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9"/>
  </p:notesMasterIdLst>
  <p:sldIdLst>
    <p:sldId id="257" r:id="rId2"/>
    <p:sldId id="278" r:id="rId3"/>
    <p:sldId id="281" r:id="rId4"/>
    <p:sldId id="280" r:id="rId5"/>
    <p:sldId id="256" r:id="rId6"/>
    <p:sldId id="260" r:id="rId7"/>
    <p:sldId id="283" r:id="rId8"/>
    <p:sldId id="284" r:id="rId9"/>
    <p:sldId id="264" r:id="rId10"/>
    <p:sldId id="265" r:id="rId11"/>
    <p:sldId id="286" r:id="rId12"/>
    <p:sldId id="285" r:id="rId13"/>
    <p:sldId id="287" r:id="rId14"/>
    <p:sldId id="288" r:id="rId15"/>
    <p:sldId id="289" r:id="rId16"/>
    <p:sldId id="268" r:id="rId17"/>
    <p:sldId id="290" r:id="rId18"/>
    <p:sldId id="291" r:id="rId19"/>
    <p:sldId id="292" r:id="rId20"/>
    <p:sldId id="293" r:id="rId21"/>
    <p:sldId id="298" r:id="rId22"/>
    <p:sldId id="295" r:id="rId23"/>
    <p:sldId id="296" r:id="rId24"/>
    <p:sldId id="297" r:id="rId25"/>
    <p:sldId id="273" r:id="rId26"/>
    <p:sldId id="274" r:id="rId27"/>
    <p:sldId id="275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5BAF4"/>
    <a:srgbClr val="509BF8"/>
    <a:srgbClr val="C8102E"/>
    <a:srgbClr val="233343"/>
    <a:srgbClr val="FDDB8D"/>
    <a:srgbClr val="C47300"/>
    <a:srgbClr val="F29E0A"/>
    <a:srgbClr val="FCEBD1"/>
    <a:srgbClr val="FFA827"/>
    <a:srgbClr val="BFEF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559" autoAdjust="0"/>
    <p:restoredTop sz="94660"/>
  </p:normalViewPr>
  <p:slideViewPr>
    <p:cSldViewPr snapToGrid="0">
      <p:cViewPr varScale="1">
        <p:scale>
          <a:sx n="69" d="100"/>
          <a:sy n="69" d="100"/>
        </p:scale>
        <p:origin x="23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686B10-00E7-47A9-A76D-B0D4B0DFFE23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57BE0C-B769-48BE-A162-60535B68A11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57333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+ </a:t>
            </a:r>
            <a:r>
              <a:rPr lang="vi-V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GV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đặt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quả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địa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trên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GV/1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bàn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HS ở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giữa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cho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học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sinh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xung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phong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lên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quả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địa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cho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đúng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hướng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nếu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HS quay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đúng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yêu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cả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lớp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xác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định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hướng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của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quả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địa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cầu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từ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sang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tay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Từ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hướng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qua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hướng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nào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? 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5940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07637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0000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2096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602721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38380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980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69132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hỗ dành sẵn cho Hình ảnh của Bản chiế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Chỗ dành sẵn cho Ghi chú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hỗ dành sẵn cho Số hiệu Bản chiế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A168EE5-DD92-447A-BC11-D7E2FD28AA0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5195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13795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77844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2374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4160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49754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86260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0074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2080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34092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57BE0C-B769-48BE-A162-60535B68A117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0080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12107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6448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26282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nyPPT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4650713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rang trắ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11386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3801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9049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901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5584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69568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9896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531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842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0D47B-8FBC-494B-9A82-ABC7E58A7B7D}" type="datetimeFigureOut">
              <a:rPr lang="en-US" smtClean="0"/>
              <a:t>8/17/2021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06B6A-D782-4CAB-B26E-555339674A4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46481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2.m4a"/><Relationship Id="rId7" Type="http://schemas.openxmlformats.org/officeDocument/2006/relationships/image" Target="../media/image2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12.xml"/><Relationship Id="rId4" Type="http://schemas.openxmlformats.org/officeDocument/2006/relationships/audio" Target="../media/media2.m4a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4.png"/><Relationship Id="rId7" Type="http://schemas.microsoft.com/office/2007/relationships/hdphoto" Target="../media/hdphoto6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11" Type="http://schemas.openxmlformats.org/officeDocument/2006/relationships/image" Target="../media/image26.png"/><Relationship Id="rId5" Type="http://schemas.microsoft.com/office/2007/relationships/hdphoto" Target="../media/hdphoto11.wdp"/><Relationship Id="rId10" Type="http://schemas.openxmlformats.org/officeDocument/2006/relationships/image" Target="../media/image25.png"/><Relationship Id="rId4" Type="http://schemas.openxmlformats.org/officeDocument/2006/relationships/image" Target="../media/image23.png"/><Relationship Id="rId9" Type="http://schemas.openxmlformats.org/officeDocument/2006/relationships/image" Target="../media/image8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5" Type="http://schemas.openxmlformats.org/officeDocument/2006/relationships/image" Target="../media/image28.png"/><Relationship Id="rId4" Type="http://schemas.openxmlformats.org/officeDocument/2006/relationships/notesSlide" Target="../notesSlides/notesSlide7.xml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3" Type="http://schemas.openxmlformats.org/officeDocument/2006/relationships/hyperlink" Target="https://greenwichmeantime.com/timepiece/world-clock/" TargetMode="External"/><Relationship Id="rId7" Type="http://schemas.openxmlformats.org/officeDocument/2006/relationships/image" Target="../media/image23.png"/><Relationship Id="rId12" Type="http://schemas.microsoft.com/office/2007/relationships/hdphoto" Target="../media/hdphoto12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png"/><Relationship Id="rId11" Type="http://schemas.openxmlformats.org/officeDocument/2006/relationships/image" Target="../media/image31.png"/><Relationship Id="rId5" Type="http://schemas.openxmlformats.org/officeDocument/2006/relationships/image" Target="../media/image29.jpeg"/><Relationship Id="rId10" Type="http://schemas.microsoft.com/office/2007/relationships/hdphoto" Target="../media/hdphoto6.wdp"/><Relationship Id="rId4" Type="http://schemas.openxmlformats.org/officeDocument/2006/relationships/image" Target="../media/image26.png"/><Relationship Id="rId9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35.jpe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hdphoto" Target="../media/hdphoto13.wdp"/><Relationship Id="rId3" Type="http://schemas.openxmlformats.org/officeDocument/2006/relationships/image" Target="../media/image21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0.wdp"/><Relationship Id="rId5" Type="http://schemas.openxmlformats.org/officeDocument/2006/relationships/image" Target="../media/image20.png"/><Relationship Id="rId10" Type="http://schemas.openxmlformats.org/officeDocument/2006/relationships/image" Target="../media/image38.png"/><Relationship Id="rId4" Type="http://schemas.openxmlformats.org/officeDocument/2006/relationships/image" Target="../media/image22.png"/><Relationship Id="rId9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1.png"/><Relationship Id="rId4" Type="http://schemas.openxmlformats.org/officeDocument/2006/relationships/image" Target="../media/image4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3" Type="http://schemas.openxmlformats.org/officeDocument/2006/relationships/audio" Target="../media/audio1.wav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14.wdp"/><Relationship Id="rId5" Type="http://schemas.openxmlformats.org/officeDocument/2006/relationships/image" Target="../media/image47.png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jpeg"/><Relationship Id="rId4" Type="http://schemas.microsoft.com/office/2007/relationships/hdphoto" Target="../media/hdphoto14.wdp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4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3.wdp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10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https://images-na.ssl-images-amazon.com/images/I/71cBA3Y6GUL._SL1200_.jpg" TargetMode="Externa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13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1.png"/><Relationship Id="rId4" Type="http://schemas.microsoft.com/office/2007/relationships/hdphoto" Target="../media/hdphoto6.wdp"/><Relationship Id="rId9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microsoft.com/office/2007/relationships/hdphoto" Target="../media/hdphoto9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microsoft.com/office/2007/relationships/hdphoto" Target="../media/hdphoto8.wdp"/><Relationship Id="rId4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microsoft.com/office/2007/relationships/hdphoto" Target="../media/hdphoto10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Magnifying Glass - 1125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Box 0">
            <a:extLst>
              <a:ext uri="{FF2B5EF4-FFF2-40B4-BE49-F238E27FC236}">
                <a16:creationId xmlns:a16="http://schemas.microsoft.com/office/drawing/2014/main" id="{7F16E813-277D-4543-B024-789395366FEC}"/>
              </a:ext>
            </a:extLst>
          </p:cNvPr>
          <p:cNvSpPr txBox="1"/>
          <p:nvPr/>
        </p:nvSpPr>
        <p:spPr>
          <a:xfrm>
            <a:off x="-2585957" y="5907721"/>
            <a:ext cx="7983940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 sz="1500">
                <a:solidFill>
                  <a:srgbClr val="535353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sz="2800" b="1" dirty="0" err="1" smtClean="0">
                <a:solidFill>
                  <a:schemeClr val="bg1"/>
                </a:solidFill>
                <a:latin typeface="+mn-lt"/>
                <a:ea typeface="Brush Script MT" panose="03060802040406070304" pitchFamily="66" charset="-122"/>
                <a:cs typeface="Brush Script MT" panose="03060802040406070304" pitchFamily="66" charset="-122"/>
              </a:rPr>
              <a:t>Trường</a:t>
            </a:r>
            <a:endParaRPr lang="en-US" sz="2800" b="1" dirty="0">
              <a:solidFill>
                <a:schemeClr val="bg1"/>
              </a:solidFill>
              <a:latin typeface="+mn-lt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012C054-F02A-4B44-B602-3B1E0B00ADCA}"/>
              </a:ext>
            </a:extLst>
          </p:cNvPr>
          <p:cNvSpPr/>
          <p:nvPr/>
        </p:nvSpPr>
        <p:spPr>
          <a:xfrm>
            <a:off x="2886931" y="0"/>
            <a:ext cx="571021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0" cap="none" spc="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L</a:t>
            </a:r>
            <a:r>
              <a:rPr lang="en-US" sz="7200" dirty="0">
                <a:ln w="0"/>
                <a:solidFill>
                  <a:srgbClr val="FFFF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ỚP HỌC VUI VẺ</a:t>
            </a:r>
            <a:endParaRPr lang="en-US" sz="7200" b="0" cap="none" spc="0" dirty="0">
              <a:ln w="0"/>
              <a:solidFill>
                <a:srgbClr val="FFFF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" name="TextBox 0">
            <a:extLst>
              <a:ext uri="{FF2B5EF4-FFF2-40B4-BE49-F238E27FC236}">
                <a16:creationId xmlns:a16="http://schemas.microsoft.com/office/drawing/2014/main" id="{24BD499F-1FB5-4556-8443-61B99BFD7F3D}"/>
              </a:ext>
            </a:extLst>
          </p:cNvPr>
          <p:cNvSpPr txBox="1"/>
          <p:nvPr/>
        </p:nvSpPr>
        <p:spPr>
          <a:xfrm>
            <a:off x="-2600639" y="5247347"/>
            <a:ext cx="7983940" cy="52321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45718" tIns="45718" rIns="45718" bIns="45718">
            <a:spAutoFit/>
          </a:bodyPr>
          <a:lstStyle>
            <a:lvl1pPr algn="ctr">
              <a:defRPr sz="1500">
                <a:solidFill>
                  <a:srgbClr val="535353"/>
                </a:solidFill>
                <a:latin typeface="Avenir Next"/>
                <a:ea typeface="Avenir Next"/>
                <a:cs typeface="Avenir Next"/>
                <a:sym typeface="Avenir Next"/>
              </a:defRPr>
            </a:lvl1pPr>
          </a:lstStyle>
          <a:p>
            <a:r>
              <a:rPr lang="en-US" sz="2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Brush Script MT" panose="03060802040406070304" pitchFamily="66" charset="-122"/>
                <a:cs typeface="Brush Script MT" panose="03060802040406070304" pitchFamily="66" charset="-122"/>
              </a:rPr>
              <a:t>GV</a:t>
            </a:r>
            <a:r>
              <a:rPr lang="en-US" sz="2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Brush Script MT" panose="03060802040406070304" pitchFamily="66" charset="-122"/>
                <a:cs typeface="Brush Script MT" panose="03060802040406070304" pitchFamily="66" charset="-122"/>
              </a:rPr>
              <a:t>:</a:t>
            </a:r>
            <a:endParaRPr lang="en-US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Brush Script MT" panose="03060802040406070304" pitchFamily="66" charset="-122"/>
              <a:cs typeface="Brush Script MT" panose="03060802040406070304" pitchFamily="66" charset="-122"/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230B2F96-B120-42B2-BE20-37F2AC4F1608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30000" y="60960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784945"/>
      </p:ext>
    </p:extLst>
  </p:cSld>
  <p:clrMapOvr>
    <a:masterClrMapping/>
  </p:clrMapOvr>
  <p:transition spd="med" advTm="1141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3" presetClass="emph" presetSubtype="2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1" nodeType="withEffect">
                                  <p:stCondLst>
                                    <p:cond delay="6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20033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2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video>
              <p:cMediaNode vol="80000">
                <p:cTn id="2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3" grpId="0" animBg="1" advAuto="0"/>
      <p:bldP spid="3" grpId="1" animBg="1"/>
      <p:bldP spid="5" grpId="0"/>
      <p:bldP spid="6" grpId="0" animBg="1" advAuto="0"/>
      <p:bldP spid="6" grpId="1" animBg="1"/>
    </p:bldLst>
  </p:timing>
  <p:extLst mod="1">
    <p:ext uri="{E180D4A7-C9FB-4DFB-919C-405C955672EB}">
      <p14:showEvtLst xmlns:p14="http://schemas.microsoft.com/office/powerpoint/2010/main">
        <p14:playEvt time="399" objId="2"/>
        <p14:stopEvt time="11413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498" y="146802"/>
            <a:ext cx="9541395" cy="1200329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HỆ </a:t>
            </a:r>
            <a:r>
              <a:rPr lang="en-US" sz="40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QUẢ CHUYỂN ĐỘNG </a:t>
            </a:r>
            <a:br>
              <a:rPr lang="en-US" sz="40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</a:br>
            <a:r>
              <a:rPr lang="en-US" sz="40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TỰ QUAY QUANH TRỤC CỦA TRÁI ĐẤT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4367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13781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Subtitle 2"/>
          <p:cNvSpPr txBox="1">
            <a:spLocks/>
          </p:cNvSpPr>
          <p:nvPr/>
        </p:nvSpPr>
        <p:spPr>
          <a:xfrm>
            <a:off x="4742094" y="1615686"/>
            <a:ext cx="1395365" cy="54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Đọc</a:t>
            </a:r>
            <a:r>
              <a:rPr lang="en-US" sz="2800" dirty="0" smtClean="0"/>
              <a:t> SGK</a:t>
            </a:r>
            <a:endParaRPr lang="en-US" sz="2800" dirty="0"/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9837917" y="1638241"/>
            <a:ext cx="1581580" cy="54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endParaRPr lang="en-US" sz="2800" dirty="0"/>
          </a:p>
        </p:txBody>
      </p:sp>
      <p:pic>
        <p:nvPicPr>
          <p:cNvPr id="3076" name="Picture 4" descr="✓ [Updated] SGK - Sách giáo khoa Sách giải học tốt PC / Android App (Mod)  Download (2021)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23865" y="1516801"/>
            <a:ext cx="847027" cy="84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Subtitle 2"/>
          <p:cNvSpPr txBox="1">
            <a:spLocks/>
          </p:cNvSpPr>
          <p:nvPr/>
        </p:nvSpPr>
        <p:spPr>
          <a:xfrm>
            <a:off x="6835588" y="1533870"/>
            <a:ext cx="2143799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Trả</a:t>
            </a:r>
            <a:r>
              <a:rPr lang="en-US" sz="2800" dirty="0" smtClean="0"/>
              <a:t> </a:t>
            </a:r>
            <a:r>
              <a:rPr lang="en-US" sz="2800" dirty="0" err="1" smtClean="0"/>
              <a:t>lời</a:t>
            </a:r>
            <a:endParaRPr lang="en-US" sz="2800" dirty="0" smtClean="0"/>
          </a:p>
          <a:p>
            <a:r>
              <a:rPr lang="en-US" sz="2800" dirty="0" smtClean="0"/>
              <a:t> </a:t>
            </a:r>
            <a:r>
              <a:rPr lang="en-US" sz="2800" dirty="0" err="1" smtClean="0"/>
              <a:t>câu</a:t>
            </a:r>
            <a:r>
              <a:rPr lang="en-US" sz="2800" dirty="0" smtClean="0"/>
              <a:t> </a:t>
            </a:r>
            <a:r>
              <a:rPr lang="en-US" sz="2800" dirty="0" err="1" smtClean="0"/>
              <a:t>hỏi</a:t>
            </a:r>
            <a:endParaRPr lang="en-US" sz="2800" dirty="0"/>
          </a:p>
        </p:txBody>
      </p:sp>
      <p:sp>
        <p:nvSpPr>
          <p:cNvPr id="30" name="Subtitle 2"/>
          <p:cNvSpPr txBox="1">
            <a:spLocks/>
          </p:cNvSpPr>
          <p:nvPr/>
        </p:nvSpPr>
        <p:spPr>
          <a:xfrm>
            <a:off x="1468105" y="1493024"/>
            <a:ext cx="2143799" cy="89044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Hoạt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CẶP ĐÔI</a:t>
            </a:r>
            <a:endParaRPr lang="en-US" sz="2800" dirty="0"/>
          </a:p>
        </p:txBody>
      </p:sp>
      <p:pic>
        <p:nvPicPr>
          <p:cNvPr id="9220" name="Picture 4" descr="Hình ảnh Hồ Sơ Icon Biểu Tượng Giáo Dục, Hồ Sơ, Giáo Dục, Biểu Tượng miễn  phí tải tập tin PNG PSDComment và Vector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7813" b="90000" l="10000" r="91563">
                        <a14:foregroundMark x1="31094" y1="33438" x2="31094" y2="33438"/>
                        <a14:foregroundMark x1="21719" y1="16563" x2="21719" y2="16563"/>
                        <a14:foregroundMark x1="59844" y1="20625" x2="61094" y2="20781"/>
                        <a14:foregroundMark x1="62500" y1="26875" x2="62500" y2="26875"/>
                        <a14:foregroundMark x1="60000" y1="31406" x2="62187" y2="31406"/>
                        <a14:foregroundMark x1="61719" y1="36406" x2="67500" y2="37031"/>
                        <a14:foregroundMark x1="62656" y1="41875" x2="64844" y2="41875"/>
                        <a14:foregroundMark x1="62656" y1="46406" x2="69375" y2="4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459" y="1436743"/>
            <a:ext cx="1145346" cy="11453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Straight Connector 31"/>
          <p:cNvCxnSpPr/>
          <p:nvPr/>
        </p:nvCxnSpPr>
        <p:spPr>
          <a:xfrm>
            <a:off x="186974" y="2500710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179644" y="2442090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Group 13"/>
          <p:cNvGrpSpPr/>
          <p:nvPr/>
        </p:nvGrpSpPr>
        <p:grpSpPr>
          <a:xfrm>
            <a:off x="9055845" y="1489623"/>
            <a:ext cx="769989" cy="845725"/>
            <a:chOff x="9055845" y="1089573"/>
            <a:chExt cx="769989" cy="845725"/>
          </a:xfrm>
        </p:grpSpPr>
        <p:grpSp>
          <p:nvGrpSpPr>
            <p:cNvPr id="13" name="Group 12"/>
            <p:cNvGrpSpPr/>
            <p:nvPr/>
          </p:nvGrpSpPr>
          <p:grpSpPr>
            <a:xfrm>
              <a:off x="9055845" y="1089573"/>
              <a:ext cx="769989" cy="845725"/>
              <a:chOff x="9055845" y="1089573"/>
              <a:chExt cx="769989" cy="845725"/>
            </a:xfrm>
          </p:grpSpPr>
          <p:pic>
            <p:nvPicPr>
              <p:cNvPr id="1028" name="Picture 4" descr="2 minutes clock quick number icon 2min time Vector Image"/>
              <p:cNvPicPr>
                <a:picLocks noChangeAspect="1" noChangeArrowheads="1"/>
              </p:cNvPicPr>
              <p:nvPr/>
            </p:nvPicPr>
            <p:blipFill rotWithShape="1">
              <a:blip r:embed="rId6" cstate="print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backgroundRemoval t="10000" b="90000" l="10000" r="90000">
                            <a14:foregroundMark x1="60600" y1="29630" x2="60600" y2="29630"/>
                            <a14:foregroundMark x1="67800" y1="36481" x2="67800" y2="36481"/>
                            <a14:foregroundMark x1="71800" y1="46481" x2="73400" y2="47037"/>
                            <a14:foregroundMark x1="69400" y1="55741" x2="69400" y2="55741"/>
                            <a14:foregroundMark x1="62000" y1="62778" x2="62000" y2="62778"/>
                            <a14:foregroundMark x1="51400" y1="66111" x2="51400" y2="66111"/>
                            <a14:foregroundMark x1="41200" y1="64074" x2="41200" y2="64074"/>
                            <a14:foregroundMark x1="33000" y1="57037" x2="33000" y2="57037"/>
                            <a14:foregroundMark x1="30400" y1="47778" x2="30400" y2="47778"/>
                            <a14:foregroundMark x1="32600" y1="37407" x2="32600" y2="37407"/>
                            <a14:foregroundMark x1="53600" y1="37963" x2="53600" y2="37963"/>
                            <a14:foregroundMark x1="49800" y1="47037" x2="49800" y2="47037"/>
                            <a14:foregroundMark x1="52600" y1="42778" x2="52600" y2="42778"/>
                            <a14:foregroundMark x1="53000" y1="42778" x2="53000" y2="42778"/>
                            <a14:foregroundMark x1="43700" y1="58981" x2="43700" y2="58981"/>
                            <a14:foregroundMark x1="71100" y1="35741" x2="71100" y2="35741"/>
                            <a14:foregroundMark x1="68600" y1="32778" x2="68600" y2="32778"/>
                            <a14:foregroundMark x1="69600" y1="33889" x2="69600" y2="33889"/>
                            <a14:foregroundMark x1="69200" y1="33519" x2="69200" y2="33519"/>
                            <a14:foregroundMark x1="47000" y1="37315" x2="47400" y2="37315"/>
                            <a14:foregroundMark x1="49600" y1="35833" x2="49600" y2="35833"/>
                            <a14:foregroundMark x1="49600" y1="35833" x2="49600" y2="35833"/>
                            <a14:foregroundMark x1="51700" y1="35648" x2="52700" y2="35648"/>
                            <a14:foregroundMark x1="54300" y1="36667" x2="54300" y2="36667"/>
                            <a14:foregroundMark x1="54800" y1="39630" x2="54800" y2="39630"/>
                            <a14:foregroundMark x1="53800" y1="41019" x2="53800" y2="41019"/>
                            <a14:foregroundMark x1="50800" y1="44722" x2="50800" y2="44722"/>
                            <a14:foregroundMark x1="48600" y1="46667" x2="48400" y2="47037"/>
                            <a14:foregroundMark x1="47100" y1="48981" x2="47100" y2="48981"/>
                            <a14:foregroundMark x1="48100" y1="50741" x2="48100" y2="50741"/>
                            <a14:foregroundMark x1="49800" y1="51574" x2="49800" y2="51574"/>
                            <a14:foregroundMark x1="51800" y1="51389" x2="52700" y2="51389"/>
                            <a14:foregroundMark x1="53300" y1="51296" x2="54000" y2="51296"/>
                            <a14:foregroundMark x1="54300" y1="51296" x2="54300" y2="51296"/>
                            <a14:foregroundMark x1="45400" y1="56296" x2="45400" y2="56296"/>
                            <a14:foregroundMark x1="46500" y1="59074" x2="46500" y2="59352"/>
                            <a14:foregroundMark x1="46500" y1="58056" x2="46500" y2="58056"/>
                            <a14:foregroundMark x1="46400" y1="57407" x2="46400" y2="56852"/>
                            <a14:foregroundMark x1="46600" y1="56852" x2="46600" y2="56852"/>
                            <a14:foregroundMark x1="48000" y1="56389" x2="48000" y2="56389"/>
                            <a14:foregroundMark x1="49700" y1="57037" x2="49700" y2="57037"/>
                            <a14:foregroundMark x1="49800" y1="59722" x2="49800" y2="59722"/>
                            <a14:foregroundMark x1="52400" y1="56574" x2="52400" y2="56574"/>
                            <a14:foregroundMark x1="52400" y1="57778" x2="52400" y2="57778"/>
                            <a14:foregroundMark x1="52600" y1="58889" x2="52600" y2="58889"/>
                            <a14:foregroundMark x1="52700" y1="54167" x2="52700" y2="54167"/>
                            <a14:foregroundMark x1="55700" y1="57778" x2="55700" y2="57778"/>
                            <a14:foregroundMark x1="55600" y1="56759" x2="55600" y2="56759"/>
                            <a14:foregroundMark x1="57000" y1="56204" x2="57000" y2="56204"/>
                            <a14:foregroundMark x1="58100" y1="56296" x2="58100" y2="56296"/>
                            <a14:foregroundMark x1="59000" y1="57593" x2="59000" y2="57593"/>
                            <a14:foregroundMark x1="58800" y1="58611" x2="58800" y2="58611"/>
                            <a14:foregroundMark x1="43500" y1="56759" x2="43500" y2="56759"/>
                            <a14:foregroundMark x1="43800" y1="57778" x2="43800" y2="57778"/>
                            <a14:foregroundMark x1="68600" y1="36111" x2="68600" y2="36111"/>
                            <a14:foregroundMark x1="68300" y1="32130" x2="68300" y2="321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936" t="16846" r="21393" b="25520"/>
              <a:stretch/>
            </p:blipFill>
            <p:spPr bwMode="auto">
              <a:xfrm>
                <a:off x="9055845" y="1089573"/>
                <a:ext cx="769989" cy="845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11" name="Oval 10"/>
              <p:cNvSpPr/>
              <p:nvPr/>
            </p:nvSpPr>
            <p:spPr>
              <a:xfrm>
                <a:off x="9274175" y="1313498"/>
                <a:ext cx="352775" cy="329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4" name="Subtitle 2"/>
            <p:cNvSpPr txBox="1">
              <a:spLocks/>
            </p:cNvSpPr>
            <p:nvPr/>
          </p:nvSpPr>
          <p:spPr>
            <a:xfrm>
              <a:off x="9165497" y="1251280"/>
              <a:ext cx="550683" cy="5496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2800" dirty="0" smtClean="0"/>
                <a:t>2</a:t>
              </a:r>
              <a:endParaRPr lang="en-US" sz="28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40999" y="2568102"/>
            <a:ext cx="5448603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dirty="0" smtClean="0"/>
              <a:t>* </a:t>
            </a:r>
            <a:r>
              <a:rPr lang="en-US" sz="3200" dirty="0" err="1" smtClean="0"/>
              <a:t>Liệt</a:t>
            </a:r>
            <a:r>
              <a:rPr lang="en-US" sz="3200" dirty="0" smtClean="0"/>
              <a:t> </a:t>
            </a:r>
            <a:r>
              <a:rPr lang="en-US" sz="3200" dirty="0" err="1" smtClean="0"/>
              <a:t>kê</a:t>
            </a:r>
            <a:r>
              <a:rPr lang="en-US" sz="3200" dirty="0" smtClean="0"/>
              <a:t> </a:t>
            </a:r>
            <a:r>
              <a:rPr lang="en-US" sz="3200" dirty="0" err="1" smtClean="0"/>
              <a:t>các</a:t>
            </a:r>
            <a:r>
              <a:rPr lang="en-US" sz="3200" dirty="0" smtClean="0"/>
              <a:t> </a:t>
            </a:r>
            <a:r>
              <a:rPr lang="en-US" sz="3200" dirty="0" err="1">
                <a:solidFill>
                  <a:srgbClr val="FF0000"/>
                </a:solidFill>
              </a:rPr>
              <a:t>hệ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quả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chuyện</a:t>
            </a:r>
            <a:r>
              <a:rPr lang="en-US" sz="3200" dirty="0"/>
              <a:t> </a:t>
            </a:r>
            <a:r>
              <a:rPr lang="en-US" sz="3200" dirty="0" err="1"/>
              <a:t>động</a:t>
            </a:r>
            <a:r>
              <a:rPr lang="en-US" sz="3200" dirty="0"/>
              <a:t> </a:t>
            </a:r>
            <a:r>
              <a:rPr lang="en-US" sz="3200" dirty="0" err="1">
                <a:solidFill>
                  <a:srgbClr val="FF0000"/>
                </a:solidFill>
              </a:rPr>
              <a:t>tự</a:t>
            </a:r>
            <a:r>
              <a:rPr lang="en-US" sz="3200" dirty="0">
                <a:solidFill>
                  <a:srgbClr val="FF0000"/>
                </a:solidFill>
              </a:rPr>
              <a:t> quay </a:t>
            </a:r>
            <a:r>
              <a:rPr lang="en-US" sz="3200" dirty="0" err="1"/>
              <a:t>quanh</a:t>
            </a:r>
            <a:r>
              <a:rPr lang="en-US" sz="3200" dirty="0"/>
              <a:t> </a:t>
            </a:r>
            <a:r>
              <a:rPr lang="en-US" sz="3200" dirty="0" err="1"/>
              <a:t>trục</a:t>
            </a:r>
            <a:r>
              <a:rPr lang="en-US" sz="3200" dirty="0"/>
              <a:t> </a:t>
            </a:r>
            <a:r>
              <a:rPr lang="en-US" sz="3200" dirty="0" err="1"/>
              <a:t>của</a:t>
            </a:r>
            <a:r>
              <a:rPr lang="en-US" sz="3200" dirty="0"/>
              <a:t> </a:t>
            </a:r>
            <a:r>
              <a:rPr lang="en-US" sz="3200" dirty="0" err="1"/>
              <a:t>Trái</a:t>
            </a:r>
            <a:r>
              <a:rPr lang="en-US" sz="3200" dirty="0"/>
              <a:t> </a:t>
            </a:r>
            <a:r>
              <a:rPr lang="en-US" sz="3200" dirty="0" err="1"/>
              <a:t>Đất</a:t>
            </a:r>
            <a:r>
              <a:rPr lang="en-US" sz="3200" dirty="0"/>
              <a:t>.</a:t>
            </a:r>
          </a:p>
        </p:txBody>
      </p:sp>
      <p:pic>
        <p:nvPicPr>
          <p:cNvPr id="8196" name="Picture 4" descr="Users - Free people icons"/>
          <p:cNvPicPr>
            <a:picLocks noChangeAspect="1" noChangeArrowheads="1"/>
          </p:cNvPicPr>
          <p:nvPr/>
        </p:nvPicPr>
        <p:blipFill>
          <a:blip r:embed="rId8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118" y="1347131"/>
            <a:ext cx="1191282" cy="11912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Hình ảnh 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86300" y="3689712"/>
            <a:ext cx="1692713" cy="132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" name="Rectangle 35"/>
          <p:cNvSpPr/>
          <p:nvPr/>
        </p:nvSpPr>
        <p:spPr>
          <a:xfrm>
            <a:off x="222103" y="4840275"/>
            <a:ext cx="486030" cy="175432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600" dirty="0" smtClean="0"/>
              <a:t>+</a:t>
            </a:r>
          </a:p>
          <a:p>
            <a:r>
              <a:rPr lang="en-US" sz="3600" dirty="0" smtClean="0"/>
              <a:t>+</a:t>
            </a:r>
          </a:p>
          <a:p>
            <a:r>
              <a:rPr lang="en-US" sz="3600" dirty="0" smtClean="0"/>
              <a:t>+ </a:t>
            </a:r>
            <a:endParaRPr lang="en-US" sz="3600" dirty="0"/>
          </a:p>
        </p:txBody>
      </p:sp>
      <p:sp>
        <p:nvSpPr>
          <p:cNvPr id="37" name="Rectangle 36"/>
          <p:cNvSpPr/>
          <p:nvPr/>
        </p:nvSpPr>
        <p:spPr>
          <a:xfrm>
            <a:off x="5846677" y="2568102"/>
            <a:ext cx="6121693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3200" dirty="0" smtClean="0"/>
              <a:t>* T</a:t>
            </a:r>
            <a:r>
              <a:rPr lang="vi-VN" sz="3200" dirty="0" smtClean="0"/>
              <a:t>ại </a:t>
            </a:r>
            <a:r>
              <a:rPr lang="vi-VN" sz="3200" dirty="0"/>
              <a:t>sao chúng ta thấy Mặt Trời mọc ở hướng Đông và lặn ở hướng </a:t>
            </a:r>
            <a:r>
              <a:rPr lang="vi-VN" sz="3200" dirty="0" smtClean="0"/>
              <a:t>Tây</a:t>
            </a:r>
            <a:r>
              <a:rPr lang="en-US" sz="3200" dirty="0" smtClean="0"/>
              <a:t>? </a:t>
            </a:r>
            <a:endParaRPr lang="en-US" sz="3200" dirty="0"/>
          </a:p>
        </p:txBody>
      </p:sp>
      <p:pic>
        <p:nvPicPr>
          <p:cNvPr id="8198" name="Picture 6" descr="Mặt trời mọc hướng nào lặn hướng nào và lặn hướng nào?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169" y="3933419"/>
            <a:ext cx="4895850" cy="2619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8" name="Straight Connector 37"/>
          <p:cNvCxnSpPr/>
          <p:nvPr/>
        </p:nvCxnSpPr>
        <p:spPr>
          <a:xfrm>
            <a:off x="5736617" y="2538413"/>
            <a:ext cx="0" cy="411480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 flipV="1">
            <a:off x="5791200" y="2538413"/>
            <a:ext cx="0" cy="411480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-308356" y="4955879"/>
            <a:ext cx="562044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/>
              <a:t>	Hiện tượng ngày và đêm luân phiên </a:t>
            </a:r>
            <a:endParaRPr lang="en-US" sz="2800" dirty="0"/>
          </a:p>
        </p:txBody>
      </p:sp>
      <p:sp>
        <p:nvSpPr>
          <p:cNvPr id="42" name="Rectangle 41"/>
          <p:cNvSpPr/>
          <p:nvPr/>
        </p:nvSpPr>
        <p:spPr>
          <a:xfrm>
            <a:off x="-308356" y="5455828"/>
            <a:ext cx="33217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/>
              <a:t>	Giờ trên Trái Đất</a:t>
            </a:r>
            <a:endParaRPr lang="en-US" sz="2800" dirty="0"/>
          </a:p>
        </p:txBody>
      </p:sp>
      <p:sp>
        <p:nvSpPr>
          <p:cNvPr id="43" name="Rectangle 42"/>
          <p:cNvSpPr/>
          <p:nvPr/>
        </p:nvSpPr>
        <p:spPr>
          <a:xfrm>
            <a:off x="-308356" y="6001150"/>
            <a:ext cx="60805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/>
              <a:t>	Sự lệch hướng do vận động tự quay </a:t>
            </a:r>
            <a:r>
              <a:rPr lang="vi-VN" sz="2800" dirty="0" smtClean="0"/>
              <a:t>của</a:t>
            </a:r>
            <a:endParaRPr lang="en-US" sz="2800" dirty="0" smtClean="0"/>
          </a:p>
          <a:p>
            <a:r>
              <a:rPr lang="en-US" sz="2800" dirty="0"/>
              <a:t> </a:t>
            </a:r>
            <a:r>
              <a:rPr lang="en-US" sz="2800" dirty="0" smtClean="0"/>
              <a:t>       </a:t>
            </a:r>
            <a:r>
              <a:rPr lang="vi-VN" sz="2800" dirty="0" smtClean="0"/>
              <a:t> </a:t>
            </a:r>
            <a:r>
              <a:rPr lang="vi-VN" sz="2800" dirty="0"/>
              <a:t>Trái Đất.</a:t>
            </a:r>
            <a:endParaRPr lang="en-US" sz="2800" dirty="0"/>
          </a:p>
        </p:txBody>
      </p:sp>
      <p:pic>
        <p:nvPicPr>
          <p:cNvPr id="8200" name="Picture 8" descr="DỊCH VỤ LÀM VISA NHẬT BẢN TRỌN GÓI CỦA KOKONO HUYỆN MỸ ĐỨC CÓ THỰC SỰ CHẤT  LƯỢNG ?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4856" y="3659879"/>
            <a:ext cx="1465237" cy="1465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Title 1"/>
          <p:cNvSpPr txBox="1">
            <a:spLocks/>
          </p:cNvSpPr>
          <p:nvPr/>
        </p:nvSpPr>
        <p:spPr>
          <a:xfrm>
            <a:off x="4220566" y="3689712"/>
            <a:ext cx="567784" cy="1311128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8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chemeClr val="accent5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?</a:t>
            </a:r>
            <a:endParaRPr lang="en-US" sz="8800" b="1" dirty="0">
              <a:ln w="6600">
                <a:solidFill>
                  <a:srgbClr val="FFC000"/>
                </a:solidFill>
                <a:prstDash val="solid"/>
              </a:ln>
              <a:solidFill>
                <a:schemeClr val="accent5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5855757" y="5025011"/>
            <a:ext cx="6129917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dirty="0"/>
              <a:t>Vì trái đất có hình cầu và do trái đất chuyển động từ Tây sang Đông nên khi ta đứng ở mặt đất thì thấy mặt trời mọc ở hướng đông, lặn ở hướng tây.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193265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0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6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60" grpId="0"/>
      <p:bldP spid="30" grpId="0"/>
      <p:bldP spid="3" grpId="0" animBg="1"/>
      <p:bldP spid="36" grpId="0"/>
      <p:bldP spid="37" grpId="0" animBg="1"/>
      <p:bldP spid="4" grpId="0"/>
      <p:bldP spid="42" grpId="0"/>
      <p:bldP spid="43" grpId="0"/>
      <p:bldP spid="45" grpId="0"/>
      <p:bldP spid="4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801" t="19058" r="9692" b="13922"/>
          <a:stretch>
            <a:fillRect/>
          </a:stretch>
        </p:blipFill>
        <p:spPr bwMode="auto">
          <a:xfrm>
            <a:off x="6072997" y="2400300"/>
            <a:ext cx="6011557" cy="4077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69498" y="146802"/>
            <a:ext cx="9541395" cy="1200329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HỆ </a:t>
            </a:r>
            <a:r>
              <a:rPr lang="en-US" sz="40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QUẢ CHUYỂN ĐỘNG </a:t>
            </a:r>
            <a:br>
              <a:rPr lang="en-US" sz="40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</a:br>
            <a:r>
              <a:rPr lang="en-US" sz="40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TỰ QUAY QUANH TRỤC CỦA TRÁI ĐẤT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4367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13781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Rectangle 2"/>
          <p:cNvSpPr/>
          <p:nvPr/>
        </p:nvSpPr>
        <p:spPr>
          <a:xfrm>
            <a:off x="6270672" y="1451008"/>
            <a:ext cx="5448603" cy="5847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3200" dirty="0" err="1" smtClean="0"/>
              <a:t>Quan</a:t>
            </a:r>
            <a:r>
              <a:rPr lang="en-US" sz="3200" dirty="0" smtClean="0"/>
              <a:t> </a:t>
            </a:r>
            <a:r>
              <a:rPr lang="en-US" sz="3200" dirty="0" err="1" smtClean="0"/>
              <a:t>sát</a:t>
            </a:r>
            <a:r>
              <a:rPr lang="en-US" sz="3200" dirty="0" smtClean="0"/>
              <a:t> </a:t>
            </a:r>
            <a:r>
              <a:rPr lang="en-US" sz="3200" dirty="0" err="1" smtClean="0"/>
              <a:t>hình</a:t>
            </a:r>
            <a:r>
              <a:rPr lang="en-US" sz="3200" dirty="0" smtClean="0"/>
              <a:t> </a:t>
            </a:r>
            <a:r>
              <a:rPr lang="en-US" sz="3200" dirty="0" err="1" smtClean="0"/>
              <a:t>và</a:t>
            </a:r>
            <a:r>
              <a:rPr lang="en-US" sz="3200" dirty="0" smtClean="0"/>
              <a:t> </a:t>
            </a:r>
            <a:r>
              <a:rPr lang="en-US" sz="3200" dirty="0" err="1" smtClean="0"/>
              <a:t>trả</a:t>
            </a:r>
            <a:r>
              <a:rPr lang="en-US" sz="3200" dirty="0" smtClean="0"/>
              <a:t> </a:t>
            </a:r>
            <a:r>
              <a:rPr lang="en-US" sz="3200" dirty="0" err="1" smtClean="0"/>
              <a:t>lời</a:t>
            </a:r>
            <a:r>
              <a:rPr lang="en-US" sz="3200" dirty="0" smtClean="0"/>
              <a:t> </a:t>
            </a:r>
            <a:r>
              <a:rPr lang="en-US" sz="3200" dirty="0" err="1" smtClean="0"/>
              <a:t>câu</a:t>
            </a:r>
            <a:r>
              <a:rPr lang="en-US" sz="3200" dirty="0" smtClean="0"/>
              <a:t> </a:t>
            </a:r>
            <a:r>
              <a:rPr lang="en-US" sz="3200" dirty="0" err="1" smtClean="0"/>
              <a:t>hỏi</a:t>
            </a:r>
            <a:r>
              <a:rPr lang="en-US" sz="3200" dirty="0" smtClean="0"/>
              <a:t> </a:t>
            </a:r>
            <a:endParaRPr lang="en-US" sz="3200" dirty="0"/>
          </a:p>
        </p:txBody>
      </p:sp>
      <p:sp>
        <p:nvSpPr>
          <p:cNvPr id="4" name="Rectangle 3"/>
          <p:cNvSpPr/>
          <p:nvPr/>
        </p:nvSpPr>
        <p:spPr>
          <a:xfrm>
            <a:off x="196948" y="1732066"/>
            <a:ext cx="4938519" cy="440120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vi-VN" sz="2800" dirty="0"/>
              <a:t>- Phần nào của Trái Đất là </a:t>
            </a:r>
            <a:r>
              <a:rPr lang="vi-VN" sz="2800" dirty="0">
                <a:solidFill>
                  <a:srgbClr val="FF0000"/>
                </a:solidFill>
              </a:rPr>
              <a:t>ban ngày? Ban đêm?</a:t>
            </a:r>
          </a:p>
          <a:p>
            <a:r>
              <a:rPr lang="vi-VN" sz="2800" dirty="0"/>
              <a:t>- Các vị trí nào sẽ là </a:t>
            </a:r>
            <a:r>
              <a:rPr lang="vi-VN" sz="2800" dirty="0">
                <a:solidFill>
                  <a:srgbClr val="FF0000"/>
                </a:solidFill>
              </a:rPr>
              <a:t>giữa trưa? Bình minh? </a:t>
            </a:r>
            <a:r>
              <a:rPr lang="en-US" sz="2800" dirty="0" err="1" smtClean="0">
                <a:solidFill>
                  <a:srgbClr val="FF0000"/>
                </a:solidFill>
              </a:rPr>
              <a:t>Nửa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đêm</a:t>
            </a:r>
            <a:r>
              <a:rPr lang="vi-VN" sz="2800" dirty="0" smtClean="0">
                <a:solidFill>
                  <a:srgbClr val="FF0000"/>
                </a:solidFill>
              </a:rPr>
              <a:t>?</a:t>
            </a:r>
            <a:endParaRPr lang="vi-VN" sz="2800" dirty="0">
              <a:solidFill>
                <a:srgbClr val="FF0000"/>
              </a:solidFill>
            </a:endParaRPr>
          </a:p>
          <a:p>
            <a:r>
              <a:rPr lang="vi-VN" sz="2800" dirty="0"/>
              <a:t>- Khi Trái Đất chuyển động tự quay thì các địa điểm vừa chỉ ở trên sẽ như thế nào? </a:t>
            </a:r>
          </a:p>
          <a:p>
            <a:r>
              <a:rPr lang="vi-VN" sz="2800" dirty="0"/>
              <a:t>- Ngày giờ trên Trái Đất vì thế sẽ như thế nào? Người ta tính toán thế nào để có thể thuận lợi cho sinh hoạt. </a:t>
            </a:r>
          </a:p>
        </p:txBody>
      </p:sp>
      <p:cxnSp>
        <p:nvCxnSpPr>
          <p:cNvPr id="39" name="Straight Connector 38"/>
          <p:cNvCxnSpPr/>
          <p:nvPr/>
        </p:nvCxnSpPr>
        <p:spPr>
          <a:xfrm>
            <a:off x="5456656" y="1402486"/>
            <a:ext cx="0" cy="548640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V="1">
            <a:off x="5511239" y="1402486"/>
            <a:ext cx="0" cy="548640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Group 8"/>
          <p:cNvGrpSpPr/>
          <p:nvPr/>
        </p:nvGrpSpPr>
        <p:grpSpPr>
          <a:xfrm>
            <a:off x="9078775" y="3884429"/>
            <a:ext cx="1220495" cy="848689"/>
            <a:chOff x="9078775" y="3884429"/>
            <a:chExt cx="1220495" cy="848689"/>
          </a:xfrm>
        </p:grpSpPr>
        <p:sp>
          <p:nvSpPr>
            <p:cNvPr id="7" name="Multiply 6"/>
            <p:cNvSpPr/>
            <p:nvPr/>
          </p:nvSpPr>
          <p:spPr>
            <a:xfrm>
              <a:off x="9450581" y="3884429"/>
              <a:ext cx="848689" cy="848689"/>
            </a:xfrm>
            <a:prstGeom prst="mathMultiply">
              <a:avLst>
                <a:gd name="adj1" fmla="val 9838"/>
              </a:avLst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9078775" y="3884429"/>
              <a:ext cx="1220495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/>
                <a:t>(1)</a:t>
              </a:r>
              <a:endParaRPr lang="en-US" sz="4000" dirty="0"/>
            </a:p>
          </p:txBody>
        </p:sp>
      </p:grpSp>
      <p:grpSp>
        <p:nvGrpSpPr>
          <p:cNvPr id="46" name="Group 45"/>
          <p:cNvGrpSpPr/>
          <p:nvPr/>
        </p:nvGrpSpPr>
        <p:grpSpPr>
          <a:xfrm>
            <a:off x="6902763" y="3843272"/>
            <a:ext cx="1238482" cy="848689"/>
            <a:chOff x="9060788" y="3884429"/>
            <a:chExt cx="1238482" cy="848689"/>
          </a:xfrm>
        </p:grpSpPr>
        <p:sp>
          <p:nvSpPr>
            <p:cNvPr id="48" name="Multiply 47"/>
            <p:cNvSpPr/>
            <p:nvPr/>
          </p:nvSpPr>
          <p:spPr>
            <a:xfrm>
              <a:off x="9450581" y="3884429"/>
              <a:ext cx="848689" cy="848689"/>
            </a:xfrm>
            <a:prstGeom prst="mathMultiply">
              <a:avLst>
                <a:gd name="adj1" fmla="val 9838"/>
              </a:avLst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49" name="TextBox 48"/>
            <p:cNvSpPr txBox="1"/>
            <p:nvPr/>
          </p:nvSpPr>
          <p:spPr>
            <a:xfrm>
              <a:off x="9060788" y="3884429"/>
              <a:ext cx="11659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>
                  <a:solidFill>
                    <a:schemeClr val="bg1"/>
                  </a:solidFill>
                </a:rPr>
                <a:t>(2)</a:t>
              </a:r>
              <a:endParaRPr lang="en-US" sz="4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Group 49"/>
          <p:cNvGrpSpPr/>
          <p:nvPr/>
        </p:nvGrpSpPr>
        <p:grpSpPr>
          <a:xfrm>
            <a:off x="5600576" y="3843272"/>
            <a:ext cx="1165912" cy="848689"/>
            <a:chOff x="9133358" y="3884429"/>
            <a:chExt cx="1165912" cy="848689"/>
          </a:xfrm>
        </p:grpSpPr>
        <p:sp>
          <p:nvSpPr>
            <p:cNvPr id="51" name="Multiply 50"/>
            <p:cNvSpPr/>
            <p:nvPr/>
          </p:nvSpPr>
          <p:spPr>
            <a:xfrm>
              <a:off x="9450581" y="3884429"/>
              <a:ext cx="848689" cy="848689"/>
            </a:xfrm>
            <a:prstGeom prst="mathMultiply">
              <a:avLst>
                <a:gd name="adj1" fmla="val 9838"/>
              </a:avLst>
            </a:prstGeom>
            <a:solidFill>
              <a:srgbClr val="FF0000"/>
            </a:solidFill>
            <a:ln>
              <a:solidFill>
                <a:srgbClr val="FFFF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rgbClr val="FF0000"/>
                </a:solidFill>
              </a:endParaRPr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9133358" y="3884429"/>
              <a:ext cx="116591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dirty="0" smtClean="0"/>
                <a:t>(3)</a:t>
              </a:r>
              <a:endParaRPr lang="en-US" sz="40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268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828652" y="280792"/>
            <a:ext cx="6178294" cy="646331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0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HIỆN TƯỢNG NGÀY ĐÊM </a:t>
            </a:r>
            <a:endParaRPr lang="en-US" sz="40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0938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10352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hiên tượng ngày đêm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85850" y="1289447"/>
            <a:ext cx="9696450" cy="5454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694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10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>
            <a:off x="3157273" y="-247650"/>
            <a:ext cx="0" cy="685800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3237256" y="0"/>
            <a:ext cx="0" cy="6858001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5122505" y="149535"/>
            <a:ext cx="3887603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Em </a:t>
            </a:r>
            <a:r>
              <a:rPr lang="en-US" sz="4800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có</a:t>
            </a:r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4800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biết</a:t>
            </a:r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!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3974686" y="2061027"/>
            <a:ext cx="8217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u="sng" dirty="0">
                <a:solidFill>
                  <a:srgbClr val="0563C1"/>
                </a:solidFill>
                <a:latin typeface="Times New Roman" panose="02020603050405020304" pitchFamily="18" charset="0"/>
                <a:ea typeface="Cambria" panose="02040503050406030204" pitchFamily="18" charset="0"/>
                <a:hlinkClick r:id="rId3"/>
              </a:rPr>
              <a:t>https://greenwichmeantime.com/timepiece/world-clock/</a:t>
            </a:r>
            <a:endParaRPr lang="en-US" sz="2800" dirty="0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433529" y="906665"/>
            <a:ext cx="8354637" cy="10656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/>
              <a:t>Chúng</a:t>
            </a:r>
            <a:r>
              <a:rPr lang="en-US" sz="3200" dirty="0" smtClean="0"/>
              <a:t> ta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thể</a:t>
            </a:r>
            <a:r>
              <a:rPr lang="en-US" sz="3200" dirty="0" smtClean="0"/>
              <a:t> </a:t>
            </a:r>
            <a:r>
              <a:rPr lang="en-US" sz="3200" dirty="0" err="1" smtClean="0"/>
              <a:t>biết</a:t>
            </a:r>
            <a:r>
              <a:rPr lang="en-US" sz="3200" dirty="0" smtClean="0"/>
              <a:t> </a:t>
            </a:r>
            <a:r>
              <a:rPr lang="en-US" sz="3200" dirty="0" err="1" smtClean="0"/>
              <a:t>được</a:t>
            </a:r>
            <a:r>
              <a:rPr lang="en-US" sz="3200" dirty="0" smtClean="0"/>
              <a:t> </a:t>
            </a:r>
            <a:r>
              <a:rPr lang="en-US" sz="3200" dirty="0" err="1" smtClean="0"/>
              <a:t>các</a:t>
            </a:r>
            <a:r>
              <a:rPr lang="en-US" sz="3200" dirty="0" smtClean="0"/>
              <a:t> </a:t>
            </a:r>
            <a:r>
              <a:rPr lang="en-US" sz="3200" dirty="0" err="1" smtClean="0"/>
              <a:t>địa</a:t>
            </a:r>
            <a:r>
              <a:rPr lang="en-US" sz="3200" dirty="0" smtClean="0"/>
              <a:t> </a:t>
            </a:r>
            <a:r>
              <a:rPr lang="en-US" sz="3200" dirty="0" err="1" smtClean="0"/>
              <a:t>phương</a:t>
            </a:r>
            <a:r>
              <a:rPr lang="en-US" sz="3200" dirty="0" smtClean="0"/>
              <a:t> </a:t>
            </a:r>
            <a:r>
              <a:rPr lang="en-US" sz="3200" dirty="0" err="1" smtClean="0"/>
              <a:t>trên</a:t>
            </a:r>
            <a:r>
              <a:rPr lang="en-US" sz="3200" dirty="0" smtClean="0"/>
              <a:t> </a:t>
            </a:r>
            <a:r>
              <a:rPr lang="en-US" sz="3200" dirty="0" err="1" smtClean="0"/>
              <a:t>thế</a:t>
            </a:r>
            <a:r>
              <a:rPr lang="en-US" sz="3200" dirty="0" smtClean="0"/>
              <a:t> </a:t>
            </a:r>
            <a:r>
              <a:rPr lang="en-US" sz="3200" dirty="0" err="1" smtClean="0"/>
              <a:t>giới</a:t>
            </a:r>
            <a:r>
              <a:rPr lang="en-US" sz="3200" dirty="0" smtClean="0"/>
              <a:t> </a:t>
            </a:r>
            <a:r>
              <a:rPr lang="en-US" sz="3200" dirty="0" err="1" smtClean="0"/>
              <a:t>ngay</a:t>
            </a:r>
            <a:r>
              <a:rPr lang="en-US" sz="3200" dirty="0" smtClean="0"/>
              <a:t> </a:t>
            </a:r>
            <a:r>
              <a:rPr lang="en-US" sz="3200" dirty="0" err="1" smtClean="0"/>
              <a:t>lúc</a:t>
            </a:r>
            <a:r>
              <a:rPr lang="en-US" sz="3200" dirty="0" smtClean="0"/>
              <a:t> </a:t>
            </a:r>
            <a:r>
              <a:rPr lang="en-US" sz="3200" dirty="0" err="1" smtClean="0"/>
              <a:t>này</a:t>
            </a:r>
            <a:r>
              <a:rPr lang="en-US" sz="3200" dirty="0" smtClean="0"/>
              <a:t> </a:t>
            </a:r>
            <a:r>
              <a:rPr lang="en-US" sz="3200" dirty="0" err="1" smtClean="0"/>
              <a:t>có</a:t>
            </a:r>
            <a:r>
              <a:rPr lang="en-US" sz="3200" dirty="0" smtClean="0"/>
              <a:t> </a:t>
            </a:r>
            <a:r>
              <a:rPr lang="en-US" sz="3200" dirty="0" err="1" smtClean="0"/>
              <a:t>hiện</a:t>
            </a:r>
            <a:r>
              <a:rPr lang="en-US" sz="3200" dirty="0" smtClean="0"/>
              <a:t> </a:t>
            </a:r>
            <a:r>
              <a:rPr lang="en-US" sz="3200" dirty="0" err="1" smtClean="0"/>
              <a:t>tượng</a:t>
            </a:r>
            <a:r>
              <a:rPr lang="en-US" sz="3200" dirty="0" smtClean="0"/>
              <a:t> </a:t>
            </a:r>
            <a:r>
              <a:rPr lang="en-US" sz="3200" dirty="0" err="1" smtClean="0"/>
              <a:t>ngày</a:t>
            </a:r>
            <a:r>
              <a:rPr lang="en-US" sz="3200" dirty="0" smtClean="0"/>
              <a:t> </a:t>
            </a:r>
            <a:r>
              <a:rPr lang="en-US" sz="3200" dirty="0" err="1" smtClean="0"/>
              <a:t>đêm</a:t>
            </a:r>
            <a:r>
              <a:rPr lang="en-US" sz="3200" dirty="0" smtClean="0"/>
              <a:t> </a:t>
            </a:r>
            <a:r>
              <a:rPr lang="en-US" sz="3200" dirty="0" err="1" smtClean="0"/>
              <a:t>như</a:t>
            </a:r>
            <a:r>
              <a:rPr lang="en-US" sz="3200" dirty="0" smtClean="0"/>
              <a:t> </a:t>
            </a:r>
            <a:r>
              <a:rPr lang="en-US" sz="3200" dirty="0" err="1" smtClean="0"/>
              <a:t>thế</a:t>
            </a:r>
            <a:r>
              <a:rPr lang="en-US" sz="3200" dirty="0" smtClean="0"/>
              <a:t> </a:t>
            </a:r>
            <a:r>
              <a:rPr lang="en-US" sz="3200" dirty="0" err="1" smtClean="0"/>
              <a:t>nào</a:t>
            </a:r>
            <a:r>
              <a:rPr lang="en-US" sz="3200" dirty="0" smtClean="0"/>
              <a:t>? </a:t>
            </a:r>
            <a:endParaRPr lang="en-US" sz="3200" dirty="0"/>
          </a:p>
        </p:txBody>
      </p:sp>
      <p:pic>
        <p:nvPicPr>
          <p:cNvPr id="12" name="Picture 8" descr="DỊCH VỤ LÀM VISA NHẬT BẢN TRỌN GÓI CỦA KOKONO HUYỆN MỸ ĐỨC CÓ THỰC SỰ CHẤT  LƯỢNG ?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6670" y="2061027"/>
            <a:ext cx="721621" cy="72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2" name="Picture 2" descr="Map showing day and night parts of the world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129" y="2660447"/>
            <a:ext cx="8333037" cy="4084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 descr="Free icon - Free vector icons - Free SVG, PSD, PNG, EPS, Ai &amp;amp; Icon Fon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240" y="1281306"/>
            <a:ext cx="986726" cy="9867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Subtitle 2"/>
          <p:cNvSpPr txBox="1">
            <a:spLocks/>
          </p:cNvSpPr>
          <p:nvPr/>
        </p:nvSpPr>
        <p:spPr>
          <a:xfrm>
            <a:off x="959783" y="1441009"/>
            <a:ext cx="2849778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Hoạt </a:t>
            </a:r>
            <a:r>
              <a:rPr lang="en-US" sz="2800" dirty="0" err="1" smtClean="0"/>
              <a:t>động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NHÓM</a:t>
            </a:r>
            <a:endParaRPr lang="en-US" sz="2800" dirty="0"/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898528" y="2893731"/>
            <a:ext cx="2957365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Hoàn</a:t>
            </a:r>
            <a:r>
              <a:rPr lang="en-US" sz="2800" dirty="0" smtClean="0"/>
              <a:t> </a:t>
            </a:r>
            <a:r>
              <a:rPr lang="en-US" sz="2800" dirty="0" err="1" smtClean="0"/>
              <a:t>thành</a:t>
            </a:r>
            <a:r>
              <a:rPr lang="en-US" sz="2800" dirty="0" smtClean="0"/>
              <a:t> </a:t>
            </a:r>
          </a:p>
          <a:p>
            <a:r>
              <a:rPr lang="en-US" sz="2800" dirty="0" smtClean="0"/>
              <a:t>PHT</a:t>
            </a:r>
            <a:endParaRPr lang="en-US" sz="2800" dirty="0"/>
          </a:p>
        </p:txBody>
      </p:sp>
      <p:pic>
        <p:nvPicPr>
          <p:cNvPr id="16" name="Picture 4" descr="Hình ảnh Hồ Sơ Icon Biểu Tượng Giáo Dục, Hồ Sơ, Giáo Dục, Biểu Tượng miễn  phí tải tập tin PNG PSDComment và Vector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813" b="90000" l="10000" r="91563">
                        <a14:foregroundMark x1="31094" y1="33438" x2="31094" y2="33438"/>
                        <a14:foregroundMark x1="21719" y1="16563" x2="21719" y2="16563"/>
                        <a14:foregroundMark x1="59844" y1="20625" x2="61094" y2="20781"/>
                        <a14:foregroundMark x1="62500" y1="26875" x2="62500" y2="26875"/>
                        <a14:foregroundMark x1="60000" y1="31406" x2="62187" y2="31406"/>
                        <a14:foregroundMark x1="61719" y1="36406" x2="67500" y2="37031"/>
                        <a14:foregroundMark x1="62656" y1="41875" x2="64844" y2="41875"/>
                        <a14:foregroundMark x1="62656" y1="46406" x2="69375" y2="464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01" y="2483187"/>
            <a:ext cx="1688233" cy="1688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Subtitle 2"/>
          <p:cNvSpPr txBox="1">
            <a:spLocks/>
          </p:cNvSpPr>
          <p:nvPr/>
        </p:nvSpPr>
        <p:spPr>
          <a:xfrm>
            <a:off x="1501464" y="4363869"/>
            <a:ext cx="1581580" cy="54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endParaRPr lang="en-US" sz="2800" dirty="0"/>
          </a:p>
        </p:txBody>
      </p:sp>
      <p:grpSp>
        <p:nvGrpSpPr>
          <p:cNvPr id="18" name="Group 17"/>
          <p:cNvGrpSpPr/>
          <p:nvPr/>
        </p:nvGrpSpPr>
        <p:grpSpPr>
          <a:xfrm>
            <a:off x="183274" y="3850827"/>
            <a:ext cx="1434580" cy="1575685"/>
            <a:chOff x="8974267" y="1069952"/>
            <a:chExt cx="769989" cy="845725"/>
          </a:xfrm>
        </p:grpSpPr>
        <p:grpSp>
          <p:nvGrpSpPr>
            <p:cNvPr id="19" name="Group 18"/>
            <p:cNvGrpSpPr/>
            <p:nvPr/>
          </p:nvGrpSpPr>
          <p:grpSpPr>
            <a:xfrm>
              <a:off x="8974267" y="1069952"/>
              <a:ext cx="769989" cy="845725"/>
              <a:chOff x="8974267" y="1069952"/>
              <a:chExt cx="769989" cy="845725"/>
            </a:xfrm>
          </p:grpSpPr>
          <p:pic>
            <p:nvPicPr>
              <p:cNvPr id="22" name="Picture 4" descr="2 minutes clock quick number icon 2min time Vector Image"/>
              <p:cNvPicPr>
                <a:picLocks noChangeAspect="1" noChangeArrowheads="1"/>
              </p:cNvPicPr>
              <p:nvPr/>
            </p:nvPicPr>
            <p:blipFill rotWithShape="1">
              <a:blip r:embed="rId9" cstate="print">
                <a:extLst>
                  <a:ext uri="{BEBA8EAE-BF5A-486C-A8C5-ECC9F3942E4B}">
                    <a14:imgProps xmlns:a14="http://schemas.microsoft.com/office/drawing/2010/main">
                      <a14:imgLayer r:embed="rId10">
                        <a14:imgEffect>
                          <a14:backgroundRemoval t="10000" b="90000" l="10000" r="90000">
                            <a14:foregroundMark x1="60600" y1="29630" x2="60600" y2="29630"/>
                            <a14:foregroundMark x1="67800" y1="36481" x2="67800" y2="36481"/>
                            <a14:foregroundMark x1="71800" y1="46481" x2="73400" y2="47037"/>
                            <a14:foregroundMark x1="69400" y1="55741" x2="69400" y2="55741"/>
                            <a14:foregroundMark x1="62000" y1="62778" x2="62000" y2="62778"/>
                            <a14:foregroundMark x1="51400" y1="66111" x2="51400" y2="66111"/>
                            <a14:foregroundMark x1="41200" y1="64074" x2="41200" y2="64074"/>
                            <a14:foregroundMark x1="33000" y1="57037" x2="33000" y2="57037"/>
                            <a14:foregroundMark x1="30400" y1="47778" x2="30400" y2="47778"/>
                            <a14:foregroundMark x1="32600" y1="37407" x2="32600" y2="37407"/>
                            <a14:foregroundMark x1="53600" y1="37963" x2="53600" y2="37963"/>
                            <a14:foregroundMark x1="49800" y1="47037" x2="49800" y2="47037"/>
                            <a14:foregroundMark x1="52600" y1="42778" x2="52600" y2="42778"/>
                            <a14:foregroundMark x1="53000" y1="42778" x2="53000" y2="42778"/>
                            <a14:foregroundMark x1="43700" y1="58981" x2="43700" y2="58981"/>
                            <a14:foregroundMark x1="71100" y1="35741" x2="71100" y2="35741"/>
                            <a14:foregroundMark x1="68600" y1="32778" x2="68600" y2="32778"/>
                            <a14:foregroundMark x1="69600" y1="33889" x2="69600" y2="33889"/>
                            <a14:foregroundMark x1="69200" y1="33519" x2="69200" y2="33519"/>
                            <a14:foregroundMark x1="47000" y1="37315" x2="47400" y2="37315"/>
                            <a14:foregroundMark x1="49600" y1="35833" x2="49600" y2="35833"/>
                            <a14:foregroundMark x1="49600" y1="35833" x2="49600" y2="35833"/>
                            <a14:foregroundMark x1="51700" y1="35648" x2="52700" y2="35648"/>
                            <a14:foregroundMark x1="54300" y1="36667" x2="54300" y2="36667"/>
                            <a14:foregroundMark x1="54800" y1="39630" x2="54800" y2="39630"/>
                            <a14:foregroundMark x1="53800" y1="41019" x2="53800" y2="41019"/>
                            <a14:foregroundMark x1="50800" y1="44722" x2="50800" y2="44722"/>
                            <a14:foregroundMark x1="48600" y1="46667" x2="48400" y2="47037"/>
                            <a14:foregroundMark x1="47100" y1="48981" x2="47100" y2="48981"/>
                            <a14:foregroundMark x1="48100" y1="50741" x2="48100" y2="50741"/>
                            <a14:foregroundMark x1="49800" y1="51574" x2="49800" y2="51574"/>
                            <a14:foregroundMark x1="51800" y1="51389" x2="52700" y2="51389"/>
                            <a14:foregroundMark x1="53300" y1="51296" x2="54000" y2="51296"/>
                            <a14:foregroundMark x1="54300" y1="51296" x2="54300" y2="51296"/>
                            <a14:foregroundMark x1="45400" y1="56296" x2="45400" y2="56296"/>
                            <a14:foregroundMark x1="46500" y1="59074" x2="46500" y2="59352"/>
                            <a14:foregroundMark x1="46500" y1="58056" x2="46500" y2="58056"/>
                            <a14:foregroundMark x1="46400" y1="57407" x2="46400" y2="56852"/>
                            <a14:foregroundMark x1="46600" y1="56852" x2="46600" y2="56852"/>
                            <a14:foregroundMark x1="48000" y1="56389" x2="48000" y2="56389"/>
                            <a14:foregroundMark x1="49700" y1="57037" x2="49700" y2="57037"/>
                            <a14:foregroundMark x1="49800" y1="59722" x2="49800" y2="59722"/>
                            <a14:foregroundMark x1="52400" y1="56574" x2="52400" y2="56574"/>
                            <a14:foregroundMark x1="52400" y1="57778" x2="52400" y2="57778"/>
                            <a14:foregroundMark x1="52600" y1="58889" x2="52600" y2="58889"/>
                            <a14:foregroundMark x1="52700" y1="54167" x2="52700" y2="54167"/>
                            <a14:foregroundMark x1="55700" y1="57778" x2="55700" y2="57778"/>
                            <a14:foregroundMark x1="55600" y1="56759" x2="55600" y2="56759"/>
                            <a14:foregroundMark x1="57000" y1="56204" x2="57000" y2="56204"/>
                            <a14:foregroundMark x1="58100" y1="56296" x2="58100" y2="56296"/>
                            <a14:foregroundMark x1="59000" y1="57593" x2="59000" y2="57593"/>
                            <a14:foregroundMark x1="58800" y1="58611" x2="58800" y2="58611"/>
                            <a14:foregroundMark x1="43500" y1="56759" x2="43500" y2="56759"/>
                            <a14:foregroundMark x1="43800" y1="57778" x2="43800" y2="57778"/>
                            <a14:foregroundMark x1="68600" y1="36111" x2="68600" y2="36111"/>
                            <a14:foregroundMark x1="68300" y1="32130" x2="68300" y2="3213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936" t="16846" r="21393" b="25520"/>
              <a:stretch/>
            </p:blipFill>
            <p:spPr bwMode="auto">
              <a:xfrm>
                <a:off x="8974267" y="1069952"/>
                <a:ext cx="769989" cy="84572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3" name="Oval 22"/>
              <p:cNvSpPr/>
              <p:nvPr/>
            </p:nvSpPr>
            <p:spPr>
              <a:xfrm>
                <a:off x="9214659" y="1311233"/>
                <a:ext cx="352775" cy="32907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1" name="Subtitle 2"/>
            <p:cNvSpPr txBox="1">
              <a:spLocks/>
            </p:cNvSpPr>
            <p:nvPr/>
          </p:nvSpPr>
          <p:spPr>
            <a:xfrm>
              <a:off x="9083920" y="1311473"/>
              <a:ext cx="550683" cy="549600"/>
            </a:xfrm>
            <a:prstGeom prst="rect">
              <a:avLst/>
            </a:prstGeom>
          </p:spPr>
          <p:txBody>
            <a:bodyPr vert="horz" lIns="91440" tIns="45720" rIns="91440" bIns="45720" rtlCol="0">
              <a:norm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US" sz="3600" dirty="0" smtClean="0"/>
                <a:t>4</a:t>
              </a:r>
              <a:endParaRPr lang="en-US" sz="3600" dirty="0"/>
            </a:p>
          </p:txBody>
        </p:sp>
      </p:grpSp>
      <p:sp>
        <p:nvSpPr>
          <p:cNvPr id="24" name="Title 1"/>
          <p:cNvSpPr txBox="1">
            <a:spLocks/>
          </p:cNvSpPr>
          <p:nvPr/>
        </p:nvSpPr>
        <p:spPr>
          <a:xfrm>
            <a:off x="130340" y="302293"/>
            <a:ext cx="3065262" cy="867930"/>
          </a:xfrm>
          <a:prstGeom prst="rect">
            <a:avLst/>
          </a:prstGeom>
          <a:noFill/>
        </p:spPr>
        <p:txBody>
          <a:bodyPr vert="horz" wrap="none" lIns="91440" tIns="45720" rIns="91440" bIns="45720" rtlCol="0" anchor="b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Vận</a:t>
            </a:r>
            <a:r>
              <a:rPr lang="en-US" sz="2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28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dụng</a:t>
            </a:r>
            <a:r>
              <a:rPr lang="en-US" sz="2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endParaRPr lang="en-US" sz="2800" b="1" dirty="0" smtClean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  <a:p>
            <a:r>
              <a:rPr lang="en-US" sz="2800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vào</a:t>
            </a:r>
            <a:r>
              <a:rPr lang="en-US" sz="2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28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thực</a:t>
            </a:r>
            <a:r>
              <a:rPr lang="en-US" sz="2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2800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tiễn</a:t>
            </a:r>
            <a:r>
              <a:rPr lang="en-US" sz="2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endParaRPr lang="en-US" sz="2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1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724" b="97414" l="4885" r="91954">
                        <a14:foregroundMark x1="79023" y1="74425" x2="79023" y2="74425"/>
                        <a14:foregroundMark x1="23851" y1="22126" x2="23851" y2="22126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4534" y="5307500"/>
            <a:ext cx="1550500" cy="1550500"/>
          </a:xfrm>
          <a:prstGeom prst="rect">
            <a:avLst/>
          </a:prstGeom>
        </p:spPr>
      </p:pic>
      <p:sp>
        <p:nvSpPr>
          <p:cNvPr id="25" name="Subtitle 2"/>
          <p:cNvSpPr txBox="1">
            <a:spLocks/>
          </p:cNvSpPr>
          <p:nvPr/>
        </p:nvSpPr>
        <p:spPr>
          <a:xfrm>
            <a:off x="1590961" y="5463069"/>
            <a:ext cx="1581580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/>
              <a:t>Đánh</a:t>
            </a:r>
            <a:r>
              <a:rPr lang="en-US" sz="3200" dirty="0" smtClean="0"/>
              <a:t> </a:t>
            </a:r>
            <a:r>
              <a:rPr lang="en-US" sz="3200" dirty="0" err="1" smtClean="0"/>
              <a:t>giá</a:t>
            </a:r>
            <a:r>
              <a:rPr lang="en-US" sz="3200" dirty="0" smtClean="0"/>
              <a:t> </a:t>
            </a:r>
            <a:r>
              <a:rPr lang="en-US" sz="3200" dirty="0" err="1" smtClean="0"/>
              <a:t>đồng</a:t>
            </a:r>
            <a:r>
              <a:rPr lang="en-US" sz="3200" dirty="0" smtClean="0"/>
              <a:t> </a:t>
            </a:r>
            <a:r>
              <a:rPr lang="en-US" sz="3200" dirty="0" err="1" smtClean="0"/>
              <a:t>đẳng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3416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" grpId="0"/>
      <p:bldP spid="11" grpId="0" animBg="1"/>
      <p:bldP spid="14" grpId="0"/>
      <p:bldP spid="15" grpId="0"/>
      <p:bldP spid="17" grpId="0"/>
      <p:bldP spid="24" grpId="0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Straight Connector 8"/>
          <p:cNvCxnSpPr/>
          <p:nvPr/>
        </p:nvCxnSpPr>
        <p:spPr>
          <a:xfrm rot="5400000">
            <a:off x="8423324" y="-913933"/>
            <a:ext cx="0" cy="731520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rot="5400000" flipV="1">
            <a:off x="8416801" y="-971083"/>
            <a:ext cx="0" cy="731520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3769850" y="158495"/>
            <a:ext cx="4799712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PHIẾU HỌC TẬP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pic>
        <p:nvPicPr>
          <p:cNvPr id="10242" name="Picture 2" descr="Map showing day and night parts of the worl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625" y="977757"/>
            <a:ext cx="4448845" cy="21805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0797316"/>
              </p:ext>
            </p:extLst>
          </p:nvPr>
        </p:nvGraphicFramePr>
        <p:xfrm>
          <a:off x="113625" y="3314354"/>
          <a:ext cx="4448845" cy="126187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48845">
                  <a:extLst>
                    <a:ext uri="{9D8B030D-6E8A-4147-A177-3AD203B41FA5}">
                      <a16:colId xmlns:a16="http://schemas.microsoft.com/office/drawing/2014/main" val="3163940013"/>
                    </a:ext>
                  </a:extLst>
                </a:gridCol>
              </a:tblGrid>
              <a:tr h="38287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Các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châu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lục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nào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đang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ngày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2934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2. Các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châu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lục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nào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đang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đêm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22683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3.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/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múi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tại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các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địa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517238"/>
                  </a:ext>
                </a:extLst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61368674"/>
              </p:ext>
            </p:extLst>
          </p:nvPr>
        </p:nvGraphicFramePr>
        <p:xfrm>
          <a:off x="113625" y="4538472"/>
          <a:ext cx="4448845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48845">
                  <a:extLst>
                    <a:ext uri="{9D8B030D-6E8A-4147-A177-3AD203B41FA5}">
                      <a16:colId xmlns:a16="http://schemas.microsoft.com/office/drawing/2014/main" val="888764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GMT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995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London 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107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New York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21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</a:rPr>
                        <a:t>+ Paris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911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>
                          <a:solidFill>
                            <a:schemeClr val="tx1"/>
                          </a:solidFill>
                          <a:effectLst/>
                        </a:rPr>
                        <a:t>+ Tokyo</a:t>
                      </a:r>
                      <a:endParaRPr lang="en-US" sz="2400" b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912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Singapo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85250"/>
                  </a:ext>
                </a:extLst>
              </a:tr>
            </a:tbl>
          </a:graphicData>
        </a:graphic>
      </p:graphicFrame>
      <p:pic>
        <p:nvPicPr>
          <p:cNvPr id="10243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t="35394" r="74544" b="37535"/>
          <a:stretch/>
        </p:blipFill>
        <p:spPr bwMode="auto">
          <a:xfrm>
            <a:off x="6637793" y="973081"/>
            <a:ext cx="1826633" cy="146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70294" y="2955728"/>
            <a:ext cx="3444147" cy="38608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1" t="35394" r="55665" b="37416"/>
          <a:stretch/>
        </p:blipFill>
        <p:spPr bwMode="auto">
          <a:xfrm>
            <a:off x="4740349" y="951868"/>
            <a:ext cx="1837935" cy="145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7" t="35394" r="36625" b="37921"/>
          <a:stretch/>
        </p:blipFill>
        <p:spPr bwMode="auto">
          <a:xfrm>
            <a:off x="8449373" y="915625"/>
            <a:ext cx="1905000" cy="149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Connector 29"/>
          <p:cNvCxnSpPr/>
          <p:nvPr/>
        </p:nvCxnSpPr>
        <p:spPr>
          <a:xfrm>
            <a:off x="282673" y="936335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275343" y="877715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4621507" y="1095312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V="1">
            <a:off x="4676090" y="1095312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527324"/>
              </p:ext>
            </p:extLst>
          </p:nvPr>
        </p:nvGraphicFramePr>
        <p:xfrm>
          <a:off x="4735601" y="2955727"/>
          <a:ext cx="4130441" cy="396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130441">
                  <a:extLst>
                    <a:ext uri="{9D8B030D-6E8A-4147-A177-3AD203B41FA5}">
                      <a16:colId xmlns:a16="http://schemas.microsoft.com/office/drawing/2014/main" val="935754928"/>
                    </a:ext>
                  </a:extLst>
                </a:gridCol>
              </a:tblGrid>
              <a:tr h="487869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4.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</a:rPr>
                        <a:t>Việt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Nam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đang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ngày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hay ban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đêm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72775839"/>
                  </a:ext>
                </a:extLst>
              </a:tr>
              <a:tr h="736036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5.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</a:rPr>
                        <a:t>Quan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sát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hình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2 SGK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trang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2 cho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biết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Trái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Đất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được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chia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bao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nhiêu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múi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3482697"/>
                  </a:ext>
                </a:extLst>
              </a:tr>
              <a:tr h="651164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6.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GMT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gì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?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qua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kinh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tuyến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mấy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?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161084"/>
                  </a:ext>
                </a:extLst>
              </a:tr>
              <a:tr h="1018592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7.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</a:rPr>
                        <a:t>Việt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Nam ở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múi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số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mấy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?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Chênh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với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GMT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bao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nhiêu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tiếng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?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52149252"/>
                  </a:ext>
                </a:extLst>
              </a:tr>
            </a:tbl>
          </a:graphicData>
        </a:graphic>
      </p:graphicFrame>
      <p:pic>
        <p:nvPicPr>
          <p:cNvPr id="21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t="62907" r="74544" b="22797"/>
          <a:stretch/>
        </p:blipFill>
        <p:spPr bwMode="auto">
          <a:xfrm>
            <a:off x="10489501" y="957263"/>
            <a:ext cx="1661880" cy="7040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1" t="62723" r="55665" b="22797"/>
          <a:stretch/>
        </p:blipFill>
        <p:spPr bwMode="auto">
          <a:xfrm>
            <a:off x="10517913" y="1700213"/>
            <a:ext cx="1672163" cy="7067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80295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1155391" y="87403"/>
            <a:ext cx="9857187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PHIẾU PHẢN HỒI PHIẾU HỌC TẬP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pic>
        <p:nvPicPr>
          <p:cNvPr id="10242" name="Picture 2" descr="Map showing day and night parts of the worl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8" y="944732"/>
            <a:ext cx="11919664" cy="584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604723"/>
              </p:ext>
            </p:extLst>
          </p:nvPr>
        </p:nvGraphicFramePr>
        <p:xfrm>
          <a:off x="7642362" y="3092587"/>
          <a:ext cx="4448845" cy="119176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448845">
                  <a:extLst>
                    <a:ext uri="{9D8B030D-6E8A-4147-A177-3AD203B41FA5}">
                      <a16:colId xmlns:a16="http://schemas.microsoft.com/office/drawing/2014/main" val="3163940013"/>
                    </a:ext>
                  </a:extLst>
                </a:gridCol>
              </a:tblGrid>
              <a:tr h="382870">
                <a:tc>
                  <a:txBody>
                    <a:bodyPr/>
                    <a:lstStyle/>
                    <a:p>
                      <a:pPr marL="342900" lvl="0" indent="-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Các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châu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lục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nào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đang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400" b="0" dirty="0" smtClean="0">
                          <a:solidFill>
                            <a:srgbClr val="FF0000"/>
                          </a:solidFill>
                          <a:effectLst/>
                        </a:rPr>
                        <a:t>NGÀY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293428"/>
                  </a:ext>
                </a:extLst>
              </a:tr>
            </a:tbl>
          </a:graphicData>
        </a:graphic>
      </p:graphicFrame>
      <p:cxnSp>
        <p:nvCxnSpPr>
          <p:cNvPr id="30" name="Straight Connector 29"/>
          <p:cNvCxnSpPr/>
          <p:nvPr/>
        </p:nvCxnSpPr>
        <p:spPr>
          <a:xfrm>
            <a:off x="196948" y="8652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9618" y="8066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/>
          <p:nvPr/>
        </p:nvSpPr>
        <p:spPr>
          <a:xfrm>
            <a:off x="6649389" y="1668401"/>
            <a:ext cx="12586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Châu </a:t>
            </a:r>
            <a:r>
              <a:rPr lang="en-US" sz="2800" dirty="0" err="1" smtClean="0">
                <a:solidFill>
                  <a:srgbClr val="FF0000"/>
                </a:solidFill>
              </a:rPr>
              <a:t>Âu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8395061" y="1668401"/>
            <a:ext cx="109837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Châu Á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6413861" y="3120920"/>
            <a:ext cx="13420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Châu Phi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590007" y="1699546"/>
            <a:ext cx="13436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Châu </a:t>
            </a:r>
            <a:r>
              <a:rPr lang="en-US" sz="2800" dirty="0" err="1" smtClean="0">
                <a:solidFill>
                  <a:srgbClr val="FF0000"/>
                </a:solidFill>
              </a:rPr>
              <a:t>Mỹ</a:t>
            </a:r>
            <a:endParaRPr lang="en-US" sz="2800" dirty="0">
              <a:solidFill>
                <a:srgbClr val="FF0000"/>
              </a:solidFill>
            </a:endParaRPr>
          </a:p>
        </p:txBody>
      </p:sp>
      <p:graphicFrame>
        <p:nvGraphicFramePr>
          <p:cNvPr id="40" name="Table 3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4908919"/>
              </p:ext>
            </p:extLst>
          </p:nvPr>
        </p:nvGraphicFramePr>
        <p:xfrm>
          <a:off x="4645793" y="5481408"/>
          <a:ext cx="4448845" cy="119176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4448845">
                  <a:extLst>
                    <a:ext uri="{9D8B030D-6E8A-4147-A177-3AD203B41FA5}">
                      <a16:colId xmlns:a16="http://schemas.microsoft.com/office/drawing/2014/main" val="3163940013"/>
                    </a:ext>
                  </a:extLst>
                </a:gridCol>
              </a:tblGrid>
              <a:tr h="38287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2. Các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châu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lục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nào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đang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400" b="0" dirty="0" smtClean="0">
                          <a:solidFill>
                            <a:srgbClr val="FF0000"/>
                          </a:solidFill>
                          <a:effectLst/>
                        </a:rPr>
                        <a:t>ĐÊM</a:t>
                      </a: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400" b="0" dirty="0" smtClean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6293428"/>
                  </a:ext>
                </a:extLst>
              </a:tr>
            </a:tbl>
          </a:graphicData>
        </a:graphic>
      </p:graphicFrame>
      <p:sp>
        <p:nvSpPr>
          <p:cNvPr id="41" name="Rectangle 40"/>
          <p:cNvSpPr/>
          <p:nvPr/>
        </p:nvSpPr>
        <p:spPr>
          <a:xfrm>
            <a:off x="9615763" y="4681751"/>
            <a:ext cx="22605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800" dirty="0">
                <a:solidFill>
                  <a:schemeClr val="bg1"/>
                </a:solidFill>
              </a:rPr>
              <a:t>Châu Đại Dương</a:t>
            </a:r>
            <a:endParaRPr lang="en-US" sz="2800" dirty="0">
              <a:solidFill>
                <a:schemeClr val="bg1"/>
              </a:solidFill>
            </a:endParaRPr>
          </a:p>
        </p:txBody>
      </p:sp>
      <p:sp>
        <p:nvSpPr>
          <p:cNvPr id="42" name="Subtitle 2"/>
          <p:cNvSpPr txBox="1">
            <a:spLocks/>
          </p:cNvSpPr>
          <p:nvPr/>
        </p:nvSpPr>
        <p:spPr>
          <a:xfrm>
            <a:off x="337307" y="3736557"/>
            <a:ext cx="2388232" cy="1890388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THANG ĐIỂM CHẤM</a:t>
            </a:r>
          </a:p>
          <a:p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châu</a:t>
            </a:r>
            <a:r>
              <a:rPr lang="en-US" sz="2800" dirty="0" smtClean="0"/>
              <a:t> </a:t>
            </a:r>
            <a:r>
              <a:rPr lang="en-US" sz="2800" dirty="0" err="1" smtClean="0"/>
              <a:t>lục</a:t>
            </a:r>
            <a:r>
              <a:rPr lang="en-US" sz="2800" dirty="0" smtClean="0"/>
              <a:t> </a:t>
            </a:r>
            <a:r>
              <a:rPr lang="en-US" sz="2800" dirty="0" err="1" smtClean="0"/>
              <a:t>đúng</a:t>
            </a:r>
            <a:r>
              <a:rPr lang="en-US" sz="2800" dirty="0" smtClean="0"/>
              <a:t>: 0,5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8762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1.48148E-6 L 0.03659 1.48148E-6 C 0.05287 1.48148E-6 0.07318 0.06805 0.07318 0.12338 L 0.07318 0.24699 " pathEditMode="relative" rAng="0" ptsTypes="AAAA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0.03659 1.48148E-6 C 0.05286 1.48148E-6 0.07318 0.06805 0.07318 0.12338 L 0.07318 0.24699 " pathEditMode="relative" rAng="0" ptsTypes="AAAA">
                                      <p:cBhvr>
                                        <p:cTn id="38" dur="2000" fill="hold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07407E-6 L 0.16459 -4.07407E-6 C 0.23777 -4.07407E-6 0.32943 0.01019 0.32943 0.01875 L 0.32943 0.03843 " pathEditMode="relative" rAng="0" ptsTypes="AAAA">
                                      <p:cBhvr>
                                        <p:cTn id="51" dur="2000" fill="hold"/>
                                        <p:tgtEl>
                                          <p:spTgt spid="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71" y="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41771 0.04074 L 0.4543 0.04074 C 0.47058 0.04074 0.49089 0.10879 0.49089 0.16412 L 0.49089 0.28773 " pathEditMode="relative" rAng="0" ptsTypes="AAAA">
                                      <p:cBhvr>
                                        <p:cTn id="64" dur="20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59" y="123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-3.7037E-7 L -0.16432 -3.7037E-7 C -0.23723 -3.7037E-7 -0.32851 0.04444 -0.32851 0.08194 L -0.32851 0.16806 " pathEditMode="relative" rAng="0" ptsTypes="AAAA">
                                      <p:cBhvr>
                                        <p:cTn id="82" dur="2000" fill="hold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432" y="8403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6" grpId="0"/>
      <p:bldP spid="6" grpId="1" build="allAtOnce"/>
      <p:bldP spid="37" grpId="0"/>
      <p:bldP spid="37" grpId="1" build="allAtOnce"/>
      <p:bldP spid="38" grpId="0"/>
      <p:bldP spid="38" grpId="1" build="allAtOnce"/>
      <p:bldP spid="39" grpId="0"/>
      <p:bldP spid="39" grpId="1" build="allAtOnce"/>
      <p:bldP spid="41" grpId="0"/>
      <p:bldP spid="41" grpId="1" build="allAtOnce"/>
      <p:bldP spid="4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1155391" y="87403"/>
            <a:ext cx="9857187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PHIẾU PHẢN HỒI PHIẾU HỌC TẬP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196948" y="8652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9618" y="8066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Subtitle 2"/>
          <p:cNvSpPr txBox="1">
            <a:spLocks/>
          </p:cNvSpPr>
          <p:nvPr/>
        </p:nvSpPr>
        <p:spPr>
          <a:xfrm>
            <a:off x="196948" y="3990162"/>
            <a:ext cx="4476336" cy="18903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THANG ĐIỂM CHẤM</a:t>
            </a:r>
          </a:p>
          <a:p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giờ</a:t>
            </a:r>
            <a:r>
              <a:rPr lang="en-US" sz="2800" dirty="0" smtClean="0"/>
              <a:t> </a:t>
            </a:r>
            <a:r>
              <a:rPr lang="en-US" sz="2800" dirty="0" err="1" smtClean="0"/>
              <a:t>đúng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 smtClean="0"/>
              <a:t> 0,25 </a:t>
            </a:r>
            <a:r>
              <a:rPr lang="en-US" sz="2800" dirty="0" err="1" smtClean="0"/>
              <a:t>điểm</a:t>
            </a:r>
            <a:r>
              <a:rPr lang="en-US" sz="2800" dirty="0" smtClean="0"/>
              <a:t>.</a:t>
            </a:r>
          </a:p>
          <a:p>
            <a:r>
              <a:rPr lang="en-US" sz="2800" dirty="0" err="1" smtClean="0"/>
              <a:t>Mỗi</a:t>
            </a:r>
            <a:r>
              <a:rPr lang="en-US" sz="2800" dirty="0" smtClean="0"/>
              <a:t> </a:t>
            </a:r>
            <a:r>
              <a:rPr lang="en-US" sz="2800" dirty="0" err="1" smtClean="0"/>
              <a:t>múi</a:t>
            </a:r>
            <a:r>
              <a:rPr lang="en-US" sz="2800" dirty="0" smtClean="0"/>
              <a:t> </a:t>
            </a:r>
            <a:r>
              <a:rPr lang="en-US" sz="2800" dirty="0" err="1" smtClean="0"/>
              <a:t>giờ</a:t>
            </a:r>
            <a:r>
              <a:rPr lang="en-US" sz="2800" dirty="0" smtClean="0"/>
              <a:t> </a:t>
            </a:r>
            <a:r>
              <a:rPr lang="en-US" sz="2800" dirty="0" err="1" smtClean="0"/>
              <a:t>đúng</a:t>
            </a:r>
            <a:r>
              <a:rPr lang="en-US" sz="2800" dirty="0" smtClean="0"/>
              <a:t> </a:t>
            </a:r>
            <a:r>
              <a:rPr lang="en-US" sz="2800" dirty="0" err="1" smtClean="0"/>
              <a:t>được</a:t>
            </a:r>
            <a:r>
              <a:rPr lang="en-US" sz="2800" dirty="0"/>
              <a:t> 0,25 </a:t>
            </a:r>
            <a:r>
              <a:rPr lang="en-US" sz="2800" dirty="0" err="1"/>
              <a:t>điểm</a:t>
            </a:r>
            <a:endParaRPr lang="en-US" sz="2800" dirty="0"/>
          </a:p>
        </p:txBody>
      </p:sp>
      <p:graphicFrame>
        <p:nvGraphicFramePr>
          <p:cNvPr id="43" name="Table 4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9474224"/>
              </p:ext>
            </p:extLst>
          </p:nvPr>
        </p:nvGraphicFramePr>
        <p:xfrm>
          <a:off x="196948" y="945962"/>
          <a:ext cx="4448845" cy="42062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48845">
                  <a:extLst>
                    <a:ext uri="{9D8B030D-6E8A-4147-A177-3AD203B41FA5}">
                      <a16:colId xmlns:a16="http://schemas.microsoft.com/office/drawing/2014/main" val="316394001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</a:rPr>
                        <a:t>3.</a:t>
                      </a:r>
                      <a:r>
                        <a:rPr lang="en-US" sz="2400" b="0" baseline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 smtClean="0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/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múi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giờ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tại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các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địa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điểm</a:t>
                      </a: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20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2517238"/>
                  </a:ext>
                </a:extLst>
              </a:tr>
            </a:tbl>
          </a:graphicData>
        </a:graphic>
      </p:graphicFrame>
      <p:graphicFrame>
        <p:nvGraphicFramePr>
          <p:cNvPr id="45" name="Table 4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29432003"/>
              </p:ext>
            </p:extLst>
          </p:nvPr>
        </p:nvGraphicFramePr>
        <p:xfrm>
          <a:off x="196948" y="1425399"/>
          <a:ext cx="4448845" cy="252374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448845">
                  <a:extLst>
                    <a:ext uri="{9D8B030D-6E8A-4147-A177-3AD203B41FA5}">
                      <a16:colId xmlns:a16="http://schemas.microsoft.com/office/drawing/2014/main" val="8887643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GMT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789956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London  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10763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New York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832142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Paris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7491142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Tokyo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191245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400" b="0" dirty="0">
                          <a:solidFill>
                            <a:schemeClr val="tx1"/>
                          </a:solidFill>
                          <a:effectLst/>
                        </a:rPr>
                        <a:t>+ </a:t>
                      </a:r>
                      <a:r>
                        <a:rPr lang="en-US" sz="2400" b="0" dirty="0" err="1">
                          <a:solidFill>
                            <a:schemeClr val="tx1"/>
                          </a:solidFill>
                          <a:effectLst/>
                        </a:rPr>
                        <a:t>Singapo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785250"/>
                  </a:ext>
                </a:extLst>
              </a:tr>
            </a:tbl>
          </a:graphicData>
        </a:graphic>
      </p:graphicFrame>
      <p:pic>
        <p:nvPicPr>
          <p:cNvPr id="46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t="35394" r="74544" b="37535"/>
          <a:stretch/>
        </p:blipFill>
        <p:spPr bwMode="auto">
          <a:xfrm>
            <a:off x="4751651" y="3891711"/>
            <a:ext cx="1826633" cy="1465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1" t="35394" r="55665" b="37416"/>
          <a:stretch/>
        </p:blipFill>
        <p:spPr bwMode="auto">
          <a:xfrm>
            <a:off x="4740349" y="951868"/>
            <a:ext cx="1837935" cy="14588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377" t="35394" r="36625" b="37921"/>
          <a:stretch/>
        </p:blipFill>
        <p:spPr bwMode="auto">
          <a:xfrm>
            <a:off x="4740349" y="2414186"/>
            <a:ext cx="1905000" cy="14913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7" t="62907" r="74544" b="22797"/>
          <a:stretch/>
        </p:blipFill>
        <p:spPr bwMode="auto">
          <a:xfrm>
            <a:off x="4740349" y="5360592"/>
            <a:ext cx="1847216" cy="782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" name="Picture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241" t="62723" r="55665" b="22797"/>
          <a:stretch/>
        </p:blipFill>
        <p:spPr bwMode="auto">
          <a:xfrm>
            <a:off x="4730066" y="6095916"/>
            <a:ext cx="1848218" cy="7812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" name="Picture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868" y="928715"/>
            <a:ext cx="5305504" cy="5947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6"/>
          <p:cNvSpPr/>
          <p:nvPr/>
        </p:nvSpPr>
        <p:spPr>
          <a:xfrm>
            <a:off x="1785365" y="1338258"/>
            <a:ext cx="24881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11h30 sáng, múi số </a:t>
            </a:r>
            <a:r>
              <a:rPr lang="pt-BR" sz="2400" dirty="0" smtClean="0">
                <a:solidFill>
                  <a:srgbClr val="FF0000"/>
                </a:solidFill>
              </a:rPr>
              <a:t>0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785365" y="1803158"/>
            <a:ext cx="27975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12h30 chiều, múi số +</a:t>
            </a:r>
            <a:r>
              <a:rPr lang="pt-BR" sz="2400" dirty="0" smtClean="0">
                <a:solidFill>
                  <a:srgbClr val="FF0000"/>
                </a:solidFill>
              </a:rPr>
              <a:t>1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785365" y="2174266"/>
            <a:ext cx="26436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7h30 sáng, múi số -4 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1785365" y="2556133"/>
            <a:ext cx="25362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1h30 chiều, múi số +2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785365" y="2938000"/>
            <a:ext cx="259237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8h30 chiều, múi số +9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785365" y="3340298"/>
            <a:ext cx="25843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7h30 chiều, múi số +8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986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42" grpId="0" animBg="1"/>
      <p:bldP spid="7" grpId="0"/>
      <p:bldP spid="8" grpId="0"/>
      <p:bldP spid="25" grpId="0"/>
      <p:bldP spid="26" grpId="0"/>
      <p:bldP spid="27" grpId="0"/>
      <p:bldP spid="3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1155391" y="87403"/>
            <a:ext cx="9857187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PHIẾU PHẢN HỒI PHIẾU HỌC TẬP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pic>
        <p:nvPicPr>
          <p:cNvPr id="10242" name="Picture 2" descr="Map showing day and night parts of the world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48" y="944732"/>
            <a:ext cx="11919664" cy="5842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0" name="Straight Connector 29"/>
          <p:cNvCxnSpPr/>
          <p:nvPr/>
        </p:nvCxnSpPr>
        <p:spPr>
          <a:xfrm>
            <a:off x="196948" y="8652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189618" y="8066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 13"/>
          <p:cNvSpPr/>
          <p:nvPr/>
        </p:nvSpPr>
        <p:spPr>
          <a:xfrm>
            <a:off x="9544047" y="3114675"/>
            <a:ext cx="235161" cy="466419"/>
          </a:xfrm>
          <a:custGeom>
            <a:avLst/>
            <a:gdLst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71931 w 3372031"/>
              <a:gd name="connsiteY23" fmla="*/ 3917751 h 7308651"/>
              <a:gd name="connsiteX24" fmla="*/ 2914831 w 3372031"/>
              <a:gd name="connsiteY24" fmla="*/ 4279701 h 7308651"/>
              <a:gd name="connsiteX25" fmla="*/ 3029131 w 3372031"/>
              <a:gd name="connsiteY25" fmla="*/ 4527351 h 7308651"/>
              <a:gd name="connsiteX26" fmla="*/ 3029131 w 3372031"/>
              <a:gd name="connsiteY26" fmla="*/ 4965501 h 7308651"/>
              <a:gd name="connsiteX27" fmla="*/ 3029131 w 3372031"/>
              <a:gd name="connsiteY27" fmla="*/ 5860851 h 7308651"/>
              <a:gd name="connsiteX28" fmla="*/ 3048181 w 3372031"/>
              <a:gd name="connsiteY28" fmla="*/ 6451401 h 7308651"/>
              <a:gd name="connsiteX29" fmla="*/ 2571931 w 3372031"/>
              <a:gd name="connsiteY29" fmla="*/ 6432351 h 7308651"/>
              <a:gd name="connsiteX30" fmla="*/ 2038531 w 3372031"/>
              <a:gd name="connsiteY30" fmla="*/ 6718101 h 7308651"/>
              <a:gd name="connsiteX31" fmla="*/ 1848031 w 3372031"/>
              <a:gd name="connsiteY31" fmla="*/ 6908601 h 7308651"/>
              <a:gd name="connsiteX32" fmla="*/ 1428931 w 3372031"/>
              <a:gd name="connsiteY32" fmla="*/ 7156251 h 7308651"/>
              <a:gd name="connsiteX33" fmla="*/ 1238431 w 3372031"/>
              <a:gd name="connsiteY3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914831 w 3372031"/>
              <a:gd name="connsiteY24" fmla="*/ 4279701 h 7308651"/>
              <a:gd name="connsiteX25" fmla="*/ 3029131 w 3372031"/>
              <a:gd name="connsiteY25" fmla="*/ 4527351 h 7308651"/>
              <a:gd name="connsiteX26" fmla="*/ 3029131 w 3372031"/>
              <a:gd name="connsiteY26" fmla="*/ 4965501 h 7308651"/>
              <a:gd name="connsiteX27" fmla="*/ 3029131 w 3372031"/>
              <a:gd name="connsiteY27" fmla="*/ 5860851 h 7308651"/>
              <a:gd name="connsiteX28" fmla="*/ 3048181 w 3372031"/>
              <a:gd name="connsiteY28" fmla="*/ 6451401 h 7308651"/>
              <a:gd name="connsiteX29" fmla="*/ 2571931 w 3372031"/>
              <a:gd name="connsiteY29" fmla="*/ 6432351 h 7308651"/>
              <a:gd name="connsiteX30" fmla="*/ 2038531 w 3372031"/>
              <a:gd name="connsiteY30" fmla="*/ 6718101 h 7308651"/>
              <a:gd name="connsiteX31" fmla="*/ 1848031 w 3372031"/>
              <a:gd name="connsiteY31" fmla="*/ 6908601 h 7308651"/>
              <a:gd name="connsiteX32" fmla="*/ 1428931 w 3372031"/>
              <a:gd name="connsiteY32" fmla="*/ 7156251 h 7308651"/>
              <a:gd name="connsiteX33" fmla="*/ 1238431 w 3372031"/>
              <a:gd name="connsiteY3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914831 w 3372031"/>
              <a:gd name="connsiteY24" fmla="*/ 4279701 h 7308651"/>
              <a:gd name="connsiteX25" fmla="*/ 3029131 w 3372031"/>
              <a:gd name="connsiteY25" fmla="*/ 4527351 h 7308651"/>
              <a:gd name="connsiteX26" fmla="*/ 3029131 w 3372031"/>
              <a:gd name="connsiteY26" fmla="*/ 4965501 h 7308651"/>
              <a:gd name="connsiteX27" fmla="*/ 3029131 w 3372031"/>
              <a:gd name="connsiteY27" fmla="*/ 5860851 h 7308651"/>
              <a:gd name="connsiteX28" fmla="*/ 3048181 w 3372031"/>
              <a:gd name="connsiteY28" fmla="*/ 6451401 h 7308651"/>
              <a:gd name="connsiteX29" fmla="*/ 2571931 w 3372031"/>
              <a:gd name="connsiteY29" fmla="*/ 6432351 h 7308651"/>
              <a:gd name="connsiteX30" fmla="*/ 2038531 w 3372031"/>
              <a:gd name="connsiteY30" fmla="*/ 6718101 h 7308651"/>
              <a:gd name="connsiteX31" fmla="*/ 1848031 w 3372031"/>
              <a:gd name="connsiteY31" fmla="*/ 6908601 h 7308651"/>
              <a:gd name="connsiteX32" fmla="*/ 1428931 w 3372031"/>
              <a:gd name="connsiteY32" fmla="*/ 7156251 h 7308651"/>
              <a:gd name="connsiteX33" fmla="*/ 1238431 w 3372031"/>
              <a:gd name="connsiteY3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841012 w 3372031"/>
              <a:gd name="connsiteY24" fmla="*/ 3979664 h 7308651"/>
              <a:gd name="connsiteX25" fmla="*/ 2914831 w 3372031"/>
              <a:gd name="connsiteY25" fmla="*/ 4279701 h 7308651"/>
              <a:gd name="connsiteX26" fmla="*/ 3029131 w 3372031"/>
              <a:gd name="connsiteY26" fmla="*/ 4527351 h 7308651"/>
              <a:gd name="connsiteX27" fmla="*/ 3029131 w 3372031"/>
              <a:gd name="connsiteY27" fmla="*/ 4965501 h 7308651"/>
              <a:gd name="connsiteX28" fmla="*/ 3029131 w 3372031"/>
              <a:gd name="connsiteY28" fmla="*/ 5860851 h 7308651"/>
              <a:gd name="connsiteX29" fmla="*/ 3048181 w 3372031"/>
              <a:gd name="connsiteY29" fmla="*/ 6451401 h 7308651"/>
              <a:gd name="connsiteX30" fmla="*/ 2571931 w 3372031"/>
              <a:gd name="connsiteY30" fmla="*/ 6432351 h 7308651"/>
              <a:gd name="connsiteX31" fmla="*/ 2038531 w 3372031"/>
              <a:gd name="connsiteY31" fmla="*/ 6718101 h 7308651"/>
              <a:gd name="connsiteX32" fmla="*/ 1848031 w 3372031"/>
              <a:gd name="connsiteY32" fmla="*/ 6908601 h 7308651"/>
              <a:gd name="connsiteX33" fmla="*/ 1428931 w 3372031"/>
              <a:gd name="connsiteY33" fmla="*/ 7156251 h 7308651"/>
              <a:gd name="connsiteX34" fmla="*/ 1238431 w 3372031"/>
              <a:gd name="connsiteY3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767194 w 3372031"/>
              <a:gd name="connsiteY24" fmla="*/ 3955851 h 7308651"/>
              <a:gd name="connsiteX25" fmla="*/ 2841012 w 3372031"/>
              <a:gd name="connsiteY25" fmla="*/ 3979664 h 7308651"/>
              <a:gd name="connsiteX26" fmla="*/ 2914831 w 3372031"/>
              <a:gd name="connsiteY26" fmla="*/ 4279701 h 7308651"/>
              <a:gd name="connsiteX27" fmla="*/ 3029131 w 3372031"/>
              <a:gd name="connsiteY27" fmla="*/ 4527351 h 7308651"/>
              <a:gd name="connsiteX28" fmla="*/ 3029131 w 3372031"/>
              <a:gd name="connsiteY28" fmla="*/ 4965501 h 7308651"/>
              <a:gd name="connsiteX29" fmla="*/ 3029131 w 3372031"/>
              <a:gd name="connsiteY29" fmla="*/ 5860851 h 7308651"/>
              <a:gd name="connsiteX30" fmla="*/ 3048181 w 3372031"/>
              <a:gd name="connsiteY30" fmla="*/ 6451401 h 7308651"/>
              <a:gd name="connsiteX31" fmla="*/ 2571931 w 3372031"/>
              <a:gd name="connsiteY31" fmla="*/ 6432351 h 7308651"/>
              <a:gd name="connsiteX32" fmla="*/ 2038531 w 3372031"/>
              <a:gd name="connsiteY32" fmla="*/ 6718101 h 7308651"/>
              <a:gd name="connsiteX33" fmla="*/ 1848031 w 3372031"/>
              <a:gd name="connsiteY33" fmla="*/ 6908601 h 7308651"/>
              <a:gd name="connsiteX34" fmla="*/ 1428931 w 3372031"/>
              <a:gd name="connsiteY34" fmla="*/ 7156251 h 7308651"/>
              <a:gd name="connsiteX35" fmla="*/ 1238431 w 3372031"/>
              <a:gd name="connsiteY3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688612 w 3372031"/>
              <a:gd name="connsiteY24" fmla="*/ 3827264 h 7308651"/>
              <a:gd name="connsiteX25" fmla="*/ 2767194 w 3372031"/>
              <a:gd name="connsiteY25" fmla="*/ 3955851 h 7308651"/>
              <a:gd name="connsiteX26" fmla="*/ 2841012 w 3372031"/>
              <a:gd name="connsiteY26" fmla="*/ 3979664 h 7308651"/>
              <a:gd name="connsiteX27" fmla="*/ 2914831 w 3372031"/>
              <a:gd name="connsiteY27" fmla="*/ 4279701 h 7308651"/>
              <a:gd name="connsiteX28" fmla="*/ 3029131 w 3372031"/>
              <a:gd name="connsiteY28" fmla="*/ 4527351 h 7308651"/>
              <a:gd name="connsiteX29" fmla="*/ 3029131 w 3372031"/>
              <a:gd name="connsiteY29" fmla="*/ 4965501 h 7308651"/>
              <a:gd name="connsiteX30" fmla="*/ 3029131 w 3372031"/>
              <a:gd name="connsiteY30" fmla="*/ 5860851 h 7308651"/>
              <a:gd name="connsiteX31" fmla="*/ 3048181 w 3372031"/>
              <a:gd name="connsiteY31" fmla="*/ 6451401 h 7308651"/>
              <a:gd name="connsiteX32" fmla="*/ 2571931 w 3372031"/>
              <a:gd name="connsiteY32" fmla="*/ 6432351 h 7308651"/>
              <a:gd name="connsiteX33" fmla="*/ 2038531 w 3372031"/>
              <a:gd name="connsiteY33" fmla="*/ 6718101 h 7308651"/>
              <a:gd name="connsiteX34" fmla="*/ 1848031 w 3372031"/>
              <a:gd name="connsiteY34" fmla="*/ 6908601 h 7308651"/>
              <a:gd name="connsiteX35" fmla="*/ 1428931 w 3372031"/>
              <a:gd name="connsiteY35" fmla="*/ 7156251 h 7308651"/>
              <a:gd name="connsiteX36" fmla="*/ 1238431 w 3372031"/>
              <a:gd name="connsiteY3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688612 w 3372031"/>
              <a:gd name="connsiteY24" fmla="*/ 3827264 h 7308651"/>
              <a:gd name="connsiteX25" fmla="*/ 2721950 w 3372031"/>
              <a:gd name="connsiteY25" fmla="*/ 3910607 h 7308651"/>
              <a:gd name="connsiteX26" fmla="*/ 2767194 w 3372031"/>
              <a:gd name="connsiteY26" fmla="*/ 3955851 h 7308651"/>
              <a:gd name="connsiteX27" fmla="*/ 2841012 w 3372031"/>
              <a:gd name="connsiteY27" fmla="*/ 3979664 h 7308651"/>
              <a:gd name="connsiteX28" fmla="*/ 2914831 w 3372031"/>
              <a:gd name="connsiteY28" fmla="*/ 4279701 h 7308651"/>
              <a:gd name="connsiteX29" fmla="*/ 3029131 w 3372031"/>
              <a:gd name="connsiteY29" fmla="*/ 4527351 h 7308651"/>
              <a:gd name="connsiteX30" fmla="*/ 3029131 w 3372031"/>
              <a:gd name="connsiteY30" fmla="*/ 4965501 h 7308651"/>
              <a:gd name="connsiteX31" fmla="*/ 3029131 w 3372031"/>
              <a:gd name="connsiteY31" fmla="*/ 5860851 h 7308651"/>
              <a:gd name="connsiteX32" fmla="*/ 3048181 w 3372031"/>
              <a:gd name="connsiteY32" fmla="*/ 6451401 h 7308651"/>
              <a:gd name="connsiteX33" fmla="*/ 2571931 w 3372031"/>
              <a:gd name="connsiteY33" fmla="*/ 6432351 h 7308651"/>
              <a:gd name="connsiteX34" fmla="*/ 2038531 w 3372031"/>
              <a:gd name="connsiteY34" fmla="*/ 6718101 h 7308651"/>
              <a:gd name="connsiteX35" fmla="*/ 1848031 w 3372031"/>
              <a:gd name="connsiteY35" fmla="*/ 6908601 h 7308651"/>
              <a:gd name="connsiteX36" fmla="*/ 1428931 w 3372031"/>
              <a:gd name="connsiteY36" fmla="*/ 7156251 h 7308651"/>
              <a:gd name="connsiteX37" fmla="*/ 1238431 w 3372031"/>
              <a:gd name="connsiteY3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3031512 w 3372031"/>
              <a:gd name="connsiteY29" fmla="*/ 4136826 h 7308651"/>
              <a:gd name="connsiteX30" fmla="*/ 2914831 w 3372031"/>
              <a:gd name="connsiteY30" fmla="*/ 4279701 h 7308651"/>
              <a:gd name="connsiteX31" fmla="*/ 3029131 w 3372031"/>
              <a:gd name="connsiteY31" fmla="*/ 4527351 h 7308651"/>
              <a:gd name="connsiteX32" fmla="*/ 3029131 w 3372031"/>
              <a:gd name="connsiteY32" fmla="*/ 4965501 h 7308651"/>
              <a:gd name="connsiteX33" fmla="*/ 3029131 w 3372031"/>
              <a:gd name="connsiteY33" fmla="*/ 5860851 h 7308651"/>
              <a:gd name="connsiteX34" fmla="*/ 3048181 w 3372031"/>
              <a:gd name="connsiteY34" fmla="*/ 6451401 h 7308651"/>
              <a:gd name="connsiteX35" fmla="*/ 2571931 w 3372031"/>
              <a:gd name="connsiteY35" fmla="*/ 6432351 h 7308651"/>
              <a:gd name="connsiteX36" fmla="*/ 2038531 w 3372031"/>
              <a:gd name="connsiteY36" fmla="*/ 6718101 h 7308651"/>
              <a:gd name="connsiteX37" fmla="*/ 1848031 w 3372031"/>
              <a:gd name="connsiteY37" fmla="*/ 6908601 h 7308651"/>
              <a:gd name="connsiteX38" fmla="*/ 1428931 w 3372031"/>
              <a:gd name="connsiteY38" fmla="*/ 7156251 h 7308651"/>
              <a:gd name="connsiteX39" fmla="*/ 1238431 w 3372031"/>
              <a:gd name="connsiteY3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3031512 w 3372031"/>
              <a:gd name="connsiteY30" fmla="*/ 4136826 h 7308651"/>
              <a:gd name="connsiteX31" fmla="*/ 2914831 w 3372031"/>
              <a:gd name="connsiteY31" fmla="*/ 4279701 h 7308651"/>
              <a:gd name="connsiteX32" fmla="*/ 3029131 w 3372031"/>
              <a:gd name="connsiteY32" fmla="*/ 4527351 h 7308651"/>
              <a:gd name="connsiteX33" fmla="*/ 3029131 w 3372031"/>
              <a:gd name="connsiteY33" fmla="*/ 4965501 h 7308651"/>
              <a:gd name="connsiteX34" fmla="*/ 3029131 w 3372031"/>
              <a:gd name="connsiteY34" fmla="*/ 5860851 h 7308651"/>
              <a:gd name="connsiteX35" fmla="*/ 3048181 w 3372031"/>
              <a:gd name="connsiteY35" fmla="*/ 6451401 h 7308651"/>
              <a:gd name="connsiteX36" fmla="*/ 2571931 w 3372031"/>
              <a:gd name="connsiteY36" fmla="*/ 6432351 h 7308651"/>
              <a:gd name="connsiteX37" fmla="*/ 2038531 w 3372031"/>
              <a:gd name="connsiteY37" fmla="*/ 6718101 h 7308651"/>
              <a:gd name="connsiteX38" fmla="*/ 1848031 w 3372031"/>
              <a:gd name="connsiteY38" fmla="*/ 6908601 h 7308651"/>
              <a:gd name="connsiteX39" fmla="*/ 1428931 w 3372031"/>
              <a:gd name="connsiteY39" fmla="*/ 7156251 h 7308651"/>
              <a:gd name="connsiteX40" fmla="*/ 1238431 w 3372031"/>
              <a:gd name="connsiteY4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14831 w 3372031"/>
              <a:gd name="connsiteY32" fmla="*/ 4279701 h 7308651"/>
              <a:gd name="connsiteX33" fmla="*/ 3029131 w 3372031"/>
              <a:gd name="connsiteY33" fmla="*/ 4527351 h 7308651"/>
              <a:gd name="connsiteX34" fmla="*/ 3029131 w 3372031"/>
              <a:gd name="connsiteY34" fmla="*/ 4965501 h 7308651"/>
              <a:gd name="connsiteX35" fmla="*/ 3029131 w 3372031"/>
              <a:gd name="connsiteY35" fmla="*/ 5860851 h 7308651"/>
              <a:gd name="connsiteX36" fmla="*/ 3048181 w 3372031"/>
              <a:gd name="connsiteY36" fmla="*/ 6451401 h 7308651"/>
              <a:gd name="connsiteX37" fmla="*/ 2571931 w 3372031"/>
              <a:gd name="connsiteY37" fmla="*/ 6432351 h 7308651"/>
              <a:gd name="connsiteX38" fmla="*/ 2038531 w 3372031"/>
              <a:gd name="connsiteY38" fmla="*/ 6718101 h 7308651"/>
              <a:gd name="connsiteX39" fmla="*/ 1848031 w 3372031"/>
              <a:gd name="connsiteY39" fmla="*/ 6908601 h 7308651"/>
              <a:gd name="connsiteX40" fmla="*/ 1428931 w 3372031"/>
              <a:gd name="connsiteY40" fmla="*/ 7156251 h 7308651"/>
              <a:gd name="connsiteX41" fmla="*/ 1238431 w 3372031"/>
              <a:gd name="connsiteY4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14831 w 3372031"/>
              <a:gd name="connsiteY33" fmla="*/ 4279701 h 7308651"/>
              <a:gd name="connsiteX34" fmla="*/ 3029131 w 3372031"/>
              <a:gd name="connsiteY34" fmla="*/ 4527351 h 7308651"/>
              <a:gd name="connsiteX35" fmla="*/ 3029131 w 3372031"/>
              <a:gd name="connsiteY35" fmla="*/ 4965501 h 7308651"/>
              <a:gd name="connsiteX36" fmla="*/ 3029131 w 3372031"/>
              <a:gd name="connsiteY36" fmla="*/ 5860851 h 7308651"/>
              <a:gd name="connsiteX37" fmla="*/ 3048181 w 3372031"/>
              <a:gd name="connsiteY37" fmla="*/ 6451401 h 7308651"/>
              <a:gd name="connsiteX38" fmla="*/ 2571931 w 3372031"/>
              <a:gd name="connsiteY38" fmla="*/ 6432351 h 7308651"/>
              <a:gd name="connsiteX39" fmla="*/ 2038531 w 3372031"/>
              <a:gd name="connsiteY39" fmla="*/ 6718101 h 7308651"/>
              <a:gd name="connsiteX40" fmla="*/ 1848031 w 3372031"/>
              <a:gd name="connsiteY40" fmla="*/ 6908601 h 7308651"/>
              <a:gd name="connsiteX41" fmla="*/ 1428931 w 3372031"/>
              <a:gd name="connsiteY41" fmla="*/ 7156251 h 7308651"/>
              <a:gd name="connsiteX42" fmla="*/ 1238431 w 3372031"/>
              <a:gd name="connsiteY4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29131 w 3372031"/>
              <a:gd name="connsiteY34" fmla="*/ 4527351 h 7308651"/>
              <a:gd name="connsiteX35" fmla="*/ 3029131 w 3372031"/>
              <a:gd name="connsiteY35" fmla="*/ 4965501 h 7308651"/>
              <a:gd name="connsiteX36" fmla="*/ 3029131 w 3372031"/>
              <a:gd name="connsiteY36" fmla="*/ 5860851 h 7308651"/>
              <a:gd name="connsiteX37" fmla="*/ 3048181 w 3372031"/>
              <a:gd name="connsiteY37" fmla="*/ 6451401 h 7308651"/>
              <a:gd name="connsiteX38" fmla="*/ 2571931 w 3372031"/>
              <a:gd name="connsiteY38" fmla="*/ 6432351 h 7308651"/>
              <a:gd name="connsiteX39" fmla="*/ 2038531 w 3372031"/>
              <a:gd name="connsiteY39" fmla="*/ 6718101 h 7308651"/>
              <a:gd name="connsiteX40" fmla="*/ 1848031 w 3372031"/>
              <a:gd name="connsiteY40" fmla="*/ 6908601 h 7308651"/>
              <a:gd name="connsiteX41" fmla="*/ 1428931 w 3372031"/>
              <a:gd name="connsiteY41" fmla="*/ 7156251 h 7308651"/>
              <a:gd name="connsiteX42" fmla="*/ 1238431 w 3372031"/>
              <a:gd name="connsiteY4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129144 w 3372031"/>
              <a:gd name="connsiteY34" fmla="*/ 4501157 h 7308651"/>
              <a:gd name="connsiteX35" fmla="*/ 3029131 w 3372031"/>
              <a:gd name="connsiteY35" fmla="*/ 4965501 h 7308651"/>
              <a:gd name="connsiteX36" fmla="*/ 3029131 w 3372031"/>
              <a:gd name="connsiteY36" fmla="*/ 5860851 h 7308651"/>
              <a:gd name="connsiteX37" fmla="*/ 3048181 w 3372031"/>
              <a:gd name="connsiteY37" fmla="*/ 6451401 h 7308651"/>
              <a:gd name="connsiteX38" fmla="*/ 2571931 w 3372031"/>
              <a:gd name="connsiteY38" fmla="*/ 6432351 h 7308651"/>
              <a:gd name="connsiteX39" fmla="*/ 2038531 w 3372031"/>
              <a:gd name="connsiteY39" fmla="*/ 6718101 h 7308651"/>
              <a:gd name="connsiteX40" fmla="*/ 1848031 w 3372031"/>
              <a:gd name="connsiteY40" fmla="*/ 6908601 h 7308651"/>
              <a:gd name="connsiteX41" fmla="*/ 1428931 w 3372031"/>
              <a:gd name="connsiteY41" fmla="*/ 7156251 h 7308651"/>
              <a:gd name="connsiteX42" fmla="*/ 1238431 w 3372031"/>
              <a:gd name="connsiteY4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129144 w 3372031"/>
              <a:gd name="connsiteY35" fmla="*/ 4501157 h 7308651"/>
              <a:gd name="connsiteX36" fmla="*/ 3029131 w 3372031"/>
              <a:gd name="connsiteY36" fmla="*/ 4965501 h 7308651"/>
              <a:gd name="connsiteX37" fmla="*/ 3029131 w 3372031"/>
              <a:gd name="connsiteY37" fmla="*/ 5860851 h 7308651"/>
              <a:gd name="connsiteX38" fmla="*/ 3048181 w 3372031"/>
              <a:gd name="connsiteY38" fmla="*/ 6451401 h 7308651"/>
              <a:gd name="connsiteX39" fmla="*/ 2571931 w 3372031"/>
              <a:gd name="connsiteY39" fmla="*/ 6432351 h 7308651"/>
              <a:gd name="connsiteX40" fmla="*/ 2038531 w 3372031"/>
              <a:gd name="connsiteY40" fmla="*/ 6718101 h 7308651"/>
              <a:gd name="connsiteX41" fmla="*/ 1848031 w 3372031"/>
              <a:gd name="connsiteY41" fmla="*/ 6908601 h 7308651"/>
              <a:gd name="connsiteX42" fmla="*/ 1428931 w 3372031"/>
              <a:gd name="connsiteY42" fmla="*/ 7156251 h 7308651"/>
              <a:gd name="connsiteX43" fmla="*/ 1238431 w 3372031"/>
              <a:gd name="connsiteY4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29131 w 3372031"/>
              <a:gd name="connsiteY37" fmla="*/ 4965501 h 7308651"/>
              <a:gd name="connsiteX38" fmla="*/ 3029131 w 3372031"/>
              <a:gd name="connsiteY38" fmla="*/ 5860851 h 7308651"/>
              <a:gd name="connsiteX39" fmla="*/ 3048181 w 3372031"/>
              <a:gd name="connsiteY39" fmla="*/ 6451401 h 7308651"/>
              <a:gd name="connsiteX40" fmla="*/ 2571931 w 3372031"/>
              <a:gd name="connsiteY40" fmla="*/ 6432351 h 7308651"/>
              <a:gd name="connsiteX41" fmla="*/ 2038531 w 3372031"/>
              <a:gd name="connsiteY41" fmla="*/ 6718101 h 7308651"/>
              <a:gd name="connsiteX42" fmla="*/ 1848031 w 3372031"/>
              <a:gd name="connsiteY42" fmla="*/ 6908601 h 7308651"/>
              <a:gd name="connsiteX43" fmla="*/ 1428931 w 3372031"/>
              <a:gd name="connsiteY43" fmla="*/ 7156251 h 7308651"/>
              <a:gd name="connsiteX44" fmla="*/ 1238431 w 3372031"/>
              <a:gd name="connsiteY4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41037 w 3372031"/>
              <a:gd name="connsiteY37" fmla="*/ 4691657 h 7308651"/>
              <a:gd name="connsiteX38" fmla="*/ 3029131 w 3372031"/>
              <a:gd name="connsiteY38" fmla="*/ 4965501 h 7308651"/>
              <a:gd name="connsiteX39" fmla="*/ 3029131 w 3372031"/>
              <a:gd name="connsiteY39" fmla="*/ 5860851 h 7308651"/>
              <a:gd name="connsiteX40" fmla="*/ 3048181 w 3372031"/>
              <a:gd name="connsiteY40" fmla="*/ 6451401 h 7308651"/>
              <a:gd name="connsiteX41" fmla="*/ 2571931 w 3372031"/>
              <a:gd name="connsiteY41" fmla="*/ 6432351 h 7308651"/>
              <a:gd name="connsiteX42" fmla="*/ 2038531 w 3372031"/>
              <a:gd name="connsiteY42" fmla="*/ 6718101 h 7308651"/>
              <a:gd name="connsiteX43" fmla="*/ 1848031 w 3372031"/>
              <a:gd name="connsiteY43" fmla="*/ 6908601 h 7308651"/>
              <a:gd name="connsiteX44" fmla="*/ 1428931 w 3372031"/>
              <a:gd name="connsiteY44" fmla="*/ 7156251 h 7308651"/>
              <a:gd name="connsiteX45" fmla="*/ 1238431 w 3372031"/>
              <a:gd name="connsiteY4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41037 w 3372031"/>
              <a:gd name="connsiteY37" fmla="*/ 4691657 h 7308651"/>
              <a:gd name="connsiteX38" fmla="*/ 3029131 w 3372031"/>
              <a:gd name="connsiteY38" fmla="*/ 4965501 h 7308651"/>
              <a:gd name="connsiteX39" fmla="*/ 3029131 w 3372031"/>
              <a:gd name="connsiteY39" fmla="*/ 5860851 h 7308651"/>
              <a:gd name="connsiteX40" fmla="*/ 3048181 w 3372031"/>
              <a:gd name="connsiteY40" fmla="*/ 6451401 h 7308651"/>
              <a:gd name="connsiteX41" fmla="*/ 2571931 w 3372031"/>
              <a:gd name="connsiteY41" fmla="*/ 6432351 h 7308651"/>
              <a:gd name="connsiteX42" fmla="*/ 2038531 w 3372031"/>
              <a:gd name="connsiteY42" fmla="*/ 6718101 h 7308651"/>
              <a:gd name="connsiteX43" fmla="*/ 1848031 w 3372031"/>
              <a:gd name="connsiteY43" fmla="*/ 6908601 h 7308651"/>
              <a:gd name="connsiteX44" fmla="*/ 1428931 w 3372031"/>
              <a:gd name="connsiteY44" fmla="*/ 7156251 h 7308651"/>
              <a:gd name="connsiteX45" fmla="*/ 1238431 w 3372031"/>
              <a:gd name="connsiteY4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67231 w 3372031"/>
              <a:gd name="connsiteY37" fmla="*/ 4674989 h 7308651"/>
              <a:gd name="connsiteX38" fmla="*/ 3041037 w 3372031"/>
              <a:gd name="connsiteY38" fmla="*/ 4691657 h 7308651"/>
              <a:gd name="connsiteX39" fmla="*/ 3029131 w 3372031"/>
              <a:gd name="connsiteY39" fmla="*/ 4965501 h 7308651"/>
              <a:gd name="connsiteX40" fmla="*/ 3029131 w 3372031"/>
              <a:gd name="connsiteY40" fmla="*/ 5860851 h 7308651"/>
              <a:gd name="connsiteX41" fmla="*/ 3048181 w 3372031"/>
              <a:gd name="connsiteY41" fmla="*/ 6451401 h 7308651"/>
              <a:gd name="connsiteX42" fmla="*/ 2571931 w 3372031"/>
              <a:gd name="connsiteY42" fmla="*/ 6432351 h 7308651"/>
              <a:gd name="connsiteX43" fmla="*/ 2038531 w 3372031"/>
              <a:gd name="connsiteY43" fmla="*/ 6718101 h 7308651"/>
              <a:gd name="connsiteX44" fmla="*/ 1848031 w 3372031"/>
              <a:gd name="connsiteY44" fmla="*/ 6908601 h 7308651"/>
              <a:gd name="connsiteX45" fmla="*/ 1428931 w 3372031"/>
              <a:gd name="connsiteY45" fmla="*/ 7156251 h 7308651"/>
              <a:gd name="connsiteX46" fmla="*/ 1238431 w 3372031"/>
              <a:gd name="connsiteY4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067231 w 3372031"/>
              <a:gd name="connsiteY38" fmla="*/ 4674989 h 7308651"/>
              <a:gd name="connsiteX39" fmla="*/ 3041037 w 3372031"/>
              <a:gd name="connsiteY39" fmla="*/ 4691657 h 7308651"/>
              <a:gd name="connsiteX40" fmla="*/ 3029131 w 3372031"/>
              <a:gd name="connsiteY40" fmla="*/ 4965501 h 7308651"/>
              <a:gd name="connsiteX41" fmla="*/ 3029131 w 3372031"/>
              <a:gd name="connsiteY41" fmla="*/ 5860851 h 7308651"/>
              <a:gd name="connsiteX42" fmla="*/ 3048181 w 3372031"/>
              <a:gd name="connsiteY42" fmla="*/ 6451401 h 7308651"/>
              <a:gd name="connsiteX43" fmla="*/ 2571931 w 3372031"/>
              <a:gd name="connsiteY43" fmla="*/ 6432351 h 7308651"/>
              <a:gd name="connsiteX44" fmla="*/ 2038531 w 3372031"/>
              <a:gd name="connsiteY44" fmla="*/ 6718101 h 7308651"/>
              <a:gd name="connsiteX45" fmla="*/ 1848031 w 3372031"/>
              <a:gd name="connsiteY45" fmla="*/ 6908601 h 7308651"/>
              <a:gd name="connsiteX46" fmla="*/ 1428931 w 3372031"/>
              <a:gd name="connsiteY46" fmla="*/ 7156251 h 7308651"/>
              <a:gd name="connsiteX47" fmla="*/ 1238431 w 3372031"/>
              <a:gd name="connsiteY4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29131 w 3372031"/>
              <a:gd name="connsiteY41" fmla="*/ 4965501 h 7308651"/>
              <a:gd name="connsiteX42" fmla="*/ 3029131 w 3372031"/>
              <a:gd name="connsiteY42" fmla="*/ 5860851 h 7308651"/>
              <a:gd name="connsiteX43" fmla="*/ 3048181 w 3372031"/>
              <a:gd name="connsiteY43" fmla="*/ 6451401 h 7308651"/>
              <a:gd name="connsiteX44" fmla="*/ 2571931 w 3372031"/>
              <a:gd name="connsiteY44" fmla="*/ 6432351 h 7308651"/>
              <a:gd name="connsiteX45" fmla="*/ 2038531 w 3372031"/>
              <a:gd name="connsiteY45" fmla="*/ 6718101 h 7308651"/>
              <a:gd name="connsiteX46" fmla="*/ 1848031 w 3372031"/>
              <a:gd name="connsiteY46" fmla="*/ 6908601 h 7308651"/>
              <a:gd name="connsiteX47" fmla="*/ 1428931 w 3372031"/>
              <a:gd name="connsiteY47" fmla="*/ 7156251 h 7308651"/>
              <a:gd name="connsiteX48" fmla="*/ 1238431 w 3372031"/>
              <a:gd name="connsiteY4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29131 w 3372031"/>
              <a:gd name="connsiteY42" fmla="*/ 4965501 h 7308651"/>
              <a:gd name="connsiteX43" fmla="*/ 3029131 w 3372031"/>
              <a:gd name="connsiteY43" fmla="*/ 5860851 h 7308651"/>
              <a:gd name="connsiteX44" fmla="*/ 3048181 w 3372031"/>
              <a:gd name="connsiteY44" fmla="*/ 6451401 h 7308651"/>
              <a:gd name="connsiteX45" fmla="*/ 2571931 w 3372031"/>
              <a:gd name="connsiteY45" fmla="*/ 6432351 h 7308651"/>
              <a:gd name="connsiteX46" fmla="*/ 2038531 w 3372031"/>
              <a:gd name="connsiteY46" fmla="*/ 6718101 h 7308651"/>
              <a:gd name="connsiteX47" fmla="*/ 1848031 w 3372031"/>
              <a:gd name="connsiteY47" fmla="*/ 6908601 h 7308651"/>
              <a:gd name="connsiteX48" fmla="*/ 1428931 w 3372031"/>
              <a:gd name="connsiteY48" fmla="*/ 7156251 h 7308651"/>
              <a:gd name="connsiteX49" fmla="*/ 1238431 w 3372031"/>
              <a:gd name="connsiteY4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2998175 w 3372031"/>
              <a:gd name="connsiteY42" fmla="*/ 5075038 h 7308651"/>
              <a:gd name="connsiteX43" fmla="*/ 3029131 w 3372031"/>
              <a:gd name="connsiteY43" fmla="*/ 5860851 h 7308651"/>
              <a:gd name="connsiteX44" fmla="*/ 3048181 w 3372031"/>
              <a:gd name="connsiteY44" fmla="*/ 6451401 h 7308651"/>
              <a:gd name="connsiteX45" fmla="*/ 2571931 w 3372031"/>
              <a:gd name="connsiteY45" fmla="*/ 6432351 h 7308651"/>
              <a:gd name="connsiteX46" fmla="*/ 2038531 w 3372031"/>
              <a:gd name="connsiteY46" fmla="*/ 6718101 h 7308651"/>
              <a:gd name="connsiteX47" fmla="*/ 1848031 w 3372031"/>
              <a:gd name="connsiteY47" fmla="*/ 6908601 h 7308651"/>
              <a:gd name="connsiteX48" fmla="*/ 1428931 w 3372031"/>
              <a:gd name="connsiteY48" fmla="*/ 7156251 h 7308651"/>
              <a:gd name="connsiteX49" fmla="*/ 1238431 w 3372031"/>
              <a:gd name="connsiteY4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2998175 w 3372031"/>
              <a:gd name="connsiteY43" fmla="*/ 5075038 h 7308651"/>
              <a:gd name="connsiteX44" fmla="*/ 3029131 w 3372031"/>
              <a:gd name="connsiteY44" fmla="*/ 5860851 h 7308651"/>
              <a:gd name="connsiteX45" fmla="*/ 3048181 w 3372031"/>
              <a:gd name="connsiteY45" fmla="*/ 6451401 h 7308651"/>
              <a:gd name="connsiteX46" fmla="*/ 2571931 w 3372031"/>
              <a:gd name="connsiteY46" fmla="*/ 6432351 h 7308651"/>
              <a:gd name="connsiteX47" fmla="*/ 2038531 w 3372031"/>
              <a:gd name="connsiteY47" fmla="*/ 6718101 h 7308651"/>
              <a:gd name="connsiteX48" fmla="*/ 1848031 w 3372031"/>
              <a:gd name="connsiteY48" fmla="*/ 6908601 h 7308651"/>
              <a:gd name="connsiteX49" fmla="*/ 1428931 w 3372031"/>
              <a:gd name="connsiteY49" fmla="*/ 7156251 h 7308651"/>
              <a:gd name="connsiteX50" fmla="*/ 1238431 w 3372031"/>
              <a:gd name="connsiteY5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075038 h 7308651"/>
              <a:gd name="connsiteX45" fmla="*/ 3029131 w 3372031"/>
              <a:gd name="connsiteY45" fmla="*/ 5860851 h 7308651"/>
              <a:gd name="connsiteX46" fmla="*/ 3048181 w 3372031"/>
              <a:gd name="connsiteY46" fmla="*/ 6451401 h 7308651"/>
              <a:gd name="connsiteX47" fmla="*/ 2571931 w 3372031"/>
              <a:gd name="connsiteY47" fmla="*/ 6432351 h 7308651"/>
              <a:gd name="connsiteX48" fmla="*/ 2038531 w 3372031"/>
              <a:gd name="connsiteY48" fmla="*/ 6718101 h 7308651"/>
              <a:gd name="connsiteX49" fmla="*/ 1848031 w 3372031"/>
              <a:gd name="connsiteY49" fmla="*/ 6908601 h 7308651"/>
              <a:gd name="connsiteX50" fmla="*/ 1428931 w 3372031"/>
              <a:gd name="connsiteY50" fmla="*/ 7156251 h 7308651"/>
              <a:gd name="connsiteX51" fmla="*/ 1238431 w 3372031"/>
              <a:gd name="connsiteY5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1031 w 3372031"/>
              <a:gd name="connsiteY44" fmla="*/ 5134569 h 7308651"/>
              <a:gd name="connsiteX45" fmla="*/ 3029131 w 3372031"/>
              <a:gd name="connsiteY45" fmla="*/ 5860851 h 7308651"/>
              <a:gd name="connsiteX46" fmla="*/ 3048181 w 3372031"/>
              <a:gd name="connsiteY46" fmla="*/ 6451401 h 7308651"/>
              <a:gd name="connsiteX47" fmla="*/ 2571931 w 3372031"/>
              <a:gd name="connsiteY47" fmla="*/ 6432351 h 7308651"/>
              <a:gd name="connsiteX48" fmla="*/ 2038531 w 3372031"/>
              <a:gd name="connsiteY48" fmla="*/ 6718101 h 7308651"/>
              <a:gd name="connsiteX49" fmla="*/ 1848031 w 3372031"/>
              <a:gd name="connsiteY49" fmla="*/ 6908601 h 7308651"/>
              <a:gd name="connsiteX50" fmla="*/ 1428931 w 3372031"/>
              <a:gd name="connsiteY50" fmla="*/ 7156251 h 7308651"/>
              <a:gd name="connsiteX51" fmla="*/ 1238431 w 3372031"/>
              <a:gd name="connsiteY5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3029131 w 3372031"/>
              <a:gd name="connsiteY45" fmla="*/ 5860851 h 7308651"/>
              <a:gd name="connsiteX46" fmla="*/ 3048181 w 3372031"/>
              <a:gd name="connsiteY46" fmla="*/ 6451401 h 7308651"/>
              <a:gd name="connsiteX47" fmla="*/ 2571931 w 3372031"/>
              <a:gd name="connsiteY47" fmla="*/ 6432351 h 7308651"/>
              <a:gd name="connsiteX48" fmla="*/ 2038531 w 3372031"/>
              <a:gd name="connsiteY48" fmla="*/ 6718101 h 7308651"/>
              <a:gd name="connsiteX49" fmla="*/ 1848031 w 3372031"/>
              <a:gd name="connsiteY49" fmla="*/ 6908601 h 7308651"/>
              <a:gd name="connsiteX50" fmla="*/ 1428931 w 3372031"/>
              <a:gd name="connsiteY50" fmla="*/ 7156251 h 7308651"/>
              <a:gd name="connsiteX51" fmla="*/ 1238431 w 3372031"/>
              <a:gd name="connsiteY5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4837 w 3372031"/>
              <a:gd name="connsiteY45" fmla="*/ 5198864 h 7308651"/>
              <a:gd name="connsiteX46" fmla="*/ 3029131 w 3372031"/>
              <a:gd name="connsiteY46" fmla="*/ 5860851 h 7308651"/>
              <a:gd name="connsiteX47" fmla="*/ 3048181 w 3372031"/>
              <a:gd name="connsiteY47" fmla="*/ 6451401 h 7308651"/>
              <a:gd name="connsiteX48" fmla="*/ 2571931 w 3372031"/>
              <a:gd name="connsiteY48" fmla="*/ 6432351 h 7308651"/>
              <a:gd name="connsiteX49" fmla="*/ 2038531 w 3372031"/>
              <a:gd name="connsiteY49" fmla="*/ 6718101 h 7308651"/>
              <a:gd name="connsiteX50" fmla="*/ 1848031 w 3372031"/>
              <a:gd name="connsiteY50" fmla="*/ 6908601 h 7308651"/>
              <a:gd name="connsiteX51" fmla="*/ 1428931 w 3372031"/>
              <a:gd name="connsiteY51" fmla="*/ 7156251 h 7308651"/>
              <a:gd name="connsiteX52" fmla="*/ 1238431 w 3372031"/>
              <a:gd name="connsiteY5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9131 w 3372031"/>
              <a:gd name="connsiteY46" fmla="*/ 5860851 h 7308651"/>
              <a:gd name="connsiteX47" fmla="*/ 3048181 w 3372031"/>
              <a:gd name="connsiteY47" fmla="*/ 6451401 h 7308651"/>
              <a:gd name="connsiteX48" fmla="*/ 2571931 w 3372031"/>
              <a:gd name="connsiteY48" fmla="*/ 6432351 h 7308651"/>
              <a:gd name="connsiteX49" fmla="*/ 2038531 w 3372031"/>
              <a:gd name="connsiteY49" fmla="*/ 6718101 h 7308651"/>
              <a:gd name="connsiteX50" fmla="*/ 1848031 w 3372031"/>
              <a:gd name="connsiteY50" fmla="*/ 6908601 h 7308651"/>
              <a:gd name="connsiteX51" fmla="*/ 1428931 w 3372031"/>
              <a:gd name="connsiteY51" fmla="*/ 7156251 h 7308651"/>
              <a:gd name="connsiteX52" fmla="*/ 1238431 w 3372031"/>
              <a:gd name="connsiteY5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19606 w 3372031"/>
              <a:gd name="connsiteY46" fmla="*/ 5320307 h 7308651"/>
              <a:gd name="connsiteX47" fmla="*/ 3029131 w 3372031"/>
              <a:gd name="connsiteY47" fmla="*/ 5860851 h 7308651"/>
              <a:gd name="connsiteX48" fmla="*/ 3048181 w 3372031"/>
              <a:gd name="connsiteY48" fmla="*/ 6451401 h 7308651"/>
              <a:gd name="connsiteX49" fmla="*/ 2571931 w 3372031"/>
              <a:gd name="connsiteY49" fmla="*/ 6432351 h 7308651"/>
              <a:gd name="connsiteX50" fmla="*/ 2038531 w 3372031"/>
              <a:gd name="connsiteY50" fmla="*/ 6718101 h 7308651"/>
              <a:gd name="connsiteX51" fmla="*/ 1848031 w 3372031"/>
              <a:gd name="connsiteY51" fmla="*/ 6908601 h 7308651"/>
              <a:gd name="connsiteX52" fmla="*/ 1428931 w 3372031"/>
              <a:gd name="connsiteY52" fmla="*/ 7156251 h 7308651"/>
              <a:gd name="connsiteX53" fmla="*/ 1238431 w 3372031"/>
              <a:gd name="connsiteY5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19606 w 3372031"/>
              <a:gd name="connsiteY46" fmla="*/ 5320307 h 7308651"/>
              <a:gd name="connsiteX47" fmla="*/ 3017225 w 3372031"/>
              <a:gd name="connsiteY47" fmla="*/ 5375076 h 7308651"/>
              <a:gd name="connsiteX48" fmla="*/ 3029131 w 3372031"/>
              <a:gd name="connsiteY48" fmla="*/ 5860851 h 7308651"/>
              <a:gd name="connsiteX49" fmla="*/ 3048181 w 3372031"/>
              <a:gd name="connsiteY49" fmla="*/ 6451401 h 7308651"/>
              <a:gd name="connsiteX50" fmla="*/ 2571931 w 3372031"/>
              <a:gd name="connsiteY50" fmla="*/ 6432351 h 7308651"/>
              <a:gd name="connsiteX51" fmla="*/ 2038531 w 3372031"/>
              <a:gd name="connsiteY51" fmla="*/ 6718101 h 7308651"/>
              <a:gd name="connsiteX52" fmla="*/ 1848031 w 3372031"/>
              <a:gd name="connsiteY52" fmla="*/ 6908601 h 7308651"/>
              <a:gd name="connsiteX53" fmla="*/ 1428931 w 3372031"/>
              <a:gd name="connsiteY53" fmla="*/ 7156251 h 7308651"/>
              <a:gd name="connsiteX54" fmla="*/ 1238431 w 3372031"/>
              <a:gd name="connsiteY5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29131 w 3372031"/>
              <a:gd name="connsiteY49" fmla="*/ 5860851 h 7308651"/>
              <a:gd name="connsiteX50" fmla="*/ 3048181 w 3372031"/>
              <a:gd name="connsiteY50" fmla="*/ 6451401 h 7308651"/>
              <a:gd name="connsiteX51" fmla="*/ 2571931 w 3372031"/>
              <a:gd name="connsiteY51" fmla="*/ 6432351 h 7308651"/>
              <a:gd name="connsiteX52" fmla="*/ 2038531 w 3372031"/>
              <a:gd name="connsiteY52" fmla="*/ 6718101 h 7308651"/>
              <a:gd name="connsiteX53" fmla="*/ 1848031 w 3372031"/>
              <a:gd name="connsiteY53" fmla="*/ 6908601 h 7308651"/>
              <a:gd name="connsiteX54" fmla="*/ 1428931 w 3372031"/>
              <a:gd name="connsiteY54" fmla="*/ 7156251 h 7308651"/>
              <a:gd name="connsiteX55" fmla="*/ 1238431 w 3372031"/>
              <a:gd name="connsiteY5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122000 w 3372031"/>
              <a:gd name="connsiteY49" fmla="*/ 5570339 h 7308651"/>
              <a:gd name="connsiteX50" fmla="*/ 3029131 w 3372031"/>
              <a:gd name="connsiteY50" fmla="*/ 5860851 h 7308651"/>
              <a:gd name="connsiteX51" fmla="*/ 3048181 w 3372031"/>
              <a:gd name="connsiteY51" fmla="*/ 6451401 h 7308651"/>
              <a:gd name="connsiteX52" fmla="*/ 2571931 w 3372031"/>
              <a:gd name="connsiteY52" fmla="*/ 6432351 h 7308651"/>
              <a:gd name="connsiteX53" fmla="*/ 2038531 w 3372031"/>
              <a:gd name="connsiteY53" fmla="*/ 6718101 h 7308651"/>
              <a:gd name="connsiteX54" fmla="*/ 1848031 w 3372031"/>
              <a:gd name="connsiteY54" fmla="*/ 6908601 h 7308651"/>
              <a:gd name="connsiteX55" fmla="*/ 1428931 w 3372031"/>
              <a:gd name="connsiteY55" fmla="*/ 7156251 h 7308651"/>
              <a:gd name="connsiteX56" fmla="*/ 1238431 w 3372031"/>
              <a:gd name="connsiteY5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48181 w 3372031"/>
              <a:gd name="connsiteY52" fmla="*/ 6451401 h 7308651"/>
              <a:gd name="connsiteX53" fmla="*/ 2571931 w 3372031"/>
              <a:gd name="connsiteY53" fmla="*/ 6432351 h 7308651"/>
              <a:gd name="connsiteX54" fmla="*/ 2038531 w 3372031"/>
              <a:gd name="connsiteY54" fmla="*/ 6718101 h 7308651"/>
              <a:gd name="connsiteX55" fmla="*/ 1848031 w 3372031"/>
              <a:gd name="connsiteY55" fmla="*/ 6908601 h 7308651"/>
              <a:gd name="connsiteX56" fmla="*/ 1428931 w 3372031"/>
              <a:gd name="connsiteY56" fmla="*/ 7156251 h 7308651"/>
              <a:gd name="connsiteX57" fmla="*/ 1238431 w 3372031"/>
              <a:gd name="connsiteY5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2983887 w 3372031"/>
              <a:gd name="connsiteY52" fmla="*/ 6234708 h 7308651"/>
              <a:gd name="connsiteX53" fmla="*/ 2571931 w 3372031"/>
              <a:gd name="connsiteY53" fmla="*/ 6432351 h 7308651"/>
              <a:gd name="connsiteX54" fmla="*/ 2038531 w 3372031"/>
              <a:gd name="connsiteY54" fmla="*/ 6718101 h 7308651"/>
              <a:gd name="connsiteX55" fmla="*/ 1848031 w 3372031"/>
              <a:gd name="connsiteY55" fmla="*/ 6908601 h 7308651"/>
              <a:gd name="connsiteX56" fmla="*/ 1428931 w 3372031"/>
              <a:gd name="connsiteY56" fmla="*/ 7156251 h 7308651"/>
              <a:gd name="connsiteX57" fmla="*/ 1238431 w 3372031"/>
              <a:gd name="connsiteY5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81519 w 3372031"/>
              <a:gd name="connsiteY52" fmla="*/ 6072782 h 7308651"/>
              <a:gd name="connsiteX53" fmla="*/ 2983887 w 3372031"/>
              <a:gd name="connsiteY53" fmla="*/ 6234708 h 7308651"/>
              <a:gd name="connsiteX54" fmla="*/ 2571931 w 3372031"/>
              <a:gd name="connsiteY54" fmla="*/ 6432351 h 7308651"/>
              <a:gd name="connsiteX55" fmla="*/ 2038531 w 3372031"/>
              <a:gd name="connsiteY55" fmla="*/ 6718101 h 7308651"/>
              <a:gd name="connsiteX56" fmla="*/ 1848031 w 3372031"/>
              <a:gd name="connsiteY56" fmla="*/ 6908601 h 7308651"/>
              <a:gd name="connsiteX57" fmla="*/ 1428931 w 3372031"/>
              <a:gd name="connsiteY57" fmla="*/ 7156251 h 7308651"/>
              <a:gd name="connsiteX58" fmla="*/ 1238431 w 3372031"/>
              <a:gd name="connsiteY5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76756 w 3372031"/>
              <a:gd name="connsiteY52" fmla="*/ 5968007 h 7308651"/>
              <a:gd name="connsiteX53" fmla="*/ 3081519 w 3372031"/>
              <a:gd name="connsiteY53" fmla="*/ 6072782 h 7308651"/>
              <a:gd name="connsiteX54" fmla="*/ 2983887 w 3372031"/>
              <a:gd name="connsiteY54" fmla="*/ 6234708 h 7308651"/>
              <a:gd name="connsiteX55" fmla="*/ 2571931 w 3372031"/>
              <a:gd name="connsiteY55" fmla="*/ 6432351 h 7308651"/>
              <a:gd name="connsiteX56" fmla="*/ 2038531 w 3372031"/>
              <a:gd name="connsiteY56" fmla="*/ 6718101 h 7308651"/>
              <a:gd name="connsiteX57" fmla="*/ 1848031 w 3372031"/>
              <a:gd name="connsiteY57" fmla="*/ 6908601 h 7308651"/>
              <a:gd name="connsiteX58" fmla="*/ 1428931 w 3372031"/>
              <a:gd name="connsiteY58" fmla="*/ 7156251 h 7308651"/>
              <a:gd name="connsiteX59" fmla="*/ 1238431 w 3372031"/>
              <a:gd name="connsiteY5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571931 w 3372031"/>
              <a:gd name="connsiteY56" fmla="*/ 6432351 h 7308651"/>
              <a:gd name="connsiteX57" fmla="*/ 2038531 w 3372031"/>
              <a:gd name="connsiteY57" fmla="*/ 6718101 h 7308651"/>
              <a:gd name="connsiteX58" fmla="*/ 1848031 w 3372031"/>
              <a:gd name="connsiteY58" fmla="*/ 6908601 h 7308651"/>
              <a:gd name="connsiteX59" fmla="*/ 1428931 w 3372031"/>
              <a:gd name="connsiteY59" fmla="*/ 7156251 h 7308651"/>
              <a:gd name="connsiteX60" fmla="*/ 1238431 w 3372031"/>
              <a:gd name="connsiteY6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745762 w 3372031"/>
              <a:gd name="connsiteY56" fmla="*/ 6337101 h 7308651"/>
              <a:gd name="connsiteX57" fmla="*/ 2571931 w 3372031"/>
              <a:gd name="connsiteY57" fmla="*/ 6432351 h 7308651"/>
              <a:gd name="connsiteX58" fmla="*/ 2038531 w 3372031"/>
              <a:gd name="connsiteY58" fmla="*/ 6718101 h 7308651"/>
              <a:gd name="connsiteX59" fmla="*/ 1848031 w 3372031"/>
              <a:gd name="connsiteY59" fmla="*/ 6908601 h 7308651"/>
              <a:gd name="connsiteX60" fmla="*/ 1428931 w 3372031"/>
              <a:gd name="connsiteY60" fmla="*/ 7156251 h 7308651"/>
              <a:gd name="connsiteX61" fmla="*/ 1238431 w 3372031"/>
              <a:gd name="connsiteY6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881494 w 3372031"/>
              <a:gd name="connsiteY56" fmla="*/ 6225182 h 7308651"/>
              <a:gd name="connsiteX57" fmla="*/ 2745762 w 3372031"/>
              <a:gd name="connsiteY57" fmla="*/ 6337101 h 7308651"/>
              <a:gd name="connsiteX58" fmla="*/ 2571931 w 3372031"/>
              <a:gd name="connsiteY58" fmla="*/ 6432351 h 7308651"/>
              <a:gd name="connsiteX59" fmla="*/ 2038531 w 3372031"/>
              <a:gd name="connsiteY59" fmla="*/ 6718101 h 7308651"/>
              <a:gd name="connsiteX60" fmla="*/ 1848031 w 3372031"/>
              <a:gd name="connsiteY60" fmla="*/ 6908601 h 7308651"/>
              <a:gd name="connsiteX61" fmla="*/ 1428931 w 3372031"/>
              <a:gd name="connsiteY61" fmla="*/ 7156251 h 7308651"/>
              <a:gd name="connsiteX62" fmla="*/ 1238431 w 3372031"/>
              <a:gd name="connsiteY6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571931 w 3372031"/>
              <a:gd name="connsiteY59" fmla="*/ 6432351 h 7308651"/>
              <a:gd name="connsiteX60" fmla="*/ 2038531 w 3372031"/>
              <a:gd name="connsiteY60" fmla="*/ 6718101 h 7308651"/>
              <a:gd name="connsiteX61" fmla="*/ 1848031 w 3372031"/>
              <a:gd name="connsiteY61" fmla="*/ 6908601 h 7308651"/>
              <a:gd name="connsiteX62" fmla="*/ 1428931 w 3372031"/>
              <a:gd name="connsiteY62" fmla="*/ 7156251 h 7308651"/>
              <a:gd name="connsiteX63" fmla="*/ 1238431 w 3372031"/>
              <a:gd name="connsiteY6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571931 w 3372031"/>
              <a:gd name="connsiteY59" fmla="*/ 6432351 h 7308651"/>
              <a:gd name="connsiteX60" fmla="*/ 2038531 w 3372031"/>
              <a:gd name="connsiteY60" fmla="*/ 6718101 h 7308651"/>
              <a:gd name="connsiteX61" fmla="*/ 1848031 w 3372031"/>
              <a:gd name="connsiteY61" fmla="*/ 6908601 h 7308651"/>
              <a:gd name="connsiteX62" fmla="*/ 1428931 w 3372031"/>
              <a:gd name="connsiteY62" fmla="*/ 7156251 h 7308651"/>
              <a:gd name="connsiteX63" fmla="*/ 1238431 w 3372031"/>
              <a:gd name="connsiteY6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586218 w 3372031"/>
              <a:gd name="connsiteY59" fmla="*/ 6391869 h 7308651"/>
              <a:gd name="connsiteX60" fmla="*/ 2038531 w 3372031"/>
              <a:gd name="connsiteY60" fmla="*/ 6718101 h 7308651"/>
              <a:gd name="connsiteX61" fmla="*/ 1848031 w 3372031"/>
              <a:gd name="connsiteY61" fmla="*/ 6908601 h 7308651"/>
              <a:gd name="connsiteX62" fmla="*/ 1428931 w 3372031"/>
              <a:gd name="connsiteY62" fmla="*/ 7156251 h 7308651"/>
              <a:gd name="connsiteX63" fmla="*/ 1238431 w 3372031"/>
              <a:gd name="connsiteY6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586218 w 3372031"/>
              <a:gd name="connsiteY60" fmla="*/ 6391869 h 7308651"/>
              <a:gd name="connsiteX61" fmla="*/ 2038531 w 3372031"/>
              <a:gd name="connsiteY61" fmla="*/ 6718101 h 7308651"/>
              <a:gd name="connsiteX62" fmla="*/ 1848031 w 3372031"/>
              <a:gd name="connsiteY62" fmla="*/ 6908601 h 7308651"/>
              <a:gd name="connsiteX63" fmla="*/ 1428931 w 3372031"/>
              <a:gd name="connsiteY63" fmla="*/ 7156251 h 7308651"/>
              <a:gd name="connsiteX64" fmla="*/ 1238431 w 3372031"/>
              <a:gd name="connsiteY6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86218 w 3372031"/>
              <a:gd name="connsiteY61" fmla="*/ 6391869 h 7308651"/>
              <a:gd name="connsiteX62" fmla="*/ 2038531 w 3372031"/>
              <a:gd name="connsiteY62" fmla="*/ 6718101 h 7308651"/>
              <a:gd name="connsiteX63" fmla="*/ 1848031 w 3372031"/>
              <a:gd name="connsiteY63" fmla="*/ 6908601 h 7308651"/>
              <a:gd name="connsiteX64" fmla="*/ 1428931 w 3372031"/>
              <a:gd name="connsiteY64" fmla="*/ 7156251 h 7308651"/>
              <a:gd name="connsiteX65" fmla="*/ 1238431 w 3372031"/>
              <a:gd name="connsiteY6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038531 w 3372031"/>
              <a:gd name="connsiteY62" fmla="*/ 6718101 h 7308651"/>
              <a:gd name="connsiteX63" fmla="*/ 1848031 w 3372031"/>
              <a:gd name="connsiteY63" fmla="*/ 6908601 h 7308651"/>
              <a:gd name="connsiteX64" fmla="*/ 1428931 w 3372031"/>
              <a:gd name="connsiteY64" fmla="*/ 7156251 h 7308651"/>
              <a:gd name="connsiteX65" fmla="*/ 1238431 w 3372031"/>
              <a:gd name="connsiteY6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038531 w 3372031"/>
              <a:gd name="connsiteY62" fmla="*/ 6718101 h 7308651"/>
              <a:gd name="connsiteX63" fmla="*/ 1848031 w 3372031"/>
              <a:gd name="connsiteY63" fmla="*/ 6908601 h 7308651"/>
              <a:gd name="connsiteX64" fmla="*/ 1428931 w 3372031"/>
              <a:gd name="connsiteY64" fmla="*/ 7156251 h 7308651"/>
              <a:gd name="connsiteX65" fmla="*/ 1238431 w 3372031"/>
              <a:gd name="connsiteY6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395719 w 3372031"/>
              <a:gd name="connsiteY62" fmla="*/ 6551414 h 7308651"/>
              <a:gd name="connsiteX63" fmla="*/ 2038531 w 3372031"/>
              <a:gd name="connsiteY63" fmla="*/ 6718101 h 7308651"/>
              <a:gd name="connsiteX64" fmla="*/ 1848031 w 3372031"/>
              <a:gd name="connsiteY64" fmla="*/ 6908601 h 7308651"/>
              <a:gd name="connsiteX65" fmla="*/ 1428931 w 3372031"/>
              <a:gd name="connsiteY65" fmla="*/ 7156251 h 7308651"/>
              <a:gd name="connsiteX66" fmla="*/ 1238431 w 3372031"/>
              <a:gd name="connsiteY6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424294 w 3372031"/>
              <a:gd name="connsiteY62" fmla="*/ 6384726 h 7308651"/>
              <a:gd name="connsiteX63" fmla="*/ 2395719 w 3372031"/>
              <a:gd name="connsiteY63" fmla="*/ 6551414 h 7308651"/>
              <a:gd name="connsiteX64" fmla="*/ 2038531 w 3372031"/>
              <a:gd name="connsiteY64" fmla="*/ 6718101 h 7308651"/>
              <a:gd name="connsiteX65" fmla="*/ 1848031 w 3372031"/>
              <a:gd name="connsiteY65" fmla="*/ 6908601 h 7308651"/>
              <a:gd name="connsiteX66" fmla="*/ 1428931 w 3372031"/>
              <a:gd name="connsiteY66" fmla="*/ 7156251 h 7308651"/>
              <a:gd name="connsiteX67" fmla="*/ 1238431 w 3372031"/>
              <a:gd name="connsiteY6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395719 w 3372031"/>
              <a:gd name="connsiteY63" fmla="*/ 6551414 h 7308651"/>
              <a:gd name="connsiteX64" fmla="*/ 2038531 w 3372031"/>
              <a:gd name="connsiteY64" fmla="*/ 6718101 h 7308651"/>
              <a:gd name="connsiteX65" fmla="*/ 1848031 w 3372031"/>
              <a:gd name="connsiteY65" fmla="*/ 6908601 h 7308651"/>
              <a:gd name="connsiteX66" fmla="*/ 1428931 w 3372031"/>
              <a:gd name="connsiteY66" fmla="*/ 7156251 h 7308651"/>
              <a:gd name="connsiteX67" fmla="*/ 1238431 w 3372031"/>
              <a:gd name="connsiteY6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51414 h 7308651"/>
              <a:gd name="connsiteX65" fmla="*/ 2038531 w 3372031"/>
              <a:gd name="connsiteY65" fmla="*/ 6718101 h 7308651"/>
              <a:gd name="connsiteX66" fmla="*/ 1848031 w 3372031"/>
              <a:gd name="connsiteY66" fmla="*/ 6908601 h 7308651"/>
              <a:gd name="connsiteX67" fmla="*/ 1428931 w 3372031"/>
              <a:gd name="connsiteY67" fmla="*/ 7156251 h 7308651"/>
              <a:gd name="connsiteX68" fmla="*/ 1238431 w 3372031"/>
              <a:gd name="connsiteY6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71907 w 3372031"/>
              <a:gd name="connsiteY64" fmla="*/ 6568082 h 7308651"/>
              <a:gd name="connsiteX65" fmla="*/ 2038531 w 3372031"/>
              <a:gd name="connsiteY65" fmla="*/ 6718101 h 7308651"/>
              <a:gd name="connsiteX66" fmla="*/ 1848031 w 3372031"/>
              <a:gd name="connsiteY66" fmla="*/ 6908601 h 7308651"/>
              <a:gd name="connsiteX67" fmla="*/ 1428931 w 3372031"/>
              <a:gd name="connsiteY67" fmla="*/ 7156251 h 7308651"/>
              <a:gd name="connsiteX68" fmla="*/ 1238431 w 3372031"/>
              <a:gd name="connsiteY6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68082 h 7308651"/>
              <a:gd name="connsiteX66" fmla="*/ 2038531 w 3372031"/>
              <a:gd name="connsiteY66" fmla="*/ 6718101 h 7308651"/>
              <a:gd name="connsiteX67" fmla="*/ 1848031 w 3372031"/>
              <a:gd name="connsiteY67" fmla="*/ 6908601 h 7308651"/>
              <a:gd name="connsiteX68" fmla="*/ 1428931 w 3372031"/>
              <a:gd name="connsiteY68" fmla="*/ 7156251 h 7308651"/>
              <a:gd name="connsiteX69" fmla="*/ 1238431 w 3372031"/>
              <a:gd name="connsiteY6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68082 h 7308651"/>
              <a:gd name="connsiteX66" fmla="*/ 2071868 w 3372031"/>
              <a:gd name="connsiteY66" fmla="*/ 6720482 h 7308651"/>
              <a:gd name="connsiteX67" fmla="*/ 1848031 w 3372031"/>
              <a:gd name="connsiteY67" fmla="*/ 6908601 h 7308651"/>
              <a:gd name="connsiteX68" fmla="*/ 1428931 w 3372031"/>
              <a:gd name="connsiteY68" fmla="*/ 7156251 h 7308651"/>
              <a:gd name="connsiteX69" fmla="*/ 1238431 w 3372031"/>
              <a:gd name="connsiteY6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68082 h 7308651"/>
              <a:gd name="connsiteX66" fmla="*/ 2174262 w 3372031"/>
              <a:gd name="connsiteY66" fmla="*/ 6508551 h 7308651"/>
              <a:gd name="connsiteX67" fmla="*/ 2071868 w 3372031"/>
              <a:gd name="connsiteY67" fmla="*/ 6720482 h 7308651"/>
              <a:gd name="connsiteX68" fmla="*/ 1848031 w 3372031"/>
              <a:gd name="connsiteY68" fmla="*/ 6908601 h 7308651"/>
              <a:gd name="connsiteX69" fmla="*/ 1428931 w 3372031"/>
              <a:gd name="connsiteY69" fmla="*/ 7156251 h 7308651"/>
              <a:gd name="connsiteX70" fmla="*/ 1238431 w 3372031"/>
              <a:gd name="connsiteY7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071868 w 3372031"/>
              <a:gd name="connsiteY67" fmla="*/ 6720482 h 7308651"/>
              <a:gd name="connsiteX68" fmla="*/ 1848031 w 3372031"/>
              <a:gd name="connsiteY68" fmla="*/ 6908601 h 7308651"/>
              <a:gd name="connsiteX69" fmla="*/ 1428931 w 3372031"/>
              <a:gd name="connsiteY69" fmla="*/ 7156251 h 7308651"/>
              <a:gd name="connsiteX70" fmla="*/ 1238431 w 3372031"/>
              <a:gd name="connsiteY7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071868 w 3372031"/>
              <a:gd name="connsiteY68" fmla="*/ 6720482 h 7308651"/>
              <a:gd name="connsiteX69" fmla="*/ 1848031 w 3372031"/>
              <a:gd name="connsiteY69" fmla="*/ 6908601 h 7308651"/>
              <a:gd name="connsiteX70" fmla="*/ 1428931 w 3372031"/>
              <a:gd name="connsiteY70" fmla="*/ 7156251 h 7308651"/>
              <a:gd name="connsiteX71" fmla="*/ 1238431 w 3372031"/>
              <a:gd name="connsiteY7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1848031 w 3372031"/>
              <a:gd name="connsiteY70" fmla="*/ 6908601 h 7308651"/>
              <a:gd name="connsiteX71" fmla="*/ 1428931 w 3372031"/>
              <a:gd name="connsiteY71" fmla="*/ 7156251 h 7308651"/>
              <a:gd name="connsiteX72" fmla="*/ 1238431 w 3372031"/>
              <a:gd name="connsiteY7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1848031 w 3372031"/>
              <a:gd name="connsiteY70" fmla="*/ 6908601 h 7308651"/>
              <a:gd name="connsiteX71" fmla="*/ 1428931 w 3372031"/>
              <a:gd name="connsiteY71" fmla="*/ 7156251 h 7308651"/>
              <a:gd name="connsiteX72" fmla="*/ 1238431 w 3372031"/>
              <a:gd name="connsiteY7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269512 w 3372031"/>
              <a:gd name="connsiteY70" fmla="*/ 7068145 h 7308651"/>
              <a:gd name="connsiteX71" fmla="*/ 1848031 w 3372031"/>
              <a:gd name="connsiteY71" fmla="*/ 6908601 h 7308651"/>
              <a:gd name="connsiteX72" fmla="*/ 1428931 w 3372031"/>
              <a:gd name="connsiteY72" fmla="*/ 7156251 h 7308651"/>
              <a:gd name="connsiteX73" fmla="*/ 1238431 w 3372031"/>
              <a:gd name="connsiteY7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69512 w 3372031"/>
              <a:gd name="connsiteY71" fmla="*/ 7068145 h 7308651"/>
              <a:gd name="connsiteX72" fmla="*/ 1848031 w 3372031"/>
              <a:gd name="connsiteY72" fmla="*/ 6908601 h 7308651"/>
              <a:gd name="connsiteX73" fmla="*/ 1428931 w 3372031"/>
              <a:gd name="connsiteY73" fmla="*/ 7156251 h 7308651"/>
              <a:gd name="connsiteX74" fmla="*/ 1238431 w 3372031"/>
              <a:gd name="connsiteY7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00456 w 3372031"/>
              <a:gd name="connsiteY71" fmla="*/ 6894314 h 7308651"/>
              <a:gd name="connsiteX72" fmla="*/ 2269512 w 3372031"/>
              <a:gd name="connsiteY72" fmla="*/ 7068145 h 7308651"/>
              <a:gd name="connsiteX73" fmla="*/ 1848031 w 3372031"/>
              <a:gd name="connsiteY73" fmla="*/ 6908601 h 7308651"/>
              <a:gd name="connsiteX74" fmla="*/ 1428931 w 3372031"/>
              <a:gd name="connsiteY74" fmla="*/ 7156251 h 7308651"/>
              <a:gd name="connsiteX75" fmla="*/ 1238431 w 3372031"/>
              <a:gd name="connsiteY7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00456 w 3372031"/>
              <a:gd name="connsiteY71" fmla="*/ 6894314 h 7308651"/>
              <a:gd name="connsiteX72" fmla="*/ 2233794 w 3372031"/>
              <a:gd name="connsiteY72" fmla="*/ 6941939 h 7308651"/>
              <a:gd name="connsiteX73" fmla="*/ 2269512 w 3372031"/>
              <a:gd name="connsiteY73" fmla="*/ 7068145 h 7308651"/>
              <a:gd name="connsiteX74" fmla="*/ 1848031 w 3372031"/>
              <a:gd name="connsiteY74" fmla="*/ 6908601 h 7308651"/>
              <a:gd name="connsiteX75" fmla="*/ 1428931 w 3372031"/>
              <a:gd name="connsiteY75" fmla="*/ 7156251 h 7308651"/>
              <a:gd name="connsiteX76" fmla="*/ 1238431 w 3372031"/>
              <a:gd name="connsiteY7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69512 w 3372031"/>
              <a:gd name="connsiteY73" fmla="*/ 7068145 h 7308651"/>
              <a:gd name="connsiteX74" fmla="*/ 1848031 w 3372031"/>
              <a:gd name="connsiteY74" fmla="*/ 6908601 h 7308651"/>
              <a:gd name="connsiteX75" fmla="*/ 1428931 w 3372031"/>
              <a:gd name="connsiteY75" fmla="*/ 7156251 h 7308651"/>
              <a:gd name="connsiteX76" fmla="*/ 1238431 w 3372031"/>
              <a:gd name="connsiteY7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1848031 w 3372031"/>
              <a:gd name="connsiteY74" fmla="*/ 6908601 h 7308651"/>
              <a:gd name="connsiteX75" fmla="*/ 1428931 w 3372031"/>
              <a:gd name="connsiteY75" fmla="*/ 7156251 h 7308651"/>
              <a:gd name="connsiteX76" fmla="*/ 1238431 w 3372031"/>
              <a:gd name="connsiteY7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2088537 w 3372031"/>
              <a:gd name="connsiteY74" fmla="*/ 7032426 h 7308651"/>
              <a:gd name="connsiteX75" fmla="*/ 1848031 w 3372031"/>
              <a:gd name="connsiteY75" fmla="*/ 6908601 h 7308651"/>
              <a:gd name="connsiteX76" fmla="*/ 1428931 w 3372031"/>
              <a:gd name="connsiteY76" fmla="*/ 7156251 h 7308651"/>
              <a:gd name="connsiteX77" fmla="*/ 1238431 w 3372031"/>
              <a:gd name="connsiteY7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2088537 w 3372031"/>
              <a:gd name="connsiteY74" fmla="*/ 7032426 h 7308651"/>
              <a:gd name="connsiteX75" fmla="*/ 2029006 w 3372031"/>
              <a:gd name="connsiteY75" fmla="*/ 6930032 h 7308651"/>
              <a:gd name="connsiteX76" fmla="*/ 1848031 w 3372031"/>
              <a:gd name="connsiteY76" fmla="*/ 6908601 h 7308651"/>
              <a:gd name="connsiteX77" fmla="*/ 1428931 w 3372031"/>
              <a:gd name="connsiteY77" fmla="*/ 7156251 h 7308651"/>
              <a:gd name="connsiteX78" fmla="*/ 1238431 w 3372031"/>
              <a:gd name="connsiteY7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2131400 w 3372031"/>
              <a:gd name="connsiteY74" fmla="*/ 7006232 h 7308651"/>
              <a:gd name="connsiteX75" fmla="*/ 2088537 w 3372031"/>
              <a:gd name="connsiteY75" fmla="*/ 7032426 h 7308651"/>
              <a:gd name="connsiteX76" fmla="*/ 2029006 w 3372031"/>
              <a:gd name="connsiteY76" fmla="*/ 6930032 h 7308651"/>
              <a:gd name="connsiteX77" fmla="*/ 1848031 w 3372031"/>
              <a:gd name="connsiteY77" fmla="*/ 6908601 h 7308651"/>
              <a:gd name="connsiteX78" fmla="*/ 1428931 w 3372031"/>
              <a:gd name="connsiteY78" fmla="*/ 7156251 h 7308651"/>
              <a:gd name="connsiteX79" fmla="*/ 1238431 w 3372031"/>
              <a:gd name="connsiteY7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67131 w 3372031"/>
              <a:gd name="connsiteY73" fmla="*/ 7046714 h 7308651"/>
              <a:gd name="connsiteX74" fmla="*/ 2236175 w 3372031"/>
              <a:gd name="connsiteY74" fmla="*/ 7068145 h 7308651"/>
              <a:gd name="connsiteX75" fmla="*/ 2131400 w 3372031"/>
              <a:gd name="connsiteY75" fmla="*/ 7006232 h 7308651"/>
              <a:gd name="connsiteX76" fmla="*/ 2088537 w 3372031"/>
              <a:gd name="connsiteY76" fmla="*/ 7032426 h 7308651"/>
              <a:gd name="connsiteX77" fmla="*/ 2029006 w 3372031"/>
              <a:gd name="connsiteY77" fmla="*/ 6930032 h 7308651"/>
              <a:gd name="connsiteX78" fmla="*/ 1848031 w 3372031"/>
              <a:gd name="connsiteY78" fmla="*/ 6908601 h 7308651"/>
              <a:gd name="connsiteX79" fmla="*/ 1428931 w 3372031"/>
              <a:gd name="connsiteY79" fmla="*/ 7156251 h 7308651"/>
              <a:gd name="connsiteX80" fmla="*/ 1238431 w 3372031"/>
              <a:gd name="connsiteY8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33794 w 3372031"/>
              <a:gd name="connsiteY73" fmla="*/ 6941939 h 7308651"/>
              <a:gd name="connsiteX74" fmla="*/ 2267131 w 3372031"/>
              <a:gd name="connsiteY74" fmla="*/ 7046714 h 7308651"/>
              <a:gd name="connsiteX75" fmla="*/ 2236175 w 3372031"/>
              <a:gd name="connsiteY75" fmla="*/ 7068145 h 7308651"/>
              <a:gd name="connsiteX76" fmla="*/ 2131400 w 3372031"/>
              <a:gd name="connsiteY76" fmla="*/ 7006232 h 7308651"/>
              <a:gd name="connsiteX77" fmla="*/ 2088537 w 3372031"/>
              <a:gd name="connsiteY77" fmla="*/ 7032426 h 7308651"/>
              <a:gd name="connsiteX78" fmla="*/ 2029006 w 3372031"/>
              <a:gd name="connsiteY78" fmla="*/ 6930032 h 7308651"/>
              <a:gd name="connsiteX79" fmla="*/ 1848031 w 3372031"/>
              <a:gd name="connsiteY79" fmla="*/ 6908601 h 7308651"/>
              <a:gd name="connsiteX80" fmla="*/ 1428931 w 3372031"/>
              <a:gd name="connsiteY80" fmla="*/ 7156251 h 7308651"/>
              <a:gd name="connsiteX81" fmla="*/ 1238431 w 3372031"/>
              <a:gd name="connsiteY8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33794 w 3372031"/>
              <a:gd name="connsiteY73" fmla="*/ 6970514 h 7308651"/>
              <a:gd name="connsiteX74" fmla="*/ 2267131 w 3372031"/>
              <a:gd name="connsiteY74" fmla="*/ 7046714 h 7308651"/>
              <a:gd name="connsiteX75" fmla="*/ 2236175 w 3372031"/>
              <a:gd name="connsiteY75" fmla="*/ 7068145 h 7308651"/>
              <a:gd name="connsiteX76" fmla="*/ 2131400 w 3372031"/>
              <a:gd name="connsiteY76" fmla="*/ 7006232 h 7308651"/>
              <a:gd name="connsiteX77" fmla="*/ 2088537 w 3372031"/>
              <a:gd name="connsiteY77" fmla="*/ 7032426 h 7308651"/>
              <a:gd name="connsiteX78" fmla="*/ 2029006 w 3372031"/>
              <a:gd name="connsiteY78" fmla="*/ 6930032 h 7308651"/>
              <a:gd name="connsiteX79" fmla="*/ 1848031 w 3372031"/>
              <a:gd name="connsiteY79" fmla="*/ 6908601 h 7308651"/>
              <a:gd name="connsiteX80" fmla="*/ 1428931 w 3372031"/>
              <a:gd name="connsiteY80" fmla="*/ 7156251 h 7308651"/>
              <a:gd name="connsiteX81" fmla="*/ 1238431 w 3372031"/>
              <a:gd name="connsiteY8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848031 w 3372031"/>
              <a:gd name="connsiteY80" fmla="*/ 6908601 h 7308651"/>
              <a:gd name="connsiteX81" fmla="*/ 1428931 w 3372031"/>
              <a:gd name="connsiteY81" fmla="*/ 7156251 h 7308651"/>
              <a:gd name="connsiteX82" fmla="*/ 1238431 w 3372031"/>
              <a:gd name="connsiteY8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819456 w 3372031"/>
              <a:gd name="connsiteY80" fmla="*/ 6987183 h 7308651"/>
              <a:gd name="connsiteX81" fmla="*/ 1428931 w 3372031"/>
              <a:gd name="connsiteY81" fmla="*/ 7156251 h 7308651"/>
              <a:gd name="connsiteX82" fmla="*/ 1238431 w 3372031"/>
              <a:gd name="connsiteY8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798025 w 3372031"/>
              <a:gd name="connsiteY80" fmla="*/ 6956227 h 7308651"/>
              <a:gd name="connsiteX81" fmla="*/ 1428931 w 3372031"/>
              <a:gd name="connsiteY81" fmla="*/ 7156251 h 7308651"/>
              <a:gd name="connsiteX82" fmla="*/ 1238431 w 3372031"/>
              <a:gd name="connsiteY8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798025 w 3372031"/>
              <a:gd name="connsiteY81" fmla="*/ 6956227 h 7308651"/>
              <a:gd name="connsiteX82" fmla="*/ 1428931 w 3372031"/>
              <a:gd name="connsiteY82" fmla="*/ 7156251 h 7308651"/>
              <a:gd name="connsiteX83" fmla="*/ 1238431 w 3372031"/>
              <a:gd name="connsiteY8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798025 w 3372031"/>
              <a:gd name="connsiteY81" fmla="*/ 6956227 h 7308651"/>
              <a:gd name="connsiteX82" fmla="*/ 1428931 w 3372031"/>
              <a:gd name="connsiteY82" fmla="*/ 7156251 h 7308651"/>
              <a:gd name="connsiteX83" fmla="*/ 1238431 w 3372031"/>
              <a:gd name="connsiteY8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428931 w 3372031"/>
              <a:gd name="connsiteY83" fmla="*/ 7156251 h 7308651"/>
              <a:gd name="connsiteX84" fmla="*/ 1238431 w 3372031"/>
              <a:gd name="connsiteY8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428931 w 3372031"/>
              <a:gd name="connsiteY84" fmla="*/ 7156251 h 7308651"/>
              <a:gd name="connsiteX85" fmla="*/ 1238431 w 3372031"/>
              <a:gd name="connsiteY8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428931 w 3372031"/>
              <a:gd name="connsiteY85" fmla="*/ 7156251 h 7308651"/>
              <a:gd name="connsiteX86" fmla="*/ 1238431 w 3372031"/>
              <a:gd name="connsiteY8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28931 w 3372031"/>
              <a:gd name="connsiteY86" fmla="*/ 7156251 h 7308651"/>
              <a:gd name="connsiteX87" fmla="*/ 1238431 w 3372031"/>
              <a:gd name="connsiteY8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47981 w 3372031"/>
              <a:gd name="connsiteY86" fmla="*/ 7199113 h 7308651"/>
              <a:gd name="connsiteX87" fmla="*/ 1238431 w 3372031"/>
              <a:gd name="connsiteY8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47981 w 3372031"/>
              <a:gd name="connsiteY86" fmla="*/ 7199113 h 7308651"/>
              <a:gd name="connsiteX87" fmla="*/ 1238431 w 3372031"/>
              <a:gd name="connsiteY8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47981 w 3372031"/>
              <a:gd name="connsiteY86" fmla="*/ 7199113 h 7308651"/>
              <a:gd name="connsiteX87" fmla="*/ 1297962 w 3372031"/>
              <a:gd name="connsiteY87" fmla="*/ 7191970 h 7308651"/>
              <a:gd name="connsiteX88" fmla="*/ 1238431 w 3372031"/>
              <a:gd name="connsiteY88" fmla="*/ 7308651 h 7308651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562406 w 3372031"/>
              <a:gd name="connsiteY23" fmla="*/ 3846314 h 7301507"/>
              <a:gd name="connsiteX24" fmla="*/ 2631462 w 3372031"/>
              <a:gd name="connsiteY24" fmla="*/ 3882032 h 7301507"/>
              <a:gd name="connsiteX25" fmla="*/ 2688612 w 3372031"/>
              <a:gd name="connsiteY25" fmla="*/ 3827264 h 7301507"/>
              <a:gd name="connsiteX26" fmla="*/ 2721950 w 3372031"/>
              <a:gd name="connsiteY26" fmla="*/ 3910607 h 7301507"/>
              <a:gd name="connsiteX27" fmla="*/ 2767194 w 3372031"/>
              <a:gd name="connsiteY27" fmla="*/ 3955851 h 7301507"/>
              <a:gd name="connsiteX28" fmla="*/ 2841012 w 3372031"/>
              <a:gd name="connsiteY28" fmla="*/ 3979664 h 7301507"/>
              <a:gd name="connsiteX29" fmla="*/ 2893400 w 3372031"/>
              <a:gd name="connsiteY29" fmla="*/ 4048720 h 7301507"/>
              <a:gd name="connsiteX30" fmla="*/ 2979125 w 3372031"/>
              <a:gd name="connsiteY30" fmla="*/ 4103489 h 7301507"/>
              <a:gd name="connsiteX31" fmla="*/ 3031512 w 3372031"/>
              <a:gd name="connsiteY31" fmla="*/ 4136826 h 7301507"/>
              <a:gd name="connsiteX32" fmla="*/ 2902925 w 3372031"/>
              <a:gd name="connsiteY32" fmla="*/ 4229695 h 7301507"/>
              <a:gd name="connsiteX33" fmla="*/ 2900543 w 3372031"/>
              <a:gd name="connsiteY33" fmla="*/ 4284463 h 7301507"/>
              <a:gd name="connsiteX34" fmla="*/ 3002937 w 3372031"/>
              <a:gd name="connsiteY34" fmla="*/ 4401145 h 7301507"/>
              <a:gd name="connsiteX35" fmla="*/ 3098187 w 3372031"/>
              <a:gd name="connsiteY35" fmla="*/ 4463057 h 7301507"/>
              <a:gd name="connsiteX36" fmla="*/ 3129144 w 3372031"/>
              <a:gd name="connsiteY36" fmla="*/ 4501157 h 7301507"/>
              <a:gd name="connsiteX37" fmla="*/ 3114856 w 3372031"/>
              <a:gd name="connsiteY37" fmla="*/ 4582120 h 7301507"/>
              <a:gd name="connsiteX38" fmla="*/ 3110094 w 3372031"/>
              <a:gd name="connsiteY38" fmla="*/ 4665464 h 7301507"/>
              <a:gd name="connsiteX39" fmla="*/ 3067231 w 3372031"/>
              <a:gd name="connsiteY39" fmla="*/ 4674989 h 7301507"/>
              <a:gd name="connsiteX40" fmla="*/ 3041037 w 3372031"/>
              <a:gd name="connsiteY40" fmla="*/ 4691657 h 7301507"/>
              <a:gd name="connsiteX41" fmla="*/ 3069612 w 3372031"/>
              <a:gd name="connsiteY41" fmla="*/ 4841676 h 7301507"/>
              <a:gd name="connsiteX42" fmla="*/ 3052944 w 3372031"/>
              <a:gd name="connsiteY42" fmla="*/ 4977407 h 7301507"/>
              <a:gd name="connsiteX43" fmla="*/ 3014844 w 3372031"/>
              <a:gd name="connsiteY43" fmla="*/ 5017889 h 7301507"/>
              <a:gd name="connsiteX44" fmla="*/ 2998175 w 3372031"/>
              <a:gd name="connsiteY44" fmla="*/ 5139332 h 7301507"/>
              <a:gd name="connsiteX45" fmla="*/ 2969600 w 3372031"/>
              <a:gd name="connsiteY45" fmla="*/ 5258395 h 7301507"/>
              <a:gd name="connsiteX46" fmla="*/ 3021987 w 3372031"/>
              <a:gd name="connsiteY46" fmla="*/ 5275064 h 7301507"/>
              <a:gd name="connsiteX47" fmla="*/ 3019606 w 3372031"/>
              <a:gd name="connsiteY47" fmla="*/ 5320307 h 7301507"/>
              <a:gd name="connsiteX48" fmla="*/ 3017225 w 3372031"/>
              <a:gd name="connsiteY48" fmla="*/ 5375076 h 7301507"/>
              <a:gd name="connsiteX49" fmla="*/ 3074375 w 3372031"/>
              <a:gd name="connsiteY49" fmla="*/ 5444132 h 7301507"/>
              <a:gd name="connsiteX50" fmla="*/ 3122000 w 3372031"/>
              <a:gd name="connsiteY50" fmla="*/ 5570339 h 7301507"/>
              <a:gd name="connsiteX51" fmla="*/ 3029131 w 3372031"/>
              <a:gd name="connsiteY51" fmla="*/ 5860851 h 7301507"/>
              <a:gd name="connsiteX52" fmla="*/ 3050562 w 3372031"/>
              <a:gd name="connsiteY52" fmla="*/ 5915620 h 7301507"/>
              <a:gd name="connsiteX53" fmla="*/ 3076756 w 3372031"/>
              <a:gd name="connsiteY53" fmla="*/ 5968007 h 7301507"/>
              <a:gd name="connsiteX54" fmla="*/ 3081519 w 3372031"/>
              <a:gd name="connsiteY54" fmla="*/ 6072782 h 7301507"/>
              <a:gd name="connsiteX55" fmla="*/ 2988649 w 3372031"/>
              <a:gd name="connsiteY55" fmla="*/ 6232327 h 7301507"/>
              <a:gd name="connsiteX56" fmla="*/ 2952931 w 3372031"/>
              <a:gd name="connsiteY56" fmla="*/ 6213276 h 7301507"/>
              <a:gd name="connsiteX57" fmla="*/ 2881494 w 3372031"/>
              <a:gd name="connsiteY57" fmla="*/ 6225182 h 7301507"/>
              <a:gd name="connsiteX58" fmla="*/ 2745762 w 3372031"/>
              <a:gd name="connsiteY58" fmla="*/ 6337101 h 7301507"/>
              <a:gd name="connsiteX59" fmla="*/ 2638606 w 3372031"/>
              <a:gd name="connsiteY59" fmla="*/ 6322814 h 7301507"/>
              <a:gd name="connsiteX60" fmla="*/ 2607650 w 3372031"/>
              <a:gd name="connsiteY60" fmla="*/ 6351389 h 7301507"/>
              <a:gd name="connsiteX61" fmla="*/ 2540974 w 3372031"/>
              <a:gd name="connsiteY61" fmla="*/ 6396631 h 7301507"/>
              <a:gd name="connsiteX62" fmla="*/ 2424294 w 3372031"/>
              <a:gd name="connsiteY62" fmla="*/ 6384726 h 7301507"/>
              <a:gd name="connsiteX63" fmla="*/ 2400481 w 3372031"/>
              <a:gd name="connsiteY63" fmla="*/ 6501407 h 7301507"/>
              <a:gd name="connsiteX64" fmla="*/ 2395719 w 3372031"/>
              <a:gd name="connsiteY64" fmla="*/ 6537126 h 7301507"/>
              <a:gd name="connsiteX65" fmla="*/ 2371907 w 3372031"/>
              <a:gd name="connsiteY65" fmla="*/ 6556176 h 7301507"/>
              <a:gd name="connsiteX66" fmla="*/ 2174262 w 3372031"/>
              <a:gd name="connsiteY66" fmla="*/ 6508551 h 7301507"/>
              <a:gd name="connsiteX67" fmla="*/ 2136162 w 3372031"/>
              <a:gd name="connsiteY67" fmla="*/ 6560939 h 7301507"/>
              <a:gd name="connsiteX68" fmla="*/ 2105206 w 3372031"/>
              <a:gd name="connsiteY68" fmla="*/ 6656189 h 7301507"/>
              <a:gd name="connsiteX69" fmla="*/ 2071868 w 3372031"/>
              <a:gd name="connsiteY69" fmla="*/ 6720482 h 7301507"/>
              <a:gd name="connsiteX70" fmla="*/ 2083775 w 3372031"/>
              <a:gd name="connsiteY70" fmla="*/ 6782395 h 7301507"/>
              <a:gd name="connsiteX71" fmla="*/ 2217125 w 3372031"/>
              <a:gd name="connsiteY71" fmla="*/ 6894314 h 7301507"/>
              <a:gd name="connsiteX72" fmla="*/ 2286181 w 3372031"/>
              <a:gd name="connsiteY72" fmla="*/ 6927651 h 7301507"/>
              <a:gd name="connsiteX73" fmla="*/ 2269512 w 3372031"/>
              <a:gd name="connsiteY73" fmla="*/ 6951464 h 7301507"/>
              <a:gd name="connsiteX74" fmla="*/ 2233794 w 3372031"/>
              <a:gd name="connsiteY74" fmla="*/ 6970514 h 7301507"/>
              <a:gd name="connsiteX75" fmla="*/ 2267131 w 3372031"/>
              <a:gd name="connsiteY75" fmla="*/ 7046714 h 7301507"/>
              <a:gd name="connsiteX76" fmla="*/ 2236175 w 3372031"/>
              <a:gd name="connsiteY76" fmla="*/ 7068145 h 7301507"/>
              <a:gd name="connsiteX77" fmla="*/ 2131400 w 3372031"/>
              <a:gd name="connsiteY77" fmla="*/ 7006232 h 7301507"/>
              <a:gd name="connsiteX78" fmla="*/ 2088537 w 3372031"/>
              <a:gd name="connsiteY78" fmla="*/ 7032426 h 7301507"/>
              <a:gd name="connsiteX79" fmla="*/ 2029006 w 3372031"/>
              <a:gd name="connsiteY79" fmla="*/ 6930032 h 7301507"/>
              <a:gd name="connsiteX80" fmla="*/ 1912325 w 3372031"/>
              <a:gd name="connsiteY80" fmla="*/ 6956226 h 7301507"/>
              <a:gd name="connsiteX81" fmla="*/ 1848031 w 3372031"/>
              <a:gd name="connsiteY81" fmla="*/ 6960989 h 7301507"/>
              <a:gd name="connsiteX82" fmla="*/ 1798025 w 3372031"/>
              <a:gd name="connsiteY82" fmla="*/ 6956227 h 7301507"/>
              <a:gd name="connsiteX83" fmla="*/ 1740875 w 3372031"/>
              <a:gd name="connsiteY83" fmla="*/ 7001470 h 7301507"/>
              <a:gd name="connsiteX84" fmla="*/ 1562281 w 3372031"/>
              <a:gd name="connsiteY84" fmla="*/ 6960989 h 7301507"/>
              <a:gd name="connsiteX85" fmla="*/ 1583712 w 3372031"/>
              <a:gd name="connsiteY85" fmla="*/ 7094339 h 7301507"/>
              <a:gd name="connsiteX86" fmla="*/ 1447981 w 3372031"/>
              <a:gd name="connsiteY86" fmla="*/ 7199113 h 7301507"/>
              <a:gd name="connsiteX87" fmla="*/ 1297962 w 3372031"/>
              <a:gd name="connsiteY87" fmla="*/ 7191970 h 7301507"/>
              <a:gd name="connsiteX88" fmla="*/ 1245575 w 3372031"/>
              <a:gd name="connsiteY8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562406 w 3372031"/>
              <a:gd name="connsiteY23" fmla="*/ 3846314 h 7301507"/>
              <a:gd name="connsiteX24" fmla="*/ 2631462 w 3372031"/>
              <a:gd name="connsiteY24" fmla="*/ 3882032 h 7301507"/>
              <a:gd name="connsiteX25" fmla="*/ 2688612 w 3372031"/>
              <a:gd name="connsiteY25" fmla="*/ 3827264 h 7301507"/>
              <a:gd name="connsiteX26" fmla="*/ 2721950 w 3372031"/>
              <a:gd name="connsiteY26" fmla="*/ 3910607 h 7301507"/>
              <a:gd name="connsiteX27" fmla="*/ 2767194 w 3372031"/>
              <a:gd name="connsiteY27" fmla="*/ 3955851 h 7301507"/>
              <a:gd name="connsiteX28" fmla="*/ 2841012 w 3372031"/>
              <a:gd name="connsiteY28" fmla="*/ 3979664 h 7301507"/>
              <a:gd name="connsiteX29" fmla="*/ 2893400 w 3372031"/>
              <a:gd name="connsiteY29" fmla="*/ 4048720 h 7301507"/>
              <a:gd name="connsiteX30" fmla="*/ 2979125 w 3372031"/>
              <a:gd name="connsiteY30" fmla="*/ 4103489 h 7301507"/>
              <a:gd name="connsiteX31" fmla="*/ 3031512 w 3372031"/>
              <a:gd name="connsiteY31" fmla="*/ 4136826 h 7301507"/>
              <a:gd name="connsiteX32" fmla="*/ 2902925 w 3372031"/>
              <a:gd name="connsiteY32" fmla="*/ 4229695 h 7301507"/>
              <a:gd name="connsiteX33" fmla="*/ 2900543 w 3372031"/>
              <a:gd name="connsiteY33" fmla="*/ 4284463 h 7301507"/>
              <a:gd name="connsiteX34" fmla="*/ 3002937 w 3372031"/>
              <a:gd name="connsiteY34" fmla="*/ 4401145 h 7301507"/>
              <a:gd name="connsiteX35" fmla="*/ 3098187 w 3372031"/>
              <a:gd name="connsiteY35" fmla="*/ 4463057 h 7301507"/>
              <a:gd name="connsiteX36" fmla="*/ 3129144 w 3372031"/>
              <a:gd name="connsiteY36" fmla="*/ 4501157 h 7301507"/>
              <a:gd name="connsiteX37" fmla="*/ 3114856 w 3372031"/>
              <a:gd name="connsiteY37" fmla="*/ 4582120 h 7301507"/>
              <a:gd name="connsiteX38" fmla="*/ 3110094 w 3372031"/>
              <a:gd name="connsiteY38" fmla="*/ 4665464 h 7301507"/>
              <a:gd name="connsiteX39" fmla="*/ 3067231 w 3372031"/>
              <a:gd name="connsiteY39" fmla="*/ 4674989 h 7301507"/>
              <a:gd name="connsiteX40" fmla="*/ 3041037 w 3372031"/>
              <a:gd name="connsiteY40" fmla="*/ 4691657 h 7301507"/>
              <a:gd name="connsiteX41" fmla="*/ 3069612 w 3372031"/>
              <a:gd name="connsiteY41" fmla="*/ 4841676 h 7301507"/>
              <a:gd name="connsiteX42" fmla="*/ 3052944 w 3372031"/>
              <a:gd name="connsiteY42" fmla="*/ 4977407 h 7301507"/>
              <a:gd name="connsiteX43" fmla="*/ 3014844 w 3372031"/>
              <a:gd name="connsiteY43" fmla="*/ 5017889 h 7301507"/>
              <a:gd name="connsiteX44" fmla="*/ 2998175 w 3372031"/>
              <a:gd name="connsiteY44" fmla="*/ 5139332 h 7301507"/>
              <a:gd name="connsiteX45" fmla="*/ 2969600 w 3372031"/>
              <a:gd name="connsiteY45" fmla="*/ 5258395 h 7301507"/>
              <a:gd name="connsiteX46" fmla="*/ 3021987 w 3372031"/>
              <a:gd name="connsiteY46" fmla="*/ 5275064 h 7301507"/>
              <a:gd name="connsiteX47" fmla="*/ 3019606 w 3372031"/>
              <a:gd name="connsiteY47" fmla="*/ 5320307 h 7301507"/>
              <a:gd name="connsiteX48" fmla="*/ 3017225 w 3372031"/>
              <a:gd name="connsiteY48" fmla="*/ 5375076 h 7301507"/>
              <a:gd name="connsiteX49" fmla="*/ 3074375 w 3372031"/>
              <a:gd name="connsiteY49" fmla="*/ 5444132 h 7301507"/>
              <a:gd name="connsiteX50" fmla="*/ 3122000 w 3372031"/>
              <a:gd name="connsiteY50" fmla="*/ 5570339 h 7301507"/>
              <a:gd name="connsiteX51" fmla="*/ 3029131 w 3372031"/>
              <a:gd name="connsiteY51" fmla="*/ 5860851 h 7301507"/>
              <a:gd name="connsiteX52" fmla="*/ 3050562 w 3372031"/>
              <a:gd name="connsiteY52" fmla="*/ 5915620 h 7301507"/>
              <a:gd name="connsiteX53" fmla="*/ 3076756 w 3372031"/>
              <a:gd name="connsiteY53" fmla="*/ 5968007 h 7301507"/>
              <a:gd name="connsiteX54" fmla="*/ 3081519 w 3372031"/>
              <a:gd name="connsiteY54" fmla="*/ 6072782 h 7301507"/>
              <a:gd name="connsiteX55" fmla="*/ 2988649 w 3372031"/>
              <a:gd name="connsiteY55" fmla="*/ 6232327 h 7301507"/>
              <a:gd name="connsiteX56" fmla="*/ 2952931 w 3372031"/>
              <a:gd name="connsiteY56" fmla="*/ 6213276 h 7301507"/>
              <a:gd name="connsiteX57" fmla="*/ 2881494 w 3372031"/>
              <a:gd name="connsiteY57" fmla="*/ 6225182 h 7301507"/>
              <a:gd name="connsiteX58" fmla="*/ 2745762 w 3372031"/>
              <a:gd name="connsiteY58" fmla="*/ 6337101 h 7301507"/>
              <a:gd name="connsiteX59" fmla="*/ 2638606 w 3372031"/>
              <a:gd name="connsiteY59" fmla="*/ 6322814 h 7301507"/>
              <a:gd name="connsiteX60" fmla="*/ 2607650 w 3372031"/>
              <a:gd name="connsiteY60" fmla="*/ 6351389 h 7301507"/>
              <a:gd name="connsiteX61" fmla="*/ 2540974 w 3372031"/>
              <a:gd name="connsiteY61" fmla="*/ 6396631 h 7301507"/>
              <a:gd name="connsiteX62" fmla="*/ 2424294 w 3372031"/>
              <a:gd name="connsiteY62" fmla="*/ 6384726 h 7301507"/>
              <a:gd name="connsiteX63" fmla="*/ 2400481 w 3372031"/>
              <a:gd name="connsiteY63" fmla="*/ 6501407 h 7301507"/>
              <a:gd name="connsiteX64" fmla="*/ 2395719 w 3372031"/>
              <a:gd name="connsiteY64" fmla="*/ 6537126 h 7301507"/>
              <a:gd name="connsiteX65" fmla="*/ 2371907 w 3372031"/>
              <a:gd name="connsiteY65" fmla="*/ 6556176 h 7301507"/>
              <a:gd name="connsiteX66" fmla="*/ 2174262 w 3372031"/>
              <a:gd name="connsiteY66" fmla="*/ 6508551 h 7301507"/>
              <a:gd name="connsiteX67" fmla="*/ 2136162 w 3372031"/>
              <a:gd name="connsiteY67" fmla="*/ 6560939 h 7301507"/>
              <a:gd name="connsiteX68" fmla="*/ 2105206 w 3372031"/>
              <a:gd name="connsiteY68" fmla="*/ 6656189 h 7301507"/>
              <a:gd name="connsiteX69" fmla="*/ 2071868 w 3372031"/>
              <a:gd name="connsiteY69" fmla="*/ 6720482 h 7301507"/>
              <a:gd name="connsiteX70" fmla="*/ 2083775 w 3372031"/>
              <a:gd name="connsiteY70" fmla="*/ 6782395 h 7301507"/>
              <a:gd name="connsiteX71" fmla="*/ 2217125 w 3372031"/>
              <a:gd name="connsiteY71" fmla="*/ 6894314 h 7301507"/>
              <a:gd name="connsiteX72" fmla="*/ 2286181 w 3372031"/>
              <a:gd name="connsiteY72" fmla="*/ 6927651 h 7301507"/>
              <a:gd name="connsiteX73" fmla="*/ 2269512 w 3372031"/>
              <a:gd name="connsiteY73" fmla="*/ 6951464 h 7301507"/>
              <a:gd name="connsiteX74" fmla="*/ 2233794 w 3372031"/>
              <a:gd name="connsiteY74" fmla="*/ 6970514 h 7301507"/>
              <a:gd name="connsiteX75" fmla="*/ 2267131 w 3372031"/>
              <a:gd name="connsiteY75" fmla="*/ 7046714 h 7301507"/>
              <a:gd name="connsiteX76" fmla="*/ 2236175 w 3372031"/>
              <a:gd name="connsiteY76" fmla="*/ 7068145 h 7301507"/>
              <a:gd name="connsiteX77" fmla="*/ 2131400 w 3372031"/>
              <a:gd name="connsiteY77" fmla="*/ 7006232 h 7301507"/>
              <a:gd name="connsiteX78" fmla="*/ 2088537 w 3372031"/>
              <a:gd name="connsiteY78" fmla="*/ 7032426 h 7301507"/>
              <a:gd name="connsiteX79" fmla="*/ 2029006 w 3372031"/>
              <a:gd name="connsiteY79" fmla="*/ 6930032 h 7301507"/>
              <a:gd name="connsiteX80" fmla="*/ 1912325 w 3372031"/>
              <a:gd name="connsiteY80" fmla="*/ 6956226 h 7301507"/>
              <a:gd name="connsiteX81" fmla="*/ 1848031 w 3372031"/>
              <a:gd name="connsiteY81" fmla="*/ 6960989 h 7301507"/>
              <a:gd name="connsiteX82" fmla="*/ 1798025 w 3372031"/>
              <a:gd name="connsiteY82" fmla="*/ 6956227 h 7301507"/>
              <a:gd name="connsiteX83" fmla="*/ 1740875 w 3372031"/>
              <a:gd name="connsiteY83" fmla="*/ 7001470 h 7301507"/>
              <a:gd name="connsiteX84" fmla="*/ 1562281 w 3372031"/>
              <a:gd name="connsiteY84" fmla="*/ 6960989 h 7301507"/>
              <a:gd name="connsiteX85" fmla="*/ 1583712 w 3372031"/>
              <a:gd name="connsiteY85" fmla="*/ 7094339 h 7301507"/>
              <a:gd name="connsiteX86" fmla="*/ 1509894 w 3372031"/>
              <a:gd name="connsiteY86" fmla="*/ 7132439 h 7301507"/>
              <a:gd name="connsiteX87" fmla="*/ 1447981 w 3372031"/>
              <a:gd name="connsiteY87" fmla="*/ 7199113 h 7301507"/>
              <a:gd name="connsiteX88" fmla="*/ 1297962 w 3372031"/>
              <a:gd name="connsiteY88" fmla="*/ 7191970 h 7301507"/>
              <a:gd name="connsiteX89" fmla="*/ 1245575 w 3372031"/>
              <a:gd name="connsiteY8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562406 w 3372031"/>
              <a:gd name="connsiteY23" fmla="*/ 3846314 h 7301507"/>
              <a:gd name="connsiteX24" fmla="*/ 2631462 w 3372031"/>
              <a:gd name="connsiteY24" fmla="*/ 3882032 h 7301507"/>
              <a:gd name="connsiteX25" fmla="*/ 2688612 w 3372031"/>
              <a:gd name="connsiteY25" fmla="*/ 3827264 h 7301507"/>
              <a:gd name="connsiteX26" fmla="*/ 2721950 w 3372031"/>
              <a:gd name="connsiteY26" fmla="*/ 3910607 h 7301507"/>
              <a:gd name="connsiteX27" fmla="*/ 2767194 w 3372031"/>
              <a:gd name="connsiteY27" fmla="*/ 3955851 h 7301507"/>
              <a:gd name="connsiteX28" fmla="*/ 2841012 w 3372031"/>
              <a:gd name="connsiteY28" fmla="*/ 3979664 h 7301507"/>
              <a:gd name="connsiteX29" fmla="*/ 2893400 w 3372031"/>
              <a:gd name="connsiteY29" fmla="*/ 4048720 h 7301507"/>
              <a:gd name="connsiteX30" fmla="*/ 2979125 w 3372031"/>
              <a:gd name="connsiteY30" fmla="*/ 4103489 h 7301507"/>
              <a:gd name="connsiteX31" fmla="*/ 3031512 w 3372031"/>
              <a:gd name="connsiteY31" fmla="*/ 4136826 h 7301507"/>
              <a:gd name="connsiteX32" fmla="*/ 2902925 w 3372031"/>
              <a:gd name="connsiteY32" fmla="*/ 4229695 h 7301507"/>
              <a:gd name="connsiteX33" fmla="*/ 2900543 w 3372031"/>
              <a:gd name="connsiteY33" fmla="*/ 4284463 h 7301507"/>
              <a:gd name="connsiteX34" fmla="*/ 3002937 w 3372031"/>
              <a:gd name="connsiteY34" fmla="*/ 4401145 h 7301507"/>
              <a:gd name="connsiteX35" fmla="*/ 3098187 w 3372031"/>
              <a:gd name="connsiteY35" fmla="*/ 4463057 h 7301507"/>
              <a:gd name="connsiteX36" fmla="*/ 3129144 w 3372031"/>
              <a:gd name="connsiteY36" fmla="*/ 4501157 h 7301507"/>
              <a:gd name="connsiteX37" fmla="*/ 3114856 w 3372031"/>
              <a:gd name="connsiteY37" fmla="*/ 4582120 h 7301507"/>
              <a:gd name="connsiteX38" fmla="*/ 3110094 w 3372031"/>
              <a:gd name="connsiteY38" fmla="*/ 4665464 h 7301507"/>
              <a:gd name="connsiteX39" fmla="*/ 3067231 w 3372031"/>
              <a:gd name="connsiteY39" fmla="*/ 4674989 h 7301507"/>
              <a:gd name="connsiteX40" fmla="*/ 3041037 w 3372031"/>
              <a:gd name="connsiteY40" fmla="*/ 4691657 h 7301507"/>
              <a:gd name="connsiteX41" fmla="*/ 3069612 w 3372031"/>
              <a:gd name="connsiteY41" fmla="*/ 4841676 h 7301507"/>
              <a:gd name="connsiteX42" fmla="*/ 3052944 w 3372031"/>
              <a:gd name="connsiteY42" fmla="*/ 4977407 h 7301507"/>
              <a:gd name="connsiteX43" fmla="*/ 3014844 w 3372031"/>
              <a:gd name="connsiteY43" fmla="*/ 5017889 h 7301507"/>
              <a:gd name="connsiteX44" fmla="*/ 2998175 w 3372031"/>
              <a:gd name="connsiteY44" fmla="*/ 5139332 h 7301507"/>
              <a:gd name="connsiteX45" fmla="*/ 2969600 w 3372031"/>
              <a:gd name="connsiteY45" fmla="*/ 5258395 h 7301507"/>
              <a:gd name="connsiteX46" fmla="*/ 3021987 w 3372031"/>
              <a:gd name="connsiteY46" fmla="*/ 5275064 h 7301507"/>
              <a:gd name="connsiteX47" fmla="*/ 3019606 w 3372031"/>
              <a:gd name="connsiteY47" fmla="*/ 5320307 h 7301507"/>
              <a:gd name="connsiteX48" fmla="*/ 3017225 w 3372031"/>
              <a:gd name="connsiteY48" fmla="*/ 5375076 h 7301507"/>
              <a:gd name="connsiteX49" fmla="*/ 3074375 w 3372031"/>
              <a:gd name="connsiteY49" fmla="*/ 5444132 h 7301507"/>
              <a:gd name="connsiteX50" fmla="*/ 3122000 w 3372031"/>
              <a:gd name="connsiteY50" fmla="*/ 5570339 h 7301507"/>
              <a:gd name="connsiteX51" fmla="*/ 3029131 w 3372031"/>
              <a:gd name="connsiteY51" fmla="*/ 5860851 h 7301507"/>
              <a:gd name="connsiteX52" fmla="*/ 3050562 w 3372031"/>
              <a:gd name="connsiteY52" fmla="*/ 5915620 h 7301507"/>
              <a:gd name="connsiteX53" fmla="*/ 3076756 w 3372031"/>
              <a:gd name="connsiteY53" fmla="*/ 5968007 h 7301507"/>
              <a:gd name="connsiteX54" fmla="*/ 3081519 w 3372031"/>
              <a:gd name="connsiteY54" fmla="*/ 6072782 h 7301507"/>
              <a:gd name="connsiteX55" fmla="*/ 2988649 w 3372031"/>
              <a:gd name="connsiteY55" fmla="*/ 6232327 h 7301507"/>
              <a:gd name="connsiteX56" fmla="*/ 2952931 w 3372031"/>
              <a:gd name="connsiteY56" fmla="*/ 6213276 h 7301507"/>
              <a:gd name="connsiteX57" fmla="*/ 2881494 w 3372031"/>
              <a:gd name="connsiteY57" fmla="*/ 6225182 h 7301507"/>
              <a:gd name="connsiteX58" fmla="*/ 2745762 w 3372031"/>
              <a:gd name="connsiteY58" fmla="*/ 6337101 h 7301507"/>
              <a:gd name="connsiteX59" fmla="*/ 2638606 w 3372031"/>
              <a:gd name="connsiteY59" fmla="*/ 6322814 h 7301507"/>
              <a:gd name="connsiteX60" fmla="*/ 2607650 w 3372031"/>
              <a:gd name="connsiteY60" fmla="*/ 6351389 h 7301507"/>
              <a:gd name="connsiteX61" fmla="*/ 2540974 w 3372031"/>
              <a:gd name="connsiteY61" fmla="*/ 6396631 h 7301507"/>
              <a:gd name="connsiteX62" fmla="*/ 2424294 w 3372031"/>
              <a:gd name="connsiteY62" fmla="*/ 6384726 h 7301507"/>
              <a:gd name="connsiteX63" fmla="*/ 2400481 w 3372031"/>
              <a:gd name="connsiteY63" fmla="*/ 6501407 h 7301507"/>
              <a:gd name="connsiteX64" fmla="*/ 2395719 w 3372031"/>
              <a:gd name="connsiteY64" fmla="*/ 6537126 h 7301507"/>
              <a:gd name="connsiteX65" fmla="*/ 2371907 w 3372031"/>
              <a:gd name="connsiteY65" fmla="*/ 6556176 h 7301507"/>
              <a:gd name="connsiteX66" fmla="*/ 2174262 w 3372031"/>
              <a:gd name="connsiteY66" fmla="*/ 6508551 h 7301507"/>
              <a:gd name="connsiteX67" fmla="*/ 2136162 w 3372031"/>
              <a:gd name="connsiteY67" fmla="*/ 6560939 h 7301507"/>
              <a:gd name="connsiteX68" fmla="*/ 2105206 w 3372031"/>
              <a:gd name="connsiteY68" fmla="*/ 6656189 h 7301507"/>
              <a:gd name="connsiteX69" fmla="*/ 2071868 w 3372031"/>
              <a:gd name="connsiteY69" fmla="*/ 6720482 h 7301507"/>
              <a:gd name="connsiteX70" fmla="*/ 2083775 w 3372031"/>
              <a:gd name="connsiteY70" fmla="*/ 6782395 h 7301507"/>
              <a:gd name="connsiteX71" fmla="*/ 2217125 w 3372031"/>
              <a:gd name="connsiteY71" fmla="*/ 6894314 h 7301507"/>
              <a:gd name="connsiteX72" fmla="*/ 2286181 w 3372031"/>
              <a:gd name="connsiteY72" fmla="*/ 6927651 h 7301507"/>
              <a:gd name="connsiteX73" fmla="*/ 2269512 w 3372031"/>
              <a:gd name="connsiteY73" fmla="*/ 6951464 h 7301507"/>
              <a:gd name="connsiteX74" fmla="*/ 2233794 w 3372031"/>
              <a:gd name="connsiteY74" fmla="*/ 6970514 h 7301507"/>
              <a:gd name="connsiteX75" fmla="*/ 2267131 w 3372031"/>
              <a:gd name="connsiteY75" fmla="*/ 7046714 h 7301507"/>
              <a:gd name="connsiteX76" fmla="*/ 2236175 w 3372031"/>
              <a:gd name="connsiteY76" fmla="*/ 7068145 h 7301507"/>
              <a:gd name="connsiteX77" fmla="*/ 2131400 w 3372031"/>
              <a:gd name="connsiteY77" fmla="*/ 7006232 h 7301507"/>
              <a:gd name="connsiteX78" fmla="*/ 2088537 w 3372031"/>
              <a:gd name="connsiteY78" fmla="*/ 7032426 h 7301507"/>
              <a:gd name="connsiteX79" fmla="*/ 2029006 w 3372031"/>
              <a:gd name="connsiteY79" fmla="*/ 6930032 h 7301507"/>
              <a:gd name="connsiteX80" fmla="*/ 1912325 w 3372031"/>
              <a:gd name="connsiteY80" fmla="*/ 6956226 h 7301507"/>
              <a:gd name="connsiteX81" fmla="*/ 1848031 w 3372031"/>
              <a:gd name="connsiteY81" fmla="*/ 6960989 h 7301507"/>
              <a:gd name="connsiteX82" fmla="*/ 1798025 w 3372031"/>
              <a:gd name="connsiteY82" fmla="*/ 6956227 h 7301507"/>
              <a:gd name="connsiteX83" fmla="*/ 1740875 w 3372031"/>
              <a:gd name="connsiteY83" fmla="*/ 7001470 h 7301507"/>
              <a:gd name="connsiteX84" fmla="*/ 1562281 w 3372031"/>
              <a:gd name="connsiteY84" fmla="*/ 6960989 h 7301507"/>
              <a:gd name="connsiteX85" fmla="*/ 1586093 w 3372031"/>
              <a:gd name="connsiteY85" fmla="*/ 7087195 h 7301507"/>
              <a:gd name="connsiteX86" fmla="*/ 1509894 w 3372031"/>
              <a:gd name="connsiteY86" fmla="*/ 7132439 h 7301507"/>
              <a:gd name="connsiteX87" fmla="*/ 1447981 w 3372031"/>
              <a:gd name="connsiteY87" fmla="*/ 7199113 h 7301507"/>
              <a:gd name="connsiteX88" fmla="*/ 1297962 w 3372031"/>
              <a:gd name="connsiteY88" fmla="*/ 7191970 h 7301507"/>
              <a:gd name="connsiteX89" fmla="*/ 1245575 w 3372031"/>
              <a:gd name="connsiteY8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464775 w 3372031"/>
              <a:gd name="connsiteY23" fmla="*/ 3572470 h 7301507"/>
              <a:gd name="connsiteX24" fmla="*/ 2562406 w 3372031"/>
              <a:gd name="connsiteY24" fmla="*/ 3846314 h 7301507"/>
              <a:gd name="connsiteX25" fmla="*/ 2631462 w 3372031"/>
              <a:gd name="connsiteY25" fmla="*/ 3882032 h 7301507"/>
              <a:gd name="connsiteX26" fmla="*/ 2688612 w 3372031"/>
              <a:gd name="connsiteY26" fmla="*/ 3827264 h 7301507"/>
              <a:gd name="connsiteX27" fmla="*/ 2721950 w 3372031"/>
              <a:gd name="connsiteY27" fmla="*/ 3910607 h 7301507"/>
              <a:gd name="connsiteX28" fmla="*/ 2767194 w 3372031"/>
              <a:gd name="connsiteY28" fmla="*/ 3955851 h 7301507"/>
              <a:gd name="connsiteX29" fmla="*/ 2841012 w 3372031"/>
              <a:gd name="connsiteY29" fmla="*/ 3979664 h 7301507"/>
              <a:gd name="connsiteX30" fmla="*/ 2893400 w 3372031"/>
              <a:gd name="connsiteY30" fmla="*/ 4048720 h 7301507"/>
              <a:gd name="connsiteX31" fmla="*/ 2979125 w 3372031"/>
              <a:gd name="connsiteY31" fmla="*/ 4103489 h 7301507"/>
              <a:gd name="connsiteX32" fmla="*/ 3031512 w 3372031"/>
              <a:gd name="connsiteY32" fmla="*/ 4136826 h 7301507"/>
              <a:gd name="connsiteX33" fmla="*/ 2902925 w 3372031"/>
              <a:gd name="connsiteY33" fmla="*/ 4229695 h 7301507"/>
              <a:gd name="connsiteX34" fmla="*/ 2900543 w 3372031"/>
              <a:gd name="connsiteY34" fmla="*/ 4284463 h 7301507"/>
              <a:gd name="connsiteX35" fmla="*/ 3002937 w 3372031"/>
              <a:gd name="connsiteY35" fmla="*/ 4401145 h 7301507"/>
              <a:gd name="connsiteX36" fmla="*/ 3098187 w 3372031"/>
              <a:gd name="connsiteY36" fmla="*/ 4463057 h 7301507"/>
              <a:gd name="connsiteX37" fmla="*/ 3129144 w 3372031"/>
              <a:gd name="connsiteY37" fmla="*/ 4501157 h 7301507"/>
              <a:gd name="connsiteX38" fmla="*/ 3114856 w 3372031"/>
              <a:gd name="connsiteY38" fmla="*/ 4582120 h 7301507"/>
              <a:gd name="connsiteX39" fmla="*/ 3110094 w 3372031"/>
              <a:gd name="connsiteY39" fmla="*/ 4665464 h 7301507"/>
              <a:gd name="connsiteX40" fmla="*/ 3067231 w 3372031"/>
              <a:gd name="connsiteY40" fmla="*/ 4674989 h 7301507"/>
              <a:gd name="connsiteX41" fmla="*/ 3041037 w 3372031"/>
              <a:gd name="connsiteY41" fmla="*/ 4691657 h 7301507"/>
              <a:gd name="connsiteX42" fmla="*/ 3069612 w 3372031"/>
              <a:gd name="connsiteY42" fmla="*/ 4841676 h 7301507"/>
              <a:gd name="connsiteX43" fmla="*/ 3052944 w 3372031"/>
              <a:gd name="connsiteY43" fmla="*/ 4977407 h 7301507"/>
              <a:gd name="connsiteX44" fmla="*/ 3014844 w 3372031"/>
              <a:gd name="connsiteY44" fmla="*/ 5017889 h 7301507"/>
              <a:gd name="connsiteX45" fmla="*/ 2998175 w 3372031"/>
              <a:gd name="connsiteY45" fmla="*/ 5139332 h 7301507"/>
              <a:gd name="connsiteX46" fmla="*/ 2969600 w 3372031"/>
              <a:gd name="connsiteY46" fmla="*/ 5258395 h 7301507"/>
              <a:gd name="connsiteX47" fmla="*/ 3021987 w 3372031"/>
              <a:gd name="connsiteY47" fmla="*/ 5275064 h 7301507"/>
              <a:gd name="connsiteX48" fmla="*/ 3019606 w 3372031"/>
              <a:gd name="connsiteY48" fmla="*/ 5320307 h 7301507"/>
              <a:gd name="connsiteX49" fmla="*/ 3017225 w 3372031"/>
              <a:gd name="connsiteY49" fmla="*/ 5375076 h 7301507"/>
              <a:gd name="connsiteX50" fmla="*/ 3074375 w 3372031"/>
              <a:gd name="connsiteY50" fmla="*/ 5444132 h 7301507"/>
              <a:gd name="connsiteX51" fmla="*/ 3122000 w 3372031"/>
              <a:gd name="connsiteY51" fmla="*/ 5570339 h 7301507"/>
              <a:gd name="connsiteX52" fmla="*/ 3029131 w 3372031"/>
              <a:gd name="connsiteY52" fmla="*/ 5860851 h 7301507"/>
              <a:gd name="connsiteX53" fmla="*/ 3050562 w 3372031"/>
              <a:gd name="connsiteY53" fmla="*/ 5915620 h 7301507"/>
              <a:gd name="connsiteX54" fmla="*/ 3076756 w 3372031"/>
              <a:gd name="connsiteY54" fmla="*/ 5968007 h 7301507"/>
              <a:gd name="connsiteX55" fmla="*/ 3081519 w 3372031"/>
              <a:gd name="connsiteY55" fmla="*/ 6072782 h 7301507"/>
              <a:gd name="connsiteX56" fmla="*/ 2988649 w 3372031"/>
              <a:gd name="connsiteY56" fmla="*/ 6232327 h 7301507"/>
              <a:gd name="connsiteX57" fmla="*/ 2952931 w 3372031"/>
              <a:gd name="connsiteY57" fmla="*/ 6213276 h 7301507"/>
              <a:gd name="connsiteX58" fmla="*/ 2881494 w 3372031"/>
              <a:gd name="connsiteY58" fmla="*/ 6225182 h 7301507"/>
              <a:gd name="connsiteX59" fmla="*/ 2745762 w 3372031"/>
              <a:gd name="connsiteY59" fmla="*/ 6337101 h 7301507"/>
              <a:gd name="connsiteX60" fmla="*/ 2638606 w 3372031"/>
              <a:gd name="connsiteY60" fmla="*/ 6322814 h 7301507"/>
              <a:gd name="connsiteX61" fmla="*/ 2607650 w 3372031"/>
              <a:gd name="connsiteY61" fmla="*/ 6351389 h 7301507"/>
              <a:gd name="connsiteX62" fmla="*/ 2540974 w 3372031"/>
              <a:gd name="connsiteY62" fmla="*/ 6396631 h 7301507"/>
              <a:gd name="connsiteX63" fmla="*/ 2424294 w 3372031"/>
              <a:gd name="connsiteY63" fmla="*/ 6384726 h 7301507"/>
              <a:gd name="connsiteX64" fmla="*/ 2400481 w 3372031"/>
              <a:gd name="connsiteY64" fmla="*/ 6501407 h 7301507"/>
              <a:gd name="connsiteX65" fmla="*/ 2395719 w 3372031"/>
              <a:gd name="connsiteY65" fmla="*/ 6537126 h 7301507"/>
              <a:gd name="connsiteX66" fmla="*/ 2371907 w 3372031"/>
              <a:gd name="connsiteY66" fmla="*/ 6556176 h 7301507"/>
              <a:gd name="connsiteX67" fmla="*/ 2174262 w 3372031"/>
              <a:gd name="connsiteY67" fmla="*/ 6508551 h 7301507"/>
              <a:gd name="connsiteX68" fmla="*/ 2136162 w 3372031"/>
              <a:gd name="connsiteY68" fmla="*/ 6560939 h 7301507"/>
              <a:gd name="connsiteX69" fmla="*/ 2105206 w 3372031"/>
              <a:gd name="connsiteY69" fmla="*/ 6656189 h 7301507"/>
              <a:gd name="connsiteX70" fmla="*/ 2071868 w 3372031"/>
              <a:gd name="connsiteY70" fmla="*/ 6720482 h 7301507"/>
              <a:gd name="connsiteX71" fmla="*/ 2083775 w 3372031"/>
              <a:gd name="connsiteY71" fmla="*/ 6782395 h 7301507"/>
              <a:gd name="connsiteX72" fmla="*/ 2217125 w 3372031"/>
              <a:gd name="connsiteY72" fmla="*/ 6894314 h 7301507"/>
              <a:gd name="connsiteX73" fmla="*/ 2286181 w 3372031"/>
              <a:gd name="connsiteY73" fmla="*/ 6927651 h 7301507"/>
              <a:gd name="connsiteX74" fmla="*/ 2269512 w 3372031"/>
              <a:gd name="connsiteY74" fmla="*/ 6951464 h 7301507"/>
              <a:gd name="connsiteX75" fmla="*/ 2233794 w 3372031"/>
              <a:gd name="connsiteY75" fmla="*/ 6970514 h 7301507"/>
              <a:gd name="connsiteX76" fmla="*/ 2267131 w 3372031"/>
              <a:gd name="connsiteY76" fmla="*/ 7046714 h 7301507"/>
              <a:gd name="connsiteX77" fmla="*/ 2236175 w 3372031"/>
              <a:gd name="connsiteY77" fmla="*/ 7068145 h 7301507"/>
              <a:gd name="connsiteX78" fmla="*/ 2131400 w 3372031"/>
              <a:gd name="connsiteY78" fmla="*/ 7006232 h 7301507"/>
              <a:gd name="connsiteX79" fmla="*/ 2088537 w 3372031"/>
              <a:gd name="connsiteY79" fmla="*/ 7032426 h 7301507"/>
              <a:gd name="connsiteX80" fmla="*/ 2029006 w 3372031"/>
              <a:gd name="connsiteY80" fmla="*/ 6930032 h 7301507"/>
              <a:gd name="connsiteX81" fmla="*/ 1912325 w 3372031"/>
              <a:gd name="connsiteY81" fmla="*/ 6956226 h 7301507"/>
              <a:gd name="connsiteX82" fmla="*/ 1848031 w 3372031"/>
              <a:gd name="connsiteY82" fmla="*/ 6960989 h 7301507"/>
              <a:gd name="connsiteX83" fmla="*/ 1798025 w 3372031"/>
              <a:gd name="connsiteY83" fmla="*/ 6956227 h 7301507"/>
              <a:gd name="connsiteX84" fmla="*/ 1740875 w 3372031"/>
              <a:gd name="connsiteY84" fmla="*/ 7001470 h 7301507"/>
              <a:gd name="connsiteX85" fmla="*/ 1562281 w 3372031"/>
              <a:gd name="connsiteY85" fmla="*/ 6960989 h 7301507"/>
              <a:gd name="connsiteX86" fmla="*/ 1586093 w 3372031"/>
              <a:gd name="connsiteY86" fmla="*/ 7087195 h 7301507"/>
              <a:gd name="connsiteX87" fmla="*/ 1509894 w 3372031"/>
              <a:gd name="connsiteY87" fmla="*/ 7132439 h 7301507"/>
              <a:gd name="connsiteX88" fmla="*/ 1447981 w 3372031"/>
              <a:gd name="connsiteY88" fmla="*/ 7199113 h 7301507"/>
              <a:gd name="connsiteX89" fmla="*/ 1297962 w 3372031"/>
              <a:gd name="connsiteY89" fmla="*/ 7191970 h 7301507"/>
              <a:gd name="connsiteX90" fmla="*/ 1245575 w 3372031"/>
              <a:gd name="connsiteY9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14744 w 3372031"/>
              <a:gd name="connsiteY22" fmla="*/ 3343870 h 7301507"/>
              <a:gd name="connsiteX23" fmla="*/ 2464775 w 3372031"/>
              <a:gd name="connsiteY23" fmla="*/ 3572470 h 7301507"/>
              <a:gd name="connsiteX24" fmla="*/ 2562406 w 3372031"/>
              <a:gd name="connsiteY24" fmla="*/ 3846314 h 7301507"/>
              <a:gd name="connsiteX25" fmla="*/ 2631462 w 3372031"/>
              <a:gd name="connsiteY25" fmla="*/ 3882032 h 7301507"/>
              <a:gd name="connsiteX26" fmla="*/ 2688612 w 3372031"/>
              <a:gd name="connsiteY26" fmla="*/ 3827264 h 7301507"/>
              <a:gd name="connsiteX27" fmla="*/ 2721950 w 3372031"/>
              <a:gd name="connsiteY27" fmla="*/ 3910607 h 7301507"/>
              <a:gd name="connsiteX28" fmla="*/ 2767194 w 3372031"/>
              <a:gd name="connsiteY28" fmla="*/ 3955851 h 7301507"/>
              <a:gd name="connsiteX29" fmla="*/ 2841012 w 3372031"/>
              <a:gd name="connsiteY29" fmla="*/ 3979664 h 7301507"/>
              <a:gd name="connsiteX30" fmla="*/ 2893400 w 3372031"/>
              <a:gd name="connsiteY30" fmla="*/ 4048720 h 7301507"/>
              <a:gd name="connsiteX31" fmla="*/ 2979125 w 3372031"/>
              <a:gd name="connsiteY31" fmla="*/ 4103489 h 7301507"/>
              <a:gd name="connsiteX32" fmla="*/ 3031512 w 3372031"/>
              <a:gd name="connsiteY32" fmla="*/ 4136826 h 7301507"/>
              <a:gd name="connsiteX33" fmla="*/ 2902925 w 3372031"/>
              <a:gd name="connsiteY33" fmla="*/ 4229695 h 7301507"/>
              <a:gd name="connsiteX34" fmla="*/ 2900543 w 3372031"/>
              <a:gd name="connsiteY34" fmla="*/ 4284463 h 7301507"/>
              <a:gd name="connsiteX35" fmla="*/ 3002937 w 3372031"/>
              <a:gd name="connsiteY35" fmla="*/ 4401145 h 7301507"/>
              <a:gd name="connsiteX36" fmla="*/ 3098187 w 3372031"/>
              <a:gd name="connsiteY36" fmla="*/ 4463057 h 7301507"/>
              <a:gd name="connsiteX37" fmla="*/ 3129144 w 3372031"/>
              <a:gd name="connsiteY37" fmla="*/ 4501157 h 7301507"/>
              <a:gd name="connsiteX38" fmla="*/ 3114856 w 3372031"/>
              <a:gd name="connsiteY38" fmla="*/ 4582120 h 7301507"/>
              <a:gd name="connsiteX39" fmla="*/ 3110094 w 3372031"/>
              <a:gd name="connsiteY39" fmla="*/ 4665464 h 7301507"/>
              <a:gd name="connsiteX40" fmla="*/ 3067231 w 3372031"/>
              <a:gd name="connsiteY40" fmla="*/ 4674989 h 7301507"/>
              <a:gd name="connsiteX41" fmla="*/ 3041037 w 3372031"/>
              <a:gd name="connsiteY41" fmla="*/ 4691657 h 7301507"/>
              <a:gd name="connsiteX42" fmla="*/ 3069612 w 3372031"/>
              <a:gd name="connsiteY42" fmla="*/ 4841676 h 7301507"/>
              <a:gd name="connsiteX43" fmla="*/ 3052944 w 3372031"/>
              <a:gd name="connsiteY43" fmla="*/ 4977407 h 7301507"/>
              <a:gd name="connsiteX44" fmla="*/ 3014844 w 3372031"/>
              <a:gd name="connsiteY44" fmla="*/ 5017889 h 7301507"/>
              <a:gd name="connsiteX45" fmla="*/ 2998175 w 3372031"/>
              <a:gd name="connsiteY45" fmla="*/ 5139332 h 7301507"/>
              <a:gd name="connsiteX46" fmla="*/ 2969600 w 3372031"/>
              <a:gd name="connsiteY46" fmla="*/ 5258395 h 7301507"/>
              <a:gd name="connsiteX47" fmla="*/ 3021987 w 3372031"/>
              <a:gd name="connsiteY47" fmla="*/ 5275064 h 7301507"/>
              <a:gd name="connsiteX48" fmla="*/ 3019606 w 3372031"/>
              <a:gd name="connsiteY48" fmla="*/ 5320307 h 7301507"/>
              <a:gd name="connsiteX49" fmla="*/ 3017225 w 3372031"/>
              <a:gd name="connsiteY49" fmla="*/ 5375076 h 7301507"/>
              <a:gd name="connsiteX50" fmla="*/ 3074375 w 3372031"/>
              <a:gd name="connsiteY50" fmla="*/ 5444132 h 7301507"/>
              <a:gd name="connsiteX51" fmla="*/ 3122000 w 3372031"/>
              <a:gd name="connsiteY51" fmla="*/ 5570339 h 7301507"/>
              <a:gd name="connsiteX52" fmla="*/ 3029131 w 3372031"/>
              <a:gd name="connsiteY52" fmla="*/ 5860851 h 7301507"/>
              <a:gd name="connsiteX53" fmla="*/ 3050562 w 3372031"/>
              <a:gd name="connsiteY53" fmla="*/ 5915620 h 7301507"/>
              <a:gd name="connsiteX54" fmla="*/ 3076756 w 3372031"/>
              <a:gd name="connsiteY54" fmla="*/ 5968007 h 7301507"/>
              <a:gd name="connsiteX55" fmla="*/ 3081519 w 3372031"/>
              <a:gd name="connsiteY55" fmla="*/ 6072782 h 7301507"/>
              <a:gd name="connsiteX56" fmla="*/ 2988649 w 3372031"/>
              <a:gd name="connsiteY56" fmla="*/ 6232327 h 7301507"/>
              <a:gd name="connsiteX57" fmla="*/ 2952931 w 3372031"/>
              <a:gd name="connsiteY57" fmla="*/ 6213276 h 7301507"/>
              <a:gd name="connsiteX58" fmla="*/ 2881494 w 3372031"/>
              <a:gd name="connsiteY58" fmla="*/ 6225182 h 7301507"/>
              <a:gd name="connsiteX59" fmla="*/ 2745762 w 3372031"/>
              <a:gd name="connsiteY59" fmla="*/ 6337101 h 7301507"/>
              <a:gd name="connsiteX60" fmla="*/ 2638606 w 3372031"/>
              <a:gd name="connsiteY60" fmla="*/ 6322814 h 7301507"/>
              <a:gd name="connsiteX61" fmla="*/ 2607650 w 3372031"/>
              <a:gd name="connsiteY61" fmla="*/ 6351389 h 7301507"/>
              <a:gd name="connsiteX62" fmla="*/ 2540974 w 3372031"/>
              <a:gd name="connsiteY62" fmla="*/ 6396631 h 7301507"/>
              <a:gd name="connsiteX63" fmla="*/ 2424294 w 3372031"/>
              <a:gd name="connsiteY63" fmla="*/ 6384726 h 7301507"/>
              <a:gd name="connsiteX64" fmla="*/ 2400481 w 3372031"/>
              <a:gd name="connsiteY64" fmla="*/ 6501407 h 7301507"/>
              <a:gd name="connsiteX65" fmla="*/ 2395719 w 3372031"/>
              <a:gd name="connsiteY65" fmla="*/ 6537126 h 7301507"/>
              <a:gd name="connsiteX66" fmla="*/ 2371907 w 3372031"/>
              <a:gd name="connsiteY66" fmla="*/ 6556176 h 7301507"/>
              <a:gd name="connsiteX67" fmla="*/ 2174262 w 3372031"/>
              <a:gd name="connsiteY67" fmla="*/ 6508551 h 7301507"/>
              <a:gd name="connsiteX68" fmla="*/ 2136162 w 3372031"/>
              <a:gd name="connsiteY68" fmla="*/ 6560939 h 7301507"/>
              <a:gd name="connsiteX69" fmla="*/ 2105206 w 3372031"/>
              <a:gd name="connsiteY69" fmla="*/ 6656189 h 7301507"/>
              <a:gd name="connsiteX70" fmla="*/ 2071868 w 3372031"/>
              <a:gd name="connsiteY70" fmla="*/ 6720482 h 7301507"/>
              <a:gd name="connsiteX71" fmla="*/ 2083775 w 3372031"/>
              <a:gd name="connsiteY71" fmla="*/ 6782395 h 7301507"/>
              <a:gd name="connsiteX72" fmla="*/ 2217125 w 3372031"/>
              <a:gd name="connsiteY72" fmla="*/ 6894314 h 7301507"/>
              <a:gd name="connsiteX73" fmla="*/ 2286181 w 3372031"/>
              <a:gd name="connsiteY73" fmla="*/ 6927651 h 7301507"/>
              <a:gd name="connsiteX74" fmla="*/ 2269512 w 3372031"/>
              <a:gd name="connsiteY74" fmla="*/ 6951464 h 7301507"/>
              <a:gd name="connsiteX75" fmla="*/ 2233794 w 3372031"/>
              <a:gd name="connsiteY75" fmla="*/ 6970514 h 7301507"/>
              <a:gd name="connsiteX76" fmla="*/ 2267131 w 3372031"/>
              <a:gd name="connsiteY76" fmla="*/ 7046714 h 7301507"/>
              <a:gd name="connsiteX77" fmla="*/ 2236175 w 3372031"/>
              <a:gd name="connsiteY77" fmla="*/ 7068145 h 7301507"/>
              <a:gd name="connsiteX78" fmla="*/ 2131400 w 3372031"/>
              <a:gd name="connsiteY78" fmla="*/ 7006232 h 7301507"/>
              <a:gd name="connsiteX79" fmla="*/ 2088537 w 3372031"/>
              <a:gd name="connsiteY79" fmla="*/ 7032426 h 7301507"/>
              <a:gd name="connsiteX80" fmla="*/ 2029006 w 3372031"/>
              <a:gd name="connsiteY80" fmla="*/ 6930032 h 7301507"/>
              <a:gd name="connsiteX81" fmla="*/ 1912325 w 3372031"/>
              <a:gd name="connsiteY81" fmla="*/ 6956226 h 7301507"/>
              <a:gd name="connsiteX82" fmla="*/ 1848031 w 3372031"/>
              <a:gd name="connsiteY82" fmla="*/ 6960989 h 7301507"/>
              <a:gd name="connsiteX83" fmla="*/ 1798025 w 3372031"/>
              <a:gd name="connsiteY83" fmla="*/ 6956227 h 7301507"/>
              <a:gd name="connsiteX84" fmla="*/ 1740875 w 3372031"/>
              <a:gd name="connsiteY84" fmla="*/ 7001470 h 7301507"/>
              <a:gd name="connsiteX85" fmla="*/ 1562281 w 3372031"/>
              <a:gd name="connsiteY85" fmla="*/ 6960989 h 7301507"/>
              <a:gd name="connsiteX86" fmla="*/ 1586093 w 3372031"/>
              <a:gd name="connsiteY86" fmla="*/ 7087195 h 7301507"/>
              <a:gd name="connsiteX87" fmla="*/ 1509894 w 3372031"/>
              <a:gd name="connsiteY87" fmla="*/ 7132439 h 7301507"/>
              <a:gd name="connsiteX88" fmla="*/ 1447981 w 3372031"/>
              <a:gd name="connsiteY88" fmla="*/ 7199113 h 7301507"/>
              <a:gd name="connsiteX89" fmla="*/ 1297962 w 3372031"/>
              <a:gd name="connsiteY89" fmla="*/ 7191970 h 7301507"/>
              <a:gd name="connsiteX90" fmla="*/ 1245575 w 3372031"/>
              <a:gd name="connsiteY9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464775 w 3372031"/>
              <a:gd name="connsiteY23" fmla="*/ 3572470 h 7301507"/>
              <a:gd name="connsiteX24" fmla="*/ 2562406 w 3372031"/>
              <a:gd name="connsiteY24" fmla="*/ 3846314 h 7301507"/>
              <a:gd name="connsiteX25" fmla="*/ 2631462 w 3372031"/>
              <a:gd name="connsiteY25" fmla="*/ 3882032 h 7301507"/>
              <a:gd name="connsiteX26" fmla="*/ 2688612 w 3372031"/>
              <a:gd name="connsiteY26" fmla="*/ 3827264 h 7301507"/>
              <a:gd name="connsiteX27" fmla="*/ 2721950 w 3372031"/>
              <a:gd name="connsiteY27" fmla="*/ 3910607 h 7301507"/>
              <a:gd name="connsiteX28" fmla="*/ 2767194 w 3372031"/>
              <a:gd name="connsiteY28" fmla="*/ 3955851 h 7301507"/>
              <a:gd name="connsiteX29" fmla="*/ 2841012 w 3372031"/>
              <a:gd name="connsiteY29" fmla="*/ 3979664 h 7301507"/>
              <a:gd name="connsiteX30" fmla="*/ 2893400 w 3372031"/>
              <a:gd name="connsiteY30" fmla="*/ 4048720 h 7301507"/>
              <a:gd name="connsiteX31" fmla="*/ 2979125 w 3372031"/>
              <a:gd name="connsiteY31" fmla="*/ 4103489 h 7301507"/>
              <a:gd name="connsiteX32" fmla="*/ 3031512 w 3372031"/>
              <a:gd name="connsiteY32" fmla="*/ 4136826 h 7301507"/>
              <a:gd name="connsiteX33" fmla="*/ 2902925 w 3372031"/>
              <a:gd name="connsiteY33" fmla="*/ 4229695 h 7301507"/>
              <a:gd name="connsiteX34" fmla="*/ 2900543 w 3372031"/>
              <a:gd name="connsiteY34" fmla="*/ 4284463 h 7301507"/>
              <a:gd name="connsiteX35" fmla="*/ 3002937 w 3372031"/>
              <a:gd name="connsiteY35" fmla="*/ 4401145 h 7301507"/>
              <a:gd name="connsiteX36" fmla="*/ 3098187 w 3372031"/>
              <a:gd name="connsiteY36" fmla="*/ 4463057 h 7301507"/>
              <a:gd name="connsiteX37" fmla="*/ 3129144 w 3372031"/>
              <a:gd name="connsiteY37" fmla="*/ 4501157 h 7301507"/>
              <a:gd name="connsiteX38" fmla="*/ 3114856 w 3372031"/>
              <a:gd name="connsiteY38" fmla="*/ 4582120 h 7301507"/>
              <a:gd name="connsiteX39" fmla="*/ 3110094 w 3372031"/>
              <a:gd name="connsiteY39" fmla="*/ 4665464 h 7301507"/>
              <a:gd name="connsiteX40" fmla="*/ 3067231 w 3372031"/>
              <a:gd name="connsiteY40" fmla="*/ 4674989 h 7301507"/>
              <a:gd name="connsiteX41" fmla="*/ 3041037 w 3372031"/>
              <a:gd name="connsiteY41" fmla="*/ 4691657 h 7301507"/>
              <a:gd name="connsiteX42" fmla="*/ 3069612 w 3372031"/>
              <a:gd name="connsiteY42" fmla="*/ 4841676 h 7301507"/>
              <a:gd name="connsiteX43" fmla="*/ 3052944 w 3372031"/>
              <a:gd name="connsiteY43" fmla="*/ 4977407 h 7301507"/>
              <a:gd name="connsiteX44" fmla="*/ 3014844 w 3372031"/>
              <a:gd name="connsiteY44" fmla="*/ 5017889 h 7301507"/>
              <a:gd name="connsiteX45" fmla="*/ 2998175 w 3372031"/>
              <a:gd name="connsiteY45" fmla="*/ 5139332 h 7301507"/>
              <a:gd name="connsiteX46" fmla="*/ 2969600 w 3372031"/>
              <a:gd name="connsiteY46" fmla="*/ 5258395 h 7301507"/>
              <a:gd name="connsiteX47" fmla="*/ 3021987 w 3372031"/>
              <a:gd name="connsiteY47" fmla="*/ 5275064 h 7301507"/>
              <a:gd name="connsiteX48" fmla="*/ 3019606 w 3372031"/>
              <a:gd name="connsiteY48" fmla="*/ 5320307 h 7301507"/>
              <a:gd name="connsiteX49" fmla="*/ 3017225 w 3372031"/>
              <a:gd name="connsiteY49" fmla="*/ 5375076 h 7301507"/>
              <a:gd name="connsiteX50" fmla="*/ 3074375 w 3372031"/>
              <a:gd name="connsiteY50" fmla="*/ 5444132 h 7301507"/>
              <a:gd name="connsiteX51" fmla="*/ 3122000 w 3372031"/>
              <a:gd name="connsiteY51" fmla="*/ 5570339 h 7301507"/>
              <a:gd name="connsiteX52" fmla="*/ 3029131 w 3372031"/>
              <a:gd name="connsiteY52" fmla="*/ 5860851 h 7301507"/>
              <a:gd name="connsiteX53" fmla="*/ 3050562 w 3372031"/>
              <a:gd name="connsiteY53" fmla="*/ 5915620 h 7301507"/>
              <a:gd name="connsiteX54" fmla="*/ 3076756 w 3372031"/>
              <a:gd name="connsiteY54" fmla="*/ 5968007 h 7301507"/>
              <a:gd name="connsiteX55" fmla="*/ 3081519 w 3372031"/>
              <a:gd name="connsiteY55" fmla="*/ 6072782 h 7301507"/>
              <a:gd name="connsiteX56" fmla="*/ 2988649 w 3372031"/>
              <a:gd name="connsiteY56" fmla="*/ 6232327 h 7301507"/>
              <a:gd name="connsiteX57" fmla="*/ 2952931 w 3372031"/>
              <a:gd name="connsiteY57" fmla="*/ 6213276 h 7301507"/>
              <a:gd name="connsiteX58" fmla="*/ 2881494 w 3372031"/>
              <a:gd name="connsiteY58" fmla="*/ 6225182 h 7301507"/>
              <a:gd name="connsiteX59" fmla="*/ 2745762 w 3372031"/>
              <a:gd name="connsiteY59" fmla="*/ 6337101 h 7301507"/>
              <a:gd name="connsiteX60" fmla="*/ 2638606 w 3372031"/>
              <a:gd name="connsiteY60" fmla="*/ 6322814 h 7301507"/>
              <a:gd name="connsiteX61" fmla="*/ 2607650 w 3372031"/>
              <a:gd name="connsiteY61" fmla="*/ 6351389 h 7301507"/>
              <a:gd name="connsiteX62" fmla="*/ 2540974 w 3372031"/>
              <a:gd name="connsiteY62" fmla="*/ 6396631 h 7301507"/>
              <a:gd name="connsiteX63" fmla="*/ 2424294 w 3372031"/>
              <a:gd name="connsiteY63" fmla="*/ 6384726 h 7301507"/>
              <a:gd name="connsiteX64" fmla="*/ 2400481 w 3372031"/>
              <a:gd name="connsiteY64" fmla="*/ 6501407 h 7301507"/>
              <a:gd name="connsiteX65" fmla="*/ 2395719 w 3372031"/>
              <a:gd name="connsiteY65" fmla="*/ 6537126 h 7301507"/>
              <a:gd name="connsiteX66" fmla="*/ 2371907 w 3372031"/>
              <a:gd name="connsiteY66" fmla="*/ 6556176 h 7301507"/>
              <a:gd name="connsiteX67" fmla="*/ 2174262 w 3372031"/>
              <a:gd name="connsiteY67" fmla="*/ 6508551 h 7301507"/>
              <a:gd name="connsiteX68" fmla="*/ 2136162 w 3372031"/>
              <a:gd name="connsiteY68" fmla="*/ 6560939 h 7301507"/>
              <a:gd name="connsiteX69" fmla="*/ 2105206 w 3372031"/>
              <a:gd name="connsiteY69" fmla="*/ 6656189 h 7301507"/>
              <a:gd name="connsiteX70" fmla="*/ 2071868 w 3372031"/>
              <a:gd name="connsiteY70" fmla="*/ 6720482 h 7301507"/>
              <a:gd name="connsiteX71" fmla="*/ 2083775 w 3372031"/>
              <a:gd name="connsiteY71" fmla="*/ 6782395 h 7301507"/>
              <a:gd name="connsiteX72" fmla="*/ 2217125 w 3372031"/>
              <a:gd name="connsiteY72" fmla="*/ 6894314 h 7301507"/>
              <a:gd name="connsiteX73" fmla="*/ 2286181 w 3372031"/>
              <a:gd name="connsiteY73" fmla="*/ 6927651 h 7301507"/>
              <a:gd name="connsiteX74" fmla="*/ 2269512 w 3372031"/>
              <a:gd name="connsiteY74" fmla="*/ 6951464 h 7301507"/>
              <a:gd name="connsiteX75" fmla="*/ 2233794 w 3372031"/>
              <a:gd name="connsiteY75" fmla="*/ 6970514 h 7301507"/>
              <a:gd name="connsiteX76" fmla="*/ 2267131 w 3372031"/>
              <a:gd name="connsiteY76" fmla="*/ 7046714 h 7301507"/>
              <a:gd name="connsiteX77" fmla="*/ 2236175 w 3372031"/>
              <a:gd name="connsiteY77" fmla="*/ 7068145 h 7301507"/>
              <a:gd name="connsiteX78" fmla="*/ 2131400 w 3372031"/>
              <a:gd name="connsiteY78" fmla="*/ 7006232 h 7301507"/>
              <a:gd name="connsiteX79" fmla="*/ 2088537 w 3372031"/>
              <a:gd name="connsiteY79" fmla="*/ 7032426 h 7301507"/>
              <a:gd name="connsiteX80" fmla="*/ 2029006 w 3372031"/>
              <a:gd name="connsiteY80" fmla="*/ 6930032 h 7301507"/>
              <a:gd name="connsiteX81" fmla="*/ 1912325 w 3372031"/>
              <a:gd name="connsiteY81" fmla="*/ 6956226 h 7301507"/>
              <a:gd name="connsiteX82" fmla="*/ 1848031 w 3372031"/>
              <a:gd name="connsiteY82" fmla="*/ 6960989 h 7301507"/>
              <a:gd name="connsiteX83" fmla="*/ 1798025 w 3372031"/>
              <a:gd name="connsiteY83" fmla="*/ 6956227 h 7301507"/>
              <a:gd name="connsiteX84" fmla="*/ 1740875 w 3372031"/>
              <a:gd name="connsiteY84" fmla="*/ 7001470 h 7301507"/>
              <a:gd name="connsiteX85" fmla="*/ 1562281 w 3372031"/>
              <a:gd name="connsiteY85" fmla="*/ 6960989 h 7301507"/>
              <a:gd name="connsiteX86" fmla="*/ 1586093 w 3372031"/>
              <a:gd name="connsiteY86" fmla="*/ 7087195 h 7301507"/>
              <a:gd name="connsiteX87" fmla="*/ 1509894 w 3372031"/>
              <a:gd name="connsiteY87" fmla="*/ 7132439 h 7301507"/>
              <a:gd name="connsiteX88" fmla="*/ 1447981 w 3372031"/>
              <a:gd name="connsiteY88" fmla="*/ 7199113 h 7301507"/>
              <a:gd name="connsiteX89" fmla="*/ 1297962 w 3372031"/>
              <a:gd name="connsiteY89" fmla="*/ 7191970 h 7301507"/>
              <a:gd name="connsiteX90" fmla="*/ 1245575 w 3372031"/>
              <a:gd name="connsiteY9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45712 w 3372031"/>
              <a:gd name="connsiteY23" fmla="*/ 3422451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45712 w 3372031"/>
              <a:gd name="connsiteY23" fmla="*/ 3422451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01020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01020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0102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62406 w 3372031"/>
              <a:gd name="connsiteY26" fmla="*/ 3846314 h 7301507"/>
              <a:gd name="connsiteX27" fmla="*/ 2631462 w 3372031"/>
              <a:gd name="connsiteY27" fmla="*/ 3882032 h 7301507"/>
              <a:gd name="connsiteX28" fmla="*/ 2688612 w 3372031"/>
              <a:gd name="connsiteY28" fmla="*/ 3827264 h 7301507"/>
              <a:gd name="connsiteX29" fmla="*/ 2721950 w 3372031"/>
              <a:gd name="connsiteY29" fmla="*/ 3910607 h 7301507"/>
              <a:gd name="connsiteX30" fmla="*/ 2767194 w 3372031"/>
              <a:gd name="connsiteY30" fmla="*/ 3955851 h 7301507"/>
              <a:gd name="connsiteX31" fmla="*/ 2841012 w 3372031"/>
              <a:gd name="connsiteY31" fmla="*/ 3979664 h 7301507"/>
              <a:gd name="connsiteX32" fmla="*/ 2893400 w 3372031"/>
              <a:gd name="connsiteY32" fmla="*/ 4048720 h 7301507"/>
              <a:gd name="connsiteX33" fmla="*/ 2979125 w 3372031"/>
              <a:gd name="connsiteY33" fmla="*/ 4103489 h 7301507"/>
              <a:gd name="connsiteX34" fmla="*/ 3031512 w 3372031"/>
              <a:gd name="connsiteY34" fmla="*/ 4136826 h 7301507"/>
              <a:gd name="connsiteX35" fmla="*/ 2902925 w 3372031"/>
              <a:gd name="connsiteY35" fmla="*/ 4229695 h 7301507"/>
              <a:gd name="connsiteX36" fmla="*/ 2900543 w 3372031"/>
              <a:gd name="connsiteY36" fmla="*/ 4284463 h 7301507"/>
              <a:gd name="connsiteX37" fmla="*/ 3002937 w 3372031"/>
              <a:gd name="connsiteY37" fmla="*/ 4401145 h 7301507"/>
              <a:gd name="connsiteX38" fmla="*/ 3098187 w 3372031"/>
              <a:gd name="connsiteY38" fmla="*/ 4463057 h 7301507"/>
              <a:gd name="connsiteX39" fmla="*/ 3129144 w 3372031"/>
              <a:gd name="connsiteY39" fmla="*/ 4501157 h 7301507"/>
              <a:gd name="connsiteX40" fmla="*/ 3114856 w 3372031"/>
              <a:gd name="connsiteY40" fmla="*/ 4582120 h 7301507"/>
              <a:gd name="connsiteX41" fmla="*/ 3110094 w 3372031"/>
              <a:gd name="connsiteY41" fmla="*/ 4665464 h 7301507"/>
              <a:gd name="connsiteX42" fmla="*/ 3067231 w 3372031"/>
              <a:gd name="connsiteY42" fmla="*/ 4674989 h 7301507"/>
              <a:gd name="connsiteX43" fmla="*/ 3041037 w 3372031"/>
              <a:gd name="connsiteY43" fmla="*/ 4691657 h 7301507"/>
              <a:gd name="connsiteX44" fmla="*/ 3069612 w 3372031"/>
              <a:gd name="connsiteY44" fmla="*/ 4841676 h 7301507"/>
              <a:gd name="connsiteX45" fmla="*/ 3052944 w 3372031"/>
              <a:gd name="connsiteY45" fmla="*/ 4977407 h 7301507"/>
              <a:gd name="connsiteX46" fmla="*/ 3014844 w 3372031"/>
              <a:gd name="connsiteY46" fmla="*/ 5017889 h 7301507"/>
              <a:gd name="connsiteX47" fmla="*/ 2998175 w 3372031"/>
              <a:gd name="connsiteY47" fmla="*/ 5139332 h 7301507"/>
              <a:gd name="connsiteX48" fmla="*/ 2969600 w 3372031"/>
              <a:gd name="connsiteY48" fmla="*/ 5258395 h 7301507"/>
              <a:gd name="connsiteX49" fmla="*/ 3021987 w 3372031"/>
              <a:gd name="connsiteY49" fmla="*/ 5275064 h 7301507"/>
              <a:gd name="connsiteX50" fmla="*/ 3019606 w 3372031"/>
              <a:gd name="connsiteY50" fmla="*/ 5320307 h 7301507"/>
              <a:gd name="connsiteX51" fmla="*/ 3017225 w 3372031"/>
              <a:gd name="connsiteY51" fmla="*/ 5375076 h 7301507"/>
              <a:gd name="connsiteX52" fmla="*/ 3074375 w 3372031"/>
              <a:gd name="connsiteY52" fmla="*/ 5444132 h 7301507"/>
              <a:gd name="connsiteX53" fmla="*/ 3122000 w 3372031"/>
              <a:gd name="connsiteY53" fmla="*/ 5570339 h 7301507"/>
              <a:gd name="connsiteX54" fmla="*/ 3029131 w 3372031"/>
              <a:gd name="connsiteY54" fmla="*/ 5860851 h 7301507"/>
              <a:gd name="connsiteX55" fmla="*/ 3050562 w 3372031"/>
              <a:gd name="connsiteY55" fmla="*/ 5915620 h 7301507"/>
              <a:gd name="connsiteX56" fmla="*/ 3076756 w 3372031"/>
              <a:gd name="connsiteY56" fmla="*/ 5968007 h 7301507"/>
              <a:gd name="connsiteX57" fmla="*/ 3081519 w 3372031"/>
              <a:gd name="connsiteY57" fmla="*/ 6072782 h 7301507"/>
              <a:gd name="connsiteX58" fmla="*/ 2988649 w 3372031"/>
              <a:gd name="connsiteY58" fmla="*/ 6232327 h 7301507"/>
              <a:gd name="connsiteX59" fmla="*/ 2952931 w 3372031"/>
              <a:gd name="connsiteY59" fmla="*/ 6213276 h 7301507"/>
              <a:gd name="connsiteX60" fmla="*/ 2881494 w 3372031"/>
              <a:gd name="connsiteY60" fmla="*/ 6225182 h 7301507"/>
              <a:gd name="connsiteX61" fmla="*/ 2745762 w 3372031"/>
              <a:gd name="connsiteY61" fmla="*/ 6337101 h 7301507"/>
              <a:gd name="connsiteX62" fmla="*/ 2638606 w 3372031"/>
              <a:gd name="connsiteY62" fmla="*/ 6322814 h 7301507"/>
              <a:gd name="connsiteX63" fmla="*/ 2607650 w 3372031"/>
              <a:gd name="connsiteY63" fmla="*/ 6351389 h 7301507"/>
              <a:gd name="connsiteX64" fmla="*/ 2540974 w 3372031"/>
              <a:gd name="connsiteY64" fmla="*/ 6396631 h 7301507"/>
              <a:gd name="connsiteX65" fmla="*/ 2424294 w 3372031"/>
              <a:gd name="connsiteY65" fmla="*/ 6384726 h 7301507"/>
              <a:gd name="connsiteX66" fmla="*/ 2400481 w 3372031"/>
              <a:gd name="connsiteY66" fmla="*/ 6501407 h 7301507"/>
              <a:gd name="connsiteX67" fmla="*/ 2395719 w 3372031"/>
              <a:gd name="connsiteY67" fmla="*/ 6537126 h 7301507"/>
              <a:gd name="connsiteX68" fmla="*/ 2371907 w 3372031"/>
              <a:gd name="connsiteY68" fmla="*/ 6556176 h 7301507"/>
              <a:gd name="connsiteX69" fmla="*/ 2174262 w 3372031"/>
              <a:gd name="connsiteY69" fmla="*/ 6508551 h 7301507"/>
              <a:gd name="connsiteX70" fmla="*/ 2136162 w 3372031"/>
              <a:gd name="connsiteY70" fmla="*/ 6560939 h 7301507"/>
              <a:gd name="connsiteX71" fmla="*/ 2105206 w 3372031"/>
              <a:gd name="connsiteY71" fmla="*/ 6656189 h 7301507"/>
              <a:gd name="connsiteX72" fmla="*/ 2071868 w 3372031"/>
              <a:gd name="connsiteY72" fmla="*/ 6720482 h 7301507"/>
              <a:gd name="connsiteX73" fmla="*/ 2083775 w 3372031"/>
              <a:gd name="connsiteY73" fmla="*/ 6782395 h 7301507"/>
              <a:gd name="connsiteX74" fmla="*/ 2217125 w 3372031"/>
              <a:gd name="connsiteY74" fmla="*/ 6894314 h 7301507"/>
              <a:gd name="connsiteX75" fmla="*/ 2286181 w 3372031"/>
              <a:gd name="connsiteY75" fmla="*/ 6927651 h 7301507"/>
              <a:gd name="connsiteX76" fmla="*/ 2269512 w 3372031"/>
              <a:gd name="connsiteY76" fmla="*/ 6951464 h 7301507"/>
              <a:gd name="connsiteX77" fmla="*/ 2233794 w 3372031"/>
              <a:gd name="connsiteY77" fmla="*/ 6970514 h 7301507"/>
              <a:gd name="connsiteX78" fmla="*/ 2267131 w 3372031"/>
              <a:gd name="connsiteY78" fmla="*/ 7046714 h 7301507"/>
              <a:gd name="connsiteX79" fmla="*/ 2236175 w 3372031"/>
              <a:gd name="connsiteY79" fmla="*/ 7068145 h 7301507"/>
              <a:gd name="connsiteX80" fmla="*/ 2131400 w 3372031"/>
              <a:gd name="connsiteY80" fmla="*/ 7006232 h 7301507"/>
              <a:gd name="connsiteX81" fmla="*/ 2088537 w 3372031"/>
              <a:gd name="connsiteY81" fmla="*/ 7032426 h 7301507"/>
              <a:gd name="connsiteX82" fmla="*/ 2029006 w 3372031"/>
              <a:gd name="connsiteY82" fmla="*/ 6930032 h 7301507"/>
              <a:gd name="connsiteX83" fmla="*/ 1912325 w 3372031"/>
              <a:gd name="connsiteY83" fmla="*/ 6956226 h 7301507"/>
              <a:gd name="connsiteX84" fmla="*/ 1848031 w 3372031"/>
              <a:gd name="connsiteY84" fmla="*/ 6960989 h 7301507"/>
              <a:gd name="connsiteX85" fmla="*/ 1798025 w 3372031"/>
              <a:gd name="connsiteY85" fmla="*/ 6956227 h 7301507"/>
              <a:gd name="connsiteX86" fmla="*/ 1740875 w 3372031"/>
              <a:gd name="connsiteY86" fmla="*/ 7001470 h 7301507"/>
              <a:gd name="connsiteX87" fmla="*/ 1562281 w 3372031"/>
              <a:gd name="connsiteY87" fmla="*/ 6960989 h 7301507"/>
              <a:gd name="connsiteX88" fmla="*/ 1586093 w 3372031"/>
              <a:gd name="connsiteY88" fmla="*/ 7087195 h 7301507"/>
              <a:gd name="connsiteX89" fmla="*/ 1509894 w 3372031"/>
              <a:gd name="connsiteY89" fmla="*/ 7132439 h 7301507"/>
              <a:gd name="connsiteX90" fmla="*/ 1447981 w 3372031"/>
              <a:gd name="connsiteY90" fmla="*/ 7199113 h 7301507"/>
              <a:gd name="connsiteX91" fmla="*/ 1297962 w 3372031"/>
              <a:gd name="connsiteY91" fmla="*/ 7191970 h 7301507"/>
              <a:gd name="connsiteX92" fmla="*/ 1245575 w 3372031"/>
              <a:gd name="connsiteY9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62406 w 3372031"/>
              <a:gd name="connsiteY26" fmla="*/ 3846314 h 7301507"/>
              <a:gd name="connsiteX27" fmla="*/ 2631462 w 3372031"/>
              <a:gd name="connsiteY27" fmla="*/ 3882032 h 7301507"/>
              <a:gd name="connsiteX28" fmla="*/ 2688612 w 3372031"/>
              <a:gd name="connsiteY28" fmla="*/ 3827264 h 7301507"/>
              <a:gd name="connsiteX29" fmla="*/ 2721950 w 3372031"/>
              <a:gd name="connsiteY29" fmla="*/ 3910607 h 7301507"/>
              <a:gd name="connsiteX30" fmla="*/ 2767194 w 3372031"/>
              <a:gd name="connsiteY30" fmla="*/ 3955851 h 7301507"/>
              <a:gd name="connsiteX31" fmla="*/ 2841012 w 3372031"/>
              <a:gd name="connsiteY31" fmla="*/ 3979664 h 7301507"/>
              <a:gd name="connsiteX32" fmla="*/ 2893400 w 3372031"/>
              <a:gd name="connsiteY32" fmla="*/ 4048720 h 7301507"/>
              <a:gd name="connsiteX33" fmla="*/ 2979125 w 3372031"/>
              <a:gd name="connsiteY33" fmla="*/ 4103489 h 7301507"/>
              <a:gd name="connsiteX34" fmla="*/ 3031512 w 3372031"/>
              <a:gd name="connsiteY34" fmla="*/ 4136826 h 7301507"/>
              <a:gd name="connsiteX35" fmla="*/ 2902925 w 3372031"/>
              <a:gd name="connsiteY35" fmla="*/ 4229695 h 7301507"/>
              <a:gd name="connsiteX36" fmla="*/ 2900543 w 3372031"/>
              <a:gd name="connsiteY36" fmla="*/ 4284463 h 7301507"/>
              <a:gd name="connsiteX37" fmla="*/ 3002937 w 3372031"/>
              <a:gd name="connsiteY37" fmla="*/ 4401145 h 7301507"/>
              <a:gd name="connsiteX38" fmla="*/ 3098187 w 3372031"/>
              <a:gd name="connsiteY38" fmla="*/ 4463057 h 7301507"/>
              <a:gd name="connsiteX39" fmla="*/ 3129144 w 3372031"/>
              <a:gd name="connsiteY39" fmla="*/ 4501157 h 7301507"/>
              <a:gd name="connsiteX40" fmla="*/ 3114856 w 3372031"/>
              <a:gd name="connsiteY40" fmla="*/ 4582120 h 7301507"/>
              <a:gd name="connsiteX41" fmla="*/ 3110094 w 3372031"/>
              <a:gd name="connsiteY41" fmla="*/ 4665464 h 7301507"/>
              <a:gd name="connsiteX42" fmla="*/ 3067231 w 3372031"/>
              <a:gd name="connsiteY42" fmla="*/ 4674989 h 7301507"/>
              <a:gd name="connsiteX43" fmla="*/ 3041037 w 3372031"/>
              <a:gd name="connsiteY43" fmla="*/ 4691657 h 7301507"/>
              <a:gd name="connsiteX44" fmla="*/ 3069612 w 3372031"/>
              <a:gd name="connsiteY44" fmla="*/ 4841676 h 7301507"/>
              <a:gd name="connsiteX45" fmla="*/ 3052944 w 3372031"/>
              <a:gd name="connsiteY45" fmla="*/ 4977407 h 7301507"/>
              <a:gd name="connsiteX46" fmla="*/ 3014844 w 3372031"/>
              <a:gd name="connsiteY46" fmla="*/ 5017889 h 7301507"/>
              <a:gd name="connsiteX47" fmla="*/ 2998175 w 3372031"/>
              <a:gd name="connsiteY47" fmla="*/ 5139332 h 7301507"/>
              <a:gd name="connsiteX48" fmla="*/ 2969600 w 3372031"/>
              <a:gd name="connsiteY48" fmla="*/ 5258395 h 7301507"/>
              <a:gd name="connsiteX49" fmla="*/ 3021987 w 3372031"/>
              <a:gd name="connsiteY49" fmla="*/ 5275064 h 7301507"/>
              <a:gd name="connsiteX50" fmla="*/ 3019606 w 3372031"/>
              <a:gd name="connsiteY50" fmla="*/ 5320307 h 7301507"/>
              <a:gd name="connsiteX51" fmla="*/ 3017225 w 3372031"/>
              <a:gd name="connsiteY51" fmla="*/ 5375076 h 7301507"/>
              <a:gd name="connsiteX52" fmla="*/ 3074375 w 3372031"/>
              <a:gd name="connsiteY52" fmla="*/ 5444132 h 7301507"/>
              <a:gd name="connsiteX53" fmla="*/ 3122000 w 3372031"/>
              <a:gd name="connsiteY53" fmla="*/ 5570339 h 7301507"/>
              <a:gd name="connsiteX54" fmla="*/ 3029131 w 3372031"/>
              <a:gd name="connsiteY54" fmla="*/ 5860851 h 7301507"/>
              <a:gd name="connsiteX55" fmla="*/ 3050562 w 3372031"/>
              <a:gd name="connsiteY55" fmla="*/ 5915620 h 7301507"/>
              <a:gd name="connsiteX56" fmla="*/ 3076756 w 3372031"/>
              <a:gd name="connsiteY56" fmla="*/ 5968007 h 7301507"/>
              <a:gd name="connsiteX57" fmla="*/ 3081519 w 3372031"/>
              <a:gd name="connsiteY57" fmla="*/ 6072782 h 7301507"/>
              <a:gd name="connsiteX58" fmla="*/ 2988649 w 3372031"/>
              <a:gd name="connsiteY58" fmla="*/ 6232327 h 7301507"/>
              <a:gd name="connsiteX59" fmla="*/ 2952931 w 3372031"/>
              <a:gd name="connsiteY59" fmla="*/ 6213276 h 7301507"/>
              <a:gd name="connsiteX60" fmla="*/ 2881494 w 3372031"/>
              <a:gd name="connsiteY60" fmla="*/ 6225182 h 7301507"/>
              <a:gd name="connsiteX61" fmla="*/ 2745762 w 3372031"/>
              <a:gd name="connsiteY61" fmla="*/ 6337101 h 7301507"/>
              <a:gd name="connsiteX62" fmla="*/ 2638606 w 3372031"/>
              <a:gd name="connsiteY62" fmla="*/ 6322814 h 7301507"/>
              <a:gd name="connsiteX63" fmla="*/ 2607650 w 3372031"/>
              <a:gd name="connsiteY63" fmla="*/ 6351389 h 7301507"/>
              <a:gd name="connsiteX64" fmla="*/ 2540974 w 3372031"/>
              <a:gd name="connsiteY64" fmla="*/ 6396631 h 7301507"/>
              <a:gd name="connsiteX65" fmla="*/ 2424294 w 3372031"/>
              <a:gd name="connsiteY65" fmla="*/ 6384726 h 7301507"/>
              <a:gd name="connsiteX66" fmla="*/ 2400481 w 3372031"/>
              <a:gd name="connsiteY66" fmla="*/ 6501407 h 7301507"/>
              <a:gd name="connsiteX67" fmla="*/ 2395719 w 3372031"/>
              <a:gd name="connsiteY67" fmla="*/ 6537126 h 7301507"/>
              <a:gd name="connsiteX68" fmla="*/ 2371907 w 3372031"/>
              <a:gd name="connsiteY68" fmla="*/ 6556176 h 7301507"/>
              <a:gd name="connsiteX69" fmla="*/ 2174262 w 3372031"/>
              <a:gd name="connsiteY69" fmla="*/ 6508551 h 7301507"/>
              <a:gd name="connsiteX70" fmla="*/ 2136162 w 3372031"/>
              <a:gd name="connsiteY70" fmla="*/ 6560939 h 7301507"/>
              <a:gd name="connsiteX71" fmla="*/ 2105206 w 3372031"/>
              <a:gd name="connsiteY71" fmla="*/ 6656189 h 7301507"/>
              <a:gd name="connsiteX72" fmla="*/ 2071868 w 3372031"/>
              <a:gd name="connsiteY72" fmla="*/ 6720482 h 7301507"/>
              <a:gd name="connsiteX73" fmla="*/ 2083775 w 3372031"/>
              <a:gd name="connsiteY73" fmla="*/ 6782395 h 7301507"/>
              <a:gd name="connsiteX74" fmla="*/ 2217125 w 3372031"/>
              <a:gd name="connsiteY74" fmla="*/ 6894314 h 7301507"/>
              <a:gd name="connsiteX75" fmla="*/ 2286181 w 3372031"/>
              <a:gd name="connsiteY75" fmla="*/ 6927651 h 7301507"/>
              <a:gd name="connsiteX76" fmla="*/ 2269512 w 3372031"/>
              <a:gd name="connsiteY76" fmla="*/ 6951464 h 7301507"/>
              <a:gd name="connsiteX77" fmla="*/ 2233794 w 3372031"/>
              <a:gd name="connsiteY77" fmla="*/ 6970514 h 7301507"/>
              <a:gd name="connsiteX78" fmla="*/ 2267131 w 3372031"/>
              <a:gd name="connsiteY78" fmla="*/ 7046714 h 7301507"/>
              <a:gd name="connsiteX79" fmla="*/ 2236175 w 3372031"/>
              <a:gd name="connsiteY79" fmla="*/ 7068145 h 7301507"/>
              <a:gd name="connsiteX80" fmla="*/ 2131400 w 3372031"/>
              <a:gd name="connsiteY80" fmla="*/ 7006232 h 7301507"/>
              <a:gd name="connsiteX81" fmla="*/ 2088537 w 3372031"/>
              <a:gd name="connsiteY81" fmla="*/ 7032426 h 7301507"/>
              <a:gd name="connsiteX82" fmla="*/ 2029006 w 3372031"/>
              <a:gd name="connsiteY82" fmla="*/ 6930032 h 7301507"/>
              <a:gd name="connsiteX83" fmla="*/ 1912325 w 3372031"/>
              <a:gd name="connsiteY83" fmla="*/ 6956226 h 7301507"/>
              <a:gd name="connsiteX84" fmla="*/ 1848031 w 3372031"/>
              <a:gd name="connsiteY84" fmla="*/ 6960989 h 7301507"/>
              <a:gd name="connsiteX85" fmla="*/ 1798025 w 3372031"/>
              <a:gd name="connsiteY85" fmla="*/ 6956227 h 7301507"/>
              <a:gd name="connsiteX86" fmla="*/ 1740875 w 3372031"/>
              <a:gd name="connsiteY86" fmla="*/ 7001470 h 7301507"/>
              <a:gd name="connsiteX87" fmla="*/ 1562281 w 3372031"/>
              <a:gd name="connsiteY87" fmla="*/ 6960989 h 7301507"/>
              <a:gd name="connsiteX88" fmla="*/ 1586093 w 3372031"/>
              <a:gd name="connsiteY88" fmla="*/ 7087195 h 7301507"/>
              <a:gd name="connsiteX89" fmla="*/ 1509894 w 3372031"/>
              <a:gd name="connsiteY89" fmla="*/ 7132439 h 7301507"/>
              <a:gd name="connsiteX90" fmla="*/ 1447981 w 3372031"/>
              <a:gd name="connsiteY90" fmla="*/ 7199113 h 7301507"/>
              <a:gd name="connsiteX91" fmla="*/ 1297962 w 3372031"/>
              <a:gd name="connsiteY91" fmla="*/ 7191970 h 7301507"/>
              <a:gd name="connsiteX92" fmla="*/ 1245575 w 3372031"/>
              <a:gd name="connsiteY9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62406 w 3372031"/>
              <a:gd name="connsiteY26" fmla="*/ 3846314 h 7301507"/>
              <a:gd name="connsiteX27" fmla="*/ 2631462 w 3372031"/>
              <a:gd name="connsiteY27" fmla="*/ 3882032 h 7301507"/>
              <a:gd name="connsiteX28" fmla="*/ 2688612 w 3372031"/>
              <a:gd name="connsiteY28" fmla="*/ 3827264 h 7301507"/>
              <a:gd name="connsiteX29" fmla="*/ 2721950 w 3372031"/>
              <a:gd name="connsiteY29" fmla="*/ 3910607 h 7301507"/>
              <a:gd name="connsiteX30" fmla="*/ 2767194 w 3372031"/>
              <a:gd name="connsiteY30" fmla="*/ 3955851 h 7301507"/>
              <a:gd name="connsiteX31" fmla="*/ 2841012 w 3372031"/>
              <a:gd name="connsiteY31" fmla="*/ 3979664 h 7301507"/>
              <a:gd name="connsiteX32" fmla="*/ 2893400 w 3372031"/>
              <a:gd name="connsiteY32" fmla="*/ 4048720 h 7301507"/>
              <a:gd name="connsiteX33" fmla="*/ 2979125 w 3372031"/>
              <a:gd name="connsiteY33" fmla="*/ 4103489 h 7301507"/>
              <a:gd name="connsiteX34" fmla="*/ 3031512 w 3372031"/>
              <a:gd name="connsiteY34" fmla="*/ 4136826 h 7301507"/>
              <a:gd name="connsiteX35" fmla="*/ 2902925 w 3372031"/>
              <a:gd name="connsiteY35" fmla="*/ 4229695 h 7301507"/>
              <a:gd name="connsiteX36" fmla="*/ 2900543 w 3372031"/>
              <a:gd name="connsiteY36" fmla="*/ 4284463 h 7301507"/>
              <a:gd name="connsiteX37" fmla="*/ 3002937 w 3372031"/>
              <a:gd name="connsiteY37" fmla="*/ 4401145 h 7301507"/>
              <a:gd name="connsiteX38" fmla="*/ 3098187 w 3372031"/>
              <a:gd name="connsiteY38" fmla="*/ 4463057 h 7301507"/>
              <a:gd name="connsiteX39" fmla="*/ 3129144 w 3372031"/>
              <a:gd name="connsiteY39" fmla="*/ 4501157 h 7301507"/>
              <a:gd name="connsiteX40" fmla="*/ 3114856 w 3372031"/>
              <a:gd name="connsiteY40" fmla="*/ 4582120 h 7301507"/>
              <a:gd name="connsiteX41" fmla="*/ 3110094 w 3372031"/>
              <a:gd name="connsiteY41" fmla="*/ 4665464 h 7301507"/>
              <a:gd name="connsiteX42" fmla="*/ 3067231 w 3372031"/>
              <a:gd name="connsiteY42" fmla="*/ 4674989 h 7301507"/>
              <a:gd name="connsiteX43" fmla="*/ 3041037 w 3372031"/>
              <a:gd name="connsiteY43" fmla="*/ 4691657 h 7301507"/>
              <a:gd name="connsiteX44" fmla="*/ 3069612 w 3372031"/>
              <a:gd name="connsiteY44" fmla="*/ 4841676 h 7301507"/>
              <a:gd name="connsiteX45" fmla="*/ 3052944 w 3372031"/>
              <a:gd name="connsiteY45" fmla="*/ 4977407 h 7301507"/>
              <a:gd name="connsiteX46" fmla="*/ 3014844 w 3372031"/>
              <a:gd name="connsiteY46" fmla="*/ 5017889 h 7301507"/>
              <a:gd name="connsiteX47" fmla="*/ 2998175 w 3372031"/>
              <a:gd name="connsiteY47" fmla="*/ 5139332 h 7301507"/>
              <a:gd name="connsiteX48" fmla="*/ 2969600 w 3372031"/>
              <a:gd name="connsiteY48" fmla="*/ 5258395 h 7301507"/>
              <a:gd name="connsiteX49" fmla="*/ 3021987 w 3372031"/>
              <a:gd name="connsiteY49" fmla="*/ 5275064 h 7301507"/>
              <a:gd name="connsiteX50" fmla="*/ 3019606 w 3372031"/>
              <a:gd name="connsiteY50" fmla="*/ 5320307 h 7301507"/>
              <a:gd name="connsiteX51" fmla="*/ 3017225 w 3372031"/>
              <a:gd name="connsiteY51" fmla="*/ 5375076 h 7301507"/>
              <a:gd name="connsiteX52" fmla="*/ 3074375 w 3372031"/>
              <a:gd name="connsiteY52" fmla="*/ 5444132 h 7301507"/>
              <a:gd name="connsiteX53" fmla="*/ 3122000 w 3372031"/>
              <a:gd name="connsiteY53" fmla="*/ 5570339 h 7301507"/>
              <a:gd name="connsiteX54" fmla="*/ 3029131 w 3372031"/>
              <a:gd name="connsiteY54" fmla="*/ 5860851 h 7301507"/>
              <a:gd name="connsiteX55" fmla="*/ 3050562 w 3372031"/>
              <a:gd name="connsiteY55" fmla="*/ 5915620 h 7301507"/>
              <a:gd name="connsiteX56" fmla="*/ 3076756 w 3372031"/>
              <a:gd name="connsiteY56" fmla="*/ 5968007 h 7301507"/>
              <a:gd name="connsiteX57" fmla="*/ 3081519 w 3372031"/>
              <a:gd name="connsiteY57" fmla="*/ 6072782 h 7301507"/>
              <a:gd name="connsiteX58" fmla="*/ 2988649 w 3372031"/>
              <a:gd name="connsiteY58" fmla="*/ 6232327 h 7301507"/>
              <a:gd name="connsiteX59" fmla="*/ 2952931 w 3372031"/>
              <a:gd name="connsiteY59" fmla="*/ 6213276 h 7301507"/>
              <a:gd name="connsiteX60" fmla="*/ 2881494 w 3372031"/>
              <a:gd name="connsiteY60" fmla="*/ 6225182 h 7301507"/>
              <a:gd name="connsiteX61" fmla="*/ 2745762 w 3372031"/>
              <a:gd name="connsiteY61" fmla="*/ 6337101 h 7301507"/>
              <a:gd name="connsiteX62" fmla="*/ 2638606 w 3372031"/>
              <a:gd name="connsiteY62" fmla="*/ 6322814 h 7301507"/>
              <a:gd name="connsiteX63" fmla="*/ 2607650 w 3372031"/>
              <a:gd name="connsiteY63" fmla="*/ 6351389 h 7301507"/>
              <a:gd name="connsiteX64" fmla="*/ 2540974 w 3372031"/>
              <a:gd name="connsiteY64" fmla="*/ 6396631 h 7301507"/>
              <a:gd name="connsiteX65" fmla="*/ 2424294 w 3372031"/>
              <a:gd name="connsiteY65" fmla="*/ 6384726 h 7301507"/>
              <a:gd name="connsiteX66" fmla="*/ 2400481 w 3372031"/>
              <a:gd name="connsiteY66" fmla="*/ 6501407 h 7301507"/>
              <a:gd name="connsiteX67" fmla="*/ 2395719 w 3372031"/>
              <a:gd name="connsiteY67" fmla="*/ 6537126 h 7301507"/>
              <a:gd name="connsiteX68" fmla="*/ 2371907 w 3372031"/>
              <a:gd name="connsiteY68" fmla="*/ 6556176 h 7301507"/>
              <a:gd name="connsiteX69" fmla="*/ 2174262 w 3372031"/>
              <a:gd name="connsiteY69" fmla="*/ 6508551 h 7301507"/>
              <a:gd name="connsiteX70" fmla="*/ 2136162 w 3372031"/>
              <a:gd name="connsiteY70" fmla="*/ 6560939 h 7301507"/>
              <a:gd name="connsiteX71" fmla="*/ 2105206 w 3372031"/>
              <a:gd name="connsiteY71" fmla="*/ 6656189 h 7301507"/>
              <a:gd name="connsiteX72" fmla="*/ 2071868 w 3372031"/>
              <a:gd name="connsiteY72" fmla="*/ 6720482 h 7301507"/>
              <a:gd name="connsiteX73" fmla="*/ 2083775 w 3372031"/>
              <a:gd name="connsiteY73" fmla="*/ 6782395 h 7301507"/>
              <a:gd name="connsiteX74" fmla="*/ 2217125 w 3372031"/>
              <a:gd name="connsiteY74" fmla="*/ 6894314 h 7301507"/>
              <a:gd name="connsiteX75" fmla="*/ 2286181 w 3372031"/>
              <a:gd name="connsiteY75" fmla="*/ 6927651 h 7301507"/>
              <a:gd name="connsiteX76" fmla="*/ 2269512 w 3372031"/>
              <a:gd name="connsiteY76" fmla="*/ 6951464 h 7301507"/>
              <a:gd name="connsiteX77" fmla="*/ 2233794 w 3372031"/>
              <a:gd name="connsiteY77" fmla="*/ 6970514 h 7301507"/>
              <a:gd name="connsiteX78" fmla="*/ 2267131 w 3372031"/>
              <a:gd name="connsiteY78" fmla="*/ 7046714 h 7301507"/>
              <a:gd name="connsiteX79" fmla="*/ 2236175 w 3372031"/>
              <a:gd name="connsiteY79" fmla="*/ 7068145 h 7301507"/>
              <a:gd name="connsiteX80" fmla="*/ 2131400 w 3372031"/>
              <a:gd name="connsiteY80" fmla="*/ 7006232 h 7301507"/>
              <a:gd name="connsiteX81" fmla="*/ 2088537 w 3372031"/>
              <a:gd name="connsiteY81" fmla="*/ 7032426 h 7301507"/>
              <a:gd name="connsiteX82" fmla="*/ 2029006 w 3372031"/>
              <a:gd name="connsiteY82" fmla="*/ 6930032 h 7301507"/>
              <a:gd name="connsiteX83" fmla="*/ 1912325 w 3372031"/>
              <a:gd name="connsiteY83" fmla="*/ 6956226 h 7301507"/>
              <a:gd name="connsiteX84" fmla="*/ 1848031 w 3372031"/>
              <a:gd name="connsiteY84" fmla="*/ 6960989 h 7301507"/>
              <a:gd name="connsiteX85" fmla="*/ 1798025 w 3372031"/>
              <a:gd name="connsiteY85" fmla="*/ 6956227 h 7301507"/>
              <a:gd name="connsiteX86" fmla="*/ 1740875 w 3372031"/>
              <a:gd name="connsiteY86" fmla="*/ 7001470 h 7301507"/>
              <a:gd name="connsiteX87" fmla="*/ 1562281 w 3372031"/>
              <a:gd name="connsiteY87" fmla="*/ 6960989 h 7301507"/>
              <a:gd name="connsiteX88" fmla="*/ 1586093 w 3372031"/>
              <a:gd name="connsiteY88" fmla="*/ 7087195 h 7301507"/>
              <a:gd name="connsiteX89" fmla="*/ 1509894 w 3372031"/>
              <a:gd name="connsiteY89" fmla="*/ 7132439 h 7301507"/>
              <a:gd name="connsiteX90" fmla="*/ 1447981 w 3372031"/>
              <a:gd name="connsiteY90" fmla="*/ 7199113 h 7301507"/>
              <a:gd name="connsiteX91" fmla="*/ 1297962 w 3372031"/>
              <a:gd name="connsiteY91" fmla="*/ 7191970 h 7301507"/>
              <a:gd name="connsiteX92" fmla="*/ 1245575 w 3372031"/>
              <a:gd name="connsiteY9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7162 w 3372031"/>
              <a:gd name="connsiteY26" fmla="*/ 3570089 h 7301507"/>
              <a:gd name="connsiteX27" fmla="*/ 2562406 w 3372031"/>
              <a:gd name="connsiteY27" fmla="*/ 3846314 h 7301507"/>
              <a:gd name="connsiteX28" fmla="*/ 2631462 w 3372031"/>
              <a:gd name="connsiteY28" fmla="*/ 3882032 h 7301507"/>
              <a:gd name="connsiteX29" fmla="*/ 2688612 w 3372031"/>
              <a:gd name="connsiteY29" fmla="*/ 3827264 h 7301507"/>
              <a:gd name="connsiteX30" fmla="*/ 2721950 w 3372031"/>
              <a:gd name="connsiteY30" fmla="*/ 3910607 h 7301507"/>
              <a:gd name="connsiteX31" fmla="*/ 2767194 w 3372031"/>
              <a:gd name="connsiteY31" fmla="*/ 3955851 h 7301507"/>
              <a:gd name="connsiteX32" fmla="*/ 2841012 w 3372031"/>
              <a:gd name="connsiteY32" fmla="*/ 3979664 h 7301507"/>
              <a:gd name="connsiteX33" fmla="*/ 2893400 w 3372031"/>
              <a:gd name="connsiteY33" fmla="*/ 4048720 h 7301507"/>
              <a:gd name="connsiteX34" fmla="*/ 2979125 w 3372031"/>
              <a:gd name="connsiteY34" fmla="*/ 4103489 h 7301507"/>
              <a:gd name="connsiteX35" fmla="*/ 3031512 w 3372031"/>
              <a:gd name="connsiteY35" fmla="*/ 4136826 h 7301507"/>
              <a:gd name="connsiteX36" fmla="*/ 2902925 w 3372031"/>
              <a:gd name="connsiteY36" fmla="*/ 4229695 h 7301507"/>
              <a:gd name="connsiteX37" fmla="*/ 2900543 w 3372031"/>
              <a:gd name="connsiteY37" fmla="*/ 4284463 h 7301507"/>
              <a:gd name="connsiteX38" fmla="*/ 3002937 w 3372031"/>
              <a:gd name="connsiteY38" fmla="*/ 4401145 h 7301507"/>
              <a:gd name="connsiteX39" fmla="*/ 3098187 w 3372031"/>
              <a:gd name="connsiteY39" fmla="*/ 4463057 h 7301507"/>
              <a:gd name="connsiteX40" fmla="*/ 3129144 w 3372031"/>
              <a:gd name="connsiteY40" fmla="*/ 4501157 h 7301507"/>
              <a:gd name="connsiteX41" fmla="*/ 3114856 w 3372031"/>
              <a:gd name="connsiteY41" fmla="*/ 4582120 h 7301507"/>
              <a:gd name="connsiteX42" fmla="*/ 3110094 w 3372031"/>
              <a:gd name="connsiteY42" fmla="*/ 4665464 h 7301507"/>
              <a:gd name="connsiteX43" fmla="*/ 3067231 w 3372031"/>
              <a:gd name="connsiteY43" fmla="*/ 4674989 h 7301507"/>
              <a:gd name="connsiteX44" fmla="*/ 3041037 w 3372031"/>
              <a:gd name="connsiteY44" fmla="*/ 4691657 h 7301507"/>
              <a:gd name="connsiteX45" fmla="*/ 3069612 w 3372031"/>
              <a:gd name="connsiteY45" fmla="*/ 4841676 h 7301507"/>
              <a:gd name="connsiteX46" fmla="*/ 3052944 w 3372031"/>
              <a:gd name="connsiteY46" fmla="*/ 4977407 h 7301507"/>
              <a:gd name="connsiteX47" fmla="*/ 3014844 w 3372031"/>
              <a:gd name="connsiteY47" fmla="*/ 5017889 h 7301507"/>
              <a:gd name="connsiteX48" fmla="*/ 2998175 w 3372031"/>
              <a:gd name="connsiteY48" fmla="*/ 5139332 h 7301507"/>
              <a:gd name="connsiteX49" fmla="*/ 2969600 w 3372031"/>
              <a:gd name="connsiteY49" fmla="*/ 5258395 h 7301507"/>
              <a:gd name="connsiteX50" fmla="*/ 3021987 w 3372031"/>
              <a:gd name="connsiteY50" fmla="*/ 5275064 h 7301507"/>
              <a:gd name="connsiteX51" fmla="*/ 3019606 w 3372031"/>
              <a:gd name="connsiteY51" fmla="*/ 5320307 h 7301507"/>
              <a:gd name="connsiteX52" fmla="*/ 3017225 w 3372031"/>
              <a:gd name="connsiteY52" fmla="*/ 5375076 h 7301507"/>
              <a:gd name="connsiteX53" fmla="*/ 3074375 w 3372031"/>
              <a:gd name="connsiteY53" fmla="*/ 5444132 h 7301507"/>
              <a:gd name="connsiteX54" fmla="*/ 3122000 w 3372031"/>
              <a:gd name="connsiteY54" fmla="*/ 5570339 h 7301507"/>
              <a:gd name="connsiteX55" fmla="*/ 3029131 w 3372031"/>
              <a:gd name="connsiteY55" fmla="*/ 5860851 h 7301507"/>
              <a:gd name="connsiteX56" fmla="*/ 3050562 w 3372031"/>
              <a:gd name="connsiteY56" fmla="*/ 5915620 h 7301507"/>
              <a:gd name="connsiteX57" fmla="*/ 3076756 w 3372031"/>
              <a:gd name="connsiteY57" fmla="*/ 5968007 h 7301507"/>
              <a:gd name="connsiteX58" fmla="*/ 3081519 w 3372031"/>
              <a:gd name="connsiteY58" fmla="*/ 6072782 h 7301507"/>
              <a:gd name="connsiteX59" fmla="*/ 2988649 w 3372031"/>
              <a:gd name="connsiteY59" fmla="*/ 6232327 h 7301507"/>
              <a:gd name="connsiteX60" fmla="*/ 2952931 w 3372031"/>
              <a:gd name="connsiteY60" fmla="*/ 6213276 h 7301507"/>
              <a:gd name="connsiteX61" fmla="*/ 2881494 w 3372031"/>
              <a:gd name="connsiteY61" fmla="*/ 6225182 h 7301507"/>
              <a:gd name="connsiteX62" fmla="*/ 2745762 w 3372031"/>
              <a:gd name="connsiteY62" fmla="*/ 6337101 h 7301507"/>
              <a:gd name="connsiteX63" fmla="*/ 2638606 w 3372031"/>
              <a:gd name="connsiteY63" fmla="*/ 6322814 h 7301507"/>
              <a:gd name="connsiteX64" fmla="*/ 2607650 w 3372031"/>
              <a:gd name="connsiteY64" fmla="*/ 6351389 h 7301507"/>
              <a:gd name="connsiteX65" fmla="*/ 2540974 w 3372031"/>
              <a:gd name="connsiteY65" fmla="*/ 6396631 h 7301507"/>
              <a:gd name="connsiteX66" fmla="*/ 2424294 w 3372031"/>
              <a:gd name="connsiteY66" fmla="*/ 6384726 h 7301507"/>
              <a:gd name="connsiteX67" fmla="*/ 2400481 w 3372031"/>
              <a:gd name="connsiteY67" fmla="*/ 6501407 h 7301507"/>
              <a:gd name="connsiteX68" fmla="*/ 2395719 w 3372031"/>
              <a:gd name="connsiteY68" fmla="*/ 6537126 h 7301507"/>
              <a:gd name="connsiteX69" fmla="*/ 2371907 w 3372031"/>
              <a:gd name="connsiteY69" fmla="*/ 6556176 h 7301507"/>
              <a:gd name="connsiteX70" fmla="*/ 2174262 w 3372031"/>
              <a:gd name="connsiteY70" fmla="*/ 6508551 h 7301507"/>
              <a:gd name="connsiteX71" fmla="*/ 2136162 w 3372031"/>
              <a:gd name="connsiteY71" fmla="*/ 6560939 h 7301507"/>
              <a:gd name="connsiteX72" fmla="*/ 2105206 w 3372031"/>
              <a:gd name="connsiteY72" fmla="*/ 6656189 h 7301507"/>
              <a:gd name="connsiteX73" fmla="*/ 2071868 w 3372031"/>
              <a:gd name="connsiteY73" fmla="*/ 6720482 h 7301507"/>
              <a:gd name="connsiteX74" fmla="*/ 2083775 w 3372031"/>
              <a:gd name="connsiteY74" fmla="*/ 6782395 h 7301507"/>
              <a:gd name="connsiteX75" fmla="*/ 2217125 w 3372031"/>
              <a:gd name="connsiteY75" fmla="*/ 6894314 h 7301507"/>
              <a:gd name="connsiteX76" fmla="*/ 2286181 w 3372031"/>
              <a:gd name="connsiteY76" fmla="*/ 6927651 h 7301507"/>
              <a:gd name="connsiteX77" fmla="*/ 2269512 w 3372031"/>
              <a:gd name="connsiteY77" fmla="*/ 6951464 h 7301507"/>
              <a:gd name="connsiteX78" fmla="*/ 2233794 w 3372031"/>
              <a:gd name="connsiteY78" fmla="*/ 6970514 h 7301507"/>
              <a:gd name="connsiteX79" fmla="*/ 2267131 w 3372031"/>
              <a:gd name="connsiteY79" fmla="*/ 7046714 h 7301507"/>
              <a:gd name="connsiteX80" fmla="*/ 2236175 w 3372031"/>
              <a:gd name="connsiteY80" fmla="*/ 7068145 h 7301507"/>
              <a:gd name="connsiteX81" fmla="*/ 2131400 w 3372031"/>
              <a:gd name="connsiteY81" fmla="*/ 7006232 h 7301507"/>
              <a:gd name="connsiteX82" fmla="*/ 2088537 w 3372031"/>
              <a:gd name="connsiteY82" fmla="*/ 7032426 h 7301507"/>
              <a:gd name="connsiteX83" fmla="*/ 2029006 w 3372031"/>
              <a:gd name="connsiteY83" fmla="*/ 6930032 h 7301507"/>
              <a:gd name="connsiteX84" fmla="*/ 1912325 w 3372031"/>
              <a:gd name="connsiteY84" fmla="*/ 6956226 h 7301507"/>
              <a:gd name="connsiteX85" fmla="*/ 1848031 w 3372031"/>
              <a:gd name="connsiteY85" fmla="*/ 6960989 h 7301507"/>
              <a:gd name="connsiteX86" fmla="*/ 1798025 w 3372031"/>
              <a:gd name="connsiteY86" fmla="*/ 6956227 h 7301507"/>
              <a:gd name="connsiteX87" fmla="*/ 1740875 w 3372031"/>
              <a:gd name="connsiteY87" fmla="*/ 7001470 h 7301507"/>
              <a:gd name="connsiteX88" fmla="*/ 1562281 w 3372031"/>
              <a:gd name="connsiteY88" fmla="*/ 6960989 h 7301507"/>
              <a:gd name="connsiteX89" fmla="*/ 1586093 w 3372031"/>
              <a:gd name="connsiteY89" fmla="*/ 7087195 h 7301507"/>
              <a:gd name="connsiteX90" fmla="*/ 1509894 w 3372031"/>
              <a:gd name="connsiteY90" fmla="*/ 7132439 h 7301507"/>
              <a:gd name="connsiteX91" fmla="*/ 1447981 w 3372031"/>
              <a:gd name="connsiteY91" fmla="*/ 7199113 h 7301507"/>
              <a:gd name="connsiteX92" fmla="*/ 1297962 w 3372031"/>
              <a:gd name="connsiteY92" fmla="*/ 7191970 h 7301507"/>
              <a:gd name="connsiteX93" fmla="*/ 1245575 w 3372031"/>
              <a:gd name="connsiteY9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7162 w 3372031"/>
              <a:gd name="connsiteY26" fmla="*/ 3570089 h 7301507"/>
              <a:gd name="connsiteX27" fmla="*/ 2562406 w 3372031"/>
              <a:gd name="connsiteY27" fmla="*/ 3846314 h 7301507"/>
              <a:gd name="connsiteX28" fmla="*/ 2631462 w 3372031"/>
              <a:gd name="connsiteY28" fmla="*/ 3882032 h 7301507"/>
              <a:gd name="connsiteX29" fmla="*/ 2688612 w 3372031"/>
              <a:gd name="connsiteY29" fmla="*/ 3827264 h 7301507"/>
              <a:gd name="connsiteX30" fmla="*/ 2721950 w 3372031"/>
              <a:gd name="connsiteY30" fmla="*/ 3910607 h 7301507"/>
              <a:gd name="connsiteX31" fmla="*/ 2767194 w 3372031"/>
              <a:gd name="connsiteY31" fmla="*/ 3955851 h 7301507"/>
              <a:gd name="connsiteX32" fmla="*/ 2841012 w 3372031"/>
              <a:gd name="connsiteY32" fmla="*/ 3979664 h 7301507"/>
              <a:gd name="connsiteX33" fmla="*/ 2893400 w 3372031"/>
              <a:gd name="connsiteY33" fmla="*/ 4048720 h 7301507"/>
              <a:gd name="connsiteX34" fmla="*/ 2979125 w 3372031"/>
              <a:gd name="connsiteY34" fmla="*/ 4103489 h 7301507"/>
              <a:gd name="connsiteX35" fmla="*/ 3031512 w 3372031"/>
              <a:gd name="connsiteY35" fmla="*/ 4136826 h 7301507"/>
              <a:gd name="connsiteX36" fmla="*/ 2902925 w 3372031"/>
              <a:gd name="connsiteY36" fmla="*/ 4229695 h 7301507"/>
              <a:gd name="connsiteX37" fmla="*/ 2900543 w 3372031"/>
              <a:gd name="connsiteY37" fmla="*/ 4284463 h 7301507"/>
              <a:gd name="connsiteX38" fmla="*/ 3002937 w 3372031"/>
              <a:gd name="connsiteY38" fmla="*/ 4401145 h 7301507"/>
              <a:gd name="connsiteX39" fmla="*/ 3098187 w 3372031"/>
              <a:gd name="connsiteY39" fmla="*/ 4463057 h 7301507"/>
              <a:gd name="connsiteX40" fmla="*/ 3129144 w 3372031"/>
              <a:gd name="connsiteY40" fmla="*/ 4501157 h 7301507"/>
              <a:gd name="connsiteX41" fmla="*/ 3114856 w 3372031"/>
              <a:gd name="connsiteY41" fmla="*/ 4582120 h 7301507"/>
              <a:gd name="connsiteX42" fmla="*/ 3110094 w 3372031"/>
              <a:gd name="connsiteY42" fmla="*/ 4665464 h 7301507"/>
              <a:gd name="connsiteX43" fmla="*/ 3067231 w 3372031"/>
              <a:gd name="connsiteY43" fmla="*/ 4674989 h 7301507"/>
              <a:gd name="connsiteX44" fmla="*/ 3041037 w 3372031"/>
              <a:gd name="connsiteY44" fmla="*/ 4691657 h 7301507"/>
              <a:gd name="connsiteX45" fmla="*/ 3069612 w 3372031"/>
              <a:gd name="connsiteY45" fmla="*/ 4841676 h 7301507"/>
              <a:gd name="connsiteX46" fmla="*/ 3052944 w 3372031"/>
              <a:gd name="connsiteY46" fmla="*/ 4977407 h 7301507"/>
              <a:gd name="connsiteX47" fmla="*/ 3014844 w 3372031"/>
              <a:gd name="connsiteY47" fmla="*/ 5017889 h 7301507"/>
              <a:gd name="connsiteX48" fmla="*/ 2998175 w 3372031"/>
              <a:gd name="connsiteY48" fmla="*/ 5139332 h 7301507"/>
              <a:gd name="connsiteX49" fmla="*/ 2969600 w 3372031"/>
              <a:gd name="connsiteY49" fmla="*/ 5258395 h 7301507"/>
              <a:gd name="connsiteX50" fmla="*/ 3021987 w 3372031"/>
              <a:gd name="connsiteY50" fmla="*/ 5275064 h 7301507"/>
              <a:gd name="connsiteX51" fmla="*/ 3019606 w 3372031"/>
              <a:gd name="connsiteY51" fmla="*/ 5320307 h 7301507"/>
              <a:gd name="connsiteX52" fmla="*/ 3017225 w 3372031"/>
              <a:gd name="connsiteY52" fmla="*/ 5375076 h 7301507"/>
              <a:gd name="connsiteX53" fmla="*/ 3074375 w 3372031"/>
              <a:gd name="connsiteY53" fmla="*/ 5444132 h 7301507"/>
              <a:gd name="connsiteX54" fmla="*/ 3122000 w 3372031"/>
              <a:gd name="connsiteY54" fmla="*/ 5570339 h 7301507"/>
              <a:gd name="connsiteX55" fmla="*/ 3029131 w 3372031"/>
              <a:gd name="connsiteY55" fmla="*/ 5860851 h 7301507"/>
              <a:gd name="connsiteX56" fmla="*/ 3050562 w 3372031"/>
              <a:gd name="connsiteY56" fmla="*/ 5915620 h 7301507"/>
              <a:gd name="connsiteX57" fmla="*/ 3076756 w 3372031"/>
              <a:gd name="connsiteY57" fmla="*/ 5968007 h 7301507"/>
              <a:gd name="connsiteX58" fmla="*/ 3081519 w 3372031"/>
              <a:gd name="connsiteY58" fmla="*/ 6072782 h 7301507"/>
              <a:gd name="connsiteX59" fmla="*/ 2988649 w 3372031"/>
              <a:gd name="connsiteY59" fmla="*/ 6232327 h 7301507"/>
              <a:gd name="connsiteX60" fmla="*/ 2952931 w 3372031"/>
              <a:gd name="connsiteY60" fmla="*/ 6213276 h 7301507"/>
              <a:gd name="connsiteX61" fmla="*/ 2881494 w 3372031"/>
              <a:gd name="connsiteY61" fmla="*/ 6225182 h 7301507"/>
              <a:gd name="connsiteX62" fmla="*/ 2745762 w 3372031"/>
              <a:gd name="connsiteY62" fmla="*/ 6337101 h 7301507"/>
              <a:gd name="connsiteX63" fmla="*/ 2638606 w 3372031"/>
              <a:gd name="connsiteY63" fmla="*/ 6322814 h 7301507"/>
              <a:gd name="connsiteX64" fmla="*/ 2607650 w 3372031"/>
              <a:gd name="connsiteY64" fmla="*/ 6351389 h 7301507"/>
              <a:gd name="connsiteX65" fmla="*/ 2540974 w 3372031"/>
              <a:gd name="connsiteY65" fmla="*/ 6396631 h 7301507"/>
              <a:gd name="connsiteX66" fmla="*/ 2424294 w 3372031"/>
              <a:gd name="connsiteY66" fmla="*/ 6384726 h 7301507"/>
              <a:gd name="connsiteX67" fmla="*/ 2400481 w 3372031"/>
              <a:gd name="connsiteY67" fmla="*/ 6501407 h 7301507"/>
              <a:gd name="connsiteX68" fmla="*/ 2395719 w 3372031"/>
              <a:gd name="connsiteY68" fmla="*/ 6537126 h 7301507"/>
              <a:gd name="connsiteX69" fmla="*/ 2371907 w 3372031"/>
              <a:gd name="connsiteY69" fmla="*/ 6556176 h 7301507"/>
              <a:gd name="connsiteX70" fmla="*/ 2174262 w 3372031"/>
              <a:gd name="connsiteY70" fmla="*/ 6508551 h 7301507"/>
              <a:gd name="connsiteX71" fmla="*/ 2136162 w 3372031"/>
              <a:gd name="connsiteY71" fmla="*/ 6560939 h 7301507"/>
              <a:gd name="connsiteX72" fmla="*/ 2105206 w 3372031"/>
              <a:gd name="connsiteY72" fmla="*/ 6656189 h 7301507"/>
              <a:gd name="connsiteX73" fmla="*/ 2071868 w 3372031"/>
              <a:gd name="connsiteY73" fmla="*/ 6720482 h 7301507"/>
              <a:gd name="connsiteX74" fmla="*/ 2083775 w 3372031"/>
              <a:gd name="connsiteY74" fmla="*/ 6782395 h 7301507"/>
              <a:gd name="connsiteX75" fmla="*/ 2217125 w 3372031"/>
              <a:gd name="connsiteY75" fmla="*/ 6894314 h 7301507"/>
              <a:gd name="connsiteX76" fmla="*/ 2286181 w 3372031"/>
              <a:gd name="connsiteY76" fmla="*/ 6927651 h 7301507"/>
              <a:gd name="connsiteX77" fmla="*/ 2269512 w 3372031"/>
              <a:gd name="connsiteY77" fmla="*/ 6951464 h 7301507"/>
              <a:gd name="connsiteX78" fmla="*/ 2233794 w 3372031"/>
              <a:gd name="connsiteY78" fmla="*/ 6970514 h 7301507"/>
              <a:gd name="connsiteX79" fmla="*/ 2267131 w 3372031"/>
              <a:gd name="connsiteY79" fmla="*/ 7046714 h 7301507"/>
              <a:gd name="connsiteX80" fmla="*/ 2236175 w 3372031"/>
              <a:gd name="connsiteY80" fmla="*/ 7068145 h 7301507"/>
              <a:gd name="connsiteX81" fmla="*/ 2131400 w 3372031"/>
              <a:gd name="connsiteY81" fmla="*/ 7006232 h 7301507"/>
              <a:gd name="connsiteX82" fmla="*/ 2088537 w 3372031"/>
              <a:gd name="connsiteY82" fmla="*/ 7032426 h 7301507"/>
              <a:gd name="connsiteX83" fmla="*/ 2029006 w 3372031"/>
              <a:gd name="connsiteY83" fmla="*/ 6930032 h 7301507"/>
              <a:gd name="connsiteX84" fmla="*/ 1912325 w 3372031"/>
              <a:gd name="connsiteY84" fmla="*/ 6956226 h 7301507"/>
              <a:gd name="connsiteX85" fmla="*/ 1848031 w 3372031"/>
              <a:gd name="connsiteY85" fmla="*/ 6960989 h 7301507"/>
              <a:gd name="connsiteX86" fmla="*/ 1798025 w 3372031"/>
              <a:gd name="connsiteY86" fmla="*/ 6956227 h 7301507"/>
              <a:gd name="connsiteX87" fmla="*/ 1740875 w 3372031"/>
              <a:gd name="connsiteY87" fmla="*/ 7001470 h 7301507"/>
              <a:gd name="connsiteX88" fmla="*/ 1562281 w 3372031"/>
              <a:gd name="connsiteY88" fmla="*/ 6960989 h 7301507"/>
              <a:gd name="connsiteX89" fmla="*/ 1586093 w 3372031"/>
              <a:gd name="connsiteY89" fmla="*/ 7087195 h 7301507"/>
              <a:gd name="connsiteX90" fmla="*/ 1509894 w 3372031"/>
              <a:gd name="connsiteY90" fmla="*/ 7132439 h 7301507"/>
              <a:gd name="connsiteX91" fmla="*/ 1447981 w 3372031"/>
              <a:gd name="connsiteY91" fmla="*/ 7199113 h 7301507"/>
              <a:gd name="connsiteX92" fmla="*/ 1297962 w 3372031"/>
              <a:gd name="connsiteY92" fmla="*/ 7191970 h 7301507"/>
              <a:gd name="connsiteX93" fmla="*/ 1245575 w 3372031"/>
              <a:gd name="connsiteY9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7162 w 3372031"/>
              <a:gd name="connsiteY26" fmla="*/ 3570089 h 7301507"/>
              <a:gd name="connsiteX27" fmla="*/ 2517162 w 3372031"/>
              <a:gd name="connsiteY27" fmla="*/ 3715345 h 7301507"/>
              <a:gd name="connsiteX28" fmla="*/ 2562406 w 3372031"/>
              <a:gd name="connsiteY28" fmla="*/ 3846314 h 7301507"/>
              <a:gd name="connsiteX29" fmla="*/ 2631462 w 3372031"/>
              <a:gd name="connsiteY29" fmla="*/ 3882032 h 7301507"/>
              <a:gd name="connsiteX30" fmla="*/ 2688612 w 3372031"/>
              <a:gd name="connsiteY30" fmla="*/ 3827264 h 7301507"/>
              <a:gd name="connsiteX31" fmla="*/ 2721950 w 3372031"/>
              <a:gd name="connsiteY31" fmla="*/ 3910607 h 7301507"/>
              <a:gd name="connsiteX32" fmla="*/ 2767194 w 3372031"/>
              <a:gd name="connsiteY32" fmla="*/ 3955851 h 7301507"/>
              <a:gd name="connsiteX33" fmla="*/ 2841012 w 3372031"/>
              <a:gd name="connsiteY33" fmla="*/ 3979664 h 7301507"/>
              <a:gd name="connsiteX34" fmla="*/ 2893400 w 3372031"/>
              <a:gd name="connsiteY34" fmla="*/ 4048720 h 7301507"/>
              <a:gd name="connsiteX35" fmla="*/ 2979125 w 3372031"/>
              <a:gd name="connsiteY35" fmla="*/ 4103489 h 7301507"/>
              <a:gd name="connsiteX36" fmla="*/ 3031512 w 3372031"/>
              <a:gd name="connsiteY36" fmla="*/ 4136826 h 7301507"/>
              <a:gd name="connsiteX37" fmla="*/ 2902925 w 3372031"/>
              <a:gd name="connsiteY37" fmla="*/ 4229695 h 7301507"/>
              <a:gd name="connsiteX38" fmla="*/ 2900543 w 3372031"/>
              <a:gd name="connsiteY38" fmla="*/ 4284463 h 7301507"/>
              <a:gd name="connsiteX39" fmla="*/ 3002937 w 3372031"/>
              <a:gd name="connsiteY39" fmla="*/ 4401145 h 7301507"/>
              <a:gd name="connsiteX40" fmla="*/ 3098187 w 3372031"/>
              <a:gd name="connsiteY40" fmla="*/ 4463057 h 7301507"/>
              <a:gd name="connsiteX41" fmla="*/ 3129144 w 3372031"/>
              <a:gd name="connsiteY41" fmla="*/ 4501157 h 7301507"/>
              <a:gd name="connsiteX42" fmla="*/ 3114856 w 3372031"/>
              <a:gd name="connsiteY42" fmla="*/ 4582120 h 7301507"/>
              <a:gd name="connsiteX43" fmla="*/ 3110094 w 3372031"/>
              <a:gd name="connsiteY43" fmla="*/ 4665464 h 7301507"/>
              <a:gd name="connsiteX44" fmla="*/ 3067231 w 3372031"/>
              <a:gd name="connsiteY44" fmla="*/ 4674989 h 7301507"/>
              <a:gd name="connsiteX45" fmla="*/ 3041037 w 3372031"/>
              <a:gd name="connsiteY45" fmla="*/ 4691657 h 7301507"/>
              <a:gd name="connsiteX46" fmla="*/ 3069612 w 3372031"/>
              <a:gd name="connsiteY46" fmla="*/ 4841676 h 7301507"/>
              <a:gd name="connsiteX47" fmla="*/ 3052944 w 3372031"/>
              <a:gd name="connsiteY47" fmla="*/ 4977407 h 7301507"/>
              <a:gd name="connsiteX48" fmla="*/ 3014844 w 3372031"/>
              <a:gd name="connsiteY48" fmla="*/ 5017889 h 7301507"/>
              <a:gd name="connsiteX49" fmla="*/ 2998175 w 3372031"/>
              <a:gd name="connsiteY49" fmla="*/ 5139332 h 7301507"/>
              <a:gd name="connsiteX50" fmla="*/ 2969600 w 3372031"/>
              <a:gd name="connsiteY50" fmla="*/ 5258395 h 7301507"/>
              <a:gd name="connsiteX51" fmla="*/ 3021987 w 3372031"/>
              <a:gd name="connsiteY51" fmla="*/ 5275064 h 7301507"/>
              <a:gd name="connsiteX52" fmla="*/ 3019606 w 3372031"/>
              <a:gd name="connsiteY52" fmla="*/ 5320307 h 7301507"/>
              <a:gd name="connsiteX53" fmla="*/ 3017225 w 3372031"/>
              <a:gd name="connsiteY53" fmla="*/ 5375076 h 7301507"/>
              <a:gd name="connsiteX54" fmla="*/ 3074375 w 3372031"/>
              <a:gd name="connsiteY54" fmla="*/ 5444132 h 7301507"/>
              <a:gd name="connsiteX55" fmla="*/ 3122000 w 3372031"/>
              <a:gd name="connsiteY55" fmla="*/ 5570339 h 7301507"/>
              <a:gd name="connsiteX56" fmla="*/ 3029131 w 3372031"/>
              <a:gd name="connsiteY56" fmla="*/ 5860851 h 7301507"/>
              <a:gd name="connsiteX57" fmla="*/ 3050562 w 3372031"/>
              <a:gd name="connsiteY57" fmla="*/ 5915620 h 7301507"/>
              <a:gd name="connsiteX58" fmla="*/ 3076756 w 3372031"/>
              <a:gd name="connsiteY58" fmla="*/ 5968007 h 7301507"/>
              <a:gd name="connsiteX59" fmla="*/ 3081519 w 3372031"/>
              <a:gd name="connsiteY59" fmla="*/ 6072782 h 7301507"/>
              <a:gd name="connsiteX60" fmla="*/ 2988649 w 3372031"/>
              <a:gd name="connsiteY60" fmla="*/ 6232327 h 7301507"/>
              <a:gd name="connsiteX61" fmla="*/ 2952931 w 3372031"/>
              <a:gd name="connsiteY61" fmla="*/ 6213276 h 7301507"/>
              <a:gd name="connsiteX62" fmla="*/ 2881494 w 3372031"/>
              <a:gd name="connsiteY62" fmla="*/ 6225182 h 7301507"/>
              <a:gd name="connsiteX63" fmla="*/ 2745762 w 3372031"/>
              <a:gd name="connsiteY63" fmla="*/ 6337101 h 7301507"/>
              <a:gd name="connsiteX64" fmla="*/ 2638606 w 3372031"/>
              <a:gd name="connsiteY64" fmla="*/ 6322814 h 7301507"/>
              <a:gd name="connsiteX65" fmla="*/ 2607650 w 3372031"/>
              <a:gd name="connsiteY65" fmla="*/ 6351389 h 7301507"/>
              <a:gd name="connsiteX66" fmla="*/ 2540974 w 3372031"/>
              <a:gd name="connsiteY66" fmla="*/ 6396631 h 7301507"/>
              <a:gd name="connsiteX67" fmla="*/ 2424294 w 3372031"/>
              <a:gd name="connsiteY67" fmla="*/ 6384726 h 7301507"/>
              <a:gd name="connsiteX68" fmla="*/ 2400481 w 3372031"/>
              <a:gd name="connsiteY68" fmla="*/ 6501407 h 7301507"/>
              <a:gd name="connsiteX69" fmla="*/ 2395719 w 3372031"/>
              <a:gd name="connsiteY69" fmla="*/ 6537126 h 7301507"/>
              <a:gd name="connsiteX70" fmla="*/ 2371907 w 3372031"/>
              <a:gd name="connsiteY70" fmla="*/ 6556176 h 7301507"/>
              <a:gd name="connsiteX71" fmla="*/ 2174262 w 3372031"/>
              <a:gd name="connsiteY71" fmla="*/ 6508551 h 7301507"/>
              <a:gd name="connsiteX72" fmla="*/ 2136162 w 3372031"/>
              <a:gd name="connsiteY72" fmla="*/ 6560939 h 7301507"/>
              <a:gd name="connsiteX73" fmla="*/ 2105206 w 3372031"/>
              <a:gd name="connsiteY73" fmla="*/ 6656189 h 7301507"/>
              <a:gd name="connsiteX74" fmla="*/ 2071868 w 3372031"/>
              <a:gd name="connsiteY74" fmla="*/ 6720482 h 7301507"/>
              <a:gd name="connsiteX75" fmla="*/ 2083775 w 3372031"/>
              <a:gd name="connsiteY75" fmla="*/ 6782395 h 7301507"/>
              <a:gd name="connsiteX76" fmla="*/ 2217125 w 3372031"/>
              <a:gd name="connsiteY76" fmla="*/ 6894314 h 7301507"/>
              <a:gd name="connsiteX77" fmla="*/ 2286181 w 3372031"/>
              <a:gd name="connsiteY77" fmla="*/ 6927651 h 7301507"/>
              <a:gd name="connsiteX78" fmla="*/ 2269512 w 3372031"/>
              <a:gd name="connsiteY78" fmla="*/ 6951464 h 7301507"/>
              <a:gd name="connsiteX79" fmla="*/ 2233794 w 3372031"/>
              <a:gd name="connsiteY79" fmla="*/ 6970514 h 7301507"/>
              <a:gd name="connsiteX80" fmla="*/ 2267131 w 3372031"/>
              <a:gd name="connsiteY80" fmla="*/ 7046714 h 7301507"/>
              <a:gd name="connsiteX81" fmla="*/ 2236175 w 3372031"/>
              <a:gd name="connsiteY81" fmla="*/ 7068145 h 7301507"/>
              <a:gd name="connsiteX82" fmla="*/ 2131400 w 3372031"/>
              <a:gd name="connsiteY82" fmla="*/ 7006232 h 7301507"/>
              <a:gd name="connsiteX83" fmla="*/ 2088537 w 3372031"/>
              <a:gd name="connsiteY83" fmla="*/ 7032426 h 7301507"/>
              <a:gd name="connsiteX84" fmla="*/ 2029006 w 3372031"/>
              <a:gd name="connsiteY84" fmla="*/ 6930032 h 7301507"/>
              <a:gd name="connsiteX85" fmla="*/ 1912325 w 3372031"/>
              <a:gd name="connsiteY85" fmla="*/ 6956226 h 7301507"/>
              <a:gd name="connsiteX86" fmla="*/ 1848031 w 3372031"/>
              <a:gd name="connsiteY86" fmla="*/ 6960989 h 7301507"/>
              <a:gd name="connsiteX87" fmla="*/ 1798025 w 3372031"/>
              <a:gd name="connsiteY87" fmla="*/ 6956227 h 7301507"/>
              <a:gd name="connsiteX88" fmla="*/ 1740875 w 3372031"/>
              <a:gd name="connsiteY88" fmla="*/ 7001470 h 7301507"/>
              <a:gd name="connsiteX89" fmla="*/ 1562281 w 3372031"/>
              <a:gd name="connsiteY89" fmla="*/ 6960989 h 7301507"/>
              <a:gd name="connsiteX90" fmla="*/ 1586093 w 3372031"/>
              <a:gd name="connsiteY90" fmla="*/ 7087195 h 7301507"/>
              <a:gd name="connsiteX91" fmla="*/ 1509894 w 3372031"/>
              <a:gd name="connsiteY91" fmla="*/ 7132439 h 7301507"/>
              <a:gd name="connsiteX92" fmla="*/ 1447981 w 3372031"/>
              <a:gd name="connsiteY92" fmla="*/ 7199113 h 7301507"/>
              <a:gd name="connsiteX93" fmla="*/ 1297962 w 3372031"/>
              <a:gd name="connsiteY93" fmla="*/ 7191970 h 7301507"/>
              <a:gd name="connsiteX94" fmla="*/ 1245575 w 3372031"/>
              <a:gd name="connsiteY9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2406 w 3372031"/>
              <a:gd name="connsiteY28" fmla="*/ 3846314 h 7301507"/>
              <a:gd name="connsiteX29" fmla="*/ 2631462 w 3372031"/>
              <a:gd name="connsiteY29" fmla="*/ 3882032 h 7301507"/>
              <a:gd name="connsiteX30" fmla="*/ 2688612 w 3372031"/>
              <a:gd name="connsiteY30" fmla="*/ 3827264 h 7301507"/>
              <a:gd name="connsiteX31" fmla="*/ 2721950 w 3372031"/>
              <a:gd name="connsiteY31" fmla="*/ 3910607 h 7301507"/>
              <a:gd name="connsiteX32" fmla="*/ 2767194 w 3372031"/>
              <a:gd name="connsiteY32" fmla="*/ 3955851 h 7301507"/>
              <a:gd name="connsiteX33" fmla="*/ 2841012 w 3372031"/>
              <a:gd name="connsiteY33" fmla="*/ 3979664 h 7301507"/>
              <a:gd name="connsiteX34" fmla="*/ 2893400 w 3372031"/>
              <a:gd name="connsiteY34" fmla="*/ 4048720 h 7301507"/>
              <a:gd name="connsiteX35" fmla="*/ 2979125 w 3372031"/>
              <a:gd name="connsiteY35" fmla="*/ 4103489 h 7301507"/>
              <a:gd name="connsiteX36" fmla="*/ 3031512 w 3372031"/>
              <a:gd name="connsiteY36" fmla="*/ 4136826 h 7301507"/>
              <a:gd name="connsiteX37" fmla="*/ 2902925 w 3372031"/>
              <a:gd name="connsiteY37" fmla="*/ 4229695 h 7301507"/>
              <a:gd name="connsiteX38" fmla="*/ 2900543 w 3372031"/>
              <a:gd name="connsiteY38" fmla="*/ 4284463 h 7301507"/>
              <a:gd name="connsiteX39" fmla="*/ 3002937 w 3372031"/>
              <a:gd name="connsiteY39" fmla="*/ 4401145 h 7301507"/>
              <a:gd name="connsiteX40" fmla="*/ 3098187 w 3372031"/>
              <a:gd name="connsiteY40" fmla="*/ 4463057 h 7301507"/>
              <a:gd name="connsiteX41" fmla="*/ 3129144 w 3372031"/>
              <a:gd name="connsiteY41" fmla="*/ 4501157 h 7301507"/>
              <a:gd name="connsiteX42" fmla="*/ 3114856 w 3372031"/>
              <a:gd name="connsiteY42" fmla="*/ 4582120 h 7301507"/>
              <a:gd name="connsiteX43" fmla="*/ 3110094 w 3372031"/>
              <a:gd name="connsiteY43" fmla="*/ 4665464 h 7301507"/>
              <a:gd name="connsiteX44" fmla="*/ 3067231 w 3372031"/>
              <a:gd name="connsiteY44" fmla="*/ 4674989 h 7301507"/>
              <a:gd name="connsiteX45" fmla="*/ 3041037 w 3372031"/>
              <a:gd name="connsiteY45" fmla="*/ 4691657 h 7301507"/>
              <a:gd name="connsiteX46" fmla="*/ 3069612 w 3372031"/>
              <a:gd name="connsiteY46" fmla="*/ 4841676 h 7301507"/>
              <a:gd name="connsiteX47" fmla="*/ 3052944 w 3372031"/>
              <a:gd name="connsiteY47" fmla="*/ 4977407 h 7301507"/>
              <a:gd name="connsiteX48" fmla="*/ 3014844 w 3372031"/>
              <a:gd name="connsiteY48" fmla="*/ 5017889 h 7301507"/>
              <a:gd name="connsiteX49" fmla="*/ 2998175 w 3372031"/>
              <a:gd name="connsiteY49" fmla="*/ 5139332 h 7301507"/>
              <a:gd name="connsiteX50" fmla="*/ 2969600 w 3372031"/>
              <a:gd name="connsiteY50" fmla="*/ 5258395 h 7301507"/>
              <a:gd name="connsiteX51" fmla="*/ 3021987 w 3372031"/>
              <a:gd name="connsiteY51" fmla="*/ 5275064 h 7301507"/>
              <a:gd name="connsiteX52" fmla="*/ 3019606 w 3372031"/>
              <a:gd name="connsiteY52" fmla="*/ 5320307 h 7301507"/>
              <a:gd name="connsiteX53" fmla="*/ 3017225 w 3372031"/>
              <a:gd name="connsiteY53" fmla="*/ 5375076 h 7301507"/>
              <a:gd name="connsiteX54" fmla="*/ 3074375 w 3372031"/>
              <a:gd name="connsiteY54" fmla="*/ 5444132 h 7301507"/>
              <a:gd name="connsiteX55" fmla="*/ 3122000 w 3372031"/>
              <a:gd name="connsiteY55" fmla="*/ 5570339 h 7301507"/>
              <a:gd name="connsiteX56" fmla="*/ 3029131 w 3372031"/>
              <a:gd name="connsiteY56" fmla="*/ 5860851 h 7301507"/>
              <a:gd name="connsiteX57" fmla="*/ 3050562 w 3372031"/>
              <a:gd name="connsiteY57" fmla="*/ 5915620 h 7301507"/>
              <a:gd name="connsiteX58" fmla="*/ 3076756 w 3372031"/>
              <a:gd name="connsiteY58" fmla="*/ 5968007 h 7301507"/>
              <a:gd name="connsiteX59" fmla="*/ 3081519 w 3372031"/>
              <a:gd name="connsiteY59" fmla="*/ 6072782 h 7301507"/>
              <a:gd name="connsiteX60" fmla="*/ 2988649 w 3372031"/>
              <a:gd name="connsiteY60" fmla="*/ 6232327 h 7301507"/>
              <a:gd name="connsiteX61" fmla="*/ 2952931 w 3372031"/>
              <a:gd name="connsiteY61" fmla="*/ 6213276 h 7301507"/>
              <a:gd name="connsiteX62" fmla="*/ 2881494 w 3372031"/>
              <a:gd name="connsiteY62" fmla="*/ 6225182 h 7301507"/>
              <a:gd name="connsiteX63" fmla="*/ 2745762 w 3372031"/>
              <a:gd name="connsiteY63" fmla="*/ 6337101 h 7301507"/>
              <a:gd name="connsiteX64" fmla="*/ 2638606 w 3372031"/>
              <a:gd name="connsiteY64" fmla="*/ 6322814 h 7301507"/>
              <a:gd name="connsiteX65" fmla="*/ 2607650 w 3372031"/>
              <a:gd name="connsiteY65" fmla="*/ 6351389 h 7301507"/>
              <a:gd name="connsiteX66" fmla="*/ 2540974 w 3372031"/>
              <a:gd name="connsiteY66" fmla="*/ 6396631 h 7301507"/>
              <a:gd name="connsiteX67" fmla="*/ 2424294 w 3372031"/>
              <a:gd name="connsiteY67" fmla="*/ 6384726 h 7301507"/>
              <a:gd name="connsiteX68" fmla="*/ 2400481 w 3372031"/>
              <a:gd name="connsiteY68" fmla="*/ 6501407 h 7301507"/>
              <a:gd name="connsiteX69" fmla="*/ 2395719 w 3372031"/>
              <a:gd name="connsiteY69" fmla="*/ 6537126 h 7301507"/>
              <a:gd name="connsiteX70" fmla="*/ 2371907 w 3372031"/>
              <a:gd name="connsiteY70" fmla="*/ 6556176 h 7301507"/>
              <a:gd name="connsiteX71" fmla="*/ 2174262 w 3372031"/>
              <a:gd name="connsiteY71" fmla="*/ 6508551 h 7301507"/>
              <a:gd name="connsiteX72" fmla="*/ 2136162 w 3372031"/>
              <a:gd name="connsiteY72" fmla="*/ 6560939 h 7301507"/>
              <a:gd name="connsiteX73" fmla="*/ 2105206 w 3372031"/>
              <a:gd name="connsiteY73" fmla="*/ 6656189 h 7301507"/>
              <a:gd name="connsiteX74" fmla="*/ 2071868 w 3372031"/>
              <a:gd name="connsiteY74" fmla="*/ 6720482 h 7301507"/>
              <a:gd name="connsiteX75" fmla="*/ 2083775 w 3372031"/>
              <a:gd name="connsiteY75" fmla="*/ 6782395 h 7301507"/>
              <a:gd name="connsiteX76" fmla="*/ 2217125 w 3372031"/>
              <a:gd name="connsiteY76" fmla="*/ 6894314 h 7301507"/>
              <a:gd name="connsiteX77" fmla="*/ 2286181 w 3372031"/>
              <a:gd name="connsiteY77" fmla="*/ 6927651 h 7301507"/>
              <a:gd name="connsiteX78" fmla="*/ 2269512 w 3372031"/>
              <a:gd name="connsiteY78" fmla="*/ 6951464 h 7301507"/>
              <a:gd name="connsiteX79" fmla="*/ 2233794 w 3372031"/>
              <a:gd name="connsiteY79" fmla="*/ 6970514 h 7301507"/>
              <a:gd name="connsiteX80" fmla="*/ 2267131 w 3372031"/>
              <a:gd name="connsiteY80" fmla="*/ 7046714 h 7301507"/>
              <a:gd name="connsiteX81" fmla="*/ 2236175 w 3372031"/>
              <a:gd name="connsiteY81" fmla="*/ 7068145 h 7301507"/>
              <a:gd name="connsiteX82" fmla="*/ 2131400 w 3372031"/>
              <a:gd name="connsiteY82" fmla="*/ 7006232 h 7301507"/>
              <a:gd name="connsiteX83" fmla="*/ 2088537 w 3372031"/>
              <a:gd name="connsiteY83" fmla="*/ 7032426 h 7301507"/>
              <a:gd name="connsiteX84" fmla="*/ 2029006 w 3372031"/>
              <a:gd name="connsiteY84" fmla="*/ 6930032 h 7301507"/>
              <a:gd name="connsiteX85" fmla="*/ 1912325 w 3372031"/>
              <a:gd name="connsiteY85" fmla="*/ 6956226 h 7301507"/>
              <a:gd name="connsiteX86" fmla="*/ 1848031 w 3372031"/>
              <a:gd name="connsiteY86" fmla="*/ 6960989 h 7301507"/>
              <a:gd name="connsiteX87" fmla="*/ 1798025 w 3372031"/>
              <a:gd name="connsiteY87" fmla="*/ 6956227 h 7301507"/>
              <a:gd name="connsiteX88" fmla="*/ 1740875 w 3372031"/>
              <a:gd name="connsiteY88" fmla="*/ 7001470 h 7301507"/>
              <a:gd name="connsiteX89" fmla="*/ 1562281 w 3372031"/>
              <a:gd name="connsiteY89" fmla="*/ 6960989 h 7301507"/>
              <a:gd name="connsiteX90" fmla="*/ 1586093 w 3372031"/>
              <a:gd name="connsiteY90" fmla="*/ 7087195 h 7301507"/>
              <a:gd name="connsiteX91" fmla="*/ 1509894 w 3372031"/>
              <a:gd name="connsiteY91" fmla="*/ 7132439 h 7301507"/>
              <a:gd name="connsiteX92" fmla="*/ 1447981 w 3372031"/>
              <a:gd name="connsiteY92" fmla="*/ 7199113 h 7301507"/>
              <a:gd name="connsiteX93" fmla="*/ 1297962 w 3372031"/>
              <a:gd name="connsiteY93" fmla="*/ 7191970 h 7301507"/>
              <a:gd name="connsiteX94" fmla="*/ 1245575 w 3372031"/>
              <a:gd name="connsiteY9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9550 w 3372031"/>
              <a:gd name="connsiteY28" fmla="*/ 3808214 h 7301507"/>
              <a:gd name="connsiteX29" fmla="*/ 2562406 w 3372031"/>
              <a:gd name="connsiteY29" fmla="*/ 3846314 h 7301507"/>
              <a:gd name="connsiteX30" fmla="*/ 2631462 w 3372031"/>
              <a:gd name="connsiteY30" fmla="*/ 3882032 h 7301507"/>
              <a:gd name="connsiteX31" fmla="*/ 2688612 w 3372031"/>
              <a:gd name="connsiteY31" fmla="*/ 3827264 h 7301507"/>
              <a:gd name="connsiteX32" fmla="*/ 2721950 w 3372031"/>
              <a:gd name="connsiteY32" fmla="*/ 3910607 h 7301507"/>
              <a:gd name="connsiteX33" fmla="*/ 2767194 w 3372031"/>
              <a:gd name="connsiteY33" fmla="*/ 3955851 h 7301507"/>
              <a:gd name="connsiteX34" fmla="*/ 2841012 w 3372031"/>
              <a:gd name="connsiteY34" fmla="*/ 3979664 h 7301507"/>
              <a:gd name="connsiteX35" fmla="*/ 2893400 w 3372031"/>
              <a:gd name="connsiteY35" fmla="*/ 4048720 h 7301507"/>
              <a:gd name="connsiteX36" fmla="*/ 2979125 w 3372031"/>
              <a:gd name="connsiteY36" fmla="*/ 4103489 h 7301507"/>
              <a:gd name="connsiteX37" fmla="*/ 3031512 w 3372031"/>
              <a:gd name="connsiteY37" fmla="*/ 4136826 h 7301507"/>
              <a:gd name="connsiteX38" fmla="*/ 2902925 w 3372031"/>
              <a:gd name="connsiteY38" fmla="*/ 4229695 h 7301507"/>
              <a:gd name="connsiteX39" fmla="*/ 2900543 w 3372031"/>
              <a:gd name="connsiteY39" fmla="*/ 4284463 h 7301507"/>
              <a:gd name="connsiteX40" fmla="*/ 3002937 w 3372031"/>
              <a:gd name="connsiteY40" fmla="*/ 4401145 h 7301507"/>
              <a:gd name="connsiteX41" fmla="*/ 3098187 w 3372031"/>
              <a:gd name="connsiteY41" fmla="*/ 4463057 h 7301507"/>
              <a:gd name="connsiteX42" fmla="*/ 3129144 w 3372031"/>
              <a:gd name="connsiteY42" fmla="*/ 4501157 h 7301507"/>
              <a:gd name="connsiteX43" fmla="*/ 3114856 w 3372031"/>
              <a:gd name="connsiteY43" fmla="*/ 4582120 h 7301507"/>
              <a:gd name="connsiteX44" fmla="*/ 3110094 w 3372031"/>
              <a:gd name="connsiteY44" fmla="*/ 4665464 h 7301507"/>
              <a:gd name="connsiteX45" fmla="*/ 3067231 w 3372031"/>
              <a:gd name="connsiteY45" fmla="*/ 4674989 h 7301507"/>
              <a:gd name="connsiteX46" fmla="*/ 3041037 w 3372031"/>
              <a:gd name="connsiteY46" fmla="*/ 4691657 h 7301507"/>
              <a:gd name="connsiteX47" fmla="*/ 3069612 w 3372031"/>
              <a:gd name="connsiteY47" fmla="*/ 4841676 h 7301507"/>
              <a:gd name="connsiteX48" fmla="*/ 3052944 w 3372031"/>
              <a:gd name="connsiteY48" fmla="*/ 4977407 h 7301507"/>
              <a:gd name="connsiteX49" fmla="*/ 3014844 w 3372031"/>
              <a:gd name="connsiteY49" fmla="*/ 5017889 h 7301507"/>
              <a:gd name="connsiteX50" fmla="*/ 2998175 w 3372031"/>
              <a:gd name="connsiteY50" fmla="*/ 5139332 h 7301507"/>
              <a:gd name="connsiteX51" fmla="*/ 2969600 w 3372031"/>
              <a:gd name="connsiteY51" fmla="*/ 5258395 h 7301507"/>
              <a:gd name="connsiteX52" fmla="*/ 3021987 w 3372031"/>
              <a:gd name="connsiteY52" fmla="*/ 5275064 h 7301507"/>
              <a:gd name="connsiteX53" fmla="*/ 3019606 w 3372031"/>
              <a:gd name="connsiteY53" fmla="*/ 5320307 h 7301507"/>
              <a:gd name="connsiteX54" fmla="*/ 3017225 w 3372031"/>
              <a:gd name="connsiteY54" fmla="*/ 5375076 h 7301507"/>
              <a:gd name="connsiteX55" fmla="*/ 3074375 w 3372031"/>
              <a:gd name="connsiteY55" fmla="*/ 5444132 h 7301507"/>
              <a:gd name="connsiteX56" fmla="*/ 3122000 w 3372031"/>
              <a:gd name="connsiteY56" fmla="*/ 5570339 h 7301507"/>
              <a:gd name="connsiteX57" fmla="*/ 3029131 w 3372031"/>
              <a:gd name="connsiteY57" fmla="*/ 5860851 h 7301507"/>
              <a:gd name="connsiteX58" fmla="*/ 3050562 w 3372031"/>
              <a:gd name="connsiteY58" fmla="*/ 5915620 h 7301507"/>
              <a:gd name="connsiteX59" fmla="*/ 3076756 w 3372031"/>
              <a:gd name="connsiteY59" fmla="*/ 5968007 h 7301507"/>
              <a:gd name="connsiteX60" fmla="*/ 3081519 w 3372031"/>
              <a:gd name="connsiteY60" fmla="*/ 6072782 h 7301507"/>
              <a:gd name="connsiteX61" fmla="*/ 2988649 w 3372031"/>
              <a:gd name="connsiteY61" fmla="*/ 6232327 h 7301507"/>
              <a:gd name="connsiteX62" fmla="*/ 2952931 w 3372031"/>
              <a:gd name="connsiteY62" fmla="*/ 6213276 h 7301507"/>
              <a:gd name="connsiteX63" fmla="*/ 2881494 w 3372031"/>
              <a:gd name="connsiteY63" fmla="*/ 6225182 h 7301507"/>
              <a:gd name="connsiteX64" fmla="*/ 2745762 w 3372031"/>
              <a:gd name="connsiteY64" fmla="*/ 6337101 h 7301507"/>
              <a:gd name="connsiteX65" fmla="*/ 2638606 w 3372031"/>
              <a:gd name="connsiteY65" fmla="*/ 6322814 h 7301507"/>
              <a:gd name="connsiteX66" fmla="*/ 2607650 w 3372031"/>
              <a:gd name="connsiteY66" fmla="*/ 6351389 h 7301507"/>
              <a:gd name="connsiteX67" fmla="*/ 2540974 w 3372031"/>
              <a:gd name="connsiteY67" fmla="*/ 6396631 h 7301507"/>
              <a:gd name="connsiteX68" fmla="*/ 2424294 w 3372031"/>
              <a:gd name="connsiteY68" fmla="*/ 6384726 h 7301507"/>
              <a:gd name="connsiteX69" fmla="*/ 2400481 w 3372031"/>
              <a:gd name="connsiteY69" fmla="*/ 6501407 h 7301507"/>
              <a:gd name="connsiteX70" fmla="*/ 2395719 w 3372031"/>
              <a:gd name="connsiteY70" fmla="*/ 6537126 h 7301507"/>
              <a:gd name="connsiteX71" fmla="*/ 2371907 w 3372031"/>
              <a:gd name="connsiteY71" fmla="*/ 6556176 h 7301507"/>
              <a:gd name="connsiteX72" fmla="*/ 2174262 w 3372031"/>
              <a:gd name="connsiteY72" fmla="*/ 6508551 h 7301507"/>
              <a:gd name="connsiteX73" fmla="*/ 2136162 w 3372031"/>
              <a:gd name="connsiteY73" fmla="*/ 6560939 h 7301507"/>
              <a:gd name="connsiteX74" fmla="*/ 2105206 w 3372031"/>
              <a:gd name="connsiteY74" fmla="*/ 6656189 h 7301507"/>
              <a:gd name="connsiteX75" fmla="*/ 2071868 w 3372031"/>
              <a:gd name="connsiteY75" fmla="*/ 6720482 h 7301507"/>
              <a:gd name="connsiteX76" fmla="*/ 2083775 w 3372031"/>
              <a:gd name="connsiteY76" fmla="*/ 6782395 h 7301507"/>
              <a:gd name="connsiteX77" fmla="*/ 2217125 w 3372031"/>
              <a:gd name="connsiteY77" fmla="*/ 6894314 h 7301507"/>
              <a:gd name="connsiteX78" fmla="*/ 2286181 w 3372031"/>
              <a:gd name="connsiteY78" fmla="*/ 6927651 h 7301507"/>
              <a:gd name="connsiteX79" fmla="*/ 2269512 w 3372031"/>
              <a:gd name="connsiteY79" fmla="*/ 6951464 h 7301507"/>
              <a:gd name="connsiteX80" fmla="*/ 2233794 w 3372031"/>
              <a:gd name="connsiteY80" fmla="*/ 6970514 h 7301507"/>
              <a:gd name="connsiteX81" fmla="*/ 2267131 w 3372031"/>
              <a:gd name="connsiteY81" fmla="*/ 7046714 h 7301507"/>
              <a:gd name="connsiteX82" fmla="*/ 2236175 w 3372031"/>
              <a:gd name="connsiteY82" fmla="*/ 7068145 h 7301507"/>
              <a:gd name="connsiteX83" fmla="*/ 2131400 w 3372031"/>
              <a:gd name="connsiteY83" fmla="*/ 7006232 h 7301507"/>
              <a:gd name="connsiteX84" fmla="*/ 2088537 w 3372031"/>
              <a:gd name="connsiteY84" fmla="*/ 7032426 h 7301507"/>
              <a:gd name="connsiteX85" fmla="*/ 2029006 w 3372031"/>
              <a:gd name="connsiteY85" fmla="*/ 6930032 h 7301507"/>
              <a:gd name="connsiteX86" fmla="*/ 1912325 w 3372031"/>
              <a:gd name="connsiteY86" fmla="*/ 6956226 h 7301507"/>
              <a:gd name="connsiteX87" fmla="*/ 1848031 w 3372031"/>
              <a:gd name="connsiteY87" fmla="*/ 6960989 h 7301507"/>
              <a:gd name="connsiteX88" fmla="*/ 1798025 w 3372031"/>
              <a:gd name="connsiteY88" fmla="*/ 6956227 h 7301507"/>
              <a:gd name="connsiteX89" fmla="*/ 1740875 w 3372031"/>
              <a:gd name="connsiteY89" fmla="*/ 7001470 h 7301507"/>
              <a:gd name="connsiteX90" fmla="*/ 1562281 w 3372031"/>
              <a:gd name="connsiteY90" fmla="*/ 6960989 h 7301507"/>
              <a:gd name="connsiteX91" fmla="*/ 1586093 w 3372031"/>
              <a:gd name="connsiteY91" fmla="*/ 7087195 h 7301507"/>
              <a:gd name="connsiteX92" fmla="*/ 1509894 w 3372031"/>
              <a:gd name="connsiteY92" fmla="*/ 7132439 h 7301507"/>
              <a:gd name="connsiteX93" fmla="*/ 1447981 w 3372031"/>
              <a:gd name="connsiteY93" fmla="*/ 7199113 h 7301507"/>
              <a:gd name="connsiteX94" fmla="*/ 1297962 w 3372031"/>
              <a:gd name="connsiteY94" fmla="*/ 7191970 h 7301507"/>
              <a:gd name="connsiteX95" fmla="*/ 1245575 w 3372031"/>
              <a:gd name="connsiteY9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9550 w 3372031"/>
              <a:gd name="connsiteY28" fmla="*/ 3808214 h 7301507"/>
              <a:gd name="connsiteX29" fmla="*/ 2562406 w 3372031"/>
              <a:gd name="connsiteY29" fmla="*/ 3846314 h 7301507"/>
              <a:gd name="connsiteX30" fmla="*/ 2631462 w 3372031"/>
              <a:gd name="connsiteY30" fmla="*/ 3882032 h 7301507"/>
              <a:gd name="connsiteX31" fmla="*/ 2688612 w 3372031"/>
              <a:gd name="connsiteY31" fmla="*/ 3827264 h 7301507"/>
              <a:gd name="connsiteX32" fmla="*/ 2721950 w 3372031"/>
              <a:gd name="connsiteY32" fmla="*/ 3910607 h 7301507"/>
              <a:gd name="connsiteX33" fmla="*/ 2767194 w 3372031"/>
              <a:gd name="connsiteY33" fmla="*/ 3955851 h 7301507"/>
              <a:gd name="connsiteX34" fmla="*/ 2841012 w 3372031"/>
              <a:gd name="connsiteY34" fmla="*/ 3979664 h 7301507"/>
              <a:gd name="connsiteX35" fmla="*/ 2893400 w 3372031"/>
              <a:gd name="connsiteY35" fmla="*/ 4048720 h 7301507"/>
              <a:gd name="connsiteX36" fmla="*/ 2979125 w 3372031"/>
              <a:gd name="connsiteY36" fmla="*/ 4103489 h 7301507"/>
              <a:gd name="connsiteX37" fmla="*/ 3031512 w 3372031"/>
              <a:gd name="connsiteY37" fmla="*/ 4136826 h 7301507"/>
              <a:gd name="connsiteX38" fmla="*/ 2902925 w 3372031"/>
              <a:gd name="connsiteY38" fmla="*/ 4229695 h 7301507"/>
              <a:gd name="connsiteX39" fmla="*/ 2900543 w 3372031"/>
              <a:gd name="connsiteY39" fmla="*/ 4284463 h 7301507"/>
              <a:gd name="connsiteX40" fmla="*/ 3002937 w 3372031"/>
              <a:gd name="connsiteY40" fmla="*/ 4401145 h 7301507"/>
              <a:gd name="connsiteX41" fmla="*/ 3098187 w 3372031"/>
              <a:gd name="connsiteY41" fmla="*/ 4463057 h 7301507"/>
              <a:gd name="connsiteX42" fmla="*/ 3129144 w 3372031"/>
              <a:gd name="connsiteY42" fmla="*/ 4501157 h 7301507"/>
              <a:gd name="connsiteX43" fmla="*/ 3114856 w 3372031"/>
              <a:gd name="connsiteY43" fmla="*/ 4582120 h 7301507"/>
              <a:gd name="connsiteX44" fmla="*/ 3110094 w 3372031"/>
              <a:gd name="connsiteY44" fmla="*/ 4665464 h 7301507"/>
              <a:gd name="connsiteX45" fmla="*/ 3067231 w 3372031"/>
              <a:gd name="connsiteY45" fmla="*/ 4674989 h 7301507"/>
              <a:gd name="connsiteX46" fmla="*/ 3041037 w 3372031"/>
              <a:gd name="connsiteY46" fmla="*/ 4691657 h 7301507"/>
              <a:gd name="connsiteX47" fmla="*/ 3069612 w 3372031"/>
              <a:gd name="connsiteY47" fmla="*/ 4841676 h 7301507"/>
              <a:gd name="connsiteX48" fmla="*/ 3052944 w 3372031"/>
              <a:gd name="connsiteY48" fmla="*/ 4977407 h 7301507"/>
              <a:gd name="connsiteX49" fmla="*/ 3014844 w 3372031"/>
              <a:gd name="connsiteY49" fmla="*/ 5017889 h 7301507"/>
              <a:gd name="connsiteX50" fmla="*/ 2998175 w 3372031"/>
              <a:gd name="connsiteY50" fmla="*/ 5139332 h 7301507"/>
              <a:gd name="connsiteX51" fmla="*/ 2969600 w 3372031"/>
              <a:gd name="connsiteY51" fmla="*/ 5258395 h 7301507"/>
              <a:gd name="connsiteX52" fmla="*/ 3021987 w 3372031"/>
              <a:gd name="connsiteY52" fmla="*/ 5275064 h 7301507"/>
              <a:gd name="connsiteX53" fmla="*/ 3019606 w 3372031"/>
              <a:gd name="connsiteY53" fmla="*/ 5320307 h 7301507"/>
              <a:gd name="connsiteX54" fmla="*/ 3017225 w 3372031"/>
              <a:gd name="connsiteY54" fmla="*/ 5375076 h 7301507"/>
              <a:gd name="connsiteX55" fmla="*/ 3074375 w 3372031"/>
              <a:gd name="connsiteY55" fmla="*/ 5444132 h 7301507"/>
              <a:gd name="connsiteX56" fmla="*/ 3122000 w 3372031"/>
              <a:gd name="connsiteY56" fmla="*/ 5570339 h 7301507"/>
              <a:gd name="connsiteX57" fmla="*/ 3029131 w 3372031"/>
              <a:gd name="connsiteY57" fmla="*/ 5860851 h 7301507"/>
              <a:gd name="connsiteX58" fmla="*/ 3050562 w 3372031"/>
              <a:gd name="connsiteY58" fmla="*/ 5915620 h 7301507"/>
              <a:gd name="connsiteX59" fmla="*/ 3076756 w 3372031"/>
              <a:gd name="connsiteY59" fmla="*/ 5968007 h 7301507"/>
              <a:gd name="connsiteX60" fmla="*/ 3081519 w 3372031"/>
              <a:gd name="connsiteY60" fmla="*/ 6072782 h 7301507"/>
              <a:gd name="connsiteX61" fmla="*/ 2988649 w 3372031"/>
              <a:gd name="connsiteY61" fmla="*/ 6232327 h 7301507"/>
              <a:gd name="connsiteX62" fmla="*/ 2952931 w 3372031"/>
              <a:gd name="connsiteY62" fmla="*/ 6213276 h 7301507"/>
              <a:gd name="connsiteX63" fmla="*/ 2881494 w 3372031"/>
              <a:gd name="connsiteY63" fmla="*/ 6225182 h 7301507"/>
              <a:gd name="connsiteX64" fmla="*/ 2745762 w 3372031"/>
              <a:gd name="connsiteY64" fmla="*/ 6337101 h 7301507"/>
              <a:gd name="connsiteX65" fmla="*/ 2638606 w 3372031"/>
              <a:gd name="connsiteY65" fmla="*/ 6322814 h 7301507"/>
              <a:gd name="connsiteX66" fmla="*/ 2607650 w 3372031"/>
              <a:gd name="connsiteY66" fmla="*/ 6351389 h 7301507"/>
              <a:gd name="connsiteX67" fmla="*/ 2540974 w 3372031"/>
              <a:gd name="connsiteY67" fmla="*/ 6396631 h 7301507"/>
              <a:gd name="connsiteX68" fmla="*/ 2424294 w 3372031"/>
              <a:gd name="connsiteY68" fmla="*/ 6384726 h 7301507"/>
              <a:gd name="connsiteX69" fmla="*/ 2400481 w 3372031"/>
              <a:gd name="connsiteY69" fmla="*/ 6501407 h 7301507"/>
              <a:gd name="connsiteX70" fmla="*/ 2395719 w 3372031"/>
              <a:gd name="connsiteY70" fmla="*/ 6537126 h 7301507"/>
              <a:gd name="connsiteX71" fmla="*/ 2371907 w 3372031"/>
              <a:gd name="connsiteY71" fmla="*/ 6556176 h 7301507"/>
              <a:gd name="connsiteX72" fmla="*/ 2174262 w 3372031"/>
              <a:gd name="connsiteY72" fmla="*/ 6508551 h 7301507"/>
              <a:gd name="connsiteX73" fmla="*/ 2136162 w 3372031"/>
              <a:gd name="connsiteY73" fmla="*/ 6560939 h 7301507"/>
              <a:gd name="connsiteX74" fmla="*/ 2105206 w 3372031"/>
              <a:gd name="connsiteY74" fmla="*/ 6656189 h 7301507"/>
              <a:gd name="connsiteX75" fmla="*/ 2071868 w 3372031"/>
              <a:gd name="connsiteY75" fmla="*/ 6720482 h 7301507"/>
              <a:gd name="connsiteX76" fmla="*/ 2083775 w 3372031"/>
              <a:gd name="connsiteY76" fmla="*/ 6782395 h 7301507"/>
              <a:gd name="connsiteX77" fmla="*/ 2217125 w 3372031"/>
              <a:gd name="connsiteY77" fmla="*/ 6894314 h 7301507"/>
              <a:gd name="connsiteX78" fmla="*/ 2286181 w 3372031"/>
              <a:gd name="connsiteY78" fmla="*/ 6927651 h 7301507"/>
              <a:gd name="connsiteX79" fmla="*/ 2269512 w 3372031"/>
              <a:gd name="connsiteY79" fmla="*/ 6951464 h 7301507"/>
              <a:gd name="connsiteX80" fmla="*/ 2233794 w 3372031"/>
              <a:gd name="connsiteY80" fmla="*/ 6970514 h 7301507"/>
              <a:gd name="connsiteX81" fmla="*/ 2267131 w 3372031"/>
              <a:gd name="connsiteY81" fmla="*/ 7046714 h 7301507"/>
              <a:gd name="connsiteX82" fmla="*/ 2236175 w 3372031"/>
              <a:gd name="connsiteY82" fmla="*/ 7068145 h 7301507"/>
              <a:gd name="connsiteX83" fmla="*/ 2131400 w 3372031"/>
              <a:gd name="connsiteY83" fmla="*/ 7006232 h 7301507"/>
              <a:gd name="connsiteX84" fmla="*/ 2088537 w 3372031"/>
              <a:gd name="connsiteY84" fmla="*/ 7032426 h 7301507"/>
              <a:gd name="connsiteX85" fmla="*/ 2029006 w 3372031"/>
              <a:gd name="connsiteY85" fmla="*/ 6930032 h 7301507"/>
              <a:gd name="connsiteX86" fmla="*/ 1912325 w 3372031"/>
              <a:gd name="connsiteY86" fmla="*/ 6956226 h 7301507"/>
              <a:gd name="connsiteX87" fmla="*/ 1848031 w 3372031"/>
              <a:gd name="connsiteY87" fmla="*/ 6960989 h 7301507"/>
              <a:gd name="connsiteX88" fmla="*/ 1798025 w 3372031"/>
              <a:gd name="connsiteY88" fmla="*/ 6956227 h 7301507"/>
              <a:gd name="connsiteX89" fmla="*/ 1740875 w 3372031"/>
              <a:gd name="connsiteY89" fmla="*/ 7001470 h 7301507"/>
              <a:gd name="connsiteX90" fmla="*/ 1562281 w 3372031"/>
              <a:gd name="connsiteY90" fmla="*/ 6960989 h 7301507"/>
              <a:gd name="connsiteX91" fmla="*/ 1586093 w 3372031"/>
              <a:gd name="connsiteY91" fmla="*/ 7087195 h 7301507"/>
              <a:gd name="connsiteX92" fmla="*/ 1509894 w 3372031"/>
              <a:gd name="connsiteY92" fmla="*/ 7132439 h 7301507"/>
              <a:gd name="connsiteX93" fmla="*/ 1447981 w 3372031"/>
              <a:gd name="connsiteY93" fmla="*/ 7199113 h 7301507"/>
              <a:gd name="connsiteX94" fmla="*/ 1297962 w 3372031"/>
              <a:gd name="connsiteY94" fmla="*/ 7191970 h 7301507"/>
              <a:gd name="connsiteX95" fmla="*/ 1245575 w 3372031"/>
              <a:gd name="connsiteY9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9550 w 3372031"/>
              <a:gd name="connsiteY28" fmla="*/ 3808214 h 7301507"/>
              <a:gd name="connsiteX29" fmla="*/ 2562406 w 3372031"/>
              <a:gd name="connsiteY29" fmla="*/ 3846314 h 7301507"/>
              <a:gd name="connsiteX30" fmla="*/ 2631462 w 3372031"/>
              <a:gd name="connsiteY30" fmla="*/ 3882032 h 7301507"/>
              <a:gd name="connsiteX31" fmla="*/ 2688612 w 3372031"/>
              <a:gd name="connsiteY31" fmla="*/ 3827264 h 7301507"/>
              <a:gd name="connsiteX32" fmla="*/ 2721950 w 3372031"/>
              <a:gd name="connsiteY32" fmla="*/ 3910607 h 7301507"/>
              <a:gd name="connsiteX33" fmla="*/ 2767194 w 3372031"/>
              <a:gd name="connsiteY33" fmla="*/ 3955851 h 7301507"/>
              <a:gd name="connsiteX34" fmla="*/ 2841012 w 3372031"/>
              <a:gd name="connsiteY34" fmla="*/ 3979664 h 7301507"/>
              <a:gd name="connsiteX35" fmla="*/ 2893400 w 3372031"/>
              <a:gd name="connsiteY35" fmla="*/ 4048720 h 7301507"/>
              <a:gd name="connsiteX36" fmla="*/ 2979125 w 3372031"/>
              <a:gd name="connsiteY36" fmla="*/ 4103489 h 7301507"/>
              <a:gd name="connsiteX37" fmla="*/ 3031512 w 3372031"/>
              <a:gd name="connsiteY37" fmla="*/ 4136826 h 7301507"/>
              <a:gd name="connsiteX38" fmla="*/ 2902925 w 3372031"/>
              <a:gd name="connsiteY38" fmla="*/ 4229695 h 7301507"/>
              <a:gd name="connsiteX39" fmla="*/ 2900543 w 3372031"/>
              <a:gd name="connsiteY39" fmla="*/ 4284463 h 7301507"/>
              <a:gd name="connsiteX40" fmla="*/ 3002937 w 3372031"/>
              <a:gd name="connsiteY40" fmla="*/ 4401145 h 7301507"/>
              <a:gd name="connsiteX41" fmla="*/ 3098187 w 3372031"/>
              <a:gd name="connsiteY41" fmla="*/ 4463057 h 7301507"/>
              <a:gd name="connsiteX42" fmla="*/ 3129144 w 3372031"/>
              <a:gd name="connsiteY42" fmla="*/ 4501157 h 7301507"/>
              <a:gd name="connsiteX43" fmla="*/ 3114856 w 3372031"/>
              <a:gd name="connsiteY43" fmla="*/ 4582120 h 7301507"/>
              <a:gd name="connsiteX44" fmla="*/ 3110094 w 3372031"/>
              <a:gd name="connsiteY44" fmla="*/ 4665464 h 7301507"/>
              <a:gd name="connsiteX45" fmla="*/ 3067231 w 3372031"/>
              <a:gd name="connsiteY45" fmla="*/ 4674989 h 7301507"/>
              <a:gd name="connsiteX46" fmla="*/ 3041037 w 3372031"/>
              <a:gd name="connsiteY46" fmla="*/ 4691657 h 7301507"/>
              <a:gd name="connsiteX47" fmla="*/ 3069612 w 3372031"/>
              <a:gd name="connsiteY47" fmla="*/ 4841676 h 7301507"/>
              <a:gd name="connsiteX48" fmla="*/ 3052944 w 3372031"/>
              <a:gd name="connsiteY48" fmla="*/ 4977407 h 7301507"/>
              <a:gd name="connsiteX49" fmla="*/ 3014844 w 3372031"/>
              <a:gd name="connsiteY49" fmla="*/ 5017889 h 7301507"/>
              <a:gd name="connsiteX50" fmla="*/ 2998175 w 3372031"/>
              <a:gd name="connsiteY50" fmla="*/ 5139332 h 7301507"/>
              <a:gd name="connsiteX51" fmla="*/ 2969600 w 3372031"/>
              <a:gd name="connsiteY51" fmla="*/ 5258395 h 7301507"/>
              <a:gd name="connsiteX52" fmla="*/ 3021987 w 3372031"/>
              <a:gd name="connsiteY52" fmla="*/ 5275064 h 7301507"/>
              <a:gd name="connsiteX53" fmla="*/ 3019606 w 3372031"/>
              <a:gd name="connsiteY53" fmla="*/ 5320307 h 7301507"/>
              <a:gd name="connsiteX54" fmla="*/ 3017225 w 3372031"/>
              <a:gd name="connsiteY54" fmla="*/ 5375076 h 7301507"/>
              <a:gd name="connsiteX55" fmla="*/ 3074375 w 3372031"/>
              <a:gd name="connsiteY55" fmla="*/ 5444132 h 7301507"/>
              <a:gd name="connsiteX56" fmla="*/ 3122000 w 3372031"/>
              <a:gd name="connsiteY56" fmla="*/ 5570339 h 7301507"/>
              <a:gd name="connsiteX57" fmla="*/ 3029131 w 3372031"/>
              <a:gd name="connsiteY57" fmla="*/ 5860851 h 7301507"/>
              <a:gd name="connsiteX58" fmla="*/ 3050562 w 3372031"/>
              <a:gd name="connsiteY58" fmla="*/ 5915620 h 7301507"/>
              <a:gd name="connsiteX59" fmla="*/ 3076756 w 3372031"/>
              <a:gd name="connsiteY59" fmla="*/ 5968007 h 7301507"/>
              <a:gd name="connsiteX60" fmla="*/ 3081519 w 3372031"/>
              <a:gd name="connsiteY60" fmla="*/ 6072782 h 7301507"/>
              <a:gd name="connsiteX61" fmla="*/ 2988649 w 3372031"/>
              <a:gd name="connsiteY61" fmla="*/ 6232327 h 7301507"/>
              <a:gd name="connsiteX62" fmla="*/ 2952931 w 3372031"/>
              <a:gd name="connsiteY62" fmla="*/ 6213276 h 7301507"/>
              <a:gd name="connsiteX63" fmla="*/ 2881494 w 3372031"/>
              <a:gd name="connsiteY63" fmla="*/ 6225182 h 7301507"/>
              <a:gd name="connsiteX64" fmla="*/ 2745762 w 3372031"/>
              <a:gd name="connsiteY64" fmla="*/ 6337101 h 7301507"/>
              <a:gd name="connsiteX65" fmla="*/ 2638606 w 3372031"/>
              <a:gd name="connsiteY65" fmla="*/ 6322814 h 7301507"/>
              <a:gd name="connsiteX66" fmla="*/ 2607650 w 3372031"/>
              <a:gd name="connsiteY66" fmla="*/ 6351389 h 7301507"/>
              <a:gd name="connsiteX67" fmla="*/ 2540974 w 3372031"/>
              <a:gd name="connsiteY67" fmla="*/ 6396631 h 7301507"/>
              <a:gd name="connsiteX68" fmla="*/ 2424294 w 3372031"/>
              <a:gd name="connsiteY68" fmla="*/ 6384726 h 7301507"/>
              <a:gd name="connsiteX69" fmla="*/ 2400481 w 3372031"/>
              <a:gd name="connsiteY69" fmla="*/ 6501407 h 7301507"/>
              <a:gd name="connsiteX70" fmla="*/ 2395719 w 3372031"/>
              <a:gd name="connsiteY70" fmla="*/ 6537126 h 7301507"/>
              <a:gd name="connsiteX71" fmla="*/ 2371907 w 3372031"/>
              <a:gd name="connsiteY71" fmla="*/ 6556176 h 7301507"/>
              <a:gd name="connsiteX72" fmla="*/ 2174262 w 3372031"/>
              <a:gd name="connsiteY72" fmla="*/ 6508551 h 7301507"/>
              <a:gd name="connsiteX73" fmla="*/ 2136162 w 3372031"/>
              <a:gd name="connsiteY73" fmla="*/ 6560939 h 7301507"/>
              <a:gd name="connsiteX74" fmla="*/ 2105206 w 3372031"/>
              <a:gd name="connsiteY74" fmla="*/ 6656189 h 7301507"/>
              <a:gd name="connsiteX75" fmla="*/ 2071868 w 3372031"/>
              <a:gd name="connsiteY75" fmla="*/ 6720482 h 7301507"/>
              <a:gd name="connsiteX76" fmla="*/ 2083775 w 3372031"/>
              <a:gd name="connsiteY76" fmla="*/ 6782395 h 7301507"/>
              <a:gd name="connsiteX77" fmla="*/ 2217125 w 3372031"/>
              <a:gd name="connsiteY77" fmla="*/ 6894314 h 7301507"/>
              <a:gd name="connsiteX78" fmla="*/ 2286181 w 3372031"/>
              <a:gd name="connsiteY78" fmla="*/ 6927651 h 7301507"/>
              <a:gd name="connsiteX79" fmla="*/ 2269512 w 3372031"/>
              <a:gd name="connsiteY79" fmla="*/ 6951464 h 7301507"/>
              <a:gd name="connsiteX80" fmla="*/ 2233794 w 3372031"/>
              <a:gd name="connsiteY80" fmla="*/ 6970514 h 7301507"/>
              <a:gd name="connsiteX81" fmla="*/ 2267131 w 3372031"/>
              <a:gd name="connsiteY81" fmla="*/ 7046714 h 7301507"/>
              <a:gd name="connsiteX82" fmla="*/ 2236175 w 3372031"/>
              <a:gd name="connsiteY82" fmla="*/ 7068145 h 7301507"/>
              <a:gd name="connsiteX83" fmla="*/ 2131400 w 3372031"/>
              <a:gd name="connsiteY83" fmla="*/ 7006232 h 7301507"/>
              <a:gd name="connsiteX84" fmla="*/ 2088537 w 3372031"/>
              <a:gd name="connsiteY84" fmla="*/ 7032426 h 7301507"/>
              <a:gd name="connsiteX85" fmla="*/ 2029006 w 3372031"/>
              <a:gd name="connsiteY85" fmla="*/ 6930032 h 7301507"/>
              <a:gd name="connsiteX86" fmla="*/ 1912325 w 3372031"/>
              <a:gd name="connsiteY86" fmla="*/ 6956226 h 7301507"/>
              <a:gd name="connsiteX87" fmla="*/ 1848031 w 3372031"/>
              <a:gd name="connsiteY87" fmla="*/ 6960989 h 7301507"/>
              <a:gd name="connsiteX88" fmla="*/ 1798025 w 3372031"/>
              <a:gd name="connsiteY88" fmla="*/ 6956227 h 7301507"/>
              <a:gd name="connsiteX89" fmla="*/ 1740875 w 3372031"/>
              <a:gd name="connsiteY89" fmla="*/ 7001470 h 7301507"/>
              <a:gd name="connsiteX90" fmla="*/ 1562281 w 3372031"/>
              <a:gd name="connsiteY90" fmla="*/ 6960989 h 7301507"/>
              <a:gd name="connsiteX91" fmla="*/ 1586093 w 3372031"/>
              <a:gd name="connsiteY91" fmla="*/ 7087195 h 7301507"/>
              <a:gd name="connsiteX92" fmla="*/ 1509894 w 3372031"/>
              <a:gd name="connsiteY92" fmla="*/ 7132439 h 7301507"/>
              <a:gd name="connsiteX93" fmla="*/ 1447981 w 3372031"/>
              <a:gd name="connsiteY93" fmla="*/ 7199113 h 7301507"/>
              <a:gd name="connsiteX94" fmla="*/ 1297962 w 3372031"/>
              <a:gd name="connsiteY94" fmla="*/ 7191970 h 7301507"/>
              <a:gd name="connsiteX95" fmla="*/ 1245575 w 3372031"/>
              <a:gd name="connsiteY9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2021862 w 3372031"/>
              <a:gd name="connsiteY21" fmla="*/ 3158132 h 7301507"/>
              <a:gd name="connsiteX22" fmla="*/ 2083775 w 3372031"/>
              <a:gd name="connsiteY22" fmla="*/ 3196232 h 7301507"/>
              <a:gd name="connsiteX23" fmla="*/ 2214744 w 3372031"/>
              <a:gd name="connsiteY23" fmla="*/ 3343870 h 7301507"/>
              <a:gd name="connsiteX24" fmla="*/ 2357618 w 3372031"/>
              <a:gd name="connsiteY24" fmla="*/ 3420070 h 7301507"/>
              <a:gd name="connsiteX25" fmla="*/ 2417150 w 3372031"/>
              <a:gd name="connsiteY25" fmla="*/ 3505795 h 7301507"/>
              <a:gd name="connsiteX26" fmla="*/ 2464775 w 3372031"/>
              <a:gd name="connsiteY26" fmla="*/ 3572470 h 7301507"/>
              <a:gd name="connsiteX27" fmla="*/ 2512400 w 3372031"/>
              <a:gd name="connsiteY27" fmla="*/ 3562946 h 7301507"/>
              <a:gd name="connsiteX28" fmla="*/ 2517162 w 3372031"/>
              <a:gd name="connsiteY28" fmla="*/ 3715345 h 7301507"/>
              <a:gd name="connsiteX29" fmla="*/ 2569550 w 3372031"/>
              <a:gd name="connsiteY29" fmla="*/ 3808214 h 7301507"/>
              <a:gd name="connsiteX30" fmla="*/ 2562406 w 3372031"/>
              <a:gd name="connsiteY30" fmla="*/ 3846314 h 7301507"/>
              <a:gd name="connsiteX31" fmla="*/ 2631462 w 3372031"/>
              <a:gd name="connsiteY31" fmla="*/ 3882032 h 7301507"/>
              <a:gd name="connsiteX32" fmla="*/ 2688612 w 3372031"/>
              <a:gd name="connsiteY32" fmla="*/ 3827264 h 7301507"/>
              <a:gd name="connsiteX33" fmla="*/ 2721950 w 3372031"/>
              <a:gd name="connsiteY33" fmla="*/ 3910607 h 7301507"/>
              <a:gd name="connsiteX34" fmla="*/ 2767194 w 3372031"/>
              <a:gd name="connsiteY34" fmla="*/ 3955851 h 7301507"/>
              <a:gd name="connsiteX35" fmla="*/ 2841012 w 3372031"/>
              <a:gd name="connsiteY35" fmla="*/ 3979664 h 7301507"/>
              <a:gd name="connsiteX36" fmla="*/ 2893400 w 3372031"/>
              <a:gd name="connsiteY36" fmla="*/ 4048720 h 7301507"/>
              <a:gd name="connsiteX37" fmla="*/ 2979125 w 3372031"/>
              <a:gd name="connsiteY37" fmla="*/ 4103489 h 7301507"/>
              <a:gd name="connsiteX38" fmla="*/ 3031512 w 3372031"/>
              <a:gd name="connsiteY38" fmla="*/ 4136826 h 7301507"/>
              <a:gd name="connsiteX39" fmla="*/ 2902925 w 3372031"/>
              <a:gd name="connsiteY39" fmla="*/ 4229695 h 7301507"/>
              <a:gd name="connsiteX40" fmla="*/ 2900543 w 3372031"/>
              <a:gd name="connsiteY40" fmla="*/ 4284463 h 7301507"/>
              <a:gd name="connsiteX41" fmla="*/ 3002937 w 3372031"/>
              <a:gd name="connsiteY41" fmla="*/ 4401145 h 7301507"/>
              <a:gd name="connsiteX42" fmla="*/ 3098187 w 3372031"/>
              <a:gd name="connsiteY42" fmla="*/ 4463057 h 7301507"/>
              <a:gd name="connsiteX43" fmla="*/ 3129144 w 3372031"/>
              <a:gd name="connsiteY43" fmla="*/ 4501157 h 7301507"/>
              <a:gd name="connsiteX44" fmla="*/ 3114856 w 3372031"/>
              <a:gd name="connsiteY44" fmla="*/ 4582120 h 7301507"/>
              <a:gd name="connsiteX45" fmla="*/ 3110094 w 3372031"/>
              <a:gd name="connsiteY45" fmla="*/ 4665464 h 7301507"/>
              <a:gd name="connsiteX46" fmla="*/ 3067231 w 3372031"/>
              <a:gd name="connsiteY46" fmla="*/ 4674989 h 7301507"/>
              <a:gd name="connsiteX47" fmla="*/ 3041037 w 3372031"/>
              <a:gd name="connsiteY47" fmla="*/ 4691657 h 7301507"/>
              <a:gd name="connsiteX48" fmla="*/ 3069612 w 3372031"/>
              <a:gd name="connsiteY48" fmla="*/ 4841676 h 7301507"/>
              <a:gd name="connsiteX49" fmla="*/ 3052944 w 3372031"/>
              <a:gd name="connsiteY49" fmla="*/ 4977407 h 7301507"/>
              <a:gd name="connsiteX50" fmla="*/ 3014844 w 3372031"/>
              <a:gd name="connsiteY50" fmla="*/ 5017889 h 7301507"/>
              <a:gd name="connsiteX51" fmla="*/ 2998175 w 3372031"/>
              <a:gd name="connsiteY51" fmla="*/ 5139332 h 7301507"/>
              <a:gd name="connsiteX52" fmla="*/ 2969600 w 3372031"/>
              <a:gd name="connsiteY52" fmla="*/ 5258395 h 7301507"/>
              <a:gd name="connsiteX53" fmla="*/ 3021987 w 3372031"/>
              <a:gd name="connsiteY53" fmla="*/ 5275064 h 7301507"/>
              <a:gd name="connsiteX54" fmla="*/ 3019606 w 3372031"/>
              <a:gd name="connsiteY54" fmla="*/ 5320307 h 7301507"/>
              <a:gd name="connsiteX55" fmla="*/ 3017225 w 3372031"/>
              <a:gd name="connsiteY55" fmla="*/ 5375076 h 7301507"/>
              <a:gd name="connsiteX56" fmla="*/ 3074375 w 3372031"/>
              <a:gd name="connsiteY56" fmla="*/ 5444132 h 7301507"/>
              <a:gd name="connsiteX57" fmla="*/ 3122000 w 3372031"/>
              <a:gd name="connsiteY57" fmla="*/ 5570339 h 7301507"/>
              <a:gd name="connsiteX58" fmla="*/ 3029131 w 3372031"/>
              <a:gd name="connsiteY58" fmla="*/ 5860851 h 7301507"/>
              <a:gd name="connsiteX59" fmla="*/ 3050562 w 3372031"/>
              <a:gd name="connsiteY59" fmla="*/ 5915620 h 7301507"/>
              <a:gd name="connsiteX60" fmla="*/ 3076756 w 3372031"/>
              <a:gd name="connsiteY60" fmla="*/ 5968007 h 7301507"/>
              <a:gd name="connsiteX61" fmla="*/ 3081519 w 3372031"/>
              <a:gd name="connsiteY61" fmla="*/ 6072782 h 7301507"/>
              <a:gd name="connsiteX62" fmla="*/ 2988649 w 3372031"/>
              <a:gd name="connsiteY62" fmla="*/ 6232327 h 7301507"/>
              <a:gd name="connsiteX63" fmla="*/ 2952931 w 3372031"/>
              <a:gd name="connsiteY63" fmla="*/ 6213276 h 7301507"/>
              <a:gd name="connsiteX64" fmla="*/ 2881494 w 3372031"/>
              <a:gd name="connsiteY64" fmla="*/ 6225182 h 7301507"/>
              <a:gd name="connsiteX65" fmla="*/ 2745762 w 3372031"/>
              <a:gd name="connsiteY65" fmla="*/ 6337101 h 7301507"/>
              <a:gd name="connsiteX66" fmla="*/ 2638606 w 3372031"/>
              <a:gd name="connsiteY66" fmla="*/ 6322814 h 7301507"/>
              <a:gd name="connsiteX67" fmla="*/ 2607650 w 3372031"/>
              <a:gd name="connsiteY67" fmla="*/ 6351389 h 7301507"/>
              <a:gd name="connsiteX68" fmla="*/ 2540974 w 3372031"/>
              <a:gd name="connsiteY68" fmla="*/ 6396631 h 7301507"/>
              <a:gd name="connsiteX69" fmla="*/ 2424294 w 3372031"/>
              <a:gd name="connsiteY69" fmla="*/ 6384726 h 7301507"/>
              <a:gd name="connsiteX70" fmla="*/ 2400481 w 3372031"/>
              <a:gd name="connsiteY70" fmla="*/ 6501407 h 7301507"/>
              <a:gd name="connsiteX71" fmla="*/ 2395719 w 3372031"/>
              <a:gd name="connsiteY71" fmla="*/ 6537126 h 7301507"/>
              <a:gd name="connsiteX72" fmla="*/ 2371907 w 3372031"/>
              <a:gd name="connsiteY72" fmla="*/ 6556176 h 7301507"/>
              <a:gd name="connsiteX73" fmla="*/ 2174262 w 3372031"/>
              <a:gd name="connsiteY73" fmla="*/ 6508551 h 7301507"/>
              <a:gd name="connsiteX74" fmla="*/ 2136162 w 3372031"/>
              <a:gd name="connsiteY74" fmla="*/ 6560939 h 7301507"/>
              <a:gd name="connsiteX75" fmla="*/ 2105206 w 3372031"/>
              <a:gd name="connsiteY75" fmla="*/ 6656189 h 7301507"/>
              <a:gd name="connsiteX76" fmla="*/ 2071868 w 3372031"/>
              <a:gd name="connsiteY76" fmla="*/ 6720482 h 7301507"/>
              <a:gd name="connsiteX77" fmla="*/ 2083775 w 3372031"/>
              <a:gd name="connsiteY77" fmla="*/ 6782395 h 7301507"/>
              <a:gd name="connsiteX78" fmla="*/ 2217125 w 3372031"/>
              <a:gd name="connsiteY78" fmla="*/ 6894314 h 7301507"/>
              <a:gd name="connsiteX79" fmla="*/ 2286181 w 3372031"/>
              <a:gd name="connsiteY79" fmla="*/ 6927651 h 7301507"/>
              <a:gd name="connsiteX80" fmla="*/ 2269512 w 3372031"/>
              <a:gd name="connsiteY80" fmla="*/ 6951464 h 7301507"/>
              <a:gd name="connsiteX81" fmla="*/ 2233794 w 3372031"/>
              <a:gd name="connsiteY81" fmla="*/ 6970514 h 7301507"/>
              <a:gd name="connsiteX82" fmla="*/ 2267131 w 3372031"/>
              <a:gd name="connsiteY82" fmla="*/ 7046714 h 7301507"/>
              <a:gd name="connsiteX83" fmla="*/ 2236175 w 3372031"/>
              <a:gd name="connsiteY83" fmla="*/ 7068145 h 7301507"/>
              <a:gd name="connsiteX84" fmla="*/ 2131400 w 3372031"/>
              <a:gd name="connsiteY84" fmla="*/ 7006232 h 7301507"/>
              <a:gd name="connsiteX85" fmla="*/ 2088537 w 3372031"/>
              <a:gd name="connsiteY85" fmla="*/ 7032426 h 7301507"/>
              <a:gd name="connsiteX86" fmla="*/ 2029006 w 3372031"/>
              <a:gd name="connsiteY86" fmla="*/ 6930032 h 7301507"/>
              <a:gd name="connsiteX87" fmla="*/ 1912325 w 3372031"/>
              <a:gd name="connsiteY87" fmla="*/ 6956226 h 7301507"/>
              <a:gd name="connsiteX88" fmla="*/ 1848031 w 3372031"/>
              <a:gd name="connsiteY88" fmla="*/ 6960989 h 7301507"/>
              <a:gd name="connsiteX89" fmla="*/ 1798025 w 3372031"/>
              <a:gd name="connsiteY89" fmla="*/ 6956227 h 7301507"/>
              <a:gd name="connsiteX90" fmla="*/ 1740875 w 3372031"/>
              <a:gd name="connsiteY90" fmla="*/ 7001470 h 7301507"/>
              <a:gd name="connsiteX91" fmla="*/ 1562281 w 3372031"/>
              <a:gd name="connsiteY91" fmla="*/ 6960989 h 7301507"/>
              <a:gd name="connsiteX92" fmla="*/ 1586093 w 3372031"/>
              <a:gd name="connsiteY92" fmla="*/ 7087195 h 7301507"/>
              <a:gd name="connsiteX93" fmla="*/ 1509894 w 3372031"/>
              <a:gd name="connsiteY93" fmla="*/ 7132439 h 7301507"/>
              <a:gd name="connsiteX94" fmla="*/ 1447981 w 3372031"/>
              <a:gd name="connsiteY94" fmla="*/ 7199113 h 7301507"/>
              <a:gd name="connsiteX95" fmla="*/ 1297962 w 3372031"/>
              <a:gd name="connsiteY95" fmla="*/ 7191970 h 7301507"/>
              <a:gd name="connsiteX96" fmla="*/ 1245575 w 3372031"/>
              <a:gd name="connsiteY9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33755 w 3372031"/>
              <a:gd name="connsiteY20" fmla="*/ 2943820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28993 w 3372031"/>
              <a:gd name="connsiteY20" fmla="*/ 2950964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28993 w 3372031"/>
              <a:gd name="connsiteY20" fmla="*/ 2950964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757544 w 3372031"/>
              <a:gd name="connsiteY20" fmla="*/ 2843807 h 7301507"/>
              <a:gd name="connsiteX21" fmla="*/ 1928993 w 3372031"/>
              <a:gd name="connsiteY21" fmla="*/ 2950964 h 7301507"/>
              <a:gd name="connsiteX22" fmla="*/ 1959950 w 3372031"/>
              <a:gd name="connsiteY22" fmla="*/ 3055739 h 7301507"/>
              <a:gd name="connsiteX23" fmla="*/ 2021862 w 3372031"/>
              <a:gd name="connsiteY23" fmla="*/ 3158132 h 7301507"/>
              <a:gd name="connsiteX24" fmla="*/ 2083775 w 3372031"/>
              <a:gd name="connsiteY24" fmla="*/ 3196232 h 7301507"/>
              <a:gd name="connsiteX25" fmla="*/ 2214744 w 3372031"/>
              <a:gd name="connsiteY25" fmla="*/ 3343870 h 7301507"/>
              <a:gd name="connsiteX26" fmla="*/ 2357618 w 3372031"/>
              <a:gd name="connsiteY26" fmla="*/ 3420070 h 7301507"/>
              <a:gd name="connsiteX27" fmla="*/ 2417150 w 3372031"/>
              <a:gd name="connsiteY27" fmla="*/ 3505795 h 7301507"/>
              <a:gd name="connsiteX28" fmla="*/ 2464775 w 3372031"/>
              <a:gd name="connsiteY28" fmla="*/ 3572470 h 7301507"/>
              <a:gd name="connsiteX29" fmla="*/ 2512400 w 3372031"/>
              <a:gd name="connsiteY29" fmla="*/ 3562946 h 7301507"/>
              <a:gd name="connsiteX30" fmla="*/ 2517162 w 3372031"/>
              <a:gd name="connsiteY30" fmla="*/ 3715345 h 7301507"/>
              <a:gd name="connsiteX31" fmla="*/ 2569550 w 3372031"/>
              <a:gd name="connsiteY31" fmla="*/ 3808214 h 7301507"/>
              <a:gd name="connsiteX32" fmla="*/ 2562406 w 3372031"/>
              <a:gd name="connsiteY32" fmla="*/ 3846314 h 7301507"/>
              <a:gd name="connsiteX33" fmla="*/ 2631462 w 3372031"/>
              <a:gd name="connsiteY33" fmla="*/ 3882032 h 7301507"/>
              <a:gd name="connsiteX34" fmla="*/ 2688612 w 3372031"/>
              <a:gd name="connsiteY34" fmla="*/ 3827264 h 7301507"/>
              <a:gd name="connsiteX35" fmla="*/ 2721950 w 3372031"/>
              <a:gd name="connsiteY35" fmla="*/ 3910607 h 7301507"/>
              <a:gd name="connsiteX36" fmla="*/ 2767194 w 3372031"/>
              <a:gd name="connsiteY36" fmla="*/ 3955851 h 7301507"/>
              <a:gd name="connsiteX37" fmla="*/ 2841012 w 3372031"/>
              <a:gd name="connsiteY37" fmla="*/ 3979664 h 7301507"/>
              <a:gd name="connsiteX38" fmla="*/ 2893400 w 3372031"/>
              <a:gd name="connsiteY38" fmla="*/ 4048720 h 7301507"/>
              <a:gd name="connsiteX39" fmla="*/ 2979125 w 3372031"/>
              <a:gd name="connsiteY39" fmla="*/ 4103489 h 7301507"/>
              <a:gd name="connsiteX40" fmla="*/ 3031512 w 3372031"/>
              <a:gd name="connsiteY40" fmla="*/ 4136826 h 7301507"/>
              <a:gd name="connsiteX41" fmla="*/ 2902925 w 3372031"/>
              <a:gd name="connsiteY41" fmla="*/ 4229695 h 7301507"/>
              <a:gd name="connsiteX42" fmla="*/ 2900543 w 3372031"/>
              <a:gd name="connsiteY42" fmla="*/ 4284463 h 7301507"/>
              <a:gd name="connsiteX43" fmla="*/ 3002937 w 3372031"/>
              <a:gd name="connsiteY43" fmla="*/ 4401145 h 7301507"/>
              <a:gd name="connsiteX44" fmla="*/ 3098187 w 3372031"/>
              <a:gd name="connsiteY44" fmla="*/ 4463057 h 7301507"/>
              <a:gd name="connsiteX45" fmla="*/ 3129144 w 3372031"/>
              <a:gd name="connsiteY45" fmla="*/ 4501157 h 7301507"/>
              <a:gd name="connsiteX46" fmla="*/ 3114856 w 3372031"/>
              <a:gd name="connsiteY46" fmla="*/ 4582120 h 7301507"/>
              <a:gd name="connsiteX47" fmla="*/ 3110094 w 3372031"/>
              <a:gd name="connsiteY47" fmla="*/ 4665464 h 7301507"/>
              <a:gd name="connsiteX48" fmla="*/ 3067231 w 3372031"/>
              <a:gd name="connsiteY48" fmla="*/ 4674989 h 7301507"/>
              <a:gd name="connsiteX49" fmla="*/ 3041037 w 3372031"/>
              <a:gd name="connsiteY49" fmla="*/ 4691657 h 7301507"/>
              <a:gd name="connsiteX50" fmla="*/ 3069612 w 3372031"/>
              <a:gd name="connsiteY50" fmla="*/ 4841676 h 7301507"/>
              <a:gd name="connsiteX51" fmla="*/ 3052944 w 3372031"/>
              <a:gd name="connsiteY51" fmla="*/ 4977407 h 7301507"/>
              <a:gd name="connsiteX52" fmla="*/ 3014844 w 3372031"/>
              <a:gd name="connsiteY52" fmla="*/ 5017889 h 7301507"/>
              <a:gd name="connsiteX53" fmla="*/ 2998175 w 3372031"/>
              <a:gd name="connsiteY53" fmla="*/ 5139332 h 7301507"/>
              <a:gd name="connsiteX54" fmla="*/ 2969600 w 3372031"/>
              <a:gd name="connsiteY54" fmla="*/ 5258395 h 7301507"/>
              <a:gd name="connsiteX55" fmla="*/ 3021987 w 3372031"/>
              <a:gd name="connsiteY55" fmla="*/ 5275064 h 7301507"/>
              <a:gd name="connsiteX56" fmla="*/ 3019606 w 3372031"/>
              <a:gd name="connsiteY56" fmla="*/ 5320307 h 7301507"/>
              <a:gd name="connsiteX57" fmla="*/ 3017225 w 3372031"/>
              <a:gd name="connsiteY57" fmla="*/ 5375076 h 7301507"/>
              <a:gd name="connsiteX58" fmla="*/ 3074375 w 3372031"/>
              <a:gd name="connsiteY58" fmla="*/ 5444132 h 7301507"/>
              <a:gd name="connsiteX59" fmla="*/ 3122000 w 3372031"/>
              <a:gd name="connsiteY59" fmla="*/ 5570339 h 7301507"/>
              <a:gd name="connsiteX60" fmla="*/ 3029131 w 3372031"/>
              <a:gd name="connsiteY60" fmla="*/ 5860851 h 7301507"/>
              <a:gd name="connsiteX61" fmla="*/ 3050562 w 3372031"/>
              <a:gd name="connsiteY61" fmla="*/ 5915620 h 7301507"/>
              <a:gd name="connsiteX62" fmla="*/ 3076756 w 3372031"/>
              <a:gd name="connsiteY62" fmla="*/ 5968007 h 7301507"/>
              <a:gd name="connsiteX63" fmla="*/ 3081519 w 3372031"/>
              <a:gd name="connsiteY63" fmla="*/ 6072782 h 7301507"/>
              <a:gd name="connsiteX64" fmla="*/ 2988649 w 3372031"/>
              <a:gd name="connsiteY64" fmla="*/ 6232327 h 7301507"/>
              <a:gd name="connsiteX65" fmla="*/ 2952931 w 3372031"/>
              <a:gd name="connsiteY65" fmla="*/ 6213276 h 7301507"/>
              <a:gd name="connsiteX66" fmla="*/ 2881494 w 3372031"/>
              <a:gd name="connsiteY66" fmla="*/ 6225182 h 7301507"/>
              <a:gd name="connsiteX67" fmla="*/ 2745762 w 3372031"/>
              <a:gd name="connsiteY67" fmla="*/ 6337101 h 7301507"/>
              <a:gd name="connsiteX68" fmla="*/ 2638606 w 3372031"/>
              <a:gd name="connsiteY68" fmla="*/ 6322814 h 7301507"/>
              <a:gd name="connsiteX69" fmla="*/ 2607650 w 3372031"/>
              <a:gd name="connsiteY69" fmla="*/ 6351389 h 7301507"/>
              <a:gd name="connsiteX70" fmla="*/ 2540974 w 3372031"/>
              <a:gd name="connsiteY70" fmla="*/ 6396631 h 7301507"/>
              <a:gd name="connsiteX71" fmla="*/ 2424294 w 3372031"/>
              <a:gd name="connsiteY71" fmla="*/ 6384726 h 7301507"/>
              <a:gd name="connsiteX72" fmla="*/ 2400481 w 3372031"/>
              <a:gd name="connsiteY72" fmla="*/ 6501407 h 7301507"/>
              <a:gd name="connsiteX73" fmla="*/ 2395719 w 3372031"/>
              <a:gd name="connsiteY73" fmla="*/ 6537126 h 7301507"/>
              <a:gd name="connsiteX74" fmla="*/ 2371907 w 3372031"/>
              <a:gd name="connsiteY74" fmla="*/ 6556176 h 7301507"/>
              <a:gd name="connsiteX75" fmla="*/ 2174262 w 3372031"/>
              <a:gd name="connsiteY75" fmla="*/ 6508551 h 7301507"/>
              <a:gd name="connsiteX76" fmla="*/ 2136162 w 3372031"/>
              <a:gd name="connsiteY76" fmla="*/ 6560939 h 7301507"/>
              <a:gd name="connsiteX77" fmla="*/ 2105206 w 3372031"/>
              <a:gd name="connsiteY77" fmla="*/ 6656189 h 7301507"/>
              <a:gd name="connsiteX78" fmla="*/ 2071868 w 3372031"/>
              <a:gd name="connsiteY78" fmla="*/ 6720482 h 7301507"/>
              <a:gd name="connsiteX79" fmla="*/ 2083775 w 3372031"/>
              <a:gd name="connsiteY79" fmla="*/ 6782395 h 7301507"/>
              <a:gd name="connsiteX80" fmla="*/ 2217125 w 3372031"/>
              <a:gd name="connsiteY80" fmla="*/ 6894314 h 7301507"/>
              <a:gd name="connsiteX81" fmla="*/ 2286181 w 3372031"/>
              <a:gd name="connsiteY81" fmla="*/ 6927651 h 7301507"/>
              <a:gd name="connsiteX82" fmla="*/ 2269512 w 3372031"/>
              <a:gd name="connsiteY82" fmla="*/ 6951464 h 7301507"/>
              <a:gd name="connsiteX83" fmla="*/ 2233794 w 3372031"/>
              <a:gd name="connsiteY83" fmla="*/ 6970514 h 7301507"/>
              <a:gd name="connsiteX84" fmla="*/ 2267131 w 3372031"/>
              <a:gd name="connsiteY84" fmla="*/ 7046714 h 7301507"/>
              <a:gd name="connsiteX85" fmla="*/ 2236175 w 3372031"/>
              <a:gd name="connsiteY85" fmla="*/ 7068145 h 7301507"/>
              <a:gd name="connsiteX86" fmla="*/ 2131400 w 3372031"/>
              <a:gd name="connsiteY86" fmla="*/ 7006232 h 7301507"/>
              <a:gd name="connsiteX87" fmla="*/ 2088537 w 3372031"/>
              <a:gd name="connsiteY87" fmla="*/ 7032426 h 7301507"/>
              <a:gd name="connsiteX88" fmla="*/ 2029006 w 3372031"/>
              <a:gd name="connsiteY88" fmla="*/ 6930032 h 7301507"/>
              <a:gd name="connsiteX89" fmla="*/ 1912325 w 3372031"/>
              <a:gd name="connsiteY89" fmla="*/ 6956226 h 7301507"/>
              <a:gd name="connsiteX90" fmla="*/ 1848031 w 3372031"/>
              <a:gd name="connsiteY90" fmla="*/ 6960989 h 7301507"/>
              <a:gd name="connsiteX91" fmla="*/ 1798025 w 3372031"/>
              <a:gd name="connsiteY91" fmla="*/ 6956227 h 7301507"/>
              <a:gd name="connsiteX92" fmla="*/ 1740875 w 3372031"/>
              <a:gd name="connsiteY92" fmla="*/ 7001470 h 7301507"/>
              <a:gd name="connsiteX93" fmla="*/ 1562281 w 3372031"/>
              <a:gd name="connsiteY93" fmla="*/ 6960989 h 7301507"/>
              <a:gd name="connsiteX94" fmla="*/ 1586093 w 3372031"/>
              <a:gd name="connsiteY94" fmla="*/ 7087195 h 7301507"/>
              <a:gd name="connsiteX95" fmla="*/ 1509894 w 3372031"/>
              <a:gd name="connsiteY95" fmla="*/ 7132439 h 7301507"/>
              <a:gd name="connsiteX96" fmla="*/ 1447981 w 3372031"/>
              <a:gd name="connsiteY96" fmla="*/ 7199113 h 7301507"/>
              <a:gd name="connsiteX97" fmla="*/ 1297962 w 3372031"/>
              <a:gd name="connsiteY97" fmla="*/ 7191970 h 7301507"/>
              <a:gd name="connsiteX98" fmla="*/ 1245575 w 3372031"/>
              <a:gd name="connsiteY9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757544 w 3372031"/>
              <a:gd name="connsiteY20" fmla="*/ 2843807 h 7301507"/>
              <a:gd name="connsiteX21" fmla="*/ 1928993 w 3372031"/>
              <a:gd name="connsiteY21" fmla="*/ 2950964 h 7301507"/>
              <a:gd name="connsiteX22" fmla="*/ 1959950 w 3372031"/>
              <a:gd name="connsiteY22" fmla="*/ 3055739 h 7301507"/>
              <a:gd name="connsiteX23" fmla="*/ 2021862 w 3372031"/>
              <a:gd name="connsiteY23" fmla="*/ 3158132 h 7301507"/>
              <a:gd name="connsiteX24" fmla="*/ 2083775 w 3372031"/>
              <a:gd name="connsiteY24" fmla="*/ 3196232 h 7301507"/>
              <a:gd name="connsiteX25" fmla="*/ 2214744 w 3372031"/>
              <a:gd name="connsiteY25" fmla="*/ 3343870 h 7301507"/>
              <a:gd name="connsiteX26" fmla="*/ 2357618 w 3372031"/>
              <a:gd name="connsiteY26" fmla="*/ 3420070 h 7301507"/>
              <a:gd name="connsiteX27" fmla="*/ 2417150 w 3372031"/>
              <a:gd name="connsiteY27" fmla="*/ 3505795 h 7301507"/>
              <a:gd name="connsiteX28" fmla="*/ 2464775 w 3372031"/>
              <a:gd name="connsiteY28" fmla="*/ 3572470 h 7301507"/>
              <a:gd name="connsiteX29" fmla="*/ 2512400 w 3372031"/>
              <a:gd name="connsiteY29" fmla="*/ 3562946 h 7301507"/>
              <a:gd name="connsiteX30" fmla="*/ 2517162 w 3372031"/>
              <a:gd name="connsiteY30" fmla="*/ 3715345 h 7301507"/>
              <a:gd name="connsiteX31" fmla="*/ 2569550 w 3372031"/>
              <a:gd name="connsiteY31" fmla="*/ 3808214 h 7301507"/>
              <a:gd name="connsiteX32" fmla="*/ 2562406 w 3372031"/>
              <a:gd name="connsiteY32" fmla="*/ 3846314 h 7301507"/>
              <a:gd name="connsiteX33" fmla="*/ 2631462 w 3372031"/>
              <a:gd name="connsiteY33" fmla="*/ 3882032 h 7301507"/>
              <a:gd name="connsiteX34" fmla="*/ 2688612 w 3372031"/>
              <a:gd name="connsiteY34" fmla="*/ 3827264 h 7301507"/>
              <a:gd name="connsiteX35" fmla="*/ 2721950 w 3372031"/>
              <a:gd name="connsiteY35" fmla="*/ 3910607 h 7301507"/>
              <a:gd name="connsiteX36" fmla="*/ 2767194 w 3372031"/>
              <a:gd name="connsiteY36" fmla="*/ 3955851 h 7301507"/>
              <a:gd name="connsiteX37" fmla="*/ 2841012 w 3372031"/>
              <a:gd name="connsiteY37" fmla="*/ 3979664 h 7301507"/>
              <a:gd name="connsiteX38" fmla="*/ 2893400 w 3372031"/>
              <a:gd name="connsiteY38" fmla="*/ 4048720 h 7301507"/>
              <a:gd name="connsiteX39" fmla="*/ 2979125 w 3372031"/>
              <a:gd name="connsiteY39" fmla="*/ 4103489 h 7301507"/>
              <a:gd name="connsiteX40" fmla="*/ 3031512 w 3372031"/>
              <a:gd name="connsiteY40" fmla="*/ 4136826 h 7301507"/>
              <a:gd name="connsiteX41" fmla="*/ 2902925 w 3372031"/>
              <a:gd name="connsiteY41" fmla="*/ 4229695 h 7301507"/>
              <a:gd name="connsiteX42" fmla="*/ 2900543 w 3372031"/>
              <a:gd name="connsiteY42" fmla="*/ 4284463 h 7301507"/>
              <a:gd name="connsiteX43" fmla="*/ 3002937 w 3372031"/>
              <a:gd name="connsiteY43" fmla="*/ 4401145 h 7301507"/>
              <a:gd name="connsiteX44" fmla="*/ 3098187 w 3372031"/>
              <a:gd name="connsiteY44" fmla="*/ 4463057 h 7301507"/>
              <a:gd name="connsiteX45" fmla="*/ 3129144 w 3372031"/>
              <a:gd name="connsiteY45" fmla="*/ 4501157 h 7301507"/>
              <a:gd name="connsiteX46" fmla="*/ 3114856 w 3372031"/>
              <a:gd name="connsiteY46" fmla="*/ 4582120 h 7301507"/>
              <a:gd name="connsiteX47" fmla="*/ 3110094 w 3372031"/>
              <a:gd name="connsiteY47" fmla="*/ 4665464 h 7301507"/>
              <a:gd name="connsiteX48" fmla="*/ 3067231 w 3372031"/>
              <a:gd name="connsiteY48" fmla="*/ 4674989 h 7301507"/>
              <a:gd name="connsiteX49" fmla="*/ 3041037 w 3372031"/>
              <a:gd name="connsiteY49" fmla="*/ 4691657 h 7301507"/>
              <a:gd name="connsiteX50" fmla="*/ 3069612 w 3372031"/>
              <a:gd name="connsiteY50" fmla="*/ 4841676 h 7301507"/>
              <a:gd name="connsiteX51" fmla="*/ 3052944 w 3372031"/>
              <a:gd name="connsiteY51" fmla="*/ 4977407 h 7301507"/>
              <a:gd name="connsiteX52" fmla="*/ 3014844 w 3372031"/>
              <a:gd name="connsiteY52" fmla="*/ 5017889 h 7301507"/>
              <a:gd name="connsiteX53" fmla="*/ 2998175 w 3372031"/>
              <a:gd name="connsiteY53" fmla="*/ 5139332 h 7301507"/>
              <a:gd name="connsiteX54" fmla="*/ 2969600 w 3372031"/>
              <a:gd name="connsiteY54" fmla="*/ 5258395 h 7301507"/>
              <a:gd name="connsiteX55" fmla="*/ 3021987 w 3372031"/>
              <a:gd name="connsiteY55" fmla="*/ 5275064 h 7301507"/>
              <a:gd name="connsiteX56" fmla="*/ 3019606 w 3372031"/>
              <a:gd name="connsiteY56" fmla="*/ 5320307 h 7301507"/>
              <a:gd name="connsiteX57" fmla="*/ 3017225 w 3372031"/>
              <a:gd name="connsiteY57" fmla="*/ 5375076 h 7301507"/>
              <a:gd name="connsiteX58" fmla="*/ 3074375 w 3372031"/>
              <a:gd name="connsiteY58" fmla="*/ 5444132 h 7301507"/>
              <a:gd name="connsiteX59" fmla="*/ 3122000 w 3372031"/>
              <a:gd name="connsiteY59" fmla="*/ 5570339 h 7301507"/>
              <a:gd name="connsiteX60" fmla="*/ 3029131 w 3372031"/>
              <a:gd name="connsiteY60" fmla="*/ 5860851 h 7301507"/>
              <a:gd name="connsiteX61" fmla="*/ 3050562 w 3372031"/>
              <a:gd name="connsiteY61" fmla="*/ 5915620 h 7301507"/>
              <a:gd name="connsiteX62" fmla="*/ 3076756 w 3372031"/>
              <a:gd name="connsiteY62" fmla="*/ 5968007 h 7301507"/>
              <a:gd name="connsiteX63" fmla="*/ 3081519 w 3372031"/>
              <a:gd name="connsiteY63" fmla="*/ 6072782 h 7301507"/>
              <a:gd name="connsiteX64" fmla="*/ 2988649 w 3372031"/>
              <a:gd name="connsiteY64" fmla="*/ 6232327 h 7301507"/>
              <a:gd name="connsiteX65" fmla="*/ 2952931 w 3372031"/>
              <a:gd name="connsiteY65" fmla="*/ 6213276 h 7301507"/>
              <a:gd name="connsiteX66" fmla="*/ 2881494 w 3372031"/>
              <a:gd name="connsiteY66" fmla="*/ 6225182 h 7301507"/>
              <a:gd name="connsiteX67" fmla="*/ 2745762 w 3372031"/>
              <a:gd name="connsiteY67" fmla="*/ 6337101 h 7301507"/>
              <a:gd name="connsiteX68" fmla="*/ 2638606 w 3372031"/>
              <a:gd name="connsiteY68" fmla="*/ 6322814 h 7301507"/>
              <a:gd name="connsiteX69" fmla="*/ 2607650 w 3372031"/>
              <a:gd name="connsiteY69" fmla="*/ 6351389 h 7301507"/>
              <a:gd name="connsiteX70" fmla="*/ 2540974 w 3372031"/>
              <a:gd name="connsiteY70" fmla="*/ 6396631 h 7301507"/>
              <a:gd name="connsiteX71" fmla="*/ 2424294 w 3372031"/>
              <a:gd name="connsiteY71" fmla="*/ 6384726 h 7301507"/>
              <a:gd name="connsiteX72" fmla="*/ 2400481 w 3372031"/>
              <a:gd name="connsiteY72" fmla="*/ 6501407 h 7301507"/>
              <a:gd name="connsiteX73" fmla="*/ 2395719 w 3372031"/>
              <a:gd name="connsiteY73" fmla="*/ 6537126 h 7301507"/>
              <a:gd name="connsiteX74" fmla="*/ 2371907 w 3372031"/>
              <a:gd name="connsiteY74" fmla="*/ 6556176 h 7301507"/>
              <a:gd name="connsiteX75" fmla="*/ 2174262 w 3372031"/>
              <a:gd name="connsiteY75" fmla="*/ 6508551 h 7301507"/>
              <a:gd name="connsiteX76" fmla="*/ 2136162 w 3372031"/>
              <a:gd name="connsiteY76" fmla="*/ 6560939 h 7301507"/>
              <a:gd name="connsiteX77" fmla="*/ 2105206 w 3372031"/>
              <a:gd name="connsiteY77" fmla="*/ 6656189 h 7301507"/>
              <a:gd name="connsiteX78" fmla="*/ 2071868 w 3372031"/>
              <a:gd name="connsiteY78" fmla="*/ 6720482 h 7301507"/>
              <a:gd name="connsiteX79" fmla="*/ 2083775 w 3372031"/>
              <a:gd name="connsiteY79" fmla="*/ 6782395 h 7301507"/>
              <a:gd name="connsiteX80" fmla="*/ 2217125 w 3372031"/>
              <a:gd name="connsiteY80" fmla="*/ 6894314 h 7301507"/>
              <a:gd name="connsiteX81" fmla="*/ 2286181 w 3372031"/>
              <a:gd name="connsiteY81" fmla="*/ 6927651 h 7301507"/>
              <a:gd name="connsiteX82" fmla="*/ 2269512 w 3372031"/>
              <a:gd name="connsiteY82" fmla="*/ 6951464 h 7301507"/>
              <a:gd name="connsiteX83" fmla="*/ 2233794 w 3372031"/>
              <a:gd name="connsiteY83" fmla="*/ 6970514 h 7301507"/>
              <a:gd name="connsiteX84" fmla="*/ 2267131 w 3372031"/>
              <a:gd name="connsiteY84" fmla="*/ 7046714 h 7301507"/>
              <a:gd name="connsiteX85" fmla="*/ 2236175 w 3372031"/>
              <a:gd name="connsiteY85" fmla="*/ 7068145 h 7301507"/>
              <a:gd name="connsiteX86" fmla="*/ 2131400 w 3372031"/>
              <a:gd name="connsiteY86" fmla="*/ 7006232 h 7301507"/>
              <a:gd name="connsiteX87" fmla="*/ 2088537 w 3372031"/>
              <a:gd name="connsiteY87" fmla="*/ 7032426 h 7301507"/>
              <a:gd name="connsiteX88" fmla="*/ 2029006 w 3372031"/>
              <a:gd name="connsiteY88" fmla="*/ 6930032 h 7301507"/>
              <a:gd name="connsiteX89" fmla="*/ 1912325 w 3372031"/>
              <a:gd name="connsiteY89" fmla="*/ 6956226 h 7301507"/>
              <a:gd name="connsiteX90" fmla="*/ 1848031 w 3372031"/>
              <a:gd name="connsiteY90" fmla="*/ 6960989 h 7301507"/>
              <a:gd name="connsiteX91" fmla="*/ 1798025 w 3372031"/>
              <a:gd name="connsiteY91" fmla="*/ 6956227 h 7301507"/>
              <a:gd name="connsiteX92" fmla="*/ 1740875 w 3372031"/>
              <a:gd name="connsiteY92" fmla="*/ 7001470 h 7301507"/>
              <a:gd name="connsiteX93" fmla="*/ 1562281 w 3372031"/>
              <a:gd name="connsiteY93" fmla="*/ 6960989 h 7301507"/>
              <a:gd name="connsiteX94" fmla="*/ 1586093 w 3372031"/>
              <a:gd name="connsiteY94" fmla="*/ 7087195 h 7301507"/>
              <a:gd name="connsiteX95" fmla="*/ 1509894 w 3372031"/>
              <a:gd name="connsiteY95" fmla="*/ 7132439 h 7301507"/>
              <a:gd name="connsiteX96" fmla="*/ 1447981 w 3372031"/>
              <a:gd name="connsiteY96" fmla="*/ 7199113 h 7301507"/>
              <a:gd name="connsiteX97" fmla="*/ 1297962 w 3372031"/>
              <a:gd name="connsiteY97" fmla="*/ 7191970 h 7301507"/>
              <a:gd name="connsiteX98" fmla="*/ 1245575 w 3372031"/>
              <a:gd name="connsiteY9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633719 w 3372031"/>
              <a:gd name="connsiteY20" fmla="*/ 2639020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648006 w 3372031"/>
              <a:gd name="connsiteY20" fmla="*/ 26509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648006 w 3372031"/>
              <a:gd name="connsiteY20" fmla="*/ 26509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48006 w 3372031"/>
              <a:gd name="connsiteY20" fmla="*/ 26509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57531 w 3372031"/>
              <a:gd name="connsiteY20" fmla="*/ 266997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57531 w 3372031"/>
              <a:gd name="connsiteY20" fmla="*/ 266997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57531 w 3372031"/>
              <a:gd name="connsiteY20" fmla="*/ 266997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74200 w 3372031"/>
              <a:gd name="connsiteY20" fmla="*/ 26890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086031 w 3372031"/>
              <a:gd name="connsiteY19" fmla="*/ 2374701 h 7301507"/>
              <a:gd name="connsiteX20" fmla="*/ 1540850 w 3372031"/>
              <a:gd name="connsiteY20" fmla="*/ 2541390 h 7301507"/>
              <a:gd name="connsiteX21" fmla="*/ 1674200 w 3372031"/>
              <a:gd name="connsiteY21" fmla="*/ 2689026 h 7301507"/>
              <a:gd name="connsiteX22" fmla="*/ 1757544 w 3372031"/>
              <a:gd name="connsiteY22" fmla="*/ 2843807 h 7301507"/>
              <a:gd name="connsiteX23" fmla="*/ 1928993 w 3372031"/>
              <a:gd name="connsiteY23" fmla="*/ 2950964 h 7301507"/>
              <a:gd name="connsiteX24" fmla="*/ 1959950 w 3372031"/>
              <a:gd name="connsiteY24" fmla="*/ 3055739 h 7301507"/>
              <a:gd name="connsiteX25" fmla="*/ 2021862 w 3372031"/>
              <a:gd name="connsiteY25" fmla="*/ 3158132 h 7301507"/>
              <a:gd name="connsiteX26" fmla="*/ 2083775 w 3372031"/>
              <a:gd name="connsiteY26" fmla="*/ 3196232 h 7301507"/>
              <a:gd name="connsiteX27" fmla="*/ 2214744 w 3372031"/>
              <a:gd name="connsiteY27" fmla="*/ 3343870 h 7301507"/>
              <a:gd name="connsiteX28" fmla="*/ 2357618 w 3372031"/>
              <a:gd name="connsiteY28" fmla="*/ 3420070 h 7301507"/>
              <a:gd name="connsiteX29" fmla="*/ 2417150 w 3372031"/>
              <a:gd name="connsiteY29" fmla="*/ 3505795 h 7301507"/>
              <a:gd name="connsiteX30" fmla="*/ 2464775 w 3372031"/>
              <a:gd name="connsiteY30" fmla="*/ 3572470 h 7301507"/>
              <a:gd name="connsiteX31" fmla="*/ 2512400 w 3372031"/>
              <a:gd name="connsiteY31" fmla="*/ 3562946 h 7301507"/>
              <a:gd name="connsiteX32" fmla="*/ 2517162 w 3372031"/>
              <a:gd name="connsiteY32" fmla="*/ 3715345 h 7301507"/>
              <a:gd name="connsiteX33" fmla="*/ 2569550 w 3372031"/>
              <a:gd name="connsiteY33" fmla="*/ 3808214 h 7301507"/>
              <a:gd name="connsiteX34" fmla="*/ 2562406 w 3372031"/>
              <a:gd name="connsiteY34" fmla="*/ 3846314 h 7301507"/>
              <a:gd name="connsiteX35" fmla="*/ 2631462 w 3372031"/>
              <a:gd name="connsiteY35" fmla="*/ 3882032 h 7301507"/>
              <a:gd name="connsiteX36" fmla="*/ 2688612 w 3372031"/>
              <a:gd name="connsiteY36" fmla="*/ 3827264 h 7301507"/>
              <a:gd name="connsiteX37" fmla="*/ 2721950 w 3372031"/>
              <a:gd name="connsiteY37" fmla="*/ 3910607 h 7301507"/>
              <a:gd name="connsiteX38" fmla="*/ 2767194 w 3372031"/>
              <a:gd name="connsiteY38" fmla="*/ 3955851 h 7301507"/>
              <a:gd name="connsiteX39" fmla="*/ 2841012 w 3372031"/>
              <a:gd name="connsiteY39" fmla="*/ 3979664 h 7301507"/>
              <a:gd name="connsiteX40" fmla="*/ 2893400 w 3372031"/>
              <a:gd name="connsiteY40" fmla="*/ 4048720 h 7301507"/>
              <a:gd name="connsiteX41" fmla="*/ 2979125 w 3372031"/>
              <a:gd name="connsiteY41" fmla="*/ 4103489 h 7301507"/>
              <a:gd name="connsiteX42" fmla="*/ 3031512 w 3372031"/>
              <a:gd name="connsiteY42" fmla="*/ 4136826 h 7301507"/>
              <a:gd name="connsiteX43" fmla="*/ 2902925 w 3372031"/>
              <a:gd name="connsiteY43" fmla="*/ 4229695 h 7301507"/>
              <a:gd name="connsiteX44" fmla="*/ 2900543 w 3372031"/>
              <a:gd name="connsiteY44" fmla="*/ 4284463 h 7301507"/>
              <a:gd name="connsiteX45" fmla="*/ 3002937 w 3372031"/>
              <a:gd name="connsiteY45" fmla="*/ 4401145 h 7301507"/>
              <a:gd name="connsiteX46" fmla="*/ 3098187 w 3372031"/>
              <a:gd name="connsiteY46" fmla="*/ 4463057 h 7301507"/>
              <a:gd name="connsiteX47" fmla="*/ 3129144 w 3372031"/>
              <a:gd name="connsiteY47" fmla="*/ 4501157 h 7301507"/>
              <a:gd name="connsiteX48" fmla="*/ 3114856 w 3372031"/>
              <a:gd name="connsiteY48" fmla="*/ 4582120 h 7301507"/>
              <a:gd name="connsiteX49" fmla="*/ 3110094 w 3372031"/>
              <a:gd name="connsiteY49" fmla="*/ 4665464 h 7301507"/>
              <a:gd name="connsiteX50" fmla="*/ 3067231 w 3372031"/>
              <a:gd name="connsiteY50" fmla="*/ 4674989 h 7301507"/>
              <a:gd name="connsiteX51" fmla="*/ 3041037 w 3372031"/>
              <a:gd name="connsiteY51" fmla="*/ 4691657 h 7301507"/>
              <a:gd name="connsiteX52" fmla="*/ 3069612 w 3372031"/>
              <a:gd name="connsiteY52" fmla="*/ 4841676 h 7301507"/>
              <a:gd name="connsiteX53" fmla="*/ 3052944 w 3372031"/>
              <a:gd name="connsiteY53" fmla="*/ 4977407 h 7301507"/>
              <a:gd name="connsiteX54" fmla="*/ 3014844 w 3372031"/>
              <a:gd name="connsiteY54" fmla="*/ 5017889 h 7301507"/>
              <a:gd name="connsiteX55" fmla="*/ 2998175 w 3372031"/>
              <a:gd name="connsiteY55" fmla="*/ 5139332 h 7301507"/>
              <a:gd name="connsiteX56" fmla="*/ 2969600 w 3372031"/>
              <a:gd name="connsiteY56" fmla="*/ 5258395 h 7301507"/>
              <a:gd name="connsiteX57" fmla="*/ 3021987 w 3372031"/>
              <a:gd name="connsiteY57" fmla="*/ 5275064 h 7301507"/>
              <a:gd name="connsiteX58" fmla="*/ 3019606 w 3372031"/>
              <a:gd name="connsiteY58" fmla="*/ 5320307 h 7301507"/>
              <a:gd name="connsiteX59" fmla="*/ 3017225 w 3372031"/>
              <a:gd name="connsiteY59" fmla="*/ 5375076 h 7301507"/>
              <a:gd name="connsiteX60" fmla="*/ 3074375 w 3372031"/>
              <a:gd name="connsiteY60" fmla="*/ 5444132 h 7301507"/>
              <a:gd name="connsiteX61" fmla="*/ 3122000 w 3372031"/>
              <a:gd name="connsiteY61" fmla="*/ 5570339 h 7301507"/>
              <a:gd name="connsiteX62" fmla="*/ 3029131 w 3372031"/>
              <a:gd name="connsiteY62" fmla="*/ 5860851 h 7301507"/>
              <a:gd name="connsiteX63" fmla="*/ 3050562 w 3372031"/>
              <a:gd name="connsiteY63" fmla="*/ 5915620 h 7301507"/>
              <a:gd name="connsiteX64" fmla="*/ 3076756 w 3372031"/>
              <a:gd name="connsiteY64" fmla="*/ 5968007 h 7301507"/>
              <a:gd name="connsiteX65" fmla="*/ 3081519 w 3372031"/>
              <a:gd name="connsiteY65" fmla="*/ 6072782 h 7301507"/>
              <a:gd name="connsiteX66" fmla="*/ 2988649 w 3372031"/>
              <a:gd name="connsiteY66" fmla="*/ 6232327 h 7301507"/>
              <a:gd name="connsiteX67" fmla="*/ 2952931 w 3372031"/>
              <a:gd name="connsiteY67" fmla="*/ 6213276 h 7301507"/>
              <a:gd name="connsiteX68" fmla="*/ 2881494 w 3372031"/>
              <a:gd name="connsiteY68" fmla="*/ 6225182 h 7301507"/>
              <a:gd name="connsiteX69" fmla="*/ 2745762 w 3372031"/>
              <a:gd name="connsiteY69" fmla="*/ 6337101 h 7301507"/>
              <a:gd name="connsiteX70" fmla="*/ 2638606 w 3372031"/>
              <a:gd name="connsiteY70" fmla="*/ 6322814 h 7301507"/>
              <a:gd name="connsiteX71" fmla="*/ 2607650 w 3372031"/>
              <a:gd name="connsiteY71" fmla="*/ 6351389 h 7301507"/>
              <a:gd name="connsiteX72" fmla="*/ 2540974 w 3372031"/>
              <a:gd name="connsiteY72" fmla="*/ 6396631 h 7301507"/>
              <a:gd name="connsiteX73" fmla="*/ 2424294 w 3372031"/>
              <a:gd name="connsiteY73" fmla="*/ 6384726 h 7301507"/>
              <a:gd name="connsiteX74" fmla="*/ 2400481 w 3372031"/>
              <a:gd name="connsiteY74" fmla="*/ 6501407 h 7301507"/>
              <a:gd name="connsiteX75" fmla="*/ 2395719 w 3372031"/>
              <a:gd name="connsiteY75" fmla="*/ 6537126 h 7301507"/>
              <a:gd name="connsiteX76" fmla="*/ 2371907 w 3372031"/>
              <a:gd name="connsiteY76" fmla="*/ 6556176 h 7301507"/>
              <a:gd name="connsiteX77" fmla="*/ 2174262 w 3372031"/>
              <a:gd name="connsiteY77" fmla="*/ 6508551 h 7301507"/>
              <a:gd name="connsiteX78" fmla="*/ 2136162 w 3372031"/>
              <a:gd name="connsiteY78" fmla="*/ 6560939 h 7301507"/>
              <a:gd name="connsiteX79" fmla="*/ 2105206 w 3372031"/>
              <a:gd name="connsiteY79" fmla="*/ 6656189 h 7301507"/>
              <a:gd name="connsiteX80" fmla="*/ 2071868 w 3372031"/>
              <a:gd name="connsiteY80" fmla="*/ 6720482 h 7301507"/>
              <a:gd name="connsiteX81" fmla="*/ 2083775 w 3372031"/>
              <a:gd name="connsiteY81" fmla="*/ 6782395 h 7301507"/>
              <a:gd name="connsiteX82" fmla="*/ 2217125 w 3372031"/>
              <a:gd name="connsiteY82" fmla="*/ 6894314 h 7301507"/>
              <a:gd name="connsiteX83" fmla="*/ 2286181 w 3372031"/>
              <a:gd name="connsiteY83" fmla="*/ 6927651 h 7301507"/>
              <a:gd name="connsiteX84" fmla="*/ 2269512 w 3372031"/>
              <a:gd name="connsiteY84" fmla="*/ 6951464 h 7301507"/>
              <a:gd name="connsiteX85" fmla="*/ 2233794 w 3372031"/>
              <a:gd name="connsiteY85" fmla="*/ 6970514 h 7301507"/>
              <a:gd name="connsiteX86" fmla="*/ 2267131 w 3372031"/>
              <a:gd name="connsiteY86" fmla="*/ 7046714 h 7301507"/>
              <a:gd name="connsiteX87" fmla="*/ 2236175 w 3372031"/>
              <a:gd name="connsiteY87" fmla="*/ 7068145 h 7301507"/>
              <a:gd name="connsiteX88" fmla="*/ 2131400 w 3372031"/>
              <a:gd name="connsiteY88" fmla="*/ 7006232 h 7301507"/>
              <a:gd name="connsiteX89" fmla="*/ 2088537 w 3372031"/>
              <a:gd name="connsiteY89" fmla="*/ 7032426 h 7301507"/>
              <a:gd name="connsiteX90" fmla="*/ 2029006 w 3372031"/>
              <a:gd name="connsiteY90" fmla="*/ 6930032 h 7301507"/>
              <a:gd name="connsiteX91" fmla="*/ 1912325 w 3372031"/>
              <a:gd name="connsiteY91" fmla="*/ 6956226 h 7301507"/>
              <a:gd name="connsiteX92" fmla="*/ 1848031 w 3372031"/>
              <a:gd name="connsiteY92" fmla="*/ 6960989 h 7301507"/>
              <a:gd name="connsiteX93" fmla="*/ 1798025 w 3372031"/>
              <a:gd name="connsiteY93" fmla="*/ 6956227 h 7301507"/>
              <a:gd name="connsiteX94" fmla="*/ 1740875 w 3372031"/>
              <a:gd name="connsiteY94" fmla="*/ 7001470 h 7301507"/>
              <a:gd name="connsiteX95" fmla="*/ 1562281 w 3372031"/>
              <a:gd name="connsiteY95" fmla="*/ 6960989 h 7301507"/>
              <a:gd name="connsiteX96" fmla="*/ 1586093 w 3372031"/>
              <a:gd name="connsiteY96" fmla="*/ 7087195 h 7301507"/>
              <a:gd name="connsiteX97" fmla="*/ 1509894 w 3372031"/>
              <a:gd name="connsiteY97" fmla="*/ 7132439 h 7301507"/>
              <a:gd name="connsiteX98" fmla="*/ 1447981 w 3372031"/>
              <a:gd name="connsiteY98" fmla="*/ 7199113 h 7301507"/>
              <a:gd name="connsiteX99" fmla="*/ 1297962 w 3372031"/>
              <a:gd name="connsiteY99" fmla="*/ 7191970 h 7301507"/>
              <a:gd name="connsiteX100" fmla="*/ 1245575 w 3372031"/>
              <a:gd name="connsiteY10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202713 w 3372031"/>
              <a:gd name="connsiteY19" fmla="*/ 2343744 h 7301507"/>
              <a:gd name="connsiteX20" fmla="*/ 1540850 w 3372031"/>
              <a:gd name="connsiteY20" fmla="*/ 2541390 h 7301507"/>
              <a:gd name="connsiteX21" fmla="*/ 1674200 w 3372031"/>
              <a:gd name="connsiteY21" fmla="*/ 2689026 h 7301507"/>
              <a:gd name="connsiteX22" fmla="*/ 1757544 w 3372031"/>
              <a:gd name="connsiteY22" fmla="*/ 2843807 h 7301507"/>
              <a:gd name="connsiteX23" fmla="*/ 1928993 w 3372031"/>
              <a:gd name="connsiteY23" fmla="*/ 2950964 h 7301507"/>
              <a:gd name="connsiteX24" fmla="*/ 1959950 w 3372031"/>
              <a:gd name="connsiteY24" fmla="*/ 3055739 h 7301507"/>
              <a:gd name="connsiteX25" fmla="*/ 2021862 w 3372031"/>
              <a:gd name="connsiteY25" fmla="*/ 3158132 h 7301507"/>
              <a:gd name="connsiteX26" fmla="*/ 2083775 w 3372031"/>
              <a:gd name="connsiteY26" fmla="*/ 3196232 h 7301507"/>
              <a:gd name="connsiteX27" fmla="*/ 2214744 w 3372031"/>
              <a:gd name="connsiteY27" fmla="*/ 3343870 h 7301507"/>
              <a:gd name="connsiteX28" fmla="*/ 2357618 w 3372031"/>
              <a:gd name="connsiteY28" fmla="*/ 3420070 h 7301507"/>
              <a:gd name="connsiteX29" fmla="*/ 2417150 w 3372031"/>
              <a:gd name="connsiteY29" fmla="*/ 3505795 h 7301507"/>
              <a:gd name="connsiteX30" fmla="*/ 2464775 w 3372031"/>
              <a:gd name="connsiteY30" fmla="*/ 3572470 h 7301507"/>
              <a:gd name="connsiteX31" fmla="*/ 2512400 w 3372031"/>
              <a:gd name="connsiteY31" fmla="*/ 3562946 h 7301507"/>
              <a:gd name="connsiteX32" fmla="*/ 2517162 w 3372031"/>
              <a:gd name="connsiteY32" fmla="*/ 3715345 h 7301507"/>
              <a:gd name="connsiteX33" fmla="*/ 2569550 w 3372031"/>
              <a:gd name="connsiteY33" fmla="*/ 3808214 h 7301507"/>
              <a:gd name="connsiteX34" fmla="*/ 2562406 w 3372031"/>
              <a:gd name="connsiteY34" fmla="*/ 3846314 h 7301507"/>
              <a:gd name="connsiteX35" fmla="*/ 2631462 w 3372031"/>
              <a:gd name="connsiteY35" fmla="*/ 3882032 h 7301507"/>
              <a:gd name="connsiteX36" fmla="*/ 2688612 w 3372031"/>
              <a:gd name="connsiteY36" fmla="*/ 3827264 h 7301507"/>
              <a:gd name="connsiteX37" fmla="*/ 2721950 w 3372031"/>
              <a:gd name="connsiteY37" fmla="*/ 3910607 h 7301507"/>
              <a:gd name="connsiteX38" fmla="*/ 2767194 w 3372031"/>
              <a:gd name="connsiteY38" fmla="*/ 3955851 h 7301507"/>
              <a:gd name="connsiteX39" fmla="*/ 2841012 w 3372031"/>
              <a:gd name="connsiteY39" fmla="*/ 3979664 h 7301507"/>
              <a:gd name="connsiteX40" fmla="*/ 2893400 w 3372031"/>
              <a:gd name="connsiteY40" fmla="*/ 4048720 h 7301507"/>
              <a:gd name="connsiteX41" fmla="*/ 2979125 w 3372031"/>
              <a:gd name="connsiteY41" fmla="*/ 4103489 h 7301507"/>
              <a:gd name="connsiteX42" fmla="*/ 3031512 w 3372031"/>
              <a:gd name="connsiteY42" fmla="*/ 4136826 h 7301507"/>
              <a:gd name="connsiteX43" fmla="*/ 2902925 w 3372031"/>
              <a:gd name="connsiteY43" fmla="*/ 4229695 h 7301507"/>
              <a:gd name="connsiteX44" fmla="*/ 2900543 w 3372031"/>
              <a:gd name="connsiteY44" fmla="*/ 4284463 h 7301507"/>
              <a:gd name="connsiteX45" fmla="*/ 3002937 w 3372031"/>
              <a:gd name="connsiteY45" fmla="*/ 4401145 h 7301507"/>
              <a:gd name="connsiteX46" fmla="*/ 3098187 w 3372031"/>
              <a:gd name="connsiteY46" fmla="*/ 4463057 h 7301507"/>
              <a:gd name="connsiteX47" fmla="*/ 3129144 w 3372031"/>
              <a:gd name="connsiteY47" fmla="*/ 4501157 h 7301507"/>
              <a:gd name="connsiteX48" fmla="*/ 3114856 w 3372031"/>
              <a:gd name="connsiteY48" fmla="*/ 4582120 h 7301507"/>
              <a:gd name="connsiteX49" fmla="*/ 3110094 w 3372031"/>
              <a:gd name="connsiteY49" fmla="*/ 4665464 h 7301507"/>
              <a:gd name="connsiteX50" fmla="*/ 3067231 w 3372031"/>
              <a:gd name="connsiteY50" fmla="*/ 4674989 h 7301507"/>
              <a:gd name="connsiteX51" fmla="*/ 3041037 w 3372031"/>
              <a:gd name="connsiteY51" fmla="*/ 4691657 h 7301507"/>
              <a:gd name="connsiteX52" fmla="*/ 3069612 w 3372031"/>
              <a:gd name="connsiteY52" fmla="*/ 4841676 h 7301507"/>
              <a:gd name="connsiteX53" fmla="*/ 3052944 w 3372031"/>
              <a:gd name="connsiteY53" fmla="*/ 4977407 h 7301507"/>
              <a:gd name="connsiteX54" fmla="*/ 3014844 w 3372031"/>
              <a:gd name="connsiteY54" fmla="*/ 5017889 h 7301507"/>
              <a:gd name="connsiteX55" fmla="*/ 2998175 w 3372031"/>
              <a:gd name="connsiteY55" fmla="*/ 5139332 h 7301507"/>
              <a:gd name="connsiteX56" fmla="*/ 2969600 w 3372031"/>
              <a:gd name="connsiteY56" fmla="*/ 5258395 h 7301507"/>
              <a:gd name="connsiteX57" fmla="*/ 3021987 w 3372031"/>
              <a:gd name="connsiteY57" fmla="*/ 5275064 h 7301507"/>
              <a:gd name="connsiteX58" fmla="*/ 3019606 w 3372031"/>
              <a:gd name="connsiteY58" fmla="*/ 5320307 h 7301507"/>
              <a:gd name="connsiteX59" fmla="*/ 3017225 w 3372031"/>
              <a:gd name="connsiteY59" fmla="*/ 5375076 h 7301507"/>
              <a:gd name="connsiteX60" fmla="*/ 3074375 w 3372031"/>
              <a:gd name="connsiteY60" fmla="*/ 5444132 h 7301507"/>
              <a:gd name="connsiteX61" fmla="*/ 3122000 w 3372031"/>
              <a:gd name="connsiteY61" fmla="*/ 5570339 h 7301507"/>
              <a:gd name="connsiteX62" fmla="*/ 3029131 w 3372031"/>
              <a:gd name="connsiteY62" fmla="*/ 5860851 h 7301507"/>
              <a:gd name="connsiteX63" fmla="*/ 3050562 w 3372031"/>
              <a:gd name="connsiteY63" fmla="*/ 5915620 h 7301507"/>
              <a:gd name="connsiteX64" fmla="*/ 3076756 w 3372031"/>
              <a:gd name="connsiteY64" fmla="*/ 5968007 h 7301507"/>
              <a:gd name="connsiteX65" fmla="*/ 3081519 w 3372031"/>
              <a:gd name="connsiteY65" fmla="*/ 6072782 h 7301507"/>
              <a:gd name="connsiteX66" fmla="*/ 2988649 w 3372031"/>
              <a:gd name="connsiteY66" fmla="*/ 6232327 h 7301507"/>
              <a:gd name="connsiteX67" fmla="*/ 2952931 w 3372031"/>
              <a:gd name="connsiteY67" fmla="*/ 6213276 h 7301507"/>
              <a:gd name="connsiteX68" fmla="*/ 2881494 w 3372031"/>
              <a:gd name="connsiteY68" fmla="*/ 6225182 h 7301507"/>
              <a:gd name="connsiteX69" fmla="*/ 2745762 w 3372031"/>
              <a:gd name="connsiteY69" fmla="*/ 6337101 h 7301507"/>
              <a:gd name="connsiteX70" fmla="*/ 2638606 w 3372031"/>
              <a:gd name="connsiteY70" fmla="*/ 6322814 h 7301507"/>
              <a:gd name="connsiteX71" fmla="*/ 2607650 w 3372031"/>
              <a:gd name="connsiteY71" fmla="*/ 6351389 h 7301507"/>
              <a:gd name="connsiteX72" fmla="*/ 2540974 w 3372031"/>
              <a:gd name="connsiteY72" fmla="*/ 6396631 h 7301507"/>
              <a:gd name="connsiteX73" fmla="*/ 2424294 w 3372031"/>
              <a:gd name="connsiteY73" fmla="*/ 6384726 h 7301507"/>
              <a:gd name="connsiteX74" fmla="*/ 2400481 w 3372031"/>
              <a:gd name="connsiteY74" fmla="*/ 6501407 h 7301507"/>
              <a:gd name="connsiteX75" fmla="*/ 2395719 w 3372031"/>
              <a:gd name="connsiteY75" fmla="*/ 6537126 h 7301507"/>
              <a:gd name="connsiteX76" fmla="*/ 2371907 w 3372031"/>
              <a:gd name="connsiteY76" fmla="*/ 6556176 h 7301507"/>
              <a:gd name="connsiteX77" fmla="*/ 2174262 w 3372031"/>
              <a:gd name="connsiteY77" fmla="*/ 6508551 h 7301507"/>
              <a:gd name="connsiteX78" fmla="*/ 2136162 w 3372031"/>
              <a:gd name="connsiteY78" fmla="*/ 6560939 h 7301507"/>
              <a:gd name="connsiteX79" fmla="*/ 2105206 w 3372031"/>
              <a:gd name="connsiteY79" fmla="*/ 6656189 h 7301507"/>
              <a:gd name="connsiteX80" fmla="*/ 2071868 w 3372031"/>
              <a:gd name="connsiteY80" fmla="*/ 6720482 h 7301507"/>
              <a:gd name="connsiteX81" fmla="*/ 2083775 w 3372031"/>
              <a:gd name="connsiteY81" fmla="*/ 6782395 h 7301507"/>
              <a:gd name="connsiteX82" fmla="*/ 2217125 w 3372031"/>
              <a:gd name="connsiteY82" fmla="*/ 6894314 h 7301507"/>
              <a:gd name="connsiteX83" fmla="*/ 2286181 w 3372031"/>
              <a:gd name="connsiteY83" fmla="*/ 6927651 h 7301507"/>
              <a:gd name="connsiteX84" fmla="*/ 2269512 w 3372031"/>
              <a:gd name="connsiteY84" fmla="*/ 6951464 h 7301507"/>
              <a:gd name="connsiteX85" fmla="*/ 2233794 w 3372031"/>
              <a:gd name="connsiteY85" fmla="*/ 6970514 h 7301507"/>
              <a:gd name="connsiteX86" fmla="*/ 2267131 w 3372031"/>
              <a:gd name="connsiteY86" fmla="*/ 7046714 h 7301507"/>
              <a:gd name="connsiteX87" fmla="*/ 2236175 w 3372031"/>
              <a:gd name="connsiteY87" fmla="*/ 7068145 h 7301507"/>
              <a:gd name="connsiteX88" fmla="*/ 2131400 w 3372031"/>
              <a:gd name="connsiteY88" fmla="*/ 7006232 h 7301507"/>
              <a:gd name="connsiteX89" fmla="*/ 2088537 w 3372031"/>
              <a:gd name="connsiteY89" fmla="*/ 7032426 h 7301507"/>
              <a:gd name="connsiteX90" fmla="*/ 2029006 w 3372031"/>
              <a:gd name="connsiteY90" fmla="*/ 6930032 h 7301507"/>
              <a:gd name="connsiteX91" fmla="*/ 1912325 w 3372031"/>
              <a:gd name="connsiteY91" fmla="*/ 6956226 h 7301507"/>
              <a:gd name="connsiteX92" fmla="*/ 1848031 w 3372031"/>
              <a:gd name="connsiteY92" fmla="*/ 6960989 h 7301507"/>
              <a:gd name="connsiteX93" fmla="*/ 1798025 w 3372031"/>
              <a:gd name="connsiteY93" fmla="*/ 6956227 h 7301507"/>
              <a:gd name="connsiteX94" fmla="*/ 1740875 w 3372031"/>
              <a:gd name="connsiteY94" fmla="*/ 7001470 h 7301507"/>
              <a:gd name="connsiteX95" fmla="*/ 1562281 w 3372031"/>
              <a:gd name="connsiteY95" fmla="*/ 6960989 h 7301507"/>
              <a:gd name="connsiteX96" fmla="*/ 1586093 w 3372031"/>
              <a:gd name="connsiteY96" fmla="*/ 7087195 h 7301507"/>
              <a:gd name="connsiteX97" fmla="*/ 1509894 w 3372031"/>
              <a:gd name="connsiteY97" fmla="*/ 7132439 h 7301507"/>
              <a:gd name="connsiteX98" fmla="*/ 1447981 w 3372031"/>
              <a:gd name="connsiteY98" fmla="*/ 7199113 h 7301507"/>
              <a:gd name="connsiteX99" fmla="*/ 1297962 w 3372031"/>
              <a:gd name="connsiteY99" fmla="*/ 7191970 h 7301507"/>
              <a:gd name="connsiteX100" fmla="*/ 1245575 w 3372031"/>
              <a:gd name="connsiteY10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202713 w 3372031"/>
              <a:gd name="connsiteY19" fmla="*/ 2343744 h 7301507"/>
              <a:gd name="connsiteX20" fmla="*/ 1455125 w 3372031"/>
              <a:gd name="connsiteY20" fmla="*/ 2508051 h 7301507"/>
              <a:gd name="connsiteX21" fmla="*/ 1540850 w 3372031"/>
              <a:gd name="connsiteY21" fmla="*/ 2541390 h 7301507"/>
              <a:gd name="connsiteX22" fmla="*/ 1674200 w 3372031"/>
              <a:gd name="connsiteY22" fmla="*/ 2689026 h 7301507"/>
              <a:gd name="connsiteX23" fmla="*/ 1757544 w 3372031"/>
              <a:gd name="connsiteY23" fmla="*/ 2843807 h 7301507"/>
              <a:gd name="connsiteX24" fmla="*/ 1928993 w 3372031"/>
              <a:gd name="connsiteY24" fmla="*/ 2950964 h 7301507"/>
              <a:gd name="connsiteX25" fmla="*/ 1959950 w 3372031"/>
              <a:gd name="connsiteY25" fmla="*/ 3055739 h 7301507"/>
              <a:gd name="connsiteX26" fmla="*/ 2021862 w 3372031"/>
              <a:gd name="connsiteY26" fmla="*/ 3158132 h 7301507"/>
              <a:gd name="connsiteX27" fmla="*/ 2083775 w 3372031"/>
              <a:gd name="connsiteY27" fmla="*/ 3196232 h 7301507"/>
              <a:gd name="connsiteX28" fmla="*/ 2214744 w 3372031"/>
              <a:gd name="connsiteY28" fmla="*/ 3343870 h 7301507"/>
              <a:gd name="connsiteX29" fmla="*/ 2357618 w 3372031"/>
              <a:gd name="connsiteY29" fmla="*/ 3420070 h 7301507"/>
              <a:gd name="connsiteX30" fmla="*/ 2417150 w 3372031"/>
              <a:gd name="connsiteY30" fmla="*/ 3505795 h 7301507"/>
              <a:gd name="connsiteX31" fmla="*/ 2464775 w 3372031"/>
              <a:gd name="connsiteY31" fmla="*/ 3572470 h 7301507"/>
              <a:gd name="connsiteX32" fmla="*/ 2512400 w 3372031"/>
              <a:gd name="connsiteY32" fmla="*/ 3562946 h 7301507"/>
              <a:gd name="connsiteX33" fmla="*/ 2517162 w 3372031"/>
              <a:gd name="connsiteY33" fmla="*/ 3715345 h 7301507"/>
              <a:gd name="connsiteX34" fmla="*/ 2569550 w 3372031"/>
              <a:gd name="connsiteY34" fmla="*/ 3808214 h 7301507"/>
              <a:gd name="connsiteX35" fmla="*/ 2562406 w 3372031"/>
              <a:gd name="connsiteY35" fmla="*/ 3846314 h 7301507"/>
              <a:gd name="connsiteX36" fmla="*/ 2631462 w 3372031"/>
              <a:gd name="connsiteY36" fmla="*/ 3882032 h 7301507"/>
              <a:gd name="connsiteX37" fmla="*/ 2688612 w 3372031"/>
              <a:gd name="connsiteY37" fmla="*/ 3827264 h 7301507"/>
              <a:gd name="connsiteX38" fmla="*/ 2721950 w 3372031"/>
              <a:gd name="connsiteY38" fmla="*/ 3910607 h 7301507"/>
              <a:gd name="connsiteX39" fmla="*/ 2767194 w 3372031"/>
              <a:gd name="connsiteY39" fmla="*/ 3955851 h 7301507"/>
              <a:gd name="connsiteX40" fmla="*/ 2841012 w 3372031"/>
              <a:gd name="connsiteY40" fmla="*/ 3979664 h 7301507"/>
              <a:gd name="connsiteX41" fmla="*/ 2893400 w 3372031"/>
              <a:gd name="connsiteY41" fmla="*/ 4048720 h 7301507"/>
              <a:gd name="connsiteX42" fmla="*/ 2979125 w 3372031"/>
              <a:gd name="connsiteY42" fmla="*/ 4103489 h 7301507"/>
              <a:gd name="connsiteX43" fmla="*/ 3031512 w 3372031"/>
              <a:gd name="connsiteY43" fmla="*/ 4136826 h 7301507"/>
              <a:gd name="connsiteX44" fmla="*/ 2902925 w 3372031"/>
              <a:gd name="connsiteY44" fmla="*/ 4229695 h 7301507"/>
              <a:gd name="connsiteX45" fmla="*/ 2900543 w 3372031"/>
              <a:gd name="connsiteY45" fmla="*/ 4284463 h 7301507"/>
              <a:gd name="connsiteX46" fmla="*/ 3002937 w 3372031"/>
              <a:gd name="connsiteY46" fmla="*/ 4401145 h 7301507"/>
              <a:gd name="connsiteX47" fmla="*/ 3098187 w 3372031"/>
              <a:gd name="connsiteY47" fmla="*/ 4463057 h 7301507"/>
              <a:gd name="connsiteX48" fmla="*/ 3129144 w 3372031"/>
              <a:gd name="connsiteY48" fmla="*/ 4501157 h 7301507"/>
              <a:gd name="connsiteX49" fmla="*/ 3114856 w 3372031"/>
              <a:gd name="connsiteY49" fmla="*/ 4582120 h 7301507"/>
              <a:gd name="connsiteX50" fmla="*/ 3110094 w 3372031"/>
              <a:gd name="connsiteY50" fmla="*/ 4665464 h 7301507"/>
              <a:gd name="connsiteX51" fmla="*/ 3067231 w 3372031"/>
              <a:gd name="connsiteY51" fmla="*/ 4674989 h 7301507"/>
              <a:gd name="connsiteX52" fmla="*/ 3041037 w 3372031"/>
              <a:gd name="connsiteY52" fmla="*/ 4691657 h 7301507"/>
              <a:gd name="connsiteX53" fmla="*/ 3069612 w 3372031"/>
              <a:gd name="connsiteY53" fmla="*/ 4841676 h 7301507"/>
              <a:gd name="connsiteX54" fmla="*/ 3052944 w 3372031"/>
              <a:gd name="connsiteY54" fmla="*/ 4977407 h 7301507"/>
              <a:gd name="connsiteX55" fmla="*/ 3014844 w 3372031"/>
              <a:gd name="connsiteY55" fmla="*/ 5017889 h 7301507"/>
              <a:gd name="connsiteX56" fmla="*/ 2998175 w 3372031"/>
              <a:gd name="connsiteY56" fmla="*/ 5139332 h 7301507"/>
              <a:gd name="connsiteX57" fmla="*/ 2969600 w 3372031"/>
              <a:gd name="connsiteY57" fmla="*/ 5258395 h 7301507"/>
              <a:gd name="connsiteX58" fmla="*/ 3021987 w 3372031"/>
              <a:gd name="connsiteY58" fmla="*/ 5275064 h 7301507"/>
              <a:gd name="connsiteX59" fmla="*/ 3019606 w 3372031"/>
              <a:gd name="connsiteY59" fmla="*/ 5320307 h 7301507"/>
              <a:gd name="connsiteX60" fmla="*/ 3017225 w 3372031"/>
              <a:gd name="connsiteY60" fmla="*/ 5375076 h 7301507"/>
              <a:gd name="connsiteX61" fmla="*/ 3074375 w 3372031"/>
              <a:gd name="connsiteY61" fmla="*/ 5444132 h 7301507"/>
              <a:gd name="connsiteX62" fmla="*/ 3122000 w 3372031"/>
              <a:gd name="connsiteY62" fmla="*/ 5570339 h 7301507"/>
              <a:gd name="connsiteX63" fmla="*/ 3029131 w 3372031"/>
              <a:gd name="connsiteY63" fmla="*/ 5860851 h 7301507"/>
              <a:gd name="connsiteX64" fmla="*/ 3050562 w 3372031"/>
              <a:gd name="connsiteY64" fmla="*/ 5915620 h 7301507"/>
              <a:gd name="connsiteX65" fmla="*/ 3076756 w 3372031"/>
              <a:gd name="connsiteY65" fmla="*/ 5968007 h 7301507"/>
              <a:gd name="connsiteX66" fmla="*/ 3081519 w 3372031"/>
              <a:gd name="connsiteY66" fmla="*/ 6072782 h 7301507"/>
              <a:gd name="connsiteX67" fmla="*/ 2988649 w 3372031"/>
              <a:gd name="connsiteY67" fmla="*/ 6232327 h 7301507"/>
              <a:gd name="connsiteX68" fmla="*/ 2952931 w 3372031"/>
              <a:gd name="connsiteY68" fmla="*/ 6213276 h 7301507"/>
              <a:gd name="connsiteX69" fmla="*/ 2881494 w 3372031"/>
              <a:gd name="connsiteY69" fmla="*/ 6225182 h 7301507"/>
              <a:gd name="connsiteX70" fmla="*/ 2745762 w 3372031"/>
              <a:gd name="connsiteY70" fmla="*/ 6337101 h 7301507"/>
              <a:gd name="connsiteX71" fmla="*/ 2638606 w 3372031"/>
              <a:gd name="connsiteY71" fmla="*/ 6322814 h 7301507"/>
              <a:gd name="connsiteX72" fmla="*/ 2607650 w 3372031"/>
              <a:gd name="connsiteY72" fmla="*/ 6351389 h 7301507"/>
              <a:gd name="connsiteX73" fmla="*/ 2540974 w 3372031"/>
              <a:gd name="connsiteY73" fmla="*/ 6396631 h 7301507"/>
              <a:gd name="connsiteX74" fmla="*/ 2424294 w 3372031"/>
              <a:gd name="connsiteY74" fmla="*/ 6384726 h 7301507"/>
              <a:gd name="connsiteX75" fmla="*/ 2400481 w 3372031"/>
              <a:gd name="connsiteY75" fmla="*/ 6501407 h 7301507"/>
              <a:gd name="connsiteX76" fmla="*/ 2395719 w 3372031"/>
              <a:gd name="connsiteY76" fmla="*/ 6537126 h 7301507"/>
              <a:gd name="connsiteX77" fmla="*/ 2371907 w 3372031"/>
              <a:gd name="connsiteY77" fmla="*/ 6556176 h 7301507"/>
              <a:gd name="connsiteX78" fmla="*/ 2174262 w 3372031"/>
              <a:gd name="connsiteY78" fmla="*/ 6508551 h 7301507"/>
              <a:gd name="connsiteX79" fmla="*/ 2136162 w 3372031"/>
              <a:gd name="connsiteY79" fmla="*/ 6560939 h 7301507"/>
              <a:gd name="connsiteX80" fmla="*/ 2105206 w 3372031"/>
              <a:gd name="connsiteY80" fmla="*/ 6656189 h 7301507"/>
              <a:gd name="connsiteX81" fmla="*/ 2071868 w 3372031"/>
              <a:gd name="connsiteY81" fmla="*/ 6720482 h 7301507"/>
              <a:gd name="connsiteX82" fmla="*/ 2083775 w 3372031"/>
              <a:gd name="connsiteY82" fmla="*/ 6782395 h 7301507"/>
              <a:gd name="connsiteX83" fmla="*/ 2217125 w 3372031"/>
              <a:gd name="connsiteY83" fmla="*/ 6894314 h 7301507"/>
              <a:gd name="connsiteX84" fmla="*/ 2286181 w 3372031"/>
              <a:gd name="connsiteY84" fmla="*/ 6927651 h 7301507"/>
              <a:gd name="connsiteX85" fmla="*/ 2269512 w 3372031"/>
              <a:gd name="connsiteY85" fmla="*/ 6951464 h 7301507"/>
              <a:gd name="connsiteX86" fmla="*/ 2233794 w 3372031"/>
              <a:gd name="connsiteY86" fmla="*/ 6970514 h 7301507"/>
              <a:gd name="connsiteX87" fmla="*/ 2267131 w 3372031"/>
              <a:gd name="connsiteY87" fmla="*/ 7046714 h 7301507"/>
              <a:gd name="connsiteX88" fmla="*/ 2236175 w 3372031"/>
              <a:gd name="connsiteY88" fmla="*/ 7068145 h 7301507"/>
              <a:gd name="connsiteX89" fmla="*/ 2131400 w 3372031"/>
              <a:gd name="connsiteY89" fmla="*/ 7006232 h 7301507"/>
              <a:gd name="connsiteX90" fmla="*/ 2088537 w 3372031"/>
              <a:gd name="connsiteY90" fmla="*/ 7032426 h 7301507"/>
              <a:gd name="connsiteX91" fmla="*/ 2029006 w 3372031"/>
              <a:gd name="connsiteY91" fmla="*/ 6930032 h 7301507"/>
              <a:gd name="connsiteX92" fmla="*/ 1912325 w 3372031"/>
              <a:gd name="connsiteY92" fmla="*/ 6956226 h 7301507"/>
              <a:gd name="connsiteX93" fmla="*/ 1848031 w 3372031"/>
              <a:gd name="connsiteY93" fmla="*/ 6960989 h 7301507"/>
              <a:gd name="connsiteX94" fmla="*/ 1798025 w 3372031"/>
              <a:gd name="connsiteY94" fmla="*/ 6956227 h 7301507"/>
              <a:gd name="connsiteX95" fmla="*/ 1740875 w 3372031"/>
              <a:gd name="connsiteY95" fmla="*/ 7001470 h 7301507"/>
              <a:gd name="connsiteX96" fmla="*/ 1562281 w 3372031"/>
              <a:gd name="connsiteY96" fmla="*/ 6960989 h 7301507"/>
              <a:gd name="connsiteX97" fmla="*/ 1586093 w 3372031"/>
              <a:gd name="connsiteY97" fmla="*/ 7087195 h 7301507"/>
              <a:gd name="connsiteX98" fmla="*/ 1509894 w 3372031"/>
              <a:gd name="connsiteY98" fmla="*/ 7132439 h 7301507"/>
              <a:gd name="connsiteX99" fmla="*/ 1447981 w 3372031"/>
              <a:gd name="connsiteY99" fmla="*/ 7199113 h 7301507"/>
              <a:gd name="connsiteX100" fmla="*/ 1297962 w 3372031"/>
              <a:gd name="connsiteY100" fmla="*/ 7191970 h 7301507"/>
              <a:gd name="connsiteX101" fmla="*/ 1245575 w 3372031"/>
              <a:gd name="connsiteY10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202713 w 3372031"/>
              <a:gd name="connsiteY19" fmla="*/ 2343744 h 7301507"/>
              <a:gd name="connsiteX20" fmla="*/ 1362256 w 3372031"/>
              <a:gd name="connsiteY20" fmla="*/ 2431851 h 7301507"/>
              <a:gd name="connsiteX21" fmla="*/ 1455125 w 3372031"/>
              <a:gd name="connsiteY21" fmla="*/ 2508051 h 7301507"/>
              <a:gd name="connsiteX22" fmla="*/ 1540850 w 3372031"/>
              <a:gd name="connsiteY22" fmla="*/ 2541390 h 7301507"/>
              <a:gd name="connsiteX23" fmla="*/ 1674200 w 3372031"/>
              <a:gd name="connsiteY23" fmla="*/ 2689026 h 7301507"/>
              <a:gd name="connsiteX24" fmla="*/ 1757544 w 3372031"/>
              <a:gd name="connsiteY24" fmla="*/ 2843807 h 7301507"/>
              <a:gd name="connsiteX25" fmla="*/ 1928993 w 3372031"/>
              <a:gd name="connsiteY25" fmla="*/ 2950964 h 7301507"/>
              <a:gd name="connsiteX26" fmla="*/ 1959950 w 3372031"/>
              <a:gd name="connsiteY26" fmla="*/ 3055739 h 7301507"/>
              <a:gd name="connsiteX27" fmla="*/ 2021862 w 3372031"/>
              <a:gd name="connsiteY27" fmla="*/ 3158132 h 7301507"/>
              <a:gd name="connsiteX28" fmla="*/ 2083775 w 3372031"/>
              <a:gd name="connsiteY28" fmla="*/ 3196232 h 7301507"/>
              <a:gd name="connsiteX29" fmla="*/ 2214744 w 3372031"/>
              <a:gd name="connsiteY29" fmla="*/ 3343870 h 7301507"/>
              <a:gd name="connsiteX30" fmla="*/ 2357618 w 3372031"/>
              <a:gd name="connsiteY30" fmla="*/ 3420070 h 7301507"/>
              <a:gd name="connsiteX31" fmla="*/ 2417150 w 3372031"/>
              <a:gd name="connsiteY31" fmla="*/ 3505795 h 7301507"/>
              <a:gd name="connsiteX32" fmla="*/ 2464775 w 3372031"/>
              <a:gd name="connsiteY32" fmla="*/ 3572470 h 7301507"/>
              <a:gd name="connsiteX33" fmla="*/ 2512400 w 3372031"/>
              <a:gd name="connsiteY33" fmla="*/ 3562946 h 7301507"/>
              <a:gd name="connsiteX34" fmla="*/ 2517162 w 3372031"/>
              <a:gd name="connsiteY34" fmla="*/ 3715345 h 7301507"/>
              <a:gd name="connsiteX35" fmla="*/ 2569550 w 3372031"/>
              <a:gd name="connsiteY35" fmla="*/ 3808214 h 7301507"/>
              <a:gd name="connsiteX36" fmla="*/ 2562406 w 3372031"/>
              <a:gd name="connsiteY36" fmla="*/ 3846314 h 7301507"/>
              <a:gd name="connsiteX37" fmla="*/ 2631462 w 3372031"/>
              <a:gd name="connsiteY37" fmla="*/ 3882032 h 7301507"/>
              <a:gd name="connsiteX38" fmla="*/ 2688612 w 3372031"/>
              <a:gd name="connsiteY38" fmla="*/ 3827264 h 7301507"/>
              <a:gd name="connsiteX39" fmla="*/ 2721950 w 3372031"/>
              <a:gd name="connsiteY39" fmla="*/ 3910607 h 7301507"/>
              <a:gd name="connsiteX40" fmla="*/ 2767194 w 3372031"/>
              <a:gd name="connsiteY40" fmla="*/ 3955851 h 7301507"/>
              <a:gd name="connsiteX41" fmla="*/ 2841012 w 3372031"/>
              <a:gd name="connsiteY41" fmla="*/ 3979664 h 7301507"/>
              <a:gd name="connsiteX42" fmla="*/ 2893400 w 3372031"/>
              <a:gd name="connsiteY42" fmla="*/ 4048720 h 7301507"/>
              <a:gd name="connsiteX43" fmla="*/ 2979125 w 3372031"/>
              <a:gd name="connsiteY43" fmla="*/ 4103489 h 7301507"/>
              <a:gd name="connsiteX44" fmla="*/ 3031512 w 3372031"/>
              <a:gd name="connsiteY44" fmla="*/ 4136826 h 7301507"/>
              <a:gd name="connsiteX45" fmla="*/ 2902925 w 3372031"/>
              <a:gd name="connsiteY45" fmla="*/ 4229695 h 7301507"/>
              <a:gd name="connsiteX46" fmla="*/ 2900543 w 3372031"/>
              <a:gd name="connsiteY46" fmla="*/ 4284463 h 7301507"/>
              <a:gd name="connsiteX47" fmla="*/ 3002937 w 3372031"/>
              <a:gd name="connsiteY47" fmla="*/ 4401145 h 7301507"/>
              <a:gd name="connsiteX48" fmla="*/ 3098187 w 3372031"/>
              <a:gd name="connsiteY48" fmla="*/ 4463057 h 7301507"/>
              <a:gd name="connsiteX49" fmla="*/ 3129144 w 3372031"/>
              <a:gd name="connsiteY49" fmla="*/ 4501157 h 7301507"/>
              <a:gd name="connsiteX50" fmla="*/ 3114856 w 3372031"/>
              <a:gd name="connsiteY50" fmla="*/ 4582120 h 7301507"/>
              <a:gd name="connsiteX51" fmla="*/ 3110094 w 3372031"/>
              <a:gd name="connsiteY51" fmla="*/ 4665464 h 7301507"/>
              <a:gd name="connsiteX52" fmla="*/ 3067231 w 3372031"/>
              <a:gd name="connsiteY52" fmla="*/ 4674989 h 7301507"/>
              <a:gd name="connsiteX53" fmla="*/ 3041037 w 3372031"/>
              <a:gd name="connsiteY53" fmla="*/ 4691657 h 7301507"/>
              <a:gd name="connsiteX54" fmla="*/ 3069612 w 3372031"/>
              <a:gd name="connsiteY54" fmla="*/ 4841676 h 7301507"/>
              <a:gd name="connsiteX55" fmla="*/ 3052944 w 3372031"/>
              <a:gd name="connsiteY55" fmla="*/ 4977407 h 7301507"/>
              <a:gd name="connsiteX56" fmla="*/ 3014844 w 3372031"/>
              <a:gd name="connsiteY56" fmla="*/ 5017889 h 7301507"/>
              <a:gd name="connsiteX57" fmla="*/ 2998175 w 3372031"/>
              <a:gd name="connsiteY57" fmla="*/ 5139332 h 7301507"/>
              <a:gd name="connsiteX58" fmla="*/ 2969600 w 3372031"/>
              <a:gd name="connsiteY58" fmla="*/ 5258395 h 7301507"/>
              <a:gd name="connsiteX59" fmla="*/ 3021987 w 3372031"/>
              <a:gd name="connsiteY59" fmla="*/ 5275064 h 7301507"/>
              <a:gd name="connsiteX60" fmla="*/ 3019606 w 3372031"/>
              <a:gd name="connsiteY60" fmla="*/ 5320307 h 7301507"/>
              <a:gd name="connsiteX61" fmla="*/ 3017225 w 3372031"/>
              <a:gd name="connsiteY61" fmla="*/ 5375076 h 7301507"/>
              <a:gd name="connsiteX62" fmla="*/ 3074375 w 3372031"/>
              <a:gd name="connsiteY62" fmla="*/ 5444132 h 7301507"/>
              <a:gd name="connsiteX63" fmla="*/ 3122000 w 3372031"/>
              <a:gd name="connsiteY63" fmla="*/ 5570339 h 7301507"/>
              <a:gd name="connsiteX64" fmla="*/ 3029131 w 3372031"/>
              <a:gd name="connsiteY64" fmla="*/ 5860851 h 7301507"/>
              <a:gd name="connsiteX65" fmla="*/ 3050562 w 3372031"/>
              <a:gd name="connsiteY65" fmla="*/ 5915620 h 7301507"/>
              <a:gd name="connsiteX66" fmla="*/ 3076756 w 3372031"/>
              <a:gd name="connsiteY66" fmla="*/ 5968007 h 7301507"/>
              <a:gd name="connsiteX67" fmla="*/ 3081519 w 3372031"/>
              <a:gd name="connsiteY67" fmla="*/ 6072782 h 7301507"/>
              <a:gd name="connsiteX68" fmla="*/ 2988649 w 3372031"/>
              <a:gd name="connsiteY68" fmla="*/ 6232327 h 7301507"/>
              <a:gd name="connsiteX69" fmla="*/ 2952931 w 3372031"/>
              <a:gd name="connsiteY69" fmla="*/ 6213276 h 7301507"/>
              <a:gd name="connsiteX70" fmla="*/ 2881494 w 3372031"/>
              <a:gd name="connsiteY70" fmla="*/ 6225182 h 7301507"/>
              <a:gd name="connsiteX71" fmla="*/ 2745762 w 3372031"/>
              <a:gd name="connsiteY71" fmla="*/ 6337101 h 7301507"/>
              <a:gd name="connsiteX72" fmla="*/ 2638606 w 3372031"/>
              <a:gd name="connsiteY72" fmla="*/ 6322814 h 7301507"/>
              <a:gd name="connsiteX73" fmla="*/ 2607650 w 3372031"/>
              <a:gd name="connsiteY73" fmla="*/ 6351389 h 7301507"/>
              <a:gd name="connsiteX74" fmla="*/ 2540974 w 3372031"/>
              <a:gd name="connsiteY74" fmla="*/ 6396631 h 7301507"/>
              <a:gd name="connsiteX75" fmla="*/ 2424294 w 3372031"/>
              <a:gd name="connsiteY75" fmla="*/ 6384726 h 7301507"/>
              <a:gd name="connsiteX76" fmla="*/ 2400481 w 3372031"/>
              <a:gd name="connsiteY76" fmla="*/ 6501407 h 7301507"/>
              <a:gd name="connsiteX77" fmla="*/ 2395719 w 3372031"/>
              <a:gd name="connsiteY77" fmla="*/ 6537126 h 7301507"/>
              <a:gd name="connsiteX78" fmla="*/ 2371907 w 3372031"/>
              <a:gd name="connsiteY78" fmla="*/ 6556176 h 7301507"/>
              <a:gd name="connsiteX79" fmla="*/ 2174262 w 3372031"/>
              <a:gd name="connsiteY79" fmla="*/ 6508551 h 7301507"/>
              <a:gd name="connsiteX80" fmla="*/ 2136162 w 3372031"/>
              <a:gd name="connsiteY80" fmla="*/ 6560939 h 7301507"/>
              <a:gd name="connsiteX81" fmla="*/ 2105206 w 3372031"/>
              <a:gd name="connsiteY81" fmla="*/ 6656189 h 7301507"/>
              <a:gd name="connsiteX82" fmla="*/ 2071868 w 3372031"/>
              <a:gd name="connsiteY82" fmla="*/ 6720482 h 7301507"/>
              <a:gd name="connsiteX83" fmla="*/ 2083775 w 3372031"/>
              <a:gd name="connsiteY83" fmla="*/ 6782395 h 7301507"/>
              <a:gd name="connsiteX84" fmla="*/ 2217125 w 3372031"/>
              <a:gd name="connsiteY84" fmla="*/ 6894314 h 7301507"/>
              <a:gd name="connsiteX85" fmla="*/ 2286181 w 3372031"/>
              <a:gd name="connsiteY85" fmla="*/ 6927651 h 7301507"/>
              <a:gd name="connsiteX86" fmla="*/ 2269512 w 3372031"/>
              <a:gd name="connsiteY86" fmla="*/ 6951464 h 7301507"/>
              <a:gd name="connsiteX87" fmla="*/ 2233794 w 3372031"/>
              <a:gd name="connsiteY87" fmla="*/ 6970514 h 7301507"/>
              <a:gd name="connsiteX88" fmla="*/ 2267131 w 3372031"/>
              <a:gd name="connsiteY88" fmla="*/ 7046714 h 7301507"/>
              <a:gd name="connsiteX89" fmla="*/ 2236175 w 3372031"/>
              <a:gd name="connsiteY89" fmla="*/ 7068145 h 7301507"/>
              <a:gd name="connsiteX90" fmla="*/ 2131400 w 3372031"/>
              <a:gd name="connsiteY90" fmla="*/ 7006232 h 7301507"/>
              <a:gd name="connsiteX91" fmla="*/ 2088537 w 3372031"/>
              <a:gd name="connsiteY91" fmla="*/ 7032426 h 7301507"/>
              <a:gd name="connsiteX92" fmla="*/ 2029006 w 3372031"/>
              <a:gd name="connsiteY92" fmla="*/ 6930032 h 7301507"/>
              <a:gd name="connsiteX93" fmla="*/ 1912325 w 3372031"/>
              <a:gd name="connsiteY93" fmla="*/ 6956226 h 7301507"/>
              <a:gd name="connsiteX94" fmla="*/ 1848031 w 3372031"/>
              <a:gd name="connsiteY94" fmla="*/ 6960989 h 7301507"/>
              <a:gd name="connsiteX95" fmla="*/ 1798025 w 3372031"/>
              <a:gd name="connsiteY95" fmla="*/ 6956227 h 7301507"/>
              <a:gd name="connsiteX96" fmla="*/ 1740875 w 3372031"/>
              <a:gd name="connsiteY96" fmla="*/ 7001470 h 7301507"/>
              <a:gd name="connsiteX97" fmla="*/ 1562281 w 3372031"/>
              <a:gd name="connsiteY97" fmla="*/ 6960989 h 7301507"/>
              <a:gd name="connsiteX98" fmla="*/ 1586093 w 3372031"/>
              <a:gd name="connsiteY98" fmla="*/ 7087195 h 7301507"/>
              <a:gd name="connsiteX99" fmla="*/ 1509894 w 3372031"/>
              <a:gd name="connsiteY99" fmla="*/ 7132439 h 7301507"/>
              <a:gd name="connsiteX100" fmla="*/ 1447981 w 3372031"/>
              <a:gd name="connsiteY100" fmla="*/ 7199113 h 7301507"/>
              <a:gd name="connsiteX101" fmla="*/ 1297962 w 3372031"/>
              <a:gd name="connsiteY101" fmla="*/ 7191970 h 7301507"/>
              <a:gd name="connsiteX102" fmla="*/ 1245575 w 3372031"/>
              <a:gd name="connsiteY10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362256 w 3372031"/>
              <a:gd name="connsiteY21" fmla="*/ 2431851 h 7301507"/>
              <a:gd name="connsiteX22" fmla="*/ 1455125 w 3372031"/>
              <a:gd name="connsiteY22" fmla="*/ 2508051 h 7301507"/>
              <a:gd name="connsiteX23" fmla="*/ 1540850 w 3372031"/>
              <a:gd name="connsiteY23" fmla="*/ 2541390 h 7301507"/>
              <a:gd name="connsiteX24" fmla="*/ 1674200 w 3372031"/>
              <a:gd name="connsiteY24" fmla="*/ 2689026 h 7301507"/>
              <a:gd name="connsiteX25" fmla="*/ 1757544 w 3372031"/>
              <a:gd name="connsiteY25" fmla="*/ 2843807 h 7301507"/>
              <a:gd name="connsiteX26" fmla="*/ 1928993 w 3372031"/>
              <a:gd name="connsiteY26" fmla="*/ 2950964 h 7301507"/>
              <a:gd name="connsiteX27" fmla="*/ 1959950 w 3372031"/>
              <a:gd name="connsiteY27" fmla="*/ 3055739 h 7301507"/>
              <a:gd name="connsiteX28" fmla="*/ 2021862 w 3372031"/>
              <a:gd name="connsiteY28" fmla="*/ 3158132 h 7301507"/>
              <a:gd name="connsiteX29" fmla="*/ 2083775 w 3372031"/>
              <a:gd name="connsiteY29" fmla="*/ 3196232 h 7301507"/>
              <a:gd name="connsiteX30" fmla="*/ 2214744 w 3372031"/>
              <a:gd name="connsiteY30" fmla="*/ 3343870 h 7301507"/>
              <a:gd name="connsiteX31" fmla="*/ 2357618 w 3372031"/>
              <a:gd name="connsiteY31" fmla="*/ 3420070 h 7301507"/>
              <a:gd name="connsiteX32" fmla="*/ 2417150 w 3372031"/>
              <a:gd name="connsiteY32" fmla="*/ 3505795 h 7301507"/>
              <a:gd name="connsiteX33" fmla="*/ 2464775 w 3372031"/>
              <a:gd name="connsiteY33" fmla="*/ 3572470 h 7301507"/>
              <a:gd name="connsiteX34" fmla="*/ 2512400 w 3372031"/>
              <a:gd name="connsiteY34" fmla="*/ 3562946 h 7301507"/>
              <a:gd name="connsiteX35" fmla="*/ 2517162 w 3372031"/>
              <a:gd name="connsiteY35" fmla="*/ 3715345 h 7301507"/>
              <a:gd name="connsiteX36" fmla="*/ 2569550 w 3372031"/>
              <a:gd name="connsiteY36" fmla="*/ 3808214 h 7301507"/>
              <a:gd name="connsiteX37" fmla="*/ 2562406 w 3372031"/>
              <a:gd name="connsiteY37" fmla="*/ 3846314 h 7301507"/>
              <a:gd name="connsiteX38" fmla="*/ 2631462 w 3372031"/>
              <a:gd name="connsiteY38" fmla="*/ 3882032 h 7301507"/>
              <a:gd name="connsiteX39" fmla="*/ 2688612 w 3372031"/>
              <a:gd name="connsiteY39" fmla="*/ 3827264 h 7301507"/>
              <a:gd name="connsiteX40" fmla="*/ 2721950 w 3372031"/>
              <a:gd name="connsiteY40" fmla="*/ 3910607 h 7301507"/>
              <a:gd name="connsiteX41" fmla="*/ 2767194 w 3372031"/>
              <a:gd name="connsiteY41" fmla="*/ 3955851 h 7301507"/>
              <a:gd name="connsiteX42" fmla="*/ 2841012 w 3372031"/>
              <a:gd name="connsiteY42" fmla="*/ 3979664 h 7301507"/>
              <a:gd name="connsiteX43" fmla="*/ 2893400 w 3372031"/>
              <a:gd name="connsiteY43" fmla="*/ 4048720 h 7301507"/>
              <a:gd name="connsiteX44" fmla="*/ 2979125 w 3372031"/>
              <a:gd name="connsiteY44" fmla="*/ 4103489 h 7301507"/>
              <a:gd name="connsiteX45" fmla="*/ 3031512 w 3372031"/>
              <a:gd name="connsiteY45" fmla="*/ 4136826 h 7301507"/>
              <a:gd name="connsiteX46" fmla="*/ 2902925 w 3372031"/>
              <a:gd name="connsiteY46" fmla="*/ 4229695 h 7301507"/>
              <a:gd name="connsiteX47" fmla="*/ 2900543 w 3372031"/>
              <a:gd name="connsiteY47" fmla="*/ 4284463 h 7301507"/>
              <a:gd name="connsiteX48" fmla="*/ 3002937 w 3372031"/>
              <a:gd name="connsiteY48" fmla="*/ 4401145 h 7301507"/>
              <a:gd name="connsiteX49" fmla="*/ 3098187 w 3372031"/>
              <a:gd name="connsiteY49" fmla="*/ 4463057 h 7301507"/>
              <a:gd name="connsiteX50" fmla="*/ 3129144 w 3372031"/>
              <a:gd name="connsiteY50" fmla="*/ 4501157 h 7301507"/>
              <a:gd name="connsiteX51" fmla="*/ 3114856 w 3372031"/>
              <a:gd name="connsiteY51" fmla="*/ 4582120 h 7301507"/>
              <a:gd name="connsiteX52" fmla="*/ 3110094 w 3372031"/>
              <a:gd name="connsiteY52" fmla="*/ 4665464 h 7301507"/>
              <a:gd name="connsiteX53" fmla="*/ 3067231 w 3372031"/>
              <a:gd name="connsiteY53" fmla="*/ 4674989 h 7301507"/>
              <a:gd name="connsiteX54" fmla="*/ 3041037 w 3372031"/>
              <a:gd name="connsiteY54" fmla="*/ 4691657 h 7301507"/>
              <a:gd name="connsiteX55" fmla="*/ 3069612 w 3372031"/>
              <a:gd name="connsiteY55" fmla="*/ 4841676 h 7301507"/>
              <a:gd name="connsiteX56" fmla="*/ 3052944 w 3372031"/>
              <a:gd name="connsiteY56" fmla="*/ 4977407 h 7301507"/>
              <a:gd name="connsiteX57" fmla="*/ 3014844 w 3372031"/>
              <a:gd name="connsiteY57" fmla="*/ 5017889 h 7301507"/>
              <a:gd name="connsiteX58" fmla="*/ 2998175 w 3372031"/>
              <a:gd name="connsiteY58" fmla="*/ 5139332 h 7301507"/>
              <a:gd name="connsiteX59" fmla="*/ 2969600 w 3372031"/>
              <a:gd name="connsiteY59" fmla="*/ 5258395 h 7301507"/>
              <a:gd name="connsiteX60" fmla="*/ 3021987 w 3372031"/>
              <a:gd name="connsiteY60" fmla="*/ 5275064 h 7301507"/>
              <a:gd name="connsiteX61" fmla="*/ 3019606 w 3372031"/>
              <a:gd name="connsiteY61" fmla="*/ 5320307 h 7301507"/>
              <a:gd name="connsiteX62" fmla="*/ 3017225 w 3372031"/>
              <a:gd name="connsiteY62" fmla="*/ 5375076 h 7301507"/>
              <a:gd name="connsiteX63" fmla="*/ 3074375 w 3372031"/>
              <a:gd name="connsiteY63" fmla="*/ 5444132 h 7301507"/>
              <a:gd name="connsiteX64" fmla="*/ 3122000 w 3372031"/>
              <a:gd name="connsiteY64" fmla="*/ 5570339 h 7301507"/>
              <a:gd name="connsiteX65" fmla="*/ 3029131 w 3372031"/>
              <a:gd name="connsiteY65" fmla="*/ 5860851 h 7301507"/>
              <a:gd name="connsiteX66" fmla="*/ 3050562 w 3372031"/>
              <a:gd name="connsiteY66" fmla="*/ 5915620 h 7301507"/>
              <a:gd name="connsiteX67" fmla="*/ 3076756 w 3372031"/>
              <a:gd name="connsiteY67" fmla="*/ 5968007 h 7301507"/>
              <a:gd name="connsiteX68" fmla="*/ 3081519 w 3372031"/>
              <a:gd name="connsiteY68" fmla="*/ 6072782 h 7301507"/>
              <a:gd name="connsiteX69" fmla="*/ 2988649 w 3372031"/>
              <a:gd name="connsiteY69" fmla="*/ 6232327 h 7301507"/>
              <a:gd name="connsiteX70" fmla="*/ 2952931 w 3372031"/>
              <a:gd name="connsiteY70" fmla="*/ 6213276 h 7301507"/>
              <a:gd name="connsiteX71" fmla="*/ 2881494 w 3372031"/>
              <a:gd name="connsiteY71" fmla="*/ 6225182 h 7301507"/>
              <a:gd name="connsiteX72" fmla="*/ 2745762 w 3372031"/>
              <a:gd name="connsiteY72" fmla="*/ 6337101 h 7301507"/>
              <a:gd name="connsiteX73" fmla="*/ 2638606 w 3372031"/>
              <a:gd name="connsiteY73" fmla="*/ 6322814 h 7301507"/>
              <a:gd name="connsiteX74" fmla="*/ 2607650 w 3372031"/>
              <a:gd name="connsiteY74" fmla="*/ 6351389 h 7301507"/>
              <a:gd name="connsiteX75" fmla="*/ 2540974 w 3372031"/>
              <a:gd name="connsiteY75" fmla="*/ 6396631 h 7301507"/>
              <a:gd name="connsiteX76" fmla="*/ 2424294 w 3372031"/>
              <a:gd name="connsiteY76" fmla="*/ 6384726 h 7301507"/>
              <a:gd name="connsiteX77" fmla="*/ 2400481 w 3372031"/>
              <a:gd name="connsiteY77" fmla="*/ 6501407 h 7301507"/>
              <a:gd name="connsiteX78" fmla="*/ 2395719 w 3372031"/>
              <a:gd name="connsiteY78" fmla="*/ 6537126 h 7301507"/>
              <a:gd name="connsiteX79" fmla="*/ 2371907 w 3372031"/>
              <a:gd name="connsiteY79" fmla="*/ 6556176 h 7301507"/>
              <a:gd name="connsiteX80" fmla="*/ 2174262 w 3372031"/>
              <a:gd name="connsiteY80" fmla="*/ 6508551 h 7301507"/>
              <a:gd name="connsiteX81" fmla="*/ 2136162 w 3372031"/>
              <a:gd name="connsiteY81" fmla="*/ 6560939 h 7301507"/>
              <a:gd name="connsiteX82" fmla="*/ 2105206 w 3372031"/>
              <a:gd name="connsiteY82" fmla="*/ 6656189 h 7301507"/>
              <a:gd name="connsiteX83" fmla="*/ 2071868 w 3372031"/>
              <a:gd name="connsiteY83" fmla="*/ 6720482 h 7301507"/>
              <a:gd name="connsiteX84" fmla="*/ 2083775 w 3372031"/>
              <a:gd name="connsiteY84" fmla="*/ 6782395 h 7301507"/>
              <a:gd name="connsiteX85" fmla="*/ 2217125 w 3372031"/>
              <a:gd name="connsiteY85" fmla="*/ 6894314 h 7301507"/>
              <a:gd name="connsiteX86" fmla="*/ 2286181 w 3372031"/>
              <a:gd name="connsiteY86" fmla="*/ 6927651 h 7301507"/>
              <a:gd name="connsiteX87" fmla="*/ 2269512 w 3372031"/>
              <a:gd name="connsiteY87" fmla="*/ 6951464 h 7301507"/>
              <a:gd name="connsiteX88" fmla="*/ 2233794 w 3372031"/>
              <a:gd name="connsiteY88" fmla="*/ 6970514 h 7301507"/>
              <a:gd name="connsiteX89" fmla="*/ 2267131 w 3372031"/>
              <a:gd name="connsiteY89" fmla="*/ 7046714 h 7301507"/>
              <a:gd name="connsiteX90" fmla="*/ 2236175 w 3372031"/>
              <a:gd name="connsiteY90" fmla="*/ 7068145 h 7301507"/>
              <a:gd name="connsiteX91" fmla="*/ 2131400 w 3372031"/>
              <a:gd name="connsiteY91" fmla="*/ 7006232 h 7301507"/>
              <a:gd name="connsiteX92" fmla="*/ 2088537 w 3372031"/>
              <a:gd name="connsiteY92" fmla="*/ 7032426 h 7301507"/>
              <a:gd name="connsiteX93" fmla="*/ 2029006 w 3372031"/>
              <a:gd name="connsiteY93" fmla="*/ 6930032 h 7301507"/>
              <a:gd name="connsiteX94" fmla="*/ 1912325 w 3372031"/>
              <a:gd name="connsiteY94" fmla="*/ 6956226 h 7301507"/>
              <a:gd name="connsiteX95" fmla="*/ 1848031 w 3372031"/>
              <a:gd name="connsiteY95" fmla="*/ 6960989 h 7301507"/>
              <a:gd name="connsiteX96" fmla="*/ 1798025 w 3372031"/>
              <a:gd name="connsiteY96" fmla="*/ 6956227 h 7301507"/>
              <a:gd name="connsiteX97" fmla="*/ 1740875 w 3372031"/>
              <a:gd name="connsiteY97" fmla="*/ 7001470 h 7301507"/>
              <a:gd name="connsiteX98" fmla="*/ 1562281 w 3372031"/>
              <a:gd name="connsiteY98" fmla="*/ 6960989 h 7301507"/>
              <a:gd name="connsiteX99" fmla="*/ 1586093 w 3372031"/>
              <a:gd name="connsiteY99" fmla="*/ 7087195 h 7301507"/>
              <a:gd name="connsiteX100" fmla="*/ 1509894 w 3372031"/>
              <a:gd name="connsiteY100" fmla="*/ 7132439 h 7301507"/>
              <a:gd name="connsiteX101" fmla="*/ 1447981 w 3372031"/>
              <a:gd name="connsiteY101" fmla="*/ 7199113 h 7301507"/>
              <a:gd name="connsiteX102" fmla="*/ 1297962 w 3372031"/>
              <a:gd name="connsiteY102" fmla="*/ 7191970 h 7301507"/>
              <a:gd name="connsiteX103" fmla="*/ 1245575 w 3372031"/>
              <a:gd name="connsiteY10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305106 w 3372031"/>
              <a:gd name="connsiteY21" fmla="*/ 2410420 h 7301507"/>
              <a:gd name="connsiteX22" fmla="*/ 1362256 w 3372031"/>
              <a:gd name="connsiteY22" fmla="*/ 2431851 h 7301507"/>
              <a:gd name="connsiteX23" fmla="*/ 1455125 w 3372031"/>
              <a:gd name="connsiteY23" fmla="*/ 2508051 h 7301507"/>
              <a:gd name="connsiteX24" fmla="*/ 1540850 w 3372031"/>
              <a:gd name="connsiteY24" fmla="*/ 2541390 h 7301507"/>
              <a:gd name="connsiteX25" fmla="*/ 1674200 w 3372031"/>
              <a:gd name="connsiteY25" fmla="*/ 2689026 h 7301507"/>
              <a:gd name="connsiteX26" fmla="*/ 1757544 w 3372031"/>
              <a:gd name="connsiteY26" fmla="*/ 2843807 h 7301507"/>
              <a:gd name="connsiteX27" fmla="*/ 1928993 w 3372031"/>
              <a:gd name="connsiteY27" fmla="*/ 2950964 h 7301507"/>
              <a:gd name="connsiteX28" fmla="*/ 1959950 w 3372031"/>
              <a:gd name="connsiteY28" fmla="*/ 3055739 h 7301507"/>
              <a:gd name="connsiteX29" fmla="*/ 2021862 w 3372031"/>
              <a:gd name="connsiteY29" fmla="*/ 3158132 h 7301507"/>
              <a:gd name="connsiteX30" fmla="*/ 2083775 w 3372031"/>
              <a:gd name="connsiteY30" fmla="*/ 3196232 h 7301507"/>
              <a:gd name="connsiteX31" fmla="*/ 2214744 w 3372031"/>
              <a:gd name="connsiteY31" fmla="*/ 3343870 h 7301507"/>
              <a:gd name="connsiteX32" fmla="*/ 2357618 w 3372031"/>
              <a:gd name="connsiteY32" fmla="*/ 3420070 h 7301507"/>
              <a:gd name="connsiteX33" fmla="*/ 2417150 w 3372031"/>
              <a:gd name="connsiteY33" fmla="*/ 3505795 h 7301507"/>
              <a:gd name="connsiteX34" fmla="*/ 2464775 w 3372031"/>
              <a:gd name="connsiteY34" fmla="*/ 3572470 h 7301507"/>
              <a:gd name="connsiteX35" fmla="*/ 2512400 w 3372031"/>
              <a:gd name="connsiteY35" fmla="*/ 3562946 h 7301507"/>
              <a:gd name="connsiteX36" fmla="*/ 2517162 w 3372031"/>
              <a:gd name="connsiteY36" fmla="*/ 3715345 h 7301507"/>
              <a:gd name="connsiteX37" fmla="*/ 2569550 w 3372031"/>
              <a:gd name="connsiteY37" fmla="*/ 3808214 h 7301507"/>
              <a:gd name="connsiteX38" fmla="*/ 2562406 w 3372031"/>
              <a:gd name="connsiteY38" fmla="*/ 3846314 h 7301507"/>
              <a:gd name="connsiteX39" fmla="*/ 2631462 w 3372031"/>
              <a:gd name="connsiteY39" fmla="*/ 3882032 h 7301507"/>
              <a:gd name="connsiteX40" fmla="*/ 2688612 w 3372031"/>
              <a:gd name="connsiteY40" fmla="*/ 3827264 h 7301507"/>
              <a:gd name="connsiteX41" fmla="*/ 2721950 w 3372031"/>
              <a:gd name="connsiteY41" fmla="*/ 3910607 h 7301507"/>
              <a:gd name="connsiteX42" fmla="*/ 2767194 w 3372031"/>
              <a:gd name="connsiteY42" fmla="*/ 3955851 h 7301507"/>
              <a:gd name="connsiteX43" fmla="*/ 2841012 w 3372031"/>
              <a:gd name="connsiteY43" fmla="*/ 3979664 h 7301507"/>
              <a:gd name="connsiteX44" fmla="*/ 2893400 w 3372031"/>
              <a:gd name="connsiteY44" fmla="*/ 4048720 h 7301507"/>
              <a:gd name="connsiteX45" fmla="*/ 2979125 w 3372031"/>
              <a:gd name="connsiteY45" fmla="*/ 4103489 h 7301507"/>
              <a:gd name="connsiteX46" fmla="*/ 3031512 w 3372031"/>
              <a:gd name="connsiteY46" fmla="*/ 4136826 h 7301507"/>
              <a:gd name="connsiteX47" fmla="*/ 2902925 w 3372031"/>
              <a:gd name="connsiteY47" fmla="*/ 4229695 h 7301507"/>
              <a:gd name="connsiteX48" fmla="*/ 2900543 w 3372031"/>
              <a:gd name="connsiteY48" fmla="*/ 4284463 h 7301507"/>
              <a:gd name="connsiteX49" fmla="*/ 3002937 w 3372031"/>
              <a:gd name="connsiteY49" fmla="*/ 4401145 h 7301507"/>
              <a:gd name="connsiteX50" fmla="*/ 3098187 w 3372031"/>
              <a:gd name="connsiteY50" fmla="*/ 4463057 h 7301507"/>
              <a:gd name="connsiteX51" fmla="*/ 3129144 w 3372031"/>
              <a:gd name="connsiteY51" fmla="*/ 4501157 h 7301507"/>
              <a:gd name="connsiteX52" fmla="*/ 3114856 w 3372031"/>
              <a:gd name="connsiteY52" fmla="*/ 4582120 h 7301507"/>
              <a:gd name="connsiteX53" fmla="*/ 3110094 w 3372031"/>
              <a:gd name="connsiteY53" fmla="*/ 4665464 h 7301507"/>
              <a:gd name="connsiteX54" fmla="*/ 3067231 w 3372031"/>
              <a:gd name="connsiteY54" fmla="*/ 4674989 h 7301507"/>
              <a:gd name="connsiteX55" fmla="*/ 3041037 w 3372031"/>
              <a:gd name="connsiteY55" fmla="*/ 4691657 h 7301507"/>
              <a:gd name="connsiteX56" fmla="*/ 3069612 w 3372031"/>
              <a:gd name="connsiteY56" fmla="*/ 4841676 h 7301507"/>
              <a:gd name="connsiteX57" fmla="*/ 3052944 w 3372031"/>
              <a:gd name="connsiteY57" fmla="*/ 4977407 h 7301507"/>
              <a:gd name="connsiteX58" fmla="*/ 3014844 w 3372031"/>
              <a:gd name="connsiteY58" fmla="*/ 5017889 h 7301507"/>
              <a:gd name="connsiteX59" fmla="*/ 2998175 w 3372031"/>
              <a:gd name="connsiteY59" fmla="*/ 5139332 h 7301507"/>
              <a:gd name="connsiteX60" fmla="*/ 2969600 w 3372031"/>
              <a:gd name="connsiteY60" fmla="*/ 5258395 h 7301507"/>
              <a:gd name="connsiteX61" fmla="*/ 3021987 w 3372031"/>
              <a:gd name="connsiteY61" fmla="*/ 5275064 h 7301507"/>
              <a:gd name="connsiteX62" fmla="*/ 3019606 w 3372031"/>
              <a:gd name="connsiteY62" fmla="*/ 5320307 h 7301507"/>
              <a:gd name="connsiteX63" fmla="*/ 3017225 w 3372031"/>
              <a:gd name="connsiteY63" fmla="*/ 5375076 h 7301507"/>
              <a:gd name="connsiteX64" fmla="*/ 3074375 w 3372031"/>
              <a:gd name="connsiteY64" fmla="*/ 5444132 h 7301507"/>
              <a:gd name="connsiteX65" fmla="*/ 3122000 w 3372031"/>
              <a:gd name="connsiteY65" fmla="*/ 5570339 h 7301507"/>
              <a:gd name="connsiteX66" fmla="*/ 3029131 w 3372031"/>
              <a:gd name="connsiteY66" fmla="*/ 5860851 h 7301507"/>
              <a:gd name="connsiteX67" fmla="*/ 3050562 w 3372031"/>
              <a:gd name="connsiteY67" fmla="*/ 5915620 h 7301507"/>
              <a:gd name="connsiteX68" fmla="*/ 3076756 w 3372031"/>
              <a:gd name="connsiteY68" fmla="*/ 5968007 h 7301507"/>
              <a:gd name="connsiteX69" fmla="*/ 3081519 w 3372031"/>
              <a:gd name="connsiteY69" fmla="*/ 6072782 h 7301507"/>
              <a:gd name="connsiteX70" fmla="*/ 2988649 w 3372031"/>
              <a:gd name="connsiteY70" fmla="*/ 6232327 h 7301507"/>
              <a:gd name="connsiteX71" fmla="*/ 2952931 w 3372031"/>
              <a:gd name="connsiteY71" fmla="*/ 6213276 h 7301507"/>
              <a:gd name="connsiteX72" fmla="*/ 2881494 w 3372031"/>
              <a:gd name="connsiteY72" fmla="*/ 6225182 h 7301507"/>
              <a:gd name="connsiteX73" fmla="*/ 2745762 w 3372031"/>
              <a:gd name="connsiteY73" fmla="*/ 6337101 h 7301507"/>
              <a:gd name="connsiteX74" fmla="*/ 2638606 w 3372031"/>
              <a:gd name="connsiteY74" fmla="*/ 6322814 h 7301507"/>
              <a:gd name="connsiteX75" fmla="*/ 2607650 w 3372031"/>
              <a:gd name="connsiteY75" fmla="*/ 6351389 h 7301507"/>
              <a:gd name="connsiteX76" fmla="*/ 2540974 w 3372031"/>
              <a:gd name="connsiteY76" fmla="*/ 6396631 h 7301507"/>
              <a:gd name="connsiteX77" fmla="*/ 2424294 w 3372031"/>
              <a:gd name="connsiteY77" fmla="*/ 6384726 h 7301507"/>
              <a:gd name="connsiteX78" fmla="*/ 2400481 w 3372031"/>
              <a:gd name="connsiteY78" fmla="*/ 6501407 h 7301507"/>
              <a:gd name="connsiteX79" fmla="*/ 2395719 w 3372031"/>
              <a:gd name="connsiteY79" fmla="*/ 6537126 h 7301507"/>
              <a:gd name="connsiteX80" fmla="*/ 2371907 w 3372031"/>
              <a:gd name="connsiteY80" fmla="*/ 6556176 h 7301507"/>
              <a:gd name="connsiteX81" fmla="*/ 2174262 w 3372031"/>
              <a:gd name="connsiteY81" fmla="*/ 6508551 h 7301507"/>
              <a:gd name="connsiteX82" fmla="*/ 2136162 w 3372031"/>
              <a:gd name="connsiteY82" fmla="*/ 6560939 h 7301507"/>
              <a:gd name="connsiteX83" fmla="*/ 2105206 w 3372031"/>
              <a:gd name="connsiteY83" fmla="*/ 6656189 h 7301507"/>
              <a:gd name="connsiteX84" fmla="*/ 2071868 w 3372031"/>
              <a:gd name="connsiteY84" fmla="*/ 6720482 h 7301507"/>
              <a:gd name="connsiteX85" fmla="*/ 2083775 w 3372031"/>
              <a:gd name="connsiteY85" fmla="*/ 6782395 h 7301507"/>
              <a:gd name="connsiteX86" fmla="*/ 2217125 w 3372031"/>
              <a:gd name="connsiteY86" fmla="*/ 6894314 h 7301507"/>
              <a:gd name="connsiteX87" fmla="*/ 2286181 w 3372031"/>
              <a:gd name="connsiteY87" fmla="*/ 6927651 h 7301507"/>
              <a:gd name="connsiteX88" fmla="*/ 2269512 w 3372031"/>
              <a:gd name="connsiteY88" fmla="*/ 6951464 h 7301507"/>
              <a:gd name="connsiteX89" fmla="*/ 2233794 w 3372031"/>
              <a:gd name="connsiteY89" fmla="*/ 6970514 h 7301507"/>
              <a:gd name="connsiteX90" fmla="*/ 2267131 w 3372031"/>
              <a:gd name="connsiteY90" fmla="*/ 7046714 h 7301507"/>
              <a:gd name="connsiteX91" fmla="*/ 2236175 w 3372031"/>
              <a:gd name="connsiteY91" fmla="*/ 7068145 h 7301507"/>
              <a:gd name="connsiteX92" fmla="*/ 2131400 w 3372031"/>
              <a:gd name="connsiteY92" fmla="*/ 7006232 h 7301507"/>
              <a:gd name="connsiteX93" fmla="*/ 2088537 w 3372031"/>
              <a:gd name="connsiteY93" fmla="*/ 7032426 h 7301507"/>
              <a:gd name="connsiteX94" fmla="*/ 2029006 w 3372031"/>
              <a:gd name="connsiteY94" fmla="*/ 6930032 h 7301507"/>
              <a:gd name="connsiteX95" fmla="*/ 1912325 w 3372031"/>
              <a:gd name="connsiteY95" fmla="*/ 6956226 h 7301507"/>
              <a:gd name="connsiteX96" fmla="*/ 1848031 w 3372031"/>
              <a:gd name="connsiteY96" fmla="*/ 6960989 h 7301507"/>
              <a:gd name="connsiteX97" fmla="*/ 1798025 w 3372031"/>
              <a:gd name="connsiteY97" fmla="*/ 6956227 h 7301507"/>
              <a:gd name="connsiteX98" fmla="*/ 1740875 w 3372031"/>
              <a:gd name="connsiteY98" fmla="*/ 7001470 h 7301507"/>
              <a:gd name="connsiteX99" fmla="*/ 1562281 w 3372031"/>
              <a:gd name="connsiteY99" fmla="*/ 6960989 h 7301507"/>
              <a:gd name="connsiteX100" fmla="*/ 1586093 w 3372031"/>
              <a:gd name="connsiteY100" fmla="*/ 7087195 h 7301507"/>
              <a:gd name="connsiteX101" fmla="*/ 1509894 w 3372031"/>
              <a:gd name="connsiteY101" fmla="*/ 7132439 h 7301507"/>
              <a:gd name="connsiteX102" fmla="*/ 1447981 w 3372031"/>
              <a:gd name="connsiteY102" fmla="*/ 7199113 h 7301507"/>
              <a:gd name="connsiteX103" fmla="*/ 1297962 w 3372031"/>
              <a:gd name="connsiteY103" fmla="*/ 7191970 h 7301507"/>
              <a:gd name="connsiteX104" fmla="*/ 1245575 w 3372031"/>
              <a:gd name="connsiteY10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255100 w 3372031"/>
              <a:gd name="connsiteY21" fmla="*/ 2360414 h 7301507"/>
              <a:gd name="connsiteX22" fmla="*/ 1305106 w 3372031"/>
              <a:gd name="connsiteY22" fmla="*/ 2410420 h 7301507"/>
              <a:gd name="connsiteX23" fmla="*/ 1362256 w 3372031"/>
              <a:gd name="connsiteY23" fmla="*/ 2431851 h 7301507"/>
              <a:gd name="connsiteX24" fmla="*/ 1455125 w 3372031"/>
              <a:gd name="connsiteY24" fmla="*/ 2508051 h 7301507"/>
              <a:gd name="connsiteX25" fmla="*/ 1540850 w 3372031"/>
              <a:gd name="connsiteY25" fmla="*/ 2541390 h 7301507"/>
              <a:gd name="connsiteX26" fmla="*/ 1674200 w 3372031"/>
              <a:gd name="connsiteY26" fmla="*/ 2689026 h 7301507"/>
              <a:gd name="connsiteX27" fmla="*/ 1757544 w 3372031"/>
              <a:gd name="connsiteY27" fmla="*/ 2843807 h 7301507"/>
              <a:gd name="connsiteX28" fmla="*/ 1928993 w 3372031"/>
              <a:gd name="connsiteY28" fmla="*/ 2950964 h 7301507"/>
              <a:gd name="connsiteX29" fmla="*/ 1959950 w 3372031"/>
              <a:gd name="connsiteY29" fmla="*/ 3055739 h 7301507"/>
              <a:gd name="connsiteX30" fmla="*/ 2021862 w 3372031"/>
              <a:gd name="connsiteY30" fmla="*/ 3158132 h 7301507"/>
              <a:gd name="connsiteX31" fmla="*/ 2083775 w 3372031"/>
              <a:gd name="connsiteY31" fmla="*/ 3196232 h 7301507"/>
              <a:gd name="connsiteX32" fmla="*/ 2214744 w 3372031"/>
              <a:gd name="connsiteY32" fmla="*/ 3343870 h 7301507"/>
              <a:gd name="connsiteX33" fmla="*/ 2357618 w 3372031"/>
              <a:gd name="connsiteY33" fmla="*/ 3420070 h 7301507"/>
              <a:gd name="connsiteX34" fmla="*/ 2417150 w 3372031"/>
              <a:gd name="connsiteY34" fmla="*/ 3505795 h 7301507"/>
              <a:gd name="connsiteX35" fmla="*/ 2464775 w 3372031"/>
              <a:gd name="connsiteY35" fmla="*/ 3572470 h 7301507"/>
              <a:gd name="connsiteX36" fmla="*/ 2512400 w 3372031"/>
              <a:gd name="connsiteY36" fmla="*/ 3562946 h 7301507"/>
              <a:gd name="connsiteX37" fmla="*/ 2517162 w 3372031"/>
              <a:gd name="connsiteY37" fmla="*/ 3715345 h 7301507"/>
              <a:gd name="connsiteX38" fmla="*/ 2569550 w 3372031"/>
              <a:gd name="connsiteY38" fmla="*/ 3808214 h 7301507"/>
              <a:gd name="connsiteX39" fmla="*/ 2562406 w 3372031"/>
              <a:gd name="connsiteY39" fmla="*/ 3846314 h 7301507"/>
              <a:gd name="connsiteX40" fmla="*/ 2631462 w 3372031"/>
              <a:gd name="connsiteY40" fmla="*/ 3882032 h 7301507"/>
              <a:gd name="connsiteX41" fmla="*/ 2688612 w 3372031"/>
              <a:gd name="connsiteY41" fmla="*/ 3827264 h 7301507"/>
              <a:gd name="connsiteX42" fmla="*/ 2721950 w 3372031"/>
              <a:gd name="connsiteY42" fmla="*/ 3910607 h 7301507"/>
              <a:gd name="connsiteX43" fmla="*/ 2767194 w 3372031"/>
              <a:gd name="connsiteY43" fmla="*/ 3955851 h 7301507"/>
              <a:gd name="connsiteX44" fmla="*/ 2841012 w 3372031"/>
              <a:gd name="connsiteY44" fmla="*/ 3979664 h 7301507"/>
              <a:gd name="connsiteX45" fmla="*/ 2893400 w 3372031"/>
              <a:gd name="connsiteY45" fmla="*/ 4048720 h 7301507"/>
              <a:gd name="connsiteX46" fmla="*/ 2979125 w 3372031"/>
              <a:gd name="connsiteY46" fmla="*/ 4103489 h 7301507"/>
              <a:gd name="connsiteX47" fmla="*/ 3031512 w 3372031"/>
              <a:gd name="connsiteY47" fmla="*/ 4136826 h 7301507"/>
              <a:gd name="connsiteX48" fmla="*/ 2902925 w 3372031"/>
              <a:gd name="connsiteY48" fmla="*/ 4229695 h 7301507"/>
              <a:gd name="connsiteX49" fmla="*/ 2900543 w 3372031"/>
              <a:gd name="connsiteY49" fmla="*/ 4284463 h 7301507"/>
              <a:gd name="connsiteX50" fmla="*/ 3002937 w 3372031"/>
              <a:gd name="connsiteY50" fmla="*/ 4401145 h 7301507"/>
              <a:gd name="connsiteX51" fmla="*/ 3098187 w 3372031"/>
              <a:gd name="connsiteY51" fmla="*/ 4463057 h 7301507"/>
              <a:gd name="connsiteX52" fmla="*/ 3129144 w 3372031"/>
              <a:gd name="connsiteY52" fmla="*/ 4501157 h 7301507"/>
              <a:gd name="connsiteX53" fmla="*/ 3114856 w 3372031"/>
              <a:gd name="connsiteY53" fmla="*/ 4582120 h 7301507"/>
              <a:gd name="connsiteX54" fmla="*/ 3110094 w 3372031"/>
              <a:gd name="connsiteY54" fmla="*/ 4665464 h 7301507"/>
              <a:gd name="connsiteX55" fmla="*/ 3067231 w 3372031"/>
              <a:gd name="connsiteY55" fmla="*/ 4674989 h 7301507"/>
              <a:gd name="connsiteX56" fmla="*/ 3041037 w 3372031"/>
              <a:gd name="connsiteY56" fmla="*/ 4691657 h 7301507"/>
              <a:gd name="connsiteX57" fmla="*/ 3069612 w 3372031"/>
              <a:gd name="connsiteY57" fmla="*/ 4841676 h 7301507"/>
              <a:gd name="connsiteX58" fmla="*/ 3052944 w 3372031"/>
              <a:gd name="connsiteY58" fmla="*/ 4977407 h 7301507"/>
              <a:gd name="connsiteX59" fmla="*/ 3014844 w 3372031"/>
              <a:gd name="connsiteY59" fmla="*/ 5017889 h 7301507"/>
              <a:gd name="connsiteX60" fmla="*/ 2998175 w 3372031"/>
              <a:gd name="connsiteY60" fmla="*/ 5139332 h 7301507"/>
              <a:gd name="connsiteX61" fmla="*/ 2969600 w 3372031"/>
              <a:gd name="connsiteY61" fmla="*/ 5258395 h 7301507"/>
              <a:gd name="connsiteX62" fmla="*/ 3021987 w 3372031"/>
              <a:gd name="connsiteY62" fmla="*/ 5275064 h 7301507"/>
              <a:gd name="connsiteX63" fmla="*/ 3019606 w 3372031"/>
              <a:gd name="connsiteY63" fmla="*/ 5320307 h 7301507"/>
              <a:gd name="connsiteX64" fmla="*/ 3017225 w 3372031"/>
              <a:gd name="connsiteY64" fmla="*/ 5375076 h 7301507"/>
              <a:gd name="connsiteX65" fmla="*/ 3074375 w 3372031"/>
              <a:gd name="connsiteY65" fmla="*/ 5444132 h 7301507"/>
              <a:gd name="connsiteX66" fmla="*/ 3122000 w 3372031"/>
              <a:gd name="connsiteY66" fmla="*/ 5570339 h 7301507"/>
              <a:gd name="connsiteX67" fmla="*/ 3029131 w 3372031"/>
              <a:gd name="connsiteY67" fmla="*/ 5860851 h 7301507"/>
              <a:gd name="connsiteX68" fmla="*/ 3050562 w 3372031"/>
              <a:gd name="connsiteY68" fmla="*/ 5915620 h 7301507"/>
              <a:gd name="connsiteX69" fmla="*/ 3076756 w 3372031"/>
              <a:gd name="connsiteY69" fmla="*/ 5968007 h 7301507"/>
              <a:gd name="connsiteX70" fmla="*/ 3081519 w 3372031"/>
              <a:gd name="connsiteY70" fmla="*/ 6072782 h 7301507"/>
              <a:gd name="connsiteX71" fmla="*/ 2988649 w 3372031"/>
              <a:gd name="connsiteY71" fmla="*/ 6232327 h 7301507"/>
              <a:gd name="connsiteX72" fmla="*/ 2952931 w 3372031"/>
              <a:gd name="connsiteY72" fmla="*/ 6213276 h 7301507"/>
              <a:gd name="connsiteX73" fmla="*/ 2881494 w 3372031"/>
              <a:gd name="connsiteY73" fmla="*/ 6225182 h 7301507"/>
              <a:gd name="connsiteX74" fmla="*/ 2745762 w 3372031"/>
              <a:gd name="connsiteY74" fmla="*/ 6337101 h 7301507"/>
              <a:gd name="connsiteX75" fmla="*/ 2638606 w 3372031"/>
              <a:gd name="connsiteY75" fmla="*/ 6322814 h 7301507"/>
              <a:gd name="connsiteX76" fmla="*/ 2607650 w 3372031"/>
              <a:gd name="connsiteY76" fmla="*/ 6351389 h 7301507"/>
              <a:gd name="connsiteX77" fmla="*/ 2540974 w 3372031"/>
              <a:gd name="connsiteY77" fmla="*/ 6396631 h 7301507"/>
              <a:gd name="connsiteX78" fmla="*/ 2424294 w 3372031"/>
              <a:gd name="connsiteY78" fmla="*/ 6384726 h 7301507"/>
              <a:gd name="connsiteX79" fmla="*/ 2400481 w 3372031"/>
              <a:gd name="connsiteY79" fmla="*/ 6501407 h 7301507"/>
              <a:gd name="connsiteX80" fmla="*/ 2395719 w 3372031"/>
              <a:gd name="connsiteY80" fmla="*/ 6537126 h 7301507"/>
              <a:gd name="connsiteX81" fmla="*/ 2371907 w 3372031"/>
              <a:gd name="connsiteY81" fmla="*/ 6556176 h 7301507"/>
              <a:gd name="connsiteX82" fmla="*/ 2174262 w 3372031"/>
              <a:gd name="connsiteY82" fmla="*/ 6508551 h 7301507"/>
              <a:gd name="connsiteX83" fmla="*/ 2136162 w 3372031"/>
              <a:gd name="connsiteY83" fmla="*/ 6560939 h 7301507"/>
              <a:gd name="connsiteX84" fmla="*/ 2105206 w 3372031"/>
              <a:gd name="connsiteY84" fmla="*/ 6656189 h 7301507"/>
              <a:gd name="connsiteX85" fmla="*/ 2071868 w 3372031"/>
              <a:gd name="connsiteY85" fmla="*/ 6720482 h 7301507"/>
              <a:gd name="connsiteX86" fmla="*/ 2083775 w 3372031"/>
              <a:gd name="connsiteY86" fmla="*/ 6782395 h 7301507"/>
              <a:gd name="connsiteX87" fmla="*/ 2217125 w 3372031"/>
              <a:gd name="connsiteY87" fmla="*/ 6894314 h 7301507"/>
              <a:gd name="connsiteX88" fmla="*/ 2286181 w 3372031"/>
              <a:gd name="connsiteY88" fmla="*/ 6927651 h 7301507"/>
              <a:gd name="connsiteX89" fmla="*/ 2269512 w 3372031"/>
              <a:gd name="connsiteY89" fmla="*/ 6951464 h 7301507"/>
              <a:gd name="connsiteX90" fmla="*/ 2233794 w 3372031"/>
              <a:gd name="connsiteY90" fmla="*/ 6970514 h 7301507"/>
              <a:gd name="connsiteX91" fmla="*/ 2267131 w 3372031"/>
              <a:gd name="connsiteY91" fmla="*/ 7046714 h 7301507"/>
              <a:gd name="connsiteX92" fmla="*/ 2236175 w 3372031"/>
              <a:gd name="connsiteY92" fmla="*/ 7068145 h 7301507"/>
              <a:gd name="connsiteX93" fmla="*/ 2131400 w 3372031"/>
              <a:gd name="connsiteY93" fmla="*/ 7006232 h 7301507"/>
              <a:gd name="connsiteX94" fmla="*/ 2088537 w 3372031"/>
              <a:gd name="connsiteY94" fmla="*/ 7032426 h 7301507"/>
              <a:gd name="connsiteX95" fmla="*/ 2029006 w 3372031"/>
              <a:gd name="connsiteY95" fmla="*/ 6930032 h 7301507"/>
              <a:gd name="connsiteX96" fmla="*/ 1912325 w 3372031"/>
              <a:gd name="connsiteY96" fmla="*/ 6956226 h 7301507"/>
              <a:gd name="connsiteX97" fmla="*/ 1848031 w 3372031"/>
              <a:gd name="connsiteY97" fmla="*/ 6960989 h 7301507"/>
              <a:gd name="connsiteX98" fmla="*/ 1798025 w 3372031"/>
              <a:gd name="connsiteY98" fmla="*/ 6956227 h 7301507"/>
              <a:gd name="connsiteX99" fmla="*/ 1740875 w 3372031"/>
              <a:gd name="connsiteY99" fmla="*/ 7001470 h 7301507"/>
              <a:gd name="connsiteX100" fmla="*/ 1562281 w 3372031"/>
              <a:gd name="connsiteY100" fmla="*/ 6960989 h 7301507"/>
              <a:gd name="connsiteX101" fmla="*/ 1586093 w 3372031"/>
              <a:gd name="connsiteY101" fmla="*/ 7087195 h 7301507"/>
              <a:gd name="connsiteX102" fmla="*/ 1509894 w 3372031"/>
              <a:gd name="connsiteY102" fmla="*/ 7132439 h 7301507"/>
              <a:gd name="connsiteX103" fmla="*/ 1447981 w 3372031"/>
              <a:gd name="connsiteY103" fmla="*/ 7199113 h 7301507"/>
              <a:gd name="connsiteX104" fmla="*/ 1297962 w 3372031"/>
              <a:gd name="connsiteY104" fmla="*/ 7191970 h 7301507"/>
              <a:gd name="connsiteX105" fmla="*/ 1245575 w 3372031"/>
              <a:gd name="connsiteY10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59850 w 3372031"/>
              <a:gd name="connsiteY16" fmla="*/ 2046088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255100 w 3372031"/>
              <a:gd name="connsiteY21" fmla="*/ 2360414 h 7301507"/>
              <a:gd name="connsiteX22" fmla="*/ 1305106 w 3372031"/>
              <a:gd name="connsiteY22" fmla="*/ 2410420 h 7301507"/>
              <a:gd name="connsiteX23" fmla="*/ 1362256 w 3372031"/>
              <a:gd name="connsiteY23" fmla="*/ 2431851 h 7301507"/>
              <a:gd name="connsiteX24" fmla="*/ 1455125 w 3372031"/>
              <a:gd name="connsiteY24" fmla="*/ 2508051 h 7301507"/>
              <a:gd name="connsiteX25" fmla="*/ 1540850 w 3372031"/>
              <a:gd name="connsiteY25" fmla="*/ 2541390 h 7301507"/>
              <a:gd name="connsiteX26" fmla="*/ 1674200 w 3372031"/>
              <a:gd name="connsiteY26" fmla="*/ 2689026 h 7301507"/>
              <a:gd name="connsiteX27" fmla="*/ 1757544 w 3372031"/>
              <a:gd name="connsiteY27" fmla="*/ 2843807 h 7301507"/>
              <a:gd name="connsiteX28" fmla="*/ 1928993 w 3372031"/>
              <a:gd name="connsiteY28" fmla="*/ 2950964 h 7301507"/>
              <a:gd name="connsiteX29" fmla="*/ 1959950 w 3372031"/>
              <a:gd name="connsiteY29" fmla="*/ 3055739 h 7301507"/>
              <a:gd name="connsiteX30" fmla="*/ 2021862 w 3372031"/>
              <a:gd name="connsiteY30" fmla="*/ 3158132 h 7301507"/>
              <a:gd name="connsiteX31" fmla="*/ 2083775 w 3372031"/>
              <a:gd name="connsiteY31" fmla="*/ 3196232 h 7301507"/>
              <a:gd name="connsiteX32" fmla="*/ 2214744 w 3372031"/>
              <a:gd name="connsiteY32" fmla="*/ 3343870 h 7301507"/>
              <a:gd name="connsiteX33" fmla="*/ 2357618 w 3372031"/>
              <a:gd name="connsiteY33" fmla="*/ 3420070 h 7301507"/>
              <a:gd name="connsiteX34" fmla="*/ 2417150 w 3372031"/>
              <a:gd name="connsiteY34" fmla="*/ 3505795 h 7301507"/>
              <a:gd name="connsiteX35" fmla="*/ 2464775 w 3372031"/>
              <a:gd name="connsiteY35" fmla="*/ 3572470 h 7301507"/>
              <a:gd name="connsiteX36" fmla="*/ 2512400 w 3372031"/>
              <a:gd name="connsiteY36" fmla="*/ 3562946 h 7301507"/>
              <a:gd name="connsiteX37" fmla="*/ 2517162 w 3372031"/>
              <a:gd name="connsiteY37" fmla="*/ 3715345 h 7301507"/>
              <a:gd name="connsiteX38" fmla="*/ 2569550 w 3372031"/>
              <a:gd name="connsiteY38" fmla="*/ 3808214 h 7301507"/>
              <a:gd name="connsiteX39" fmla="*/ 2562406 w 3372031"/>
              <a:gd name="connsiteY39" fmla="*/ 3846314 h 7301507"/>
              <a:gd name="connsiteX40" fmla="*/ 2631462 w 3372031"/>
              <a:gd name="connsiteY40" fmla="*/ 3882032 h 7301507"/>
              <a:gd name="connsiteX41" fmla="*/ 2688612 w 3372031"/>
              <a:gd name="connsiteY41" fmla="*/ 3827264 h 7301507"/>
              <a:gd name="connsiteX42" fmla="*/ 2721950 w 3372031"/>
              <a:gd name="connsiteY42" fmla="*/ 3910607 h 7301507"/>
              <a:gd name="connsiteX43" fmla="*/ 2767194 w 3372031"/>
              <a:gd name="connsiteY43" fmla="*/ 3955851 h 7301507"/>
              <a:gd name="connsiteX44" fmla="*/ 2841012 w 3372031"/>
              <a:gd name="connsiteY44" fmla="*/ 3979664 h 7301507"/>
              <a:gd name="connsiteX45" fmla="*/ 2893400 w 3372031"/>
              <a:gd name="connsiteY45" fmla="*/ 4048720 h 7301507"/>
              <a:gd name="connsiteX46" fmla="*/ 2979125 w 3372031"/>
              <a:gd name="connsiteY46" fmla="*/ 4103489 h 7301507"/>
              <a:gd name="connsiteX47" fmla="*/ 3031512 w 3372031"/>
              <a:gd name="connsiteY47" fmla="*/ 4136826 h 7301507"/>
              <a:gd name="connsiteX48" fmla="*/ 2902925 w 3372031"/>
              <a:gd name="connsiteY48" fmla="*/ 4229695 h 7301507"/>
              <a:gd name="connsiteX49" fmla="*/ 2900543 w 3372031"/>
              <a:gd name="connsiteY49" fmla="*/ 4284463 h 7301507"/>
              <a:gd name="connsiteX50" fmla="*/ 3002937 w 3372031"/>
              <a:gd name="connsiteY50" fmla="*/ 4401145 h 7301507"/>
              <a:gd name="connsiteX51" fmla="*/ 3098187 w 3372031"/>
              <a:gd name="connsiteY51" fmla="*/ 4463057 h 7301507"/>
              <a:gd name="connsiteX52" fmla="*/ 3129144 w 3372031"/>
              <a:gd name="connsiteY52" fmla="*/ 4501157 h 7301507"/>
              <a:gd name="connsiteX53" fmla="*/ 3114856 w 3372031"/>
              <a:gd name="connsiteY53" fmla="*/ 4582120 h 7301507"/>
              <a:gd name="connsiteX54" fmla="*/ 3110094 w 3372031"/>
              <a:gd name="connsiteY54" fmla="*/ 4665464 h 7301507"/>
              <a:gd name="connsiteX55" fmla="*/ 3067231 w 3372031"/>
              <a:gd name="connsiteY55" fmla="*/ 4674989 h 7301507"/>
              <a:gd name="connsiteX56" fmla="*/ 3041037 w 3372031"/>
              <a:gd name="connsiteY56" fmla="*/ 4691657 h 7301507"/>
              <a:gd name="connsiteX57" fmla="*/ 3069612 w 3372031"/>
              <a:gd name="connsiteY57" fmla="*/ 4841676 h 7301507"/>
              <a:gd name="connsiteX58" fmla="*/ 3052944 w 3372031"/>
              <a:gd name="connsiteY58" fmla="*/ 4977407 h 7301507"/>
              <a:gd name="connsiteX59" fmla="*/ 3014844 w 3372031"/>
              <a:gd name="connsiteY59" fmla="*/ 5017889 h 7301507"/>
              <a:gd name="connsiteX60" fmla="*/ 2998175 w 3372031"/>
              <a:gd name="connsiteY60" fmla="*/ 5139332 h 7301507"/>
              <a:gd name="connsiteX61" fmla="*/ 2969600 w 3372031"/>
              <a:gd name="connsiteY61" fmla="*/ 5258395 h 7301507"/>
              <a:gd name="connsiteX62" fmla="*/ 3021987 w 3372031"/>
              <a:gd name="connsiteY62" fmla="*/ 5275064 h 7301507"/>
              <a:gd name="connsiteX63" fmla="*/ 3019606 w 3372031"/>
              <a:gd name="connsiteY63" fmla="*/ 5320307 h 7301507"/>
              <a:gd name="connsiteX64" fmla="*/ 3017225 w 3372031"/>
              <a:gd name="connsiteY64" fmla="*/ 5375076 h 7301507"/>
              <a:gd name="connsiteX65" fmla="*/ 3074375 w 3372031"/>
              <a:gd name="connsiteY65" fmla="*/ 5444132 h 7301507"/>
              <a:gd name="connsiteX66" fmla="*/ 3122000 w 3372031"/>
              <a:gd name="connsiteY66" fmla="*/ 5570339 h 7301507"/>
              <a:gd name="connsiteX67" fmla="*/ 3029131 w 3372031"/>
              <a:gd name="connsiteY67" fmla="*/ 5860851 h 7301507"/>
              <a:gd name="connsiteX68" fmla="*/ 3050562 w 3372031"/>
              <a:gd name="connsiteY68" fmla="*/ 5915620 h 7301507"/>
              <a:gd name="connsiteX69" fmla="*/ 3076756 w 3372031"/>
              <a:gd name="connsiteY69" fmla="*/ 5968007 h 7301507"/>
              <a:gd name="connsiteX70" fmla="*/ 3081519 w 3372031"/>
              <a:gd name="connsiteY70" fmla="*/ 6072782 h 7301507"/>
              <a:gd name="connsiteX71" fmla="*/ 2988649 w 3372031"/>
              <a:gd name="connsiteY71" fmla="*/ 6232327 h 7301507"/>
              <a:gd name="connsiteX72" fmla="*/ 2952931 w 3372031"/>
              <a:gd name="connsiteY72" fmla="*/ 6213276 h 7301507"/>
              <a:gd name="connsiteX73" fmla="*/ 2881494 w 3372031"/>
              <a:gd name="connsiteY73" fmla="*/ 6225182 h 7301507"/>
              <a:gd name="connsiteX74" fmla="*/ 2745762 w 3372031"/>
              <a:gd name="connsiteY74" fmla="*/ 6337101 h 7301507"/>
              <a:gd name="connsiteX75" fmla="*/ 2638606 w 3372031"/>
              <a:gd name="connsiteY75" fmla="*/ 6322814 h 7301507"/>
              <a:gd name="connsiteX76" fmla="*/ 2607650 w 3372031"/>
              <a:gd name="connsiteY76" fmla="*/ 6351389 h 7301507"/>
              <a:gd name="connsiteX77" fmla="*/ 2540974 w 3372031"/>
              <a:gd name="connsiteY77" fmla="*/ 6396631 h 7301507"/>
              <a:gd name="connsiteX78" fmla="*/ 2424294 w 3372031"/>
              <a:gd name="connsiteY78" fmla="*/ 6384726 h 7301507"/>
              <a:gd name="connsiteX79" fmla="*/ 2400481 w 3372031"/>
              <a:gd name="connsiteY79" fmla="*/ 6501407 h 7301507"/>
              <a:gd name="connsiteX80" fmla="*/ 2395719 w 3372031"/>
              <a:gd name="connsiteY80" fmla="*/ 6537126 h 7301507"/>
              <a:gd name="connsiteX81" fmla="*/ 2371907 w 3372031"/>
              <a:gd name="connsiteY81" fmla="*/ 6556176 h 7301507"/>
              <a:gd name="connsiteX82" fmla="*/ 2174262 w 3372031"/>
              <a:gd name="connsiteY82" fmla="*/ 6508551 h 7301507"/>
              <a:gd name="connsiteX83" fmla="*/ 2136162 w 3372031"/>
              <a:gd name="connsiteY83" fmla="*/ 6560939 h 7301507"/>
              <a:gd name="connsiteX84" fmla="*/ 2105206 w 3372031"/>
              <a:gd name="connsiteY84" fmla="*/ 6656189 h 7301507"/>
              <a:gd name="connsiteX85" fmla="*/ 2071868 w 3372031"/>
              <a:gd name="connsiteY85" fmla="*/ 6720482 h 7301507"/>
              <a:gd name="connsiteX86" fmla="*/ 2083775 w 3372031"/>
              <a:gd name="connsiteY86" fmla="*/ 6782395 h 7301507"/>
              <a:gd name="connsiteX87" fmla="*/ 2217125 w 3372031"/>
              <a:gd name="connsiteY87" fmla="*/ 6894314 h 7301507"/>
              <a:gd name="connsiteX88" fmla="*/ 2286181 w 3372031"/>
              <a:gd name="connsiteY88" fmla="*/ 6927651 h 7301507"/>
              <a:gd name="connsiteX89" fmla="*/ 2269512 w 3372031"/>
              <a:gd name="connsiteY89" fmla="*/ 6951464 h 7301507"/>
              <a:gd name="connsiteX90" fmla="*/ 2233794 w 3372031"/>
              <a:gd name="connsiteY90" fmla="*/ 6970514 h 7301507"/>
              <a:gd name="connsiteX91" fmla="*/ 2267131 w 3372031"/>
              <a:gd name="connsiteY91" fmla="*/ 7046714 h 7301507"/>
              <a:gd name="connsiteX92" fmla="*/ 2236175 w 3372031"/>
              <a:gd name="connsiteY92" fmla="*/ 7068145 h 7301507"/>
              <a:gd name="connsiteX93" fmla="*/ 2131400 w 3372031"/>
              <a:gd name="connsiteY93" fmla="*/ 7006232 h 7301507"/>
              <a:gd name="connsiteX94" fmla="*/ 2088537 w 3372031"/>
              <a:gd name="connsiteY94" fmla="*/ 7032426 h 7301507"/>
              <a:gd name="connsiteX95" fmla="*/ 2029006 w 3372031"/>
              <a:gd name="connsiteY95" fmla="*/ 6930032 h 7301507"/>
              <a:gd name="connsiteX96" fmla="*/ 1912325 w 3372031"/>
              <a:gd name="connsiteY96" fmla="*/ 6956226 h 7301507"/>
              <a:gd name="connsiteX97" fmla="*/ 1848031 w 3372031"/>
              <a:gd name="connsiteY97" fmla="*/ 6960989 h 7301507"/>
              <a:gd name="connsiteX98" fmla="*/ 1798025 w 3372031"/>
              <a:gd name="connsiteY98" fmla="*/ 6956227 h 7301507"/>
              <a:gd name="connsiteX99" fmla="*/ 1740875 w 3372031"/>
              <a:gd name="connsiteY99" fmla="*/ 7001470 h 7301507"/>
              <a:gd name="connsiteX100" fmla="*/ 1562281 w 3372031"/>
              <a:gd name="connsiteY100" fmla="*/ 6960989 h 7301507"/>
              <a:gd name="connsiteX101" fmla="*/ 1586093 w 3372031"/>
              <a:gd name="connsiteY101" fmla="*/ 7087195 h 7301507"/>
              <a:gd name="connsiteX102" fmla="*/ 1509894 w 3372031"/>
              <a:gd name="connsiteY102" fmla="*/ 7132439 h 7301507"/>
              <a:gd name="connsiteX103" fmla="*/ 1447981 w 3372031"/>
              <a:gd name="connsiteY103" fmla="*/ 7199113 h 7301507"/>
              <a:gd name="connsiteX104" fmla="*/ 1297962 w 3372031"/>
              <a:gd name="connsiteY104" fmla="*/ 7191970 h 7301507"/>
              <a:gd name="connsiteX105" fmla="*/ 1245575 w 3372031"/>
              <a:gd name="connsiteY10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59850 w 3372031"/>
              <a:gd name="connsiteY16" fmla="*/ 2046088 h 7301507"/>
              <a:gd name="connsiteX17" fmla="*/ 1097937 w 3372031"/>
              <a:gd name="connsiteY17" fmla="*/ 2158007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255100 w 3372031"/>
              <a:gd name="connsiteY21" fmla="*/ 2360414 h 7301507"/>
              <a:gd name="connsiteX22" fmla="*/ 1305106 w 3372031"/>
              <a:gd name="connsiteY22" fmla="*/ 2410420 h 7301507"/>
              <a:gd name="connsiteX23" fmla="*/ 1362256 w 3372031"/>
              <a:gd name="connsiteY23" fmla="*/ 2431851 h 7301507"/>
              <a:gd name="connsiteX24" fmla="*/ 1455125 w 3372031"/>
              <a:gd name="connsiteY24" fmla="*/ 2508051 h 7301507"/>
              <a:gd name="connsiteX25" fmla="*/ 1540850 w 3372031"/>
              <a:gd name="connsiteY25" fmla="*/ 2541390 h 7301507"/>
              <a:gd name="connsiteX26" fmla="*/ 1674200 w 3372031"/>
              <a:gd name="connsiteY26" fmla="*/ 2689026 h 7301507"/>
              <a:gd name="connsiteX27" fmla="*/ 1757544 w 3372031"/>
              <a:gd name="connsiteY27" fmla="*/ 2843807 h 7301507"/>
              <a:gd name="connsiteX28" fmla="*/ 1928993 w 3372031"/>
              <a:gd name="connsiteY28" fmla="*/ 2950964 h 7301507"/>
              <a:gd name="connsiteX29" fmla="*/ 1959950 w 3372031"/>
              <a:gd name="connsiteY29" fmla="*/ 3055739 h 7301507"/>
              <a:gd name="connsiteX30" fmla="*/ 2021862 w 3372031"/>
              <a:gd name="connsiteY30" fmla="*/ 3158132 h 7301507"/>
              <a:gd name="connsiteX31" fmla="*/ 2083775 w 3372031"/>
              <a:gd name="connsiteY31" fmla="*/ 3196232 h 7301507"/>
              <a:gd name="connsiteX32" fmla="*/ 2214744 w 3372031"/>
              <a:gd name="connsiteY32" fmla="*/ 3343870 h 7301507"/>
              <a:gd name="connsiteX33" fmla="*/ 2357618 w 3372031"/>
              <a:gd name="connsiteY33" fmla="*/ 3420070 h 7301507"/>
              <a:gd name="connsiteX34" fmla="*/ 2417150 w 3372031"/>
              <a:gd name="connsiteY34" fmla="*/ 3505795 h 7301507"/>
              <a:gd name="connsiteX35" fmla="*/ 2464775 w 3372031"/>
              <a:gd name="connsiteY35" fmla="*/ 3572470 h 7301507"/>
              <a:gd name="connsiteX36" fmla="*/ 2512400 w 3372031"/>
              <a:gd name="connsiteY36" fmla="*/ 3562946 h 7301507"/>
              <a:gd name="connsiteX37" fmla="*/ 2517162 w 3372031"/>
              <a:gd name="connsiteY37" fmla="*/ 3715345 h 7301507"/>
              <a:gd name="connsiteX38" fmla="*/ 2569550 w 3372031"/>
              <a:gd name="connsiteY38" fmla="*/ 3808214 h 7301507"/>
              <a:gd name="connsiteX39" fmla="*/ 2562406 w 3372031"/>
              <a:gd name="connsiteY39" fmla="*/ 3846314 h 7301507"/>
              <a:gd name="connsiteX40" fmla="*/ 2631462 w 3372031"/>
              <a:gd name="connsiteY40" fmla="*/ 3882032 h 7301507"/>
              <a:gd name="connsiteX41" fmla="*/ 2688612 w 3372031"/>
              <a:gd name="connsiteY41" fmla="*/ 3827264 h 7301507"/>
              <a:gd name="connsiteX42" fmla="*/ 2721950 w 3372031"/>
              <a:gd name="connsiteY42" fmla="*/ 3910607 h 7301507"/>
              <a:gd name="connsiteX43" fmla="*/ 2767194 w 3372031"/>
              <a:gd name="connsiteY43" fmla="*/ 3955851 h 7301507"/>
              <a:gd name="connsiteX44" fmla="*/ 2841012 w 3372031"/>
              <a:gd name="connsiteY44" fmla="*/ 3979664 h 7301507"/>
              <a:gd name="connsiteX45" fmla="*/ 2893400 w 3372031"/>
              <a:gd name="connsiteY45" fmla="*/ 4048720 h 7301507"/>
              <a:gd name="connsiteX46" fmla="*/ 2979125 w 3372031"/>
              <a:gd name="connsiteY46" fmla="*/ 4103489 h 7301507"/>
              <a:gd name="connsiteX47" fmla="*/ 3031512 w 3372031"/>
              <a:gd name="connsiteY47" fmla="*/ 4136826 h 7301507"/>
              <a:gd name="connsiteX48" fmla="*/ 2902925 w 3372031"/>
              <a:gd name="connsiteY48" fmla="*/ 4229695 h 7301507"/>
              <a:gd name="connsiteX49" fmla="*/ 2900543 w 3372031"/>
              <a:gd name="connsiteY49" fmla="*/ 4284463 h 7301507"/>
              <a:gd name="connsiteX50" fmla="*/ 3002937 w 3372031"/>
              <a:gd name="connsiteY50" fmla="*/ 4401145 h 7301507"/>
              <a:gd name="connsiteX51" fmla="*/ 3098187 w 3372031"/>
              <a:gd name="connsiteY51" fmla="*/ 4463057 h 7301507"/>
              <a:gd name="connsiteX52" fmla="*/ 3129144 w 3372031"/>
              <a:gd name="connsiteY52" fmla="*/ 4501157 h 7301507"/>
              <a:gd name="connsiteX53" fmla="*/ 3114856 w 3372031"/>
              <a:gd name="connsiteY53" fmla="*/ 4582120 h 7301507"/>
              <a:gd name="connsiteX54" fmla="*/ 3110094 w 3372031"/>
              <a:gd name="connsiteY54" fmla="*/ 4665464 h 7301507"/>
              <a:gd name="connsiteX55" fmla="*/ 3067231 w 3372031"/>
              <a:gd name="connsiteY55" fmla="*/ 4674989 h 7301507"/>
              <a:gd name="connsiteX56" fmla="*/ 3041037 w 3372031"/>
              <a:gd name="connsiteY56" fmla="*/ 4691657 h 7301507"/>
              <a:gd name="connsiteX57" fmla="*/ 3069612 w 3372031"/>
              <a:gd name="connsiteY57" fmla="*/ 4841676 h 7301507"/>
              <a:gd name="connsiteX58" fmla="*/ 3052944 w 3372031"/>
              <a:gd name="connsiteY58" fmla="*/ 4977407 h 7301507"/>
              <a:gd name="connsiteX59" fmla="*/ 3014844 w 3372031"/>
              <a:gd name="connsiteY59" fmla="*/ 5017889 h 7301507"/>
              <a:gd name="connsiteX60" fmla="*/ 2998175 w 3372031"/>
              <a:gd name="connsiteY60" fmla="*/ 5139332 h 7301507"/>
              <a:gd name="connsiteX61" fmla="*/ 2969600 w 3372031"/>
              <a:gd name="connsiteY61" fmla="*/ 5258395 h 7301507"/>
              <a:gd name="connsiteX62" fmla="*/ 3021987 w 3372031"/>
              <a:gd name="connsiteY62" fmla="*/ 5275064 h 7301507"/>
              <a:gd name="connsiteX63" fmla="*/ 3019606 w 3372031"/>
              <a:gd name="connsiteY63" fmla="*/ 5320307 h 7301507"/>
              <a:gd name="connsiteX64" fmla="*/ 3017225 w 3372031"/>
              <a:gd name="connsiteY64" fmla="*/ 5375076 h 7301507"/>
              <a:gd name="connsiteX65" fmla="*/ 3074375 w 3372031"/>
              <a:gd name="connsiteY65" fmla="*/ 5444132 h 7301507"/>
              <a:gd name="connsiteX66" fmla="*/ 3122000 w 3372031"/>
              <a:gd name="connsiteY66" fmla="*/ 5570339 h 7301507"/>
              <a:gd name="connsiteX67" fmla="*/ 3029131 w 3372031"/>
              <a:gd name="connsiteY67" fmla="*/ 5860851 h 7301507"/>
              <a:gd name="connsiteX68" fmla="*/ 3050562 w 3372031"/>
              <a:gd name="connsiteY68" fmla="*/ 5915620 h 7301507"/>
              <a:gd name="connsiteX69" fmla="*/ 3076756 w 3372031"/>
              <a:gd name="connsiteY69" fmla="*/ 5968007 h 7301507"/>
              <a:gd name="connsiteX70" fmla="*/ 3081519 w 3372031"/>
              <a:gd name="connsiteY70" fmla="*/ 6072782 h 7301507"/>
              <a:gd name="connsiteX71" fmla="*/ 2988649 w 3372031"/>
              <a:gd name="connsiteY71" fmla="*/ 6232327 h 7301507"/>
              <a:gd name="connsiteX72" fmla="*/ 2952931 w 3372031"/>
              <a:gd name="connsiteY72" fmla="*/ 6213276 h 7301507"/>
              <a:gd name="connsiteX73" fmla="*/ 2881494 w 3372031"/>
              <a:gd name="connsiteY73" fmla="*/ 6225182 h 7301507"/>
              <a:gd name="connsiteX74" fmla="*/ 2745762 w 3372031"/>
              <a:gd name="connsiteY74" fmla="*/ 6337101 h 7301507"/>
              <a:gd name="connsiteX75" fmla="*/ 2638606 w 3372031"/>
              <a:gd name="connsiteY75" fmla="*/ 6322814 h 7301507"/>
              <a:gd name="connsiteX76" fmla="*/ 2607650 w 3372031"/>
              <a:gd name="connsiteY76" fmla="*/ 6351389 h 7301507"/>
              <a:gd name="connsiteX77" fmla="*/ 2540974 w 3372031"/>
              <a:gd name="connsiteY77" fmla="*/ 6396631 h 7301507"/>
              <a:gd name="connsiteX78" fmla="*/ 2424294 w 3372031"/>
              <a:gd name="connsiteY78" fmla="*/ 6384726 h 7301507"/>
              <a:gd name="connsiteX79" fmla="*/ 2400481 w 3372031"/>
              <a:gd name="connsiteY79" fmla="*/ 6501407 h 7301507"/>
              <a:gd name="connsiteX80" fmla="*/ 2395719 w 3372031"/>
              <a:gd name="connsiteY80" fmla="*/ 6537126 h 7301507"/>
              <a:gd name="connsiteX81" fmla="*/ 2371907 w 3372031"/>
              <a:gd name="connsiteY81" fmla="*/ 6556176 h 7301507"/>
              <a:gd name="connsiteX82" fmla="*/ 2174262 w 3372031"/>
              <a:gd name="connsiteY82" fmla="*/ 6508551 h 7301507"/>
              <a:gd name="connsiteX83" fmla="*/ 2136162 w 3372031"/>
              <a:gd name="connsiteY83" fmla="*/ 6560939 h 7301507"/>
              <a:gd name="connsiteX84" fmla="*/ 2105206 w 3372031"/>
              <a:gd name="connsiteY84" fmla="*/ 6656189 h 7301507"/>
              <a:gd name="connsiteX85" fmla="*/ 2071868 w 3372031"/>
              <a:gd name="connsiteY85" fmla="*/ 6720482 h 7301507"/>
              <a:gd name="connsiteX86" fmla="*/ 2083775 w 3372031"/>
              <a:gd name="connsiteY86" fmla="*/ 6782395 h 7301507"/>
              <a:gd name="connsiteX87" fmla="*/ 2217125 w 3372031"/>
              <a:gd name="connsiteY87" fmla="*/ 6894314 h 7301507"/>
              <a:gd name="connsiteX88" fmla="*/ 2286181 w 3372031"/>
              <a:gd name="connsiteY88" fmla="*/ 6927651 h 7301507"/>
              <a:gd name="connsiteX89" fmla="*/ 2269512 w 3372031"/>
              <a:gd name="connsiteY89" fmla="*/ 6951464 h 7301507"/>
              <a:gd name="connsiteX90" fmla="*/ 2233794 w 3372031"/>
              <a:gd name="connsiteY90" fmla="*/ 6970514 h 7301507"/>
              <a:gd name="connsiteX91" fmla="*/ 2267131 w 3372031"/>
              <a:gd name="connsiteY91" fmla="*/ 7046714 h 7301507"/>
              <a:gd name="connsiteX92" fmla="*/ 2236175 w 3372031"/>
              <a:gd name="connsiteY92" fmla="*/ 7068145 h 7301507"/>
              <a:gd name="connsiteX93" fmla="*/ 2131400 w 3372031"/>
              <a:gd name="connsiteY93" fmla="*/ 7006232 h 7301507"/>
              <a:gd name="connsiteX94" fmla="*/ 2088537 w 3372031"/>
              <a:gd name="connsiteY94" fmla="*/ 7032426 h 7301507"/>
              <a:gd name="connsiteX95" fmla="*/ 2029006 w 3372031"/>
              <a:gd name="connsiteY95" fmla="*/ 6930032 h 7301507"/>
              <a:gd name="connsiteX96" fmla="*/ 1912325 w 3372031"/>
              <a:gd name="connsiteY96" fmla="*/ 6956226 h 7301507"/>
              <a:gd name="connsiteX97" fmla="*/ 1848031 w 3372031"/>
              <a:gd name="connsiteY97" fmla="*/ 6960989 h 7301507"/>
              <a:gd name="connsiteX98" fmla="*/ 1798025 w 3372031"/>
              <a:gd name="connsiteY98" fmla="*/ 6956227 h 7301507"/>
              <a:gd name="connsiteX99" fmla="*/ 1740875 w 3372031"/>
              <a:gd name="connsiteY99" fmla="*/ 7001470 h 7301507"/>
              <a:gd name="connsiteX100" fmla="*/ 1562281 w 3372031"/>
              <a:gd name="connsiteY100" fmla="*/ 6960989 h 7301507"/>
              <a:gd name="connsiteX101" fmla="*/ 1586093 w 3372031"/>
              <a:gd name="connsiteY101" fmla="*/ 7087195 h 7301507"/>
              <a:gd name="connsiteX102" fmla="*/ 1509894 w 3372031"/>
              <a:gd name="connsiteY102" fmla="*/ 7132439 h 7301507"/>
              <a:gd name="connsiteX103" fmla="*/ 1447981 w 3372031"/>
              <a:gd name="connsiteY103" fmla="*/ 7199113 h 7301507"/>
              <a:gd name="connsiteX104" fmla="*/ 1297962 w 3372031"/>
              <a:gd name="connsiteY104" fmla="*/ 7191970 h 7301507"/>
              <a:gd name="connsiteX105" fmla="*/ 1245575 w 3372031"/>
              <a:gd name="connsiteY10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59850 w 3372031"/>
              <a:gd name="connsiteY16" fmla="*/ 2046088 h 7301507"/>
              <a:gd name="connsiteX17" fmla="*/ 1105081 w 3372031"/>
              <a:gd name="connsiteY17" fmla="*/ 2057995 h 7301507"/>
              <a:gd name="connsiteX18" fmla="*/ 1097937 w 3372031"/>
              <a:gd name="connsiteY18" fmla="*/ 2158007 h 7301507"/>
              <a:gd name="connsiteX19" fmla="*/ 1009831 w 3372031"/>
              <a:gd name="connsiteY19" fmla="*/ 2246114 h 7301507"/>
              <a:gd name="connsiteX20" fmla="*/ 1152706 w 3372031"/>
              <a:gd name="connsiteY20" fmla="*/ 2308026 h 7301507"/>
              <a:gd name="connsiteX21" fmla="*/ 1202713 w 3372031"/>
              <a:gd name="connsiteY21" fmla="*/ 2343744 h 7301507"/>
              <a:gd name="connsiteX22" fmla="*/ 1255100 w 3372031"/>
              <a:gd name="connsiteY22" fmla="*/ 2360414 h 7301507"/>
              <a:gd name="connsiteX23" fmla="*/ 1305106 w 3372031"/>
              <a:gd name="connsiteY23" fmla="*/ 2410420 h 7301507"/>
              <a:gd name="connsiteX24" fmla="*/ 1362256 w 3372031"/>
              <a:gd name="connsiteY24" fmla="*/ 2431851 h 7301507"/>
              <a:gd name="connsiteX25" fmla="*/ 1455125 w 3372031"/>
              <a:gd name="connsiteY25" fmla="*/ 2508051 h 7301507"/>
              <a:gd name="connsiteX26" fmla="*/ 1540850 w 3372031"/>
              <a:gd name="connsiteY26" fmla="*/ 2541390 h 7301507"/>
              <a:gd name="connsiteX27" fmla="*/ 1674200 w 3372031"/>
              <a:gd name="connsiteY27" fmla="*/ 2689026 h 7301507"/>
              <a:gd name="connsiteX28" fmla="*/ 1757544 w 3372031"/>
              <a:gd name="connsiteY28" fmla="*/ 2843807 h 7301507"/>
              <a:gd name="connsiteX29" fmla="*/ 1928993 w 3372031"/>
              <a:gd name="connsiteY29" fmla="*/ 2950964 h 7301507"/>
              <a:gd name="connsiteX30" fmla="*/ 1959950 w 3372031"/>
              <a:gd name="connsiteY30" fmla="*/ 3055739 h 7301507"/>
              <a:gd name="connsiteX31" fmla="*/ 2021862 w 3372031"/>
              <a:gd name="connsiteY31" fmla="*/ 3158132 h 7301507"/>
              <a:gd name="connsiteX32" fmla="*/ 2083775 w 3372031"/>
              <a:gd name="connsiteY32" fmla="*/ 3196232 h 7301507"/>
              <a:gd name="connsiteX33" fmla="*/ 2214744 w 3372031"/>
              <a:gd name="connsiteY33" fmla="*/ 3343870 h 7301507"/>
              <a:gd name="connsiteX34" fmla="*/ 2357618 w 3372031"/>
              <a:gd name="connsiteY34" fmla="*/ 3420070 h 7301507"/>
              <a:gd name="connsiteX35" fmla="*/ 2417150 w 3372031"/>
              <a:gd name="connsiteY35" fmla="*/ 3505795 h 7301507"/>
              <a:gd name="connsiteX36" fmla="*/ 2464775 w 3372031"/>
              <a:gd name="connsiteY36" fmla="*/ 3572470 h 7301507"/>
              <a:gd name="connsiteX37" fmla="*/ 2512400 w 3372031"/>
              <a:gd name="connsiteY37" fmla="*/ 3562946 h 7301507"/>
              <a:gd name="connsiteX38" fmla="*/ 2517162 w 3372031"/>
              <a:gd name="connsiteY38" fmla="*/ 3715345 h 7301507"/>
              <a:gd name="connsiteX39" fmla="*/ 2569550 w 3372031"/>
              <a:gd name="connsiteY39" fmla="*/ 3808214 h 7301507"/>
              <a:gd name="connsiteX40" fmla="*/ 2562406 w 3372031"/>
              <a:gd name="connsiteY40" fmla="*/ 3846314 h 7301507"/>
              <a:gd name="connsiteX41" fmla="*/ 2631462 w 3372031"/>
              <a:gd name="connsiteY41" fmla="*/ 3882032 h 7301507"/>
              <a:gd name="connsiteX42" fmla="*/ 2688612 w 3372031"/>
              <a:gd name="connsiteY42" fmla="*/ 3827264 h 7301507"/>
              <a:gd name="connsiteX43" fmla="*/ 2721950 w 3372031"/>
              <a:gd name="connsiteY43" fmla="*/ 3910607 h 7301507"/>
              <a:gd name="connsiteX44" fmla="*/ 2767194 w 3372031"/>
              <a:gd name="connsiteY44" fmla="*/ 3955851 h 7301507"/>
              <a:gd name="connsiteX45" fmla="*/ 2841012 w 3372031"/>
              <a:gd name="connsiteY45" fmla="*/ 3979664 h 7301507"/>
              <a:gd name="connsiteX46" fmla="*/ 2893400 w 3372031"/>
              <a:gd name="connsiteY46" fmla="*/ 4048720 h 7301507"/>
              <a:gd name="connsiteX47" fmla="*/ 2979125 w 3372031"/>
              <a:gd name="connsiteY47" fmla="*/ 4103489 h 7301507"/>
              <a:gd name="connsiteX48" fmla="*/ 3031512 w 3372031"/>
              <a:gd name="connsiteY48" fmla="*/ 4136826 h 7301507"/>
              <a:gd name="connsiteX49" fmla="*/ 2902925 w 3372031"/>
              <a:gd name="connsiteY49" fmla="*/ 4229695 h 7301507"/>
              <a:gd name="connsiteX50" fmla="*/ 2900543 w 3372031"/>
              <a:gd name="connsiteY50" fmla="*/ 4284463 h 7301507"/>
              <a:gd name="connsiteX51" fmla="*/ 3002937 w 3372031"/>
              <a:gd name="connsiteY51" fmla="*/ 4401145 h 7301507"/>
              <a:gd name="connsiteX52" fmla="*/ 3098187 w 3372031"/>
              <a:gd name="connsiteY52" fmla="*/ 4463057 h 7301507"/>
              <a:gd name="connsiteX53" fmla="*/ 3129144 w 3372031"/>
              <a:gd name="connsiteY53" fmla="*/ 4501157 h 7301507"/>
              <a:gd name="connsiteX54" fmla="*/ 3114856 w 3372031"/>
              <a:gd name="connsiteY54" fmla="*/ 4582120 h 7301507"/>
              <a:gd name="connsiteX55" fmla="*/ 3110094 w 3372031"/>
              <a:gd name="connsiteY55" fmla="*/ 4665464 h 7301507"/>
              <a:gd name="connsiteX56" fmla="*/ 3067231 w 3372031"/>
              <a:gd name="connsiteY56" fmla="*/ 4674989 h 7301507"/>
              <a:gd name="connsiteX57" fmla="*/ 3041037 w 3372031"/>
              <a:gd name="connsiteY57" fmla="*/ 4691657 h 7301507"/>
              <a:gd name="connsiteX58" fmla="*/ 3069612 w 3372031"/>
              <a:gd name="connsiteY58" fmla="*/ 4841676 h 7301507"/>
              <a:gd name="connsiteX59" fmla="*/ 3052944 w 3372031"/>
              <a:gd name="connsiteY59" fmla="*/ 4977407 h 7301507"/>
              <a:gd name="connsiteX60" fmla="*/ 3014844 w 3372031"/>
              <a:gd name="connsiteY60" fmla="*/ 5017889 h 7301507"/>
              <a:gd name="connsiteX61" fmla="*/ 2998175 w 3372031"/>
              <a:gd name="connsiteY61" fmla="*/ 5139332 h 7301507"/>
              <a:gd name="connsiteX62" fmla="*/ 2969600 w 3372031"/>
              <a:gd name="connsiteY62" fmla="*/ 5258395 h 7301507"/>
              <a:gd name="connsiteX63" fmla="*/ 3021987 w 3372031"/>
              <a:gd name="connsiteY63" fmla="*/ 5275064 h 7301507"/>
              <a:gd name="connsiteX64" fmla="*/ 3019606 w 3372031"/>
              <a:gd name="connsiteY64" fmla="*/ 5320307 h 7301507"/>
              <a:gd name="connsiteX65" fmla="*/ 3017225 w 3372031"/>
              <a:gd name="connsiteY65" fmla="*/ 5375076 h 7301507"/>
              <a:gd name="connsiteX66" fmla="*/ 3074375 w 3372031"/>
              <a:gd name="connsiteY66" fmla="*/ 5444132 h 7301507"/>
              <a:gd name="connsiteX67" fmla="*/ 3122000 w 3372031"/>
              <a:gd name="connsiteY67" fmla="*/ 5570339 h 7301507"/>
              <a:gd name="connsiteX68" fmla="*/ 3029131 w 3372031"/>
              <a:gd name="connsiteY68" fmla="*/ 5860851 h 7301507"/>
              <a:gd name="connsiteX69" fmla="*/ 3050562 w 3372031"/>
              <a:gd name="connsiteY69" fmla="*/ 5915620 h 7301507"/>
              <a:gd name="connsiteX70" fmla="*/ 3076756 w 3372031"/>
              <a:gd name="connsiteY70" fmla="*/ 5968007 h 7301507"/>
              <a:gd name="connsiteX71" fmla="*/ 3081519 w 3372031"/>
              <a:gd name="connsiteY71" fmla="*/ 6072782 h 7301507"/>
              <a:gd name="connsiteX72" fmla="*/ 2988649 w 3372031"/>
              <a:gd name="connsiteY72" fmla="*/ 6232327 h 7301507"/>
              <a:gd name="connsiteX73" fmla="*/ 2952931 w 3372031"/>
              <a:gd name="connsiteY73" fmla="*/ 6213276 h 7301507"/>
              <a:gd name="connsiteX74" fmla="*/ 2881494 w 3372031"/>
              <a:gd name="connsiteY74" fmla="*/ 6225182 h 7301507"/>
              <a:gd name="connsiteX75" fmla="*/ 2745762 w 3372031"/>
              <a:gd name="connsiteY75" fmla="*/ 6337101 h 7301507"/>
              <a:gd name="connsiteX76" fmla="*/ 2638606 w 3372031"/>
              <a:gd name="connsiteY76" fmla="*/ 6322814 h 7301507"/>
              <a:gd name="connsiteX77" fmla="*/ 2607650 w 3372031"/>
              <a:gd name="connsiteY77" fmla="*/ 6351389 h 7301507"/>
              <a:gd name="connsiteX78" fmla="*/ 2540974 w 3372031"/>
              <a:gd name="connsiteY78" fmla="*/ 6396631 h 7301507"/>
              <a:gd name="connsiteX79" fmla="*/ 2424294 w 3372031"/>
              <a:gd name="connsiteY79" fmla="*/ 6384726 h 7301507"/>
              <a:gd name="connsiteX80" fmla="*/ 2400481 w 3372031"/>
              <a:gd name="connsiteY80" fmla="*/ 6501407 h 7301507"/>
              <a:gd name="connsiteX81" fmla="*/ 2395719 w 3372031"/>
              <a:gd name="connsiteY81" fmla="*/ 6537126 h 7301507"/>
              <a:gd name="connsiteX82" fmla="*/ 2371907 w 3372031"/>
              <a:gd name="connsiteY82" fmla="*/ 6556176 h 7301507"/>
              <a:gd name="connsiteX83" fmla="*/ 2174262 w 3372031"/>
              <a:gd name="connsiteY83" fmla="*/ 6508551 h 7301507"/>
              <a:gd name="connsiteX84" fmla="*/ 2136162 w 3372031"/>
              <a:gd name="connsiteY84" fmla="*/ 6560939 h 7301507"/>
              <a:gd name="connsiteX85" fmla="*/ 2105206 w 3372031"/>
              <a:gd name="connsiteY85" fmla="*/ 6656189 h 7301507"/>
              <a:gd name="connsiteX86" fmla="*/ 2071868 w 3372031"/>
              <a:gd name="connsiteY86" fmla="*/ 6720482 h 7301507"/>
              <a:gd name="connsiteX87" fmla="*/ 2083775 w 3372031"/>
              <a:gd name="connsiteY87" fmla="*/ 6782395 h 7301507"/>
              <a:gd name="connsiteX88" fmla="*/ 2217125 w 3372031"/>
              <a:gd name="connsiteY88" fmla="*/ 6894314 h 7301507"/>
              <a:gd name="connsiteX89" fmla="*/ 2286181 w 3372031"/>
              <a:gd name="connsiteY89" fmla="*/ 6927651 h 7301507"/>
              <a:gd name="connsiteX90" fmla="*/ 2269512 w 3372031"/>
              <a:gd name="connsiteY90" fmla="*/ 6951464 h 7301507"/>
              <a:gd name="connsiteX91" fmla="*/ 2233794 w 3372031"/>
              <a:gd name="connsiteY91" fmla="*/ 6970514 h 7301507"/>
              <a:gd name="connsiteX92" fmla="*/ 2267131 w 3372031"/>
              <a:gd name="connsiteY92" fmla="*/ 7046714 h 7301507"/>
              <a:gd name="connsiteX93" fmla="*/ 2236175 w 3372031"/>
              <a:gd name="connsiteY93" fmla="*/ 7068145 h 7301507"/>
              <a:gd name="connsiteX94" fmla="*/ 2131400 w 3372031"/>
              <a:gd name="connsiteY94" fmla="*/ 7006232 h 7301507"/>
              <a:gd name="connsiteX95" fmla="*/ 2088537 w 3372031"/>
              <a:gd name="connsiteY95" fmla="*/ 7032426 h 7301507"/>
              <a:gd name="connsiteX96" fmla="*/ 2029006 w 3372031"/>
              <a:gd name="connsiteY96" fmla="*/ 6930032 h 7301507"/>
              <a:gd name="connsiteX97" fmla="*/ 1912325 w 3372031"/>
              <a:gd name="connsiteY97" fmla="*/ 6956226 h 7301507"/>
              <a:gd name="connsiteX98" fmla="*/ 1848031 w 3372031"/>
              <a:gd name="connsiteY98" fmla="*/ 6960989 h 7301507"/>
              <a:gd name="connsiteX99" fmla="*/ 1798025 w 3372031"/>
              <a:gd name="connsiteY99" fmla="*/ 6956227 h 7301507"/>
              <a:gd name="connsiteX100" fmla="*/ 1740875 w 3372031"/>
              <a:gd name="connsiteY100" fmla="*/ 7001470 h 7301507"/>
              <a:gd name="connsiteX101" fmla="*/ 1562281 w 3372031"/>
              <a:gd name="connsiteY101" fmla="*/ 6960989 h 7301507"/>
              <a:gd name="connsiteX102" fmla="*/ 1586093 w 3372031"/>
              <a:gd name="connsiteY102" fmla="*/ 7087195 h 7301507"/>
              <a:gd name="connsiteX103" fmla="*/ 1509894 w 3372031"/>
              <a:gd name="connsiteY103" fmla="*/ 7132439 h 7301507"/>
              <a:gd name="connsiteX104" fmla="*/ 1447981 w 3372031"/>
              <a:gd name="connsiteY104" fmla="*/ 7199113 h 7301507"/>
              <a:gd name="connsiteX105" fmla="*/ 1297962 w 3372031"/>
              <a:gd name="connsiteY105" fmla="*/ 7191970 h 7301507"/>
              <a:gd name="connsiteX106" fmla="*/ 1245575 w 3372031"/>
              <a:gd name="connsiteY10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71756 w 3372031"/>
              <a:gd name="connsiteY16" fmla="*/ 2029419 h 7301507"/>
              <a:gd name="connsiteX17" fmla="*/ 1105081 w 3372031"/>
              <a:gd name="connsiteY17" fmla="*/ 2057995 h 7301507"/>
              <a:gd name="connsiteX18" fmla="*/ 1097937 w 3372031"/>
              <a:gd name="connsiteY18" fmla="*/ 2158007 h 7301507"/>
              <a:gd name="connsiteX19" fmla="*/ 1009831 w 3372031"/>
              <a:gd name="connsiteY19" fmla="*/ 2246114 h 7301507"/>
              <a:gd name="connsiteX20" fmla="*/ 1152706 w 3372031"/>
              <a:gd name="connsiteY20" fmla="*/ 2308026 h 7301507"/>
              <a:gd name="connsiteX21" fmla="*/ 1202713 w 3372031"/>
              <a:gd name="connsiteY21" fmla="*/ 2343744 h 7301507"/>
              <a:gd name="connsiteX22" fmla="*/ 1255100 w 3372031"/>
              <a:gd name="connsiteY22" fmla="*/ 2360414 h 7301507"/>
              <a:gd name="connsiteX23" fmla="*/ 1305106 w 3372031"/>
              <a:gd name="connsiteY23" fmla="*/ 2410420 h 7301507"/>
              <a:gd name="connsiteX24" fmla="*/ 1362256 w 3372031"/>
              <a:gd name="connsiteY24" fmla="*/ 2431851 h 7301507"/>
              <a:gd name="connsiteX25" fmla="*/ 1455125 w 3372031"/>
              <a:gd name="connsiteY25" fmla="*/ 2508051 h 7301507"/>
              <a:gd name="connsiteX26" fmla="*/ 1540850 w 3372031"/>
              <a:gd name="connsiteY26" fmla="*/ 2541390 h 7301507"/>
              <a:gd name="connsiteX27" fmla="*/ 1674200 w 3372031"/>
              <a:gd name="connsiteY27" fmla="*/ 2689026 h 7301507"/>
              <a:gd name="connsiteX28" fmla="*/ 1757544 w 3372031"/>
              <a:gd name="connsiteY28" fmla="*/ 2843807 h 7301507"/>
              <a:gd name="connsiteX29" fmla="*/ 1928993 w 3372031"/>
              <a:gd name="connsiteY29" fmla="*/ 2950964 h 7301507"/>
              <a:gd name="connsiteX30" fmla="*/ 1959950 w 3372031"/>
              <a:gd name="connsiteY30" fmla="*/ 3055739 h 7301507"/>
              <a:gd name="connsiteX31" fmla="*/ 2021862 w 3372031"/>
              <a:gd name="connsiteY31" fmla="*/ 3158132 h 7301507"/>
              <a:gd name="connsiteX32" fmla="*/ 2083775 w 3372031"/>
              <a:gd name="connsiteY32" fmla="*/ 3196232 h 7301507"/>
              <a:gd name="connsiteX33" fmla="*/ 2214744 w 3372031"/>
              <a:gd name="connsiteY33" fmla="*/ 3343870 h 7301507"/>
              <a:gd name="connsiteX34" fmla="*/ 2357618 w 3372031"/>
              <a:gd name="connsiteY34" fmla="*/ 3420070 h 7301507"/>
              <a:gd name="connsiteX35" fmla="*/ 2417150 w 3372031"/>
              <a:gd name="connsiteY35" fmla="*/ 3505795 h 7301507"/>
              <a:gd name="connsiteX36" fmla="*/ 2464775 w 3372031"/>
              <a:gd name="connsiteY36" fmla="*/ 3572470 h 7301507"/>
              <a:gd name="connsiteX37" fmla="*/ 2512400 w 3372031"/>
              <a:gd name="connsiteY37" fmla="*/ 3562946 h 7301507"/>
              <a:gd name="connsiteX38" fmla="*/ 2517162 w 3372031"/>
              <a:gd name="connsiteY38" fmla="*/ 3715345 h 7301507"/>
              <a:gd name="connsiteX39" fmla="*/ 2569550 w 3372031"/>
              <a:gd name="connsiteY39" fmla="*/ 3808214 h 7301507"/>
              <a:gd name="connsiteX40" fmla="*/ 2562406 w 3372031"/>
              <a:gd name="connsiteY40" fmla="*/ 3846314 h 7301507"/>
              <a:gd name="connsiteX41" fmla="*/ 2631462 w 3372031"/>
              <a:gd name="connsiteY41" fmla="*/ 3882032 h 7301507"/>
              <a:gd name="connsiteX42" fmla="*/ 2688612 w 3372031"/>
              <a:gd name="connsiteY42" fmla="*/ 3827264 h 7301507"/>
              <a:gd name="connsiteX43" fmla="*/ 2721950 w 3372031"/>
              <a:gd name="connsiteY43" fmla="*/ 3910607 h 7301507"/>
              <a:gd name="connsiteX44" fmla="*/ 2767194 w 3372031"/>
              <a:gd name="connsiteY44" fmla="*/ 3955851 h 7301507"/>
              <a:gd name="connsiteX45" fmla="*/ 2841012 w 3372031"/>
              <a:gd name="connsiteY45" fmla="*/ 3979664 h 7301507"/>
              <a:gd name="connsiteX46" fmla="*/ 2893400 w 3372031"/>
              <a:gd name="connsiteY46" fmla="*/ 4048720 h 7301507"/>
              <a:gd name="connsiteX47" fmla="*/ 2979125 w 3372031"/>
              <a:gd name="connsiteY47" fmla="*/ 4103489 h 7301507"/>
              <a:gd name="connsiteX48" fmla="*/ 3031512 w 3372031"/>
              <a:gd name="connsiteY48" fmla="*/ 4136826 h 7301507"/>
              <a:gd name="connsiteX49" fmla="*/ 2902925 w 3372031"/>
              <a:gd name="connsiteY49" fmla="*/ 4229695 h 7301507"/>
              <a:gd name="connsiteX50" fmla="*/ 2900543 w 3372031"/>
              <a:gd name="connsiteY50" fmla="*/ 4284463 h 7301507"/>
              <a:gd name="connsiteX51" fmla="*/ 3002937 w 3372031"/>
              <a:gd name="connsiteY51" fmla="*/ 4401145 h 7301507"/>
              <a:gd name="connsiteX52" fmla="*/ 3098187 w 3372031"/>
              <a:gd name="connsiteY52" fmla="*/ 4463057 h 7301507"/>
              <a:gd name="connsiteX53" fmla="*/ 3129144 w 3372031"/>
              <a:gd name="connsiteY53" fmla="*/ 4501157 h 7301507"/>
              <a:gd name="connsiteX54" fmla="*/ 3114856 w 3372031"/>
              <a:gd name="connsiteY54" fmla="*/ 4582120 h 7301507"/>
              <a:gd name="connsiteX55" fmla="*/ 3110094 w 3372031"/>
              <a:gd name="connsiteY55" fmla="*/ 4665464 h 7301507"/>
              <a:gd name="connsiteX56" fmla="*/ 3067231 w 3372031"/>
              <a:gd name="connsiteY56" fmla="*/ 4674989 h 7301507"/>
              <a:gd name="connsiteX57" fmla="*/ 3041037 w 3372031"/>
              <a:gd name="connsiteY57" fmla="*/ 4691657 h 7301507"/>
              <a:gd name="connsiteX58" fmla="*/ 3069612 w 3372031"/>
              <a:gd name="connsiteY58" fmla="*/ 4841676 h 7301507"/>
              <a:gd name="connsiteX59" fmla="*/ 3052944 w 3372031"/>
              <a:gd name="connsiteY59" fmla="*/ 4977407 h 7301507"/>
              <a:gd name="connsiteX60" fmla="*/ 3014844 w 3372031"/>
              <a:gd name="connsiteY60" fmla="*/ 5017889 h 7301507"/>
              <a:gd name="connsiteX61" fmla="*/ 2998175 w 3372031"/>
              <a:gd name="connsiteY61" fmla="*/ 5139332 h 7301507"/>
              <a:gd name="connsiteX62" fmla="*/ 2969600 w 3372031"/>
              <a:gd name="connsiteY62" fmla="*/ 5258395 h 7301507"/>
              <a:gd name="connsiteX63" fmla="*/ 3021987 w 3372031"/>
              <a:gd name="connsiteY63" fmla="*/ 5275064 h 7301507"/>
              <a:gd name="connsiteX64" fmla="*/ 3019606 w 3372031"/>
              <a:gd name="connsiteY64" fmla="*/ 5320307 h 7301507"/>
              <a:gd name="connsiteX65" fmla="*/ 3017225 w 3372031"/>
              <a:gd name="connsiteY65" fmla="*/ 5375076 h 7301507"/>
              <a:gd name="connsiteX66" fmla="*/ 3074375 w 3372031"/>
              <a:gd name="connsiteY66" fmla="*/ 5444132 h 7301507"/>
              <a:gd name="connsiteX67" fmla="*/ 3122000 w 3372031"/>
              <a:gd name="connsiteY67" fmla="*/ 5570339 h 7301507"/>
              <a:gd name="connsiteX68" fmla="*/ 3029131 w 3372031"/>
              <a:gd name="connsiteY68" fmla="*/ 5860851 h 7301507"/>
              <a:gd name="connsiteX69" fmla="*/ 3050562 w 3372031"/>
              <a:gd name="connsiteY69" fmla="*/ 5915620 h 7301507"/>
              <a:gd name="connsiteX70" fmla="*/ 3076756 w 3372031"/>
              <a:gd name="connsiteY70" fmla="*/ 5968007 h 7301507"/>
              <a:gd name="connsiteX71" fmla="*/ 3081519 w 3372031"/>
              <a:gd name="connsiteY71" fmla="*/ 6072782 h 7301507"/>
              <a:gd name="connsiteX72" fmla="*/ 2988649 w 3372031"/>
              <a:gd name="connsiteY72" fmla="*/ 6232327 h 7301507"/>
              <a:gd name="connsiteX73" fmla="*/ 2952931 w 3372031"/>
              <a:gd name="connsiteY73" fmla="*/ 6213276 h 7301507"/>
              <a:gd name="connsiteX74" fmla="*/ 2881494 w 3372031"/>
              <a:gd name="connsiteY74" fmla="*/ 6225182 h 7301507"/>
              <a:gd name="connsiteX75" fmla="*/ 2745762 w 3372031"/>
              <a:gd name="connsiteY75" fmla="*/ 6337101 h 7301507"/>
              <a:gd name="connsiteX76" fmla="*/ 2638606 w 3372031"/>
              <a:gd name="connsiteY76" fmla="*/ 6322814 h 7301507"/>
              <a:gd name="connsiteX77" fmla="*/ 2607650 w 3372031"/>
              <a:gd name="connsiteY77" fmla="*/ 6351389 h 7301507"/>
              <a:gd name="connsiteX78" fmla="*/ 2540974 w 3372031"/>
              <a:gd name="connsiteY78" fmla="*/ 6396631 h 7301507"/>
              <a:gd name="connsiteX79" fmla="*/ 2424294 w 3372031"/>
              <a:gd name="connsiteY79" fmla="*/ 6384726 h 7301507"/>
              <a:gd name="connsiteX80" fmla="*/ 2400481 w 3372031"/>
              <a:gd name="connsiteY80" fmla="*/ 6501407 h 7301507"/>
              <a:gd name="connsiteX81" fmla="*/ 2395719 w 3372031"/>
              <a:gd name="connsiteY81" fmla="*/ 6537126 h 7301507"/>
              <a:gd name="connsiteX82" fmla="*/ 2371907 w 3372031"/>
              <a:gd name="connsiteY82" fmla="*/ 6556176 h 7301507"/>
              <a:gd name="connsiteX83" fmla="*/ 2174262 w 3372031"/>
              <a:gd name="connsiteY83" fmla="*/ 6508551 h 7301507"/>
              <a:gd name="connsiteX84" fmla="*/ 2136162 w 3372031"/>
              <a:gd name="connsiteY84" fmla="*/ 6560939 h 7301507"/>
              <a:gd name="connsiteX85" fmla="*/ 2105206 w 3372031"/>
              <a:gd name="connsiteY85" fmla="*/ 6656189 h 7301507"/>
              <a:gd name="connsiteX86" fmla="*/ 2071868 w 3372031"/>
              <a:gd name="connsiteY86" fmla="*/ 6720482 h 7301507"/>
              <a:gd name="connsiteX87" fmla="*/ 2083775 w 3372031"/>
              <a:gd name="connsiteY87" fmla="*/ 6782395 h 7301507"/>
              <a:gd name="connsiteX88" fmla="*/ 2217125 w 3372031"/>
              <a:gd name="connsiteY88" fmla="*/ 6894314 h 7301507"/>
              <a:gd name="connsiteX89" fmla="*/ 2286181 w 3372031"/>
              <a:gd name="connsiteY89" fmla="*/ 6927651 h 7301507"/>
              <a:gd name="connsiteX90" fmla="*/ 2269512 w 3372031"/>
              <a:gd name="connsiteY90" fmla="*/ 6951464 h 7301507"/>
              <a:gd name="connsiteX91" fmla="*/ 2233794 w 3372031"/>
              <a:gd name="connsiteY91" fmla="*/ 6970514 h 7301507"/>
              <a:gd name="connsiteX92" fmla="*/ 2267131 w 3372031"/>
              <a:gd name="connsiteY92" fmla="*/ 7046714 h 7301507"/>
              <a:gd name="connsiteX93" fmla="*/ 2236175 w 3372031"/>
              <a:gd name="connsiteY93" fmla="*/ 7068145 h 7301507"/>
              <a:gd name="connsiteX94" fmla="*/ 2131400 w 3372031"/>
              <a:gd name="connsiteY94" fmla="*/ 7006232 h 7301507"/>
              <a:gd name="connsiteX95" fmla="*/ 2088537 w 3372031"/>
              <a:gd name="connsiteY95" fmla="*/ 7032426 h 7301507"/>
              <a:gd name="connsiteX96" fmla="*/ 2029006 w 3372031"/>
              <a:gd name="connsiteY96" fmla="*/ 6930032 h 7301507"/>
              <a:gd name="connsiteX97" fmla="*/ 1912325 w 3372031"/>
              <a:gd name="connsiteY97" fmla="*/ 6956226 h 7301507"/>
              <a:gd name="connsiteX98" fmla="*/ 1848031 w 3372031"/>
              <a:gd name="connsiteY98" fmla="*/ 6960989 h 7301507"/>
              <a:gd name="connsiteX99" fmla="*/ 1798025 w 3372031"/>
              <a:gd name="connsiteY99" fmla="*/ 6956227 h 7301507"/>
              <a:gd name="connsiteX100" fmla="*/ 1740875 w 3372031"/>
              <a:gd name="connsiteY100" fmla="*/ 7001470 h 7301507"/>
              <a:gd name="connsiteX101" fmla="*/ 1562281 w 3372031"/>
              <a:gd name="connsiteY101" fmla="*/ 6960989 h 7301507"/>
              <a:gd name="connsiteX102" fmla="*/ 1586093 w 3372031"/>
              <a:gd name="connsiteY102" fmla="*/ 7087195 h 7301507"/>
              <a:gd name="connsiteX103" fmla="*/ 1509894 w 3372031"/>
              <a:gd name="connsiteY103" fmla="*/ 7132439 h 7301507"/>
              <a:gd name="connsiteX104" fmla="*/ 1447981 w 3372031"/>
              <a:gd name="connsiteY104" fmla="*/ 7199113 h 7301507"/>
              <a:gd name="connsiteX105" fmla="*/ 1297962 w 3372031"/>
              <a:gd name="connsiteY105" fmla="*/ 7191970 h 7301507"/>
              <a:gd name="connsiteX106" fmla="*/ 1245575 w 3372031"/>
              <a:gd name="connsiteY10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93200 w 3372031"/>
              <a:gd name="connsiteY16" fmla="*/ 2029420 h 7301507"/>
              <a:gd name="connsiteX17" fmla="*/ 1171756 w 3372031"/>
              <a:gd name="connsiteY17" fmla="*/ 2029419 h 7301507"/>
              <a:gd name="connsiteX18" fmla="*/ 1105081 w 3372031"/>
              <a:gd name="connsiteY18" fmla="*/ 2057995 h 7301507"/>
              <a:gd name="connsiteX19" fmla="*/ 1097937 w 3372031"/>
              <a:gd name="connsiteY19" fmla="*/ 2158007 h 7301507"/>
              <a:gd name="connsiteX20" fmla="*/ 1009831 w 3372031"/>
              <a:gd name="connsiteY20" fmla="*/ 2246114 h 7301507"/>
              <a:gd name="connsiteX21" fmla="*/ 1152706 w 3372031"/>
              <a:gd name="connsiteY21" fmla="*/ 2308026 h 7301507"/>
              <a:gd name="connsiteX22" fmla="*/ 1202713 w 3372031"/>
              <a:gd name="connsiteY22" fmla="*/ 2343744 h 7301507"/>
              <a:gd name="connsiteX23" fmla="*/ 1255100 w 3372031"/>
              <a:gd name="connsiteY23" fmla="*/ 2360414 h 7301507"/>
              <a:gd name="connsiteX24" fmla="*/ 1305106 w 3372031"/>
              <a:gd name="connsiteY24" fmla="*/ 2410420 h 7301507"/>
              <a:gd name="connsiteX25" fmla="*/ 1362256 w 3372031"/>
              <a:gd name="connsiteY25" fmla="*/ 2431851 h 7301507"/>
              <a:gd name="connsiteX26" fmla="*/ 1455125 w 3372031"/>
              <a:gd name="connsiteY26" fmla="*/ 2508051 h 7301507"/>
              <a:gd name="connsiteX27" fmla="*/ 1540850 w 3372031"/>
              <a:gd name="connsiteY27" fmla="*/ 2541390 h 7301507"/>
              <a:gd name="connsiteX28" fmla="*/ 1674200 w 3372031"/>
              <a:gd name="connsiteY28" fmla="*/ 2689026 h 7301507"/>
              <a:gd name="connsiteX29" fmla="*/ 1757544 w 3372031"/>
              <a:gd name="connsiteY29" fmla="*/ 2843807 h 7301507"/>
              <a:gd name="connsiteX30" fmla="*/ 1928993 w 3372031"/>
              <a:gd name="connsiteY30" fmla="*/ 2950964 h 7301507"/>
              <a:gd name="connsiteX31" fmla="*/ 1959950 w 3372031"/>
              <a:gd name="connsiteY31" fmla="*/ 3055739 h 7301507"/>
              <a:gd name="connsiteX32" fmla="*/ 2021862 w 3372031"/>
              <a:gd name="connsiteY32" fmla="*/ 3158132 h 7301507"/>
              <a:gd name="connsiteX33" fmla="*/ 2083775 w 3372031"/>
              <a:gd name="connsiteY33" fmla="*/ 3196232 h 7301507"/>
              <a:gd name="connsiteX34" fmla="*/ 2214744 w 3372031"/>
              <a:gd name="connsiteY34" fmla="*/ 3343870 h 7301507"/>
              <a:gd name="connsiteX35" fmla="*/ 2357618 w 3372031"/>
              <a:gd name="connsiteY35" fmla="*/ 3420070 h 7301507"/>
              <a:gd name="connsiteX36" fmla="*/ 2417150 w 3372031"/>
              <a:gd name="connsiteY36" fmla="*/ 3505795 h 7301507"/>
              <a:gd name="connsiteX37" fmla="*/ 2464775 w 3372031"/>
              <a:gd name="connsiteY37" fmla="*/ 3572470 h 7301507"/>
              <a:gd name="connsiteX38" fmla="*/ 2512400 w 3372031"/>
              <a:gd name="connsiteY38" fmla="*/ 3562946 h 7301507"/>
              <a:gd name="connsiteX39" fmla="*/ 2517162 w 3372031"/>
              <a:gd name="connsiteY39" fmla="*/ 3715345 h 7301507"/>
              <a:gd name="connsiteX40" fmla="*/ 2569550 w 3372031"/>
              <a:gd name="connsiteY40" fmla="*/ 3808214 h 7301507"/>
              <a:gd name="connsiteX41" fmla="*/ 2562406 w 3372031"/>
              <a:gd name="connsiteY41" fmla="*/ 3846314 h 7301507"/>
              <a:gd name="connsiteX42" fmla="*/ 2631462 w 3372031"/>
              <a:gd name="connsiteY42" fmla="*/ 3882032 h 7301507"/>
              <a:gd name="connsiteX43" fmla="*/ 2688612 w 3372031"/>
              <a:gd name="connsiteY43" fmla="*/ 3827264 h 7301507"/>
              <a:gd name="connsiteX44" fmla="*/ 2721950 w 3372031"/>
              <a:gd name="connsiteY44" fmla="*/ 3910607 h 7301507"/>
              <a:gd name="connsiteX45" fmla="*/ 2767194 w 3372031"/>
              <a:gd name="connsiteY45" fmla="*/ 3955851 h 7301507"/>
              <a:gd name="connsiteX46" fmla="*/ 2841012 w 3372031"/>
              <a:gd name="connsiteY46" fmla="*/ 3979664 h 7301507"/>
              <a:gd name="connsiteX47" fmla="*/ 2893400 w 3372031"/>
              <a:gd name="connsiteY47" fmla="*/ 4048720 h 7301507"/>
              <a:gd name="connsiteX48" fmla="*/ 2979125 w 3372031"/>
              <a:gd name="connsiteY48" fmla="*/ 4103489 h 7301507"/>
              <a:gd name="connsiteX49" fmla="*/ 3031512 w 3372031"/>
              <a:gd name="connsiteY49" fmla="*/ 4136826 h 7301507"/>
              <a:gd name="connsiteX50" fmla="*/ 2902925 w 3372031"/>
              <a:gd name="connsiteY50" fmla="*/ 4229695 h 7301507"/>
              <a:gd name="connsiteX51" fmla="*/ 2900543 w 3372031"/>
              <a:gd name="connsiteY51" fmla="*/ 4284463 h 7301507"/>
              <a:gd name="connsiteX52" fmla="*/ 3002937 w 3372031"/>
              <a:gd name="connsiteY52" fmla="*/ 4401145 h 7301507"/>
              <a:gd name="connsiteX53" fmla="*/ 3098187 w 3372031"/>
              <a:gd name="connsiteY53" fmla="*/ 4463057 h 7301507"/>
              <a:gd name="connsiteX54" fmla="*/ 3129144 w 3372031"/>
              <a:gd name="connsiteY54" fmla="*/ 4501157 h 7301507"/>
              <a:gd name="connsiteX55" fmla="*/ 3114856 w 3372031"/>
              <a:gd name="connsiteY55" fmla="*/ 4582120 h 7301507"/>
              <a:gd name="connsiteX56" fmla="*/ 3110094 w 3372031"/>
              <a:gd name="connsiteY56" fmla="*/ 4665464 h 7301507"/>
              <a:gd name="connsiteX57" fmla="*/ 3067231 w 3372031"/>
              <a:gd name="connsiteY57" fmla="*/ 4674989 h 7301507"/>
              <a:gd name="connsiteX58" fmla="*/ 3041037 w 3372031"/>
              <a:gd name="connsiteY58" fmla="*/ 4691657 h 7301507"/>
              <a:gd name="connsiteX59" fmla="*/ 3069612 w 3372031"/>
              <a:gd name="connsiteY59" fmla="*/ 4841676 h 7301507"/>
              <a:gd name="connsiteX60" fmla="*/ 3052944 w 3372031"/>
              <a:gd name="connsiteY60" fmla="*/ 4977407 h 7301507"/>
              <a:gd name="connsiteX61" fmla="*/ 3014844 w 3372031"/>
              <a:gd name="connsiteY61" fmla="*/ 5017889 h 7301507"/>
              <a:gd name="connsiteX62" fmla="*/ 2998175 w 3372031"/>
              <a:gd name="connsiteY62" fmla="*/ 5139332 h 7301507"/>
              <a:gd name="connsiteX63" fmla="*/ 2969600 w 3372031"/>
              <a:gd name="connsiteY63" fmla="*/ 5258395 h 7301507"/>
              <a:gd name="connsiteX64" fmla="*/ 3021987 w 3372031"/>
              <a:gd name="connsiteY64" fmla="*/ 5275064 h 7301507"/>
              <a:gd name="connsiteX65" fmla="*/ 3019606 w 3372031"/>
              <a:gd name="connsiteY65" fmla="*/ 5320307 h 7301507"/>
              <a:gd name="connsiteX66" fmla="*/ 3017225 w 3372031"/>
              <a:gd name="connsiteY66" fmla="*/ 5375076 h 7301507"/>
              <a:gd name="connsiteX67" fmla="*/ 3074375 w 3372031"/>
              <a:gd name="connsiteY67" fmla="*/ 5444132 h 7301507"/>
              <a:gd name="connsiteX68" fmla="*/ 3122000 w 3372031"/>
              <a:gd name="connsiteY68" fmla="*/ 5570339 h 7301507"/>
              <a:gd name="connsiteX69" fmla="*/ 3029131 w 3372031"/>
              <a:gd name="connsiteY69" fmla="*/ 5860851 h 7301507"/>
              <a:gd name="connsiteX70" fmla="*/ 3050562 w 3372031"/>
              <a:gd name="connsiteY70" fmla="*/ 5915620 h 7301507"/>
              <a:gd name="connsiteX71" fmla="*/ 3076756 w 3372031"/>
              <a:gd name="connsiteY71" fmla="*/ 5968007 h 7301507"/>
              <a:gd name="connsiteX72" fmla="*/ 3081519 w 3372031"/>
              <a:gd name="connsiteY72" fmla="*/ 6072782 h 7301507"/>
              <a:gd name="connsiteX73" fmla="*/ 2988649 w 3372031"/>
              <a:gd name="connsiteY73" fmla="*/ 6232327 h 7301507"/>
              <a:gd name="connsiteX74" fmla="*/ 2952931 w 3372031"/>
              <a:gd name="connsiteY74" fmla="*/ 6213276 h 7301507"/>
              <a:gd name="connsiteX75" fmla="*/ 2881494 w 3372031"/>
              <a:gd name="connsiteY75" fmla="*/ 6225182 h 7301507"/>
              <a:gd name="connsiteX76" fmla="*/ 2745762 w 3372031"/>
              <a:gd name="connsiteY76" fmla="*/ 6337101 h 7301507"/>
              <a:gd name="connsiteX77" fmla="*/ 2638606 w 3372031"/>
              <a:gd name="connsiteY77" fmla="*/ 6322814 h 7301507"/>
              <a:gd name="connsiteX78" fmla="*/ 2607650 w 3372031"/>
              <a:gd name="connsiteY78" fmla="*/ 6351389 h 7301507"/>
              <a:gd name="connsiteX79" fmla="*/ 2540974 w 3372031"/>
              <a:gd name="connsiteY79" fmla="*/ 6396631 h 7301507"/>
              <a:gd name="connsiteX80" fmla="*/ 2424294 w 3372031"/>
              <a:gd name="connsiteY80" fmla="*/ 6384726 h 7301507"/>
              <a:gd name="connsiteX81" fmla="*/ 2400481 w 3372031"/>
              <a:gd name="connsiteY81" fmla="*/ 6501407 h 7301507"/>
              <a:gd name="connsiteX82" fmla="*/ 2395719 w 3372031"/>
              <a:gd name="connsiteY82" fmla="*/ 6537126 h 7301507"/>
              <a:gd name="connsiteX83" fmla="*/ 2371907 w 3372031"/>
              <a:gd name="connsiteY83" fmla="*/ 6556176 h 7301507"/>
              <a:gd name="connsiteX84" fmla="*/ 2174262 w 3372031"/>
              <a:gd name="connsiteY84" fmla="*/ 6508551 h 7301507"/>
              <a:gd name="connsiteX85" fmla="*/ 2136162 w 3372031"/>
              <a:gd name="connsiteY85" fmla="*/ 6560939 h 7301507"/>
              <a:gd name="connsiteX86" fmla="*/ 2105206 w 3372031"/>
              <a:gd name="connsiteY86" fmla="*/ 6656189 h 7301507"/>
              <a:gd name="connsiteX87" fmla="*/ 2071868 w 3372031"/>
              <a:gd name="connsiteY87" fmla="*/ 6720482 h 7301507"/>
              <a:gd name="connsiteX88" fmla="*/ 2083775 w 3372031"/>
              <a:gd name="connsiteY88" fmla="*/ 6782395 h 7301507"/>
              <a:gd name="connsiteX89" fmla="*/ 2217125 w 3372031"/>
              <a:gd name="connsiteY89" fmla="*/ 6894314 h 7301507"/>
              <a:gd name="connsiteX90" fmla="*/ 2286181 w 3372031"/>
              <a:gd name="connsiteY90" fmla="*/ 6927651 h 7301507"/>
              <a:gd name="connsiteX91" fmla="*/ 2269512 w 3372031"/>
              <a:gd name="connsiteY91" fmla="*/ 6951464 h 7301507"/>
              <a:gd name="connsiteX92" fmla="*/ 2233794 w 3372031"/>
              <a:gd name="connsiteY92" fmla="*/ 6970514 h 7301507"/>
              <a:gd name="connsiteX93" fmla="*/ 2267131 w 3372031"/>
              <a:gd name="connsiteY93" fmla="*/ 7046714 h 7301507"/>
              <a:gd name="connsiteX94" fmla="*/ 2236175 w 3372031"/>
              <a:gd name="connsiteY94" fmla="*/ 7068145 h 7301507"/>
              <a:gd name="connsiteX95" fmla="*/ 2131400 w 3372031"/>
              <a:gd name="connsiteY95" fmla="*/ 7006232 h 7301507"/>
              <a:gd name="connsiteX96" fmla="*/ 2088537 w 3372031"/>
              <a:gd name="connsiteY96" fmla="*/ 7032426 h 7301507"/>
              <a:gd name="connsiteX97" fmla="*/ 2029006 w 3372031"/>
              <a:gd name="connsiteY97" fmla="*/ 6930032 h 7301507"/>
              <a:gd name="connsiteX98" fmla="*/ 1912325 w 3372031"/>
              <a:gd name="connsiteY98" fmla="*/ 6956226 h 7301507"/>
              <a:gd name="connsiteX99" fmla="*/ 1848031 w 3372031"/>
              <a:gd name="connsiteY99" fmla="*/ 6960989 h 7301507"/>
              <a:gd name="connsiteX100" fmla="*/ 1798025 w 3372031"/>
              <a:gd name="connsiteY100" fmla="*/ 6956227 h 7301507"/>
              <a:gd name="connsiteX101" fmla="*/ 1740875 w 3372031"/>
              <a:gd name="connsiteY101" fmla="*/ 7001470 h 7301507"/>
              <a:gd name="connsiteX102" fmla="*/ 1562281 w 3372031"/>
              <a:gd name="connsiteY102" fmla="*/ 6960989 h 7301507"/>
              <a:gd name="connsiteX103" fmla="*/ 1586093 w 3372031"/>
              <a:gd name="connsiteY103" fmla="*/ 7087195 h 7301507"/>
              <a:gd name="connsiteX104" fmla="*/ 1509894 w 3372031"/>
              <a:gd name="connsiteY104" fmla="*/ 7132439 h 7301507"/>
              <a:gd name="connsiteX105" fmla="*/ 1447981 w 3372031"/>
              <a:gd name="connsiteY105" fmla="*/ 7199113 h 7301507"/>
              <a:gd name="connsiteX106" fmla="*/ 1297962 w 3372031"/>
              <a:gd name="connsiteY106" fmla="*/ 7191970 h 7301507"/>
              <a:gd name="connsiteX107" fmla="*/ 1245575 w 3372031"/>
              <a:gd name="connsiteY10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24169 w 3372031"/>
              <a:gd name="connsiteY15" fmla="*/ 2055614 h 7301507"/>
              <a:gd name="connsiteX16" fmla="*/ 1293200 w 3372031"/>
              <a:gd name="connsiteY16" fmla="*/ 2029420 h 7301507"/>
              <a:gd name="connsiteX17" fmla="*/ 1171756 w 3372031"/>
              <a:gd name="connsiteY17" fmla="*/ 2029419 h 7301507"/>
              <a:gd name="connsiteX18" fmla="*/ 1105081 w 3372031"/>
              <a:gd name="connsiteY18" fmla="*/ 2057995 h 7301507"/>
              <a:gd name="connsiteX19" fmla="*/ 1097937 w 3372031"/>
              <a:gd name="connsiteY19" fmla="*/ 2158007 h 7301507"/>
              <a:gd name="connsiteX20" fmla="*/ 1009831 w 3372031"/>
              <a:gd name="connsiteY20" fmla="*/ 2246114 h 7301507"/>
              <a:gd name="connsiteX21" fmla="*/ 1152706 w 3372031"/>
              <a:gd name="connsiteY21" fmla="*/ 2308026 h 7301507"/>
              <a:gd name="connsiteX22" fmla="*/ 1202713 w 3372031"/>
              <a:gd name="connsiteY22" fmla="*/ 2343744 h 7301507"/>
              <a:gd name="connsiteX23" fmla="*/ 1255100 w 3372031"/>
              <a:gd name="connsiteY23" fmla="*/ 2360414 h 7301507"/>
              <a:gd name="connsiteX24" fmla="*/ 1305106 w 3372031"/>
              <a:gd name="connsiteY24" fmla="*/ 2410420 h 7301507"/>
              <a:gd name="connsiteX25" fmla="*/ 1362256 w 3372031"/>
              <a:gd name="connsiteY25" fmla="*/ 2431851 h 7301507"/>
              <a:gd name="connsiteX26" fmla="*/ 1455125 w 3372031"/>
              <a:gd name="connsiteY26" fmla="*/ 2508051 h 7301507"/>
              <a:gd name="connsiteX27" fmla="*/ 1540850 w 3372031"/>
              <a:gd name="connsiteY27" fmla="*/ 2541390 h 7301507"/>
              <a:gd name="connsiteX28" fmla="*/ 1674200 w 3372031"/>
              <a:gd name="connsiteY28" fmla="*/ 2689026 h 7301507"/>
              <a:gd name="connsiteX29" fmla="*/ 1757544 w 3372031"/>
              <a:gd name="connsiteY29" fmla="*/ 2843807 h 7301507"/>
              <a:gd name="connsiteX30" fmla="*/ 1928993 w 3372031"/>
              <a:gd name="connsiteY30" fmla="*/ 2950964 h 7301507"/>
              <a:gd name="connsiteX31" fmla="*/ 1959950 w 3372031"/>
              <a:gd name="connsiteY31" fmla="*/ 3055739 h 7301507"/>
              <a:gd name="connsiteX32" fmla="*/ 2021862 w 3372031"/>
              <a:gd name="connsiteY32" fmla="*/ 3158132 h 7301507"/>
              <a:gd name="connsiteX33" fmla="*/ 2083775 w 3372031"/>
              <a:gd name="connsiteY33" fmla="*/ 3196232 h 7301507"/>
              <a:gd name="connsiteX34" fmla="*/ 2214744 w 3372031"/>
              <a:gd name="connsiteY34" fmla="*/ 3343870 h 7301507"/>
              <a:gd name="connsiteX35" fmla="*/ 2357618 w 3372031"/>
              <a:gd name="connsiteY35" fmla="*/ 3420070 h 7301507"/>
              <a:gd name="connsiteX36" fmla="*/ 2417150 w 3372031"/>
              <a:gd name="connsiteY36" fmla="*/ 3505795 h 7301507"/>
              <a:gd name="connsiteX37" fmla="*/ 2464775 w 3372031"/>
              <a:gd name="connsiteY37" fmla="*/ 3572470 h 7301507"/>
              <a:gd name="connsiteX38" fmla="*/ 2512400 w 3372031"/>
              <a:gd name="connsiteY38" fmla="*/ 3562946 h 7301507"/>
              <a:gd name="connsiteX39" fmla="*/ 2517162 w 3372031"/>
              <a:gd name="connsiteY39" fmla="*/ 3715345 h 7301507"/>
              <a:gd name="connsiteX40" fmla="*/ 2569550 w 3372031"/>
              <a:gd name="connsiteY40" fmla="*/ 3808214 h 7301507"/>
              <a:gd name="connsiteX41" fmla="*/ 2562406 w 3372031"/>
              <a:gd name="connsiteY41" fmla="*/ 3846314 h 7301507"/>
              <a:gd name="connsiteX42" fmla="*/ 2631462 w 3372031"/>
              <a:gd name="connsiteY42" fmla="*/ 3882032 h 7301507"/>
              <a:gd name="connsiteX43" fmla="*/ 2688612 w 3372031"/>
              <a:gd name="connsiteY43" fmla="*/ 3827264 h 7301507"/>
              <a:gd name="connsiteX44" fmla="*/ 2721950 w 3372031"/>
              <a:gd name="connsiteY44" fmla="*/ 3910607 h 7301507"/>
              <a:gd name="connsiteX45" fmla="*/ 2767194 w 3372031"/>
              <a:gd name="connsiteY45" fmla="*/ 3955851 h 7301507"/>
              <a:gd name="connsiteX46" fmla="*/ 2841012 w 3372031"/>
              <a:gd name="connsiteY46" fmla="*/ 3979664 h 7301507"/>
              <a:gd name="connsiteX47" fmla="*/ 2893400 w 3372031"/>
              <a:gd name="connsiteY47" fmla="*/ 4048720 h 7301507"/>
              <a:gd name="connsiteX48" fmla="*/ 2979125 w 3372031"/>
              <a:gd name="connsiteY48" fmla="*/ 4103489 h 7301507"/>
              <a:gd name="connsiteX49" fmla="*/ 3031512 w 3372031"/>
              <a:gd name="connsiteY49" fmla="*/ 4136826 h 7301507"/>
              <a:gd name="connsiteX50" fmla="*/ 2902925 w 3372031"/>
              <a:gd name="connsiteY50" fmla="*/ 4229695 h 7301507"/>
              <a:gd name="connsiteX51" fmla="*/ 2900543 w 3372031"/>
              <a:gd name="connsiteY51" fmla="*/ 4284463 h 7301507"/>
              <a:gd name="connsiteX52" fmla="*/ 3002937 w 3372031"/>
              <a:gd name="connsiteY52" fmla="*/ 4401145 h 7301507"/>
              <a:gd name="connsiteX53" fmla="*/ 3098187 w 3372031"/>
              <a:gd name="connsiteY53" fmla="*/ 4463057 h 7301507"/>
              <a:gd name="connsiteX54" fmla="*/ 3129144 w 3372031"/>
              <a:gd name="connsiteY54" fmla="*/ 4501157 h 7301507"/>
              <a:gd name="connsiteX55" fmla="*/ 3114856 w 3372031"/>
              <a:gd name="connsiteY55" fmla="*/ 4582120 h 7301507"/>
              <a:gd name="connsiteX56" fmla="*/ 3110094 w 3372031"/>
              <a:gd name="connsiteY56" fmla="*/ 4665464 h 7301507"/>
              <a:gd name="connsiteX57" fmla="*/ 3067231 w 3372031"/>
              <a:gd name="connsiteY57" fmla="*/ 4674989 h 7301507"/>
              <a:gd name="connsiteX58" fmla="*/ 3041037 w 3372031"/>
              <a:gd name="connsiteY58" fmla="*/ 4691657 h 7301507"/>
              <a:gd name="connsiteX59" fmla="*/ 3069612 w 3372031"/>
              <a:gd name="connsiteY59" fmla="*/ 4841676 h 7301507"/>
              <a:gd name="connsiteX60" fmla="*/ 3052944 w 3372031"/>
              <a:gd name="connsiteY60" fmla="*/ 4977407 h 7301507"/>
              <a:gd name="connsiteX61" fmla="*/ 3014844 w 3372031"/>
              <a:gd name="connsiteY61" fmla="*/ 5017889 h 7301507"/>
              <a:gd name="connsiteX62" fmla="*/ 2998175 w 3372031"/>
              <a:gd name="connsiteY62" fmla="*/ 5139332 h 7301507"/>
              <a:gd name="connsiteX63" fmla="*/ 2969600 w 3372031"/>
              <a:gd name="connsiteY63" fmla="*/ 5258395 h 7301507"/>
              <a:gd name="connsiteX64" fmla="*/ 3021987 w 3372031"/>
              <a:gd name="connsiteY64" fmla="*/ 5275064 h 7301507"/>
              <a:gd name="connsiteX65" fmla="*/ 3019606 w 3372031"/>
              <a:gd name="connsiteY65" fmla="*/ 5320307 h 7301507"/>
              <a:gd name="connsiteX66" fmla="*/ 3017225 w 3372031"/>
              <a:gd name="connsiteY66" fmla="*/ 5375076 h 7301507"/>
              <a:gd name="connsiteX67" fmla="*/ 3074375 w 3372031"/>
              <a:gd name="connsiteY67" fmla="*/ 5444132 h 7301507"/>
              <a:gd name="connsiteX68" fmla="*/ 3122000 w 3372031"/>
              <a:gd name="connsiteY68" fmla="*/ 5570339 h 7301507"/>
              <a:gd name="connsiteX69" fmla="*/ 3029131 w 3372031"/>
              <a:gd name="connsiteY69" fmla="*/ 5860851 h 7301507"/>
              <a:gd name="connsiteX70" fmla="*/ 3050562 w 3372031"/>
              <a:gd name="connsiteY70" fmla="*/ 5915620 h 7301507"/>
              <a:gd name="connsiteX71" fmla="*/ 3076756 w 3372031"/>
              <a:gd name="connsiteY71" fmla="*/ 5968007 h 7301507"/>
              <a:gd name="connsiteX72" fmla="*/ 3081519 w 3372031"/>
              <a:gd name="connsiteY72" fmla="*/ 6072782 h 7301507"/>
              <a:gd name="connsiteX73" fmla="*/ 2988649 w 3372031"/>
              <a:gd name="connsiteY73" fmla="*/ 6232327 h 7301507"/>
              <a:gd name="connsiteX74" fmla="*/ 2952931 w 3372031"/>
              <a:gd name="connsiteY74" fmla="*/ 6213276 h 7301507"/>
              <a:gd name="connsiteX75" fmla="*/ 2881494 w 3372031"/>
              <a:gd name="connsiteY75" fmla="*/ 6225182 h 7301507"/>
              <a:gd name="connsiteX76" fmla="*/ 2745762 w 3372031"/>
              <a:gd name="connsiteY76" fmla="*/ 6337101 h 7301507"/>
              <a:gd name="connsiteX77" fmla="*/ 2638606 w 3372031"/>
              <a:gd name="connsiteY77" fmla="*/ 6322814 h 7301507"/>
              <a:gd name="connsiteX78" fmla="*/ 2607650 w 3372031"/>
              <a:gd name="connsiteY78" fmla="*/ 6351389 h 7301507"/>
              <a:gd name="connsiteX79" fmla="*/ 2540974 w 3372031"/>
              <a:gd name="connsiteY79" fmla="*/ 6396631 h 7301507"/>
              <a:gd name="connsiteX80" fmla="*/ 2424294 w 3372031"/>
              <a:gd name="connsiteY80" fmla="*/ 6384726 h 7301507"/>
              <a:gd name="connsiteX81" fmla="*/ 2400481 w 3372031"/>
              <a:gd name="connsiteY81" fmla="*/ 6501407 h 7301507"/>
              <a:gd name="connsiteX82" fmla="*/ 2395719 w 3372031"/>
              <a:gd name="connsiteY82" fmla="*/ 6537126 h 7301507"/>
              <a:gd name="connsiteX83" fmla="*/ 2371907 w 3372031"/>
              <a:gd name="connsiteY83" fmla="*/ 6556176 h 7301507"/>
              <a:gd name="connsiteX84" fmla="*/ 2174262 w 3372031"/>
              <a:gd name="connsiteY84" fmla="*/ 6508551 h 7301507"/>
              <a:gd name="connsiteX85" fmla="*/ 2136162 w 3372031"/>
              <a:gd name="connsiteY85" fmla="*/ 6560939 h 7301507"/>
              <a:gd name="connsiteX86" fmla="*/ 2105206 w 3372031"/>
              <a:gd name="connsiteY86" fmla="*/ 6656189 h 7301507"/>
              <a:gd name="connsiteX87" fmla="*/ 2071868 w 3372031"/>
              <a:gd name="connsiteY87" fmla="*/ 6720482 h 7301507"/>
              <a:gd name="connsiteX88" fmla="*/ 2083775 w 3372031"/>
              <a:gd name="connsiteY88" fmla="*/ 6782395 h 7301507"/>
              <a:gd name="connsiteX89" fmla="*/ 2217125 w 3372031"/>
              <a:gd name="connsiteY89" fmla="*/ 6894314 h 7301507"/>
              <a:gd name="connsiteX90" fmla="*/ 2286181 w 3372031"/>
              <a:gd name="connsiteY90" fmla="*/ 6927651 h 7301507"/>
              <a:gd name="connsiteX91" fmla="*/ 2269512 w 3372031"/>
              <a:gd name="connsiteY91" fmla="*/ 6951464 h 7301507"/>
              <a:gd name="connsiteX92" fmla="*/ 2233794 w 3372031"/>
              <a:gd name="connsiteY92" fmla="*/ 6970514 h 7301507"/>
              <a:gd name="connsiteX93" fmla="*/ 2267131 w 3372031"/>
              <a:gd name="connsiteY93" fmla="*/ 7046714 h 7301507"/>
              <a:gd name="connsiteX94" fmla="*/ 2236175 w 3372031"/>
              <a:gd name="connsiteY94" fmla="*/ 7068145 h 7301507"/>
              <a:gd name="connsiteX95" fmla="*/ 2131400 w 3372031"/>
              <a:gd name="connsiteY95" fmla="*/ 7006232 h 7301507"/>
              <a:gd name="connsiteX96" fmla="*/ 2088537 w 3372031"/>
              <a:gd name="connsiteY96" fmla="*/ 7032426 h 7301507"/>
              <a:gd name="connsiteX97" fmla="*/ 2029006 w 3372031"/>
              <a:gd name="connsiteY97" fmla="*/ 6930032 h 7301507"/>
              <a:gd name="connsiteX98" fmla="*/ 1912325 w 3372031"/>
              <a:gd name="connsiteY98" fmla="*/ 6956226 h 7301507"/>
              <a:gd name="connsiteX99" fmla="*/ 1848031 w 3372031"/>
              <a:gd name="connsiteY99" fmla="*/ 6960989 h 7301507"/>
              <a:gd name="connsiteX100" fmla="*/ 1798025 w 3372031"/>
              <a:gd name="connsiteY100" fmla="*/ 6956227 h 7301507"/>
              <a:gd name="connsiteX101" fmla="*/ 1740875 w 3372031"/>
              <a:gd name="connsiteY101" fmla="*/ 7001470 h 7301507"/>
              <a:gd name="connsiteX102" fmla="*/ 1562281 w 3372031"/>
              <a:gd name="connsiteY102" fmla="*/ 6960989 h 7301507"/>
              <a:gd name="connsiteX103" fmla="*/ 1586093 w 3372031"/>
              <a:gd name="connsiteY103" fmla="*/ 7087195 h 7301507"/>
              <a:gd name="connsiteX104" fmla="*/ 1509894 w 3372031"/>
              <a:gd name="connsiteY104" fmla="*/ 7132439 h 7301507"/>
              <a:gd name="connsiteX105" fmla="*/ 1447981 w 3372031"/>
              <a:gd name="connsiteY105" fmla="*/ 7199113 h 7301507"/>
              <a:gd name="connsiteX106" fmla="*/ 1297962 w 3372031"/>
              <a:gd name="connsiteY106" fmla="*/ 7191970 h 7301507"/>
              <a:gd name="connsiteX107" fmla="*/ 1245575 w 3372031"/>
              <a:gd name="connsiteY10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526562 w 3372031"/>
              <a:gd name="connsiteY15" fmla="*/ 1957982 h 7301507"/>
              <a:gd name="connsiteX16" fmla="*/ 1424169 w 3372031"/>
              <a:gd name="connsiteY16" fmla="*/ 2055614 h 7301507"/>
              <a:gd name="connsiteX17" fmla="*/ 1293200 w 3372031"/>
              <a:gd name="connsiteY17" fmla="*/ 2029420 h 7301507"/>
              <a:gd name="connsiteX18" fmla="*/ 1171756 w 3372031"/>
              <a:gd name="connsiteY18" fmla="*/ 2029419 h 7301507"/>
              <a:gd name="connsiteX19" fmla="*/ 1105081 w 3372031"/>
              <a:gd name="connsiteY19" fmla="*/ 2057995 h 7301507"/>
              <a:gd name="connsiteX20" fmla="*/ 1097937 w 3372031"/>
              <a:gd name="connsiteY20" fmla="*/ 2158007 h 7301507"/>
              <a:gd name="connsiteX21" fmla="*/ 1009831 w 3372031"/>
              <a:gd name="connsiteY21" fmla="*/ 2246114 h 7301507"/>
              <a:gd name="connsiteX22" fmla="*/ 1152706 w 3372031"/>
              <a:gd name="connsiteY22" fmla="*/ 2308026 h 7301507"/>
              <a:gd name="connsiteX23" fmla="*/ 1202713 w 3372031"/>
              <a:gd name="connsiteY23" fmla="*/ 2343744 h 7301507"/>
              <a:gd name="connsiteX24" fmla="*/ 1255100 w 3372031"/>
              <a:gd name="connsiteY24" fmla="*/ 2360414 h 7301507"/>
              <a:gd name="connsiteX25" fmla="*/ 1305106 w 3372031"/>
              <a:gd name="connsiteY25" fmla="*/ 2410420 h 7301507"/>
              <a:gd name="connsiteX26" fmla="*/ 1362256 w 3372031"/>
              <a:gd name="connsiteY26" fmla="*/ 2431851 h 7301507"/>
              <a:gd name="connsiteX27" fmla="*/ 1455125 w 3372031"/>
              <a:gd name="connsiteY27" fmla="*/ 2508051 h 7301507"/>
              <a:gd name="connsiteX28" fmla="*/ 1540850 w 3372031"/>
              <a:gd name="connsiteY28" fmla="*/ 2541390 h 7301507"/>
              <a:gd name="connsiteX29" fmla="*/ 1674200 w 3372031"/>
              <a:gd name="connsiteY29" fmla="*/ 2689026 h 7301507"/>
              <a:gd name="connsiteX30" fmla="*/ 1757544 w 3372031"/>
              <a:gd name="connsiteY30" fmla="*/ 2843807 h 7301507"/>
              <a:gd name="connsiteX31" fmla="*/ 1928993 w 3372031"/>
              <a:gd name="connsiteY31" fmla="*/ 2950964 h 7301507"/>
              <a:gd name="connsiteX32" fmla="*/ 1959950 w 3372031"/>
              <a:gd name="connsiteY32" fmla="*/ 3055739 h 7301507"/>
              <a:gd name="connsiteX33" fmla="*/ 2021862 w 3372031"/>
              <a:gd name="connsiteY33" fmla="*/ 3158132 h 7301507"/>
              <a:gd name="connsiteX34" fmla="*/ 2083775 w 3372031"/>
              <a:gd name="connsiteY34" fmla="*/ 3196232 h 7301507"/>
              <a:gd name="connsiteX35" fmla="*/ 2214744 w 3372031"/>
              <a:gd name="connsiteY35" fmla="*/ 3343870 h 7301507"/>
              <a:gd name="connsiteX36" fmla="*/ 2357618 w 3372031"/>
              <a:gd name="connsiteY36" fmla="*/ 3420070 h 7301507"/>
              <a:gd name="connsiteX37" fmla="*/ 2417150 w 3372031"/>
              <a:gd name="connsiteY37" fmla="*/ 3505795 h 7301507"/>
              <a:gd name="connsiteX38" fmla="*/ 2464775 w 3372031"/>
              <a:gd name="connsiteY38" fmla="*/ 3572470 h 7301507"/>
              <a:gd name="connsiteX39" fmla="*/ 2512400 w 3372031"/>
              <a:gd name="connsiteY39" fmla="*/ 3562946 h 7301507"/>
              <a:gd name="connsiteX40" fmla="*/ 2517162 w 3372031"/>
              <a:gd name="connsiteY40" fmla="*/ 3715345 h 7301507"/>
              <a:gd name="connsiteX41" fmla="*/ 2569550 w 3372031"/>
              <a:gd name="connsiteY41" fmla="*/ 3808214 h 7301507"/>
              <a:gd name="connsiteX42" fmla="*/ 2562406 w 3372031"/>
              <a:gd name="connsiteY42" fmla="*/ 3846314 h 7301507"/>
              <a:gd name="connsiteX43" fmla="*/ 2631462 w 3372031"/>
              <a:gd name="connsiteY43" fmla="*/ 3882032 h 7301507"/>
              <a:gd name="connsiteX44" fmla="*/ 2688612 w 3372031"/>
              <a:gd name="connsiteY44" fmla="*/ 3827264 h 7301507"/>
              <a:gd name="connsiteX45" fmla="*/ 2721950 w 3372031"/>
              <a:gd name="connsiteY45" fmla="*/ 3910607 h 7301507"/>
              <a:gd name="connsiteX46" fmla="*/ 2767194 w 3372031"/>
              <a:gd name="connsiteY46" fmla="*/ 3955851 h 7301507"/>
              <a:gd name="connsiteX47" fmla="*/ 2841012 w 3372031"/>
              <a:gd name="connsiteY47" fmla="*/ 3979664 h 7301507"/>
              <a:gd name="connsiteX48" fmla="*/ 2893400 w 3372031"/>
              <a:gd name="connsiteY48" fmla="*/ 4048720 h 7301507"/>
              <a:gd name="connsiteX49" fmla="*/ 2979125 w 3372031"/>
              <a:gd name="connsiteY49" fmla="*/ 4103489 h 7301507"/>
              <a:gd name="connsiteX50" fmla="*/ 3031512 w 3372031"/>
              <a:gd name="connsiteY50" fmla="*/ 4136826 h 7301507"/>
              <a:gd name="connsiteX51" fmla="*/ 2902925 w 3372031"/>
              <a:gd name="connsiteY51" fmla="*/ 4229695 h 7301507"/>
              <a:gd name="connsiteX52" fmla="*/ 2900543 w 3372031"/>
              <a:gd name="connsiteY52" fmla="*/ 4284463 h 7301507"/>
              <a:gd name="connsiteX53" fmla="*/ 3002937 w 3372031"/>
              <a:gd name="connsiteY53" fmla="*/ 4401145 h 7301507"/>
              <a:gd name="connsiteX54" fmla="*/ 3098187 w 3372031"/>
              <a:gd name="connsiteY54" fmla="*/ 4463057 h 7301507"/>
              <a:gd name="connsiteX55" fmla="*/ 3129144 w 3372031"/>
              <a:gd name="connsiteY55" fmla="*/ 4501157 h 7301507"/>
              <a:gd name="connsiteX56" fmla="*/ 3114856 w 3372031"/>
              <a:gd name="connsiteY56" fmla="*/ 4582120 h 7301507"/>
              <a:gd name="connsiteX57" fmla="*/ 3110094 w 3372031"/>
              <a:gd name="connsiteY57" fmla="*/ 4665464 h 7301507"/>
              <a:gd name="connsiteX58" fmla="*/ 3067231 w 3372031"/>
              <a:gd name="connsiteY58" fmla="*/ 4674989 h 7301507"/>
              <a:gd name="connsiteX59" fmla="*/ 3041037 w 3372031"/>
              <a:gd name="connsiteY59" fmla="*/ 4691657 h 7301507"/>
              <a:gd name="connsiteX60" fmla="*/ 3069612 w 3372031"/>
              <a:gd name="connsiteY60" fmla="*/ 4841676 h 7301507"/>
              <a:gd name="connsiteX61" fmla="*/ 3052944 w 3372031"/>
              <a:gd name="connsiteY61" fmla="*/ 4977407 h 7301507"/>
              <a:gd name="connsiteX62" fmla="*/ 3014844 w 3372031"/>
              <a:gd name="connsiteY62" fmla="*/ 5017889 h 7301507"/>
              <a:gd name="connsiteX63" fmla="*/ 2998175 w 3372031"/>
              <a:gd name="connsiteY63" fmla="*/ 5139332 h 7301507"/>
              <a:gd name="connsiteX64" fmla="*/ 2969600 w 3372031"/>
              <a:gd name="connsiteY64" fmla="*/ 5258395 h 7301507"/>
              <a:gd name="connsiteX65" fmla="*/ 3021987 w 3372031"/>
              <a:gd name="connsiteY65" fmla="*/ 5275064 h 7301507"/>
              <a:gd name="connsiteX66" fmla="*/ 3019606 w 3372031"/>
              <a:gd name="connsiteY66" fmla="*/ 5320307 h 7301507"/>
              <a:gd name="connsiteX67" fmla="*/ 3017225 w 3372031"/>
              <a:gd name="connsiteY67" fmla="*/ 5375076 h 7301507"/>
              <a:gd name="connsiteX68" fmla="*/ 3074375 w 3372031"/>
              <a:gd name="connsiteY68" fmla="*/ 5444132 h 7301507"/>
              <a:gd name="connsiteX69" fmla="*/ 3122000 w 3372031"/>
              <a:gd name="connsiteY69" fmla="*/ 5570339 h 7301507"/>
              <a:gd name="connsiteX70" fmla="*/ 3029131 w 3372031"/>
              <a:gd name="connsiteY70" fmla="*/ 5860851 h 7301507"/>
              <a:gd name="connsiteX71" fmla="*/ 3050562 w 3372031"/>
              <a:gd name="connsiteY71" fmla="*/ 5915620 h 7301507"/>
              <a:gd name="connsiteX72" fmla="*/ 3076756 w 3372031"/>
              <a:gd name="connsiteY72" fmla="*/ 5968007 h 7301507"/>
              <a:gd name="connsiteX73" fmla="*/ 3081519 w 3372031"/>
              <a:gd name="connsiteY73" fmla="*/ 6072782 h 7301507"/>
              <a:gd name="connsiteX74" fmla="*/ 2988649 w 3372031"/>
              <a:gd name="connsiteY74" fmla="*/ 6232327 h 7301507"/>
              <a:gd name="connsiteX75" fmla="*/ 2952931 w 3372031"/>
              <a:gd name="connsiteY75" fmla="*/ 6213276 h 7301507"/>
              <a:gd name="connsiteX76" fmla="*/ 2881494 w 3372031"/>
              <a:gd name="connsiteY76" fmla="*/ 6225182 h 7301507"/>
              <a:gd name="connsiteX77" fmla="*/ 2745762 w 3372031"/>
              <a:gd name="connsiteY77" fmla="*/ 6337101 h 7301507"/>
              <a:gd name="connsiteX78" fmla="*/ 2638606 w 3372031"/>
              <a:gd name="connsiteY78" fmla="*/ 6322814 h 7301507"/>
              <a:gd name="connsiteX79" fmla="*/ 2607650 w 3372031"/>
              <a:gd name="connsiteY79" fmla="*/ 6351389 h 7301507"/>
              <a:gd name="connsiteX80" fmla="*/ 2540974 w 3372031"/>
              <a:gd name="connsiteY80" fmla="*/ 6396631 h 7301507"/>
              <a:gd name="connsiteX81" fmla="*/ 2424294 w 3372031"/>
              <a:gd name="connsiteY81" fmla="*/ 6384726 h 7301507"/>
              <a:gd name="connsiteX82" fmla="*/ 2400481 w 3372031"/>
              <a:gd name="connsiteY82" fmla="*/ 6501407 h 7301507"/>
              <a:gd name="connsiteX83" fmla="*/ 2395719 w 3372031"/>
              <a:gd name="connsiteY83" fmla="*/ 6537126 h 7301507"/>
              <a:gd name="connsiteX84" fmla="*/ 2371907 w 3372031"/>
              <a:gd name="connsiteY84" fmla="*/ 6556176 h 7301507"/>
              <a:gd name="connsiteX85" fmla="*/ 2174262 w 3372031"/>
              <a:gd name="connsiteY85" fmla="*/ 6508551 h 7301507"/>
              <a:gd name="connsiteX86" fmla="*/ 2136162 w 3372031"/>
              <a:gd name="connsiteY86" fmla="*/ 6560939 h 7301507"/>
              <a:gd name="connsiteX87" fmla="*/ 2105206 w 3372031"/>
              <a:gd name="connsiteY87" fmla="*/ 6656189 h 7301507"/>
              <a:gd name="connsiteX88" fmla="*/ 2071868 w 3372031"/>
              <a:gd name="connsiteY88" fmla="*/ 6720482 h 7301507"/>
              <a:gd name="connsiteX89" fmla="*/ 2083775 w 3372031"/>
              <a:gd name="connsiteY89" fmla="*/ 6782395 h 7301507"/>
              <a:gd name="connsiteX90" fmla="*/ 2217125 w 3372031"/>
              <a:gd name="connsiteY90" fmla="*/ 6894314 h 7301507"/>
              <a:gd name="connsiteX91" fmla="*/ 2286181 w 3372031"/>
              <a:gd name="connsiteY91" fmla="*/ 6927651 h 7301507"/>
              <a:gd name="connsiteX92" fmla="*/ 2269512 w 3372031"/>
              <a:gd name="connsiteY92" fmla="*/ 6951464 h 7301507"/>
              <a:gd name="connsiteX93" fmla="*/ 2233794 w 3372031"/>
              <a:gd name="connsiteY93" fmla="*/ 6970514 h 7301507"/>
              <a:gd name="connsiteX94" fmla="*/ 2267131 w 3372031"/>
              <a:gd name="connsiteY94" fmla="*/ 7046714 h 7301507"/>
              <a:gd name="connsiteX95" fmla="*/ 2236175 w 3372031"/>
              <a:gd name="connsiteY95" fmla="*/ 7068145 h 7301507"/>
              <a:gd name="connsiteX96" fmla="*/ 2131400 w 3372031"/>
              <a:gd name="connsiteY96" fmla="*/ 7006232 h 7301507"/>
              <a:gd name="connsiteX97" fmla="*/ 2088537 w 3372031"/>
              <a:gd name="connsiteY97" fmla="*/ 7032426 h 7301507"/>
              <a:gd name="connsiteX98" fmla="*/ 2029006 w 3372031"/>
              <a:gd name="connsiteY98" fmla="*/ 6930032 h 7301507"/>
              <a:gd name="connsiteX99" fmla="*/ 1912325 w 3372031"/>
              <a:gd name="connsiteY99" fmla="*/ 6956226 h 7301507"/>
              <a:gd name="connsiteX100" fmla="*/ 1848031 w 3372031"/>
              <a:gd name="connsiteY100" fmla="*/ 6960989 h 7301507"/>
              <a:gd name="connsiteX101" fmla="*/ 1798025 w 3372031"/>
              <a:gd name="connsiteY101" fmla="*/ 6956227 h 7301507"/>
              <a:gd name="connsiteX102" fmla="*/ 1740875 w 3372031"/>
              <a:gd name="connsiteY102" fmla="*/ 7001470 h 7301507"/>
              <a:gd name="connsiteX103" fmla="*/ 1562281 w 3372031"/>
              <a:gd name="connsiteY103" fmla="*/ 6960989 h 7301507"/>
              <a:gd name="connsiteX104" fmla="*/ 1586093 w 3372031"/>
              <a:gd name="connsiteY104" fmla="*/ 7087195 h 7301507"/>
              <a:gd name="connsiteX105" fmla="*/ 1509894 w 3372031"/>
              <a:gd name="connsiteY105" fmla="*/ 7132439 h 7301507"/>
              <a:gd name="connsiteX106" fmla="*/ 1447981 w 3372031"/>
              <a:gd name="connsiteY106" fmla="*/ 7199113 h 7301507"/>
              <a:gd name="connsiteX107" fmla="*/ 1297962 w 3372031"/>
              <a:gd name="connsiteY107" fmla="*/ 7191970 h 7301507"/>
              <a:gd name="connsiteX108" fmla="*/ 1245575 w 3372031"/>
              <a:gd name="connsiteY10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526562 w 3372031"/>
              <a:gd name="connsiteY15" fmla="*/ 1957982 h 7301507"/>
              <a:gd name="connsiteX16" fmla="*/ 1455125 w 3372031"/>
              <a:gd name="connsiteY16" fmla="*/ 1993701 h 7301507"/>
              <a:gd name="connsiteX17" fmla="*/ 1424169 w 3372031"/>
              <a:gd name="connsiteY17" fmla="*/ 2055614 h 7301507"/>
              <a:gd name="connsiteX18" fmla="*/ 1293200 w 3372031"/>
              <a:gd name="connsiteY18" fmla="*/ 2029420 h 7301507"/>
              <a:gd name="connsiteX19" fmla="*/ 1171756 w 3372031"/>
              <a:gd name="connsiteY19" fmla="*/ 2029419 h 7301507"/>
              <a:gd name="connsiteX20" fmla="*/ 1105081 w 3372031"/>
              <a:gd name="connsiteY20" fmla="*/ 2057995 h 7301507"/>
              <a:gd name="connsiteX21" fmla="*/ 1097937 w 3372031"/>
              <a:gd name="connsiteY21" fmla="*/ 2158007 h 7301507"/>
              <a:gd name="connsiteX22" fmla="*/ 1009831 w 3372031"/>
              <a:gd name="connsiteY22" fmla="*/ 2246114 h 7301507"/>
              <a:gd name="connsiteX23" fmla="*/ 1152706 w 3372031"/>
              <a:gd name="connsiteY23" fmla="*/ 2308026 h 7301507"/>
              <a:gd name="connsiteX24" fmla="*/ 1202713 w 3372031"/>
              <a:gd name="connsiteY24" fmla="*/ 2343744 h 7301507"/>
              <a:gd name="connsiteX25" fmla="*/ 1255100 w 3372031"/>
              <a:gd name="connsiteY25" fmla="*/ 2360414 h 7301507"/>
              <a:gd name="connsiteX26" fmla="*/ 1305106 w 3372031"/>
              <a:gd name="connsiteY26" fmla="*/ 2410420 h 7301507"/>
              <a:gd name="connsiteX27" fmla="*/ 1362256 w 3372031"/>
              <a:gd name="connsiteY27" fmla="*/ 2431851 h 7301507"/>
              <a:gd name="connsiteX28" fmla="*/ 1455125 w 3372031"/>
              <a:gd name="connsiteY28" fmla="*/ 2508051 h 7301507"/>
              <a:gd name="connsiteX29" fmla="*/ 1540850 w 3372031"/>
              <a:gd name="connsiteY29" fmla="*/ 2541390 h 7301507"/>
              <a:gd name="connsiteX30" fmla="*/ 1674200 w 3372031"/>
              <a:gd name="connsiteY30" fmla="*/ 2689026 h 7301507"/>
              <a:gd name="connsiteX31" fmla="*/ 1757544 w 3372031"/>
              <a:gd name="connsiteY31" fmla="*/ 2843807 h 7301507"/>
              <a:gd name="connsiteX32" fmla="*/ 1928993 w 3372031"/>
              <a:gd name="connsiteY32" fmla="*/ 2950964 h 7301507"/>
              <a:gd name="connsiteX33" fmla="*/ 1959950 w 3372031"/>
              <a:gd name="connsiteY33" fmla="*/ 3055739 h 7301507"/>
              <a:gd name="connsiteX34" fmla="*/ 2021862 w 3372031"/>
              <a:gd name="connsiteY34" fmla="*/ 3158132 h 7301507"/>
              <a:gd name="connsiteX35" fmla="*/ 2083775 w 3372031"/>
              <a:gd name="connsiteY35" fmla="*/ 3196232 h 7301507"/>
              <a:gd name="connsiteX36" fmla="*/ 2214744 w 3372031"/>
              <a:gd name="connsiteY36" fmla="*/ 3343870 h 7301507"/>
              <a:gd name="connsiteX37" fmla="*/ 2357618 w 3372031"/>
              <a:gd name="connsiteY37" fmla="*/ 3420070 h 7301507"/>
              <a:gd name="connsiteX38" fmla="*/ 2417150 w 3372031"/>
              <a:gd name="connsiteY38" fmla="*/ 3505795 h 7301507"/>
              <a:gd name="connsiteX39" fmla="*/ 2464775 w 3372031"/>
              <a:gd name="connsiteY39" fmla="*/ 3572470 h 7301507"/>
              <a:gd name="connsiteX40" fmla="*/ 2512400 w 3372031"/>
              <a:gd name="connsiteY40" fmla="*/ 3562946 h 7301507"/>
              <a:gd name="connsiteX41" fmla="*/ 2517162 w 3372031"/>
              <a:gd name="connsiteY41" fmla="*/ 3715345 h 7301507"/>
              <a:gd name="connsiteX42" fmla="*/ 2569550 w 3372031"/>
              <a:gd name="connsiteY42" fmla="*/ 3808214 h 7301507"/>
              <a:gd name="connsiteX43" fmla="*/ 2562406 w 3372031"/>
              <a:gd name="connsiteY43" fmla="*/ 3846314 h 7301507"/>
              <a:gd name="connsiteX44" fmla="*/ 2631462 w 3372031"/>
              <a:gd name="connsiteY44" fmla="*/ 3882032 h 7301507"/>
              <a:gd name="connsiteX45" fmla="*/ 2688612 w 3372031"/>
              <a:gd name="connsiteY45" fmla="*/ 3827264 h 7301507"/>
              <a:gd name="connsiteX46" fmla="*/ 2721950 w 3372031"/>
              <a:gd name="connsiteY46" fmla="*/ 3910607 h 7301507"/>
              <a:gd name="connsiteX47" fmla="*/ 2767194 w 3372031"/>
              <a:gd name="connsiteY47" fmla="*/ 3955851 h 7301507"/>
              <a:gd name="connsiteX48" fmla="*/ 2841012 w 3372031"/>
              <a:gd name="connsiteY48" fmla="*/ 3979664 h 7301507"/>
              <a:gd name="connsiteX49" fmla="*/ 2893400 w 3372031"/>
              <a:gd name="connsiteY49" fmla="*/ 4048720 h 7301507"/>
              <a:gd name="connsiteX50" fmla="*/ 2979125 w 3372031"/>
              <a:gd name="connsiteY50" fmla="*/ 4103489 h 7301507"/>
              <a:gd name="connsiteX51" fmla="*/ 3031512 w 3372031"/>
              <a:gd name="connsiteY51" fmla="*/ 4136826 h 7301507"/>
              <a:gd name="connsiteX52" fmla="*/ 2902925 w 3372031"/>
              <a:gd name="connsiteY52" fmla="*/ 4229695 h 7301507"/>
              <a:gd name="connsiteX53" fmla="*/ 2900543 w 3372031"/>
              <a:gd name="connsiteY53" fmla="*/ 4284463 h 7301507"/>
              <a:gd name="connsiteX54" fmla="*/ 3002937 w 3372031"/>
              <a:gd name="connsiteY54" fmla="*/ 4401145 h 7301507"/>
              <a:gd name="connsiteX55" fmla="*/ 3098187 w 3372031"/>
              <a:gd name="connsiteY55" fmla="*/ 4463057 h 7301507"/>
              <a:gd name="connsiteX56" fmla="*/ 3129144 w 3372031"/>
              <a:gd name="connsiteY56" fmla="*/ 4501157 h 7301507"/>
              <a:gd name="connsiteX57" fmla="*/ 3114856 w 3372031"/>
              <a:gd name="connsiteY57" fmla="*/ 4582120 h 7301507"/>
              <a:gd name="connsiteX58" fmla="*/ 3110094 w 3372031"/>
              <a:gd name="connsiteY58" fmla="*/ 4665464 h 7301507"/>
              <a:gd name="connsiteX59" fmla="*/ 3067231 w 3372031"/>
              <a:gd name="connsiteY59" fmla="*/ 4674989 h 7301507"/>
              <a:gd name="connsiteX60" fmla="*/ 3041037 w 3372031"/>
              <a:gd name="connsiteY60" fmla="*/ 4691657 h 7301507"/>
              <a:gd name="connsiteX61" fmla="*/ 3069612 w 3372031"/>
              <a:gd name="connsiteY61" fmla="*/ 4841676 h 7301507"/>
              <a:gd name="connsiteX62" fmla="*/ 3052944 w 3372031"/>
              <a:gd name="connsiteY62" fmla="*/ 4977407 h 7301507"/>
              <a:gd name="connsiteX63" fmla="*/ 3014844 w 3372031"/>
              <a:gd name="connsiteY63" fmla="*/ 5017889 h 7301507"/>
              <a:gd name="connsiteX64" fmla="*/ 2998175 w 3372031"/>
              <a:gd name="connsiteY64" fmla="*/ 5139332 h 7301507"/>
              <a:gd name="connsiteX65" fmla="*/ 2969600 w 3372031"/>
              <a:gd name="connsiteY65" fmla="*/ 5258395 h 7301507"/>
              <a:gd name="connsiteX66" fmla="*/ 3021987 w 3372031"/>
              <a:gd name="connsiteY66" fmla="*/ 5275064 h 7301507"/>
              <a:gd name="connsiteX67" fmla="*/ 3019606 w 3372031"/>
              <a:gd name="connsiteY67" fmla="*/ 5320307 h 7301507"/>
              <a:gd name="connsiteX68" fmla="*/ 3017225 w 3372031"/>
              <a:gd name="connsiteY68" fmla="*/ 5375076 h 7301507"/>
              <a:gd name="connsiteX69" fmla="*/ 3074375 w 3372031"/>
              <a:gd name="connsiteY69" fmla="*/ 5444132 h 7301507"/>
              <a:gd name="connsiteX70" fmla="*/ 3122000 w 3372031"/>
              <a:gd name="connsiteY70" fmla="*/ 5570339 h 7301507"/>
              <a:gd name="connsiteX71" fmla="*/ 3029131 w 3372031"/>
              <a:gd name="connsiteY71" fmla="*/ 5860851 h 7301507"/>
              <a:gd name="connsiteX72" fmla="*/ 3050562 w 3372031"/>
              <a:gd name="connsiteY72" fmla="*/ 5915620 h 7301507"/>
              <a:gd name="connsiteX73" fmla="*/ 3076756 w 3372031"/>
              <a:gd name="connsiteY73" fmla="*/ 5968007 h 7301507"/>
              <a:gd name="connsiteX74" fmla="*/ 3081519 w 3372031"/>
              <a:gd name="connsiteY74" fmla="*/ 6072782 h 7301507"/>
              <a:gd name="connsiteX75" fmla="*/ 2988649 w 3372031"/>
              <a:gd name="connsiteY75" fmla="*/ 6232327 h 7301507"/>
              <a:gd name="connsiteX76" fmla="*/ 2952931 w 3372031"/>
              <a:gd name="connsiteY76" fmla="*/ 6213276 h 7301507"/>
              <a:gd name="connsiteX77" fmla="*/ 2881494 w 3372031"/>
              <a:gd name="connsiteY77" fmla="*/ 6225182 h 7301507"/>
              <a:gd name="connsiteX78" fmla="*/ 2745762 w 3372031"/>
              <a:gd name="connsiteY78" fmla="*/ 6337101 h 7301507"/>
              <a:gd name="connsiteX79" fmla="*/ 2638606 w 3372031"/>
              <a:gd name="connsiteY79" fmla="*/ 6322814 h 7301507"/>
              <a:gd name="connsiteX80" fmla="*/ 2607650 w 3372031"/>
              <a:gd name="connsiteY80" fmla="*/ 6351389 h 7301507"/>
              <a:gd name="connsiteX81" fmla="*/ 2540974 w 3372031"/>
              <a:gd name="connsiteY81" fmla="*/ 6396631 h 7301507"/>
              <a:gd name="connsiteX82" fmla="*/ 2424294 w 3372031"/>
              <a:gd name="connsiteY82" fmla="*/ 6384726 h 7301507"/>
              <a:gd name="connsiteX83" fmla="*/ 2400481 w 3372031"/>
              <a:gd name="connsiteY83" fmla="*/ 6501407 h 7301507"/>
              <a:gd name="connsiteX84" fmla="*/ 2395719 w 3372031"/>
              <a:gd name="connsiteY84" fmla="*/ 6537126 h 7301507"/>
              <a:gd name="connsiteX85" fmla="*/ 2371907 w 3372031"/>
              <a:gd name="connsiteY85" fmla="*/ 6556176 h 7301507"/>
              <a:gd name="connsiteX86" fmla="*/ 2174262 w 3372031"/>
              <a:gd name="connsiteY86" fmla="*/ 6508551 h 7301507"/>
              <a:gd name="connsiteX87" fmla="*/ 2136162 w 3372031"/>
              <a:gd name="connsiteY87" fmla="*/ 6560939 h 7301507"/>
              <a:gd name="connsiteX88" fmla="*/ 2105206 w 3372031"/>
              <a:gd name="connsiteY88" fmla="*/ 6656189 h 7301507"/>
              <a:gd name="connsiteX89" fmla="*/ 2071868 w 3372031"/>
              <a:gd name="connsiteY89" fmla="*/ 6720482 h 7301507"/>
              <a:gd name="connsiteX90" fmla="*/ 2083775 w 3372031"/>
              <a:gd name="connsiteY90" fmla="*/ 6782395 h 7301507"/>
              <a:gd name="connsiteX91" fmla="*/ 2217125 w 3372031"/>
              <a:gd name="connsiteY91" fmla="*/ 6894314 h 7301507"/>
              <a:gd name="connsiteX92" fmla="*/ 2286181 w 3372031"/>
              <a:gd name="connsiteY92" fmla="*/ 6927651 h 7301507"/>
              <a:gd name="connsiteX93" fmla="*/ 2269512 w 3372031"/>
              <a:gd name="connsiteY93" fmla="*/ 6951464 h 7301507"/>
              <a:gd name="connsiteX94" fmla="*/ 2233794 w 3372031"/>
              <a:gd name="connsiteY94" fmla="*/ 6970514 h 7301507"/>
              <a:gd name="connsiteX95" fmla="*/ 2267131 w 3372031"/>
              <a:gd name="connsiteY95" fmla="*/ 7046714 h 7301507"/>
              <a:gd name="connsiteX96" fmla="*/ 2236175 w 3372031"/>
              <a:gd name="connsiteY96" fmla="*/ 7068145 h 7301507"/>
              <a:gd name="connsiteX97" fmla="*/ 2131400 w 3372031"/>
              <a:gd name="connsiteY97" fmla="*/ 7006232 h 7301507"/>
              <a:gd name="connsiteX98" fmla="*/ 2088537 w 3372031"/>
              <a:gd name="connsiteY98" fmla="*/ 7032426 h 7301507"/>
              <a:gd name="connsiteX99" fmla="*/ 2029006 w 3372031"/>
              <a:gd name="connsiteY99" fmla="*/ 6930032 h 7301507"/>
              <a:gd name="connsiteX100" fmla="*/ 1912325 w 3372031"/>
              <a:gd name="connsiteY100" fmla="*/ 6956226 h 7301507"/>
              <a:gd name="connsiteX101" fmla="*/ 1848031 w 3372031"/>
              <a:gd name="connsiteY101" fmla="*/ 6960989 h 7301507"/>
              <a:gd name="connsiteX102" fmla="*/ 1798025 w 3372031"/>
              <a:gd name="connsiteY102" fmla="*/ 6956227 h 7301507"/>
              <a:gd name="connsiteX103" fmla="*/ 1740875 w 3372031"/>
              <a:gd name="connsiteY103" fmla="*/ 7001470 h 7301507"/>
              <a:gd name="connsiteX104" fmla="*/ 1562281 w 3372031"/>
              <a:gd name="connsiteY104" fmla="*/ 6960989 h 7301507"/>
              <a:gd name="connsiteX105" fmla="*/ 1586093 w 3372031"/>
              <a:gd name="connsiteY105" fmla="*/ 7087195 h 7301507"/>
              <a:gd name="connsiteX106" fmla="*/ 1509894 w 3372031"/>
              <a:gd name="connsiteY106" fmla="*/ 7132439 h 7301507"/>
              <a:gd name="connsiteX107" fmla="*/ 1447981 w 3372031"/>
              <a:gd name="connsiteY107" fmla="*/ 7199113 h 7301507"/>
              <a:gd name="connsiteX108" fmla="*/ 1297962 w 3372031"/>
              <a:gd name="connsiteY108" fmla="*/ 7191970 h 7301507"/>
              <a:gd name="connsiteX109" fmla="*/ 1245575 w 3372031"/>
              <a:gd name="connsiteY10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524181 w 3372031"/>
              <a:gd name="connsiteY14" fmla="*/ 1841301 h 7301507"/>
              <a:gd name="connsiteX15" fmla="*/ 1526562 w 3372031"/>
              <a:gd name="connsiteY15" fmla="*/ 1957982 h 7301507"/>
              <a:gd name="connsiteX16" fmla="*/ 1455125 w 3372031"/>
              <a:gd name="connsiteY16" fmla="*/ 1993701 h 7301507"/>
              <a:gd name="connsiteX17" fmla="*/ 1424169 w 3372031"/>
              <a:gd name="connsiteY17" fmla="*/ 2055614 h 7301507"/>
              <a:gd name="connsiteX18" fmla="*/ 1293200 w 3372031"/>
              <a:gd name="connsiteY18" fmla="*/ 2029420 h 7301507"/>
              <a:gd name="connsiteX19" fmla="*/ 1171756 w 3372031"/>
              <a:gd name="connsiteY19" fmla="*/ 2029419 h 7301507"/>
              <a:gd name="connsiteX20" fmla="*/ 1105081 w 3372031"/>
              <a:gd name="connsiteY20" fmla="*/ 2057995 h 7301507"/>
              <a:gd name="connsiteX21" fmla="*/ 1097937 w 3372031"/>
              <a:gd name="connsiteY21" fmla="*/ 2158007 h 7301507"/>
              <a:gd name="connsiteX22" fmla="*/ 1009831 w 3372031"/>
              <a:gd name="connsiteY22" fmla="*/ 2246114 h 7301507"/>
              <a:gd name="connsiteX23" fmla="*/ 1152706 w 3372031"/>
              <a:gd name="connsiteY23" fmla="*/ 2308026 h 7301507"/>
              <a:gd name="connsiteX24" fmla="*/ 1202713 w 3372031"/>
              <a:gd name="connsiteY24" fmla="*/ 2343744 h 7301507"/>
              <a:gd name="connsiteX25" fmla="*/ 1255100 w 3372031"/>
              <a:gd name="connsiteY25" fmla="*/ 2360414 h 7301507"/>
              <a:gd name="connsiteX26" fmla="*/ 1305106 w 3372031"/>
              <a:gd name="connsiteY26" fmla="*/ 2410420 h 7301507"/>
              <a:gd name="connsiteX27" fmla="*/ 1362256 w 3372031"/>
              <a:gd name="connsiteY27" fmla="*/ 2431851 h 7301507"/>
              <a:gd name="connsiteX28" fmla="*/ 1455125 w 3372031"/>
              <a:gd name="connsiteY28" fmla="*/ 2508051 h 7301507"/>
              <a:gd name="connsiteX29" fmla="*/ 1540850 w 3372031"/>
              <a:gd name="connsiteY29" fmla="*/ 2541390 h 7301507"/>
              <a:gd name="connsiteX30" fmla="*/ 1674200 w 3372031"/>
              <a:gd name="connsiteY30" fmla="*/ 2689026 h 7301507"/>
              <a:gd name="connsiteX31" fmla="*/ 1757544 w 3372031"/>
              <a:gd name="connsiteY31" fmla="*/ 2843807 h 7301507"/>
              <a:gd name="connsiteX32" fmla="*/ 1928993 w 3372031"/>
              <a:gd name="connsiteY32" fmla="*/ 2950964 h 7301507"/>
              <a:gd name="connsiteX33" fmla="*/ 1959950 w 3372031"/>
              <a:gd name="connsiteY33" fmla="*/ 3055739 h 7301507"/>
              <a:gd name="connsiteX34" fmla="*/ 2021862 w 3372031"/>
              <a:gd name="connsiteY34" fmla="*/ 3158132 h 7301507"/>
              <a:gd name="connsiteX35" fmla="*/ 2083775 w 3372031"/>
              <a:gd name="connsiteY35" fmla="*/ 3196232 h 7301507"/>
              <a:gd name="connsiteX36" fmla="*/ 2214744 w 3372031"/>
              <a:gd name="connsiteY36" fmla="*/ 3343870 h 7301507"/>
              <a:gd name="connsiteX37" fmla="*/ 2357618 w 3372031"/>
              <a:gd name="connsiteY37" fmla="*/ 3420070 h 7301507"/>
              <a:gd name="connsiteX38" fmla="*/ 2417150 w 3372031"/>
              <a:gd name="connsiteY38" fmla="*/ 3505795 h 7301507"/>
              <a:gd name="connsiteX39" fmla="*/ 2464775 w 3372031"/>
              <a:gd name="connsiteY39" fmla="*/ 3572470 h 7301507"/>
              <a:gd name="connsiteX40" fmla="*/ 2512400 w 3372031"/>
              <a:gd name="connsiteY40" fmla="*/ 3562946 h 7301507"/>
              <a:gd name="connsiteX41" fmla="*/ 2517162 w 3372031"/>
              <a:gd name="connsiteY41" fmla="*/ 3715345 h 7301507"/>
              <a:gd name="connsiteX42" fmla="*/ 2569550 w 3372031"/>
              <a:gd name="connsiteY42" fmla="*/ 3808214 h 7301507"/>
              <a:gd name="connsiteX43" fmla="*/ 2562406 w 3372031"/>
              <a:gd name="connsiteY43" fmla="*/ 3846314 h 7301507"/>
              <a:gd name="connsiteX44" fmla="*/ 2631462 w 3372031"/>
              <a:gd name="connsiteY44" fmla="*/ 3882032 h 7301507"/>
              <a:gd name="connsiteX45" fmla="*/ 2688612 w 3372031"/>
              <a:gd name="connsiteY45" fmla="*/ 3827264 h 7301507"/>
              <a:gd name="connsiteX46" fmla="*/ 2721950 w 3372031"/>
              <a:gd name="connsiteY46" fmla="*/ 3910607 h 7301507"/>
              <a:gd name="connsiteX47" fmla="*/ 2767194 w 3372031"/>
              <a:gd name="connsiteY47" fmla="*/ 3955851 h 7301507"/>
              <a:gd name="connsiteX48" fmla="*/ 2841012 w 3372031"/>
              <a:gd name="connsiteY48" fmla="*/ 3979664 h 7301507"/>
              <a:gd name="connsiteX49" fmla="*/ 2893400 w 3372031"/>
              <a:gd name="connsiteY49" fmla="*/ 4048720 h 7301507"/>
              <a:gd name="connsiteX50" fmla="*/ 2979125 w 3372031"/>
              <a:gd name="connsiteY50" fmla="*/ 4103489 h 7301507"/>
              <a:gd name="connsiteX51" fmla="*/ 3031512 w 3372031"/>
              <a:gd name="connsiteY51" fmla="*/ 4136826 h 7301507"/>
              <a:gd name="connsiteX52" fmla="*/ 2902925 w 3372031"/>
              <a:gd name="connsiteY52" fmla="*/ 4229695 h 7301507"/>
              <a:gd name="connsiteX53" fmla="*/ 2900543 w 3372031"/>
              <a:gd name="connsiteY53" fmla="*/ 4284463 h 7301507"/>
              <a:gd name="connsiteX54" fmla="*/ 3002937 w 3372031"/>
              <a:gd name="connsiteY54" fmla="*/ 4401145 h 7301507"/>
              <a:gd name="connsiteX55" fmla="*/ 3098187 w 3372031"/>
              <a:gd name="connsiteY55" fmla="*/ 4463057 h 7301507"/>
              <a:gd name="connsiteX56" fmla="*/ 3129144 w 3372031"/>
              <a:gd name="connsiteY56" fmla="*/ 4501157 h 7301507"/>
              <a:gd name="connsiteX57" fmla="*/ 3114856 w 3372031"/>
              <a:gd name="connsiteY57" fmla="*/ 4582120 h 7301507"/>
              <a:gd name="connsiteX58" fmla="*/ 3110094 w 3372031"/>
              <a:gd name="connsiteY58" fmla="*/ 4665464 h 7301507"/>
              <a:gd name="connsiteX59" fmla="*/ 3067231 w 3372031"/>
              <a:gd name="connsiteY59" fmla="*/ 4674989 h 7301507"/>
              <a:gd name="connsiteX60" fmla="*/ 3041037 w 3372031"/>
              <a:gd name="connsiteY60" fmla="*/ 4691657 h 7301507"/>
              <a:gd name="connsiteX61" fmla="*/ 3069612 w 3372031"/>
              <a:gd name="connsiteY61" fmla="*/ 4841676 h 7301507"/>
              <a:gd name="connsiteX62" fmla="*/ 3052944 w 3372031"/>
              <a:gd name="connsiteY62" fmla="*/ 4977407 h 7301507"/>
              <a:gd name="connsiteX63" fmla="*/ 3014844 w 3372031"/>
              <a:gd name="connsiteY63" fmla="*/ 5017889 h 7301507"/>
              <a:gd name="connsiteX64" fmla="*/ 2998175 w 3372031"/>
              <a:gd name="connsiteY64" fmla="*/ 5139332 h 7301507"/>
              <a:gd name="connsiteX65" fmla="*/ 2969600 w 3372031"/>
              <a:gd name="connsiteY65" fmla="*/ 5258395 h 7301507"/>
              <a:gd name="connsiteX66" fmla="*/ 3021987 w 3372031"/>
              <a:gd name="connsiteY66" fmla="*/ 5275064 h 7301507"/>
              <a:gd name="connsiteX67" fmla="*/ 3019606 w 3372031"/>
              <a:gd name="connsiteY67" fmla="*/ 5320307 h 7301507"/>
              <a:gd name="connsiteX68" fmla="*/ 3017225 w 3372031"/>
              <a:gd name="connsiteY68" fmla="*/ 5375076 h 7301507"/>
              <a:gd name="connsiteX69" fmla="*/ 3074375 w 3372031"/>
              <a:gd name="connsiteY69" fmla="*/ 5444132 h 7301507"/>
              <a:gd name="connsiteX70" fmla="*/ 3122000 w 3372031"/>
              <a:gd name="connsiteY70" fmla="*/ 5570339 h 7301507"/>
              <a:gd name="connsiteX71" fmla="*/ 3029131 w 3372031"/>
              <a:gd name="connsiteY71" fmla="*/ 5860851 h 7301507"/>
              <a:gd name="connsiteX72" fmla="*/ 3050562 w 3372031"/>
              <a:gd name="connsiteY72" fmla="*/ 5915620 h 7301507"/>
              <a:gd name="connsiteX73" fmla="*/ 3076756 w 3372031"/>
              <a:gd name="connsiteY73" fmla="*/ 5968007 h 7301507"/>
              <a:gd name="connsiteX74" fmla="*/ 3081519 w 3372031"/>
              <a:gd name="connsiteY74" fmla="*/ 6072782 h 7301507"/>
              <a:gd name="connsiteX75" fmla="*/ 2988649 w 3372031"/>
              <a:gd name="connsiteY75" fmla="*/ 6232327 h 7301507"/>
              <a:gd name="connsiteX76" fmla="*/ 2952931 w 3372031"/>
              <a:gd name="connsiteY76" fmla="*/ 6213276 h 7301507"/>
              <a:gd name="connsiteX77" fmla="*/ 2881494 w 3372031"/>
              <a:gd name="connsiteY77" fmla="*/ 6225182 h 7301507"/>
              <a:gd name="connsiteX78" fmla="*/ 2745762 w 3372031"/>
              <a:gd name="connsiteY78" fmla="*/ 6337101 h 7301507"/>
              <a:gd name="connsiteX79" fmla="*/ 2638606 w 3372031"/>
              <a:gd name="connsiteY79" fmla="*/ 6322814 h 7301507"/>
              <a:gd name="connsiteX80" fmla="*/ 2607650 w 3372031"/>
              <a:gd name="connsiteY80" fmla="*/ 6351389 h 7301507"/>
              <a:gd name="connsiteX81" fmla="*/ 2540974 w 3372031"/>
              <a:gd name="connsiteY81" fmla="*/ 6396631 h 7301507"/>
              <a:gd name="connsiteX82" fmla="*/ 2424294 w 3372031"/>
              <a:gd name="connsiteY82" fmla="*/ 6384726 h 7301507"/>
              <a:gd name="connsiteX83" fmla="*/ 2400481 w 3372031"/>
              <a:gd name="connsiteY83" fmla="*/ 6501407 h 7301507"/>
              <a:gd name="connsiteX84" fmla="*/ 2395719 w 3372031"/>
              <a:gd name="connsiteY84" fmla="*/ 6537126 h 7301507"/>
              <a:gd name="connsiteX85" fmla="*/ 2371907 w 3372031"/>
              <a:gd name="connsiteY85" fmla="*/ 6556176 h 7301507"/>
              <a:gd name="connsiteX86" fmla="*/ 2174262 w 3372031"/>
              <a:gd name="connsiteY86" fmla="*/ 6508551 h 7301507"/>
              <a:gd name="connsiteX87" fmla="*/ 2136162 w 3372031"/>
              <a:gd name="connsiteY87" fmla="*/ 6560939 h 7301507"/>
              <a:gd name="connsiteX88" fmla="*/ 2105206 w 3372031"/>
              <a:gd name="connsiteY88" fmla="*/ 6656189 h 7301507"/>
              <a:gd name="connsiteX89" fmla="*/ 2071868 w 3372031"/>
              <a:gd name="connsiteY89" fmla="*/ 6720482 h 7301507"/>
              <a:gd name="connsiteX90" fmla="*/ 2083775 w 3372031"/>
              <a:gd name="connsiteY90" fmla="*/ 6782395 h 7301507"/>
              <a:gd name="connsiteX91" fmla="*/ 2217125 w 3372031"/>
              <a:gd name="connsiteY91" fmla="*/ 6894314 h 7301507"/>
              <a:gd name="connsiteX92" fmla="*/ 2286181 w 3372031"/>
              <a:gd name="connsiteY92" fmla="*/ 6927651 h 7301507"/>
              <a:gd name="connsiteX93" fmla="*/ 2269512 w 3372031"/>
              <a:gd name="connsiteY93" fmla="*/ 6951464 h 7301507"/>
              <a:gd name="connsiteX94" fmla="*/ 2233794 w 3372031"/>
              <a:gd name="connsiteY94" fmla="*/ 6970514 h 7301507"/>
              <a:gd name="connsiteX95" fmla="*/ 2267131 w 3372031"/>
              <a:gd name="connsiteY95" fmla="*/ 7046714 h 7301507"/>
              <a:gd name="connsiteX96" fmla="*/ 2236175 w 3372031"/>
              <a:gd name="connsiteY96" fmla="*/ 7068145 h 7301507"/>
              <a:gd name="connsiteX97" fmla="*/ 2131400 w 3372031"/>
              <a:gd name="connsiteY97" fmla="*/ 7006232 h 7301507"/>
              <a:gd name="connsiteX98" fmla="*/ 2088537 w 3372031"/>
              <a:gd name="connsiteY98" fmla="*/ 7032426 h 7301507"/>
              <a:gd name="connsiteX99" fmla="*/ 2029006 w 3372031"/>
              <a:gd name="connsiteY99" fmla="*/ 6930032 h 7301507"/>
              <a:gd name="connsiteX100" fmla="*/ 1912325 w 3372031"/>
              <a:gd name="connsiteY100" fmla="*/ 6956226 h 7301507"/>
              <a:gd name="connsiteX101" fmla="*/ 1848031 w 3372031"/>
              <a:gd name="connsiteY101" fmla="*/ 6960989 h 7301507"/>
              <a:gd name="connsiteX102" fmla="*/ 1798025 w 3372031"/>
              <a:gd name="connsiteY102" fmla="*/ 6956227 h 7301507"/>
              <a:gd name="connsiteX103" fmla="*/ 1740875 w 3372031"/>
              <a:gd name="connsiteY103" fmla="*/ 7001470 h 7301507"/>
              <a:gd name="connsiteX104" fmla="*/ 1562281 w 3372031"/>
              <a:gd name="connsiteY104" fmla="*/ 6960989 h 7301507"/>
              <a:gd name="connsiteX105" fmla="*/ 1586093 w 3372031"/>
              <a:gd name="connsiteY105" fmla="*/ 7087195 h 7301507"/>
              <a:gd name="connsiteX106" fmla="*/ 1509894 w 3372031"/>
              <a:gd name="connsiteY106" fmla="*/ 7132439 h 7301507"/>
              <a:gd name="connsiteX107" fmla="*/ 1447981 w 3372031"/>
              <a:gd name="connsiteY107" fmla="*/ 7199113 h 7301507"/>
              <a:gd name="connsiteX108" fmla="*/ 1297962 w 3372031"/>
              <a:gd name="connsiteY108" fmla="*/ 7191970 h 7301507"/>
              <a:gd name="connsiteX109" fmla="*/ 1245575 w 3372031"/>
              <a:gd name="connsiteY10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524181 w 3372031"/>
              <a:gd name="connsiteY14" fmla="*/ 1841301 h 7301507"/>
              <a:gd name="connsiteX15" fmla="*/ 1533706 w 3372031"/>
              <a:gd name="connsiteY15" fmla="*/ 1907976 h 7301507"/>
              <a:gd name="connsiteX16" fmla="*/ 1526562 w 3372031"/>
              <a:gd name="connsiteY16" fmla="*/ 1957982 h 7301507"/>
              <a:gd name="connsiteX17" fmla="*/ 1455125 w 3372031"/>
              <a:gd name="connsiteY17" fmla="*/ 1993701 h 7301507"/>
              <a:gd name="connsiteX18" fmla="*/ 1424169 w 3372031"/>
              <a:gd name="connsiteY18" fmla="*/ 2055614 h 7301507"/>
              <a:gd name="connsiteX19" fmla="*/ 1293200 w 3372031"/>
              <a:gd name="connsiteY19" fmla="*/ 2029420 h 7301507"/>
              <a:gd name="connsiteX20" fmla="*/ 1171756 w 3372031"/>
              <a:gd name="connsiteY20" fmla="*/ 2029419 h 7301507"/>
              <a:gd name="connsiteX21" fmla="*/ 1105081 w 3372031"/>
              <a:gd name="connsiteY21" fmla="*/ 2057995 h 7301507"/>
              <a:gd name="connsiteX22" fmla="*/ 1097937 w 3372031"/>
              <a:gd name="connsiteY22" fmla="*/ 2158007 h 7301507"/>
              <a:gd name="connsiteX23" fmla="*/ 1009831 w 3372031"/>
              <a:gd name="connsiteY23" fmla="*/ 2246114 h 7301507"/>
              <a:gd name="connsiteX24" fmla="*/ 1152706 w 3372031"/>
              <a:gd name="connsiteY24" fmla="*/ 2308026 h 7301507"/>
              <a:gd name="connsiteX25" fmla="*/ 1202713 w 3372031"/>
              <a:gd name="connsiteY25" fmla="*/ 2343744 h 7301507"/>
              <a:gd name="connsiteX26" fmla="*/ 1255100 w 3372031"/>
              <a:gd name="connsiteY26" fmla="*/ 2360414 h 7301507"/>
              <a:gd name="connsiteX27" fmla="*/ 1305106 w 3372031"/>
              <a:gd name="connsiteY27" fmla="*/ 2410420 h 7301507"/>
              <a:gd name="connsiteX28" fmla="*/ 1362256 w 3372031"/>
              <a:gd name="connsiteY28" fmla="*/ 2431851 h 7301507"/>
              <a:gd name="connsiteX29" fmla="*/ 1455125 w 3372031"/>
              <a:gd name="connsiteY29" fmla="*/ 2508051 h 7301507"/>
              <a:gd name="connsiteX30" fmla="*/ 1540850 w 3372031"/>
              <a:gd name="connsiteY30" fmla="*/ 2541390 h 7301507"/>
              <a:gd name="connsiteX31" fmla="*/ 1674200 w 3372031"/>
              <a:gd name="connsiteY31" fmla="*/ 2689026 h 7301507"/>
              <a:gd name="connsiteX32" fmla="*/ 1757544 w 3372031"/>
              <a:gd name="connsiteY32" fmla="*/ 2843807 h 7301507"/>
              <a:gd name="connsiteX33" fmla="*/ 1928993 w 3372031"/>
              <a:gd name="connsiteY33" fmla="*/ 2950964 h 7301507"/>
              <a:gd name="connsiteX34" fmla="*/ 1959950 w 3372031"/>
              <a:gd name="connsiteY34" fmla="*/ 3055739 h 7301507"/>
              <a:gd name="connsiteX35" fmla="*/ 2021862 w 3372031"/>
              <a:gd name="connsiteY35" fmla="*/ 3158132 h 7301507"/>
              <a:gd name="connsiteX36" fmla="*/ 2083775 w 3372031"/>
              <a:gd name="connsiteY36" fmla="*/ 3196232 h 7301507"/>
              <a:gd name="connsiteX37" fmla="*/ 2214744 w 3372031"/>
              <a:gd name="connsiteY37" fmla="*/ 3343870 h 7301507"/>
              <a:gd name="connsiteX38" fmla="*/ 2357618 w 3372031"/>
              <a:gd name="connsiteY38" fmla="*/ 3420070 h 7301507"/>
              <a:gd name="connsiteX39" fmla="*/ 2417150 w 3372031"/>
              <a:gd name="connsiteY39" fmla="*/ 3505795 h 7301507"/>
              <a:gd name="connsiteX40" fmla="*/ 2464775 w 3372031"/>
              <a:gd name="connsiteY40" fmla="*/ 3572470 h 7301507"/>
              <a:gd name="connsiteX41" fmla="*/ 2512400 w 3372031"/>
              <a:gd name="connsiteY41" fmla="*/ 3562946 h 7301507"/>
              <a:gd name="connsiteX42" fmla="*/ 2517162 w 3372031"/>
              <a:gd name="connsiteY42" fmla="*/ 3715345 h 7301507"/>
              <a:gd name="connsiteX43" fmla="*/ 2569550 w 3372031"/>
              <a:gd name="connsiteY43" fmla="*/ 3808214 h 7301507"/>
              <a:gd name="connsiteX44" fmla="*/ 2562406 w 3372031"/>
              <a:gd name="connsiteY44" fmla="*/ 3846314 h 7301507"/>
              <a:gd name="connsiteX45" fmla="*/ 2631462 w 3372031"/>
              <a:gd name="connsiteY45" fmla="*/ 3882032 h 7301507"/>
              <a:gd name="connsiteX46" fmla="*/ 2688612 w 3372031"/>
              <a:gd name="connsiteY46" fmla="*/ 3827264 h 7301507"/>
              <a:gd name="connsiteX47" fmla="*/ 2721950 w 3372031"/>
              <a:gd name="connsiteY47" fmla="*/ 3910607 h 7301507"/>
              <a:gd name="connsiteX48" fmla="*/ 2767194 w 3372031"/>
              <a:gd name="connsiteY48" fmla="*/ 3955851 h 7301507"/>
              <a:gd name="connsiteX49" fmla="*/ 2841012 w 3372031"/>
              <a:gd name="connsiteY49" fmla="*/ 3979664 h 7301507"/>
              <a:gd name="connsiteX50" fmla="*/ 2893400 w 3372031"/>
              <a:gd name="connsiteY50" fmla="*/ 4048720 h 7301507"/>
              <a:gd name="connsiteX51" fmla="*/ 2979125 w 3372031"/>
              <a:gd name="connsiteY51" fmla="*/ 4103489 h 7301507"/>
              <a:gd name="connsiteX52" fmla="*/ 3031512 w 3372031"/>
              <a:gd name="connsiteY52" fmla="*/ 4136826 h 7301507"/>
              <a:gd name="connsiteX53" fmla="*/ 2902925 w 3372031"/>
              <a:gd name="connsiteY53" fmla="*/ 4229695 h 7301507"/>
              <a:gd name="connsiteX54" fmla="*/ 2900543 w 3372031"/>
              <a:gd name="connsiteY54" fmla="*/ 4284463 h 7301507"/>
              <a:gd name="connsiteX55" fmla="*/ 3002937 w 3372031"/>
              <a:gd name="connsiteY55" fmla="*/ 4401145 h 7301507"/>
              <a:gd name="connsiteX56" fmla="*/ 3098187 w 3372031"/>
              <a:gd name="connsiteY56" fmla="*/ 4463057 h 7301507"/>
              <a:gd name="connsiteX57" fmla="*/ 3129144 w 3372031"/>
              <a:gd name="connsiteY57" fmla="*/ 4501157 h 7301507"/>
              <a:gd name="connsiteX58" fmla="*/ 3114856 w 3372031"/>
              <a:gd name="connsiteY58" fmla="*/ 4582120 h 7301507"/>
              <a:gd name="connsiteX59" fmla="*/ 3110094 w 3372031"/>
              <a:gd name="connsiteY59" fmla="*/ 4665464 h 7301507"/>
              <a:gd name="connsiteX60" fmla="*/ 3067231 w 3372031"/>
              <a:gd name="connsiteY60" fmla="*/ 4674989 h 7301507"/>
              <a:gd name="connsiteX61" fmla="*/ 3041037 w 3372031"/>
              <a:gd name="connsiteY61" fmla="*/ 4691657 h 7301507"/>
              <a:gd name="connsiteX62" fmla="*/ 3069612 w 3372031"/>
              <a:gd name="connsiteY62" fmla="*/ 4841676 h 7301507"/>
              <a:gd name="connsiteX63" fmla="*/ 3052944 w 3372031"/>
              <a:gd name="connsiteY63" fmla="*/ 4977407 h 7301507"/>
              <a:gd name="connsiteX64" fmla="*/ 3014844 w 3372031"/>
              <a:gd name="connsiteY64" fmla="*/ 5017889 h 7301507"/>
              <a:gd name="connsiteX65" fmla="*/ 2998175 w 3372031"/>
              <a:gd name="connsiteY65" fmla="*/ 5139332 h 7301507"/>
              <a:gd name="connsiteX66" fmla="*/ 2969600 w 3372031"/>
              <a:gd name="connsiteY66" fmla="*/ 5258395 h 7301507"/>
              <a:gd name="connsiteX67" fmla="*/ 3021987 w 3372031"/>
              <a:gd name="connsiteY67" fmla="*/ 5275064 h 7301507"/>
              <a:gd name="connsiteX68" fmla="*/ 3019606 w 3372031"/>
              <a:gd name="connsiteY68" fmla="*/ 5320307 h 7301507"/>
              <a:gd name="connsiteX69" fmla="*/ 3017225 w 3372031"/>
              <a:gd name="connsiteY69" fmla="*/ 5375076 h 7301507"/>
              <a:gd name="connsiteX70" fmla="*/ 3074375 w 3372031"/>
              <a:gd name="connsiteY70" fmla="*/ 5444132 h 7301507"/>
              <a:gd name="connsiteX71" fmla="*/ 3122000 w 3372031"/>
              <a:gd name="connsiteY71" fmla="*/ 5570339 h 7301507"/>
              <a:gd name="connsiteX72" fmla="*/ 3029131 w 3372031"/>
              <a:gd name="connsiteY72" fmla="*/ 5860851 h 7301507"/>
              <a:gd name="connsiteX73" fmla="*/ 3050562 w 3372031"/>
              <a:gd name="connsiteY73" fmla="*/ 5915620 h 7301507"/>
              <a:gd name="connsiteX74" fmla="*/ 3076756 w 3372031"/>
              <a:gd name="connsiteY74" fmla="*/ 5968007 h 7301507"/>
              <a:gd name="connsiteX75" fmla="*/ 3081519 w 3372031"/>
              <a:gd name="connsiteY75" fmla="*/ 6072782 h 7301507"/>
              <a:gd name="connsiteX76" fmla="*/ 2988649 w 3372031"/>
              <a:gd name="connsiteY76" fmla="*/ 6232327 h 7301507"/>
              <a:gd name="connsiteX77" fmla="*/ 2952931 w 3372031"/>
              <a:gd name="connsiteY77" fmla="*/ 6213276 h 7301507"/>
              <a:gd name="connsiteX78" fmla="*/ 2881494 w 3372031"/>
              <a:gd name="connsiteY78" fmla="*/ 6225182 h 7301507"/>
              <a:gd name="connsiteX79" fmla="*/ 2745762 w 3372031"/>
              <a:gd name="connsiteY79" fmla="*/ 6337101 h 7301507"/>
              <a:gd name="connsiteX80" fmla="*/ 2638606 w 3372031"/>
              <a:gd name="connsiteY80" fmla="*/ 6322814 h 7301507"/>
              <a:gd name="connsiteX81" fmla="*/ 2607650 w 3372031"/>
              <a:gd name="connsiteY81" fmla="*/ 6351389 h 7301507"/>
              <a:gd name="connsiteX82" fmla="*/ 2540974 w 3372031"/>
              <a:gd name="connsiteY82" fmla="*/ 6396631 h 7301507"/>
              <a:gd name="connsiteX83" fmla="*/ 2424294 w 3372031"/>
              <a:gd name="connsiteY83" fmla="*/ 6384726 h 7301507"/>
              <a:gd name="connsiteX84" fmla="*/ 2400481 w 3372031"/>
              <a:gd name="connsiteY84" fmla="*/ 6501407 h 7301507"/>
              <a:gd name="connsiteX85" fmla="*/ 2395719 w 3372031"/>
              <a:gd name="connsiteY85" fmla="*/ 6537126 h 7301507"/>
              <a:gd name="connsiteX86" fmla="*/ 2371907 w 3372031"/>
              <a:gd name="connsiteY86" fmla="*/ 6556176 h 7301507"/>
              <a:gd name="connsiteX87" fmla="*/ 2174262 w 3372031"/>
              <a:gd name="connsiteY87" fmla="*/ 6508551 h 7301507"/>
              <a:gd name="connsiteX88" fmla="*/ 2136162 w 3372031"/>
              <a:gd name="connsiteY88" fmla="*/ 6560939 h 7301507"/>
              <a:gd name="connsiteX89" fmla="*/ 2105206 w 3372031"/>
              <a:gd name="connsiteY89" fmla="*/ 6656189 h 7301507"/>
              <a:gd name="connsiteX90" fmla="*/ 2071868 w 3372031"/>
              <a:gd name="connsiteY90" fmla="*/ 6720482 h 7301507"/>
              <a:gd name="connsiteX91" fmla="*/ 2083775 w 3372031"/>
              <a:gd name="connsiteY91" fmla="*/ 6782395 h 7301507"/>
              <a:gd name="connsiteX92" fmla="*/ 2217125 w 3372031"/>
              <a:gd name="connsiteY92" fmla="*/ 6894314 h 7301507"/>
              <a:gd name="connsiteX93" fmla="*/ 2286181 w 3372031"/>
              <a:gd name="connsiteY93" fmla="*/ 6927651 h 7301507"/>
              <a:gd name="connsiteX94" fmla="*/ 2269512 w 3372031"/>
              <a:gd name="connsiteY94" fmla="*/ 6951464 h 7301507"/>
              <a:gd name="connsiteX95" fmla="*/ 2233794 w 3372031"/>
              <a:gd name="connsiteY95" fmla="*/ 6970514 h 7301507"/>
              <a:gd name="connsiteX96" fmla="*/ 2267131 w 3372031"/>
              <a:gd name="connsiteY96" fmla="*/ 7046714 h 7301507"/>
              <a:gd name="connsiteX97" fmla="*/ 2236175 w 3372031"/>
              <a:gd name="connsiteY97" fmla="*/ 7068145 h 7301507"/>
              <a:gd name="connsiteX98" fmla="*/ 2131400 w 3372031"/>
              <a:gd name="connsiteY98" fmla="*/ 7006232 h 7301507"/>
              <a:gd name="connsiteX99" fmla="*/ 2088537 w 3372031"/>
              <a:gd name="connsiteY99" fmla="*/ 7032426 h 7301507"/>
              <a:gd name="connsiteX100" fmla="*/ 2029006 w 3372031"/>
              <a:gd name="connsiteY100" fmla="*/ 6930032 h 7301507"/>
              <a:gd name="connsiteX101" fmla="*/ 1912325 w 3372031"/>
              <a:gd name="connsiteY101" fmla="*/ 6956226 h 7301507"/>
              <a:gd name="connsiteX102" fmla="*/ 1848031 w 3372031"/>
              <a:gd name="connsiteY102" fmla="*/ 6960989 h 7301507"/>
              <a:gd name="connsiteX103" fmla="*/ 1798025 w 3372031"/>
              <a:gd name="connsiteY103" fmla="*/ 6956227 h 7301507"/>
              <a:gd name="connsiteX104" fmla="*/ 1740875 w 3372031"/>
              <a:gd name="connsiteY104" fmla="*/ 7001470 h 7301507"/>
              <a:gd name="connsiteX105" fmla="*/ 1562281 w 3372031"/>
              <a:gd name="connsiteY105" fmla="*/ 6960989 h 7301507"/>
              <a:gd name="connsiteX106" fmla="*/ 1586093 w 3372031"/>
              <a:gd name="connsiteY106" fmla="*/ 7087195 h 7301507"/>
              <a:gd name="connsiteX107" fmla="*/ 1509894 w 3372031"/>
              <a:gd name="connsiteY107" fmla="*/ 7132439 h 7301507"/>
              <a:gd name="connsiteX108" fmla="*/ 1447981 w 3372031"/>
              <a:gd name="connsiteY108" fmla="*/ 7199113 h 7301507"/>
              <a:gd name="connsiteX109" fmla="*/ 1297962 w 3372031"/>
              <a:gd name="connsiteY109" fmla="*/ 7191970 h 7301507"/>
              <a:gd name="connsiteX110" fmla="*/ 1245575 w 3372031"/>
              <a:gd name="connsiteY11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576569 w 3372031"/>
              <a:gd name="connsiteY14" fmla="*/ 1812726 h 7301507"/>
              <a:gd name="connsiteX15" fmla="*/ 1533706 w 3372031"/>
              <a:gd name="connsiteY15" fmla="*/ 1907976 h 7301507"/>
              <a:gd name="connsiteX16" fmla="*/ 1526562 w 3372031"/>
              <a:gd name="connsiteY16" fmla="*/ 1957982 h 7301507"/>
              <a:gd name="connsiteX17" fmla="*/ 1455125 w 3372031"/>
              <a:gd name="connsiteY17" fmla="*/ 1993701 h 7301507"/>
              <a:gd name="connsiteX18" fmla="*/ 1424169 w 3372031"/>
              <a:gd name="connsiteY18" fmla="*/ 2055614 h 7301507"/>
              <a:gd name="connsiteX19" fmla="*/ 1293200 w 3372031"/>
              <a:gd name="connsiteY19" fmla="*/ 2029420 h 7301507"/>
              <a:gd name="connsiteX20" fmla="*/ 1171756 w 3372031"/>
              <a:gd name="connsiteY20" fmla="*/ 2029419 h 7301507"/>
              <a:gd name="connsiteX21" fmla="*/ 1105081 w 3372031"/>
              <a:gd name="connsiteY21" fmla="*/ 2057995 h 7301507"/>
              <a:gd name="connsiteX22" fmla="*/ 1097937 w 3372031"/>
              <a:gd name="connsiteY22" fmla="*/ 2158007 h 7301507"/>
              <a:gd name="connsiteX23" fmla="*/ 1009831 w 3372031"/>
              <a:gd name="connsiteY23" fmla="*/ 2246114 h 7301507"/>
              <a:gd name="connsiteX24" fmla="*/ 1152706 w 3372031"/>
              <a:gd name="connsiteY24" fmla="*/ 2308026 h 7301507"/>
              <a:gd name="connsiteX25" fmla="*/ 1202713 w 3372031"/>
              <a:gd name="connsiteY25" fmla="*/ 2343744 h 7301507"/>
              <a:gd name="connsiteX26" fmla="*/ 1255100 w 3372031"/>
              <a:gd name="connsiteY26" fmla="*/ 2360414 h 7301507"/>
              <a:gd name="connsiteX27" fmla="*/ 1305106 w 3372031"/>
              <a:gd name="connsiteY27" fmla="*/ 2410420 h 7301507"/>
              <a:gd name="connsiteX28" fmla="*/ 1362256 w 3372031"/>
              <a:gd name="connsiteY28" fmla="*/ 2431851 h 7301507"/>
              <a:gd name="connsiteX29" fmla="*/ 1455125 w 3372031"/>
              <a:gd name="connsiteY29" fmla="*/ 2508051 h 7301507"/>
              <a:gd name="connsiteX30" fmla="*/ 1540850 w 3372031"/>
              <a:gd name="connsiteY30" fmla="*/ 2541390 h 7301507"/>
              <a:gd name="connsiteX31" fmla="*/ 1674200 w 3372031"/>
              <a:gd name="connsiteY31" fmla="*/ 2689026 h 7301507"/>
              <a:gd name="connsiteX32" fmla="*/ 1757544 w 3372031"/>
              <a:gd name="connsiteY32" fmla="*/ 2843807 h 7301507"/>
              <a:gd name="connsiteX33" fmla="*/ 1928993 w 3372031"/>
              <a:gd name="connsiteY33" fmla="*/ 2950964 h 7301507"/>
              <a:gd name="connsiteX34" fmla="*/ 1959950 w 3372031"/>
              <a:gd name="connsiteY34" fmla="*/ 3055739 h 7301507"/>
              <a:gd name="connsiteX35" fmla="*/ 2021862 w 3372031"/>
              <a:gd name="connsiteY35" fmla="*/ 3158132 h 7301507"/>
              <a:gd name="connsiteX36" fmla="*/ 2083775 w 3372031"/>
              <a:gd name="connsiteY36" fmla="*/ 3196232 h 7301507"/>
              <a:gd name="connsiteX37" fmla="*/ 2214744 w 3372031"/>
              <a:gd name="connsiteY37" fmla="*/ 3343870 h 7301507"/>
              <a:gd name="connsiteX38" fmla="*/ 2357618 w 3372031"/>
              <a:gd name="connsiteY38" fmla="*/ 3420070 h 7301507"/>
              <a:gd name="connsiteX39" fmla="*/ 2417150 w 3372031"/>
              <a:gd name="connsiteY39" fmla="*/ 3505795 h 7301507"/>
              <a:gd name="connsiteX40" fmla="*/ 2464775 w 3372031"/>
              <a:gd name="connsiteY40" fmla="*/ 3572470 h 7301507"/>
              <a:gd name="connsiteX41" fmla="*/ 2512400 w 3372031"/>
              <a:gd name="connsiteY41" fmla="*/ 3562946 h 7301507"/>
              <a:gd name="connsiteX42" fmla="*/ 2517162 w 3372031"/>
              <a:gd name="connsiteY42" fmla="*/ 3715345 h 7301507"/>
              <a:gd name="connsiteX43" fmla="*/ 2569550 w 3372031"/>
              <a:gd name="connsiteY43" fmla="*/ 3808214 h 7301507"/>
              <a:gd name="connsiteX44" fmla="*/ 2562406 w 3372031"/>
              <a:gd name="connsiteY44" fmla="*/ 3846314 h 7301507"/>
              <a:gd name="connsiteX45" fmla="*/ 2631462 w 3372031"/>
              <a:gd name="connsiteY45" fmla="*/ 3882032 h 7301507"/>
              <a:gd name="connsiteX46" fmla="*/ 2688612 w 3372031"/>
              <a:gd name="connsiteY46" fmla="*/ 3827264 h 7301507"/>
              <a:gd name="connsiteX47" fmla="*/ 2721950 w 3372031"/>
              <a:gd name="connsiteY47" fmla="*/ 3910607 h 7301507"/>
              <a:gd name="connsiteX48" fmla="*/ 2767194 w 3372031"/>
              <a:gd name="connsiteY48" fmla="*/ 3955851 h 7301507"/>
              <a:gd name="connsiteX49" fmla="*/ 2841012 w 3372031"/>
              <a:gd name="connsiteY49" fmla="*/ 3979664 h 7301507"/>
              <a:gd name="connsiteX50" fmla="*/ 2893400 w 3372031"/>
              <a:gd name="connsiteY50" fmla="*/ 4048720 h 7301507"/>
              <a:gd name="connsiteX51" fmla="*/ 2979125 w 3372031"/>
              <a:gd name="connsiteY51" fmla="*/ 4103489 h 7301507"/>
              <a:gd name="connsiteX52" fmla="*/ 3031512 w 3372031"/>
              <a:gd name="connsiteY52" fmla="*/ 4136826 h 7301507"/>
              <a:gd name="connsiteX53" fmla="*/ 2902925 w 3372031"/>
              <a:gd name="connsiteY53" fmla="*/ 4229695 h 7301507"/>
              <a:gd name="connsiteX54" fmla="*/ 2900543 w 3372031"/>
              <a:gd name="connsiteY54" fmla="*/ 4284463 h 7301507"/>
              <a:gd name="connsiteX55" fmla="*/ 3002937 w 3372031"/>
              <a:gd name="connsiteY55" fmla="*/ 4401145 h 7301507"/>
              <a:gd name="connsiteX56" fmla="*/ 3098187 w 3372031"/>
              <a:gd name="connsiteY56" fmla="*/ 4463057 h 7301507"/>
              <a:gd name="connsiteX57" fmla="*/ 3129144 w 3372031"/>
              <a:gd name="connsiteY57" fmla="*/ 4501157 h 7301507"/>
              <a:gd name="connsiteX58" fmla="*/ 3114856 w 3372031"/>
              <a:gd name="connsiteY58" fmla="*/ 4582120 h 7301507"/>
              <a:gd name="connsiteX59" fmla="*/ 3110094 w 3372031"/>
              <a:gd name="connsiteY59" fmla="*/ 4665464 h 7301507"/>
              <a:gd name="connsiteX60" fmla="*/ 3067231 w 3372031"/>
              <a:gd name="connsiteY60" fmla="*/ 4674989 h 7301507"/>
              <a:gd name="connsiteX61" fmla="*/ 3041037 w 3372031"/>
              <a:gd name="connsiteY61" fmla="*/ 4691657 h 7301507"/>
              <a:gd name="connsiteX62" fmla="*/ 3069612 w 3372031"/>
              <a:gd name="connsiteY62" fmla="*/ 4841676 h 7301507"/>
              <a:gd name="connsiteX63" fmla="*/ 3052944 w 3372031"/>
              <a:gd name="connsiteY63" fmla="*/ 4977407 h 7301507"/>
              <a:gd name="connsiteX64" fmla="*/ 3014844 w 3372031"/>
              <a:gd name="connsiteY64" fmla="*/ 5017889 h 7301507"/>
              <a:gd name="connsiteX65" fmla="*/ 2998175 w 3372031"/>
              <a:gd name="connsiteY65" fmla="*/ 5139332 h 7301507"/>
              <a:gd name="connsiteX66" fmla="*/ 2969600 w 3372031"/>
              <a:gd name="connsiteY66" fmla="*/ 5258395 h 7301507"/>
              <a:gd name="connsiteX67" fmla="*/ 3021987 w 3372031"/>
              <a:gd name="connsiteY67" fmla="*/ 5275064 h 7301507"/>
              <a:gd name="connsiteX68" fmla="*/ 3019606 w 3372031"/>
              <a:gd name="connsiteY68" fmla="*/ 5320307 h 7301507"/>
              <a:gd name="connsiteX69" fmla="*/ 3017225 w 3372031"/>
              <a:gd name="connsiteY69" fmla="*/ 5375076 h 7301507"/>
              <a:gd name="connsiteX70" fmla="*/ 3074375 w 3372031"/>
              <a:gd name="connsiteY70" fmla="*/ 5444132 h 7301507"/>
              <a:gd name="connsiteX71" fmla="*/ 3122000 w 3372031"/>
              <a:gd name="connsiteY71" fmla="*/ 5570339 h 7301507"/>
              <a:gd name="connsiteX72" fmla="*/ 3029131 w 3372031"/>
              <a:gd name="connsiteY72" fmla="*/ 5860851 h 7301507"/>
              <a:gd name="connsiteX73" fmla="*/ 3050562 w 3372031"/>
              <a:gd name="connsiteY73" fmla="*/ 5915620 h 7301507"/>
              <a:gd name="connsiteX74" fmla="*/ 3076756 w 3372031"/>
              <a:gd name="connsiteY74" fmla="*/ 5968007 h 7301507"/>
              <a:gd name="connsiteX75" fmla="*/ 3081519 w 3372031"/>
              <a:gd name="connsiteY75" fmla="*/ 6072782 h 7301507"/>
              <a:gd name="connsiteX76" fmla="*/ 2988649 w 3372031"/>
              <a:gd name="connsiteY76" fmla="*/ 6232327 h 7301507"/>
              <a:gd name="connsiteX77" fmla="*/ 2952931 w 3372031"/>
              <a:gd name="connsiteY77" fmla="*/ 6213276 h 7301507"/>
              <a:gd name="connsiteX78" fmla="*/ 2881494 w 3372031"/>
              <a:gd name="connsiteY78" fmla="*/ 6225182 h 7301507"/>
              <a:gd name="connsiteX79" fmla="*/ 2745762 w 3372031"/>
              <a:gd name="connsiteY79" fmla="*/ 6337101 h 7301507"/>
              <a:gd name="connsiteX80" fmla="*/ 2638606 w 3372031"/>
              <a:gd name="connsiteY80" fmla="*/ 6322814 h 7301507"/>
              <a:gd name="connsiteX81" fmla="*/ 2607650 w 3372031"/>
              <a:gd name="connsiteY81" fmla="*/ 6351389 h 7301507"/>
              <a:gd name="connsiteX82" fmla="*/ 2540974 w 3372031"/>
              <a:gd name="connsiteY82" fmla="*/ 6396631 h 7301507"/>
              <a:gd name="connsiteX83" fmla="*/ 2424294 w 3372031"/>
              <a:gd name="connsiteY83" fmla="*/ 6384726 h 7301507"/>
              <a:gd name="connsiteX84" fmla="*/ 2400481 w 3372031"/>
              <a:gd name="connsiteY84" fmla="*/ 6501407 h 7301507"/>
              <a:gd name="connsiteX85" fmla="*/ 2395719 w 3372031"/>
              <a:gd name="connsiteY85" fmla="*/ 6537126 h 7301507"/>
              <a:gd name="connsiteX86" fmla="*/ 2371907 w 3372031"/>
              <a:gd name="connsiteY86" fmla="*/ 6556176 h 7301507"/>
              <a:gd name="connsiteX87" fmla="*/ 2174262 w 3372031"/>
              <a:gd name="connsiteY87" fmla="*/ 6508551 h 7301507"/>
              <a:gd name="connsiteX88" fmla="*/ 2136162 w 3372031"/>
              <a:gd name="connsiteY88" fmla="*/ 6560939 h 7301507"/>
              <a:gd name="connsiteX89" fmla="*/ 2105206 w 3372031"/>
              <a:gd name="connsiteY89" fmla="*/ 6656189 h 7301507"/>
              <a:gd name="connsiteX90" fmla="*/ 2071868 w 3372031"/>
              <a:gd name="connsiteY90" fmla="*/ 6720482 h 7301507"/>
              <a:gd name="connsiteX91" fmla="*/ 2083775 w 3372031"/>
              <a:gd name="connsiteY91" fmla="*/ 6782395 h 7301507"/>
              <a:gd name="connsiteX92" fmla="*/ 2217125 w 3372031"/>
              <a:gd name="connsiteY92" fmla="*/ 6894314 h 7301507"/>
              <a:gd name="connsiteX93" fmla="*/ 2286181 w 3372031"/>
              <a:gd name="connsiteY93" fmla="*/ 6927651 h 7301507"/>
              <a:gd name="connsiteX94" fmla="*/ 2269512 w 3372031"/>
              <a:gd name="connsiteY94" fmla="*/ 6951464 h 7301507"/>
              <a:gd name="connsiteX95" fmla="*/ 2233794 w 3372031"/>
              <a:gd name="connsiteY95" fmla="*/ 6970514 h 7301507"/>
              <a:gd name="connsiteX96" fmla="*/ 2267131 w 3372031"/>
              <a:gd name="connsiteY96" fmla="*/ 7046714 h 7301507"/>
              <a:gd name="connsiteX97" fmla="*/ 2236175 w 3372031"/>
              <a:gd name="connsiteY97" fmla="*/ 7068145 h 7301507"/>
              <a:gd name="connsiteX98" fmla="*/ 2131400 w 3372031"/>
              <a:gd name="connsiteY98" fmla="*/ 7006232 h 7301507"/>
              <a:gd name="connsiteX99" fmla="*/ 2088537 w 3372031"/>
              <a:gd name="connsiteY99" fmla="*/ 7032426 h 7301507"/>
              <a:gd name="connsiteX100" fmla="*/ 2029006 w 3372031"/>
              <a:gd name="connsiteY100" fmla="*/ 6930032 h 7301507"/>
              <a:gd name="connsiteX101" fmla="*/ 1912325 w 3372031"/>
              <a:gd name="connsiteY101" fmla="*/ 6956226 h 7301507"/>
              <a:gd name="connsiteX102" fmla="*/ 1848031 w 3372031"/>
              <a:gd name="connsiteY102" fmla="*/ 6960989 h 7301507"/>
              <a:gd name="connsiteX103" fmla="*/ 1798025 w 3372031"/>
              <a:gd name="connsiteY103" fmla="*/ 6956227 h 7301507"/>
              <a:gd name="connsiteX104" fmla="*/ 1740875 w 3372031"/>
              <a:gd name="connsiteY104" fmla="*/ 7001470 h 7301507"/>
              <a:gd name="connsiteX105" fmla="*/ 1562281 w 3372031"/>
              <a:gd name="connsiteY105" fmla="*/ 6960989 h 7301507"/>
              <a:gd name="connsiteX106" fmla="*/ 1586093 w 3372031"/>
              <a:gd name="connsiteY106" fmla="*/ 7087195 h 7301507"/>
              <a:gd name="connsiteX107" fmla="*/ 1509894 w 3372031"/>
              <a:gd name="connsiteY107" fmla="*/ 7132439 h 7301507"/>
              <a:gd name="connsiteX108" fmla="*/ 1447981 w 3372031"/>
              <a:gd name="connsiteY108" fmla="*/ 7199113 h 7301507"/>
              <a:gd name="connsiteX109" fmla="*/ 1297962 w 3372031"/>
              <a:gd name="connsiteY109" fmla="*/ 7191970 h 7301507"/>
              <a:gd name="connsiteX110" fmla="*/ 1245575 w 3372031"/>
              <a:gd name="connsiteY11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38456 w 3372031"/>
              <a:gd name="connsiteY14" fmla="*/ 1724620 h 7301507"/>
              <a:gd name="connsiteX15" fmla="*/ 1576569 w 3372031"/>
              <a:gd name="connsiteY15" fmla="*/ 1812726 h 7301507"/>
              <a:gd name="connsiteX16" fmla="*/ 1533706 w 3372031"/>
              <a:gd name="connsiteY16" fmla="*/ 1907976 h 7301507"/>
              <a:gd name="connsiteX17" fmla="*/ 1526562 w 3372031"/>
              <a:gd name="connsiteY17" fmla="*/ 1957982 h 7301507"/>
              <a:gd name="connsiteX18" fmla="*/ 1455125 w 3372031"/>
              <a:gd name="connsiteY18" fmla="*/ 1993701 h 7301507"/>
              <a:gd name="connsiteX19" fmla="*/ 1424169 w 3372031"/>
              <a:gd name="connsiteY19" fmla="*/ 2055614 h 7301507"/>
              <a:gd name="connsiteX20" fmla="*/ 1293200 w 3372031"/>
              <a:gd name="connsiteY20" fmla="*/ 2029420 h 7301507"/>
              <a:gd name="connsiteX21" fmla="*/ 1171756 w 3372031"/>
              <a:gd name="connsiteY21" fmla="*/ 2029419 h 7301507"/>
              <a:gd name="connsiteX22" fmla="*/ 1105081 w 3372031"/>
              <a:gd name="connsiteY22" fmla="*/ 2057995 h 7301507"/>
              <a:gd name="connsiteX23" fmla="*/ 1097937 w 3372031"/>
              <a:gd name="connsiteY23" fmla="*/ 2158007 h 7301507"/>
              <a:gd name="connsiteX24" fmla="*/ 1009831 w 3372031"/>
              <a:gd name="connsiteY24" fmla="*/ 2246114 h 7301507"/>
              <a:gd name="connsiteX25" fmla="*/ 1152706 w 3372031"/>
              <a:gd name="connsiteY25" fmla="*/ 2308026 h 7301507"/>
              <a:gd name="connsiteX26" fmla="*/ 1202713 w 3372031"/>
              <a:gd name="connsiteY26" fmla="*/ 2343744 h 7301507"/>
              <a:gd name="connsiteX27" fmla="*/ 1255100 w 3372031"/>
              <a:gd name="connsiteY27" fmla="*/ 2360414 h 7301507"/>
              <a:gd name="connsiteX28" fmla="*/ 1305106 w 3372031"/>
              <a:gd name="connsiteY28" fmla="*/ 2410420 h 7301507"/>
              <a:gd name="connsiteX29" fmla="*/ 1362256 w 3372031"/>
              <a:gd name="connsiteY29" fmla="*/ 2431851 h 7301507"/>
              <a:gd name="connsiteX30" fmla="*/ 1455125 w 3372031"/>
              <a:gd name="connsiteY30" fmla="*/ 2508051 h 7301507"/>
              <a:gd name="connsiteX31" fmla="*/ 1540850 w 3372031"/>
              <a:gd name="connsiteY31" fmla="*/ 2541390 h 7301507"/>
              <a:gd name="connsiteX32" fmla="*/ 1674200 w 3372031"/>
              <a:gd name="connsiteY32" fmla="*/ 2689026 h 7301507"/>
              <a:gd name="connsiteX33" fmla="*/ 1757544 w 3372031"/>
              <a:gd name="connsiteY33" fmla="*/ 2843807 h 7301507"/>
              <a:gd name="connsiteX34" fmla="*/ 1928993 w 3372031"/>
              <a:gd name="connsiteY34" fmla="*/ 2950964 h 7301507"/>
              <a:gd name="connsiteX35" fmla="*/ 1959950 w 3372031"/>
              <a:gd name="connsiteY35" fmla="*/ 3055739 h 7301507"/>
              <a:gd name="connsiteX36" fmla="*/ 2021862 w 3372031"/>
              <a:gd name="connsiteY36" fmla="*/ 3158132 h 7301507"/>
              <a:gd name="connsiteX37" fmla="*/ 2083775 w 3372031"/>
              <a:gd name="connsiteY37" fmla="*/ 3196232 h 7301507"/>
              <a:gd name="connsiteX38" fmla="*/ 2214744 w 3372031"/>
              <a:gd name="connsiteY38" fmla="*/ 3343870 h 7301507"/>
              <a:gd name="connsiteX39" fmla="*/ 2357618 w 3372031"/>
              <a:gd name="connsiteY39" fmla="*/ 3420070 h 7301507"/>
              <a:gd name="connsiteX40" fmla="*/ 2417150 w 3372031"/>
              <a:gd name="connsiteY40" fmla="*/ 3505795 h 7301507"/>
              <a:gd name="connsiteX41" fmla="*/ 2464775 w 3372031"/>
              <a:gd name="connsiteY41" fmla="*/ 3572470 h 7301507"/>
              <a:gd name="connsiteX42" fmla="*/ 2512400 w 3372031"/>
              <a:gd name="connsiteY42" fmla="*/ 3562946 h 7301507"/>
              <a:gd name="connsiteX43" fmla="*/ 2517162 w 3372031"/>
              <a:gd name="connsiteY43" fmla="*/ 3715345 h 7301507"/>
              <a:gd name="connsiteX44" fmla="*/ 2569550 w 3372031"/>
              <a:gd name="connsiteY44" fmla="*/ 3808214 h 7301507"/>
              <a:gd name="connsiteX45" fmla="*/ 2562406 w 3372031"/>
              <a:gd name="connsiteY45" fmla="*/ 3846314 h 7301507"/>
              <a:gd name="connsiteX46" fmla="*/ 2631462 w 3372031"/>
              <a:gd name="connsiteY46" fmla="*/ 3882032 h 7301507"/>
              <a:gd name="connsiteX47" fmla="*/ 2688612 w 3372031"/>
              <a:gd name="connsiteY47" fmla="*/ 3827264 h 7301507"/>
              <a:gd name="connsiteX48" fmla="*/ 2721950 w 3372031"/>
              <a:gd name="connsiteY48" fmla="*/ 3910607 h 7301507"/>
              <a:gd name="connsiteX49" fmla="*/ 2767194 w 3372031"/>
              <a:gd name="connsiteY49" fmla="*/ 3955851 h 7301507"/>
              <a:gd name="connsiteX50" fmla="*/ 2841012 w 3372031"/>
              <a:gd name="connsiteY50" fmla="*/ 3979664 h 7301507"/>
              <a:gd name="connsiteX51" fmla="*/ 2893400 w 3372031"/>
              <a:gd name="connsiteY51" fmla="*/ 4048720 h 7301507"/>
              <a:gd name="connsiteX52" fmla="*/ 2979125 w 3372031"/>
              <a:gd name="connsiteY52" fmla="*/ 4103489 h 7301507"/>
              <a:gd name="connsiteX53" fmla="*/ 3031512 w 3372031"/>
              <a:gd name="connsiteY53" fmla="*/ 4136826 h 7301507"/>
              <a:gd name="connsiteX54" fmla="*/ 2902925 w 3372031"/>
              <a:gd name="connsiteY54" fmla="*/ 4229695 h 7301507"/>
              <a:gd name="connsiteX55" fmla="*/ 2900543 w 3372031"/>
              <a:gd name="connsiteY55" fmla="*/ 4284463 h 7301507"/>
              <a:gd name="connsiteX56" fmla="*/ 3002937 w 3372031"/>
              <a:gd name="connsiteY56" fmla="*/ 4401145 h 7301507"/>
              <a:gd name="connsiteX57" fmla="*/ 3098187 w 3372031"/>
              <a:gd name="connsiteY57" fmla="*/ 4463057 h 7301507"/>
              <a:gd name="connsiteX58" fmla="*/ 3129144 w 3372031"/>
              <a:gd name="connsiteY58" fmla="*/ 4501157 h 7301507"/>
              <a:gd name="connsiteX59" fmla="*/ 3114856 w 3372031"/>
              <a:gd name="connsiteY59" fmla="*/ 4582120 h 7301507"/>
              <a:gd name="connsiteX60" fmla="*/ 3110094 w 3372031"/>
              <a:gd name="connsiteY60" fmla="*/ 4665464 h 7301507"/>
              <a:gd name="connsiteX61" fmla="*/ 3067231 w 3372031"/>
              <a:gd name="connsiteY61" fmla="*/ 4674989 h 7301507"/>
              <a:gd name="connsiteX62" fmla="*/ 3041037 w 3372031"/>
              <a:gd name="connsiteY62" fmla="*/ 4691657 h 7301507"/>
              <a:gd name="connsiteX63" fmla="*/ 3069612 w 3372031"/>
              <a:gd name="connsiteY63" fmla="*/ 4841676 h 7301507"/>
              <a:gd name="connsiteX64" fmla="*/ 3052944 w 3372031"/>
              <a:gd name="connsiteY64" fmla="*/ 4977407 h 7301507"/>
              <a:gd name="connsiteX65" fmla="*/ 3014844 w 3372031"/>
              <a:gd name="connsiteY65" fmla="*/ 5017889 h 7301507"/>
              <a:gd name="connsiteX66" fmla="*/ 2998175 w 3372031"/>
              <a:gd name="connsiteY66" fmla="*/ 5139332 h 7301507"/>
              <a:gd name="connsiteX67" fmla="*/ 2969600 w 3372031"/>
              <a:gd name="connsiteY67" fmla="*/ 5258395 h 7301507"/>
              <a:gd name="connsiteX68" fmla="*/ 3021987 w 3372031"/>
              <a:gd name="connsiteY68" fmla="*/ 5275064 h 7301507"/>
              <a:gd name="connsiteX69" fmla="*/ 3019606 w 3372031"/>
              <a:gd name="connsiteY69" fmla="*/ 5320307 h 7301507"/>
              <a:gd name="connsiteX70" fmla="*/ 3017225 w 3372031"/>
              <a:gd name="connsiteY70" fmla="*/ 5375076 h 7301507"/>
              <a:gd name="connsiteX71" fmla="*/ 3074375 w 3372031"/>
              <a:gd name="connsiteY71" fmla="*/ 5444132 h 7301507"/>
              <a:gd name="connsiteX72" fmla="*/ 3122000 w 3372031"/>
              <a:gd name="connsiteY72" fmla="*/ 5570339 h 7301507"/>
              <a:gd name="connsiteX73" fmla="*/ 3029131 w 3372031"/>
              <a:gd name="connsiteY73" fmla="*/ 5860851 h 7301507"/>
              <a:gd name="connsiteX74" fmla="*/ 3050562 w 3372031"/>
              <a:gd name="connsiteY74" fmla="*/ 5915620 h 7301507"/>
              <a:gd name="connsiteX75" fmla="*/ 3076756 w 3372031"/>
              <a:gd name="connsiteY75" fmla="*/ 5968007 h 7301507"/>
              <a:gd name="connsiteX76" fmla="*/ 3081519 w 3372031"/>
              <a:gd name="connsiteY76" fmla="*/ 6072782 h 7301507"/>
              <a:gd name="connsiteX77" fmla="*/ 2988649 w 3372031"/>
              <a:gd name="connsiteY77" fmla="*/ 6232327 h 7301507"/>
              <a:gd name="connsiteX78" fmla="*/ 2952931 w 3372031"/>
              <a:gd name="connsiteY78" fmla="*/ 6213276 h 7301507"/>
              <a:gd name="connsiteX79" fmla="*/ 2881494 w 3372031"/>
              <a:gd name="connsiteY79" fmla="*/ 6225182 h 7301507"/>
              <a:gd name="connsiteX80" fmla="*/ 2745762 w 3372031"/>
              <a:gd name="connsiteY80" fmla="*/ 6337101 h 7301507"/>
              <a:gd name="connsiteX81" fmla="*/ 2638606 w 3372031"/>
              <a:gd name="connsiteY81" fmla="*/ 6322814 h 7301507"/>
              <a:gd name="connsiteX82" fmla="*/ 2607650 w 3372031"/>
              <a:gd name="connsiteY82" fmla="*/ 6351389 h 7301507"/>
              <a:gd name="connsiteX83" fmla="*/ 2540974 w 3372031"/>
              <a:gd name="connsiteY83" fmla="*/ 6396631 h 7301507"/>
              <a:gd name="connsiteX84" fmla="*/ 2424294 w 3372031"/>
              <a:gd name="connsiteY84" fmla="*/ 6384726 h 7301507"/>
              <a:gd name="connsiteX85" fmla="*/ 2400481 w 3372031"/>
              <a:gd name="connsiteY85" fmla="*/ 6501407 h 7301507"/>
              <a:gd name="connsiteX86" fmla="*/ 2395719 w 3372031"/>
              <a:gd name="connsiteY86" fmla="*/ 6537126 h 7301507"/>
              <a:gd name="connsiteX87" fmla="*/ 2371907 w 3372031"/>
              <a:gd name="connsiteY87" fmla="*/ 6556176 h 7301507"/>
              <a:gd name="connsiteX88" fmla="*/ 2174262 w 3372031"/>
              <a:gd name="connsiteY88" fmla="*/ 6508551 h 7301507"/>
              <a:gd name="connsiteX89" fmla="*/ 2136162 w 3372031"/>
              <a:gd name="connsiteY89" fmla="*/ 6560939 h 7301507"/>
              <a:gd name="connsiteX90" fmla="*/ 2105206 w 3372031"/>
              <a:gd name="connsiteY90" fmla="*/ 6656189 h 7301507"/>
              <a:gd name="connsiteX91" fmla="*/ 2071868 w 3372031"/>
              <a:gd name="connsiteY91" fmla="*/ 6720482 h 7301507"/>
              <a:gd name="connsiteX92" fmla="*/ 2083775 w 3372031"/>
              <a:gd name="connsiteY92" fmla="*/ 6782395 h 7301507"/>
              <a:gd name="connsiteX93" fmla="*/ 2217125 w 3372031"/>
              <a:gd name="connsiteY93" fmla="*/ 6894314 h 7301507"/>
              <a:gd name="connsiteX94" fmla="*/ 2286181 w 3372031"/>
              <a:gd name="connsiteY94" fmla="*/ 6927651 h 7301507"/>
              <a:gd name="connsiteX95" fmla="*/ 2269512 w 3372031"/>
              <a:gd name="connsiteY95" fmla="*/ 6951464 h 7301507"/>
              <a:gd name="connsiteX96" fmla="*/ 2233794 w 3372031"/>
              <a:gd name="connsiteY96" fmla="*/ 6970514 h 7301507"/>
              <a:gd name="connsiteX97" fmla="*/ 2267131 w 3372031"/>
              <a:gd name="connsiteY97" fmla="*/ 7046714 h 7301507"/>
              <a:gd name="connsiteX98" fmla="*/ 2236175 w 3372031"/>
              <a:gd name="connsiteY98" fmla="*/ 7068145 h 7301507"/>
              <a:gd name="connsiteX99" fmla="*/ 2131400 w 3372031"/>
              <a:gd name="connsiteY99" fmla="*/ 7006232 h 7301507"/>
              <a:gd name="connsiteX100" fmla="*/ 2088537 w 3372031"/>
              <a:gd name="connsiteY100" fmla="*/ 7032426 h 7301507"/>
              <a:gd name="connsiteX101" fmla="*/ 2029006 w 3372031"/>
              <a:gd name="connsiteY101" fmla="*/ 6930032 h 7301507"/>
              <a:gd name="connsiteX102" fmla="*/ 1912325 w 3372031"/>
              <a:gd name="connsiteY102" fmla="*/ 6956226 h 7301507"/>
              <a:gd name="connsiteX103" fmla="*/ 1848031 w 3372031"/>
              <a:gd name="connsiteY103" fmla="*/ 6960989 h 7301507"/>
              <a:gd name="connsiteX104" fmla="*/ 1798025 w 3372031"/>
              <a:gd name="connsiteY104" fmla="*/ 6956227 h 7301507"/>
              <a:gd name="connsiteX105" fmla="*/ 1740875 w 3372031"/>
              <a:gd name="connsiteY105" fmla="*/ 7001470 h 7301507"/>
              <a:gd name="connsiteX106" fmla="*/ 1562281 w 3372031"/>
              <a:gd name="connsiteY106" fmla="*/ 6960989 h 7301507"/>
              <a:gd name="connsiteX107" fmla="*/ 1586093 w 3372031"/>
              <a:gd name="connsiteY107" fmla="*/ 7087195 h 7301507"/>
              <a:gd name="connsiteX108" fmla="*/ 1509894 w 3372031"/>
              <a:gd name="connsiteY108" fmla="*/ 7132439 h 7301507"/>
              <a:gd name="connsiteX109" fmla="*/ 1447981 w 3372031"/>
              <a:gd name="connsiteY109" fmla="*/ 7199113 h 7301507"/>
              <a:gd name="connsiteX110" fmla="*/ 1297962 w 3372031"/>
              <a:gd name="connsiteY110" fmla="*/ 7191970 h 7301507"/>
              <a:gd name="connsiteX111" fmla="*/ 1245575 w 3372031"/>
              <a:gd name="connsiteY11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38456 w 3372031"/>
              <a:gd name="connsiteY14" fmla="*/ 1724620 h 7301507"/>
              <a:gd name="connsiteX15" fmla="*/ 1624194 w 3372031"/>
              <a:gd name="connsiteY15" fmla="*/ 1777007 h 7301507"/>
              <a:gd name="connsiteX16" fmla="*/ 1533706 w 3372031"/>
              <a:gd name="connsiteY16" fmla="*/ 1907976 h 7301507"/>
              <a:gd name="connsiteX17" fmla="*/ 1526562 w 3372031"/>
              <a:gd name="connsiteY17" fmla="*/ 1957982 h 7301507"/>
              <a:gd name="connsiteX18" fmla="*/ 1455125 w 3372031"/>
              <a:gd name="connsiteY18" fmla="*/ 1993701 h 7301507"/>
              <a:gd name="connsiteX19" fmla="*/ 1424169 w 3372031"/>
              <a:gd name="connsiteY19" fmla="*/ 2055614 h 7301507"/>
              <a:gd name="connsiteX20" fmla="*/ 1293200 w 3372031"/>
              <a:gd name="connsiteY20" fmla="*/ 2029420 h 7301507"/>
              <a:gd name="connsiteX21" fmla="*/ 1171756 w 3372031"/>
              <a:gd name="connsiteY21" fmla="*/ 2029419 h 7301507"/>
              <a:gd name="connsiteX22" fmla="*/ 1105081 w 3372031"/>
              <a:gd name="connsiteY22" fmla="*/ 2057995 h 7301507"/>
              <a:gd name="connsiteX23" fmla="*/ 1097937 w 3372031"/>
              <a:gd name="connsiteY23" fmla="*/ 2158007 h 7301507"/>
              <a:gd name="connsiteX24" fmla="*/ 1009831 w 3372031"/>
              <a:gd name="connsiteY24" fmla="*/ 2246114 h 7301507"/>
              <a:gd name="connsiteX25" fmla="*/ 1152706 w 3372031"/>
              <a:gd name="connsiteY25" fmla="*/ 2308026 h 7301507"/>
              <a:gd name="connsiteX26" fmla="*/ 1202713 w 3372031"/>
              <a:gd name="connsiteY26" fmla="*/ 2343744 h 7301507"/>
              <a:gd name="connsiteX27" fmla="*/ 1255100 w 3372031"/>
              <a:gd name="connsiteY27" fmla="*/ 2360414 h 7301507"/>
              <a:gd name="connsiteX28" fmla="*/ 1305106 w 3372031"/>
              <a:gd name="connsiteY28" fmla="*/ 2410420 h 7301507"/>
              <a:gd name="connsiteX29" fmla="*/ 1362256 w 3372031"/>
              <a:gd name="connsiteY29" fmla="*/ 2431851 h 7301507"/>
              <a:gd name="connsiteX30" fmla="*/ 1455125 w 3372031"/>
              <a:gd name="connsiteY30" fmla="*/ 2508051 h 7301507"/>
              <a:gd name="connsiteX31" fmla="*/ 1540850 w 3372031"/>
              <a:gd name="connsiteY31" fmla="*/ 2541390 h 7301507"/>
              <a:gd name="connsiteX32" fmla="*/ 1674200 w 3372031"/>
              <a:gd name="connsiteY32" fmla="*/ 2689026 h 7301507"/>
              <a:gd name="connsiteX33" fmla="*/ 1757544 w 3372031"/>
              <a:gd name="connsiteY33" fmla="*/ 2843807 h 7301507"/>
              <a:gd name="connsiteX34" fmla="*/ 1928993 w 3372031"/>
              <a:gd name="connsiteY34" fmla="*/ 2950964 h 7301507"/>
              <a:gd name="connsiteX35" fmla="*/ 1959950 w 3372031"/>
              <a:gd name="connsiteY35" fmla="*/ 3055739 h 7301507"/>
              <a:gd name="connsiteX36" fmla="*/ 2021862 w 3372031"/>
              <a:gd name="connsiteY36" fmla="*/ 3158132 h 7301507"/>
              <a:gd name="connsiteX37" fmla="*/ 2083775 w 3372031"/>
              <a:gd name="connsiteY37" fmla="*/ 3196232 h 7301507"/>
              <a:gd name="connsiteX38" fmla="*/ 2214744 w 3372031"/>
              <a:gd name="connsiteY38" fmla="*/ 3343870 h 7301507"/>
              <a:gd name="connsiteX39" fmla="*/ 2357618 w 3372031"/>
              <a:gd name="connsiteY39" fmla="*/ 3420070 h 7301507"/>
              <a:gd name="connsiteX40" fmla="*/ 2417150 w 3372031"/>
              <a:gd name="connsiteY40" fmla="*/ 3505795 h 7301507"/>
              <a:gd name="connsiteX41" fmla="*/ 2464775 w 3372031"/>
              <a:gd name="connsiteY41" fmla="*/ 3572470 h 7301507"/>
              <a:gd name="connsiteX42" fmla="*/ 2512400 w 3372031"/>
              <a:gd name="connsiteY42" fmla="*/ 3562946 h 7301507"/>
              <a:gd name="connsiteX43" fmla="*/ 2517162 w 3372031"/>
              <a:gd name="connsiteY43" fmla="*/ 3715345 h 7301507"/>
              <a:gd name="connsiteX44" fmla="*/ 2569550 w 3372031"/>
              <a:gd name="connsiteY44" fmla="*/ 3808214 h 7301507"/>
              <a:gd name="connsiteX45" fmla="*/ 2562406 w 3372031"/>
              <a:gd name="connsiteY45" fmla="*/ 3846314 h 7301507"/>
              <a:gd name="connsiteX46" fmla="*/ 2631462 w 3372031"/>
              <a:gd name="connsiteY46" fmla="*/ 3882032 h 7301507"/>
              <a:gd name="connsiteX47" fmla="*/ 2688612 w 3372031"/>
              <a:gd name="connsiteY47" fmla="*/ 3827264 h 7301507"/>
              <a:gd name="connsiteX48" fmla="*/ 2721950 w 3372031"/>
              <a:gd name="connsiteY48" fmla="*/ 3910607 h 7301507"/>
              <a:gd name="connsiteX49" fmla="*/ 2767194 w 3372031"/>
              <a:gd name="connsiteY49" fmla="*/ 3955851 h 7301507"/>
              <a:gd name="connsiteX50" fmla="*/ 2841012 w 3372031"/>
              <a:gd name="connsiteY50" fmla="*/ 3979664 h 7301507"/>
              <a:gd name="connsiteX51" fmla="*/ 2893400 w 3372031"/>
              <a:gd name="connsiteY51" fmla="*/ 4048720 h 7301507"/>
              <a:gd name="connsiteX52" fmla="*/ 2979125 w 3372031"/>
              <a:gd name="connsiteY52" fmla="*/ 4103489 h 7301507"/>
              <a:gd name="connsiteX53" fmla="*/ 3031512 w 3372031"/>
              <a:gd name="connsiteY53" fmla="*/ 4136826 h 7301507"/>
              <a:gd name="connsiteX54" fmla="*/ 2902925 w 3372031"/>
              <a:gd name="connsiteY54" fmla="*/ 4229695 h 7301507"/>
              <a:gd name="connsiteX55" fmla="*/ 2900543 w 3372031"/>
              <a:gd name="connsiteY55" fmla="*/ 4284463 h 7301507"/>
              <a:gd name="connsiteX56" fmla="*/ 3002937 w 3372031"/>
              <a:gd name="connsiteY56" fmla="*/ 4401145 h 7301507"/>
              <a:gd name="connsiteX57" fmla="*/ 3098187 w 3372031"/>
              <a:gd name="connsiteY57" fmla="*/ 4463057 h 7301507"/>
              <a:gd name="connsiteX58" fmla="*/ 3129144 w 3372031"/>
              <a:gd name="connsiteY58" fmla="*/ 4501157 h 7301507"/>
              <a:gd name="connsiteX59" fmla="*/ 3114856 w 3372031"/>
              <a:gd name="connsiteY59" fmla="*/ 4582120 h 7301507"/>
              <a:gd name="connsiteX60" fmla="*/ 3110094 w 3372031"/>
              <a:gd name="connsiteY60" fmla="*/ 4665464 h 7301507"/>
              <a:gd name="connsiteX61" fmla="*/ 3067231 w 3372031"/>
              <a:gd name="connsiteY61" fmla="*/ 4674989 h 7301507"/>
              <a:gd name="connsiteX62" fmla="*/ 3041037 w 3372031"/>
              <a:gd name="connsiteY62" fmla="*/ 4691657 h 7301507"/>
              <a:gd name="connsiteX63" fmla="*/ 3069612 w 3372031"/>
              <a:gd name="connsiteY63" fmla="*/ 4841676 h 7301507"/>
              <a:gd name="connsiteX64" fmla="*/ 3052944 w 3372031"/>
              <a:gd name="connsiteY64" fmla="*/ 4977407 h 7301507"/>
              <a:gd name="connsiteX65" fmla="*/ 3014844 w 3372031"/>
              <a:gd name="connsiteY65" fmla="*/ 5017889 h 7301507"/>
              <a:gd name="connsiteX66" fmla="*/ 2998175 w 3372031"/>
              <a:gd name="connsiteY66" fmla="*/ 5139332 h 7301507"/>
              <a:gd name="connsiteX67" fmla="*/ 2969600 w 3372031"/>
              <a:gd name="connsiteY67" fmla="*/ 5258395 h 7301507"/>
              <a:gd name="connsiteX68" fmla="*/ 3021987 w 3372031"/>
              <a:gd name="connsiteY68" fmla="*/ 5275064 h 7301507"/>
              <a:gd name="connsiteX69" fmla="*/ 3019606 w 3372031"/>
              <a:gd name="connsiteY69" fmla="*/ 5320307 h 7301507"/>
              <a:gd name="connsiteX70" fmla="*/ 3017225 w 3372031"/>
              <a:gd name="connsiteY70" fmla="*/ 5375076 h 7301507"/>
              <a:gd name="connsiteX71" fmla="*/ 3074375 w 3372031"/>
              <a:gd name="connsiteY71" fmla="*/ 5444132 h 7301507"/>
              <a:gd name="connsiteX72" fmla="*/ 3122000 w 3372031"/>
              <a:gd name="connsiteY72" fmla="*/ 5570339 h 7301507"/>
              <a:gd name="connsiteX73" fmla="*/ 3029131 w 3372031"/>
              <a:gd name="connsiteY73" fmla="*/ 5860851 h 7301507"/>
              <a:gd name="connsiteX74" fmla="*/ 3050562 w 3372031"/>
              <a:gd name="connsiteY74" fmla="*/ 5915620 h 7301507"/>
              <a:gd name="connsiteX75" fmla="*/ 3076756 w 3372031"/>
              <a:gd name="connsiteY75" fmla="*/ 5968007 h 7301507"/>
              <a:gd name="connsiteX76" fmla="*/ 3081519 w 3372031"/>
              <a:gd name="connsiteY76" fmla="*/ 6072782 h 7301507"/>
              <a:gd name="connsiteX77" fmla="*/ 2988649 w 3372031"/>
              <a:gd name="connsiteY77" fmla="*/ 6232327 h 7301507"/>
              <a:gd name="connsiteX78" fmla="*/ 2952931 w 3372031"/>
              <a:gd name="connsiteY78" fmla="*/ 6213276 h 7301507"/>
              <a:gd name="connsiteX79" fmla="*/ 2881494 w 3372031"/>
              <a:gd name="connsiteY79" fmla="*/ 6225182 h 7301507"/>
              <a:gd name="connsiteX80" fmla="*/ 2745762 w 3372031"/>
              <a:gd name="connsiteY80" fmla="*/ 6337101 h 7301507"/>
              <a:gd name="connsiteX81" fmla="*/ 2638606 w 3372031"/>
              <a:gd name="connsiteY81" fmla="*/ 6322814 h 7301507"/>
              <a:gd name="connsiteX82" fmla="*/ 2607650 w 3372031"/>
              <a:gd name="connsiteY82" fmla="*/ 6351389 h 7301507"/>
              <a:gd name="connsiteX83" fmla="*/ 2540974 w 3372031"/>
              <a:gd name="connsiteY83" fmla="*/ 6396631 h 7301507"/>
              <a:gd name="connsiteX84" fmla="*/ 2424294 w 3372031"/>
              <a:gd name="connsiteY84" fmla="*/ 6384726 h 7301507"/>
              <a:gd name="connsiteX85" fmla="*/ 2400481 w 3372031"/>
              <a:gd name="connsiteY85" fmla="*/ 6501407 h 7301507"/>
              <a:gd name="connsiteX86" fmla="*/ 2395719 w 3372031"/>
              <a:gd name="connsiteY86" fmla="*/ 6537126 h 7301507"/>
              <a:gd name="connsiteX87" fmla="*/ 2371907 w 3372031"/>
              <a:gd name="connsiteY87" fmla="*/ 6556176 h 7301507"/>
              <a:gd name="connsiteX88" fmla="*/ 2174262 w 3372031"/>
              <a:gd name="connsiteY88" fmla="*/ 6508551 h 7301507"/>
              <a:gd name="connsiteX89" fmla="*/ 2136162 w 3372031"/>
              <a:gd name="connsiteY89" fmla="*/ 6560939 h 7301507"/>
              <a:gd name="connsiteX90" fmla="*/ 2105206 w 3372031"/>
              <a:gd name="connsiteY90" fmla="*/ 6656189 h 7301507"/>
              <a:gd name="connsiteX91" fmla="*/ 2071868 w 3372031"/>
              <a:gd name="connsiteY91" fmla="*/ 6720482 h 7301507"/>
              <a:gd name="connsiteX92" fmla="*/ 2083775 w 3372031"/>
              <a:gd name="connsiteY92" fmla="*/ 6782395 h 7301507"/>
              <a:gd name="connsiteX93" fmla="*/ 2217125 w 3372031"/>
              <a:gd name="connsiteY93" fmla="*/ 6894314 h 7301507"/>
              <a:gd name="connsiteX94" fmla="*/ 2286181 w 3372031"/>
              <a:gd name="connsiteY94" fmla="*/ 6927651 h 7301507"/>
              <a:gd name="connsiteX95" fmla="*/ 2269512 w 3372031"/>
              <a:gd name="connsiteY95" fmla="*/ 6951464 h 7301507"/>
              <a:gd name="connsiteX96" fmla="*/ 2233794 w 3372031"/>
              <a:gd name="connsiteY96" fmla="*/ 6970514 h 7301507"/>
              <a:gd name="connsiteX97" fmla="*/ 2267131 w 3372031"/>
              <a:gd name="connsiteY97" fmla="*/ 7046714 h 7301507"/>
              <a:gd name="connsiteX98" fmla="*/ 2236175 w 3372031"/>
              <a:gd name="connsiteY98" fmla="*/ 7068145 h 7301507"/>
              <a:gd name="connsiteX99" fmla="*/ 2131400 w 3372031"/>
              <a:gd name="connsiteY99" fmla="*/ 7006232 h 7301507"/>
              <a:gd name="connsiteX100" fmla="*/ 2088537 w 3372031"/>
              <a:gd name="connsiteY100" fmla="*/ 7032426 h 7301507"/>
              <a:gd name="connsiteX101" fmla="*/ 2029006 w 3372031"/>
              <a:gd name="connsiteY101" fmla="*/ 6930032 h 7301507"/>
              <a:gd name="connsiteX102" fmla="*/ 1912325 w 3372031"/>
              <a:gd name="connsiteY102" fmla="*/ 6956226 h 7301507"/>
              <a:gd name="connsiteX103" fmla="*/ 1848031 w 3372031"/>
              <a:gd name="connsiteY103" fmla="*/ 6960989 h 7301507"/>
              <a:gd name="connsiteX104" fmla="*/ 1798025 w 3372031"/>
              <a:gd name="connsiteY104" fmla="*/ 6956227 h 7301507"/>
              <a:gd name="connsiteX105" fmla="*/ 1740875 w 3372031"/>
              <a:gd name="connsiteY105" fmla="*/ 7001470 h 7301507"/>
              <a:gd name="connsiteX106" fmla="*/ 1562281 w 3372031"/>
              <a:gd name="connsiteY106" fmla="*/ 6960989 h 7301507"/>
              <a:gd name="connsiteX107" fmla="*/ 1586093 w 3372031"/>
              <a:gd name="connsiteY107" fmla="*/ 7087195 h 7301507"/>
              <a:gd name="connsiteX108" fmla="*/ 1509894 w 3372031"/>
              <a:gd name="connsiteY108" fmla="*/ 7132439 h 7301507"/>
              <a:gd name="connsiteX109" fmla="*/ 1447981 w 3372031"/>
              <a:gd name="connsiteY109" fmla="*/ 7199113 h 7301507"/>
              <a:gd name="connsiteX110" fmla="*/ 1297962 w 3372031"/>
              <a:gd name="connsiteY110" fmla="*/ 7191970 h 7301507"/>
              <a:gd name="connsiteX111" fmla="*/ 1245575 w 3372031"/>
              <a:gd name="connsiteY11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38456 w 3372031"/>
              <a:gd name="connsiteY14" fmla="*/ 1724620 h 7301507"/>
              <a:gd name="connsiteX15" fmla="*/ 1550375 w 3372031"/>
              <a:gd name="connsiteY15" fmla="*/ 1760339 h 7301507"/>
              <a:gd name="connsiteX16" fmla="*/ 1624194 w 3372031"/>
              <a:gd name="connsiteY16" fmla="*/ 1777007 h 7301507"/>
              <a:gd name="connsiteX17" fmla="*/ 1533706 w 3372031"/>
              <a:gd name="connsiteY17" fmla="*/ 1907976 h 7301507"/>
              <a:gd name="connsiteX18" fmla="*/ 1526562 w 3372031"/>
              <a:gd name="connsiteY18" fmla="*/ 1957982 h 7301507"/>
              <a:gd name="connsiteX19" fmla="*/ 1455125 w 3372031"/>
              <a:gd name="connsiteY19" fmla="*/ 1993701 h 7301507"/>
              <a:gd name="connsiteX20" fmla="*/ 1424169 w 3372031"/>
              <a:gd name="connsiteY20" fmla="*/ 2055614 h 7301507"/>
              <a:gd name="connsiteX21" fmla="*/ 1293200 w 3372031"/>
              <a:gd name="connsiteY21" fmla="*/ 2029420 h 7301507"/>
              <a:gd name="connsiteX22" fmla="*/ 1171756 w 3372031"/>
              <a:gd name="connsiteY22" fmla="*/ 2029419 h 7301507"/>
              <a:gd name="connsiteX23" fmla="*/ 1105081 w 3372031"/>
              <a:gd name="connsiteY23" fmla="*/ 2057995 h 7301507"/>
              <a:gd name="connsiteX24" fmla="*/ 1097937 w 3372031"/>
              <a:gd name="connsiteY24" fmla="*/ 2158007 h 7301507"/>
              <a:gd name="connsiteX25" fmla="*/ 1009831 w 3372031"/>
              <a:gd name="connsiteY25" fmla="*/ 2246114 h 7301507"/>
              <a:gd name="connsiteX26" fmla="*/ 1152706 w 3372031"/>
              <a:gd name="connsiteY26" fmla="*/ 2308026 h 7301507"/>
              <a:gd name="connsiteX27" fmla="*/ 1202713 w 3372031"/>
              <a:gd name="connsiteY27" fmla="*/ 2343744 h 7301507"/>
              <a:gd name="connsiteX28" fmla="*/ 1255100 w 3372031"/>
              <a:gd name="connsiteY28" fmla="*/ 2360414 h 7301507"/>
              <a:gd name="connsiteX29" fmla="*/ 1305106 w 3372031"/>
              <a:gd name="connsiteY29" fmla="*/ 2410420 h 7301507"/>
              <a:gd name="connsiteX30" fmla="*/ 1362256 w 3372031"/>
              <a:gd name="connsiteY30" fmla="*/ 2431851 h 7301507"/>
              <a:gd name="connsiteX31" fmla="*/ 1455125 w 3372031"/>
              <a:gd name="connsiteY31" fmla="*/ 2508051 h 7301507"/>
              <a:gd name="connsiteX32" fmla="*/ 1540850 w 3372031"/>
              <a:gd name="connsiteY32" fmla="*/ 2541390 h 7301507"/>
              <a:gd name="connsiteX33" fmla="*/ 1674200 w 3372031"/>
              <a:gd name="connsiteY33" fmla="*/ 2689026 h 7301507"/>
              <a:gd name="connsiteX34" fmla="*/ 1757544 w 3372031"/>
              <a:gd name="connsiteY34" fmla="*/ 2843807 h 7301507"/>
              <a:gd name="connsiteX35" fmla="*/ 1928993 w 3372031"/>
              <a:gd name="connsiteY35" fmla="*/ 2950964 h 7301507"/>
              <a:gd name="connsiteX36" fmla="*/ 1959950 w 3372031"/>
              <a:gd name="connsiteY36" fmla="*/ 3055739 h 7301507"/>
              <a:gd name="connsiteX37" fmla="*/ 2021862 w 3372031"/>
              <a:gd name="connsiteY37" fmla="*/ 3158132 h 7301507"/>
              <a:gd name="connsiteX38" fmla="*/ 2083775 w 3372031"/>
              <a:gd name="connsiteY38" fmla="*/ 3196232 h 7301507"/>
              <a:gd name="connsiteX39" fmla="*/ 2214744 w 3372031"/>
              <a:gd name="connsiteY39" fmla="*/ 3343870 h 7301507"/>
              <a:gd name="connsiteX40" fmla="*/ 2357618 w 3372031"/>
              <a:gd name="connsiteY40" fmla="*/ 3420070 h 7301507"/>
              <a:gd name="connsiteX41" fmla="*/ 2417150 w 3372031"/>
              <a:gd name="connsiteY41" fmla="*/ 3505795 h 7301507"/>
              <a:gd name="connsiteX42" fmla="*/ 2464775 w 3372031"/>
              <a:gd name="connsiteY42" fmla="*/ 3572470 h 7301507"/>
              <a:gd name="connsiteX43" fmla="*/ 2512400 w 3372031"/>
              <a:gd name="connsiteY43" fmla="*/ 3562946 h 7301507"/>
              <a:gd name="connsiteX44" fmla="*/ 2517162 w 3372031"/>
              <a:gd name="connsiteY44" fmla="*/ 3715345 h 7301507"/>
              <a:gd name="connsiteX45" fmla="*/ 2569550 w 3372031"/>
              <a:gd name="connsiteY45" fmla="*/ 3808214 h 7301507"/>
              <a:gd name="connsiteX46" fmla="*/ 2562406 w 3372031"/>
              <a:gd name="connsiteY46" fmla="*/ 3846314 h 7301507"/>
              <a:gd name="connsiteX47" fmla="*/ 2631462 w 3372031"/>
              <a:gd name="connsiteY47" fmla="*/ 3882032 h 7301507"/>
              <a:gd name="connsiteX48" fmla="*/ 2688612 w 3372031"/>
              <a:gd name="connsiteY48" fmla="*/ 3827264 h 7301507"/>
              <a:gd name="connsiteX49" fmla="*/ 2721950 w 3372031"/>
              <a:gd name="connsiteY49" fmla="*/ 3910607 h 7301507"/>
              <a:gd name="connsiteX50" fmla="*/ 2767194 w 3372031"/>
              <a:gd name="connsiteY50" fmla="*/ 3955851 h 7301507"/>
              <a:gd name="connsiteX51" fmla="*/ 2841012 w 3372031"/>
              <a:gd name="connsiteY51" fmla="*/ 3979664 h 7301507"/>
              <a:gd name="connsiteX52" fmla="*/ 2893400 w 3372031"/>
              <a:gd name="connsiteY52" fmla="*/ 4048720 h 7301507"/>
              <a:gd name="connsiteX53" fmla="*/ 2979125 w 3372031"/>
              <a:gd name="connsiteY53" fmla="*/ 4103489 h 7301507"/>
              <a:gd name="connsiteX54" fmla="*/ 3031512 w 3372031"/>
              <a:gd name="connsiteY54" fmla="*/ 4136826 h 7301507"/>
              <a:gd name="connsiteX55" fmla="*/ 2902925 w 3372031"/>
              <a:gd name="connsiteY55" fmla="*/ 4229695 h 7301507"/>
              <a:gd name="connsiteX56" fmla="*/ 2900543 w 3372031"/>
              <a:gd name="connsiteY56" fmla="*/ 4284463 h 7301507"/>
              <a:gd name="connsiteX57" fmla="*/ 3002937 w 3372031"/>
              <a:gd name="connsiteY57" fmla="*/ 4401145 h 7301507"/>
              <a:gd name="connsiteX58" fmla="*/ 3098187 w 3372031"/>
              <a:gd name="connsiteY58" fmla="*/ 4463057 h 7301507"/>
              <a:gd name="connsiteX59" fmla="*/ 3129144 w 3372031"/>
              <a:gd name="connsiteY59" fmla="*/ 4501157 h 7301507"/>
              <a:gd name="connsiteX60" fmla="*/ 3114856 w 3372031"/>
              <a:gd name="connsiteY60" fmla="*/ 4582120 h 7301507"/>
              <a:gd name="connsiteX61" fmla="*/ 3110094 w 3372031"/>
              <a:gd name="connsiteY61" fmla="*/ 4665464 h 7301507"/>
              <a:gd name="connsiteX62" fmla="*/ 3067231 w 3372031"/>
              <a:gd name="connsiteY62" fmla="*/ 4674989 h 7301507"/>
              <a:gd name="connsiteX63" fmla="*/ 3041037 w 3372031"/>
              <a:gd name="connsiteY63" fmla="*/ 4691657 h 7301507"/>
              <a:gd name="connsiteX64" fmla="*/ 3069612 w 3372031"/>
              <a:gd name="connsiteY64" fmla="*/ 4841676 h 7301507"/>
              <a:gd name="connsiteX65" fmla="*/ 3052944 w 3372031"/>
              <a:gd name="connsiteY65" fmla="*/ 4977407 h 7301507"/>
              <a:gd name="connsiteX66" fmla="*/ 3014844 w 3372031"/>
              <a:gd name="connsiteY66" fmla="*/ 5017889 h 7301507"/>
              <a:gd name="connsiteX67" fmla="*/ 2998175 w 3372031"/>
              <a:gd name="connsiteY67" fmla="*/ 5139332 h 7301507"/>
              <a:gd name="connsiteX68" fmla="*/ 2969600 w 3372031"/>
              <a:gd name="connsiteY68" fmla="*/ 5258395 h 7301507"/>
              <a:gd name="connsiteX69" fmla="*/ 3021987 w 3372031"/>
              <a:gd name="connsiteY69" fmla="*/ 5275064 h 7301507"/>
              <a:gd name="connsiteX70" fmla="*/ 3019606 w 3372031"/>
              <a:gd name="connsiteY70" fmla="*/ 5320307 h 7301507"/>
              <a:gd name="connsiteX71" fmla="*/ 3017225 w 3372031"/>
              <a:gd name="connsiteY71" fmla="*/ 5375076 h 7301507"/>
              <a:gd name="connsiteX72" fmla="*/ 3074375 w 3372031"/>
              <a:gd name="connsiteY72" fmla="*/ 5444132 h 7301507"/>
              <a:gd name="connsiteX73" fmla="*/ 3122000 w 3372031"/>
              <a:gd name="connsiteY73" fmla="*/ 5570339 h 7301507"/>
              <a:gd name="connsiteX74" fmla="*/ 3029131 w 3372031"/>
              <a:gd name="connsiteY74" fmla="*/ 5860851 h 7301507"/>
              <a:gd name="connsiteX75" fmla="*/ 3050562 w 3372031"/>
              <a:gd name="connsiteY75" fmla="*/ 5915620 h 7301507"/>
              <a:gd name="connsiteX76" fmla="*/ 3076756 w 3372031"/>
              <a:gd name="connsiteY76" fmla="*/ 5968007 h 7301507"/>
              <a:gd name="connsiteX77" fmla="*/ 3081519 w 3372031"/>
              <a:gd name="connsiteY77" fmla="*/ 6072782 h 7301507"/>
              <a:gd name="connsiteX78" fmla="*/ 2988649 w 3372031"/>
              <a:gd name="connsiteY78" fmla="*/ 6232327 h 7301507"/>
              <a:gd name="connsiteX79" fmla="*/ 2952931 w 3372031"/>
              <a:gd name="connsiteY79" fmla="*/ 6213276 h 7301507"/>
              <a:gd name="connsiteX80" fmla="*/ 2881494 w 3372031"/>
              <a:gd name="connsiteY80" fmla="*/ 6225182 h 7301507"/>
              <a:gd name="connsiteX81" fmla="*/ 2745762 w 3372031"/>
              <a:gd name="connsiteY81" fmla="*/ 6337101 h 7301507"/>
              <a:gd name="connsiteX82" fmla="*/ 2638606 w 3372031"/>
              <a:gd name="connsiteY82" fmla="*/ 6322814 h 7301507"/>
              <a:gd name="connsiteX83" fmla="*/ 2607650 w 3372031"/>
              <a:gd name="connsiteY83" fmla="*/ 6351389 h 7301507"/>
              <a:gd name="connsiteX84" fmla="*/ 2540974 w 3372031"/>
              <a:gd name="connsiteY84" fmla="*/ 6396631 h 7301507"/>
              <a:gd name="connsiteX85" fmla="*/ 2424294 w 3372031"/>
              <a:gd name="connsiteY85" fmla="*/ 6384726 h 7301507"/>
              <a:gd name="connsiteX86" fmla="*/ 2400481 w 3372031"/>
              <a:gd name="connsiteY86" fmla="*/ 6501407 h 7301507"/>
              <a:gd name="connsiteX87" fmla="*/ 2395719 w 3372031"/>
              <a:gd name="connsiteY87" fmla="*/ 6537126 h 7301507"/>
              <a:gd name="connsiteX88" fmla="*/ 2371907 w 3372031"/>
              <a:gd name="connsiteY88" fmla="*/ 6556176 h 7301507"/>
              <a:gd name="connsiteX89" fmla="*/ 2174262 w 3372031"/>
              <a:gd name="connsiteY89" fmla="*/ 6508551 h 7301507"/>
              <a:gd name="connsiteX90" fmla="*/ 2136162 w 3372031"/>
              <a:gd name="connsiteY90" fmla="*/ 6560939 h 7301507"/>
              <a:gd name="connsiteX91" fmla="*/ 2105206 w 3372031"/>
              <a:gd name="connsiteY91" fmla="*/ 6656189 h 7301507"/>
              <a:gd name="connsiteX92" fmla="*/ 2071868 w 3372031"/>
              <a:gd name="connsiteY92" fmla="*/ 6720482 h 7301507"/>
              <a:gd name="connsiteX93" fmla="*/ 2083775 w 3372031"/>
              <a:gd name="connsiteY93" fmla="*/ 6782395 h 7301507"/>
              <a:gd name="connsiteX94" fmla="*/ 2217125 w 3372031"/>
              <a:gd name="connsiteY94" fmla="*/ 6894314 h 7301507"/>
              <a:gd name="connsiteX95" fmla="*/ 2286181 w 3372031"/>
              <a:gd name="connsiteY95" fmla="*/ 6927651 h 7301507"/>
              <a:gd name="connsiteX96" fmla="*/ 2269512 w 3372031"/>
              <a:gd name="connsiteY96" fmla="*/ 6951464 h 7301507"/>
              <a:gd name="connsiteX97" fmla="*/ 2233794 w 3372031"/>
              <a:gd name="connsiteY97" fmla="*/ 6970514 h 7301507"/>
              <a:gd name="connsiteX98" fmla="*/ 2267131 w 3372031"/>
              <a:gd name="connsiteY98" fmla="*/ 7046714 h 7301507"/>
              <a:gd name="connsiteX99" fmla="*/ 2236175 w 3372031"/>
              <a:gd name="connsiteY99" fmla="*/ 7068145 h 7301507"/>
              <a:gd name="connsiteX100" fmla="*/ 2131400 w 3372031"/>
              <a:gd name="connsiteY100" fmla="*/ 7006232 h 7301507"/>
              <a:gd name="connsiteX101" fmla="*/ 2088537 w 3372031"/>
              <a:gd name="connsiteY101" fmla="*/ 7032426 h 7301507"/>
              <a:gd name="connsiteX102" fmla="*/ 2029006 w 3372031"/>
              <a:gd name="connsiteY102" fmla="*/ 6930032 h 7301507"/>
              <a:gd name="connsiteX103" fmla="*/ 1912325 w 3372031"/>
              <a:gd name="connsiteY103" fmla="*/ 6956226 h 7301507"/>
              <a:gd name="connsiteX104" fmla="*/ 1848031 w 3372031"/>
              <a:gd name="connsiteY104" fmla="*/ 6960989 h 7301507"/>
              <a:gd name="connsiteX105" fmla="*/ 1798025 w 3372031"/>
              <a:gd name="connsiteY105" fmla="*/ 6956227 h 7301507"/>
              <a:gd name="connsiteX106" fmla="*/ 1740875 w 3372031"/>
              <a:gd name="connsiteY106" fmla="*/ 7001470 h 7301507"/>
              <a:gd name="connsiteX107" fmla="*/ 1562281 w 3372031"/>
              <a:gd name="connsiteY107" fmla="*/ 6960989 h 7301507"/>
              <a:gd name="connsiteX108" fmla="*/ 1586093 w 3372031"/>
              <a:gd name="connsiteY108" fmla="*/ 7087195 h 7301507"/>
              <a:gd name="connsiteX109" fmla="*/ 1509894 w 3372031"/>
              <a:gd name="connsiteY109" fmla="*/ 7132439 h 7301507"/>
              <a:gd name="connsiteX110" fmla="*/ 1447981 w 3372031"/>
              <a:gd name="connsiteY110" fmla="*/ 7199113 h 7301507"/>
              <a:gd name="connsiteX111" fmla="*/ 1297962 w 3372031"/>
              <a:gd name="connsiteY111" fmla="*/ 7191970 h 7301507"/>
              <a:gd name="connsiteX112" fmla="*/ 1245575 w 3372031"/>
              <a:gd name="connsiteY11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57506 w 3372031"/>
              <a:gd name="connsiteY14" fmla="*/ 1586507 h 7301507"/>
              <a:gd name="connsiteX15" fmla="*/ 1438456 w 3372031"/>
              <a:gd name="connsiteY15" fmla="*/ 1724620 h 7301507"/>
              <a:gd name="connsiteX16" fmla="*/ 1550375 w 3372031"/>
              <a:gd name="connsiteY16" fmla="*/ 1760339 h 7301507"/>
              <a:gd name="connsiteX17" fmla="*/ 1624194 w 3372031"/>
              <a:gd name="connsiteY17" fmla="*/ 1777007 h 7301507"/>
              <a:gd name="connsiteX18" fmla="*/ 1533706 w 3372031"/>
              <a:gd name="connsiteY18" fmla="*/ 1907976 h 7301507"/>
              <a:gd name="connsiteX19" fmla="*/ 1526562 w 3372031"/>
              <a:gd name="connsiteY19" fmla="*/ 1957982 h 7301507"/>
              <a:gd name="connsiteX20" fmla="*/ 1455125 w 3372031"/>
              <a:gd name="connsiteY20" fmla="*/ 1993701 h 7301507"/>
              <a:gd name="connsiteX21" fmla="*/ 1424169 w 3372031"/>
              <a:gd name="connsiteY21" fmla="*/ 2055614 h 7301507"/>
              <a:gd name="connsiteX22" fmla="*/ 1293200 w 3372031"/>
              <a:gd name="connsiteY22" fmla="*/ 2029420 h 7301507"/>
              <a:gd name="connsiteX23" fmla="*/ 1171756 w 3372031"/>
              <a:gd name="connsiteY23" fmla="*/ 2029419 h 7301507"/>
              <a:gd name="connsiteX24" fmla="*/ 1105081 w 3372031"/>
              <a:gd name="connsiteY24" fmla="*/ 2057995 h 7301507"/>
              <a:gd name="connsiteX25" fmla="*/ 1097937 w 3372031"/>
              <a:gd name="connsiteY25" fmla="*/ 2158007 h 7301507"/>
              <a:gd name="connsiteX26" fmla="*/ 1009831 w 3372031"/>
              <a:gd name="connsiteY26" fmla="*/ 2246114 h 7301507"/>
              <a:gd name="connsiteX27" fmla="*/ 1152706 w 3372031"/>
              <a:gd name="connsiteY27" fmla="*/ 2308026 h 7301507"/>
              <a:gd name="connsiteX28" fmla="*/ 1202713 w 3372031"/>
              <a:gd name="connsiteY28" fmla="*/ 2343744 h 7301507"/>
              <a:gd name="connsiteX29" fmla="*/ 1255100 w 3372031"/>
              <a:gd name="connsiteY29" fmla="*/ 2360414 h 7301507"/>
              <a:gd name="connsiteX30" fmla="*/ 1305106 w 3372031"/>
              <a:gd name="connsiteY30" fmla="*/ 2410420 h 7301507"/>
              <a:gd name="connsiteX31" fmla="*/ 1362256 w 3372031"/>
              <a:gd name="connsiteY31" fmla="*/ 2431851 h 7301507"/>
              <a:gd name="connsiteX32" fmla="*/ 1455125 w 3372031"/>
              <a:gd name="connsiteY32" fmla="*/ 2508051 h 7301507"/>
              <a:gd name="connsiteX33" fmla="*/ 1540850 w 3372031"/>
              <a:gd name="connsiteY33" fmla="*/ 2541390 h 7301507"/>
              <a:gd name="connsiteX34" fmla="*/ 1674200 w 3372031"/>
              <a:gd name="connsiteY34" fmla="*/ 2689026 h 7301507"/>
              <a:gd name="connsiteX35" fmla="*/ 1757544 w 3372031"/>
              <a:gd name="connsiteY35" fmla="*/ 2843807 h 7301507"/>
              <a:gd name="connsiteX36" fmla="*/ 1928993 w 3372031"/>
              <a:gd name="connsiteY36" fmla="*/ 2950964 h 7301507"/>
              <a:gd name="connsiteX37" fmla="*/ 1959950 w 3372031"/>
              <a:gd name="connsiteY37" fmla="*/ 3055739 h 7301507"/>
              <a:gd name="connsiteX38" fmla="*/ 2021862 w 3372031"/>
              <a:gd name="connsiteY38" fmla="*/ 3158132 h 7301507"/>
              <a:gd name="connsiteX39" fmla="*/ 2083775 w 3372031"/>
              <a:gd name="connsiteY39" fmla="*/ 3196232 h 7301507"/>
              <a:gd name="connsiteX40" fmla="*/ 2214744 w 3372031"/>
              <a:gd name="connsiteY40" fmla="*/ 3343870 h 7301507"/>
              <a:gd name="connsiteX41" fmla="*/ 2357618 w 3372031"/>
              <a:gd name="connsiteY41" fmla="*/ 3420070 h 7301507"/>
              <a:gd name="connsiteX42" fmla="*/ 2417150 w 3372031"/>
              <a:gd name="connsiteY42" fmla="*/ 3505795 h 7301507"/>
              <a:gd name="connsiteX43" fmla="*/ 2464775 w 3372031"/>
              <a:gd name="connsiteY43" fmla="*/ 3572470 h 7301507"/>
              <a:gd name="connsiteX44" fmla="*/ 2512400 w 3372031"/>
              <a:gd name="connsiteY44" fmla="*/ 3562946 h 7301507"/>
              <a:gd name="connsiteX45" fmla="*/ 2517162 w 3372031"/>
              <a:gd name="connsiteY45" fmla="*/ 3715345 h 7301507"/>
              <a:gd name="connsiteX46" fmla="*/ 2569550 w 3372031"/>
              <a:gd name="connsiteY46" fmla="*/ 3808214 h 7301507"/>
              <a:gd name="connsiteX47" fmla="*/ 2562406 w 3372031"/>
              <a:gd name="connsiteY47" fmla="*/ 3846314 h 7301507"/>
              <a:gd name="connsiteX48" fmla="*/ 2631462 w 3372031"/>
              <a:gd name="connsiteY48" fmla="*/ 3882032 h 7301507"/>
              <a:gd name="connsiteX49" fmla="*/ 2688612 w 3372031"/>
              <a:gd name="connsiteY49" fmla="*/ 3827264 h 7301507"/>
              <a:gd name="connsiteX50" fmla="*/ 2721950 w 3372031"/>
              <a:gd name="connsiteY50" fmla="*/ 3910607 h 7301507"/>
              <a:gd name="connsiteX51" fmla="*/ 2767194 w 3372031"/>
              <a:gd name="connsiteY51" fmla="*/ 3955851 h 7301507"/>
              <a:gd name="connsiteX52" fmla="*/ 2841012 w 3372031"/>
              <a:gd name="connsiteY52" fmla="*/ 3979664 h 7301507"/>
              <a:gd name="connsiteX53" fmla="*/ 2893400 w 3372031"/>
              <a:gd name="connsiteY53" fmla="*/ 4048720 h 7301507"/>
              <a:gd name="connsiteX54" fmla="*/ 2979125 w 3372031"/>
              <a:gd name="connsiteY54" fmla="*/ 4103489 h 7301507"/>
              <a:gd name="connsiteX55" fmla="*/ 3031512 w 3372031"/>
              <a:gd name="connsiteY55" fmla="*/ 4136826 h 7301507"/>
              <a:gd name="connsiteX56" fmla="*/ 2902925 w 3372031"/>
              <a:gd name="connsiteY56" fmla="*/ 4229695 h 7301507"/>
              <a:gd name="connsiteX57" fmla="*/ 2900543 w 3372031"/>
              <a:gd name="connsiteY57" fmla="*/ 4284463 h 7301507"/>
              <a:gd name="connsiteX58" fmla="*/ 3002937 w 3372031"/>
              <a:gd name="connsiteY58" fmla="*/ 4401145 h 7301507"/>
              <a:gd name="connsiteX59" fmla="*/ 3098187 w 3372031"/>
              <a:gd name="connsiteY59" fmla="*/ 4463057 h 7301507"/>
              <a:gd name="connsiteX60" fmla="*/ 3129144 w 3372031"/>
              <a:gd name="connsiteY60" fmla="*/ 4501157 h 7301507"/>
              <a:gd name="connsiteX61" fmla="*/ 3114856 w 3372031"/>
              <a:gd name="connsiteY61" fmla="*/ 4582120 h 7301507"/>
              <a:gd name="connsiteX62" fmla="*/ 3110094 w 3372031"/>
              <a:gd name="connsiteY62" fmla="*/ 4665464 h 7301507"/>
              <a:gd name="connsiteX63" fmla="*/ 3067231 w 3372031"/>
              <a:gd name="connsiteY63" fmla="*/ 4674989 h 7301507"/>
              <a:gd name="connsiteX64" fmla="*/ 3041037 w 3372031"/>
              <a:gd name="connsiteY64" fmla="*/ 4691657 h 7301507"/>
              <a:gd name="connsiteX65" fmla="*/ 3069612 w 3372031"/>
              <a:gd name="connsiteY65" fmla="*/ 4841676 h 7301507"/>
              <a:gd name="connsiteX66" fmla="*/ 3052944 w 3372031"/>
              <a:gd name="connsiteY66" fmla="*/ 4977407 h 7301507"/>
              <a:gd name="connsiteX67" fmla="*/ 3014844 w 3372031"/>
              <a:gd name="connsiteY67" fmla="*/ 5017889 h 7301507"/>
              <a:gd name="connsiteX68" fmla="*/ 2998175 w 3372031"/>
              <a:gd name="connsiteY68" fmla="*/ 5139332 h 7301507"/>
              <a:gd name="connsiteX69" fmla="*/ 2969600 w 3372031"/>
              <a:gd name="connsiteY69" fmla="*/ 5258395 h 7301507"/>
              <a:gd name="connsiteX70" fmla="*/ 3021987 w 3372031"/>
              <a:gd name="connsiteY70" fmla="*/ 5275064 h 7301507"/>
              <a:gd name="connsiteX71" fmla="*/ 3019606 w 3372031"/>
              <a:gd name="connsiteY71" fmla="*/ 5320307 h 7301507"/>
              <a:gd name="connsiteX72" fmla="*/ 3017225 w 3372031"/>
              <a:gd name="connsiteY72" fmla="*/ 5375076 h 7301507"/>
              <a:gd name="connsiteX73" fmla="*/ 3074375 w 3372031"/>
              <a:gd name="connsiteY73" fmla="*/ 5444132 h 7301507"/>
              <a:gd name="connsiteX74" fmla="*/ 3122000 w 3372031"/>
              <a:gd name="connsiteY74" fmla="*/ 5570339 h 7301507"/>
              <a:gd name="connsiteX75" fmla="*/ 3029131 w 3372031"/>
              <a:gd name="connsiteY75" fmla="*/ 5860851 h 7301507"/>
              <a:gd name="connsiteX76" fmla="*/ 3050562 w 3372031"/>
              <a:gd name="connsiteY76" fmla="*/ 5915620 h 7301507"/>
              <a:gd name="connsiteX77" fmla="*/ 3076756 w 3372031"/>
              <a:gd name="connsiteY77" fmla="*/ 5968007 h 7301507"/>
              <a:gd name="connsiteX78" fmla="*/ 3081519 w 3372031"/>
              <a:gd name="connsiteY78" fmla="*/ 6072782 h 7301507"/>
              <a:gd name="connsiteX79" fmla="*/ 2988649 w 3372031"/>
              <a:gd name="connsiteY79" fmla="*/ 6232327 h 7301507"/>
              <a:gd name="connsiteX80" fmla="*/ 2952931 w 3372031"/>
              <a:gd name="connsiteY80" fmla="*/ 6213276 h 7301507"/>
              <a:gd name="connsiteX81" fmla="*/ 2881494 w 3372031"/>
              <a:gd name="connsiteY81" fmla="*/ 6225182 h 7301507"/>
              <a:gd name="connsiteX82" fmla="*/ 2745762 w 3372031"/>
              <a:gd name="connsiteY82" fmla="*/ 6337101 h 7301507"/>
              <a:gd name="connsiteX83" fmla="*/ 2638606 w 3372031"/>
              <a:gd name="connsiteY83" fmla="*/ 6322814 h 7301507"/>
              <a:gd name="connsiteX84" fmla="*/ 2607650 w 3372031"/>
              <a:gd name="connsiteY84" fmla="*/ 6351389 h 7301507"/>
              <a:gd name="connsiteX85" fmla="*/ 2540974 w 3372031"/>
              <a:gd name="connsiteY85" fmla="*/ 6396631 h 7301507"/>
              <a:gd name="connsiteX86" fmla="*/ 2424294 w 3372031"/>
              <a:gd name="connsiteY86" fmla="*/ 6384726 h 7301507"/>
              <a:gd name="connsiteX87" fmla="*/ 2400481 w 3372031"/>
              <a:gd name="connsiteY87" fmla="*/ 6501407 h 7301507"/>
              <a:gd name="connsiteX88" fmla="*/ 2395719 w 3372031"/>
              <a:gd name="connsiteY88" fmla="*/ 6537126 h 7301507"/>
              <a:gd name="connsiteX89" fmla="*/ 2371907 w 3372031"/>
              <a:gd name="connsiteY89" fmla="*/ 6556176 h 7301507"/>
              <a:gd name="connsiteX90" fmla="*/ 2174262 w 3372031"/>
              <a:gd name="connsiteY90" fmla="*/ 6508551 h 7301507"/>
              <a:gd name="connsiteX91" fmla="*/ 2136162 w 3372031"/>
              <a:gd name="connsiteY91" fmla="*/ 6560939 h 7301507"/>
              <a:gd name="connsiteX92" fmla="*/ 2105206 w 3372031"/>
              <a:gd name="connsiteY92" fmla="*/ 6656189 h 7301507"/>
              <a:gd name="connsiteX93" fmla="*/ 2071868 w 3372031"/>
              <a:gd name="connsiteY93" fmla="*/ 6720482 h 7301507"/>
              <a:gd name="connsiteX94" fmla="*/ 2083775 w 3372031"/>
              <a:gd name="connsiteY94" fmla="*/ 6782395 h 7301507"/>
              <a:gd name="connsiteX95" fmla="*/ 2217125 w 3372031"/>
              <a:gd name="connsiteY95" fmla="*/ 6894314 h 7301507"/>
              <a:gd name="connsiteX96" fmla="*/ 2286181 w 3372031"/>
              <a:gd name="connsiteY96" fmla="*/ 6927651 h 7301507"/>
              <a:gd name="connsiteX97" fmla="*/ 2269512 w 3372031"/>
              <a:gd name="connsiteY97" fmla="*/ 6951464 h 7301507"/>
              <a:gd name="connsiteX98" fmla="*/ 2233794 w 3372031"/>
              <a:gd name="connsiteY98" fmla="*/ 6970514 h 7301507"/>
              <a:gd name="connsiteX99" fmla="*/ 2267131 w 3372031"/>
              <a:gd name="connsiteY99" fmla="*/ 7046714 h 7301507"/>
              <a:gd name="connsiteX100" fmla="*/ 2236175 w 3372031"/>
              <a:gd name="connsiteY100" fmla="*/ 7068145 h 7301507"/>
              <a:gd name="connsiteX101" fmla="*/ 2131400 w 3372031"/>
              <a:gd name="connsiteY101" fmla="*/ 7006232 h 7301507"/>
              <a:gd name="connsiteX102" fmla="*/ 2088537 w 3372031"/>
              <a:gd name="connsiteY102" fmla="*/ 7032426 h 7301507"/>
              <a:gd name="connsiteX103" fmla="*/ 2029006 w 3372031"/>
              <a:gd name="connsiteY103" fmla="*/ 6930032 h 7301507"/>
              <a:gd name="connsiteX104" fmla="*/ 1912325 w 3372031"/>
              <a:gd name="connsiteY104" fmla="*/ 6956226 h 7301507"/>
              <a:gd name="connsiteX105" fmla="*/ 1848031 w 3372031"/>
              <a:gd name="connsiteY105" fmla="*/ 6960989 h 7301507"/>
              <a:gd name="connsiteX106" fmla="*/ 1798025 w 3372031"/>
              <a:gd name="connsiteY106" fmla="*/ 6956227 h 7301507"/>
              <a:gd name="connsiteX107" fmla="*/ 1740875 w 3372031"/>
              <a:gd name="connsiteY107" fmla="*/ 7001470 h 7301507"/>
              <a:gd name="connsiteX108" fmla="*/ 1562281 w 3372031"/>
              <a:gd name="connsiteY108" fmla="*/ 6960989 h 7301507"/>
              <a:gd name="connsiteX109" fmla="*/ 1586093 w 3372031"/>
              <a:gd name="connsiteY109" fmla="*/ 7087195 h 7301507"/>
              <a:gd name="connsiteX110" fmla="*/ 1509894 w 3372031"/>
              <a:gd name="connsiteY110" fmla="*/ 7132439 h 7301507"/>
              <a:gd name="connsiteX111" fmla="*/ 1447981 w 3372031"/>
              <a:gd name="connsiteY111" fmla="*/ 7199113 h 7301507"/>
              <a:gd name="connsiteX112" fmla="*/ 1297962 w 3372031"/>
              <a:gd name="connsiteY112" fmla="*/ 7191970 h 7301507"/>
              <a:gd name="connsiteX113" fmla="*/ 1245575 w 3372031"/>
              <a:gd name="connsiteY11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57506 w 3372031"/>
              <a:gd name="connsiteY14" fmla="*/ 1586507 h 7301507"/>
              <a:gd name="connsiteX15" fmla="*/ 1419406 w 3372031"/>
              <a:gd name="connsiteY15" fmla="*/ 1650801 h 7301507"/>
              <a:gd name="connsiteX16" fmla="*/ 1438456 w 3372031"/>
              <a:gd name="connsiteY16" fmla="*/ 1724620 h 7301507"/>
              <a:gd name="connsiteX17" fmla="*/ 1550375 w 3372031"/>
              <a:gd name="connsiteY17" fmla="*/ 1760339 h 7301507"/>
              <a:gd name="connsiteX18" fmla="*/ 1624194 w 3372031"/>
              <a:gd name="connsiteY18" fmla="*/ 1777007 h 7301507"/>
              <a:gd name="connsiteX19" fmla="*/ 1533706 w 3372031"/>
              <a:gd name="connsiteY19" fmla="*/ 1907976 h 7301507"/>
              <a:gd name="connsiteX20" fmla="*/ 1526562 w 3372031"/>
              <a:gd name="connsiteY20" fmla="*/ 1957982 h 7301507"/>
              <a:gd name="connsiteX21" fmla="*/ 1455125 w 3372031"/>
              <a:gd name="connsiteY21" fmla="*/ 1993701 h 7301507"/>
              <a:gd name="connsiteX22" fmla="*/ 1424169 w 3372031"/>
              <a:gd name="connsiteY22" fmla="*/ 2055614 h 7301507"/>
              <a:gd name="connsiteX23" fmla="*/ 1293200 w 3372031"/>
              <a:gd name="connsiteY23" fmla="*/ 2029420 h 7301507"/>
              <a:gd name="connsiteX24" fmla="*/ 1171756 w 3372031"/>
              <a:gd name="connsiteY24" fmla="*/ 2029419 h 7301507"/>
              <a:gd name="connsiteX25" fmla="*/ 1105081 w 3372031"/>
              <a:gd name="connsiteY25" fmla="*/ 2057995 h 7301507"/>
              <a:gd name="connsiteX26" fmla="*/ 1097937 w 3372031"/>
              <a:gd name="connsiteY26" fmla="*/ 2158007 h 7301507"/>
              <a:gd name="connsiteX27" fmla="*/ 1009831 w 3372031"/>
              <a:gd name="connsiteY27" fmla="*/ 2246114 h 7301507"/>
              <a:gd name="connsiteX28" fmla="*/ 1152706 w 3372031"/>
              <a:gd name="connsiteY28" fmla="*/ 2308026 h 7301507"/>
              <a:gd name="connsiteX29" fmla="*/ 1202713 w 3372031"/>
              <a:gd name="connsiteY29" fmla="*/ 2343744 h 7301507"/>
              <a:gd name="connsiteX30" fmla="*/ 1255100 w 3372031"/>
              <a:gd name="connsiteY30" fmla="*/ 2360414 h 7301507"/>
              <a:gd name="connsiteX31" fmla="*/ 1305106 w 3372031"/>
              <a:gd name="connsiteY31" fmla="*/ 2410420 h 7301507"/>
              <a:gd name="connsiteX32" fmla="*/ 1362256 w 3372031"/>
              <a:gd name="connsiteY32" fmla="*/ 2431851 h 7301507"/>
              <a:gd name="connsiteX33" fmla="*/ 1455125 w 3372031"/>
              <a:gd name="connsiteY33" fmla="*/ 2508051 h 7301507"/>
              <a:gd name="connsiteX34" fmla="*/ 1540850 w 3372031"/>
              <a:gd name="connsiteY34" fmla="*/ 2541390 h 7301507"/>
              <a:gd name="connsiteX35" fmla="*/ 1674200 w 3372031"/>
              <a:gd name="connsiteY35" fmla="*/ 2689026 h 7301507"/>
              <a:gd name="connsiteX36" fmla="*/ 1757544 w 3372031"/>
              <a:gd name="connsiteY36" fmla="*/ 2843807 h 7301507"/>
              <a:gd name="connsiteX37" fmla="*/ 1928993 w 3372031"/>
              <a:gd name="connsiteY37" fmla="*/ 2950964 h 7301507"/>
              <a:gd name="connsiteX38" fmla="*/ 1959950 w 3372031"/>
              <a:gd name="connsiteY38" fmla="*/ 3055739 h 7301507"/>
              <a:gd name="connsiteX39" fmla="*/ 2021862 w 3372031"/>
              <a:gd name="connsiteY39" fmla="*/ 3158132 h 7301507"/>
              <a:gd name="connsiteX40" fmla="*/ 2083775 w 3372031"/>
              <a:gd name="connsiteY40" fmla="*/ 3196232 h 7301507"/>
              <a:gd name="connsiteX41" fmla="*/ 2214744 w 3372031"/>
              <a:gd name="connsiteY41" fmla="*/ 3343870 h 7301507"/>
              <a:gd name="connsiteX42" fmla="*/ 2357618 w 3372031"/>
              <a:gd name="connsiteY42" fmla="*/ 3420070 h 7301507"/>
              <a:gd name="connsiteX43" fmla="*/ 2417150 w 3372031"/>
              <a:gd name="connsiteY43" fmla="*/ 3505795 h 7301507"/>
              <a:gd name="connsiteX44" fmla="*/ 2464775 w 3372031"/>
              <a:gd name="connsiteY44" fmla="*/ 3572470 h 7301507"/>
              <a:gd name="connsiteX45" fmla="*/ 2512400 w 3372031"/>
              <a:gd name="connsiteY45" fmla="*/ 3562946 h 7301507"/>
              <a:gd name="connsiteX46" fmla="*/ 2517162 w 3372031"/>
              <a:gd name="connsiteY46" fmla="*/ 3715345 h 7301507"/>
              <a:gd name="connsiteX47" fmla="*/ 2569550 w 3372031"/>
              <a:gd name="connsiteY47" fmla="*/ 3808214 h 7301507"/>
              <a:gd name="connsiteX48" fmla="*/ 2562406 w 3372031"/>
              <a:gd name="connsiteY48" fmla="*/ 3846314 h 7301507"/>
              <a:gd name="connsiteX49" fmla="*/ 2631462 w 3372031"/>
              <a:gd name="connsiteY49" fmla="*/ 3882032 h 7301507"/>
              <a:gd name="connsiteX50" fmla="*/ 2688612 w 3372031"/>
              <a:gd name="connsiteY50" fmla="*/ 3827264 h 7301507"/>
              <a:gd name="connsiteX51" fmla="*/ 2721950 w 3372031"/>
              <a:gd name="connsiteY51" fmla="*/ 3910607 h 7301507"/>
              <a:gd name="connsiteX52" fmla="*/ 2767194 w 3372031"/>
              <a:gd name="connsiteY52" fmla="*/ 3955851 h 7301507"/>
              <a:gd name="connsiteX53" fmla="*/ 2841012 w 3372031"/>
              <a:gd name="connsiteY53" fmla="*/ 3979664 h 7301507"/>
              <a:gd name="connsiteX54" fmla="*/ 2893400 w 3372031"/>
              <a:gd name="connsiteY54" fmla="*/ 4048720 h 7301507"/>
              <a:gd name="connsiteX55" fmla="*/ 2979125 w 3372031"/>
              <a:gd name="connsiteY55" fmla="*/ 4103489 h 7301507"/>
              <a:gd name="connsiteX56" fmla="*/ 3031512 w 3372031"/>
              <a:gd name="connsiteY56" fmla="*/ 4136826 h 7301507"/>
              <a:gd name="connsiteX57" fmla="*/ 2902925 w 3372031"/>
              <a:gd name="connsiteY57" fmla="*/ 4229695 h 7301507"/>
              <a:gd name="connsiteX58" fmla="*/ 2900543 w 3372031"/>
              <a:gd name="connsiteY58" fmla="*/ 4284463 h 7301507"/>
              <a:gd name="connsiteX59" fmla="*/ 3002937 w 3372031"/>
              <a:gd name="connsiteY59" fmla="*/ 4401145 h 7301507"/>
              <a:gd name="connsiteX60" fmla="*/ 3098187 w 3372031"/>
              <a:gd name="connsiteY60" fmla="*/ 4463057 h 7301507"/>
              <a:gd name="connsiteX61" fmla="*/ 3129144 w 3372031"/>
              <a:gd name="connsiteY61" fmla="*/ 4501157 h 7301507"/>
              <a:gd name="connsiteX62" fmla="*/ 3114856 w 3372031"/>
              <a:gd name="connsiteY62" fmla="*/ 4582120 h 7301507"/>
              <a:gd name="connsiteX63" fmla="*/ 3110094 w 3372031"/>
              <a:gd name="connsiteY63" fmla="*/ 4665464 h 7301507"/>
              <a:gd name="connsiteX64" fmla="*/ 3067231 w 3372031"/>
              <a:gd name="connsiteY64" fmla="*/ 4674989 h 7301507"/>
              <a:gd name="connsiteX65" fmla="*/ 3041037 w 3372031"/>
              <a:gd name="connsiteY65" fmla="*/ 4691657 h 7301507"/>
              <a:gd name="connsiteX66" fmla="*/ 3069612 w 3372031"/>
              <a:gd name="connsiteY66" fmla="*/ 4841676 h 7301507"/>
              <a:gd name="connsiteX67" fmla="*/ 3052944 w 3372031"/>
              <a:gd name="connsiteY67" fmla="*/ 4977407 h 7301507"/>
              <a:gd name="connsiteX68" fmla="*/ 3014844 w 3372031"/>
              <a:gd name="connsiteY68" fmla="*/ 5017889 h 7301507"/>
              <a:gd name="connsiteX69" fmla="*/ 2998175 w 3372031"/>
              <a:gd name="connsiteY69" fmla="*/ 5139332 h 7301507"/>
              <a:gd name="connsiteX70" fmla="*/ 2969600 w 3372031"/>
              <a:gd name="connsiteY70" fmla="*/ 5258395 h 7301507"/>
              <a:gd name="connsiteX71" fmla="*/ 3021987 w 3372031"/>
              <a:gd name="connsiteY71" fmla="*/ 5275064 h 7301507"/>
              <a:gd name="connsiteX72" fmla="*/ 3019606 w 3372031"/>
              <a:gd name="connsiteY72" fmla="*/ 5320307 h 7301507"/>
              <a:gd name="connsiteX73" fmla="*/ 3017225 w 3372031"/>
              <a:gd name="connsiteY73" fmla="*/ 5375076 h 7301507"/>
              <a:gd name="connsiteX74" fmla="*/ 3074375 w 3372031"/>
              <a:gd name="connsiteY74" fmla="*/ 5444132 h 7301507"/>
              <a:gd name="connsiteX75" fmla="*/ 3122000 w 3372031"/>
              <a:gd name="connsiteY75" fmla="*/ 5570339 h 7301507"/>
              <a:gd name="connsiteX76" fmla="*/ 3029131 w 3372031"/>
              <a:gd name="connsiteY76" fmla="*/ 5860851 h 7301507"/>
              <a:gd name="connsiteX77" fmla="*/ 3050562 w 3372031"/>
              <a:gd name="connsiteY77" fmla="*/ 5915620 h 7301507"/>
              <a:gd name="connsiteX78" fmla="*/ 3076756 w 3372031"/>
              <a:gd name="connsiteY78" fmla="*/ 5968007 h 7301507"/>
              <a:gd name="connsiteX79" fmla="*/ 3081519 w 3372031"/>
              <a:gd name="connsiteY79" fmla="*/ 6072782 h 7301507"/>
              <a:gd name="connsiteX80" fmla="*/ 2988649 w 3372031"/>
              <a:gd name="connsiteY80" fmla="*/ 6232327 h 7301507"/>
              <a:gd name="connsiteX81" fmla="*/ 2952931 w 3372031"/>
              <a:gd name="connsiteY81" fmla="*/ 6213276 h 7301507"/>
              <a:gd name="connsiteX82" fmla="*/ 2881494 w 3372031"/>
              <a:gd name="connsiteY82" fmla="*/ 6225182 h 7301507"/>
              <a:gd name="connsiteX83" fmla="*/ 2745762 w 3372031"/>
              <a:gd name="connsiteY83" fmla="*/ 6337101 h 7301507"/>
              <a:gd name="connsiteX84" fmla="*/ 2638606 w 3372031"/>
              <a:gd name="connsiteY84" fmla="*/ 6322814 h 7301507"/>
              <a:gd name="connsiteX85" fmla="*/ 2607650 w 3372031"/>
              <a:gd name="connsiteY85" fmla="*/ 6351389 h 7301507"/>
              <a:gd name="connsiteX86" fmla="*/ 2540974 w 3372031"/>
              <a:gd name="connsiteY86" fmla="*/ 6396631 h 7301507"/>
              <a:gd name="connsiteX87" fmla="*/ 2424294 w 3372031"/>
              <a:gd name="connsiteY87" fmla="*/ 6384726 h 7301507"/>
              <a:gd name="connsiteX88" fmla="*/ 2400481 w 3372031"/>
              <a:gd name="connsiteY88" fmla="*/ 6501407 h 7301507"/>
              <a:gd name="connsiteX89" fmla="*/ 2395719 w 3372031"/>
              <a:gd name="connsiteY89" fmla="*/ 6537126 h 7301507"/>
              <a:gd name="connsiteX90" fmla="*/ 2371907 w 3372031"/>
              <a:gd name="connsiteY90" fmla="*/ 6556176 h 7301507"/>
              <a:gd name="connsiteX91" fmla="*/ 2174262 w 3372031"/>
              <a:gd name="connsiteY91" fmla="*/ 6508551 h 7301507"/>
              <a:gd name="connsiteX92" fmla="*/ 2136162 w 3372031"/>
              <a:gd name="connsiteY92" fmla="*/ 6560939 h 7301507"/>
              <a:gd name="connsiteX93" fmla="*/ 2105206 w 3372031"/>
              <a:gd name="connsiteY93" fmla="*/ 6656189 h 7301507"/>
              <a:gd name="connsiteX94" fmla="*/ 2071868 w 3372031"/>
              <a:gd name="connsiteY94" fmla="*/ 6720482 h 7301507"/>
              <a:gd name="connsiteX95" fmla="*/ 2083775 w 3372031"/>
              <a:gd name="connsiteY95" fmla="*/ 6782395 h 7301507"/>
              <a:gd name="connsiteX96" fmla="*/ 2217125 w 3372031"/>
              <a:gd name="connsiteY96" fmla="*/ 6894314 h 7301507"/>
              <a:gd name="connsiteX97" fmla="*/ 2286181 w 3372031"/>
              <a:gd name="connsiteY97" fmla="*/ 6927651 h 7301507"/>
              <a:gd name="connsiteX98" fmla="*/ 2269512 w 3372031"/>
              <a:gd name="connsiteY98" fmla="*/ 6951464 h 7301507"/>
              <a:gd name="connsiteX99" fmla="*/ 2233794 w 3372031"/>
              <a:gd name="connsiteY99" fmla="*/ 6970514 h 7301507"/>
              <a:gd name="connsiteX100" fmla="*/ 2267131 w 3372031"/>
              <a:gd name="connsiteY100" fmla="*/ 7046714 h 7301507"/>
              <a:gd name="connsiteX101" fmla="*/ 2236175 w 3372031"/>
              <a:gd name="connsiteY101" fmla="*/ 7068145 h 7301507"/>
              <a:gd name="connsiteX102" fmla="*/ 2131400 w 3372031"/>
              <a:gd name="connsiteY102" fmla="*/ 7006232 h 7301507"/>
              <a:gd name="connsiteX103" fmla="*/ 2088537 w 3372031"/>
              <a:gd name="connsiteY103" fmla="*/ 7032426 h 7301507"/>
              <a:gd name="connsiteX104" fmla="*/ 2029006 w 3372031"/>
              <a:gd name="connsiteY104" fmla="*/ 6930032 h 7301507"/>
              <a:gd name="connsiteX105" fmla="*/ 1912325 w 3372031"/>
              <a:gd name="connsiteY105" fmla="*/ 6956226 h 7301507"/>
              <a:gd name="connsiteX106" fmla="*/ 1848031 w 3372031"/>
              <a:gd name="connsiteY106" fmla="*/ 6960989 h 7301507"/>
              <a:gd name="connsiteX107" fmla="*/ 1798025 w 3372031"/>
              <a:gd name="connsiteY107" fmla="*/ 6956227 h 7301507"/>
              <a:gd name="connsiteX108" fmla="*/ 1740875 w 3372031"/>
              <a:gd name="connsiteY108" fmla="*/ 7001470 h 7301507"/>
              <a:gd name="connsiteX109" fmla="*/ 1562281 w 3372031"/>
              <a:gd name="connsiteY109" fmla="*/ 6960989 h 7301507"/>
              <a:gd name="connsiteX110" fmla="*/ 1586093 w 3372031"/>
              <a:gd name="connsiteY110" fmla="*/ 7087195 h 7301507"/>
              <a:gd name="connsiteX111" fmla="*/ 1509894 w 3372031"/>
              <a:gd name="connsiteY111" fmla="*/ 7132439 h 7301507"/>
              <a:gd name="connsiteX112" fmla="*/ 1447981 w 3372031"/>
              <a:gd name="connsiteY112" fmla="*/ 7199113 h 7301507"/>
              <a:gd name="connsiteX113" fmla="*/ 1297962 w 3372031"/>
              <a:gd name="connsiteY113" fmla="*/ 7191970 h 7301507"/>
              <a:gd name="connsiteX114" fmla="*/ 1245575 w 3372031"/>
              <a:gd name="connsiteY11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95581 w 3372031"/>
              <a:gd name="connsiteY13" fmla="*/ 1634132 h 7301507"/>
              <a:gd name="connsiteX14" fmla="*/ 1457506 w 3372031"/>
              <a:gd name="connsiteY14" fmla="*/ 1586507 h 7301507"/>
              <a:gd name="connsiteX15" fmla="*/ 1419406 w 3372031"/>
              <a:gd name="connsiteY15" fmla="*/ 1650801 h 7301507"/>
              <a:gd name="connsiteX16" fmla="*/ 1438456 w 3372031"/>
              <a:gd name="connsiteY16" fmla="*/ 1724620 h 7301507"/>
              <a:gd name="connsiteX17" fmla="*/ 1550375 w 3372031"/>
              <a:gd name="connsiteY17" fmla="*/ 1760339 h 7301507"/>
              <a:gd name="connsiteX18" fmla="*/ 1624194 w 3372031"/>
              <a:gd name="connsiteY18" fmla="*/ 1777007 h 7301507"/>
              <a:gd name="connsiteX19" fmla="*/ 1533706 w 3372031"/>
              <a:gd name="connsiteY19" fmla="*/ 1907976 h 7301507"/>
              <a:gd name="connsiteX20" fmla="*/ 1526562 w 3372031"/>
              <a:gd name="connsiteY20" fmla="*/ 1957982 h 7301507"/>
              <a:gd name="connsiteX21" fmla="*/ 1455125 w 3372031"/>
              <a:gd name="connsiteY21" fmla="*/ 1993701 h 7301507"/>
              <a:gd name="connsiteX22" fmla="*/ 1424169 w 3372031"/>
              <a:gd name="connsiteY22" fmla="*/ 2055614 h 7301507"/>
              <a:gd name="connsiteX23" fmla="*/ 1293200 w 3372031"/>
              <a:gd name="connsiteY23" fmla="*/ 2029420 h 7301507"/>
              <a:gd name="connsiteX24" fmla="*/ 1171756 w 3372031"/>
              <a:gd name="connsiteY24" fmla="*/ 2029419 h 7301507"/>
              <a:gd name="connsiteX25" fmla="*/ 1105081 w 3372031"/>
              <a:gd name="connsiteY25" fmla="*/ 2057995 h 7301507"/>
              <a:gd name="connsiteX26" fmla="*/ 1097937 w 3372031"/>
              <a:gd name="connsiteY26" fmla="*/ 2158007 h 7301507"/>
              <a:gd name="connsiteX27" fmla="*/ 1009831 w 3372031"/>
              <a:gd name="connsiteY27" fmla="*/ 2246114 h 7301507"/>
              <a:gd name="connsiteX28" fmla="*/ 1152706 w 3372031"/>
              <a:gd name="connsiteY28" fmla="*/ 2308026 h 7301507"/>
              <a:gd name="connsiteX29" fmla="*/ 1202713 w 3372031"/>
              <a:gd name="connsiteY29" fmla="*/ 2343744 h 7301507"/>
              <a:gd name="connsiteX30" fmla="*/ 1255100 w 3372031"/>
              <a:gd name="connsiteY30" fmla="*/ 2360414 h 7301507"/>
              <a:gd name="connsiteX31" fmla="*/ 1305106 w 3372031"/>
              <a:gd name="connsiteY31" fmla="*/ 2410420 h 7301507"/>
              <a:gd name="connsiteX32" fmla="*/ 1362256 w 3372031"/>
              <a:gd name="connsiteY32" fmla="*/ 2431851 h 7301507"/>
              <a:gd name="connsiteX33" fmla="*/ 1455125 w 3372031"/>
              <a:gd name="connsiteY33" fmla="*/ 2508051 h 7301507"/>
              <a:gd name="connsiteX34" fmla="*/ 1540850 w 3372031"/>
              <a:gd name="connsiteY34" fmla="*/ 2541390 h 7301507"/>
              <a:gd name="connsiteX35" fmla="*/ 1674200 w 3372031"/>
              <a:gd name="connsiteY35" fmla="*/ 2689026 h 7301507"/>
              <a:gd name="connsiteX36" fmla="*/ 1757544 w 3372031"/>
              <a:gd name="connsiteY36" fmla="*/ 2843807 h 7301507"/>
              <a:gd name="connsiteX37" fmla="*/ 1928993 w 3372031"/>
              <a:gd name="connsiteY37" fmla="*/ 2950964 h 7301507"/>
              <a:gd name="connsiteX38" fmla="*/ 1959950 w 3372031"/>
              <a:gd name="connsiteY38" fmla="*/ 3055739 h 7301507"/>
              <a:gd name="connsiteX39" fmla="*/ 2021862 w 3372031"/>
              <a:gd name="connsiteY39" fmla="*/ 3158132 h 7301507"/>
              <a:gd name="connsiteX40" fmla="*/ 2083775 w 3372031"/>
              <a:gd name="connsiteY40" fmla="*/ 3196232 h 7301507"/>
              <a:gd name="connsiteX41" fmla="*/ 2214744 w 3372031"/>
              <a:gd name="connsiteY41" fmla="*/ 3343870 h 7301507"/>
              <a:gd name="connsiteX42" fmla="*/ 2357618 w 3372031"/>
              <a:gd name="connsiteY42" fmla="*/ 3420070 h 7301507"/>
              <a:gd name="connsiteX43" fmla="*/ 2417150 w 3372031"/>
              <a:gd name="connsiteY43" fmla="*/ 3505795 h 7301507"/>
              <a:gd name="connsiteX44" fmla="*/ 2464775 w 3372031"/>
              <a:gd name="connsiteY44" fmla="*/ 3572470 h 7301507"/>
              <a:gd name="connsiteX45" fmla="*/ 2512400 w 3372031"/>
              <a:gd name="connsiteY45" fmla="*/ 3562946 h 7301507"/>
              <a:gd name="connsiteX46" fmla="*/ 2517162 w 3372031"/>
              <a:gd name="connsiteY46" fmla="*/ 3715345 h 7301507"/>
              <a:gd name="connsiteX47" fmla="*/ 2569550 w 3372031"/>
              <a:gd name="connsiteY47" fmla="*/ 3808214 h 7301507"/>
              <a:gd name="connsiteX48" fmla="*/ 2562406 w 3372031"/>
              <a:gd name="connsiteY48" fmla="*/ 3846314 h 7301507"/>
              <a:gd name="connsiteX49" fmla="*/ 2631462 w 3372031"/>
              <a:gd name="connsiteY49" fmla="*/ 3882032 h 7301507"/>
              <a:gd name="connsiteX50" fmla="*/ 2688612 w 3372031"/>
              <a:gd name="connsiteY50" fmla="*/ 3827264 h 7301507"/>
              <a:gd name="connsiteX51" fmla="*/ 2721950 w 3372031"/>
              <a:gd name="connsiteY51" fmla="*/ 3910607 h 7301507"/>
              <a:gd name="connsiteX52" fmla="*/ 2767194 w 3372031"/>
              <a:gd name="connsiteY52" fmla="*/ 3955851 h 7301507"/>
              <a:gd name="connsiteX53" fmla="*/ 2841012 w 3372031"/>
              <a:gd name="connsiteY53" fmla="*/ 3979664 h 7301507"/>
              <a:gd name="connsiteX54" fmla="*/ 2893400 w 3372031"/>
              <a:gd name="connsiteY54" fmla="*/ 4048720 h 7301507"/>
              <a:gd name="connsiteX55" fmla="*/ 2979125 w 3372031"/>
              <a:gd name="connsiteY55" fmla="*/ 4103489 h 7301507"/>
              <a:gd name="connsiteX56" fmla="*/ 3031512 w 3372031"/>
              <a:gd name="connsiteY56" fmla="*/ 4136826 h 7301507"/>
              <a:gd name="connsiteX57" fmla="*/ 2902925 w 3372031"/>
              <a:gd name="connsiteY57" fmla="*/ 4229695 h 7301507"/>
              <a:gd name="connsiteX58" fmla="*/ 2900543 w 3372031"/>
              <a:gd name="connsiteY58" fmla="*/ 4284463 h 7301507"/>
              <a:gd name="connsiteX59" fmla="*/ 3002937 w 3372031"/>
              <a:gd name="connsiteY59" fmla="*/ 4401145 h 7301507"/>
              <a:gd name="connsiteX60" fmla="*/ 3098187 w 3372031"/>
              <a:gd name="connsiteY60" fmla="*/ 4463057 h 7301507"/>
              <a:gd name="connsiteX61" fmla="*/ 3129144 w 3372031"/>
              <a:gd name="connsiteY61" fmla="*/ 4501157 h 7301507"/>
              <a:gd name="connsiteX62" fmla="*/ 3114856 w 3372031"/>
              <a:gd name="connsiteY62" fmla="*/ 4582120 h 7301507"/>
              <a:gd name="connsiteX63" fmla="*/ 3110094 w 3372031"/>
              <a:gd name="connsiteY63" fmla="*/ 4665464 h 7301507"/>
              <a:gd name="connsiteX64" fmla="*/ 3067231 w 3372031"/>
              <a:gd name="connsiteY64" fmla="*/ 4674989 h 7301507"/>
              <a:gd name="connsiteX65" fmla="*/ 3041037 w 3372031"/>
              <a:gd name="connsiteY65" fmla="*/ 4691657 h 7301507"/>
              <a:gd name="connsiteX66" fmla="*/ 3069612 w 3372031"/>
              <a:gd name="connsiteY66" fmla="*/ 4841676 h 7301507"/>
              <a:gd name="connsiteX67" fmla="*/ 3052944 w 3372031"/>
              <a:gd name="connsiteY67" fmla="*/ 4977407 h 7301507"/>
              <a:gd name="connsiteX68" fmla="*/ 3014844 w 3372031"/>
              <a:gd name="connsiteY68" fmla="*/ 5017889 h 7301507"/>
              <a:gd name="connsiteX69" fmla="*/ 2998175 w 3372031"/>
              <a:gd name="connsiteY69" fmla="*/ 5139332 h 7301507"/>
              <a:gd name="connsiteX70" fmla="*/ 2969600 w 3372031"/>
              <a:gd name="connsiteY70" fmla="*/ 5258395 h 7301507"/>
              <a:gd name="connsiteX71" fmla="*/ 3021987 w 3372031"/>
              <a:gd name="connsiteY71" fmla="*/ 5275064 h 7301507"/>
              <a:gd name="connsiteX72" fmla="*/ 3019606 w 3372031"/>
              <a:gd name="connsiteY72" fmla="*/ 5320307 h 7301507"/>
              <a:gd name="connsiteX73" fmla="*/ 3017225 w 3372031"/>
              <a:gd name="connsiteY73" fmla="*/ 5375076 h 7301507"/>
              <a:gd name="connsiteX74" fmla="*/ 3074375 w 3372031"/>
              <a:gd name="connsiteY74" fmla="*/ 5444132 h 7301507"/>
              <a:gd name="connsiteX75" fmla="*/ 3122000 w 3372031"/>
              <a:gd name="connsiteY75" fmla="*/ 5570339 h 7301507"/>
              <a:gd name="connsiteX76" fmla="*/ 3029131 w 3372031"/>
              <a:gd name="connsiteY76" fmla="*/ 5860851 h 7301507"/>
              <a:gd name="connsiteX77" fmla="*/ 3050562 w 3372031"/>
              <a:gd name="connsiteY77" fmla="*/ 5915620 h 7301507"/>
              <a:gd name="connsiteX78" fmla="*/ 3076756 w 3372031"/>
              <a:gd name="connsiteY78" fmla="*/ 5968007 h 7301507"/>
              <a:gd name="connsiteX79" fmla="*/ 3081519 w 3372031"/>
              <a:gd name="connsiteY79" fmla="*/ 6072782 h 7301507"/>
              <a:gd name="connsiteX80" fmla="*/ 2988649 w 3372031"/>
              <a:gd name="connsiteY80" fmla="*/ 6232327 h 7301507"/>
              <a:gd name="connsiteX81" fmla="*/ 2952931 w 3372031"/>
              <a:gd name="connsiteY81" fmla="*/ 6213276 h 7301507"/>
              <a:gd name="connsiteX82" fmla="*/ 2881494 w 3372031"/>
              <a:gd name="connsiteY82" fmla="*/ 6225182 h 7301507"/>
              <a:gd name="connsiteX83" fmla="*/ 2745762 w 3372031"/>
              <a:gd name="connsiteY83" fmla="*/ 6337101 h 7301507"/>
              <a:gd name="connsiteX84" fmla="*/ 2638606 w 3372031"/>
              <a:gd name="connsiteY84" fmla="*/ 6322814 h 7301507"/>
              <a:gd name="connsiteX85" fmla="*/ 2607650 w 3372031"/>
              <a:gd name="connsiteY85" fmla="*/ 6351389 h 7301507"/>
              <a:gd name="connsiteX86" fmla="*/ 2540974 w 3372031"/>
              <a:gd name="connsiteY86" fmla="*/ 6396631 h 7301507"/>
              <a:gd name="connsiteX87" fmla="*/ 2424294 w 3372031"/>
              <a:gd name="connsiteY87" fmla="*/ 6384726 h 7301507"/>
              <a:gd name="connsiteX88" fmla="*/ 2400481 w 3372031"/>
              <a:gd name="connsiteY88" fmla="*/ 6501407 h 7301507"/>
              <a:gd name="connsiteX89" fmla="*/ 2395719 w 3372031"/>
              <a:gd name="connsiteY89" fmla="*/ 6537126 h 7301507"/>
              <a:gd name="connsiteX90" fmla="*/ 2371907 w 3372031"/>
              <a:gd name="connsiteY90" fmla="*/ 6556176 h 7301507"/>
              <a:gd name="connsiteX91" fmla="*/ 2174262 w 3372031"/>
              <a:gd name="connsiteY91" fmla="*/ 6508551 h 7301507"/>
              <a:gd name="connsiteX92" fmla="*/ 2136162 w 3372031"/>
              <a:gd name="connsiteY92" fmla="*/ 6560939 h 7301507"/>
              <a:gd name="connsiteX93" fmla="*/ 2105206 w 3372031"/>
              <a:gd name="connsiteY93" fmla="*/ 6656189 h 7301507"/>
              <a:gd name="connsiteX94" fmla="*/ 2071868 w 3372031"/>
              <a:gd name="connsiteY94" fmla="*/ 6720482 h 7301507"/>
              <a:gd name="connsiteX95" fmla="*/ 2083775 w 3372031"/>
              <a:gd name="connsiteY95" fmla="*/ 6782395 h 7301507"/>
              <a:gd name="connsiteX96" fmla="*/ 2217125 w 3372031"/>
              <a:gd name="connsiteY96" fmla="*/ 6894314 h 7301507"/>
              <a:gd name="connsiteX97" fmla="*/ 2286181 w 3372031"/>
              <a:gd name="connsiteY97" fmla="*/ 6927651 h 7301507"/>
              <a:gd name="connsiteX98" fmla="*/ 2269512 w 3372031"/>
              <a:gd name="connsiteY98" fmla="*/ 6951464 h 7301507"/>
              <a:gd name="connsiteX99" fmla="*/ 2233794 w 3372031"/>
              <a:gd name="connsiteY99" fmla="*/ 6970514 h 7301507"/>
              <a:gd name="connsiteX100" fmla="*/ 2267131 w 3372031"/>
              <a:gd name="connsiteY100" fmla="*/ 7046714 h 7301507"/>
              <a:gd name="connsiteX101" fmla="*/ 2236175 w 3372031"/>
              <a:gd name="connsiteY101" fmla="*/ 7068145 h 7301507"/>
              <a:gd name="connsiteX102" fmla="*/ 2131400 w 3372031"/>
              <a:gd name="connsiteY102" fmla="*/ 7006232 h 7301507"/>
              <a:gd name="connsiteX103" fmla="*/ 2088537 w 3372031"/>
              <a:gd name="connsiteY103" fmla="*/ 7032426 h 7301507"/>
              <a:gd name="connsiteX104" fmla="*/ 2029006 w 3372031"/>
              <a:gd name="connsiteY104" fmla="*/ 6930032 h 7301507"/>
              <a:gd name="connsiteX105" fmla="*/ 1912325 w 3372031"/>
              <a:gd name="connsiteY105" fmla="*/ 6956226 h 7301507"/>
              <a:gd name="connsiteX106" fmla="*/ 1848031 w 3372031"/>
              <a:gd name="connsiteY106" fmla="*/ 6960989 h 7301507"/>
              <a:gd name="connsiteX107" fmla="*/ 1798025 w 3372031"/>
              <a:gd name="connsiteY107" fmla="*/ 6956227 h 7301507"/>
              <a:gd name="connsiteX108" fmla="*/ 1740875 w 3372031"/>
              <a:gd name="connsiteY108" fmla="*/ 7001470 h 7301507"/>
              <a:gd name="connsiteX109" fmla="*/ 1562281 w 3372031"/>
              <a:gd name="connsiteY109" fmla="*/ 6960989 h 7301507"/>
              <a:gd name="connsiteX110" fmla="*/ 1586093 w 3372031"/>
              <a:gd name="connsiteY110" fmla="*/ 7087195 h 7301507"/>
              <a:gd name="connsiteX111" fmla="*/ 1509894 w 3372031"/>
              <a:gd name="connsiteY111" fmla="*/ 7132439 h 7301507"/>
              <a:gd name="connsiteX112" fmla="*/ 1447981 w 3372031"/>
              <a:gd name="connsiteY112" fmla="*/ 7199113 h 7301507"/>
              <a:gd name="connsiteX113" fmla="*/ 1297962 w 3372031"/>
              <a:gd name="connsiteY113" fmla="*/ 7191970 h 7301507"/>
              <a:gd name="connsiteX114" fmla="*/ 1245575 w 3372031"/>
              <a:gd name="connsiteY11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295581 w 3372031"/>
              <a:gd name="connsiteY13" fmla="*/ 1634132 h 7301507"/>
              <a:gd name="connsiteX14" fmla="*/ 1457506 w 3372031"/>
              <a:gd name="connsiteY14" fmla="*/ 1586507 h 7301507"/>
              <a:gd name="connsiteX15" fmla="*/ 1419406 w 3372031"/>
              <a:gd name="connsiteY15" fmla="*/ 1650801 h 7301507"/>
              <a:gd name="connsiteX16" fmla="*/ 1438456 w 3372031"/>
              <a:gd name="connsiteY16" fmla="*/ 1724620 h 7301507"/>
              <a:gd name="connsiteX17" fmla="*/ 1550375 w 3372031"/>
              <a:gd name="connsiteY17" fmla="*/ 1760339 h 7301507"/>
              <a:gd name="connsiteX18" fmla="*/ 1624194 w 3372031"/>
              <a:gd name="connsiteY18" fmla="*/ 1777007 h 7301507"/>
              <a:gd name="connsiteX19" fmla="*/ 1533706 w 3372031"/>
              <a:gd name="connsiteY19" fmla="*/ 1907976 h 7301507"/>
              <a:gd name="connsiteX20" fmla="*/ 1526562 w 3372031"/>
              <a:gd name="connsiteY20" fmla="*/ 1957982 h 7301507"/>
              <a:gd name="connsiteX21" fmla="*/ 1455125 w 3372031"/>
              <a:gd name="connsiteY21" fmla="*/ 1993701 h 7301507"/>
              <a:gd name="connsiteX22" fmla="*/ 1424169 w 3372031"/>
              <a:gd name="connsiteY22" fmla="*/ 2055614 h 7301507"/>
              <a:gd name="connsiteX23" fmla="*/ 1293200 w 3372031"/>
              <a:gd name="connsiteY23" fmla="*/ 2029420 h 7301507"/>
              <a:gd name="connsiteX24" fmla="*/ 1171756 w 3372031"/>
              <a:gd name="connsiteY24" fmla="*/ 2029419 h 7301507"/>
              <a:gd name="connsiteX25" fmla="*/ 1105081 w 3372031"/>
              <a:gd name="connsiteY25" fmla="*/ 2057995 h 7301507"/>
              <a:gd name="connsiteX26" fmla="*/ 1097937 w 3372031"/>
              <a:gd name="connsiteY26" fmla="*/ 2158007 h 7301507"/>
              <a:gd name="connsiteX27" fmla="*/ 1009831 w 3372031"/>
              <a:gd name="connsiteY27" fmla="*/ 2246114 h 7301507"/>
              <a:gd name="connsiteX28" fmla="*/ 1152706 w 3372031"/>
              <a:gd name="connsiteY28" fmla="*/ 2308026 h 7301507"/>
              <a:gd name="connsiteX29" fmla="*/ 1202713 w 3372031"/>
              <a:gd name="connsiteY29" fmla="*/ 2343744 h 7301507"/>
              <a:gd name="connsiteX30" fmla="*/ 1255100 w 3372031"/>
              <a:gd name="connsiteY30" fmla="*/ 2360414 h 7301507"/>
              <a:gd name="connsiteX31" fmla="*/ 1305106 w 3372031"/>
              <a:gd name="connsiteY31" fmla="*/ 2410420 h 7301507"/>
              <a:gd name="connsiteX32" fmla="*/ 1362256 w 3372031"/>
              <a:gd name="connsiteY32" fmla="*/ 2431851 h 7301507"/>
              <a:gd name="connsiteX33" fmla="*/ 1455125 w 3372031"/>
              <a:gd name="connsiteY33" fmla="*/ 2508051 h 7301507"/>
              <a:gd name="connsiteX34" fmla="*/ 1540850 w 3372031"/>
              <a:gd name="connsiteY34" fmla="*/ 2541390 h 7301507"/>
              <a:gd name="connsiteX35" fmla="*/ 1674200 w 3372031"/>
              <a:gd name="connsiteY35" fmla="*/ 2689026 h 7301507"/>
              <a:gd name="connsiteX36" fmla="*/ 1757544 w 3372031"/>
              <a:gd name="connsiteY36" fmla="*/ 2843807 h 7301507"/>
              <a:gd name="connsiteX37" fmla="*/ 1928993 w 3372031"/>
              <a:gd name="connsiteY37" fmla="*/ 2950964 h 7301507"/>
              <a:gd name="connsiteX38" fmla="*/ 1959950 w 3372031"/>
              <a:gd name="connsiteY38" fmla="*/ 3055739 h 7301507"/>
              <a:gd name="connsiteX39" fmla="*/ 2021862 w 3372031"/>
              <a:gd name="connsiteY39" fmla="*/ 3158132 h 7301507"/>
              <a:gd name="connsiteX40" fmla="*/ 2083775 w 3372031"/>
              <a:gd name="connsiteY40" fmla="*/ 3196232 h 7301507"/>
              <a:gd name="connsiteX41" fmla="*/ 2214744 w 3372031"/>
              <a:gd name="connsiteY41" fmla="*/ 3343870 h 7301507"/>
              <a:gd name="connsiteX42" fmla="*/ 2357618 w 3372031"/>
              <a:gd name="connsiteY42" fmla="*/ 3420070 h 7301507"/>
              <a:gd name="connsiteX43" fmla="*/ 2417150 w 3372031"/>
              <a:gd name="connsiteY43" fmla="*/ 3505795 h 7301507"/>
              <a:gd name="connsiteX44" fmla="*/ 2464775 w 3372031"/>
              <a:gd name="connsiteY44" fmla="*/ 3572470 h 7301507"/>
              <a:gd name="connsiteX45" fmla="*/ 2512400 w 3372031"/>
              <a:gd name="connsiteY45" fmla="*/ 3562946 h 7301507"/>
              <a:gd name="connsiteX46" fmla="*/ 2517162 w 3372031"/>
              <a:gd name="connsiteY46" fmla="*/ 3715345 h 7301507"/>
              <a:gd name="connsiteX47" fmla="*/ 2569550 w 3372031"/>
              <a:gd name="connsiteY47" fmla="*/ 3808214 h 7301507"/>
              <a:gd name="connsiteX48" fmla="*/ 2562406 w 3372031"/>
              <a:gd name="connsiteY48" fmla="*/ 3846314 h 7301507"/>
              <a:gd name="connsiteX49" fmla="*/ 2631462 w 3372031"/>
              <a:gd name="connsiteY49" fmla="*/ 3882032 h 7301507"/>
              <a:gd name="connsiteX50" fmla="*/ 2688612 w 3372031"/>
              <a:gd name="connsiteY50" fmla="*/ 3827264 h 7301507"/>
              <a:gd name="connsiteX51" fmla="*/ 2721950 w 3372031"/>
              <a:gd name="connsiteY51" fmla="*/ 3910607 h 7301507"/>
              <a:gd name="connsiteX52" fmla="*/ 2767194 w 3372031"/>
              <a:gd name="connsiteY52" fmla="*/ 3955851 h 7301507"/>
              <a:gd name="connsiteX53" fmla="*/ 2841012 w 3372031"/>
              <a:gd name="connsiteY53" fmla="*/ 3979664 h 7301507"/>
              <a:gd name="connsiteX54" fmla="*/ 2893400 w 3372031"/>
              <a:gd name="connsiteY54" fmla="*/ 4048720 h 7301507"/>
              <a:gd name="connsiteX55" fmla="*/ 2979125 w 3372031"/>
              <a:gd name="connsiteY55" fmla="*/ 4103489 h 7301507"/>
              <a:gd name="connsiteX56" fmla="*/ 3031512 w 3372031"/>
              <a:gd name="connsiteY56" fmla="*/ 4136826 h 7301507"/>
              <a:gd name="connsiteX57" fmla="*/ 2902925 w 3372031"/>
              <a:gd name="connsiteY57" fmla="*/ 4229695 h 7301507"/>
              <a:gd name="connsiteX58" fmla="*/ 2900543 w 3372031"/>
              <a:gd name="connsiteY58" fmla="*/ 4284463 h 7301507"/>
              <a:gd name="connsiteX59" fmla="*/ 3002937 w 3372031"/>
              <a:gd name="connsiteY59" fmla="*/ 4401145 h 7301507"/>
              <a:gd name="connsiteX60" fmla="*/ 3098187 w 3372031"/>
              <a:gd name="connsiteY60" fmla="*/ 4463057 h 7301507"/>
              <a:gd name="connsiteX61" fmla="*/ 3129144 w 3372031"/>
              <a:gd name="connsiteY61" fmla="*/ 4501157 h 7301507"/>
              <a:gd name="connsiteX62" fmla="*/ 3114856 w 3372031"/>
              <a:gd name="connsiteY62" fmla="*/ 4582120 h 7301507"/>
              <a:gd name="connsiteX63" fmla="*/ 3110094 w 3372031"/>
              <a:gd name="connsiteY63" fmla="*/ 4665464 h 7301507"/>
              <a:gd name="connsiteX64" fmla="*/ 3067231 w 3372031"/>
              <a:gd name="connsiteY64" fmla="*/ 4674989 h 7301507"/>
              <a:gd name="connsiteX65" fmla="*/ 3041037 w 3372031"/>
              <a:gd name="connsiteY65" fmla="*/ 4691657 h 7301507"/>
              <a:gd name="connsiteX66" fmla="*/ 3069612 w 3372031"/>
              <a:gd name="connsiteY66" fmla="*/ 4841676 h 7301507"/>
              <a:gd name="connsiteX67" fmla="*/ 3052944 w 3372031"/>
              <a:gd name="connsiteY67" fmla="*/ 4977407 h 7301507"/>
              <a:gd name="connsiteX68" fmla="*/ 3014844 w 3372031"/>
              <a:gd name="connsiteY68" fmla="*/ 5017889 h 7301507"/>
              <a:gd name="connsiteX69" fmla="*/ 2998175 w 3372031"/>
              <a:gd name="connsiteY69" fmla="*/ 5139332 h 7301507"/>
              <a:gd name="connsiteX70" fmla="*/ 2969600 w 3372031"/>
              <a:gd name="connsiteY70" fmla="*/ 5258395 h 7301507"/>
              <a:gd name="connsiteX71" fmla="*/ 3021987 w 3372031"/>
              <a:gd name="connsiteY71" fmla="*/ 5275064 h 7301507"/>
              <a:gd name="connsiteX72" fmla="*/ 3019606 w 3372031"/>
              <a:gd name="connsiteY72" fmla="*/ 5320307 h 7301507"/>
              <a:gd name="connsiteX73" fmla="*/ 3017225 w 3372031"/>
              <a:gd name="connsiteY73" fmla="*/ 5375076 h 7301507"/>
              <a:gd name="connsiteX74" fmla="*/ 3074375 w 3372031"/>
              <a:gd name="connsiteY74" fmla="*/ 5444132 h 7301507"/>
              <a:gd name="connsiteX75" fmla="*/ 3122000 w 3372031"/>
              <a:gd name="connsiteY75" fmla="*/ 5570339 h 7301507"/>
              <a:gd name="connsiteX76" fmla="*/ 3029131 w 3372031"/>
              <a:gd name="connsiteY76" fmla="*/ 5860851 h 7301507"/>
              <a:gd name="connsiteX77" fmla="*/ 3050562 w 3372031"/>
              <a:gd name="connsiteY77" fmla="*/ 5915620 h 7301507"/>
              <a:gd name="connsiteX78" fmla="*/ 3076756 w 3372031"/>
              <a:gd name="connsiteY78" fmla="*/ 5968007 h 7301507"/>
              <a:gd name="connsiteX79" fmla="*/ 3081519 w 3372031"/>
              <a:gd name="connsiteY79" fmla="*/ 6072782 h 7301507"/>
              <a:gd name="connsiteX80" fmla="*/ 2988649 w 3372031"/>
              <a:gd name="connsiteY80" fmla="*/ 6232327 h 7301507"/>
              <a:gd name="connsiteX81" fmla="*/ 2952931 w 3372031"/>
              <a:gd name="connsiteY81" fmla="*/ 6213276 h 7301507"/>
              <a:gd name="connsiteX82" fmla="*/ 2881494 w 3372031"/>
              <a:gd name="connsiteY82" fmla="*/ 6225182 h 7301507"/>
              <a:gd name="connsiteX83" fmla="*/ 2745762 w 3372031"/>
              <a:gd name="connsiteY83" fmla="*/ 6337101 h 7301507"/>
              <a:gd name="connsiteX84" fmla="*/ 2638606 w 3372031"/>
              <a:gd name="connsiteY84" fmla="*/ 6322814 h 7301507"/>
              <a:gd name="connsiteX85" fmla="*/ 2607650 w 3372031"/>
              <a:gd name="connsiteY85" fmla="*/ 6351389 h 7301507"/>
              <a:gd name="connsiteX86" fmla="*/ 2540974 w 3372031"/>
              <a:gd name="connsiteY86" fmla="*/ 6396631 h 7301507"/>
              <a:gd name="connsiteX87" fmla="*/ 2424294 w 3372031"/>
              <a:gd name="connsiteY87" fmla="*/ 6384726 h 7301507"/>
              <a:gd name="connsiteX88" fmla="*/ 2400481 w 3372031"/>
              <a:gd name="connsiteY88" fmla="*/ 6501407 h 7301507"/>
              <a:gd name="connsiteX89" fmla="*/ 2395719 w 3372031"/>
              <a:gd name="connsiteY89" fmla="*/ 6537126 h 7301507"/>
              <a:gd name="connsiteX90" fmla="*/ 2371907 w 3372031"/>
              <a:gd name="connsiteY90" fmla="*/ 6556176 h 7301507"/>
              <a:gd name="connsiteX91" fmla="*/ 2174262 w 3372031"/>
              <a:gd name="connsiteY91" fmla="*/ 6508551 h 7301507"/>
              <a:gd name="connsiteX92" fmla="*/ 2136162 w 3372031"/>
              <a:gd name="connsiteY92" fmla="*/ 6560939 h 7301507"/>
              <a:gd name="connsiteX93" fmla="*/ 2105206 w 3372031"/>
              <a:gd name="connsiteY93" fmla="*/ 6656189 h 7301507"/>
              <a:gd name="connsiteX94" fmla="*/ 2071868 w 3372031"/>
              <a:gd name="connsiteY94" fmla="*/ 6720482 h 7301507"/>
              <a:gd name="connsiteX95" fmla="*/ 2083775 w 3372031"/>
              <a:gd name="connsiteY95" fmla="*/ 6782395 h 7301507"/>
              <a:gd name="connsiteX96" fmla="*/ 2217125 w 3372031"/>
              <a:gd name="connsiteY96" fmla="*/ 6894314 h 7301507"/>
              <a:gd name="connsiteX97" fmla="*/ 2286181 w 3372031"/>
              <a:gd name="connsiteY97" fmla="*/ 6927651 h 7301507"/>
              <a:gd name="connsiteX98" fmla="*/ 2269512 w 3372031"/>
              <a:gd name="connsiteY98" fmla="*/ 6951464 h 7301507"/>
              <a:gd name="connsiteX99" fmla="*/ 2233794 w 3372031"/>
              <a:gd name="connsiteY99" fmla="*/ 6970514 h 7301507"/>
              <a:gd name="connsiteX100" fmla="*/ 2267131 w 3372031"/>
              <a:gd name="connsiteY100" fmla="*/ 7046714 h 7301507"/>
              <a:gd name="connsiteX101" fmla="*/ 2236175 w 3372031"/>
              <a:gd name="connsiteY101" fmla="*/ 7068145 h 7301507"/>
              <a:gd name="connsiteX102" fmla="*/ 2131400 w 3372031"/>
              <a:gd name="connsiteY102" fmla="*/ 7006232 h 7301507"/>
              <a:gd name="connsiteX103" fmla="*/ 2088537 w 3372031"/>
              <a:gd name="connsiteY103" fmla="*/ 7032426 h 7301507"/>
              <a:gd name="connsiteX104" fmla="*/ 2029006 w 3372031"/>
              <a:gd name="connsiteY104" fmla="*/ 6930032 h 7301507"/>
              <a:gd name="connsiteX105" fmla="*/ 1912325 w 3372031"/>
              <a:gd name="connsiteY105" fmla="*/ 6956226 h 7301507"/>
              <a:gd name="connsiteX106" fmla="*/ 1848031 w 3372031"/>
              <a:gd name="connsiteY106" fmla="*/ 6960989 h 7301507"/>
              <a:gd name="connsiteX107" fmla="*/ 1798025 w 3372031"/>
              <a:gd name="connsiteY107" fmla="*/ 6956227 h 7301507"/>
              <a:gd name="connsiteX108" fmla="*/ 1740875 w 3372031"/>
              <a:gd name="connsiteY108" fmla="*/ 7001470 h 7301507"/>
              <a:gd name="connsiteX109" fmla="*/ 1562281 w 3372031"/>
              <a:gd name="connsiteY109" fmla="*/ 6960989 h 7301507"/>
              <a:gd name="connsiteX110" fmla="*/ 1586093 w 3372031"/>
              <a:gd name="connsiteY110" fmla="*/ 7087195 h 7301507"/>
              <a:gd name="connsiteX111" fmla="*/ 1509894 w 3372031"/>
              <a:gd name="connsiteY111" fmla="*/ 7132439 h 7301507"/>
              <a:gd name="connsiteX112" fmla="*/ 1447981 w 3372031"/>
              <a:gd name="connsiteY112" fmla="*/ 7199113 h 7301507"/>
              <a:gd name="connsiteX113" fmla="*/ 1297962 w 3372031"/>
              <a:gd name="connsiteY113" fmla="*/ 7191970 h 7301507"/>
              <a:gd name="connsiteX114" fmla="*/ 1245575 w 3372031"/>
              <a:gd name="connsiteY11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421787 w 3372031"/>
              <a:gd name="connsiteY13" fmla="*/ 1467445 h 7301507"/>
              <a:gd name="connsiteX14" fmla="*/ 1295581 w 3372031"/>
              <a:gd name="connsiteY14" fmla="*/ 1634132 h 7301507"/>
              <a:gd name="connsiteX15" fmla="*/ 1457506 w 3372031"/>
              <a:gd name="connsiteY15" fmla="*/ 1586507 h 7301507"/>
              <a:gd name="connsiteX16" fmla="*/ 1419406 w 3372031"/>
              <a:gd name="connsiteY16" fmla="*/ 1650801 h 7301507"/>
              <a:gd name="connsiteX17" fmla="*/ 1438456 w 3372031"/>
              <a:gd name="connsiteY17" fmla="*/ 1724620 h 7301507"/>
              <a:gd name="connsiteX18" fmla="*/ 1550375 w 3372031"/>
              <a:gd name="connsiteY18" fmla="*/ 1760339 h 7301507"/>
              <a:gd name="connsiteX19" fmla="*/ 1624194 w 3372031"/>
              <a:gd name="connsiteY19" fmla="*/ 1777007 h 7301507"/>
              <a:gd name="connsiteX20" fmla="*/ 1533706 w 3372031"/>
              <a:gd name="connsiteY20" fmla="*/ 1907976 h 7301507"/>
              <a:gd name="connsiteX21" fmla="*/ 1526562 w 3372031"/>
              <a:gd name="connsiteY21" fmla="*/ 1957982 h 7301507"/>
              <a:gd name="connsiteX22" fmla="*/ 1455125 w 3372031"/>
              <a:gd name="connsiteY22" fmla="*/ 1993701 h 7301507"/>
              <a:gd name="connsiteX23" fmla="*/ 1424169 w 3372031"/>
              <a:gd name="connsiteY23" fmla="*/ 2055614 h 7301507"/>
              <a:gd name="connsiteX24" fmla="*/ 1293200 w 3372031"/>
              <a:gd name="connsiteY24" fmla="*/ 2029420 h 7301507"/>
              <a:gd name="connsiteX25" fmla="*/ 1171756 w 3372031"/>
              <a:gd name="connsiteY25" fmla="*/ 2029419 h 7301507"/>
              <a:gd name="connsiteX26" fmla="*/ 1105081 w 3372031"/>
              <a:gd name="connsiteY26" fmla="*/ 2057995 h 7301507"/>
              <a:gd name="connsiteX27" fmla="*/ 1097937 w 3372031"/>
              <a:gd name="connsiteY27" fmla="*/ 2158007 h 7301507"/>
              <a:gd name="connsiteX28" fmla="*/ 1009831 w 3372031"/>
              <a:gd name="connsiteY28" fmla="*/ 2246114 h 7301507"/>
              <a:gd name="connsiteX29" fmla="*/ 1152706 w 3372031"/>
              <a:gd name="connsiteY29" fmla="*/ 2308026 h 7301507"/>
              <a:gd name="connsiteX30" fmla="*/ 1202713 w 3372031"/>
              <a:gd name="connsiteY30" fmla="*/ 2343744 h 7301507"/>
              <a:gd name="connsiteX31" fmla="*/ 1255100 w 3372031"/>
              <a:gd name="connsiteY31" fmla="*/ 2360414 h 7301507"/>
              <a:gd name="connsiteX32" fmla="*/ 1305106 w 3372031"/>
              <a:gd name="connsiteY32" fmla="*/ 2410420 h 7301507"/>
              <a:gd name="connsiteX33" fmla="*/ 1362256 w 3372031"/>
              <a:gd name="connsiteY33" fmla="*/ 2431851 h 7301507"/>
              <a:gd name="connsiteX34" fmla="*/ 1455125 w 3372031"/>
              <a:gd name="connsiteY34" fmla="*/ 2508051 h 7301507"/>
              <a:gd name="connsiteX35" fmla="*/ 1540850 w 3372031"/>
              <a:gd name="connsiteY35" fmla="*/ 2541390 h 7301507"/>
              <a:gd name="connsiteX36" fmla="*/ 1674200 w 3372031"/>
              <a:gd name="connsiteY36" fmla="*/ 2689026 h 7301507"/>
              <a:gd name="connsiteX37" fmla="*/ 1757544 w 3372031"/>
              <a:gd name="connsiteY37" fmla="*/ 2843807 h 7301507"/>
              <a:gd name="connsiteX38" fmla="*/ 1928993 w 3372031"/>
              <a:gd name="connsiteY38" fmla="*/ 2950964 h 7301507"/>
              <a:gd name="connsiteX39" fmla="*/ 1959950 w 3372031"/>
              <a:gd name="connsiteY39" fmla="*/ 3055739 h 7301507"/>
              <a:gd name="connsiteX40" fmla="*/ 2021862 w 3372031"/>
              <a:gd name="connsiteY40" fmla="*/ 3158132 h 7301507"/>
              <a:gd name="connsiteX41" fmla="*/ 2083775 w 3372031"/>
              <a:gd name="connsiteY41" fmla="*/ 3196232 h 7301507"/>
              <a:gd name="connsiteX42" fmla="*/ 2214744 w 3372031"/>
              <a:gd name="connsiteY42" fmla="*/ 3343870 h 7301507"/>
              <a:gd name="connsiteX43" fmla="*/ 2357618 w 3372031"/>
              <a:gd name="connsiteY43" fmla="*/ 3420070 h 7301507"/>
              <a:gd name="connsiteX44" fmla="*/ 2417150 w 3372031"/>
              <a:gd name="connsiteY44" fmla="*/ 3505795 h 7301507"/>
              <a:gd name="connsiteX45" fmla="*/ 2464775 w 3372031"/>
              <a:gd name="connsiteY45" fmla="*/ 3572470 h 7301507"/>
              <a:gd name="connsiteX46" fmla="*/ 2512400 w 3372031"/>
              <a:gd name="connsiteY46" fmla="*/ 3562946 h 7301507"/>
              <a:gd name="connsiteX47" fmla="*/ 2517162 w 3372031"/>
              <a:gd name="connsiteY47" fmla="*/ 3715345 h 7301507"/>
              <a:gd name="connsiteX48" fmla="*/ 2569550 w 3372031"/>
              <a:gd name="connsiteY48" fmla="*/ 3808214 h 7301507"/>
              <a:gd name="connsiteX49" fmla="*/ 2562406 w 3372031"/>
              <a:gd name="connsiteY49" fmla="*/ 3846314 h 7301507"/>
              <a:gd name="connsiteX50" fmla="*/ 2631462 w 3372031"/>
              <a:gd name="connsiteY50" fmla="*/ 3882032 h 7301507"/>
              <a:gd name="connsiteX51" fmla="*/ 2688612 w 3372031"/>
              <a:gd name="connsiteY51" fmla="*/ 3827264 h 7301507"/>
              <a:gd name="connsiteX52" fmla="*/ 2721950 w 3372031"/>
              <a:gd name="connsiteY52" fmla="*/ 3910607 h 7301507"/>
              <a:gd name="connsiteX53" fmla="*/ 2767194 w 3372031"/>
              <a:gd name="connsiteY53" fmla="*/ 3955851 h 7301507"/>
              <a:gd name="connsiteX54" fmla="*/ 2841012 w 3372031"/>
              <a:gd name="connsiteY54" fmla="*/ 3979664 h 7301507"/>
              <a:gd name="connsiteX55" fmla="*/ 2893400 w 3372031"/>
              <a:gd name="connsiteY55" fmla="*/ 4048720 h 7301507"/>
              <a:gd name="connsiteX56" fmla="*/ 2979125 w 3372031"/>
              <a:gd name="connsiteY56" fmla="*/ 4103489 h 7301507"/>
              <a:gd name="connsiteX57" fmla="*/ 3031512 w 3372031"/>
              <a:gd name="connsiteY57" fmla="*/ 4136826 h 7301507"/>
              <a:gd name="connsiteX58" fmla="*/ 2902925 w 3372031"/>
              <a:gd name="connsiteY58" fmla="*/ 4229695 h 7301507"/>
              <a:gd name="connsiteX59" fmla="*/ 2900543 w 3372031"/>
              <a:gd name="connsiteY59" fmla="*/ 4284463 h 7301507"/>
              <a:gd name="connsiteX60" fmla="*/ 3002937 w 3372031"/>
              <a:gd name="connsiteY60" fmla="*/ 4401145 h 7301507"/>
              <a:gd name="connsiteX61" fmla="*/ 3098187 w 3372031"/>
              <a:gd name="connsiteY61" fmla="*/ 4463057 h 7301507"/>
              <a:gd name="connsiteX62" fmla="*/ 3129144 w 3372031"/>
              <a:gd name="connsiteY62" fmla="*/ 4501157 h 7301507"/>
              <a:gd name="connsiteX63" fmla="*/ 3114856 w 3372031"/>
              <a:gd name="connsiteY63" fmla="*/ 4582120 h 7301507"/>
              <a:gd name="connsiteX64" fmla="*/ 3110094 w 3372031"/>
              <a:gd name="connsiteY64" fmla="*/ 4665464 h 7301507"/>
              <a:gd name="connsiteX65" fmla="*/ 3067231 w 3372031"/>
              <a:gd name="connsiteY65" fmla="*/ 4674989 h 7301507"/>
              <a:gd name="connsiteX66" fmla="*/ 3041037 w 3372031"/>
              <a:gd name="connsiteY66" fmla="*/ 4691657 h 7301507"/>
              <a:gd name="connsiteX67" fmla="*/ 3069612 w 3372031"/>
              <a:gd name="connsiteY67" fmla="*/ 4841676 h 7301507"/>
              <a:gd name="connsiteX68" fmla="*/ 3052944 w 3372031"/>
              <a:gd name="connsiteY68" fmla="*/ 4977407 h 7301507"/>
              <a:gd name="connsiteX69" fmla="*/ 3014844 w 3372031"/>
              <a:gd name="connsiteY69" fmla="*/ 5017889 h 7301507"/>
              <a:gd name="connsiteX70" fmla="*/ 2998175 w 3372031"/>
              <a:gd name="connsiteY70" fmla="*/ 5139332 h 7301507"/>
              <a:gd name="connsiteX71" fmla="*/ 2969600 w 3372031"/>
              <a:gd name="connsiteY71" fmla="*/ 5258395 h 7301507"/>
              <a:gd name="connsiteX72" fmla="*/ 3021987 w 3372031"/>
              <a:gd name="connsiteY72" fmla="*/ 5275064 h 7301507"/>
              <a:gd name="connsiteX73" fmla="*/ 3019606 w 3372031"/>
              <a:gd name="connsiteY73" fmla="*/ 5320307 h 7301507"/>
              <a:gd name="connsiteX74" fmla="*/ 3017225 w 3372031"/>
              <a:gd name="connsiteY74" fmla="*/ 5375076 h 7301507"/>
              <a:gd name="connsiteX75" fmla="*/ 3074375 w 3372031"/>
              <a:gd name="connsiteY75" fmla="*/ 5444132 h 7301507"/>
              <a:gd name="connsiteX76" fmla="*/ 3122000 w 3372031"/>
              <a:gd name="connsiteY76" fmla="*/ 5570339 h 7301507"/>
              <a:gd name="connsiteX77" fmla="*/ 3029131 w 3372031"/>
              <a:gd name="connsiteY77" fmla="*/ 5860851 h 7301507"/>
              <a:gd name="connsiteX78" fmla="*/ 3050562 w 3372031"/>
              <a:gd name="connsiteY78" fmla="*/ 5915620 h 7301507"/>
              <a:gd name="connsiteX79" fmla="*/ 3076756 w 3372031"/>
              <a:gd name="connsiteY79" fmla="*/ 5968007 h 7301507"/>
              <a:gd name="connsiteX80" fmla="*/ 3081519 w 3372031"/>
              <a:gd name="connsiteY80" fmla="*/ 6072782 h 7301507"/>
              <a:gd name="connsiteX81" fmla="*/ 2988649 w 3372031"/>
              <a:gd name="connsiteY81" fmla="*/ 6232327 h 7301507"/>
              <a:gd name="connsiteX82" fmla="*/ 2952931 w 3372031"/>
              <a:gd name="connsiteY82" fmla="*/ 6213276 h 7301507"/>
              <a:gd name="connsiteX83" fmla="*/ 2881494 w 3372031"/>
              <a:gd name="connsiteY83" fmla="*/ 6225182 h 7301507"/>
              <a:gd name="connsiteX84" fmla="*/ 2745762 w 3372031"/>
              <a:gd name="connsiteY84" fmla="*/ 6337101 h 7301507"/>
              <a:gd name="connsiteX85" fmla="*/ 2638606 w 3372031"/>
              <a:gd name="connsiteY85" fmla="*/ 6322814 h 7301507"/>
              <a:gd name="connsiteX86" fmla="*/ 2607650 w 3372031"/>
              <a:gd name="connsiteY86" fmla="*/ 6351389 h 7301507"/>
              <a:gd name="connsiteX87" fmla="*/ 2540974 w 3372031"/>
              <a:gd name="connsiteY87" fmla="*/ 6396631 h 7301507"/>
              <a:gd name="connsiteX88" fmla="*/ 2424294 w 3372031"/>
              <a:gd name="connsiteY88" fmla="*/ 6384726 h 7301507"/>
              <a:gd name="connsiteX89" fmla="*/ 2400481 w 3372031"/>
              <a:gd name="connsiteY89" fmla="*/ 6501407 h 7301507"/>
              <a:gd name="connsiteX90" fmla="*/ 2395719 w 3372031"/>
              <a:gd name="connsiteY90" fmla="*/ 6537126 h 7301507"/>
              <a:gd name="connsiteX91" fmla="*/ 2371907 w 3372031"/>
              <a:gd name="connsiteY91" fmla="*/ 6556176 h 7301507"/>
              <a:gd name="connsiteX92" fmla="*/ 2174262 w 3372031"/>
              <a:gd name="connsiteY92" fmla="*/ 6508551 h 7301507"/>
              <a:gd name="connsiteX93" fmla="*/ 2136162 w 3372031"/>
              <a:gd name="connsiteY93" fmla="*/ 6560939 h 7301507"/>
              <a:gd name="connsiteX94" fmla="*/ 2105206 w 3372031"/>
              <a:gd name="connsiteY94" fmla="*/ 6656189 h 7301507"/>
              <a:gd name="connsiteX95" fmla="*/ 2071868 w 3372031"/>
              <a:gd name="connsiteY95" fmla="*/ 6720482 h 7301507"/>
              <a:gd name="connsiteX96" fmla="*/ 2083775 w 3372031"/>
              <a:gd name="connsiteY96" fmla="*/ 6782395 h 7301507"/>
              <a:gd name="connsiteX97" fmla="*/ 2217125 w 3372031"/>
              <a:gd name="connsiteY97" fmla="*/ 6894314 h 7301507"/>
              <a:gd name="connsiteX98" fmla="*/ 2286181 w 3372031"/>
              <a:gd name="connsiteY98" fmla="*/ 6927651 h 7301507"/>
              <a:gd name="connsiteX99" fmla="*/ 2269512 w 3372031"/>
              <a:gd name="connsiteY99" fmla="*/ 6951464 h 7301507"/>
              <a:gd name="connsiteX100" fmla="*/ 2233794 w 3372031"/>
              <a:gd name="connsiteY100" fmla="*/ 6970514 h 7301507"/>
              <a:gd name="connsiteX101" fmla="*/ 2267131 w 3372031"/>
              <a:gd name="connsiteY101" fmla="*/ 7046714 h 7301507"/>
              <a:gd name="connsiteX102" fmla="*/ 2236175 w 3372031"/>
              <a:gd name="connsiteY102" fmla="*/ 7068145 h 7301507"/>
              <a:gd name="connsiteX103" fmla="*/ 2131400 w 3372031"/>
              <a:gd name="connsiteY103" fmla="*/ 7006232 h 7301507"/>
              <a:gd name="connsiteX104" fmla="*/ 2088537 w 3372031"/>
              <a:gd name="connsiteY104" fmla="*/ 7032426 h 7301507"/>
              <a:gd name="connsiteX105" fmla="*/ 2029006 w 3372031"/>
              <a:gd name="connsiteY105" fmla="*/ 6930032 h 7301507"/>
              <a:gd name="connsiteX106" fmla="*/ 1912325 w 3372031"/>
              <a:gd name="connsiteY106" fmla="*/ 6956226 h 7301507"/>
              <a:gd name="connsiteX107" fmla="*/ 1848031 w 3372031"/>
              <a:gd name="connsiteY107" fmla="*/ 6960989 h 7301507"/>
              <a:gd name="connsiteX108" fmla="*/ 1798025 w 3372031"/>
              <a:gd name="connsiteY108" fmla="*/ 6956227 h 7301507"/>
              <a:gd name="connsiteX109" fmla="*/ 1740875 w 3372031"/>
              <a:gd name="connsiteY109" fmla="*/ 7001470 h 7301507"/>
              <a:gd name="connsiteX110" fmla="*/ 1562281 w 3372031"/>
              <a:gd name="connsiteY110" fmla="*/ 6960989 h 7301507"/>
              <a:gd name="connsiteX111" fmla="*/ 1586093 w 3372031"/>
              <a:gd name="connsiteY111" fmla="*/ 7087195 h 7301507"/>
              <a:gd name="connsiteX112" fmla="*/ 1509894 w 3372031"/>
              <a:gd name="connsiteY112" fmla="*/ 7132439 h 7301507"/>
              <a:gd name="connsiteX113" fmla="*/ 1447981 w 3372031"/>
              <a:gd name="connsiteY113" fmla="*/ 7199113 h 7301507"/>
              <a:gd name="connsiteX114" fmla="*/ 1297962 w 3372031"/>
              <a:gd name="connsiteY114" fmla="*/ 7191970 h 7301507"/>
              <a:gd name="connsiteX115" fmla="*/ 1245575 w 3372031"/>
              <a:gd name="connsiteY11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421787 w 3372031"/>
              <a:gd name="connsiteY13" fmla="*/ 1467445 h 7301507"/>
              <a:gd name="connsiteX14" fmla="*/ 1293200 w 3372031"/>
              <a:gd name="connsiteY14" fmla="*/ 1569839 h 7301507"/>
              <a:gd name="connsiteX15" fmla="*/ 1295581 w 3372031"/>
              <a:gd name="connsiteY15" fmla="*/ 1634132 h 7301507"/>
              <a:gd name="connsiteX16" fmla="*/ 1457506 w 3372031"/>
              <a:gd name="connsiteY16" fmla="*/ 1586507 h 7301507"/>
              <a:gd name="connsiteX17" fmla="*/ 1419406 w 3372031"/>
              <a:gd name="connsiteY17" fmla="*/ 1650801 h 7301507"/>
              <a:gd name="connsiteX18" fmla="*/ 1438456 w 3372031"/>
              <a:gd name="connsiteY18" fmla="*/ 1724620 h 7301507"/>
              <a:gd name="connsiteX19" fmla="*/ 1550375 w 3372031"/>
              <a:gd name="connsiteY19" fmla="*/ 1760339 h 7301507"/>
              <a:gd name="connsiteX20" fmla="*/ 1624194 w 3372031"/>
              <a:gd name="connsiteY20" fmla="*/ 1777007 h 7301507"/>
              <a:gd name="connsiteX21" fmla="*/ 1533706 w 3372031"/>
              <a:gd name="connsiteY21" fmla="*/ 1907976 h 7301507"/>
              <a:gd name="connsiteX22" fmla="*/ 1526562 w 3372031"/>
              <a:gd name="connsiteY22" fmla="*/ 1957982 h 7301507"/>
              <a:gd name="connsiteX23" fmla="*/ 1455125 w 3372031"/>
              <a:gd name="connsiteY23" fmla="*/ 1993701 h 7301507"/>
              <a:gd name="connsiteX24" fmla="*/ 1424169 w 3372031"/>
              <a:gd name="connsiteY24" fmla="*/ 2055614 h 7301507"/>
              <a:gd name="connsiteX25" fmla="*/ 1293200 w 3372031"/>
              <a:gd name="connsiteY25" fmla="*/ 2029420 h 7301507"/>
              <a:gd name="connsiteX26" fmla="*/ 1171756 w 3372031"/>
              <a:gd name="connsiteY26" fmla="*/ 2029419 h 7301507"/>
              <a:gd name="connsiteX27" fmla="*/ 1105081 w 3372031"/>
              <a:gd name="connsiteY27" fmla="*/ 2057995 h 7301507"/>
              <a:gd name="connsiteX28" fmla="*/ 1097937 w 3372031"/>
              <a:gd name="connsiteY28" fmla="*/ 2158007 h 7301507"/>
              <a:gd name="connsiteX29" fmla="*/ 1009831 w 3372031"/>
              <a:gd name="connsiteY29" fmla="*/ 2246114 h 7301507"/>
              <a:gd name="connsiteX30" fmla="*/ 1152706 w 3372031"/>
              <a:gd name="connsiteY30" fmla="*/ 2308026 h 7301507"/>
              <a:gd name="connsiteX31" fmla="*/ 1202713 w 3372031"/>
              <a:gd name="connsiteY31" fmla="*/ 2343744 h 7301507"/>
              <a:gd name="connsiteX32" fmla="*/ 1255100 w 3372031"/>
              <a:gd name="connsiteY32" fmla="*/ 2360414 h 7301507"/>
              <a:gd name="connsiteX33" fmla="*/ 1305106 w 3372031"/>
              <a:gd name="connsiteY33" fmla="*/ 2410420 h 7301507"/>
              <a:gd name="connsiteX34" fmla="*/ 1362256 w 3372031"/>
              <a:gd name="connsiteY34" fmla="*/ 2431851 h 7301507"/>
              <a:gd name="connsiteX35" fmla="*/ 1455125 w 3372031"/>
              <a:gd name="connsiteY35" fmla="*/ 2508051 h 7301507"/>
              <a:gd name="connsiteX36" fmla="*/ 1540850 w 3372031"/>
              <a:gd name="connsiteY36" fmla="*/ 2541390 h 7301507"/>
              <a:gd name="connsiteX37" fmla="*/ 1674200 w 3372031"/>
              <a:gd name="connsiteY37" fmla="*/ 2689026 h 7301507"/>
              <a:gd name="connsiteX38" fmla="*/ 1757544 w 3372031"/>
              <a:gd name="connsiteY38" fmla="*/ 2843807 h 7301507"/>
              <a:gd name="connsiteX39" fmla="*/ 1928993 w 3372031"/>
              <a:gd name="connsiteY39" fmla="*/ 2950964 h 7301507"/>
              <a:gd name="connsiteX40" fmla="*/ 1959950 w 3372031"/>
              <a:gd name="connsiteY40" fmla="*/ 3055739 h 7301507"/>
              <a:gd name="connsiteX41" fmla="*/ 2021862 w 3372031"/>
              <a:gd name="connsiteY41" fmla="*/ 3158132 h 7301507"/>
              <a:gd name="connsiteX42" fmla="*/ 2083775 w 3372031"/>
              <a:gd name="connsiteY42" fmla="*/ 3196232 h 7301507"/>
              <a:gd name="connsiteX43" fmla="*/ 2214744 w 3372031"/>
              <a:gd name="connsiteY43" fmla="*/ 3343870 h 7301507"/>
              <a:gd name="connsiteX44" fmla="*/ 2357618 w 3372031"/>
              <a:gd name="connsiteY44" fmla="*/ 3420070 h 7301507"/>
              <a:gd name="connsiteX45" fmla="*/ 2417150 w 3372031"/>
              <a:gd name="connsiteY45" fmla="*/ 3505795 h 7301507"/>
              <a:gd name="connsiteX46" fmla="*/ 2464775 w 3372031"/>
              <a:gd name="connsiteY46" fmla="*/ 3572470 h 7301507"/>
              <a:gd name="connsiteX47" fmla="*/ 2512400 w 3372031"/>
              <a:gd name="connsiteY47" fmla="*/ 3562946 h 7301507"/>
              <a:gd name="connsiteX48" fmla="*/ 2517162 w 3372031"/>
              <a:gd name="connsiteY48" fmla="*/ 3715345 h 7301507"/>
              <a:gd name="connsiteX49" fmla="*/ 2569550 w 3372031"/>
              <a:gd name="connsiteY49" fmla="*/ 3808214 h 7301507"/>
              <a:gd name="connsiteX50" fmla="*/ 2562406 w 3372031"/>
              <a:gd name="connsiteY50" fmla="*/ 3846314 h 7301507"/>
              <a:gd name="connsiteX51" fmla="*/ 2631462 w 3372031"/>
              <a:gd name="connsiteY51" fmla="*/ 3882032 h 7301507"/>
              <a:gd name="connsiteX52" fmla="*/ 2688612 w 3372031"/>
              <a:gd name="connsiteY52" fmla="*/ 3827264 h 7301507"/>
              <a:gd name="connsiteX53" fmla="*/ 2721950 w 3372031"/>
              <a:gd name="connsiteY53" fmla="*/ 3910607 h 7301507"/>
              <a:gd name="connsiteX54" fmla="*/ 2767194 w 3372031"/>
              <a:gd name="connsiteY54" fmla="*/ 3955851 h 7301507"/>
              <a:gd name="connsiteX55" fmla="*/ 2841012 w 3372031"/>
              <a:gd name="connsiteY55" fmla="*/ 3979664 h 7301507"/>
              <a:gd name="connsiteX56" fmla="*/ 2893400 w 3372031"/>
              <a:gd name="connsiteY56" fmla="*/ 4048720 h 7301507"/>
              <a:gd name="connsiteX57" fmla="*/ 2979125 w 3372031"/>
              <a:gd name="connsiteY57" fmla="*/ 4103489 h 7301507"/>
              <a:gd name="connsiteX58" fmla="*/ 3031512 w 3372031"/>
              <a:gd name="connsiteY58" fmla="*/ 4136826 h 7301507"/>
              <a:gd name="connsiteX59" fmla="*/ 2902925 w 3372031"/>
              <a:gd name="connsiteY59" fmla="*/ 4229695 h 7301507"/>
              <a:gd name="connsiteX60" fmla="*/ 2900543 w 3372031"/>
              <a:gd name="connsiteY60" fmla="*/ 4284463 h 7301507"/>
              <a:gd name="connsiteX61" fmla="*/ 3002937 w 3372031"/>
              <a:gd name="connsiteY61" fmla="*/ 4401145 h 7301507"/>
              <a:gd name="connsiteX62" fmla="*/ 3098187 w 3372031"/>
              <a:gd name="connsiteY62" fmla="*/ 4463057 h 7301507"/>
              <a:gd name="connsiteX63" fmla="*/ 3129144 w 3372031"/>
              <a:gd name="connsiteY63" fmla="*/ 4501157 h 7301507"/>
              <a:gd name="connsiteX64" fmla="*/ 3114856 w 3372031"/>
              <a:gd name="connsiteY64" fmla="*/ 4582120 h 7301507"/>
              <a:gd name="connsiteX65" fmla="*/ 3110094 w 3372031"/>
              <a:gd name="connsiteY65" fmla="*/ 4665464 h 7301507"/>
              <a:gd name="connsiteX66" fmla="*/ 3067231 w 3372031"/>
              <a:gd name="connsiteY66" fmla="*/ 4674989 h 7301507"/>
              <a:gd name="connsiteX67" fmla="*/ 3041037 w 3372031"/>
              <a:gd name="connsiteY67" fmla="*/ 4691657 h 7301507"/>
              <a:gd name="connsiteX68" fmla="*/ 3069612 w 3372031"/>
              <a:gd name="connsiteY68" fmla="*/ 4841676 h 7301507"/>
              <a:gd name="connsiteX69" fmla="*/ 3052944 w 3372031"/>
              <a:gd name="connsiteY69" fmla="*/ 4977407 h 7301507"/>
              <a:gd name="connsiteX70" fmla="*/ 3014844 w 3372031"/>
              <a:gd name="connsiteY70" fmla="*/ 5017889 h 7301507"/>
              <a:gd name="connsiteX71" fmla="*/ 2998175 w 3372031"/>
              <a:gd name="connsiteY71" fmla="*/ 5139332 h 7301507"/>
              <a:gd name="connsiteX72" fmla="*/ 2969600 w 3372031"/>
              <a:gd name="connsiteY72" fmla="*/ 5258395 h 7301507"/>
              <a:gd name="connsiteX73" fmla="*/ 3021987 w 3372031"/>
              <a:gd name="connsiteY73" fmla="*/ 5275064 h 7301507"/>
              <a:gd name="connsiteX74" fmla="*/ 3019606 w 3372031"/>
              <a:gd name="connsiteY74" fmla="*/ 5320307 h 7301507"/>
              <a:gd name="connsiteX75" fmla="*/ 3017225 w 3372031"/>
              <a:gd name="connsiteY75" fmla="*/ 5375076 h 7301507"/>
              <a:gd name="connsiteX76" fmla="*/ 3074375 w 3372031"/>
              <a:gd name="connsiteY76" fmla="*/ 5444132 h 7301507"/>
              <a:gd name="connsiteX77" fmla="*/ 3122000 w 3372031"/>
              <a:gd name="connsiteY77" fmla="*/ 5570339 h 7301507"/>
              <a:gd name="connsiteX78" fmla="*/ 3029131 w 3372031"/>
              <a:gd name="connsiteY78" fmla="*/ 5860851 h 7301507"/>
              <a:gd name="connsiteX79" fmla="*/ 3050562 w 3372031"/>
              <a:gd name="connsiteY79" fmla="*/ 5915620 h 7301507"/>
              <a:gd name="connsiteX80" fmla="*/ 3076756 w 3372031"/>
              <a:gd name="connsiteY80" fmla="*/ 5968007 h 7301507"/>
              <a:gd name="connsiteX81" fmla="*/ 3081519 w 3372031"/>
              <a:gd name="connsiteY81" fmla="*/ 6072782 h 7301507"/>
              <a:gd name="connsiteX82" fmla="*/ 2988649 w 3372031"/>
              <a:gd name="connsiteY82" fmla="*/ 6232327 h 7301507"/>
              <a:gd name="connsiteX83" fmla="*/ 2952931 w 3372031"/>
              <a:gd name="connsiteY83" fmla="*/ 6213276 h 7301507"/>
              <a:gd name="connsiteX84" fmla="*/ 2881494 w 3372031"/>
              <a:gd name="connsiteY84" fmla="*/ 6225182 h 7301507"/>
              <a:gd name="connsiteX85" fmla="*/ 2745762 w 3372031"/>
              <a:gd name="connsiteY85" fmla="*/ 6337101 h 7301507"/>
              <a:gd name="connsiteX86" fmla="*/ 2638606 w 3372031"/>
              <a:gd name="connsiteY86" fmla="*/ 6322814 h 7301507"/>
              <a:gd name="connsiteX87" fmla="*/ 2607650 w 3372031"/>
              <a:gd name="connsiteY87" fmla="*/ 6351389 h 7301507"/>
              <a:gd name="connsiteX88" fmla="*/ 2540974 w 3372031"/>
              <a:gd name="connsiteY88" fmla="*/ 6396631 h 7301507"/>
              <a:gd name="connsiteX89" fmla="*/ 2424294 w 3372031"/>
              <a:gd name="connsiteY89" fmla="*/ 6384726 h 7301507"/>
              <a:gd name="connsiteX90" fmla="*/ 2400481 w 3372031"/>
              <a:gd name="connsiteY90" fmla="*/ 6501407 h 7301507"/>
              <a:gd name="connsiteX91" fmla="*/ 2395719 w 3372031"/>
              <a:gd name="connsiteY91" fmla="*/ 6537126 h 7301507"/>
              <a:gd name="connsiteX92" fmla="*/ 2371907 w 3372031"/>
              <a:gd name="connsiteY92" fmla="*/ 6556176 h 7301507"/>
              <a:gd name="connsiteX93" fmla="*/ 2174262 w 3372031"/>
              <a:gd name="connsiteY93" fmla="*/ 6508551 h 7301507"/>
              <a:gd name="connsiteX94" fmla="*/ 2136162 w 3372031"/>
              <a:gd name="connsiteY94" fmla="*/ 6560939 h 7301507"/>
              <a:gd name="connsiteX95" fmla="*/ 2105206 w 3372031"/>
              <a:gd name="connsiteY95" fmla="*/ 6656189 h 7301507"/>
              <a:gd name="connsiteX96" fmla="*/ 2071868 w 3372031"/>
              <a:gd name="connsiteY96" fmla="*/ 6720482 h 7301507"/>
              <a:gd name="connsiteX97" fmla="*/ 2083775 w 3372031"/>
              <a:gd name="connsiteY97" fmla="*/ 6782395 h 7301507"/>
              <a:gd name="connsiteX98" fmla="*/ 2217125 w 3372031"/>
              <a:gd name="connsiteY98" fmla="*/ 6894314 h 7301507"/>
              <a:gd name="connsiteX99" fmla="*/ 2286181 w 3372031"/>
              <a:gd name="connsiteY99" fmla="*/ 6927651 h 7301507"/>
              <a:gd name="connsiteX100" fmla="*/ 2269512 w 3372031"/>
              <a:gd name="connsiteY100" fmla="*/ 6951464 h 7301507"/>
              <a:gd name="connsiteX101" fmla="*/ 2233794 w 3372031"/>
              <a:gd name="connsiteY101" fmla="*/ 6970514 h 7301507"/>
              <a:gd name="connsiteX102" fmla="*/ 2267131 w 3372031"/>
              <a:gd name="connsiteY102" fmla="*/ 7046714 h 7301507"/>
              <a:gd name="connsiteX103" fmla="*/ 2236175 w 3372031"/>
              <a:gd name="connsiteY103" fmla="*/ 7068145 h 7301507"/>
              <a:gd name="connsiteX104" fmla="*/ 2131400 w 3372031"/>
              <a:gd name="connsiteY104" fmla="*/ 7006232 h 7301507"/>
              <a:gd name="connsiteX105" fmla="*/ 2088537 w 3372031"/>
              <a:gd name="connsiteY105" fmla="*/ 7032426 h 7301507"/>
              <a:gd name="connsiteX106" fmla="*/ 2029006 w 3372031"/>
              <a:gd name="connsiteY106" fmla="*/ 6930032 h 7301507"/>
              <a:gd name="connsiteX107" fmla="*/ 1912325 w 3372031"/>
              <a:gd name="connsiteY107" fmla="*/ 6956226 h 7301507"/>
              <a:gd name="connsiteX108" fmla="*/ 1848031 w 3372031"/>
              <a:gd name="connsiteY108" fmla="*/ 6960989 h 7301507"/>
              <a:gd name="connsiteX109" fmla="*/ 1798025 w 3372031"/>
              <a:gd name="connsiteY109" fmla="*/ 6956227 h 7301507"/>
              <a:gd name="connsiteX110" fmla="*/ 1740875 w 3372031"/>
              <a:gd name="connsiteY110" fmla="*/ 7001470 h 7301507"/>
              <a:gd name="connsiteX111" fmla="*/ 1562281 w 3372031"/>
              <a:gd name="connsiteY111" fmla="*/ 6960989 h 7301507"/>
              <a:gd name="connsiteX112" fmla="*/ 1586093 w 3372031"/>
              <a:gd name="connsiteY112" fmla="*/ 7087195 h 7301507"/>
              <a:gd name="connsiteX113" fmla="*/ 1509894 w 3372031"/>
              <a:gd name="connsiteY113" fmla="*/ 7132439 h 7301507"/>
              <a:gd name="connsiteX114" fmla="*/ 1447981 w 3372031"/>
              <a:gd name="connsiteY114" fmla="*/ 7199113 h 7301507"/>
              <a:gd name="connsiteX115" fmla="*/ 1297962 w 3372031"/>
              <a:gd name="connsiteY115" fmla="*/ 7191970 h 7301507"/>
              <a:gd name="connsiteX116" fmla="*/ 1245575 w 3372031"/>
              <a:gd name="connsiteY11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202712 w 3372031"/>
              <a:gd name="connsiteY13" fmla="*/ 1329332 h 7301507"/>
              <a:gd name="connsiteX14" fmla="*/ 1421787 w 3372031"/>
              <a:gd name="connsiteY14" fmla="*/ 1467445 h 7301507"/>
              <a:gd name="connsiteX15" fmla="*/ 1293200 w 3372031"/>
              <a:gd name="connsiteY15" fmla="*/ 1569839 h 7301507"/>
              <a:gd name="connsiteX16" fmla="*/ 1295581 w 3372031"/>
              <a:gd name="connsiteY16" fmla="*/ 1634132 h 7301507"/>
              <a:gd name="connsiteX17" fmla="*/ 1457506 w 3372031"/>
              <a:gd name="connsiteY17" fmla="*/ 1586507 h 7301507"/>
              <a:gd name="connsiteX18" fmla="*/ 1419406 w 3372031"/>
              <a:gd name="connsiteY18" fmla="*/ 1650801 h 7301507"/>
              <a:gd name="connsiteX19" fmla="*/ 1438456 w 3372031"/>
              <a:gd name="connsiteY19" fmla="*/ 1724620 h 7301507"/>
              <a:gd name="connsiteX20" fmla="*/ 1550375 w 3372031"/>
              <a:gd name="connsiteY20" fmla="*/ 1760339 h 7301507"/>
              <a:gd name="connsiteX21" fmla="*/ 1624194 w 3372031"/>
              <a:gd name="connsiteY21" fmla="*/ 1777007 h 7301507"/>
              <a:gd name="connsiteX22" fmla="*/ 1533706 w 3372031"/>
              <a:gd name="connsiteY22" fmla="*/ 1907976 h 7301507"/>
              <a:gd name="connsiteX23" fmla="*/ 1526562 w 3372031"/>
              <a:gd name="connsiteY23" fmla="*/ 1957982 h 7301507"/>
              <a:gd name="connsiteX24" fmla="*/ 1455125 w 3372031"/>
              <a:gd name="connsiteY24" fmla="*/ 1993701 h 7301507"/>
              <a:gd name="connsiteX25" fmla="*/ 1424169 w 3372031"/>
              <a:gd name="connsiteY25" fmla="*/ 2055614 h 7301507"/>
              <a:gd name="connsiteX26" fmla="*/ 1293200 w 3372031"/>
              <a:gd name="connsiteY26" fmla="*/ 2029420 h 7301507"/>
              <a:gd name="connsiteX27" fmla="*/ 1171756 w 3372031"/>
              <a:gd name="connsiteY27" fmla="*/ 2029419 h 7301507"/>
              <a:gd name="connsiteX28" fmla="*/ 1105081 w 3372031"/>
              <a:gd name="connsiteY28" fmla="*/ 2057995 h 7301507"/>
              <a:gd name="connsiteX29" fmla="*/ 1097937 w 3372031"/>
              <a:gd name="connsiteY29" fmla="*/ 2158007 h 7301507"/>
              <a:gd name="connsiteX30" fmla="*/ 1009831 w 3372031"/>
              <a:gd name="connsiteY30" fmla="*/ 2246114 h 7301507"/>
              <a:gd name="connsiteX31" fmla="*/ 1152706 w 3372031"/>
              <a:gd name="connsiteY31" fmla="*/ 2308026 h 7301507"/>
              <a:gd name="connsiteX32" fmla="*/ 1202713 w 3372031"/>
              <a:gd name="connsiteY32" fmla="*/ 2343744 h 7301507"/>
              <a:gd name="connsiteX33" fmla="*/ 1255100 w 3372031"/>
              <a:gd name="connsiteY33" fmla="*/ 2360414 h 7301507"/>
              <a:gd name="connsiteX34" fmla="*/ 1305106 w 3372031"/>
              <a:gd name="connsiteY34" fmla="*/ 2410420 h 7301507"/>
              <a:gd name="connsiteX35" fmla="*/ 1362256 w 3372031"/>
              <a:gd name="connsiteY35" fmla="*/ 2431851 h 7301507"/>
              <a:gd name="connsiteX36" fmla="*/ 1455125 w 3372031"/>
              <a:gd name="connsiteY36" fmla="*/ 2508051 h 7301507"/>
              <a:gd name="connsiteX37" fmla="*/ 1540850 w 3372031"/>
              <a:gd name="connsiteY37" fmla="*/ 2541390 h 7301507"/>
              <a:gd name="connsiteX38" fmla="*/ 1674200 w 3372031"/>
              <a:gd name="connsiteY38" fmla="*/ 2689026 h 7301507"/>
              <a:gd name="connsiteX39" fmla="*/ 1757544 w 3372031"/>
              <a:gd name="connsiteY39" fmla="*/ 2843807 h 7301507"/>
              <a:gd name="connsiteX40" fmla="*/ 1928993 w 3372031"/>
              <a:gd name="connsiteY40" fmla="*/ 2950964 h 7301507"/>
              <a:gd name="connsiteX41" fmla="*/ 1959950 w 3372031"/>
              <a:gd name="connsiteY41" fmla="*/ 3055739 h 7301507"/>
              <a:gd name="connsiteX42" fmla="*/ 2021862 w 3372031"/>
              <a:gd name="connsiteY42" fmla="*/ 3158132 h 7301507"/>
              <a:gd name="connsiteX43" fmla="*/ 2083775 w 3372031"/>
              <a:gd name="connsiteY43" fmla="*/ 3196232 h 7301507"/>
              <a:gd name="connsiteX44" fmla="*/ 2214744 w 3372031"/>
              <a:gd name="connsiteY44" fmla="*/ 3343870 h 7301507"/>
              <a:gd name="connsiteX45" fmla="*/ 2357618 w 3372031"/>
              <a:gd name="connsiteY45" fmla="*/ 3420070 h 7301507"/>
              <a:gd name="connsiteX46" fmla="*/ 2417150 w 3372031"/>
              <a:gd name="connsiteY46" fmla="*/ 3505795 h 7301507"/>
              <a:gd name="connsiteX47" fmla="*/ 2464775 w 3372031"/>
              <a:gd name="connsiteY47" fmla="*/ 3572470 h 7301507"/>
              <a:gd name="connsiteX48" fmla="*/ 2512400 w 3372031"/>
              <a:gd name="connsiteY48" fmla="*/ 3562946 h 7301507"/>
              <a:gd name="connsiteX49" fmla="*/ 2517162 w 3372031"/>
              <a:gd name="connsiteY49" fmla="*/ 3715345 h 7301507"/>
              <a:gd name="connsiteX50" fmla="*/ 2569550 w 3372031"/>
              <a:gd name="connsiteY50" fmla="*/ 3808214 h 7301507"/>
              <a:gd name="connsiteX51" fmla="*/ 2562406 w 3372031"/>
              <a:gd name="connsiteY51" fmla="*/ 3846314 h 7301507"/>
              <a:gd name="connsiteX52" fmla="*/ 2631462 w 3372031"/>
              <a:gd name="connsiteY52" fmla="*/ 3882032 h 7301507"/>
              <a:gd name="connsiteX53" fmla="*/ 2688612 w 3372031"/>
              <a:gd name="connsiteY53" fmla="*/ 3827264 h 7301507"/>
              <a:gd name="connsiteX54" fmla="*/ 2721950 w 3372031"/>
              <a:gd name="connsiteY54" fmla="*/ 3910607 h 7301507"/>
              <a:gd name="connsiteX55" fmla="*/ 2767194 w 3372031"/>
              <a:gd name="connsiteY55" fmla="*/ 3955851 h 7301507"/>
              <a:gd name="connsiteX56" fmla="*/ 2841012 w 3372031"/>
              <a:gd name="connsiteY56" fmla="*/ 3979664 h 7301507"/>
              <a:gd name="connsiteX57" fmla="*/ 2893400 w 3372031"/>
              <a:gd name="connsiteY57" fmla="*/ 4048720 h 7301507"/>
              <a:gd name="connsiteX58" fmla="*/ 2979125 w 3372031"/>
              <a:gd name="connsiteY58" fmla="*/ 4103489 h 7301507"/>
              <a:gd name="connsiteX59" fmla="*/ 3031512 w 3372031"/>
              <a:gd name="connsiteY59" fmla="*/ 4136826 h 7301507"/>
              <a:gd name="connsiteX60" fmla="*/ 2902925 w 3372031"/>
              <a:gd name="connsiteY60" fmla="*/ 4229695 h 7301507"/>
              <a:gd name="connsiteX61" fmla="*/ 2900543 w 3372031"/>
              <a:gd name="connsiteY61" fmla="*/ 4284463 h 7301507"/>
              <a:gd name="connsiteX62" fmla="*/ 3002937 w 3372031"/>
              <a:gd name="connsiteY62" fmla="*/ 4401145 h 7301507"/>
              <a:gd name="connsiteX63" fmla="*/ 3098187 w 3372031"/>
              <a:gd name="connsiteY63" fmla="*/ 4463057 h 7301507"/>
              <a:gd name="connsiteX64" fmla="*/ 3129144 w 3372031"/>
              <a:gd name="connsiteY64" fmla="*/ 4501157 h 7301507"/>
              <a:gd name="connsiteX65" fmla="*/ 3114856 w 3372031"/>
              <a:gd name="connsiteY65" fmla="*/ 4582120 h 7301507"/>
              <a:gd name="connsiteX66" fmla="*/ 3110094 w 3372031"/>
              <a:gd name="connsiteY66" fmla="*/ 4665464 h 7301507"/>
              <a:gd name="connsiteX67" fmla="*/ 3067231 w 3372031"/>
              <a:gd name="connsiteY67" fmla="*/ 4674989 h 7301507"/>
              <a:gd name="connsiteX68" fmla="*/ 3041037 w 3372031"/>
              <a:gd name="connsiteY68" fmla="*/ 4691657 h 7301507"/>
              <a:gd name="connsiteX69" fmla="*/ 3069612 w 3372031"/>
              <a:gd name="connsiteY69" fmla="*/ 4841676 h 7301507"/>
              <a:gd name="connsiteX70" fmla="*/ 3052944 w 3372031"/>
              <a:gd name="connsiteY70" fmla="*/ 4977407 h 7301507"/>
              <a:gd name="connsiteX71" fmla="*/ 3014844 w 3372031"/>
              <a:gd name="connsiteY71" fmla="*/ 5017889 h 7301507"/>
              <a:gd name="connsiteX72" fmla="*/ 2998175 w 3372031"/>
              <a:gd name="connsiteY72" fmla="*/ 5139332 h 7301507"/>
              <a:gd name="connsiteX73" fmla="*/ 2969600 w 3372031"/>
              <a:gd name="connsiteY73" fmla="*/ 5258395 h 7301507"/>
              <a:gd name="connsiteX74" fmla="*/ 3021987 w 3372031"/>
              <a:gd name="connsiteY74" fmla="*/ 5275064 h 7301507"/>
              <a:gd name="connsiteX75" fmla="*/ 3019606 w 3372031"/>
              <a:gd name="connsiteY75" fmla="*/ 5320307 h 7301507"/>
              <a:gd name="connsiteX76" fmla="*/ 3017225 w 3372031"/>
              <a:gd name="connsiteY76" fmla="*/ 5375076 h 7301507"/>
              <a:gd name="connsiteX77" fmla="*/ 3074375 w 3372031"/>
              <a:gd name="connsiteY77" fmla="*/ 5444132 h 7301507"/>
              <a:gd name="connsiteX78" fmla="*/ 3122000 w 3372031"/>
              <a:gd name="connsiteY78" fmla="*/ 5570339 h 7301507"/>
              <a:gd name="connsiteX79" fmla="*/ 3029131 w 3372031"/>
              <a:gd name="connsiteY79" fmla="*/ 5860851 h 7301507"/>
              <a:gd name="connsiteX80" fmla="*/ 3050562 w 3372031"/>
              <a:gd name="connsiteY80" fmla="*/ 5915620 h 7301507"/>
              <a:gd name="connsiteX81" fmla="*/ 3076756 w 3372031"/>
              <a:gd name="connsiteY81" fmla="*/ 5968007 h 7301507"/>
              <a:gd name="connsiteX82" fmla="*/ 3081519 w 3372031"/>
              <a:gd name="connsiteY82" fmla="*/ 6072782 h 7301507"/>
              <a:gd name="connsiteX83" fmla="*/ 2988649 w 3372031"/>
              <a:gd name="connsiteY83" fmla="*/ 6232327 h 7301507"/>
              <a:gd name="connsiteX84" fmla="*/ 2952931 w 3372031"/>
              <a:gd name="connsiteY84" fmla="*/ 6213276 h 7301507"/>
              <a:gd name="connsiteX85" fmla="*/ 2881494 w 3372031"/>
              <a:gd name="connsiteY85" fmla="*/ 6225182 h 7301507"/>
              <a:gd name="connsiteX86" fmla="*/ 2745762 w 3372031"/>
              <a:gd name="connsiteY86" fmla="*/ 6337101 h 7301507"/>
              <a:gd name="connsiteX87" fmla="*/ 2638606 w 3372031"/>
              <a:gd name="connsiteY87" fmla="*/ 6322814 h 7301507"/>
              <a:gd name="connsiteX88" fmla="*/ 2607650 w 3372031"/>
              <a:gd name="connsiteY88" fmla="*/ 6351389 h 7301507"/>
              <a:gd name="connsiteX89" fmla="*/ 2540974 w 3372031"/>
              <a:gd name="connsiteY89" fmla="*/ 6396631 h 7301507"/>
              <a:gd name="connsiteX90" fmla="*/ 2424294 w 3372031"/>
              <a:gd name="connsiteY90" fmla="*/ 6384726 h 7301507"/>
              <a:gd name="connsiteX91" fmla="*/ 2400481 w 3372031"/>
              <a:gd name="connsiteY91" fmla="*/ 6501407 h 7301507"/>
              <a:gd name="connsiteX92" fmla="*/ 2395719 w 3372031"/>
              <a:gd name="connsiteY92" fmla="*/ 6537126 h 7301507"/>
              <a:gd name="connsiteX93" fmla="*/ 2371907 w 3372031"/>
              <a:gd name="connsiteY93" fmla="*/ 6556176 h 7301507"/>
              <a:gd name="connsiteX94" fmla="*/ 2174262 w 3372031"/>
              <a:gd name="connsiteY94" fmla="*/ 6508551 h 7301507"/>
              <a:gd name="connsiteX95" fmla="*/ 2136162 w 3372031"/>
              <a:gd name="connsiteY95" fmla="*/ 6560939 h 7301507"/>
              <a:gd name="connsiteX96" fmla="*/ 2105206 w 3372031"/>
              <a:gd name="connsiteY96" fmla="*/ 6656189 h 7301507"/>
              <a:gd name="connsiteX97" fmla="*/ 2071868 w 3372031"/>
              <a:gd name="connsiteY97" fmla="*/ 6720482 h 7301507"/>
              <a:gd name="connsiteX98" fmla="*/ 2083775 w 3372031"/>
              <a:gd name="connsiteY98" fmla="*/ 6782395 h 7301507"/>
              <a:gd name="connsiteX99" fmla="*/ 2217125 w 3372031"/>
              <a:gd name="connsiteY99" fmla="*/ 6894314 h 7301507"/>
              <a:gd name="connsiteX100" fmla="*/ 2286181 w 3372031"/>
              <a:gd name="connsiteY100" fmla="*/ 6927651 h 7301507"/>
              <a:gd name="connsiteX101" fmla="*/ 2269512 w 3372031"/>
              <a:gd name="connsiteY101" fmla="*/ 6951464 h 7301507"/>
              <a:gd name="connsiteX102" fmla="*/ 2233794 w 3372031"/>
              <a:gd name="connsiteY102" fmla="*/ 6970514 h 7301507"/>
              <a:gd name="connsiteX103" fmla="*/ 2267131 w 3372031"/>
              <a:gd name="connsiteY103" fmla="*/ 7046714 h 7301507"/>
              <a:gd name="connsiteX104" fmla="*/ 2236175 w 3372031"/>
              <a:gd name="connsiteY104" fmla="*/ 7068145 h 7301507"/>
              <a:gd name="connsiteX105" fmla="*/ 2131400 w 3372031"/>
              <a:gd name="connsiteY105" fmla="*/ 7006232 h 7301507"/>
              <a:gd name="connsiteX106" fmla="*/ 2088537 w 3372031"/>
              <a:gd name="connsiteY106" fmla="*/ 7032426 h 7301507"/>
              <a:gd name="connsiteX107" fmla="*/ 2029006 w 3372031"/>
              <a:gd name="connsiteY107" fmla="*/ 6930032 h 7301507"/>
              <a:gd name="connsiteX108" fmla="*/ 1912325 w 3372031"/>
              <a:gd name="connsiteY108" fmla="*/ 6956226 h 7301507"/>
              <a:gd name="connsiteX109" fmla="*/ 1848031 w 3372031"/>
              <a:gd name="connsiteY109" fmla="*/ 6960989 h 7301507"/>
              <a:gd name="connsiteX110" fmla="*/ 1798025 w 3372031"/>
              <a:gd name="connsiteY110" fmla="*/ 6956227 h 7301507"/>
              <a:gd name="connsiteX111" fmla="*/ 1740875 w 3372031"/>
              <a:gd name="connsiteY111" fmla="*/ 7001470 h 7301507"/>
              <a:gd name="connsiteX112" fmla="*/ 1562281 w 3372031"/>
              <a:gd name="connsiteY112" fmla="*/ 6960989 h 7301507"/>
              <a:gd name="connsiteX113" fmla="*/ 1586093 w 3372031"/>
              <a:gd name="connsiteY113" fmla="*/ 7087195 h 7301507"/>
              <a:gd name="connsiteX114" fmla="*/ 1509894 w 3372031"/>
              <a:gd name="connsiteY114" fmla="*/ 7132439 h 7301507"/>
              <a:gd name="connsiteX115" fmla="*/ 1447981 w 3372031"/>
              <a:gd name="connsiteY115" fmla="*/ 7199113 h 7301507"/>
              <a:gd name="connsiteX116" fmla="*/ 1297962 w 3372031"/>
              <a:gd name="connsiteY116" fmla="*/ 7191970 h 7301507"/>
              <a:gd name="connsiteX117" fmla="*/ 1245575 w 3372031"/>
              <a:gd name="connsiteY11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136037 w 3372031"/>
              <a:gd name="connsiteY13" fmla="*/ 1324570 h 7301507"/>
              <a:gd name="connsiteX14" fmla="*/ 1202712 w 3372031"/>
              <a:gd name="connsiteY14" fmla="*/ 1329332 h 7301507"/>
              <a:gd name="connsiteX15" fmla="*/ 1421787 w 3372031"/>
              <a:gd name="connsiteY15" fmla="*/ 1467445 h 7301507"/>
              <a:gd name="connsiteX16" fmla="*/ 1293200 w 3372031"/>
              <a:gd name="connsiteY16" fmla="*/ 1569839 h 7301507"/>
              <a:gd name="connsiteX17" fmla="*/ 1295581 w 3372031"/>
              <a:gd name="connsiteY17" fmla="*/ 1634132 h 7301507"/>
              <a:gd name="connsiteX18" fmla="*/ 1457506 w 3372031"/>
              <a:gd name="connsiteY18" fmla="*/ 1586507 h 7301507"/>
              <a:gd name="connsiteX19" fmla="*/ 1419406 w 3372031"/>
              <a:gd name="connsiteY19" fmla="*/ 1650801 h 7301507"/>
              <a:gd name="connsiteX20" fmla="*/ 1438456 w 3372031"/>
              <a:gd name="connsiteY20" fmla="*/ 1724620 h 7301507"/>
              <a:gd name="connsiteX21" fmla="*/ 1550375 w 3372031"/>
              <a:gd name="connsiteY21" fmla="*/ 1760339 h 7301507"/>
              <a:gd name="connsiteX22" fmla="*/ 1624194 w 3372031"/>
              <a:gd name="connsiteY22" fmla="*/ 1777007 h 7301507"/>
              <a:gd name="connsiteX23" fmla="*/ 1533706 w 3372031"/>
              <a:gd name="connsiteY23" fmla="*/ 1907976 h 7301507"/>
              <a:gd name="connsiteX24" fmla="*/ 1526562 w 3372031"/>
              <a:gd name="connsiteY24" fmla="*/ 1957982 h 7301507"/>
              <a:gd name="connsiteX25" fmla="*/ 1455125 w 3372031"/>
              <a:gd name="connsiteY25" fmla="*/ 1993701 h 7301507"/>
              <a:gd name="connsiteX26" fmla="*/ 1424169 w 3372031"/>
              <a:gd name="connsiteY26" fmla="*/ 2055614 h 7301507"/>
              <a:gd name="connsiteX27" fmla="*/ 1293200 w 3372031"/>
              <a:gd name="connsiteY27" fmla="*/ 2029420 h 7301507"/>
              <a:gd name="connsiteX28" fmla="*/ 1171756 w 3372031"/>
              <a:gd name="connsiteY28" fmla="*/ 2029419 h 7301507"/>
              <a:gd name="connsiteX29" fmla="*/ 1105081 w 3372031"/>
              <a:gd name="connsiteY29" fmla="*/ 2057995 h 7301507"/>
              <a:gd name="connsiteX30" fmla="*/ 1097937 w 3372031"/>
              <a:gd name="connsiteY30" fmla="*/ 2158007 h 7301507"/>
              <a:gd name="connsiteX31" fmla="*/ 1009831 w 3372031"/>
              <a:gd name="connsiteY31" fmla="*/ 2246114 h 7301507"/>
              <a:gd name="connsiteX32" fmla="*/ 1152706 w 3372031"/>
              <a:gd name="connsiteY32" fmla="*/ 2308026 h 7301507"/>
              <a:gd name="connsiteX33" fmla="*/ 1202713 w 3372031"/>
              <a:gd name="connsiteY33" fmla="*/ 2343744 h 7301507"/>
              <a:gd name="connsiteX34" fmla="*/ 1255100 w 3372031"/>
              <a:gd name="connsiteY34" fmla="*/ 2360414 h 7301507"/>
              <a:gd name="connsiteX35" fmla="*/ 1305106 w 3372031"/>
              <a:gd name="connsiteY35" fmla="*/ 2410420 h 7301507"/>
              <a:gd name="connsiteX36" fmla="*/ 1362256 w 3372031"/>
              <a:gd name="connsiteY36" fmla="*/ 2431851 h 7301507"/>
              <a:gd name="connsiteX37" fmla="*/ 1455125 w 3372031"/>
              <a:gd name="connsiteY37" fmla="*/ 2508051 h 7301507"/>
              <a:gd name="connsiteX38" fmla="*/ 1540850 w 3372031"/>
              <a:gd name="connsiteY38" fmla="*/ 2541390 h 7301507"/>
              <a:gd name="connsiteX39" fmla="*/ 1674200 w 3372031"/>
              <a:gd name="connsiteY39" fmla="*/ 2689026 h 7301507"/>
              <a:gd name="connsiteX40" fmla="*/ 1757544 w 3372031"/>
              <a:gd name="connsiteY40" fmla="*/ 2843807 h 7301507"/>
              <a:gd name="connsiteX41" fmla="*/ 1928993 w 3372031"/>
              <a:gd name="connsiteY41" fmla="*/ 2950964 h 7301507"/>
              <a:gd name="connsiteX42" fmla="*/ 1959950 w 3372031"/>
              <a:gd name="connsiteY42" fmla="*/ 3055739 h 7301507"/>
              <a:gd name="connsiteX43" fmla="*/ 2021862 w 3372031"/>
              <a:gd name="connsiteY43" fmla="*/ 3158132 h 7301507"/>
              <a:gd name="connsiteX44" fmla="*/ 2083775 w 3372031"/>
              <a:gd name="connsiteY44" fmla="*/ 3196232 h 7301507"/>
              <a:gd name="connsiteX45" fmla="*/ 2214744 w 3372031"/>
              <a:gd name="connsiteY45" fmla="*/ 3343870 h 7301507"/>
              <a:gd name="connsiteX46" fmla="*/ 2357618 w 3372031"/>
              <a:gd name="connsiteY46" fmla="*/ 3420070 h 7301507"/>
              <a:gd name="connsiteX47" fmla="*/ 2417150 w 3372031"/>
              <a:gd name="connsiteY47" fmla="*/ 3505795 h 7301507"/>
              <a:gd name="connsiteX48" fmla="*/ 2464775 w 3372031"/>
              <a:gd name="connsiteY48" fmla="*/ 3572470 h 7301507"/>
              <a:gd name="connsiteX49" fmla="*/ 2512400 w 3372031"/>
              <a:gd name="connsiteY49" fmla="*/ 3562946 h 7301507"/>
              <a:gd name="connsiteX50" fmla="*/ 2517162 w 3372031"/>
              <a:gd name="connsiteY50" fmla="*/ 3715345 h 7301507"/>
              <a:gd name="connsiteX51" fmla="*/ 2569550 w 3372031"/>
              <a:gd name="connsiteY51" fmla="*/ 3808214 h 7301507"/>
              <a:gd name="connsiteX52" fmla="*/ 2562406 w 3372031"/>
              <a:gd name="connsiteY52" fmla="*/ 3846314 h 7301507"/>
              <a:gd name="connsiteX53" fmla="*/ 2631462 w 3372031"/>
              <a:gd name="connsiteY53" fmla="*/ 3882032 h 7301507"/>
              <a:gd name="connsiteX54" fmla="*/ 2688612 w 3372031"/>
              <a:gd name="connsiteY54" fmla="*/ 3827264 h 7301507"/>
              <a:gd name="connsiteX55" fmla="*/ 2721950 w 3372031"/>
              <a:gd name="connsiteY55" fmla="*/ 3910607 h 7301507"/>
              <a:gd name="connsiteX56" fmla="*/ 2767194 w 3372031"/>
              <a:gd name="connsiteY56" fmla="*/ 3955851 h 7301507"/>
              <a:gd name="connsiteX57" fmla="*/ 2841012 w 3372031"/>
              <a:gd name="connsiteY57" fmla="*/ 3979664 h 7301507"/>
              <a:gd name="connsiteX58" fmla="*/ 2893400 w 3372031"/>
              <a:gd name="connsiteY58" fmla="*/ 4048720 h 7301507"/>
              <a:gd name="connsiteX59" fmla="*/ 2979125 w 3372031"/>
              <a:gd name="connsiteY59" fmla="*/ 4103489 h 7301507"/>
              <a:gd name="connsiteX60" fmla="*/ 3031512 w 3372031"/>
              <a:gd name="connsiteY60" fmla="*/ 4136826 h 7301507"/>
              <a:gd name="connsiteX61" fmla="*/ 2902925 w 3372031"/>
              <a:gd name="connsiteY61" fmla="*/ 4229695 h 7301507"/>
              <a:gd name="connsiteX62" fmla="*/ 2900543 w 3372031"/>
              <a:gd name="connsiteY62" fmla="*/ 4284463 h 7301507"/>
              <a:gd name="connsiteX63" fmla="*/ 3002937 w 3372031"/>
              <a:gd name="connsiteY63" fmla="*/ 4401145 h 7301507"/>
              <a:gd name="connsiteX64" fmla="*/ 3098187 w 3372031"/>
              <a:gd name="connsiteY64" fmla="*/ 4463057 h 7301507"/>
              <a:gd name="connsiteX65" fmla="*/ 3129144 w 3372031"/>
              <a:gd name="connsiteY65" fmla="*/ 4501157 h 7301507"/>
              <a:gd name="connsiteX66" fmla="*/ 3114856 w 3372031"/>
              <a:gd name="connsiteY66" fmla="*/ 4582120 h 7301507"/>
              <a:gd name="connsiteX67" fmla="*/ 3110094 w 3372031"/>
              <a:gd name="connsiteY67" fmla="*/ 4665464 h 7301507"/>
              <a:gd name="connsiteX68" fmla="*/ 3067231 w 3372031"/>
              <a:gd name="connsiteY68" fmla="*/ 4674989 h 7301507"/>
              <a:gd name="connsiteX69" fmla="*/ 3041037 w 3372031"/>
              <a:gd name="connsiteY69" fmla="*/ 4691657 h 7301507"/>
              <a:gd name="connsiteX70" fmla="*/ 3069612 w 3372031"/>
              <a:gd name="connsiteY70" fmla="*/ 4841676 h 7301507"/>
              <a:gd name="connsiteX71" fmla="*/ 3052944 w 3372031"/>
              <a:gd name="connsiteY71" fmla="*/ 4977407 h 7301507"/>
              <a:gd name="connsiteX72" fmla="*/ 3014844 w 3372031"/>
              <a:gd name="connsiteY72" fmla="*/ 5017889 h 7301507"/>
              <a:gd name="connsiteX73" fmla="*/ 2998175 w 3372031"/>
              <a:gd name="connsiteY73" fmla="*/ 5139332 h 7301507"/>
              <a:gd name="connsiteX74" fmla="*/ 2969600 w 3372031"/>
              <a:gd name="connsiteY74" fmla="*/ 5258395 h 7301507"/>
              <a:gd name="connsiteX75" fmla="*/ 3021987 w 3372031"/>
              <a:gd name="connsiteY75" fmla="*/ 5275064 h 7301507"/>
              <a:gd name="connsiteX76" fmla="*/ 3019606 w 3372031"/>
              <a:gd name="connsiteY76" fmla="*/ 5320307 h 7301507"/>
              <a:gd name="connsiteX77" fmla="*/ 3017225 w 3372031"/>
              <a:gd name="connsiteY77" fmla="*/ 5375076 h 7301507"/>
              <a:gd name="connsiteX78" fmla="*/ 3074375 w 3372031"/>
              <a:gd name="connsiteY78" fmla="*/ 5444132 h 7301507"/>
              <a:gd name="connsiteX79" fmla="*/ 3122000 w 3372031"/>
              <a:gd name="connsiteY79" fmla="*/ 5570339 h 7301507"/>
              <a:gd name="connsiteX80" fmla="*/ 3029131 w 3372031"/>
              <a:gd name="connsiteY80" fmla="*/ 5860851 h 7301507"/>
              <a:gd name="connsiteX81" fmla="*/ 3050562 w 3372031"/>
              <a:gd name="connsiteY81" fmla="*/ 5915620 h 7301507"/>
              <a:gd name="connsiteX82" fmla="*/ 3076756 w 3372031"/>
              <a:gd name="connsiteY82" fmla="*/ 5968007 h 7301507"/>
              <a:gd name="connsiteX83" fmla="*/ 3081519 w 3372031"/>
              <a:gd name="connsiteY83" fmla="*/ 6072782 h 7301507"/>
              <a:gd name="connsiteX84" fmla="*/ 2988649 w 3372031"/>
              <a:gd name="connsiteY84" fmla="*/ 6232327 h 7301507"/>
              <a:gd name="connsiteX85" fmla="*/ 2952931 w 3372031"/>
              <a:gd name="connsiteY85" fmla="*/ 6213276 h 7301507"/>
              <a:gd name="connsiteX86" fmla="*/ 2881494 w 3372031"/>
              <a:gd name="connsiteY86" fmla="*/ 6225182 h 7301507"/>
              <a:gd name="connsiteX87" fmla="*/ 2745762 w 3372031"/>
              <a:gd name="connsiteY87" fmla="*/ 6337101 h 7301507"/>
              <a:gd name="connsiteX88" fmla="*/ 2638606 w 3372031"/>
              <a:gd name="connsiteY88" fmla="*/ 6322814 h 7301507"/>
              <a:gd name="connsiteX89" fmla="*/ 2607650 w 3372031"/>
              <a:gd name="connsiteY89" fmla="*/ 6351389 h 7301507"/>
              <a:gd name="connsiteX90" fmla="*/ 2540974 w 3372031"/>
              <a:gd name="connsiteY90" fmla="*/ 6396631 h 7301507"/>
              <a:gd name="connsiteX91" fmla="*/ 2424294 w 3372031"/>
              <a:gd name="connsiteY91" fmla="*/ 6384726 h 7301507"/>
              <a:gd name="connsiteX92" fmla="*/ 2400481 w 3372031"/>
              <a:gd name="connsiteY92" fmla="*/ 6501407 h 7301507"/>
              <a:gd name="connsiteX93" fmla="*/ 2395719 w 3372031"/>
              <a:gd name="connsiteY93" fmla="*/ 6537126 h 7301507"/>
              <a:gd name="connsiteX94" fmla="*/ 2371907 w 3372031"/>
              <a:gd name="connsiteY94" fmla="*/ 6556176 h 7301507"/>
              <a:gd name="connsiteX95" fmla="*/ 2174262 w 3372031"/>
              <a:gd name="connsiteY95" fmla="*/ 6508551 h 7301507"/>
              <a:gd name="connsiteX96" fmla="*/ 2136162 w 3372031"/>
              <a:gd name="connsiteY96" fmla="*/ 6560939 h 7301507"/>
              <a:gd name="connsiteX97" fmla="*/ 2105206 w 3372031"/>
              <a:gd name="connsiteY97" fmla="*/ 6656189 h 7301507"/>
              <a:gd name="connsiteX98" fmla="*/ 2071868 w 3372031"/>
              <a:gd name="connsiteY98" fmla="*/ 6720482 h 7301507"/>
              <a:gd name="connsiteX99" fmla="*/ 2083775 w 3372031"/>
              <a:gd name="connsiteY99" fmla="*/ 6782395 h 7301507"/>
              <a:gd name="connsiteX100" fmla="*/ 2217125 w 3372031"/>
              <a:gd name="connsiteY100" fmla="*/ 6894314 h 7301507"/>
              <a:gd name="connsiteX101" fmla="*/ 2286181 w 3372031"/>
              <a:gd name="connsiteY101" fmla="*/ 6927651 h 7301507"/>
              <a:gd name="connsiteX102" fmla="*/ 2269512 w 3372031"/>
              <a:gd name="connsiteY102" fmla="*/ 6951464 h 7301507"/>
              <a:gd name="connsiteX103" fmla="*/ 2233794 w 3372031"/>
              <a:gd name="connsiteY103" fmla="*/ 6970514 h 7301507"/>
              <a:gd name="connsiteX104" fmla="*/ 2267131 w 3372031"/>
              <a:gd name="connsiteY104" fmla="*/ 7046714 h 7301507"/>
              <a:gd name="connsiteX105" fmla="*/ 2236175 w 3372031"/>
              <a:gd name="connsiteY105" fmla="*/ 7068145 h 7301507"/>
              <a:gd name="connsiteX106" fmla="*/ 2131400 w 3372031"/>
              <a:gd name="connsiteY106" fmla="*/ 7006232 h 7301507"/>
              <a:gd name="connsiteX107" fmla="*/ 2088537 w 3372031"/>
              <a:gd name="connsiteY107" fmla="*/ 7032426 h 7301507"/>
              <a:gd name="connsiteX108" fmla="*/ 2029006 w 3372031"/>
              <a:gd name="connsiteY108" fmla="*/ 6930032 h 7301507"/>
              <a:gd name="connsiteX109" fmla="*/ 1912325 w 3372031"/>
              <a:gd name="connsiteY109" fmla="*/ 6956226 h 7301507"/>
              <a:gd name="connsiteX110" fmla="*/ 1848031 w 3372031"/>
              <a:gd name="connsiteY110" fmla="*/ 6960989 h 7301507"/>
              <a:gd name="connsiteX111" fmla="*/ 1798025 w 3372031"/>
              <a:gd name="connsiteY111" fmla="*/ 6956227 h 7301507"/>
              <a:gd name="connsiteX112" fmla="*/ 1740875 w 3372031"/>
              <a:gd name="connsiteY112" fmla="*/ 7001470 h 7301507"/>
              <a:gd name="connsiteX113" fmla="*/ 1562281 w 3372031"/>
              <a:gd name="connsiteY113" fmla="*/ 6960989 h 7301507"/>
              <a:gd name="connsiteX114" fmla="*/ 1586093 w 3372031"/>
              <a:gd name="connsiteY114" fmla="*/ 7087195 h 7301507"/>
              <a:gd name="connsiteX115" fmla="*/ 1509894 w 3372031"/>
              <a:gd name="connsiteY115" fmla="*/ 7132439 h 7301507"/>
              <a:gd name="connsiteX116" fmla="*/ 1447981 w 3372031"/>
              <a:gd name="connsiteY116" fmla="*/ 7199113 h 7301507"/>
              <a:gd name="connsiteX117" fmla="*/ 1297962 w 3372031"/>
              <a:gd name="connsiteY117" fmla="*/ 7191970 h 7301507"/>
              <a:gd name="connsiteX118" fmla="*/ 1245575 w 3372031"/>
              <a:gd name="connsiteY11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26500 w 3372031"/>
              <a:gd name="connsiteY12" fmla="*/ 1341239 h 7301507"/>
              <a:gd name="connsiteX13" fmla="*/ 1136037 w 3372031"/>
              <a:gd name="connsiteY13" fmla="*/ 1324570 h 7301507"/>
              <a:gd name="connsiteX14" fmla="*/ 1202712 w 3372031"/>
              <a:gd name="connsiteY14" fmla="*/ 1329332 h 7301507"/>
              <a:gd name="connsiteX15" fmla="*/ 1421787 w 3372031"/>
              <a:gd name="connsiteY15" fmla="*/ 1467445 h 7301507"/>
              <a:gd name="connsiteX16" fmla="*/ 1293200 w 3372031"/>
              <a:gd name="connsiteY16" fmla="*/ 1569839 h 7301507"/>
              <a:gd name="connsiteX17" fmla="*/ 1295581 w 3372031"/>
              <a:gd name="connsiteY17" fmla="*/ 1634132 h 7301507"/>
              <a:gd name="connsiteX18" fmla="*/ 1457506 w 3372031"/>
              <a:gd name="connsiteY18" fmla="*/ 1586507 h 7301507"/>
              <a:gd name="connsiteX19" fmla="*/ 1419406 w 3372031"/>
              <a:gd name="connsiteY19" fmla="*/ 1650801 h 7301507"/>
              <a:gd name="connsiteX20" fmla="*/ 1438456 w 3372031"/>
              <a:gd name="connsiteY20" fmla="*/ 1724620 h 7301507"/>
              <a:gd name="connsiteX21" fmla="*/ 1550375 w 3372031"/>
              <a:gd name="connsiteY21" fmla="*/ 1760339 h 7301507"/>
              <a:gd name="connsiteX22" fmla="*/ 1624194 w 3372031"/>
              <a:gd name="connsiteY22" fmla="*/ 1777007 h 7301507"/>
              <a:gd name="connsiteX23" fmla="*/ 1533706 w 3372031"/>
              <a:gd name="connsiteY23" fmla="*/ 1907976 h 7301507"/>
              <a:gd name="connsiteX24" fmla="*/ 1526562 w 3372031"/>
              <a:gd name="connsiteY24" fmla="*/ 1957982 h 7301507"/>
              <a:gd name="connsiteX25" fmla="*/ 1455125 w 3372031"/>
              <a:gd name="connsiteY25" fmla="*/ 1993701 h 7301507"/>
              <a:gd name="connsiteX26" fmla="*/ 1424169 w 3372031"/>
              <a:gd name="connsiteY26" fmla="*/ 2055614 h 7301507"/>
              <a:gd name="connsiteX27" fmla="*/ 1293200 w 3372031"/>
              <a:gd name="connsiteY27" fmla="*/ 2029420 h 7301507"/>
              <a:gd name="connsiteX28" fmla="*/ 1171756 w 3372031"/>
              <a:gd name="connsiteY28" fmla="*/ 2029419 h 7301507"/>
              <a:gd name="connsiteX29" fmla="*/ 1105081 w 3372031"/>
              <a:gd name="connsiteY29" fmla="*/ 2057995 h 7301507"/>
              <a:gd name="connsiteX30" fmla="*/ 1097937 w 3372031"/>
              <a:gd name="connsiteY30" fmla="*/ 2158007 h 7301507"/>
              <a:gd name="connsiteX31" fmla="*/ 1009831 w 3372031"/>
              <a:gd name="connsiteY31" fmla="*/ 2246114 h 7301507"/>
              <a:gd name="connsiteX32" fmla="*/ 1152706 w 3372031"/>
              <a:gd name="connsiteY32" fmla="*/ 2308026 h 7301507"/>
              <a:gd name="connsiteX33" fmla="*/ 1202713 w 3372031"/>
              <a:gd name="connsiteY33" fmla="*/ 2343744 h 7301507"/>
              <a:gd name="connsiteX34" fmla="*/ 1255100 w 3372031"/>
              <a:gd name="connsiteY34" fmla="*/ 2360414 h 7301507"/>
              <a:gd name="connsiteX35" fmla="*/ 1305106 w 3372031"/>
              <a:gd name="connsiteY35" fmla="*/ 2410420 h 7301507"/>
              <a:gd name="connsiteX36" fmla="*/ 1362256 w 3372031"/>
              <a:gd name="connsiteY36" fmla="*/ 2431851 h 7301507"/>
              <a:gd name="connsiteX37" fmla="*/ 1455125 w 3372031"/>
              <a:gd name="connsiteY37" fmla="*/ 2508051 h 7301507"/>
              <a:gd name="connsiteX38" fmla="*/ 1540850 w 3372031"/>
              <a:gd name="connsiteY38" fmla="*/ 2541390 h 7301507"/>
              <a:gd name="connsiteX39" fmla="*/ 1674200 w 3372031"/>
              <a:gd name="connsiteY39" fmla="*/ 2689026 h 7301507"/>
              <a:gd name="connsiteX40" fmla="*/ 1757544 w 3372031"/>
              <a:gd name="connsiteY40" fmla="*/ 2843807 h 7301507"/>
              <a:gd name="connsiteX41" fmla="*/ 1928993 w 3372031"/>
              <a:gd name="connsiteY41" fmla="*/ 2950964 h 7301507"/>
              <a:gd name="connsiteX42" fmla="*/ 1959950 w 3372031"/>
              <a:gd name="connsiteY42" fmla="*/ 3055739 h 7301507"/>
              <a:gd name="connsiteX43" fmla="*/ 2021862 w 3372031"/>
              <a:gd name="connsiteY43" fmla="*/ 3158132 h 7301507"/>
              <a:gd name="connsiteX44" fmla="*/ 2083775 w 3372031"/>
              <a:gd name="connsiteY44" fmla="*/ 3196232 h 7301507"/>
              <a:gd name="connsiteX45" fmla="*/ 2214744 w 3372031"/>
              <a:gd name="connsiteY45" fmla="*/ 3343870 h 7301507"/>
              <a:gd name="connsiteX46" fmla="*/ 2357618 w 3372031"/>
              <a:gd name="connsiteY46" fmla="*/ 3420070 h 7301507"/>
              <a:gd name="connsiteX47" fmla="*/ 2417150 w 3372031"/>
              <a:gd name="connsiteY47" fmla="*/ 3505795 h 7301507"/>
              <a:gd name="connsiteX48" fmla="*/ 2464775 w 3372031"/>
              <a:gd name="connsiteY48" fmla="*/ 3572470 h 7301507"/>
              <a:gd name="connsiteX49" fmla="*/ 2512400 w 3372031"/>
              <a:gd name="connsiteY49" fmla="*/ 3562946 h 7301507"/>
              <a:gd name="connsiteX50" fmla="*/ 2517162 w 3372031"/>
              <a:gd name="connsiteY50" fmla="*/ 3715345 h 7301507"/>
              <a:gd name="connsiteX51" fmla="*/ 2569550 w 3372031"/>
              <a:gd name="connsiteY51" fmla="*/ 3808214 h 7301507"/>
              <a:gd name="connsiteX52" fmla="*/ 2562406 w 3372031"/>
              <a:gd name="connsiteY52" fmla="*/ 3846314 h 7301507"/>
              <a:gd name="connsiteX53" fmla="*/ 2631462 w 3372031"/>
              <a:gd name="connsiteY53" fmla="*/ 3882032 h 7301507"/>
              <a:gd name="connsiteX54" fmla="*/ 2688612 w 3372031"/>
              <a:gd name="connsiteY54" fmla="*/ 3827264 h 7301507"/>
              <a:gd name="connsiteX55" fmla="*/ 2721950 w 3372031"/>
              <a:gd name="connsiteY55" fmla="*/ 3910607 h 7301507"/>
              <a:gd name="connsiteX56" fmla="*/ 2767194 w 3372031"/>
              <a:gd name="connsiteY56" fmla="*/ 3955851 h 7301507"/>
              <a:gd name="connsiteX57" fmla="*/ 2841012 w 3372031"/>
              <a:gd name="connsiteY57" fmla="*/ 3979664 h 7301507"/>
              <a:gd name="connsiteX58" fmla="*/ 2893400 w 3372031"/>
              <a:gd name="connsiteY58" fmla="*/ 4048720 h 7301507"/>
              <a:gd name="connsiteX59" fmla="*/ 2979125 w 3372031"/>
              <a:gd name="connsiteY59" fmla="*/ 4103489 h 7301507"/>
              <a:gd name="connsiteX60" fmla="*/ 3031512 w 3372031"/>
              <a:gd name="connsiteY60" fmla="*/ 4136826 h 7301507"/>
              <a:gd name="connsiteX61" fmla="*/ 2902925 w 3372031"/>
              <a:gd name="connsiteY61" fmla="*/ 4229695 h 7301507"/>
              <a:gd name="connsiteX62" fmla="*/ 2900543 w 3372031"/>
              <a:gd name="connsiteY62" fmla="*/ 4284463 h 7301507"/>
              <a:gd name="connsiteX63" fmla="*/ 3002937 w 3372031"/>
              <a:gd name="connsiteY63" fmla="*/ 4401145 h 7301507"/>
              <a:gd name="connsiteX64" fmla="*/ 3098187 w 3372031"/>
              <a:gd name="connsiteY64" fmla="*/ 4463057 h 7301507"/>
              <a:gd name="connsiteX65" fmla="*/ 3129144 w 3372031"/>
              <a:gd name="connsiteY65" fmla="*/ 4501157 h 7301507"/>
              <a:gd name="connsiteX66" fmla="*/ 3114856 w 3372031"/>
              <a:gd name="connsiteY66" fmla="*/ 4582120 h 7301507"/>
              <a:gd name="connsiteX67" fmla="*/ 3110094 w 3372031"/>
              <a:gd name="connsiteY67" fmla="*/ 4665464 h 7301507"/>
              <a:gd name="connsiteX68" fmla="*/ 3067231 w 3372031"/>
              <a:gd name="connsiteY68" fmla="*/ 4674989 h 7301507"/>
              <a:gd name="connsiteX69" fmla="*/ 3041037 w 3372031"/>
              <a:gd name="connsiteY69" fmla="*/ 4691657 h 7301507"/>
              <a:gd name="connsiteX70" fmla="*/ 3069612 w 3372031"/>
              <a:gd name="connsiteY70" fmla="*/ 4841676 h 7301507"/>
              <a:gd name="connsiteX71" fmla="*/ 3052944 w 3372031"/>
              <a:gd name="connsiteY71" fmla="*/ 4977407 h 7301507"/>
              <a:gd name="connsiteX72" fmla="*/ 3014844 w 3372031"/>
              <a:gd name="connsiteY72" fmla="*/ 5017889 h 7301507"/>
              <a:gd name="connsiteX73" fmla="*/ 2998175 w 3372031"/>
              <a:gd name="connsiteY73" fmla="*/ 5139332 h 7301507"/>
              <a:gd name="connsiteX74" fmla="*/ 2969600 w 3372031"/>
              <a:gd name="connsiteY74" fmla="*/ 5258395 h 7301507"/>
              <a:gd name="connsiteX75" fmla="*/ 3021987 w 3372031"/>
              <a:gd name="connsiteY75" fmla="*/ 5275064 h 7301507"/>
              <a:gd name="connsiteX76" fmla="*/ 3019606 w 3372031"/>
              <a:gd name="connsiteY76" fmla="*/ 5320307 h 7301507"/>
              <a:gd name="connsiteX77" fmla="*/ 3017225 w 3372031"/>
              <a:gd name="connsiteY77" fmla="*/ 5375076 h 7301507"/>
              <a:gd name="connsiteX78" fmla="*/ 3074375 w 3372031"/>
              <a:gd name="connsiteY78" fmla="*/ 5444132 h 7301507"/>
              <a:gd name="connsiteX79" fmla="*/ 3122000 w 3372031"/>
              <a:gd name="connsiteY79" fmla="*/ 5570339 h 7301507"/>
              <a:gd name="connsiteX80" fmla="*/ 3029131 w 3372031"/>
              <a:gd name="connsiteY80" fmla="*/ 5860851 h 7301507"/>
              <a:gd name="connsiteX81" fmla="*/ 3050562 w 3372031"/>
              <a:gd name="connsiteY81" fmla="*/ 5915620 h 7301507"/>
              <a:gd name="connsiteX82" fmla="*/ 3076756 w 3372031"/>
              <a:gd name="connsiteY82" fmla="*/ 5968007 h 7301507"/>
              <a:gd name="connsiteX83" fmla="*/ 3081519 w 3372031"/>
              <a:gd name="connsiteY83" fmla="*/ 6072782 h 7301507"/>
              <a:gd name="connsiteX84" fmla="*/ 2988649 w 3372031"/>
              <a:gd name="connsiteY84" fmla="*/ 6232327 h 7301507"/>
              <a:gd name="connsiteX85" fmla="*/ 2952931 w 3372031"/>
              <a:gd name="connsiteY85" fmla="*/ 6213276 h 7301507"/>
              <a:gd name="connsiteX86" fmla="*/ 2881494 w 3372031"/>
              <a:gd name="connsiteY86" fmla="*/ 6225182 h 7301507"/>
              <a:gd name="connsiteX87" fmla="*/ 2745762 w 3372031"/>
              <a:gd name="connsiteY87" fmla="*/ 6337101 h 7301507"/>
              <a:gd name="connsiteX88" fmla="*/ 2638606 w 3372031"/>
              <a:gd name="connsiteY88" fmla="*/ 6322814 h 7301507"/>
              <a:gd name="connsiteX89" fmla="*/ 2607650 w 3372031"/>
              <a:gd name="connsiteY89" fmla="*/ 6351389 h 7301507"/>
              <a:gd name="connsiteX90" fmla="*/ 2540974 w 3372031"/>
              <a:gd name="connsiteY90" fmla="*/ 6396631 h 7301507"/>
              <a:gd name="connsiteX91" fmla="*/ 2424294 w 3372031"/>
              <a:gd name="connsiteY91" fmla="*/ 6384726 h 7301507"/>
              <a:gd name="connsiteX92" fmla="*/ 2400481 w 3372031"/>
              <a:gd name="connsiteY92" fmla="*/ 6501407 h 7301507"/>
              <a:gd name="connsiteX93" fmla="*/ 2395719 w 3372031"/>
              <a:gd name="connsiteY93" fmla="*/ 6537126 h 7301507"/>
              <a:gd name="connsiteX94" fmla="*/ 2371907 w 3372031"/>
              <a:gd name="connsiteY94" fmla="*/ 6556176 h 7301507"/>
              <a:gd name="connsiteX95" fmla="*/ 2174262 w 3372031"/>
              <a:gd name="connsiteY95" fmla="*/ 6508551 h 7301507"/>
              <a:gd name="connsiteX96" fmla="*/ 2136162 w 3372031"/>
              <a:gd name="connsiteY96" fmla="*/ 6560939 h 7301507"/>
              <a:gd name="connsiteX97" fmla="*/ 2105206 w 3372031"/>
              <a:gd name="connsiteY97" fmla="*/ 6656189 h 7301507"/>
              <a:gd name="connsiteX98" fmla="*/ 2071868 w 3372031"/>
              <a:gd name="connsiteY98" fmla="*/ 6720482 h 7301507"/>
              <a:gd name="connsiteX99" fmla="*/ 2083775 w 3372031"/>
              <a:gd name="connsiteY99" fmla="*/ 6782395 h 7301507"/>
              <a:gd name="connsiteX100" fmla="*/ 2217125 w 3372031"/>
              <a:gd name="connsiteY100" fmla="*/ 6894314 h 7301507"/>
              <a:gd name="connsiteX101" fmla="*/ 2286181 w 3372031"/>
              <a:gd name="connsiteY101" fmla="*/ 6927651 h 7301507"/>
              <a:gd name="connsiteX102" fmla="*/ 2269512 w 3372031"/>
              <a:gd name="connsiteY102" fmla="*/ 6951464 h 7301507"/>
              <a:gd name="connsiteX103" fmla="*/ 2233794 w 3372031"/>
              <a:gd name="connsiteY103" fmla="*/ 6970514 h 7301507"/>
              <a:gd name="connsiteX104" fmla="*/ 2267131 w 3372031"/>
              <a:gd name="connsiteY104" fmla="*/ 7046714 h 7301507"/>
              <a:gd name="connsiteX105" fmla="*/ 2236175 w 3372031"/>
              <a:gd name="connsiteY105" fmla="*/ 7068145 h 7301507"/>
              <a:gd name="connsiteX106" fmla="*/ 2131400 w 3372031"/>
              <a:gd name="connsiteY106" fmla="*/ 7006232 h 7301507"/>
              <a:gd name="connsiteX107" fmla="*/ 2088537 w 3372031"/>
              <a:gd name="connsiteY107" fmla="*/ 7032426 h 7301507"/>
              <a:gd name="connsiteX108" fmla="*/ 2029006 w 3372031"/>
              <a:gd name="connsiteY108" fmla="*/ 6930032 h 7301507"/>
              <a:gd name="connsiteX109" fmla="*/ 1912325 w 3372031"/>
              <a:gd name="connsiteY109" fmla="*/ 6956226 h 7301507"/>
              <a:gd name="connsiteX110" fmla="*/ 1848031 w 3372031"/>
              <a:gd name="connsiteY110" fmla="*/ 6960989 h 7301507"/>
              <a:gd name="connsiteX111" fmla="*/ 1798025 w 3372031"/>
              <a:gd name="connsiteY111" fmla="*/ 6956227 h 7301507"/>
              <a:gd name="connsiteX112" fmla="*/ 1740875 w 3372031"/>
              <a:gd name="connsiteY112" fmla="*/ 7001470 h 7301507"/>
              <a:gd name="connsiteX113" fmla="*/ 1562281 w 3372031"/>
              <a:gd name="connsiteY113" fmla="*/ 6960989 h 7301507"/>
              <a:gd name="connsiteX114" fmla="*/ 1586093 w 3372031"/>
              <a:gd name="connsiteY114" fmla="*/ 7087195 h 7301507"/>
              <a:gd name="connsiteX115" fmla="*/ 1509894 w 3372031"/>
              <a:gd name="connsiteY115" fmla="*/ 7132439 h 7301507"/>
              <a:gd name="connsiteX116" fmla="*/ 1447981 w 3372031"/>
              <a:gd name="connsiteY116" fmla="*/ 7199113 h 7301507"/>
              <a:gd name="connsiteX117" fmla="*/ 1297962 w 3372031"/>
              <a:gd name="connsiteY117" fmla="*/ 7191970 h 7301507"/>
              <a:gd name="connsiteX118" fmla="*/ 1245575 w 3372031"/>
              <a:gd name="connsiteY11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26500 w 3372031"/>
              <a:gd name="connsiteY12" fmla="*/ 1341239 h 7301507"/>
              <a:gd name="connsiteX13" fmla="*/ 1136037 w 3372031"/>
              <a:gd name="connsiteY13" fmla="*/ 1324570 h 7301507"/>
              <a:gd name="connsiteX14" fmla="*/ 1202712 w 3372031"/>
              <a:gd name="connsiteY14" fmla="*/ 1329332 h 7301507"/>
              <a:gd name="connsiteX15" fmla="*/ 1362256 w 3372031"/>
              <a:gd name="connsiteY15" fmla="*/ 1438870 h 7301507"/>
              <a:gd name="connsiteX16" fmla="*/ 1421787 w 3372031"/>
              <a:gd name="connsiteY16" fmla="*/ 1467445 h 7301507"/>
              <a:gd name="connsiteX17" fmla="*/ 1293200 w 3372031"/>
              <a:gd name="connsiteY17" fmla="*/ 1569839 h 7301507"/>
              <a:gd name="connsiteX18" fmla="*/ 1295581 w 3372031"/>
              <a:gd name="connsiteY18" fmla="*/ 1634132 h 7301507"/>
              <a:gd name="connsiteX19" fmla="*/ 1457506 w 3372031"/>
              <a:gd name="connsiteY19" fmla="*/ 1586507 h 7301507"/>
              <a:gd name="connsiteX20" fmla="*/ 1419406 w 3372031"/>
              <a:gd name="connsiteY20" fmla="*/ 1650801 h 7301507"/>
              <a:gd name="connsiteX21" fmla="*/ 1438456 w 3372031"/>
              <a:gd name="connsiteY21" fmla="*/ 1724620 h 7301507"/>
              <a:gd name="connsiteX22" fmla="*/ 1550375 w 3372031"/>
              <a:gd name="connsiteY22" fmla="*/ 1760339 h 7301507"/>
              <a:gd name="connsiteX23" fmla="*/ 1624194 w 3372031"/>
              <a:gd name="connsiteY23" fmla="*/ 1777007 h 7301507"/>
              <a:gd name="connsiteX24" fmla="*/ 1533706 w 3372031"/>
              <a:gd name="connsiteY24" fmla="*/ 1907976 h 7301507"/>
              <a:gd name="connsiteX25" fmla="*/ 1526562 w 3372031"/>
              <a:gd name="connsiteY25" fmla="*/ 1957982 h 7301507"/>
              <a:gd name="connsiteX26" fmla="*/ 1455125 w 3372031"/>
              <a:gd name="connsiteY26" fmla="*/ 1993701 h 7301507"/>
              <a:gd name="connsiteX27" fmla="*/ 1424169 w 3372031"/>
              <a:gd name="connsiteY27" fmla="*/ 2055614 h 7301507"/>
              <a:gd name="connsiteX28" fmla="*/ 1293200 w 3372031"/>
              <a:gd name="connsiteY28" fmla="*/ 2029420 h 7301507"/>
              <a:gd name="connsiteX29" fmla="*/ 1171756 w 3372031"/>
              <a:gd name="connsiteY29" fmla="*/ 2029419 h 7301507"/>
              <a:gd name="connsiteX30" fmla="*/ 1105081 w 3372031"/>
              <a:gd name="connsiteY30" fmla="*/ 2057995 h 7301507"/>
              <a:gd name="connsiteX31" fmla="*/ 1097937 w 3372031"/>
              <a:gd name="connsiteY31" fmla="*/ 2158007 h 7301507"/>
              <a:gd name="connsiteX32" fmla="*/ 1009831 w 3372031"/>
              <a:gd name="connsiteY32" fmla="*/ 2246114 h 7301507"/>
              <a:gd name="connsiteX33" fmla="*/ 1152706 w 3372031"/>
              <a:gd name="connsiteY33" fmla="*/ 2308026 h 7301507"/>
              <a:gd name="connsiteX34" fmla="*/ 1202713 w 3372031"/>
              <a:gd name="connsiteY34" fmla="*/ 2343744 h 7301507"/>
              <a:gd name="connsiteX35" fmla="*/ 1255100 w 3372031"/>
              <a:gd name="connsiteY35" fmla="*/ 2360414 h 7301507"/>
              <a:gd name="connsiteX36" fmla="*/ 1305106 w 3372031"/>
              <a:gd name="connsiteY36" fmla="*/ 2410420 h 7301507"/>
              <a:gd name="connsiteX37" fmla="*/ 1362256 w 3372031"/>
              <a:gd name="connsiteY37" fmla="*/ 2431851 h 7301507"/>
              <a:gd name="connsiteX38" fmla="*/ 1455125 w 3372031"/>
              <a:gd name="connsiteY38" fmla="*/ 2508051 h 7301507"/>
              <a:gd name="connsiteX39" fmla="*/ 1540850 w 3372031"/>
              <a:gd name="connsiteY39" fmla="*/ 2541390 h 7301507"/>
              <a:gd name="connsiteX40" fmla="*/ 1674200 w 3372031"/>
              <a:gd name="connsiteY40" fmla="*/ 2689026 h 7301507"/>
              <a:gd name="connsiteX41" fmla="*/ 1757544 w 3372031"/>
              <a:gd name="connsiteY41" fmla="*/ 2843807 h 7301507"/>
              <a:gd name="connsiteX42" fmla="*/ 1928993 w 3372031"/>
              <a:gd name="connsiteY42" fmla="*/ 2950964 h 7301507"/>
              <a:gd name="connsiteX43" fmla="*/ 1959950 w 3372031"/>
              <a:gd name="connsiteY43" fmla="*/ 3055739 h 7301507"/>
              <a:gd name="connsiteX44" fmla="*/ 2021862 w 3372031"/>
              <a:gd name="connsiteY44" fmla="*/ 3158132 h 7301507"/>
              <a:gd name="connsiteX45" fmla="*/ 2083775 w 3372031"/>
              <a:gd name="connsiteY45" fmla="*/ 3196232 h 7301507"/>
              <a:gd name="connsiteX46" fmla="*/ 2214744 w 3372031"/>
              <a:gd name="connsiteY46" fmla="*/ 3343870 h 7301507"/>
              <a:gd name="connsiteX47" fmla="*/ 2357618 w 3372031"/>
              <a:gd name="connsiteY47" fmla="*/ 3420070 h 7301507"/>
              <a:gd name="connsiteX48" fmla="*/ 2417150 w 3372031"/>
              <a:gd name="connsiteY48" fmla="*/ 3505795 h 7301507"/>
              <a:gd name="connsiteX49" fmla="*/ 2464775 w 3372031"/>
              <a:gd name="connsiteY49" fmla="*/ 3572470 h 7301507"/>
              <a:gd name="connsiteX50" fmla="*/ 2512400 w 3372031"/>
              <a:gd name="connsiteY50" fmla="*/ 3562946 h 7301507"/>
              <a:gd name="connsiteX51" fmla="*/ 2517162 w 3372031"/>
              <a:gd name="connsiteY51" fmla="*/ 3715345 h 7301507"/>
              <a:gd name="connsiteX52" fmla="*/ 2569550 w 3372031"/>
              <a:gd name="connsiteY52" fmla="*/ 3808214 h 7301507"/>
              <a:gd name="connsiteX53" fmla="*/ 2562406 w 3372031"/>
              <a:gd name="connsiteY53" fmla="*/ 3846314 h 7301507"/>
              <a:gd name="connsiteX54" fmla="*/ 2631462 w 3372031"/>
              <a:gd name="connsiteY54" fmla="*/ 3882032 h 7301507"/>
              <a:gd name="connsiteX55" fmla="*/ 2688612 w 3372031"/>
              <a:gd name="connsiteY55" fmla="*/ 3827264 h 7301507"/>
              <a:gd name="connsiteX56" fmla="*/ 2721950 w 3372031"/>
              <a:gd name="connsiteY56" fmla="*/ 3910607 h 7301507"/>
              <a:gd name="connsiteX57" fmla="*/ 2767194 w 3372031"/>
              <a:gd name="connsiteY57" fmla="*/ 3955851 h 7301507"/>
              <a:gd name="connsiteX58" fmla="*/ 2841012 w 3372031"/>
              <a:gd name="connsiteY58" fmla="*/ 3979664 h 7301507"/>
              <a:gd name="connsiteX59" fmla="*/ 2893400 w 3372031"/>
              <a:gd name="connsiteY59" fmla="*/ 4048720 h 7301507"/>
              <a:gd name="connsiteX60" fmla="*/ 2979125 w 3372031"/>
              <a:gd name="connsiteY60" fmla="*/ 4103489 h 7301507"/>
              <a:gd name="connsiteX61" fmla="*/ 3031512 w 3372031"/>
              <a:gd name="connsiteY61" fmla="*/ 4136826 h 7301507"/>
              <a:gd name="connsiteX62" fmla="*/ 2902925 w 3372031"/>
              <a:gd name="connsiteY62" fmla="*/ 4229695 h 7301507"/>
              <a:gd name="connsiteX63" fmla="*/ 2900543 w 3372031"/>
              <a:gd name="connsiteY63" fmla="*/ 4284463 h 7301507"/>
              <a:gd name="connsiteX64" fmla="*/ 3002937 w 3372031"/>
              <a:gd name="connsiteY64" fmla="*/ 4401145 h 7301507"/>
              <a:gd name="connsiteX65" fmla="*/ 3098187 w 3372031"/>
              <a:gd name="connsiteY65" fmla="*/ 4463057 h 7301507"/>
              <a:gd name="connsiteX66" fmla="*/ 3129144 w 3372031"/>
              <a:gd name="connsiteY66" fmla="*/ 4501157 h 7301507"/>
              <a:gd name="connsiteX67" fmla="*/ 3114856 w 3372031"/>
              <a:gd name="connsiteY67" fmla="*/ 4582120 h 7301507"/>
              <a:gd name="connsiteX68" fmla="*/ 3110094 w 3372031"/>
              <a:gd name="connsiteY68" fmla="*/ 4665464 h 7301507"/>
              <a:gd name="connsiteX69" fmla="*/ 3067231 w 3372031"/>
              <a:gd name="connsiteY69" fmla="*/ 4674989 h 7301507"/>
              <a:gd name="connsiteX70" fmla="*/ 3041037 w 3372031"/>
              <a:gd name="connsiteY70" fmla="*/ 4691657 h 7301507"/>
              <a:gd name="connsiteX71" fmla="*/ 3069612 w 3372031"/>
              <a:gd name="connsiteY71" fmla="*/ 4841676 h 7301507"/>
              <a:gd name="connsiteX72" fmla="*/ 3052944 w 3372031"/>
              <a:gd name="connsiteY72" fmla="*/ 4977407 h 7301507"/>
              <a:gd name="connsiteX73" fmla="*/ 3014844 w 3372031"/>
              <a:gd name="connsiteY73" fmla="*/ 5017889 h 7301507"/>
              <a:gd name="connsiteX74" fmla="*/ 2998175 w 3372031"/>
              <a:gd name="connsiteY74" fmla="*/ 5139332 h 7301507"/>
              <a:gd name="connsiteX75" fmla="*/ 2969600 w 3372031"/>
              <a:gd name="connsiteY75" fmla="*/ 5258395 h 7301507"/>
              <a:gd name="connsiteX76" fmla="*/ 3021987 w 3372031"/>
              <a:gd name="connsiteY76" fmla="*/ 5275064 h 7301507"/>
              <a:gd name="connsiteX77" fmla="*/ 3019606 w 3372031"/>
              <a:gd name="connsiteY77" fmla="*/ 5320307 h 7301507"/>
              <a:gd name="connsiteX78" fmla="*/ 3017225 w 3372031"/>
              <a:gd name="connsiteY78" fmla="*/ 5375076 h 7301507"/>
              <a:gd name="connsiteX79" fmla="*/ 3074375 w 3372031"/>
              <a:gd name="connsiteY79" fmla="*/ 5444132 h 7301507"/>
              <a:gd name="connsiteX80" fmla="*/ 3122000 w 3372031"/>
              <a:gd name="connsiteY80" fmla="*/ 5570339 h 7301507"/>
              <a:gd name="connsiteX81" fmla="*/ 3029131 w 3372031"/>
              <a:gd name="connsiteY81" fmla="*/ 5860851 h 7301507"/>
              <a:gd name="connsiteX82" fmla="*/ 3050562 w 3372031"/>
              <a:gd name="connsiteY82" fmla="*/ 5915620 h 7301507"/>
              <a:gd name="connsiteX83" fmla="*/ 3076756 w 3372031"/>
              <a:gd name="connsiteY83" fmla="*/ 5968007 h 7301507"/>
              <a:gd name="connsiteX84" fmla="*/ 3081519 w 3372031"/>
              <a:gd name="connsiteY84" fmla="*/ 6072782 h 7301507"/>
              <a:gd name="connsiteX85" fmla="*/ 2988649 w 3372031"/>
              <a:gd name="connsiteY85" fmla="*/ 6232327 h 7301507"/>
              <a:gd name="connsiteX86" fmla="*/ 2952931 w 3372031"/>
              <a:gd name="connsiteY86" fmla="*/ 6213276 h 7301507"/>
              <a:gd name="connsiteX87" fmla="*/ 2881494 w 3372031"/>
              <a:gd name="connsiteY87" fmla="*/ 6225182 h 7301507"/>
              <a:gd name="connsiteX88" fmla="*/ 2745762 w 3372031"/>
              <a:gd name="connsiteY88" fmla="*/ 6337101 h 7301507"/>
              <a:gd name="connsiteX89" fmla="*/ 2638606 w 3372031"/>
              <a:gd name="connsiteY89" fmla="*/ 6322814 h 7301507"/>
              <a:gd name="connsiteX90" fmla="*/ 2607650 w 3372031"/>
              <a:gd name="connsiteY90" fmla="*/ 6351389 h 7301507"/>
              <a:gd name="connsiteX91" fmla="*/ 2540974 w 3372031"/>
              <a:gd name="connsiteY91" fmla="*/ 6396631 h 7301507"/>
              <a:gd name="connsiteX92" fmla="*/ 2424294 w 3372031"/>
              <a:gd name="connsiteY92" fmla="*/ 6384726 h 7301507"/>
              <a:gd name="connsiteX93" fmla="*/ 2400481 w 3372031"/>
              <a:gd name="connsiteY93" fmla="*/ 6501407 h 7301507"/>
              <a:gd name="connsiteX94" fmla="*/ 2395719 w 3372031"/>
              <a:gd name="connsiteY94" fmla="*/ 6537126 h 7301507"/>
              <a:gd name="connsiteX95" fmla="*/ 2371907 w 3372031"/>
              <a:gd name="connsiteY95" fmla="*/ 6556176 h 7301507"/>
              <a:gd name="connsiteX96" fmla="*/ 2174262 w 3372031"/>
              <a:gd name="connsiteY96" fmla="*/ 6508551 h 7301507"/>
              <a:gd name="connsiteX97" fmla="*/ 2136162 w 3372031"/>
              <a:gd name="connsiteY97" fmla="*/ 6560939 h 7301507"/>
              <a:gd name="connsiteX98" fmla="*/ 2105206 w 3372031"/>
              <a:gd name="connsiteY98" fmla="*/ 6656189 h 7301507"/>
              <a:gd name="connsiteX99" fmla="*/ 2071868 w 3372031"/>
              <a:gd name="connsiteY99" fmla="*/ 6720482 h 7301507"/>
              <a:gd name="connsiteX100" fmla="*/ 2083775 w 3372031"/>
              <a:gd name="connsiteY100" fmla="*/ 6782395 h 7301507"/>
              <a:gd name="connsiteX101" fmla="*/ 2217125 w 3372031"/>
              <a:gd name="connsiteY101" fmla="*/ 6894314 h 7301507"/>
              <a:gd name="connsiteX102" fmla="*/ 2286181 w 3372031"/>
              <a:gd name="connsiteY102" fmla="*/ 6927651 h 7301507"/>
              <a:gd name="connsiteX103" fmla="*/ 2269512 w 3372031"/>
              <a:gd name="connsiteY103" fmla="*/ 6951464 h 7301507"/>
              <a:gd name="connsiteX104" fmla="*/ 2233794 w 3372031"/>
              <a:gd name="connsiteY104" fmla="*/ 6970514 h 7301507"/>
              <a:gd name="connsiteX105" fmla="*/ 2267131 w 3372031"/>
              <a:gd name="connsiteY105" fmla="*/ 7046714 h 7301507"/>
              <a:gd name="connsiteX106" fmla="*/ 2236175 w 3372031"/>
              <a:gd name="connsiteY106" fmla="*/ 7068145 h 7301507"/>
              <a:gd name="connsiteX107" fmla="*/ 2131400 w 3372031"/>
              <a:gd name="connsiteY107" fmla="*/ 7006232 h 7301507"/>
              <a:gd name="connsiteX108" fmla="*/ 2088537 w 3372031"/>
              <a:gd name="connsiteY108" fmla="*/ 7032426 h 7301507"/>
              <a:gd name="connsiteX109" fmla="*/ 2029006 w 3372031"/>
              <a:gd name="connsiteY109" fmla="*/ 6930032 h 7301507"/>
              <a:gd name="connsiteX110" fmla="*/ 1912325 w 3372031"/>
              <a:gd name="connsiteY110" fmla="*/ 6956226 h 7301507"/>
              <a:gd name="connsiteX111" fmla="*/ 1848031 w 3372031"/>
              <a:gd name="connsiteY111" fmla="*/ 6960989 h 7301507"/>
              <a:gd name="connsiteX112" fmla="*/ 1798025 w 3372031"/>
              <a:gd name="connsiteY112" fmla="*/ 6956227 h 7301507"/>
              <a:gd name="connsiteX113" fmla="*/ 1740875 w 3372031"/>
              <a:gd name="connsiteY113" fmla="*/ 7001470 h 7301507"/>
              <a:gd name="connsiteX114" fmla="*/ 1562281 w 3372031"/>
              <a:gd name="connsiteY114" fmla="*/ 6960989 h 7301507"/>
              <a:gd name="connsiteX115" fmla="*/ 1586093 w 3372031"/>
              <a:gd name="connsiteY115" fmla="*/ 7087195 h 7301507"/>
              <a:gd name="connsiteX116" fmla="*/ 1509894 w 3372031"/>
              <a:gd name="connsiteY116" fmla="*/ 7132439 h 7301507"/>
              <a:gd name="connsiteX117" fmla="*/ 1447981 w 3372031"/>
              <a:gd name="connsiteY117" fmla="*/ 7199113 h 7301507"/>
              <a:gd name="connsiteX118" fmla="*/ 1297962 w 3372031"/>
              <a:gd name="connsiteY118" fmla="*/ 7191970 h 7301507"/>
              <a:gd name="connsiteX119" fmla="*/ 1245575 w 3372031"/>
              <a:gd name="connsiteY11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895531 w 3372031"/>
              <a:gd name="connsiteY12" fmla="*/ 1457920 h 7301507"/>
              <a:gd name="connsiteX13" fmla="*/ 1026500 w 3372031"/>
              <a:gd name="connsiteY13" fmla="*/ 1341239 h 7301507"/>
              <a:gd name="connsiteX14" fmla="*/ 1136037 w 3372031"/>
              <a:gd name="connsiteY14" fmla="*/ 1324570 h 7301507"/>
              <a:gd name="connsiteX15" fmla="*/ 1202712 w 3372031"/>
              <a:gd name="connsiteY15" fmla="*/ 1329332 h 7301507"/>
              <a:gd name="connsiteX16" fmla="*/ 1362256 w 3372031"/>
              <a:gd name="connsiteY16" fmla="*/ 1438870 h 7301507"/>
              <a:gd name="connsiteX17" fmla="*/ 1421787 w 3372031"/>
              <a:gd name="connsiteY17" fmla="*/ 1467445 h 7301507"/>
              <a:gd name="connsiteX18" fmla="*/ 1293200 w 3372031"/>
              <a:gd name="connsiteY18" fmla="*/ 1569839 h 7301507"/>
              <a:gd name="connsiteX19" fmla="*/ 1295581 w 3372031"/>
              <a:gd name="connsiteY19" fmla="*/ 1634132 h 7301507"/>
              <a:gd name="connsiteX20" fmla="*/ 1457506 w 3372031"/>
              <a:gd name="connsiteY20" fmla="*/ 1586507 h 7301507"/>
              <a:gd name="connsiteX21" fmla="*/ 1419406 w 3372031"/>
              <a:gd name="connsiteY21" fmla="*/ 1650801 h 7301507"/>
              <a:gd name="connsiteX22" fmla="*/ 1438456 w 3372031"/>
              <a:gd name="connsiteY22" fmla="*/ 1724620 h 7301507"/>
              <a:gd name="connsiteX23" fmla="*/ 1550375 w 3372031"/>
              <a:gd name="connsiteY23" fmla="*/ 1760339 h 7301507"/>
              <a:gd name="connsiteX24" fmla="*/ 1624194 w 3372031"/>
              <a:gd name="connsiteY24" fmla="*/ 1777007 h 7301507"/>
              <a:gd name="connsiteX25" fmla="*/ 1533706 w 3372031"/>
              <a:gd name="connsiteY25" fmla="*/ 1907976 h 7301507"/>
              <a:gd name="connsiteX26" fmla="*/ 1526562 w 3372031"/>
              <a:gd name="connsiteY26" fmla="*/ 1957982 h 7301507"/>
              <a:gd name="connsiteX27" fmla="*/ 1455125 w 3372031"/>
              <a:gd name="connsiteY27" fmla="*/ 1993701 h 7301507"/>
              <a:gd name="connsiteX28" fmla="*/ 1424169 w 3372031"/>
              <a:gd name="connsiteY28" fmla="*/ 2055614 h 7301507"/>
              <a:gd name="connsiteX29" fmla="*/ 1293200 w 3372031"/>
              <a:gd name="connsiteY29" fmla="*/ 2029420 h 7301507"/>
              <a:gd name="connsiteX30" fmla="*/ 1171756 w 3372031"/>
              <a:gd name="connsiteY30" fmla="*/ 2029419 h 7301507"/>
              <a:gd name="connsiteX31" fmla="*/ 1105081 w 3372031"/>
              <a:gd name="connsiteY31" fmla="*/ 2057995 h 7301507"/>
              <a:gd name="connsiteX32" fmla="*/ 1097937 w 3372031"/>
              <a:gd name="connsiteY32" fmla="*/ 2158007 h 7301507"/>
              <a:gd name="connsiteX33" fmla="*/ 1009831 w 3372031"/>
              <a:gd name="connsiteY33" fmla="*/ 2246114 h 7301507"/>
              <a:gd name="connsiteX34" fmla="*/ 1152706 w 3372031"/>
              <a:gd name="connsiteY34" fmla="*/ 2308026 h 7301507"/>
              <a:gd name="connsiteX35" fmla="*/ 1202713 w 3372031"/>
              <a:gd name="connsiteY35" fmla="*/ 2343744 h 7301507"/>
              <a:gd name="connsiteX36" fmla="*/ 1255100 w 3372031"/>
              <a:gd name="connsiteY36" fmla="*/ 2360414 h 7301507"/>
              <a:gd name="connsiteX37" fmla="*/ 1305106 w 3372031"/>
              <a:gd name="connsiteY37" fmla="*/ 2410420 h 7301507"/>
              <a:gd name="connsiteX38" fmla="*/ 1362256 w 3372031"/>
              <a:gd name="connsiteY38" fmla="*/ 2431851 h 7301507"/>
              <a:gd name="connsiteX39" fmla="*/ 1455125 w 3372031"/>
              <a:gd name="connsiteY39" fmla="*/ 2508051 h 7301507"/>
              <a:gd name="connsiteX40" fmla="*/ 1540850 w 3372031"/>
              <a:gd name="connsiteY40" fmla="*/ 2541390 h 7301507"/>
              <a:gd name="connsiteX41" fmla="*/ 1674200 w 3372031"/>
              <a:gd name="connsiteY41" fmla="*/ 2689026 h 7301507"/>
              <a:gd name="connsiteX42" fmla="*/ 1757544 w 3372031"/>
              <a:gd name="connsiteY42" fmla="*/ 2843807 h 7301507"/>
              <a:gd name="connsiteX43" fmla="*/ 1928993 w 3372031"/>
              <a:gd name="connsiteY43" fmla="*/ 2950964 h 7301507"/>
              <a:gd name="connsiteX44" fmla="*/ 1959950 w 3372031"/>
              <a:gd name="connsiteY44" fmla="*/ 3055739 h 7301507"/>
              <a:gd name="connsiteX45" fmla="*/ 2021862 w 3372031"/>
              <a:gd name="connsiteY45" fmla="*/ 3158132 h 7301507"/>
              <a:gd name="connsiteX46" fmla="*/ 2083775 w 3372031"/>
              <a:gd name="connsiteY46" fmla="*/ 3196232 h 7301507"/>
              <a:gd name="connsiteX47" fmla="*/ 2214744 w 3372031"/>
              <a:gd name="connsiteY47" fmla="*/ 3343870 h 7301507"/>
              <a:gd name="connsiteX48" fmla="*/ 2357618 w 3372031"/>
              <a:gd name="connsiteY48" fmla="*/ 3420070 h 7301507"/>
              <a:gd name="connsiteX49" fmla="*/ 2417150 w 3372031"/>
              <a:gd name="connsiteY49" fmla="*/ 3505795 h 7301507"/>
              <a:gd name="connsiteX50" fmla="*/ 2464775 w 3372031"/>
              <a:gd name="connsiteY50" fmla="*/ 3572470 h 7301507"/>
              <a:gd name="connsiteX51" fmla="*/ 2512400 w 3372031"/>
              <a:gd name="connsiteY51" fmla="*/ 3562946 h 7301507"/>
              <a:gd name="connsiteX52" fmla="*/ 2517162 w 3372031"/>
              <a:gd name="connsiteY52" fmla="*/ 3715345 h 7301507"/>
              <a:gd name="connsiteX53" fmla="*/ 2569550 w 3372031"/>
              <a:gd name="connsiteY53" fmla="*/ 3808214 h 7301507"/>
              <a:gd name="connsiteX54" fmla="*/ 2562406 w 3372031"/>
              <a:gd name="connsiteY54" fmla="*/ 3846314 h 7301507"/>
              <a:gd name="connsiteX55" fmla="*/ 2631462 w 3372031"/>
              <a:gd name="connsiteY55" fmla="*/ 3882032 h 7301507"/>
              <a:gd name="connsiteX56" fmla="*/ 2688612 w 3372031"/>
              <a:gd name="connsiteY56" fmla="*/ 3827264 h 7301507"/>
              <a:gd name="connsiteX57" fmla="*/ 2721950 w 3372031"/>
              <a:gd name="connsiteY57" fmla="*/ 3910607 h 7301507"/>
              <a:gd name="connsiteX58" fmla="*/ 2767194 w 3372031"/>
              <a:gd name="connsiteY58" fmla="*/ 3955851 h 7301507"/>
              <a:gd name="connsiteX59" fmla="*/ 2841012 w 3372031"/>
              <a:gd name="connsiteY59" fmla="*/ 3979664 h 7301507"/>
              <a:gd name="connsiteX60" fmla="*/ 2893400 w 3372031"/>
              <a:gd name="connsiteY60" fmla="*/ 4048720 h 7301507"/>
              <a:gd name="connsiteX61" fmla="*/ 2979125 w 3372031"/>
              <a:gd name="connsiteY61" fmla="*/ 4103489 h 7301507"/>
              <a:gd name="connsiteX62" fmla="*/ 3031512 w 3372031"/>
              <a:gd name="connsiteY62" fmla="*/ 4136826 h 7301507"/>
              <a:gd name="connsiteX63" fmla="*/ 2902925 w 3372031"/>
              <a:gd name="connsiteY63" fmla="*/ 4229695 h 7301507"/>
              <a:gd name="connsiteX64" fmla="*/ 2900543 w 3372031"/>
              <a:gd name="connsiteY64" fmla="*/ 4284463 h 7301507"/>
              <a:gd name="connsiteX65" fmla="*/ 3002937 w 3372031"/>
              <a:gd name="connsiteY65" fmla="*/ 4401145 h 7301507"/>
              <a:gd name="connsiteX66" fmla="*/ 3098187 w 3372031"/>
              <a:gd name="connsiteY66" fmla="*/ 4463057 h 7301507"/>
              <a:gd name="connsiteX67" fmla="*/ 3129144 w 3372031"/>
              <a:gd name="connsiteY67" fmla="*/ 4501157 h 7301507"/>
              <a:gd name="connsiteX68" fmla="*/ 3114856 w 3372031"/>
              <a:gd name="connsiteY68" fmla="*/ 4582120 h 7301507"/>
              <a:gd name="connsiteX69" fmla="*/ 3110094 w 3372031"/>
              <a:gd name="connsiteY69" fmla="*/ 4665464 h 7301507"/>
              <a:gd name="connsiteX70" fmla="*/ 3067231 w 3372031"/>
              <a:gd name="connsiteY70" fmla="*/ 4674989 h 7301507"/>
              <a:gd name="connsiteX71" fmla="*/ 3041037 w 3372031"/>
              <a:gd name="connsiteY71" fmla="*/ 4691657 h 7301507"/>
              <a:gd name="connsiteX72" fmla="*/ 3069612 w 3372031"/>
              <a:gd name="connsiteY72" fmla="*/ 4841676 h 7301507"/>
              <a:gd name="connsiteX73" fmla="*/ 3052944 w 3372031"/>
              <a:gd name="connsiteY73" fmla="*/ 4977407 h 7301507"/>
              <a:gd name="connsiteX74" fmla="*/ 3014844 w 3372031"/>
              <a:gd name="connsiteY74" fmla="*/ 5017889 h 7301507"/>
              <a:gd name="connsiteX75" fmla="*/ 2998175 w 3372031"/>
              <a:gd name="connsiteY75" fmla="*/ 5139332 h 7301507"/>
              <a:gd name="connsiteX76" fmla="*/ 2969600 w 3372031"/>
              <a:gd name="connsiteY76" fmla="*/ 5258395 h 7301507"/>
              <a:gd name="connsiteX77" fmla="*/ 3021987 w 3372031"/>
              <a:gd name="connsiteY77" fmla="*/ 5275064 h 7301507"/>
              <a:gd name="connsiteX78" fmla="*/ 3019606 w 3372031"/>
              <a:gd name="connsiteY78" fmla="*/ 5320307 h 7301507"/>
              <a:gd name="connsiteX79" fmla="*/ 3017225 w 3372031"/>
              <a:gd name="connsiteY79" fmla="*/ 5375076 h 7301507"/>
              <a:gd name="connsiteX80" fmla="*/ 3074375 w 3372031"/>
              <a:gd name="connsiteY80" fmla="*/ 5444132 h 7301507"/>
              <a:gd name="connsiteX81" fmla="*/ 3122000 w 3372031"/>
              <a:gd name="connsiteY81" fmla="*/ 5570339 h 7301507"/>
              <a:gd name="connsiteX82" fmla="*/ 3029131 w 3372031"/>
              <a:gd name="connsiteY82" fmla="*/ 5860851 h 7301507"/>
              <a:gd name="connsiteX83" fmla="*/ 3050562 w 3372031"/>
              <a:gd name="connsiteY83" fmla="*/ 5915620 h 7301507"/>
              <a:gd name="connsiteX84" fmla="*/ 3076756 w 3372031"/>
              <a:gd name="connsiteY84" fmla="*/ 5968007 h 7301507"/>
              <a:gd name="connsiteX85" fmla="*/ 3081519 w 3372031"/>
              <a:gd name="connsiteY85" fmla="*/ 6072782 h 7301507"/>
              <a:gd name="connsiteX86" fmla="*/ 2988649 w 3372031"/>
              <a:gd name="connsiteY86" fmla="*/ 6232327 h 7301507"/>
              <a:gd name="connsiteX87" fmla="*/ 2952931 w 3372031"/>
              <a:gd name="connsiteY87" fmla="*/ 6213276 h 7301507"/>
              <a:gd name="connsiteX88" fmla="*/ 2881494 w 3372031"/>
              <a:gd name="connsiteY88" fmla="*/ 6225182 h 7301507"/>
              <a:gd name="connsiteX89" fmla="*/ 2745762 w 3372031"/>
              <a:gd name="connsiteY89" fmla="*/ 6337101 h 7301507"/>
              <a:gd name="connsiteX90" fmla="*/ 2638606 w 3372031"/>
              <a:gd name="connsiteY90" fmla="*/ 6322814 h 7301507"/>
              <a:gd name="connsiteX91" fmla="*/ 2607650 w 3372031"/>
              <a:gd name="connsiteY91" fmla="*/ 6351389 h 7301507"/>
              <a:gd name="connsiteX92" fmla="*/ 2540974 w 3372031"/>
              <a:gd name="connsiteY92" fmla="*/ 6396631 h 7301507"/>
              <a:gd name="connsiteX93" fmla="*/ 2424294 w 3372031"/>
              <a:gd name="connsiteY93" fmla="*/ 6384726 h 7301507"/>
              <a:gd name="connsiteX94" fmla="*/ 2400481 w 3372031"/>
              <a:gd name="connsiteY94" fmla="*/ 6501407 h 7301507"/>
              <a:gd name="connsiteX95" fmla="*/ 2395719 w 3372031"/>
              <a:gd name="connsiteY95" fmla="*/ 6537126 h 7301507"/>
              <a:gd name="connsiteX96" fmla="*/ 2371907 w 3372031"/>
              <a:gd name="connsiteY96" fmla="*/ 6556176 h 7301507"/>
              <a:gd name="connsiteX97" fmla="*/ 2174262 w 3372031"/>
              <a:gd name="connsiteY97" fmla="*/ 6508551 h 7301507"/>
              <a:gd name="connsiteX98" fmla="*/ 2136162 w 3372031"/>
              <a:gd name="connsiteY98" fmla="*/ 6560939 h 7301507"/>
              <a:gd name="connsiteX99" fmla="*/ 2105206 w 3372031"/>
              <a:gd name="connsiteY99" fmla="*/ 6656189 h 7301507"/>
              <a:gd name="connsiteX100" fmla="*/ 2071868 w 3372031"/>
              <a:gd name="connsiteY100" fmla="*/ 6720482 h 7301507"/>
              <a:gd name="connsiteX101" fmla="*/ 2083775 w 3372031"/>
              <a:gd name="connsiteY101" fmla="*/ 6782395 h 7301507"/>
              <a:gd name="connsiteX102" fmla="*/ 2217125 w 3372031"/>
              <a:gd name="connsiteY102" fmla="*/ 6894314 h 7301507"/>
              <a:gd name="connsiteX103" fmla="*/ 2286181 w 3372031"/>
              <a:gd name="connsiteY103" fmla="*/ 6927651 h 7301507"/>
              <a:gd name="connsiteX104" fmla="*/ 2269512 w 3372031"/>
              <a:gd name="connsiteY104" fmla="*/ 6951464 h 7301507"/>
              <a:gd name="connsiteX105" fmla="*/ 2233794 w 3372031"/>
              <a:gd name="connsiteY105" fmla="*/ 6970514 h 7301507"/>
              <a:gd name="connsiteX106" fmla="*/ 2267131 w 3372031"/>
              <a:gd name="connsiteY106" fmla="*/ 7046714 h 7301507"/>
              <a:gd name="connsiteX107" fmla="*/ 2236175 w 3372031"/>
              <a:gd name="connsiteY107" fmla="*/ 7068145 h 7301507"/>
              <a:gd name="connsiteX108" fmla="*/ 2131400 w 3372031"/>
              <a:gd name="connsiteY108" fmla="*/ 7006232 h 7301507"/>
              <a:gd name="connsiteX109" fmla="*/ 2088537 w 3372031"/>
              <a:gd name="connsiteY109" fmla="*/ 7032426 h 7301507"/>
              <a:gd name="connsiteX110" fmla="*/ 2029006 w 3372031"/>
              <a:gd name="connsiteY110" fmla="*/ 6930032 h 7301507"/>
              <a:gd name="connsiteX111" fmla="*/ 1912325 w 3372031"/>
              <a:gd name="connsiteY111" fmla="*/ 6956226 h 7301507"/>
              <a:gd name="connsiteX112" fmla="*/ 1848031 w 3372031"/>
              <a:gd name="connsiteY112" fmla="*/ 6960989 h 7301507"/>
              <a:gd name="connsiteX113" fmla="*/ 1798025 w 3372031"/>
              <a:gd name="connsiteY113" fmla="*/ 6956227 h 7301507"/>
              <a:gd name="connsiteX114" fmla="*/ 1740875 w 3372031"/>
              <a:gd name="connsiteY114" fmla="*/ 7001470 h 7301507"/>
              <a:gd name="connsiteX115" fmla="*/ 1562281 w 3372031"/>
              <a:gd name="connsiteY115" fmla="*/ 6960989 h 7301507"/>
              <a:gd name="connsiteX116" fmla="*/ 1586093 w 3372031"/>
              <a:gd name="connsiteY116" fmla="*/ 7087195 h 7301507"/>
              <a:gd name="connsiteX117" fmla="*/ 1509894 w 3372031"/>
              <a:gd name="connsiteY117" fmla="*/ 7132439 h 7301507"/>
              <a:gd name="connsiteX118" fmla="*/ 1447981 w 3372031"/>
              <a:gd name="connsiteY118" fmla="*/ 7199113 h 7301507"/>
              <a:gd name="connsiteX119" fmla="*/ 1297962 w 3372031"/>
              <a:gd name="connsiteY119" fmla="*/ 7191970 h 7301507"/>
              <a:gd name="connsiteX120" fmla="*/ 1245575 w 3372031"/>
              <a:gd name="connsiteY12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895531 w 3372031"/>
              <a:gd name="connsiteY12" fmla="*/ 1457920 h 7301507"/>
              <a:gd name="connsiteX13" fmla="*/ 945537 w 3372031"/>
              <a:gd name="connsiteY13" fmla="*/ 1415057 h 7301507"/>
              <a:gd name="connsiteX14" fmla="*/ 1026500 w 3372031"/>
              <a:gd name="connsiteY14" fmla="*/ 1341239 h 7301507"/>
              <a:gd name="connsiteX15" fmla="*/ 1136037 w 3372031"/>
              <a:gd name="connsiteY15" fmla="*/ 1324570 h 7301507"/>
              <a:gd name="connsiteX16" fmla="*/ 1202712 w 3372031"/>
              <a:gd name="connsiteY16" fmla="*/ 1329332 h 7301507"/>
              <a:gd name="connsiteX17" fmla="*/ 1362256 w 3372031"/>
              <a:gd name="connsiteY17" fmla="*/ 1438870 h 7301507"/>
              <a:gd name="connsiteX18" fmla="*/ 1421787 w 3372031"/>
              <a:gd name="connsiteY18" fmla="*/ 1467445 h 7301507"/>
              <a:gd name="connsiteX19" fmla="*/ 1293200 w 3372031"/>
              <a:gd name="connsiteY19" fmla="*/ 1569839 h 7301507"/>
              <a:gd name="connsiteX20" fmla="*/ 1295581 w 3372031"/>
              <a:gd name="connsiteY20" fmla="*/ 1634132 h 7301507"/>
              <a:gd name="connsiteX21" fmla="*/ 1457506 w 3372031"/>
              <a:gd name="connsiteY21" fmla="*/ 1586507 h 7301507"/>
              <a:gd name="connsiteX22" fmla="*/ 1419406 w 3372031"/>
              <a:gd name="connsiteY22" fmla="*/ 1650801 h 7301507"/>
              <a:gd name="connsiteX23" fmla="*/ 1438456 w 3372031"/>
              <a:gd name="connsiteY23" fmla="*/ 1724620 h 7301507"/>
              <a:gd name="connsiteX24" fmla="*/ 1550375 w 3372031"/>
              <a:gd name="connsiteY24" fmla="*/ 1760339 h 7301507"/>
              <a:gd name="connsiteX25" fmla="*/ 1624194 w 3372031"/>
              <a:gd name="connsiteY25" fmla="*/ 1777007 h 7301507"/>
              <a:gd name="connsiteX26" fmla="*/ 1533706 w 3372031"/>
              <a:gd name="connsiteY26" fmla="*/ 1907976 h 7301507"/>
              <a:gd name="connsiteX27" fmla="*/ 1526562 w 3372031"/>
              <a:gd name="connsiteY27" fmla="*/ 1957982 h 7301507"/>
              <a:gd name="connsiteX28" fmla="*/ 1455125 w 3372031"/>
              <a:gd name="connsiteY28" fmla="*/ 1993701 h 7301507"/>
              <a:gd name="connsiteX29" fmla="*/ 1424169 w 3372031"/>
              <a:gd name="connsiteY29" fmla="*/ 2055614 h 7301507"/>
              <a:gd name="connsiteX30" fmla="*/ 1293200 w 3372031"/>
              <a:gd name="connsiteY30" fmla="*/ 2029420 h 7301507"/>
              <a:gd name="connsiteX31" fmla="*/ 1171756 w 3372031"/>
              <a:gd name="connsiteY31" fmla="*/ 2029419 h 7301507"/>
              <a:gd name="connsiteX32" fmla="*/ 1105081 w 3372031"/>
              <a:gd name="connsiteY32" fmla="*/ 2057995 h 7301507"/>
              <a:gd name="connsiteX33" fmla="*/ 1097937 w 3372031"/>
              <a:gd name="connsiteY33" fmla="*/ 2158007 h 7301507"/>
              <a:gd name="connsiteX34" fmla="*/ 1009831 w 3372031"/>
              <a:gd name="connsiteY34" fmla="*/ 2246114 h 7301507"/>
              <a:gd name="connsiteX35" fmla="*/ 1152706 w 3372031"/>
              <a:gd name="connsiteY35" fmla="*/ 2308026 h 7301507"/>
              <a:gd name="connsiteX36" fmla="*/ 1202713 w 3372031"/>
              <a:gd name="connsiteY36" fmla="*/ 2343744 h 7301507"/>
              <a:gd name="connsiteX37" fmla="*/ 1255100 w 3372031"/>
              <a:gd name="connsiteY37" fmla="*/ 2360414 h 7301507"/>
              <a:gd name="connsiteX38" fmla="*/ 1305106 w 3372031"/>
              <a:gd name="connsiteY38" fmla="*/ 2410420 h 7301507"/>
              <a:gd name="connsiteX39" fmla="*/ 1362256 w 3372031"/>
              <a:gd name="connsiteY39" fmla="*/ 2431851 h 7301507"/>
              <a:gd name="connsiteX40" fmla="*/ 1455125 w 3372031"/>
              <a:gd name="connsiteY40" fmla="*/ 2508051 h 7301507"/>
              <a:gd name="connsiteX41" fmla="*/ 1540850 w 3372031"/>
              <a:gd name="connsiteY41" fmla="*/ 2541390 h 7301507"/>
              <a:gd name="connsiteX42" fmla="*/ 1674200 w 3372031"/>
              <a:gd name="connsiteY42" fmla="*/ 2689026 h 7301507"/>
              <a:gd name="connsiteX43" fmla="*/ 1757544 w 3372031"/>
              <a:gd name="connsiteY43" fmla="*/ 2843807 h 7301507"/>
              <a:gd name="connsiteX44" fmla="*/ 1928993 w 3372031"/>
              <a:gd name="connsiteY44" fmla="*/ 2950964 h 7301507"/>
              <a:gd name="connsiteX45" fmla="*/ 1959950 w 3372031"/>
              <a:gd name="connsiteY45" fmla="*/ 3055739 h 7301507"/>
              <a:gd name="connsiteX46" fmla="*/ 2021862 w 3372031"/>
              <a:gd name="connsiteY46" fmla="*/ 3158132 h 7301507"/>
              <a:gd name="connsiteX47" fmla="*/ 2083775 w 3372031"/>
              <a:gd name="connsiteY47" fmla="*/ 3196232 h 7301507"/>
              <a:gd name="connsiteX48" fmla="*/ 2214744 w 3372031"/>
              <a:gd name="connsiteY48" fmla="*/ 3343870 h 7301507"/>
              <a:gd name="connsiteX49" fmla="*/ 2357618 w 3372031"/>
              <a:gd name="connsiteY49" fmla="*/ 3420070 h 7301507"/>
              <a:gd name="connsiteX50" fmla="*/ 2417150 w 3372031"/>
              <a:gd name="connsiteY50" fmla="*/ 3505795 h 7301507"/>
              <a:gd name="connsiteX51" fmla="*/ 2464775 w 3372031"/>
              <a:gd name="connsiteY51" fmla="*/ 3572470 h 7301507"/>
              <a:gd name="connsiteX52" fmla="*/ 2512400 w 3372031"/>
              <a:gd name="connsiteY52" fmla="*/ 3562946 h 7301507"/>
              <a:gd name="connsiteX53" fmla="*/ 2517162 w 3372031"/>
              <a:gd name="connsiteY53" fmla="*/ 3715345 h 7301507"/>
              <a:gd name="connsiteX54" fmla="*/ 2569550 w 3372031"/>
              <a:gd name="connsiteY54" fmla="*/ 3808214 h 7301507"/>
              <a:gd name="connsiteX55" fmla="*/ 2562406 w 3372031"/>
              <a:gd name="connsiteY55" fmla="*/ 3846314 h 7301507"/>
              <a:gd name="connsiteX56" fmla="*/ 2631462 w 3372031"/>
              <a:gd name="connsiteY56" fmla="*/ 3882032 h 7301507"/>
              <a:gd name="connsiteX57" fmla="*/ 2688612 w 3372031"/>
              <a:gd name="connsiteY57" fmla="*/ 3827264 h 7301507"/>
              <a:gd name="connsiteX58" fmla="*/ 2721950 w 3372031"/>
              <a:gd name="connsiteY58" fmla="*/ 3910607 h 7301507"/>
              <a:gd name="connsiteX59" fmla="*/ 2767194 w 3372031"/>
              <a:gd name="connsiteY59" fmla="*/ 3955851 h 7301507"/>
              <a:gd name="connsiteX60" fmla="*/ 2841012 w 3372031"/>
              <a:gd name="connsiteY60" fmla="*/ 3979664 h 7301507"/>
              <a:gd name="connsiteX61" fmla="*/ 2893400 w 3372031"/>
              <a:gd name="connsiteY61" fmla="*/ 4048720 h 7301507"/>
              <a:gd name="connsiteX62" fmla="*/ 2979125 w 3372031"/>
              <a:gd name="connsiteY62" fmla="*/ 4103489 h 7301507"/>
              <a:gd name="connsiteX63" fmla="*/ 3031512 w 3372031"/>
              <a:gd name="connsiteY63" fmla="*/ 4136826 h 7301507"/>
              <a:gd name="connsiteX64" fmla="*/ 2902925 w 3372031"/>
              <a:gd name="connsiteY64" fmla="*/ 4229695 h 7301507"/>
              <a:gd name="connsiteX65" fmla="*/ 2900543 w 3372031"/>
              <a:gd name="connsiteY65" fmla="*/ 4284463 h 7301507"/>
              <a:gd name="connsiteX66" fmla="*/ 3002937 w 3372031"/>
              <a:gd name="connsiteY66" fmla="*/ 4401145 h 7301507"/>
              <a:gd name="connsiteX67" fmla="*/ 3098187 w 3372031"/>
              <a:gd name="connsiteY67" fmla="*/ 4463057 h 7301507"/>
              <a:gd name="connsiteX68" fmla="*/ 3129144 w 3372031"/>
              <a:gd name="connsiteY68" fmla="*/ 4501157 h 7301507"/>
              <a:gd name="connsiteX69" fmla="*/ 3114856 w 3372031"/>
              <a:gd name="connsiteY69" fmla="*/ 4582120 h 7301507"/>
              <a:gd name="connsiteX70" fmla="*/ 3110094 w 3372031"/>
              <a:gd name="connsiteY70" fmla="*/ 4665464 h 7301507"/>
              <a:gd name="connsiteX71" fmla="*/ 3067231 w 3372031"/>
              <a:gd name="connsiteY71" fmla="*/ 4674989 h 7301507"/>
              <a:gd name="connsiteX72" fmla="*/ 3041037 w 3372031"/>
              <a:gd name="connsiteY72" fmla="*/ 4691657 h 7301507"/>
              <a:gd name="connsiteX73" fmla="*/ 3069612 w 3372031"/>
              <a:gd name="connsiteY73" fmla="*/ 4841676 h 7301507"/>
              <a:gd name="connsiteX74" fmla="*/ 3052944 w 3372031"/>
              <a:gd name="connsiteY74" fmla="*/ 4977407 h 7301507"/>
              <a:gd name="connsiteX75" fmla="*/ 3014844 w 3372031"/>
              <a:gd name="connsiteY75" fmla="*/ 5017889 h 7301507"/>
              <a:gd name="connsiteX76" fmla="*/ 2998175 w 3372031"/>
              <a:gd name="connsiteY76" fmla="*/ 5139332 h 7301507"/>
              <a:gd name="connsiteX77" fmla="*/ 2969600 w 3372031"/>
              <a:gd name="connsiteY77" fmla="*/ 5258395 h 7301507"/>
              <a:gd name="connsiteX78" fmla="*/ 3021987 w 3372031"/>
              <a:gd name="connsiteY78" fmla="*/ 5275064 h 7301507"/>
              <a:gd name="connsiteX79" fmla="*/ 3019606 w 3372031"/>
              <a:gd name="connsiteY79" fmla="*/ 5320307 h 7301507"/>
              <a:gd name="connsiteX80" fmla="*/ 3017225 w 3372031"/>
              <a:gd name="connsiteY80" fmla="*/ 5375076 h 7301507"/>
              <a:gd name="connsiteX81" fmla="*/ 3074375 w 3372031"/>
              <a:gd name="connsiteY81" fmla="*/ 5444132 h 7301507"/>
              <a:gd name="connsiteX82" fmla="*/ 3122000 w 3372031"/>
              <a:gd name="connsiteY82" fmla="*/ 5570339 h 7301507"/>
              <a:gd name="connsiteX83" fmla="*/ 3029131 w 3372031"/>
              <a:gd name="connsiteY83" fmla="*/ 5860851 h 7301507"/>
              <a:gd name="connsiteX84" fmla="*/ 3050562 w 3372031"/>
              <a:gd name="connsiteY84" fmla="*/ 5915620 h 7301507"/>
              <a:gd name="connsiteX85" fmla="*/ 3076756 w 3372031"/>
              <a:gd name="connsiteY85" fmla="*/ 5968007 h 7301507"/>
              <a:gd name="connsiteX86" fmla="*/ 3081519 w 3372031"/>
              <a:gd name="connsiteY86" fmla="*/ 6072782 h 7301507"/>
              <a:gd name="connsiteX87" fmla="*/ 2988649 w 3372031"/>
              <a:gd name="connsiteY87" fmla="*/ 6232327 h 7301507"/>
              <a:gd name="connsiteX88" fmla="*/ 2952931 w 3372031"/>
              <a:gd name="connsiteY88" fmla="*/ 6213276 h 7301507"/>
              <a:gd name="connsiteX89" fmla="*/ 2881494 w 3372031"/>
              <a:gd name="connsiteY89" fmla="*/ 6225182 h 7301507"/>
              <a:gd name="connsiteX90" fmla="*/ 2745762 w 3372031"/>
              <a:gd name="connsiteY90" fmla="*/ 6337101 h 7301507"/>
              <a:gd name="connsiteX91" fmla="*/ 2638606 w 3372031"/>
              <a:gd name="connsiteY91" fmla="*/ 6322814 h 7301507"/>
              <a:gd name="connsiteX92" fmla="*/ 2607650 w 3372031"/>
              <a:gd name="connsiteY92" fmla="*/ 6351389 h 7301507"/>
              <a:gd name="connsiteX93" fmla="*/ 2540974 w 3372031"/>
              <a:gd name="connsiteY93" fmla="*/ 6396631 h 7301507"/>
              <a:gd name="connsiteX94" fmla="*/ 2424294 w 3372031"/>
              <a:gd name="connsiteY94" fmla="*/ 6384726 h 7301507"/>
              <a:gd name="connsiteX95" fmla="*/ 2400481 w 3372031"/>
              <a:gd name="connsiteY95" fmla="*/ 6501407 h 7301507"/>
              <a:gd name="connsiteX96" fmla="*/ 2395719 w 3372031"/>
              <a:gd name="connsiteY96" fmla="*/ 6537126 h 7301507"/>
              <a:gd name="connsiteX97" fmla="*/ 2371907 w 3372031"/>
              <a:gd name="connsiteY97" fmla="*/ 6556176 h 7301507"/>
              <a:gd name="connsiteX98" fmla="*/ 2174262 w 3372031"/>
              <a:gd name="connsiteY98" fmla="*/ 6508551 h 7301507"/>
              <a:gd name="connsiteX99" fmla="*/ 2136162 w 3372031"/>
              <a:gd name="connsiteY99" fmla="*/ 6560939 h 7301507"/>
              <a:gd name="connsiteX100" fmla="*/ 2105206 w 3372031"/>
              <a:gd name="connsiteY100" fmla="*/ 6656189 h 7301507"/>
              <a:gd name="connsiteX101" fmla="*/ 2071868 w 3372031"/>
              <a:gd name="connsiteY101" fmla="*/ 6720482 h 7301507"/>
              <a:gd name="connsiteX102" fmla="*/ 2083775 w 3372031"/>
              <a:gd name="connsiteY102" fmla="*/ 6782395 h 7301507"/>
              <a:gd name="connsiteX103" fmla="*/ 2217125 w 3372031"/>
              <a:gd name="connsiteY103" fmla="*/ 6894314 h 7301507"/>
              <a:gd name="connsiteX104" fmla="*/ 2286181 w 3372031"/>
              <a:gd name="connsiteY104" fmla="*/ 6927651 h 7301507"/>
              <a:gd name="connsiteX105" fmla="*/ 2269512 w 3372031"/>
              <a:gd name="connsiteY105" fmla="*/ 6951464 h 7301507"/>
              <a:gd name="connsiteX106" fmla="*/ 2233794 w 3372031"/>
              <a:gd name="connsiteY106" fmla="*/ 6970514 h 7301507"/>
              <a:gd name="connsiteX107" fmla="*/ 2267131 w 3372031"/>
              <a:gd name="connsiteY107" fmla="*/ 7046714 h 7301507"/>
              <a:gd name="connsiteX108" fmla="*/ 2236175 w 3372031"/>
              <a:gd name="connsiteY108" fmla="*/ 7068145 h 7301507"/>
              <a:gd name="connsiteX109" fmla="*/ 2131400 w 3372031"/>
              <a:gd name="connsiteY109" fmla="*/ 7006232 h 7301507"/>
              <a:gd name="connsiteX110" fmla="*/ 2088537 w 3372031"/>
              <a:gd name="connsiteY110" fmla="*/ 7032426 h 7301507"/>
              <a:gd name="connsiteX111" fmla="*/ 2029006 w 3372031"/>
              <a:gd name="connsiteY111" fmla="*/ 6930032 h 7301507"/>
              <a:gd name="connsiteX112" fmla="*/ 1912325 w 3372031"/>
              <a:gd name="connsiteY112" fmla="*/ 6956226 h 7301507"/>
              <a:gd name="connsiteX113" fmla="*/ 1848031 w 3372031"/>
              <a:gd name="connsiteY113" fmla="*/ 6960989 h 7301507"/>
              <a:gd name="connsiteX114" fmla="*/ 1798025 w 3372031"/>
              <a:gd name="connsiteY114" fmla="*/ 6956227 h 7301507"/>
              <a:gd name="connsiteX115" fmla="*/ 1740875 w 3372031"/>
              <a:gd name="connsiteY115" fmla="*/ 7001470 h 7301507"/>
              <a:gd name="connsiteX116" fmla="*/ 1562281 w 3372031"/>
              <a:gd name="connsiteY116" fmla="*/ 6960989 h 7301507"/>
              <a:gd name="connsiteX117" fmla="*/ 1586093 w 3372031"/>
              <a:gd name="connsiteY117" fmla="*/ 7087195 h 7301507"/>
              <a:gd name="connsiteX118" fmla="*/ 1509894 w 3372031"/>
              <a:gd name="connsiteY118" fmla="*/ 7132439 h 7301507"/>
              <a:gd name="connsiteX119" fmla="*/ 1447981 w 3372031"/>
              <a:gd name="connsiteY119" fmla="*/ 7199113 h 7301507"/>
              <a:gd name="connsiteX120" fmla="*/ 1297962 w 3372031"/>
              <a:gd name="connsiteY120" fmla="*/ 7191970 h 7301507"/>
              <a:gd name="connsiteX121" fmla="*/ 1245575 w 3372031"/>
              <a:gd name="connsiteY12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862194 w 3372031"/>
              <a:gd name="connsiteY12" fmla="*/ 1441251 h 7301507"/>
              <a:gd name="connsiteX13" fmla="*/ 945537 w 3372031"/>
              <a:gd name="connsiteY13" fmla="*/ 1415057 h 7301507"/>
              <a:gd name="connsiteX14" fmla="*/ 1026500 w 3372031"/>
              <a:gd name="connsiteY14" fmla="*/ 1341239 h 7301507"/>
              <a:gd name="connsiteX15" fmla="*/ 1136037 w 3372031"/>
              <a:gd name="connsiteY15" fmla="*/ 1324570 h 7301507"/>
              <a:gd name="connsiteX16" fmla="*/ 1202712 w 3372031"/>
              <a:gd name="connsiteY16" fmla="*/ 1329332 h 7301507"/>
              <a:gd name="connsiteX17" fmla="*/ 1362256 w 3372031"/>
              <a:gd name="connsiteY17" fmla="*/ 1438870 h 7301507"/>
              <a:gd name="connsiteX18" fmla="*/ 1421787 w 3372031"/>
              <a:gd name="connsiteY18" fmla="*/ 1467445 h 7301507"/>
              <a:gd name="connsiteX19" fmla="*/ 1293200 w 3372031"/>
              <a:gd name="connsiteY19" fmla="*/ 1569839 h 7301507"/>
              <a:gd name="connsiteX20" fmla="*/ 1295581 w 3372031"/>
              <a:gd name="connsiteY20" fmla="*/ 1634132 h 7301507"/>
              <a:gd name="connsiteX21" fmla="*/ 1457506 w 3372031"/>
              <a:gd name="connsiteY21" fmla="*/ 1586507 h 7301507"/>
              <a:gd name="connsiteX22" fmla="*/ 1419406 w 3372031"/>
              <a:gd name="connsiteY22" fmla="*/ 1650801 h 7301507"/>
              <a:gd name="connsiteX23" fmla="*/ 1438456 w 3372031"/>
              <a:gd name="connsiteY23" fmla="*/ 1724620 h 7301507"/>
              <a:gd name="connsiteX24" fmla="*/ 1550375 w 3372031"/>
              <a:gd name="connsiteY24" fmla="*/ 1760339 h 7301507"/>
              <a:gd name="connsiteX25" fmla="*/ 1624194 w 3372031"/>
              <a:gd name="connsiteY25" fmla="*/ 1777007 h 7301507"/>
              <a:gd name="connsiteX26" fmla="*/ 1533706 w 3372031"/>
              <a:gd name="connsiteY26" fmla="*/ 1907976 h 7301507"/>
              <a:gd name="connsiteX27" fmla="*/ 1526562 w 3372031"/>
              <a:gd name="connsiteY27" fmla="*/ 1957982 h 7301507"/>
              <a:gd name="connsiteX28" fmla="*/ 1455125 w 3372031"/>
              <a:gd name="connsiteY28" fmla="*/ 1993701 h 7301507"/>
              <a:gd name="connsiteX29" fmla="*/ 1424169 w 3372031"/>
              <a:gd name="connsiteY29" fmla="*/ 2055614 h 7301507"/>
              <a:gd name="connsiteX30" fmla="*/ 1293200 w 3372031"/>
              <a:gd name="connsiteY30" fmla="*/ 2029420 h 7301507"/>
              <a:gd name="connsiteX31" fmla="*/ 1171756 w 3372031"/>
              <a:gd name="connsiteY31" fmla="*/ 2029419 h 7301507"/>
              <a:gd name="connsiteX32" fmla="*/ 1105081 w 3372031"/>
              <a:gd name="connsiteY32" fmla="*/ 2057995 h 7301507"/>
              <a:gd name="connsiteX33" fmla="*/ 1097937 w 3372031"/>
              <a:gd name="connsiteY33" fmla="*/ 2158007 h 7301507"/>
              <a:gd name="connsiteX34" fmla="*/ 1009831 w 3372031"/>
              <a:gd name="connsiteY34" fmla="*/ 2246114 h 7301507"/>
              <a:gd name="connsiteX35" fmla="*/ 1152706 w 3372031"/>
              <a:gd name="connsiteY35" fmla="*/ 2308026 h 7301507"/>
              <a:gd name="connsiteX36" fmla="*/ 1202713 w 3372031"/>
              <a:gd name="connsiteY36" fmla="*/ 2343744 h 7301507"/>
              <a:gd name="connsiteX37" fmla="*/ 1255100 w 3372031"/>
              <a:gd name="connsiteY37" fmla="*/ 2360414 h 7301507"/>
              <a:gd name="connsiteX38" fmla="*/ 1305106 w 3372031"/>
              <a:gd name="connsiteY38" fmla="*/ 2410420 h 7301507"/>
              <a:gd name="connsiteX39" fmla="*/ 1362256 w 3372031"/>
              <a:gd name="connsiteY39" fmla="*/ 2431851 h 7301507"/>
              <a:gd name="connsiteX40" fmla="*/ 1455125 w 3372031"/>
              <a:gd name="connsiteY40" fmla="*/ 2508051 h 7301507"/>
              <a:gd name="connsiteX41" fmla="*/ 1540850 w 3372031"/>
              <a:gd name="connsiteY41" fmla="*/ 2541390 h 7301507"/>
              <a:gd name="connsiteX42" fmla="*/ 1674200 w 3372031"/>
              <a:gd name="connsiteY42" fmla="*/ 2689026 h 7301507"/>
              <a:gd name="connsiteX43" fmla="*/ 1757544 w 3372031"/>
              <a:gd name="connsiteY43" fmla="*/ 2843807 h 7301507"/>
              <a:gd name="connsiteX44" fmla="*/ 1928993 w 3372031"/>
              <a:gd name="connsiteY44" fmla="*/ 2950964 h 7301507"/>
              <a:gd name="connsiteX45" fmla="*/ 1959950 w 3372031"/>
              <a:gd name="connsiteY45" fmla="*/ 3055739 h 7301507"/>
              <a:gd name="connsiteX46" fmla="*/ 2021862 w 3372031"/>
              <a:gd name="connsiteY46" fmla="*/ 3158132 h 7301507"/>
              <a:gd name="connsiteX47" fmla="*/ 2083775 w 3372031"/>
              <a:gd name="connsiteY47" fmla="*/ 3196232 h 7301507"/>
              <a:gd name="connsiteX48" fmla="*/ 2214744 w 3372031"/>
              <a:gd name="connsiteY48" fmla="*/ 3343870 h 7301507"/>
              <a:gd name="connsiteX49" fmla="*/ 2357618 w 3372031"/>
              <a:gd name="connsiteY49" fmla="*/ 3420070 h 7301507"/>
              <a:gd name="connsiteX50" fmla="*/ 2417150 w 3372031"/>
              <a:gd name="connsiteY50" fmla="*/ 3505795 h 7301507"/>
              <a:gd name="connsiteX51" fmla="*/ 2464775 w 3372031"/>
              <a:gd name="connsiteY51" fmla="*/ 3572470 h 7301507"/>
              <a:gd name="connsiteX52" fmla="*/ 2512400 w 3372031"/>
              <a:gd name="connsiteY52" fmla="*/ 3562946 h 7301507"/>
              <a:gd name="connsiteX53" fmla="*/ 2517162 w 3372031"/>
              <a:gd name="connsiteY53" fmla="*/ 3715345 h 7301507"/>
              <a:gd name="connsiteX54" fmla="*/ 2569550 w 3372031"/>
              <a:gd name="connsiteY54" fmla="*/ 3808214 h 7301507"/>
              <a:gd name="connsiteX55" fmla="*/ 2562406 w 3372031"/>
              <a:gd name="connsiteY55" fmla="*/ 3846314 h 7301507"/>
              <a:gd name="connsiteX56" fmla="*/ 2631462 w 3372031"/>
              <a:gd name="connsiteY56" fmla="*/ 3882032 h 7301507"/>
              <a:gd name="connsiteX57" fmla="*/ 2688612 w 3372031"/>
              <a:gd name="connsiteY57" fmla="*/ 3827264 h 7301507"/>
              <a:gd name="connsiteX58" fmla="*/ 2721950 w 3372031"/>
              <a:gd name="connsiteY58" fmla="*/ 3910607 h 7301507"/>
              <a:gd name="connsiteX59" fmla="*/ 2767194 w 3372031"/>
              <a:gd name="connsiteY59" fmla="*/ 3955851 h 7301507"/>
              <a:gd name="connsiteX60" fmla="*/ 2841012 w 3372031"/>
              <a:gd name="connsiteY60" fmla="*/ 3979664 h 7301507"/>
              <a:gd name="connsiteX61" fmla="*/ 2893400 w 3372031"/>
              <a:gd name="connsiteY61" fmla="*/ 4048720 h 7301507"/>
              <a:gd name="connsiteX62" fmla="*/ 2979125 w 3372031"/>
              <a:gd name="connsiteY62" fmla="*/ 4103489 h 7301507"/>
              <a:gd name="connsiteX63" fmla="*/ 3031512 w 3372031"/>
              <a:gd name="connsiteY63" fmla="*/ 4136826 h 7301507"/>
              <a:gd name="connsiteX64" fmla="*/ 2902925 w 3372031"/>
              <a:gd name="connsiteY64" fmla="*/ 4229695 h 7301507"/>
              <a:gd name="connsiteX65" fmla="*/ 2900543 w 3372031"/>
              <a:gd name="connsiteY65" fmla="*/ 4284463 h 7301507"/>
              <a:gd name="connsiteX66" fmla="*/ 3002937 w 3372031"/>
              <a:gd name="connsiteY66" fmla="*/ 4401145 h 7301507"/>
              <a:gd name="connsiteX67" fmla="*/ 3098187 w 3372031"/>
              <a:gd name="connsiteY67" fmla="*/ 4463057 h 7301507"/>
              <a:gd name="connsiteX68" fmla="*/ 3129144 w 3372031"/>
              <a:gd name="connsiteY68" fmla="*/ 4501157 h 7301507"/>
              <a:gd name="connsiteX69" fmla="*/ 3114856 w 3372031"/>
              <a:gd name="connsiteY69" fmla="*/ 4582120 h 7301507"/>
              <a:gd name="connsiteX70" fmla="*/ 3110094 w 3372031"/>
              <a:gd name="connsiteY70" fmla="*/ 4665464 h 7301507"/>
              <a:gd name="connsiteX71" fmla="*/ 3067231 w 3372031"/>
              <a:gd name="connsiteY71" fmla="*/ 4674989 h 7301507"/>
              <a:gd name="connsiteX72" fmla="*/ 3041037 w 3372031"/>
              <a:gd name="connsiteY72" fmla="*/ 4691657 h 7301507"/>
              <a:gd name="connsiteX73" fmla="*/ 3069612 w 3372031"/>
              <a:gd name="connsiteY73" fmla="*/ 4841676 h 7301507"/>
              <a:gd name="connsiteX74" fmla="*/ 3052944 w 3372031"/>
              <a:gd name="connsiteY74" fmla="*/ 4977407 h 7301507"/>
              <a:gd name="connsiteX75" fmla="*/ 3014844 w 3372031"/>
              <a:gd name="connsiteY75" fmla="*/ 5017889 h 7301507"/>
              <a:gd name="connsiteX76" fmla="*/ 2998175 w 3372031"/>
              <a:gd name="connsiteY76" fmla="*/ 5139332 h 7301507"/>
              <a:gd name="connsiteX77" fmla="*/ 2969600 w 3372031"/>
              <a:gd name="connsiteY77" fmla="*/ 5258395 h 7301507"/>
              <a:gd name="connsiteX78" fmla="*/ 3021987 w 3372031"/>
              <a:gd name="connsiteY78" fmla="*/ 5275064 h 7301507"/>
              <a:gd name="connsiteX79" fmla="*/ 3019606 w 3372031"/>
              <a:gd name="connsiteY79" fmla="*/ 5320307 h 7301507"/>
              <a:gd name="connsiteX80" fmla="*/ 3017225 w 3372031"/>
              <a:gd name="connsiteY80" fmla="*/ 5375076 h 7301507"/>
              <a:gd name="connsiteX81" fmla="*/ 3074375 w 3372031"/>
              <a:gd name="connsiteY81" fmla="*/ 5444132 h 7301507"/>
              <a:gd name="connsiteX82" fmla="*/ 3122000 w 3372031"/>
              <a:gd name="connsiteY82" fmla="*/ 5570339 h 7301507"/>
              <a:gd name="connsiteX83" fmla="*/ 3029131 w 3372031"/>
              <a:gd name="connsiteY83" fmla="*/ 5860851 h 7301507"/>
              <a:gd name="connsiteX84" fmla="*/ 3050562 w 3372031"/>
              <a:gd name="connsiteY84" fmla="*/ 5915620 h 7301507"/>
              <a:gd name="connsiteX85" fmla="*/ 3076756 w 3372031"/>
              <a:gd name="connsiteY85" fmla="*/ 5968007 h 7301507"/>
              <a:gd name="connsiteX86" fmla="*/ 3081519 w 3372031"/>
              <a:gd name="connsiteY86" fmla="*/ 6072782 h 7301507"/>
              <a:gd name="connsiteX87" fmla="*/ 2988649 w 3372031"/>
              <a:gd name="connsiteY87" fmla="*/ 6232327 h 7301507"/>
              <a:gd name="connsiteX88" fmla="*/ 2952931 w 3372031"/>
              <a:gd name="connsiteY88" fmla="*/ 6213276 h 7301507"/>
              <a:gd name="connsiteX89" fmla="*/ 2881494 w 3372031"/>
              <a:gd name="connsiteY89" fmla="*/ 6225182 h 7301507"/>
              <a:gd name="connsiteX90" fmla="*/ 2745762 w 3372031"/>
              <a:gd name="connsiteY90" fmla="*/ 6337101 h 7301507"/>
              <a:gd name="connsiteX91" fmla="*/ 2638606 w 3372031"/>
              <a:gd name="connsiteY91" fmla="*/ 6322814 h 7301507"/>
              <a:gd name="connsiteX92" fmla="*/ 2607650 w 3372031"/>
              <a:gd name="connsiteY92" fmla="*/ 6351389 h 7301507"/>
              <a:gd name="connsiteX93" fmla="*/ 2540974 w 3372031"/>
              <a:gd name="connsiteY93" fmla="*/ 6396631 h 7301507"/>
              <a:gd name="connsiteX94" fmla="*/ 2424294 w 3372031"/>
              <a:gd name="connsiteY94" fmla="*/ 6384726 h 7301507"/>
              <a:gd name="connsiteX95" fmla="*/ 2400481 w 3372031"/>
              <a:gd name="connsiteY95" fmla="*/ 6501407 h 7301507"/>
              <a:gd name="connsiteX96" fmla="*/ 2395719 w 3372031"/>
              <a:gd name="connsiteY96" fmla="*/ 6537126 h 7301507"/>
              <a:gd name="connsiteX97" fmla="*/ 2371907 w 3372031"/>
              <a:gd name="connsiteY97" fmla="*/ 6556176 h 7301507"/>
              <a:gd name="connsiteX98" fmla="*/ 2174262 w 3372031"/>
              <a:gd name="connsiteY98" fmla="*/ 6508551 h 7301507"/>
              <a:gd name="connsiteX99" fmla="*/ 2136162 w 3372031"/>
              <a:gd name="connsiteY99" fmla="*/ 6560939 h 7301507"/>
              <a:gd name="connsiteX100" fmla="*/ 2105206 w 3372031"/>
              <a:gd name="connsiteY100" fmla="*/ 6656189 h 7301507"/>
              <a:gd name="connsiteX101" fmla="*/ 2071868 w 3372031"/>
              <a:gd name="connsiteY101" fmla="*/ 6720482 h 7301507"/>
              <a:gd name="connsiteX102" fmla="*/ 2083775 w 3372031"/>
              <a:gd name="connsiteY102" fmla="*/ 6782395 h 7301507"/>
              <a:gd name="connsiteX103" fmla="*/ 2217125 w 3372031"/>
              <a:gd name="connsiteY103" fmla="*/ 6894314 h 7301507"/>
              <a:gd name="connsiteX104" fmla="*/ 2286181 w 3372031"/>
              <a:gd name="connsiteY104" fmla="*/ 6927651 h 7301507"/>
              <a:gd name="connsiteX105" fmla="*/ 2269512 w 3372031"/>
              <a:gd name="connsiteY105" fmla="*/ 6951464 h 7301507"/>
              <a:gd name="connsiteX106" fmla="*/ 2233794 w 3372031"/>
              <a:gd name="connsiteY106" fmla="*/ 6970514 h 7301507"/>
              <a:gd name="connsiteX107" fmla="*/ 2267131 w 3372031"/>
              <a:gd name="connsiteY107" fmla="*/ 7046714 h 7301507"/>
              <a:gd name="connsiteX108" fmla="*/ 2236175 w 3372031"/>
              <a:gd name="connsiteY108" fmla="*/ 7068145 h 7301507"/>
              <a:gd name="connsiteX109" fmla="*/ 2131400 w 3372031"/>
              <a:gd name="connsiteY109" fmla="*/ 7006232 h 7301507"/>
              <a:gd name="connsiteX110" fmla="*/ 2088537 w 3372031"/>
              <a:gd name="connsiteY110" fmla="*/ 7032426 h 7301507"/>
              <a:gd name="connsiteX111" fmla="*/ 2029006 w 3372031"/>
              <a:gd name="connsiteY111" fmla="*/ 6930032 h 7301507"/>
              <a:gd name="connsiteX112" fmla="*/ 1912325 w 3372031"/>
              <a:gd name="connsiteY112" fmla="*/ 6956226 h 7301507"/>
              <a:gd name="connsiteX113" fmla="*/ 1848031 w 3372031"/>
              <a:gd name="connsiteY113" fmla="*/ 6960989 h 7301507"/>
              <a:gd name="connsiteX114" fmla="*/ 1798025 w 3372031"/>
              <a:gd name="connsiteY114" fmla="*/ 6956227 h 7301507"/>
              <a:gd name="connsiteX115" fmla="*/ 1740875 w 3372031"/>
              <a:gd name="connsiteY115" fmla="*/ 7001470 h 7301507"/>
              <a:gd name="connsiteX116" fmla="*/ 1562281 w 3372031"/>
              <a:gd name="connsiteY116" fmla="*/ 6960989 h 7301507"/>
              <a:gd name="connsiteX117" fmla="*/ 1586093 w 3372031"/>
              <a:gd name="connsiteY117" fmla="*/ 7087195 h 7301507"/>
              <a:gd name="connsiteX118" fmla="*/ 1509894 w 3372031"/>
              <a:gd name="connsiteY118" fmla="*/ 7132439 h 7301507"/>
              <a:gd name="connsiteX119" fmla="*/ 1447981 w 3372031"/>
              <a:gd name="connsiteY119" fmla="*/ 7199113 h 7301507"/>
              <a:gd name="connsiteX120" fmla="*/ 1297962 w 3372031"/>
              <a:gd name="connsiteY120" fmla="*/ 7191970 h 7301507"/>
              <a:gd name="connsiteX121" fmla="*/ 1245575 w 3372031"/>
              <a:gd name="connsiteY12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669312 w 3372031"/>
              <a:gd name="connsiteY12" fmla="*/ 1369814 h 7301507"/>
              <a:gd name="connsiteX13" fmla="*/ 862194 w 3372031"/>
              <a:gd name="connsiteY13" fmla="*/ 1441251 h 7301507"/>
              <a:gd name="connsiteX14" fmla="*/ 945537 w 3372031"/>
              <a:gd name="connsiteY14" fmla="*/ 1415057 h 7301507"/>
              <a:gd name="connsiteX15" fmla="*/ 1026500 w 3372031"/>
              <a:gd name="connsiteY15" fmla="*/ 1341239 h 7301507"/>
              <a:gd name="connsiteX16" fmla="*/ 1136037 w 3372031"/>
              <a:gd name="connsiteY16" fmla="*/ 1324570 h 7301507"/>
              <a:gd name="connsiteX17" fmla="*/ 1202712 w 3372031"/>
              <a:gd name="connsiteY17" fmla="*/ 1329332 h 7301507"/>
              <a:gd name="connsiteX18" fmla="*/ 1362256 w 3372031"/>
              <a:gd name="connsiteY18" fmla="*/ 1438870 h 7301507"/>
              <a:gd name="connsiteX19" fmla="*/ 1421787 w 3372031"/>
              <a:gd name="connsiteY19" fmla="*/ 1467445 h 7301507"/>
              <a:gd name="connsiteX20" fmla="*/ 1293200 w 3372031"/>
              <a:gd name="connsiteY20" fmla="*/ 1569839 h 7301507"/>
              <a:gd name="connsiteX21" fmla="*/ 1295581 w 3372031"/>
              <a:gd name="connsiteY21" fmla="*/ 1634132 h 7301507"/>
              <a:gd name="connsiteX22" fmla="*/ 1457506 w 3372031"/>
              <a:gd name="connsiteY22" fmla="*/ 1586507 h 7301507"/>
              <a:gd name="connsiteX23" fmla="*/ 1419406 w 3372031"/>
              <a:gd name="connsiteY23" fmla="*/ 1650801 h 7301507"/>
              <a:gd name="connsiteX24" fmla="*/ 1438456 w 3372031"/>
              <a:gd name="connsiteY24" fmla="*/ 1724620 h 7301507"/>
              <a:gd name="connsiteX25" fmla="*/ 1550375 w 3372031"/>
              <a:gd name="connsiteY25" fmla="*/ 1760339 h 7301507"/>
              <a:gd name="connsiteX26" fmla="*/ 1624194 w 3372031"/>
              <a:gd name="connsiteY26" fmla="*/ 1777007 h 7301507"/>
              <a:gd name="connsiteX27" fmla="*/ 1533706 w 3372031"/>
              <a:gd name="connsiteY27" fmla="*/ 1907976 h 7301507"/>
              <a:gd name="connsiteX28" fmla="*/ 1526562 w 3372031"/>
              <a:gd name="connsiteY28" fmla="*/ 1957982 h 7301507"/>
              <a:gd name="connsiteX29" fmla="*/ 1455125 w 3372031"/>
              <a:gd name="connsiteY29" fmla="*/ 1993701 h 7301507"/>
              <a:gd name="connsiteX30" fmla="*/ 1424169 w 3372031"/>
              <a:gd name="connsiteY30" fmla="*/ 2055614 h 7301507"/>
              <a:gd name="connsiteX31" fmla="*/ 1293200 w 3372031"/>
              <a:gd name="connsiteY31" fmla="*/ 2029420 h 7301507"/>
              <a:gd name="connsiteX32" fmla="*/ 1171756 w 3372031"/>
              <a:gd name="connsiteY32" fmla="*/ 2029419 h 7301507"/>
              <a:gd name="connsiteX33" fmla="*/ 1105081 w 3372031"/>
              <a:gd name="connsiteY33" fmla="*/ 2057995 h 7301507"/>
              <a:gd name="connsiteX34" fmla="*/ 1097937 w 3372031"/>
              <a:gd name="connsiteY34" fmla="*/ 2158007 h 7301507"/>
              <a:gd name="connsiteX35" fmla="*/ 1009831 w 3372031"/>
              <a:gd name="connsiteY35" fmla="*/ 2246114 h 7301507"/>
              <a:gd name="connsiteX36" fmla="*/ 1152706 w 3372031"/>
              <a:gd name="connsiteY36" fmla="*/ 2308026 h 7301507"/>
              <a:gd name="connsiteX37" fmla="*/ 1202713 w 3372031"/>
              <a:gd name="connsiteY37" fmla="*/ 2343744 h 7301507"/>
              <a:gd name="connsiteX38" fmla="*/ 1255100 w 3372031"/>
              <a:gd name="connsiteY38" fmla="*/ 2360414 h 7301507"/>
              <a:gd name="connsiteX39" fmla="*/ 1305106 w 3372031"/>
              <a:gd name="connsiteY39" fmla="*/ 2410420 h 7301507"/>
              <a:gd name="connsiteX40" fmla="*/ 1362256 w 3372031"/>
              <a:gd name="connsiteY40" fmla="*/ 2431851 h 7301507"/>
              <a:gd name="connsiteX41" fmla="*/ 1455125 w 3372031"/>
              <a:gd name="connsiteY41" fmla="*/ 2508051 h 7301507"/>
              <a:gd name="connsiteX42" fmla="*/ 1540850 w 3372031"/>
              <a:gd name="connsiteY42" fmla="*/ 2541390 h 7301507"/>
              <a:gd name="connsiteX43" fmla="*/ 1674200 w 3372031"/>
              <a:gd name="connsiteY43" fmla="*/ 2689026 h 7301507"/>
              <a:gd name="connsiteX44" fmla="*/ 1757544 w 3372031"/>
              <a:gd name="connsiteY44" fmla="*/ 2843807 h 7301507"/>
              <a:gd name="connsiteX45" fmla="*/ 1928993 w 3372031"/>
              <a:gd name="connsiteY45" fmla="*/ 2950964 h 7301507"/>
              <a:gd name="connsiteX46" fmla="*/ 1959950 w 3372031"/>
              <a:gd name="connsiteY46" fmla="*/ 3055739 h 7301507"/>
              <a:gd name="connsiteX47" fmla="*/ 2021862 w 3372031"/>
              <a:gd name="connsiteY47" fmla="*/ 3158132 h 7301507"/>
              <a:gd name="connsiteX48" fmla="*/ 2083775 w 3372031"/>
              <a:gd name="connsiteY48" fmla="*/ 3196232 h 7301507"/>
              <a:gd name="connsiteX49" fmla="*/ 2214744 w 3372031"/>
              <a:gd name="connsiteY49" fmla="*/ 3343870 h 7301507"/>
              <a:gd name="connsiteX50" fmla="*/ 2357618 w 3372031"/>
              <a:gd name="connsiteY50" fmla="*/ 3420070 h 7301507"/>
              <a:gd name="connsiteX51" fmla="*/ 2417150 w 3372031"/>
              <a:gd name="connsiteY51" fmla="*/ 3505795 h 7301507"/>
              <a:gd name="connsiteX52" fmla="*/ 2464775 w 3372031"/>
              <a:gd name="connsiteY52" fmla="*/ 3572470 h 7301507"/>
              <a:gd name="connsiteX53" fmla="*/ 2512400 w 3372031"/>
              <a:gd name="connsiteY53" fmla="*/ 3562946 h 7301507"/>
              <a:gd name="connsiteX54" fmla="*/ 2517162 w 3372031"/>
              <a:gd name="connsiteY54" fmla="*/ 3715345 h 7301507"/>
              <a:gd name="connsiteX55" fmla="*/ 2569550 w 3372031"/>
              <a:gd name="connsiteY55" fmla="*/ 3808214 h 7301507"/>
              <a:gd name="connsiteX56" fmla="*/ 2562406 w 3372031"/>
              <a:gd name="connsiteY56" fmla="*/ 3846314 h 7301507"/>
              <a:gd name="connsiteX57" fmla="*/ 2631462 w 3372031"/>
              <a:gd name="connsiteY57" fmla="*/ 3882032 h 7301507"/>
              <a:gd name="connsiteX58" fmla="*/ 2688612 w 3372031"/>
              <a:gd name="connsiteY58" fmla="*/ 3827264 h 7301507"/>
              <a:gd name="connsiteX59" fmla="*/ 2721950 w 3372031"/>
              <a:gd name="connsiteY59" fmla="*/ 3910607 h 7301507"/>
              <a:gd name="connsiteX60" fmla="*/ 2767194 w 3372031"/>
              <a:gd name="connsiteY60" fmla="*/ 3955851 h 7301507"/>
              <a:gd name="connsiteX61" fmla="*/ 2841012 w 3372031"/>
              <a:gd name="connsiteY61" fmla="*/ 3979664 h 7301507"/>
              <a:gd name="connsiteX62" fmla="*/ 2893400 w 3372031"/>
              <a:gd name="connsiteY62" fmla="*/ 4048720 h 7301507"/>
              <a:gd name="connsiteX63" fmla="*/ 2979125 w 3372031"/>
              <a:gd name="connsiteY63" fmla="*/ 4103489 h 7301507"/>
              <a:gd name="connsiteX64" fmla="*/ 3031512 w 3372031"/>
              <a:gd name="connsiteY64" fmla="*/ 4136826 h 7301507"/>
              <a:gd name="connsiteX65" fmla="*/ 2902925 w 3372031"/>
              <a:gd name="connsiteY65" fmla="*/ 4229695 h 7301507"/>
              <a:gd name="connsiteX66" fmla="*/ 2900543 w 3372031"/>
              <a:gd name="connsiteY66" fmla="*/ 4284463 h 7301507"/>
              <a:gd name="connsiteX67" fmla="*/ 3002937 w 3372031"/>
              <a:gd name="connsiteY67" fmla="*/ 4401145 h 7301507"/>
              <a:gd name="connsiteX68" fmla="*/ 3098187 w 3372031"/>
              <a:gd name="connsiteY68" fmla="*/ 4463057 h 7301507"/>
              <a:gd name="connsiteX69" fmla="*/ 3129144 w 3372031"/>
              <a:gd name="connsiteY69" fmla="*/ 4501157 h 7301507"/>
              <a:gd name="connsiteX70" fmla="*/ 3114856 w 3372031"/>
              <a:gd name="connsiteY70" fmla="*/ 4582120 h 7301507"/>
              <a:gd name="connsiteX71" fmla="*/ 3110094 w 3372031"/>
              <a:gd name="connsiteY71" fmla="*/ 4665464 h 7301507"/>
              <a:gd name="connsiteX72" fmla="*/ 3067231 w 3372031"/>
              <a:gd name="connsiteY72" fmla="*/ 4674989 h 7301507"/>
              <a:gd name="connsiteX73" fmla="*/ 3041037 w 3372031"/>
              <a:gd name="connsiteY73" fmla="*/ 4691657 h 7301507"/>
              <a:gd name="connsiteX74" fmla="*/ 3069612 w 3372031"/>
              <a:gd name="connsiteY74" fmla="*/ 4841676 h 7301507"/>
              <a:gd name="connsiteX75" fmla="*/ 3052944 w 3372031"/>
              <a:gd name="connsiteY75" fmla="*/ 4977407 h 7301507"/>
              <a:gd name="connsiteX76" fmla="*/ 3014844 w 3372031"/>
              <a:gd name="connsiteY76" fmla="*/ 5017889 h 7301507"/>
              <a:gd name="connsiteX77" fmla="*/ 2998175 w 3372031"/>
              <a:gd name="connsiteY77" fmla="*/ 5139332 h 7301507"/>
              <a:gd name="connsiteX78" fmla="*/ 2969600 w 3372031"/>
              <a:gd name="connsiteY78" fmla="*/ 5258395 h 7301507"/>
              <a:gd name="connsiteX79" fmla="*/ 3021987 w 3372031"/>
              <a:gd name="connsiteY79" fmla="*/ 5275064 h 7301507"/>
              <a:gd name="connsiteX80" fmla="*/ 3019606 w 3372031"/>
              <a:gd name="connsiteY80" fmla="*/ 5320307 h 7301507"/>
              <a:gd name="connsiteX81" fmla="*/ 3017225 w 3372031"/>
              <a:gd name="connsiteY81" fmla="*/ 5375076 h 7301507"/>
              <a:gd name="connsiteX82" fmla="*/ 3074375 w 3372031"/>
              <a:gd name="connsiteY82" fmla="*/ 5444132 h 7301507"/>
              <a:gd name="connsiteX83" fmla="*/ 3122000 w 3372031"/>
              <a:gd name="connsiteY83" fmla="*/ 5570339 h 7301507"/>
              <a:gd name="connsiteX84" fmla="*/ 3029131 w 3372031"/>
              <a:gd name="connsiteY84" fmla="*/ 5860851 h 7301507"/>
              <a:gd name="connsiteX85" fmla="*/ 3050562 w 3372031"/>
              <a:gd name="connsiteY85" fmla="*/ 5915620 h 7301507"/>
              <a:gd name="connsiteX86" fmla="*/ 3076756 w 3372031"/>
              <a:gd name="connsiteY86" fmla="*/ 5968007 h 7301507"/>
              <a:gd name="connsiteX87" fmla="*/ 3081519 w 3372031"/>
              <a:gd name="connsiteY87" fmla="*/ 6072782 h 7301507"/>
              <a:gd name="connsiteX88" fmla="*/ 2988649 w 3372031"/>
              <a:gd name="connsiteY88" fmla="*/ 6232327 h 7301507"/>
              <a:gd name="connsiteX89" fmla="*/ 2952931 w 3372031"/>
              <a:gd name="connsiteY89" fmla="*/ 6213276 h 7301507"/>
              <a:gd name="connsiteX90" fmla="*/ 2881494 w 3372031"/>
              <a:gd name="connsiteY90" fmla="*/ 6225182 h 7301507"/>
              <a:gd name="connsiteX91" fmla="*/ 2745762 w 3372031"/>
              <a:gd name="connsiteY91" fmla="*/ 6337101 h 7301507"/>
              <a:gd name="connsiteX92" fmla="*/ 2638606 w 3372031"/>
              <a:gd name="connsiteY92" fmla="*/ 6322814 h 7301507"/>
              <a:gd name="connsiteX93" fmla="*/ 2607650 w 3372031"/>
              <a:gd name="connsiteY93" fmla="*/ 6351389 h 7301507"/>
              <a:gd name="connsiteX94" fmla="*/ 2540974 w 3372031"/>
              <a:gd name="connsiteY94" fmla="*/ 6396631 h 7301507"/>
              <a:gd name="connsiteX95" fmla="*/ 2424294 w 3372031"/>
              <a:gd name="connsiteY95" fmla="*/ 6384726 h 7301507"/>
              <a:gd name="connsiteX96" fmla="*/ 2400481 w 3372031"/>
              <a:gd name="connsiteY96" fmla="*/ 6501407 h 7301507"/>
              <a:gd name="connsiteX97" fmla="*/ 2395719 w 3372031"/>
              <a:gd name="connsiteY97" fmla="*/ 6537126 h 7301507"/>
              <a:gd name="connsiteX98" fmla="*/ 2371907 w 3372031"/>
              <a:gd name="connsiteY98" fmla="*/ 6556176 h 7301507"/>
              <a:gd name="connsiteX99" fmla="*/ 2174262 w 3372031"/>
              <a:gd name="connsiteY99" fmla="*/ 6508551 h 7301507"/>
              <a:gd name="connsiteX100" fmla="*/ 2136162 w 3372031"/>
              <a:gd name="connsiteY100" fmla="*/ 6560939 h 7301507"/>
              <a:gd name="connsiteX101" fmla="*/ 2105206 w 3372031"/>
              <a:gd name="connsiteY101" fmla="*/ 6656189 h 7301507"/>
              <a:gd name="connsiteX102" fmla="*/ 2071868 w 3372031"/>
              <a:gd name="connsiteY102" fmla="*/ 6720482 h 7301507"/>
              <a:gd name="connsiteX103" fmla="*/ 2083775 w 3372031"/>
              <a:gd name="connsiteY103" fmla="*/ 6782395 h 7301507"/>
              <a:gd name="connsiteX104" fmla="*/ 2217125 w 3372031"/>
              <a:gd name="connsiteY104" fmla="*/ 6894314 h 7301507"/>
              <a:gd name="connsiteX105" fmla="*/ 2286181 w 3372031"/>
              <a:gd name="connsiteY105" fmla="*/ 6927651 h 7301507"/>
              <a:gd name="connsiteX106" fmla="*/ 2269512 w 3372031"/>
              <a:gd name="connsiteY106" fmla="*/ 6951464 h 7301507"/>
              <a:gd name="connsiteX107" fmla="*/ 2233794 w 3372031"/>
              <a:gd name="connsiteY107" fmla="*/ 6970514 h 7301507"/>
              <a:gd name="connsiteX108" fmla="*/ 2267131 w 3372031"/>
              <a:gd name="connsiteY108" fmla="*/ 7046714 h 7301507"/>
              <a:gd name="connsiteX109" fmla="*/ 2236175 w 3372031"/>
              <a:gd name="connsiteY109" fmla="*/ 7068145 h 7301507"/>
              <a:gd name="connsiteX110" fmla="*/ 2131400 w 3372031"/>
              <a:gd name="connsiteY110" fmla="*/ 7006232 h 7301507"/>
              <a:gd name="connsiteX111" fmla="*/ 2088537 w 3372031"/>
              <a:gd name="connsiteY111" fmla="*/ 7032426 h 7301507"/>
              <a:gd name="connsiteX112" fmla="*/ 2029006 w 3372031"/>
              <a:gd name="connsiteY112" fmla="*/ 6930032 h 7301507"/>
              <a:gd name="connsiteX113" fmla="*/ 1912325 w 3372031"/>
              <a:gd name="connsiteY113" fmla="*/ 6956226 h 7301507"/>
              <a:gd name="connsiteX114" fmla="*/ 1848031 w 3372031"/>
              <a:gd name="connsiteY114" fmla="*/ 6960989 h 7301507"/>
              <a:gd name="connsiteX115" fmla="*/ 1798025 w 3372031"/>
              <a:gd name="connsiteY115" fmla="*/ 6956227 h 7301507"/>
              <a:gd name="connsiteX116" fmla="*/ 1740875 w 3372031"/>
              <a:gd name="connsiteY116" fmla="*/ 7001470 h 7301507"/>
              <a:gd name="connsiteX117" fmla="*/ 1562281 w 3372031"/>
              <a:gd name="connsiteY117" fmla="*/ 6960989 h 7301507"/>
              <a:gd name="connsiteX118" fmla="*/ 1586093 w 3372031"/>
              <a:gd name="connsiteY118" fmla="*/ 7087195 h 7301507"/>
              <a:gd name="connsiteX119" fmla="*/ 1509894 w 3372031"/>
              <a:gd name="connsiteY119" fmla="*/ 7132439 h 7301507"/>
              <a:gd name="connsiteX120" fmla="*/ 1447981 w 3372031"/>
              <a:gd name="connsiteY120" fmla="*/ 7199113 h 7301507"/>
              <a:gd name="connsiteX121" fmla="*/ 1297962 w 3372031"/>
              <a:gd name="connsiteY121" fmla="*/ 7191970 h 7301507"/>
              <a:gd name="connsiteX122" fmla="*/ 1245575 w 3372031"/>
              <a:gd name="connsiteY12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669312 w 3372031"/>
              <a:gd name="connsiteY12" fmla="*/ 1369814 h 7301507"/>
              <a:gd name="connsiteX13" fmla="*/ 778850 w 3372031"/>
              <a:gd name="connsiteY13" fmla="*/ 1393626 h 7301507"/>
              <a:gd name="connsiteX14" fmla="*/ 862194 w 3372031"/>
              <a:gd name="connsiteY14" fmla="*/ 1441251 h 7301507"/>
              <a:gd name="connsiteX15" fmla="*/ 945537 w 3372031"/>
              <a:gd name="connsiteY15" fmla="*/ 1415057 h 7301507"/>
              <a:gd name="connsiteX16" fmla="*/ 1026500 w 3372031"/>
              <a:gd name="connsiteY16" fmla="*/ 1341239 h 7301507"/>
              <a:gd name="connsiteX17" fmla="*/ 1136037 w 3372031"/>
              <a:gd name="connsiteY17" fmla="*/ 1324570 h 7301507"/>
              <a:gd name="connsiteX18" fmla="*/ 1202712 w 3372031"/>
              <a:gd name="connsiteY18" fmla="*/ 1329332 h 7301507"/>
              <a:gd name="connsiteX19" fmla="*/ 1362256 w 3372031"/>
              <a:gd name="connsiteY19" fmla="*/ 1438870 h 7301507"/>
              <a:gd name="connsiteX20" fmla="*/ 1421787 w 3372031"/>
              <a:gd name="connsiteY20" fmla="*/ 1467445 h 7301507"/>
              <a:gd name="connsiteX21" fmla="*/ 1293200 w 3372031"/>
              <a:gd name="connsiteY21" fmla="*/ 1569839 h 7301507"/>
              <a:gd name="connsiteX22" fmla="*/ 1295581 w 3372031"/>
              <a:gd name="connsiteY22" fmla="*/ 1634132 h 7301507"/>
              <a:gd name="connsiteX23" fmla="*/ 1457506 w 3372031"/>
              <a:gd name="connsiteY23" fmla="*/ 1586507 h 7301507"/>
              <a:gd name="connsiteX24" fmla="*/ 1419406 w 3372031"/>
              <a:gd name="connsiteY24" fmla="*/ 1650801 h 7301507"/>
              <a:gd name="connsiteX25" fmla="*/ 1438456 w 3372031"/>
              <a:gd name="connsiteY25" fmla="*/ 1724620 h 7301507"/>
              <a:gd name="connsiteX26" fmla="*/ 1550375 w 3372031"/>
              <a:gd name="connsiteY26" fmla="*/ 1760339 h 7301507"/>
              <a:gd name="connsiteX27" fmla="*/ 1624194 w 3372031"/>
              <a:gd name="connsiteY27" fmla="*/ 1777007 h 7301507"/>
              <a:gd name="connsiteX28" fmla="*/ 1533706 w 3372031"/>
              <a:gd name="connsiteY28" fmla="*/ 1907976 h 7301507"/>
              <a:gd name="connsiteX29" fmla="*/ 1526562 w 3372031"/>
              <a:gd name="connsiteY29" fmla="*/ 1957982 h 7301507"/>
              <a:gd name="connsiteX30" fmla="*/ 1455125 w 3372031"/>
              <a:gd name="connsiteY30" fmla="*/ 1993701 h 7301507"/>
              <a:gd name="connsiteX31" fmla="*/ 1424169 w 3372031"/>
              <a:gd name="connsiteY31" fmla="*/ 2055614 h 7301507"/>
              <a:gd name="connsiteX32" fmla="*/ 1293200 w 3372031"/>
              <a:gd name="connsiteY32" fmla="*/ 2029420 h 7301507"/>
              <a:gd name="connsiteX33" fmla="*/ 1171756 w 3372031"/>
              <a:gd name="connsiteY33" fmla="*/ 2029419 h 7301507"/>
              <a:gd name="connsiteX34" fmla="*/ 1105081 w 3372031"/>
              <a:gd name="connsiteY34" fmla="*/ 2057995 h 7301507"/>
              <a:gd name="connsiteX35" fmla="*/ 1097937 w 3372031"/>
              <a:gd name="connsiteY35" fmla="*/ 2158007 h 7301507"/>
              <a:gd name="connsiteX36" fmla="*/ 1009831 w 3372031"/>
              <a:gd name="connsiteY36" fmla="*/ 2246114 h 7301507"/>
              <a:gd name="connsiteX37" fmla="*/ 1152706 w 3372031"/>
              <a:gd name="connsiteY37" fmla="*/ 2308026 h 7301507"/>
              <a:gd name="connsiteX38" fmla="*/ 1202713 w 3372031"/>
              <a:gd name="connsiteY38" fmla="*/ 2343744 h 7301507"/>
              <a:gd name="connsiteX39" fmla="*/ 1255100 w 3372031"/>
              <a:gd name="connsiteY39" fmla="*/ 2360414 h 7301507"/>
              <a:gd name="connsiteX40" fmla="*/ 1305106 w 3372031"/>
              <a:gd name="connsiteY40" fmla="*/ 2410420 h 7301507"/>
              <a:gd name="connsiteX41" fmla="*/ 1362256 w 3372031"/>
              <a:gd name="connsiteY41" fmla="*/ 2431851 h 7301507"/>
              <a:gd name="connsiteX42" fmla="*/ 1455125 w 3372031"/>
              <a:gd name="connsiteY42" fmla="*/ 2508051 h 7301507"/>
              <a:gd name="connsiteX43" fmla="*/ 1540850 w 3372031"/>
              <a:gd name="connsiteY43" fmla="*/ 2541390 h 7301507"/>
              <a:gd name="connsiteX44" fmla="*/ 1674200 w 3372031"/>
              <a:gd name="connsiteY44" fmla="*/ 2689026 h 7301507"/>
              <a:gd name="connsiteX45" fmla="*/ 1757544 w 3372031"/>
              <a:gd name="connsiteY45" fmla="*/ 2843807 h 7301507"/>
              <a:gd name="connsiteX46" fmla="*/ 1928993 w 3372031"/>
              <a:gd name="connsiteY46" fmla="*/ 2950964 h 7301507"/>
              <a:gd name="connsiteX47" fmla="*/ 1959950 w 3372031"/>
              <a:gd name="connsiteY47" fmla="*/ 3055739 h 7301507"/>
              <a:gd name="connsiteX48" fmla="*/ 2021862 w 3372031"/>
              <a:gd name="connsiteY48" fmla="*/ 3158132 h 7301507"/>
              <a:gd name="connsiteX49" fmla="*/ 2083775 w 3372031"/>
              <a:gd name="connsiteY49" fmla="*/ 3196232 h 7301507"/>
              <a:gd name="connsiteX50" fmla="*/ 2214744 w 3372031"/>
              <a:gd name="connsiteY50" fmla="*/ 3343870 h 7301507"/>
              <a:gd name="connsiteX51" fmla="*/ 2357618 w 3372031"/>
              <a:gd name="connsiteY51" fmla="*/ 3420070 h 7301507"/>
              <a:gd name="connsiteX52" fmla="*/ 2417150 w 3372031"/>
              <a:gd name="connsiteY52" fmla="*/ 3505795 h 7301507"/>
              <a:gd name="connsiteX53" fmla="*/ 2464775 w 3372031"/>
              <a:gd name="connsiteY53" fmla="*/ 3572470 h 7301507"/>
              <a:gd name="connsiteX54" fmla="*/ 2512400 w 3372031"/>
              <a:gd name="connsiteY54" fmla="*/ 3562946 h 7301507"/>
              <a:gd name="connsiteX55" fmla="*/ 2517162 w 3372031"/>
              <a:gd name="connsiteY55" fmla="*/ 3715345 h 7301507"/>
              <a:gd name="connsiteX56" fmla="*/ 2569550 w 3372031"/>
              <a:gd name="connsiteY56" fmla="*/ 3808214 h 7301507"/>
              <a:gd name="connsiteX57" fmla="*/ 2562406 w 3372031"/>
              <a:gd name="connsiteY57" fmla="*/ 3846314 h 7301507"/>
              <a:gd name="connsiteX58" fmla="*/ 2631462 w 3372031"/>
              <a:gd name="connsiteY58" fmla="*/ 3882032 h 7301507"/>
              <a:gd name="connsiteX59" fmla="*/ 2688612 w 3372031"/>
              <a:gd name="connsiteY59" fmla="*/ 3827264 h 7301507"/>
              <a:gd name="connsiteX60" fmla="*/ 2721950 w 3372031"/>
              <a:gd name="connsiteY60" fmla="*/ 3910607 h 7301507"/>
              <a:gd name="connsiteX61" fmla="*/ 2767194 w 3372031"/>
              <a:gd name="connsiteY61" fmla="*/ 3955851 h 7301507"/>
              <a:gd name="connsiteX62" fmla="*/ 2841012 w 3372031"/>
              <a:gd name="connsiteY62" fmla="*/ 3979664 h 7301507"/>
              <a:gd name="connsiteX63" fmla="*/ 2893400 w 3372031"/>
              <a:gd name="connsiteY63" fmla="*/ 4048720 h 7301507"/>
              <a:gd name="connsiteX64" fmla="*/ 2979125 w 3372031"/>
              <a:gd name="connsiteY64" fmla="*/ 4103489 h 7301507"/>
              <a:gd name="connsiteX65" fmla="*/ 3031512 w 3372031"/>
              <a:gd name="connsiteY65" fmla="*/ 4136826 h 7301507"/>
              <a:gd name="connsiteX66" fmla="*/ 2902925 w 3372031"/>
              <a:gd name="connsiteY66" fmla="*/ 4229695 h 7301507"/>
              <a:gd name="connsiteX67" fmla="*/ 2900543 w 3372031"/>
              <a:gd name="connsiteY67" fmla="*/ 4284463 h 7301507"/>
              <a:gd name="connsiteX68" fmla="*/ 3002937 w 3372031"/>
              <a:gd name="connsiteY68" fmla="*/ 4401145 h 7301507"/>
              <a:gd name="connsiteX69" fmla="*/ 3098187 w 3372031"/>
              <a:gd name="connsiteY69" fmla="*/ 4463057 h 7301507"/>
              <a:gd name="connsiteX70" fmla="*/ 3129144 w 3372031"/>
              <a:gd name="connsiteY70" fmla="*/ 4501157 h 7301507"/>
              <a:gd name="connsiteX71" fmla="*/ 3114856 w 3372031"/>
              <a:gd name="connsiteY71" fmla="*/ 4582120 h 7301507"/>
              <a:gd name="connsiteX72" fmla="*/ 3110094 w 3372031"/>
              <a:gd name="connsiteY72" fmla="*/ 4665464 h 7301507"/>
              <a:gd name="connsiteX73" fmla="*/ 3067231 w 3372031"/>
              <a:gd name="connsiteY73" fmla="*/ 4674989 h 7301507"/>
              <a:gd name="connsiteX74" fmla="*/ 3041037 w 3372031"/>
              <a:gd name="connsiteY74" fmla="*/ 4691657 h 7301507"/>
              <a:gd name="connsiteX75" fmla="*/ 3069612 w 3372031"/>
              <a:gd name="connsiteY75" fmla="*/ 4841676 h 7301507"/>
              <a:gd name="connsiteX76" fmla="*/ 3052944 w 3372031"/>
              <a:gd name="connsiteY76" fmla="*/ 4977407 h 7301507"/>
              <a:gd name="connsiteX77" fmla="*/ 3014844 w 3372031"/>
              <a:gd name="connsiteY77" fmla="*/ 5017889 h 7301507"/>
              <a:gd name="connsiteX78" fmla="*/ 2998175 w 3372031"/>
              <a:gd name="connsiteY78" fmla="*/ 5139332 h 7301507"/>
              <a:gd name="connsiteX79" fmla="*/ 2969600 w 3372031"/>
              <a:gd name="connsiteY79" fmla="*/ 5258395 h 7301507"/>
              <a:gd name="connsiteX80" fmla="*/ 3021987 w 3372031"/>
              <a:gd name="connsiteY80" fmla="*/ 5275064 h 7301507"/>
              <a:gd name="connsiteX81" fmla="*/ 3019606 w 3372031"/>
              <a:gd name="connsiteY81" fmla="*/ 5320307 h 7301507"/>
              <a:gd name="connsiteX82" fmla="*/ 3017225 w 3372031"/>
              <a:gd name="connsiteY82" fmla="*/ 5375076 h 7301507"/>
              <a:gd name="connsiteX83" fmla="*/ 3074375 w 3372031"/>
              <a:gd name="connsiteY83" fmla="*/ 5444132 h 7301507"/>
              <a:gd name="connsiteX84" fmla="*/ 3122000 w 3372031"/>
              <a:gd name="connsiteY84" fmla="*/ 5570339 h 7301507"/>
              <a:gd name="connsiteX85" fmla="*/ 3029131 w 3372031"/>
              <a:gd name="connsiteY85" fmla="*/ 5860851 h 7301507"/>
              <a:gd name="connsiteX86" fmla="*/ 3050562 w 3372031"/>
              <a:gd name="connsiteY86" fmla="*/ 5915620 h 7301507"/>
              <a:gd name="connsiteX87" fmla="*/ 3076756 w 3372031"/>
              <a:gd name="connsiteY87" fmla="*/ 5968007 h 7301507"/>
              <a:gd name="connsiteX88" fmla="*/ 3081519 w 3372031"/>
              <a:gd name="connsiteY88" fmla="*/ 6072782 h 7301507"/>
              <a:gd name="connsiteX89" fmla="*/ 2988649 w 3372031"/>
              <a:gd name="connsiteY89" fmla="*/ 6232327 h 7301507"/>
              <a:gd name="connsiteX90" fmla="*/ 2952931 w 3372031"/>
              <a:gd name="connsiteY90" fmla="*/ 6213276 h 7301507"/>
              <a:gd name="connsiteX91" fmla="*/ 2881494 w 3372031"/>
              <a:gd name="connsiteY91" fmla="*/ 6225182 h 7301507"/>
              <a:gd name="connsiteX92" fmla="*/ 2745762 w 3372031"/>
              <a:gd name="connsiteY92" fmla="*/ 6337101 h 7301507"/>
              <a:gd name="connsiteX93" fmla="*/ 2638606 w 3372031"/>
              <a:gd name="connsiteY93" fmla="*/ 6322814 h 7301507"/>
              <a:gd name="connsiteX94" fmla="*/ 2607650 w 3372031"/>
              <a:gd name="connsiteY94" fmla="*/ 6351389 h 7301507"/>
              <a:gd name="connsiteX95" fmla="*/ 2540974 w 3372031"/>
              <a:gd name="connsiteY95" fmla="*/ 6396631 h 7301507"/>
              <a:gd name="connsiteX96" fmla="*/ 2424294 w 3372031"/>
              <a:gd name="connsiteY96" fmla="*/ 6384726 h 7301507"/>
              <a:gd name="connsiteX97" fmla="*/ 2400481 w 3372031"/>
              <a:gd name="connsiteY97" fmla="*/ 6501407 h 7301507"/>
              <a:gd name="connsiteX98" fmla="*/ 2395719 w 3372031"/>
              <a:gd name="connsiteY98" fmla="*/ 6537126 h 7301507"/>
              <a:gd name="connsiteX99" fmla="*/ 2371907 w 3372031"/>
              <a:gd name="connsiteY99" fmla="*/ 6556176 h 7301507"/>
              <a:gd name="connsiteX100" fmla="*/ 2174262 w 3372031"/>
              <a:gd name="connsiteY100" fmla="*/ 6508551 h 7301507"/>
              <a:gd name="connsiteX101" fmla="*/ 2136162 w 3372031"/>
              <a:gd name="connsiteY101" fmla="*/ 6560939 h 7301507"/>
              <a:gd name="connsiteX102" fmla="*/ 2105206 w 3372031"/>
              <a:gd name="connsiteY102" fmla="*/ 6656189 h 7301507"/>
              <a:gd name="connsiteX103" fmla="*/ 2071868 w 3372031"/>
              <a:gd name="connsiteY103" fmla="*/ 6720482 h 7301507"/>
              <a:gd name="connsiteX104" fmla="*/ 2083775 w 3372031"/>
              <a:gd name="connsiteY104" fmla="*/ 6782395 h 7301507"/>
              <a:gd name="connsiteX105" fmla="*/ 2217125 w 3372031"/>
              <a:gd name="connsiteY105" fmla="*/ 6894314 h 7301507"/>
              <a:gd name="connsiteX106" fmla="*/ 2286181 w 3372031"/>
              <a:gd name="connsiteY106" fmla="*/ 6927651 h 7301507"/>
              <a:gd name="connsiteX107" fmla="*/ 2269512 w 3372031"/>
              <a:gd name="connsiteY107" fmla="*/ 6951464 h 7301507"/>
              <a:gd name="connsiteX108" fmla="*/ 2233794 w 3372031"/>
              <a:gd name="connsiteY108" fmla="*/ 6970514 h 7301507"/>
              <a:gd name="connsiteX109" fmla="*/ 2267131 w 3372031"/>
              <a:gd name="connsiteY109" fmla="*/ 7046714 h 7301507"/>
              <a:gd name="connsiteX110" fmla="*/ 2236175 w 3372031"/>
              <a:gd name="connsiteY110" fmla="*/ 7068145 h 7301507"/>
              <a:gd name="connsiteX111" fmla="*/ 2131400 w 3372031"/>
              <a:gd name="connsiteY111" fmla="*/ 7006232 h 7301507"/>
              <a:gd name="connsiteX112" fmla="*/ 2088537 w 3372031"/>
              <a:gd name="connsiteY112" fmla="*/ 7032426 h 7301507"/>
              <a:gd name="connsiteX113" fmla="*/ 2029006 w 3372031"/>
              <a:gd name="connsiteY113" fmla="*/ 6930032 h 7301507"/>
              <a:gd name="connsiteX114" fmla="*/ 1912325 w 3372031"/>
              <a:gd name="connsiteY114" fmla="*/ 6956226 h 7301507"/>
              <a:gd name="connsiteX115" fmla="*/ 1848031 w 3372031"/>
              <a:gd name="connsiteY115" fmla="*/ 6960989 h 7301507"/>
              <a:gd name="connsiteX116" fmla="*/ 1798025 w 3372031"/>
              <a:gd name="connsiteY116" fmla="*/ 6956227 h 7301507"/>
              <a:gd name="connsiteX117" fmla="*/ 1740875 w 3372031"/>
              <a:gd name="connsiteY117" fmla="*/ 7001470 h 7301507"/>
              <a:gd name="connsiteX118" fmla="*/ 1562281 w 3372031"/>
              <a:gd name="connsiteY118" fmla="*/ 6960989 h 7301507"/>
              <a:gd name="connsiteX119" fmla="*/ 1586093 w 3372031"/>
              <a:gd name="connsiteY119" fmla="*/ 7087195 h 7301507"/>
              <a:gd name="connsiteX120" fmla="*/ 1509894 w 3372031"/>
              <a:gd name="connsiteY120" fmla="*/ 7132439 h 7301507"/>
              <a:gd name="connsiteX121" fmla="*/ 1447981 w 3372031"/>
              <a:gd name="connsiteY121" fmla="*/ 7199113 h 7301507"/>
              <a:gd name="connsiteX122" fmla="*/ 1297962 w 3372031"/>
              <a:gd name="connsiteY122" fmla="*/ 7191970 h 7301507"/>
              <a:gd name="connsiteX123" fmla="*/ 1245575 w 3372031"/>
              <a:gd name="connsiteY123" fmla="*/ 7301507 h 7301507"/>
              <a:gd name="connsiteX0" fmla="*/ 3343487 w 3343487"/>
              <a:gd name="connsiteY0" fmla="*/ 1022151 h 7301507"/>
              <a:gd name="connsiteX1" fmla="*/ 2771987 w 3343487"/>
              <a:gd name="connsiteY1" fmla="*/ 850701 h 7301507"/>
              <a:gd name="connsiteX2" fmla="*/ 2448137 w 3343487"/>
              <a:gd name="connsiteY2" fmla="*/ 450651 h 7301507"/>
              <a:gd name="connsiteX3" fmla="*/ 2486237 w 3343487"/>
              <a:gd name="connsiteY3" fmla="*/ 298251 h 7301507"/>
              <a:gd name="connsiteX4" fmla="*/ 1857587 w 3343487"/>
              <a:gd name="connsiteY4" fmla="*/ 69651 h 7301507"/>
              <a:gd name="connsiteX5" fmla="*/ 1609937 w 3343487"/>
              <a:gd name="connsiteY5" fmla="*/ 12501 h 7301507"/>
              <a:gd name="connsiteX6" fmla="*/ 1343237 w 3343487"/>
              <a:gd name="connsiteY6" fmla="*/ 279201 h 7301507"/>
              <a:gd name="connsiteX7" fmla="*/ 714587 w 3343487"/>
              <a:gd name="connsiteY7" fmla="*/ 355401 h 7301507"/>
              <a:gd name="connsiteX8" fmla="*/ 238337 w 3343487"/>
              <a:gd name="connsiteY8" fmla="*/ 374451 h 7301507"/>
              <a:gd name="connsiteX9" fmla="*/ 212 w 3343487"/>
              <a:gd name="connsiteY9" fmla="*/ 474463 h 7301507"/>
              <a:gd name="connsiteX10" fmla="*/ 200237 w 3343487"/>
              <a:gd name="connsiteY10" fmla="*/ 1174551 h 7301507"/>
              <a:gd name="connsiteX11" fmla="*/ 409787 w 3343487"/>
              <a:gd name="connsiteY11" fmla="*/ 1193601 h 7301507"/>
              <a:gd name="connsiteX12" fmla="*/ 640768 w 3343487"/>
              <a:gd name="connsiteY12" fmla="*/ 1369814 h 7301507"/>
              <a:gd name="connsiteX13" fmla="*/ 750306 w 3343487"/>
              <a:gd name="connsiteY13" fmla="*/ 1393626 h 7301507"/>
              <a:gd name="connsiteX14" fmla="*/ 833650 w 3343487"/>
              <a:gd name="connsiteY14" fmla="*/ 1441251 h 7301507"/>
              <a:gd name="connsiteX15" fmla="*/ 916993 w 3343487"/>
              <a:gd name="connsiteY15" fmla="*/ 1415057 h 7301507"/>
              <a:gd name="connsiteX16" fmla="*/ 997956 w 3343487"/>
              <a:gd name="connsiteY16" fmla="*/ 1341239 h 7301507"/>
              <a:gd name="connsiteX17" fmla="*/ 1107493 w 3343487"/>
              <a:gd name="connsiteY17" fmla="*/ 1324570 h 7301507"/>
              <a:gd name="connsiteX18" fmla="*/ 1174168 w 3343487"/>
              <a:gd name="connsiteY18" fmla="*/ 1329332 h 7301507"/>
              <a:gd name="connsiteX19" fmla="*/ 1333712 w 3343487"/>
              <a:gd name="connsiteY19" fmla="*/ 1438870 h 7301507"/>
              <a:gd name="connsiteX20" fmla="*/ 1393243 w 3343487"/>
              <a:gd name="connsiteY20" fmla="*/ 1467445 h 7301507"/>
              <a:gd name="connsiteX21" fmla="*/ 1264656 w 3343487"/>
              <a:gd name="connsiteY21" fmla="*/ 1569839 h 7301507"/>
              <a:gd name="connsiteX22" fmla="*/ 1267037 w 3343487"/>
              <a:gd name="connsiteY22" fmla="*/ 1634132 h 7301507"/>
              <a:gd name="connsiteX23" fmla="*/ 1428962 w 3343487"/>
              <a:gd name="connsiteY23" fmla="*/ 1586507 h 7301507"/>
              <a:gd name="connsiteX24" fmla="*/ 1390862 w 3343487"/>
              <a:gd name="connsiteY24" fmla="*/ 1650801 h 7301507"/>
              <a:gd name="connsiteX25" fmla="*/ 1409912 w 3343487"/>
              <a:gd name="connsiteY25" fmla="*/ 1724620 h 7301507"/>
              <a:gd name="connsiteX26" fmla="*/ 1521831 w 3343487"/>
              <a:gd name="connsiteY26" fmla="*/ 1760339 h 7301507"/>
              <a:gd name="connsiteX27" fmla="*/ 1595650 w 3343487"/>
              <a:gd name="connsiteY27" fmla="*/ 1777007 h 7301507"/>
              <a:gd name="connsiteX28" fmla="*/ 1505162 w 3343487"/>
              <a:gd name="connsiteY28" fmla="*/ 1907976 h 7301507"/>
              <a:gd name="connsiteX29" fmla="*/ 1498018 w 3343487"/>
              <a:gd name="connsiteY29" fmla="*/ 1957982 h 7301507"/>
              <a:gd name="connsiteX30" fmla="*/ 1426581 w 3343487"/>
              <a:gd name="connsiteY30" fmla="*/ 1993701 h 7301507"/>
              <a:gd name="connsiteX31" fmla="*/ 1395625 w 3343487"/>
              <a:gd name="connsiteY31" fmla="*/ 2055614 h 7301507"/>
              <a:gd name="connsiteX32" fmla="*/ 1264656 w 3343487"/>
              <a:gd name="connsiteY32" fmla="*/ 2029420 h 7301507"/>
              <a:gd name="connsiteX33" fmla="*/ 1143212 w 3343487"/>
              <a:gd name="connsiteY33" fmla="*/ 2029419 h 7301507"/>
              <a:gd name="connsiteX34" fmla="*/ 1076537 w 3343487"/>
              <a:gd name="connsiteY34" fmla="*/ 2057995 h 7301507"/>
              <a:gd name="connsiteX35" fmla="*/ 1069393 w 3343487"/>
              <a:gd name="connsiteY35" fmla="*/ 2158007 h 7301507"/>
              <a:gd name="connsiteX36" fmla="*/ 981287 w 3343487"/>
              <a:gd name="connsiteY36" fmla="*/ 2246114 h 7301507"/>
              <a:gd name="connsiteX37" fmla="*/ 1124162 w 3343487"/>
              <a:gd name="connsiteY37" fmla="*/ 2308026 h 7301507"/>
              <a:gd name="connsiteX38" fmla="*/ 1174169 w 3343487"/>
              <a:gd name="connsiteY38" fmla="*/ 2343744 h 7301507"/>
              <a:gd name="connsiteX39" fmla="*/ 1226556 w 3343487"/>
              <a:gd name="connsiteY39" fmla="*/ 2360414 h 7301507"/>
              <a:gd name="connsiteX40" fmla="*/ 1276562 w 3343487"/>
              <a:gd name="connsiteY40" fmla="*/ 2410420 h 7301507"/>
              <a:gd name="connsiteX41" fmla="*/ 1333712 w 3343487"/>
              <a:gd name="connsiteY41" fmla="*/ 2431851 h 7301507"/>
              <a:gd name="connsiteX42" fmla="*/ 1426581 w 3343487"/>
              <a:gd name="connsiteY42" fmla="*/ 2508051 h 7301507"/>
              <a:gd name="connsiteX43" fmla="*/ 1512306 w 3343487"/>
              <a:gd name="connsiteY43" fmla="*/ 2541390 h 7301507"/>
              <a:gd name="connsiteX44" fmla="*/ 1645656 w 3343487"/>
              <a:gd name="connsiteY44" fmla="*/ 2689026 h 7301507"/>
              <a:gd name="connsiteX45" fmla="*/ 1729000 w 3343487"/>
              <a:gd name="connsiteY45" fmla="*/ 2843807 h 7301507"/>
              <a:gd name="connsiteX46" fmla="*/ 1900449 w 3343487"/>
              <a:gd name="connsiteY46" fmla="*/ 2950964 h 7301507"/>
              <a:gd name="connsiteX47" fmla="*/ 1931406 w 3343487"/>
              <a:gd name="connsiteY47" fmla="*/ 3055739 h 7301507"/>
              <a:gd name="connsiteX48" fmla="*/ 1993318 w 3343487"/>
              <a:gd name="connsiteY48" fmla="*/ 3158132 h 7301507"/>
              <a:gd name="connsiteX49" fmla="*/ 2055231 w 3343487"/>
              <a:gd name="connsiteY49" fmla="*/ 3196232 h 7301507"/>
              <a:gd name="connsiteX50" fmla="*/ 2186200 w 3343487"/>
              <a:gd name="connsiteY50" fmla="*/ 3343870 h 7301507"/>
              <a:gd name="connsiteX51" fmla="*/ 2329074 w 3343487"/>
              <a:gd name="connsiteY51" fmla="*/ 3420070 h 7301507"/>
              <a:gd name="connsiteX52" fmla="*/ 2388606 w 3343487"/>
              <a:gd name="connsiteY52" fmla="*/ 3505795 h 7301507"/>
              <a:gd name="connsiteX53" fmla="*/ 2436231 w 3343487"/>
              <a:gd name="connsiteY53" fmla="*/ 3572470 h 7301507"/>
              <a:gd name="connsiteX54" fmla="*/ 2483856 w 3343487"/>
              <a:gd name="connsiteY54" fmla="*/ 3562946 h 7301507"/>
              <a:gd name="connsiteX55" fmla="*/ 2488618 w 3343487"/>
              <a:gd name="connsiteY55" fmla="*/ 3715345 h 7301507"/>
              <a:gd name="connsiteX56" fmla="*/ 2541006 w 3343487"/>
              <a:gd name="connsiteY56" fmla="*/ 3808214 h 7301507"/>
              <a:gd name="connsiteX57" fmla="*/ 2533862 w 3343487"/>
              <a:gd name="connsiteY57" fmla="*/ 3846314 h 7301507"/>
              <a:gd name="connsiteX58" fmla="*/ 2602918 w 3343487"/>
              <a:gd name="connsiteY58" fmla="*/ 3882032 h 7301507"/>
              <a:gd name="connsiteX59" fmla="*/ 2660068 w 3343487"/>
              <a:gd name="connsiteY59" fmla="*/ 3827264 h 7301507"/>
              <a:gd name="connsiteX60" fmla="*/ 2693406 w 3343487"/>
              <a:gd name="connsiteY60" fmla="*/ 3910607 h 7301507"/>
              <a:gd name="connsiteX61" fmla="*/ 2738650 w 3343487"/>
              <a:gd name="connsiteY61" fmla="*/ 3955851 h 7301507"/>
              <a:gd name="connsiteX62" fmla="*/ 2812468 w 3343487"/>
              <a:gd name="connsiteY62" fmla="*/ 3979664 h 7301507"/>
              <a:gd name="connsiteX63" fmla="*/ 2864856 w 3343487"/>
              <a:gd name="connsiteY63" fmla="*/ 4048720 h 7301507"/>
              <a:gd name="connsiteX64" fmla="*/ 2950581 w 3343487"/>
              <a:gd name="connsiteY64" fmla="*/ 4103489 h 7301507"/>
              <a:gd name="connsiteX65" fmla="*/ 3002968 w 3343487"/>
              <a:gd name="connsiteY65" fmla="*/ 4136826 h 7301507"/>
              <a:gd name="connsiteX66" fmla="*/ 2874381 w 3343487"/>
              <a:gd name="connsiteY66" fmla="*/ 4229695 h 7301507"/>
              <a:gd name="connsiteX67" fmla="*/ 2871999 w 3343487"/>
              <a:gd name="connsiteY67" fmla="*/ 4284463 h 7301507"/>
              <a:gd name="connsiteX68" fmla="*/ 2974393 w 3343487"/>
              <a:gd name="connsiteY68" fmla="*/ 4401145 h 7301507"/>
              <a:gd name="connsiteX69" fmla="*/ 3069643 w 3343487"/>
              <a:gd name="connsiteY69" fmla="*/ 4463057 h 7301507"/>
              <a:gd name="connsiteX70" fmla="*/ 3100600 w 3343487"/>
              <a:gd name="connsiteY70" fmla="*/ 4501157 h 7301507"/>
              <a:gd name="connsiteX71" fmla="*/ 3086312 w 3343487"/>
              <a:gd name="connsiteY71" fmla="*/ 4582120 h 7301507"/>
              <a:gd name="connsiteX72" fmla="*/ 3081550 w 3343487"/>
              <a:gd name="connsiteY72" fmla="*/ 4665464 h 7301507"/>
              <a:gd name="connsiteX73" fmla="*/ 3038687 w 3343487"/>
              <a:gd name="connsiteY73" fmla="*/ 4674989 h 7301507"/>
              <a:gd name="connsiteX74" fmla="*/ 3012493 w 3343487"/>
              <a:gd name="connsiteY74" fmla="*/ 4691657 h 7301507"/>
              <a:gd name="connsiteX75" fmla="*/ 3041068 w 3343487"/>
              <a:gd name="connsiteY75" fmla="*/ 4841676 h 7301507"/>
              <a:gd name="connsiteX76" fmla="*/ 3024400 w 3343487"/>
              <a:gd name="connsiteY76" fmla="*/ 4977407 h 7301507"/>
              <a:gd name="connsiteX77" fmla="*/ 2986300 w 3343487"/>
              <a:gd name="connsiteY77" fmla="*/ 5017889 h 7301507"/>
              <a:gd name="connsiteX78" fmla="*/ 2969631 w 3343487"/>
              <a:gd name="connsiteY78" fmla="*/ 5139332 h 7301507"/>
              <a:gd name="connsiteX79" fmla="*/ 2941056 w 3343487"/>
              <a:gd name="connsiteY79" fmla="*/ 5258395 h 7301507"/>
              <a:gd name="connsiteX80" fmla="*/ 2993443 w 3343487"/>
              <a:gd name="connsiteY80" fmla="*/ 5275064 h 7301507"/>
              <a:gd name="connsiteX81" fmla="*/ 2991062 w 3343487"/>
              <a:gd name="connsiteY81" fmla="*/ 5320307 h 7301507"/>
              <a:gd name="connsiteX82" fmla="*/ 2988681 w 3343487"/>
              <a:gd name="connsiteY82" fmla="*/ 5375076 h 7301507"/>
              <a:gd name="connsiteX83" fmla="*/ 3045831 w 3343487"/>
              <a:gd name="connsiteY83" fmla="*/ 5444132 h 7301507"/>
              <a:gd name="connsiteX84" fmla="*/ 3093456 w 3343487"/>
              <a:gd name="connsiteY84" fmla="*/ 5570339 h 7301507"/>
              <a:gd name="connsiteX85" fmla="*/ 3000587 w 3343487"/>
              <a:gd name="connsiteY85" fmla="*/ 5860851 h 7301507"/>
              <a:gd name="connsiteX86" fmla="*/ 3022018 w 3343487"/>
              <a:gd name="connsiteY86" fmla="*/ 5915620 h 7301507"/>
              <a:gd name="connsiteX87" fmla="*/ 3048212 w 3343487"/>
              <a:gd name="connsiteY87" fmla="*/ 5968007 h 7301507"/>
              <a:gd name="connsiteX88" fmla="*/ 3052975 w 3343487"/>
              <a:gd name="connsiteY88" fmla="*/ 6072782 h 7301507"/>
              <a:gd name="connsiteX89" fmla="*/ 2960105 w 3343487"/>
              <a:gd name="connsiteY89" fmla="*/ 6232327 h 7301507"/>
              <a:gd name="connsiteX90" fmla="*/ 2924387 w 3343487"/>
              <a:gd name="connsiteY90" fmla="*/ 6213276 h 7301507"/>
              <a:gd name="connsiteX91" fmla="*/ 2852950 w 3343487"/>
              <a:gd name="connsiteY91" fmla="*/ 6225182 h 7301507"/>
              <a:gd name="connsiteX92" fmla="*/ 2717218 w 3343487"/>
              <a:gd name="connsiteY92" fmla="*/ 6337101 h 7301507"/>
              <a:gd name="connsiteX93" fmla="*/ 2610062 w 3343487"/>
              <a:gd name="connsiteY93" fmla="*/ 6322814 h 7301507"/>
              <a:gd name="connsiteX94" fmla="*/ 2579106 w 3343487"/>
              <a:gd name="connsiteY94" fmla="*/ 6351389 h 7301507"/>
              <a:gd name="connsiteX95" fmla="*/ 2512430 w 3343487"/>
              <a:gd name="connsiteY95" fmla="*/ 6396631 h 7301507"/>
              <a:gd name="connsiteX96" fmla="*/ 2395750 w 3343487"/>
              <a:gd name="connsiteY96" fmla="*/ 6384726 h 7301507"/>
              <a:gd name="connsiteX97" fmla="*/ 2371937 w 3343487"/>
              <a:gd name="connsiteY97" fmla="*/ 6501407 h 7301507"/>
              <a:gd name="connsiteX98" fmla="*/ 2367175 w 3343487"/>
              <a:gd name="connsiteY98" fmla="*/ 6537126 h 7301507"/>
              <a:gd name="connsiteX99" fmla="*/ 2343363 w 3343487"/>
              <a:gd name="connsiteY99" fmla="*/ 6556176 h 7301507"/>
              <a:gd name="connsiteX100" fmla="*/ 2145718 w 3343487"/>
              <a:gd name="connsiteY100" fmla="*/ 6508551 h 7301507"/>
              <a:gd name="connsiteX101" fmla="*/ 2107618 w 3343487"/>
              <a:gd name="connsiteY101" fmla="*/ 6560939 h 7301507"/>
              <a:gd name="connsiteX102" fmla="*/ 2076662 w 3343487"/>
              <a:gd name="connsiteY102" fmla="*/ 6656189 h 7301507"/>
              <a:gd name="connsiteX103" fmla="*/ 2043324 w 3343487"/>
              <a:gd name="connsiteY103" fmla="*/ 6720482 h 7301507"/>
              <a:gd name="connsiteX104" fmla="*/ 2055231 w 3343487"/>
              <a:gd name="connsiteY104" fmla="*/ 6782395 h 7301507"/>
              <a:gd name="connsiteX105" fmla="*/ 2188581 w 3343487"/>
              <a:gd name="connsiteY105" fmla="*/ 6894314 h 7301507"/>
              <a:gd name="connsiteX106" fmla="*/ 2257637 w 3343487"/>
              <a:gd name="connsiteY106" fmla="*/ 6927651 h 7301507"/>
              <a:gd name="connsiteX107" fmla="*/ 2240968 w 3343487"/>
              <a:gd name="connsiteY107" fmla="*/ 6951464 h 7301507"/>
              <a:gd name="connsiteX108" fmla="*/ 2205250 w 3343487"/>
              <a:gd name="connsiteY108" fmla="*/ 6970514 h 7301507"/>
              <a:gd name="connsiteX109" fmla="*/ 2238587 w 3343487"/>
              <a:gd name="connsiteY109" fmla="*/ 7046714 h 7301507"/>
              <a:gd name="connsiteX110" fmla="*/ 2207631 w 3343487"/>
              <a:gd name="connsiteY110" fmla="*/ 7068145 h 7301507"/>
              <a:gd name="connsiteX111" fmla="*/ 2102856 w 3343487"/>
              <a:gd name="connsiteY111" fmla="*/ 7006232 h 7301507"/>
              <a:gd name="connsiteX112" fmla="*/ 2059993 w 3343487"/>
              <a:gd name="connsiteY112" fmla="*/ 7032426 h 7301507"/>
              <a:gd name="connsiteX113" fmla="*/ 2000462 w 3343487"/>
              <a:gd name="connsiteY113" fmla="*/ 6930032 h 7301507"/>
              <a:gd name="connsiteX114" fmla="*/ 1883781 w 3343487"/>
              <a:gd name="connsiteY114" fmla="*/ 6956226 h 7301507"/>
              <a:gd name="connsiteX115" fmla="*/ 1819487 w 3343487"/>
              <a:gd name="connsiteY115" fmla="*/ 6960989 h 7301507"/>
              <a:gd name="connsiteX116" fmla="*/ 1769481 w 3343487"/>
              <a:gd name="connsiteY116" fmla="*/ 6956227 h 7301507"/>
              <a:gd name="connsiteX117" fmla="*/ 1712331 w 3343487"/>
              <a:gd name="connsiteY117" fmla="*/ 7001470 h 7301507"/>
              <a:gd name="connsiteX118" fmla="*/ 1533737 w 3343487"/>
              <a:gd name="connsiteY118" fmla="*/ 6960989 h 7301507"/>
              <a:gd name="connsiteX119" fmla="*/ 1557549 w 3343487"/>
              <a:gd name="connsiteY119" fmla="*/ 7087195 h 7301507"/>
              <a:gd name="connsiteX120" fmla="*/ 1481350 w 3343487"/>
              <a:gd name="connsiteY120" fmla="*/ 7132439 h 7301507"/>
              <a:gd name="connsiteX121" fmla="*/ 1419437 w 3343487"/>
              <a:gd name="connsiteY121" fmla="*/ 7199113 h 7301507"/>
              <a:gd name="connsiteX122" fmla="*/ 1269418 w 3343487"/>
              <a:gd name="connsiteY122" fmla="*/ 7191970 h 7301507"/>
              <a:gd name="connsiteX123" fmla="*/ 1217031 w 3343487"/>
              <a:gd name="connsiteY123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0154 w 3343854"/>
              <a:gd name="connsiteY11" fmla="*/ 1193601 h 7301507"/>
              <a:gd name="connsiteX12" fmla="*/ 641135 w 3343854"/>
              <a:gd name="connsiteY12" fmla="*/ 1369814 h 7301507"/>
              <a:gd name="connsiteX13" fmla="*/ 750673 w 3343854"/>
              <a:gd name="connsiteY13" fmla="*/ 1393626 h 7301507"/>
              <a:gd name="connsiteX14" fmla="*/ 834017 w 3343854"/>
              <a:gd name="connsiteY14" fmla="*/ 1441251 h 7301507"/>
              <a:gd name="connsiteX15" fmla="*/ 917360 w 3343854"/>
              <a:gd name="connsiteY15" fmla="*/ 1415057 h 7301507"/>
              <a:gd name="connsiteX16" fmla="*/ 998323 w 3343854"/>
              <a:gd name="connsiteY16" fmla="*/ 1341239 h 7301507"/>
              <a:gd name="connsiteX17" fmla="*/ 1107860 w 3343854"/>
              <a:gd name="connsiteY17" fmla="*/ 1324570 h 7301507"/>
              <a:gd name="connsiteX18" fmla="*/ 1174535 w 3343854"/>
              <a:gd name="connsiteY18" fmla="*/ 1329332 h 7301507"/>
              <a:gd name="connsiteX19" fmla="*/ 1334079 w 3343854"/>
              <a:gd name="connsiteY19" fmla="*/ 1438870 h 7301507"/>
              <a:gd name="connsiteX20" fmla="*/ 1393610 w 3343854"/>
              <a:gd name="connsiteY20" fmla="*/ 1467445 h 7301507"/>
              <a:gd name="connsiteX21" fmla="*/ 1265023 w 3343854"/>
              <a:gd name="connsiteY21" fmla="*/ 1569839 h 7301507"/>
              <a:gd name="connsiteX22" fmla="*/ 1267404 w 3343854"/>
              <a:gd name="connsiteY22" fmla="*/ 1634132 h 7301507"/>
              <a:gd name="connsiteX23" fmla="*/ 1429329 w 3343854"/>
              <a:gd name="connsiteY23" fmla="*/ 1586507 h 7301507"/>
              <a:gd name="connsiteX24" fmla="*/ 1391229 w 3343854"/>
              <a:gd name="connsiteY24" fmla="*/ 1650801 h 7301507"/>
              <a:gd name="connsiteX25" fmla="*/ 1410279 w 3343854"/>
              <a:gd name="connsiteY25" fmla="*/ 1724620 h 7301507"/>
              <a:gd name="connsiteX26" fmla="*/ 1522198 w 3343854"/>
              <a:gd name="connsiteY26" fmla="*/ 1760339 h 7301507"/>
              <a:gd name="connsiteX27" fmla="*/ 1596017 w 3343854"/>
              <a:gd name="connsiteY27" fmla="*/ 1777007 h 7301507"/>
              <a:gd name="connsiteX28" fmla="*/ 1505529 w 3343854"/>
              <a:gd name="connsiteY28" fmla="*/ 1907976 h 7301507"/>
              <a:gd name="connsiteX29" fmla="*/ 1498385 w 3343854"/>
              <a:gd name="connsiteY29" fmla="*/ 1957982 h 7301507"/>
              <a:gd name="connsiteX30" fmla="*/ 1426948 w 3343854"/>
              <a:gd name="connsiteY30" fmla="*/ 1993701 h 7301507"/>
              <a:gd name="connsiteX31" fmla="*/ 1395992 w 3343854"/>
              <a:gd name="connsiteY31" fmla="*/ 2055614 h 7301507"/>
              <a:gd name="connsiteX32" fmla="*/ 1265023 w 3343854"/>
              <a:gd name="connsiteY32" fmla="*/ 2029420 h 7301507"/>
              <a:gd name="connsiteX33" fmla="*/ 1143579 w 3343854"/>
              <a:gd name="connsiteY33" fmla="*/ 2029419 h 7301507"/>
              <a:gd name="connsiteX34" fmla="*/ 1076904 w 3343854"/>
              <a:gd name="connsiteY34" fmla="*/ 2057995 h 7301507"/>
              <a:gd name="connsiteX35" fmla="*/ 1069760 w 3343854"/>
              <a:gd name="connsiteY35" fmla="*/ 2158007 h 7301507"/>
              <a:gd name="connsiteX36" fmla="*/ 981654 w 3343854"/>
              <a:gd name="connsiteY36" fmla="*/ 2246114 h 7301507"/>
              <a:gd name="connsiteX37" fmla="*/ 1124529 w 3343854"/>
              <a:gd name="connsiteY37" fmla="*/ 2308026 h 7301507"/>
              <a:gd name="connsiteX38" fmla="*/ 1174536 w 3343854"/>
              <a:gd name="connsiteY38" fmla="*/ 2343744 h 7301507"/>
              <a:gd name="connsiteX39" fmla="*/ 1226923 w 3343854"/>
              <a:gd name="connsiteY39" fmla="*/ 2360414 h 7301507"/>
              <a:gd name="connsiteX40" fmla="*/ 1276929 w 3343854"/>
              <a:gd name="connsiteY40" fmla="*/ 2410420 h 7301507"/>
              <a:gd name="connsiteX41" fmla="*/ 1334079 w 3343854"/>
              <a:gd name="connsiteY41" fmla="*/ 2431851 h 7301507"/>
              <a:gd name="connsiteX42" fmla="*/ 1426948 w 3343854"/>
              <a:gd name="connsiteY42" fmla="*/ 2508051 h 7301507"/>
              <a:gd name="connsiteX43" fmla="*/ 1512673 w 3343854"/>
              <a:gd name="connsiteY43" fmla="*/ 2541390 h 7301507"/>
              <a:gd name="connsiteX44" fmla="*/ 1646023 w 3343854"/>
              <a:gd name="connsiteY44" fmla="*/ 2689026 h 7301507"/>
              <a:gd name="connsiteX45" fmla="*/ 1729367 w 3343854"/>
              <a:gd name="connsiteY45" fmla="*/ 2843807 h 7301507"/>
              <a:gd name="connsiteX46" fmla="*/ 1900816 w 3343854"/>
              <a:gd name="connsiteY46" fmla="*/ 2950964 h 7301507"/>
              <a:gd name="connsiteX47" fmla="*/ 1931773 w 3343854"/>
              <a:gd name="connsiteY47" fmla="*/ 3055739 h 7301507"/>
              <a:gd name="connsiteX48" fmla="*/ 1993685 w 3343854"/>
              <a:gd name="connsiteY48" fmla="*/ 3158132 h 7301507"/>
              <a:gd name="connsiteX49" fmla="*/ 2055598 w 3343854"/>
              <a:gd name="connsiteY49" fmla="*/ 3196232 h 7301507"/>
              <a:gd name="connsiteX50" fmla="*/ 2186567 w 3343854"/>
              <a:gd name="connsiteY50" fmla="*/ 3343870 h 7301507"/>
              <a:gd name="connsiteX51" fmla="*/ 2329441 w 3343854"/>
              <a:gd name="connsiteY51" fmla="*/ 3420070 h 7301507"/>
              <a:gd name="connsiteX52" fmla="*/ 2388973 w 3343854"/>
              <a:gd name="connsiteY52" fmla="*/ 3505795 h 7301507"/>
              <a:gd name="connsiteX53" fmla="*/ 2436598 w 3343854"/>
              <a:gd name="connsiteY53" fmla="*/ 3572470 h 7301507"/>
              <a:gd name="connsiteX54" fmla="*/ 2484223 w 3343854"/>
              <a:gd name="connsiteY54" fmla="*/ 3562946 h 7301507"/>
              <a:gd name="connsiteX55" fmla="*/ 2488985 w 3343854"/>
              <a:gd name="connsiteY55" fmla="*/ 3715345 h 7301507"/>
              <a:gd name="connsiteX56" fmla="*/ 2541373 w 3343854"/>
              <a:gd name="connsiteY56" fmla="*/ 3808214 h 7301507"/>
              <a:gd name="connsiteX57" fmla="*/ 2534229 w 3343854"/>
              <a:gd name="connsiteY57" fmla="*/ 3846314 h 7301507"/>
              <a:gd name="connsiteX58" fmla="*/ 2603285 w 3343854"/>
              <a:gd name="connsiteY58" fmla="*/ 3882032 h 7301507"/>
              <a:gd name="connsiteX59" fmla="*/ 2660435 w 3343854"/>
              <a:gd name="connsiteY59" fmla="*/ 3827264 h 7301507"/>
              <a:gd name="connsiteX60" fmla="*/ 2693773 w 3343854"/>
              <a:gd name="connsiteY60" fmla="*/ 3910607 h 7301507"/>
              <a:gd name="connsiteX61" fmla="*/ 2739017 w 3343854"/>
              <a:gd name="connsiteY61" fmla="*/ 3955851 h 7301507"/>
              <a:gd name="connsiteX62" fmla="*/ 2812835 w 3343854"/>
              <a:gd name="connsiteY62" fmla="*/ 3979664 h 7301507"/>
              <a:gd name="connsiteX63" fmla="*/ 2865223 w 3343854"/>
              <a:gd name="connsiteY63" fmla="*/ 4048720 h 7301507"/>
              <a:gd name="connsiteX64" fmla="*/ 2950948 w 3343854"/>
              <a:gd name="connsiteY64" fmla="*/ 4103489 h 7301507"/>
              <a:gd name="connsiteX65" fmla="*/ 3003335 w 3343854"/>
              <a:gd name="connsiteY65" fmla="*/ 4136826 h 7301507"/>
              <a:gd name="connsiteX66" fmla="*/ 2874748 w 3343854"/>
              <a:gd name="connsiteY66" fmla="*/ 4229695 h 7301507"/>
              <a:gd name="connsiteX67" fmla="*/ 2872366 w 3343854"/>
              <a:gd name="connsiteY67" fmla="*/ 4284463 h 7301507"/>
              <a:gd name="connsiteX68" fmla="*/ 2974760 w 3343854"/>
              <a:gd name="connsiteY68" fmla="*/ 4401145 h 7301507"/>
              <a:gd name="connsiteX69" fmla="*/ 3070010 w 3343854"/>
              <a:gd name="connsiteY69" fmla="*/ 4463057 h 7301507"/>
              <a:gd name="connsiteX70" fmla="*/ 3100967 w 3343854"/>
              <a:gd name="connsiteY70" fmla="*/ 4501157 h 7301507"/>
              <a:gd name="connsiteX71" fmla="*/ 3086679 w 3343854"/>
              <a:gd name="connsiteY71" fmla="*/ 4582120 h 7301507"/>
              <a:gd name="connsiteX72" fmla="*/ 3081917 w 3343854"/>
              <a:gd name="connsiteY72" fmla="*/ 4665464 h 7301507"/>
              <a:gd name="connsiteX73" fmla="*/ 3039054 w 3343854"/>
              <a:gd name="connsiteY73" fmla="*/ 4674989 h 7301507"/>
              <a:gd name="connsiteX74" fmla="*/ 3012860 w 3343854"/>
              <a:gd name="connsiteY74" fmla="*/ 4691657 h 7301507"/>
              <a:gd name="connsiteX75" fmla="*/ 3041435 w 3343854"/>
              <a:gd name="connsiteY75" fmla="*/ 4841676 h 7301507"/>
              <a:gd name="connsiteX76" fmla="*/ 3024767 w 3343854"/>
              <a:gd name="connsiteY76" fmla="*/ 4977407 h 7301507"/>
              <a:gd name="connsiteX77" fmla="*/ 2986667 w 3343854"/>
              <a:gd name="connsiteY77" fmla="*/ 5017889 h 7301507"/>
              <a:gd name="connsiteX78" fmla="*/ 2969998 w 3343854"/>
              <a:gd name="connsiteY78" fmla="*/ 5139332 h 7301507"/>
              <a:gd name="connsiteX79" fmla="*/ 2941423 w 3343854"/>
              <a:gd name="connsiteY79" fmla="*/ 5258395 h 7301507"/>
              <a:gd name="connsiteX80" fmla="*/ 2993810 w 3343854"/>
              <a:gd name="connsiteY80" fmla="*/ 5275064 h 7301507"/>
              <a:gd name="connsiteX81" fmla="*/ 2991429 w 3343854"/>
              <a:gd name="connsiteY81" fmla="*/ 5320307 h 7301507"/>
              <a:gd name="connsiteX82" fmla="*/ 2989048 w 3343854"/>
              <a:gd name="connsiteY82" fmla="*/ 5375076 h 7301507"/>
              <a:gd name="connsiteX83" fmla="*/ 3046198 w 3343854"/>
              <a:gd name="connsiteY83" fmla="*/ 5444132 h 7301507"/>
              <a:gd name="connsiteX84" fmla="*/ 3093823 w 3343854"/>
              <a:gd name="connsiteY84" fmla="*/ 5570339 h 7301507"/>
              <a:gd name="connsiteX85" fmla="*/ 3000954 w 3343854"/>
              <a:gd name="connsiteY85" fmla="*/ 5860851 h 7301507"/>
              <a:gd name="connsiteX86" fmla="*/ 3022385 w 3343854"/>
              <a:gd name="connsiteY86" fmla="*/ 5915620 h 7301507"/>
              <a:gd name="connsiteX87" fmla="*/ 3048579 w 3343854"/>
              <a:gd name="connsiteY87" fmla="*/ 5968007 h 7301507"/>
              <a:gd name="connsiteX88" fmla="*/ 3053342 w 3343854"/>
              <a:gd name="connsiteY88" fmla="*/ 6072782 h 7301507"/>
              <a:gd name="connsiteX89" fmla="*/ 2960472 w 3343854"/>
              <a:gd name="connsiteY89" fmla="*/ 6232327 h 7301507"/>
              <a:gd name="connsiteX90" fmla="*/ 2924754 w 3343854"/>
              <a:gd name="connsiteY90" fmla="*/ 6213276 h 7301507"/>
              <a:gd name="connsiteX91" fmla="*/ 2853317 w 3343854"/>
              <a:gd name="connsiteY91" fmla="*/ 6225182 h 7301507"/>
              <a:gd name="connsiteX92" fmla="*/ 2717585 w 3343854"/>
              <a:gd name="connsiteY92" fmla="*/ 6337101 h 7301507"/>
              <a:gd name="connsiteX93" fmla="*/ 2610429 w 3343854"/>
              <a:gd name="connsiteY93" fmla="*/ 6322814 h 7301507"/>
              <a:gd name="connsiteX94" fmla="*/ 2579473 w 3343854"/>
              <a:gd name="connsiteY94" fmla="*/ 6351389 h 7301507"/>
              <a:gd name="connsiteX95" fmla="*/ 2512797 w 3343854"/>
              <a:gd name="connsiteY95" fmla="*/ 6396631 h 7301507"/>
              <a:gd name="connsiteX96" fmla="*/ 2396117 w 3343854"/>
              <a:gd name="connsiteY96" fmla="*/ 6384726 h 7301507"/>
              <a:gd name="connsiteX97" fmla="*/ 2372304 w 3343854"/>
              <a:gd name="connsiteY97" fmla="*/ 6501407 h 7301507"/>
              <a:gd name="connsiteX98" fmla="*/ 2367542 w 3343854"/>
              <a:gd name="connsiteY98" fmla="*/ 6537126 h 7301507"/>
              <a:gd name="connsiteX99" fmla="*/ 2343730 w 3343854"/>
              <a:gd name="connsiteY99" fmla="*/ 6556176 h 7301507"/>
              <a:gd name="connsiteX100" fmla="*/ 2146085 w 3343854"/>
              <a:gd name="connsiteY100" fmla="*/ 6508551 h 7301507"/>
              <a:gd name="connsiteX101" fmla="*/ 2107985 w 3343854"/>
              <a:gd name="connsiteY101" fmla="*/ 6560939 h 7301507"/>
              <a:gd name="connsiteX102" fmla="*/ 2077029 w 3343854"/>
              <a:gd name="connsiteY102" fmla="*/ 6656189 h 7301507"/>
              <a:gd name="connsiteX103" fmla="*/ 2043691 w 3343854"/>
              <a:gd name="connsiteY103" fmla="*/ 6720482 h 7301507"/>
              <a:gd name="connsiteX104" fmla="*/ 2055598 w 3343854"/>
              <a:gd name="connsiteY104" fmla="*/ 6782395 h 7301507"/>
              <a:gd name="connsiteX105" fmla="*/ 2188948 w 3343854"/>
              <a:gd name="connsiteY105" fmla="*/ 6894314 h 7301507"/>
              <a:gd name="connsiteX106" fmla="*/ 2258004 w 3343854"/>
              <a:gd name="connsiteY106" fmla="*/ 6927651 h 7301507"/>
              <a:gd name="connsiteX107" fmla="*/ 2241335 w 3343854"/>
              <a:gd name="connsiteY107" fmla="*/ 6951464 h 7301507"/>
              <a:gd name="connsiteX108" fmla="*/ 2205617 w 3343854"/>
              <a:gd name="connsiteY108" fmla="*/ 6970514 h 7301507"/>
              <a:gd name="connsiteX109" fmla="*/ 2238954 w 3343854"/>
              <a:gd name="connsiteY109" fmla="*/ 7046714 h 7301507"/>
              <a:gd name="connsiteX110" fmla="*/ 2207998 w 3343854"/>
              <a:gd name="connsiteY110" fmla="*/ 7068145 h 7301507"/>
              <a:gd name="connsiteX111" fmla="*/ 2103223 w 3343854"/>
              <a:gd name="connsiteY111" fmla="*/ 7006232 h 7301507"/>
              <a:gd name="connsiteX112" fmla="*/ 2060360 w 3343854"/>
              <a:gd name="connsiteY112" fmla="*/ 7032426 h 7301507"/>
              <a:gd name="connsiteX113" fmla="*/ 2000829 w 3343854"/>
              <a:gd name="connsiteY113" fmla="*/ 6930032 h 7301507"/>
              <a:gd name="connsiteX114" fmla="*/ 1884148 w 3343854"/>
              <a:gd name="connsiteY114" fmla="*/ 6956226 h 7301507"/>
              <a:gd name="connsiteX115" fmla="*/ 1819854 w 3343854"/>
              <a:gd name="connsiteY115" fmla="*/ 6960989 h 7301507"/>
              <a:gd name="connsiteX116" fmla="*/ 1769848 w 3343854"/>
              <a:gd name="connsiteY116" fmla="*/ 6956227 h 7301507"/>
              <a:gd name="connsiteX117" fmla="*/ 1712698 w 3343854"/>
              <a:gd name="connsiteY117" fmla="*/ 7001470 h 7301507"/>
              <a:gd name="connsiteX118" fmla="*/ 1534104 w 3343854"/>
              <a:gd name="connsiteY118" fmla="*/ 6960989 h 7301507"/>
              <a:gd name="connsiteX119" fmla="*/ 1557916 w 3343854"/>
              <a:gd name="connsiteY119" fmla="*/ 7087195 h 7301507"/>
              <a:gd name="connsiteX120" fmla="*/ 1481717 w 3343854"/>
              <a:gd name="connsiteY120" fmla="*/ 7132439 h 7301507"/>
              <a:gd name="connsiteX121" fmla="*/ 1419804 w 3343854"/>
              <a:gd name="connsiteY121" fmla="*/ 7199113 h 7301507"/>
              <a:gd name="connsiteX122" fmla="*/ 1269785 w 3343854"/>
              <a:gd name="connsiteY122" fmla="*/ 7191970 h 7301507"/>
              <a:gd name="connsiteX123" fmla="*/ 1217398 w 3343854"/>
              <a:gd name="connsiteY123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0154 w 3343854"/>
              <a:gd name="connsiteY11" fmla="*/ 1193601 h 7301507"/>
              <a:gd name="connsiteX12" fmla="*/ 531598 w 3343854"/>
              <a:gd name="connsiteY12" fmla="*/ 1317426 h 7301507"/>
              <a:gd name="connsiteX13" fmla="*/ 641135 w 3343854"/>
              <a:gd name="connsiteY13" fmla="*/ 1369814 h 7301507"/>
              <a:gd name="connsiteX14" fmla="*/ 750673 w 3343854"/>
              <a:gd name="connsiteY14" fmla="*/ 1393626 h 7301507"/>
              <a:gd name="connsiteX15" fmla="*/ 834017 w 3343854"/>
              <a:gd name="connsiteY15" fmla="*/ 1441251 h 7301507"/>
              <a:gd name="connsiteX16" fmla="*/ 917360 w 3343854"/>
              <a:gd name="connsiteY16" fmla="*/ 1415057 h 7301507"/>
              <a:gd name="connsiteX17" fmla="*/ 998323 w 3343854"/>
              <a:gd name="connsiteY17" fmla="*/ 1341239 h 7301507"/>
              <a:gd name="connsiteX18" fmla="*/ 1107860 w 3343854"/>
              <a:gd name="connsiteY18" fmla="*/ 1324570 h 7301507"/>
              <a:gd name="connsiteX19" fmla="*/ 1174535 w 3343854"/>
              <a:gd name="connsiteY19" fmla="*/ 1329332 h 7301507"/>
              <a:gd name="connsiteX20" fmla="*/ 1334079 w 3343854"/>
              <a:gd name="connsiteY20" fmla="*/ 1438870 h 7301507"/>
              <a:gd name="connsiteX21" fmla="*/ 1393610 w 3343854"/>
              <a:gd name="connsiteY21" fmla="*/ 1467445 h 7301507"/>
              <a:gd name="connsiteX22" fmla="*/ 1265023 w 3343854"/>
              <a:gd name="connsiteY22" fmla="*/ 1569839 h 7301507"/>
              <a:gd name="connsiteX23" fmla="*/ 1267404 w 3343854"/>
              <a:gd name="connsiteY23" fmla="*/ 1634132 h 7301507"/>
              <a:gd name="connsiteX24" fmla="*/ 1429329 w 3343854"/>
              <a:gd name="connsiteY24" fmla="*/ 1586507 h 7301507"/>
              <a:gd name="connsiteX25" fmla="*/ 1391229 w 3343854"/>
              <a:gd name="connsiteY25" fmla="*/ 1650801 h 7301507"/>
              <a:gd name="connsiteX26" fmla="*/ 1410279 w 3343854"/>
              <a:gd name="connsiteY26" fmla="*/ 1724620 h 7301507"/>
              <a:gd name="connsiteX27" fmla="*/ 1522198 w 3343854"/>
              <a:gd name="connsiteY27" fmla="*/ 1760339 h 7301507"/>
              <a:gd name="connsiteX28" fmla="*/ 1596017 w 3343854"/>
              <a:gd name="connsiteY28" fmla="*/ 1777007 h 7301507"/>
              <a:gd name="connsiteX29" fmla="*/ 1505529 w 3343854"/>
              <a:gd name="connsiteY29" fmla="*/ 1907976 h 7301507"/>
              <a:gd name="connsiteX30" fmla="*/ 1498385 w 3343854"/>
              <a:gd name="connsiteY30" fmla="*/ 1957982 h 7301507"/>
              <a:gd name="connsiteX31" fmla="*/ 1426948 w 3343854"/>
              <a:gd name="connsiteY31" fmla="*/ 1993701 h 7301507"/>
              <a:gd name="connsiteX32" fmla="*/ 1395992 w 3343854"/>
              <a:gd name="connsiteY32" fmla="*/ 2055614 h 7301507"/>
              <a:gd name="connsiteX33" fmla="*/ 1265023 w 3343854"/>
              <a:gd name="connsiteY33" fmla="*/ 2029420 h 7301507"/>
              <a:gd name="connsiteX34" fmla="*/ 1143579 w 3343854"/>
              <a:gd name="connsiteY34" fmla="*/ 2029419 h 7301507"/>
              <a:gd name="connsiteX35" fmla="*/ 1076904 w 3343854"/>
              <a:gd name="connsiteY35" fmla="*/ 2057995 h 7301507"/>
              <a:gd name="connsiteX36" fmla="*/ 1069760 w 3343854"/>
              <a:gd name="connsiteY36" fmla="*/ 2158007 h 7301507"/>
              <a:gd name="connsiteX37" fmla="*/ 981654 w 3343854"/>
              <a:gd name="connsiteY37" fmla="*/ 2246114 h 7301507"/>
              <a:gd name="connsiteX38" fmla="*/ 1124529 w 3343854"/>
              <a:gd name="connsiteY38" fmla="*/ 2308026 h 7301507"/>
              <a:gd name="connsiteX39" fmla="*/ 1174536 w 3343854"/>
              <a:gd name="connsiteY39" fmla="*/ 2343744 h 7301507"/>
              <a:gd name="connsiteX40" fmla="*/ 1226923 w 3343854"/>
              <a:gd name="connsiteY40" fmla="*/ 2360414 h 7301507"/>
              <a:gd name="connsiteX41" fmla="*/ 1276929 w 3343854"/>
              <a:gd name="connsiteY41" fmla="*/ 2410420 h 7301507"/>
              <a:gd name="connsiteX42" fmla="*/ 1334079 w 3343854"/>
              <a:gd name="connsiteY42" fmla="*/ 2431851 h 7301507"/>
              <a:gd name="connsiteX43" fmla="*/ 1426948 w 3343854"/>
              <a:gd name="connsiteY43" fmla="*/ 2508051 h 7301507"/>
              <a:gd name="connsiteX44" fmla="*/ 1512673 w 3343854"/>
              <a:gd name="connsiteY44" fmla="*/ 2541390 h 7301507"/>
              <a:gd name="connsiteX45" fmla="*/ 1646023 w 3343854"/>
              <a:gd name="connsiteY45" fmla="*/ 2689026 h 7301507"/>
              <a:gd name="connsiteX46" fmla="*/ 1729367 w 3343854"/>
              <a:gd name="connsiteY46" fmla="*/ 2843807 h 7301507"/>
              <a:gd name="connsiteX47" fmla="*/ 1900816 w 3343854"/>
              <a:gd name="connsiteY47" fmla="*/ 2950964 h 7301507"/>
              <a:gd name="connsiteX48" fmla="*/ 1931773 w 3343854"/>
              <a:gd name="connsiteY48" fmla="*/ 3055739 h 7301507"/>
              <a:gd name="connsiteX49" fmla="*/ 1993685 w 3343854"/>
              <a:gd name="connsiteY49" fmla="*/ 3158132 h 7301507"/>
              <a:gd name="connsiteX50" fmla="*/ 2055598 w 3343854"/>
              <a:gd name="connsiteY50" fmla="*/ 3196232 h 7301507"/>
              <a:gd name="connsiteX51" fmla="*/ 2186567 w 3343854"/>
              <a:gd name="connsiteY51" fmla="*/ 3343870 h 7301507"/>
              <a:gd name="connsiteX52" fmla="*/ 2329441 w 3343854"/>
              <a:gd name="connsiteY52" fmla="*/ 3420070 h 7301507"/>
              <a:gd name="connsiteX53" fmla="*/ 2388973 w 3343854"/>
              <a:gd name="connsiteY53" fmla="*/ 3505795 h 7301507"/>
              <a:gd name="connsiteX54" fmla="*/ 2436598 w 3343854"/>
              <a:gd name="connsiteY54" fmla="*/ 3572470 h 7301507"/>
              <a:gd name="connsiteX55" fmla="*/ 2484223 w 3343854"/>
              <a:gd name="connsiteY55" fmla="*/ 3562946 h 7301507"/>
              <a:gd name="connsiteX56" fmla="*/ 2488985 w 3343854"/>
              <a:gd name="connsiteY56" fmla="*/ 3715345 h 7301507"/>
              <a:gd name="connsiteX57" fmla="*/ 2541373 w 3343854"/>
              <a:gd name="connsiteY57" fmla="*/ 3808214 h 7301507"/>
              <a:gd name="connsiteX58" fmla="*/ 2534229 w 3343854"/>
              <a:gd name="connsiteY58" fmla="*/ 3846314 h 7301507"/>
              <a:gd name="connsiteX59" fmla="*/ 2603285 w 3343854"/>
              <a:gd name="connsiteY59" fmla="*/ 3882032 h 7301507"/>
              <a:gd name="connsiteX60" fmla="*/ 2660435 w 3343854"/>
              <a:gd name="connsiteY60" fmla="*/ 3827264 h 7301507"/>
              <a:gd name="connsiteX61" fmla="*/ 2693773 w 3343854"/>
              <a:gd name="connsiteY61" fmla="*/ 3910607 h 7301507"/>
              <a:gd name="connsiteX62" fmla="*/ 2739017 w 3343854"/>
              <a:gd name="connsiteY62" fmla="*/ 3955851 h 7301507"/>
              <a:gd name="connsiteX63" fmla="*/ 2812835 w 3343854"/>
              <a:gd name="connsiteY63" fmla="*/ 3979664 h 7301507"/>
              <a:gd name="connsiteX64" fmla="*/ 2865223 w 3343854"/>
              <a:gd name="connsiteY64" fmla="*/ 4048720 h 7301507"/>
              <a:gd name="connsiteX65" fmla="*/ 2950948 w 3343854"/>
              <a:gd name="connsiteY65" fmla="*/ 4103489 h 7301507"/>
              <a:gd name="connsiteX66" fmla="*/ 3003335 w 3343854"/>
              <a:gd name="connsiteY66" fmla="*/ 4136826 h 7301507"/>
              <a:gd name="connsiteX67" fmla="*/ 2874748 w 3343854"/>
              <a:gd name="connsiteY67" fmla="*/ 4229695 h 7301507"/>
              <a:gd name="connsiteX68" fmla="*/ 2872366 w 3343854"/>
              <a:gd name="connsiteY68" fmla="*/ 4284463 h 7301507"/>
              <a:gd name="connsiteX69" fmla="*/ 2974760 w 3343854"/>
              <a:gd name="connsiteY69" fmla="*/ 4401145 h 7301507"/>
              <a:gd name="connsiteX70" fmla="*/ 3070010 w 3343854"/>
              <a:gd name="connsiteY70" fmla="*/ 4463057 h 7301507"/>
              <a:gd name="connsiteX71" fmla="*/ 3100967 w 3343854"/>
              <a:gd name="connsiteY71" fmla="*/ 4501157 h 7301507"/>
              <a:gd name="connsiteX72" fmla="*/ 3086679 w 3343854"/>
              <a:gd name="connsiteY72" fmla="*/ 4582120 h 7301507"/>
              <a:gd name="connsiteX73" fmla="*/ 3081917 w 3343854"/>
              <a:gd name="connsiteY73" fmla="*/ 4665464 h 7301507"/>
              <a:gd name="connsiteX74" fmla="*/ 3039054 w 3343854"/>
              <a:gd name="connsiteY74" fmla="*/ 4674989 h 7301507"/>
              <a:gd name="connsiteX75" fmla="*/ 3012860 w 3343854"/>
              <a:gd name="connsiteY75" fmla="*/ 4691657 h 7301507"/>
              <a:gd name="connsiteX76" fmla="*/ 3041435 w 3343854"/>
              <a:gd name="connsiteY76" fmla="*/ 4841676 h 7301507"/>
              <a:gd name="connsiteX77" fmla="*/ 3024767 w 3343854"/>
              <a:gd name="connsiteY77" fmla="*/ 4977407 h 7301507"/>
              <a:gd name="connsiteX78" fmla="*/ 2986667 w 3343854"/>
              <a:gd name="connsiteY78" fmla="*/ 5017889 h 7301507"/>
              <a:gd name="connsiteX79" fmla="*/ 2969998 w 3343854"/>
              <a:gd name="connsiteY79" fmla="*/ 5139332 h 7301507"/>
              <a:gd name="connsiteX80" fmla="*/ 2941423 w 3343854"/>
              <a:gd name="connsiteY80" fmla="*/ 5258395 h 7301507"/>
              <a:gd name="connsiteX81" fmla="*/ 2993810 w 3343854"/>
              <a:gd name="connsiteY81" fmla="*/ 5275064 h 7301507"/>
              <a:gd name="connsiteX82" fmla="*/ 2991429 w 3343854"/>
              <a:gd name="connsiteY82" fmla="*/ 5320307 h 7301507"/>
              <a:gd name="connsiteX83" fmla="*/ 2989048 w 3343854"/>
              <a:gd name="connsiteY83" fmla="*/ 5375076 h 7301507"/>
              <a:gd name="connsiteX84" fmla="*/ 3046198 w 3343854"/>
              <a:gd name="connsiteY84" fmla="*/ 5444132 h 7301507"/>
              <a:gd name="connsiteX85" fmla="*/ 3093823 w 3343854"/>
              <a:gd name="connsiteY85" fmla="*/ 5570339 h 7301507"/>
              <a:gd name="connsiteX86" fmla="*/ 3000954 w 3343854"/>
              <a:gd name="connsiteY86" fmla="*/ 5860851 h 7301507"/>
              <a:gd name="connsiteX87" fmla="*/ 3022385 w 3343854"/>
              <a:gd name="connsiteY87" fmla="*/ 5915620 h 7301507"/>
              <a:gd name="connsiteX88" fmla="*/ 3048579 w 3343854"/>
              <a:gd name="connsiteY88" fmla="*/ 5968007 h 7301507"/>
              <a:gd name="connsiteX89" fmla="*/ 3053342 w 3343854"/>
              <a:gd name="connsiteY89" fmla="*/ 6072782 h 7301507"/>
              <a:gd name="connsiteX90" fmla="*/ 2960472 w 3343854"/>
              <a:gd name="connsiteY90" fmla="*/ 6232327 h 7301507"/>
              <a:gd name="connsiteX91" fmla="*/ 2924754 w 3343854"/>
              <a:gd name="connsiteY91" fmla="*/ 6213276 h 7301507"/>
              <a:gd name="connsiteX92" fmla="*/ 2853317 w 3343854"/>
              <a:gd name="connsiteY92" fmla="*/ 6225182 h 7301507"/>
              <a:gd name="connsiteX93" fmla="*/ 2717585 w 3343854"/>
              <a:gd name="connsiteY93" fmla="*/ 6337101 h 7301507"/>
              <a:gd name="connsiteX94" fmla="*/ 2610429 w 3343854"/>
              <a:gd name="connsiteY94" fmla="*/ 6322814 h 7301507"/>
              <a:gd name="connsiteX95" fmla="*/ 2579473 w 3343854"/>
              <a:gd name="connsiteY95" fmla="*/ 6351389 h 7301507"/>
              <a:gd name="connsiteX96" fmla="*/ 2512797 w 3343854"/>
              <a:gd name="connsiteY96" fmla="*/ 6396631 h 7301507"/>
              <a:gd name="connsiteX97" fmla="*/ 2396117 w 3343854"/>
              <a:gd name="connsiteY97" fmla="*/ 6384726 h 7301507"/>
              <a:gd name="connsiteX98" fmla="*/ 2372304 w 3343854"/>
              <a:gd name="connsiteY98" fmla="*/ 6501407 h 7301507"/>
              <a:gd name="connsiteX99" fmla="*/ 2367542 w 3343854"/>
              <a:gd name="connsiteY99" fmla="*/ 6537126 h 7301507"/>
              <a:gd name="connsiteX100" fmla="*/ 2343730 w 3343854"/>
              <a:gd name="connsiteY100" fmla="*/ 6556176 h 7301507"/>
              <a:gd name="connsiteX101" fmla="*/ 2146085 w 3343854"/>
              <a:gd name="connsiteY101" fmla="*/ 6508551 h 7301507"/>
              <a:gd name="connsiteX102" fmla="*/ 2107985 w 3343854"/>
              <a:gd name="connsiteY102" fmla="*/ 6560939 h 7301507"/>
              <a:gd name="connsiteX103" fmla="*/ 2077029 w 3343854"/>
              <a:gd name="connsiteY103" fmla="*/ 6656189 h 7301507"/>
              <a:gd name="connsiteX104" fmla="*/ 2043691 w 3343854"/>
              <a:gd name="connsiteY104" fmla="*/ 6720482 h 7301507"/>
              <a:gd name="connsiteX105" fmla="*/ 2055598 w 3343854"/>
              <a:gd name="connsiteY105" fmla="*/ 6782395 h 7301507"/>
              <a:gd name="connsiteX106" fmla="*/ 2188948 w 3343854"/>
              <a:gd name="connsiteY106" fmla="*/ 6894314 h 7301507"/>
              <a:gd name="connsiteX107" fmla="*/ 2258004 w 3343854"/>
              <a:gd name="connsiteY107" fmla="*/ 6927651 h 7301507"/>
              <a:gd name="connsiteX108" fmla="*/ 2241335 w 3343854"/>
              <a:gd name="connsiteY108" fmla="*/ 6951464 h 7301507"/>
              <a:gd name="connsiteX109" fmla="*/ 2205617 w 3343854"/>
              <a:gd name="connsiteY109" fmla="*/ 6970514 h 7301507"/>
              <a:gd name="connsiteX110" fmla="*/ 2238954 w 3343854"/>
              <a:gd name="connsiteY110" fmla="*/ 7046714 h 7301507"/>
              <a:gd name="connsiteX111" fmla="*/ 2207998 w 3343854"/>
              <a:gd name="connsiteY111" fmla="*/ 7068145 h 7301507"/>
              <a:gd name="connsiteX112" fmla="*/ 2103223 w 3343854"/>
              <a:gd name="connsiteY112" fmla="*/ 7006232 h 7301507"/>
              <a:gd name="connsiteX113" fmla="*/ 2060360 w 3343854"/>
              <a:gd name="connsiteY113" fmla="*/ 7032426 h 7301507"/>
              <a:gd name="connsiteX114" fmla="*/ 2000829 w 3343854"/>
              <a:gd name="connsiteY114" fmla="*/ 6930032 h 7301507"/>
              <a:gd name="connsiteX115" fmla="*/ 1884148 w 3343854"/>
              <a:gd name="connsiteY115" fmla="*/ 6956226 h 7301507"/>
              <a:gd name="connsiteX116" fmla="*/ 1819854 w 3343854"/>
              <a:gd name="connsiteY116" fmla="*/ 6960989 h 7301507"/>
              <a:gd name="connsiteX117" fmla="*/ 1769848 w 3343854"/>
              <a:gd name="connsiteY117" fmla="*/ 6956227 h 7301507"/>
              <a:gd name="connsiteX118" fmla="*/ 1712698 w 3343854"/>
              <a:gd name="connsiteY118" fmla="*/ 7001470 h 7301507"/>
              <a:gd name="connsiteX119" fmla="*/ 1534104 w 3343854"/>
              <a:gd name="connsiteY119" fmla="*/ 6960989 h 7301507"/>
              <a:gd name="connsiteX120" fmla="*/ 1557916 w 3343854"/>
              <a:gd name="connsiteY120" fmla="*/ 7087195 h 7301507"/>
              <a:gd name="connsiteX121" fmla="*/ 1481717 w 3343854"/>
              <a:gd name="connsiteY121" fmla="*/ 7132439 h 7301507"/>
              <a:gd name="connsiteX122" fmla="*/ 1419804 w 3343854"/>
              <a:gd name="connsiteY122" fmla="*/ 7199113 h 7301507"/>
              <a:gd name="connsiteX123" fmla="*/ 1269785 w 3343854"/>
              <a:gd name="connsiteY123" fmla="*/ 7191970 h 7301507"/>
              <a:gd name="connsiteX124" fmla="*/ 1217398 w 3343854"/>
              <a:gd name="connsiteY124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0154 w 3343854"/>
              <a:gd name="connsiteY11" fmla="*/ 1193601 h 7301507"/>
              <a:gd name="connsiteX12" fmla="*/ 491117 w 3343854"/>
              <a:gd name="connsiteY12" fmla="*/ 1229320 h 7301507"/>
              <a:gd name="connsiteX13" fmla="*/ 531598 w 3343854"/>
              <a:gd name="connsiteY13" fmla="*/ 1317426 h 7301507"/>
              <a:gd name="connsiteX14" fmla="*/ 641135 w 3343854"/>
              <a:gd name="connsiteY14" fmla="*/ 1369814 h 7301507"/>
              <a:gd name="connsiteX15" fmla="*/ 750673 w 3343854"/>
              <a:gd name="connsiteY15" fmla="*/ 1393626 h 7301507"/>
              <a:gd name="connsiteX16" fmla="*/ 834017 w 3343854"/>
              <a:gd name="connsiteY16" fmla="*/ 1441251 h 7301507"/>
              <a:gd name="connsiteX17" fmla="*/ 917360 w 3343854"/>
              <a:gd name="connsiteY17" fmla="*/ 1415057 h 7301507"/>
              <a:gd name="connsiteX18" fmla="*/ 998323 w 3343854"/>
              <a:gd name="connsiteY18" fmla="*/ 1341239 h 7301507"/>
              <a:gd name="connsiteX19" fmla="*/ 1107860 w 3343854"/>
              <a:gd name="connsiteY19" fmla="*/ 1324570 h 7301507"/>
              <a:gd name="connsiteX20" fmla="*/ 1174535 w 3343854"/>
              <a:gd name="connsiteY20" fmla="*/ 1329332 h 7301507"/>
              <a:gd name="connsiteX21" fmla="*/ 1334079 w 3343854"/>
              <a:gd name="connsiteY21" fmla="*/ 1438870 h 7301507"/>
              <a:gd name="connsiteX22" fmla="*/ 1393610 w 3343854"/>
              <a:gd name="connsiteY22" fmla="*/ 1467445 h 7301507"/>
              <a:gd name="connsiteX23" fmla="*/ 1265023 w 3343854"/>
              <a:gd name="connsiteY23" fmla="*/ 1569839 h 7301507"/>
              <a:gd name="connsiteX24" fmla="*/ 1267404 w 3343854"/>
              <a:gd name="connsiteY24" fmla="*/ 1634132 h 7301507"/>
              <a:gd name="connsiteX25" fmla="*/ 1429329 w 3343854"/>
              <a:gd name="connsiteY25" fmla="*/ 1586507 h 7301507"/>
              <a:gd name="connsiteX26" fmla="*/ 1391229 w 3343854"/>
              <a:gd name="connsiteY26" fmla="*/ 1650801 h 7301507"/>
              <a:gd name="connsiteX27" fmla="*/ 1410279 w 3343854"/>
              <a:gd name="connsiteY27" fmla="*/ 1724620 h 7301507"/>
              <a:gd name="connsiteX28" fmla="*/ 1522198 w 3343854"/>
              <a:gd name="connsiteY28" fmla="*/ 1760339 h 7301507"/>
              <a:gd name="connsiteX29" fmla="*/ 1596017 w 3343854"/>
              <a:gd name="connsiteY29" fmla="*/ 1777007 h 7301507"/>
              <a:gd name="connsiteX30" fmla="*/ 1505529 w 3343854"/>
              <a:gd name="connsiteY30" fmla="*/ 1907976 h 7301507"/>
              <a:gd name="connsiteX31" fmla="*/ 1498385 w 3343854"/>
              <a:gd name="connsiteY31" fmla="*/ 1957982 h 7301507"/>
              <a:gd name="connsiteX32" fmla="*/ 1426948 w 3343854"/>
              <a:gd name="connsiteY32" fmla="*/ 1993701 h 7301507"/>
              <a:gd name="connsiteX33" fmla="*/ 1395992 w 3343854"/>
              <a:gd name="connsiteY33" fmla="*/ 2055614 h 7301507"/>
              <a:gd name="connsiteX34" fmla="*/ 1265023 w 3343854"/>
              <a:gd name="connsiteY34" fmla="*/ 2029420 h 7301507"/>
              <a:gd name="connsiteX35" fmla="*/ 1143579 w 3343854"/>
              <a:gd name="connsiteY35" fmla="*/ 2029419 h 7301507"/>
              <a:gd name="connsiteX36" fmla="*/ 1076904 w 3343854"/>
              <a:gd name="connsiteY36" fmla="*/ 2057995 h 7301507"/>
              <a:gd name="connsiteX37" fmla="*/ 1069760 w 3343854"/>
              <a:gd name="connsiteY37" fmla="*/ 2158007 h 7301507"/>
              <a:gd name="connsiteX38" fmla="*/ 981654 w 3343854"/>
              <a:gd name="connsiteY38" fmla="*/ 2246114 h 7301507"/>
              <a:gd name="connsiteX39" fmla="*/ 1124529 w 3343854"/>
              <a:gd name="connsiteY39" fmla="*/ 2308026 h 7301507"/>
              <a:gd name="connsiteX40" fmla="*/ 1174536 w 3343854"/>
              <a:gd name="connsiteY40" fmla="*/ 2343744 h 7301507"/>
              <a:gd name="connsiteX41" fmla="*/ 1226923 w 3343854"/>
              <a:gd name="connsiteY41" fmla="*/ 2360414 h 7301507"/>
              <a:gd name="connsiteX42" fmla="*/ 1276929 w 3343854"/>
              <a:gd name="connsiteY42" fmla="*/ 2410420 h 7301507"/>
              <a:gd name="connsiteX43" fmla="*/ 1334079 w 3343854"/>
              <a:gd name="connsiteY43" fmla="*/ 2431851 h 7301507"/>
              <a:gd name="connsiteX44" fmla="*/ 1426948 w 3343854"/>
              <a:gd name="connsiteY44" fmla="*/ 2508051 h 7301507"/>
              <a:gd name="connsiteX45" fmla="*/ 1512673 w 3343854"/>
              <a:gd name="connsiteY45" fmla="*/ 2541390 h 7301507"/>
              <a:gd name="connsiteX46" fmla="*/ 1646023 w 3343854"/>
              <a:gd name="connsiteY46" fmla="*/ 2689026 h 7301507"/>
              <a:gd name="connsiteX47" fmla="*/ 1729367 w 3343854"/>
              <a:gd name="connsiteY47" fmla="*/ 2843807 h 7301507"/>
              <a:gd name="connsiteX48" fmla="*/ 1900816 w 3343854"/>
              <a:gd name="connsiteY48" fmla="*/ 2950964 h 7301507"/>
              <a:gd name="connsiteX49" fmla="*/ 1931773 w 3343854"/>
              <a:gd name="connsiteY49" fmla="*/ 3055739 h 7301507"/>
              <a:gd name="connsiteX50" fmla="*/ 1993685 w 3343854"/>
              <a:gd name="connsiteY50" fmla="*/ 3158132 h 7301507"/>
              <a:gd name="connsiteX51" fmla="*/ 2055598 w 3343854"/>
              <a:gd name="connsiteY51" fmla="*/ 3196232 h 7301507"/>
              <a:gd name="connsiteX52" fmla="*/ 2186567 w 3343854"/>
              <a:gd name="connsiteY52" fmla="*/ 3343870 h 7301507"/>
              <a:gd name="connsiteX53" fmla="*/ 2329441 w 3343854"/>
              <a:gd name="connsiteY53" fmla="*/ 3420070 h 7301507"/>
              <a:gd name="connsiteX54" fmla="*/ 2388973 w 3343854"/>
              <a:gd name="connsiteY54" fmla="*/ 3505795 h 7301507"/>
              <a:gd name="connsiteX55" fmla="*/ 2436598 w 3343854"/>
              <a:gd name="connsiteY55" fmla="*/ 3572470 h 7301507"/>
              <a:gd name="connsiteX56" fmla="*/ 2484223 w 3343854"/>
              <a:gd name="connsiteY56" fmla="*/ 3562946 h 7301507"/>
              <a:gd name="connsiteX57" fmla="*/ 2488985 w 3343854"/>
              <a:gd name="connsiteY57" fmla="*/ 3715345 h 7301507"/>
              <a:gd name="connsiteX58" fmla="*/ 2541373 w 3343854"/>
              <a:gd name="connsiteY58" fmla="*/ 3808214 h 7301507"/>
              <a:gd name="connsiteX59" fmla="*/ 2534229 w 3343854"/>
              <a:gd name="connsiteY59" fmla="*/ 3846314 h 7301507"/>
              <a:gd name="connsiteX60" fmla="*/ 2603285 w 3343854"/>
              <a:gd name="connsiteY60" fmla="*/ 3882032 h 7301507"/>
              <a:gd name="connsiteX61" fmla="*/ 2660435 w 3343854"/>
              <a:gd name="connsiteY61" fmla="*/ 3827264 h 7301507"/>
              <a:gd name="connsiteX62" fmla="*/ 2693773 w 3343854"/>
              <a:gd name="connsiteY62" fmla="*/ 3910607 h 7301507"/>
              <a:gd name="connsiteX63" fmla="*/ 2739017 w 3343854"/>
              <a:gd name="connsiteY63" fmla="*/ 3955851 h 7301507"/>
              <a:gd name="connsiteX64" fmla="*/ 2812835 w 3343854"/>
              <a:gd name="connsiteY64" fmla="*/ 3979664 h 7301507"/>
              <a:gd name="connsiteX65" fmla="*/ 2865223 w 3343854"/>
              <a:gd name="connsiteY65" fmla="*/ 4048720 h 7301507"/>
              <a:gd name="connsiteX66" fmla="*/ 2950948 w 3343854"/>
              <a:gd name="connsiteY66" fmla="*/ 4103489 h 7301507"/>
              <a:gd name="connsiteX67" fmla="*/ 3003335 w 3343854"/>
              <a:gd name="connsiteY67" fmla="*/ 4136826 h 7301507"/>
              <a:gd name="connsiteX68" fmla="*/ 2874748 w 3343854"/>
              <a:gd name="connsiteY68" fmla="*/ 4229695 h 7301507"/>
              <a:gd name="connsiteX69" fmla="*/ 2872366 w 3343854"/>
              <a:gd name="connsiteY69" fmla="*/ 4284463 h 7301507"/>
              <a:gd name="connsiteX70" fmla="*/ 2974760 w 3343854"/>
              <a:gd name="connsiteY70" fmla="*/ 4401145 h 7301507"/>
              <a:gd name="connsiteX71" fmla="*/ 3070010 w 3343854"/>
              <a:gd name="connsiteY71" fmla="*/ 4463057 h 7301507"/>
              <a:gd name="connsiteX72" fmla="*/ 3100967 w 3343854"/>
              <a:gd name="connsiteY72" fmla="*/ 4501157 h 7301507"/>
              <a:gd name="connsiteX73" fmla="*/ 3086679 w 3343854"/>
              <a:gd name="connsiteY73" fmla="*/ 4582120 h 7301507"/>
              <a:gd name="connsiteX74" fmla="*/ 3081917 w 3343854"/>
              <a:gd name="connsiteY74" fmla="*/ 4665464 h 7301507"/>
              <a:gd name="connsiteX75" fmla="*/ 3039054 w 3343854"/>
              <a:gd name="connsiteY75" fmla="*/ 4674989 h 7301507"/>
              <a:gd name="connsiteX76" fmla="*/ 3012860 w 3343854"/>
              <a:gd name="connsiteY76" fmla="*/ 4691657 h 7301507"/>
              <a:gd name="connsiteX77" fmla="*/ 3041435 w 3343854"/>
              <a:gd name="connsiteY77" fmla="*/ 4841676 h 7301507"/>
              <a:gd name="connsiteX78" fmla="*/ 3024767 w 3343854"/>
              <a:gd name="connsiteY78" fmla="*/ 4977407 h 7301507"/>
              <a:gd name="connsiteX79" fmla="*/ 2986667 w 3343854"/>
              <a:gd name="connsiteY79" fmla="*/ 5017889 h 7301507"/>
              <a:gd name="connsiteX80" fmla="*/ 2969998 w 3343854"/>
              <a:gd name="connsiteY80" fmla="*/ 5139332 h 7301507"/>
              <a:gd name="connsiteX81" fmla="*/ 2941423 w 3343854"/>
              <a:gd name="connsiteY81" fmla="*/ 5258395 h 7301507"/>
              <a:gd name="connsiteX82" fmla="*/ 2993810 w 3343854"/>
              <a:gd name="connsiteY82" fmla="*/ 5275064 h 7301507"/>
              <a:gd name="connsiteX83" fmla="*/ 2991429 w 3343854"/>
              <a:gd name="connsiteY83" fmla="*/ 5320307 h 7301507"/>
              <a:gd name="connsiteX84" fmla="*/ 2989048 w 3343854"/>
              <a:gd name="connsiteY84" fmla="*/ 5375076 h 7301507"/>
              <a:gd name="connsiteX85" fmla="*/ 3046198 w 3343854"/>
              <a:gd name="connsiteY85" fmla="*/ 5444132 h 7301507"/>
              <a:gd name="connsiteX86" fmla="*/ 3093823 w 3343854"/>
              <a:gd name="connsiteY86" fmla="*/ 5570339 h 7301507"/>
              <a:gd name="connsiteX87" fmla="*/ 3000954 w 3343854"/>
              <a:gd name="connsiteY87" fmla="*/ 5860851 h 7301507"/>
              <a:gd name="connsiteX88" fmla="*/ 3022385 w 3343854"/>
              <a:gd name="connsiteY88" fmla="*/ 5915620 h 7301507"/>
              <a:gd name="connsiteX89" fmla="*/ 3048579 w 3343854"/>
              <a:gd name="connsiteY89" fmla="*/ 5968007 h 7301507"/>
              <a:gd name="connsiteX90" fmla="*/ 3053342 w 3343854"/>
              <a:gd name="connsiteY90" fmla="*/ 6072782 h 7301507"/>
              <a:gd name="connsiteX91" fmla="*/ 2960472 w 3343854"/>
              <a:gd name="connsiteY91" fmla="*/ 6232327 h 7301507"/>
              <a:gd name="connsiteX92" fmla="*/ 2924754 w 3343854"/>
              <a:gd name="connsiteY92" fmla="*/ 6213276 h 7301507"/>
              <a:gd name="connsiteX93" fmla="*/ 2853317 w 3343854"/>
              <a:gd name="connsiteY93" fmla="*/ 6225182 h 7301507"/>
              <a:gd name="connsiteX94" fmla="*/ 2717585 w 3343854"/>
              <a:gd name="connsiteY94" fmla="*/ 6337101 h 7301507"/>
              <a:gd name="connsiteX95" fmla="*/ 2610429 w 3343854"/>
              <a:gd name="connsiteY95" fmla="*/ 6322814 h 7301507"/>
              <a:gd name="connsiteX96" fmla="*/ 2579473 w 3343854"/>
              <a:gd name="connsiteY96" fmla="*/ 6351389 h 7301507"/>
              <a:gd name="connsiteX97" fmla="*/ 2512797 w 3343854"/>
              <a:gd name="connsiteY97" fmla="*/ 6396631 h 7301507"/>
              <a:gd name="connsiteX98" fmla="*/ 2396117 w 3343854"/>
              <a:gd name="connsiteY98" fmla="*/ 6384726 h 7301507"/>
              <a:gd name="connsiteX99" fmla="*/ 2372304 w 3343854"/>
              <a:gd name="connsiteY99" fmla="*/ 6501407 h 7301507"/>
              <a:gd name="connsiteX100" fmla="*/ 2367542 w 3343854"/>
              <a:gd name="connsiteY100" fmla="*/ 6537126 h 7301507"/>
              <a:gd name="connsiteX101" fmla="*/ 2343730 w 3343854"/>
              <a:gd name="connsiteY101" fmla="*/ 6556176 h 7301507"/>
              <a:gd name="connsiteX102" fmla="*/ 2146085 w 3343854"/>
              <a:gd name="connsiteY102" fmla="*/ 6508551 h 7301507"/>
              <a:gd name="connsiteX103" fmla="*/ 2107985 w 3343854"/>
              <a:gd name="connsiteY103" fmla="*/ 6560939 h 7301507"/>
              <a:gd name="connsiteX104" fmla="*/ 2077029 w 3343854"/>
              <a:gd name="connsiteY104" fmla="*/ 6656189 h 7301507"/>
              <a:gd name="connsiteX105" fmla="*/ 2043691 w 3343854"/>
              <a:gd name="connsiteY105" fmla="*/ 6720482 h 7301507"/>
              <a:gd name="connsiteX106" fmla="*/ 2055598 w 3343854"/>
              <a:gd name="connsiteY106" fmla="*/ 6782395 h 7301507"/>
              <a:gd name="connsiteX107" fmla="*/ 2188948 w 3343854"/>
              <a:gd name="connsiteY107" fmla="*/ 6894314 h 7301507"/>
              <a:gd name="connsiteX108" fmla="*/ 2258004 w 3343854"/>
              <a:gd name="connsiteY108" fmla="*/ 6927651 h 7301507"/>
              <a:gd name="connsiteX109" fmla="*/ 2241335 w 3343854"/>
              <a:gd name="connsiteY109" fmla="*/ 6951464 h 7301507"/>
              <a:gd name="connsiteX110" fmla="*/ 2205617 w 3343854"/>
              <a:gd name="connsiteY110" fmla="*/ 6970514 h 7301507"/>
              <a:gd name="connsiteX111" fmla="*/ 2238954 w 3343854"/>
              <a:gd name="connsiteY111" fmla="*/ 7046714 h 7301507"/>
              <a:gd name="connsiteX112" fmla="*/ 2207998 w 3343854"/>
              <a:gd name="connsiteY112" fmla="*/ 7068145 h 7301507"/>
              <a:gd name="connsiteX113" fmla="*/ 2103223 w 3343854"/>
              <a:gd name="connsiteY113" fmla="*/ 7006232 h 7301507"/>
              <a:gd name="connsiteX114" fmla="*/ 2060360 w 3343854"/>
              <a:gd name="connsiteY114" fmla="*/ 7032426 h 7301507"/>
              <a:gd name="connsiteX115" fmla="*/ 2000829 w 3343854"/>
              <a:gd name="connsiteY115" fmla="*/ 6930032 h 7301507"/>
              <a:gd name="connsiteX116" fmla="*/ 1884148 w 3343854"/>
              <a:gd name="connsiteY116" fmla="*/ 6956226 h 7301507"/>
              <a:gd name="connsiteX117" fmla="*/ 1819854 w 3343854"/>
              <a:gd name="connsiteY117" fmla="*/ 6960989 h 7301507"/>
              <a:gd name="connsiteX118" fmla="*/ 1769848 w 3343854"/>
              <a:gd name="connsiteY118" fmla="*/ 6956227 h 7301507"/>
              <a:gd name="connsiteX119" fmla="*/ 1712698 w 3343854"/>
              <a:gd name="connsiteY119" fmla="*/ 7001470 h 7301507"/>
              <a:gd name="connsiteX120" fmla="*/ 1534104 w 3343854"/>
              <a:gd name="connsiteY120" fmla="*/ 6960989 h 7301507"/>
              <a:gd name="connsiteX121" fmla="*/ 1557916 w 3343854"/>
              <a:gd name="connsiteY121" fmla="*/ 7087195 h 7301507"/>
              <a:gd name="connsiteX122" fmla="*/ 1481717 w 3343854"/>
              <a:gd name="connsiteY122" fmla="*/ 7132439 h 7301507"/>
              <a:gd name="connsiteX123" fmla="*/ 1419804 w 3343854"/>
              <a:gd name="connsiteY123" fmla="*/ 7199113 h 7301507"/>
              <a:gd name="connsiteX124" fmla="*/ 1269785 w 3343854"/>
              <a:gd name="connsiteY124" fmla="*/ 7191970 h 7301507"/>
              <a:gd name="connsiteX125" fmla="*/ 1217398 w 3343854"/>
              <a:gd name="connsiteY125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9679 w 3343854"/>
              <a:gd name="connsiteY11" fmla="*/ 1141213 h 7301507"/>
              <a:gd name="connsiteX12" fmla="*/ 491117 w 3343854"/>
              <a:gd name="connsiteY12" fmla="*/ 1229320 h 7301507"/>
              <a:gd name="connsiteX13" fmla="*/ 531598 w 3343854"/>
              <a:gd name="connsiteY13" fmla="*/ 1317426 h 7301507"/>
              <a:gd name="connsiteX14" fmla="*/ 641135 w 3343854"/>
              <a:gd name="connsiteY14" fmla="*/ 1369814 h 7301507"/>
              <a:gd name="connsiteX15" fmla="*/ 750673 w 3343854"/>
              <a:gd name="connsiteY15" fmla="*/ 1393626 h 7301507"/>
              <a:gd name="connsiteX16" fmla="*/ 834017 w 3343854"/>
              <a:gd name="connsiteY16" fmla="*/ 1441251 h 7301507"/>
              <a:gd name="connsiteX17" fmla="*/ 917360 w 3343854"/>
              <a:gd name="connsiteY17" fmla="*/ 1415057 h 7301507"/>
              <a:gd name="connsiteX18" fmla="*/ 998323 w 3343854"/>
              <a:gd name="connsiteY18" fmla="*/ 1341239 h 7301507"/>
              <a:gd name="connsiteX19" fmla="*/ 1107860 w 3343854"/>
              <a:gd name="connsiteY19" fmla="*/ 1324570 h 7301507"/>
              <a:gd name="connsiteX20" fmla="*/ 1174535 w 3343854"/>
              <a:gd name="connsiteY20" fmla="*/ 1329332 h 7301507"/>
              <a:gd name="connsiteX21" fmla="*/ 1334079 w 3343854"/>
              <a:gd name="connsiteY21" fmla="*/ 1438870 h 7301507"/>
              <a:gd name="connsiteX22" fmla="*/ 1393610 w 3343854"/>
              <a:gd name="connsiteY22" fmla="*/ 1467445 h 7301507"/>
              <a:gd name="connsiteX23" fmla="*/ 1265023 w 3343854"/>
              <a:gd name="connsiteY23" fmla="*/ 1569839 h 7301507"/>
              <a:gd name="connsiteX24" fmla="*/ 1267404 w 3343854"/>
              <a:gd name="connsiteY24" fmla="*/ 1634132 h 7301507"/>
              <a:gd name="connsiteX25" fmla="*/ 1429329 w 3343854"/>
              <a:gd name="connsiteY25" fmla="*/ 1586507 h 7301507"/>
              <a:gd name="connsiteX26" fmla="*/ 1391229 w 3343854"/>
              <a:gd name="connsiteY26" fmla="*/ 1650801 h 7301507"/>
              <a:gd name="connsiteX27" fmla="*/ 1410279 w 3343854"/>
              <a:gd name="connsiteY27" fmla="*/ 1724620 h 7301507"/>
              <a:gd name="connsiteX28" fmla="*/ 1522198 w 3343854"/>
              <a:gd name="connsiteY28" fmla="*/ 1760339 h 7301507"/>
              <a:gd name="connsiteX29" fmla="*/ 1596017 w 3343854"/>
              <a:gd name="connsiteY29" fmla="*/ 1777007 h 7301507"/>
              <a:gd name="connsiteX30" fmla="*/ 1505529 w 3343854"/>
              <a:gd name="connsiteY30" fmla="*/ 1907976 h 7301507"/>
              <a:gd name="connsiteX31" fmla="*/ 1498385 w 3343854"/>
              <a:gd name="connsiteY31" fmla="*/ 1957982 h 7301507"/>
              <a:gd name="connsiteX32" fmla="*/ 1426948 w 3343854"/>
              <a:gd name="connsiteY32" fmla="*/ 1993701 h 7301507"/>
              <a:gd name="connsiteX33" fmla="*/ 1395992 w 3343854"/>
              <a:gd name="connsiteY33" fmla="*/ 2055614 h 7301507"/>
              <a:gd name="connsiteX34" fmla="*/ 1265023 w 3343854"/>
              <a:gd name="connsiteY34" fmla="*/ 2029420 h 7301507"/>
              <a:gd name="connsiteX35" fmla="*/ 1143579 w 3343854"/>
              <a:gd name="connsiteY35" fmla="*/ 2029419 h 7301507"/>
              <a:gd name="connsiteX36" fmla="*/ 1076904 w 3343854"/>
              <a:gd name="connsiteY36" fmla="*/ 2057995 h 7301507"/>
              <a:gd name="connsiteX37" fmla="*/ 1069760 w 3343854"/>
              <a:gd name="connsiteY37" fmla="*/ 2158007 h 7301507"/>
              <a:gd name="connsiteX38" fmla="*/ 981654 w 3343854"/>
              <a:gd name="connsiteY38" fmla="*/ 2246114 h 7301507"/>
              <a:gd name="connsiteX39" fmla="*/ 1124529 w 3343854"/>
              <a:gd name="connsiteY39" fmla="*/ 2308026 h 7301507"/>
              <a:gd name="connsiteX40" fmla="*/ 1174536 w 3343854"/>
              <a:gd name="connsiteY40" fmla="*/ 2343744 h 7301507"/>
              <a:gd name="connsiteX41" fmla="*/ 1226923 w 3343854"/>
              <a:gd name="connsiteY41" fmla="*/ 2360414 h 7301507"/>
              <a:gd name="connsiteX42" fmla="*/ 1276929 w 3343854"/>
              <a:gd name="connsiteY42" fmla="*/ 2410420 h 7301507"/>
              <a:gd name="connsiteX43" fmla="*/ 1334079 w 3343854"/>
              <a:gd name="connsiteY43" fmla="*/ 2431851 h 7301507"/>
              <a:gd name="connsiteX44" fmla="*/ 1426948 w 3343854"/>
              <a:gd name="connsiteY44" fmla="*/ 2508051 h 7301507"/>
              <a:gd name="connsiteX45" fmla="*/ 1512673 w 3343854"/>
              <a:gd name="connsiteY45" fmla="*/ 2541390 h 7301507"/>
              <a:gd name="connsiteX46" fmla="*/ 1646023 w 3343854"/>
              <a:gd name="connsiteY46" fmla="*/ 2689026 h 7301507"/>
              <a:gd name="connsiteX47" fmla="*/ 1729367 w 3343854"/>
              <a:gd name="connsiteY47" fmla="*/ 2843807 h 7301507"/>
              <a:gd name="connsiteX48" fmla="*/ 1900816 w 3343854"/>
              <a:gd name="connsiteY48" fmla="*/ 2950964 h 7301507"/>
              <a:gd name="connsiteX49" fmla="*/ 1931773 w 3343854"/>
              <a:gd name="connsiteY49" fmla="*/ 3055739 h 7301507"/>
              <a:gd name="connsiteX50" fmla="*/ 1993685 w 3343854"/>
              <a:gd name="connsiteY50" fmla="*/ 3158132 h 7301507"/>
              <a:gd name="connsiteX51" fmla="*/ 2055598 w 3343854"/>
              <a:gd name="connsiteY51" fmla="*/ 3196232 h 7301507"/>
              <a:gd name="connsiteX52" fmla="*/ 2186567 w 3343854"/>
              <a:gd name="connsiteY52" fmla="*/ 3343870 h 7301507"/>
              <a:gd name="connsiteX53" fmla="*/ 2329441 w 3343854"/>
              <a:gd name="connsiteY53" fmla="*/ 3420070 h 7301507"/>
              <a:gd name="connsiteX54" fmla="*/ 2388973 w 3343854"/>
              <a:gd name="connsiteY54" fmla="*/ 3505795 h 7301507"/>
              <a:gd name="connsiteX55" fmla="*/ 2436598 w 3343854"/>
              <a:gd name="connsiteY55" fmla="*/ 3572470 h 7301507"/>
              <a:gd name="connsiteX56" fmla="*/ 2484223 w 3343854"/>
              <a:gd name="connsiteY56" fmla="*/ 3562946 h 7301507"/>
              <a:gd name="connsiteX57" fmla="*/ 2488985 w 3343854"/>
              <a:gd name="connsiteY57" fmla="*/ 3715345 h 7301507"/>
              <a:gd name="connsiteX58" fmla="*/ 2541373 w 3343854"/>
              <a:gd name="connsiteY58" fmla="*/ 3808214 h 7301507"/>
              <a:gd name="connsiteX59" fmla="*/ 2534229 w 3343854"/>
              <a:gd name="connsiteY59" fmla="*/ 3846314 h 7301507"/>
              <a:gd name="connsiteX60" fmla="*/ 2603285 w 3343854"/>
              <a:gd name="connsiteY60" fmla="*/ 3882032 h 7301507"/>
              <a:gd name="connsiteX61" fmla="*/ 2660435 w 3343854"/>
              <a:gd name="connsiteY61" fmla="*/ 3827264 h 7301507"/>
              <a:gd name="connsiteX62" fmla="*/ 2693773 w 3343854"/>
              <a:gd name="connsiteY62" fmla="*/ 3910607 h 7301507"/>
              <a:gd name="connsiteX63" fmla="*/ 2739017 w 3343854"/>
              <a:gd name="connsiteY63" fmla="*/ 3955851 h 7301507"/>
              <a:gd name="connsiteX64" fmla="*/ 2812835 w 3343854"/>
              <a:gd name="connsiteY64" fmla="*/ 3979664 h 7301507"/>
              <a:gd name="connsiteX65" fmla="*/ 2865223 w 3343854"/>
              <a:gd name="connsiteY65" fmla="*/ 4048720 h 7301507"/>
              <a:gd name="connsiteX66" fmla="*/ 2950948 w 3343854"/>
              <a:gd name="connsiteY66" fmla="*/ 4103489 h 7301507"/>
              <a:gd name="connsiteX67" fmla="*/ 3003335 w 3343854"/>
              <a:gd name="connsiteY67" fmla="*/ 4136826 h 7301507"/>
              <a:gd name="connsiteX68" fmla="*/ 2874748 w 3343854"/>
              <a:gd name="connsiteY68" fmla="*/ 4229695 h 7301507"/>
              <a:gd name="connsiteX69" fmla="*/ 2872366 w 3343854"/>
              <a:gd name="connsiteY69" fmla="*/ 4284463 h 7301507"/>
              <a:gd name="connsiteX70" fmla="*/ 2974760 w 3343854"/>
              <a:gd name="connsiteY70" fmla="*/ 4401145 h 7301507"/>
              <a:gd name="connsiteX71" fmla="*/ 3070010 w 3343854"/>
              <a:gd name="connsiteY71" fmla="*/ 4463057 h 7301507"/>
              <a:gd name="connsiteX72" fmla="*/ 3100967 w 3343854"/>
              <a:gd name="connsiteY72" fmla="*/ 4501157 h 7301507"/>
              <a:gd name="connsiteX73" fmla="*/ 3086679 w 3343854"/>
              <a:gd name="connsiteY73" fmla="*/ 4582120 h 7301507"/>
              <a:gd name="connsiteX74" fmla="*/ 3081917 w 3343854"/>
              <a:gd name="connsiteY74" fmla="*/ 4665464 h 7301507"/>
              <a:gd name="connsiteX75" fmla="*/ 3039054 w 3343854"/>
              <a:gd name="connsiteY75" fmla="*/ 4674989 h 7301507"/>
              <a:gd name="connsiteX76" fmla="*/ 3012860 w 3343854"/>
              <a:gd name="connsiteY76" fmla="*/ 4691657 h 7301507"/>
              <a:gd name="connsiteX77" fmla="*/ 3041435 w 3343854"/>
              <a:gd name="connsiteY77" fmla="*/ 4841676 h 7301507"/>
              <a:gd name="connsiteX78" fmla="*/ 3024767 w 3343854"/>
              <a:gd name="connsiteY78" fmla="*/ 4977407 h 7301507"/>
              <a:gd name="connsiteX79" fmla="*/ 2986667 w 3343854"/>
              <a:gd name="connsiteY79" fmla="*/ 5017889 h 7301507"/>
              <a:gd name="connsiteX80" fmla="*/ 2969998 w 3343854"/>
              <a:gd name="connsiteY80" fmla="*/ 5139332 h 7301507"/>
              <a:gd name="connsiteX81" fmla="*/ 2941423 w 3343854"/>
              <a:gd name="connsiteY81" fmla="*/ 5258395 h 7301507"/>
              <a:gd name="connsiteX82" fmla="*/ 2993810 w 3343854"/>
              <a:gd name="connsiteY82" fmla="*/ 5275064 h 7301507"/>
              <a:gd name="connsiteX83" fmla="*/ 2991429 w 3343854"/>
              <a:gd name="connsiteY83" fmla="*/ 5320307 h 7301507"/>
              <a:gd name="connsiteX84" fmla="*/ 2989048 w 3343854"/>
              <a:gd name="connsiteY84" fmla="*/ 5375076 h 7301507"/>
              <a:gd name="connsiteX85" fmla="*/ 3046198 w 3343854"/>
              <a:gd name="connsiteY85" fmla="*/ 5444132 h 7301507"/>
              <a:gd name="connsiteX86" fmla="*/ 3093823 w 3343854"/>
              <a:gd name="connsiteY86" fmla="*/ 5570339 h 7301507"/>
              <a:gd name="connsiteX87" fmla="*/ 3000954 w 3343854"/>
              <a:gd name="connsiteY87" fmla="*/ 5860851 h 7301507"/>
              <a:gd name="connsiteX88" fmla="*/ 3022385 w 3343854"/>
              <a:gd name="connsiteY88" fmla="*/ 5915620 h 7301507"/>
              <a:gd name="connsiteX89" fmla="*/ 3048579 w 3343854"/>
              <a:gd name="connsiteY89" fmla="*/ 5968007 h 7301507"/>
              <a:gd name="connsiteX90" fmla="*/ 3053342 w 3343854"/>
              <a:gd name="connsiteY90" fmla="*/ 6072782 h 7301507"/>
              <a:gd name="connsiteX91" fmla="*/ 2960472 w 3343854"/>
              <a:gd name="connsiteY91" fmla="*/ 6232327 h 7301507"/>
              <a:gd name="connsiteX92" fmla="*/ 2924754 w 3343854"/>
              <a:gd name="connsiteY92" fmla="*/ 6213276 h 7301507"/>
              <a:gd name="connsiteX93" fmla="*/ 2853317 w 3343854"/>
              <a:gd name="connsiteY93" fmla="*/ 6225182 h 7301507"/>
              <a:gd name="connsiteX94" fmla="*/ 2717585 w 3343854"/>
              <a:gd name="connsiteY94" fmla="*/ 6337101 h 7301507"/>
              <a:gd name="connsiteX95" fmla="*/ 2610429 w 3343854"/>
              <a:gd name="connsiteY95" fmla="*/ 6322814 h 7301507"/>
              <a:gd name="connsiteX96" fmla="*/ 2579473 w 3343854"/>
              <a:gd name="connsiteY96" fmla="*/ 6351389 h 7301507"/>
              <a:gd name="connsiteX97" fmla="*/ 2512797 w 3343854"/>
              <a:gd name="connsiteY97" fmla="*/ 6396631 h 7301507"/>
              <a:gd name="connsiteX98" fmla="*/ 2396117 w 3343854"/>
              <a:gd name="connsiteY98" fmla="*/ 6384726 h 7301507"/>
              <a:gd name="connsiteX99" fmla="*/ 2372304 w 3343854"/>
              <a:gd name="connsiteY99" fmla="*/ 6501407 h 7301507"/>
              <a:gd name="connsiteX100" fmla="*/ 2367542 w 3343854"/>
              <a:gd name="connsiteY100" fmla="*/ 6537126 h 7301507"/>
              <a:gd name="connsiteX101" fmla="*/ 2343730 w 3343854"/>
              <a:gd name="connsiteY101" fmla="*/ 6556176 h 7301507"/>
              <a:gd name="connsiteX102" fmla="*/ 2146085 w 3343854"/>
              <a:gd name="connsiteY102" fmla="*/ 6508551 h 7301507"/>
              <a:gd name="connsiteX103" fmla="*/ 2107985 w 3343854"/>
              <a:gd name="connsiteY103" fmla="*/ 6560939 h 7301507"/>
              <a:gd name="connsiteX104" fmla="*/ 2077029 w 3343854"/>
              <a:gd name="connsiteY104" fmla="*/ 6656189 h 7301507"/>
              <a:gd name="connsiteX105" fmla="*/ 2043691 w 3343854"/>
              <a:gd name="connsiteY105" fmla="*/ 6720482 h 7301507"/>
              <a:gd name="connsiteX106" fmla="*/ 2055598 w 3343854"/>
              <a:gd name="connsiteY106" fmla="*/ 6782395 h 7301507"/>
              <a:gd name="connsiteX107" fmla="*/ 2188948 w 3343854"/>
              <a:gd name="connsiteY107" fmla="*/ 6894314 h 7301507"/>
              <a:gd name="connsiteX108" fmla="*/ 2258004 w 3343854"/>
              <a:gd name="connsiteY108" fmla="*/ 6927651 h 7301507"/>
              <a:gd name="connsiteX109" fmla="*/ 2241335 w 3343854"/>
              <a:gd name="connsiteY109" fmla="*/ 6951464 h 7301507"/>
              <a:gd name="connsiteX110" fmla="*/ 2205617 w 3343854"/>
              <a:gd name="connsiteY110" fmla="*/ 6970514 h 7301507"/>
              <a:gd name="connsiteX111" fmla="*/ 2238954 w 3343854"/>
              <a:gd name="connsiteY111" fmla="*/ 7046714 h 7301507"/>
              <a:gd name="connsiteX112" fmla="*/ 2207998 w 3343854"/>
              <a:gd name="connsiteY112" fmla="*/ 7068145 h 7301507"/>
              <a:gd name="connsiteX113" fmla="*/ 2103223 w 3343854"/>
              <a:gd name="connsiteY113" fmla="*/ 7006232 h 7301507"/>
              <a:gd name="connsiteX114" fmla="*/ 2060360 w 3343854"/>
              <a:gd name="connsiteY114" fmla="*/ 7032426 h 7301507"/>
              <a:gd name="connsiteX115" fmla="*/ 2000829 w 3343854"/>
              <a:gd name="connsiteY115" fmla="*/ 6930032 h 7301507"/>
              <a:gd name="connsiteX116" fmla="*/ 1884148 w 3343854"/>
              <a:gd name="connsiteY116" fmla="*/ 6956226 h 7301507"/>
              <a:gd name="connsiteX117" fmla="*/ 1819854 w 3343854"/>
              <a:gd name="connsiteY117" fmla="*/ 6960989 h 7301507"/>
              <a:gd name="connsiteX118" fmla="*/ 1769848 w 3343854"/>
              <a:gd name="connsiteY118" fmla="*/ 6956227 h 7301507"/>
              <a:gd name="connsiteX119" fmla="*/ 1712698 w 3343854"/>
              <a:gd name="connsiteY119" fmla="*/ 7001470 h 7301507"/>
              <a:gd name="connsiteX120" fmla="*/ 1534104 w 3343854"/>
              <a:gd name="connsiteY120" fmla="*/ 6960989 h 7301507"/>
              <a:gd name="connsiteX121" fmla="*/ 1557916 w 3343854"/>
              <a:gd name="connsiteY121" fmla="*/ 7087195 h 7301507"/>
              <a:gd name="connsiteX122" fmla="*/ 1481717 w 3343854"/>
              <a:gd name="connsiteY122" fmla="*/ 7132439 h 7301507"/>
              <a:gd name="connsiteX123" fmla="*/ 1419804 w 3343854"/>
              <a:gd name="connsiteY123" fmla="*/ 7199113 h 7301507"/>
              <a:gd name="connsiteX124" fmla="*/ 1269785 w 3343854"/>
              <a:gd name="connsiteY124" fmla="*/ 7191970 h 7301507"/>
              <a:gd name="connsiteX125" fmla="*/ 1217398 w 3343854"/>
              <a:gd name="connsiteY125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383960 w 3343854"/>
              <a:gd name="connsiteY11" fmla="*/ 1112639 h 7301507"/>
              <a:gd name="connsiteX12" fmla="*/ 419679 w 3343854"/>
              <a:gd name="connsiteY12" fmla="*/ 1141213 h 7301507"/>
              <a:gd name="connsiteX13" fmla="*/ 491117 w 3343854"/>
              <a:gd name="connsiteY13" fmla="*/ 1229320 h 7301507"/>
              <a:gd name="connsiteX14" fmla="*/ 531598 w 3343854"/>
              <a:gd name="connsiteY14" fmla="*/ 1317426 h 7301507"/>
              <a:gd name="connsiteX15" fmla="*/ 641135 w 3343854"/>
              <a:gd name="connsiteY15" fmla="*/ 1369814 h 7301507"/>
              <a:gd name="connsiteX16" fmla="*/ 750673 w 3343854"/>
              <a:gd name="connsiteY16" fmla="*/ 1393626 h 7301507"/>
              <a:gd name="connsiteX17" fmla="*/ 834017 w 3343854"/>
              <a:gd name="connsiteY17" fmla="*/ 1441251 h 7301507"/>
              <a:gd name="connsiteX18" fmla="*/ 917360 w 3343854"/>
              <a:gd name="connsiteY18" fmla="*/ 1415057 h 7301507"/>
              <a:gd name="connsiteX19" fmla="*/ 998323 w 3343854"/>
              <a:gd name="connsiteY19" fmla="*/ 1341239 h 7301507"/>
              <a:gd name="connsiteX20" fmla="*/ 1107860 w 3343854"/>
              <a:gd name="connsiteY20" fmla="*/ 1324570 h 7301507"/>
              <a:gd name="connsiteX21" fmla="*/ 1174535 w 3343854"/>
              <a:gd name="connsiteY21" fmla="*/ 1329332 h 7301507"/>
              <a:gd name="connsiteX22" fmla="*/ 1334079 w 3343854"/>
              <a:gd name="connsiteY22" fmla="*/ 1438870 h 7301507"/>
              <a:gd name="connsiteX23" fmla="*/ 1393610 w 3343854"/>
              <a:gd name="connsiteY23" fmla="*/ 1467445 h 7301507"/>
              <a:gd name="connsiteX24" fmla="*/ 1265023 w 3343854"/>
              <a:gd name="connsiteY24" fmla="*/ 1569839 h 7301507"/>
              <a:gd name="connsiteX25" fmla="*/ 1267404 w 3343854"/>
              <a:gd name="connsiteY25" fmla="*/ 1634132 h 7301507"/>
              <a:gd name="connsiteX26" fmla="*/ 1429329 w 3343854"/>
              <a:gd name="connsiteY26" fmla="*/ 1586507 h 7301507"/>
              <a:gd name="connsiteX27" fmla="*/ 1391229 w 3343854"/>
              <a:gd name="connsiteY27" fmla="*/ 1650801 h 7301507"/>
              <a:gd name="connsiteX28" fmla="*/ 1410279 w 3343854"/>
              <a:gd name="connsiteY28" fmla="*/ 1724620 h 7301507"/>
              <a:gd name="connsiteX29" fmla="*/ 1522198 w 3343854"/>
              <a:gd name="connsiteY29" fmla="*/ 1760339 h 7301507"/>
              <a:gd name="connsiteX30" fmla="*/ 1596017 w 3343854"/>
              <a:gd name="connsiteY30" fmla="*/ 1777007 h 7301507"/>
              <a:gd name="connsiteX31" fmla="*/ 1505529 w 3343854"/>
              <a:gd name="connsiteY31" fmla="*/ 1907976 h 7301507"/>
              <a:gd name="connsiteX32" fmla="*/ 1498385 w 3343854"/>
              <a:gd name="connsiteY32" fmla="*/ 1957982 h 7301507"/>
              <a:gd name="connsiteX33" fmla="*/ 1426948 w 3343854"/>
              <a:gd name="connsiteY33" fmla="*/ 1993701 h 7301507"/>
              <a:gd name="connsiteX34" fmla="*/ 1395992 w 3343854"/>
              <a:gd name="connsiteY34" fmla="*/ 2055614 h 7301507"/>
              <a:gd name="connsiteX35" fmla="*/ 1265023 w 3343854"/>
              <a:gd name="connsiteY35" fmla="*/ 2029420 h 7301507"/>
              <a:gd name="connsiteX36" fmla="*/ 1143579 w 3343854"/>
              <a:gd name="connsiteY36" fmla="*/ 2029419 h 7301507"/>
              <a:gd name="connsiteX37" fmla="*/ 1076904 w 3343854"/>
              <a:gd name="connsiteY37" fmla="*/ 2057995 h 7301507"/>
              <a:gd name="connsiteX38" fmla="*/ 1069760 w 3343854"/>
              <a:gd name="connsiteY38" fmla="*/ 2158007 h 7301507"/>
              <a:gd name="connsiteX39" fmla="*/ 981654 w 3343854"/>
              <a:gd name="connsiteY39" fmla="*/ 2246114 h 7301507"/>
              <a:gd name="connsiteX40" fmla="*/ 1124529 w 3343854"/>
              <a:gd name="connsiteY40" fmla="*/ 2308026 h 7301507"/>
              <a:gd name="connsiteX41" fmla="*/ 1174536 w 3343854"/>
              <a:gd name="connsiteY41" fmla="*/ 2343744 h 7301507"/>
              <a:gd name="connsiteX42" fmla="*/ 1226923 w 3343854"/>
              <a:gd name="connsiteY42" fmla="*/ 2360414 h 7301507"/>
              <a:gd name="connsiteX43" fmla="*/ 1276929 w 3343854"/>
              <a:gd name="connsiteY43" fmla="*/ 2410420 h 7301507"/>
              <a:gd name="connsiteX44" fmla="*/ 1334079 w 3343854"/>
              <a:gd name="connsiteY44" fmla="*/ 2431851 h 7301507"/>
              <a:gd name="connsiteX45" fmla="*/ 1426948 w 3343854"/>
              <a:gd name="connsiteY45" fmla="*/ 2508051 h 7301507"/>
              <a:gd name="connsiteX46" fmla="*/ 1512673 w 3343854"/>
              <a:gd name="connsiteY46" fmla="*/ 2541390 h 7301507"/>
              <a:gd name="connsiteX47" fmla="*/ 1646023 w 3343854"/>
              <a:gd name="connsiteY47" fmla="*/ 2689026 h 7301507"/>
              <a:gd name="connsiteX48" fmla="*/ 1729367 w 3343854"/>
              <a:gd name="connsiteY48" fmla="*/ 2843807 h 7301507"/>
              <a:gd name="connsiteX49" fmla="*/ 1900816 w 3343854"/>
              <a:gd name="connsiteY49" fmla="*/ 2950964 h 7301507"/>
              <a:gd name="connsiteX50" fmla="*/ 1931773 w 3343854"/>
              <a:gd name="connsiteY50" fmla="*/ 3055739 h 7301507"/>
              <a:gd name="connsiteX51" fmla="*/ 1993685 w 3343854"/>
              <a:gd name="connsiteY51" fmla="*/ 3158132 h 7301507"/>
              <a:gd name="connsiteX52" fmla="*/ 2055598 w 3343854"/>
              <a:gd name="connsiteY52" fmla="*/ 3196232 h 7301507"/>
              <a:gd name="connsiteX53" fmla="*/ 2186567 w 3343854"/>
              <a:gd name="connsiteY53" fmla="*/ 3343870 h 7301507"/>
              <a:gd name="connsiteX54" fmla="*/ 2329441 w 3343854"/>
              <a:gd name="connsiteY54" fmla="*/ 3420070 h 7301507"/>
              <a:gd name="connsiteX55" fmla="*/ 2388973 w 3343854"/>
              <a:gd name="connsiteY55" fmla="*/ 3505795 h 7301507"/>
              <a:gd name="connsiteX56" fmla="*/ 2436598 w 3343854"/>
              <a:gd name="connsiteY56" fmla="*/ 3572470 h 7301507"/>
              <a:gd name="connsiteX57" fmla="*/ 2484223 w 3343854"/>
              <a:gd name="connsiteY57" fmla="*/ 3562946 h 7301507"/>
              <a:gd name="connsiteX58" fmla="*/ 2488985 w 3343854"/>
              <a:gd name="connsiteY58" fmla="*/ 3715345 h 7301507"/>
              <a:gd name="connsiteX59" fmla="*/ 2541373 w 3343854"/>
              <a:gd name="connsiteY59" fmla="*/ 3808214 h 7301507"/>
              <a:gd name="connsiteX60" fmla="*/ 2534229 w 3343854"/>
              <a:gd name="connsiteY60" fmla="*/ 3846314 h 7301507"/>
              <a:gd name="connsiteX61" fmla="*/ 2603285 w 3343854"/>
              <a:gd name="connsiteY61" fmla="*/ 3882032 h 7301507"/>
              <a:gd name="connsiteX62" fmla="*/ 2660435 w 3343854"/>
              <a:gd name="connsiteY62" fmla="*/ 3827264 h 7301507"/>
              <a:gd name="connsiteX63" fmla="*/ 2693773 w 3343854"/>
              <a:gd name="connsiteY63" fmla="*/ 3910607 h 7301507"/>
              <a:gd name="connsiteX64" fmla="*/ 2739017 w 3343854"/>
              <a:gd name="connsiteY64" fmla="*/ 3955851 h 7301507"/>
              <a:gd name="connsiteX65" fmla="*/ 2812835 w 3343854"/>
              <a:gd name="connsiteY65" fmla="*/ 3979664 h 7301507"/>
              <a:gd name="connsiteX66" fmla="*/ 2865223 w 3343854"/>
              <a:gd name="connsiteY66" fmla="*/ 4048720 h 7301507"/>
              <a:gd name="connsiteX67" fmla="*/ 2950948 w 3343854"/>
              <a:gd name="connsiteY67" fmla="*/ 4103489 h 7301507"/>
              <a:gd name="connsiteX68" fmla="*/ 3003335 w 3343854"/>
              <a:gd name="connsiteY68" fmla="*/ 4136826 h 7301507"/>
              <a:gd name="connsiteX69" fmla="*/ 2874748 w 3343854"/>
              <a:gd name="connsiteY69" fmla="*/ 4229695 h 7301507"/>
              <a:gd name="connsiteX70" fmla="*/ 2872366 w 3343854"/>
              <a:gd name="connsiteY70" fmla="*/ 4284463 h 7301507"/>
              <a:gd name="connsiteX71" fmla="*/ 2974760 w 3343854"/>
              <a:gd name="connsiteY71" fmla="*/ 4401145 h 7301507"/>
              <a:gd name="connsiteX72" fmla="*/ 3070010 w 3343854"/>
              <a:gd name="connsiteY72" fmla="*/ 4463057 h 7301507"/>
              <a:gd name="connsiteX73" fmla="*/ 3100967 w 3343854"/>
              <a:gd name="connsiteY73" fmla="*/ 4501157 h 7301507"/>
              <a:gd name="connsiteX74" fmla="*/ 3086679 w 3343854"/>
              <a:gd name="connsiteY74" fmla="*/ 4582120 h 7301507"/>
              <a:gd name="connsiteX75" fmla="*/ 3081917 w 3343854"/>
              <a:gd name="connsiteY75" fmla="*/ 4665464 h 7301507"/>
              <a:gd name="connsiteX76" fmla="*/ 3039054 w 3343854"/>
              <a:gd name="connsiteY76" fmla="*/ 4674989 h 7301507"/>
              <a:gd name="connsiteX77" fmla="*/ 3012860 w 3343854"/>
              <a:gd name="connsiteY77" fmla="*/ 4691657 h 7301507"/>
              <a:gd name="connsiteX78" fmla="*/ 3041435 w 3343854"/>
              <a:gd name="connsiteY78" fmla="*/ 4841676 h 7301507"/>
              <a:gd name="connsiteX79" fmla="*/ 3024767 w 3343854"/>
              <a:gd name="connsiteY79" fmla="*/ 4977407 h 7301507"/>
              <a:gd name="connsiteX80" fmla="*/ 2986667 w 3343854"/>
              <a:gd name="connsiteY80" fmla="*/ 5017889 h 7301507"/>
              <a:gd name="connsiteX81" fmla="*/ 2969998 w 3343854"/>
              <a:gd name="connsiteY81" fmla="*/ 5139332 h 7301507"/>
              <a:gd name="connsiteX82" fmla="*/ 2941423 w 3343854"/>
              <a:gd name="connsiteY82" fmla="*/ 5258395 h 7301507"/>
              <a:gd name="connsiteX83" fmla="*/ 2993810 w 3343854"/>
              <a:gd name="connsiteY83" fmla="*/ 5275064 h 7301507"/>
              <a:gd name="connsiteX84" fmla="*/ 2991429 w 3343854"/>
              <a:gd name="connsiteY84" fmla="*/ 5320307 h 7301507"/>
              <a:gd name="connsiteX85" fmla="*/ 2989048 w 3343854"/>
              <a:gd name="connsiteY85" fmla="*/ 5375076 h 7301507"/>
              <a:gd name="connsiteX86" fmla="*/ 3046198 w 3343854"/>
              <a:gd name="connsiteY86" fmla="*/ 5444132 h 7301507"/>
              <a:gd name="connsiteX87" fmla="*/ 3093823 w 3343854"/>
              <a:gd name="connsiteY87" fmla="*/ 5570339 h 7301507"/>
              <a:gd name="connsiteX88" fmla="*/ 3000954 w 3343854"/>
              <a:gd name="connsiteY88" fmla="*/ 5860851 h 7301507"/>
              <a:gd name="connsiteX89" fmla="*/ 3022385 w 3343854"/>
              <a:gd name="connsiteY89" fmla="*/ 5915620 h 7301507"/>
              <a:gd name="connsiteX90" fmla="*/ 3048579 w 3343854"/>
              <a:gd name="connsiteY90" fmla="*/ 5968007 h 7301507"/>
              <a:gd name="connsiteX91" fmla="*/ 3053342 w 3343854"/>
              <a:gd name="connsiteY91" fmla="*/ 6072782 h 7301507"/>
              <a:gd name="connsiteX92" fmla="*/ 2960472 w 3343854"/>
              <a:gd name="connsiteY92" fmla="*/ 6232327 h 7301507"/>
              <a:gd name="connsiteX93" fmla="*/ 2924754 w 3343854"/>
              <a:gd name="connsiteY93" fmla="*/ 6213276 h 7301507"/>
              <a:gd name="connsiteX94" fmla="*/ 2853317 w 3343854"/>
              <a:gd name="connsiteY94" fmla="*/ 6225182 h 7301507"/>
              <a:gd name="connsiteX95" fmla="*/ 2717585 w 3343854"/>
              <a:gd name="connsiteY95" fmla="*/ 6337101 h 7301507"/>
              <a:gd name="connsiteX96" fmla="*/ 2610429 w 3343854"/>
              <a:gd name="connsiteY96" fmla="*/ 6322814 h 7301507"/>
              <a:gd name="connsiteX97" fmla="*/ 2579473 w 3343854"/>
              <a:gd name="connsiteY97" fmla="*/ 6351389 h 7301507"/>
              <a:gd name="connsiteX98" fmla="*/ 2512797 w 3343854"/>
              <a:gd name="connsiteY98" fmla="*/ 6396631 h 7301507"/>
              <a:gd name="connsiteX99" fmla="*/ 2396117 w 3343854"/>
              <a:gd name="connsiteY99" fmla="*/ 6384726 h 7301507"/>
              <a:gd name="connsiteX100" fmla="*/ 2372304 w 3343854"/>
              <a:gd name="connsiteY100" fmla="*/ 6501407 h 7301507"/>
              <a:gd name="connsiteX101" fmla="*/ 2367542 w 3343854"/>
              <a:gd name="connsiteY101" fmla="*/ 6537126 h 7301507"/>
              <a:gd name="connsiteX102" fmla="*/ 2343730 w 3343854"/>
              <a:gd name="connsiteY102" fmla="*/ 6556176 h 7301507"/>
              <a:gd name="connsiteX103" fmla="*/ 2146085 w 3343854"/>
              <a:gd name="connsiteY103" fmla="*/ 6508551 h 7301507"/>
              <a:gd name="connsiteX104" fmla="*/ 2107985 w 3343854"/>
              <a:gd name="connsiteY104" fmla="*/ 6560939 h 7301507"/>
              <a:gd name="connsiteX105" fmla="*/ 2077029 w 3343854"/>
              <a:gd name="connsiteY105" fmla="*/ 6656189 h 7301507"/>
              <a:gd name="connsiteX106" fmla="*/ 2043691 w 3343854"/>
              <a:gd name="connsiteY106" fmla="*/ 6720482 h 7301507"/>
              <a:gd name="connsiteX107" fmla="*/ 2055598 w 3343854"/>
              <a:gd name="connsiteY107" fmla="*/ 6782395 h 7301507"/>
              <a:gd name="connsiteX108" fmla="*/ 2188948 w 3343854"/>
              <a:gd name="connsiteY108" fmla="*/ 6894314 h 7301507"/>
              <a:gd name="connsiteX109" fmla="*/ 2258004 w 3343854"/>
              <a:gd name="connsiteY109" fmla="*/ 6927651 h 7301507"/>
              <a:gd name="connsiteX110" fmla="*/ 2241335 w 3343854"/>
              <a:gd name="connsiteY110" fmla="*/ 6951464 h 7301507"/>
              <a:gd name="connsiteX111" fmla="*/ 2205617 w 3343854"/>
              <a:gd name="connsiteY111" fmla="*/ 6970514 h 7301507"/>
              <a:gd name="connsiteX112" fmla="*/ 2238954 w 3343854"/>
              <a:gd name="connsiteY112" fmla="*/ 7046714 h 7301507"/>
              <a:gd name="connsiteX113" fmla="*/ 2207998 w 3343854"/>
              <a:gd name="connsiteY113" fmla="*/ 7068145 h 7301507"/>
              <a:gd name="connsiteX114" fmla="*/ 2103223 w 3343854"/>
              <a:gd name="connsiteY114" fmla="*/ 7006232 h 7301507"/>
              <a:gd name="connsiteX115" fmla="*/ 2060360 w 3343854"/>
              <a:gd name="connsiteY115" fmla="*/ 7032426 h 7301507"/>
              <a:gd name="connsiteX116" fmla="*/ 2000829 w 3343854"/>
              <a:gd name="connsiteY116" fmla="*/ 6930032 h 7301507"/>
              <a:gd name="connsiteX117" fmla="*/ 1884148 w 3343854"/>
              <a:gd name="connsiteY117" fmla="*/ 6956226 h 7301507"/>
              <a:gd name="connsiteX118" fmla="*/ 1819854 w 3343854"/>
              <a:gd name="connsiteY118" fmla="*/ 6960989 h 7301507"/>
              <a:gd name="connsiteX119" fmla="*/ 1769848 w 3343854"/>
              <a:gd name="connsiteY119" fmla="*/ 6956227 h 7301507"/>
              <a:gd name="connsiteX120" fmla="*/ 1712698 w 3343854"/>
              <a:gd name="connsiteY120" fmla="*/ 7001470 h 7301507"/>
              <a:gd name="connsiteX121" fmla="*/ 1534104 w 3343854"/>
              <a:gd name="connsiteY121" fmla="*/ 6960989 h 7301507"/>
              <a:gd name="connsiteX122" fmla="*/ 1557916 w 3343854"/>
              <a:gd name="connsiteY122" fmla="*/ 7087195 h 7301507"/>
              <a:gd name="connsiteX123" fmla="*/ 1481717 w 3343854"/>
              <a:gd name="connsiteY123" fmla="*/ 7132439 h 7301507"/>
              <a:gd name="connsiteX124" fmla="*/ 1419804 w 3343854"/>
              <a:gd name="connsiteY124" fmla="*/ 7199113 h 7301507"/>
              <a:gd name="connsiteX125" fmla="*/ 1269785 w 3343854"/>
              <a:gd name="connsiteY125" fmla="*/ 7191970 h 7301507"/>
              <a:gd name="connsiteX126" fmla="*/ 1217398 w 3343854"/>
              <a:gd name="connsiteY126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45873 w 3343854"/>
              <a:gd name="connsiteY11" fmla="*/ 914995 h 7301507"/>
              <a:gd name="connsiteX12" fmla="*/ 383960 w 3343854"/>
              <a:gd name="connsiteY12" fmla="*/ 1112639 h 7301507"/>
              <a:gd name="connsiteX13" fmla="*/ 419679 w 3343854"/>
              <a:gd name="connsiteY13" fmla="*/ 1141213 h 7301507"/>
              <a:gd name="connsiteX14" fmla="*/ 491117 w 3343854"/>
              <a:gd name="connsiteY14" fmla="*/ 1229320 h 7301507"/>
              <a:gd name="connsiteX15" fmla="*/ 531598 w 3343854"/>
              <a:gd name="connsiteY15" fmla="*/ 1317426 h 7301507"/>
              <a:gd name="connsiteX16" fmla="*/ 641135 w 3343854"/>
              <a:gd name="connsiteY16" fmla="*/ 1369814 h 7301507"/>
              <a:gd name="connsiteX17" fmla="*/ 750673 w 3343854"/>
              <a:gd name="connsiteY17" fmla="*/ 1393626 h 7301507"/>
              <a:gd name="connsiteX18" fmla="*/ 834017 w 3343854"/>
              <a:gd name="connsiteY18" fmla="*/ 1441251 h 7301507"/>
              <a:gd name="connsiteX19" fmla="*/ 917360 w 3343854"/>
              <a:gd name="connsiteY19" fmla="*/ 1415057 h 7301507"/>
              <a:gd name="connsiteX20" fmla="*/ 998323 w 3343854"/>
              <a:gd name="connsiteY20" fmla="*/ 1341239 h 7301507"/>
              <a:gd name="connsiteX21" fmla="*/ 1107860 w 3343854"/>
              <a:gd name="connsiteY21" fmla="*/ 1324570 h 7301507"/>
              <a:gd name="connsiteX22" fmla="*/ 1174535 w 3343854"/>
              <a:gd name="connsiteY22" fmla="*/ 1329332 h 7301507"/>
              <a:gd name="connsiteX23" fmla="*/ 1334079 w 3343854"/>
              <a:gd name="connsiteY23" fmla="*/ 1438870 h 7301507"/>
              <a:gd name="connsiteX24" fmla="*/ 1393610 w 3343854"/>
              <a:gd name="connsiteY24" fmla="*/ 1467445 h 7301507"/>
              <a:gd name="connsiteX25" fmla="*/ 1265023 w 3343854"/>
              <a:gd name="connsiteY25" fmla="*/ 1569839 h 7301507"/>
              <a:gd name="connsiteX26" fmla="*/ 1267404 w 3343854"/>
              <a:gd name="connsiteY26" fmla="*/ 1634132 h 7301507"/>
              <a:gd name="connsiteX27" fmla="*/ 1429329 w 3343854"/>
              <a:gd name="connsiteY27" fmla="*/ 1586507 h 7301507"/>
              <a:gd name="connsiteX28" fmla="*/ 1391229 w 3343854"/>
              <a:gd name="connsiteY28" fmla="*/ 1650801 h 7301507"/>
              <a:gd name="connsiteX29" fmla="*/ 1410279 w 3343854"/>
              <a:gd name="connsiteY29" fmla="*/ 1724620 h 7301507"/>
              <a:gd name="connsiteX30" fmla="*/ 1522198 w 3343854"/>
              <a:gd name="connsiteY30" fmla="*/ 1760339 h 7301507"/>
              <a:gd name="connsiteX31" fmla="*/ 1596017 w 3343854"/>
              <a:gd name="connsiteY31" fmla="*/ 1777007 h 7301507"/>
              <a:gd name="connsiteX32" fmla="*/ 1505529 w 3343854"/>
              <a:gd name="connsiteY32" fmla="*/ 1907976 h 7301507"/>
              <a:gd name="connsiteX33" fmla="*/ 1498385 w 3343854"/>
              <a:gd name="connsiteY33" fmla="*/ 1957982 h 7301507"/>
              <a:gd name="connsiteX34" fmla="*/ 1426948 w 3343854"/>
              <a:gd name="connsiteY34" fmla="*/ 1993701 h 7301507"/>
              <a:gd name="connsiteX35" fmla="*/ 1395992 w 3343854"/>
              <a:gd name="connsiteY35" fmla="*/ 2055614 h 7301507"/>
              <a:gd name="connsiteX36" fmla="*/ 1265023 w 3343854"/>
              <a:gd name="connsiteY36" fmla="*/ 2029420 h 7301507"/>
              <a:gd name="connsiteX37" fmla="*/ 1143579 w 3343854"/>
              <a:gd name="connsiteY37" fmla="*/ 2029419 h 7301507"/>
              <a:gd name="connsiteX38" fmla="*/ 1076904 w 3343854"/>
              <a:gd name="connsiteY38" fmla="*/ 2057995 h 7301507"/>
              <a:gd name="connsiteX39" fmla="*/ 1069760 w 3343854"/>
              <a:gd name="connsiteY39" fmla="*/ 2158007 h 7301507"/>
              <a:gd name="connsiteX40" fmla="*/ 981654 w 3343854"/>
              <a:gd name="connsiteY40" fmla="*/ 2246114 h 7301507"/>
              <a:gd name="connsiteX41" fmla="*/ 1124529 w 3343854"/>
              <a:gd name="connsiteY41" fmla="*/ 2308026 h 7301507"/>
              <a:gd name="connsiteX42" fmla="*/ 1174536 w 3343854"/>
              <a:gd name="connsiteY42" fmla="*/ 2343744 h 7301507"/>
              <a:gd name="connsiteX43" fmla="*/ 1226923 w 3343854"/>
              <a:gd name="connsiteY43" fmla="*/ 2360414 h 7301507"/>
              <a:gd name="connsiteX44" fmla="*/ 1276929 w 3343854"/>
              <a:gd name="connsiteY44" fmla="*/ 2410420 h 7301507"/>
              <a:gd name="connsiteX45" fmla="*/ 1334079 w 3343854"/>
              <a:gd name="connsiteY45" fmla="*/ 2431851 h 7301507"/>
              <a:gd name="connsiteX46" fmla="*/ 1426948 w 3343854"/>
              <a:gd name="connsiteY46" fmla="*/ 2508051 h 7301507"/>
              <a:gd name="connsiteX47" fmla="*/ 1512673 w 3343854"/>
              <a:gd name="connsiteY47" fmla="*/ 2541390 h 7301507"/>
              <a:gd name="connsiteX48" fmla="*/ 1646023 w 3343854"/>
              <a:gd name="connsiteY48" fmla="*/ 2689026 h 7301507"/>
              <a:gd name="connsiteX49" fmla="*/ 1729367 w 3343854"/>
              <a:gd name="connsiteY49" fmla="*/ 2843807 h 7301507"/>
              <a:gd name="connsiteX50" fmla="*/ 1900816 w 3343854"/>
              <a:gd name="connsiteY50" fmla="*/ 2950964 h 7301507"/>
              <a:gd name="connsiteX51" fmla="*/ 1931773 w 3343854"/>
              <a:gd name="connsiteY51" fmla="*/ 3055739 h 7301507"/>
              <a:gd name="connsiteX52" fmla="*/ 1993685 w 3343854"/>
              <a:gd name="connsiteY52" fmla="*/ 3158132 h 7301507"/>
              <a:gd name="connsiteX53" fmla="*/ 2055598 w 3343854"/>
              <a:gd name="connsiteY53" fmla="*/ 3196232 h 7301507"/>
              <a:gd name="connsiteX54" fmla="*/ 2186567 w 3343854"/>
              <a:gd name="connsiteY54" fmla="*/ 3343870 h 7301507"/>
              <a:gd name="connsiteX55" fmla="*/ 2329441 w 3343854"/>
              <a:gd name="connsiteY55" fmla="*/ 3420070 h 7301507"/>
              <a:gd name="connsiteX56" fmla="*/ 2388973 w 3343854"/>
              <a:gd name="connsiteY56" fmla="*/ 3505795 h 7301507"/>
              <a:gd name="connsiteX57" fmla="*/ 2436598 w 3343854"/>
              <a:gd name="connsiteY57" fmla="*/ 3572470 h 7301507"/>
              <a:gd name="connsiteX58" fmla="*/ 2484223 w 3343854"/>
              <a:gd name="connsiteY58" fmla="*/ 3562946 h 7301507"/>
              <a:gd name="connsiteX59" fmla="*/ 2488985 w 3343854"/>
              <a:gd name="connsiteY59" fmla="*/ 3715345 h 7301507"/>
              <a:gd name="connsiteX60" fmla="*/ 2541373 w 3343854"/>
              <a:gd name="connsiteY60" fmla="*/ 3808214 h 7301507"/>
              <a:gd name="connsiteX61" fmla="*/ 2534229 w 3343854"/>
              <a:gd name="connsiteY61" fmla="*/ 3846314 h 7301507"/>
              <a:gd name="connsiteX62" fmla="*/ 2603285 w 3343854"/>
              <a:gd name="connsiteY62" fmla="*/ 3882032 h 7301507"/>
              <a:gd name="connsiteX63" fmla="*/ 2660435 w 3343854"/>
              <a:gd name="connsiteY63" fmla="*/ 3827264 h 7301507"/>
              <a:gd name="connsiteX64" fmla="*/ 2693773 w 3343854"/>
              <a:gd name="connsiteY64" fmla="*/ 3910607 h 7301507"/>
              <a:gd name="connsiteX65" fmla="*/ 2739017 w 3343854"/>
              <a:gd name="connsiteY65" fmla="*/ 3955851 h 7301507"/>
              <a:gd name="connsiteX66" fmla="*/ 2812835 w 3343854"/>
              <a:gd name="connsiteY66" fmla="*/ 3979664 h 7301507"/>
              <a:gd name="connsiteX67" fmla="*/ 2865223 w 3343854"/>
              <a:gd name="connsiteY67" fmla="*/ 4048720 h 7301507"/>
              <a:gd name="connsiteX68" fmla="*/ 2950948 w 3343854"/>
              <a:gd name="connsiteY68" fmla="*/ 4103489 h 7301507"/>
              <a:gd name="connsiteX69" fmla="*/ 3003335 w 3343854"/>
              <a:gd name="connsiteY69" fmla="*/ 4136826 h 7301507"/>
              <a:gd name="connsiteX70" fmla="*/ 2874748 w 3343854"/>
              <a:gd name="connsiteY70" fmla="*/ 4229695 h 7301507"/>
              <a:gd name="connsiteX71" fmla="*/ 2872366 w 3343854"/>
              <a:gd name="connsiteY71" fmla="*/ 4284463 h 7301507"/>
              <a:gd name="connsiteX72" fmla="*/ 2974760 w 3343854"/>
              <a:gd name="connsiteY72" fmla="*/ 4401145 h 7301507"/>
              <a:gd name="connsiteX73" fmla="*/ 3070010 w 3343854"/>
              <a:gd name="connsiteY73" fmla="*/ 4463057 h 7301507"/>
              <a:gd name="connsiteX74" fmla="*/ 3100967 w 3343854"/>
              <a:gd name="connsiteY74" fmla="*/ 4501157 h 7301507"/>
              <a:gd name="connsiteX75" fmla="*/ 3086679 w 3343854"/>
              <a:gd name="connsiteY75" fmla="*/ 4582120 h 7301507"/>
              <a:gd name="connsiteX76" fmla="*/ 3081917 w 3343854"/>
              <a:gd name="connsiteY76" fmla="*/ 4665464 h 7301507"/>
              <a:gd name="connsiteX77" fmla="*/ 3039054 w 3343854"/>
              <a:gd name="connsiteY77" fmla="*/ 4674989 h 7301507"/>
              <a:gd name="connsiteX78" fmla="*/ 3012860 w 3343854"/>
              <a:gd name="connsiteY78" fmla="*/ 4691657 h 7301507"/>
              <a:gd name="connsiteX79" fmla="*/ 3041435 w 3343854"/>
              <a:gd name="connsiteY79" fmla="*/ 4841676 h 7301507"/>
              <a:gd name="connsiteX80" fmla="*/ 3024767 w 3343854"/>
              <a:gd name="connsiteY80" fmla="*/ 4977407 h 7301507"/>
              <a:gd name="connsiteX81" fmla="*/ 2986667 w 3343854"/>
              <a:gd name="connsiteY81" fmla="*/ 5017889 h 7301507"/>
              <a:gd name="connsiteX82" fmla="*/ 2969998 w 3343854"/>
              <a:gd name="connsiteY82" fmla="*/ 5139332 h 7301507"/>
              <a:gd name="connsiteX83" fmla="*/ 2941423 w 3343854"/>
              <a:gd name="connsiteY83" fmla="*/ 5258395 h 7301507"/>
              <a:gd name="connsiteX84" fmla="*/ 2993810 w 3343854"/>
              <a:gd name="connsiteY84" fmla="*/ 5275064 h 7301507"/>
              <a:gd name="connsiteX85" fmla="*/ 2991429 w 3343854"/>
              <a:gd name="connsiteY85" fmla="*/ 5320307 h 7301507"/>
              <a:gd name="connsiteX86" fmla="*/ 2989048 w 3343854"/>
              <a:gd name="connsiteY86" fmla="*/ 5375076 h 7301507"/>
              <a:gd name="connsiteX87" fmla="*/ 3046198 w 3343854"/>
              <a:gd name="connsiteY87" fmla="*/ 5444132 h 7301507"/>
              <a:gd name="connsiteX88" fmla="*/ 3093823 w 3343854"/>
              <a:gd name="connsiteY88" fmla="*/ 5570339 h 7301507"/>
              <a:gd name="connsiteX89" fmla="*/ 3000954 w 3343854"/>
              <a:gd name="connsiteY89" fmla="*/ 5860851 h 7301507"/>
              <a:gd name="connsiteX90" fmla="*/ 3022385 w 3343854"/>
              <a:gd name="connsiteY90" fmla="*/ 5915620 h 7301507"/>
              <a:gd name="connsiteX91" fmla="*/ 3048579 w 3343854"/>
              <a:gd name="connsiteY91" fmla="*/ 5968007 h 7301507"/>
              <a:gd name="connsiteX92" fmla="*/ 3053342 w 3343854"/>
              <a:gd name="connsiteY92" fmla="*/ 6072782 h 7301507"/>
              <a:gd name="connsiteX93" fmla="*/ 2960472 w 3343854"/>
              <a:gd name="connsiteY93" fmla="*/ 6232327 h 7301507"/>
              <a:gd name="connsiteX94" fmla="*/ 2924754 w 3343854"/>
              <a:gd name="connsiteY94" fmla="*/ 6213276 h 7301507"/>
              <a:gd name="connsiteX95" fmla="*/ 2853317 w 3343854"/>
              <a:gd name="connsiteY95" fmla="*/ 6225182 h 7301507"/>
              <a:gd name="connsiteX96" fmla="*/ 2717585 w 3343854"/>
              <a:gd name="connsiteY96" fmla="*/ 6337101 h 7301507"/>
              <a:gd name="connsiteX97" fmla="*/ 2610429 w 3343854"/>
              <a:gd name="connsiteY97" fmla="*/ 6322814 h 7301507"/>
              <a:gd name="connsiteX98" fmla="*/ 2579473 w 3343854"/>
              <a:gd name="connsiteY98" fmla="*/ 6351389 h 7301507"/>
              <a:gd name="connsiteX99" fmla="*/ 2512797 w 3343854"/>
              <a:gd name="connsiteY99" fmla="*/ 6396631 h 7301507"/>
              <a:gd name="connsiteX100" fmla="*/ 2396117 w 3343854"/>
              <a:gd name="connsiteY100" fmla="*/ 6384726 h 7301507"/>
              <a:gd name="connsiteX101" fmla="*/ 2372304 w 3343854"/>
              <a:gd name="connsiteY101" fmla="*/ 6501407 h 7301507"/>
              <a:gd name="connsiteX102" fmla="*/ 2367542 w 3343854"/>
              <a:gd name="connsiteY102" fmla="*/ 6537126 h 7301507"/>
              <a:gd name="connsiteX103" fmla="*/ 2343730 w 3343854"/>
              <a:gd name="connsiteY103" fmla="*/ 6556176 h 7301507"/>
              <a:gd name="connsiteX104" fmla="*/ 2146085 w 3343854"/>
              <a:gd name="connsiteY104" fmla="*/ 6508551 h 7301507"/>
              <a:gd name="connsiteX105" fmla="*/ 2107985 w 3343854"/>
              <a:gd name="connsiteY105" fmla="*/ 6560939 h 7301507"/>
              <a:gd name="connsiteX106" fmla="*/ 2077029 w 3343854"/>
              <a:gd name="connsiteY106" fmla="*/ 6656189 h 7301507"/>
              <a:gd name="connsiteX107" fmla="*/ 2043691 w 3343854"/>
              <a:gd name="connsiteY107" fmla="*/ 6720482 h 7301507"/>
              <a:gd name="connsiteX108" fmla="*/ 2055598 w 3343854"/>
              <a:gd name="connsiteY108" fmla="*/ 6782395 h 7301507"/>
              <a:gd name="connsiteX109" fmla="*/ 2188948 w 3343854"/>
              <a:gd name="connsiteY109" fmla="*/ 6894314 h 7301507"/>
              <a:gd name="connsiteX110" fmla="*/ 2258004 w 3343854"/>
              <a:gd name="connsiteY110" fmla="*/ 6927651 h 7301507"/>
              <a:gd name="connsiteX111" fmla="*/ 2241335 w 3343854"/>
              <a:gd name="connsiteY111" fmla="*/ 6951464 h 7301507"/>
              <a:gd name="connsiteX112" fmla="*/ 2205617 w 3343854"/>
              <a:gd name="connsiteY112" fmla="*/ 6970514 h 7301507"/>
              <a:gd name="connsiteX113" fmla="*/ 2238954 w 3343854"/>
              <a:gd name="connsiteY113" fmla="*/ 7046714 h 7301507"/>
              <a:gd name="connsiteX114" fmla="*/ 2207998 w 3343854"/>
              <a:gd name="connsiteY114" fmla="*/ 7068145 h 7301507"/>
              <a:gd name="connsiteX115" fmla="*/ 2103223 w 3343854"/>
              <a:gd name="connsiteY115" fmla="*/ 7006232 h 7301507"/>
              <a:gd name="connsiteX116" fmla="*/ 2060360 w 3343854"/>
              <a:gd name="connsiteY116" fmla="*/ 7032426 h 7301507"/>
              <a:gd name="connsiteX117" fmla="*/ 2000829 w 3343854"/>
              <a:gd name="connsiteY117" fmla="*/ 6930032 h 7301507"/>
              <a:gd name="connsiteX118" fmla="*/ 1884148 w 3343854"/>
              <a:gd name="connsiteY118" fmla="*/ 6956226 h 7301507"/>
              <a:gd name="connsiteX119" fmla="*/ 1819854 w 3343854"/>
              <a:gd name="connsiteY119" fmla="*/ 6960989 h 7301507"/>
              <a:gd name="connsiteX120" fmla="*/ 1769848 w 3343854"/>
              <a:gd name="connsiteY120" fmla="*/ 6956227 h 7301507"/>
              <a:gd name="connsiteX121" fmla="*/ 1712698 w 3343854"/>
              <a:gd name="connsiteY121" fmla="*/ 7001470 h 7301507"/>
              <a:gd name="connsiteX122" fmla="*/ 1534104 w 3343854"/>
              <a:gd name="connsiteY122" fmla="*/ 6960989 h 7301507"/>
              <a:gd name="connsiteX123" fmla="*/ 1557916 w 3343854"/>
              <a:gd name="connsiteY123" fmla="*/ 7087195 h 7301507"/>
              <a:gd name="connsiteX124" fmla="*/ 1481717 w 3343854"/>
              <a:gd name="connsiteY124" fmla="*/ 7132439 h 7301507"/>
              <a:gd name="connsiteX125" fmla="*/ 1419804 w 3343854"/>
              <a:gd name="connsiteY125" fmla="*/ 7199113 h 7301507"/>
              <a:gd name="connsiteX126" fmla="*/ 1269785 w 3343854"/>
              <a:gd name="connsiteY126" fmla="*/ 7191970 h 7301507"/>
              <a:gd name="connsiteX127" fmla="*/ 1217398 w 3343854"/>
              <a:gd name="connsiteY127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45873 w 3343854"/>
              <a:gd name="connsiteY11" fmla="*/ 914995 h 7301507"/>
              <a:gd name="connsiteX12" fmla="*/ 438729 w 3343854"/>
              <a:gd name="connsiteY12" fmla="*/ 1060251 h 7301507"/>
              <a:gd name="connsiteX13" fmla="*/ 383960 w 3343854"/>
              <a:gd name="connsiteY13" fmla="*/ 1112639 h 7301507"/>
              <a:gd name="connsiteX14" fmla="*/ 419679 w 3343854"/>
              <a:gd name="connsiteY14" fmla="*/ 1141213 h 7301507"/>
              <a:gd name="connsiteX15" fmla="*/ 491117 w 3343854"/>
              <a:gd name="connsiteY15" fmla="*/ 1229320 h 7301507"/>
              <a:gd name="connsiteX16" fmla="*/ 531598 w 3343854"/>
              <a:gd name="connsiteY16" fmla="*/ 1317426 h 7301507"/>
              <a:gd name="connsiteX17" fmla="*/ 641135 w 3343854"/>
              <a:gd name="connsiteY17" fmla="*/ 1369814 h 7301507"/>
              <a:gd name="connsiteX18" fmla="*/ 750673 w 3343854"/>
              <a:gd name="connsiteY18" fmla="*/ 1393626 h 7301507"/>
              <a:gd name="connsiteX19" fmla="*/ 834017 w 3343854"/>
              <a:gd name="connsiteY19" fmla="*/ 1441251 h 7301507"/>
              <a:gd name="connsiteX20" fmla="*/ 917360 w 3343854"/>
              <a:gd name="connsiteY20" fmla="*/ 1415057 h 7301507"/>
              <a:gd name="connsiteX21" fmla="*/ 998323 w 3343854"/>
              <a:gd name="connsiteY21" fmla="*/ 1341239 h 7301507"/>
              <a:gd name="connsiteX22" fmla="*/ 1107860 w 3343854"/>
              <a:gd name="connsiteY22" fmla="*/ 1324570 h 7301507"/>
              <a:gd name="connsiteX23" fmla="*/ 1174535 w 3343854"/>
              <a:gd name="connsiteY23" fmla="*/ 1329332 h 7301507"/>
              <a:gd name="connsiteX24" fmla="*/ 1334079 w 3343854"/>
              <a:gd name="connsiteY24" fmla="*/ 1438870 h 7301507"/>
              <a:gd name="connsiteX25" fmla="*/ 1393610 w 3343854"/>
              <a:gd name="connsiteY25" fmla="*/ 1467445 h 7301507"/>
              <a:gd name="connsiteX26" fmla="*/ 1265023 w 3343854"/>
              <a:gd name="connsiteY26" fmla="*/ 1569839 h 7301507"/>
              <a:gd name="connsiteX27" fmla="*/ 1267404 w 3343854"/>
              <a:gd name="connsiteY27" fmla="*/ 1634132 h 7301507"/>
              <a:gd name="connsiteX28" fmla="*/ 1429329 w 3343854"/>
              <a:gd name="connsiteY28" fmla="*/ 1586507 h 7301507"/>
              <a:gd name="connsiteX29" fmla="*/ 1391229 w 3343854"/>
              <a:gd name="connsiteY29" fmla="*/ 1650801 h 7301507"/>
              <a:gd name="connsiteX30" fmla="*/ 1410279 w 3343854"/>
              <a:gd name="connsiteY30" fmla="*/ 1724620 h 7301507"/>
              <a:gd name="connsiteX31" fmla="*/ 1522198 w 3343854"/>
              <a:gd name="connsiteY31" fmla="*/ 1760339 h 7301507"/>
              <a:gd name="connsiteX32" fmla="*/ 1596017 w 3343854"/>
              <a:gd name="connsiteY32" fmla="*/ 1777007 h 7301507"/>
              <a:gd name="connsiteX33" fmla="*/ 1505529 w 3343854"/>
              <a:gd name="connsiteY33" fmla="*/ 1907976 h 7301507"/>
              <a:gd name="connsiteX34" fmla="*/ 1498385 w 3343854"/>
              <a:gd name="connsiteY34" fmla="*/ 1957982 h 7301507"/>
              <a:gd name="connsiteX35" fmla="*/ 1426948 w 3343854"/>
              <a:gd name="connsiteY35" fmla="*/ 1993701 h 7301507"/>
              <a:gd name="connsiteX36" fmla="*/ 1395992 w 3343854"/>
              <a:gd name="connsiteY36" fmla="*/ 2055614 h 7301507"/>
              <a:gd name="connsiteX37" fmla="*/ 1265023 w 3343854"/>
              <a:gd name="connsiteY37" fmla="*/ 2029420 h 7301507"/>
              <a:gd name="connsiteX38" fmla="*/ 1143579 w 3343854"/>
              <a:gd name="connsiteY38" fmla="*/ 2029419 h 7301507"/>
              <a:gd name="connsiteX39" fmla="*/ 1076904 w 3343854"/>
              <a:gd name="connsiteY39" fmla="*/ 2057995 h 7301507"/>
              <a:gd name="connsiteX40" fmla="*/ 1069760 w 3343854"/>
              <a:gd name="connsiteY40" fmla="*/ 2158007 h 7301507"/>
              <a:gd name="connsiteX41" fmla="*/ 981654 w 3343854"/>
              <a:gd name="connsiteY41" fmla="*/ 2246114 h 7301507"/>
              <a:gd name="connsiteX42" fmla="*/ 1124529 w 3343854"/>
              <a:gd name="connsiteY42" fmla="*/ 2308026 h 7301507"/>
              <a:gd name="connsiteX43" fmla="*/ 1174536 w 3343854"/>
              <a:gd name="connsiteY43" fmla="*/ 2343744 h 7301507"/>
              <a:gd name="connsiteX44" fmla="*/ 1226923 w 3343854"/>
              <a:gd name="connsiteY44" fmla="*/ 2360414 h 7301507"/>
              <a:gd name="connsiteX45" fmla="*/ 1276929 w 3343854"/>
              <a:gd name="connsiteY45" fmla="*/ 2410420 h 7301507"/>
              <a:gd name="connsiteX46" fmla="*/ 1334079 w 3343854"/>
              <a:gd name="connsiteY46" fmla="*/ 2431851 h 7301507"/>
              <a:gd name="connsiteX47" fmla="*/ 1426948 w 3343854"/>
              <a:gd name="connsiteY47" fmla="*/ 2508051 h 7301507"/>
              <a:gd name="connsiteX48" fmla="*/ 1512673 w 3343854"/>
              <a:gd name="connsiteY48" fmla="*/ 2541390 h 7301507"/>
              <a:gd name="connsiteX49" fmla="*/ 1646023 w 3343854"/>
              <a:gd name="connsiteY49" fmla="*/ 2689026 h 7301507"/>
              <a:gd name="connsiteX50" fmla="*/ 1729367 w 3343854"/>
              <a:gd name="connsiteY50" fmla="*/ 2843807 h 7301507"/>
              <a:gd name="connsiteX51" fmla="*/ 1900816 w 3343854"/>
              <a:gd name="connsiteY51" fmla="*/ 2950964 h 7301507"/>
              <a:gd name="connsiteX52" fmla="*/ 1931773 w 3343854"/>
              <a:gd name="connsiteY52" fmla="*/ 3055739 h 7301507"/>
              <a:gd name="connsiteX53" fmla="*/ 1993685 w 3343854"/>
              <a:gd name="connsiteY53" fmla="*/ 3158132 h 7301507"/>
              <a:gd name="connsiteX54" fmla="*/ 2055598 w 3343854"/>
              <a:gd name="connsiteY54" fmla="*/ 3196232 h 7301507"/>
              <a:gd name="connsiteX55" fmla="*/ 2186567 w 3343854"/>
              <a:gd name="connsiteY55" fmla="*/ 3343870 h 7301507"/>
              <a:gd name="connsiteX56" fmla="*/ 2329441 w 3343854"/>
              <a:gd name="connsiteY56" fmla="*/ 3420070 h 7301507"/>
              <a:gd name="connsiteX57" fmla="*/ 2388973 w 3343854"/>
              <a:gd name="connsiteY57" fmla="*/ 3505795 h 7301507"/>
              <a:gd name="connsiteX58" fmla="*/ 2436598 w 3343854"/>
              <a:gd name="connsiteY58" fmla="*/ 3572470 h 7301507"/>
              <a:gd name="connsiteX59" fmla="*/ 2484223 w 3343854"/>
              <a:gd name="connsiteY59" fmla="*/ 3562946 h 7301507"/>
              <a:gd name="connsiteX60" fmla="*/ 2488985 w 3343854"/>
              <a:gd name="connsiteY60" fmla="*/ 3715345 h 7301507"/>
              <a:gd name="connsiteX61" fmla="*/ 2541373 w 3343854"/>
              <a:gd name="connsiteY61" fmla="*/ 3808214 h 7301507"/>
              <a:gd name="connsiteX62" fmla="*/ 2534229 w 3343854"/>
              <a:gd name="connsiteY62" fmla="*/ 3846314 h 7301507"/>
              <a:gd name="connsiteX63" fmla="*/ 2603285 w 3343854"/>
              <a:gd name="connsiteY63" fmla="*/ 3882032 h 7301507"/>
              <a:gd name="connsiteX64" fmla="*/ 2660435 w 3343854"/>
              <a:gd name="connsiteY64" fmla="*/ 3827264 h 7301507"/>
              <a:gd name="connsiteX65" fmla="*/ 2693773 w 3343854"/>
              <a:gd name="connsiteY65" fmla="*/ 3910607 h 7301507"/>
              <a:gd name="connsiteX66" fmla="*/ 2739017 w 3343854"/>
              <a:gd name="connsiteY66" fmla="*/ 3955851 h 7301507"/>
              <a:gd name="connsiteX67" fmla="*/ 2812835 w 3343854"/>
              <a:gd name="connsiteY67" fmla="*/ 3979664 h 7301507"/>
              <a:gd name="connsiteX68" fmla="*/ 2865223 w 3343854"/>
              <a:gd name="connsiteY68" fmla="*/ 4048720 h 7301507"/>
              <a:gd name="connsiteX69" fmla="*/ 2950948 w 3343854"/>
              <a:gd name="connsiteY69" fmla="*/ 4103489 h 7301507"/>
              <a:gd name="connsiteX70" fmla="*/ 3003335 w 3343854"/>
              <a:gd name="connsiteY70" fmla="*/ 4136826 h 7301507"/>
              <a:gd name="connsiteX71" fmla="*/ 2874748 w 3343854"/>
              <a:gd name="connsiteY71" fmla="*/ 4229695 h 7301507"/>
              <a:gd name="connsiteX72" fmla="*/ 2872366 w 3343854"/>
              <a:gd name="connsiteY72" fmla="*/ 4284463 h 7301507"/>
              <a:gd name="connsiteX73" fmla="*/ 2974760 w 3343854"/>
              <a:gd name="connsiteY73" fmla="*/ 4401145 h 7301507"/>
              <a:gd name="connsiteX74" fmla="*/ 3070010 w 3343854"/>
              <a:gd name="connsiteY74" fmla="*/ 4463057 h 7301507"/>
              <a:gd name="connsiteX75" fmla="*/ 3100967 w 3343854"/>
              <a:gd name="connsiteY75" fmla="*/ 4501157 h 7301507"/>
              <a:gd name="connsiteX76" fmla="*/ 3086679 w 3343854"/>
              <a:gd name="connsiteY76" fmla="*/ 4582120 h 7301507"/>
              <a:gd name="connsiteX77" fmla="*/ 3081917 w 3343854"/>
              <a:gd name="connsiteY77" fmla="*/ 4665464 h 7301507"/>
              <a:gd name="connsiteX78" fmla="*/ 3039054 w 3343854"/>
              <a:gd name="connsiteY78" fmla="*/ 4674989 h 7301507"/>
              <a:gd name="connsiteX79" fmla="*/ 3012860 w 3343854"/>
              <a:gd name="connsiteY79" fmla="*/ 4691657 h 7301507"/>
              <a:gd name="connsiteX80" fmla="*/ 3041435 w 3343854"/>
              <a:gd name="connsiteY80" fmla="*/ 4841676 h 7301507"/>
              <a:gd name="connsiteX81" fmla="*/ 3024767 w 3343854"/>
              <a:gd name="connsiteY81" fmla="*/ 4977407 h 7301507"/>
              <a:gd name="connsiteX82" fmla="*/ 2986667 w 3343854"/>
              <a:gd name="connsiteY82" fmla="*/ 5017889 h 7301507"/>
              <a:gd name="connsiteX83" fmla="*/ 2969998 w 3343854"/>
              <a:gd name="connsiteY83" fmla="*/ 5139332 h 7301507"/>
              <a:gd name="connsiteX84" fmla="*/ 2941423 w 3343854"/>
              <a:gd name="connsiteY84" fmla="*/ 5258395 h 7301507"/>
              <a:gd name="connsiteX85" fmla="*/ 2993810 w 3343854"/>
              <a:gd name="connsiteY85" fmla="*/ 5275064 h 7301507"/>
              <a:gd name="connsiteX86" fmla="*/ 2991429 w 3343854"/>
              <a:gd name="connsiteY86" fmla="*/ 5320307 h 7301507"/>
              <a:gd name="connsiteX87" fmla="*/ 2989048 w 3343854"/>
              <a:gd name="connsiteY87" fmla="*/ 5375076 h 7301507"/>
              <a:gd name="connsiteX88" fmla="*/ 3046198 w 3343854"/>
              <a:gd name="connsiteY88" fmla="*/ 5444132 h 7301507"/>
              <a:gd name="connsiteX89" fmla="*/ 3093823 w 3343854"/>
              <a:gd name="connsiteY89" fmla="*/ 5570339 h 7301507"/>
              <a:gd name="connsiteX90" fmla="*/ 3000954 w 3343854"/>
              <a:gd name="connsiteY90" fmla="*/ 5860851 h 7301507"/>
              <a:gd name="connsiteX91" fmla="*/ 3022385 w 3343854"/>
              <a:gd name="connsiteY91" fmla="*/ 5915620 h 7301507"/>
              <a:gd name="connsiteX92" fmla="*/ 3048579 w 3343854"/>
              <a:gd name="connsiteY92" fmla="*/ 5968007 h 7301507"/>
              <a:gd name="connsiteX93" fmla="*/ 3053342 w 3343854"/>
              <a:gd name="connsiteY93" fmla="*/ 6072782 h 7301507"/>
              <a:gd name="connsiteX94" fmla="*/ 2960472 w 3343854"/>
              <a:gd name="connsiteY94" fmla="*/ 6232327 h 7301507"/>
              <a:gd name="connsiteX95" fmla="*/ 2924754 w 3343854"/>
              <a:gd name="connsiteY95" fmla="*/ 6213276 h 7301507"/>
              <a:gd name="connsiteX96" fmla="*/ 2853317 w 3343854"/>
              <a:gd name="connsiteY96" fmla="*/ 6225182 h 7301507"/>
              <a:gd name="connsiteX97" fmla="*/ 2717585 w 3343854"/>
              <a:gd name="connsiteY97" fmla="*/ 6337101 h 7301507"/>
              <a:gd name="connsiteX98" fmla="*/ 2610429 w 3343854"/>
              <a:gd name="connsiteY98" fmla="*/ 6322814 h 7301507"/>
              <a:gd name="connsiteX99" fmla="*/ 2579473 w 3343854"/>
              <a:gd name="connsiteY99" fmla="*/ 6351389 h 7301507"/>
              <a:gd name="connsiteX100" fmla="*/ 2512797 w 3343854"/>
              <a:gd name="connsiteY100" fmla="*/ 6396631 h 7301507"/>
              <a:gd name="connsiteX101" fmla="*/ 2396117 w 3343854"/>
              <a:gd name="connsiteY101" fmla="*/ 6384726 h 7301507"/>
              <a:gd name="connsiteX102" fmla="*/ 2372304 w 3343854"/>
              <a:gd name="connsiteY102" fmla="*/ 6501407 h 7301507"/>
              <a:gd name="connsiteX103" fmla="*/ 2367542 w 3343854"/>
              <a:gd name="connsiteY103" fmla="*/ 6537126 h 7301507"/>
              <a:gd name="connsiteX104" fmla="*/ 2343730 w 3343854"/>
              <a:gd name="connsiteY104" fmla="*/ 6556176 h 7301507"/>
              <a:gd name="connsiteX105" fmla="*/ 2146085 w 3343854"/>
              <a:gd name="connsiteY105" fmla="*/ 6508551 h 7301507"/>
              <a:gd name="connsiteX106" fmla="*/ 2107985 w 3343854"/>
              <a:gd name="connsiteY106" fmla="*/ 6560939 h 7301507"/>
              <a:gd name="connsiteX107" fmla="*/ 2077029 w 3343854"/>
              <a:gd name="connsiteY107" fmla="*/ 6656189 h 7301507"/>
              <a:gd name="connsiteX108" fmla="*/ 2043691 w 3343854"/>
              <a:gd name="connsiteY108" fmla="*/ 6720482 h 7301507"/>
              <a:gd name="connsiteX109" fmla="*/ 2055598 w 3343854"/>
              <a:gd name="connsiteY109" fmla="*/ 6782395 h 7301507"/>
              <a:gd name="connsiteX110" fmla="*/ 2188948 w 3343854"/>
              <a:gd name="connsiteY110" fmla="*/ 6894314 h 7301507"/>
              <a:gd name="connsiteX111" fmla="*/ 2258004 w 3343854"/>
              <a:gd name="connsiteY111" fmla="*/ 6927651 h 7301507"/>
              <a:gd name="connsiteX112" fmla="*/ 2241335 w 3343854"/>
              <a:gd name="connsiteY112" fmla="*/ 6951464 h 7301507"/>
              <a:gd name="connsiteX113" fmla="*/ 2205617 w 3343854"/>
              <a:gd name="connsiteY113" fmla="*/ 6970514 h 7301507"/>
              <a:gd name="connsiteX114" fmla="*/ 2238954 w 3343854"/>
              <a:gd name="connsiteY114" fmla="*/ 7046714 h 7301507"/>
              <a:gd name="connsiteX115" fmla="*/ 2207998 w 3343854"/>
              <a:gd name="connsiteY115" fmla="*/ 7068145 h 7301507"/>
              <a:gd name="connsiteX116" fmla="*/ 2103223 w 3343854"/>
              <a:gd name="connsiteY116" fmla="*/ 7006232 h 7301507"/>
              <a:gd name="connsiteX117" fmla="*/ 2060360 w 3343854"/>
              <a:gd name="connsiteY117" fmla="*/ 7032426 h 7301507"/>
              <a:gd name="connsiteX118" fmla="*/ 2000829 w 3343854"/>
              <a:gd name="connsiteY118" fmla="*/ 6930032 h 7301507"/>
              <a:gd name="connsiteX119" fmla="*/ 1884148 w 3343854"/>
              <a:gd name="connsiteY119" fmla="*/ 6956226 h 7301507"/>
              <a:gd name="connsiteX120" fmla="*/ 1819854 w 3343854"/>
              <a:gd name="connsiteY120" fmla="*/ 6960989 h 7301507"/>
              <a:gd name="connsiteX121" fmla="*/ 1769848 w 3343854"/>
              <a:gd name="connsiteY121" fmla="*/ 6956227 h 7301507"/>
              <a:gd name="connsiteX122" fmla="*/ 1712698 w 3343854"/>
              <a:gd name="connsiteY122" fmla="*/ 7001470 h 7301507"/>
              <a:gd name="connsiteX123" fmla="*/ 1534104 w 3343854"/>
              <a:gd name="connsiteY123" fmla="*/ 6960989 h 7301507"/>
              <a:gd name="connsiteX124" fmla="*/ 1557916 w 3343854"/>
              <a:gd name="connsiteY124" fmla="*/ 7087195 h 7301507"/>
              <a:gd name="connsiteX125" fmla="*/ 1481717 w 3343854"/>
              <a:gd name="connsiteY125" fmla="*/ 7132439 h 7301507"/>
              <a:gd name="connsiteX126" fmla="*/ 1419804 w 3343854"/>
              <a:gd name="connsiteY126" fmla="*/ 7199113 h 7301507"/>
              <a:gd name="connsiteX127" fmla="*/ 1269785 w 3343854"/>
              <a:gd name="connsiteY127" fmla="*/ 7191970 h 7301507"/>
              <a:gd name="connsiteX128" fmla="*/ 1217398 w 3343854"/>
              <a:gd name="connsiteY128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45873 w 3343854"/>
              <a:gd name="connsiteY11" fmla="*/ 914995 h 7301507"/>
              <a:gd name="connsiteX12" fmla="*/ 424442 w 3343854"/>
              <a:gd name="connsiteY12" fmla="*/ 1012626 h 7301507"/>
              <a:gd name="connsiteX13" fmla="*/ 438729 w 3343854"/>
              <a:gd name="connsiteY13" fmla="*/ 1060251 h 7301507"/>
              <a:gd name="connsiteX14" fmla="*/ 383960 w 3343854"/>
              <a:gd name="connsiteY14" fmla="*/ 1112639 h 7301507"/>
              <a:gd name="connsiteX15" fmla="*/ 419679 w 3343854"/>
              <a:gd name="connsiteY15" fmla="*/ 1141213 h 7301507"/>
              <a:gd name="connsiteX16" fmla="*/ 491117 w 3343854"/>
              <a:gd name="connsiteY16" fmla="*/ 1229320 h 7301507"/>
              <a:gd name="connsiteX17" fmla="*/ 531598 w 3343854"/>
              <a:gd name="connsiteY17" fmla="*/ 1317426 h 7301507"/>
              <a:gd name="connsiteX18" fmla="*/ 641135 w 3343854"/>
              <a:gd name="connsiteY18" fmla="*/ 1369814 h 7301507"/>
              <a:gd name="connsiteX19" fmla="*/ 750673 w 3343854"/>
              <a:gd name="connsiteY19" fmla="*/ 1393626 h 7301507"/>
              <a:gd name="connsiteX20" fmla="*/ 834017 w 3343854"/>
              <a:gd name="connsiteY20" fmla="*/ 1441251 h 7301507"/>
              <a:gd name="connsiteX21" fmla="*/ 917360 w 3343854"/>
              <a:gd name="connsiteY21" fmla="*/ 1415057 h 7301507"/>
              <a:gd name="connsiteX22" fmla="*/ 998323 w 3343854"/>
              <a:gd name="connsiteY22" fmla="*/ 1341239 h 7301507"/>
              <a:gd name="connsiteX23" fmla="*/ 1107860 w 3343854"/>
              <a:gd name="connsiteY23" fmla="*/ 1324570 h 7301507"/>
              <a:gd name="connsiteX24" fmla="*/ 1174535 w 3343854"/>
              <a:gd name="connsiteY24" fmla="*/ 1329332 h 7301507"/>
              <a:gd name="connsiteX25" fmla="*/ 1334079 w 3343854"/>
              <a:gd name="connsiteY25" fmla="*/ 1438870 h 7301507"/>
              <a:gd name="connsiteX26" fmla="*/ 1393610 w 3343854"/>
              <a:gd name="connsiteY26" fmla="*/ 1467445 h 7301507"/>
              <a:gd name="connsiteX27" fmla="*/ 1265023 w 3343854"/>
              <a:gd name="connsiteY27" fmla="*/ 1569839 h 7301507"/>
              <a:gd name="connsiteX28" fmla="*/ 1267404 w 3343854"/>
              <a:gd name="connsiteY28" fmla="*/ 1634132 h 7301507"/>
              <a:gd name="connsiteX29" fmla="*/ 1429329 w 3343854"/>
              <a:gd name="connsiteY29" fmla="*/ 1586507 h 7301507"/>
              <a:gd name="connsiteX30" fmla="*/ 1391229 w 3343854"/>
              <a:gd name="connsiteY30" fmla="*/ 1650801 h 7301507"/>
              <a:gd name="connsiteX31" fmla="*/ 1410279 w 3343854"/>
              <a:gd name="connsiteY31" fmla="*/ 1724620 h 7301507"/>
              <a:gd name="connsiteX32" fmla="*/ 1522198 w 3343854"/>
              <a:gd name="connsiteY32" fmla="*/ 1760339 h 7301507"/>
              <a:gd name="connsiteX33" fmla="*/ 1596017 w 3343854"/>
              <a:gd name="connsiteY33" fmla="*/ 1777007 h 7301507"/>
              <a:gd name="connsiteX34" fmla="*/ 1505529 w 3343854"/>
              <a:gd name="connsiteY34" fmla="*/ 1907976 h 7301507"/>
              <a:gd name="connsiteX35" fmla="*/ 1498385 w 3343854"/>
              <a:gd name="connsiteY35" fmla="*/ 1957982 h 7301507"/>
              <a:gd name="connsiteX36" fmla="*/ 1426948 w 3343854"/>
              <a:gd name="connsiteY36" fmla="*/ 1993701 h 7301507"/>
              <a:gd name="connsiteX37" fmla="*/ 1395992 w 3343854"/>
              <a:gd name="connsiteY37" fmla="*/ 2055614 h 7301507"/>
              <a:gd name="connsiteX38" fmla="*/ 1265023 w 3343854"/>
              <a:gd name="connsiteY38" fmla="*/ 2029420 h 7301507"/>
              <a:gd name="connsiteX39" fmla="*/ 1143579 w 3343854"/>
              <a:gd name="connsiteY39" fmla="*/ 2029419 h 7301507"/>
              <a:gd name="connsiteX40" fmla="*/ 1076904 w 3343854"/>
              <a:gd name="connsiteY40" fmla="*/ 2057995 h 7301507"/>
              <a:gd name="connsiteX41" fmla="*/ 1069760 w 3343854"/>
              <a:gd name="connsiteY41" fmla="*/ 2158007 h 7301507"/>
              <a:gd name="connsiteX42" fmla="*/ 981654 w 3343854"/>
              <a:gd name="connsiteY42" fmla="*/ 2246114 h 7301507"/>
              <a:gd name="connsiteX43" fmla="*/ 1124529 w 3343854"/>
              <a:gd name="connsiteY43" fmla="*/ 2308026 h 7301507"/>
              <a:gd name="connsiteX44" fmla="*/ 1174536 w 3343854"/>
              <a:gd name="connsiteY44" fmla="*/ 2343744 h 7301507"/>
              <a:gd name="connsiteX45" fmla="*/ 1226923 w 3343854"/>
              <a:gd name="connsiteY45" fmla="*/ 2360414 h 7301507"/>
              <a:gd name="connsiteX46" fmla="*/ 1276929 w 3343854"/>
              <a:gd name="connsiteY46" fmla="*/ 2410420 h 7301507"/>
              <a:gd name="connsiteX47" fmla="*/ 1334079 w 3343854"/>
              <a:gd name="connsiteY47" fmla="*/ 2431851 h 7301507"/>
              <a:gd name="connsiteX48" fmla="*/ 1426948 w 3343854"/>
              <a:gd name="connsiteY48" fmla="*/ 2508051 h 7301507"/>
              <a:gd name="connsiteX49" fmla="*/ 1512673 w 3343854"/>
              <a:gd name="connsiteY49" fmla="*/ 2541390 h 7301507"/>
              <a:gd name="connsiteX50" fmla="*/ 1646023 w 3343854"/>
              <a:gd name="connsiteY50" fmla="*/ 2689026 h 7301507"/>
              <a:gd name="connsiteX51" fmla="*/ 1729367 w 3343854"/>
              <a:gd name="connsiteY51" fmla="*/ 2843807 h 7301507"/>
              <a:gd name="connsiteX52" fmla="*/ 1900816 w 3343854"/>
              <a:gd name="connsiteY52" fmla="*/ 2950964 h 7301507"/>
              <a:gd name="connsiteX53" fmla="*/ 1931773 w 3343854"/>
              <a:gd name="connsiteY53" fmla="*/ 3055739 h 7301507"/>
              <a:gd name="connsiteX54" fmla="*/ 1993685 w 3343854"/>
              <a:gd name="connsiteY54" fmla="*/ 3158132 h 7301507"/>
              <a:gd name="connsiteX55" fmla="*/ 2055598 w 3343854"/>
              <a:gd name="connsiteY55" fmla="*/ 3196232 h 7301507"/>
              <a:gd name="connsiteX56" fmla="*/ 2186567 w 3343854"/>
              <a:gd name="connsiteY56" fmla="*/ 3343870 h 7301507"/>
              <a:gd name="connsiteX57" fmla="*/ 2329441 w 3343854"/>
              <a:gd name="connsiteY57" fmla="*/ 3420070 h 7301507"/>
              <a:gd name="connsiteX58" fmla="*/ 2388973 w 3343854"/>
              <a:gd name="connsiteY58" fmla="*/ 3505795 h 7301507"/>
              <a:gd name="connsiteX59" fmla="*/ 2436598 w 3343854"/>
              <a:gd name="connsiteY59" fmla="*/ 3572470 h 7301507"/>
              <a:gd name="connsiteX60" fmla="*/ 2484223 w 3343854"/>
              <a:gd name="connsiteY60" fmla="*/ 3562946 h 7301507"/>
              <a:gd name="connsiteX61" fmla="*/ 2488985 w 3343854"/>
              <a:gd name="connsiteY61" fmla="*/ 3715345 h 7301507"/>
              <a:gd name="connsiteX62" fmla="*/ 2541373 w 3343854"/>
              <a:gd name="connsiteY62" fmla="*/ 3808214 h 7301507"/>
              <a:gd name="connsiteX63" fmla="*/ 2534229 w 3343854"/>
              <a:gd name="connsiteY63" fmla="*/ 3846314 h 7301507"/>
              <a:gd name="connsiteX64" fmla="*/ 2603285 w 3343854"/>
              <a:gd name="connsiteY64" fmla="*/ 3882032 h 7301507"/>
              <a:gd name="connsiteX65" fmla="*/ 2660435 w 3343854"/>
              <a:gd name="connsiteY65" fmla="*/ 3827264 h 7301507"/>
              <a:gd name="connsiteX66" fmla="*/ 2693773 w 3343854"/>
              <a:gd name="connsiteY66" fmla="*/ 3910607 h 7301507"/>
              <a:gd name="connsiteX67" fmla="*/ 2739017 w 3343854"/>
              <a:gd name="connsiteY67" fmla="*/ 3955851 h 7301507"/>
              <a:gd name="connsiteX68" fmla="*/ 2812835 w 3343854"/>
              <a:gd name="connsiteY68" fmla="*/ 3979664 h 7301507"/>
              <a:gd name="connsiteX69" fmla="*/ 2865223 w 3343854"/>
              <a:gd name="connsiteY69" fmla="*/ 4048720 h 7301507"/>
              <a:gd name="connsiteX70" fmla="*/ 2950948 w 3343854"/>
              <a:gd name="connsiteY70" fmla="*/ 4103489 h 7301507"/>
              <a:gd name="connsiteX71" fmla="*/ 3003335 w 3343854"/>
              <a:gd name="connsiteY71" fmla="*/ 4136826 h 7301507"/>
              <a:gd name="connsiteX72" fmla="*/ 2874748 w 3343854"/>
              <a:gd name="connsiteY72" fmla="*/ 4229695 h 7301507"/>
              <a:gd name="connsiteX73" fmla="*/ 2872366 w 3343854"/>
              <a:gd name="connsiteY73" fmla="*/ 4284463 h 7301507"/>
              <a:gd name="connsiteX74" fmla="*/ 2974760 w 3343854"/>
              <a:gd name="connsiteY74" fmla="*/ 4401145 h 7301507"/>
              <a:gd name="connsiteX75" fmla="*/ 3070010 w 3343854"/>
              <a:gd name="connsiteY75" fmla="*/ 4463057 h 7301507"/>
              <a:gd name="connsiteX76" fmla="*/ 3100967 w 3343854"/>
              <a:gd name="connsiteY76" fmla="*/ 4501157 h 7301507"/>
              <a:gd name="connsiteX77" fmla="*/ 3086679 w 3343854"/>
              <a:gd name="connsiteY77" fmla="*/ 4582120 h 7301507"/>
              <a:gd name="connsiteX78" fmla="*/ 3081917 w 3343854"/>
              <a:gd name="connsiteY78" fmla="*/ 4665464 h 7301507"/>
              <a:gd name="connsiteX79" fmla="*/ 3039054 w 3343854"/>
              <a:gd name="connsiteY79" fmla="*/ 4674989 h 7301507"/>
              <a:gd name="connsiteX80" fmla="*/ 3012860 w 3343854"/>
              <a:gd name="connsiteY80" fmla="*/ 4691657 h 7301507"/>
              <a:gd name="connsiteX81" fmla="*/ 3041435 w 3343854"/>
              <a:gd name="connsiteY81" fmla="*/ 4841676 h 7301507"/>
              <a:gd name="connsiteX82" fmla="*/ 3024767 w 3343854"/>
              <a:gd name="connsiteY82" fmla="*/ 4977407 h 7301507"/>
              <a:gd name="connsiteX83" fmla="*/ 2986667 w 3343854"/>
              <a:gd name="connsiteY83" fmla="*/ 5017889 h 7301507"/>
              <a:gd name="connsiteX84" fmla="*/ 2969998 w 3343854"/>
              <a:gd name="connsiteY84" fmla="*/ 5139332 h 7301507"/>
              <a:gd name="connsiteX85" fmla="*/ 2941423 w 3343854"/>
              <a:gd name="connsiteY85" fmla="*/ 5258395 h 7301507"/>
              <a:gd name="connsiteX86" fmla="*/ 2993810 w 3343854"/>
              <a:gd name="connsiteY86" fmla="*/ 5275064 h 7301507"/>
              <a:gd name="connsiteX87" fmla="*/ 2991429 w 3343854"/>
              <a:gd name="connsiteY87" fmla="*/ 5320307 h 7301507"/>
              <a:gd name="connsiteX88" fmla="*/ 2989048 w 3343854"/>
              <a:gd name="connsiteY88" fmla="*/ 5375076 h 7301507"/>
              <a:gd name="connsiteX89" fmla="*/ 3046198 w 3343854"/>
              <a:gd name="connsiteY89" fmla="*/ 5444132 h 7301507"/>
              <a:gd name="connsiteX90" fmla="*/ 3093823 w 3343854"/>
              <a:gd name="connsiteY90" fmla="*/ 5570339 h 7301507"/>
              <a:gd name="connsiteX91" fmla="*/ 3000954 w 3343854"/>
              <a:gd name="connsiteY91" fmla="*/ 5860851 h 7301507"/>
              <a:gd name="connsiteX92" fmla="*/ 3022385 w 3343854"/>
              <a:gd name="connsiteY92" fmla="*/ 5915620 h 7301507"/>
              <a:gd name="connsiteX93" fmla="*/ 3048579 w 3343854"/>
              <a:gd name="connsiteY93" fmla="*/ 5968007 h 7301507"/>
              <a:gd name="connsiteX94" fmla="*/ 3053342 w 3343854"/>
              <a:gd name="connsiteY94" fmla="*/ 6072782 h 7301507"/>
              <a:gd name="connsiteX95" fmla="*/ 2960472 w 3343854"/>
              <a:gd name="connsiteY95" fmla="*/ 6232327 h 7301507"/>
              <a:gd name="connsiteX96" fmla="*/ 2924754 w 3343854"/>
              <a:gd name="connsiteY96" fmla="*/ 6213276 h 7301507"/>
              <a:gd name="connsiteX97" fmla="*/ 2853317 w 3343854"/>
              <a:gd name="connsiteY97" fmla="*/ 6225182 h 7301507"/>
              <a:gd name="connsiteX98" fmla="*/ 2717585 w 3343854"/>
              <a:gd name="connsiteY98" fmla="*/ 6337101 h 7301507"/>
              <a:gd name="connsiteX99" fmla="*/ 2610429 w 3343854"/>
              <a:gd name="connsiteY99" fmla="*/ 6322814 h 7301507"/>
              <a:gd name="connsiteX100" fmla="*/ 2579473 w 3343854"/>
              <a:gd name="connsiteY100" fmla="*/ 6351389 h 7301507"/>
              <a:gd name="connsiteX101" fmla="*/ 2512797 w 3343854"/>
              <a:gd name="connsiteY101" fmla="*/ 6396631 h 7301507"/>
              <a:gd name="connsiteX102" fmla="*/ 2396117 w 3343854"/>
              <a:gd name="connsiteY102" fmla="*/ 6384726 h 7301507"/>
              <a:gd name="connsiteX103" fmla="*/ 2372304 w 3343854"/>
              <a:gd name="connsiteY103" fmla="*/ 6501407 h 7301507"/>
              <a:gd name="connsiteX104" fmla="*/ 2367542 w 3343854"/>
              <a:gd name="connsiteY104" fmla="*/ 6537126 h 7301507"/>
              <a:gd name="connsiteX105" fmla="*/ 2343730 w 3343854"/>
              <a:gd name="connsiteY105" fmla="*/ 6556176 h 7301507"/>
              <a:gd name="connsiteX106" fmla="*/ 2146085 w 3343854"/>
              <a:gd name="connsiteY106" fmla="*/ 6508551 h 7301507"/>
              <a:gd name="connsiteX107" fmla="*/ 2107985 w 3343854"/>
              <a:gd name="connsiteY107" fmla="*/ 6560939 h 7301507"/>
              <a:gd name="connsiteX108" fmla="*/ 2077029 w 3343854"/>
              <a:gd name="connsiteY108" fmla="*/ 6656189 h 7301507"/>
              <a:gd name="connsiteX109" fmla="*/ 2043691 w 3343854"/>
              <a:gd name="connsiteY109" fmla="*/ 6720482 h 7301507"/>
              <a:gd name="connsiteX110" fmla="*/ 2055598 w 3343854"/>
              <a:gd name="connsiteY110" fmla="*/ 6782395 h 7301507"/>
              <a:gd name="connsiteX111" fmla="*/ 2188948 w 3343854"/>
              <a:gd name="connsiteY111" fmla="*/ 6894314 h 7301507"/>
              <a:gd name="connsiteX112" fmla="*/ 2258004 w 3343854"/>
              <a:gd name="connsiteY112" fmla="*/ 6927651 h 7301507"/>
              <a:gd name="connsiteX113" fmla="*/ 2241335 w 3343854"/>
              <a:gd name="connsiteY113" fmla="*/ 6951464 h 7301507"/>
              <a:gd name="connsiteX114" fmla="*/ 2205617 w 3343854"/>
              <a:gd name="connsiteY114" fmla="*/ 6970514 h 7301507"/>
              <a:gd name="connsiteX115" fmla="*/ 2238954 w 3343854"/>
              <a:gd name="connsiteY115" fmla="*/ 7046714 h 7301507"/>
              <a:gd name="connsiteX116" fmla="*/ 2207998 w 3343854"/>
              <a:gd name="connsiteY116" fmla="*/ 7068145 h 7301507"/>
              <a:gd name="connsiteX117" fmla="*/ 2103223 w 3343854"/>
              <a:gd name="connsiteY117" fmla="*/ 7006232 h 7301507"/>
              <a:gd name="connsiteX118" fmla="*/ 2060360 w 3343854"/>
              <a:gd name="connsiteY118" fmla="*/ 7032426 h 7301507"/>
              <a:gd name="connsiteX119" fmla="*/ 2000829 w 3343854"/>
              <a:gd name="connsiteY119" fmla="*/ 6930032 h 7301507"/>
              <a:gd name="connsiteX120" fmla="*/ 1884148 w 3343854"/>
              <a:gd name="connsiteY120" fmla="*/ 6956226 h 7301507"/>
              <a:gd name="connsiteX121" fmla="*/ 1819854 w 3343854"/>
              <a:gd name="connsiteY121" fmla="*/ 6960989 h 7301507"/>
              <a:gd name="connsiteX122" fmla="*/ 1769848 w 3343854"/>
              <a:gd name="connsiteY122" fmla="*/ 6956227 h 7301507"/>
              <a:gd name="connsiteX123" fmla="*/ 1712698 w 3343854"/>
              <a:gd name="connsiteY123" fmla="*/ 7001470 h 7301507"/>
              <a:gd name="connsiteX124" fmla="*/ 1534104 w 3343854"/>
              <a:gd name="connsiteY124" fmla="*/ 6960989 h 7301507"/>
              <a:gd name="connsiteX125" fmla="*/ 1557916 w 3343854"/>
              <a:gd name="connsiteY125" fmla="*/ 7087195 h 7301507"/>
              <a:gd name="connsiteX126" fmla="*/ 1481717 w 3343854"/>
              <a:gd name="connsiteY126" fmla="*/ 7132439 h 7301507"/>
              <a:gd name="connsiteX127" fmla="*/ 1419804 w 3343854"/>
              <a:gd name="connsiteY127" fmla="*/ 7199113 h 7301507"/>
              <a:gd name="connsiteX128" fmla="*/ 1269785 w 3343854"/>
              <a:gd name="connsiteY128" fmla="*/ 7191970 h 7301507"/>
              <a:gd name="connsiteX129" fmla="*/ 1217398 w 3343854"/>
              <a:gd name="connsiteY129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86354 w 3343854"/>
              <a:gd name="connsiteY11" fmla="*/ 867370 h 7301507"/>
              <a:gd name="connsiteX12" fmla="*/ 424442 w 3343854"/>
              <a:gd name="connsiteY12" fmla="*/ 1012626 h 7301507"/>
              <a:gd name="connsiteX13" fmla="*/ 438729 w 3343854"/>
              <a:gd name="connsiteY13" fmla="*/ 1060251 h 7301507"/>
              <a:gd name="connsiteX14" fmla="*/ 383960 w 3343854"/>
              <a:gd name="connsiteY14" fmla="*/ 1112639 h 7301507"/>
              <a:gd name="connsiteX15" fmla="*/ 419679 w 3343854"/>
              <a:gd name="connsiteY15" fmla="*/ 1141213 h 7301507"/>
              <a:gd name="connsiteX16" fmla="*/ 491117 w 3343854"/>
              <a:gd name="connsiteY16" fmla="*/ 1229320 h 7301507"/>
              <a:gd name="connsiteX17" fmla="*/ 531598 w 3343854"/>
              <a:gd name="connsiteY17" fmla="*/ 1317426 h 7301507"/>
              <a:gd name="connsiteX18" fmla="*/ 641135 w 3343854"/>
              <a:gd name="connsiteY18" fmla="*/ 1369814 h 7301507"/>
              <a:gd name="connsiteX19" fmla="*/ 750673 w 3343854"/>
              <a:gd name="connsiteY19" fmla="*/ 1393626 h 7301507"/>
              <a:gd name="connsiteX20" fmla="*/ 834017 w 3343854"/>
              <a:gd name="connsiteY20" fmla="*/ 1441251 h 7301507"/>
              <a:gd name="connsiteX21" fmla="*/ 917360 w 3343854"/>
              <a:gd name="connsiteY21" fmla="*/ 1415057 h 7301507"/>
              <a:gd name="connsiteX22" fmla="*/ 998323 w 3343854"/>
              <a:gd name="connsiteY22" fmla="*/ 1341239 h 7301507"/>
              <a:gd name="connsiteX23" fmla="*/ 1107860 w 3343854"/>
              <a:gd name="connsiteY23" fmla="*/ 1324570 h 7301507"/>
              <a:gd name="connsiteX24" fmla="*/ 1174535 w 3343854"/>
              <a:gd name="connsiteY24" fmla="*/ 1329332 h 7301507"/>
              <a:gd name="connsiteX25" fmla="*/ 1334079 w 3343854"/>
              <a:gd name="connsiteY25" fmla="*/ 1438870 h 7301507"/>
              <a:gd name="connsiteX26" fmla="*/ 1393610 w 3343854"/>
              <a:gd name="connsiteY26" fmla="*/ 1467445 h 7301507"/>
              <a:gd name="connsiteX27" fmla="*/ 1265023 w 3343854"/>
              <a:gd name="connsiteY27" fmla="*/ 1569839 h 7301507"/>
              <a:gd name="connsiteX28" fmla="*/ 1267404 w 3343854"/>
              <a:gd name="connsiteY28" fmla="*/ 1634132 h 7301507"/>
              <a:gd name="connsiteX29" fmla="*/ 1429329 w 3343854"/>
              <a:gd name="connsiteY29" fmla="*/ 1586507 h 7301507"/>
              <a:gd name="connsiteX30" fmla="*/ 1391229 w 3343854"/>
              <a:gd name="connsiteY30" fmla="*/ 1650801 h 7301507"/>
              <a:gd name="connsiteX31" fmla="*/ 1410279 w 3343854"/>
              <a:gd name="connsiteY31" fmla="*/ 1724620 h 7301507"/>
              <a:gd name="connsiteX32" fmla="*/ 1522198 w 3343854"/>
              <a:gd name="connsiteY32" fmla="*/ 1760339 h 7301507"/>
              <a:gd name="connsiteX33" fmla="*/ 1596017 w 3343854"/>
              <a:gd name="connsiteY33" fmla="*/ 1777007 h 7301507"/>
              <a:gd name="connsiteX34" fmla="*/ 1505529 w 3343854"/>
              <a:gd name="connsiteY34" fmla="*/ 1907976 h 7301507"/>
              <a:gd name="connsiteX35" fmla="*/ 1498385 w 3343854"/>
              <a:gd name="connsiteY35" fmla="*/ 1957982 h 7301507"/>
              <a:gd name="connsiteX36" fmla="*/ 1426948 w 3343854"/>
              <a:gd name="connsiteY36" fmla="*/ 1993701 h 7301507"/>
              <a:gd name="connsiteX37" fmla="*/ 1395992 w 3343854"/>
              <a:gd name="connsiteY37" fmla="*/ 2055614 h 7301507"/>
              <a:gd name="connsiteX38" fmla="*/ 1265023 w 3343854"/>
              <a:gd name="connsiteY38" fmla="*/ 2029420 h 7301507"/>
              <a:gd name="connsiteX39" fmla="*/ 1143579 w 3343854"/>
              <a:gd name="connsiteY39" fmla="*/ 2029419 h 7301507"/>
              <a:gd name="connsiteX40" fmla="*/ 1076904 w 3343854"/>
              <a:gd name="connsiteY40" fmla="*/ 2057995 h 7301507"/>
              <a:gd name="connsiteX41" fmla="*/ 1069760 w 3343854"/>
              <a:gd name="connsiteY41" fmla="*/ 2158007 h 7301507"/>
              <a:gd name="connsiteX42" fmla="*/ 981654 w 3343854"/>
              <a:gd name="connsiteY42" fmla="*/ 2246114 h 7301507"/>
              <a:gd name="connsiteX43" fmla="*/ 1124529 w 3343854"/>
              <a:gd name="connsiteY43" fmla="*/ 2308026 h 7301507"/>
              <a:gd name="connsiteX44" fmla="*/ 1174536 w 3343854"/>
              <a:gd name="connsiteY44" fmla="*/ 2343744 h 7301507"/>
              <a:gd name="connsiteX45" fmla="*/ 1226923 w 3343854"/>
              <a:gd name="connsiteY45" fmla="*/ 2360414 h 7301507"/>
              <a:gd name="connsiteX46" fmla="*/ 1276929 w 3343854"/>
              <a:gd name="connsiteY46" fmla="*/ 2410420 h 7301507"/>
              <a:gd name="connsiteX47" fmla="*/ 1334079 w 3343854"/>
              <a:gd name="connsiteY47" fmla="*/ 2431851 h 7301507"/>
              <a:gd name="connsiteX48" fmla="*/ 1426948 w 3343854"/>
              <a:gd name="connsiteY48" fmla="*/ 2508051 h 7301507"/>
              <a:gd name="connsiteX49" fmla="*/ 1512673 w 3343854"/>
              <a:gd name="connsiteY49" fmla="*/ 2541390 h 7301507"/>
              <a:gd name="connsiteX50" fmla="*/ 1646023 w 3343854"/>
              <a:gd name="connsiteY50" fmla="*/ 2689026 h 7301507"/>
              <a:gd name="connsiteX51" fmla="*/ 1729367 w 3343854"/>
              <a:gd name="connsiteY51" fmla="*/ 2843807 h 7301507"/>
              <a:gd name="connsiteX52" fmla="*/ 1900816 w 3343854"/>
              <a:gd name="connsiteY52" fmla="*/ 2950964 h 7301507"/>
              <a:gd name="connsiteX53" fmla="*/ 1931773 w 3343854"/>
              <a:gd name="connsiteY53" fmla="*/ 3055739 h 7301507"/>
              <a:gd name="connsiteX54" fmla="*/ 1993685 w 3343854"/>
              <a:gd name="connsiteY54" fmla="*/ 3158132 h 7301507"/>
              <a:gd name="connsiteX55" fmla="*/ 2055598 w 3343854"/>
              <a:gd name="connsiteY55" fmla="*/ 3196232 h 7301507"/>
              <a:gd name="connsiteX56" fmla="*/ 2186567 w 3343854"/>
              <a:gd name="connsiteY56" fmla="*/ 3343870 h 7301507"/>
              <a:gd name="connsiteX57" fmla="*/ 2329441 w 3343854"/>
              <a:gd name="connsiteY57" fmla="*/ 3420070 h 7301507"/>
              <a:gd name="connsiteX58" fmla="*/ 2388973 w 3343854"/>
              <a:gd name="connsiteY58" fmla="*/ 3505795 h 7301507"/>
              <a:gd name="connsiteX59" fmla="*/ 2436598 w 3343854"/>
              <a:gd name="connsiteY59" fmla="*/ 3572470 h 7301507"/>
              <a:gd name="connsiteX60" fmla="*/ 2484223 w 3343854"/>
              <a:gd name="connsiteY60" fmla="*/ 3562946 h 7301507"/>
              <a:gd name="connsiteX61" fmla="*/ 2488985 w 3343854"/>
              <a:gd name="connsiteY61" fmla="*/ 3715345 h 7301507"/>
              <a:gd name="connsiteX62" fmla="*/ 2541373 w 3343854"/>
              <a:gd name="connsiteY62" fmla="*/ 3808214 h 7301507"/>
              <a:gd name="connsiteX63" fmla="*/ 2534229 w 3343854"/>
              <a:gd name="connsiteY63" fmla="*/ 3846314 h 7301507"/>
              <a:gd name="connsiteX64" fmla="*/ 2603285 w 3343854"/>
              <a:gd name="connsiteY64" fmla="*/ 3882032 h 7301507"/>
              <a:gd name="connsiteX65" fmla="*/ 2660435 w 3343854"/>
              <a:gd name="connsiteY65" fmla="*/ 3827264 h 7301507"/>
              <a:gd name="connsiteX66" fmla="*/ 2693773 w 3343854"/>
              <a:gd name="connsiteY66" fmla="*/ 3910607 h 7301507"/>
              <a:gd name="connsiteX67" fmla="*/ 2739017 w 3343854"/>
              <a:gd name="connsiteY67" fmla="*/ 3955851 h 7301507"/>
              <a:gd name="connsiteX68" fmla="*/ 2812835 w 3343854"/>
              <a:gd name="connsiteY68" fmla="*/ 3979664 h 7301507"/>
              <a:gd name="connsiteX69" fmla="*/ 2865223 w 3343854"/>
              <a:gd name="connsiteY69" fmla="*/ 4048720 h 7301507"/>
              <a:gd name="connsiteX70" fmla="*/ 2950948 w 3343854"/>
              <a:gd name="connsiteY70" fmla="*/ 4103489 h 7301507"/>
              <a:gd name="connsiteX71" fmla="*/ 3003335 w 3343854"/>
              <a:gd name="connsiteY71" fmla="*/ 4136826 h 7301507"/>
              <a:gd name="connsiteX72" fmla="*/ 2874748 w 3343854"/>
              <a:gd name="connsiteY72" fmla="*/ 4229695 h 7301507"/>
              <a:gd name="connsiteX73" fmla="*/ 2872366 w 3343854"/>
              <a:gd name="connsiteY73" fmla="*/ 4284463 h 7301507"/>
              <a:gd name="connsiteX74" fmla="*/ 2974760 w 3343854"/>
              <a:gd name="connsiteY74" fmla="*/ 4401145 h 7301507"/>
              <a:gd name="connsiteX75" fmla="*/ 3070010 w 3343854"/>
              <a:gd name="connsiteY75" fmla="*/ 4463057 h 7301507"/>
              <a:gd name="connsiteX76" fmla="*/ 3100967 w 3343854"/>
              <a:gd name="connsiteY76" fmla="*/ 4501157 h 7301507"/>
              <a:gd name="connsiteX77" fmla="*/ 3086679 w 3343854"/>
              <a:gd name="connsiteY77" fmla="*/ 4582120 h 7301507"/>
              <a:gd name="connsiteX78" fmla="*/ 3081917 w 3343854"/>
              <a:gd name="connsiteY78" fmla="*/ 4665464 h 7301507"/>
              <a:gd name="connsiteX79" fmla="*/ 3039054 w 3343854"/>
              <a:gd name="connsiteY79" fmla="*/ 4674989 h 7301507"/>
              <a:gd name="connsiteX80" fmla="*/ 3012860 w 3343854"/>
              <a:gd name="connsiteY80" fmla="*/ 4691657 h 7301507"/>
              <a:gd name="connsiteX81" fmla="*/ 3041435 w 3343854"/>
              <a:gd name="connsiteY81" fmla="*/ 4841676 h 7301507"/>
              <a:gd name="connsiteX82" fmla="*/ 3024767 w 3343854"/>
              <a:gd name="connsiteY82" fmla="*/ 4977407 h 7301507"/>
              <a:gd name="connsiteX83" fmla="*/ 2986667 w 3343854"/>
              <a:gd name="connsiteY83" fmla="*/ 5017889 h 7301507"/>
              <a:gd name="connsiteX84" fmla="*/ 2969998 w 3343854"/>
              <a:gd name="connsiteY84" fmla="*/ 5139332 h 7301507"/>
              <a:gd name="connsiteX85" fmla="*/ 2941423 w 3343854"/>
              <a:gd name="connsiteY85" fmla="*/ 5258395 h 7301507"/>
              <a:gd name="connsiteX86" fmla="*/ 2993810 w 3343854"/>
              <a:gd name="connsiteY86" fmla="*/ 5275064 h 7301507"/>
              <a:gd name="connsiteX87" fmla="*/ 2991429 w 3343854"/>
              <a:gd name="connsiteY87" fmla="*/ 5320307 h 7301507"/>
              <a:gd name="connsiteX88" fmla="*/ 2989048 w 3343854"/>
              <a:gd name="connsiteY88" fmla="*/ 5375076 h 7301507"/>
              <a:gd name="connsiteX89" fmla="*/ 3046198 w 3343854"/>
              <a:gd name="connsiteY89" fmla="*/ 5444132 h 7301507"/>
              <a:gd name="connsiteX90" fmla="*/ 3093823 w 3343854"/>
              <a:gd name="connsiteY90" fmla="*/ 5570339 h 7301507"/>
              <a:gd name="connsiteX91" fmla="*/ 3000954 w 3343854"/>
              <a:gd name="connsiteY91" fmla="*/ 5860851 h 7301507"/>
              <a:gd name="connsiteX92" fmla="*/ 3022385 w 3343854"/>
              <a:gd name="connsiteY92" fmla="*/ 5915620 h 7301507"/>
              <a:gd name="connsiteX93" fmla="*/ 3048579 w 3343854"/>
              <a:gd name="connsiteY93" fmla="*/ 5968007 h 7301507"/>
              <a:gd name="connsiteX94" fmla="*/ 3053342 w 3343854"/>
              <a:gd name="connsiteY94" fmla="*/ 6072782 h 7301507"/>
              <a:gd name="connsiteX95" fmla="*/ 2960472 w 3343854"/>
              <a:gd name="connsiteY95" fmla="*/ 6232327 h 7301507"/>
              <a:gd name="connsiteX96" fmla="*/ 2924754 w 3343854"/>
              <a:gd name="connsiteY96" fmla="*/ 6213276 h 7301507"/>
              <a:gd name="connsiteX97" fmla="*/ 2853317 w 3343854"/>
              <a:gd name="connsiteY97" fmla="*/ 6225182 h 7301507"/>
              <a:gd name="connsiteX98" fmla="*/ 2717585 w 3343854"/>
              <a:gd name="connsiteY98" fmla="*/ 6337101 h 7301507"/>
              <a:gd name="connsiteX99" fmla="*/ 2610429 w 3343854"/>
              <a:gd name="connsiteY99" fmla="*/ 6322814 h 7301507"/>
              <a:gd name="connsiteX100" fmla="*/ 2579473 w 3343854"/>
              <a:gd name="connsiteY100" fmla="*/ 6351389 h 7301507"/>
              <a:gd name="connsiteX101" fmla="*/ 2512797 w 3343854"/>
              <a:gd name="connsiteY101" fmla="*/ 6396631 h 7301507"/>
              <a:gd name="connsiteX102" fmla="*/ 2396117 w 3343854"/>
              <a:gd name="connsiteY102" fmla="*/ 6384726 h 7301507"/>
              <a:gd name="connsiteX103" fmla="*/ 2372304 w 3343854"/>
              <a:gd name="connsiteY103" fmla="*/ 6501407 h 7301507"/>
              <a:gd name="connsiteX104" fmla="*/ 2367542 w 3343854"/>
              <a:gd name="connsiteY104" fmla="*/ 6537126 h 7301507"/>
              <a:gd name="connsiteX105" fmla="*/ 2343730 w 3343854"/>
              <a:gd name="connsiteY105" fmla="*/ 6556176 h 7301507"/>
              <a:gd name="connsiteX106" fmla="*/ 2146085 w 3343854"/>
              <a:gd name="connsiteY106" fmla="*/ 6508551 h 7301507"/>
              <a:gd name="connsiteX107" fmla="*/ 2107985 w 3343854"/>
              <a:gd name="connsiteY107" fmla="*/ 6560939 h 7301507"/>
              <a:gd name="connsiteX108" fmla="*/ 2077029 w 3343854"/>
              <a:gd name="connsiteY108" fmla="*/ 6656189 h 7301507"/>
              <a:gd name="connsiteX109" fmla="*/ 2043691 w 3343854"/>
              <a:gd name="connsiteY109" fmla="*/ 6720482 h 7301507"/>
              <a:gd name="connsiteX110" fmla="*/ 2055598 w 3343854"/>
              <a:gd name="connsiteY110" fmla="*/ 6782395 h 7301507"/>
              <a:gd name="connsiteX111" fmla="*/ 2188948 w 3343854"/>
              <a:gd name="connsiteY111" fmla="*/ 6894314 h 7301507"/>
              <a:gd name="connsiteX112" fmla="*/ 2258004 w 3343854"/>
              <a:gd name="connsiteY112" fmla="*/ 6927651 h 7301507"/>
              <a:gd name="connsiteX113" fmla="*/ 2241335 w 3343854"/>
              <a:gd name="connsiteY113" fmla="*/ 6951464 h 7301507"/>
              <a:gd name="connsiteX114" fmla="*/ 2205617 w 3343854"/>
              <a:gd name="connsiteY114" fmla="*/ 6970514 h 7301507"/>
              <a:gd name="connsiteX115" fmla="*/ 2238954 w 3343854"/>
              <a:gd name="connsiteY115" fmla="*/ 7046714 h 7301507"/>
              <a:gd name="connsiteX116" fmla="*/ 2207998 w 3343854"/>
              <a:gd name="connsiteY116" fmla="*/ 7068145 h 7301507"/>
              <a:gd name="connsiteX117" fmla="*/ 2103223 w 3343854"/>
              <a:gd name="connsiteY117" fmla="*/ 7006232 h 7301507"/>
              <a:gd name="connsiteX118" fmla="*/ 2060360 w 3343854"/>
              <a:gd name="connsiteY118" fmla="*/ 7032426 h 7301507"/>
              <a:gd name="connsiteX119" fmla="*/ 2000829 w 3343854"/>
              <a:gd name="connsiteY119" fmla="*/ 6930032 h 7301507"/>
              <a:gd name="connsiteX120" fmla="*/ 1884148 w 3343854"/>
              <a:gd name="connsiteY120" fmla="*/ 6956226 h 7301507"/>
              <a:gd name="connsiteX121" fmla="*/ 1819854 w 3343854"/>
              <a:gd name="connsiteY121" fmla="*/ 6960989 h 7301507"/>
              <a:gd name="connsiteX122" fmla="*/ 1769848 w 3343854"/>
              <a:gd name="connsiteY122" fmla="*/ 6956227 h 7301507"/>
              <a:gd name="connsiteX123" fmla="*/ 1712698 w 3343854"/>
              <a:gd name="connsiteY123" fmla="*/ 7001470 h 7301507"/>
              <a:gd name="connsiteX124" fmla="*/ 1534104 w 3343854"/>
              <a:gd name="connsiteY124" fmla="*/ 6960989 h 7301507"/>
              <a:gd name="connsiteX125" fmla="*/ 1557916 w 3343854"/>
              <a:gd name="connsiteY125" fmla="*/ 7087195 h 7301507"/>
              <a:gd name="connsiteX126" fmla="*/ 1481717 w 3343854"/>
              <a:gd name="connsiteY126" fmla="*/ 7132439 h 7301507"/>
              <a:gd name="connsiteX127" fmla="*/ 1419804 w 3343854"/>
              <a:gd name="connsiteY127" fmla="*/ 7199113 h 7301507"/>
              <a:gd name="connsiteX128" fmla="*/ 1269785 w 3343854"/>
              <a:gd name="connsiteY128" fmla="*/ 7191970 h 7301507"/>
              <a:gd name="connsiteX129" fmla="*/ 1217398 w 3343854"/>
              <a:gd name="connsiteY129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05392 w 3343854"/>
              <a:gd name="connsiteY11" fmla="*/ 829270 h 7301507"/>
              <a:gd name="connsiteX12" fmla="*/ 486354 w 3343854"/>
              <a:gd name="connsiteY12" fmla="*/ 867370 h 7301507"/>
              <a:gd name="connsiteX13" fmla="*/ 424442 w 3343854"/>
              <a:gd name="connsiteY13" fmla="*/ 1012626 h 7301507"/>
              <a:gd name="connsiteX14" fmla="*/ 438729 w 3343854"/>
              <a:gd name="connsiteY14" fmla="*/ 1060251 h 7301507"/>
              <a:gd name="connsiteX15" fmla="*/ 383960 w 3343854"/>
              <a:gd name="connsiteY15" fmla="*/ 1112639 h 7301507"/>
              <a:gd name="connsiteX16" fmla="*/ 419679 w 3343854"/>
              <a:gd name="connsiteY16" fmla="*/ 1141213 h 7301507"/>
              <a:gd name="connsiteX17" fmla="*/ 491117 w 3343854"/>
              <a:gd name="connsiteY17" fmla="*/ 1229320 h 7301507"/>
              <a:gd name="connsiteX18" fmla="*/ 531598 w 3343854"/>
              <a:gd name="connsiteY18" fmla="*/ 1317426 h 7301507"/>
              <a:gd name="connsiteX19" fmla="*/ 641135 w 3343854"/>
              <a:gd name="connsiteY19" fmla="*/ 1369814 h 7301507"/>
              <a:gd name="connsiteX20" fmla="*/ 750673 w 3343854"/>
              <a:gd name="connsiteY20" fmla="*/ 1393626 h 7301507"/>
              <a:gd name="connsiteX21" fmla="*/ 834017 w 3343854"/>
              <a:gd name="connsiteY21" fmla="*/ 1441251 h 7301507"/>
              <a:gd name="connsiteX22" fmla="*/ 917360 w 3343854"/>
              <a:gd name="connsiteY22" fmla="*/ 1415057 h 7301507"/>
              <a:gd name="connsiteX23" fmla="*/ 998323 w 3343854"/>
              <a:gd name="connsiteY23" fmla="*/ 1341239 h 7301507"/>
              <a:gd name="connsiteX24" fmla="*/ 1107860 w 3343854"/>
              <a:gd name="connsiteY24" fmla="*/ 1324570 h 7301507"/>
              <a:gd name="connsiteX25" fmla="*/ 1174535 w 3343854"/>
              <a:gd name="connsiteY25" fmla="*/ 1329332 h 7301507"/>
              <a:gd name="connsiteX26" fmla="*/ 1334079 w 3343854"/>
              <a:gd name="connsiteY26" fmla="*/ 1438870 h 7301507"/>
              <a:gd name="connsiteX27" fmla="*/ 1393610 w 3343854"/>
              <a:gd name="connsiteY27" fmla="*/ 1467445 h 7301507"/>
              <a:gd name="connsiteX28" fmla="*/ 1265023 w 3343854"/>
              <a:gd name="connsiteY28" fmla="*/ 1569839 h 7301507"/>
              <a:gd name="connsiteX29" fmla="*/ 1267404 w 3343854"/>
              <a:gd name="connsiteY29" fmla="*/ 1634132 h 7301507"/>
              <a:gd name="connsiteX30" fmla="*/ 1429329 w 3343854"/>
              <a:gd name="connsiteY30" fmla="*/ 1586507 h 7301507"/>
              <a:gd name="connsiteX31" fmla="*/ 1391229 w 3343854"/>
              <a:gd name="connsiteY31" fmla="*/ 1650801 h 7301507"/>
              <a:gd name="connsiteX32" fmla="*/ 1410279 w 3343854"/>
              <a:gd name="connsiteY32" fmla="*/ 1724620 h 7301507"/>
              <a:gd name="connsiteX33" fmla="*/ 1522198 w 3343854"/>
              <a:gd name="connsiteY33" fmla="*/ 1760339 h 7301507"/>
              <a:gd name="connsiteX34" fmla="*/ 1596017 w 3343854"/>
              <a:gd name="connsiteY34" fmla="*/ 1777007 h 7301507"/>
              <a:gd name="connsiteX35" fmla="*/ 1505529 w 3343854"/>
              <a:gd name="connsiteY35" fmla="*/ 1907976 h 7301507"/>
              <a:gd name="connsiteX36" fmla="*/ 1498385 w 3343854"/>
              <a:gd name="connsiteY36" fmla="*/ 1957982 h 7301507"/>
              <a:gd name="connsiteX37" fmla="*/ 1426948 w 3343854"/>
              <a:gd name="connsiteY37" fmla="*/ 1993701 h 7301507"/>
              <a:gd name="connsiteX38" fmla="*/ 1395992 w 3343854"/>
              <a:gd name="connsiteY38" fmla="*/ 2055614 h 7301507"/>
              <a:gd name="connsiteX39" fmla="*/ 1265023 w 3343854"/>
              <a:gd name="connsiteY39" fmla="*/ 2029420 h 7301507"/>
              <a:gd name="connsiteX40" fmla="*/ 1143579 w 3343854"/>
              <a:gd name="connsiteY40" fmla="*/ 2029419 h 7301507"/>
              <a:gd name="connsiteX41" fmla="*/ 1076904 w 3343854"/>
              <a:gd name="connsiteY41" fmla="*/ 2057995 h 7301507"/>
              <a:gd name="connsiteX42" fmla="*/ 1069760 w 3343854"/>
              <a:gd name="connsiteY42" fmla="*/ 2158007 h 7301507"/>
              <a:gd name="connsiteX43" fmla="*/ 981654 w 3343854"/>
              <a:gd name="connsiteY43" fmla="*/ 2246114 h 7301507"/>
              <a:gd name="connsiteX44" fmla="*/ 1124529 w 3343854"/>
              <a:gd name="connsiteY44" fmla="*/ 2308026 h 7301507"/>
              <a:gd name="connsiteX45" fmla="*/ 1174536 w 3343854"/>
              <a:gd name="connsiteY45" fmla="*/ 2343744 h 7301507"/>
              <a:gd name="connsiteX46" fmla="*/ 1226923 w 3343854"/>
              <a:gd name="connsiteY46" fmla="*/ 2360414 h 7301507"/>
              <a:gd name="connsiteX47" fmla="*/ 1276929 w 3343854"/>
              <a:gd name="connsiteY47" fmla="*/ 2410420 h 7301507"/>
              <a:gd name="connsiteX48" fmla="*/ 1334079 w 3343854"/>
              <a:gd name="connsiteY48" fmla="*/ 2431851 h 7301507"/>
              <a:gd name="connsiteX49" fmla="*/ 1426948 w 3343854"/>
              <a:gd name="connsiteY49" fmla="*/ 2508051 h 7301507"/>
              <a:gd name="connsiteX50" fmla="*/ 1512673 w 3343854"/>
              <a:gd name="connsiteY50" fmla="*/ 2541390 h 7301507"/>
              <a:gd name="connsiteX51" fmla="*/ 1646023 w 3343854"/>
              <a:gd name="connsiteY51" fmla="*/ 2689026 h 7301507"/>
              <a:gd name="connsiteX52" fmla="*/ 1729367 w 3343854"/>
              <a:gd name="connsiteY52" fmla="*/ 2843807 h 7301507"/>
              <a:gd name="connsiteX53" fmla="*/ 1900816 w 3343854"/>
              <a:gd name="connsiteY53" fmla="*/ 2950964 h 7301507"/>
              <a:gd name="connsiteX54" fmla="*/ 1931773 w 3343854"/>
              <a:gd name="connsiteY54" fmla="*/ 3055739 h 7301507"/>
              <a:gd name="connsiteX55" fmla="*/ 1993685 w 3343854"/>
              <a:gd name="connsiteY55" fmla="*/ 3158132 h 7301507"/>
              <a:gd name="connsiteX56" fmla="*/ 2055598 w 3343854"/>
              <a:gd name="connsiteY56" fmla="*/ 3196232 h 7301507"/>
              <a:gd name="connsiteX57" fmla="*/ 2186567 w 3343854"/>
              <a:gd name="connsiteY57" fmla="*/ 3343870 h 7301507"/>
              <a:gd name="connsiteX58" fmla="*/ 2329441 w 3343854"/>
              <a:gd name="connsiteY58" fmla="*/ 3420070 h 7301507"/>
              <a:gd name="connsiteX59" fmla="*/ 2388973 w 3343854"/>
              <a:gd name="connsiteY59" fmla="*/ 3505795 h 7301507"/>
              <a:gd name="connsiteX60" fmla="*/ 2436598 w 3343854"/>
              <a:gd name="connsiteY60" fmla="*/ 3572470 h 7301507"/>
              <a:gd name="connsiteX61" fmla="*/ 2484223 w 3343854"/>
              <a:gd name="connsiteY61" fmla="*/ 3562946 h 7301507"/>
              <a:gd name="connsiteX62" fmla="*/ 2488985 w 3343854"/>
              <a:gd name="connsiteY62" fmla="*/ 3715345 h 7301507"/>
              <a:gd name="connsiteX63" fmla="*/ 2541373 w 3343854"/>
              <a:gd name="connsiteY63" fmla="*/ 3808214 h 7301507"/>
              <a:gd name="connsiteX64" fmla="*/ 2534229 w 3343854"/>
              <a:gd name="connsiteY64" fmla="*/ 3846314 h 7301507"/>
              <a:gd name="connsiteX65" fmla="*/ 2603285 w 3343854"/>
              <a:gd name="connsiteY65" fmla="*/ 3882032 h 7301507"/>
              <a:gd name="connsiteX66" fmla="*/ 2660435 w 3343854"/>
              <a:gd name="connsiteY66" fmla="*/ 3827264 h 7301507"/>
              <a:gd name="connsiteX67" fmla="*/ 2693773 w 3343854"/>
              <a:gd name="connsiteY67" fmla="*/ 3910607 h 7301507"/>
              <a:gd name="connsiteX68" fmla="*/ 2739017 w 3343854"/>
              <a:gd name="connsiteY68" fmla="*/ 3955851 h 7301507"/>
              <a:gd name="connsiteX69" fmla="*/ 2812835 w 3343854"/>
              <a:gd name="connsiteY69" fmla="*/ 3979664 h 7301507"/>
              <a:gd name="connsiteX70" fmla="*/ 2865223 w 3343854"/>
              <a:gd name="connsiteY70" fmla="*/ 4048720 h 7301507"/>
              <a:gd name="connsiteX71" fmla="*/ 2950948 w 3343854"/>
              <a:gd name="connsiteY71" fmla="*/ 4103489 h 7301507"/>
              <a:gd name="connsiteX72" fmla="*/ 3003335 w 3343854"/>
              <a:gd name="connsiteY72" fmla="*/ 4136826 h 7301507"/>
              <a:gd name="connsiteX73" fmla="*/ 2874748 w 3343854"/>
              <a:gd name="connsiteY73" fmla="*/ 4229695 h 7301507"/>
              <a:gd name="connsiteX74" fmla="*/ 2872366 w 3343854"/>
              <a:gd name="connsiteY74" fmla="*/ 4284463 h 7301507"/>
              <a:gd name="connsiteX75" fmla="*/ 2974760 w 3343854"/>
              <a:gd name="connsiteY75" fmla="*/ 4401145 h 7301507"/>
              <a:gd name="connsiteX76" fmla="*/ 3070010 w 3343854"/>
              <a:gd name="connsiteY76" fmla="*/ 4463057 h 7301507"/>
              <a:gd name="connsiteX77" fmla="*/ 3100967 w 3343854"/>
              <a:gd name="connsiteY77" fmla="*/ 4501157 h 7301507"/>
              <a:gd name="connsiteX78" fmla="*/ 3086679 w 3343854"/>
              <a:gd name="connsiteY78" fmla="*/ 4582120 h 7301507"/>
              <a:gd name="connsiteX79" fmla="*/ 3081917 w 3343854"/>
              <a:gd name="connsiteY79" fmla="*/ 4665464 h 7301507"/>
              <a:gd name="connsiteX80" fmla="*/ 3039054 w 3343854"/>
              <a:gd name="connsiteY80" fmla="*/ 4674989 h 7301507"/>
              <a:gd name="connsiteX81" fmla="*/ 3012860 w 3343854"/>
              <a:gd name="connsiteY81" fmla="*/ 4691657 h 7301507"/>
              <a:gd name="connsiteX82" fmla="*/ 3041435 w 3343854"/>
              <a:gd name="connsiteY82" fmla="*/ 4841676 h 7301507"/>
              <a:gd name="connsiteX83" fmla="*/ 3024767 w 3343854"/>
              <a:gd name="connsiteY83" fmla="*/ 4977407 h 7301507"/>
              <a:gd name="connsiteX84" fmla="*/ 2986667 w 3343854"/>
              <a:gd name="connsiteY84" fmla="*/ 5017889 h 7301507"/>
              <a:gd name="connsiteX85" fmla="*/ 2969998 w 3343854"/>
              <a:gd name="connsiteY85" fmla="*/ 5139332 h 7301507"/>
              <a:gd name="connsiteX86" fmla="*/ 2941423 w 3343854"/>
              <a:gd name="connsiteY86" fmla="*/ 5258395 h 7301507"/>
              <a:gd name="connsiteX87" fmla="*/ 2993810 w 3343854"/>
              <a:gd name="connsiteY87" fmla="*/ 5275064 h 7301507"/>
              <a:gd name="connsiteX88" fmla="*/ 2991429 w 3343854"/>
              <a:gd name="connsiteY88" fmla="*/ 5320307 h 7301507"/>
              <a:gd name="connsiteX89" fmla="*/ 2989048 w 3343854"/>
              <a:gd name="connsiteY89" fmla="*/ 5375076 h 7301507"/>
              <a:gd name="connsiteX90" fmla="*/ 3046198 w 3343854"/>
              <a:gd name="connsiteY90" fmla="*/ 5444132 h 7301507"/>
              <a:gd name="connsiteX91" fmla="*/ 3093823 w 3343854"/>
              <a:gd name="connsiteY91" fmla="*/ 5570339 h 7301507"/>
              <a:gd name="connsiteX92" fmla="*/ 3000954 w 3343854"/>
              <a:gd name="connsiteY92" fmla="*/ 5860851 h 7301507"/>
              <a:gd name="connsiteX93" fmla="*/ 3022385 w 3343854"/>
              <a:gd name="connsiteY93" fmla="*/ 5915620 h 7301507"/>
              <a:gd name="connsiteX94" fmla="*/ 3048579 w 3343854"/>
              <a:gd name="connsiteY94" fmla="*/ 5968007 h 7301507"/>
              <a:gd name="connsiteX95" fmla="*/ 3053342 w 3343854"/>
              <a:gd name="connsiteY95" fmla="*/ 6072782 h 7301507"/>
              <a:gd name="connsiteX96" fmla="*/ 2960472 w 3343854"/>
              <a:gd name="connsiteY96" fmla="*/ 6232327 h 7301507"/>
              <a:gd name="connsiteX97" fmla="*/ 2924754 w 3343854"/>
              <a:gd name="connsiteY97" fmla="*/ 6213276 h 7301507"/>
              <a:gd name="connsiteX98" fmla="*/ 2853317 w 3343854"/>
              <a:gd name="connsiteY98" fmla="*/ 6225182 h 7301507"/>
              <a:gd name="connsiteX99" fmla="*/ 2717585 w 3343854"/>
              <a:gd name="connsiteY99" fmla="*/ 6337101 h 7301507"/>
              <a:gd name="connsiteX100" fmla="*/ 2610429 w 3343854"/>
              <a:gd name="connsiteY100" fmla="*/ 6322814 h 7301507"/>
              <a:gd name="connsiteX101" fmla="*/ 2579473 w 3343854"/>
              <a:gd name="connsiteY101" fmla="*/ 6351389 h 7301507"/>
              <a:gd name="connsiteX102" fmla="*/ 2512797 w 3343854"/>
              <a:gd name="connsiteY102" fmla="*/ 6396631 h 7301507"/>
              <a:gd name="connsiteX103" fmla="*/ 2396117 w 3343854"/>
              <a:gd name="connsiteY103" fmla="*/ 6384726 h 7301507"/>
              <a:gd name="connsiteX104" fmla="*/ 2372304 w 3343854"/>
              <a:gd name="connsiteY104" fmla="*/ 6501407 h 7301507"/>
              <a:gd name="connsiteX105" fmla="*/ 2367542 w 3343854"/>
              <a:gd name="connsiteY105" fmla="*/ 6537126 h 7301507"/>
              <a:gd name="connsiteX106" fmla="*/ 2343730 w 3343854"/>
              <a:gd name="connsiteY106" fmla="*/ 6556176 h 7301507"/>
              <a:gd name="connsiteX107" fmla="*/ 2146085 w 3343854"/>
              <a:gd name="connsiteY107" fmla="*/ 6508551 h 7301507"/>
              <a:gd name="connsiteX108" fmla="*/ 2107985 w 3343854"/>
              <a:gd name="connsiteY108" fmla="*/ 6560939 h 7301507"/>
              <a:gd name="connsiteX109" fmla="*/ 2077029 w 3343854"/>
              <a:gd name="connsiteY109" fmla="*/ 6656189 h 7301507"/>
              <a:gd name="connsiteX110" fmla="*/ 2043691 w 3343854"/>
              <a:gd name="connsiteY110" fmla="*/ 6720482 h 7301507"/>
              <a:gd name="connsiteX111" fmla="*/ 2055598 w 3343854"/>
              <a:gd name="connsiteY111" fmla="*/ 6782395 h 7301507"/>
              <a:gd name="connsiteX112" fmla="*/ 2188948 w 3343854"/>
              <a:gd name="connsiteY112" fmla="*/ 6894314 h 7301507"/>
              <a:gd name="connsiteX113" fmla="*/ 2258004 w 3343854"/>
              <a:gd name="connsiteY113" fmla="*/ 6927651 h 7301507"/>
              <a:gd name="connsiteX114" fmla="*/ 2241335 w 3343854"/>
              <a:gd name="connsiteY114" fmla="*/ 6951464 h 7301507"/>
              <a:gd name="connsiteX115" fmla="*/ 2205617 w 3343854"/>
              <a:gd name="connsiteY115" fmla="*/ 6970514 h 7301507"/>
              <a:gd name="connsiteX116" fmla="*/ 2238954 w 3343854"/>
              <a:gd name="connsiteY116" fmla="*/ 7046714 h 7301507"/>
              <a:gd name="connsiteX117" fmla="*/ 2207998 w 3343854"/>
              <a:gd name="connsiteY117" fmla="*/ 7068145 h 7301507"/>
              <a:gd name="connsiteX118" fmla="*/ 2103223 w 3343854"/>
              <a:gd name="connsiteY118" fmla="*/ 7006232 h 7301507"/>
              <a:gd name="connsiteX119" fmla="*/ 2060360 w 3343854"/>
              <a:gd name="connsiteY119" fmla="*/ 7032426 h 7301507"/>
              <a:gd name="connsiteX120" fmla="*/ 2000829 w 3343854"/>
              <a:gd name="connsiteY120" fmla="*/ 6930032 h 7301507"/>
              <a:gd name="connsiteX121" fmla="*/ 1884148 w 3343854"/>
              <a:gd name="connsiteY121" fmla="*/ 6956226 h 7301507"/>
              <a:gd name="connsiteX122" fmla="*/ 1819854 w 3343854"/>
              <a:gd name="connsiteY122" fmla="*/ 6960989 h 7301507"/>
              <a:gd name="connsiteX123" fmla="*/ 1769848 w 3343854"/>
              <a:gd name="connsiteY123" fmla="*/ 6956227 h 7301507"/>
              <a:gd name="connsiteX124" fmla="*/ 1712698 w 3343854"/>
              <a:gd name="connsiteY124" fmla="*/ 7001470 h 7301507"/>
              <a:gd name="connsiteX125" fmla="*/ 1534104 w 3343854"/>
              <a:gd name="connsiteY125" fmla="*/ 6960989 h 7301507"/>
              <a:gd name="connsiteX126" fmla="*/ 1557916 w 3343854"/>
              <a:gd name="connsiteY126" fmla="*/ 7087195 h 7301507"/>
              <a:gd name="connsiteX127" fmla="*/ 1481717 w 3343854"/>
              <a:gd name="connsiteY127" fmla="*/ 7132439 h 7301507"/>
              <a:gd name="connsiteX128" fmla="*/ 1419804 w 3343854"/>
              <a:gd name="connsiteY128" fmla="*/ 7199113 h 7301507"/>
              <a:gd name="connsiteX129" fmla="*/ 1269785 w 3343854"/>
              <a:gd name="connsiteY129" fmla="*/ 7191970 h 7301507"/>
              <a:gd name="connsiteX130" fmla="*/ 1217398 w 3343854"/>
              <a:gd name="connsiteY130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367292 w 3343854"/>
              <a:gd name="connsiteY11" fmla="*/ 879276 h 7301507"/>
              <a:gd name="connsiteX12" fmla="*/ 405392 w 3343854"/>
              <a:gd name="connsiteY12" fmla="*/ 829270 h 7301507"/>
              <a:gd name="connsiteX13" fmla="*/ 486354 w 3343854"/>
              <a:gd name="connsiteY13" fmla="*/ 867370 h 7301507"/>
              <a:gd name="connsiteX14" fmla="*/ 424442 w 3343854"/>
              <a:gd name="connsiteY14" fmla="*/ 1012626 h 7301507"/>
              <a:gd name="connsiteX15" fmla="*/ 438729 w 3343854"/>
              <a:gd name="connsiteY15" fmla="*/ 1060251 h 7301507"/>
              <a:gd name="connsiteX16" fmla="*/ 383960 w 3343854"/>
              <a:gd name="connsiteY16" fmla="*/ 1112639 h 7301507"/>
              <a:gd name="connsiteX17" fmla="*/ 419679 w 3343854"/>
              <a:gd name="connsiteY17" fmla="*/ 1141213 h 7301507"/>
              <a:gd name="connsiteX18" fmla="*/ 491117 w 3343854"/>
              <a:gd name="connsiteY18" fmla="*/ 1229320 h 7301507"/>
              <a:gd name="connsiteX19" fmla="*/ 531598 w 3343854"/>
              <a:gd name="connsiteY19" fmla="*/ 1317426 h 7301507"/>
              <a:gd name="connsiteX20" fmla="*/ 641135 w 3343854"/>
              <a:gd name="connsiteY20" fmla="*/ 1369814 h 7301507"/>
              <a:gd name="connsiteX21" fmla="*/ 750673 w 3343854"/>
              <a:gd name="connsiteY21" fmla="*/ 1393626 h 7301507"/>
              <a:gd name="connsiteX22" fmla="*/ 834017 w 3343854"/>
              <a:gd name="connsiteY22" fmla="*/ 1441251 h 7301507"/>
              <a:gd name="connsiteX23" fmla="*/ 917360 w 3343854"/>
              <a:gd name="connsiteY23" fmla="*/ 1415057 h 7301507"/>
              <a:gd name="connsiteX24" fmla="*/ 998323 w 3343854"/>
              <a:gd name="connsiteY24" fmla="*/ 1341239 h 7301507"/>
              <a:gd name="connsiteX25" fmla="*/ 1107860 w 3343854"/>
              <a:gd name="connsiteY25" fmla="*/ 1324570 h 7301507"/>
              <a:gd name="connsiteX26" fmla="*/ 1174535 w 3343854"/>
              <a:gd name="connsiteY26" fmla="*/ 1329332 h 7301507"/>
              <a:gd name="connsiteX27" fmla="*/ 1334079 w 3343854"/>
              <a:gd name="connsiteY27" fmla="*/ 1438870 h 7301507"/>
              <a:gd name="connsiteX28" fmla="*/ 1393610 w 3343854"/>
              <a:gd name="connsiteY28" fmla="*/ 1467445 h 7301507"/>
              <a:gd name="connsiteX29" fmla="*/ 1265023 w 3343854"/>
              <a:gd name="connsiteY29" fmla="*/ 1569839 h 7301507"/>
              <a:gd name="connsiteX30" fmla="*/ 1267404 w 3343854"/>
              <a:gd name="connsiteY30" fmla="*/ 1634132 h 7301507"/>
              <a:gd name="connsiteX31" fmla="*/ 1429329 w 3343854"/>
              <a:gd name="connsiteY31" fmla="*/ 1586507 h 7301507"/>
              <a:gd name="connsiteX32" fmla="*/ 1391229 w 3343854"/>
              <a:gd name="connsiteY32" fmla="*/ 1650801 h 7301507"/>
              <a:gd name="connsiteX33" fmla="*/ 1410279 w 3343854"/>
              <a:gd name="connsiteY33" fmla="*/ 1724620 h 7301507"/>
              <a:gd name="connsiteX34" fmla="*/ 1522198 w 3343854"/>
              <a:gd name="connsiteY34" fmla="*/ 1760339 h 7301507"/>
              <a:gd name="connsiteX35" fmla="*/ 1596017 w 3343854"/>
              <a:gd name="connsiteY35" fmla="*/ 1777007 h 7301507"/>
              <a:gd name="connsiteX36" fmla="*/ 1505529 w 3343854"/>
              <a:gd name="connsiteY36" fmla="*/ 1907976 h 7301507"/>
              <a:gd name="connsiteX37" fmla="*/ 1498385 w 3343854"/>
              <a:gd name="connsiteY37" fmla="*/ 1957982 h 7301507"/>
              <a:gd name="connsiteX38" fmla="*/ 1426948 w 3343854"/>
              <a:gd name="connsiteY38" fmla="*/ 1993701 h 7301507"/>
              <a:gd name="connsiteX39" fmla="*/ 1395992 w 3343854"/>
              <a:gd name="connsiteY39" fmla="*/ 2055614 h 7301507"/>
              <a:gd name="connsiteX40" fmla="*/ 1265023 w 3343854"/>
              <a:gd name="connsiteY40" fmla="*/ 2029420 h 7301507"/>
              <a:gd name="connsiteX41" fmla="*/ 1143579 w 3343854"/>
              <a:gd name="connsiteY41" fmla="*/ 2029419 h 7301507"/>
              <a:gd name="connsiteX42" fmla="*/ 1076904 w 3343854"/>
              <a:gd name="connsiteY42" fmla="*/ 2057995 h 7301507"/>
              <a:gd name="connsiteX43" fmla="*/ 1069760 w 3343854"/>
              <a:gd name="connsiteY43" fmla="*/ 2158007 h 7301507"/>
              <a:gd name="connsiteX44" fmla="*/ 981654 w 3343854"/>
              <a:gd name="connsiteY44" fmla="*/ 2246114 h 7301507"/>
              <a:gd name="connsiteX45" fmla="*/ 1124529 w 3343854"/>
              <a:gd name="connsiteY45" fmla="*/ 2308026 h 7301507"/>
              <a:gd name="connsiteX46" fmla="*/ 1174536 w 3343854"/>
              <a:gd name="connsiteY46" fmla="*/ 2343744 h 7301507"/>
              <a:gd name="connsiteX47" fmla="*/ 1226923 w 3343854"/>
              <a:gd name="connsiteY47" fmla="*/ 2360414 h 7301507"/>
              <a:gd name="connsiteX48" fmla="*/ 1276929 w 3343854"/>
              <a:gd name="connsiteY48" fmla="*/ 2410420 h 7301507"/>
              <a:gd name="connsiteX49" fmla="*/ 1334079 w 3343854"/>
              <a:gd name="connsiteY49" fmla="*/ 2431851 h 7301507"/>
              <a:gd name="connsiteX50" fmla="*/ 1426948 w 3343854"/>
              <a:gd name="connsiteY50" fmla="*/ 2508051 h 7301507"/>
              <a:gd name="connsiteX51" fmla="*/ 1512673 w 3343854"/>
              <a:gd name="connsiteY51" fmla="*/ 2541390 h 7301507"/>
              <a:gd name="connsiteX52" fmla="*/ 1646023 w 3343854"/>
              <a:gd name="connsiteY52" fmla="*/ 2689026 h 7301507"/>
              <a:gd name="connsiteX53" fmla="*/ 1729367 w 3343854"/>
              <a:gd name="connsiteY53" fmla="*/ 2843807 h 7301507"/>
              <a:gd name="connsiteX54" fmla="*/ 1900816 w 3343854"/>
              <a:gd name="connsiteY54" fmla="*/ 2950964 h 7301507"/>
              <a:gd name="connsiteX55" fmla="*/ 1931773 w 3343854"/>
              <a:gd name="connsiteY55" fmla="*/ 3055739 h 7301507"/>
              <a:gd name="connsiteX56" fmla="*/ 1993685 w 3343854"/>
              <a:gd name="connsiteY56" fmla="*/ 3158132 h 7301507"/>
              <a:gd name="connsiteX57" fmla="*/ 2055598 w 3343854"/>
              <a:gd name="connsiteY57" fmla="*/ 3196232 h 7301507"/>
              <a:gd name="connsiteX58" fmla="*/ 2186567 w 3343854"/>
              <a:gd name="connsiteY58" fmla="*/ 3343870 h 7301507"/>
              <a:gd name="connsiteX59" fmla="*/ 2329441 w 3343854"/>
              <a:gd name="connsiteY59" fmla="*/ 3420070 h 7301507"/>
              <a:gd name="connsiteX60" fmla="*/ 2388973 w 3343854"/>
              <a:gd name="connsiteY60" fmla="*/ 3505795 h 7301507"/>
              <a:gd name="connsiteX61" fmla="*/ 2436598 w 3343854"/>
              <a:gd name="connsiteY61" fmla="*/ 3572470 h 7301507"/>
              <a:gd name="connsiteX62" fmla="*/ 2484223 w 3343854"/>
              <a:gd name="connsiteY62" fmla="*/ 3562946 h 7301507"/>
              <a:gd name="connsiteX63" fmla="*/ 2488985 w 3343854"/>
              <a:gd name="connsiteY63" fmla="*/ 3715345 h 7301507"/>
              <a:gd name="connsiteX64" fmla="*/ 2541373 w 3343854"/>
              <a:gd name="connsiteY64" fmla="*/ 3808214 h 7301507"/>
              <a:gd name="connsiteX65" fmla="*/ 2534229 w 3343854"/>
              <a:gd name="connsiteY65" fmla="*/ 3846314 h 7301507"/>
              <a:gd name="connsiteX66" fmla="*/ 2603285 w 3343854"/>
              <a:gd name="connsiteY66" fmla="*/ 3882032 h 7301507"/>
              <a:gd name="connsiteX67" fmla="*/ 2660435 w 3343854"/>
              <a:gd name="connsiteY67" fmla="*/ 3827264 h 7301507"/>
              <a:gd name="connsiteX68" fmla="*/ 2693773 w 3343854"/>
              <a:gd name="connsiteY68" fmla="*/ 3910607 h 7301507"/>
              <a:gd name="connsiteX69" fmla="*/ 2739017 w 3343854"/>
              <a:gd name="connsiteY69" fmla="*/ 3955851 h 7301507"/>
              <a:gd name="connsiteX70" fmla="*/ 2812835 w 3343854"/>
              <a:gd name="connsiteY70" fmla="*/ 3979664 h 7301507"/>
              <a:gd name="connsiteX71" fmla="*/ 2865223 w 3343854"/>
              <a:gd name="connsiteY71" fmla="*/ 4048720 h 7301507"/>
              <a:gd name="connsiteX72" fmla="*/ 2950948 w 3343854"/>
              <a:gd name="connsiteY72" fmla="*/ 4103489 h 7301507"/>
              <a:gd name="connsiteX73" fmla="*/ 3003335 w 3343854"/>
              <a:gd name="connsiteY73" fmla="*/ 4136826 h 7301507"/>
              <a:gd name="connsiteX74" fmla="*/ 2874748 w 3343854"/>
              <a:gd name="connsiteY74" fmla="*/ 4229695 h 7301507"/>
              <a:gd name="connsiteX75" fmla="*/ 2872366 w 3343854"/>
              <a:gd name="connsiteY75" fmla="*/ 4284463 h 7301507"/>
              <a:gd name="connsiteX76" fmla="*/ 2974760 w 3343854"/>
              <a:gd name="connsiteY76" fmla="*/ 4401145 h 7301507"/>
              <a:gd name="connsiteX77" fmla="*/ 3070010 w 3343854"/>
              <a:gd name="connsiteY77" fmla="*/ 4463057 h 7301507"/>
              <a:gd name="connsiteX78" fmla="*/ 3100967 w 3343854"/>
              <a:gd name="connsiteY78" fmla="*/ 4501157 h 7301507"/>
              <a:gd name="connsiteX79" fmla="*/ 3086679 w 3343854"/>
              <a:gd name="connsiteY79" fmla="*/ 4582120 h 7301507"/>
              <a:gd name="connsiteX80" fmla="*/ 3081917 w 3343854"/>
              <a:gd name="connsiteY80" fmla="*/ 4665464 h 7301507"/>
              <a:gd name="connsiteX81" fmla="*/ 3039054 w 3343854"/>
              <a:gd name="connsiteY81" fmla="*/ 4674989 h 7301507"/>
              <a:gd name="connsiteX82" fmla="*/ 3012860 w 3343854"/>
              <a:gd name="connsiteY82" fmla="*/ 4691657 h 7301507"/>
              <a:gd name="connsiteX83" fmla="*/ 3041435 w 3343854"/>
              <a:gd name="connsiteY83" fmla="*/ 4841676 h 7301507"/>
              <a:gd name="connsiteX84" fmla="*/ 3024767 w 3343854"/>
              <a:gd name="connsiteY84" fmla="*/ 4977407 h 7301507"/>
              <a:gd name="connsiteX85" fmla="*/ 2986667 w 3343854"/>
              <a:gd name="connsiteY85" fmla="*/ 5017889 h 7301507"/>
              <a:gd name="connsiteX86" fmla="*/ 2969998 w 3343854"/>
              <a:gd name="connsiteY86" fmla="*/ 5139332 h 7301507"/>
              <a:gd name="connsiteX87" fmla="*/ 2941423 w 3343854"/>
              <a:gd name="connsiteY87" fmla="*/ 5258395 h 7301507"/>
              <a:gd name="connsiteX88" fmla="*/ 2993810 w 3343854"/>
              <a:gd name="connsiteY88" fmla="*/ 5275064 h 7301507"/>
              <a:gd name="connsiteX89" fmla="*/ 2991429 w 3343854"/>
              <a:gd name="connsiteY89" fmla="*/ 5320307 h 7301507"/>
              <a:gd name="connsiteX90" fmla="*/ 2989048 w 3343854"/>
              <a:gd name="connsiteY90" fmla="*/ 5375076 h 7301507"/>
              <a:gd name="connsiteX91" fmla="*/ 3046198 w 3343854"/>
              <a:gd name="connsiteY91" fmla="*/ 5444132 h 7301507"/>
              <a:gd name="connsiteX92" fmla="*/ 3093823 w 3343854"/>
              <a:gd name="connsiteY92" fmla="*/ 5570339 h 7301507"/>
              <a:gd name="connsiteX93" fmla="*/ 3000954 w 3343854"/>
              <a:gd name="connsiteY93" fmla="*/ 5860851 h 7301507"/>
              <a:gd name="connsiteX94" fmla="*/ 3022385 w 3343854"/>
              <a:gd name="connsiteY94" fmla="*/ 5915620 h 7301507"/>
              <a:gd name="connsiteX95" fmla="*/ 3048579 w 3343854"/>
              <a:gd name="connsiteY95" fmla="*/ 5968007 h 7301507"/>
              <a:gd name="connsiteX96" fmla="*/ 3053342 w 3343854"/>
              <a:gd name="connsiteY96" fmla="*/ 6072782 h 7301507"/>
              <a:gd name="connsiteX97" fmla="*/ 2960472 w 3343854"/>
              <a:gd name="connsiteY97" fmla="*/ 6232327 h 7301507"/>
              <a:gd name="connsiteX98" fmla="*/ 2924754 w 3343854"/>
              <a:gd name="connsiteY98" fmla="*/ 6213276 h 7301507"/>
              <a:gd name="connsiteX99" fmla="*/ 2853317 w 3343854"/>
              <a:gd name="connsiteY99" fmla="*/ 6225182 h 7301507"/>
              <a:gd name="connsiteX100" fmla="*/ 2717585 w 3343854"/>
              <a:gd name="connsiteY100" fmla="*/ 6337101 h 7301507"/>
              <a:gd name="connsiteX101" fmla="*/ 2610429 w 3343854"/>
              <a:gd name="connsiteY101" fmla="*/ 6322814 h 7301507"/>
              <a:gd name="connsiteX102" fmla="*/ 2579473 w 3343854"/>
              <a:gd name="connsiteY102" fmla="*/ 6351389 h 7301507"/>
              <a:gd name="connsiteX103" fmla="*/ 2512797 w 3343854"/>
              <a:gd name="connsiteY103" fmla="*/ 6396631 h 7301507"/>
              <a:gd name="connsiteX104" fmla="*/ 2396117 w 3343854"/>
              <a:gd name="connsiteY104" fmla="*/ 6384726 h 7301507"/>
              <a:gd name="connsiteX105" fmla="*/ 2372304 w 3343854"/>
              <a:gd name="connsiteY105" fmla="*/ 6501407 h 7301507"/>
              <a:gd name="connsiteX106" fmla="*/ 2367542 w 3343854"/>
              <a:gd name="connsiteY106" fmla="*/ 6537126 h 7301507"/>
              <a:gd name="connsiteX107" fmla="*/ 2343730 w 3343854"/>
              <a:gd name="connsiteY107" fmla="*/ 6556176 h 7301507"/>
              <a:gd name="connsiteX108" fmla="*/ 2146085 w 3343854"/>
              <a:gd name="connsiteY108" fmla="*/ 6508551 h 7301507"/>
              <a:gd name="connsiteX109" fmla="*/ 2107985 w 3343854"/>
              <a:gd name="connsiteY109" fmla="*/ 6560939 h 7301507"/>
              <a:gd name="connsiteX110" fmla="*/ 2077029 w 3343854"/>
              <a:gd name="connsiteY110" fmla="*/ 6656189 h 7301507"/>
              <a:gd name="connsiteX111" fmla="*/ 2043691 w 3343854"/>
              <a:gd name="connsiteY111" fmla="*/ 6720482 h 7301507"/>
              <a:gd name="connsiteX112" fmla="*/ 2055598 w 3343854"/>
              <a:gd name="connsiteY112" fmla="*/ 6782395 h 7301507"/>
              <a:gd name="connsiteX113" fmla="*/ 2188948 w 3343854"/>
              <a:gd name="connsiteY113" fmla="*/ 6894314 h 7301507"/>
              <a:gd name="connsiteX114" fmla="*/ 2258004 w 3343854"/>
              <a:gd name="connsiteY114" fmla="*/ 6927651 h 7301507"/>
              <a:gd name="connsiteX115" fmla="*/ 2241335 w 3343854"/>
              <a:gd name="connsiteY115" fmla="*/ 6951464 h 7301507"/>
              <a:gd name="connsiteX116" fmla="*/ 2205617 w 3343854"/>
              <a:gd name="connsiteY116" fmla="*/ 6970514 h 7301507"/>
              <a:gd name="connsiteX117" fmla="*/ 2238954 w 3343854"/>
              <a:gd name="connsiteY117" fmla="*/ 7046714 h 7301507"/>
              <a:gd name="connsiteX118" fmla="*/ 2207998 w 3343854"/>
              <a:gd name="connsiteY118" fmla="*/ 7068145 h 7301507"/>
              <a:gd name="connsiteX119" fmla="*/ 2103223 w 3343854"/>
              <a:gd name="connsiteY119" fmla="*/ 7006232 h 7301507"/>
              <a:gd name="connsiteX120" fmla="*/ 2060360 w 3343854"/>
              <a:gd name="connsiteY120" fmla="*/ 7032426 h 7301507"/>
              <a:gd name="connsiteX121" fmla="*/ 2000829 w 3343854"/>
              <a:gd name="connsiteY121" fmla="*/ 6930032 h 7301507"/>
              <a:gd name="connsiteX122" fmla="*/ 1884148 w 3343854"/>
              <a:gd name="connsiteY122" fmla="*/ 6956226 h 7301507"/>
              <a:gd name="connsiteX123" fmla="*/ 1819854 w 3343854"/>
              <a:gd name="connsiteY123" fmla="*/ 6960989 h 7301507"/>
              <a:gd name="connsiteX124" fmla="*/ 1769848 w 3343854"/>
              <a:gd name="connsiteY124" fmla="*/ 6956227 h 7301507"/>
              <a:gd name="connsiteX125" fmla="*/ 1712698 w 3343854"/>
              <a:gd name="connsiteY125" fmla="*/ 7001470 h 7301507"/>
              <a:gd name="connsiteX126" fmla="*/ 1534104 w 3343854"/>
              <a:gd name="connsiteY126" fmla="*/ 6960989 h 7301507"/>
              <a:gd name="connsiteX127" fmla="*/ 1557916 w 3343854"/>
              <a:gd name="connsiteY127" fmla="*/ 7087195 h 7301507"/>
              <a:gd name="connsiteX128" fmla="*/ 1481717 w 3343854"/>
              <a:gd name="connsiteY128" fmla="*/ 7132439 h 7301507"/>
              <a:gd name="connsiteX129" fmla="*/ 1419804 w 3343854"/>
              <a:gd name="connsiteY129" fmla="*/ 7199113 h 7301507"/>
              <a:gd name="connsiteX130" fmla="*/ 1269785 w 3343854"/>
              <a:gd name="connsiteY130" fmla="*/ 7191970 h 7301507"/>
              <a:gd name="connsiteX131" fmla="*/ 1217398 w 3343854"/>
              <a:gd name="connsiteY131" fmla="*/ 7301507 h 7301507"/>
              <a:gd name="connsiteX0" fmla="*/ 3343278 w 3343278"/>
              <a:gd name="connsiteY0" fmla="*/ 1022151 h 7301507"/>
              <a:gd name="connsiteX1" fmla="*/ 2771778 w 3343278"/>
              <a:gd name="connsiteY1" fmla="*/ 850701 h 7301507"/>
              <a:gd name="connsiteX2" fmla="*/ 2447928 w 3343278"/>
              <a:gd name="connsiteY2" fmla="*/ 450651 h 7301507"/>
              <a:gd name="connsiteX3" fmla="*/ 2486028 w 3343278"/>
              <a:gd name="connsiteY3" fmla="*/ 298251 h 7301507"/>
              <a:gd name="connsiteX4" fmla="*/ 1857378 w 3343278"/>
              <a:gd name="connsiteY4" fmla="*/ 69651 h 7301507"/>
              <a:gd name="connsiteX5" fmla="*/ 1609728 w 3343278"/>
              <a:gd name="connsiteY5" fmla="*/ 12501 h 7301507"/>
              <a:gd name="connsiteX6" fmla="*/ 1343028 w 3343278"/>
              <a:gd name="connsiteY6" fmla="*/ 279201 h 7301507"/>
              <a:gd name="connsiteX7" fmla="*/ 714378 w 3343278"/>
              <a:gd name="connsiteY7" fmla="*/ 355401 h 7301507"/>
              <a:gd name="connsiteX8" fmla="*/ 238128 w 3343278"/>
              <a:gd name="connsiteY8" fmla="*/ 374451 h 7301507"/>
              <a:gd name="connsiteX9" fmla="*/ 3 w 3343278"/>
              <a:gd name="connsiteY9" fmla="*/ 474463 h 7301507"/>
              <a:gd name="connsiteX10" fmla="*/ 233366 w 3343278"/>
              <a:gd name="connsiteY10" fmla="*/ 705445 h 7301507"/>
              <a:gd name="connsiteX11" fmla="*/ 300041 w 3343278"/>
              <a:gd name="connsiteY11" fmla="*/ 874513 h 7301507"/>
              <a:gd name="connsiteX12" fmla="*/ 366716 w 3343278"/>
              <a:gd name="connsiteY12" fmla="*/ 879276 h 7301507"/>
              <a:gd name="connsiteX13" fmla="*/ 404816 w 3343278"/>
              <a:gd name="connsiteY13" fmla="*/ 829270 h 7301507"/>
              <a:gd name="connsiteX14" fmla="*/ 485778 w 3343278"/>
              <a:gd name="connsiteY14" fmla="*/ 867370 h 7301507"/>
              <a:gd name="connsiteX15" fmla="*/ 423866 w 3343278"/>
              <a:gd name="connsiteY15" fmla="*/ 1012626 h 7301507"/>
              <a:gd name="connsiteX16" fmla="*/ 438153 w 3343278"/>
              <a:gd name="connsiteY16" fmla="*/ 1060251 h 7301507"/>
              <a:gd name="connsiteX17" fmla="*/ 383384 w 3343278"/>
              <a:gd name="connsiteY17" fmla="*/ 1112639 h 7301507"/>
              <a:gd name="connsiteX18" fmla="*/ 419103 w 3343278"/>
              <a:gd name="connsiteY18" fmla="*/ 1141213 h 7301507"/>
              <a:gd name="connsiteX19" fmla="*/ 490541 w 3343278"/>
              <a:gd name="connsiteY19" fmla="*/ 1229320 h 7301507"/>
              <a:gd name="connsiteX20" fmla="*/ 531022 w 3343278"/>
              <a:gd name="connsiteY20" fmla="*/ 1317426 h 7301507"/>
              <a:gd name="connsiteX21" fmla="*/ 640559 w 3343278"/>
              <a:gd name="connsiteY21" fmla="*/ 1369814 h 7301507"/>
              <a:gd name="connsiteX22" fmla="*/ 750097 w 3343278"/>
              <a:gd name="connsiteY22" fmla="*/ 1393626 h 7301507"/>
              <a:gd name="connsiteX23" fmla="*/ 833441 w 3343278"/>
              <a:gd name="connsiteY23" fmla="*/ 1441251 h 7301507"/>
              <a:gd name="connsiteX24" fmla="*/ 916784 w 3343278"/>
              <a:gd name="connsiteY24" fmla="*/ 1415057 h 7301507"/>
              <a:gd name="connsiteX25" fmla="*/ 997747 w 3343278"/>
              <a:gd name="connsiteY25" fmla="*/ 1341239 h 7301507"/>
              <a:gd name="connsiteX26" fmla="*/ 1107284 w 3343278"/>
              <a:gd name="connsiteY26" fmla="*/ 1324570 h 7301507"/>
              <a:gd name="connsiteX27" fmla="*/ 1173959 w 3343278"/>
              <a:gd name="connsiteY27" fmla="*/ 1329332 h 7301507"/>
              <a:gd name="connsiteX28" fmla="*/ 1333503 w 3343278"/>
              <a:gd name="connsiteY28" fmla="*/ 1438870 h 7301507"/>
              <a:gd name="connsiteX29" fmla="*/ 1393034 w 3343278"/>
              <a:gd name="connsiteY29" fmla="*/ 1467445 h 7301507"/>
              <a:gd name="connsiteX30" fmla="*/ 1264447 w 3343278"/>
              <a:gd name="connsiteY30" fmla="*/ 1569839 h 7301507"/>
              <a:gd name="connsiteX31" fmla="*/ 1266828 w 3343278"/>
              <a:gd name="connsiteY31" fmla="*/ 1634132 h 7301507"/>
              <a:gd name="connsiteX32" fmla="*/ 1428753 w 3343278"/>
              <a:gd name="connsiteY32" fmla="*/ 1586507 h 7301507"/>
              <a:gd name="connsiteX33" fmla="*/ 1390653 w 3343278"/>
              <a:gd name="connsiteY33" fmla="*/ 1650801 h 7301507"/>
              <a:gd name="connsiteX34" fmla="*/ 1409703 w 3343278"/>
              <a:gd name="connsiteY34" fmla="*/ 1724620 h 7301507"/>
              <a:gd name="connsiteX35" fmla="*/ 1521622 w 3343278"/>
              <a:gd name="connsiteY35" fmla="*/ 1760339 h 7301507"/>
              <a:gd name="connsiteX36" fmla="*/ 1595441 w 3343278"/>
              <a:gd name="connsiteY36" fmla="*/ 1777007 h 7301507"/>
              <a:gd name="connsiteX37" fmla="*/ 1504953 w 3343278"/>
              <a:gd name="connsiteY37" fmla="*/ 1907976 h 7301507"/>
              <a:gd name="connsiteX38" fmla="*/ 1497809 w 3343278"/>
              <a:gd name="connsiteY38" fmla="*/ 1957982 h 7301507"/>
              <a:gd name="connsiteX39" fmla="*/ 1426372 w 3343278"/>
              <a:gd name="connsiteY39" fmla="*/ 1993701 h 7301507"/>
              <a:gd name="connsiteX40" fmla="*/ 1395416 w 3343278"/>
              <a:gd name="connsiteY40" fmla="*/ 2055614 h 7301507"/>
              <a:gd name="connsiteX41" fmla="*/ 1264447 w 3343278"/>
              <a:gd name="connsiteY41" fmla="*/ 2029420 h 7301507"/>
              <a:gd name="connsiteX42" fmla="*/ 1143003 w 3343278"/>
              <a:gd name="connsiteY42" fmla="*/ 2029419 h 7301507"/>
              <a:gd name="connsiteX43" fmla="*/ 1076328 w 3343278"/>
              <a:gd name="connsiteY43" fmla="*/ 2057995 h 7301507"/>
              <a:gd name="connsiteX44" fmla="*/ 1069184 w 3343278"/>
              <a:gd name="connsiteY44" fmla="*/ 2158007 h 7301507"/>
              <a:gd name="connsiteX45" fmla="*/ 981078 w 3343278"/>
              <a:gd name="connsiteY45" fmla="*/ 2246114 h 7301507"/>
              <a:gd name="connsiteX46" fmla="*/ 1123953 w 3343278"/>
              <a:gd name="connsiteY46" fmla="*/ 2308026 h 7301507"/>
              <a:gd name="connsiteX47" fmla="*/ 1173960 w 3343278"/>
              <a:gd name="connsiteY47" fmla="*/ 2343744 h 7301507"/>
              <a:gd name="connsiteX48" fmla="*/ 1226347 w 3343278"/>
              <a:gd name="connsiteY48" fmla="*/ 2360414 h 7301507"/>
              <a:gd name="connsiteX49" fmla="*/ 1276353 w 3343278"/>
              <a:gd name="connsiteY49" fmla="*/ 2410420 h 7301507"/>
              <a:gd name="connsiteX50" fmla="*/ 1333503 w 3343278"/>
              <a:gd name="connsiteY50" fmla="*/ 2431851 h 7301507"/>
              <a:gd name="connsiteX51" fmla="*/ 1426372 w 3343278"/>
              <a:gd name="connsiteY51" fmla="*/ 2508051 h 7301507"/>
              <a:gd name="connsiteX52" fmla="*/ 1512097 w 3343278"/>
              <a:gd name="connsiteY52" fmla="*/ 2541390 h 7301507"/>
              <a:gd name="connsiteX53" fmla="*/ 1645447 w 3343278"/>
              <a:gd name="connsiteY53" fmla="*/ 2689026 h 7301507"/>
              <a:gd name="connsiteX54" fmla="*/ 1728791 w 3343278"/>
              <a:gd name="connsiteY54" fmla="*/ 2843807 h 7301507"/>
              <a:gd name="connsiteX55" fmla="*/ 1900240 w 3343278"/>
              <a:gd name="connsiteY55" fmla="*/ 2950964 h 7301507"/>
              <a:gd name="connsiteX56" fmla="*/ 1931197 w 3343278"/>
              <a:gd name="connsiteY56" fmla="*/ 3055739 h 7301507"/>
              <a:gd name="connsiteX57" fmla="*/ 1993109 w 3343278"/>
              <a:gd name="connsiteY57" fmla="*/ 3158132 h 7301507"/>
              <a:gd name="connsiteX58" fmla="*/ 2055022 w 3343278"/>
              <a:gd name="connsiteY58" fmla="*/ 3196232 h 7301507"/>
              <a:gd name="connsiteX59" fmla="*/ 2185991 w 3343278"/>
              <a:gd name="connsiteY59" fmla="*/ 3343870 h 7301507"/>
              <a:gd name="connsiteX60" fmla="*/ 2328865 w 3343278"/>
              <a:gd name="connsiteY60" fmla="*/ 3420070 h 7301507"/>
              <a:gd name="connsiteX61" fmla="*/ 2388397 w 3343278"/>
              <a:gd name="connsiteY61" fmla="*/ 3505795 h 7301507"/>
              <a:gd name="connsiteX62" fmla="*/ 2436022 w 3343278"/>
              <a:gd name="connsiteY62" fmla="*/ 3572470 h 7301507"/>
              <a:gd name="connsiteX63" fmla="*/ 2483647 w 3343278"/>
              <a:gd name="connsiteY63" fmla="*/ 3562946 h 7301507"/>
              <a:gd name="connsiteX64" fmla="*/ 2488409 w 3343278"/>
              <a:gd name="connsiteY64" fmla="*/ 3715345 h 7301507"/>
              <a:gd name="connsiteX65" fmla="*/ 2540797 w 3343278"/>
              <a:gd name="connsiteY65" fmla="*/ 3808214 h 7301507"/>
              <a:gd name="connsiteX66" fmla="*/ 2533653 w 3343278"/>
              <a:gd name="connsiteY66" fmla="*/ 3846314 h 7301507"/>
              <a:gd name="connsiteX67" fmla="*/ 2602709 w 3343278"/>
              <a:gd name="connsiteY67" fmla="*/ 3882032 h 7301507"/>
              <a:gd name="connsiteX68" fmla="*/ 2659859 w 3343278"/>
              <a:gd name="connsiteY68" fmla="*/ 3827264 h 7301507"/>
              <a:gd name="connsiteX69" fmla="*/ 2693197 w 3343278"/>
              <a:gd name="connsiteY69" fmla="*/ 3910607 h 7301507"/>
              <a:gd name="connsiteX70" fmla="*/ 2738441 w 3343278"/>
              <a:gd name="connsiteY70" fmla="*/ 3955851 h 7301507"/>
              <a:gd name="connsiteX71" fmla="*/ 2812259 w 3343278"/>
              <a:gd name="connsiteY71" fmla="*/ 3979664 h 7301507"/>
              <a:gd name="connsiteX72" fmla="*/ 2864647 w 3343278"/>
              <a:gd name="connsiteY72" fmla="*/ 4048720 h 7301507"/>
              <a:gd name="connsiteX73" fmla="*/ 2950372 w 3343278"/>
              <a:gd name="connsiteY73" fmla="*/ 4103489 h 7301507"/>
              <a:gd name="connsiteX74" fmla="*/ 3002759 w 3343278"/>
              <a:gd name="connsiteY74" fmla="*/ 4136826 h 7301507"/>
              <a:gd name="connsiteX75" fmla="*/ 2874172 w 3343278"/>
              <a:gd name="connsiteY75" fmla="*/ 4229695 h 7301507"/>
              <a:gd name="connsiteX76" fmla="*/ 2871790 w 3343278"/>
              <a:gd name="connsiteY76" fmla="*/ 4284463 h 7301507"/>
              <a:gd name="connsiteX77" fmla="*/ 2974184 w 3343278"/>
              <a:gd name="connsiteY77" fmla="*/ 4401145 h 7301507"/>
              <a:gd name="connsiteX78" fmla="*/ 3069434 w 3343278"/>
              <a:gd name="connsiteY78" fmla="*/ 4463057 h 7301507"/>
              <a:gd name="connsiteX79" fmla="*/ 3100391 w 3343278"/>
              <a:gd name="connsiteY79" fmla="*/ 4501157 h 7301507"/>
              <a:gd name="connsiteX80" fmla="*/ 3086103 w 3343278"/>
              <a:gd name="connsiteY80" fmla="*/ 4582120 h 7301507"/>
              <a:gd name="connsiteX81" fmla="*/ 3081341 w 3343278"/>
              <a:gd name="connsiteY81" fmla="*/ 4665464 h 7301507"/>
              <a:gd name="connsiteX82" fmla="*/ 3038478 w 3343278"/>
              <a:gd name="connsiteY82" fmla="*/ 4674989 h 7301507"/>
              <a:gd name="connsiteX83" fmla="*/ 3012284 w 3343278"/>
              <a:gd name="connsiteY83" fmla="*/ 4691657 h 7301507"/>
              <a:gd name="connsiteX84" fmla="*/ 3040859 w 3343278"/>
              <a:gd name="connsiteY84" fmla="*/ 4841676 h 7301507"/>
              <a:gd name="connsiteX85" fmla="*/ 3024191 w 3343278"/>
              <a:gd name="connsiteY85" fmla="*/ 4977407 h 7301507"/>
              <a:gd name="connsiteX86" fmla="*/ 2986091 w 3343278"/>
              <a:gd name="connsiteY86" fmla="*/ 5017889 h 7301507"/>
              <a:gd name="connsiteX87" fmla="*/ 2969422 w 3343278"/>
              <a:gd name="connsiteY87" fmla="*/ 5139332 h 7301507"/>
              <a:gd name="connsiteX88" fmla="*/ 2940847 w 3343278"/>
              <a:gd name="connsiteY88" fmla="*/ 5258395 h 7301507"/>
              <a:gd name="connsiteX89" fmla="*/ 2993234 w 3343278"/>
              <a:gd name="connsiteY89" fmla="*/ 5275064 h 7301507"/>
              <a:gd name="connsiteX90" fmla="*/ 2990853 w 3343278"/>
              <a:gd name="connsiteY90" fmla="*/ 5320307 h 7301507"/>
              <a:gd name="connsiteX91" fmla="*/ 2988472 w 3343278"/>
              <a:gd name="connsiteY91" fmla="*/ 5375076 h 7301507"/>
              <a:gd name="connsiteX92" fmla="*/ 3045622 w 3343278"/>
              <a:gd name="connsiteY92" fmla="*/ 5444132 h 7301507"/>
              <a:gd name="connsiteX93" fmla="*/ 3093247 w 3343278"/>
              <a:gd name="connsiteY93" fmla="*/ 5570339 h 7301507"/>
              <a:gd name="connsiteX94" fmla="*/ 3000378 w 3343278"/>
              <a:gd name="connsiteY94" fmla="*/ 5860851 h 7301507"/>
              <a:gd name="connsiteX95" fmla="*/ 3021809 w 3343278"/>
              <a:gd name="connsiteY95" fmla="*/ 5915620 h 7301507"/>
              <a:gd name="connsiteX96" fmla="*/ 3048003 w 3343278"/>
              <a:gd name="connsiteY96" fmla="*/ 5968007 h 7301507"/>
              <a:gd name="connsiteX97" fmla="*/ 3052766 w 3343278"/>
              <a:gd name="connsiteY97" fmla="*/ 6072782 h 7301507"/>
              <a:gd name="connsiteX98" fmla="*/ 2959896 w 3343278"/>
              <a:gd name="connsiteY98" fmla="*/ 6232327 h 7301507"/>
              <a:gd name="connsiteX99" fmla="*/ 2924178 w 3343278"/>
              <a:gd name="connsiteY99" fmla="*/ 6213276 h 7301507"/>
              <a:gd name="connsiteX100" fmla="*/ 2852741 w 3343278"/>
              <a:gd name="connsiteY100" fmla="*/ 6225182 h 7301507"/>
              <a:gd name="connsiteX101" fmla="*/ 2717009 w 3343278"/>
              <a:gd name="connsiteY101" fmla="*/ 6337101 h 7301507"/>
              <a:gd name="connsiteX102" fmla="*/ 2609853 w 3343278"/>
              <a:gd name="connsiteY102" fmla="*/ 6322814 h 7301507"/>
              <a:gd name="connsiteX103" fmla="*/ 2578897 w 3343278"/>
              <a:gd name="connsiteY103" fmla="*/ 6351389 h 7301507"/>
              <a:gd name="connsiteX104" fmla="*/ 2512221 w 3343278"/>
              <a:gd name="connsiteY104" fmla="*/ 6396631 h 7301507"/>
              <a:gd name="connsiteX105" fmla="*/ 2395541 w 3343278"/>
              <a:gd name="connsiteY105" fmla="*/ 6384726 h 7301507"/>
              <a:gd name="connsiteX106" fmla="*/ 2371728 w 3343278"/>
              <a:gd name="connsiteY106" fmla="*/ 6501407 h 7301507"/>
              <a:gd name="connsiteX107" fmla="*/ 2366966 w 3343278"/>
              <a:gd name="connsiteY107" fmla="*/ 6537126 h 7301507"/>
              <a:gd name="connsiteX108" fmla="*/ 2343154 w 3343278"/>
              <a:gd name="connsiteY108" fmla="*/ 6556176 h 7301507"/>
              <a:gd name="connsiteX109" fmla="*/ 2145509 w 3343278"/>
              <a:gd name="connsiteY109" fmla="*/ 6508551 h 7301507"/>
              <a:gd name="connsiteX110" fmla="*/ 2107409 w 3343278"/>
              <a:gd name="connsiteY110" fmla="*/ 6560939 h 7301507"/>
              <a:gd name="connsiteX111" fmla="*/ 2076453 w 3343278"/>
              <a:gd name="connsiteY111" fmla="*/ 6656189 h 7301507"/>
              <a:gd name="connsiteX112" fmla="*/ 2043115 w 3343278"/>
              <a:gd name="connsiteY112" fmla="*/ 6720482 h 7301507"/>
              <a:gd name="connsiteX113" fmla="*/ 2055022 w 3343278"/>
              <a:gd name="connsiteY113" fmla="*/ 6782395 h 7301507"/>
              <a:gd name="connsiteX114" fmla="*/ 2188372 w 3343278"/>
              <a:gd name="connsiteY114" fmla="*/ 6894314 h 7301507"/>
              <a:gd name="connsiteX115" fmla="*/ 2257428 w 3343278"/>
              <a:gd name="connsiteY115" fmla="*/ 6927651 h 7301507"/>
              <a:gd name="connsiteX116" fmla="*/ 2240759 w 3343278"/>
              <a:gd name="connsiteY116" fmla="*/ 6951464 h 7301507"/>
              <a:gd name="connsiteX117" fmla="*/ 2205041 w 3343278"/>
              <a:gd name="connsiteY117" fmla="*/ 6970514 h 7301507"/>
              <a:gd name="connsiteX118" fmla="*/ 2238378 w 3343278"/>
              <a:gd name="connsiteY118" fmla="*/ 7046714 h 7301507"/>
              <a:gd name="connsiteX119" fmla="*/ 2207422 w 3343278"/>
              <a:gd name="connsiteY119" fmla="*/ 7068145 h 7301507"/>
              <a:gd name="connsiteX120" fmla="*/ 2102647 w 3343278"/>
              <a:gd name="connsiteY120" fmla="*/ 7006232 h 7301507"/>
              <a:gd name="connsiteX121" fmla="*/ 2059784 w 3343278"/>
              <a:gd name="connsiteY121" fmla="*/ 7032426 h 7301507"/>
              <a:gd name="connsiteX122" fmla="*/ 2000253 w 3343278"/>
              <a:gd name="connsiteY122" fmla="*/ 6930032 h 7301507"/>
              <a:gd name="connsiteX123" fmla="*/ 1883572 w 3343278"/>
              <a:gd name="connsiteY123" fmla="*/ 6956226 h 7301507"/>
              <a:gd name="connsiteX124" fmla="*/ 1819278 w 3343278"/>
              <a:gd name="connsiteY124" fmla="*/ 6960989 h 7301507"/>
              <a:gd name="connsiteX125" fmla="*/ 1769272 w 3343278"/>
              <a:gd name="connsiteY125" fmla="*/ 6956227 h 7301507"/>
              <a:gd name="connsiteX126" fmla="*/ 1712122 w 3343278"/>
              <a:gd name="connsiteY126" fmla="*/ 7001470 h 7301507"/>
              <a:gd name="connsiteX127" fmla="*/ 1533528 w 3343278"/>
              <a:gd name="connsiteY127" fmla="*/ 6960989 h 7301507"/>
              <a:gd name="connsiteX128" fmla="*/ 1557340 w 3343278"/>
              <a:gd name="connsiteY128" fmla="*/ 7087195 h 7301507"/>
              <a:gd name="connsiteX129" fmla="*/ 1481141 w 3343278"/>
              <a:gd name="connsiteY129" fmla="*/ 7132439 h 7301507"/>
              <a:gd name="connsiteX130" fmla="*/ 1419228 w 3343278"/>
              <a:gd name="connsiteY130" fmla="*/ 7199113 h 7301507"/>
              <a:gd name="connsiteX131" fmla="*/ 1269209 w 3343278"/>
              <a:gd name="connsiteY131" fmla="*/ 7191970 h 7301507"/>
              <a:gd name="connsiteX132" fmla="*/ 1216822 w 3343278"/>
              <a:gd name="connsiteY132" fmla="*/ 7301507 h 7301507"/>
              <a:gd name="connsiteX0" fmla="*/ 3343278 w 3343278"/>
              <a:gd name="connsiteY0" fmla="*/ 1022151 h 7301507"/>
              <a:gd name="connsiteX1" fmla="*/ 2771778 w 3343278"/>
              <a:gd name="connsiteY1" fmla="*/ 850701 h 7301507"/>
              <a:gd name="connsiteX2" fmla="*/ 2447928 w 3343278"/>
              <a:gd name="connsiteY2" fmla="*/ 450651 h 7301507"/>
              <a:gd name="connsiteX3" fmla="*/ 2486028 w 3343278"/>
              <a:gd name="connsiteY3" fmla="*/ 298251 h 7301507"/>
              <a:gd name="connsiteX4" fmla="*/ 1857378 w 3343278"/>
              <a:gd name="connsiteY4" fmla="*/ 69651 h 7301507"/>
              <a:gd name="connsiteX5" fmla="*/ 1609728 w 3343278"/>
              <a:gd name="connsiteY5" fmla="*/ 12501 h 7301507"/>
              <a:gd name="connsiteX6" fmla="*/ 1343028 w 3343278"/>
              <a:gd name="connsiteY6" fmla="*/ 279201 h 7301507"/>
              <a:gd name="connsiteX7" fmla="*/ 714378 w 3343278"/>
              <a:gd name="connsiteY7" fmla="*/ 355401 h 7301507"/>
              <a:gd name="connsiteX8" fmla="*/ 238128 w 3343278"/>
              <a:gd name="connsiteY8" fmla="*/ 374451 h 7301507"/>
              <a:gd name="connsiteX9" fmla="*/ 3 w 3343278"/>
              <a:gd name="connsiteY9" fmla="*/ 474463 h 7301507"/>
              <a:gd name="connsiteX10" fmla="*/ 233366 w 3343278"/>
              <a:gd name="connsiteY10" fmla="*/ 705445 h 7301507"/>
              <a:gd name="connsiteX11" fmla="*/ 300041 w 3343278"/>
              <a:gd name="connsiteY11" fmla="*/ 874513 h 7301507"/>
              <a:gd name="connsiteX12" fmla="*/ 366716 w 3343278"/>
              <a:gd name="connsiteY12" fmla="*/ 879276 h 7301507"/>
              <a:gd name="connsiteX13" fmla="*/ 404816 w 3343278"/>
              <a:gd name="connsiteY13" fmla="*/ 829270 h 7301507"/>
              <a:gd name="connsiteX14" fmla="*/ 485778 w 3343278"/>
              <a:gd name="connsiteY14" fmla="*/ 867370 h 7301507"/>
              <a:gd name="connsiteX15" fmla="*/ 423866 w 3343278"/>
              <a:gd name="connsiteY15" fmla="*/ 1012626 h 7301507"/>
              <a:gd name="connsiteX16" fmla="*/ 438153 w 3343278"/>
              <a:gd name="connsiteY16" fmla="*/ 1060251 h 7301507"/>
              <a:gd name="connsiteX17" fmla="*/ 383384 w 3343278"/>
              <a:gd name="connsiteY17" fmla="*/ 1112639 h 7301507"/>
              <a:gd name="connsiteX18" fmla="*/ 419103 w 3343278"/>
              <a:gd name="connsiteY18" fmla="*/ 1141213 h 7301507"/>
              <a:gd name="connsiteX19" fmla="*/ 490541 w 3343278"/>
              <a:gd name="connsiteY19" fmla="*/ 1229320 h 7301507"/>
              <a:gd name="connsiteX20" fmla="*/ 531022 w 3343278"/>
              <a:gd name="connsiteY20" fmla="*/ 1317426 h 7301507"/>
              <a:gd name="connsiteX21" fmla="*/ 640559 w 3343278"/>
              <a:gd name="connsiteY21" fmla="*/ 1369814 h 7301507"/>
              <a:gd name="connsiteX22" fmla="*/ 750097 w 3343278"/>
              <a:gd name="connsiteY22" fmla="*/ 1393626 h 7301507"/>
              <a:gd name="connsiteX23" fmla="*/ 833441 w 3343278"/>
              <a:gd name="connsiteY23" fmla="*/ 1441251 h 7301507"/>
              <a:gd name="connsiteX24" fmla="*/ 916784 w 3343278"/>
              <a:gd name="connsiteY24" fmla="*/ 1415057 h 7301507"/>
              <a:gd name="connsiteX25" fmla="*/ 997747 w 3343278"/>
              <a:gd name="connsiteY25" fmla="*/ 1341239 h 7301507"/>
              <a:gd name="connsiteX26" fmla="*/ 1107284 w 3343278"/>
              <a:gd name="connsiteY26" fmla="*/ 1324570 h 7301507"/>
              <a:gd name="connsiteX27" fmla="*/ 1173959 w 3343278"/>
              <a:gd name="connsiteY27" fmla="*/ 1329332 h 7301507"/>
              <a:gd name="connsiteX28" fmla="*/ 1333503 w 3343278"/>
              <a:gd name="connsiteY28" fmla="*/ 1438870 h 7301507"/>
              <a:gd name="connsiteX29" fmla="*/ 1393034 w 3343278"/>
              <a:gd name="connsiteY29" fmla="*/ 1467445 h 7301507"/>
              <a:gd name="connsiteX30" fmla="*/ 1264447 w 3343278"/>
              <a:gd name="connsiteY30" fmla="*/ 1569839 h 7301507"/>
              <a:gd name="connsiteX31" fmla="*/ 1266828 w 3343278"/>
              <a:gd name="connsiteY31" fmla="*/ 1634132 h 7301507"/>
              <a:gd name="connsiteX32" fmla="*/ 1428753 w 3343278"/>
              <a:gd name="connsiteY32" fmla="*/ 1586507 h 7301507"/>
              <a:gd name="connsiteX33" fmla="*/ 1390653 w 3343278"/>
              <a:gd name="connsiteY33" fmla="*/ 1650801 h 7301507"/>
              <a:gd name="connsiteX34" fmla="*/ 1409703 w 3343278"/>
              <a:gd name="connsiteY34" fmla="*/ 1724620 h 7301507"/>
              <a:gd name="connsiteX35" fmla="*/ 1521622 w 3343278"/>
              <a:gd name="connsiteY35" fmla="*/ 1760339 h 7301507"/>
              <a:gd name="connsiteX36" fmla="*/ 1595441 w 3343278"/>
              <a:gd name="connsiteY36" fmla="*/ 1777007 h 7301507"/>
              <a:gd name="connsiteX37" fmla="*/ 1504953 w 3343278"/>
              <a:gd name="connsiteY37" fmla="*/ 1907976 h 7301507"/>
              <a:gd name="connsiteX38" fmla="*/ 1497809 w 3343278"/>
              <a:gd name="connsiteY38" fmla="*/ 1957982 h 7301507"/>
              <a:gd name="connsiteX39" fmla="*/ 1426372 w 3343278"/>
              <a:gd name="connsiteY39" fmla="*/ 1993701 h 7301507"/>
              <a:gd name="connsiteX40" fmla="*/ 1395416 w 3343278"/>
              <a:gd name="connsiteY40" fmla="*/ 2055614 h 7301507"/>
              <a:gd name="connsiteX41" fmla="*/ 1264447 w 3343278"/>
              <a:gd name="connsiteY41" fmla="*/ 2029420 h 7301507"/>
              <a:gd name="connsiteX42" fmla="*/ 1143003 w 3343278"/>
              <a:gd name="connsiteY42" fmla="*/ 2029419 h 7301507"/>
              <a:gd name="connsiteX43" fmla="*/ 1076328 w 3343278"/>
              <a:gd name="connsiteY43" fmla="*/ 2057995 h 7301507"/>
              <a:gd name="connsiteX44" fmla="*/ 1069184 w 3343278"/>
              <a:gd name="connsiteY44" fmla="*/ 2158007 h 7301507"/>
              <a:gd name="connsiteX45" fmla="*/ 981078 w 3343278"/>
              <a:gd name="connsiteY45" fmla="*/ 2246114 h 7301507"/>
              <a:gd name="connsiteX46" fmla="*/ 1123953 w 3343278"/>
              <a:gd name="connsiteY46" fmla="*/ 2308026 h 7301507"/>
              <a:gd name="connsiteX47" fmla="*/ 1173960 w 3343278"/>
              <a:gd name="connsiteY47" fmla="*/ 2343744 h 7301507"/>
              <a:gd name="connsiteX48" fmla="*/ 1226347 w 3343278"/>
              <a:gd name="connsiteY48" fmla="*/ 2360414 h 7301507"/>
              <a:gd name="connsiteX49" fmla="*/ 1276353 w 3343278"/>
              <a:gd name="connsiteY49" fmla="*/ 2410420 h 7301507"/>
              <a:gd name="connsiteX50" fmla="*/ 1333503 w 3343278"/>
              <a:gd name="connsiteY50" fmla="*/ 2431851 h 7301507"/>
              <a:gd name="connsiteX51" fmla="*/ 1426372 w 3343278"/>
              <a:gd name="connsiteY51" fmla="*/ 2508051 h 7301507"/>
              <a:gd name="connsiteX52" fmla="*/ 1512097 w 3343278"/>
              <a:gd name="connsiteY52" fmla="*/ 2541390 h 7301507"/>
              <a:gd name="connsiteX53" fmla="*/ 1645447 w 3343278"/>
              <a:gd name="connsiteY53" fmla="*/ 2689026 h 7301507"/>
              <a:gd name="connsiteX54" fmla="*/ 1728791 w 3343278"/>
              <a:gd name="connsiteY54" fmla="*/ 2843807 h 7301507"/>
              <a:gd name="connsiteX55" fmla="*/ 1900240 w 3343278"/>
              <a:gd name="connsiteY55" fmla="*/ 2950964 h 7301507"/>
              <a:gd name="connsiteX56" fmla="*/ 1931197 w 3343278"/>
              <a:gd name="connsiteY56" fmla="*/ 3055739 h 7301507"/>
              <a:gd name="connsiteX57" fmla="*/ 1993109 w 3343278"/>
              <a:gd name="connsiteY57" fmla="*/ 3158132 h 7301507"/>
              <a:gd name="connsiteX58" fmla="*/ 2055022 w 3343278"/>
              <a:gd name="connsiteY58" fmla="*/ 3196232 h 7301507"/>
              <a:gd name="connsiteX59" fmla="*/ 2185991 w 3343278"/>
              <a:gd name="connsiteY59" fmla="*/ 3343870 h 7301507"/>
              <a:gd name="connsiteX60" fmla="*/ 2328865 w 3343278"/>
              <a:gd name="connsiteY60" fmla="*/ 3420070 h 7301507"/>
              <a:gd name="connsiteX61" fmla="*/ 2388397 w 3343278"/>
              <a:gd name="connsiteY61" fmla="*/ 3505795 h 7301507"/>
              <a:gd name="connsiteX62" fmla="*/ 2436022 w 3343278"/>
              <a:gd name="connsiteY62" fmla="*/ 3572470 h 7301507"/>
              <a:gd name="connsiteX63" fmla="*/ 2483647 w 3343278"/>
              <a:gd name="connsiteY63" fmla="*/ 3562946 h 7301507"/>
              <a:gd name="connsiteX64" fmla="*/ 2488409 w 3343278"/>
              <a:gd name="connsiteY64" fmla="*/ 3715345 h 7301507"/>
              <a:gd name="connsiteX65" fmla="*/ 2540797 w 3343278"/>
              <a:gd name="connsiteY65" fmla="*/ 3808214 h 7301507"/>
              <a:gd name="connsiteX66" fmla="*/ 2533653 w 3343278"/>
              <a:gd name="connsiteY66" fmla="*/ 3846314 h 7301507"/>
              <a:gd name="connsiteX67" fmla="*/ 2602709 w 3343278"/>
              <a:gd name="connsiteY67" fmla="*/ 3882032 h 7301507"/>
              <a:gd name="connsiteX68" fmla="*/ 2659859 w 3343278"/>
              <a:gd name="connsiteY68" fmla="*/ 3827264 h 7301507"/>
              <a:gd name="connsiteX69" fmla="*/ 2693197 w 3343278"/>
              <a:gd name="connsiteY69" fmla="*/ 3910607 h 7301507"/>
              <a:gd name="connsiteX70" fmla="*/ 2738441 w 3343278"/>
              <a:gd name="connsiteY70" fmla="*/ 3955851 h 7301507"/>
              <a:gd name="connsiteX71" fmla="*/ 2812259 w 3343278"/>
              <a:gd name="connsiteY71" fmla="*/ 3979664 h 7301507"/>
              <a:gd name="connsiteX72" fmla="*/ 2864647 w 3343278"/>
              <a:gd name="connsiteY72" fmla="*/ 4048720 h 7301507"/>
              <a:gd name="connsiteX73" fmla="*/ 2950372 w 3343278"/>
              <a:gd name="connsiteY73" fmla="*/ 4103489 h 7301507"/>
              <a:gd name="connsiteX74" fmla="*/ 3002759 w 3343278"/>
              <a:gd name="connsiteY74" fmla="*/ 4136826 h 7301507"/>
              <a:gd name="connsiteX75" fmla="*/ 2874172 w 3343278"/>
              <a:gd name="connsiteY75" fmla="*/ 4229695 h 7301507"/>
              <a:gd name="connsiteX76" fmla="*/ 2871790 w 3343278"/>
              <a:gd name="connsiteY76" fmla="*/ 4284463 h 7301507"/>
              <a:gd name="connsiteX77" fmla="*/ 2974184 w 3343278"/>
              <a:gd name="connsiteY77" fmla="*/ 4401145 h 7301507"/>
              <a:gd name="connsiteX78" fmla="*/ 3069434 w 3343278"/>
              <a:gd name="connsiteY78" fmla="*/ 4463057 h 7301507"/>
              <a:gd name="connsiteX79" fmla="*/ 3100391 w 3343278"/>
              <a:gd name="connsiteY79" fmla="*/ 4501157 h 7301507"/>
              <a:gd name="connsiteX80" fmla="*/ 3086103 w 3343278"/>
              <a:gd name="connsiteY80" fmla="*/ 4582120 h 7301507"/>
              <a:gd name="connsiteX81" fmla="*/ 3081341 w 3343278"/>
              <a:gd name="connsiteY81" fmla="*/ 4665464 h 7301507"/>
              <a:gd name="connsiteX82" fmla="*/ 3038478 w 3343278"/>
              <a:gd name="connsiteY82" fmla="*/ 4674989 h 7301507"/>
              <a:gd name="connsiteX83" fmla="*/ 3012284 w 3343278"/>
              <a:gd name="connsiteY83" fmla="*/ 4691657 h 7301507"/>
              <a:gd name="connsiteX84" fmla="*/ 3040859 w 3343278"/>
              <a:gd name="connsiteY84" fmla="*/ 4841676 h 7301507"/>
              <a:gd name="connsiteX85" fmla="*/ 3024191 w 3343278"/>
              <a:gd name="connsiteY85" fmla="*/ 4977407 h 7301507"/>
              <a:gd name="connsiteX86" fmla="*/ 2986091 w 3343278"/>
              <a:gd name="connsiteY86" fmla="*/ 5017889 h 7301507"/>
              <a:gd name="connsiteX87" fmla="*/ 2969422 w 3343278"/>
              <a:gd name="connsiteY87" fmla="*/ 5139332 h 7301507"/>
              <a:gd name="connsiteX88" fmla="*/ 2940847 w 3343278"/>
              <a:gd name="connsiteY88" fmla="*/ 5258395 h 7301507"/>
              <a:gd name="connsiteX89" fmla="*/ 2993234 w 3343278"/>
              <a:gd name="connsiteY89" fmla="*/ 5275064 h 7301507"/>
              <a:gd name="connsiteX90" fmla="*/ 2990853 w 3343278"/>
              <a:gd name="connsiteY90" fmla="*/ 5320307 h 7301507"/>
              <a:gd name="connsiteX91" fmla="*/ 2988472 w 3343278"/>
              <a:gd name="connsiteY91" fmla="*/ 5375076 h 7301507"/>
              <a:gd name="connsiteX92" fmla="*/ 3045622 w 3343278"/>
              <a:gd name="connsiteY92" fmla="*/ 5444132 h 7301507"/>
              <a:gd name="connsiteX93" fmla="*/ 3093247 w 3343278"/>
              <a:gd name="connsiteY93" fmla="*/ 5570339 h 7301507"/>
              <a:gd name="connsiteX94" fmla="*/ 3000378 w 3343278"/>
              <a:gd name="connsiteY94" fmla="*/ 5860851 h 7301507"/>
              <a:gd name="connsiteX95" fmla="*/ 3021809 w 3343278"/>
              <a:gd name="connsiteY95" fmla="*/ 5915620 h 7301507"/>
              <a:gd name="connsiteX96" fmla="*/ 3048003 w 3343278"/>
              <a:gd name="connsiteY96" fmla="*/ 5968007 h 7301507"/>
              <a:gd name="connsiteX97" fmla="*/ 3052766 w 3343278"/>
              <a:gd name="connsiteY97" fmla="*/ 6072782 h 7301507"/>
              <a:gd name="connsiteX98" fmla="*/ 2959896 w 3343278"/>
              <a:gd name="connsiteY98" fmla="*/ 6232327 h 7301507"/>
              <a:gd name="connsiteX99" fmla="*/ 2924178 w 3343278"/>
              <a:gd name="connsiteY99" fmla="*/ 6213276 h 7301507"/>
              <a:gd name="connsiteX100" fmla="*/ 2852741 w 3343278"/>
              <a:gd name="connsiteY100" fmla="*/ 6225182 h 7301507"/>
              <a:gd name="connsiteX101" fmla="*/ 2717009 w 3343278"/>
              <a:gd name="connsiteY101" fmla="*/ 6337101 h 7301507"/>
              <a:gd name="connsiteX102" fmla="*/ 2609853 w 3343278"/>
              <a:gd name="connsiteY102" fmla="*/ 6322814 h 7301507"/>
              <a:gd name="connsiteX103" fmla="*/ 2578897 w 3343278"/>
              <a:gd name="connsiteY103" fmla="*/ 6351389 h 7301507"/>
              <a:gd name="connsiteX104" fmla="*/ 2512221 w 3343278"/>
              <a:gd name="connsiteY104" fmla="*/ 6396631 h 7301507"/>
              <a:gd name="connsiteX105" fmla="*/ 2395541 w 3343278"/>
              <a:gd name="connsiteY105" fmla="*/ 6384726 h 7301507"/>
              <a:gd name="connsiteX106" fmla="*/ 2371728 w 3343278"/>
              <a:gd name="connsiteY106" fmla="*/ 6501407 h 7301507"/>
              <a:gd name="connsiteX107" fmla="*/ 2366966 w 3343278"/>
              <a:gd name="connsiteY107" fmla="*/ 6537126 h 7301507"/>
              <a:gd name="connsiteX108" fmla="*/ 2343154 w 3343278"/>
              <a:gd name="connsiteY108" fmla="*/ 6556176 h 7301507"/>
              <a:gd name="connsiteX109" fmla="*/ 2145509 w 3343278"/>
              <a:gd name="connsiteY109" fmla="*/ 6508551 h 7301507"/>
              <a:gd name="connsiteX110" fmla="*/ 2107409 w 3343278"/>
              <a:gd name="connsiteY110" fmla="*/ 6560939 h 7301507"/>
              <a:gd name="connsiteX111" fmla="*/ 2076453 w 3343278"/>
              <a:gd name="connsiteY111" fmla="*/ 6656189 h 7301507"/>
              <a:gd name="connsiteX112" fmla="*/ 2043115 w 3343278"/>
              <a:gd name="connsiteY112" fmla="*/ 6720482 h 7301507"/>
              <a:gd name="connsiteX113" fmla="*/ 2055022 w 3343278"/>
              <a:gd name="connsiteY113" fmla="*/ 6782395 h 7301507"/>
              <a:gd name="connsiteX114" fmla="*/ 2188372 w 3343278"/>
              <a:gd name="connsiteY114" fmla="*/ 6894314 h 7301507"/>
              <a:gd name="connsiteX115" fmla="*/ 2257428 w 3343278"/>
              <a:gd name="connsiteY115" fmla="*/ 6927651 h 7301507"/>
              <a:gd name="connsiteX116" fmla="*/ 2240759 w 3343278"/>
              <a:gd name="connsiteY116" fmla="*/ 6951464 h 7301507"/>
              <a:gd name="connsiteX117" fmla="*/ 2205041 w 3343278"/>
              <a:gd name="connsiteY117" fmla="*/ 6970514 h 7301507"/>
              <a:gd name="connsiteX118" fmla="*/ 2238378 w 3343278"/>
              <a:gd name="connsiteY118" fmla="*/ 7046714 h 7301507"/>
              <a:gd name="connsiteX119" fmla="*/ 2207422 w 3343278"/>
              <a:gd name="connsiteY119" fmla="*/ 7068145 h 7301507"/>
              <a:gd name="connsiteX120" fmla="*/ 2102647 w 3343278"/>
              <a:gd name="connsiteY120" fmla="*/ 7006232 h 7301507"/>
              <a:gd name="connsiteX121" fmla="*/ 2059784 w 3343278"/>
              <a:gd name="connsiteY121" fmla="*/ 7032426 h 7301507"/>
              <a:gd name="connsiteX122" fmla="*/ 2000253 w 3343278"/>
              <a:gd name="connsiteY122" fmla="*/ 6930032 h 7301507"/>
              <a:gd name="connsiteX123" fmla="*/ 1883572 w 3343278"/>
              <a:gd name="connsiteY123" fmla="*/ 6956226 h 7301507"/>
              <a:gd name="connsiteX124" fmla="*/ 1819278 w 3343278"/>
              <a:gd name="connsiteY124" fmla="*/ 6960989 h 7301507"/>
              <a:gd name="connsiteX125" fmla="*/ 1769272 w 3343278"/>
              <a:gd name="connsiteY125" fmla="*/ 6956227 h 7301507"/>
              <a:gd name="connsiteX126" fmla="*/ 1712122 w 3343278"/>
              <a:gd name="connsiteY126" fmla="*/ 7001470 h 7301507"/>
              <a:gd name="connsiteX127" fmla="*/ 1533528 w 3343278"/>
              <a:gd name="connsiteY127" fmla="*/ 6960989 h 7301507"/>
              <a:gd name="connsiteX128" fmla="*/ 1557340 w 3343278"/>
              <a:gd name="connsiteY128" fmla="*/ 7087195 h 7301507"/>
              <a:gd name="connsiteX129" fmla="*/ 1481141 w 3343278"/>
              <a:gd name="connsiteY129" fmla="*/ 7132439 h 7301507"/>
              <a:gd name="connsiteX130" fmla="*/ 1419228 w 3343278"/>
              <a:gd name="connsiteY130" fmla="*/ 7199113 h 7301507"/>
              <a:gd name="connsiteX131" fmla="*/ 1269209 w 3343278"/>
              <a:gd name="connsiteY131" fmla="*/ 7191970 h 7301507"/>
              <a:gd name="connsiteX132" fmla="*/ 1216822 w 3343278"/>
              <a:gd name="connsiteY132" fmla="*/ 7301507 h 7301507"/>
              <a:gd name="connsiteX0" fmla="*/ 3343321 w 3343321"/>
              <a:gd name="connsiteY0" fmla="*/ 1022151 h 7301507"/>
              <a:gd name="connsiteX1" fmla="*/ 2771821 w 3343321"/>
              <a:gd name="connsiteY1" fmla="*/ 850701 h 7301507"/>
              <a:gd name="connsiteX2" fmla="*/ 2447971 w 3343321"/>
              <a:gd name="connsiteY2" fmla="*/ 450651 h 7301507"/>
              <a:gd name="connsiteX3" fmla="*/ 2486071 w 3343321"/>
              <a:gd name="connsiteY3" fmla="*/ 298251 h 7301507"/>
              <a:gd name="connsiteX4" fmla="*/ 1857421 w 3343321"/>
              <a:gd name="connsiteY4" fmla="*/ 69651 h 7301507"/>
              <a:gd name="connsiteX5" fmla="*/ 1609771 w 3343321"/>
              <a:gd name="connsiteY5" fmla="*/ 12501 h 7301507"/>
              <a:gd name="connsiteX6" fmla="*/ 1343071 w 3343321"/>
              <a:gd name="connsiteY6" fmla="*/ 279201 h 7301507"/>
              <a:gd name="connsiteX7" fmla="*/ 714421 w 3343321"/>
              <a:gd name="connsiteY7" fmla="*/ 355401 h 7301507"/>
              <a:gd name="connsiteX8" fmla="*/ 238171 w 3343321"/>
              <a:gd name="connsiteY8" fmla="*/ 374451 h 7301507"/>
              <a:gd name="connsiteX9" fmla="*/ 46 w 3343321"/>
              <a:gd name="connsiteY9" fmla="*/ 474463 h 7301507"/>
              <a:gd name="connsiteX10" fmla="*/ 254840 w 3343321"/>
              <a:gd name="connsiteY10" fmla="*/ 712589 h 7301507"/>
              <a:gd name="connsiteX11" fmla="*/ 300084 w 3343321"/>
              <a:gd name="connsiteY11" fmla="*/ 874513 h 7301507"/>
              <a:gd name="connsiteX12" fmla="*/ 366759 w 3343321"/>
              <a:gd name="connsiteY12" fmla="*/ 879276 h 7301507"/>
              <a:gd name="connsiteX13" fmla="*/ 404859 w 3343321"/>
              <a:gd name="connsiteY13" fmla="*/ 829270 h 7301507"/>
              <a:gd name="connsiteX14" fmla="*/ 485821 w 3343321"/>
              <a:gd name="connsiteY14" fmla="*/ 867370 h 7301507"/>
              <a:gd name="connsiteX15" fmla="*/ 423909 w 3343321"/>
              <a:gd name="connsiteY15" fmla="*/ 1012626 h 7301507"/>
              <a:gd name="connsiteX16" fmla="*/ 438196 w 3343321"/>
              <a:gd name="connsiteY16" fmla="*/ 1060251 h 7301507"/>
              <a:gd name="connsiteX17" fmla="*/ 383427 w 3343321"/>
              <a:gd name="connsiteY17" fmla="*/ 1112639 h 7301507"/>
              <a:gd name="connsiteX18" fmla="*/ 419146 w 3343321"/>
              <a:gd name="connsiteY18" fmla="*/ 1141213 h 7301507"/>
              <a:gd name="connsiteX19" fmla="*/ 490584 w 3343321"/>
              <a:gd name="connsiteY19" fmla="*/ 1229320 h 7301507"/>
              <a:gd name="connsiteX20" fmla="*/ 531065 w 3343321"/>
              <a:gd name="connsiteY20" fmla="*/ 1317426 h 7301507"/>
              <a:gd name="connsiteX21" fmla="*/ 640602 w 3343321"/>
              <a:gd name="connsiteY21" fmla="*/ 1369814 h 7301507"/>
              <a:gd name="connsiteX22" fmla="*/ 750140 w 3343321"/>
              <a:gd name="connsiteY22" fmla="*/ 1393626 h 7301507"/>
              <a:gd name="connsiteX23" fmla="*/ 833484 w 3343321"/>
              <a:gd name="connsiteY23" fmla="*/ 1441251 h 7301507"/>
              <a:gd name="connsiteX24" fmla="*/ 916827 w 3343321"/>
              <a:gd name="connsiteY24" fmla="*/ 1415057 h 7301507"/>
              <a:gd name="connsiteX25" fmla="*/ 997790 w 3343321"/>
              <a:gd name="connsiteY25" fmla="*/ 1341239 h 7301507"/>
              <a:gd name="connsiteX26" fmla="*/ 1107327 w 3343321"/>
              <a:gd name="connsiteY26" fmla="*/ 1324570 h 7301507"/>
              <a:gd name="connsiteX27" fmla="*/ 1174002 w 3343321"/>
              <a:gd name="connsiteY27" fmla="*/ 1329332 h 7301507"/>
              <a:gd name="connsiteX28" fmla="*/ 1333546 w 3343321"/>
              <a:gd name="connsiteY28" fmla="*/ 1438870 h 7301507"/>
              <a:gd name="connsiteX29" fmla="*/ 1393077 w 3343321"/>
              <a:gd name="connsiteY29" fmla="*/ 1467445 h 7301507"/>
              <a:gd name="connsiteX30" fmla="*/ 1264490 w 3343321"/>
              <a:gd name="connsiteY30" fmla="*/ 1569839 h 7301507"/>
              <a:gd name="connsiteX31" fmla="*/ 1266871 w 3343321"/>
              <a:gd name="connsiteY31" fmla="*/ 1634132 h 7301507"/>
              <a:gd name="connsiteX32" fmla="*/ 1428796 w 3343321"/>
              <a:gd name="connsiteY32" fmla="*/ 1586507 h 7301507"/>
              <a:gd name="connsiteX33" fmla="*/ 1390696 w 3343321"/>
              <a:gd name="connsiteY33" fmla="*/ 1650801 h 7301507"/>
              <a:gd name="connsiteX34" fmla="*/ 1409746 w 3343321"/>
              <a:gd name="connsiteY34" fmla="*/ 1724620 h 7301507"/>
              <a:gd name="connsiteX35" fmla="*/ 1521665 w 3343321"/>
              <a:gd name="connsiteY35" fmla="*/ 1760339 h 7301507"/>
              <a:gd name="connsiteX36" fmla="*/ 1595484 w 3343321"/>
              <a:gd name="connsiteY36" fmla="*/ 1777007 h 7301507"/>
              <a:gd name="connsiteX37" fmla="*/ 1504996 w 3343321"/>
              <a:gd name="connsiteY37" fmla="*/ 1907976 h 7301507"/>
              <a:gd name="connsiteX38" fmla="*/ 1497852 w 3343321"/>
              <a:gd name="connsiteY38" fmla="*/ 1957982 h 7301507"/>
              <a:gd name="connsiteX39" fmla="*/ 1426415 w 3343321"/>
              <a:gd name="connsiteY39" fmla="*/ 1993701 h 7301507"/>
              <a:gd name="connsiteX40" fmla="*/ 1395459 w 3343321"/>
              <a:gd name="connsiteY40" fmla="*/ 2055614 h 7301507"/>
              <a:gd name="connsiteX41" fmla="*/ 1264490 w 3343321"/>
              <a:gd name="connsiteY41" fmla="*/ 2029420 h 7301507"/>
              <a:gd name="connsiteX42" fmla="*/ 1143046 w 3343321"/>
              <a:gd name="connsiteY42" fmla="*/ 2029419 h 7301507"/>
              <a:gd name="connsiteX43" fmla="*/ 1076371 w 3343321"/>
              <a:gd name="connsiteY43" fmla="*/ 2057995 h 7301507"/>
              <a:gd name="connsiteX44" fmla="*/ 1069227 w 3343321"/>
              <a:gd name="connsiteY44" fmla="*/ 2158007 h 7301507"/>
              <a:gd name="connsiteX45" fmla="*/ 981121 w 3343321"/>
              <a:gd name="connsiteY45" fmla="*/ 2246114 h 7301507"/>
              <a:gd name="connsiteX46" fmla="*/ 1123996 w 3343321"/>
              <a:gd name="connsiteY46" fmla="*/ 2308026 h 7301507"/>
              <a:gd name="connsiteX47" fmla="*/ 1174003 w 3343321"/>
              <a:gd name="connsiteY47" fmla="*/ 2343744 h 7301507"/>
              <a:gd name="connsiteX48" fmla="*/ 1226390 w 3343321"/>
              <a:gd name="connsiteY48" fmla="*/ 2360414 h 7301507"/>
              <a:gd name="connsiteX49" fmla="*/ 1276396 w 3343321"/>
              <a:gd name="connsiteY49" fmla="*/ 2410420 h 7301507"/>
              <a:gd name="connsiteX50" fmla="*/ 1333546 w 3343321"/>
              <a:gd name="connsiteY50" fmla="*/ 2431851 h 7301507"/>
              <a:gd name="connsiteX51" fmla="*/ 1426415 w 3343321"/>
              <a:gd name="connsiteY51" fmla="*/ 2508051 h 7301507"/>
              <a:gd name="connsiteX52" fmla="*/ 1512140 w 3343321"/>
              <a:gd name="connsiteY52" fmla="*/ 2541390 h 7301507"/>
              <a:gd name="connsiteX53" fmla="*/ 1645490 w 3343321"/>
              <a:gd name="connsiteY53" fmla="*/ 2689026 h 7301507"/>
              <a:gd name="connsiteX54" fmla="*/ 1728834 w 3343321"/>
              <a:gd name="connsiteY54" fmla="*/ 2843807 h 7301507"/>
              <a:gd name="connsiteX55" fmla="*/ 1900283 w 3343321"/>
              <a:gd name="connsiteY55" fmla="*/ 2950964 h 7301507"/>
              <a:gd name="connsiteX56" fmla="*/ 1931240 w 3343321"/>
              <a:gd name="connsiteY56" fmla="*/ 3055739 h 7301507"/>
              <a:gd name="connsiteX57" fmla="*/ 1993152 w 3343321"/>
              <a:gd name="connsiteY57" fmla="*/ 3158132 h 7301507"/>
              <a:gd name="connsiteX58" fmla="*/ 2055065 w 3343321"/>
              <a:gd name="connsiteY58" fmla="*/ 3196232 h 7301507"/>
              <a:gd name="connsiteX59" fmla="*/ 2186034 w 3343321"/>
              <a:gd name="connsiteY59" fmla="*/ 3343870 h 7301507"/>
              <a:gd name="connsiteX60" fmla="*/ 2328908 w 3343321"/>
              <a:gd name="connsiteY60" fmla="*/ 3420070 h 7301507"/>
              <a:gd name="connsiteX61" fmla="*/ 2388440 w 3343321"/>
              <a:gd name="connsiteY61" fmla="*/ 3505795 h 7301507"/>
              <a:gd name="connsiteX62" fmla="*/ 2436065 w 3343321"/>
              <a:gd name="connsiteY62" fmla="*/ 3572470 h 7301507"/>
              <a:gd name="connsiteX63" fmla="*/ 2483690 w 3343321"/>
              <a:gd name="connsiteY63" fmla="*/ 3562946 h 7301507"/>
              <a:gd name="connsiteX64" fmla="*/ 2488452 w 3343321"/>
              <a:gd name="connsiteY64" fmla="*/ 3715345 h 7301507"/>
              <a:gd name="connsiteX65" fmla="*/ 2540840 w 3343321"/>
              <a:gd name="connsiteY65" fmla="*/ 3808214 h 7301507"/>
              <a:gd name="connsiteX66" fmla="*/ 2533696 w 3343321"/>
              <a:gd name="connsiteY66" fmla="*/ 3846314 h 7301507"/>
              <a:gd name="connsiteX67" fmla="*/ 2602752 w 3343321"/>
              <a:gd name="connsiteY67" fmla="*/ 3882032 h 7301507"/>
              <a:gd name="connsiteX68" fmla="*/ 2659902 w 3343321"/>
              <a:gd name="connsiteY68" fmla="*/ 3827264 h 7301507"/>
              <a:gd name="connsiteX69" fmla="*/ 2693240 w 3343321"/>
              <a:gd name="connsiteY69" fmla="*/ 3910607 h 7301507"/>
              <a:gd name="connsiteX70" fmla="*/ 2738484 w 3343321"/>
              <a:gd name="connsiteY70" fmla="*/ 3955851 h 7301507"/>
              <a:gd name="connsiteX71" fmla="*/ 2812302 w 3343321"/>
              <a:gd name="connsiteY71" fmla="*/ 3979664 h 7301507"/>
              <a:gd name="connsiteX72" fmla="*/ 2864690 w 3343321"/>
              <a:gd name="connsiteY72" fmla="*/ 4048720 h 7301507"/>
              <a:gd name="connsiteX73" fmla="*/ 2950415 w 3343321"/>
              <a:gd name="connsiteY73" fmla="*/ 4103489 h 7301507"/>
              <a:gd name="connsiteX74" fmla="*/ 3002802 w 3343321"/>
              <a:gd name="connsiteY74" fmla="*/ 4136826 h 7301507"/>
              <a:gd name="connsiteX75" fmla="*/ 2874215 w 3343321"/>
              <a:gd name="connsiteY75" fmla="*/ 4229695 h 7301507"/>
              <a:gd name="connsiteX76" fmla="*/ 2871833 w 3343321"/>
              <a:gd name="connsiteY76" fmla="*/ 4284463 h 7301507"/>
              <a:gd name="connsiteX77" fmla="*/ 2974227 w 3343321"/>
              <a:gd name="connsiteY77" fmla="*/ 4401145 h 7301507"/>
              <a:gd name="connsiteX78" fmla="*/ 3069477 w 3343321"/>
              <a:gd name="connsiteY78" fmla="*/ 4463057 h 7301507"/>
              <a:gd name="connsiteX79" fmla="*/ 3100434 w 3343321"/>
              <a:gd name="connsiteY79" fmla="*/ 4501157 h 7301507"/>
              <a:gd name="connsiteX80" fmla="*/ 3086146 w 3343321"/>
              <a:gd name="connsiteY80" fmla="*/ 4582120 h 7301507"/>
              <a:gd name="connsiteX81" fmla="*/ 3081384 w 3343321"/>
              <a:gd name="connsiteY81" fmla="*/ 4665464 h 7301507"/>
              <a:gd name="connsiteX82" fmla="*/ 3038521 w 3343321"/>
              <a:gd name="connsiteY82" fmla="*/ 4674989 h 7301507"/>
              <a:gd name="connsiteX83" fmla="*/ 3012327 w 3343321"/>
              <a:gd name="connsiteY83" fmla="*/ 4691657 h 7301507"/>
              <a:gd name="connsiteX84" fmla="*/ 3040902 w 3343321"/>
              <a:gd name="connsiteY84" fmla="*/ 4841676 h 7301507"/>
              <a:gd name="connsiteX85" fmla="*/ 3024234 w 3343321"/>
              <a:gd name="connsiteY85" fmla="*/ 4977407 h 7301507"/>
              <a:gd name="connsiteX86" fmla="*/ 2986134 w 3343321"/>
              <a:gd name="connsiteY86" fmla="*/ 5017889 h 7301507"/>
              <a:gd name="connsiteX87" fmla="*/ 2969465 w 3343321"/>
              <a:gd name="connsiteY87" fmla="*/ 5139332 h 7301507"/>
              <a:gd name="connsiteX88" fmla="*/ 2940890 w 3343321"/>
              <a:gd name="connsiteY88" fmla="*/ 5258395 h 7301507"/>
              <a:gd name="connsiteX89" fmla="*/ 2993277 w 3343321"/>
              <a:gd name="connsiteY89" fmla="*/ 5275064 h 7301507"/>
              <a:gd name="connsiteX90" fmla="*/ 2990896 w 3343321"/>
              <a:gd name="connsiteY90" fmla="*/ 5320307 h 7301507"/>
              <a:gd name="connsiteX91" fmla="*/ 2988515 w 3343321"/>
              <a:gd name="connsiteY91" fmla="*/ 5375076 h 7301507"/>
              <a:gd name="connsiteX92" fmla="*/ 3045665 w 3343321"/>
              <a:gd name="connsiteY92" fmla="*/ 5444132 h 7301507"/>
              <a:gd name="connsiteX93" fmla="*/ 3093290 w 3343321"/>
              <a:gd name="connsiteY93" fmla="*/ 5570339 h 7301507"/>
              <a:gd name="connsiteX94" fmla="*/ 3000421 w 3343321"/>
              <a:gd name="connsiteY94" fmla="*/ 5860851 h 7301507"/>
              <a:gd name="connsiteX95" fmla="*/ 3021852 w 3343321"/>
              <a:gd name="connsiteY95" fmla="*/ 5915620 h 7301507"/>
              <a:gd name="connsiteX96" fmla="*/ 3048046 w 3343321"/>
              <a:gd name="connsiteY96" fmla="*/ 5968007 h 7301507"/>
              <a:gd name="connsiteX97" fmla="*/ 3052809 w 3343321"/>
              <a:gd name="connsiteY97" fmla="*/ 6072782 h 7301507"/>
              <a:gd name="connsiteX98" fmla="*/ 2959939 w 3343321"/>
              <a:gd name="connsiteY98" fmla="*/ 6232327 h 7301507"/>
              <a:gd name="connsiteX99" fmla="*/ 2924221 w 3343321"/>
              <a:gd name="connsiteY99" fmla="*/ 6213276 h 7301507"/>
              <a:gd name="connsiteX100" fmla="*/ 2852784 w 3343321"/>
              <a:gd name="connsiteY100" fmla="*/ 6225182 h 7301507"/>
              <a:gd name="connsiteX101" fmla="*/ 2717052 w 3343321"/>
              <a:gd name="connsiteY101" fmla="*/ 6337101 h 7301507"/>
              <a:gd name="connsiteX102" fmla="*/ 2609896 w 3343321"/>
              <a:gd name="connsiteY102" fmla="*/ 6322814 h 7301507"/>
              <a:gd name="connsiteX103" fmla="*/ 2578940 w 3343321"/>
              <a:gd name="connsiteY103" fmla="*/ 6351389 h 7301507"/>
              <a:gd name="connsiteX104" fmla="*/ 2512264 w 3343321"/>
              <a:gd name="connsiteY104" fmla="*/ 6396631 h 7301507"/>
              <a:gd name="connsiteX105" fmla="*/ 2395584 w 3343321"/>
              <a:gd name="connsiteY105" fmla="*/ 6384726 h 7301507"/>
              <a:gd name="connsiteX106" fmla="*/ 2371771 w 3343321"/>
              <a:gd name="connsiteY106" fmla="*/ 6501407 h 7301507"/>
              <a:gd name="connsiteX107" fmla="*/ 2367009 w 3343321"/>
              <a:gd name="connsiteY107" fmla="*/ 6537126 h 7301507"/>
              <a:gd name="connsiteX108" fmla="*/ 2343197 w 3343321"/>
              <a:gd name="connsiteY108" fmla="*/ 6556176 h 7301507"/>
              <a:gd name="connsiteX109" fmla="*/ 2145552 w 3343321"/>
              <a:gd name="connsiteY109" fmla="*/ 6508551 h 7301507"/>
              <a:gd name="connsiteX110" fmla="*/ 2107452 w 3343321"/>
              <a:gd name="connsiteY110" fmla="*/ 6560939 h 7301507"/>
              <a:gd name="connsiteX111" fmla="*/ 2076496 w 3343321"/>
              <a:gd name="connsiteY111" fmla="*/ 6656189 h 7301507"/>
              <a:gd name="connsiteX112" fmla="*/ 2043158 w 3343321"/>
              <a:gd name="connsiteY112" fmla="*/ 6720482 h 7301507"/>
              <a:gd name="connsiteX113" fmla="*/ 2055065 w 3343321"/>
              <a:gd name="connsiteY113" fmla="*/ 6782395 h 7301507"/>
              <a:gd name="connsiteX114" fmla="*/ 2188415 w 3343321"/>
              <a:gd name="connsiteY114" fmla="*/ 6894314 h 7301507"/>
              <a:gd name="connsiteX115" fmla="*/ 2257471 w 3343321"/>
              <a:gd name="connsiteY115" fmla="*/ 6927651 h 7301507"/>
              <a:gd name="connsiteX116" fmla="*/ 2240802 w 3343321"/>
              <a:gd name="connsiteY116" fmla="*/ 6951464 h 7301507"/>
              <a:gd name="connsiteX117" fmla="*/ 2205084 w 3343321"/>
              <a:gd name="connsiteY117" fmla="*/ 6970514 h 7301507"/>
              <a:gd name="connsiteX118" fmla="*/ 2238421 w 3343321"/>
              <a:gd name="connsiteY118" fmla="*/ 7046714 h 7301507"/>
              <a:gd name="connsiteX119" fmla="*/ 2207465 w 3343321"/>
              <a:gd name="connsiteY119" fmla="*/ 7068145 h 7301507"/>
              <a:gd name="connsiteX120" fmla="*/ 2102690 w 3343321"/>
              <a:gd name="connsiteY120" fmla="*/ 7006232 h 7301507"/>
              <a:gd name="connsiteX121" fmla="*/ 2059827 w 3343321"/>
              <a:gd name="connsiteY121" fmla="*/ 7032426 h 7301507"/>
              <a:gd name="connsiteX122" fmla="*/ 2000296 w 3343321"/>
              <a:gd name="connsiteY122" fmla="*/ 6930032 h 7301507"/>
              <a:gd name="connsiteX123" fmla="*/ 1883615 w 3343321"/>
              <a:gd name="connsiteY123" fmla="*/ 6956226 h 7301507"/>
              <a:gd name="connsiteX124" fmla="*/ 1819321 w 3343321"/>
              <a:gd name="connsiteY124" fmla="*/ 6960989 h 7301507"/>
              <a:gd name="connsiteX125" fmla="*/ 1769315 w 3343321"/>
              <a:gd name="connsiteY125" fmla="*/ 6956227 h 7301507"/>
              <a:gd name="connsiteX126" fmla="*/ 1712165 w 3343321"/>
              <a:gd name="connsiteY126" fmla="*/ 7001470 h 7301507"/>
              <a:gd name="connsiteX127" fmla="*/ 1533571 w 3343321"/>
              <a:gd name="connsiteY127" fmla="*/ 6960989 h 7301507"/>
              <a:gd name="connsiteX128" fmla="*/ 1557383 w 3343321"/>
              <a:gd name="connsiteY128" fmla="*/ 7087195 h 7301507"/>
              <a:gd name="connsiteX129" fmla="*/ 1481184 w 3343321"/>
              <a:gd name="connsiteY129" fmla="*/ 7132439 h 7301507"/>
              <a:gd name="connsiteX130" fmla="*/ 1419271 w 3343321"/>
              <a:gd name="connsiteY130" fmla="*/ 7199113 h 7301507"/>
              <a:gd name="connsiteX131" fmla="*/ 1269252 w 3343321"/>
              <a:gd name="connsiteY131" fmla="*/ 7191970 h 7301507"/>
              <a:gd name="connsiteX132" fmla="*/ 1216865 w 3343321"/>
              <a:gd name="connsiteY132" fmla="*/ 7301507 h 7301507"/>
              <a:gd name="connsiteX0" fmla="*/ 3343321 w 3343321"/>
              <a:gd name="connsiteY0" fmla="*/ 1022151 h 7301507"/>
              <a:gd name="connsiteX1" fmla="*/ 2771821 w 3343321"/>
              <a:gd name="connsiteY1" fmla="*/ 850701 h 7301507"/>
              <a:gd name="connsiteX2" fmla="*/ 2447971 w 3343321"/>
              <a:gd name="connsiteY2" fmla="*/ 450651 h 7301507"/>
              <a:gd name="connsiteX3" fmla="*/ 2486071 w 3343321"/>
              <a:gd name="connsiteY3" fmla="*/ 298251 h 7301507"/>
              <a:gd name="connsiteX4" fmla="*/ 1857421 w 3343321"/>
              <a:gd name="connsiteY4" fmla="*/ 69651 h 7301507"/>
              <a:gd name="connsiteX5" fmla="*/ 1609771 w 3343321"/>
              <a:gd name="connsiteY5" fmla="*/ 12501 h 7301507"/>
              <a:gd name="connsiteX6" fmla="*/ 1343071 w 3343321"/>
              <a:gd name="connsiteY6" fmla="*/ 279201 h 7301507"/>
              <a:gd name="connsiteX7" fmla="*/ 714421 w 3343321"/>
              <a:gd name="connsiteY7" fmla="*/ 355401 h 7301507"/>
              <a:gd name="connsiteX8" fmla="*/ 238171 w 3343321"/>
              <a:gd name="connsiteY8" fmla="*/ 374451 h 7301507"/>
              <a:gd name="connsiteX9" fmla="*/ 46 w 3343321"/>
              <a:gd name="connsiteY9" fmla="*/ 474463 h 7301507"/>
              <a:gd name="connsiteX10" fmla="*/ 254840 w 3343321"/>
              <a:gd name="connsiteY10" fmla="*/ 712589 h 7301507"/>
              <a:gd name="connsiteX11" fmla="*/ 283416 w 3343321"/>
              <a:gd name="connsiteY11" fmla="*/ 722114 h 7301507"/>
              <a:gd name="connsiteX12" fmla="*/ 300084 w 3343321"/>
              <a:gd name="connsiteY12" fmla="*/ 874513 h 7301507"/>
              <a:gd name="connsiteX13" fmla="*/ 366759 w 3343321"/>
              <a:gd name="connsiteY13" fmla="*/ 879276 h 7301507"/>
              <a:gd name="connsiteX14" fmla="*/ 404859 w 3343321"/>
              <a:gd name="connsiteY14" fmla="*/ 829270 h 7301507"/>
              <a:gd name="connsiteX15" fmla="*/ 485821 w 3343321"/>
              <a:gd name="connsiteY15" fmla="*/ 867370 h 7301507"/>
              <a:gd name="connsiteX16" fmla="*/ 423909 w 3343321"/>
              <a:gd name="connsiteY16" fmla="*/ 1012626 h 7301507"/>
              <a:gd name="connsiteX17" fmla="*/ 438196 w 3343321"/>
              <a:gd name="connsiteY17" fmla="*/ 1060251 h 7301507"/>
              <a:gd name="connsiteX18" fmla="*/ 383427 w 3343321"/>
              <a:gd name="connsiteY18" fmla="*/ 1112639 h 7301507"/>
              <a:gd name="connsiteX19" fmla="*/ 419146 w 3343321"/>
              <a:gd name="connsiteY19" fmla="*/ 1141213 h 7301507"/>
              <a:gd name="connsiteX20" fmla="*/ 490584 w 3343321"/>
              <a:gd name="connsiteY20" fmla="*/ 1229320 h 7301507"/>
              <a:gd name="connsiteX21" fmla="*/ 531065 w 3343321"/>
              <a:gd name="connsiteY21" fmla="*/ 1317426 h 7301507"/>
              <a:gd name="connsiteX22" fmla="*/ 640602 w 3343321"/>
              <a:gd name="connsiteY22" fmla="*/ 1369814 h 7301507"/>
              <a:gd name="connsiteX23" fmla="*/ 750140 w 3343321"/>
              <a:gd name="connsiteY23" fmla="*/ 1393626 h 7301507"/>
              <a:gd name="connsiteX24" fmla="*/ 833484 w 3343321"/>
              <a:gd name="connsiteY24" fmla="*/ 1441251 h 7301507"/>
              <a:gd name="connsiteX25" fmla="*/ 916827 w 3343321"/>
              <a:gd name="connsiteY25" fmla="*/ 1415057 h 7301507"/>
              <a:gd name="connsiteX26" fmla="*/ 997790 w 3343321"/>
              <a:gd name="connsiteY26" fmla="*/ 1341239 h 7301507"/>
              <a:gd name="connsiteX27" fmla="*/ 1107327 w 3343321"/>
              <a:gd name="connsiteY27" fmla="*/ 1324570 h 7301507"/>
              <a:gd name="connsiteX28" fmla="*/ 1174002 w 3343321"/>
              <a:gd name="connsiteY28" fmla="*/ 1329332 h 7301507"/>
              <a:gd name="connsiteX29" fmla="*/ 1333546 w 3343321"/>
              <a:gd name="connsiteY29" fmla="*/ 1438870 h 7301507"/>
              <a:gd name="connsiteX30" fmla="*/ 1393077 w 3343321"/>
              <a:gd name="connsiteY30" fmla="*/ 1467445 h 7301507"/>
              <a:gd name="connsiteX31" fmla="*/ 1264490 w 3343321"/>
              <a:gd name="connsiteY31" fmla="*/ 1569839 h 7301507"/>
              <a:gd name="connsiteX32" fmla="*/ 1266871 w 3343321"/>
              <a:gd name="connsiteY32" fmla="*/ 1634132 h 7301507"/>
              <a:gd name="connsiteX33" fmla="*/ 1428796 w 3343321"/>
              <a:gd name="connsiteY33" fmla="*/ 1586507 h 7301507"/>
              <a:gd name="connsiteX34" fmla="*/ 1390696 w 3343321"/>
              <a:gd name="connsiteY34" fmla="*/ 1650801 h 7301507"/>
              <a:gd name="connsiteX35" fmla="*/ 1409746 w 3343321"/>
              <a:gd name="connsiteY35" fmla="*/ 1724620 h 7301507"/>
              <a:gd name="connsiteX36" fmla="*/ 1521665 w 3343321"/>
              <a:gd name="connsiteY36" fmla="*/ 1760339 h 7301507"/>
              <a:gd name="connsiteX37" fmla="*/ 1595484 w 3343321"/>
              <a:gd name="connsiteY37" fmla="*/ 1777007 h 7301507"/>
              <a:gd name="connsiteX38" fmla="*/ 1504996 w 3343321"/>
              <a:gd name="connsiteY38" fmla="*/ 1907976 h 7301507"/>
              <a:gd name="connsiteX39" fmla="*/ 1497852 w 3343321"/>
              <a:gd name="connsiteY39" fmla="*/ 1957982 h 7301507"/>
              <a:gd name="connsiteX40" fmla="*/ 1426415 w 3343321"/>
              <a:gd name="connsiteY40" fmla="*/ 1993701 h 7301507"/>
              <a:gd name="connsiteX41" fmla="*/ 1395459 w 3343321"/>
              <a:gd name="connsiteY41" fmla="*/ 2055614 h 7301507"/>
              <a:gd name="connsiteX42" fmla="*/ 1264490 w 3343321"/>
              <a:gd name="connsiteY42" fmla="*/ 2029420 h 7301507"/>
              <a:gd name="connsiteX43" fmla="*/ 1143046 w 3343321"/>
              <a:gd name="connsiteY43" fmla="*/ 2029419 h 7301507"/>
              <a:gd name="connsiteX44" fmla="*/ 1076371 w 3343321"/>
              <a:gd name="connsiteY44" fmla="*/ 2057995 h 7301507"/>
              <a:gd name="connsiteX45" fmla="*/ 1069227 w 3343321"/>
              <a:gd name="connsiteY45" fmla="*/ 2158007 h 7301507"/>
              <a:gd name="connsiteX46" fmla="*/ 981121 w 3343321"/>
              <a:gd name="connsiteY46" fmla="*/ 2246114 h 7301507"/>
              <a:gd name="connsiteX47" fmla="*/ 1123996 w 3343321"/>
              <a:gd name="connsiteY47" fmla="*/ 2308026 h 7301507"/>
              <a:gd name="connsiteX48" fmla="*/ 1174003 w 3343321"/>
              <a:gd name="connsiteY48" fmla="*/ 2343744 h 7301507"/>
              <a:gd name="connsiteX49" fmla="*/ 1226390 w 3343321"/>
              <a:gd name="connsiteY49" fmla="*/ 2360414 h 7301507"/>
              <a:gd name="connsiteX50" fmla="*/ 1276396 w 3343321"/>
              <a:gd name="connsiteY50" fmla="*/ 2410420 h 7301507"/>
              <a:gd name="connsiteX51" fmla="*/ 1333546 w 3343321"/>
              <a:gd name="connsiteY51" fmla="*/ 2431851 h 7301507"/>
              <a:gd name="connsiteX52" fmla="*/ 1426415 w 3343321"/>
              <a:gd name="connsiteY52" fmla="*/ 2508051 h 7301507"/>
              <a:gd name="connsiteX53" fmla="*/ 1512140 w 3343321"/>
              <a:gd name="connsiteY53" fmla="*/ 2541390 h 7301507"/>
              <a:gd name="connsiteX54" fmla="*/ 1645490 w 3343321"/>
              <a:gd name="connsiteY54" fmla="*/ 2689026 h 7301507"/>
              <a:gd name="connsiteX55" fmla="*/ 1728834 w 3343321"/>
              <a:gd name="connsiteY55" fmla="*/ 2843807 h 7301507"/>
              <a:gd name="connsiteX56" fmla="*/ 1900283 w 3343321"/>
              <a:gd name="connsiteY56" fmla="*/ 2950964 h 7301507"/>
              <a:gd name="connsiteX57" fmla="*/ 1931240 w 3343321"/>
              <a:gd name="connsiteY57" fmla="*/ 3055739 h 7301507"/>
              <a:gd name="connsiteX58" fmla="*/ 1993152 w 3343321"/>
              <a:gd name="connsiteY58" fmla="*/ 3158132 h 7301507"/>
              <a:gd name="connsiteX59" fmla="*/ 2055065 w 3343321"/>
              <a:gd name="connsiteY59" fmla="*/ 3196232 h 7301507"/>
              <a:gd name="connsiteX60" fmla="*/ 2186034 w 3343321"/>
              <a:gd name="connsiteY60" fmla="*/ 3343870 h 7301507"/>
              <a:gd name="connsiteX61" fmla="*/ 2328908 w 3343321"/>
              <a:gd name="connsiteY61" fmla="*/ 3420070 h 7301507"/>
              <a:gd name="connsiteX62" fmla="*/ 2388440 w 3343321"/>
              <a:gd name="connsiteY62" fmla="*/ 3505795 h 7301507"/>
              <a:gd name="connsiteX63" fmla="*/ 2436065 w 3343321"/>
              <a:gd name="connsiteY63" fmla="*/ 3572470 h 7301507"/>
              <a:gd name="connsiteX64" fmla="*/ 2483690 w 3343321"/>
              <a:gd name="connsiteY64" fmla="*/ 3562946 h 7301507"/>
              <a:gd name="connsiteX65" fmla="*/ 2488452 w 3343321"/>
              <a:gd name="connsiteY65" fmla="*/ 3715345 h 7301507"/>
              <a:gd name="connsiteX66" fmla="*/ 2540840 w 3343321"/>
              <a:gd name="connsiteY66" fmla="*/ 3808214 h 7301507"/>
              <a:gd name="connsiteX67" fmla="*/ 2533696 w 3343321"/>
              <a:gd name="connsiteY67" fmla="*/ 3846314 h 7301507"/>
              <a:gd name="connsiteX68" fmla="*/ 2602752 w 3343321"/>
              <a:gd name="connsiteY68" fmla="*/ 3882032 h 7301507"/>
              <a:gd name="connsiteX69" fmla="*/ 2659902 w 3343321"/>
              <a:gd name="connsiteY69" fmla="*/ 3827264 h 7301507"/>
              <a:gd name="connsiteX70" fmla="*/ 2693240 w 3343321"/>
              <a:gd name="connsiteY70" fmla="*/ 3910607 h 7301507"/>
              <a:gd name="connsiteX71" fmla="*/ 2738484 w 3343321"/>
              <a:gd name="connsiteY71" fmla="*/ 3955851 h 7301507"/>
              <a:gd name="connsiteX72" fmla="*/ 2812302 w 3343321"/>
              <a:gd name="connsiteY72" fmla="*/ 3979664 h 7301507"/>
              <a:gd name="connsiteX73" fmla="*/ 2864690 w 3343321"/>
              <a:gd name="connsiteY73" fmla="*/ 4048720 h 7301507"/>
              <a:gd name="connsiteX74" fmla="*/ 2950415 w 3343321"/>
              <a:gd name="connsiteY74" fmla="*/ 4103489 h 7301507"/>
              <a:gd name="connsiteX75" fmla="*/ 3002802 w 3343321"/>
              <a:gd name="connsiteY75" fmla="*/ 4136826 h 7301507"/>
              <a:gd name="connsiteX76" fmla="*/ 2874215 w 3343321"/>
              <a:gd name="connsiteY76" fmla="*/ 4229695 h 7301507"/>
              <a:gd name="connsiteX77" fmla="*/ 2871833 w 3343321"/>
              <a:gd name="connsiteY77" fmla="*/ 4284463 h 7301507"/>
              <a:gd name="connsiteX78" fmla="*/ 2974227 w 3343321"/>
              <a:gd name="connsiteY78" fmla="*/ 4401145 h 7301507"/>
              <a:gd name="connsiteX79" fmla="*/ 3069477 w 3343321"/>
              <a:gd name="connsiteY79" fmla="*/ 4463057 h 7301507"/>
              <a:gd name="connsiteX80" fmla="*/ 3100434 w 3343321"/>
              <a:gd name="connsiteY80" fmla="*/ 4501157 h 7301507"/>
              <a:gd name="connsiteX81" fmla="*/ 3086146 w 3343321"/>
              <a:gd name="connsiteY81" fmla="*/ 4582120 h 7301507"/>
              <a:gd name="connsiteX82" fmla="*/ 3081384 w 3343321"/>
              <a:gd name="connsiteY82" fmla="*/ 4665464 h 7301507"/>
              <a:gd name="connsiteX83" fmla="*/ 3038521 w 3343321"/>
              <a:gd name="connsiteY83" fmla="*/ 4674989 h 7301507"/>
              <a:gd name="connsiteX84" fmla="*/ 3012327 w 3343321"/>
              <a:gd name="connsiteY84" fmla="*/ 4691657 h 7301507"/>
              <a:gd name="connsiteX85" fmla="*/ 3040902 w 3343321"/>
              <a:gd name="connsiteY85" fmla="*/ 4841676 h 7301507"/>
              <a:gd name="connsiteX86" fmla="*/ 3024234 w 3343321"/>
              <a:gd name="connsiteY86" fmla="*/ 4977407 h 7301507"/>
              <a:gd name="connsiteX87" fmla="*/ 2986134 w 3343321"/>
              <a:gd name="connsiteY87" fmla="*/ 5017889 h 7301507"/>
              <a:gd name="connsiteX88" fmla="*/ 2969465 w 3343321"/>
              <a:gd name="connsiteY88" fmla="*/ 5139332 h 7301507"/>
              <a:gd name="connsiteX89" fmla="*/ 2940890 w 3343321"/>
              <a:gd name="connsiteY89" fmla="*/ 5258395 h 7301507"/>
              <a:gd name="connsiteX90" fmla="*/ 2993277 w 3343321"/>
              <a:gd name="connsiteY90" fmla="*/ 5275064 h 7301507"/>
              <a:gd name="connsiteX91" fmla="*/ 2990896 w 3343321"/>
              <a:gd name="connsiteY91" fmla="*/ 5320307 h 7301507"/>
              <a:gd name="connsiteX92" fmla="*/ 2988515 w 3343321"/>
              <a:gd name="connsiteY92" fmla="*/ 5375076 h 7301507"/>
              <a:gd name="connsiteX93" fmla="*/ 3045665 w 3343321"/>
              <a:gd name="connsiteY93" fmla="*/ 5444132 h 7301507"/>
              <a:gd name="connsiteX94" fmla="*/ 3093290 w 3343321"/>
              <a:gd name="connsiteY94" fmla="*/ 5570339 h 7301507"/>
              <a:gd name="connsiteX95" fmla="*/ 3000421 w 3343321"/>
              <a:gd name="connsiteY95" fmla="*/ 5860851 h 7301507"/>
              <a:gd name="connsiteX96" fmla="*/ 3021852 w 3343321"/>
              <a:gd name="connsiteY96" fmla="*/ 5915620 h 7301507"/>
              <a:gd name="connsiteX97" fmla="*/ 3048046 w 3343321"/>
              <a:gd name="connsiteY97" fmla="*/ 5968007 h 7301507"/>
              <a:gd name="connsiteX98" fmla="*/ 3052809 w 3343321"/>
              <a:gd name="connsiteY98" fmla="*/ 6072782 h 7301507"/>
              <a:gd name="connsiteX99" fmla="*/ 2959939 w 3343321"/>
              <a:gd name="connsiteY99" fmla="*/ 6232327 h 7301507"/>
              <a:gd name="connsiteX100" fmla="*/ 2924221 w 3343321"/>
              <a:gd name="connsiteY100" fmla="*/ 6213276 h 7301507"/>
              <a:gd name="connsiteX101" fmla="*/ 2852784 w 3343321"/>
              <a:gd name="connsiteY101" fmla="*/ 6225182 h 7301507"/>
              <a:gd name="connsiteX102" fmla="*/ 2717052 w 3343321"/>
              <a:gd name="connsiteY102" fmla="*/ 6337101 h 7301507"/>
              <a:gd name="connsiteX103" fmla="*/ 2609896 w 3343321"/>
              <a:gd name="connsiteY103" fmla="*/ 6322814 h 7301507"/>
              <a:gd name="connsiteX104" fmla="*/ 2578940 w 3343321"/>
              <a:gd name="connsiteY104" fmla="*/ 6351389 h 7301507"/>
              <a:gd name="connsiteX105" fmla="*/ 2512264 w 3343321"/>
              <a:gd name="connsiteY105" fmla="*/ 6396631 h 7301507"/>
              <a:gd name="connsiteX106" fmla="*/ 2395584 w 3343321"/>
              <a:gd name="connsiteY106" fmla="*/ 6384726 h 7301507"/>
              <a:gd name="connsiteX107" fmla="*/ 2371771 w 3343321"/>
              <a:gd name="connsiteY107" fmla="*/ 6501407 h 7301507"/>
              <a:gd name="connsiteX108" fmla="*/ 2367009 w 3343321"/>
              <a:gd name="connsiteY108" fmla="*/ 6537126 h 7301507"/>
              <a:gd name="connsiteX109" fmla="*/ 2343197 w 3343321"/>
              <a:gd name="connsiteY109" fmla="*/ 6556176 h 7301507"/>
              <a:gd name="connsiteX110" fmla="*/ 2145552 w 3343321"/>
              <a:gd name="connsiteY110" fmla="*/ 6508551 h 7301507"/>
              <a:gd name="connsiteX111" fmla="*/ 2107452 w 3343321"/>
              <a:gd name="connsiteY111" fmla="*/ 6560939 h 7301507"/>
              <a:gd name="connsiteX112" fmla="*/ 2076496 w 3343321"/>
              <a:gd name="connsiteY112" fmla="*/ 6656189 h 7301507"/>
              <a:gd name="connsiteX113" fmla="*/ 2043158 w 3343321"/>
              <a:gd name="connsiteY113" fmla="*/ 6720482 h 7301507"/>
              <a:gd name="connsiteX114" fmla="*/ 2055065 w 3343321"/>
              <a:gd name="connsiteY114" fmla="*/ 6782395 h 7301507"/>
              <a:gd name="connsiteX115" fmla="*/ 2188415 w 3343321"/>
              <a:gd name="connsiteY115" fmla="*/ 6894314 h 7301507"/>
              <a:gd name="connsiteX116" fmla="*/ 2257471 w 3343321"/>
              <a:gd name="connsiteY116" fmla="*/ 6927651 h 7301507"/>
              <a:gd name="connsiteX117" fmla="*/ 2240802 w 3343321"/>
              <a:gd name="connsiteY117" fmla="*/ 6951464 h 7301507"/>
              <a:gd name="connsiteX118" fmla="*/ 2205084 w 3343321"/>
              <a:gd name="connsiteY118" fmla="*/ 6970514 h 7301507"/>
              <a:gd name="connsiteX119" fmla="*/ 2238421 w 3343321"/>
              <a:gd name="connsiteY119" fmla="*/ 7046714 h 7301507"/>
              <a:gd name="connsiteX120" fmla="*/ 2207465 w 3343321"/>
              <a:gd name="connsiteY120" fmla="*/ 7068145 h 7301507"/>
              <a:gd name="connsiteX121" fmla="*/ 2102690 w 3343321"/>
              <a:gd name="connsiteY121" fmla="*/ 7006232 h 7301507"/>
              <a:gd name="connsiteX122" fmla="*/ 2059827 w 3343321"/>
              <a:gd name="connsiteY122" fmla="*/ 7032426 h 7301507"/>
              <a:gd name="connsiteX123" fmla="*/ 2000296 w 3343321"/>
              <a:gd name="connsiteY123" fmla="*/ 6930032 h 7301507"/>
              <a:gd name="connsiteX124" fmla="*/ 1883615 w 3343321"/>
              <a:gd name="connsiteY124" fmla="*/ 6956226 h 7301507"/>
              <a:gd name="connsiteX125" fmla="*/ 1819321 w 3343321"/>
              <a:gd name="connsiteY125" fmla="*/ 6960989 h 7301507"/>
              <a:gd name="connsiteX126" fmla="*/ 1769315 w 3343321"/>
              <a:gd name="connsiteY126" fmla="*/ 6956227 h 7301507"/>
              <a:gd name="connsiteX127" fmla="*/ 1712165 w 3343321"/>
              <a:gd name="connsiteY127" fmla="*/ 7001470 h 7301507"/>
              <a:gd name="connsiteX128" fmla="*/ 1533571 w 3343321"/>
              <a:gd name="connsiteY128" fmla="*/ 6960989 h 7301507"/>
              <a:gd name="connsiteX129" fmla="*/ 1557383 w 3343321"/>
              <a:gd name="connsiteY129" fmla="*/ 7087195 h 7301507"/>
              <a:gd name="connsiteX130" fmla="*/ 1481184 w 3343321"/>
              <a:gd name="connsiteY130" fmla="*/ 7132439 h 7301507"/>
              <a:gd name="connsiteX131" fmla="*/ 1419271 w 3343321"/>
              <a:gd name="connsiteY131" fmla="*/ 7199113 h 7301507"/>
              <a:gd name="connsiteX132" fmla="*/ 1269252 w 3343321"/>
              <a:gd name="connsiteY132" fmla="*/ 7191970 h 7301507"/>
              <a:gd name="connsiteX133" fmla="*/ 1216865 w 3343321"/>
              <a:gd name="connsiteY133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283394 w 3343299"/>
              <a:gd name="connsiteY11" fmla="*/ 722114 h 7301507"/>
              <a:gd name="connsiteX12" fmla="*/ 300062 w 3343299"/>
              <a:gd name="connsiteY12" fmla="*/ 874513 h 7301507"/>
              <a:gd name="connsiteX13" fmla="*/ 366737 w 3343299"/>
              <a:gd name="connsiteY13" fmla="*/ 879276 h 7301507"/>
              <a:gd name="connsiteX14" fmla="*/ 404837 w 3343299"/>
              <a:gd name="connsiteY14" fmla="*/ 829270 h 7301507"/>
              <a:gd name="connsiteX15" fmla="*/ 485799 w 3343299"/>
              <a:gd name="connsiteY15" fmla="*/ 867370 h 7301507"/>
              <a:gd name="connsiteX16" fmla="*/ 423887 w 3343299"/>
              <a:gd name="connsiteY16" fmla="*/ 1012626 h 7301507"/>
              <a:gd name="connsiteX17" fmla="*/ 438174 w 3343299"/>
              <a:gd name="connsiteY17" fmla="*/ 1060251 h 7301507"/>
              <a:gd name="connsiteX18" fmla="*/ 383405 w 3343299"/>
              <a:gd name="connsiteY18" fmla="*/ 1112639 h 7301507"/>
              <a:gd name="connsiteX19" fmla="*/ 419124 w 3343299"/>
              <a:gd name="connsiteY19" fmla="*/ 1141213 h 7301507"/>
              <a:gd name="connsiteX20" fmla="*/ 490562 w 3343299"/>
              <a:gd name="connsiteY20" fmla="*/ 1229320 h 7301507"/>
              <a:gd name="connsiteX21" fmla="*/ 531043 w 3343299"/>
              <a:gd name="connsiteY21" fmla="*/ 1317426 h 7301507"/>
              <a:gd name="connsiteX22" fmla="*/ 640580 w 3343299"/>
              <a:gd name="connsiteY22" fmla="*/ 1369814 h 7301507"/>
              <a:gd name="connsiteX23" fmla="*/ 750118 w 3343299"/>
              <a:gd name="connsiteY23" fmla="*/ 1393626 h 7301507"/>
              <a:gd name="connsiteX24" fmla="*/ 833462 w 3343299"/>
              <a:gd name="connsiteY24" fmla="*/ 1441251 h 7301507"/>
              <a:gd name="connsiteX25" fmla="*/ 916805 w 3343299"/>
              <a:gd name="connsiteY25" fmla="*/ 1415057 h 7301507"/>
              <a:gd name="connsiteX26" fmla="*/ 997768 w 3343299"/>
              <a:gd name="connsiteY26" fmla="*/ 1341239 h 7301507"/>
              <a:gd name="connsiteX27" fmla="*/ 1107305 w 3343299"/>
              <a:gd name="connsiteY27" fmla="*/ 1324570 h 7301507"/>
              <a:gd name="connsiteX28" fmla="*/ 1173980 w 3343299"/>
              <a:gd name="connsiteY28" fmla="*/ 1329332 h 7301507"/>
              <a:gd name="connsiteX29" fmla="*/ 1333524 w 3343299"/>
              <a:gd name="connsiteY29" fmla="*/ 1438870 h 7301507"/>
              <a:gd name="connsiteX30" fmla="*/ 1393055 w 3343299"/>
              <a:gd name="connsiteY30" fmla="*/ 1467445 h 7301507"/>
              <a:gd name="connsiteX31" fmla="*/ 1264468 w 3343299"/>
              <a:gd name="connsiteY31" fmla="*/ 1569839 h 7301507"/>
              <a:gd name="connsiteX32" fmla="*/ 1266849 w 3343299"/>
              <a:gd name="connsiteY32" fmla="*/ 1634132 h 7301507"/>
              <a:gd name="connsiteX33" fmla="*/ 1428774 w 3343299"/>
              <a:gd name="connsiteY33" fmla="*/ 1586507 h 7301507"/>
              <a:gd name="connsiteX34" fmla="*/ 1390674 w 3343299"/>
              <a:gd name="connsiteY34" fmla="*/ 1650801 h 7301507"/>
              <a:gd name="connsiteX35" fmla="*/ 1409724 w 3343299"/>
              <a:gd name="connsiteY35" fmla="*/ 1724620 h 7301507"/>
              <a:gd name="connsiteX36" fmla="*/ 1521643 w 3343299"/>
              <a:gd name="connsiteY36" fmla="*/ 1760339 h 7301507"/>
              <a:gd name="connsiteX37" fmla="*/ 1595462 w 3343299"/>
              <a:gd name="connsiteY37" fmla="*/ 1777007 h 7301507"/>
              <a:gd name="connsiteX38" fmla="*/ 1504974 w 3343299"/>
              <a:gd name="connsiteY38" fmla="*/ 1907976 h 7301507"/>
              <a:gd name="connsiteX39" fmla="*/ 1497830 w 3343299"/>
              <a:gd name="connsiteY39" fmla="*/ 1957982 h 7301507"/>
              <a:gd name="connsiteX40" fmla="*/ 1426393 w 3343299"/>
              <a:gd name="connsiteY40" fmla="*/ 1993701 h 7301507"/>
              <a:gd name="connsiteX41" fmla="*/ 1395437 w 3343299"/>
              <a:gd name="connsiteY41" fmla="*/ 2055614 h 7301507"/>
              <a:gd name="connsiteX42" fmla="*/ 1264468 w 3343299"/>
              <a:gd name="connsiteY42" fmla="*/ 2029420 h 7301507"/>
              <a:gd name="connsiteX43" fmla="*/ 1143024 w 3343299"/>
              <a:gd name="connsiteY43" fmla="*/ 2029419 h 7301507"/>
              <a:gd name="connsiteX44" fmla="*/ 1076349 w 3343299"/>
              <a:gd name="connsiteY44" fmla="*/ 2057995 h 7301507"/>
              <a:gd name="connsiteX45" fmla="*/ 1069205 w 3343299"/>
              <a:gd name="connsiteY45" fmla="*/ 2158007 h 7301507"/>
              <a:gd name="connsiteX46" fmla="*/ 981099 w 3343299"/>
              <a:gd name="connsiteY46" fmla="*/ 2246114 h 7301507"/>
              <a:gd name="connsiteX47" fmla="*/ 1123974 w 3343299"/>
              <a:gd name="connsiteY47" fmla="*/ 2308026 h 7301507"/>
              <a:gd name="connsiteX48" fmla="*/ 1173981 w 3343299"/>
              <a:gd name="connsiteY48" fmla="*/ 2343744 h 7301507"/>
              <a:gd name="connsiteX49" fmla="*/ 1226368 w 3343299"/>
              <a:gd name="connsiteY49" fmla="*/ 2360414 h 7301507"/>
              <a:gd name="connsiteX50" fmla="*/ 1276374 w 3343299"/>
              <a:gd name="connsiteY50" fmla="*/ 2410420 h 7301507"/>
              <a:gd name="connsiteX51" fmla="*/ 1333524 w 3343299"/>
              <a:gd name="connsiteY51" fmla="*/ 2431851 h 7301507"/>
              <a:gd name="connsiteX52" fmla="*/ 1426393 w 3343299"/>
              <a:gd name="connsiteY52" fmla="*/ 2508051 h 7301507"/>
              <a:gd name="connsiteX53" fmla="*/ 1512118 w 3343299"/>
              <a:gd name="connsiteY53" fmla="*/ 2541390 h 7301507"/>
              <a:gd name="connsiteX54" fmla="*/ 1645468 w 3343299"/>
              <a:gd name="connsiteY54" fmla="*/ 2689026 h 7301507"/>
              <a:gd name="connsiteX55" fmla="*/ 1728812 w 3343299"/>
              <a:gd name="connsiteY55" fmla="*/ 2843807 h 7301507"/>
              <a:gd name="connsiteX56" fmla="*/ 1900261 w 3343299"/>
              <a:gd name="connsiteY56" fmla="*/ 2950964 h 7301507"/>
              <a:gd name="connsiteX57" fmla="*/ 1931218 w 3343299"/>
              <a:gd name="connsiteY57" fmla="*/ 3055739 h 7301507"/>
              <a:gd name="connsiteX58" fmla="*/ 1993130 w 3343299"/>
              <a:gd name="connsiteY58" fmla="*/ 3158132 h 7301507"/>
              <a:gd name="connsiteX59" fmla="*/ 2055043 w 3343299"/>
              <a:gd name="connsiteY59" fmla="*/ 3196232 h 7301507"/>
              <a:gd name="connsiteX60" fmla="*/ 2186012 w 3343299"/>
              <a:gd name="connsiteY60" fmla="*/ 3343870 h 7301507"/>
              <a:gd name="connsiteX61" fmla="*/ 2328886 w 3343299"/>
              <a:gd name="connsiteY61" fmla="*/ 3420070 h 7301507"/>
              <a:gd name="connsiteX62" fmla="*/ 2388418 w 3343299"/>
              <a:gd name="connsiteY62" fmla="*/ 3505795 h 7301507"/>
              <a:gd name="connsiteX63" fmla="*/ 2436043 w 3343299"/>
              <a:gd name="connsiteY63" fmla="*/ 3572470 h 7301507"/>
              <a:gd name="connsiteX64" fmla="*/ 2483668 w 3343299"/>
              <a:gd name="connsiteY64" fmla="*/ 3562946 h 7301507"/>
              <a:gd name="connsiteX65" fmla="*/ 2488430 w 3343299"/>
              <a:gd name="connsiteY65" fmla="*/ 3715345 h 7301507"/>
              <a:gd name="connsiteX66" fmla="*/ 2540818 w 3343299"/>
              <a:gd name="connsiteY66" fmla="*/ 3808214 h 7301507"/>
              <a:gd name="connsiteX67" fmla="*/ 2533674 w 3343299"/>
              <a:gd name="connsiteY67" fmla="*/ 3846314 h 7301507"/>
              <a:gd name="connsiteX68" fmla="*/ 2602730 w 3343299"/>
              <a:gd name="connsiteY68" fmla="*/ 3882032 h 7301507"/>
              <a:gd name="connsiteX69" fmla="*/ 2659880 w 3343299"/>
              <a:gd name="connsiteY69" fmla="*/ 3827264 h 7301507"/>
              <a:gd name="connsiteX70" fmla="*/ 2693218 w 3343299"/>
              <a:gd name="connsiteY70" fmla="*/ 3910607 h 7301507"/>
              <a:gd name="connsiteX71" fmla="*/ 2738462 w 3343299"/>
              <a:gd name="connsiteY71" fmla="*/ 3955851 h 7301507"/>
              <a:gd name="connsiteX72" fmla="*/ 2812280 w 3343299"/>
              <a:gd name="connsiteY72" fmla="*/ 3979664 h 7301507"/>
              <a:gd name="connsiteX73" fmla="*/ 2864668 w 3343299"/>
              <a:gd name="connsiteY73" fmla="*/ 4048720 h 7301507"/>
              <a:gd name="connsiteX74" fmla="*/ 2950393 w 3343299"/>
              <a:gd name="connsiteY74" fmla="*/ 4103489 h 7301507"/>
              <a:gd name="connsiteX75" fmla="*/ 3002780 w 3343299"/>
              <a:gd name="connsiteY75" fmla="*/ 4136826 h 7301507"/>
              <a:gd name="connsiteX76" fmla="*/ 2874193 w 3343299"/>
              <a:gd name="connsiteY76" fmla="*/ 4229695 h 7301507"/>
              <a:gd name="connsiteX77" fmla="*/ 2871811 w 3343299"/>
              <a:gd name="connsiteY77" fmla="*/ 4284463 h 7301507"/>
              <a:gd name="connsiteX78" fmla="*/ 2974205 w 3343299"/>
              <a:gd name="connsiteY78" fmla="*/ 4401145 h 7301507"/>
              <a:gd name="connsiteX79" fmla="*/ 3069455 w 3343299"/>
              <a:gd name="connsiteY79" fmla="*/ 4463057 h 7301507"/>
              <a:gd name="connsiteX80" fmla="*/ 3100412 w 3343299"/>
              <a:gd name="connsiteY80" fmla="*/ 4501157 h 7301507"/>
              <a:gd name="connsiteX81" fmla="*/ 3086124 w 3343299"/>
              <a:gd name="connsiteY81" fmla="*/ 4582120 h 7301507"/>
              <a:gd name="connsiteX82" fmla="*/ 3081362 w 3343299"/>
              <a:gd name="connsiteY82" fmla="*/ 4665464 h 7301507"/>
              <a:gd name="connsiteX83" fmla="*/ 3038499 w 3343299"/>
              <a:gd name="connsiteY83" fmla="*/ 4674989 h 7301507"/>
              <a:gd name="connsiteX84" fmla="*/ 3012305 w 3343299"/>
              <a:gd name="connsiteY84" fmla="*/ 4691657 h 7301507"/>
              <a:gd name="connsiteX85" fmla="*/ 3040880 w 3343299"/>
              <a:gd name="connsiteY85" fmla="*/ 4841676 h 7301507"/>
              <a:gd name="connsiteX86" fmla="*/ 3024212 w 3343299"/>
              <a:gd name="connsiteY86" fmla="*/ 4977407 h 7301507"/>
              <a:gd name="connsiteX87" fmla="*/ 2986112 w 3343299"/>
              <a:gd name="connsiteY87" fmla="*/ 5017889 h 7301507"/>
              <a:gd name="connsiteX88" fmla="*/ 2969443 w 3343299"/>
              <a:gd name="connsiteY88" fmla="*/ 5139332 h 7301507"/>
              <a:gd name="connsiteX89" fmla="*/ 2940868 w 3343299"/>
              <a:gd name="connsiteY89" fmla="*/ 5258395 h 7301507"/>
              <a:gd name="connsiteX90" fmla="*/ 2993255 w 3343299"/>
              <a:gd name="connsiteY90" fmla="*/ 5275064 h 7301507"/>
              <a:gd name="connsiteX91" fmla="*/ 2990874 w 3343299"/>
              <a:gd name="connsiteY91" fmla="*/ 5320307 h 7301507"/>
              <a:gd name="connsiteX92" fmla="*/ 2988493 w 3343299"/>
              <a:gd name="connsiteY92" fmla="*/ 5375076 h 7301507"/>
              <a:gd name="connsiteX93" fmla="*/ 3045643 w 3343299"/>
              <a:gd name="connsiteY93" fmla="*/ 5444132 h 7301507"/>
              <a:gd name="connsiteX94" fmla="*/ 3093268 w 3343299"/>
              <a:gd name="connsiteY94" fmla="*/ 5570339 h 7301507"/>
              <a:gd name="connsiteX95" fmla="*/ 3000399 w 3343299"/>
              <a:gd name="connsiteY95" fmla="*/ 5860851 h 7301507"/>
              <a:gd name="connsiteX96" fmla="*/ 3021830 w 3343299"/>
              <a:gd name="connsiteY96" fmla="*/ 5915620 h 7301507"/>
              <a:gd name="connsiteX97" fmla="*/ 3048024 w 3343299"/>
              <a:gd name="connsiteY97" fmla="*/ 5968007 h 7301507"/>
              <a:gd name="connsiteX98" fmla="*/ 3052787 w 3343299"/>
              <a:gd name="connsiteY98" fmla="*/ 6072782 h 7301507"/>
              <a:gd name="connsiteX99" fmla="*/ 2959917 w 3343299"/>
              <a:gd name="connsiteY99" fmla="*/ 6232327 h 7301507"/>
              <a:gd name="connsiteX100" fmla="*/ 2924199 w 3343299"/>
              <a:gd name="connsiteY100" fmla="*/ 6213276 h 7301507"/>
              <a:gd name="connsiteX101" fmla="*/ 2852762 w 3343299"/>
              <a:gd name="connsiteY101" fmla="*/ 6225182 h 7301507"/>
              <a:gd name="connsiteX102" fmla="*/ 2717030 w 3343299"/>
              <a:gd name="connsiteY102" fmla="*/ 6337101 h 7301507"/>
              <a:gd name="connsiteX103" fmla="*/ 2609874 w 3343299"/>
              <a:gd name="connsiteY103" fmla="*/ 6322814 h 7301507"/>
              <a:gd name="connsiteX104" fmla="*/ 2578918 w 3343299"/>
              <a:gd name="connsiteY104" fmla="*/ 6351389 h 7301507"/>
              <a:gd name="connsiteX105" fmla="*/ 2512242 w 3343299"/>
              <a:gd name="connsiteY105" fmla="*/ 6396631 h 7301507"/>
              <a:gd name="connsiteX106" fmla="*/ 2395562 w 3343299"/>
              <a:gd name="connsiteY106" fmla="*/ 6384726 h 7301507"/>
              <a:gd name="connsiteX107" fmla="*/ 2371749 w 3343299"/>
              <a:gd name="connsiteY107" fmla="*/ 6501407 h 7301507"/>
              <a:gd name="connsiteX108" fmla="*/ 2366987 w 3343299"/>
              <a:gd name="connsiteY108" fmla="*/ 6537126 h 7301507"/>
              <a:gd name="connsiteX109" fmla="*/ 2343175 w 3343299"/>
              <a:gd name="connsiteY109" fmla="*/ 6556176 h 7301507"/>
              <a:gd name="connsiteX110" fmla="*/ 2145530 w 3343299"/>
              <a:gd name="connsiteY110" fmla="*/ 6508551 h 7301507"/>
              <a:gd name="connsiteX111" fmla="*/ 2107430 w 3343299"/>
              <a:gd name="connsiteY111" fmla="*/ 6560939 h 7301507"/>
              <a:gd name="connsiteX112" fmla="*/ 2076474 w 3343299"/>
              <a:gd name="connsiteY112" fmla="*/ 6656189 h 7301507"/>
              <a:gd name="connsiteX113" fmla="*/ 2043136 w 3343299"/>
              <a:gd name="connsiteY113" fmla="*/ 6720482 h 7301507"/>
              <a:gd name="connsiteX114" fmla="*/ 2055043 w 3343299"/>
              <a:gd name="connsiteY114" fmla="*/ 6782395 h 7301507"/>
              <a:gd name="connsiteX115" fmla="*/ 2188393 w 3343299"/>
              <a:gd name="connsiteY115" fmla="*/ 6894314 h 7301507"/>
              <a:gd name="connsiteX116" fmla="*/ 2257449 w 3343299"/>
              <a:gd name="connsiteY116" fmla="*/ 6927651 h 7301507"/>
              <a:gd name="connsiteX117" fmla="*/ 2240780 w 3343299"/>
              <a:gd name="connsiteY117" fmla="*/ 6951464 h 7301507"/>
              <a:gd name="connsiteX118" fmla="*/ 2205062 w 3343299"/>
              <a:gd name="connsiteY118" fmla="*/ 6970514 h 7301507"/>
              <a:gd name="connsiteX119" fmla="*/ 2238399 w 3343299"/>
              <a:gd name="connsiteY119" fmla="*/ 7046714 h 7301507"/>
              <a:gd name="connsiteX120" fmla="*/ 2207443 w 3343299"/>
              <a:gd name="connsiteY120" fmla="*/ 7068145 h 7301507"/>
              <a:gd name="connsiteX121" fmla="*/ 2102668 w 3343299"/>
              <a:gd name="connsiteY121" fmla="*/ 7006232 h 7301507"/>
              <a:gd name="connsiteX122" fmla="*/ 2059805 w 3343299"/>
              <a:gd name="connsiteY122" fmla="*/ 7032426 h 7301507"/>
              <a:gd name="connsiteX123" fmla="*/ 2000274 w 3343299"/>
              <a:gd name="connsiteY123" fmla="*/ 6930032 h 7301507"/>
              <a:gd name="connsiteX124" fmla="*/ 1883593 w 3343299"/>
              <a:gd name="connsiteY124" fmla="*/ 6956226 h 7301507"/>
              <a:gd name="connsiteX125" fmla="*/ 1819299 w 3343299"/>
              <a:gd name="connsiteY125" fmla="*/ 6960989 h 7301507"/>
              <a:gd name="connsiteX126" fmla="*/ 1769293 w 3343299"/>
              <a:gd name="connsiteY126" fmla="*/ 6956227 h 7301507"/>
              <a:gd name="connsiteX127" fmla="*/ 1712143 w 3343299"/>
              <a:gd name="connsiteY127" fmla="*/ 7001470 h 7301507"/>
              <a:gd name="connsiteX128" fmla="*/ 1533549 w 3343299"/>
              <a:gd name="connsiteY128" fmla="*/ 6960989 h 7301507"/>
              <a:gd name="connsiteX129" fmla="*/ 1557361 w 3343299"/>
              <a:gd name="connsiteY129" fmla="*/ 7087195 h 7301507"/>
              <a:gd name="connsiteX130" fmla="*/ 1481162 w 3343299"/>
              <a:gd name="connsiteY130" fmla="*/ 7132439 h 7301507"/>
              <a:gd name="connsiteX131" fmla="*/ 1419249 w 3343299"/>
              <a:gd name="connsiteY131" fmla="*/ 7199113 h 7301507"/>
              <a:gd name="connsiteX132" fmla="*/ 1269230 w 3343299"/>
              <a:gd name="connsiteY132" fmla="*/ 7191970 h 7301507"/>
              <a:gd name="connsiteX133" fmla="*/ 1216843 w 3343299"/>
              <a:gd name="connsiteY133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302444 w 3343299"/>
              <a:gd name="connsiteY11" fmla="*/ 703064 h 7301507"/>
              <a:gd name="connsiteX12" fmla="*/ 300062 w 3343299"/>
              <a:gd name="connsiteY12" fmla="*/ 874513 h 7301507"/>
              <a:gd name="connsiteX13" fmla="*/ 366737 w 3343299"/>
              <a:gd name="connsiteY13" fmla="*/ 879276 h 7301507"/>
              <a:gd name="connsiteX14" fmla="*/ 404837 w 3343299"/>
              <a:gd name="connsiteY14" fmla="*/ 829270 h 7301507"/>
              <a:gd name="connsiteX15" fmla="*/ 485799 w 3343299"/>
              <a:gd name="connsiteY15" fmla="*/ 867370 h 7301507"/>
              <a:gd name="connsiteX16" fmla="*/ 423887 w 3343299"/>
              <a:gd name="connsiteY16" fmla="*/ 1012626 h 7301507"/>
              <a:gd name="connsiteX17" fmla="*/ 438174 w 3343299"/>
              <a:gd name="connsiteY17" fmla="*/ 1060251 h 7301507"/>
              <a:gd name="connsiteX18" fmla="*/ 383405 w 3343299"/>
              <a:gd name="connsiteY18" fmla="*/ 1112639 h 7301507"/>
              <a:gd name="connsiteX19" fmla="*/ 419124 w 3343299"/>
              <a:gd name="connsiteY19" fmla="*/ 1141213 h 7301507"/>
              <a:gd name="connsiteX20" fmla="*/ 490562 w 3343299"/>
              <a:gd name="connsiteY20" fmla="*/ 1229320 h 7301507"/>
              <a:gd name="connsiteX21" fmla="*/ 531043 w 3343299"/>
              <a:gd name="connsiteY21" fmla="*/ 1317426 h 7301507"/>
              <a:gd name="connsiteX22" fmla="*/ 640580 w 3343299"/>
              <a:gd name="connsiteY22" fmla="*/ 1369814 h 7301507"/>
              <a:gd name="connsiteX23" fmla="*/ 750118 w 3343299"/>
              <a:gd name="connsiteY23" fmla="*/ 1393626 h 7301507"/>
              <a:gd name="connsiteX24" fmla="*/ 833462 w 3343299"/>
              <a:gd name="connsiteY24" fmla="*/ 1441251 h 7301507"/>
              <a:gd name="connsiteX25" fmla="*/ 916805 w 3343299"/>
              <a:gd name="connsiteY25" fmla="*/ 1415057 h 7301507"/>
              <a:gd name="connsiteX26" fmla="*/ 997768 w 3343299"/>
              <a:gd name="connsiteY26" fmla="*/ 1341239 h 7301507"/>
              <a:gd name="connsiteX27" fmla="*/ 1107305 w 3343299"/>
              <a:gd name="connsiteY27" fmla="*/ 1324570 h 7301507"/>
              <a:gd name="connsiteX28" fmla="*/ 1173980 w 3343299"/>
              <a:gd name="connsiteY28" fmla="*/ 1329332 h 7301507"/>
              <a:gd name="connsiteX29" fmla="*/ 1333524 w 3343299"/>
              <a:gd name="connsiteY29" fmla="*/ 1438870 h 7301507"/>
              <a:gd name="connsiteX30" fmla="*/ 1393055 w 3343299"/>
              <a:gd name="connsiteY30" fmla="*/ 1467445 h 7301507"/>
              <a:gd name="connsiteX31" fmla="*/ 1264468 w 3343299"/>
              <a:gd name="connsiteY31" fmla="*/ 1569839 h 7301507"/>
              <a:gd name="connsiteX32" fmla="*/ 1266849 w 3343299"/>
              <a:gd name="connsiteY32" fmla="*/ 1634132 h 7301507"/>
              <a:gd name="connsiteX33" fmla="*/ 1428774 w 3343299"/>
              <a:gd name="connsiteY33" fmla="*/ 1586507 h 7301507"/>
              <a:gd name="connsiteX34" fmla="*/ 1390674 w 3343299"/>
              <a:gd name="connsiteY34" fmla="*/ 1650801 h 7301507"/>
              <a:gd name="connsiteX35" fmla="*/ 1409724 w 3343299"/>
              <a:gd name="connsiteY35" fmla="*/ 1724620 h 7301507"/>
              <a:gd name="connsiteX36" fmla="*/ 1521643 w 3343299"/>
              <a:gd name="connsiteY36" fmla="*/ 1760339 h 7301507"/>
              <a:gd name="connsiteX37" fmla="*/ 1595462 w 3343299"/>
              <a:gd name="connsiteY37" fmla="*/ 1777007 h 7301507"/>
              <a:gd name="connsiteX38" fmla="*/ 1504974 w 3343299"/>
              <a:gd name="connsiteY38" fmla="*/ 1907976 h 7301507"/>
              <a:gd name="connsiteX39" fmla="*/ 1497830 w 3343299"/>
              <a:gd name="connsiteY39" fmla="*/ 1957982 h 7301507"/>
              <a:gd name="connsiteX40" fmla="*/ 1426393 w 3343299"/>
              <a:gd name="connsiteY40" fmla="*/ 1993701 h 7301507"/>
              <a:gd name="connsiteX41" fmla="*/ 1395437 w 3343299"/>
              <a:gd name="connsiteY41" fmla="*/ 2055614 h 7301507"/>
              <a:gd name="connsiteX42" fmla="*/ 1264468 w 3343299"/>
              <a:gd name="connsiteY42" fmla="*/ 2029420 h 7301507"/>
              <a:gd name="connsiteX43" fmla="*/ 1143024 w 3343299"/>
              <a:gd name="connsiteY43" fmla="*/ 2029419 h 7301507"/>
              <a:gd name="connsiteX44" fmla="*/ 1076349 w 3343299"/>
              <a:gd name="connsiteY44" fmla="*/ 2057995 h 7301507"/>
              <a:gd name="connsiteX45" fmla="*/ 1069205 w 3343299"/>
              <a:gd name="connsiteY45" fmla="*/ 2158007 h 7301507"/>
              <a:gd name="connsiteX46" fmla="*/ 981099 w 3343299"/>
              <a:gd name="connsiteY46" fmla="*/ 2246114 h 7301507"/>
              <a:gd name="connsiteX47" fmla="*/ 1123974 w 3343299"/>
              <a:gd name="connsiteY47" fmla="*/ 2308026 h 7301507"/>
              <a:gd name="connsiteX48" fmla="*/ 1173981 w 3343299"/>
              <a:gd name="connsiteY48" fmla="*/ 2343744 h 7301507"/>
              <a:gd name="connsiteX49" fmla="*/ 1226368 w 3343299"/>
              <a:gd name="connsiteY49" fmla="*/ 2360414 h 7301507"/>
              <a:gd name="connsiteX50" fmla="*/ 1276374 w 3343299"/>
              <a:gd name="connsiteY50" fmla="*/ 2410420 h 7301507"/>
              <a:gd name="connsiteX51" fmla="*/ 1333524 w 3343299"/>
              <a:gd name="connsiteY51" fmla="*/ 2431851 h 7301507"/>
              <a:gd name="connsiteX52" fmla="*/ 1426393 w 3343299"/>
              <a:gd name="connsiteY52" fmla="*/ 2508051 h 7301507"/>
              <a:gd name="connsiteX53" fmla="*/ 1512118 w 3343299"/>
              <a:gd name="connsiteY53" fmla="*/ 2541390 h 7301507"/>
              <a:gd name="connsiteX54" fmla="*/ 1645468 w 3343299"/>
              <a:gd name="connsiteY54" fmla="*/ 2689026 h 7301507"/>
              <a:gd name="connsiteX55" fmla="*/ 1728812 w 3343299"/>
              <a:gd name="connsiteY55" fmla="*/ 2843807 h 7301507"/>
              <a:gd name="connsiteX56" fmla="*/ 1900261 w 3343299"/>
              <a:gd name="connsiteY56" fmla="*/ 2950964 h 7301507"/>
              <a:gd name="connsiteX57" fmla="*/ 1931218 w 3343299"/>
              <a:gd name="connsiteY57" fmla="*/ 3055739 h 7301507"/>
              <a:gd name="connsiteX58" fmla="*/ 1993130 w 3343299"/>
              <a:gd name="connsiteY58" fmla="*/ 3158132 h 7301507"/>
              <a:gd name="connsiteX59" fmla="*/ 2055043 w 3343299"/>
              <a:gd name="connsiteY59" fmla="*/ 3196232 h 7301507"/>
              <a:gd name="connsiteX60" fmla="*/ 2186012 w 3343299"/>
              <a:gd name="connsiteY60" fmla="*/ 3343870 h 7301507"/>
              <a:gd name="connsiteX61" fmla="*/ 2328886 w 3343299"/>
              <a:gd name="connsiteY61" fmla="*/ 3420070 h 7301507"/>
              <a:gd name="connsiteX62" fmla="*/ 2388418 w 3343299"/>
              <a:gd name="connsiteY62" fmla="*/ 3505795 h 7301507"/>
              <a:gd name="connsiteX63" fmla="*/ 2436043 w 3343299"/>
              <a:gd name="connsiteY63" fmla="*/ 3572470 h 7301507"/>
              <a:gd name="connsiteX64" fmla="*/ 2483668 w 3343299"/>
              <a:gd name="connsiteY64" fmla="*/ 3562946 h 7301507"/>
              <a:gd name="connsiteX65" fmla="*/ 2488430 w 3343299"/>
              <a:gd name="connsiteY65" fmla="*/ 3715345 h 7301507"/>
              <a:gd name="connsiteX66" fmla="*/ 2540818 w 3343299"/>
              <a:gd name="connsiteY66" fmla="*/ 3808214 h 7301507"/>
              <a:gd name="connsiteX67" fmla="*/ 2533674 w 3343299"/>
              <a:gd name="connsiteY67" fmla="*/ 3846314 h 7301507"/>
              <a:gd name="connsiteX68" fmla="*/ 2602730 w 3343299"/>
              <a:gd name="connsiteY68" fmla="*/ 3882032 h 7301507"/>
              <a:gd name="connsiteX69" fmla="*/ 2659880 w 3343299"/>
              <a:gd name="connsiteY69" fmla="*/ 3827264 h 7301507"/>
              <a:gd name="connsiteX70" fmla="*/ 2693218 w 3343299"/>
              <a:gd name="connsiteY70" fmla="*/ 3910607 h 7301507"/>
              <a:gd name="connsiteX71" fmla="*/ 2738462 w 3343299"/>
              <a:gd name="connsiteY71" fmla="*/ 3955851 h 7301507"/>
              <a:gd name="connsiteX72" fmla="*/ 2812280 w 3343299"/>
              <a:gd name="connsiteY72" fmla="*/ 3979664 h 7301507"/>
              <a:gd name="connsiteX73" fmla="*/ 2864668 w 3343299"/>
              <a:gd name="connsiteY73" fmla="*/ 4048720 h 7301507"/>
              <a:gd name="connsiteX74" fmla="*/ 2950393 w 3343299"/>
              <a:gd name="connsiteY74" fmla="*/ 4103489 h 7301507"/>
              <a:gd name="connsiteX75" fmla="*/ 3002780 w 3343299"/>
              <a:gd name="connsiteY75" fmla="*/ 4136826 h 7301507"/>
              <a:gd name="connsiteX76" fmla="*/ 2874193 w 3343299"/>
              <a:gd name="connsiteY76" fmla="*/ 4229695 h 7301507"/>
              <a:gd name="connsiteX77" fmla="*/ 2871811 w 3343299"/>
              <a:gd name="connsiteY77" fmla="*/ 4284463 h 7301507"/>
              <a:gd name="connsiteX78" fmla="*/ 2974205 w 3343299"/>
              <a:gd name="connsiteY78" fmla="*/ 4401145 h 7301507"/>
              <a:gd name="connsiteX79" fmla="*/ 3069455 w 3343299"/>
              <a:gd name="connsiteY79" fmla="*/ 4463057 h 7301507"/>
              <a:gd name="connsiteX80" fmla="*/ 3100412 w 3343299"/>
              <a:gd name="connsiteY80" fmla="*/ 4501157 h 7301507"/>
              <a:gd name="connsiteX81" fmla="*/ 3086124 w 3343299"/>
              <a:gd name="connsiteY81" fmla="*/ 4582120 h 7301507"/>
              <a:gd name="connsiteX82" fmla="*/ 3081362 w 3343299"/>
              <a:gd name="connsiteY82" fmla="*/ 4665464 h 7301507"/>
              <a:gd name="connsiteX83" fmla="*/ 3038499 w 3343299"/>
              <a:gd name="connsiteY83" fmla="*/ 4674989 h 7301507"/>
              <a:gd name="connsiteX84" fmla="*/ 3012305 w 3343299"/>
              <a:gd name="connsiteY84" fmla="*/ 4691657 h 7301507"/>
              <a:gd name="connsiteX85" fmla="*/ 3040880 w 3343299"/>
              <a:gd name="connsiteY85" fmla="*/ 4841676 h 7301507"/>
              <a:gd name="connsiteX86" fmla="*/ 3024212 w 3343299"/>
              <a:gd name="connsiteY86" fmla="*/ 4977407 h 7301507"/>
              <a:gd name="connsiteX87" fmla="*/ 2986112 w 3343299"/>
              <a:gd name="connsiteY87" fmla="*/ 5017889 h 7301507"/>
              <a:gd name="connsiteX88" fmla="*/ 2969443 w 3343299"/>
              <a:gd name="connsiteY88" fmla="*/ 5139332 h 7301507"/>
              <a:gd name="connsiteX89" fmla="*/ 2940868 w 3343299"/>
              <a:gd name="connsiteY89" fmla="*/ 5258395 h 7301507"/>
              <a:gd name="connsiteX90" fmla="*/ 2993255 w 3343299"/>
              <a:gd name="connsiteY90" fmla="*/ 5275064 h 7301507"/>
              <a:gd name="connsiteX91" fmla="*/ 2990874 w 3343299"/>
              <a:gd name="connsiteY91" fmla="*/ 5320307 h 7301507"/>
              <a:gd name="connsiteX92" fmla="*/ 2988493 w 3343299"/>
              <a:gd name="connsiteY92" fmla="*/ 5375076 h 7301507"/>
              <a:gd name="connsiteX93" fmla="*/ 3045643 w 3343299"/>
              <a:gd name="connsiteY93" fmla="*/ 5444132 h 7301507"/>
              <a:gd name="connsiteX94" fmla="*/ 3093268 w 3343299"/>
              <a:gd name="connsiteY94" fmla="*/ 5570339 h 7301507"/>
              <a:gd name="connsiteX95" fmla="*/ 3000399 w 3343299"/>
              <a:gd name="connsiteY95" fmla="*/ 5860851 h 7301507"/>
              <a:gd name="connsiteX96" fmla="*/ 3021830 w 3343299"/>
              <a:gd name="connsiteY96" fmla="*/ 5915620 h 7301507"/>
              <a:gd name="connsiteX97" fmla="*/ 3048024 w 3343299"/>
              <a:gd name="connsiteY97" fmla="*/ 5968007 h 7301507"/>
              <a:gd name="connsiteX98" fmla="*/ 3052787 w 3343299"/>
              <a:gd name="connsiteY98" fmla="*/ 6072782 h 7301507"/>
              <a:gd name="connsiteX99" fmla="*/ 2959917 w 3343299"/>
              <a:gd name="connsiteY99" fmla="*/ 6232327 h 7301507"/>
              <a:gd name="connsiteX100" fmla="*/ 2924199 w 3343299"/>
              <a:gd name="connsiteY100" fmla="*/ 6213276 h 7301507"/>
              <a:gd name="connsiteX101" fmla="*/ 2852762 w 3343299"/>
              <a:gd name="connsiteY101" fmla="*/ 6225182 h 7301507"/>
              <a:gd name="connsiteX102" fmla="*/ 2717030 w 3343299"/>
              <a:gd name="connsiteY102" fmla="*/ 6337101 h 7301507"/>
              <a:gd name="connsiteX103" fmla="*/ 2609874 w 3343299"/>
              <a:gd name="connsiteY103" fmla="*/ 6322814 h 7301507"/>
              <a:gd name="connsiteX104" fmla="*/ 2578918 w 3343299"/>
              <a:gd name="connsiteY104" fmla="*/ 6351389 h 7301507"/>
              <a:gd name="connsiteX105" fmla="*/ 2512242 w 3343299"/>
              <a:gd name="connsiteY105" fmla="*/ 6396631 h 7301507"/>
              <a:gd name="connsiteX106" fmla="*/ 2395562 w 3343299"/>
              <a:gd name="connsiteY106" fmla="*/ 6384726 h 7301507"/>
              <a:gd name="connsiteX107" fmla="*/ 2371749 w 3343299"/>
              <a:gd name="connsiteY107" fmla="*/ 6501407 h 7301507"/>
              <a:gd name="connsiteX108" fmla="*/ 2366987 w 3343299"/>
              <a:gd name="connsiteY108" fmla="*/ 6537126 h 7301507"/>
              <a:gd name="connsiteX109" fmla="*/ 2343175 w 3343299"/>
              <a:gd name="connsiteY109" fmla="*/ 6556176 h 7301507"/>
              <a:gd name="connsiteX110" fmla="*/ 2145530 w 3343299"/>
              <a:gd name="connsiteY110" fmla="*/ 6508551 h 7301507"/>
              <a:gd name="connsiteX111" fmla="*/ 2107430 w 3343299"/>
              <a:gd name="connsiteY111" fmla="*/ 6560939 h 7301507"/>
              <a:gd name="connsiteX112" fmla="*/ 2076474 w 3343299"/>
              <a:gd name="connsiteY112" fmla="*/ 6656189 h 7301507"/>
              <a:gd name="connsiteX113" fmla="*/ 2043136 w 3343299"/>
              <a:gd name="connsiteY113" fmla="*/ 6720482 h 7301507"/>
              <a:gd name="connsiteX114" fmla="*/ 2055043 w 3343299"/>
              <a:gd name="connsiteY114" fmla="*/ 6782395 h 7301507"/>
              <a:gd name="connsiteX115" fmla="*/ 2188393 w 3343299"/>
              <a:gd name="connsiteY115" fmla="*/ 6894314 h 7301507"/>
              <a:gd name="connsiteX116" fmla="*/ 2257449 w 3343299"/>
              <a:gd name="connsiteY116" fmla="*/ 6927651 h 7301507"/>
              <a:gd name="connsiteX117" fmla="*/ 2240780 w 3343299"/>
              <a:gd name="connsiteY117" fmla="*/ 6951464 h 7301507"/>
              <a:gd name="connsiteX118" fmla="*/ 2205062 w 3343299"/>
              <a:gd name="connsiteY118" fmla="*/ 6970514 h 7301507"/>
              <a:gd name="connsiteX119" fmla="*/ 2238399 w 3343299"/>
              <a:gd name="connsiteY119" fmla="*/ 7046714 h 7301507"/>
              <a:gd name="connsiteX120" fmla="*/ 2207443 w 3343299"/>
              <a:gd name="connsiteY120" fmla="*/ 7068145 h 7301507"/>
              <a:gd name="connsiteX121" fmla="*/ 2102668 w 3343299"/>
              <a:gd name="connsiteY121" fmla="*/ 7006232 h 7301507"/>
              <a:gd name="connsiteX122" fmla="*/ 2059805 w 3343299"/>
              <a:gd name="connsiteY122" fmla="*/ 7032426 h 7301507"/>
              <a:gd name="connsiteX123" fmla="*/ 2000274 w 3343299"/>
              <a:gd name="connsiteY123" fmla="*/ 6930032 h 7301507"/>
              <a:gd name="connsiteX124" fmla="*/ 1883593 w 3343299"/>
              <a:gd name="connsiteY124" fmla="*/ 6956226 h 7301507"/>
              <a:gd name="connsiteX125" fmla="*/ 1819299 w 3343299"/>
              <a:gd name="connsiteY125" fmla="*/ 6960989 h 7301507"/>
              <a:gd name="connsiteX126" fmla="*/ 1769293 w 3343299"/>
              <a:gd name="connsiteY126" fmla="*/ 6956227 h 7301507"/>
              <a:gd name="connsiteX127" fmla="*/ 1712143 w 3343299"/>
              <a:gd name="connsiteY127" fmla="*/ 7001470 h 7301507"/>
              <a:gd name="connsiteX128" fmla="*/ 1533549 w 3343299"/>
              <a:gd name="connsiteY128" fmla="*/ 6960989 h 7301507"/>
              <a:gd name="connsiteX129" fmla="*/ 1557361 w 3343299"/>
              <a:gd name="connsiteY129" fmla="*/ 7087195 h 7301507"/>
              <a:gd name="connsiteX130" fmla="*/ 1481162 w 3343299"/>
              <a:gd name="connsiteY130" fmla="*/ 7132439 h 7301507"/>
              <a:gd name="connsiteX131" fmla="*/ 1419249 w 3343299"/>
              <a:gd name="connsiteY131" fmla="*/ 7199113 h 7301507"/>
              <a:gd name="connsiteX132" fmla="*/ 1269230 w 3343299"/>
              <a:gd name="connsiteY132" fmla="*/ 7191970 h 7301507"/>
              <a:gd name="connsiteX133" fmla="*/ 1216843 w 3343299"/>
              <a:gd name="connsiteY133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269106 w 3343299"/>
              <a:gd name="connsiteY11" fmla="*/ 679251 h 7301507"/>
              <a:gd name="connsiteX12" fmla="*/ 302444 w 3343299"/>
              <a:gd name="connsiteY12" fmla="*/ 703064 h 7301507"/>
              <a:gd name="connsiteX13" fmla="*/ 300062 w 3343299"/>
              <a:gd name="connsiteY13" fmla="*/ 874513 h 7301507"/>
              <a:gd name="connsiteX14" fmla="*/ 366737 w 3343299"/>
              <a:gd name="connsiteY14" fmla="*/ 879276 h 7301507"/>
              <a:gd name="connsiteX15" fmla="*/ 404837 w 3343299"/>
              <a:gd name="connsiteY15" fmla="*/ 829270 h 7301507"/>
              <a:gd name="connsiteX16" fmla="*/ 485799 w 3343299"/>
              <a:gd name="connsiteY16" fmla="*/ 867370 h 7301507"/>
              <a:gd name="connsiteX17" fmla="*/ 423887 w 3343299"/>
              <a:gd name="connsiteY17" fmla="*/ 1012626 h 7301507"/>
              <a:gd name="connsiteX18" fmla="*/ 438174 w 3343299"/>
              <a:gd name="connsiteY18" fmla="*/ 1060251 h 7301507"/>
              <a:gd name="connsiteX19" fmla="*/ 383405 w 3343299"/>
              <a:gd name="connsiteY19" fmla="*/ 1112639 h 7301507"/>
              <a:gd name="connsiteX20" fmla="*/ 419124 w 3343299"/>
              <a:gd name="connsiteY20" fmla="*/ 1141213 h 7301507"/>
              <a:gd name="connsiteX21" fmla="*/ 490562 w 3343299"/>
              <a:gd name="connsiteY21" fmla="*/ 1229320 h 7301507"/>
              <a:gd name="connsiteX22" fmla="*/ 531043 w 3343299"/>
              <a:gd name="connsiteY22" fmla="*/ 1317426 h 7301507"/>
              <a:gd name="connsiteX23" fmla="*/ 640580 w 3343299"/>
              <a:gd name="connsiteY23" fmla="*/ 1369814 h 7301507"/>
              <a:gd name="connsiteX24" fmla="*/ 750118 w 3343299"/>
              <a:gd name="connsiteY24" fmla="*/ 1393626 h 7301507"/>
              <a:gd name="connsiteX25" fmla="*/ 833462 w 3343299"/>
              <a:gd name="connsiteY25" fmla="*/ 1441251 h 7301507"/>
              <a:gd name="connsiteX26" fmla="*/ 916805 w 3343299"/>
              <a:gd name="connsiteY26" fmla="*/ 1415057 h 7301507"/>
              <a:gd name="connsiteX27" fmla="*/ 997768 w 3343299"/>
              <a:gd name="connsiteY27" fmla="*/ 1341239 h 7301507"/>
              <a:gd name="connsiteX28" fmla="*/ 1107305 w 3343299"/>
              <a:gd name="connsiteY28" fmla="*/ 1324570 h 7301507"/>
              <a:gd name="connsiteX29" fmla="*/ 1173980 w 3343299"/>
              <a:gd name="connsiteY29" fmla="*/ 1329332 h 7301507"/>
              <a:gd name="connsiteX30" fmla="*/ 1333524 w 3343299"/>
              <a:gd name="connsiteY30" fmla="*/ 1438870 h 7301507"/>
              <a:gd name="connsiteX31" fmla="*/ 1393055 w 3343299"/>
              <a:gd name="connsiteY31" fmla="*/ 1467445 h 7301507"/>
              <a:gd name="connsiteX32" fmla="*/ 1264468 w 3343299"/>
              <a:gd name="connsiteY32" fmla="*/ 1569839 h 7301507"/>
              <a:gd name="connsiteX33" fmla="*/ 1266849 w 3343299"/>
              <a:gd name="connsiteY33" fmla="*/ 1634132 h 7301507"/>
              <a:gd name="connsiteX34" fmla="*/ 1428774 w 3343299"/>
              <a:gd name="connsiteY34" fmla="*/ 1586507 h 7301507"/>
              <a:gd name="connsiteX35" fmla="*/ 1390674 w 3343299"/>
              <a:gd name="connsiteY35" fmla="*/ 1650801 h 7301507"/>
              <a:gd name="connsiteX36" fmla="*/ 1409724 w 3343299"/>
              <a:gd name="connsiteY36" fmla="*/ 1724620 h 7301507"/>
              <a:gd name="connsiteX37" fmla="*/ 1521643 w 3343299"/>
              <a:gd name="connsiteY37" fmla="*/ 1760339 h 7301507"/>
              <a:gd name="connsiteX38" fmla="*/ 1595462 w 3343299"/>
              <a:gd name="connsiteY38" fmla="*/ 1777007 h 7301507"/>
              <a:gd name="connsiteX39" fmla="*/ 1504974 w 3343299"/>
              <a:gd name="connsiteY39" fmla="*/ 1907976 h 7301507"/>
              <a:gd name="connsiteX40" fmla="*/ 1497830 w 3343299"/>
              <a:gd name="connsiteY40" fmla="*/ 1957982 h 7301507"/>
              <a:gd name="connsiteX41" fmla="*/ 1426393 w 3343299"/>
              <a:gd name="connsiteY41" fmla="*/ 1993701 h 7301507"/>
              <a:gd name="connsiteX42" fmla="*/ 1395437 w 3343299"/>
              <a:gd name="connsiteY42" fmla="*/ 2055614 h 7301507"/>
              <a:gd name="connsiteX43" fmla="*/ 1264468 w 3343299"/>
              <a:gd name="connsiteY43" fmla="*/ 2029420 h 7301507"/>
              <a:gd name="connsiteX44" fmla="*/ 1143024 w 3343299"/>
              <a:gd name="connsiteY44" fmla="*/ 2029419 h 7301507"/>
              <a:gd name="connsiteX45" fmla="*/ 1076349 w 3343299"/>
              <a:gd name="connsiteY45" fmla="*/ 2057995 h 7301507"/>
              <a:gd name="connsiteX46" fmla="*/ 1069205 w 3343299"/>
              <a:gd name="connsiteY46" fmla="*/ 2158007 h 7301507"/>
              <a:gd name="connsiteX47" fmla="*/ 981099 w 3343299"/>
              <a:gd name="connsiteY47" fmla="*/ 2246114 h 7301507"/>
              <a:gd name="connsiteX48" fmla="*/ 1123974 w 3343299"/>
              <a:gd name="connsiteY48" fmla="*/ 2308026 h 7301507"/>
              <a:gd name="connsiteX49" fmla="*/ 1173981 w 3343299"/>
              <a:gd name="connsiteY49" fmla="*/ 2343744 h 7301507"/>
              <a:gd name="connsiteX50" fmla="*/ 1226368 w 3343299"/>
              <a:gd name="connsiteY50" fmla="*/ 2360414 h 7301507"/>
              <a:gd name="connsiteX51" fmla="*/ 1276374 w 3343299"/>
              <a:gd name="connsiteY51" fmla="*/ 2410420 h 7301507"/>
              <a:gd name="connsiteX52" fmla="*/ 1333524 w 3343299"/>
              <a:gd name="connsiteY52" fmla="*/ 2431851 h 7301507"/>
              <a:gd name="connsiteX53" fmla="*/ 1426393 w 3343299"/>
              <a:gd name="connsiteY53" fmla="*/ 2508051 h 7301507"/>
              <a:gd name="connsiteX54" fmla="*/ 1512118 w 3343299"/>
              <a:gd name="connsiteY54" fmla="*/ 2541390 h 7301507"/>
              <a:gd name="connsiteX55" fmla="*/ 1645468 w 3343299"/>
              <a:gd name="connsiteY55" fmla="*/ 2689026 h 7301507"/>
              <a:gd name="connsiteX56" fmla="*/ 1728812 w 3343299"/>
              <a:gd name="connsiteY56" fmla="*/ 2843807 h 7301507"/>
              <a:gd name="connsiteX57" fmla="*/ 1900261 w 3343299"/>
              <a:gd name="connsiteY57" fmla="*/ 2950964 h 7301507"/>
              <a:gd name="connsiteX58" fmla="*/ 1931218 w 3343299"/>
              <a:gd name="connsiteY58" fmla="*/ 3055739 h 7301507"/>
              <a:gd name="connsiteX59" fmla="*/ 1993130 w 3343299"/>
              <a:gd name="connsiteY59" fmla="*/ 3158132 h 7301507"/>
              <a:gd name="connsiteX60" fmla="*/ 2055043 w 3343299"/>
              <a:gd name="connsiteY60" fmla="*/ 3196232 h 7301507"/>
              <a:gd name="connsiteX61" fmla="*/ 2186012 w 3343299"/>
              <a:gd name="connsiteY61" fmla="*/ 3343870 h 7301507"/>
              <a:gd name="connsiteX62" fmla="*/ 2328886 w 3343299"/>
              <a:gd name="connsiteY62" fmla="*/ 3420070 h 7301507"/>
              <a:gd name="connsiteX63" fmla="*/ 2388418 w 3343299"/>
              <a:gd name="connsiteY63" fmla="*/ 3505795 h 7301507"/>
              <a:gd name="connsiteX64" fmla="*/ 2436043 w 3343299"/>
              <a:gd name="connsiteY64" fmla="*/ 3572470 h 7301507"/>
              <a:gd name="connsiteX65" fmla="*/ 2483668 w 3343299"/>
              <a:gd name="connsiteY65" fmla="*/ 3562946 h 7301507"/>
              <a:gd name="connsiteX66" fmla="*/ 2488430 w 3343299"/>
              <a:gd name="connsiteY66" fmla="*/ 3715345 h 7301507"/>
              <a:gd name="connsiteX67" fmla="*/ 2540818 w 3343299"/>
              <a:gd name="connsiteY67" fmla="*/ 3808214 h 7301507"/>
              <a:gd name="connsiteX68" fmla="*/ 2533674 w 3343299"/>
              <a:gd name="connsiteY68" fmla="*/ 3846314 h 7301507"/>
              <a:gd name="connsiteX69" fmla="*/ 2602730 w 3343299"/>
              <a:gd name="connsiteY69" fmla="*/ 3882032 h 7301507"/>
              <a:gd name="connsiteX70" fmla="*/ 2659880 w 3343299"/>
              <a:gd name="connsiteY70" fmla="*/ 3827264 h 7301507"/>
              <a:gd name="connsiteX71" fmla="*/ 2693218 w 3343299"/>
              <a:gd name="connsiteY71" fmla="*/ 3910607 h 7301507"/>
              <a:gd name="connsiteX72" fmla="*/ 2738462 w 3343299"/>
              <a:gd name="connsiteY72" fmla="*/ 3955851 h 7301507"/>
              <a:gd name="connsiteX73" fmla="*/ 2812280 w 3343299"/>
              <a:gd name="connsiteY73" fmla="*/ 3979664 h 7301507"/>
              <a:gd name="connsiteX74" fmla="*/ 2864668 w 3343299"/>
              <a:gd name="connsiteY74" fmla="*/ 4048720 h 7301507"/>
              <a:gd name="connsiteX75" fmla="*/ 2950393 w 3343299"/>
              <a:gd name="connsiteY75" fmla="*/ 4103489 h 7301507"/>
              <a:gd name="connsiteX76" fmla="*/ 3002780 w 3343299"/>
              <a:gd name="connsiteY76" fmla="*/ 4136826 h 7301507"/>
              <a:gd name="connsiteX77" fmla="*/ 2874193 w 3343299"/>
              <a:gd name="connsiteY77" fmla="*/ 4229695 h 7301507"/>
              <a:gd name="connsiteX78" fmla="*/ 2871811 w 3343299"/>
              <a:gd name="connsiteY78" fmla="*/ 4284463 h 7301507"/>
              <a:gd name="connsiteX79" fmla="*/ 2974205 w 3343299"/>
              <a:gd name="connsiteY79" fmla="*/ 4401145 h 7301507"/>
              <a:gd name="connsiteX80" fmla="*/ 3069455 w 3343299"/>
              <a:gd name="connsiteY80" fmla="*/ 4463057 h 7301507"/>
              <a:gd name="connsiteX81" fmla="*/ 3100412 w 3343299"/>
              <a:gd name="connsiteY81" fmla="*/ 4501157 h 7301507"/>
              <a:gd name="connsiteX82" fmla="*/ 3086124 w 3343299"/>
              <a:gd name="connsiteY82" fmla="*/ 4582120 h 7301507"/>
              <a:gd name="connsiteX83" fmla="*/ 3081362 w 3343299"/>
              <a:gd name="connsiteY83" fmla="*/ 4665464 h 7301507"/>
              <a:gd name="connsiteX84" fmla="*/ 3038499 w 3343299"/>
              <a:gd name="connsiteY84" fmla="*/ 4674989 h 7301507"/>
              <a:gd name="connsiteX85" fmla="*/ 3012305 w 3343299"/>
              <a:gd name="connsiteY85" fmla="*/ 4691657 h 7301507"/>
              <a:gd name="connsiteX86" fmla="*/ 3040880 w 3343299"/>
              <a:gd name="connsiteY86" fmla="*/ 4841676 h 7301507"/>
              <a:gd name="connsiteX87" fmla="*/ 3024212 w 3343299"/>
              <a:gd name="connsiteY87" fmla="*/ 4977407 h 7301507"/>
              <a:gd name="connsiteX88" fmla="*/ 2986112 w 3343299"/>
              <a:gd name="connsiteY88" fmla="*/ 5017889 h 7301507"/>
              <a:gd name="connsiteX89" fmla="*/ 2969443 w 3343299"/>
              <a:gd name="connsiteY89" fmla="*/ 5139332 h 7301507"/>
              <a:gd name="connsiteX90" fmla="*/ 2940868 w 3343299"/>
              <a:gd name="connsiteY90" fmla="*/ 5258395 h 7301507"/>
              <a:gd name="connsiteX91" fmla="*/ 2993255 w 3343299"/>
              <a:gd name="connsiteY91" fmla="*/ 5275064 h 7301507"/>
              <a:gd name="connsiteX92" fmla="*/ 2990874 w 3343299"/>
              <a:gd name="connsiteY92" fmla="*/ 5320307 h 7301507"/>
              <a:gd name="connsiteX93" fmla="*/ 2988493 w 3343299"/>
              <a:gd name="connsiteY93" fmla="*/ 5375076 h 7301507"/>
              <a:gd name="connsiteX94" fmla="*/ 3045643 w 3343299"/>
              <a:gd name="connsiteY94" fmla="*/ 5444132 h 7301507"/>
              <a:gd name="connsiteX95" fmla="*/ 3093268 w 3343299"/>
              <a:gd name="connsiteY95" fmla="*/ 5570339 h 7301507"/>
              <a:gd name="connsiteX96" fmla="*/ 3000399 w 3343299"/>
              <a:gd name="connsiteY96" fmla="*/ 5860851 h 7301507"/>
              <a:gd name="connsiteX97" fmla="*/ 3021830 w 3343299"/>
              <a:gd name="connsiteY97" fmla="*/ 5915620 h 7301507"/>
              <a:gd name="connsiteX98" fmla="*/ 3048024 w 3343299"/>
              <a:gd name="connsiteY98" fmla="*/ 5968007 h 7301507"/>
              <a:gd name="connsiteX99" fmla="*/ 3052787 w 3343299"/>
              <a:gd name="connsiteY99" fmla="*/ 6072782 h 7301507"/>
              <a:gd name="connsiteX100" fmla="*/ 2959917 w 3343299"/>
              <a:gd name="connsiteY100" fmla="*/ 6232327 h 7301507"/>
              <a:gd name="connsiteX101" fmla="*/ 2924199 w 3343299"/>
              <a:gd name="connsiteY101" fmla="*/ 6213276 h 7301507"/>
              <a:gd name="connsiteX102" fmla="*/ 2852762 w 3343299"/>
              <a:gd name="connsiteY102" fmla="*/ 6225182 h 7301507"/>
              <a:gd name="connsiteX103" fmla="*/ 2717030 w 3343299"/>
              <a:gd name="connsiteY103" fmla="*/ 6337101 h 7301507"/>
              <a:gd name="connsiteX104" fmla="*/ 2609874 w 3343299"/>
              <a:gd name="connsiteY104" fmla="*/ 6322814 h 7301507"/>
              <a:gd name="connsiteX105" fmla="*/ 2578918 w 3343299"/>
              <a:gd name="connsiteY105" fmla="*/ 6351389 h 7301507"/>
              <a:gd name="connsiteX106" fmla="*/ 2512242 w 3343299"/>
              <a:gd name="connsiteY106" fmla="*/ 6396631 h 7301507"/>
              <a:gd name="connsiteX107" fmla="*/ 2395562 w 3343299"/>
              <a:gd name="connsiteY107" fmla="*/ 6384726 h 7301507"/>
              <a:gd name="connsiteX108" fmla="*/ 2371749 w 3343299"/>
              <a:gd name="connsiteY108" fmla="*/ 6501407 h 7301507"/>
              <a:gd name="connsiteX109" fmla="*/ 2366987 w 3343299"/>
              <a:gd name="connsiteY109" fmla="*/ 6537126 h 7301507"/>
              <a:gd name="connsiteX110" fmla="*/ 2343175 w 3343299"/>
              <a:gd name="connsiteY110" fmla="*/ 6556176 h 7301507"/>
              <a:gd name="connsiteX111" fmla="*/ 2145530 w 3343299"/>
              <a:gd name="connsiteY111" fmla="*/ 6508551 h 7301507"/>
              <a:gd name="connsiteX112" fmla="*/ 2107430 w 3343299"/>
              <a:gd name="connsiteY112" fmla="*/ 6560939 h 7301507"/>
              <a:gd name="connsiteX113" fmla="*/ 2076474 w 3343299"/>
              <a:gd name="connsiteY113" fmla="*/ 6656189 h 7301507"/>
              <a:gd name="connsiteX114" fmla="*/ 2043136 w 3343299"/>
              <a:gd name="connsiteY114" fmla="*/ 6720482 h 7301507"/>
              <a:gd name="connsiteX115" fmla="*/ 2055043 w 3343299"/>
              <a:gd name="connsiteY115" fmla="*/ 6782395 h 7301507"/>
              <a:gd name="connsiteX116" fmla="*/ 2188393 w 3343299"/>
              <a:gd name="connsiteY116" fmla="*/ 6894314 h 7301507"/>
              <a:gd name="connsiteX117" fmla="*/ 2257449 w 3343299"/>
              <a:gd name="connsiteY117" fmla="*/ 6927651 h 7301507"/>
              <a:gd name="connsiteX118" fmla="*/ 2240780 w 3343299"/>
              <a:gd name="connsiteY118" fmla="*/ 6951464 h 7301507"/>
              <a:gd name="connsiteX119" fmla="*/ 2205062 w 3343299"/>
              <a:gd name="connsiteY119" fmla="*/ 6970514 h 7301507"/>
              <a:gd name="connsiteX120" fmla="*/ 2238399 w 3343299"/>
              <a:gd name="connsiteY120" fmla="*/ 7046714 h 7301507"/>
              <a:gd name="connsiteX121" fmla="*/ 2207443 w 3343299"/>
              <a:gd name="connsiteY121" fmla="*/ 7068145 h 7301507"/>
              <a:gd name="connsiteX122" fmla="*/ 2102668 w 3343299"/>
              <a:gd name="connsiteY122" fmla="*/ 7006232 h 7301507"/>
              <a:gd name="connsiteX123" fmla="*/ 2059805 w 3343299"/>
              <a:gd name="connsiteY123" fmla="*/ 7032426 h 7301507"/>
              <a:gd name="connsiteX124" fmla="*/ 2000274 w 3343299"/>
              <a:gd name="connsiteY124" fmla="*/ 6930032 h 7301507"/>
              <a:gd name="connsiteX125" fmla="*/ 1883593 w 3343299"/>
              <a:gd name="connsiteY125" fmla="*/ 6956226 h 7301507"/>
              <a:gd name="connsiteX126" fmla="*/ 1819299 w 3343299"/>
              <a:gd name="connsiteY126" fmla="*/ 6960989 h 7301507"/>
              <a:gd name="connsiteX127" fmla="*/ 1769293 w 3343299"/>
              <a:gd name="connsiteY127" fmla="*/ 6956227 h 7301507"/>
              <a:gd name="connsiteX128" fmla="*/ 1712143 w 3343299"/>
              <a:gd name="connsiteY128" fmla="*/ 7001470 h 7301507"/>
              <a:gd name="connsiteX129" fmla="*/ 1533549 w 3343299"/>
              <a:gd name="connsiteY129" fmla="*/ 6960989 h 7301507"/>
              <a:gd name="connsiteX130" fmla="*/ 1557361 w 3343299"/>
              <a:gd name="connsiteY130" fmla="*/ 7087195 h 7301507"/>
              <a:gd name="connsiteX131" fmla="*/ 1481162 w 3343299"/>
              <a:gd name="connsiteY131" fmla="*/ 7132439 h 7301507"/>
              <a:gd name="connsiteX132" fmla="*/ 1419249 w 3343299"/>
              <a:gd name="connsiteY132" fmla="*/ 7199113 h 7301507"/>
              <a:gd name="connsiteX133" fmla="*/ 1269230 w 3343299"/>
              <a:gd name="connsiteY133" fmla="*/ 7191970 h 7301507"/>
              <a:gd name="connsiteX134" fmla="*/ 1216843 w 3343299"/>
              <a:gd name="connsiteY134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269106 w 3343299"/>
              <a:gd name="connsiteY11" fmla="*/ 679251 h 7301507"/>
              <a:gd name="connsiteX12" fmla="*/ 302444 w 3343299"/>
              <a:gd name="connsiteY12" fmla="*/ 703064 h 7301507"/>
              <a:gd name="connsiteX13" fmla="*/ 300062 w 3343299"/>
              <a:gd name="connsiteY13" fmla="*/ 874513 h 7301507"/>
              <a:gd name="connsiteX14" fmla="*/ 366737 w 3343299"/>
              <a:gd name="connsiteY14" fmla="*/ 879276 h 7301507"/>
              <a:gd name="connsiteX15" fmla="*/ 404837 w 3343299"/>
              <a:gd name="connsiteY15" fmla="*/ 829270 h 7301507"/>
              <a:gd name="connsiteX16" fmla="*/ 485799 w 3343299"/>
              <a:gd name="connsiteY16" fmla="*/ 867370 h 7301507"/>
              <a:gd name="connsiteX17" fmla="*/ 423887 w 3343299"/>
              <a:gd name="connsiteY17" fmla="*/ 1012626 h 7301507"/>
              <a:gd name="connsiteX18" fmla="*/ 438174 w 3343299"/>
              <a:gd name="connsiteY18" fmla="*/ 1060251 h 7301507"/>
              <a:gd name="connsiteX19" fmla="*/ 383405 w 3343299"/>
              <a:gd name="connsiteY19" fmla="*/ 1112639 h 7301507"/>
              <a:gd name="connsiteX20" fmla="*/ 419124 w 3343299"/>
              <a:gd name="connsiteY20" fmla="*/ 1141213 h 7301507"/>
              <a:gd name="connsiteX21" fmla="*/ 490562 w 3343299"/>
              <a:gd name="connsiteY21" fmla="*/ 1229320 h 7301507"/>
              <a:gd name="connsiteX22" fmla="*/ 531043 w 3343299"/>
              <a:gd name="connsiteY22" fmla="*/ 1317426 h 7301507"/>
              <a:gd name="connsiteX23" fmla="*/ 640580 w 3343299"/>
              <a:gd name="connsiteY23" fmla="*/ 1369814 h 7301507"/>
              <a:gd name="connsiteX24" fmla="*/ 750118 w 3343299"/>
              <a:gd name="connsiteY24" fmla="*/ 1393626 h 7301507"/>
              <a:gd name="connsiteX25" fmla="*/ 833462 w 3343299"/>
              <a:gd name="connsiteY25" fmla="*/ 1441251 h 7301507"/>
              <a:gd name="connsiteX26" fmla="*/ 916805 w 3343299"/>
              <a:gd name="connsiteY26" fmla="*/ 1415057 h 7301507"/>
              <a:gd name="connsiteX27" fmla="*/ 997768 w 3343299"/>
              <a:gd name="connsiteY27" fmla="*/ 1341239 h 7301507"/>
              <a:gd name="connsiteX28" fmla="*/ 1107305 w 3343299"/>
              <a:gd name="connsiteY28" fmla="*/ 1324570 h 7301507"/>
              <a:gd name="connsiteX29" fmla="*/ 1173980 w 3343299"/>
              <a:gd name="connsiteY29" fmla="*/ 1329332 h 7301507"/>
              <a:gd name="connsiteX30" fmla="*/ 1333524 w 3343299"/>
              <a:gd name="connsiteY30" fmla="*/ 1438870 h 7301507"/>
              <a:gd name="connsiteX31" fmla="*/ 1393055 w 3343299"/>
              <a:gd name="connsiteY31" fmla="*/ 1467445 h 7301507"/>
              <a:gd name="connsiteX32" fmla="*/ 1264468 w 3343299"/>
              <a:gd name="connsiteY32" fmla="*/ 1569839 h 7301507"/>
              <a:gd name="connsiteX33" fmla="*/ 1266849 w 3343299"/>
              <a:gd name="connsiteY33" fmla="*/ 1634132 h 7301507"/>
              <a:gd name="connsiteX34" fmla="*/ 1428774 w 3343299"/>
              <a:gd name="connsiteY34" fmla="*/ 1586507 h 7301507"/>
              <a:gd name="connsiteX35" fmla="*/ 1390674 w 3343299"/>
              <a:gd name="connsiteY35" fmla="*/ 1650801 h 7301507"/>
              <a:gd name="connsiteX36" fmla="*/ 1409724 w 3343299"/>
              <a:gd name="connsiteY36" fmla="*/ 1724620 h 7301507"/>
              <a:gd name="connsiteX37" fmla="*/ 1521643 w 3343299"/>
              <a:gd name="connsiteY37" fmla="*/ 1760339 h 7301507"/>
              <a:gd name="connsiteX38" fmla="*/ 1595462 w 3343299"/>
              <a:gd name="connsiteY38" fmla="*/ 1777007 h 7301507"/>
              <a:gd name="connsiteX39" fmla="*/ 1504974 w 3343299"/>
              <a:gd name="connsiteY39" fmla="*/ 1907976 h 7301507"/>
              <a:gd name="connsiteX40" fmla="*/ 1497830 w 3343299"/>
              <a:gd name="connsiteY40" fmla="*/ 1957982 h 7301507"/>
              <a:gd name="connsiteX41" fmla="*/ 1426393 w 3343299"/>
              <a:gd name="connsiteY41" fmla="*/ 1993701 h 7301507"/>
              <a:gd name="connsiteX42" fmla="*/ 1395437 w 3343299"/>
              <a:gd name="connsiteY42" fmla="*/ 2055614 h 7301507"/>
              <a:gd name="connsiteX43" fmla="*/ 1264468 w 3343299"/>
              <a:gd name="connsiteY43" fmla="*/ 2029420 h 7301507"/>
              <a:gd name="connsiteX44" fmla="*/ 1143024 w 3343299"/>
              <a:gd name="connsiteY44" fmla="*/ 2029419 h 7301507"/>
              <a:gd name="connsiteX45" fmla="*/ 1076349 w 3343299"/>
              <a:gd name="connsiteY45" fmla="*/ 2057995 h 7301507"/>
              <a:gd name="connsiteX46" fmla="*/ 1069205 w 3343299"/>
              <a:gd name="connsiteY46" fmla="*/ 2158007 h 7301507"/>
              <a:gd name="connsiteX47" fmla="*/ 981099 w 3343299"/>
              <a:gd name="connsiteY47" fmla="*/ 2246114 h 7301507"/>
              <a:gd name="connsiteX48" fmla="*/ 1123974 w 3343299"/>
              <a:gd name="connsiteY48" fmla="*/ 2308026 h 7301507"/>
              <a:gd name="connsiteX49" fmla="*/ 1173981 w 3343299"/>
              <a:gd name="connsiteY49" fmla="*/ 2343744 h 7301507"/>
              <a:gd name="connsiteX50" fmla="*/ 1226368 w 3343299"/>
              <a:gd name="connsiteY50" fmla="*/ 2360414 h 7301507"/>
              <a:gd name="connsiteX51" fmla="*/ 1276374 w 3343299"/>
              <a:gd name="connsiteY51" fmla="*/ 2410420 h 7301507"/>
              <a:gd name="connsiteX52" fmla="*/ 1333524 w 3343299"/>
              <a:gd name="connsiteY52" fmla="*/ 2431851 h 7301507"/>
              <a:gd name="connsiteX53" fmla="*/ 1426393 w 3343299"/>
              <a:gd name="connsiteY53" fmla="*/ 2508051 h 7301507"/>
              <a:gd name="connsiteX54" fmla="*/ 1512118 w 3343299"/>
              <a:gd name="connsiteY54" fmla="*/ 2541390 h 7301507"/>
              <a:gd name="connsiteX55" fmla="*/ 1645468 w 3343299"/>
              <a:gd name="connsiteY55" fmla="*/ 2689026 h 7301507"/>
              <a:gd name="connsiteX56" fmla="*/ 1728812 w 3343299"/>
              <a:gd name="connsiteY56" fmla="*/ 2843807 h 7301507"/>
              <a:gd name="connsiteX57" fmla="*/ 1900261 w 3343299"/>
              <a:gd name="connsiteY57" fmla="*/ 2950964 h 7301507"/>
              <a:gd name="connsiteX58" fmla="*/ 1931218 w 3343299"/>
              <a:gd name="connsiteY58" fmla="*/ 3055739 h 7301507"/>
              <a:gd name="connsiteX59" fmla="*/ 1993130 w 3343299"/>
              <a:gd name="connsiteY59" fmla="*/ 3158132 h 7301507"/>
              <a:gd name="connsiteX60" fmla="*/ 2055043 w 3343299"/>
              <a:gd name="connsiteY60" fmla="*/ 3196232 h 7301507"/>
              <a:gd name="connsiteX61" fmla="*/ 2186012 w 3343299"/>
              <a:gd name="connsiteY61" fmla="*/ 3343870 h 7301507"/>
              <a:gd name="connsiteX62" fmla="*/ 2328886 w 3343299"/>
              <a:gd name="connsiteY62" fmla="*/ 3420070 h 7301507"/>
              <a:gd name="connsiteX63" fmla="*/ 2388418 w 3343299"/>
              <a:gd name="connsiteY63" fmla="*/ 3505795 h 7301507"/>
              <a:gd name="connsiteX64" fmla="*/ 2436043 w 3343299"/>
              <a:gd name="connsiteY64" fmla="*/ 3572470 h 7301507"/>
              <a:gd name="connsiteX65" fmla="*/ 2483668 w 3343299"/>
              <a:gd name="connsiteY65" fmla="*/ 3562946 h 7301507"/>
              <a:gd name="connsiteX66" fmla="*/ 2488430 w 3343299"/>
              <a:gd name="connsiteY66" fmla="*/ 3715345 h 7301507"/>
              <a:gd name="connsiteX67" fmla="*/ 2540818 w 3343299"/>
              <a:gd name="connsiteY67" fmla="*/ 3808214 h 7301507"/>
              <a:gd name="connsiteX68" fmla="*/ 2533674 w 3343299"/>
              <a:gd name="connsiteY68" fmla="*/ 3846314 h 7301507"/>
              <a:gd name="connsiteX69" fmla="*/ 2602730 w 3343299"/>
              <a:gd name="connsiteY69" fmla="*/ 3882032 h 7301507"/>
              <a:gd name="connsiteX70" fmla="*/ 2659880 w 3343299"/>
              <a:gd name="connsiteY70" fmla="*/ 3827264 h 7301507"/>
              <a:gd name="connsiteX71" fmla="*/ 2693218 w 3343299"/>
              <a:gd name="connsiteY71" fmla="*/ 3910607 h 7301507"/>
              <a:gd name="connsiteX72" fmla="*/ 2738462 w 3343299"/>
              <a:gd name="connsiteY72" fmla="*/ 3955851 h 7301507"/>
              <a:gd name="connsiteX73" fmla="*/ 2812280 w 3343299"/>
              <a:gd name="connsiteY73" fmla="*/ 3979664 h 7301507"/>
              <a:gd name="connsiteX74" fmla="*/ 2864668 w 3343299"/>
              <a:gd name="connsiteY74" fmla="*/ 4048720 h 7301507"/>
              <a:gd name="connsiteX75" fmla="*/ 2950393 w 3343299"/>
              <a:gd name="connsiteY75" fmla="*/ 4103489 h 7301507"/>
              <a:gd name="connsiteX76" fmla="*/ 3002780 w 3343299"/>
              <a:gd name="connsiteY76" fmla="*/ 4136826 h 7301507"/>
              <a:gd name="connsiteX77" fmla="*/ 2874193 w 3343299"/>
              <a:gd name="connsiteY77" fmla="*/ 4229695 h 7301507"/>
              <a:gd name="connsiteX78" fmla="*/ 2871811 w 3343299"/>
              <a:gd name="connsiteY78" fmla="*/ 4284463 h 7301507"/>
              <a:gd name="connsiteX79" fmla="*/ 2974205 w 3343299"/>
              <a:gd name="connsiteY79" fmla="*/ 4401145 h 7301507"/>
              <a:gd name="connsiteX80" fmla="*/ 3069455 w 3343299"/>
              <a:gd name="connsiteY80" fmla="*/ 4463057 h 7301507"/>
              <a:gd name="connsiteX81" fmla="*/ 3100412 w 3343299"/>
              <a:gd name="connsiteY81" fmla="*/ 4501157 h 7301507"/>
              <a:gd name="connsiteX82" fmla="*/ 3086124 w 3343299"/>
              <a:gd name="connsiteY82" fmla="*/ 4582120 h 7301507"/>
              <a:gd name="connsiteX83" fmla="*/ 3081362 w 3343299"/>
              <a:gd name="connsiteY83" fmla="*/ 4665464 h 7301507"/>
              <a:gd name="connsiteX84" fmla="*/ 3038499 w 3343299"/>
              <a:gd name="connsiteY84" fmla="*/ 4674989 h 7301507"/>
              <a:gd name="connsiteX85" fmla="*/ 3012305 w 3343299"/>
              <a:gd name="connsiteY85" fmla="*/ 4691657 h 7301507"/>
              <a:gd name="connsiteX86" fmla="*/ 3040880 w 3343299"/>
              <a:gd name="connsiteY86" fmla="*/ 4841676 h 7301507"/>
              <a:gd name="connsiteX87" fmla="*/ 3024212 w 3343299"/>
              <a:gd name="connsiteY87" fmla="*/ 4977407 h 7301507"/>
              <a:gd name="connsiteX88" fmla="*/ 2986112 w 3343299"/>
              <a:gd name="connsiteY88" fmla="*/ 5017889 h 7301507"/>
              <a:gd name="connsiteX89" fmla="*/ 2969443 w 3343299"/>
              <a:gd name="connsiteY89" fmla="*/ 5139332 h 7301507"/>
              <a:gd name="connsiteX90" fmla="*/ 2940868 w 3343299"/>
              <a:gd name="connsiteY90" fmla="*/ 5258395 h 7301507"/>
              <a:gd name="connsiteX91" fmla="*/ 2993255 w 3343299"/>
              <a:gd name="connsiteY91" fmla="*/ 5275064 h 7301507"/>
              <a:gd name="connsiteX92" fmla="*/ 2990874 w 3343299"/>
              <a:gd name="connsiteY92" fmla="*/ 5320307 h 7301507"/>
              <a:gd name="connsiteX93" fmla="*/ 2988493 w 3343299"/>
              <a:gd name="connsiteY93" fmla="*/ 5375076 h 7301507"/>
              <a:gd name="connsiteX94" fmla="*/ 3045643 w 3343299"/>
              <a:gd name="connsiteY94" fmla="*/ 5444132 h 7301507"/>
              <a:gd name="connsiteX95" fmla="*/ 3093268 w 3343299"/>
              <a:gd name="connsiteY95" fmla="*/ 5570339 h 7301507"/>
              <a:gd name="connsiteX96" fmla="*/ 3000399 w 3343299"/>
              <a:gd name="connsiteY96" fmla="*/ 5860851 h 7301507"/>
              <a:gd name="connsiteX97" fmla="*/ 3021830 w 3343299"/>
              <a:gd name="connsiteY97" fmla="*/ 5915620 h 7301507"/>
              <a:gd name="connsiteX98" fmla="*/ 3048024 w 3343299"/>
              <a:gd name="connsiteY98" fmla="*/ 5968007 h 7301507"/>
              <a:gd name="connsiteX99" fmla="*/ 3052787 w 3343299"/>
              <a:gd name="connsiteY99" fmla="*/ 6072782 h 7301507"/>
              <a:gd name="connsiteX100" fmla="*/ 2959917 w 3343299"/>
              <a:gd name="connsiteY100" fmla="*/ 6232327 h 7301507"/>
              <a:gd name="connsiteX101" fmla="*/ 2924199 w 3343299"/>
              <a:gd name="connsiteY101" fmla="*/ 6213276 h 7301507"/>
              <a:gd name="connsiteX102" fmla="*/ 2852762 w 3343299"/>
              <a:gd name="connsiteY102" fmla="*/ 6225182 h 7301507"/>
              <a:gd name="connsiteX103" fmla="*/ 2717030 w 3343299"/>
              <a:gd name="connsiteY103" fmla="*/ 6337101 h 7301507"/>
              <a:gd name="connsiteX104" fmla="*/ 2609874 w 3343299"/>
              <a:gd name="connsiteY104" fmla="*/ 6322814 h 7301507"/>
              <a:gd name="connsiteX105" fmla="*/ 2578918 w 3343299"/>
              <a:gd name="connsiteY105" fmla="*/ 6351389 h 7301507"/>
              <a:gd name="connsiteX106" fmla="*/ 2512242 w 3343299"/>
              <a:gd name="connsiteY106" fmla="*/ 6396631 h 7301507"/>
              <a:gd name="connsiteX107" fmla="*/ 2395562 w 3343299"/>
              <a:gd name="connsiteY107" fmla="*/ 6384726 h 7301507"/>
              <a:gd name="connsiteX108" fmla="*/ 2371749 w 3343299"/>
              <a:gd name="connsiteY108" fmla="*/ 6501407 h 7301507"/>
              <a:gd name="connsiteX109" fmla="*/ 2366987 w 3343299"/>
              <a:gd name="connsiteY109" fmla="*/ 6537126 h 7301507"/>
              <a:gd name="connsiteX110" fmla="*/ 2343175 w 3343299"/>
              <a:gd name="connsiteY110" fmla="*/ 6556176 h 7301507"/>
              <a:gd name="connsiteX111" fmla="*/ 2145530 w 3343299"/>
              <a:gd name="connsiteY111" fmla="*/ 6508551 h 7301507"/>
              <a:gd name="connsiteX112" fmla="*/ 2107430 w 3343299"/>
              <a:gd name="connsiteY112" fmla="*/ 6560939 h 7301507"/>
              <a:gd name="connsiteX113" fmla="*/ 2076474 w 3343299"/>
              <a:gd name="connsiteY113" fmla="*/ 6656189 h 7301507"/>
              <a:gd name="connsiteX114" fmla="*/ 2043136 w 3343299"/>
              <a:gd name="connsiteY114" fmla="*/ 6720482 h 7301507"/>
              <a:gd name="connsiteX115" fmla="*/ 2055043 w 3343299"/>
              <a:gd name="connsiteY115" fmla="*/ 6782395 h 7301507"/>
              <a:gd name="connsiteX116" fmla="*/ 2188393 w 3343299"/>
              <a:gd name="connsiteY116" fmla="*/ 6894314 h 7301507"/>
              <a:gd name="connsiteX117" fmla="*/ 2257449 w 3343299"/>
              <a:gd name="connsiteY117" fmla="*/ 6927651 h 7301507"/>
              <a:gd name="connsiteX118" fmla="*/ 2240780 w 3343299"/>
              <a:gd name="connsiteY118" fmla="*/ 6951464 h 7301507"/>
              <a:gd name="connsiteX119" fmla="*/ 2205062 w 3343299"/>
              <a:gd name="connsiteY119" fmla="*/ 6970514 h 7301507"/>
              <a:gd name="connsiteX120" fmla="*/ 2238399 w 3343299"/>
              <a:gd name="connsiteY120" fmla="*/ 7046714 h 7301507"/>
              <a:gd name="connsiteX121" fmla="*/ 2207443 w 3343299"/>
              <a:gd name="connsiteY121" fmla="*/ 7068145 h 7301507"/>
              <a:gd name="connsiteX122" fmla="*/ 2102668 w 3343299"/>
              <a:gd name="connsiteY122" fmla="*/ 7006232 h 7301507"/>
              <a:gd name="connsiteX123" fmla="*/ 2059805 w 3343299"/>
              <a:gd name="connsiteY123" fmla="*/ 7032426 h 7301507"/>
              <a:gd name="connsiteX124" fmla="*/ 2000274 w 3343299"/>
              <a:gd name="connsiteY124" fmla="*/ 6930032 h 7301507"/>
              <a:gd name="connsiteX125" fmla="*/ 1883593 w 3343299"/>
              <a:gd name="connsiteY125" fmla="*/ 6956226 h 7301507"/>
              <a:gd name="connsiteX126" fmla="*/ 1819299 w 3343299"/>
              <a:gd name="connsiteY126" fmla="*/ 6960989 h 7301507"/>
              <a:gd name="connsiteX127" fmla="*/ 1769293 w 3343299"/>
              <a:gd name="connsiteY127" fmla="*/ 6956227 h 7301507"/>
              <a:gd name="connsiteX128" fmla="*/ 1712143 w 3343299"/>
              <a:gd name="connsiteY128" fmla="*/ 7001470 h 7301507"/>
              <a:gd name="connsiteX129" fmla="*/ 1533549 w 3343299"/>
              <a:gd name="connsiteY129" fmla="*/ 6960989 h 7301507"/>
              <a:gd name="connsiteX130" fmla="*/ 1557361 w 3343299"/>
              <a:gd name="connsiteY130" fmla="*/ 7087195 h 7301507"/>
              <a:gd name="connsiteX131" fmla="*/ 1481162 w 3343299"/>
              <a:gd name="connsiteY131" fmla="*/ 7132439 h 7301507"/>
              <a:gd name="connsiteX132" fmla="*/ 1419249 w 3343299"/>
              <a:gd name="connsiteY132" fmla="*/ 7199113 h 7301507"/>
              <a:gd name="connsiteX133" fmla="*/ 1269230 w 3343299"/>
              <a:gd name="connsiteY133" fmla="*/ 7191970 h 7301507"/>
              <a:gd name="connsiteX134" fmla="*/ 1216843 w 3343299"/>
              <a:gd name="connsiteY134" fmla="*/ 7301507 h 7301507"/>
              <a:gd name="connsiteX0" fmla="*/ 3343433 w 3343433"/>
              <a:gd name="connsiteY0" fmla="*/ 1022151 h 7301507"/>
              <a:gd name="connsiteX1" fmla="*/ 2771933 w 3343433"/>
              <a:gd name="connsiteY1" fmla="*/ 850701 h 7301507"/>
              <a:gd name="connsiteX2" fmla="*/ 2448083 w 3343433"/>
              <a:gd name="connsiteY2" fmla="*/ 450651 h 7301507"/>
              <a:gd name="connsiteX3" fmla="*/ 2486183 w 3343433"/>
              <a:gd name="connsiteY3" fmla="*/ 298251 h 7301507"/>
              <a:gd name="connsiteX4" fmla="*/ 1857533 w 3343433"/>
              <a:gd name="connsiteY4" fmla="*/ 69651 h 7301507"/>
              <a:gd name="connsiteX5" fmla="*/ 1609883 w 3343433"/>
              <a:gd name="connsiteY5" fmla="*/ 12501 h 7301507"/>
              <a:gd name="connsiteX6" fmla="*/ 1343183 w 3343433"/>
              <a:gd name="connsiteY6" fmla="*/ 279201 h 7301507"/>
              <a:gd name="connsiteX7" fmla="*/ 714533 w 3343433"/>
              <a:gd name="connsiteY7" fmla="*/ 355401 h 7301507"/>
              <a:gd name="connsiteX8" fmla="*/ 238283 w 3343433"/>
              <a:gd name="connsiteY8" fmla="*/ 374451 h 7301507"/>
              <a:gd name="connsiteX9" fmla="*/ 158 w 3343433"/>
              <a:gd name="connsiteY9" fmla="*/ 474463 h 7301507"/>
              <a:gd name="connsiteX10" fmla="*/ 202564 w 3343433"/>
              <a:gd name="connsiteY10" fmla="*/ 662582 h 7301507"/>
              <a:gd name="connsiteX11" fmla="*/ 269240 w 3343433"/>
              <a:gd name="connsiteY11" fmla="*/ 679251 h 7301507"/>
              <a:gd name="connsiteX12" fmla="*/ 302578 w 3343433"/>
              <a:gd name="connsiteY12" fmla="*/ 703064 h 7301507"/>
              <a:gd name="connsiteX13" fmla="*/ 300196 w 3343433"/>
              <a:gd name="connsiteY13" fmla="*/ 874513 h 7301507"/>
              <a:gd name="connsiteX14" fmla="*/ 366871 w 3343433"/>
              <a:gd name="connsiteY14" fmla="*/ 879276 h 7301507"/>
              <a:gd name="connsiteX15" fmla="*/ 404971 w 3343433"/>
              <a:gd name="connsiteY15" fmla="*/ 829270 h 7301507"/>
              <a:gd name="connsiteX16" fmla="*/ 485933 w 3343433"/>
              <a:gd name="connsiteY16" fmla="*/ 867370 h 7301507"/>
              <a:gd name="connsiteX17" fmla="*/ 424021 w 3343433"/>
              <a:gd name="connsiteY17" fmla="*/ 1012626 h 7301507"/>
              <a:gd name="connsiteX18" fmla="*/ 438308 w 3343433"/>
              <a:gd name="connsiteY18" fmla="*/ 1060251 h 7301507"/>
              <a:gd name="connsiteX19" fmla="*/ 383539 w 3343433"/>
              <a:gd name="connsiteY19" fmla="*/ 1112639 h 7301507"/>
              <a:gd name="connsiteX20" fmla="*/ 419258 w 3343433"/>
              <a:gd name="connsiteY20" fmla="*/ 1141213 h 7301507"/>
              <a:gd name="connsiteX21" fmla="*/ 490696 w 3343433"/>
              <a:gd name="connsiteY21" fmla="*/ 1229320 h 7301507"/>
              <a:gd name="connsiteX22" fmla="*/ 531177 w 3343433"/>
              <a:gd name="connsiteY22" fmla="*/ 1317426 h 7301507"/>
              <a:gd name="connsiteX23" fmla="*/ 640714 w 3343433"/>
              <a:gd name="connsiteY23" fmla="*/ 1369814 h 7301507"/>
              <a:gd name="connsiteX24" fmla="*/ 750252 w 3343433"/>
              <a:gd name="connsiteY24" fmla="*/ 1393626 h 7301507"/>
              <a:gd name="connsiteX25" fmla="*/ 833596 w 3343433"/>
              <a:gd name="connsiteY25" fmla="*/ 1441251 h 7301507"/>
              <a:gd name="connsiteX26" fmla="*/ 916939 w 3343433"/>
              <a:gd name="connsiteY26" fmla="*/ 1415057 h 7301507"/>
              <a:gd name="connsiteX27" fmla="*/ 997902 w 3343433"/>
              <a:gd name="connsiteY27" fmla="*/ 1341239 h 7301507"/>
              <a:gd name="connsiteX28" fmla="*/ 1107439 w 3343433"/>
              <a:gd name="connsiteY28" fmla="*/ 1324570 h 7301507"/>
              <a:gd name="connsiteX29" fmla="*/ 1174114 w 3343433"/>
              <a:gd name="connsiteY29" fmla="*/ 1329332 h 7301507"/>
              <a:gd name="connsiteX30" fmla="*/ 1333658 w 3343433"/>
              <a:gd name="connsiteY30" fmla="*/ 1438870 h 7301507"/>
              <a:gd name="connsiteX31" fmla="*/ 1393189 w 3343433"/>
              <a:gd name="connsiteY31" fmla="*/ 1467445 h 7301507"/>
              <a:gd name="connsiteX32" fmla="*/ 1264602 w 3343433"/>
              <a:gd name="connsiteY32" fmla="*/ 1569839 h 7301507"/>
              <a:gd name="connsiteX33" fmla="*/ 1266983 w 3343433"/>
              <a:gd name="connsiteY33" fmla="*/ 1634132 h 7301507"/>
              <a:gd name="connsiteX34" fmla="*/ 1428908 w 3343433"/>
              <a:gd name="connsiteY34" fmla="*/ 1586507 h 7301507"/>
              <a:gd name="connsiteX35" fmla="*/ 1390808 w 3343433"/>
              <a:gd name="connsiteY35" fmla="*/ 1650801 h 7301507"/>
              <a:gd name="connsiteX36" fmla="*/ 1409858 w 3343433"/>
              <a:gd name="connsiteY36" fmla="*/ 1724620 h 7301507"/>
              <a:gd name="connsiteX37" fmla="*/ 1521777 w 3343433"/>
              <a:gd name="connsiteY37" fmla="*/ 1760339 h 7301507"/>
              <a:gd name="connsiteX38" fmla="*/ 1595596 w 3343433"/>
              <a:gd name="connsiteY38" fmla="*/ 1777007 h 7301507"/>
              <a:gd name="connsiteX39" fmla="*/ 1505108 w 3343433"/>
              <a:gd name="connsiteY39" fmla="*/ 1907976 h 7301507"/>
              <a:gd name="connsiteX40" fmla="*/ 1497964 w 3343433"/>
              <a:gd name="connsiteY40" fmla="*/ 1957982 h 7301507"/>
              <a:gd name="connsiteX41" fmla="*/ 1426527 w 3343433"/>
              <a:gd name="connsiteY41" fmla="*/ 1993701 h 7301507"/>
              <a:gd name="connsiteX42" fmla="*/ 1395571 w 3343433"/>
              <a:gd name="connsiteY42" fmla="*/ 2055614 h 7301507"/>
              <a:gd name="connsiteX43" fmla="*/ 1264602 w 3343433"/>
              <a:gd name="connsiteY43" fmla="*/ 2029420 h 7301507"/>
              <a:gd name="connsiteX44" fmla="*/ 1143158 w 3343433"/>
              <a:gd name="connsiteY44" fmla="*/ 2029419 h 7301507"/>
              <a:gd name="connsiteX45" fmla="*/ 1076483 w 3343433"/>
              <a:gd name="connsiteY45" fmla="*/ 2057995 h 7301507"/>
              <a:gd name="connsiteX46" fmla="*/ 1069339 w 3343433"/>
              <a:gd name="connsiteY46" fmla="*/ 2158007 h 7301507"/>
              <a:gd name="connsiteX47" fmla="*/ 981233 w 3343433"/>
              <a:gd name="connsiteY47" fmla="*/ 2246114 h 7301507"/>
              <a:gd name="connsiteX48" fmla="*/ 1124108 w 3343433"/>
              <a:gd name="connsiteY48" fmla="*/ 2308026 h 7301507"/>
              <a:gd name="connsiteX49" fmla="*/ 1174115 w 3343433"/>
              <a:gd name="connsiteY49" fmla="*/ 2343744 h 7301507"/>
              <a:gd name="connsiteX50" fmla="*/ 1226502 w 3343433"/>
              <a:gd name="connsiteY50" fmla="*/ 2360414 h 7301507"/>
              <a:gd name="connsiteX51" fmla="*/ 1276508 w 3343433"/>
              <a:gd name="connsiteY51" fmla="*/ 2410420 h 7301507"/>
              <a:gd name="connsiteX52" fmla="*/ 1333658 w 3343433"/>
              <a:gd name="connsiteY52" fmla="*/ 2431851 h 7301507"/>
              <a:gd name="connsiteX53" fmla="*/ 1426527 w 3343433"/>
              <a:gd name="connsiteY53" fmla="*/ 2508051 h 7301507"/>
              <a:gd name="connsiteX54" fmla="*/ 1512252 w 3343433"/>
              <a:gd name="connsiteY54" fmla="*/ 2541390 h 7301507"/>
              <a:gd name="connsiteX55" fmla="*/ 1645602 w 3343433"/>
              <a:gd name="connsiteY55" fmla="*/ 2689026 h 7301507"/>
              <a:gd name="connsiteX56" fmla="*/ 1728946 w 3343433"/>
              <a:gd name="connsiteY56" fmla="*/ 2843807 h 7301507"/>
              <a:gd name="connsiteX57" fmla="*/ 1900395 w 3343433"/>
              <a:gd name="connsiteY57" fmla="*/ 2950964 h 7301507"/>
              <a:gd name="connsiteX58" fmla="*/ 1931352 w 3343433"/>
              <a:gd name="connsiteY58" fmla="*/ 3055739 h 7301507"/>
              <a:gd name="connsiteX59" fmla="*/ 1993264 w 3343433"/>
              <a:gd name="connsiteY59" fmla="*/ 3158132 h 7301507"/>
              <a:gd name="connsiteX60" fmla="*/ 2055177 w 3343433"/>
              <a:gd name="connsiteY60" fmla="*/ 3196232 h 7301507"/>
              <a:gd name="connsiteX61" fmla="*/ 2186146 w 3343433"/>
              <a:gd name="connsiteY61" fmla="*/ 3343870 h 7301507"/>
              <a:gd name="connsiteX62" fmla="*/ 2329020 w 3343433"/>
              <a:gd name="connsiteY62" fmla="*/ 3420070 h 7301507"/>
              <a:gd name="connsiteX63" fmla="*/ 2388552 w 3343433"/>
              <a:gd name="connsiteY63" fmla="*/ 3505795 h 7301507"/>
              <a:gd name="connsiteX64" fmla="*/ 2436177 w 3343433"/>
              <a:gd name="connsiteY64" fmla="*/ 3572470 h 7301507"/>
              <a:gd name="connsiteX65" fmla="*/ 2483802 w 3343433"/>
              <a:gd name="connsiteY65" fmla="*/ 3562946 h 7301507"/>
              <a:gd name="connsiteX66" fmla="*/ 2488564 w 3343433"/>
              <a:gd name="connsiteY66" fmla="*/ 3715345 h 7301507"/>
              <a:gd name="connsiteX67" fmla="*/ 2540952 w 3343433"/>
              <a:gd name="connsiteY67" fmla="*/ 3808214 h 7301507"/>
              <a:gd name="connsiteX68" fmla="*/ 2533808 w 3343433"/>
              <a:gd name="connsiteY68" fmla="*/ 3846314 h 7301507"/>
              <a:gd name="connsiteX69" fmla="*/ 2602864 w 3343433"/>
              <a:gd name="connsiteY69" fmla="*/ 3882032 h 7301507"/>
              <a:gd name="connsiteX70" fmla="*/ 2660014 w 3343433"/>
              <a:gd name="connsiteY70" fmla="*/ 3827264 h 7301507"/>
              <a:gd name="connsiteX71" fmla="*/ 2693352 w 3343433"/>
              <a:gd name="connsiteY71" fmla="*/ 3910607 h 7301507"/>
              <a:gd name="connsiteX72" fmla="*/ 2738596 w 3343433"/>
              <a:gd name="connsiteY72" fmla="*/ 3955851 h 7301507"/>
              <a:gd name="connsiteX73" fmla="*/ 2812414 w 3343433"/>
              <a:gd name="connsiteY73" fmla="*/ 3979664 h 7301507"/>
              <a:gd name="connsiteX74" fmla="*/ 2864802 w 3343433"/>
              <a:gd name="connsiteY74" fmla="*/ 4048720 h 7301507"/>
              <a:gd name="connsiteX75" fmla="*/ 2950527 w 3343433"/>
              <a:gd name="connsiteY75" fmla="*/ 4103489 h 7301507"/>
              <a:gd name="connsiteX76" fmla="*/ 3002914 w 3343433"/>
              <a:gd name="connsiteY76" fmla="*/ 4136826 h 7301507"/>
              <a:gd name="connsiteX77" fmla="*/ 2874327 w 3343433"/>
              <a:gd name="connsiteY77" fmla="*/ 4229695 h 7301507"/>
              <a:gd name="connsiteX78" fmla="*/ 2871945 w 3343433"/>
              <a:gd name="connsiteY78" fmla="*/ 4284463 h 7301507"/>
              <a:gd name="connsiteX79" fmla="*/ 2974339 w 3343433"/>
              <a:gd name="connsiteY79" fmla="*/ 4401145 h 7301507"/>
              <a:gd name="connsiteX80" fmla="*/ 3069589 w 3343433"/>
              <a:gd name="connsiteY80" fmla="*/ 4463057 h 7301507"/>
              <a:gd name="connsiteX81" fmla="*/ 3100546 w 3343433"/>
              <a:gd name="connsiteY81" fmla="*/ 4501157 h 7301507"/>
              <a:gd name="connsiteX82" fmla="*/ 3086258 w 3343433"/>
              <a:gd name="connsiteY82" fmla="*/ 4582120 h 7301507"/>
              <a:gd name="connsiteX83" fmla="*/ 3081496 w 3343433"/>
              <a:gd name="connsiteY83" fmla="*/ 4665464 h 7301507"/>
              <a:gd name="connsiteX84" fmla="*/ 3038633 w 3343433"/>
              <a:gd name="connsiteY84" fmla="*/ 4674989 h 7301507"/>
              <a:gd name="connsiteX85" fmla="*/ 3012439 w 3343433"/>
              <a:gd name="connsiteY85" fmla="*/ 4691657 h 7301507"/>
              <a:gd name="connsiteX86" fmla="*/ 3041014 w 3343433"/>
              <a:gd name="connsiteY86" fmla="*/ 4841676 h 7301507"/>
              <a:gd name="connsiteX87" fmla="*/ 3024346 w 3343433"/>
              <a:gd name="connsiteY87" fmla="*/ 4977407 h 7301507"/>
              <a:gd name="connsiteX88" fmla="*/ 2986246 w 3343433"/>
              <a:gd name="connsiteY88" fmla="*/ 5017889 h 7301507"/>
              <a:gd name="connsiteX89" fmla="*/ 2969577 w 3343433"/>
              <a:gd name="connsiteY89" fmla="*/ 5139332 h 7301507"/>
              <a:gd name="connsiteX90" fmla="*/ 2941002 w 3343433"/>
              <a:gd name="connsiteY90" fmla="*/ 5258395 h 7301507"/>
              <a:gd name="connsiteX91" fmla="*/ 2993389 w 3343433"/>
              <a:gd name="connsiteY91" fmla="*/ 5275064 h 7301507"/>
              <a:gd name="connsiteX92" fmla="*/ 2991008 w 3343433"/>
              <a:gd name="connsiteY92" fmla="*/ 5320307 h 7301507"/>
              <a:gd name="connsiteX93" fmla="*/ 2988627 w 3343433"/>
              <a:gd name="connsiteY93" fmla="*/ 5375076 h 7301507"/>
              <a:gd name="connsiteX94" fmla="*/ 3045777 w 3343433"/>
              <a:gd name="connsiteY94" fmla="*/ 5444132 h 7301507"/>
              <a:gd name="connsiteX95" fmla="*/ 3093402 w 3343433"/>
              <a:gd name="connsiteY95" fmla="*/ 5570339 h 7301507"/>
              <a:gd name="connsiteX96" fmla="*/ 3000533 w 3343433"/>
              <a:gd name="connsiteY96" fmla="*/ 5860851 h 7301507"/>
              <a:gd name="connsiteX97" fmla="*/ 3021964 w 3343433"/>
              <a:gd name="connsiteY97" fmla="*/ 5915620 h 7301507"/>
              <a:gd name="connsiteX98" fmla="*/ 3048158 w 3343433"/>
              <a:gd name="connsiteY98" fmla="*/ 5968007 h 7301507"/>
              <a:gd name="connsiteX99" fmla="*/ 3052921 w 3343433"/>
              <a:gd name="connsiteY99" fmla="*/ 6072782 h 7301507"/>
              <a:gd name="connsiteX100" fmla="*/ 2960051 w 3343433"/>
              <a:gd name="connsiteY100" fmla="*/ 6232327 h 7301507"/>
              <a:gd name="connsiteX101" fmla="*/ 2924333 w 3343433"/>
              <a:gd name="connsiteY101" fmla="*/ 6213276 h 7301507"/>
              <a:gd name="connsiteX102" fmla="*/ 2852896 w 3343433"/>
              <a:gd name="connsiteY102" fmla="*/ 6225182 h 7301507"/>
              <a:gd name="connsiteX103" fmla="*/ 2717164 w 3343433"/>
              <a:gd name="connsiteY103" fmla="*/ 6337101 h 7301507"/>
              <a:gd name="connsiteX104" fmla="*/ 2610008 w 3343433"/>
              <a:gd name="connsiteY104" fmla="*/ 6322814 h 7301507"/>
              <a:gd name="connsiteX105" fmla="*/ 2579052 w 3343433"/>
              <a:gd name="connsiteY105" fmla="*/ 6351389 h 7301507"/>
              <a:gd name="connsiteX106" fmla="*/ 2512376 w 3343433"/>
              <a:gd name="connsiteY106" fmla="*/ 6396631 h 7301507"/>
              <a:gd name="connsiteX107" fmla="*/ 2395696 w 3343433"/>
              <a:gd name="connsiteY107" fmla="*/ 6384726 h 7301507"/>
              <a:gd name="connsiteX108" fmla="*/ 2371883 w 3343433"/>
              <a:gd name="connsiteY108" fmla="*/ 6501407 h 7301507"/>
              <a:gd name="connsiteX109" fmla="*/ 2367121 w 3343433"/>
              <a:gd name="connsiteY109" fmla="*/ 6537126 h 7301507"/>
              <a:gd name="connsiteX110" fmla="*/ 2343309 w 3343433"/>
              <a:gd name="connsiteY110" fmla="*/ 6556176 h 7301507"/>
              <a:gd name="connsiteX111" fmla="*/ 2145664 w 3343433"/>
              <a:gd name="connsiteY111" fmla="*/ 6508551 h 7301507"/>
              <a:gd name="connsiteX112" fmla="*/ 2107564 w 3343433"/>
              <a:gd name="connsiteY112" fmla="*/ 6560939 h 7301507"/>
              <a:gd name="connsiteX113" fmla="*/ 2076608 w 3343433"/>
              <a:gd name="connsiteY113" fmla="*/ 6656189 h 7301507"/>
              <a:gd name="connsiteX114" fmla="*/ 2043270 w 3343433"/>
              <a:gd name="connsiteY114" fmla="*/ 6720482 h 7301507"/>
              <a:gd name="connsiteX115" fmla="*/ 2055177 w 3343433"/>
              <a:gd name="connsiteY115" fmla="*/ 6782395 h 7301507"/>
              <a:gd name="connsiteX116" fmla="*/ 2188527 w 3343433"/>
              <a:gd name="connsiteY116" fmla="*/ 6894314 h 7301507"/>
              <a:gd name="connsiteX117" fmla="*/ 2257583 w 3343433"/>
              <a:gd name="connsiteY117" fmla="*/ 6927651 h 7301507"/>
              <a:gd name="connsiteX118" fmla="*/ 2240914 w 3343433"/>
              <a:gd name="connsiteY118" fmla="*/ 6951464 h 7301507"/>
              <a:gd name="connsiteX119" fmla="*/ 2205196 w 3343433"/>
              <a:gd name="connsiteY119" fmla="*/ 6970514 h 7301507"/>
              <a:gd name="connsiteX120" fmla="*/ 2238533 w 3343433"/>
              <a:gd name="connsiteY120" fmla="*/ 7046714 h 7301507"/>
              <a:gd name="connsiteX121" fmla="*/ 2207577 w 3343433"/>
              <a:gd name="connsiteY121" fmla="*/ 7068145 h 7301507"/>
              <a:gd name="connsiteX122" fmla="*/ 2102802 w 3343433"/>
              <a:gd name="connsiteY122" fmla="*/ 7006232 h 7301507"/>
              <a:gd name="connsiteX123" fmla="*/ 2059939 w 3343433"/>
              <a:gd name="connsiteY123" fmla="*/ 7032426 h 7301507"/>
              <a:gd name="connsiteX124" fmla="*/ 2000408 w 3343433"/>
              <a:gd name="connsiteY124" fmla="*/ 6930032 h 7301507"/>
              <a:gd name="connsiteX125" fmla="*/ 1883727 w 3343433"/>
              <a:gd name="connsiteY125" fmla="*/ 6956226 h 7301507"/>
              <a:gd name="connsiteX126" fmla="*/ 1819433 w 3343433"/>
              <a:gd name="connsiteY126" fmla="*/ 6960989 h 7301507"/>
              <a:gd name="connsiteX127" fmla="*/ 1769427 w 3343433"/>
              <a:gd name="connsiteY127" fmla="*/ 6956227 h 7301507"/>
              <a:gd name="connsiteX128" fmla="*/ 1712277 w 3343433"/>
              <a:gd name="connsiteY128" fmla="*/ 7001470 h 7301507"/>
              <a:gd name="connsiteX129" fmla="*/ 1533683 w 3343433"/>
              <a:gd name="connsiteY129" fmla="*/ 6960989 h 7301507"/>
              <a:gd name="connsiteX130" fmla="*/ 1557495 w 3343433"/>
              <a:gd name="connsiteY130" fmla="*/ 7087195 h 7301507"/>
              <a:gd name="connsiteX131" fmla="*/ 1481296 w 3343433"/>
              <a:gd name="connsiteY131" fmla="*/ 7132439 h 7301507"/>
              <a:gd name="connsiteX132" fmla="*/ 1419383 w 3343433"/>
              <a:gd name="connsiteY132" fmla="*/ 7199113 h 7301507"/>
              <a:gd name="connsiteX133" fmla="*/ 1269364 w 3343433"/>
              <a:gd name="connsiteY133" fmla="*/ 7191970 h 7301507"/>
              <a:gd name="connsiteX134" fmla="*/ 1216977 w 3343433"/>
              <a:gd name="connsiteY134" fmla="*/ 7301507 h 7301507"/>
              <a:gd name="connsiteX0" fmla="*/ 3331540 w 3331540"/>
              <a:gd name="connsiteY0" fmla="*/ 1022151 h 7301507"/>
              <a:gd name="connsiteX1" fmla="*/ 2760040 w 3331540"/>
              <a:gd name="connsiteY1" fmla="*/ 850701 h 7301507"/>
              <a:gd name="connsiteX2" fmla="*/ 2436190 w 3331540"/>
              <a:gd name="connsiteY2" fmla="*/ 450651 h 7301507"/>
              <a:gd name="connsiteX3" fmla="*/ 2474290 w 3331540"/>
              <a:gd name="connsiteY3" fmla="*/ 298251 h 7301507"/>
              <a:gd name="connsiteX4" fmla="*/ 1845640 w 3331540"/>
              <a:gd name="connsiteY4" fmla="*/ 69651 h 7301507"/>
              <a:gd name="connsiteX5" fmla="*/ 1597990 w 3331540"/>
              <a:gd name="connsiteY5" fmla="*/ 12501 h 7301507"/>
              <a:gd name="connsiteX6" fmla="*/ 1331290 w 3331540"/>
              <a:gd name="connsiteY6" fmla="*/ 279201 h 7301507"/>
              <a:gd name="connsiteX7" fmla="*/ 702640 w 3331540"/>
              <a:gd name="connsiteY7" fmla="*/ 355401 h 7301507"/>
              <a:gd name="connsiteX8" fmla="*/ 226390 w 3331540"/>
              <a:gd name="connsiteY8" fmla="*/ 374451 h 7301507"/>
              <a:gd name="connsiteX9" fmla="*/ 171 w 3331540"/>
              <a:gd name="connsiteY9" fmla="*/ 457795 h 7301507"/>
              <a:gd name="connsiteX10" fmla="*/ 190671 w 3331540"/>
              <a:gd name="connsiteY10" fmla="*/ 662582 h 7301507"/>
              <a:gd name="connsiteX11" fmla="*/ 257347 w 3331540"/>
              <a:gd name="connsiteY11" fmla="*/ 679251 h 7301507"/>
              <a:gd name="connsiteX12" fmla="*/ 290685 w 3331540"/>
              <a:gd name="connsiteY12" fmla="*/ 703064 h 7301507"/>
              <a:gd name="connsiteX13" fmla="*/ 288303 w 3331540"/>
              <a:gd name="connsiteY13" fmla="*/ 874513 h 7301507"/>
              <a:gd name="connsiteX14" fmla="*/ 354978 w 3331540"/>
              <a:gd name="connsiteY14" fmla="*/ 879276 h 7301507"/>
              <a:gd name="connsiteX15" fmla="*/ 393078 w 3331540"/>
              <a:gd name="connsiteY15" fmla="*/ 829270 h 7301507"/>
              <a:gd name="connsiteX16" fmla="*/ 474040 w 3331540"/>
              <a:gd name="connsiteY16" fmla="*/ 867370 h 7301507"/>
              <a:gd name="connsiteX17" fmla="*/ 412128 w 3331540"/>
              <a:gd name="connsiteY17" fmla="*/ 1012626 h 7301507"/>
              <a:gd name="connsiteX18" fmla="*/ 426415 w 3331540"/>
              <a:gd name="connsiteY18" fmla="*/ 1060251 h 7301507"/>
              <a:gd name="connsiteX19" fmla="*/ 371646 w 3331540"/>
              <a:gd name="connsiteY19" fmla="*/ 1112639 h 7301507"/>
              <a:gd name="connsiteX20" fmla="*/ 407365 w 3331540"/>
              <a:gd name="connsiteY20" fmla="*/ 1141213 h 7301507"/>
              <a:gd name="connsiteX21" fmla="*/ 478803 w 3331540"/>
              <a:gd name="connsiteY21" fmla="*/ 1229320 h 7301507"/>
              <a:gd name="connsiteX22" fmla="*/ 519284 w 3331540"/>
              <a:gd name="connsiteY22" fmla="*/ 1317426 h 7301507"/>
              <a:gd name="connsiteX23" fmla="*/ 628821 w 3331540"/>
              <a:gd name="connsiteY23" fmla="*/ 1369814 h 7301507"/>
              <a:gd name="connsiteX24" fmla="*/ 738359 w 3331540"/>
              <a:gd name="connsiteY24" fmla="*/ 1393626 h 7301507"/>
              <a:gd name="connsiteX25" fmla="*/ 821703 w 3331540"/>
              <a:gd name="connsiteY25" fmla="*/ 1441251 h 7301507"/>
              <a:gd name="connsiteX26" fmla="*/ 905046 w 3331540"/>
              <a:gd name="connsiteY26" fmla="*/ 1415057 h 7301507"/>
              <a:gd name="connsiteX27" fmla="*/ 986009 w 3331540"/>
              <a:gd name="connsiteY27" fmla="*/ 1341239 h 7301507"/>
              <a:gd name="connsiteX28" fmla="*/ 1095546 w 3331540"/>
              <a:gd name="connsiteY28" fmla="*/ 1324570 h 7301507"/>
              <a:gd name="connsiteX29" fmla="*/ 1162221 w 3331540"/>
              <a:gd name="connsiteY29" fmla="*/ 1329332 h 7301507"/>
              <a:gd name="connsiteX30" fmla="*/ 1321765 w 3331540"/>
              <a:gd name="connsiteY30" fmla="*/ 1438870 h 7301507"/>
              <a:gd name="connsiteX31" fmla="*/ 1381296 w 3331540"/>
              <a:gd name="connsiteY31" fmla="*/ 1467445 h 7301507"/>
              <a:gd name="connsiteX32" fmla="*/ 1252709 w 3331540"/>
              <a:gd name="connsiteY32" fmla="*/ 1569839 h 7301507"/>
              <a:gd name="connsiteX33" fmla="*/ 1255090 w 3331540"/>
              <a:gd name="connsiteY33" fmla="*/ 1634132 h 7301507"/>
              <a:gd name="connsiteX34" fmla="*/ 1417015 w 3331540"/>
              <a:gd name="connsiteY34" fmla="*/ 1586507 h 7301507"/>
              <a:gd name="connsiteX35" fmla="*/ 1378915 w 3331540"/>
              <a:gd name="connsiteY35" fmla="*/ 1650801 h 7301507"/>
              <a:gd name="connsiteX36" fmla="*/ 1397965 w 3331540"/>
              <a:gd name="connsiteY36" fmla="*/ 1724620 h 7301507"/>
              <a:gd name="connsiteX37" fmla="*/ 1509884 w 3331540"/>
              <a:gd name="connsiteY37" fmla="*/ 1760339 h 7301507"/>
              <a:gd name="connsiteX38" fmla="*/ 1583703 w 3331540"/>
              <a:gd name="connsiteY38" fmla="*/ 1777007 h 7301507"/>
              <a:gd name="connsiteX39" fmla="*/ 1493215 w 3331540"/>
              <a:gd name="connsiteY39" fmla="*/ 1907976 h 7301507"/>
              <a:gd name="connsiteX40" fmla="*/ 1486071 w 3331540"/>
              <a:gd name="connsiteY40" fmla="*/ 1957982 h 7301507"/>
              <a:gd name="connsiteX41" fmla="*/ 1414634 w 3331540"/>
              <a:gd name="connsiteY41" fmla="*/ 1993701 h 7301507"/>
              <a:gd name="connsiteX42" fmla="*/ 1383678 w 3331540"/>
              <a:gd name="connsiteY42" fmla="*/ 2055614 h 7301507"/>
              <a:gd name="connsiteX43" fmla="*/ 1252709 w 3331540"/>
              <a:gd name="connsiteY43" fmla="*/ 2029420 h 7301507"/>
              <a:gd name="connsiteX44" fmla="*/ 1131265 w 3331540"/>
              <a:gd name="connsiteY44" fmla="*/ 2029419 h 7301507"/>
              <a:gd name="connsiteX45" fmla="*/ 1064590 w 3331540"/>
              <a:gd name="connsiteY45" fmla="*/ 2057995 h 7301507"/>
              <a:gd name="connsiteX46" fmla="*/ 1057446 w 3331540"/>
              <a:gd name="connsiteY46" fmla="*/ 2158007 h 7301507"/>
              <a:gd name="connsiteX47" fmla="*/ 969340 w 3331540"/>
              <a:gd name="connsiteY47" fmla="*/ 2246114 h 7301507"/>
              <a:gd name="connsiteX48" fmla="*/ 1112215 w 3331540"/>
              <a:gd name="connsiteY48" fmla="*/ 2308026 h 7301507"/>
              <a:gd name="connsiteX49" fmla="*/ 1162222 w 3331540"/>
              <a:gd name="connsiteY49" fmla="*/ 2343744 h 7301507"/>
              <a:gd name="connsiteX50" fmla="*/ 1214609 w 3331540"/>
              <a:gd name="connsiteY50" fmla="*/ 2360414 h 7301507"/>
              <a:gd name="connsiteX51" fmla="*/ 1264615 w 3331540"/>
              <a:gd name="connsiteY51" fmla="*/ 2410420 h 7301507"/>
              <a:gd name="connsiteX52" fmla="*/ 1321765 w 3331540"/>
              <a:gd name="connsiteY52" fmla="*/ 2431851 h 7301507"/>
              <a:gd name="connsiteX53" fmla="*/ 1414634 w 3331540"/>
              <a:gd name="connsiteY53" fmla="*/ 2508051 h 7301507"/>
              <a:gd name="connsiteX54" fmla="*/ 1500359 w 3331540"/>
              <a:gd name="connsiteY54" fmla="*/ 2541390 h 7301507"/>
              <a:gd name="connsiteX55" fmla="*/ 1633709 w 3331540"/>
              <a:gd name="connsiteY55" fmla="*/ 2689026 h 7301507"/>
              <a:gd name="connsiteX56" fmla="*/ 1717053 w 3331540"/>
              <a:gd name="connsiteY56" fmla="*/ 2843807 h 7301507"/>
              <a:gd name="connsiteX57" fmla="*/ 1888502 w 3331540"/>
              <a:gd name="connsiteY57" fmla="*/ 2950964 h 7301507"/>
              <a:gd name="connsiteX58" fmla="*/ 1919459 w 3331540"/>
              <a:gd name="connsiteY58" fmla="*/ 3055739 h 7301507"/>
              <a:gd name="connsiteX59" fmla="*/ 1981371 w 3331540"/>
              <a:gd name="connsiteY59" fmla="*/ 3158132 h 7301507"/>
              <a:gd name="connsiteX60" fmla="*/ 2043284 w 3331540"/>
              <a:gd name="connsiteY60" fmla="*/ 3196232 h 7301507"/>
              <a:gd name="connsiteX61" fmla="*/ 2174253 w 3331540"/>
              <a:gd name="connsiteY61" fmla="*/ 3343870 h 7301507"/>
              <a:gd name="connsiteX62" fmla="*/ 2317127 w 3331540"/>
              <a:gd name="connsiteY62" fmla="*/ 3420070 h 7301507"/>
              <a:gd name="connsiteX63" fmla="*/ 2376659 w 3331540"/>
              <a:gd name="connsiteY63" fmla="*/ 3505795 h 7301507"/>
              <a:gd name="connsiteX64" fmla="*/ 2424284 w 3331540"/>
              <a:gd name="connsiteY64" fmla="*/ 3572470 h 7301507"/>
              <a:gd name="connsiteX65" fmla="*/ 2471909 w 3331540"/>
              <a:gd name="connsiteY65" fmla="*/ 3562946 h 7301507"/>
              <a:gd name="connsiteX66" fmla="*/ 2476671 w 3331540"/>
              <a:gd name="connsiteY66" fmla="*/ 3715345 h 7301507"/>
              <a:gd name="connsiteX67" fmla="*/ 2529059 w 3331540"/>
              <a:gd name="connsiteY67" fmla="*/ 3808214 h 7301507"/>
              <a:gd name="connsiteX68" fmla="*/ 2521915 w 3331540"/>
              <a:gd name="connsiteY68" fmla="*/ 3846314 h 7301507"/>
              <a:gd name="connsiteX69" fmla="*/ 2590971 w 3331540"/>
              <a:gd name="connsiteY69" fmla="*/ 3882032 h 7301507"/>
              <a:gd name="connsiteX70" fmla="*/ 2648121 w 3331540"/>
              <a:gd name="connsiteY70" fmla="*/ 3827264 h 7301507"/>
              <a:gd name="connsiteX71" fmla="*/ 2681459 w 3331540"/>
              <a:gd name="connsiteY71" fmla="*/ 3910607 h 7301507"/>
              <a:gd name="connsiteX72" fmla="*/ 2726703 w 3331540"/>
              <a:gd name="connsiteY72" fmla="*/ 3955851 h 7301507"/>
              <a:gd name="connsiteX73" fmla="*/ 2800521 w 3331540"/>
              <a:gd name="connsiteY73" fmla="*/ 3979664 h 7301507"/>
              <a:gd name="connsiteX74" fmla="*/ 2852909 w 3331540"/>
              <a:gd name="connsiteY74" fmla="*/ 4048720 h 7301507"/>
              <a:gd name="connsiteX75" fmla="*/ 2938634 w 3331540"/>
              <a:gd name="connsiteY75" fmla="*/ 4103489 h 7301507"/>
              <a:gd name="connsiteX76" fmla="*/ 2991021 w 3331540"/>
              <a:gd name="connsiteY76" fmla="*/ 4136826 h 7301507"/>
              <a:gd name="connsiteX77" fmla="*/ 2862434 w 3331540"/>
              <a:gd name="connsiteY77" fmla="*/ 4229695 h 7301507"/>
              <a:gd name="connsiteX78" fmla="*/ 2860052 w 3331540"/>
              <a:gd name="connsiteY78" fmla="*/ 4284463 h 7301507"/>
              <a:gd name="connsiteX79" fmla="*/ 2962446 w 3331540"/>
              <a:gd name="connsiteY79" fmla="*/ 4401145 h 7301507"/>
              <a:gd name="connsiteX80" fmla="*/ 3057696 w 3331540"/>
              <a:gd name="connsiteY80" fmla="*/ 4463057 h 7301507"/>
              <a:gd name="connsiteX81" fmla="*/ 3088653 w 3331540"/>
              <a:gd name="connsiteY81" fmla="*/ 4501157 h 7301507"/>
              <a:gd name="connsiteX82" fmla="*/ 3074365 w 3331540"/>
              <a:gd name="connsiteY82" fmla="*/ 4582120 h 7301507"/>
              <a:gd name="connsiteX83" fmla="*/ 3069603 w 3331540"/>
              <a:gd name="connsiteY83" fmla="*/ 4665464 h 7301507"/>
              <a:gd name="connsiteX84" fmla="*/ 3026740 w 3331540"/>
              <a:gd name="connsiteY84" fmla="*/ 4674989 h 7301507"/>
              <a:gd name="connsiteX85" fmla="*/ 3000546 w 3331540"/>
              <a:gd name="connsiteY85" fmla="*/ 4691657 h 7301507"/>
              <a:gd name="connsiteX86" fmla="*/ 3029121 w 3331540"/>
              <a:gd name="connsiteY86" fmla="*/ 4841676 h 7301507"/>
              <a:gd name="connsiteX87" fmla="*/ 3012453 w 3331540"/>
              <a:gd name="connsiteY87" fmla="*/ 4977407 h 7301507"/>
              <a:gd name="connsiteX88" fmla="*/ 2974353 w 3331540"/>
              <a:gd name="connsiteY88" fmla="*/ 5017889 h 7301507"/>
              <a:gd name="connsiteX89" fmla="*/ 2957684 w 3331540"/>
              <a:gd name="connsiteY89" fmla="*/ 5139332 h 7301507"/>
              <a:gd name="connsiteX90" fmla="*/ 2929109 w 3331540"/>
              <a:gd name="connsiteY90" fmla="*/ 5258395 h 7301507"/>
              <a:gd name="connsiteX91" fmla="*/ 2981496 w 3331540"/>
              <a:gd name="connsiteY91" fmla="*/ 5275064 h 7301507"/>
              <a:gd name="connsiteX92" fmla="*/ 2979115 w 3331540"/>
              <a:gd name="connsiteY92" fmla="*/ 5320307 h 7301507"/>
              <a:gd name="connsiteX93" fmla="*/ 2976734 w 3331540"/>
              <a:gd name="connsiteY93" fmla="*/ 5375076 h 7301507"/>
              <a:gd name="connsiteX94" fmla="*/ 3033884 w 3331540"/>
              <a:gd name="connsiteY94" fmla="*/ 5444132 h 7301507"/>
              <a:gd name="connsiteX95" fmla="*/ 3081509 w 3331540"/>
              <a:gd name="connsiteY95" fmla="*/ 5570339 h 7301507"/>
              <a:gd name="connsiteX96" fmla="*/ 2988640 w 3331540"/>
              <a:gd name="connsiteY96" fmla="*/ 5860851 h 7301507"/>
              <a:gd name="connsiteX97" fmla="*/ 3010071 w 3331540"/>
              <a:gd name="connsiteY97" fmla="*/ 5915620 h 7301507"/>
              <a:gd name="connsiteX98" fmla="*/ 3036265 w 3331540"/>
              <a:gd name="connsiteY98" fmla="*/ 5968007 h 7301507"/>
              <a:gd name="connsiteX99" fmla="*/ 3041028 w 3331540"/>
              <a:gd name="connsiteY99" fmla="*/ 6072782 h 7301507"/>
              <a:gd name="connsiteX100" fmla="*/ 2948158 w 3331540"/>
              <a:gd name="connsiteY100" fmla="*/ 6232327 h 7301507"/>
              <a:gd name="connsiteX101" fmla="*/ 2912440 w 3331540"/>
              <a:gd name="connsiteY101" fmla="*/ 6213276 h 7301507"/>
              <a:gd name="connsiteX102" fmla="*/ 2841003 w 3331540"/>
              <a:gd name="connsiteY102" fmla="*/ 6225182 h 7301507"/>
              <a:gd name="connsiteX103" fmla="*/ 2705271 w 3331540"/>
              <a:gd name="connsiteY103" fmla="*/ 6337101 h 7301507"/>
              <a:gd name="connsiteX104" fmla="*/ 2598115 w 3331540"/>
              <a:gd name="connsiteY104" fmla="*/ 6322814 h 7301507"/>
              <a:gd name="connsiteX105" fmla="*/ 2567159 w 3331540"/>
              <a:gd name="connsiteY105" fmla="*/ 6351389 h 7301507"/>
              <a:gd name="connsiteX106" fmla="*/ 2500483 w 3331540"/>
              <a:gd name="connsiteY106" fmla="*/ 6396631 h 7301507"/>
              <a:gd name="connsiteX107" fmla="*/ 2383803 w 3331540"/>
              <a:gd name="connsiteY107" fmla="*/ 6384726 h 7301507"/>
              <a:gd name="connsiteX108" fmla="*/ 2359990 w 3331540"/>
              <a:gd name="connsiteY108" fmla="*/ 6501407 h 7301507"/>
              <a:gd name="connsiteX109" fmla="*/ 2355228 w 3331540"/>
              <a:gd name="connsiteY109" fmla="*/ 6537126 h 7301507"/>
              <a:gd name="connsiteX110" fmla="*/ 2331416 w 3331540"/>
              <a:gd name="connsiteY110" fmla="*/ 6556176 h 7301507"/>
              <a:gd name="connsiteX111" fmla="*/ 2133771 w 3331540"/>
              <a:gd name="connsiteY111" fmla="*/ 6508551 h 7301507"/>
              <a:gd name="connsiteX112" fmla="*/ 2095671 w 3331540"/>
              <a:gd name="connsiteY112" fmla="*/ 6560939 h 7301507"/>
              <a:gd name="connsiteX113" fmla="*/ 2064715 w 3331540"/>
              <a:gd name="connsiteY113" fmla="*/ 6656189 h 7301507"/>
              <a:gd name="connsiteX114" fmla="*/ 2031377 w 3331540"/>
              <a:gd name="connsiteY114" fmla="*/ 6720482 h 7301507"/>
              <a:gd name="connsiteX115" fmla="*/ 2043284 w 3331540"/>
              <a:gd name="connsiteY115" fmla="*/ 6782395 h 7301507"/>
              <a:gd name="connsiteX116" fmla="*/ 2176634 w 3331540"/>
              <a:gd name="connsiteY116" fmla="*/ 6894314 h 7301507"/>
              <a:gd name="connsiteX117" fmla="*/ 2245690 w 3331540"/>
              <a:gd name="connsiteY117" fmla="*/ 6927651 h 7301507"/>
              <a:gd name="connsiteX118" fmla="*/ 2229021 w 3331540"/>
              <a:gd name="connsiteY118" fmla="*/ 6951464 h 7301507"/>
              <a:gd name="connsiteX119" fmla="*/ 2193303 w 3331540"/>
              <a:gd name="connsiteY119" fmla="*/ 6970514 h 7301507"/>
              <a:gd name="connsiteX120" fmla="*/ 2226640 w 3331540"/>
              <a:gd name="connsiteY120" fmla="*/ 7046714 h 7301507"/>
              <a:gd name="connsiteX121" fmla="*/ 2195684 w 3331540"/>
              <a:gd name="connsiteY121" fmla="*/ 7068145 h 7301507"/>
              <a:gd name="connsiteX122" fmla="*/ 2090909 w 3331540"/>
              <a:gd name="connsiteY122" fmla="*/ 7006232 h 7301507"/>
              <a:gd name="connsiteX123" fmla="*/ 2048046 w 3331540"/>
              <a:gd name="connsiteY123" fmla="*/ 7032426 h 7301507"/>
              <a:gd name="connsiteX124" fmla="*/ 1988515 w 3331540"/>
              <a:gd name="connsiteY124" fmla="*/ 6930032 h 7301507"/>
              <a:gd name="connsiteX125" fmla="*/ 1871834 w 3331540"/>
              <a:gd name="connsiteY125" fmla="*/ 6956226 h 7301507"/>
              <a:gd name="connsiteX126" fmla="*/ 1807540 w 3331540"/>
              <a:gd name="connsiteY126" fmla="*/ 6960989 h 7301507"/>
              <a:gd name="connsiteX127" fmla="*/ 1757534 w 3331540"/>
              <a:gd name="connsiteY127" fmla="*/ 6956227 h 7301507"/>
              <a:gd name="connsiteX128" fmla="*/ 1700384 w 3331540"/>
              <a:gd name="connsiteY128" fmla="*/ 7001470 h 7301507"/>
              <a:gd name="connsiteX129" fmla="*/ 1521790 w 3331540"/>
              <a:gd name="connsiteY129" fmla="*/ 6960989 h 7301507"/>
              <a:gd name="connsiteX130" fmla="*/ 1545602 w 3331540"/>
              <a:gd name="connsiteY130" fmla="*/ 7087195 h 7301507"/>
              <a:gd name="connsiteX131" fmla="*/ 1469403 w 3331540"/>
              <a:gd name="connsiteY131" fmla="*/ 7132439 h 7301507"/>
              <a:gd name="connsiteX132" fmla="*/ 1407490 w 3331540"/>
              <a:gd name="connsiteY132" fmla="*/ 7199113 h 7301507"/>
              <a:gd name="connsiteX133" fmla="*/ 1257471 w 3331540"/>
              <a:gd name="connsiteY133" fmla="*/ 7191970 h 7301507"/>
              <a:gd name="connsiteX134" fmla="*/ 1205084 w 3331540"/>
              <a:gd name="connsiteY134" fmla="*/ 7301507 h 7301507"/>
              <a:gd name="connsiteX0" fmla="*/ 3331433 w 3331433"/>
              <a:gd name="connsiteY0" fmla="*/ 1022151 h 7301507"/>
              <a:gd name="connsiteX1" fmla="*/ 2759933 w 3331433"/>
              <a:gd name="connsiteY1" fmla="*/ 850701 h 7301507"/>
              <a:gd name="connsiteX2" fmla="*/ 2436083 w 3331433"/>
              <a:gd name="connsiteY2" fmla="*/ 450651 h 7301507"/>
              <a:gd name="connsiteX3" fmla="*/ 2474183 w 3331433"/>
              <a:gd name="connsiteY3" fmla="*/ 298251 h 7301507"/>
              <a:gd name="connsiteX4" fmla="*/ 1845533 w 3331433"/>
              <a:gd name="connsiteY4" fmla="*/ 69651 h 7301507"/>
              <a:gd name="connsiteX5" fmla="*/ 1597883 w 3331433"/>
              <a:gd name="connsiteY5" fmla="*/ 12501 h 7301507"/>
              <a:gd name="connsiteX6" fmla="*/ 1331183 w 3331433"/>
              <a:gd name="connsiteY6" fmla="*/ 279201 h 7301507"/>
              <a:gd name="connsiteX7" fmla="*/ 702533 w 3331433"/>
              <a:gd name="connsiteY7" fmla="*/ 355401 h 7301507"/>
              <a:gd name="connsiteX8" fmla="*/ 211996 w 3331433"/>
              <a:gd name="connsiteY8" fmla="*/ 253007 h 7301507"/>
              <a:gd name="connsiteX9" fmla="*/ 64 w 3331433"/>
              <a:gd name="connsiteY9" fmla="*/ 457795 h 7301507"/>
              <a:gd name="connsiteX10" fmla="*/ 190564 w 3331433"/>
              <a:gd name="connsiteY10" fmla="*/ 662582 h 7301507"/>
              <a:gd name="connsiteX11" fmla="*/ 257240 w 3331433"/>
              <a:gd name="connsiteY11" fmla="*/ 679251 h 7301507"/>
              <a:gd name="connsiteX12" fmla="*/ 290578 w 3331433"/>
              <a:gd name="connsiteY12" fmla="*/ 703064 h 7301507"/>
              <a:gd name="connsiteX13" fmla="*/ 288196 w 3331433"/>
              <a:gd name="connsiteY13" fmla="*/ 874513 h 7301507"/>
              <a:gd name="connsiteX14" fmla="*/ 354871 w 3331433"/>
              <a:gd name="connsiteY14" fmla="*/ 879276 h 7301507"/>
              <a:gd name="connsiteX15" fmla="*/ 392971 w 3331433"/>
              <a:gd name="connsiteY15" fmla="*/ 829270 h 7301507"/>
              <a:gd name="connsiteX16" fmla="*/ 473933 w 3331433"/>
              <a:gd name="connsiteY16" fmla="*/ 867370 h 7301507"/>
              <a:gd name="connsiteX17" fmla="*/ 412021 w 3331433"/>
              <a:gd name="connsiteY17" fmla="*/ 1012626 h 7301507"/>
              <a:gd name="connsiteX18" fmla="*/ 426308 w 3331433"/>
              <a:gd name="connsiteY18" fmla="*/ 1060251 h 7301507"/>
              <a:gd name="connsiteX19" fmla="*/ 371539 w 3331433"/>
              <a:gd name="connsiteY19" fmla="*/ 1112639 h 7301507"/>
              <a:gd name="connsiteX20" fmla="*/ 407258 w 3331433"/>
              <a:gd name="connsiteY20" fmla="*/ 1141213 h 7301507"/>
              <a:gd name="connsiteX21" fmla="*/ 478696 w 3331433"/>
              <a:gd name="connsiteY21" fmla="*/ 1229320 h 7301507"/>
              <a:gd name="connsiteX22" fmla="*/ 519177 w 3331433"/>
              <a:gd name="connsiteY22" fmla="*/ 1317426 h 7301507"/>
              <a:gd name="connsiteX23" fmla="*/ 628714 w 3331433"/>
              <a:gd name="connsiteY23" fmla="*/ 1369814 h 7301507"/>
              <a:gd name="connsiteX24" fmla="*/ 738252 w 3331433"/>
              <a:gd name="connsiteY24" fmla="*/ 1393626 h 7301507"/>
              <a:gd name="connsiteX25" fmla="*/ 821596 w 3331433"/>
              <a:gd name="connsiteY25" fmla="*/ 1441251 h 7301507"/>
              <a:gd name="connsiteX26" fmla="*/ 904939 w 3331433"/>
              <a:gd name="connsiteY26" fmla="*/ 1415057 h 7301507"/>
              <a:gd name="connsiteX27" fmla="*/ 985902 w 3331433"/>
              <a:gd name="connsiteY27" fmla="*/ 1341239 h 7301507"/>
              <a:gd name="connsiteX28" fmla="*/ 1095439 w 3331433"/>
              <a:gd name="connsiteY28" fmla="*/ 1324570 h 7301507"/>
              <a:gd name="connsiteX29" fmla="*/ 1162114 w 3331433"/>
              <a:gd name="connsiteY29" fmla="*/ 1329332 h 7301507"/>
              <a:gd name="connsiteX30" fmla="*/ 1321658 w 3331433"/>
              <a:gd name="connsiteY30" fmla="*/ 1438870 h 7301507"/>
              <a:gd name="connsiteX31" fmla="*/ 1381189 w 3331433"/>
              <a:gd name="connsiteY31" fmla="*/ 1467445 h 7301507"/>
              <a:gd name="connsiteX32" fmla="*/ 1252602 w 3331433"/>
              <a:gd name="connsiteY32" fmla="*/ 1569839 h 7301507"/>
              <a:gd name="connsiteX33" fmla="*/ 1254983 w 3331433"/>
              <a:gd name="connsiteY33" fmla="*/ 1634132 h 7301507"/>
              <a:gd name="connsiteX34" fmla="*/ 1416908 w 3331433"/>
              <a:gd name="connsiteY34" fmla="*/ 1586507 h 7301507"/>
              <a:gd name="connsiteX35" fmla="*/ 1378808 w 3331433"/>
              <a:gd name="connsiteY35" fmla="*/ 1650801 h 7301507"/>
              <a:gd name="connsiteX36" fmla="*/ 1397858 w 3331433"/>
              <a:gd name="connsiteY36" fmla="*/ 1724620 h 7301507"/>
              <a:gd name="connsiteX37" fmla="*/ 1509777 w 3331433"/>
              <a:gd name="connsiteY37" fmla="*/ 1760339 h 7301507"/>
              <a:gd name="connsiteX38" fmla="*/ 1583596 w 3331433"/>
              <a:gd name="connsiteY38" fmla="*/ 1777007 h 7301507"/>
              <a:gd name="connsiteX39" fmla="*/ 1493108 w 3331433"/>
              <a:gd name="connsiteY39" fmla="*/ 1907976 h 7301507"/>
              <a:gd name="connsiteX40" fmla="*/ 1485964 w 3331433"/>
              <a:gd name="connsiteY40" fmla="*/ 1957982 h 7301507"/>
              <a:gd name="connsiteX41" fmla="*/ 1414527 w 3331433"/>
              <a:gd name="connsiteY41" fmla="*/ 1993701 h 7301507"/>
              <a:gd name="connsiteX42" fmla="*/ 1383571 w 3331433"/>
              <a:gd name="connsiteY42" fmla="*/ 2055614 h 7301507"/>
              <a:gd name="connsiteX43" fmla="*/ 1252602 w 3331433"/>
              <a:gd name="connsiteY43" fmla="*/ 2029420 h 7301507"/>
              <a:gd name="connsiteX44" fmla="*/ 1131158 w 3331433"/>
              <a:gd name="connsiteY44" fmla="*/ 2029419 h 7301507"/>
              <a:gd name="connsiteX45" fmla="*/ 1064483 w 3331433"/>
              <a:gd name="connsiteY45" fmla="*/ 2057995 h 7301507"/>
              <a:gd name="connsiteX46" fmla="*/ 1057339 w 3331433"/>
              <a:gd name="connsiteY46" fmla="*/ 2158007 h 7301507"/>
              <a:gd name="connsiteX47" fmla="*/ 969233 w 3331433"/>
              <a:gd name="connsiteY47" fmla="*/ 2246114 h 7301507"/>
              <a:gd name="connsiteX48" fmla="*/ 1112108 w 3331433"/>
              <a:gd name="connsiteY48" fmla="*/ 2308026 h 7301507"/>
              <a:gd name="connsiteX49" fmla="*/ 1162115 w 3331433"/>
              <a:gd name="connsiteY49" fmla="*/ 2343744 h 7301507"/>
              <a:gd name="connsiteX50" fmla="*/ 1214502 w 3331433"/>
              <a:gd name="connsiteY50" fmla="*/ 2360414 h 7301507"/>
              <a:gd name="connsiteX51" fmla="*/ 1264508 w 3331433"/>
              <a:gd name="connsiteY51" fmla="*/ 2410420 h 7301507"/>
              <a:gd name="connsiteX52" fmla="*/ 1321658 w 3331433"/>
              <a:gd name="connsiteY52" fmla="*/ 2431851 h 7301507"/>
              <a:gd name="connsiteX53" fmla="*/ 1414527 w 3331433"/>
              <a:gd name="connsiteY53" fmla="*/ 2508051 h 7301507"/>
              <a:gd name="connsiteX54" fmla="*/ 1500252 w 3331433"/>
              <a:gd name="connsiteY54" fmla="*/ 2541390 h 7301507"/>
              <a:gd name="connsiteX55" fmla="*/ 1633602 w 3331433"/>
              <a:gd name="connsiteY55" fmla="*/ 2689026 h 7301507"/>
              <a:gd name="connsiteX56" fmla="*/ 1716946 w 3331433"/>
              <a:gd name="connsiteY56" fmla="*/ 2843807 h 7301507"/>
              <a:gd name="connsiteX57" fmla="*/ 1888395 w 3331433"/>
              <a:gd name="connsiteY57" fmla="*/ 2950964 h 7301507"/>
              <a:gd name="connsiteX58" fmla="*/ 1919352 w 3331433"/>
              <a:gd name="connsiteY58" fmla="*/ 3055739 h 7301507"/>
              <a:gd name="connsiteX59" fmla="*/ 1981264 w 3331433"/>
              <a:gd name="connsiteY59" fmla="*/ 3158132 h 7301507"/>
              <a:gd name="connsiteX60" fmla="*/ 2043177 w 3331433"/>
              <a:gd name="connsiteY60" fmla="*/ 3196232 h 7301507"/>
              <a:gd name="connsiteX61" fmla="*/ 2174146 w 3331433"/>
              <a:gd name="connsiteY61" fmla="*/ 3343870 h 7301507"/>
              <a:gd name="connsiteX62" fmla="*/ 2317020 w 3331433"/>
              <a:gd name="connsiteY62" fmla="*/ 3420070 h 7301507"/>
              <a:gd name="connsiteX63" fmla="*/ 2376552 w 3331433"/>
              <a:gd name="connsiteY63" fmla="*/ 3505795 h 7301507"/>
              <a:gd name="connsiteX64" fmla="*/ 2424177 w 3331433"/>
              <a:gd name="connsiteY64" fmla="*/ 3572470 h 7301507"/>
              <a:gd name="connsiteX65" fmla="*/ 2471802 w 3331433"/>
              <a:gd name="connsiteY65" fmla="*/ 3562946 h 7301507"/>
              <a:gd name="connsiteX66" fmla="*/ 2476564 w 3331433"/>
              <a:gd name="connsiteY66" fmla="*/ 3715345 h 7301507"/>
              <a:gd name="connsiteX67" fmla="*/ 2528952 w 3331433"/>
              <a:gd name="connsiteY67" fmla="*/ 3808214 h 7301507"/>
              <a:gd name="connsiteX68" fmla="*/ 2521808 w 3331433"/>
              <a:gd name="connsiteY68" fmla="*/ 3846314 h 7301507"/>
              <a:gd name="connsiteX69" fmla="*/ 2590864 w 3331433"/>
              <a:gd name="connsiteY69" fmla="*/ 3882032 h 7301507"/>
              <a:gd name="connsiteX70" fmla="*/ 2648014 w 3331433"/>
              <a:gd name="connsiteY70" fmla="*/ 3827264 h 7301507"/>
              <a:gd name="connsiteX71" fmla="*/ 2681352 w 3331433"/>
              <a:gd name="connsiteY71" fmla="*/ 3910607 h 7301507"/>
              <a:gd name="connsiteX72" fmla="*/ 2726596 w 3331433"/>
              <a:gd name="connsiteY72" fmla="*/ 3955851 h 7301507"/>
              <a:gd name="connsiteX73" fmla="*/ 2800414 w 3331433"/>
              <a:gd name="connsiteY73" fmla="*/ 3979664 h 7301507"/>
              <a:gd name="connsiteX74" fmla="*/ 2852802 w 3331433"/>
              <a:gd name="connsiteY74" fmla="*/ 4048720 h 7301507"/>
              <a:gd name="connsiteX75" fmla="*/ 2938527 w 3331433"/>
              <a:gd name="connsiteY75" fmla="*/ 4103489 h 7301507"/>
              <a:gd name="connsiteX76" fmla="*/ 2990914 w 3331433"/>
              <a:gd name="connsiteY76" fmla="*/ 4136826 h 7301507"/>
              <a:gd name="connsiteX77" fmla="*/ 2862327 w 3331433"/>
              <a:gd name="connsiteY77" fmla="*/ 4229695 h 7301507"/>
              <a:gd name="connsiteX78" fmla="*/ 2859945 w 3331433"/>
              <a:gd name="connsiteY78" fmla="*/ 4284463 h 7301507"/>
              <a:gd name="connsiteX79" fmla="*/ 2962339 w 3331433"/>
              <a:gd name="connsiteY79" fmla="*/ 4401145 h 7301507"/>
              <a:gd name="connsiteX80" fmla="*/ 3057589 w 3331433"/>
              <a:gd name="connsiteY80" fmla="*/ 4463057 h 7301507"/>
              <a:gd name="connsiteX81" fmla="*/ 3088546 w 3331433"/>
              <a:gd name="connsiteY81" fmla="*/ 4501157 h 7301507"/>
              <a:gd name="connsiteX82" fmla="*/ 3074258 w 3331433"/>
              <a:gd name="connsiteY82" fmla="*/ 4582120 h 7301507"/>
              <a:gd name="connsiteX83" fmla="*/ 3069496 w 3331433"/>
              <a:gd name="connsiteY83" fmla="*/ 4665464 h 7301507"/>
              <a:gd name="connsiteX84" fmla="*/ 3026633 w 3331433"/>
              <a:gd name="connsiteY84" fmla="*/ 4674989 h 7301507"/>
              <a:gd name="connsiteX85" fmla="*/ 3000439 w 3331433"/>
              <a:gd name="connsiteY85" fmla="*/ 4691657 h 7301507"/>
              <a:gd name="connsiteX86" fmla="*/ 3029014 w 3331433"/>
              <a:gd name="connsiteY86" fmla="*/ 4841676 h 7301507"/>
              <a:gd name="connsiteX87" fmla="*/ 3012346 w 3331433"/>
              <a:gd name="connsiteY87" fmla="*/ 4977407 h 7301507"/>
              <a:gd name="connsiteX88" fmla="*/ 2974246 w 3331433"/>
              <a:gd name="connsiteY88" fmla="*/ 5017889 h 7301507"/>
              <a:gd name="connsiteX89" fmla="*/ 2957577 w 3331433"/>
              <a:gd name="connsiteY89" fmla="*/ 5139332 h 7301507"/>
              <a:gd name="connsiteX90" fmla="*/ 2929002 w 3331433"/>
              <a:gd name="connsiteY90" fmla="*/ 5258395 h 7301507"/>
              <a:gd name="connsiteX91" fmla="*/ 2981389 w 3331433"/>
              <a:gd name="connsiteY91" fmla="*/ 5275064 h 7301507"/>
              <a:gd name="connsiteX92" fmla="*/ 2979008 w 3331433"/>
              <a:gd name="connsiteY92" fmla="*/ 5320307 h 7301507"/>
              <a:gd name="connsiteX93" fmla="*/ 2976627 w 3331433"/>
              <a:gd name="connsiteY93" fmla="*/ 5375076 h 7301507"/>
              <a:gd name="connsiteX94" fmla="*/ 3033777 w 3331433"/>
              <a:gd name="connsiteY94" fmla="*/ 5444132 h 7301507"/>
              <a:gd name="connsiteX95" fmla="*/ 3081402 w 3331433"/>
              <a:gd name="connsiteY95" fmla="*/ 5570339 h 7301507"/>
              <a:gd name="connsiteX96" fmla="*/ 2988533 w 3331433"/>
              <a:gd name="connsiteY96" fmla="*/ 5860851 h 7301507"/>
              <a:gd name="connsiteX97" fmla="*/ 3009964 w 3331433"/>
              <a:gd name="connsiteY97" fmla="*/ 5915620 h 7301507"/>
              <a:gd name="connsiteX98" fmla="*/ 3036158 w 3331433"/>
              <a:gd name="connsiteY98" fmla="*/ 5968007 h 7301507"/>
              <a:gd name="connsiteX99" fmla="*/ 3040921 w 3331433"/>
              <a:gd name="connsiteY99" fmla="*/ 6072782 h 7301507"/>
              <a:gd name="connsiteX100" fmla="*/ 2948051 w 3331433"/>
              <a:gd name="connsiteY100" fmla="*/ 6232327 h 7301507"/>
              <a:gd name="connsiteX101" fmla="*/ 2912333 w 3331433"/>
              <a:gd name="connsiteY101" fmla="*/ 6213276 h 7301507"/>
              <a:gd name="connsiteX102" fmla="*/ 2840896 w 3331433"/>
              <a:gd name="connsiteY102" fmla="*/ 6225182 h 7301507"/>
              <a:gd name="connsiteX103" fmla="*/ 2705164 w 3331433"/>
              <a:gd name="connsiteY103" fmla="*/ 6337101 h 7301507"/>
              <a:gd name="connsiteX104" fmla="*/ 2598008 w 3331433"/>
              <a:gd name="connsiteY104" fmla="*/ 6322814 h 7301507"/>
              <a:gd name="connsiteX105" fmla="*/ 2567052 w 3331433"/>
              <a:gd name="connsiteY105" fmla="*/ 6351389 h 7301507"/>
              <a:gd name="connsiteX106" fmla="*/ 2500376 w 3331433"/>
              <a:gd name="connsiteY106" fmla="*/ 6396631 h 7301507"/>
              <a:gd name="connsiteX107" fmla="*/ 2383696 w 3331433"/>
              <a:gd name="connsiteY107" fmla="*/ 6384726 h 7301507"/>
              <a:gd name="connsiteX108" fmla="*/ 2359883 w 3331433"/>
              <a:gd name="connsiteY108" fmla="*/ 6501407 h 7301507"/>
              <a:gd name="connsiteX109" fmla="*/ 2355121 w 3331433"/>
              <a:gd name="connsiteY109" fmla="*/ 6537126 h 7301507"/>
              <a:gd name="connsiteX110" fmla="*/ 2331309 w 3331433"/>
              <a:gd name="connsiteY110" fmla="*/ 6556176 h 7301507"/>
              <a:gd name="connsiteX111" fmla="*/ 2133664 w 3331433"/>
              <a:gd name="connsiteY111" fmla="*/ 6508551 h 7301507"/>
              <a:gd name="connsiteX112" fmla="*/ 2095564 w 3331433"/>
              <a:gd name="connsiteY112" fmla="*/ 6560939 h 7301507"/>
              <a:gd name="connsiteX113" fmla="*/ 2064608 w 3331433"/>
              <a:gd name="connsiteY113" fmla="*/ 6656189 h 7301507"/>
              <a:gd name="connsiteX114" fmla="*/ 2031270 w 3331433"/>
              <a:gd name="connsiteY114" fmla="*/ 6720482 h 7301507"/>
              <a:gd name="connsiteX115" fmla="*/ 2043177 w 3331433"/>
              <a:gd name="connsiteY115" fmla="*/ 6782395 h 7301507"/>
              <a:gd name="connsiteX116" fmla="*/ 2176527 w 3331433"/>
              <a:gd name="connsiteY116" fmla="*/ 6894314 h 7301507"/>
              <a:gd name="connsiteX117" fmla="*/ 2245583 w 3331433"/>
              <a:gd name="connsiteY117" fmla="*/ 6927651 h 7301507"/>
              <a:gd name="connsiteX118" fmla="*/ 2228914 w 3331433"/>
              <a:gd name="connsiteY118" fmla="*/ 6951464 h 7301507"/>
              <a:gd name="connsiteX119" fmla="*/ 2193196 w 3331433"/>
              <a:gd name="connsiteY119" fmla="*/ 6970514 h 7301507"/>
              <a:gd name="connsiteX120" fmla="*/ 2226533 w 3331433"/>
              <a:gd name="connsiteY120" fmla="*/ 7046714 h 7301507"/>
              <a:gd name="connsiteX121" fmla="*/ 2195577 w 3331433"/>
              <a:gd name="connsiteY121" fmla="*/ 7068145 h 7301507"/>
              <a:gd name="connsiteX122" fmla="*/ 2090802 w 3331433"/>
              <a:gd name="connsiteY122" fmla="*/ 7006232 h 7301507"/>
              <a:gd name="connsiteX123" fmla="*/ 2047939 w 3331433"/>
              <a:gd name="connsiteY123" fmla="*/ 7032426 h 7301507"/>
              <a:gd name="connsiteX124" fmla="*/ 1988408 w 3331433"/>
              <a:gd name="connsiteY124" fmla="*/ 6930032 h 7301507"/>
              <a:gd name="connsiteX125" fmla="*/ 1871727 w 3331433"/>
              <a:gd name="connsiteY125" fmla="*/ 6956226 h 7301507"/>
              <a:gd name="connsiteX126" fmla="*/ 1807433 w 3331433"/>
              <a:gd name="connsiteY126" fmla="*/ 6960989 h 7301507"/>
              <a:gd name="connsiteX127" fmla="*/ 1757427 w 3331433"/>
              <a:gd name="connsiteY127" fmla="*/ 6956227 h 7301507"/>
              <a:gd name="connsiteX128" fmla="*/ 1700277 w 3331433"/>
              <a:gd name="connsiteY128" fmla="*/ 7001470 h 7301507"/>
              <a:gd name="connsiteX129" fmla="*/ 1521683 w 3331433"/>
              <a:gd name="connsiteY129" fmla="*/ 6960989 h 7301507"/>
              <a:gd name="connsiteX130" fmla="*/ 1545495 w 3331433"/>
              <a:gd name="connsiteY130" fmla="*/ 7087195 h 7301507"/>
              <a:gd name="connsiteX131" fmla="*/ 1469296 w 3331433"/>
              <a:gd name="connsiteY131" fmla="*/ 7132439 h 7301507"/>
              <a:gd name="connsiteX132" fmla="*/ 1407383 w 3331433"/>
              <a:gd name="connsiteY132" fmla="*/ 7199113 h 7301507"/>
              <a:gd name="connsiteX133" fmla="*/ 1257364 w 3331433"/>
              <a:gd name="connsiteY133" fmla="*/ 7191970 h 7301507"/>
              <a:gd name="connsiteX134" fmla="*/ 1204977 w 3331433"/>
              <a:gd name="connsiteY134" fmla="*/ 7301507 h 7301507"/>
              <a:gd name="connsiteX0" fmla="*/ 3332387 w 3332387"/>
              <a:gd name="connsiteY0" fmla="*/ 1022151 h 7301507"/>
              <a:gd name="connsiteX1" fmla="*/ 2760887 w 3332387"/>
              <a:gd name="connsiteY1" fmla="*/ 850701 h 7301507"/>
              <a:gd name="connsiteX2" fmla="*/ 2437037 w 3332387"/>
              <a:gd name="connsiteY2" fmla="*/ 450651 h 7301507"/>
              <a:gd name="connsiteX3" fmla="*/ 2475137 w 3332387"/>
              <a:gd name="connsiteY3" fmla="*/ 298251 h 7301507"/>
              <a:gd name="connsiteX4" fmla="*/ 1846487 w 3332387"/>
              <a:gd name="connsiteY4" fmla="*/ 69651 h 7301507"/>
              <a:gd name="connsiteX5" fmla="*/ 1598837 w 3332387"/>
              <a:gd name="connsiteY5" fmla="*/ 12501 h 7301507"/>
              <a:gd name="connsiteX6" fmla="*/ 1332137 w 3332387"/>
              <a:gd name="connsiteY6" fmla="*/ 279201 h 7301507"/>
              <a:gd name="connsiteX7" fmla="*/ 703487 w 3332387"/>
              <a:gd name="connsiteY7" fmla="*/ 355401 h 7301507"/>
              <a:gd name="connsiteX8" fmla="*/ 212950 w 3332387"/>
              <a:gd name="connsiteY8" fmla="*/ 253007 h 7301507"/>
              <a:gd name="connsiteX9" fmla="*/ 120081 w 3332387"/>
              <a:gd name="connsiteY9" fmla="*/ 383976 h 7301507"/>
              <a:gd name="connsiteX10" fmla="*/ 1018 w 3332387"/>
              <a:gd name="connsiteY10" fmla="*/ 457795 h 7301507"/>
              <a:gd name="connsiteX11" fmla="*/ 191518 w 3332387"/>
              <a:gd name="connsiteY11" fmla="*/ 662582 h 7301507"/>
              <a:gd name="connsiteX12" fmla="*/ 258194 w 3332387"/>
              <a:gd name="connsiteY12" fmla="*/ 679251 h 7301507"/>
              <a:gd name="connsiteX13" fmla="*/ 291532 w 3332387"/>
              <a:gd name="connsiteY13" fmla="*/ 703064 h 7301507"/>
              <a:gd name="connsiteX14" fmla="*/ 289150 w 3332387"/>
              <a:gd name="connsiteY14" fmla="*/ 874513 h 7301507"/>
              <a:gd name="connsiteX15" fmla="*/ 355825 w 3332387"/>
              <a:gd name="connsiteY15" fmla="*/ 879276 h 7301507"/>
              <a:gd name="connsiteX16" fmla="*/ 393925 w 3332387"/>
              <a:gd name="connsiteY16" fmla="*/ 829270 h 7301507"/>
              <a:gd name="connsiteX17" fmla="*/ 474887 w 3332387"/>
              <a:gd name="connsiteY17" fmla="*/ 867370 h 7301507"/>
              <a:gd name="connsiteX18" fmla="*/ 412975 w 3332387"/>
              <a:gd name="connsiteY18" fmla="*/ 1012626 h 7301507"/>
              <a:gd name="connsiteX19" fmla="*/ 427262 w 3332387"/>
              <a:gd name="connsiteY19" fmla="*/ 1060251 h 7301507"/>
              <a:gd name="connsiteX20" fmla="*/ 372493 w 3332387"/>
              <a:gd name="connsiteY20" fmla="*/ 1112639 h 7301507"/>
              <a:gd name="connsiteX21" fmla="*/ 408212 w 3332387"/>
              <a:gd name="connsiteY21" fmla="*/ 1141213 h 7301507"/>
              <a:gd name="connsiteX22" fmla="*/ 479650 w 3332387"/>
              <a:gd name="connsiteY22" fmla="*/ 1229320 h 7301507"/>
              <a:gd name="connsiteX23" fmla="*/ 520131 w 3332387"/>
              <a:gd name="connsiteY23" fmla="*/ 1317426 h 7301507"/>
              <a:gd name="connsiteX24" fmla="*/ 629668 w 3332387"/>
              <a:gd name="connsiteY24" fmla="*/ 1369814 h 7301507"/>
              <a:gd name="connsiteX25" fmla="*/ 739206 w 3332387"/>
              <a:gd name="connsiteY25" fmla="*/ 1393626 h 7301507"/>
              <a:gd name="connsiteX26" fmla="*/ 822550 w 3332387"/>
              <a:gd name="connsiteY26" fmla="*/ 1441251 h 7301507"/>
              <a:gd name="connsiteX27" fmla="*/ 905893 w 3332387"/>
              <a:gd name="connsiteY27" fmla="*/ 1415057 h 7301507"/>
              <a:gd name="connsiteX28" fmla="*/ 986856 w 3332387"/>
              <a:gd name="connsiteY28" fmla="*/ 1341239 h 7301507"/>
              <a:gd name="connsiteX29" fmla="*/ 1096393 w 3332387"/>
              <a:gd name="connsiteY29" fmla="*/ 1324570 h 7301507"/>
              <a:gd name="connsiteX30" fmla="*/ 1163068 w 3332387"/>
              <a:gd name="connsiteY30" fmla="*/ 1329332 h 7301507"/>
              <a:gd name="connsiteX31" fmla="*/ 1322612 w 3332387"/>
              <a:gd name="connsiteY31" fmla="*/ 1438870 h 7301507"/>
              <a:gd name="connsiteX32" fmla="*/ 1382143 w 3332387"/>
              <a:gd name="connsiteY32" fmla="*/ 1467445 h 7301507"/>
              <a:gd name="connsiteX33" fmla="*/ 1253556 w 3332387"/>
              <a:gd name="connsiteY33" fmla="*/ 1569839 h 7301507"/>
              <a:gd name="connsiteX34" fmla="*/ 1255937 w 3332387"/>
              <a:gd name="connsiteY34" fmla="*/ 1634132 h 7301507"/>
              <a:gd name="connsiteX35" fmla="*/ 1417862 w 3332387"/>
              <a:gd name="connsiteY35" fmla="*/ 1586507 h 7301507"/>
              <a:gd name="connsiteX36" fmla="*/ 1379762 w 3332387"/>
              <a:gd name="connsiteY36" fmla="*/ 1650801 h 7301507"/>
              <a:gd name="connsiteX37" fmla="*/ 1398812 w 3332387"/>
              <a:gd name="connsiteY37" fmla="*/ 1724620 h 7301507"/>
              <a:gd name="connsiteX38" fmla="*/ 1510731 w 3332387"/>
              <a:gd name="connsiteY38" fmla="*/ 1760339 h 7301507"/>
              <a:gd name="connsiteX39" fmla="*/ 1584550 w 3332387"/>
              <a:gd name="connsiteY39" fmla="*/ 1777007 h 7301507"/>
              <a:gd name="connsiteX40" fmla="*/ 1494062 w 3332387"/>
              <a:gd name="connsiteY40" fmla="*/ 1907976 h 7301507"/>
              <a:gd name="connsiteX41" fmla="*/ 1486918 w 3332387"/>
              <a:gd name="connsiteY41" fmla="*/ 1957982 h 7301507"/>
              <a:gd name="connsiteX42" fmla="*/ 1415481 w 3332387"/>
              <a:gd name="connsiteY42" fmla="*/ 1993701 h 7301507"/>
              <a:gd name="connsiteX43" fmla="*/ 1384525 w 3332387"/>
              <a:gd name="connsiteY43" fmla="*/ 2055614 h 7301507"/>
              <a:gd name="connsiteX44" fmla="*/ 1253556 w 3332387"/>
              <a:gd name="connsiteY44" fmla="*/ 2029420 h 7301507"/>
              <a:gd name="connsiteX45" fmla="*/ 1132112 w 3332387"/>
              <a:gd name="connsiteY45" fmla="*/ 2029419 h 7301507"/>
              <a:gd name="connsiteX46" fmla="*/ 1065437 w 3332387"/>
              <a:gd name="connsiteY46" fmla="*/ 2057995 h 7301507"/>
              <a:gd name="connsiteX47" fmla="*/ 1058293 w 3332387"/>
              <a:gd name="connsiteY47" fmla="*/ 2158007 h 7301507"/>
              <a:gd name="connsiteX48" fmla="*/ 970187 w 3332387"/>
              <a:gd name="connsiteY48" fmla="*/ 2246114 h 7301507"/>
              <a:gd name="connsiteX49" fmla="*/ 1113062 w 3332387"/>
              <a:gd name="connsiteY49" fmla="*/ 2308026 h 7301507"/>
              <a:gd name="connsiteX50" fmla="*/ 1163069 w 3332387"/>
              <a:gd name="connsiteY50" fmla="*/ 2343744 h 7301507"/>
              <a:gd name="connsiteX51" fmla="*/ 1215456 w 3332387"/>
              <a:gd name="connsiteY51" fmla="*/ 2360414 h 7301507"/>
              <a:gd name="connsiteX52" fmla="*/ 1265462 w 3332387"/>
              <a:gd name="connsiteY52" fmla="*/ 2410420 h 7301507"/>
              <a:gd name="connsiteX53" fmla="*/ 1322612 w 3332387"/>
              <a:gd name="connsiteY53" fmla="*/ 2431851 h 7301507"/>
              <a:gd name="connsiteX54" fmla="*/ 1415481 w 3332387"/>
              <a:gd name="connsiteY54" fmla="*/ 2508051 h 7301507"/>
              <a:gd name="connsiteX55" fmla="*/ 1501206 w 3332387"/>
              <a:gd name="connsiteY55" fmla="*/ 2541390 h 7301507"/>
              <a:gd name="connsiteX56" fmla="*/ 1634556 w 3332387"/>
              <a:gd name="connsiteY56" fmla="*/ 2689026 h 7301507"/>
              <a:gd name="connsiteX57" fmla="*/ 1717900 w 3332387"/>
              <a:gd name="connsiteY57" fmla="*/ 2843807 h 7301507"/>
              <a:gd name="connsiteX58" fmla="*/ 1889349 w 3332387"/>
              <a:gd name="connsiteY58" fmla="*/ 2950964 h 7301507"/>
              <a:gd name="connsiteX59" fmla="*/ 1920306 w 3332387"/>
              <a:gd name="connsiteY59" fmla="*/ 3055739 h 7301507"/>
              <a:gd name="connsiteX60" fmla="*/ 1982218 w 3332387"/>
              <a:gd name="connsiteY60" fmla="*/ 3158132 h 7301507"/>
              <a:gd name="connsiteX61" fmla="*/ 2044131 w 3332387"/>
              <a:gd name="connsiteY61" fmla="*/ 3196232 h 7301507"/>
              <a:gd name="connsiteX62" fmla="*/ 2175100 w 3332387"/>
              <a:gd name="connsiteY62" fmla="*/ 3343870 h 7301507"/>
              <a:gd name="connsiteX63" fmla="*/ 2317974 w 3332387"/>
              <a:gd name="connsiteY63" fmla="*/ 3420070 h 7301507"/>
              <a:gd name="connsiteX64" fmla="*/ 2377506 w 3332387"/>
              <a:gd name="connsiteY64" fmla="*/ 3505795 h 7301507"/>
              <a:gd name="connsiteX65" fmla="*/ 2425131 w 3332387"/>
              <a:gd name="connsiteY65" fmla="*/ 3572470 h 7301507"/>
              <a:gd name="connsiteX66" fmla="*/ 2472756 w 3332387"/>
              <a:gd name="connsiteY66" fmla="*/ 3562946 h 7301507"/>
              <a:gd name="connsiteX67" fmla="*/ 2477518 w 3332387"/>
              <a:gd name="connsiteY67" fmla="*/ 3715345 h 7301507"/>
              <a:gd name="connsiteX68" fmla="*/ 2529906 w 3332387"/>
              <a:gd name="connsiteY68" fmla="*/ 3808214 h 7301507"/>
              <a:gd name="connsiteX69" fmla="*/ 2522762 w 3332387"/>
              <a:gd name="connsiteY69" fmla="*/ 3846314 h 7301507"/>
              <a:gd name="connsiteX70" fmla="*/ 2591818 w 3332387"/>
              <a:gd name="connsiteY70" fmla="*/ 3882032 h 7301507"/>
              <a:gd name="connsiteX71" fmla="*/ 2648968 w 3332387"/>
              <a:gd name="connsiteY71" fmla="*/ 3827264 h 7301507"/>
              <a:gd name="connsiteX72" fmla="*/ 2682306 w 3332387"/>
              <a:gd name="connsiteY72" fmla="*/ 3910607 h 7301507"/>
              <a:gd name="connsiteX73" fmla="*/ 2727550 w 3332387"/>
              <a:gd name="connsiteY73" fmla="*/ 3955851 h 7301507"/>
              <a:gd name="connsiteX74" fmla="*/ 2801368 w 3332387"/>
              <a:gd name="connsiteY74" fmla="*/ 3979664 h 7301507"/>
              <a:gd name="connsiteX75" fmla="*/ 2853756 w 3332387"/>
              <a:gd name="connsiteY75" fmla="*/ 4048720 h 7301507"/>
              <a:gd name="connsiteX76" fmla="*/ 2939481 w 3332387"/>
              <a:gd name="connsiteY76" fmla="*/ 4103489 h 7301507"/>
              <a:gd name="connsiteX77" fmla="*/ 2991868 w 3332387"/>
              <a:gd name="connsiteY77" fmla="*/ 4136826 h 7301507"/>
              <a:gd name="connsiteX78" fmla="*/ 2863281 w 3332387"/>
              <a:gd name="connsiteY78" fmla="*/ 4229695 h 7301507"/>
              <a:gd name="connsiteX79" fmla="*/ 2860899 w 3332387"/>
              <a:gd name="connsiteY79" fmla="*/ 4284463 h 7301507"/>
              <a:gd name="connsiteX80" fmla="*/ 2963293 w 3332387"/>
              <a:gd name="connsiteY80" fmla="*/ 4401145 h 7301507"/>
              <a:gd name="connsiteX81" fmla="*/ 3058543 w 3332387"/>
              <a:gd name="connsiteY81" fmla="*/ 4463057 h 7301507"/>
              <a:gd name="connsiteX82" fmla="*/ 3089500 w 3332387"/>
              <a:gd name="connsiteY82" fmla="*/ 4501157 h 7301507"/>
              <a:gd name="connsiteX83" fmla="*/ 3075212 w 3332387"/>
              <a:gd name="connsiteY83" fmla="*/ 4582120 h 7301507"/>
              <a:gd name="connsiteX84" fmla="*/ 3070450 w 3332387"/>
              <a:gd name="connsiteY84" fmla="*/ 4665464 h 7301507"/>
              <a:gd name="connsiteX85" fmla="*/ 3027587 w 3332387"/>
              <a:gd name="connsiteY85" fmla="*/ 4674989 h 7301507"/>
              <a:gd name="connsiteX86" fmla="*/ 3001393 w 3332387"/>
              <a:gd name="connsiteY86" fmla="*/ 4691657 h 7301507"/>
              <a:gd name="connsiteX87" fmla="*/ 3029968 w 3332387"/>
              <a:gd name="connsiteY87" fmla="*/ 4841676 h 7301507"/>
              <a:gd name="connsiteX88" fmla="*/ 3013300 w 3332387"/>
              <a:gd name="connsiteY88" fmla="*/ 4977407 h 7301507"/>
              <a:gd name="connsiteX89" fmla="*/ 2975200 w 3332387"/>
              <a:gd name="connsiteY89" fmla="*/ 5017889 h 7301507"/>
              <a:gd name="connsiteX90" fmla="*/ 2958531 w 3332387"/>
              <a:gd name="connsiteY90" fmla="*/ 5139332 h 7301507"/>
              <a:gd name="connsiteX91" fmla="*/ 2929956 w 3332387"/>
              <a:gd name="connsiteY91" fmla="*/ 5258395 h 7301507"/>
              <a:gd name="connsiteX92" fmla="*/ 2982343 w 3332387"/>
              <a:gd name="connsiteY92" fmla="*/ 5275064 h 7301507"/>
              <a:gd name="connsiteX93" fmla="*/ 2979962 w 3332387"/>
              <a:gd name="connsiteY93" fmla="*/ 5320307 h 7301507"/>
              <a:gd name="connsiteX94" fmla="*/ 2977581 w 3332387"/>
              <a:gd name="connsiteY94" fmla="*/ 5375076 h 7301507"/>
              <a:gd name="connsiteX95" fmla="*/ 3034731 w 3332387"/>
              <a:gd name="connsiteY95" fmla="*/ 5444132 h 7301507"/>
              <a:gd name="connsiteX96" fmla="*/ 3082356 w 3332387"/>
              <a:gd name="connsiteY96" fmla="*/ 5570339 h 7301507"/>
              <a:gd name="connsiteX97" fmla="*/ 2989487 w 3332387"/>
              <a:gd name="connsiteY97" fmla="*/ 5860851 h 7301507"/>
              <a:gd name="connsiteX98" fmla="*/ 3010918 w 3332387"/>
              <a:gd name="connsiteY98" fmla="*/ 5915620 h 7301507"/>
              <a:gd name="connsiteX99" fmla="*/ 3037112 w 3332387"/>
              <a:gd name="connsiteY99" fmla="*/ 5968007 h 7301507"/>
              <a:gd name="connsiteX100" fmla="*/ 3041875 w 3332387"/>
              <a:gd name="connsiteY100" fmla="*/ 6072782 h 7301507"/>
              <a:gd name="connsiteX101" fmla="*/ 2949005 w 3332387"/>
              <a:gd name="connsiteY101" fmla="*/ 6232327 h 7301507"/>
              <a:gd name="connsiteX102" fmla="*/ 2913287 w 3332387"/>
              <a:gd name="connsiteY102" fmla="*/ 6213276 h 7301507"/>
              <a:gd name="connsiteX103" fmla="*/ 2841850 w 3332387"/>
              <a:gd name="connsiteY103" fmla="*/ 6225182 h 7301507"/>
              <a:gd name="connsiteX104" fmla="*/ 2706118 w 3332387"/>
              <a:gd name="connsiteY104" fmla="*/ 6337101 h 7301507"/>
              <a:gd name="connsiteX105" fmla="*/ 2598962 w 3332387"/>
              <a:gd name="connsiteY105" fmla="*/ 6322814 h 7301507"/>
              <a:gd name="connsiteX106" fmla="*/ 2568006 w 3332387"/>
              <a:gd name="connsiteY106" fmla="*/ 6351389 h 7301507"/>
              <a:gd name="connsiteX107" fmla="*/ 2501330 w 3332387"/>
              <a:gd name="connsiteY107" fmla="*/ 6396631 h 7301507"/>
              <a:gd name="connsiteX108" fmla="*/ 2384650 w 3332387"/>
              <a:gd name="connsiteY108" fmla="*/ 6384726 h 7301507"/>
              <a:gd name="connsiteX109" fmla="*/ 2360837 w 3332387"/>
              <a:gd name="connsiteY109" fmla="*/ 6501407 h 7301507"/>
              <a:gd name="connsiteX110" fmla="*/ 2356075 w 3332387"/>
              <a:gd name="connsiteY110" fmla="*/ 6537126 h 7301507"/>
              <a:gd name="connsiteX111" fmla="*/ 2332263 w 3332387"/>
              <a:gd name="connsiteY111" fmla="*/ 6556176 h 7301507"/>
              <a:gd name="connsiteX112" fmla="*/ 2134618 w 3332387"/>
              <a:gd name="connsiteY112" fmla="*/ 6508551 h 7301507"/>
              <a:gd name="connsiteX113" fmla="*/ 2096518 w 3332387"/>
              <a:gd name="connsiteY113" fmla="*/ 6560939 h 7301507"/>
              <a:gd name="connsiteX114" fmla="*/ 2065562 w 3332387"/>
              <a:gd name="connsiteY114" fmla="*/ 6656189 h 7301507"/>
              <a:gd name="connsiteX115" fmla="*/ 2032224 w 3332387"/>
              <a:gd name="connsiteY115" fmla="*/ 6720482 h 7301507"/>
              <a:gd name="connsiteX116" fmla="*/ 2044131 w 3332387"/>
              <a:gd name="connsiteY116" fmla="*/ 6782395 h 7301507"/>
              <a:gd name="connsiteX117" fmla="*/ 2177481 w 3332387"/>
              <a:gd name="connsiteY117" fmla="*/ 6894314 h 7301507"/>
              <a:gd name="connsiteX118" fmla="*/ 2246537 w 3332387"/>
              <a:gd name="connsiteY118" fmla="*/ 6927651 h 7301507"/>
              <a:gd name="connsiteX119" fmla="*/ 2229868 w 3332387"/>
              <a:gd name="connsiteY119" fmla="*/ 6951464 h 7301507"/>
              <a:gd name="connsiteX120" fmla="*/ 2194150 w 3332387"/>
              <a:gd name="connsiteY120" fmla="*/ 6970514 h 7301507"/>
              <a:gd name="connsiteX121" fmla="*/ 2227487 w 3332387"/>
              <a:gd name="connsiteY121" fmla="*/ 7046714 h 7301507"/>
              <a:gd name="connsiteX122" fmla="*/ 2196531 w 3332387"/>
              <a:gd name="connsiteY122" fmla="*/ 7068145 h 7301507"/>
              <a:gd name="connsiteX123" fmla="*/ 2091756 w 3332387"/>
              <a:gd name="connsiteY123" fmla="*/ 7006232 h 7301507"/>
              <a:gd name="connsiteX124" fmla="*/ 2048893 w 3332387"/>
              <a:gd name="connsiteY124" fmla="*/ 7032426 h 7301507"/>
              <a:gd name="connsiteX125" fmla="*/ 1989362 w 3332387"/>
              <a:gd name="connsiteY125" fmla="*/ 6930032 h 7301507"/>
              <a:gd name="connsiteX126" fmla="*/ 1872681 w 3332387"/>
              <a:gd name="connsiteY126" fmla="*/ 6956226 h 7301507"/>
              <a:gd name="connsiteX127" fmla="*/ 1808387 w 3332387"/>
              <a:gd name="connsiteY127" fmla="*/ 6960989 h 7301507"/>
              <a:gd name="connsiteX128" fmla="*/ 1758381 w 3332387"/>
              <a:gd name="connsiteY128" fmla="*/ 6956227 h 7301507"/>
              <a:gd name="connsiteX129" fmla="*/ 1701231 w 3332387"/>
              <a:gd name="connsiteY129" fmla="*/ 7001470 h 7301507"/>
              <a:gd name="connsiteX130" fmla="*/ 1522637 w 3332387"/>
              <a:gd name="connsiteY130" fmla="*/ 6960989 h 7301507"/>
              <a:gd name="connsiteX131" fmla="*/ 1546449 w 3332387"/>
              <a:gd name="connsiteY131" fmla="*/ 7087195 h 7301507"/>
              <a:gd name="connsiteX132" fmla="*/ 1470250 w 3332387"/>
              <a:gd name="connsiteY132" fmla="*/ 7132439 h 7301507"/>
              <a:gd name="connsiteX133" fmla="*/ 1408337 w 3332387"/>
              <a:gd name="connsiteY133" fmla="*/ 7199113 h 7301507"/>
              <a:gd name="connsiteX134" fmla="*/ 1258318 w 3332387"/>
              <a:gd name="connsiteY134" fmla="*/ 7191970 h 7301507"/>
              <a:gd name="connsiteX135" fmla="*/ 1205931 w 3332387"/>
              <a:gd name="connsiteY135" fmla="*/ 7301507 h 7301507"/>
              <a:gd name="connsiteX0" fmla="*/ 3332289 w 3332289"/>
              <a:gd name="connsiteY0" fmla="*/ 1022151 h 7301507"/>
              <a:gd name="connsiteX1" fmla="*/ 2760789 w 3332289"/>
              <a:gd name="connsiteY1" fmla="*/ 850701 h 7301507"/>
              <a:gd name="connsiteX2" fmla="*/ 2436939 w 3332289"/>
              <a:gd name="connsiteY2" fmla="*/ 450651 h 7301507"/>
              <a:gd name="connsiteX3" fmla="*/ 2475039 w 3332289"/>
              <a:gd name="connsiteY3" fmla="*/ 298251 h 7301507"/>
              <a:gd name="connsiteX4" fmla="*/ 1846389 w 3332289"/>
              <a:gd name="connsiteY4" fmla="*/ 69651 h 7301507"/>
              <a:gd name="connsiteX5" fmla="*/ 1598739 w 3332289"/>
              <a:gd name="connsiteY5" fmla="*/ 12501 h 7301507"/>
              <a:gd name="connsiteX6" fmla="*/ 1332039 w 3332289"/>
              <a:gd name="connsiteY6" fmla="*/ 279201 h 7301507"/>
              <a:gd name="connsiteX7" fmla="*/ 703389 w 3332289"/>
              <a:gd name="connsiteY7" fmla="*/ 355401 h 7301507"/>
              <a:gd name="connsiteX8" fmla="*/ 212852 w 3332289"/>
              <a:gd name="connsiteY8" fmla="*/ 253007 h 7301507"/>
              <a:gd name="connsiteX9" fmla="*/ 167608 w 3332289"/>
              <a:gd name="connsiteY9" fmla="*/ 300632 h 7301507"/>
              <a:gd name="connsiteX10" fmla="*/ 119983 w 3332289"/>
              <a:gd name="connsiteY10" fmla="*/ 383976 h 7301507"/>
              <a:gd name="connsiteX11" fmla="*/ 920 w 3332289"/>
              <a:gd name="connsiteY11" fmla="*/ 457795 h 7301507"/>
              <a:gd name="connsiteX12" fmla="*/ 191420 w 3332289"/>
              <a:gd name="connsiteY12" fmla="*/ 662582 h 7301507"/>
              <a:gd name="connsiteX13" fmla="*/ 258096 w 3332289"/>
              <a:gd name="connsiteY13" fmla="*/ 679251 h 7301507"/>
              <a:gd name="connsiteX14" fmla="*/ 291434 w 3332289"/>
              <a:gd name="connsiteY14" fmla="*/ 703064 h 7301507"/>
              <a:gd name="connsiteX15" fmla="*/ 289052 w 3332289"/>
              <a:gd name="connsiteY15" fmla="*/ 874513 h 7301507"/>
              <a:gd name="connsiteX16" fmla="*/ 355727 w 3332289"/>
              <a:gd name="connsiteY16" fmla="*/ 879276 h 7301507"/>
              <a:gd name="connsiteX17" fmla="*/ 393827 w 3332289"/>
              <a:gd name="connsiteY17" fmla="*/ 829270 h 7301507"/>
              <a:gd name="connsiteX18" fmla="*/ 474789 w 3332289"/>
              <a:gd name="connsiteY18" fmla="*/ 867370 h 7301507"/>
              <a:gd name="connsiteX19" fmla="*/ 412877 w 3332289"/>
              <a:gd name="connsiteY19" fmla="*/ 1012626 h 7301507"/>
              <a:gd name="connsiteX20" fmla="*/ 427164 w 3332289"/>
              <a:gd name="connsiteY20" fmla="*/ 1060251 h 7301507"/>
              <a:gd name="connsiteX21" fmla="*/ 372395 w 3332289"/>
              <a:gd name="connsiteY21" fmla="*/ 1112639 h 7301507"/>
              <a:gd name="connsiteX22" fmla="*/ 408114 w 3332289"/>
              <a:gd name="connsiteY22" fmla="*/ 1141213 h 7301507"/>
              <a:gd name="connsiteX23" fmla="*/ 479552 w 3332289"/>
              <a:gd name="connsiteY23" fmla="*/ 1229320 h 7301507"/>
              <a:gd name="connsiteX24" fmla="*/ 520033 w 3332289"/>
              <a:gd name="connsiteY24" fmla="*/ 1317426 h 7301507"/>
              <a:gd name="connsiteX25" fmla="*/ 629570 w 3332289"/>
              <a:gd name="connsiteY25" fmla="*/ 1369814 h 7301507"/>
              <a:gd name="connsiteX26" fmla="*/ 739108 w 3332289"/>
              <a:gd name="connsiteY26" fmla="*/ 1393626 h 7301507"/>
              <a:gd name="connsiteX27" fmla="*/ 822452 w 3332289"/>
              <a:gd name="connsiteY27" fmla="*/ 1441251 h 7301507"/>
              <a:gd name="connsiteX28" fmla="*/ 905795 w 3332289"/>
              <a:gd name="connsiteY28" fmla="*/ 1415057 h 7301507"/>
              <a:gd name="connsiteX29" fmla="*/ 986758 w 3332289"/>
              <a:gd name="connsiteY29" fmla="*/ 1341239 h 7301507"/>
              <a:gd name="connsiteX30" fmla="*/ 1096295 w 3332289"/>
              <a:gd name="connsiteY30" fmla="*/ 1324570 h 7301507"/>
              <a:gd name="connsiteX31" fmla="*/ 1162970 w 3332289"/>
              <a:gd name="connsiteY31" fmla="*/ 1329332 h 7301507"/>
              <a:gd name="connsiteX32" fmla="*/ 1322514 w 3332289"/>
              <a:gd name="connsiteY32" fmla="*/ 1438870 h 7301507"/>
              <a:gd name="connsiteX33" fmla="*/ 1382045 w 3332289"/>
              <a:gd name="connsiteY33" fmla="*/ 1467445 h 7301507"/>
              <a:gd name="connsiteX34" fmla="*/ 1253458 w 3332289"/>
              <a:gd name="connsiteY34" fmla="*/ 1569839 h 7301507"/>
              <a:gd name="connsiteX35" fmla="*/ 1255839 w 3332289"/>
              <a:gd name="connsiteY35" fmla="*/ 1634132 h 7301507"/>
              <a:gd name="connsiteX36" fmla="*/ 1417764 w 3332289"/>
              <a:gd name="connsiteY36" fmla="*/ 1586507 h 7301507"/>
              <a:gd name="connsiteX37" fmla="*/ 1379664 w 3332289"/>
              <a:gd name="connsiteY37" fmla="*/ 1650801 h 7301507"/>
              <a:gd name="connsiteX38" fmla="*/ 1398714 w 3332289"/>
              <a:gd name="connsiteY38" fmla="*/ 1724620 h 7301507"/>
              <a:gd name="connsiteX39" fmla="*/ 1510633 w 3332289"/>
              <a:gd name="connsiteY39" fmla="*/ 1760339 h 7301507"/>
              <a:gd name="connsiteX40" fmla="*/ 1584452 w 3332289"/>
              <a:gd name="connsiteY40" fmla="*/ 1777007 h 7301507"/>
              <a:gd name="connsiteX41" fmla="*/ 1493964 w 3332289"/>
              <a:gd name="connsiteY41" fmla="*/ 1907976 h 7301507"/>
              <a:gd name="connsiteX42" fmla="*/ 1486820 w 3332289"/>
              <a:gd name="connsiteY42" fmla="*/ 1957982 h 7301507"/>
              <a:gd name="connsiteX43" fmla="*/ 1415383 w 3332289"/>
              <a:gd name="connsiteY43" fmla="*/ 1993701 h 7301507"/>
              <a:gd name="connsiteX44" fmla="*/ 1384427 w 3332289"/>
              <a:gd name="connsiteY44" fmla="*/ 2055614 h 7301507"/>
              <a:gd name="connsiteX45" fmla="*/ 1253458 w 3332289"/>
              <a:gd name="connsiteY45" fmla="*/ 2029420 h 7301507"/>
              <a:gd name="connsiteX46" fmla="*/ 1132014 w 3332289"/>
              <a:gd name="connsiteY46" fmla="*/ 2029419 h 7301507"/>
              <a:gd name="connsiteX47" fmla="*/ 1065339 w 3332289"/>
              <a:gd name="connsiteY47" fmla="*/ 2057995 h 7301507"/>
              <a:gd name="connsiteX48" fmla="*/ 1058195 w 3332289"/>
              <a:gd name="connsiteY48" fmla="*/ 2158007 h 7301507"/>
              <a:gd name="connsiteX49" fmla="*/ 970089 w 3332289"/>
              <a:gd name="connsiteY49" fmla="*/ 2246114 h 7301507"/>
              <a:gd name="connsiteX50" fmla="*/ 1112964 w 3332289"/>
              <a:gd name="connsiteY50" fmla="*/ 2308026 h 7301507"/>
              <a:gd name="connsiteX51" fmla="*/ 1162971 w 3332289"/>
              <a:gd name="connsiteY51" fmla="*/ 2343744 h 7301507"/>
              <a:gd name="connsiteX52" fmla="*/ 1215358 w 3332289"/>
              <a:gd name="connsiteY52" fmla="*/ 2360414 h 7301507"/>
              <a:gd name="connsiteX53" fmla="*/ 1265364 w 3332289"/>
              <a:gd name="connsiteY53" fmla="*/ 2410420 h 7301507"/>
              <a:gd name="connsiteX54" fmla="*/ 1322514 w 3332289"/>
              <a:gd name="connsiteY54" fmla="*/ 2431851 h 7301507"/>
              <a:gd name="connsiteX55" fmla="*/ 1415383 w 3332289"/>
              <a:gd name="connsiteY55" fmla="*/ 2508051 h 7301507"/>
              <a:gd name="connsiteX56" fmla="*/ 1501108 w 3332289"/>
              <a:gd name="connsiteY56" fmla="*/ 2541390 h 7301507"/>
              <a:gd name="connsiteX57" fmla="*/ 1634458 w 3332289"/>
              <a:gd name="connsiteY57" fmla="*/ 2689026 h 7301507"/>
              <a:gd name="connsiteX58" fmla="*/ 1717802 w 3332289"/>
              <a:gd name="connsiteY58" fmla="*/ 2843807 h 7301507"/>
              <a:gd name="connsiteX59" fmla="*/ 1889251 w 3332289"/>
              <a:gd name="connsiteY59" fmla="*/ 2950964 h 7301507"/>
              <a:gd name="connsiteX60" fmla="*/ 1920208 w 3332289"/>
              <a:gd name="connsiteY60" fmla="*/ 3055739 h 7301507"/>
              <a:gd name="connsiteX61" fmla="*/ 1982120 w 3332289"/>
              <a:gd name="connsiteY61" fmla="*/ 3158132 h 7301507"/>
              <a:gd name="connsiteX62" fmla="*/ 2044033 w 3332289"/>
              <a:gd name="connsiteY62" fmla="*/ 3196232 h 7301507"/>
              <a:gd name="connsiteX63" fmla="*/ 2175002 w 3332289"/>
              <a:gd name="connsiteY63" fmla="*/ 3343870 h 7301507"/>
              <a:gd name="connsiteX64" fmla="*/ 2317876 w 3332289"/>
              <a:gd name="connsiteY64" fmla="*/ 3420070 h 7301507"/>
              <a:gd name="connsiteX65" fmla="*/ 2377408 w 3332289"/>
              <a:gd name="connsiteY65" fmla="*/ 3505795 h 7301507"/>
              <a:gd name="connsiteX66" fmla="*/ 2425033 w 3332289"/>
              <a:gd name="connsiteY66" fmla="*/ 3572470 h 7301507"/>
              <a:gd name="connsiteX67" fmla="*/ 2472658 w 3332289"/>
              <a:gd name="connsiteY67" fmla="*/ 3562946 h 7301507"/>
              <a:gd name="connsiteX68" fmla="*/ 2477420 w 3332289"/>
              <a:gd name="connsiteY68" fmla="*/ 3715345 h 7301507"/>
              <a:gd name="connsiteX69" fmla="*/ 2529808 w 3332289"/>
              <a:gd name="connsiteY69" fmla="*/ 3808214 h 7301507"/>
              <a:gd name="connsiteX70" fmla="*/ 2522664 w 3332289"/>
              <a:gd name="connsiteY70" fmla="*/ 3846314 h 7301507"/>
              <a:gd name="connsiteX71" fmla="*/ 2591720 w 3332289"/>
              <a:gd name="connsiteY71" fmla="*/ 3882032 h 7301507"/>
              <a:gd name="connsiteX72" fmla="*/ 2648870 w 3332289"/>
              <a:gd name="connsiteY72" fmla="*/ 3827264 h 7301507"/>
              <a:gd name="connsiteX73" fmla="*/ 2682208 w 3332289"/>
              <a:gd name="connsiteY73" fmla="*/ 3910607 h 7301507"/>
              <a:gd name="connsiteX74" fmla="*/ 2727452 w 3332289"/>
              <a:gd name="connsiteY74" fmla="*/ 3955851 h 7301507"/>
              <a:gd name="connsiteX75" fmla="*/ 2801270 w 3332289"/>
              <a:gd name="connsiteY75" fmla="*/ 3979664 h 7301507"/>
              <a:gd name="connsiteX76" fmla="*/ 2853658 w 3332289"/>
              <a:gd name="connsiteY76" fmla="*/ 4048720 h 7301507"/>
              <a:gd name="connsiteX77" fmla="*/ 2939383 w 3332289"/>
              <a:gd name="connsiteY77" fmla="*/ 4103489 h 7301507"/>
              <a:gd name="connsiteX78" fmla="*/ 2991770 w 3332289"/>
              <a:gd name="connsiteY78" fmla="*/ 4136826 h 7301507"/>
              <a:gd name="connsiteX79" fmla="*/ 2863183 w 3332289"/>
              <a:gd name="connsiteY79" fmla="*/ 4229695 h 7301507"/>
              <a:gd name="connsiteX80" fmla="*/ 2860801 w 3332289"/>
              <a:gd name="connsiteY80" fmla="*/ 4284463 h 7301507"/>
              <a:gd name="connsiteX81" fmla="*/ 2963195 w 3332289"/>
              <a:gd name="connsiteY81" fmla="*/ 4401145 h 7301507"/>
              <a:gd name="connsiteX82" fmla="*/ 3058445 w 3332289"/>
              <a:gd name="connsiteY82" fmla="*/ 4463057 h 7301507"/>
              <a:gd name="connsiteX83" fmla="*/ 3089402 w 3332289"/>
              <a:gd name="connsiteY83" fmla="*/ 4501157 h 7301507"/>
              <a:gd name="connsiteX84" fmla="*/ 3075114 w 3332289"/>
              <a:gd name="connsiteY84" fmla="*/ 4582120 h 7301507"/>
              <a:gd name="connsiteX85" fmla="*/ 3070352 w 3332289"/>
              <a:gd name="connsiteY85" fmla="*/ 4665464 h 7301507"/>
              <a:gd name="connsiteX86" fmla="*/ 3027489 w 3332289"/>
              <a:gd name="connsiteY86" fmla="*/ 4674989 h 7301507"/>
              <a:gd name="connsiteX87" fmla="*/ 3001295 w 3332289"/>
              <a:gd name="connsiteY87" fmla="*/ 4691657 h 7301507"/>
              <a:gd name="connsiteX88" fmla="*/ 3029870 w 3332289"/>
              <a:gd name="connsiteY88" fmla="*/ 4841676 h 7301507"/>
              <a:gd name="connsiteX89" fmla="*/ 3013202 w 3332289"/>
              <a:gd name="connsiteY89" fmla="*/ 4977407 h 7301507"/>
              <a:gd name="connsiteX90" fmla="*/ 2975102 w 3332289"/>
              <a:gd name="connsiteY90" fmla="*/ 5017889 h 7301507"/>
              <a:gd name="connsiteX91" fmla="*/ 2958433 w 3332289"/>
              <a:gd name="connsiteY91" fmla="*/ 5139332 h 7301507"/>
              <a:gd name="connsiteX92" fmla="*/ 2929858 w 3332289"/>
              <a:gd name="connsiteY92" fmla="*/ 5258395 h 7301507"/>
              <a:gd name="connsiteX93" fmla="*/ 2982245 w 3332289"/>
              <a:gd name="connsiteY93" fmla="*/ 5275064 h 7301507"/>
              <a:gd name="connsiteX94" fmla="*/ 2979864 w 3332289"/>
              <a:gd name="connsiteY94" fmla="*/ 5320307 h 7301507"/>
              <a:gd name="connsiteX95" fmla="*/ 2977483 w 3332289"/>
              <a:gd name="connsiteY95" fmla="*/ 5375076 h 7301507"/>
              <a:gd name="connsiteX96" fmla="*/ 3034633 w 3332289"/>
              <a:gd name="connsiteY96" fmla="*/ 5444132 h 7301507"/>
              <a:gd name="connsiteX97" fmla="*/ 3082258 w 3332289"/>
              <a:gd name="connsiteY97" fmla="*/ 5570339 h 7301507"/>
              <a:gd name="connsiteX98" fmla="*/ 2989389 w 3332289"/>
              <a:gd name="connsiteY98" fmla="*/ 5860851 h 7301507"/>
              <a:gd name="connsiteX99" fmla="*/ 3010820 w 3332289"/>
              <a:gd name="connsiteY99" fmla="*/ 5915620 h 7301507"/>
              <a:gd name="connsiteX100" fmla="*/ 3037014 w 3332289"/>
              <a:gd name="connsiteY100" fmla="*/ 5968007 h 7301507"/>
              <a:gd name="connsiteX101" fmla="*/ 3041777 w 3332289"/>
              <a:gd name="connsiteY101" fmla="*/ 6072782 h 7301507"/>
              <a:gd name="connsiteX102" fmla="*/ 2948907 w 3332289"/>
              <a:gd name="connsiteY102" fmla="*/ 6232327 h 7301507"/>
              <a:gd name="connsiteX103" fmla="*/ 2913189 w 3332289"/>
              <a:gd name="connsiteY103" fmla="*/ 6213276 h 7301507"/>
              <a:gd name="connsiteX104" fmla="*/ 2841752 w 3332289"/>
              <a:gd name="connsiteY104" fmla="*/ 6225182 h 7301507"/>
              <a:gd name="connsiteX105" fmla="*/ 2706020 w 3332289"/>
              <a:gd name="connsiteY105" fmla="*/ 6337101 h 7301507"/>
              <a:gd name="connsiteX106" fmla="*/ 2598864 w 3332289"/>
              <a:gd name="connsiteY106" fmla="*/ 6322814 h 7301507"/>
              <a:gd name="connsiteX107" fmla="*/ 2567908 w 3332289"/>
              <a:gd name="connsiteY107" fmla="*/ 6351389 h 7301507"/>
              <a:gd name="connsiteX108" fmla="*/ 2501232 w 3332289"/>
              <a:gd name="connsiteY108" fmla="*/ 6396631 h 7301507"/>
              <a:gd name="connsiteX109" fmla="*/ 2384552 w 3332289"/>
              <a:gd name="connsiteY109" fmla="*/ 6384726 h 7301507"/>
              <a:gd name="connsiteX110" fmla="*/ 2360739 w 3332289"/>
              <a:gd name="connsiteY110" fmla="*/ 6501407 h 7301507"/>
              <a:gd name="connsiteX111" fmla="*/ 2355977 w 3332289"/>
              <a:gd name="connsiteY111" fmla="*/ 6537126 h 7301507"/>
              <a:gd name="connsiteX112" fmla="*/ 2332165 w 3332289"/>
              <a:gd name="connsiteY112" fmla="*/ 6556176 h 7301507"/>
              <a:gd name="connsiteX113" fmla="*/ 2134520 w 3332289"/>
              <a:gd name="connsiteY113" fmla="*/ 6508551 h 7301507"/>
              <a:gd name="connsiteX114" fmla="*/ 2096420 w 3332289"/>
              <a:gd name="connsiteY114" fmla="*/ 6560939 h 7301507"/>
              <a:gd name="connsiteX115" fmla="*/ 2065464 w 3332289"/>
              <a:gd name="connsiteY115" fmla="*/ 6656189 h 7301507"/>
              <a:gd name="connsiteX116" fmla="*/ 2032126 w 3332289"/>
              <a:gd name="connsiteY116" fmla="*/ 6720482 h 7301507"/>
              <a:gd name="connsiteX117" fmla="*/ 2044033 w 3332289"/>
              <a:gd name="connsiteY117" fmla="*/ 6782395 h 7301507"/>
              <a:gd name="connsiteX118" fmla="*/ 2177383 w 3332289"/>
              <a:gd name="connsiteY118" fmla="*/ 6894314 h 7301507"/>
              <a:gd name="connsiteX119" fmla="*/ 2246439 w 3332289"/>
              <a:gd name="connsiteY119" fmla="*/ 6927651 h 7301507"/>
              <a:gd name="connsiteX120" fmla="*/ 2229770 w 3332289"/>
              <a:gd name="connsiteY120" fmla="*/ 6951464 h 7301507"/>
              <a:gd name="connsiteX121" fmla="*/ 2194052 w 3332289"/>
              <a:gd name="connsiteY121" fmla="*/ 6970514 h 7301507"/>
              <a:gd name="connsiteX122" fmla="*/ 2227389 w 3332289"/>
              <a:gd name="connsiteY122" fmla="*/ 7046714 h 7301507"/>
              <a:gd name="connsiteX123" fmla="*/ 2196433 w 3332289"/>
              <a:gd name="connsiteY123" fmla="*/ 7068145 h 7301507"/>
              <a:gd name="connsiteX124" fmla="*/ 2091658 w 3332289"/>
              <a:gd name="connsiteY124" fmla="*/ 7006232 h 7301507"/>
              <a:gd name="connsiteX125" fmla="*/ 2048795 w 3332289"/>
              <a:gd name="connsiteY125" fmla="*/ 7032426 h 7301507"/>
              <a:gd name="connsiteX126" fmla="*/ 1989264 w 3332289"/>
              <a:gd name="connsiteY126" fmla="*/ 6930032 h 7301507"/>
              <a:gd name="connsiteX127" fmla="*/ 1872583 w 3332289"/>
              <a:gd name="connsiteY127" fmla="*/ 6956226 h 7301507"/>
              <a:gd name="connsiteX128" fmla="*/ 1808289 w 3332289"/>
              <a:gd name="connsiteY128" fmla="*/ 6960989 h 7301507"/>
              <a:gd name="connsiteX129" fmla="*/ 1758283 w 3332289"/>
              <a:gd name="connsiteY129" fmla="*/ 6956227 h 7301507"/>
              <a:gd name="connsiteX130" fmla="*/ 1701133 w 3332289"/>
              <a:gd name="connsiteY130" fmla="*/ 7001470 h 7301507"/>
              <a:gd name="connsiteX131" fmla="*/ 1522539 w 3332289"/>
              <a:gd name="connsiteY131" fmla="*/ 6960989 h 7301507"/>
              <a:gd name="connsiteX132" fmla="*/ 1546351 w 3332289"/>
              <a:gd name="connsiteY132" fmla="*/ 7087195 h 7301507"/>
              <a:gd name="connsiteX133" fmla="*/ 1470152 w 3332289"/>
              <a:gd name="connsiteY133" fmla="*/ 7132439 h 7301507"/>
              <a:gd name="connsiteX134" fmla="*/ 1408239 w 3332289"/>
              <a:gd name="connsiteY134" fmla="*/ 7199113 h 7301507"/>
              <a:gd name="connsiteX135" fmla="*/ 1258220 w 3332289"/>
              <a:gd name="connsiteY135" fmla="*/ 7191970 h 7301507"/>
              <a:gd name="connsiteX136" fmla="*/ 1205833 w 3332289"/>
              <a:gd name="connsiteY136" fmla="*/ 7301507 h 7301507"/>
              <a:gd name="connsiteX0" fmla="*/ 3332289 w 3332289"/>
              <a:gd name="connsiteY0" fmla="*/ 1022151 h 7301507"/>
              <a:gd name="connsiteX1" fmla="*/ 2760789 w 3332289"/>
              <a:gd name="connsiteY1" fmla="*/ 850701 h 7301507"/>
              <a:gd name="connsiteX2" fmla="*/ 2436939 w 3332289"/>
              <a:gd name="connsiteY2" fmla="*/ 450651 h 7301507"/>
              <a:gd name="connsiteX3" fmla="*/ 2475039 w 3332289"/>
              <a:gd name="connsiteY3" fmla="*/ 298251 h 7301507"/>
              <a:gd name="connsiteX4" fmla="*/ 1846389 w 3332289"/>
              <a:gd name="connsiteY4" fmla="*/ 69651 h 7301507"/>
              <a:gd name="connsiteX5" fmla="*/ 1598739 w 3332289"/>
              <a:gd name="connsiteY5" fmla="*/ 12501 h 7301507"/>
              <a:gd name="connsiteX6" fmla="*/ 1332039 w 3332289"/>
              <a:gd name="connsiteY6" fmla="*/ 279201 h 7301507"/>
              <a:gd name="connsiteX7" fmla="*/ 703389 w 3332289"/>
              <a:gd name="connsiteY7" fmla="*/ 355401 h 7301507"/>
              <a:gd name="connsiteX8" fmla="*/ 236664 w 3332289"/>
              <a:gd name="connsiteY8" fmla="*/ 267295 h 7301507"/>
              <a:gd name="connsiteX9" fmla="*/ 167608 w 3332289"/>
              <a:gd name="connsiteY9" fmla="*/ 300632 h 7301507"/>
              <a:gd name="connsiteX10" fmla="*/ 119983 w 3332289"/>
              <a:gd name="connsiteY10" fmla="*/ 383976 h 7301507"/>
              <a:gd name="connsiteX11" fmla="*/ 920 w 3332289"/>
              <a:gd name="connsiteY11" fmla="*/ 457795 h 7301507"/>
              <a:gd name="connsiteX12" fmla="*/ 191420 w 3332289"/>
              <a:gd name="connsiteY12" fmla="*/ 662582 h 7301507"/>
              <a:gd name="connsiteX13" fmla="*/ 258096 w 3332289"/>
              <a:gd name="connsiteY13" fmla="*/ 679251 h 7301507"/>
              <a:gd name="connsiteX14" fmla="*/ 291434 w 3332289"/>
              <a:gd name="connsiteY14" fmla="*/ 703064 h 7301507"/>
              <a:gd name="connsiteX15" fmla="*/ 289052 w 3332289"/>
              <a:gd name="connsiteY15" fmla="*/ 874513 h 7301507"/>
              <a:gd name="connsiteX16" fmla="*/ 355727 w 3332289"/>
              <a:gd name="connsiteY16" fmla="*/ 879276 h 7301507"/>
              <a:gd name="connsiteX17" fmla="*/ 393827 w 3332289"/>
              <a:gd name="connsiteY17" fmla="*/ 829270 h 7301507"/>
              <a:gd name="connsiteX18" fmla="*/ 474789 w 3332289"/>
              <a:gd name="connsiteY18" fmla="*/ 867370 h 7301507"/>
              <a:gd name="connsiteX19" fmla="*/ 412877 w 3332289"/>
              <a:gd name="connsiteY19" fmla="*/ 1012626 h 7301507"/>
              <a:gd name="connsiteX20" fmla="*/ 427164 w 3332289"/>
              <a:gd name="connsiteY20" fmla="*/ 1060251 h 7301507"/>
              <a:gd name="connsiteX21" fmla="*/ 372395 w 3332289"/>
              <a:gd name="connsiteY21" fmla="*/ 1112639 h 7301507"/>
              <a:gd name="connsiteX22" fmla="*/ 408114 w 3332289"/>
              <a:gd name="connsiteY22" fmla="*/ 1141213 h 7301507"/>
              <a:gd name="connsiteX23" fmla="*/ 479552 w 3332289"/>
              <a:gd name="connsiteY23" fmla="*/ 1229320 h 7301507"/>
              <a:gd name="connsiteX24" fmla="*/ 520033 w 3332289"/>
              <a:gd name="connsiteY24" fmla="*/ 1317426 h 7301507"/>
              <a:gd name="connsiteX25" fmla="*/ 629570 w 3332289"/>
              <a:gd name="connsiteY25" fmla="*/ 1369814 h 7301507"/>
              <a:gd name="connsiteX26" fmla="*/ 739108 w 3332289"/>
              <a:gd name="connsiteY26" fmla="*/ 1393626 h 7301507"/>
              <a:gd name="connsiteX27" fmla="*/ 822452 w 3332289"/>
              <a:gd name="connsiteY27" fmla="*/ 1441251 h 7301507"/>
              <a:gd name="connsiteX28" fmla="*/ 905795 w 3332289"/>
              <a:gd name="connsiteY28" fmla="*/ 1415057 h 7301507"/>
              <a:gd name="connsiteX29" fmla="*/ 986758 w 3332289"/>
              <a:gd name="connsiteY29" fmla="*/ 1341239 h 7301507"/>
              <a:gd name="connsiteX30" fmla="*/ 1096295 w 3332289"/>
              <a:gd name="connsiteY30" fmla="*/ 1324570 h 7301507"/>
              <a:gd name="connsiteX31" fmla="*/ 1162970 w 3332289"/>
              <a:gd name="connsiteY31" fmla="*/ 1329332 h 7301507"/>
              <a:gd name="connsiteX32" fmla="*/ 1322514 w 3332289"/>
              <a:gd name="connsiteY32" fmla="*/ 1438870 h 7301507"/>
              <a:gd name="connsiteX33" fmla="*/ 1382045 w 3332289"/>
              <a:gd name="connsiteY33" fmla="*/ 1467445 h 7301507"/>
              <a:gd name="connsiteX34" fmla="*/ 1253458 w 3332289"/>
              <a:gd name="connsiteY34" fmla="*/ 1569839 h 7301507"/>
              <a:gd name="connsiteX35" fmla="*/ 1255839 w 3332289"/>
              <a:gd name="connsiteY35" fmla="*/ 1634132 h 7301507"/>
              <a:gd name="connsiteX36" fmla="*/ 1417764 w 3332289"/>
              <a:gd name="connsiteY36" fmla="*/ 1586507 h 7301507"/>
              <a:gd name="connsiteX37" fmla="*/ 1379664 w 3332289"/>
              <a:gd name="connsiteY37" fmla="*/ 1650801 h 7301507"/>
              <a:gd name="connsiteX38" fmla="*/ 1398714 w 3332289"/>
              <a:gd name="connsiteY38" fmla="*/ 1724620 h 7301507"/>
              <a:gd name="connsiteX39" fmla="*/ 1510633 w 3332289"/>
              <a:gd name="connsiteY39" fmla="*/ 1760339 h 7301507"/>
              <a:gd name="connsiteX40" fmla="*/ 1584452 w 3332289"/>
              <a:gd name="connsiteY40" fmla="*/ 1777007 h 7301507"/>
              <a:gd name="connsiteX41" fmla="*/ 1493964 w 3332289"/>
              <a:gd name="connsiteY41" fmla="*/ 1907976 h 7301507"/>
              <a:gd name="connsiteX42" fmla="*/ 1486820 w 3332289"/>
              <a:gd name="connsiteY42" fmla="*/ 1957982 h 7301507"/>
              <a:gd name="connsiteX43" fmla="*/ 1415383 w 3332289"/>
              <a:gd name="connsiteY43" fmla="*/ 1993701 h 7301507"/>
              <a:gd name="connsiteX44" fmla="*/ 1384427 w 3332289"/>
              <a:gd name="connsiteY44" fmla="*/ 2055614 h 7301507"/>
              <a:gd name="connsiteX45" fmla="*/ 1253458 w 3332289"/>
              <a:gd name="connsiteY45" fmla="*/ 2029420 h 7301507"/>
              <a:gd name="connsiteX46" fmla="*/ 1132014 w 3332289"/>
              <a:gd name="connsiteY46" fmla="*/ 2029419 h 7301507"/>
              <a:gd name="connsiteX47" fmla="*/ 1065339 w 3332289"/>
              <a:gd name="connsiteY47" fmla="*/ 2057995 h 7301507"/>
              <a:gd name="connsiteX48" fmla="*/ 1058195 w 3332289"/>
              <a:gd name="connsiteY48" fmla="*/ 2158007 h 7301507"/>
              <a:gd name="connsiteX49" fmla="*/ 970089 w 3332289"/>
              <a:gd name="connsiteY49" fmla="*/ 2246114 h 7301507"/>
              <a:gd name="connsiteX50" fmla="*/ 1112964 w 3332289"/>
              <a:gd name="connsiteY50" fmla="*/ 2308026 h 7301507"/>
              <a:gd name="connsiteX51" fmla="*/ 1162971 w 3332289"/>
              <a:gd name="connsiteY51" fmla="*/ 2343744 h 7301507"/>
              <a:gd name="connsiteX52" fmla="*/ 1215358 w 3332289"/>
              <a:gd name="connsiteY52" fmla="*/ 2360414 h 7301507"/>
              <a:gd name="connsiteX53" fmla="*/ 1265364 w 3332289"/>
              <a:gd name="connsiteY53" fmla="*/ 2410420 h 7301507"/>
              <a:gd name="connsiteX54" fmla="*/ 1322514 w 3332289"/>
              <a:gd name="connsiteY54" fmla="*/ 2431851 h 7301507"/>
              <a:gd name="connsiteX55" fmla="*/ 1415383 w 3332289"/>
              <a:gd name="connsiteY55" fmla="*/ 2508051 h 7301507"/>
              <a:gd name="connsiteX56" fmla="*/ 1501108 w 3332289"/>
              <a:gd name="connsiteY56" fmla="*/ 2541390 h 7301507"/>
              <a:gd name="connsiteX57" fmla="*/ 1634458 w 3332289"/>
              <a:gd name="connsiteY57" fmla="*/ 2689026 h 7301507"/>
              <a:gd name="connsiteX58" fmla="*/ 1717802 w 3332289"/>
              <a:gd name="connsiteY58" fmla="*/ 2843807 h 7301507"/>
              <a:gd name="connsiteX59" fmla="*/ 1889251 w 3332289"/>
              <a:gd name="connsiteY59" fmla="*/ 2950964 h 7301507"/>
              <a:gd name="connsiteX60" fmla="*/ 1920208 w 3332289"/>
              <a:gd name="connsiteY60" fmla="*/ 3055739 h 7301507"/>
              <a:gd name="connsiteX61" fmla="*/ 1982120 w 3332289"/>
              <a:gd name="connsiteY61" fmla="*/ 3158132 h 7301507"/>
              <a:gd name="connsiteX62" fmla="*/ 2044033 w 3332289"/>
              <a:gd name="connsiteY62" fmla="*/ 3196232 h 7301507"/>
              <a:gd name="connsiteX63" fmla="*/ 2175002 w 3332289"/>
              <a:gd name="connsiteY63" fmla="*/ 3343870 h 7301507"/>
              <a:gd name="connsiteX64" fmla="*/ 2317876 w 3332289"/>
              <a:gd name="connsiteY64" fmla="*/ 3420070 h 7301507"/>
              <a:gd name="connsiteX65" fmla="*/ 2377408 w 3332289"/>
              <a:gd name="connsiteY65" fmla="*/ 3505795 h 7301507"/>
              <a:gd name="connsiteX66" fmla="*/ 2425033 w 3332289"/>
              <a:gd name="connsiteY66" fmla="*/ 3572470 h 7301507"/>
              <a:gd name="connsiteX67" fmla="*/ 2472658 w 3332289"/>
              <a:gd name="connsiteY67" fmla="*/ 3562946 h 7301507"/>
              <a:gd name="connsiteX68" fmla="*/ 2477420 w 3332289"/>
              <a:gd name="connsiteY68" fmla="*/ 3715345 h 7301507"/>
              <a:gd name="connsiteX69" fmla="*/ 2529808 w 3332289"/>
              <a:gd name="connsiteY69" fmla="*/ 3808214 h 7301507"/>
              <a:gd name="connsiteX70" fmla="*/ 2522664 w 3332289"/>
              <a:gd name="connsiteY70" fmla="*/ 3846314 h 7301507"/>
              <a:gd name="connsiteX71" fmla="*/ 2591720 w 3332289"/>
              <a:gd name="connsiteY71" fmla="*/ 3882032 h 7301507"/>
              <a:gd name="connsiteX72" fmla="*/ 2648870 w 3332289"/>
              <a:gd name="connsiteY72" fmla="*/ 3827264 h 7301507"/>
              <a:gd name="connsiteX73" fmla="*/ 2682208 w 3332289"/>
              <a:gd name="connsiteY73" fmla="*/ 3910607 h 7301507"/>
              <a:gd name="connsiteX74" fmla="*/ 2727452 w 3332289"/>
              <a:gd name="connsiteY74" fmla="*/ 3955851 h 7301507"/>
              <a:gd name="connsiteX75" fmla="*/ 2801270 w 3332289"/>
              <a:gd name="connsiteY75" fmla="*/ 3979664 h 7301507"/>
              <a:gd name="connsiteX76" fmla="*/ 2853658 w 3332289"/>
              <a:gd name="connsiteY76" fmla="*/ 4048720 h 7301507"/>
              <a:gd name="connsiteX77" fmla="*/ 2939383 w 3332289"/>
              <a:gd name="connsiteY77" fmla="*/ 4103489 h 7301507"/>
              <a:gd name="connsiteX78" fmla="*/ 2991770 w 3332289"/>
              <a:gd name="connsiteY78" fmla="*/ 4136826 h 7301507"/>
              <a:gd name="connsiteX79" fmla="*/ 2863183 w 3332289"/>
              <a:gd name="connsiteY79" fmla="*/ 4229695 h 7301507"/>
              <a:gd name="connsiteX80" fmla="*/ 2860801 w 3332289"/>
              <a:gd name="connsiteY80" fmla="*/ 4284463 h 7301507"/>
              <a:gd name="connsiteX81" fmla="*/ 2963195 w 3332289"/>
              <a:gd name="connsiteY81" fmla="*/ 4401145 h 7301507"/>
              <a:gd name="connsiteX82" fmla="*/ 3058445 w 3332289"/>
              <a:gd name="connsiteY82" fmla="*/ 4463057 h 7301507"/>
              <a:gd name="connsiteX83" fmla="*/ 3089402 w 3332289"/>
              <a:gd name="connsiteY83" fmla="*/ 4501157 h 7301507"/>
              <a:gd name="connsiteX84" fmla="*/ 3075114 w 3332289"/>
              <a:gd name="connsiteY84" fmla="*/ 4582120 h 7301507"/>
              <a:gd name="connsiteX85" fmla="*/ 3070352 w 3332289"/>
              <a:gd name="connsiteY85" fmla="*/ 4665464 h 7301507"/>
              <a:gd name="connsiteX86" fmla="*/ 3027489 w 3332289"/>
              <a:gd name="connsiteY86" fmla="*/ 4674989 h 7301507"/>
              <a:gd name="connsiteX87" fmla="*/ 3001295 w 3332289"/>
              <a:gd name="connsiteY87" fmla="*/ 4691657 h 7301507"/>
              <a:gd name="connsiteX88" fmla="*/ 3029870 w 3332289"/>
              <a:gd name="connsiteY88" fmla="*/ 4841676 h 7301507"/>
              <a:gd name="connsiteX89" fmla="*/ 3013202 w 3332289"/>
              <a:gd name="connsiteY89" fmla="*/ 4977407 h 7301507"/>
              <a:gd name="connsiteX90" fmla="*/ 2975102 w 3332289"/>
              <a:gd name="connsiteY90" fmla="*/ 5017889 h 7301507"/>
              <a:gd name="connsiteX91" fmla="*/ 2958433 w 3332289"/>
              <a:gd name="connsiteY91" fmla="*/ 5139332 h 7301507"/>
              <a:gd name="connsiteX92" fmla="*/ 2929858 w 3332289"/>
              <a:gd name="connsiteY92" fmla="*/ 5258395 h 7301507"/>
              <a:gd name="connsiteX93" fmla="*/ 2982245 w 3332289"/>
              <a:gd name="connsiteY93" fmla="*/ 5275064 h 7301507"/>
              <a:gd name="connsiteX94" fmla="*/ 2979864 w 3332289"/>
              <a:gd name="connsiteY94" fmla="*/ 5320307 h 7301507"/>
              <a:gd name="connsiteX95" fmla="*/ 2977483 w 3332289"/>
              <a:gd name="connsiteY95" fmla="*/ 5375076 h 7301507"/>
              <a:gd name="connsiteX96" fmla="*/ 3034633 w 3332289"/>
              <a:gd name="connsiteY96" fmla="*/ 5444132 h 7301507"/>
              <a:gd name="connsiteX97" fmla="*/ 3082258 w 3332289"/>
              <a:gd name="connsiteY97" fmla="*/ 5570339 h 7301507"/>
              <a:gd name="connsiteX98" fmla="*/ 2989389 w 3332289"/>
              <a:gd name="connsiteY98" fmla="*/ 5860851 h 7301507"/>
              <a:gd name="connsiteX99" fmla="*/ 3010820 w 3332289"/>
              <a:gd name="connsiteY99" fmla="*/ 5915620 h 7301507"/>
              <a:gd name="connsiteX100" fmla="*/ 3037014 w 3332289"/>
              <a:gd name="connsiteY100" fmla="*/ 5968007 h 7301507"/>
              <a:gd name="connsiteX101" fmla="*/ 3041777 w 3332289"/>
              <a:gd name="connsiteY101" fmla="*/ 6072782 h 7301507"/>
              <a:gd name="connsiteX102" fmla="*/ 2948907 w 3332289"/>
              <a:gd name="connsiteY102" fmla="*/ 6232327 h 7301507"/>
              <a:gd name="connsiteX103" fmla="*/ 2913189 w 3332289"/>
              <a:gd name="connsiteY103" fmla="*/ 6213276 h 7301507"/>
              <a:gd name="connsiteX104" fmla="*/ 2841752 w 3332289"/>
              <a:gd name="connsiteY104" fmla="*/ 6225182 h 7301507"/>
              <a:gd name="connsiteX105" fmla="*/ 2706020 w 3332289"/>
              <a:gd name="connsiteY105" fmla="*/ 6337101 h 7301507"/>
              <a:gd name="connsiteX106" fmla="*/ 2598864 w 3332289"/>
              <a:gd name="connsiteY106" fmla="*/ 6322814 h 7301507"/>
              <a:gd name="connsiteX107" fmla="*/ 2567908 w 3332289"/>
              <a:gd name="connsiteY107" fmla="*/ 6351389 h 7301507"/>
              <a:gd name="connsiteX108" fmla="*/ 2501232 w 3332289"/>
              <a:gd name="connsiteY108" fmla="*/ 6396631 h 7301507"/>
              <a:gd name="connsiteX109" fmla="*/ 2384552 w 3332289"/>
              <a:gd name="connsiteY109" fmla="*/ 6384726 h 7301507"/>
              <a:gd name="connsiteX110" fmla="*/ 2360739 w 3332289"/>
              <a:gd name="connsiteY110" fmla="*/ 6501407 h 7301507"/>
              <a:gd name="connsiteX111" fmla="*/ 2355977 w 3332289"/>
              <a:gd name="connsiteY111" fmla="*/ 6537126 h 7301507"/>
              <a:gd name="connsiteX112" fmla="*/ 2332165 w 3332289"/>
              <a:gd name="connsiteY112" fmla="*/ 6556176 h 7301507"/>
              <a:gd name="connsiteX113" fmla="*/ 2134520 w 3332289"/>
              <a:gd name="connsiteY113" fmla="*/ 6508551 h 7301507"/>
              <a:gd name="connsiteX114" fmla="*/ 2096420 w 3332289"/>
              <a:gd name="connsiteY114" fmla="*/ 6560939 h 7301507"/>
              <a:gd name="connsiteX115" fmla="*/ 2065464 w 3332289"/>
              <a:gd name="connsiteY115" fmla="*/ 6656189 h 7301507"/>
              <a:gd name="connsiteX116" fmla="*/ 2032126 w 3332289"/>
              <a:gd name="connsiteY116" fmla="*/ 6720482 h 7301507"/>
              <a:gd name="connsiteX117" fmla="*/ 2044033 w 3332289"/>
              <a:gd name="connsiteY117" fmla="*/ 6782395 h 7301507"/>
              <a:gd name="connsiteX118" fmla="*/ 2177383 w 3332289"/>
              <a:gd name="connsiteY118" fmla="*/ 6894314 h 7301507"/>
              <a:gd name="connsiteX119" fmla="*/ 2246439 w 3332289"/>
              <a:gd name="connsiteY119" fmla="*/ 6927651 h 7301507"/>
              <a:gd name="connsiteX120" fmla="*/ 2229770 w 3332289"/>
              <a:gd name="connsiteY120" fmla="*/ 6951464 h 7301507"/>
              <a:gd name="connsiteX121" fmla="*/ 2194052 w 3332289"/>
              <a:gd name="connsiteY121" fmla="*/ 6970514 h 7301507"/>
              <a:gd name="connsiteX122" fmla="*/ 2227389 w 3332289"/>
              <a:gd name="connsiteY122" fmla="*/ 7046714 h 7301507"/>
              <a:gd name="connsiteX123" fmla="*/ 2196433 w 3332289"/>
              <a:gd name="connsiteY123" fmla="*/ 7068145 h 7301507"/>
              <a:gd name="connsiteX124" fmla="*/ 2091658 w 3332289"/>
              <a:gd name="connsiteY124" fmla="*/ 7006232 h 7301507"/>
              <a:gd name="connsiteX125" fmla="*/ 2048795 w 3332289"/>
              <a:gd name="connsiteY125" fmla="*/ 7032426 h 7301507"/>
              <a:gd name="connsiteX126" fmla="*/ 1989264 w 3332289"/>
              <a:gd name="connsiteY126" fmla="*/ 6930032 h 7301507"/>
              <a:gd name="connsiteX127" fmla="*/ 1872583 w 3332289"/>
              <a:gd name="connsiteY127" fmla="*/ 6956226 h 7301507"/>
              <a:gd name="connsiteX128" fmla="*/ 1808289 w 3332289"/>
              <a:gd name="connsiteY128" fmla="*/ 6960989 h 7301507"/>
              <a:gd name="connsiteX129" fmla="*/ 1758283 w 3332289"/>
              <a:gd name="connsiteY129" fmla="*/ 6956227 h 7301507"/>
              <a:gd name="connsiteX130" fmla="*/ 1701133 w 3332289"/>
              <a:gd name="connsiteY130" fmla="*/ 7001470 h 7301507"/>
              <a:gd name="connsiteX131" fmla="*/ 1522539 w 3332289"/>
              <a:gd name="connsiteY131" fmla="*/ 6960989 h 7301507"/>
              <a:gd name="connsiteX132" fmla="*/ 1546351 w 3332289"/>
              <a:gd name="connsiteY132" fmla="*/ 7087195 h 7301507"/>
              <a:gd name="connsiteX133" fmla="*/ 1470152 w 3332289"/>
              <a:gd name="connsiteY133" fmla="*/ 7132439 h 7301507"/>
              <a:gd name="connsiteX134" fmla="*/ 1408239 w 3332289"/>
              <a:gd name="connsiteY134" fmla="*/ 7199113 h 7301507"/>
              <a:gd name="connsiteX135" fmla="*/ 1258220 w 3332289"/>
              <a:gd name="connsiteY135" fmla="*/ 7191970 h 7301507"/>
              <a:gd name="connsiteX136" fmla="*/ 1205833 w 3332289"/>
              <a:gd name="connsiteY136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10652 w 3339552"/>
              <a:gd name="connsiteY7" fmla="*/ 355401 h 7301507"/>
              <a:gd name="connsiteX8" fmla="*/ 243927 w 3339552"/>
              <a:gd name="connsiteY8" fmla="*/ 267295 h 7301507"/>
              <a:gd name="connsiteX9" fmla="*/ 174871 w 3339552"/>
              <a:gd name="connsiteY9" fmla="*/ 300632 h 7301507"/>
              <a:gd name="connsiteX10" fmla="*/ 127246 w 3339552"/>
              <a:gd name="connsiteY10" fmla="*/ 383976 h 7301507"/>
              <a:gd name="connsiteX11" fmla="*/ 43902 w 3339552"/>
              <a:gd name="connsiteY11" fmla="*/ 445889 h 7301507"/>
              <a:gd name="connsiteX12" fmla="*/ 8183 w 3339552"/>
              <a:gd name="connsiteY12" fmla="*/ 457795 h 7301507"/>
              <a:gd name="connsiteX13" fmla="*/ 198683 w 3339552"/>
              <a:gd name="connsiteY13" fmla="*/ 662582 h 7301507"/>
              <a:gd name="connsiteX14" fmla="*/ 265359 w 3339552"/>
              <a:gd name="connsiteY14" fmla="*/ 679251 h 7301507"/>
              <a:gd name="connsiteX15" fmla="*/ 298697 w 3339552"/>
              <a:gd name="connsiteY15" fmla="*/ 703064 h 7301507"/>
              <a:gd name="connsiteX16" fmla="*/ 296315 w 3339552"/>
              <a:gd name="connsiteY16" fmla="*/ 874513 h 7301507"/>
              <a:gd name="connsiteX17" fmla="*/ 362990 w 3339552"/>
              <a:gd name="connsiteY17" fmla="*/ 879276 h 7301507"/>
              <a:gd name="connsiteX18" fmla="*/ 401090 w 3339552"/>
              <a:gd name="connsiteY18" fmla="*/ 829270 h 7301507"/>
              <a:gd name="connsiteX19" fmla="*/ 482052 w 3339552"/>
              <a:gd name="connsiteY19" fmla="*/ 867370 h 7301507"/>
              <a:gd name="connsiteX20" fmla="*/ 420140 w 3339552"/>
              <a:gd name="connsiteY20" fmla="*/ 1012626 h 7301507"/>
              <a:gd name="connsiteX21" fmla="*/ 434427 w 3339552"/>
              <a:gd name="connsiteY21" fmla="*/ 1060251 h 7301507"/>
              <a:gd name="connsiteX22" fmla="*/ 379658 w 3339552"/>
              <a:gd name="connsiteY22" fmla="*/ 1112639 h 7301507"/>
              <a:gd name="connsiteX23" fmla="*/ 415377 w 3339552"/>
              <a:gd name="connsiteY23" fmla="*/ 1141213 h 7301507"/>
              <a:gd name="connsiteX24" fmla="*/ 486815 w 3339552"/>
              <a:gd name="connsiteY24" fmla="*/ 1229320 h 7301507"/>
              <a:gd name="connsiteX25" fmla="*/ 527296 w 3339552"/>
              <a:gd name="connsiteY25" fmla="*/ 1317426 h 7301507"/>
              <a:gd name="connsiteX26" fmla="*/ 636833 w 3339552"/>
              <a:gd name="connsiteY26" fmla="*/ 1369814 h 7301507"/>
              <a:gd name="connsiteX27" fmla="*/ 746371 w 3339552"/>
              <a:gd name="connsiteY27" fmla="*/ 1393626 h 7301507"/>
              <a:gd name="connsiteX28" fmla="*/ 829715 w 3339552"/>
              <a:gd name="connsiteY28" fmla="*/ 1441251 h 7301507"/>
              <a:gd name="connsiteX29" fmla="*/ 913058 w 3339552"/>
              <a:gd name="connsiteY29" fmla="*/ 1415057 h 7301507"/>
              <a:gd name="connsiteX30" fmla="*/ 994021 w 3339552"/>
              <a:gd name="connsiteY30" fmla="*/ 1341239 h 7301507"/>
              <a:gd name="connsiteX31" fmla="*/ 1103558 w 3339552"/>
              <a:gd name="connsiteY31" fmla="*/ 1324570 h 7301507"/>
              <a:gd name="connsiteX32" fmla="*/ 1170233 w 3339552"/>
              <a:gd name="connsiteY32" fmla="*/ 1329332 h 7301507"/>
              <a:gd name="connsiteX33" fmla="*/ 1329777 w 3339552"/>
              <a:gd name="connsiteY33" fmla="*/ 1438870 h 7301507"/>
              <a:gd name="connsiteX34" fmla="*/ 1389308 w 3339552"/>
              <a:gd name="connsiteY34" fmla="*/ 1467445 h 7301507"/>
              <a:gd name="connsiteX35" fmla="*/ 1260721 w 3339552"/>
              <a:gd name="connsiteY35" fmla="*/ 1569839 h 7301507"/>
              <a:gd name="connsiteX36" fmla="*/ 1263102 w 3339552"/>
              <a:gd name="connsiteY36" fmla="*/ 1634132 h 7301507"/>
              <a:gd name="connsiteX37" fmla="*/ 1425027 w 3339552"/>
              <a:gd name="connsiteY37" fmla="*/ 1586507 h 7301507"/>
              <a:gd name="connsiteX38" fmla="*/ 1386927 w 3339552"/>
              <a:gd name="connsiteY38" fmla="*/ 1650801 h 7301507"/>
              <a:gd name="connsiteX39" fmla="*/ 1405977 w 3339552"/>
              <a:gd name="connsiteY39" fmla="*/ 1724620 h 7301507"/>
              <a:gd name="connsiteX40" fmla="*/ 1517896 w 3339552"/>
              <a:gd name="connsiteY40" fmla="*/ 1760339 h 7301507"/>
              <a:gd name="connsiteX41" fmla="*/ 1591715 w 3339552"/>
              <a:gd name="connsiteY41" fmla="*/ 1777007 h 7301507"/>
              <a:gd name="connsiteX42" fmla="*/ 1501227 w 3339552"/>
              <a:gd name="connsiteY42" fmla="*/ 1907976 h 7301507"/>
              <a:gd name="connsiteX43" fmla="*/ 1494083 w 3339552"/>
              <a:gd name="connsiteY43" fmla="*/ 1957982 h 7301507"/>
              <a:gd name="connsiteX44" fmla="*/ 1422646 w 3339552"/>
              <a:gd name="connsiteY44" fmla="*/ 1993701 h 7301507"/>
              <a:gd name="connsiteX45" fmla="*/ 1391690 w 3339552"/>
              <a:gd name="connsiteY45" fmla="*/ 2055614 h 7301507"/>
              <a:gd name="connsiteX46" fmla="*/ 1260721 w 3339552"/>
              <a:gd name="connsiteY46" fmla="*/ 2029420 h 7301507"/>
              <a:gd name="connsiteX47" fmla="*/ 1139277 w 3339552"/>
              <a:gd name="connsiteY47" fmla="*/ 2029419 h 7301507"/>
              <a:gd name="connsiteX48" fmla="*/ 1072602 w 3339552"/>
              <a:gd name="connsiteY48" fmla="*/ 2057995 h 7301507"/>
              <a:gd name="connsiteX49" fmla="*/ 1065458 w 3339552"/>
              <a:gd name="connsiteY49" fmla="*/ 2158007 h 7301507"/>
              <a:gd name="connsiteX50" fmla="*/ 977352 w 3339552"/>
              <a:gd name="connsiteY50" fmla="*/ 2246114 h 7301507"/>
              <a:gd name="connsiteX51" fmla="*/ 1120227 w 3339552"/>
              <a:gd name="connsiteY51" fmla="*/ 2308026 h 7301507"/>
              <a:gd name="connsiteX52" fmla="*/ 1170234 w 3339552"/>
              <a:gd name="connsiteY52" fmla="*/ 2343744 h 7301507"/>
              <a:gd name="connsiteX53" fmla="*/ 1222621 w 3339552"/>
              <a:gd name="connsiteY53" fmla="*/ 2360414 h 7301507"/>
              <a:gd name="connsiteX54" fmla="*/ 1272627 w 3339552"/>
              <a:gd name="connsiteY54" fmla="*/ 2410420 h 7301507"/>
              <a:gd name="connsiteX55" fmla="*/ 1329777 w 3339552"/>
              <a:gd name="connsiteY55" fmla="*/ 2431851 h 7301507"/>
              <a:gd name="connsiteX56" fmla="*/ 1422646 w 3339552"/>
              <a:gd name="connsiteY56" fmla="*/ 2508051 h 7301507"/>
              <a:gd name="connsiteX57" fmla="*/ 1508371 w 3339552"/>
              <a:gd name="connsiteY57" fmla="*/ 2541390 h 7301507"/>
              <a:gd name="connsiteX58" fmla="*/ 1641721 w 3339552"/>
              <a:gd name="connsiteY58" fmla="*/ 2689026 h 7301507"/>
              <a:gd name="connsiteX59" fmla="*/ 1725065 w 3339552"/>
              <a:gd name="connsiteY59" fmla="*/ 2843807 h 7301507"/>
              <a:gd name="connsiteX60" fmla="*/ 1896514 w 3339552"/>
              <a:gd name="connsiteY60" fmla="*/ 2950964 h 7301507"/>
              <a:gd name="connsiteX61" fmla="*/ 1927471 w 3339552"/>
              <a:gd name="connsiteY61" fmla="*/ 3055739 h 7301507"/>
              <a:gd name="connsiteX62" fmla="*/ 1989383 w 3339552"/>
              <a:gd name="connsiteY62" fmla="*/ 3158132 h 7301507"/>
              <a:gd name="connsiteX63" fmla="*/ 2051296 w 3339552"/>
              <a:gd name="connsiteY63" fmla="*/ 3196232 h 7301507"/>
              <a:gd name="connsiteX64" fmla="*/ 2182265 w 3339552"/>
              <a:gd name="connsiteY64" fmla="*/ 3343870 h 7301507"/>
              <a:gd name="connsiteX65" fmla="*/ 2325139 w 3339552"/>
              <a:gd name="connsiteY65" fmla="*/ 3420070 h 7301507"/>
              <a:gd name="connsiteX66" fmla="*/ 2384671 w 3339552"/>
              <a:gd name="connsiteY66" fmla="*/ 3505795 h 7301507"/>
              <a:gd name="connsiteX67" fmla="*/ 2432296 w 3339552"/>
              <a:gd name="connsiteY67" fmla="*/ 3572470 h 7301507"/>
              <a:gd name="connsiteX68" fmla="*/ 2479921 w 3339552"/>
              <a:gd name="connsiteY68" fmla="*/ 3562946 h 7301507"/>
              <a:gd name="connsiteX69" fmla="*/ 2484683 w 3339552"/>
              <a:gd name="connsiteY69" fmla="*/ 3715345 h 7301507"/>
              <a:gd name="connsiteX70" fmla="*/ 2537071 w 3339552"/>
              <a:gd name="connsiteY70" fmla="*/ 3808214 h 7301507"/>
              <a:gd name="connsiteX71" fmla="*/ 2529927 w 3339552"/>
              <a:gd name="connsiteY71" fmla="*/ 3846314 h 7301507"/>
              <a:gd name="connsiteX72" fmla="*/ 2598983 w 3339552"/>
              <a:gd name="connsiteY72" fmla="*/ 3882032 h 7301507"/>
              <a:gd name="connsiteX73" fmla="*/ 2656133 w 3339552"/>
              <a:gd name="connsiteY73" fmla="*/ 3827264 h 7301507"/>
              <a:gd name="connsiteX74" fmla="*/ 2689471 w 3339552"/>
              <a:gd name="connsiteY74" fmla="*/ 3910607 h 7301507"/>
              <a:gd name="connsiteX75" fmla="*/ 2734715 w 3339552"/>
              <a:gd name="connsiteY75" fmla="*/ 3955851 h 7301507"/>
              <a:gd name="connsiteX76" fmla="*/ 2808533 w 3339552"/>
              <a:gd name="connsiteY76" fmla="*/ 3979664 h 7301507"/>
              <a:gd name="connsiteX77" fmla="*/ 2860921 w 3339552"/>
              <a:gd name="connsiteY77" fmla="*/ 4048720 h 7301507"/>
              <a:gd name="connsiteX78" fmla="*/ 2946646 w 3339552"/>
              <a:gd name="connsiteY78" fmla="*/ 4103489 h 7301507"/>
              <a:gd name="connsiteX79" fmla="*/ 2999033 w 3339552"/>
              <a:gd name="connsiteY79" fmla="*/ 4136826 h 7301507"/>
              <a:gd name="connsiteX80" fmla="*/ 2870446 w 3339552"/>
              <a:gd name="connsiteY80" fmla="*/ 4229695 h 7301507"/>
              <a:gd name="connsiteX81" fmla="*/ 2868064 w 3339552"/>
              <a:gd name="connsiteY81" fmla="*/ 4284463 h 7301507"/>
              <a:gd name="connsiteX82" fmla="*/ 2970458 w 3339552"/>
              <a:gd name="connsiteY82" fmla="*/ 4401145 h 7301507"/>
              <a:gd name="connsiteX83" fmla="*/ 3065708 w 3339552"/>
              <a:gd name="connsiteY83" fmla="*/ 4463057 h 7301507"/>
              <a:gd name="connsiteX84" fmla="*/ 3096665 w 3339552"/>
              <a:gd name="connsiteY84" fmla="*/ 4501157 h 7301507"/>
              <a:gd name="connsiteX85" fmla="*/ 3082377 w 3339552"/>
              <a:gd name="connsiteY85" fmla="*/ 4582120 h 7301507"/>
              <a:gd name="connsiteX86" fmla="*/ 3077615 w 3339552"/>
              <a:gd name="connsiteY86" fmla="*/ 4665464 h 7301507"/>
              <a:gd name="connsiteX87" fmla="*/ 3034752 w 3339552"/>
              <a:gd name="connsiteY87" fmla="*/ 4674989 h 7301507"/>
              <a:gd name="connsiteX88" fmla="*/ 3008558 w 3339552"/>
              <a:gd name="connsiteY88" fmla="*/ 4691657 h 7301507"/>
              <a:gd name="connsiteX89" fmla="*/ 3037133 w 3339552"/>
              <a:gd name="connsiteY89" fmla="*/ 4841676 h 7301507"/>
              <a:gd name="connsiteX90" fmla="*/ 3020465 w 3339552"/>
              <a:gd name="connsiteY90" fmla="*/ 4977407 h 7301507"/>
              <a:gd name="connsiteX91" fmla="*/ 2982365 w 3339552"/>
              <a:gd name="connsiteY91" fmla="*/ 5017889 h 7301507"/>
              <a:gd name="connsiteX92" fmla="*/ 2965696 w 3339552"/>
              <a:gd name="connsiteY92" fmla="*/ 5139332 h 7301507"/>
              <a:gd name="connsiteX93" fmla="*/ 2937121 w 3339552"/>
              <a:gd name="connsiteY93" fmla="*/ 5258395 h 7301507"/>
              <a:gd name="connsiteX94" fmla="*/ 2989508 w 3339552"/>
              <a:gd name="connsiteY94" fmla="*/ 5275064 h 7301507"/>
              <a:gd name="connsiteX95" fmla="*/ 2987127 w 3339552"/>
              <a:gd name="connsiteY95" fmla="*/ 5320307 h 7301507"/>
              <a:gd name="connsiteX96" fmla="*/ 2984746 w 3339552"/>
              <a:gd name="connsiteY96" fmla="*/ 5375076 h 7301507"/>
              <a:gd name="connsiteX97" fmla="*/ 3041896 w 3339552"/>
              <a:gd name="connsiteY97" fmla="*/ 5444132 h 7301507"/>
              <a:gd name="connsiteX98" fmla="*/ 3089521 w 3339552"/>
              <a:gd name="connsiteY98" fmla="*/ 5570339 h 7301507"/>
              <a:gd name="connsiteX99" fmla="*/ 2996652 w 3339552"/>
              <a:gd name="connsiteY99" fmla="*/ 5860851 h 7301507"/>
              <a:gd name="connsiteX100" fmla="*/ 3018083 w 3339552"/>
              <a:gd name="connsiteY100" fmla="*/ 5915620 h 7301507"/>
              <a:gd name="connsiteX101" fmla="*/ 3044277 w 3339552"/>
              <a:gd name="connsiteY101" fmla="*/ 5968007 h 7301507"/>
              <a:gd name="connsiteX102" fmla="*/ 3049040 w 3339552"/>
              <a:gd name="connsiteY102" fmla="*/ 6072782 h 7301507"/>
              <a:gd name="connsiteX103" fmla="*/ 2956170 w 3339552"/>
              <a:gd name="connsiteY103" fmla="*/ 6232327 h 7301507"/>
              <a:gd name="connsiteX104" fmla="*/ 2920452 w 3339552"/>
              <a:gd name="connsiteY104" fmla="*/ 6213276 h 7301507"/>
              <a:gd name="connsiteX105" fmla="*/ 2849015 w 3339552"/>
              <a:gd name="connsiteY105" fmla="*/ 6225182 h 7301507"/>
              <a:gd name="connsiteX106" fmla="*/ 2713283 w 3339552"/>
              <a:gd name="connsiteY106" fmla="*/ 6337101 h 7301507"/>
              <a:gd name="connsiteX107" fmla="*/ 2606127 w 3339552"/>
              <a:gd name="connsiteY107" fmla="*/ 6322814 h 7301507"/>
              <a:gd name="connsiteX108" fmla="*/ 2575171 w 3339552"/>
              <a:gd name="connsiteY108" fmla="*/ 6351389 h 7301507"/>
              <a:gd name="connsiteX109" fmla="*/ 2508495 w 3339552"/>
              <a:gd name="connsiteY109" fmla="*/ 6396631 h 7301507"/>
              <a:gd name="connsiteX110" fmla="*/ 2391815 w 3339552"/>
              <a:gd name="connsiteY110" fmla="*/ 6384726 h 7301507"/>
              <a:gd name="connsiteX111" fmla="*/ 2368002 w 3339552"/>
              <a:gd name="connsiteY111" fmla="*/ 6501407 h 7301507"/>
              <a:gd name="connsiteX112" fmla="*/ 2363240 w 3339552"/>
              <a:gd name="connsiteY112" fmla="*/ 6537126 h 7301507"/>
              <a:gd name="connsiteX113" fmla="*/ 2339428 w 3339552"/>
              <a:gd name="connsiteY113" fmla="*/ 6556176 h 7301507"/>
              <a:gd name="connsiteX114" fmla="*/ 2141783 w 3339552"/>
              <a:gd name="connsiteY114" fmla="*/ 6508551 h 7301507"/>
              <a:gd name="connsiteX115" fmla="*/ 2103683 w 3339552"/>
              <a:gd name="connsiteY115" fmla="*/ 6560939 h 7301507"/>
              <a:gd name="connsiteX116" fmla="*/ 2072727 w 3339552"/>
              <a:gd name="connsiteY116" fmla="*/ 6656189 h 7301507"/>
              <a:gd name="connsiteX117" fmla="*/ 2039389 w 3339552"/>
              <a:gd name="connsiteY117" fmla="*/ 6720482 h 7301507"/>
              <a:gd name="connsiteX118" fmla="*/ 2051296 w 3339552"/>
              <a:gd name="connsiteY118" fmla="*/ 6782395 h 7301507"/>
              <a:gd name="connsiteX119" fmla="*/ 2184646 w 3339552"/>
              <a:gd name="connsiteY119" fmla="*/ 6894314 h 7301507"/>
              <a:gd name="connsiteX120" fmla="*/ 2253702 w 3339552"/>
              <a:gd name="connsiteY120" fmla="*/ 6927651 h 7301507"/>
              <a:gd name="connsiteX121" fmla="*/ 2237033 w 3339552"/>
              <a:gd name="connsiteY121" fmla="*/ 6951464 h 7301507"/>
              <a:gd name="connsiteX122" fmla="*/ 2201315 w 3339552"/>
              <a:gd name="connsiteY122" fmla="*/ 6970514 h 7301507"/>
              <a:gd name="connsiteX123" fmla="*/ 2234652 w 3339552"/>
              <a:gd name="connsiteY123" fmla="*/ 7046714 h 7301507"/>
              <a:gd name="connsiteX124" fmla="*/ 2203696 w 3339552"/>
              <a:gd name="connsiteY124" fmla="*/ 7068145 h 7301507"/>
              <a:gd name="connsiteX125" fmla="*/ 2098921 w 3339552"/>
              <a:gd name="connsiteY125" fmla="*/ 7006232 h 7301507"/>
              <a:gd name="connsiteX126" fmla="*/ 2056058 w 3339552"/>
              <a:gd name="connsiteY126" fmla="*/ 7032426 h 7301507"/>
              <a:gd name="connsiteX127" fmla="*/ 1996527 w 3339552"/>
              <a:gd name="connsiteY127" fmla="*/ 6930032 h 7301507"/>
              <a:gd name="connsiteX128" fmla="*/ 1879846 w 3339552"/>
              <a:gd name="connsiteY128" fmla="*/ 6956226 h 7301507"/>
              <a:gd name="connsiteX129" fmla="*/ 1815552 w 3339552"/>
              <a:gd name="connsiteY129" fmla="*/ 6960989 h 7301507"/>
              <a:gd name="connsiteX130" fmla="*/ 1765546 w 3339552"/>
              <a:gd name="connsiteY130" fmla="*/ 6956227 h 7301507"/>
              <a:gd name="connsiteX131" fmla="*/ 1708396 w 3339552"/>
              <a:gd name="connsiteY131" fmla="*/ 7001470 h 7301507"/>
              <a:gd name="connsiteX132" fmla="*/ 1529802 w 3339552"/>
              <a:gd name="connsiteY132" fmla="*/ 6960989 h 7301507"/>
              <a:gd name="connsiteX133" fmla="*/ 1553614 w 3339552"/>
              <a:gd name="connsiteY133" fmla="*/ 7087195 h 7301507"/>
              <a:gd name="connsiteX134" fmla="*/ 1477415 w 3339552"/>
              <a:gd name="connsiteY134" fmla="*/ 7132439 h 7301507"/>
              <a:gd name="connsiteX135" fmla="*/ 1415502 w 3339552"/>
              <a:gd name="connsiteY135" fmla="*/ 7199113 h 7301507"/>
              <a:gd name="connsiteX136" fmla="*/ 1265483 w 3339552"/>
              <a:gd name="connsiteY136" fmla="*/ 7191970 h 7301507"/>
              <a:gd name="connsiteX137" fmla="*/ 1213096 w 3339552"/>
              <a:gd name="connsiteY137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10652 w 3339552"/>
              <a:gd name="connsiteY7" fmla="*/ 355401 h 7301507"/>
              <a:gd name="connsiteX8" fmla="*/ 498721 w 3339552"/>
              <a:gd name="connsiteY8" fmla="*/ 455414 h 7301507"/>
              <a:gd name="connsiteX9" fmla="*/ 243927 w 3339552"/>
              <a:gd name="connsiteY9" fmla="*/ 267295 h 7301507"/>
              <a:gd name="connsiteX10" fmla="*/ 174871 w 3339552"/>
              <a:gd name="connsiteY10" fmla="*/ 300632 h 7301507"/>
              <a:gd name="connsiteX11" fmla="*/ 127246 w 3339552"/>
              <a:gd name="connsiteY11" fmla="*/ 383976 h 7301507"/>
              <a:gd name="connsiteX12" fmla="*/ 43902 w 3339552"/>
              <a:gd name="connsiteY12" fmla="*/ 445889 h 7301507"/>
              <a:gd name="connsiteX13" fmla="*/ 8183 w 3339552"/>
              <a:gd name="connsiteY13" fmla="*/ 457795 h 7301507"/>
              <a:gd name="connsiteX14" fmla="*/ 198683 w 3339552"/>
              <a:gd name="connsiteY14" fmla="*/ 662582 h 7301507"/>
              <a:gd name="connsiteX15" fmla="*/ 265359 w 3339552"/>
              <a:gd name="connsiteY15" fmla="*/ 679251 h 7301507"/>
              <a:gd name="connsiteX16" fmla="*/ 298697 w 3339552"/>
              <a:gd name="connsiteY16" fmla="*/ 703064 h 7301507"/>
              <a:gd name="connsiteX17" fmla="*/ 296315 w 3339552"/>
              <a:gd name="connsiteY17" fmla="*/ 874513 h 7301507"/>
              <a:gd name="connsiteX18" fmla="*/ 362990 w 3339552"/>
              <a:gd name="connsiteY18" fmla="*/ 879276 h 7301507"/>
              <a:gd name="connsiteX19" fmla="*/ 401090 w 3339552"/>
              <a:gd name="connsiteY19" fmla="*/ 829270 h 7301507"/>
              <a:gd name="connsiteX20" fmla="*/ 482052 w 3339552"/>
              <a:gd name="connsiteY20" fmla="*/ 867370 h 7301507"/>
              <a:gd name="connsiteX21" fmla="*/ 420140 w 3339552"/>
              <a:gd name="connsiteY21" fmla="*/ 1012626 h 7301507"/>
              <a:gd name="connsiteX22" fmla="*/ 434427 w 3339552"/>
              <a:gd name="connsiteY22" fmla="*/ 1060251 h 7301507"/>
              <a:gd name="connsiteX23" fmla="*/ 379658 w 3339552"/>
              <a:gd name="connsiteY23" fmla="*/ 1112639 h 7301507"/>
              <a:gd name="connsiteX24" fmla="*/ 415377 w 3339552"/>
              <a:gd name="connsiteY24" fmla="*/ 1141213 h 7301507"/>
              <a:gd name="connsiteX25" fmla="*/ 486815 w 3339552"/>
              <a:gd name="connsiteY25" fmla="*/ 1229320 h 7301507"/>
              <a:gd name="connsiteX26" fmla="*/ 527296 w 3339552"/>
              <a:gd name="connsiteY26" fmla="*/ 1317426 h 7301507"/>
              <a:gd name="connsiteX27" fmla="*/ 636833 w 3339552"/>
              <a:gd name="connsiteY27" fmla="*/ 1369814 h 7301507"/>
              <a:gd name="connsiteX28" fmla="*/ 746371 w 3339552"/>
              <a:gd name="connsiteY28" fmla="*/ 1393626 h 7301507"/>
              <a:gd name="connsiteX29" fmla="*/ 829715 w 3339552"/>
              <a:gd name="connsiteY29" fmla="*/ 1441251 h 7301507"/>
              <a:gd name="connsiteX30" fmla="*/ 913058 w 3339552"/>
              <a:gd name="connsiteY30" fmla="*/ 1415057 h 7301507"/>
              <a:gd name="connsiteX31" fmla="*/ 994021 w 3339552"/>
              <a:gd name="connsiteY31" fmla="*/ 1341239 h 7301507"/>
              <a:gd name="connsiteX32" fmla="*/ 1103558 w 3339552"/>
              <a:gd name="connsiteY32" fmla="*/ 1324570 h 7301507"/>
              <a:gd name="connsiteX33" fmla="*/ 1170233 w 3339552"/>
              <a:gd name="connsiteY33" fmla="*/ 1329332 h 7301507"/>
              <a:gd name="connsiteX34" fmla="*/ 1329777 w 3339552"/>
              <a:gd name="connsiteY34" fmla="*/ 1438870 h 7301507"/>
              <a:gd name="connsiteX35" fmla="*/ 1389308 w 3339552"/>
              <a:gd name="connsiteY35" fmla="*/ 1467445 h 7301507"/>
              <a:gd name="connsiteX36" fmla="*/ 1260721 w 3339552"/>
              <a:gd name="connsiteY36" fmla="*/ 1569839 h 7301507"/>
              <a:gd name="connsiteX37" fmla="*/ 1263102 w 3339552"/>
              <a:gd name="connsiteY37" fmla="*/ 1634132 h 7301507"/>
              <a:gd name="connsiteX38" fmla="*/ 1425027 w 3339552"/>
              <a:gd name="connsiteY38" fmla="*/ 1586507 h 7301507"/>
              <a:gd name="connsiteX39" fmla="*/ 1386927 w 3339552"/>
              <a:gd name="connsiteY39" fmla="*/ 1650801 h 7301507"/>
              <a:gd name="connsiteX40" fmla="*/ 1405977 w 3339552"/>
              <a:gd name="connsiteY40" fmla="*/ 1724620 h 7301507"/>
              <a:gd name="connsiteX41" fmla="*/ 1517896 w 3339552"/>
              <a:gd name="connsiteY41" fmla="*/ 1760339 h 7301507"/>
              <a:gd name="connsiteX42" fmla="*/ 1591715 w 3339552"/>
              <a:gd name="connsiteY42" fmla="*/ 1777007 h 7301507"/>
              <a:gd name="connsiteX43" fmla="*/ 1501227 w 3339552"/>
              <a:gd name="connsiteY43" fmla="*/ 1907976 h 7301507"/>
              <a:gd name="connsiteX44" fmla="*/ 1494083 w 3339552"/>
              <a:gd name="connsiteY44" fmla="*/ 1957982 h 7301507"/>
              <a:gd name="connsiteX45" fmla="*/ 1422646 w 3339552"/>
              <a:gd name="connsiteY45" fmla="*/ 1993701 h 7301507"/>
              <a:gd name="connsiteX46" fmla="*/ 1391690 w 3339552"/>
              <a:gd name="connsiteY46" fmla="*/ 2055614 h 7301507"/>
              <a:gd name="connsiteX47" fmla="*/ 1260721 w 3339552"/>
              <a:gd name="connsiteY47" fmla="*/ 2029420 h 7301507"/>
              <a:gd name="connsiteX48" fmla="*/ 1139277 w 3339552"/>
              <a:gd name="connsiteY48" fmla="*/ 2029419 h 7301507"/>
              <a:gd name="connsiteX49" fmla="*/ 1072602 w 3339552"/>
              <a:gd name="connsiteY49" fmla="*/ 2057995 h 7301507"/>
              <a:gd name="connsiteX50" fmla="*/ 1065458 w 3339552"/>
              <a:gd name="connsiteY50" fmla="*/ 2158007 h 7301507"/>
              <a:gd name="connsiteX51" fmla="*/ 977352 w 3339552"/>
              <a:gd name="connsiteY51" fmla="*/ 2246114 h 7301507"/>
              <a:gd name="connsiteX52" fmla="*/ 1120227 w 3339552"/>
              <a:gd name="connsiteY52" fmla="*/ 2308026 h 7301507"/>
              <a:gd name="connsiteX53" fmla="*/ 1170234 w 3339552"/>
              <a:gd name="connsiteY53" fmla="*/ 2343744 h 7301507"/>
              <a:gd name="connsiteX54" fmla="*/ 1222621 w 3339552"/>
              <a:gd name="connsiteY54" fmla="*/ 2360414 h 7301507"/>
              <a:gd name="connsiteX55" fmla="*/ 1272627 w 3339552"/>
              <a:gd name="connsiteY55" fmla="*/ 2410420 h 7301507"/>
              <a:gd name="connsiteX56" fmla="*/ 1329777 w 3339552"/>
              <a:gd name="connsiteY56" fmla="*/ 2431851 h 7301507"/>
              <a:gd name="connsiteX57" fmla="*/ 1422646 w 3339552"/>
              <a:gd name="connsiteY57" fmla="*/ 2508051 h 7301507"/>
              <a:gd name="connsiteX58" fmla="*/ 1508371 w 3339552"/>
              <a:gd name="connsiteY58" fmla="*/ 2541390 h 7301507"/>
              <a:gd name="connsiteX59" fmla="*/ 1641721 w 3339552"/>
              <a:gd name="connsiteY59" fmla="*/ 2689026 h 7301507"/>
              <a:gd name="connsiteX60" fmla="*/ 1725065 w 3339552"/>
              <a:gd name="connsiteY60" fmla="*/ 2843807 h 7301507"/>
              <a:gd name="connsiteX61" fmla="*/ 1896514 w 3339552"/>
              <a:gd name="connsiteY61" fmla="*/ 2950964 h 7301507"/>
              <a:gd name="connsiteX62" fmla="*/ 1927471 w 3339552"/>
              <a:gd name="connsiteY62" fmla="*/ 3055739 h 7301507"/>
              <a:gd name="connsiteX63" fmla="*/ 1989383 w 3339552"/>
              <a:gd name="connsiteY63" fmla="*/ 3158132 h 7301507"/>
              <a:gd name="connsiteX64" fmla="*/ 2051296 w 3339552"/>
              <a:gd name="connsiteY64" fmla="*/ 3196232 h 7301507"/>
              <a:gd name="connsiteX65" fmla="*/ 2182265 w 3339552"/>
              <a:gd name="connsiteY65" fmla="*/ 3343870 h 7301507"/>
              <a:gd name="connsiteX66" fmla="*/ 2325139 w 3339552"/>
              <a:gd name="connsiteY66" fmla="*/ 3420070 h 7301507"/>
              <a:gd name="connsiteX67" fmla="*/ 2384671 w 3339552"/>
              <a:gd name="connsiteY67" fmla="*/ 3505795 h 7301507"/>
              <a:gd name="connsiteX68" fmla="*/ 2432296 w 3339552"/>
              <a:gd name="connsiteY68" fmla="*/ 3572470 h 7301507"/>
              <a:gd name="connsiteX69" fmla="*/ 2479921 w 3339552"/>
              <a:gd name="connsiteY69" fmla="*/ 3562946 h 7301507"/>
              <a:gd name="connsiteX70" fmla="*/ 2484683 w 3339552"/>
              <a:gd name="connsiteY70" fmla="*/ 3715345 h 7301507"/>
              <a:gd name="connsiteX71" fmla="*/ 2537071 w 3339552"/>
              <a:gd name="connsiteY71" fmla="*/ 3808214 h 7301507"/>
              <a:gd name="connsiteX72" fmla="*/ 2529927 w 3339552"/>
              <a:gd name="connsiteY72" fmla="*/ 3846314 h 7301507"/>
              <a:gd name="connsiteX73" fmla="*/ 2598983 w 3339552"/>
              <a:gd name="connsiteY73" fmla="*/ 3882032 h 7301507"/>
              <a:gd name="connsiteX74" fmla="*/ 2656133 w 3339552"/>
              <a:gd name="connsiteY74" fmla="*/ 3827264 h 7301507"/>
              <a:gd name="connsiteX75" fmla="*/ 2689471 w 3339552"/>
              <a:gd name="connsiteY75" fmla="*/ 3910607 h 7301507"/>
              <a:gd name="connsiteX76" fmla="*/ 2734715 w 3339552"/>
              <a:gd name="connsiteY76" fmla="*/ 3955851 h 7301507"/>
              <a:gd name="connsiteX77" fmla="*/ 2808533 w 3339552"/>
              <a:gd name="connsiteY77" fmla="*/ 3979664 h 7301507"/>
              <a:gd name="connsiteX78" fmla="*/ 2860921 w 3339552"/>
              <a:gd name="connsiteY78" fmla="*/ 4048720 h 7301507"/>
              <a:gd name="connsiteX79" fmla="*/ 2946646 w 3339552"/>
              <a:gd name="connsiteY79" fmla="*/ 4103489 h 7301507"/>
              <a:gd name="connsiteX80" fmla="*/ 2999033 w 3339552"/>
              <a:gd name="connsiteY80" fmla="*/ 4136826 h 7301507"/>
              <a:gd name="connsiteX81" fmla="*/ 2870446 w 3339552"/>
              <a:gd name="connsiteY81" fmla="*/ 4229695 h 7301507"/>
              <a:gd name="connsiteX82" fmla="*/ 2868064 w 3339552"/>
              <a:gd name="connsiteY82" fmla="*/ 4284463 h 7301507"/>
              <a:gd name="connsiteX83" fmla="*/ 2970458 w 3339552"/>
              <a:gd name="connsiteY83" fmla="*/ 4401145 h 7301507"/>
              <a:gd name="connsiteX84" fmla="*/ 3065708 w 3339552"/>
              <a:gd name="connsiteY84" fmla="*/ 4463057 h 7301507"/>
              <a:gd name="connsiteX85" fmla="*/ 3096665 w 3339552"/>
              <a:gd name="connsiteY85" fmla="*/ 4501157 h 7301507"/>
              <a:gd name="connsiteX86" fmla="*/ 3082377 w 3339552"/>
              <a:gd name="connsiteY86" fmla="*/ 4582120 h 7301507"/>
              <a:gd name="connsiteX87" fmla="*/ 3077615 w 3339552"/>
              <a:gd name="connsiteY87" fmla="*/ 4665464 h 7301507"/>
              <a:gd name="connsiteX88" fmla="*/ 3034752 w 3339552"/>
              <a:gd name="connsiteY88" fmla="*/ 4674989 h 7301507"/>
              <a:gd name="connsiteX89" fmla="*/ 3008558 w 3339552"/>
              <a:gd name="connsiteY89" fmla="*/ 4691657 h 7301507"/>
              <a:gd name="connsiteX90" fmla="*/ 3037133 w 3339552"/>
              <a:gd name="connsiteY90" fmla="*/ 4841676 h 7301507"/>
              <a:gd name="connsiteX91" fmla="*/ 3020465 w 3339552"/>
              <a:gd name="connsiteY91" fmla="*/ 4977407 h 7301507"/>
              <a:gd name="connsiteX92" fmla="*/ 2982365 w 3339552"/>
              <a:gd name="connsiteY92" fmla="*/ 5017889 h 7301507"/>
              <a:gd name="connsiteX93" fmla="*/ 2965696 w 3339552"/>
              <a:gd name="connsiteY93" fmla="*/ 5139332 h 7301507"/>
              <a:gd name="connsiteX94" fmla="*/ 2937121 w 3339552"/>
              <a:gd name="connsiteY94" fmla="*/ 5258395 h 7301507"/>
              <a:gd name="connsiteX95" fmla="*/ 2989508 w 3339552"/>
              <a:gd name="connsiteY95" fmla="*/ 5275064 h 7301507"/>
              <a:gd name="connsiteX96" fmla="*/ 2987127 w 3339552"/>
              <a:gd name="connsiteY96" fmla="*/ 5320307 h 7301507"/>
              <a:gd name="connsiteX97" fmla="*/ 2984746 w 3339552"/>
              <a:gd name="connsiteY97" fmla="*/ 5375076 h 7301507"/>
              <a:gd name="connsiteX98" fmla="*/ 3041896 w 3339552"/>
              <a:gd name="connsiteY98" fmla="*/ 5444132 h 7301507"/>
              <a:gd name="connsiteX99" fmla="*/ 3089521 w 3339552"/>
              <a:gd name="connsiteY99" fmla="*/ 5570339 h 7301507"/>
              <a:gd name="connsiteX100" fmla="*/ 2996652 w 3339552"/>
              <a:gd name="connsiteY100" fmla="*/ 5860851 h 7301507"/>
              <a:gd name="connsiteX101" fmla="*/ 3018083 w 3339552"/>
              <a:gd name="connsiteY101" fmla="*/ 5915620 h 7301507"/>
              <a:gd name="connsiteX102" fmla="*/ 3044277 w 3339552"/>
              <a:gd name="connsiteY102" fmla="*/ 5968007 h 7301507"/>
              <a:gd name="connsiteX103" fmla="*/ 3049040 w 3339552"/>
              <a:gd name="connsiteY103" fmla="*/ 6072782 h 7301507"/>
              <a:gd name="connsiteX104" fmla="*/ 2956170 w 3339552"/>
              <a:gd name="connsiteY104" fmla="*/ 6232327 h 7301507"/>
              <a:gd name="connsiteX105" fmla="*/ 2920452 w 3339552"/>
              <a:gd name="connsiteY105" fmla="*/ 6213276 h 7301507"/>
              <a:gd name="connsiteX106" fmla="*/ 2849015 w 3339552"/>
              <a:gd name="connsiteY106" fmla="*/ 6225182 h 7301507"/>
              <a:gd name="connsiteX107" fmla="*/ 2713283 w 3339552"/>
              <a:gd name="connsiteY107" fmla="*/ 6337101 h 7301507"/>
              <a:gd name="connsiteX108" fmla="*/ 2606127 w 3339552"/>
              <a:gd name="connsiteY108" fmla="*/ 6322814 h 7301507"/>
              <a:gd name="connsiteX109" fmla="*/ 2575171 w 3339552"/>
              <a:gd name="connsiteY109" fmla="*/ 6351389 h 7301507"/>
              <a:gd name="connsiteX110" fmla="*/ 2508495 w 3339552"/>
              <a:gd name="connsiteY110" fmla="*/ 6396631 h 7301507"/>
              <a:gd name="connsiteX111" fmla="*/ 2391815 w 3339552"/>
              <a:gd name="connsiteY111" fmla="*/ 6384726 h 7301507"/>
              <a:gd name="connsiteX112" fmla="*/ 2368002 w 3339552"/>
              <a:gd name="connsiteY112" fmla="*/ 6501407 h 7301507"/>
              <a:gd name="connsiteX113" fmla="*/ 2363240 w 3339552"/>
              <a:gd name="connsiteY113" fmla="*/ 6537126 h 7301507"/>
              <a:gd name="connsiteX114" fmla="*/ 2339428 w 3339552"/>
              <a:gd name="connsiteY114" fmla="*/ 6556176 h 7301507"/>
              <a:gd name="connsiteX115" fmla="*/ 2141783 w 3339552"/>
              <a:gd name="connsiteY115" fmla="*/ 6508551 h 7301507"/>
              <a:gd name="connsiteX116" fmla="*/ 2103683 w 3339552"/>
              <a:gd name="connsiteY116" fmla="*/ 6560939 h 7301507"/>
              <a:gd name="connsiteX117" fmla="*/ 2072727 w 3339552"/>
              <a:gd name="connsiteY117" fmla="*/ 6656189 h 7301507"/>
              <a:gd name="connsiteX118" fmla="*/ 2039389 w 3339552"/>
              <a:gd name="connsiteY118" fmla="*/ 6720482 h 7301507"/>
              <a:gd name="connsiteX119" fmla="*/ 2051296 w 3339552"/>
              <a:gd name="connsiteY119" fmla="*/ 6782395 h 7301507"/>
              <a:gd name="connsiteX120" fmla="*/ 2184646 w 3339552"/>
              <a:gd name="connsiteY120" fmla="*/ 6894314 h 7301507"/>
              <a:gd name="connsiteX121" fmla="*/ 2253702 w 3339552"/>
              <a:gd name="connsiteY121" fmla="*/ 6927651 h 7301507"/>
              <a:gd name="connsiteX122" fmla="*/ 2237033 w 3339552"/>
              <a:gd name="connsiteY122" fmla="*/ 6951464 h 7301507"/>
              <a:gd name="connsiteX123" fmla="*/ 2201315 w 3339552"/>
              <a:gd name="connsiteY123" fmla="*/ 6970514 h 7301507"/>
              <a:gd name="connsiteX124" fmla="*/ 2234652 w 3339552"/>
              <a:gd name="connsiteY124" fmla="*/ 7046714 h 7301507"/>
              <a:gd name="connsiteX125" fmla="*/ 2203696 w 3339552"/>
              <a:gd name="connsiteY125" fmla="*/ 7068145 h 7301507"/>
              <a:gd name="connsiteX126" fmla="*/ 2098921 w 3339552"/>
              <a:gd name="connsiteY126" fmla="*/ 7006232 h 7301507"/>
              <a:gd name="connsiteX127" fmla="*/ 2056058 w 3339552"/>
              <a:gd name="connsiteY127" fmla="*/ 7032426 h 7301507"/>
              <a:gd name="connsiteX128" fmla="*/ 1996527 w 3339552"/>
              <a:gd name="connsiteY128" fmla="*/ 6930032 h 7301507"/>
              <a:gd name="connsiteX129" fmla="*/ 1879846 w 3339552"/>
              <a:gd name="connsiteY129" fmla="*/ 6956226 h 7301507"/>
              <a:gd name="connsiteX130" fmla="*/ 1815552 w 3339552"/>
              <a:gd name="connsiteY130" fmla="*/ 6960989 h 7301507"/>
              <a:gd name="connsiteX131" fmla="*/ 1765546 w 3339552"/>
              <a:gd name="connsiteY131" fmla="*/ 6956227 h 7301507"/>
              <a:gd name="connsiteX132" fmla="*/ 1708396 w 3339552"/>
              <a:gd name="connsiteY132" fmla="*/ 7001470 h 7301507"/>
              <a:gd name="connsiteX133" fmla="*/ 1529802 w 3339552"/>
              <a:gd name="connsiteY133" fmla="*/ 6960989 h 7301507"/>
              <a:gd name="connsiteX134" fmla="*/ 1553614 w 3339552"/>
              <a:gd name="connsiteY134" fmla="*/ 7087195 h 7301507"/>
              <a:gd name="connsiteX135" fmla="*/ 1477415 w 3339552"/>
              <a:gd name="connsiteY135" fmla="*/ 7132439 h 7301507"/>
              <a:gd name="connsiteX136" fmla="*/ 1415502 w 3339552"/>
              <a:gd name="connsiteY136" fmla="*/ 7199113 h 7301507"/>
              <a:gd name="connsiteX137" fmla="*/ 1265483 w 3339552"/>
              <a:gd name="connsiteY137" fmla="*/ 7191970 h 7301507"/>
              <a:gd name="connsiteX138" fmla="*/ 1213096 w 3339552"/>
              <a:gd name="connsiteY138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10652 w 3339552"/>
              <a:gd name="connsiteY7" fmla="*/ 355401 h 7301507"/>
              <a:gd name="connsiteX8" fmla="*/ 498721 w 3339552"/>
              <a:gd name="connsiteY8" fmla="*/ 455414 h 7301507"/>
              <a:gd name="connsiteX9" fmla="*/ 396327 w 3339552"/>
              <a:gd name="connsiteY9" fmla="*/ 353020 h 7301507"/>
              <a:gd name="connsiteX10" fmla="*/ 243927 w 3339552"/>
              <a:gd name="connsiteY10" fmla="*/ 267295 h 7301507"/>
              <a:gd name="connsiteX11" fmla="*/ 174871 w 3339552"/>
              <a:gd name="connsiteY11" fmla="*/ 300632 h 7301507"/>
              <a:gd name="connsiteX12" fmla="*/ 127246 w 3339552"/>
              <a:gd name="connsiteY12" fmla="*/ 383976 h 7301507"/>
              <a:gd name="connsiteX13" fmla="*/ 43902 w 3339552"/>
              <a:gd name="connsiteY13" fmla="*/ 445889 h 7301507"/>
              <a:gd name="connsiteX14" fmla="*/ 8183 w 3339552"/>
              <a:gd name="connsiteY14" fmla="*/ 457795 h 7301507"/>
              <a:gd name="connsiteX15" fmla="*/ 198683 w 3339552"/>
              <a:gd name="connsiteY15" fmla="*/ 662582 h 7301507"/>
              <a:gd name="connsiteX16" fmla="*/ 265359 w 3339552"/>
              <a:gd name="connsiteY16" fmla="*/ 679251 h 7301507"/>
              <a:gd name="connsiteX17" fmla="*/ 298697 w 3339552"/>
              <a:gd name="connsiteY17" fmla="*/ 703064 h 7301507"/>
              <a:gd name="connsiteX18" fmla="*/ 296315 w 3339552"/>
              <a:gd name="connsiteY18" fmla="*/ 874513 h 7301507"/>
              <a:gd name="connsiteX19" fmla="*/ 362990 w 3339552"/>
              <a:gd name="connsiteY19" fmla="*/ 879276 h 7301507"/>
              <a:gd name="connsiteX20" fmla="*/ 401090 w 3339552"/>
              <a:gd name="connsiteY20" fmla="*/ 829270 h 7301507"/>
              <a:gd name="connsiteX21" fmla="*/ 482052 w 3339552"/>
              <a:gd name="connsiteY21" fmla="*/ 867370 h 7301507"/>
              <a:gd name="connsiteX22" fmla="*/ 420140 w 3339552"/>
              <a:gd name="connsiteY22" fmla="*/ 1012626 h 7301507"/>
              <a:gd name="connsiteX23" fmla="*/ 434427 w 3339552"/>
              <a:gd name="connsiteY23" fmla="*/ 1060251 h 7301507"/>
              <a:gd name="connsiteX24" fmla="*/ 379658 w 3339552"/>
              <a:gd name="connsiteY24" fmla="*/ 1112639 h 7301507"/>
              <a:gd name="connsiteX25" fmla="*/ 415377 w 3339552"/>
              <a:gd name="connsiteY25" fmla="*/ 1141213 h 7301507"/>
              <a:gd name="connsiteX26" fmla="*/ 486815 w 3339552"/>
              <a:gd name="connsiteY26" fmla="*/ 1229320 h 7301507"/>
              <a:gd name="connsiteX27" fmla="*/ 527296 w 3339552"/>
              <a:gd name="connsiteY27" fmla="*/ 1317426 h 7301507"/>
              <a:gd name="connsiteX28" fmla="*/ 636833 w 3339552"/>
              <a:gd name="connsiteY28" fmla="*/ 1369814 h 7301507"/>
              <a:gd name="connsiteX29" fmla="*/ 746371 w 3339552"/>
              <a:gd name="connsiteY29" fmla="*/ 1393626 h 7301507"/>
              <a:gd name="connsiteX30" fmla="*/ 829715 w 3339552"/>
              <a:gd name="connsiteY30" fmla="*/ 1441251 h 7301507"/>
              <a:gd name="connsiteX31" fmla="*/ 913058 w 3339552"/>
              <a:gd name="connsiteY31" fmla="*/ 1415057 h 7301507"/>
              <a:gd name="connsiteX32" fmla="*/ 994021 w 3339552"/>
              <a:gd name="connsiteY32" fmla="*/ 1341239 h 7301507"/>
              <a:gd name="connsiteX33" fmla="*/ 1103558 w 3339552"/>
              <a:gd name="connsiteY33" fmla="*/ 1324570 h 7301507"/>
              <a:gd name="connsiteX34" fmla="*/ 1170233 w 3339552"/>
              <a:gd name="connsiteY34" fmla="*/ 1329332 h 7301507"/>
              <a:gd name="connsiteX35" fmla="*/ 1329777 w 3339552"/>
              <a:gd name="connsiteY35" fmla="*/ 1438870 h 7301507"/>
              <a:gd name="connsiteX36" fmla="*/ 1389308 w 3339552"/>
              <a:gd name="connsiteY36" fmla="*/ 1467445 h 7301507"/>
              <a:gd name="connsiteX37" fmla="*/ 1260721 w 3339552"/>
              <a:gd name="connsiteY37" fmla="*/ 1569839 h 7301507"/>
              <a:gd name="connsiteX38" fmla="*/ 1263102 w 3339552"/>
              <a:gd name="connsiteY38" fmla="*/ 1634132 h 7301507"/>
              <a:gd name="connsiteX39" fmla="*/ 1425027 w 3339552"/>
              <a:gd name="connsiteY39" fmla="*/ 1586507 h 7301507"/>
              <a:gd name="connsiteX40" fmla="*/ 1386927 w 3339552"/>
              <a:gd name="connsiteY40" fmla="*/ 1650801 h 7301507"/>
              <a:gd name="connsiteX41" fmla="*/ 1405977 w 3339552"/>
              <a:gd name="connsiteY41" fmla="*/ 1724620 h 7301507"/>
              <a:gd name="connsiteX42" fmla="*/ 1517896 w 3339552"/>
              <a:gd name="connsiteY42" fmla="*/ 1760339 h 7301507"/>
              <a:gd name="connsiteX43" fmla="*/ 1591715 w 3339552"/>
              <a:gd name="connsiteY43" fmla="*/ 1777007 h 7301507"/>
              <a:gd name="connsiteX44" fmla="*/ 1501227 w 3339552"/>
              <a:gd name="connsiteY44" fmla="*/ 1907976 h 7301507"/>
              <a:gd name="connsiteX45" fmla="*/ 1494083 w 3339552"/>
              <a:gd name="connsiteY45" fmla="*/ 1957982 h 7301507"/>
              <a:gd name="connsiteX46" fmla="*/ 1422646 w 3339552"/>
              <a:gd name="connsiteY46" fmla="*/ 1993701 h 7301507"/>
              <a:gd name="connsiteX47" fmla="*/ 1391690 w 3339552"/>
              <a:gd name="connsiteY47" fmla="*/ 2055614 h 7301507"/>
              <a:gd name="connsiteX48" fmla="*/ 1260721 w 3339552"/>
              <a:gd name="connsiteY48" fmla="*/ 2029420 h 7301507"/>
              <a:gd name="connsiteX49" fmla="*/ 1139277 w 3339552"/>
              <a:gd name="connsiteY49" fmla="*/ 2029419 h 7301507"/>
              <a:gd name="connsiteX50" fmla="*/ 1072602 w 3339552"/>
              <a:gd name="connsiteY50" fmla="*/ 2057995 h 7301507"/>
              <a:gd name="connsiteX51" fmla="*/ 1065458 w 3339552"/>
              <a:gd name="connsiteY51" fmla="*/ 2158007 h 7301507"/>
              <a:gd name="connsiteX52" fmla="*/ 977352 w 3339552"/>
              <a:gd name="connsiteY52" fmla="*/ 2246114 h 7301507"/>
              <a:gd name="connsiteX53" fmla="*/ 1120227 w 3339552"/>
              <a:gd name="connsiteY53" fmla="*/ 2308026 h 7301507"/>
              <a:gd name="connsiteX54" fmla="*/ 1170234 w 3339552"/>
              <a:gd name="connsiteY54" fmla="*/ 2343744 h 7301507"/>
              <a:gd name="connsiteX55" fmla="*/ 1222621 w 3339552"/>
              <a:gd name="connsiteY55" fmla="*/ 2360414 h 7301507"/>
              <a:gd name="connsiteX56" fmla="*/ 1272627 w 3339552"/>
              <a:gd name="connsiteY56" fmla="*/ 2410420 h 7301507"/>
              <a:gd name="connsiteX57" fmla="*/ 1329777 w 3339552"/>
              <a:gd name="connsiteY57" fmla="*/ 2431851 h 7301507"/>
              <a:gd name="connsiteX58" fmla="*/ 1422646 w 3339552"/>
              <a:gd name="connsiteY58" fmla="*/ 2508051 h 7301507"/>
              <a:gd name="connsiteX59" fmla="*/ 1508371 w 3339552"/>
              <a:gd name="connsiteY59" fmla="*/ 2541390 h 7301507"/>
              <a:gd name="connsiteX60" fmla="*/ 1641721 w 3339552"/>
              <a:gd name="connsiteY60" fmla="*/ 2689026 h 7301507"/>
              <a:gd name="connsiteX61" fmla="*/ 1725065 w 3339552"/>
              <a:gd name="connsiteY61" fmla="*/ 2843807 h 7301507"/>
              <a:gd name="connsiteX62" fmla="*/ 1896514 w 3339552"/>
              <a:gd name="connsiteY62" fmla="*/ 2950964 h 7301507"/>
              <a:gd name="connsiteX63" fmla="*/ 1927471 w 3339552"/>
              <a:gd name="connsiteY63" fmla="*/ 3055739 h 7301507"/>
              <a:gd name="connsiteX64" fmla="*/ 1989383 w 3339552"/>
              <a:gd name="connsiteY64" fmla="*/ 3158132 h 7301507"/>
              <a:gd name="connsiteX65" fmla="*/ 2051296 w 3339552"/>
              <a:gd name="connsiteY65" fmla="*/ 3196232 h 7301507"/>
              <a:gd name="connsiteX66" fmla="*/ 2182265 w 3339552"/>
              <a:gd name="connsiteY66" fmla="*/ 3343870 h 7301507"/>
              <a:gd name="connsiteX67" fmla="*/ 2325139 w 3339552"/>
              <a:gd name="connsiteY67" fmla="*/ 3420070 h 7301507"/>
              <a:gd name="connsiteX68" fmla="*/ 2384671 w 3339552"/>
              <a:gd name="connsiteY68" fmla="*/ 3505795 h 7301507"/>
              <a:gd name="connsiteX69" fmla="*/ 2432296 w 3339552"/>
              <a:gd name="connsiteY69" fmla="*/ 3572470 h 7301507"/>
              <a:gd name="connsiteX70" fmla="*/ 2479921 w 3339552"/>
              <a:gd name="connsiteY70" fmla="*/ 3562946 h 7301507"/>
              <a:gd name="connsiteX71" fmla="*/ 2484683 w 3339552"/>
              <a:gd name="connsiteY71" fmla="*/ 3715345 h 7301507"/>
              <a:gd name="connsiteX72" fmla="*/ 2537071 w 3339552"/>
              <a:gd name="connsiteY72" fmla="*/ 3808214 h 7301507"/>
              <a:gd name="connsiteX73" fmla="*/ 2529927 w 3339552"/>
              <a:gd name="connsiteY73" fmla="*/ 3846314 h 7301507"/>
              <a:gd name="connsiteX74" fmla="*/ 2598983 w 3339552"/>
              <a:gd name="connsiteY74" fmla="*/ 3882032 h 7301507"/>
              <a:gd name="connsiteX75" fmla="*/ 2656133 w 3339552"/>
              <a:gd name="connsiteY75" fmla="*/ 3827264 h 7301507"/>
              <a:gd name="connsiteX76" fmla="*/ 2689471 w 3339552"/>
              <a:gd name="connsiteY76" fmla="*/ 3910607 h 7301507"/>
              <a:gd name="connsiteX77" fmla="*/ 2734715 w 3339552"/>
              <a:gd name="connsiteY77" fmla="*/ 3955851 h 7301507"/>
              <a:gd name="connsiteX78" fmla="*/ 2808533 w 3339552"/>
              <a:gd name="connsiteY78" fmla="*/ 3979664 h 7301507"/>
              <a:gd name="connsiteX79" fmla="*/ 2860921 w 3339552"/>
              <a:gd name="connsiteY79" fmla="*/ 4048720 h 7301507"/>
              <a:gd name="connsiteX80" fmla="*/ 2946646 w 3339552"/>
              <a:gd name="connsiteY80" fmla="*/ 4103489 h 7301507"/>
              <a:gd name="connsiteX81" fmla="*/ 2999033 w 3339552"/>
              <a:gd name="connsiteY81" fmla="*/ 4136826 h 7301507"/>
              <a:gd name="connsiteX82" fmla="*/ 2870446 w 3339552"/>
              <a:gd name="connsiteY82" fmla="*/ 4229695 h 7301507"/>
              <a:gd name="connsiteX83" fmla="*/ 2868064 w 3339552"/>
              <a:gd name="connsiteY83" fmla="*/ 4284463 h 7301507"/>
              <a:gd name="connsiteX84" fmla="*/ 2970458 w 3339552"/>
              <a:gd name="connsiteY84" fmla="*/ 4401145 h 7301507"/>
              <a:gd name="connsiteX85" fmla="*/ 3065708 w 3339552"/>
              <a:gd name="connsiteY85" fmla="*/ 4463057 h 7301507"/>
              <a:gd name="connsiteX86" fmla="*/ 3096665 w 3339552"/>
              <a:gd name="connsiteY86" fmla="*/ 4501157 h 7301507"/>
              <a:gd name="connsiteX87" fmla="*/ 3082377 w 3339552"/>
              <a:gd name="connsiteY87" fmla="*/ 4582120 h 7301507"/>
              <a:gd name="connsiteX88" fmla="*/ 3077615 w 3339552"/>
              <a:gd name="connsiteY88" fmla="*/ 4665464 h 7301507"/>
              <a:gd name="connsiteX89" fmla="*/ 3034752 w 3339552"/>
              <a:gd name="connsiteY89" fmla="*/ 4674989 h 7301507"/>
              <a:gd name="connsiteX90" fmla="*/ 3008558 w 3339552"/>
              <a:gd name="connsiteY90" fmla="*/ 4691657 h 7301507"/>
              <a:gd name="connsiteX91" fmla="*/ 3037133 w 3339552"/>
              <a:gd name="connsiteY91" fmla="*/ 4841676 h 7301507"/>
              <a:gd name="connsiteX92" fmla="*/ 3020465 w 3339552"/>
              <a:gd name="connsiteY92" fmla="*/ 4977407 h 7301507"/>
              <a:gd name="connsiteX93" fmla="*/ 2982365 w 3339552"/>
              <a:gd name="connsiteY93" fmla="*/ 5017889 h 7301507"/>
              <a:gd name="connsiteX94" fmla="*/ 2965696 w 3339552"/>
              <a:gd name="connsiteY94" fmla="*/ 5139332 h 7301507"/>
              <a:gd name="connsiteX95" fmla="*/ 2937121 w 3339552"/>
              <a:gd name="connsiteY95" fmla="*/ 5258395 h 7301507"/>
              <a:gd name="connsiteX96" fmla="*/ 2989508 w 3339552"/>
              <a:gd name="connsiteY96" fmla="*/ 5275064 h 7301507"/>
              <a:gd name="connsiteX97" fmla="*/ 2987127 w 3339552"/>
              <a:gd name="connsiteY97" fmla="*/ 5320307 h 7301507"/>
              <a:gd name="connsiteX98" fmla="*/ 2984746 w 3339552"/>
              <a:gd name="connsiteY98" fmla="*/ 5375076 h 7301507"/>
              <a:gd name="connsiteX99" fmla="*/ 3041896 w 3339552"/>
              <a:gd name="connsiteY99" fmla="*/ 5444132 h 7301507"/>
              <a:gd name="connsiteX100" fmla="*/ 3089521 w 3339552"/>
              <a:gd name="connsiteY100" fmla="*/ 5570339 h 7301507"/>
              <a:gd name="connsiteX101" fmla="*/ 2996652 w 3339552"/>
              <a:gd name="connsiteY101" fmla="*/ 5860851 h 7301507"/>
              <a:gd name="connsiteX102" fmla="*/ 3018083 w 3339552"/>
              <a:gd name="connsiteY102" fmla="*/ 5915620 h 7301507"/>
              <a:gd name="connsiteX103" fmla="*/ 3044277 w 3339552"/>
              <a:gd name="connsiteY103" fmla="*/ 5968007 h 7301507"/>
              <a:gd name="connsiteX104" fmla="*/ 3049040 w 3339552"/>
              <a:gd name="connsiteY104" fmla="*/ 6072782 h 7301507"/>
              <a:gd name="connsiteX105" fmla="*/ 2956170 w 3339552"/>
              <a:gd name="connsiteY105" fmla="*/ 6232327 h 7301507"/>
              <a:gd name="connsiteX106" fmla="*/ 2920452 w 3339552"/>
              <a:gd name="connsiteY106" fmla="*/ 6213276 h 7301507"/>
              <a:gd name="connsiteX107" fmla="*/ 2849015 w 3339552"/>
              <a:gd name="connsiteY107" fmla="*/ 6225182 h 7301507"/>
              <a:gd name="connsiteX108" fmla="*/ 2713283 w 3339552"/>
              <a:gd name="connsiteY108" fmla="*/ 6337101 h 7301507"/>
              <a:gd name="connsiteX109" fmla="*/ 2606127 w 3339552"/>
              <a:gd name="connsiteY109" fmla="*/ 6322814 h 7301507"/>
              <a:gd name="connsiteX110" fmla="*/ 2575171 w 3339552"/>
              <a:gd name="connsiteY110" fmla="*/ 6351389 h 7301507"/>
              <a:gd name="connsiteX111" fmla="*/ 2508495 w 3339552"/>
              <a:gd name="connsiteY111" fmla="*/ 6396631 h 7301507"/>
              <a:gd name="connsiteX112" fmla="*/ 2391815 w 3339552"/>
              <a:gd name="connsiteY112" fmla="*/ 6384726 h 7301507"/>
              <a:gd name="connsiteX113" fmla="*/ 2368002 w 3339552"/>
              <a:gd name="connsiteY113" fmla="*/ 6501407 h 7301507"/>
              <a:gd name="connsiteX114" fmla="*/ 2363240 w 3339552"/>
              <a:gd name="connsiteY114" fmla="*/ 6537126 h 7301507"/>
              <a:gd name="connsiteX115" fmla="*/ 2339428 w 3339552"/>
              <a:gd name="connsiteY115" fmla="*/ 6556176 h 7301507"/>
              <a:gd name="connsiteX116" fmla="*/ 2141783 w 3339552"/>
              <a:gd name="connsiteY116" fmla="*/ 6508551 h 7301507"/>
              <a:gd name="connsiteX117" fmla="*/ 2103683 w 3339552"/>
              <a:gd name="connsiteY117" fmla="*/ 6560939 h 7301507"/>
              <a:gd name="connsiteX118" fmla="*/ 2072727 w 3339552"/>
              <a:gd name="connsiteY118" fmla="*/ 6656189 h 7301507"/>
              <a:gd name="connsiteX119" fmla="*/ 2039389 w 3339552"/>
              <a:gd name="connsiteY119" fmla="*/ 6720482 h 7301507"/>
              <a:gd name="connsiteX120" fmla="*/ 2051296 w 3339552"/>
              <a:gd name="connsiteY120" fmla="*/ 6782395 h 7301507"/>
              <a:gd name="connsiteX121" fmla="*/ 2184646 w 3339552"/>
              <a:gd name="connsiteY121" fmla="*/ 6894314 h 7301507"/>
              <a:gd name="connsiteX122" fmla="*/ 2253702 w 3339552"/>
              <a:gd name="connsiteY122" fmla="*/ 6927651 h 7301507"/>
              <a:gd name="connsiteX123" fmla="*/ 2237033 w 3339552"/>
              <a:gd name="connsiteY123" fmla="*/ 6951464 h 7301507"/>
              <a:gd name="connsiteX124" fmla="*/ 2201315 w 3339552"/>
              <a:gd name="connsiteY124" fmla="*/ 6970514 h 7301507"/>
              <a:gd name="connsiteX125" fmla="*/ 2234652 w 3339552"/>
              <a:gd name="connsiteY125" fmla="*/ 7046714 h 7301507"/>
              <a:gd name="connsiteX126" fmla="*/ 2203696 w 3339552"/>
              <a:gd name="connsiteY126" fmla="*/ 7068145 h 7301507"/>
              <a:gd name="connsiteX127" fmla="*/ 2098921 w 3339552"/>
              <a:gd name="connsiteY127" fmla="*/ 7006232 h 7301507"/>
              <a:gd name="connsiteX128" fmla="*/ 2056058 w 3339552"/>
              <a:gd name="connsiteY128" fmla="*/ 7032426 h 7301507"/>
              <a:gd name="connsiteX129" fmla="*/ 1996527 w 3339552"/>
              <a:gd name="connsiteY129" fmla="*/ 6930032 h 7301507"/>
              <a:gd name="connsiteX130" fmla="*/ 1879846 w 3339552"/>
              <a:gd name="connsiteY130" fmla="*/ 6956226 h 7301507"/>
              <a:gd name="connsiteX131" fmla="*/ 1815552 w 3339552"/>
              <a:gd name="connsiteY131" fmla="*/ 6960989 h 7301507"/>
              <a:gd name="connsiteX132" fmla="*/ 1765546 w 3339552"/>
              <a:gd name="connsiteY132" fmla="*/ 6956227 h 7301507"/>
              <a:gd name="connsiteX133" fmla="*/ 1708396 w 3339552"/>
              <a:gd name="connsiteY133" fmla="*/ 7001470 h 7301507"/>
              <a:gd name="connsiteX134" fmla="*/ 1529802 w 3339552"/>
              <a:gd name="connsiteY134" fmla="*/ 6960989 h 7301507"/>
              <a:gd name="connsiteX135" fmla="*/ 1553614 w 3339552"/>
              <a:gd name="connsiteY135" fmla="*/ 7087195 h 7301507"/>
              <a:gd name="connsiteX136" fmla="*/ 1477415 w 3339552"/>
              <a:gd name="connsiteY136" fmla="*/ 7132439 h 7301507"/>
              <a:gd name="connsiteX137" fmla="*/ 1415502 w 3339552"/>
              <a:gd name="connsiteY137" fmla="*/ 7199113 h 7301507"/>
              <a:gd name="connsiteX138" fmla="*/ 1265483 w 3339552"/>
              <a:gd name="connsiteY138" fmla="*/ 7191970 h 7301507"/>
              <a:gd name="connsiteX139" fmla="*/ 1213096 w 3339552"/>
              <a:gd name="connsiteY139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686840 w 3339552"/>
              <a:gd name="connsiteY7" fmla="*/ 253007 h 7301507"/>
              <a:gd name="connsiteX8" fmla="*/ 498721 w 3339552"/>
              <a:gd name="connsiteY8" fmla="*/ 455414 h 7301507"/>
              <a:gd name="connsiteX9" fmla="*/ 396327 w 3339552"/>
              <a:gd name="connsiteY9" fmla="*/ 353020 h 7301507"/>
              <a:gd name="connsiteX10" fmla="*/ 243927 w 3339552"/>
              <a:gd name="connsiteY10" fmla="*/ 267295 h 7301507"/>
              <a:gd name="connsiteX11" fmla="*/ 174871 w 3339552"/>
              <a:gd name="connsiteY11" fmla="*/ 300632 h 7301507"/>
              <a:gd name="connsiteX12" fmla="*/ 127246 w 3339552"/>
              <a:gd name="connsiteY12" fmla="*/ 383976 h 7301507"/>
              <a:gd name="connsiteX13" fmla="*/ 43902 w 3339552"/>
              <a:gd name="connsiteY13" fmla="*/ 445889 h 7301507"/>
              <a:gd name="connsiteX14" fmla="*/ 8183 w 3339552"/>
              <a:gd name="connsiteY14" fmla="*/ 457795 h 7301507"/>
              <a:gd name="connsiteX15" fmla="*/ 198683 w 3339552"/>
              <a:gd name="connsiteY15" fmla="*/ 662582 h 7301507"/>
              <a:gd name="connsiteX16" fmla="*/ 265359 w 3339552"/>
              <a:gd name="connsiteY16" fmla="*/ 679251 h 7301507"/>
              <a:gd name="connsiteX17" fmla="*/ 298697 w 3339552"/>
              <a:gd name="connsiteY17" fmla="*/ 703064 h 7301507"/>
              <a:gd name="connsiteX18" fmla="*/ 296315 w 3339552"/>
              <a:gd name="connsiteY18" fmla="*/ 874513 h 7301507"/>
              <a:gd name="connsiteX19" fmla="*/ 362990 w 3339552"/>
              <a:gd name="connsiteY19" fmla="*/ 879276 h 7301507"/>
              <a:gd name="connsiteX20" fmla="*/ 401090 w 3339552"/>
              <a:gd name="connsiteY20" fmla="*/ 829270 h 7301507"/>
              <a:gd name="connsiteX21" fmla="*/ 482052 w 3339552"/>
              <a:gd name="connsiteY21" fmla="*/ 867370 h 7301507"/>
              <a:gd name="connsiteX22" fmla="*/ 420140 w 3339552"/>
              <a:gd name="connsiteY22" fmla="*/ 1012626 h 7301507"/>
              <a:gd name="connsiteX23" fmla="*/ 434427 w 3339552"/>
              <a:gd name="connsiteY23" fmla="*/ 1060251 h 7301507"/>
              <a:gd name="connsiteX24" fmla="*/ 379658 w 3339552"/>
              <a:gd name="connsiteY24" fmla="*/ 1112639 h 7301507"/>
              <a:gd name="connsiteX25" fmla="*/ 415377 w 3339552"/>
              <a:gd name="connsiteY25" fmla="*/ 1141213 h 7301507"/>
              <a:gd name="connsiteX26" fmla="*/ 486815 w 3339552"/>
              <a:gd name="connsiteY26" fmla="*/ 1229320 h 7301507"/>
              <a:gd name="connsiteX27" fmla="*/ 527296 w 3339552"/>
              <a:gd name="connsiteY27" fmla="*/ 1317426 h 7301507"/>
              <a:gd name="connsiteX28" fmla="*/ 636833 w 3339552"/>
              <a:gd name="connsiteY28" fmla="*/ 1369814 h 7301507"/>
              <a:gd name="connsiteX29" fmla="*/ 746371 w 3339552"/>
              <a:gd name="connsiteY29" fmla="*/ 1393626 h 7301507"/>
              <a:gd name="connsiteX30" fmla="*/ 829715 w 3339552"/>
              <a:gd name="connsiteY30" fmla="*/ 1441251 h 7301507"/>
              <a:gd name="connsiteX31" fmla="*/ 913058 w 3339552"/>
              <a:gd name="connsiteY31" fmla="*/ 1415057 h 7301507"/>
              <a:gd name="connsiteX32" fmla="*/ 994021 w 3339552"/>
              <a:gd name="connsiteY32" fmla="*/ 1341239 h 7301507"/>
              <a:gd name="connsiteX33" fmla="*/ 1103558 w 3339552"/>
              <a:gd name="connsiteY33" fmla="*/ 1324570 h 7301507"/>
              <a:gd name="connsiteX34" fmla="*/ 1170233 w 3339552"/>
              <a:gd name="connsiteY34" fmla="*/ 1329332 h 7301507"/>
              <a:gd name="connsiteX35" fmla="*/ 1329777 w 3339552"/>
              <a:gd name="connsiteY35" fmla="*/ 1438870 h 7301507"/>
              <a:gd name="connsiteX36" fmla="*/ 1389308 w 3339552"/>
              <a:gd name="connsiteY36" fmla="*/ 1467445 h 7301507"/>
              <a:gd name="connsiteX37" fmla="*/ 1260721 w 3339552"/>
              <a:gd name="connsiteY37" fmla="*/ 1569839 h 7301507"/>
              <a:gd name="connsiteX38" fmla="*/ 1263102 w 3339552"/>
              <a:gd name="connsiteY38" fmla="*/ 1634132 h 7301507"/>
              <a:gd name="connsiteX39" fmla="*/ 1425027 w 3339552"/>
              <a:gd name="connsiteY39" fmla="*/ 1586507 h 7301507"/>
              <a:gd name="connsiteX40" fmla="*/ 1386927 w 3339552"/>
              <a:gd name="connsiteY40" fmla="*/ 1650801 h 7301507"/>
              <a:gd name="connsiteX41" fmla="*/ 1405977 w 3339552"/>
              <a:gd name="connsiteY41" fmla="*/ 1724620 h 7301507"/>
              <a:gd name="connsiteX42" fmla="*/ 1517896 w 3339552"/>
              <a:gd name="connsiteY42" fmla="*/ 1760339 h 7301507"/>
              <a:gd name="connsiteX43" fmla="*/ 1591715 w 3339552"/>
              <a:gd name="connsiteY43" fmla="*/ 1777007 h 7301507"/>
              <a:gd name="connsiteX44" fmla="*/ 1501227 w 3339552"/>
              <a:gd name="connsiteY44" fmla="*/ 1907976 h 7301507"/>
              <a:gd name="connsiteX45" fmla="*/ 1494083 w 3339552"/>
              <a:gd name="connsiteY45" fmla="*/ 1957982 h 7301507"/>
              <a:gd name="connsiteX46" fmla="*/ 1422646 w 3339552"/>
              <a:gd name="connsiteY46" fmla="*/ 1993701 h 7301507"/>
              <a:gd name="connsiteX47" fmla="*/ 1391690 w 3339552"/>
              <a:gd name="connsiteY47" fmla="*/ 2055614 h 7301507"/>
              <a:gd name="connsiteX48" fmla="*/ 1260721 w 3339552"/>
              <a:gd name="connsiteY48" fmla="*/ 2029420 h 7301507"/>
              <a:gd name="connsiteX49" fmla="*/ 1139277 w 3339552"/>
              <a:gd name="connsiteY49" fmla="*/ 2029419 h 7301507"/>
              <a:gd name="connsiteX50" fmla="*/ 1072602 w 3339552"/>
              <a:gd name="connsiteY50" fmla="*/ 2057995 h 7301507"/>
              <a:gd name="connsiteX51" fmla="*/ 1065458 w 3339552"/>
              <a:gd name="connsiteY51" fmla="*/ 2158007 h 7301507"/>
              <a:gd name="connsiteX52" fmla="*/ 977352 w 3339552"/>
              <a:gd name="connsiteY52" fmla="*/ 2246114 h 7301507"/>
              <a:gd name="connsiteX53" fmla="*/ 1120227 w 3339552"/>
              <a:gd name="connsiteY53" fmla="*/ 2308026 h 7301507"/>
              <a:gd name="connsiteX54" fmla="*/ 1170234 w 3339552"/>
              <a:gd name="connsiteY54" fmla="*/ 2343744 h 7301507"/>
              <a:gd name="connsiteX55" fmla="*/ 1222621 w 3339552"/>
              <a:gd name="connsiteY55" fmla="*/ 2360414 h 7301507"/>
              <a:gd name="connsiteX56" fmla="*/ 1272627 w 3339552"/>
              <a:gd name="connsiteY56" fmla="*/ 2410420 h 7301507"/>
              <a:gd name="connsiteX57" fmla="*/ 1329777 w 3339552"/>
              <a:gd name="connsiteY57" fmla="*/ 2431851 h 7301507"/>
              <a:gd name="connsiteX58" fmla="*/ 1422646 w 3339552"/>
              <a:gd name="connsiteY58" fmla="*/ 2508051 h 7301507"/>
              <a:gd name="connsiteX59" fmla="*/ 1508371 w 3339552"/>
              <a:gd name="connsiteY59" fmla="*/ 2541390 h 7301507"/>
              <a:gd name="connsiteX60" fmla="*/ 1641721 w 3339552"/>
              <a:gd name="connsiteY60" fmla="*/ 2689026 h 7301507"/>
              <a:gd name="connsiteX61" fmla="*/ 1725065 w 3339552"/>
              <a:gd name="connsiteY61" fmla="*/ 2843807 h 7301507"/>
              <a:gd name="connsiteX62" fmla="*/ 1896514 w 3339552"/>
              <a:gd name="connsiteY62" fmla="*/ 2950964 h 7301507"/>
              <a:gd name="connsiteX63" fmla="*/ 1927471 w 3339552"/>
              <a:gd name="connsiteY63" fmla="*/ 3055739 h 7301507"/>
              <a:gd name="connsiteX64" fmla="*/ 1989383 w 3339552"/>
              <a:gd name="connsiteY64" fmla="*/ 3158132 h 7301507"/>
              <a:gd name="connsiteX65" fmla="*/ 2051296 w 3339552"/>
              <a:gd name="connsiteY65" fmla="*/ 3196232 h 7301507"/>
              <a:gd name="connsiteX66" fmla="*/ 2182265 w 3339552"/>
              <a:gd name="connsiteY66" fmla="*/ 3343870 h 7301507"/>
              <a:gd name="connsiteX67" fmla="*/ 2325139 w 3339552"/>
              <a:gd name="connsiteY67" fmla="*/ 3420070 h 7301507"/>
              <a:gd name="connsiteX68" fmla="*/ 2384671 w 3339552"/>
              <a:gd name="connsiteY68" fmla="*/ 3505795 h 7301507"/>
              <a:gd name="connsiteX69" fmla="*/ 2432296 w 3339552"/>
              <a:gd name="connsiteY69" fmla="*/ 3572470 h 7301507"/>
              <a:gd name="connsiteX70" fmla="*/ 2479921 w 3339552"/>
              <a:gd name="connsiteY70" fmla="*/ 3562946 h 7301507"/>
              <a:gd name="connsiteX71" fmla="*/ 2484683 w 3339552"/>
              <a:gd name="connsiteY71" fmla="*/ 3715345 h 7301507"/>
              <a:gd name="connsiteX72" fmla="*/ 2537071 w 3339552"/>
              <a:gd name="connsiteY72" fmla="*/ 3808214 h 7301507"/>
              <a:gd name="connsiteX73" fmla="*/ 2529927 w 3339552"/>
              <a:gd name="connsiteY73" fmla="*/ 3846314 h 7301507"/>
              <a:gd name="connsiteX74" fmla="*/ 2598983 w 3339552"/>
              <a:gd name="connsiteY74" fmla="*/ 3882032 h 7301507"/>
              <a:gd name="connsiteX75" fmla="*/ 2656133 w 3339552"/>
              <a:gd name="connsiteY75" fmla="*/ 3827264 h 7301507"/>
              <a:gd name="connsiteX76" fmla="*/ 2689471 w 3339552"/>
              <a:gd name="connsiteY76" fmla="*/ 3910607 h 7301507"/>
              <a:gd name="connsiteX77" fmla="*/ 2734715 w 3339552"/>
              <a:gd name="connsiteY77" fmla="*/ 3955851 h 7301507"/>
              <a:gd name="connsiteX78" fmla="*/ 2808533 w 3339552"/>
              <a:gd name="connsiteY78" fmla="*/ 3979664 h 7301507"/>
              <a:gd name="connsiteX79" fmla="*/ 2860921 w 3339552"/>
              <a:gd name="connsiteY79" fmla="*/ 4048720 h 7301507"/>
              <a:gd name="connsiteX80" fmla="*/ 2946646 w 3339552"/>
              <a:gd name="connsiteY80" fmla="*/ 4103489 h 7301507"/>
              <a:gd name="connsiteX81" fmla="*/ 2999033 w 3339552"/>
              <a:gd name="connsiteY81" fmla="*/ 4136826 h 7301507"/>
              <a:gd name="connsiteX82" fmla="*/ 2870446 w 3339552"/>
              <a:gd name="connsiteY82" fmla="*/ 4229695 h 7301507"/>
              <a:gd name="connsiteX83" fmla="*/ 2868064 w 3339552"/>
              <a:gd name="connsiteY83" fmla="*/ 4284463 h 7301507"/>
              <a:gd name="connsiteX84" fmla="*/ 2970458 w 3339552"/>
              <a:gd name="connsiteY84" fmla="*/ 4401145 h 7301507"/>
              <a:gd name="connsiteX85" fmla="*/ 3065708 w 3339552"/>
              <a:gd name="connsiteY85" fmla="*/ 4463057 h 7301507"/>
              <a:gd name="connsiteX86" fmla="*/ 3096665 w 3339552"/>
              <a:gd name="connsiteY86" fmla="*/ 4501157 h 7301507"/>
              <a:gd name="connsiteX87" fmla="*/ 3082377 w 3339552"/>
              <a:gd name="connsiteY87" fmla="*/ 4582120 h 7301507"/>
              <a:gd name="connsiteX88" fmla="*/ 3077615 w 3339552"/>
              <a:gd name="connsiteY88" fmla="*/ 4665464 h 7301507"/>
              <a:gd name="connsiteX89" fmla="*/ 3034752 w 3339552"/>
              <a:gd name="connsiteY89" fmla="*/ 4674989 h 7301507"/>
              <a:gd name="connsiteX90" fmla="*/ 3008558 w 3339552"/>
              <a:gd name="connsiteY90" fmla="*/ 4691657 h 7301507"/>
              <a:gd name="connsiteX91" fmla="*/ 3037133 w 3339552"/>
              <a:gd name="connsiteY91" fmla="*/ 4841676 h 7301507"/>
              <a:gd name="connsiteX92" fmla="*/ 3020465 w 3339552"/>
              <a:gd name="connsiteY92" fmla="*/ 4977407 h 7301507"/>
              <a:gd name="connsiteX93" fmla="*/ 2982365 w 3339552"/>
              <a:gd name="connsiteY93" fmla="*/ 5017889 h 7301507"/>
              <a:gd name="connsiteX94" fmla="*/ 2965696 w 3339552"/>
              <a:gd name="connsiteY94" fmla="*/ 5139332 h 7301507"/>
              <a:gd name="connsiteX95" fmla="*/ 2937121 w 3339552"/>
              <a:gd name="connsiteY95" fmla="*/ 5258395 h 7301507"/>
              <a:gd name="connsiteX96" fmla="*/ 2989508 w 3339552"/>
              <a:gd name="connsiteY96" fmla="*/ 5275064 h 7301507"/>
              <a:gd name="connsiteX97" fmla="*/ 2987127 w 3339552"/>
              <a:gd name="connsiteY97" fmla="*/ 5320307 h 7301507"/>
              <a:gd name="connsiteX98" fmla="*/ 2984746 w 3339552"/>
              <a:gd name="connsiteY98" fmla="*/ 5375076 h 7301507"/>
              <a:gd name="connsiteX99" fmla="*/ 3041896 w 3339552"/>
              <a:gd name="connsiteY99" fmla="*/ 5444132 h 7301507"/>
              <a:gd name="connsiteX100" fmla="*/ 3089521 w 3339552"/>
              <a:gd name="connsiteY100" fmla="*/ 5570339 h 7301507"/>
              <a:gd name="connsiteX101" fmla="*/ 2996652 w 3339552"/>
              <a:gd name="connsiteY101" fmla="*/ 5860851 h 7301507"/>
              <a:gd name="connsiteX102" fmla="*/ 3018083 w 3339552"/>
              <a:gd name="connsiteY102" fmla="*/ 5915620 h 7301507"/>
              <a:gd name="connsiteX103" fmla="*/ 3044277 w 3339552"/>
              <a:gd name="connsiteY103" fmla="*/ 5968007 h 7301507"/>
              <a:gd name="connsiteX104" fmla="*/ 3049040 w 3339552"/>
              <a:gd name="connsiteY104" fmla="*/ 6072782 h 7301507"/>
              <a:gd name="connsiteX105" fmla="*/ 2956170 w 3339552"/>
              <a:gd name="connsiteY105" fmla="*/ 6232327 h 7301507"/>
              <a:gd name="connsiteX106" fmla="*/ 2920452 w 3339552"/>
              <a:gd name="connsiteY106" fmla="*/ 6213276 h 7301507"/>
              <a:gd name="connsiteX107" fmla="*/ 2849015 w 3339552"/>
              <a:gd name="connsiteY107" fmla="*/ 6225182 h 7301507"/>
              <a:gd name="connsiteX108" fmla="*/ 2713283 w 3339552"/>
              <a:gd name="connsiteY108" fmla="*/ 6337101 h 7301507"/>
              <a:gd name="connsiteX109" fmla="*/ 2606127 w 3339552"/>
              <a:gd name="connsiteY109" fmla="*/ 6322814 h 7301507"/>
              <a:gd name="connsiteX110" fmla="*/ 2575171 w 3339552"/>
              <a:gd name="connsiteY110" fmla="*/ 6351389 h 7301507"/>
              <a:gd name="connsiteX111" fmla="*/ 2508495 w 3339552"/>
              <a:gd name="connsiteY111" fmla="*/ 6396631 h 7301507"/>
              <a:gd name="connsiteX112" fmla="*/ 2391815 w 3339552"/>
              <a:gd name="connsiteY112" fmla="*/ 6384726 h 7301507"/>
              <a:gd name="connsiteX113" fmla="*/ 2368002 w 3339552"/>
              <a:gd name="connsiteY113" fmla="*/ 6501407 h 7301507"/>
              <a:gd name="connsiteX114" fmla="*/ 2363240 w 3339552"/>
              <a:gd name="connsiteY114" fmla="*/ 6537126 h 7301507"/>
              <a:gd name="connsiteX115" fmla="*/ 2339428 w 3339552"/>
              <a:gd name="connsiteY115" fmla="*/ 6556176 h 7301507"/>
              <a:gd name="connsiteX116" fmla="*/ 2141783 w 3339552"/>
              <a:gd name="connsiteY116" fmla="*/ 6508551 h 7301507"/>
              <a:gd name="connsiteX117" fmla="*/ 2103683 w 3339552"/>
              <a:gd name="connsiteY117" fmla="*/ 6560939 h 7301507"/>
              <a:gd name="connsiteX118" fmla="*/ 2072727 w 3339552"/>
              <a:gd name="connsiteY118" fmla="*/ 6656189 h 7301507"/>
              <a:gd name="connsiteX119" fmla="*/ 2039389 w 3339552"/>
              <a:gd name="connsiteY119" fmla="*/ 6720482 h 7301507"/>
              <a:gd name="connsiteX120" fmla="*/ 2051296 w 3339552"/>
              <a:gd name="connsiteY120" fmla="*/ 6782395 h 7301507"/>
              <a:gd name="connsiteX121" fmla="*/ 2184646 w 3339552"/>
              <a:gd name="connsiteY121" fmla="*/ 6894314 h 7301507"/>
              <a:gd name="connsiteX122" fmla="*/ 2253702 w 3339552"/>
              <a:gd name="connsiteY122" fmla="*/ 6927651 h 7301507"/>
              <a:gd name="connsiteX123" fmla="*/ 2237033 w 3339552"/>
              <a:gd name="connsiteY123" fmla="*/ 6951464 h 7301507"/>
              <a:gd name="connsiteX124" fmla="*/ 2201315 w 3339552"/>
              <a:gd name="connsiteY124" fmla="*/ 6970514 h 7301507"/>
              <a:gd name="connsiteX125" fmla="*/ 2234652 w 3339552"/>
              <a:gd name="connsiteY125" fmla="*/ 7046714 h 7301507"/>
              <a:gd name="connsiteX126" fmla="*/ 2203696 w 3339552"/>
              <a:gd name="connsiteY126" fmla="*/ 7068145 h 7301507"/>
              <a:gd name="connsiteX127" fmla="*/ 2098921 w 3339552"/>
              <a:gd name="connsiteY127" fmla="*/ 7006232 h 7301507"/>
              <a:gd name="connsiteX128" fmla="*/ 2056058 w 3339552"/>
              <a:gd name="connsiteY128" fmla="*/ 7032426 h 7301507"/>
              <a:gd name="connsiteX129" fmla="*/ 1996527 w 3339552"/>
              <a:gd name="connsiteY129" fmla="*/ 6930032 h 7301507"/>
              <a:gd name="connsiteX130" fmla="*/ 1879846 w 3339552"/>
              <a:gd name="connsiteY130" fmla="*/ 6956226 h 7301507"/>
              <a:gd name="connsiteX131" fmla="*/ 1815552 w 3339552"/>
              <a:gd name="connsiteY131" fmla="*/ 6960989 h 7301507"/>
              <a:gd name="connsiteX132" fmla="*/ 1765546 w 3339552"/>
              <a:gd name="connsiteY132" fmla="*/ 6956227 h 7301507"/>
              <a:gd name="connsiteX133" fmla="*/ 1708396 w 3339552"/>
              <a:gd name="connsiteY133" fmla="*/ 7001470 h 7301507"/>
              <a:gd name="connsiteX134" fmla="*/ 1529802 w 3339552"/>
              <a:gd name="connsiteY134" fmla="*/ 6960989 h 7301507"/>
              <a:gd name="connsiteX135" fmla="*/ 1553614 w 3339552"/>
              <a:gd name="connsiteY135" fmla="*/ 7087195 h 7301507"/>
              <a:gd name="connsiteX136" fmla="*/ 1477415 w 3339552"/>
              <a:gd name="connsiteY136" fmla="*/ 7132439 h 7301507"/>
              <a:gd name="connsiteX137" fmla="*/ 1415502 w 3339552"/>
              <a:gd name="connsiteY137" fmla="*/ 7199113 h 7301507"/>
              <a:gd name="connsiteX138" fmla="*/ 1265483 w 3339552"/>
              <a:gd name="connsiteY138" fmla="*/ 7191970 h 7301507"/>
              <a:gd name="connsiteX139" fmla="*/ 1213096 w 3339552"/>
              <a:gd name="connsiteY139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686840 w 3339552"/>
              <a:gd name="connsiteY7" fmla="*/ 253007 h 7301507"/>
              <a:gd name="connsiteX8" fmla="*/ 620165 w 3339552"/>
              <a:gd name="connsiteY8" fmla="*/ 355401 h 7301507"/>
              <a:gd name="connsiteX9" fmla="*/ 498721 w 3339552"/>
              <a:gd name="connsiteY9" fmla="*/ 455414 h 7301507"/>
              <a:gd name="connsiteX10" fmla="*/ 396327 w 3339552"/>
              <a:gd name="connsiteY10" fmla="*/ 353020 h 7301507"/>
              <a:gd name="connsiteX11" fmla="*/ 243927 w 3339552"/>
              <a:gd name="connsiteY11" fmla="*/ 267295 h 7301507"/>
              <a:gd name="connsiteX12" fmla="*/ 174871 w 3339552"/>
              <a:gd name="connsiteY12" fmla="*/ 300632 h 7301507"/>
              <a:gd name="connsiteX13" fmla="*/ 127246 w 3339552"/>
              <a:gd name="connsiteY13" fmla="*/ 383976 h 7301507"/>
              <a:gd name="connsiteX14" fmla="*/ 43902 w 3339552"/>
              <a:gd name="connsiteY14" fmla="*/ 445889 h 7301507"/>
              <a:gd name="connsiteX15" fmla="*/ 8183 w 3339552"/>
              <a:gd name="connsiteY15" fmla="*/ 457795 h 7301507"/>
              <a:gd name="connsiteX16" fmla="*/ 198683 w 3339552"/>
              <a:gd name="connsiteY16" fmla="*/ 662582 h 7301507"/>
              <a:gd name="connsiteX17" fmla="*/ 265359 w 3339552"/>
              <a:gd name="connsiteY17" fmla="*/ 679251 h 7301507"/>
              <a:gd name="connsiteX18" fmla="*/ 298697 w 3339552"/>
              <a:gd name="connsiteY18" fmla="*/ 703064 h 7301507"/>
              <a:gd name="connsiteX19" fmla="*/ 296315 w 3339552"/>
              <a:gd name="connsiteY19" fmla="*/ 874513 h 7301507"/>
              <a:gd name="connsiteX20" fmla="*/ 362990 w 3339552"/>
              <a:gd name="connsiteY20" fmla="*/ 879276 h 7301507"/>
              <a:gd name="connsiteX21" fmla="*/ 401090 w 3339552"/>
              <a:gd name="connsiteY21" fmla="*/ 829270 h 7301507"/>
              <a:gd name="connsiteX22" fmla="*/ 482052 w 3339552"/>
              <a:gd name="connsiteY22" fmla="*/ 867370 h 7301507"/>
              <a:gd name="connsiteX23" fmla="*/ 420140 w 3339552"/>
              <a:gd name="connsiteY23" fmla="*/ 1012626 h 7301507"/>
              <a:gd name="connsiteX24" fmla="*/ 434427 w 3339552"/>
              <a:gd name="connsiteY24" fmla="*/ 1060251 h 7301507"/>
              <a:gd name="connsiteX25" fmla="*/ 379658 w 3339552"/>
              <a:gd name="connsiteY25" fmla="*/ 1112639 h 7301507"/>
              <a:gd name="connsiteX26" fmla="*/ 415377 w 3339552"/>
              <a:gd name="connsiteY26" fmla="*/ 1141213 h 7301507"/>
              <a:gd name="connsiteX27" fmla="*/ 486815 w 3339552"/>
              <a:gd name="connsiteY27" fmla="*/ 1229320 h 7301507"/>
              <a:gd name="connsiteX28" fmla="*/ 527296 w 3339552"/>
              <a:gd name="connsiteY28" fmla="*/ 1317426 h 7301507"/>
              <a:gd name="connsiteX29" fmla="*/ 636833 w 3339552"/>
              <a:gd name="connsiteY29" fmla="*/ 1369814 h 7301507"/>
              <a:gd name="connsiteX30" fmla="*/ 746371 w 3339552"/>
              <a:gd name="connsiteY30" fmla="*/ 1393626 h 7301507"/>
              <a:gd name="connsiteX31" fmla="*/ 829715 w 3339552"/>
              <a:gd name="connsiteY31" fmla="*/ 1441251 h 7301507"/>
              <a:gd name="connsiteX32" fmla="*/ 913058 w 3339552"/>
              <a:gd name="connsiteY32" fmla="*/ 1415057 h 7301507"/>
              <a:gd name="connsiteX33" fmla="*/ 994021 w 3339552"/>
              <a:gd name="connsiteY33" fmla="*/ 1341239 h 7301507"/>
              <a:gd name="connsiteX34" fmla="*/ 1103558 w 3339552"/>
              <a:gd name="connsiteY34" fmla="*/ 1324570 h 7301507"/>
              <a:gd name="connsiteX35" fmla="*/ 1170233 w 3339552"/>
              <a:gd name="connsiteY35" fmla="*/ 1329332 h 7301507"/>
              <a:gd name="connsiteX36" fmla="*/ 1329777 w 3339552"/>
              <a:gd name="connsiteY36" fmla="*/ 1438870 h 7301507"/>
              <a:gd name="connsiteX37" fmla="*/ 1389308 w 3339552"/>
              <a:gd name="connsiteY37" fmla="*/ 1467445 h 7301507"/>
              <a:gd name="connsiteX38" fmla="*/ 1260721 w 3339552"/>
              <a:gd name="connsiteY38" fmla="*/ 1569839 h 7301507"/>
              <a:gd name="connsiteX39" fmla="*/ 1263102 w 3339552"/>
              <a:gd name="connsiteY39" fmla="*/ 1634132 h 7301507"/>
              <a:gd name="connsiteX40" fmla="*/ 1425027 w 3339552"/>
              <a:gd name="connsiteY40" fmla="*/ 1586507 h 7301507"/>
              <a:gd name="connsiteX41" fmla="*/ 1386927 w 3339552"/>
              <a:gd name="connsiteY41" fmla="*/ 1650801 h 7301507"/>
              <a:gd name="connsiteX42" fmla="*/ 1405977 w 3339552"/>
              <a:gd name="connsiteY42" fmla="*/ 1724620 h 7301507"/>
              <a:gd name="connsiteX43" fmla="*/ 1517896 w 3339552"/>
              <a:gd name="connsiteY43" fmla="*/ 1760339 h 7301507"/>
              <a:gd name="connsiteX44" fmla="*/ 1591715 w 3339552"/>
              <a:gd name="connsiteY44" fmla="*/ 1777007 h 7301507"/>
              <a:gd name="connsiteX45" fmla="*/ 1501227 w 3339552"/>
              <a:gd name="connsiteY45" fmla="*/ 1907976 h 7301507"/>
              <a:gd name="connsiteX46" fmla="*/ 1494083 w 3339552"/>
              <a:gd name="connsiteY46" fmla="*/ 1957982 h 7301507"/>
              <a:gd name="connsiteX47" fmla="*/ 1422646 w 3339552"/>
              <a:gd name="connsiteY47" fmla="*/ 1993701 h 7301507"/>
              <a:gd name="connsiteX48" fmla="*/ 1391690 w 3339552"/>
              <a:gd name="connsiteY48" fmla="*/ 2055614 h 7301507"/>
              <a:gd name="connsiteX49" fmla="*/ 1260721 w 3339552"/>
              <a:gd name="connsiteY49" fmla="*/ 2029420 h 7301507"/>
              <a:gd name="connsiteX50" fmla="*/ 1139277 w 3339552"/>
              <a:gd name="connsiteY50" fmla="*/ 2029419 h 7301507"/>
              <a:gd name="connsiteX51" fmla="*/ 1072602 w 3339552"/>
              <a:gd name="connsiteY51" fmla="*/ 2057995 h 7301507"/>
              <a:gd name="connsiteX52" fmla="*/ 1065458 w 3339552"/>
              <a:gd name="connsiteY52" fmla="*/ 2158007 h 7301507"/>
              <a:gd name="connsiteX53" fmla="*/ 977352 w 3339552"/>
              <a:gd name="connsiteY53" fmla="*/ 2246114 h 7301507"/>
              <a:gd name="connsiteX54" fmla="*/ 1120227 w 3339552"/>
              <a:gd name="connsiteY54" fmla="*/ 2308026 h 7301507"/>
              <a:gd name="connsiteX55" fmla="*/ 1170234 w 3339552"/>
              <a:gd name="connsiteY55" fmla="*/ 2343744 h 7301507"/>
              <a:gd name="connsiteX56" fmla="*/ 1222621 w 3339552"/>
              <a:gd name="connsiteY56" fmla="*/ 2360414 h 7301507"/>
              <a:gd name="connsiteX57" fmla="*/ 1272627 w 3339552"/>
              <a:gd name="connsiteY57" fmla="*/ 2410420 h 7301507"/>
              <a:gd name="connsiteX58" fmla="*/ 1329777 w 3339552"/>
              <a:gd name="connsiteY58" fmla="*/ 2431851 h 7301507"/>
              <a:gd name="connsiteX59" fmla="*/ 1422646 w 3339552"/>
              <a:gd name="connsiteY59" fmla="*/ 2508051 h 7301507"/>
              <a:gd name="connsiteX60" fmla="*/ 1508371 w 3339552"/>
              <a:gd name="connsiteY60" fmla="*/ 2541390 h 7301507"/>
              <a:gd name="connsiteX61" fmla="*/ 1641721 w 3339552"/>
              <a:gd name="connsiteY61" fmla="*/ 2689026 h 7301507"/>
              <a:gd name="connsiteX62" fmla="*/ 1725065 w 3339552"/>
              <a:gd name="connsiteY62" fmla="*/ 2843807 h 7301507"/>
              <a:gd name="connsiteX63" fmla="*/ 1896514 w 3339552"/>
              <a:gd name="connsiteY63" fmla="*/ 2950964 h 7301507"/>
              <a:gd name="connsiteX64" fmla="*/ 1927471 w 3339552"/>
              <a:gd name="connsiteY64" fmla="*/ 3055739 h 7301507"/>
              <a:gd name="connsiteX65" fmla="*/ 1989383 w 3339552"/>
              <a:gd name="connsiteY65" fmla="*/ 3158132 h 7301507"/>
              <a:gd name="connsiteX66" fmla="*/ 2051296 w 3339552"/>
              <a:gd name="connsiteY66" fmla="*/ 3196232 h 7301507"/>
              <a:gd name="connsiteX67" fmla="*/ 2182265 w 3339552"/>
              <a:gd name="connsiteY67" fmla="*/ 3343870 h 7301507"/>
              <a:gd name="connsiteX68" fmla="*/ 2325139 w 3339552"/>
              <a:gd name="connsiteY68" fmla="*/ 3420070 h 7301507"/>
              <a:gd name="connsiteX69" fmla="*/ 2384671 w 3339552"/>
              <a:gd name="connsiteY69" fmla="*/ 3505795 h 7301507"/>
              <a:gd name="connsiteX70" fmla="*/ 2432296 w 3339552"/>
              <a:gd name="connsiteY70" fmla="*/ 3572470 h 7301507"/>
              <a:gd name="connsiteX71" fmla="*/ 2479921 w 3339552"/>
              <a:gd name="connsiteY71" fmla="*/ 3562946 h 7301507"/>
              <a:gd name="connsiteX72" fmla="*/ 2484683 w 3339552"/>
              <a:gd name="connsiteY72" fmla="*/ 3715345 h 7301507"/>
              <a:gd name="connsiteX73" fmla="*/ 2537071 w 3339552"/>
              <a:gd name="connsiteY73" fmla="*/ 3808214 h 7301507"/>
              <a:gd name="connsiteX74" fmla="*/ 2529927 w 3339552"/>
              <a:gd name="connsiteY74" fmla="*/ 3846314 h 7301507"/>
              <a:gd name="connsiteX75" fmla="*/ 2598983 w 3339552"/>
              <a:gd name="connsiteY75" fmla="*/ 3882032 h 7301507"/>
              <a:gd name="connsiteX76" fmla="*/ 2656133 w 3339552"/>
              <a:gd name="connsiteY76" fmla="*/ 3827264 h 7301507"/>
              <a:gd name="connsiteX77" fmla="*/ 2689471 w 3339552"/>
              <a:gd name="connsiteY77" fmla="*/ 3910607 h 7301507"/>
              <a:gd name="connsiteX78" fmla="*/ 2734715 w 3339552"/>
              <a:gd name="connsiteY78" fmla="*/ 3955851 h 7301507"/>
              <a:gd name="connsiteX79" fmla="*/ 2808533 w 3339552"/>
              <a:gd name="connsiteY79" fmla="*/ 3979664 h 7301507"/>
              <a:gd name="connsiteX80" fmla="*/ 2860921 w 3339552"/>
              <a:gd name="connsiteY80" fmla="*/ 4048720 h 7301507"/>
              <a:gd name="connsiteX81" fmla="*/ 2946646 w 3339552"/>
              <a:gd name="connsiteY81" fmla="*/ 4103489 h 7301507"/>
              <a:gd name="connsiteX82" fmla="*/ 2999033 w 3339552"/>
              <a:gd name="connsiteY82" fmla="*/ 4136826 h 7301507"/>
              <a:gd name="connsiteX83" fmla="*/ 2870446 w 3339552"/>
              <a:gd name="connsiteY83" fmla="*/ 4229695 h 7301507"/>
              <a:gd name="connsiteX84" fmla="*/ 2868064 w 3339552"/>
              <a:gd name="connsiteY84" fmla="*/ 4284463 h 7301507"/>
              <a:gd name="connsiteX85" fmla="*/ 2970458 w 3339552"/>
              <a:gd name="connsiteY85" fmla="*/ 4401145 h 7301507"/>
              <a:gd name="connsiteX86" fmla="*/ 3065708 w 3339552"/>
              <a:gd name="connsiteY86" fmla="*/ 4463057 h 7301507"/>
              <a:gd name="connsiteX87" fmla="*/ 3096665 w 3339552"/>
              <a:gd name="connsiteY87" fmla="*/ 4501157 h 7301507"/>
              <a:gd name="connsiteX88" fmla="*/ 3082377 w 3339552"/>
              <a:gd name="connsiteY88" fmla="*/ 4582120 h 7301507"/>
              <a:gd name="connsiteX89" fmla="*/ 3077615 w 3339552"/>
              <a:gd name="connsiteY89" fmla="*/ 4665464 h 7301507"/>
              <a:gd name="connsiteX90" fmla="*/ 3034752 w 3339552"/>
              <a:gd name="connsiteY90" fmla="*/ 4674989 h 7301507"/>
              <a:gd name="connsiteX91" fmla="*/ 3008558 w 3339552"/>
              <a:gd name="connsiteY91" fmla="*/ 4691657 h 7301507"/>
              <a:gd name="connsiteX92" fmla="*/ 3037133 w 3339552"/>
              <a:gd name="connsiteY92" fmla="*/ 4841676 h 7301507"/>
              <a:gd name="connsiteX93" fmla="*/ 3020465 w 3339552"/>
              <a:gd name="connsiteY93" fmla="*/ 4977407 h 7301507"/>
              <a:gd name="connsiteX94" fmla="*/ 2982365 w 3339552"/>
              <a:gd name="connsiteY94" fmla="*/ 5017889 h 7301507"/>
              <a:gd name="connsiteX95" fmla="*/ 2965696 w 3339552"/>
              <a:gd name="connsiteY95" fmla="*/ 5139332 h 7301507"/>
              <a:gd name="connsiteX96" fmla="*/ 2937121 w 3339552"/>
              <a:gd name="connsiteY96" fmla="*/ 5258395 h 7301507"/>
              <a:gd name="connsiteX97" fmla="*/ 2989508 w 3339552"/>
              <a:gd name="connsiteY97" fmla="*/ 5275064 h 7301507"/>
              <a:gd name="connsiteX98" fmla="*/ 2987127 w 3339552"/>
              <a:gd name="connsiteY98" fmla="*/ 5320307 h 7301507"/>
              <a:gd name="connsiteX99" fmla="*/ 2984746 w 3339552"/>
              <a:gd name="connsiteY99" fmla="*/ 5375076 h 7301507"/>
              <a:gd name="connsiteX100" fmla="*/ 3041896 w 3339552"/>
              <a:gd name="connsiteY100" fmla="*/ 5444132 h 7301507"/>
              <a:gd name="connsiteX101" fmla="*/ 3089521 w 3339552"/>
              <a:gd name="connsiteY101" fmla="*/ 5570339 h 7301507"/>
              <a:gd name="connsiteX102" fmla="*/ 2996652 w 3339552"/>
              <a:gd name="connsiteY102" fmla="*/ 5860851 h 7301507"/>
              <a:gd name="connsiteX103" fmla="*/ 3018083 w 3339552"/>
              <a:gd name="connsiteY103" fmla="*/ 5915620 h 7301507"/>
              <a:gd name="connsiteX104" fmla="*/ 3044277 w 3339552"/>
              <a:gd name="connsiteY104" fmla="*/ 5968007 h 7301507"/>
              <a:gd name="connsiteX105" fmla="*/ 3049040 w 3339552"/>
              <a:gd name="connsiteY105" fmla="*/ 6072782 h 7301507"/>
              <a:gd name="connsiteX106" fmla="*/ 2956170 w 3339552"/>
              <a:gd name="connsiteY106" fmla="*/ 6232327 h 7301507"/>
              <a:gd name="connsiteX107" fmla="*/ 2920452 w 3339552"/>
              <a:gd name="connsiteY107" fmla="*/ 6213276 h 7301507"/>
              <a:gd name="connsiteX108" fmla="*/ 2849015 w 3339552"/>
              <a:gd name="connsiteY108" fmla="*/ 6225182 h 7301507"/>
              <a:gd name="connsiteX109" fmla="*/ 2713283 w 3339552"/>
              <a:gd name="connsiteY109" fmla="*/ 6337101 h 7301507"/>
              <a:gd name="connsiteX110" fmla="*/ 2606127 w 3339552"/>
              <a:gd name="connsiteY110" fmla="*/ 6322814 h 7301507"/>
              <a:gd name="connsiteX111" fmla="*/ 2575171 w 3339552"/>
              <a:gd name="connsiteY111" fmla="*/ 6351389 h 7301507"/>
              <a:gd name="connsiteX112" fmla="*/ 2508495 w 3339552"/>
              <a:gd name="connsiteY112" fmla="*/ 6396631 h 7301507"/>
              <a:gd name="connsiteX113" fmla="*/ 2391815 w 3339552"/>
              <a:gd name="connsiteY113" fmla="*/ 6384726 h 7301507"/>
              <a:gd name="connsiteX114" fmla="*/ 2368002 w 3339552"/>
              <a:gd name="connsiteY114" fmla="*/ 6501407 h 7301507"/>
              <a:gd name="connsiteX115" fmla="*/ 2363240 w 3339552"/>
              <a:gd name="connsiteY115" fmla="*/ 6537126 h 7301507"/>
              <a:gd name="connsiteX116" fmla="*/ 2339428 w 3339552"/>
              <a:gd name="connsiteY116" fmla="*/ 6556176 h 7301507"/>
              <a:gd name="connsiteX117" fmla="*/ 2141783 w 3339552"/>
              <a:gd name="connsiteY117" fmla="*/ 6508551 h 7301507"/>
              <a:gd name="connsiteX118" fmla="*/ 2103683 w 3339552"/>
              <a:gd name="connsiteY118" fmla="*/ 6560939 h 7301507"/>
              <a:gd name="connsiteX119" fmla="*/ 2072727 w 3339552"/>
              <a:gd name="connsiteY119" fmla="*/ 6656189 h 7301507"/>
              <a:gd name="connsiteX120" fmla="*/ 2039389 w 3339552"/>
              <a:gd name="connsiteY120" fmla="*/ 6720482 h 7301507"/>
              <a:gd name="connsiteX121" fmla="*/ 2051296 w 3339552"/>
              <a:gd name="connsiteY121" fmla="*/ 6782395 h 7301507"/>
              <a:gd name="connsiteX122" fmla="*/ 2184646 w 3339552"/>
              <a:gd name="connsiteY122" fmla="*/ 6894314 h 7301507"/>
              <a:gd name="connsiteX123" fmla="*/ 2253702 w 3339552"/>
              <a:gd name="connsiteY123" fmla="*/ 6927651 h 7301507"/>
              <a:gd name="connsiteX124" fmla="*/ 2237033 w 3339552"/>
              <a:gd name="connsiteY124" fmla="*/ 6951464 h 7301507"/>
              <a:gd name="connsiteX125" fmla="*/ 2201315 w 3339552"/>
              <a:gd name="connsiteY125" fmla="*/ 6970514 h 7301507"/>
              <a:gd name="connsiteX126" fmla="*/ 2234652 w 3339552"/>
              <a:gd name="connsiteY126" fmla="*/ 7046714 h 7301507"/>
              <a:gd name="connsiteX127" fmla="*/ 2203696 w 3339552"/>
              <a:gd name="connsiteY127" fmla="*/ 7068145 h 7301507"/>
              <a:gd name="connsiteX128" fmla="*/ 2098921 w 3339552"/>
              <a:gd name="connsiteY128" fmla="*/ 7006232 h 7301507"/>
              <a:gd name="connsiteX129" fmla="*/ 2056058 w 3339552"/>
              <a:gd name="connsiteY129" fmla="*/ 7032426 h 7301507"/>
              <a:gd name="connsiteX130" fmla="*/ 1996527 w 3339552"/>
              <a:gd name="connsiteY130" fmla="*/ 6930032 h 7301507"/>
              <a:gd name="connsiteX131" fmla="*/ 1879846 w 3339552"/>
              <a:gd name="connsiteY131" fmla="*/ 6956226 h 7301507"/>
              <a:gd name="connsiteX132" fmla="*/ 1815552 w 3339552"/>
              <a:gd name="connsiteY132" fmla="*/ 6960989 h 7301507"/>
              <a:gd name="connsiteX133" fmla="*/ 1765546 w 3339552"/>
              <a:gd name="connsiteY133" fmla="*/ 6956227 h 7301507"/>
              <a:gd name="connsiteX134" fmla="*/ 1708396 w 3339552"/>
              <a:gd name="connsiteY134" fmla="*/ 7001470 h 7301507"/>
              <a:gd name="connsiteX135" fmla="*/ 1529802 w 3339552"/>
              <a:gd name="connsiteY135" fmla="*/ 6960989 h 7301507"/>
              <a:gd name="connsiteX136" fmla="*/ 1553614 w 3339552"/>
              <a:gd name="connsiteY136" fmla="*/ 7087195 h 7301507"/>
              <a:gd name="connsiteX137" fmla="*/ 1477415 w 3339552"/>
              <a:gd name="connsiteY137" fmla="*/ 7132439 h 7301507"/>
              <a:gd name="connsiteX138" fmla="*/ 1415502 w 3339552"/>
              <a:gd name="connsiteY138" fmla="*/ 7199113 h 7301507"/>
              <a:gd name="connsiteX139" fmla="*/ 1265483 w 3339552"/>
              <a:gd name="connsiteY139" fmla="*/ 7191970 h 7301507"/>
              <a:gd name="connsiteX140" fmla="*/ 1213096 w 3339552"/>
              <a:gd name="connsiteY140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20165 w 3339552"/>
              <a:gd name="connsiteY8" fmla="*/ 355401 h 7301507"/>
              <a:gd name="connsiteX9" fmla="*/ 498721 w 3339552"/>
              <a:gd name="connsiteY9" fmla="*/ 455414 h 7301507"/>
              <a:gd name="connsiteX10" fmla="*/ 396327 w 3339552"/>
              <a:gd name="connsiteY10" fmla="*/ 353020 h 7301507"/>
              <a:gd name="connsiteX11" fmla="*/ 243927 w 3339552"/>
              <a:gd name="connsiteY11" fmla="*/ 267295 h 7301507"/>
              <a:gd name="connsiteX12" fmla="*/ 174871 w 3339552"/>
              <a:gd name="connsiteY12" fmla="*/ 300632 h 7301507"/>
              <a:gd name="connsiteX13" fmla="*/ 127246 w 3339552"/>
              <a:gd name="connsiteY13" fmla="*/ 383976 h 7301507"/>
              <a:gd name="connsiteX14" fmla="*/ 43902 w 3339552"/>
              <a:gd name="connsiteY14" fmla="*/ 445889 h 7301507"/>
              <a:gd name="connsiteX15" fmla="*/ 8183 w 3339552"/>
              <a:gd name="connsiteY15" fmla="*/ 457795 h 7301507"/>
              <a:gd name="connsiteX16" fmla="*/ 198683 w 3339552"/>
              <a:gd name="connsiteY16" fmla="*/ 662582 h 7301507"/>
              <a:gd name="connsiteX17" fmla="*/ 265359 w 3339552"/>
              <a:gd name="connsiteY17" fmla="*/ 679251 h 7301507"/>
              <a:gd name="connsiteX18" fmla="*/ 298697 w 3339552"/>
              <a:gd name="connsiteY18" fmla="*/ 703064 h 7301507"/>
              <a:gd name="connsiteX19" fmla="*/ 296315 w 3339552"/>
              <a:gd name="connsiteY19" fmla="*/ 874513 h 7301507"/>
              <a:gd name="connsiteX20" fmla="*/ 362990 w 3339552"/>
              <a:gd name="connsiteY20" fmla="*/ 879276 h 7301507"/>
              <a:gd name="connsiteX21" fmla="*/ 401090 w 3339552"/>
              <a:gd name="connsiteY21" fmla="*/ 829270 h 7301507"/>
              <a:gd name="connsiteX22" fmla="*/ 482052 w 3339552"/>
              <a:gd name="connsiteY22" fmla="*/ 867370 h 7301507"/>
              <a:gd name="connsiteX23" fmla="*/ 420140 w 3339552"/>
              <a:gd name="connsiteY23" fmla="*/ 1012626 h 7301507"/>
              <a:gd name="connsiteX24" fmla="*/ 434427 w 3339552"/>
              <a:gd name="connsiteY24" fmla="*/ 1060251 h 7301507"/>
              <a:gd name="connsiteX25" fmla="*/ 379658 w 3339552"/>
              <a:gd name="connsiteY25" fmla="*/ 1112639 h 7301507"/>
              <a:gd name="connsiteX26" fmla="*/ 415377 w 3339552"/>
              <a:gd name="connsiteY26" fmla="*/ 1141213 h 7301507"/>
              <a:gd name="connsiteX27" fmla="*/ 486815 w 3339552"/>
              <a:gd name="connsiteY27" fmla="*/ 1229320 h 7301507"/>
              <a:gd name="connsiteX28" fmla="*/ 527296 w 3339552"/>
              <a:gd name="connsiteY28" fmla="*/ 1317426 h 7301507"/>
              <a:gd name="connsiteX29" fmla="*/ 636833 w 3339552"/>
              <a:gd name="connsiteY29" fmla="*/ 1369814 h 7301507"/>
              <a:gd name="connsiteX30" fmla="*/ 746371 w 3339552"/>
              <a:gd name="connsiteY30" fmla="*/ 1393626 h 7301507"/>
              <a:gd name="connsiteX31" fmla="*/ 829715 w 3339552"/>
              <a:gd name="connsiteY31" fmla="*/ 1441251 h 7301507"/>
              <a:gd name="connsiteX32" fmla="*/ 913058 w 3339552"/>
              <a:gd name="connsiteY32" fmla="*/ 1415057 h 7301507"/>
              <a:gd name="connsiteX33" fmla="*/ 994021 w 3339552"/>
              <a:gd name="connsiteY33" fmla="*/ 1341239 h 7301507"/>
              <a:gd name="connsiteX34" fmla="*/ 1103558 w 3339552"/>
              <a:gd name="connsiteY34" fmla="*/ 1324570 h 7301507"/>
              <a:gd name="connsiteX35" fmla="*/ 1170233 w 3339552"/>
              <a:gd name="connsiteY35" fmla="*/ 1329332 h 7301507"/>
              <a:gd name="connsiteX36" fmla="*/ 1329777 w 3339552"/>
              <a:gd name="connsiteY36" fmla="*/ 1438870 h 7301507"/>
              <a:gd name="connsiteX37" fmla="*/ 1389308 w 3339552"/>
              <a:gd name="connsiteY37" fmla="*/ 1467445 h 7301507"/>
              <a:gd name="connsiteX38" fmla="*/ 1260721 w 3339552"/>
              <a:gd name="connsiteY38" fmla="*/ 1569839 h 7301507"/>
              <a:gd name="connsiteX39" fmla="*/ 1263102 w 3339552"/>
              <a:gd name="connsiteY39" fmla="*/ 1634132 h 7301507"/>
              <a:gd name="connsiteX40" fmla="*/ 1425027 w 3339552"/>
              <a:gd name="connsiteY40" fmla="*/ 1586507 h 7301507"/>
              <a:gd name="connsiteX41" fmla="*/ 1386927 w 3339552"/>
              <a:gd name="connsiteY41" fmla="*/ 1650801 h 7301507"/>
              <a:gd name="connsiteX42" fmla="*/ 1405977 w 3339552"/>
              <a:gd name="connsiteY42" fmla="*/ 1724620 h 7301507"/>
              <a:gd name="connsiteX43" fmla="*/ 1517896 w 3339552"/>
              <a:gd name="connsiteY43" fmla="*/ 1760339 h 7301507"/>
              <a:gd name="connsiteX44" fmla="*/ 1591715 w 3339552"/>
              <a:gd name="connsiteY44" fmla="*/ 1777007 h 7301507"/>
              <a:gd name="connsiteX45" fmla="*/ 1501227 w 3339552"/>
              <a:gd name="connsiteY45" fmla="*/ 1907976 h 7301507"/>
              <a:gd name="connsiteX46" fmla="*/ 1494083 w 3339552"/>
              <a:gd name="connsiteY46" fmla="*/ 1957982 h 7301507"/>
              <a:gd name="connsiteX47" fmla="*/ 1422646 w 3339552"/>
              <a:gd name="connsiteY47" fmla="*/ 1993701 h 7301507"/>
              <a:gd name="connsiteX48" fmla="*/ 1391690 w 3339552"/>
              <a:gd name="connsiteY48" fmla="*/ 2055614 h 7301507"/>
              <a:gd name="connsiteX49" fmla="*/ 1260721 w 3339552"/>
              <a:gd name="connsiteY49" fmla="*/ 2029420 h 7301507"/>
              <a:gd name="connsiteX50" fmla="*/ 1139277 w 3339552"/>
              <a:gd name="connsiteY50" fmla="*/ 2029419 h 7301507"/>
              <a:gd name="connsiteX51" fmla="*/ 1072602 w 3339552"/>
              <a:gd name="connsiteY51" fmla="*/ 2057995 h 7301507"/>
              <a:gd name="connsiteX52" fmla="*/ 1065458 w 3339552"/>
              <a:gd name="connsiteY52" fmla="*/ 2158007 h 7301507"/>
              <a:gd name="connsiteX53" fmla="*/ 977352 w 3339552"/>
              <a:gd name="connsiteY53" fmla="*/ 2246114 h 7301507"/>
              <a:gd name="connsiteX54" fmla="*/ 1120227 w 3339552"/>
              <a:gd name="connsiteY54" fmla="*/ 2308026 h 7301507"/>
              <a:gd name="connsiteX55" fmla="*/ 1170234 w 3339552"/>
              <a:gd name="connsiteY55" fmla="*/ 2343744 h 7301507"/>
              <a:gd name="connsiteX56" fmla="*/ 1222621 w 3339552"/>
              <a:gd name="connsiteY56" fmla="*/ 2360414 h 7301507"/>
              <a:gd name="connsiteX57" fmla="*/ 1272627 w 3339552"/>
              <a:gd name="connsiteY57" fmla="*/ 2410420 h 7301507"/>
              <a:gd name="connsiteX58" fmla="*/ 1329777 w 3339552"/>
              <a:gd name="connsiteY58" fmla="*/ 2431851 h 7301507"/>
              <a:gd name="connsiteX59" fmla="*/ 1422646 w 3339552"/>
              <a:gd name="connsiteY59" fmla="*/ 2508051 h 7301507"/>
              <a:gd name="connsiteX60" fmla="*/ 1508371 w 3339552"/>
              <a:gd name="connsiteY60" fmla="*/ 2541390 h 7301507"/>
              <a:gd name="connsiteX61" fmla="*/ 1641721 w 3339552"/>
              <a:gd name="connsiteY61" fmla="*/ 2689026 h 7301507"/>
              <a:gd name="connsiteX62" fmla="*/ 1725065 w 3339552"/>
              <a:gd name="connsiteY62" fmla="*/ 2843807 h 7301507"/>
              <a:gd name="connsiteX63" fmla="*/ 1896514 w 3339552"/>
              <a:gd name="connsiteY63" fmla="*/ 2950964 h 7301507"/>
              <a:gd name="connsiteX64" fmla="*/ 1927471 w 3339552"/>
              <a:gd name="connsiteY64" fmla="*/ 3055739 h 7301507"/>
              <a:gd name="connsiteX65" fmla="*/ 1989383 w 3339552"/>
              <a:gd name="connsiteY65" fmla="*/ 3158132 h 7301507"/>
              <a:gd name="connsiteX66" fmla="*/ 2051296 w 3339552"/>
              <a:gd name="connsiteY66" fmla="*/ 3196232 h 7301507"/>
              <a:gd name="connsiteX67" fmla="*/ 2182265 w 3339552"/>
              <a:gd name="connsiteY67" fmla="*/ 3343870 h 7301507"/>
              <a:gd name="connsiteX68" fmla="*/ 2325139 w 3339552"/>
              <a:gd name="connsiteY68" fmla="*/ 3420070 h 7301507"/>
              <a:gd name="connsiteX69" fmla="*/ 2384671 w 3339552"/>
              <a:gd name="connsiteY69" fmla="*/ 3505795 h 7301507"/>
              <a:gd name="connsiteX70" fmla="*/ 2432296 w 3339552"/>
              <a:gd name="connsiteY70" fmla="*/ 3572470 h 7301507"/>
              <a:gd name="connsiteX71" fmla="*/ 2479921 w 3339552"/>
              <a:gd name="connsiteY71" fmla="*/ 3562946 h 7301507"/>
              <a:gd name="connsiteX72" fmla="*/ 2484683 w 3339552"/>
              <a:gd name="connsiteY72" fmla="*/ 3715345 h 7301507"/>
              <a:gd name="connsiteX73" fmla="*/ 2537071 w 3339552"/>
              <a:gd name="connsiteY73" fmla="*/ 3808214 h 7301507"/>
              <a:gd name="connsiteX74" fmla="*/ 2529927 w 3339552"/>
              <a:gd name="connsiteY74" fmla="*/ 3846314 h 7301507"/>
              <a:gd name="connsiteX75" fmla="*/ 2598983 w 3339552"/>
              <a:gd name="connsiteY75" fmla="*/ 3882032 h 7301507"/>
              <a:gd name="connsiteX76" fmla="*/ 2656133 w 3339552"/>
              <a:gd name="connsiteY76" fmla="*/ 3827264 h 7301507"/>
              <a:gd name="connsiteX77" fmla="*/ 2689471 w 3339552"/>
              <a:gd name="connsiteY77" fmla="*/ 3910607 h 7301507"/>
              <a:gd name="connsiteX78" fmla="*/ 2734715 w 3339552"/>
              <a:gd name="connsiteY78" fmla="*/ 3955851 h 7301507"/>
              <a:gd name="connsiteX79" fmla="*/ 2808533 w 3339552"/>
              <a:gd name="connsiteY79" fmla="*/ 3979664 h 7301507"/>
              <a:gd name="connsiteX80" fmla="*/ 2860921 w 3339552"/>
              <a:gd name="connsiteY80" fmla="*/ 4048720 h 7301507"/>
              <a:gd name="connsiteX81" fmla="*/ 2946646 w 3339552"/>
              <a:gd name="connsiteY81" fmla="*/ 4103489 h 7301507"/>
              <a:gd name="connsiteX82" fmla="*/ 2999033 w 3339552"/>
              <a:gd name="connsiteY82" fmla="*/ 4136826 h 7301507"/>
              <a:gd name="connsiteX83" fmla="*/ 2870446 w 3339552"/>
              <a:gd name="connsiteY83" fmla="*/ 4229695 h 7301507"/>
              <a:gd name="connsiteX84" fmla="*/ 2868064 w 3339552"/>
              <a:gd name="connsiteY84" fmla="*/ 4284463 h 7301507"/>
              <a:gd name="connsiteX85" fmla="*/ 2970458 w 3339552"/>
              <a:gd name="connsiteY85" fmla="*/ 4401145 h 7301507"/>
              <a:gd name="connsiteX86" fmla="*/ 3065708 w 3339552"/>
              <a:gd name="connsiteY86" fmla="*/ 4463057 h 7301507"/>
              <a:gd name="connsiteX87" fmla="*/ 3096665 w 3339552"/>
              <a:gd name="connsiteY87" fmla="*/ 4501157 h 7301507"/>
              <a:gd name="connsiteX88" fmla="*/ 3082377 w 3339552"/>
              <a:gd name="connsiteY88" fmla="*/ 4582120 h 7301507"/>
              <a:gd name="connsiteX89" fmla="*/ 3077615 w 3339552"/>
              <a:gd name="connsiteY89" fmla="*/ 4665464 h 7301507"/>
              <a:gd name="connsiteX90" fmla="*/ 3034752 w 3339552"/>
              <a:gd name="connsiteY90" fmla="*/ 4674989 h 7301507"/>
              <a:gd name="connsiteX91" fmla="*/ 3008558 w 3339552"/>
              <a:gd name="connsiteY91" fmla="*/ 4691657 h 7301507"/>
              <a:gd name="connsiteX92" fmla="*/ 3037133 w 3339552"/>
              <a:gd name="connsiteY92" fmla="*/ 4841676 h 7301507"/>
              <a:gd name="connsiteX93" fmla="*/ 3020465 w 3339552"/>
              <a:gd name="connsiteY93" fmla="*/ 4977407 h 7301507"/>
              <a:gd name="connsiteX94" fmla="*/ 2982365 w 3339552"/>
              <a:gd name="connsiteY94" fmla="*/ 5017889 h 7301507"/>
              <a:gd name="connsiteX95" fmla="*/ 2965696 w 3339552"/>
              <a:gd name="connsiteY95" fmla="*/ 5139332 h 7301507"/>
              <a:gd name="connsiteX96" fmla="*/ 2937121 w 3339552"/>
              <a:gd name="connsiteY96" fmla="*/ 5258395 h 7301507"/>
              <a:gd name="connsiteX97" fmla="*/ 2989508 w 3339552"/>
              <a:gd name="connsiteY97" fmla="*/ 5275064 h 7301507"/>
              <a:gd name="connsiteX98" fmla="*/ 2987127 w 3339552"/>
              <a:gd name="connsiteY98" fmla="*/ 5320307 h 7301507"/>
              <a:gd name="connsiteX99" fmla="*/ 2984746 w 3339552"/>
              <a:gd name="connsiteY99" fmla="*/ 5375076 h 7301507"/>
              <a:gd name="connsiteX100" fmla="*/ 3041896 w 3339552"/>
              <a:gd name="connsiteY100" fmla="*/ 5444132 h 7301507"/>
              <a:gd name="connsiteX101" fmla="*/ 3089521 w 3339552"/>
              <a:gd name="connsiteY101" fmla="*/ 5570339 h 7301507"/>
              <a:gd name="connsiteX102" fmla="*/ 2996652 w 3339552"/>
              <a:gd name="connsiteY102" fmla="*/ 5860851 h 7301507"/>
              <a:gd name="connsiteX103" fmla="*/ 3018083 w 3339552"/>
              <a:gd name="connsiteY103" fmla="*/ 5915620 h 7301507"/>
              <a:gd name="connsiteX104" fmla="*/ 3044277 w 3339552"/>
              <a:gd name="connsiteY104" fmla="*/ 5968007 h 7301507"/>
              <a:gd name="connsiteX105" fmla="*/ 3049040 w 3339552"/>
              <a:gd name="connsiteY105" fmla="*/ 6072782 h 7301507"/>
              <a:gd name="connsiteX106" fmla="*/ 2956170 w 3339552"/>
              <a:gd name="connsiteY106" fmla="*/ 6232327 h 7301507"/>
              <a:gd name="connsiteX107" fmla="*/ 2920452 w 3339552"/>
              <a:gd name="connsiteY107" fmla="*/ 6213276 h 7301507"/>
              <a:gd name="connsiteX108" fmla="*/ 2849015 w 3339552"/>
              <a:gd name="connsiteY108" fmla="*/ 6225182 h 7301507"/>
              <a:gd name="connsiteX109" fmla="*/ 2713283 w 3339552"/>
              <a:gd name="connsiteY109" fmla="*/ 6337101 h 7301507"/>
              <a:gd name="connsiteX110" fmla="*/ 2606127 w 3339552"/>
              <a:gd name="connsiteY110" fmla="*/ 6322814 h 7301507"/>
              <a:gd name="connsiteX111" fmla="*/ 2575171 w 3339552"/>
              <a:gd name="connsiteY111" fmla="*/ 6351389 h 7301507"/>
              <a:gd name="connsiteX112" fmla="*/ 2508495 w 3339552"/>
              <a:gd name="connsiteY112" fmla="*/ 6396631 h 7301507"/>
              <a:gd name="connsiteX113" fmla="*/ 2391815 w 3339552"/>
              <a:gd name="connsiteY113" fmla="*/ 6384726 h 7301507"/>
              <a:gd name="connsiteX114" fmla="*/ 2368002 w 3339552"/>
              <a:gd name="connsiteY114" fmla="*/ 6501407 h 7301507"/>
              <a:gd name="connsiteX115" fmla="*/ 2363240 w 3339552"/>
              <a:gd name="connsiteY115" fmla="*/ 6537126 h 7301507"/>
              <a:gd name="connsiteX116" fmla="*/ 2339428 w 3339552"/>
              <a:gd name="connsiteY116" fmla="*/ 6556176 h 7301507"/>
              <a:gd name="connsiteX117" fmla="*/ 2141783 w 3339552"/>
              <a:gd name="connsiteY117" fmla="*/ 6508551 h 7301507"/>
              <a:gd name="connsiteX118" fmla="*/ 2103683 w 3339552"/>
              <a:gd name="connsiteY118" fmla="*/ 6560939 h 7301507"/>
              <a:gd name="connsiteX119" fmla="*/ 2072727 w 3339552"/>
              <a:gd name="connsiteY119" fmla="*/ 6656189 h 7301507"/>
              <a:gd name="connsiteX120" fmla="*/ 2039389 w 3339552"/>
              <a:gd name="connsiteY120" fmla="*/ 6720482 h 7301507"/>
              <a:gd name="connsiteX121" fmla="*/ 2051296 w 3339552"/>
              <a:gd name="connsiteY121" fmla="*/ 6782395 h 7301507"/>
              <a:gd name="connsiteX122" fmla="*/ 2184646 w 3339552"/>
              <a:gd name="connsiteY122" fmla="*/ 6894314 h 7301507"/>
              <a:gd name="connsiteX123" fmla="*/ 2253702 w 3339552"/>
              <a:gd name="connsiteY123" fmla="*/ 6927651 h 7301507"/>
              <a:gd name="connsiteX124" fmla="*/ 2237033 w 3339552"/>
              <a:gd name="connsiteY124" fmla="*/ 6951464 h 7301507"/>
              <a:gd name="connsiteX125" fmla="*/ 2201315 w 3339552"/>
              <a:gd name="connsiteY125" fmla="*/ 6970514 h 7301507"/>
              <a:gd name="connsiteX126" fmla="*/ 2234652 w 3339552"/>
              <a:gd name="connsiteY126" fmla="*/ 7046714 h 7301507"/>
              <a:gd name="connsiteX127" fmla="*/ 2203696 w 3339552"/>
              <a:gd name="connsiteY127" fmla="*/ 7068145 h 7301507"/>
              <a:gd name="connsiteX128" fmla="*/ 2098921 w 3339552"/>
              <a:gd name="connsiteY128" fmla="*/ 7006232 h 7301507"/>
              <a:gd name="connsiteX129" fmla="*/ 2056058 w 3339552"/>
              <a:gd name="connsiteY129" fmla="*/ 7032426 h 7301507"/>
              <a:gd name="connsiteX130" fmla="*/ 1996527 w 3339552"/>
              <a:gd name="connsiteY130" fmla="*/ 6930032 h 7301507"/>
              <a:gd name="connsiteX131" fmla="*/ 1879846 w 3339552"/>
              <a:gd name="connsiteY131" fmla="*/ 6956226 h 7301507"/>
              <a:gd name="connsiteX132" fmla="*/ 1815552 w 3339552"/>
              <a:gd name="connsiteY132" fmla="*/ 6960989 h 7301507"/>
              <a:gd name="connsiteX133" fmla="*/ 1765546 w 3339552"/>
              <a:gd name="connsiteY133" fmla="*/ 6956227 h 7301507"/>
              <a:gd name="connsiteX134" fmla="*/ 1708396 w 3339552"/>
              <a:gd name="connsiteY134" fmla="*/ 7001470 h 7301507"/>
              <a:gd name="connsiteX135" fmla="*/ 1529802 w 3339552"/>
              <a:gd name="connsiteY135" fmla="*/ 6960989 h 7301507"/>
              <a:gd name="connsiteX136" fmla="*/ 1553614 w 3339552"/>
              <a:gd name="connsiteY136" fmla="*/ 7087195 h 7301507"/>
              <a:gd name="connsiteX137" fmla="*/ 1477415 w 3339552"/>
              <a:gd name="connsiteY137" fmla="*/ 7132439 h 7301507"/>
              <a:gd name="connsiteX138" fmla="*/ 1415502 w 3339552"/>
              <a:gd name="connsiteY138" fmla="*/ 7199113 h 7301507"/>
              <a:gd name="connsiteX139" fmla="*/ 1265483 w 3339552"/>
              <a:gd name="connsiteY139" fmla="*/ 7191970 h 7301507"/>
              <a:gd name="connsiteX140" fmla="*/ 1213096 w 3339552"/>
              <a:gd name="connsiteY140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20165 w 3339552"/>
              <a:gd name="connsiteY8" fmla="*/ 355401 h 7301507"/>
              <a:gd name="connsiteX9" fmla="*/ 589208 w 3339552"/>
              <a:gd name="connsiteY9" fmla="*/ 369689 h 7301507"/>
              <a:gd name="connsiteX10" fmla="*/ 498721 w 3339552"/>
              <a:gd name="connsiteY10" fmla="*/ 455414 h 7301507"/>
              <a:gd name="connsiteX11" fmla="*/ 396327 w 3339552"/>
              <a:gd name="connsiteY11" fmla="*/ 353020 h 7301507"/>
              <a:gd name="connsiteX12" fmla="*/ 243927 w 3339552"/>
              <a:gd name="connsiteY12" fmla="*/ 267295 h 7301507"/>
              <a:gd name="connsiteX13" fmla="*/ 174871 w 3339552"/>
              <a:gd name="connsiteY13" fmla="*/ 300632 h 7301507"/>
              <a:gd name="connsiteX14" fmla="*/ 127246 w 3339552"/>
              <a:gd name="connsiteY14" fmla="*/ 383976 h 7301507"/>
              <a:gd name="connsiteX15" fmla="*/ 43902 w 3339552"/>
              <a:gd name="connsiteY15" fmla="*/ 445889 h 7301507"/>
              <a:gd name="connsiteX16" fmla="*/ 8183 w 3339552"/>
              <a:gd name="connsiteY16" fmla="*/ 457795 h 7301507"/>
              <a:gd name="connsiteX17" fmla="*/ 198683 w 3339552"/>
              <a:gd name="connsiteY17" fmla="*/ 662582 h 7301507"/>
              <a:gd name="connsiteX18" fmla="*/ 265359 w 3339552"/>
              <a:gd name="connsiteY18" fmla="*/ 679251 h 7301507"/>
              <a:gd name="connsiteX19" fmla="*/ 298697 w 3339552"/>
              <a:gd name="connsiteY19" fmla="*/ 703064 h 7301507"/>
              <a:gd name="connsiteX20" fmla="*/ 296315 w 3339552"/>
              <a:gd name="connsiteY20" fmla="*/ 874513 h 7301507"/>
              <a:gd name="connsiteX21" fmla="*/ 362990 w 3339552"/>
              <a:gd name="connsiteY21" fmla="*/ 879276 h 7301507"/>
              <a:gd name="connsiteX22" fmla="*/ 401090 w 3339552"/>
              <a:gd name="connsiteY22" fmla="*/ 829270 h 7301507"/>
              <a:gd name="connsiteX23" fmla="*/ 482052 w 3339552"/>
              <a:gd name="connsiteY23" fmla="*/ 867370 h 7301507"/>
              <a:gd name="connsiteX24" fmla="*/ 420140 w 3339552"/>
              <a:gd name="connsiteY24" fmla="*/ 1012626 h 7301507"/>
              <a:gd name="connsiteX25" fmla="*/ 434427 w 3339552"/>
              <a:gd name="connsiteY25" fmla="*/ 1060251 h 7301507"/>
              <a:gd name="connsiteX26" fmla="*/ 379658 w 3339552"/>
              <a:gd name="connsiteY26" fmla="*/ 1112639 h 7301507"/>
              <a:gd name="connsiteX27" fmla="*/ 415377 w 3339552"/>
              <a:gd name="connsiteY27" fmla="*/ 1141213 h 7301507"/>
              <a:gd name="connsiteX28" fmla="*/ 486815 w 3339552"/>
              <a:gd name="connsiteY28" fmla="*/ 1229320 h 7301507"/>
              <a:gd name="connsiteX29" fmla="*/ 527296 w 3339552"/>
              <a:gd name="connsiteY29" fmla="*/ 1317426 h 7301507"/>
              <a:gd name="connsiteX30" fmla="*/ 636833 w 3339552"/>
              <a:gd name="connsiteY30" fmla="*/ 1369814 h 7301507"/>
              <a:gd name="connsiteX31" fmla="*/ 746371 w 3339552"/>
              <a:gd name="connsiteY31" fmla="*/ 1393626 h 7301507"/>
              <a:gd name="connsiteX32" fmla="*/ 829715 w 3339552"/>
              <a:gd name="connsiteY32" fmla="*/ 1441251 h 7301507"/>
              <a:gd name="connsiteX33" fmla="*/ 913058 w 3339552"/>
              <a:gd name="connsiteY33" fmla="*/ 1415057 h 7301507"/>
              <a:gd name="connsiteX34" fmla="*/ 994021 w 3339552"/>
              <a:gd name="connsiteY34" fmla="*/ 1341239 h 7301507"/>
              <a:gd name="connsiteX35" fmla="*/ 1103558 w 3339552"/>
              <a:gd name="connsiteY35" fmla="*/ 1324570 h 7301507"/>
              <a:gd name="connsiteX36" fmla="*/ 1170233 w 3339552"/>
              <a:gd name="connsiteY36" fmla="*/ 1329332 h 7301507"/>
              <a:gd name="connsiteX37" fmla="*/ 1329777 w 3339552"/>
              <a:gd name="connsiteY37" fmla="*/ 1438870 h 7301507"/>
              <a:gd name="connsiteX38" fmla="*/ 1389308 w 3339552"/>
              <a:gd name="connsiteY38" fmla="*/ 1467445 h 7301507"/>
              <a:gd name="connsiteX39" fmla="*/ 1260721 w 3339552"/>
              <a:gd name="connsiteY39" fmla="*/ 1569839 h 7301507"/>
              <a:gd name="connsiteX40" fmla="*/ 1263102 w 3339552"/>
              <a:gd name="connsiteY40" fmla="*/ 1634132 h 7301507"/>
              <a:gd name="connsiteX41" fmla="*/ 1425027 w 3339552"/>
              <a:gd name="connsiteY41" fmla="*/ 1586507 h 7301507"/>
              <a:gd name="connsiteX42" fmla="*/ 1386927 w 3339552"/>
              <a:gd name="connsiteY42" fmla="*/ 1650801 h 7301507"/>
              <a:gd name="connsiteX43" fmla="*/ 1405977 w 3339552"/>
              <a:gd name="connsiteY43" fmla="*/ 1724620 h 7301507"/>
              <a:gd name="connsiteX44" fmla="*/ 1517896 w 3339552"/>
              <a:gd name="connsiteY44" fmla="*/ 1760339 h 7301507"/>
              <a:gd name="connsiteX45" fmla="*/ 1591715 w 3339552"/>
              <a:gd name="connsiteY45" fmla="*/ 1777007 h 7301507"/>
              <a:gd name="connsiteX46" fmla="*/ 1501227 w 3339552"/>
              <a:gd name="connsiteY46" fmla="*/ 1907976 h 7301507"/>
              <a:gd name="connsiteX47" fmla="*/ 1494083 w 3339552"/>
              <a:gd name="connsiteY47" fmla="*/ 1957982 h 7301507"/>
              <a:gd name="connsiteX48" fmla="*/ 1422646 w 3339552"/>
              <a:gd name="connsiteY48" fmla="*/ 1993701 h 7301507"/>
              <a:gd name="connsiteX49" fmla="*/ 1391690 w 3339552"/>
              <a:gd name="connsiteY49" fmla="*/ 2055614 h 7301507"/>
              <a:gd name="connsiteX50" fmla="*/ 1260721 w 3339552"/>
              <a:gd name="connsiteY50" fmla="*/ 2029420 h 7301507"/>
              <a:gd name="connsiteX51" fmla="*/ 1139277 w 3339552"/>
              <a:gd name="connsiteY51" fmla="*/ 2029419 h 7301507"/>
              <a:gd name="connsiteX52" fmla="*/ 1072602 w 3339552"/>
              <a:gd name="connsiteY52" fmla="*/ 2057995 h 7301507"/>
              <a:gd name="connsiteX53" fmla="*/ 1065458 w 3339552"/>
              <a:gd name="connsiteY53" fmla="*/ 2158007 h 7301507"/>
              <a:gd name="connsiteX54" fmla="*/ 977352 w 3339552"/>
              <a:gd name="connsiteY54" fmla="*/ 2246114 h 7301507"/>
              <a:gd name="connsiteX55" fmla="*/ 1120227 w 3339552"/>
              <a:gd name="connsiteY55" fmla="*/ 2308026 h 7301507"/>
              <a:gd name="connsiteX56" fmla="*/ 1170234 w 3339552"/>
              <a:gd name="connsiteY56" fmla="*/ 2343744 h 7301507"/>
              <a:gd name="connsiteX57" fmla="*/ 1222621 w 3339552"/>
              <a:gd name="connsiteY57" fmla="*/ 2360414 h 7301507"/>
              <a:gd name="connsiteX58" fmla="*/ 1272627 w 3339552"/>
              <a:gd name="connsiteY58" fmla="*/ 2410420 h 7301507"/>
              <a:gd name="connsiteX59" fmla="*/ 1329777 w 3339552"/>
              <a:gd name="connsiteY59" fmla="*/ 2431851 h 7301507"/>
              <a:gd name="connsiteX60" fmla="*/ 1422646 w 3339552"/>
              <a:gd name="connsiteY60" fmla="*/ 2508051 h 7301507"/>
              <a:gd name="connsiteX61" fmla="*/ 1508371 w 3339552"/>
              <a:gd name="connsiteY61" fmla="*/ 2541390 h 7301507"/>
              <a:gd name="connsiteX62" fmla="*/ 1641721 w 3339552"/>
              <a:gd name="connsiteY62" fmla="*/ 2689026 h 7301507"/>
              <a:gd name="connsiteX63" fmla="*/ 1725065 w 3339552"/>
              <a:gd name="connsiteY63" fmla="*/ 2843807 h 7301507"/>
              <a:gd name="connsiteX64" fmla="*/ 1896514 w 3339552"/>
              <a:gd name="connsiteY64" fmla="*/ 2950964 h 7301507"/>
              <a:gd name="connsiteX65" fmla="*/ 1927471 w 3339552"/>
              <a:gd name="connsiteY65" fmla="*/ 3055739 h 7301507"/>
              <a:gd name="connsiteX66" fmla="*/ 1989383 w 3339552"/>
              <a:gd name="connsiteY66" fmla="*/ 3158132 h 7301507"/>
              <a:gd name="connsiteX67" fmla="*/ 2051296 w 3339552"/>
              <a:gd name="connsiteY67" fmla="*/ 3196232 h 7301507"/>
              <a:gd name="connsiteX68" fmla="*/ 2182265 w 3339552"/>
              <a:gd name="connsiteY68" fmla="*/ 3343870 h 7301507"/>
              <a:gd name="connsiteX69" fmla="*/ 2325139 w 3339552"/>
              <a:gd name="connsiteY69" fmla="*/ 3420070 h 7301507"/>
              <a:gd name="connsiteX70" fmla="*/ 2384671 w 3339552"/>
              <a:gd name="connsiteY70" fmla="*/ 3505795 h 7301507"/>
              <a:gd name="connsiteX71" fmla="*/ 2432296 w 3339552"/>
              <a:gd name="connsiteY71" fmla="*/ 3572470 h 7301507"/>
              <a:gd name="connsiteX72" fmla="*/ 2479921 w 3339552"/>
              <a:gd name="connsiteY72" fmla="*/ 3562946 h 7301507"/>
              <a:gd name="connsiteX73" fmla="*/ 2484683 w 3339552"/>
              <a:gd name="connsiteY73" fmla="*/ 3715345 h 7301507"/>
              <a:gd name="connsiteX74" fmla="*/ 2537071 w 3339552"/>
              <a:gd name="connsiteY74" fmla="*/ 3808214 h 7301507"/>
              <a:gd name="connsiteX75" fmla="*/ 2529927 w 3339552"/>
              <a:gd name="connsiteY75" fmla="*/ 3846314 h 7301507"/>
              <a:gd name="connsiteX76" fmla="*/ 2598983 w 3339552"/>
              <a:gd name="connsiteY76" fmla="*/ 3882032 h 7301507"/>
              <a:gd name="connsiteX77" fmla="*/ 2656133 w 3339552"/>
              <a:gd name="connsiteY77" fmla="*/ 3827264 h 7301507"/>
              <a:gd name="connsiteX78" fmla="*/ 2689471 w 3339552"/>
              <a:gd name="connsiteY78" fmla="*/ 3910607 h 7301507"/>
              <a:gd name="connsiteX79" fmla="*/ 2734715 w 3339552"/>
              <a:gd name="connsiteY79" fmla="*/ 3955851 h 7301507"/>
              <a:gd name="connsiteX80" fmla="*/ 2808533 w 3339552"/>
              <a:gd name="connsiteY80" fmla="*/ 3979664 h 7301507"/>
              <a:gd name="connsiteX81" fmla="*/ 2860921 w 3339552"/>
              <a:gd name="connsiteY81" fmla="*/ 4048720 h 7301507"/>
              <a:gd name="connsiteX82" fmla="*/ 2946646 w 3339552"/>
              <a:gd name="connsiteY82" fmla="*/ 4103489 h 7301507"/>
              <a:gd name="connsiteX83" fmla="*/ 2999033 w 3339552"/>
              <a:gd name="connsiteY83" fmla="*/ 4136826 h 7301507"/>
              <a:gd name="connsiteX84" fmla="*/ 2870446 w 3339552"/>
              <a:gd name="connsiteY84" fmla="*/ 4229695 h 7301507"/>
              <a:gd name="connsiteX85" fmla="*/ 2868064 w 3339552"/>
              <a:gd name="connsiteY85" fmla="*/ 4284463 h 7301507"/>
              <a:gd name="connsiteX86" fmla="*/ 2970458 w 3339552"/>
              <a:gd name="connsiteY86" fmla="*/ 4401145 h 7301507"/>
              <a:gd name="connsiteX87" fmla="*/ 3065708 w 3339552"/>
              <a:gd name="connsiteY87" fmla="*/ 4463057 h 7301507"/>
              <a:gd name="connsiteX88" fmla="*/ 3096665 w 3339552"/>
              <a:gd name="connsiteY88" fmla="*/ 4501157 h 7301507"/>
              <a:gd name="connsiteX89" fmla="*/ 3082377 w 3339552"/>
              <a:gd name="connsiteY89" fmla="*/ 4582120 h 7301507"/>
              <a:gd name="connsiteX90" fmla="*/ 3077615 w 3339552"/>
              <a:gd name="connsiteY90" fmla="*/ 4665464 h 7301507"/>
              <a:gd name="connsiteX91" fmla="*/ 3034752 w 3339552"/>
              <a:gd name="connsiteY91" fmla="*/ 4674989 h 7301507"/>
              <a:gd name="connsiteX92" fmla="*/ 3008558 w 3339552"/>
              <a:gd name="connsiteY92" fmla="*/ 4691657 h 7301507"/>
              <a:gd name="connsiteX93" fmla="*/ 3037133 w 3339552"/>
              <a:gd name="connsiteY93" fmla="*/ 4841676 h 7301507"/>
              <a:gd name="connsiteX94" fmla="*/ 3020465 w 3339552"/>
              <a:gd name="connsiteY94" fmla="*/ 4977407 h 7301507"/>
              <a:gd name="connsiteX95" fmla="*/ 2982365 w 3339552"/>
              <a:gd name="connsiteY95" fmla="*/ 5017889 h 7301507"/>
              <a:gd name="connsiteX96" fmla="*/ 2965696 w 3339552"/>
              <a:gd name="connsiteY96" fmla="*/ 5139332 h 7301507"/>
              <a:gd name="connsiteX97" fmla="*/ 2937121 w 3339552"/>
              <a:gd name="connsiteY97" fmla="*/ 5258395 h 7301507"/>
              <a:gd name="connsiteX98" fmla="*/ 2989508 w 3339552"/>
              <a:gd name="connsiteY98" fmla="*/ 5275064 h 7301507"/>
              <a:gd name="connsiteX99" fmla="*/ 2987127 w 3339552"/>
              <a:gd name="connsiteY99" fmla="*/ 5320307 h 7301507"/>
              <a:gd name="connsiteX100" fmla="*/ 2984746 w 3339552"/>
              <a:gd name="connsiteY100" fmla="*/ 5375076 h 7301507"/>
              <a:gd name="connsiteX101" fmla="*/ 3041896 w 3339552"/>
              <a:gd name="connsiteY101" fmla="*/ 5444132 h 7301507"/>
              <a:gd name="connsiteX102" fmla="*/ 3089521 w 3339552"/>
              <a:gd name="connsiteY102" fmla="*/ 5570339 h 7301507"/>
              <a:gd name="connsiteX103" fmla="*/ 2996652 w 3339552"/>
              <a:gd name="connsiteY103" fmla="*/ 5860851 h 7301507"/>
              <a:gd name="connsiteX104" fmla="*/ 3018083 w 3339552"/>
              <a:gd name="connsiteY104" fmla="*/ 5915620 h 7301507"/>
              <a:gd name="connsiteX105" fmla="*/ 3044277 w 3339552"/>
              <a:gd name="connsiteY105" fmla="*/ 5968007 h 7301507"/>
              <a:gd name="connsiteX106" fmla="*/ 3049040 w 3339552"/>
              <a:gd name="connsiteY106" fmla="*/ 6072782 h 7301507"/>
              <a:gd name="connsiteX107" fmla="*/ 2956170 w 3339552"/>
              <a:gd name="connsiteY107" fmla="*/ 6232327 h 7301507"/>
              <a:gd name="connsiteX108" fmla="*/ 2920452 w 3339552"/>
              <a:gd name="connsiteY108" fmla="*/ 6213276 h 7301507"/>
              <a:gd name="connsiteX109" fmla="*/ 2849015 w 3339552"/>
              <a:gd name="connsiteY109" fmla="*/ 6225182 h 7301507"/>
              <a:gd name="connsiteX110" fmla="*/ 2713283 w 3339552"/>
              <a:gd name="connsiteY110" fmla="*/ 6337101 h 7301507"/>
              <a:gd name="connsiteX111" fmla="*/ 2606127 w 3339552"/>
              <a:gd name="connsiteY111" fmla="*/ 6322814 h 7301507"/>
              <a:gd name="connsiteX112" fmla="*/ 2575171 w 3339552"/>
              <a:gd name="connsiteY112" fmla="*/ 6351389 h 7301507"/>
              <a:gd name="connsiteX113" fmla="*/ 2508495 w 3339552"/>
              <a:gd name="connsiteY113" fmla="*/ 6396631 h 7301507"/>
              <a:gd name="connsiteX114" fmla="*/ 2391815 w 3339552"/>
              <a:gd name="connsiteY114" fmla="*/ 6384726 h 7301507"/>
              <a:gd name="connsiteX115" fmla="*/ 2368002 w 3339552"/>
              <a:gd name="connsiteY115" fmla="*/ 6501407 h 7301507"/>
              <a:gd name="connsiteX116" fmla="*/ 2363240 w 3339552"/>
              <a:gd name="connsiteY116" fmla="*/ 6537126 h 7301507"/>
              <a:gd name="connsiteX117" fmla="*/ 2339428 w 3339552"/>
              <a:gd name="connsiteY117" fmla="*/ 6556176 h 7301507"/>
              <a:gd name="connsiteX118" fmla="*/ 2141783 w 3339552"/>
              <a:gd name="connsiteY118" fmla="*/ 6508551 h 7301507"/>
              <a:gd name="connsiteX119" fmla="*/ 2103683 w 3339552"/>
              <a:gd name="connsiteY119" fmla="*/ 6560939 h 7301507"/>
              <a:gd name="connsiteX120" fmla="*/ 2072727 w 3339552"/>
              <a:gd name="connsiteY120" fmla="*/ 6656189 h 7301507"/>
              <a:gd name="connsiteX121" fmla="*/ 2039389 w 3339552"/>
              <a:gd name="connsiteY121" fmla="*/ 6720482 h 7301507"/>
              <a:gd name="connsiteX122" fmla="*/ 2051296 w 3339552"/>
              <a:gd name="connsiteY122" fmla="*/ 6782395 h 7301507"/>
              <a:gd name="connsiteX123" fmla="*/ 2184646 w 3339552"/>
              <a:gd name="connsiteY123" fmla="*/ 6894314 h 7301507"/>
              <a:gd name="connsiteX124" fmla="*/ 2253702 w 3339552"/>
              <a:gd name="connsiteY124" fmla="*/ 6927651 h 7301507"/>
              <a:gd name="connsiteX125" fmla="*/ 2237033 w 3339552"/>
              <a:gd name="connsiteY125" fmla="*/ 6951464 h 7301507"/>
              <a:gd name="connsiteX126" fmla="*/ 2201315 w 3339552"/>
              <a:gd name="connsiteY126" fmla="*/ 6970514 h 7301507"/>
              <a:gd name="connsiteX127" fmla="*/ 2234652 w 3339552"/>
              <a:gd name="connsiteY127" fmla="*/ 7046714 h 7301507"/>
              <a:gd name="connsiteX128" fmla="*/ 2203696 w 3339552"/>
              <a:gd name="connsiteY128" fmla="*/ 7068145 h 7301507"/>
              <a:gd name="connsiteX129" fmla="*/ 2098921 w 3339552"/>
              <a:gd name="connsiteY129" fmla="*/ 7006232 h 7301507"/>
              <a:gd name="connsiteX130" fmla="*/ 2056058 w 3339552"/>
              <a:gd name="connsiteY130" fmla="*/ 7032426 h 7301507"/>
              <a:gd name="connsiteX131" fmla="*/ 1996527 w 3339552"/>
              <a:gd name="connsiteY131" fmla="*/ 6930032 h 7301507"/>
              <a:gd name="connsiteX132" fmla="*/ 1879846 w 3339552"/>
              <a:gd name="connsiteY132" fmla="*/ 6956226 h 7301507"/>
              <a:gd name="connsiteX133" fmla="*/ 1815552 w 3339552"/>
              <a:gd name="connsiteY133" fmla="*/ 6960989 h 7301507"/>
              <a:gd name="connsiteX134" fmla="*/ 1765546 w 3339552"/>
              <a:gd name="connsiteY134" fmla="*/ 6956227 h 7301507"/>
              <a:gd name="connsiteX135" fmla="*/ 1708396 w 3339552"/>
              <a:gd name="connsiteY135" fmla="*/ 7001470 h 7301507"/>
              <a:gd name="connsiteX136" fmla="*/ 1529802 w 3339552"/>
              <a:gd name="connsiteY136" fmla="*/ 6960989 h 7301507"/>
              <a:gd name="connsiteX137" fmla="*/ 1553614 w 3339552"/>
              <a:gd name="connsiteY137" fmla="*/ 7087195 h 7301507"/>
              <a:gd name="connsiteX138" fmla="*/ 1477415 w 3339552"/>
              <a:gd name="connsiteY138" fmla="*/ 7132439 h 7301507"/>
              <a:gd name="connsiteX139" fmla="*/ 1415502 w 3339552"/>
              <a:gd name="connsiteY139" fmla="*/ 7199113 h 7301507"/>
              <a:gd name="connsiteX140" fmla="*/ 1265483 w 3339552"/>
              <a:gd name="connsiteY140" fmla="*/ 7191970 h 7301507"/>
              <a:gd name="connsiteX141" fmla="*/ 1213096 w 3339552"/>
              <a:gd name="connsiteY141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58277 w 3339552"/>
              <a:gd name="connsiteY7" fmla="*/ 245863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58277 w 3339552"/>
              <a:gd name="connsiteY7" fmla="*/ 245863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58277 w 3339552"/>
              <a:gd name="connsiteY8" fmla="*/ 245863 h 7301507"/>
              <a:gd name="connsiteX9" fmla="*/ 667790 w 3339552"/>
              <a:gd name="connsiteY9" fmla="*/ 286345 h 7301507"/>
              <a:gd name="connsiteX10" fmla="*/ 620165 w 3339552"/>
              <a:gd name="connsiteY10" fmla="*/ 355401 h 7301507"/>
              <a:gd name="connsiteX11" fmla="*/ 589208 w 3339552"/>
              <a:gd name="connsiteY11" fmla="*/ 369689 h 7301507"/>
              <a:gd name="connsiteX12" fmla="*/ 498721 w 3339552"/>
              <a:gd name="connsiteY12" fmla="*/ 455414 h 7301507"/>
              <a:gd name="connsiteX13" fmla="*/ 396327 w 3339552"/>
              <a:gd name="connsiteY13" fmla="*/ 353020 h 7301507"/>
              <a:gd name="connsiteX14" fmla="*/ 243927 w 3339552"/>
              <a:gd name="connsiteY14" fmla="*/ 267295 h 7301507"/>
              <a:gd name="connsiteX15" fmla="*/ 174871 w 3339552"/>
              <a:gd name="connsiteY15" fmla="*/ 300632 h 7301507"/>
              <a:gd name="connsiteX16" fmla="*/ 127246 w 3339552"/>
              <a:gd name="connsiteY16" fmla="*/ 383976 h 7301507"/>
              <a:gd name="connsiteX17" fmla="*/ 43902 w 3339552"/>
              <a:gd name="connsiteY17" fmla="*/ 445889 h 7301507"/>
              <a:gd name="connsiteX18" fmla="*/ 8183 w 3339552"/>
              <a:gd name="connsiteY18" fmla="*/ 457795 h 7301507"/>
              <a:gd name="connsiteX19" fmla="*/ 198683 w 3339552"/>
              <a:gd name="connsiteY19" fmla="*/ 662582 h 7301507"/>
              <a:gd name="connsiteX20" fmla="*/ 265359 w 3339552"/>
              <a:gd name="connsiteY20" fmla="*/ 679251 h 7301507"/>
              <a:gd name="connsiteX21" fmla="*/ 298697 w 3339552"/>
              <a:gd name="connsiteY21" fmla="*/ 703064 h 7301507"/>
              <a:gd name="connsiteX22" fmla="*/ 296315 w 3339552"/>
              <a:gd name="connsiteY22" fmla="*/ 874513 h 7301507"/>
              <a:gd name="connsiteX23" fmla="*/ 362990 w 3339552"/>
              <a:gd name="connsiteY23" fmla="*/ 879276 h 7301507"/>
              <a:gd name="connsiteX24" fmla="*/ 401090 w 3339552"/>
              <a:gd name="connsiteY24" fmla="*/ 829270 h 7301507"/>
              <a:gd name="connsiteX25" fmla="*/ 482052 w 3339552"/>
              <a:gd name="connsiteY25" fmla="*/ 867370 h 7301507"/>
              <a:gd name="connsiteX26" fmla="*/ 420140 w 3339552"/>
              <a:gd name="connsiteY26" fmla="*/ 1012626 h 7301507"/>
              <a:gd name="connsiteX27" fmla="*/ 434427 w 3339552"/>
              <a:gd name="connsiteY27" fmla="*/ 1060251 h 7301507"/>
              <a:gd name="connsiteX28" fmla="*/ 379658 w 3339552"/>
              <a:gd name="connsiteY28" fmla="*/ 1112639 h 7301507"/>
              <a:gd name="connsiteX29" fmla="*/ 415377 w 3339552"/>
              <a:gd name="connsiteY29" fmla="*/ 1141213 h 7301507"/>
              <a:gd name="connsiteX30" fmla="*/ 486815 w 3339552"/>
              <a:gd name="connsiteY30" fmla="*/ 1229320 h 7301507"/>
              <a:gd name="connsiteX31" fmla="*/ 527296 w 3339552"/>
              <a:gd name="connsiteY31" fmla="*/ 1317426 h 7301507"/>
              <a:gd name="connsiteX32" fmla="*/ 636833 w 3339552"/>
              <a:gd name="connsiteY32" fmla="*/ 1369814 h 7301507"/>
              <a:gd name="connsiteX33" fmla="*/ 746371 w 3339552"/>
              <a:gd name="connsiteY33" fmla="*/ 1393626 h 7301507"/>
              <a:gd name="connsiteX34" fmla="*/ 829715 w 3339552"/>
              <a:gd name="connsiteY34" fmla="*/ 1441251 h 7301507"/>
              <a:gd name="connsiteX35" fmla="*/ 913058 w 3339552"/>
              <a:gd name="connsiteY35" fmla="*/ 1415057 h 7301507"/>
              <a:gd name="connsiteX36" fmla="*/ 994021 w 3339552"/>
              <a:gd name="connsiteY36" fmla="*/ 1341239 h 7301507"/>
              <a:gd name="connsiteX37" fmla="*/ 1103558 w 3339552"/>
              <a:gd name="connsiteY37" fmla="*/ 1324570 h 7301507"/>
              <a:gd name="connsiteX38" fmla="*/ 1170233 w 3339552"/>
              <a:gd name="connsiteY38" fmla="*/ 1329332 h 7301507"/>
              <a:gd name="connsiteX39" fmla="*/ 1329777 w 3339552"/>
              <a:gd name="connsiteY39" fmla="*/ 1438870 h 7301507"/>
              <a:gd name="connsiteX40" fmla="*/ 1389308 w 3339552"/>
              <a:gd name="connsiteY40" fmla="*/ 1467445 h 7301507"/>
              <a:gd name="connsiteX41" fmla="*/ 1260721 w 3339552"/>
              <a:gd name="connsiteY41" fmla="*/ 1569839 h 7301507"/>
              <a:gd name="connsiteX42" fmla="*/ 1263102 w 3339552"/>
              <a:gd name="connsiteY42" fmla="*/ 1634132 h 7301507"/>
              <a:gd name="connsiteX43" fmla="*/ 1425027 w 3339552"/>
              <a:gd name="connsiteY43" fmla="*/ 1586507 h 7301507"/>
              <a:gd name="connsiteX44" fmla="*/ 1386927 w 3339552"/>
              <a:gd name="connsiteY44" fmla="*/ 1650801 h 7301507"/>
              <a:gd name="connsiteX45" fmla="*/ 1405977 w 3339552"/>
              <a:gd name="connsiteY45" fmla="*/ 1724620 h 7301507"/>
              <a:gd name="connsiteX46" fmla="*/ 1517896 w 3339552"/>
              <a:gd name="connsiteY46" fmla="*/ 1760339 h 7301507"/>
              <a:gd name="connsiteX47" fmla="*/ 1591715 w 3339552"/>
              <a:gd name="connsiteY47" fmla="*/ 1777007 h 7301507"/>
              <a:gd name="connsiteX48" fmla="*/ 1501227 w 3339552"/>
              <a:gd name="connsiteY48" fmla="*/ 1907976 h 7301507"/>
              <a:gd name="connsiteX49" fmla="*/ 1494083 w 3339552"/>
              <a:gd name="connsiteY49" fmla="*/ 1957982 h 7301507"/>
              <a:gd name="connsiteX50" fmla="*/ 1422646 w 3339552"/>
              <a:gd name="connsiteY50" fmla="*/ 1993701 h 7301507"/>
              <a:gd name="connsiteX51" fmla="*/ 1391690 w 3339552"/>
              <a:gd name="connsiteY51" fmla="*/ 2055614 h 7301507"/>
              <a:gd name="connsiteX52" fmla="*/ 1260721 w 3339552"/>
              <a:gd name="connsiteY52" fmla="*/ 2029420 h 7301507"/>
              <a:gd name="connsiteX53" fmla="*/ 1139277 w 3339552"/>
              <a:gd name="connsiteY53" fmla="*/ 2029419 h 7301507"/>
              <a:gd name="connsiteX54" fmla="*/ 1072602 w 3339552"/>
              <a:gd name="connsiteY54" fmla="*/ 2057995 h 7301507"/>
              <a:gd name="connsiteX55" fmla="*/ 1065458 w 3339552"/>
              <a:gd name="connsiteY55" fmla="*/ 2158007 h 7301507"/>
              <a:gd name="connsiteX56" fmla="*/ 977352 w 3339552"/>
              <a:gd name="connsiteY56" fmla="*/ 2246114 h 7301507"/>
              <a:gd name="connsiteX57" fmla="*/ 1120227 w 3339552"/>
              <a:gd name="connsiteY57" fmla="*/ 2308026 h 7301507"/>
              <a:gd name="connsiteX58" fmla="*/ 1170234 w 3339552"/>
              <a:gd name="connsiteY58" fmla="*/ 2343744 h 7301507"/>
              <a:gd name="connsiteX59" fmla="*/ 1222621 w 3339552"/>
              <a:gd name="connsiteY59" fmla="*/ 2360414 h 7301507"/>
              <a:gd name="connsiteX60" fmla="*/ 1272627 w 3339552"/>
              <a:gd name="connsiteY60" fmla="*/ 2410420 h 7301507"/>
              <a:gd name="connsiteX61" fmla="*/ 1329777 w 3339552"/>
              <a:gd name="connsiteY61" fmla="*/ 2431851 h 7301507"/>
              <a:gd name="connsiteX62" fmla="*/ 1422646 w 3339552"/>
              <a:gd name="connsiteY62" fmla="*/ 2508051 h 7301507"/>
              <a:gd name="connsiteX63" fmla="*/ 1508371 w 3339552"/>
              <a:gd name="connsiteY63" fmla="*/ 2541390 h 7301507"/>
              <a:gd name="connsiteX64" fmla="*/ 1641721 w 3339552"/>
              <a:gd name="connsiteY64" fmla="*/ 2689026 h 7301507"/>
              <a:gd name="connsiteX65" fmla="*/ 1725065 w 3339552"/>
              <a:gd name="connsiteY65" fmla="*/ 2843807 h 7301507"/>
              <a:gd name="connsiteX66" fmla="*/ 1896514 w 3339552"/>
              <a:gd name="connsiteY66" fmla="*/ 2950964 h 7301507"/>
              <a:gd name="connsiteX67" fmla="*/ 1927471 w 3339552"/>
              <a:gd name="connsiteY67" fmla="*/ 3055739 h 7301507"/>
              <a:gd name="connsiteX68" fmla="*/ 1989383 w 3339552"/>
              <a:gd name="connsiteY68" fmla="*/ 3158132 h 7301507"/>
              <a:gd name="connsiteX69" fmla="*/ 2051296 w 3339552"/>
              <a:gd name="connsiteY69" fmla="*/ 3196232 h 7301507"/>
              <a:gd name="connsiteX70" fmla="*/ 2182265 w 3339552"/>
              <a:gd name="connsiteY70" fmla="*/ 3343870 h 7301507"/>
              <a:gd name="connsiteX71" fmla="*/ 2325139 w 3339552"/>
              <a:gd name="connsiteY71" fmla="*/ 3420070 h 7301507"/>
              <a:gd name="connsiteX72" fmla="*/ 2384671 w 3339552"/>
              <a:gd name="connsiteY72" fmla="*/ 3505795 h 7301507"/>
              <a:gd name="connsiteX73" fmla="*/ 2432296 w 3339552"/>
              <a:gd name="connsiteY73" fmla="*/ 3572470 h 7301507"/>
              <a:gd name="connsiteX74" fmla="*/ 2479921 w 3339552"/>
              <a:gd name="connsiteY74" fmla="*/ 3562946 h 7301507"/>
              <a:gd name="connsiteX75" fmla="*/ 2484683 w 3339552"/>
              <a:gd name="connsiteY75" fmla="*/ 3715345 h 7301507"/>
              <a:gd name="connsiteX76" fmla="*/ 2537071 w 3339552"/>
              <a:gd name="connsiteY76" fmla="*/ 3808214 h 7301507"/>
              <a:gd name="connsiteX77" fmla="*/ 2529927 w 3339552"/>
              <a:gd name="connsiteY77" fmla="*/ 3846314 h 7301507"/>
              <a:gd name="connsiteX78" fmla="*/ 2598983 w 3339552"/>
              <a:gd name="connsiteY78" fmla="*/ 3882032 h 7301507"/>
              <a:gd name="connsiteX79" fmla="*/ 2656133 w 3339552"/>
              <a:gd name="connsiteY79" fmla="*/ 3827264 h 7301507"/>
              <a:gd name="connsiteX80" fmla="*/ 2689471 w 3339552"/>
              <a:gd name="connsiteY80" fmla="*/ 3910607 h 7301507"/>
              <a:gd name="connsiteX81" fmla="*/ 2734715 w 3339552"/>
              <a:gd name="connsiteY81" fmla="*/ 3955851 h 7301507"/>
              <a:gd name="connsiteX82" fmla="*/ 2808533 w 3339552"/>
              <a:gd name="connsiteY82" fmla="*/ 3979664 h 7301507"/>
              <a:gd name="connsiteX83" fmla="*/ 2860921 w 3339552"/>
              <a:gd name="connsiteY83" fmla="*/ 4048720 h 7301507"/>
              <a:gd name="connsiteX84" fmla="*/ 2946646 w 3339552"/>
              <a:gd name="connsiteY84" fmla="*/ 4103489 h 7301507"/>
              <a:gd name="connsiteX85" fmla="*/ 2999033 w 3339552"/>
              <a:gd name="connsiteY85" fmla="*/ 4136826 h 7301507"/>
              <a:gd name="connsiteX86" fmla="*/ 2870446 w 3339552"/>
              <a:gd name="connsiteY86" fmla="*/ 4229695 h 7301507"/>
              <a:gd name="connsiteX87" fmla="*/ 2868064 w 3339552"/>
              <a:gd name="connsiteY87" fmla="*/ 4284463 h 7301507"/>
              <a:gd name="connsiteX88" fmla="*/ 2970458 w 3339552"/>
              <a:gd name="connsiteY88" fmla="*/ 4401145 h 7301507"/>
              <a:gd name="connsiteX89" fmla="*/ 3065708 w 3339552"/>
              <a:gd name="connsiteY89" fmla="*/ 4463057 h 7301507"/>
              <a:gd name="connsiteX90" fmla="*/ 3096665 w 3339552"/>
              <a:gd name="connsiteY90" fmla="*/ 4501157 h 7301507"/>
              <a:gd name="connsiteX91" fmla="*/ 3082377 w 3339552"/>
              <a:gd name="connsiteY91" fmla="*/ 4582120 h 7301507"/>
              <a:gd name="connsiteX92" fmla="*/ 3077615 w 3339552"/>
              <a:gd name="connsiteY92" fmla="*/ 4665464 h 7301507"/>
              <a:gd name="connsiteX93" fmla="*/ 3034752 w 3339552"/>
              <a:gd name="connsiteY93" fmla="*/ 4674989 h 7301507"/>
              <a:gd name="connsiteX94" fmla="*/ 3008558 w 3339552"/>
              <a:gd name="connsiteY94" fmla="*/ 4691657 h 7301507"/>
              <a:gd name="connsiteX95" fmla="*/ 3037133 w 3339552"/>
              <a:gd name="connsiteY95" fmla="*/ 4841676 h 7301507"/>
              <a:gd name="connsiteX96" fmla="*/ 3020465 w 3339552"/>
              <a:gd name="connsiteY96" fmla="*/ 4977407 h 7301507"/>
              <a:gd name="connsiteX97" fmla="*/ 2982365 w 3339552"/>
              <a:gd name="connsiteY97" fmla="*/ 5017889 h 7301507"/>
              <a:gd name="connsiteX98" fmla="*/ 2965696 w 3339552"/>
              <a:gd name="connsiteY98" fmla="*/ 5139332 h 7301507"/>
              <a:gd name="connsiteX99" fmla="*/ 2937121 w 3339552"/>
              <a:gd name="connsiteY99" fmla="*/ 5258395 h 7301507"/>
              <a:gd name="connsiteX100" fmla="*/ 2989508 w 3339552"/>
              <a:gd name="connsiteY100" fmla="*/ 5275064 h 7301507"/>
              <a:gd name="connsiteX101" fmla="*/ 2987127 w 3339552"/>
              <a:gd name="connsiteY101" fmla="*/ 5320307 h 7301507"/>
              <a:gd name="connsiteX102" fmla="*/ 2984746 w 3339552"/>
              <a:gd name="connsiteY102" fmla="*/ 5375076 h 7301507"/>
              <a:gd name="connsiteX103" fmla="*/ 3041896 w 3339552"/>
              <a:gd name="connsiteY103" fmla="*/ 5444132 h 7301507"/>
              <a:gd name="connsiteX104" fmla="*/ 3089521 w 3339552"/>
              <a:gd name="connsiteY104" fmla="*/ 5570339 h 7301507"/>
              <a:gd name="connsiteX105" fmla="*/ 2996652 w 3339552"/>
              <a:gd name="connsiteY105" fmla="*/ 5860851 h 7301507"/>
              <a:gd name="connsiteX106" fmla="*/ 3018083 w 3339552"/>
              <a:gd name="connsiteY106" fmla="*/ 5915620 h 7301507"/>
              <a:gd name="connsiteX107" fmla="*/ 3044277 w 3339552"/>
              <a:gd name="connsiteY107" fmla="*/ 5968007 h 7301507"/>
              <a:gd name="connsiteX108" fmla="*/ 3049040 w 3339552"/>
              <a:gd name="connsiteY108" fmla="*/ 6072782 h 7301507"/>
              <a:gd name="connsiteX109" fmla="*/ 2956170 w 3339552"/>
              <a:gd name="connsiteY109" fmla="*/ 6232327 h 7301507"/>
              <a:gd name="connsiteX110" fmla="*/ 2920452 w 3339552"/>
              <a:gd name="connsiteY110" fmla="*/ 6213276 h 7301507"/>
              <a:gd name="connsiteX111" fmla="*/ 2849015 w 3339552"/>
              <a:gd name="connsiteY111" fmla="*/ 6225182 h 7301507"/>
              <a:gd name="connsiteX112" fmla="*/ 2713283 w 3339552"/>
              <a:gd name="connsiteY112" fmla="*/ 6337101 h 7301507"/>
              <a:gd name="connsiteX113" fmla="*/ 2606127 w 3339552"/>
              <a:gd name="connsiteY113" fmla="*/ 6322814 h 7301507"/>
              <a:gd name="connsiteX114" fmla="*/ 2575171 w 3339552"/>
              <a:gd name="connsiteY114" fmla="*/ 6351389 h 7301507"/>
              <a:gd name="connsiteX115" fmla="*/ 2508495 w 3339552"/>
              <a:gd name="connsiteY115" fmla="*/ 6396631 h 7301507"/>
              <a:gd name="connsiteX116" fmla="*/ 2391815 w 3339552"/>
              <a:gd name="connsiteY116" fmla="*/ 6384726 h 7301507"/>
              <a:gd name="connsiteX117" fmla="*/ 2368002 w 3339552"/>
              <a:gd name="connsiteY117" fmla="*/ 6501407 h 7301507"/>
              <a:gd name="connsiteX118" fmla="*/ 2363240 w 3339552"/>
              <a:gd name="connsiteY118" fmla="*/ 6537126 h 7301507"/>
              <a:gd name="connsiteX119" fmla="*/ 2339428 w 3339552"/>
              <a:gd name="connsiteY119" fmla="*/ 6556176 h 7301507"/>
              <a:gd name="connsiteX120" fmla="*/ 2141783 w 3339552"/>
              <a:gd name="connsiteY120" fmla="*/ 6508551 h 7301507"/>
              <a:gd name="connsiteX121" fmla="*/ 2103683 w 3339552"/>
              <a:gd name="connsiteY121" fmla="*/ 6560939 h 7301507"/>
              <a:gd name="connsiteX122" fmla="*/ 2072727 w 3339552"/>
              <a:gd name="connsiteY122" fmla="*/ 6656189 h 7301507"/>
              <a:gd name="connsiteX123" fmla="*/ 2039389 w 3339552"/>
              <a:gd name="connsiteY123" fmla="*/ 6720482 h 7301507"/>
              <a:gd name="connsiteX124" fmla="*/ 2051296 w 3339552"/>
              <a:gd name="connsiteY124" fmla="*/ 6782395 h 7301507"/>
              <a:gd name="connsiteX125" fmla="*/ 2184646 w 3339552"/>
              <a:gd name="connsiteY125" fmla="*/ 6894314 h 7301507"/>
              <a:gd name="connsiteX126" fmla="*/ 2253702 w 3339552"/>
              <a:gd name="connsiteY126" fmla="*/ 6927651 h 7301507"/>
              <a:gd name="connsiteX127" fmla="*/ 2237033 w 3339552"/>
              <a:gd name="connsiteY127" fmla="*/ 6951464 h 7301507"/>
              <a:gd name="connsiteX128" fmla="*/ 2201315 w 3339552"/>
              <a:gd name="connsiteY128" fmla="*/ 6970514 h 7301507"/>
              <a:gd name="connsiteX129" fmla="*/ 2234652 w 3339552"/>
              <a:gd name="connsiteY129" fmla="*/ 7046714 h 7301507"/>
              <a:gd name="connsiteX130" fmla="*/ 2203696 w 3339552"/>
              <a:gd name="connsiteY130" fmla="*/ 7068145 h 7301507"/>
              <a:gd name="connsiteX131" fmla="*/ 2098921 w 3339552"/>
              <a:gd name="connsiteY131" fmla="*/ 7006232 h 7301507"/>
              <a:gd name="connsiteX132" fmla="*/ 2056058 w 3339552"/>
              <a:gd name="connsiteY132" fmla="*/ 7032426 h 7301507"/>
              <a:gd name="connsiteX133" fmla="*/ 1996527 w 3339552"/>
              <a:gd name="connsiteY133" fmla="*/ 6930032 h 7301507"/>
              <a:gd name="connsiteX134" fmla="*/ 1879846 w 3339552"/>
              <a:gd name="connsiteY134" fmla="*/ 6956226 h 7301507"/>
              <a:gd name="connsiteX135" fmla="*/ 1815552 w 3339552"/>
              <a:gd name="connsiteY135" fmla="*/ 6960989 h 7301507"/>
              <a:gd name="connsiteX136" fmla="*/ 1765546 w 3339552"/>
              <a:gd name="connsiteY136" fmla="*/ 6956227 h 7301507"/>
              <a:gd name="connsiteX137" fmla="*/ 1708396 w 3339552"/>
              <a:gd name="connsiteY137" fmla="*/ 7001470 h 7301507"/>
              <a:gd name="connsiteX138" fmla="*/ 1529802 w 3339552"/>
              <a:gd name="connsiteY138" fmla="*/ 6960989 h 7301507"/>
              <a:gd name="connsiteX139" fmla="*/ 1553614 w 3339552"/>
              <a:gd name="connsiteY139" fmla="*/ 7087195 h 7301507"/>
              <a:gd name="connsiteX140" fmla="*/ 1477415 w 3339552"/>
              <a:gd name="connsiteY140" fmla="*/ 7132439 h 7301507"/>
              <a:gd name="connsiteX141" fmla="*/ 1415502 w 3339552"/>
              <a:gd name="connsiteY141" fmla="*/ 7199113 h 7301507"/>
              <a:gd name="connsiteX142" fmla="*/ 1265483 w 3339552"/>
              <a:gd name="connsiteY142" fmla="*/ 7191970 h 7301507"/>
              <a:gd name="connsiteX143" fmla="*/ 1213096 w 3339552"/>
              <a:gd name="connsiteY143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58277 w 3339552"/>
              <a:gd name="connsiteY8" fmla="*/ 245863 h 7301507"/>
              <a:gd name="connsiteX9" fmla="*/ 689221 w 3339552"/>
              <a:gd name="connsiteY9" fmla="*/ 243482 h 7301507"/>
              <a:gd name="connsiteX10" fmla="*/ 667790 w 3339552"/>
              <a:gd name="connsiteY10" fmla="*/ 286345 h 7301507"/>
              <a:gd name="connsiteX11" fmla="*/ 620165 w 3339552"/>
              <a:gd name="connsiteY11" fmla="*/ 355401 h 7301507"/>
              <a:gd name="connsiteX12" fmla="*/ 589208 w 3339552"/>
              <a:gd name="connsiteY12" fmla="*/ 369689 h 7301507"/>
              <a:gd name="connsiteX13" fmla="*/ 498721 w 3339552"/>
              <a:gd name="connsiteY13" fmla="*/ 455414 h 7301507"/>
              <a:gd name="connsiteX14" fmla="*/ 396327 w 3339552"/>
              <a:gd name="connsiteY14" fmla="*/ 353020 h 7301507"/>
              <a:gd name="connsiteX15" fmla="*/ 243927 w 3339552"/>
              <a:gd name="connsiteY15" fmla="*/ 267295 h 7301507"/>
              <a:gd name="connsiteX16" fmla="*/ 174871 w 3339552"/>
              <a:gd name="connsiteY16" fmla="*/ 300632 h 7301507"/>
              <a:gd name="connsiteX17" fmla="*/ 127246 w 3339552"/>
              <a:gd name="connsiteY17" fmla="*/ 383976 h 7301507"/>
              <a:gd name="connsiteX18" fmla="*/ 43902 w 3339552"/>
              <a:gd name="connsiteY18" fmla="*/ 445889 h 7301507"/>
              <a:gd name="connsiteX19" fmla="*/ 8183 w 3339552"/>
              <a:gd name="connsiteY19" fmla="*/ 457795 h 7301507"/>
              <a:gd name="connsiteX20" fmla="*/ 198683 w 3339552"/>
              <a:gd name="connsiteY20" fmla="*/ 662582 h 7301507"/>
              <a:gd name="connsiteX21" fmla="*/ 265359 w 3339552"/>
              <a:gd name="connsiteY21" fmla="*/ 679251 h 7301507"/>
              <a:gd name="connsiteX22" fmla="*/ 298697 w 3339552"/>
              <a:gd name="connsiteY22" fmla="*/ 703064 h 7301507"/>
              <a:gd name="connsiteX23" fmla="*/ 296315 w 3339552"/>
              <a:gd name="connsiteY23" fmla="*/ 874513 h 7301507"/>
              <a:gd name="connsiteX24" fmla="*/ 362990 w 3339552"/>
              <a:gd name="connsiteY24" fmla="*/ 879276 h 7301507"/>
              <a:gd name="connsiteX25" fmla="*/ 401090 w 3339552"/>
              <a:gd name="connsiteY25" fmla="*/ 829270 h 7301507"/>
              <a:gd name="connsiteX26" fmla="*/ 482052 w 3339552"/>
              <a:gd name="connsiteY26" fmla="*/ 867370 h 7301507"/>
              <a:gd name="connsiteX27" fmla="*/ 420140 w 3339552"/>
              <a:gd name="connsiteY27" fmla="*/ 1012626 h 7301507"/>
              <a:gd name="connsiteX28" fmla="*/ 434427 w 3339552"/>
              <a:gd name="connsiteY28" fmla="*/ 1060251 h 7301507"/>
              <a:gd name="connsiteX29" fmla="*/ 379658 w 3339552"/>
              <a:gd name="connsiteY29" fmla="*/ 1112639 h 7301507"/>
              <a:gd name="connsiteX30" fmla="*/ 415377 w 3339552"/>
              <a:gd name="connsiteY30" fmla="*/ 1141213 h 7301507"/>
              <a:gd name="connsiteX31" fmla="*/ 486815 w 3339552"/>
              <a:gd name="connsiteY31" fmla="*/ 1229320 h 7301507"/>
              <a:gd name="connsiteX32" fmla="*/ 527296 w 3339552"/>
              <a:gd name="connsiteY32" fmla="*/ 1317426 h 7301507"/>
              <a:gd name="connsiteX33" fmla="*/ 636833 w 3339552"/>
              <a:gd name="connsiteY33" fmla="*/ 1369814 h 7301507"/>
              <a:gd name="connsiteX34" fmla="*/ 746371 w 3339552"/>
              <a:gd name="connsiteY34" fmla="*/ 1393626 h 7301507"/>
              <a:gd name="connsiteX35" fmla="*/ 829715 w 3339552"/>
              <a:gd name="connsiteY35" fmla="*/ 1441251 h 7301507"/>
              <a:gd name="connsiteX36" fmla="*/ 913058 w 3339552"/>
              <a:gd name="connsiteY36" fmla="*/ 1415057 h 7301507"/>
              <a:gd name="connsiteX37" fmla="*/ 994021 w 3339552"/>
              <a:gd name="connsiteY37" fmla="*/ 1341239 h 7301507"/>
              <a:gd name="connsiteX38" fmla="*/ 1103558 w 3339552"/>
              <a:gd name="connsiteY38" fmla="*/ 1324570 h 7301507"/>
              <a:gd name="connsiteX39" fmla="*/ 1170233 w 3339552"/>
              <a:gd name="connsiteY39" fmla="*/ 1329332 h 7301507"/>
              <a:gd name="connsiteX40" fmla="*/ 1329777 w 3339552"/>
              <a:gd name="connsiteY40" fmla="*/ 1438870 h 7301507"/>
              <a:gd name="connsiteX41" fmla="*/ 1389308 w 3339552"/>
              <a:gd name="connsiteY41" fmla="*/ 1467445 h 7301507"/>
              <a:gd name="connsiteX42" fmla="*/ 1260721 w 3339552"/>
              <a:gd name="connsiteY42" fmla="*/ 1569839 h 7301507"/>
              <a:gd name="connsiteX43" fmla="*/ 1263102 w 3339552"/>
              <a:gd name="connsiteY43" fmla="*/ 1634132 h 7301507"/>
              <a:gd name="connsiteX44" fmla="*/ 1425027 w 3339552"/>
              <a:gd name="connsiteY44" fmla="*/ 1586507 h 7301507"/>
              <a:gd name="connsiteX45" fmla="*/ 1386927 w 3339552"/>
              <a:gd name="connsiteY45" fmla="*/ 1650801 h 7301507"/>
              <a:gd name="connsiteX46" fmla="*/ 1405977 w 3339552"/>
              <a:gd name="connsiteY46" fmla="*/ 1724620 h 7301507"/>
              <a:gd name="connsiteX47" fmla="*/ 1517896 w 3339552"/>
              <a:gd name="connsiteY47" fmla="*/ 1760339 h 7301507"/>
              <a:gd name="connsiteX48" fmla="*/ 1591715 w 3339552"/>
              <a:gd name="connsiteY48" fmla="*/ 1777007 h 7301507"/>
              <a:gd name="connsiteX49" fmla="*/ 1501227 w 3339552"/>
              <a:gd name="connsiteY49" fmla="*/ 1907976 h 7301507"/>
              <a:gd name="connsiteX50" fmla="*/ 1494083 w 3339552"/>
              <a:gd name="connsiteY50" fmla="*/ 1957982 h 7301507"/>
              <a:gd name="connsiteX51" fmla="*/ 1422646 w 3339552"/>
              <a:gd name="connsiteY51" fmla="*/ 1993701 h 7301507"/>
              <a:gd name="connsiteX52" fmla="*/ 1391690 w 3339552"/>
              <a:gd name="connsiteY52" fmla="*/ 2055614 h 7301507"/>
              <a:gd name="connsiteX53" fmla="*/ 1260721 w 3339552"/>
              <a:gd name="connsiteY53" fmla="*/ 2029420 h 7301507"/>
              <a:gd name="connsiteX54" fmla="*/ 1139277 w 3339552"/>
              <a:gd name="connsiteY54" fmla="*/ 2029419 h 7301507"/>
              <a:gd name="connsiteX55" fmla="*/ 1072602 w 3339552"/>
              <a:gd name="connsiteY55" fmla="*/ 2057995 h 7301507"/>
              <a:gd name="connsiteX56" fmla="*/ 1065458 w 3339552"/>
              <a:gd name="connsiteY56" fmla="*/ 2158007 h 7301507"/>
              <a:gd name="connsiteX57" fmla="*/ 977352 w 3339552"/>
              <a:gd name="connsiteY57" fmla="*/ 2246114 h 7301507"/>
              <a:gd name="connsiteX58" fmla="*/ 1120227 w 3339552"/>
              <a:gd name="connsiteY58" fmla="*/ 2308026 h 7301507"/>
              <a:gd name="connsiteX59" fmla="*/ 1170234 w 3339552"/>
              <a:gd name="connsiteY59" fmla="*/ 2343744 h 7301507"/>
              <a:gd name="connsiteX60" fmla="*/ 1222621 w 3339552"/>
              <a:gd name="connsiteY60" fmla="*/ 2360414 h 7301507"/>
              <a:gd name="connsiteX61" fmla="*/ 1272627 w 3339552"/>
              <a:gd name="connsiteY61" fmla="*/ 2410420 h 7301507"/>
              <a:gd name="connsiteX62" fmla="*/ 1329777 w 3339552"/>
              <a:gd name="connsiteY62" fmla="*/ 2431851 h 7301507"/>
              <a:gd name="connsiteX63" fmla="*/ 1422646 w 3339552"/>
              <a:gd name="connsiteY63" fmla="*/ 2508051 h 7301507"/>
              <a:gd name="connsiteX64" fmla="*/ 1508371 w 3339552"/>
              <a:gd name="connsiteY64" fmla="*/ 2541390 h 7301507"/>
              <a:gd name="connsiteX65" fmla="*/ 1641721 w 3339552"/>
              <a:gd name="connsiteY65" fmla="*/ 2689026 h 7301507"/>
              <a:gd name="connsiteX66" fmla="*/ 1725065 w 3339552"/>
              <a:gd name="connsiteY66" fmla="*/ 2843807 h 7301507"/>
              <a:gd name="connsiteX67" fmla="*/ 1896514 w 3339552"/>
              <a:gd name="connsiteY67" fmla="*/ 2950964 h 7301507"/>
              <a:gd name="connsiteX68" fmla="*/ 1927471 w 3339552"/>
              <a:gd name="connsiteY68" fmla="*/ 3055739 h 7301507"/>
              <a:gd name="connsiteX69" fmla="*/ 1989383 w 3339552"/>
              <a:gd name="connsiteY69" fmla="*/ 3158132 h 7301507"/>
              <a:gd name="connsiteX70" fmla="*/ 2051296 w 3339552"/>
              <a:gd name="connsiteY70" fmla="*/ 3196232 h 7301507"/>
              <a:gd name="connsiteX71" fmla="*/ 2182265 w 3339552"/>
              <a:gd name="connsiteY71" fmla="*/ 3343870 h 7301507"/>
              <a:gd name="connsiteX72" fmla="*/ 2325139 w 3339552"/>
              <a:gd name="connsiteY72" fmla="*/ 3420070 h 7301507"/>
              <a:gd name="connsiteX73" fmla="*/ 2384671 w 3339552"/>
              <a:gd name="connsiteY73" fmla="*/ 3505795 h 7301507"/>
              <a:gd name="connsiteX74" fmla="*/ 2432296 w 3339552"/>
              <a:gd name="connsiteY74" fmla="*/ 3572470 h 7301507"/>
              <a:gd name="connsiteX75" fmla="*/ 2479921 w 3339552"/>
              <a:gd name="connsiteY75" fmla="*/ 3562946 h 7301507"/>
              <a:gd name="connsiteX76" fmla="*/ 2484683 w 3339552"/>
              <a:gd name="connsiteY76" fmla="*/ 3715345 h 7301507"/>
              <a:gd name="connsiteX77" fmla="*/ 2537071 w 3339552"/>
              <a:gd name="connsiteY77" fmla="*/ 3808214 h 7301507"/>
              <a:gd name="connsiteX78" fmla="*/ 2529927 w 3339552"/>
              <a:gd name="connsiteY78" fmla="*/ 3846314 h 7301507"/>
              <a:gd name="connsiteX79" fmla="*/ 2598983 w 3339552"/>
              <a:gd name="connsiteY79" fmla="*/ 3882032 h 7301507"/>
              <a:gd name="connsiteX80" fmla="*/ 2656133 w 3339552"/>
              <a:gd name="connsiteY80" fmla="*/ 3827264 h 7301507"/>
              <a:gd name="connsiteX81" fmla="*/ 2689471 w 3339552"/>
              <a:gd name="connsiteY81" fmla="*/ 3910607 h 7301507"/>
              <a:gd name="connsiteX82" fmla="*/ 2734715 w 3339552"/>
              <a:gd name="connsiteY82" fmla="*/ 3955851 h 7301507"/>
              <a:gd name="connsiteX83" fmla="*/ 2808533 w 3339552"/>
              <a:gd name="connsiteY83" fmla="*/ 3979664 h 7301507"/>
              <a:gd name="connsiteX84" fmla="*/ 2860921 w 3339552"/>
              <a:gd name="connsiteY84" fmla="*/ 4048720 h 7301507"/>
              <a:gd name="connsiteX85" fmla="*/ 2946646 w 3339552"/>
              <a:gd name="connsiteY85" fmla="*/ 4103489 h 7301507"/>
              <a:gd name="connsiteX86" fmla="*/ 2999033 w 3339552"/>
              <a:gd name="connsiteY86" fmla="*/ 4136826 h 7301507"/>
              <a:gd name="connsiteX87" fmla="*/ 2870446 w 3339552"/>
              <a:gd name="connsiteY87" fmla="*/ 4229695 h 7301507"/>
              <a:gd name="connsiteX88" fmla="*/ 2868064 w 3339552"/>
              <a:gd name="connsiteY88" fmla="*/ 4284463 h 7301507"/>
              <a:gd name="connsiteX89" fmla="*/ 2970458 w 3339552"/>
              <a:gd name="connsiteY89" fmla="*/ 4401145 h 7301507"/>
              <a:gd name="connsiteX90" fmla="*/ 3065708 w 3339552"/>
              <a:gd name="connsiteY90" fmla="*/ 4463057 h 7301507"/>
              <a:gd name="connsiteX91" fmla="*/ 3096665 w 3339552"/>
              <a:gd name="connsiteY91" fmla="*/ 4501157 h 7301507"/>
              <a:gd name="connsiteX92" fmla="*/ 3082377 w 3339552"/>
              <a:gd name="connsiteY92" fmla="*/ 4582120 h 7301507"/>
              <a:gd name="connsiteX93" fmla="*/ 3077615 w 3339552"/>
              <a:gd name="connsiteY93" fmla="*/ 4665464 h 7301507"/>
              <a:gd name="connsiteX94" fmla="*/ 3034752 w 3339552"/>
              <a:gd name="connsiteY94" fmla="*/ 4674989 h 7301507"/>
              <a:gd name="connsiteX95" fmla="*/ 3008558 w 3339552"/>
              <a:gd name="connsiteY95" fmla="*/ 4691657 h 7301507"/>
              <a:gd name="connsiteX96" fmla="*/ 3037133 w 3339552"/>
              <a:gd name="connsiteY96" fmla="*/ 4841676 h 7301507"/>
              <a:gd name="connsiteX97" fmla="*/ 3020465 w 3339552"/>
              <a:gd name="connsiteY97" fmla="*/ 4977407 h 7301507"/>
              <a:gd name="connsiteX98" fmla="*/ 2982365 w 3339552"/>
              <a:gd name="connsiteY98" fmla="*/ 5017889 h 7301507"/>
              <a:gd name="connsiteX99" fmla="*/ 2965696 w 3339552"/>
              <a:gd name="connsiteY99" fmla="*/ 5139332 h 7301507"/>
              <a:gd name="connsiteX100" fmla="*/ 2937121 w 3339552"/>
              <a:gd name="connsiteY100" fmla="*/ 5258395 h 7301507"/>
              <a:gd name="connsiteX101" fmla="*/ 2989508 w 3339552"/>
              <a:gd name="connsiteY101" fmla="*/ 5275064 h 7301507"/>
              <a:gd name="connsiteX102" fmla="*/ 2987127 w 3339552"/>
              <a:gd name="connsiteY102" fmla="*/ 5320307 h 7301507"/>
              <a:gd name="connsiteX103" fmla="*/ 2984746 w 3339552"/>
              <a:gd name="connsiteY103" fmla="*/ 5375076 h 7301507"/>
              <a:gd name="connsiteX104" fmla="*/ 3041896 w 3339552"/>
              <a:gd name="connsiteY104" fmla="*/ 5444132 h 7301507"/>
              <a:gd name="connsiteX105" fmla="*/ 3089521 w 3339552"/>
              <a:gd name="connsiteY105" fmla="*/ 5570339 h 7301507"/>
              <a:gd name="connsiteX106" fmla="*/ 2996652 w 3339552"/>
              <a:gd name="connsiteY106" fmla="*/ 5860851 h 7301507"/>
              <a:gd name="connsiteX107" fmla="*/ 3018083 w 3339552"/>
              <a:gd name="connsiteY107" fmla="*/ 5915620 h 7301507"/>
              <a:gd name="connsiteX108" fmla="*/ 3044277 w 3339552"/>
              <a:gd name="connsiteY108" fmla="*/ 5968007 h 7301507"/>
              <a:gd name="connsiteX109" fmla="*/ 3049040 w 3339552"/>
              <a:gd name="connsiteY109" fmla="*/ 6072782 h 7301507"/>
              <a:gd name="connsiteX110" fmla="*/ 2956170 w 3339552"/>
              <a:gd name="connsiteY110" fmla="*/ 6232327 h 7301507"/>
              <a:gd name="connsiteX111" fmla="*/ 2920452 w 3339552"/>
              <a:gd name="connsiteY111" fmla="*/ 6213276 h 7301507"/>
              <a:gd name="connsiteX112" fmla="*/ 2849015 w 3339552"/>
              <a:gd name="connsiteY112" fmla="*/ 6225182 h 7301507"/>
              <a:gd name="connsiteX113" fmla="*/ 2713283 w 3339552"/>
              <a:gd name="connsiteY113" fmla="*/ 6337101 h 7301507"/>
              <a:gd name="connsiteX114" fmla="*/ 2606127 w 3339552"/>
              <a:gd name="connsiteY114" fmla="*/ 6322814 h 7301507"/>
              <a:gd name="connsiteX115" fmla="*/ 2575171 w 3339552"/>
              <a:gd name="connsiteY115" fmla="*/ 6351389 h 7301507"/>
              <a:gd name="connsiteX116" fmla="*/ 2508495 w 3339552"/>
              <a:gd name="connsiteY116" fmla="*/ 6396631 h 7301507"/>
              <a:gd name="connsiteX117" fmla="*/ 2391815 w 3339552"/>
              <a:gd name="connsiteY117" fmla="*/ 6384726 h 7301507"/>
              <a:gd name="connsiteX118" fmla="*/ 2368002 w 3339552"/>
              <a:gd name="connsiteY118" fmla="*/ 6501407 h 7301507"/>
              <a:gd name="connsiteX119" fmla="*/ 2363240 w 3339552"/>
              <a:gd name="connsiteY119" fmla="*/ 6537126 h 7301507"/>
              <a:gd name="connsiteX120" fmla="*/ 2339428 w 3339552"/>
              <a:gd name="connsiteY120" fmla="*/ 6556176 h 7301507"/>
              <a:gd name="connsiteX121" fmla="*/ 2141783 w 3339552"/>
              <a:gd name="connsiteY121" fmla="*/ 6508551 h 7301507"/>
              <a:gd name="connsiteX122" fmla="*/ 2103683 w 3339552"/>
              <a:gd name="connsiteY122" fmla="*/ 6560939 h 7301507"/>
              <a:gd name="connsiteX123" fmla="*/ 2072727 w 3339552"/>
              <a:gd name="connsiteY123" fmla="*/ 6656189 h 7301507"/>
              <a:gd name="connsiteX124" fmla="*/ 2039389 w 3339552"/>
              <a:gd name="connsiteY124" fmla="*/ 6720482 h 7301507"/>
              <a:gd name="connsiteX125" fmla="*/ 2051296 w 3339552"/>
              <a:gd name="connsiteY125" fmla="*/ 6782395 h 7301507"/>
              <a:gd name="connsiteX126" fmla="*/ 2184646 w 3339552"/>
              <a:gd name="connsiteY126" fmla="*/ 6894314 h 7301507"/>
              <a:gd name="connsiteX127" fmla="*/ 2253702 w 3339552"/>
              <a:gd name="connsiteY127" fmla="*/ 6927651 h 7301507"/>
              <a:gd name="connsiteX128" fmla="*/ 2237033 w 3339552"/>
              <a:gd name="connsiteY128" fmla="*/ 6951464 h 7301507"/>
              <a:gd name="connsiteX129" fmla="*/ 2201315 w 3339552"/>
              <a:gd name="connsiteY129" fmla="*/ 6970514 h 7301507"/>
              <a:gd name="connsiteX130" fmla="*/ 2234652 w 3339552"/>
              <a:gd name="connsiteY130" fmla="*/ 7046714 h 7301507"/>
              <a:gd name="connsiteX131" fmla="*/ 2203696 w 3339552"/>
              <a:gd name="connsiteY131" fmla="*/ 7068145 h 7301507"/>
              <a:gd name="connsiteX132" fmla="*/ 2098921 w 3339552"/>
              <a:gd name="connsiteY132" fmla="*/ 7006232 h 7301507"/>
              <a:gd name="connsiteX133" fmla="*/ 2056058 w 3339552"/>
              <a:gd name="connsiteY133" fmla="*/ 7032426 h 7301507"/>
              <a:gd name="connsiteX134" fmla="*/ 1996527 w 3339552"/>
              <a:gd name="connsiteY134" fmla="*/ 6930032 h 7301507"/>
              <a:gd name="connsiteX135" fmla="*/ 1879846 w 3339552"/>
              <a:gd name="connsiteY135" fmla="*/ 6956226 h 7301507"/>
              <a:gd name="connsiteX136" fmla="*/ 1815552 w 3339552"/>
              <a:gd name="connsiteY136" fmla="*/ 6960989 h 7301507"/>
              <a:gd name="connsiteX137" fmla="*/ 1765546 w 3339552"/>
              <a:gd name="connsiteY137" fmla="*/ 6956227 h 7301507"/>
              <a:gd name="connsiteX138" fmla="*/ 1708396 w 3339552"/>
              <a:gd name="connsiteY138" fmla="*/ 7001470 h 7301507"/>
              <a:gd name="connsiteX139" fmla="*/ 1529802 w 3339552"/>
              <a:gd name="connsiteY139" fmla="*/ 6960989 h 7301507"/>
              <a:gd name="connsiteX140" fmla="*/ 1553614 w 3339552"/>
              <a:gd name="connsiteY140" fmla="*/ 7087195 h 7301507"/>
              <a:gd name="connsiteX141" fmla="*/ 1477415 w 3339552"/>
              <a:gd name="connsiteY141" fmla="*/ 7132439 h 7301507"/>
              <a:gd name="connsiteX142" fmla="*/ 1415502 w 3339552"/>
              <a:gd name="connsiteY142" fmla="*/ 7199113 h 7301507"/>
              <a:gd name="connsiteX143" fmla="*/ 1265483 w 3339552"/>
              <a:gd name="connsiteY143" fmla="*/ 7191970 h 7301507"/>
              <a:gd name="connsiteX144" fmla="*/ 1213096 w 3339552"/>
              <a:gd name="connsiteY144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96377 w 3339552"/>
              <a:gd name="connsiteY8" fmla="*/ 379213 h 7301507"/>
              <a:gd name="connsiteX9" fmla="*/ 689221 w 3339552"/>
              <a:gd name="connsiteY9" fmla="*/ 243482 h 7301507"/>
              <a:gd name="connsiteX10" fmla="*/ 667790 w 3339552"/>
              <a:gd name="connsiteY10" fmla="*/ 286345 h 7301507"/>
              <a:gd name="connsiteX11" fmla="*/ 620165 w 3339552"/>
              <a:gd name="connsiteY11" fmla="*/ 355401 h 7301507"/>
              <a:gd name="connsiteX12" fmla="*/ 589208 w 3339552"/>
              <a:gd name="connsiteY12" fmla="*/ 369689 h 7301507"/>
              <a:gd name="connsiteX13" fmla="*/ 498721 w 3339552"/>
              <a:gd name="connsiteY13" fmla="*/ 455414 h 7301507"/>
              <a:gd name="connsiteX14" fmla="*/ 396327 w 3339552"/>
              <a:gd name="connsiteY14" fmla="*/ 353020 h 7301507"/>
              <a:gd name="connsiteX15" fmla="*/ 243927 w 3339552"/>
              <a:gd name="connsiteY15" fmla="*/ 267295 h 7301507"/>
              <a:gd name="connsiteX16" fmla="*/ 174871 w 3339552"/>
              <a:gd name="connsiteY16" fmla="*/ 300632 h 7301507"/>
              <a:gd name="connsiteX17" fmla="*/ 127246 w 3339552"/>
              <a:gd name="connsiteY17" fmla="*/ 383976 h 7301507"/>
              <a:gd name="connsiteX18" fmla="*/ 43902 w 3339552"/>
              <a:gd name="connsiteY18" fmla="*/ 445889 h 7301507"/>
              <a:gd name="connsiteX19" fmla="*/ 8183 w 3339552"/>
              <a:gd name="connsiteY19" fmla="*/ 457795 h 7301507"/>
              <a:gd name="connsiteX20" fmla="*/ 198683 w 3339552"/>
              <a:gd name="connsiteY20" fmla="*/ 662582 h 7301507"/>
              <a:gd name="connsiteX21" fmla="*/ 265359 w 3339552"/>
              <a:gd name="connsiteY21" fmla="*/ 679251 h 7301507"/>
              <a:gd name="connsiteX22" fmla="*/ 298697 w 3339552"/>
              <a:gd name="connsiteY22" fmla="*/ 703064 h 7301507"/>
              <a:gd name="connsiteX23" fmla="*/ 296315 w 3339552"/>
              <a:gd name="connsiteY23" fmla="*/ 874513 h 7301507"/>
              <a:gd name="connsiteX24" fmla="*/ 362990 w 3339552"/>
              <a:gd name="connsiteY24" fmla="*/ 879276 h 7301507"/>
              <a:gd name="connsiteX25" fmla="*/ 401090 w 3339552"/>
              <a:gd name="connsiteY25" fmla="*/ 829270 h 7301507"/>
              <a:gd name="connsiteX26" fmla="*/ 482052 w 3339552"/>
              <a:gd name="connsiteY26" fmla="*/ 867370 h 7301507"/>
              <a:gd name="connsiteX27" fmla="*/ 420140 w 3339552"/>
              <a:gd name="connsiteY27" fmla="*/ 1012626 h 7301507"/>
              <a:gd name="connsiteX28" fmla="*/ 434427 w 3339552"/>
              <a:gd name="connsiteY28" fmla="*/ 1060251 h 7301507"/>
              <a:gd name="connsiteX29" fmla="*/ 379658 w 3339552"/>
              <a:gd name="connsiteY29" fmla="*/ 1112639 h 7301507"/>
              <a:gd name="connsiteX30" fmla="*/ 415377 w 3339552"/>
              <a:gd name="connsiteY30" fmla="*/ 1141213 h 7301507"/>
              <a:gd name="connsiteX31" fmla="*/ 486815 w 3339552"/>
              <a:gd name="connsiteY31" fmla="*/ 1229320 h 7301507"/>
              <a:gd name="connsiteX32" fmla="*/ 527296 w 3339552"/>
              <a:gd name="connsiteY32" fmla="*/ 1317426 h 7301507"/>
              <a:gd name="connsiteX33" fmla="*/ 636833 w 3339552"/>
              <a:gd name="connsiteY33" fmla="*/ 1369814 h 7301507"/>
              <a:gd name="connsiteX34" fmla="*/ 746371 w 3339552"/>
              <a:gd name="connsiteY34" fmla="*/ 1393626 h 7301507"/>
              <a:gd name="connsiteX35" fmla="*/ 829715 w 3339552"/>
              <a:gd name="connsiteY35" fmla="*/ 1441251 h 7301507"/>
              <a:gd name="connsiteX36" fmla="*/ 913058 w 3339552"/>
              <a:gd name="connsiteY36" fmla="*/ 1415057 h 7301507"/>
              <a:gd name="connsiteX37" fmla="*/ 994021 w 3339552"/>
              <a:gd name="connsiteY37" fmla="*/ 1341239 h 7301507"/>
              <a:gd name="connsiteX38" fmla="*/ 1103558 w 3339552"/>
              <a:gd name="connsiteY38" fmla="*/ 1324570 h 7301507"/>
              <a:gd name="connsiteX39" fmla="*/ 1170233 w 3339552"/>
              <a:gd name="connsiteY39" fmla="*/ 1329332 h 7301507"/>
              <a:gd name="connsiteX40" fmla="*/ 1329777 w 3339552"/>
              <a:gd name="connsiteY40" fmla="*/ 1438870 h 7301507"/>
              <a:gd name="connsiteX41" fmla="*/ 1389308 w 3339552"/>
              <a:gd name="connsiteY41" fmla="*/ 1467445 h 7301507"/>
              <a:gd name="connsiteX42" fmla="*/ 1260721 w 3339552"/>
              <a:gd name="connsiteY42" fmla="*/ 1569839 h 7301507"/>
              <a:gd name="connsiteX43" fmla="*/ 1263102 w 3339552"/>
              <a:gd name="connsiteY43" fmla="*/ 1634132 h 7301507"/>
              <a:gd name="connsiteX44" fmla="*/ 1425027 w 3339552"/>
              <a:gd name="connsiteY44" fmla="*/ 1586507 h 7301507"/>
              <a:gd name="connsiteX45" fmla="*/ 1386927 w 3339552"/>
              <a:gd name="connsiteY45" fmla="*/ 1650801 h 7301507"/>
              <a:gd name="connsiteX46" fmla="*/ 1405977 w 3339552"/>
              <a:gd name="connsiteY46" fmla="*/ 1724620 h 7301507"/>
              <a:gd name="connsiteX47" fmla="*/ 1517896 w 3339552"/>
              <a:gd name="connsiteY47" fmla="*/ 1760339 h 7301507"/>
              <a:gd name="connsiteX48" fmla="*/ 1591715 w 3339552"/>
              <a:gd name="connsiteY48" fmla="*/ 1777007 h 7301507"/>
              <a:gd name="connsiteX49" fmla="*/ 1501227 w 3339552"/>
              <a:gd name="connsiteY49" fmla="*/ 1907976 h 7301507"/>
              <a:gd name="connsiteX50" fmla="*/ 1494083 w 3339552"/>
              <a:gd name="connsiteY50" fmla="*/ 1957982 h 7301507"/>
              <a:gd name="connsiteX51" fmla="*/ 1422646 w 3339552"/>
              <a:gd name="connsiteY51" fmla="*/ 1993701 h 7301507"/>
              <a:gd name="connsiteX52" fmla="*/ 1391690 w 3339552"/>
              <a:gd name="connsiteY52" fmla="*/ 2055614 h 7301507"/>
              <a:gd name="connsiteX53" fmla="*/ 1260721 w 3339552"/>
              <a:gd name="connsiteY53" fmla="*/ 2029420 h 7301507"/>
              <a:gd name="connsiteX54" fmla="*/ 1139277 w 3339552"/>
              <a:gd name="connsiteY54" fmla="*/ 2029419 h 7301507"/>
              <a:gd name="connsiteX55" fmla="*/ 1072602 w 3339552"/>
              <a:gd name="connsiteY55" fmla="*/ 2057995 h 7301507"/>
              <a:gd name="connsiteX56" fmla="*/ 1065458 w 3339552"/>
              <a:gd name="connsiteY56" fmla="*/ 2158007 h 7301507"/>
              <a:gd name="connsiteX57" fmla="*/ 977352 w 3339552"/>
              <a:gd name="connsiteY57" fmla="*/ 2246114 h 7301507"/>
              <a:gd name="connsiteX58" fmla="*/ 1120227 w 3339552"/>
              <a:gd name="connsiteY58" fmla="*/ 2308026 h 7301507"/>
              <a:gd name="connsiteX59" fmla="*/ 1170234 w 3339552"/>
              <a:gd name="connsiteY59" fmla="*/ 2343744 h 7301507"/>
              <a:gd name="connsiteX60" fmla="*/ 1222621 w 3339552"/>
              <a:gd name="connsiteY60" fmla="*/ 2360414 h 7301507"/>
              <a:gd name="connsiteX61" fmla="*/ 1272627 w 3339552"/>
              <a:gd name="connsiteY61" fmla="*/ 2410420 h 7301507"/>
              <a:gd name="connsiteX62" fmla="*/ 1329777 w 3339552"/>
              <a:gd name="connsiteY62" fmla="*/ 2431851 h 7301507"/>
              <a:gd name="connsiteX63" fmla="*/ 1422646 w 3339552"/>
              <a:gd name="connsiteY63" fmla="*/ 2508051 h 7301507"/>
              <a:gd name="connsiteX64" fmla="*/ 1508371 w 3339552"/>
              <a:gd name="connsiteY64" fmla="*/ 2541390 h 7301507"/>
              <a:gd name="connsiteX65" fmla="*/ 1641721 w 3339552"/>
              <a:gd name="connsiteY65" fmla="*/ 2689026 h 7301507"/>
              <a:gd name="connsiteX66" fmla="*/ 1725065 w 3339552"/>
              <a:gd name="connsiteY66" fmla="*/ 2843807 h 7301507"/>
              <a:gd name="connsiteX67" fmla="*/ 1896514 w 3339552"/>
              <a:gd name="connsiteY67" fmla="*/ 2950964 h 7301507"/>
              <a:gd name="connsiteX68" fmla="*/ 1927471 w 3339552"/>
              <a:gd name="connsiteY68" fmla="*/ 3055739 h 7301507"/>
              <a:gd name="connsiteX69" fmla="*/ 1989383 w 3339552"/>
              <a:gd name="connsiteY69" fmla="*/ 3158132 h 7301507"/>
              <a:gd name="connsiteX70" fmla="*/ 2051296 w 3339552"/>
              <a:gd name="connsiteY70" fmla="*/ 3196232 h 7301507"/>
              <a:gd name="connsiteX71" fmla="*/ 2182265 w 3339552"/>
              <a:gd name="connsiteY71" fmla="*/ 3343870 h 7301507"/>
              <a:gd name="connsiteX72" fmla="*/ 2325139 w 3339552"/>
              <a:gd name="connsiteY72" fmla="*/ 3420070 h 7301507"/>
              <a:gd name="connsiteX73" fmla="*/ 2384671 w 3339552"/>
              <a:gd name="connsiteY73" fmla="*/ 3505795 h 7301507"/>
              <a:gd name="connsiteX74" fmla="*/ 2432296 w 3339552"/>
              <a:gd name="connsiteY74" fmla="*/ 3572470 h 7301507"/>
              <a:gd name="connsiteX75" fmla="*/ 2479921 w 3339552"/>
              <a:gd name="connsiteY75" fmla="*/ 3562946 h 7301507"/>
              <a:gd name="connsiteX76" fmla="*/ 2484683 w 3339552"/>
              <a:gd name="connsiteY76" fmla="*/ 3715345 h 7301507"/>
              <a:gd name="connsiteX77" fmla="*/ 2537071 w 3339552"/>
              <a:gd name="connsiteY77" fmla="*/ 3808214 h 7301507"/>
              <a:gd name="connsiteX78" fmla="*/ 2529927 w 3339552"/>
              <a:gd name="connsiteY78" fmla="*/ 3846314 h 7301507"/>
              <a:gd name="connsiteX79" fmla="*/ 2598983 w 3339552"/>
              <a:gd name="connsiteY79" fmla="*/ 3882032 h 7301507"/>
              <a:gd name="connsiteX80" fmla="*/ 2656133 w 3339552"/>
              <a:gd name="connsiteY80" fmla="*/ 3827264 h 7301507"/>
              <a:gd name="connsiteX81" fmla="*/ 2689471 w 3339552"/>
              <a:gd name="connsiteY81" fmla="*/ 3910607 h 7301507"/>
              <a:gd name="connsiteX82" fmla="*/ 2734715 w 3339552"/>
              <a:gd name="connsiteY82" fmla="*/ 3955851 h 7301507"/>
              <a:gd name="connsiteX83" fmla="*/ 2808533 w 3339552"/>
              <a:gd name="connsiteY83" fmla="*/ 3979664 h 7301507"/>
              <a:gd name="connsiteX84" fmla="*/ 2860921 w 3339552"/>
              <a:gd name="connsiteY84" fmla="*/ 4048720 h 7301507"/>
              <a:gd name="connsiteX85" fmla="*/ 2946646 w 3339552"/>
              <a:gd name="connsiteY85" fmla="*/ 4103489 h 7301507"/>
              <a:gd name="connsiteX86" fmla="*/ 2999033 w 3339552"/>
              <a:gd name="connsiteY86" fmla="*/ 4136826 h 7301507"/>
              <a:gd name="connsiteX87" fmla="*/ 2870446 w 3339552"/>
              <a:gd name="connsiteY87" fmla="*/ 4229695 h 7301507"/>
              <a:gd name="connsiteX88" fmla="*/ 2868064 w 3339552"/>
              <a:gd name="connsiteY88" fmla="*/ 4284463 h 7301507"/>
              <a:gd name="connsiteX89" fmla="*/ 2970458 w 3339552"/>
              <a:gd name="connsiteY89" fmla="*/ 4401145 h 7301507"/>
              <a:gd name="connsiteX90" fmla="*/ 3065708 w 3339552"/>
              <a:gd name="connsiteY90" fmla="*/ 4463057 h 7301507"/>
              <a:gd name="connsiteX91" fmla="*/ 3096665 w 3339552"/>
              <a:gd name="connsiteY91" fmla="*/ 4501157 h 7301507"/>
              <a:gd name="connsiteX92" fmla="*/ 3082377 w 3339552"/>
              <a:gd name="connsiteY92" fmla="*/ 4582120 h 7301507"/>
              <a:gd name="connsiteX93" fmla="*/ 3077615 w 3339552"/>
              <a:gd name="connsiteY93" fmla="*/ 4665464 h 7301507"/>
              <a:gd name="connsiteX94" fmla="*/ 3034752 w 3339552"/>
              <a:gd name="connsiteY94" fmla="*/ 4674989 h 7301507"/>
              <a:gd name="connsiteX95" fmla="*/ 3008558 w 3339552"/>
              <a:gd name="connsiteY95" fmla="*/ 4691657 h 7301507"/>
              <a:gd name="connsiteX96" fmla="*/ 3037133 w 3339552"/>
              <a:gd name="connsiteY96" fmla="*/ 4841676 h 7301507"/>
              <a:gd name="connsiteX97" fmla="*/ 3020465 w 3339552"/>
              <a:gd name="connsiteY97" fmla="*/ 4977407 h 7301507"/>
              <a:gd name="connsiteX98" fmla="*/ 2982365 w 3339552"/>
              <a:gd name="connsiteY98" fmla="*/ 5017889 h 7301507"/>
              <a:gd name="connsiteX99" fmla="*/ 2965696 w 3339552"/>
              <a:gd name="connsiteY99" fmla="*/ 5139332 h 7301507"/>
              <a:gd name="connsiteX100" fmla="*/ 2937121 w 3339552"/>
              <a:gd name="connsiteY100" fmla="*/ 5258395 h 7301507"/>
              <a:gd name="connsiteX101" fmla="*/ 2989508 w 3339552"/>
              <a:gd name="connsiteY101" fmla="*/ 5275064 h 7301507"/>
              <a:gd name="connsiteX102" fmla="*/ 2987127 w 3339552"/>
              <a:gd name="connsiteY102" fmla="*/ 5320307 h 7301507"/>
              <a:gd name="connsiteX103" fmla="*/ 2984746 w 3339552"/>
              <a:gd name="connsiteY103" fmla="*/ 5375076 h 7301507"/>
              <a:gd name="connsiteX104" fmla="*/ 3041896 w 3339552"/>
              <a:gd name="connsiteY104" fmla="*/ 5444132 h 7301507"/>
              <a:gd name="connsiteX105" fmla="*/ 3089521 w 3339552"/>
              <a:gd name="connsiteY105" fmla="*/ 5570339 h 7301507"/>
              <a:gd name="connsiteX106" fmla="*/ 2996652 w 3339552"/>
              <a:gd name="connsiteY106" fmla="*/ 5860851 h 7301507"/>
              <a:gd name="connsiteX107" fmla="*/ 3018083 w 3339552"/>
              <a:gd name="connsiteY107" fmla="*/ 5915620 h 7301507"/>
              <a:gd name="connsiteX108" fmla="*/ 3044277 w 3339552"/>
              <a:gd name="connsiteY108" fmla="*/ 5968007 h 7301507"/>
              <a:gd name="connsiteX109" fmla="*/ 3049040 w 3339552"/>
              <a:gd name="connsiteY109" fmla="*/ 6072782 h 7301507"/>
              <a:gd name="connsiteX110" fmla="*/ 2956170 w 3339552"/>
              <a:gd name="connsiteY110" fmla="*/ 6232327 h 7301507"/>
              <a:gd name="connsiteX111" fmla="*/ 2920452 w 3339552"/>
              <a:gd name="connsiteY111" fmla="*/ 6213276 h 7301507"/>
              <a:gd name="connsiteX112" fmla="*/ 2849015 w 3339552"/>
              <a:gd name="connsiteY112" fmla="*/ 6225182 h 7301507"/>
              <a:gd name="connsiteX113" fmla="*/ 2713283 w 3339552"/>
              <a:gd name="connsiteY113" fmla="*/ 6337101 h 7301507"/>
              <a:gd name="connsiteX114" fmla="*/ 2606127 w 3339552"/>
              <a:gd name="connsiteY114" fmla="*/ 6322814 h 7301507"/>
              <a:gd name="connsiteX115" fmla="*/ 2575171 w 3339552"/>
              <a:gd name="connsiteY115" fmla="*/ 6351389 h 7301507"/>
              <a:gd name="connsiteX116" fmla="*/ 2508495 w 3339552"/>
              <a:gd name="connsiteY116" fmla="*/ 6396631 h 7301507"/>
              <a:gd name="connsiteX117" fmla="*/ 2391815 w 3339552"/>
              <a:gd name="connsiteY117" fmla="*/ 6384726 h 7301507"/>
              <a:gd name="connsiteX118" fmla="*/ 2368002 w 3339552"/>
              <a:gd name="connsiteY118" fmla="*/ 6501407 h 7301507"/>
              <a:gd name="connsiteX119" fmla="*/ 2363240 w 3339552"/>
              <a:gd name="connsiteY119" fmla="*/ 6537126 h 7301507"/>
              <a:gd name="connsiteX120" fmla="*/ 2339428 w 3339552"/>
              <a:gd name="connsiteY120" fmla="*/ 6556176 h 7301507"/>
              <a:gd name="connsiteX121" fmla="*/ 2141783 w 3339552"/>
              <a:gd name="connsiteY121" fmla="*/ 6508551 h 7301507"/>
              <a:gd name="connsiteX122" fmla="*/ 2103683 w 3339552"/>
              <a:gd name="connsiteY122" fmla="*/ 6560939 h 7301507"/>
              <a:gd name="connsiteX123" fmla="*/ 2072727 w 3339552"/>
              <a:gd name="connsiteY123" fmla="*/ 6656189 h 7301507"/>
              <a:gd name="connsiteX124" fmla="*/ 2039389 w 3339552"/>
              <a:gd name="connsiteY124" fmla="*/ 6720482 h 7301507"/>
              <a:gd name="connsiteX125" fmla="*/ 2051296 w 3339552"/>
              <a:gd name="connsiteY125" fmla="*/ 6782395 h 7301507"/>
              <a:gd name="connsiteX126" fmla="*/ 2184646 w 3339552"/>
              <a:gd name="connsiteY126" fmla="*/ 6894314 h 7301507"/>
              <a:gd name="connsiteX127" fmla="*/ 2253702 w 3339552"/>
              <a:gd name="connsiteY127" fmla="*/ 6927651 h 7301507"/>
              <a:gd name="connsiteX128" fmla="*/ 2237033 w 3339552"/>
              <a:gd name="connsiteY128" fmla="*/ 6951464 h 7301507"/>
              <a:gd name="connsiteX129" fmla="*/ 2201315 w 3339552"/>
              <a:gd name="connsiteY129" fmla="*/ 6970514 h 7301507"/>
              <a:gd name="connsiteX130" fmla="*/ 2234652 w 3339552"/>
              <a:gd name="connsiteY130" fmla="*/ 7046714 h 7301507"/>
              <a:gd name="connsiteX131" fmla="*/ 2203696 w 3339552"/>
              <a:gd name="connsiteY131" fmla="*/ 7068145 h 7301507"/>
              <a:gd name="connsiteX132" fmla="*/ 2098921 w 3339552"/>
              <a:gd name="connsiteY132" fmla="*/ 7006232 h 7301507"/>
              <a:gd name="connsiteX133" fmla="*/ 2056058 w 3339552"/>
              <a:gd name="connsiteY133" fmla="*/ 7032426 h 7301507"/>
              <a:gd name="connsiteX134" fmla="*/ 1996527 w 3339552"/>
              <a:gd name="connsiteY134" fmla="*/ 6930032 h 7301507"/>
              <a:gd name="connsiteX135" fmla="*/ 1879846 w 3339552"/>
              <a:gd name="connsiteY135" fmla="*/ 6956226 h 7301507"/>
              <a:gd name="connsiteX136" fmla="*/ 1815552 w 3339552"/>
              <a:gd name="connsiteY136" fmla="*/ 6960989 h 7301507"/>
              <a:gd name="connsiteX137" fmla="*/ 1765546 w 3339552"/>
              <a:gd name="connsiteY137" fmla="*/ 6956227 h 7301507"/>
              <a:gd name="connsiteX138" fmla="*/ 1708396 w 3339552"/>
              <a:gd name="connsiteY138" fmla="*/ 7001470 h 7301507"/>
              <a:gd name="connsiteX139" fmla="*/ 1529802 w 3339552"/>
              <a:gd name="connsiteY139" fmla="*/ 6960989 h 7301507"/>
              <a:gd name="connsiteX140" fmla="*/ 1553614 w 3339552"/>
              <a:gd name="connsiteY140" fmla="*/ 7087195 h 7301507"/>
              <a:gd name="connsiteX141" fmla="*/ 1477415 w 3339552"/>
              <a:gd name="connsiteY141" fmla="*/ 7132439 h 7301507"/>
              <a:gd name="connsiteX142" fmla="*/ 1415502 w 3339552"/>
              <a:gd name="connsiteY142" fmla="*/ 7199113 h 7301507"/>
              <a:gd name="connsiteX143" fmla="*/ 1265483 w 3339552"/>
              <a:gd name="connsiteY143" fmla="*/ 7191970 h 7301507"/>
              <a:gd name="connsiteX144" fmla="*/ 1213096 w 3339552"/>
              <a:gd name="connsiteY144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96377 w 3339552"/>
              <a:gd name="connsiteY8" fmla="*/ 379213 h 7301507"/>
              <a:gd name="connsiteX9" fmla="*/ 755896 w 3339552"/>
              <a:gd name="connsiteY9" fmla="*/ 314920 h 7301507"/>
              <a:gd name="connsiteX10" fmla="*/ 689221 w 3339552"/>
              <a:gd name="connsiteY10" fmla="*/ 243482 h 7301507"/>
              <a:gd name="connsiteX11" fmla="*/ 667790 w 3339552"/>
              <a:gd name="connsiteY11" fmla="*/ 286345 h 7301507"/>
              <a:gd name="connsiteX12" fmla="*/ 620165 w 3339552"/>
              <a:gd name="connsiteY12" fmla="*/ 355401 h 7301507"/>
              <a:gd name="connsiteX13" fmla="*/ 589208 w 3339552"/>
              <a:gd name="connsiteY13" fmla="*/ 369689 h 7301507"/>
              <a:gd name="connsiteX14" fmla="*/ 498721 w 3339552"/>
              <a:gd name="connsiteY14" fmla="*/ 455414 h 7301507"/>
              <a:gd name="connsiteX15" fmla="*/ 396327 w 3339552"/>
              <a:gd name="connsiteY15" fmla="*/ 353020 h 7301507"/>
              <a:gd name="connsiteX16" fmla="*/ 243927 w 3339552"/>
              <a:gd name="connsiteY16" fmla="*/ 267295 h 7301507"/>
              <a:gd name="connsiteX17" fmla="*/ 174871 w 3339552"/>
              <a:gd name="connsiteY17" fmla="*/ 300632 h 7301507"/>
              <a:gd name="connsiteX18" fmla="*/ 127246 w 3339552"/>
              <a:gd name="connsiteY18" fmla="*/ 383976 h 7301507"/>
              <a:gd name="connsiteX19" fmla="*/ 43902 w 3339552"/>
              <a:gd name="connsiteY19" fmla="*/ 445889 h 7301507"/>
              <a:gd name="connsiteX20" fmla="*/ 8183 w 3339552"/>
              <a:gd name="connsiteY20" fmla="*/ 457795 h 7301507"/>
              <a:gd name="connsiteX21" fmla="*/ 198683 w 3339552"/>
              <a:gd name="connsiteY21" fmla="*/ 662582 h 7301507"/>
              <a:gd name="connsiteX22" fmla="*/ 265359 w 3339552"/>
              <a:gd name="connsiteY22" fmla="*/ 679251 h 7301507"/>
              <a:gd name="connsiteX23" fmla="*/ 298697 w 3339552"/>
              <a:gd name="connsiteY23" fmla="*/ 703064 h 7301507"/>
              <a:gd name="connsiteX24" fmla="*/ 296315 w 3339552"/>
              <a:gd name="connsiteY24" fmla="*/ 874513 h 7301507"/>
              <a:gd name="connsiteX25" fmla="*/ 362990 w 3339552"/>
              <a:gd name="connsiteY25" fmla="*/ 879276 h 7301507"/>
              <a:gd name="connsiteX26" fmla="*/ 401090 w 3339552"/>
              <a:gd name="connsiteY26" fmla="*/ 829270 h 7301507"/>
              <a:gd name="connsiteX27" fmla="*/ 482052 w 3339552"/>
              <a:gd name="connsiteY27" fmla="*/ 867370 h 7301507"/>
              <a:gd name="connsiteX28" fmla="*/ 420140 w 3339552"/>
              <a:gd name="connsiteY28" fmla="*/ 1012626 h 7301507"/>
              <a:gd name="connsiteX29" fmla="*/ 434427 w 3339552"/>
              <a:gd name="connsiteY29" fmla="*/ 1060251 h 7301507"/>
              <a:gd name="connsiteX30" fmla="*/ 379658 w 3339552"/>
              <a:gd name="connsiteY30" fmla="*/ 1112639 h 7301507"/>
              <a:gd name="connsiteX31" fmla="*/ 415377 w 3339552"/>
              <a:gd name="connsiteY31" fmla="*/ 1141213 h 7301507"/>
              <a:gd name="connsiteX32" fmla="*/ 486815 w 3339552"/>
              <a:gd name="connsiteY32" fmla="*/ 1229320 h 7301507"/>
              <a:gd name="connsiteX33" fmla="*/ 527296 w 3339552"/>
              <a:gd name="connsiteY33" fmla="*/ 1317426 h 7301507"/>
              <a:gd name="connsiteX34" fmla="*/ 636833 w 3339552"/>
              <a:gd name="connsiteY34" fmla="*/ 1369814 h 7301507"/>
              <a:gd name="connsiteX35" fmla="*/ 746371 w 3339552"/>
              <a:gd name="connsiteY35" fmla="*/ 1393626 h 7301507"/>
              <a:gd name="connsiteX36" fmla="*/ 829715 w 3339552"/>
              <a:gd name="connsiteY36" fmla="*/ 1441251 h 7301507"/>
              <a:gd name="connsiteX37" fmla="*/ 913058 w 3339552"/>
              <a:gd name="connsiteY37" fmla="*/ 1415057 h 7301507"/>
              <a:gd name="connsiteX38" fmla="*/ 994021 w 3339552"/>
              <a:gd name="connsiteY38" fmla="*/ 1341239 h 7301507"/>
              <a:gd name="connsiteX39" fmla="*/ 1103558 w 3339552"/>
              <a:gd name="connsiteY39" fmla="*/ 1324570 h 7301507"/>
              <a:gd name="connsiteX40" fmla="*/ 1170233 w 3339552"/>
              <a:gd name="connsiteY40" fmla="*/ 1329332 h 7301507"/>
              <a:gd name="connsiteX41" fmla="*/ 1329777 w 3339552"/>
              <a:gd name="connsiteY41" fmla="*/ 1438870 h 7301507"/>
              <a:gd name="connsiteX42" fmla="*/ 1389308 w 3339552"/>
              <a:gd name="connsiteY42" fmla="*/ 1467445 h 7301507"/>
              <a:gd name="connsiteX43" fmla="*/ 1260721 w 3339552"/>
              <a:gd name="connsiteY43" fmla="*/ 1569839 h 7301507"/>
              <a:gd name="connsiteX44" fmla="*/ 1263102 w 3339552"/>
              <a:gd name="connsiteY44" fmla="*/ 1634132 h 7301507"/>
              <a:gd name="connsiteX45" fmla="*/ 1425027 w 3339552"/>
              <a:gd name="connsiteY45" fmla="*/ 1586507 h 7301507"/>
              <a:gd name="connsiteX46" fmla="*/ 1386927 w 3339552"/>
              <a:gd name="connsiteY46" fmla="*/ 1650801 h 7301507"/>
              <a:gd name="connsiteX47" fmla="*/ 1405977 w 3339552"/>
              <a:gd name="connsiteY47" fmla="*/ 1724620 h 7301507"/>
              <a:gd name="connsiteX48" fmla="*/ 1517896 w 3339552"/>
              <a:gd name="connsiteY48" fmla="*/ 1760339 h 7301507"/>
              <a:gd name="connsiteX49" fmla="*/ 1591715 w 3339552"/>
              <a:gd name="connsiteY49" fmla="*/ 1777007 h 7301507"/>
              <a:gd name="connsiteX50" fmla="*/ 1501227 w 3339552"/>
              <a:gd name="connsiteY50" fmla="*/ 1907976 h 7301507"/>
              <a:gd name="connsiteX51" fmla="*/ 1494083 w 3339552"/>
              <a:gd name="connsiteY51" fmla="*/ 1957982 h 7301507"/>
              <a:gd name="connsiteX52" fmla="*/ 1422646 w 3339552"/>
              <a:gd name="connsiteY52" fmla="*/ 1993701 h 7301507"/>
              <a:gd name="connsiteX53" fmla="*/ 1391690 w 3339552"/>
              <a:gd name="connsiteY53" fmla="*/ 2055614 h 7301507"/>
              <a:gd name="connsiteX54" fmla="*/ 1260721 w 3339552"/>
              <a:gd name="connsiteY54" fmla="*/ 2029420 h 7301507"/>
              <a:gd name="connsiteX55" fmla="*/ 1139277 w 3339552"/>
              <a:gd name="connsiteY55" fmla="*/ 2029419 h 7301507"/>
              <a:gd name="connsiteX56" fmla="*/ 1072602 w 3339552"/>
              <a:gd name="connsiteY56" fmla="*/ 2057995 h 7301507"/>
              <a:gd name="connsiteX57" fmla="*/ 1065458 w 3339552"/>
              <a:gd name="connsiteY57" fmla="*/ 2158007 h 7301507"/>
              <a:gd name="connsiteX58" fmla="*/ 977352 w 3339552"/>
              <a:gd name="connsiteY58" fmla="*/ 2246114 h 7301507"/>
              <a:gd name="connsiteX59" fmla="*/ 1120227 w 3339552"/>
              <a:gd name="connsiteY59" fmla="*/ 2308026 h 7301507"/>
              <a:gd name="connsiteX60" fmla="*/ 1170234 w 3339552"/>
              <a:gd name="connsiteY60" fmla="*/ 2343744 h 7301507"/>
              <a:gd name="connsiteX61" fmla="*/ 1222621 w 3339552"/>
              <a:gd name="connsiteY61" fmla="*/ 2360414 h 7301507"/>
              <a:gd name="connsiteX62" fmla="*/ 1272627 w 3339552"/>
              <a:gd name="connsiteY62" fmla="*/ 2410420 h 7301507"/>
              <a:gd name="connsiteX63" fmla="*/ 1329777 w 3339552"/>
              <a:gd name="connsiteY63" fmla="*/ 2431851 h 7301507"/>
              <a:gd name="connsiteX64" fmla="*/ 1422646 w 3339552"/>
              <a:gd name="connsiteY64" fmla="*/ 2508051 h 7301507"/>
              <a:gd name="connsiteX65" fmla="*/ 1508371 w 3339552"/>
              <a:gd name="connsiteY65" fmla="*/ 2541390 h 7301507"/>
              <a:gd name="connsiteX66" fmla="*/ 1641721 w 3339552"/>
              <a:gd name="connsiteY66" fmla="*/ 2689026 h 7301507"/>
              <a:gd name="connsiteX67" fmla="*/ 1725065 w 3339552"/>
              <a:gd name="connsiteY67" fmla="*/ 2843807 h 7301507"/>
              <a:gd name="connsiteX68" fmla="*/ 1896514 w 3339552"/>
              <a:gd name="connsiteY68" fmla="*/ 2950964 h 7301507"/>
              <a:gd name="connsiteX69" fmla="*/ 1927471 w 3339552"/>
              <a:gd name="connsiteY69" fmla="*/ 3055739 h 7301507"/>
              <a:gd name="connsiteX70" fmla="*/ 1989383 w 3339552"/>
              <a:gd name="connsiteY70" fmla="*/ 3158132 h 7301507"/>
              <a:gd name="connsiteX71" fmla="*/ 2051296 w 3339552"/>
              <a:gd name="connsiteY71" fmla="*/ 3196232 h 7301507"/>
              <a:gd name="connsiteX72" fmla="*/ 2182265 w 3339552"/>
              <a:gd name="connsiteY72" fmla="*/ 3343870 h 7301507"/>
              <a:gd name="connsiteX73" fmla="*/ 2325139 w 3339552"/>
              <a:gd name="connsiteY73" fmla="*/ 3420070 h 7301507"/>
              <a:gd name="connsiteX74" fmla="*/ 2384671 w 3339552"/>
              <a:gd name="connsiteY74" fmla="*/ 3505795 h 7301507"/>
              <a:gd name="connsiteX75" fmla="*/ 2432296 w 3339552"/>
              <a:gd name="connsiteY75" fmla="*/ 3572470 h 7301507"/>
              <a:gd name="connsiteX76" fmla="*/ 2479921 w 3339552"/>
              <a:gd name="connsiteY76" fmla="*/ 3562946 h 7301507"/>
              <a:gd name="connsiteX77" fmla="*/ 2484683 w 3339552"/>
              <a:gd name="connsiteY77" fmla="*/ 3715345 h 7301507"/>
              <a:gd name="connsiteX78" fmla="*/ 2537071 w 3339552"/>
              <a:gd name="connsiteY78" fmla="*/ 3808214 h 7301507"/>
              <a:gd name="connsiteX79" fmla="*/ 2529927 w 3339552"/>
              <a:gd name="connsiteY79" fmla="*/ 3846314 h 7301507"/>
              <a:gd name="connsiteX80" fmla="*/ 2598983 w 3339552"/>
              <a:gd name="connsiteY80" fmla="*/ 3882032 h 7301507"/>
              <a:gd name="connsiteX81" fmla="*/ 2656133 w 3339552"/>
              <a:gd name="connsiteY81" fmla="*/ 3827264 h 7301507"/>
              <a:gd name="connsiteX82" fmla="*/ 2689471 w 3339552"/>
              <a:gd name="connsiteY82" fmla="*/ 3910607 h 7301507"/>
              <a:gd name="connsiteX83" fmla="*/ 2734715 w 3339552"/>
              <a:gd name="connsiteY83" fmla="*/ 3955851 h 7301507"/>
              <a:gd name="connsiteX84" fmla="*/ 2808533 w 3339552"/>
              <a:gd name="connsiteY84" fmla="*/ 3979664 h 7301507"/>
              <a:gd name="connsiteX85" fmla="*/ 2860921 w 3339552"/>
              <a:gd name="connsiteY85" fmla="*/ 4048720 h 7301507"/>
              <a:gd name="connsiteX86" fmla="*/ 2946646 w 3339552"/>
              <a:gd name="connsiteY86" fmla="*/ 4103489 h 7301507"/>
              <a:gd name="connsiteX87" fmla="*/ 2999033 w 3339552"/>
              <a:gd name="connsiteY87" fmla="*/ 4136826 h 7301507"/>
              <a:gd name="connsiteX88" fmla="*/ 2870446 w 3339552"/>
              <a:gd name="connsiteY88" fmla="*/ 4229695 h 7301507"/>
              <a:gd name="connsiteX89" fmla="*/ 2868064 w 3339552"/>
              <a:gd name="connsiteY89" fmla="*/ 4284463 h 7301507"/>
              <a:gd name="connsiteX90" fmla="*/ 2970458 w 3339552"/>
              <a:gd name="connsiteY90" fmla="*/ 4401145 h 7301507"/>
              <a:gd name="connsiteX91" fmla="*/ 3065708 w 3339552"/>
              <a:gd name="connsiteY91" fmla="*/ 4463057 h 7301507"/>
              <a:gd name="connsiteX92" fmla="*/ 3096665 w 3339552"/>
              <a:gd name="connsiteY92" fmla="*/ 4501157 h 7301507"/>
              <a:gd name="connsiteX93" fmla="*/ 3082377 w 3339552"/>
              <a:gd name="connsiteY93" fmla="*/ 4582120 h 7301507"/>
              <a:gd name="connsiteX94" fmla="*/ 3077615 w 3339552"/>
              <a:gd name="connsiteY94" fmla="*/ 4665464 h 7301507"/>
              <a:gd name="connsiteX95" fmla="*/ 3034752 w 3339552"/>
              <a:gd name="connsiteY95" fmla="*/ 4674989 h 7301507"/>
              <a:gd name="connsiteX96" fmla="*/ 3008558 w 3339552"/>
              <a:gd name="connsiteY96" fmla="*/ 4691657 h 7301507"/>
              <a:gd name="connsiteX97" fmla="*/ 3037133 w 3339552"/>
              <a:gd name="connsiteY97" fmla="*/ 4841676 h 7301507"/>
              <a:gd name="connsiteX98" fmla="*/ 3020465 w 3339552"/>
              <a:gd name="connsiteY98" fmla="*/ 4977407 h 7301507"/>
              <a:gd name="connsiteX99" fmla="*/ 2982365 w 3339552"/>
              <a:gd name="connsiteY99" fmla="*/ 5017889 h 7301507"/>
              <a:gd name="connsiteX100" fmla="*/ 2965696 w 3339552"/>
              <a:gd name="connsiteY100" fmla="*/ 5139332 h 7301507"/>
              <a:gd name="connsiteX101" fmla="*/ 2937121 w 3339552"/>
              <a:gd name="connsiteY101" fmla="*/ 5258395 h 7301507"/>
              <a:gd name="connsiteX102" fmla="*/ 2989508 w 3339552"/>
              <a:gd name="connsiteY102" fmla="*/ 5275064 h 7301507"/>
              <a:gd name="connsiteX103" fmla="*/ 2987127 w 3339552"/>
              <a:gd name="connsiteY103" fmla="*/ 5320307 h 7301507"/>
              <a:gd name="connsiteX104" fmla="*/ 2984746 w 3339552"/>
              <a:gd name="connsiteY104" fmla="*/ 5375076 h 7301507"/>
              <a:gd name="connsiteX105" fmla="*/ 3041896 w 3339552"/>
              <a:gd name="connsiteY105" fmla="*/ 5444132 h 7301507"/>
              <a:gd name="connsiteX106" fmla="*/ 3089521 w 3339552"/>
              <a:gd name="connsiteY106" fmla="*/ 5570339 h 7301507"/>
              <a:gd name="connsiteX107" fmla="*/ 2996652 w 3339552"/>
              <a:gd name="connsiteY107" fmla="*/ 5860851 h 7301507"/>
              <a:gd name="connsiteX108" fmla="*/ 3018083 w 3339552"/>
              <a:gd name="connsiteY108" fmla="*/ 5915620 h 7301507"/>
              <a:gd name="connsiteX109" fmla="*/ 3044277 w 3339552"/>
              <a:gd name="connsiteY109" fmla="*/ 5968007 h 7301507"/>
              <a:gd name="connsiteX110" fmla="*/ 3049040 w 3339552"/>
              <a:gd name="connsiteY110" fmla="*/ 6072782 h 7301507"/>
              <a:gd name="connsiteX111" fmla="*/ 2956170 w 3339552"/>
              <a:gd name="connsiteY111" fmla="*/ 6232327 h 7301507"/>
              <a:gd name="connsiteX112" fmla="*/ 2920452 w 3339552"/>
              <a:gd name="connsiteY112" fmla="*/ 6213276 h 7301507"/>
              <a:gd name="connsiteX113" fmla="*/ 2849015 w 3339552"/>
              <a:gd name="connsiteY113" fmla="*/ 6225182 h 7301507"/>
              <a:gd name="connsiteX114" fmla="*/ 2713283 w 3339552"/>
              <a:gd name="connsiteY114" fmla="*/ 6337101 h 7301507"/>
              <a:gd name="connsiteX115" fmla="*/ 2606127 w 3339552"/>
              <a:gd name="connsiteY115" fmla="*/ 6322814 h 7301507"/>
              <a:gd name="connsiteX116" fmla="*/ 2575171 w 3339552"/>
              <a:gd name="connsiteY116" fmla="*/ 6351389 h 7301507"/>
              <a:gd name="connsiteX117" fmla="*/ 2508495 w 3339552"/>
              <a:gd name="connsiteY117" fmla="*/ 6396631 h 7301507"/>
              <a:gd name="connsiteX118" fmla="*/ 2391815 w 3339552"/>
              <a:gd name="connsiteY118" fmla="*/ 6384726 h 7301507"/>
              <a:gd name="connsiteX119" fmla="*/ 2368002 w 3339552"/>
              <a:gd name="connsiteY119" fmla="*/ 6501407 h 7301507"/>
              <a:gd name="connsiteX120" fmla="*/ 2363240 w 3339552"/>
              <a:gd name="connsiteY120" fmla="*/ 6537126 h 7301507"/>
              <a:gd name="connsiteX121" fmla="*/ 2339428 w 3339552"/>
              <a:gd name="connsiteY121" fmla="*/ 6556176 h 7301507"/>
              <a:gd name="connsiteX122" fmla="*/ 2141783 w 3339552"/>
              <a:gd name="connsiteY122" fmla="*/ 6508551 h 7301507"/>
              <a:gd name="connsiteX123" fmla="*/ 2103683 w 3339552"/>
              <a:gd name="connsiteY123" fmla="*/ 6560939 h 7301507"/>
              <a:gd name="connsiteX124" fmla="*/ 2072727 w 3339552"/>
              <a:gd name="connsiteY124" fmla="*/ 6656189 h 7301507"/>
              <a:gd name="connsiteX125" fmla="*/ 2039389 w 3339552"/>
              <a:gd name="connsiteY125" fmla="*/ 6720482 h 7301507"/>
              <a:gd name="connsiteX126" fmla="*/ 2051296 w 3339552"/>
              <a:gd name="connsiteY126" fmla="*/ 6782395 h 7301507"/>
              <a:gd name="connsiteX127" fmla="*/ 2184646 w 3339552"/>
              <a:gd name="connsiteY127" fmla="*/ 6894314 h 7301507"/>
              <a:gd name="connsiteX128" fmla="*/ 2253702 w 3339552"/>
              <a:gd name="connsiteY128" fmla="*/ 6927651 h 7301507"/>
              <a:gd name="connsiteX129" fmla="*/ 2237033 w 3339552"/>
              <a:gd name="connsiteY129" fmla="*/ 6951464 h 7301507"/>
              <a:gd name="connsiteX130" fmla="*/ 2201315 w 3339552"/>
              <a:gd name="connsiteY130" fmla="*/ 6970514 h 7301507"/>
              <a:gd name="connsiteX131" fmla="*/ 2234652 w 3339552"/>
              <a:gd name="connsiteY131" fmla="*/ 7046714 h 7301507"/>
              <a:gd name="connsiteX132" fmla="*/ 2203696 w 3339552"/>
              <a:gd name="connsiteY132" fmla="*/ 7068145 h 7301507"/>
              <a:gd name="connsiteX133" fmla="*/ 2098921 w 3339552"/>
              <a:gd name="connsiteY133" fmla="*/ 7006232 h 7301507"/>
              <a:gd name="connsiteX134" fmla="*/ 2056058 w 3339552"/>
              <a:gd name="connsiteY134" fmla="*/ 7032426 h 7301507"/>
              <a:gd name="connsiteX135" fmla="*/ 1996527 w 3339552"/>
              <a:gd name="connsiteY135" fmla="*/ 6930032 h 7301507"/>
              <a:gd name="connsiteX136" fmla="*/ 1879846 w 3339552"/>
              <a:gd name="connsiteY136" fmla="*/ 6956226 h 7301507"/>
              <a:gd name="connsiteX137" fmla="*/ 1815552 w 3339552"/>
              <a:gd name="connsiteY137" fmla="*/ 6960989 h 7301507"/>
              <a:gd name="connsiteX138" fmla="*/ 1765546 w 3339552"/>
              <a:gd name="connsiteY138" fmla="*/ 6956227 h 7301507"/>
              <a:gd name="connsiteX139" fmla="*/ 1708396 w 3339552"/>
              <a:gd name="connsiteY139" fmla="*/ 7001470 h 7301507"/>
              <a:gd name="connsiteX140" fmla="*/ 1529802 w 3339552"/>
              <a:gd name="connsiteY140" fmla="*/ 6960989 h 7301507"/>
              <a:gd name="connsiteX141" fmla="*/ 1553614 w 3339552"/>
              <a:gd name="connsiteY141" fmla="*/ 7087195 h 7301507"/>
              <a:gd name="connsiteX142" fmla="*/ 1477415 w 3339552"/>
              <a:gd name="connsiteY142" fmla="*/ 7132439 h 7301507"/>
              <a:gd name="connsiteX143" fmla="*/ 1415502 w 3339552"/>
              <a:gd name="connsiteY143" fmla="*/ 7199113 h 7301507"/>
              <a:gd name="connsiteX144" fmla="*/ 1265483 w 3339552"/>
              <a:gd name="connsiteY144" fmla="*/ 7191970 h 7301507"/>
              <a:gd name="connsiteX145" fmla="*/ 1213096 w 3339552"/>
              <a:gd name="connsiteY145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858290 w 3339552"/>
              <a:gd name="connsiteY8" fmla="*/ 274439 h 7301507"/>
              <a:gd name="connsiteX9" fmla="*/ 796377 w 3339552"/>
              <a:gd name="connsiteY9" fmla="*/ 379213 h 7301507"/>
              <a:gd name="connsiteX10" fmla="*/ 755896 w 3339552"/>
              <a:gd name="connsiteY10" fmla="*/ 314920 h 7301507"/>
              <a:gd name="connsiteX11" fmla="*/ 689221 w 3339552"/>
              <a:gd name="connsiteY11" fmla="*/ 243482 h 7301507"/>
              <a:gd name="connsiteX12" fmla="*/ 667790 w 3339552"/>
              <a:gd name="connsiteY12" fmla="*/ 286345 h 7301507"/>
              <a:gd name="connsiteX13" fmla="*/ 620165 w 3339552"/>
              <a:gd name="connsiteY13" fmla="*/ 355401 h 7301507"/>
              <a:gd name="connsiteX14" fmla="*/ 589208 w 3339552"/>
              <a:gd name="connsiteY14" fmla="*/ 369689 h 7301507"/>
              <a:gd name="connsiteX15" fmla="*/ 498721 w 3339552"/>
              <a:gd name="connsiteY15" fmla="*/ 455414 h 7301507"/>
              <a:gd name="connsiteX16" fmla="*/ 396327 w 3339552"/>
              <a:gd name="connsiteY16" fmla="*/ 353020 h 7301507"/>
              <a:gd name="connsiteX17" fmla="*/ 243927 w 3339552"/>
              <a:gd name="connsiteY17" fmla="*/ 267295 h 7301507"/>
              <a:gd name="connsiteX18" fmla="*/ 174871 w 3339552"/>
              <a:gd name="connsiteY18" fmla="*/ 300632 h 7301507"/>
              <a:gd name="connsiteX19" fmla="*/ 127246 w 3339552"/>
              <a:gd name="connsiteY19" fmla="*/ 383976 h 7301507"/>
              <a:gd name="connsiteX20" fmla="*/ 43902 w 3339552"/>
              <a:gd name="connsiteY20" fmla="*/ 445889 h 7301507"/>
              <a:gd name="connsiteX21" fmla="*/ 8183 w 3339552"/>
              <a:gd name="connsiteY21" fmla="*/ 457795 h 7301507"/>
              <a:gd name="connsiteX22" fmla="*/ 198683 w 3339552"/>
              <a:gd name="connsiteY22" fmla="*/ 662582 h 7301507"/>
              <a:gd name="connsiteX23" fmla="*/ 265359 w 3339552"/>
              <a:gd name="connsiteY23" fmla="*/ 679251 h 7301507"/>
              <a:gd name="connsiteX24" fmla="*/ 298697 w 3339552"/>
              <a:gd name="connsiteY24" fmla="*/ 703064 h 7301507"/>
              <a:gd name="connsiteX25" fmla="*/ 296315 w 3339552"/>
              <a:gd name="connsiteY25" fmla="*/ 874513 h 7301507"/>
              <a:gd name="connsiteX26" fmla="*/ 362990 w 3339552"/>
              <a:gd name="connsiteY26" fmla="*/ 879276 h 7301507"/>
              <a:gd name="connsiteX27" fmla="*/ 401090 w 3339552"/>
              <a:gd name="connsiteY27" fmla="*/ 829270 h 7301507"/>
              <a:gd name="connsiteX28" fmla="*/ 482052 w 3339552"/>
              <a:gd name="connsiteY28" fmla="*/ 867370 h 7301507"/>
              <a:gd name="connsiteX29" fmla="*/ 420140 w 3339552"/>
              <a:gd name="connsiteY29" fmla="*/ 1012626 h 7301507"/>
              <a:gd name="connsiteX30" fmla="*/ 434427 w 3339552"/>
              <a:gd name="connsiteY30" fmla="*/ 1060251 h 7301507"/>
              <a:gd name="connsiteX31" fmla="*/ 379658 w 3339552"/>
              <a:gd name="connsiteY31" fmla="*/ 1112639 h 7301507"/>
              <a:gd name="connsiteX32" fmla="*/ 415377 w 3339552"/>
              <a:gd name="connsiteY32" fmla="*/ 1141213 h 7301507"/>
              <a:gd name="connsiteX33" fmla="*/ 486815 w 3339552"/>
              <a:gd name="connsiteY33" fmla="*/ 1229320 h 7301507"/>
              <a:gd name="connsiteX34" fmla="*/ 527296 w 3339552"/>
              <a:gd name="connsiteY34" fmla="*/ 1317426 h 7301507"/>
              <a:gd name="connsiteX35" fmla="*/ 636833 w 3339552"/>
              <a:gd name="connsiteY35" fmla="*/ 1369814 h 7301507"/>
              <a:gd name="connsiteX36" fmla="*/ 746371 w 3339552"/>
              <a:gd name="connsiteY36" fmla="*/ 1393626 h 7301507"/>
              <a:gd name="connsiteX37" fmla="*/ 829715 w 3339552"/>
              <a:gd name="connsiteY37" fmla="*/ 1441251 h 7301507"/>
              <a:gd name="connsiteX38" fmla="*/ 913058 w 3339552"/>
              <a:gd name="connsiteY38" fmla="*/ 1415057 h 7301507"/>
              <a:gd name="connsiteX39" fmla="*/ 994021 w 3339552"/>
              <a:gd name="connsiteY39" fmla="*/ 1341239 h 7301507"/>
              <a:gd name="connsiteX40" fmla="*/ 1103558 w 3339552"/>
              <a:gd name="connsiteY40" fmla="*/ 1324570 h 7301507"/>
              <a:gd name="connsiteX41" fmla="*/ 1170233 w 3339552"/>
              <a:gd name="connsiteY41" fmla="*/ 1329332 h 7301507"/>
              <a:gd name="connsiteX42" fmla="*/ 1329777 w 3339552"/>
              <a:gd name="connsiteY42" fmla="*/ 1438870 h 7301507"/>
              <a:gd name="connsiteX43" fmla="*/ 1389308 w 3339552"/>
              <a:gd name="connsiteY43" fmla="*/ 1467445 h 7301507"/>
              <a:gd name="connsiteX44" fmla="*/ 1260721 w 3339552"/>
              <a:gd name="connsiteY44" fmla="*/ 1569839 h 7301507"/>
              <a:gd name="connsiteX45" fmla="*/ 1263102 w 3339552"/>
              <a:gd name="connsiteY45" fmla="*/ 1634132 h 7301507"/>
              <a:gd name="connsiteX46" fmla="*/ 1425027 w 3339552"/>
              <a:gd name="connsiteY46" fmla="*/ 1586507 h 7301507"/>
              <a:gd name="connsiteX47" fmla="*/ 1386927 w 3339552"/>
              <a:gd name="connsiteY47" fmla="*/ 1650801 h 7301507"/>
              <a:gd name="connsiteX48" fmla="*/ 1405977 w 3339552"/>
              <a:gd name="connsiteY48" fmla="*/ 1724620 h 7301507"/>
              <a:gd name="connsiteX49" fmla="*/ 1517896 w 3339552"/>
              <a:gd name="connsiteY49" fmla="*/ 1760339 h 7301507"/>
              <a:gd name="connsiteX50" fmla="*/ 1591715 w 3339552"/>
              <a:gd name="connsiteY50" fmla="*/ 1777007 h 7301507"/>
              <a:gd name="connsiteX51" fmla="*/ 1501227 w 3339552"/>
              <a:gd name="connsiteY51" fmla="*/ 1907976 h 7301507"/>
              <a:gd name="connsiteX52" fmla="*/ 1494083 w 3339552"/>
              <a:gd name="connsiteY52" fmla="*/ 1957982 h 7301507"/>
              <a:gd name="connsiteX53" fmla="*/ 1422646 w 3339552"/>
              <a:gd name="connsiteY53" fmla="*/ 1993701 h 7301507"/>
              <a:gd name="connsiteX54" fmla="*/ 1391690 w 3339552"/>
              <a:gd name="connsiteY54" fmla="*/ 2055614 h 7301507"/>
              <a:gd name="connsiteX55" fmla="*/ 1260721 w 3339552"/>
              <a:gd name="connsiteY55" fmla="*/ 2029420 h 7301507"/>
              <a:gd name="connsiteX56" fmla="*/ 1139277 w 3339552"/>
              <a:gd name="connsiteY56" fmla="*/ 2029419 h 7301507"/>
              <a:gd name="connsiteX57" fmla="*/ 1072602 w 3339552"/>
              <a:gd name="connsiteY57" fmla="*/ 2057995 h 7301507"/>
              <a:gd name="connsiteX58" fmla="*/ 1065458 w 3339552"/>
              <a:gd name="connsiteY58" fmla="*/ 2158007 h 7301507"/>
              <a:gd name="connsiteX59" fmla="*/ 977352 w 3339552"/>
              <a:gd name="connsiteY59" fmla="*/ 2246114 h 7301507"/>
              <a:gd name="connsiteX60" fmla="*/ 1120227 w 3339552"/>
              <a:gd name="connsiteY60" fmla="*/ 2308026 h 7301507"/>
              <a:gd name="connsiteX61" fmla="*/ 1170234 w 3339552"/>
              <a:gd name="connsiteY61" fmla="*/ 2343744 h 7301507"/>
              <a:gd name="connsiteX62" fmla="*/ 1222621 w 3339552"/>
              <a:gd name="connsiteY62" fmla="*/ 2360414 h 7301507"/>
              <a:gd name="connsiteX63" fmla="*/ 1272627 w 3339552"/>
              <a:gd name="connsiteY63" fmla="*/ 2410420 h 7301507"/>
              <a:gd name="connsiteX64" fmla="*/ 1329777 w 3339552"/>
              <a:gd name="connsiteY64" fmla="*/ 2431851 h 7301507"/>
              <a:gd name="connsiteX65" fmla="*/ 1422646 w 3339552"/>
              <a:gd name="connsiteY65" fmla="*/ 2508051 h 7301507"/>
              <a:gd name="connsiteX66" fmla="*/ 1508371 w 3339552"/>
              <a:gd name="connsiteY66" fmla="*/ 2541390 h 7301507"/>
              <a:gd name="connsiteX67" fmla="*/ 1641721 w 3339552"/>
              <a:gd name="connsiteY67" fmla="*/ 2689026 h 7301507"/>
              <a:gd name="connsiteX68" fmla="*/ 1725065 w 3339552"/>
              <a:gd name="connsiteY68" fmla="*/ 2843807 h 7301507"/>
              <a:gd name="connsiteX69" fmla="*/ 1896514 w 3339552"/>
              <a:gd name="connsiteY69" fmla="*/ 2950964 h 7301507"/>
              <a:gd name="connsiteX70" fmla="*/ 1927471 w 3339552"/>
              <a:gd name="connsiteY70" fmla="*/ 3055739 h 7301507"/>
              <a:gd name="connsiteX71" fmla="*/ 1989383 w 3339552"/>
              <a:gd name="connsiteY71" fmla="*/ 3158132 h 7301507"/>
              <a:gd name="connsiteX72" fmla="*/ 2051296 w 3339552"/>
              <a:gd name="connsiteY72" fmla="*/ 3196232 h 7301507"/>
              <a:gd name="connsiteX73" fmla="*/ 2182265 w 3339552"/>
              <a:gd name="connsiteY73" fmla="*/ 3343870 h 7301507"/>
              <a:gd name="connsiteX74" fmla="*/ 2325139 w 3339552"/>
              <a:gd name="connsiteY74" fmla="*/ 3420070 h 7301507"/>
              <a:gd name="connsiteX75" fmla="*/ 2384671 w 3339552"/>
              <a:gd name="connsiteY75" fmla="*/ 3505795 h 7301507"/>
              <a:gd name="connsiteX76" fmla="*/ 2432296 w 3339552"/>
              <a:gd name="connsiteY76" fmla="*/ 3572470 h 7301507"/>
              <a:gd name="connsiteX77" fmla="*/ 2479921 w 3339552"/>
              <a:gd name="connsiteY77" fmla="*/ 3562946 h 7301507"/>
              <a:gd name="connsiteX78" fmla="*/ 2484683 w 3339552"/>
              <a:gd name="connsiteY78" fmla="*/ 3715345 h 7301507"/>
              <a:gd name="connsiteX79" fmla="*/ 2537071 w 3339552"/>
              <a:gd name="connsiteY79" fmla="*/ 3808214 h 7301507"/>
              <a:gd name="connsiteX80" fmla="*/ 2529927 w 3339552"/>
              <a:gd name="connsiteY80" fmla="*/ 3846314 h 7301507"/>
              <a:gd name="connsiteX81" fmla="*/ 2598983 w 3339552"/>
              <a:gd name="connsiteY81" fmla="*/ 3882032 h 7301507"/>
              <a:gd name="connsiteX82" fmla="*/ 2656133 w 3339552"/>
              <a:gd name="connsiteY82" fmla="*/ 3827264 h 7301507"/>
              <a:gd name="connsiteX83" fmla="*/ 2689471 w 3339552"/>
              <a:gd name="connsiteY83" fmla="*/ 3910607 h 7301507"/>
              <a:gd name="connsiteX84" fmla="*/ 2734715 w 3339552"/>
              <a:gd name="connsiteY84" fmla="*/ 3955851 h 7301507"/>
              <a:gd name="connsiteX85" fmla="*/ 2808533 w 3339552"/>
              <a:gd name="connsiteY85" fmla="*/ 3979664 h 7301507"/>
              <a:gd name="connsiteX86" fmla="*/ 2860921 w 3339552"/>
              <a:gd name="connsiteY86" fmla="*/ 4048720 h 7301507"/>
              <a:gd name="connsiteX87" fmla="*/ 2946646 w 3339552"/>
              <a:gd name="connsiteY87" fmla="*/ 4103489 h 7301507"/>
              <a:gd name="connsiteX88" fmla="*/ 2999033 w 3339552"/>
              <a:gd name="connsiteY88" fmla="*/ 4136826 h 7301507"/>
              <a:gd name="connsiteX89" fmla="*/ 2870446 w 3339552"/>
              <a:gd name="connsiteY89" fmla="*/ 4229695 h 7301507"/>
              <a:gd name="connsiteX90" fmla="*/ 2868064 w 3339552"/>
              <a:gd name="connsiteY90" fmla="*/ 4284463 h 7301507"/>
              <a:gd name="connsiteX91" fmla="*/ 2970458 w 3339552"/>
              <a:gd name="connsiteY91" fmla="*/ 4401145 h 7301507"/>
              <a:gd name="connsiteX92" fmla="*/ 3065708 w 3339552"/>
              <a:gd name="connsiteY92" fmla="*/ 4463057 h 7301507"/>
              <a:gd name="connsiteX93" fmla="*/ 3096665 w 3339552"/>
              <a:gd name="connsiteY93" fmla="*/ 4501157 h 7301507"/>
              <a:gd name="connsiteX94" fmla="*/ 3082377 w 3339552"/>
              <a:gd name="connsiteY94" fmla="*/ 4582120 h 7301507"/>
              <a:gd name="connsiteX95" fmla="*/ 3077615 w 3339552"/>
              <a:gd name="connsiteY95" fmla="*/ 4665464 h 7301507"/>
              <a:gd name="connsiteX96" fmla="*/ 3034752 w 3339552"/>
              <a:gd name="connsiteY96" fmla="*/ 4674989 h 7301507"/>
              <a:gd name="connsiteX97" fmla="*/ 3008558 w 3339552"/>
              <a:gd name="connsiteY97" fmla="*/ 4691657 h 7301507"/>
              <a:gd name="connsiteX98" fmla="*/ 3037133 w 3339552"/>
              <a:gd name="connsiteY98" fmla="*/ 4841676 h 7301507"/>
              <a:gd name="connsiteX99" fmla="*/ 3020465 w 3339552"/>
              <a:gd name="connsiteY99" fmla="*/ 4977407 h 7301507"/>
              <a:gd name="connsiteX100" fmla="*/ 2982365 w 3339552"/>
              <a:gd name="connsiteY100" fmla="*/ 5017889 h 7301507"/>
              <a:gd name="connsiteX101" fmla="*/ 2965696 w 3339552"/>
              <a:gd name="connsiteY101" fmla="*/ 5139332 h 7301507"/>
              <a:gd name="connsiteX102" fmla="*/ 2937121 w 3339552"/>
              <a:gd name="connsiteY102" fmla="*/ 5258395 h 7301507"/>
              <a:gd name="connsiteX103" fmla="*/ 2989508 w 3339552"/>
              <a:gd name="connsiteY103" fmla="*/ 5275064 h 7301507"/>
              <a:gd name="connsiteX104" fmla="*/ 2987127 w 3339552"/>
              <a:gd name="connsiteY104" fmla="*/ 5320307 h 7301507"/>
              <a:gd name="connsiteX105" fmla="*/ 2984746 w 3339552"/>
              <a:gd name="connsiteY105" fmla="*/ 5375076 h 7301507"/>
              <a:gd name="connsiteX106" fmla="*/ 3041896 w 3339552"/>
              <a:gd name="connsiteY106" fmla="*/ 5444132 h 7301507"/>
              <a:gd name="connsiteX107" fmla="*/ 3089521 w 3339552"/>
              <a:gd name="connsiteY107" fmla="*/ 5570339 h 7301507"/>
              <a:gd name="connsiteX108" fmla="*/ 2996652 w 3339552"/>
              <a:gd name="connsiteY108" fmla="*/ 5860851 h 7301507"/>
              <a:gd name="connsiteX109" fmla="*/ 3018083 w 3339552"/>
              <a:gd name="connsiteY109" fmla="*/ 5915620 h 7301507"/>
              <a:gd name="connsiteX110" fmla="*/ 3044277 w 3339552"/>
              <a:gd name="connsiteY110" fmla="*/ 5968007 h 7301507"/>
              <a:gd name="connsiteX111" fmla="*/ 3049040 w 3339552"/>
              <a:gd name="connsiteY111" fmla="*/ 6072782 h 7301507"/>
              <a:gd name="connsiteX112" fmla="*/ 2956170 w 3339552"/>
              <a:gd name="connsiteY112" fmla="*/ 6232327 h 7301507"/>
              <a:gd name="connsiteX113" fmla="*/ 2920452 w 3339552"/>
              <a:gd name="connsiteY113" fmla="*/ 6213276 h 7301507"/>
              <a:gd name="connsiteX114" fmla="*/ 2849015 w 3339552"/>
              <a:gd name="connsiteY114" fmla="*/ 6225182 h 7301507"/>
              <a:gd name="connsiteX115" fmla="*/ 2713283 w 3339552"/>
              <a:gd name="connsiteY115" fmla="*/ 6337101 h 7301507"/>
              <a:gd name="connsiteX116" fmla="*/ 2606127 w 3339552"/>
              <a:gd name="connsiteY116" fmla="*/ 6322814 h 7301507"/>
              <a:gd name="connsiteX117" fmla="*/ 2575171 w 3339552"/>
              <a:gd name="connsiteY117" fmla="*/ 6351389 h 7301507"/>
              <a:gd name="connsiteX118" fmla="*/ 2508495 w 3339552"/>
              <a:gd name="connsiteY118" fmla="*/ 6396631 h 7301507"/>
              <a:gd name="connsiteX119" fmla="*/ 2391815 w 3339552"/>
              <a:gd name="connsiteY119" fmla="*/ 6384726 h 7301507"/>
              <a:gd name="connsiteX120" fmla="*/ 2368002 w 3339552"/>
              <a:gd name="connsiteY120" fmla="*/ 6501407 h 7301507"/>
              <a:gd name="connsiteX121" fmla="*/ 2363240 w 3339552"/>
              <a:gd name="connsiteY121" fmla="*/ 6537126 h 7301507"/>
              <a:gd name="connsiteX122" fmla="*/ 2339428 w 3339552"/>
              <a:gd name="connsiteY122" fmla="*/ 6556176 h 7301507"/>
              <a:gd name="connsiteX123" fmla="*/ 2141783 w 3339552"/>
              <a:gd name="connsiteY123" fmla="*/ 6508551 h 7301507"/>
              <a:gd name="connsiteX124" fmla="*/ 2103683 w 3339552"/>
              <a:gd name="connsiteY124" fmla="*/ 6560939 h 7301507"/>
              <a:gd name="connsiteX125" fmla="*/ 2072727 w 3339552"/>
              <a:gd name="connsiteY125" fmla="*/ 6656189 h 7301507"/>
              <a:gd name="connsiteX126" fmla="*/ 2039389 w 3339552"/>
              <a:gd name="connsiteY126" fmla="*/ 6720482 h 7301507"/>
              <a:gd name="connsiteX127" fmla="*/ 2051296 w 3339552"/>
              <a:gd name="connsiteY127" fmla="*/ 6782395 h 7301507"/>
              <a:gd name="connsiteX128" fmla="*/ 2184646 w 3339552"/>
              <a:gd name="connsiteY128" fmla="*/ 6894314 h 7301507"/>
              <a:gd name="connsiteX129" fmla="*/ 2253702 w 3339552"/>
              <a:gd name="connsiteY129" fmla="*/ 6927651 h 7301507"/>
              <a:gd name="connsiteX130" fmla="*/ 2237033 w 3339552"/>
              <a:gd name="connsiteY130" fmla="*/ 6951464 h 7301507"/>
              <a:gd name="connsiteX131" fmla="*/ 2201315 w 3339552"/>
              <a:gd name="connsiteY131" fmla="*/ 6970514 h 7301507"/>
              <a:gd name="connsiteX132" fmla="*/ 2234652 w 3339552"/>
              <a:gd name="connsiteY132" fmla="*/ 7046714 h 7301507"/>
              <a:gd name="connsiteX133" fmla="*/ 2203696 w 3339552"/>
              <a:gd name="connsiteY133" fmla="*/ 7068145 h 7301507"/>
              <a:gd name="connsiteX134" fmla="*/ 2098921 w 3339552"/>
              <a:gd name="connsiteY134" fmla="*/ 7006232 h 7301507"/>
              <a:gd name="connsiteX135" fmla="*/ 2056058 w 3339552"/>
              <a:gd name="connsiteY135" fmla="*/ 7032426 h 7301507"/>
              <a:gd name="connsiteX136" fmla="*/ 1996527 w 3339552"/>
              <a:gd name="connsiteY136" fmla="*/ 6930032 h 7301507"/>
              <a:gd name="connsiteX137" fmla="*/ 1879846 w 3339552"/>
              <a:gd name="connsiteY137" fmla="*/ 6956226 h 7301507"/>
              <a:gd name="connsiteX138" fmla="*/ 1815552 w 3339552"/>
              <a:gd name="connsiteY138" fmla="*/ 6960989 h 7301507"/>
              <a:gd name="connsiteX139" fmla="*/ 1765546 w 3339552"/>
              <a:gd name="connsiteY139" fmla="*/ 6956227 h 7301507"/>
              <a:gd name="connsiteX140" fmla="*/ 1708396 w 3339552"/>
              <a:gd name="connsiteY140" fmla="*/ 7001470 h 7301507"/>
              <a:gd name="connsiteX141" fmla="*/ 1529802 w 3339552"/>
              <a:gd name="connsiteY141" fmla="*/ 6960989 h 7301507"/>
              <a:gd name="connsiteX142" fmla="*/ 1553614 w 3339552"/>
              <a:gd name="connsiteY142" fmla="*/ 7087195 h 7301507"/>
              <a:gd name="connsiteX143" fmla="*/ 1477415 w 3339552"/>
              <a:gd name="connsiteY143" fmla="*/ 7132439 h 7301507"/>
              <a:gd name="connsiteX144" fmla="*/ 1415502 w 3339552"/>
              <a:gd name="connsiteY144" fmla="*/ 7199113 h 7301507"/>
              <a:gd name="connsiteX145" fmla="*/ 1265483 w 3339552"/>
              <a:gd name="connsiteY145" fmla="*/ 7191970 h 7301507"/>
              <a:gd name="connsiteX146" fmla="*/ 1213096 w 3339552"/>
              <a:gd name="connsiteY146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041646 w 3339552"/>
              <a:gd name="connsiteY7" fmla="*/ 393501 h 7301507"/>
              <a:gd name="connsiteX8" fmla="*/ 858290 w 3339552"/>
              <a:gd name="connsiteY8" fmla="*/ 274439 h 7301507"/>
              <a:gd name="connsiteX9" fmla="*/ 796377 w 3339552"/>
              <a:gd name="connsiteY9" fmla="*/ 379213 h 7301507"/>
              <a:gd name="connsiteX10" fmla="*/ 755896 w 3339552"/>
              <a:gd name="connsiteY10" fmla="*/ 314920 h 7301507"/>
              <a:gd name="connsiteX11" fmla="*/ 689221 w 3339552"/>
              <a:gd name="connsiteY11" fmla="*/ 243482 h 7301507"/>
              <a:gd name="connsiteX12" fmla="*/ 667790 w 3339552"/>
              <a:gd name="connsiteY12" fmla="*/ 286345 h 7301507"/>
              <a:gd name="connsiteX13" fmla="*/ 620165 w 3339552"/>
              <a:gd name="connsiteY13" fmla="*/ 355401 h 7301507"/>
              <a:gd name="connsiteX14" fmla="*/ 589208 w 3339552"/>
              <a:gd name="connsiteY14" fmla="*/ 369689 h 7301507"/>
              <a:gd name="connsiteX15" fmla="*/ 498721 w 3339552"/>
              <a:gd name="connsiteY15" fmla="*/ 455414 h 7301507"/>
              <a:gd name="connsiteX16" fmla="*/ 396327 w 3339552"/>
              <a:gd name="connsiteY16" fmla="*/ 353020 h 7301507"/>
              <a:gd name="connsiteX17" fmla="*/ 243927 w 3339552"/>
              <a:gd name="connsiteY17" fmla="*/ 267295 h 7301507"/>
              <a:gd name="connsiteX18" fmla="*/ 174871 w 3339552"/>
              <a:gd name="connsiteY18" fmla="*/ 300632 h 7301507"/>
              <a:gd name="connsiteX19" fmla="*/ 127246 w 3339552"/>
              <a:gd name="connsiteY19" fmla="*/ 383976 h 7301507"/>
              <a:gd name="connsiteX20" fmla="*/ 43902 w 3339552"/>
              <a:gd name="connsiteY20" fmla="*/ 445889 h 7301507"/>
              <a:gd name="connsiteX21" fmla="*/ 8183 w 3339552"/>
              <a:gd name="connsiteY21" fmla="*/ 457795 h 7301507"/>
              <a:gd name="connsiteX22" fmla="*/ 198683 w 3339552"/>
              <a:gd name="connsiteY22" fmla="*/ 662582 h 7301507"/>
              <a:gd name="connsiteX23" fmla="*/ 265359 w 3339552"/>
              <a:gd name="connsiteY23" fmla="*/ 679251 h 7301507"/>
              <a:gd name="connsiteX24" fmla="*/ 298697 w 3339552"/>
              <a:gd name="connsiteY24" fmla="*/ 703064 h 7301507"/>
              <a:gd name="connsiteX25" fmla="*/ 296315 w 3339552"/>
              <a:gd name="connsiteY25" fmla="*/ 874513 h 7301507"/>
              <a:gd name="connsiteX26" fmla="*/ 362990 w 3339552"/>
              <a:gd name="connsiteY26" fmla="*/ 879276 h 7301507"/>
              <a:gd name="connsiteX27" fmla="*/ 401090 w 3339552"/>
              <a:gd name="connsiteY27" fmla="*/ 829270 h 7301507"/>
              <a:gd name="connsiteX28" fmla="*/ 482052 w 3339552"/>
              <a:gd name="connsiteY28" fmla="*/ 867370 h 7301507"/>
              <a:gd name="connsiteX29" fmla="*/ 420140 w 3339552"/>
              <a:gd name="connsiteY29" fmla="*/ 1012626 h 7301507"/>
              <a:gd name="connsiteX30" fmla="*/ 434427 w 3339552"/>
              <a:gd name="connsiteY30" fmla="*/ 1060251 h 7301507"/>
              <a:gd name="connsiteX31" fmla="*/ 379658 w 3339552"/>
              <a:gd name="connsiteY31" fmla="*/ 1112639 h 7301507"/>
              <a:gd name="connsiteX32" fmla="*/ 415377 w 3339552"/>
              <a:gd name="connsiteY32" fmla="*/ 1141213 h 7301507"/>
              <a:gd name="connsiteX33" fmla="*/ 486815 w 3339552"/>
              <a:gd name="connsiteY33" fmla="*/ 1229320 h 7301507"/>
              <a:gd name="connsiteX34" fmla="*/ 527296 w 3339552"/>
              <a:gd name="connsiteY34" fmla="*/ 1317426 h 7301507"/>
              <a:gd name="connsiteX35" fmla="*/ 636833 w 3339552"/>
              <a:gd name="connsiteY35" fmla="*/ 1369814 h 7301507"/>
              <a:gd name="connsiteX36" fmla="*/ 746371 w 3339552"/>
              <a:gd name="connsiteY36" fmla="*/ 1393626 h 7301507"/>
              <a:gd name="connsiteX37" fmla="*/ 829715 w 3339552"/>
              <a:gd name="connsiteY37" fmla="*/ 1441251 h 7301507"/>
              <a:gd name="connsiteX38" fmla="*/ 913058 w 3339552"/>
              <a:gd name="connsiteY38" fmla="*/ 1415057 h 7301507"/>
              <a:gd name="connsiteX39" fmla="*/ 994021 w 3339552"/>
              <a:gd name="connsiteY39" fmla="*/ 1341239 h 7301507"/>
              <a:gd name="connsiteX40" fmla="*/ 1103558 w 3339552"/>
              <a:gd name="connsiteY40" fmla="*/ 1324570 h 7301507"/>
              <a:gd name="connsiteX41" fmla="*/ 1170233 w 3339552"/>
              <a:gd name="connsiteY41" fmla="*/ 1329332 h 7301507"/>
              <a:gd name="connsiteX42" fmla="*/ 1329777 w 3339552"/>
              <a:gd name="connsiteY42" fmla="*/ 1438870 h 7301507"/>
              <a:gd name="connsiteX43" fmla="*/ 1389308 w 3339552"/>
              <a:gd name="connsiteY43" fmla="*/ 1467445 h 7301507"/>
              <a:gd name="connsiteX44" fmla="*/ 1260721 w 3339552"/>
              <a:gd name="connsiteY44" fmla="*/ 1569839 h 7301507"/>
              <a:gd name="connsiteX45" fmla="*/ 1263102 w 3339552"/>
              <a:gd name="connsiteY45" fmla="*/ 1634132 h 7301507"/>
              <a:gd name="connsiteX46" fmla="*/ 1425027 w 3339552"/>
              <a:gd name="connsiteY46" fmla="*/ 1586507 h 7301507"/>
              <a:gd name="connsiteX47" fmla="*/ 1386927 w 3339552"/>
              <a:gd name="connsiteY47" fmla="*/ 1650801 h 7301507"/>
              <a:gd name="connsiteX48" fmla="*/ 1405977 w 3339552"/>
              <a:gd name="connsiteY48" fmla="*/ 1724620 h 7301507"/>
              <a:gd name="connsiteX49" fmla="*/ 1517896 w 3339552"/>
              <a:gd name="connsiteY49" fmla="*/ 1760339 h 7301507"/>
              <a:gd name="connsiteX50" fmla="*/ 1591715 w 3339552"/>
              <a:gd name="connsiteY50" fmla="*/ 1777007 h 7301507"/>
              <a:gd name="connsiteX51" fmla="*/ 1501227 w 3339552"/>
              <a:gd name="connsiteY51" fmla="*/ 1907976 h 7301507"/>
              <a:gd name="connsiteX52" fmla="*/ 1494083 w 3339552"/>
              <a:gd name="connsiteY52" fmla="*/ 1957982 h 7301507"/>
              <a:gd name="connsiteX53" fmla="*/ 1422646 w 3339552"/>
              <a:gd name="connsiteY53" fmla="*/ 1993701 h 7301507"/>
              <a:gd name="connsiteX54" fmla="*/ 1391690 w 3339552"/>
              <a:gd name="connsiteY54" fmla="*/ 2055614 h 7301507"/>
              <a:gd name="connsiteX55" fmla="*/ 1260721 w 3339552"/>
              <a:gd name="connsiteY55" fmla="*/ 2029420 h 7301507"/>
              <a:gd name="connsiteX56" fmla="*/ 1139277 w 3339552"/>
              <a:gd name="connsiteY56" fmla="*/ 2029419 h 7301507"/>
              <a:gd name="connsiteX57" fmla="*/ 1072602 w 3339552"/>
              <a:gd name="connsiteY57" fmla="*/ 2057995 h 7301507"/>
              <a:gd name="connsiteX58" fmla="*/ 1065458 w 3339552"/>
              <a:gd name="connsiteY58" fmla="*/ 2158007 h 7301507"/>
              <a:gd name="connsiteX59" fmla="*/ 977352 w 3339552"/>
              <a:gd name="connsiteY59" fmla="*/ 2246114 h 7301507"/>
              <a:gd name="connsiteX60" fmla="*/ 1120227 w 3339552"/>
              <a:gd name="connsiteY60" fmla="*/ 2308026 h 7301507"/>
              <a:gd name="connsiteX61" fmla="*/ 1170234 w 3339552"/>
              <a:gd name="connsiteY61" fmla="*/ 2343744 h 7301507"/>
              <a:gd name="connsiteX62" fmla="*/ 1222621 w 3339552"/>
              <a:gd name="connsiteY62" fmla="*/ 2360414 h 7301507"/>
              <a:gd name="connsiteX63" fmla="*/ 1272627 w 3339552"/>
              <a:gd name="connsiteY63" fmla="*/ 2410420 h 7301507"/>
              <a:gd name="connsiteX64" fmla="*/ 1329777 w 3339552"/>
              <a:gd name="connsiteY64" fmla="*/ 2431851 h 7301507"/>
              <a:gd name="connsiteX65" fmla="*/ 1422646 w 3339552"/>
              <a:gd name="connsiteY65" fmla="*/ 2508051 h 7301507"/>
              <a:gd name="connsiteX66" fmla="*/ 1508371 w 3339552"/>
              <a:gd name="connsiteY66" fmla="*/ 2541390 h 7301507"/>
              <a:gd name="connsiteX67" fmla="*/ 1641721 w 3339552"/>
              <a:gd name="connsiteY67" fmla="*/ 2689026 h 7301507"/>
              <a:gd name="connsiteX68" fmla="*/ 1725065 w 3339552"/>
              <a:gd name="connsiteY68" fmla="*/ 2843807 h 7301507"/>
              <a:gd name="connsiteX69" fmla="*/ 1896514 w 3339552"/>
              <a:gd name="connsiteY69" fmla="*/ 2950964 h 7301507"/>
              <a:gd name="connsiteX70" fmla="*/ 1927471 w 3339552"/>
              <a:gd name="connsiteY70" fmla="*/ 3055739 h 7301507"/>
              <a:gd name="connsiteX71" fmla="*/ 1989383 w 3339552"/>
              <a:gd name="connsiteY71" fmla="*/ 3158132 h 7301507"/>
              <a:gd name="connsiteX72" fmla="*/ 2051296 w 3339552"/>
              <a:gd name="connsiteY72" fmla="*/ 3196232 h 7301507"/>
              <a:gd name="connsiteX73" fmla="*/ 2182265 w 3339552"/>
              <a:gd name="connsiteY73" fmla="*/ 3343870 h 7301507"/>
              <a:gd name="connsiteX74" fmla="*/ 2325139 w 3339552"/>
              <a:gd name="connsiteY74" fmla="*/ 3420070 h 7301507"/>
              <a:gd name="connsiteX75" fmla="*/ 2384671 w 3339552"/>
              <a:gd name="connsiteY75" fmla="*/ 3505795 h 7301507"/>
              <a:gd name="connsiteX76" fmla="*/ 2432296 w 3339552"/>
              <a:gd name="connsiteY76" fmla="*/ 3572470 h 7301507"/>
              <a:gd name="connsiteX77" fmla="*/ 2479921 w 3339552"/>
              <a:gd name="connsiteY77" fmla="*/ 3562946 h 7301507"/>
              <a:gd name="connsiteX78" fmla="*/ 2484683 w 3339552"/>
              <a:gd name="connsiteY78" fmla="*/ 3715345 h 7301507"/>
              <a:gd name="connsiteX79" fmla="*/ 2537071 w 3339552"/>
              <a:gd name="connsiteY79" fmla="*/ 3808214 h 7301507"/>
              <a:gd name="connsiteX80" fmla="*/ 2529927 w 3339552"/>
              <a:gd name="connsiteY80" fmla="*/ 3846314 h 7301507"/>
              <a:gd name="connsiteX81" fmla="*/ 2598983 w 3339552"/>
              <a:gd name="connsiteY81" fmla="*/ 3882032 h 7301507"/>
              <a:gd name="connsiteX82" fmla="*/ 2656133 w 3339552"/>
              <a:gd name="connsiteY82" fmla="*/ 3827264 h 7301507"/>
              <a:gd name="connsiteX83" fmla="*/ 2689471 w 3339552"/>
              <a:gd name="connsiteY83" fmla="*/ 3910607 h 7301507"/>
              <a:gd name="connsiteX84" fmla="*/ 2734715 w 3339552"/>
              <a:gd name="connsiteY84" fmla="*/ 3955851 h 7301507"/>
              <a:gd name="connsiteX85" fmla="*/ 2808533 w 3339552"/>
              <a:gd name="connsiteY85" fmla="*/ 3979664 h 7301507"/>
              <a:gd name="connsiteX86" fmla="*/ 2860921 w 3339552"/>
              <a:gd name="connsiteY86" fmla="*/ 4048720 h 7301507"/>
              <a:gd name="connsiteX87" fmla="*/ 2946646 w 3339552"/>
              <a:gd name="connsiteY87" fmla="*/ 4103489 h 7301507"/>
              <a:gd name="connsiteX88" fmla="*/ 2999033 w 3339552"/>
              <a:gd name="connsiteY88" fmla="*/ 4136826 h 7301507"/>
              <a:gd name="connsiteX89" fmla="*/ 2870446 w 3339552"/>
              <a:gd name="connsiteY89" fmla="*/ 4229695 h 7301507"/>
              <a:gd name="connsiteX90" fmla="*/ 2868064 w 3339552"/>
              <a:gd name="connsiteY90" fmla="*/ 4284463 h 7301507"/>
              <a:gd name="connsiteX91" fmla="*/ 2970458 w 3339552"/>
              <a:gd name="connsiteY91" fmla="*/ 4401145 h 7301507"/>
              <a:gd name="connsiteX92" fmla="*/ 3065708 w 3339552"/>
              <a:gd name="connsiteY92" fmla="*/ 4463057 h 7301507"/>
              <a:gd name="connsiteX93" fmla="*/ 3096665 w 3339552"/>
              <a:gd name="connsiteY93" fmla="*/ 4501157 h 7301507"/>
              <a:gd name="connsiteX94" fmla="*/ 3082377 w 3339552"/>
              <a:gd name="connsiteY94" fmla="*/ 4582120 h 7301507"/>
              <a:gd name="connsiteX95" fmla="*/ 3077615 w 3339552"/>
              <a:gd name="connsiteY95" fmla="*/ 4665464 h 7301507"/>
              <a:gd name="connsiteX96" fmla="*/ 3034752 w 3339552"/>
              <a:gd name="connsiteY96" fmla="*/ 4674989 h 7301507"/>
              <a:gd name="connsiteX97" fmla="*/ 3008558 w 3339552"/>
              <a:gd name="connsiteY97" fmla="*/ 4691657 h 7301507"/>
              <a:gd name="connsiteX98" fmla="*/ 3037133 w 3339552"/>
              <a:gd name="connsiteY98" fmla="*/ 4841676 h 7301507"/>
              <a:gd name="connsiteX99" fmla="*/ 3020465 w 3339552"/>
              <a:gd name="connsiteY99" fmla="*/ 4977407 h 7301507"/>
              <a:gd name="connsiteX100" fmla="*/ 2982365 w 3339552"/>
              <a:gd name="connsiteY100" fmla="*/ 5017889 h 7301507"/>
              <a:gd name="connsiteX101" fmla="*/ 2965696 w 3339552"/>
              <a:gd name="connsiteY101" fmla="*/ 5139332 h 7301507"/>
              <a:gd name="connsiteX102" fmla="*/ 2937121 w 3339552"/>
              <a:gd name="connsiteY102" fmla="*/ 5258395 h 7301507"/>
              <a:gd name="connsiteX103" fmla="*/ 2989508 w 3339552"/>
              <a:gd name="connsiteY103" fmla="*/ 5275064 h 7301507"/>
              <a:gd name="connsiteX104" fmla="*/ 2987127 w 3339552"/>
              <a:gd name="connsiteY104" fmla="*/ 5320307 h 7301507"/>
              <a:gd name="connsiteX105" fmla="*/ 2984746 w 3339552"/>
              <a:gd name="connsiteY105" fmla="*/ 5375076 h 7301507"/>
              <a:gd name="connsiteX106" fmla="*/ 3041896 w 3339552"/>
              <a:gd name="connsiteY106" fmla="*/ 5444132 h 7301507"/>
              <a:gd name="connsiteX107" fmla="*/ 3089521 w 3339552"/>
              <a:gd name="connsiteY107" fmla="*/ 5570339 h 7301507"/>
              <a:gd name="connsiteX108" fmla="*/ 2996652 w 3339552"/>
              <a:gd name="connsiteY108" fmla="*/ 5860851 h 7301507"/>
              <a:gd name="connsiteX109" fmla="*/ 3018083 w 3339552"/>
              <a:gd name="connsiteY109" fmla="*/ 5915620 h 7301507"/>
              <a:gd name="connsiteX110" fmla="*/ 3044277 w 3339552"/>
              <a:gd name="connsiteY110" fmla="*/ 5968007 h 7301507"/>
              <a:gd name="connsiteX111" fmla="*/ 3049040 w 3339552"/>
              <a:gd name="connsiteY111" fmla="*/ 6072782 h 7301507"/>
              <a:gd name="connsiteX112" fmla="*/ 2956170 w 3339552"/>
              <a:gd name="connsiteY112" fmla="*/ 6232327 h 7301507"/>
              <a:gd name="connsiteX113" fmla="*/ 2920452 w 3339552"/>
              <a:gd name="connsiteY113" fmla="*/ 6213276 h 7301507"/>
              <a:gd name="connsiteX114" fmla="*/ 2849015 w 3339552"/>
              <a:gd name="connsiteY114" fmla="*/ 6225182 h 7301507"/>
              <a:gd name="connsiteX115" fmla="*/ 2713283 w 3339552"/>
              <a:gd name="connsiteY115" fmla="*/ 6337101 h 7301507"/>
              <a:gd name="connsiteX116" fmla="*/ 2606127 w 3339552"/>
              <a:gd name="connsiteY116" fmla="*/ 6322814 h 7301507"/>
              <a:gd name="connsiteX117" fmla="*/ 2575171 w 3339552"/>
              <a:gd name="connsiteY117" fmla="*/ 6351389 h 7301507"/>
              <a:gd name="connsiteX118" fmla="*/ 2508495 w 3339552"/>
              <a:gd name="connsiteY118" fmla="*/ 6396631 h 7301507"/>
              <a:gd name="connsiteX119" fmla="*/ 2391815 w 3339552"/>
              <a:gd name="connsiteY119" fmla="*/ 6384726 h 7301507"/>
              <a:gd name="connsiteX120" fmla="*/ 2368002 w 3339552"/>
              <a:gd name="connsiteY120" fmla="*/ 6501407 h 7301507"/>
              <a:gd name="connsiteX121" fmla="*/ 2363240 w 3339552"/>
              <a:gd name="connsiteY121" fmla="*/ 6537126 h 7301507"/>
              <a:gd name="connsiteX122" fmla="*/ 2339428 w 3339552"/>
              <a:gd name="connsiteY122" fmla="*/ 6556176 h 7301507"/>
              <a:gd name="connsiteX123" fmla="*/ 2141783 w 3339552"/>
              <a:gd name="connsiteY123" fmla="*/ 6508551 h 7301507"/>
              <a:gd name="connsiteX124" fmla="*/ 2103683 w 3339552"/>
              <a:gd name="connsiteY124" fmla="*/ 6560939 h 7301507"/>
              <a:gd name="connsiteX125" fmla="*/ 2072727 w 3339552"/>
              <a:gd name="connsiteY125" fmla="*/ 6656189 h 7301507"/>
              <a:gd name="connsiteX126" fmla="*/ 2039389 w 3339552"/>
              <a:gd name="connsiteY126" fmla="*/ 6720482 h 7301507"/>
              <a:gd name="connsiteX127" fmla="*/ 2051296 w 3339552"/>
              <a:gd name="connsiteY127" fmla="*/ 6782395 h 7301507"/>
              <a:gd name="connsiteX128" fmla="*/ 2184646 w 3339552"/>
              <a:gd name="connsiteY128" fmla="*/ 6894314 h 7301507"/>
              <a:gd name="connsiteX129" fmla="*/ 2253702 w 3339552"/>
              <a:gd name="connsiteY129" fmla="*/ 6927651 h 7301507"/>
              <a:gd name="connsiteX130" fmla="*/ 2237033 w 3339552"/>
              <a:gd name="connsiteY130" fmla="*/ 6951464 h 7301507"/>
              <a:gd name="connsiteX131" fmla="*/ 2201315 w 3339552"/>
              <a:gd name="connsiteY131" fmla="*/ 6970514 h 7301507"/>
              <a:gd name="connsiteX132" fmla="*/ 2234652 w 3339552"/>
              <a:gd name="connsiteY132" fmla="*/ 7046714 h 7301507"/>
              <a:gd name="connsiteX133" fmla="*/ 2203696 w 3339552"/>
              <a:gd name="connsiteY133" fmla="*/ 7068145 h 7301507"/>
              <a:gd name="connsiteX134" fmla="*/ 2098921 w 3339552"/>
              <a:gd name="connsiteY134" fmla="*/ 7006232 h 7301507"/>
              <a:gd name="connsiteX135" fmla="*/ 2056058 w 3339552"/>
              <a:gd name="connsiteY135" fmla="*/ 7032426 h 7301507"/>
              <a:gd name="connsiteX136" fmla="*/ 1996527 w 3339552"/>
              <a:gd name="connsiteY136" fmla="*/ 6930032 h 7301507"/>
              <a:gd name="connsiteX137" fmla="*/ 1879846 w 3339552"/>
              <a:gd name="connsiteY137" fmla="*/ 6956226 h 7301507"/>
              <a:gd name="connsiteX138" fmla="*/ 1815552 w 3339552"/>
              <a:gd name="connsiteY138" fmla="*/ 6960989 h 7301507"/>
              <a:gd name="connsiteX139" fmla="*/ 1765546 w 3339552"/>
              <a:gd name="connsiteY139" fmla="*/ 6956227 h 7301507"/>
              <a:gd name="connsiteX140" fmla="*/ 1708396 w 3339552"/>
              <a:gd name="connsiteY140" fmla="*/ 7001470 h 7301507"/>
              <a:gd name="connsiteX141" fmla="*/ 1529802 w 3339552"/>
              <a:gd name="connsiteY141" fmla="*/ 6960989 h 7301507"/>
              <a:gd name="connsiteX142" fmla="*/ 1553614 w 3339552"/>
              <a:gd name="connsiteY142" fmla="*/ 7087195 h 7301507"/>
              <a:gd name="connsiteX143" fmla="*/ 1477415 w 3339552"/>
              <a:gd name="connsiteY143" fmla="*/ 7132439 h 7301507"/>
              <a:gd name="connsiteX144" fmla="*/ 1415502 w 3339552"/>
              <a:gd name="connsiteY144" fmla="*/ 7199113 h 7301507"/>
              <a:gd name="connsiteX145" fmla="*/ 1265483 w 3339552"/>
              <a:gd name="connsiteY145" fmla="*/ 7191970 h 7301507"/>
              <a:gd name="connsiteX146" fmla="*/ 1213096 w 3339552"/>
              <a:gd name="connsiteY146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191665 w 3339552"/>
              <a:gd name="connsiteY7" fmla="*/ 245864 h 7301507"/>
              <a:gd name="connsiteX8" fmla="*/ 1041646 w 3339552"/>
              <a:gd name="connsiteY8" fmla="*/ 393501 h 7301507"/>
              <a:gd name="connsiteX9" fmla="*/ 858290 w 3339552"/>
              <a:gd name="connsiteY9" fmla="*/ 274439 h 7301507"/>
              <a:gd name="connsiteX10" fmla="*/ 796377 w 3339552"/>
              <a:gd name="connsiteY10" fmla="*/ 379213 h 7301507"/>
              <a:gd name="connsiteX11" fmla="*/ 755896 w 3339552"/>
              <a:gd name="connsiteY11" fmla="*/ 314920 h 7301507"/>
              <a:gd name="connsiteX12" fmla="*/ 689221 w 3339552"/>
              <a:gd name="connsiteY12" fmla="*/ 243482 h 7301507"/>
              <a:gd name="connsiteX13" fmla="*/ 667790 w 3339552"/>
              <a:gd name="connsiteY13" fmla="*/ 286345 h 7301507"/>
              <a:gd name="connsiteX14" fmla="*/ 620165 w 3339552"/>
              <a:gd name="connsiteY14" fmla="*/ 355401 h 7301507"/>
              <a:gd name="connsiteX15" fmla="*/ 589208 w 3339552"/>
              <a:gd name="connsiteY15" fmla="*/ 369689 h 7301507"/>
              <a:gd name="connsiteX16" fmla="*/ 498721 w 3339552"/>
              <a:gd name="connsiteY16" fmla="*/ 455414 h 7301507"/>
              <a:gd name="connsiteX17" fmla="*/ 396327 w 3339552"/>
              <a:gd name="connsiteY17" fmla="*/ 353020 h 7301507"/>
              <a:gd name="connsiteX18" fmla="*/ 243927 w 3339552"/>
              <a:gd name="connsiteY18" fmla="*/ 267295 h 7301507"/>
              <a:gd name="connsiteX19" fmla="*/ 174871 w 3339552"/>
              <a:gd name="connsiteY19" fmla="*/ 300632 h 7301507"/>
              <a:gd name="connsiteX20" fmla="*/ 127246 w 3339552"/>
              <a:gd name="connsiteY20" fmla="*/ 383976 h 7301507"/>
              <a:gd name="connsiteX21" fmla="*/ 43902 w 3339552"/>
              <a:gd name="connsiteY21" fmla="*/ 445889 h 7301507"/>
              <a:gd name="connsiteX22" fmla="*/ 8183 w 3339552"/>
              <a:gd name="connsiteY22" fmla="*/ 457795 h 7301507"/>
              <a:gd name="connsiteX23" fmla="*/ 198683 w 3339552"/>
              <a:gd name="connsiteY23" fmla="*/ 662582 h 7301507"/>
              <a:gd name="connsiteX24" fmla="*/ 265359 w 3339552"/>
              <a:gd name="connsiteY24" fmla="*/ 679251 h 7301507"/>
              <a:gd name="connsiteX25" fmla="*/ 298697 w 3339552"/>
              <a:gd name="connsiteY25" fmla="*/ 703064 h 7301507"/>
              <a:gd name="connsiteX26" fmla="*/ 296315 w 3339552"/>
              <a:gd name="connsiteY26" fmla="*/ 874513 h 7301507"/>
              <a:gd name="connsiteX27" fmla="*/ 362990 w 3339552"/>
              <a:gd name="connsiteY27" fmla="*/ 879276 h 7301507"/>
              <a:gd name="connsiteX28" fmla="*/ 401090 w 3339552"/>
              <a:gd name="connsiteY28" fmla="*/ 829270 h 7301507"/>
              <a:gd name="connsiteX29" fmla="*/ 482052 w 3339552"/>
              <a:gd name="connsiteY29" fmla="*/ 867370 h 7301507"/>
              <a:gd name="connsiteX30" fmla="*/ 420140 w 3339552"/>
              <a:gd name="connsiteY30" fmla="*/ 1012626 h 7301507"/>
              <a:gd name="connsiteX31" fmla="*/ 434427 w 3339552"/>
              <a:gd name="connsiteY31" fmla="*/ 1060251 h 7301507"/>
              <a:gd name="connsiteX32" fmla="*/ 379658 w 3339552"/>
              <a:gd name="connsiteY32" fmla="*/ 1112639 h 7301507"/>
              <a:gd name="connsiteX33" fmla="*/ 415377 w 3339552"/>
              <a:gd name="connsiteY33" fmla="*/ 1141213 h 7301507"/>
              <a:gd name="connsiteX34" fmla="*/ 486815 w 3339552"/>
              <a:gd name="connsiteY34" fmla="*/ 1229320 h 7301507"/>
              <a:gd name="connsiteX35" fmla="*/ 527296 w 3339552"/>
              <a:gd name="connsiteY35" fmla="*/ 1317426 h 7301507"/>
              <a:gd name="connsiteX36" fmla="*/ 636833 w 3339552"/>
              <a:gd name="connsiteY36" fmla="*/ 1369814 h 7301507"/>
              <a:gd name="connsiteX37" fmla="*/ 746371 w 3339552"/>
              <a:gd name="connsiteY37" fmla="*/ 1393626 h 7301507"/>
              <a:gd name="connsiteX38" fmla="*/ 829715 w 3339552"/>
              <a:gd name="connsiteY38" fmla="*/ 1441251 h 7301507"/>
              <a:gd name="connsiteX39" fmla="*/ 913058 w 3339552"/>
              <a:gd name="connsiteY39" fmla="*/ 1415057 h 7301507"/>
              <a:gd name="connsiteX40" fmla="*/ 994021 w 3339552"/>
              <a:gd name="connsiteY40" fmla="*/ 1341239 h 7301507"/>
              <a:gd name="connsiteX41" fmla="*/ 1103558 w 3339552"/>
              <a:gd name="connsiteY41" fmla="*/ 1324570 h 7301507"/>
              <a:gd name="connsiteX42" fmla="*/ 1170233 w 3339552"/>
              <a:gd name="connsiteY42" fmla="*/ 1329332 h 7301507"/>
              <a:gd name="connsiteX43" fmla="*/ 1329777 w 3339552"/>
              <a:gd name="connsiteY43" fmla="*/ 1438870 h 7301507"/>
              <a:gd name="connsiteX44" fmla="*/ 1389308 w 3339552"/>
              <a:gd name="connsiteY44" fmla="*/ 1467445 h 7301507"/>
              <a:gd name="connsiteX45" fmla="*/ 1260721 w 3339552"/>
              <a:gd name="connsiteY45" fmla="*/ 1569839 h 7301507"/>
              <a:gd name="connsiteX46" fmla="*/ 1263102 w 3339552"/>
              <a:gd name="connsiteY46" fmla="*/ 1634132 h 7301507"/>
              <a:gd name="connsiteX47" fmla="*/ 1425027 w 3339552"/>
              <a:gd name="connsiteY47" fmla="*/ 1586507 h 7301507"/>
              <a:gd name="connsiteX48" fmla="*/ 1386927 w 3339552"/>
              <a:gd name="connsiteY48" fmla="*/ 1650801 h 7301507"/>
              <a:gd name="connsiteX49" fmla="*/ 1405977 w 3339552"/>
              <a:gd name="connsiteY49" fmla="*/ 1724620 h 7301507"/>
              <a:gd name="connsiteX50" fmla="*/ 1517896 w 3339552"/>
              <a:gd name="connsiteY50" fmla="*/ 1760339 h 7301507"/>
              <a:gd name="connsiteX51" fmla="*/ 1591715 w 3339552"/>
              <a:gd name="connsiteY51" fmla="*/ 1777007 h 7301507"/>
              <a:gd name="connsiteX52" fmla="*/ 1501227 w 3339552"/>
              <a:gd name="connsiteY52" fmla="*/ 1907976 h 7301507"/>
              <a:gd name="connsiteX53" fmla="*/ 1494083 w 3339552"/>
              <a:gd name="connsiteY53" fmla="*/ 1957982 h 7301507"/>
              <a:gd name="connsiteX54" fmla="*/ 1422646 w 3339552"/>
              <a:gd name="connsiteY54" fmla="*/ 1993701 h 7301507"/>
              <a:gd name="connsiteX55" fmla="*/ 1391690 w 3339552"/>
              <a:gd name="connsiteY55" fmla="*/ 2055614 h 7301507"/>
              <a:gd name="connsiteX56" fmla="*/ 1260721 w 3339552"/>
              <a:gd name="connsiteY56" fmla="*/ 2029420 h 7301507"/>
              <a:gd name="connsiteX57" fmla="*/ 1139277 w 3339552"/>
              <a:gd name="connsiteY57" fmla="*/ 2029419 h 7301507"/>
              <a:gd name="connsiteX58" fmla="*/ 1072602 w 3339552"/>
              <a:gd name="connsiteY58" fmla="*/ 2057995 h 7301507"/>
              <a:gd name="connsiteX59" fmla="*/ 1065458 w 3339552"/>
              <a:gd name="connsiteY59" fmla="*/ 2158007 h 7301507"/>
              <a:gd name="connsiteX60" fmla="*/ 977352 w 3339552"/>
              <a:gd name="connsiteY60" fmla="*/ 2246114 h 7301507"/>
              <a:gd name="connsiteX61" fmla="*/ 1120227 w 3339552"/>
              <a:gd name="connsiteY61" fmla="*/ 2308026 h 7301507"/>
              <a:gd name="connsiteX62" fmla="*/ 1170234 w 3339552"/>
              <a:gd name="connsiteY62" fmla="*/ 2343744 h 7301507"/>
              <a:gd name="connsiteX63" fmla="*/ 1222621 w 3339552"/>
              <a:gd name="connsiteY63" fmla="*/ 2360414 h 7301507"/>
              <a:gd name="connsiteX64" fmla="*/ 1272627 w 3339552"/>
              <a:gd name="connsiteY64" fmla="*/ 2410420 h 7301507"/>
              <a:gd name="connsiteX65" fmla="*/ 1329777 w 3339552"/>
              <a:gd name="connsiteY65" fmla="*/ 2431851 h 7301507"/>
              <a:gd name="connsiteX66" fmla="*/ 1422646 w 3339552"/>
              <a:gd name="connsiteY66" fmla="*/ 2508051 h 7301507"/>
              <a:gd name="connsiteX67" fmla="*/ 1508371 w 3339552"/>
              <a:gd name="connsiteY67" fmla="*/ 2541390 h 7301507"/>
              <a:gd name="connsiteX68" fmla="*/ 1641721 w 3339552"/>
              <a:gd name="connsiteY68" fmla="*/ 2689026 h 7301507"/>
              <a:gd name="connsiteX69" fmla="*/ 1725065 w 3339552"/>
              <a:gd name="connsiteY69" fmla="*/ 2843807 h 7301507"/>
              <a:gd name="connsiteX70" fmla="*/ 1896514 w 3339552"/>
              <a:gd name="connsiteY70" fmla="*/ 2950964 h 7301507"/>
              <a:gd name="connsiteX71" fmla="*/ 1927471 w 3339552"/>
              <a:gd name="connsiteY71" fmla="*/ 3055739 h 7301507"/>
              <a:gd name="connsiteX72" fmla="*/ 1989383 w 3339552"/>
              <a:gd name="connsiteY72" fmla="*/ 3158132 h 7301507"/>
              <a:gd name="connsiteX73" fmla="*/ 2051296 w 3339552"/>
              <a:gd name="connsiteY73" fmla="*/ 3196232 h 7301507"/>
              <a:gd name="connsiteX74" fmla="*/ 2182265 w 3339552"/>
              <a:gd name="connsiteY74" fmla="*/ 3343870 h 7301507"/>
              <a:gd name="connsiteX75" fmla="*/ 2325139 w 3339552"/>
              <a:gd name="connsiteY75" fmla="*/ 3420070 h 7301507"/>
              <a:gd name="connsiteX76" fmla="*/ 2384671 w 3339552"/>
              <a:gd name="connsiteY76" fmla="*/ 3505795 h 7301507"/>
              <a:gd name="connsiteX77" fmla="*/ 2432296 w 3339552"/>
              <a:gd name="connsiteY77" fmla="*/ 3572470 h 7301507"/>
              <a:gd name="connsiteX78" fmla="*/ 2479921 w 3339552"/>
              <a:gd name="connsiteY78" fmla="*/ 3562946 h 7301507"/>
              <a:gd name="connsiteX79" fmla="*/ 2484683 w 3339552"/>
              <a:gd name="connsiteY79" fmla="*/ 3715345 h 7301507"/>
              <a:gd name="connsiteX80" fmla="*/ 2537071 w 3339552"/>
              <a:gd name="connsiteY80" fmla="*/ 3808214 h 7301507"/>
              <a:gd name="connsiteX81" fmla="*/ 2529927 w 3339552"/>
              <a:gd name="connsiteY81" fmla="*/ 3846314 h 7301507"/>
              <a:gd name="connsiteX82" fmla="*/ 2598983 w 3339552"/>
              <a:gd name="connsiteY82" fmla="*/ 3882032 h 7301507"/>
              <a:gd name="connsiteX83" fmla="*/ 2656133 w 3339552"/>
              <a:gd name="connsiteY83" fmla="*/ 3827264 h 7301507"/>
              <a:gd name="connsiteX84" fmla="*/ 2689471 w 3339552"/>
              <a:gd name="connsiteY84" fmla="*/ 3910607 h 7301507"/>
              <a:gd name="connsiteX85" fmla="*/ 2734715 w 3339552"/>
              <a:gd name="connsiteY85" fmla="*/ 3955851 h 7301507"/>
              <a:gd name="connsiteX86" fmla="*/ 2808533 w 3339552"/>
              <a:gd name="connsiteY86" fmla="*/ 3979664 h 7301507"/>
              <a:gd name="connsiteX87" fmla="*/ 2860921 w 3339552"/>
              <a:gd name="connsiteY87" fmla="*/ 4048720 h 7301507"/>
              <a:gd name="connsiteX88" fmla="*/ 2946646 w 3339552"/>
              <a:gd name="connsiteY88" fmla="*/ 4103489 h 7301507"/>
              <a:gd name="connsiteX89" fmla="*/ 2999033 w 3339552"/>
              <a:gd name="connsiteY89" fmla="*/ 4136826 h 7301507"/>
              <a:gd name="connsiteX90" fmla="*/ 2870446 w 3339552"/>
              <a:gd name="connsiteY90" fmla="*/ 4229695 h 7301507"/>
              <a:gd name="connsiteX91" fmla="*/ 2868064 w 3339552"/>
              <a:gd name="connsiteY91" fmla="*/ 4284463 h 7301507"/>
              <a:gd name="connsiteX92" fmla="*/ 2970458 w 3339552"/>
              <a:gd name="connsiteY92" fmla="*/ 4401145 h 7301507"/>
              <a:gd name="connsiteX93" fmla="*/ 3065708 w 3339552"/>
              <a:gd name="connsiteY93" fmla="*/ 4463057 h 7301507"/>
              <a:gd name="connsiteX94" fmla="*/ 3096665 w 3339552"/>
              <a:gd name="connsiteY94" fmla="*/ 4501157 h 7301507"/>
              <a:gd name="connsiteX95" fmla="*/ 3082377 w 3339552"/>
              <a:gd name="connsiteY95" fmla="*/ 4582120 h 7301507"/>
              <a:gd name="connsiteX96" fmla="*/ 3077615 w 3339552"/>
              <a:gd name="connsiteY96" fmla="*/ 4665464 h 7301507"/>
              <a:gd name="connsiteX97" fmla="*/ 3034752 w 3339552"/>
              <a:gd name="connsiteY97" fmla="*/ 4674989 h 7301507"/>
              <a:gd name="connsiteX98" fmla="*/ 3008558 w 3339552"/>
              <a:gd name="connsiteY98" fmla="*/ 4691657 h 7301507"/>
              <a:gd name="connsiteX99" fmla="*/ 3037133 w 3339552"/>
              <a:gd name="connsiteY99" fmla="*/ 4841676 h 7301507"/>
              <a:gd name="connsiteX100" fmla="*/ 3020465 w 3339552"/>
              <a:gd name="connsiteY100" fmla="*/ 4977407 h 7301507"/>
              <a:gd name="connsiteX101" fmla="*/ 2982365 w 3339552"/>
              <a:gd name="connsiteY101" fmla="*/ 5017889 h 7301507"/>
              <a:gd name="connsiteX102" fmla="*/ 2965696 w 3339552"/>
              <a:gd name="connsiteY102" fmla="*/ 5139332 h 7301507"/>
              <a:gd name="connsiteX103" fmla="*/ 2937121 w 3339552"/>
              <a:gd name="connsiteY103" fmla="*/ 5258395 h 7301507"/>
              <a:gd name="connsiteX104" fmla="*/ 2989508 w 3339552"/>
              <a:gd name="connsiteY104" fmla="*/ 5275064 h 7301507"/>
              <a:gd name="connsiteX105" fmla="*/ 2987127 w 3339552"/>
              <a:gd name="connsiteY105" fmla="*/ 5320307 h 7301507"/>
              <a:gd name="connsiteX106" fmla="*/ 2984746 w 3339552"/>
              <a:gd name="connsiteY106" fmla="*/ 5375076 h 7301507"/>
              <a:gd name="connsiteX107" fmla="*/ 3041896 w 3339552"/>
              <a:gd name="connsiteY107" fmla="*/ 5444132 h 7301507"/>
              <a:gd name="connsiteX108" fmla="*/ 3089521 w 3339552"/>
              <a:gd name="connsiteY108" fmla="*/ 5570339 h 7301507"/>
              <a:gd name="connsiteX109" fmla="*/ 2996652 w 3339552"/>
              <a:gd name="connsiteY109" fmla="*/ 5860851 h 7301507"/>
              <a:gd name="connsiteX110" fmla="*/ 3018083 w 3339552"/>
              <a:gd name="connsiteY110" fmla="*/ 5915620 h 7301507"/>
              <a:gd name="connsiteX111" fmla="*/ 3044277 w 3339552"/>
              <a:gd name="connsiteY111" fmla="*/ 5968007 h 7301507"/>
              <a:gd name="connsiteX112" fmla="*/ 3049040 w 3339552"/>
              <a:gd name="connsiteY112" fmla="*/ 6072782 h 7301507"/>
              <a:gd name="connsiteX113" fmla="*/ 2956170 w 3339552"/>
              <a:gd name="connsiteY113" fmla="*/ 6232327 h 7301507"/>
              <a:gd name="connsiteX114" fmla="*/ 2920452 w 3339552"/>
              <a:gd name="connsiteY114" fmla="*/ 6213276 h 7301507"/>
              <a:gd name="connsiteX115" fmla="*/ 2849015 w 3339552"/>
              <a:gd name="connsiteY115" fmla="*/ 6225182 h 7301507"/>
              <a:gd name="connsiteX116" fmla="*/ 2713283 w 3339552"/>
              <a:gd name="connsiteY116" fmla="*/ 6337101 h 7301507"/>
              <a:gd name="connsiteX117" fmla="*/ 2606127 w 3339552"/>
              <a:gd name="connsiteY117" fmla="*/ 6322814 h 7301507"/>
              <a:gd name="connsiteX118" fmla="*/ 2575171 w 3339552"/>
              <a:gd name="connsiteY118" fmla="*/ 6351389 h 7301507"/>
              <a:gd name="connsiteX119" fmla="*/ 2508495 w 3339552"/>
              <a:gd name="connsiteY119" fmla="*/ 6396631 h 7301507"/>
              <a:gd name="connsiteX120" fmla="*/ 2391815 w 3339552"/>
              <a:gd name="connsiteY120" fmla="*/ 6384726 h 7301507"/>
              <a:gd name="connsiteX121" fmla="*/ 2368002 w 3339552"/>
              <a:gd name="connsiteY121" fmla="*/ 6501407 h 7301507"/>
              <a:gd name="connsiteX122" fmla="*/ 2363240 w 3339552"/>
              <a:gd name="connsiteY122" fmla="*/ 6537126 h 7301507"/>
              <a:gd name="connsiteX123" fmla="*/ 2339428 w 3339552"/>
              <a:gd name="connsiteY123" fmla="*/ 6556176 h 7301507"/>
              <a:gd name="connsiteX124" fmla="*/ 2141783 w 3339552"/>
              <a:gd name="connsiteY124" fmla="*/ 6508551 h 7301507"/>
              <a:gd name="connsiteX125" fmla="*/ 2103683 w 3339552"/>
              <a:gd name="connsiteY125" fmla="*/ 6560939 h 7301507"/>
              <a:gd name="connsiteX126" fmla="*/ 2072727 w 3339552"/>
              <a:gd name="connsiteY126" fmla="*/ 6656189 h 7301507"/>
              <a:gd name="connsiteX127" fmla="*/ 2039389 w 3339552"/>
              <a:gd name="connsiteY127" fmla="*/ 6720482 h 7301507"/>
              <a:gd name="connsiteX128" fmla="*/ 2051296 w 3339552"/>
              <a:gd name="connsiteY128" fmla="*/ 6782395 h 7301507"/>
              <a:gd name="connsiteX129" fmla="*/ 2184646 w 3339552"/>
              <a:gd name="connsiteY129" fmla="*/ 6894314 h 7301507"/>
              <a:gd name="connsiteX130" fmla="*/ 2253702 w 3339552"/>
              <a:gd name="connsiteY130" fmla="*/ 6927651 h 7301507"/>
              <a:gd name="connsiteX131" fmla="*/ 2237033 w 3339552"/>
              <a:gd name="connsiteY131" fmla="*/ 6951464 h 7301507"/>
              <a:gd name="connsiteX132" fmla="*/ 2201315 w 3339552"/>
              <a:gd name="connsiteY132" fmla="*/ 6970514 h 7301507"/>
              <a:gd name="connsiteX133" fmla="*/ 2234652 w 3339552"/>
              <a:gd name="connsiteY133" fmla="*/ 7046714 h 7301507"/>
              <a:gd name="connsiteX134" fmla="*/ 2203696 w 3339552"/>
              <a:gd name="connsiteY134" fmla="*/ 7068145 h 7301507"/>
              <a:gd name="connsiteX135" fmla="*/ 2098921 w 3339552"/>
              <a:gd name="connsiteY135" fmla="*/ 7006232 h 7301507"/>
              <a:gd name="connsiteX136" fmla="*/ 2056058 w 3339552"/>
              <a:gd name="connsiteY136" fmla="*/ 7032426 h 7301507"/>
              <a:gd name="connsiteX137" fmla="*/ 1996527 w 3339552"/>
              <a:gd name="connsiteY137" fmla="*/ 6930032 h 7301507"/>
              <a:gd name="connsiteX138" fmla="*/ 1879846 w 3339552"/>
              <a:gd name="connsiteY138" fmla="*/ 6956226 h 7301507"/>
              <a:gd name="connsiteX139" fmla="*/ 1815552 w 3339552"/>
              <a:gd name="connsiteY139" fmla="*/ 6960989 h 7301507"/>
              <a:gd name="connsiteX140" fmla="*/ 1765546 w 3339552"/>
              <a:gd name="connsiteY140" fmla="*/ 6956227 h 7301507"/>
              <a:gd name="connsiteX141" fmla="*/ 1708396 w 3339552"/>
              <a:gd name="connsiteY141" fmla="*/ 7001470 h 7301507"/>
              <a:gd name="connsiteX142" fmla="*/ 1529802 w 3339552"/>
              <a:gd name="connsiteY142" fmla="*/ 6960989 h 7301507"/>
              <a:gd name="connsiteX143" fmla="*/ 1553614 w 3339552"/>
              <a:gd name="connsiteY143" fmla="*/ 7087195 h 7301507"/>
              <a:gd name="connsiteX144" fmla="*/ 1477415 w 3339552"/>
              <a:gd name="connsiteY144" fmla="*/ 7132439 h 7301507"/>
              <a:gd name="connsiteX145" fmla="*/ 1415502 w 3339552"/>
              <a:gd name="connsiteY145" fmla="*/ 7199113 h 7301507"/>
              <a:gd name="connsiteX146" fmla="*/ 1265483 w 3339552"/>
              <a:gd name="connsiteY146" fmla="*/ 7191970 h 7301507"/>
              <a:gd name="connsiteX147" fmla="*/ 1213096 w 3339552"/>
              <a:gd name="connsiteY147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191665 w 3339552"/>
              <a:gd name="connsiteY7" fmla="*/ 245864 h 7301507"/>
              <a:gd name="connsiteX8" fmla="*/ 1082127 w 3339552"/>
              <a:gd name="connsiteY8" fmla="*/ 326826 h 7301507"/>
              <a:gd name="connsiteX9" fmla="*/ 1041646 w 3339552"/>
              <a:gd name="connsiteY9" fmla="*/ 393501 h 7301507"/>
              <a:gd name="connsiteX10" fmla="*/ 858290 w 3339552"/>
              <a:gd name="connsiteY10" fmla="*/ 274439 h 7301507"/>
              <a:gd name="connsiteX11" fmla="*/ 796377 w 3339552"/>
              <a:gd name="connsiteY11" fmla="*/ 379213 h 7301507"/>
              <a:gd name="connsiteX12" fmla="*/ 755896 w 3339552"/>
              <a:gd name="connsiteY12" fmla="*/ 314920 h 7301507"/>
              <a:gd name="connsiteX13" fmla="*/ 689221 w 3339552"/>
              <a:gd name="connsiteY13" fmla="*/ 243482 h 7301507"/>
              <a:gd name="connsiteX14" fmla="*/ 667790 w 3339552"/>
              <a:gd name="connsiteY14" fmla="*/ 286345 h 7301507"/>
              <a:gd name="connsiteX15" fmla="*/ 620165 w 3339552"/>
              <a:gd name="connsiteY15" fmla="*/ 355401 h 7301507"/>
              <a:gd name="connsiteX16" fmla="*/ 589208 w 3339552"/>
              <a:gd name="connsiteY16" fmla="*/ 369689 h 7301507"/>
              <a:gd name="connsiteX17" fmla="*/ 498721 w 3339552"/>
              <a:gd name="connsiteY17" fmla="*/ 455414 h 7301507"/>
              <a:gd name="connsiteX18" fmla="*/ 396327 w 3339552"/>
              <a:gd name="connsiteY18" fmla="*/ 353020 h 7301507"/>
              <a:gd name="connsiteX19" fmla="*/ 243927 w 3339552"/>
              <a:gd name="connsiteY19" fmla="*/ 267295 h 7301507"/>
              <a:gd name="connsiteX20" fmla="*/ 174871 w 3339552"/>
              <a:gd name="connsiteY20" fmla="*/ 300632 h 7301507"/>
              <a:gd name="connsiteX21" fmla="*/ 127246 w 3339552"/>
              <a:gd name="connsiteY21" fmla="*/ 383976 h 7301507"/>
              <a:gd name="connsiteX22" fmla="*/ 43902 w 3339552"/>
              <a:gd name="connsiteY22" fmla="*/ 445889 h 7301507"/>
              <a:gd name="connsiteX23" fmla="*/ 8183 w 3339552"/>
              <a:gd name="connsiteY23" fmla="*/ 457795 h 7301507"/>
              <a:gd name="connsiteX24" fmla="*/ 198683 w 3339552"/>
              <a:gd name="connsiteY24" fmla="*/ 662582 h 7301507"/>
              <a:gd name="connsiteX25" fmla="*/ 265359 w 3339552"/>
              <a:gd name="connsiteY25" fmla="*/ 679251 h 7301507"/>
              <a:gd name="connsiteX26" fmla="*/ 298697 w 3339552"/>
              <a:gd name="connsiteY26" fmla="*/ 703064 h 7301507"/>
              <a:gd name="connsiteX27" fmla="*/ 296315 w 3339552"/>
              <a:gd name="connsiteY27" fmla="*/ 874513 h 7301507"/>
              <a:gd name="connsiteX28" fmla="*/ 362990 w 3339552"/>
              <a:gd name="connsiteY28" fmla="*/ 879276 h 7301507"/>
              <a:gd name="connsiteX29" fmla="*/ 401090 w 3339552"/>
              <a:gd name="connsiteY29" fmla="*/ 829270 h 7301507"/>
              <a:gd name="connsiteX30" fmla="*/ 482052 w 3339552"/>
              <a:gd name="connsiteY30" fmla="*/ 867370 h 7301507"/>
              <a:gd name="connsiteX31" fmla="*/ 420140 w 3339552"/>
              <a:gd name="connsiteY31" fmla="*/ 1012626 h 7301507"/>
              <a:gd name="connsiteX32" fmla="*/ 434427 w 3339552"/>
              <a:gd name="connsiteY32" fmla="*/ 1060251 h 7301507"/>
              <a:gd name="connsiteX33" fmla="*/ 379658 w 3339552"/>
              <a:gd name="connsiteY33" fmla="*/ 1112639 h 7301507"/>
              <a:gd name="connsiteX34" fmla="*/ 415377 w 3339552"/>
              <a:gd name="connsiteY34" fmla="*/ 1141213 h 7301507"/>
              <a:gd name="connsiteX35" fmla="*/ 486815 w 3339552"/>
              <a:gd name="connsiteY35" fmla="*/ 1229320 h 7301507"/>
              <a:gd name="connsiteX36" fmla="*/ 527296 w 3339552"/>
              <a:gd name="connsiteY36" fmla="*/ 1317426 h 7301507"/>
              <a:gd name="connsiteX37" fmla="*/ 636833 w 3339552"/>
              <a:gd name="connsiteY37" fmla="*/ 1369814 h 7301507"/>
              <a:gd name="connsiteX38" fmla="*/ 746371 w 3339552"/>
              <a:gd name="connsiteY38" fmla="*/ 1393626 h 7301507"/>
              <a:gd name="connsiteX39" fmla="*/ 829715 w 3339552"/>
              <a:gd name="connsiteY39" fmla="*/ 1441251 h 7301507"/>
              <a:gd name="connsiteX40" fmla="*/ 913058 w 3339552"/>
              <a:gd name="connsiteY40" fmla="*/ 1415057 h 7301507"/>
              <a:gd name="connsiteX41" fmla="*/ 994021 w 3339552"/>
              <a:gd name="connsiteY41" fmla="*/ 1341239 h 7301507"/>
              <a:gd name="connsiteX42" fmla="*/ 1103558 w 3339552"/>
              <a:gd name="connsiteY42" fmla="*/ 1324570 h 7301507"/>
              <a:gd name="connsiteX43" fmla="*/ 1170233 w 3339552"/>
              <a:gd name="connsiteY43" fmla="*/ 1329332 h 7301507"/>
              <a:gd name="connsiteX44" fmla="*/ 1329777 w 3339552"/>
              <a:gd name="connsiteY44" fmla="*/ 1438870 h 7301507"/>
              <a:gd name="connsiteX45" fmla="*/ 1389308 w 3339552"/>
              <a:gd name="connsiteY45" fmla="*/ 1467445 h 7301507"/>
              <a:gd name="connsiteX46" fmla="*/ 1260721 w 3339552"/>
              <a:gd name="connsiteY46" fmla="*/ 1569839 h 7301507"/>
              <a:gd name="connsiteX47" fmla="*/ 1263102 w 3339552"/>
              <a:gd name="connsiteY47" fmla="*/ 1634132 h 7301507"/>
              <a:gd name="connsiteX48" fmla="*/ 1425027 w 3339552"/>
              <a:gd name="connsiteY48" fmla="*/ 1586507 h 7301507"/>
              <a:gd name="connsiteX49" fmla="*/ 1386927 w 3339552"/>
              <a:gd name="connsiteY49" fmla="*/ 1650801 h 7301507"/>
              <a:gd name="connsiteX50" fmla="*/ 1405977 w 3339552"/>
              <a:gd name="connsiteY50" fmla="*/ 1724620 h 7301507"/>
              <a:gd name="connsiteX51" fmla="*/ 1517896 w 3339552"/>
              <a:gd name="connsiteY51" fmla="*/ 1760339 h 7301507"/>
              <a:gd name="connsiteX52" fmla="*/ 1591715 w 3339552"/>
              <a:gd name="connsiteY52" fmla="*/ 1777007 h 7301507"/>
              <a:gd name="connsiteX53" fmla="*/ 1501227 w 3339552"/>
              <a:gd name="connsiteY53" fmla="*/ 1907976 h 7301507"/>
              <a:gd name="connsiteX54" fmla="*/ 1494083 w 3339552"/>
              <a:gd name="connsiteY54" fmla="*/ 1957982 h 7301507"/>
              <a:gd name="connsiteX55" fmla="*/ 1422646 w 3339552"/>
              <a:gd name="connsiteY55" fmla="*/ 1993701 h 7301507"/>
              <a:gd name="connsiteX56" fmla="*/ 1391690 w 3339552"/>
              <a:gd name="connsiteY56" fmla="*/ 2055614 h 7301507"/>
              <a:gd name="connsiteX57" fmla="*/ 1260721 w 3339552"/>
              <a:gd name="connsiteY57" fmla="*/ 2029420 h 7301507"/>
              <a:gd name="connsiteX58" fmla="*/ 1139277 w 3339552"/>
              <a:gd name="connsiteY58" fmla="*/ 2029419 h 7301507"/>
              <a:gd name="connsiteX59" fmla="*/ 1072602 w 3339552"/>
              <a:gd name="connsiteY59" fmla="*/ 2057995 h 7301507"/>
              <a:gd name="connsiteX60" fmla="*/ 1065458 w 3339552"/>
              <a:gd name="connsiteY60" fmla="*/ 2158007 h 7301507"/>
              <a:gd name="connsiteX61" fmla="*/ 977352 w 3339552"/>
              <a:gd name="connsiteY61" fmla="*/ 2246114 h 7301507"/>
              <a:gd name="connsiteX62" fmla="*/ 1120227 w 3339552"/>
              <a:gd name="connsiteY62" fmla="*/ 2308026 h 7301507"/>
              <a:gd name="connsiteX63" fmla="*/ 1170234 w 3339552"/>
              <a:gd name="connsiteY63" fmla="*/ 2343744 h 7301507"/>
              <a:gd name="connsiteX64" fmla="*/ 1222621 w 3339552"/>
              <a:gd name="connsiteY64" fmla="*/ 2360414 h 7301507"/>
              <a:gd name="connsiteX65" fmla="*/ 1272627 w 3339552"/>
              <a:gd name="connsiteY65" fmla="*/ 2410420 h 7301507"/>
              <a:gd name="connsiteX66" fmla="*/ 1329777 w 3339552"/>
              <a:gd name="connsiteY66" fmla="*/ 2431851 h 7301507"/>
              <a:gd name="connsiteX67" fmla="*/ 1422646 w 3339552"/>
              <a:gd name="connsiteY67" fmla="*/ 2508051 h 7301507"/>
              <a:gd name="connsiteX68" fmla="*/ 1508371 w 3339552"/>
              <a:gd name="connsiteY68" fmla="*/ 2541390 h 7301507"/>
              <a:gd name="connsiteX69" fmla="*/ 1641721 w 3339552"/>
              <a:gd name="connsiteY69" fmla="*/ 2689026 h 7301507"/>
              <a:gd name="connsiteX70" fmla="*/ 1725065 w 3339552"/>
              <a:gd name="connsiteY70" fmla="*/ 2843807 h 7301507"/>
              <a:gd name="connsiteX71" fmla="*/ 1896514 w 3339552"/>
              <a:gd name="connsiteY71" fmla="*/ 2950964 h 7301507"/>
              <a:gd name="connsiteX72" fmla="*/ 1927471 w 3339552"/>
              <a:gd name="connsiteY72" fmla="*/ 3055739 h 7301507"/>
              <a:gd name="connsiteX73" fmla="*/ 1989383 w 3339552"/>
              <a:gd name="connsiteY73" fmla="*/ 3158132 h 7301507"/>
              <a:gd name="connsiteX74" fmla="*/ 2051296 w 3339552"/>
              <a:gd name="connsiteY74" fmla="*/ 3196232 h 7301507"/>
              <a:gd name="connsiteX75" fmla="*/ 2182265 w 3339552"/>
              <a:gd name="connsiteY75" fmla="*/ 3343870 h 7301507"/>
              <a:gd name="connsiteX76" fmla="*/ 2325139 w 3339552"/>
              <a:gd name="connsiteY76" fmla="*/ 3420070 h 7301507"/>
              <a:gd name="connsiteX77" fmla="*/ 2384671 w 3339552"/>
              <a:gd name="connsiteY77" fmla="*/ 3505795 h 7301507"/>
              <a:gd name="connsiteX78" fmla="*/ 2432296 w 3339552"/>
              <a:gd name="connsiteY78" fmla="*/ 3572470 h 7301507"/>
              <a:gd name="connsiteX79" fmla="*/ 2479921 w 3339552"/>
              <a:gd name="connsiteY79" fmla="*/ 3562946 h 7301507"/>
              <a:gd name="connsiteX80" fmla="*/ 2484683 w 3339552"/>
              <a:gd name="connsiteY80" fmla="*/ 3715345 h 7301507"/>
              <a:gd name="connsiteX81" fmla="*/ 2537071 w 3339552"/>
              <a:gd name="connsiteY81" fmla="*/ 3808214 h 7301507"/>
              <a:gd name="connsiteX82" fmla="*/ 2529927 w 3339552"/>
              <a:gd name="connsiteY82" fmla="*/ 3846314 h 7301507"/>
              <a:gd name="connsiteX83" fmla="*/ 2598983 w 3339552"/>
              <a:gd name="connsiteY83" fmla="*/ 3882032 h 7301507"/>
              <a:gd name="connsiteX84" fmla="*/ 2656133 w 3339552"/>
              <a:gd name="connsiteY84" fmla="*/ 3827264 h 7301507"/>
              <a:gd name="connsiteX85" fmla="*/ 2689471 w 3339552"/>
              <a:gd name="connsiteY85" fmla="*/ 3910607 h 7301507"/>
              <a:gd name="connsiteX86" fmla="*/ 2734715 w 3339552"/>
              <a:gd name="connsiteY86" fmla="*/ 3955851 h 7301507"/>
              <a:gd name="connsiteX87" fmla="*/ 2808533 w 3339552"/>
              <a:gd name="connsiteY87" fmla="*/ 3979664 h 7301507"/>
              <a:gd name="connsiteX88" fmla="*/ 2860921 w 3339552"/>
              <a:gd name="connsiteY88" fmla="*/ 4048720 h 7301507"/>
              <a:gd name="connsiteX89" fmla="*/ 2946646 w 3339552"/>
              <a:gd name="connsiteY89" fmla="*/ 4103489 h 7301507"/>
              <a:gd name="connsiteX90" fmla="*/ 2999033 w 3339552"/>
              <a:gd name="connsiteY90" fmla="*/ 4136826 h 7301507"/>
              <a:gd name="connsiteX91" fmla="*/ 2870446 w 3339552"/>
              <a:gd name="connsiteY91" fmla="*/ 4229695 h 7301507"/>
              <a:gd name="connsiteX92" fmla="*/ 2868064 w 3339552"/>
              <a:gd name="connsiteY92" fmla="*/ 4284463 h 7301507"/>
              <a:gd name="connsiteX93" fmla="*/ 2970458 w 3339552"/>
              <a:gd name="connsiteY93" fmla="*/ 4401145 h 7301507"/>
              <a:gd name="connsiteX94" fmla="*/ 3065708 w 3339552"/>
              <a:gd name="connsiteY94" fmla="*/ 4463057 h 7301507"/>
              <a:gd name="connsiteX95" fmla="*/ 3096665 w 3339552"/>
              <a:gd name="connsiteY95" fmla="*/ 4501157 h 7301507"/>
              <a:gd name="connsiteX96" fmla="*/ 3082377 w 3339552"/>
              <a:gd name="connsiteY96" fmla="*/ 4582120 h 7301507"/>
              <a:gd name="connsiteX97" fmla="*/ 3077615 w 3339552"/>
              <a:gd name="connsiteY97" fmla="*/ 4665464 h 7301507"/>
              <a:gd name="connsiteX98" fmla="*/ 3034752 w 3339552"/>
              <a:gd name="connsiteY98" fmla="*/ 4674989 h 7301507"/>
              <a:gd name="connsiteX99" fmla="*/ 3008558 w 3339552"/>
              <a:gd name="connsiteY99" fmla="*/ 4691657 h 7301507"/>
              <a:gd name="connsiteX100" fmla="*/ 3037133 w 3339552"/>
              <a:gd name="connsiteY100" fmla="*/ 4841676 h 7301507"/>
              <a:gd name="connsiteX101" fmla="*/ 3020465 w 3339552"/>
              <a:gd name="connsiteY101" fmla="*/ 4977407 h 7301507"/>
              <a:gd name="connsiteX102" fmla="*/ 2982365 w 3339552"/>
              <a:gd name="connsiteY102" fmla="*/ 5017889 h 7301507"/>
              <a:gd name="connsiteX103" fmla="*/ 2965696 w 3339552"/>
              <a:gd name="connsiteY103" fmla="*/ 5139332 h 7301507"/>
              <a:gd name="connsiteX104" fmla="*/ 2937121 w 3339552"/>
              <a:gd name="connsiteY104" fmla="*/ 5258395 h 7301507"/>
              <a:gd name="connsiteX105" fmla="*/ 2989508 w 3339552"/>
              <a:gd name="connsiteY105" fmla="*/ 5275064 h 7301507"/>
              <a:gd name="connsiteX106" fmla="*/ 2987127 w 3339552"/>
              <a:gd name="connsiteY106" fmla="*/ 5320307 h 7301507"/>
              <a:gd name="connsiteX107" fmla="*/ 2984746 w 3339552"/>
              <a:gd name="connsiteY107" fmla="*/ 5375076 h 7301507"/>
              <a:gd name="connsiteX108" fmla="*/ 3041896 w 3339552"/>
              <a:gd name="connsiteY108" fmla="*/ 5444132 h 7301507"/>
              <a:gd name="connsiteX109" fmla="*/ 3089521 w 3339552"/>
              <a:gd name="connsiteY109" fmla="*/ 5570339 h 7301507"/>
              <a:gd name="connsiteX110" fmla="*/ 2996652 w 3339552"/>
              <a:gd name="connsiteY110" fmla="*/ 5860851 h 7301507"/>
              <a:gd name="connsiteX111" fmla="*/ 3018083 w 3339552"/>
              <a:gd name="connsiteY111" fmla="*/ 5915620 h 7301507"/>
              <a:gd name="connsiteX112" fmla="*/ 3044277 w 3339552"/>
              <a:gd name="connsiteY112" fmla="*/ 5968007 h 7301507"/>
              <a:gd name="connsiteX113" fmla="*/ 3049040 w 3339552"/>
              <a:gd name="connsiteY113" fmla="*/ 6072782 h 7301507"/>
              <a:gd name="connsiteX114" fmla="*/ 2956170 w 3339552"/>
              <a:gd name="connsiteY114" fmla="*/ 6232327 h 7301507"/>
              <a:gd name="connsiteX115" fmla="*/ 2920452 w 3339552"/>
              <a:gd name="connsiteY115" fmla="*/ 6213276 h 7301507"/>
              <a:gd name="connsiteX116" fmla="*/ 2849015 w 3339552"/>
              <a:gd name="connsiteY116" fmla="*/ 6225182 h 7301507"/>
              <a:gd name="connsiteX117" fmla="*/ 2713283 w 3339552"/>
              <a:gd name="connsiteY117" fmla="*/ 6337101 h 7301507"/>
              <a:gd name="connsiteX118" fmla="*/ 2606127 w 3339552"/>
              <a:gd name="connsiteY118" fmla="*/ 6322814 h 7301507"/>
              <a:gd name="connsiteX119" fmla="*/ 2575171 w 3339552"/>
              <a:gd name="connsiteY119" fmla="*/ 6351389 h 7301507"/>
              <a:gd name="connsiteX120" fmla="*/ 2508495 w 3339552"/>
              <a:gd name="connsiteY120" fmla="*/ 6396631 h 7301507"/>
              <a:gd name="connsiteX121" fmla="*/ 2391815 w 3339552"/>
              <a:gd name="connsiteY121" fmla="*/ 6384726 h 7301507"/>
              <a:gd name="connsiteX122" fmla="*/ 2368002 w 3339552"/>
              <a:gd name="connsiteY122" fmla="*/ 6501407 h 7301507"/>
              <a:gd name="connsiteX123" fmla="*/ 2363240 w 3339552"/>
              <a:gd name="connsiteY123" fmla="*/ 6537126 h 7301507"/>
              <a:gd name="connsiteX124" fmla="*/ 2339428 w 3339552"/>
              <a:gd name="connsiteY124" fmla="*/ 6556176 h 7301507"/>
              <a:gd name="connsiteX125" fmla="*/ 2141783 w 3339552"/>
              <a:gd name="connsiteY125" fmla="*/ 6508551 h 7301507"/>
              <a:gd name="connsiteX126" fmla="*/ 2103683 w 3339552"/>
              <a:gd name="connsiteY126" fmla="*/ 6560939 h 7301507"/>
              <a:gd name="connsiteX127" fmla="*/ 2072727 w 3339552"/>
              <a:gd name="connsiteY127" fmla="*/ 6656189 h 7301507"/>
              <a:gd name="connsiteX128" fmla="*/ 2039389 w 3339552"/>
              <a:gd name="connsiteY128" fmla="*/ 6720482 h 7301507"/>
              <a:gd name="connsiteX129" fmla="*/ 2051296 w 3339552"/>
              <a:gd name="connsiteY129" fmla="*/ 6782395 h 7301507"/>
              <a:gd name="connsiteX130" fmla="*/ 2184646 w 3339552"/>
              <a:gd name="connsiteY130" fmla="*/ 6894314 h 7301507"/>
              <a:gd name="connsiteX131" fmla="*/ 2253702 w 3339552"/>
              <a:gd name="connsiteY131" fmla="*/ 6927651 h 7301507"/>
              <a:gd name="connsiteX132" fmla="*/ 2237033 w 3339552"/>
              <a:gd name="connsiteY132" fmla="*/ 6951464 h 7301507"/>
              <a:gd name="connsiteX133" fmla="*/ 2201315 w 3339552"/>
              <a:gd name="connsiteY133" fmla="*/ 6970514 h 7301507"/>
              <a:gd name="connsiteX134" fmla="*/ 2234652 w 3339552"/>
              <a:gd name="connsiteY134" fmla="*/ 7046714 h 7301507"/>
              <a:gd name="connsiteX135" fmla="*/ 2203696 w 3339552"/>
              <a:gd name="connsiteY135" fmla="*/ 7068145 h 7301507"/>
              <a:gd name="connsiteX136" fmla="*/ 2098921 w 3339552"/>
              <a:gd name="connsiteY136" fmla="*/ 7006232 h 7301507"/>
              <a:gd name="connsiteX137" fmla="*/ 2056058 w 3339552"/>
              <a:gd name="connsiteY137" fmla="*/ 7032426 h 7301507"/>
              <a:gd name="connsiteX138" fmla="*/ 1996527 w 3339552"/>
              <a:gd name="connsiteY138" fmla="*/ 6930032 h 7301507"/>
              <a:gd name="connsiteX139" fmla="*/ 1879846 w 3339552"/>
              <a:gd name="connsiteY139" fmla="*/ 6956226 h 7301507"/>
              <a:gd name="connsiteX140" fmla="*/ 1815552 w 3339552"/>
              <a:gd name="connsiteY140" fmla="*/ 6960989 h 7301507"/>
              <a:gd name="connsiteX141" fmla="*/ 1765546 w 3339552"/>
              <a:gd name="connsiteY141" fmla="*/ 6956227 h 7301507"/>
              <a:gd name="connsiteX142" fmla="*/ 1708396 w 3339552"/>
              <a:gd name="connsiteY142" fmla="*/ 7001470 h 7301507"/>
              <a:gd name="connsiteX143" fmla="*/ 1529802 w 3339552"/>
              <a:gd name="connsiteY143" fmla="*/ 6960989 h 7301507"/>
              <a:gd name="connsiteX144" fmla="*/ 1553614 w 3339552"/>
              <a:gd name="connsiteY144" fmla="*/ 7087195 h 7301507"/>
              <a:gd name="connsiteX145" fmla="*/ 1477415 w 3339552"/>
              <a:gd name="connsiteY145" fmla="*/ 7132439 h 7301507"/>
              <a:gd name="connsiteX146" fmla="*/ 1415502 w 3339552"/>
              <a:gd name="connsiteY146" fmla="*/ 7199113 h 7301507"/>
              <a:gd name="connsiteX147" fmla="*/ 1265483 w 3339552"/>
              <a:gd name="connsiteY147" fmla="*/ 7191970 h 7301507"/>
              <a:gd name="connsiteX148" fmla="*/ 1213096 w 3339552"/>
              <a:gd name="connsiteY148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191665 w 3339552"/>
              <a:gd name="connsiteY7" fmla="*/ 245864 h 7301507"/>
              <a:gd name="connsiteX8" fmla="*/ 1082127 w 3339552"/>
              <a:gd name="connsiteY8" fmla="*/ 326826 h 7301507"/>
              <a:gd name="connsiteX9" fmla="*/ 1020215 w 3339552"/>
              <a:gd name="connsiteY9" fmla="*/ 393501 h 7301507"/>
              <a:gd name="connsiteX10" fmla="*/ 858290 w 3339552"/>
              <a:gd name="connsiteY10" fmla="*/ 274439 h 7301507"/>
              <a:gd name="connsiteX11" fmla="*/ 796377 w 3339552"/>
              <a:gd name="connsiteY11" fmla="*/ 379213 h 7301507"/>
              <a:gd name="connsiteX12" fmla="*/ 755896 w 3339552"/>
              <a:gd name="connsiteY12" fmla="*/ 314920 h 7301507"/>
              <a:gd name="connsiteX13" fmla="*/ 689221 w 3339552"/>
              <a:gd name="connsiteY13" fmla="*/ 243482 h 7301507"/>
              <a:gd name="connsiteX14" fmla="*/ 667790 w 3339552"/>
              <a:gd name="connsiteY14" fmla="*/ 286345 h 7301507"/>
              <a:gd name="connsiteX15" fmla="*/ 620165 w 3339552"/>
              <a:gd name="connsiteY15" fmla="*/ 355401 h 7301507"/>
              <a:gd name="connsiteX16" fmla="*/ 589208 w 3339552"/>
              <a:gd name="connsiteY16" fmla="*/ 369689 h 7301507"/>
              <a:gd name="connsiteX17" fmla="*/ 498721 w 3339552"/>
              <a:gd name="connsiteY17" fmla="*/ 455414 h 7301507"/>
              <a:gd name="connsiteX18" fmla="*/ 396327 w 3339552"/>
              <a:gd name="connsiteY18" fmla="*/ 353020 h 7301507"/>
              <a:gd name="connsiteX19" fmla="*/ 243927 w 3339552"/>
              <a:gd name="connsiteY19" fmla="*/ 267295 h 7301507"/>
              <a:gd name="connsiteX20" fmla="*/ 174871 w 3339552"/>
              <a:gd name="connsiteY20" fmla="*/ 300632 h 7301507"/>
              <a:gd name="connsiteX21" fmla="*/ 127246 w 3339552"/>
              <a:gd name="connsiteY21" fmla="*/ 383976 h 7301507"/>
              <a:gd name="connsiteX22" fmla="*/ 43902 w 3339552"/>
              <a:gd name="connsiteY22" fmla="*/ 445889 h 7301507"/>
              <a:gd name="connsiteX23" fmla="*/ 8183 w 3339552"/>
              <a:gd name="connsiteY23" fmla="*/ 457795 h 7301507"/>
              <a:gd name="connsiteX24" fmla="*/ 198683 w 3339552"/>
              <a:gd name="connsiteY24" fmla="*/ 662582 h 7301507"/>
              <a:gd name="connsiteX25" fmla="*/ 265359 w 3339552"/>
              <a:gd name="connsiteY25" fmla="*/ 679251 h 7301507"/>
              <a:gd name="connsiteX26" fmla="*/ 298697 w 3339552"/>
              <a:gd name="connsiteY26" fmla="*/ 703064 h 7301507"/>
              <a:gd name="connsiteX27" fmla="*/ 296315 w 3339552"/>
              <a:gd name="connsiteY27" fmla="*/ 874513 h 7301507"/>
              <a:gd name="connsiteX28" fmla="*/ 362990 w 3339552"/>
              <a:gd name="connsiteY28" fmla="*/ 879276 h 7301507"/>
              <a:gd name="connsiteX29" fmla="*/ 401090 w 3339552"/>
              <a:gd name="connsiteY29" fmla="*/ 829270 h 7301507"/>
              <a:gd name="connsiteX30" fmla="*/ 482052 w 3339552"/>
              <a:gd name="connsiteY30" fmla="*/ 867370 h 7301507"/>
              <a:gd name="connsiteX31" fmla="*/ 420140 w 3339552"/>
              <a:gd name="connsiteY31" fmla="*/ 1012626 h 7301507"/>
              <a:gd name="connsiteX32" fmla="*/ 434427 w 3339552"/>
              <a:gd name="connsiteY32" fmla="*/ 1060251 h 7301507"/>
              <a:gd name="connsiteX33" fmla="*/ 379658 w 3339552"/>
              <a:gd name="connsiteY33" fmla="*/ 1112639 h 7301507"/>
              <a:gd name="connsiteX34" fmla="*/ 415377 w 3339552"/>
              <a:gd name="connsiteY34" fmla="*/ 1141213 h 7301507"/>
              <a:gd name="connsiteX35" fmla="*/ 486815 w 3339552"/>
              <a:gd name="connsiteY35" fmla="*/ 1229320 h 7301507"/>
              <a:gd name="connsiteX36" fmla="*/ 527296 w 3339552"/>
              <a:gd name="connsiteY36" fmla="*/ 1317426 h 7301507"/>
              <a:gd name="connsiteX37" fmla="*/ 636833 w 3339552"/>
              <a:gd name="connsiteY37" fmla="*/ 1369814 h 7301507"/>
              <a:gd name="connsiteX38" fmla="*/ 746371 w 3339552"/>
              <a:gd name="connsiteY38" fmla="*/ 1393626 h 7301507"/>
              <a:gd name="connsiteX39" fmla="*/ 829715 w 3339552"/>
              <a:gd name="connsiteY39" fmla="*/ 1441251 h 7301507"/>
              <a:gd name="connsiteX40" fmla="*/ 913058 w 3339552"/>
              <a:gd name="connsiteY40" fmla="*/ 1415057 h 7301507"/>
              <a:gd name="connsiteX41" fmla="*/ 994021 w 3339552"/>
              <a:gd name="connsiteY41" fmla="*/ 1341239 h 7301507"/>
              <a:gd name="connsiteX42" fmla="*/ 1103558 w 3339552"/>
              <a:gd name="connsiteY42" fmla="*/ 1324570 h 7301507"/>
              <a:gd name="connsiteX43" fmla="*/ 1170233 w 3339552"/>
              <a:gd name="connsiteY43" fmla="*/ 1329332 h 7301507"/>
              <a:gd name="connsiteX44" fmla="*/ 1329777 w 3339552"/>
              <a:gd name="connsiteY44" fmla="*/ 1438870 h 7301507"/>
              <a:gd name="connsiteX45" fmla="*/ 1389308 w 3339552"/>
              <a:gd name="connsiteY45" fmla="*/ 1467445 h 7301507"/>
              <a:gd name="connsiteX46" fmla="*/ 1260721 w 3339552"/>
              <a:gd name="connsiteY46" fmla="*/ 1569839 h 7301507"/>
              <a:gd name="connsiteX47" fmla="*/ 1263102 w 3339552"/>
              <a:gd name="connsiteY47" fmla="*/ 1634132 h 7301507"/>
              <a:gd name="connsiteX48" fmla="*/ 1425027 w 3339552"/>
              <a:gd name="connsiteY48" fmla="*/ 1586507 h 7301507"/>
              <a:gd name="connsiteX49" fmla="*/ 1386927 w 3339552"/>
              <a:gd name="connsiteY49" fmla="*/ 1650801 h 7301507"/>
              <a:gd name="connsiteX50" fmla="*/ 1405977 w 3339552"/>
              <a:gd name="connsiteY50" fmla="*/ 1724620 h 7301507"/>
              <a:gd name="connsiteX51" fmla="*/ 1517896 w 3339552"/>
              <a:gd name="connsiteY51" fmla="*/ 1760339 h 7301507"/>
              <a:gd name="connsiteX52" fmla="*/ 1591715 w 3339552"/>
              <a:gd name="connsiteY52" fmla="*/ 1777007 h 7301507"/>
              <a:gd name="connsiteX53" fmla="*/ 1501227 w 3339552"/>
              <a:gd name="connsiteY53" fmla="*/ 1907976 h 7301507"/>
              <a:gd name="connsiteX54" fmla="*/ 1494083 w 3339552"/>
              <a:gd name="connsiteY54" fmla="*/ 1957982 h 7301507"/>
              <a:gd name="connsiteX55" fmla="*/ 1422646 w 3339552"/>
              <a:gd name="connsiteY55" fmla="*/ 1993701 h 7301507"/>
              <a:gd name="connsiteX56" fmla="*/ 1391690 w 3339552"/>
              <a:gd name="connsiteY56" fmla="*/ 2055614 h 7301507"/>
              <a:gd name="connsiteX57" fmla="*/ 1260721 w 3339552"/>
              <a:gd name="connsiteY57" fmla="*/ 2029420 h 7301507"/>
              <a:gd name="connsiteX58" fmla="*/ 1139277 w 3339552"/>
              <a:gd name="connsiteY58" fmla="*/ 2029419 h 7301507"/>
              <a:gd name="connsiteX59" fmla="*/ 1072602 w 3339552"/>
              <a:gd name="connsiteY59" fmla="*/ 2057995 h 7301507"/>
              <a:gd name="connsiteX60" fmla="*/ 1065458 w 3339552"/>
              <a:gd name="connsiteY60" fmla="*/ 2158007 h 7301507"/>
              <a:gd name="connsiteX61" fmla="*/ 977352 w 3339552"/>
              <a:gd name="connsiteY61" fmla="*/ 2246114 h 7301507"/>
              <a:gd name="connsiteX62" fmla="*/ 1120227 w 3339552"/>
              <a:gd name="connsiteY62" fmla="*/ 2308026 h 7301507"/>
              <a:gd name="connsiteX63" fmla="*/ 1170234 w 3339552"/>
              <a:gd name="connsiteY63" fmla="*/ 2343744 h 7301507"/>
              <a:gd name="connsiteX64" fmla="*/ 1222621 w 3339552"/>
              <a:gd name="connsiteY64" fmla="*/ 2360414 h 7301507"/>
              <a:gd name="connsiteX65" fmla="*/ 1272627 w 3339552"/>
              <a:gd name="connsiteY65" fmla="*/ 2410420 h 7301507"/>
              <a:gd name="connsiteX66" fmla="*/ 1329777 w 3339552"/>
              <a:gd name="connsiteY66" fmla="*/ 2431851 h 7301507"/>
              <a:gd name="connsiteX67" fmla="*/ 1422646 w 3339552"/>
              <a:gd name="connsiteY67" fmla="*/ 2508051 h 7301507"/>
              <a:gd name="connsiteX68" fmla="*/ 1508371 w 3339552"/>
              <a:gd name="connsiteY68" fmla="*/ 2541390 h 7301507"/>
              <a:gd name="connsiteX69" fmla="*/ 1641721 w 3339552"/>
              <a:gd name="connsiteY69" fmla="*/ 2689026 h 7301507"/>
              <a:gd name="connsiteX70" fmla="*/ 1725065 w 3339552"/>
              <a:gd name="connsiteY70" fmla="*/ 2843807 h 7301507"/>
              <a:gd name="connsiteX71" fmla="*/ 1896514 w 3339552"/>
              <a:gd name="connsiteY71" fmla="*/ 2950964 h 7301507"/>
              <a:gd name="connsiteX72" fmla="*/ 1927471 w 3339552"/>
              <a:gd name="connsiteY72" fmla="*/ 3055739 h 7301507"/>
              <a:gd name="connsiteX73" fmla="*/ 1989383 w 3339552"/>
              <a:gd name="connsiteY73" fmla="*/ 3158132 h 7301507"/>
              <a:gd name="connsiteX74" fmla="*/ 2051296 w 3339552"/>
              <a:gd name="connsiteY74" fmla="*/ 3196232 h 7301507"/>
              <a:gd name="connsiteX75" fmla="*/ 2182265 w 3339552"/>
              <a:gd name="connsiteY75" fmla="*/ 3343870 h 7301507"/>
              <a:gd name="connsiteX76" fmla="*/ 2325139 w 3339552"/>
              <a:gd name="connsiteY76" fmla="*/ 3420070 h 7301507"/>
              <a:gd name="connsiteX77" fmla="*/ 2384671 w 3339552"/>
              <a:gd name="connsiteY77" fmla="*/ 3505795 h 7301507"/>
              <a:gd name="connsiteX78" fmla="*/ 2432296 w 3339552"/>
              <a:gd name="connsiteY78" fmla="*/ 3572470 h 7301507"/>
              <a:gd name="connsiteX79" fmla="*/ 2479921 w 3339552"/>
              <a:gd name="connsiteY79" fmla="*/ 3562946 h 7301507"/>
              <a:gd name="connsiteX80" fmla="*/ 2484683 w 3339552"/>
              <a:gd name="connsiteY80" fmla="*/ 3715345 h 7301507"/>
              <a:gd name="connsiteX81" fmla="*/ 2537071 w 3339552"/>
              <a:gd name="connsiteY81" fmla="*/ 3808214 h 7301507"/>
              <a:gd name="connsiteX82" fmla="*/ 2529927 w 3339552"/>
              <a:gd name="connsiteY82" fmla="*/ 3846314 h 7301507"/>
              <a:gd name="connsiteX83" fmla="*/ 2598983 w 3339552"/>
              <a:gd name="connsiteY83" fmla="*/ 3882032 h 7301507"/>
              <a:gd name="connsiteX84" fmla="*/ 2656133 w 3339552"/>
              <a:gd name="connsiteY84" fmla="*/ 3827264 h 7301507"/>
              <a:gd name="connsiteX85" fmla="*/ 2689471 w 3339552"/>
              <a:gd name="connsiteY85" fmla="*/ 3910607 h 7301507"/>
              <a:gd name="connsiteX86" fmla="*/ 2734715 w 3339552"/>
              <a:gd name="connsiteY86" fmla="*/ 3955851 h 7301507"/>
              <a:gd name="connsiteX87" fmla="*/ 2808533 w 3339552"/>
              <a:gd name="connsiteY87" fmla="*/ 3979664 h 7301507"/>
              <a:gd name="connsiteX88" fmla="*/ 2860921 w 3339552"/>
              <a:gd name="connsiteY88" fmla="*/ 4048720 h 7301507"/>
              <a:gd name="connsiteX89" fmla="*/ 2946646 w 3339552"/>
              <a:gd name="connsiteY89" fmla="*/ 4103489 h 7301507"/>
              <a:gd name="connsiteX90" fmla="*/ 2999033 w 3339552"/>
              <a:gd name="connsiteY90" fmla="*/ 4136826 h 7301507"/>
              <a:gd name="connsiteX91" fmla="*/ 2870446 w 3339552"/>
              <a:gd name="connsiteY91" fmla="*/ 4229695 h 7301507"/>
              <a:gd name="connsiteX92" fmla="*/ 2868064 w 3339552"/>
              <a:gd name="connsiteY92" fmla="*/ 4284463 h 7301507"/>
              <a:gd name="connsiteX93" fmla="*/ 2970458 w 3339552"/>
              <a:gd name="connsiteY93" fmla="*/ 4401145 h 7301507"/>
              <a:gd name="connsiteX94" fmla="*/ 3065708 w 3339552"/>
              <a:gd name="connsiteY94" fmla="*/ 4463057 h 7301507"/>
              <a:gd name="connsiteX95" fmla="*/ 3096665 w 3339552"/>
              <a:gd name="connsiteY95" fmla="*/ 4501157 h 7301507"/>
              <a:gd name="connsiteX96" fmla="*/ 3082377 w 3339552"/>
              <a:gd name="connsiteY96" fmla="*/ 4582120 h 7301507"/>
              <a:gd name="connsiteX97" fmla="*/ 3077615 w 3339552"/>
              <a:gd name="connsiteY97" fmla="*/ 4665464 h 7301507"/>
              <a:gd name="connsiteX98" fmla="*/ 3034752 w 3339552"/>
              <a:gd name="connsiteY98" fmla="*/ 4674989 h 7301507"/>
              <a:gd name="connsiteX99" fmla="*/ 3008558 w 3339552"/>
              <a:gd name="connsiteY99" fmla="*/ 4691657 h 7301507"/>
              <a:gd name="connsiteX100" fmla="*/ 3037133 w 3339552"/>
              <a:gd name="connsiteY100" fmla="*/ 4841676 h 7301507"/>
              <a:gd name="connsiteX101" fmla="*/ 3020465 w 3339552"/>
              <a:gd name="connsiteY101" fmla="*/ 4977407 h 7301507"/>
              <a:gd name="connsiteX102" fmla="*/ 2982365 w 3339552"/>
              <a:gd name="connsiteY102" fmla="*/ 5017889 h 7301507"/>
              <a:gd name="connsiteX103" fmla="*/ 2965696 w 3339552"/>
              <a:gd name="connsiteY103" fmla="*/ 5139332 h 7301507"/>
              <a:gd name="connsiteX104" fmla="*/ 2937121 w 3339552"/>
              <a:gd name="connsiteY104" fmla="*/ 5258395 h 7301507"/>
              <a:gd name="connsiteX105" fmla="*/ 2989508 w 3339552"/>
              <a:gd name="connsiteY105" fmla="*/ 5275064 h 7301507"/>
              <a:gd name="connsiteX106" fmla="*/ 2987127 w 3339552"/>
              <a:gd name="connsiteY106" fmla="*/ 5320307 h 7301507"/>
              <a:gd name="connsiteX107" fmla="*/ 2984746 w 3339552"/>
              <a:gd name="connsiteY107" fmla="*/ 5375076 h 7301507"/>
              <a:gd name="connsiteX108" fmla="*/ 3041896 w 3339552"/>
              <a:gd name="connsiteY108" fmla="*/ 5444132 h 7301507"/>
              <a:gd name="connsiteX109" fmla="*/ 3089521 w 3339552"/>
              <a:gd name="connsiteY109" fmla="*/ 5570339 h 7301507"/>
              <a:gd name="connsiteX110" fmla="*/ 2996652 w 3339552"/>
              <a:gd name="connsiteY110" fmla="*/ 5860851 h 7301507"/>
              <a:gd name="connsiteX111" fmla="*/ 3018083 w 3339552"/>
              <a:gd name="connsiteY111" fmla="*/ 5915620 h 7301507"/>
              <a:gd name="connsiteX112" fmla="*/ 3044277 w 3339552"/>
              <a:gd name="connsiteY112" fmla="*/ 5968007 h 7301507"/>
              <a:gd name="connsiteX113" fmla="*/ 3049040 w 3339552"/>
              <a:gd name="connsiteY113" fmla="*/ 6072782 h 7301507"/>
              <a:gd name="connsiteX114" fmla="*/ 2956170 w 3339552"/>
              <a:gd name="connsiteY114" fmla="*/ 6232327 h 7301507"/>
              <a:gd name="connsiteX115" fmla="*/ 2920452 w 3339552"/>
              <a:gd name="connsiteY115" fmla="*/ 6213276 h 7301507"/>
              <a:gd name="connsiteX116" fmla="*/ 2849015 w 3339552"/>
              <a:gd name="connsiteY116" fmla="*/ 6225182 h 7301507"/>
              <a:gd name="connsiteX117" fmla="*/ 2713283 w 3339552"/>
              <a:gd name="connsiteY117" fmla="*/ 6337101 h 7301507"/>
              <a:gd name="connsiteX118" fmla="*/ 2606127 w 3339552"/>
              <a:gd name="connsiteY118" fmla="*/ 6322814 h 7301507"/>
              <a:gd name="connsiteX119" fmla="*/ 2575171 w 3339552"/>
              <a:gd name="connsiteY119" fmla="*/ 6351389 h 7301507"/>
              <a:gd name="connsiteX120" fmla="*/ 2508495 w 3339552"/>
              <a:gd name="connsiteY120" fmla="*/ 6396631 h 7301507"/>
              <a:gd name="connsiteX121" fmla="*/ 2391815 w 3339552"/>
              <a:gd name="connsiteY121" fmla="*/ 6384726 h 7301507"/>
              <a:gd name="connsiteX122" fmla="*/ 2368002 w 3339552"/>
              <a:gd name="connsiteY122" fmla="*/ 6501407 h 7301507"/>
              <a:gd name="connsiteX123" fmla="*/ 2363240 w 3339552"/>
              <a:gd name="connsiteY123" fmla="*/ 6537126 h 7301507"/>
              <a:gd name="connsiteX124" fmla="*/ 2339428 w 3339552"/>
              <a:gd name="connsiteY124" fmla="*/ 6556176 h 7301507"/>
              <a:gd name="connsiteX125" fmla="*/ 2141783 w 3339552"/>
              <a:gd name="connsiteY125" fmla="*/ 6508551 h 7301507"/>
              <a:gd name="connsiteX126" fmla="*/ 2103683 w 3339552"/>
              <a:gd name="connsiteY126" fmla="*/ 6560939 h 7301507"/>
              <a:gd name="connsiteX127" fmla="*/ 2072727 w 3339552"/>
              <a:gd name="connsiteY127" fmla="*/ 6656189 h 7301507"/>
              <a:gd name="connsiteX128" fmla="*/ 2039389 w 3339552"/>
              <a:gd name="connsiteY128" fmla="*/ 6720482 h 7301507"/>
              <a:gd name="connsiteX129" fmla="*/ 2051296 w 3339552"/>
              <a:gd name="connsiteY129" fmla="*/ 6782395 h 7301507"/>
              <a:gd name="connsiteX130" fmla="*/ 2184646 w 3339552"/>
              <a:gd name="connsiteY130" fmla="*/ 6894314 h 7301507"/>
              <a:gd name="connsiteX131" fmla="*/ 2253702 w 3339552"/>
              <a:gd name="connsiteY131" fmla="*/ 6927651 h 7301507"/>
              <a:gd name="connsiteX132" fmla="*/ 2237033 w 3339552"/>
              <a:gd name="connsiteY132" fmla="*/ 6951464 h 7301507"/>
              <a:gd name="connsiteX133" fmla="*/ 2201315 w 3339552"/>
              <a:gd name="connsiteY133" fmla="*/ 6970514 h 7301507"/>
              <a:gd name="connsiteX134" fmla="*/ 2234652 w 3339552"/>
              <a:gd name="connsiteY134" fmla="*/ 7046714 h 7301507"/>
              <a:gd name="connsiteX135" fmla="*/ 2203696 w 3339552"/>
              <a:gd name="connsiteY135" fmla="*/ 7068145 h 7301507"/>
              <a:gd name="connsiteX136" fmla="*/ 2098921 w 3339552"/>
              <a:gd name="connsiteY136" fmla="*/ 7006232 h 7301507"/>
              <a:gd name="connsiteX137" fmla="*/ 2056058 w 3339552"/>
              <a:gd name="connsiteY137" fmla="*/ 7032426 h 7301507"/>
              <a:gd name="connsiteX138" fmla="*/ 1996527 w 3339552"/>
              <a:gd name="connsiteY138" fmla="*/ 6930032 h 7301507"/>
              <a:gd name="connsiteX139" fmla="*/ 1879846 w 3339552"/>
              <a:gd name="connsiteY139" fmla="*/ 6956226 h 7301507"/>
              <a:gd name="connsiteX140" fmla="*/ 1815552 w 3339552"/>
              <a:gd name="connsiteY140" fmla="*/ 6960989 h 7301507"/>
              <a:gd name="connsiteX141" fmla="*/ 1765546 w 3339552"/>
              <a:gd name="connsiteY141" fmla="*/ 6956227 h 7301507"/>
              <a:gd name="connsiteX142" fmla="*/ 1708396 w 3339552"/>
              <a:gd name="connsiteY142" fmla="*/ 7001470 h 7301507"/>
              <a:gd name="connsiteX143" fmla="*/ 1529802 w 3339552"/>
              <a:gd name="connsiteY143" fmla="*/ 6960989 h 7301507"/>
              <a:gd name="connsiteX144" fmla="*/ 1553614 w 3339552"/>
              <a:gd name="connsiteY144" fmla="*/ 7087195 h 7301507"/>
              <a:gd name="connsiteX145" fmla="*/ 1477415 w 3339552"/>
              <a:gd name="connsiteY145" fmla="*/ 7132439 h 7301507"/>
              <a:gd name="connsiteX146" fmla="*/ 1415502 w 3339552"/>
              <a:gd name="connsiteY146" fmla="*/ 7199113 h 7301507"/>
              <a:gd name="connsiteX147" fmla="*/ 1265483 w 3339552"/>
              <a:gd name="connsiteY147" fmla="*/ 7191970 h 7301507"/>
              <a:gd name="connsiteX148" fmla="*/ 1213096 w 3339552"/>
              <a:gd name="connsiteY148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260721 w 3339552"/>
              <a:gd name="connsiteY7" fmla="*/ 319682 h 7301507"/>
              <a:gd name="connsiteX8" fmla="*/ 1191665 w 3339552"/>
              <a:gd name="connsiteY8" fmla="*/ 245864 h 7301507"/>
              <a:gd name="connsiteX9" fmla="*/ 1082127 w 3339552"/>
              <a:gd name="connsiteY9" fmla="*/ 326826 h 7301507"/>
              <a:gd name="connsiteX10" fmla="*/ 1020215 w 3339552"/>
              <a:gd name="connsiteY10" fmla="*/ 393501 h 7301507"/>
              <a:gd name="connsiteX11" fmla="*/ 858290 w 3339552"/>
              <a:gd name="connsiteY11" fmla="*/ 274439 h 7301507"/>
              <a:gd name="connsiteX12" fmla="*/ 796377 w 3339552"/>
              <a:gd name="connsiteY12" fmla="*/ 379213 h 7301507"/>
              <a:gd name="connsiteX13" fmla="*/ 755896 w 3339552"/>
              <a:gd name="connsiteY13" fmla="*/ 314920 h 7301507"/>
              <a:gd name="connsiteX14" fmla="*/ 689221 w 3339552"/>
              <a:gd name="connsiteY14" fmla="*/ 243482 h 7301507"/>
              <a:gd name="connsiteX15" fmla="*/ 667790 w 3339552"/>
              <a:gd name="connsiteY15" fmla="*/ 286345 h 7301507"/>
              <a:gd name="connsiteX16" fmla="*/ 620165 w 3339552"/>
              <a:gd name="connsiteY16" fmla="*/ 355401 h 7301507"/>
              <a:gd name="connsiteX17" fmla="*/ 589208 w 3339552"/>
              <a:gd name="connsiteY17" fmla="*/ 369689 h 7301507"/>
              <a:gd name="connsiteX18" fmla="*/ 498721 w 3339552"/>
              <a:gd name="connsiteY18" fmla="*/ 455414 h 7301507"/>
              <a:gd name="connsiteX19" fmla="*/ 396327 w 3339552"/>
              <a:gd name="connsiteY19" fmla="*/ 353020 h 7301507"/>
              <a:gd name="connsiteX20" fmla="*/ 243927 w 3339552"/>
              <a:gd name="connsiteY20" fmla="*/ 267295 h 7301507"/>
              <a:gd name="connsiteX21" fmla="*/ 174871 w 3339552"/>
              <a:gd name="connsiteY21" fmla="*/ 300632 h 7301507"/>
              <a:gd name="connsiteX22" fmla="*/ 127246 w 3339552"/>
              <a:gd name="connsiteY22" fmla="*/ 383976 h 7301507"/>
              <a:gd name="connsiteX23" fmla="*/ 43902 w 3339552"/>
              <a:gd name="connsiteY23" fmla="*/ 445889 h 7301507"/>
              <a:gd name="connsiteX24" fmla="*/ 8183 w 3339552"/>
              <a:gd name="connsiteY24" fmla="*/ 457795 h 7301507"/>
              <a:gd name="connsiteX25" fmla="*/ 198683 w 3339552"/>
              <a:gd name="connsiteY25" fmla="*/ 662582 h 7301507"/>
              <a:gd name="connsiteX26" fmla="*/ 265359 w 3339552"/>
              <a:gd name="connsiteY26" fmla="*/ 679251 h 7301507"/>
              <a:gd name="connsiteX27" fmla="*/ 298697 w 3339552"/>
              <a:gd name="connsiteY27" fmla="*/ 703064 h 7301507"/>
              <a:gd name="connsiteX28" fmla="*/ 296315 w 3339552"/>
              <a:gd name="connsiteY28" fmla="*/ 874513 h 7301507"/>
              <a:gd name="connsiteX29" fmla="*/ 362990 w 3339552"/>
              <a:gd name="connsiteY29" fmla="*/ 879276 h 7301507"/>
              <a:gd name="connsiteX30" fmla="*/ 401090 w 3339552"/>
              <a:gd name="connsiteY30" fmla="*/ 829270 h 7301507"/>
              <a:gd name="connsiteX31" fmla="*/ 482052 w 3339552"/>
              <a:gd name="connsiteY31" fmla="*/ 867370 h 7301507"/>
              <a:gd name="connsiteX32" fmla="*/ 420140 w 3339552"/>
              <a:gd name="connsiteY32" fmla="*/ 1012626 h 7301507"/>
              <a:gd name="connsiteX33" fmla="*/ 434427 w 3339552"/>
              <a:gd name="connsiteY33" fmla="*/ 1060251 h 7301507"/>
              <a:gd name="connsiteX34" fmla="*/ 379658 w 3339552"/>
              <a:gd name="connsiteY34" fmla="*/ 1112639 h 7301507"/>
              <a:gd name="connsiteX35" fmla="*/ 415377 w 3339552"/>
              <a:gd name="connsiteY35" fmla="*/ 1141213 h 7301507"/>
              <a:gd name="connsiteX36" fmla="*/ 486815 w 3339552"/>
              <a:gd name="connsiteY36" fmla="*/ 1229320 h 7301507"/>
              <a:gd name="connsiteX37" fmla="*/ 527296 w 3339552"/>
              <a:gd name="connsiteY37" fmla="*/ 1317426 h 7301507"/>
              <a:gd name="connsiteX38" fmla="*/ 636833 w 3339552"/>
              <a:gd name="connsiteY38" fmla="*/ 1369814 h 7301507"/>
              <a:gd name="connsiteX39" fmla="*/ 746371 w 3339552"/>
              <a:gd name="connsiteY39" fmla="*/ 1393626 h 7301507"/>
              <a:gd name="connsiteX40" fmla="*/ 829715 w 3339552"/>
              <a:gd name="connsiteY40" fmla="*/ 1441251 h 7301507"/>
              <a:gd name="connsiteX41" fmla="*/ 913058 w 3339552"/>
              <a:gd name="connsiteY41" fmla="*/ 1415057 h 7301507"/>
              <a:gd name="connsiteX42" fmla="*/ 994021 w 3339552"/>
              <a:gd name="connsiteY42" fmla="*/ 1341239 h 7301507"/>
              <a:gd name="connsiteX43" fmla="*/ 1103558 w 3339552"/>
              <a:gd name="connsiteY43" fmla="*/ 1324570 h 7301507"/>
              <a:gd name="connsiteX44" fmla="*/ 1170233 w 3339552"/>
              <a:gd name="connsiteY44" fmla="*/ 1329332 h 7301507"/>
              <a:gd name="connsiteX45" fmla="*/ 1329777 w 3339552"/>
              <a:gd name="connsiteY45" fmla="*/ 1438870 h 7301507"/>
              <a:gd name="connsiteX46" fmla="*/ 1389308 w 3339552"/>
              <a:gd name="connsiteY46" fmla="*/ 1467445 h 7301507"/>
              <a:gd name="connsiteX47" fmla="*/ 1260721 w 3339552"/>
              <a:gd name="connsiteY47" fmla="*/ 1569839 h 7301507"/>
              <a:gd name="connsiteX48" fmla="*/ 1263102 w 3339552"/>
              <a:gd name="connsiteY48" fmla="*/ 1634132 h 7301507"/>
              <a:gd name="connsiteX49" fmla="*/ 1425027 w 3339552"/>
              <a:gd name="connsiteY49" fmla="*/ 1586507 h 7301507"/>
              <a:gd name="connsiteX50" fmla="*/ 1386927 w 3339552"/>
              <a:gd name="connsiteY50" fmla="*/ 1650801 h 7301507"/>
              <a:gd name="connsiteX51" fmla="*/ 1405977 w 3339552"/>
              <a:gd name="connsiteY51" fmla="*/ 1724620 h 7301507"/>
              <a:gd name="connsiteX52" fmla="*/ 1517896 w 3339552"/>
              <a:gd name="connsiteY52" fmla="*/ 1760339 h 7301507"/>
              <a:gd name="connsiteX53" fmla="*/ 1591715 w 3339552"/>
              <a:gd name="connsiteY53" fmla="*/ 1777007 h 7301507"/>
              <a:gd name="connsiteX54" fmla="*/ 1501227 w 3339552"/>
              <a:gd name="connsiteY54" fmla="*/ 1907976 h 7301507"/>
              <a:gd name="connsiteX55" fmla="*/ 1494083 w 3339552"/>
              <a:gd name="connsiteY55" fmla="*/ 1957982 h 7301507"/>
              <a:gd name="connsiteX56" fmla="*/ 1422646 w 3339552"/>
              <a:gd name="connsiteY56" fmla="*/ 1993701 h 7301507"/>
              <a:gd name="connsiteX57" fmla="*/ 1391690 w 3339552"/>
              <a:gd name="connsiteY57" fmla="*/ 2055614 h 7301507"/>
              <a:gd name="connsiteX58" fmla="*/ 1260721 w 3339552"/>
              <a:gd name="connsiteY58" fmla="*/ 2029420 h 7301507"/>
              <a:gd name="connsiteX59" fmla="*/ 1139277 w 3339552"/>
              <a:gd name="connsiteY59" fmla="*/ 2029419 h 7301507"/>
              <a:gd name="connsiteX60" fmla="*/ 1072602 w 3339552"/>
              <a:gd name="connsiteY60" fmla="*/ 2057995 h 7301507"/>
              <a:gd name="connsiteX61" fmla="*/ 1065458 w 3339552"/>
              <a:gd name="connsiteY61" fmla="*/ 2158007 h 7301507"/>
              <a:gd name="connsiteX62" fmla="*/ 977352 w 3339552"/>
              <a:gd name="connsiteY62" fmla="*/ 2246114 h 7301507"/>
              <a:gd name="connsiteX63" fmla="*/ 1120227 w 3339552"/>
              <a:gd name="connsiteY63" fmla="*/ 2308026 h 7301507"/>
              <a:gd name="connsiteX64" fmla="*/ 1170234 w 3339552"/>
              <a:gd name="connsiteY64" fmla="*/ 2343744 h 7301507"/>
              <a:gd name="connsiteX65" fmla="*/ 1222621 w 3339552"/>
              <a:gd name="connsiteY65" fmla="*/ 2360414 h 7301507"/>
              <a:gd name="connsiteX66" fmla="*/ 1272627 w 3339552"/>
              <a:gd name="connsiteY66" fmla="*/ 2410420 h 7301507"/>
              <a:gd name="connsiteX67" fmla="*/ 1329777 w 3339552"/>
              <a:gd name="connsiteY67" fmla="*/ 2431851 h 7301507"/>
              <a:gd name="connsiteX68" fmla="*/ 1422646 w 3339552"/>
              <a:gd name="connsiteY68" fmla="*/ 2508051 h 7301507"/>
              <a:gd name="connsiteX69" fmla="*/ 1508371 w 3339552"/>
              <a:gd name="connsiteY69" fmla="*/ 2541390 h 7301507"/>
              <a:gd name="connsiteX70" fmla="*/ 1641721 w 3339552"/>
              <a:gd name="connsiteY70" fmla="*/ 2689026 h 7301507"/>
              <a:gd name="connsiteX71" fmla="*/ 1725065 w 3339552"/>
              <a:gd name="connsiteY71" fmla="*/ 2843807 h 7301507"/>
              <a:gd name="connsiteX72" fmla="*/ 1896514 w 3339552"/>
              <a:gd name="connsiteY72" fmla="*/ 2950964 h 7301507"/>
              <a:gd name="connsiteX73" fmla="*/ 1927471 w 3339552"/>
              <a:gd name="connsiteY73" fmla="*/ 3055739 h 7301507"/>
              <a:gd name="connsiteX74" fmla="*/ 1989383 w 3339552"/>
              <a:gd name="connsiteY74" fmla="*/ 3158132 h 7301507"/>
              <a:gd name="connsiteX75" fmla="*/ 2051296 w 3339552"/>
              <a:gd name="connsiteY75" fmla="*/ 3196232 h 7301507"/>
              <a:gd name="connsiteX76" fmla="*/ 2182265 w 3339552"/>
              <a:gd name="connsiteY76" fmla="*/ 3343870 h 7301507"/>
              <a:gd name="connsiteX77" fmla="*/ 2325139 w 3339552"/>
              <a:gd name="connsiteY77" fmla="*/ 3420070 h 7301507"/>
              <a:gd name="connsiteX78" fmla="*/ 2384671 w 3339552"/>
              <a:gd name="connsiteY78" fmla="*/ 3505795 h 7301507"/>
              <a:gd name="connsiteX79" fmla="*/ 2432296 w 3339552"/>
              <a:gd name="connsiteY79" fmla="*/ 3572470 h 7301507"/>
              <a:gd name="connsiteX80" fmla="*/ 2479921 w 3339552"/>
              <a:gd name="connsiteY80" fmla="*/ 3562946 h 7301507"/>
              <a:gd name="connsiteX81" fmla="*/ 2484683 w 3339552"/>
              <a:gd name="connsiteY81" fmla="*/ 3715345 h 7301507"/>
              <a:gd name="connsiteX82" fmla="*/ 2537071 w 3339552"/>
              <a:gd name="connsiteY82" fmla="*/ 3808214 h 7301507"/>
              <a:gd name="connsiteX83" fmla="*/ 2529927 w 3339552"/>
              <a:gd name="connsiteY83" fmla="*/ 3846314 h 7301507"/>
              <a:gd name="connsiteX84" fmla="*/ 2598983 w 3339552"/>
              <a:gd name="connsiteY84" fmla="*/ 3882032 h 7301507"/>
              <a:gd name="connsiteX85" fmla="*/ 2656133 w 3339552"/>
              <a:gd name="connsiteY85" fmla="*/ 3827264 h 7301507"/>
              <a:gd name="connsiteX86" fmla="*/ 2689471 w 3339552"/>
              <a:gd name="connsiteY86" fmla="*/ 3910607 h 7301507"/>
              <a:gd name="connsiteX87" fmla="*/ 2734715 w 3339552"/>
              <a:gd name="connsiteY87" fmla="*/ 3955851 h 7301507"/>
              <a:gd name="connsiteX88" fmla="*/ 2808533 w 3339552"/>
              <a:gd name="connsiteY88" fmla="*/ 3979664 h 7301507"/>
              <a:gd name="connsiteX89" fmla="*/ 2860921 w 3339552"/>
              <a:gd name="connsiteY89" fmla="*/ 4048720 h 7301507"/>
              <a:gd name="connsiteX90" fmla="*/ 2946646 w 3339552"/>
              <a:gd name="connsiteY90" fmla="*/ 4103489 h 7301507"/>
              <a:gd name="connsiteX91" fmla="*/ 2999033 w 3339552"/>
              <a:gd name="connsiteY91" fmla="*/ 4136826 h 7301507"/>
              <a:gd name="connsiteX92" fmla="*/ 2870446 w 3339552"/>
              <a:gd name="connsiteY92" fmla="*/ 4229695 h 7301507"/>
              <a:gd name="connsiteX93" fmla="*/ 2868064 w 3339552"/>
              <a:gd name="connsiteY93" fmla="*/ 4284463 h 7301507"/>
              <a:gd name="connsiteX94" fmla="*/ 2970458 w 3339552"/>
              <a:gd name="connsiteY94" fmla="*/ 4401145 h 7301507"/>
              <a:gd name="connsiteX95" fmla="*/ 3065708 w 3339552"/>
              <a:gd name="connsiteY95" fmla="*/ 4463057 h 7301507"/>
              <a:gd name="connsiteX96" fmla="*/ 3096665 w 3339552"/>
              <a:gd name="connsiteY96" fmla="*/ 4501157 h 7301507"/>
              <a:gd name="connsiteX97" fmla="*/ 3082377 w 3339552"/>
              <a:gd name="connsiteY97" fmla="*/ 4582120 h 7301507"/>
              <a:gd name="connsiteX98" fmla="*/ 3077615 w 3339552"/>
              <a:gd name="connsiteY98" fmla="*/ 4665464 h 7301507"/>
              <a:gd name="connsiteX99" fmla="*/ 3034752 w 3339552"/>
              <a:gd name="connsiteY99" fmla="*/ 4674989 h 7301507"/>
              <a:gd name="connsiteX100" fmla="*/ 3008558 w 3339552"/>
              <a:gd name="connsiteY100" fmla="*/ 4691657 h 7301507"/>
              <a:gd name="connsiteX101" fmla="*/ 3037133 w 3339552"/>
              <a:gd name="connsiteY101" fmla="*/ 4841676 h 7301507"/>
              <a:gd name="connsiteX102" fmla="*/ 3020465 w 3339552"/>
              <a:gd name="connsiteY102" fmla="*/ 4977407 h 7301507"/>
              <a:gd name="connsiteX103" fmla="*/ 2982365 w 3339552"/>
              <a:gd name="connsiteY103" fmla="*/ 5017889 h 7301507"/>
              <a:gd name="connsiteX104" fmla="*/ 2965696 w 3339552"/>
              <a:gd name="connsiteY104" fmla="*/ 5139332 h 7301507"/>
              <a:gd name="connsiteX105" fmla="*/ 2937121 w 3339552"/>
              <a:gd name="connsiteY105" fmla="*/ 5258395 h 7301507"/>
              <a:gd name="connsiteX106" fmla="*/ 2989508 w 3339552"/>
              <a:gd name="connsiteY106" fmla="*/ 5275064 h 7301507"/>
              <a:gd name="connsiteX107" fmla="*/ 2987127 w 3339552"/>
              <a:gd name="connsiteY107" fmla="*/ 5320307 h 7301507"/>
              <a:gd name="connsiteX108" fmla="*/ 2984746 w 3339552"/>
              <a:gd name="connsiteY108" fmla="*/ 5375076 h 7301507"/>
              <a:gd name="connsiteX109" fmla="*/ 3041896 w 3339552"/>
              <a:gd name="connsiteY109" fmla="*/ 5444132 h 7301507"/>
              <a:gd name="connsiteX110" fmla="*/ 3089521 w 3339552"/>
              <a:gd name="connsiteY110" fmla="*/ 5570339 h 7301507"/>
              <a:gd name="connsiteX111" fmla="*/ 2996652 w 3339552"/>
              <a:gd name="connsiteY111" fmla="*/ 5860851 h 7301507"/>
              <a:gd name="connsiteX112" fmla="*/ 3018083 w 3339552"/>
              <a:gd name="connsiteY112" fmla="*/ 5915620 h 7301507"/>
              <a:gd name="connsiteX113" fmla="*/ 3044277 w 3339552"/>
              <a:gd name="connsiteY113" fmla="*/ 5968007 h 7301507"/>
              <a:gd name="connsiteX114" fmla="*/ 3049040 w 3339552"/>
              <a:gd name="connsiteY114" fmla="*/ 6072782 h 7301507"/>
              <a:gd name="connsiteX115" fmla="*/ 2956170 w 3339552"/>
              <a:gd name="connsiteY115" fmla="*/ 6232327 h 7301507"/>
              <a:gd name="connsiteX116" fmla="*/ 2920452 w 3339552"/>
              <a:gd name="connsiteY116" fmla="*/ 6213276 h 7301507"/>
              <a:gd name="connsiteX117" fmla="*/ 2849015 w 3339552"/>
              <a:gd name="connsiteY117" fmla="*/ 6225182 h 7301507"/>
              <a:gd name="connsiteX118" fmla="*/ 2713283 w 3339552"/>
              <a:gd name="connsiteY118" fmla="*/ 6337101 h 7301507"/>
              <a:gd name="connsiteX119" fmla="*/ 2606127 w 3339552"/>
              <a:gd name="connsiteY119" fmla="*/ 6322814 h 7301507"/>
              <a:gd name="connsiteX120" fmla="*/ 2575171 w 3339552"/>
              <a:gd name="connsiteY120" fmla="*/ 6351389 h 7301507"/>
              <a:gd name="connsiteX121" fmla="*/ 2508495 w 3339552"/>
              <a:gd name="connsiteY121" fmla="*/ 6396631 h 7301507"/>
              <a:gd name="connsiteX122" fmla="*/ 2391815 w 3339552"/>
              <a:gd name="connsiteY122" fmla="*/ 6384726 h 7301507"/>
              <a:gd name="connsiteX123" fmla="*/ 2368002 w 3339552"/>
              <a:gd name="connsiteY123" fmla="*/ 6501407 h 7301507"/>
              <a:gd name="connsiteX124" fmla="*/ 2363240 w 3339552"/>
              <a:gd name="connsiteY124" fmla="*/ 6537126 h 7301507"/>
              <a:gd name="connsiteX125" fmla="*/ 2339428 w 3339552"/>
              <a:gd name="connsiteY125" fmla="*/ 6556176 h 7301507"/>
              <a:gd name="connsiteX126" fmla="*/ 2141783 w 3339552"/>
              <a:gd name="connsiteY126" fmla="*/ 6508551 h 7301507"/>
              <a:gd name="connsiteX127" fmla="*/ 2103683 w 3339552"/>
              <a:gd name="connsiteY127" fmla="*/ 6560939 h 7301507"/>
              <a:gd name="connsiteX128" fmla="*/ 2072727 w 3339552"/>
              <a:gd name="connsiteY128" fmla="*/ 6656189 h 7301507"/>
              <a:gd name="connsiteX129" fmla="*/ 2039389 w 3339552"/>
              <a:gd name="connsiteY129" fmla="*/ 6720482 h 7301507"/>
              <a:gd name="connsiteX130" fmla="*/ 2051296 w 3339552"/>
              <a:gd name="connsiteY130" fmla="*/ 6782395 h 7301507"/>
              <a:gd name="connsiteX131" fmla="*/ 2184646 w 3339552"/>
              <a:gd name="connsiteY131" fmla="*/ 6894314 h 7301507"/>
              <a:gd name="connsiteX132" fmla="*/ 2253702 w 3339552"/>
              <a:gd name="connsiteY132" fmla="*/ 6927651 h 7301507"/>
              <a:gd name="connsiteX133" fmla="*/ 2237033 w 3339552"/>
              <a:gd name="connsiteY133" fmla="*/ 6951464 h 7301507"/>
              <a:gd name="connsiteX134" fmla="*/ 2201315 w 3339552"/>
              <a:gd name="connsiteY134" fmla="*/ 6970514 h 7301507"/>
              <a:gd name="connsiteX135" fmla="*/ 2234652 w 3339552"/>
              <a:gd name="connsiteY135" fmla="*/ 7046714 h 7301507"/>
              <a:gd name="connsiteX136" fmla="*/ 2203696 w 3339552"/>
              <a:gd name="connsiteY136" fmla="*/ 7068145 h 7301507"/>
              <a:gd name="connsiteX137" fmla="*/ 2098921 w 3339552"/>
              <a:gd name="connsiteY137" fmla="*/ 7006232 h 7301507"/>
              <a:gd name="connsiteX138" fmla="*/ 2056058 w 3339552"/>
              <a:gd name="connsiteY138" fmla="*/ 7032426 h 7301507"/>
              <a:gd name="connsiteX139" fmla="*/ 1996527 w 3339552"/>
              <a:gd name="connsiteY139" fmla="*/ 6930032 h 7301507"/>
              <a:gd name="connsiteX140" fmla="*/ 1879846 w 3339552"/>
              <a:gd name="connsiteY140" fmla="*/ 6956226 h 7301507"/>
              <a:gd name="connsiteX141" fmla="*/ 1815552 w 3339552"/>
              <a:gd name="connsiteY141" fmla="*/ 6960989 h 7301507"/>
              <a:gd name="connsiteX142" fmla="*/ 1765546 w 3339552"/>
              <a:gd name="connsiteY142" fmla="*/ 6956227 h 7301507"/>
              <a:gd name="connsiteX143" fmla="*/ 1708396 w 3339552"/>
              <a:gd name="connsiteY143" fmla="*/ 7001470 h 7301507"/>
              <a:gd name="connsiteX144" fmla="*/ 1529802 w 3339552"/>
              <a:gd name="connsiteY144" fmla="*/ 6960989 h 7301507"/>
              <a:gd name="connsiteX145" fmla="*/ 1553614 w 3339552"/>
              <a:gd name="connsiteY145" fmla="*/ 7087195 h 7301507"/>
              <a:gd name="connsiteX146" fmla="*/ 1477415 w 3339552"/>
              <a:gd name="connsiteY146" fmla="*/ 7132439 h 7301507"/>
              <a:gd name="connsiteX147" fmla="*/ 1415502 w 3339552"/>
              <a:gd name="connsiteY147" fmla="*/ 7199113 h 7301507"/>
              <a:gd name="connsiteX148" fmla="*/ 1265483 w 3339552"/>
              <a:gd name="connsiteY148" fmla="*/ 7191970 h 7301507"/>
              <a:gd name="connsiteX149" fmla="*/ 1213096 w 3339552"/>
              <a:gd name="connsiteY149" fmla="*/ 7301507 h 7301507"/>
              <a:gd name="connsiteX0" fmla="*/ 3339552 w 3339552"/>
              <a:gd name="connsiteY0" fmla="*/ 1018346 h 7297702"/>
              <a:gd name="connsiteX1" fmla="*/ 2768052 w 3339552"/>
              <a:gd name="connsiteY1" fmla="*/ 846896 h 7297702"/>
              <a:gd name="connsiteX2" fmla="*/ 2444202 w 3339552"/>
              <a:gd name="connsiteY2" fmla="*/ 446846 h 7297702"/>
              <a:gd name="connsiteX3" fmla="*/ 2482302 w 3339552"/>
              <a:gd name="connsiteY3" fmla="*/ 294446 h 7297702"/>
              <a:gd name="connsiteX4" fmla="*/ 1853652 w 3339552"/>
              <a:gd name="connsiteY4" fmla="*/ 65846 h 7297702"/>
              <a:gd name="connsiteX5" fmla="*/ 1606002 w 3339552"/>
              <a:gd name="connsiteY5" fmla="*/ 8696 h 7297702"/>
              <a:gd name="connsiteX6" fmla="*/ 1505990 w 3339552"/>
              <a:gd name="connsiteY6" fmla="*/ 220627 h 7297702"/>
              <a:gd name="connsiteX7" fmla="*/ 1339302 w 3339552"/>
              <a:gd name="connsiteY7" fmla="*/ 275396 h 7297702"/>
              <a:gd name="connsiteX8" fmla="*/ 1260721 w 3339552"/>
              <a:gd name="connsiteY8" fmla="*/ 315877 h 7297702"/>
              <a:gd name="connsiteX9" fmla="*/ 1191665 w 3339552"/>
              <a:gd name="connsiteY9" fmla="*/ 242059 h 7297702"/>
              <a:gd name="connsiteX10" fmla="*/ 1082127 w 3339552"/>
              <a:gd name="connsiteY10" fmla="*/ 323021 h 7297702"/>
              <a:gd name="connsiteX11" fmla="*/ 1020215 w 3339552"/>
              <a:gd name="connsiteY11" fmla="*/ 389696 h 7297702"/>
              <a:gd name="connsiteX12" fmla="*/ 858290 w 3339552"/>
              <a:gd name="connsiteY12" fmla="*/ 270634 h 7297702"/>
              <a:gd name="connsiteX13" fmla="*/ 796377 w 3339552"/>
              <a:gd name="connsiteY13" fmla="*/ 375408 h 7297702"/>
              <a:gd name="connsiteX14" fmla="*/ 755896 w 3339552"/>
              <a:gd name="connsiteY14" fmla="*/ 311115 h 7297702"/>
              <a:gd name="connsiteX15" fmla="*/ 689221 w 3339552"/>
              <a:gd name="connsiteY15" fmla="*/ 239677 h 7297702"/>
              <a:gd name="connsiteX16" fmla="*/ 667790 w 3339552"/>
              <a:gd name="connsiteY16" fmla="*/ 282540 h 7297702"/>
              <a:gd name="connsiteX17" fmla="*/ 620165 w 3339552"/>
              <a:gd name="connsiteY17" fmla="*/ 351596 h 7297702"/>
              <a:gd name="connsiteX18" fmla="*/ 589208 w 3339552"/>
              <a:gd name="connsiteY18" fmla="*/ 365884 h 7297702"/>
              <a:gd name="connsiteX19" fmla="*/ 498721 w 3339552"/>
              <a:gd name="connsiteY19" fmla="*/ 451609 h 7297702"/>
              <a:gd name="connsiteX20" fmla="*/ 396327 w 3339552"/>
              <a:gd name="connsiteY20" fmla="*/ 349215 h 7297702"/>
              <a:gd name="connsiteX21" fmla="*/ 243927 w 3339552"/>
              <a:gd name="connsiteY21" fmla="*/ 263490 h 7297702"/>
              <a:gd name="connsiteX22" fmla="*/ 174871 w 3339552"/>
              <a:gd name="connsiteY22" fmla="*/ 296827 h 7297702"/>
              <a:gd name="connsiteX23" fmla="*/ 127246 w 3339552"/>
              <a:gd name="connsiteY23" fmla="*/ 380171 h 7297702"/>
              <a:gd name="connsiteX24" fmla="*/ 43902 w 3339552"/>
              <a:gd name="connsiteY24" fmla="*/ 442084 h 7297702"/>
              <a:gd name="connsiteX25" fmla="*/ 8183 w 3339552"/>
              <a:gd name="connsiteY25" fmla="*/ 453990 h 7297702"/>
              <a:gd name="connsiteX26" fmla="*/ 198683 w 3339552"/>
              <a:gd name="connsiteY26" fmla="*/ 658777 h 7297702"/>
              <a:gd name="connsiteX27" fmla="*/ 265359 w 3339552"/>
              <a:gd name="connsiteY27" fmla="*/ 675446 h 7297702"/>
              <a:gd name="connsiteX28" fmla="*/ 298697 w 3339552"/>
              <a:gd name="connsiteY28" fmla="*/ 699259 h 7297702"/>
              <a:gd name="connsiteX29" fmla="*/ 296315 w 3339552"/>
              <a:gd name="connsiteY29" fmla="*/ 870708 h 7297702"/>
              <a:gd name="connsiteX30" fmla="*/ 362990 w 3339552"/>
              <a:gd name="connsiteY30" fmla="*/ 875471 h 7297702"/>
              <a:gd name="connsiteX31" fmla="*/ 401090 w 3339552"/>
              <a:gd name="connsiteY31" fmla="*/ 825465 h 7297702"/>
              <a:gd name="connsiteX32" fmla="*/ 482052 w 3339552"/>
              <a:gd name="connsiteY32" fmla="*/ 863565 h 7297702"/>
              <a:gd name="connsiteX33" fmla="*/ 420140 w 3339552"/>
              <a:gd name="connsiteY33" fmla="*/ 1008821 h 7297702"/>
              <a:gd name="connsiteX34" fmla="*/ 434427 w 3339552"/>
              <a:gd name="connsiteY34" fmla="*/ 1056446 h 7297702"/>
              <a:gd name="connsiteX35" fmla="*/ 379658 w 3339552"/>
              <a:gd name="connsiteY35" fmla="*/ 1108834 h 7297702"/>
              <a:gd name="connsiteX36" fmla="*/ 415377 w 3339552"/>
              <a:gd name="connsiteY36" fmla="*/ 1137408 h 7297702"/>
              <a:gd name="connsiteX37" fmla="*/ 486815 w 3339552"/>
              <a:gd name="connsiteY37" fmla="*/ 1225515 h 7297702"/>
              <a:gd name="connsiteX38" fmla="*/ 527296 w 3339552"/>
              <a:gd name="connsiteY38" fmla="*/ 1313621 h 7297702"/>
              <a:gd name="connsiteX39" fmla="*/ 636833 w 3339552"/>
              <a:gd name="connsiteY39" fmla="*/ 1366009 h 7297702"/>
              <a:gd name="connsiteX40" fmla="*/ 746371 w 3339552"/>
              <a:gd name="connsiteY40" fmla="*/ 1389821 h 7297702"/>
              <a:gd name="connsiteX41" fmla="*/ 829715 w 3339552"/>
              <a:gd name="connsiteY41" fmla="*/ 1437446 h 7297702"/>
              <a:gd name="connsiteX42" fmla="*/ 913058 w 3339552"/>
              <a:gd name="connsiteY42" fmla="*/ 1411252 h 7297702"/>
              <a:gd name="connsiteX43" fmla="*/ 994021 w 3339552"/>
              <a:gd name="connsiteY43" fmla="*/ 1337434 h 7297702"/>
              <a:gd name="connsiteX44" fmla="*/ 1103558 w 3339552"/>
              <a:gd name="connsiteY44" fmla="*/ 1320765 h 7297702"/>
              <a:gd name="connsiteX45" fmla="*/ 1170233 w 3339552"/>
              <a:gd name="connsiteY45" fmla="*/ 1325527 h 7297702"/>
              <a:gd name="connsiteX46" fmla="*/ 1329777 w 3339552"/>
              <a:gd name="connsiteY46" fmla="*/ 1435065 h 7297702"/>
              <a:gd name="connsiteX47" fmla="*/ 1389308 w 3339552"/>
              <a:gd name="connsiteY47" fmla="*/ 1463640 h 7297702"/>
              <a:gd name="connsiteX48" fmla="*/ 1260721 w 3339552"/>
              <a:gd name="connsiteY48" fmla="*/ 1566034 h 7297702"/>
              <a:gd name="connsiteX49" fmla="*/ 1263102 w 3339552"/>
              <a:gd name="connsiteY49" fmla="*/ 1630327 h 7297702"/>
              <a:gd name="connsiteX50" fmla="*/ 1425027 w 3339552"/>
              <a:gd name="connsiteY50" fmla="*/ 1582702 h 7297702"/>
              <a:gd name="connsiteX51" fmla="*/ 1386927 w 3339552"/>
              <a:gd name="connsiteY51" fmla="*/ 1646996 h 7297702"/>
              <a:gd name="connsiteX52" fmla="*/ 1405977 w 3339552"/>
              <a:gd name="connsiteY52" fmla="*/ 1720815 h 7297702"/>
              <a:gd name="connsiteX53" fmla="*/ 1517896 w 3339552"/>
              <a:gd name="connsiteY53" fmla="*/ 1756534 h 7297702"/>
              <a:gd name="connsiteX54" fmla="*/ 1591715 w 3339552"/>
              <a:gd name="connsiteY54" fmla="*/ 1773202 h 7297702"/>
              <a:gd name="connsiteX55" fmla="*/ 1501227 w 3339552"/>
              <a:gd name="connsiteY55" fmla="*/ 1904171 h 7297702"/>
              <a:gd name="connsiteX56" fmla="*/ 1494083 w 3339552"/>
              <a:gd name="connsiteY56" fmla="*/ 1954177 h 7297702"/>
              <a:gd name="connsiteX57" fmla="*/ 1422646 w 3339552"/>
              <a:gd name="connsiteY57" fmla="*/ 1989896 h 7297702"/>
              <a:gd name="connsiteX58" fmla="*/ 1391690 w 3339552"/>
              <a:gd name="connsiteY58" fmla="*/ 2051809 h 7297702"/>
              <a:gd name="connsiteX59" fmla="*/ 1260721 w 3339552"/>
              <a:gd name="connsiteY59" fmla="*/ 2025615 h 7297702"/>
              <a:gd name="connsiteX60" fmla="*/ 1139277 w 3339552"/>
              <a:gd name="connsiteY60" fmla="*/ 2025614 h 7297702"/>
              <a:gd name="connsiteX61" fmla="*/ 1072602 w 3339552"/>
              <a:gd name="connsiteY61" fmla="*/ 2054190 h 7297702"/>
              <a:gd name="connsiteX62" fmla="*/ 1065458 w 3339552"/>
              <a:gd name="connsiteY62" fmla="*/ 2154202 h 7297702"/>
              <a:gd name="connsiteX63" fmla="*/ 977352 w 3339552"/>
              <a:gd name="connsiteY63" fmla="*/ 2242309 h 7297702"/>
              <a:gd name="connsiteX64" fmla="*/ 1120227 w 3339552"/>
              <a:gd name="connsiteY64" fmla="*/ 2304221 h 7297702"/>
              <a:gd name="connsiteX65" fmla="*/ 1170234 w 3339552"/>
              <a:gd name="connsiteY65" fmla="*/ 2339939 h 7297702"/>
              <a:gd name="connsiteX66" fmla="*/ 1222621 w 3339552"/>
              <a:gd name="connsiteY66" fmla="*/ 2356609 h 7297702"/>
              <a:gd name="connsiteX67" fmla="*/ 1272627 w 3339552"/>
              <a:gd name="connsiteY67" fmla="*/ 2406615 h 7297702"/>
              <a:gd name="connsiteX68" fmla="*/ 1329777 w 3339552"/>
              <a:gd name="connsiteY68" fmla="*/ 2428046 h 7297702"/>
              <a:gd name="connsiteX69" fmla="*/ 1422646 w 3339552"/>
              <a:gd name="connsiteY69" fmla="*/ 2504246 h 7297702"/>
              <a:gd name="connsiteX70" fmla="*/ 1508371 w 3339552"/>
              <a:gd name="connsiteY70" fmla="*/ 2537585 h 7297702"/>
              <a:gd name="connsiteX71" fmla="*/ 1641721 w 3339552"/>
              <a:gd name="connsiteY71" fmla="*/ 2685221 h 7297702"/>
              <a:gd name="connsiteX72" fmla="*/ 1725065 w 3339552"/>
              <a:gd name="connsiteY72" fmla="*/ 2840002 h 7297702"/>
              <a:gd name="connsiteX73" fmla="*/ 1896514 w 3339552"/>
              <a:gd name="connsiteY73" fmla="*/ 2947159 h 7297702"/>
              <a:gd name="connsiteX74" fmla="*/ 1927471 w 3339552"/>
              <a:gd name="connsiteY74" fmla="*/ 3051934 h 7297702"/>
              <a:gd name="connsiteX75" fmla="*/ 1989383 w 3339552"/>
              <a:gd name="connsiteY75" fmla="*/ 3154327 h 7297702"/>
              <a:gd name="connsiteX76" fmla="*/ 2051296 w 3339552"/>
              <a:gd name="connsiteY76" fmla="*/ 3192427 h 7297702"/>
              <a:gd name="connsiteX77" fmla="*/ 2182265 w 3339552"/>
              <a:gd name="connsiteY77" fmla="*/ 3340065 h 7297702"/>
              <a:gd name="connsiteX78" fmla="*/ 2325139 w 3339552"/>
              <a:gd name="connsiteY78" fmla="*/ 3416265 h 7297702"/>
              <a:gd name="connsiteX79" fmla="*/ 2384671 w 3339552"/>
              <a:gd name="connsiteY79" fmla="*/ 3501990 h 7297702"/>
              <a:gd name="connsiteX80" fmla="*/ 2432296 w 3339552"/>
              <a:gd name="connsiteY80" fmla="*/ 3568665 h 7297702"/>
              <a:gd name="connsiteX81" fmla="*/ 2479921 w 3339552"/>
              <a:gd name="connsiteY81" fmla="*/ 3559141 h 7297702"/>
              <a:gd name="connsiteX82" fmla="*/ 2484683 w 3339552"/>
              <a:gd name="connsiteY82" fmla="*/ 3711540 h 7297702"/>
              <a:gd name="connsiteX83" fmla="*/ 2537071 w 3339552"/>
              <a:gd name="connsiteY83" fmla="*/ 3804409 h 7297702"/>
              <a:gd name="connsiteX84" fmla="*/ 2529927 w 3339552"/>
              <a:gd name="connsiteY84" fmla="*/ 3842509 h 7297702"/>
              <a:gd name="connsiteX85" fmla="*/ 2598983 w 3339552"/>
              <a:gd name="connsiteY85" fmla="*/ 3878227 h 7297702"/>
              <a:gd name="connsiteX86" fmla="*/ 2656133 w 3339552"/>
              <a:gd name="connsiteY86" fmla="*/ 3823459 h 7297702"/>
              <a:gd name="connsiteX87" fmla="*/ 2689471 w 3339552"/>
              <a:gd name="connsiteY87" fmla="*/ 3906802 h 7297702"/>
              <a:gd name="connsiteX88" fmla="*/ 2734715 w 3339552"/>
              <a:gd name="connsiteY88" fmla="*/ 3952046 h 7297702"/>
              <a:gd name="connsiteX89" fmla="*/ 2808533 w 3339552"/>
              <a:gd name="connsiteY89" fmla="*/ 3975859 h 7297702"/>
              <a:gd name="connsiteX90" fmla="*/ 2860921 w 3339552"/>
              <a:gd name="connsiteY90" fmla="*/ 4044915 h 7297702"/>
              <a:gd name="connsiteX91" fmla="*/ 2946646 w 3339552"/>
              <a:gd name="connsiteY91" fmla="*/ 4099684 h 7297702"/>
              <a:gd name="connsiteX92" fmla="*/ 2999033 w 3339552"/>
              <a:gd name="connsiteY92" fmla="*/ 4133021 h 7297702"/>
              <a:gd name="connsiteX93" fmla="*/ 2870446 w 3339552"/>
              <a:gd name="connsiteY93" fmla="*/ 4225890 h 7297702"/>
              <a:gd name="connsiteX94" fmla="*/ 2868064 w 3339552"/>
              <a:gd name="connsiteY94" fmla="*/ 4280658 h 7297702"/>
              <a:gd name="connsiteX95" fmla="*/ 2970458 w 3339552"/>
              <a:gd name="connsiteY95" fmla="*/ 4397340 h 7297702"/>
              <a:gd name="connsiteX96" fmla="*/ 3065708 w 3339552"/>
              <a:gd name="connsiteY96" fmla="*/ 4459252 h 7297702"/>
              <a:gd name="connsiteX97" fmla="*/ 3096665 w 3339552"/>
              <a:gd name="connsiteY97" fmla="*/ 4497352 h 7297702"/>
              <a:gd name="connsiteX98" fmla="*/ 3082377 w 3339552"/>
              <a:gd name="connsiteY98" fmla="*/ 4578315 h 7297702"/>
              <a:gd name="connsiteX99" fmla="*/ 3077615 w 3339552"/>
              <a:gd name="connsiteY99" fmla="*/ 4661659 h 7297702"/>
              <a:gd name="connsiteX100" fmla="*/ 3034752 w 3339552"/>
              <a:gd name="connsiteY100" fmla="*/ 4671184 h 7297702"/>
              <a:gd name="connsiteX101" fmla="*/ 3008558 w 3339552"/>
              <a:gd name="connsiteY101" fmla="*/ 4687852 h 7297702"/>
              <a:gd name="connsiteX102" fmla="*/ 3037133 w 3339552"/>
              <a:gd name="connsiteY102" fmla="*/ 4837871 h 7297702"/>
              <a:gd name="connsiteX103" fmla="*/ 3020465 w 3339552"/>
              <a:gd name="connsiteY103" fmla="*/ 4973602 h 7297702"/>
              <a:gd name="connsiteX104" fmla="*/ 2982365 w 3339552"/>
              <a:gd name="connsiteY104" fmla="*/ 5014084 h 7297702"/>
              <a:gd name="connsiteX105" fmla="*/ 2965696 w 3339552"/>
              <a:gd name="connsiteY105" fmla="*/ 5135527 h 7297702"/>
              <a:gd name="connsiteX106" fmla="*/ 2937121 w 3339552"/>
              <a:gd name="connsiteY106" fmla="*/ 5254590 h 7297702"/>
              <a:gd name="connsiteX107" fmla="*/ 2989508 w 3339552"/>
              <a:gd name="connsiteY107" fmla="*/ 5271259 h 7297702"/>
              <a:gd name="connsiteX108" fmla="*/ 2987127 w 3339552"/>
              <a:gd name="connsiteY108" fmla="*/ 5316502 h 7297702"/>
              <a:gd name="connsiteX109" fmla="*/ 2984746 w 3339552"/>
              <a:gd name="connsiteY109" fmla="*/ 5371271 h 7297702"/>
              <a:gd name="connsiteX110" fmla="*/ 3041896 w 3339552"/>
              <a:gd name="connsiteY110" fmla="*/ 5440327 h 7297702"/>
              <a:gd name="connsiteX111" fmla="*/ 3089521 w 3339552"/>
              <a:gd name="connsiteY111" fmla="*/ 5566534 h 7297702"/>
              <a:gd name="connsiteX112" fmla="*/ 2996652 w 3339552"/>
              <a:gd name="connsiteY112" fmla="*/ 5857046 h 7297702"/>
              <a:gd name="connsiteX113" fmla="*/ 3018083 w 3339552"/>
              <a:gd name="connsiteY113" fmla="*/ 5911815 h 7297702"/>
              <a:gd name="connsiteX114" fmla="*/ 3044277 w 3339552"/>
              <a:gd name="connsiteY114" fmla="*/ 5964202 h 7297702"/>
              <a:gd name="connsiteX115" fmla="*/ 3049040 w 3339552"/>
              <a:gd name="connsiteY115" fmla="*/ 6068977 h 7297702"/>
              <a:gd name="connsiteX116" fmla="*/ 2956170 w 3339552"/>
              <a:gd name="connsiteY116" fmla="*/ 6228522 h 7297702"/>
              <a:gd name="connsiteX117" fmla="*/ 2920452 w 3339552"/>
              <a:gd name="connsiteY117" fmla="*/ 6209471 h 7297702"/>
              <a:gd name="connsiteX118" fmla="*/ 2849015 w 3339552"/>
              <a:gd name="connsiteY118" fmla="*/ 6221377 h 7297702"/>
              <a:gd name="connsiteX119" fmla="*/ 2713283 w 3339552"/>
              <a:gd name="connsiteY119" fmla="*/ 6333296 h 7297702"/>
              <a:gd name="connsiteX120" fmla="*/ 2606127 w 3339552"/>
              <a:gd name="connsiteY120" fmla="*/ 6319009 h 7297702"/>
              <a:gd name="connsiteX121" fmla="*/ 2575171 w 3339552"/>
              <a:gd name="connsiteY121" fmla="*/ 6347584 h 7297702"/>
              <a:gd name="connsiteX122" fmla="*/ 2508495 w 3339552"/>
              <a:gd name="connsiteY122" fmla="*/ 6392826 h 7297702"/>
              <a:gd name="connsiteX123" fmla="*/ 2391815 w 3339552"/>
              <a:gd name="connsiteY123" fmla="*/ 6380921 h 7297702"/>
              <a:gd name="connsiteX124" fmla="*/ 2368002 w 3339552"/>
              <a:gd name="connsiteY124" fmla="*/ 6497602 h 7297702"/>
              <a:gd name="connsiteX125" fmla="*/ 2363240 w 3339552"/>
              <a:gd name="connsiteY125" fmla="*/ 6533321 h 7297702"/>
              <a:gd name="connsiteX126" fmla="*/ 2339428 w 3339552"/>
              <a:gd name="connsiteY126" fmla="*/ 6552371 h 7297702"/>
              <a:gd name="connsiteX127" fmla="*/ 2141783 w 3339552"/>
              <a:gd name="connsiteY127" fmla="*/ 6504746 h 7297702"/>
              <a:gd name="connsiteX128" fmla="*/ 2103683 w 3339552"/>
              <a:gd name="connsiteY128" fmla="*/ 6557134 h 7297702"/>
              <a:gd name="connsiteX129" fmla="*/ 2072727 w 3339552"/>
              <a:gd name="connsiteY129" fmla="*/ 6652384 h 7297702"/>
              <a:gd name="connsiteX130" fmla="*/ 2039389 w 3339552"/>
              <a:gd name="connsiteY130" fmla="*/ 6716677 h 7297702"/>
              <a:gd name="connsiteX131" fmla="*/ 2051296 w 3339552"/>
              <a:gd name="connsiteY131" fmla="*/ 6778590 h 7297702"/>
              <a:gd name="connsiteX132" fmla="*/ 2184646 w 3339552"/>
              <a:gd name="connsiteY132" fmla="*/ 6890509 h 7297702"/>
              <a:gd name="connsiteX133" fmla="*/ 2253702 w 3339552"/>
              <a:gd name="connsiteY133" fmla="*/ 6923846 h 7297702"/>
              <a:gd name="connsiteX134" fmla="*/ 2237033 w 3339552"/>
              <a:gd name="connsiteY134" fmla="*/ 6947659 h 7297702"/>
              <a:gd name="connsiteX135" fmla="*/ 2201315 w 3339552"/>
              <a:gd name="connsiteY135" fmla="*/ 6966709 h 7297702"/>
              <a:gd name="connsiteX136" fmla="*/ 2234652 w 3339552"/>
              <a:gd name="connsiteY136" fmla="*/ 7042909 h 7297702"/>
              <a:gd name="connsiteX137" fmla="*/ 2203696 w 3339552"/>
              <a:gd name="connsiteY137" fmla="*/ 7064340 h 7297702"/>
              <a:gd name="connsiteX138" fmla="*/ 2098921 w 3339552"/>
              <a:gd name="connsiteY138" fmla="*/ 7002427 h 7297702"/>
              <a:gd name="connsiteX139" fmla="*/ 2056058 w 3339552"/>
              <a:gd name="connsiteY139" fmla="*/ 7028621 h 7297702"/>
              <a:gd name="connsiteX140" fmla="*/ 1996527 w 3339552"/>
              <a:gd name="connsiteY140" fmla="*/ 6926227 h 7297702"/>
              <a:gd name="connsiteX141" fmla="*/ 1879846 w 3339552"/>
              <a:gd name="connsiteY141" fmla="*/ 6952421 h 7297702"/>
              <a:gd name="connsiteX142" fmla="*/ 1815552 w 3339552"/>
              <a:gd name="connsiteY142" fmla="*/ 6957184 h 7297702"/>
              <a:gd name="connsiteX143" fmla="*/ 1765546 w 3339552"/>
              <a:gd name="connsiteY143" fmla="*/ 6952422 h 7297702"/>
              <a:gd name="connsiteX144" fmla="*/ 1708396 w 3339552"/>
              <a:gd name="connsiteY144" fmla="*/ 6997665 h 7297702"/>
              <a:gd name="connsiteX145" fmla="*/ 1529802 w 3339552"/>
              <a:gd name="connsiteY145" fmla="*/ 6957184 h 7297702"/>
              <a:gd name="connsiteX146" fmla="*/ 1553614 w 3339552"/>
              <a:gd name="connsiteY146" fmla="*/ 7083390 h 7297702"/>
              <a:gd name="connsiteX147" fmla="*/ 1477415 w 3339552"/>
              <a:gd name="connsiteY147" fmla="*/ 7128634 h 7297702"/>
              <a:gd name="connsiteX148" fmla="*/ 1415502 w 3339552"/>
              <a:gd name="connsiteY148" fmla="*/ 7195308 h 7297702"/>
              <a:gd name="connsiteX149" fmla="*/ 1265483 w 3339552"/>
              <a:gd name="connsiteY149" fmla="*/ 7188165 h 7297702"/>
              <a:gd name="connsiteX150" fmla="*/ 1213096 w 3339552"/>
              <a:gd name="connsiteY150" fmla="*/ 7297702 h 7297702"/>
              <a:gd name="connsiteX0" fmla="*/ 3339552 w 3339552"/>
              <a:gd name="connsiteY0" fmla="*/ 1018346 h 7297702"/>
              <a:gd name="connsiteX1" fmla="*/ 2768052 w 3339552"/>
              <a:gd name="connsiteY1" fmla="*/ 846896 h 7297702"/>
              <a:gd name="connsiteX2" fmla="*/ 2444202 w 3339552"/>
              <a:gd name="connsiteY2" fmla="*/ 446846 h 7297702"/>
              <a:gd name="connsiteX3" fmla="*/ 2482302 w 3339552"/>
              <a:gd name="connsiteY3" fmla="*/ 294446 h 7297702"/>
              <a:gd name="connsiteX4" fmla="*/ 1853652 w 3339552"/>
              <a:gd name="connsiteY4" fmla="*/ 65846 h 7297702"/>
              <a:gd name="connsiteX5" fmla="*/ 1606002 w 3339552"/>
              <a:gd name="connsiteY5" fmla="*/ 8696 h 7297702"/>
              <a:gd name="connsiteX6" fmla="*/ 1505990 w 3339552"/>
              <a:gd name="connsiteY6" fmla="*/ 220627 h 7297702"/>
              <a:gd name="connsiteX7" fmla="*/ 1413121 w 3339552"/>
              <a:gd name="connsiteY7" fmla="*/ 239676 h 7297702"/>
              <a:gd name="connsiteX8" fmla="*/ 1339302 w 3339552"/>
              <a:gd name="connsiteY8" fmla="*/ 275396 h 7297702"/>
              <a:gd name="connsiteX9" fmla="*/ 1260721 w 3339552"/>
              <a:gd name="connsiteY9" fmla="*/ 315877 h 7297702"/>
              <a:gd name="connsiteX10" fmla="*/ 1191665 w 3339552"/>
              <a:gd name="connsiteY10" fmla="*/ 242059 h 7297702"/>
              <a:gd name="connsiteX11" fmla="*/ 1082127 w 3339552"/>
              <a:gd name="connsiteY11" fmla="*/ 323021 h 7297702"/>
              <a:gd name="connsiteX12" fmla="*/ 1020215 w 3339552"/>
              <a:gd name="connsiteY12" fmla="*/ 389696 h 7297702"/>
              <a:gd name="connsiteX13" fmla="*/ 858290 w 3339552"/>
              <a:gd name="connsiteY13" fmla="*/ 270634 h 7297702"/>
              <a:gd name="connsiteX14" fmla="*/ 796377 w 3339552"/>
              <a:gd name="connsiteY14" fmla="*/ 375408 h 7297702"/>
              <a:gd name="connsiteX15" fmla="*/ 755896 w 3339552"/>
              <a:gd name="connsiteY15" fmla="*/ 311115 h 7297702"/>
              <a:gd name="connsiteX16" fmla="*/ 689221 w 3339552"/>
              <a:gd name="connsiteY16" fmla="*/ 239677 h 7297702"/>
              <a:gd name="connsiteX17" fmla="*/ 667790 w 3339552"/>
              <a:gd name="connsiteY17" fmla="*/ 282540 h 7297702"/>
              <a:gd name="connsiteX18" fmla="*/ 620165 w 3339552"/>
              <a:gd name="connsiteY18" fmla="*/ 351596 h 7297702"/>
              <a:gd name="connsiteX19" fmla="*/ 589208 w 3339552"/>
              <a:gd name="connsiteY19" fmla="*/ 365884 h 7297702"/>
              <a:gd name="connsiteX20" fmla="*/ 498721 w 3339552"/>
              <a:gd name="connsiteY20" fmla="*/ 451609 h 7297702"/>
              <a:gd name="connsiteX21" fmla="*/ 396327 w 3339552"/>
              <a:gd name="connsiteY21" fmla="*/ 349215 h 7297702"/>
              <a:gd name="connsiteX22" fmla="*/ 243927 w 3339552"/>
              <a:gd name="connsiteY22" fmla="*/ 263490 h 7297702"/>
              <a:gd name="connsiteX23" fmla="*/ 174871 w 3339552"/>
              <a:gd name="connsiteY23" fmla="*/ 296827 h 7297702"/>
              <a:gd name="connsiteX24" fmla="*/ 127246 w 3339552"/>
              <a:gd name="connsiteY24" fmla="*/ 380171 h 7297702"/>
              <a:gd name="connsiteX25" fmla="*/ 43902 w 3339552"/>
              <a:gd name="connsiteY25" fmla="*/ 442084 h 7297702"/>
              <a:gd name="connsiteX26" fmla="*/ 8183 w 3339552"/>
              <a:gd name="connsiteY26" fmla="*/ 453990 h 7297702"/>
              <a:gd name="connsiteX27" fmla="*/ 198683 w 3339552"/>
              <a:gd name="connsiteY27" fmla="*/ 658777 h 7297702"/>
              <a:gd name="connsiteX28" fmla="*/ 265359 w 3339552"/>
              <a:gd name="connsiteY28" fmla="*/ 675446 h 7297702"/>
              <a:gd name="connsiteX29" fmla="*/ 298697 w 3339552"/>
              <a:gd name="connsiteY29" fmla="*/ 699259 h 7297702"/>
              <a:gd name="connsiteX30" fmla="*/ 296315 w 3339552"/>
              <a:gd name="connsiteY30" fmla="*/ 870708 h 7297702"/>
              <a:gd name="connsiteX31" fmla="*/ 362990 w 3339552"/>
              <a:gd name="connsiteY31" fmla="*/ 875471 h 7297702"/>
              <a:gd name="connsiteX32" fmla="*/ 401090 w 3339552"/>
              <a:gd name="connsiteY32" fmla="*/ 825465 h 7297702"/>
              <a:gd name="connsiteX33" fmla="*/ 482052 w 3339552"/>
              <a:gd name="connsiteY33" fmla="*/ 863565 h 7297702"/>
              <a:gd name="connsiteX34" fmla="*/ 420140 w 3339552"/>
              <a:gd name="connsiteY34" fmla="*/ 1008821 h 7297702"/>
              <a:gd name="connsiteX35" fmla="*/ 434427 w 3339552"/>
              <a:gd name="connsiteY35" fmla="*/ 1056446 h 7297702"/>
              <a:gd name="connsiteX36" fmla="*/ 379658 w 3339552"/>
              <a:gd name="connsiteY36" fmla="*/ 1108834 h 7297702"/>
              <a:gd name="connsiteX37" fmla="*/ 415377 w 3339552"/>
              <a:gd name="connsiteY37" fmla="*/ 1137408 h 7297702"/>
              <a:gd name="connsiteX38" fmla="*/ 486815 w 3339552"/>
              <a:gd name="connsiteY38" fmla="*/ 1225515 h 7297702"/>
              <a:gd name="connsiteX39" fmla="*/ 527296 w 3339552"/>
              <a:gd name="connsiteY39" fmla="*/ 1313621 h 7297702"/>
              <a:gd name="connsiteX40" fmla="*/ 636833 w 3339552"/>
              <a:gd name="connsiteY40" fmla="*/ 1366009 h 7297702"/>
              <a:gd name="connsiteX41" fmla="*/ 746371 w 3339552"/>
              <a:gd name="connsiteY41" fmla="*/ 1389821 h 7297702"/>
              <a:gd name="connsiteX42" fmla="*/ 829715 w 3339552"/>
              <a:gd name="connsiteY42" fmla="*/ 1437446 h 7297702"/>
              <a:gd name="connsiteX43" fmla="*/ 913058 w 3339552"/>
              <a:gd name="connsiteY43" fmla="*/ 1411252 h 7297702"/>
              <a:gd name="connsiteX44" fmla="*/ 994021 w 3339552"/>
              <a:gd name="connsiteY44" fmla="*/ 1337434 h 7297702"/>
              <a:gd name="connsiteX45" fmla="*/ 1103558 w 3339552"/>
              <a:gd name="connsiteY45" fmla="*/ 1320765 h 7297702"/>
              <a:gd name="connsiteX46" fmla="*/ 1170233 w 3339552"/>
              <a:gd name="connsiteY46" fmla="*/ 1325527 h 7297702"/>
              <a:gd name="connsiteX47" fmla="*/ 1329777 w 3339552"/>
              <a:gd name="connsiteY47" fmla="*/ 1435065 h 7297702"/>
              <a:gd name="connsiteX48" fmla="*/ 1389308 w 3339552"/>
              <a:gd name="connsiteY48" fmla="*/ 1463640 h 7297702"/>
              <a:gd name="connsiteX49" fmla="*/ 1260721 w 3339552"/>
              <a:gd name="connsiteY49" fmla="*/ 1566034 h 7297702"/>
              <a:gd name="connsiteX50" fmla="*/ 1263102 w 3339552"/>
              <a:gd name="connsiteY50" fmla="*/ 1630327 h 7297702"/>
              <a:gd name="connsiteX51" fmla="*/ 1425027 w 3339552"/>
              <a:gd name="connsiteY51" fmla="*/ 1582702 h 7297702"/>
              <a:gd name="connsiteX52" fmla="*/ 1386927 w 3339552"/>
              <a:gd name="connsiteY52" fmla="*/ 1646996 h 7297702"/>
              <a:gd name="connsiteX53" fmla="*/ 1405977 w 3339552"/>
              <a:gd name="connsiteY53" fmla="*/ 1720815 h 7297702"/>
              <a:gd name="connsiteX54" fmla="*/ 1517896 w 3339552"/>
              <a:gd name="connsiteY54" fmla="*/ 1756534 h 7297702"/>
              <a:gd name="connsiteX55" fmla="*/ 1591715 w 3339552"/>
              <a:gd name="connsiteY55" fmla="*/ 1773202 h 7297702"/>
              <a:gd name="connsiteX56" fmla="*/ 1501227 w 3339552"/>
              <a:gd name="connsiteY56" fmla="*/ 1904171 h 7297702"/>
              <a:gd name="connsiteX57" fmla="*/ 1494083 w 3339552"/>
              <a:gd name="connsiteY57" fmla="*/ 1954177 h 7297702"/>
              <a:gd name="connsiteX58" fmla="*/ 1422646 w 3339552"/>
              <a:gd name="connsiteY58" fmla="*/ 1989896 h 7297702"/>
              <a:gd name="connsiteX59" fmla="*/ 1391690 w 3339552"/>
              <a:gd name="connsiteY59" fmla="*/ 2051809 h 7297702"/>
              <a:gd name="connsiteX60" fmla="*/ 1260721 w 3339552"/>
              <a:gd name="connsiteY60" fmla="*/ 2025615 h 7297702"/>
              <a:gd name="connsiteX61" fmla="*/ 1139277 w 3339552"/>
              <a:gd name="connsiteY61" fmla="*/ 2025614 h 7297702"/>
              <a:gd name="connsiteX62" fmla="*/ 1072602 w 3339552"/>
              <a:gd name="connsiteY62" fmla="*/ 2054190 h 7297702"/>
              <a:gd name="connsiteX63" fmla="*/ 1065458 w 3339552"/>
              <a:gd name="connsiteY63" fmla="*/ 2154202 h 7297702"/>
              <a:gd name="connsiteX64" fmla="*/ 977352 w 3339552"/>
              <a:gd name="connsiteY64" fmla="*/ 2242309 h 7297702"/>
              <a:gd name="connsiteX65" fmla="*/ 1120227 w 3339552"/>
              <a:gd name="connsiteY65" fmla="*/ 2304221 h 7297702"/>
              <a:gd name="connsiteX66" fmla="*/ 1170234 w 3339552"/>
              <a:gd name="connsiteY66" fmla="*/ 2339939 h 7297702"/>
              <a:gd name="connsiteX67" fmla="*/ 1222621 w 3339552"/>
              <a:gd name="connsiteY67" fmla="*/ 2356609 h 7297702"/>
              <a:gd name="connsiteX68" fmla="*/ 1272627 w 3339552"/>
              <a:gd name="connsiteY68" fmla="*/ 2406615 h 7297702"/>
              <a:gd name="connsiteX69" fmla="*/ 1329777 w 3339552"/>
              <a:gd name="connsiteY69" fmla="*/ 2428046 h 7297702"/>
              <a:gd name="connsiteX70" fmla="*/ 1422646 w 3339552"/>
              <a:gd name="connsiteY70" fmla="*/ 2504246 h 7297702"/>
              <a:gd name="connsiteX71" fmla="*/ 1508371 w 3339552"/>
              <a:gd name="connsiteY71" fmla="*/ 2537585 h 7297702"/>
              <a:gd name="connsiteX72" fmla="*/ 1641721 w 3339552"/>
              <a:gd name="connsiteY72" fmla="*/ 2685221 h 7297702"/>
              <a:gd name="connsiteX73" fmla="*/ 1725065 w 3339552"/>
              <a:gd name="connsiteY73" fmla="*/ 2840002 h 7297702"/>
              <a:gd name="connsiteX74" fmla="*/ 1896514 w 3339552"/>
              <a:gd name="connsiteY74" fmla="*/ 2947159 h 7297702"/>
              <a:gd name="connsiteX75" fmla="*/ 1927471 w 3339552"/>
              <a:gd name="connsiteY75" fmla="*/ 3051934 h 7297702"/>
              <a:gd name="connsiteX76" fmla="*/ 1989383 w 3339552"/>
              <a:gd name="connsiteY76" fmla="*/ 3154327 h 7297702"/>
              <a:gd name="connsiteX77" fmla="*/ 2051296 w 3339552"/>
              <a:gd name="connsiteY77" fmla="*/ 3192427 h 7297702"/>
              <a:gd name="connsiteX78" fmla="*/ 2182265 w 3339552"/>
              <a:gd name="connsiteY78" fmla="*/ 3340065 h 7297702"/>
              <a:gd name="connsiteX79" fmla="*/ 2325139 w 3339552"/>
              <a:gd name="connsiteY79" fmla="*/ 3416265 h 7297702"/>
              <a:gd name="connsiteX80" fmla="*/ 2384671 w 3339552"/>
              <a:gd name="connsiteY80" fmla="*/ 3501990 h 7297702"/>
              <a:gd name="connsiteX81" fmla="*/ 2432296 w 3339552"/>
              <a:gd name="connsiteY81" fmla="*/ 3568665 h 7297702"/>
              <a:gd name="connsiteX82" fmla="*/ 2479921 w 3339552"/>
              <a:gd name="connsiteY82" fmla="*/ 3559141 h 7297702"/>
              <a:gd name="connsiteX83" fmla="*/ 2484683 w 3339552"/>
              <a:gd name="connsiteY83" fmla="*/ 3711540 h 7297702"/>
              <a:gd name="connsiteX84" fmla="*/ 2537071 w 3339552"/>
              <a:gd name="connsiteY84" fmla="*/ 3804409 h 7297702"/>
              <a:gd name="connsiteX85" fmla="*/ 2529927 w 3339552"/>
              <a:gd name="connsiteY85" fmla="*/ 3842509 h 7297702"/>
              <a:gd name="connsiteX86" fmla="*/ 2598983 w 3339552"/>
              <a:gd name="connsiteY86" fmla="*/ 3878227 h 7297702"/>
              <a:gd name="connsiteX87" fmla="*/ 2656133 w 3339552"/>
              <a:gd name="connsiteY87" fmla="*/ 3823459 h 7297702"/>
              <a:gd name="connsiteX88" fmla="*/ 2689471 w 3339552"/>
              <a:gd name="connsiteY88" fmla="*/ 3906802 h 7297702"/>
              <a:gd name="connsiteX89" fmla="*/ 2734715 w 3339552"/>
              <a:gd name="connsiteY89" fmla="*/ 3952046 h 7297702"/>
              <a:gd name="connsiteX90" fmla="*/ 2808533 w 3339552"/>
              <a:gd name="connsiteY90" fmla="*/ 3975859 h 7297702"/>
              <a:gd name="connsiteX91" fmla="*/ 2860921 w 3339552"/>
              <a:gd name="connsiteY91" fmla="*/ 4044915 h 7297702"/>
              <a:gd name="connsiteX92" fmla="*/ 2946646 w 3339552"/>
              <a:gd name="connsiteY92" fmla="*/ 4099684 h 7297702"/>
              <a:gd name="connsiteX93" fmla="*/ 2999033 w 3339552"/>
              <a:gd name="connsiteY93" fmla="*/ 4133021 h 7297702"/>
              <a:gd name="connsiteX94" fmla="*/ 2870446 w 3339552"/>
              <a:gd name="connsiteY94" fmla="*/ 4225890 h 7297702"/>
              <a:gd name="connsiteX95" fmla="*/ 2868064 w 3339552"/>
              <a:gd name="connsiteY95" fmla="*/ 4280658 h 7297702"/>
              <a:gd name="connsiteX96" fmla="*/ 2970458 w 3339552"/>
              <a:gd name="connsiteY96" fmla="*/ 4397340 h 7297702"/>
              <a:gd name="connsiteX97" fmla="*/ 3065708 w 3339552"/>
              <a:gd name="connsiteY97" fmla="*/ 4459252 h 7297702"/>
              <a:gd name="connsiteX98" fmla="*/ 3096665 w 3339552"/>
              <a:gd name="connsiteY98" fmla="*/ 4497352 h 7297702"/>
              <a:gd name="connsiteX99" fmla="*/ 3082377 w 3339552"/>
              <a:gd name="connsiteY99" fmla="*/ 4578315 h 7297702"/>
              <a:gd name="connsiteX100" fmla="*/ 3077615 w 3339552"/>
              <a:gd name="connsiteY100" fmla="*/ 4661659 h 7297702"/>
              <a:gd name="connsiteX101" fmla="*/ 3034752 w 3339552"/>
              <a:gd name="connsiteY101" fmla="*/ 4671184 h 7297702"/>
              <a:gd name="connsiteX102" fmla="*/ 3008558 w 3339552"/>
              <a:gd name="connsiteY102" fmla="*/ 4687852 h 7297702"/>
              <a:gd name="connsiteX103" fmla="*/ 3037133 w 3339552"/>
              <a:gd name="connsiteY103" fmla="*/ 4837871 h 7297702"/>
              <a:gd name="connsiteX104" fmla="*/ 3020465 w 3339552"/>
              <a:gd name="connsiteY104" fmla="*/ 4973602 h 7297702"/>
              <a:gd name="connsiteX105" fmla="*/ 2982365 w 3339552"/>
              <a:gd name="connsiteY105" fmla="*/ 5014084 h 7297702"/>
              <a:gd name="connsiteX106" fmla="*/ 2965696 w 3339552"/>
              <a:gd name="connsiteY106" fmla="*/ 5135527 h 7297702"/>
              <a:gd name="connsiteX107" fmla="*/ 2937121 w 3339552"/>
              <a:gd name="connsiteY107" fmla="*/ 5254590 h 7297702"/>
              <a:gd name="connsiteX108" fmla="*/ 2989508 w 3339552"/>
              <a:gd name="connsiteY108" fmla="*/ 5271259 h 7297702"/>
              <a:gd name="connsiteX109" fmla="*/ 2987127 w 3339552"/>
              <a:gd name="connsiteY109" fmla="*/ 5316502 h 7297702"/>
              <a:gd name="connsiteX110" fmla="*/ 2984746 w 3339552"/>
              <a:gd name="connsiteY110" fmla="*/ 5371271 h 7297702"/>
              <a:gd name="connsiteX111" fmla="*/ 3041896 w 3339552"/>
              <a:gd name="connsiteY111" fmla="*/ 5440327 h 7297702"/>
              <a:gd name="connsiteX112" fmla="*/ 3089521 w 3339552"/>
              <a:gd name="connsiteY112" fmla="*/ 5566534 h 7297702"/>
              <a:gd name="connsiteX113" fmla="*/ 2996652 w 3339552"/>
              <a:gd name="connsiteY113" fmla="*/ 5857046 h 7297702"/>
              <a:gd name="connsiteX114" fmla="*/ 3018083 w 3339552"/>
              <a:gd name="connsiteY114" fmla="*/ 5911815 h 7297702"/>
              <a:gd name="connsiteX115" fmla="*/ 3044277 w 3339552"/>
              <a:gd name="connsiteY115" fmla="*/ 5964202 h 7297702"/>
              <a:gd name="connsiteX116" fmla="*/ 3049040 w 3339552"/>
              <a:gd name="connsiteY116" fmla="*/ 6068977 h 7297702"/>
              <a:gd name="connsiteX117" fmla="*/ 2956170 w 3339552"/>
              <a:gd name="connsiteY117" fmla="*/ 6228522 h 7297702"/>
              <a:gd name="connsiteX118" fmla="*/ 2920452 w 3339552"/>
              <a:gd name="connsiteY118" fmla="*/ 6209471 h 7297702"/>
              <a:gd name="connsiteX119" fmla="*/ 2849015 w 3339552"/>
              <a:gd name="connsiteY119" fmla="*/ 6221377 h 7297702"/>
              <a:gd name="connsiteX120" fmla="*/ 2713283 w 3339552"/>
              <a:gd name="connsiteY120" fmla="*/ 6333296 h 7297702"/>
              <a:gd name="connsiteX121" fmla="*/ 2606127 w 3339552"/>
              <a:gd name="connsiteY121" fmla="*/ 6319009 h 7297702"/>
              <a:gd name="connsiteX122" fmla="*/ 2575171 w 3339552"/>
              <a:gd name="connsiteY122" fmla="*/ 6347584 h 7297702"/>
              <a:gd name="connsiteX123" fmla="*/ 2508495 w 3339552"/>
              <a:gd name="connsiteY123" fmla="*/ 6392826 h 7297702"/>
              <a:gd name="connsiteX124" fmla="*/ 2391815 w 3339552"/>
              <a:gd name="connsiteY124" fmla="*/ 6380921 h 7297702"/>
              <a:gd name="connsiteX125" fmla="*/ 2368002 w 3339552"/>
              <a:gd name="connsiteY125" fmla="*/ 6497602 h 7297702"/>
              <a:gd name="connsiteX126" fmla="*/ 2363240 w 3339552"/>
              <a:gd name="connsiteY126" fmla="*/ 6533321 h 7297702"/>
              <a:gd name="connsiteX127" fmla="*/ 2339428 w 3339552"/>
              <a:gd name="connsiteY127" fmla="*/ 6552371 h 7297702"/>
              <a:gd name="connsiteX128" fmla="*/ 2141783 w 3339552"/>
              <a:gd name="connsiteY128" fmla="*/ 6504746 h 7297702"/>
              <a:gd name="connsiteX129" fmla="*/ 2103683 w 3339552"/>
              <a:gd name="connsiteY129" fmla="*/ 6557134 h 7297702"/>
              <a:gd name="connsiteX130" fmla="*/ 2072727 w 3339552"/>
              <a:gd name="connsiteY130" fmla="*/ 6652384 h 7297702"/>
              <a:gd name="connsiteX131" fmla="*/ 2039389 w 3339552"/>
              <a:gd name="connsiteY131" fmla="*/ 6716677 h 7297702"/>
              <a:gd name="connsiteX132" fmla="*/ 2051296 w 3339552"/>
              <a:gd name="connsiteY132" fmla="*/ 6778590 h 7297702"/>
              <a:gd name="connsiteX133" fmla="*/ 2184646 w 3339552"/>
              <a:gd name="connsiteY133" fmla="*/ 6890509 h 7297702"/>
              <a:gd name="connsiteX134" fmla="*/ 2253702 w 3339552"/>
              <a:gd name="connsiteY134" fmla="*/ 6923846 h 7297702"/>
              <a:gd name="connsiteX135" fmla="*/ 2237033 w 3339552"/>
              <a:gd name="connsiteY135" fmla="*/ 6947659 h 7297702"/>
              <a:gd name="connsiteX136" fmla="*/ 2201315 w 3339552"/>
              <a:gd name="connsiteY136" fmla="*/ 6966709 h 7297702"/>
              <a:gd name="connsiteX137" fmla="*/ 2234652 w 3339552"/>
              <a:gd name="connsiteY137" fmla="*/ 7042909 h 7297702"/>
              <a:gd name="connsiteX138" fmla="*/ 2203696 w 3339552"/>
              <a:gd name="connsiteY138" fmla="*/ 7064340 h 7297702"/>
              <a:gd name="connsiteX139" fmla="*/ 2098921 w 3339552"/>
              <a:gd name="connsiteY139" fmla="*/ 7002427 h 7297702"/>
              <a:gd name="connsiteX140" fmla="*/ 2056058 w 3339552"/>
              <a:gd name="connsiteY140" fmla="*/ 7028621 h 7297702"/>
              <a:gd name="connsiteX141" fmla="*/ 1996527 w 3339552"/>
              <a:gd name="connsiteY141" fmla="*/ 6926227 h 7297702"/>
              <a:gd name="connsiteX142" fmla="*/ 1879846 w 3339552"/>
              <a:gd name="connsiteY142" fmla="*/ 6952421 h 7297702"/>
              <a:gd name="connsiteX143" fmla="*/ 1815552 w 3339552"/>
              <a:gd name="connsiteY143" fmla="*/ 6957184 h 7297702"/>
              <a:gd name="connsiteX144" fmla="*/ 1765546 w 3339552"/>
              <a:gd name="connsiteY144" fmla="*/ 6952422 h 7297702"/>
              <a:gd name="connsiteX145" fmla="*/ 1708396 w 3339552"/>
              <a:gd name="connsiteY145" fmla="*/ 6997665 h 7297702"/>
              <a:gd name="connsiteX146" fmla="*/ 1529802 w 3339552"/>
              <a:gd name="connsiteY146" fmla="*/ 6957184 h 7297702"/>
              <a:gd name="connsiteX147" fmla="*/ 1553614 w 3339552"/>
              <a:gd name="connsiteY147" fmla="*/ 7083390 h 7297702"/>
              <a:gd name="connsiteX148" fmla="*/ 1477415 w 3339552"/>
              <a:gd name="connsiteY148" fmla="*/ 7128634 h 7297702"/>
              <a:gd name="connsiteX149" fmla="*/ 1415502 w 3339552"/>
              <a:gd name="connsiteY149" fmla="*/ 7195308 h 7297702"/>
              <a:gd name="connsiteX150" fmla="*/ 1265483 w 3339552"/>
              <a:gd name="connsiteY150" fmla="*/ 7188165 h 7297702"/>
              <a:gd name="connsiteX151" fmla="*/ 1213096 w 3339552"/>
              <a:gd name="connsiteY151" fmla="*/ 7297702 h 7297702"/>
              <a:gd name="connsiteX0" fmla="*/ 3339552 w 3339552"/>
              <a:gd name="connsiteY0" fmla="*/ 1010745 h 7290101"/>
              <a:gd name="connsiteX1" fmla="*/ 2768052 w 3339552"/>
              <a:gd name="connsiteY1" fmla="*/ 839295 h 7290101"/>
              <a:gd name="connsiteX2" fmla="*/ 2444202 w 3339552"/>
              <a:gd name="connsiteY2" fmla="*/ 439245 h 7290101"/>
              <a:gd name="connsiteX3" fmla="*/ 2482302 w 3339552"/>
              <a:gd name="connsiteY3" fmla="*/ 286845 h 7290101"/>
              <a:gd name="connsiteX4" fmla="*/ 1853652 w 3339552"/>
              <a:gd name="connsiteY4" fmla="*/ 58245 h 7290101"/>
              <a:gd name="connsiteX5" fmla="*/ 1606002 w 3339552"/>
              <a:gd name="connsiteY5" fmla="*/ 1095 h 7290101"/>
              <a:gd name="connsiteX6" fmla="*/ 1515515 w 3339552"/>
              <a:gd name="connsiteY6" fmla="*/ 91582 h 7290101"/>
              <a:gd name="connsiteX7" fmla="*/ 1505990 w 3339552"/>
              <a:gd name="connsiteY7" fmla="*/ 213026 h 7290101"/>
              <a:gd name="connsiteX8" fmla="*/ 1413121 w 3339552"/>
              <a:gd name="connsiteY8" fmla="*/ 232075 h 7290101"/>
              <a:gd name="connsiteX9" fmla="*/ 1339302 w 3339552"/>
              <a:gd name="connsiteY9" fmla="*/ 267795 h 7290101"/>
              <a:gd name="connsiteX10" fmla="*/ 1260721 w 3339552"/>
              <a:gd name="connsiteY10" fmla="*/ 308276 h 7290101"/>
              <a:gd name="connsiteX11" fmla="*/ 1191665 w 3339552"/>
              <a:gd name="connsiteY11" fmla="*/ 234458 h 7290101"/>
              <a:gd name="connsiteX12" fmla="*/ 1082127 w 3339552"/>
              <a:gd name="connsiteY12" fmla="*/ 315420 h 7290101"/>
              <a:gd name="connsiteX13" fmla="*/ 1020215 w 3339552"/>
              <a:gd name="connsiteY13" fmla="*/ 382095 h 7290101"/>
              <a:gd name="connsiteX14" fmla="*/ 858290 w 3339552"/>
              <a:gd name="connsiteY14" fmla="*/ 263033 h 7290101"/>
              <a:gd name="connsiteX15" fmla="*/ 796377 w 3339552"/>
              <a:gd name="connsiteY15" fmla="*/ 367807 h 7290101"/>
              <a:gd name="connsiteX16" fmla="*/ 755896 w 3339552"/>
              <a:gd name="connsiteY16" fmla="*/ 303514 h 7290101"/>
              <a:gd name="connsiteX17" fmla="*/ 689221 w 3339552"/>
              <a:gd name="connsiteY17" fmla="*/ 232076 h 7290101"/>
              <a:gd name="connsiteX18" fmla="*/ 667790 w 3339552"/>
              <a:gd name="connsiteY18" fmla="*/ 274939 h 7290101"/>
              <a:gd name="connsiteX19" fmla="*/ 620165 w 3339552"/>
              <a:gd name="connsiteY19" fmla="*/ 343995 h 7290101"/>
              <a:gd name="connsiteX20" fmla="*/ 589208 w 3339552"/>
              <a:gd name="connsiteY20" fmla="*/ 358283 h 7290101"/>
              <a:gd name="connsiteX21" fmla="*/ 498721 w 3339552"/>
              <a:gd name="connsiteY21" fmla="*/ 444008 h 7290101"/>
              <a:gd name="connsiteX22" fmla="*/ 396327 w 3339552"/>
              <a:gd name="connsiteY22" fmla="*/ 341614 h 7290101"/>
              <a:gd name="connsiteX23" fmla="*/ 243927 w 3339552"/>
              <a:gd name="connsiteY23" fmla="*/ 255889 h 7290101"/>
              <a:gd name="connsiteX24" fmla="*/ 174871 w 3339552"/>
              <a:gd name="connsiteY24" fmla="*/ 289226 h 7290101"/>
              <a:gd name="connsiteX25" fmla="*/ 127246 w 3339552"/>
              <a:gd name="connsiteY25" fmla="*/ 372570 h 7290101"/>
              <a:gd name="connsiteX26" fmla="*/ 43902 w 3339552"/>
              <a:gd name="connsiteY26" fmla="*/ 434483 h 7290101"/>
              <a:gd name="connsiteX27" fmla="*/ 8183 w 3339552"/>
              <a:gd name="connsiteY27" fmla="*/ 446389 h 7290101"/>
              <a:gd name="connsiteX28" fmla="*/ 198683 w 3339552"/>
              <a:gd name="connsiteY28" fmla="*/ 651176 h 7290101"/>
              <a:gd name="connsiteX29" fmla="*/ 265359 w 3339552"/>
              <a:gd name="connsiteY29" fmla="*/ 667845 h 7290101"/>
              <a:gd name="connsiteX30" fmla="*/ 298697 w 3339552"/>
              <a:gd name="connsiteY30" fmla="*/ 691658 h 7290101"/>
              <a:gd name="connsiteX31" fmla="*/ 296315 w 3339552"/>
              <a:gd name="connsiteY31" fmla="*/ 863107 h 7290101"/>
              <a:gd name="connsiteX32" fmla="*/ 362990 w 3339552"/>
              <a:gd name="connsiteY32" fmla="*/ 867870 h 7290101"/>
              <a:gd name="connsiteX33" fmla="*/ 401090 w 3339552"/>
              <a:gd name="connsiteY33" fmla="*/ 817864 h 7290101"/>
              <a:gd name="connsiteX34" fmla="*/ 482052 w 3339552"/>
              <a:gd name="connsiteY34" fmla="*/ 855964 h 7290101"/>
              <a:gd name="connsiteX35" fmla="*/ 420140 w 3339552"/>
              <a:gd name="connsiteY35" fmla="*/ 1001220 h 7290101"/>
              <a:gd name="connsiteX36" fmla="*/ 434427 w 3339552"/>
              <a:gd name="connsiteY36" fmla="*/ 1048845 h 7290101"/>
              <a:gd name="connsiteX37" fmla="*/ 379658 w 3339552"/>
              <a:gd name="connsiteY37" fmla="*/ 1101233 h 7290101"/>
              <a:gd name="connsiteX38" fmla="*/ 415377 w 3339552"/>
              <a:gd name="connsiteY38" fmla="*/ 1129807 h 7290101"/>
              <a:gd name="connsiteX39" fmla="*/ 486815 w 3339552"/>
              <a:gd name="connsiteY39" fmla="*/ 1217914 h 7290101"/>
              <a:gd name="connsiteX40" fmla="*/ 527296 w 3339552"/>
              <a:gd name="connsiteY40" fmla="*/ 1306020 h 7290101"/>
              <a:gd name="connsiteX41" fmla="*/ 636833 w 3339552"/>
              <a:gd name="connsiteY41" fmla="*/ 1358408 h 7290101"/>
              <a:gd name="connsiteX42" fmla="*/ 746371 w 3339552"/>
              <a:gd name="connsiteY42" fmla="*/ 1382220 h 7290101"/>
              <a:gd name="connsiteX43" fmla="*/ 829715 w 3339552"/>
              <a:gd name="connsiteY43" fmla="*/ 1429845 h 7290101"/>
              <a:gd name="connsiteX44" fmla="*/ 913058 w 3339552"/>
              <a:gd name="connsiteY44" fmla="*/ 1403651 h 7290101"/>
              <a:gd name="connsiteX45" fmla="*/ 994021 w 3339552"/>
              <a:gd name="connsiteY45" fmla="*/ 1329833 h 7290101"/>
              <a:gd name="connsiteX46" fmla="*/ 1103558 w 3339552"/>
              <a:gd name="connsiteY46" fmla="*/ 1313164 h 7290101"/>
              <a:gd name="connsiteX47" fmla="*/ 1170233 w 3339552"/>
              <a:gd name="connsiteY47" fmla="*/ 1317926 h 7290101"/>
              <a:gd name="connsiteX48" fmla="*/ 1329777 w 3339552"/>
              <a:gd name="connsiteY48" fmla="*/ 1427464 h 7290101"/>
              <a:gd name="connsiteX49" fmla="*/ 1389308 w 3339552"/>
              <a:gd name="connsiteY49" fmla="*/ 1456039 h 7290101"/>
              <a:gd name="connsiteX50" fmla="*/ 1260721 w 3339552"/>
              <a:gd name="connsiteY50" fmla="*/ 1558433 h 7290101"/>
              <a:gd name="connsiteX51" fmla="*/ 1263102 w 3339552"/>
              <a:gd name="connsiteY51" fmla="*/ 1622726 h 7290101"/>
              <a:gd name="connsiteX52" fmla="*/ 1425027 w 3339552"/>
              <a:gd name="connsiteY52" fmla="*/ 1575101 h 7290101"/>
              <a:gd name="connsiteX53" fmla="*/ 1386927 w 3339552"/>
              <a:gd name="connsiteY53" fmla="*/ 1639395 h 7290101"/>
              <a:gd name="connsiteX54" fmla="*/ 1405977 w 3339552"/>
              <a:gd name="connsiteY54" fmla="*/ 1713214 h 7290101"/>
              <a:gd name="connsiteX55" fmla="*/ 1517896 w 3339552"/>
              <a:gd name="connsiteY55" fmla="*/ 1748933 h 7290101"/>
              <a:gd name="connsiteX56" fmla="*/ 1591715 w 3339552"/>
              <a:gd name="connsiteY56" fmla="*/ 1765601 h 7290101"/>
              <a:gd name="connsiteX57" fmla="*/ 1501227 w 3339552"/>
              <a:gd name="connsiteY57" fmla="*/ 1896570 h 7290101"/>
              <a:gd name="connsiteX58" fmla="*/ 1494083 w 3339552"/>
              <a:gd name="connsiteY58" fmla="*/ 1946576 h 7290101"/>
              <a:gd name="connsiteX59" fmla="*/ 1422646 w 3339552"/>
              <a:gd name="connsiteY59" fmla="*/ 1982295 h 7290101"/>
              <a:gd name="connsiteX60" fmla="*/ 1391690 w 3339552"/>
              <a:gd name="connsiteY60" fmla="*/ 2044208 h 7290101"/>
              <a:gd name="connsiteX61" fmla="*/ 1260721 w 3339552"/>
              <a:gd name="connsiteY61" fmla="*/ 2018014 h 7290101"/>
              <a:gd name="connsiteX62" fmla="*/ 1139277 w 3339552"/>
              <a:gd name="connsiteY62" fmla="*/ 2018013 h 7290101"/>
              <a:gd name="connsiteX63" fmla="*/ 1072602 w 3339552"/>
              <a:gd name="connsiteY63" fmla="*/ 2046589 h 7290101"/>
              <a:gd name="connsiteX64" fmla="*/ 1065458 w 3339552"/>
              <a:gd name="connsiteY64" fmla="*/ 2146601 h 7290101"/>
              <a:gd name="connsiteX65" fmla="*/ 977352 w 3339552"/>
              <a:gd name="connsiteY65" fmla="*/ 2234708 h 7290101"/>
              <a:gd name="connsiteX66" fmla="*/ 1120227 w 3339552"/>
              <a:gd name="connsiteY66" fmla="*/ 2296620 h 7290101"/>
              <a:gd name="connsiteX67" fmla="*/ 1170234 w 3339552"/>
              <a:gd name="connsiteY67" fmla="*/ 2332338 h 7290101"/>
              <a:gd name="connsiteX68" fmla="*/ 1222621 w 3339552"/>
              <a:gd name="connsiteY68" fmla="*/ 2349008 h 7290101"/>
              <a:gd name="connsiteX69" fmla="*/ 1272627 w 3339552"/>
              <a:gd name="connsiteY69" fmla="*/ 2399014 h 7290101"/>
              <a:gd name="connsiteX70" fmla="*/ 1329777 w 3339552"/>
              <a:gd name="connsiteY70" fmla="*/ 2420445 h 7290101"/>
              <a:gd name="connsiteX71" fmla="*/ 1422646 w 3339552"/>
              <a:gd name="connsiteY71" fmla="*/ 2496645 h 7290101"/>
              <a:gd name="connsiteX72" fmla="*/ 1508371 w 3339552"/>
              <a:gd name="connsiteY72" fmla="*/ 2529984 h 7290101"/>
              <a:gd name="connsiteX73" fmla="*/ 1641721 w 3339552"/>
              <a:gd name="connsiteY73" fmla="*/ 2677620 h 7290101"/>
              <a:gd name="connsiteX74" fmla="*/ 1725065 w 3339552"/>
              <a:gd name="connsiteY74" fmla="*/ 2832401 h 7290101"/>
              <a:gd name="connsiteX75" fmla="*/ 1896514 w 3339552"/>
              <a:gd name="connsiteY75" fmla="*/ 2939558 h 7290101"/>
              <a:gd name="connsiteX76" fmla="*/ 1927471 w 3339552"/>
              <a:gd name="connsiteY76" fmla="*/ 3044333 h 7290101"/>
              <a:gd name="connsiteX77" fmla="*/ 1989383 w 3339552"/>
              <a:gd name="connsiteY77" fmla="*/ 3146726 h 7290101"/>
              <a:gd name="connsiteX78" fmla="*/ 2051296 w 3339552"/>
              <a:gd name="connsiteY78" fmla="*/ 3184826 h 7290101"/>
              <a:gd name="connsiteX79" fmla="*/ 2182265 w 3339552"/>
              <a:gd name="connsiteY79" fmla="*/ 3332464 h 7290101"/>
              <a:gd name="connsiteX80" fmla="*/ 2325139 w 3339552"/>
              <a:gd name="connsiteY80" fmla="*/ 3408664 h 7290101"/>
              <a:gd name="connsiteX81" fmla="*/ 2384671 w 3339552"/>
              <a:gd name="connsiteY81" fmla="*/ 3494389 h 7290101"/>
              <a:gd name="connsiteX82" fmla="*/ 2432296 w 3339552"/>
              <a:gd name="connsiteY82" fmla="*/ 3561064 h 7290101"/>
              <a:gd name="connsiteX83" fmla="*/ 2479921 w 3339552"/>
              <a:gd name="connsiteY83" fmla="*/ 3551540 h 7290101"/>
              <a:gd name="connsiteX84" fmla="*/ 2484683 w 3339552"/>
              <a:gd name="connsiteY84" fmla="*/ 3703939 h 7290101"/>
              <a:gd name="connsiteX85" fmla="*/ 2537071 w 3339552"/>
              <a:gd name="connsiteY85" fmla="*/ 3796808 h 7290101"/>
              <a:gd name="connsiteX86" fmla="*/ 2529927 w 3339552"/>
              <a:gd name="connsiteY86" fmla="*/ 3834908 h 7290101"/>
              <a:gd name="connsiteX87" fmla="*/ 2598983 w 3339552"/>
              <a:gd name="connsiteY87" fmla="*/ 3870626 h 7290101"/>
              <a:gd name="connsiteX88" fmla="*/ 2656133 w 3339552"/>
              <a:gd name="connsiteY88" fmla="*/ 3815858 h 7290101"/>
              <a:gd name="connsiteX89" fmla="*/ 2689471 w 3339552"/>
              <a:gd name="connsiteY89" fmla="*/ 3899201 h 7290101"/>
              <a:gd name="connsiteX90" fmla="*/ 2734715 w 3339552"/>
              <a:gd name="connsiteY90" fmla="*/ 3944445 h 7290101"/>
              <a:gd name="connsiteX91" fmla="*/ 2808533 w 3339552"/>
              <a:gd name="connsiteY91" fmla="*/ 3968258 h 7290101"/>
              <a:gd name="connsiteX92" fmla="*/ 2860921 w 3339552"/>
              <a:gd name="connsiteY92" fmla="*/ 4037314 h 7290101"/>
              <a:gd name="connsiteX93" fmla="*/ 2946646 w 3339552"/>
              <a:gd name="connsiteY93" fmla="*/ 4092083 h 7290101"/>
              <a:gd name="connsiteX94" fmla="*/ 2999033 w 3339552"/>
              <a:gd name="connsiteY94" fmla="*/ 4125420 h 7290101"/>
              <a:gd name="connsiteX95" fmla="*/ 2870446 w 3339552"/>
              <a:gd name="connsiteY95" fmla="*/ 4218289 h 7290101"/>
              <a:gd name="connsiteX96" fmla="*/ 2868064 w 3339552"/>
              <a:gd name="connsiteY96" fmla="*/ 4273057 h 7290101"/>
              <a:gd name="connsiteX97" fmla="*/ 2970458 w 3339552"/>
              <a:gd name="connsiteY97" fmla="*/ 4389739 h 7290101"/>
              <a:gd name="connsiteX98" fmla="*/ 3065708 w 3339552"/>
              <a:gd name="connsiteY98" fmla="*/ 4451651 h 7290101"/>
              <a:gd name="connsiteX99" fmla="*/ 3096665 w 3339552"/>
              <a:gd name="connsiteY99" fmla="*/ 4489751 h 7290101"/>
              <a:gd name="connsiteX100" fmla="*/ 3082377 w 3339552"/>
              <a:gd name="connsiteY100" fmla="*/ 4570714 h 7290101"/>
              <a:gd name="connsiteX101" fmla="*/ 3077615 w 3339552"/>
              <a:gd name="connsiteY101" fmla="*/ 4654058 h 7290101"/>
              <a:gd name="connsiteX102" fmla="*/ 3034752 w 3339552"/>
              <a:gd name="connsiteY102" fmla="*/ 4663583 h 7290101"/>
              <a:gd name="connsiteX103" fmla="*/ 3008558 w 3339552"/>
              <a:gd name="connsiteY103" fmla="*/ 4680251 h 7290101"/>
              <a:gd name="connsiteX104" fmla="*/ 3037133 w 3339552"/>
              <a:gd name="connsiteY104" fmla="*/ 4830270 h 7290101"/>
              <a:gd name="connsiteX105" fmla="*/ 3020465 w 3339552"/>
              <a:gd name="connsiteY105" fmla="*/ 4966001 h 7290101"/>
              <a:gd name="connsiteX106" fmla="*/ 2982365 w 3339552"/>
              <a:gd name="connsiteY106" fmla="*/ 5006483 h 7290101"/>
              <a:gd name="connsiteX107" fmla="*/ 2965696 w 3339552"/>
              <a:gd name="connsiteY107" fmla="*/ 5127926 h 7290101"/>
              <a:gd name="connsiteX108" fmla="*/ 2937121 w 3339552"/>
              <a:gd name="connsiteY108" fmla="*/ 5246989 h 7290101"/>
              <a:gd name="connsiteX109" fmla="*/ 2989508 w 3339552"/>
              <a:gd name="connsiteY109" fmla="*/ 5263658 h 7290101"/>
              <a:gd name="connsiteX110" fmla="*/ 2987127 w 3339552"/>
              <a:gd name="connsiteY110" fmla="*/ 5308901 h 7290101"/>
              <a:gd name="connsiteX111" fmla="*/ 2984746 w 3339552"/>
              <a:gd name="connsiteY111" fmla="*/ 5363670 h 7290101"/>
              <a:gd name="connsiteX112" fmla="*/ 3041896 w 3339552"/>
              <a:gd name="connsiteY112" fmla="*/ 5432726 h 7290101"/>
              <a:gd name="connsiteX113" fmla="*/ 3089521 w 3339552"/>
              <a:gd name="connsiteY113" fmla="*/ 5558933 h 7290101"/>
              <a:gd name="connsiteX114" fmla="*/ 2996652 w 3339552"/>
              <a:gd name="connsiteY114" fmla="*/ 5849445 h 7290101"/>
              <a:gd name="connsiteX115" fmla="*/ 3018083 w 3339552"/>
              <a:gd name="connsiteY115" fmla="*/ 5904214 h 7290101"/>
              <a:gd name="connsiteX116" fmla="*/ 3044277 w 3339552"/>
              <a:gd name="connsiteY116" fmla="*/ 5956601 h 7290101"/>
              <a:gd name="connsiteX117" fmla="*/ 3049040 w 3339552"/>
              <a:gd name="connsiteY117" fmla="*/ 6061376 h 7290101"/>
              <a:gd name="connsiteX118" fmla="*/ 2956170 w 3339552"/>
              <a:gd name="connsiteY118" fmla="*/ 6220921 h 7290101"/>
              <a:gd name="connsiteX119" fmla="*/ 2920452 w 3339552"/>
              <a:gd name="connsiteY119" fmla="*/ 6201870 h 7290101"/>
              <a:gd name="connsiteX120" fmla="*/ 2849015 w 3339552"/>
              <a:gd name="connsiteY120" fmla="*/ 6213776 h 7290101"/>
              <a:gd name="connsiteX121" fmla="*/ 2713283 w 3339552"/>
              <a:gd name="connsiteY121" fmla="*/ 6325695 h 7290101"/>
              <a:gd name="connsiteX122" fmla="*/ 2606127 w 3339552"/>
              <a:gd name="connsiteY122" fmla="*/ 6311408 h 7290101"/>
              <a:gd name="connsiteX123" fmla="*/ 2575171 w 3339552"/>
              <a:gd name="connsiteY123" fmla="*/ 6339983 h 7290101"/>
              <a:gd name="connsiteX124" fmla="*/ 2508495 w 3339552"/>
              <a:gd name="connsiteY124" fmla="*/ 6385225 h 7290101"/>
              <a:gd name="connsiteX125" fmla="*/ 2391815 w 3339552"/>
              <a:gd name="connsiteY125" fmla="*/ 6373320 h 7290101"/>
              <a:gd name="connsiteX126" fmla="*/ 2368002 w 3339552"/>
              <a:gd name="connsiteY126" fmla="*/ 6490001 h 7290101"/>
              <a:gd name="connsiteX127" fmla="*/ 2363240 w 3339552"/>
              <a:gd name="connsiteY127" fmla="*/ 6525720 h 7290101"/>
              <a:gd name="connsiteX128" fmla="*/ 2339428 w 3339552"/>
              <a:gd name="connsiteY128" fmla="*/ 6544770 h 7290101"/>
              <a:gd name="connsiteX129" fmla="*/ 2141783 w 3339552"/>
              <a:gd name="connsiteY129" fmla="*/ 6497145 h 7290101"/>
              <a:gd name="connsiteX130" fmla="*/ 2103683 w 3339552"/>
              <a:gd name="connsiteY130" fmla="*/ 6549533 h 7290101"/>
              <a:gd name="connsiteX131" fmla="*/ 2072727 w 3339552"/>
              <a:gd name="connsiteY131" fmla="*/ 6644783 h 7290101"/>
              <a:gd name="connsiteX132" fmla="*/ 2039389 w 3339552"/>
              <a:gd name="connsiteY132" fmla="*/ 6709076 h 7290101"/>
              <a:gd name="connsiteX133" fmla="*/ 2051296 w 3339552"/>
              <a:gd name="connsiteY133" fmla="*/ 6770989 h 7290101"/>
              <a:gd name="connsiteX134" fmla="*/ 2184646 w 3339552"/>
              <a:gd name="connsiteY134" fmla="*/ 6882908 h 7290101"/>
              <a:gd name="connsiteX135" fmla="*/ 2253702 w 3339552"/>
              <a:gd name="connsiteY135" fmla="*/ 6916245 h 7290101"/>
              <a:gd name="connsiteX136" fmla="*/ 2237033 w 3339552"/>
              <a:gd name="connsiteY136" fmla="*/ 6940058 h 7290101"/>
              <a:gd name="connsiteX137" fmla="*/ 2201315 w 3339552"/>
              <a:gd name="connsiteY137" fmla="*/ 6959108 h 7290101"/>
              <a:gd name="connsiteX138" fmla="*/ 2234652 w 3339552"/>
              <a:gd name="connsiteY138" fmla="*/ 7035308 h 7290101"/>
              <a:gd name="connsiteX139" fmla="*/ 2203696 w 3339552"/>
              <a:gd name="connsiteY139" fmla="*/ 7056739 h 7290101"/>
              <a:gd name="connsiteX140" fmla="*/ 2098921 w 3339552"/>
              <a:gd name="connsiteY140" fmla="*/ 6994826 h 7290101"/>
              <a:gd name="connsiteX141" fmla="*/ 2056058 w 3339552"/>
              <a:gd name="connsiteY141" fmla="*/ 7021020 h 7290101"/>
              <a:gd name="connsiteX142" fmla="*/ 1996527 w 3339552"/>
              <a:gd name="connsiteY142" fmla="*/ 6918626 h 7290101"/>
              <a:gd name="connsiteX143" fmla="*/ 1879846 w 3339552"/>
              <a:gd name="connsiteY143" fmla="*/ 6944820 h 7290101"/>
              <a:gd name="connsiteX144" fmla="*/ 1815552 w 3339552"/>
              <a:gd name="connsiteY144" fmla="*/ 6949583 h 7290101"/>
              <a:gd name="connsiteX145" fmla="*/ 1765546 w 3339552"/>
              <a:gd name="connsiteY145" fmla="*/ 6944821 h 7290101"/>
              <a:gd name="connsiteX146" fmla="*/ 1708396 w 3339552"/>
              <a:gd name="connsiteY146" fmla="*/ 6990064 h 7290101"/>
              <a:gd name="connsiteX147" fmla="*/ 1529802 w 3339552"/>
              <a:gd name="connsiteY147" fmla="*/ 6949583 h 7290101"/>
              <a:gd name="connsiteX148" fmla="*/ 1553614 w 3339552"/>
              <a:gd name="connsiteY148" fmla="*/ 7075789 h 7290101"/>
              <a:gd name="connsiteX149" fmla="*/ 1477415 w 3339552"/>
              <a:gd name="connsiteY149" fmla="*/ 7121033 h 7290101"/>
              <a:gd name="connsiteX150" fmla="*/ 1415502 w 3339552"/>
              <a:gd name="connsiteY150" fmla="*/ 7187707 h 7290101"/>
              <a:gd name="connsiteX151" fmla="*/ 1265483 w 3339552"/>
              <a:gd name="connsiteY151" fmla="*/ 7180564 h 7290101"/>
              <a:gd name="connsiteX152" fmla="*/ 1213096 w 3339552"/>
              <a:gd name="connsiteY152" fmla="*/ 7290101 h 7290101"/>
              <a:gd name="connsiteX0" fmla="*/ 3339552 w 3339552"/>
              <a:gd name="connsiteY0" fmla="*/ 1010745 h 7290101"/>
              <a:gd name="connsiteX1" fmla="*/ 2768052 w 3339552"/>
              <a:gd name="connsiteY1" fmla="*/ 839295 h 7290101"/>
              <a:gd name="connsiteX2" fmla="*/ 2444202 w 3339552"/>
              <a:gd name="connsiteY2" fmla="*/ 439245 h 7290101"/>
              <a:gd name="connsiteX3" fmla="*/ 2482302 w 3339552"/>
              <a:gd name="connsiteY3" fmla="*/ 286845 h 7290101"/>
              <a:gd name="connsiteX4" fmla="*/ 1853652 w 3339552"/>
              <a:gd name="connsiteY4" fmla="*/ 58245 h 7290101"/>
              <a:gd name="connsiteX5" fmla="*/ 1606002 w 3339552"/>
              <a:gd name="connsiteY5" fmla="*/ 1095 h 7290101"/>
              <a:gd name="connsiteX6" fmla="*/ 1515515 w 3339552"/>
              <a:gd name="connsiteY6" fmla="*/ 91582 h 7290101"/>
              <a:gd name="connsiteX7" fmla="*/ 1525040 w 3339552"/>
              <a:gd name="connsiteY7" fmla="*/ 155875 h 7290101"/>
              <a:gd name="connsiteX8" fmla="*/ 1505990 w 3339552"/>
              <a:gd name="connsiteY8" fmla="*/ 213026 h 7290101"/>
              <a:gd name="connsiteX9" fmla="*/ 1413121 w 3339552"/>
              <a:gd name="connsiteY9" fmla="*/ 232075 h 7290101"/>
              <a:gd name="connsiteX10" fmla="*/ 1339302 w 3339552"/>
              <a:gd name="connsiteY10" fmla="*/ 267795 h 7290101"/>
              <a:gd name="connsiteX11" fmla="*/ 1260721 w 3339552"/>
              <a:gd name="connsiteY11" fmla="*/ 308276 h 7290101"/>
              <a:gd name="connsiteX12" fmla="*/ 1191665 w 3339552"/>
              <a:gd name="connsiteY12" fmla="*/ 234458 h 7290101"/>
              <a:gd name="connsiteX13" fmla="*/ 1082127 w 3339552"/>
              <a:gd name="connsiteY13" fmla="*/ 315420 h 7290101"/>
              <a:gd name="connsiteX14" fmla="*/ 1020215 w 3339552"/>
              <a:gd name="connsiteY14" fmla="*/ 382095 h 7290101"/>
              <a:gd name="connsiteX15" fmla="*/ 858290 w 3339552"/>
              <a:gd name="connsiteY15" fmla="*/ 263033 h 7290101"/>
              <a:gd name="connsiteX16" fmla="*/ 796377 w 3339552"/>
              <a:gd name="connsiteY16" fmla="*/ 367807 h 7290101"/>
              <a:gd name="connsiteX17" fmla="*/ 755896 w 3339552"/>
              <a:gd name="connsiteY17" fmla="*/ 303514 h 7290101"/>
              <a:gd name="connsiteX18" fmla="*/ 689221 w 3339552"/>
              <a:gd name="connsiteY18" fmla="*/ 232076 h 7290101"/>
              <a:gd name="connsiteX19" fmla="*/ 667790 w 3339552"/>
              <a:gd name="connsiteY19" fmla="*/ 274939 h 7290101"/>
              <a:gd name="connsiteX20" fmla="*/ 620165 w 3339552"/>
              <a:gd name="connsiteY20" fmla="*/ 343995 h 7290101"/>
              <a:gd name="connsiteX21" fmla="*/ 589208 w 3339552"/>
              <a:gd name="connsiteY21" fmla="*/ 358283 h 7290101"/>
              <a:gd name="connsiteX22" fmla="*/ 498721 w 3339552"/>
              <a:gd name="connsiteY22" fmla="*/ 444008 h 7290101"/>
              <a:gd name="connsiteX23" fmla="*/ 396327 w 3339552"/>
              <a:gd name="connsiteY23" fmla="*/ 341614 h 7290101"/>
              <a:gd name="connsiteX24" fmla="*/ 243927 w 3339552"/>
              <a:gd name="connsiteY24" fmla="*/ 255889 h 7290101"/>
              <a:gd name="connsiteX25" fmla="*/ 174871 w 3339552"/>
              <a:gd name="connsiteY25" fmla="*/ 289226 h 7290101"/>
              <a:gd name="connsiteX26" fmla="*/ 127246 w 3339552"/>
              <a:gd name="connsiteY26" fmla="*/ 372570 h 7290101"/>
              <a:gd name="connsiteX27" fmla="*/ 43902 w 3339552"/>
              <a:gd name="connsiteY27" fmla="*/ 434483 h 7290101"/>
              <a:gd name="connsiteX28" fmla="*/ 8183 w 3339552"/>
              <a:gd name="connsiteY28" fmla="*/ 446389 h 7290101"/>
              <a:gd name="connsiteX29" fmla="*/ 198683 w 3339552"/>
              <a:gd name="connsiteY29" fmla="*/ 651176 h 7290101"/>
              <a:gd name="connsiteX30" fmla="*/ 265359 w 3339552"/>
              <a:gd name="connsiteY30" fmla="*/ 667845 h 7290101"/>
              <a:gd name="connsiteX31" fmla="*/ 298697 w 3339552"/>
              <a:gd name="connsiteY31" fmla="*/ 691658 h 7290101"/>
              <a:gd name="connsiteX32" fmla="*/ 296315 w 3339552"/>
              <a:gd name="connsiteY32" fmla="*/ 863107 h 7290101"/>
              <a:gd name="connsiteX33" fmla="*/ 362990 w 3339552"/>
              <a:gd name="connsiteY33" fmla="*/ 867870 h 7290101"/>
              <a:gd name="connsiteX34" fmla="*/ 401090 w 3339552"/>
              <a:gd name="connsiteY34" fmla="*/ 817864 h 7290101"/>
              <a:gd name="connsiteX35" fmla="*/ 482052 w 3339552"/>
              <a:gd name="connsiteY35" fmla="*/ 855964 h 7290101"/>
              <a:gd name="connsiteX36" fmla="*/ 420140 w 3339552"/>
              <a:gd name="connsiteY36" fmla="*/ 1001220 h 7290101"/>
              <a:gd name="connsiteX37" fmla="*/ 434427 w 3339552"/>
              <a:gd name="connsiteY37" fmla="*/ 1048845 h 7290101"/>
              <a:gd name="connsiteX38" fmla="*/ 379658 w 3339552"/>
              <a:gd name="connsiteY38" fmla="*/ 1101233 h 7290101"/>
              <a:gd name="connsiteX39" fmla="*/ 415377 w 3339552"/>
              <a:gd name="connsiteY39" fmla="*/ 1129807 h 7290101"/>
              <a:gd name="connsiteX40" fmla="*/ 486815 w 3339552"/>
              <a:gd name="connsiteY40" fmla="*/ 1217914 h 7290101"/>
              <a:gd name="connsiteX41" fmla="*/ 527296 w 3339552"/>
              <a:gd name="connsiteY41" fmla="*/ 1306020 h 7290101"/>
              <a:gd name="connsiteX42" fmla="*/ 636833 w 3339552"/>
              <a:gd name="connsiteY42" fmla="*/ 1358408 h 7290101"/>
              <a:gd name="connsiteX43" fmla="*/ 746371 w 3339552"/>
              <a:gd name="connsiteY43" fmla="*/ 1382220 h 7290101"/>
              <a:gd name="connsiteX44" fmla="*/ 829715 w 3339552"/>
              <a:gd name="connsiteY44" fmla="*/ 1429845 h 7290101"/>
              <a:gd name="connsiteX45" fmla="*/ 913058 w 3339552"/>
              <a:gd name="connsiteY45" fmla="*/ 1403651 h 7290101"/>
              <a:gd name="connsiteX46" fmla="*/ 994021 w 3339552"/>
              <a:gd name="connsiteY46" fmla="*/ 1329833 h 7290101"/>
              <a:gd name="connsiteX47" fmla="*/ 1103558 w 3339552"/>
              <a:gd name="connsiteY47" fmla="*/ 1313164 h 7290101"/>
              <a:gd name="connsiteX48" fmla="*/ 1170233 w 3339552"/>
              <a:gd name="connsiteY48" fmla="*/ 1317926 h 7290101"/>
              <a:gd name="connsiteX49" fmla="*/ 1329777 w 3339552"/>
              <a:gd name="connsiteY49" fmla="*/ 1427464 h 7290101"/>
              <a:gd name="connsiteX50" fmla="*/ 1389308 w 3339552"/>
              <a:gd name="connsiteY50" fmla="*/ 1456039 h 7290101"/>
              <a:gd name="connsiteX51" fmla="*/ 1260721 w 3339552"/>
              <a:gd name="connsiteY51" fmla="*/ 1558433 h 7290101"/>
              <a:gd name="connsiteX52" fmla="*/ 1263102 w 3339552"/>
              <a:gd name="connsiteY52" fmla="*/ 1622726 h 7290101"/>
              <a:gd name="connsiteX53" fmla="*/ 1425027 w 3339552"/>
              <a:gd name="connsiteY53" fmla="*/ 1575101 h 7290101"/>
              <a:gd name="connsiteX54" fmla="*/ 1386927 w 3339552"/>
              <a:gd name="connsiteY54" fmla="*/ 1639395 h 7290101"/>
              <a:gd name="connsiteX55" fmla="*/ 1405977 w 3339552"/>
              <a:gd name="connsiteY55" fmla="*/ 1713214 h 7290101"/>
              <a:gd name="connsiteX56" fmla="*/ 1517896 w 3339552"/>
              <a:gd name="connsiteY56" fmla="*/ 1748933 h 7290101"/>
              <a:gd name="connsiteX57" fmla="*/ 1591715 w 3339552"/>
              <a:gd name="connsiteY57" fmla="*/ 1765601 h 7290101"/>
              <a:gd name="connsiteX58" fmla="*/ 1501227 w 3339552"/>
              <a:gd name="connsiteY58" fmla="*/ 1896570 h 7290101"/>
              <a:gd name="connsiteX59" fmla="*/ 1494083 w 3339552"/>
              <a:gd name="connsiteY59" fmla="*/ 1946576 h 7290101"/>
              <a:gd name="connsiteX60" fmla="*/ 1422646 w 3339552"/>
              <a:gd name="connsiteY60" fmla="*/ 1982295 h 7290101"/>
              <a:gd name="connsiteX61" fmla="*/ 1391690 w 3339552"/>
              <a:gd name="connsiteY61" fmla="*/ 2044208 h 7290101"/>
              <a:gd name="connsiteX62" fmla="*/ 1260721 w 3339552"/>
              <a:gd name="connsiteY62" fmla="*/ 2018014 h 7290101"/>
              <a:gd name="connsiteX63" fmla="*/ 1139277 w 3339552"/>
              <a:gd name="connsiteY63" fmla="*/ 2018013 h 7290101"/>
              <a:gd name="connsiteX64" fmla="*/ 1072602 w 3339552"/>
              <a:gd name="connsiteY64" fmla="*/ 2046589 h 7290101"/>
              <a:gd name="connsiteX65" fmla="*/ 1065458 w 3339552"/>
              <a:gd name="connsiteY65" fmla="*/ 2146601 h 7290101"/>
              <a:gd name="connsiteX66" fmla="*/ 977352 w 3339552"/>
              <a:gd name="connsiteY66" fmla="*/ 2234708 h 7290101"/>
              <a:gd name="connsiteX67" fmla="*/ 1120227 w 3339552"/>
              <a:gd name="connsiteY67" fmla="*/ 2296620 h 7290101"/>
              <a:gd name="connsiteX68" fmla="*/ 1170234 w 3339552"/>
              <a:gd name="connsiteY68" fmla="*/ 2332338 h 7290101"/>
              <a:gd name="connsiteX69" fmla="*/ 1222621 w 3339552"/>
              <a:gd name="connsiteY69" fmla="*/ 2349008 h 7290101"/>
              <a:gd name="connsiteX70" fmla="*/ 1272627 w 3339552"/>
              <a:gd name="connsiteY70" fmla="*/ 2399014 h 7290101"/>
              <a:gd name="connsiteX71" fmla="*/ 1329777 w 3339552"/>
              <a:gd name="connsiteY71" fmla="*/ 2420445 h 7290101"/>
              <a:gd name="connsiteX72" fmla="*/ 1422646 w 3339552"/>
              <a:gd name="connsiteY72" fmla="*/ 2496645 h 7290101"/>
              <a:gd name="connsiteX73" fmla="*/ 1508371 w 3339552"/>
              <a:gd name="connsiteY73" fmla="*/ 2529984 h 7290101"/>
              <a:gd name="connsiteX74" fmla="*/ 1641721 w 3339552"/>
              <a:gd name="connsiteY74" fmla="*/ 2677620 h 7290101"/>
              <a:gd name="connsiteX75" fmla="*/ 1725065 w 3339552"/>
              <a:gd name="connsiteY75" fmla="*/ 2832401 h 7290101"/>
              <a:gd name="connsiteX76" fmla="*/ 1896514 w 3339552"/>
              <a:gd name="connsiteY76" fmla="*/ 2939558 h 7290101"/>
              <a:gd name="connsiteX77" fmla="*/ 1927471 w 3339552"/>
              <a:gd name="connsiteY77" fmla="*/ 3044333 h 7290101"/>
              <a:gd name="connsiteX78" fmla="*/ 1989383 w 3339552"/>
              <a:gd name="connsiteY78" fmla="*/ 3146726 h 7290101"/>
              <a:gd name="connsiteX79" fmla="*/ 2051296 w 3339552"/>
              <a:gd name="connsiteY79" fmla="*/ 3184826 h 7290101"/>
              <a:gd name="connsiteX80" fmla="*/ 2182265 w 3339552"/>
              <a:gd name="connsiteY80" fmla="*/ 3332464 h 7290101"/>
              <a:gd name="connsiteX81" fmla="*/ 2325139 w 3339552"/>
              <a:gd name="connsiteY81" fmla="*/ 3408664 h 7290101"/>
              <a:gd name="connsiteX82" fmla="*/ 2384671 w 3339552"/>
              <a:gd name="connsiteY82" fmla="*/ 3494389 h 7290101"/>
              <a:gd name="connsiteX83" fmla="*/ 2432296 w 3339552"/>
              <a:gd name="connsiteY83" fmla="*/ 3561064 h 7290101"/>
              <a:gd name="connsiteX84" fmla="*/ 2479921 w 3339552"/>
              <a:gd name="connsiteY84" fmla="*/ 3551540 h 7290101"/>
              <a:gd name="connsiteX85" fmla="*/ 2484683 w 3339552"/>
              <a:gd name="connsiteY85" fmla="*/ 3703939 h 7290101"/>
              <a:gd name="connsiteX86" fmla="*/ 2537071 w 3339552"/>
              <a:gd name="connsiteY86" fmla="*/ 3796808 h 7290101"/>
              <a:gd name="connsiteX87" fmla="*/ 2529927 w 3339552"/>
              <a:gd name="connsiteY87" fmla="*/ 3834908 h 7290101"/>
              <a:gd name="connsiteX88" fmla="*/ 2598983 w 3339552"/>
              <a:gd name="connsiteY88" fmla="*/ 3870626 h 7290101"/>
              <a:gd name="connsiteX89" fmla="*/ 2656133 w 3339552"/>
              <a:gd name="connsiteY89" fmla="*/ 3815858 h 7290101"/>
              <a:gd name="connsiteX90" fmla="*/ 2689471 w 3339552"/>
              <a:gd name="connsiteY90" fmla="*/ 3899201 h 7290101"/>
              <a:gd name="connsiteX91" fmla="*/ 2734715 w 3339552"/>
              <a:gd name="connsiteY91" fmla="*/ 3944445 h 7290101"/>
              <a:gd name="connsiteX92" fmla="*/ 2808533 w 3339552"/>
              <a:gd name="connsiteY92" fmla="*/ 3968258 h 7290101"/>
              <a:gd name="connsiteX93" fmla="*/ 2860921 w 3339552"/>
              <a:gd name="connsiteY93" fmla="*/ 4037314 h 7290101"/>
              <a:gd name="connsiteX94" fmla="*/ 2946646 w 3339552"/>
              <a:gd name="connsiteY94" fmla="*/ 4092083 h 7290101"/>
              <a:gd name="connsiteX95" fmla="*/ 2999033 w 3339552"/>
              <a:gd name="connsiteY95" fmla="*/ 4125420 h 7290101"/>
              <a:gd name="connsiteX96" fmla="*/ 2870446 w 3339552"/>
              <a:gd name="connsiteY96" fmla="*/ 4218289 h 7290101"/>
              <a:gd name="connsiteX97" fmla="*/ 2868064 w 3339552"/>
              <a:gd name="connsiteY97" fmla="*/ 4273057 h 7290101"/>
              <a:gd name="connsiteX98" fmla="*/ 2970458 w 3339552"/>
              <a:gd name="connsiteY98" fmla="*/ 4389739 h 7290101"/>
              <a:gd name="connsiteX99" fmla="*/ 3065708 w 3339552"/>
              <a:gd name="connsiteY99" fmla="*/ 4451651 h 7290101"/>
              <a:gd name="connsiteX100" fmla="*/ 3096665 w 3339552"/>
              <a:gd name="connsiteY100" fmla="*/ 4489751 h 7290101"/>
              <a:gd name="connsiteX101" fmla="*/ 3082377 w 3339552"/>
              <a:gd name="connsiteY101" fmla="*/ 4570714 h 7290101"/>
              <a:gd name="connsiteX102" fmla="*/ 3077615 w 3339552"/>
              <a:gd name="connsiteY102" fmla="*/ 4654058 h 7290101"/>
              <a:gd name="connsiteX103" fmla="*/ 3034752 w 3339552"/>
              <a:gd name="connsiteY103" fmla="*/ 4663583 h 7290101"/>
              <a:gd name="connsiteX104" fmla="*/ 3008558 w 3339552"/>
              <a:gd name="connsiteY104" fmla="*/ 4680251 h 7290101"/>
              <a:gd name="connsiteX105" fmla="*/ 3037133 w 3339552"/>
              <a:gd name="connsiteY105" fmla="*/ 4830270 h 7290101"/>
              <a:gd name="connsiteX106" fmla="*/ 3020465 w 3339552"/>
              <a:gd name="connsiteY106" fmla="*/ 4966001 h 7290101"/>
              <a:gd name="connsiteX107" fmla="*/ 2982365 w 3339552"/>
              <a:gd name="connsiteY107" fmla="*/ 5006483 h 7290101"/>
              <a:gd name="connsiteX108" fmla="*/ 2965696 w 3339552"/>
              <a:gd name="connsiteY108" fmla="*/ 5127926 h 7290101"/>
              <a:gd name="connsiteX109" fmla="*/ 2937121 w 3339552"/>
              <a:gd name="connsiteY109" fmla="*/ 5246989 h 7290101"/>
              <a:gd name="connsiteX110" fmla="*/ 2989508 w 3339552"/>
              <a:gd name="connsiteY110" fmla="*/ 5263658 h 7290101"/>
              <a:gd name="connsiteX111" fmla="*/ 2987127 w 3339552"/>
              <a:gd name="connsiteY111" fmla="*/ 5308901 h 7290101"/>
              <a:gd name="connsiteX112" fmla="*/ 2984746 w 3339552"/>
              <a:gd name="connsiteY112" fmla="*/ 5363670 h 7290101"/>
              <a:gd name="connsiteX113" fmla="*/ 3041896 w 3339552"/>
              <a:gd name="connsiteY113" fmla="*/ 5432726 h 7290101"/>
              <a:gd name="connsiteX114" fmla="*/ 3089521 w 3339552"/>
              <a:gd name="connsiteY114" fmla="*/ 5558933 h 7290101"/>
              <a:gd name="connsiteX115" fmla="*/ 2996652 w 3339552"/>
              <a:gd name="connsiteY115" fmla="*/ 5849445 h 7290101"/>
              <a:gd name="connsiteX116" fmla="*/ 3018083 w 3339552"/>
              <a:gd name="connsiteY116" fmla="*/ 5904214 h 7290101"/>
              <a:gd name="connsiteX117" fmla="*/ 3044277 w 3339552"/>
              <a:gd name="connsiteY117" fmla="*/ 5956601 h 7290101"/>
              <a:gd name="connsiteX118" fmla="*/ 3049040 w 3339552"/>
              <a:gd name="connsiteY118" fmla="*/ 6061376 h 7290101"/>
              <a:gd name="connsiteX119" fmla="*/ 2956170 w 3339552"/>
              <a:gd name="connsiteY119" fmla="*/ 6220921 h 7290101"/>
              <a:gd name="connsiteX120" fmla="*/ 2920452 w 3339552"/>
              <a:gd name="connsiteY120" fmla="*/ 6201870 h 7290101"/>
              <a:gd name="connsiteX121" fmla="*/ 2849015 w 3339552"/>
              <a:gd name="connsiteY121" fmla="*/ 6213776 h 7290101"/>
              <a:gd name="connsiteX122" fmla="*/ 2713283 w 3339552"/>
              <a:gd name="connsiteY122" fmla="*/ 6325695 h 7290101"/>
              <a:gd name="connsiteX123" fmla="*/ 2606127 w 3339552"/>
              <a:gd name="connsiteY123" fmla="*/ 6311408 h 7290101"/>
              <a:gd name="connsiteX124" fmla="*/ 2575171 w 3339552"/>
              <a:gd name="connsiteY124" fmla="*/ 6339983 h 7290101"/>
              <a:gd name="connsiteX125" fmla="*/ 2508495 w 3339552"/>
              <a:gd name="connsiteY125" fmla="*/ 6385225 h 7290101"/>
              <a:gd name="connsiteX126" fmla="*/ 2391815 w 3339552"/>
              <a:gd name="connsiteY126" fmla="*/ 6373320 h 7290101"/>
              <a:gd name="connsiteX127" fmla="*/ 2368002 w 3339552"/>
              <a:gd name="connsiteY127" fmla="*/ 6490001 h 7290101"/>
              <a:gd name="connsiteX128" fmla="*/ 2363240 w 3339552"/>
              <a:gd name="connsiteY128" fmla="*/ 6525720 h 7290101"/>
              <a:gd name="connsiteX129" fmla="*/ 2339428 w 3339552"/>
              <a:gd name="connsiteY129" fmla="*/ 6544770 h 7290101"/>
              <a:gd name="connsiteX130" fmla="*/ 2141783 w 3339552"/>
              <a:gd name="connsiteY130" fmla="*/ 6497145 h 7290101"/>
              <a:gd name="connsiteX131" fmla="*/ 2103683 w 3339552"/>
              <a:gd name="connsiteY131" fmla="*/ 6549533 h 7290101"/>
              <a:gd name="connsiteX132" fmla="*/ 2072727 w 3339552"/>
              <a:gd name="connsiteY132" fmla="*/ 6644783 h 7290101"/>
              <a:gd name="connsiteX133" fmla="*/ 2039389 w 3339552"/>
              <a:gd name="connsiteY133" fmla="*/ 6709076 h 7290101"/>
              <a:gd name="connsiteX134" fmla="*/ 2051296 w 3339552"/>
              <a:gd name="connsiteY134" fmla="*/ 6770989 h 7290101"/>
              <a:gd name="connsiteX135" fmla="*/ 2184646 w 3339552"/>
              <a:gd name="connsiteY135" fmla="*/ 6882908 h 7290101"/>
              <a:gd name="connsiteX136" fmla="*/ 2253702 w 3339552"/>
              <a:gd name="connsiteY136" fmla="*/ 6916245 h 7290101"/>
              <a:gd name="connsiteX137" fmla="*/ 2237033 w 3339552"/>
              <a:gd name="connsiteY137" fmla="*/ 6940058 h 7290101"/>
              <a:gd name="connsiteX138" fmla="*/ 2201315 w 3339552"/>
              <a:gd name="connsiteY138" fmla="*/ 6959108 h 7290101"/>
              <a:gd name="connsiteX139" fmla="*/ 2234652 w 3339552"/>
              <a:gd name="connsiteY139" fmla="*/ 7035308 h 7290101"/>
              <a:gd name="connsiteX140" fmla="*/ 2203696 w 3339552"/>
              <a:gd name="connsiteY140" fmla="*/ 7056739 h 7290101"/>
              <a:gd name="connsiteX141" fmla="*/ 2098921 w 3339552"/>
              <a:gd name="connsiteY141" fmla="*/ 6994826 h 7290101"/>
              <a:gd name="connsiteX142" fmla="*/ 2056058 w 3339552"/>
              <a:gd name="connsiteY142" fmla="*/ 7021020 h 7290101"/>
              <a:gd name="connsiteX143" fmla="*/ 1996527 w 3339552"/>
              <a:gd name="connsiteY143" fmla="*/ 6918626 h 7290101"/>
              <a:gd name="connsiteX144" fmla="*/ 1879846 w 3339552"/>
              <a:gd name="connsiteY144" fmla="*/ 6944820 h 7290101"/>
              <a:gd name="connsiteX145" fmla="*/ 1815552 w 3339552"/>
              <a:gd name="connsiteY145" fmla="*/ 6949583 h 7290101"/>
              <a:gd name="connsiteX146" fmla="*/ 1765546 w 3339552"/>
              <a:gd name="connsiteY146" fmla="*/ 6944821 h 7290101"/>
              <a:gd name="connsiteX147" fmla="*/ 1708396 w 3339552"/>
              <a:gd name="connsiteY147" fmla="*/ 6990064 h 7290101"/>
              <a:gd name="connsiteX148" fmla="*/ 1529802 w 3339552"/>
              <a:gd name="connsiteY148" fmla="*/ 6949583 h 7290101"/>
              <a:gd name="connsiteX149" fmla="*/ 1553614 w 3339552"/>
              <a:gd name="connsiteY149" fmla="*/ 7075789 h 7290101"/>
              <a:gd name="connsiteX150" fmla="*/ 1477415 w 3339552"/>
              <a:gd name="connsiteY150" fmla="*/ 7121033 h 7290101"/>
              <a:gd name="connsiteX151" fmla="*/ 1415502 w 3339552"/>
              <a:gd name="connsiteY151" fmla="*/ 7187707 h 7290101"/>
              <a:gd name="connsiteX152" fmla="*/ 1265483 w 3339552"/>
              <a:gd name="connsiteY152" fmla="*/ 7180564 h 7290101"/>
              <a:gd name="connsiteX153" fmla="*/ 1213096 w 3339552"/>
              <a:gd name="connsiteY153" fmla="*/ 7290101 h 7290101"/>
              <a:gd name="connsiteX0" fmla="*/ 3339552 w 3339552"/>
              <a:gd name="connsiteY0" fmla="*/ 1066970 h 7346326"/>
              <a:gd name="connsiteX1" fmla="*/ 2768052 w 3339552"/>
              <a:gd name="connsiteY1" fmla="*/ 895520 h 7346326"/>
              <a:gd name="connsiteX2" fmla="*/ 2444202 w 3339552"/>
              <a:gd name="connsiteY2" fmla="*/ 495470 h 7346326"/>
              <a:gd name="connsiteX3" fmla="*/ 2482302 w 3339552"/>
              <a:gd name="connsiteY3" fmla="*/ 343070 h 7346326"/>
              <a:gd name="connsiteX4" fmla="*/ 1841745 w 3339552"/>
              <a:gd name="connsiteY4" fmla="*/ 16839 h 7346326"/>
              <a:gd name="connsiteX5" fmla="*/ 1606002 w 3339552"/>
              <a:gd name="connsiteY5" fmla="*/ 57320 h 7346326"/>
              <a:gd name="connsiteX6" fmla="*/ 1515515 w 3339552"/>
              <a:gd name="connsiteY6" fmla="*/ 147807 h 7346326"/>
              <a:gd name="connsiteX7" fmla="*/ 1525040 w 3339552"/>
              <a:gd name="connsiteY7" fmla="*/ 212100 h 7346326"/>
              <a:gd name="connsiteX8" fmla="*/ 1505990 w 3339552"/>
              <a:gd name="connsiteY8" fmla="*/ 269251 h 7346326"/>
              <a:gd name="connsiteX9" fmla="*/ 1413121 w 3339552"/>
              <a:gd name="connsiteY9" fmla="*/ 288300 h 7346326"/>
              <a:gd name="connsiteX10" fmla="*/ 1339302 w 3339552"/>
              <a:gd name="connsiteY10" fmla="*/ 324020 h 7346326"/>
              <a:gd name="connsiteX11" fmla="*/ 1260721 w 3339552"/>
              <a:gd name="connsiteY11" fmla="*/ 364501 h 7346326"/>
              <a:gd name="connsiteX12" fmla="*/ 1191665 w 3339552"/>
              <a:gd name="connsiteY12" fmla="*/ 290683 h 7346326"/>
              <a:gd name="connsiteX13" fmla="*/ 1082127 w 3339552"/>
              <a:gd name="connsiteY13" fmla="*/ 371645 h 7346326"/>
              <a:gd name="connsiteX14" fmla="*/ 1020215 w 3339552"/>
              <a:gd name="connsiteY14" fmla="*/ 438320 h 7346326"/>
              <a:gd name="connsiteX15" fmla="*/ 858290 w 3339552"/>
              <a:gd name="connsiteY15" fmla="*/ 319258 h 7346326"/>
              <a:gd name="connsiteX16" fmla="*/ 796377 w 3339552"/>
              <a:gd name="connsiteY16" fmla="*/ 424032 h 7346326"/>
              <a:gd name="connsiteX17" fmla="*/ 755896 w 3339552"/>
              <a:gd name="connsiteY17" fmla="*/ 359739 h 7346326"/>
              <a:gd name="connsiteX18" fmla="*/ 689221 w 3339552"/>
              <a:gd name="connsiteY18" fmla="*/ 288301 h 7346326"/>
              <a:gd name="connsiteX19" fmla="*/ 667790 w 3339552"/>
              <a:gd name="connsiteY19" fmla="*/ 331164 h 7346326"/>
              <a:gd name="connsiteX20" fmla="*/ 620165 w 3339552"/>
              <a:gd name="connsiteY20" fmla="*/ 400220 h 7346326"/>
              <a:gd name="connsiteX21" fmla="*/ 589208 w 3339552"/>
              <a:gd name="connsiteY21" fmla="*/ 414508 h 7346326"/>
              <a:gd name="connsiteX22" fmla="*/ 498721 w 3339552"/>
              <a:gd name="connsiteY22" fmla="*/ 500233 h 7346326"/>
              <a:gd name="connsiteX23" fmla="*/ 396327 w 3339552"/>
              <a:gd name="connsiteY23" fmla="*/ 397839 h 7346326"/>
              <a:gd name="connsiteX24" fmla="*/ 243927 w 3339552"/>
              <a:gd name="connsiteY24" fmla="*/ 312114 h 7346326"/>
              <a:gd name="connsiteX25" fmla="*/ 174871 w 3339552"/>
              <a:gd name="connsiteY25" fmla="*/ 345451 h 7346326"/>
              <a:gd name="connsiteX26" fmla="*/ 127246 w 3339552"/>
              <a:gd name="connsiteY26" fmla="*/ 428795 h 7346326"/>
              <a:gd name="connsiteX27" fmla="*/ 43902 w 3339552"/>
              <a:gd name="connsiteY27" fmla="*/ 490708 h 7346326"/>
              <a:gd name="connsiteX28" fmla="*/ 8183 w 3339552"/>
              <a:gd name="connsiteY28" fmla="*/ 502614 h 7346326"/>
              <a:gd name="connsiteX29" fmla="*/ 198683 w 3339552"/>
              <a:gd name="connsiteY29" fmla="*/ 707401 h 7346326"/>
              <a:gd name="connsiteX30" fmla="*/ 265359 w 3339552"/>
              <a:gd name="connsiteY30" fmla="*/ 724070 h 7346326"/>
              <a:gd name="connsiteX31" fmla="*/ 298697 w 3339552"/>
              <a:gd name="connsiteY31" fmla="*/ 747883 h 7346326"/>
              <a:gd name="connsiteX32" fmla="*/ 296315 w 3339552"/>
              <a:gd name="connsiteY32" fmla="*/ 919332 h 7346326"/>
              <a:gd name="connsiteX33" fmla="*/ 362990 w 3339552"/>
              <a:gd name="connsiteY33" fmla="*/ 924095 h 7346326"/>
              <a:gd name="connsiteX34" fmla="*/ 401090 w 3339552"/>
              <a:gd name="connsiteY34" fmla="*/ 874089 h 7346326"/>
              <a:gd name="connsiteX35" fmla="*/ 482052 w 3339552"/>
              <a:gd name="connsiteY35" fmla="*/ 912189 h 7346326"/>
              <a:gd name="connsiteX36" fmla="*/ 420140 w 3339552"/>
              <a:gd name="connsiteY36" fmla="*/ 1057445 h 7346326"/>
              <a:gd name="connsiteX37" fmla="*/ 434427 w 3339552"/>
              <a:gd name="connsiteY37" fmla="*/ 1105070 h 7346326"/>
              <a:gd name="connsiteX38" fmla="*/ 379658 w 3339552"/>
              <a:gd name="connsiteY38" fmla="*/ 1157458 h 7346326"/>
              <a:gd name="connsiteX39" fmla="*/ 415377 w 3339552"/>
              <a:gd name="connsiteY39" fmla="*/ 1186032 h 7346326"/>
              <a:gd name="connsiteX40" fmla="*/ 486815 w 3339552"/>
              <a:gd name="connsiteY40" fmla="*/ 1274139 h 7346326"/>
              <a:gd name="connsiteX41" fmla="*/ 527296 w 3339552"/>
              <a:gd name="connsiteY41" fmla="*/ 1362245 h 7346326"/>
              <a:gd name="connsiteX42" fmla="*/ 636833 w 3339552"/>
              <a:gd name="connsiteY42" fmla="*/ 1414633 h 7346326"/>
              <a:gd name="connsiteX43" fmla="*/ 746371 w 3339552"/>
              <a:gd name="connsiteY43" fmla="*/ 1438445 h 7346326"/>
              <a:gd name="connsiteX44" fmla="*/ 829715 w 3339552"/>
              <a:gd name="connsiteY44" fmla="*/ 1486070 h 7346326"/>
              <a:gd name="connsiteX45" fmla="*/ 913058 w 3339552"/>
              <a:gd name="connsiteY45" fmla="*/ 1459876 h 7346326"/>
              <a:gd name="connsiteX46" fmla="*/ 994021 w 3339552"/>
              <a:gd name="connsiteY46" fmla="*/ 1386058 h 7346326"/>
              <a:gd name="connsiteX47" fmla="*/ 1103558 w 3339552"/>
              <a:gd name="connsiteY47" fmla="*/ 1369389 h 7346326"/>
              <a:gd name="connsiteX48" fmla="*/ 1170233 w 3339552"/>
              <a:gd name="connsiteY48" fmla="*/ 1374151 h 7346326"/>
              <a:gd name="connsiteX49" fmla="*/ 1329777 w 3339552"/>
              <a:gd name="connsiteY49" fmla="*/ 1483689 h 7346326"/>
              <a:gd name="connsiteX50" fmla="*/ 1389308 w 3339552"/>
              <a:gd name="connsiteY50" fmla="*/ 1512264 h 7346326"/>
              <a:gd name="connsiteX51" fmla="*/ 1260721 w 3339552"/>
              <a:gd name="connsiteY51" fmla="*/ 1614658 h 7346326"/>
              <a:gd name="connsiteX52" fmla="*/ 1263102 w 3339552"/>
              <a:gd name="connsiteY52" fmla="*/ 1678951 h 7346326"/>
              <a:gd name="connsiteX53" fmla="*/ 1425027 w 3339552"/>
              <a:gd name="connsiteY53" fmla="*/ 1631326 h 7346326"/>
              <a:gd name="connsiteX54" fmla="*/ 1386927 w 3339552"/>
              <a:gd name="connsiteY54" fmla="*/ 1695620 h 7346326"/>
              <a:gd name="connsiteX55" fmla="*/ 1405977 w 3339552"/>
              <a:gd name="connsiteY55" fmla="*/ 1769439 h 7346326"/>
              <a:gd name="connsiteX56" fmla="*/ 1517896 w 3339552"/>
              <a:gd name="connsiteY56" fmla="*/ 1805158 h 7346326"/>
              <a:gd name="connsiteX57" fmla="*/ 1591715 w 3339552"/>
              <a:gd name="connsiteY57" fmla="*/ 1821826 h 7346326"/>
              <a:gd name="connsiteX58" fmla="*/ 1501227 w 3339552"/>
              <a:gd name="connsiteY58" fmla="*/ 1952795 h 7346326"/>
              <a:gd name="connsiteX59" fmla="*/ 1494083 w 3339552"/>
              <a:gd name="connsiteY59" fmla="*/ 2002801 h 7346326"/>
              <a:gd name="connsiteX60" fmla="*/ 1422646 w 3339552"/>
              <a:gd name="connsiteY60" fmla="*/ 2038520 h 7346326"/>
              <a:gd name="connsiteX61" fmla="*/ 1391690 w 3339552"/>
              <a:gd name="connsiteY61" fmla="*/ 2100433 h 7346326"/>
              <a:gd name="connsiteX62" fmla="*/ 1260721 w 3339552"/>
              <a:gd name="connsiteY62" fmla="*/ 2074239 h 7346326"/>
              <a:gd name="connsiteX63" fmla="*/ 1139277 w 3339552"/>
              <a:gd name="connsiteY63" fmla="*/ 2074238 h 7346326"/>
              <a:gd name="connsiteX64" fmla="*/ 1072602 w 3339552"/>
              <a:gd name="connsiteY64" fmla="*/ 2102814 h 7346326"/>
              <a:gd name="connsiteX65" fmla="*/ 1065458 w 3339552"/>
              <a:gd name="connsiteY65" fmla="*/ 2202826 h 7346326"/>
              <a:gd name="connsiteX66" fmla="*/ 977352 w 3339552"/>
              <a:gd name="connsiteY66" fmla="*/ 2290933 h 7346326"/>
              <a:gd name="connsiteX67" fmla="*/ 1120227 w 3339552"/>
              <a:gd name="connsiteY67" fmla="*/ 2352845 h 7346326"/>
              <a:gd name="connsiteX68" fmla="*/ 1170234 w 3339552"/>
              <a:gd name="connsiteY68" fmla="*/ 2388563 h 7346326"/>
              <a:gd name="connsiteX69" fmla="*/ 1222621 w 3339552"/>
              <a:gd name="connsiteY69" fmla="*/ 2405233 h 7346326"/>
              <a:gd name="connsiteX70" fmla="*/ 1272627 w 3339552"/>
              <a:gd name="connsiteY70" fmla="*/ 2455239 h 7346326"/>
              <a:gd name="connsiteX71" fmla="*/ 1329777 w 3339552"/>
              <a:gd name="connsiteY71" fmla="*/ 2476670 h 7346326"/>
              <a:gd name="connsiteX72" fmla="*/ 1422646 w 3339552"/>
              <a:gd name="connsiteY72" fmla="*/ 2552870 h 7346326"/>
              <a:gd name="connsiteX73" fmla="*/ 1508371 w 3339552"/>
              <a:gd name="connsiteY73" fmla="*/ 2586209 h 7346326"/>
              <a:gd name="connsiteX74" fmla="*/ 1641721 w 3339552"/>
              <a:gd name="connsiteY74" fmla="*/ 2733845 h 7346326"/>
              <a:gd name="connsiteX75" fmla="*/ 1725065 w 3339552"/>
              <a:gd name="connsiteY75" fmla="*/ 2888626 h 7346326"/>
              <a:gd name="connsiteX76" fmla="*/ 1896514 w 3339552"/>
              <a:gd name="connsiteY76" fmla="*/ 2995783 h 7346326"/>
              <a:gd name="connsiteX77" fmla="*/ 1927471 w 3339552"/>
              <a:gd name="connsiteY77" fmla="*/ 3100558 h 7346326"/>
              <a:gd name="connsiteX78" fmla="*/ 1989383 w 3339552"/>
              <a:gd name="connsiteY78" fmla="*/ 3202951 h 7346326"/>
              <a:gd name="connsiteX79" fmla="*/ 2051296 w 3339552"/>
              <a:gd name="connsiteY79" fmla="*/ 3241051 h 7346326"/>
              <a:gd name="connsiteX80" fmla="*/ 2182265 w 3339552"/>
              <a:gd name="connsiteY80" fmla="*/ 3388689 h 7346326"/>
              <a:gd name="connsiteX81" fmla="*/ 2325139 w 3339552"/>
              <a:gd name="connsiteY81" fmla="*/ 3464889 h 7346326"/>
              <a:gd name="connsiteX82" fmla="*/ 2384671 w 3339552"/>
              <a:gd name="connsiteY82" fmla="*/ 3550614 h 7346326"/>
              <a:gd name="connsiteX83" fmla="*/ 2432296 w 3339552"/>
              <a:gd name="connsiteY83" fmla="*/ 3617289 h 7346326"/>
              <a:gd name="connsiteX84" fmla="*/ 2479921 w 3339552"/>
              <a:gd name="connsiteY84" fmla="*/ 3607765 h 7346326"/>
              <a:gd name="connsiteX85" fmla="*/ 2484683 w 3339552"/>
              <a:gd name="connsiteY85" fmla="*/ 3760164 h 7346326"/>
              <a:gd name="connsiteX86" fmla="*/ 2537071 w 3339552"/>
              <a:gd name="connsiteY86" fmla="*/ 3853033 h 7346326"/>
              <a:gd name="connsiteX87" fmla="*/ 2529927 w 3339552"/>
              <a:gd name="connsiteY87" fmla="*/ 3891133 h 7346326"/>
              <a:gd name="connsiteX88" fmla="*/ 2598983 w 3339552"/>
              <a:gd name="connsiteY88" fmla="*/ 3926851 h 7346326"/>
              <a:gd name="connsiteX89" fmla="*/ 2656133 w 3339552"/>
              <a:gd name="connsiteY89" fmla="*/ 3872083 h 7346326"/>
              <a:gd name="connsiteX90" fmla="*/ 2689471 w 3339552"/>
              <a:gd name="connsiteY90" fmla="*/ 3955426 h 7346326"/>
              <a:gd name="connsiteX91" fmla="*/ 2734715 w 3339552"/>
              <a:gd name="connsiteY91" fmla="*/ 4000670 h 7346326"/>
              <a:gd name="connsiteX92" fmla="*/ 2808533 w 3339552"/>
              <a:gd name="connsiteY92" fmla="*/ 4024483 h 7346326"/>
              <a:gd name="connsiteX93" fmla="*/ 2860921 w 3339552"/>
              <a:gd name="connsiteY93" fmla="*/ 4093539 h 7346326"/>
              <a:gd name="connsiteX94" fmla="*/ 2946646 w 3339552"/>
              <a:gd name="connsiteY94" fmla="*/ 4148308 h 7346326"/>
              <a:gd name="connsiteX95" fmla="*/ 2999033 w 3339552"/>
              <a:gd name="connsiteY95" fmla="*/ 4181645 h 7346326"/>
              <a:gd name="connsiteX96" fmla="*/ 2870446 w 3339552"/>
              <a:gd name="connsiteY96" fmla="*/ 4274514 h 7346326"/>
              <a:gd name="connsiteX97" fmla="*/ 2868064 w 3339552"/>
              <a:gd name="connsiteY97" fmla="*/ 4329282 h 7346326"/>
              <a:gd name="connsiteX98" fmla="*/ 2970458 w 3339552"/>
              <a:gd name="connsiteY98" fmla="*/ 4445964 h 7346326"/>
              <a:gd name="connsiteX99" fmla="*/ 3065708 w 3339552"/>
              <a:gd name="connsiteY99" fmla="*/ 4507876 h 7346326"/>
              <a:gd name="connsiteX100" fmla="*/ 3096665 w 3339552"/>
              <a:gd name="connsiteY100" fmla="*/ 4545976 h 7346326"/>
              <a:gd name="connsiteX101" fmla="*/ 3082377 w 3339552"/>
              <a:gd name="connsiteY101" fmla="*/ 4626939 h 7346326"/>
              <a:gd name="connsiteX102" fmla="*/ 3077615 w 3339552"/>
              <a:gd name="connsiteY102" fmla="*/ 4710283 h 7346326"/>
              <a:gd name="connsiteX103" fmla="*/ 3034752 w 3339552"/>
              <a:gd name="connsiteY103" fmla="*/ 4719808 h 7346326"/>
              <a:gd name="connsiteX104" fmla="*/ 3008558 w 3339552"/>
              <a:gd name="connsiteY104" fmla="*/ 4736476 h 7346326"/>
              <a:gd name="connsiteX105" fmla="*/ 3037133 w 3339552"/>
              <a:gd name="connsiteY105" fmla="*/ 4886495 h 7346326"/>
              <a:gd name="connsiteX106" fmla="*/ 3020465 w 3339552"/>
              <a:gd name="connsiteY106" fmla="*/ 5022226 h 7346326"/>
              <a:gd name="connsiteX107" fmla="*/ 2982365 w 3339552"/>
              <a:gd name="connsiteY107" fmla="*/ 5062708 h 7346326"/>
              <a:gd name="connsiteX108" fmla="*/ 2965696 w 3339552"/>
              <a:gd name="connsiteY108" fmla="*/ 5184151 h 7346326"/>
              <a:gd name="connsiteX109" fmla="*/ 2937121 w 3339552"/>
              <a:gd name="connsiteY109" fmla="*/ 5303214 h 7346326"/>
              <a:gd name="connsiteX110" fmla="*/ 2989508 w 3339552"/>
              <a:gd name="connsiteY110" fmla="*/ 5319883 h 7346326"/>
              <a:gd name="connsiteX111" fmla="*/ 2987127 w 3339552"/>
              <a:gd name="connsiteY111" fmla="*/ 5365126 h 7346326"/>
              <a:gd name="connsiteX112" fmla="*/ 2984746 w 3339552"/>
              <a:gd name="connsiteY112" fmla="*/ 5419895 h 7346326"/>
              <a:gd name="connsiteX113" fmla="*/ 3041896 w 3339552"/>
              <a:gd name="connsiteY113" fmla="*/ 5488951 h 7346326"/>
              <a:gd name="connsiteX114" fmla="*/ 3089521 w 3339552"/>
              <a:gd name="connsiteY114" fmla="*/ 5615158 h 7346326"/>
              <a:gd name="connsiteX115" fmla="*/ 2996652 w 3339552"/>
              <a:gd name="connsiteY115" fmla="*/ 5905670 h 7346326"/>
              <a:gd name="connsiteX116" fmla="*/ 3018083 w 3339552"/>
              <a:gd name="connsiteY116" fmla="*/ 5960439 h 7346326"/>
              <a:gd name="connsiteX117" fmla="*/ 3044277 w 3339552"/>
              <a:gd name="connsiteY117" fmla="*/ 6012826 h 7346326"/>
              <a:gd name="connsiteX118" fmla="*/ 3049040 w 3339552"/>
              <a:gd name="connsiteY118" fmla="*/ 6117601 h 7346326"/>
              <a:gd name="connsiteX119" fmla="*/ 2956170 w 3339552"/>
              <a:gd name="connsiteY119" fmla="*/ 6277146 h 7346326"/>
              <a:gd name="connsiteX120" fmla="*/ 2920452 w 3339552"/>
              <a:gd name="connsiteY120" fmla="*/ 6258095 h 7346326"/>
              <a:gd name="connsiteX121" fmla="*/ 2849015 w 3339552"/>
              <a:gd name="connsiteY121" fmla="*/ 6270001 h 7346326"/>
              <a:gd name="connsiteX122" fmla="*/ 2713283 w 3339552"/>
              <a:gd name="connsiteY122" fmla="*/ 6381920 h 7346326"/>
              <a:gd name="connsiteX123" fmla="*/ 2606127 w 3339552"/>
              <a:gd name="connsiteY123" fmla="*/ 6367633 h 7346326"/>
              <a:gd name="connsiteX124" fmla="*/ 2575171 w 3339552"/>
              <a:gd name="connsiteY124" fmla="*/ 6396208 h 7346326"/>
              <a:gd name="connsiteX125" fmla="*/ 2508495 w 3339552"/>
              <a:gd name="connsiteY125" fmla="*/ 6441450 h 7346326"/>
              <a:gd name="connsiteX126" fmla="*/ 2391815 w 3339552"/>
              <a:gd name="connsiteY126" fmla="*/ 6429545 h 7346326"/>
              <a:gd name="connsiteX127" fmla="*/ 2368002 w 3339552"/>
              <a:gd name="connsiteY127" fmla="*/ 6546226 h 7346326"/>
              <a:gd name="connsiteX128" fmla="*/ 2363240 w 3339552"/>
              <a:gd name="connsiteY128" fmla="*/ 6581945 h 7346326"/>
              <a:gd name="connsiteX129" fmla="*/ 2339428 w 3339552"/>
              <a:gd name="connsiteY129" fmla="*/ 6600995 h 7346326"/>
              <a:gd name="connsiteX130" fmla="*/ 2141783 w 3339552"/>
              <a:gd name="connsiteY130" fmla="*/ 6553370 h 7346326"/>
              <a:gd name="connsiteX131" fmla="*/ 2103683 w 3339552"/>
              <a:gd name="connsiteY131" fmla="*/ 6605758 h 7346326"/>
              <a:gd name="connsiteX132" fmla="*/ 2072727 w 3339552"/>
              <a:gd name="connsiteY132" fmla="*/ 6701008 h 7346326"/>
              <a:gd name="connsiteX133" fmla="*/ 2039389 w 3339552"/>
              <a:gd name="connsiteY133" fmla="*/ 6765301 h 7346326"/>
              <a:gd name="connsiteX134" fmla="*/ 2051296 w 3339552"/>
              <a:gd name="connsiteY134" fmla="*/ 6827214 h 7346326"/>
              <a:gd name="connsiteX135" fmla="*/ 2184646 w 3339552"/>
              <a:gd name="connsiteY135" fmla="*/ 6939133 h 7346326"/>
              <a:gd name="connsiteX136" fmla="*/ 2253702 w 3339552"/>
              <a:gd name="connsiteY136" fmla="*/ 6972470 h 7346326"/>
              <a:gd name="connsiteX137" fmla="*/ 2237033 w 3339552"/>
              <a:gd name="connsiteY137" fmla="*/ 6996283 h 7346326"/>
              <a:gd name="connsiteX138" fmla="*/ 2201315 w 3339552"/>
              <a:gd name="connsiteY138" fmla="*/ 7015333 h 7346326"/>
              <a:gd name="connsiteX139" fmla="*/ 2234652 w 3339552"/>
              <a:gd name="connsiteY139" fmla="*/ 7091533 h 7346326"/>
              <a:gd name="connsiteX140" fmla="*/ 2203696 w 3339552"/>
              <a:gd name="connsiteY140" fmla="*/ 7112964 h 7346326"/>
              <a:gd name="connsiteX141" fmla="*/ 2098921 w 3339552"/>
              <a:gd name="connsiteY141" fmla="*/ 7051051 h 7346326"/>
              <a:gd name="connsiteX142" fmla="*/ 2056058 w 3339552"/>
              <a:gd name="connsiteY142" fmla="*/ 7077245 h 7346326"/>
              <a:gd name="connsiteX143" fmla="*/ 1996527 w 3339552"/>
              <a:gd name="connsiteY143" fmla="*/ 6974851 h 7346326"/>
              <a:gd name="connsiteX144" fmla="*/ 1879846 w 3339552"/>
              <a:gd name="connsiteY144" fmla="*/ 7001045 h 7346326"/>
              <a:gd name="connsiteX145" fmla="*/ 1815552 w 3339552"/>
              <a:gd name="connsiteY145" fmla="*/ 7005808 h 7346326"/>
              <a:gd name="connsiteX146" fmla="*/ 1765546 w 3339552"/>
              <a:gd name="connsiteY146" fmla="*/ 7001046 h 7346326"/>
              <a:gd name="connsiteX147" fmla="*/ 1708396 w 3339552"/>
              <a:gd name="connsiteY147" fmla="*/ 7046289 h 7346326"/>
              <a:gd name="connsiteX148" fmla="*/ 1529802 w 3339552"/>
              <a:gd name="connsiteY148" fmla="*/ 7005808 h 7346326"/>
              <a:gd name="connsiteX149" fmla="*/ 1553614 w 3339552"/>
              <a:gd name="connsiteY149" fmla="*/ 7132014 h 7346326"/>
              <a:gd name="connsiteX150" fmla="*/ 1477415 w 3339552"/>
              <a:gd name="connsiteY150" fmla="*/ 7177258 h 7346326"/>
              <a:gd name="connsiteX151" fmla="*/ 1415502 w 3339552"/>
              <a:gd name="connsiteY151" fmla="*/ 7243932 h 7346326"/>
              <a:gd name="connsiteX152" fmla="*/ 1265483 w 3339552"/>
              <a:gd name="connsiteY152" fmla="*/ 7236789 h 7346326"/>
              <a:gd name="connsiteX153" fmla="*/ 1213096 w 3339552"/>
              <a:gd name="connsiteY153" fmla="*/ 7346326 h 7346326"/>
              <a:gd name="connsiteX0" fmla="*/ 3339552 w 3339552"/>
              <a:gd name="connsiteY0" fmla="*/ 1064549 h 7343905"/>
              <a:gd name="connsiteX1" fmla="*/ 2768052 w 3339552"/>
              <a:gd name="connsiteY1" fmla="*/ 893099 h 7343905"/>
              <a:gd name="connsiteX2" fmla="*/ 2444202 w 3339552"/>
              <a:gd name="connsiteY2" fmla="*/ 493049 h 7343905"/>
              <a:gd name="connsiteX3" fmla="*/ 2482302 w 3339552"/>
              <a:gd name="connsiteY3" fmla="*/ 340649 h 7343905"/>
              <a:gd name="connsiteX4" fmla="*/ 1841745 w 3339552"/>
              <a:gd name="connsiteY4" fmla="*/ 14418 h 7343905"/>
              <a:gd name="connsiteX5" fmla="*/ 1703633 w 3339552"/>
              <a:gd name="connsiteY5" fmla="*/ 57279 h 7343905"/>
              <a:gd name="connsiteX6" fmla="*/ 1606002 w 3339552"/>
              <a:gd name="connsiteY6" fmla="*/ 54899 h 7343905"/>
              <a:gd name="connsiteX7" fmla="*/ 1515515 w 3339552"/>
              <a:gd name="connsiteY7" fmla="*/ 145386 h 7343905"/>
              <a:gd name="connsiteX8" fmla="*/ 1525040 w 3339552"/>
              <a:gd name="connsiteY8" fmla="*/ 209679 h 7343905"/>
              <a:gd name="connsiteX9" fmla="*/ 1505990 w 3339552"/>
              <a:gd name="connsiteY9" fmla="*/ 266830 h 7343905"/>
              <a:gd name="connsiteX10" fmla="*/ 1413121 w 3339552"/>
              <a:gd name="connsiteY10" fmla="*/ 285879 h 7343905"/>
              <a:gd name="connsiteX11" fmla="*/ 1339302 w 3339552"/>
              <a:gd name="connsiteY11" fmla="*/ 321599 h 7343905"/>
              <a:gd name="connsiteX12" fmla="*/ 1260721 w 3339552"/>
              <a:gd name="connsiteY12" fmla="*/ 362080 h 7343905"/>
              <a:gd name="connsiteX13" fmla="*/ 1191665 w 3339552"/>
              <a:gd name="connsiteY13" fmla="*/ 288262 h 7343905"/>
              <a:gd name="connsiteX14" fmla="*/ 1082127 w 3339552"/>
              <a:gd name="connsiteY14" fmla="*/ 369224 h 7343905"/>
              <a:gd name="connsiteX15" fmla="*/ 1020215 w 3339552"/>
              <a:gd name="connsiteY15" fmla="*/ 435899 h 7343905"/>
              <a:gd name="connsiteX16" fmla="*/ 858290 w 3339552"/>
              <a:gd name="connsiteY16" fmla="*/ 316837 h 7343905"/>
              <a:gd name="connsiteX17" fmla="*/ 796377 w 3339552"/>
              <a:gd name="connsiteY17" fmla="*/ 421611 h 7343905"/>
              <a:gd name="connsiteX18" fmla="*/ 755896 w 3339552"/>
              <a:gd name="connsiteY18" fmla="*/ 357318 h 7343905"/>
              <a:gd name="connsiteX19" fmla="*/ 689221 w 3339552"/>
              <a:gd name="connsiteY19" fmla="*/ 285880 h 7343905"/>
              <a:gd name="connsiteX20" fmla="*/ 667790 w 3339552"/>
              <a:gd name="connsiteY20" fmla="*/ 328743 h 7343905"/>
              <a:gd name="connsiteX21" fmla="*/ 620165 w 3339552"/>
              <a:gd name="connsiteY21" fmla="*/ 397799 h 7343905"/>
              <a:gd name="connsiteX22" fmla="*/ 589208 w 3339552"/>
              <a:gd name="connsiteY22" fmla="*/ 412087 h 7343905"/>
              <a:gd name="connsiteX23" fmla="*/ 498721 w 3339552"/>
              <a:gd name="connsiteY23" fmla="*/ 497812 h 7343905"/>
              <a:gd name="connsiteX24" fmla="*/ 396327 w 3339552"/>
              <a:gd name="connsiteY24" fmla="*/ 395418 h 7343905"/>
              <a:gd name="connsiteX25" fmla="*/ 243927 w 3339552"/>
              <a:gd name="connsiteY25" fmla="*/ 309693 h 7343905"/>
              <a:gd name="connsiteX26" fmla="*/ 174871 w 3339552"/>
              <a:gd name="connsiteY26" fmla="*/ 343030 h 7343905"/>
              <a:gd name="connsiteX27" fmla="*/ 127246 w 3339552"/>
              <a:gd name="connsiteY27" fmla="*/ 426374 h 7343905"/>
              <a:gd name="connsiteX28" fmla="*/ 43902 w 3339552"/>
              <a:gd name="connsiteY28" fmla="*/ 488287 h 7343905"/>
              <a:gd name="connsiteX29" fmla="*/ 8183 w 3339552"/>
              <a:gd name="connsiteY29" fmla="*/ 500193 h 7343905"/>
              <a:gd name="connsiteX30" fmla="*/ 198683 w 3339552"/>
              <a:gd name="connsiteY30" fmla="*/ 704980 h 7343905"/>
              <a:gd name="connsiteX31" fmla="*/ 265359 w 3339552"/>
              <a:gd name="connsiteY31" fmla="*/ 721649 h 7343905"/>
              <a:gd name="connsiteX32" fmla="*/ 298697 w 3339552"/>
              <a:gd name="connsiteY32" fmla="*/ 745462 h 7343905"/>
              <a:gd name="connsiteX33" fmla="*/ 296315 w 3339552"/>
              <a:gd name="connsiteY33" fmla="*/ 916911 h 7343905"/>
              <a:gd name="connsiteX34" fmla="*/ 362990 w 3339552"/>
              <a:gd name="connsiteY34" fmla="*/ 921674 h 7343905"/>
              <a:gd name="connsiteX35" fmla="*/ 401090 w 3339552"/>
              <a:gd name="connsiteY35" fmla="*/ 871668 h 7343905"/>
              <a:gd name="connsiteX36" fmla="*/ 482052 w 3339552"/>
              <a:gd name="connsiteY36" fmla="*/ 909768 h 7343905"/>
              <a:gd name="connsiteX37" fmla="*/ 420140 w 3339552"/>
              <a:gd name="connsiteY37" fmla="*/ 1055024 h 7343905"/>
              <a:gd name="connsiteX38" fmla="*/ 434427 w 3339552"/>
              <a:gd name="connsiteY38" fmla="*/ 1102649 h 7343905"/>
              <a:gd name="connsiteX39" fmla="*/ 379658 w 3339552"/>
              <a:gd name="connsiteY39" fmla="*/ 1155037 h 7343905"/>
              <a:gd name="connsiteX40" fmla="*/ 415377 w 3339552"/>
              <a:gd name="connsiteY40" fmla="*/ 1183611 h 7343905"/>
              <a:gd name="connsiteX41" fmla="*/ 486815 w 3339552"/>
              <a:gd name="connsiteY41" fmla="*/ 1271718 h 7343905"/>
              <a:gd name="connsiteX42" fmla="*/ 527296 w 3339552"/>
              <a:gd name="connsiteY42" fmla="*/ 1359824 h 7343905"/>
              <a:gd name="connsiteX43" fmla="*/ 636833 w 3339552"/>
              <a:gd name="connsiteY43" fmla="*/ 1412212 h 7343905"/>
              <a:gd name="connsiteX44" fmla="*/ 746371 w 3339552"/>
              <a:gd name="connsiteY44" fmla="*/ 1436024 h 7343905"/>
              <a:gd name="connsiteX45" fmla="*/ 829715 w 3339552"/>
              <a:gd name="connsiteY45" fmla="*/ 1483649 h 7343905"/>
              <a:gd name="connsiteX46" fmla="*/ 913058 w 3339552"/>
              <a:gd name="connsiteY46" fmla="*/ 1457455 h 7343905"/>
              <a:gd name="connsiteX47" fmla="*/ 994021 w 3339552"/>
              <a:gd name="connsiteY47" fmla="*/ 1383637 h 7343905"/>
              <a:gd name="connsiteX48" fmla="*/ 1103558 w 3339552"/>
              <a:gd name="connsiteY48" fmla="*/ 1366968 h 7343905"/>
              <a:gd name="connsiteX49" fmla="*/ 1170233 w 3339552"/>
              <a:gd name="connsiteY49" fmla="*/ 1371730 h 7343905"/>
              <a:gd name="connsiteX50" fmla="*/ 1329777 w 3339552"/>
              <a:gd name="connsiteY50" fmla="*/ 1481268 h 7343905"/>
              <a:gd name="connsiteX51" fmla="*/ 1389308 w 3339552"/>
              <a:gd name="connsiteY51" fmla="*/ 1509843 h 7343905"/>
              <a:gd name="connsiteX52" fmla="*/ 1260721 w 3339552"/>
              <a:gd name="connsiteY52" fmla="*/ 1612237 h 7343905"/>
              <a:gd name="connsiteX53" fmla="*/ 1263102 w 3339552"/>
              <a:gd name="connsiteY53" fmla="*/ 1676530 h 7343905"/>
              <a:gd name="connsiteX54" fmla="*/ 1425027 w 3339552"/>
              <a:gd name="connsiteY54" fmla="*/ 1628905 h 7343905"/>
              <a:gd name="connsiteX55" fmla="*/ 1386927 w 3339552"/>
              <a:gd name="connsiteY55" fmla="*/ 1693199 h 7343905"/>
              <a:gd name="connsiteX56" fmla="*/ 1405977 w 3339552"/>
              <a:gd name="connsiteY56" fmla="*/ 1767018 h 7343905"/>
              <a:gd name="connsiteX57" fmla="*/ 1517896 w 3339552"/>
              <a:gd name="connsiteY57" fmla="*/ 1802737 h 7343905"/>
              <a:gd name="connsiteX58" fmla="*/ 1591715 w 3339552"/>
              <a:gd name="connsiteY58" fmla="*/ 1819405 h 7343905"/>
              <a:gd name="connsiteX59" fmla="*/ 1501227 w 3339552"/>
              <a:gd name="connsiteY59" fmla="*/ 1950374 h 7343905"/>
              <a:gd name="connsiteX60" fmla="*/ 1494083 w 3339552"/>
              <a:gd name="connsiteY60" fmla="*/ 2000380 h 7343905"/>
              <a:gd name="connsiteX61" fmla="*/ 1422646 w 3339552"/>
              <a:gd name="connsiteY61" fmla="*/ 2036099 h 7343905"/>
              <a:gd name="connsiteX62" fmla="*/ 1391690 w 3339552"/>
              <a:gd name="connsiteY62" fmla="*/ 2098012 h 7343905"/>
              <a:gd name="connsiteX63" fmla="*/ 1260721 w 3339552"/>
              <a:gd name="connsiteY63" fmla="*/ 2071818 h 7343905"/>
              <a:gd name="connsiteX64" fmla="*/ 1139277 w 3339552"/>
              <a:gd name="connsiteY64" fmla="*/ 2071817 h 7343905"/>
              <a:gd name="connsiteX65" fmla="*/ 1072602 w 3339552"/>
              <a:gd name="connsiteY65" fmla="*/ 2100393 h 7343905"/>
              <a:gd name="connsiteX66" fmla="*/ 1065458 w 3339552"/>
              <a:gd name="connsiteY66" fmla="*/ 2200405 h 7343905"/>
              <a:gd name="connsiteX67" fmla="*/ 977352 w 3339552"/>
              <a:gd name="connsiteY67" fmla="*/ 2288512 h 7343905"/>
              <a:gd name="connsiteX68" fmla="*/ 1120227 w 3339552"/>
              <a:gd name="connsiteY68" fmla="*/ 2350424 h 7343905"/>
              <a:gd name="connsiteX69" fmla="*/ 1170234 w 3339552"/>
              <a:gd name="connsiteY69" fmla="*/ 2386142 h 7343905"/>
              <a:gd name="connsiteX70" fmla="*/ 1222621 w 3339552"/>
              <a:gd name="connsiteY70" fmla="*/ 2402812 h 7343905"/>
              <a:gd name="connsiteX71" fmla="*/ 1272627 w 3339552"/>
              <a:gd name="connsiteY71" fmla="*/ 2452818 h 7343905"/>
              <a:gd name="connsiteX72" fmla="*/ 1329777 w 3339552"/>
              <a:gd name="connsiteY72" fmla="*/ 2474249 h 7343905"/>
              <a:gd name="connsiteX73" fmla="*/ 1422646 w 3339552"/>
              <a:gd name="connsiteY73" fmla="*/ 2550449 h 7343905"/>
              <a:gd name="connsiteX74" fmla="*/ 1508371 w 3339552"/>
              <a:gd name="connsiteY74" fmla="*/ 2583788 h 7343905"/>
              <a:gd name="connsiteX75" fmla="*/ 1641721 w 3339552"/>
              <a:gd name="connsiteY75" fmla="*/ 2731424 h 7343905"/>
              <a:gd name="connsiteX76" fmla="*/ 1725065 w 3339552"/>
              <a:gd name="connsiteY76" fmla="*/ 2886205 h 7343905"/>
              <a:gd name="connsiteX77" fmla="*/ 1896514 w 3339552"/>
              <a:gd name="connsiteY77" fmla="*/ 2993362 h 7343905"/>
              <a:gd name="connsiteX78" fmla="*/ 1927471 w 3339552"/>
              <a:gd name="connsiteY78" fmla="*/ 3098137 h 7343905"/>
              <a:gd name="connsiteX79" fmla="*/ 1989383 w 3339552"/>
              <a:gd name="connsiteY79" fmla="*/ 3200530 h 7343905"/>
              <a:gd name="connsiteX80" fmla="*/ 2051296 w 3339552"/>
              <a:gd name="connsiteY80" fmla="*/ 3238630 h 7343905"/>
              <a:gd name="connsiteX81" fmla="*/ 2182265 w 3339552"/>
              <a:gd name="connsiteY81" fmla="*/ 3386268 h 7343905"/>
              <a:gd name="connsiteX82" fmla="*/ 2325139 w 3339552"/>
              <a:gd name="connsiteY82" fmla="*/ 3462468 h 7343905"/>
              <a:gd name="connsiteX83" fmla="*/ 2384671 w 3339552"/>
              <a:gd name="connsiteY83" fmla="*/ 3548193 h 7343905"/>
              <a:gd name="connsiteX84" fmla="*/ 2432296 w 3339552"/>
              <a:gd name="connsiteY84" fmla="*/ 3614868 h 7343905"/>
              <a:gd name="connsiteX85" fmla="*/ 2479921 w 3339552"/>
              <a:gd name="connsiteY85" fmla="*/ 3605344 h 7343905"/>
              <a:gd name="connsiteX86" fmla="*/ 2484683 w 3339552"/>
              <a:gd name="connsiteY86" fmla="*/ 3757743 h 7343905"/>
              <a:gd name="connsiteX87" fmla="*/ 2537071 w 3339552"/>
              <a:gd name="connsiteY87" fmla="*/ 3850612 h 7343905"/>
              <a:gd name="connsiteX88" fmla="*/ 2529927 w 3339552"/>
              <a:gd name="connsiteY88" fmla="*/ 3888712 h 7343905"/>
              <a:gd name="connsiteX89" fmla="*/ 2598983 w 3339552"/>
              <a:gd name="connsiteY89" fmla="*/ 3924430 h 7343905"/>
              <a:gd name="connsiteX90" fmla="*/ 2656133 w 3339552"/>
              <a:gd name="connsiteY90" fmla="*/ 3869662 h 7343905"/>
              <a:gd name="connsiteX91" fmla="*/ 2689471 w 3339552"/>
              <a:gd name="connsiteY91" fmla="*/ 3953005 h 7343905"/>
              <a:gd name="connsiteX92" fmla="*/ 2734715 w 3339552"/>
              <a:gd name="connsiteY92" fmla="*/ 3998249 h 7343905"/>
              <a:gd name="connsiteX93" fmla="*/ 2808533 w 3339552"/>
              <a:gd name="connsiteY93" fmla="*/ 4022062 h 7343905"/>
              <a:gd name="connsiteX94" fmla="*/ 2860921 w 3339552"/>
              <a:gd name="connsiteY94" fmla="*/ 4091118 h 7343905"/>
              <a:gd name="connsiteX95" fmla="*/ 2946646 w 3339552"/>
              <a:gd name="connsiteY95" fmla="*/ 4145887 h 7343905"/>
              <a:gd name="connsiteX96" fmla="*/ 2999033 w 3339552"/>
              <a:gd name="connsiteY96" fmla="*/ 4179224 h 7343905"/>
              <a:gd name="connsiteX97" fmla="*/ 2870446 w 3339552"/>
              <a:gd name="connsiteY97" fmla="*/ 4272093 h 7343905"/>
              <a:gd name="connsiteX98" fmla="*/ 2868064 w 3339552"/>
              <a:gd name="connsiteY98" fmla="*/ 4326861 h 7343905"/>
              <a:gd name="connsiteX99" fmla="*/ 2970458 w 3339552"/>
              <a:gd name="connsiteY99" fmla="*/ 4443543 h 7343905"/>
              <a:gd name="connsiteX100" fmla="*/ 3065708 w 3339552"/>
              <a:gd name="connsiteY100" fmla="*/ 4505455 h 7343905"/>
              <a:gd name="connsiteX101" fmla="*/ 3096665 w 3339552"/>
              <a:gd name="connsiteY101" fmla="*/ 4543555 h 7343905"/>
              <a:gd name="connsiteX102" fmla="*/ 3082377 w 3339552"/>
              <a:gd name="connsiteY102" fmla="*/ 4624518 h 7343905"/>
              <a:gd name="connsiteX103" fmla="*/ 3077615 w 3339552"/>
              <a:gd name="connsiteY103" fmla="*/ 4707862 h 7343905"/>
              <a:gd name="connsiteX104" fmla="*/ 3034752 w 3339552"/>
              <a:gd name="connsiteY104" fmla="*/ 4717387 h 7343905"/>
              <a:gd name="connsiteX105" fmla="*/ 3008558 w 3339552"/>
              <a:gd name="connsiteY105" fmla="*/ 4734055 h 7343905"/>
              <a:gd name="connsiteX106" fmla="*/ 3037133 w 3339552"/>
              <a:gd name="connsiteY106" fmla="*/ 4884074 h 7343905"/>
              <a:gd name="connsiteX107" fmla="*/ 3020465 w 3339552"/>
              <a:gd name="connsiteY107" fmla="*/ 5019805 h 7343905"/>
              <a:gd name="connsiteX108" fmla="*/ 2982365 w 3339552"/>
              <a:gd name="connsiteY108" fmla="*/ 5060287 h 7343905"/>
              <a:gd name="connsiteX109" fmla="*/ 2965696 w 3339552"/>
              <a:gd name="connsiteY109" fmla="*/ 5181730 h 7343905"/>
              <a:gd name="connsiteX110" fmla="*/ 2937121 w 3339552"/>
              <a:gd name="connsiteY110" fmla="*/ 5300793 h 7343905"/>
              <a:gd name="connsiteX111" fmla="*/ 2989508 w 3339552"/>
              <a:gd name="connsiteY111" fmla="*/ 5317462 h 7343905"/>
              <a:gd name="connsiteX112" fmla="*/ 2987127 w 3339552"/>
              <a:gd name="connsiteY112" fmla="*/ 5362705 h 7343905"/>
              <a:gd name="connsiteX113" fmla="*/ 2984746 w 3339552"/>
              <a:gd name="connsiteY113" fmla="*/ 5417474 h 7343905"/>
              <a:gd name="connsiteX114" fmla="*/ 3041896 w 3339552"/>
              <a:gd name="connsiteY114" fmla="*/ 5486530 h 7343905"/>
              <a:gd name="connsiteX115" fmla="*/ 3089521 w 3339552"/>
              <a:gd name="connsiteY115" fmla="*/ 5612737 h 7343905"/>
              <a:gd name="connsiteX116" fmla="*/ 2996652 w 3339552"/>
              <a:gd name="connsiteY116" fmla="*/ 5903249 h 7343905"/>
              <a:gd name="connsiteX117" fmla="*/ 3018083 w 3339552"/>
              <a:gd name="connsiteY117" fmla="*/ 5958018 h 7343905"/>
              <a:gd name="connsiteX118" fmla="*/ 3044277 w 3339552"/>
              <a:gd name="connsiteY118" fmla="*/ 6010405 h 7343905"/>
              <a:gd name="connsiteX119" fmla="*/ 3049040 w 3339552"/>
              <a:gd name="connsiteY119" fmla="*/ 6115180 h 7343905"/>
              <a:gd name="connsiteX120" fmla="*/ 2956170 w 3339552"/>
              <a:gd name="connsiteY120" fmla="*/ 6274725 h 7343905"/>
              <a:gd name="connsiteX121" fmla="*/ 2920452 w 3339552"/>
              <a:gd name="connsiteY121" fmla="*/ 6255674 h 7343905"/>
              <a:gd name="connsiteX122" fmla="*/ 2849015 w 3339552"/>
              <a:gd name="connsiteY122" fmla="*/ 6267580 h 7343905"/>
              <a:gd name="connsiteX123" fmla="*/ 2713283 w 3339552"/>
              <a:gd name="connsiteY123" fmla="*/ 6379499 h 7343905"/>
              <a:gd name="connsiteX124" fmla="*/ 2606127 w 3339552"/>
              <a:gd name="connsiteY124" fmla="*/ 6365212 h 7343905"/>
              <a:gd name="connsiteX125" fmla="*/ 2575171 w 3339552"/>
              <a:gd name="connsiteY125" fmla="*/ 6393787 h 7343905"/>
              <a:gd name="connsiteX126" fmla="*/ 2508495 w 3339552"/>
              <a:gd name="connsiteY126" fmla="*/ 6439029 h 7343905"/>
              <a:gd name="connsiteX127" fmla="*/ 2391815 w 3339552"/>
              <a:gd name="connsiteY127" fmla="*/ 6427124 h 7343905"/>
              <a:gd name="connsiteX128" fmla="*/ 2368002 w 3339552"/>
              <a:gd name="connsiteY128" fmla="*/ 6543805 h 7343905"/>
              <a:gd name="connsiteX129" fmla="*/ 2363240 w 3339552"/>
              <a:gd name="connsiteY129" fmla="*/ 6579524 h 7343905"/>
              <a:gd name="connsiteX130" fmla="*/ 2339428 w 3339552"/>
              <a:gd name="connsiteY130" fmla="*/ 6598574 h 7343905"/>
              <a:gd name="connsiteX131" fmla="*/ 2141783 w 3339552"/>
              <a:gd name="connsiteY131" fmla="*/ 6550949 h 7343905"/>
              <a:gd name="connsiteX132" fmla="*/ 2103683 w 3339552"/>
              <a:gd name="connsiteY132" fmla="*/ 6603337 h 7343905"/>
              <a:gd name="connsiteX133" fmla="*/ 2072727 w 3339552"/>
              <a:gd name="connsiteY133" fmla="*/ 6698587 h 7343905"/>
              <a:gd name="connsiteX134" fmla="*/ 2039389 w 3339552"/>
              <a:gd name="connsiteY134" fmla="*/ 6762880 h 7343905"/>
              <a:gd name="connsiteX135" fmla="*/ 2051296 w 3339552"/>
              <a:gd name="connsiteY135" fmla="*/ 6824793 h 7343905"/>
              <a:gd name="connsiteX136" fmla="*/ 2184646 w 3339552"/>
              <a:gd name="connsiteY136" fmla="*/ 6936712 h 7343905"/>
              <a:gd name="connsiteX137" fmla="*/ 2253702 w 3339552"/>
              <a:gd name="connsiteY137" fmla="*/ 6970049 h 7343905"/>
              <a:gd name="connsiteX138" fmla="*/ 2237033 w 3339552"/>
              <a:gd name="connsiteY138" fmla="*/ 6993862 h 7343905"/>
              <a:gd name="connsiteX139" fmla="*/ 2201315 w 3339552"/>
              <a:gd name="connsiteY139" fmla="*/ 7012912 h 7343905"/>
              <a:gd name="connsiteX140" fmla="*/ 2234652 w 3339552"/>
              <a:gd name="connsiteY140" fmla="*/ 7089112 h 7343905"/>
              <a:gd name="connsiteX141" fmla="*/ 2203696 w 3339552"/>
              <a:gd name="connsiteY141" fmla="*/ 7110543 h 7343905"/>
              <a:gd name="connsiteX142" fmla="*/ 2098921 w 3339552"/>
              <a:gd name="connsiteY142" fmla="*/ 7048630 h 7343905"/>
              <a:gd name="connsiteX143" fmla="*/ 2056058 w 3339552"/>
              <a:gd name="connsiteY143" fmla="*/ 7074824 h 7343905"/>
              <a:gd name="connsiteX144" fmla="*/ 1996527 w 3339552"/>
              <a:gd name="connsiteY144" fmla="*/ 6972430 h 7343905"/>
              <a:gd name="connsiteX145" fmla="*/ 1879846 w 3339552"/>
              <a:gd name="connsiteY145" fmla="*/ 6998624 h 7343905"/>
              <a:gd name="connsiteX146" fmla="*/ 1815552 w 3339552"/>
              <a:gd name="connsiteY146" fmla="*/ 7003387 h 7343905"/>
              <a:gd name="connsiteX147" fmla="*/ 1765546 w 3339552"/>
              <a:gd name="connsiteY147" fmla="*/ 6998625 h 7343905"/>
              <a:gd name="connsiteX148" fmla="*/ 1708396 w 3339552"/>
              <a:gd name="connsiteY148" fmla="*/ 7043868 h 7343905"/>
              <a:gd name="connsiteX149" fmla="*/ 1529802 w 3339552"/>
              <a:gd name="connsiteY149" fmla="*/ 7003387 h 7343905"/>
              <a:gd name="connsiteX150" fmla="*/ 1553614 w 3339552"/>
              <a:gd name="connsiteY150" fmla="*/ 7129593 h 7343905"/>
              <a:gd name="connsiteX151" fmla="*/ 1477415 w 3339552"/>
              <a:gd name="connsiteY151" fmla="*/ 7174837 h 7343905"/>
              <a:gd name="connsiteX152" fmla="*/ 1415502 w 3339552"/>
              <a:gd name="connsiteY152" fmla="*/ 7241511 h 7343905"/>
              <a:gd name="connsiteX153" fmla="*/ 1265483 w 3339552"/>
              <a:gd name="connsiteY153" fmla="*/ 7234368 h 7343905"/>
              <a:gd name="connsiteX154" fmla="*/ 1213096 w 3339552"/>
              <a:gd name="connsiteY154" fmla="*/ 7343905 h 7343905"/>
              <a:gd name="connsiteX0" fmla="*/ 3339552 w 3339552"/>
              <a:gd name="connsiteY0" fmla="*/ 1071323 h 7350679"/>
              <a:gd name="connsiteX1" fmla="*/ 2768052 w 3339552"/>
              <a:gd name="connsiteY1" fmla="*/ 899873 h 7350679"/>
              <a:gd name="connsiteX2" fmla="*/ 2444202 w 3339552"/>
              <a:gd name="connsiteY2" fmla="*/ 499823 h 7350679"/>
              <a:gd name="connsiteX3" fmla="*/ 2482302 w 3339552"/>
              <a:gd name="connsiteY3" fmla="*/ 347423 h 7350679"/>
              <a:gd name="connsiteX4" fmla="*/ 1841745 w 3339552"/>
              <a:gd name="connsiteY4" fmla="*/ 21192 h 7350679"/>
              <a:gd name="connsiteX5" fmla="*/ 1777452 w 3339552"/>
              <a:gd name="connsiteY5" fmla="*/ 35478 h 7350679"/>
              <a:gd name="connsiteX6" fmla="*/ 1703633 w 3339552"/>
              <a:gd name="connsiteY6" fmla="*/ 64053 h 7350679"/>
              <a:gd name="connsiteX7" fmla="*/ 1606002 w 3339552"/>
              <a:gd name="connsiteY7" fmla="*/ 61673 h 7350679"/>
              <a:gd name="connsiteX8" fmla="*/ 1515515 w 3339552"/>
              <a:gd name="connsiteY8" fmla="*/ 152160 h 7350679"/>
              <a:gd name="connsiteX9" fmla="*/ 1525040 w 3339552"/>
              <a:gd name="connsiteY9" fmla="*/ 216453 h 7350679"/>
              <a:gd name="connsiteX10" fmla="*/ 1505990 w 3339552"/>
              <a:gd name="connsiteY10" fmla="*/ 273604 h 7350679"/>
              <a:gd name="connsiteX11" fmla="*/ 1413121 w 3339552"/>
              <a:gd name="connsiteY11" fmla="*/ 292653 h 7350679"/>
              <a:gd name="connsiteX12" fmla="*/ 1339302 w 3339552"/>
              <a:gd name="connsiteY12" fmla="*/ 328373 h 7350679"/>
              <a:gd name="connsiteX13" fmla="*/ 1260721 w 3339552"/>
              <a:gd name="connsiteY13" fmla="*/ 368854 h 7350679"/>
              <a:gd name="connsiteX14" fmla="*/ 1191665 w 3339552"/>
              <a:gd name="connsiteY14" fmla="*/ 295036 h 7350679"/>
              <a:gd name="connsiteX15" fmla="*/ 1082127 w 3339552"/>
              <a:gd name="connsiteY15" fmla="*/ 375998 h 7350679"/>
              <a:gd name="connsiteX16" fmla="*/ 1020215 w 3339552"/>
              <a:gd name="connsiteY16" fmla="*/ 442673 h 7350679"/>
              <a:gd name="connsiteX17" fmla="*/ 858290 w 3339552"/>
              <a:gd name="connsiteY17" fmla="*/ 323611 h 7350679"/>
              <a:gd name="connsiteX18" fmla="*/ 796377 w 3339552"/>
              <a:gd name="connsiteY18" fmla="*/ 428385 h 7350679"/>
              <a:gd name="connsiteX19" fmla="*/ 755896 w 3339552"/>
              <a:gd name="connsiteY19" fmla="*/ 364092 h 7350679"/>
              <a:gd name="connsiteX20" fmla="*/ 689221 w 3339552"/>
              <a:gd name="connsiteY20" fmla="*/ 292654 h 7350679"/>
              <a:gd name="connsiteX21" fmla="*/ 667790 w 3339552"/>
              <a:gd name="connsiteY21" fmla="*/ 335517 h 7350679"/>
              <a:gd name="connsiteX22" fmla="*/ 620165 w 3339552"/>
              <a:gd name="connsiteY22" fmla="*/ 404573 h 7350679"/>
              <a:gd name="connsiteX23" fmla="*/ 589208 w 3339552"/>
              <a:gd name="connsiteY23" fmla="*/ 418861 h 7350679"/>
              <a:gd name="connsiteX24" fmla="*/ 498721 w 3339552"/>
              <a:gd name="connsiteY24" fmla="*/ 504586 h 7350679"/>
              <a:gd name="connsiteX25" fmla="*/ 396327 w 3339552"/>
              <a:gd name="connsiteY25" fmla="*/ 402192 h 7350679"/>
              <a:gd name="connsiteX26" fmla="*/ 243927 w 3339552"/>
              <a:gd name="connsiteY26" fmla="*/ 316467 h 7350679"/>
              <a:gd name="connsiteX27" fmla="*/ 174871 w 3339552"/>
              <a:gd name="connsiteY27" fmla="*/ 349804 h 7350679"/>
              <a:gd name="connsiteX28" fmla="*/ 127246 w 3339552"/>
              <a:gd name="connsiteY28" fmla="*/ 433148 h 7350679"/>
              <a:gd name="connsiteX29" fmla="*/ 43902 w 3339552"/>
              <a:gd name="connsiteY29" fmla="*/ 495061 h 7350679"/>
              <a:gd name="connsiteX30" fmla="*/ 8183 w 3339552"/>
              <a:gd name="connsiteY30" fmla="*/ 506967 h 7350679"/>
              <a:gd name="connsiteX31" fmla="*/ 198683 w 3339552"/>
              <a:gd name="connsiteY31" fmla="*/ 711754 h 7350679"/>
              <a:gd name="connsiteX32" fmla="*/ 265359 w 3339552"/>
              <a:gd name="connsiteY32" fmla="*/ 728423 h 7350679"/>
              <a:gd name="connsiteX33" fmla="*/ 298697 w 3339552"/>
              <a:gd name="connsiteY33" fmla="*/ 752236 h 7350679"/>
              <a:gd name="connsiteX34" fmla="*/ 296315 w 3339552"/>
              <a:gd name="connsiteY34" fmla="*/ 923685 h 7350679"/>
              <a:gd name="connsiteX35" fmla="*/ 362990 w 3339552"/>
              <a:gd name="connsiteY35" fmla="*/ 928448 h 7350679"/>
              <a:gd name="connsiteX36" fmla="*/ 401090 w 3339552"/>
              <a:gd name="connsiteY36" fmla="*/ 878442 h 7350679"/>
              <a:gd name="connsiteX37" fmla="*/ 482052 w 3339552"/>
              <a:gd name="connsiteY37" fmla="*/ 916542 h 7350679"/>
              <a:gd name="connsiteX38" fmla="*/ 420140 w 3339552"/>
              <a:gd name="connsiteY38" fmla="*/ 1061798 h 7350679"/>
              <a:gd name="connsiteX39" fmla="*/ 434427 w 3339552"/>
              <a:gd name="connsiteY39" fmla="*/ 1109423 h 7350679"/>
              <a:gd name="connsiteX40" fmla="*/ 379658 w 3339552"/>
              <a:gd name="connsiteY40" fmla="*/ 1161811 h 7350679"/>
              <a:gd name="connsiteX41" fmla="*/ 415377 w 3339552"/>
              <a:gd name="connsiteY41" fmla="*/ 1190385 h 7350679"/>
              <a:gd name="connsiteX42" fmla="*/ 486815 w 3339552"/>
              <a:gd name="connsiteY42" fmla="*/ 1278492 h 7350679"/>
              <a:gd name="connsiteX43" fmla="*/ 527296 w 3339552"/>
              <a:gd name="connsiteY43" fmla="*/ 1366598 h 7350679"/>
              <a:gd name="connsiteX44" fmla="*/ 636833 w 3339552"/>
              <a:gd name="connsiteY44" fmla="*/ 1418986 h 7350679"/>
              <a:gd name="connsiteX45" fmla="*/ 746371 w 3339552"/>
              <a:gd name="connsiteY45" fmla="*/ 1442798 h 7350679"/>
              <a:gd name="connsiteX46" fmla="*/ 829715 w 3339552"/>
              <a:gd name="connsiteY46" fmla="*/ 1490423 h 7350679"/>
              <a:gd name="connsiteX47" fmla="*/ 913058 w 3339552"/>
              <a:gd name="connsiteY47" fmla="*/ 1464229 h 7350679"/>
              <a:gd name="connsiteX48" fmla="*/ 994021 w 3339552"/>
              <a:gd name="connsiteY48" fmla="*/ 1390411 h 7350679"/>
              <a:gd name="connsiteX49" fmla="*/ 1103558 w 3339552"/>
              <a:gd name="connsiteY49" fmla="*/ 1373742 h 7350679"/>
              <a:gd name="connsiteX50" fmla="*/ 1170233 w 3339552"/>
              <a:gd name="connsiteY50" fmla="*/ 1378504 h 7350679"/>
              <a:gd name="connsiteX51" fmla="*/ 1329777 w 3339552"/>
              <a:gd name="connsiteY51" fmla="*/ 1488042 h 7350679"/>
              <a:gd name="connsiteX52" fmla="*/ 1389308 w 3339552"/>
              <a:gd name="connsiteY52" fmla="*/ 1516617 h 7350679"/>
              <a:gd name="connsiteX53" fmla="*/ 1260721 w 3339552"/>
              <a:gd name="connsiteY53" fmla="*/ 1619011 h 7350679"/>
              <a:gd name="connsiteX54" fmla="*/ 1263102 w 3339552"/>
              <a:gd name="connsiteY54" fmla="*/ 1683304 h 7350679"/>
              <a:gd name="connsiteX55" fmla="*/ 1425027 w 3339552"/>
              <a:gd name="connsiteY55" fmla="*/ 1635679 h 7350679"/>
              <a:gd name="connsiteX56" fmla="*/ 1386927 w 3339552"/>
              <a:gd name="connsiteY56" fmla="*/ 1699973 h 7350679"/>
              <a:gd name="connsiteX57" fmla="*/ 1405977 w 3339552"/>
              <a:gd name="connsiteY57" fmla="*/ 1773792 h 7350679"/>
              <a:gd name="connsiteX58" fmla="*/ 1517896 w 3339552"/>
              <a:gd name="connsiteY58" fmla="*/ 1809511 h 7350679"/>
              <a:gd name="connsiteX59" fmla="*/ 1591715 w 3339552"/>
              <a:gd name="connsiteY59" fmla="*/ 1826179 h 7350679"/>
              <a:gd name="connsiteX60" fmla="*/ 1501227 w 3339552"/>
              <a:gd name="connsiteY60" fmla="*/ 1957148 h 7350679"/>
              <a:gd name="connsiteX61" fmla="*/ 1494083 w 3339552"/>
              <a:gd name="connsiteY61" fmla="*/ 2007154 h 7350679"/>
              <a:gd name="connsiteX62" fmla="*/ 1422646 w 3339552"/>
              <a:gd name="connsiteY62" fmla="*/ 2042873 h 7350679"/>
              <a:gd name="connsiteX63" fmla="*/ 1391690 w 3339552"/>
              <a:gd name="connsiteY63" fmla="*/ 2104786 h 7350679"/>
              <a:gd name="connsiteX64" fmla="*/ 1260721 w 3339552"/>
              <a:gd name="connsiteY64" fmla="*/ 2078592 h 7350679"/>
              <a:gd name="connsiteX65" fmla="*/ 1139277 w 3339552"/>
              <a:gd name="connsiteY65" fmla="*/ 2078591 h 7350679"/>
              <a:gd name="connsiteX66" fmla="*/ 1072602 w 3339552"/>
              <a:gd name="connsiteY66" fmla="*/ 2107167 h 7350679"/>
              <a:gd name="connsiteX67" fmla="*/ 1065458 w 3339552"/>
              <a:gd name="connsiteY67" fmla="*/ 2207179 h 7350679"/>
              <a:gd name="connsiteX68" fmla="*/ 977352 w 3339552"/>
              <a:gd name="connsiteY68" fmla="*/ 2295286 h 7350679"/>
              <a:gd name="connsiteX69" fmla="*/ 1120227 w 3339552"/>
              <a:gd name="connsiteY69" fmla="*/ 2357198 h 7350679"/>
              <a:gd name="connsiteX70" fmla="*/ 1170234 w 3339552"/>
              <a:gd name="connsiteY70" fmla="*/ 2392916 h 7350679"/>
              <a:gd name="connsiteX71" fmla="*/ 1222621 w 3339552"/>
              <a:gd name="connsiteY71" fmla="*/ 2409586 h 7350679"/>
              <a:gd name="connsiteX72" fmla="*/ 1272627 w 3339552"/>
              <a:gd name="connsiteY72" fmla="*/ 2459592 h 7350679"/>
              <a:gd name="connsiteX73" fmla="*/ 1329777 w 3339552"/>
              <a:gd name="connsiteY73" fmla="*/ 2481023 h 7350679"/>
              <a:gd name="connsiteX74" fmla="*/ 1422646 w 3339552"/>
              <a:gd name="connsiteY74" fmla="*/ 2557223 h 7350679"/>
              <a:gd name="connsiteX75" fmla="*/ 1508371 w 3339552"/>
              <a:gd name="connsiteY75" fmla="*/ 2590562 h 7350679"/>
              <a:gd name="connsiteX76" fmla="*/ 1641721 w 3339552"/>
              <a:gd name="connsiteY76" fmla="*/ 2738198 h 7350679"/>
              <a:gd name="connsiteX77" fmla="*/ 1725065 w 3339552"/>
              <a:gd name="connsiteY77" fmla="*/ 2892979 h 7350679"/>
              <a:gd name="connsiteX78" fmla="*/ 1896514 w 3339552"/>
              <a:gd name="connsiteY78" fmla="*/ 3000136 h 7350679"/>
              <a:gd name="connsiteX79" fmla="*/ 1927471 w 3339552"/>
              <a:gd name="connsiteY79" fmla="*/ 3104911 h 7350679"/>
              <a:gd name="connsiteX80" fmla="*/ 1989383 w 3339552"/>
              <a:gd name="connsiteY80" fmla="*/ 3207304 h 7350679"/>
              <a:gd name="connsiteX81" fmla="*/ 2051296 w 3339552"/>
              <a:gd name="connsiteY81" fmla="*/ 3245404 h 7350679"/>
              <a:gd name="connsiteX82" fmla="*/ 2182265 w 3339552"/>
              <a:gd name="connsiteY82" fmla="*/ 3393042 h 7350679"/>
              <a:gd name="connsiteX83" fmla="*/ 2325139 w 3339552"/>
              <a:gd name="connsiteY83" fmla="*/ 3469242 h 7350679"/>
              <a:gd name="connsiteX84" fmla="*/ 2384671 w 3339552"/>
              <a:gd name="connsiteY84" fmla="*/ 3554967 h 7350679"/>
              <a:gd name="connsiteX85" fmla="*/ 2432296 w 3339552"/>
              <a:gd name="connsiteY85" fmla="*/ 3621642 h 7350679"/>
              <a:gd name="connsiteX86" fmla="*/ 2479921 w 3339552"/>
              <a:gd name="connsiteY86" fmla="*/ 3612118 h 7350679"/>
              <a:gd name="connsiteX87" fmla="*/ 2484683 w 3339552"/>
              <a:gd name="connsiteY87" fmla="*/ 3764517 h 7350679"/>
              <a:gd name="connsiteX88" fmla="*/ 2537071 w 3339552"/>
              <a:gd name="connsiteY88" fmla="*/ 3857386 h 7350679"/>
              <a:gd name="connsiteX89" fmla="*/ 2529927 w 3339552"/>
              <a:gd name="connsiteY89" fmla="*/ 3895486 h 7350679"/>
              <a:gd name="connsiteX90" fmla="*/ 2598983 w 3339552"/>
              <a:gd name="connsiteY90" fmla="*/ 3931204 h 7350679"/>
              <a:gd name="connsiteX91" fmla="*/ 2656133 w 3339552"/>
              <a:gd name="connsiteY91" fmla="*/ 3876436 h 7350679"/>
              <a:gd name="connsiteX92" fmla="*/ 2689471 w 3339552"/>
              <a:gd name="connsiteY92" fmla="*/ 3959779 h 7350679"/>
              <a:gd name="connsiteX93" fmla="*/ 2734715 w 3339552"/>
              <a:gd name="connsiteY93" fmla="*/ 4005023 h 7350679"/>
              <a:gd name="connsiteX94" fmla="*/ 2808533 w 3339552"/>
              <a:gd name="connsiteY94" fmla="*/ 4028836 h 7350679"/>
              <a:gd name="connsiteX95" fmla="*/ 2860921 w 3339552"/>
              <a:gd name="connsiteY95" fmla="*/ 4097892 h 7350679"/>
              <a:gd name="connsiteX96" fmla="*/ 2946646 w 3339552"/>
              <a:gd name="connsiteY96" fmla="*/ 4152661 h 7350679"/>
              <a:gd name="connsiteX97" fmla="*/ 2999033 w 3339552"/>
              <a:gd name="connsiteY97" fmla="*/ 4185998 h 7350679"/>
              <a:gd name="connsiteX98" fmla="*/ 2870446 w 3339552"/>
              <a:gd name="connsiteY98" fmla="*/ 4278867 h 7350679"/>
              <a:gd name="connsiteX99" fmla="*/ 2868064 w 3339552"/>
              <a:gd name="connsiteY99" fmla="*/ 4333635 h 7350679"/>
              <a:gd name="connsiteX100" fmla="*/ 2970458 w 3339552"/>
              <a:gd name="connsiteY100" fmla="*/ 4450317 h 7350679"/>
              <a:gd name="connsiteX101" fmla="*/ 3065708 w 3339552"/>
              <a:gd name="connsiteY101" fmla="*/ 4512229 h 7350679"/>
              <a:gd name="connsiteX102" fmla="*/ 3096665 w 3339552"/>
              <a:gd name="connsiteY102" fmla="*/ 4550329 h 7350679"/>
              <a:gd name="connsiteX103" fmla="*/ 3082377 w 3339552"/>
              <a:gd name="connsiteY103" fmla="*/ 4631292 h 7350679"/>
              <a:gd name="connsiteX104" fmla="*/ 3077615 w 3339552"/>
              <a:gd name="connsiteY104" fmla="*/ 4714636 h 7350679"/>
              <a:gd name="connsiteX105" fmla="*/ 3034752 w 3339552"/>
              <a:gd name="connsiteY105" fmla="*/ 4724161 h 7350679"/>
              <a:gd name="connsiteX106" fmla="*/ 3008558 w 3339552"/>
              <a:gd name="connsiteY106" fmla="*/ 4740829 h 7350679"/>
              <a:gd name="connsiteX107" fmla="*/ 3037133 w 3339552"/>
              <a:gd name="connsiteY107" fmla="*/ 4890848 h 7350679"/>
              <a:gd name="connsiteX108" fmla="*/ 3020465 w 3339552"/>
              <a:gd name="connsiteY108" fmla="*/ 5026579 h 7350679"/>
              <a:gd name="connsiteX109" fmla="*/ 2982365 w 3339552"/>
              <a:gd name="connsiteY109" fmla="*/ 5067061 h 7350679"/>
              <a:gd name="connsiteX110" fmla="*/ 2965696 w 3339552"/>
              <a:gd name="connsiteY110" fmla="*/ 5188504 h 7350679"/>
              <a:gd name="connsiteX111" fmla="*/ 2937121 w 3339552"/>
              <a:gd name="connsiteY111" fmla="*/ 5307567 h 7350679"/>
              <a:gd name="connsiteX112" fmla="*/ 2989508 w 3339552"/>
              <a:gd name="connsiteY112" fmla="*/ 5324236 h 7350679"/>
              <a:gd name="connsiteX113" fmla="*/ 2987127 w 3339552"/>
              <a:gd name="connsiteY113" fmla="*/ 5369479 h 7350679"/>
              <a:gd name="connsiteX114" fmla="*/ 2984746 w 3339552"/>
              <a:gd name="connsiteY114" fmla="*/ 5424248 h 7350679"/>
              <a:gd name="connsiteX115" fmla="*/ 3041896 w 3339552"/>
              <a:gd name="connsiteY115" fmla="*/ 5493304 h 7350679"/>
              <a:gd name="connsiteX116" fmla="*/ 3089521 w 3339552"/>
              <a:gd name="connsiteY116" fmla="*/ 5619511 h 7350679"/>
              <a:gd name="connsiteX117" fmla="*/ 2996652 w 3339552"/>
              <a:gd name="connsiteY117" fmla="*/ 5910023 h 7350679"/>
              <a:gd name="connsiteX118" fmla="*/ 3018083 w 3339552"/>
              <a:gd name="connsiteY118" fmla="*/ 5964792 h 7350679"/>
              <a:gd name="connsiteX119" fmla="*/ 3044277 w 3339552"/>
              <a:gd name="connsiteY119" fmla="*/ 6017179 h 7350679"/>
              <a:gd name="connsiteX120" fmla="*/ 3049040 w 3339552"/>
              <a:gd name="connsiteY120" fmla="*/ 6121954 h 7350679"/>
              <a:gd name="connsiteX121" fmla="*/ 2956170 w 3339552"/>
              <a:gd name="connsiteY121" fmla="*/ 6281499 h 7350679"/>
              <a:gd name="connsiteX122" fmla="*/ 2920452 w 3339552"/>
              <a:gd name="connsiteY122" fmla="*/ 6262448 h 7350679"/>
              <a:gd name="connsiteX123" fmla="*/ 2849015 w 3339552"/>
              <a:gd name="connsiteY123" fmla="*/ 6274354 h 7350679"/>
              <a:gd name="connsiteX124" fmla="*/ 2713283 w 3339552"/>
              <a:gd name="connsiteY124" fmla="*/ 6386273 h 7350679"/>
              <a:gd name="connsiteX125" fmla="*/ 2606127 w 3339552"/>
              <a:gd name="connsiteY125" fmla="*/ 6371986 h 7350679"/>
              <a:gd name="connsiteX126" fmla="*/ 2575171 w 3339552"/>
              <a:gd name="connsiteY126" fmla="*/ 6400561 h 7350679"/>
              <a:gd name="connsiteX127" fmla="*/ 2508495 w 3339552"/>
              <a:gd name="connsiteY127" fmla="*/ 6445803 h 7350679"/>
              <a:gd name="connsiteX128" fmla="*/ 2391815 w 3339552"/>
              <a:gd name="connsiteY128" fmla="*/ 6433898 h 7350679"/>
              <a:gd name="connsiteX129" fmla="*/ 2368002 w 3339552"/>
              <a:gd name="connsiteY129" fmla="*/ 6550579 h 7350679"/>
              <a:gd name="connsiteX130" fmla="*/ 2363240 w 3339552"/>
              <a:gd name="connsiteY130" fmla="*/ 6586298 h 7350679"/>
              <a:gd name="connsiteX131" fmla="*/ 2339428 w 3339552"/>
              <a:gd name="connsiteY131" fmla="*/ 6605348 h 7350679"/>
              <a:gd name="connsiteX132" fmla="*/ 2141783 w 3339552"/>
              <a:gd name="connsiteY132" fmla="*/ 6557723 h 7350679"/>
              <a:gd name="connsiteX133" fmla="*/ 2103683 w 3339552"/>
              <a:gd name="connsiteY133" fmla="*/ 6610111 h 7350679"/>
              <a:gd name="connsiteX134" fmla="*/ 2072727 w 3339552"/>
              <a:gd name="connsiteY134" fmla="*/ 6705361 h 7350679"/>
              <a:gd name="connsiteX135" fmla="*/ 2039389 w 3339552"/>
              <a:gd name="connsiteY135" fmla="*/ 6769654 h 7350679"/>
              <a:gd name="connsiteX136" fmla="*/ 2051296 w 3339552"/>
              <a:gd name="connsiteY136" fmla="*/ 6831567 h 7350679"/>
              <a:gd name="connsiteX137" fmla="*/ 2184646 w 3339552"/>
              <a:gd name="connsiteY137" fmla="*/ 6943486 h 7350679"/>
              <a:gd name="connsiteX138" fmla="*/ 2253702 w 3339552"/>
              <a:gd name="connsiteY138" fmla="*/ 6976823 h 7350679"/>
              <a:gd name="connsiteX139" fmla="*/ 2237033 w 3339552"/>
              <a:gd name="connsiteY139" fmla="*/ 7000636 h 7350679"/>
              <a:gd name="connsiteX140" fmla="*/ 2201315 w 3339552"/>
              <a:gd name="connsiteY140" fmla="*/ 7019686 h 7350679"/>
              <a:gd name="connsiteX141" fmla="*/ 2234652 w 3339552"/>
              <a:gd name="connsiteY141" fmla="*/ 7095886 h 7350679"/>
              <a:gd name="connsiteX142" fmla="*/ 2203696 w 3339552"/>
              <a:gd name="connsiteY142" fmla="*/ 7117317 h 7350679"/>
              <a:gd name="connsiteX143" fmla="*/ 2098921 w 3339552"/>
              <a:gd name="connsiteY143" fmla="*/ 7055404 h 7350679"/>
              <a:gd name="connsiteX144" fmla="*/ 2056058 w 3339552"/>
              <a:gd name="connsiteY144" fmla="*/ 7081598 h 7350679"/>
              <a:gd name="connsiteX145" fmla="*/ 1996527 w 3339552"/>
              <a:gd name="connsiteY145" fmla="*/ 6979204 h 7350679"/>
              <a:gd name="connsiteX146" fmla="*/ 1879846 w 3339552"/>
              <a:gd name="connsiteY146" fmla="*/ 7005398 h 7350679"/>
              <a:gd name="connsiteX147" fmla="*/ 1815552 w 3339552"/>
              <a:gd name="connsiteY147" fmla="*/ 7010161 h 7350679"/>
              <a:gd name="connsiteX148" fmla="*/ 1765546 w 3339552"/>
              <a:gd name="connsiteY148" fmla="*/ 7005399 h 7350679"/>
              <a:gd name="connsiteX149" fmla="*/ 1708396 w 3339552"/>
              <a:gd name="connsiteY149" fmla="*/ 7050642 h 7350679"/>
              <a:gd name="connsiteX150" fmla="*/ 1529802 w 3339552"/>
              <a:gd name="connsiteY150" fmla="*/ 7010161 h 7350679"/>
              <a:gd name="connsiteX151" fmla="*/ 1553614 w 3339552"/>
              <a:gd name="connsiteY151" fmla="*/ 7136367 h 7350679"/>
              <a:gd name="connsiteX152" fmla="*/ 1477415 w 3339552"/>
              <a:gd name="connsiteY152" fmla="*/ 7181611 h 7350679"/>
              <a:gd name="connsiteX153" fmla="*/ 1415502 w 3339552"/>
              <a:gd name="connsiteY153" fmla="*/ 7248285 h 7350679"/>
              <a:gd name="connsiteX154" fmla="*/ 1265483 w 3339552"/>
              <a:gd name="connsiteY154" fmla="*/ 7241142 h 7350679"/>
              <a:gd name="connsiteX155" fmla="*/ 1213096 w 3339552"/>
              <a:gd name="connsiteY155" fmla="*/ 7350679 h 7350679"/>
              <a:gd name="connsiteX0" fmla="*/ 3339552 w 3339552"/>
              <a:gd name="connsiteY0" fmla="*/ 1045016 h 7324372"/>
              <a:gd name="connsiteX1" fmla="*/ 2768052 w 3339552"/>
              <a:gd name="connsiteY1" fmla="*/ 873566 h 7324372"/>
              <a:gd name="connsiteX2" fmla="*/ 2444202 w 3339552"/>
              <a:gd name="connsiteY2" fmla="*/ 473516 h 7324372"/>
              <a:gd name="connsiteX3" fmla="*/ 2482302 w 3339552"/>
              <a:gd name="connsiteY3" fmla="*/ 321116 h 7324372"/>
              <a:gd name="connsiteX4" fmla="*/ 1929852 w 3339552"/>
              <a:gd name="connsiteY4" fmla="*/ 35366 h 7324372"/>
              <a:gd name="connsiteX5" fmla="*/ 1777452 w 3339552"/>
              <a:gd name="connsiteY5" fmla="*/ 9171 h 7324372"/>
              <a:gd name="connsiteX6" fmla="*/ 1703633 w 3339552"/>
              <a:gd name="connsiteY6" fmla="*/ 37746 h 7324372"/>
              <a:gd name="connsiteX7" fmla="*/ 1606002 w 3339552"/>
              <a:gd name="connsiteY7" fmla="*/ 35366 h 7324372"/>
              <a:gd name="connsiteX8" fmla="*/ 1515515 w 3339552"/>
              <a:gd name="connsiteY8" fmla="*/ 125853 h 7324372"/>
              <a:gd name="connsiteX9" fmla="*/ 1525040 w 3339552"/>
              <a:gd name="connsiteY9" fmla="*/ 190146 h 7324372"/>
              <a:gd name="connsiteX10" fmla="*/ 1505990 w 3339552"/>
              <a:gd name="connsiteY10" fmla="*/ 247297 h 7324372"/>
              <a:gd name="connsiteX11" fmla="*/ 1413121 w 3339552"/>
              <a:gd name="connsiteY11" fmla="*/ 266346 h 7324372"/>
              <a:gd name="connsiteX12" fmla="*/ 1339302 w 3339552"/>
              <a:gd name="connsiteY12" fmla="*/ 302066 h 7324372"/>
              <a:gd name="connsiteX13" fmla="*/ 1260721 w 3339552"/>
              <a:gd name="connsiteY13" fmla="*/ 342547 h 7324372"/>
              <a:gd name="connsiteX14" fmla="*/ 1191665 w 3339552"/>
              <a:gd name="connsiteY14" fmla="*/ 268729 h 7324372"/>
              <a:gd name="connsiteX15" fmla="*/ 1082127 w 3339552"/>
              <a:gd name="connsiteY15" fmla="*/ 349691 h 7324372"/>
              <a:gd name="connsiteX16" fmla="*/ 1020215 w 3339552"/>
              <a:gd name="connsiteY16" fmla="*/ 416366 h 7324372"/>
              <a:gd name="connsiteX17" fmla="*/ 858290 w 3339552"/>
              <a:gd name="connsiteY17" fmla="*/ 297304 h 7324372"/>
              <a:gd name="connsiteX18" fmla="*/ 796377 w 3339552"/>
              <a:gd name="connsiteY18" fmla="*/ 402078 h 7324372"/>
              <a:gd name="connsiteX19" fmla="*/ 755896 w 3339552"/>
              <a:gd name="connsiteY19" fmla="*/ 337785 h 7324372"/>
              <a:gd name="connsiteX20" fmla="*/ 689221 w 3339552"/>
              <a:gd name="connsiteY20" fmla="*/ 266347 h 7324372"/>
              <a:gd name="connsiteX21" fmla="*/ 667790 w 3339552"/>
              <a:gd name="connsiteY21" fmla="*/ 309210 h 7324372"/>
              <a:gd name="connsiteX22" fmla="*/ 620165 w 3339552"/>
              <a:gd name="connsiteY22" fmla="*/ 378266 h 7324372"/>
              <a:gd name="connsiteX23" fmla="*/ 589208 w 3339552"/>
              <a:gd name="connsiteY23" fmla="*/ 392554 h 7324372"/>
              <a:gd name="connsiteX24" fmla="*/ 498721 w 3339552"/>
              <a:gd name="connsiteY24" fmla="*/ 478279 h 7324372"/>
              <a:gd name="connsiteX25" fmla="*/ 396327 w 3339552"/>
              <a:gd name="connsiteY25" fmla="*/ 375885 h 7324372"/>
              <a:gd name="connsiteX26" fmla="*/ 243927 w 3339552"/>
              <a:gd name="connsiteY26" fmla="*/ 290160 h 7324372"/>
              <a:gd name="connsiteX27" fmla="*/ 174871 w 3339552"/>
              <a:gd name="connsiteY27" fmla="*/ 323497 h 7324372"/>
              <a:gd name="connsiteX28" fmla="*/ 127246 w 3339552"/>
              <a:gd name="connsiteY28" fmla="*/ 406841 h 7324372"/>
              <a:gd name="connsiteX29" fmla="*/ 43902 w 3339552"/>
              <a:gd name="connsiteY29" fmla="*/ 468754 h 7324372"/>
              <a:gd name="connsiteX30" fmla="*/ 8183 w 3339552"/>
              <a:gd name="connsiteY30" fmla="*/ 480660 h 7324372"/>
              <a:gd name="connsiteX31" fmla="*/ 198683 w 3339552"/>
              <a:gd name="connsiteY31" fmla="*/ 685447 h 7324372"/>
              <a:gd name="connsiteX32" fmla="*/ 265359 w 3339552"/>
              <a:gd name="connsiteY32" fmla="*/ 702116 h 7324372"/>
              <a:gd name="connsiteX33" fmla="*/ 298697 w 3339552"/>
              <a:gd name="connsiteY33" fmla="*/ 725929 h 7324372"/>
              <a:gd name="connsiteX34" fmla="*/ 296315 w 3339552"/>
              <a:gd name="connsiteY34" fmla="*/ 897378 h 7324372"/>
              <a:gd name="connsiteX35" fmla="*/ 362990 w 3339552"/>
              <a:gd name="connsiteY35" fmla="*/ 902141 h 7324372"/>
              <a:gd name="connsiteX36" fmla="*/ 401090 w 3339552"/>
              <a:gd name="connsiteY36" fmla="*/ 852135 h 7324372"/>
              <a:gd name="connsiteX37" fmla="*/ 482052 w 3339552"/>
              <a:gd name="connsiteY37" fmla="*/ 890235 h 7324372"/>
              <a:gd name="connsiteX38" fmla="*/ 420140 w 3339552"/>
              <a:gd name="connsiteY38" fmla="*/ 1035491 h 7324372"/>
              <a:gd name="connsiteX39" fmla="*/ 434427 w 3339552"/>
              <a:gd name="connsiteY39" fmla="*/ 1083116 h 7324372"/>
              <a:gd name="connsiteX40" fmla="*/ 379658 w 3339552"/>
              <a:gd name="connsiteY40" fmla="*/ 1135504 h 7324372"/>
              <a:gd name="connsiteX41" fmla="*/ 415377 w 3339552"/>
              <a:gd name="connsiteY41" fmla="*/ 1164078 h 7324372"/>
              <a:gd name="connsiteX42" fmla="*/ 486815 w 3339552"/>
              <a:gd name="connsiteY42" fmla="*/ 1252185 h 7324372"/>
              <a:gd name="connsiteX43" fmla="*/ 527296 w 3339552"/>
              <a:gd name="connsiteY43" fmla="*/ 1340291 h 7324372"/>
              <a:gd name="connsiteX44" fmla="*/ 636833 w 3339552"/>
              <a:gd name="connsiteY44" fmla="*/ 1392679 h 7324372"/>
              <a:gd name="connsiteX45" fmla="*/ 746371 w 3339552"/>
              <a:gd name="connsiteY45" fmla="*/ 1416491 h 7324372"/>
              <a:gd name="connsiteX46" fmla="*/ 829715 w 3339552"/>
              <a:gd name="connsiteY46" fmla="*/ 1464116 h 7324372"/>
              <a:gd name="connsiteX47" fmla="*/ 913058 w 3339552"/>
              <a:gd name="connsiteY47" fmla="*/ 1437922 h 7324372"/>
              <a:gd name="connsiteX48" fmla="*/ 994021 w 3339552"/>
              <a:gd name="connsiteY48" fmla="*/ 1364104 h 7324372"/>
              <a:gd name="connsiteX49" fmla="*/ 1103558 w 3339552"/>
              <a:gd name="connsiteY49" fmla="*/ 1347435 h 7324372"/>
              <a:gd name="connsiteX50" fmla="*/ 1170233 w 3339552"/>
              <a:gd name="connsiteY50" fmla="*/ 1352197 h 7324372"/>
              <a:gd name="connsiteX51" fmla="*/ 1329777 w 3339552"/>
              <a:gd name="connsiteY51" fmla="*/ 1461735 h 7324372"/>
              <a:gd name="connsiteX52" fmla="*/ 1389308 w 3339552"/>
              <a:gd name="connsiteY52" fmla="*/ 1490310 h 7324372"/>
              <a:gd name="connsiteX53" fmla="*/ 1260721 w 3339552"/>
              <a:gd name="connsiteY53" fmla="*/ 1592704 h 7324372"/>
              <a:gd name="connsiteX54" fmla="*/ 1263102 w 3339552"/>
              <a:gd name="connsiteY54" fmla="*/ 1656997 h 7324372"/>
              <a:gd name="connsiteX55" fmla="*/ 1425027 w 3339552"/>
              <a:gd name="connsiteY55" fmla="*/ 1609372 h 7324372"/>
              <a:gd name="connsiteX56" fmla="*/ 1386927 w 3339552"/>
              <a:gd name="connsiteY56" fmla="*/ 1673666 h 7324372"/>
              <a:gd name="connsiteX57" fmla="*/ 1405977 w 3339552"/>
              <a:gd name="connsiteY57" fmla="*/ 1747485 h 7324372"/>
              <a:gd name="connsiteX58" fmla="*/ 1517896 w 3339552"/>
              <a:gd name="connsiteY58" fmla="*/ 1783204 h 7324372"/>
              <a:gd name="connsiteX59" fmla="*/ 1591715 w 3339552"/>
              <a:gd name="connsiteY59" fmla="*/ 1799872 h 7324372"/>
              <a:gd name="connsiteX60" fmla="*/ 1501227 w 3339552"/>
              <a:gd name="connsiteY60" fmla="*/ 1930841 h 7324372"/>
              <a:gd name="connsiteX61" fmla="*/ 1494083 w 3339552"/>
              <a:gd name="connsiteY61" fmla="*/ 1980847 h 7324372"/>
              <a:gd name="connsiteX62" fmla="*/ 1422646 w 3339552"/>
              <a:gd name="connsiteY62" fmla="*/ 2016566 h 7324372"/>
              <a:gd name="connsiteX63" fmla="*/ 1391690 w 3339552"/>
              <a:gd name="connsiteY63" fmla="*/ 2078479 h 7324372"/>
              <a:gd name="connsiteX64" fmla="*/ 1260721 w 3339552"/>
              <a:gd name="connsiteY64" fmla="*/ 2052285 h 7324372"/>
              <a:gd name="connsiteX65" fmla="*/ 1139277 w 3339552"/>
              <a:gd name="connsiteY65" fmla="*/ 2052284 h 7324372"/>
              <a:gd name="connsiteX66" fmla="*/ 1072602 w 3339552"/>
              <a:gd name="connsiteY66" fmla="*/ 2080860 h 7324372"/>
              <a:gd name="connsiteX67" fmla="*/ 1065458 w 3339552"/>
              <a:gd name="connsiteY67" fmla="*/ 2180872 h 7324372"/>
              <a:gd name="connsiteX68" fmla="*/ 977352 w 3339552"/>
              <a:gd name="connsiteY68" fmla="*/ 2268979 h 7324372"/>
              <a:gd name="connsiteX69" fmla="*/ 1120227 w 3339552"/>
              <a:gd name="connsiteY69" fmla="*/ 2330891 h 7324372"/>
              <a:gd name="connsiteX70" fmla="*/ 1170234 w 3339552"/>
              <a:gd name="connsiteY70" fmla="*/ 2366609 h 7324372"/>
              <a:gd name="connsiteX71" fmla="*/ 1222621 w 3339552"/>
              <a:gd name="connsiteY71" fmla="*/ 2383279 h 7324372"/>
              <a:gd name="connsiteX72" fmla="*/ 1272627 w 3339552"/>
              <a:gd name="connsiteY72" fmla="*/ 2433285 h 7324372"/>
              <a:gd name="connsiteX73" fmla="*/ 1329777 w 3339552"/>
              <a:gd name="connsiteY73" fmla="*/ 2454716 h 7324372"/>
              <a:gd name="connsiteX74" fmla="*/ 1422646 w 3339552"/>
              <a:gd name="connsiteY74" fmla="*/ 2530916 h 7324372"/>
              <a:gd name="connsiteX75" fmla="*/ 1508371 w 3339552"/>
              <a:gd name="connsiteY75" fmla="*/ 2564255 h 7324372"/>
              <a:gd name="connsiteX76" fmla="*/ 1641721 w 3339552"/>
              <a:gd name="connsiteY76" fmla="*/ 2711891 h 7324372"/>
              <a:gd name="connsiteX77" fmla="*/ 1725065 w 3339552"/>
              <a:gd name="connsiteY77" fmla="*/ 2866672 h 7324372"/>
              <a:gd name="connsiteX78" fmla="*/ 1896514 w 3339552"/>
              <a:gd name="connsiteY78" fmla="*/ 2973829 h 7324372"/>
              <a:gd name="connsiteX79" fmla="*/ 1927471 w 3339552"/>
              <a:gd name="connsiteY79" fmla="*/ 3078604 h 7324372"/>
              <a:gd name="connsiteX80" fmla="*/ 1989383 w 3339552"/>
              <a:gd name="connsiteY80" fmla="*/ 3180997 h 7324372"/>
              <a:gd name="connsiteX81" fmla="*/ 2051296 w 3339552"/>
              <a:gd name="connsiteY81" fmla="*/ 3219097 h 7324372"/>
              <a:gd name="connsiteX82" fmla="*/ 2182265 w 3339552"/>
              <a:gd name="connsiteY82" fmla="*/ 3366735 h 7324372"/>
              <a:gd name="connsiteX83" fmla="*/ 2325139 w 3339552"/>
              <a:gd name="connsiteY83" fmla="*/ 3442935 h 7324372"/>
              <a:gd name="connsiteX84" fmla="*/ 2384671 w 3339552"/>
              <a:gd name="connsiteY84" fmla="*/ 3528660 h 7324372"/>
              <a:gd name="connsiteX85" fmla="*/ 2432296 w 3339552"/>
              <a:gd name="connsiteY85" fmla="*/ 3595335 h 7324372"/>
              <a:gd name="connsiteX86" fmla="*/ 2479921 w 3339552"/>
              <a:gd name="connsiteY86" fmla="*/ 3585811 h 7324372"/>
              <a:gd name="connsiteX87" fmla="*/ 2484683 w 3339552"/>
              <a:gd name="connsiteY87" fmla="*/ 3738210 h 7324372"/>
              <a:gd name="connsiteX88" fmla="*/ 2537071 w 3339552"/>
              <a:gd name="connsiteY88" fmla="*/ 3831079 h 7324372"/>
              <a:gd name="connsiteX89" fmla="*/ 2529927 w 3339552"/>
              <a:gd name="connsiteY89" fmla="*/ 3869179 h 7324372"/>
              <a:gd name="connsiteX90" fmla="*/ 2598983 w 3339552"/>
              <a:gd name="connsiteY90" fmla="*/ 3904897 h 7324372"/>
              <a:gd name="connsiteX91" fmla="*/ 2656133 w 3339552"/>
              <a:gd name="connsiteY91" fmla="*/ 3850129 h 7324372"/>
              <a:gd name="connsiteX92" fmla="*/ 2689471 w 3339552"/>
              <a:gd name="connsiteY92" fmla="*/ 3933472 h 7324372"/>
              <a:gd name="connsiteX93" fmla="*/ 2734715 w 3339552"/>
              <a:gd name="connsiteY93" fmla="*/ 3978716 h 7324372"/>
              <a:gd name="connsiteX94" fmla="*/ 2808533 w 3339552"/>
              <a:gd name="connsiteY94" fmla="*/ 4002529 h 7324372"/>
              <a:gd name="connsiteX95" fmla="*/ 2860921 w 3339552"/>
              <a:gd name="connsiteY95" fmla="*/ 4071585 h 7324372"/>
              <a:gd name="connsiteX96" fmla="*/ 2946646 w 3339552"/>
              <a:gd name="connsiteY96" fmla="*/ 4126354 h 7324372"/>
              <a:gd name="connsiteX97" fmla="*/ 2999033 w 3339552"/>
              <a:gd name="connsiteY97" fmla="*/ 4159691 h 7324372"/>
              <a:gd name="connsiteX98" fmla="*/ 2870446 w 3339552"/>
              <a:gd name="connsiteY98" fmla="*/ 4252560 h 7324372"/>
              <a:gd name="connsiteX99" fmla="*/ 2868064 w 3339552"/>
              <a:gd name="connsiteY99" fmla="*/ 4307328 h 7324372"/>
              <a:gd name="connsiteX100" fmla="*/ 2970458 w 3339552"/>
              <a:gd name="connsiteY100" fmla="*/ 4424010 h 7324372"/>
              <a:gd name="connsiteX101" fmla="*/ 3065708 w 3339552"/>
              <a:gd name="connsiteY101" fmla="*/ 4485922 h 7324372"/>
              <a:gd name="connsiteX102" fmla="*/ 3096665 w 3339552"/>
              <a:gd name="connsiteY102" fmla="*/ 4524022 h 7324372"/>
              <a:gd name="connsiteX103" fmla="*/ 3082377 w 3339552"/>
              <a:gd name="connsiteY103" fmla="*/ 4604985 h 7324372"/>
              <a:gd name="connsiteX104" fmla="*/ 3077615 w 3339552"/>
              <a:gd name="connsiteY104" fmla="*/ 4688329 h 7324372"/>
              <a:gd name="connsiteX105" fmla="*/ 3034752 w 3339552"/>
              <a:gd name="connsiteY105" fmla="*/ 4697854 h 7324372"/>
              <a:gd name="connsiteX106" fmla="*/ 3008558 w 3339552"/>
              <a:gd name="connsiteY106" fmla="*/ 4714522 h 7324372"/>
              <a:gd name="connsiteX107" fmla="*/ 3037133 w 3339552"/>
              <a:gd name="connsiteY107" fmla="*/ 4864541 h 7324372"/>
              <a:gd name="connsiteX108" fmla="*/ 3020465 w 3339552"/>
              <a:gd name="connsiteY108" fmla="*/ 5000272 h 7324372"/>
              <a:gd name="connsiteX109" fmla="*/ 2982365 w 3339552"/>
              <a:gd name="connsiteY109" fmla="*/ 5040754 h 7324372"/>
              <a:gd name="connsiteX110" fmla="*/ 2965696 w 3339552"/>
              <a:gd name="connsiteY110" fmla="*/ 5162197 h 7324372"/>
              <a:gd name="connsiteX111" fmla="*/ 2937121 w 3339552"/>
              <a:gd name="connsiteY111" fmla="*/ 5281260 h 7324372"/>
              <a:gd name="connsiteX112" fmla="*/ 2989508 w 3339552"/>
              <a:gd name="connsiteY112" fmla="*/ 5297929 h 7324372"/>
              <a:gd name="connsiteX113" fmla="*/ 2987127 w 3339552"/>
              <a:gd name="connsiteY113" fmla="*/ 5343172 h 7324372"/>
              <a:gd name="connsiteX114" fmla="*/ 2984746 w 3339552"/>
              <a:gd name="connsiteY114" fmla="*/ 5397941 h 7324372"/>
              <a:gd name="connsiteX115" fmla="*/ 3041896 w 3339552"/>
              <a:gd name="connsiteY115" fmla="*/ 5466997 h 7324372"/>
              <a:gd name="connsiteX116" fmla="*/ 3089521 w 3339552"/>
              <a:gd name="connsiteY116" fmla="*/ 5593204 h 7324372"/>
              <a:gd name="connsiteX117" fmla="*/ 2996652 w 3339552"/>
              <a:gd name="connsiteY117" fmla="*/ 5883716 h 7324372"/>
              <a:gd name="connsiteX118" fmla="*/ 3018083 w 3339552"/>
              <a:gd name="connsiteY118" fmla="*/ 5938485 h 7324372"/>
              <a:gd name="connsiteX119" fmla="*/ 3044277 w 3339552"/>
              <a:gd name="connsiteY119" fmla="*/ 5990872 h 7324372"/>
              <a:gd name="connsiteX120" fmla="*/ 3049040 w 3339552"/>
              <a:gd name="connsiteY120" fmla="*/ 6095647 h 7324372"/>
              <a:gd name="connsiteX121" fmla="*/ 2956170 w 3339552"/>
              <a:gd name="connsiteY121" fmla="*/ 6255192 h 7324372"/>
              <a:gd name="connsiteX122" fmla="*/ 2920452 w 3339552"/>
              <a:gd name="connsiteY122" fmla="*/ 6236141 h 7324372"/>
              <a:gd name="connsiteX123" fmla="*/ 2849015 w 3339552"/>
              <a:gd name="connsiteY123" fmla="*/ 6248047 h 7324372"/>
              <a:gd name="connsiteX124" fmla="*/ 2713283 w 3339552"/>
              <a:gd name="connsiteY124" fmla="*/ 6359966 h 7324372"/>
              <a:gd name="connsiteX125" fmla="*/ 2606127 w 3339552"/>
              <a:gd name="connsiteY125" fmla="*/ 6345679 h 7324372"/>
              <a:gd name="connsiteX126" fmla="*/ 2575171 w 3339552"/>
              <a:gd name="connsiteY126" fmla="*/ 6374254 h 7324372"/>
              <a:gd name="connsiteX127" fmla="*/ 2508495 w 3339552"/>
              <a:gd name="connsiteY127" fmla="*/ 6419496 h 7324372"/>
              <a:gd name="connsiteX128" fmla="*/ 2391815 w 3339552"/>
              <a:gd name="connsiteY128" fmla="*/ 6407591 h 7324372"/>
              <a:gd name="connsiteX129" fmla="*/ 2368002 w 3339552"/>
              <a:gd name="connsiteY129" fmla="*/ 6524272 h 7324372"/>
              <a:gd name="connsiteX130" fmla="*/ 2363240 w 3339552"/>
              <a:gd name="connsiteY130" fmla="*/ 6559991 h 7324372"/>
              <a:gd name="connsiteX131" fmla="*/ 2339428 w 3339552"/>
              <a:gd name="connsiteY131" fmla="*/ 6579041 h 7324372"/>
              <a:gd name="connsiteX132" fmla="*/ 2141783 w 3339552"/>
              <a:gd name="connsiteY132" fmla="*/ 6531416 h 7324372"/>
              <a:gd name="connsiteX133" fmla="*/ 2103683 w 3339552"/>
              <a:gd name="connsiteY133" fmla="*/ 6583804 h 7324372"/>
              <a:gd name="connsiteX134" fmla="*/ 2072727 w 3339552"/>
              <a:gd name="connsiteY134" fmla="*/ 6679054 h 7324372"/>
              <a:gd name="connsiteX135" fmla="*/ 2039389 w 3339552"/>
              <a:gd name="connsiteY135" fmla="*/ 6743347 h 7324372"/>
              <a:gd name="connsiteX136" fmla="*/ 2051296 w 3339552"/>
              <a:gd name="connsiteY136" fmla="*/ 6805260 h 7324372"/>
              <a:gd name="connsiteX137" fmla="*/ 2184646 w 3339552"/>
              <a:gd name="connsiteY137" fmla="*/ 6917179 h 7324372"/>
              <a:gd name="connsiteX138" fmla="*/ 2253702 w 3339552"/>
              <a:gd name="connsiteY138" fmla="*/ 6950516 h 7324372"/>
              <a:gd name="connsiteX139" fmla="*/ 2237033 w 3339552"/>
              <a:gd name="connsiteY139" fmla="*/ 6974329 h 7324372"/>
              <a:gd name="connsiteX140" fmla="*/ 2201315 w 3339552"/>
              <a:gd name="connsiteY140" fmla="*/ 6993379 h 7324372"/>
              <a:gd name="connsiteX141" fmla="*/ 2234652 w 3339552"/>
              <a:gd name="connsiteY141" fmla="*/ 7069579 h 7324372"/>
              <a:gd name="connsiteX142" fmla="*/ 2203696 w 3339552"/>
              <a:gd name="connsiteY142" fmla="*/ 7091010 h 7324372"/>
              <a:gd name="connsiteX143" fmla="*/ 2098921 w 3339552"/>
              <a:gd name="connsiteY143" fmla="*/ 7029097 h 7324372"/>
              <a:gd name="connsiteX144" fmla="*/ 2056058 w 3339552"/>
              <a:gd name="connsiteY144" fmla="*/ 7055291 h 7324372"/>
              <a:gd name="connsiteX145" fmla="*/ 1996527 w 3339552"/>
              <a:gd name="connsiteY145" fmla="*/ 6952897 h 7324372"/>
              <a:gd name="connsiteX146" fmla="*/ 1879846 w 3339552"/>
              <a:gd name="connsiteY146" fmla="*/ 6979091 h 7324372"/>
              <a:gd name="connsiteX147" fmla="*/ 1815552 w 3339552"/>
              <a:gd name="connsiteY147" fmla="*/ 6983854 h 7324372"/>
              <a:gd name="connsiteX148" fmla="*/ 1765546 w 3339552"/>
              <a:gd name="connsiteY148" fmla="*/ 6979092 h 7324372"/>
              <a:gd name="connsiteX149" fmla="*/ 1708396 w 3339552"/>
              <a:gd name="connsiteY149" fmla="*/ 7024335 h 7324372"/>
              <a:gd name="connsiteX150" fmla="*/ 1529802 w 3339552"/>
              <a:gd name="connsiteY150" fmla="*/ 6983854 h 7324372"/>
              <a:gd name="connsiteX151" fmla="*/ 1553614 w 3339552"/>
              <a:gd name="connsiteY151" fmla="*/ 7110060 h 7324372"/>
              <a:gd name="connsiteX152" fmla="*/ 1477415 w 3339552"/>
              <a:gd name="connsiteY152" fmla="*/ 7155304 h 7324372"/>
              <a:gd name="connsiteX153" fmla="*/ 1415502 w 3339552"/>
              <a:gd name="connsiteY153" fmla="*/ 7221978 h 7324372"/>
              <a:gd name="connsiteX154" fmla="*/ 1265483 w 3339552"/>
              <a:gd name="connsiteY154" fmla="*/ 7214835 h 7324372"/>
              <a:gd name="connsiteX155" fmla="*/ 1213096 w 3339552"/>
              <a:gd name="connsiteY155" fmla="*/ 7324372 h 7324372"/>
              <a:gd name="connsiteX0" fmla="*/ 3339552 w 3339552"/>
              <a:gd name="connsiteY0" fmla="*/ 1045016 h 7324372"/>
              <a:gd name="connsiteX1" fmla="*/ 2768052 w 3339552"/>
              <a:gd name="connsiteY1" fmla="*/ 873566 h 7324372"/>
              <a:gd name="connsiteX2" fmla="*/ 2444202 w 3339552"/>
              <a:gd name="connsiteY2" fmla="*/ 473516 h 7324372"/>
              <a:gd name="connsiteX3" fmla="*/ 2482302 w 3339552"/>
              <a:gd name="connsiteY3" fmla="*/ 321116 h 7324372"/>
              <a:gd name="connsiteX4" fmla="*/ 1929852 w 3339552"/>
              <a:gd name="connsiteY4" fmla="*/ 35366 h 7324372"/>
              <a:gd name="connsiteX5" fmla="*/ 1777452 w 3339552"/>
              <a:gd name="connsiteY5" fmla="*/ 9171 h 7324372"/>
              <a:gd name="connsiteX6" fmla="*/ 1703633 w 3339552"/>
              <a:gd name="connsiteY6" fmla="*/ 37746 h 7324372"/>
              <a:gd name="connsiteX7" fmla="*/ 1615527 w 3339552"/>
              <a:gd name="connsiteY7" fmla="*/ 71085 h 7324372"/>
              <a:gd name="connsiteX8" fmla="*/ 1515515 w 3339552"/>
              <a:gd name="connsiteY8" fmla="*/ 125853 h 7324372"/>
              <a:gd name="connsiteX9" fmla="*/ 1525040 w 3339552"/>
              <a:gd name="connsiteY9" fmla="*/ 190146 h 7324372"/>
              <a:gd name="connsiteX10" fmla="*/ 1505990 w 3339552"/>
              <a:gd name="connsiteY10" fmla="*/ 247297 h 7324372"/>
              <a:gd name="connsiteX11" fmla="*/ 1413121 w 3339552"/>
              <a:gd name="connsiteY11" fmla="*/ 266346 h 7324372"/>
              <a:gd name="connsiteX12" fmla="*/ 1339302 w 3339552"/>
              <a:gd name="connsiteY12" fmla="*/ 302066 h 7324372"/>
              <a:gd name="connsiteX13" fmla="*/ 1260721 w 3339552"/>
              <a:gd name="connsiteY13" fmla="*/ 342547 h 7324372"/>
              <a:gd name="connsiteX14" fmla="*/ 1191665 w 3339552"/>
              <a:gd name="connsiteY14" fmla="*/ 268729 h 7324372"/>
              <a:gd name="connsiteX15" fmla="*/ 1082127 w 3339552"/>
              <a:gd name="connsiteY15" fmla="*/ 349691 h 7324372"/>
              <a:gd name="connsiteX16" fmla="*/ 1020215 w 3339552"/>
              <a:gd name="connsiteY16" fmla="*/ 416366 h 7324372"/>
              <a:gd name="connsiteX17" fmla="*/ 858290 w 3339552"/>
              <a:gd name="connsiteY17" fmla="*/ 297304 h 7324372"/>
              <a:gd name="connsiteX18" fmla="*/ 796377 w 3339552"/>
              <a:gd name="connsiteY18" fmla="*/ 402078 h 7324372"/>
              <a:gd name="connsiteX19" fmla="*/ 755896 w 3339552"/>
              <a:gd name="connsiteY19" fmla="*/ 337785 h 7324372"/>
              <a:gd name="connsiteX20" fmla="*/ 689221 w 3339552"/>
              <a:gd name="connsiteY20" fmla="*/ 266347 h 7324372"/>
              <a:gd name="connsiteX21" fmla="*/ 667790 w 3339552"/>
              <a:gd name="connsiteY21" fmla="*/ 309210 h 7324372"/>
              <a:gd name="connsiteX22" fmla="*/ 620165 w 3339552"/>
              <a:gd name="connsiteY22" fmla="*/ 378266 h 7324372"/>
              <a:gd name="connsiteX23" fmla="*/ 589208 w 3339552"/>
              <a:gd name="connsiteY23" fmla="*/ 392554 h 7324372"/>
              <a:gd name="connsiteX24" fmla="*/ 498721 w 3339552"/>
              <a:gd name="connsiteY24" fmla="*/ 478279 h 7324372"/>
              <a:gd name="connsiteX25" fmla="*/ 396327 w 3339552"/>
              <a:gd name="connsiteY25" fmla="*/ 375885 h 7324372"/>
              <a:gd name="connsiteX26" fmla="*/ 243927 w 3339552"/>
              <a:gd name="connsiteY26" fmla="*/ 290160 h 7324372"/>
              <a:gd name="connsiteX27" fmla="*/ 174871 w 3339552"/>
              <a:gd name="connsiteY27" fmla="*/ 323497 h 7324372"/>
              <a:gd name="connsiteX28" fmla="*/ 127246 w 3339552"/>
              <a:gd name="connsiteY28" fmla="*/ 406841 h 7324372"/>
              <a:gd name="connsiteX29" fmla="*/ 43902 w 3339552"/>
              <a:gd name="connsiteY29" fmla="*/ 468754 h 7324372"/>
              <a:gd name="connsiteX30" fmla="*/ 8183 w 3339552"/>
              <a:gd name="connsiteY30" fmla="*/ 480660 h 7324372"/>
              <a:gd name="connsiteX31" fmla="*/ 198683 w 3339552"/>
              <a:gd name="connsiteY31" fmla="*/ 685447 h 7324372"/>
              <a:gd name="connsiteX32" fmla="*/ 265359 w 3339552"/>
              <a:gd name="connsiteY32" fmla="*/ 702116 h 7324372"/>
              <a:gd name="connsiteX33" fmla="*/ 298697 w 3339552"/>
              <a:gd name="connsiteY33" fmla="*/ 725929 h 7324372"/>
              <a:gd name="connsiteX34" fmla="*/ 296315 w 3339552"/>
              <a:gd name="connsiteY34" fmla="*/ 897378 h 7324372"/>
              <a:gd name="connsiteX35" fmla="*/ 362990 w 3339552"/>
              <a:gd name="connsiteY35" fmla="*/ 902141 h 7324372"/>
              <a:gd name="connsiteX36" fmla="*/ 401090 w 3339552"/>
              <a:gd name="connsiteY36" fmla="*/ 852135 h 7324372"/>
              <a:gd name="connsiteX37" fmla="*/ 482052 w 3339552"/>
              <a:gd name="connsiteY37" fmla="*/ 890235 h 7324372"/>
              <a:gd name="connsiteX38" fmla="*/ 420140 w 3339552"/>
              <a:gd name="connsiteY38" fmla="*/ 1035491 h 7324372"/>
              <a:gd name="connsiteX39" fmla="*/ 434427 w 3339552"/>
              <a:gd name="connsiteY39" fmla="*/ 1083116 h 7324372"/>
              <a:gd name="connsiteX40" fmla="*/ 379658 w 3339552"/>
              <a:gd name="connsiteY40" fmla="*/ 1135504 h 7324372"/>
              <a:gd name="connsiteX41" fmla="*/ 415377 w 3339552"/>
              <a:gd name="connsiteY41" fmla="*/ 1164078 h 7324372"/>
              <a:gd name="connsiteX42" fmla="*/ 486815 w 3339552"/>
              <a:gd name="connsiteY42" fmla="*/ 1252185 h 7324372"/>
              <a:gd name="connsiteX43" fmla="*/ 527296 w 3339552"/>
              <a:gd name="connsiteY43" fmla="*/ 1340291 h 7324372"/>
              <a:gd name="connsiteX44" fmla="*/ 636833 w 3339552"/>
              <a:gd name="connsiteY44" fmla="*/ 1392679 h 7324372"/>
              <a:gd name="connsiteX45" fmla="*/ 746371 w 3339552"/>
              <a:gd name="connsiteY45" fmla="*/ 1416491 h 7324372"/>
              <a:gd name="connsiteX46" fmla="*/ 829715 w 3339552"/>
              <a:gd name="connsiteY46" fmla="*/ 1464116 h 7324372"/>
              <a:gd name="connsiteX47" fmla="*/ 913058 w 3339552"/>
              <a:gd name="connsiteY47" fmla="*/ 1437922 h 7324372"/>
              <a:gd name="connsiteX48" fmla="*/ 994021 w 3339552"/>
              <a:gd name="connsiteY48" fmla="*/ 1364104 h 7324372"/>
              <a:gd name="connsiteX49" fmla="*/ 1103558 w 3339552"/>
              <a:gd name="connsiteY49" fmla="*/ 1347435 h 7324372"/>
              <a:gd name="connsiteX50" fmla="*/ 1170233 w 3339552"/>
              <a:gd name="connsiteY50" fmla="*/ 1352197 h 7324372"/>
              <a:gd name="connsiteX51" fmla="*/ 1329777 w 3339552"/>
              <a:gd name="connsiteY51" fmla="*/ 1461735 h 7324372"/>
              <a:gd name="connsiteX52" fmla="*/ 1389308 w 3339552"/>
              <a:gd name="connsiteY52" fmla="*/ 1490310 h 7324372"/>
              <a:gd name="connsiteX53" fmla="*/ 1260721 w 3339552"/>
              <a:gd name="connsiteY53" fmla="*/ 1592704 h 7324372"/>
              <a:gd name="connsiteX54" fmla="*/ 1263102 w 3339552"/>
              <a:gd name="connsiteY54" fmla="*/ 1656997 h 7324372"/>
              <a:gd name="connsiteX55" fmla="*/ 1425027 w 3339552"/>
              <a:gd name="connsiteY55" fmla="*/ 1609372 h 7324372"/>
              <a:gd name="connsiteX56" fmla="*/ 1386927 w 3339552"/>
              <a:gd name="connsiteY56" fmla="*/ 1673666 h 7324372"/>
              <a:gd name="connsiteX57" fmla="*/ 1405977 w 3339552"/>
              <a:gd name="connsiteY57" fmla="*/ 1747485 h 7324372"/>
              <a:gd name="connsiteX58" fmla="*/ 1517896 w 3339552"/>
              <a:gd name="connsiteY58" fmla="*/ 1783204 h 7324372"/>
              <a:gd name="connsiteX59" fmla="*/ 1591715 w 3339552"/>
              <a:gd name="connsiteY59" fmla="*/ 1799872 h 7324372"/>
              <a:gd name="connsiteX60" fmla="*/ 1501227 w 3339552"/>
              <a:gd name="connsiteY60" fmla="*/ 1930841 h 7324372"/>
              <a:gd name="connsiteX61" fmla="*/ 1494083 w 3339552"/>
              <a:gd name="connsiteY61" fmla="*/ 1980847 h 7324372"/>
              <a:gd name="connsiteX62" fmla="*/ 1422646 w 3339552"/>
              <a:gd name="connsiteY62" fmla="*/ 2016566 h 7324372"/>
              <a:gd name="connsiteX63" fmla="*/ 1391690 w 3339552"/>
              <a:gd name="connsiteY63" fmla="*/ 2078479 h 7324372"/>
              <a:gd name="connsiteX64" fmla="*/ 1260721 w 3339552"/>
              <a:gd name="connsiteY64" fmla="*/ 2052285 h 7324372"/>
              <a:gd name="connsiteX65" fmla="*/ 1139277 w 3339552"/>
              <a:gd name="connsiteY65" fmla="*/ 2052284 h 7324372"/>
              <a:gd name="connsiteX66" fmla="*/ 1072602 w 3339552"/>
              <a:gd name="connsiteY66" fmla="*/ 2080860 h 7324372"/>
              <a:gd name="connsiteX67" fmla="*/ 1065458 w 3339552"/>
              <a:gd name="connsiteY67" fmla="*/ 2180872 h 7324372"/>
              <a:gd name="connsiteX68" fmla="*/ 977352 w 3339552"/>
              <a:gd name="connsiteY68" fmla="*/ 2268979 h 7324372"/>
              <a:gd name="connsiteX69" fmla="*/ 1120227 w 3339552"/>
              <a:gd name="connsiteY69" fmla="*/ 2330891 h 7324372"/>
              <a:gd name="connsiteX70" fmla="*/ 1170234 w 3339552"/>
              <a:gd name="connsiteY70" fmla="*/ 2366609 h 7324372"/>
              <a:gd name="connsiteX71" fmla="*/ 1222621 w 3339552"/>
              <a:gd name="connsiteY71" fmla="*/ 2383279 h 7324372"/>
              <a:gd name="connsiteX72" fmla="*/ 1272627 w 3339552"/>
              <a:gd name="connsiteY72" fmla="*/ 2433285 h 7324372"/>
              <a:gd name="connsiteX73" fmla="*/ 1329777 w 3339552"/>
              <a:gd name="connsiteY73" fmla="*/ 2454716 h 7324372"/>
              <a:gd name="connsiteX74" fmla="*/ 1422646 w 3339552"/>
              <a:gd name="connsiteY74" fmla="*/ 2530916 h 7324372"/>
              <a:gd name="connsiteX75" fmla="*/ 1508371 w 3339552"/>
              <a:gd name="connsiteY75" fmla="*/ 2564255 h 7324372"/>
              <a:gd name="connsiteX76" fmla="*/ 1641721 w 3339552"/>
              <a:gd name="connsiteY76" fmla="*/ 2711891 h 7324372"/>
              <a:gd name="connsiteX77" fmla="*/ 1725065 w 3339552"/>
              <a:gd name="connsiteY77" fmla="*/ 2866672 h 7324372"/>
              <a:gd name="connsiteX78" fmla="*/ 1896514 w 3339552"/>
              <a:gd name="connsiteY78" fmla="*/ 2973829 h 7324372"/>
              <a:gd name="connsiteX79" fmla="*/ 1927471 w 3339552"/>
              <a:gd name="connsiteY79" fmla="*/ 3078604 h 7324372"/>
              <a:gd name="connsiteX80" fmla="*/ 1989383 w 3339552"/>
              <a:gd name="connsiteY80" fmla="*/ 3180997 h 7324372"/>
              <a:gd name="connsiteX81" fmla="*/ 2051296 w 3339552"/>
              <a:gd name="connsiteY81" fmla="*/ 3219097 h 7324372"/>
              <a:gd name="connsiteX82" fmla="*/ 2182265 w 3339552"/>
              <a:gd name="connsiteY82" fmla="*/ 3366735 h 7324372"/>
              <a:gd name="connsiteX83" fmla="*/ 2325139 w 3339552"/>
              <a:gd name="connsiteY83" fmla="*/ 3442935 h 7324372"/>
              <a:gd name="connsiteX84" fmla="*/ 2384671 w 3339552"/>
              <a:gd name="connsiteY84" fmla="*/ 3528660 h 7324372"/>
              <a:gd name="connsiteX85" fmla="*/ 2432296 w 3339552"/>
              <a:gd name="connsiteY85" fmla="*/ 3595335 h 7324372"/>
              <a:gd name="connsiteX86" fmla="*/ 2479921 w 3339552"/>
              <a:gd name="connsiteY86" fmla="*/ 3585811 h 7324372"/>
              <a:gd name="connsiteX87" fmla="*/ 2484683 w 3339552"/>
              <a:gd name="connsiteY87" fmla="*/ 3738210 h 7324372"/>
              <a:gd name="connsiteX88" fmla="*/ 2537071 w 3339552"/>
              <a:gd name="connsiteY88" fmla="*/ 3831079 h 7324372"/>
              <a:gd name="connsiteX89" fmla="*/ 2529927 w 3339552"/>
              <a:gd name="connsiteY89" fmla="*/ 3869179 h 7324372"/>
              <a:gd name="connsiteX90" fmla="*/ 2598983 w 3339552"/>
              <a:gd name="connsiteY90" fmla="*/ 3904897 h 7324372"/>
              <a:gd name="connsiteX91" fmla="*/ 2656133 w 3339552"/>
              <a:gd name="connsiteY91" fmla="*/ 3850129 h 7324372"/>
              <a:gd name="connsiteX92" fmla="*/ 2689471 w 3339552"/>
              <a:gd name="connsiteY92" fmla="*/ 3933472 h 7324372"/>
              <a:gd name="connsiteX93" fmla="*/ 2734715 w 3339552"/>
              <a:gd name="connsiteY93" fmla="*/ 3978716 h 7324372"/>
              <a:gd name="connsiteX94" fmla="*/ 2808533 w 3339552"/>
              <a:gd name="connsiteY94" fmla="*/ 4002529 h 7324372"/>
              <a:gd name="connsiteX95" fmla="*/ 2860921 w 3339552"/>
              <a:gd name="connsiteY95" fmla="*/ 4071585 h 7324372"/>
              <a:gd name="connsiteX96" fmla="*/ 2946646 w 3339552"/>
              <a:gd name="connsiteY96" fmla="*/ 4126354 h 7324372"/>
              <a:gd name="connsiteX97" fmla="*/ 2999033 w 3339552"/>
              <a:gd name="connsiteY97" fmla="*/ 4159691 h 7324372"/>
              <a:gd name="connsiteX98" fmla="*/ 2870446 w 3339552"/>
              <a:gd name="connsiteY98" fmla="*/ 4252560 h 7324372"/>
              <a:gd name="connsiteX99" fmla="*/ 2868064 w 3339552"/>
              <a:gd name="connsiteY99" fmla="*/ 4307328 h 7324372"/>
              <a:gd name="connsiteX100" fmla="*/ 2970458 w 3339552"/>
              <a:gd name="connsiteY100" fmla="*/ 4424010 h 7324372"/>
              <a:gd name="connsiteX101" fmla="*/ 3065708 w 3339552"/>
              <a:gd name="connsiteY101" fmla="*/ 4485922 h 7324372"/>
              <a:gd name="connsiteX102" fmla="*/ 3096665 w 3339552"/>
              <a:gd name="connsiteY102" fmla="*/ 4524022 h 7324372"/>
              <a:gd name="connsiteX103" fmla="*/ 3082377 w 3339552"/>
              <a:gd name="connsiteY103" fmla="*/ 4604985 h 7324372"/>
              <a:gd name="connsiteX104" fmla="*/ 3077615 w 3339552"/>
              <a:gd name="connsiteY104" fmla="*/ 4688329 h 7324372"/>
              <a:gd name="connsiteX105" fmla="*/ 3034752 w 3339552"/>
              <a:gd name="connsiteY105" fmla="*/ 4697854 h 7324372"/>
              <a:gd name="connsiteX106" fmla="*/ 3008558 w 3339552"/>
              <a:gd name="connsiteY106" fmla="*/ 4714522 h 7324372"/>
              <a:gd name="connsiteX107" fmla="*/ 3037133 w 3339552"/>
              <a:gd name="connsiteY107" fmla="*/ 4864541 h 7324372"/>
              <a:gd name="connsiteX108" fmla="*/ 3020465 w 3339552"/>
              <a:gd name="connsiteY108" fmla="*/ 5000272 h 7324372"/>
              <a:gd name="connsiteX109" fmla="*/ 2982365 w 3339552"/>
              <a:gd name="connsiteY109" fmla="*/ 5040754 h 7324372"/>
              <a:gd name="connsiteX110" fmla="*/ 2965696 w 3339552"/>
              <a:gd name="connsiteY110" fmla="*/ 5162197 h 7324372"/>
              <a:gd name="connsiteX111" fmla="*/ 2937121 w 3339552"/>
              <a:gd name="connsiteY111" fmla="*/ 5281260 h 7324372"/>
              <a:gd name="connsiteX112" fmla="*/ 2989508 w 3339552"/>
              <a:gd name="connsiteY112" fmla="*/ 5297929 h 7324372"/>
              <a:gd name="connsiteX113" fmla="*/ 2987127 w 3339552"/>
              <a:gd name="connsiteY113" fmla="*/ 5343172 h 7324372"/>
              <a:gd name="connsiteX114" fmla="*/ 2984746 w 3339552"/>
              <a:gd name="connsiteY114" fmla="*/ 5397941 h 7324372"/>
              <a:gd name="connsiteX115" fmla="*/ 3041896 w 3339552"/>
              <a:gd name="connsiteY115" fmla="*/ 5466997 h 7324372"/>
              <a:gd name="connsiteX116" fmla="*/ 3089521 w 3339552"/>
              <a:gd name="connsiteY116" fmla="*/ 5593204 h 7324372"/>
              <a:gd name="connsiteX117" fmla="*/ 2996652 w 3339552"/>
              <a:gd name="connsiteY117" fmla="*/ 5883716 h 7324372"/>
              <a:gd name="connsiteX118" fmla="*/ 3018083 w 3339552"/>
              <a:gd name="connsiteY118" fmla="*/ 5938485 h 7324372"/>
              <a:gd name="connsiteX119" fmla="*/ 3044277 w 3339552"/>
              <a:gd name="connsiteY119" fmla="*/ 5990872 h 7324372"/>
              <a:gd name="connsiteX120" fmla="*/ 3049040 w 3339552"/>
              <a:gd name="connsiteY120" fmla="*/ 6095647 h 7324372"/>
              <a:gd name="connsiteX121" fmla="*/ 2956170 w 3339552"/>
              <a:gd name="connsiteY121" fmla="*/ 6255192 h 7324372"/>
              <a:gd name="connsiteX122" fmla="*/ 2920452 w 3339552"/>
              <a:gd name="connsiteY122" fmla="*/ 6236141 h 7324372"/>
              <a:gd name="connsiteX123" fmla="*/ 2849015 w 3339552"/>
              <a:gd name="connsiteY123" fmla="*/ 6248047 h 7324372"/>
              <a:gd name="connsiteX124" fmla="*/ 2713283 w 3339552"/>
              <a:gd name="connsiteY124" fmla="*/ 6359966 h 7324372"/>
              <a:gd name="connsiteX125" fmla="*/ 2606127 w 3339552"/>
              <a:gd name="connsiteY125" fmla="*/ 6345679 h 7324372"/>
              <a:gd name="connsiteX126" fmla="*/ 2575171 w 3339552"/>
              <a:gd name="connsiteY126" fmla="*/ 6374254 h 7324372"/>
              <a:gd name="connsiteX127" fmla="*/ 2508495 w 3339552"/>
              <a:gd name="connsiteY127" fmla="*/ 6419496 h 7324372"/>
              <a:gd name="connsiteX128" fmla="*/ 2391815 w 3339552"/>
              <a:gd name="connsiteY128" fmla="*/ 6407591 h 7324372"/>
              <a:gd name="connsiteX129" fmla="*/ 2368002 w 3339552"/>
              <a:gd name="connsiteY129" fmla="*/ 6524272 h 7324372"/>
              <a:gd name="connsiteX130" fmla="*/ 2363240 w 3339552"/>
              <a:gd name="connsiteY130" fmla="*/ 6559991 h 7324372"/>
              <a:gd name="connsiteX131" fmla="*/ 2339428 w 3339552"/>
              <a:gd name="connsiteY131" fmla="*/ 6579041 h 7324372"/>
              <a:gd name="connsiteX132" fmla="*/ 2141783 w 3339552"/>
              <a:gd name="connsiteY132" fmla="*/ 6531416 h 7324372"/>
              <a:gd name="connsiteX133" fmla="*/ 2103683 w 3339552"/>
              <a:gd name="connsiteY133" fmla="*/ 6583804 h 7324372"/>
              <a:gd name="connsiteX134" fmla="*/ 2072727 w 3339552"/>
              <a:gd name="connsiteY134" fmla="*/ 6679054 h 7324372"/>
              <a:gd name="connsiteX135" fmla="*/ 2039389 w 3339552"/>
              <a:gd name="connsiteY135" fmla="*/ 6743347 h 7324372"/>
              <a:gd name="connsiteX136" fmla="*/ 2051296 w 3339552"/>
              <a:gd name="connsiteY136" fmla="*/ 6805260 h 7324372"/>
              <a:gd name="connsiteX137" fmla="*/ 2184646 w 3339552"/>
              <a:gd name="connsiteY137" fmla="*/ 6917179 h 7324372"/>
              <a:gd name="connsiteX138" fmla="*/ 2253702 w 3339552"/>
              <a:gd name="connsiteY138" fmla="*/ 6950516 h 7324372"/>
              <a:gd name="connsiteX139" fmla="*/ 2237033 w 3339552"/>
              <a:gd name="connsiteY139" fmla="*/ 6974329 h 7324372"/>
              <a:gd name="connsiteX140" fmla="*/ 2201315 w 3339552"/>
              <a:gd name="connsiteY140" fmla="*/ 6993379 h 7324372"/>
              <a:gd name="connsiteX141" fmla="*/ 2234652 w 3339552"/>
              <a:gd name="connsiteY141" fmla="*/ 7069579 h 7324372"/>
              <a:gd name="connsiteX142" fmla="*/ 2203696 w 3339552"/>
              <a:gd name="connsiteY142" fmla="*/ 7091010 h 7324372"/>
              <a:gd name="connsiteX143" fmla="*/ 2098921 w 3339552"/>
              <a:gd name="connsiteY143" fmla="*/ 7029097 h 7324372"/>
              <a:gd name="connsiteX144" fmla="*/ 2056058 w 3339552"/>
              <a:gd name="connsiteY144" fmla="*/ 7055291 h 7324372"/>
              <a:gd name="connsiteX145" fmla="*/ 1996527 w 3339552"/>
              <a:gd name="connsiteY145" fmla="*/ 6952897 h 7324372"/>
              <a:gd name="connsiteX146" fmla="*/ 1879846 w 3339552"/>
              <a:gd name="connsiteY146" fmla="*/ 6979091 h 7324372"/>
              <a:gd name="connsiteX147" fmla="*/ 1815552 w 3339552"/>
              <a:gd name="connsiteY147" fmla="*/ 6983854 h 7324372"/>
              <a:gd name="connsiteX148" fmla="*/ 1765546 w 3339552"/>
              <a:gd name="connsiteY148" fmla="*/ 6979092 h 7324372"/>
              <a:gd name="connsiteX149" fmla="*/ 1708396 w 3339552"/>
              <a:gd name="connsiteY149" fmla="*/ 7024335 h 7324372"/>
              <a:gd name="connsiteX150" fmla="*/ 1529802 w 3339552"/>
              <a:gd name="connsiteY150" fmla="*/ 6983854 h 7324372"/>
              <a:gd name="connsiteX151" fmla="*/ 1553614 w 3339552"/>
              <a:gd name="connsiteY151" fmla="*/ 7110060 h 7324372"/>
              <a:gd name="connsiteX152" fmla="*/ 1477415 w 3339552"/>
              <a:gd name="connsiteY152" fmla="*/ 7155304 h 7324372"/>
              <a:gd name="connsiteX153" fmla="*/ 1415502 w 3339552"/>
              <a:gd name="connsiteY153" fmla="*/ 7221978 h 7324372"/>
              <a:gd name="connsiteX154" fmla="*/ 1265483 w 3339552"/>
              <a:gd name="connsiteY154" fmla="*/ 7214835 h 7324372"/>
              <a:gd name="connsiteX155" fmla="*/ 1213096 w 3339552"/>
              <a:gd name="connsiteY155" fmla="*/ 7324372 h 7324372"/>
              <a:gd name="connsiteX0" fmla="*/ 3339552 w 3339552"/>
              <a:gd name="connsiteY0" fmla="*/ 1044200 h 7323556"/>
              <a:gd name="connsiteX1" fmla="*/ 2768052 w 3339552"/>
              <a:gd name="connsiteY1" fmla="*/ 872750 h 7323556"/>
              <a:gd name="connsiteX2" fmla="*/ 2444202 w 3339552"/>
              <a:gd name="connsiteY2" fmla="*/ 472700 h 7323556"/>
              <a:gd name="connsiteX3" fmla="*/ 2629939 w 3339552"/>
              <a:gd name="connsiteY3" fmla="*/ 306013 h 7323556"/>
              <a:gd name="connsiteX4" fmla="*/ 1929852 w 3339552"/>
              <a:gd name="connsiteY4" fmla="*/ 34550 h 7323556"/>
              <a:gd name="connsiteX5" fmla="*/ 1777452 w 3339552"/>
              <a:gd name="connsiteY5" fmla="*/ 8355 h 7323556"/>
              <a:gd name="connsiteX6" fmla="*/ 1703633 w 3339552"/>
              <a:gd name="connsiteY6" fmla="*/ 36930 h 7323556"/>
              <a:gd name="connsiteX7" fmla="*/ 1615527 w 3339552"/>
              <a:gd name="connsiteY7" fmla="*/ 70269 h 7323556"/>
              <a:gd name="connsiteX8" fmla="*/ 1515515 w 3339552"/>
              <a:gd name="connsiteY8" fmla="*/ 125037 h 7323556"/>
              <a:gd name="connsiteX9" fmla="*/ 1525040 w 3339552"/>
              <a:gd name="connsiteY9" fmla="*/ 189330 h 7323556"/>
              <a:gd name="connsiteX10" fmla="*/ 1505990 w 3339552"/>
              <a:gd name="connsiteY10" fmla="*/ 246481 h 7323556"/>
              <a:gd name="connsiteX11" fmla="*/ 1413121 w 3339552"/>
              <a:gd name="connsiteY11" fmla="*/ 265530 h 7323556"/>
              <a:gd name="connsiteX12" fmla="*/ 1339302 w 3339552"/>
              <a:gd name="connsiteY12" fmla="*/ 301250 h 7323556"/>
              <a:gd name="connsiteX13" fmla="*/ 1260721 w 3339552"/>
              <a:gd name="connsiteY13" fmla="*/ 341731 h 7323556"/>
              <a:gd name="connsiteX14" fmla="*/ 1191665 w 3339552"/>
              <a:gd name="connsiteY14" fmla="*/ 267913 h 7323556"/>
              <a:gd name="connsiteX15" fmla="*/ 1082127 w 3339552"/>
              <a:gd name="connsiteY15" fmla="*/ 348875 h 7323556"/>
              <a:gd name="connsiteX16" fmla="*/ 1020215 w 3339552"/>
              <a:gd name="connsiteY16" fmla="*/ 415550 h 7323556"/>
              <a:gd name="connsiteX17" fmla="*/ 858290 w 3339552"/>
              <a:gd name="connsiteY17" fmla="*/ 296488 h 7323556"/>
              <a:gd name="connsiteX18" fmla="*/ 796377 w 3339552"/>
              <a:gd name="connsiteY18" fmla="*/ 401262 h 7323556"/>
              <a:gd name="connsiteX19" fmla="*/ 755896 w 3339552"/>
              <a:gd name="connsiteY19" fmla="*/ 336969 h 7323556"/>
              <a:gd name="connsiteX20" fmla="*/ 689221 w 3339552"/>
              <a:gd name="connsiteY20" fmla="*/ 265531 h 7323556"/>
              <a:gd name="connsiteX21" fmla="*/ 667790 w 3339552"/>
              <a:gd name="connsiteY21" fmla="*/ 308394 h 7323556"/>
              <a:gd name="connsiteX22" fmla="*/ 620165 w 3339552"/>
              <a:gd name="connsiteY22" fmla="*/ 377450 h 7323556"/>
              <a:gd name="connsiteX23" fmla="*/ 589208 w 3339552"/>
              <a:gd name="connsiteY23" fmla="*/ 391738 h 7323556"/>
              <a:gd name="connsiteX24" fmla="*/ 498721 w 3339552"/>
              <a:gd name="connsiteY24" fmla="*/ 477463 h 7323556"/>
              <a:gd name="connsiteX25" fmla="*/ 396327 w 3339552"/>
              <a:gd name="connsiteY25" fmla="*/ 375069 h 7323556"/>
              <a:gd name="connsiteX26" fmla="*/ 243927 w 3339552"/>
              <a:gd name="connsiteY26" fmla="*/ 289344 h 7323556"/>
              <a:gd name="connsiteX27" fmla="*/ 174871 w 3339552"/>
              <a:gd name="connsiteY27" fmla="*/ 322681 h 7323556"/>
              <a:gd name="connsiteX28" fmla="*/ 127246 w 3339552"/>
              <a:gd name="connsiteY28" fmla="*/ 406025 h 7323556"/>
              <a:gd name="connsiteX29" fmla="*/ 43902 w 3339552"/>
              <a:gd name="connsiteY29" fmla="*/ 467938 h 7323556"/>
              <a:gd name="connsiteX30" fmla="*/ 8183 w 3339552"/>
              <a:gd name="connsiteY30" fmla="*/ 479844 h 7323556"/>
              <a:gd name="connsiteX31" fmla="*/ 198683 w 3339552"/>
              <a:gd name="connsiteY31" fmla="*/ 684631 h 7323556"/>
              <a:gd name="connsiteX32" fmla="*/ 265359 w 3339552"/>
              <a:gd name="connsiteY32" fmla="*/ 701300 h 7323556"/>
              <a:gd name="connsiteX33" fmla="*/ 298697 w 3339552"/>
              <a:gd name="connsiteY33" fmla="*/ 725113 h 7323556"/>
              <a:gd name="connsiteX34" fmla="*/ 296315 w 3339552"/>
              <a:gd name="connsiteY34" fmla="*/ 896562 h 7323556"/>
              <a:gd name="connsiteX35" fmla="*/ 362990 w 3339552"/>
              <a:gd name="connsiteY35" fmla="*/ 901325 h 7323556"/>
              <a:gd name="connsiteX36" fmla="*/ 401090 w 3339552"/>
              <a:gd name="connsiteY36" fmla="*/ 851319 h 7323556"/>
              <a:gd name="connsiteX37" fmla="*/ 482052 w 3339552"/>
              <a:gd name="connsiteY37" fmla="*/ 889419 h 7323556"/>
              <a:gd name="connsiteX38" fmla="*/ 420140 w 3339552"/>
              <a:gd name="connsiteY38" fmla="*/ 1034675 h 7323556"/>
              <a:gd name="connsiteX39" fmla="*/ 434427 w 3339552"/>
              <a:gd name="connsiteY39" fmla="*/ 1082300 h 7323556"/>
              <a:gd name="connsiteX40" fmla="*/ 379658 w 3339552"/>
              <a:gd name="connsiteY40" fmla="*/ 1134688 h 7323556"/>
              <a:gd name="connsiteX41" fmla="*/ 415377 w 3339552"/>
              <a:gd name="connsiteY41" fmla="*/ 1163262 h 7323556"/>
              <a:gd name="connsiteX42" fmla="*/ 486815 w 3339552"/>
              <a:gd name="connsiteY42" fmla="*/ 1251369 h 7323556"/>
              <a:gd name="connsiteX43" fmla="*/ 527296 w 3339552"/>
              <a:gd name="connsiteY43" fmla="*/ 1339475 h 7323556"/>
              <a:gd name="connsiteX44" fmla="*/ 636833 w 3339552"/>
              <a:gd name="connsiteY44" fmla="*/ 1391863 h 7323556"/>
              <a:gd name="connsiteX45" fmla="*/ 746371 w 3339552"/>
              <a:gd name="connsiteY45" fmla="*/ 1415675 h 7323556"/>
              <a:gd name="connsiteX46" fmla="*/ 829715 w 3339552"/>
              <a:gd name="connsiteY46" fmla="*/ 1463300 h 7323556"/>
              <a:gd name="connsiteX47" fmla="*/ 913058 w 3339552"/>
              <a:gd name="connsiteY47" fmla="*/ 1437106 h 7323556"/>
              <a:gd name="connsiteX48" fmla="*/ 994021 w 3339552"/>
              <a:gd name="connsiteY48" fmla="*/ 1363288 h 7323556"/>
              <a:gd name="connsiteX49" fmla="*/ 1103558 w 3339552"/>
              <a:gd name="connsiteY49" fmla="*/ 1346619 h 7323556"/>
              <a:gd name="connsiteX50" fmla="*/ 1170233 w 3339552"/>
              <a:gd name="connsiteY50" fmla="*/ 1351381 h 7323556"/>
              <a:gd name="connsiteX51" fmla="*/ 1329777 w 3339552"/>
              <a:gd name="connsiteY51" fmla="*/ 1460919 h 7323556"/>
              <a:gd name="connsiteX52" fmla="*/ 1389308 w 3339552"/>
              <a:gd name="connsiteY52" fmla="*/ 1489494 h 7323556"/>
              <a:gd name="connsiteX53" fmla="*/ 1260721 w 3339552"/>
              <a:gd name="connsiteY53" fmla="*/ 1591888 h 7323556"/>
              <a:gd name="connsiteX54" fmla="*/ 1263102 w 3339552"/>
              <a:gd name="connsiteY54" fmla="*/ 1656181 h 7323556"/>
              <a:gd name="connsiteX55" fmla="*/ 1425027 w 3339552"/>
              <a:gd name="connsiteY55" fmla="*/ 1608556 h 7323556"/>
              <a:gd name="connsiteX56" fmla="*/ 1386927 w 3339552"/>
              <a:gd name="connsiteY56" fmla="*/ 1672850 h 7323556"/>
              <a:gd name="connsiteX57" fmla="*/ 1405977 w 3339552"/>
              <a:gd name="connsiteY57" fmla="*/ 1746669 h 7323556"/>
              <a:gd name="connsiteX58" fmla="*/ 1517896 w 3339552"/>
              <a:gd name="connsiteY58" fmla="*/ 1782388 h 7323556"/>
              <a:gd name="connsiteX59" fmla="*/ 1591715 w 3339552"/>
              <a:gd name="connsiteY59" fmla="*/ 1799056 h 7323556"/>
              <a:gd name="connsiteX60" fmla="*/ 1501227 w 3339552"/>
              <a:gd name="connsiteY60" fmla="*/ 1930025 h 7323556"/>
              <a:gd name="connsiteX61" fmla="*/ 1494083 w 3339552"/>
              <a:gd name="connsiteY61" fmla="*/ 1980031 h 7323556"/>
              <a:gd name="connsiteX62" fmla="*/ 1422646 w 3339552"/>
              <a:gd name="connsiteY62" fmla="*/ 2015750 h 7323556"/>
              <a:gd name="connsiteX63" fmla="*/ 1391690 w 3339552"/>
              <a:gd name="connsiteY63" fmla="*/ 2077663 h 7323556"/>
              <a:gd name="connsiteX64" fmla="*/ 1260721 w 3339552"/>
              <a:gd name="connsiteY64" fmla="*/ 2051469 h 7323556"/>
              <a:gd name="connsiteX65" fmla="*/ 1139277 w 3339552"/>
              <a:gd name="connsiteY65" fmla="*/ 2051468 h 7323556"/>
              <a:gd name="connsiteX66" fmla="*/ 1072602 w 3339552"/>
              <a:gd name="connsiteY66" fmla="*/ 2080044 h 7323556"/>
              <a:gd name="connsiteX67" fmla="*/ 1065458 w 3339552"/>
              <a:gd name="connsiteY67" fmla="*/ 2180056 h 7323556"/>
              <a:gd name="connsiteX68" fmla="*/ 977352 w 3339552"/>
              <a:gd name="connsiteY68" fmla="*/ 2268163 h 7323556"/>
              <a:gd name="connsiteX69" fmla="*/ 1120227 w 3339552"/>
              <a:gd name="connsiteY69" fmla="*/ 2330075 h 7323556"/>
              <a:gd name="connsiteX70" fmla="*/ 1170234 w 3339552"/>
              <a:gd name="connsiteY70" fmla="*/ 2365793 h 7323556"/>
              <a:gd name="connsiteX71" fmla="*/ 1222621 w 3339552"/>
              <a:gd name="connsiteY71" fmla="*/ 2382463 h 7323556"/>
              <a:gd name="connsiteX72" fmla="*/ 1272627 w 3339552"/>
              <a:gd name="connsiteY72" fmla="*/ 2432469 h 7323556"/>
              <a:gd name="connsiteX73" fmla="*/ 1329777 w 3339552"/>
              <a:gd name="connsiteY73" fmla="*/ 2453900 h 7323556"/>
              <a:gd name="connsiteX74" fmla="*/ 1422646 w 3339552"/>
              <a:gd name="connsiteY74" fmla="*/ 2530100 h 7323556"/>
              <a:gd name="connsiteX75" fmla="*/ 1508371 w 3339552"/>
              <a:gd name="connsiteY75" fmla="*/ 2563439 h 7323556"/>
              <a:gd name="connsiteX76" fmla="*/ 1641721 w 3339552"/>
              <a:gd name="connsiteY76" fmla="*/ 2711075 h 7323556"/>
              <a:gd name="connsiteX77" fmla="*/ 1725065 w 3339552"/>
              <a:gd name="connsiteY77" fmla="*/ 2865856 h 7323556"/>
              <a:gd name="connsiteX78" fmla="*/ 1896514 w 3339552"/>
              <a:gd name="connsiteY78" fmla="*/ 2973013 h 7323556"/>
              <a:gd name="connsiteX79" fmla="*/ 1927471 w 3339552"/>
              <a:gd name="connsiteY79" fmla="*/ 3077788 h 7323556"/>
              <a:gd name="connsiteX80" fmla="*/ 1989383 w 3339552"/>
              <a:gd name="connsiteY80" fmla="*/ 3180181 h 7323556"/>
              <a:gd name="connsiteX81" fmla="*/ 2051296 w 3339552"/>
              <a:gd name="connsiteY81" fmla="*/ 3218281 h 7323556"/>
              <a:gd name="connsiteX82" fmla="*/ 2182265 w 3339552"/>
              <a:gd name="connsiteY82" fmla="*/ 3365919 h 7323556"/>
              <a:gd name="connsiteX83" fmla="*/ 2325139 w 3339552"/>
              <a:gd name="connsiteY83" fmla="*/ 3442119 h 7323556"/>
              <a:gd name="connsiteX84" fmla="*/ 2384671 w 3339552"/>
              <a:gd name="connsiteY84" fmla="*/ 3527844 h 7323556"/>
              <a:gd name="connsiteX85" fmla="*/ 2432296 w 3339552"/>
              <a:gd name="connsiteY85" fmla="*/ 3594519 h 7323556"/>
              <a:gd name="connsiteX86" fmla="*/ 2479921 w 3339552"/>
              <a:gd name="connsiteY86" fmla="*/ 3584995 h 7323556"/>
              <a:gd name="connsiteX87" fmla="*/ 2484683 w 3339552"/>
              <a:gd name="connsiteY87" fmla="*/ 3737394 h 7323556"/>
              <a:gd name="connsiteX88" fmla="*/ 2537071 w 3339552"/>
              <a:gd name="connsiteY88" fmla="*/ 3830263 h 7323556"/>
              <a:gd name="connsiteX89" fmla="*/ 2529927 w 3339552"/>
              <a:gd name="connsiteY89" fmla="*/ 3868363 h 7323556"/>
              <a:gd name="connsiteX90" fmla="*/ 2598983 w 3339552"/>
              <a:gd name="connsiteY90" fmla="*/ 3904081 h 7323556"/>
              <a:gd name="connsiteX91" fmla="*/ 2656133 w 3339552"/>
              <a:gd name="connsiteY91" fmla="*/ 3849313 h 7323556"/>
              <a:gd name="connsiteX92" fmla="*/ 2689471 w 3339552"/>
              <a:gd name="connsiteY92" fmla="*/ 3932656 h 7323556"/>
              <a:gd name="connsiteX93" fmla="*/ 2734715 w 3339552"/>
              <a:gd name="connsiteY93" fmla="*/ 3977900 h 7323556"/>
              <a:gd name="connsiteX94" fmla="*/ 2808533 w 3339552"/>
              <a:gd name="connsiteY94" fmla="*/ 4001713 h 7323556"/>
              <a:gd name="connsiteX95" fmla="*/ 2860921 w 3339552"/>
              <a:gd name="connsiteY95" fmla="*/ 4070769 h 7323556"/>
              <a:gd name="connsiteX96" fmla="*/ 2946646 w 3339552"/>
              <a:gd name="connsiteY96" fmla="*/ 4125538 h 7323556"/>
              <a:gd name="connsiteX97" fmla="*/ 2999033 w 3339552"/>
              <a:gd name="connsiteY97" fmla="*/ 4158875 h 7323556"/>
              <a:gd name="connsiteX98" fmla="*/ 2870446 w 3339552"/>
              <a:gd name="connsiteY98" fmla="*/ 4251744 h 7323556"/>
              <a:gd name="connsiteX99" fmla="*/ 2868064 w 3339552"/>
              <a:gd name="connsiteY99" fmla="*/ 4306512 h 7323556"/>
              <a:gd name="connsiteX100" fmla="*/ 2970458 w 3339552"/>
              <a:gd name="connsiteY100" fmla="*/ 4423194 h 7323556"/>
              <a:gd name="connsiteX101" fmla="*/ 3065708 w 3339552"/>
              <a:gd name="connsiteY101" fmla="*/ 4485106 h 7323556"/>
              <a:gd name="connsiteX102" fmla="*/ 3096665 w 3339552"/>
              <a:gd name="connsiteY102" fmla="*/ 4523206 h 7323556"/>
              <a:gd name="connsiteX103" fmla="*/ 3082377 w 3339552"/>
              <a:gd name="connsiteY103" fmla="*/ 4604169 h 7323556"/>
              <a:gd name="connsiteX104" fmla="*/ 3077615 w 3339552"/>
              <a:gd name="connsiteY104" fmla="*/ 4687513 h 7323556"/>
              <a:gd name="connsiteX105" fmla="*/ 3034752 w 3339552"/>
              <a:gd name="connsiteY105" fmla="*/ 4697038 h 7323556"/>
              <a:gd name="connsiteX106" fmla="*/ 3008558 w 3339552"/>
              <a:gd name="connsiteY106" fmla="*/ 4713706 h 7323556"/>
              <a:gd name="connsiteX107" fmla="*/ 3037133 w 3339552"/>
              <a:gd name="connsiteY107" fmla="*/ 4863725 h 7323556"/>
              <a:gd name="connsiteX108" fmla="*/ 3020465 w 3339552"/>
              <a:gd name="connsiteY108" fmla="*/ 4999456 h 7323556"/>
              <a:gd name="connsiteX109" fmla="*/ 2982365 w 3339552"/>
              <a:gd name="connsiteY109" fmla="*/ 5039938 h 7323556"/>
              <a:gd name="connsiteX110" fmla="*/ 2965696 w 3339552"/>
              <a:gd name="connsiteY110" fmla="*/ 5161381 h 7323556"/>
              <a:gd name="connsiteX111" fmla="*/ 2937121 w 3339552"/>
              <a:gd name="connsiteY111" fmla="*/ 5280444 h 7323556"/>
              <a:gd name="connsiteX112" fmla="*/ 2989508 w 3339552"/>
              <a:gd name="connsiteY112" fmla="*/ 5297113 h 7323556"/>
              <a:gd name="connsiteX113" fmla="*/ 2987127 w 3339552"/>
              <a:gd name="connsiteY113" fmla="*/ 5342356 h 7323556"/>
              <a:gd name="connsiteX114" fmla="*/ 2984746 w 3339552"/>
              <a:gd name="connsiteY114" fmla="*/ 5397125 h 7323556"/>
              <a:gd name="connsiteX115" fmla="*/ 3041896 w 3339552"/>
              <a:gd name="connsiteY115" fmla="*/ 5466181 h 7323556"/>
              <a:gd name="connsiteX116" fmla="*/ 3089521 w 3339552"/>
              <a:gd name="connsiteY116" fmla="*/ 5592388 h 7323556"/>
              <a:gd name="connsiteX117" fmla="*/ 2996652 w 3339552"/>
              <a:gd name="connsiteY117" fmla="*/ 5882900 h 7323556"/>
              <a:gd name="connsiteX118" fmla="*/ 3018083 w 3339552"/>
              <a:gd name="connsiteY118" fmla="*/ 5937669 h 7323556"/>
              <a:gd name="connsiteX119" fmla="*/ 3044277 w 3339552"/>
              <a:gd name="connsiteY119" fmla="*/ 5990056 h 7323556"/>
              <a:gd name="connsiteX120" fmla="*/ 3049040 w 3339552"/>
              <a:gd name="connsiteY120" fmla="*/ 6094831 h 7323556"/>
              <a:gd name="connsiteX121" fmla="*/ 2956170 w 3339552"/>
              <a:gd name="connsiteY121" fmla="*/ 6254376 h 7323556"/>
              <a:gd name="connsiteX122" fmla="*/ 2920452 w 3339552"/>
              <a:gd name="connsiteY122" fmla="*/ 6235325 h 7323556"/>
              <a:gd name="connsiteX123" fmla="*/ 2849015 w 3339552"/>
              <a:gd name="connsiteY123" fmla="*/ 6247231 h 7323556"/>
              <a:gd name="connsiteX124" fmla="*/ 2713283 w 3339552"/>
              <a:gd name="connsiteY124" fmla="*/ 6359150 h 7323556"/>
              <a:gd name="connsiteX125" fmla="*/ 2606127 w 3339552"/>
              <a:gd name="connsiteY125" fmla="*/ 6344863 h 7323556"/>
              <a:gd name="connsiteX126" fmla="*/ 2575171 w 3339552"/>
              <a:gd name="connsiteY126" fmla="*/ 6373438 h 7323556"/>
              <a:gd name="connsiteX127" fmla="*/ 2508495 w 3339552"/>
              <a:gd name="connsiteY127" fmla="*/ 6418680 h 7323556"/>
              <a:gd name="connsiteX128" fmla="*/ 2391815 w 3339552"/>
              <a:gd name="connsiteY128" fmla="*/ 6406775 h 7323556"/>
              <a:gd name="connsiteX129" fmla="*/ 2368002 w 3339552"/>
              <a:gd name="connsiteY129" fmla="*/ 6523456 h 7323556"/>
              <a:gd name="connsiteX130" fmla="*/ 2363240 w 3339552"/>
              <a:gd name="connsiteY130" fmla="*/ 6559175 h 7323556"/>
              <a:gd name="connsiteX131" fmla="*/ 2339428 w 3339552"/>
              <a:gd name="connsiteY131" fmla="*/ 6578225 h 7323556"/>
              <a:gd name="connsiteX132" fmla="*/ 2141783 w 3339552"/>
              <a:gd name="connsiteY132" fmla="*/ 6530600 h 7323556"/>
              <a:gd name="connsiteX133" fmla="*/ 2103683 w 3339552"/>
              <a:gd name="connsiteY133" fmla="*/ 6582988 h 7323556"/>
              <a:gd name="connsiteX134" fmla="*/ 2072727 w 3339552"/>
              <a:gd name="connsiteY134" fmla="*/ 6678238 h 7323556"/>
              <a:gd name="connsiteX135" fmla="*/ 2039389 w 3339552"/>
              <a:gd name="connsiteY135" fmla="*/ 6742531 h 7323556"/>
              <a:gd name="connsiteX136" fmla="*/ 2051296 w 3339552"/>
              <a:gd name="connsiteY136" fmla="*/ 6804444 h 7323556"/>
              <a:gd name="connsiteX137" fmla="*/ 2184646 w 3339552"/>
              <a:gd name="connsiteY137" fmla="*/ 6916363 h 7323556"/>
              <a:gd name="connsiteX138" fmla="*/ 2253702 w 3339552"/>
              <a:gd name="connsiteY138" fmla="*/ 6949700 h 7323556"/>
              <a:gd name="connsiteX139" fmla="*/ 2237033 w 3339552"/>
              <a:gd name="connsiteY139" fmla="*/ 6973513 h 7323556"/>
              <a:gd name="connsiteX140" fmla="*/ 2201315 w 3339552"/>
              <a:gd name="connsiteY140" fmla="*/ 6992563 h 7323556"/>
              <a:gd name="connsiteX141" fmla="*/ 2234652 w 3339552"/>
              <a:gd name="connsiteY141" fmla="*/ 7068763 h 7323556"/>
              <a:gd name="connsiteX142" fmla="*/ 2203696 w 3339552"/>
              <a:gd name="connsiteY142" fmla="*/ 7090194 h 7323556"/>
              <a:gd name="connsiteX143" fmla="*/ 2098921 w 3339552"/>
              <a:gd name="connsiteY143" fmla="*/ 7028281 h 7323556"/>
              <a:gd name="connsiteX144" fmla="*/ 2056058 w 3339552"/>
              <a:gd name="connsiteY144" fmla="*/ 7054475 h 7323556"/>
              <a:gd name="connsiteX145" fmla="*/ 1996527 w 3339552"/>
              <a:gd name="connsiteY145" fmla="*/ 6952081 h 7323556"/>
              <a:gd name="connsiteX146" fmla="*/ 1879846 w 3339552"/>
              <a:gd name="connsiteY146" fmla="*/ 6978275 h 7323556"/>
              <a:gd name="connsiteX147" fmla="*/ 1815552 w 3339552"/>
              <a:gd name="connsiteY147" fmla="*/ 6983038 h 7323556"/>
              <a:gd name="connsiteX148" fmla="*/ 1765546 w 3339552"/>
              <a:gd name="connsiteY148" fmla="*/ 6978276 h 7323556"/>
              <a:gd name="connsiteX149" fmla="*/ 1708396 w 3339552"/>
              <a:gd name="connsiteY149" fmla="*/ 7023519 h 7323556"/>
              <a:gd name="connsiteX150" fmla="*/ 1529802 w 3339552"/>
              <a:gd name="connsiteY150" fmla="*/ 6983038 h 7323556"/>
              <a:gd name="connsiteX151" fmla="*/ 1553614 w 3339552"/>
              <a:gd name="connsiteY151" fmla="*/ 7109244 h 7323556"/>
              <a:gd name="connsiteX152" fmla="*/ 1477415 w 3339552"/>
              <a:gd name="connsiteY152" fmla="*/ 7154488 h 7323556"/>
              <a:gd name="connsiteX153" fmla="*/ 1415502 w 3339552"/>
              <a:gd name="connsiteY153" fmla="*/ 7221162 h 7323556"/>
              <a:gd name="connsiteX154" fmla="*/ 1265483 w 3339552"/>
              <a:gd name="connsiteY154" fmla="*/ 7214019 h 7323556"/>
              <a:gd name="connsiteX155" fmla="*/ 1213096 w 3339552"/>
              <a:gd name="connsiteY155" fmla="*/ 7323556 h 7323556"/>
              <a:gd name="connsiteX0" fmla="*/ 3339552 w 3339552"/>
              <a:gd name="connsiteY0" fmla="*/ 1040387 h 7319743"/>
              <a:gd name="connsiteX1" fmla="*/ 2768052 w 3339552"/>
              <a:gd name="connsiteY1" fmla="*/ 868937 h 7319743"/>
              <a:gd name="connsiteX2" fmla="*/ 2444202 w 3339552"/>
              <a:gd name="connsiteY2" fmla="*/ 468887 h 7319743"/>
              <a:gd name="connsiteX3" fmla="*/ 2629939 w 3339552"/>
              <a:gd name="connsiteY3" fmla="*/ 302200 h 7319743"/>
              <a:gd name="connsiteX4" fmla="*/ 2133052 w 3339552"/>
              <a:gd name="connsiteY4" fmla="*/ 224410 h 7319743"/>
              <a:gd name="connsiteX5" fmla="*/ 1929852 w 3339552"/>
              <a:gd name="connsiteY5" fmla="*/ 30737 h 7319743"/>
              <a:gd name="connsiteX6" fmla="*/ 1777452 w 3339552"/>
              <a:gd name="connsiteY6" fmla="*/ 4542 h 7319743"/>
              <a:gd name="connsiteX7" fmla="*/ 1703633 w 3339552"/>
              <a:gd name="connsiteY7" fmla="*/ 33117 h 7319743"/>
              <a:gd name="connsiteX8" fmla="*/ 1615527 w 3339552"/>
              <a:gd name="connsiteY8" fmla="*/ 66456 h 7319743"/>
              <a:gd name="connsiteX9" fmla="*/ 1515515 w 3339552"/>
              <a:gd name="connsiteY9" fmla="*/ 121224 h 7319743"/>
              <a:gd name="connsiteX10" fmla="*/ 1525040 w 3339552"/>
              <a:gd name="connsiteY10" fmla="*/ 185517 h 7319743"/>
              <a:gd name="connsiteX11" fmla="*/ 1505990 w 3339552"/>
              <a:gd name="connsiteY11" fmla="*/ 242668 h 7319743"/>
              <a:gd name="connsiteX12" fmla="*/ 1413121 w 3339552"/>
              <a:gd name="connsiteY12" fmla="*/ 261717 h 7319743"/>
              <a:gd name="connsiteX13" fmla="*/ 1339302 w 3339552"/>
              <a:gd name="connsiteY13" fmla="*/ 297437 h 7319743"/>
              <a:gd name="connsiteX14" fmla="*/ 1260721 w 3339552"/>
              <a:gd name="connsiteY14" fmla="*/ 337918 h 7319743"/>
              <a:gd name="connsiteX15" fmla="*/ 1191665 w 3339552"/>
              <a:gd name="connsiteY15" fmla="*/ 264100 h 7319743"/>
              <a:gd name="connsiteX16" fmla="*/ 1082127 w 3339552"/>
              <a:gd name="connsiteY16" fmla="*/ 345062 h 7319743"/>
              <a:gd name="connsiteX17" fmla="*/ 1020215 w 3339552"/>
              <a:gd name="connsiteY17" fmla="*/ 411737 h 7319743"/>
              <a:gd name="connsiteX18" fmla="*/ 858290 w 3339552"/>
              <a:gd name="connsiteY18" fmla="*/ 292675 h 7319743"/>
              <a:gd name="connsiteX19" fmla="*/ 796377 w 3339552"/>
              <a:gd name="connsiteY19" fmla="*/ 397449 h 7319743"/>
              <a:gd name="connsiteX20" fmla="*/ 755896 w 3339552"/>
              <a:gd name="connsiteY20" fmla="*/ 333156 h 7319743"/>
              <a:gd name="connsiteX21" fmla="*/ 689221 w 3339552"/>
              <a:gd name="connsiteY21" fmla="*/ 261718 h 7319743"/>
              <a:gd name="connsiteX22" fmla="*/ 667790 w 3339552"/>
              <a:gd name="connsiteY22" fmla="*/ 304581 h 7319743"/>
              <a:gd name="connsiteX23" fmla="*/ 620165 w 3339552"/>
              <a:gd name="connsiteY23" fmla="*/ 373637 h 7319743"/>
              <a:gd name="connsiteX24" fmla="*/ 589208 w 3339552"/>
              <a:gd name="connsiteY24" fmla="*/ 387925 h 7319743"/>
              <a:gd name="connsiteX25" fmla="*/ 498721 w 3339552"/>
              <a:gd name="connsiteY25" fmla="*/ 473650 h 7319743"/>
              <a:gd name="connsiteX26" fmla="*/ 396327 w 3339552"/>
              <a:gd name="connsiteY26" fmla="*/ 371256 h 7319743"/>
              <a:gd name="connsiteX27" fmla="*/ 243927 w 3339552"/>
              <a:gd name="connsiteY27" fmla="*/ 285531 h 7319743"/>
              <a:gd name="connsiteX28" fmla="*/ 174871 w 3339552"/>
              <a:gd name="connsiteY28" fmla="*/ 318868 h 7319743"/>
              <a:gd name="connsiteX29" fmla="*/ 127246 w 3339552"/>
              <a:gd name="connsiteY29" fmla="*/ 402212 h 7319743"/>
              <a:gd name="connsiteX30" fmla="*/ 43902 w 3339552"/>
              <a:gd name="connsiteY30" fmla="*/ 464125 h 7319743"/>
              <a:gd name="connsiteX31" fmla="*/ 8183 w 3339552"/>
              <a:gd name="connsiteY31" fmla="*/ 476031 h 7319743"/>
              <a:gd name="connsiteX32" fmla="*/ 198683 w 3339552"/>
              <a:gd name="connsiteY32" fmla="*/ 680818 h 7319743"/>
              <a:gd name="connsiteX33" fmla="*/ 265359 w 3339552"/>
              <a:gd name="connsiteY33" fmla="*/ 697487 h 7319743"/>
              <a:gd name="connsiteX34" fmla="*/ 298697 w 3339552"/>
              <a:gd name="connsiteY34" fmla="*/ 721300 h 7319743"/>
              <a:gd name="connsiteX35" fmla="*/ 296315 w 3339552"/>
              <a:gd name="connsiteY35" fmla="*/ 892749 h 7319743"/>
              <a:gd name="connsiteX36" fmla="*/ 362990 w 3339552"/>
              <a:gd name="connsiteY36" fmla="*/ 897512 h 7319743"/>
              <a:gd name="connsiteX37" fmla="*/ 401090 w 3339552"/>
              <a:gd name="connsiteY37" fmla="*/ 847506 h 7319743"/>
              <a:gd name="connsiteX38" fmla="*/ 482052 w 3339552"/>
              <a:gd name="connsiteY38" fmla="*/ 885606 h 7319743"/>
              <a:gd name="connsiteX39" fmla="*/ 420140 w 3339552"/>
              <a:gd name="connsiteY39" fmla="*/ 1030862 h 7319743"/>
              <a:gd name="connsiteX40" fmla="*/ 434427 w 3339552"/>
              <a:gd name="connsiteY40" fmla="*/ 1078487 h 7319743"/>
              <a:gd name="connsiteX41" fmla="*/ 379658 w 3339552"/>
              <a:gd name="connsiteY41" fmla="*/ 1130875 h 7319743"/>
              <a:gd name="connsiteX42" fmla="*/ 415377 w 3339552"/>
              <a:gd name="connsiteY42" fmla="*/ 1159449 h 7319743"/>
              <a:gd name="connsiteX43" fmla="*/ 486815 w 3339552"/>
              <a:gd name="connsiteY43" fmla="*/ 1247556 h 7319743"/>
              <a:gd name="connsiteX44" fmla="*/ 527296 w 3339552"/>
              <a:gd name="connsiteY44" fmla="*/ 1335662 h 7319743"/>
              <a:gd name="connsiteX45" fmla="*/ 636833 w 3339552"/>
              <a:gd name="connsiteY45" fmla="*/ 1388050 h 7319743"/>
              <a:gd name="connsiteX46" fmla="*/ 746371 w 3339552"/>
              <a:gd name="connsiteY46" fmla="*/ 1411862 h 7319743"/>
              <a:gd name="connsiteX47" fmla="*/ 829715 w 3339552"/>
              <a:gd name="connsiteY47" fmla="*/ 1459487 h 7319743"/>
              <a:gd name="connsiteX48" fmla="*/ 913058 w 3339552"/>
              <a:gd name="connsiteY48" fmla="*/ 1433293 h 7319743"/>
              <a:gd name="connsiteX49" fmla="*/ 994021 w 3339552"/>
              <a:gd name="connsiteY49" fmla="*/ 1359475 h 7319743"/>
              <a:gd name="connsiteX50" fmla="*/ 1103558 w 3339552"/>
              <a:gd name="connsiteY50" fmla="*/ 1342806 h 7319743"/>
              <a:gd name="connsiteX51" fmla="*/ 1170233 w 3339552"/>
              <a:gd name="connsiteY51" fmla="*/ 1347568 h 7319743"/>
              <a:gd name="connsiteX52" fmla="*/ 1329777 w 3339552"/>
              <a:gd name="connsiteY52" fmla="*/ 1457106 h 7319743"/>
              <a:gd name="connsiteX53" fmla="*/ 1389308 w 3339552"/>
              <a:gd name="connsiteY53" fmla="*/ 1485681 h 7319743"/>
              <a:gd name="connsiteX54" fmla="*/ 1260721 w 3339552"/>
              <a:gd name="connsiteY54" fmla="*/ 1588075 h 7319743"/>
              <a:gd name="connsiteX55" fmla="*/ 1263102 w 3339552"/>
              <a:gd name="connsiteY55" fmla="*/ 1652368 h 7319743"/>
              <a:gd name="connsiteX56" fmla="*/ 1425027 w 3339552"/>
              <a:gd name="connsiteY56" fmla="*/ 1604743 h 7319743"/>
              <a:gd name="connsiteX57" fmla="*/ 1386927 w 3339552"/>
              <a:gd name="connsiteY57" fmla="*/ 1669037 h 7319743"/>
              <a:gd name="connsiteX58" fmla="*/ 1405977 w 3339552"/>
              <a:gd name="connsiteY58" fmla="*/ 1742856 h 7319743"/>
              <a:gd name="connsiteX59" fmla="*/ 1517896 w 3339552"/>
              <a:gd name="connsiteY59" fmla="*/ 1778575 h 7319743"/>
              <a:gd name="connsiteX60" fmla="*/ 1591715 w 3339552"/>
              <a:gd name="connsiteY60" fmla="*/ 1795243 h 7319743"/>
              <a:gd name="connsiteX61" fmla="*/ 1501227 w 3339552"/>
              <a:gd name="connsiteY61" fmla="*/ 1926212 h 7319743"/>
              <a:gd name="connsiteX62" fmla="*/ 1494083 w 3339552"/>
              <a:gd name="connsiteY62" fmla="*/ 1976218 h 7319743"/>
              <a:gd name="connsiteX63" fmla="*/ 1422646 w 3339552"/>
              <a:gd name="connsiteY63" fmla="*/ 2011937 h 7319743"/>
              <a:gd name="connsiteX64" fmla="*/ 1391690 w 3339552"/>
              <a:gd name="connsiteY64" fmla="*/ 2073850 h 7319743"/>
              <a:gd name="connsiteX65" fmla="*/ 1260721 w 3339552"/>
              <a:gd name="connsiteY65" fmla="*/ 2047656 h 7319743"/>
              <a:gd name="connsiteX66" fmla="*/ 1139277 w 3339552"/>
              <a:gd name="connsiteY66" fmla="*/ 2047655 h 7319743"/>
              <a:gd name="connsiteX67" fmla="*/ 1072602 w 3339552"/>
              <a:gd name="connsiteY67" fmla="*/ 2076231 h 7319743"/>
              <a:gd name="connsiteX68" fmla="*/ 1065458 w 3339552"/>
              <a:gd name="connsiteY68" fmla="*/ 2176243 h 7319743"/>
              <a:gd name="connsiteX69" fmla="*/ 977352 w 3339552"/>
              <a:gd name="connsiteY69" fmla="*/ 2264350 h 7319743"/>
              <a:gd name="connsiteX70" fmla="*/ 1120227 w 3339552"/>
              <a:gd name="connsiteY70" fmla="*/ 2326262 h 7319743"/>
              <a:gd name="connsiteX71" fmla="*/ 1170234 w 3339552"/>
              <a:gd name="connsiteY71" fmla="*/ 2361980 h 7319743"/>
              <a:gd name="connsiteX72" fmla="*/ 1222621 w 3339552"/>
              <a:gd name="connsiteY72" fmla="*/ 2378650 h 7319743"/>
              <a:gd name="connsiteX73" fmla="*/ 1272627 w 3339552"/>
              <a:gd name="connsiteY73" fmla="*/ 2428656 h 7319743"/>
              <a:gd name="connsiteX74" fmla="*/ 1329777 w 3339552"/>
              <a:gd name="connsiteY74" fmla="*/ 2450087 h 7319743"/>
              <a:gd name="connsiteX75" fmla="*/ 1422646 w 3339552"/>
              <a:gd name="connsiteY75" fmla="*/ 2526287 h 7319743"/>
              <a:gd name="connsiteX76" fmla="*/ 1508371 w 3339552"/>
              <a:gd name="connsiteY76" fmla="*/ 2559626 h 7319743"/>
              <a:gd name="connsiteX77" fmla="*/ 1641721 w 3339552"/>
              <a:gd name="connsiteY77" fmla="*/ 2707262 h 7319743"/>
              <a:gd name="connsiteX78" fmla="*/ 1725065 w 3339552"/>
              <a:gd name="connsiteY78" fmla="*/ 2862043 h 7319743"/>
              <a:gd name="connsiteX79" fmla="*/ 1896514 w 3339552"/>
              <a:gd name="connsiteY79" fmla="*/ 2969200 h 7319743"/>
              <a:gd name="connsiteX80" fmla="*/ 1927471 w 3339552"/>
              <a:gd name="connsiteY80" fmla="*/ 3073975 h 7319743"/>
              <a:gd name="connsiteX81" fmla="*/ 1989383 w 3339552"/>
              <a:gd name="connsiteY81" fmla="*/ 3176368 h 7319743"/>
              <a:gd name="connsiteX82" fmla="*/ 2051296 w 3339552"/>
              <a:gd name="connsiteY82" fmla="*/ 3214468 h 7319743"/>
              <a:gd name="connsiteX83" fmla="*/ 2182265 w 3339552"/>
              <a:gd name="connsiteY83" fmla="*/ 3362106 h 7319743"/>
              <a:gd name="connsiteX84" fmla="*/ 2325139 w 3339552"/>
              <a:gd name="connsiteY84" fmla="*/ 3438306 h 7319743"/>
              <a:gd name="connsiteX85" fmla="*/ 2384671 w 3339552"/>
              <a:gd name="connsiteY85" fmla="*/ 3524031 h 7319743"/>
              <a:gd name="connsiteX86" fmla="*/ 2432296 w 3339552"/>
              <a:gd name="connsiteY86" fmla="*/ 3590706 h 7319743"/>
              <a:gd name="connsiteX87" fmla="*/ 2479921 w 3339552"/>
              <a:gd name="connsiteY87" fmla="*/ 3581182 h 7319743"/>
              <a:gd name="connsiteX88" fmla="*/ 2484683 w 3339552"/>
              <a:gd name="connsiteY88" fmla="*/ 3733581 h 7319743"/>
              <a:gd name="connsiteX89" fmla="*/ 2537071 w 3339552"/>
              <a:gd name="connsiteY89" fmla="*/ 3826450 h 7319743"/>
              <a:gd name="connsiteX90" fmla="*/ 2529927 w 3339552"/>
              <a:gd name="connsiteY90" fmla="*/ 3864550 h 7319743"/>
              <a:gd name="connsiteX91" fmla="*/ 2598983 w 3339552"/>
              <a:gd name="connsiteY91" fmla="*/ 3900268 h 7319743"/>
              <a:gd name="connsiteX92" fmla="*/ 2656133 w 3339552"/>
              <a:gd name="connsiteY92" fmla="*/ 3845500 h 7319743"/>
              <a:gd name="connsiteX93" fmla="*/ 2689471 w 3339552"/>
              <a:gd name="connsiteY93" fmla="*/ 3928843 h 7319743"/>
              <a:gd name="connsiteX94" fmla="*/ 2734715 w 3339552"/>
              <a:gd name="connsiteY94" fmla="*/ 3974087 h 7319743"/>
              <a:gd name="connsiteX95" fmla="*/ 2808533 w 3339552"/>
              <a:gd name="connsiteY95" fmla="*/ 3997900 h 7319743"/>
              <a:gd name="connsiteX96" fmla="*/ 2860921 w 3339552"/>
              <a:gd name="connsiteY96" fmla="*/ 4066956 h 7319743"/>
              <a:gd name="connsiteX97" fmla="*/ 2946646 w 3339552"/>
              <a:gd name="connsiteY97" fmla="*/ 4121725 h 7319743"/>
              <a:gd name="connsiteX98" fmla="*/ 2999033 w 3339552"/>
              <a:gd name="connsiteY98" fmla="*/ 4155062 h 7319743"/>
              <a:gd name="connsiteX99" fmla="*/ 2870446 w 3339552"/>
              <a:gd name="connsiteY99" fmla="*/ 4247931 h 7319743"/>
              <a:gd name="connsiteX100" fmla="*/ 2868064 w 3339552"/>
              <a:gd name="connsiteY100" fmla="*/ 4302699 h 7319743"/>
              <a:gd name="connsiteX101" fmla="*/ 2970458 w 3339552"/>
              <a:gd name="connsiteY101" fmla="*/ 4419381 h 7319743"/>
              <a:gd name="connsiteX102" fmla="*/ 3065708 w 3339552"/>
              <a:gd name="connsiteY102" fmla="*/ 4481293 h 7319743"/>
              <a:gd name="connsiteX103" fmla="*/ 3096665 w 3339552"/>
              <a:gd name="connsiteY103" fmla="*/ 4519393 h 7319743"/>
              <a:gd name="connsiteX104" fmla="*/ 3082377 w 3339552"/>
              <a:gd name="connsiteY104" fmla="*/ 4600356 h 7319743"/>
              <a:gd name="connsiteX105" fmla="*/ 3077615 w 3339552"/>
              <a:gd name="connsiteY105" fmla="*/ 4683700 h 7319743"/>
              <a:gd name="connsiteX106" fmla="*/ 3034752 w 3339552"/>
              <a:gd name="connsiteY106" fmla="*/ 4693225 h 7319743"/>
              <a:gd name="connsiteX107" fmla="*/ 3008558 w 3339552"/>
              <a:gd name="connsiteY107" fmla="*/ 4709893 h 7319743"/>
              <a:gd name="connsiteX108" fmla="*/ 3037133 w 3339552"/>
              <a:gd name="connsiteY108" fmla="*/ 4859912 h 7319743"/>
              <a:gd name="connsiteX109" fmla="*/ 3020465 w 3339552"/>
              <a:gd name="connsiteY109" fmla="*/ 4995643 h 7319743"/>
              <a:gd name="connsiteX110" fmla="*/ 2982365 w 3339552"/>
              <a:gd name="connsiteY110" fmla="*/ 5036125 h 7319743"/>
              <a:gd name="connsiteX111" fmla="*/ 2965696 w 3339552"/>
              <a:gd name="connsiteY111" fmla="*/ 5157568 h 7319743"/>
              <a:gd name="connsiteX112" fmla="*/ 2937121 w 3339552"/>
              <a:gd name="connsiteY112" fmla="*/ 5276631 h 7319743"/>
              <a:gd name="connsiteX113" fmla="*/ 2989508 w 3339552"/>
              <a:gd name="connsiteY113" fmla="*/ 5293300 h 7319743"/>
              <a:gd name="connsiteX114" fmla="*/ 2987127 w 3339552"/>
              <a:gd name="connsiteY114" fmla="*/ 5338543 h 7319743"/>
              <a:gd name="connsiteX115" fmla="*/ 2984746 w 3339552"/>
              <a:gd name="connsiteY115" fmla="*/ 5393312 h 7319743"/>
              <a:gd name="connsiteX116" fmla="*/ 3041896 w 3339552"/>
              <a:gd name="connsiteY116" fmla="*/ 5462368 h 7319743"/>
              <a:gd name="connsiteX117" fmla="*/ 3089521 w 3339552"/>
              <a:gd name="connsiteY117" fmla="*/ 5588575 h 7319743"/>
              <a:gd name="connsiteX118" fmla="*/ 2996652 w 3339552"/>
              <a:gd name="connsiteY118" fmla="*/ 5879087 h 7319743"/>
              <a:gd name="connsiteX119" fmla="*/ 3018083 w 3339552"/>
              <a:gd name="connsiteY119" fmla="*/ 5933856 h 7319743"/>
              <a:gd name="connsiteX120" fmla="*/ 3044277 w 3339552"/>
              <a:gd name="connsiteY120" fmla="*/ 5986243 h 7319743"/>
              <a:gd name="connsiteX121" fmla="*/ 3049040 w 3339552"/>
              <a:gd name="connsiteY121" fmla="*/ 6091018 h 7319743"/>
              <a:gd name="connsiteX122" fmla="*/ 2956170 w 3339552"/>
              <a:gd name="connsiteY122" fmla="*/ 6250563 h 7319743"/>
              <a:gd name="connsiteX123" fmla="*/ 2920452 w 3339552"/>
              <a:gd name="connsiteY123" fmla="*/ 6231512 h 7319743"/>
              <a:gd name="connsiteX124" fmla="*/ 2849015 w 3339552"/>
              <a:gd name="connsiteY124" fmla="*/ 6243418 h 7319743"/>
              <a:gd name="connsiteX125" fmla="*/ 2713283 w 3339552"/>
              <a:gd name="connsiteY125" fmla="*/ 6355337 h 7319743"/>
              <a:gd name="connsiteX126" fmla="*/ 2606127 w 3339552"/>
              <a:gd name="connsiteY126" fmla="*/ 6341050 h 7319743"/>
              <a:gd name="connsiteX127" fmla="*/ 2575171 w 3339552"/>
              <a:gd name="connsiteY127" fmla="*/ 6369625 h 7319743"/>
              <a:gd name="connsiteX128" fmla="*/ 2508495 w 3339552"/>
              <a:gd name="connsiteY128" fmla="*/ 6414867 h 7319743"/>
              <a:gd name="connsiteX129" fmla="*/ 2391815 w 3339552"/>
              <a:gd name="connsiteY129" fmla="*/ 6402962 h 7319743"/>
              <a:gd name="connsiteX130" fmla="*/ 2368002 w 3339552"/>
              <a:gd name="connsiteY130" fmla="*/ 6519643 h 7319743"/>
              <a:gd name="connsiteX131" fmla="*/ 2363240 w 3339552"/>
              <a:gd name="connsiteY131" fmla="*/ 6555362 h 7319743"/>
              <a:gd name="connsiteX132" fmla="*/ 2339428 w 3339552"/>
              <a:gd name="connsiteY132" fmla="*/ 6574412 h 7319743"/>
              <a:gd name="connsiteX133" fmla="*/ 2141783 w 3339552"/>
              <a:gd name="connsiteY133" fmla="*/ 6526787 h 7319743"/>
              <a:gd name="connsiteX134" fmla="*/ 2103683 w 3339552"/>
              <a:gd name="connsiteY134" fmla="*/ 6579175 h 7319743"/>
              <a:gd name="connsiteX135" fmla="*/ 2072727 w 3339552"/>
              <a:gd name="connsiteY135" fmla="*/ 6674425 h 7319743"/>
              <a:gd name="connsiteX136" fmla="*/ 2039389 w 3339552"/>
              <a:gd name="connsiteY136" fmla="*/ 6738718 h 7319743"/>
              <a:gd name="connsiteX137" fmla="*/ 2051296 w 3339552"/>
              <a:gd name="connsiteY137" fmla="*/ 6800631 h 7319743"/>
              <a:gd name="connsiteX138" fmla="*/ 2184646 w 3339552"/>
              <a:gd name="connsiteY138" fmla="*/ 6912550 h 7319743"/>
              <a:gd name="connsiteX139" fmla="*/ 2253702 w 3339552"/>
              <a:gd name="connsiteY139" fmla="*/ 6945887 h 7319743"/>
              <a:gd name="connsiteX140" fmla="*/ 2237033 w 3339552"/>
              <a:gd name="connsiteY140" fmla="*/ 6969700 h 7319743"/>
              <a:gd name="connsiteX141" fmla="*/ 2201315 w 3339552"/>
              <a:gd name="connsiteY141" fmla="*/ 6988750 h 7319743"/>
              <a:gd name="connsiteX142" fmla="*/ 2234652 w 3339552"/>
              <a:gd name="connsiteY142" fmla="*/ 7064950 h 7319743"/>
              <a:gd name="connsiteX143" fmla="*/ 2203696 w 3339552"/>
              <a:gd name="connsiteY143" fmla="*/ 7086381 h 7319743"/>
              <a:gd name="connsiteX144" fmla="*/ 2098921 w 3339552"/>
              <a:gd name="connsiteY144" fmla="*/ 7024468 h 7319743"/>
              <a:gd name="connsiteX145" fmla="*/ 2056058 w 3339552"/>
              <a:gd name="connsiteY145" fmla="*/ 7050662 h 7319743"/>
              <a:gd name="connsiteX146" fmla="*/ 1996527 w 3339552"/>
              <a:gd name="connsiteY146" fmla="*/ 6948268 h 7319743"/>
              <a:gd name="connsiteX147" fmla="*/ 1879846 w 3339552"/>
              <a:gd name="connsiteY147" fmla="*/ 6974462 h 7319743"/>
              <a:gd name="connsiteX148" fmla="*/ 1815552 w 3339552"/>
              <a:gd name="connsiteY148" fmla="*/ 6979225 h 7319743"/>
              <a:gd name="connsiteX149" fmla="*/ 1765546 w 3339552"/>
              <a:gd name="connsiteY149" fmla="*/ 6974463 h 7319743"/>
              <a:gd name="connsiteX150" fmla="*/ 1708396 w 3339552"/>
              <a:gd name="connsiteY150" fmla="*/ 7019706 h 7319743"/>
              <a:gd name="connsiteX151" fmla="*/ 1529802 w 3339552"/>
              <a:gd name="connsiteY151" fmla="*/ 6979225 h 7319743"/>
              <a:gd name="connsiteX152" fmla="*/ 1553614 w 3339552"/>
              <a:gd name="connsiteY152" fmla="*/ 7105431 h 7319743"/>
              <a:gd name="connsiteX153" fmla="*/ 1477415 w 3339552"/>
              <a:gd name="connsiteY153" fmla="*/ 7150675 h 7319743"/>
              <a:gd name="connsiteX154" fmla="*/ 1415502 w 3339552"/>
              <a:gd name="connsiteY154" fmla="*/ 7217349 h 7319743"/>
              <a:gd name="connsiteX155" fmla="*/ 1265483 w 3339552"/>
              <a:gd name="connsiteY155" fmla="*/ 7210206 h 7319743"/>
              <a:gd name="connsiteX156" fmla="*/ 1213096 w 3339552"/>
              <a:gd name="connsiteY156" fmla="*/ 7319743 h 7319743"/>
              <a:gd name="connsiteX0" fmla="*/ 3339552 w 3339552"/>
              <a:gd name="connsiteY0" fmla="*/ 1041382 h 7320738"/>
              <a:gd name="connsiteX1" fmla="*/ 2768052 w 3339552"/>
              <a:gd name="connsiteY1" fmla="*/ 869932 h 7320738"/>
              <a:gd name="connsiteX2" fmla="*/ 2444202 w 3339552"/>
              <a:gd name="connsiteY2" fmla="*/ 469882 h 7320738"/>
              <a:gd name="connsiteX3" fmla="*/ 2629939 w 3339552"/>
              <a:gd name="connsiteY3" fmla="*/ 303195 h 7320738"/>
              <a:gd name="connsiteX4" fmla="*/ 2133052 w 3339552"/>
              <a:gd name="connsiteY4" fmla="*/ 225405 h 7320738"/>
              <a:gd name="connsiteX5" fmla="*/ 1913977 w 3339552"/>
              <a:gd name="connsiteY5" fmla="*/ 28557 h 7320738"/>
              <a:gd name="connsiteX6" fmla="*/ 1777452 w 3339552"/>
              <a:gd name="connsiteY6" fmla="*/ 5537 h 7320738"/>
              <a:gd name="connsiteX7" fmla="*/ 1703633 w 3339552"/>
              <a:gd name="connsiteY7" fmla="*/ 34112 h 7320738"/>
              <a:gd name="connsiteX8" fmla="*/ 1615527 w 3339552"/>
              <a:gd name="connsiteY8" fmla="*/ 67451 h 7320738"/>
              <a:gd name="connsiteX9" fmla="*/ 1515515 w 3339552"/>
              <a:gd name="connsiteY9" fmla="*/ 122219 h 7320738"/>
              <a:gd name="connsiteX10" fmla="*/ 1525040 w 3339552"/>
              <a:gd name="connsiteY10" fmla="*/ 186512 h 7320738"/>
              <a:gd name="connsiteX11" fmla="*/ 1505990 w 3339552"/>
              <a:gd name="connsiteY11" fmla="*/ 243663 h 7320738"/>
              <a:gd name="connsiteX12" fmla="*/ 1413121 w 3339552"/>
              <a:gd name="connsiteY12" fmla="*/ 262712 h 7320738"/>
              <a:gd name="connsiteX13" fmla="*/ 1339302 w 3339552"/>
              <a:gd name="connsiteY13" fmla="*/ 298432 h 7320738"/>
              <a:gd name="connsiteX14" fmla="*/ 1260721 w 3339552"/>
              <a:gd name="connsiteY14" fmla="*/ 338913 h 7320738"/>
              <a:gd name="connsiteX15" fmla="*/ 1191665 w 3339552"/>
              <a:gd name="connsiteY15" fmla="*/ 265095 h 7320738"/>
              <a:gd name="connsiteX16" fmla="*/ 1082127 w 3339552"/>
              <a:gd name="connsiteY16" fmla="*/ 346057 h 7320738"/>
              <a:gd name="connsiteX17" fmla="*/ 1020215 w 3339552"/>
              <a:gd name="connsiteY17" fmla="*/ 412732 h 7320738"/>
              <a:gd name="connsiteX18" fmla="*/ 858290 w 3339552"/>
              <a:gd name="connsiteY18" fmla="*/ 293670 h 7320738"/>
              <a:gd name="connsiteX19" fmla="*/ 796377 w 3339552"/>
              <a:gd name="connsiteY19" fmla="*/ 398444 h 7320738"/>
              <a:gd name="connsiteX20" fmla="*/ 755896 w 3339552"/>
              <a:gd name="connsiteY20" fmla="*/ 334151 h 7320738"/>
              <a:gd name="connsiteX21" fmla="*/ 689221 w 3339552"/>
              <a:gd name="connsiteY21" fmla="*/ 262713 h 7320738"/>
              <a:gd name="connsiteX22" fmla="*/ 667790 w 3339552"/>
              <a:gd name="connsiteY22" fmla="*/ 305576 h 7320738"/>
              <a:gd name="connsiteX23" fmla="*/ 620165 w 3339552"/>
              <a:gd name="connsiteY23" fmla="*/ 374632 h 7320738"/>
              <a:gd name="connsiteX24" fmla="*/ 589208 w 3339552"/>
              <a:gd name="connsiteY24" fmla="*/ 388920 h 7320738"/>
              <a:gd name="connsiteX25" fmla="*/ 498721 w 3339552"/>
              <a:gd name="connsiteY25" fmla="*/ 474645 h 7320738"/>
              <a:gd name="connsiteX26" fmla="*/ 396327 w 3339552"/>
              <a:gd name="connsiteY26" fmla="*/ 372251 h 7320738"/>
              <a:gd name="connsiteX27" fmla="*/ 243927 w 3339552"/>
              <a:gd name="connsiteY27" fmla="*/ 286526 h 7320738"/>
              <a:gd name="connsiteX28" fmla="*/ 174871 w 3339552"/>
              <a:gd name="connsiteY28" fmla="*/ 319863 h 7320738"/>
              <a:gd name="connsiteX29" fmla="*/ 127246 w 3339552"/>
              <a:gd name="connsiteY29" fmla="*/ 403207 h 7320738"/>
              <a:gd name="connsiteX30" fmla="*/ 43902 w 3339552"/>
              <a:gd name="connsiteY30" fmla="*/ 465120 h 7320738"/>
              <a:gd name="connsiteX31" fmla="*/ 8183 w 3339552"/>
              <a:gd name="connsiteY31" fmla="*/ 477026 h 7320738"/>
              <a:gd name="connsiteX32" fmla="*/ 198683 w 3339552"/>
              <a:gd name="connsiteY32" fmla="*/ 681813 h 7320738"/>
              <a:gd name="connsiteX33" fmla="*/ 265359 w 3339552"/>
              <a:gd name="connsiteY33" fmla="*/ 698482 h 7320738"/>
              <a:gd name="connsiteX34" fmla="*/ 298697 w 3339552"/>
              <a:gd name="connsiteY34" fmla="*/ 722295 h 7320738"/>
              <a:gd name="connsiteX35" fmla="*/ 296315 w 3339552"/>
              <a:gd name="connsiteY35" fmla="*/ 893744 h 7320738"/>
              <a:gd name="connsiteX36" fmla="*/ 362990 w 3339552"/>
              <a:gd name="connsiteY36" fmla="*/ 898507 h 7320738"/>
              <a:gd name="connsiteX37" fmla="*/ 401090 w 3339552"/>
              <a:gd name="connsiteY37" fmla="*/ 848501 h 7320738"/>
              <a:gd name="connsiteX38" fmla="*/ 482052 w 3339552"/>
              <a:gd name="connsiteY38" fmla="*/ 886601 h 7320738"/>
              <a:gd name="connsiteX39" fmla="*/ 420140 w 3339552"/>
              <a:gd name="connsiteY39" fmla="*/ 1031857 h 7320738"/>
              <a:gd name="connsiteX40" fmla="*/ 434427 w 3339552"/>
              <a:gd name="connsiteY40" fmla="*/ 1079482 h 7320738"/>
              <a:gd name="connsiteX41" fmla="*/ 379658 w 3339552"/>
              <a:gd name="connsiteY41" fmla="*/ 1131870 h 7320738"/>
              <a:gd name="connsiteX42" fmla="*/ 415377 w 3339552"/>
              <a:gd name="connsiteY42" fmla="*/ 1160444 h 7320738"/>
              <a:gd name="connsiteX43" fmla="*/ 486815 w 3339552"/>
              <a:gd name="connsiteY43" fmla="*/ 1248551 h 7320738"/>
              <a:gd name="connsiteX44" fmla="*/ 527296 w 3339552"/>
              <a:gd name="connsiteY44" fmla="*/ 1336657 h 7320738"/>
              <a:gd name="connsiteX45" fmla="*/ 636833 w 3339552"/>
              <a:gd name="connsiteY45" fmla="*/ 1389045 h 7320738"/>
              <a:gd name="connsiteX46" fmla="*/ 746371 w 3339552"/>
              <a:gd name="connsiteY46" fmla="*/ 1412857 h 7320738"/>
              <a:gd name="connsiteX47" fmla="*/ 829715 w 3339552"/>
              <a:gd name="connsiteY47" fmla="*/ 1460482 h 7320738"/>
              <a:gd name="connsiteX48" fmla="*/ 913058 w 3339552"/>
              <a:gd name="connsiteY48" fmla="*/ 1434288 h 7320738"/>
              <a:gd name="connsiteX49" fmla="*/ 994021 w 3339552"/>
              <a:gd name="connsiteY49" fmla="*/ 1360470 h 7320738"/>
              <a:gd name="connsiteX50" fmla="*/ 1103558 w 3339552"/>
              <a:gd name="connsiteY50" fmla="*/ 1343801 h 7320738"/>
              <a:gd name="connsiteX51" fmla="*/ 1170233 w 3339552"/>
              <a:gd name="connsiteY51" fmla="*/ 1348563 h 7320738"/>
              <a:gd name="connsiteX52" fmla="*/ 1329777 w 3339552"/>
              <a:gd name="connsiteY52" fmla="*/ 1458101 h 7320738"/>
              <a:gd name="connsiteX53" fmla="*/ 1389308 w 3339552"/>
              <a:gd name="connsiteY53" fmla="*/ 1486676 h 7320738"/>
              <a:gd name="connsiteX54" fmla="*/ 1260721 w 3339552"/>
              <a:gd name="connsiteY54" fmla="*/ 1589070 h 7320738"/>
              <a:gd name="connsiteX55" fmla="*/ 1263102 w 3339552"/>
              <a:gd name="connsiteY55" fmla="*/ 1653363 h 7320738"/>
              <a:gd name="connsiteX56" fmla="*/ 1425027 w 3339552"/>
              <a:gd name="connsiteY56" fmla="*/ 1605738 h 7320738"/>
              <a:gd name="connsiteX57" fmla="*/ 1386927 w 3339552"/>
              <a:gd name="connsiteY57" fmla="*/ 1670032 h 7320738"/>
              <a:gd name="connsiteX58" fmla="*/ 1405977 w 3339552"/>
              <a:gd name="connsiteY58" fmla="*/ 1743851 h 7320738"/>
              <a:gd name="connsiteX59" fmla="*/ 1517896 w 3339552"/>
              <a:gd name="connsiteY59" fmla="*/ 1779570 h 7320738"/>
              <a:gd name="connsiteX60" fmla="*/ 1591715 w 3339552"/>
              <a:gd name="connsiteY60" fmla="*/ 1796238 h 7320738"/>
              <a:gd name="connsiteX61" fmla="*/ 1501227 w 3339552"/>
              <a:gd name="connsiteY61" fmla="*/ 1927207 h 7320738"/>
              <a:gd name="connsiteX62" fmla="*/ 1494083 w 3339552"/>
              <a:gd name="connsiteY62" fmla="*/ 1977213 h 7320738"/>
              <a:gd name="connsiteX63" fmla="*/ 1422646 w 3339552"/>
              <a:gd name="connsiteY63" fmla="*/ 2012932 h 7320738"/>
              <a:gd name="connsiteX64" fmla="*/ 1391690 w 3339552"/>
              <a:gd name="connsiteY64" fmla="*/ 2074845 h 7320738"/>
              <a:gd name="connsiteX65" fmla="*/ 1260721 w 3339552"/>
              <a:gd name="connsiteY65" fmla="*/ 2048651 h 7320738"/>
              <a:gd name="connsiteX66" fmla="*/ 1139277 w 3339552"/>
              <a:gd name="connsiteY66" fmla="*/ 2048650 h 7320738"/>
              <a:gd name="connsiteX67" fmla="*/ 1072602 w 3339552"/>
              <a:gd name="connsiteY67" fmla="*/ 2077226 h 7320738"/>
              <a:gd name="connsiteX68" fmla="*/ 1065458 w 3339552"/>
              <a:gd name="connsiteY68" fmla="*/ 2177238 h 7320738"/>
              <a:gd name="connsiteX69" fmla="*/ 977352 w 3339552"/>
              <a:gd name="connsiteY69" fmla="*/ 2265345 h 7320738"/>
              <a:gd name="connsiteX70" fmla="*/ 1120227 w 3339552"/>
              <a:gd name="connsiteY70" fmla="*/ 2327257 h 7320738"/>
              <a:gd name="connsiteX71" fmla="*/ 1170234 w 3339552"/>
              <a:gd name="connsiteY71" fmla="*/ 2362975 h 7320738"/>
              <a:gd name="connsiteX72" fmla="*/ 1222621 w 3339552"/>
              <a:gd name="connsiteY72" fmla="*/ 2379645 h 7320738"/>
              <a:gd name="connsiteX73" fmla="*/ 1272627 w 3339552"/>
              <a:gd name="connsiteY73" fmla="*/ 2429651 h 7320738"/>
              <a:gd name="connsiteX74" fmla="*/ 1329777 w 3339552"/>
              <a:gd name="connsiteY74" fmla="*/ 2451082 h 7320738"/>
              <a:gd name="connsiteX75" fmla="*/ 1422646 w 3339552"/>
              <a:gd name="connsiteY75" fmla="*/ 2527282 h 7320738"/>
              <a:gd name="connsiteX76" fmla="*/ 1508371 w 3339552"/>
              <a:gd name="connsiteY76" fmla="*/ 2560621 h 7320738"/>
              <a:gd name="connsiteX77" fmla="*/ 1641721 w 3339552"/>
              <a:gd name="connsiteY77" fmla="*/ 2708257 h 7320738"/>
              <a:gd name="connsiteX78" fmla="*/ 1725065 w 3339552"/>
              <a:gd name="connsiteY78" fmla="*/ 2863038 h 7320738"/>
              <a:gd name="connsiteX79" fmla="*/ 1896514 w 3339552"/>
              <a:gd name="connsiteY79" fmla="*/ 2970195 h 7320738"/>
              <a:gd name="connsiteX80" fmla="*/ 1927471 w 3339552"/>
              <a:gd name="connsiteY80" fmla="*/ 3074970 h 7320738"/>
              <a:gd name="connsiteX81" fmla="*/ 1989383 w 3339552"/>
              <a:gd name="connsiteY81" fmla="*/ 3177363 h 7320738"/>
              <a:gd name="connsiteX82" fmla="*/ 2051296 w 3339552"/>
              <a:gd name="connsiteY82" fmla="*/ 3215463 h 7320738"/>
              <a:gd name="connsiteX83" fmla="*/ 2182265 w 3339552"/>
              <a:gd name="connsiteY83" fmla="*/ 3363101 h 7320738"/>
              <a:gd name="connsiteX84" fmla="*/ 2325139 w 3339552"/>
              <a:gd name="connsiteY84" fmla="*/ 3439301 h 7320738"/>
              <a:gd name="connsiteX85" fmla="*/ 2384671 w 3339552"/>
              <a:gd name="connsiteY85" fmla="*/ 3525026 h 7320738"/>
              <a:gd name="connsiteX86" fmla="*/ 2432296 w 3339552"/>
              <a:gd name="connsiteY86" fmla="*/ 3591701 h 7320738"/>
              <a:gd name="connsiteX87" fmla="*/ 2479921 w 3339552"/>
              <a:gd name="connsiteY87" fmla="*/ 3582177 h 7320738"/>
              <a:gd name="connsiteX88" fmla="*/ 2484683 w 3339552"/>
              <a:gd name="connsiteY88" fmla="*/ 3734576 h 7320738"/>
              <a:gd name="connsiteX89" fmla="*/ 2537071 w 3339552"/>
              <a:gd name="connsiteY89" fmla="*/ 3827445 h 7320738"/>
              <a:gd name="connsiteX90" fmla="*/ 2529927 w 3339552"/>
              <a:gd name="connsiteY90" fmla="*/ 3865545 h 7320738"/>
              <a:gd name="connsiteX91" fmla="*/ 2598983 w 3339552"/>
              <a:gd name="connsiteY91" fmla="*/ 3901263 h 7320738"/>
              <a:gd name="connsiteX92" fmla="*/ 2656133 w 3339552"/>
              <a:gd name="connsiteY92" fmla="*/ 3846495 h 7320738"/>
              <a:gd name="connsiteX93" fmla="*/ 2689471 w 3339552"/>
              <a:gd name="connsiteY93" fmla="*/ 3929838 h 7320738"/>
              <a:gd name="connsiteX94" fmla="*/ 2734715 w 3339552"/>
              <a:gd name="connsiteY94" fmla="*/ 3975082 h 7320738"/>
              <a:gd name="connsiteX95" fmla="*/ 2808533 w 3339552"/>
              <a:gd name="connsiteY95" fmla="*/ 3998895 h 7320738"/>
              <a:gd name="connsiteX96" fmla="*/ 2860921 w 3339552"/>
              <a:gd name="connsiteY96" fmla="*/ 4067951 h 7320738"/>
              <a:gd name="connsiteX97" fmla="*/ 2946646 w 3339552"/>
              <a:gd name="connsiteY97" fmla="*/ 4122720 h 7320738"/>
              <a:gd name="connsiteX98" fmla="*/ 2999033 w 3339552"/>
              <a:gd name="connsiteY98" fmla="*/ 4156057 h 7320738"/>
              <a:gd name="connsiteX99" fmla="*/ 2870446 w 3339552"/>
              <a:gd name="connsiteY99" fmla="*/ 4248926 h 7320738"/>
              <a:gd name="connsiteX100" fmla="*/ 2868064 w 3339552"/>
              <a:gd name="connsiteY100" fmla="*/ 4303694 h 7320738"/>
              <a:gd name="connsiteX101" fmla="*/ 2970458 w 3339552"/>
              <a:gd name="connsiteY101" fmla="*/ 4420376 h 7320738"/>
              <a:gd name="connsiteX102" fmla="*/ 3065708 w 3339552"/>
              <a:gd name="connsiteY102" fmla="*/ 4482288 h 7320738"/>
              <a:gd name="connsiteX103" fmla="*/ 3096665 w 3339552"/>
              <a:gd name="connsiteY103" fmla="*/ 4520388 h 7320738"/>
              <a:gd name="connsiteX104" fmla="*/ 3082377 w 3339552"/>
              <a:gd name="connsiteY104" fmla="*/ 4601351 h 7320738"/>
              <a:gd name="connsiteX105" fmla="*/ 3077615 w 3339552"/>
              <a:gd name="connsiteY105" fmla="*/ 4684695 h 7320738"/>
              <a:gd name="connsiteX106" fmla="*/ 3034752 w 3339552"/>
              <a:gd name="connsiteY106" fmla="*/ 4694220 h 7320738"/>
              <a:gd name="connsiteX107" fmla="*/ 3008558 w 3339552"/>
              <a:gd name="connsiteY107" fmla="*/ 4710888 h 7320738"/>
              <a:gd name="connsiteX108" fmla="*/ 3037133 w 3339552"/>
              <a:gd name="connsiteY108" fmla="*/ 4860907 h 7320738"/>
              <a:gd name="connsiteX109" fmla="*/ 3020465 w 3339552"/>
              <a:gd name="connsiteY109" fmla="*/ 4996638 h 7320738"/>
              <a:gd name="connsiteX110" fmla="*/ 2982365 w 3339552"/>
              <a:gd name="connsiteY110" fmla="*/ 5037120 h 7320738"/>
              <a:gd name="connsiteX111" fmla="*/ 2965696 w 3339552"/>
              <a:gd name="connsiteY111" fmla="*/ 5158563 h 7320738"/>
              <a:gd name="connsiteX112" fmla="*/ 2937121 w 3339552"/>
              <a:gd name="connsiteY112" fmla="*/ 5277626 h 7320738"/>
              <a:gd name="connsiteX113" fmla="*/ 2989508 w 3339552"/>
              <a:gd name="connsiteY113" fmla="*/ 5294295 h 7320738"/>
              <a:gd name="connsiteX114" fmla="*/ 2987127 w 3339552"/>
              <a:gd name="connsiteY114" fmla="*/ 5339538 h 7320738"/>
              <a:gd name="connsiteX115" fmla="*/ 2984746 w 3339552"/>
              <a:gd name="connsiteY115" fmla="*/ 5394307 h 7320738"/>
              <a:gd name="connsiteX116" fmla="*/ 3041896 w 3339552"/>
              <a:gd name="connsiteY116" fmla="*/ 5463363 h 7320738"/>
              <a:gd name="connsiteX117" fmla="*/ 3089521 w 3339552"/>
              <a:gd name="connsiteY117" fmla="*/ 5589570 h 7320738"/>
              <a:gd name="connsiteX118" fmla="*/ 2996652 w 3339552"/>
              <a:gd name="connsiteY118" fmla="*/ 5880082 h 7320738"/>
              <a:gd name="connsiteX119" fmla="*/ 3018083 w 3339552"/>
              <a:gd name="connsiteY119" fmla="*/ 5934851 h 7320738"/>
              <a:gd name="connsiteX120" fmla="*/ 3044277 w 3339552"/>
              <a:gd name="connsiteY120" fmla="*/ 5987238 h 7320738"/>
              <a:gd name="connsiteX121" fmla="*/ 3049040 w 3339552"/>
              <a:gd name="connsiteY121" fmla="*/ 6092013 h 7320738"/>
              <a:gd name="connsiteX122" fmla="*/ 2956170 w 3339552"/>
              <a:gd name="connsiteY122" fmla="*/ 6251558 h 7320738"/>
              <a:gd name="connsiteX123" fmla="*/ 2920452 w 3339552"/>
              <a:gd name="connsiteY123" fmla="*/ 6232507 h 7320738"/>
              <a:gd name="connsiteX124" fmla="*/ 2849015 w 3339552"/>
              <a:gd name="connsiteY124" fmla="*/ 6244413 h 7320738"/>
              <a:gd name="connsiteX125" fmla="*/ 2713283 w 3339552"/>
              <a:gd name="connsiteY125" fmla="*/ 6356332 h 7320738"/>
              <a:gd name="connsiteX126" fmla="*/ 2606127 w 3339552"/>
              <a:gd name="connsiteY126" fmla="*/ 6342045 h 7320738"/>
              <a:gd name="connsiteX127" fmla="*/ 2575171 w 3339552"/>
              <a:gd name="connsiteY127" fmla="*/ 6370620 h 7320738"/>
              <a:gd name="connsiteX128" fmla="*/ 2508495 w 3339552"/>
              <a:gd name="connsiteY128" fmla="*/ 6415862 h 7320738"/>
              <a:gd name="connsiteX129" fmla="*/ 2391815 w 3339552"/>
              <a:gd name="connsiteY129" fmla="*/ 6403957 h 7320738"/>
              <a:gd name="connsiteX130" fmla="*/ 2368002 w 3339552"/>
              <a:gd name="connsiteY130" fmla="*/ 6520638 h 7320738"/>
              <a:gd name="connsiteX131" fmla="*/ 2363240 w 3339552"/>
              <a:gd name="connsiteY131" fmla="*/ 6556357 h 7320738"/>
              <a:gd name="connsiteX132" fmla="*/ 2339428 w 3339552"/>
              <a:gd name="connsiteY132" fmla="*/ 6575407 h 7320738"/>
              <a:gd name="connsiteX133" fmla="*/ 2141783 w 3339552"/>
              <a:gd name="connsiteY133" fmla="*/ 6527782 h 7320738"/>
              <a:gd name="connsiteX134" fmla="*/ 2103683 w 3339552"/>
              <a:gd name="connsiteY134" fmla="*/ 6580170 h 7320738"/>
              <a:gd name="connsiteX135" fmla="*/ 2072727 w 3339552"/>
              <a:gd name="connsiteY135" fmla="*/ 6675420 h 7320738"/>
              <a:gd name="connsiteX136" fmla="*/ 2039389 w 3339552"/>
              <a:gd name="connsiteY136" fmla="*/ 6739713 h 7320738"/>
              <a:gd name="connsiteX137" fmla="*/ 2051296 w 3339552"/>
              <a:gd name="connsiteY137" fmla="*/ 6801626 h 7320738"/>
              <a:gd name="connsiteX138" fmla="*/ 2184646 w 3339552"/>
              <a:gd name="connsiteY138" fmla="*/ 6913545 h 7320738"/>
              <a:gd name="connsiteX139" fmla="*/ 2253702 w 3339552"/>
              <a:gd name="connsiteY139" fmla="*/ 6946882 h 7320738"/>
              <a:gd name="connsiteX140" fmla="*/ 2237033 w 3339552"/>
              <a:gd name="connsiteY140" fmla="*/ 6970695 h 7320738"/>
              <a:gd name="connsiteX141" fmla="*/ 2201315 w 3339552"/>
              <a:gd name="connsiteY141" fmla="*/ 6989745 h 7320738"/>
              <a:gd name="connsiteX142" fmla="*/ 2234652 w 3339552"/>
              <a:gd name="connsiteY142" fmla="*/ 7065945 h 7320738"/>
              <a:gd name="connsiteX143" fmla="*/ 2203696 w 3339552"/>
              <a:gd name="connsiteY143" fmla="*/ 7087376 h 7320738"/>
              <a:gd name="connsiteX144" fmla="*/ 2098921 w 3339552"/>
              <a:gd name="connsiteY144" fmla="*/ 7025463 h 7320738"/>
              <a:gd name="connsiteX145" fmla="*/ 2056058 w 3339552"/>
              <a:gd name="connsiteY145" fmla="*/ 7051657 h 7320738"/>
              <a:gd name="connsiteX146" fmla="*/ 1996527 w 3339552"/>
              <a:gd name="connsiteY146" fmla="*/ 6949263 h 7320738"/>
              <a:gd name="connsiteX147" fmla="*/ 1879846 w 3339552"/>
              <a:gd name="connsiteY147" fmla="*/ 6975457 h 7320738"/>
              <a:gd name="connsiteX148" fmla="*/ 1815552 w 3339552"/>
              <a:gd name="connsiteY148" fmla="*/ 6980220 h 7320738"/>
              <a:gd name="connsiteX149" fmla="*/ 1765546 w 3339552"/>
              <a:gd name="connsiteY149" fmla="*/ 6975458 h 7320738"/>
              <a:gd name="connsiteX150" fmla="*/ 1708396 w 3339552"/>
              <a:gd name="connsiteY150" fmla="*/ 7020701 h 7320738"/>
              <a:gd name="connsiteX151" fmla="*/ 1529802 w 3339552"/>
              <a:gd name="connsiteY151" fmla="*/ 6980220 h 7320738"/>
              <a:gd name="connsiteX152" fmla="*/ 1553614 w 3339552"/>
              <a:gd name="connsiteY152" fmla="*/ 7106426 h 7320738"/>
              <a:gd name="connsiteX153" fmla="*/ 1477415 w 3339552"/>
              <a:gd name="connsiteY153" fmla="*/ 7151670 h 7320738"/>
              <a:gd name="connsiteX154" fmla="*/ 1415502 w 3339552"/>
              <a:gd name="connsiteY154" fmla="*/ 7218344 h 7320738"/>
              <a:gd name="connsiteX155" fmla="*/ 1265483 w 3339552"/>
              <a:gd name="connsiteY155" fmla="*/ 7211201 h 7320738"/>
              <a:gd name="connsiteX156" fmla="*/ 1213096 w 3339552"/>
              <a:gd name="connsiteY156" fmla="*/ 7320738 h 7320738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133052 w 3339552"/>
              <a:gd name="connsiteY4" fmla="*/ 233157 h 7328490"/>
              <a:gd name="connsiteX5" fmla="*/ 1913977 w 3339552"/>
              <a:gd name="connsiteY5" fmla="*/ 36309 h 7328490"/>
              <a:gd name="connsiteX6" fmla="*/ 1777452 w 3339552"/>
              <a:gd name="connsiteY6" fmla="*/ 13289 h 7328490"/>
              <a:gd name="connsiteX7" fmla="*/ 1703633 w 3339552"/>
              <a:gd name="connsiteY7" fmla="*/ 41864 h 7328490"/>
              <a:gd name="connsiteX8" fmla="*/ 1615527 w 3339552"/>
              <a:gd name="connsiteY8" fmla="*/ 75203 h 7328490"/>
              <a:gd name="connsiteX9" fmla="*/ 1515515 w 3339552"/>
              <a:gd name="connsiteY9" fmla="*/ 129971 h 7328490"/>
              <a:gd name="connsiteX10" fmla="*/ 1525040 w 3339552"/>
              <a:gd name="connsiteY10" fmla="*/ 194264 h 7328490"/>
              <a:gd name="connsiteX11" fmla="*/ 1505990 w 3339552"/>
              <a:gd name="connsiteY11" fmla="*/ 251415 h 7328490"/>
              <a:gd name="connsiteX12" fmla="*/ 1413121 w 3339552"/>
              <a:gd name="connsiteY12" fmla="*/ 270464 h 7328490"/>
              <a:gd name="connsiteX13" fmla="*/ 1339302 w 3339552"/>
              <a:gd name="connsiteY13" fmla="*/ 306184 h 7328490"/>
              <a:gd name="connsiteX14" fmla="*/ 1260721 w 3339552"/>
              <a:gd name="connsiteY14" fmla="*/ 346665 h 7328490"/>
              <a:gd name="connsiteX15" fmla="*/ 1191665 w 3339552"/>
              <a:gd name="connsiteY15" fmla="*/ 272847 h 7328490"/>
              <a:gd name="connsiteX16" fmla="*/ 1082127 w 3339552"/>
              <a:gd name="connsiteY16" fmla="*/ 353809 h 7328490"/>
              <a:gd name="connsiteX17" fmla="*/ 1020215 w 3339552"/>
              <a:gd name="connsiteY17" fmla="*/ 420484 h 7328490"/>
              <a:gd name="connsiteX18" fmla="*/ 858290 w 3339552"/>
              <a:gd name="connsiteY18" fmla="*/ 301422 h 7328490"/>
              <a:gd name="connsiteX19" fmla="*/ 796377 w 3339552"/>
              <a:gd name="connsiteY19" fmla="*/ 406196 h 7328490"/>
              <a:gd name="connsiteX20" fmla="*/ 755896 w 3339552"/>
              <a:gd name="connsiteY20" fmla="*/ 341903 h 7328490"/>
              <a:gd name="connsiteX21" fmla="*/ 689221 w 3339552"/>
              <a:gd name="connsiteY21" fmla="*/ 270465 h 7328490"/>
              <a:gd name="connsiteX22" fmla="*/ 667790 w 3339552"/>
              <a:gd name="connsiteY22" fmla="*/ 313328 h 7328490"/>
              <a:gd name="connsiteX23" fmla="*/ 620165 w 3339552"/>
              <a:gd name="connsiteY23" fmla="*/ 382384 h 7328490"/>
              <a:gd name="connsiteX24" fmla="*/ 589208 w 3339552"/>
              <a:gd name="connsiteY24" fmla="*/ 396672 h 7328490"/>
              <a:gd name="connsiteX25" fmla="*/ 498721 w 3339552"/>
              <a:gd name="connsiteY25" fmla="*/ 482397 h 7328490"/>
              <a:gd name="connsiteX26" fmla="*/ 396327 w 3339552"/>
              <a:gd name="connsiteY26" fmla="*/ 380003 h 7328490"/>
              <a:gd name="connsiteX27" fmla="*/ 243927 w 3339552"/>
              <a:gd name="connsiteY27" fmla="*/ 294278 h 7328490"/>
              <a:gd name="connsiteX28" fmla="*/ 174871 w 3339552"/>
              <a:gd name="connsiteY28" fmla="*/ 327615 h 7328490"/>
              <a:gd name="connsiteX29" fmla="*/ 127246 w 3339552"/>
              <a:gd name="connsiteY29" fmla="*/ 410959 h 7328490"/>
              <a:gd name="connsiteX30" fmla="*/ 43902 w 3339552"/>
              <a:gd name="connsiteY30" fmla="*/ 472872 h 7328490"/>
              <a:gd name="connsiteX31" fmla="*/ 8183 w 3339552"/>
              <a:gd name="connsiteY31" fmla="*/ 484778 h 7328490"/>
              <a:gd name="connsiteX32" fmla="*/ 198683 w 3339552"/>
              <a:gd name="connsiteY32" fmla="*/ 689565 h 7328490"/>
              <a:gd name="connsiteX33" fmla="*/ 265359 w 3339552"/>
              <a:gd name="connsiteY33" fmla="*/ 706234 h 7328490"/>
              <a:gd name="connsiteX34" fmla="*/ 298697 w 3339552"/>
              <a:gd name="connsiteY34" fmla="*/ 730047 h 7328490"/>
              <a:gd name="connsiteX35" fmla="*/ 296315 w 3339552"/>
              <a:gd name="connsiteY35" fmla="*/ 901496 h 7328490"/>
              <a:gd name="connsiteX36" fmla="*/ 362990 w 3339552"/>
              <a:gd name="connsiteY36" fmla="*/ 906259 h 7328490"/>
              <a:gd name="connsiteX37" fmla="*/ 401090 w 3339552"/>
              <a:gd name="connsiteY37" fmla="*/ 856253 h 7328490"/>
              <a:gd name="connsiteX38" fmla="*/ 482052 w 3339552"/>
              <a:gd name="connsiteY38" fmla="*/ 894353 h 7328490"/>
              <a:gd name="connsiteX39" fmla="*/ 420140 w 3339552"/>
              <a:gd name="connsiteY39" fmla="*/ 1039609 h 7328490"/>
              <a:gd name="connsiteX40" fmla="*/ 434427 w 3339552"/>
              <a:gd name="connsiteY40" fmla="*/ 1087234 h 7328490"/>
              <a:gd name="connsiteX41" fmla="*/ 379658 w 3339552"/>
              <a:gd name="connsiteY41" fmla="*/ 1139622 h 7328490"/>
              <a:gd name="connsiteX42" fmla="*/ 415377 w 3339552"/>
              <a:gd name="connsiteY42" fmla="*/ 1168196 h 7328490"/>
              <a:gd name="connsiteX43" fmla="*/ 486815 w 3339552"/>
              <a:gd name="connsiteY43" fmla="*/ 1256303 h 7328490"/>
              <a:gd name="connsiteX44" fmla="*/ 527296 w 3339552"/>
              <a:gd name="connsiteY44" fmla="*/ 1344409 h 7328490"/>
              <a:gd name="connsiteX45" fmla="*/ 636833 w 3339552"/>
              <a:gd name="connsiteY45" fmla="*/ 1396797 h 7328490"/>
              <a:gd name="connsiteX46" fmla="*/ 746371 w 3339552"/>
              <a:gd name="connsiteY46" fmla="*/ 1420609 h 7328490"/>
              <a:gd name="connsiteX47" fmla="*/ 829715 w 3339552"/>
              <a:gd name="connsiteY47" fmla="*/ 1468234 h 7328490"/>
              <a:gd name="connsiteX48" fmla="*/ 913058 w 3339552"/>
              <a:gd name="connsiteY48" fmla="*/ 1442040 h 7328490"/>
              <a:gd name="connsiteX49" fmla="*/ 994021 w 3339552"/>
              <a:gd name="connsiteY49" fmla="*/ 1368222 h 7328490"/>
              <a:gd name="connsiteX50" fmla="*/ 1103558 w 3339552"/>
              <a:gd name="connsiteY50" fmla="*/ 1351553 h 7328490"/>
              <a:gd name="connsiteX51" fmla="*/ 1170233 w 3339552"/>
              <a:gd name="connsiteY51" fmla="*/ 1356315 h 7328490"/>
              <a:gd name="connsiteX52" fmla="*/ 1329777 w 3339552"/>
              <a:gd name="connsiteY52" fmla="*/ 1465853 h 7328490"/>
              <a:gd name="connsiteX53" fmla="*/ 1389308 w 3339552"/>
              <a:gd name="connsiteY53" fmla="*/ 1494428 h 7328490"/>
              <a:gd name="connsiteX54" fmla="*/ 1260721 w 3339552"/>
              <a:gd name="connsiteY54" fmla="*/ 1596822 h 7328490"/>
              <a:gd name="connsiteX55" fmla="*/ 1263102 w 3339552"/>
              <a:gd name="connsiteY55" fmla="*/ 1661115 h 7328490"/>
              <a:gd name="connsiteX56" fmla="*/ 1425027 w 3339552"/>
              <a:gd name="connsiteY56" fmla="*/ 1613490 h 7328490"/>
              <a:gd name="connsiteX57" fmla="*/ 1386927 w 3339552"/>
              <a:gd name="connsiteY57" fmla="*/ 1677784 h 7328490"/>
              <a:gd name="connsiteX58" fmla="*/ 1405977 w 3339552"/>
              <a:gd name="connsiteY58" fmla="*/ 1751603 h 7328490"/>
              <a:gd name="connsiteX59" fmla="*/ 1517896 w 3339552"/>
              <a:gd name="connsiteY59" fmla="*/ 1787322 h 7328490"/>
              <a:gd name="connsiteX60" fmla="*/ 1591715 w 3339552"/>
              <a:gd name="connsiteY60" fmla="*/ 1803990 h 7328490"/>
              <a:gd name="connsiteX61" fmla="*/ 1501227 w 3339552"/>
              <a:gd name="connsiteY61" fmla="*/ 1934959 h 7328490"/>
              <a:gd name="connsiteX62" fmla="*/ 1494083 w 3339552"/>
              <a:gd name="connsiteY62" fmla="*/ 1984965 h 7328490"/>
              <a:gd name="connsiteX63" fmla="*/ 1422646 w 3339552"/>
              <a:gd name="connsiteY63" fmla="*/ 2020684 h 7328490"/>
              <a:gd name="connsiteX64" fmla="*/ 1391690 w 3339552"/>
              <a:gd name="connsiteY64" fmla="*/ 2082597 h 7328490"/>
              <a:gd name="connsiteX65" fmla="*/ 1260721 w 3339552"/>
              <a:gd name="connsiteY65" fmla="*/ 2056403 h 7328490"/>
              <a:gd name="connsiteX66" fmla="*/ 1139277 w 3339552"/>
              <a:gd name="connsiteY66" fmla="*/ 2056402 h 7328490"/>
              <a:gd name="connsiteX67" fmla="*/ 1072602 w 3339552"/>
              <a:gd name="connsiteY67" fmla="*/ 2084978 h 7328490"/>
              <a:gd name="connsiteX68" fmla="*/ 1065458 w 3339552"/>
              <a:gd name="connsiteY68" fmla="*/ 2184990 h 7328490"/>
              <a:gd name="connsiteX69" fmla="*/ 977352 w 3339552"/>
              <a:gd name="connsiteY69" fmla="*/ 2273097 h 7328490"/>
              <a:gd name="connsiteX70" fmla="*/ 1120227 w 3339552"/>
              <a:gd name="connsiteY70" fmla="*/ 2335009 h 7328490"/>
              <a:gd name="connsiteX71" fmla="*/ 1170234 w 3339552"/>
              <a:gd name="connsiteY71" fmla="*/ 2370727 h 7328490"/>
              <a:gd name="connsiteX72" fmla="*/ 1222621 w 3339552"/>
              <a:gd name="connsiteY72" fmla="*/ 2387397 h 7328490"/>
              <a:gd name="connsiteX73" fmla="*/ 1272627 w 3339552"/>
              <a:gd name="connsiteY73" fmla="*/ 2437403 h 7328490"/>
              <a:gd name="connsiteX74" fmla="*/ 1329777 w 3339552"/>
              <a:gd name="connsiteY74" fmla="*/ 2458834 h 7328490"/>
              <a:gd name="connsiteX75" fmla="*/ 1422646 w 3339552"/>
              <a:gd name="connsiteY75" fmla="*/ 2535034 h 7328490"/>
              <a:gd name="connsiteX76" fmla="*/ 1508371 w 3339552"/>
              <a:gd name="connsiteY76" fmla="*/ 2568373 h 7328490"/>
              <a:gd name="connsiteX77" fmla="*/ 1641721 w 3339552"/>
              <a:gd name="connsiteY77" fmla="*/ 2716009 h 7328490"/>
              <a:gd name="connsiteX78" fmla="*/ 1725065 w 3339552"/>
              <a:gd name="connsiteY78" fmla="*/ 2870790 h 7328490"/>
              <a:gd name="connsiteX79" fmla="*/ 1896514 w 3339552"/>
              <a:gd name="connsiteY79" fmla="*/ 2977947 h 7328490"/>
              <a:gd name="connsiteX80" fmla="*/ 1927471 w 3339552"/>
              <a:gd name="connsiteY80" fmla="*/ 3082722 h 7328490"/>
              <a:gd name="connsiteX81" fmla="*/ 1989383 w 3339552"/>
              <a:gd name="connsiteY81" fmla="*/ 3185115 h 7328490"/>
              <a:gd name="connsiteX82" fmla="*/ 2051296 w 3339552"/>
              <a:gd name="connsiteY82" fmla="*/ 3223215 h 7328490"/>
              <a:gd name="connsiteX83" fmla="*/ 2182265 w 3339552"/>
              <a:gd name="connsiteY83" fmla="*/ 3370853 h 7328490"/>
              <a:gd name="connsiteX84" fmla="*/ 2325139 w 3339552"/>
              <a:gd name="connsiteY84" fmla="*/ 3447053 h 7328490"/>
              <a:gd name="connsiteX85" fmla="*/ 2384671 w 3339552"/>
              <a:gd name="connsiteY85" fmla="*/ 3532778 h 7328490"/>
              <a:gd name="connsiteX86" fmla="*/ 2432296 w 3339552"/>
              <a:gd name="connsiteY86" fmla="*/ 3599453 h 7328490"/>
              <a:gd name="connsiteX87" fmla="*/ 2479921 w 3339552"/>
              <a:gd name="connsiteY87" fmla="*/ 3589929 h 7328490"/>
              <a:gd name="connsiteX88" fmla="*/ 2484683 w 3339552"/>
              <a:gd name="connsiteY88" fmla="*/ 3742328 h 7328490"/>
              <a:gd name="connsiteX89" fmla="*/ 2537071 w 3339552"/>
              <a:gd name="connsiteY89" fmla="*/ 3835197 h 7328490"/>
              <a:gd name="connsiteX90" fmla="*/ 2529927 w 3339552"/>
              <a:gd name="connsiteY90" fmla="*/ 3873297 h 7328490"/>
              <a:gd name="connsiteX91" fmla="*/ 2598983 w 3339552"/>
              <a:gd name="connsiteY91" fmla="*/ 3909015 h 7328490"/>
              <a:gd name="connsiteX92" fmla="*/ 2656133 w 3339552"/>
              <a:gd name="connsiteY92" fmla="*/ 3854247 h 7328490"/>
              <a:gd name="connsiteX93" fmla="*/ 2689471 w 3339552"/>
              <a:gd name="connsiteY93" fmla="*/ 3937590 h 7328490"/>
              <a:gd name="connsiteX94" fmla="*/ 2734715 w 3339552"/>
              <a:gd name="connsiteY94" fmla="*/ 3982834 h 7328490"/>
              <a:gd name="connsiteX95" fmla="*/ 2808533 w 3339552"/>
              <a:gd name="connsiteY95" fmla="*/ 4006647 h 7328490"/>
              <a:gd name="connsiteX96" fmla="*/ 2860921 w 3339552"/>
              <a:gd name="connsiteY96" fmla="*/ 4075703 h 7328490"/>
              <a:gd name="connsiteX97" fmla="*/ 2946646 w 3339552"/>
              <a:gd name="connsiteY97" fmla="*/ 4130472 h 7328490"/>
              <a:gd name="connsiteX98" fmla="*/ 2999033 w 3339552"/>
              <a:gd name="connsiteY98" fmla="*/ 4163809 h 7328490"/>
              <a:gd name="connsiteX99" fmla="*/ 2870446 w 3339552"/>
              <a:gd name="connsiteY99" fmla="*/ 4256678 h 7328490"/>
              <a:gd name="connsiteX100" fmla="*/ 2868064 w 3339552"/>
              <a:gd name="connsiteY100" fmla="*/ 4311446 h 7328490"/>
              <a:gd name="connsiteX101" fmla="*/ 2970458 w 3339552"/>
              <a:gd name="connsiteY101" fmla="*/ 4428128 h 7328490"/>
              <a:gd name="connsiteX102" fmla="*/ 3065708 w 3339552"/>
              <a:gd name="connsiteY102" fmla="*/ 4490040 h 7328490"/>
              <a:gd name="connsiteX103" fmla="*/ 3096665 w 3339552"/>
              <a:gd name="connsiteY103" fmla="*/ 4528140 h 7328490"/>
              <a:gd name="connsiteX104" fmla="*/ 3082377 w 3339552"/>
              <a:gd name="connsiteY104" fmla="*/ 4609103 h 7328490"/>
              <a:gd name="connsiteX105" fmla="*/ 3077615 w 3339552"/>
              <a:gd name="connsiteY105" fmla="*/ 4692447 h 7328490"/>
              <a:gd name="connsiteX106" fmla="*/ 3034752 w 3339552"/>
              <a:gd name="connsiteY106" fmla="*/ 4701972 h 7328490"/>
              <a:gd name="connsiteX107" fmla="*/ 3008558 w 3339552"/>
              <a:gd name="connsiteY107" fmla="*/ 4718640 h 7328490"/>
              <a:gd name="connsiteX108" fmla="*/ 3037133 w 3339552"/>
              <a:gd name="connsiteY108" fmla="*/ 4868659 h 7328490"/>
              <a:gd name="connsiteX109" fmla="*/ 3020465 w 3339552"/>
              <a:gd name="connsiteY109" fmla="*/ 5004390 h 7328490"/>
              <a:gd name="connsiteX110" fmla="*/ 2982365 w 3339552"/>
              <a:gd name="connsiteY110" fmla="*/ 5044872 h 7328490"/>
              <a:gd name="connsiteX111" fmla="*/ 2965696 w 3339552"/>
              <a:gd name="connsiteY111" fmla="*/ 5166315 h 7328490"/>
              <a:gd name="connsiteX112" fmla="*/ 2937121 w 3339552"/>
              <a:gd name="connsiteY112" fmla="*/ 5285378 h 7328490"/>
              <a:gd name="connsiteX113" fmla="*/ 2989508 w 3339552"/>
              <a:gd name="connsiteY113" fmla="*/ 5302047 h 7328490"/>
              <a:gd name="connsiteX114" fmla="*/ 2987127 w 3339552"/>
              <a:gd name="connsiteY114" fmla="*/ 5347290 h 7328490"/>
              <a:gd name="connsiteX115" fmla="*/ 2984746 w 3339552"/>
              <a:gd name="connsiteY115" fmla="*/ 5402059 h 7328490"/>
              <a:gd name="connsiteX116" fmla="*/ 3041896 w 3339552"/>
              <a:gd name="connsiteY116" fmla="*/ 5471115 h 7328490"/>
              <a:gd name="connsiteX117" fmla="*/ 3089521 w 3339552"/>
              <a:gd name="connsiteY117" fmla="*/ 5597322 h 7328490"/>
              <a:gd name="connsiteX118" fmla="*/ 2996652 w 3339552"/>
              <a:gd name="connsiteY118" fmla="*/ 5887834 h 7328490"/>
              <a:gd name="connsiteX119" fmla="*/ 3018083 w 3339552"/>
              <a:gd name="connsiteY119" fmla="*/ 5942603 h 7328490"/>
              <a:gd name="connsiteX120" fmla="*/ 3044277 w 3339552"/>
              <a:gd name="connsiteY120" fmla="*/ 5994990 h 7328490"/>
              <a:gd name="connsiteX121" fmla="*/ 3049040 w 3339552"/>
              <a:gd name="connsiteY121" fmla="*/ 6099765 h 7328490"/>
              <a:gd name="connsiteX122" fmla="*/ 2956170 w 3339552"/>
              <a:gd name="connsiteY122" fmla="*/ 6259310 h 7328490"/>
              <a:gd name="connsiteX123" fmla="*/ 2920452 w 3339552"/>
              <a:gd name="connsiteY123" fmla="*/ 6240259 h 7328490"/>
              <a:gd name="connsiteX124" fmla="*/ 2849015 w 3339552"/>
              <a:gd name="connsiteY124" fmla="*/ 6252165 h 7328490"/>
              <a:gd name="connsiteX125" fmla="*/ 2713283 w 3339552"/>
              <a:gd name="connsiteY125" fmla="*/ 6364084 h 7328490"/>
              <a:gd name="connsiteX126" fmla="*/ 2606127 w 3339552"/>
              <a:gd name="connsiteY126" fmla="*/ 6349797 h 7328490"/>
              <a:gd name="connsiteX127" fmla="*/ 2575171 w 3339552"/>
              <a:gd name="connsiteY127" fmla="*/ 6378372 h 7328490"/>
              <a:gd name="connsiteX128" fmla="*/ 2508495 w 3339552"/>
              <a:gd name="connsiteY128" fmla="*/ 6423614 h 7328490"/>
              <a:gd name="connsiteX129" fmla="*/ 2391815 w 3339552"/>
              <a:gd name="connsiteY129" fmla="*/ 6411709 h 7328490"/>
              <a:gd name="connsiteX130" fmla="*/ 2368002 w 3339552"/>
              <a:gd name="connsiteY130" fmla="*/ 6528390 h 7328490"/>
              <a:gd name="connsiteX131" fmla="*/ 2363240 w 3339552"/>
              <a:gd name="connsiteY131" fmla="*/ 6564109 h 7328490"/>
              <a:gd name="connsiteX132" fmla="*/ 2339428 w 3339552"/>
              <a:gd name="connsiteY132" fmla="*/ 6583159 h 7328490"/>
              <a:gd name="connsiteX133" fmla="*/ 2141783 w 3339552"/>
              <a:gd name="connsiteY133" fmla="*/ 6535534 h 7328490"/>
              <a:gd name="connsiteX134" fmla="*/ 2103683 w 3339552"/>
              <a:gd name="connsiteY134" fmla="*/ 6587922 h 7328490"/>
              <a:gd name="connsiteX135" fmla="*/ 2072727 w 3339552"/>
              <a:gd name="connsiteY135" fmla="*/ 6683172 h 7328490"/>
              <a:gd name="connsiteX136" fmla="*/ 2039389 w 3339552"/>
              <a:gd name="connsiteY136" fmla="*/ 6747465 h 7328490"/>
              <a:gd name="connsiteX137" fmla="*/ 2051296 w 3339552"/>
              <a:gd name="connsiteY137" fmla="*/ 6809378 h 7328490"/>
              <a:gd name="connsiteX138" fmla="*/ 2184646 w 3339552"/>
              <a:gd name="connsiteY138" fmla="*/ 6921297 h 7328490"/>
              <a:gd name="connsiteX139" fmla="*/ 2253702 w 3339552"/>
              <a:gd name="connsiteY139" fmla="*/ 6954634 h 7328490"/>
              <a:gd name="connsiteX140" fmla="*/ 2237033 w 3339552"/>
              <a:gd name="connsiteY140" fmla="*/ 6978447 h 7328490"/>
              <a:gd name="connsiteX141" fmla="*/ 2201315 w 3339552"/>
              <a:gd name="connsiteY141" fmla="*/ 6997497 h 7328490"/>
              <a:gd name="connsiteX142" fmla="*/ 2234652 w 3339552"/>
              <a:gd name="connsiteY142" fmla="*/ 7073697 h 7328490"/>
              <a:gd name="connsiteX143" fmla="*/ 2203696 w 3339552"/>
              <a:gd name="connsiteY143" fmla="*/ 7095128 h 7328490"/>
              <a:gd name="connsiteX144" fmla="*/ 2098921 w 3339552"/>
              <a:gd name="connsiteY144" fmla="*/ 7033215 h 7328490"/>
              <a:gd name="connsiteX145" fmla="*/ 2056058 w 3339552"/>
              <a:gd name="connsiteY145" fmla="*/ 7059409 h 7328490"/>
              <a:gd name="connsiteX146" fmla="*/ 1996527 w 3339552"/>
              <a:gd name="connsiteY146" fmla="*/ 6957015 h 7328490"/>
              <a:gd name="connsiteX147" fmla="*/ 1879846 w 3339552"/>
              <a:gd name="connsiteY147" fmla="*/ 6983209 h 7328490"/>
              <a:gd name="connsiteX148" fmla="*/ 1815552 w 3339552"/>
              <a:gd name="connsiteY148" fmla="*/ 6987972 h 7328490"/>
              <a:gd name="connsiteX149" fmla="*/ 1765546 w 3339552"/>
              <a:gd name="connsiteY149" fmla="*/ 6983210 h 7328490"/>
              <a:gd name="connsiteX150" fmla="*/ 1708396 w 3339552"/>
              <a:gd name="connsiteY150" fmla="*/ 7028453 h 7328490"/>
              <a:gd name="connsiteX151" fmla="*/ 1529802 w 3339552"/>
              <a:gd name="connsiteY151" fmla="*/ 6987972 h 7328490"/>
              <a:gd name="connsiteX152" fmla="*/ 1553614 w 3339552"/>
              <a:gd name="connsiteY152" fmla="*/ 7114178 h 7328490"/>
              <a:gd name="connsiteX153" fmla="*/ 1477415 w 3339552"/>
              <a:gd name="connsiteY153" fmla="*/ 7159422 h 7328490"/>
              <a:gd name="connsiteX154" fmla="*/ 1415502 w 3339552"/>
              <a:gd name="connsiteY154" fmla="*/ 7226096 h 7328490"/>
              <a:gd name="connsiteX155" fmla="*/ 1265483 w 3339552"/>
              <a:gd name="connsiteY155" fmla="*/ 7218953 h 7328490"/>
              <a:gd name="connsiteX156" fmla="*/ 1213096 w 3339552"/>
              <a:gd name="connsiteY156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275927 w 3339552"/>
              <a:gd name="connsiteY4" fmla="*/ 198232 h 7328490"/>
              <a:gd name="connsiteX5" fmla="*/ 2133052 w 3339552"/>
              <a:gd name="connsiteY5" fmla="*/ 233157 h 7328490"/>
              <a:gd name="connsiteX6" fmla="*/ 1913977 w 3339552"/>
              <a:gd name="connsiteY6" fmla="*/ 36309 h 7328490"/>
              <a:gd name="connsiteX7" fmla="*/ 1777452 w 3339552"/>
              <a:gd name="connsiteY7" fmla="*/ 13289 h 7328490"/>
              <a:gd name="connsiteX8" fmla="*/ 1703633 w 3339552"/>
              <a:gd name="connsiteY8" fmla="*/ 41864 h 7328490"/>
              <a:gd name="connsiteX9" fmla="*/ 1615527 w 3339552"/>
              <a:gd name="connsiteY9" fmla="*/ 75203 h 7328490"/>
              <a:gd name="connsiteX10" fmla="*/ 1515515 w 3339552"/>
              <a:gd name="connsiteY10" fmla="*/ 129971 h 7328490"/>
              <a:gd name="connsiteX11" fmla="*/ 1525040 w 3339552"/>
              <a:gd name="connsiteY11" fmla="*/ 194264 h 7328490"/>
              <a:gd name="connsiteX12" fmla="*/ 1505990 w 3339552"/>
              <a:gd name="connsiteY12" fmla="*/ 251415 h 7328490"/>
              <a:gd name="connsiteX13" fmla="*/ 1413121 w 3339552"/>
              <a:gd name="connsiteY13" fmla="*/ 270464 h 7328490"/>
              <a:gd name="connsiteX14" fmla="*/ 1339302 w 3339552"/>
              <a:gd name="connsiteY14" fmla="*/ 306184 h 7328490"/>
              <a:gd name="connsiteX15" fmla="*/ 1260721 w 3339552"/>
              <a:gd name="connsiteY15" fmla="*/ 346665 h 7328490"/>
              <a:gd name="connsiteX16" fmla="*/ 1191665 w 3339552"/>
              <a:gd name="connsiteY16" fmla="*/ 272847 h 7328490"/>
              <a:gd name="connsiteX17" fmla="*/ 1082127 w 3339552"/>
              <a:gd name="connsiteY17" fmla="*/ 353809 h 7328490"/>
              <a:gd name="connsiteX18" fmla="*/ 1020215 w 3339552"/>
              <a:gd name="connsiteY18" fmla="*/ 420484 h 7328490"/>
              <a:gd name="connsiteX19" fmla="*/ 858290 w 3339552"/>
              <a:gd name="connsiteY19" fmla="*/ 301422 h 7328490"/>
              <a:gd name="connsiteX20" fmla="*/ 796377 w 3339552"/>
              <a:gd name="connsiteY20" fmla="*/ 406196 h 7328490"/>
              <a:gd name="connsiteX21" fmla="*/ 755896 w 3339552"/>
              <a:gd name="connsiteY21" fmla="*/ 341903 h 7328490"/>
              <a:gd name="connsiteX22" fmla="*/ 689221 w 3339552"/>
              <a:gd name="connsiteY22" fmla="*/ 270465 h 7328490"/>
              <a:gd name="connsiteX23" fmla="*/ 667790 w 3339552"/>
              <a:gd name="connsiteY23" fmla="*/ 313328 h 7328490"/>
              <a:gd name="connsiteX24" fmla="*/ 620165 w 3339552"/>
              <a:gd name="connsiteY24" fmla="*/ 382384 h 7328490"/>
              <a:gd name="connsiteX25" fmla="*/ 589208 w 3339552"/>
              <a:gd name="connsiteY25" fmla="*/ 396672 h 7328490"/>
              <a:gd name="connsiteX26" fmla="*/ 498721 w 3339552"/>
              <a:gd name="connsiteY26" fmla="*/ 482397 h 7328490"/>
              <a:gd name="connsiteX27" fmla="*/ 396327 w 3339552"/>
              <a:gd name="connsiteY27" fmla="*/ 380003 h 7328490"/>
              <a:gd name="connsiteX28" fmla="*/ 243927 w 3339552"/>
              <a:gd name="connsiteY28" fmla="*/ 294278 h 7328490"/>
              <a:gd name="connsiteX29" fmla="*/ 174871 w 3339552"/>
              <a:gd name="connsiteY29" fmla="*/ 327615 h 7328490"/>
              <a:gd name="connsiteX30" fmla="*/ 127246 w 3339552"/>
              <a:gd name="connsiteY30" fmla="*/ 410959 h 7328490"/>
              <a:gd name="connsiteX31" fmla="*/ 43902 w 3339552"/>
              <a:gd name="connsiteY31" fmla="*/ 472872 h 7328490"/>
              <a:gd name="connsiteX32" fmla="*/ 8183 w 3339552"/>
              <a:gd name="connsiteY32" fmla="*/ 484778 h 7328490"/>
              <a:gd name="connsiteX33" fmla="*/ 198683 w 3339552"/>
              <a:gd name="connsiteY33" fmla="*/ 689565 h 7328490"/>
              <a:gd name="connsiteX34" fmla="*/ 265359 w 3339552"/>
              <a:gd name="connsiteY34" fmla="*/ 706234 h 7328490"/>
              <a:gd name="connsiteX35" fmla="*/ 298697 w 3339552"/>
              <a:gd name="connsiteY35" fmla="*/ 730047 h 7328490"/>
              <a:gd name="connsiteX36" fmla="*/ 296315 w 3339552"/>
              <a:gd name="connsiteY36" fmla="*/ 901496 h 7328490"/>
              <a:gd name="connsiteX37" fmla="*/ 362990 w 3339552"/>
              <a:gd name="connsiteY37" fmla="*/ 906259 h 7328490"/>
              <a:gd name="connsiteX38" fmla="*/ 401090 w 3339552"/>
              <a:gd name="connsiteY38" fmla="*/ 856253 h 7328490"/>
              <a:gd name="connsiteX39" fmla="*/ 482052 w 3339552"/>
              <a:gd name="connsiteY39" fmla="*/ 894353 h 7328490"/>
              <a:gd name="connsiteX40" fmla="*/ 420140 w 3339552"/>
              <a:gd name="connsiteY40" fmla="*/ 1039609 h 7328490"/>
              <a:gd name="connsiteX41" fmla="*/ 434427 w 3339552"/>
              <a:gd name="connsiteY41" fmla="*/ 1087234 h 7328490"/>
              <a:gd name="connsiteX42" fmla="*/ 379658 w 3339552"/>
              <a:gd name="connsiteY42" fmla="*/ 1139622 h 7328490"/>
              <a:gd name="connsiteX43" fmla="*/ 415377 w 3339552"/>
              <a:gd name="connsiteY43" fmla="*/ 1168196 h 7328490"/>
              <a:gd name="connsiteX44" fmla="*/ 486815 w 3339552"/>
              <a:gd name="connsiteY44" fmla="*/ 1256303 h 7328490"/>
              <a:gd name="connsiteX45" fmla="*/ 527296 w 3339552"/>
              <a:gd name="connsiteY45" fmla="*/ 1344409 h 7328490"/>
              <a:gd name="connsiteX46" fmla="*/ 636833 w 3339552"/>
              <a:gd name="connsiteY46" fmla="*/ 1396797 h 7328490"/>
              <a:gd name="connsiteX47" fmla="*/ 746371 w 3339552"/>
              <a:gd name="connsiteY47" fmla="*/ 1420609 h 7328490"/>
              <a:gd name="connsiteX48" fmla="*/ 829715 w 3339552"/>
              <a:gd name="connsiteY48" fmla="*/ 1468234 h 7328490"/>
              <a:gd name="connsiteX49" fmla="*/ 913058 w 3339552"/>
              <a:gd name="connsiteY49" fmla="*/ 1442040 h 7328490"/>
              <a:gd name="connsiteX50" fmla="*/ 994021 w 3339552"/>
              <a:gd name="connsiteY50" fmla="*/ 1368222 h 7328490"/>
              <a:gd name="connsiteX51" fmla="*/ 1103558 w 3339552"/>
              <a:gd name="connsiteY51" fmla="*/ 1351553 h 7328490"/>
              <a:gd name="connsiteX52" fmla="*/ 1170233 w 3339552"/>
              <a:gd name="connsiteY52" fmla="*/ 1356315 h 7328490"/>
              <a:gd name="connsiteX53" fmla="*/ 1329777 w 3339552"/>
              <a:gd name="connsiteY53" fmla="*/ 1465853 h 7328490"/>
              <a:gd name="connsiteX54" fmla="*/ 1389308 w 3339552"/>
              <a:gd name="connsiteY54" fmla="*/ 1494428 h 7328490"/>
              <a:gd name="connsiteX55" fmla="*/ 1260721 w 3339552"/>
              <a:gd name="connsiteY55" fmla="*/ 1596822 h 7328490"/>
              <a:gd name="connsiteX56" fmla="*/ 1263102 w 3339552"/>
              <a:gd name="connsiteY56" fmla="*/ 1661115 h 7328490"/>
              <a:gd name="connsiteX57" fmla="*/ 1425027 w 3339552"/>
              <a:gd name="connsiteY57" fmla="*/ 1613490 h 7328490"/>
              <a:gd name="connsiteX58" fmla="*/ 1386927 w 3339552"/>
              <a:gd name="connsiteY58" fmla="*/ 1677784 h 7328490"/>
              <a:gd name="connsiteX59" fmla="*/ 1405977 w 3339552"/>
              <a:gd name="connsiteY59" fmla="*/ 1751603 h 7328490"/>
              <a:gd name="connsiteX60" fmla="*/ 1517896 w 3339552"/>
              <a:gd name="connsiteY60" fmla="*/ 1787322 h 7328490"/>
              <a:gd name="connsiteX61" fmla="*/ 1591715 w 3339552"/>
              <a:gd name="connsiteY61" fmla="*/ 1803990 h 7328490"/>
              <a:gd name="connsiteX62" fmla="*/ 1501227 w 3339552"/>
              <a:gd name="connsiteY62" fmla="*/ 1934959 h 7328490"/>
              <a:gd name="connsiteX63" fmla="*/ 1494083 w 3339552"/>
              <a:gd name="connsiteY63" fmla="*/ 1984965 h 7328490"/>
              <a:gd name="connsiteX64" fmla="*/ 1422646 w 3339552"/>
              <a:gd name="connsiteY64" fmla="*/ 2020684 h 7328490"/>
              <a:gd name="connsiteX65" fmla="*/ 1391690 w 3339552"/>
              <a:gd name="connsiteY65" fmla="*/ 2082597 h 7328490"/>
              <a:gd name="connsiteX66" fmla="*/ 1260721 w 3339552"/>
              <a:gd name="connsiteY66" fmla="*/ 2056403 h 7328490"/>
              <a:gd name="connsiteX67" fmla="*/ 1139277 w 3339552"/>
              <a:gd name="connsiteY67" fmla="*/ 2056402 h 7328490"/>
              <a:gd name="connsiteX68" fmla="*/ 1072602 w 3339552"/>
              <a:gd name="connsiteY68" fmla="*/ 2084978 h 7328490"/>
              <a:gd name="connsiteX69" fmla="*/ 1065458 w 3339552"/>
              <a:gd name="connsiteY69" fmla="*/ 2184990 h 7328490"/>
              <a:gd name="connsiteX70" fmla="*/ 977352 w 3339552"/>
              <a:gd name="connsiteY70" fmla="*/ 2273097 h 7328490"/>
              <a:gd name="connsiteX71" fmla="*/ 1120227 w 3339552"/>
              <a:gd name="connsiteY71" fmla="*/ 2335009 h 7328490"/>
              <a:gd name="connsiteX72" fmla="*/ 1170234 w 3339552"/>
              <a:gd name="connsiteY72" fmla="*/ 2370727 h 7328490"/>
              <a:gd name="connsiteX73" fmla="*/ 1222621 w 3339552"/>
              <a:gd name="connsiteY73" fmla="*/ 2387397 h 7328490"/>
              <a:gd name="connsiteX74" fmla="*/ 1272627 w 3339552"/>
              <a:gd name="connsiteY74" fmla="*/ 2437403 h 7328490"/>
              <a:gd name="connsiteX75" fmla="*/ 1329777 w 3339552"/>
              <a:gd name="connsiteY75" fmla="*/ 2458834 h 7328490"/>
              <a:gd name="connsiteX76" fmla="*/ 1422646 w 3339552"/>
              <a:gd name="connsiteY76" fmla="*/ 2535034 h 7328490"/>
              <a:gd name="connsiteX77" fmla="*/ 1508371 w 3339552"/>
              <a:gd name="connsiteY77" fmla="*/ 2568373 h 7328490"/>
              <a:gd name="connsiteX78" fmla="*/ 1641721 w 3339552"/>
              <a:gd name="connsiteY78" fmla="*/ 2716009 h 7328490"/>
              <a:gd name="connsiteX79" fmla="*/ 1725065 w 3339552"/>
              <a:gd name="connsiteY79" fmla="*/ 2870790 h 7328490"/>
              <a:gd name="connsiteX80" fmla="*/ 1896514 w 3339552"/>
              <a:gd name="connsiteY80" fmla="*/ 2977947 h 7328490"/>
              <a:gd name="connsiteX81" fmla="*/ 1927471 w 3339552"/>
              <a:gd name="connsiteY81" fmla="*/ 3082722 h 7328490"/>
              <a:gd name="connsiteX82" fmla="*/ 1989383 w 3339552"/>
              <a:gd name="connsiteY82" fmla="*/ 3185115 h 7328490"/>
              <a:gd name="connsiteX83" fmla="*/ 2051296 w 3339552"/>
              <a:gd name="connsiteY83" fmla="*/ 3223215 h 7328490"/>
              <a:gd name="connsiteX84" fmla="*/ 2182265 w 3339552"/>
              <a:gd name="connsiteY84" fmla="*/ 3370853 h 7328490"/>
              <a:gd name="connsiteX85" fmla="*/ 2325139 w 3339552"/>
              <a:gd name="connsiteY85" fmla="*/ 3447053 h 7328490"/>
              <a:gd name="connsiteX86" fmla="*/ 2384671 w 3339552"/>
              <a:gd name="connsiteY86" fmla="*/ 3532778 h 7328490"/>
              <a:gd name="connsiteX87" fmla="*/ 2432296 w 3339552"/>
              <a:gd name="connsiteY87" fmla="*/ 3599453 h 7328490"/>
              <a:gd name="connsiteX88" fmla="*/ 2479921 w 3339552"/>
              <a:gd name="connsiteY88" fmla="*/ 3589929 h 7328490"/>
              <a:gd name="connsiteX89" fmla="*/ 2484683 w 3339552"/>
              <a:gd name="connsiteY89" fmla="*/ 3742328 h 7328490"/>
              <a:gd name="connsiteX90" fmla="*/ 2537071 w 3339552"/>
              <a:gd name="connsiteY90" fmla="*/ 3835197 h 7328490"/>
              <a:gd name="connsiteX91" fmla="*/ 2529927 w 3339552"/>
              <a:gd name="connsiteY91" fmla="*/ 3873297 h 7328490"/>
              <a:gd name="connsiteX92" fmla="*/ 2598983 w 3339552"/>
              <a:gd name="connsiteY92" fmla="*/ 3909015 h 7328490"/>
              <a:gd name="connsiteX93" fmla="*/ 2656133 w 3339552"/>
              <a:gd name="connsiteY93" fmla="*/ 3854247 h 7328490"/>
              <a:gd name="connsiteX94" fmla="*/ 2689471 w 3339552"/>
              <a:gd name="connsiteY94" fmla="*/ 3937590 h 7328490"/>
              <a:gd name="connsiteX95" fmla="*/ 2734715 w 3339552"/>
              <a:gd name="connsiteY95" fmla="*/ 3982834 h 7328490"/>
              <a:gd name="connsiteX96" fmla="*/ 2808533 w 3339552"/>
              <a:gd name="connsiteY96" fmla="*/ 4006647 h 7328490"/>
              <a:gd name="connsiteX97" fmla="*/ 2860921 w 3339552"/>
              <a:gd name="connsiteY97" fmla="*/ 4075703 h 7328490"/>
              <a:gd name="connsiteX98" fmla="*/ 2946646 w 3339552"/>
              <a:gd name="connsiteY98" fmla="*/ 4130472 h 7328490"/>
              <a:gd name="connsiteX99" fmla="*/ 2999033 w 3339552"/>
              <a:gd name="connsiteY99" fmla="*/ 4163809 h 7328490"/>
              <a:gd name="connsiteX100" fmla="*/ 2870446 w 3339552"/>
              <a:gd name="connsiteY100" fmla="*/ 4256678 h 7328490"/>
              <a:gd name="connsiteX101" fmla="*/ 2868064 w 3339552"/>
              <a:gd name="connsiteY101" fmla="*/ 4311446 h 7328490"/>
              <a:gd name="connsiteX102" fmla="*/ 2970458 w 3339552"/>
              <a:gd name="connsiteY102" fmla="*/ 4428128 h 7328490"/>
              <a:gd name="connsiteX103" fmla="*/ 3065708 w 3339552"/>
              <a:gd name="connsiteY103" fmla="*/ 4490040 h 7328490"/>
              <a:gd name="connsiteX104" fmla="*/ 3096665 w 3339552"/>
              <a:gd name="connsiteY104" fmla="*/ 4528140 h 7328490"/>
              <a:gd name="connsiteX105" fmla="*/ 3082377 w 3339552"/>
              <a:gd name="connsiteY105" fmla="*/ 4609103 h 7328490"/>
              <a:gd name="connsiteX106" fmla="*/ 3077615 w 3339552"/>
              <a:gd name="connsiteY106" fmla="*/ 4692447 h 7328490"/>
              <a:gd name="connsiteX107" fmla="*/ 3034752 w 3339552"/>
              <a:gd name="connsiteY107" fmla="*/ 4701972 h 7328490"/>
              <a:gd name="connsiteX108" fmla="*/ 3008558 w 3339552"/>
              <a:gd name="connsiteY108" fmla="*/ 4718640 h 7328490"/>
              <a:gd name="connsiteX109" fmla="*/ 3037133 w 3339552"/>
              <a:gd name="connsiteY109" fmla="*/ 4868659 h 7328490"/>
              <a:gd name="connsiteX110" fmla="*/ 3020465 w 3339552"/>
              <a:gd name="connsiteY110" fmla="*/ 5004390 h 7328490"/>
              <a:gd name="connsiteX111" fmla="*/ 2982365 w 3339552"/>
              <a:gd name="connsiteY111" fmla="*/ 5044872 h 7328490"/>
              <a:gd name="connsiteX112" fmla="*/ 2965696 w 3339552"/>
              <a:gd name="connsiteY112" fmla="*/ 5166315 h 7328490"/>
              <a:gd name="connsiteX113" fmla="*/ 2937121 w 3339552"/>
              <a:gd name="connsiteY113" fmla="*/ 5285378 h 7328490"/>
              <a:gd name="connsiteX114" fmla="*/ 2989508 w 3339552"/>
              <a:gd name="connsiteY114" fmla="*/ 5302047 h 7328490"/>
              <a:gd name="connsiteX115" fmla="*/ 2987127 w 3339552"/>
              <a:gd name="connsiteY115" fmla="*/ 5347290 h 7328490"/>
              <a:gd name="connsiteX116" fmla="*/ 2984746 w 3339552"/>
              <a:gd name="connsiteY116" fmla="*/ 5402059 h 7328490"/>
              <a:gd name="connsiteX117" fmla="*/ 3041896 w 3339552"/>
              <a:gd name="connsiteY117" fmla="*/ 5471115 h 7328490"/>
              <a:gd name="connsiteX118" fmla="*/ 3089521 w 3339552"/>
              <a:gd name="connsiteY118" fmla="*/ 5597322 h 7328490"/>
              <a:gd name="connsiteX119" fmla="*/ 2996652 w 3339552"/>
              <a:gd name="connsiteY119" fmla="*/ 5887834 h 7328490"/>
              <a:gd name="connsiteX120" fmla="*/ 3018083 w 3339552"/>
              <a:gd name="connsiteY120" fmla="*/ 5942603 h 7328490"/>
              <a:gd name="connsiteX121" fmla="*/ 3044277 w 3339552"/>
              <a:gd name="connsiteY121" fmla="*/ 5994990 h 7328490"/>
              <a:gd name="connsiteX122" fmla="*/ 3049040 w 3339552"/>
              <a:gd name="connsiteY122" fmla="*/ 6099765 h 7328490"/>
              <a:gd name="connsiteX123" fmla="*/ 2956170 w 3339552"/>
              <a:gd name="connsiteY123" fmla="*/ 6259310 h 7328490"/>
              <a:gd name="connsiteX124" fmla="*/ 2920452 w 3339552"/>
              <a:gd name="connsiteY124" fmla="*/ 6240259 h 7328490"/>
              <a:gd name="connsiteX125" fmla="*/ 2849015 w 3339552"/>
              <a:gd name="connsiteY125" fmla="*/ 6252165 h 7328490"/>
              <a:gd name="connsiteX126" fmla="*/ 2713283 w 3339552"/>
              <a:gd name="connsiteY126" fmla="*/ 6364084 h 7328490"/>
              <a:gd name="connsiteX127" fmla="*/ 2606127 w 3339552"/>
              <a:gd name="connsiteY127" fmla="*/ 6349797 h 7328490"/>
              <a:gd name="connsiteX128" fmla="*/ 2575171 w 3339552"/>
              <a:gd name="connsiteY128" fmla="*/ 6378372 h 7328490"/>
              <a:gd name="connsiteX129" fmla="*/ 2508495 w 3339552"/>
              <a:gd name="connsiteY129" fmla="*/ 6423614 h 7328490"/>
              <a:gd name="connsiteX130" fmla="*/ 2391815 w 3339552"/>
              <a:gd name="connsiteY130" fmla="*/ 6411709 h 7328490"/>
              <a:gd name="connsiteX131" fmla="*/ 2368002 w 3339552"/>
              <a:gd name="connsiteY131" fmla="*/ 6528390 h 7328490"/>
              <a:gd name="connsiteX132" fmla="*/ 2363240 w 3339552"/>
              <a:gd name="connsiteY132" fmla="*/ 6564109 h 7328490"/>
              <a:gd name="connsiteX133" fmla="*/ 2339428 w 3339552"/>
              <a:gd name="connsiteY133" fmla="*/ 6583159 h 7328490"/>
              <a:gd name="connsiteX134" fmla="*/ 2141783 w 3339552"/>
              <a:gd name="connsiteY134" fmla="*/ 6535534 h 7328490"/>
              <a:gd name="connsiteX135" fmla="*/ 2103683 w 3339552"/>
              <a:gd name="connsiteY135" fmla="*/ 6587922 h 7328490"/>
              <a:gd name="connsiteX136" fmla="*/ 2072727 w 3339552"/>
              <a:gd name="connsiteY136" fmla="*/ 6683172 h 7328490"/>
              <a:gd name="connsiteX137" fmla="*/ 2039389 w 3339552"/>
              <a:gd name="connsiteY137" fmla="*/ 6747465 h 7328490"/>
              <a:gd name="connsiteX138" fmla="*/ 2051296 w 3339552"/>
              <a:gd name="connsiteY138" fmla="*/ 6809378 h 7328490"/>
              <a:gd name="connsiteX139" fmla="*/ 2184646 w 3339552"/>
              <a:gd name="connsiteY139" fmla="*/ 6921297 h 7328490"/>
              <a:gd name="connsiteX140" fmla="*/ 2253702 w 3339552"/>
              <a:gd name="connsiteY140" fmla="*/ 6954634 h 7328490"/>
              <a:gd name="connsiteX141" fmla="*/ 2237033 w 3339552"/>
              <a:gd name="connsiteY141" fmla="*/ 6978447 h 7328490"/>
              <a:gd name="connsiteX142" fmla="*/ 2201315 w 3339552"/>
              <a:gd name="connsiteY142" fmla="*/ 6997497 h 7328490"/>
              <a:gd name="connsiteX143" fmla="*/ 2234652 w 3339552"/>
              <a:gd name="connsiteY143" fmla="*/ 7073697 h 7328490"/>
              <a:gd name="connsiteX144" fmla="*/ 2203696 w 3339552"/>
              <a:gd name="connsiteY144" fmla="*/ 7095128 h 7328490"/>
              <a:gd name="connsiteX145" fmla="*/ 2098921 w 3339552"/>
              <a:gd name="connsiteY145" fmla="*/ 7033215 h 7328490"/>
              <a:gd name="connsiteX146" fmla="*/ 2056058 w 3339552"/>
              <a:gd name="connsiteY146" fmla="*/ 7059409 h 7328490"/>
              <a:gd name="connsiteX147" fmla="*/ 1996527 w 3339552"/>
              <a:gd name="connsiteY147" fmla="*/ 6957015 h 7328490"/>
              <a:gd name="connsiteX148" fmla="*/ 1879846 w 3339552"/>
              <a:gd name="connsiteY148" fmla="*/ 6983209 h 7328490"/>
              <a:gd name="connsiteX149" fmla="*/ 1815552 w 3339552"/>
              <a:gd name="connsiteY149" fmla="*/ 6987972 h 7328490"/>
              <a:gd name="connsiteX150" fmla="*/ 1765546 w 3339552"/>
              <a:gd name="connsiteY150" fmla="*/ 6983210 h 7328490"/>
              <a:gd name="connsiteX151" fmla="*/ 1708396 w 3339552"/>
              <a:gd name="connsiteY151" fmla="*/ 7028453 h 7328490"/>
              <a:gd name="connsiteX152" fmla="*/ 1529802 w 3339552"/>
              <a:gd name="connsiteY152" fmla="*/ 6987972 h 7328490"/>
              <a:gd name="connsiteX153" fmla="*/ 1553614 w 3339552"/>
              <a:gd name="connsiteY153" fmla="*/ 7114178 h 7328490"/>
              <a:gd name="connsiteX154" fmla="*/ 1477415 w 3339552"/>
              <a:gd name="connsiteY154" fmla="*/ 7159422 h 7328490"/>
              <a:gd name="connsiteX155" fmla="*/ 1415502 w 3339552"/>
              <a:gd name="connsiteY155" fmla="*/ 7226096 h 7328490"/>
              <a:gd name="connsiteX156" fmla="*/ 1265483 w 3339552"/>
              <a:gd name="connsiteY156" fmla="*/ 7218953 h 7328490"/>
              <a:gd name="connsiteX157" fmla="*/ 1213096 w 3339552"/>
              <a:gd name="connsiteY157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402927 w 3339552"/>
              <a:gd name="connsiteY4" fmla="*/ 271257 h 7328490"/>
              <a:gd name="connsiteX5" fmla="*/ 2275927 w 3339552"/>
              <a:gd name="connsiteY5" fmla="*/ 198232 h 7328490"/>
              <a:gd name="connsiteX6" fmla="*/ 2133052 w 3339552"/>
              <a:gd name="connsiteY6" fmla="*/ 233157 h 7328490"/>
              <a:gd name="connsiteX7" fmla="*/ 1913977 w 3339552"/>
              <a:gd name="connsiteY7" fmla="*/ 36309 h 7328490"/>
              <a:gd name="connsiteX8" fmla="*/ 1777452 w 3339552"/>
              <a:gd name="connsiteY8" fmla="*/ 13289 h 7328490"/>
              <a:gd name="connsiteX9" fmla="*/ 1703633 w 3339552"/>
              <a:gd name="connsiteY9" fmla="*/ 41864 h 7328490"/>
              <a:gd name="connsiteX10" fmla="*/ 1615527 w 3339552"/>
              <a:gd name="connsiteY10" fmla="*/ 75203 h 7328490"/>
              <a:gd name="connsiteX11" fmla="*/ 1515515 w 3339552"/>
              <a:gd name="connsiteY11" fmla="*/ 129971 h 7328490"/>
              <a:gd name="connsiteX12" fmla="*/ 1525040 w 3339552"/>
              <a:gd name="connsiteY12" fmla="*/ 194264 h 7328490"/>
              <a:gd name="connsiteX13" fmla="*/ 1505990 w 3339552"/>
              <a:gd name="connsiteY13" fmla="*/ 251415 h 7328490"/>
              <a:gd name="connsiteX14" fmla="*/ 1413121 w 3339552"/>
              <a:gd name="connsiteY14" fmla="*/ 270464 h 7328490"/>
              <a:gd name="connsiteX15" fmla="*/ 1339302 w 3339552"/>
              <a:gd name="connsiteY15" fmla="*/ 306184 h 7328490"/>
              <a:gd name="connsiteX16" fmla="*/ 1260721 w 3339552"/>
              <a:gd name="connsiteY16" fmla="*/ 346665 h 7328490"/>
              <a:gd name="connsiteX17" fmla="*/ 1191665 w 3339552"/>
              <a:gd name="connsiteY17" fmla="*/ 272847 h 7328490"/>
              <a:gd name="connsiteX18" fmla="*/ 1082127 w 3339552"/>
              <a:gd name="connsiteY18" fmla="*/ 353809 h 7328490"/>
              <a:gd name="connsiteX19" fmla="*/ 1020215 w 3339552"/>
              <a:gd name="connsiteY19" fmla="*/ 420484 h 7328490"/>
              <a:gd name="connsiteX20" fmla="*/ 858290 w 3339552"/>
              <a:gd name="connsiteY20" fmla="*/ 301422 h 7328490"/>
              <a:gd name="connsiteX21" fmla="*/ 796377 w 3339552"/>
              <a:gd name="connsiteY21" fmla="*/ 406196 h 7328490"/>
              <a:gd name="connsiteX22" fmla="*/ 755896 w 3339552"/>
              <a:gd name="connsiteY22" fmla="*/ 341903 h 7328490"/>
              <a:gd name="connsiteX23" fmla="*/ 689221 w 3339552"/>
              <a:gd name="connsiteY23" fmla="*/ 270465 h 7328490"/>
              <a:gd name="connsiteX24" fmla="*/ 667790 w 3339552"/>
              <a:gd name="connsiteY24" fmla="*/ 313328 h 7328490"/>
              <a:gd name="connsiteX25" fmla="*/ 620165 w 3339552"/>
              <a:gd name="connsiteY25" fmla="*/ 382384 h 7328490"/>
              <a:gd name="connsiteX26" fmla="*/ 589208 w 3339552"/>
              <a:gd name="connsiteY26" fmla="*/ 396672 h 7328490"/>
              <a:gd name="connsiteX27" fmla="*/ 498721 w 3339552"/>
              <a:gd name="connsiteY27" fmla="*/ 482397 h 7328490"/>
              <a:gd name="connsiteX28" fmla="*/ 396327 w 3339552"/>
              <a:gd name="connsiteY28" fmla="*/ 380003 h 7328490"/>
              <a:gd name="connsiteX29" fmla="*/ 243927 w 3339552"/>
              <a:gd name="connsiteY29" fmla="*/ 294278 h 7328490"/>
              <a:gd name="connsiteX30" fmla="*/ 174871 w 3339552"/>
              <a:gd name="connsiteY30" fmla="*/ 327615 h 7328490"/>
              <a:gd name="connsiteX31" fmla="*/ 127246 w 3339552"/>
              <a:gd name="connsiteY31" fmla="*/ 410959 h 7328490"/>
              <a:gd name="connsiteX32" fmla="*/ 43902 w 3339552"/>
              <a:gd name="connsiteY32" fmla="*/ 472872 h 7328490"/>
              <a:gd name="connsiteX33" fmla="*/ 8183 w 3339552"/>
              <a:gd name="connsiteY33" fmla="*/ 484778 h 7328490"/>
              <a:gd name="connsiteX34" fmla="*/ 198683 w 3339552"/>
              <a:gd name="connsiteY34" fmla="*/ 689565 h 7328490"/>
              <a:gd name="connsiteX35" fmla="*/ 265359 w 3339552"/>
              <a:gd name="connsiteY35" fmla="*/ 706234 h 7328490"/>
              <a:gd name="connsiteX36" fmla="*/ 298697 w 3339552"/>
              <a:gd name="connsiteY36" fmla="*/ 730047 h 7328490"/>
              <a:gd name="connsiteX37" fmla="*/ 296315 w 3339552"/>
              <a:gd name="connsiteY37" fmla="*/ 901496 h 7328490"/>
              <a:gd name="connsiteX38" fmla="*/ 362990 w 3339552"/>
              <a:gd name="connsiteY38" fmla="*/ 906259 h 7328490"/>
              <a:gd name="connsiteX39" fmla="*/ 401090 w 3339552"/>
              <a:gd name="connsiteY39" fmla="*/ 856253 h 7328490"/>
              <a:gd name="connsiteX40" fmla="*/ 482052 w 3339552"/>
              <a:gd name="connsiteY40" fmla="*/ 894353 h 7328490"/>
              <a:gd name="connsiteX41" fmla="*/ 420140 w 3339552"/>
              <a:gd name="connsiteY41" fmla="*/ 1039609 h 7328490"/>
              <a:gd name="connsiteX42" fmla="*/ 434427 w 3339552"/>
              <a:gd name="connsiteY42" fmla="*/ 1087234 h 7328490"/>
              <a:gd name="connsiteX43" fmla="*/ 379658 w 3339552"/>
              <a:gd name="connsiteY43" fmla="*/ 1139622 h 7328490"/>
              <a:gd name="connsiteX44" fmla="*/ 415377 w 3339552"/>
              <a:gd name="connsiteY44" fmla="*/ 1168196 h 7328490"/>
              <a:gd name="connsiteX45" fmla="*/ 486815 w 3339552"/>
              <a:gd name="connsiteY45" fmla="*/ 1256303 h 7328490"/>
              <a:gd name="connsiteX46" fmla="*/ 527296 w 3339552"/>
              <a:gd name="connsiteY46" fmla="*/ 1344409 h 7328490"/>
              <a:gd name="connsiteX47" fmla="*/ 636833 w 3339552"/>
              <a:gd name="connsiteY47" fmla="*/ 1396797 h 7328490"/>
              <a:gd name="connsiteX48" fmla="*/ 746371 w 3339552"/>
              <a:gd name="connsiteY48" fmla="*/ 1420609 h 7328490"/>
              <a:gd name="connsiteX49" fmla="*/ 829715 w 3339552"/>
              <a:gd name="connsiteY49" fmla="*/ 1468234 h 7328490"/>
              <a:gd name="connsiteX50" fmla="*/ 913058 w 3339552"/>
              <a:gd name="connsiteY50" fmla="*/ 1442040 h 7328490"/>
              <a:gd name="connsiteX51" fmla="*/ 994021 w 3339552"/>
              <a:gd name="connsiteY51" fmla="*/ 1368222 h 7328490"/>
              <a:gd name="connsiteX52" fmla="*/ 1103558 w 3339552"/>
              <a:gd name="connsiteY52" fmla="*/ 1351553 h 7328490"/>
              <a:gd name="connsiteX53" fmla="*/ 1170233 w 3339552"/>
              <a:gd name="connsiteY53" fmla="*/ 1356315 h 7328490"/>
              <a:gd name="connsiteX54" fmla="*/ 1329777 w 3339552"/>
              <a:gd name="connsiteY54" fmla="*/ 1465853 h 7328490"/>
              <a:gd name="connsiteX55" fmla="*/ 1389308 w 3339552"/>
              <a:gd name="connsiteY55" fmla="*/ 1494428 h 7328490"/>
              <a:gd name="connsiteX56" fmla="*/ 1260721 w 3339552"/>
              <a:gd name="connsiteY56" fmla="*/ 1596822 h 7328490"/>
              <a:gd name="connsiteX57" fmla="*/ 1263102 w 3339552"/>
              <a:gd name="connsiteY57" fmla="*/ 1661115 h 7328490"/>
              <a:gd name="connsiteX58" fmla="*/ 1425027 w 3339552"/>
              <a:gd name="connsiteY58" fmla="*/ 1613490 h 7328490"/>
              <a:gd name="connsiteX59" fmla="*/ 1386927 w 3339552"/>
              <a:gd name="connsiteY59" fmla="*/ 1677784 h 7328490"/>
              <a:gd name="connsiteX60" fmla="*/ 1405977 w 3339552"/>
              <a:gd name="connsiteY60" fmla="*/ 1751603 h 7328490"/>
              <a:gd name="connsiteX61" fmla="*/ 1517896 w 3339552"/>
              <a:gd name="connsiteY61" fmla="*/ 1787322 h 7328490"/>
              <a:gd name="connsiteX62" fmla="*/ 1591715 w 3339552"/>
              <a:gd name="connsiteY62" fmla="*/ 1803990 h 7328490"/>
              <a:gd name="connsiteX63" fmla="*/ 1501227 w 3339552"/>
              <a:gd name="connsiteY63" fmla="*/ 1934959 h 7328490"/>
              <a:gd name="connsiteX64" fmla="*/ 1494083 w 3339552"/>
              <a:gd name="connsiteY64" fmla="*/ 1984965 h 7328490"/>
              <a:gd name="connsiteX65" fmla="*/ 1422646 w 3339552"/>
              <a:gd name="connsiteY65" fmla="*/ 2020684 h 7328490"/>
              <a:gd name="connsiteX66" fmla="*/ 1391690 w 3339552"/>
              <a:gd name="connsiteY66" fmla="*/ 2082597 h 7328490"/>
              <a:gd name="connsiteX67" fmla="*/ 1260721 w 3339552"/>
              <a:gd name="connsiteY67" fmla="*/ 2056403 h 7328490"/>
              <a:gd name="connsiteX68" fmla="*/ 1139277 w 3339552"/>
              <a:gd name="connsiteY68" fmla="*/ 2056402 h 7328490"/>
              <a:gd name="connsiteX69" fmla="*/ 1072602 w 3339552"/>
              <a:gd name="connsiteY69" fmla="*/ 2084978 h 7328490"/>
              <a:gd name="connsiteX70" fmla="*/ 1065458 w 3339552"/>
              <a:gd name="connsiteY70" fmla="*/ 2184990 h 7328490"/>
              <a:gd name="connsiteX71" fmla="*/ 977352 w 3339552"/>
              <a:gd name="connsiteY71" fmla="*/ 2273097 h 7328490"/>
              <a:gd name="connsiteX72" fmla="*/ 1120227 w 3339552"/>
              <a:gd name="connsiteY72" fmla="*/ 2335009 h 7328490"/>
              <a:gd name="connsiteX73" fmla="*/ 1170234 w 3339552"/>
              <a:gd name="connsiteY73" fmla="*/ 2370727 h 7328490"/>
              <a:gd name="connsiteX74" fmla="*/ 1222621 w 3339552"/>
              <a:gd name="connsiteY74" fmla="*/ 2387397 h 7328490"/>
              <a:gd name="connsiteX75" fmla="*/ 1272627 w 3339552"/>
              <a:gd name="connsiteY75" fmla="*/ 2437403 h 7328490"/>
              <a:gd name="connsiteX76" fmla="*/ 1329777 w 3339552"/>
              <a:gd name="connsiteY76" fmla="*/ 2458834 h 7328490"/>
              <a:gd name="connsiteX77" fmla="*/ 1422646 w 3339552"/>
              <a:gd name="connsiteY77" fmla="*/ 2535034 h 7328490"/>
              <a:gd name="connsiteX78" fmla="*/ 1508371 w 3339552"/>
              <a:gd name="connsiteY78" fmla="*/ 2568373 h 7328490"/>
              <a:gd name="connsiteX79" fmla="*/ 1641721 w 3339552"/>
              <a:gd name="connsiteY79" fmla="*/ 2716009 h 7328490"/>
              <a:gd name="connsiteX80" fmla="*/ 1725065 w 3339552"/>
              <a:gd name="connsiteY80" fmla="*/ 2870790 h 7328490"/>
              <a:gd name="connsiteX81" fmla="*/ 1896514 w 3339552"/>
              <a:gd name="connsiteY81" fmla="*/ 2977947 h 7328490"/>
              <a:gd name="connsiteX82" fmla="*/ 1927471 w 3339552"/>
              <a:gd name="connsiteY82" fmla="*/ 3082722 h 7328490"/>
              <a:gd name="connsiteX83" fmla="*/ 1989383 w 3339552"/>
              <a:gd name="connsiteY83" fmla="*/ 3185115 h 7328490"/>
              <a:gd name="connsiteX84" fmla="*/ 2051296 w 3339552"/>
              <a:gd name="connsiteY84" fmla="*/ 3223215 h 7328490"/>
              <a:gd name="connsiteX85" fmla="*/ 2182265 w 3339552"/>
              <a:gd name="connsiteY85" fmla="*/ 3370853 h 7328490"/>
              <a:gd name="connsiteX86" fmla="*/ 2325139 w 3339552"/>
              <a:gd name="connsiteY86" fmla="*/ 3447053 h 7328490"/>
              <a:gd name="connsiteX87" fmla="*/ 2384671 w 3339552"/>
              <a:gd name="connsiteY87" fmla="*/ 3532778 h 7328490"/>
              <a:gd name="connsiteX88" fmla="*/ 2432296 w 3339552"/>
              <a:gd name="connsiteY88" fmla="*/ 3599453 h 7328490"/>
              <a:gd name="connsiteX89" fmla="*/ 2479921 w 3339552"/>
              <a:gd name="connsiteY89" fmla="*/ 3589929 h 7328490"/>
              <a:gd name="connsiteX90" fmla="*/ 2484683 w 3339552"/>
              <a:gd name="connsiteY90" fmla="*/ 3742328 h 7328490"/>
              <a:gd name="connsiteX91" fmla="*/ 2537071 w 3339552"/>
              <a:gd name="connsiteY91" fmla="*/ 3835197 h 7328490"/>
              <a:gd name="connsiteX92" fmla="*/ 2529927 w 3339552"/>
              <a:gd name="connsiteY92" fmla="*/ 3873297 h 7328490"/>
              <a:gd name="connsiteX93" fmla="*/ 2598983 w 3339552"/>
              <a:gd name="connsiteY93" fmla="*/ 3909015 h 7328490"/>
              <a:gd name="connsiteX94" fmla="*/ 2656133 w 3339552"/>
              <a:gd name="connsiteY94" fmla="*/ 3854247 h 7328490"/>
              <a:gd name="connsiteX95" fmla="*/ 2689471 w 3339552"/>
              <a:gd name="connsiteY95" fmla="*/ 3937590 h 7328490"/>
              <a:gd name="connsiteX96" fmla="*/ 2734715 w 3339552"/>
              <a:gd name="connsiteY96" fmla="*/ 3982834 h 7328490"/>
              <a:gd name="connsiteX97" fmla="*/ 2808533 w 3339552"/>
              <a:gd name="connsiteY97" fmla="*/ 4006647 h 7328490"/>
              <a:gd name="connsiteX98" fmla="*/ 2860921 w 3339552"/>
              <a:gd name="connsiteY98" fmla="*/ 4075703 h 7328490"/>
              <a:gd name="connsiteX99" fmla="*/ 2946646 w 3339552"/>
              <a:gd name="connsiteY99" fmla="*/ 4130472 h 7328490"/>
              <a:gd name="connsiteX100" fmla="*/ 2999033 w 3339552"/>
              <a:gd name="connsiteY100" fmla="*/ 4163809 h 7328490"/>
              <a:gd name="connsiteX101" fmla="*/ 2870446 w 3339552"/>
              <a:gd name="connsiteY101" fmla="*/ 4256678 h 7328490"/>
              <a:gd name="connsiteX102" fmla="*/ 2868064 w 3339552"/>
              <a:gd name="connsiteY102" fmla="*/ 4311446 h 7328490"/>
              <a:gd name="connsiteX103" fmla="*/ 2970458 w 3339552"/>
              <a:gd name="connsiteY103" fmla="*/ 4428128 h 7328490"/>
              <a:gd name="connsiteX104" fmla="*/ 3065708 w 3339552"/>
              <a:gd name="connsiteY104" fmla="*/ 4490040 h 7328490"/>
              <a:gd name="connsiteX105" fmla="*/ 3096665 w 3339552"/>
              <a:gd name="connsiteY105" fmla="*/ 4528140 h 7328490"/>
              <a:gd name="connsiteX106" fmla="*/ 3082377 w 3339552"/>
              <a:gd name="connsiteY106" fmla="*/ 4609103 h 7328490"/>
              <a:gd name="connsiteX107" fmla="*/ 3077615 w 3339552"/>
              <a:gd name="connsiteY107" fmla="*/ 4692447 h 7328490"/>
              <a:gd name="connsiteX108" fmla="*/ 3034752 w 3339552"/>
              <a:gd name="connsiteY108" fmla="*/ 4701972 h 7328490"/>
              <a:gd name="connsiteX109" fmla="*/ 3008558 w 3339552"/>
              <a:gd name="connsiteY109" fmla="*/ 4718640 h 7328490"/>
              <a:gd name="connsiteX110" fmla="*/ 3037133 w 3339552"/>
              <a:gd name="connsiteY110" fmla="*/ 4868659 h 7328490"/>
              <a:gd name="connsiteX111" fmla="*/ 3020465 w 3339552"/>
              <a:gd name="connsiteY111" fmla="*/ 5004390 h 7328490"/>
              <a:gd name="connsiteX112" fmla="*/ 2982365 w 3339552"/>
              <a:gd name="connsiteY112" fmla="*/ 5044872 h 7328490"/>
              <a:gd name="connsiteX113" fmla="*/ 2965696 w 3339552"/>
              <a:gd name="connsiteY113" fmla="*/ 5166315 h 7328490"/>
              <a:gd name="connsiteX114" fmla="*/ 2937121 w 3339552"/>
              <a:gd name="connsiteY114" fmla="*/ 5285378 h 7328490"/>
              <a:gd name="connsiteX115" fmla="*/ 2989508 w 3339552"/>
              <a:gd name="connsiteY115" fmla="*/ 5302047 h 7328490"/>
              <a:gd name="connsiteX116" fmla="*/ 2987127 w 3339552"/>
              <a:gd name="connsiteY116" fmla="*/ 5347290 h 7328490"/>
              <a:gd name="connsiteX117" fmla="*/ 2984746 w 3339552"/>
              <a:gd name="connsiteY117" fmla="*/ 5402059 h 7328490"/>
              <a:gd name="connsiteX118" fmla="*/ 3041896 w 3339552"/>
              <a:gd name="connsiteY118" fmla="*/ 5471115 h 7328490"/>
              <a:gd name="connsiteX119" fmla="*/ 3089521 w 3339552"/>
              <a:gd name="connsiteY119" fmla="*/ 5597322 h 7328490"/>
              <a:gd name="connsiteX120" fmla="*/ 2996652 w 3339552"/>
              <a:gd name="connsiteY120" fmla="*/ 5887834 h 7328490"/>
              <a:gd name="connsiteX121" fmla="*/ 3018083 w 3339552"/>
              <a:gd name="connsiteY121" fmla="*/ 5942603 h 7328490"/>
              <a:gd name="connsiteX122" fmla="*/ 3044277 w 3339552"/>
              <a:gd name="connsiteY122" fmla="*/ 5994990 h 7328490"/>
              <a:gd name="connsiteX123" fmla="*/ 3049040 w 3339552"/>
              <a:gd name="connsiteY123" fmla="*/ 6099765 h 7328490"/>
              <a:gd name="connsiteX124" fmla="*/ 2956170 w 3339552"/>
              <a:gd name="connsiteY124" fmla="*/ 6259310 h 7328490"/>
              <a:gd name="connsiteX125" fmla="*/ 2920452 w 3339552"/>
              <a:gd name="connsiteY125" fmla="*/ 6240259 h 7328490"/>
              <a:gd name="connsiteX126" fmla="*/ 2849015 w 3339552"/>
              <a:gd name="connsiteY126" fmla="*/ 6252165 h 7328490"/>
              <a:gd name="connsiteX127" fmla="*/ 2713283 w 3339552"/>
              <a:gd name="connsiteY127" fmla="*/ 6364084 h 7328490"/>
              <a:gd name="connsiteX128" fmla="*/ 2606127 w 3339552"/>
              <a:gd name="connsiteY128" fmla="*/ 6349797 h 7328490"/>
              <a:gd name="connsiteX129" fmla="*/ 2575171 w 3339552"/>
              <a:gd name="connsiteY129" fmla="*/ 6378372 h 7328490"/>
              <a:gd name="connsiteX130" fmla="*/ 2508495 w 3339552"/>
              <a:gd name="connsiteY130" fmla="*/ 6423614 h 7328490"/>
              <a:gd name="connsiteX131" fmla="*/ 2391815 w 3339552"/>
              <a:gd name="connsiteY131" fmla="*/ 6411709 h 7328490"/>
              <a:gd name="connsiteX132" fmla="*/ 2368002 w 3339552"/>
              <a:gd name="connsiteY132" fmla="*/ 6528390 h 7328490"/>
              <a:gd name="connsiteX133" fmla="*/ 2363240 w 3339552"/>
              <a:gd name="connsiteY133" fmla="*/ 6564109 h 7328490"/>
              <a:gd name="connsiteX134" fmla="*/ 2339428 w 3339552"/>
              <a:gd name="connsiteY134" fmla="*/ 6583159 h 7328490"/>
              <a:gd name="connsiteX135" fmla="*/ 2141783 w 3339552"/>
              <a:gd name="connsiteY135" fmla="*/ 6535534 h 7328490"/>
              <a:gd name="connsiteX136" fmla="*/ 2103683 w 3339552"/>
              <a:gd name="connsiteY136" fmla="*/ 6587922 h 7328490"/>
              <a:gd name="connsiteX137" fmla="*/ 2072727 w 3339552"/>
              <a:gd name="connsiteY137" fmla="*/ 6683172 h 7328490"/>
              <a:gd name="connsiteX138" fmla="*/ 2039389 w 3339552"/>
              <a:gd name="connsiteY138" fmla="*/ 6747465 h 7328490"/>
              <a:gd name="connsiteX139" fmla="*/ 2051296 w 3339552"/>
              <a:gd name="connsiteY139" fmla="*/ 6809378 h 7328490"/>
              <a:gd name="connsiteX140" fmla="*/ 2184646 w 3339552"/>
              <a:gd name="connsiteY140" fmla="*/ 6921297 h 7328490"/>
              <a:gd name="connsiteX141" fmla="*/ 2253702 w 3339552"/>
              <a:gd name="connsiteY141" fmla="*/ 6954634 h 7328490"/>
              <a:gd name="connsiteX142" fmla="*/ 2237033 w 3339552"/>
              <a:gd name="connsiteY142" fmla="*/ 6978447 h 7328490"/>
              <a:gd name="connsiteX143" fmla="*/ 2201315 w 3339552"/>
              <a:gd name="connsiteY143" fmla="*/ 6997497 h 7328490"/>
              <a:gd name="connsiteX144" fmla="*/ 2234652 w 3339552"/>
              <a:gd name="connsiteY144" fmla="*/ 7073697 h 7328490"/>
              <a:gd name="connsiteX145" fmla="*/ 2203696 w 3339552"/>
              <a:gd name="connsiteY145" fmla="*/ 7095128 h 7328490"/>
              <a:gd name="connsiteX146" fmla="*/ 2098921 w 3339552"/>
              <a:gd name="connsiteY146" fmla="*/ 7033215 h 7328490"/>
              <a:gd name="connsiteX147" fmla="*/ 2056058 w 3339552"/>
              <a:gd name="connsiteY147" fmla="*/ 7059409 h 7328490"/>
              <a:gd name="connsiteX148" fmla="*/ 1996527 w 3339552"/>
              <a:gd name="connsiteY148" fmla="*/ 6957015 h 7328490"/>
              <a:gd name="connsiteX149" fmla="*/ 1879846 w 3339552"/>
              <a:gd name="connsiteY149" fmla="*/ 6983209 h 7328490"/>
              <a:gd name="connsiteX150" fmla="*/ 1815552 w 3339552"/>
              <a:gd name="connsiteY150" fmla="*/ 6987972 h 7328490"/>
              <a:gd name="connsiteX151" fmla="*/ 1765546 w 3339552"/>
              <a:gd name="connsiteY151" fmla="*/ 6983210 h 7328490"/>
              <a:gd name="connsiteX152" fmla="*/ 1708396 w 3339552"/>
              <a:gd name="connsiteY152" fmla="*/ 7028453 h 7328490"/>
              <a:gd name="connsiteX153" fmla="*/ 1529802 w 3339552"/>
              <a:gd name="connsiteY153" fmla="*/ 6987972 h 7328490"/>
              <a:gd name="connsiteX154" fmla="*/ 1553614 w 3339552"/>
              <a:gd name="connsiteY154" fmla="*/ 7114178 h 7328490"/>
              <a:gd name="connsiteX155" fmla="*/ 1477415 w 3339552"/>
              <a:gd name="connsiteY155" fmla="*/ 7159422 h 7328490"/>
              <a:gd name="connsiteX156" fmla="*/ 1415502 w 3339552"/>
              <a:gd name="connsiteY156" fmla="*/ 7226096 h 7328490"/>
              <a:gd name="connsiteX157" fmla="*/ 1265483 w 3339552"/>
              <a:gd name="connsiteY157" fmla="*/ 7218953 h 7328490"/>
              <a:gd name="connsiteX158" fmla="*/ 1213096 w 3339552"/>
              <a:gd name="connsiteY158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517227 w 3339552"/>
              <a:gd name="connsiteY4" fmla="*/ 239507 h 7328490"/>
              <a:gd name="connsiteX5" fmla="*/ 2402927 w 3339552"/>
              <a:gd name="connsiteY5" fmla="*/ 271257 h 7328490"/>
              <a:gd name="connsiteX6" fmla="*/ 2275927 w 3339552"/>
              <a:gd name="connsiteY6" fmla="*/ 198232 h 7328490"/>
              <a:gd name="connsiteX7" fmla="*/ 2133052 w 3339552"/>
              <a:gd name="connsiteY7" fmla="*/ 233157 h 7328490"/>
              <a:gd name="connsiteX8" fmla="*/ 1913977 w 3339552"/>
              <a:gd name="connsiteY8" fmla="*/ 36309 h 7328490"/>
              <a:gd name="connsiteX9" fmla="*/ 1777452 w 3339552"/>
              <a:gd name="connsiteY9" fmla="*/ 13289 h 7328490"/>
              <a:gd name="connsiteX10" fmla="*/ 1703633 w 3339552"/>
              <a:gd name="connsiteY10" fmla="*/ 41864 h 7328490"/>
              <a:gd name="connsiteX11" fmla="*/ 1615527 w 3339552"/>
              <a:gd name="connsiteY11" fmla="*/ 75203 h 7328490"/>
              <a:gd name="connsiteX12" fmla="*/ 1515515 w 3339552"/>
              <a:gd name="connsiteY12" fmla="*/ 129971 h 7328490"/>
              <a:gd name="connsiteX13" fmla="*/ 1525040 w 3339552"/>
              <a:gd name="connsiteY13" fmla="*/ 194264 h 7328490"/>
              <a:gd name="connsiteX14" fmla="*/ 1505990 w 3339552"/>
              <a:gd name="connsiteY14" fmla="*/ 251415 h 7328490"/>
              <a:gd name="connsiteX15" fmla="*/ 1413121 w 3339552"/>
              <a:gd name="connsiteY15" fmla="*/ 270464 h 7328490"/>
              <a:gd name="connsiteX16" fmla="*/ 1339302 w 3339552"/>
              <a:gd name="connsiteY16" fmla="*/ 306184 h 7328490"/>
              <a:gd name="connsiteX17" fmla="*/ 1260721 w 3339552"/>
              <a:gd name="connsiteY17" fmla="*/ 346665 h 7328490"/>
              <a:gd name="connsiteX18" fmla="*/ 1191665 w 3339552"/>
              <a:gd name="connsiteY18" fmla="*/ 272847 h 7328490"/>
              <a:gd name="connsiteX19" fmla="*/ 1082127 w 3339552"/>
              <a:gd name="connsiteY19" fmla="*/ 353809 h 7328490"/>
              <a:gd name="connsiteX20" fmla="*/ 1020215 w 3339552"/>
              <a:gd name="connsiteY20" fmla="*/ 420484 h 7328490"/>
              <a:gd name="connsiteX21" fmla="*/ 858290 w 3339552"/>
              <a:gd name="connsiteY21" fmla="*/ 301422 h 7328490"/>
              <a:gd name="connsiteX22" fmla="*/ 796377 w 3339552"/>
              <a:gd name="connsiteY22" fmla="*/ 406196 h 7328490"/>
              <a:gd name="connsiteX23" fmla="*/ 755896 w 3339552"/>
              <a:gd name="connsiteY23" fmla="*/ 341903 h 7328490"/>
              <a:gd name="connsiteX24" fmla="*/ 689221 w 3339552"/>
              <a:gd name="connsiteY24" fmla="*/ 270465 h 7328490"/>
              <a:gd name="connsiteX25" fmla="*/ 667790 w 3339552"/>
              <a:gd name="connsiteY25" fmla="*/ 313328 h 7328490"/>
              <a:gd name="connsiteX26" fmla="*/ 620165 w 3339552"/>
              <a:gd name="connsiteY26" fmla="*/ 382384 h 7328490"/>
              <a:gd name="connsiteX27" fmla="*/ 589208 w 3339552"/>
              <a:gd name="connsiteY27" fmla="*/ 396672 h 7328490"/>
              <a:gd name="connsiteX28" fmla="*/ 498721 w 3339552"/>
              <a:gd name="connsiteY28" fmla="*/ 482397 h 7328490"/>
              <a:gd name="connsiteX29" fmla="*/ 396327 w 3339552"/>
              <a:gd name="connsiteY29" fmla="*/ 380003 h 7328490"/>
              <a:gd name="connsiteX30" fmla="*/ 243927 w 3339552"/>
              <a:gd name="connsiteY30" fmla="*/ 294278 h 7328490"/>
              <a:gd name="connsiteX31" fmla="*/ 174871 w 3339552"/>
              <a:gd name="connsiteY31" fmla="*/ 327615 h 7328490"/>
              <a:gd name="connsiteX32" fmla="*/ 127246 w 3339552"/>
              <a:gd name="connsiteY32" fmla="*/ 410959 h 7328490"/>
              <a:gd name="connsiteX33" fmla="*/ 43902 w 3339552"/>
              <a:gd name="connsiteY33" fmla="*/ 472872 h 7328490"/>
              <a:gd name="connsiteX34" fmla="*/ 8183 w 3339552"/>
              <a:gd name="connsiteY34" fmla="*/ 484778 h 7328490"/>
              <a:gd name="connsiteX35" fmla="*/ 198683 w 3339552"/>
              <a:gd name="connsiteY35" fmla="*/ 689565 h 7328490"/>
              <a:gd name="connsiteX36" fmla="*/ 265359 w 3339552"/>
              <a:gd name="connsiteY36" fmla="*/ 706234 h 7328490"/>
              <a:gd name="connsiteX37" fmla="*/ 298697 w 3339552"/>
              <a:gd name="connsiteY37" fmla="*/ 730047 h 7328490"/>
              <a:gd name="connsiteX38" fmla="*/ 296315 w 3339552"/>
              <a:gd name="connsiteY38" fmla="*/ 901496 h 7328490"/>
              <a:gd name="connsiteX39" fmla="*/ 362990 w 3339552"/>
              <a:gd name="connsiteY39" fmla="*/ 906259 h 7328490"/>
              <a:gd name="connsiteX40" fmla="*/ 401090 w 3339552"/>
              <a:gd name="connsiteY40" fmla="*/ 856253 h 7328490"/>
              <a:gd name="connsiteX41" fmla="*/ 482052 w 3339552"/>
              <a:gd name="connsiteY41" fmla="*/ 894353 h 7328490"/>
              <a:gd name="connsiteX42" fmla="*/ 420140 w 3339552"/>
              <a:gd name="connsiteY42" fmla="*/ 1039609 h 7328490"/>
              <a:gd name="connsiteX43" fmla="*/ 434427 w 3339552"/>
              <a:gd name="connsiteY43" fmla="*/ 1087234 h 7328490"/>
              <a:gd name="connsiteX44" fmla="*/ 379658 w 3339552"/>
              <a:gd name="connsiteY44" fmla="*/ 1139622 h 7328490"/>
              <a:gd name="connsiteX45" fmla="*/ 415377 w 3339552"/>
              <a:gd name="connsiteY45" fmla="*/ 1168196 h 7328490"/>
              <a:gd name="connsiteX46" fmla="*/ 486815 w 3339552"/>
              <a:gd name="connsiteY46" fmla="*/ 1256303 h 7328490"/>
              <a:gd name="connsiteX47" fmla="*/ 527296 w 3339552"/>
              <a:gd name="connsiteY47" fmla="*/ 1344409 h 7328490"/>
              <a:gd name="connsiteX48" fmla="*/ 636833 w 3339552"/>
              <a:gd name="connsiteY48" fmla="*/ 1396797 h 7328490"/>
              <a:gd name="connsiteX49" fmla="*/ 746371 w 3339552"/>
              <a:gd name="connsiteY49" fmla="*/ 1420609 h 7328490"/>
              <a:gd name="connsiteX50" fmla="*/ 829715 w 3339552"/>
              <a:gd name="connsiteY50" fmla="*/ 1468234 h 7328490"/>
              <a:gd name="connsiteX51" fmla="*/ 913058 w 3339552"/>
              <a:gd name="connsiteY51" fmla="*/ 1442040 h 7328490"/>
              <a:gd name="connsiteX52" fmla="*/ 994021 w 3339552"/>
              <a:gd name="connsiteY52" fmla="*/ 1368222 h 7328490"/>
              <a:gd name="connsiteX53" fmla="*/ 1103558 w 3339552"/>
              <a:gd name="connsiteY53" fmla="*/ 1351553 h 7328490"/>
              <a:gd name="connsiteX54" fmla="*/ 1170233 w 3339552"/>
              <a:gd name="connsiteY54" fmla="*/ 1356315 h 7328490"/>
              <a:gd name="connsiteX55" fmla="*/ 1329777 w 3339552"/>
              <a:gd name="connsiteY55" fmla="*/ 1465853 h 7328490"/>
              <a:gd name="connsiteX56" fmla="*/ 1389308 w 3339552"/>
              <a:gd name="connsiteY56" fmla="*/ 1494428 h 7328490"/>
              <a:gd name="connsiteX57" fmla="*/ 1260721 w 3339552"/>
              <a:gd name="connsiteY57" fmla="*/ 1596822 h 7328490"/>
              <a:gd name="connsiteX58" fmla="*/ 1263102 w 3339552"/>
              <a:gd name="connsiteY58" fmla="*/ 1661115 h 7328490"/>
              <a:gd name="connsiteX59" fmla="*/ 1425027 w 3339552"/>
              <a:gd name="connsiteY59" fmla="*/ 1613490 h 7328490"/>
              <a:gd name="connsiteX60" fmla="*/ 1386927 w 3339552"/>
              <a:gd name="connsiteY60" fmla="*/ 1677784 h 7328490"/>
              <a:gd name="connsiteX61" fmla="*/ 1405977 w 3339552"/>
              <a:gd name="connsiteY61" fmla="*/ 1751603 h 7328490"/>
              <a:gd name="connsiteX62" fmla="*/ 1517896 w 3339552"/>
              <a:gd name="connsiteY62" fmla="*/ 1787322 h 7328490"/>
              <a:gd name="connsiteX63" fmla="*/ 1591715 w 3339552"/>
              <a:gd name="connsiteY63" fmla="*/ 1803990 h 7328490"/>
              <a:gd name="connsiteX64" fmla="*/ 1501227 w 3339552"/>
              <a:gd name="connsiteY64" fmla="*/ 1934959 h 7328490"/>
              <a:gd name="connsiteX65" fmla="*/ 1494083 w 3339552"/>
              <a:gd name="connsiteY65" fmla="*/ 1984965 h 7328490"/>
              <a:gd name="connsiteX66" fmla="*/ 1422646 w 3339552"/>
              <a:gd name="connsiteY66" fmla="*/ 2020684 h 7328490"/>
              <a:gd name="connsiteX67" fmla="*/ 1391690 w 3339552"/>
              <a:gd name="connsiteY67" fmla="*/ 2082597 h 7328490"/>
              <a:gd name="connsiteX68" fmla="*/ 1260721 w 3339552"/>
              <a:gd name="connsiteY68" fmla="*/ 2056403 h 7328490"/>
              <a:gd name="connsiteX69" fmla="*/ 1139277 w 3339552"/>
              <a:gd name="connsiteY69" fmla="*/ 2056402 h 7328490"/>
              <a:gd name="connsiteX70" fmla="*/ 1072602 w 3339552"/>
              <a:gd name="connsiteY70" fmla="*/ 2084978 h 7328490"/>
              <a:gd name="connsiteX71" fmla="*/ 1065458 w 3339552"/>
              <a:gd name="connsiteY71" fmla="*/ 2184990 h 7328490"/>
              <a:gd name="connsiteX72" fmla="*/ 977352 w 3339552"/>
              <a:gd name="connsiteY72" fmla="*/ 2273097 h 7328490"/>
              <a:gd name="connsiteX73" fmla="*/ 1120227 w 3339552"/>
              <a:gd name="connsiteY73" fmla="*/ 2335009 h 7328490"/>
              <a:gd name="connsiteX74" fmla="*/ 1170234 w 3339552"/>
              <a:gd name="connsiteY74" fmla="*/ 2370727 h 7328490"/>
              <a:gd name="connsiteX75" fmla="*/ 1222621 w 3339552"/>
              <a:gd name="connsiteY75" fmla="*/ 2387397 h 7328490"/>
              <a:gd name="connsiteX76" fmla="*/ 1272627 w 3339552"/>
              <a:gd name="connsiteY76" fmla="*/ 2437403 h 7328490"/>
              <a:gd name="connsiteX77" fmla="*/ 1329777 w 3339552"/>
              <a:gd name="connsiteY77" fmla="*/ 2458834 h 7328490"/>
              <a:gd name="connsiteX78" fmla="*/ 1422646 w 3339552"/>
              <a:gd name="connsiteY78" fmla="*/ 2535034 h 7328490"/>
              <a:gd name="connsiteX79" fmla="*/ 1508371 w 3339552"/>
              <a:gd name="connsiteY79" fmla="*/ 2568373 h 7328490"/>
              <a:gd name="connsiteX80" fmla="*/ 1641721 w 3339552"/>
              <a:gd name="connsiteY80" fmla="*/ 2716009 h 7328490"/>
              <a:gd name="connsiteX81" fmla="*/ 1725065 w 3339552"/>
              <a:gd name="connsiteY81" fmla="*/ 2870790 h 7328490"/>
              <a:gd name="connsiteX82" fmla="*/ 1896514 w 3339552"/>
              <a:gd name="connsiteY82" fmla="*/ 2977947 h 7328490"/>
              <a:gd name="connsiteX83" fmla="*/ 1927471 w 3339552"/>
              <a:gd name="connsiteY83" fmla="*/ 3082722 h 7328490"/>
              <a:gd name="connsiteX84" fmla="*/ 1989383 w 3339552"/>
              <a:gd name="connsiteY84" fmla="*/ 3185115 h 7328490"/>
              <a:gd name="connsiteX85" fmla="*/ 2051296 w 3339552"/>
              <a:gd name="connsiteY85" fmla="*/ 3223215 h 7328490"/>
              <a:gd name="connsiteX86" fmla="*/ 2182265 w 3339552"/>
              <a:gd name="connsiteY86" fmla="*/ 3370853 h 7328490"/>
              <a:gd name="connsiteX87" fmla="*/ 2325139 w 3339552"/>
              <a:gd name="connsiteY87" fmla="*/ 3447053 h 7328490"/>
              <a:gd name="connsiteX88" fmla="*/ 2384671 w 3339552"/>
              <a:gd name="connsiteY88" fmla="*/ 3532778 h 7328490"/>
              <a:gd name="connsiteX89" fmla="*/ 2432296 w 3339552"/>
              <a:gd name="connsiteY89" fmla="*/ 3599453 h 7328490"/>
              <a:gd name="connsiteX90" fmla="*/ 2479921 w 3339552"/>
              <a:gd name="connsiteY90" fmla="*/ 3589929 h 7328490"/>
              <a:gd name="connsiteX91" fmla="*/ 2484683 w 3339552"/>
              <a:gd name="connsiteY91" fmla="*/ 3742328 h 7328490"/>
              <a:gd name="connsiteX92" fmla="*/ 2537071 w 3339552"/>
              <a:gd name="connsiteY92" fmla="*/ 3835197 h 7328490"/>
              <a:gd name="connsiteX93" fmla="*/ 2529927 w 3339552"/>
              <a:gd name="connsiteY93" fmla="*/ 3873297 h 7328490"/>
              <a:gd name="connsiteX94" fmla="*/ 2598983 w 3339552"/>
              <a:gd name="connsiteY94" fmla="*/ 3909015 h 7328490"/>
              <a:gd name="connsiteX95" fmla="*/ 2656133 w 3339552"/>
              <a:gd name="connsiteY95" fmla="*/ 3854247 h 7328490"/>
              <a:gd name="connsiteX96" fmla="*/ 2689471 w 3339552"/>
              <a:gd name="connsiteY96" fmla="*/ 3937590 h 7328490"/>
              <a:gd name="connsiteX97" fmla="*/ 2734715 w 3339552"/>
              <a:gd name="connsiteY97" fmla="*/ 3982834 h 7328490"/>
              <a:gd name="connsiteX98" fmla="*/ 2808533 w 3339552"/>
              <a:gd name="connsiteY98" fmla="*/ 4006647 h 7328490"/>
              <a:gd name="connsiteX99" fmla="*/ 2860921 w 3339552"/>
              <a:gd name="connsiteY99" fmla="*/ 4075703 h 7328490"/>
              <a:gd name="connsiteX100" fmla="*/ 2946646 w 3339552"/>
              <a:gd name="connsiteY100" fmla="*/ 4130472 h 7328490"/>
              <a:gd name="connsiteX101" fmla="*/ 2999033 w 3339552"/>
              <a:gd name="connsiteY101" fmla="*/ 4163809 h 7328490"/>
              <a:gd name="connsiteX102" fmla="*/ 2870446 w 3339552"/>
              <a:gd name="connsiteY102" fmla="*/ 4256678 h 7328490"/>
              <a:gd name="connsiteX103" fmla="*/ 2868064 w 3339552"/>
              <a:gd name="connsiteY103" fmla="*/ 4311446 h 7328490"/>
              <a:gd name="connsiteX104" fmla="*/ 2970458 w 3339552"/>
              <a:gd name="connsiteY104" fmla="*/ 4428128 h 7328490"/>
              <a:gd name="connsiteX105" fmla="*/ 3065708 w 3339552"/>
              <a:gd name="connsiteY105" fmla="*/ 4490040 h 7328490"/>
              <a:gd name="connsiteX106" fmla="*/ 3096665 w 3339552"/>
              <a:gd name="connsiteY106" fmla="*/ 4528140 h 7328490"/>
              <a:gd name="connsiteX107" fmla="*/ 3082377 w 3339552"/>
              <a:gd name="connsiteY107" fmla="*/ 4609103 h 7328490"/>
              <a:gd name="connsiteX108" fmla="*/ 3077615 w 3339552"/>
              <a:gd name="connsiteY108" fmla="*/ 4692447 h 7328490"/>
              <a:gd name="connsiteX109" fmla="*/ 3034752 w 3339552"/>
              <a:gd name="connsiteY109" fmla="*/ 4701972 h 7328490"/>
              <a:gd name="connsiteX110" fmla="*/ 3008558 w 3339552"/>
              <a:gd name="connsiteY110" fmla="*/ 4718640 h 7328490"/>
              <a:gd name="connsiteX111" fmla="*/ 3037133 w 3339552"/>
              <a:gd name="connsiteY111" fmla="*/ 4868659 h 7328490"/>
              <a:gd name="connsiteX112" fmla="*/ 3020465 w 3339552"/>
              <a:gd name="connsiteY112" fmla="*/ 5004390 h 7328490"/>
              <a:gd name="connsiteX113" fmla="*/ 2982365 w 3339552"/>
              <a:gd name="connsiteY113" fmla="*/ 5044872 h 7328490"/>
              <a:gd name="connsiteX114" fmla="*/ 2965696 w 3339552"/>
              <a:gd name="connsiteY114" fmla="*/ 5166315 h 7328490"/>
              <a:gd name="connsiteX115" fmla="*/ 2937121 w 3339552"/>
              <a:gd name="connsiteY115" fmla="*/ 5285378 h 7328490"/>
              <a:gd name="connsiteX116" fmla="*/ 2989508 w 3339552"/>
              <a:gd name="connsiteY116" fmla="*/ 5302047 h 7328490"/>
              <a:gd name="connsiteX117" fmla="*/ 2987127 w 3339552"/>
              <a:gd name="connsiteY117" fmla="*/ 5347290 h 7328490"/>
              <a:gd name="connsiteX118" fmla="*/ 2984746 w 3339552"/>
              <a:gd name="connsiteY118" fmla="*/ 5402059 h 7328490"/>
              <a:gd name="connsiteX119" fmla="*/ 3041896 w 3339552"/>
              <a:gd name="connsiteY119" fmla="*/ 5471115 h 7328490"/>
              <a:gd name="connsiteX120" fmla="*/ 3089521 w 3339552"/>
              <a:gd name="connsiteY120" fmla="*/ 5597322 h 7328490"/>
              <a:gd name="connsiteX121" fmla="*/ 2996652 w 3339552"/>
              <a:gd name="connsiteY121" fmla="*/ 5887834 h 7328490"/>
              <a:gd name="connsiteX122" fmla="*/ 3018083 w 3339552"/>
              <a:gd name="connsiteY122" fmla="*/ 5942603 h 7328490"/>
              <a:gd name="connsiteX123" fmla="*/ 3044277 w 3339552"/>
              <a:gd name="connsiteY123" fmla="*/ 5994990 h 7328490"/>
              <a:gd name="connsiteX124" fmla="*/ 3049040 w 3339552"/>
              <a:gd name="connsiteY124" fmla="*/ 6099765 h 7328490"/>
              <a:gd name="connsiteX125" fmla="*/ 2956170 w 3339552"/>
              <a:gd name="connsiteY125" fmla="*/ 6259310 h 7328490"/>
              <a:gd name="connsiteX126" fmla="*/ 2920452 w 3339552"/>
              <a:gd name="connsiteY126" fmla="*/ 6240259 h 7328490"/>
              <a:gd name="connsiteX127" fmla="*/ 2849015 w 3339552"/>
              <a:gd name="connsiteY127" fmla="*/ 6252165 h 7328490"/>
              <a:gd name="connsiteX128" fmla="*/ 2713283 w 3339552"/>
              <a:gd name="connsiteY128" fmla="*/ 6364084 h 7328490"/>
              <a:gd name="connsiteX129" fmla="*/ 2606127 w 3339552"/>
              <a:gd name="connsiteY129" fmla="*/ 6349797 h 7328490"/>
              <a:gd name="connsiteX130" fmla="*/ 2575171 w 3339552"/>
              <a:gd name="connsiteY130" fmla="*/ 6378372 h 7328490"/>
              <a:gd name="connsiteX131" fmla="*/ 2508495 w 3339552"/>
              <a:gd name="connsiteY131" fmla="*/ 6423614 h 7328490"/>
              <a:gd name="connsiteX132" fmla="*/ 2391815 w 3339552"/>
              <a:gd name="connsiteY132" fmla="*/ 6411709 h 7328490"/>
              <a:gd name="connsiteX133" fmla="*/ 2368002 w 3339552"/>
              <a:gd name="connsiteY133" fmla="*/ 6528390 h 7328490"/>
              <a:gd name="connsiteX134" fmla="*/ 2363240 w 3339552"/>
              <a:gd name="connsiteY134" fmla="*/ 6564109 h 7328490"/>
              <a:gd name="connsiteX135" fmla="*/ 2339428 w 3339552"/>
              <a:gd name="connsiteY135" fmla="*/ 6583159 h 7328490"/>
              <a:gd name="connsiteX136" fmla="*/ 2141783 w 3339552"/>
              <a:gd name="connsiteY136" fmla="*/ 6535534 h 7328490"/>
              <a:gd name="connsiteX137" fmla="*/ 2103683 w 3339552"/>
              <a:gd name="connsiteY137" fmla="*/ 6587922 h 7328490"/>
              <a:gd name="connsiteX138" fmla="*/ 2072727 w 3339552"/>
              <a:gd name="connsiteY138" fmla="*/ 6683172 h 7328490"/>
              <a:gd name="connsiteX139" fmla="*/ 2039389 w 3339552"/>
              <a:gd name="connsiteY139" fmla="*/ 6747465 h 7328490"/>
              <a:gd name="connsiteX140" fmla="*/ 2051296 w 3339552"/>
              <a:gd name="connsiteY140" fmla="*/ 6809378 h 7328490"/>
              <a:gd name="connsiteX141" fmla="*/ 2184646 w 3339552"/>
              <a:gd name="connsiteY141" fmla="*/ 6921297 h 7328490"/>
              <a:gd name="connsiteX142" fmla="*/ 2253702 w 3339552"/>
              <a:gd name="connsiteY142" fmla="*/ 6954634 h 7328490"/>
              <a:gd name="connsiteX143" fmla="*/ 2237033 w 3339552"/>
              <a:gd name="connsiteY143" fmla="*/ 6978447 h 7328490"/>
              <a:gd name="connsiteX144" fmla="*/ 2201315 w 3339552"/>
              <a:gd name="connsiteY144" fmla="*/ 6997497 h 7328490"/>
              <a:gd name="connsiteX145" fmla="*/ 2234652 w 3339552"/>
              <a:gd name="connsiteY145" fmla="*/ 7073697 h 7328490"/>
              <a:gd name="connsiteX146" fmla="*/ 2203696 w 3339552"/>
              <a:gd name="connsiteY146" fmla="*/ 7095128 h 7328490"/>
              <a:gd name="connsiteX147" fmla="*/ 2098921 w 3339552"/>
              <a:gd name="connsiteY147" fmla="*/ 7033215 h 7328490"/>
              <a:gd name="connsiteX148" fmla="*/ 2056058 w 3339552"/>
              <a:gd name="connsiteY148" fmla="*/ 7059409 h 7328490"/>
              <a:gd name="connsiteX149" fmla="*/ 1996527 w 3339552"/>
              <a:gd name="connsiteY149" fmla="*/ 6957015 h 7328490"/>
              <a:gd name="connsiteX150" fmla="*/ 1879846 w 3339552"/>
              <a:gd name="connsiteY150" fmla="*/ 6983209 h 7328490"/>
              <a:gd name="connsiteX151" fmla="*/ 1815552 w 3339552"/>
              <a:gd name="connsiteY151" fmla="*/ 6987972 h 7328490"/>
              <a:gd name="connsiteX152" fmla="*/ 1765546 w 3339552"/>
              <a:gd name="connsiteY152" fmla="*/ 6983210 h 7328490"/>
              <a:gd name="connsiteX153" fmla="*/ 1708396 w 3339552"/>
              <a:gd name="connsiteY153" fmla="*/ 7028453 h 7328490"/>
              <a:gd name="connsiteX154" fmla="*/ 1529802 w 3339552"/>
              <a:gd name="connsiteY154" fmla="*/ 6987972 h 7328490"/>
              <a:gd name="connsiteX155" fmla="*/ 1553614 w 3339552"/>
              <a:gd name="connsiteY155" fmla="*/ 7114178 h 7328490"/>
              <a:gd name="connsiteX156" fmla="*/ 1477415 w 3339552"/>
              <a:gd name="connsiteY156" fmla="*/ 7159422 h 7328490"/>
              <a:gd name="connsiteX157" fmla="*/ 1415502 w 3339552"/>
              <a:gd name="connsiteY157" fmla="*/ 7226096 h 7328490"/>
              <a:gd name="connsiteX158" fmla="*/ 1265483 w 3339552"/>
              <a:gd name="connsiteY158" fmla="*/ 7218953 h 7328490"/>
              <a:gd name="connsiteX159" fmla="*/ 1213096 w 3339552"/>
              <a:gd name="connsiteY159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526752 w 3339552"/>
              <a:gd name="connsiteY2" fmla="*/ 531609 h 7328490"/>
              <a:gd name="connsiteX3" fmla="*/ 2629939 w 3339552"/>
              <a:gd name="connsiteY3" fmla="*/ 310947 h 7328490"/>
              <a:gd name="connsiteX4" fmla="*/ 2517227 w 3339552"/>
              <a:gd name="connsiteY4" fmla="*/ 239507 h 7328490"/>
              <a:gd name="connsiteX5" fmla="*/ 2402927 w 3339552"/>
              <a:gd name="connsiteY5" fmla="*/ 271257 h 7328490"/>
              <a:gd name="connsiteX6" fmla="*/ 2275927 w 3339552"/>
              <a:gd name="connsiteY6" fmla="*/ 198232 h 7328490"/>
              <a:gd name="connsiteX7" fmla="*/ 2133052 w 3339552"/>
              <a:gd name="connsiteY7" fmla="*/ 233157 h 7328490"/>
              <a:gd name="connsiteX8" fmla="*/ 1913977 w 3339552"/>
              <a:gd name="connsiteY8" fmla="*/ 36309 h 7328490"/>
              <a:gd name="connsiteX9" fmla="*/ 1777452 w 3339552"/>
              <a:gd name="connsiteY9" fmla="*/ 13289 h 7328490"/>
              <a:gd name="connsiteX10" fmla="*/ 1703633 w 3339552"/>
              <a:gd name="connsiteY10" fmla="*/ 41864 h 7328490"/>
              <a:gd name="connsiteX11" fmla="*/ 1615527 w 3339552"/>
              <a:gd name="connsiteY11" fmla="*/ 75203 h 7328490"/>
              <a:gd name="connsiteX12" fmla="*/ 1515515 w 3339552"/>
              <a:gd name="connsiteY12" fmla="*/ 129971 h 7328490"/>
              <a:gd name="connsiteX13" fmla="*/ 1525040 w 3339552"/>
              <a:gd name="connsiteY13" fmla="*/ 194264 h 7328490"/>
              <a:gd name="connsiteX14" fmla="*/ 1505990 w 3339552"/>
              <a:gd name="connsiteY14" fmla="*/ 251415 h 7328490"/>
              <a:gd name="connsiteX15" fmla="*/ 1413121 w 3339552"/>
              <a:gd name="connsiteY15" fmla="*/ 270464 h 7328490"/>
              <a:gd name="connsiteX16" fmla="*/ 1339302 w 3339552"/>
              <a:gd name="connsiteY16" fmla="*/ 306184 h 7328490"/>
              <a:gd name="connsiteX17" fmla="*/ 1260721 w 3339552"/>
              <a:gd name="connsiteY17" fmla="*/ 346665 h 7328490"/>
              <a:gd name="connsiteX18" fmla="*/ 1191665 w 3339552"/>
              <a:gd name="connsiteY18" fmla="*/ 272847 h 7328490"/>
              <a:gd name="connsiteX19" fmla="*/ 1082127 w 3339552"/>
              <a:gd name="connsiteY19" fmla="*/ 353809 h 7328490"/>
              <a:gd name="connsiteX20" fmla="*/ 1020215 w 3339552"/>
              <a:gd name="connsiteY20" fmla="*/ 420484 h 7328490"/>
              <a:gd name="connsiteX21" fmla="*/ 858290 w 3339552"/>
              <a:gd name="connsiteY21" fmla="*/ 301422 h 7328490"/>
              <a:gd name="connsiteX22" fmla="*/ 796377 w 3339552"/>
              <a:gd name="connsiteY22" fmla="*/ 406196 h 7328490"/>
              <a:gd name="connsiteX23" fmla="*/ 755896 w 3339552"/>
              <a:gd name="connsiteY23" fmla="*/ 341903 h 7328490"/>
              <a:gd name="connsiteX24" fmla="*/ 689221 w 3339552"/>
              <a:gd name="connsiteY24" fmla="*/ 270465 h 7328490"/>
              <a:gd name="connsiteX25" fmla="*/ 667790 w 3339552"/>
              <a:gd name="connsiteY25" fmla="*/ 313328 h 7328490"/>
              <a:gd name="connsiteX26" fmla="*/ 620165 w 3339552"/>
              <a:gd name="connsiteY26" fmla="*/ 382384 h 7328490"/>
              <a:gd name="connsiteX27" fmla="*/ 589208 w 3339552"/>
              <a:gd name="connsiteY27" fmla="*/ 396672 h 7328490"/>
              <a:gd name="connsiteX28" fmla="*/ 498721 w 3339552"/>
              <a:gd name="connsiteY28" fmla="*/ 482397 h 7328490"/>
              <a:gd name="connsiteX29" fmla="*/ 396327 w 3339552"/>
              <a:gd name="connsiteY29" fmla="*/ 380003 h 7328490"/>
              <a:gd name="connsiteX30" fmla="*/ 243927 w 3339552"/>
              <a:gd name="connsiteY30" fmla="*/ 294278 h 7328490"/>
              <a:gd name="connsiteX31" fmla="*/ 174871 w 3339552"/>
              <a:gd name="connsiteY31" fmla="*/ 327615 h 7328490"/>
              <a:gd name="connsiteX32" fmla="*/ 127246 w 3339552"/>
              <a:gd name="connsiteY32" fmla="*/ 410959 h 7328490"/>
              <a:gd name="connsiteX33" fmla="*/ 43902 w 3339552"/>
              <a:gd name="connsiteY33" fmla="*/ 472872 h 7328490"/>
              <a:gd name="connsiteX34" fmla="*/ 8183 w 3339552"/>
              <a:gd name="connsiteY34" fmla="*/ 484778 h 7328490"/>
              <a:gd name="connsiteX35" fmla="*/ 198683 w 3339552"/>
              <a:gd name="connsiteY35" fmla="*/ 689565 h 7328490"/>
              <a:gd name="connsiteX36" fmla="*/ 265359 w 3339552"/>
              <a:gd name="connsiteY36" fmla="*/ 706234 h 7328490"/>
              <a:gd name="connsiteX37" fmla="*/ 298697 w 3339552"/>
              <a:gd name="connsiteY37" fmla="*/ 730047 h 7328490"/>
              <a:gd name="connsiteX38" fmla="*/ 296315 w 3339552"/>
              <a:gd name="connsiteY38" fmla="*/ 901496 h 7328490"/>
              <a:gd name="connsiteX39" fmla="*/ 362990 w 3339552"/>
              <a:gd name="connsiteY39" fmla="*/ 906259 h 7328490"/>
              <a:gd name="connsiteX40" fmla="*/ 401090 w 3339552"/>
              <a:gd name="connsiteY40" fmla="*/ 856253 h 7328490"/>
              <a:gd name="connsiteX41" fmla="*/ 482052 w 3339552"/>
              <a:gd name="connsiteY41" fmla="*/ 894353 h 7328490"/>
              <a:gd name="connsiteX42" fmla="*/ 420140 w 3339552"/>
              <a:gd name="connsiteY42" fmla="*/ 1039609 h 7328490"/>
              <a:gd name="connsiteX43" fmla="*/ 434427 w 3339552"/>
              <a:gd name="connsiteY43" fmla="*/ 1087234 h 7328490"/>
              <a:gd name="connsiteX44" fmla="*/ 379658 w 3339552"/>
              <a:gd name="connsiteY44" fmla="*/ 1139622 h 7328490"/>
              <a:gd name="connsiteX45" fmla="*/ 415377 w 3339552"/>
              <a:gd name="connsiteY45" fmla="*/ 1168196 h 7328490"/>
              <a:gd name="connsiteX46" fmla="*/ 486815 w 3339552"/>
              <a:gd name="connsiteY46" fmla="*/ 1256303 h 7328490"/>
              <a:gd name="connsiteX47" fmla="*/ 527296 w 3339552"/>
              <a:gd name="connsiteY47" fmla="*/ 1344409 h 7328490"/>
              <a:gd name="connsiteX48" fmla="*/ 636833 w 3339552"/>
              <a:gd name="connsiteY48" fmla="*/ 1396797 h 7328490"/>
              <a:gd name="connsiteX49" fmla="*/ 746371 w 3339552"/>
              <a:gd name="connsiteY49" fmla="*/ 1420609 h 7328490"/>
              <a:gd name="connsiteX50" fmla="*/ 829715 w 3339552"/>
              <a:gd name="connsiteY50" fmla="*/ 1468234 h 7328490"/>
              <a:gd name="connsiteX51" fmla="*/ 913058 w 3339552"/>
              <a:gd name="connsiteY51" fmla="*/ 1442040 h 7328490"/>
              <a:gd name="connsiteX52" fmla="*/ 994021 w 3339552"/>
              <a:gd name="connsiteY52" fmla="*/ 1368222 h 7328490"/>
              <a:gd name="connsiteX53" fmla="*/ 1103558 w 3339552"/>
              <a:gd name="connsiteY53" fmla="*/ 1351553 h 7328490"/>
              <a:gd name="connsiteX54" fmla="*/ 1170233 w 3339552"/>
              <a:gd name="connsiteY54" fmla="*/ 1356315 h 7328490"/>
              <a:gd name="connsiteX55" fmla="*/ 1329777 w 3339552"/>
              <a:gd name="connsiteY55" fmla="*/ 1465853 h 7328490"/>
              <a:gd name="connsiteX56" fmla="*/ 1389308 w 3339552"/>
              <a:gd name="connsiteY56" fmla="*/ 1494428 h 7328490"/>
              <a:gd name="connsiteX57" fmla="*/ 1260721 w 3339552"/>
              <a:gd name="connsiteY57" fmla="*/ 1596822 h 7328490"/>
              <a:gd name="connsiteX58" fmla="*/ 1263102 w 3339552"/>
              <a:gd name="connsiteY58" fmla="*/ 1661115 h 7328490"/>
              <a:gd name="connsiteX59" fmla="*/ 1425027 w 3339552"/>
              <a:gd name="connsiteY59" fmla="*/ 1613490 h 7328490"/>
              <a:gd name="connsiteX60" fmla="*/ 1386927 w 3339552"/>
              <a:gd name="connsiteY60" fmla="*/ 1677784 h 7328490"/>
              <a:gd name="connsiteX61" fmla="*/ 1405977 w 3339552"/>
              <a:gd name="connsiteY61" fmla="*/ 1751603 h 7328490"/>
              <a:gd name="connsiteX62" fmla="*/ 1517896 w 3339552"/>
              <a:gd name="connsiteY62" fmla="*/ 1787322 h 7328490"/>
              <a:gd name="connsiteX63" fmla="*/ 1591715 w 3339552"/>
              <a:gd name="connsiteY63" fmla="*/ 1803990 h 7328490"/>
              <a:gd name="connsiteX64" fmla="*/ 1501227 w 3339552"/>
              <a:gd name="connsiteY64" fmla="*/ 1934959 h 7328490"/>
              <a:gd name="connsiteX65" fmla="*/ 1494083 w 3339552"/>
              <a:gd name="connsiteY65" fmla="*/ 1984965 h 7328490"/>
              <a:gd name="connsiteX66" fmla="*/ 1422646 w 3339552"/>
              <a:gd name="connsiteY66" fmla="*/ 2020684 h 7328490"/>
              <a:gd name="connsiteX67" fmla="*/ 1391690 w 3339552"/>
              <a:gd name="connsiteY67" fmla="*/ 2082597 h 7328490"/>
              <a:gd name="connsiteX68" fmla="*/ 1260721 w 3339552"/>
              <a:gd name="connsiteY68" fmla="*/ 2056403 h 7328490"/>
              <a:gd name="connsiteX69" fmla="*/ 1139277 w 3339552"/>
              <a:gd name="connsiteY69" fmla="*/ 2056402 h 7328490"/>
              <a:gd name="connsiteX70" fmla="*/ 1072602 w 3339552"/>
              <a:gd name="connsiteY70" fmla="*/ 2084978 h 7328490"/>
              <a:gd name="connsiteX71" fmla="*/ 1065458 w 3339552"/>
              <a:gd name="connsiteY71" fmla="*/ 2184990 h 7328490"/>
              <a:gd name="connsiteX72" fmla="*/ 977352 w 3339552"/>
              <a:gd name="connsiteY72" fmla="*/ 2273097 h 7328490"/>
              <a:gd name="connsiteX73" fmla="*/ 1120227 w 3339552"/>
              <a:gd name="connsiteY73" fmla="*/ 2335009 h 7328490"/>
              <a:gd name="connsiteX74" fmla="*/ 1170234 w 3339552"/>
              <a:gd name="connsiteY74" fmla="*/ 2370727 h 7328490"/>
              <a:gd name="connsiteX75" fmla="*/ 1222621 w 3339552"/>
              <a:gd name="connsiteY75" fmla="*/ 2387397 h 7328490"/>
              <a:gd name="connsiteX76" fmla="*/ 1272627 w 3339552"/>
              <a:gd name="connsiteY76" fmla="*/ 2437403 h 7328490"/>
              <a:gd name="connsiteX77" fmla="*/ 1329777 w 3339552"/>
              <a:gd name="connsiteY77" fmla="*/ 2458834 h 7328490"/>
              <a:gd name="connsiteX78" fmla="*/ 1422646 w 3339552"/>
              <a:gd name="connsiteY78" fmla="*/ 2535034 h 7328490"/>
              <a:gd name="connsiteX79" fmla="*/ 1508371 w 3339552"/>
              <a:gd name="connsiteY79" fmla="*/ 2568373 h 7328490"/>
              <a:gd name="connsiteX80" fmla="*/ 1641721 w 3339552"/>
              <a:gd name="connsiteY80" fmla="*/ 2716009 h 7328490"/>
              <a:gd name="connsiteX81" fmla="*/ 1725065 w 3339552"/>
              <a:gd name="connsiteY81" fmla="*/ 2870790 h 7328490"/>
              <a:gd name="connsiteX82" fmla="*/ 1896514 w 3339552"/>
              <a:gd name="connsiteY82" fmla="*/ 2977947 h 7328490"/>
              <a:gd name="connsiteX83" fmla="*/ 1927471 w 3339552"/>
              <a:gd name="connsiteY83" fmla="*/ 3082722 h 7328490"/>
              <a:gd name="connsiteX84" fmla="*/ 1989383 w 3339552"/>
              <a:gd name="connsiteY84" fmla="*/ 3185115 h 7328490"/>
              <a:gd name="connsiteX85" fmla="*/ 2051296 w 3339552"/>
              <a:gd name="connsiteY85" fmla="*/ 3223215 h 7328490"/>
              <a:gd name="connsiteX86" fmla="*/ 2182265 w 3339552"/>
              <a:gd name="connsiteY86" fmla="*/ 3370853 h 7328490"/>
              <a:gd name="connsiteX87" fmla="*/ 2325139 w 3339552"/>
              <a:gd name="connsiteY87" fmla="*/ 3447053 h 7328490"/>
              <a:gd name="connsiteX88" fmla="*/ 2384671 w 3339552"/>
              <a:gd name="connsiteY88" fmla="*/ 3532778 h 7328490"/>
              <a:gd name="connsiteX89" fmla="*/ 2432296 w 3339552"/>
              <a:gd name="connsiteY89" fmla="*/ 3599453 h 7328490"/>
              <a:gd name="connsiteX90" fmla="*/ 2479921 w 3339552"/>
              <a:gd name="connsiteY90" fmla="*/ 3589929 h 7328490"/>
              <a:gd name="connsiteX91" fmla="*/ 2484683 w 3339552"/>
              <a:gd name="connsiteY91" fmla="*/ 3742328 h 7328490"/>
              <a:gd name="connsiteX92" fmla="*/ 2537071 w 3339552"/>
              <a:gd name="connsiteY92" fmla="*/ 3835197 h 7328490"/>
              <a:gd name="connsiteX93" fmla="*/ 2529927 w 3339552"/>
              <a:gd name="connsiteY93" fmla="*/ 3873297 h 7328490"/>
              <a:gd name="connsiteX94" fmla="*/ 2598983 w 3339552"/>
              <a:gd name="connsiteY94" fmla="*/ 3909015 h 7328490"/>
              <a:gd name="connsiteX95" fmla="*/ 2656133 w 3339552"/>
              <a:gd name="connsiteY95" fmla="*/ 3854247 h 7328490"/>
              <a:gd name="connsiteX96" fmla="*/ 2689471 w 3339552"/>
              <a:gd name="connsiteY96" fmla="*/ 3937590 h 7328490"/>
              <a:gd name="connsiteX97" fmla="*/ 2734715 w 3339552"/>
              <a:gd name="connsiteY97" fmla="*/ 3982834 h 7328490"/>
              <a:gd name="connsiteX98" fmla="*/ 2808533 w 3339552"/>
              <a:gd name="connsiteY98" fmla="*/ 4006647 h 7328490"/>
              <a:gd name="connsiteX99" fmla="*/ 2860921 w 3339552"/>
              <a:gd name="connsiteY99" fmla="*/ 4075703 h 7328490"/>
              <a:gd name="connsiteX100" fmla="*/ 2946646 w 3339552"/>
              <a:gd name="connsiteY100" fmla="*/ 4130472 h 7328490"/>
              <a:gd name="connsiteX101" fmla="*/ 2999033 w 3339552"/>
              <a:gd name="connsiteY101" fmla="*/ 4163809 h 7328490"/>
              <a:gd name="connsiteX102" fmla="*/ 2870446 w 3339552"/>
              <a:gd name="connsiteY102" fmla="*/ 4256678 h 7328490"/>
              <a:gd name="connsiteX103" fmla="*/ 2868064 w 3339552"/>
              <a:gd name="connsiteY103" fmla="*/ 4311446 h 7328490"/>
              <a:gd name="connsiteX104" fmla="*/ 2970458 w 3339552"/>
              <a:gd name="connsiteY104" fmla="*/ 4428128 h 7328490"/>
              <a:gd name="connsiteX105" fmla="*/ 3065708 w 3339552"/>
              <a:gd name="connsiteY105" fmla="*/ 4490040 h 7328490"/>
              <a:gd name="connsiteX106" fmla="*/ 3096665 w 3339552"/>
              <a:gd name="connsiteY106" fmla="*/ 4528140 h 7328490"/>
              <a:gd name="connsiteX107" fmla="*/ 3082377 w 3339552"/>
              <a:gd name="connsiteY107" fmla="*/ 4609103 h 7328490"/>
              <a:gd name="connsiteX108" fmla="*/ 3077615 w 3339552"/>
              <a:gd name="connsiteY108" fmla="*/ 4692447 h 7328490"/>
              <a:gd name="connsiteX109" fmla="*/ 3034752 w 3339552"/>
              <a:gd name="connsiteY109" fmla="*/ 4701972 h 7328490"/>
              <a:gd name="connsiteX110" fmla="*/ 3008558 w 3339552"/>
              <a:gd name="connsiteY110" fmla="*/ 4718640 h 7328490"/>
              <a:gd name="connsiteX111" fmla="*/ 3037133 w 3339552"/>
              <a:gd name="connsiteY111" fmla="*/ 4868659 h 7328490"/>
              <a:gd name="connsiteX112" fmla="*/ 3020465 w 3339552"/>
              <a:gd name="connsiteY112" fmla="*/ 5004390 h 7328490"/>
              <a:gd name="connsiteX113" fmla="*/ 2982365 w 3339552"/>
              <a:gd name="connsiteY113" fmla="*/ 5044872 h 7328490"/>
              <a:gd name="connsiteX114" fmla="*/ 2965696 w 3339552"/>
              <a:gd name="connsiteY114" fmla="*/ 5166315 h 7328490"/>
              <a:gd name="connsiteX115" fmla="*/ 2937121 w 3339552"/>
              <a:gd name="connsiteY115" fmla="*/ 5285378 h 7328490"/>
              <a:gd name="connsiteX116" fmla="*/ 2989508 w 3339552"/>
              <a:gd name="connsiteY116" fmla="*/ 5302047 h 7328490"/>
              <a:gd name="connsiteX117" fmla="*/ 2987127 w 3339552"/>
              <a:gd name="connsiteY117" fmla="*/ 5347290 h 7328490"/>
              <a:gd name="connsiteX118" fmla="*/ 2984746 w 3339552"/>
              <a:gd name="connsiteY118" fmla="*/ 5402059 h 7328490"/>
              <a:gd name="connsiteX119" fmla="*/ 3041896 w 3339552"/>
              <a:gd name="connsiteY119" fmla="*/ 5471115 h 7328490"/>
              <a:gd name="connsiteX120" fmla="*/ 3089521 w 3339552"/>
              <a:gd name="connsiteY120" fmla="*/ 5597322 h 7328490"/>
              <a:gd name="connsiteX121" fmla="*/ 2996652 w 3339552"/>
              <a:gd name="connsiteY121" fmla="*/ 5887834 h 7328490"/>
              <a:gd name="connsiteX122" fmla="*/ 3018083 w 3339552"/>
              <a:gd name="connsiteY122" fmla="*/ 5942603 h 7328490"/>
              <a:gd name="connsiteX123" fmla="*/ 3044277 w 3339552"/>
              <a:gd name="connsiteY123" fmla="*/ 5994990 h 7328490"/>
              <a:gd name="connsiteX124" fmla="*/ 3049040 w 3339552"/>
              <a:gd name="connsiteY124" fmla="*/ 6099765 h 7328490"/>
              <a:gd name="connsiteX125" fmla="*/ 2956170 w 3339552"/>
              <a:gd name="connsiteY125" fmla="*/ 6259310 h 7328490"/>
              <a:gd name="connsiteX126" fmla="*/ 2920452 w 3339552"/>
              <a:gd name="connsiteY126" fmla="*/ 6240259 h 7328490"/>
              <a:gd name="connsiteX127" fmla="*/ 2849015 w 3339552"/>
              <a:gd name="connsiteY127" fmla="*/ 6252165 h 7328490"/>
              <a:gd name="connsiteX128" fmla="*/ 2713283 w 3339552"/>
              <a:gd name="connsiteY128" fmla="*/ 6364084 h 7328490"/>
              <a:gd name="connsiteX129" fmla="*/ 2606127 w 3339552"/>
              <a:gd name="connsiteY129" fmla="*/ 6349797 h 7328490"/>
              <a:gd name="connsiteX130" fmla="*/ 2575171 w 3339552"/>
              <a:gd name="connsiteY130" fmla="*/ 6378372 h 7328490"/>
              <a:gd name="connsiteX131" fmla="*/ 2508495 w 3339552"/>
              <a:gd name="connsiteY131" fmla="*/ 6423614 h 7328490"/>
              <a:gd name="connsiteX132" fmla="*/ 2391815 w 3339552"/>
              <a:gd name="connsiteY132" fmla="*/ 6411709 h 7328490"/>
              <a:gd name="connsiteX133" fmla="*/ 2368002 w 3339552"/>
              <a:gd name="connsiteY133" fmla="*/ 6528390 h 7328490"/>
              <a:gd name="connsiteX134" fmla="*/ 2363240 w 3339552"/>
              <a:gd name="connsiteY134" fmla="*/ 6564109 h 7328490"/>
              <a:gd name="connsiteX135" fmla="*/ 2339428 w 3339552"/>
              <a:gd name="connsiteY135" fmla="*/ 6583159 h 7328490"/>
              <a:gd name="connsiteX136" fmla="*/ 2141783 w 3339552"/>
              <a:gd name="connsiteY136" fmla="*/ 6535534 h 7328490"/>
              <a:gd name="connsiteX137" fmla="*/ 2103683 w 3339552"/>
              <a:gd name="connsiteY137" fmla="*/ 6587922 h 7328490"/>
              <a:gd name="connsiteX138" fmla="*/ 2072727 w 3339552"/>
              <a:gd name="connsiteY138" fmla="*/ 6683172 h 7328490"/>
              <a:gd name="connsiteX139" fmla="*/ 2039389 w 3339552"/>
              <a:gd name="connsiteY139" fmla="*/ 6747465 h 7328490"/>
              <a:gd name="connsiteX140" fmla="*/ 2051296 w 3339552"/>
              <a:gd name="connsiteY140" fmla="*/ 6809378 h 7328490"/>
              <a:gd name="connsiteX141" fmla="*/ 2184646 w 3339552"/>
              <a:gd name="connsiteY141" fmla="*/ 6921297 h 7328490"/>
              <a:gd name="connsiteX142" fmla="*/ 2253702 w 3339552"/>
              <a:gd name="connsiteY142" fmla="*/ 6954634 h 7328490"/>
              <a:gd name="connsiteX143" fmla="*/ 2237033 w 3339552"/>
              <a:gd name="connsiteY143" fmla="*/ 6978447 h 7328490"/>
              <a:gd name="connsiteX144" fmla="*/ 2201315 w 3339552"/>
              <a:gd name="connsiteY144" fmla="*/ 6997497 h 7328490"/>
              <a:gd name="connsiteX145" fmla="*/ 2234652 w 3339552"/>
              <a:gd name="connsiteY145" fmla="*/ 7073697 h 7328490"/>
              <a:gd name="connsiteX146" fmla="*/ 2203696 w 3339552"/>
              <a:gd name="connsiteY146" fmla="*/ 7095128 h 7328490"/>
              <a:gd name="connsiteX147" fmla="*/ 2098921 w 3339552"/>
              <a:gd name="connsiteY147" fmla="*/ 7033215 h 7328490"/>
              <a:gd name="connsiteX148" fmla="*/ 2056058 w 3339552"/>
              <a:gd name="connsiteY148" fmla="*/ 7059409 h 7328490"/>
              <a:gd name="connsiteX149" fmla="*/ 1996527 w 3339552"/>
              <a:gd name="connsiteY149" fmla="*/ 6957015 h 7328490"/>
              <a:gd name="connsiteX150" fmla="*/ 1879846 w 3339552"/>
              <a:gd name="connsiteY150" fmla="*/ 6983209 h 7328490"/>
              <a:gd name="connsiteX151" fmla="*/ 1815552 w 3339552"/>
              <a:gd name="connsiteY151" fmla="*/ 6987972 h 7328490"/>
              <a:gd name="connsiteX152" fmla="*/ 1765546 w 3339552"/>
              <a:gd name="connsiteY152" fmla="*/ 6983210 h 7328490"/>
              <a:gd name="connsiteX153" fmla="*/ 1708396 w 3339552"/>
              <a:gd name="connsiteY153" fmla="*/ 7028453 h 7328490"/>
              <a:gd name="connsiteX154" fmla="*/ 1529802 w 3339552"/>
              <a:gd name="connsiteY154" fmla="*/ 6987972 h 7328490"/>
              <a:gd name="connsiteX155" fmla="*/ 1553614 w 3339552"/>
              <a:gd name="connsiteY155" fmla="*/ 7114178 h 7328490"/>
              <a:gd name="connsiteX156" fmla="*/ 1477415 w 3339552"/>
              <a:gd name="connsiteY156" fmla="*/ 7159422 h 7328490"/>
              <a:gd name="connsiteX157" fmla="*/ 1415502 w 3339552"/>
              <a:gd name="connsiteY157" fmla="*/ 7226096 h 7328490"/>
              <a:gd name="connsiteX158" fmla="*/ 1265483 w 3339552"/>
              <a:gd name="connsiteY158" fmla="*/ 7218953 h 7328490"/>
              <a:gd name="connsiteX159" fmla="*/ 1213096 w 3339552"/>
              <a:gd name="connsiteY159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526752 w 3339552"/>
              <a:gd name="connsiteY2" fmla="*/ 531609 h 7328490"/>
              <a:gd name="connsiteX3" fmla="*/ 2596602 w 3339552"/>
              <a:gd name="connsiteY3" fmla="*/ 407782 h 7328490"/>
              <a:gd name="connsiteX4" fmla="*/ 2629939 w 3339552"/>
              <a:gd name="connsiteY4" fmla="*/ 310947 h 7328490"/>
              <a:gd name="connsiteX5" fmla="*/ 2517227 w 3339552"/>
              <a:gd name="connsiteY5" fmla="*/ 239507 h 7328490"/>
              <a:gd name="connsiteX6" fmla="*/ 2402927 w 3339552"/>
              <a:gd name="connsiteY6" fmla="*/ 271257 h 7328490"/>
              <a:gd name="connsiteX7" fmla="*/ 2275927 w 3339552"/>
              <a:gd name="connsiteY7" fmla="*/ 198232 h 7328490"/>
              <a:gd name="connsiteX8" fmla="*/ 2133052 w 3339552"/>
              <a:gd name="connsiteY8" fmla="*/ 233157 h 7328490"/>
              <a:gd name="connsiteX9" fmla="*/ 1913977 w 3339552"/>
              <a:gd name="connsiteY9" fmla="*/ 36309 h 7328490"/>
              <a:gd name="connsiteX10" fmla="*/ 1777452 w 3339552"/>
              <a:gd name="connsiteY10" fmla="*/ 13289 h 7328490"/>
              <a:gd name="connsiteX11" fmla="*/ 1703633 w 3339552"/>
              <a:gd name="connsiteY11" fmla="*/ 41864 h 7328490"/>
              <a:gd name="connsiteX12" fmla="*/ 1615527 w 3339552"/>
              <a:gd name="connsiteY12" fmla="*/ 75203 h 7328490"/>
              <a:gd name="connsiteX13" fmla="*/ 1515515 w 3339552"/>
              <a:gd name="connsiteY13" fmla="*/ 129971 h 7328490"/>
              <a:gd name="connsiteX14" fmla="*/ 1525040 w 3339552"/>
              <a:gd name="connsiteY14" fmla="*/ 194264 h 7328490"/>
              <a:gd name="connsiteX15" fmla="*/ 1505990 w 3339552"/>
              <a:gd name="connsiteY15" fmla="*/ 251415 h 7328490"/>
              <a:gd name="connsiteX16" fmla="*/ 1413121 w 3339552"/>
              <a:gd name="connsiteY16" fmla="*/ 270464 h 7328490"/>
              <a:gd name="connsiteX17" fmla="*/ 1339302 w 3339552"/>
              <a:gd name="connsiteY17" fmla="*/ 306184 h 7328490"/>
              <a:gd name="connsiteX18" fmla="*/ 1260721 w 3339552"/>
              <a:gd name="connsiteY18" fmla="*/ 346665 h 7328490"/>
              <a:gd name="connsiteX19" fmla="*/ 1191665 w 3339552"/>
              <a:gd name="connsiteY19" fmla="*/ 272847 h 7328490"/>
              <a:gd name="connsiteX20" fmla="*/ 1082127 w 3339552"/>
              <a:gd name="connsiteY20" fmla="*/ 353809 h 7328490"/>
              <a:gd name="connsiteX21" fmla="*/ 1020215 w 3339552"/>
              <a:gd name="connsiteY21" fmla="*/ 420484 h 7328490"/>
              <a:gd name="connsiteX22" fmla="*/ 858290 w 3339552"/>
              <a:gd name="connsiteY22" fmla="*/ 301422 h 7328490"/>
              <a:gd name="connsiteX23" fmla="*/ 796377 w 3339552"/>
              <a:gd name="connsiteY23" fmla="*/ 406196 h 7328490"/>
              <a:gd name="connsiteX24" fmla="*/ 755896 w 3339552"/>
              <a:gd name="connsiteY24" fmla="*/ 341903 h 7328490"/>
              <a:gd name="connsiteX25" fmla="*/ 689221 w 3339552"/>
              <a:gd name="connsiteY25" fmla="*/ 270465 h 7328490"/>
              <a:gd name="connsiteX26" fmla="*/ 667790 w 3339552"/>
              <a:gd name="connsiteY26" fmla="*/ 313328 h 7328490"/>
              <a:gd name="connsiteX27" fmla="*/ 620165 w 3339552"/>
              <a:gd name="connsiteY27" fmla="*/ 382384 h 7328490"/>
              <a:gd name="connsiteX28" fmla="*/ 589208 w 3339552"/>
              <a:gd name="connsiteY28" fmla="*/ 396672 h 7328490"/>
              <a:gd name="connsiteX29" fmla="*/ 498721 w 3339552"/>
              <a:gd name="connsiteY29" fmla="*/ 482397 h 7328490"/>
              <a:gd name="connsiteX30" fmla="*/ 396327 w 3339552"/>
              <a:gd name="connsiteY30" fmla="*/ 380003 h 7328490"/>
              <a:gd name="connsiteX31" fmla="*/ 243927 w 3339552"/>
              <a:gd name="connsiteY31" fmla="*/ 294278 h 7328490"/>
              <a:gd name="connsiteX32" fmla="*/ 174871 w 3339552"/>
              <a:gd name="connsiteY32" fmla="*/ 327615 h 7328490"/>
              <a:gd name="connsiteX33" fmla="*/ 127246 w 3339552"/>
              <a:gd name="connsiteY33" fmla="*/ 410959 h 7328490"/>
              <a:gd name="connsiteX34" fmla="*/ 43902 w 3339552"/>
              <a:gd name="connsiteY34" fmla="*/ 472872 h 7328490"/>
              <a:gd name="connsiteX35" fmla="*/ 8183 w 3339552"/>
              <a:gd name="connsiteY35" fmla="*/ 484778 h 7328490"/>
              <a:gd name="connsiteX36" fmla="*/ 198683 w 3339552"/>
              <a:gd name="connsiteY36" fmla="*/ 689565 h 7328490"/>
              <a:gd name="connsiteX37" fmla="*/ 265359 w 3339552"/>
              <a:gd name="connsiteY37" fmla="*/ 706234 h 7328490"/>
              <a:gd name="connsiteX38" fmla="*/ 298697 w 3339552"/>
              <a:gd name="connsiteY38" fmla="*/ 730047 h 7328490"/>
              <a:gd name="connsiteX39" fmla="*/ 296315 w 3339552"/>
              <a:gd name="connsiteY39" fmla="*/ 901496 h 7328490"/>
              <a:gd name="connsiteX40" fmla="*/ 362990 w 3339552"/>
              <a:gd name="connsiteY40" fmla="*/ 906259 h 7328490"/>
              <a:gd name="connsiteX41" fmla="*/ 401090 w 3339552"/>
              <a:gd name="connsiteY41" fmla="*/ 856253 h 7328490"/>
              <a:gd name="connsiteX42" fmla="*/ 482052 w 3339552"/>
              <a:gd name="connsiteY42" fmla="*/ 894353 h 7328490"/>
              <a:gd name="connsiteX43" fmla="*/ 420140 w 3339552"/>
              <a:gd name="connsiteY43" fmla="*/ 1039609 h 7328490"/>
              <a:gd name="connsiteX44" fmla="*/ 434427 w 3339552"/>
              <a:gd name="connsiteY44" fmla="*/ 1087234 h 7328490"/>
              <a:gd name="connsiteX45" fmla="*/ 379658 w 3339552"/>
              <a:gd name="connsiteY45" fmla="*/ 1139622 h 7328490"/>
              <a:gd name="connsiteX46" fmla="*/ 415377 w 3339552"/>
              <a:gd name="connsiteY46" fmla="*/ 1168196 h 7328490"/>
              <a:gd name="connsiteX47" fmla="*/ 486815 w 3339552"/>
              <a:gd name="connsiteY47" fmla="*/ 1256303 h 7328490"/>
              <a:gd name="connsiteX48" fmla="*/ 527296 w 3339552"/>
              <a:gd name="connsiteY48" fmla="*/ 1344409 h 7328490"/>
              <a:gd name="connsiteX49" fmla="*/ 636833 w 3339552"/>
              <a:gd name="connsiteY49" fmla="*/ 1396797 h 7328490"/>
              <a:gd name="connsiteX50" fmla="*/ 746371 w 3339552"/>
              <a:gd name="connsiteY50" fmla="*/ 1420609 h 7328490"/>
              <a:gd name="connsiteX51" fmla="*/ 829715 w 3339552"/>
              <a:gd name="connsiteY51" fmla="*/ 1468234 h 7328490"/>
              <a:gd name="connsiteX52" fmla="*/ 913058 w 3339552"/>
              <a:gd name="connsiteY52" fmla="*/ 1442040 h 7328490"/>
              <a:gd name="connsiteX53" fmla="*/ 994021 w 3339552"/>
              <a:gd name="connsiteY53" fmla="*/ 1368222 h 7328490"/>
              <a:gd name="connsiteX54" fmla="*/ 1103558 w 3339552"/>
              <a:gd name="connsiteY54" fmla="*/ 1351553 h 7328490"/>
              <a:gd name="connsiteX55" fmla="*/ 1170233 w 3339552"/>
              <a:gd name="connsiteY55" fmla="*/ 1356315 h 7328490"/>
              <a:gd name="connsiteX56" fmla="*/ 1329777 w 3339552"/>
              <a:gd name="connsiteY56" fmla="*/ 1465853 h 7328490"/>
              <a:gd name="connsiteX57" fmla="*/ 1389308 w 3339552"/>
              <a:gd name="connsiteY57" fmla="*/ 1494428 h 7328490"/>
              <a:gd name="connsiteX58" fmla="*/ 1260721 w 3339552"/>
              <a:gd name="connsiteY58" fmla="*/ 1596822 h 7328490"/>
              <a:gd name="connsiteX59" fmla="*/ 1263102 w 3339552"/>
              <a:gd name="connsiteY59" fmla="*/ 1661115 h 7328490"/>
              <a:gd name="connsiteX60" fmla="*/ 1425027 w 3339552"/>
              <a:gd name="connsiteY60" fmla="*/ 1613490 h 7328490"/>
              <a:gd name="connsiteX61" fmla="*/ 1386927 w 3339552"/>
              <a:gd name="connsiteY61" fmla="*/ 1677784 h 7328490"/>
              <a:gd name="connsiteX62" fmla="*/ 1405977 w 3339552"/>
              <a:gd name="connsiteY62" fmla="*/ 1751603 h 7328490"/>
              <a:gd name="connsiteX63" fmla="*/ 1517896 w 3339552"/>
              <a:gd name="connsiteY63" fmla="*/ 1787322 h 7328490"/>
              <a:gd name="connsiteX64" fmla="*/ 1591715 w 3339552"/>
              <a:gd name="connsiteY64" fmla="*/ 1803990 h 7328490"/>
              <a:gd name="connsiteX65" fmla="*/ 1501227 w 3339552"/>
              <a:gd name="connsiteY65" fmla="*/ 1934959 h 7328490"/>
              <a:gd name="connsiteX66" fmla="*/ 1494083 w 3339552"/>
              <a:gd name="connsiteY66" fmla="*/ 1984965 h 7328490"/>
              <a:gd name="connsiteX67" fmla="*/ 1422646 w 3339552"/>
              <a:gd name="connsiteY67" fmla="*/ 2020684 h 7328490"/>
              <a:gd name="connsiteX68" fmla="*/ 1391690 w 3339552"/>
              <a:gd name="connsiteY68" fmla="*/ 2082597 h 7328490"/>
              <a:gd name="connsiteX69" fmla="*/ 1260721 w 3339552"/>
              <a:gd name="connsiteY69" fmla="*/ 2056403 h 7328490"/>
              <a:gd name="connsiteX70" fmla="*/ 1139277 w 3339552"/>
              <a:gd name="connsiteY70" fmla="*/ 2056402 h 7328490"/>
              <a:gd name="connsiteX71" fmla="*/ 1072602 w 3339552"/>
              <a:gd name="connsiteY71" fmla="*/ 2084978 h 7328490"/>
              <a:gd name="connsiteX72" fmla="*/ 1065458 w 3339552"/>
              <a:gd name="connsiteY72" fmla="*/ 2184990 h 7328490"/>
              <a:gd name="connsiteX73" fmla="*/ 977352 w 3339552"/>
              <a:gd name="connsiteY73" fmla="*/ 2273097 h 7328490"/>
              <a:gd name="connsiteX74" fmla="*/ 1120227 w 3339552"/>
              <a:gd name="connsiteY74" fmla="*/ 2335009 h 7328490"/>
              <a:gd name="connsiteX75" fmla="*/ 1170234 w 3339552"/>
              <a:gd name="connsiteY75" fmla="*/ 2370727 h 7328490"/>
              <a:gd name="connsiteX76" fmla="*/ 1222621 w 3339552"/>
              <a:gd name="connsiteY76" fmla="*/ 2387397 h 7328490"/>
              <a:gd name="connsiteX77" fmla="*/ 1272627 w 3339552"/>
              <a:gd name="connsiteY77" fmla="*/ 2437403 h 7328490"/>
              <a:gd name="connsiteX78" fmla="*/ 1329777 w 3339552"/>
              <a:gd name="connsiteY78" fmla="*/ 2458834 h 7328490"/>
              <a:gd name="connsiteX79" fmla="*/ 1422646 w 3339552"/>
              <a:gd name="connsiteY79" fmla="*/ 2535034 h 7328490"/>
              <a:gd name="connsiteX80" fmla="*/ 1508371 w 3339552"/>
              <a:gd name="connsiteY80" fmla="*/ 2568373 h 7328490"/>
              <a:gd name="connsiteX81" fmla="*/ 1641721 w 3339552"/>
              <a:gd name="connsiteY81" fmla="*/ 2716009 h 7328490"/>
              <a:gd name="connsiteX82" fmla="*/ 1725065 w 3339552"/>
              <a:gd name="connsiteY82" fmla="*/ 2870790 h 7328490"/>
              <a:gd name="connsiteX83" fmla="*/ 1896514 w 3339552"/>
              <a:gd name="connsiteY83" fmla="*/ 2977947 h 7328490"/>
              <a:gd name="connsiteX84" fmla="*/ 1927471 w 3339552"/>
              <a:gd name="connsiteY84" fmla="*/ 3082722 h 7328490"/>
              <a:gd name="connsiteX85" fmla="*/ 1989383 w 3339552"/>
              <a:gd name="connsiteY85" fmla="*/ 3185115 h 7328490"/>
              <a:gd name="connsiteX86" fmla="*/ 2051296 w 3339552"/>
              <a:gd name="connsiteY86" fmla="*/ 3223215 h 7328490"/>
              <a:gd name="connsiteX87" fmla="*/ 2182265 w 3339552"/>
              <a:gd name="connsiteY87" fmla="*/ 3370853 h 7328490"/>
              <a:gd name="connsiteX88" fmla="*/ 2325139 w 3339552"/>
              <a:gd name="connsiteY88" fmla="*/ 3447053 h 7328490"/>
              <a:gd name="connsiteX89" fmla="*/ 2384671 w 3339552"/>
              <a:gd name="connsiteY89" fmla="*/ 3532778 h 7328490"/>
              <a:gd name="connsiteX90" fmla="*/ 2432296 w 3339552"/>
              <a:gd name="connsiteY90" fmla="*/ 3599453 h 7328490"/>
              <a:gd name="connsiteX91" fmla="*/ 2479921 w 3339552"/>
              <a:gd name="connsiteY91" fmla="*/ 3589929 h 7328490"/>
              <a:gd name="connsiteX92" fmla="*/ 2484683 w 3339552"/>
              <a:gd name="connsiteY92" fmla="*/ 3742328 h 7328490"/>
              <a:gd name="connsiteX93" fmla="*/ 2537071 w 3339552"/>
              <a:gd name="connsiteY93" fmla="*/ 3835197 h 7328490"/>
              <a:gd name="connsiteX94" fmla="*/ 2529927 w 3339552"/>
              <a:gd name="connsiteY94" fmla="*/ 3873297 h 7328490"/>
              <a:gd name="connsiteX95" fmla="*/ 2598983 w 3339552"/>
              <a:gd name="connsiteY95" fmla="*/ 3909015 h 7328490"/>
              <a:gd name="connsiteX96" fmla="*/ 2656133 w 3339552"/>
              <a:gd name="connsiteY96" fmla="*/ 3854247 h 7328490"/>
              <a:gd name="connsiteX97" fmla="*/ 2689471 w 3339552"/>
              <a:gd name="connsiteY97" fmla="*/ 3937590 h 7328490"/>
              <a:gd name="connsiteX98" fmla="*/ 2734715 w 3339552"/>
              <a:gd name="connsiteY98" fmla="*/ 3982834 h 7328490"/>
              <a:gd name="connsiteX99" fmla="*/ 2808533 w 3339552"/>
              <a:gd name="connsiteY99" fmla="*/ 4006647 h 7328490"/>
              <a:gd name="connsiteX100" fmla="*/ 2860921 w 3339552"/>
              <a:gd name="connsiteY100" fmla="*/ 4075703 h 7328490"/>
              <a:gd name="connsiteX101" fmla="*/ 2946646 w 3339552"/>
              <a:gd name="connsiteY101" fmla="*/ 4130472 h 7328490"/>
              <a:gd name="connsiteX102" fmla="*/ 2999033 w 3339552"/>
              <a:gd name="connsiteY102" fmla="*/ 4163809 h 7328490"/>
              <a:gd name="connsiteX103" fmla="*/ 2870446 w 3339552"/>
              <a:gd name="connsiteY103" fmla="*/ 4256678 h 7328490"/>
              <a:gd name="connsiteX104" fmla="*/ 2868064 w 3339552"/>
              <a:gd name="connsiteY104" fmla="*/ 4311446 h 7328490"/>
              <a:gd name="connsiteX105" fmla="*/ 2970458 w 3339552"/>
              <a:gd name="connsiteY105" fmla="*/ 4428128 h 7328490"/>
              <a:gd name="connsiteX106" fmla="*/ 3065708 w 3339552"/>
              <a:gd name="connsiteY106" fmla="*/ 4490040 h 7328490"/>
              <a:gd name="connsiteX107" fmla="*/ 3096665 w 3339552"/>
              <a:gd name="connsiteY107" fmla="*/ 4528140 h 7328490"/>
              <a:gd name="connsiteX108" fmla="*/ 3082377 w 3339552"/>
              <a:gd name="connsiteY108" fmla="*/ 4609103 h 7328490"/>
              <a:gd name="connsiteX109" fmla="*/ 3077615 w 3339552"/>
              <a:gd name="connsiteY109" fmla="*/ 4692447 h 7328490"/>
              <a:gd name="connsiteX110" fmla="*/ 3034752 w 3339552"/>
              <a:gd name="connsiteY110" fmla="*/ 4701972 h 7328490"/>
              <a:gd name="connsiteX111" fmla="*/ 3008558 w 3339552"/>
              <a:gd name="connsiteY111" fmla="*/ 4718640 h 7328490"/>
              <a:gd name="connsiteX112" fmla="*/ 3037133 w 3339552"/>
              <a:gd name="connsiteY112" fmla="*/ 4868659 h 7328490"/>
              <a:gd name="connsiteX113" fmla="*/ 3020465 w 3339552"/>
              <a:gd name="connsiteY113" fmla="*/ 5004390 h 7328490"/>
              <a:gd name="connsiteX114" fmla="*/ 2982365 w 3339552"/>
              <a:gd name="connsiteY114" fmla="*/ 5044872 h 7328490"/>
              <a:gd name="connsiteX115" fmla="*/ 2965696 w 3339552"/>
              <a:gd name="connsiteY115" fmla="*/ 5166315 h 7328490"/>
              <a:gd name="connsiteX116" fmla="*/ 2937121 w 3339552"/>
              <a:gd name="connsiteY116" fmla="*/ 5285378 h 7328490"/>
              <a:gd name="connsiteX117" fmla="*/ 2989508 w 3339552"/>
              <a:gd name="connsiteY117" fmla="*/ 5302047 h 7328490"/>
              <a:gd name="connsiteX118" fmla="*/ 2987127 w 3339552"/>
              <a:gd name="connsiteY118" fmla="*/ 5347290 h 7328490"/>
              <a:gd name="connsiteX119" fmla="*/ 2984746 w 3339552"/>
              <a:gd name="connsiteY119" fmla="*/ 5402059 h 7328490"/>
              <a:gd name="connsiteX120" fmla="*/ 3041896 w 3339552"/>
              <a:gd name="connsiteY120" fmla="*/ 5471115 h 7328490"/>
              <a:gd name="connsiteX121" fmla="*/ 3089521 w 3339552"/>
              <a:gd name="connsiteY121" fmla="*/ 5597322 h 7328490"/>
              <a:gd name="connsiteX122" fmla="*/ 2996652 w 3339552"/>
              <a:gd name="connsiteY122" fmla="*/ 5887834 h 7328490"/>
              <a:gd name="connsiteX123" fmla="*/ 3018083 w 3339552"/>
              <a:gd name="connsiteY123" fmla="*/ 5942603 h 7328490"/>
              <a:gd name="connsiteX124" fmla="*/ 3044277 w 3339552"/>
              <a:gd name="connsiteY124" fmla="*/ 5994990 h 7328490"/>
              <a:gd name="connsiteX125" fmla="*/ 3049040 w 3339552"/>
              <a:gd name="connsiteY125" fmla="*/ 6099765 h 7328490"/>
              <a:gd name="connsiteX126" fmla="*/ 2956170 w 3339552"/>
              <a:gd name="connsiteY126" fmla="*/ 6259310 h 7328490"/>
              <a:gd name="connsiteX127" fmla="*/ 2920452 w 3339552"/>
              <a:gd name="connsiteY127" fmla="*/ 6240259 h 7328490"/>
              <a:gd name="connsiteX128" fmla="*/ 2849015 w 3339552"/>
              <a:gd name="connsiteY128" fmla="*/ 6252165 h 7328490"/>
              <a:gd name="connsiteX129" fmla="*/ 2713283 w 3339552"/>
              <a:gd name="connsiteY129" fmla="*/ 6364084 h 7328490"/>
              <a:gd name="connsiteX130" fmla="*/ 2606127 w 3339552"/>
              <a:gd name="connsiteY130" fmla="*/ 6349797 h 7328490"/>
              <a:gd name="connsiteX131" fmla="*/ 2575171 w 3339552"/>
              <a:gd name="connsiteY131" fmla="*/ 6378372 h 7328490"/>
              <a:gd name="connsiteX132" fmla="*/ 2508495 w 3339552"/>
              <a:gd name="connsiteY132" fmla="*/ 6423614 h 7328490"/>
              <a:gd name="connsiteX133" fmla="*/ 2391815 w 3339552"/>
              <a:gd name="connsiteY133" fmla="*/ 6411709 h 7328490"/>
              <a:gd name="connsiteX134" fmla="*/ 2368002 w 3339552"/>
              <a:gd name="connsiteY134" fmla="*/ 6528390 h 7328490"/>
              <a:gd name="connsiteX135" fmla="*/ 2363240 w 3339552"/>
              <a:gd name="connsiteY135" fmla="*/ 6564109 h 7328490"/>
              <a:gd name="connsiteX136" fmla="*/ 2339428 w 3339552"/>
              <a:gd name="connsiteY136" fmla="*/ 6583159 h 7328490"/>
              <a:gd name="connsiteX137" fmla="*/ 2141783 w 3339552"/>
              <a:gd name="connsiteY137" fmla="*/ 6535534 h 7328490"/>
              <a:gd name="connsiteX138" fmla="*/ 2103683 w 3339552"/>
              <a:gd name="connsiteY138" fmla="*/ 6587922 h 7328490"/>
              <a:gd name="connsiteX139" fmla="*/ 2072727 w 3339552"/>
              <a:gd name="connsiteY139" fmla="*/ 6683172 h 7328490"/>
              <a:gd name="connsiteX140" fmla="*/ 2039389 w 3339552"/>
              <a:gd name="connsiteY140" fmla="*/ 6747465 h 7328490"/>
              <a:gd name="connsiteX141" fmla="*/ 2051296 w 3339552"/>
              <a:gd name="connsiteY141" fmla="*/ 6809378 h 7328490"/>
              <a:gd name="connsiteX142" fmla="*/ 2184646 w 3339552"/>
              <a:gd name="connsiteY142" fmla="*/ 6921297 h 7328490"/>
              <a:gd name="connsiteX143" fmla="*/ 2253702 w 3339552"/>
              <a:gd name="connsiteY143" fmla="*/ 6954634 h 7328490"/>
              <a:gd name="connsiteX144" fmla="*/ 2237033 w 3339552"/>
              <a:gd name="connsiteY144" fmla="*/ 6978447 h 7328490"/>
              <a:gd name="connsiteX145" fmla="*/ 2201315 w 3339552"/>
              <a:gd name="connsiteY145" fmla="*/ 6997497 h 7328490"/>
              <a:gd name="connsiteX146" fmla="*/ 2234652 w 3339552"/>
              <a:gd name="connsiteY146" fmla="*/ 7073697 h 7328490"/>
              <a:gd name="connsiteX147" fmla="*/ 2203696 w 3339552"/>
              <a:gd name="connsiteY147" fmla="*/ 7095128 h 7328490"/>
              <a:gd name="connsiteX148" fmla="*/ 2098921 w 3339552"/>
              <a:gd name="connsiteY148" fmla="*/ 7033215 h 7328490"/>
              <a:gd name="connsiteX149" fmla="*/ 2056058 w 3339552"/>
              <a:gd name="connsiteY149" fmla="*/ 7059409 h 7328490"/>
              <a:gd name="connsiteX150" fmla="*/ 1996527 w 3339552"/>
              <a:gd name="connsiteY150" fmla="*/ 6957015 h 7328490"/>
              <a:gd name="connsiteX151" fmla="*/ 1879846 w 3339552"/>
              <a:gd name="connsiteY151" fmla="*/ 6983209 h 7328490"/>
              <a:gd name="connsiteX152" fmla="*/ 1815552 w 3339552"/>
              <a:gd name="connsiteY152" fmla="*/ 6987972 h 7328490"/>
              <a:gd name="connsiteX153" fmla="*/ 1765546 w 3339552"/>
              <a:gd name="connsiteY153" fmla="*/ 6983210 h 7328490"/>
              <a:gd name="connsiteX154" fmla="*/ 1708396 w 3339552"/>
              <a:gd name="connsiteY154" fmla="*/ 7028453 h 7328490"/>
              <a:gd name="connsiteX155" fmla="*/ 1529802 w 3339552"/>
              <a:gd name="connsiteY155" fmla="*/ 6987972 h 7328490"/>
              <a:gd name="connsiteX156" fmla="*/ 1553614 w 3339552"/>
              <a:gd name="connsiteY156" fmla="*/ 7114178 h 7328490"/>
              <a:gd name="connsiteX157" fmla="*/ 1477415 w 3339552"/>
              <a:gd name="connsiteY157" fmla="*/ 7159422 h 7328490"/>
              <a:gd name="connsiteX158" fmla="*/ 1415502 w 3339552"/>
              <a:gd name="connsiteY158" fmla="*/ 7226096 h 7328490"/>
              <a:gd name="connsiteX159" fmla="*/ 1265483 w 3339552"/>
              <a:gd name="connsiteY159" fmla="*/ 7218953 h 7328490"/>
              <a:gd name="connsiteX160" fmla="*/ 1213096 w 3339552"/>
              <a:gd name="connsiteY160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580727 w 3339552"/>
              <a:gd name="connsiteY2" fmla="*/ 604632 h 7328490"/>
              <a:gd name="connsiteX3" fmla="*/ 2526752 w 3339552"/>
              <a:gd name="connsiteY3" fmla="*/ 531609 h 7328490"/>
              <a:gd name="connsiteX4" fmla="*/ 2596602 w 3339552"/>
              <a:gd name="connsiteY4" fmla="*/ 407782 h 7328490"/>
              <a:gd name="connsiteX5" fmla="*/ 2629939 w 3339552"/>
              <a:gd name="connsiteY5" fmla="*/ 310947 h 7328490"/>
              <a:gd name="connsiteX6" fmla="*/ 2517227 w 3339552"/>
              <a:gd name="connsiteY6" fmla="*/ 239507 h 7328490"/>
              <a:gd name="connsiteX7" fmla="*/ 2402927 w 3339552"/>
              <a:gd name="connsiteY7" fmla="*/ 271257 h 7328490"/>
              <a:gd name="connsiteX8" fmla="*/ 2275927 w 3339552"/>
              <a:gd name="connsiteY8" fmla="*/ 198232 h 7328490"/>
              <a:gd name="connsiteX9" fmla="*/ 2133052 w 3339552"/>
              <a:gd name="connsiteY9" fmla="*/ 233157 h 7328490"/>
              <a:gd name="connsiteX10" fmla="*/ 1913977 w 3339552"/>
              <a:gd name="connsiteY10" fmla="*/ 36309 h 7328490"/>
              <a:gd name="connsiteX11" fmla="*/ 1777452 w 3339552"/>
              <a:gd name="connsiteY11" fmla="*/ 13289 h 7328490"/>
              <a:gd name="connsiteX12" fmla="*/ 1703633 w 3339552"/>
              <a:gd name="connsiteY12" fmla="*/ 41864 h 7328490"/>
              <a:gd name="connsiteX13" fmla="*/ 1615527 w 3339552"/>
              <a:gd name="connsiteY13" fmla="*/ 75203 h 7328490"/>
              <a:gd name="connsiteX14" fmla="*/ 1515515 w 3339552"/>
              <a:gd name="connsiteY14" fmla="*/ 129971 h 7328490"/>
              <a:gd name="connsiteX15" fmla="*/ 1525040 w 3339552"/>
              <a:gd name="connsiteY15" fmla="*/ 194264 h 7328490"/>
              <a:gd name="connsiteX16" fmla="*/ 1505990 w 3339552"/>
              <a:gd name="connsiteY16" fmla="*/ 251415 h 7328490"/>
              <a:gd name="connsiteX17" fmla="*/ 1413121 w 3339552"/>
              <a:gd name="connsiteY17" fmla="*/ 270464 h 7328490"/>
              <a:gd name="connsiteX18" fmla="*/ 1339302 w 3339552"/>
              <a:gd name="connsiteY18" fmla="*/ 306184 h 7328490"/>
              <a:gd name="connsiteX19" fmla="*/ 1260721 w 3339552"/>
              <a:gd name="connsiteY19" fmla="*/ 346665 h 7328490"/>
              <a:gd name="connsiteX20" fmla="*/ 1191665 w 3339552"/>
              <a:gd name="connsiteY20" fmla="*/ 272847 h 7328490"/>
              <a:gd name="connsiteX21" fmla="*/ 1082127 w 3339552"/>
              <a:gd name="connsiteY21" fmla="*/ 353809 h 7328490"/>
              <a:gd name="connsiteX22" fmla="*/ 1020215 w 3339552"/>
              <a:gd name="connsiteY22" fmla="*/ 420484 h 7328490"/>
              <a:gd name="connsiteX23" fmla="*/ 858290 w 3339552"/>
              <a:gd name="connsiteY23" fmla="*/ 301422 h 7328490"/>
              <a:gd name="connsiteX24" fmla="*/ 796377 w 3339552"/>
              <a:gd name="connsiteY24" fmla="*/ 406196 h 7328490"/>
              <a:gd name="connsiteX25" fmla="*/ 755896 w 3339552"/>
              <a:gd name="connsiteY25" fmla="*/ 341903 h 7328490"/>
              <a:gd name="connsiteX26" fmla="*/ 689221 w 3339552"/>
              <a:gd name="connsiteY26" fmla="*/ 270465 h 7328490"/>
              <a:gd name="connsiteX27" fmla="*/ 667790 w 3339552"/>
              <a:gd name="connsiteY27" fmla="*/ 313328 h 7328490"/>
              <a:gd name="connsiteX28" fmla="*/ 620165 w 3339552"/>
              <a:gd name="connsiteY28" fmla="*/ 382384 h 7328490"/>
              <a:gd name="connsiteX29" fmla="*/ 589208 w 3339552"/>
              <a:gd name="connsiteY29" fmla="*/ 396672 h 7328490"/>
              <a:gd name="connsiteX30" fmla="*/ 498721 w 3339552"/>
              <a:gd name="connsiteY30" fmla="*/ 482397 h 7328490"/>
              <a:gd name="connsiteX31" fmla="*/ 396327 w 3339552"/>
              <a:gd name="connsiteY31" fmla="*/ 380003 h 7328490"/>
              <a:gd name="connsiteX32" fmla="*/ 243927 w 3339552"/>
              <a:gd name="connsiteY32" fmla="*/ 294278 h 7328490"/>
              <a:gd name="connsiteX33" fmla="*/ 174871 w 3339552"/>
              <a:gd name="connsiteY33" fmla="*/ 327615 h 7328490"/>
              <a:gd name="connsiteX34" fmla="*/ 127246 w 3339552"/>
              <a:gd name="connsiteY34" fmla="*/ 410959 h 7328490"/>
              <a:gd name="connsiteX35" fmla="*/ 43902 w 3339552"/>
              <a:gd name="connsiteY35" fmla="*/ 472872 h 7328490"/>
              <a:gd name="connsiteX36" fmla="*/ 8183 w 3339552"/>
              <a:gd name="connsiteY36" fmla="*/ 484778 h 7328490"/>
              <a:gd name="connsiteX37" fmla="*/ 198683 w 3339552"/>
              <a:gd name="connsiteY37" fmla="*/ 689565 h 7328490"/>
              <a:gd name="connsiteX38" fmla="*/ 265359 w 3339552"/>
              <a:gd name="connsiteY38" fmla="*/ 706234 h 7328490"/>
              <a:gd name="connsiteX39" fmla="*/ 298697 w 3339552"/>
              <a:gd name="connsiteY39" fmla="*/ 730047 h 7328490"/>
              <a:gd name="connsiteX40" fmla="*/ 296315 w 3339552"/>
              <a:gd name="connsiteY40" fmla="*/ 901496 h 7328490"/>
              <a:gd name="connsiteX41" fmla="*/ 362990 w 3339552"/>
              <a:gd name="connsiteY41" fmla="*/ 906259 h 7328490"/>
              <a:gd name="connsiteX42" fmla="*/ 401090 w 3339552"/>
              <a:gd name="connsiteY42" fmla="*/ 856253 h 7328490"/>
              <a:gd name="connsiteX43" fmla="*/ 482052 w 3339552"/>
              <a:gd name="connsiteY43" fmla="*/ 894353 h 7328490"/>
              <a:gd name="connsiteX44" fmla="*/ 420140 w 3339552"/>
              <a:gd name="connsiteY44" fmla="*/ 1039609 h 7328490"/>
              <a:gd name="connsiteX45" fmla="*/ 434427 w 3339552"/>
              <a:gd name="connsiteY45" fmla="*/ 1087234 h 7328490"/>
              <a:gd name="connsiteX46" fmla="*/ 379658 w 3339552"/>
              <a:gd name="connsiteY46" fmla="*/ 1139622 h 7328490"/>
              <a:gd name="connsiteX47" fmla="*/ 415377 w 3339552"/>
              <a:gd name="connsiteY47" fmla="*/ 1168196 h 7328490"/>
              <a:gd name="connsiteX48" fmla="*/ 486815 w 3339552"/>
              <a:gd name="connsiteY48" fmla="*/ 1256303 h 7328490"/>
              <a:gd name="connsiteX49" fmla="*/ 527296 w 3339552"/>
              <a:gd name="connsiteY49" fmla="*/ 1344409 h 7328490"/>
              <a:gd name="connsiteX50" fmla="*/ 636833 w 3339552"/>
              <a:gd name="connsiteY50" fmla="*/ 1396797 h 7328490"/>
              <a:gd name="connsiteX51" fmla="*/ 746371 w 3339552"/>
              <a:gd name="connsiteY51" fmla="*/ 1420609 h 7328490"/>
              <a:gd name="connsiteX52" fmla="*/ 829715 w 3339552"/>
              <a:gd name="connsiteY52" fmla="*/ 1468234 h 7328490"/>
              <a:gd name="connsiteX53" fmla="*/ 913058 w 3339552"/>
              <a:gd name="connsiteY53" fmla="*/ 1442040 h 7328490"/>
              <a:gd name="connsiteX54" fmla="*/ 994021 w 3339552"/>
              <a:gd name="connsiteY54" fmla="*/ 1368222 h 7328490"/>
              <a:gd name="connsiteX55" fmla="*/ 1103558 w 3339552"/>
              <a:gd name="connsiteY55" fmla="*/ 1351553 h 7328490"/>
              <a:gd name="connsiteX56" fmla="*/ 1170233 w 3339552"/>
              <a:gd name="connsiteY56" fmla="*/ 1356315 h 7328490"/>
              <a:gd name="connsiteX57" fmla="*/ 1329777 w 3339552"/>
              <a:gd name="connsiteY57" fmla="*/ 1465853 h 7328490"/>
              <a:gd name="connsiteX58" fmla="*/ 1389308 w 3339552"/>
              <a:gd name="connsiteY58" fmla="*/ 1494428 h 7328490"/>
              <a:gd name="connsiteX59" fmla="*/ 1260721 w 3339552"/>
              <a:gd name="connsiteY59" fmla="*/ 1596822 h 7328490"/>
              <a:gd name="connsiteX60" fmla="*/ 1263102 w 3339552"/>
              <a:gd name="connsiteY60" fmla="*/ 1661115 h 7328490"/>
              <a:gd name="connsiteX61" fmla="*/ 1425027 w 3339552"/>
              <a:gd name="connsiteY61" fmla="*/ 1613490 h 7328490"/>
              <a:gd name="connsiteX62" fmla="*/ 1386927 w 3339552"/>
              <a:gd name="connsiteY62" fmla="*/ 1677784 h 7328490"/>
              <a:gd name="connsiteX63" fmla="*/ 1405977 w 3339552"/>
              <a:gd name="connsiteY63" fmla="*/ 1751603 h 7328490"/>
              <a:gd name="connsiteX64" fmla="*/ 1517896 w 3339552"/>
              <a:gd name="connsiteY64" fmla="*/ 1787322 h 7328490"/>
              <a:gd name="connsiteX65" fmla="*/ 1591715 w 3339552"/>
              <a:gd name="connsiteY65" fmla="*/ 1803990 h 7328490"/>
              <a:gd name="connsiteX66" fmla="*/ 1501227 w 3339552"/>
              <a:gd name="connsiteY66" fmla="*/ 1934959 h 7328490"/>
              <a:gd name="connsiteX67" fmla="*/ 1494083 w 3339552"/>
              <a:gd name="connsiteY67" fmla="*/ 1984965 h 7328490"/>
              <a:gd name="connsiteX68" fmla="*/ 1422646 w 3339552"/>
              <a:gd name="connsiteY68" fmla="*/ 2020684 h 7328490"/>
              <a:gd name="connsiteX69" fmla="*/ 1391690 w 3339552"/>
              <a:gd name="connsiteY69" fmla="*/ 2082597 h 7328490"/>
              <a:gd name="connsiteX70" fmla="*/ 1260721 w 3339552"/>
              <a:gd name="connsiteY70" fmla="*/ 2056403 h 7328490"/>
              <a:gd name="connsiteX71" fmla="*/ 1139277 w 3339552"/>
              <a:gd name="connsiteY71" fmla="*/ 2056402 h 7328490"/>
              <a:gd name="connsiteX72" fmla="*/ 1072602 w 3339552"/>
              <a:gd name="connsiteY72" fmla="*/ 2084978 h 7328490"/>
              <a:gd name="connsiteX73" fmla="*/ 1065458 w 3339552"/>
              <a:gd name="connsiteY73" fmla="*/ 2184990 h 7328490"/>
              <a:gd name="connsiteX74" fmla="*/ 977352 w 3339552"/>
              <a:gd name="connsiteY74" fmla="*/ 2273097 h 7328490"/>
              <a:gd name="connsiteX75" fmla="*/ 1120227 w 3339552"/>
              <a:gd name="connsiteY75" fmla="*/ 2335009 h 7328490"/>
              <a:gd name="connsiteX76" fmla="*/ 1170234 w 3339552"/>
              <a:gd name="connsiteY76" fmla="*/ 2370727 h 7328490"/>
              <a:gd name="connsiteX77" fmla="*/ 1222621 w 3339552"/>
              <a:gd name="connsiteY77" fmla="*/ 2387397 h 7328490"/>
              <a:gd name="connsiteX78" fmla="*/ 1272627 w 3339552"/>
              <a:gd name="connsiteY78" fmla="*/ 2437403 h 7328490"/>
              <a:gd name="connsiteX79" fmla="*/ 1329777 w 3339552"/>
              <a:gd name="connsiteY79" fmla="*/ 2458834 h 7328490"/>
              <a:gd name="connsiteX80" fmla="*/ 1422646 w 3339552"/>
              <a:gd name="connsiteY80" fmla="*/ 2535034 h 7328490"/>
              <a:gd name="connsiteX81" fmla="*/ 1508371 w 3339552"/>
              <a:gd name="connsiteY81" fmla="*/ 2568373 h 7328490"/>
              <a:gd name="connsiteX82" fmla="*/ 1641721 w 3339552"/>
              <a:gd name="connsiteY82" fmla="*/ 2716009 h 7328490"/>
              <a:gd name="connsiteX83" fmla="*/ 1725065 w 3339552"/>
              <a:gd name="connsiteY83" fmla="*/ 2870790 h 7328490"/>
              <a:gd name="connsiteX84" fmla="*/ 1896514 w 3339552"/>
              <a:gd name="connsiteY84" fmla="*/ 2977947 h 7328490"/>
              <a:gd name="connsiteX85" fmla="*/ 1927471 w 3339552"/>
              <a:gd name="connsiteY85" fmla="*/ 3082722 h 7328490"/>
              <a:gd name="connsiteX86" fmla="*/ 1989383 w 3339552"/>
              <a:gd name="connsiteY86" fmla="*/ 3185115 h 7328490"/>
              <a:gd name="connsiteX87" fmla="*/ 2051296 w 3339552"/>
              <a:gd name="connsiteY87" fmla="*/ 3223215 h 7328490"/>
              <a:gd name="connsiteX88" fmla="*/ 2182265 w 3339552"/>
              <a:gd name="connsiteY88" fmla="*/ 3370853 h 7328490"/>
              <a:gd name="connsiteX89" fmla="*/ 2325139 w 3339552"/>
              <a:gd name="connsiteY89" fmla="*/ 3447053 h 7328490"/>
              <a:gd name="connsiteX90" fmla="*/ 2384671 w 3339552"/>
              <a:gd name="connsiteY90" fmla="*/ 3532778 h 7328490"/>
              <a:gd name="connsiteX91" fmla="*/ 2432296 w 3339552"/>
              <a:gd name="connsiteY91" fmla="*/ 3599453 h 7328490"/>
              <a:gd name="connsiteX92" fmla="*/ 2479921 w 3339552"/>
              <a:gd name="connsiteY92" fmla="*/ 3589929 h 7328490"/>
              <a:gd name="connsiteX93" fmla="*/ 2484683 w 3339552"/>
              <a:gd name="connsiteY93" fmla="*/ 3742328 h 7328490"/>
              <a:gd name="connsiteX94" fmla="*/ 2537071 w 3339552"/>
              <a:gd name="connsiteY94" fmla="*/ 3835197 h 7328490"/>
              <a:gd name="connsiteX95" fmla="*/ 2529927 w 3339552"/>
              <a:gd name="connsiteY95" fmla="*/ 3873297 h 7328490"/>
              <a:gd name="connsiteX96" fmla="*/ 2598983 w 3339552"/>
              <a:gd name="connsiteY96" fmla="*/ 3909015 h 7328490"/>
              <a:gd name="connsiteX97" fmla="*/ 2656133 w 3339552"/>
              <a:gd name="connsiteY97" fmla="*/ 3854247 h 7328490"/>
              <a:gd name="connsiteX98" fmla="*/ 2689471 w 3339552"/>
              <a:gd name="connsiteY98" fmla="*/ 3937590 h 7328490"/>
              <a:gd name="connsiteX99" fmla="*/ 2734715 w 3339552"/>
              <a:gd name="connsiteY99" fmla="*/ 3982834 h 7328490"/>
              <a:gd name="connsiteX100" fmla="*/ 2808533 w 3339552"/>
              <a:gd name="connsiteY100" fmla="*/ 4006647 h 7328490"/>
              <a:gd name="connsiteX101" fmla="*/ 2860921 w 3339552"/>
              <a:gd name="connsiteY101" fmla="*/ 4075703 h 7328490"/>
              <a:gd name="connsiteX102" fmla="*/ 2946646 w 3339552"/>
              <a:gd name="connsiteY102" fmla="*/ 4130472 h 7328490"/>
              <a:gd name="connsiteX103" fmla="*/ 2999033 w 3339552"/>
              <a:gd name="connsiteY103" fmla="*/ 4163809 h 7328490"/>
              <a:gd name="connsiteX104" fmla="*/ 2870446 w 3339552"/>
              <a:gd name="connsiteY104" fmla="*/ 4256678 h 7328490"/>
              <a:gd name="connsiteX105" fmla="*/ 2868064 w 3339552"/>
              <a:gd name="connsiteY105" fmla="*/ 4311446 h 7328490"/>
              <a:gd name="connsiteX106" fmla="*/ 2970458 w 3339552"/>
              <a:gd name="connsiteY106" fmla="*/ 4428128 h 7328490"/>
              <a:gd name="connsiteX107" fmla="*/ 3065708 w 3339552"/>
              <a:gd name="connsiteY107" fmla="*/ 4490040 h 7328490"/>
              <a:gd name="connsiteX108" fmla="*/ 3096665 w 3339552"/>
              <a:gd name="connsiteY108" fmla="*/ 4528140 h 7328490"/>
              <a:gd name="connsiteX109" fmla="*/ 3082377 w 3339552"/>
              <a:gd name="connsiteY109" fmla="*/ 4609103 h 7328490"/>
              <a:gd name="connsiteX110" fmla="*/ 3077615 w 3339552"/>
              <a:gd name="connsiteY110" fmla="*/ 4692447 h 7328490"/>
              <a:gd name="connsiteX111" fmla="*/ 3034752 w 3339552"/>
              <a:gd name="connsiteY111" fmla="*/ 4701972 h 7328490"/>
              <a:gd name="connsiteX112" fmla="*/ 3008558 w 3339552"/>
              <a:gd name="connsiteY112" fmla="*/ 4718640 h 7328490"/>
              <a:gd name="connsiteX113" fmla="*/ 3037133 w 3339552"/>
              <a:gd name="connsiteY113" fmla="*/ 4868659 h 7328490"/>
              <a:gd name="connsiteX114" fmla="*/ 3020465 w 3339552"/>
              <a:gd name="connsiteY114" fmla="*/ 5004390 h 7328490"/>
              <a:gd name="connsiteX115" fmla="*/ 2982365 w 3339552"/>
              <a:gd name="connsiteY115" fmla="*/ 5044872 h 7328490"/>
              <a:gd name="connsiteX116" fmla="*/ 2965696 w 3339552"/>
              <a:gd name="connsiteY116" fmla="*/ 5166315 h 7328490"/>
              <a:gd name="connsiteX117" fmla="*/ 2937121 w 3339552"/>
              <a:gd name="connsiteY117" fmla="*/ 5285378 h 7328490"/>
              <a:gd name="connsiteX118" fmla="*/ 2989508 w 3339552"/>
              <a:gd name="connsiteY118" fmla="*/ 5302047 h 7328490"/>
              <a:gd name="connsiteX119" fmla="*/ 2987127 w 3339552"/>
              <a:gd name="connsiteY119" fmla="*/ 5347290 h 7328490"/>
              <a:gd name="connsiteX120" fmla="*/ 2984746 w 3339552"/>
              <a:gd name="connsiteY120" fmla="*/ 5402059 h 7328490"/>
              <a:gd name="connsiteX121" fmla="*/ 3041896 w 3339552"/>
              <a:gd name="connsiteY121" fmla="*/ 5471115 h 7328490"/>
              <a:gd name="connsiteX122" fmla="*/ 3089521 w 3339552"/>
              <a:gd name="connsiteY122" fmla="*/ 5597322 h 7328490"/>
              <a:gd name="connsiteX123" fmla="*/ 2996652 w 3339552"/>
              <a:gd name="connsiteY123" fmla="*/ 5887834 h 7328490"/>
              <a:gd name="connsiteX124" fmla="*/ 3018083 w 3339552"/>
              <a:gd name="connsiteY124" fmla="*/ 5942603 h 7328490"/>
              <a:gd name="connsiteX125" fmla="*/ 3044277 w 3339552"/>
              <a:gd name="connsiteY125" fmla="*/ 5994990 h 7328490"/>
              <a:gd name="connsiteX126" fmla="*/ 3049040 w 3339552"/>
              <a:gd name="connsiteY126" fmla="*/ 6099765 h 7328490"/>
              <a:gd name="connsiteX127" fmla="*/ 2956170 w 3339552"/>
              <a:gd name="connsiteY127" fmla="*/ 6259310 h 7328490"/>
              <a:gd name="connsiteX128" fmla="*/ 2920452 w 3339552"/>
              <a:gd name="connsiteY128" fmla="*/ 6240259 h 7328490"/>
              <a:gd name="connsiteX129" fmla="*/ 2849015 w 3339552"/>
              <a:gd name="connsiteY129" fmla="*/ 6252165 h 7328490"/>
              <a:gd name="connsiteX130" fmla="*/ 2713283 w 3339552"/>
              <a:gd name="connsiteY130" fmla="*/ 6364084 h 7328490"/>
              <a:gd name="connsiteX131" fmla="*/ 2606127 w 3339552"/>
              <a:gd name="connsiteY131" fmla="*/ 6349797 h 7328490"/>
              <a:gd name="connsiteX132" fmla="*/ 2575171 w 3339552"/>
              <a:gd name="connsiteY132" fmla="*/ 6378372 h 7328490"/>
              <a:gd name="connsiteX133" fmla="*/ 2508495 w 3339552"/>
              <a:gd name="connsiteY133" fmla="*/ 6423614 h 7328490"/>
              <a:gd name="connsiteX134" fmla="*/ 2391815 w 3339552"/>
              <a:gd name="connsiteY134" fmla="*/ 6411709 h 7328490"/>
              <a:gd name="connsiteX135" fmla="*/ 2368002 w 3339552"/>
              <a:gd name="connsiteY135" fmla="*/ 6528390 h 7328490"/>
              <a:gd name="connsiteX136" fmla="*/ 2363240 w 3339552"/>
              <a:gd name="connsiteY136" fmla="*/ 6564109 h 7328490"/>
              <a:gd name="connsiteX137" fmla="*/ 2339428 w 3339552"/>
              <a:gd name="connsiteY137" fmla="*/ 6583159 h 7328490"/>
              <a:gd name="connsiteX138" fmla="*/ 2141783 w 3339552"/>
              <a:gd name="connsiteY138" fmla="*/ 6535534 h 7328490"/>
              <a:gd name="connsiteX139" fmla="*/ 2103683 w 3339552"/>
              <a:gd name="connsiteY139" fmla="*/ 6587922 h 7328490"/>
              <a:gd name="connsiteX140" fmla="*/ 2072727 w 3339552"/>
              <a:gd name="connsiteY140" fmla="*/ 6683172 h 7328490"/>
              <a:gd name="connsiteX141" fmla="*/ 2039389 w 3339552"/>
              <a:gd name="connsiteY141" fmla="*/ 6747465 h 7328490"/>
              <a:gd name="connsiteX142" fmla="*/ 2051296 w 3339552"/>
              <a:gd name="connsiteY142" fmla="*/ 6809378 h 7328490"/>
              <a:gd name="connsiteX143" fmla="*/ 2184646 w 3339552"/>
              <a:gd name="connsiteY143" fmla="*/ 6921297 h 7328490"/>
              <a:gd name="connsiteX144" fmla="*/ 2253702 w 3339552"/>
              <a:gd name="connsiteY144" fmla="*/ 6954634 h 7328490"/>
              <a:gd name="connsiteX145" fmla="*/ 2237033 w 3339552"/>
              <a:gd name="connsiteY145" fmla="*/ 6978447 h 7328490"/>
              <a:gd name="connsiteX146" fmla="*/ 2201315 w 3339552"/>
              <a:gd name="connsiteY146" fmla="*/ 6997497 h 7328490"/>
              <a:gd name="connsiteX147" fmla="*/ 2234652 w 3339552"/>
              <a:gd name="connsiteY147" fmla="*/ 7073697 h 7328490"/>
              <a:gd name="connsiteX148" fmla="*/ 2203696 w 3339552"/>
              <a:gd name="connsiteY148" fmla="*/ 7095128 h 7328490"/>
              <a:gd name="connsiteX149" fmla="*/ 2098921 w 3339552"/>
              <a:gd name="connsiteY149" fmla="*/ 7033215 h 7328490"/>
              <a:gd name="connsiteX150" fmla="*/ 2056058 w 3339552"/>
              <a:gd name="connsiteY150" fmla="*/ 7059409 h 7328490"/>
              <a:gd name="connsiteX151" fmla="*/ 1996527 w 3339552"/>
              <a:gd name="connsiteY151" fmla="*/ 6957015 h 7328490"/>
              <a:gd name="connsiteX152" fmla="*/ 1879846 w 3339552"/>
              <a:gd name="connsiteY152" fmla="*/ 6983209 h 7328490"/>
              <a:gd name="connsiteX153" fmla="*/ 1815552 w 3339552"/>
              <a:gd name="connsiteY153" fmla="*/ 6987972 h 7328490"/>
              <a:gd name="connsiteX154" fmla="*/ 1765546 w 3339552"/>
              <a:gd name="connsiteY154" fmla="*/ 6983210 h 7328490"/>
              <a:gd name="connsiteX155" fmla="*/ 1708396 w 3339552"/>
              <a:gd name="connsiteY155" fmla="*/ 7028453 h 7328490"/>
              <a:gd name="connsiteX156" fmla="*/ 1529802 w 3339552"/>
              <a:gd name="connsiteY156" fmla="*/ 6987972 h 7328490"/>
              <a:gd name="connsiteX157" fmla="*/ 1553614 w 3339552"/>
              <a:gd name="connsiteY157" fmla="*/ 7114178 h 7328490"/>
              <a:gd name="connsiteX158" fmla="*/ 1477415 w 3339552"/>
              <a:gd name="connsiteY158" fmla="*/ 7159422 h 7328490"/>
              <a:gd name="connsiteX159" fmla="*/ 1415502 w 3339552"/>
              <a:gd name="connsiteY159" fmla="*/ 7226096 h 7328490"/>
              <a:gd name="connsiteX160" fmla="*/ 1265483 w 3339552"/>
              <a:gd name="connsiteY160" fmla="*/ 7218953 h 7328490"/>
              <a:gd name="connsiteX161" fmla="*/ 1213096 w 3339552"/>
              <a:gd name="connsiteY161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609302 w 3339552"/>
              <a:gd name="connsiteY2" fmla="*/ 763382 h 7328490"/>
              <a:gd name="connsiteX3" fmla="*/ 2580727 w 3339552"/>
              <a:gd name="connsiteY3" fmla="*/ 604632 h 7328490"/>
              <a:gd name="connsiteX4" fmla="*/ 2526752 w 3339552"/>
              <a:gd name="connsiteY4" fmla="*/ 531609 h 7328490"/>
              <a:gd name="connsiteX5" fmla="*/ 2596602 w 3339552"/>
              <a:gd name="connsiteY5" fmla="*/ 407782 h 7328490"/>
              <a:gd name="connsiteX6" fmla="*/ 2629939 w 3339552"/>
              <a:gd name="connsiteY6" fmla="*/ 310947 h 7328490"/>
              <a:gd name="connsiteX7" fmla="*/ 2517227 w 3339552"/>
              <a:gd name="connsiteY7" fmla="*/ 239507 h 7328490"/>
              <a:gd name="connsiteX8" fmla="*/ 2402927 w 3339552"/>
              <a:gd name="connsiteY8" fmla="*/ 271257 h 7328490"/>
              <a:gd name="connsiteX9" fmla="*/ 2275927 w 3339552"/>
              <a:gd name="connsiteY9" fmla="*/ 198232 h 7328490"/>
              <a:gd name="connsiteX10" fmla="*/ 2133052 w 3339552"/>
              <a:gd name="connsiteY10" fmla="*/ 233157 h 7328490"/>
              <a:gd name="connsiteX11" fmla="*/ 1913977 w 3339552"/>
              <a:gd name="connsiteY11" fmla="*/ 36309 h 7328490"/>
              <a:gd name="connsiteX12" fmla="*/ 1777452 w 3339552"/>
              <a:gd name="connsiteY12" fmla="*/ 13289 h 7328490"/>
              <a:gd name="connsiteX13" fmla="*/ 1703633 w 3339552"/>
              <a:gd name="connsiteY13" fmla="*/ 41864 h 7328490"/>
              <a:gd name="connsiteX14" fmla="*/ 1615527 w 3339552"/>
              <a:gd name="connsiteY14" fmla="*/ 75203 h 7328490"/>
              <a:gd name="connsiteX15" fmla="*/ 1515515 w 3339552"/>
              <a:gd name="connsiteY15" fmla="*/ 129971 h 7328490"/>
              <a:gd name="connsiteX16" fmla="*/ 1525040 w 3339552"/>
              <a:gd name="connsiteY16" fmla="*/ 194264 h 7328490"/>
              <a:gd name="connsiteX17" fmla="*/ 1505990 w 3339552"/>
              <a:gd name="connsiteY17" fmla="*/ 251415 h 7328490"/>
              <a:gd name="connsiteX18" fmla="*/ 1413121 w 3339552"/>
              <a:gd name="connsiteY18" fmla="*/ 270464 h 7328490"/>
              <a:gd name="connsiteX19" fmla="*/ 1339302 w 3339552"/>
              <a:gd name="connsiteY19" fmla="*/ 306184 h 7328490"/>
              <a:gd name="connsiteX20" fmla="*/ 1260721 w 3339552"/>
              <a:gd name="connsiteY20" fmla="*/ 346665 h 7328490"/>
              <a:gd name="connsiteX21" fmla="*/ 1191665 w 3339552"/>
              <a:gd name="connsiteY21" fmla="*/ 272847 h 7328490"/>
              <a:gd name="connsiteX22" fmla="*/ 1082127 w 3339552"/>
              <a:gd name="connsiteY22" fmla="*/ 353809 h 7328490"/>
              <a:gd name="connsiteX23" fmla="*/ 1020215 w 3339552"/>
              <a:gd name="connsiteY23" fmla="*/ 420484 h 7328490"/>
              <a:gd name="connsiteX24" fmla="*/ 858290 w 3339552"/>
              <a:gd name="connsiteY24" fmla="*/ 301422 h 7328490"/>
              <a:gd name="connsiteX25" fmla="*/ 796377 w 3339552"/>
              <a:gd name="connsiteY25" fmla="*/ 406196 h 7328490"/>
              <a:gd name="connsiteX26" fmla="*/ 755896 w 3339552"/>
              <a:gd name="connsiteY26" fmla="*/ 341903 h 7328490"/>
              <a:gd name="connsiteX27" fmla="*/ 689221 w 3339552"/>
              <a:gd name="connsiteY27" fmla="*/ 270465 h 7328490"/>
              <a:gd name="connsiteX28" fmla="*/ 667790 w 3339552"/>
              <a:gd name="connsiteY28" fmla="*/ 313328 h 7328490"/>
              <a:gd name="connsiteX29" fmla="*/ 620165 w 3339552"/>
              <a:gd name="connsiteY29" fmla="*/ 382384 h 7328490"/>
              <a:gd name="connsiteX30" fmla="*/ 589208 w 3339552"/>
              <a:gd name="connsiteY30" fmla="*/ 396672 h 7328490"/>
              <a:gd name="connsiteX31" fmla="*/ 498721 w 3339552"/>
              <a:gd name="connsiteY31" fmla="*/ 482397 h 7328490"/>
              <a:gd name="connsiteX32" fmla="*/ 396327 w 3339552"/>
              <a:gd name="connsiteY32" fmla="*/ 380003 h 7328490"/>
              <a:gd name="connsiteX33" fmla="*/ 243927 w 3339552"/>
              <a:gd name="connsiteY33" fmla="*/ 294278 h 7328490"/>
              <a:gd name="connsiteX34" fmla="*/ 174871 w 3339552"/>
              <a:gd name="connsiteY34" fmla="*/ 327615 h 7328490"/>
              <a:gd name="connsiteX35" fmla="*/ 127246 w 3339552"/>
              <a:gd name="connsiteY35" fmla="*/ 410959 h 7328490"/>
              <a:gd name="connsiteX36" fmla="*/ 43902 w 3339552"/>
              <a:gd name="connsiteY36" fmla="*/ 472872 h 7328490"/>
              <a:gd name="connsiteX37" fmla="*/ 8183 w 3339552"/>
              <a:gd name="connsiteY37" fmla="*/ 484778 h 7328490"/>
              <a:gd name="connsiteX38" fmla="*/ 198683 w 3339552"/>
              <a:gd name="connsiteY38" fmla="*/ 689565 h 7328490"/>
              <a:gd name="connsiteX39" fmla="*/ 265359 w 3339552"/>
              <a:gd name="connsiteY39" fmla="*/ 706234 h 7328490"/>
              <a:gd name="connsiteX40" fmla="*/ 298697 w 3339552"/>
              <a:gd name="connsiteY40" fmla="*/ 730047 h 7328490"/>
              <a:gd name="connsiteX41" fmla="*/ 296315 w 3339552"/>
              <a:gd name="connsiteY41" fmla="*/ 901496 h 7328490"/>
              <a:gd name="connsiteX42" fmla="*/ 362990 w 3339552"/>
              <a:gd name="connsiteY42" fmla="*/ 906259 h 7328490"/>
              <a:gd name="connsiteX43" fmla="*/ 401090 w 3339552"/>
              <a:gd name="connsiteY43" fmla="*/ 856253 h 7328490"/>
              <a:gd name="connsiteX44" fmla="*/ 482052 w 3339552"/>
              <a:gd name="connsiteY44" fmla="*/ 894353 h 7328490"/>
              <a:gd name="connsiteX45" fmla="*/ 420140 w 3339552"/>
              <a:gd name="connsiteY45" fmla="*/ 1039609 h 7328490"/>
              <a:gd name="connsiteX46" fmla="*/ 434427 w 3339552"/>
              <a:gd name="connsiteY46" fmla="*/ 1087234 h 7328490"/>
              <a:gd name="connsiteX47" fmla="*/ 379658 w 3339552"/>
              <a:gd name="connsiteY47" fmla="*/ 1139622 h 7328490"/>
              <a:gd name="connsiteX48" fmla="*/ 415377 w 3339552"/>
              <a:gd name="connsiteY48" fmla="*/ 1168196 h 7328490"/>
              <a:gd name="connsiteX49" fmla="*/ 486815 w 3339552"/>
              <a:gd name="connsiteY49" fmla="*/ 1256303 h 7328490"/>
              <a:gd name="connsiteX50" fmla="*/ 527296 w 3339552"/>
              <a:gd name="connsiteY50" fmla="*/ 1344409 h 7328490"/>
              <a:gd name="connsiteX51" fmla="*/ 636833 w 3339552"/>
              <a:gd name="connsiteY51" fmla="*/ 1396797 h 7328490"/>
              <a:gd name="connsiteX52" fmla="*/ 746371 w 3339552"/>
              <a:gd name="connsiteY52" fmla="*/ 1420609 h 7328490"/>
              <a:gd name="connsiteX53" fmla="*/ 829715 w 3339552"/>
              <a:gd name="connsiteY53" fmla="*/ 1468234 h 7328490"/>
              <a:gd name="connsiteX54" fmla="*/ 913058 w 3339552"/>
              <a:gd name="connsiteY54" fmla="*/ 1442040 h 7328490"/>
              <a:gd name="connsiteX55" fmla="*/ 994021 w 3339552"/>
              <a:gd name="connsiteY55" fmla="*/ 1368222 h 7328490"/>
              <a:gd name="connsiteX56" fmla="*/ 1103558 w 3339552"/>
              <a:gd name="connsiteY56" fmla="*/ 1351553 h 7328490"/>
              <a:gd name="connsiteX57" fmla="*/ 1170233 w 3339552"/>
              <a:gd name="connsiteY57" fmla="*/ 1356315 h 7328490"/>
              <a:gd name="connsiteX58" fmla="*/ 1329777 w 3339552"/>
              <a:gd name="connsiteY58" fmla="*/ 1465853 h 7328490"/>
              <a:gd name="connsiteX59" fmla="*/ 1389308 w 3339552"/>
              <a:gd name="connsiteY59" fmla="*/ 1494428 h 7328490"/>
              <a:gd name="connsiteX60" fmla="*/ 1260721 w 3339552"/>
              <a:gd name="connsiteY60" fmla="*/ 1596822 h 7328490"/>
              <a:gd name="connsiteX61" fmla="*/ 1263102 w 3339552"/>
              <a:gd name="connsiteY61" fmla="*/ 1661115 h 7328490"/>
              <a:gd name="connsiteX62" fmla="*/ 1425027 w 3339552"/>
              <a:gd name="connsiteY62" fmla="*/ 1613490 h 7328490"/>
              <a:gd name="connsiteX63" fmla="*/ 1386927 w 3339552"/>
              <a:gd name="connsiteY63" fmla="*/ 1677784 h 7328490"/>
              <a:gd name="connsiteX64" fmla="*/ 1405977 w 3339552"/>
              <a:gd name="connsiteY64" fmla="*/ 1751603 h 7328490"/>
              <a:gd name="connsiteX65" fmla="*/ 1517896 w 3339552"/>
              <a:gd name="connsiteY65" fmla="*/ 1787322 h 7328490"/>
              <a:gd name="connsiteX66" fmla="*/ 1591715 w 3339552"/>
              <a:gd name="connsiteY66" fmla="*/ 1803990 h 7328490"/>
              <a:gd name="connsiteX67" fmla="*/ 1501227 w 3339552"/>
              <a:gd name="connsiteY67" fmla="*/ 1934959 h 7328490"/>
              <a:gd name="connsiteX68" fmla="*/ 1494083 w 3339552"/>
              <a:gd name="connsiteY68" fmla="*/ 1984965 h 7328490"/>
              <a:gd name="connsiteX69" fmla="*/ 1422646 w 3339552"/>
              <a:gd name="connsiteY69" fmla="*/ 2020684 h 7328490"/>
              <a:gd name="connsiteX70" fmla="*/ 1391690 w 3339552"/>
              <a:gd name="connsiteY70" fmla="*/ 2082597 h 7328490"/>
              <a:gd name="connsiteX71" fmla="*/ 1260721 w 3339552"/>
              <a:gd name="connsiteY71" fmla="*/ 2056403 h 7328490"/>
              <a:gd name="connsiteX72" fmla="*/ 1139277 w 3339552"/>
              <a:gd name="connsiteY72" fmla="*/ 2056402 h 7328490"/>
              <a:gd name="connsiteX73" fmla="*/ 1072602 w 3339552"/>
              <a:gd name="connsiteY73" fmla="*/ 2084978 h 7328490"/>
              <a:gd name="connsiteX74" fmla="*/ 1065458 w 3339552"/>
              <a:gd name="connsiteY74" fmla="*/ 2184990 h 7328490"/>
              <a:gd name="connsiteX75" fmla="*/ 977352 w 3339552"/>
              <a:gd name="connsiteY75" fmla="*/ 2273097 h 7328490"/>
              <a:gd name="connsiteX76" fmla="*/ 1120227 w 3339552"/>
              <a:gd name="connsiteY76" fmla="*/ 2335009 h 7328490"/>
              <a:gd name="connsiteX77" fmla="*/ 1170234 w 3339552"/>
              <a:gd name="connsiteY77" fmla="*/ 2370727 h 7328490"/>
              <a:gd name="connsiteX78" fmla="*/ 1222621 w 3339552"/>
              <a:gd name="connsiteY78" fmla="*/ 2387397 h 7328490"/>
              <a:gd name="connsiteX79" fmla="*/ 1272627 w 3339552"/>
              <a:gd name="connsiteY79" fmla="*/ 2437403 h 7328490"/>
              <a:gd name="connsiteX80" fmla="*/ 1329777 w 3339552"/>
              <a:gd name="connsiteY80" fmla="*/ 2458834 h 7328490"/>
              <a:gd name="connsiteX81" fmla="*/ 1422646 w 3339552"/>
              <a:gd name="connsiteY81" fmla="*/ 2535034 h 7328490"/>
              <a:gd name="connsiteX82" fmla="*/ 1508371 w 3339552"/>
              <a:gd name="connsiteY82" fmla="*/ 2568373 h 7328490"/>
              <a:gd name="connsiteX83" fmla="*/ 1641721 w 3339552"/>
              <a:gd name="connsiteY83" fmla="*/ 2716009 h 7328490"/>
              <a:gd name="connsiteX84" fmla="*/ 1725065 w 3339552"/>
              <a:gd name="connsiteY84" fmla="*/ 2870790 h 7328490"/>
              <a:gd name="connsiteX85" fmla="*/ 1896514 w 3339552"/>
              <a:gd name="connsiteY85" fmla="*/ 2977947 h 7328490"/>
              <a:gd name="connsiteX86" fmla="*/ 1927471 w 3339552"/>
              <a:gd name="connsiteY86" fmla="*/ 3082722 h 7328490"/>
              <a:gd name="connsiteX87" fmla="*/ 1989383 w 3339552"/>
              <a:gd name="connsiteY87" fmla="*/ 3185115 h 7328490"/>
              <a:gd name="connsiteX88" fmla="*/ 2051296 w 3339552"/>
              <a:gd name="connsiteY88" fmla="*/ 3223215 h 7328490"/>
              <a:gd name="connsiteX89" fmla="*/ 2182265 w 3339552"/>
              <a:gd name="connsiteY89" fmla="*/ 3370853 h 7328490"/>
              <a:gd name="connsiteX90" fmla="*/ 2325139 w 3339552"/>
              <a:gd name="connsiteY90" fmla="*/ 3447053 h 7328490"/>
              <a:gd name="connsiteX91" fmla="*/ 2384671 w 3339552"/>
              <a:gd name="connsiteY91" fmla="*/ 3532778 h 7328490"/>
              <a:gd name="connsiteX92" fmla="*/ 2432296 w 3339552"/>
              <a:gd name="connsiteY92" fmla="*/ 3599453 h 7328490"/>
              <a:gd name="connsiteX93" fmla="*/ 2479921 w 3339552"/>
              <a:gd name="connsiteY93" fmla="*/ 3589929 h 7328490"/>
              <a:gd name="connsiteX94" fmla="*/ 2484683 w 3339552"/>
              <a:gd name="connsiteY94" fmla="*/ 3742328 h 7328490"/>
              <a:gd name="connsiteX95" fmla="*/ 2537071 w 3339552"/>
              <a:gd name="connsiteY95" fmla="*/ 3835197 h 7328490"/>
              <a:gd name="connsiteX96" fmla="*/ 2529927 w 3339552"/>
              <a:gd name="connsiteY96" fmla="*/ 3873297 h 7328490"/>
              <a:gd name="connsiteX97" fmla="*/ 2598983 w 3339552"/>
              <a:gd name="connsiteY97" fmla="*/ 3909015 h 7328490"/>
              <a:gd name="connsiteX98" fmla="*/ 2656133 w 3339552"/>
              <a:gd name="connsiteY98" fmla="*/ 3854247 h 7328490"/>
              <a:gd name="connsiteX99" fmla="*/ 2689471 w 3339552"/>
              <a:gd name="connsiteY99" fmla="*/ 3937590 h 7328490"/>
              <a:gd name="connsiteX100" fmla="*/ 2734715 w 3339552"/>
              <a:gd name="connsiteY100" fmla="*/ 3982834 h 7328490"/>
              <a:gd name="connsiteX101" fmla="*/ 2808533 w 3339552"/>
              <a:gd name="connsiteY101" fmla="*/ 4006647 h 7328490"/>
              <a:gd name="connsiteX102" fmla="*/ 2860921 w 3339552"/>
              <a:gd name="connsiteY102" fmla="*/ 4075703 h 7328490"/>
              <a:gd name="connsiteX103" fmla="*/ 2946646 w 3339552"/>
              <a:gd name="connsiteY103" fmla="*/ 4130472 h 7328490"/>
              <a:gd name="connsiteX104" fmla="*/ 2999033 w 3339552"/>
              <a:gd name="connsiteY104" fmla="*/ 4163809 h 7328490"/>
              <a:gd name="connsiteX105" fmla="*/ 2870446 w 3339552"/>
              <a:gd name="connsiteY105" fmla="*/ 4256678 h 7328490"/>
              <a:gd name="connsiteX106" fmla="*/ 2868064 w 3339552"/>
              <a:gd name="connsiteY106" fmla="*/ 4311446 h 7328490"/>
              <a:gd name="connsiteX107" fmla="*/ 2970458 w 3339552"/>
              <a:gd name="connsiteY107" fmla="*/ 4428128 h 7328490"/>
              <a:gd name="connsiteX108" fmla="*/ 3065708 w 3339552"/>
              <a:gd name="connsiteY108" fmla="*/ 4490040 h 7328490"/>
              <a:gd name="connsiteX109" fmla="*/ 3096665 w 3339552"/>
              <a:gd name="connsiteY109" fmla="*/ 4528140 h 7328490"/>
              <a:gd name="connsiteX110" fmla="*/ 3082377 w 3339552"/>
              <a:gd name="connsiteY110" fmla="*/ 4609103 h 7328490"/>
              <a:gd name="connsiteX111" fmla="*/ 3077615 w 3339552"/>
              <a:gd name="connsiteY111" fmla="*/ 4692447 h 7328490"/>
              <a:gd name="connsiteX112" fmla="*/ 3034752 w 3339552"/>
              <a:gd name="connsiteY112" fmla="*/ 4701972 h 7328490"/>
              <a:gd name="connsiteX113" fmla="*/ 3008558 w 3339552"/>
              <a:gd name="connsiteY113" fmla="*/ 4718640 h 7328490"/>
              <a:gd name="connsiteX114" fmla="*/ 3037133 w 3339552"/>
              <a:gd name="connsiteY114" fmla="*/ 4868659 h 7328490"/>
              <a:gd name="connsiteX115" fmla="*/ 3020465 w 3339552"/>
              <a:gd name="connsiteY115" fmla="*/ 5004390 h 7328490"/>
              <a:gd name="connsiteX116" fmla="*/ 2982365 w 3339552"/>
              <a:gd name="connsiteY116" fmla="*/ 5044872 h 7328490"/>
              <a:gd name="connsiteX117" fmla="*/ 2965696 w 3339552"/>
              <a:gd name="connsiteY117" fmla="*/ 5166315 h 7328490"/>
              <a:gd name="connsiteX118" fmla="*/ 2937121 w 3339552"/>
              <a:gd name="connsiteY118" fmla="*/ 5285378 h 7328490"/>
              <a:gd name="connsiteX119" fmla="*/ 2989508 w 3339552"/>
              <a:gd name="connsiteY119" fmla="*/ 5302047 h 7328490"/>
              <a:gd name="connsiteX120" fmla="*/ 2987127 w 3339552"/>
              <a:gd name="connsiteY120" fmla="*/ 5347290 h 7328490"/>
              <a:gd name="connsiteX121" fmla="*/ 2984746 w 3339552"/>
              <a:gd name="connsiteY121" fmla="*/ 5402059 h 7328490"/>
              <a:gd name="connsiteX122" fmla="*/ 3041896 w 3339552"/>
              <a:gd name="connsiteY122" fmla="*/ 5471115 h 7328490"/>
              <a:gd name="connsiteX123" fmla="*/ 3089521 w 3339552"/>
              <a:gd name="connsiteY123" fmla="*/ 5597322 h 7328490"/>
              <a:gd name="connsiteX124" fmla="*/ 2996652 w 3339552"/>
              <a:gd name="connsiteY124" fmla="*/ 5887834 h 7328490"/>
              <a:gd name="connsiteX125" fmla="*/ 3018083 w 3339552"/>
              <a:gd name="connsiteY125" fmla="*/ 5942603 h 7328490"/>
              <a:gd name="connsiteX126" fmla="*/ 3044277 w 3339552"/>
              <a:gd name="connsiteY126" fmla="*/ 5994990 h 7328490"/>
              <a:gd name="connsiteX127" fmla="*/ 3049040 w 3339552"/>
              <a:gd name="connsiteY127" fmla="*/ 6099765 h 7328490"/>
              <a:gd name="connsiteX128" fmla="*/ 2956170 w 3339552"/>
              <a:gd name="connsiteY128" fmla="*/ 6259310 h 7328490"/>
              <a:gd name="connsiteX129" fmla="*/ 2920452 w 3339552"/>
              <a:gd name="connsiteY129" fmla="*/ 6240259 h 7328490"/>
              <a:gd name="connsiteX130" fmla="*/ 2849015 w 3339552"/>
              <a:gd name="connsiteY130" fmla="*/ 6252165 h 7328490"/>
              <a:gd name="connsiteX131" fmla="*/ 2713283 w 3339552"/>
              <a:gd name="connsiteY131" fmla="*/ 6364084 h 7328490"/>
              <a:gd name="connsiteX132" fmla="*/ 2606127 w 3339552"/>
              <a:gd name="connsiteY132" fmla="*/ 6349797 h 7328490"/>
              <a:gd name="connsiteX133" fmla="*/ 2575171 w 3339552"/>
              <a:gd name="connsiteY133" fmla="*/ 6378372 h 7328490"/>
              <a:gd name="connsiteX134" fmla="*/ 2508495 w 3339552"/>
              <a:gd name="connsiteY134" fmla="*/ 6423614 h 7328490"/>
              <a:gd name="connsiteX135" fmla="*/ 2391815 w 3339552"/>
              <a:gd name="connsiteY135" fmla="*/ 6411709 h 7328490"/>
              <a:gd name="connsiteX136" fmla="*/ 2368002 w 3339552"/>
              <a:gd name="connsiteY136" fmla="*/ 6528390 h 7328490"/>
              <a:gd name="connsiteX137" fmla="*/ 2363240 w 3339552"/>
              <a:gd name="connsiteY137" fmla="*/ 6564109 h 7328490"/>
              <a:gd name="connsiteX138" fmla="*/ 2339428 w 3339552"/>
              <a:gd name="connsiteY138" fmla="*/ 6583159 h 7328490"/>
              <a:gd name="connsiteX139" fmla="*/ 2141783 w 3339552"/>
              <a:gd name="connsiteY139" fmla="*/ 6535534 h 7328490"/>
              <a:gd name="connsiteX140" fmla="*/ 2103683 w 3339552"/>
              <a:gd name="connsiteY140" fmla="*/ 6587922 h 7328490"/>
              <a:gd name="connsiteX141" fmla="*/ 2072727 w 3339552"/>
              <a:gd name="connsiteY141" fmla="*/ 6683172 h 7328490"/>
              <a:gd name="connsiteX142" fmla="*/ 2039389 w 3339552"/>
              <a:gd name="connsiteY142" fmla="*/ 6747465 h 7328490"/>
              <a:gd name="connsiteX143" fmla="*/ 2051296 w 3339552"/>
              <a:gd name="connsiteY143" fmla="*/ 6809378 h 7328490"/>
              <a:gd name="connsiteX144" fmla="*/ 2184646 w 3339552"/>
              <a:gd name="connsiteY144" fmla="*/ 6921297 h 7328490"/>
              <a:gd name="connsiteX145" fmla="*/ 2253702 w 3339552"/>
              <a:gd name="connsiteY145" fmla="*/ 6954634 h 7328490"/>
              <a:gd name="connsiteX146" fmla="*/ 2237033 w 3339552"/>
              <a:gd name="connsiteY146" fmla="*/ 6978447 h 7328490"/>
              <a:gd name="connsiteX147" fmla="*/ 2201315 w 3339552"/>
              <a:gd name="connsiteY147" fmla="*/ 6997497 h 7328490"/>
              <a:gd name="connsiteX148" fmla="*/ 2234652 w 3339552"/>
              <a:gd name="connsiteY148" fmla="*/ 7073697 h 7328490"/>
              <a:gd name="connsiteX149" fmla="*/ 2203696 w 3339552"/>
              <a:gd name="connsiteY149" fmla="*/ 7095128 h 7328490"/>
              <a:gd name="connsiteX150" fmla="*/ 2098921 w 3339552"/>
              <a:gd name="connsiteY150" fmla="*/ 7033215 h 7328490"/>
              <a:gd name="connsiteX151" fmla="*/ 2056058 w 3339552"/>
              <a:gd name="connsiteY151" fmla="*/ 7059409 h 7328490"/>
              <a:gd name="connsiteX152" fmla="*/ 1996527 w 3339552"/>
              <a:gd name="connsiteY152" fmla="*/ 6957015 h 7328490"/>
              <a:gd name="connsiteX153" fmla="*/ 1879846 w 3339552"/>
              <a:gd name="connsiteY153" fmla="*/ 6983209 h 7328490"/>
              <a:gd name="connsiteX154" fmla="*/ 1815552 w 3339552"/>
              <a:gd name="connsiteY154" fmla="*/ 6987972 h 7328490"/>
              <a:gd name="connsiteX155" fmla="*/ 1765546 w 3339552"/>
              <a:gd name="connsiteY155" fmla="*/ 6983210 h 7328490"/>
              <a:gd name="connsiteX156" fmla="*/ 1708396 w 3339552"/>
              <a:gd name="connsiteY156" fmla="*/ 7028453 h 7328490"/>
              <a:gd name="connsiteX157" fmla="*/ 1529802 w 3339552"/>
              <a:gd name="connsiteY157" fmla="*/ 6987972 h 7328490"/>
              <a:gd name="connsiteX158" fmla="*/ 1553614 w 3339552"/>
              <a:gd name="connsiteY158" fmla="*/ 7114178 h 7328490"/>
              <a:gd name="connsiteX159" fmla="*/ 1477415 w 3339552"/>
              <a:gd name="connsiteY159" fmla="*/ 7159422 h 7328490"/>
              <a:gd name="connsiteX160" fmla="*/ 1415502 w 3339552"/>
              <a:gd name="connsiteY160" fmla="*/ 7226096 h 7328490"/>
              <a:gd name="connsiteX161" fmla="*/ 1265483 w 3339552"/>
              <a:gd name="connsiteY161" fmla="*/ 7218953 h 7328490"/>
              <a:gd name="connsiteX162" fmla="*/ 1213096 w 3339552"/>
              <a:gd name="connsiteY162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761702 w 3339552"/>
              <a:gd name="connsiteY2" fmla="*/ 807832 h 7328490"/>
              <a:gd name="connsiteX3" fmla="*/ 2609302 w 3339552"/>
              <a:gd name="connsiteY3" fmla="*/ 763382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761702 w 3339552"/>
              <a:gd name="connsiteY2" fmla="*/ 807832 h 7328490"/>
              <a:gd name="connsiteX3" fmla="*/ 2609302 w 3339552"/>
              <a:gd name="connsiteY3" fmla="*/ 760207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2866477 w 3339552"/>
              <a:gd name="connsiteY1" fmla="*/ 893559 h 7328490"/>
              <a:gd name="connsiteX2" fmla="*/ 2761702 w 3339552"/>
              <a:gd name="connsiteY2" fmla="*/ 807832 h 7328490"/>
              <a:gd name="connsiteX3" fmla="*/ 2609302 w 3339552"/>
              <a:gd name="connsiteY3" fmla="*/ 760207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2866477 w 3339552"/>
              <a:gd name="connsiteY1" fmla="*/ 893559 h 7328490"/>
              <a:gd name="connsiteX2" fmla="*/ 2761702 w 3339552"/>
              <a:gd name="connsiteY2" fmla="*/ 807832 h 7328490"/>
              <a:gd name="connsiteX3" fmla="*/ 2609302 w 3339552"/>
              <a:gd name="connsiteY3" fmla="*/ 760207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3056977 w 3339552"/>
              <a:gd name="connsiteY1" fmla="*/ 982457 h 7328490"/>
              <a:gd name="connsiteX2" fmla="*/ 2866477 w 3339552"/>
              <a:gd name="connsiteY2" fmla="*/ 893559 h 7328490"/>
              <a:gd name="connsiteX3" fmla="*/ 2761702 w 3339552"/>
              <a:gd name="connsiteY3" fmla="*/ 807832 h 7328490"/>
              <a:gd name="connsiteX4" fmla="*/ 2609302 w 3339552"/>
              <a:gd name="connsiteY4" fmla="*/ 760207 h 7328490"/>
              <a:gd name="connsiteX5" fmla="*/ 2580727 w 3339552"/>
              <a:gd name="connsiteY5" fmla="*/ 604632 h 7328490"/>
              <a:gd name="connsiteX6" fmla="*/ 2526752 w 3339552"/>
              <a:gd name="connsiteY6" fmla="*/ 531609 h 7328490"/>
              <a:gd name="connsiteX7" fmla="*/ 2596602 w 3339552"/>
              <a:gd name="connsiteY7" fmla="*/ 407782 h 7328490"/>
              <a:gd name="connsiteX8" fmla="*/ 2629939 w 3339552"/>
              <a:gd name="connsiteY8" fmla="*/ 310947 h 7328490"/>
              <a:gd name="connsiteX9" fmla="*/ 2517227 w 3339552"/>
              <a:gd name="connsiteY9" fmla="*/ 239507 h 7328490"/>
              <a:gd name="connsiteX10" fmla="*/ 2402927 w 3339552"/>
              <a:gd name="connsiteY10" fmla="*/ 271257 h 7328490"/>
              <a:gd name="connsiteX11" fmla="*/ 2275927 w 3339552"/>
              <a:gd name="connsiteY11" fmla="*/ 198232 h 7328490"/>
              <a:gd name="connsiteX12" fmla="*/ 2133052 w 3339552"/>
              <a:gd name="connsiteY12" fmla="*/ 233157 h 7328490"/>
              <a:gd name="connsiteX13" fmla="*/ 1913977 w 3339552"/>
              <a:gd name="connsiteY13" fmla="*/ 36309 h 7328490"/>
              <a:gd name="connsiteX14" fmla="*/ 1777452 w 3339552"/>
              <a:gd name="connsiteY14" fmla="*/ 13289 h 7328490"/>
              <a:gd name="connsiteX15" fmla="*/ 1703633 w 3339552"/>
              <a:gd name="connsiteY15" fmla="*/ 41864 h 7328490"/>
              <a:gd name="connsiteX16" fmla="*/ 1615527 w 3339552"/>
              <a:gd name="connsiteY16" fmla="*/ 75203 h 7328490"/>
              <a:gd name="connsiteX17" fmla="*/ 1515515 w 3339552"/>
              <a:gd name="connsiteY17" fmla="*/ 129971 h 7328490"/>
              <a:gd name="connsiteX18" fmla="*/ 1525040 w 3339552"/>
              <a:gd name="connsiteY18" fmla="*/ 194264 h 7328490"/>
              <a:gd name="connsiteX19" fmla="*/ 1505990 w 3339552"/>
              <a:gd name="connsiteY19" fmla="*/ 251415 h 7328490"/>
              <a:gd name="connsiteX20" fmla="*/ 1413121 w 3339552"/>
              <a:gd name="connsiteY20" fmla="*/ 270464 h 7328490"/>
              <a:gd name="connsiteX21" fmla="*/ 1339302 w 3339552"/>
              <a:gd name="connsiteY21" fmla="*/ 306184 h 7328490"/>
              <a:gd name="connsiteX22" fmla="*/ 1260721 w 3339552"/>
              <a:gd name="connsiteY22" fmla="*/ 346665 h 7328490"/>
              <a:gd name="connsiteX23" fmla="*/ 1191665 w 3339552"/>
              <a:gd name="connsiteY23" fmla="*/ 272847 h 7328490"/>
              <a:gd name="connsiteX24" fmla="*/ 1082127 w 3339552"/>
              <a:gd name="connsiteY24" fmla="*/ 353809 h 7328490"/>
              <a:gd name="connsiteX25" fmla="*/ 1020215 w 3339552"/>
              <a:gd name="connsiteY25" fmla="*/ 420484 h 7328490"/>
              <a:gd name="connsiteX26" fmla="*/ 858290 w 3339552"/>
              <a:gd name="connsiteY26" fmla="*/ 301422 h 7328490"/>
              <a:gd name="connsiteX27" fmla="*/ 796377 w 3339552"/>
              <a:gd name="connsiteY27" fmla="*/ 406196 h 7328490"/>
              <a:gd name="connsiteX28" fmla="*/ 755896 w 3339552"/>
              <a:gd name="connsiteY28" fmla="*/ 341903 h 7328490"/>
              <a:gd name="connsiteX29" fmla="*/ 689221 w 3339552"/>
              <a:gd name="connsiteY29" fmla="*/ 270465 h 7328490"/>
              <a:gd name="connsiteX30" fmla="*/ 667790 w 3339552"/>
              <a:gd name="connsiteY30" fmla="*/ 313328 h 7328490"/>
              <a:gd name="connsiteX31" fmla="*/ 620165 w 3339552"/>
              <a:gd name="connsiteY31" fmla="*/ 382384 h 7328490"/>
              <a:gd name="connsiteX32" fmla="*/ 589208 w 3339552"/>
              <a:gd name="connsiteY32" fmla="*/ 396672 h 7328490"/>
              <a:gd name="connsiteX33" fmla="*/ 498721 w 3339552"/>
              <a:gd name="connsiteY33" fmla="*/ 482397 h 7328490"/>
              <a:gd name="connsiteX34" fmla="*/ 396327 w 3339552"/>
              <a:gd name="connsiteY34" fmla="*/ 380003 h 7328490"/>
              <a:gd name="connsiteX35" fmla="*/ 243927 w 3339552"/>
              <a:gd name="connsiteY35" fmla="*/ 294278 h 7328490"/>
              <a:gd name="connsiteX36" fmla="*/ 174871 w 3339552"/>
              <a:gd name="connsiteY36" fmla="*/ 327615 h 7328490"/>
              <a:gd name="connsiteX37" fmla="*/ 127246 w 3339552"/>
              <a:gd name="connsiteY37" fmla="*/ 410959 h 7328490"/>
              <a:gd name="connsiteX38" fmla="*/ 43902 w 3339552"/>
              <a:gd name="connsiteY38" fmla="*/ 472872 h 7328490"/>
              <a:gd name="connsiteX39" fmla="*/ 8183 w 3339552"/>
              <a:gd name="connsiteY39" fmla="*/ 484778 h 7328490"/>
              <a:gd name="connsiteX40" fmla="*/ 198683 w 3339552"/>
              <a:gd name="connsiteY40" fmla="*/ 689565 h 7328490"/>
              <a:gd name="connsiteX41" fmla="*/ 265359 w 3339552"/>
              <a:gd name="connsiteY41" fmla="*/ 706234 h 7328490"/>
              <a:gd name="connsiteX42" fmla="*/ 298697 w 3339552"/>
              <a:gd name="connsiteY42" fmla="*/ 730047 h 7328490"/>
              <a:gd name="connsiteX43" fmla="*/ 296315 w 3339552"/>
              <a:gd name="connsiteY43" fmla="*/ 901496 h 7328490"/>
              <a:gd name="connsiteX44" fmla="*/ 362990 w 3339552"/>
              <a:gd name="connsiteY44" fmla="*/ 906259 h 7328490"/>
              <a:gd name="connsiteX45" fmla="*/ 401090 w 3339552"/>
              <a:gd name="connsiteY45" fmla="*/ 856253 h 7328490"/>
              <a:gd name="connsiteX46" fmla="*/ 482052 w 3339552"/>
              <a:gd name="connsiteY46" fmla="*/ 894353 h 7328490"/>
              <a:gd name="connsiteX47" fmla="*/ 420140 w 3339552"/>
              <a:gd name="connsiteY47" fmla="*/ 1039609 h 7328490"/>
              <a:gd name="connsiteX48" fmla="*/ 434427 w 3339552"/>
              <a:gd name="connsiteY48" fmla="*/ 1087234 h 7328490"/>
              <a:gd name="connsiteX49" fmla="*/ 379658 w 3339552"/>
              <a:gd name="connsiteY49" fmla="*/ 1139622 h 7328490"/>
              <a:gd name="connsiteX50" fmla="*/ 415377 w 3339552"/>
              <a:gd name="connsiteY50" fmla="*/ 1168196 h 7328490"/>
              <a:gd name="connsiteX51" fmla="*/ 486815 w 3339552"/>
              <a:gd name="connsiteY51" fmla="*/ 1256303 h 7328490"/>
              <a:gd name="connsiteX52" fmla="*/ 527296 w 3339552"/>
              <a:gd name="connsiteY52" fmla="*/ 1344409 h 7328490"/>
              <a:gd name="connsiteX53" fmla="*/ 636833 w 3339552"/>
              <a:gd name="connsiteY53" fmla="*/ 1396797 h 7328490"/>
              <a:gd name="connsiteX54" fmla="*/ 746371 w 3339552"/>
              <a:gd name="connsiteY54" fmla="*/ 1420609 h 7328490"/>
              <a:gd name="connsiteX55" fmla="*/ 829715 w 3339552"/>
              <a:gd name="connsiteY55" fmla="*/ 1468234 h 7328490"/>
              <a:gd name="connsiteX56" fmla="*/ 913058 w 3339552"/>
              <a:gd name="connsiteY56" fmla="*/ 1442040 h 7328490"/>
              <a:gd name="connsiteX57" fmla="*/ 994021 w 3339552"/>
              <a:gd name="connsiteY57" fmla="*/ 1368222 h 7328490"/>
              <a:gd name="connsiteX58" fmla="*/ 1103558 w 3339552"/>
              <a:gd name="connsiteY58" fmla="*/ 1351553 h 7328490"/>
              <a:gd name="connsiteX59" fmla="*/ 1170233 w 3339552"/>
              <a:gd name="connsiteY59" fmla="*/ 1356315 h 7328490"/>
              <a:gd name="connsiteX60" fmla="*/ 1329777 w 3339552"/>
              <a:gd name="connsiteY60" fmla="*/ 1465853 h 7328490"/>
              <a:gd name="connsiteX61" fmla="*/ 1389308 w 3339552"/>
              <a:gd name="connsiteY61" fmla="*/ 1494428 h 7328490"/>
              <a:gd name="connsiteX62" fmla="*/ 1260721 w 3339552"/>
              <a:gd name="connsiteY62" fmla="*/ 1596822 h 7328490"/>
              <a:gd name="connsiteX63" fmla="*/ 1263102 w 3339552"/>
              <a:gd name="connsiteY63" fmla="*/ 1661115 h 7328490"/>
              <a:gd name="connsiteX64" fmla="*/ 1425027 w 3339552"/>
              <a:gd name="connsiteY64" fmla="*/ 1613490 h 7328490"/>
              <a:gd name="connsiteX65" fmla="*/ 1386927 w 3339552"/>
              <a:gd name="connsiteY65" fmla="*/ 1677784 h 7328490"/>
              <a:gd name="connsiteX66" fmla="*/ 1405977 w 3339552"/>
              <a:gd name="connsiteY66" fmla="*/ 1751603 h 7328490"/>
              <a:gd name="connsiteX67" fmla="*/ 1517896 w 3339552"/>
              <a:gd name="connsiteY67" fmla="*/ 1787322 h 7328490"/>
              <a:gd name="connsiteX68" fmla="*/ 1591715 w 3339552"/>
              <a:gd name="connsiteY68" fmla="*/ 1803990 h 7328490"/>
              <a:gd name="connsiteX69" fmla="*/ 1501227 w 3339552"/>
              <a:gd name="connsiteY69" fmla="*/ 1934959 h 7328490"/>
              <a:gd name="connsiteX70" fmla="*/ 1494083 w 3339552"/>
              <a:gd name="connsiteY70" fmla="*/ 1984965 h 7328490"/>
              <a:gd name="connsiteX71" fmla="*/ 1422646 w 3339552"/>
              <a:gd name="connsiteY71" fmla="*/ 2020684 h 7328490"/>
              <a:gd name="connsiteX72" fmla="*/ 1391690 w 3339552"/>
              <a:gd name="connsiteY72" fmla="*/ 2082597 h 7328490"/>
              <a:gd name="connsiteX73" fmla="*/ 1260721 w 3339552"/>
              <a:gd name="connsiteY73" fmla="*/ 2056403 h 7328490"/>
              <a:gd name="connsiteX74" fmla="*/ 1139277 w 3339552"/>
              <a:gd name="connsiteY74" fmla="*/ 2056402 h 7328490"/>
              <a:gd name="connsiteX75" fmla="*/ 1072602 w 3339552"/>
              <a:gd name="connsiteY75" fmla="*/ 2084978 h 7328490"/>
              <a:gd name="connsiteX76" fmla="*/ 1065458 w 3339552"/>
              <a:gd name="connsiteY76" fmla="*/ 2184990 h 7328490"/>
              <a:gd name="connsiteX77" fmla="*/ 977352 w 3339552"/>
              <a:gd name="connsiteY77" fmla="*/ 2273097 h 7328490"/>
              <a:gd name="connsiteX78" fmla="*/ 1120227 w 3339552"/>
              <a:gd name="connsiteY78" fmla="*/ 2335009 h 7328490"/>
              <a:gd name="connsiteX79" fmla="*/ 1170234 w 3339552"/>
              <a:gd name="connsiteY79" fmla="*/ 2370727 h 7328490"/>
              <a:gd name="connsiteX80" fmla="*/ 1222621 w 3339552"/>
              <a:gd name="connsiteY80" fmla="*/ 2387397 h 7328490"/>
              <a:gd name="connsiteX81" fmla="*/ 1272627 w 3339552"/>
              <a:gd name="connsiteY81" fmla="*/ 2437403 h 7328490"/>
              <a:gd name="connsiteX82" fmla="*/ 1329777 w 3339552"/>
              <a:gd name="connsiteY82" fmla="*/ 2458834 h 7328490"/>
              <a:gd name="connsiteX83" fmla="*/ 1422646 w 3339552"/>
              <a:gd name="connsiteY83" fmla="*/ 2535034 h 7328490"/>
              <a:gd name="connsiteX84" fmla="*/ 1508371 w 3339552"/>
              <a:gd name="connsiteY84" fmla="*/ 2568373 h 7328490"/>
              <a:gd name="connsiteX85" fmla="*/ 1641721 w 3339552"/>
              <a:gd name="connsiteY85" fmla="*/ 2716009 h 7328490"/>
              <a:gd name="connsiteX86" fmla="*/ 1725065 w 3339552"/>
              <a:gd name="connsiteY86" fmla="*/ 2870790 h 7328490"/>
              <a:gd name="connsiteX87" fmla="*/ 1896514 w 3339552"/>
              <a:gd name="connsiteY87" fmla="*/ 2977947 h 7328490"/>
              <a:gd name="connsiteX88" fmla="*/ 1927471 w 3339552"/>
              <a:gd name="connsiteY88" fmla="*/ 3082722 h 7328490"/>
              <a:gd name="connsiteX89" fmla="*/ 1989383 w 3339552"/>
              <a:gd name="connsiteY89" fmla="*/ 3185115 h 7328490"/>
              <a:gd name="connsiteX90" fmla="*/ 2051296 w 3339552"/>
              <a:gd name="connsiteY90" fmla="*/ 3223215 h 7328490"/>
              <a:gd name="connsiteX91" fmla="*/ 2182265 w 3339552"/>
              <a:gd name="connsiteY91" fmla="*/ 3370853 h 7328490"/>
              <a:gd name="connsiteX92" fmla="*/ 2325139 w 3339552"/>
              <a:gd name="connsiteY92" fmla="*/ 3447053 h 7328490"/>
              <a:gd name="connsiteX93" fmla="*/ 2384671 w 3339552"/>
              <a:gd name="connsiteY93" fmla="*/ 3532778 h 7328490"/>
              <a:gd name="connsiteX94" fmla="*/ 2432296 w 3339552"/>
              <a:gd name="connsiteY94" fmla="*/ 3599453 h 7328490"/>
              <a:gd name="connsiteX95" fmla="*/ 2479921 w 3339552"/>
              <a:gd name="connsiteY95" fmla="*/ 3589929 h 7328490"/>
              <a:gd name="connsiteX96" fmla="*/ 2484683 w 3339552"/>
              <a:gd name="connsiteY96" fmla="*/ 3742328 h 7328490"/>
              <a:gd name="connsiteX97" fmla="*/ 2537071 w 3339552"/>
              <a:gd name="connsiteY97" fmla="*/ 3835197 h 7328490"/>
              <a:gd name="connsiteX98" fmla="*/ 2529927 w 3339552"/>
              <a:gd name="connsiteY98" fmla="*/ 3873297 h 7328490"/>
              <a:gd name="connsiteX99" fmla="*/ 2598983 w 3339552"/>
              <a:gd name="connsiteY99" fmla="*/ 3909015 h 7328490"/>
              <a:gd name="connsiteX100" fmla="*/ 2656133 w 3339552"/>
              <a:gd name="connsiteY100" fmla="*/ 3854247 h 7328490"/>
              <a:gd name="connsiteX101" fmla="*/ 2689471 w 3339552"/>
              <a:gd name="connsiteY101" fmla="*/ 3937590 h 7328490"/>
              <a:gd name="connsiteX102" fmla="*/ 2734715 w 3339552"/>
              <a:gd name="connsiteY102" fmla="*/ 3982834 h 7328490"/>
              <a:gd name="connsiteX103" fmla="*/ 2808533 w 3339552"/>
              <a:gd name="connsiteY103" fmla="*/ 4006647 h 7328490"/>
              <a:gd name="connsiteX104" fmla="*/ 2860921 w 3339552"/>
              <a:gd name="connsiteY104" fmla="*/ 4075703 h 7328490"/>
              <a:gd name="connsiteX105" fmla="*/ 2946646 w 3339552"/>
              <a:gd name="connsiteY105" fmla="*/ 4130472 h 7328490"/>
              <a:gd name="connsiteX106" fmla="*/ 2999033 w 3339552"/>
              <a:gd name="connsiteY106" fmla="*/ 4163809 h 7328490"/>
              <a:gd name="connsiteX107" fmla="*/ 2870446 w 3339552"/>
              <a:gd name="connsiteY107" fmla="*/ 4256678 h 7328490"/>
              <a:gd name="connsiteX108" fmla="*/ 2868064 w 3339552"/>
              <a:gd name="connsiteY108" fmla="*/ 4311446 h 7328490"/>
              <a:gd name="connsiteX109" fmla="*/ 2970458 w 3339552"/>
              <a:gd name="connsiteY109" fmla="*/ 4428128 h 7328490"/>
              <a:gd name="connsiteX110" fmla="*/ 3065708 w 3339552"/>
              <a:gd name="connsiteY110" fmla="*/ 4490040 h 7328490"/>
              <a:gd name="connsiteX111" fmla="*/ 3096665 w 3339552"/>
              <a:gd name="connsiteY111" fmla="*/ 4528140 h 7328490"/>
              <a:gd name="connsiteX112" fmla="*/ 3082377 w 3339552"/>
              <a:gd name="connsiteY112" fmla="*/ 4609103 h 7328490"/>
              <a:gd name="connsiteX113" fmla="*/ 3077615 w 3339552"/>
              <a:gd name="connsiteY113" fmla="*/ 4692447 h 7328490"/>
              <a:gd name="connsiteX114" fmla="*/ 3034752 w 3339552"/>
              <a:gd name="connsiteY114" fmla="*/ 4701972 h 7328490"/>
              <a:gd name="connsiteX115" fmla="*/ 3008558 w 3339552"/>
              <a:gd name="connsiteY115" fmla="*/ 4718640 h 7328490"/>
              <a:gd name="connsiteX116" fmla="*/ 3037133 w 3339552"/>
              <a:gd name="connsiteY116" fmla="*/ 4868659 h 7328490"/>
              <a:gd name="connsiteX117" fmla="*/ 3020465 w 3339552"/>
              <a:gd name="connsiteY117" fmla="*/ 5004390 h 7328490"/>
              <a:gd name="connsiteX118" fmla="*/ 2982365 w 3339552"/>
              <a:gd name="connsiteY118" fmla="*/ 5044872 h 7328490"/>
              <a:gd name="connsiteX119" fmla="*/ 2965696 w 3339552"/>
              <a:gd name="connsiteY119" fmla="*/ 5166315 h 7328490"/>
              <a:gd name="connsiteX120" fmla="*/ 2937121 w 3339552"/>
              <a:gd name="connsiteY120" fmla="*/ 5285378 h 7328490"/>
              <a:gd name="connsiteX121" fmla="*/ 2989508 w 3339552"/>
              <a:gd name="connsiteY121" fmla="*/ 5302047 h 7328490"/>
              <a:gd name="connsiteX122" fmla="*/ 2987127 w 3339552"/>
              <a:gd name="connsiteY122" fmla="*/ 5347290 h 7328490"/>
              <a:gd name="connsiteX123" fmla="*/ 2984746 w 3339552"/>
              <a:gd name="connsiteY123" fmla="*/ 5402059 h 7328490"/>
              <a:gd name="connsiteX124" fmla="*/ 3041896 w 3339552"/>
              <a:gd name="connsiteY124" fmla="*/ 5471115 h 7328490"/>
              <a:gd name="connsiteX125" fmla="*/ 3089521 w 3339552"/>
              <a:gd name="connsiteY125" fmla="*/ 5597322 h 7328490"/>
              <a:gd name="connsiteX126" fmla="*/ 2996652 w 3339552"/>
              <a:gd name="connsiteY126" fmla="*/ 5887834 h 7328490"/>
              <a:gd name="connsiteX127" fmla="*/ 3018083 w 3339552"/>
              <a:gd name="connsiteY127" fmla="*/ 5942603 h 7328490"/>
              <a:gd name="connsiteX128" fmla="*/ 3044277 w 3339552"/>
              <a:gd name="connsiteY128" fmla="*/ 5994990 h 7328490"/>
              <a:gd name="connsiteX129" fmla="*/ 3049040 w 3339552"/>
              <a:gd name="connsiteY129" fmla="*/ 6099765 h 7328490"/>
              <a:gd name="connsiteX130" fmla="*/ 2956170 w 3339552"/>
              <a:gd name="connsiteY130" fmla="*/ 6259310 h 7328490"/>
              <a:gd name="connsiteX131" fmla="*/ 2920452 w 3339552"/>
              <a:gd name="connsiteY131" fmla="*/ 6240259 h 7328490"/>
              <a:gd name="connsiteX132" fmla="*/ 2849015 w 3339552"/>
              <a:gd name="connsiteY132" fmla="*/ 6252165 h 7328490"/>
              <a:gd name="connsiteX133" fmla="*/ 2713283 w 3339552"/>
              <a:gd name="connsiteY133" fmla="*/ 6364084 h 7328490"/>
              <a:gd name="connsiteX134" fmla="*/ 2606127 w 3339552"/>
              <a:gd name="connsiteY134" fmla="*/ 6349797 h 7328490"/>
              <a:gd name="connsiteX135" fmla="*/ 2575171 w 3339552"/>
              <a:gd name="connsiteY135" fmla="*/ 6378372 h 7328490"/>
              <a:gd name="connsiteX136" fmla="*/ 2508495 w 3339552"/>
              <a:gd name="connsiteY136" fmla="*/ 6423614 h 7328490"/>
              <a:gd name="connsiteX137" fmla="*/ 2391815 w 3339552"/>
              <a:gd name="connsiteY137" fmla="*/ 6411709 h 7328490"/>
              <a:gd name="connsiteX138" fmla="*/ 2368002 w 3339552"/>
              <a:gd name="connsiteY138" fmla="*/ 6528390 h 7328490"/>
              <a:gd name="connsiteX139" fmla="*/ 2363240 w 3339552"/>
              <a:gd name="connsiteY139" fmla="*/ 6564109 h 7328490"/>
              <a:gd name="connsiteX140" fmla="*/ 2339428 w 3339552"/>
              <a:gd name="connsiteY140" fmla="*/ 6583159 h 7328490"/>
              <a:gd name="connsiteX141" fmla="*/ 2141783 w 3339552"/>
              <a:gd name="connsiteY141" fmla="*/ 6535534 h 7328490"/>
              <a:gd name="connsiteX142" fmla="*/ 2103683 w 3339552"/>
              <a:gd name="connsiteY142" fmla="*/ 6587922 h 7328490"/>
              <a:gd name="connsiteX143" fmla="*/ 2072727 w 3339552"/>
              <a:gd name="connsiteY143" fmla="*/ 6683172 h 7328490"/>
              <a:gd name="connsiteX144" fmla="*/ 2039389 w 3339552"/>
              <a:gd name="connsiteY144" fmla="*/ 6747465 h 7328490"/>
              <a:gd name="connsiteX145" fmla="*/ 2051296 w 3339552"/>
              <a:gd name="connsiteY145" fmla="*/ 6809378 h 7328490"/>
              <a:gd name="connsiteX146" fmla="*/ 2184646 w 3339552"/>
              <a:gd name="connsiteY146" fmla="*/ 6921297 h 7328490"/>
              <a:gd name="connsiteX147" fmla="*/ 2253702 w 3339552"/>
              <a:gd name="connsiteY147" fmla="*/ 6954634 h 7328490"/>
              <a:gd name="connsiteX148" fmla="*/ 2237033 w 3339552"/>
              <a:gd name="connsiteY148" fmla="*/ 6978447 h 7328490"/>
              <a:gd name="connsiteX149" fmla="*/ 2201315 w 3339552"/>
              <a:gd name="connsiteY149" fmla="*/ 6997497 h 7328490"/>
              <a:gd name="connsiteX150" fmla="*/ 2234652 w 3339552"/>
              <a:gd name="connsiteY150" fmla="*/ 7073697 h 7328490"/>
              <a:gd name="connsiteX151" fmla="*/ 2203696 w 3339552"/>
              <a:gd name="connsiteY151" fmla="*/ 7095128 h 7328490"/>
              <a:gd name="connsiteX152" fmla="*/ 2098921 w 3339552"/>
              <a:gd name="connsiteY152" fmla="*/ 7033215 h 7328490"/>
              <a:gd name="connsiteX153" fmla="*/ 2056058 w 3339552"/>
              <a:gd name="connsiteY153" fmla="*/ 7059409 h 7328490"/>
              <a:gd name="connsiteX154" fmla="*/ 1996527 w 3339552"/>
              <a:gd name="connsiteY154" fmla="*/ 6957015 h 7328490"/>
              <a:gd name="connsiteX155" fmla="*/ 1879846 w 3339552"/>
              <a:gd name="connsiteY155" fmla="*/ 6983209 h 7328490"/>
              <a:gd name="connsiteX156" fmla="*/ 1815552 w 3339552"/>
              <a:gd name="connsiteY156" fmla="*/ 6987972 h 7328490"/>
              <a:gd name="connsiteX157" fmla="*/ 1765546 w 3339552"/>
              <a:gd name="connsiteY157" fmla="*/ 6983210 h 7328490"/>
              <a:gd name="connsiteX158" fmla="*/ 1708396 w 3339552"/>
              <a:gd name="connsiteY158" fmla="*/ 7028453 h 7328490"/>
              <a:gd name="connsiteX159" fmla="*/ 1529802 w 3339552"/>
              <a:gd name="connsiteY159" fmla="*/ 6987972 h 7328490"/>
              <a:gd name="connsiteX160" fmla="*/ 1553614 w 3339552"/>
              <a:gd name="connsiteY160" fmla="*/ 7114178 h 7328490"/>
              <a:gd name="connsiteX161" fmla="*/ 1477415 w 3339552"/>
              <a:gd name="connsiteY161" fmla="*/ 7159422 h 7328490"/>
              <a:gd name="connsiteX162" fmla="*/ 1415502 w 3339552"/>
              <a:gd name="connsiteY162" fmla="*/ 7226096 h 7328490"/>
              <a:gd name="connsiteX163" fmla="*/ 1265483 w 3339552"/>
              <a:gd name="connsiteY163" fmla="*/ 7218953 h 7328490"/>
              <a:gd name="connsiteX164" fmla="*/ 1213096 w 3339552"/>
              <a:gd name="connsiteY164" fmla="*/ 7328490 h 7328490"/>
              <a:gd name="connsiteX0" fmla="*/ 3339552 w 3339552"/>
              <a:gd name="connsiteY0" fmla="*/ 1049134 h 7328490"/>
              <a:gd name="connsiteX1" fmla="*/ 3056977 w 3339552"/>
              <a:gd name="connsiteY1" fmla="*/ 982457 h 7328490"/>
              <a:gd name="connsiteX2" fmla="*/ 2958552 w 3339552"/>
              <a:gd name="connsiteY2" fmla="*/ 976107 h 7328490"/>
              <a:gd name="connsiteX3" fmla="*/ 2866477 w 3339552"/>
              <a:gd name="connsiteY3" fmla="*/ 893559 h 7328490"/>
              <a:gd name="connsiteX4" fmla="*/ 2761702 w 3339552"/>
              <a:gd name="connsiteY4" fmla="*/ 807832 h 7328490"/>
              <a:gd name="connsiteX5" fmla="*/ 2609302 w 3339552"/>
              <a:gd name="connsiteY5" fmla="*/ 760207 h 7328490"/>
              <a:gd name="connsiteX6" fmla="*/ 2580727 w 3339552"/>
              <a:gd name="connsiteY6" fmla="*/ 604632 h 7328490"/>
              <a:gd name="connsiteX7" fmla="*/ 2526752 w 3339552"/>
              <a:gd name="connsiteY7" fmla="*/ 531609 h 7328490"/>
              <a:gd name="connsiteX8" fmla="*/ 2596602 w 3339552"/>
              <a:gd name="connsiteY8" fmla="*/ 407782 h 7328490"/>
              <a:gd name="connsiteX9" fmla="*/ 2629939 w 3339552"/>
              <a:gd name="connsiteY9" fmla="*/ 310947 h 7328490"/>
              <a:gd name="connsiteX10" fmla="*/ 2517227 w 3339552"/>
              <a:gd name="connsiteY10" fmla="*/ 239507 h 7328490"/>
              <a:gd name="connsiteX11" fmla="*/ 2402927 w 3339552"/>
              <a:gd name="connsiteY11" fmla="*/ 271257 h 7328490"/>
              <a:gd name="connsiteX12" fmla="*/ 2275927 w 3339552"/>
              <a:gd name="connsiteY12" fmla="*/ 198232 h 7328490"/>
              <a:gd name="connsiteX13" fmla="*/ 2133052 w 3339552"/>
              <a:gd name="connsiteY13" fmla="*/ 233157 h 7328490"/>
              <a:gd name="connsiteX14" fmla="*/ 1913977 w 3339552"/>
              <a:gd name="connsiteY14" fmla="*/ 36309 h 7328490"/>
              <a:gd name="connsiteX15" fmla="*/ 1777452 w 3339552"/>
              <a:gd name="connsiteY15" fmla="*/ 13289 h 7328490"/>
              <a:gd name="connsiteX16" fmla="*/ 1703633 w 3339552"/>
              <a:gd name="connsiteY16" fmla="*/ 41864 h 7328490"/>
              <a:gd name="connsiteX17" fmla="*/ 1615527 w 3339552"/>
              <a:gd name="connsiteY17" fmla="*/ 75203 h 7328490"/>
              <a:gd name="connsiteX18" fmla="*/ 1515515 w 3339552"/>
              <a:gd name="connsiteY18" fmla="*/ 129971 h 7328490"/>
              <a:gd name="connsiteX19" fmla="*/ 1525040 w 3339552"/>
              <a:gd name="connsiteY19" fmla="*/ 194264 h 7328490"/>
              <a:gd name="connsiteX20" fmla="*/ 1505990 w 3339552"/>
              <a:gd name="connsiteY20" fmla="*/ 251415 h 7328490"/>
              <a:gd name="connsiteX21" fmla="*/ 1413121 w 3339552"/>
              <a:gd name="connsiteY21" fmla="*/ 270464 h 7328490"/>
              <a:gd name="connsiteX22" fmla="*/ 1339302 w 3339552"/>
              <a:gd name="connsiteY22" fmla="*/ 306184 h 7328490"/>
              <a:gd name="connsiteX23" fmla="*/ 1260721 w 3339552"/>
              <a:gd name="connsiteY23" fmla="*/ 346665 h 7328490"/>
              <a:gd name="connsiteX24" fmla="*/ 1191665 w 3339552"/>
              <a:gd name="connsiteY24" fmla="*/ 272847 h 7328490"/>
              <a:gd name="connsiteX25" fmla="*/ 1082127 w 3339552"/>
              <a:gd name="connsiteY25" fmla="*/ 353809 h 7328490"/>
              <a:gd name="connsiteX26" fmla="*/ 1020215 w 3339552"/>
              <a:gd name="connsiteY26" fmla="*/ 420484 h 7328490"/>
              <a:gd name="connsiteX27" fmla="*/ 858290 w 3339552"/>
              <a:gd name="connsiteY27" fmla="*/ 301422 h 7328490"/>
              <a:gd name="connsiteX28" fmla="*/ 796377 w 3339552"/>
              <a:gd name="connsiteY28" fmla="*/ 406196 h 7328490"/>
              <a:gd name="connsiteX29" fmla="*/ 755896 w 3339552"/>
              <a:gd name="connsiteY29" fmla="*/ 341903 h 7328490"/>
              <a:gd name="connsiteX30" fmla="*/ 689221 w 3339552"/>
              <a:gd name="connsiteY30" fmla="*/ 270465 h 7328490"/>
              <a:gd name="connsiteX31" fmla="*/ 667790 w 3339552"/>
              <a:gd name="connsiteY31" fmla="*/ 313328 h 7328490"/>
              <a:gd name="connsiteX32" fmla="*/ 620165 w 3339552"/>
              <a:gd name="connsiteY32" fmla="*/ 382384 h 7328490"/>
              <a:gd name="connsiteX33" fmla="*/ 589208 w 3339552"/>
              <a:gd name="connsiteY33" fmla="*/ 396672 h 7328490"/>
              <a:gd name="connsiteX34" fmla="*/ 498721 w 3339552"/>
              <a:gd name="connsiteY34" fmla="*/ 482397 h 7328490"/>
              <a:gd name="connsiteX35" fmla="*/ 396327 w 3339552"/>
              <a:gd name="connsiteY35" fmla="*/ 380003 h 7328490"/>
              <a:gd name="connsiteX36" fmla="*/ 243927 w 3339552"/>
              <a:gd name="connsiteY36" fmla="*/ 294278 h 7328490"/>
              <a:gd name="connsiteX37" fmla="*/ 174871 w 3339552"/>
              <a:gd name="connsiteY37" fmla="*/ 327615 h 7328490"/>
              <a:gd name="connsiteX38" fmla="*/ 127246 w 3339552"/>
              <a:gd name="connsiteY38" fmla="*/ 410959 h 7328490"/>
              <a:gd name="connsiteX39" fmla="*/ 43902 w 3339552"/>
              <a:gd name="connsiteY39" fmla="*/ 472872 h 7328490"/>
              <a:gd name="connsiteX40" fmla="*/ 8183 w 3339552"/>
              <a:gd name="connsiteY40" fmla="*/ 484778 h 7328490"/>
              <a:gd name="connsiteX41" fmla="*/ 198683 w 3339552"/>
              <a:gd name="connsiteY41" fmla="*/ 689565 h 7328490"/>
              <a:gd name="connsiteX42" fmla="*/ 265359 w 3339552"/>
              <a:gd name="connsiteY42" fmla="*/ 706234 h 7328490"/>
              <a:gd name="connsiteX43" fmla="*/ 298697 w 3339552"/>
              <a:gd name="connsiteY43" fmla="*/ 730047 h 7328490"/>
              <a:gd name="connsiteX44" fmla="*/ 296315 w 3339552"/>
              <a:gd name="connsiteY44" fmla="*/ 901496 h 7328490"/>
              <a:gd name="connsiteX45" fmla="*/ 362990 w 3339552"/>
              <a:gd name="connsiteY45" fmla="*/ 906259 h 7328490"/>
              <a:gd name="connsiteX46" fmla="*/ 401090 w 3339552"/>
              <a:gd name="connsiteY46" fmla="*/ 856253 h 7328490"/>
              <a:gd name="connsiteX47" fmla="*/ 482052 w 3339552"/>
              <a:gd name="connsiteY47" fmla="*/ 894353 h 7328490"/>
              <a:gd name="connsiteX48" fmla="*/ 420140 w 3339552"/>
              <a:gd name="connsiteY48" fmla="*/ 1039609 h 7328490"/>
              <a:gd name="connsiteX49" fmla="*/ 434427 w 3339552"/>
              <a:gd name="connsiteY49" fmla="*/ 1087234 h 7328490"/>
              <a:gd name="connsiteX50" fmla="*/ 379658 w 3339552"/>
              <a:gd name="connsiteY50" fmla="*/ 1139622 h 7328490"/>
              <a:gd name="connsiteX51" fmla="*/ 415377 w 3339552"/>
              <a:gd name="connsiteY51" fmla="*/ 1168196 h 7328490"/>
              <a:gd name="connsiteX52" fmla="*/ 486815 w 3339552"/>
              <a:gd name="connsiteY52" fmla="*/ 1256303 h 7328490"/>
              <a:gd name="connsiteX53" fmla="*/ 527296 w 3339552"/>
              <a:gd name="connsiteY53" fmla="*/ 1344409 h 7328490"/>
              <a:gd name="connsiteX54" fmla="*/ 636833 w 3339552"/>
              <a:gd name="connsiteY54" fmla="*/ 1396797 h 7328490"/>
              <a:gd name="connsiteX55" fmla="*/ 746371 w 3339552"/>
              <a:gd name="connsiteY55" fmla="*/ 1420609 h 7328490"/>
              <a:gd name="connsiteX56" fmla="*/ 829715 w 3339552"/>
              <a:gd name="connsiteY56" fmla="*/ 1468234 h 7328490"/>
              <a:gd name="connsiteX57" fmla="*/ 913058 w 3339552"/>
              <a:gd name="connsiteY57" fmla="*/ 1442040 h 7328490"/>
              <a:gd name="connsiteX58" fmla="*/ 994021 w 3339552"/>
              <a:gd name="connsiteY58" fmla="*/ 1368222 h 7328490"/>
              <a:gd name="connsiteX59" fmla="*/ 1103558 w 3339552"/>
              <a:gd name="connsiteY59" fmla="*/ 1351553 h 7328490"/>
              <a:gd name="connsiteX60" fmla="*/ 1170233 w 3339552"/>
              <a:gd name="connsiteY60" fmla="*/ 1356315 h 7328490"/>
              <a:gd name="connsiteX61" fmla="*/ 1329777 w 3339552"/>
              <a:gd name="connsiteY61" fmla="*/ 1465853 h 7328490"/>
              <a:gd name="connsiteX62" fmla="*/ 1389308 w 3339552"/>
              <a:gd name="connsiteY62" fmla="*/ 1494428 h 7328490"/>
              <a:gd name="connsiteX63" fmla="*/ 1260721 w 3339552"/>
              <a:gd name="connsiteY63" fmla="*/ 1596822 h 7328490"/>
              <a:gd name="connsiteX64" fmla="*/ 1263102 w 3339552"/>
              <a:gd name="connsiteY64" fmla="*/ 1661115 h 7328490"/>
              <a:gd name="connsiteX65" fmla="*/ 1425027 w 3339552"/>
              <a:gd name="connsiteY65" fmla="*/ 1613490 h 7328490"/>
              <a:gd name="connsiteX66" fmla="*/ 1386927 w 3339552"/>
              <a:gd name="connsiteY66" fmla="*/ 1677784 h 7328490"/>
              <a:gd name="connsiteX67" fmla="*/ 1405977 w 3339552"/>
              <a:gd name="connsiteY67" fmla="*/ 1751603 h 7328490"/>
              <a:gd name="connsiteX68" fmla="*/ 1517896 w 3339552"/>
              <a:gd name="connsiteY68" fmla="*/ 1787322 h 7328490"/>
              <a:gd name="connsiteX69" fmla="*/ 1591715 w 3339552"/>
              <a:gd name="connsiteY69" fmla="*/ 1803990 h 7328490"/>
              <a:gd name="connsiteX70" fmla="*/ 1501227 w 3339552"/>
              <a:gd name="connsiteY70" fmla="*/ 1934959 h 7328490"/>
              <a:gd name="connsiteX71" fmla="*/ 1494083 w 3339552"/>
              <a:gd name="connsiteY71" fmla="*/ 1984965 h 7328490"/>
              <a:gd name="connsiteX72" fmla="*/ 1422646 w 3339552"/>
              <a:gd name="connsiteY72" fmla="*/ 2020684 h 7328490"/>
              <a:gd name="connsiteX73" fmla="*/ 1391690 w 3339552"/>
              <a:gd name="connsiteY73" fmla="*/ 2082597 h 7328490"/>
              <a:gd name="connsiteX74" fmla="*/ 1260721 w 3339552"/>
              <a:gd name="connsiteY74" fmla="*/ 2056403 h 7328490"/>
              <a:gd name="connsiteX75" fmla="*/ 1139277 w 3339552"/>
              <a:gd name="connsiteY75" fmla="*/ 2056402 h 7328490"/>
              <a:gd name="connsiteX76" fmla="*/ 1072602 w 3339552"/>
              <a:gd name="connsiteY76" fmla="*/ 2084978 h 7328490"/>
              <a:gd name="connsiteX77" fmla="*/ 1065458 w 3339552"/>
              <a:gd name="connsiteY77" fmla="*/ 2184990 h 7328490"/>
              <a:gd name="connsiteX78" fmla="*/ 977352 w 3339552"/>
              <a:gd name="connsiteY78" fmla="*/ 2273097 h 7328490"/>
              <a:gd name="connsiteX79" fmla="*/ 1120227 w 3339552"/>
              <a:gd name="connsiteY79" fmla="*/ 2335009 h 7328490"/>
              <a:gd name="connsiteX80" fmla="*/ 1170234 w 3339552"/>
              <a:gd name="connsiteY80" fmla="*/ 2370727 h 7328490"/>
              <a:gd name="connsiteX81" fmla="*/ 1222621 w 3339552"/>
              <a:gd name="connsiteY81" fmla="*/ 2387397 h 7328490"/>
              <a:gd name="connsiteX82" fmla="*/ 1272627 w 3339552"/>
              <a:gd name="connsiteY82" fmla="*/ 2437403 h 7328490"/>
              <a:gd name="connsiteX83" fmla="*/ 1329777 w 3339552"/>
              <a:gd name="connsiteY83" fmla="*/ 2458834 h 7328490"/>
              <a:gd name="connsiteX84" fmla="*/ 1422646 w 3339552"/>
              <a:gd name="connsiteY84" fmla="*/ 2535034 h 7328490"/>
              <a:gd name="connsiteX85" fmla="*/ 1508371 w 3339552"/>
              <a:gd name="connsiteY85" fmla="*/ 2568373 h 7328490"/>
              <a:gd name="connsiteX86" fmla="*/ 1641721 w 3339552"/>
              <a:gd name="connsiteY86" fmla="*/ 2716009 h 7328490"/>
              <a:gd name="connsiteX87" fmla="*/ 1725065 w 3339552"/>
              <a:gd name="connsiteY87" fmla="*/ 2870790 h 7328490"/>
              <a:gd name="connsiteX88" fmla="*/ 1896514 w 3339552"/>
              <a:gd name="connsiteY88" fmla="*/ 2977947 h 7328490"/>
              <a:gd name="connsiteX89" fmla="*/ 1927471 w 3339552"/>
              <a:gd name="connsiteY89" fmla="*/ 3082722 h 7328490"/>
              <a:gd name="connsiteX90" fmla="*/ 1989383 w 3339552"/>
              <a:gd name="connsiteY90" fmla="*/ 3185115 h 7328490"/>
              <a:gd name="connsiteX91" fmla="*/ 2051296 w 3339552"/>
              <a:gd name="connsiteY91" fmla="*/ 3223215 h 7328490"/>
              <a:gd name="connsiteX92" fmla="*/ 2182265 w 3339552"/>
              <a:gd name="connsiteY92" fmla="*/ 3370853 h 7328490"/>
              <a:gd name="connsiteX93" fmla="*/ 2325139 w 3339552"/>
              <a:gd name="connsiteY93" fmla="*/ 3447053 h 7328490"/>
              <a:gd name="connsiteX94" fmla="*/ 2384671 w 3339552"/>
              <a:gd name="connsiteY94" fmla="*/ 3532778 h 7328490"/>
              <a:gd name="connsiteX95" fmla="*/ 2432296 w 3339552"/>
              <a:gd name="connsiteY95" fmla="*/ 3599453 h 7328490"/>
              <a:gd name="connsiteX96" fmla="*/ 2479921 w 3339552"/>
              <a:gd name="connsiteY96" fmla="*/ 3589929 h 7328490"/>
              <a:gd name="connsiteX97" fmla="*/ 2484683 w 3339552"/>
              <a:gd name="connsiteY97" fmla="*/ 3742328 h 7328490"/>
              <a:gd name="connsiteX98" fmla="*/ 2537071 w 3339552"/>
              <a:gd name="connsiteY98" fmla="*/ 3835197 h 7328490"/>
              <a:gd name="connsiteX99" fmla="*/ 2529927 w 3339552"/>
              <a:gd name="connsiteY99" fmla="*/ 3873297 h 7328490"/>
              <a:gd name="connsiteX100" fmla="*/ 2598983 w 3339552"/>
              <a:gd name="connsiteY100" fmla="*/ 3909015 h 7328490"/>
              <a:gd name="connsiteX101" fmla="*/ 2656133 w 3339552"/>
              <a:gd name="connsiteY101" fmla="*/ 3854247 h 7328490"/>
              <a:gd name="connsiteX102" fmla="*/ 2689471 w 3339552"/>
              <a:gd name="connsiteY102" fmla="*/ 3937590 h 7328490"/>
              <a:gd name="connsiteX103" fmla="*/ 2734715 w 3339552"/>
              <a:gd name="connsiteY103" fmla="*/ 3982834 h 7328490"/>
              <a:gd name="connsiteX104" fmla="*/ 2808533 w 3339552"/>
              <a:gd name="connsiteY104" fmla="*/ 4006647 h 7328490"/>
              <a:gd name="connsiteX105" fmla="*/ 2860921 w 3339552"/>
              <a:gd name="connsiteY105" fmla="*/ 4075703 h 7328490"/>
              <a:gd name="connsiteX106" fmla="*/ 2946646 w 3339552"/>
              <a:gd name="connsiteY106" fmla="*/ 4130472 h 7328490"/>
              <a:gd name="connsiteX107" fmla="*/ 2999033 w 3339552"/>
              <a:gd name="connsiteY107" fmla="*/ 4163809 h 7328490"/>
              <a:gd name="connsiteX108" fmla="*/ 2870446 w 3339552"/>
              <a:gd name="connsiteY108" fmla="*/ 4256678 h 7328490"/>
              <a:gd name="connsiteX109" fmla="*/ 2868064 w 3339552"/>
              <a:gd name="connsiteY109" fmla="*/ 4311446 h 7328490"/>
              <a:gd name="connsiteX110" fmla="*/ 2970458 w 3339552"/>
              <a:gd name="connsiteY110" fmla="*/ 4428128 h 7328490"/>
              <a:gd name="connsiteX111" fmla="*/ 3065708 w 3339552"/>
              <a:gd name="connsiteY111" fmla="*/ 4490040 h 7328490"/>
              <a:gd name="connsiteX112" fmla="*/ 3096665 w 3339552"/>
              <a:gd name="connsiteY112" fmla="*/ 4528140 h 7328490"/>
              <a:gd name="connsiteX113" fmla="*/ 3082377 w 3339552"/>
              <a:gd name="connsiteY113" fmla="*/ 4609103 h 7328490"/>
              <a:gd name="connsiteX114" fmla="*/ 3077615 w 3339552"/>
              <a:gd name="connsiteY114" fmla="*/ 4692447 h 7328490"/>
              <a:gd name="connsiteX115" fmla="*/ 3034752 w 3339552"/>
              <a:gd name="connsiteY115" fmla="*/ 4701972 h 7328490"/>
              <a:gd name="connsiteX116" fmla="*/ 3008558 w 3339552"/>
              <a:gd name="connsiteY116" fmla="*/ 4718640 h 7328490"/>
              <a:gd name="connsiteX117" fmla="*/ 3037133 w 3339552"/>
              <a:gd name="connsiteY117" fmla="*/ 4868659 h 7328490"/>
              <a:gd name="connsiteX118" fmla="*/ 3020465 w 3339552"/>
              <a:gd name="connsiteY118" fmla="*/ 5004390 h 7328490"/>
              <a:gd name="connsiteX119" fmla="*/ 2982365 w 3339552"/>
              <a:gd name="connsiteY119" fmla="*/ 5044872 h 7328490"/>
              <a:gd name="connsiteX120" fmla="*/ 2965696 w 3339552"/>
              <a:gd name="connsiteY120" fmla="*/ 5166315 h 7328490"/>
              <a:gd name="connsiteX121" fmla="*/ 2937121 w 3339552"/>
              <a:gd name="connsiteY121" fmla="*/ 5285378 h 7328490"/>
              <a:gd name="connsiteX122" fmla="*/ 2989508 w 3339552"/>
              <a:gd name="connsiteY122" fmla="*/ 5302047 h 7328490"/>
              <a:gd name="connsiteX123" fmla="*/ 2987127 w 3339552"/>
              <a:gd name="connsiteY123" fmla="*/ 5347290 h 7328490"/>
              <a:gd name="connsiteX124" fmla="*/ 2984746 w 3339552"/>
              <a:gd name="connsiteY124" fmla="*/ 5402059 h 7328490"/>
              <a:gd name="connsiteX125" fmla="*/ 3041896 w 3339552"/>
              <a:gd name="connsiteY125" fmla="*/ 5471115 h 7328490"/>
              <a:gd name="connsiteX126" fmla="*/ 3089521 w 3339552"/>
              <a:gd name="connsiteY126" fmla="*/ 5597322 h 7328490"/>
              <a:gd name="connsiteX127" fmla="*/ 2996652 w 3339552"/>
              <a:gd name="connsiteY127" fmla="*/ 5887834 h 7328490"/>
              <a:gd name="connsiteX128" fmla="*/ 3018083 w 3339552"/>
              <a:gd name="connsiteY128" fmla="*/ 5942603 h 7328490"/>
              <a:gd name="connsiteX129" fmla="*/ 3044277 w 3339552"/>
              <a:gd name="connsiteY129" fmla="*/ 5994990 h 7328490"/>
              <a:gd name="connsiteX130" fmla="*/ 3049040 w 3339552"/>
              <a:gd name="connsiteY130" fmla="*/ 6099765 h 7328490"/>
              <a:gd name="connsiteX131" fmla="*/ 2956170 w 3339552"/>
              <a:gd name="connsiteY131" fmla="*/ 6259310 h 7328490"/>
              <a:gd name="connsiteX132" fmla="*/ 2920452 w 3339552"/>
              <a:gd name="connsiteY132" fmla="*/ 6240259 h 7328490"/>
              <a:gd name="connsiteX133" fmla="*/ 2849015 w 3339552"/>
              <a:gd name="connsiteY133" fmla="*/ 6252165 h 7328490"/>
              <a:gd name="connsiteX134" fmla="*/ 2713283 w 3339552"/>
              <a:gd name="connsiteY134" fmla="*/ 6364084 h 7328490"/>
              <a:gd name="connsiteX135" fmla="*/ 2606127 w 3339552"/>
              <a:gd name="connsiteY135" fmla="*/ 6349797 h 7328490"/>
              <a:gd name="connsiteX136" fmla="*/ 2575171 w 3339552"/>
              <a:gd name="connsiteY136" fmla="*/ 6378372 h 7328490"/>
              <a:gd name="connsiteX137" fmla="*/ 2508495 w 3339552"/>
              <a:gd name="connsiteY137" fmla="*/ 6423614 h 7328490"/>
              <a:gd name="connsiteX138" fmla="*/ 2391815 w 3339552"/>
              <a:gd name="connsiteY138" fmla="*/ 6411709 h 7328490"/>
              <a:gd name="connsiteX139" fmla="*/ 2368002 w 3339552"/>
              <a:gd name="connsiteY139" fmla="*/ 6528390 h 7328490"/>
              <a:gd name="connsiteX140" fmla="*/ 2363240 w 3339552"/>
              <a:gd name="connsiteY140" fmla="*/ 6564109 h 7328490"/>
              <a:gd name="connsiteX141" fmla="*/ 2339428 w 3339552"/>
              <a:gd name="connsiteY141" fmla="*/ 6583159 h 7328490"/>
              <a:gd name="connsiteX142" fmla="*/ 2141783 w 3339552"/>
              <a:gd name="connsiteY142" fmla="*/ 6535534 h 7328490"/>
              <a:gd name="connsiteX143" fmla="*/ 2103683 w 3339552"/>
              <a:gd name="connsiteY143" fmla="*/ 6587922 h 7328490"/>
              <a:gd name="connsiteX144" fmla="*/ 2072727 w 3339552"/>
              <a:gd name="connsiteY144" fmla="*/ 6683172 h 7328490"/>
              <a:gd name="connsiteX145" fmla="*/ 2039389 w 3339552"/>
              <a:gd name="connsiteY145" fmla="*/ 6747465 h 7328490"/>
              <a:gd name="connsiteX146" fmla="*/ 2051296 w 3339552"/>
              <a:gd name="connsiteY146" fmla="*/ 6809378 h 7328490"/>
              <a:gd name="connsiteX147" fmla="*/ 2184646 w 3339552"/>
              <a:gd name="connsiteY147" fmla="*/ 6921297 h 7328490"/>
              <a:gd name="connsiteX148" fmla="*/ 2253702 w 3339552"/>
              <a:gd name="connsiteY148" fmla="*/ 6954634 h 7328490"/>
              <a:gd name="connsiteX149" fmla="*/ 2237033 w 3339552"/>
              <a:gd name="connsiteY149" fmla="*/ 6978447 h 7328490"/>
              <a:gd name="connsiteX150" fmla="*/ 2201315 w 3339552"/>
              <a:gd name="connsiteY150" fmla="*/ 6997497 h 7328490"/>
              <a:gd name="connsiteX151" fmla="*/ 2234652 w 3339552"/>
              <a:gd name="connsiteY151" fmla="*/ 7073697 h 7328490"/>
              <a:gd name="connsiteX152" fmla="*/ 2203696 w 3339552"/>
              <a:gd name="connsiteY152" fmla="*/ 7095128 h 7328490"/>
              <a:gd name="connsiteX153" fmla="*/ 2098921 w 3339552"/>
              <a:gd name="connsiteY153" fmla="*/ 7033215 h 7328490"/>
              <a:gd name="connsiteX154" fmla="*/ 2056058 w 3339552"/>
              <a:gd name="connsiteY154" fmla="*/ 7059409 h 7328490"/>
              <a:gd name="connsiteX155" fmla="*/ 1996527 w 3339552"/>
              <a:gd name="connsiteY155" fmla="*/ 6957015 h 7328490"/>
              <a:gd name="connsiteX156" fmla="*/ 1879846 w 3339552"/>
              <a:gd name="connsiteY156" fmla="*/ 6983209 h 7328490"/>
              <a:gd name="connsiteX157" fmla="*/ 1815552 w 3339552"/>
              <a:gd name="connsiteY157" fmla="*/ 6987972 h 7328490"/>
              <a:gd name="connsiteX158" fmla="*/ 1765546 w 3339552"/>
              <a:gd name="connsiteY158" fmla="*/ 6983210 h 7328490"/>
              <a:gd name="connsiteX159" fmla="*/ 1708396 w 3339552"/>
              <a:gd name="connsiteY159" fmla="*/ 7028453 h 7328490"/>
              <a:gd name="connsiteX160" fmla="*/ 1529802 w 3339552"/>
              <a:gd name="connsiteY160" fmla="*/ 6987972 h 7328490"/>
              <a:gd name="connsiteX161" fmla="*/ 1553614 w 3339552"/>
              <a:gd name="connsiteY161" fmla="*/ 7114178 h 7328490"/>
              <a:gd name="connsiteX162" fmla="*/ 1477415 w 3339552"/>
              <a:gd name="connsiteY162" fmla="*/ 7159422 h 7328490"/>
              <a:gd name="connsiteX163" fmla="*/ 1415502 w 3339552"/>
              <a:gd name="connsiteY163" fmla="*/ 7226096 h 7328490"/>
              <a:gd name="connsiteX164" fmla="*/ 1265483 w 3339552"/>
              <a:gd name="connsiteY164" fmla="*/ 7218953 h 7328490"/>
              <a:gd name="connsiteX165" fmla="*/ 1213096 w 3339552"/>
              <a:gd name="connsiteY165" fmla="*/ 7328490 h 7328490"/>
              <a:gd name="connsiteX0" fmla="*/ 3339552 w 3339552"/>
              <a:gd name="connsiteY0" fmla="*/ 1049134 h 7328490"/>
              <a:gd name="connsiteX1" fmla="*/ 3056977 w 3339552"/>
              <a:gd name="connsiteY1" fmla="*/ 982457 h 7328490"/>
              <a:gd name="connsiteX2" fmla="*/ 2958552 w 3339552"/>
              <a:gd name="connsiteY2" fmla="*/ 976107 h 7328490"/>
              <a:gd name="connsiteX3" fmla="*/ 2866477 w 3339552"/>
              <a:gd name="connsiteY3" fmla="*/ 893559 h 7328490"/>
              <a:gd name="connsiteX4" fmla="*/ 2799802 w 3339552"/>
              <a:gd name="connsiteY4" fmla="*/ 874507 h 7328490"/>
              <a:gd name="connsiteX5" fmla="*/ 2761702 w 3339552"/>
              <a:gd name="connsiteY5" fmla="*/ 807832 h 7328490"/>
              <a:gd name="connsiteX6" fmla="*/ 2609302 w 3339552"/>
              <a:gd name="connsiteY6" fmla="*/ 760207 h 7328490"/>
              <a:gd name="connsiteX7" fmla="*/ 2580727 w 3339552"/>
              <a:gd name="connsiteY7" fmla="*/ 604632 h 7328490"/>
              <a:gd name="connsiteX8" fmla="*/ 2526752 w 3339552"/>
              <a:gd name="connsiteY8" fmla="*/ 531609 h 7328490"/>
              <a:gd name="connsiteX9" fmla="*/ 2596602 w 3339552"/>
              <a:gd name="connsiteY9" fmla="*/ 407782 h 7328490"/>
              <a:gd name="connsiteX10" fmla="*/ 2629939 w 3339552"/>
              <a:gd name="connsiteY10" fmla="*/ 310947 h 7328490"/>
              <a:gd name="connsiteX11" fmla="*/ 2517227 w 3339552"/>
              <a:gd name="connsiteY11" fmla="*/ 239507 h 7328490"/>
              <a:gd name="connsiteX12" fmla="*/ 2402927 w 3339552"/>
              <a:gd name="connsiteY12" fmla="*/ 271257 h 7328490"/>
              <a:gd name="connsiteX13" fmla="*/ 2275927 w 3339552"/>
              <a:gd name="connsiteY13" fmla="*/ 198232 h 7328490"/>
              <a:gd name="connsiteX14" fmla="*/ 2133052 w 3339552"/>
              <a:gd name="connsiteY14" fmla="*/ 233157 h 7328490"/>
              <a:gd name="connsiteX15" fmla="*/ 1913977 w 3339552"/>
              <a:gd name="connsiteY15" fmla="*/ 36309 h 7328490"/>
              <a:gd name="connsiteX16" fmla="*/ 1777452 w 3339552"/>
              <a:gd name="connsiteY16" fmla="*/ 13289 h 7328490"/>
              <a:gd name="connsiteX17" fmla="*/ 1703633 w 3339552"/>
              <a:gd name="connsiteY17" fmla="*/ 41864 h 7328490"/>
              <a:gd name="connsiteX18" fmla="*/ 1615527 w 3339552"/>
              <a:gd name="connsiteY18" fmla="*/ 75203 h 7328490"/>
              <a:gd name="connsiteX19" fmla="*/ 1515515 w 3339552"/>
              <a:gd name="connsiteY19" fmla="*/ 129971 h 7328490"/>
              <a:gd name="connsiteX20" fmla="*/ 1525040 w 3339552"/>
              <a:gd name="connsiteY20" fmla="*/ 194264 h 7328490"/>
              <a:gd name="connsiteX21" fmla="*/ 1505990 w 3339552"/>
              <a:gd name="connsiteY21" fmla="*/ 251415 h 7328490"/>
              <a:gd name="connsiteX22" fmla="*/ 1413121 w 3339552"/>
              <a:gd name="connsiteY22" fmla="*/ 270464 h 7328490"/>
              <a:gd name="connsiteX23" fmla="*/ 1339302 w 3339552"/>
              <a:gd name="connsiteY23" fmla="*/ 306184 h 7328490"/>
              <a:gd name="connsiteX24" fmla="*/ 1260721 w 3339552"/>
              <a:gd name="connsiteY24" fmla="*/ 346665 h 7328490"/>
              <a:gd name="connsiteX25" fmla="*/ 1191665 w 3339552"/>
              <a:gd name="connsiteY25" fmla="*/ 272847 h 7328490"/>
              <a:gd name="connsiteX26" fmla="*/ 1082127 w 3339552"/>
              <a:gd name="connsiteY26" fmla="*/ 353809 h 7328490"/>
              <a:gd name="connsiteX27" fmla="*/ 1020215 w 3339552"/>
              <a:gd name="connsiteY27" fmla="*/ 420484 h 7328490"/>
              <a:gd name="connsiteX28" fmla="*/ 858290 w 3339552"/>
              <a:gd name="connsiteY28" fmla="*/ 301422 h 7328490"/>
              <a:gd name="connsiteX29" fmla="*/ 796377 w 3339552"/>
              <a:gd name="connsiteY29" fmla="*/ 406196 h 7328490"/>
              <a:gd name="connsiteX30" fmla="*/ 755896 w 3339552"/>
              <a:gd name="connsiteY30" fmla="*/ 341903 h 7328490"/>
              <a:gd name="connsiteX31" fmla="*/ 689221 w 3339552"/>
              <a:gd name="connsiteY31" fmla="*/ 270465 h 7328490"/>
              <a:gd name="connsiteX32" fmla="*/ 667790 w 3339552"/>
              <a:gd name="connsiteY32" fmla="*/ 313328 h 7328490"/>
              <a:gd name="connsiteX33" fmla="*/ 620165 w 3339552"/>
              <a:gd name="connsiteY33" fmla="*/ 382384 h 7328490"/>
              <a:gd name="connsiteX34" fmla="*/ 589208 w 3339552"/>
              <a:gd name="connsiteY34" fmla="*/ 396672 h 7328490"/>
              <a:gd name="connsiteX35" fmla="*/ 498721 w 3339552"/>
              <a:gd name="connsiteY35" fmla="*/ 482397 h 7328490"/>
              <a:gd name="connsiteX36" fmla="*/ 396327 w 3339552"/>
              <a:gd name="connsiteY36" fmla="*/ 380003 h 7328490"/>
              <a:gd name="connsiteX37" fmla="*/ 243927 w 3339552"/>
              <a:gd name="connsiteY37" fmla="*/ 294278 h 7328490"/>
              <a:gd name="connsiteX38" fmla="*/ 174871 w 3339552"/>
              <a:gd name="connsiteY38" fmla="*/ 327615 h 7328490"/>
              <a:gd name="connsiteX39" fmla="*/ 127246 w 3339552"/>
              <a:gd name="connsiteY39" fmla="*/ 410959 h 7328490"/>
              <a:gd name="connsiteX40" fmla="*/ 43902 w 3339552"/>
              <a:gd name="connsiteY40" fmla="*/ 472872 h 7328490"/>
              <a:gd name="connsiteX41" fmla="*/ 8183 w 3339552"/>
              <a:gd name="connsiteY41" fmla="*/ 484778 h 7328490"/>
              <a:gd name="connsiteX42" fmla="*/ 198683 w 3339552"/>
              <a:gd name="connsiteY42" fmla="*/ 689565 h 7328490"/>
              <a:gd name="connsiteX43" fmla="*/ 265359 w 3339552"/>
              <a:gd name="connsiteY43" fmla="*/ 706234 h 7328490"/>
              <a:gd name="connsiteX44" fmla="*/ 298697 w 3339552"/>
              <a:gd name="connsiteY44" fmla="*/ 730047 h 7328490"/>
              <a:gd name="connsiteX45" fmla="*/ 296315 w 3339552"/>
              <a:gd name="connsiteY45" fmla="*/ 901496 h 7328490"/>
              <a:gd name="connsiteX46" fmla="*/ 362990 w 3339552"/>
              <a:gd name="connsiteY46" fmla="*/ 906259 h 7328490"/>
              <a:gd name="connsiteX47" fmla="*/ 401090 w 3339552"/>
              <a:gd name="connsiteY47" fmla="*/ 856253 h 7328490"/>
              <a:gd name="connsiteX48" fmla="*/ 482052 w 3339552"/>
              <a:gd name="connsiteY48" fmla="*/ 894353 h 7328490"/>
              <a:gd name="connsiteX49" fmla="*/ 420140 w 3339552"/>
              <a:gd name="connsiteY49" fmla="*/ 1039609 h 7328490"/>
              <a:gd name="connsiteX50" fmla="*/ 434427 w 3339552"/>
              <a:gd name="connsiteY50" fmla="*/ 1087234 h 7328490"/>
              <a:gd name="connsiteX51" fmla="*/ 379658 w 3339552"/>
              <a:gd name="connsiteY51" fmla="*/ 1139622 h 7328490"/>
              <a:gd name="connsiteX52" fmla="*/ 415377 w 3339552"/>
              <a:gd name="connsiteY52" fmla="*/ 1168196 h 7328490"/>
              <a:gd name="connsiteX53" fmla="*/ 486815 w 3339552"/>
              <a:gd name="connsiteY53" fmla="*/ 1256303 h 7328490"/>
              <a:gd name="connsiteX54" fmla="*/ 527296 w 3339552"/>
              <a:gd name="connsiteY54" fmla="*/ 1344409 h 7328490"/>
              <a:gd name="connsiteX55" fmla="*/ 636833 w 3339552"/>
              <a:gd name="connsiteY55" fmla="*/ 1396797 h 7328490"/>
              <a:gd name="connsiteX56" fmla="*/ 746371 w 3339552"/>
              <a:gd name="connsiteY56" fmla="*/ 1420609 h 7328490"/>
              <a:gd name="connsiteX57" fmla="*/ 829715 w 3339552"/>
              <a:gd name="connsiteY57" fmla="*/ 1468234 h 7328490"/>
              <a:gd name="connsiteX58" fmla="*/ 913058 w 3339552"/>
              <a:gd name="connsiteY58" fmla="*/ 1442040 h 7328490"/>
              <a:gd name="connsiteX59" fmla="*/ 994021 w 3339552"/>
              <a:gd name="connsiteY59" fmla="*/ 1368222 h 7328490"/>
              <a:gd name="connsiteX60" fmla="*/ 1103558 w 3339552"/>
              <a:gd name="connsiteY60" fmla="*/ 1351553 h 7328490"/>
              <a:gd name="connsiteX61" fmla="*/ 1170233 w 3339552"/>
              <a:gd name="connsiteY61" fmla="*/ 1356315 h 7328490"/>
              <a:gd name="connsiteX62" fmla="*/ 1329777 w 3339552"/>
              <a:gd name="connsiteY62" fmla="*/ 1465853 h 7328490"/>
              <a:gd name="connsiteX63" fmla="*/ 1389308 w 3339552"/>
              <a:gd name="connsiteY63" fmla="*/ 1494428 h 7328490"/>
              <a:gd name="connsiteX64" fmla="*/ 1260721 w 3339552"/>
              <a:gd name="connsiteY64" fmla="*/ 1596822 h 7328490"/>
              <a:gd name="connsiteX65" fmla="*/ 1263102 w 3339552"/>
              <a:gd name="connsiteY65" fmla="*/ 1661115 h 7328490"/>
              <a:gd name="connsiteX66" fmla="*/ 1425027 w 3339552"/>
              <a:gd name="connsiteY66" fmla="*/ 1613490 h 7328490"/>
              <a:gd name="connsiteX67" fmla="*/ 1386927 w 3339552"/>
              <a:gd name="connsiteY67" fmla="*/ 1677784 h 7328490"/>
              <a:gd name="connsiteX68" fmla="*/ 1405977 w 3339552"/>
              <a:gd name="connsiteY68" fmla="*/ 1751603 h 7328490"/>
              <a:gd name="connsiteX69" fmla="*/ 1517896 w 3339552"/>
              <a:gd name="connsiteY69" fmla="*/ 1787322 h 7328490"/>
              <a:gd name="connsiteX70" fmla="*/ 1591715 w 3339552"/>
              <a:gd name="connsiteY70" fmla="*/ 1803990 h 7328490"/>
              <a:gd name="connsiteX71" fmla="*/ 1501227 w 3339552"/>
              <a:gd name="connsiteY71" fmla="*/ 1934959 h 7328490"/>
              <a:gd name="connsiteX72" fmla="*/ 1494083 w 3339552"/>
              <a:gd name="connsiteY72" fmla="*/ 1984965 h 7328490"/>
              <a:gd name="connsiteX73" fmla="*/ 1422646 w 3339552"/>
              <a:gd name="connsiteY73" fmla="*/ 2020684 h 7328490"/>
              <a:gd name="connsiteX74" fmla="*/ 1391690 w 3339552"/>
              <a:gd name="connsiteY74" fmla="*/ 2082597 h 7328490"/>
              <a:gd name="connsiteX75" fmla="*/ 1260721 w 3339552"/>
              <a:gd name="connsiteY75" fmla="*/ 2056403 h 7328490"/>
              <a:gd name="connsiteX76" fmla="*/ 1139277 w 3339552"/>
              <a:gd name="connsiteY76" fmla="*/ 2056402 h 7328490"/>
              <a:gd name="connsiteX77" fmla="*/ 1072602 w 3339552"/>
              <a:gd name="connsiteY77" fmla="*/ 2084978 h 7328490"/>
              <a:gd name="connsiteX78" fmla="*/ 1065458 w 3339552"/>
              <a:gd name="connsiteY78" fmla="*/ 2184990 h 7328490"/>
              <a:gd name="connsiteX79" fmla="*/ 977352 w 3339552"/>
              <a:gd name="connsiteY79" fmla="*/ 2273097 h 7328490"/>
              <a:gd name="connsiteX80" fmla="*/ 1120227 w 3339552"/>
              <a:gd name="connsiteY80" fmla="*/ 2335009 h 7328490"/>
              <a:gd name="connsiteX81" fmla="*/ 1170234 w 3339552"/>
              <a:gd name="connsiteY81" fmla="*/ 2370727 h 7328490"/>
              <a:gd name="connsiteX82" fmla="*/ 1222621 w 3339552"/>
              <a:gd name="connsiteY82" fmla="*/ 2387397 h 7328490"/>
              <a:gd name="connsiteX83" fmla="*/ 1272627 w 3339552"/>
              <a:gd name="connsiteY83" fmla="*/ 2437403 h 7328490"/>
              <a:gd name="connsiteX84" fmla="*/ 1329777 w 3339552"/>
              <a:gd name="connsiteY84" fmla="*/ 2458834 h 7328490"/>
              <a:gd name="connsiteX85" fmla="*/ 1422646 w 3339552"/>
              <a:gd name="connsiteY85" fmla="*/ 2535034 h 7328490"/>
              <a:gd name="connsiteX86" fmla="*/ 1508371 w 3339552"/>
              <a:gd name="connsiteY86" fmla="*/ 2568373 h 7328490"/>
              <a:gd name="connsiteX87" fmla="*/ 1641721 w 3339552"/>
              <a:gd name="connsiteY87" fmla="*/ 2716009 h 7328490"/>
              <a:gd name="connsiteX88" fmla="*/ 1725065 w 3339552"/>
              <a:gd name="connsiteY88" fmla="*/ 2870790 h 7328490"/>
              <a:gd name="connsiteX89" fmla="*/ 1896514 w 3339552"/>
              <a:gd name="connsiteY89" fmla="*/ 2977947 h 7328490"/>
              <a:gd name="connsiteX90" fmla="*/ 1927471 w 3339552"/>
              <a:gd name="connsiteY90" fmla="*/ 3082722 h 7328490"/>
              <a:gd name="connsiteX91" fmla="*/ 1989383 w 3339552"/>
              <a:gd name="connsiteY91" fmla="*/ 3185115 h 7328490"/>
              <a:gd name="connsiteX92" fmla="*/ 2051296 w 3339552"/>
              <a:gd name="connsiteY92" fmla="*/ 3223215 h 7328490"/>
              <a:gd name="connsiteX93" fmla="*/ 2182265 w 3339552"/>
              <a:gd name="connsiteY93" fmla="*/ 3370853 h 7328490"/>
              <a:gd name="connsiteX94" fmla="*/ 2325139 w 3339552"/>
              <a:gd name="connsiteY94" fmla="*/ 3447053 h 7328490"/>
              <a:gd name="connsiteX95" fmla="*/ 2384671 w 3339552"/>
              <a:gd name="connsiteY95" fmla="*/ 3532778 h 7328490"/>
              <a:gd name="connsiteX96" fmla="*/ 2432296 w 3339552"/>
              <a:gd name="connsiteY96" fmla="*/ 3599453 h 7328490"/>
              <a:gd name="connsiteX97" fmla="*/ 2479921 w 3339552"/>
              <a:gd name="connsiteY97" fmla="*/ 3589929 h 7328490"/>
              <a:gd name="connsiteX98" fmla="*/ 2484683 w 3339552"/>
              <a:gd name="connsiteY98" fmla="*/ 3742328 h 7328490"/>
              <a:gd name="connsiteX99" fmla="*/ 2537071 w 3339552"/>
              <a:gd name="connsiteY99" fmla="*/ 3835197 h 7328490"/>
              <a:gd name="connsiteX100" fmla="*/ 2529927 w 3339552"/>
              <a:gd name="connsiteY100" fmla="*/ 3873297 h 7328490"/>
              <a:gd name="connsiteX101" fmla="*/ 2598983 w 3339552"/>
              <a:gd name="connsiteY101" fmla="*/ 3909015 h 7328490"/>
              <a:gd name="connsiteX102" fmla="*/ 2656133 w 3339552"/>
              <a:gd name="connsiteY102" fmla="*/ 3854247 h 7328490"/>
              <a:gd name="connsiteX103" fmla="*/ 2689471 w 3339552"/>
              <a:gd name="connsiteY103" fmla="*/ 3937590 h 7328490"/>
              <a:gd name="connsiteX104" fmla="*/ 2734715 w 3339552"/>
              <a:gd name="connsiteY104" fmla="*/ 3982834 h 7328490"/>
              <a:gd name="connsiteX105" fmla="*/ 2808533 w 3339552"/>
              <a:gd name="connsiteY105" fmla="*/ 4006647 h 7328490"/>
              <a:gd name="connsiteX106" fmla="*/ 2860921 w 3339552"/>
              <a:gd name="connsiteY106" fmla="*/ 4075703 h 7328490"/>
              <a:gd name="connsiteX107" fmla="*/ 2946646 w 3339552"/>
              <a:gd name="connsiteY107" fmla="*/ 4130472 h 7328490"/>
              <a:gd name="connsiteX108" fmla="*/ 2999033 w 3339552"/>
              <a:gd name="connsiteY108" fmla="*/ 4163809 h 7328490"/>
              <a:gd name="connsiteX109" fmla="*/ 2870446 w 3339552"/>
              <a:gd name="connsiteY109" fmla="*/ 4256678 h 7328490"/>
              <a:gd name="connsiteX110" fmla="*/ 2868064 w 3339552"/>
              <a:gd name="connsiteY110" fmla="*/ 4311446 h 7328490"/>
              <a:gd name="connsiteX111" fmla="*/ 2970458 w 3339552"/>
              <a:gd name="connsiteY111" fmla="*/ 4428128 h 7328490"/>
              <a:gd name="connsiteX112" fmla="*/ 3065708 w 3339552"/>
              <a:gd name="connsiteY112" fmla="*/ 4490040 h 7328490"/>
              <a:gd name="connsiteX113" fmla="*/ 3096665 w 3339552"/>
              <a:gd name="connsiteY113" fmla="*/ 4528140 h 7328490"/>
              <a:gd name="connsiteX114" fmla="*/ 3082377 w 3339552"/>
              <a:gd name="connsiteY114" fmla="*/ 4609103 h 7328490"/>
              <a:gd name="connsiteX115" fmla="*/ 3077615 w 3339552"/>
              <a:gd name="connsiteY115" fmla="*/ 4692447 h 7328490"/>
              <a:gd name="connsiteX116" fmla="*/ 3034752 w 3339552"/>
              <a:gd name="connsiteY116" fmla="*/ 4701972 h 7328490"/>
              <a:gd name="connsiteX117" fmla="*/ 3008558 w 3339552"/>
              <a:gd name="connsiteY117" fmla="*/ 4718640 h 7328490"/>
              <a:gd name="connsiteX118" fmla="*/ 3037133 w 3339552"/>
              <a:gd name="connsiteY118" fmla="*/ 4868659 h 7328490"/>
              <a:gd name="connsiteX119" fmla="*/ 3020465 w 3339552"/>
              <a:gd name="connsiteY119" fmla="*/ 5004390 h 7328490"/>
              <a:gd name="connsiteX120" fmla="*/ 2982365 w 3339552"/>
              <a:gd name="connsiteY120" fmla="*/ 5044872 h 7328490"/>
              <a:gd name="connsiteX121" fmla="*/ 2965696 w 3339552"/>
              <a:gd name="connsiteY121" fmla="*/ 5166315 h 7328490"/>
              <a:gd name="connsiteX122" fmla="*/ 2937121 w 3339552"/>
              <a:gd name="connsiteY122" fmla="*/ 5285378 h 7328490"/>
              <a:gd name="connsiteX123" fmla="*/ 2989508 w 3339552"/>
              <a:gd name="connsiteY123" fmla="*/ 5302047 h 7328490"/>
              <a:gd name="connsiteX124" fmla="*/ 2987127 w 3339552"/>
              <a:gd name="connsiteY124" fmla="*/ 5347290 h 7328490"/>
              <a:gd name="connsiteX125" fmla="*/ 2984746 w 3339552"/>
              <a:gd name="connsiteY125" fmla="*/ 5402059 h 7328490"/>
              <a:gd name="connsiteX126" fmla="*/ 3041896 w 3339552"/>
              <a:gd name="connsiteY126" fmla="*/ 5471115 h 7328490"/>
              <a:gd name="connsiteX127" fmla="*/ 3089521 w 3339552"/>
              <a:gd name="connsiteY127" fmla="*/ 5597322 h 7328490"/>
              <a:gd name="connsiteX128" fmla="*/ 2996652 w 3339552"/>
              <a:gd name="connsiteY128" fmla="*/ 5887834 h 7328490"/>
              <a:gd name="connsiteX129" fmla="*/ 3018083 w 3339552"/>
              <a:gd name="connsiteY129" fmla="*/ 5942603 h 7328490"/>
              <a:gd name="connsiteX130" fmla="*/ 3044277 w 3339552"/>
              <a:gd name="connsiteY130" fmla="*/ 5994990 h 7328490"/>
              <a:gd name="connsiteX131" fmla="*/ 3049040 w 3339552"/>
              <a:gd name="connsiteY131" fmla="*/ 6099765 h 7328490"/>
              <a:gd name="connsiteX132" fmla="*/ 2956170 w 3339552"/>
              <a:gd name="connsiteY132" fmla="*/ 6259310 h 7328490"/>
              <a:gd name="connsiteX133" fmla="*/ 2920452 w 3339552"/>
              <a:gd name="connsiteY133" fmla="*/ 6240259 h 7328490"/>
              <a:gd name="connsiteX134" fmla="*/ 2849015 w 3339552"/>
              <a:gd name="connsiteY134" fmla="*/ 6252165 h 7328490"/>
              <a:gd name="connsiteX135" fmla="*/ 2713283 w 3339552"/>
              <a:gd name="connsiteY135" fmla="*/ 6364084 h 7328490"/>
              <a:gd name="connsiteX136" fmla="*/ 2606127 w 3339552"/>
              <a:gd name="connsiteY136" fmla="*/ 6349797 h 7328490"/>
              <a:gd name="connsiteX137" fmla="*/ 2575171 w 3339552"/>
              <a:gd name="connsiteY137" fmla="*/ 6378372 h 7328490"/>
              <a:gd name="connsiteX138" fmla="*/ 2508495 w 3339552"/>
              <a:gd name="connsiteY138" fmla="*/ 6423614 h 7328490"/>
              <a:gd name="connsiteX139" fmla="*/ 2391815 w 3339552"/>
              <a:gd name="connsiteY139" fmla="*/ 6411709 h 7328490"/>
              <a:gd name="connsiteX140" fmla="*/ 2368002 w 3339552"/>
              <a:gd name="connsiteY140" fmla="*/ 6528390 h 7328490"/>
              <a:gd name="connsiteX141" fmla="*/ 2363240 w 3339552"/>
              <a:gd name="connsiteY141" fmla="*/ 6564109 h 7328490"/>
              <a:gd name="connsiteX142" fmla="*/ 2339428 w 3339552"/>
              <a:gd name="connsiteY142" fmla="*/ 6583159 h 7328490"/>
              <a:gd name="connsiteX143" fmla="*/ 2141783 w 3339552"/>
              <a:gd name="connsiteY143" fmla="*/ 6535534 h 7328490"/>
              <a:gd name="connsiteX144" fmla="*/ 2103683 w 3339552"/>
              <a:gd name="connsiteY144" fmla="*/ 6587922 h 7328490"/>
              <a:gd name="connsiteX145" fmla="*/ 2072727 w 3339552"/>
              <a:gd name="connsiteY145" fmla="*/ 6683172 h 7328490"/>
              <a:gd name="connsiteX146" fmla="*/ 2039389 w 3339552"/>
              <a:gd name="connsiteY146" fmla="*/ 6747465 h 7328490"/>
              <a:gd name="connsiteX147" fmla="*/ 2051296 w 3339552"/>
              <a:gd name="connsiteY147" fmla="*/ 6809378 h 7328490"/>
              <a:gd name="connsiteX148" fmla="*/ 2184646 w 3339552"/>
              <a:gd name="connsiteY148" fmla="*/ 6921297 h 7328490"/>
              <a:gd name="connsiteX149" fmla="*/ 2253702 w 3339552"/>
              <a:gd name="connsiteY149" fmla="*/ 6954634 h 7328490"/>
              <a:gd name="connsiteX150" fmla="*/ 2237033 w 3339552"/>
              <a:gd name="connsiteY150" fmla="*/ 6978447 h 7328490"/>
              <a:gd name="connsiteX151" fmla="*/ 2201315 w 3339552"/>
              <a:gd name="connsiteY151" fmla="*/ 6997497 h 7328490"/>
              <a:gd name="connsiteX152" fmla="*/ 2234652 w 3339552"/>
              <a:gd name="connsiteY152" fmla="*/ 7073697 h 7328490"/>
              <a:gd name="connsiteX153" fmla="*/ 2203696 w 3339552"/>
              <a:gd name="connsiteY153" fmla="*/ 7095128 h 7328490"/>
              <a:gd name="connsiteX154" fmla="*/ 2098921 w 3339552"/>
              <a:gd name="connsiteY154" fmla="*/ 7033215 h 7328490"/>
              <a:gd name="connsiteX155" fmla="*/ 2056058 w 3339552"/>
              <a:gd name="connsiteY155" fmla="*/ 7059409 h 7328490"/>
              <a:gd name="connsiteX156" fmla="*/ 1996527 w 3339552"/>
              <a:gd name="connsiteY156" fmla="*/ 6957015 h 7328490"/>
              <a:gd name="connsiteX157" fmla="*/ 1879846 w 3339552"/>
              <a:gd name="connsiteY157" fmla="*/ 6983209 h 7328490"/>
              <a:gd name="connsiteX158" fmla="*/ 1815552 w 3339552"/>
              <a:gd name="connsiteY158" fmla="*/ 6987972 h 7328490"/>
              <a:gd name="connsiteX159" fmla="*/ 1765546 w 3339552"/>
              <a:gd name="connsiteY159" fmla="*/ 6983210 h 7328490"/>
              <a:gd name="connsiteX160" fmla="*/ 1708396 w 3339552"/>
              <a:gd name="connsiteY160" fmla="*/ 7028453 h 7328490"/>
              <a:gd name="connsiteX161" fmla="*/ 1529802 w 3339552"/>
              <a:gd name="connsiteY161" fmla="*/ 6987972 h 7328490"/>
              <a:gd name="connsiteX162" fmla="*/ 1553614 w 3339552"/>
              <a:gd name="connsiteY162" fmla="*/ 7114178 h 7328490"/>
              <a:gd name="connsiteX163" fmla="*/ 1477415 w 3339552"/>
              <a:gd name="connsiteY163" fmla="*/ 7159422 h 7328490"/>
              <a:gd name="connsiteX164" fmla="*/ 1415502 w 3339552"/>
              <a:gd name="connsiteY164" fmla="*/ 7226096 h 7328490"/>
              <a:gd name="connsiteX165" fmla="*/ 1265483 w 3339552"/>
              <a:gd name="connsiteY165" fmla="*/ 7218953 h 7328490"/>
              <a:gd name="connsiteX166" fmla="*/ 1213096 w 3339552"/>
              <a:gd name="connsiteY166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866477 w 3339552"/>
              <a:gd name="connsiteY4" fmla="*/ 893559 h 7328490"/>
              <a:gd name="connsiteX5" fmla="*/ 2799802 w 3339552"/>
              <a:gd name="connsiteY5" fmla="*/ 874507 h 7328490"/>
              <a:gd name="connsiteX6" fmla="*/ 2761702 w 3339552"/>
              <a:gd name="connsiteY6" fmla="*/ 807832 h 7328490"/>
              <a:gd name="connsiteX7" fmla="*/ 2609302 w 3339552"/>
              <a:gd name="connsiteY7" fmla="*/ 760207 h 7328490"/>
              <a:gd name="connsiteX8" fmla="*/ 2580727 w 3339552"/>
              <a:gd name="connsiteY8" fmla="*/ 604632 h 7328490"/>
              <a:gd name="connsiteX9" fmla="*/ 2526752 w 3339552"/>
              <a:gd name="connsiteY9" fmla="*/ 531609 h 7328490"/>
              <a:gd name="connsiteX10" fmla="*/ 2596602 w 3339552"/>
              <a:gd name="connsiteY10" fmla="*/ 407782 h 7328490"/>
              <a:gd name="connsiteX11" fmla="*/ 2629939 w 3339552"/>
              <a:gd name="connsiteY11" fmla="*/ 310947 h 7328490"/>
              <a:gd name="connsiteX12" fmla="*/ 2517227 w 3339552"/>
              <a:gd name="connsiteY12" fmla="*/ 239507 h 7328490"/>
              <a:gd name="connsiteX13" fmla="*/ 2402927 w 3339552"/>
              <a:gd name="connsiteY13" fmla="*/ 271257 h 7328490"/>
              <a:gd name="connsiteX14" fmla="*/ 2275927 w 3339552"/>
              <a:gd name="connsiteY14" fmla="*/ 198232 h 7328490"/>
              <a:gd name="connsiteX15" fmla="*/ 2133052 w 3339552"/>
              <a:gd name="connsiteY15" fmla="*/ 233157 h 7328490"/>
              <a:gd name="connsiteX16" fmla="*/ 1913977 w 3339552"/>
              <a:gd name="connsiteY16" fmla="*/ 36309 h 7328490"/>
              <a:gd name="connsiteX17" fmla="*/ 1777452 w 3339552"/>
              <a:gd name="connsiteY17" fmla="*/ 13289 h 7328490"/>
              <a:gd name="connsiteX18" fmla="*/ 1703633 w 3339552"/>
              <a:gd name="connsiteY18" fmla="*/ 41864 h 7328490"/>
              <a:gd name="connsiteX19" fmla="*/ 1615527 w 3339552"/>
              <a:gd name="connsiteY19" fmla="*/ 75203 h 7328490"/>
              <a:gd name="connsiteX20" fmla="*/ 1515515 w 3339552"/>
              <a:gd name="connsiteY20" fmla="*/ 129971 h 7328490"/>
              <a:gd name="connsiteX21" fmla="*/ 1525040 w 3339552"/>
              <a:gd name="connsiteY21" fmla="*/ 194264 h 7328490"/>
              <a:gd name="connsiteX22" fmla="*/ 1505990 w 3339552"/>
              <a:gd name="connsiteY22" fmla="*/ 251415 h 7328490"/>
              <a:gd name="connsiteX23" fmla="*/ 1413121 w 3339552"/>
              <a:gd name="connsiteY23" fmla="*/ 270464 h 7328490"/>
              <a:gd name="connsiteX24" fmla="*/ 1339302 w 3339552"/>
              <a:gd name="connsiteY24" fmla="*/ 306184 h 7328490"/>
              <a:gd name="connsiteX25" fmla="*/ 1260721 w 3339552"/>
              <a:gd name="connsiteY25" fmla="*/ 346665 h 7328490"/>
              <a:gd name="connsiteX26" fmla="*/ 1191665 w 3339552"/>
              <a:gd name="connsiteY26" fmla="*/ 272847 h 7328490"/>
              <a:gd name="connsiteX27" fmla="*/ 1082127 w 3339552"/>
              <a:gd name="connsiteY27" fmla="*/ 353809 h 7328490"/>
              <a:gd name="connsiteX28" fmla="*/ 1020215 w 3339552"/>
              <a:gd name="connsiteY28" fmla="*/ 420484 h 7328490"/>
              <a:gd name="connsiteX29" fmla="*/ 858290 w 3339552"/>
              <a:gd name="connsiteY29" fmla="*/ 301422 h 7328490"/>
              <a:gd name="connsiteX30" fmla="*/ 796377 w 3339552"/>
              <a:gd name="connsiteY30" fmla="*/ 406196 h 7328490"/>
              <a:gd name="connsiteX31" fmla="*/ 755896 w 3339552"/>
              <a:gd name="connsiteY31" fmla="*/ 341903 h 7328490"/>
              <a:gd name="connsiteX32" fmla="*/ 689221 w 3339552"/>
              <a:gd name="connsiteY32" fmla="*/ 270465 h 7328490"/>
              <a:gd name="connsiteX33" fmla="*/ 667790 w 3339552"/>
              <a:gd name="connsiteY33" fmla="*/ 313328 h 7328490"/>
              <a:gd name="connsiteX34" fmla="*/ 620165 w 3339552"/>
              <a:gd name="connsiteY34" fmla="*/ 382384 h 7328490"/>
              <a:gd name="connsiteX35" fmla="*/ 589208 w 3339552"/>
              <a:gd name="connsiteY35" fmla="*/ 396672 h 7328490"/>
              <a:gd name="connsiteX36" fmla="*/ 498721 w 3339552"/>
              <a:gd name="connsiteY36" fmla="*/ 482397 h 7328490"/>
              <a:gd name="connsiteX37" fmla="*/ 396327 w 3339552"/>
              <a:gd name="connsiteY37" fmla="*/ 380003 h 7328490"/>
              <a:gd name="connsiteX38" fmla="*/ 243927 w 3339552"/>
              <a:gd name="connsiteY38" fmla="*/ 294278 h 7328490"/>
              <a:gd name="connsiteX39" fmla="*/ 174871 w 3339552"/>
              <a:gd name="connsiteY39" fmla="*/ 327615 h 7328490"/>
              <a:gd name="connsiteX40" fmla="*/ 127246 w 3339552"/>
              <a:gd name="connsiteY40" fmla="*/ 410959 h 7328490"/>
              <a:gd name="connsiteX41" fmla="*/ 43902 w 3339552"/>
              <a:gd name="connsiteY41" fmla="*/ 472872 h 7328490"/>
              <a:gd name="connsiteX42" fmla="*/ 8183 w 3339552"/>
              <a:gd name="connsiteY42" fmla="*/ 484778 h 7328490"/>
              <a:gd name="connsiteX43" fmla="*/ 198683 w 3339552"/>
              <a:gd name="connsiteY43" fmla="*/ 689565 h 7328490"/>
              <a:gd name="connsiteX44" fmla="*/ 265359 w 3339552"/>
              <a:gd name="connsiteY44" fmla="*/ 706234 h 7328490"/>
              <a:gd name="connsiteX45" fmla="*/ 298697 w 3339552"/>
              <a:gd name="connsiteY45" fmla="*/ 730047 h 7328490"/>
              <a:gd name="connsiteX46" fmla="*/ 296315 w 3339552"/>
              <a:gd name="connsiteY46" fmla="*/ 901496 h 7328490"/>
              <a:gd name="connsiteX47" fmla="*/ 362990 w 3339552"/>
              <a:gd name="connsiteY47" fmla="*/ 906259 h 7328490"/>
              <a:gd name="connsiteX48" fmla="*/ 401090 w 3339552"/>
              <a:gd name="connsiteY48" fmla="*/ 856253 h 7328490"/>
              <a:gd name="connsiteX49" fmla="*/ 482052 w 3339552"/>
              <a:gd name="connsiteY49" fmla="*/ 894353 h 7328490"/>
              <a:gd name="connsiteX50" fmla="*/ 420140 w 3339552"/>
              <a:gd name="connsiteY50" fmla="*/ 1039609 h 7328490"/>
              <a:gd name="connsiteX51" fmla="*/ 434427 w 3339552"/>
              <a:gd name="connsiteY51" fmla="*/ 1087234 h 7328490"/>
              <a:gd name="connsiteX52" fmla="*/ 379658 w 3339552"/>
              <a:gd name="connsiteY52" fmla="*/ 1139622 h 7328490"/>
              <a:gd name="connsiteX53" fmla="*/ 415377 w 3339552"/>
              <a:gd name="connsiteY53" fmla="*/ 1168196 h 7328490"/>
              <a:gd name="connsiteX54" fmla="*/ 486815 w 3339552"/>
              <a:gd name="connsiteY54" fmla="*/ 1256303 h 7328490"/>
              <a:gd name="connsiteX55" fmla="*/ 527296 w 3339552"/>
              <a:gd name="connsiteY55" fmla="*/ 1344409 h 7328490"/>
              <a:gd name="connsiteX56" fmla="*/ 636833 w 3339552"/>
              <a:gd name="connsiteY56" fmla="*/ 1396797 h 7328490"/>
              <a:gd name="connsiteX57" fmla="*/ 746371 w 3339552"/>
              <a:gd name="connsiteY57" fmla="*/ 1420609 h 7328490"/>
              <a:gd name="connsiteX58" fmla="*/ 829715 w 3339552"/>
              <a:gd name="connsiteY58" fmla="*/ 1468234 h 7328490"/>
              <a:gd name="connsiteX59" fmla="*/ 913058 w 3339552"/>
              <a:gd name="connsiteY59" fmla="*/ 1442040 h 7328490"/>
              <a:gd name="connsiteX60" fmla="*/ 994021 w 3339552"/>
              <a:gd name="connsiteY60" fmla="*/ 1368222 h 7328490"/>
              <a:gd name="connsiteX61" fmla="*/ 1103558 w 3339552"/>
              <a:gd name="connsiteY61" fmla="*/ 1351553 h 7328490"/>
              <a:gd name="connsiteX62" fmla="*/ 1170233 w 3339552"/>
              <a:gd name="connsiteY62" fmla="*/ 1356315 h 7328490"/>
              <a:gd name="connsiteX63" fmla="*/ 1329777 w 3339552"/>
              <a:gd name="connsiteY63" fmla="*/ 1465853 h 7328490"/>
              <a:gd name="connsiteX64" fmla="*/ 1389308 w 3339552"/>
              <a:gd name="connsiteY64" fmla="*/ 1494428 h 7328490"/>
              <a:gd name="connsiteX65" fmla="*/ 1260721 w 3339552"/>
              <a:gd name="connsiteY65" fmla="*/ 1596822 h 7328490"/>
              <a:gd name="connsiteX66" fmla="*/ 1263102 w 3339552"/>
              <a:gd name="connsiteY66" fmla="*/ 1661115 h 7328490"/>
              <a:gd name="connsiteX67" fmla="*/ 1425027 w 3339552"/>
              <a:gd name="connsiteY67" fmla="*/ 1613490 h 7328490"/>
              <a:gd name="connsiteX68" fmla="*/ 1386927 w 3339552"/>
              <a:gd name="connsiteY68" fmla="*/ 1677784 h 7328490"/>
              <a:gd name="connsiteX69" fmla="*/ 1405977 w 3339552"/>
              <a:gd name="connsiteY69" fmla="*/ 1751603 h 7328490"/>
              <a:gd name="connsiteX70" fmla="*/ 1517896 w 3339552"/>
              <a:gd name="connsiteY70" fmla="*/ 1787322 h 7328490"/>
              <a:gd name="connsiteX71" fmla="*/ 1591715 w 3339552"/>
              <a:gd name="connsiteY71" fmla="*/ 1803990 h 7328490"/>
              <a:gd name="connsiteX72" fmla="*/ 1501227 w 3339552"/>
              <a:gd name="connsiteY72" fmla="*/ 1934959 h 7328490"/>
              <a:gd name="connsiteX73" fmla="*/ 1494083 w 3339552"/>
              <a:gd name="connsiteY73" fmla="*/ 1984965 h 7328490"/>
              <a:gd name="connsiteX74" fmla="*/ 1422646 w 3339552"/>
              <a:gd name="connsiteY74" fmla="*/ 2020684 h 7328490"/>
              <a:gd name="connsiteX75" fmla="*/ 1391690 w 3339552"/>
              <a:gd name="connsiteY75" fmla="*/ 2082597 h 7328490"/>
              <a:gd name="connsiteX76" fmla="*/ 1260721 w 3339552"/>
              <a:gd name="connsiteY76" fmla="*/ 2056403 h 7328490"/>
              <a:gd name="connsiteX77" fmla="*/ 1139277 w 3339552"/>
              <a:gd name="connsiteY77" fmla="*/ 2056402 h 7328490"/>
              <a:gd name="connsiteX78" fmla="*/ 1072602 w 3339552"/>
              <a:gd name="connsiteY78" fmla="*/ 2084978 h 7328490"/>
              <a:gd name="connsiteX79" fmla="*/ 1065458 w 3339552"/>
              <a:gd name="connsiteY79" fmla="*/ 2184990 h 7328490"/>
              <a:gd name="connsiteX80" fmla="*/ 977352 w 3339552"/>
              <a:gd name="connsiteY80" fmla="*/ 2273097 h 7328490"/>
              <a:gd name="connsiteX81" fmla="*/ 1120227 w 3339552"/>
              <a:gd name="connsiteY81" fmla="*/ 2335009 h 7328490"/>
              <a:gd name="connsiteX82" fmla="*/ 1170234 w 3339552"/>
              <a:gd name="connsiteY82" fmla="*/ 2370727 h 7328490"/>
              <a:gd name="connsiteX83" fmla="*/ 1222621 w 3339552"/>
              <a:gd name="connsiteY83" fmla="*/ 2387397 h 7328490"/>
              <a:gd name="connsiteX84" fmla="*/ 1272627 w 3339552"/>
              <a:gd name="connsiteY84" fmla="*/ 2437403 h 7328490"/>
              <a:gd name="connsiteX85" fmla="*/ 1329777 w 3339552"/>
              <a:gd name="connsiteY85" fmla="*/ 2458834 h 7328490"/>
              <a:gd name="connsiteX86" fmla="*/ 1422646 w 3339552"/>
              <a:gd name="connsiteY86" fmla="*/ 2535034 h 7328490"/>
              <a:gd name="connsiteX87" fmla="*/ 1508371 w 3339552"/>
              <a:gd name="connsiteY87" fmla="*/ 2568373 h 7328490"/>
              <a:gd name="connsiteX88" fmla="*/ 1641721 w 3339552"/>
              <a:gd name="connsiteY88" fmla="*/ 2716009 h 7328490"/>
              <a:gd name="connsiteX89" fmla="*/ 1725065 w 3339552"/>
              <a:gd name="connsiteY89" fmla="*/ 2870790 h 7328490"/>
              <a:gd name="connsiteX90" fmla="*/ 1896514 w 3339552"/>
              <a:gd name="connsiteY90" fmla="*/ 2977947 h 7328490"/>
              <a:gd name="connsiteX91" fmla="*/ 1927471 w 3339552"/>
              <a:gd name="connsiteY91" fmla="*/ 3082722 h 7328490"/>
              <a:gd name="connsiteX92" fmla="*/ 1989383 w 3339552"/>
              <a:gd name="connsiteY92" fmla="*/ 3185115 h 7328490"/>
              <a:gd name="connsiteX93" fmla="*/ 2051296 w 3339552"/>
              <a:gd name="connsiteY93" fmla="*/ 3223215 h 7328490"/>
              <a:gd name="connsiteX94" fmla="*/ 2182265 w 3339552"/>
              <a:gd name="connsiteY94" fmla="*/ 3370853 h 7328490"/>
              <a:gd name="connsiteX95" fmla="*/ 2325139 w 3339552"/>
              <a:gd name="connsiteY95" fmla="*/ 3447053 h 7328490"/>
              <a:gd name="connsiteX96" fmla="*/ 2384671 w 3339552"/>
              <a:gd name="connsiteY96" fmla="*/ 3532778 h 7328490"/>
              <a:gd name="connsiteX97" fmla="*/ 2432296 w 3339552"/>
              <a:gd name="connsiteY97" fmla="*/ 3599453 h 7328490"/>
              <a:gd name="connsiteX98" fmla="*/ 2479921 w 3339552"/>
              <a:gd name="connsiteY98" fmla="*/ 3589929 h 7328490"/>
              <a:gd name="connsiteX99" fmla="*/ 2484683 w 3339552"/>
              <a:gd name="connsiteY99" fmla="*/ 3742328 h 7328490"/>
              <a:gd name="connsiteX100" fmla="*/ 2537071 w 3339552"/>
              <a:gd name="connsiteY100" fmla="*/ 3835197 h 7328490"/>
              <a:gd name="connsiteX101" fmla="*/ 2529927 w 3339552"/>
              <a:gd name="connsiteY101" fmla="*/ 3873297 h 7328490"/>
              <a:gd name="connsiteX102" fmla="*/ 2598983 w 3339552"/>
              <a:gd name="connsiteY102" fmla="*/ 3909015 h 7328490"/>
              <a:gd name="connsiteX103" fmla="*/ 2656133 w 3339552"/>
              <a:gd name="connsiteY103" fmla="*/ 3854247 h 7328490"/>
              <a:gd name="connsiteX104" fmla="*/ 2689471 w 3339552"/>
              <a:gd name="connsiteY104" fmla="*/ 3937590 h 7328490"/>
              <a:gd name="connsiteX105" fmla="*/ 2734715 w 3339552"/>
              <a:gd name="connsiteY105" fmla="*/ 3982834 h 7328490"/>
              <a:gd name="connsiteX106" fmla="*/ 2808533 w 3339552"/>
              <a:gd name="connsiteY106" fmla="*/ 4006647 h 7328490"/>
              <a:gd name="connsiteX107" fmla="*/ 2860921 w 3339552"/>
              <a:gd name="connsiteY107" fmla="*/ 4075703 h 7328490"/>
              <a:gd name="connsiteX108" fmla="*/ 2946646 w 3339552"/>
              <a:gd name="connsiteY108" fmla="*/ 4130472 h 7328490"/>
              <a:gd name="connsiteX109" fmla="*/ 2999033 w 3339552"/>
              <a:gd name="connsiteY109" fmla="*/ 4163809 h 7328490"/>
              <a:gd name="connsiteX110" fmla="*/ 2870446 w 3339552"/>
              <a:gd name="connsiteY110" fmla="*/ 4256678 h 7328490"/>
              <a:gd name="connsiteX111" fmla="*/ 2868064 w 3339552"/>
              <a:gd name="connsiteY111" fmla="*/ 4311446 h 7328490"/>
              <a:gd name="connsiteX112" fmla="*/ 2970458 w 3339552"/>
              <a:gd name="connsiteY112" fmla="*/ 4428128 h 7328490"/>
              <a:gd name="connsiteX113" fmla="*/ 3065708 w 3339552"/>
              <a:gd name="connsiteY113" fmla="*/ 4490040 h 7328490"/>
              <a:gd name="connsiteX114" fmla="*/ 3096665 w 3339552"/>
              <a:gd name="connsiteY114" fmla="*/ 4528140 h 7328490"/>
              <a:gd name="connsiteX115" fmla="*/ 3082377 w 3339552"/>
              <a:gd name="connsiteY115" fmla="*/ 4609103 h 7328490"/>
              <a:gd name="connsiteX116" fmla="*/ 3077615 w 3339552"/>
              <a:gd name="connsiteY116" fmla="*/ 4692447 h 7328490"/>
              <a:gd name="connsiteX117" fmla="*/ 3034752 w 3339552"/>
              <a:gd name="connsiteY117" fmla="*/ 4701972 h 7328490"/>
              <a:gd name="connsiteX118" fmla="*/ 3008558 w 3339552"/>
              <a:gd name="connsiteY118" fmla="*/ 4718640 h 7328490"/>
              <a:gd name="connsiteX119" fmla="*/ 3037133 w 3339552"/>
              <a:gd name="connsiteY119" fmla="*/ 4868659 h 7328490"/>
              <a:gd name="connsiteX120" fmla="*/ 3020465 w 3339552"/>
              <a:gd name="connsiteY120" fmla="*/ 5004390 h 7328490"/>
              <a:gd name="connsiteX121" fmla="*/ 2982365 w 3339552"/>
              <a:gd name="connsiteY121" fmla="*/ 5044872 h 7328490"/>
              <a:gd name="connsiteX122" fmla="*/ 2965696 w 3339552"/>
              <a:gd name="connsiteY122" fmla="*/ 5166315 h 7328490"/>
              <a:gd name="connsiteX123" fmla="*/ 2937121 w 3339552"/>
              <a:gd name="connsiteY123" fmla="*/ 5285378 h 7328490"/>
              <a:gd name="connsiteX124" fmla="*/ 2989508 w 3339552"/>
              <a:gd name="connsiteY124" fmla="*/ 5302047 h 7328490"/>
              <a:gd name="connsiteX125" fmla="*/ 2987127 w 3339552"/>
              <a:gd name="connsiteY125" fmla="*/ 5347290 h 7328490"/>
              <a:gd name="connsiteX126" fmla="*/ 2984746 w 3339552"/>
              <a:gd name="connsiteY126" fmla="*/ 5402059 h 7328490"/>
              <a:gd name="connsiteX127" fmla="*/ 3041896 w 3339552"/>
              <a:gd name="connsiteY127" fmla="*/ 5471115 h 7328490"/>
              <a:gd name="connsiteX128" fmla="*/ 3089521 w 3339552"/>
              <a:gd name="connsiteY128" fmla="*/ 5597322 h 7328490"/>
              <a:gd name="connsiteX129" fmla="*/ 2996652 w 3339552"/>
              <a:gd name="connsiteY129" fmla="*/ 5887834 h 7328490"/>
              <a:gd name="connsiteX130" fmla="*/ 3018083 w 3339552"/>
              <a:gd name="connsiteY130" fmla="*/ 5942603 h 7328490"/>
              <a:gd name="connsiteX131" fmla="*/ 3044277 w 3339552"/>
              <a:gd name="connsiteY131" fmla="*/ 5994990 h 7328490"/>
              <a:gd name="connsiteX132" fmla="*/ 3049040 w 3339552"/>
              <a:gd name="connsiteY132" fmla="*/ 6099765 h 7328490"/>
              <a:gd name="connsiteX133" fmla="*/ 2956170 w 3339552"/>
              <a:gd name="connsiteY133" fmla="*/ 6259310 h 7328490"/>
              <a:gd name="connsiteX134" fmla="*/ 2920452 w 3339552"/>
              <a:gd name="connsiteY134" fmla="*/ 6240259 h 7328490"/>
              <a:gd name="connsiteX135" fmla="*/ 2849015 w 3339552"/>
              <a:gd name="connsiteY135" fmla="*/ 6252165 h 7328490"/>
              <a:gd name="connsiteX136" fmla="*/ 2713283 w 3339552"/>
              <a:gd name="connsiteY136" fmla="*/ 6364084 h 7328490"/>
              <a:gd name="connsiteX137" fmla="*/ 2606127 w 3339552"/>
              <a:gd name="connsiteY137" fmla="*/ 6349797 h 7328490"/>
              <a:gd name="connsiteX138" fmla="*/ 2575171 w 3339552"/>
              <a:gd name="connsiteY138" fmla="*/ 6378372 h 7328490"/>
              <a:gd name="connsiteX139" fmla="*/ 2508495 w 3339552"/>
              <a:gd name="connsiteY139" fmla="*/ 6423614 h 7328490"/>
              <a:gd name="connsiteX140" fmla="*/ 2391815 w 3339552"/>
              <a:gd name="connsiteY140" fmla="*/ 6411709 h 7328490"/>
              <a:gd name="connsiteX141" fmla="*/ 2368002 w 3339552"/>
              <a:gd name="connsiteY141" fmla="*/ 6528390 h 7328490"/>
              <a:gd name="connsiteX142" fmla="*/ 2363240 w 3339552"/>
              <a:gd name="connsiteY142" fmla="*/ 6564109 h 7328490"/>
              <a:gd name="connsiteX143" fmla="*/ 2339428 w 3339552"/>
              <a:gd name="connsiteY143" fmla="*/ 6583159 h 7328490"/>
              <a:gd name="connsiteX144" fmla="*/ 2141783 w 3339552"/>
              <a:gd name="connsiteY144" fmla="*/ 6535534 h 7328490"/>
              <a:gd name="connsiteX145" fmla="*/ 2103683 w 3339552"/>
              <a:gd name="connsiteY145" fmla="*/ 6587922 h 7328490"/>
              <a:gd name="connsiteX146" fmla="*/ 2072727 w 3339552"/>
              <a:gd name="connsiteY146" fmla="*/ 6683172 h 7328490"/>
              <a:gd name="connsiteX147" fmla="*/ 2039389 w 3339552"/>
              <a:gd name="connsiteY147" fmla="*/ 6747465 h 7328490"/>
              <a:gd name="connsiteX148" fmla="*/ 2051296 w 3339552"/>
              <a:gd name="connsiteY148" fmla="*/ 6809378 h 7328490"/>
              <a:gd name="connsiteX149" fmla="*/ 2184646 w 3339552"/>
              <a:gd name="connsiteY149" fmla="*/ 6921297 h 7328490"/>
              <a:gd name="connsiteX150" fmla="*/ 2253702 w 3339552"/>
              <a:gd name="connsiteY150" fmla="*/ 6954634 h 7328490"/>
              <a:gd name="connsiteX151" fmla="*/ 2237033 w 3339552"/>
              <a:gd name="connsiteY151" fmla="*/ 6978447 h 7328490"/>
              <a:gd name="connsiteX152" fmla="*/ 2201315 w 3339552"/>
              <a:gd name="connsiteY152" fmla="*/ 6997497 h 7328490"/>
              <a:gd name="connsiteX153" fmla="*/ 2234652 w 3339552"/>
              <a:gd name="connsiteY153" fmla="*/ 7073697 h 7328490"/>
              <a:gd name="connsiteX154" fmla="*/ 2203696 w 3339552"/>
              <a:gd name="connsiteY154" fmla="*/ 7095128 h 7328490"/>
              <a:gd name="connsiteX155" fmla="*/ 2098921 w 3339552"/>
              <a:gd name="connsiteY155" fmla="*/ 7033215 h 7328490"/>
              <a:gd name="connsiteX156" fmla="*/ 2056058 w 3339552"/>
              <a:gd name="connsiteY156" fmla="*/ 7059409 h 7328490"/>
              <a:gd name="connsiteX157" fmla="*/ 1996527 w 3339552"/>
              <a:gd name="connsiteY157" fmla="*/ 6957015 h 7328490"/>
              <a:gd name="connsiteX158" fmla="*/ 1879846 w 3339552"/>
              <a:gd name="connsiteY158" fmla="*/ 6983209 h 7328490"/>
              <a:gd name="connsiteX159" fmla="*/ 1815552 w 3339552"/>
              <a:gd name="connsiteY159" fmla="*/ 6987972 h 7328490"/>
              <a:gd name="connsiteX160" fmla="*/ 1765546 w 3339552"/>
              <a:gd name="connsiteY160" fmla="*/ 6983210 h 7328490"/>
              <a:gd name="connsiteX161" fmla="*/ 1708396 w 3339552"/>
              <a:gd name="connsiteY161" fmla="*/ 7028453 h 7328490"/>
              <a:gd name="connsiteX162" fmla="*/ 1529802 w 3339552"/>
              <a:gd name="connsiteY162" fmla="*/ 6987972 h 7328490"/>
              <a:gd name="connsiteX163" fmla="*/ 1553614 w 3339552"/>
              <a:gd name="connsiteY163" fmla="*/ 7114178 h 7328490"/>
              <a:gd name="connsiteX164" fmla="*/ 1477415 w 3339552"/>
              <a:gd name="connsiteY164" fmla="*/ 7159422 h 7328490"/>
              <a:gd name="connsiteX165" fmla="*/ 1415502 w 3339552"/>
              <a:gd name="connsiteY165" fmla="*/ 7226096 h 7328490"/>
              <a:gd name="connsiteX166" fmla="*/ 1265483 w 3339552"/>
              <a:gd name="connsiteY166" fmla="*/ 7218953 h 7328490"/>
              <a:gd name="connsiteX167" fmla="*/ 1213096 w 3339552"/>
              <a:gd name="connsiteY167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96514 w 3339552"/>
              <a:gd name="connsiteY91" fmla="*/ 2977947 h 7328490"/>
              <a:gd name="connsiteX92" fmla="*/ 1927471 w 3339552"/>
              <a:gd name="connsiteY92" fmla="*/ 3082722 h 7328490"/>
              <a:gd name="connsiteX93" fmla="*/ 1989383 w 3339552"/>
              <a:gd name="connsiteY93" fmla="*/ 3185115 h 7328490"/>
              <a:gd name="connsiteX94" fmla="*/ 2051296 w 3339552"/>
              <a:gd name="connsiteY94" fmla="*/ 3223215 h 7328490"/>
              <a:gd name="connsiteX95" fmla="*/ 2182265 w 3339552"/>
              <a:gd name="connsiteY95" fmla="*/ 3370853 h 7328490"/>
              <a:gd name="connsiteX96" fmla="*/ 2325139 w 3339552"/>
              <a:gd name="connsiteY96" fmla="*/ 3447053 h 7328490"/>
              <a:gd name="connsiteX97" fmla="*/ 2384671 w 3339552"/>
              <a:gd name="connsiteY97" fmla="*/ 3532778 h 7328490"/>
              <a:gd name="connsiteX98" fmla="*/ 2432296 w 3339552"/>
              <a:gd name="connsiteY98" fmla="*/ 3599453 h 7328490"/>
              <a:gd name="connsiteX99" fmla="*/ 2479921 w 3339552"/>
              <a:gd name="connsiteY99" fmla="*/ 3589929 h 7328490"/>
              <a:gd name="connsiteX100" fmla="*/ 2484683 w 3339552"/>
              <a:gd name="connsiteY100" fmla="*/ 3742328 h 7328490"/>
              <a:gd name="connsiteX101" fmla="*/ 2537071 w 3339552"/>
              <a:gd name="connsiteY101" fmla="*/ 3835197 h 7328490"/>
              <a:gd name="connsiteX102" fmla="*/ 2529927 w 3339552"/>
              <a:gd name="connsiteY102" fmla="*/ 3873297 h 7328490"/>
              <a:gd name="connsiteX103" fmla="*/ 2598983 w 3339552"/>
              <a:gd name="connsiteY103" fmla="*/ 3909015 h 7328490"/>
              <a:gd name="connsiteX104" fmla="*/ 2656133 w 3339552"/>
              <a:gd name="connsiteY104" fmla="*/ 3854247 h 7328490"/>
              <a:gd name="connsiteX105" fmla="*/ 2689471 w 3339552"/>
              <a:gd name="connsiteY105" fmla="*/ 3937590 h 7328490"/>
              <a:gd name="connsiteX106" fmla="*/ 2734715 w 3339552"/>
              <a:gd name="connsiteY106" fmla="*/ 3982834 h 7328490"/>
              <a:gd name="connsiteX107" fmla="*/ 2808533 w 3339552"/>
              <a:gd name="connsiteY107" fmla="*/ 4006647 h 7328490"/>
              <a:gd name="connsiteX108" fmla="*/ 2860921 w 3339552"/>
              <a:gd name="connsiteY108" fmla="*/ 4075703 h 7328490"/>
              <a:gd name="connsiteX109" fmla="*/ 2946646 w 3339552"/>
              <a:gd name="connsiteY109" fmla="*/ 4130472 h 7328490"/>
              <a:gd name="connsiteX110" fmla="*/ 2999033 w 3339552"/>
              <a:gd name="connsiteY110" fmla="*/ 4163809 h 7328490"/>
              <a:gd name="connsiteX111" fmla="*/ 2870446 w 3339552"/>
              <a:gd name="connsiteY111" fmla="*/ 4256678 h 7328490"/>
              <a:gd name="connsiteX112" fmla="*/ 2868064 w 3339552"/>
              <a:gd name="connsiteY112" fmla="*/ 4311446 h 7328490"/>
              <a:gd name="connsiteX113" fmla="*/ 2970458 w 3339552"/>
              <a:gd name="connsiteY113" fmla="*/ 4428128 h 7328490"/>
              <a:gd name="connsiteX114" fmla="*/ 3065708 w 3339552"/>
              <a:gd name="connsiteY114" fmla="*/ 4490040 h 7328490"/>
              <a:gd name="connsiteX115" fmla="*/ 3096665 w 3339552"/>
              <a:gd name="connsiteY115" fmla="*/ 4528140 h 7328490"/>
              <a:gd name="connsiteX116" fmla="*/ 3082377 w 3339552"/>
              <a:gd name="connsiteY116" fmla="*/ 4609103 h 7328490"/>
              <a:gd name="connsiteX117" fmla="*/ 3077615 w 3339552"/>
              <a:gd name="connsiteY117" fmla="*/ 4692447 h 7328490"/>
              <a:gd name="connsiteX118" fmla="*/ 3034752 w 3339552"/>
              <a:gd name="connsiteY118" fmla="*/ 4701972 h 7328490"/>
              <a:gd name="connsiteX119" fmla="*/ 3008558 w 3339552"/>
              <a:gd name="connsiteY119" fmla="*/ 4718640 h 7328490"/>
              <a:gd name="connsiteX120" fmla="*/ 3037133 w 3339552"/>
              <a:gd name="connsiteY120" fmla="*/ 4868659 h 7328490"/>
              <a:gd name="connsiteX121" fmla="*/ 3020465 w 3339552"/>
              <a:gd name="connsiteY121" fmla="*/ 5004390 h 7328490"/>
              <a:gd name="connsiteX122" fmla="*/ 2982365 w 3339552"/>
              <a:gd name="connsiteY122" fmla="*/ 5044872 h 7328490"/>
              <a:gd name="connsiteX123" fmla="*/ 2965696 w 3339552"/>
              <a:gd name="connsiteY123" fmla="*/ 5166315 h 7328490"/>
              <a:gd name="connsiteX124" fmla="*/ 2937121 w 3339552"/>
              <a:gd name="connsiteY124" fmla="*/ 5285378 h 7328490"/>
              <a:gd name="connsiteX125" fmla="*/ 2989508 w 3339552"/>
              <a:gd name="connsiteY125" fmla="*/ 5302047 h 7328490"/>
              <a:gd name="connsiteX126" fmla="*/ 2987127 w 3339552"/>
              <a:gd name="connsiteY126" fmla="*/ 5347290 h 7328490"/>
              <a:gd name="connsiteX127" fmla="*/ 2984746 w 3339552"/>
              <a:gd name="connsiteY127" fmla="*/ 5402059 h 7328490"/>
              <a:gd name="connsiteX128" fmla="*/ 3041896 w 3339552"/>
              <a:gd name="connsiteY128" fmla="*/ 5471115 h 7328490"/>
              <a:gd name="connsiteX129" fmla="*/ 3089521 w 3339552"/>
              <a:gd name="connsiteY129" fmla="*/ 5597322 h 7328490"/>
              <a:gd name="connsiteX130" fmla="*/ 2996652 w 3339552"/>
              <a:gd name="connsiteY130" fmla="*/ 5887834 h 7328490"/>
              <a:gd name="connsiteX131" fmla="*/ 3018083 w 3339552"/>
              <a:gd name="connsiteY131" fmla="*/ 5942603 h 7328490"/>
              <a:gd name="connsiteX132" fmla="*/ 3044277 w 3339552"/>
              <a:gd name="connsiteY132" fmla="*/ 5994990 h 7328490"/>
              <a:gd name="connsiteX133" fmla="*/ 3049040 w 3339552"/>
              <a:gd name="connsiteY133" fmla="*/ 6099765 h 7328490"/>
              <a:gd name="connsiteX134" fmla="*/ 2956170 w 3339552"/>
              <a:gd name="connsiteY134" fmla="*/ 6259310 h 7328490"/>
              <a:gd name="connsiteX135" fmla="*/ 2920452 w 3339552"/>
              <a:gd name="connsiteY135" fmla="*/ 6240259 h 7328490"/>
              <a:gd name="connsiteX136" fmla="*/ 2849015 w 3339552"/>
              <a:gd name="connsiteY136" fmla="*/ 6252165 h 7328490"/>
              <a:gd name="connsiteX137" fmla="*/ 2713283 w 3339552"/>
              <a:gd name="connsiteY137" fmla="*/ 6364084 h 7328490"/>
              <a:gd name="connsiteX138" fmla="*/ 2606127 w 3339552"/>
              <a:gd name="connsiteY138" fmla="*/ 6349797 h 7328490"/>
              <a:gd name="connsiteX139" fmla="*/ 2575171 w 3339552"/>
              <a:gd name="connsiteY139" fmla="*/ 6378372 h 7328490"/>
              <a:gd name="connsiteX140" fmla="*/ 2508495 w 3339552"/>
              <a:gd name="connsiteY140" fmla="*/ 6423614 h 7328490"/>
              <a:gd name="connsiteX141" fmla="*/ 2391815 w 3339552"/>
              <a:gd name="connsiteY141" fmla="*/ 6411709 h 7328490"/>
              <a:gd name="connsiteX142" fmla="*/ 2368002 w 3339552"/>
              <a:gd name="connsiteY142" fmla="*/ 6528390 h 7328490"/>
              <a:gd name="connsiteX143" fmla="*/ 2363240 w 3339552"/>
              <a:gd name="connsiteY143" fmla="*/ 6564109 h 7328490"/>
              <a:gd name="connsiteX144" fmla="*/ 2339428 w 3339552"/>
              <a:gd name="connsiteY144" fmla="*/ 6583159 h 7328490"/>
              <a:gd name="connsiteX145" fmla="*/ 2141783 w 3339552"/>
              <a:gd name="connsiteY145" fmla="*/ 6535534 h 7328490"/>
              <a:gd name="connsiteX146" fmla="*/ 2103683 w 3339552"/>
              <a:gd name="connsiteY146" fmla="*/ 6587922 h 7328490"/>
              <a:gd name="connsiteX147" fmla="*/ 2072727 w 3339552"/>
              <a:gd name="connsiteY147" fmla="*/ 6683172 h 7328490"/>
              <a:gd name="connsiteX148" fmla="*/ 2039389 w 3339552"/>
              <a:gd name="connsiteY148" fmla="*/ 6747465 h 7328490"/>
              <a:gd name="connsiteX149" fmla="*/ 2051296 w 3339552"/>
              <a:gd name="connsiteY149" fmla="*/ 6809378 h 7328490"/>
              <a:gd name="connsiteX150" fmla="*/ 2184646 w 3339552"/>
              <a:gd name="connsiteY150" fmla="*/ 6921297 h 7328490"/>
              <a:gd name="connsiteX151" fmla="*/ 2253702 w 3339552"/>
              <a:gd name="connsiteY151" fmla="*/ 6954634 h 7328490"/>
              <a:gd name="connsiteX152" fmla="*/ 2237033 w 3339552"/>
              <a:gd name="connsiteY152" fmla="*/ 6978447 h 7328490"/>
              <a:gd name="connsiteX153" fmla="*/ 2201315 w 3339552"/>
              <a:gd name="connsiteY153" fmla="*/ 6997497 h 7328490"/>
              <a:gd name="connsiteX154" fmla="*/ 2234652 w 3339552"/>
              <a:gd name="connsiteY154" fmla="*/ 7073697 h 7328490"/>
              <a:gd name="connsiteX155" fmla="*/ 2203696 w 3339552"/>
              <a:gd name="connsiteY155" fmla="*/ 7095128 h 7328490"/>
              <a:gd name="connsiteX156" fmla="*/ 2098921 w 3339552"/>
              <a:gd name="connsiteY156" fmla="*/ 7033215 h 7328490"/>
              <a:gd name="connsiteX157" fmla="*/ 2056058 w 3339552"/>
              <a:gd name="connsiteY157" fmla="*/ 7059409 h 7328490"/>
              <a:gd name="connsiteX158" fmla="*/ 1996527 w 3339552"/>
              <a:gd name="connsiteY158" fmla="*/ 6957015 h 7328490"/>
              <a:gd name="connsiteX159" fmla="*/ 1879846 w 3339552"/>
              <a:gd name="connsiteY159" fmla="*/ 6983209 h 7328490"/>
              <a:gd name="connsiteX160" fmla="*/ 1815552 w 3339552"/>
              <a:gd name="connsiteY160" fmla="*/ 6987972 h 7328490"/>
              <a:gd name="connsiteX161" fmla="*/ 1765546 w 3339552"/>
              <a:gd name="connsiteY161" fmla="*/ 6983210 h 7328490"/>
              <a:gd name="connsiteX162" fmla="*/ 1708396 w 3339552"/>
              <a:gd name="connsiteY162" fmla="*/ 7028453 h 7328490"/>
              <a:gd name="connsiteX163" fmla="*/ 1529802 w 3339552"/>
              <a:gd name="connsiteY163" fmla="*/ 6987972 h 7328490"/>
              <a:gd name="connsiteX164" fmla="*/ 1553614 w 3339552"/>
              <a:gd name="connsiteY164" fmla="*/ 7114178 h 7328490"/>
              <a:gd name="connsiteX165" fmla="*/ 1477415 w 3339552"/>
              <a:gd name="connsiteY165" fmla="*/ 7159422 h 7328490"/>
              <a:gd name="connsiteX166" fmla="*/ 1415502 w 3339552"/>
              <a:gd name="connsiteY166" fmla="*/ 7226096 h 7328490"/>
              <a:gd name="connsiteX167" fmla="*/ 1265483 w 3339552"/>
              <a:gd name="connsiteY167" fmla="*/ 7218953 h 7328490"/>
              <a:gd name="connsiteX168" fmla="*/ 1213096 w 3339552"/>
              <a:gd name="connsiteY168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96514 w 3339552"/>
              <a:gd name="connsiteY91" fmla="*/ 2977947 h 7328490"/>
              <a:gd name="connsiteX92" fmla="*/ 1927471 w 3339552"/>
              <a:gd name="connsiteY92" fmla="*/ 3082722 h 7328490"/>
              <a:gd name="connsiteX93" fmla="*/ 1989383 w 3339552"/>
              <a:gd name="connsiteY93" fmla="*/ 3185115 h 7328490"/>
              <a:gd name="connsiteX94" fmla="*/ 2051296 w 3339552"/>
              <a:gd name="connsiteY94" fmla="*/ 3223215 h 7328490"/>
              <a:gd name="connsiteX95" fmla="*/ 2182265 w 3339552"/>
              <a:gd name="connsiteY95" fmla="*/ 3370853 h 7328490"/>
              <a:gd name="connsiteX96" fmla="*/ 2325139 w 3339552"/>
              <a:gd name="connsiteY96" fmla="*/ 3447053 h 7328490"/>
              <a:gd name="connsiteX97" fmla="*/ 2384671 w 3339552"/>
              <a:gd name="connsiteY97" fmla="*/ 3532778 h 7328490"/>
              <a:gd name="connsiteX98" fmla="*/ 2432296 w 3339552"/>
              <a:gd name="connsiteY98" fmla="*/ 3599453 h 7328490"/>
              <a:gd name="connsiteX99" fmla="*/ 2479921 w 3339552"/>
              <a:gd name="connsiteY99" fmla="*/ 3589929 h 7328490"/>
              <a:gd name="connsiteX100" fmla="*/ 2484683 w 3339552"/>
              <a:gd name="connsiteY100" fmla="*/ 3742328 h 7328490"/>
              <a:gd name="connsiteX101" fmla="*/ 2537071 w 3339552"/>
              <a:gd name="connsiteY101" fmla="*/ 3835197 h 7328490"/>
              <a:gd name="connsiteX102" fmla="*/ 2529927 w 3339552"/>
              <a:gd name="connsiteY102" fmla="*/ 3873297 h 7328490"/>
              <a:gd name="connsiteX103" fmla="*/ 2598983 w 3339552"/>
              <a:gd name="connsiteY103" fmla="*/ 3909015 h 7328490"/>
              <a:gd name="connsiteX104" fmla="*/ 2656133 w 3339552"/>
              <a:gd name="connsiteY104" fmla="*/ 3854247 h 7328490"/>
              <a:gd name="connsiteX105" fmla="*/ 2689471 w 3339552"/>
              <a:gd name="connsiteY105" fmla="*/ 3937590 h 7328490"/>
              <a:gd name="connsiteX106" fmla="*/ 2734715 w 3339552"/>
              <a:gd name="connsiteY106" fmla="*/ 3982834 h 7328490"/>
              <a:gd name="connsiteX107" fmla="*/ 2808533 w 3339552"/>
              <a:gd name="connsiteY107" fmla="*/ 4006647 h 7328490"/>
              <a:gd name="connsiteX108" fmla="*/ 2860921 w 3339552"/>
              <a:gd name="connsiteY108" fmla="*/ 4075703 h 7328490"/>
              <a:gd name="connsiteX109" fmla="*/ 2946646 w 3339552"/>
              <a:gd name="connsiteY109" fmla="*/ 4130472 h 7328490"/>
              <a:gd name="connsiteX110" fmla="*/ 2999033 w 3339552"/>
              <a:gd name="connsiteY110" fmla="*/ 4163809 h 7328490"/>
              <a:gd name="connsiteX111" fmla="*/ 2870446 w 3339552"/>
              <a:gd name="connsiteY111" fmla="*/ 4256678 h 7328490"/>
              <a:gd name="connsiteX112" fmla="*/ 2868064 w 3339552"/>
              <a:gd name="connsiteY112" fmla="*/ 4311446 h 7328490"/>
              <a:gd name="connsiteX113" fmla="*/ 2970458 w 3339552"/>
              <a:gd name="connsiteY113" fmla="*/ 4428128 h 7328490"/>
              <a:gd name="connsiteX114" fmla="*/ 3065708 w 3339552"/>
              <a:gd name="connsiteY114" fmla="*/ 4490040 h 7328490"/>
              <a:gd name="connsiteX115" fmla="*/ 3096665 w 3339552"/>
              <a:gd name="connsiteY115" fmla="*/ 4528140 h 7328490"/>
              <a:gd name="connsiteX116" fmla="*/ 3082377 w 3339552"/>
              <a:gd name="connsiteY116" fmla="*/ 4609103 h 7328490"/>
              <a:gd name="connsiteX117" fmla="*/ 3077615 w 3339552"/>
              <a:gd name="connsiteY117" fmla="*/ 4692447 h 7328490"/>
              <a:gd name="connsiteX118" fmla="*/ 3034752 w 3339552"/>
              <a:gd name="connsiteY118" fmla="*/ 4701972 h 7328490"/>
              <a:gd name="connsiteX119" fmla="*/ 3008558 w 3339552"/>
              <a:gd name="connsiteY119" fmla="*/ 4718640 h 7328490"/>
              <a:gd name="connsiteX120" fmla="*/ 3037133 w 3339552"/>
              <a:gd name="connsiteY120" fmla="*/ 4868659 h 7328490"/>
              <a:gd name="connsiteX121" fmla="*/ 3020465 w 3339552"/>
              <a:gd name="connsiteY121" fmla="*/ 5004390 h 7328490"/>
              <a:gd name="connsiteX122" fmla="*/ 2982365 w 3339552"/>
              <a:gd name="connsiteY122" fmla="*/ 5044872 h 7328490"/>
              <a:gd name="connsiteX123" fmla="*/ 2965696 w 3339552"/>
              <a:gd name="connsiteY123" fmla="*/ 5166315 h 7328490"/>
              <a:gd name="connsiteX124" fmla="*/ 2937121 w 3339552"/>
              <a:gd name="connsiteY124" fmla="*/ 5285378 h 7328490"/>
              <a:gd name="connsiteX125" fmla="*/ 2989508 w 3339552"/>
              <a:gd name="connsiteY125" fmla="*/ 5302047 h 7328490"/>
              <a:gd name="connsiteX126" fmla="*/ 2987127 w 3339552"/>
              <a:gd name="connsiteY126" fmla="*/ 5347290 h 7328490"/>
              <a:gd name="connsiteX127" fmla="*/ 2984746 w 3339552"/>
              <a:gd name="connsiteY127" fmla="*/ 5402059 h 7328490"/>
              <a:gd name="connsiteX128" fmla="*/ 3041896 w 3339552"/>
              <a:gd name="connsiteY128" fmla="*/ 5471115 h 7328490"/>
              <a:gd name="connsiteX129" fmla="*/ 3089521 w 3339552"/>
              <a:gd name="connsiteY129" fmla="*/ 5597322 h 7328490"/>
              <a:gd name="connsiteX130" fmla="*/ 2996652 w 3339552"/>
              <a:gd name="connsiteY130" fmla="*/ 5887834 h 7328490"/>
              <a:gd name="connsiteX131" fmla="*/ 3018083 w 3339552"/>
              <a:gd name="connsiteY131" fmla="*/ 5942603 h 7328490"/>
              <a:gd name="connsiteX132" fmla="*/ 3044277 w 3339552"/>
              <a:gd name="connsiteY132" fmla="*/ 5994990 h 7328490"/>
              <a:gd name="connsiteX133" fmla="*/ 3049040 w 3339552"/>
              <a:gd name="connsiteY133" fmla="*/ 6099765 h 7328490"/>
              <a:gd name="connsiteX134" fmla="*/ 2956170 w 3339552"/>
              <a:gd name="connsiteY134" fmla="*/ 6259310 h 7328490"/>
              <a:gd name="connsiteX135" fmla="*/ 2920452 w 3339552"/>
              <a:gd name="connsiteY135" fmla="*/ 6240259 h 7328490"/>
              <a:gd name="connsiteX136" fmla="*/ 2849015 w 3339552"/>
              <a:gd name="connsiteY136" fmla="*/ 6252165 h 7328490"/>
              <a:gd name="connsiteX137" fmla="*/ 2713283 w 3339552"/>
              <a:gd name="connsiteY137" fmla="*/ 6364084 h 7328490"/>
              <a:gd name="connsiteX138" fmla="*/ 2606127 w 3339552"/>
              <a:gd name="connsiteY138" fmla="*/ 6349797 h 7328490"/>
              <a:gd name="connsiteX139" fmla="*/ 2575171 w 3339552"/>
              <a:gd name="connsiteY139" fmla="*/ 6378372 h 7328490"/>
              <a:gd name="connsiteX140" fmla="*/ 2508495 w 3339552"/>
              <a:gd name="connsiteY140" fmla="*/ 6423614 h 7328490"/>
              <a:gd name="connsiteX141" fmla="*/ 2391815 w 3339552"/>
              <a:gd name="connsiteY141" fmla="*/ 6411709 h 7328490"/>
              <a:gd name="connsiteX142" fmla="*/ 2368002 w 3339552"/>
              <a:gd name="connsiteY142" fmla="*/ 6528390 h 7328490"/>
              <a:gd name="connsiteX143" fmla="*/ 2363240 w 3339552"/>
              <a:gd name="connsiteY143" fmla="*/ 6564109 h 7328490"/>
              <a:gd name="connsiteX144" fmla="*/ 2339428 w 3339552"/>
              <a:gd name="connsiteY144" fmla="*/ 6583159 h 7328490"/>
              <a:gd name="connsiteX145" fmla="*/ 2141783 w 3339552"/>
              <a:gd name="connsiteY145" fmla="*/ 6535534 h 7328490"/>
              <a:gd name="connsiteX146" fmla="*/ 2103683 w 3339552"/>
              <a:gd name="connsiteY146" fmla="*/ 6587922 h 7328490"/>
              <a:gd name="connsiteX147" fmla="*/ 2072727 w 3339552"/>
              <a:gd name="connsiteY147" fmla="*/ 6683172 h 7328490"/>
              <a:gd name="connsiteX148" fmla="*/ 2039389 w 3339552"/>
              <a:gd name="connsiteY148" fmla="*/ 6747465 h 7328490"/>
              <a:gd name="connsiteX149" fmla="*/ 2051296 w 3339552"/>
              <a:gd name="connsiteY149" fmla="*/ 6809378 h 7328490"/>
              <a:gd name="connsiteX150" fmla="*/ 2184646 w 3339552"/>
              <a:gd name="connsiteY150" fmla="*/ 6921297 h 7328490"/>
              <a:gd name="connsiteX151" fmla="*/ 2253702 w 3339552"/>
              <a:gd name="connsiteY151" fmla="*/ 6954634 h 7328490"/>
              <a:gd name="connsiteX152" fmla="*/ 2237033 w 3339552"/>
              <a:gd name="connsiteY152" fmla="*/ 6978447 h 7328490"/>
              <a:gd name="connsiteX153" fmla="*/ 2201315 w 3339552"/>
              <a:gd name="connsiteY153" fmla="*/ 6997497 h 7328490"/>
              <a:gd name="connsiteX154" fmla="*/ 2234652 w 3339552"/>
              <a:gd name="connsiteY154" fmla="*/ 7073697 h 7328490"/>
              <a:gd name="connsiteX155" fmla="*/ 2203696 w 3339552"/>
              <a:gd name="connsiteY155" fmla="*/ 7095128 h 7328490"/>
              <a:gd name="connsiteX156" fmla="*/ 2098921 w 3339552"/>
              <a:gd name="connsiteY156" fmla="*/ 7033215 h 7328490"/>
              <a:gd name="connsiteX157" fmla="*/ 2056058 w 3339552"/>
              <a:gd name="connsiteY157" fmla="*/ 7059409 h 7328490"/>
              <a:gd name="connsiteX158" fmla="*/ 1996527 w 3339552"/>
              <a:gd name="connsiteY158" fmla="*/ 6957015 h 7328490"/>
              <a:gd name="connsiteX159" fmla="*/ 1879846 w 3339552"/>
              <a:gd name="connsiteY159" fmla="*/ 6983209 h 7328490"/>
              <a:gd name="connsiteX160" fmla="*/ 1815552 w 3339552"/>
              <a:gd name="connsiteY160" fmla="*/ 6987972 h 7328490"/>
              <a:gd name="connsiteX161" fmla="*/ 1765546 w 3339552"/>
              <a:gd name="connsiteY161" fmla="*/ 6983210 h 7328490"/>
              <a:gd name="connsiteX162" fmla="*/ 1708396 w 3339552"/>
              <a:gd name="connsiteY162" fmla="*/ 7028453 h 7328490"/>
              <a:gd name="connsiteX163" fmla="*/ 1529802 w 3339552"/>
              <a:gd name="connsiteY163" fmla="*/ 6987972 h 7328490"/>
              <a:gd name="connsiteX164" fmla="*/ 1553614 w 3339552"/>
              <a:gd name="connsiteY164" fmla="*/ 7114178 h 7328490"/>
              <a:gd name="connsiteX165" fmla="*/ 1477415 w 3339552"/>
              <a:gd name="connsiteY165" fmla="*/ 7159422 h 7328490"/>
              <a:gd name="connsiteX166" fmla="*/ 1415502 w 3339552"/>
              <a:gd name="connsiteY166" fmla="*/ 7226096 h 7328490"/>
              <a:gd name="connsiteX167" fmla="*/ 1265483 w 3339552"/>
              <a:gd name="connsiteY167" fmla="*/ 7218953 h 7328490"/>
              <a:gd name="connsiteX168" fmla="*/ 1213096 w 3339552"/>
              <a:gd name="connsiteY168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50477 w 3339552"/>
              <a:gd name="connsiteY91" fmla="*/ 2931907 h 7328490"/>
              <a:gd name="connsiteX92" fmla="*/ 1896514 w 3339552"/>
              <a:gd name="connsiteY92" fmla="*/ 2977947 h 7328490"/>
              <a:gd name="connsiteX93" fmla="*/ 1927471 w 3339552"/>
              <a:gd name="connsiteY93" fmla="*/ 3082722 h 7328490"/>
              <a:gd name="connsiteX94" fmla="*/ 1989383 w 3339552"/>
              <a:gd name="connsiteY94" fmla="*/ 3185115 h 7328490"/>
              <a:gd name="connsiteX95" fmla="*/ 2051296 w 3339552"/>
              <a:gd name="connsiteY95" fmla="*/ 3223215 h 7328490"/>
              <a:gd name="connsiteX96" fmla="*/ 2182265 w 3339552"/>
              <a:gd name="connsiteY96" fmla="*/ 3370853 h 7328490"/>
              <a:gd name="connsiteX97" fmla="*/ 2325139 w 3339552"/>
              <a:gd name="connsiteY97" fmla="*/ 3447053 h 7328490"/>
              <a:gd name="connsiteX98" fmla="*/ 2384671 w 3339552"/>
              <a:gd name="connsiteY98" fmla="*/ 3532778 h 7328490"/>
              <a:gd name="connsiteX99" fmla="*/ 2432296 w 3339552"/>
              <a:gd name="connsiteY99" fmla="*/ 3599453 h 7328490"/>
              <a:gd name="connsiteX100" fmla="*/ 2479921 w 3339552"/>
              <a:gd name="connsiteY100" fmla="*/ 3589929 h 7328490"/>
              <a:gd name="connsiteX101" fmla="*/ 2484683 w 3339552"/>
              <a:gd name="connsiteY101" fmla="*/ 3742328 h 7328490"/>
              <a:gd name="connsiteX102" fmla="*/ 2537071 w 3339552"/>
              <a:gd name="connsiteY102" fmla="*/ 3835197 h 7328490"/>
              <a:gd name="connsiteX103" fmla="*/ 2529927 w 3339552"/>
              <a:gd name="connsiteY103" fmla="*/ 3873297 h 7328490"/>
              <a:gd name="connsiteX104" fmla="*/ 2598983 w 3339552"/>
              <a:gd name="connsiteY104" fmla="*/ 3909015 h 7328490"/>
              <a:gd name="connsiteX105" fmla="*/ 2656133 w 3339552"/>
              <a:gd name="connsiteY105" fmla="*/ 3854247 h 7328490"/>
              <a:gd name="connsiteX106" fmla="*/ 2689471 w 3339552"/>
              <a:gd name="connsiteY106" fmla="*/ 3937590 h 7328490"/>
              <a:gd name="connsiteX107" fmla="*/ 2734715 w 3339552"/>
              <a:gd name="connsiteY107" fmla="*/ 3982834 h 7328490"/>
              <a:gd name="connsiteX108" fmla="*/ 2808533 w 3339552"/>
              <a:gd name="connsiteY108" fmla="*/ 4006647 h 7328490"/>
              <a:gd name="connsiteX109" fmla="*/ 2860921 w 3339552"/>
              <a:gd name="connsiteY109" fmla="*/ 4075703 h 7328490"/>
              <a:gd name="connsiteX110" fmla="*/ 2946646 w 3339552"/>
              <a:gd name="connsiteY110" fmla="*/ 4130472 h 7328490"/>
              <a:gd name="connsiteX111" fmla="*/ 2999033 w 3339552"/>
              <a:gd name="connsiteY111" fmla="*/ 4163809 h 7328490"/>
              <a:gd name="connsiteX112" fmla="*/ 2870446 w 3339552"/>
              <a:gd name="connsiteY112" fmla="*/ 4256678 h 7328490"/>
              <a:gd name="connsiteX113" fmla="*/ 2868064 w 3339552"/>
              <a:gd name="connsiteY113" fmla="*/ 4311446 h 7328490"/>
              <a:gd name="connsiteX114" fmla="*/ 2970458 w 3339552"/>
              <a:gd name="connsiteY114" fmla="*/ 4428128 h 7328490"/>
              <a:gd name="connsiteX115" fmla="*/ 3065708 w 3339552"/>
              <a:gd name="connsiteY115" fmla="*/ 4490040 h 7328490"/>
              <a:gd name="connsiteX116" fmla="*/ 3096665 w 3339552"/>
              <a:gd name="connsiteY116" fmla="*/ 4528140 h 7328490"/>
              <a:gd name="connsiteX117" fmla="*/ 3082377 w 3339552"/>
              <a:gd name="connsiteY117" fmla="*/ 4609103 h 7328490"/>
              <a:gd name="connsiteX118" fmla="*/ 3077615 w 3339552"/>
              <a:gd name="connsiteY118" fmla="*/ 4692447 h 7328490"/>
              <a:gd name="connsiteX119" fmla="*/ 3034752 w 3339552"/>
              <a:gd name="connsiteY119" fmla="*/ 4701972 h 7328490"/>
              <a:gd name="connsiteX120" fmla="*/ 3008558 w 3339552"/>
              <a:gd name="connsiteY120" fmla="*/ 4718640 h 7328490"/>
              <a:gd name="connsiteX121" fmla="*/ 3037133 w 3339552"/>
              <a:gd name="connsiteY121" fmla="*/ 4868659 h 7328490"/>
              <a:gd name="connsiteX122" fmla="*/ 3020465 w 3339552"/>
              <a:gd name="connsiteY122" fmla="*/ 5004390 h 7328490"/>
              <a:gd name="connsiteX123" fmla="*/ 2982365 w 3339552"/>
              <a:gd name="connsiteY123" fmla="*/ 5044872 h 7328490"/>
              <a:gd name="connsiteX124" fmla="*/ 2965696 w 3339552"/>
              <a:gd name="connsiteY124" fmla="*/ 5166315 h 7328490"/>
              <a:gd name="connsiteX125" fmla="*/ 2937121 w 3339552"/>
              <a:gd name="connsiteY125" fmla="*/ 5285378 h 7328490"/>
              <a:gd name="connsiteX126" fmla="*/ 2989508 w 3339552"/>
              <a:gd name="connsiteY126" fmla="*/ 5302047 h 7328490"/>
              <a:gd name="connsiteX127" fmla="*/ 2987127 w 3339552"/>
              <a:gd name="connsiteY127" fmla="*/ 5347290 h 7328490"/>
              <a:gd name="connsiteX128" fmla="*/ 2984746 w 3339552"/>
              <a:gd name="connsiteY128" fmla="*/ 5402059 h 7328490"/>
              <a:gd name="connsiteX129" fmla="*/ 3041896 w 3339552"/>
              <a:gd name="connsiteY129" fmla="*/ 5471115 h 7328490"/>
              <a:gd name="connsiteX130" fmla="*/ 3089521 w 3339552"/>
              <a:gd name="connsiteY130" fmla="*/ 5597322 h 7328490"/>
              <a:gd name="connsiteX131" fmla="*/ 2996652 w 3339552"/>
              <a:gd name="connsiteY131" fmla="*/ 5887834 h 7328490"/>
              <a:gd name="connsiteX132" fmla="*/ 3018083 w 3339552"/>
              <a:gd name="connsiteY132" fmla="*/ 5942603 h 7328490"/>
              <a:gd name="connsiteX133" fmla="*/ 3044277 w 3339552"/>
              <a:gd name="connsiteY133" fmla="*/ 5994990 h 7328490"/>
              <a:gd name="connsiteX134" fmla="*/ 3049040 w 3339552"/>
              <a:gd name="connsiteY134" fmla="*/ 6099765 h 7328490"/>
              <a:gd name="connsiteX135" fmla="*/ 2956170 w 3339552"/>
              <a:gd name="connsiteY135" fmla="*/ 6259310 h 7328490"/>
              <a:gd name="connsiteX136" fmla="*/ 2920452 w 3339552"/>
              <a:gd name="connsiteY136" fmla="*/ 6240259 h 7328490"/>
              <a:gd name="connsiteX137" fmla="*/ 2849015 w 3339552"/>
              <a:gd name="connsiteY137" fmla="*/ 6252165 h 7328490"/>
              <a:gd name="connsiteX138" fmla="*/ 2713283 w 3339552"/>
              <a:gd name="connsiteY138" fmla="*/ 6364084 h 7328490"/>
              <a:gd name="connsiteX139" fmla="*/ 2606127 w 3339552"/>
              <a:gd name="connsiteY139" fmla="*/ 6349797 h 7328490"/>
              <a:gd name="connsiteX140" fmla="*/ 2575171 w 3339552"/>
              <a:gd name="connsiteY140" fmla="*/ 6378372 h 7328490"/>
              <a:gd name="connsiteX141" fmla="*/ 2508495 w 3339552"/>
              <a:gd name="connsiteY141" fmla="*/ 6423614 h 7328490"/>
              <a:gd name="connsiteX142" fmla="*/ 2391815 w 3339552"/>
              <a:gd name="connsiteY142" fmla="*/ 6411709 h 7328490"/>
              <a:gd name="connsiteX143" fmla="*/ 2368002 w 3339552"/>
              <a:gd name="connsiteY143" fmla="*/ 6528390 h 7328490"/>
              <a:gd name="connsiteX144" fmla="*/ 2363240 w 3339552"/>
              <a:gd name="connsiteY144" fmla="*/ 6564109 h 7328490"/>
              <a:gd name="connsiteX145" fmla="*/ 2339428 w 3339552"/>
              <a:gd name="connsiteY145" fmla="*/ 6583159 h 7328490"/>
              <a:gd name="connsiteX146" fmla="*/ 2141783 w 3339552"/>
              <a:gd name="connsiteY146" fmla="*/ 6535534 h 7328490"/>
              <a:gd name="connsiteX147" fmla="*/ 2103683 w 3339552"/>
              <a:gd name="connsiteY147" fmla="*/ 6587922 h 7328490"/>
              <a:gd name="connsiteX148" fmla="*/ 2072727 w 3339552"/>
              <a:gd name="connsiteY148" fmla="*/ 6683172 h 7328490"/>
              <a:gd name="connsiteX149" fmla="*/ 2039389 w 3339552"/>
              <a:gd name="connsiteY149" fmla="*/ 6747465 h 7328490"/>
              <a:gd name="connsiteX150" fmla="*/ 2051296 w 3339552"/>
              <a:gd name="connsiteY150" fmla="*/ 6809378 h 7328490"/>
              <a:gd name="connsiteX151" fmla="*/ 2184646 w 3339552"/>
              <a:gd name="connsiteY151" fmla="*/ 6921297 h 7328490"/>
              <a:gd name="connsiteX152" fmla="*/ 2253702 w 3339552"/>
              <a:gd name="connsiteY152" fmla="*/ 6954634 h 7328490"/>
              <a:gd name="connsiteX153" fmla="*/ 2237033 w 3339552"/>
              <a:gd name="connsiteY153" fmla="*/ 6978447 h 7328490"/>
              <a:gd name="connsiteX154" fmla="*/ 2201315 w 3339552"/>
              <a:gd name="connsiteY154" fmla="*/ 6997497 h 7328490"/>
              <a:gd name="connsiteX155" fmla="*/ 2234652 w 3339552"/>
              <a:gd name="connsiteY155" fmla="*/ 7073697 h 7328490"/>
              <a:gd name="connsiteX156" fmla="*/ 2203696 w 3339552"/>
              <a:gd name="connsiteY156" fmla="*/ 7095128 h 7328490"/>
              <a:gd name="connsiteX157" fmla="*/ 2098921 w 3339552"/>
              <a:gd name="connsiteY157" fmla="*/ 7033215 h 7328490"/>
              <a:gd name="connsiteX158" fmla="*/ 2056058 w 3339552"/>
              <a:gd name="connsiteY158" fmla="*/ 7059409 h 7328490"/>
              <a:gd name="connsiteX159" fmla="*/ 1996527 w 3339552"/>
              <a:gd name="connsiteY159" fmla="*/ 6957015 h 7328490"/>
              <a:gd name="connsiteX160" fmla="*/ 1879846 w 3339552"/>
              <a:gd name="connsiteY160" fmla="*/ 6983209 h 7328490"/>
              <a:gd name="connsiteX161" fmla="*/ 1815552 w 3339552"/>
              <a:gd name="connsiteY161" fmla="*/ 6987972 h 7328490"/>
              <a:gd name="connsiteX162" fmla="*/ 1765546 w 3339552"/>
              <a:gd name="connsiteY162" fmla="*/ 6983210 h 7328490"/>
              <a:gd name="connsiteX163" fmla="*/ 1708396 w 3339552"/>
              <a:gd name="connsiteY163" fmla="*/ 7028453 h 7328490"/>
              <a:gd name="connsiteX164" fmla="*/ 1529802 w 3339552"/>
              <a:gd name="connsiteY164" fmla="*/ 6987972 h 7328490"/>
              <a:gd name="connsiteX165" fmla="*/ 1553614 w 3339552"/>
              <a:gd name="connsiteY165" fmla="*/ 7114178 h 7328490"/>
              <a:gd name="connsiteX166" fmla="*/ 1477415 w 3339552"/>
              <a:gd name="connsiteY166" fmla="*/ 7159422 h 7328490"/>
              <a:gd name="connsiteX167" fmla="*/ 1415502 w 3339552"/>
              <a:gd name="connsiteY167" fmla="*/ 7226096 h 7328490"/>
              <a:gd name="connsiteX168" fmla="*/ 1265483 w 3339552"/>
              <a:gd name="connsiteY168" fmla="*/ 7218953 h 7328490"/>
              <a:gd name="connsiteX169" fmla="*/ 1213096 w 3339552"/>
              <a:gd name="connsiteY169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50477 w 3339552"/>
              <a:gd name="connsiteY91" fmla="*/ 2931907 h 7328490"/>
              <a:gd name="connsiteX92" fmla="*/ 1896514 w 3339552"/>
              <a:gd name="connsiteY92" fmla="*/ 2977947 h 7328490"/>
              <a:gd name="connsiteX93" fmla="*/ 1927471 w 3339552"/>
              <a:gd name="connsiteY93" fmla="*/ 3082722 h 7328490"/>
              <a:gd name="connsiteX94" fmla="*/ 1989383 w 3339552"/>
              <a:gd name="connsiteY94" fmla="*/ 3185115 h 7328490"/>
              <a:gd name="connsiteX95" fmla="*/ 2051296 w 3339552"/>
              <a:gd name="connsiteY95" fmla="*/ 3223215 h 7328490"/>
              <a:gd name="connsiteX96" fmla="*/ 2182265 w 3339552"/>
              <a:gd name="connsiteY96" fmla="*/ 3370853 h 7328490"/>
              <a:gd name="connsiteX97" fmla="*/ 2325139 w 3339552"/>
              <a:gd name="connsiteY97" fmla="*/ 3447053 h 7328490"/>
              <a:gd name="connsiteX98" fmla="*/ 2384671 w 3339552"/>
              <a:gd name="connsiteY98" fmla="*/ 3532778 h 7328490"/>
              <a:gd name="connsiteX99" fmla="*/ 2432296 w 3339552"/>
              <a:gd name="connsiteY99" fmla="*/ 3599453 h 7328490"/>
              <a:gd name="connsiteX100" fmla="*/ 2479921 w 3339552"/>
              <a:gd name="connsiteY100" fmla="*/ 3589929 h 7328490"/>
              <a:gd name="connsiteX101" fmla="*/ 2484683 w 3339552"/>
              <a:gd name="connsiteY101" fmla="*/ 3742328 h 7328490"/>
              <a:gd name="connsiteX102" fmla="*/ 2537071 w 3339552"/>
              <a:gd name="connsiteY102" fmla="*/ 3835197 h 7328490"/>
              <a:gd name="connsiteX103" fmla="*/ 2529927 w 3339552"/>
              <a:gd name="connsiteY103" fmla="*/ 3873297 h 7328490"/>
              <a:gd name="connsiteX104" fmla="*/ 2598983 w 3339552"/>
              <a:gd name="connsiteY104" fmla="*/ 3909015 h 7328490"/>
              <a:gd name="connsiteX105" fmla="*/ 2656133 w 3339552"/>
              <a:gd name="connsiteY105" fmla="*/ 3854247 h 7328490"/>
              <a:gd name="connsiteX106" fmla="*/ 2689471 w 3339552"/>
              <a:gd name="connsiteY106" fmla="*/ 3937590 h 7328490"/>
              <a:gd name="connsiteX107" fmla="*/ 2734715 w 3339552"/>
              <a:gd name="connsiteY107" fmla="*/ 3982834 h 7328490"/>
              <a:gd name="connsiteX108" fmla="*/ 2808533 w 3339552"/>
              <a:gd name="connsiteY108" fmla="*/ 4006647 h 7328490"/>
              <a:gd name="connsiteX109" fmla="*/ 2860921 w 3339552"/>
              <a:gd name="connsiteY109" fmla="*/ 4075703 h 7328490"/>
              <a:gd name="connsiteX110" fmla="*/ 2946646 w 3339552"/>
              <a:gd name="connsiteY110" fmla="*/ 4130472 h 7328490"/>
              <a:gd name="connsiteX111" fmla="*/ 2999033 w 3339552"/>
              <a:gd name="connsiteY111" fmla="*/ 4163809 h 7328490"/>
              <a:gd name="connsiteX112" fmla="*/ 2870446 w 3339552"/>
              <a:gd name="connsiteY112" fmla="*/ 4256678 h 7328490"/>
              <a:gd name="connsiteX113" fmla="*/ 2868064 w 3339552"/>
              <a:gd name="connsiteY113" fmla="*/ 4311446 h 7328490"/>
              <a:gd name="connsiteX114" fmla="*/ 2970458 w 3339552"/>
              <a:gd name="connsiteY114" fmla="*/ 4428128 h 7328490"/>
              <a:gd name="connsiteX115" fmla="*/ 3065708 w 3339552"/>
              <a:gd name="connsiteY115" fmla="*/ 4490040 h 7328490"/>
              <a:gd name="connsiteX116" fmla="*/ 3096665 w 3339552"/>
              <a:gd name="connsiteY116" fmla="*/ 4528140 h 7328490"/>
              <a:gd name="connsiteX117" fmla="*/ 3082377 w 3339552"/>
              <a:gd name="connsiteY117" fmla="*/ 4609103 h 7328490"/>
              <a:gd name="connsiteX118" fmla="*/ 3077615 w 3339552"/>
              <a:gd name="connsiteY118" fmla="*/ 4692447 h 7328490"/>
              <a:gd name="connsiteX119" fmla="*/ 3034752 w 3339552"/>
              <a:gd name="connsiteY119" fmla="*/ 4701972 h 7328490"/>
              <a:gd name="connsiteX120" fmla="*/ 3008558 w 3339552"/>
              <a:gd name="connsiteY120" fmla="*/ 4718640 h 7328490"/>
              <a:gd name="connsiteX121" fmla="*/ 3053802 w 3339552"/>
              <a:gd name="connsiteY121" fmla="*/ 4795632 h 7328490"/>
              <a:gd name="connsiteX122" fmla="*/ 3037133 w 3339552"/>
              <a:gd name="connsiteY122" fmla="*/ 4868659 h 7328490"/>
              <a:gd name="connsiteX123" fmla="*/ 3020465 w 3339552"/>
              <a:gd name="connsiteY123" fmla="*/ 5004390 h 7328490"/>
              <a:gd name="connsiteX124" fmla="*/ 2982365 w 3339552"/>
              <a:gd name="connsiteY124" fmla="*/ 5044872 h 7328490"/>
              <a:gd name="connsiteX125" fmla="*/ 2965696 w 3339552"/>
              <a:gd name="connsiteY125" fmla="*/ 5166315 h 7328490"/>
              <a:gd name="connsiteX126" fmla="*/ 2937121 w 3339552"/>
              <a:gd name="connsiteY126" fmla="*/ 5285378 h 7328490"/>
              <a:gd name="connsiteX127" fmla="*/ 2989508 w 3339552"/>
              <a:gd name="connsiteY127" fmla="*/ 5302047 h 7328490"/>
              <a:gd name="connsiteX128" fmla="*/ 2987127 w 3339552"/>
              <a:gd name="connsiteY128" fmla="*/ 5347290 h 7328490"/>
              <a:gd name="connsiteX129" fmla="*/ 2984746 w 3339552"/>
              <a:gd name="connsiteY129" fmla="*/ 5402059 h 7328490"/>
              <a:gd name="connsiteX130" fmla="*/ 3041896 w 3339552"/>
              <a:gd name="connsiteY130" fmla="*/ 5471115 h 7328490"/>
              <a:gd name="connsiteX131" fmla="*/ 3089521 w 3339552"/>
              <a:gd name="connsiteY131" fmla="*/ 5597322 h 7328490"/>
              <a:gd name="connsiteX132" fmla="*/ 2996652 w 3339552"/>
              <a:gd name="connsiteY132" fmla="*/ 5887834 h 7328490"/>
              <a:gd name="connsiteX133" fmla="*/ 3018083 w 3339552"/>
              <a:gd name="connsiteY133" fmla="*/ 5942603 h 7328490"/>
              <a:gd name="connsiteX134" fmla="*/ 3044277 w 3339552"/>
              <a:gd name="connsiteY134" fmla="*/ 5994990 h 7328490"/>
              <a:gd name="connsiteX135" fmla="*/ 3049040 w 3339552"/>
              <a:gd name="connsiteY135" fmla="*/ 6099765 h 7328490"/>
              <a:gd name="connsiteX136" fmla="*/ 2956170 w 3339552"/>
              <a:gd name="connsiteY136" fmla="*/ 6259310 h 7328490"/>
              <a:gd name="connsiteX137" fmla="*/ 2920452 w 3339552"/>
              <a:gd name="connsiteY137" fmla="*/ 6240259 h 7328490"/>
              <a:gd name="connsiteX138" fmla="*/ 2849015 w 3339552"/>
              <a:gd name="connsiteY138" fmla="*/ 6252165 h 7328490"/>
              <a:gd name="connsiteX139" fmla="*/ 2713283 w 3339552"/>
              <a:gd name="connsiteY139" fmla="*/ 6364084 h 7328490"/>
              <a:gd name="connsiteX140" fmla="*/ 2606127 w 3339552"/>
              <a:gd name="connsiteY140" fmla="*/ 6349797 h 7328490"/>
              <a:gd name="connsiteX141" fmla="*/ 2575171 w 3339552"/>
              <a:gd name="connsiteY141" fmla="*/ 6378372 h 7328490"/>
              <a:gd name="connsiteX142" fmla="*/ 2508495 w 3339552"/>
              <a:gd name="connsiteY142" fmla="*/ 6423614 h 7328490"/>
              <a:gd name="connsiteX143" fmla="*/ 2391815 w 3339552"/>
              <a:gd name="connsiteY143" fmla="*/ 6411709 h 7328490"/>
              <a:gd name="connsiteX144" fmla="*/ 2368002 w 3339552"/>
              <a:gd name="connsiteY144" fmla="*/ 6528390 h 7328490"/>
              <a:gd name="connsiteX145" fmla="*/ 2363240 w 3339552"/>
              <a:gd name="connsiteY145" fmla="*/ 6564109 h 7328490"/>
              <a:gd name="connsiteX146" fmla="*/ 2339428 w 3339552"/>
              <a:gd name="connsiteY146" fmla="*/ 6583159 h 7328490"/>
              <a:gd name="connsiteX147" fmla="*/ 2141783 w 3339552"/>
              <a:gd name="connsiteY147" fmla="*/ 6535534 h 7328490"/>
              <a:gd name="connsiteX148" fmla="*/ 2103683 w 3339552"/>
              <a:gd name="connsiteY148" fmla="*/ 6587922 h 7328490"/>
              <a:gd name="connsiteX149" fmla="*/ 2072727 w 3339552"/>
              <a:gd name="connsiteY149" fmla="*/ 6683172 h 7328490"/>
              <a:gd name="connsiteX150" fmla="*/ 2039389 w 3339552"/>
              <a:gd name="connsiteY150" fmla="*/ 6747465 h 7328490"/>
              <a:gd name="connsiteX151" fmla="*/ 2051296 w 3339552"/>
              <a:gd name="connsiteY151" fmla="*/ 6809378 h 7328490"/>
              <a:gd name="connsiteX152" fmla="*/ 2184646 w 3339552"/>
              <a:gd name="connsiteY152" fmla="*/ 6921297 h 7328490"/>
              <a:gd name="connsiteX153" fmla="*/ 2253702 w 3339552"/>
              <a:gd name="connsiteY153" fmla="*/ 6954634 h 7328490"/>
              <a:gd name="connsiteX154" fmla="*/ 2237033 w 3339552"/>
              <a:gd name="connsiteY154" fmla="*/ 6978447 h 7328490"/>
              <a:gd name="connsiteX155" fmla="*/ 2201315 w 3339552"/>
              <a:gd name="connsiteY155" fmla="*/ 6997497 h 7328490"/>
              <a:gd name="connsiteX156" fmla="*/ 2234652 w 3339552"/>
              <a:gd name="connsiteY156" fmla="*/ 7073697 h 7328490"/>
              <a:gd name="connsiteX157" fmla="*/ 2203696 w 3339552"/>
              <a:gd name="connsiteY157" fmla="*/ 7095128 h 7328490"/>
              <a:gd name="connsiteX158" fmla="*/ 2098921 w 3339552"/>
              <a:gd name="connsiteY158" fmla="*/ 7033215 h 7328490"/>
              <a:gd name="connsiteX159" fmla="*/ 2056058 w 3339552"/>
              <a:gd name="connsiteY159" fmla="*/ 7059409 h 7328490"/>
              <a:gd name="connsiteX160" fmla="*/ 1996527 w 3339552"/>
              <a:gd name="connsiteY160" fmla="*/ 6957015 h 7328490"/>
              <a:gd name="connsiteX161" fmla="*/ 1879846 w 3339552"/>
              <a:gd name="connsiteY161" fmla="*/ 6983209 h 7328490"/>
              <a:gd name="connsiteX162" fmla="*/ 1815552 w 3339552"/>
              <a:gd name="connsiteY162" fmla="*/ 6987972 h 7328490"/>
              <a:gd name="connsiteX163" fmla="*/ 1765546 w 3339552"/>
              <a:gd name="connsiteY163" fmla="*/ 6983210 h 7328490"/>
              <a:gd name="connsiteX164" fmla="*/ 1708396 w 3339552"/>
              <a:gd name="connsiteY164" fmla="*/ 7028453 h 7328490"/>
              <a:gd name="connsiteX165" fmla="*/ 1529802 w 3339552"/>
              <a:gd name="connsiteY165" fmla="*/ 6987972 h 7328490"/>
              <a:gd name="connsiteX166" fmla="*/ 1553614 w 3339552"/>
              <a:gd name="connsiteY166" fmla="*/ 7114178 h 7328490"/>
              <a:gd name="connsiteX167" fmla="*/ 1477415 w 3339552"/>
              <a:gd name="connsiteY167" fmla="*/ 7159422 h 7328490"/>
              <a:gd name="connsiteX168" fmla="*/ 1415502 w 3339552"/>
              <a:gd name="connsiteY168" fmla="*/ 7226096 h 7328490"/>
              <a:gd name="connsiteX169" fmla="*/ 1265483 w 3339552"/>
              <a:gd name="connsiteY169" fmla="*/ 7218953 h 7328490"/>
              <a:gd name="connsiteX170" fmla="*/ 1213096 w 3339552"/>
              <a:gd name="connsiteY170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50477 w 3339552"/>
              <a:gd name="connsiteY91" fmla="*/ 2931907 h 7328490"/>
              <a:gd name="connsiteX92" fmla="*/ 1896514 w 3339552"/>
              <a:gd name="connsiteY92" fmla="*/ 2977947 h 7328490"/>
              <a:gd name="connsiteX93" fmla="*/ 1927471 w 3339552"/>
              <a:gd name="connsiteY93" fmla="*/ 3082722 h 7328490"/>
              <a:gd name="connsiteX94" fmla="*/ 1989383 w 3339552"/>
              <a:gd name="connsiteY94" fmla="*/ 3185115 h 7328490"/>
              <a:gd name="connsiteX95" fmla="*/ 2051296 w 3339552"/>
              <a:gd name="connsiteY95" fmla="*/ 3223215 h 7328490"/>
              <a:gd name="connsiteX96" fmla="*/ 2182265 w 3339552"/>
              <a:gd name="connsiteY96" fmla="*/ 3370853 h 7328490"/>
              <a:gd name="connsiteX97" fmla="*/ 2325139 w 3339552"/>
              <a:gd name="connsiteY97" fmla="*/ 3447053 h 7328490"/>
              <a:gd name="connsiteX98" fmla="*/ 2384671 w 3339552"/>
              <a:gd name="connsiteY98" fmla="*/ 3532778 h 7328490"/>
              <a:gd name="connsiteX99" fmla="*/ 2432296 w 3339552"/>
              <a:gd name="connsiteY99" fmla="*/ 3599453 h 7328490"/>
              <a:gd name="connsiteX100" fmla="*/ 2479921 w 3339552"/>
              <a:gd name="connsiteY100" fmla="*/ 3589929 h 7328490"/>
              <a:gd name="connsiteX101" fmla="*/ 2484683 w 3339552"/>
              <a:gd name="connsiteY101" fmla="*/ 3742328 h 7328490"/>
              <a:gd name="connsiteX102" fmla="*/ 2537071 w 3339552"/>
              <a:gd name="connsiteY102" fmla="*/ 3835197 h 7328490"/>
              <a:gd name="connsiteX103" fmla="*/ 2529927 w 3339552"/>
              <a:gd name="connsiteY103" fmla="*/ 3873297 h 7328490"/>
              <a:gd name="connsiteX104" fmla="*/ 2598983 w 3339552"/>
              <a:gd name="connsiteY104" fmla="*/ 3909015 h 7328490"/>
              <a:gd name="connsiteX105" fmla="*/ 2656133 w 3339552"/>
              <a:gd name="connsiteY105" fmla="*/ 3854247 h 7328490"/>
              <a:gd name="connsiteX106" fmla="*/ 2689471 w 3339552"/>
              <a:gd name="connsiteY106" fmla="*/ 3937590 h 7328490"/>
              <a:gd name="connsiteX107" fmla="*/ 2734715 w 3339552"/>
              <a:gd name="connsiteY107" fmla="*/ 3982834 h 7328490"/>
              <a:gd name="connsiteX108" fmla="*/ 2808533 w 3339552"/>
              <a:gd name="connsiteY108" fmla="*/ 4006647 h 7328490"/>
              <a:gd name="connsiteX109" fmla="*/ 2860921 w 3339552"/>
              <a:gd name="connsiteY109" fmla="*/ 4075703 h 7328490"/>
              <a:gd name="connsiteX110" fmla="*/ 2946646 w 3339552"/>
              <a:gd name="connsiteY110" fmla="*/ 4130472 h 7328490"/>
              <a:gd name="connsiteX111" fmla="*/ 2999033 w 3339552"/>
              <a:gd name="connsiteY111" fmla="*/ 4163809 h 7328490"/>
              <a:gd name="connsiteX112" fmla="*/ 2870446 w 3339552"/>
              <a:gd name="connsiteY112" fmla="*/ 4256678 h 7328490"/>
              <a:gd name="connsiteX113" fmla="*/ 2868064 w 3339552"/>
              <a:gd name="connsiteY113" fmla="*/ 4311446 h 7328490"/>
              <a:gd name="connsiteX114" fmla="*/ 2970458 w 3339552"/>
              <a:gd name="connsiteY114" fmla="*/ 4428128 h 7328490"/>
              <a:gd name="connsiteX115" fmla="*/ 3065708 w 3339552"/>
              <a:gd name="connsiteY115" fmla="*/ 4490040 h 7328490"/>
              <a:gd name="connsiteX116" fmla="*/ 3096665 w 3339552"/>
              <a:gd name="connsiteY116" fmla="*/ 4528140 h 7328490"/>
              <a:gd name="connsiteX117" fmla="*/ 3082377 w 3339552"/>
              <a:gd name="connsiteY117" fmla="*/ 4609103 h 7328490"/>
              <a:gd name="connsiteX118" fmla="*/ 3077615 w 3339552"/>
              <a:gd name="connsiteY118" fmla="*/ 4692447 h 7328490"/>
              <a:gd name="connsiteX119" fmla="*/ 3034752 w 3339552"/>
              <a:gd name="connsiteY119" fmla="*/ 4701972 h 7328490"/>
              <a:gd name="connsiteX120" fmla="*/ 3008558 w 3339552"/>
              <a:gd name="connsiteY120" fmla="*/ 4718640 h 7328490"/>
              <a:gd name="connsiteX121" fmla="*/ 3053802 w 3339552"/>
              <a:gd name="connsiteY121" fmla="*/ 4795632 h 7328490"/>
              <a:gd name="connsiteX122" fmla="*/ 3037133 w 3339552"/>
              <a:gd name="connsiteY122" fmla="*/ 4868659 h 7328490"/>
              <a:gd name="connsiteX123" fmla="*/ 3020465 w 3339552"/>
              <a:gd name="connsiteY123" fmla="*/ 5004390 h 7328490"/>
              <a:gd name="connsiteX124" fmla="*/ 2982365 w 3339552"/>
              <a:gd name="connsiteY124" fmla="*/ 5044872 h 7328490"/>
              <a:gd name="connsiteX125" fmla="*/ 2965696 w 3339552"/>
              <a:gd name="connsiteY125" fmla="*/ 5166315 h 7328490"/>
              <a:gd name="connsiteX126" fmla="*/ 2937121 w 3339552"/>
              <a:gd name="connsiteY126" fmla="*/ 5285378 h 7328490"/>
              <a:gd name="connsiteX127" fmla="*/ 2989508 w 3339552"/>
              <a:gd name="connsiteY127" fmla="*/ 5302047 h 7328490"/>
              <a:gd name="connsiteX128" fmla="*/ 2987127 w 3339552"/>
              <a:gd name="connsiteY128" fmla="*/ 5347290 h 7328490"/>
              <a:gd name="connsiteX129" fmla="*/ 2984746 w 3339552"/>
              <a:gd name="connsiteY129" fmla="*/ 5402059 h 7328490"/>
              <a:gd name="connsiteX130" fmla="*/ 3041896 w 3339552"/>
              <a:gd name="connsiteY130" fmla="*/ 5471115 h 7328490"/>
              <a:gd name="connsiteX131" fmla="*/ 3089521 w 3339552"/>
              <a:gd name="connsiteY131" fmla="*/ 5597322 h 7328490"/>
              <a:gd name="connsiteX132" fmla="*/ 2996652 w 3339552"/>
              <a:gd name="connsiteY132" fmla="*/ 5887834 h 7328490"/>
              <a:gd name="connsiteX133" fmla="*/ 3018083 w 3339552"/>
              <a:gd name="connsiteY133" fmla="*/ 5942603 h 7328490"/>
              <a:gd name="connsiteX134" fmla="*/ 3044277 w 3339552"/>
              <a:gd name="connsiteY134" fmla="*/ 5994990 h 7328490"/>
              <a:gd name="connsiteX135" fmla="*/ 3049040 w 3339552"/>
              <a:gd name="connsiteY135" fmla="*/ 6099765 h 7328490"/>
              <a:gd name="connsiteX136" fmla="*/ 3028402 w 3339552"/>
              <a:gd name="connsiteY136" fmla="*/ 6195807 h 7328490"/>
              <a:gd name="connsiteX137" fmla="*/ 2956170 w 3339552"/>
              <a:gd name="connsiteY137" fmla="*/ 6259310 h 7328490"/>
              <a:gd name="connsiteX138" fmla="*/ 2920452 w 3339552"/>
              <a:gd name="connsiteY138" fmla="*/ 6240259 h 7328490"/>
              <a:gd name="connsiteX139" fmla="*/ 2849015 w 3339552"/>
              <a:gd name="connsiteY139" fmla="*/ 6252165 h 7328490"/>
              <a:gd name="connsiteX140" fmla="*/ 2713283 w 3339552"/>
              <a:gd name="connsiteY140" fmla="*/ 6364084 h 7328490"/>
              <a:gd name="connsiteX141" fmla="*/ 2606127 w 3339552"/>
              <a:gd name="connsiteY141" fmla="*/ 6349797 h 7328490"/>
              <a:gd name="connsiteX142" fmla="*/ 2575171 w 3339552"/>
              <a:gd name="connsiteY142" fmla="*/ 6378372 h 7328490"/>
              <a:gd name="connsiteX143" fmla="*/ 2508495 w 3339552"/>
              <a:gd name="connsiteY143" fmla="*/ 6423614 h 7328490"/>
              <a:gd name="connsiteX144" fmla="*/ 2391815 w 3339552"/>
              <a:gd name="connsiteY144" fmla="*/ 6411709 h 7328490"/>
              <a:gd name="connsiteX145" fmla="*/ 2368002 w 3339552"/>
              <a:gd name="connsiteY145" fmla="*/ 6528390 h 7328490"/>
              <a:gd name="connsiteX146" fmla="*/ 2363240 w 3339552"/>
              <a:gd name="connsiteY146" fmla="*/ 6564109 h 7328490"/>
              <a:gd name="connsiteX147" fmla="*/ 2339428 w 3339552"/>
              <a:gd name="connsiteY147" fmla="*/ 6583159 h 7328490"/>
              <a:gd name="connsiteX148" fmla="*/ 2141783 w 3339552"/>
              <a:gd name="connsiteY148" fmla="*/ 6535534 h 7328490"/>
              <a:gd name="connsiteX149" fmla="*/ 2103683 w 3339552"/>
              <a:gd name="connsiteY149" fmla="*/ 6587922 h 7328490"/>
              <a:gd name="connsiteX150" fmla="*/ 2072727 w 3339552"/>
              <a:gd name="connsiteY150" fmla="*/ 6683172 h 7328490"/>
              <a:gd name="connsiteX151" fmla="*/ 2039389 w 3339552"/>
              <a:gd name="connsiteY151" fmla="*/ 6747465 h 7328490"/>
              <a:gd name="connsiteX152" fmla="*/ 2051296 w 3339552"/>
              <a:gd name="connsiteY152" fmla="*/ 6809378 h 7328490"/>
              <a:gd name="connsiteX153" fmla="*/ 2184646 w 3339552"/>
              <a:gd name="connsiteY153" fmla="*/ 6921297 h 7328490"/>
              <a:gd name="connsiteX154" fmla="*/ 2253702 w 3339552"/>
              <a:gd name="connsiteY154" fmla="*/ 6954634 h 7328490"/>
              <a:gd name="connsiteX155" fmla="*/ 2237033 w 3339552"/>
              <a:gd name="connsiteY155" fmla="*/ 6978447 h 7328490"/>
              <a:gd name="connsiteX156" fmla="*/ 2201315 w 3339552"/>
              <a:gd name="connsiteY156" fmla="*/ 6997497 h 7328490"/>
              <a:gd name="connsiteX157" fmla="*/ 2234652 w 3339552"/>
              <a:gd name="connsiteY157" fmla="*/ 7073697 h 7328490"/>
              <a:gd name="connsiteX158" fmla="*/ 2203696 w 3339552"/>
              <a:gd name="connsiteY158" fmla="*/ 7095128 h 7328490"/>
              <a:gd name="connsiteX159" fmla="*/ 2098921 w 3339552"/>
              <a:gd name="connsiteY159" fmla="*/ 7033215 h 7328490"/>
              <a:gd name="connsiteX160" fmla="*/ 2056058 w 3339552"/>
              <a:gd name="connsiteY160" fmla="*/ 7059409 h 7328490"/>
              <a:gd name="connsiteX161" fmla="*/ 1996527 w 3339552"/>
              <a:gd name="connsiteY161" fmla="*/ 6957015 h 7328490"/>
              <a:gd name="connsiteX162" fmla="*/ 1879846 w 3339552"/>
              <a:gd name="connsiteY162" fmla="*/ 6983209 h 7328490"/>
              <a:gd name="connsiteX163" fmla="*/ 1815552 w 3339552"/>
              <a:gd name="connsiteY163" fmla="*/ 6987972 h 7328490"/>
              <a:gd name="connsiteX164" fmla="*/ 1765546 w 3339552"/>
              <a:gd name="connsiteY164" fmla="*/ 6983210 h 7328490"/>
              <a:gd name="connsiteX165" fmla="*/ 1708396 w 3339552"/>
              <a:gd name="connsiteY165" fmla="*/ 7028453 h 7328490"/>
              <a:gd name="connsiteX166" fmla="*/ 1529802 w 3339552"/>
              <a:gd name="connsiteY166" fmla="*/ 6987972 h 7328490"/>
              <a:gd name="connsiteX167" fmla="*/ 1553614 w 3339552"/>
              <a:gd name="connsiteY167" fmla="*/ 7114178 h 7328490"/>
              <a:gd name="connsiteX168" fmla="*/ 1477415 w 3339552"/>
              <a:gd name="connsiteY168" fmla="*/ 7159422 h 7328490"/>
              <a:gd name="connsiteX169" fmla="*/ 1415502 w 3339552"/>
              <a:gd name="connsiteY169" fmla="*/ 7226096 h 7328490"/>
              <a:gd name="connsiteX170" fmla="*/ 1265483 w 3339552"/>
              <a:gd name="connsiteY170" fmla="*/ 7218953 h 7328490"/>
              <a:gd name="connsiteX171" fmla="*/ 1213096 w 3339552"/>
              <a:gd name="connsiteY171" fmla="*/ 7328490 h 7328490"/>
              <a:gd name="connsiteX0" fmla="*/ 2348952 w 3245974"/>
              <a:gd name="connsiteY0" fmla="*/ 1823834 h 7328490"/>
              <a:gd name="connsiteX1" fmla="*/ 3244302 w 3245974"/>
              <a:gd name="connsiteY1" fmla="*/ 953882 h 7328490"/>
              <a:gd name="connsiteX2" fmla="*/ 3056977 w 3245974"/>
              <a:gd name="connsiteY2" fmla="*/ 982457 h 7328490"/>
              <a:gd name="connsiteX3" fmla="*/ 2958552 w 3245974"/>
              <a:gd name="connsiteY3" fmla="*/ 976107 h 7328490"/>
              <a:gd name="connsiteX4" fmla="*/ 2926802 w 3245974"/>
              <a:gd name="connsiteY4" fmla="*/ 906257 h 7328490"/>
              <a:gd name="connsiteX5" fmla="*/ 2866477 w 3245974"/>
              <a:gd name="connsiteY5" fmla="*/ 893559 h 7328490"/>
              <a:gd name="connsiteX6" fmla="*/ 2799802 w 3245974"/>
              <a:gd name="connsiteY6" fmla="*/ 874507 h 7328490"/>
              <a:gd name="connsiteX7" fmla="*/ 2761702 w 3245974"/>
              <a:gd name="connsiteY7" fmla="*/ 807832 h 7328490"/>
              <a:gd name="connsiteX8" fmla="*/ 2609302 w 3245974"/>
              <a:gd name="connsiteY8" fmla="*/ 760207 h 7328490"/>
              <a:gd name="connsiteX9" fmla="*/ 2580727 w 3245974"/>
              <a:gd name="connsiteY9" fmla="*/ 604632 h 7328490"/>
              <a:gd name="connsiteX10" fmla="*/ 2526752 w 3245974"/>
              <a:gd name="connsiteY10" fmla="*/ 531609 h 7328490"/>
              <a:gd name="connsiteX11" fmla="*/ 2596602 w 3245974"/>
              <a:gd name="connsiteY11" fmla="*/ 407782 h 7328490"/>
              <a:gd name="connsiteX12" fmla="*/ 2629939 w 3245974"/>
              <a:gd name="connsiteY12" fmla="*/ 310947 h 7328490"/>
              <a:gd name="connsiteX13" fmla="*/ 2517227 w 3245974"/>
              <a:gd name="connsiteY13" fmla="*/ 239507 h 7328490"/>
              <a:gd name="connsiteX14" fmla="*/ 2402927 w 3245974"/>
              <a:gd name="connsiteY14" fmla="*/ 271257 h 7328490"/>
              <a:gd name="connsiteX15" fmla="*/ 2275927 w 3245974"/>
              <a:gd name="connsiteY15" fmla="*/ 198232 h 7328490"/>
              <a:gd name="connsiteX16" fmla="*/ 2133052 w 3245974"/>
              <a:gd name="connsiteY16" fmla="*/ 233157 h 7328490"/>
              <a:gd name="connsiteX17" fmla="*/ 1913977 w 3245974"/>
              <a:gd name="connsiteY17" fmla="*/ 36309 h 7328490"/>
              <a:gd name="connsiteX18" fmla="*/ 1777452 w 3245974"/>
              <a:gd name="connsiteY18" fmla="*/ 13289 h 7328490"/>
              <a:gd name="connsiteX19" fmla="*/ 1703633 w 3245974"/>
              <a:gd name="connsiteY19" fmla="*/ 41864 h 7328490"/>
              <a:gd name="connsiteX20" fmla="*/ 1615527 w 3245974"/>
              <a:gd name="connsiteY20" fmla="*/ 75203 h 7328490"/>
              <a:gd name="connsiteX21" fmla="*/ 1515515 w 3245974"/>
              <a:gd name="connsiteY21" fmla="*/ 129971 h 7328490"/>
              <a:gd name="connsiteX22" fmla="*/ 1525040 w 3245974"/>
              <a:gd name="connsiteY22" fmla="*/ 194264 h 7328490"/>
              <a:gd name="connsiteX23" fmla="*/ 1505990 w 3245974"/>
              <a:gd name="connsiteY23" fmla="*/ 251415 h 7328490"/>
              <a:gd name="connsiteX24" fmla="*/ 1413121 w 3245974"/>
              <a:gd name="connsiteY24" fmla="*/ 270464 h 7328490"/>
              <a:gd name="connsiteX25" fmla="*/ 1339302 w 3245974"/>
              <a:gd name="connsiteY25" fmla="*/ 306184 h 7328490"/>
              <a:gd name="connsiteX26" fmla="*/ 1260721 w 3245974"/>
              <a:gd name="connsiteY26" fmla="*/ 346665 h 7328490"/>
              <a:gd name="connsiteX27" fmla="*/ 1191665 w 3245974"/>
              <a:gd name="connsiteY27" fmla="*/ 272847 h 7328490"/>
              <a:gd name="connsiteX28" fmla="*/ 1082127 w 3245974"/>
              <a:gd name="connsiteY28" fmla="*/ 353809 h 7328490"/>
              <a:gd name="connsiteX29" fmla="*/ 1020215 w 3245974"/>
              <a:gd name="connsiteY29" fmla="*/ 420484 h 7328490"/>
              <a:gd name="connsiteX30" fmla="*/ 858290 w 3245974"/>
              <a:gd name="connsiteY30" fmla="*/ 301422 h 7328490"/>
              <a:gd name="connsiteX31" fmla="*/ 796377 w 3245974"/>
              <a:gd name="connsiteY31" fmla="*/ 406196 h 7328490"/>
              <a:gd name="connsiteX32" fmla="*/ 755896 w 3245974"/>
              <a:gd name="connsiteY32" fmla="*/ 341903 h 7328490"/>
              <a:gd name="connsiteX33" fmla="*/ 689221 w 3245974"/>
              <a:gd name="connsiteY33" fmla="*/ 270465 h 7328490"/>
              <a:gd name="connsiteX34" fmla="*/ 667790 w 3245974"/>
              <a:gd name="connsiteY34" fmla="*/ 313328 h 7328490"/>
              <a:gd name="connsiteX35" fmla="*/ 620165 w 3245974"/>
              <a:gd name="connsiteY35" fmla="*/ 382384 h 7328490"/>
              <a:gd name="connsiteX36" fmla="*/ 589208 w 3245974"/>
              <a:gd name="connsiteY36" fmla="*/ 396672 h 7328490"/>
              <a:gd name="connsiteX37" fmla="*/ 498721 w 3245974"/>
              <a:gd name="connsiteY37" fmla="*/ 482397 h 7328490"/>
              <a:gd name="connsiteX38" fmla="*/ 396327 w 3245974"/>
              <a:gd name="connsiteY38" fmla="*/ 380003 h 7328490"/>
              <a:gd name="connsiteX39" fmla="*/ 243927 w 3245974"/>
              <a:gd name="connsiteY39" fmla="*/ 294278 h 7328490"/>
              <a:gd name="connsiteX40" fmla="*/ 174871 w 3245974"/>
              <a:gd name="connsiteY40" fmla="*/ 327615 h 7328490"/>
              <a:gd name="connsiteX41" fmla="*/ 127246 w 3245974"/>
              <a:gd name="connsiteY41" fmla="*/ 410959 h 7328490"/>
              <a:gd name="connsiteX42" fmla="*/ 43902 w 3245974"/>
              <a:gd name="connsiteY42" fmla="*/ 472872 h 7328490"/>
              <a:gd name="connsiteX43" fmla="*/ 8183 w 3245974"/>
              <a:gd name="connsiteY43" fmla="*/ 484778 h 7328490"/>
              <a:gd name="connsiteX44" fmla="*/ 198683 w 3245974"/>
              <a:gd name="connsiteY44" fmla="*/ 689565 h 7328490"/>
              <a:gd name="connsiteX45" fmla="*/ 265359 w 3245974"/>
              <a:gd name="connsiteY45" fmla="*/ 706234 h 7328490"/>
              <a:gd name="connsiteX46" fmla="*/ 298697 w 3245974"/>
              <a:gd name="connsiteY46" fmla="*/ 730047 h 7328490"/>
              <a:gd name="connsiteX47" fmla="*/ 296315 w 3245974"/>
              <a:gd name="connsiteY47" fmla="*/ 901496 h 7328490"/>
              <a:gd name="connsiteX48" fmla="*/ 362990 w 3245974"/>
              <a:gd name="connsiteY48" fmla="*/ 906259 h 7328490"/>
              <a:gd name="connsiteX49" fmla="*/ 401090 w 3245974"/>
              <a:gd name="connsiteY49" fmla="*/ 856253 h 7328490"/>
              <a:gd name="connsiteX50" fmla="*/ 482052 w 3245974"/>
              <a:gd name="connsiteY50" fmla="*/ 894353 h 7328490"/>
              <a:gd name="connsiteX51" fmla="*/ 420140 w 3245974"/>
              <a:gd name="connsiteY51" fmla="*/ 1039609 h 7328490"/>
              <a:gd name="connsiteX52" fmla="*/ 434427 w 3245974"/>
              <a:gd name="connsiteY52" fmla="*/ 1087234 h 7328490"/>
              <a:gd name="connsiteX53" fmla="*/ 379658 w 3245974"/>
              <a:gd name="connsiteY53" fmla="*/ 1139622 h 7328490"/>
              <a:gd name="connsiteX54" fmla="*/ 415377 w 3245974"/>
              <a:gd name="connsiteY54" fmla="*/ 1168196 h 7328490"/>
              <a:gd name="connsiteX55" fmla="*/ 486815 w 3245974"/>
              <a:gd name="connsiteY55" fmla="*/ 1256303 h 7328490"/>
              <a:gd name="connsiteX56" fmla="*/ 527296 w 3245974"/>
              <a:gd name="connsiteY56" fmla="*/ 1344409 h 7328490"/>
              <a:gd name="connsiteX57" fmla="*/ 636833 w 3245974"/>
              <a:gd name="connsiteY57" fmla="*/ 1396797 h 7328490"/>
              <a:gd name="connsiteX58" fmla="*/ 746371 w 3245974"/>
              <a:gd name="connsiteY58" fmla="*/ 1420609 h 7328490"/>
              <a:gd name="connsiteX59" fmla="*/ 829715 w 3245974"/>
              <a:gd name="connsiteY59" fmla="*/ 1468234 h 7328490"/>
              <a:gd name="connsiteX60" fmla="*/ 913058 w 3245974"/>
              <a:gd name="connsiteY60" fmla="*/ 1442040 h 7328490"/>
              <a:gd name="connsiteX61" fmla="*/ 994021 w 3245974"/>
              <a:gd name="connsiteY61" fmla="*/ 1368222 h 7328490"/>
              <a:gd name="connsiteX62" fmla="*/ 1103558 w 3245974"/>
              <a:gd name="connsiteY62" fmla="*/ 1351553 h 7328490"/>
              <a:gd name="connsiteX63" fmla="*/ 1170233 w 3245974"/>
              <a:gd name="connsiteY63" fmla="*/ 1356315 h 7328490"/>
              <a:gd name="connsiteX64" fmla="*/ 1329777 w 3245974"/>
              <a:gd name="connsiteY64" fmla="*/ 1465853 h 7328490"/>
              <a:gd name="connsiteX65" fmla="*/ 1389308 w 3245974"/>
              <a:gd name="connsiteY65" fmla="*/ 1494428 h 7328490"/>
              <a:gd name="connsiteX66" fmla="*/ 1260721 w 3245974"/>
              <a:gd name="connsiteY66" fmla="*/ 1596822 h 7328490"/>
              <a:gd name="connsiteX67" fmla="*/ 1263102 w 3245974"/>
              <a:gd name="connsiteY67" fmla="*/ 1661115 h 7328490"/>
              <a:gd name="connsiteX68" fmla="*/ 1425027 w 3245974"/>
              <a:gd name="connsiteY68" fmla="*/ 1613490 h 7328490"/>
              <a:gd name="connsiteX69" fmla="*/ 1386927 w 3245974"/>
              <a:gd name="connsiteY69" fmla="*/ 1677784 h 7328490"/>
              <a:gd name="connsiteX70" fmla="*/ 1405977 w 3245974"/>
              <a:gd name="connsiteY70" fmla="*/ 1751603 h 7328490"/>
              <a:gd name="connsiteX71" fmla="*/ 1517896 w 3245974"/>
              <a:gd name="connsiteY71" fmla="*/ 1787322 h 7328490"/>
              <a:gd name="connsiteX72" fmla="*/ 1591715 w 3245974"/>
              <a:gd name="connsiteY72" fmla="*/ 1803990 h 7328490"/>
              <a:gd name="connsiteX73" fmla="*/ 1501227 w 3245974"/>
              <a:gd name="connsiteY73" fmla="*/ 1934959 h 7328490"/>
              <a:gd name="connsiteX74" fmla="*/ 1494083 w 3245974"/>
              <a:gd name="connsiteY74" fmla="*/ 1984965 h 7328490"/>
              <a:gd name="connsiteX75" fmla="*/ 1422646 w 3245974"/>
              <a:gd name="connsiteY75" fmla="*/ 2020684 h 7328490"/>
              <a:gd name="connsiteX76" fmla="*/ 1391690 w 3245974"/>
              <a:gd name="connsiteY76" fmla="*/ 2082597 h 7328490"/>
              <a:gd name="connsiteX77" fmla="*/ 1260721 w 3245974"/>
              <a:gd name="connsiteY77" fmla="*/ 2056403 h 7328490"/>
              <a:gd name="connsiteX78" fmla="*/ 1139277 w 3245974"/>
              <a:gd name="connsiteY78" fmla="*/ 2056402 h 7328490"/>
              <a:gd name="connsiteX79" fmla="*/ 1072602 w 3245974"/>
              <a:gd name="connsiteY79" fmla="*/ 2084978 h 7328490"/>
              <a:gd name="connsiteX80" fmla="*/ 1065458 w 3245974"/>
              <a:gd name="connsiteY80" fmla="*/ 2184990 h 7328490"/>
              <a:gd name="connsiteX81" fmla="*/ 977352 w 3245974"/>
              <a:gd name="connsiteY81" fmla="*/ 2273097 h 7328490"/>
              <a:gd name="connsiteX82" fmla="*/ 1120227 w 3245974"/>
              <a:gd name="connsiteY82" fmla="*/ 2335009 h 7328490"/>
              <a:gd name="connsiteX83" fmla="*/ 1170234 w 3245974"/>
              <a:gd name="connsiteY83" fmla="*/ 2370727 h 7328490"/>
              <a:gd name="connsiteX84" fmla="*/ 1222621 w 3245974"/>
              <a:gd name="connsiteY84" fmla="*/ 2387397 h 7328490"/>
              <a:gd name="connsiteX85" fmla="*/ 1272627 w 3245974"/>
              <a:gd name="connsiteY85" fmla="*/ 2437403 h 7328490"/>
              <a:gd name="connsiteX86" fmla="*/ 1329777 w 3245974"/>
              <a:gd name="connsiteY86" fmla="*/ 2458834 h 7328490"/>
              <a:gd name="connsiteX87" fmla="*/ 1422646 w 3245974"/>
              <a:gd name="connsiteY87" fmla="*/ 2535034 h 7328490"/>
              <a:gd name="connsiteX88" fmla="*/ 1508371 w 3245974"/>
              <a:gd name="connsiteY88" fmla="*/ 2568373 h 7328490"/>
              <a:gd name="connsiteX89" fmla="*/ 1641721 w 3245974"/>
              <a:gd name="connsiteY89" fmla="*/ 2716009 h 7328490"/>
              <a:gd name="connsiteX90" fmla="*/ 1725065 w 3245974"/>
              <a:gd name="connsiteY90" fmla="*/ 2870790 h 7328490"/>
              <a:gd name="connsiteX91" fmla="*/ 1850477 w 3245974"/>
              <a:gd name="connsiteY91" fmla="*/ 2931907 h 7328490"/>
              <a:gd name="connsiteX92" fmla="*/ 1896514 w 3245974"/>
              <a:gd name="connsiteY92" fmla="*/ 2977947 h 7328490"/>
              <a:gd name="connsiteX93" fmla="*/ 1927471 w 3245974"/>
              <a:gd name="connsiteY93" fmla="*/ 3082722 h 7328490"/>
              <a:gd name="connsiteX94" fmla="*/ 1989383 w 3245974"/>
              <a:gd name="connsiteY94" fmla="*/ 3185115 h 7328490"/>
              <a:gd name="connsiteX95" fmla="*/ 2051296 w 3245974"/>
              <a:gd name="connsiteY95" fmla="*/ 3223215 h 7328490"/>
              <a:gd name="connsiteX96" fmla="*/ 2182265 w 3245974"/>
              <a:gd name="connsiteY96" fmla="*/ 3370853 h 7328490"/>
              <a:gd name="connsiteX97" fmla="*/ 2325139 w 3245974"/>
              <a:gd name="connsiteY97" fmla="*/ 3447053 h 7328490"/>
              <a:gd name="connsiteX98" fmla="*/ 2384671 w 3245974"/>
              <a:gd name="connsiteY98" fmla="*/ 3532778 h 7328490"/>
              <a:gd name="connsiteX99" fmla="*/ 2432296 w 3245974"/>
              <a:gd name="connsiteY99" fmla="*/ 3599453 h 7328490"/>
              <a:gd name="connsiteX100" fmla="*/ 2479921 w 3245974"/>
              <a:gd name="connsiteY100" fmla="*/ 3589929 h 7328490"/>
              <a:gd name="connsiteX101" fmla="*/ 2484683 w 3245974"/>
              <a:gd name="connsiteY101" fmla="*/ 3742328 h 7328490"/>
              <a:gd name="connsiteX102" fmla="*/ 2537071 w 3245974"/>
              <a:gd name="connsiteY102" fmla="*/ 3835197 h 7328490"/>
              <a:gd name="connsiteX103" fmla="*/ 2529927 w 3245974"/>
              <a:gd name="connsiteY103" fmla="*/ 3873297 h 7328490"/>
              <a:gd name="connsiteX104" fmla="*/ 2598983 w 3245974"/>
              <a:gd name="connsiteY104" fmla="*/ 3909015 h 7328490"/>
              <a:gd name="connsiteX105" fmla="*/ 2656133 w 3245974"/>
              <a:gd name="connsiteY105" fmla="*/ 3854247 h 7328490"/>
              <a:gd name="connsiteX106" fmla="*/ 2689471 w 3245974"/>
              <a:gd name="connsiteY106" fmla="*/ 3937590 h 7328490"/>
              <a:gd name="connsiteX107" fmla="*/ 2734715 w 3245974"/>
              <a:gd name="connsiteY107" fmla="*/ 3982834 h 7328490"/>
              <a:gd name="connsiteX108" fmla="*/ 2808533 w 3245974"/>
              <a:gd name="connsiteY108" fmla="*/ 4006647 h 7328490"/>
              <a:gd name="connsiteX109" fmla="*/ 2860921 w 3245974"/>
              <a:gd name="connsiteY109" fmla="*/ 4075703 h 7328490"/>
              <a:gd name="connsiteX110" fmla="*/ 2946646 w 3245974"/>
              <a:gd name="connsiteY110" fmla="*/ 4130472 h 7328490"/>
              <a:gd name="connsiteX111" fmla="*/ 2999033 w 3245974"/>
              <a:gd name="connsiteY111" fmla="*/ 4163809 h 7328490"/>
              <a:gd name="connsiteX112" fmla="*/ 2870446 w 3245974"/>
              <a:gd name="connsiteY112" fmla="*/ 4256678 h 7328490"/>
              <a:gd name="connsiteX113" fmla="*/ 2868064 w 3245974"/>
              <a:gd name="connsiteY113" fmla="*/ 4311446 h 7328490"/>
              <a:gd name="connsiteX114" fmla="*/ 2970458 w 3245974"/>
              <a:gd name="connsiteY114" fmla="*/ 4428128 h 7328490"/>
              <a:gd name="connsiteX115" fmla="*/ 3065708 w 3245974"/>
              <a:gd name="connsiteY115" fmla="*/ 4490040 h 7328490"/>
              <a:gd name="connsiteX116" fmla="*/ 3096665 w 3245974"/>
              <a:gd name="connsiteY116" fmla="*/ 4528140 h 7328490"/>
              <a:gd name="connsiteX117" fmla="*/ 3082377 w 3245974"/>
              <a:gd name="connsiteY117" fmla="*/ 4609103 h 7328490"/>
              <a:gd name="connsiteX118" fmla="*/ 3077615 w 3245974"/>
              <a:gd name="connsiteY118" fmla="*/ 4692447 h 7328490"/>
              <a:gd name="connsiteX119" fmla="*/ 3034752 w 3245974"/>
              <a:gd name="connsiteY119" fmla="*/ 4701972 h 7328490"/>
              <a:gd name="connsiteX120" fmla="*/ 3008558 w 3245974"/>
              <a:gd name="connsiteY120" fmla="*/ 4718640 h 7328490"/>
              <a:gd name="connsiteX121" fmla="*/ 3053802 w 3245974"/>
              <a:gd name="connsiteY121" fmla="*/ 4795632 h 7328490"/>
              <a:gd name="connsiteX122" fmla="*/ 3037133 w 3245974"/>
              <a:gd name="connsiteY122" fmla="*/ 4868659 h 7328490"/>
              <a:gd name="connsiteX123" fmla="*/ 3020465 w 3245974"/>
              <a:gd name="connsiteY123" fmla="*/ 5004390 h 7328490"/>
              <a:gd name="connsiteX124" fmla="*/ 2982365 w 3245974"/>
              <a:gd name="connsiteY124" fmla="*/ 5044872 h 7328490"/>
              <a:gd name="connsiteX125" fmla="*/ 2965696 w 3245974"/>
              <a:gd name="connsiteY125" fmla="*/ 5166315 h 7328490"/>
              <a:gd name="connsiteX126" fmla="*/ 2937121 w 3245974"/>
              <a:gd name="connsiteY126" fmla="*/ 5285378 h 7328490"/>
              <a:gd name="connsiteX127" fmla="*/ 2989508 w 3245974"/>
              <a:gd name="connsiteY127" fmla="*/ 5302047 h 7328490"/>
              <a:gd name="connsiteX128" fmla="*/ 2987127 w 3245974"/>
              <a:gd name="connsiteY128" fmla="*/ 5347290 h 7328490"/>
              <a:gd name="connsiteX129" fmla="*/ 2984746 w 3245974"/>
              <a:gd name="connsiteY129" fmla="*/ 5402059 h 7328490"/>
              <a:gd name="connsiteX130" fmla="*/ 3041896 w 3245974"/>
              <a:gd name="connsiteY130" fmla="*/ 5471115 h 7328490"/>
              <a:gd name="connsiteX131" fmla="*/ 3089521 w 3245974"/>
              <a:gd name="connsiteY131" fmla="*/ 5597322 h 7328490"/>
              <a:gd name="connsiteX132" fmla="*/ 2996652 w 3245974"/>
              <a:gd name="connsiteY132" fmla="*/ 5887834 h 7328490"/>
              <a:gd name="connsiteX133" fmla="*/ 3018083 w 3245974"/>
              <a:gd name="connsiteY133" fmla="*/ 5942603 h 7328490"/>
              <a:gd name="connsiteX134" fmla="*/ 3044277 w 3245974"/>
              <a:gd name="connsiteY134" fmla="*/ 5994990 h 7328490"/>
              <a:gd name="connsiteX135" fmla="*/ 3049040 w 3245974"/>
              <a:gd name="connsiteY135" fmla="*/ 6099765 h 7328490"/>
              <a:gd name="connsiteX136" fmla="*/ 3028402 w 3245974"/>
              <a:gd name="connsiteY136" fmla="*/ 6195807 h 7328490"/>
              <a:gd name="connsiteX137" fmla="*/ 2956170 w 3245974"/>
              <a:gd name="connsiteY137" fmla="*/ 6259310 h 7328490"/>
              <a:gd name="connsiteX138" fmla="*/ 2920452 w 3245974"/>
              <a:gd name="connsiteY138" fmla="*/ 6240259 h 7328490"/>
              <a:gd name="connsiteX139" fmla="*/ 2849015 w 3245974"/>
              <a:gd name="connsiteY139" fmla="*/ 6252165 h 7328490"/>
              <a:gd name="connsiteX140" fmla="*/ 2713283 w 3245974"/>
              <a:gd name="connsiteY140" fmla="*/ 6364084 h 7328490"/>
              <a:gd name="connsiteX141" fmla="*/ 2606127 w 3245974"/>
              <a:gd name="connsiteY141" fmla="*/ 6349797 h 7328490"/>
              <a:gd name="connsiteX142" fmla="*/ 2575171 w 3245974"/>
              <a:gd name="connsiteY142" fmla="*/ 6378372 h 7328490"/>
              <a:gd name="connsiteX143" fmla="*/ 2508495 w 3245974"/>
              <a:gd name="connsiteY143" fmla="*/ 6423614 h 7328490"/>
              <a:gd name="connsiteX144" fmla="*/ 2391815 w 3245974"/>
              <a:gd name="connsiteY144" fmla="*/ 6411709 h 7328490"/>
              <a:gd name="connsiteX145" fmla="*/ 2368002 w 3245974"/>
              <a:gd name="connsiteY145" fmla="*/ 6528390 h 7328490"/>
              <a:gd name="connsiteX146" fmla="*/ 2363240 w 3245974"/>
              <a:gd name="connsiteY146" fmla="*/ 6564109 h 7328490"/>
              <a:gd name="connsiteX147" fmla="*/ 2339428 w 3245974"/>
              <a:gd name="connsiteY147" fmla="*/ 6583159 h 7328490"/>
              <a:gd name="connsiteX148" fmla="*/ 2141783 w 3245974"/>
              <a:gd name="connsiteY148" fmla="*/ 6535534 h 7328490"/>
              <a:gd name="connsiteX149" fmla="*/ 2103683 w 3245974"/>
              <a:gd name="connsiteY149" fmla="*/ 6587922 h 7328490"/>
              <a:gd name="connsiteX150" fmla="*/ 2072727 w 3245974"/>
              <a:gd name="connsiteY150" fmla="*/ 6683172 h 7328490"/>
              <a:gd name="connsiteX151" fmla="*/ 2039389 w 3245974"/>
              <a:gd name="connsiteY151" fmla="*/ 6747465 h 7328490"/>
              <a:gd name="connsiteX152" fmla="*/ 2051296 w 3245974"/>
              <a:gd name="connsiteY152" fmla="*/ 6809378 h 7328490"/>
              <a:gd name="connsiteX153" fmla="*/ 2184646 w 3245974"/>
              <a:gd name="connsiteY153" fmla="*/ 6921297 h 7328490"/>
              <a:gd name="connsiteX154" fmla="*/ 2253702 w 3245974"/>
              <a:gd name="connsiteY154" fmla="*/ 6954634 h 7328490"/>
              <a:gd name="connsiteX155" fmla="*/ 2237033 w 3245974"/>
              <a:gd name="connsiteY155" fmla="*/ 6978447 h 7328490"/>
              <a:gd name="connsiteX156" fmla="*/ 2201315 w 3245974"/>
              <a:gd name="connsiteY156" fmla="*/ 6997497 h 7328490"/>
              <a:gd name="connsiteX157" fmla="*/ 2234652 w 3245974"/>
              <a:gd name="connsiteY157" fmla="*/ 7073697 h 7328490"/>
              <a:gd name="connsiteX158" fmla="*/ 2203696 w 3245974"/>
              <a:gd name="connsiteY158" fmla="*/ 7095128 h 7328490"/>
              <a:gd name="connsiteX159" fmla="*/ 2098921 w 3245974"/>
              <a:gd name="connsiteY159" fmla="*/ 7033215 h 7328490"/>
              <a:gd name="connsiteX160" fmla="*/ 2056058 w 3245974"/>
              <a:gd name="connsiteY160" fmla="*/ 7059409 h 7328490"/>
              <a:gd name="connsiteX161" fmla="*/ 1996527 w 3245974"/>
              <a:gd name="connsiteY161" fmla="*/ 6957015 h 7328490"/>
              <a:gd name="connsiteX162" fmla="*/ 1879846 w 3245974"/>
              <a:gd name="connsiteY162" fmla="*/ 6983209 h 7328490"/>
              <a:gd name="connsiteX163" fmla="*/ 1815552 w 3245974"/>
              <a:gd name="connsiteY163" fmla="*/ 6987972 h 7328490"/>
              <a:gd name="connsiteX164" fmla="*/ 1765546 w 3245974"/>
              <a:gd name="connsiteY164" fmla="*/ 6983210 h 7328490"/>
              <a:gd name="connsiteX165" fmla="*/ 1708396 w 3245974"/>
              <a:gd name="connsiteY165" fmla="*/ 7028453 h 7328490"/>
              <a:gd name="connsiteX166" fmla="*/ 1529802 w 3245974"/>
              <a:gd name="connsiteY166" fmla="*/ 6987972 h 7328490"/>
              <a:gd name="connsiteX167" fmla="*/ 1553614 w 3245974"/>
              <a:gd name="connsiteY167" fmla="*/ 7114178 h 7328490"/>
              <a:gd name="connsiteX168" fmla="*/ 1477415 w 3245974"/>
              <a:gd name="connsiteY168" fmla="*/ 7159422 h 7328490"/>
              <a:gd name="connsiteX169" fmla="*/ 1415502 w 3245974"/>
              <a:gd name="connsiteY169" fmla="*/ 7226096 h 7328490"/>
              <a:gd name="connsiteX170" fmla="*/ 1265483 w 3245974"/>
              <a:gd name="connsiteY170" fmla="*/ 7218953 h 7328490"/>
              <a:gd name="connsiteX171" fmla="*/ 1213096 w 3245974"/>
              <a:gd name="connsiteY171" fmla="*/ 7328490 h 7328490"/>
              <a:gd name="connsiteX0" fmla="*/ 1955252 w 3245499"/>
              <a:gd name="connsiteY0" fmla="*/ 2420734 h 7328490"/>
              <a:gd name="connsiteX1" fmla="*/ 3244302 w 3245499"/>
              <a:gd name="connsiteY1" fmla="*/ 953882 h 7328490"/>
              <a:gd name="connsiteX2" fmla="*/ 3056977 w 3245499"/>
              <a:gd name="connsiteY2" fmla="*/ 982457 h 7328490"/>
              <a:gd name="connsiteX3" fmla="*/ 2958552 w 3245499"/>
              <a:gd name="connsiteY3" fmla="*/ 976107 h 7328490"/>
              <a:gd name="connsiteX4" fmla="*/ 2926802 w 3245499"/>
              <a:gd name="connsiteY4" fmla="*/ 906257 h 7328490"/>
              <a:gd name="connsiteX5" fmla="*/ 2866477 w 3245499"/>
              <a:gd name="connsiteY5" fmla="*/ 893559 h 7328490"/>
              <a:gd name="connsiteX6" fmla="*/ 2799802 w 3245499"/>
              <a:gd name="connsiteY6" fmla="*/ 874507 h 7328490"/>
              <a:gd name="connsiteX7" fmla="*/ 2761702 w 3245499"/>
              <a:gd name="connsiteY7" fmla="*/ 807832 h 7328490"/>
              <a:gd name="connsiteX8" fmla="*/ 2609302 w 3245499"/>
              <a:gd name="connsiteY8" fmla="*/ 760207 h 7328490"/>
              <a:gd name="connsiteX9" fmla="*/ 2580727 w 3245499"/>
              <a:gd name="connsiteY9" fmla="*/ 604632 h 7328490"/>
              <a:gd name="connsiteX10" fmla="*/ 2526752 w 3245499"/>
              <a:gd name="connsiteY10" fmla="*/ 531609 h 7328490"/>
              <a:gd name="connsiteX11" fmla="*/ 2596602 w 3245499"/>
              <a:gd name="connsiteY11" fmla="*/ 407782 h 7328490"/>
              <a:gd name="connsiteX12" fmla="*/ 2629939 w 3245499"/>
              <a:gd name="connsiteY12" fmla="*/ 310947 h 7328490"/>
              <a:gd name="connsiteX13" fmla="*/ 2517227 w 3245499"/>
              <a:gd name="connsiteY13" fmla="*/ 239507 h 7328490"/>
              <a:gd name="connsiteX14" fmla="*/ 2402927 w 3245499"/>
              <a:gd name="connsiteY14" fmla="*/ 271257 h 7328490"/>
              <a:gd name="connsiteX15" fmla="*/ 2275927 w 3245499"/>
              <a:gd name="connsiteY15" fmla="*/ 198232 h 7328490"/>
              <a:gd name="connsiteX16" fmla="*/ 2133052 w 3245499"/>
              <a:gd name="connsiteY16" fmla="*/ 233157 h 7328490"/>
              <a:gd name="connsiteX17" fmla="*/ 1913977 w 3245499"/>
              <a:gd name="connsiteY17" fmla="*/ 36309 h 7328490"/>
              <a:gd name="connsiteX18" fmla="*/ 1777452 w 3245499"/>
              <a:gd name="connsiteY18" fmla="*/ 13289 h 7328490"/>
              <a:gd name="connsiteX19" fmla="*/ 1703633 w 3245499"/>
              <a:gd name="connsiteY19" fmla="*/ 41864 h 7328490"/>
              <a:gd name="connsiteX20" fmla="*/ 1615527 w 3245499"/>
              <a:gd name="connsiteY20" fmla="*/ 75203 h 7328490"/>
              <a:gd name="connsiteX21" fmla="*/ 1515515 w 3245499"/>
              <a:gd name="connsiteY21" fmla="*/ 129971 h 7328490"/>
              <a:gd name="connsiteX22" fmla="*/ 1525040 w 3245499"/>
              <a:gd name="connsiteY22" fmla="*/ 194264 h 7328490"/>
              <a:gd name="connsiteX23" fmla="*/ 1505990 w 3245499"/>
              <a:gd name="connsiteY23" fmla="*/ 251415 h 7328490"/>
              <a:gd name="connsiteX24" fmla="*/ 1413121 w 3245499"/>
              <a:gd name="connsiteY24" fmla="*/ 270464 h 7328490"/>
              <a:gd name="connsiteX25" fmla="*/ 1339302 w 3245499"/>
              <a:gd name="connsiteY25" fmla="*/ 306184 h 7328490"/>
              <a:gd name="connsiteX26" fmla="*/ 1260721 w 3245499"/>
              <a:gd name="connsiteY26" fmla="*/ 346665 h 7328490"/>
              <a:gd name="connsiteX27" fmla="*/ 1191665 w 3245499"/>
              <a:gd name="connsiteY27" fmla="*/ 272847 h 7328490"/>
              <a:gd name="connsiteX28" fmla="*/ 1082127 w 3245499"/>
              <a:gd name="connsiteY28" fmla="*/ 353809 h 7328490"/>
              <a:gd name="connsiteX29" fmla="*/ 1020215 w 3245499"/>
              <a:gd name="connsiteY29" fmla="*/ 420484 h 7328490"/>
              <a:gd name="connsiteX30" fmla="*/ 858290 w 3245499"/>
              <a:gd name="connsiteY30" fmla="*/ 301422 h 7328490"/>
              <a:gd name="connsiteX31" fmla="*/ 796377 w 3245499"/>
              <a:gd name="connsiteY31" fmla="*/ 406196 h 7328490"/>
              <a:gd name="connsiteX32" fmla="*/ 755896 w 3245499"/>
              <a:gd name="connsiteY32" fmla="*/ 341903 h 7328490"/>
              <a:gd name="connsiteX33" fmla="*/ 689221 w 3245499"/>
              <a:gd name="connsiteY33" fmla="*/ 270465 h 7328490"/>
              <a:gd name="connsiteX34" fmla="*/ 667790 w 3245499"/>
              <a:gd name="connsiteY34" fmla="*/ 313328 h 7328490"/>
              <a:gd name="connsiteX35" fmla="*/ 620165 w 3245499"/>
              <a:gd name="connsiteY35" fmla="*/ 382384 h 7328490"/>
              <a:gd name="connsiteX36" fmla="*/ 589208 w 3245499"/>
              <a:gd name="connsiteY36" fmla="*/ 396672 h 7328490"/>
              <a:gd name="connsiteX37" fmla="*/ 498721 w 3245499"/>
              <a:gd name="connsiteY37" fmla="*/ 482397 h 7328490"/>
              <a:gd name="connsiteX38" fmla="*/ 396327 w 3245499"/>
              <a:gd name="connsiteY38" fmla="*/ 380003 h 7328490"/>
              <a:gd name="connsiteX39" fmla="*/ 243927 w 3245499"/>
              <a:gd name="connsiteY39" fmla="*/ 294278 h 7328490"/>
              <a:gd name="connsiteX40" fmla="*/ 174871 w 3245499"/>
              <a:gd name="connsiteY40" fmla="*/ 327615 h 7328490"/>
              <a:gd name="connsiteX41" fmla="*/ 127246 w 3245499"/>
              <a:gd name="connsiteY41" fmla="*/ 410959 h 7328490"/>
              <a:gd name="connsiteX42" fmla="*/ 43902 w 3245499"/>
              <a:gd name="connsiteY42" fmla="*/ 472872 h 7328490"/>
              <a:gd name="connsiteX43" fmla="*/ 8183 w 3245499"/>
              <a:gd name="connsiteY43" fmla="*/ 484778 h 7328490"/>
              <a:gd name="connsiteX44" fmla="*/ 198683 w 3245499"/>
              <a:gd name="connsiteY44" fmla="*/ 689565 h 7328490"/>
              <a:gd name="connsiteX45" fmla="*/ 265359 w 3245499"/>
              <a:gd name="connsiteY45" fmla="*/ 706234 h 7328490"/>
              <a:gd name="connsiteX46" fmla="*/ 298697 w 3245499"/>
              <a:gd name="connsiteY46" fmla="*/ 730047 h 7328490"/>
              <a:gd name="connsiteX47" fmla="*/ 296315 w 3245499"/>
              <a:gd name="connsiteY47" fmla="*/ 901496 h 7328490"/>
              <a:gd name="connsiteX48" fmla="*/ 362990 w 3245499"/>
              <a:gd name="connsiteY48" fmla="*/ 906259 h 7328490"/>
              <a:gd name="connsiteX49" fmla="*/ 401090 w 3245499"/>
              <a:gd name="connsiteY49" fmla="*/ 856253 h 7328490"/>
              <a:gd name="connsiteX50" fmla="*/ 482052 w 3245499"/>
              <a:gd name="connsiteY50" fmla="*/ 894353 h 7328490"/>
              <a:gd name="connsiteX51" fmla="*/ 420140 w 3245499"/>
              <a:gd name="connsiteY51" fmla="*/ 1039609 h 7328490"/>
              <a:gd name="connsiteX52" fmla="*/ 434427 w 3245499"/>
              <a:gd name="connsiteY52" fmla="*/ 1087234 h 7328490"/>
              <a:gd name="connsiteX53" fmla="*/ 379658 w 3245499"/>
              <a:gd name="connsiteY53" fmla="*/ 1139622 h 7328490"/>
              <a:gd name="connsiteX54" fmla="*/ 415377 w 3245499"/>
              <a:gd name="connsiteY54" fmla="*/ 1168196 h 7328490"/>
              <a:gd name="connsiteX55" fmla="*/ 486815 w 3245499"/>
              <a:gd name="connsiteY55" fmla="*/ 1256303 h 7328490"/>
              <a:gd name="connsiteX56" fmla="*/ 527296 w 3245499"/>
              <a:gd name="connsiteY56" fmla="*/ 1344409 h 7328490"/>
              <a:gd name="connsiteX57" fmla="*/ 636833 w 3245499"/>
              <a:gd name="connsiteY57" fmla="*/ 1396797 h 7328490"/>
              <a:gd name="connsiteX58" fmla="*/ 746371 w 3245499"/>
              <a:gd name="connsiteY58" fmla="*/ 1420609 h 7328490"/>
              <a:gd name="connsiteX59" fmla="*/ 829715 w 3245499"/>
              <a:gd name="connsiteY59" fmla="*/ 1468234 h 7328490"/>
              <a:gd name="connsiteX60" fmla="*/ 913058 w 3245499"/>
              <a:gd name="connsiteY60" fmla="*/ 1442040 h 7328490"/>
              <a:gd name="connsiteX61" fmla="*/ 994021 w 3245499"/>
              <a:gd name="connsiteY61" fmla="*/ 1368222 h 7328490"/>
              <a:gd name="connsiteX62" fmla="*/ 1103558 w 3245499"/>
              <a:gd name="connsiteY62" fmla="*/ 1351553 h 7328490"/>
              <a:gd name="connsiteX63" fmla="*/ 1170233 w 3245499"/>
              <a:gd name="connsiteY63" fmla="*/ 1356315 h 7328490"/>
              <a:gd name="connsiteX64" fmla="*/ 1329777 w 3245499"/>
              <a:gd name="connsiteY64" fmla="*/ 1465853 h 7328490"/>
              <a:gd name="connsiteX65" fmla="*/ 1389308 w 3245499"/>
              <a:gd name="connsiteY65" fmla="*/ 1494428 h 7328490"/>
              <a:gd name="connsiteX66" fmla="*/ 1260721 w 3245499"/>
              <a:gd name="connsiteY66" fmla="*/ 1596822 h 7328490"/>
              <a:gd name="connsiteX67" fmla="*/ 1263102 w 3245499"/>
              <a:gd name="connsiteY67" fmla="*/ 1661115 h 7328490"/>
              <a:gd name="connsiteX68" fmla="*/ 1425027 w 3245499"/>
              <a:gd name="connsiteY68" fmla="*/ 1613490 h 7328490"/>
              <a:gd name="connsiteX69" fmla="*/ 1386927 w 3245499"/>
              <a:gd name="connsiteY69" fmla="*/ 1677784 h 7328490"/>
              <a:gd name="connsiteX70" fmla="*/ 1405977 w 3245499"/>
              <a:gd name="connsiteY70" fmla="*/ 1751603 h 7328490"/>
              <a:gd name="connsiteX71" fmla="*/ 1517896 w 3245499"/>
              <a:gd name="connsiteY71" fmla="*/ 1787322 h 7328490"/>
              <a:gd name="connsiteX72" fmla="*/ 1591715 w 3245499"/>
              <a:gd name="connsiteY72" fmla="*/ 1803990 h 7328490"/>
              <a:gd name="connsiteX73" fmla="*/ 1501227 w 3245499"/>
              <a:gd name="connsiteY73" fmla="*/ 1934959 h 7328490"/>
              <a:gd name="connsiteX74" fmla="*/ 1494083 w 3245499"/>
              <a:gd name="connsiteY74" fmla="*/ 1984965 h 7328490"/>
              <a:gd name="connsiteX75" fmla="*/ 1422646 w 3245499"/>
              <a:gd name="connsiteY75" fmla="*/ 2020684 h 7328490"/>
              <a:gd name="connsiteX76" fmla="*/ 1391690 w 3245499"/>
              <a:gd name="connsiteY76" fmla="*/ 2082597 h 7328490"/>
              <a:gd name="connsiteX77" fmla="*/ 1260721 w 3245499"/>
              <a:gd name="connsiteY77" fmla="*/ 2056403 h 7328490"/>
              <a:gd name="connsiteX78" fmla="*/ 1139277 w 3245499"/>
              <a:gd name="connsiteY78" fmla="*/ 2056402 h 7328490"/>
              <a:gd name="connsiteX79" fmla="*/ 1072602 w 3245499"/>
              <a:gd name="connsiteY79" fmla="*/ 2084978 h 7328490"/>
              <a:gd name="connsiteX80" fmla="*/ 1065458 w 3245499"/>
              <a:gd name="connsiteY80" fmla="*/ 2184990 h 7328490"/>
              <a:gd name="connsiteX81" fmla="*/ 977352 w 3245499"/>
              <a:gd name="connsiteY81" fmla="*/ 2273097 h 7328490"/>
              <a:gd name="connsiteX82" fmla="*/ 1120227 w 3245499"/>
              <a:gd name="connsiteY82" fmla="*/ 2335009 h 7328490"/>
              <a:gd name="connsiteX83" fmla="*/ 1170234 w 3245499"/>
              <a:gd name="connsiteY83" fmla="*/ 2370727 h 7328490"/>
              <a:gd name="connsiteX84" fmla="*/ 1222621 w 3245499"/>
              <a:gd name="connsiteY84" fmla="*/ 2387397 h 7328490"/>
              <a:gd name="connsiteX85" fmla="*/ 1272627 w 3245499"/>
              <a:gd name="connsiteY85" fmla="*/ 2437403 h 7328490"/>
              <a:gd name="connsiteX86" fmla="*/ 1329777 w 3245499"/>
              <a:gd name="connsiteY86" fmla="*/ 2458834 h 7328490"/>
              <a:gd name="connsiteX87" fmla="*/ 1422646 w 3245499"/>
              <a:gd name="connsiteY87" fmla="*/ 2535034 h 7328490"/>
              <a:gd name="connsiteX88" fmla="*/ 1508371 w 3245499"/>
              <a:gd name="connsiteY88" fmla="*/ 2568373 h 7328490"/>
              <a:gd name="connsiteX89" fmla="*/ 1641721 w 3245499"/>
              <a:gd name="connsiteY89" fmla="*/ 2716009 h 7328490"/>
              <a:gd name="connsiteX90" fmla="*/ 1725065 w 3245499"/>
              <a:gd name="connsiteY90" fmla="*/ 2870790 h 7328490"/>
              <a:gd name="connsiteX91" fmla="*/ 1850477 w 3245499"/>
              <a:gd name="connsiteY91" fmla="*/ 2931907 h 7328490"/>
              <a:gd name="connsiteX92" fmla="*/ 1896514 w 3245499"/>
              <a:gd name="connsiteY92" fmla="*/ 2977947 h 7328490"/>
              <a:gd name="connsiteX93" fmla="*/ 1927471 w 3245499"/>
              <a:gd name="connsiteY93" fmla="*/ 3082722 h 7328490"/>
              <a:gd name="connsiteX94" fmla="*/ 1989383 w 3245499"/>
              <a:gd name="connsiteY94" fmla="*/ 3185115 h 7328490"/>
              <a:gd name="connsiteX95" fmla="*/ 2051296 w 3245499"/>
              <a:gd name="connsiteY95" fmla="*/ 3223215 h 7328490"/>
              <a:gd name="connsiteX96" fmla="*/ 2182265 w 3245499"/>
              <a:gd name="connsiteY96" fmla="*/ 3370853 h 7328490"/>
              <a:gd name="connsiteX97" fmla="*/ 2325139 w 3245499"/>
              <a:gd name="connsiteY97" fmla="*/ 3447053 h 7328490"/>
              <a:gd name="connsiteX98" fmla="*/ 2384671 w 3245499"/>
              <a:gd name="connsiteY98" fmla="*/ 3532778 h 7328490"/>
              <a:gd name="connsiteX99" fmla="*/ 2432296 w 3245499"/>
              <a:gd name="connsiteY99" fmla="*/ 3599453 h 7328490"/>
              <a:gd name="connsiteX100" fmla="*/ 2479921 w 3245499"/>
              <a:gd name="connsiteY100" fmla="*/ 3589929 h 7328490"/>
              <a:gd name="connsiteX101" fmla="*/ 2484683 w 3245499"/>
              <a:gd name="connsiteY101" fmla="*/ 3742328 h 7328490"/>
              <a:gd name="connsiteX102" fmla="*/ 2537071 w 3245499"/>
              <a:gd name="connsiteY102" fmla="*/ 3835197 h 7328490"/>
              <a:gd name="connsiteX103" fmla="*/ 2529927 w 3245499"/>
              <a:gd name="connsiteY103" fmla="*/ 3873297 h 7328490"/>
              <a:gd name="connsiteX104" fmla="*/ 2598983 w 3245499"/>
              <a:gd name="connsiteY104" fmla="*/ 3909015 h 7328490"/>
              <a:gd name="connsiteX105" fmla="*/ 2656133 w 3245499"/>
              <a:gd name="connsiteY105" fmla="*/ 3854247 h 7328490"/>
              <a:gd name="connsiteX106" fmla="*/ 2689471 w 3245499"/>
              <a:gd name="connsiteY106" fmla="*/ 3937590 h 7328490"/>
              <a:gd name="connsiteX107" fmla="*/ 2734715 w 3245499"/>
              <a:gd name="connsiteY107" fmla="*/ 3982834 h 7328490"/>
              <a:gd name="connsiteX108" fmla="*/ 2808533 w 3245499"/>
              <a:gd name="connsiteY108" fmla="*/ 4006647 h 7328490"/>
              <a:gd name="connsiteX109" fmla="*/ 2860921 w 3245499"/>
              <a:gd name="connsiteY109" fmla="*/ 4075703 h 7328490"/>
              <a:gd name="connsiteX110" fmla="*/ 2946646 w 3245499"/>
              <a:gd name="connsiteY110" fmla="*/ 4130472 h 7328490"/>
              <a:gd name="connsiteX111" fmla="*/ 2999033 w 3245499"/>
              <a:gd name="connsiteY111" fmla="*/ 4163809 h 7328490"/>
              <a:gd name="connsiteX112" fmla="*/ 2870446 w 3245499"/>
              <a:gd name="connsiteY112" fmla="*/ 4256678 h 7328490"/>
              <a:gd name="connsiteX113" fmla="*/ 2868064 w 3245499"/>
              <a:gd name="connsiteY113" fmla="*/ 4311446 h 7328490"/>
              <a:gd name="connsiteX114" fmla="*/ 2970458 w 3245499"/>
              <a:gd name="connsiteY114" fmla="*/ 4428128 h 7328490"/>
              <a:gd name="connsiteX115" fmla="*/ 3065708 w 3245499"/>
              <a:gd name="connsiteY115" fmla="*/ 4490040 h 7328490"/>
              <a:gd name="connsiteX116" fmla="*/ 3096665 w 3245499"/>
              <a:gd name="connsiteY116" fmla="*/ 4528140 h 7328490"/>
              <a:gd name="connsiteX117" fmla="*/ 3082377 w 3245499"/>
              <a:gd name="connsiteY117" fmla="*/ 4609103 h 7328490"/>
              <a:gd name="connsiteX118" fmla="*/ 3077615 w 3245499"/>
              <a:gd name="connsiteY118" fmla="*/ 4692447 h 7328490"/>
              <a:gd name="connsiteX119" fmla="*/ 3034752 w 3245499"/>
              <a:gd name="connsiteY119" fmla="*/ 4701972 h 7328490"/>
              <a:gd name="connsiteX120" fmla="*/ 3008558 w 3245499"/>
              <a:gd name="connsiteY120" fmla="*/ 4718640 h 7328490"/>
              <a:gd name="connsiteX121" fmla="*/ 3053802 w 3245499"/>
              <a:gd name="connsiteY121" fmla="*/ 4795632 h 7328490"/>
              <a:gd name="connsiteX122" fmla="*/ 3037133 w 3245499"/>
              <a:gd name="connsiteY122" fmla="*/ 4868659 h 7328490"/>
              <a:gd name="connsiteX123" fmla="*/ 3020465 w 3245499"/>
              <a:gd name="connsiteY123" fmla="*/ 5004390 h 7328490"/>
              <a:gd name="connsiteX124" fmla="*/ 2982365 w 3245499"/>
              <a:gd name="connsiteY124" fmla="*/ 5044872 h 7328490"/>
              <a:gd name="connsiteX125" fmla="*/ 2965696 w 3245499"/>
              <a:gd name="connsiteY125" fmla="*/ 5166315 h 7328490"/>
              <a:gd name="connsiteX126" fmla="*/ 2937121 w 3245499"/>
              <a:gd name="connsiteY126" fmla="*/ 5285378 h 7328490"/>
              <a:gd name="connsiteX127" fmla="*/ 2989508 w 3245499"/>
              <a:gd name="connsiteY127" fmla="*/ 5302047 h 7328490"/>
              <a:gd name="connsiteX128" fmla="*/ 2987127 w 3245499"/>
              <a:gd name="connsiteY128" fmla="*/ 5347290 h 7328490"/>
              <a:gd name="connsiteX129" fmla="*/ 2984746 w 3245499"/>
              <a:gd name="connsiteY129" fmla="*/ 5402059 h 7328490"/>
              <a:gd name="connsiteX130" fmla="*/ 3041896 w 3245499"/>
              <a:gd name="connsiteY130" fmla="*/ 5471115 h 7328490"/>
              <a:gd name="connsiteX131" fmla="*/ 3089521 w 3245499"/>
              <a:gd name="connsiteY131" fmla="*/ 5597322 h 7328490"/>
              <a:gd name="connsiteX132" fmla="*/ 2996652 w 3245499"/>
              <a:gd name="connsiteY132" fmla="*/ 5887834 h 7328490"/>
              <a:gd name="connsiteX133" fmla="*/ 3018083 w 3245499"/>
              <a:gd name="connsiteY133" fmla="*/ 5942603 h 7328490"/>
              <a:gd name="connsiteX134" fmla="*/ 3044277 w 3245499"/>
              <a:gd name="connsiteY134" fmla="*/ 5994990 h 7328490"/>
              <a:gd name="connsiteX135" fmla="*/ 3049040 w 3245499"/>
              <a:gd name="connsiteY135" fmla="*/ 6099765 h 7328490"/>
              <a:gd name="connsiteX136" fmla="*/ 3028402 w 3245499"/>
              <a:gd name="connsiteY136" fmla="*/ 6195807 h 7328490"/>
              <a:gd name="connsiteX137" fmla="*/ 2956170 w 3245499"/>
              <a:gd name="connsiteY137" fmla="*/ 6259310 h 7328490"/>
              <a:gd name="connsiteX138" fmla="*/ 2920452 w 3245499"/>
              <a:gd name="connsiteY138" fmla="*/ 6240259 h 7328490"/>
              <a:gd name="connsiteX139" fmla="*/ 2849015 w 3245499"/>
              <a:gd name="connsiteY139" fmla="*/ 6252165 h 7328490"/>
              <a:gd name="connsiteX140" fmla="*/ 2713283 w 3245499"/>
              <a:gd name="connsiteY140" fmla="*/ 6364084 h 7328490"/>
              <a:gd name="connsiteX141" fmla="*/ 2606127 w 3245499"/>
              <a:gd name="connsiteY141" fmla="*/ 6349797 h 7328490"/>
              <a:gd name="connsiteX142" fmla="*/ 2575171 w 3245499"/>
              <a:gd name="connsiteY142" fmla="*/ 6378372 h 7328490"/>
              <a:gd name="connsiteX143" fmla="*/ 2508495 w 3245499"/>
              <a:gd name="connsiteY143" fmla="*/ 6423614 h 7328490"/>
              <a:gd name="connsiteX144" fmla="*/ 2391815 w 3245499"/>
              <a:gd name="connsiteY144" fmla="*/ 6411709 h 7328490"/>
              <a:gd name="connsiteX145" fmla="*/ 2368002 w 3245499"/>
              <a:gd name="connsiteY145" fmla="*/ 6528390 h 7328490"/>
              <a:gd name="connsiteX146" fmla="*/ 2363240 w 3245499"/>
              <a:gd name="connsiteY146" fmla="*/ 6564109 h 7328490"/>
              <a:gd name="connsiteX147" fmla="*/ 2339428 w 3245499"/>
              <a:gd name="connsiteY147" fmla="*/ 6583159 h 7328490"/>
              <a:gd name="connsiteX148" fmla="*/ 2141783 w 3245499"/>
              <a:gd name="connsiteY148" fmla="*/ 6535534 h 7328490"/>
              <a:gd name="connsiteX149" fmla="*/ 2103683 w 3245499"/>
              <a:gd name="connsiteY149" fmla="*/ 6587922 h 7328490"/>
              <a:gd name="connsiteX150" fmla="*/ 2072727 w 3245499"/>
              <a:gd name="connsiteY150" fmla="*/ 6683172 h 7328490"/>
              <a:gd name="connsiteX151" fmla="*/ 2039389 w 3245499"/>
              <a:gd name="connsiteY151" fmla="*/ 6747465 h 7328490"/>
              <a:gd name="connsiteX152" fmla="*/ 2051296 w 3245499"/>
              <a:gd name="connsiteY152" fmla="*/ 6809378 h 7328490"/>
              <a:gd name="connsiteX153" fmla="*/ 2184646 w 3245499"/>
              <a:gd name="connsiteY153" fmla="*/ 6921297 h 7328490"/>
              <a:gd name="connsiteX154" fmla="*/ 2253702 w 3245499"/>
              <a:gd name="connsiteY154" fmla="*/ 6954634 h 7328490"/>
              <a:gd name="connsiteX155" fmla="*/ 2237033 w 3245499"/>
              <a:gd name="connsiteY155" fmla="*/ 6978447 h 7328490"/>
              <a:gd name="connsiteX156" fmla="*/ 2201315 w 3245499"/>
              <a:gd name="connsiteY156" fmla="*/ 6997497 h 7328490"/>
              <a:gd name="connsiteX157" fmla="*/ 2234652 w 3245499"/>
              <a:gd name="connsiteY157" fmla="*/ 7073697 h 7328490"/>
              <a:gd name="connsiteX158" fmla="*/ 2203696 w 3245499"/>
              <a:gd name="connsiteY158" fmla="*/ 7095128 h 7328490"/>
              <a:gd name="connsiteX159" fmla="*/ 2098921 w 3245499"/>
              <a:gd name="connsiteY159" fmla="*/ 7033215 h 7328490"/>
              <a:gd name="connsiteX160" fmla="*/ 2056058 w 3245499"/>
              <a:gd name="connsiteY160" fmla="*/ 7059409 h 7328490"/>
              <a:gd name="connsiteX161" fmla="*/ 1996527 w 3245499"/>
              <a:gd name="connsiteY161" fmla="*/ 6957015 h 7328490"/>
              <a:gd name="connsiteX162" fmla="*/ 1879846 w 3245499"/>
              <a:gd name="connsiteY162" fmla="*/ 6983209 h 7328490"/>
              <a:gd name="connsiteX163" fmla="*/ 1815552 w 3245499"/>
              <a:gd name="connsiteY163" fmla="*/ 6987972 h 7328490"/>
              <a:gd name="connsiteX164" fmla="*/ 1765546 w 3245499"/>
              <a:gd name="connsiteY164" fmla="*/ 6983210 h 7328490"/>
              <a:gd name="connsiteX165" fmla="*/ 1708396 w 3245499"/>
              <a:gd name="connsiteY165" fmla="*/ 7028453 h 7328490"/>
              <a:gd name="connsiteX166" fmla="*/ 1529802 w 3245499"/>
              <a:gd name="connsiteY166" fmla="*/ 6987972 h 7328490"/>
              <a:gd name="connsiteX167" fmla="*/ 1553614 w 3245499"/>
              <a:gd name="connsiteY167" fmla="*/ 7114178 h 7328490"/>
              <a:gd name="connsiteX168" fmla="*/ 1477415 w 3245499"/>
              <a:gd name="connsiteY168" fmla="*/ 7159422 h 7328490"/>
              <a:gd name="connsiteX169" fmla="*/ 1415502 w 3245499"/>
              <a:gd name="connsiteY169" fmla="*/ 7226096 h 7328490"/>
              <a:gd name="connsiteX170" fmla="*/ 1265483 w 3245499"/>
              <a:gd name="connsiteY170" fmla="*/ 7218953 h 7328490"/>
              <a:gd name="connsiteX171" fmla="*/ 1213096 w 3245499"/>
              <a:gd name="connsiteY171" fmla="*/ 7328490 h 7328490"/>
              <a:gd name="connsiteX0" fmla="*/ 2234652 w 3245801"/>
              <a:gd name="connsiteY0" fmla="*/ 1963534 h 7328490"/>
              <a:gd name="connsiteX1" fmla="*/ 3244302 w 3245801"/>
              <a:gd name="connsiteY1" fmla="*/ 953882 h 7328490"/>
              <a:gd name="connsiteX2" fmla="*/ 3056977 w 3245801"/>
              <a:gd name="connsiteY2" fmla="*/ 982457 h 7328490"/>
              <a:gd name="connsiteX3" fmla="*/ 2958552 w 3245801"/>
              <a:gd name="connsiteY3" fmla="*/ 976107 h 7328490"/>
              <a:gd name="connsiteX4" fmla="*/ 2926802 w 3245801"/>
              <a:gd name="connsiteY4" fmla="*/ 906257 h 7328490"/>
              <a:gd name="connsiteX5" fmla="*/ 2866477 w 3245801"/>
              <a:gd name="connsiteY5" fmla="*/ 893559 h 7328490"/>
              <a:gd name="connsiteX6" fmla="*/ 2799802 w 3245801"/>
              <a:gd name="connsiteY6" fmla="*/ 874507 h 7328490"/>
              <a:gd name="connsiteX7" fmla="*/ 2761702 w 3245801"/>
              <a:gd name="connsiteY7" fmla="*/ 807832 h 7328490"/>
              <a:gd name="connsiteX8" fmla="*/ 2609302 w 3245801"/>
              <a:gd name="connsiteY8" fmla="*/ 760207 h 7328490"/>
              <a:gd name="connsiteX9" fmla="*/ 2580727 w 3245801"/>
              <a:gd name="connsiteY9" fmla="*/ 604632 h 7328490"/>
              <a:gd name="connsiteX10" fmla="*/ 2526752 w 3245801"/>
              <a:gd name="connsiteY10" fmla="*/ 531609 h 7328490"/>
              <a:gd name="connsiteX11" fmla="*/ 2596602 w 3245801"/>
              <a:gd name="connsiteY11" fmla="*/ 407782 h 7328490"/>
              <a:gd name="connsiteX12" fmla="*/ 2629939 w 3245801"/>
              <a:gd name="connsiteY12" fmla="*/ 310947 h 7328490"/>
              <a:gd name="connsiteX13" fmla="*/ 2517227 w 3245801"/>
              <a:gd name="connsiteY13" fmla="*/ 239507 h 7328490"/>
              <a:gd name="connsiteX14" fmla="*/ 2402927 w 3245801"/>
              <a:gd name="connsiteY14" fmla="*/ 271257 h 7328490"/>
              <a:gd name="connsiteX15" fmla="*/ 2275927 w 3245801"/>
              <a:gd name="connsiteY15" fmla="*/ 198232 h 7328490"/>
              <a:gd name="connsiteX16" fmla="*/ 2133052 w 3245801"/>
              <a:gd name="connsiteY16" fmla="*/ 233157 h 7328490"/>
              <a:gd name="connsiteX17" fmla="*/ 1913977 w 3245801"/>
              <a:gd name="connsiteY17" fmla="*/ 36309 h 7328490"/>
              <a:gd name="connsiteX18" fmla="*/ 1777452 w 3245801"/>
              <a:gd name="connsiteY18" fmla="*/ 13289 h 7328490"/>
              <a:gd name="connsiteX19" fmla="*/ 1703633 w 3245801"/>
              <a:gd name="connsiteY19" fmla="*/ 41864 h 7328490"/>
              <a:gd name="connsiteX20" fmla="*/ 1615527 w 3245801"/>
              <a:gd name="connsiteY20" fmla="*/ 75203 h 7328490"/>
              <a:gd name="connsiteX21" fmla="*/ 1515515 w 3245801"/>
              <a:gd name="connsiteY21" fmla="*/ 129971 h 7328490"/>
              <a:gd name="connsiteX22" fmla="*/ 1525040 w 3245801"/>
              <a:gd name="connsiteY22" fmla="*/ 194264 h 7328490"/>
              <a:gd name="connsiteX23" fmla="*/ 1505990 w 3245801"/>
              <a:gd name="connsiteY23" fmla="*/ 251415 h 7328490"/>
              <a:gd name="connsiteX24" fmla="*/ 1413121 w 3245801"/>
              <a:gd name="connsiteY24" fmla="*/ 270464 h 7328490"/>
              <a:gd name="connsiteX25" fmla="*/ 1339302 w 3245801"/>
              <a:gd name="connsiteY25" fmla="*/ 306184 h 7328490"/>
              <a:gd name="connsiteX26" fmla="*/ 1260721 w 3245801"/>
              <a:gd name="connsiteY26" fmla="*/ 346665 h 7328490"/>
              <a:gd name="connsiteX27" fmla="*/ 1191665 w 3245801"/>
              <a:gd name="connsiteY27" fmla="*/ 272847 h 7328490"/>
              <a:gd name="connsiteX28" fmla="*/ 1082127 w 3245801"/>
              <a:gd name="connsiteY28" fmla="*/ 353809 h 7328490"/>
              <a:gd name="connsiteX29" fmla="*/ 1020215 w 3245801"/>
              <a:gd name="connsiteY29" fmla="*/ 420484 h 7328490"/>
              <a:gd name="connsiteX30" fmla="*/ 858290 w 3245801"/>
              <a:gd name="connsiteY30" fmla="*/ 301422 h 7328490"/>
              <a:gd name="connsiteX31" fmla="*/ 796377 w 3245801"/>
              <a:gd name="connsiteY31" fmla="*/ 406196 h 7328490"/>
              <a:gd name="connsiteX32" fmla="*/ 755896 w 3245801"/>
              <a:gd name="connsiteY32" fmla="*/ 341903 h 7328490"/>
              <a:gd name="connsiteX33" fmla="*/ 689221 w 3245801"/>
              <a:gd name="connsiteY33" fmla="*/ 270465 h 7328490"/>
              <a:gd name="connsiteX34" fmla="*/ 667790 w 3245801"/>
              <a:gd name="connsiteY34" fmla="*/ 313328 h 7328490"/>
              <a:gd name="connsiteX35" fmla="*/ 620165 w 3245801"/>
              <a:gd name="connsiteY35" fmla="*/ 382384 h 7328490"/>
              <a:gd name="connsiteX36" fmla="*/ 589208 w 3245801"/>
              <a:gd name="connsiteY36" fmla="*/ 396672 h 7328490"/>
              <a:gd name="connsiteX37" fmla="*/ 498721 w 3245801"/>
              <a:gd name="connsiteY37" fmla="*/ 482397 h 7328490"/>
              <a:gd name="connsiteX38" fmla="*/ 396327 w 3245801"/>
              <a:gd name="connsiteY38" fmla="*/ 380003 h 7328490"/>
              <a:gd name="connsiteX39" fmla="*/ 243927 w 3245801"/>
              <a:gd name="connsiteY39" fmla="*/ 294278 h 7328490"/>
              <a:gd name="connsiteX40" fmla="*/ 174871 w 3245801"/>
              <a:gd name="connsiteY40" fmla="*/ 327615 h 7328490"/>
              <a:gd name="connsiteX41" fmla="*/ 127246 w 3245801"/>
              <a:gd name="connsiteY41" fmla="*/ 410959 h 7328490"/>
              <a:gd name="connsiteX42" fmla="*/ 43902 w 3245801"/>
              <a:gd name="connsiteY42" fmla="*/ 472872 h 7328490"/>
              <a:gd name="connsiteX43" fmla="*/ 8183 w 3245801"/>
              <a:gd name="connsiteY43" fmla="*/ 484778 h 7328490"/>
              <a:gd name="connsiteX44" fmla="*/ 198683 w 3245801"/>
              <a:gd name="connsiteY44" fmla="*/ 689565 h 7328490"/>
              <a:gd name="connsiteX45" fmla="*/ 265359 w 3245801"/>
              <a:gd name="connsiteY45" fmla="*/ 706234 h 7328490"/>
              <a:gd name="connsiteX46" fmla="*/ 298697 w 3245801"/>
              <a:gd name="connsiteY46" fmla="*/ 730047 h 7328490"/>
              <a:gd name="connsiteX47" fmla="*/ 296315 w 3245801"/>
              <a:gd name="connsiteY47" fmla="*/ 901496 h 7328490"/>
              <a:gd name="connsiteX48" fmla="*/ 362990 w 3245801"/>
              <a:gd name="connsiteY48" fmla="*/ 906259 h 7328490"/>
              <a:gd name="connsiteX49" fmla="*/ 401090 w 3245801"/>
              <a:gd name="connsiteY49" fmla="*/ 856253 h 7328490"/>
              <a:gd name="connsiteX50" fmla="*/ 482052 w 3245801"/>
              <a:gd name="connsiteY50" fmla="*/ 894353 h 7328490"/>
              <a:gd name="connsiteX51" fmla="*/ 420140 w 3245801"/>
              <a:gd name="connsiteY51" fmla="*/ 1039609 h 7328490"/>
              <a:gd name="connsiteX52" fmla="*/ 434427 w 3245801"/>
              <a:gd name="connsiteY52" fmla="*/ 1087234 h 7328490"/>
              <a:gd name="connsiteX53" fmla="*/ 379658 w 3245801"/>
              <a:gd name="connsiteY53" fmla="*/ 1139622 h 7328490"/>
              <a:gd name="connsiteX54" fmla="*/ 415377 w 3245801"/>
              <a:gd name="connsiteY54" fmla="*/ 1168196 h 7328490"/>
              <a:gd name="connsiteX55" fmla="*/ 486815 w 3245801"/>
              <a:gd name="connsiteY55" fmla="*/ 1256303 h 7328490"/>
              <a:gd name="connsiteX56" fmla="*/ 527296 w 3245801"/>
              <a:gd name="connsiteY56" fmla="*/ 1344409 h 7328490"/>
              <a:gd name="connsiteX57" fmla="*/ 636833 w 3245801"/>
              <a:gd name="connsiteY57" fmla="*/ 1396797 h 7328490"/>
              <a:gd name="connsiteX58" fmla="*/ 746371 w 3245801"/>
              <a:gd name="connsiteY58" fmla="*/ 1420609 h 7328490"/>
              <a:gd name="connsiteX59" fmla="*/ 829715 w 3245801"/>
              <a:gd name="connsiteY59" fmla="*/ 1468234 h 7328490"/>
              <a:gd name="connsiteX60" fmla="*/ 913058 w 3245801"/>
              <a:gd name="connsiteY60" fmla="*/ 1442040 h 7328490"/>
              <a:gd name="connsiteX61" fmla="*/ 994021 w 3245801"/>
              <a:gd name="connsiteY61" fmla="*/ 1368222 h 7328490"/>
              <a:gd name="connsiteX62" fmla="*/ 1103558 w 3245801"/>
              <a:gd name="connsiteY62" fmla="*/ 1351553 h 7328490"/>
              <a:gd name="connsiteX63" fmla="*/ 1170233 w 3245801"/>
              <a:gd name="connsiteY63" fmla="*/ 1356315 h 7328490"/>
              <a:gd name="connsiteX64" fmla="*/ 1329777 w 3245801"/>
              <a:gd name="connsiteY64" fmla="*/ 1465853 h 7328490"/>
              <a:gd name="connsiteX65" fmla="*/ 1389308 w 3245801"/>
              <a:gd name="connsiteY65" fmla="*/ 1494428 h 7328490"/>
              <a:gd name="connsiteX66" fmla="*/ 1260721 w 3245801"/>
              <a:gd name="connsiteY66" fmla="*/ 1596822 h 7328490"/>
              <a:gd name="connsiteX67" fmla="*/ 1263102 w 3245801"/>
              <a:gd name="connsiteY67" fmla="*/ 1661115 h 7328490"/>
              <a:gd name="connsiteX68" fmla="*/ 1425027 w 3245801"/>
              <a:gd name="connsiteY68" fmla="*/ 1613490 h 7328490"/>
              <a:gd name="connsiteX69" fmla="*/ 1386927 w 3245801"/>
              <a:gd name="connsiteY69" fmla="*/ 1677784 h 7328490"/>
              <a:gd name="connsiteX70" fmla="*/ 1405977 w 3245801"/>
              <a:gd name="connsiteY70" fmla="*/ 1751603 h 7328490"/>
              <a:gd name="connsiteX71" fmla="*/ 1517896 w 3245801"/>
              <a:gd name="connsiteY71" fmla="*/ 1787322 h 7328490"/>
              <a:gd name="connsiteX72" fmla="*/ 1591715 w 3245801"/>
              <a:gd name="connsiteY72" fmla="*/ 1803990 h 7328490"/>
              <a:gd name="connsiteX73" fmla="*/ 1501227 w 3245801"/>
              <a:gd name="connsiteY73" fmla="*/ 1934959 h 7328490"/>
              <a:gd name="connsiteX74" fmla="*/ 1494083 w 3245801"/>
              <a:gd name="connsiteY74" fmla="*/ 1984965 h 7328490"/>
              <a:gd name="connsiteX75" fmla="*/ 1422646 w 3245801"/>
              <a:gd name="connsiteY75" fmla="*/ 2020684 h 7328490"/>
              <a:gd name="connsiteX76" fmla="*/ 1391690 w 3245801"/>
              <a:gd name="connsiteY76" fmla="*/ 2082597 h 7328490"/>
              <a:gd name="connsiteX77" fmla="*/ 1260721 w 3245801"/>
              <a:gd name="connsiteY77" fmla="*/ 2056403 h 7328490"/>
              <a:gd name="connsiteX78" fmla="*/ 1139277 w 3245801"/>
              <a:gd name="connsiteY78" fmla="*/ 2056402 h 7328490"/>
              <a:gd name="connsiteX79" fmla="*/ 1072602 w 3245801"/>
              <a:gd name="connsiteY79" fmla="*/ 2084978 h 7328490"/>
              <a:gd name="connsiteX80" fmla="*/ 1065458 w 3245801"/>
              <a:gd name="connsiteY80" fmla="*/ 2184990 h 7328490"/>
              <a:gd name="connsiteX81" fmla="*/ 977352 w 3245801"/>
              <a:gd name="connsiteY81" fmla="*/ 2273097 h 7328490"/>
              <a:gd name="connsiteX82" fmla="*/ 1120227 w 3245801"/>
              <a:gd name="connsiteY82" fmla="*/ 2335009 h 7328490"/>
              <a:gd name="connsiteX83" fmla="*/ 1170234 w 3245801"/>
              <a:gd name="connsiteY83" fmla="*/ 2370727 h 7328490"/>
              <a:gd name="connsiteX84" fmla="*/ 1222621 w 3245801"/>
              <a:gd name="connsiteY84" fmla="*/ 2387397 h 7328490"/>
              <a:gd name="connsiteX85" fmla="*/ 1272627 w 3245801"/>
              <a:gd name="connsiteY85" fmla="*/ 2437403 h 7328490"/>
              <a:gd name="connsiteX86" fmla="*/ 1329777 w 3245801"/>
              <a:gd name="connsiteY86" fmla="*/ 2458834 h 7328490"/>
              <a:gd name="connsiteX87" fmla="*/ 1422646 w 3245801"/>
              <a:gd name="connsiteY87" fmla="*/ 2535034 h 7328490"/>
              <a:gd name="connsiteX88" fmla="*/ 1508371 w 3245801"/>
              <a:gd name="connsiteY88" fmla="*/ 2568373 h 7328490"/>
              <a:gd name="connsiteX89" fmla="*/ 1641721 w 3245801"/>
              <a:gd name="connsiteY89" fmla="*/ 2716009 h 7328490"/>
              <a:gd name="connsiteX90" fmla="*/ 1725065 w 3245801"/>
              <a:gd name="connsiteY90" fmla="*/ 2870790 h 7328490"/>
              <a:gd name="connsiteX91" fmla="*/ 1850477 w 3245801"/>
              <a:gd name="connsiteY91" fmla="*/ 2931907 h 7328490"/>
              <a:gd name="connsiteX92" fmla="*/ 1896514 w 3245801"/>
              <a:gd name="connsiteY92" fmla="*/ 2977947 h 7328490"/>
              <a:gd name="connsiteX93" fmla="*/ 1927471 w 3245801"/>
              <a:gd name="connsiteY93" fmla="*/ 3082722 h 7328490"/>
              <a:gd name="connsiteX94" fmla="*/ 1989383 w 3245801"/>
              <a:gd name="connsiteY94" fmla="*/ 3185115 h 7328490"/>
              <a:gd name="connsiteX95" fmla="*/ 2051296 w 3245801"/>
              <a:gd name="connsiteY95" fmla="*/ 3223215 h 7328490"/>
              <a:gd name="connsiteX96" fmla="*/ 2182265 w 3245801"/>
              <a:gd name="connsiteY96" fmla="*/ 3370853 h 7328490"/>
              <a:gd name="connsiteX97" fmla="*/ 2325139 w 3245801"/>
              <a:gd name="connsiteY97" fmla="*/ 3447053 h 7328490"/>
              <a:gd name="connsiteX98" fmla="*/ 2384671 w 3245801"/>
              <a:gd name="connsiteY98" fmla="*/ 3532778 h 7328490"/>
              <a:gd name="connsiteX99" fmla="*/ 2432296 w 3245801"/>
              <a:gd name="connsiteY99" fmla="*/ 3599453 h 7328490"/>
              <a:gd name="connsiteX100" fmla="*/ 2479921 w 3245801"/>
              <a:gd name="connsiteY100" fmla="*/ 3589929 h 7328490"/>
              <a:gd name="connsiteX101" fmla="*/ 2484683 w 3245801"/>
              <a:gd name="connsiteY101" fmla="*/ 3742328 h 7328490"/>
              <a:gd name="connsiteX102" fmla="*/ 2537071 w 3245801"/>
              <a:gd name="connsiteY102" fmla="*/ 3835197 h 7328490"/>
              <a:gd name="connsiteX103" fmla="*/ 2529927 w 3245801"/>
              <a:gd name="connsiteY103" fmla="*/ 3873297 h 7328490"/>
              <a:gd name="connsiteX104" fmla="*/ 2598983 w 3245801"/>
              <a:gd name="connsiteY104" fmla="*/ 3909015 h 7328490"/>
              <a:gd name="connsiteX105" fmla="*/ 2656133 w 3245801"/>
              <a:gd name="connsiteY105" fmla="*/ 3854247 h 7328490"/>
              <a:gd name="connsiteX106" fmla="*/ 2689471 w 3245801"/>
              <a:gd name="connsiteY106" fmla="*/ 3937590 h 7328490"/>
              <a:gd name="connsiteX107" fmla="*/ 2734715 w 3245801"/>
              <a:gd name="connsiteY107" fmla="*/ 3982834 h 7328490"/>
              <a:gd name="connsiteX108" fmla="*/ 2808533 w 3245801"/>
              <a:gd name="connsiteY108" fmla="*/ 4006647 h 7328490"/>
              <a:gd name="connsiteX109" fmla="*/ 2860921 w 3245801"/>
              <a:gd name="connsiteY109" fmla="*/ 4075703 h 7328490"/>
              <a:gd name="connsiteX110" fmla="*/ 2946646 w 3245801"/>
              <a:gd name="connsiteY110" fmla="*/ 4130472 h 7328490"/>
              <a:gd name="connsiteX111" fmla="*/ 2999033 w 3245801"/>
              <a:gd name="connsiteY111" fmla="*/ 4163809 h 7328490"/>
              <a:gd name="connsiteX112" fmla="*/ 2870446 w 3245801"/>
              <a:gd name="connsiteY112" fmla="*/ 4256678 h 7328490"/>
              <a:gd name="connsiteX113" fmla="*/ 2868064 w 3245801"/>
              <a:gd name="connsiteY113" fmla="*/ 4311446 h 7328490"/>
              <a:gd name="connsiteX114" fmla="*/ 2970458 w 3245801"/>
              <a:gd name="connsiteY114" fmla="*/ 4428128 h 7328490"/>
              <a:gd name="connsiteX115" fmla="*/ 3065708 w 3245801"/>
              <a:gd name="connsiteY115" fmla="*/ 4490040 h 7328490"/>
              <a:gd name="connsiteX116" fmla="*/ 3096665 w 3245801"/>
              <a:gd name="connsiteY116" fmla="*/ 4528140 h 7328490"/>
              <a:gd name="connsiteX117" fmla="*/ 3082377 w 3245801"/>
              <a:gd name="connsiteY117" fmla="*/ 4609103 h 7328490"/>
              <a:gd name="connsiteX118" fmla="*/ 3077615 w 3245801"/>
              <a:gd name="connsiteY118" fmla="*/ 4692447 h 7328490"/>
              <a:gd name="connsiteX119" fmla="*/ 3034752 w 3245801"/>
              <a:gd name="connsiteY119" fmla="*/ 4701972 h 7328490"/>
              <a:gd name="connsiteX120" fmla="*/ 3008558 w 3245801"/>
              <a:gd name="connsiteY120" fmla="*/ 4718640 h 7328490"/>
              <a:gd name="connsiteX121" fmla="*/ 3053802 w 3245801"/>
              <a:gd name="connsiteY121" fmla="*/ 4795632 h 7328490"/>
              <a:gd name="connsiteX122" fmla="*/ 3037133 w 3245801"/>
              <a:gd name="connsiteY122" fmla="*/ 4868659 h 7328490"/>
              <a:gd name="connsiteX123" fmla="*/ 3020465 w 3245801"/>
              <a:gd name="connsiteY123" fmla="*/ 5004390 h 7328490"/>
              <a:gd name="connsiteX124" fmla="*/ 2982365 w 3245801"/>
              <a:gd name="connsiteY124" fmla="*/ 5044872 h 7328490"/>
              <a:gd name="connsiteX125" fmla="*/ 2965696 w 3245801"/>
              <a:gd name="connsiteY125" fmla="*/ 5166315 h 7328490"/>
              <a:gd name="connsiteX126" fmla="*/ 2937121 w 3245801"/>
              <a:gd name="connsiteY126" fmla="*/ 5285378 h 7328490"/>
              <a:gd name="connsiteX127" fmla="*/ 2989508 w 3245801"/>
              <a:gd name="connsiteY127" fmla="*/ 5302047 h 7328490"/>
              <a:gd name="connsiteX128" fmla="*/ 2987127 w 3245801"/>
              <a:gd name="connsiteY128" fmla="*/ 5347290 h 7328490"/>
              <a:gd name="connsiteX129" fmla="*/ 2984746 w 3245801"/>
              <a:gd name="connsiteY129" fmla="*/ 5402059 h 7328490"/>
              <a:gd name="connsiteX130" fmla="*/ 3041896 w 3245801"/>
              <a:gd name="connsiteY130" fmla="*/ 5471115 h 7328490"/>
              <a:gd name="connsiteX131" fmla="*/ 3089521 w 3245801"/>
              <a:gd name="connsiteY131" fmla="*/ 5597322 h 7328490"/>
              <a:gd name="connsiteX132" fmla="*/ 2996652 w 3245801"/>
              <a:gd name="connsiteY132" fmla="*/ 5887834 h 7328490"/>
              <a:gd name="connsiteX133" fmla="*/ 3018083 w 3245801"/>
              <a:gd name="connsiteY133" fmla="*/ 5942603 h 7328490"/>
              <a:gd name="connsiteX134" fmla="*/ 3044277 w 3245801"/>
              <a:gd name="connsiteY134" fmla="*/ 5994990 h 7328490"/>
              <a:gd name="connsiteX135" fmla="*/ 3049040 w 3245801"/>
              <a:gd name="connsiteY135" fmla="*/ 6099765 h 7328490"/>
              <a:gd name="connsiteX136" fmla="*/ 3028402 w 3245801"/>
              <a:gd name="connsiteY136" fmla="*/ 6195807 h 7328490"/>
              <a:gd name="connsiteX137" fmla="*/ 2956170 w 3245801"/>
              <a:gd name="connsiteY137" fmla="*/ 6259310 h 7328490"/>
              <a:gd name="connsiteX138" fmla="*/ 2920452 w 3245801"/>
              <a:gd name="connsiteY138" fmla="*/ 6240259 h 7328490"/>
              <a:gd name="connsiteX139" fmla="*/ 2849015 w 3245801"/>
              <a:gd name="connsiteY139" fmla="*/ 6252165 h 7328490"/>
              <a:gd name="connsiteX140" fmla="*/ 2713283 w 3245801"/>
              <a:gd name="connsiteY140" fmla="*/ 6364084 h 7328490"/>
              <a:gd name="connsiteX141" fmla="*/ 2606127 w 3245801"/>
              <a:gd name="connsiteY141" fmla="*/ 6349797 h 7328490"/>
              <a:gd name="connsiteX142" fmla="*/ 2575171 w 3245801"/>
              <a:gd name="connsiteY142" fmla="*/ 6378372 h 7328490"/>
              <a:gd name="connsiteX143" fmla="*/ 2508495 w 3245801"/>
              <a:gd name="connsiteY143" fmla="*/ 6423614 h 7328490"/>
              <a:gd name="connsiteX144" fmla="*/ 2391815 w 3245801"/>
              <a:gd name="connsiteY144" fmla="*/ 6411709 h 7328490"/>
              <a:gd name="connsiteX145" fmla="*/ 2368002 w 3245801"/>
              <a:gd name="connsiteY145" fmla="*/ 6528390 h 7328490"/>
              <a:gd name="connsiteX146" fmla="*/ 2363240 w 3245801"/>
              <a:gd name="connsiteY146" fmla="*/ 6564109 h 7328490"/>
              <a:gd name="connsiteX147" fmla="*/ 2339428 w 3245801"/>
              <a:gd name="connsiteY147" fmla="*/ 6583159 h 7328490"/>
              <a:gd name="connsiteX148" fmla="*/ 2141783 w 3245801"/>
              <a:gd name="connsiteY148" fmla="*/ 6535534 h 7328490"/>
              <a:gd name="connsiteX149" fmla="*/ 2103683 w 3245801"/>
              <a:gd name="connsiteY149" fmla="*/ 6587922 h 7328490"/>
              <a:gd name="connsiteX150" fmla="*/ 2072727 w 3245801"/>
              <a:gd name="connsiteY150" fmla="*/ 6683172 h 7328490"/>
              <a:gd name="connsiteX151" fmla="*/ 2039389 w 3245801"/>
              <a:gd name="connsiteY151" fmla="*/ 6747465 h 7328490"/>
              <a:gd name="connsiteX152" fmla="*/ 2051296 w 3245801"/>
              <a:gd name="connsiteY152" fmla="*/ 6809378 h 7328490"/>
              <a:gd name="connsiteX153" fmla="*/ 2184646 w 3245801"/>
              <a:gd name="connsiteY153" fmla="*/ 6921297 h 7328490"/>
              <a:gd name="connsiteX154" fmla="*/ 2253702 w 3245801"/>
              <a:gd name="connsiteY154" fmla="*/ 6954634 h 7328490"/>
              <a:gd name="connsiteX155" fmla="*/ 2237033 w 3245801"/>
              <a:gd name="connsiteY155" fmla="*/ 6978447 h 7328490"/>
              <a:gd name="connsiteX156" fmla="*/ 2201315 w 3245801"/>
              <a:gd name="connsiteY156" fmla="*/ 6997497 h 7328490"/>
              <a:gd name="connsiteX157" fmla="*/ 2234652 w 3245801"/>
              <a:gd name="connsiteY157" fmla="*/ 7073697 h 7328490"/>
              <a:gd name="connsiteX158" fmla="*/ 2203696 w 3245801"/>
              <a:gd name="connsiteY158" fmla="*/ 7095128 h 7328490"/>
              <a:gd name="connsiteX159" fmla="*/ 2098921 w 3245801"/>
              <a:gd name="connsiteY159" fmla="*/ 7033215 h 7328490"/>
              <a:gd name="connsiteX160" fmla="*/ 2056058 w 3245801"/>
              <a:gd name="connsiteY160" fmla="*/ 7059409 h 7328490"/>
              <a:gd name="connsiteX161" fmla="*/ 1996527 w 3245801"/>
              <a:gd name="connsiteY161" fmla="*/ 6957015 h 7328490"/>
              <a:gd name="connsiteX162" fmla="*/ 1879846 w 3245801"/>
              <a:gd name="connsiteY162" fmla="*/ 6983209 h 7328490"/>
              <a:gd name="connsiteX163" fmla="*/ 1815552 w 3245801"/>
              <a:gd name="connsiteY163" fmla="*/ 6987972 h 7328490"/>
              <a:gd name="connsiteX164" fmla="*/ 1765546 w 3245801"/>
              <a:gd name="connsiteY164" fmla="*/ 6983210 h 7328490"/>
              <a:gd name="connsiteX165" fmla="*/ 1708396 w 3245801"/>
              <a:gd name="connsiteY165" fmla="*/ 7028453 h 7328490"/>
              <a:gd name="connsiteX166" fmla="*/ 1529802 w 3245801"/>
              <a:gd name="connsiteY166" fmla="*/ 6987972 h 7328490"/>
              <a:gd name="connsiteX167" fmla="*/ 1553614 w 3245801"/>
              <a:gd name="connsiteY167" fmla="*/ 7114178 h 7328490"/>
              <a:gd name="connsiteX168" fmla="*/ 1477415 w 3245801"/>
              <a:gd name="connsiteY168" fmla="*/ 7159422 h 7328490"/>
              <a:gd name="connsiteX169" fmla="*/ 1415502 w 3245801"/>
              <a:gd name="connsiteY169" fmla="*/ 7226096 h 7328490"/>
              <a:gd name="connsiteX170" fmla="*/ 1265483 w 3245801"/>
              <a:gd name="connsiteY170" fmla="*/ 7218953 h 7328490"/>
              <a:gd name="connsiteX171" fmla="*/ 1213096 w 3245801"/>
              <a:gd name="connsiteY171" fmla="*/ 7328490 h 7328490"/>
              <a:gd name="connsiteX0" fmla="*/ 3834852 w 3834852"/>
              <a:gd name="connsiteY0" fmla="*/ 6243434 h 7328490"/>
              <a:gd name="connsiteX1" fmla="*/ 3244302 w 3834852"/>
              <a:gd name="connsiteY1" fmla="*/ 953882 h 7328490"/>
              <a:gd name="connsiteX2" fmla="*/ 3056977 w 3834852"/>
              <a:gd name="connsiteY2" fmla="*/ 982457 h 7328490"/>
              <a:gd name="connsiteX3" fmla="*/ 2958552 w 3834852"/>
              <a:gd name="connsiteY3" fmla="*/ 976107 h 7328490"/>
              <a:gd name="connsiteX4" fmla="*/ 2926802 w 3834852"/>
              <a:gd name="connsiteY4" fmla="*/ 906257 h 7328490"/>
              <a:gd name="connsiteX5" fmla="*/ 2866477 w 3834852"/>
              <a:gd name="connsiteY5" fmla="*/ 893559 h 7328490"/>
              <a:gd name="connsiteX6" fmla="*/ 2799802 w 3834852"/>
              <a:gd name="connsiteY6" fmla="*/ 874507 h 7328490"/>
              <a:gd name="connsiteX7" fmla="*/ 2761702 w 3834852"/>
              <a:gd name="connsiteY7" fmla="*/ 807832 h 7328490"/>
              <a:gd name="connsiteX8" fmla="*/ 2609302 w 3834852"/>
              <a:gd name="connsiteY8" fmla="*/ 760207 h 7328490"/>
              <a:gd name="connsiteX9" fmla="*/ 2580727 w 3834852"/>
              <a:gd name="connsiteY9" fmla="*/ 604632 h 7328490"/>
              <a:gd name="connsiteX10" fmla="*/ 2526752 w 3834852"/>
              <a:gd name="connsiteY10" fmla="*/ 531609 h 7328490"/>
              <a:gd name="connsiteX11" fmla="*/ 2596602 w 3834852"/>
              <a:gd name="connsiteY11" fmla="*/ 407782 h 7328490"/>
              <a:gd name="connsiteX12" fmla="*/ 2629939 w 3834852"/>
              <a:gd name="connsiteY12" fmla="*/ 310947 h 7328490"/>
              <a:gd name="connsiteX13" fmla="*/ 2517227 w 3834852"/>
              <a:gd name="connsiteY13" fmla="*/ 239507 h 7328490"/>
              <a:gd name="connsiteX14" fmla="*/ 2402927 w 3834852"/>
              <a:gd name="connsiteY14" fmla="*/ 271257 h 7328490"/>
              <a:gd name="connsiteX15" fmla="*/ 2275927 w 3834852"/>
              <a:gd name="connsiteY15" fmla="*/ 198232 h 7328490"/>
              <a:gd name="connsiteX16" fmla="*/ 2133052 w 3834852"/>
              <a:gd name="connsiteY16" fmla="*/ 233157 h 7328490"/>
              <a:gd name="connsiteX17" fmla="*/ 1913977 w 3834852"/>
              <a:gd name="connsiteY17" fmla="*/ 36309 h 7328490"/>
              <a:gd name="connsiteX18" fmla="*/ 1777452 w 3834852"/>
              <a:gd name="connsiteY18" fmla="*/ 13289 h 7328490"/>
              <a:gd name="connsiteX19" fmla="*/ 1703633 w 3834852"/>
              <a:gd name="connsiteY19" fmla="*/ 41864 h 7328490"/>
              <a:gd name="connsiteX20" fmla="*/ 1615527 w 3834852"/>
              <a:gd name="connsiteY20" fmla="*/ 75203 h 7328490"/>
              <a:gd name="connsiteX21" fmla="*/ 1515515 w 3834852"/>
              <a:gd name="connsiteY21" fmla="*/ 129971 h 7328490"/>
              <a:gd name="connsiteX22" fmla="*/ 1525040 w 3834852"/>
              <a:gd name="connsiteY22" fmla="*/ 194264 h 7328490"/>
              <a:gd name="connsiteX23" fmla="*/ 1505990 w 3834852"/>
              <a:gd name="connsiteY23" fmla="*/ 251415 h 7328490"/>
              <a:gd name="connsiteX24" fmla="*/ 1413121 w 3834852"/>
              <a:gd name="connsiteY24" fmla="*/ 270464 h 7328490"/>
              <a:gd name="connsiteX25" fmla="*/ 1339302 w 3834852"/>
              <a:gd name="connsiteY25" fmla="*/ 306184 h 7328490"/>
              <a:gd name="connsiteX26" fmla="*/ 1260721 w 3834852"/>
              <a:gd name="connsiteY26" fmla="*/ 346665 h 7328490"/>
              <a:gd name="connsiteX27" fmla="*/ 1191665 w 3834852"/>
              <a:gd name="connsiteY27" fmla="*/ 272847 h 7328490"/>
              <a:gd name="connsiteX28" fmla="*/ 1082127 w 3834852"/>
              <a:gd name="connsiteY28" fmla="*/ 353809 h 7328490"/>
              <a:gd name="connsiteX29" fmla="*/ 1020215 w 3834852"/>
              <a:gd name="connsiteY29" fmla="*/ 420484 h 7328490"/>
              <a:gd name="connsiteX30" fmla="*/ 858290 w 3834852"/>
              <a:gd name="connsiteY30" fmla="*/ 301422 h 7328490"/>
              <a:gd name="connsiteX31" fmla="*/ 796377 w 3834852"/>
              <a:gd name="connsiteY31" fmla="*/ 406196 h 7328490"/>
              <a:gd name="connsiteX32" fmla="*/ 755896 w 3834852"/>
              <a:gd name="connsiteY32" fmla="*/ 341903 h 7328490"/>
              <a:gd name="connsiteX33" fmla="*/ 689221 w 3834852"/>
              <a:gd name="connsiteY33" fmla="*/ 270465 h 7328490"/>
              <a:gd name="connsiteX34" fmla="*/ 667790 w 3834852"/>
              <a:gd name="connsiteY34" fmla="*/ 313328 h 7328490"/>
              <a:gd name="connsiteX35" fmla="*/ 620165 w 3834852"/>
              <a:gd name="connsiteY35" fmla="*/ 382384 h 7328490"/>
              <a:gd name="connsiteX36" fmla="*/ 589208 w 3834852"/>
              <a:gd name="connsiteY36" fmla="*/ 396672 h 7328490"/>
              <a:gd name="connsiteX37" fmla="*/ 498721 w 3834852"/>
              <a:gd name="connsiteY37" fmla="*/ 482397 h 7328490"/>
              <a:gd name="connsiteX38" fmla="*/ 396327 w 3834852"/>
              <a:gd name="connsiteY38" fmla="*/ 380003 h 7328490"/>
              <a:gd name="connsiteX39" fmla="*/ 243927 w 3834852"/>
              <a:gd name="connsiteY39" fmla="*/ 294278 h 7328490"/>
              <a:gd name="connsiteX40" fmla="*/ 174871 w 3834852"/>
              <a:gd name="connsiteY40" fmla="*/ 327615 h 7328490"/>
              <a:gd name="connsiteX41" fmla="*/ 127246 w 3834852"/>
              <a:gd name="connsiteY41" fmla="*/ 410959 h 7328490"/>
              <a:gd name="connsiteX42" fmla="*/ 43902 w 3834852"/>
              <a:gd name="connsiteY42" fmla="*/ 472872 h 7328490"/>
              <a:gd name="connsiteX43" fmla="*/ 8183 w 3834852"/>
              <a:gd name="connsiteY43" fmla="*/ 484778 h 7328490"/>
              <a:gd name="connsiteX44" fmla="*/ 198683 w 3834852"/>
              <a:gd name="connsiteY44" fmla="*/ 689565 h 7328490"/>
              <a:gd name="connsiteX45" fmla="*/ 265359 w 3834852"/>
              <a:gd name="connsiteY45" fmla="*/ 706234 h 7328490"/>
              <a:gd name="connsiteX46" fmla="*/ 298697 w 3834852"/>
              <a:gd name="connsiteY46" fmla="*/ 730047 h 7328490"/>
              <a:gd name="connsiteX47" fmla="*/ 296315 w 3834852"/>
              <a:gd name="connsiteY47" fmla="*/ 901496 h 7328490"/>
              <a:gd name="connsiteX48" fmla="*/ 362990 w 3834852"/>
              <a:gd name="connsiteY48" fmla="*/ 906259 h 7328490"/>
              <a:gd name="connsiteX49" fmla="*/ 401090 w 3834852"/>
              <a:gd name="connsiteY49" fmla="*/ 856253 h 7328490"/>
              <a:gd name="connsiteX50" fmla="*/ 482052 w 3834852"/>
              <a:gd name="connsiteY50" fmla="*/ 894353 h 7328490"/>
              <a:gd name="connsiteX51" fmla="*/ 420140 w 3834852"/>
              <a:gd name="connsiteY51" fmla="*/ 1039609 h 7328490"/>
              <a:gd name="connsiteX52" fmla="*/ 434427 w 3834852"/>
              <a:gd name="connsiteY52" fmla="*/ 1087234 h 7328490"/>
              <a:gd name="connsiteX53" fmla="*/ 379658 w 3834852"/>
              <a:gd name="connsiteY53" fmla="*/ 1139622 h 7328490"/>
              <a:gd name="connsiteX54" fmla="*/ 415377 w 3834852"/>
              <a:gd name="connsiteY54" fmla="*/ 1168196 h 7328490"/>
              <a:gd name="connsiteX55" fmla="*/ 486815 w 3834852"/>
              <a:gd name="connsiteY55" fmla="*/ 1256303 h 7328490"/>
              <a:gd name="connsiteX56" fmla="*/ 527296 w 3834852"/>
              <a:gd name="connsiteY56" fmla="*/ 1344409 h 7328490"/>
              <a:gd name="connsiteX57" fmla="*/ 636833 w 3834852"/>
              <a:gd name="connsiteY57" fmla="*/ 1396797 h 7328490"/>
              <a:gd name="connsiteX58" fmla="*/ 746371 w 3834852"/>
              <a:gd name="connsiteY58" fmla="*/ 1420609 h 7328490"/>
              <a:gd name="connsiteX59" fmla="*/ 829715 w 3834852"/>
              <a:gd name="connsiteY59" fmla="*/ 1468234 h 7328490"/>
              <a:gd name="connsiteX60" fmla="*/ 913058 w 3834852"/>
              <a:gd name="connsiteY60" fmla="*/ 1442040 h 7328490"/>
              <a:gd name="connsiteX61" fmla="*/ 994021 w 3834852"/>
              <a:gd name="connsiteY61" fmla="*/ 1368222 h 7328490"/>
              <a:gd name="connsiteX62" fmla="*/ 1103558 w 3834852"/>
              <a:gd name="connsiteY62" fmla="*/ 1351553 h 7328490"/>
              <a:gd name="connsiteX63" fmla="*/ 1170233 w 3834852"/>
              <a:gd name="connsiteY63" fmla="*/ 1356315 h 7328490"/>
              <a:gd name="connsiteX64" fmla="*/ 1329777 w 3834852"/>
              <a:gd name="connsiteY64" fmla="*/ 1465853 h 7328490"/>
              <a:gd name="connsiteX65" fmla="*/ 1389308 w 3834852"/>
              <a:gd name="connsiteY65" fmla="*/ 1494428 h 7328490"/>
              <a:gd name="connsiteX66" fmla="*/ 1260721 w 3834852"/>
              <a:gd name="connsiteY66" fmla="*/ 1596822 h 7328490"/>
              <a:gd name="connsiteX67" fmla="*/ 1263102 w 3834852"/>
              <a:gd name="connsiteY67" fmla="*/ 1661115 h 7328490"/>
              <a:gd name="connsiteX68" fmla="*/ 1425027 w 3834852"/>
              <a:gd name="connsiteY68" fmla="*/ 1613490 h 7328490"/>
              <a:gd name="connsiteX69" fmla="*/ 1386927 w 3834852"/>
              <a:gd name="connsiteY69" fmla="*/ 1677784 h 7328490"/>
              <a:gd name="connsiteX70" fmla="*/ 1405977 w 3834852"/>
              <a:gd name="connsiteY70" fmla="*/ 1751603 h 7328490"/>
              <a:gd name="connsiteX71" fmla="*/ 1517896 w 3834852"/>
              <a:gd name="connsiteY71" fmla="*/ 1787322 h 7328490"/>
              <a:gd name="connsiteX72" fmla="*/ 1591715 w 3834852"/>
              <a:gd name="connsiteY72" fmla="*/ 1803990 h 7328490"/>
              <a:gd name="connsiteX73" fmla="*/ 1501227 w 3834852"/>
              <a:gd name="connsiteY73" fmla="*/ 1934959 h 7328490"/>
              <a:gd name="connsiteX74" fmla="*/ 1494083 w 3834852"/>
              <a:gd name="connsiteY74" fmla="*/ 1984965 h 7328490"/>
              <a:gd name="connsiteX75" fmla="*/ 1422646 w 3834852"/>
              <a:gd name="connsiteY75" fmla="*/ 2020684 h 7328490"/>
              <a:gd name="connsiteX76" fmla="*/ 1391690 w 3834852"/>
              <a:gd name="connsiteY76" fmla="*/ 2082597 h 7328490"/>
              <a:gd name="connsiteX77" fmla="*/ 1260721 w 3834852"/>
              <a:gd name="connsiteY77" fmla="*/ 2056403 h 7328490"/>
              <a:gd name="connsiteX78" fmla="*/ 1139277 w 3834852"/>
              <a:gd name="connsiteY78" fmla="*/ 2056402 h 7328490"/>
              <a:gd name="connsiteX79" fmla="*/ 1072602 w 3834852"/>
              <a:gd name="connsiteY79" fmla="*/ 2084978 h 7328490"/>
              <a:gd name="connsiteX80" fmla="*/ 1065458 w 3834852"/>
              <a:gd name="connsiteY80" fmla="*/ 2184990 h 7328490"/>
              <a:gd name="connsiteX81" fmla="*/ 977352 w 3834852"/>
              <a:gd name="connsiteY81" fmla="*/ 2273097 h 7328490"/>
              <a:gd name="connsiteX82" fmla="*/ 1120227 w 3834852"/>
              <a:gd name="connsiteY82" fmla="*/ 2335009 h 7328490"/>
              <a:gd name="connsiteX83" fmla="*/ 1170234 w 3834852"/>
              <a:gd name="connsiteY83" fmla="*/ 2370727 h 7328490"/>
              <a:gd name="connsiteX84" fmla="*/ 1222621 w 3834852"/>
              <a:gd name="connsiteY84" fmla="*/ 2387397 h 7328490"/>
              <a:gd name="connsiteX85" fmla="*/ 1272627 w 3834852"/>
              <a:gd name="connsiteY85" fmla="*/ 2437403 h 7328490"/>
              <a:gd name="connsiteX86" fmla="*/ 1329777 w 3834852"/>
              <a:gd name="connsiteY86" fmla="*/ 2458834 h 7328490"/>
              <a:gd name="connsiteX87" fmla="*/ 1422646 w 3834852"/>
              <a:gd name="connsiteY87" fmla="*/ 2535034 h 7328490"/>
              <a:gd name="connsiteX88" fmla="*/ 1508371 w 3834852"/>
              <a:gd name="connsiteY88" fmla="*/ 2568373 h 7328490"/>
              <a:gd name="connsiteX89" fmla="*/ 1641721 w 3834852"/>
              <a:gd name="connsiteY89" fmla="*/ 2716009 h 7328490"/>
              <a:gd name="connsiteX90" fmla="*/ 1725065 w 3834852"/>
              <a:gd name="connsiteY90" fmla="*/ 2870790 h 7328490"/>
              <a:gd name="connsiteX91" fmla="*/ 1850477 w 3834852"/>
              <a:gd name="connsiteY91" fmla="*/ 2931907 h 7328490"/>
              <a:gd name="connsiteX92" fmla="*/ 1896514 w 3834852"/>
              <a:gd name="connsiteY92" fmla="*/ 2977947 h 7328490"/>
              <a:gd name="connsiteX93" fmla="*/ 1927471 w 3834852"/>
              <a:gd name="connsiteY93" fmla="*/ 3082722 h 7328490"/>
              <a:gd name="connsiteX94" fmla="*/ 1989383 w 3834852"/>
              <a:gd name="connsiteY94" fmla="*/ 3185115 h 7328490"/>
              <a:gd name="connsiteX95" fmla="*/ 2051296 w 3834852"/>
              <a:gd name="connsiteY95" fmla="*/ 3223215 h 7328490"/>
              <a:gd name="connsiteX96" fmla="*/ 2182265 w 3834852"/>
              <a:gd name="connsiteY96" fmla="*/ 3370853 h 7328490"/>
              <a:gd name="connsiteX97" fmla="*/ 2325139 w 3834852"/>
              <a:gd name="connsiteY97" fmla="*/ 3447053 h 7328490"/>
              <a:gd name="connsiteX98" fmla="*/ 2384671 w 3834852"/>
              <a:gd name="connsiteY98" fmla="*/ 3532778 h 7328490"/>
              <a:gd name="connsiteX99" fmla="*/ 2432296 w 3834852"/>
              <a:gd name="connsiteY99" fmla="*/ 3599453 h 7328490"/>
              <a:gd name="connsiteX100" fmla="*/ 2479921 w 3834852"/>
              <a:gd name="connsiteY100" fmla="*/ 3589929 h 7328490"/>
              <a:gd name="connsiteX101" fmla="*/ 2484683 w 3834852"/>
              <a:gd name="connsiteY101" fmla="*/ 3742328 h 7328490"/>
              <a:gd name="connsiteX102" fmla="*/ 2537071 w 3834852"/>
              <a:gd name="connsiteY102" fmla="*/ 3835197 h 7328490"/>
              <a:gd name="connsiteX103" fmla="*/ 2529927 w 3834852"/>
              <a:gd name="connsiteY103" fmla="*/ 3873297 h 7328490"/>
              <a:gd name="connsiteX104" fmla="*/ 2598983 w 3834852"/>
              <a:gd name="connsiteY104" fmla="*/ 3909015 h 7328490"/>
              <a:gd name="connsiteX105" fmla="*/ 2656133 w 3834852"/>
              <a:gd name="connsiteY105" fmla="*/ 3854247 h 7328490"/>
              <a:gd name="connsiteX106" fmla="*/ 2689471 w 3834852"/>
              <a:gd name="connsiteY106" fmla="*/ 3937590 h 7328490"/>
              <a:gd name="connsiteX107" fmla="*/ 2734715 w 3834852"/>
              <a:gd name="connsiteY107" fmla="*/ 3982834 h 7328490"/>
              <a:gd name="connsiteX108" fmla="*/ 2808533 w 3834852"/>
              <a:gd name="connsiteY108" fmla="*/ 4006647 h 7328490"/>
              <a:gd name="connsiteX109" fmla="*/ 2860921 w 3834852"/>
              <a:gd name="connsiteY109" fmla="*/ 4075703 h 7328490"/>
              <a:gd name="connsiteX110" fmla="*/ 2946646 w 3834852"/>
              <a:gd name="connsiteY110" fmla="*/ 4130472 h 7328490"/>
              <a:gd name="connsiteX111" fmla="*/ 2999033 w 3834852"/>
              <a:gd name="connsiteY111" fmla="*/ 4163809 h 7328490"/>
              <a:gd name="connsiteX112" fmla="*/ 2870446 w 3834852"/>
              <a:gd name="connsiteY112" fmla="*/ 4256678 h 7328490"/>
              <a:gd name="connsiteX113" fmla="*/ 2868064 w 3834852"/>
              <a:gd name="connsiteY113" fmla="*/ 4311446 h 7328490"/>
              <a:gd name="connsiteX114" fmla="*/ 2970458 w 3834852"/>
              <a:gd name="connsiteY114" fmla="*/ 4428128 h 7328490"/>
              <a:gd name="connsiteX115" fmla="*/ 3065708 w 3834852"/>
              <a:gd name="connsiteY115" fmla="*/ 4490040 h 7328490"/>
              <a:gd name="connsiteX116" fmla="*/ 3096665 w 3834852"/>
              <a:gd name="connsiteY116" fmla="*/ 4528140 h 7328490"/>
              <a:gd name="connsiteX117" fmla="*/ 3082377 w 3834852"/>
              <a:gd name="connsiteY117" fmla="*/ 4609103 h 7328490"/>
              <a:gd name="connsiteX118" fmla="*/ 3077615 w 3834852"/>
              <a:gd name="connsiteY118" fmla="*/ 4692447 h 7328490"/>
              <a:gd name="connsiteX119" fmla="*/ 3034752 w 3834852"/>
              <a:gd name="connsiteY119" fmla="*/ 4701972 h 7328490"/>
              <a:gd name="connsiteX120" fmla="*/ 3008558 w 3834852"/>
              <a:gd name="connsiteY120" fmla="*/ 4718640 h 7328490"/>
              <a:gd name="connsiteX121" fmla="*/ 3053802 w 3834852"/>
              <a:gd name="connsiteY121" fmla="*/ 4795632 h 7328490"/>
              <a:gd name="connsiteX122" fmla="*/ 3037133 w 3834852"/>
              <a:gd name="connsiteY122" fmla="*/ 4868659 h 7328490"/>
              <a:gd name="connsiteX123" fmla="*/ 3020465 w 3834852"/>
              <a:gd name="connsiteY123" fmla="*/ 5004390 h 7328490"/>
              <a:gd name="connsiteX124" fmla="*/ 2982365 w 3834852"/>
              <a:gd name="connsiteY124" fmla="*/ 5044872 h 7328490"/>
              <a:gd name="connsiteX125" fmla="*/ 2965696 w 3834852"/>
              <a:gd name="connsiteY125" fmla="*/ 5166315 h 7328490"/>
              <a:gd name="connsiteX126" fmla="*/ 2937121 w 3834852"/>
              <a:gd name="connsiteY126" fmla="*/ 5285378 h 7328490"/>
              <a:gd name="connsiteX127" fmla="*/ 2989508 w 3834852"/>
              <a:gd name="connsiteY127" fmla="*/ 5302047 h 7328490"/>
              <a:gd name="connsiteX128" fmla="*/ 2987127 w 3834852"/>
              <a:gd name="connsiteY128" fmla="*/ 5347290 h 7328490"/>
              <a:gd name="connsiteX129" fmla="*/ 2984746 w 3834852"/>
              <a:gd name="connsiteY129" fmla="*/ 5402059 h 7328490"/>
              <a:gd name="connsiteX130" fmla="*/ 3041896 w 3834852"/>
              <a:gd name="connsiteY130" fmla="*/ 5471115 h 7328490"/>
              <a:gd name="connsiteX131" fmla="*/ 3089521 w 3834852"/>
              <a:gd name="connsiteY131" fmla="*/ 5597322 h 7328490"/>
              <a:gd name="connsiteX132" fmla="*/ 2996652 w 3834852"/>
              <a:gd name="connsiteY132" fmla="*/ 5887834 h 7328490"/>
              <a:gd name="connsiteX133" fmla="*/ 3018083 w 3834852"/>
              <a:gd name="connsiteY133" fmla="*/ 5942603 h 7328490"/>
              <a:gd name="connsiteX134" fmla="*/ 3044277 w 3834852"/>
              <a:gd name="connsiteY134" fmla="*/ 5994990 h 7328490"/>
              <a:gd name="connsiteX135" fmla="*/ 3049040 w 3834852"/>
              <a:gd name="connsiteY135" fmla="*/ 6099765 h 7328490"/>
              <a:gd name="connsiteX136" fmla="*/ 3028402 w 3834852"/>
              <a:gd name="connsiteY136" fmla="*/ 6195807 h 7328490"/>
              <a:gd name="connsiteX137" fmla="*/ 2956170 w 3834852"/>
              <a:gd name="connsiteY137" fmla="*/ 6259310 h 7328490"/>
              <a:gd name="connsiteX138" fmla="*/ 2920452 w 3834852"/>
              <a:gd name="connsiteY138" fmla="*/ 6240259 h 7328490"/>
              <a:gd name="connsiteX139" fmla="*/ 2849015 w 3834852"/>
              <a:gd name="connsiteY139" fmla="*/ 6252165 h 7328490"/>
              <a:gd name="connsiteX140" fmla="*/ 2713283 w 3834852"/>
              <a:gd name="connsiteY140" fmla="*/ 6364084 h 7328490"/>
              <a:gd name="connsiteX141" fmla="*/ 2606127 w 3834852"/>
              <a:gd name="connsiteY141" fmla="*/ 6349797 h 7328490"/>
              <a:gd name="connsiteX142" fmla="*/ 2575171 w 3834852"/>
              <a:gd name="connsiteY142" fmla="*/ 6378372 h 7328490"/>
              <a:gd name="connsiteX143" fmla="*/ 2508495 w 3834852"/>
              <a:gd name="connsiteY143" fmla="*/ 6423614 h 7328490"/>
              <a:gd name="connsiteX144" fmla="*/ 2391815 w 3834852"/>
              <a:gd name="connsiteY144" fmla="*/ 6411709 h 7328490"/>
              <a:gd name="connsiteX145" fmla="*/ 2368002 w 3834852"/>
              <a:gd name="connsiteY145" fmla="*/ 6528390 h 7328490"/>
              <a:gd name="connsiteX146" fmla="*/ 2363240 w 3834852"/>
              <a:gd name="connsiteY146" fmla="*/ 6564109 h 7328490"/>
              <a:gd name="connsiteX147" fmla="*/ 2339428 w 3834852"/>
              <a:gd name="connsiteY147" fmla="*/ 6583159 h 7328490"/>
              <a:gd name="connsiteX148" fmla="*/ 2141783 w 3834852"/>
              <a:gd name="connsiteY148" fmla="*/ 6535534 h 7328490"/>
              <a:gd name="connsiteX149" fmla="*/ 2103683 w 3834852"/>
              <a:gd name="connsiteY149" fmla="*/ 6587922 h 7328490"/>
              <a:gd name="connsiteX150" fmla="*/ 2072727 w 3834852"/>
              <a:gd name="connsiteY150" fmla="*/ 6683172 h 7328490"/>
              <a:gd name="connsiteX151" fmla="*/ 2039389 w 3834852"/>
              <a:gd name="connsiteY151" fmla="*/ 6747465 h 7328490"/>
              <a:gd name="connsiteX152" fmla="*/ 2051296 w 3834852"/>
              <a:gd name="connsiteY152" fmla="*/ 6809378 h 7328490"/>
              <a:gd name="connsiteX153" fmla="*/ 2184646 w 3834852"/>
              <a:gd name="connsiteY153" fmla="*/ 6921297 h 7328490"/>
              <a:gd name="connsiteX154" fmla="*/ 2253702 w 3834852"/>
              <a:gd name="connsiteY154" fmla="*/ 6954634 h 7328490"/>
              <a:gd name="connsiteX155" fmla="*/ 2237033 w 3834852"/>
              <a:gd name="connsiteY155" fmla="*/ 6978447 h 7328490"/>
              <a:gd name="connsiteX156" fmla="*/ 2201315 w 3834852"/>
              <a:gd name="connsiteY156" fmla="*/ 6997497 h 7328490"/>
              <a:gd name="connsiteX157" fmla="*/ 2234652 w 3834852"/>
              <a:gd name="connsiteY157" fmla="*/ 7073697 h 7328490"/>
              <a:gd name="connsiteX158" fmla="*/ 2203696 w 3834852"/>
              <a:gd name="connsiteY158" fmla="*/ 7095128 h 7328490"/>
              <a:gd name="connsiteX159" fmla="*/ 2098921 w 3834852"/>
              <a:gd name="connsiteY159" fmla="*/ 7033215 h 7328490"/>
              <a:gd name="connsiteX160" fmla="*/ 2056058 w 3834852"/>
              <a:gd name="connsiteY160" fmla="*/ 7059409 h 7328490"/>
              <a:gd name="connsiteX161" fmla="*/ 1996527 w 3834852"/>
              <a:gd name="connsiteY161" fmla="*/ 6957015 h 7328490"/>
              <a:gd name="connsiteX162" fmla="*/ 1879846 w 3834852"/>
              <a:gd name="connsiteY162" fmla="*/ 6983209 h 7328490"/>
              <a:gd name="connsiteX163" fmla="*/ 1815552 w 3834852"/>
              <a:gd name="connsiteY163" fmla="*/ 6987972 h 7328490"/>
              <a:gd name="connsiteX164" fmla="*/ 1765546 w 3834852"/>
              <a:gd name="connsiteY164" fmla="*/ 6983210 h 7328490"/>
              <a:gd name="connsiteX165" fmla="*/ 1708396 w 3834852"/>
              <a:gd name="connsiteY165" fmla="*/ 7028453 h 7328490"/>
              <a:gd name="connsiteX166" fmla="*/ 1529802 w 3834852"/>
              <a:gd name="connsiteY166" fmla="*/ 6987972 h 7328490"/>
              <a:gd name="connsiteX167" fmla="*/ 1553614 w 3834852"/>
              <a:gd name="connsiteY167" fmla="*/ 7114178 h 7328490"/>
              <a:gd name="connsiteX168" fmla="*/ 1477415 w 3834852"/>
              <a:gd name="connsiteY168" fmla="*/ 7159422 h 7328490"/>
              <a:gd name="connsiteX169" fmla="*/ 1415502 w 3834852"/>
              <a:gd name="connsiteY169" fmla="*/ 7226096 h 7328490"/>
              <a:gd name="connsiteX170" fmla="*/ 1265483 w 3834852"/>
              <a:gd name="connsiteY170" fmla="*/ 7218953 h 7328490"/>
              <a:gd name="connsiteX171" fmla="*/ 1213096 w 3834852"/>
              <a:gd name="connsiteY171" fmla="*/ 7328490 h 7328490"/>
              <a:gd name="connsiteX0" fmla="*/ 1244052 w 3245094"/>
              <a:gd name="connsiteY0" fmla="*/ 7386434 h 7386434"/>
              <a:gd name="connsiteX1" fmla="*/ 3244302 w 3245094"/>
              <a:gd name="connsiteY1" fmla="*/ 953882 h 7386434"/>
              <a:gd name="connsiteX2" fmla="*/ 3056977 w 3245094"/>
              <a:gd name="connsiteY2" fmla="*/ 982457 h 7386434"/>
              <a:gd name="connsiteX3" fmla="*/ 2958552 w 3245094"/>
              <a:gd name="connsiteY3" fmla="*/ 976107 h 7386434"/>
              <a:gd name="connsiteX4" fmla="*/ 2926802 w 3245094"/>
              <a:gd name="connsiteY4" fmla="*/ 906257 h 7386434"/>
              <a:gd name="connsiteX5" fmla="*/ 2866477 w 3245094"/>
              <a:gd name="connsiteY5" fmla="*/ 893559 h 7386434"/>
              <a:gd name="connsiteX6" fmla="*/ 2799802 w 3245094"/>
              <a:gd name="connsiteY6" fmla="*/ 874507 h 7386434"/>
              <a:gd name="connsiteX7" fmla="*/ 2761702 w 3245094"/>
              <a:gd name="connsiteY7" fmla="*/ 807832 h 7386434"/>
              <a:gd name="connsiteX8" fmla="*/ 2609302 w 3245094"/>
              <a:gd name="connsiteY8" fmla="*/ 760207 h 7386434"/>
              <a:gd name="connsiteX9" fmla="*/ 2580727 w 3245094"/>
              <a:gd name="connsiteY9" fmla="*/ 604632 h 7386434"/>
              <a:gd name="connsiteX10" fmla="*/ 2526752 w 3245094"/>
              <a:gd name="connsiteY10" fmla="*/ 531609 h 7386434"/>
              <a:gd name="connsiteX11" fmla="*/ 2596602 w 3245094"/>
              <a:gd name="connsiteY11" fmla="*/ 407782 h 7386434"/>
              <a:gd name="connsiteX12" fmla="*/ 2629939 w 3245094"/>
              <a:gd name="connsiteY12" fmla="*/ 310947 h 7386434"/>
              <a:gd name="connsiteX13" fmla="*/ 2517227 w 3245094"/>
              <a:gd name="connsiteY13" fmla="*/ 239507 h 7386434"/>
              <a:gd name="connsiteX14" fmla="*/ 2402927 w 3245094"/>
              <a:gd name="connsiteY14" fmla="*/ 271257 h 7386434"/>
              <a:gd name="connsiteX15" fmla="*/ 2275927 w 3245094"/>
              <a:gd name="connsiteY15" fmla="*/ 198232 h 7386434"/>
              <a:gd name="connsiteX16" fmla="*/ 2133052 w 3245094"/>
              <a:gd name="connsiteY16" fmla="*/ 233157 h 7386434"/>
              <a:gd name="connsiteX17" fmla="*/ 1913977 w 3245094"/>
              <a:gd name="connsiteY17" fmla="*/ 36309 h 7386434"/>
              <a:gd name="connsiteX18" fmla="*/ 1777452 w 3245094"/>
              <a:gd name="connsiteY18" fmla="*/ 13289 h 7386434"/>
              <a:gd name="connsiteX19" fmla="*/ 1703633 w 3245094"/>
              <a:gd name="connsiteY19" fmla="*/ 41864 h 7386434"/>
              <a:gd name="connsiteX20" fmla="*/ 1615527 w 3245094"/>
              <a:gd name="connsiteY20" fmla="*/ 75203 h 7386434"/>
              <a:gd name="connsiteX21" fmla="*/ 1515515 w 3245094"/>
              <a:gd name="connsiteY21" fmla="*/ 129971 h 7386434"/>
              <a:gd name="connsiteX22" fmla="*/ 1525040 w 3245094"/>
              <a:gd name="connsiteY22" fmla="*/ 194264 h 7386434"/>
              <a:gd name="connsiteX23" fmla="*/ 1505990 w 3245094"/>
              <a:gd name="connsiteY23" fmla="*/ 251415 h 7386434"/>
              <a:gd name="connsiteX24" fmla="*/ 1413121 w 3245094"/>
              <a:gd name="connsiteY24" fmla="*/ 270464 h 7386434"/>
              <a:gd name="connsiteX25" fmla="*/ 1339302 w 3245094"/>
              <a:gd name="connsiteY25" fmla="*/ 306184 h 7386434"/>
              <a:gd name="connsiteX26" fmla="*/ 1260721 w 3245094"/>
              <a:gd name="connsiteY26" fmla="*/ 346665 h 7386434"/>
              <a:gd name="connsiteX27" fmla="*/ 1191665 w 3245094"/>
              <a:gd name="connsiteY27" fmla="*/ 272847 h 7386434"/>
              <a:gd name="connsiteX28" fmla="*/ 1082127 w 3245094"/>
              <a:gd name="connsiteY28" fmla="*/ 353809 h 7386434"/>
              <a:gd name="connsiteX29" fmla="*/ 1020215 w 3245094"/>
              <a:gd name="connsiteY29" fmla="*/ 420484 h 7386434"/>
              <a:gd name="connsiteX30" fmla="*/ 858290 w 3245094"/>
              <a:gd name="connsiteY30" fmla="*/ 301422 h 7386434"/>
              <a:gd name="connsiteX31" fmla="*/ 796377 w 3245094"/>
              <a:gd name="connsiteY31" fmla="*/ 406196 h 7386434"/>
              <a:gd name="connsiteX32" fmla="*/ 755896 w 3245094"/>
              <a:gd name="connsiteY32" fmla="*/ 341903 h 7386434"/>
              <a:gd name="connsiteX33" fmla="*/ 689221 w 3245094"/>
              <a:gd name="connsiteY33" fmla="*/ 270465 h 7386434"/>
              <a:gd name="connsiteX34" fmla="*/ 667790 w 3245094"/>
              <a:gd name="connsiteY34" fmla="*/ 313328 h 7386434"/>
              <a:gd name="connsiteX35" fmla="*/ 620165 w 3245094"/>
              <a:gd name="connsiteY35" fmla="*/ 382384 h 7386434"/>
              <a:gd name="connsiteX36" fmla="*/ 589208 w 3245094"/>
              <a:gd name="connsiteY36" fmla="*/ 396672 h 7386434"/>
              <a:gd name="connsiteX37" fmla="*/ 498721 w 3245094"/>
              <a:gd name="connsiteY37" fmla="*/ 482397 h 7386434"/>
              <a:gd name="connsiteX38" fmla="*/ 396327 w 3245094"/>
              <a:gd name="connsiteY38" fmla="*/ 380003 h 7386434"/>
              <a:gd name="connsiteX39" fmla="*/ 243927 w 3245094"/>
              <a:gd name="connsiteY39" fmla="*/ 294278 h 7386434"/>
              <a:gd name="connsiteX40" fmla="*/ 174871 w 3245094"/>
              <a:gd name="connsiteY40" fmla="*/ 327615 h 7386434"/>
              <a:gd name="connsiteX41" fmla="*/ 127246 w 3245094"/>
              <a:gd name="connsiteY41" fmla="*/ 410959 h 7386434"/>
              <a:gd name="connsiteX42" fmla="*/ 43902 w 3245094"/>
              <a:gd name="connsiteY42" fmla="*/ 472872 h 7386434"/>
              <a:gd name="connsiteX43" fmla="*/ 8183 w 3245094"/>
              <a:gd name="connsiteY43" fmla="*/ 484778 h 7386434"/>
              <a:gd name="connsiteX44" fmla="*/ 198683 w 3245094"/>
              <a:gd name="connsiteY44" fmla="*/ 689565 h 7386434"/>
              <a:gd name="connsiteX45" fmla="*/ 265359 w 3245094"/>
              <a:gd name="connsiteY45" fmla="*/ 706234 h 7386434"/>
              <a:gd name="connsiteX46" fmla="*/ 298697 w 3245094"/>
              <a:gd name="connsiteY46" fmla="*/ 730047 h 7386434"/>
              <a:gd name="connsiteX47" fmla="*/ 296315 w 3245094"/>
              <a:gd name="connsiteY47" fmla="*/ 901496 h 7386434"/>
              <a:gd name="connsiteX48" fmla="*/ 362990 w 3245094"/>
              <a:gd name="connsiteY48" fmla="*/ 906259 h 7386434"/>
              <a:gd name="connsiteX49" fmla="*/ 401090 w 3245094"/>
              <a:gd name="connsiteY49" fmla="*/ 856253 h 7386434"/>
              <a:gd name="connsiteX50" fmla="*/ 482052 w 3245094"/>
              <a:gd name="connsiteY50" fmla="*/ 894353 h 7386434"/>
              <a:gd name="connsiteX51" fmla="*/ 420140 w 3245094"/>
              <a:gd name="connsiteY51" fmla="*/ 1039609 h 7386434"/>
              <a:gd name="connsiteX52" fmla="*/ 434427 w 3245094"/>
              <a:gd name="connsiteY52" fmla="*/ 1087234 h 7386434"/>
              <a:gd name="connsiteX53" fmla="*/ 379658 w 3245094"/>
              <a:gd name="connsiteY53" fmla="*/ 1139622 h 7386434"/>
              <a:gd name="connsiteX54" fmla="*/ 415377 w 3245094"/>
              <a:gd name="connsiteY54" fmla="*/ 1168196 h 7386434"/>
              <a:gd name="connsiteX55" fmla="*/ 486815 w 3245094"/>
              <a:gd name="connsiteY55" fmla="*/ 1256303 h 7386434"/>
              <a:gd name="connsiteX56" fmla="*/ 527296 w 3245094"/>
              <a:gd name="connsiteY56" fmla="*/ 1344409 h 7386434"/>
              <a:gd name="connsiteX57" fmla="*/ 636833 w 3245094"/>
              <a:gd name="connsiteY57" fmla="*/ 1396797 h 7386434"/>
              <a:gd name="connsiteX58" fmla="*/ 746371 w 3245094"/>
              <a:gd name="connsiteY58" fmla="*/ 1420609 h 7386434"/>
              <a:gd name="connsiteX59" fmla="*/ 829715 w 3245094"/>
              <a:gd name="connsiteY59" fmla="*/ 1468234 h 7386434"/>
              <a:gd name="connsiteX60" fmla="*/ 913058 w 3245094"/>
              <a:gd name="connsiteY60" fmla="*/ 1442040 h 7386434"/>
              <a:gd name="connsiteX61" fmla="*/ 994021 w 3245094"/>
              <a:gd name="connsiteY61" fmla="*/ 1368222 h 7386434"/>
              <a:gd name="connsiteX62" fmla="*/ 1103558 w 3245094"/>
              <a:gd name="connsiteY62" fmla="*/ 1351553 h 7386434"/>
              <a:gd name="connsiteX63" fmla="*/ 1170233 w 3245094"/>
              <a:gd name="connsiteY63" fmla="*/ 1356315 h 7386434"/>
              <a:gd name="connsiteX64" fmla="*/ 1329777 w 3245094"/>
              <a:gd name="connsiteY64" fmla="*/ 1465853 h 7386434"/>
              <a:gd name="connsiteX65" fmla="*/ 1389308 w 3245094"/>
              <a:gd name="connsiteY65" fmla="*/ 1494428 h 7386434"/>
              <a:gd name="connsiteX66" fmla="*/ 1260721 w 3245094"/>
              <a:gd name="connsiteY66" fmla="*/ 1596822 h 7386434"/>
              <a:gd name="connsiteX67" fmla="*/ 1263102 w 3245094"/>
              <a:gd name="connsiteY67" fmla="*/ 1661115 h 7386434"/>
              <a:gd name="connsiteX68" fmla="*/ 1425027 w 3245094"/>
              <a:gd name="connsiteY68" fmla="*/ 1613490 h 7386434"/>
              <a:gd name="connsiteX69" fmla="*/ 1386927 w 3245094"/>
              <a:gd name="connsiteY69" fmla="*/ 1677784 h 7386434"/>
              <a:gd name="connsiteX70" fmla="*/ 1405977 w 3245094"/>
              <a:gd name="connsiteY70" fmla="*/ 1751603 h 7386434"/>
              <a:gd name="connsiteX71" fmla="*/ 1517896 w 3245094"/>
              <a:gd name="connsiteY71" fmla="*/ 1787322 h 7386434"/>
              <a:gd name="connsiteX72" fmla="*/ 1591715 w 3245094"/>
              <a:gd name="connsiteY72" fmla="*/ 1803990 h 7386434"/>
              <a:gd name="connsiteX73" fmla="*/ 1501227 w 3245094"/>
              <a:gd name="connsiteY73" fmla="*/ 1934959 h 7386434"/>
              <a:gd name="connsiteX74" fmla="*/ 1494083 w 3245094"/>
              <a:gd name="connsiteY74" fmla="*/ 1984965 h 7386434"/>
              <a:gd name="connsiteX75" fmla="*/ 1422646 w 3245094"/>
              <a:gd name="connsiteY75" fmla="*/ 2020684 h 7386434"/>
              <a:gd name="connsiteX76" fmla="*/ 1391690 w 3245094"/>
              <a:gd name="connsiteY76" fmla="*/ 2082597 h 7386434"/>
              <a:gd name="connsiteX77" fmla="*/ 1260721 w 3245094"/>
              <a:gd name="connsiteY77" fmla="*/ 2056403 h 7386434"/>
              <a:gd name="connsiteX78" fmla="*/ 1139277 w 3245094"/>
              <a:gd name="connsiteY78" fmla="*/ 2056402 h 7386434"/>
              <a:gd name="connsiteX79" fmla="*/ 1072602 w 3245094"/>
              <a:gd name="connsiteY79" fmla="*/ 2084978 h 7386434"/>
              <a:gd name="connsiteX80" fmla="*/ 1065458 w 3245094"/>
              <a:gd name="connsiteY80" fmla="*/ 2184990 h 7386434"/>
              <a:gd name="connsiteX81" fmla="*/ 977352 w 3245094"/>
              <a:gd name="connsiteY81" fmla="*/ 2273097 h 7386434"/>
              <a:gd name="connsiteX82" fmla="*/ 1120227 w 3245094"/>
              <a:gd name="connsiteY82" fmla="*/ 2335009 h 7386434"/>
              <a:gd name="connsiteX83" fmla="*/ 1170234 w 3245094"/>
              <a:gd name="connsiteY83" fmla="*/ 2370727 h 7386434"/>
              <a:gd name="connsiteX84" fmla="*/ 1222621 w 3245094"/>
              <a:gd name="connsiteY84" fmla="*/ 2387397 h 7386434"/>
              <a:gd name="connsiteX85" fmla="*/ 1272627 w 3245094"/>
              <a:gd name="connsiteY85" fmla="*/ 2437403 h 7386434"/>
              <a:gd name="connsiteX86" fmla="*/ 1329777 w 3245094"/>
              <a:gd name="connsiteY86" fmla="*/ 2458834 h 7386434"/>
              <a:gd name="connsiteX87" fmla="*/ 1422646 w 3245094"/>
              <a:gd name="connsiteY87" fmla="*/ 2535034 h 7386434"/>
              <a:gd name="connsiteX88" fmla="*/ 1508371 w 3245094"/>
              <a:gd name="connsiteY88" fmla="*/ 2568373 h 7386434"/>
              <a:gd name="connsiteX89" fmla="*/ 1641721 w 3245094"/>
              <a:gd name="connsiteY89" fmla="*/ 2716009 h 7386434"/>
              <a:gd name="connsiteX90" fmla="*/ 1725065 w 3245094"/>
              <a:gd name="connsiteY90" fmla="*/ 2870790 h 7386434"/>
              <a:gd name="connsiteX91" fmla="*/ 1850477 w 3245094"/>
              <a:gd name="connsiteY91" fmla="*/ 2931907 h 7386434"/>
              <a:gd name="connsiteX92" fmla="*/ 1896514 w 3245094"/>
              <a:gd name="connsiteY92" fmla="*/ 2977947 h 7386434"/>
              <a:gd name="connsiteX93" fmla="*/ 1927471 w 3245094"/>
              <a:gd name="connsiteY93" fmla="*/ 3082722 h 7386434"/>
              <a:gd name="connsiteX94" fmla="*/ 1989383 w 3245094"/>
              <a:gd name="connsiteY94" fmla="*/ 3185115 h 7386434"/>
              <a:gd name="connsiteX95" fmla="*/ 2051296 w 3245094"/>
              <a:gd name="connsiteY95" fmla="*/ 3223215 h 7386434"/>
              <a:gd name="connsiteX96" fmla="*/ 2182265 w 3245094"/>
              <a:gd name="connsiteY96" fmla="*/ 3370853 h 7386434"/>
              <a:gd name="connsiteX97" fmla="*/ 2325139 w 3245094"/>
              <a:gd name="connsiteY97" fmla="*/ 3447053 h 7386434"/>
              <a:gd name="connsiteX98" fmla="*/ 2384671 w 3245094"/>
              <a:gd name="connsiteY98" fmla="*/ 3532778 h 7386434"/>
              <a:gd name="connsiteX99" fmla="*/ 2432296 w 3245094"/>
              <a:gd name="connsiteY99" fmla="*/ 3599453 h 7386434"/>
              <a:gd name="connsiteX100" fmla="*/ 2479921 w 3245094"/>
              <a:gd name="connsiteY100" fmla="*/ 3589929 h 7386434"/>
              <a:gd name="connsiteX101" fmla="*/ 2484683 w 3245094"/>
              <a:gd name="connsiteY101" fmla="*/ 3742328 h 7386434"/>
              <a:gd name="connsiteX102" fmla="*/ 2537071 w 3245094"/>
              <a:gd name="connsiteY102" fmla="*/ 3835197 h 7386434"/>
              <a:gd name="connsiteX103" fmla="*/ 2529927 w 3245094"/>
              <a:gd name="connsiteY103" fmla="*/ 3873297 h 7386434"/>
              <a:gd name="connsiteX104" fmla="*/ 2598983 w 3245094"/>
              <a:gd name="connsiteY104" fmla="*/ 3909015 h 7386434"/>
              <a:gd name="connsiteX105" fmla="*/ 2656133 w 3245094"/>
              <a:gd name="connsiteY105" fmla="*/ 3854247 h 7386434"/>
              <a:gd name="connsiteX106" fmla="*/ 2689471 w 3245094"/>
              <a:gd name="connsiteY106" fmla="*/ 3937590 h 7386434"/>
              <a:gd name="connsiteX107" fmla="*/ 2734715 w 3245094"/>
              <a:gd name="connsiteY107" fmla="*/ 3982834 h 7386434"/>
              <a:gd name="connsiteX108" fmla="*/ 2808533 w 3245094"/>
              <a:gd name="connsiteY108" fmla="*/ 4006647 h 7386434"/>
              <a:gd name="connsiteX109" fmla="*/ 2860921 w 3245094"/>
              <a:gd name="connsiteY109" fmla="*/ 4075703 h 7386434"/>
              <a:gd name="connsiteX110" fmla="*/ 2946646 w 3245094"/>
              <a:gd name="connsiteY110" fmla="*/ 4130472 h 7386434"/>
              <a:gd name="connsiteX111" fmla="*/ 2999033 w 3245094"/>
              <a:gd name="connsiteY111" fmla="*/ 4163809 h 7386434"/>
              <a:gd name="connsiteX112" fmla="*/ 2870446 w 3245094"/>
              <a:gd name="connsiteY112" fmla="*/ 4256678 h 7386434"/>
              <a:gd name="connsiteX113" fmla="*/ 2868064 w 3245094"/>
              <a:gd name="connsiteY113" fmla="*/ 4311446 h 7386434"/>
              <a:gd name="connsiteX114" fmla="*/ 2970458 w 3245094"/>
              <a:gd name="connsiteY114" fmla="*/ 4428128 h 7386434"/>
              <a:gd name="connsiteX115" fmla="*/ 3065708 w 3245094"/>
              <a:gd name="connsiteY115" fmla="*/ 4490040 h 7386434"/>
              <a:gd name="connsiteX116" fmla="*/ 3096665 w 3245094"/>
              <a:gd name="connsiteY116" fmla="*/ 4528140 h 7386434"/>
              <a:gd name="connsiteX117" fmla="*/ 3082377 w 3245094"/>
              <a:gd name="connsiteY117" fmla="*/ 4609103 h 7386434"/>
              <a:gd name="connsiteX118" fmla="*/ 3077615 w 3245094"/>
              <a:gd name="connsiteY118" fmla="*/ 4692447 h 7386434"/>
              <a:gd name="connsiteX119" fmla="*/ 3034752 w 3245094"/>
              <a:gd name="connsiteY119" fmla="*/ 4701972 h 7386434"/>
              <a:gd name="connsiteX120" fmla="*/ 3008558 w 3245094"/>
              <a:gd name="connsiteY120" fmla="*/ 4718640 h 7386434"/>
              <a:gd name="connsiteX121" fmla="*/ 3053802 w 3245094"/>
              <a:gd name="connsiteY121" fmla="*/ 4795632 h 7386434"/>
              <a:gd name="connsiteX122" fmla="*/ 3037133 w 3245094"/>
              <a:gd name="connsiteY122" fmla="*/ 4868659 h 7386434"/>
              <a:gd name="connsiteX123" fmla="*/ 3020465 w 3245094"/>
              <a:gd name="connsiteY123" fmla="*/ 5004390 h 7386434"/>
              <a:gd name="connsiteX124" fmla="*/ 2982365 w 3245094"/>
              <a:gd name="connsiteY124" fmla="*/ 5044872 h 7386434"/>
              <a:gd name="connsiteX125" fmla="*/ 2965696 w 3245094"/>
              <a:gd name="connsiteY125" fmla="*/ 5166315 h 7386434"/>
              <a:gd name="connsiteX126" fmla="*/ 2937121 w 3245094"/>
              <a:gd name="connsiteY126" fmla="*/ 5285378 h 7386434"/>
              <a:gd name="connsiteX127" fmla="*/ 2989508 w 3245094"/>
              <a:gd name="connsiteY127" fmla="*/ 5302047 h 7386434"/>
              <a:gd name="connsiteX128" fmla="*/ 2987127 w 3245094"/>
              <a:gd name="connsiteY128" fmla="*/ 5347290 h 7386434"/>
              <a:gd name="connsiteX129" fmla="*/ 2984746 w 3245094"/>
              <a:gd name="connsiteY129" fmla="*/ 5402059 h 7386434"/>
              <a:gd name="connsiteX130" fmla="*/ 3041896 w 3245094"/>
              <a:gd name="connsiteY130" fmla="*/ 5471115 h 7386434"/>
              <a:gd name="connsiteX131" fmla="*/ 3089521 w 3245094"/>
              <a:gd name="connsiteY131" fmla="*/ 5597322 h 7386434"/>
              <a:gd name="connsiteX132" fmla="*/ 2996652 w 3245094"/>
              <a:gd name="connsiteY132" fmla="*/ 5887834 h 7386434"/>
              <a:gd name="connsiteX133" fmla="*/ 3018083 w 3245094"/>
              <a:gd name="connsiteY133" fmla="*/ 5942603 h 7386434"/>
              <a:gd name="connsiteX134" fmla="*/ 3044277 w 3245094"/>
              <a:gd name="connsiteY134" fmla="*/ 5994990 h 7386434"/>
              <a:gd name="connsiteX135" fmla="*/ 3049040 w 3245094"/>
              <a:gd name="connsiteY135" fmla="*/ 6099765 h 7386434"/>
              <a:gd name="connsiteX136" fmla="*/ 3028402 w 3245094"/>
              <a:gd name="connsiteY136" fmla="*/ 6195807 h 7386434"/>
              <a:gd name="connsiteX137" fmla="*/ 2956170 w 3245094"/>
              <a:gd name="connsiteY137" fmla="*/ 6259310 h 7386434"/>
              <a:gd name="connsiteX138" fmla="*/ 2920452 w 3245094"/>
              <a:gd name="connsiteY138" fmla="*/ 6240259 h 7386434"/>
              <a:gd name="connsiteX139" fmla="*/ 2849015 w 3245094"/>
              <a:gd name="connsiteY139" fmla="*/ 6252165 h 7386434"/>
              <a:gd name="connsiteX140" fmla="*/ 2713283 w 3245094"/>
              <a:gd name="connsiteY140" fmla="*/ 6364084 h 7386434"/>
              <a:gd name="connsiteX141" fmla="*/ 2606127 w 3245094"/>
              <a:gd name="connsiteY141" fmla="*/ 6349797 h 7386434"/>
              <a:gd name="connsiteX142" fmla="*/ 2575171 w 3245094"/>
              <a:gd name="connsiteY142" fmla="*/ 6378372 h 7386434"/>
              <a:gd name="connsiteX143" fmla="*/ 2508495 w 3245094"/>
              <a:gd name="connsiteY143" fmla="*/ 6423614 h 7386434"/>
              <a:gd name="connsiteX144" fmla="*/ 2391815 w 3245094"/>
              <a:gd name="connsiteY144" fmla="*/ 6411709 h 7386434"/>
              <a:gd name="connsiteX145" fmla="*/ 2368002 w 3245094"/>
              <a:gd name="connsiteY145" fmla="*/ 6528390 h 7386434"/>
              <a:gd name="connsiteX146" fmla="*/ 2363240 w 3245094"/>
              <a:gd name="connsiteY146" fmla="*/ 6564109 h 7386434"/>
              <a:gd name="connsiteX147" fmla="*/ 2339428 w 3245094"/>
              <a:gd name="connsiteY147" fmla="*/ 6583159 h 7386434"/>
              <a:gd name="connsiteX148" fmla="*/ 2141783 w 3245094"/>
              <a:gd name="connsiteY148" fmla="*/ 6535534 h 7386434"/>
              <a:gd name="connsiteX149" fmla="*/ 2103683 w 3245094"/>
              <a:gd name="connsiteY149" fmla="*/ 6587922 h 7386434"/>
              <a:gd name="connsiteX150" fmla="*/ 2072727 w 3245094"/>
              <a:gd name="connsiteY150" fmla="*/ 6683172 h 7386434"/>
              <a:gd name="connsiteX151" fmla="*/ 2039389 w 3245094"/>
              <a:gd name="connsiteY151" fmla="*/ 6747465 h 7386434"/>
              <a:gd name="connsiteX152" fmla="*/ 2051296 w 3245094"/>
              <a:gd name="connsiteY152" fmla="*/ 6809378 h 7386434"/>
              <a:gd name="connsiteX153" fmla="*/ 2184646 w 3245094"/>
              <a:gd name="connsiteY153" fmla="*/ 6921297 h 7386434"/>
              <a:gd name="connsiteX154" fmla="*/ 2253702 w 3245094"/>
              <a:gd name="connsiteY154" fmla="*/ 6954634 h 7386434"/>
              <a:gd name="connsiteX155" fmla="*/ 2237033 w 3245094"/>
              <a:gd name="connsiteY155" fmla="*/ 6978447 h 7386434"/>
              <a:gd name="connsiteX156" fmla="*/ 2201315 w 3245094"/>
              <a:gd name="connsiteY156" fmla="*/ 6997497 h 7386434"/>
              <a:gd name="connsiteX157" fmla="*/ 2234652 w 3245094"/>
              <a:gd name="connsiteY157" fmla="*/ 7073697 h 7386434"/>
              <a:gd name="connsiteX158" fmla="*/ 2203696 w 3245094"/>
              <a:gd name="connsiteY158" fmla="*/ 7095128 h 7386434"/>
              <a:gd name="connsiteX159" fmla="*/ 2098921 w 3245094"/>
              <a:gd name="connsiteY159" fmla="*/ 7033215 h 7386434"/>
              <a:gd name="connsiteX160" fmla="*/ 2056058 w 3245094"/>
              <a:gd name="connsiteY160" fmla="*/ 7059409 h 7386434"/>
              <a:gd name="connsiteX161" fmla="*/ 1996527 w 3245094"/>
              <a:gd name="connsiteY161" fmla="*/ 6957015 h 7386434"/>
              <a:gd name="connsiteX162" fmla="*/ 1879846 w 3245094"/>
              <a:gd name="connsiteY162" fmla="*/ 6983209 h 7386434"/>
              <a:gd name="connsiteX163" fmla="*/ 1815552 w 3245094"/>
              <a:gd name="connsiteY163" fmla="*/ 6987972 h 7386434"/>
              <a:gd name="connsiteX164" fmla="*/ 1765546 w 3245094"/>
              <a:gd name="connsiteY164" fmla="*/ 6983210 h 7386434"/>
              <a:gd name="connsiteX165" fmla="*/ 1708396 w 3245094"/>
              <a:gd name="connsiteY165" fmla="*/ 7028453 h 7386434"/>
              <a:gd name="connsiteX166" fmla="*/ 1529802 w 3245094"/>
              <a:gd name="connsiteY166" fmla="*/ 6987972 h 7386434"/>
              <a:gd name="connsiteX167" fmla="*/ 1553614 w 3245094"/>
              <a:gd name="connsiteY167" fmla="*/ 7114178 h 7386434"/>
              <a:gd name="connsiteX168" fmla="*/ 1477415 w 3245094"/>
              <a:gd name="connsiteY168" fmla="*/ 7159422 h 7386434"/>
              <a:gd name="connsiteX169" fmla="*/ 1415502 w 3245094"/>
              <a:gd name="connsiteY169" fmla="*/ 7226096 h 7386434"/>
              <a:gd name="connsiteX170" fmla="*/ 1265483 w 3245094"/>
              <a:gd name="connsiteY170" fmla="*/ 7218953 h 7386434"/>
              <a:gd name="connsiteX171" fmla="*/ 1213096 w 3245094"/>
              <a:gd name="connsiteY171" fmla="*/ 7328490 h 7386434"/>
              <a:gd name="connsiteX0" fmla="*/ 1244052 w 4127377"/>
              <a:gd name="connsiteY0" fmla="*/ 7386434 h 7386434"/>
              <a:gd name="connsiteX1" fmla="*/ 4076152 w 4127377"/>
              <a:gd name="connsiteY1" fmla="*/ 6491082 h 7386434"/>
              <a:gd name="connsiteX2" fmla="*/ 3244302 w 4127377"/>
              <a:gd name="connsiteY2" fmla="*/ 953882 h 7386434"/>
              <a:gd name="connsiteX3" fmla="*/ 3056977 w 4127377"/>
              <a:gd name="connsiteY3" fmla="*/ 982457 h 7386434"/>
              <a:gd name="connsiteX4" fmla="*/ 2958552 w 4127377"/>
              <a:gd name="connsiteY4" fmla="*/ 976107 h 7386434"/>
              <a:gd name="connsiteX5" fmla="*/ 2926802 w 4127377"/>
              <a:gd name="connsiteY5" fmla="*/ 906257 h 7386434"/>
              <a:gd name="connsiteX6" fmla="*/ 2866477 w 4127377"/>
              <a:gd name="connsiteY6" fmla="*/ 893559 h 7386434"/>
              <a:gd name="connsiteX7" fmla="*/ 2799802 w 4127377"/>
              <a:gd name="connsiteY7" fmla="*/ 874507 h 7386434"/>
              <a:gd name="connsiteX8" fmla="*/ 2761702 w 4127377"/>
              <a:gd name="connsiteY8" fmla="*/ 807832 h 7386434"/>
              <a:gd name="connsiteX9" fmla="*/ 2609302 w 4127377"/>
              <a:gd name="connsiteY9" fmla="*/ 760207 h 7386434"/>
              <a:gd name="connsiteX10" fmla="*/ 2580727 w 4127377"/>
              <a:gd name="connsiteY10" fmla="*/ 604632 h 7386434"/>
              <a:gd name="connsiteX11" fmla="*/ 2526752 w 4127377"/>
              <a:gd name="connsiteY11" fmla="*/ 531609 h 7386434"/>
              <a:gd name="connsiteX12" fmla="*/ 2596602 w 4127377"/>
              <a:gd name="connsiteY12" fmla="*/ 407782 h 7386434"/>
              <a:gd name="connsiteX13" fmla="*/ 2629939 w 4127377"/>
              <a:gd name="connsiteY13" fmla="*/ 310947 h 7386434"/>
              <a:gd name="connsiteX14" fmla="*/ 2517227 w 4127377"/>
              <a:gd name="connsiteY14" fmla="*/ 239507 h 7386434"/>
              <a:gd name="connsiteX15" fmla="*/ 2402927 w 4127377"/>
              <a:gd name="connsiteY15" fmla="*/ 271257 h 7386434"/>
              <a:gd name="connsiteX16" fmla="*/ 2275927 w 4127377"/>
              <a:gd name="connsiteY16" fmla="*/ 198232 h 7386434"/>
              <a:gd name="connsiteX17" fmla="*/ 2133052 w 4127377"/>
              <a:gd name="connsiteY17" fmla="*/ 233157 h 7386434"/>
              <a:gd name="connsiteX18" fmla="*/ 1913977 w 4127377"/>
              <a:gd name="connsiteY18" fmla="*/ 36309 h 7386434"/>
              <a:gd name="connsiteX19" fmla="*/ 1777452 w 4127377"/>
              <a:gd name="connsiteY19" fmla="*/ 13289 h 7386434"/>
              <a:gd name="connsiteX20" fmla="*/ 1703633 w 4127377"/>
              <a:gd name="connsiteY20" fmla="*/ 41864 h 7386434"/>
              <a:gd name="connsiteX21" fmla="*/ 1615527 w 4127377"/>
              <a:gd name="connsiteY21" fmla="*/ 75203 h 7386434"/>
              <a:gd name="connsiteX22" fmla="*/ 1515515 w 4127377"/>
              <a:gd name="connsiteY22" fmla="*/ 129971 h 7386434"/>
              <a:gd name="connsiteX23" fmla="*/ 1525040 w 4127377"/>
              <a:gd name="connsiteY23" fmla="*/ 194264 h 7386434"/>
              <a:gd name="connsiteX24" fmla="*/ 1505990 w 4127377"/>
              <a:gd name="connsiteY24" fmla="*/ 251415 h 7386434"/>
              <a:gd name="connsiteX25" fmla="*/ 1413121 w 4127377"/>
              <a:gd name="connsiteY25" fmla="*/ 270464 h 7386434"/>
              <a:gd name="connsiteX26" fmla="*/ 1339302 w 4127377"/>
              <a:gd name="connsiteY26" fmla="*/ 306184 h 7386434"/>
              <a:gd name="connsiteX27" fmla="*/ 1260721 w 4127377"/>
              <a:gd name="connsiteY27" fmla="*/ 346665 h 7386434"/>
              <a:gd name="connsiteX28" fmla="*/ 1191665 w 4127377"/>
              <a:gd name="connsiteY28" fmla="*/ 272847 h 7386434"/>
              <a:gd name="connsiteX29" fmla="*/ 1082127 w 4127377"/>
              <a:gd name="connsiteY29" fmla="*/ 353809 h 7386434"/>
              <a:gd name="connsiteX30" fmla="*/ 1020215 w 4127377"/>
              <a:gd name="connsiteY30" fmla="*/ 420484 h 7386434"/>
              <a:gd name="connsiteX31" fmla="*/ 858290 w 4127377"/>
              <a:gd name="connsiteY31" fmla="*/ 301422 h 7386434"/>
              <a:gd name="connsiteX32" fmla="*/ 796377 w 4127377"/>
              <a:gd name="connsiteY32" fmla="*/ 406196 h 7386434"/>
              <a:gd name="connsiteX33" fmla="*/ 755896 w 4127377"/>
              <a:gd name="connsiteY33" fmla="*/ 341903 h 7386434"/>
              <a:gd name="connsiteX34" fmla="*/ 689221 w 4127377"/>
              <a:gd name="connsiteY34" fmla="*/ 270465 h 7386434"/>
              <a:gd name="connsiteX35" fmla="*/ 667790 w 4127377"/>
              <a:gd name="connsiteY35" fmla="*/ 313328 h 7386434"/>
              <a:gd name="connsiteX36" fmla="*/ 620165 w 4127377"/>
              <a:gd name="connsiteY36" fmla="*/ 382384 h 7386434"/>
              <a:gd name="connsiteX37" fmla="*/ 589208 w 4127377"/>
              <a:gd name="connsiteY37" fmla="*/ 396672 h 7386434"/>
              <a:gd name="connsiteX38" fmla="*/ 498721 w 4127377"/>
              <a:gd name="connsiteY38" fmla="*/ 482397 h 7386434"/>
              <a:gd name="connsiteX39" fmla="*/ 396327 w 4127377"/>
              <a:gd name="connsiteY39" fmla="*/ 380003 h 7386434"/>
              <a:gd name="connsiteX40" fmla="*/ 243927 w 4127377"/>
              <a:gd name="connsiteY40" fmla="*/ 294278 h 7386434"/>
              <a:gd name="connsiteX41" fmla="*/ 174871 w 4127377"/>
              <a:gd name="connsiteY41" fmla="*/ 327615 h 7386434"/>
              <a:gd name="connsiteX42" fmla="*/ 127246 w 4127377"/>
              <a:gd name="connsiteY42" fmla="*/ 410959 h 7386434"/>
              <a:gd name="connsiteX43" fmla="*/ 43902 w 4127377"/>
              <a:gd name="connsiteY43" fmla="*/ 472872 h 7386434"/>
              <a:gd name="connsiteX44" fmla="*/ 8183 w 4127377"/>
              <a:gd name="connsiteY44" fmla="*/ 484778 h 7386434"/>
              <a:gd name="connsiteX45" fmla="*/ 198683 w 4127377"/>
              <a:gd name="connsiteY45" fmla="*/ 689565 h 7386434"/>
              <a:gd name="connsiteX46" fmla="*/ 265359 w 4127377"/>
              <a:gd name="connsiteY46" fmla="*/ 706234 h 7386434"/>
              <a:gd name="connsiteX47" fmla="*/ 298697 w 4127377"/>
              <a:gd name="connsiteY47" fmla="*/ 730047 h 7386434"/>
              <a:gd name="connsiteX48" fmla="*/ 296315 w 4127377"/>
              <a:gd name="connsiteY48" fmla="*/ 901496 h 7386434"/>
              <a:gd name="connsiteX49" fmla="*/ 362990 w 4127377"/>
              <a:gd name="connsiteY49" fmla="*/ 906259 h 7386434"/>
              <a:gd name="connsiteX50" fmla="*/ 401090 w 4127377"/>
              <a:gd name="connsiteY50" fmla="*/ 856253 h 7386434"/>
              <a:gd name="connsiteX51" fmla="*/ 482052 w 4127377"/>
              <a:gd name="connsiteY51" fmla="*/ 894353 h 7386434"/>
              <a:gd name="connsiteX52" fmla="*/ 420140 w 4127377"/>
              <a:gd name="connsiteY52" fmla="*/ 1039609 h 7386434"/>
              <a:gd name="connsiteX53" fmla="*/ 434427 w 4127377"/>
              <a:gd name="connsiteY53" fmla="*/ 1087234 h 7386434"/>
              <a:gd name="connsiteX54" fmla="*/ 379658 w 4127377"/>
              <a:gd name="connsiteY54" fmla="*/ 1139622 h 7386434"/>
              <a:gd name="connsiteX55" fmla="*/ 415377 w 4127377"/>
              <a:gd name="connsiteY55" fmla="*/ 1168196 h 7386434"/>
              <a:gd name="connsiteX56" fmla="*/ 486815 w 4127377"/>
              <a:gd name="connsiteY56" fmla="*/ 1256303 h 7386434"/>
              <a:gd name="connsiteX57" fmla="*/ 527296 w 4127377"/>
              <a:gd name="connsiteY57" fmla="*/ 1344409 h 7386434"/>
              <a:gd name="connsiteX58" fmla="*/ 636833 w 4127377"/>
              <a:gd name="connsiteY58" fmla="*/ 1396797 h 7386434"/>
              <a:gd name="connsiteX59" fmla="*/ 746371 w 4127377"/>
              <a:gd name="connsiteY59" fmla="*/ 1420609 h 7386434"/>
              <a:gd name="connsiteX60" fmla="*/ 829715 w 4127377"/>
              <a:gd name="connsiteY60" fmla="*/ 1468234 h 7386434"/>
              <a:gd name="connsiteX61" fmla="*/ 913058 w 4127377"/>
              <a:gd name="connsiteY61" fmla="*/ 1442040 h 7386434"/>
              <a:gd name="connsiteX62" fmla="*/ 994021 w 4127377"/>
              <a:gd name="connsiteY62" fmla="*/ 1368222 h 7386434"/>
              <a:gd name="connsiteX63" fmla="*/ 1103558 w 4127377"/>
              <a:gd name="connsiteY63" fmla="*/ 1351553 h 7386434"/>
              <a:gd name="connsiteX64" fmla="*/ 1170233 w 4127377"/>
              <a:gd name="connsiteY64" fmla="*/ 1356315 h 7386434"/>
              <a:gd name="connsiteX65" fmla="*/ 1329777 w 4127377"/>
              <a:gd name="connsiteY65" fmla="*/ 1465853 h 7386434"/>
              <a:gd name="connsiteX66" fmla="*/ 1389308 w 4127377"/>
              <a:gd name="connsiteY66" fmla="*/ 1494428 h 7386434"/>
              <a:gd name="connsiteX67" fmla="*/ 1260721 w 4127377"/>
              <a:gd name="connsiteY67" fmla="*/ 1596822 h 7386434"/>
              <a:gd name="connsiteX68" fmla="*/ 1263102 w 4127377"/>
              <a:gd name="connsiteY68" fmla="*/ 1661115 h 7386434"/>
              <a:gd name="connsiteX69" fmla="*/ 1425027 w 4127377"/>
              <a:gd name="connsiteY69" fmla="*/ 1613490 h 7386434"/>
              <a:gd name="connsiteX70" fmla="*/ 1386927 w 4127377"/>
              <a:gd name="connsiteY70" fmla="*/ 1677784 h 7386434"/>
              <a:gd name="connsiteX71" fmla="*/ 1405977 w 4127377"/>
              <a:gd name="connsiteY71" fmla="*/ 1751603 h 7386434"/>
              <a:gd name="connsiteX72" fmla="*/ 1517896 w 4127377"/>
              <a:gd name="connsiteY72" fmla="*/ 1787322 h 7386434"/>
              <a:gd name="connsiteX73" fmla="*/ 1591715 w 4127377"/>
              <a:gd name="connsiteY73" fmla="*/ 1803990 h 7386434"/>
              <a:gd name="connsiteX74" fmla="*/ 1501227 w 4127377"/>
              <a:gd name="connsiteY74" fmla="*/ 1934959 h 7386434"/>
              <a:gd name="connsiteX75" fmla="*/ 1494083 w 4127377"/>
              <a:gd name="connsiteY75" fmla="*/ 1984965 h 7386434"/>
              <a:gd name="connsiteX76" fmla="*/ 1422646 w 4127377"/>
              <a:gd name="connsiteY76" fmla="*/ 2020684 h 7386434"/>
              <a:gd name="connsiteX77" fmla="*/ 1391690 w 4127377"/>
              <a:gd name="connsiteY77" fmla="*/ 2082597 h 7386434"/>
              <a:gd name="connsiteX78" fmla="*/ 1260721 w 4127377"/>
              <a:gd name="connsiteY78" fmla="*/ 2056403 h 7386434"/>
              <a:gd name="connsiteX79" fmla="*/ 1139277 w 4127377"/>
              <a:gd name="connsiteY79" fmla="*/ 2056402 h 7386434"/>
              <a:gd name="connsiteX80" fmla="*/ 1072602 w 4127377"/>
              <a:gd name="connsiteY80" fmla="*/ 2084978 h 7386434"/>
              <a:gd name="connsiteX81" fmla="*/ 1065458 w 4127377"/>
              <a:gd name="connsiteY81" fmla="*/ 2184990 h 7386434"/>
              <a:gd name="connsiteX82" fmla="*/ 977352 w 4127377"/>
              <a:gd name="connsiteY82" fmla="*/ 2273097 h 7386434"/>
              <a:gd name="connsiteX83" fmla="*/ 1120227 w 4127377"/>
              <a:gd name="connsiteY83" fmla="*/ 2335009 h 7386434"/>
              <a:gd name="connsiteX84" fmla="*/ 1170234 w 4127377"/>
              <a:gd name="connsiteY84" fmla="*/ 2370727 h 7386434"/>
              <a:gd name="connsiteX85" fmla="*/ 1222621 w 4127377"/>
              <a:gd name="connsiteY85" fmla="*/ 2387397 h 7386434"/>
              <a:gd name="connsiteX86" fmla="*/ 1272627 w 4127377"/>
              <a:gd name="connsiteY86" fmla="*/ 2437403 h 7386434"/>
              <a:gd name="connsiteX87" fmla="*/ 1329777 w 4127377"/>
              <a:gd name="connsiteY87" fmla="*/ 2458834 h 7386434"/>
              <a:gd name="connsiteX88" fmla="*/ 1422646 w 4127377"/>
              <a:gd name="connsiteY88" fmla="*/ 2535034 h 7386434"/>
              <a:gd name="connsiteX89" fmla="*/ 1508371 w 4127377"/>
              <a:gd name="connsiteY89" fmla="*/ 2568373 h 7386434"/>
              <a:gd name="connsiteX90" fmla="*/ 1641721 w 4127377"/>
              <a:gd name="connsiteY90" fmla="*/ 2716009 h 7386434"/>
              <a:gd name="connsiteX91" fmla="*/ 1725065 w 4127377"/>
              <a:gd name="connsiteY91" fmla="*/ 2870790 h 7386434"/>
              <a:gd name="connsiteX92" fmla="*/ 1850477 w 4127377"/>
              <a:gd name="connsiteY92" fmla="*/ 2931907 h 7386434"/>
              <a:gd name="connsiteX93" fmla="*/ 1896514 w 4127377"/>
              <a:gd name="connsiteY93" fmla="*/ 2977947 h 7386434"/>
              <a:gd name="connsiteX94" fmla="*/ 1927471 w 4127377"/>
              <a:gd name="connsiteY94" fmla="*/ 3082722 h 7386434"/>
              <a:gd name="connsiteX95" fmla="*/ 1989383 w 4127377"/>
              <a:gd name="connsiteY95" fmla="*/ 3185115 h 7386434"/>
              <a:gd name="connsiteX96" fmla="*/ 2051296 w 4127377"/>
              <a:gd name="connsiteY96" fmla="*/ 3223215 h 7386434"/>
              <a:gd name="connsiteX97" fmla="*/ 2182265 w 4127377"/>
              <a:gd name="connsiteY97" fmla="*/ 3370853 h 7386434"/>
              <a:gd name="connsiteX98" fmla="*/ 2325139 w 4127377"/>
              <a:gd name="connsiteY98" fmla="*/ 3447053 h 7386434"/>
              <a:gd name="connsiteX99" fmla="*/ 2384671 w 4127377"/>
              <a:gd name="connsiteY99" fmla="*/ 3532778 h 7386434"/>
              <a:gd name="connsiteX100" fmla="*/ 2432296 w 4127377"/>
              <a:gd name="connsiteY100" fmla="*/ 3599453 h 7386434"/>
              <a:gd name="connsiteX101" fmla="*/ 2479921 w 4127377"/>
              <a:gd name="connsiteY101" fmla="*/ 3589929 h 7386434"/>
              <a:gd name="connsiteX102" fmla="*/ 2484683 w 4127377"/>
              <a:gd name="connsiteY102" fmla="*/ 3742328 h 7386434"/>
              <a:gd name="connsiteX103" fmla="*/ 2537071 w 4127377"/>
              <a:gd name="connsiteY103" fmla="*/ 3835197 h 7386434"/>
              <a:gd name="connsiteX104" fmla="*/ 2529927 w 4127377"/>
              <a:gd name="connsiteY104" fmla="*/ 3873297 h 7386434"/>
              <a:gd name="connsiteX105" fmla="*/ 2598983 w 4127377"/>
              <a:gd name="connsiteY105" fmla="*/ 3909015 h 7386434"/>
              <a:gd name="connsiteX106" fmla="*/ 2656133 w 4127377"/>
              <a:gd name="connsiteY106" fmla="*/ 3854247 h 7386434"/>
              <a:gd name="connsiteX107" fmla="*/ 2689471 w 4127377"/>
              <a:gd name="connsiteY107" fmla="*/ 3937590 h 7386434"/>
              <a:gd name="connsiteX108" fmla="*/ 2734715 w 4127377"/>
              <a:gd name="connsiteY108" fmla="*/ 3982834 h 7386434"/>
              <a:gd name="connsiteX109" fmla="*/ 2808533 w 4127377"/>
              <a:gd name="connsiteY109" fmla="*/ 4006647 h 7386434"/>
              <a:gd name="connsiteX110" fmla="*/ 2860921 w 4127377"/>
              <a:gd name="connsiteY110" fmla="*/ 4075703 h 7386434"/>
              <a:gd name="connsiteX111" fmla="*/ 2946646 w 4127377"/>
              <a:gd name="connsiteY111" fmla="*/ 4130472 h 7386434"/>
              <a:gd name="connsiteX112" fmla="*/ 2999033 w 4127377"/>
              <a:gd name="connsiteY112" fmla="*/ 4163809 h 7386434"/>
              <a:gd name="connsiteX113" fmla="*/ 2870446 w 4127377"/>
              <a:gd name="connsiteY113" fmla="*/ 4256678 h 7386434"/>
              <a:gd name="connsiteX114" fmla="*/ 2868064 w 4127377"/>
              <a:gd name="connsiteY114" fmla="*/ 4311446 h 7386434"/>
              <a:gd name="connsiteX115" fmla="*/ 2970458 w 4127377"/>
              <a:gd name="connsiteY115" fmla="*/ 4428128 h 7386434"/>
              <a:gd name="connsiteX116" fmla="*/ 3065708 w 4127377"/>
              <a:gd name="connsiteY116" fmla="*/ 4490040 h 7386434"/>
              <a:gd name="connsiteX117" fmla="*/ 3096665 w 4127377"/>
              <a:gd name="connsiteY117" fmla="*/ 4528140 h 7386434"/>
              <a:gd name="connsiteX118" fmla="*/ 3082377 w 4127377"/>
              <a:gd name="connsiteY118" fmla="*/ 4609103 h 7386434"/>
              <a:gd name="connsiteX119" fmla="*/ 3077615 w 4127377"/>
              <a:gd name="connsiteY119" fmla="*/ 4692447 h 7386434"/>
              <a:gd name="connsiteX120" fmla="*/ 3034752 w 4127377"/>
              <a:gd name="connsiteY120" fmla="*/ 4701972 h 7386434"/>
              <a:gd name="connsiteX121" fmla="*/ 3008558 w 4127377"/>
              <a:gd name="connsiteY121" fmla="*/ 4718640 h 7386434"/>
              <a:gd name="connsiteX122" fmla="*/ 3053802 w 4127377"/>
              <a:gd name="connsiteY122" fmla="*/ 4795632 h 7386434"/>
              <a:gd name="connsiteX123" fmla="*/ 3037133 w 4127377"/>
              <a:gd name="connsiteY123" fmla="*/ 4868659 h 7386434"/>
              <a:gd name="connsiteX124" fmla="*/ 3020465 w 4127377"/>
              <a:gd name="connsiteY124" fmla="*/ 5004390 h 7386434"/>
              <a:gd name="connsiteX125" fmla="*/ 2982365 w 4127377"/>
              <a:gd name="connsiteY125" fmla="*/ 5044872 h 7386434"/>
              <a:gd name="connsiteX126" fmla="*/ 2965696 w 4127377"/>
              <a:gd name="connsiteY126" fmla="*/ 5166315 h 7386434"/>
              <a:gd name="connsiteX127" fmla="*/ 2937121 w 4127377"/>
              <a:gd name="connsiteY127" fmla="*/ 5285378 h 7386434"/>
              <a:gd name="connsiteX128" fmla="*/ 2989508 w 4127377"/>
              <a:gd name="connsiteY128" fmla="*/ 5302047 h 7386434"/>
              <a:gd name="connsiteX129" fmla="*/ 2987127 w 4127377"/>
              <a:gd name="connsiteY129" fmla="*/ 5347290 h 7386434"/>
              <a:gd name="connsiteX130" fmla="*/ 2984746 w 4127377"/>
              <a:gd name="connsiteY130" fmla="*/ 5402059 h 7386434"/>
              <a:gd name="connsiteX131" fmla="*/ 3041896 w 4127377"/>
              <a:gd name="connsiteY131" fmla="*/ 5471115 h 7386434"/>
              <a:gd name="connsiteX132" fmla="*/ 3089521 w 4127377"/>
              <a:gd name="connsiteY132" fmla="*/ 5597322 h 7386434"/>
              <a:gd name="connsiteX133" fmla="*/ 2996652 w 4127377"/>
              <a:gd name="connsiteY133" fmla="*/ 5887834 h 7386434"/>
              <a:gd name="connsiteX134" fmla="*/ 3018083 w 4127377"/>
              <a:gd name="connsiteY134" fmla="*/ 5942603 h 7386434"/>
              <a:gd name="connsiteX135" fmla="*/ 3044277 w 4127377"/>
              <a:gd name="connsiteY135" fmla="*/ 5994990 h 7386434"/>
              <a:gd name="connsiteX136" fmla="*/ 3049040 w 4127377"/>
              <a:gd name="connsiteY136" fmla="*/ 6099765 h 7386434"/>
              <a:gd name="connsiteX137" fmla="*/ 3028402 w 4127377"/>
              <a:gd name="connsiteY137" fmla="*/ 6195807 h 7386434"/>
              <a:gd name="connsiteX138" fmla="*/ 2956170 w 4127377"/>
              <a:gd name="connsiteY138" fmla="*/ 6259310 h 7386434"/>
              <a:gd name="connsiteX139" fmla="*/ 2920452 w 4127377"/>
              <a:gd name="connsiteY139" fmla="*/ 6240259 h 7386434"/>
              <a:gd name="connsiteX140" fmla="*/ 2849015 w 4127377"/>
              <a:gd name="connsiteY140" fmla="*/ 6252165 h 7386434"/>
              <a:gd name="connsiteX141" fmla="*/ 2713283 w 4127377"/>
              <a:gd name="connsiteY141" fmla="*/ 6364084 h 7386434"/>
              <a:gd name="connsiteX142" fmla="*/ 2606127 w 4127377"/>
              <a:gd name="connsiteY142" fmla="*/ 6349797 h 7386434"/>
              <a:gd name="connsiteX143" fmla="*/ 2575171 w 4127377"/>
              <a:gd name="connsiteY143" fmla="*/ 6378372 h 7386434"/>
              <a:gd name="connsiteX144" fmla="*/ 2508495 w 4127377"/>
              <a:gd name="connsiteY144" fmla="*/ 6423614 h 7386434"/>
              <a:gd name="connsiteX145" fmla="*/ 2391815 w 4127377"/>
              <a:gd name="connsiteY145" fmla="*/ 6411709 h 7386434"/>
              <a:gd name="connsiteX146" fmla="*/ 2368002 w 4127377"/>
              <a:gd name="connsiteY146" fmla="*/ 6528390 h 7386434"/>
              <a:gd name="connsiteX147" fmla="*/ 2363240 w 4127377"/>
              <a:gd name="connsiteY147" fmla="*/ 6564109 h 7386434"/>
              <a:gd name="connsiteX148" fmla="*/ 2339428 w 4127377"/>
              <a:gd name="connsiteY148" fmla="*/ 6583159 h 7386434"/>
              <a:gd name="connsiteX149" fmla="*/ 2141783 w 4127377"/>
              <a:gd name="connsiteY149" fmla="*/ 6535534 h 7386434"/>
              <a:gd name="connsiteX150" fmla="*/ 2103683 w 4127377"/>
              <a:gd name="connsiteY150" fmla="*/ 6587922 h 7386434"/>
              <a:gd name="connsiteX151" fmla="*/ 2072727 w 4127377"/>
              <a:gd name="connsiteY151" fmla="*/ 6683172 h 7386434"/>
              <a:gd name="connsiteX152" fmla="*/ 2039389 w 4127377"/>
              <a:gd name="connsiteY152" fmla="*/ 6747465 h 7386434"/>
              <a:gd name="connsiteX153" fmla="*/ 2051296 w 4127377"/>
              <a:gd name="connsiteY153" fmla="*/ 6809378 h 7386434"/>
              <a:gd name="connsiteX154" fmla="*/ 2184646 w 4127377"/>
              <a:gd name="connsiteY154" fmla="*/ 6921297 h 7386434"/>
              <a:gd name="connsiteX155" fmla="*/ 2253702 w 4127377"/>
              <a:gd name="connsiteY155" fmla="*/ 6954634 h 7386434"/>
              <a:gd name="connsiteX156" fmla="*/ 2237033 w 4127377"/>
              <a:gd name="connsiteY156" fmla="*/ 6978447 h 7386434"/>
              <a:gd name="connsiteX157" fmla="*/ 2201315 w 4127377"/>
              <a:gd name="connsiteY157" fmla="*/ 6997497 h 7386434"/>
              <a:gd name="connsiteX158" fmla="*/ 2234652 w 4127377"/>
              <a:gd name="connsiteY158" fmla="*/ 7073697 h 7386434"/>
              <a:gd name="connsiteX159" fmla="*/ 2203696 w 4127377"/>
              <a:gd name="connsiteY159" fmla="*/ 7095128 h 7386434"/>
              <a:gd name="connsiteX160" fmla="*/ 2098921 w 4127377"/>
              <a:gd name="connsiteY160" fmla="*/ 7033215 h 7386434"/>
              <a:gd name="connsiteX161" fmla="*/ 2056058 w 4127377"/>
              <a:gd name="connsiteY161" fmla="*/ 7059409 h 7386434"/>
              <a:gd name="connsiteX162" fmla="*/ 1996527 w 4127377"/>
              <a:gd name="connsiteY162" fmla="*/ 6957015 h 7386434"/>
              <a:gd name="connsiteX163" fmla="*/ 1879846 w 4127377"/>
              <a:gd name="connsiteY163" fmla="*/ 6983209 h 7386434"/>
              <a:gd name="connsiteX164" fmla="*/ 1815552 w 4127377"/>
              <a:gd name="connsiteY164" fmla="*/ 6987972 h 7386434"/>
              <a:gd name="connsiteX165" fmla="*/ 1765546 w 4127377"/>
              <a:gd name="connsiteY165" fmla="*/ 6983210 h 7386434"/>
              <a:gd name="connsiteX166" fmla="*/ 1708396 w 4127377"/>
              <a:gd name="connsiteY166" fmla="*/ 7028453 h 7386434"/>
              <a:gd name="connsiteX167" fmla="*/ 1529802 w 4127377"/>
              <a:gd name="connsiteY167" fmla="*/ 6987972 h 7386434"/>
              <a:gd name="connsiteX168" fmla="*/ 1553614 w 4127377"/>
              <a:gd name="connsiteY168" fmla="*/ 7114178 h 7386434"/>
              <a:gd name="connsiteX169" fmla="*/ 1477415 w 4127377"/>
              <a:gd name="connsiteY169" fmla="*/ 7159422 h 7386434"/>
              <a:gd name="connsiteX170" fmla="*/ 1415502 w 4127377"/>
              <a:gd name="connsiteY170" fmla="*/ 7226096 h 7386434"/>
              <a:gd name="connsiteX171" fmla="*/ 1265483 w 4127377"/>
              <a:gd name="connsiteY171" fmla="*/ 7218953 h 7386434"/>
              <a:gd name="connsiteX172" fmla="*/ 1213096 w 4127377"/>
              <a:gd name="connsiteY172" fmla="*/ 7328490 h 7386434"/>
              <a:gd name="connsiteX0" fmla="*/ 1244052 w 4095909"/>
              <a:gd name="connsiteY0" fmla="*/ 7386434 h 8346397"/>
              <a:gd name="connsiteX1" fmla="*/ 1561552 w 4095909"/>
              <a:gd name="connsiteY1" fmla="*/ 8332582 h 8346397"/>
              <a:gd name="connsiteX2" fmla="*/ 4076152 w 4095909"/>
              <a:gd name="connsiteY2" fmla="*/ 6491082 h 8346397"/>
              <a:gd name="connsiteX3" fmla="*/ 3244302 w 4095909"/>
              <a:gd name="connsiteY3" fmla="*/ 953882 h 8346397"/>
              <a:gd name="connsiteX4" fmla="*/ 3056977 w 4095909"/>
              <a:gd name="connsiteY4" fmla="*/ 982457 h 8346397"/>
              <a:gd name="connsiteX5" fmla="*/ 2958552 w 4095909"/>
              <a:gd name="connsiteY5" fmla="*/ 976107 h 8346397"/>
              <a:gd name="connsiteX6" fmla="*/ 2926802 w 4095909"/>
              <a:gd name="connsiteY6" fmla="*/ 906257 h 8346397"/>
              <a:gd name="connsiteX7" fmla="*/ 2866477 w 4095909"/>
              <a:gd name="connsiteY7" fmla="*/ 893559 h 8346397"/>
              <a:gd name="connsiteX8" fmla="*/ 2799802 w 4095909"/>
              <a:gd name="connsiteY8" fmla="*/ 874507 h 8346397"/>
              <a:gd name="connsiteX9" fmla="*/ 2761702 w 4095909"/>
              <a:gd name="connsiteY9" fmla="*/ 807832 h 8346397"/>
              <a:gd name="connsiteX10" fmla="*/ 2609302 w 4095909"/>
              <a:gd name="connsiteY10" fmla="*/ 760207 h 8346397"/>
              <a:gd name="connsiteX11" fmla="*/ 2580727 w 4095909"/>
              <a:gd name="connsiteY11" fmla="*/ 604632 h 8346397"/>
              <a:gd name="connsiteX12" fmla="*/ 2526752 w 4095909"/>
              <a:gd name="connsiteY12" fmla="*/ 531609 h 8346397"/>
              <a:gd name="connsiteX13" fmla="*/ 2596602 w 4095909"/>
              <a:gd name="connsiteY13" fmla="*/ 407782 h 8346397"/>
              <a:gd name="connsiteX14" fmla="*/ 2629939 w 4095909"/>
              <a:gd name="connsiteY14" fmla="*/ 310947 h 8346397"/>
              <a:gd name="connsiteX15" fmla="*/ 2517227 w 4095909"/>
              <a:gd name="connsiteY15" fmla="*/ 239507 h 8346397"/>
              <a:gd name="connsiteX16" fmla="*/ 2402927 w 4095909"/>
              <a:gd name="connsiteY16" fmla="*/ 271257 h 8346397"/>
              <a:gd name="connsiteX17" fmla="*/ 2275927 w 4095909"/>
              <a:gd name="connsiteY17" fmla="*/ 198232 h 8346397"/>
              <a:gd name="connsiteX18" fmla="*/ 2133052 w 4095909"/>
              <a:gd name="connsiteY18" fmla="*/ 233157 h 8346397"/>
              <a:gd name="connsiteX19" fmla="*/ 1913977 w 4095909"/>
              <a:gd name="connsiteY19" fmla="*/ 36309 h 8346397"/>
              <a:gd name="connsiteX20" fmla="*/ 1777452 w 4095909"/>
              <a:gd name="connsiteY20" fmla="*/ 13289 h 8346397"/>
              <a:gd name="connsiteX21" fmla="*/ 1703633 w 4095909"/>
              <a:gd name="connsiteY21" fmla="*/ 41864 h 8346397"/>
              <a:gd name="connsiteX22" fmla="*/ 1615527 w 4095909"/>
              <a:gd name="connsiteY22" fmla="*/ 75203 h 8346397"/>
              <a:gd name="connsiteX23" fmla="*/ 1515515 w 4095909"/>
              <a:gd name="connsiteY23" fmla="*/ 129971 h 8346397"/>
              <a:gd name="connsiteX24" fmla="*/ 1525040 w 4095909"/>
              <a:gd name="connsiteY24" fmla="*/ 194264 h 8346397"/>
              <a:gd name="connsiteX25" fmla="*/ 1505990 w 4095909"/>
              <a:gd name="connsiteY25" fmla="*/ 251415 h 8346397"/>
              <a:gd name="connsiteX26" fmla="*/ 1413121 w 4095909"/>
              <a:gd name="connsiteY26" fmla="*/ 270464 h 8346397"/>
              <a:gd name="connsiteX27" fmla="*/ 1339302 w 4095909"/>
              <a:gd name="connsiteY27" fmla="*/ 306184 h 8346397"/>
              <a:gd name="connsiteX28" fmla="*/ 1260721 w 4095909"/>
              <a:gd name="connsiteY28" fmla="*/ 346665 h 8346397"/>
              <a:gd name="connsiteX29" fmla="*/ 1191665 w 4095909"/>
              <a:gd name="connsiteY29" fmla="*/ 272847 h 8346397"/>
              <a:gd name="connsiteX30" fmla="*/ 1082127 w 4095909"/>
              <a:gd name="connsiteY30" fmla="*/ 353809 h 8346397"/>
              <a:gd name="connsiteX31" fmla="*/ 1020215 w 4095909"/>
              <a:gd name="connsiteY31" fmla="*/ 420484 h 8346397"/>
              <a:gd name="connsiteX32" fmla="*/ 858290 w 4095909"/>
              <a:gd name="connsiteY32" fmla="*/ 301422 h 8346397"/>
              <a:gd name="connsiteX33" fmla="*/ 796377 w 4095909"/>
              <a:gd name="connsiteY33" fmla="*/ 406196 h 8346397"/>
              <a:gd name="connsiteX34" fmla="*/ 755896 w 4095909"/>
              <a:gd name="connsiteY34" fmla="*/ 341903 h 8346397"/>
              <a:gd name="connsiteX35" fmla="*/ 689221 w 4095909"/>
              <a:gd name="connsiteY35" fmla="*/ 270465 h 8346397"/>
              <a:gd name="connsiteX36" fmla="*/ 667790 w 4095909"/>
              <a:gd name="connsiteY36" fmla="*/ 313328 h 8346397"/>
              <a:gd name="connsiteX37" fmla="*/ 620165 w 4095909"/>
              <a:gd name="connsiteY37" fmla="*/ 382384 h 8346397"/>
              <a:gd name="connsiteX38" fmla="*/ 589208 w 4095909"/>
              <a:gd name="connsiteY38" fmla="*/ 396672 h 8346397"/>
              <a:gd name="connsiteX39" fmla="*/ 498721 w 4095909"/>
              <a:gd name="connsiteY39" fmla="*/ 482397 h 8346397"/>
              <a:gd name="connsiteX40" fmla="*/ 396327 w 4095909"/>
              <a:gd name="connsiteY40" fmla="*/ 380003 h 8346397"/>
              <a:gd name="connsiteX41" fmla="*/ 243927 w 4095909"/>
              <a:gd name="connsiteY41" fmla="*/ 294278 h 8346397"/>
              <a:gd name="connsiteX42" fmla="*/ 174871 w 4095909"/>
              <a:gd name="connsiteY42" fmla="*/ 327615 h 8346397"/>
              <a:gd name="connsiteX43" fmla="*/ 127246 w 4095909"/>
              <a:gd name="connsiteY43" fmla="*/ 410959 h 8346397"/>
              <a:gd name="connsiteX44" fmla="*/ 43902 w 4095909"/>
              <a:gd name="connsiteY44" fmla="*/ 472872 h 8346397"/>
              <a:gd name="connsiteX45" fmla="*/ 8183 w 4095909"/>
              <a:gd name="connsiteY45" fmla="*/ 484778 h 8346397"/>
              <a:gd name="connsiteX46" fmla="*/ 198683 w 4095909"/>
              <a:gd name="connsiteY46" fmla="*/ 689565 h 8346397"/>
              <a:gd name="connsiteX47" fmla="*/ 265359 w 4095909"/>
              <a:gd name="connsiteY47" fmla="*/ 706234 h 8346397"/>
              <a:gd name="connsiteX48" fmla="*/ 298697 w 4095909"/>
              <a:gd name="connsiteY48" fmla="*/ 730047 h 8346397"/>
              <a:gd name="connsiteX49" fmla="*/ 296315 w 4095909"/>
              <a:gd name="connsiteY49" fmla="*/ 901496 h 8346397"/>
              <a:gd name="connsiteX50" fmla="*/ 362990 w 4095909"/>
              <a:gd name="connsiteY50" fmla="*/ 906259 h 8346397"/>
              <a:gd name="connsiteX51" fmla="*/ 401090 w 4095909"/>
              <a:gd name="connsiteY51" fmla="*/ 856253 h 8346397"/>
              <a:gd name="connsiteX52" fmla="*/ 482052 w 4095909"/>
              <a:gd name="connsiteY52" fmla="*/ 894353 h 8346397"/>
              <a:gd name="connsiteX53" fmla="*/ 420140 w 4095909"/>
              <a:gd name="connsiteY53" fmla="*/ 1039609 h 8346397"/>
              <a:gd name="connsiteX54" fmla="*/ 434427 w 4095909"/>
              <a:gd name="connsiteY54" fmla="*/ 1087234 h 8346397"/>
              <a:gd name="connsiteX55" fmla="*/ 379658 w 4095909"/>
              <a:gd name="connsiteY55" fmla="*/ 1139622 h 8346397"/>
              <a:gd name="connsiteX56" fmla="*/ 415377 w 4095909"/>
              <a:gd name="connsiteY56" fmla="*/ 1168196 h 8346397"/>
              <a:gd name="connsiteX57" fmla="*/ 486815 w 4095909"/>
              <a:gd name="connsiteY57" fmla="*/ 1256303 h 8346397"/>
              <a:gd name="connsiteX58" fmla="*/ 527296 w 4095909"/>
              <a:gd name="connsiteY58" fmla="*/ 1344409 h 8346397"/>
              <a:gd name="connsiteX59" fmla="*/ 636833 w 4095909"/>
              <a:gd name="connsiteY59" fmla="*/ 1396797 h 8346397"/>
              <a:gd name="connsiteX60" fmla="*/ 746371 w 4095909"/>
              <a:gd name="connsiteY60" fmla="*/ 1420609 h 8346397"/>
              <a:gd name="connsiteX61" fmla="*/ 829715 w 4095909"/>
              <a:gd name="connsiteY61" fmla="*/ 1468234 h 8346397"/>
              <a:gd name="connsiteX62" fmla="*/ 913058 w 4095909"/>
              <a:gd name="connsiteY62" fmla="*/ 1442040 h 8346397"/>
              <a:gd name="connsiteX63" fmla="*/ 994021 w 4095909"/>
              <a:gd name="connsiteY63" fmla="*/ 1368222 h 8346397"/>
              <a:gd name="connsiteX64" fmla="*/ 1103558 w 4095909"/>
              <a:gd name="connsiteY64" fmla="*/ 1351553 h 8346397"/>
              <a:gd name="connsiteX65" fmla="*/ 1170233 w 4095909"/>
              <a:gd name="connsiteY65" fmla="*/ 1356315 h 8346397"/>
              <a:gd name="connsiteX66" fmla="*/ 1329777 w 4095909"/>
              <a:gd name="connsiteY66" fmla="*/ 1465853 h 8346397"/>
              <a:gd name="connsiteX67" fmla="*/ 1389308 w 4095909"/>
              <a:gd name="connsiteY67" fmla="*/ 1494428 h 8346397"/>
              <a:gd name="connsiteX68" fmla="*/ 1260721 w 4095909"/>
              <a:gd name="connsiteY68" fmla="*/ 1596822 h 8346397"/>
              <a:gd name="connsiteX69" fmla="*/ 1263102 w 4095909"/>
              <a:gd name="connsiteY69" fmla="*/ 1661115 h 8346397"/>
              <a:gd name="connsiteX70" fmla="*/ 1425027 w 4095909"/>
              <a:gd name="connsiteY70" fmla="*/ 1613490 h 8346397"/>
              <a:gd name="connsiteX71" fmla="*/ 1386927 w 4095909"/>
              <a:gd name="connsiteY71" fmla="*/ 1677784 h 8346397"/>
              <a:gd name="connsiteX72" fmla="*/ 1405977 w 4095909"/>
              <a:gd name="connsiteY72" fmla="*/ 1751603 h 8346397"/>
              <a:gd name="connsiteX73" fmla="*/ 1517896 w 4095909"/>
              <a:gd name="connsiteY73" fmla="*/ 1787322 h 8346397"/>
              <a:gd name="connsiteX74" fmla="*/ 1591715 w 4095909"/>
              <a:gd name="connsiteY74" fmla="*/ 1803990 h 8346397"/>
              <a:gd name="connsiteX75" fmla="*/ 1501227 w 4095909"/>
              <a:gd name="connsiteY75" fmla="*/ 1934959 h 8346397"/>
              <a:gd name="connsiteX76" fmla="*/ 1494083 w 4095909"/>
              <a:gd name="connsiteY76" fmla="*/ 1984965 h 8346397"/>
              <a:gd name="connsiteX77" fmla="*/ 1422646 w 4095909"/>
              <a:gd name="connsiteY77" fmla="*/ 2020684 h 8346397"/>
              <a:gd name="connsiteX78" fmla="*/ 1391690 w 4095909"/>
              <a:gd name="connsiteY78" fmla="*/ 2082597 h 8346397"/>
              <a:gd name="connsiteX79" fmla="*/ 1260721 w 4095909"/>
              <a:gd name="connsiteY79" fmla="*/ 2056403 h 8346397"/>
              <a:gd name="connsiteX80" fmla="*/ 1139277 w 4095909"/>
              <a:gd name="connsiteY80" fmla="*/ 2056402 h 8346397"/>
              <a:gd name="connsiteX81" fmla="*/ 1072602 w 4095909"/>
              <a:gd name="connsiteY81" fmla="*/ 2084978 h 8346397"/>
              <a:gd name="connsiteX82" fmla="*/ 1065458 w 4095909"/>
              <a:gd name="connsiteY82" fmla="*/ 2184990 h 8346397"/>
              <a:gd name="connsiteX83" fmla="*/ 977352 w 4095909"/>
              <a:gd name="connsiteY83" fmla="*/ 2273097 h 8346397"/>
              <a:gd name="connsiteX84" fmla="*/ 1120227 w 4095909"/>
              <a:gd name="connsiteY84" fmla="*/ 2335009 h 8346397"/>
              <a:gd name="connsiteX85" fmla="*/ 1170234 w 4095909"/>
              <a:gd name="connsiteY85" fmla="*/ 2370727 h 8346397"/>
              <a:gd name="connsiteX86" fmla="*/ 1222621 w 4095909"/>
              <a:gd name="connsiteY86" fmla="*/ 2387397 h 8346397"/>
              <a:gd name="connsiteX87" fmla="*/ 1272627 w 4095909"/>
              <a:gd name="connsiteY87" fmla="*/ 2437403 h 8346397"/>
              <a:gd name="connsiteX88" fmla="*/ 1329777 w 4095909"/>
              <a:gd name="connsiteY88" fmla="*/ 2458834 h 8346397"/>
              <a:gd name="connsiteX89" fmla="*/ 1422646 w 4095909"/>
              <a:gd name="connsiteY89" fmla="*/ 2535034 h 8346397"/>
              <a:gd name="connsiteX90" fmla="*/ 1508371 w 4095909"/>
              <a:gd name="connsiteY90" fmla="*/ 2568373 h 8346397"/>
              <a:gd name="connsiteX91" fmla="*/ 1641721 w 4095909"/>
              <a:gd name="connsiteY91" fmla="*/ 2716009 h 8346397"/>
              <a:gd name="connsiteX92" fmla="*/ 1725065 w 4095909"/>
              <a:gd name="connsiteY92" fmla="*/ 2870790 h 8346397"/>
              <a:gd name="connsiteX93" fmla="*/ 1850477 w 4095909"/>
              <a:gd name="connsiteY93" fmla="*/ 2931907 h 8346397"/>
              <a:gd name="connsiteX94" fmla="*/ 1896514 w 4095909"/>
              <a:gd name="connsiteY94" fmla="*/ 2977947 h 8346397"/>
              <a:gd name="connsiteX95" fmla="*/ 1927471 w 4095909"/>
              <a:gd name="connsiteY95" fmla="*/ 3082722 h 8346397"/>
              <a:gd name="connsiteX96" fmla="*/ 1989383 w 4095909"/>
              <a:gd name="connsiteY96" fmla="*/ 3185115 h 8346397"/>
              <a:gd name="connsiteX97" fmla="*/ 2051296 w 4095909"/>
              <a:gd name="connsiteY97" fmla="*/ 3223215 h 8346397"/>
              <a:gd name="connsiteX98" fmla="*/ 2182265 w 4095909"/>
              <a:gd name="connsiteY98" fmla="*/ 3370853 h 8346397"/>
              <a:gd name="connsiteX99" fmla="*/ 2325139 w 4095909"/>
              <a:gd name="connsiteY99" fmla="*/ 3447053 h 8346397"/>
              <a:gd name="connsiteX100" fmla="*/ 2384671 w 4095909"/>
              <a:gd name="connsiteY100" fmla="*/ 3532778 h 8346397"/>
              <a:gd name="connsiteX101" fmla="*/ 2432296 w 4095909"/>
              <a:gd name="connsiteY101" fmla="*/ 3599453 h 8346397"/>
              <a:gd name="connsiteX102" fmla="*/ 2479921 w 4095909"/>
              <a:gd name="connsiteY102" fmla="*/ 3589929 h 8346397"/>
              <a:gd name="connsiteX103" fmla="*/ 2484683 w 4095909"/>
              <a:gd name="connsiteY103" fmla="*/ 3742328 h 8346397"/>
              <a:gd name="connsiteX104" fmla="*/ 2537071 w 4095909"/>
              <a:gd name="connsiteY104" fmla="*/ 3835197 h 8346397"/>
              <a:gd name="connsiteX105" fmla="*/ 2529927 w 4095909"/>
              <a:gd name="connsiteY105" fmla="*/ 3873297 h 8346397"/>
              <a:gd name="connsiteX106" fmla="*/ 2598983 w 4095909"/>
              <a:gd name="connsiteY106" fmla="*/ 3909015 h 8346397"/>
              <a:gd name="connsiteX107" fmla="*/ 2656133 w 4095909"/>
              <a:gd name="connsiteY107" fmla="*/ 3854247 h 8346397"/>
              <a:gd name="connsiteX108" fmla="*/ 2689471 w 4095909"/>
              <a:gd name="connsiteY108" fmla="*/ 3937590 h 8346397"/>
              <a:gd name="connsiteX109" fmla="*/ 2734715 w 4095909"/>
              <a:gd name="connsiteY109" fmla="*/ 3982834 h 8346397"/>
              <a:gd name="connsiteX110" fmla="*/ 2808533 w 4095909"/>
              <a:gd name="connsiteY110" fmla="*/ 4006647 h 8346397"/>
              <a:gd name="connsiteX111" fmla="*/ 2860921 w 4095909"/>
              <a:gd name="connsiteY111" fmla="*/ 4075703 h 8346397"/>
              <a:gd name="connsiteX112" fmla="*/ 2946646 w 4095909"/>
              <a:gd name="connsiteY112" fmla="*/ 4130472 h 8346397"/>
              <a:gd name="connsiteX113" fmla="*/ 2999033 w 4095909"/>
              <a:gd name="connsiteY113" fmla="*/ 4163809 h 8346397"/>
              <a:gd name="connsiteX114" fmla="*/ 2870446 w 4095909"/>
              <a:gd name="connsiteY114" fmla="*/ 4256678 h 8346397"/>
              <a:gd name="connsiteX115" fmla="*/ 2868064 w 4095909"/>
              <a:gd name="connsiteY115" fmla="*/ 4311446 h 8346397"/>
              <a:gd name="connsiteX116" fmla="*/ 2970458 w 4095909"/>
              <a:gd name="connsiteY116" fmla="*/ 4428128 h 8346397"/>
              <a:gd name="connsiteX117" fmla="*/ 3065708 w 4095909"/>
              <a:gd name="connsiteY117" fmla="*/ 4490040 h 8346397"/>
              <a:gd name="connsiteX118" fmla="*/ 3096665 w 4095909"/>
              <a:gd name="connsiteY118" fmla="*/ 4528140 h 8346397"/>
              <a:gd name="connsiteX119" fmla="*/ 3082377 w 4095909"/>
              <a:gd name="connsiteY119" fmla="*/ 4609103 h 8346397"/>
              <a:gd name="connsiteX120" fmla="*/ 3077615 w 4095909"/>
              <a:gd name="connsiteY120" fmla="*/ 4692447 h 8346397"/>
              <a:gd name="connsiteX121" fmla="*/ 3034752 w 4095909"/>
              <a:gd name="connsiteY121" fmla="*/ 4701972 h 8346397"/>
              <a:gd name="connsiteX122" fmla="*/ 3008558 w 4095909"/>
              <a:gd name="connsiteY122" fmla="*/ 4718640 h 8346397"/>
              <a:gd name="connsiteX123" fmla="*/ 3053802 w 4095909"/>
              <a:gd name="connsiteY123" fmla="*/ 4795632 h 8346397"/>
              <a:gd name="connsiteX124" fmla="*/ 3037133 w 4095909"/>
              <a:gd name="connsiteY124" fmla="*/ 4868659 h 8346397"/>
              <a:gd name="connsiteX125" fmla="*/ 3020465 w 4095909"/>
              <a:gd name="connsiteY125" fmla="*/ 5004390 h 8346397"/>
              <a:gd name="connsiteX126" fmla="*/ 2982365 w 4095909"/>
              <a:gd name="connsiteY126" fmla="*/ 5044872 h 8346397"/>
              <a:gd name="connsiteX127" fmla="*/ 2965696 w 4095909"/>
              <a:gd name="connsiteY127" fmla="*/ 5166315 h 8346397"/>
              <a:gd name="connsiteX128" fmla="*/ 2937121 w 4095909"/>
              <a:gd name="connsiteY128" fmla="*/ 5285378 h 8346397"/>
              <a:gd name="connsiteX129" fmla="*/ 2989508 w 4095909"/>
              <a:gd name="connsiteY129" fmla="*/ 5302047 h 8346397"/>
              <a:gd name="connsiteX130" fmla="*/ 2987127 w 4095909"/>
              <a:gd name="connsiteY130" fmla="*/ 5347290 h 8346397"/>
              <a:gd name="connsiteX131" fmla="*/ 2984746 w 4095909"/>
              <a:gd name="connsiteY131" fmla="*/ 5402059 h 8346397"/>
              <a:gd name="connsiteX132" fmla="*/ 3041896 w 4095909"/>
              <a:gd name="connsiteY132" fmla="*/ 5471115 h 8346397"/>
              <a:gd name="connsiteX133" fmla="*/ 3089521 w 4095909"/>
              <a:gd name="connsiteY133" fmla="*/ 5597322 h 8346397"/>
              <a:gd name="connsiteX134" fmla="*/ 2996652 w 4095909"/>
              <a:gd name="connsiteY134" fmla="*/ 5887834 h 8346397"/>
              <a:gd name="connsiteX135" fmla="*/ 3018083 w 4095909"/>
              <a:gd name="connsiteY135" fmla="*/ 5942603 h 8346397"/>
              <a:gd name="connsiteX136" fmla="*/ 3044277 w 4095909"/>
              <a:gd name="connsiteY136" fmla="*/ 5994990 h 8346397"/>
              <a:gd name="connsiteX137" fmla="*/ 3049040 w 4095909"/>
              <a:gd name="connsiteY137" fmla="*/ 6099765 h 8346397"/>
              <a:gd name="connsiteX138" fmla="*/ 3028402 w 4095909"/>
              <a:gd name="connsiteY138" fmla="*/ 6195807 h 8346397"/>
              <a:gd name="connsiteX139" fmla="*/ 2956170 w 4095909"/>
              <a:gd name="connsiteY139" fmla="*/ 6259310 h 8346397"/>
              <a:gd name="connsiteX140" fmla="*/ 2920452 w 4095909"/>
              <a:gd name="connsiteY140" fmla="*/ 6240259 h 8346397"/>
              <a:gd name="connsiteX141" fmla="*/ 2849015 w 4095909"/>
              <a:gd name="connsiteY141" fmla="*/ 6252165 h 8346397"/>
              <a:gd name="connsiteX142" fmla="*/ 2713283 w 4095909"/>
              <a:gd name="connsiteY142" fmla="*/ 6364084 h 8346397"/>
              <a:gd name="connsiteX143" fmla="*/ 2606127 w 4095909"/>
              <a:gd name="connsiteY143" fmla="*/ 6349797 h 8346397"/>
              <a:gd name="connsiteX144" fmla="*/ 2575171 w 4095909"/>
              <a:gd name="connsiteY144" fmla="*/ 6378372 h 8346397"/>
              <a:gd name="connsiteX145" fmla="*/ 2508495 w 4095909"/>
              <a:gd name="connsiteY145" fmla="*/ 6423614 h 8346397"/>
              <a:gd name="connsiteX146" fmla="*/ 2391815 w 4095909"/>
              <a:gd name="connsiteY146" fmla="*/ 6411709 h 8346397"/>
              <a:gd name="connsiteX147" fmla="*/ 2368002 w 4095909"/>
              <a:gd name="connsiteY147" fmla="*/ 6528390 h 8346397"/>
              <a:gd name="connsiteX148" fmla="*/ 2363240 w 4095909"/>
              <a:gd name="connsiteY148" fmla="*/ 6564109 h 8346397"/>
              <a:gd name="connsiteX149" fmla="*/ 2339428 w 4095909"/>
              <a:gd name="connsiteY149" fmla="*/ 6583159 h 8346397"/>
              <a:gd name="connsiteX150" fmla="*/ 2141783 w 4095909"/>
              <a:gd name="connsiteY150" fmla="*/ 6535534 h 8346397"/>
              <a:gd name="connsiteX151" fmla="*/ 2103683 w 4095909"/>
              <a:gd name="connsiteY151" fmla="*/ 6587922 h 8346397"/>
              <a:gd name="connsiteX152" fmla="*/ 2072727 w 4095909"/>
              <a:gd name="connsiteY152" fmla="*/ 6683172 h 8346397"/>
              <a:gd name="connsiteX153" fmla="*/ 2039389 w 4095909"/>
              <a:gd name="connsiteY153" fmla="*/ 6747465 h 8346397"/>
              <a:gd name="connsiteX154" fmla="*/ 2051296 w 4095909"/>
              <a:gd name="connsiteY154" fmla="*/ 6809378 h 8346397"/>
              <a:gd name="connsiteX155" fmla="*/ 2184646 w 4095909"/>
              <a:gd name="connsiteY155" fmla="*/ 6921297 h 8346397"/>
              <a:gd name="connsiteX156" fmla="*/ 2253702 w 4095909"/>
              <a:gd name="connsiteY156" fmla="*/ 6954634 h 8346397"/>
              <a:gd name="connsiteX157" fmla="*/ 2237033 w 4095909"/>
              <a:gd name="connsiteY157" fmla="*/ 6978447 h 8346397"/>
              <a:gd name="connsiteX158" fmla="*/ 2201315 w 4095909"/>
              <a:gd name="connsiteY158" fmla="*/ 6997497 h 8346397"/>
              <a:gd name="connsiteX159" fmla="*/ 2234652 w 4095909"/>
              <a:gd name="connsiteY159" fmla="*/ 7073697 h 8346397"/>
              <a:gd name="connsiteX160" fmla="*/ 2203696 w 4095909"/>
              <a:gd name="connsiteY160" fmla="*/ 7095128 h 8346397"/>
              <a:gd name="connsiteX161" fmla="*/ 2098921 w 4095909"/>
              <a:gd name="connsiteY161" fmla="*/ 7033215 h 8346397"/>
              <a:gd name="connsiteX162" fmla="*/ 2056058 w 4095909"/>
              <a:gd name="connsiteY162" fmla="*/ 7059409 h 8346397"/>
              <a:gd name="connsiteX163" fmla="*/ 1996527 w 4095909"/>
              <a:gd name="connsiteY163" fmla="*/ 6957015 h 8346397"/>
              <a:gd name="connsiteX164" fmla="*/ 1879846 w 4095909"/>
              <a:gd name="connsiteY164" fmla="*/ 6983209 h 8346397"/>
              <a:gd name="connsiteX165" fmla="*/ 1815552 w 4095909"/>
              <a:gd name="connsiteY165" fmla="*/ 6987972 h 8346397"/>
              <a:gd name="connsiteX166" fmla="*/ 1765546 w 4095909"/>
              <a:gd name="connsiteY166" fmla="*/ 6983210 h 8346397"/>
              <a:gd name="connsiteX167" fmla="*/ 1708396 w 4095909"/>
              <a:gd name="connsiteY167" fmla="*/ 7028453 h 8346397"/>
              <a:gd name="connsiteX168" fmla="*/ 1529802 w 4095909"/>
              <a:gd name="connsiteY168" fmla="*/ 6987972 h 8346397"/>
              <a:gd name="connsiteX169" fmla="*/ 1553614 w 4095909"/>
              <a:gd name="connsiteY169" fmla="*/ 7114178 h 8346397"/>
              <a:gd name="connsiteX170" fmla="*/ 1477415 w 4095909"/>
              <a:gd name="connsiteY170" fmla="*/ 7159422 h 8346397"/>
              <a:gd name="connsiteX171" fmla="*/ 1415502 w 4095909"/>
              <a:gd name="connsiteY171" fmla="*/ 7226096 h 8346397"/>
              <a:gd name="connsiteX172" fmla="*/ 1265483 w 4095909"/>
              <a:gd name="connsiteY172" fmla="*/ 7218953 h 8346397"/>
              <a:gd name="connsiteX173" fmla="*/ 1213096 w 4095909"/>
              <a:gd name="connsiteY173" fmla="*/ 7328490 h 8346397"/>
              <a:gd name="connsiteX0" fmla="*/ 1244052 w 4077266"/>
              <a:gd name="connsiteY0" fmla="*/ 7386434 h 8346397"/>
              <a:gd name="connsiteX1" fmla="*/ 1561552 w 4077266"/>
              <a:gd name="connsiteY1" fmla="*/ 8332582 h 8346397"/>
              <a:gd name="connsiteX2" fmla="*/ 2679152 w 4077266"/>
              <a:gd name="connsiteY2" fmla="*/ 7418182 h 8346397"/>
              <a:gd name="connsiteX3" fmla="*/ 4076152 w 4077266"/>
              <a:gd name="connsiteY3" fmla="*/ 6491082 h 8346397"/>
              <a:gd name="connsiteX4" fmla="*/ 3244302 w 4077266"/>
              <a:gd name="connsiteY4" fmla="*/ 953882 h 8346397"/>
              <a:gd name="connsiteX5" fmla="*/ 3056977 w 4077266"/>
              <a:gd name="connsiteY5" fmla="*/ 982457 h 8346397"/>
              <a:gd name="connsiteX6" fmla="*/ 2958552 w 4077266"/>
              <a:gd name="connsiteY6" fmla="*/ 976107 h 8346397"/>
              <a:gd name="connsiteX7" fmla="*/ 2926802 w 4077266"/>
              <a:gd name="connsiteY7" fmla="*/ 906257 h 8346397"/>
              <a:gd name="connsiteX8" fmla="*/ 2866477 w 4077266"/>
              <a:gd name="connsiteY8" fmla="*/ 893559 h 8346397"/>
              <a:gd name="connsiteX9" fmla="*/ 2799802 w 4077266"/>
              <a:gd name="connsiteY9" fmla="*/ 874507 h 8346397"/>
              <a:gd name="connsiteX10" fmla="*/ 2761702 w 4077266"/>
              <a:gd name="connsiteY10" fmla="*/ 807832 h 8346397"/>
              <a:gd name="connsiteX11" fmla="*/ 2609302 w 4077266"/>
              <a:gd name="connsiteY11" fmla="*/ 760207 h 8346397"/>
              <a:gd name="connsiteX12" fmla="*/ 2580727 w 4077266"/>
              <a:gd name="connsiteY12" fmla="*/ 604632 h 8346397"/>
              <a:gd name="connsiteX13" fmla="*/ 2526752 w 4077266"/>
              <a:gd name="connsiteY13" fmla="*/ 531609 h 8346397"/>
              <a:gd name="connsiteX14" fmla="*/ 2596602 w 4077266"/>
              <a:gd name="connsiteY14" fmla="*/ 407782 h 8346397"/>
              <a:gd name="connsiteX15" fmla="*/ 2629939 w 4077266"/>
              <a:gd name="connsiteY15" fmla="*/ 310947 h 8346397"/>
              <a:gd name="connsiteX16" fmla="*/ 2517227 w 4077266"/>
              <a:gd name="connsiteY16" fmla="*/ 239507 h 8346397"/>
              <a:gd name="connsiteX17" fmla="*/ 2402927 w 4077266"/>
              <a:gd name="connsiteY17" fmla="*/ 271257 h 8346397"/>
              <a:gd name="connsiteX18" fmla="*/ 2275927 w 4077266"/>
              <a:gd name="connsiteY18" fmla="*/ 198232 h 8346397"/>
              <a:gd name="connsiteX19" fmla="*/ 2133052 w 4077266"/>
              <a:gd name="connsiteY19" fmla="*/ 233157 h 8346397"/>
              <a:gd name="connsiteX20" fmla="*/ 1913977 w 4077266"/>
              <a:gd name="connsiteY20" fmla="*/ 36309 h 8346397"/>
              <a:gd name="connsiteX21" fmla="*/ 1777452 w 4077266"/>
              <a:gd name="connsiteY21" fmla="*/ 13289 h 8346397"/>
              <a:gd name="connsiteX22" fmla="*/ 1703633 w 4077266"/>
              <a:gd name="connsiteY22" fmla="*/ 41864 h 8346397"/>
              <a:gd name="connsiteX23" fmla="*/ 1615527 w 4077266"/>
              <a:gd name="connsiteY23" fmla="*/ 75203 h 8346397"/>
              <a:gd name="connsiteX24" fmla="*/ 1515515 w 4077266"/>
              <a:gd name="connsiteY24" fmla="*/ 129971 h 8346397"/>
              <a:gd name="connsiteX25" fmla="*/ 1525040 w 4077266"/>
              <a:gd name="connsiteY25" fmla="*/ 194264 h 8346397"/>
              <a:gd name="connsiteX26" fmla="*/ 1505990 w 4077266"/>
              <a:gd name="connsiteY26" fmla="*/ 251415 h 8346397"/>
              <a:gd name="connsiteX27" fmla="*/ 1413121 w 4077266"/>
              <a:gd name="connsiteY27" fmla="*/ 270464 h 8346397"/>
              <a:gd name="connsiteX28" fmla="*/ 1339302 w 4077266"/>
              <a:gd name="connsiteY28" fmla="*/ 306184 h 8346397"/>
              <a:gd name="connsiteX29" fmla="*/ 1260721 w 4077266"/>
              <a:gd name="connsiteY29" fmla="*/ 346665 h 8346397"/>
              <a:gd name="connsiteX30" fmla="*/ 1191665 w 4077266"/>
              <a:gd name="connsiteY30" fmla="*/ 272847 h 8346397"/>
              <a:gd name="connsiteX31" fmla="*/ 1082127 w 4077266"/>
              <a:gd name="connsiteY31" fmla="*/ 353809 h 8346397"/>
              <a:gd name="connsiteX32" fmla="*/ 1020215 w 4077266"/>
              <a:gd name="connsiteY32" fmla="*/ 420484 h 8346397"/>
              <a:gd name="connsiteX33" fmla="*/ 858290 w 4077266"/>
              <a:gd name="connsiteY33" fmla="*/ 301422 h 8346397"/>
              <a:gd name="connsiteX34" fmla="*/ 796377 w 4077266"/>
              <a:gd name="connsiteY34" fmla="*/ 406196 h 8346397"/>
              <a:gd name="connsiteX35" fmla="*/ 755896 w 4077266"/>
              <a:gd name="connsiteY35" fmla="*/ 341903 h 8346397"/>
              <a:gd name="connsiteX36" fmla="*/ 689221 w 4077266"/>
              <a:gd name="connsiteY36" fmla="*/ 270465 h 8346397"/>
              <a:gd name="connsiteX37" fmla="*/ 667790 w 4077266"/>
              <a:gd name="connsiteY37" fmla="*/ 313328 h 8346397"/>
              <a:gd name="connsiteX38" fmla="*/ 620165 w 4077266"/>
              <a:gd name="connsiteY38" fmla="*/ 382384 h 8346397"/>
              <a:gd name="connsiteX39" fmla="*/ 589208 w 4077266"/>
              <a:gd name="connsiteY39" fmla="*/ 396672 h 8346397"/>
              <a:gd name="connsiteX40" fmla="*/ 498721 w 4077266"/>
              <a:gd name="connsiteY40" fmla="*/ 482397 h 8346397"/>
              <a:gd name="connsiteX41" fmla="*/ 396327 w 4077266"/>
              <a:gd name="connsiteY41" fmla="*/ 380003 h 8346397"/>
              <a:gd name="connsiteX42" fmla="*/ 243927 w 4077266"/>
              <a:gd name="connsiteY42" fmla="*/ 294278 h 8346397"/>
              <a:gd name="connsiteX43" fmla="*/ 174871 w 4077266"/>
              <a:gd name="connsiteY43" fmla="*/ 327615 h 8346397"/>
              <a:gd name="connsiteX44" fmla="*/ 127246 w 4077266"/>
              <a:gd name="connsiteY44" fmla="*/ 410959 h 8346397"/>
              <a:gd name="connsiteX45" fmla="*/ 43902 w 4077266"/>
              <a:gd name="connsiteY45" fmla="*/ 472872 h 8346397"/>
              <a:gd name="connsiteX46" fmla="*/ 8183 w 4077266"/>
              <a:gd name="connsiteY46" fmla="*/ 484778 h 8346397"/>
              <a:gd name="connsiteX47" fmla="*/ 198683 w 4077266"/>
              <a:gd name="connsiteY47" fmla="*/ 689565 h 8346397"/>
              <a:gd name="connsiteX48" fmla="*/ 265359 w 4077266"/>
              <a:gd name="connsiteY48" fmla="*/ 706234 h 8346397"/>
              <a:gd name="connsiteX49" fmla="*/ 298697 w 4077266"/>
              <a:gd name="connsiteY49" fmla="*/ 730047 h 8346397"/>
              <a:gd name="connsiteX50" fmla="*/ 296315 w 4077266"/>
              <a:gd name="connsiteY50" fmla="*/ 901496 h 8346397"/>
              <a:gd name="connsiteX51" fmla="*/ 362990 w 4077266"/>
              <a:gd name="connsiteY51" fmla="*/ 906259 h 8346397"/>
              <a:gd name="connsiteX52" fmla="*/ 401090 w 4077266"/>
              <a:gd name="connsiteY52" fmla="*/ 856253 h 8346397"/>
              <a:gd name="connsiteX53" fmla="*/ 482052 w 4077266"/>
              <a:gd name="connsiteY53" fmla="*/ 894353 h 8346397"/>
              <a:gd name="connsiteX54" fmla="*/ 420140 w 4077266"/>
              <a:gd name="connsiteY54" fmla="*/ 1039609 h 8346397"/>
              <a:gd name="connsiteX55" fmla="*/ 434427 w 4077266"/>
              <a:gd name="connsiteY55" fmla="*/ 1087234 h 8346397"/>
              <a:gd name="connsiteX56" fmla="*/ 379658 w 4077266"/>
              <a:gd name="connsiteY56" fmla="*/ 1139622 h 8346397"/>
              <a:gd name="connsiteX57" fmla="*/ 415377 w 4077266"/>
              <a:gd name="connsiteY57" fmla="*/ 1168196 h 8346397"/>
              <a:gd name="connsiteX58" fmla="*/ 486815 w 4077266"/>
              <a:gd name="connsiteY58" fmla="*/ 1256303 h 8346397"/>
              <a:gd name="connsiteX59" fmla="*/ 527296 w 4077266"/>
              <a:gd name="connsiteY59" fmla="*/ 1344409 h 8346397"/>
              <a:gd name="connsiteX60" fmla="*/ 636833 w 4077266"/>
              <a:gd name="connsiteY60" fmla="*/ 1396797 h 8346397"/>
              <a:gd name="connsiteX61" fmla="*/ 746371 w 4077266"/>
              <a:gd name="connsiteY61" fmla="*/ 1420609 h 8346397"/>
              <a:gd name="connsiteX62" fmla="*/ 829715 w 4077266"/>
              <a:gd name="connsiteY62" fmla="*/ 1468234 h 8346397"/>
              <a:gd name="connsiteX63" fmla="*/ 913058 w 4077266"/>
              <a:gd name="connsiteY63" fmla="*/ 1442040 h 8346397"/>
              <a:gd name="connsiteX64" fmla="*/ 994021 w 4077266"/>
              <a:gd name="connsiteY64" fmla="*/ 1368222 h 8346397"/>
              <a:gd name="connsiteX65" fmla="*/ 1103558 w 4077266"/>
              <a:gd name="connsiteY65" fmla="*/ 1351553 h 8346397"/>
              <a:gd name="connsiteX66" fmla="*/ 1170233 w 4077266"/>
              <a:gd name="connsiteY66" fmla="*/ 1356315 h 8346397"/>
              <a:gd name="connsiteX67" fmla="*/ 1329777 w 4077266"/>
              <a:gd name="connsiteY67" fmla="*/ 1465853 h 8346397"/>
              <a:gd name="connsiteX68" fmla="*/ 1389308 w 4077266"/>
              <a:gd name="connsiteY68" fmla="*/ 1494428 h 8346397"/>
              <a:gd name="connsiteX69" fmla="*/ 1260721 w 4077266"/>
              <a:gd name="connsiteY69" fmla="*/ 1596822 h 8346397"/>
              <a:gd name="connsiteX70" fmla="*/ 1263102 w 4077266"/>
              <a:gd name="connsiteY70" fmla="*/ 1661115 h 8346397"/>
              <a:gd name="connsiteX71" fmla="*/ 1425027 w 4077266"/>
              <a:gd name="connsiteY71" fmla="*/ 1613490 h 8346397"/>
              <a:gd name="connsiteX72" fmla="*/ 1386927 w 4077266"/>
              <a:gd name="connsiteY72" fmla="*/ 1677784 h 8346397"/>
              <a:gd name="connsiteX73" fmla="*/ 1405977 w 4077266"/>
              <a:gd name="connsiteY73" fmla="*/ 1751603 h 8346397"/>
              <a:gd name="connsiteX74" fmla="*/ 1517896 w 4077266"/>
              <a:gd name="connsiteY74" fmla="*/ 1787322 h 8346397"/>
              <a:gd name="connsiteX75" fmla="*/ 1591715 w 4077266"/>
              <a:gd name="connsiteY75" fmla="*/ 1803990 h 8346397"/>
              <a:gd name="connsiteX76" fmla="*/ 1501227 w 4077266"/>
              <a:gd name="connsiteY76" fmla="*/ 1934959 h 8346397"/>
              <a:gd name="connsiteX77" fmla="*/ 1494083 w 4077266"/>
              <a:gd name="connsiteY77" fmla="*/ 1984965 h 8346397"/>
              <a:gd name="connsiteX78" fmla="*/ 1422646 w 4077266"/>
              <a:gd name="connsiteY78" fmla="*/ 2020684 h 8346397"/>
              <a:gd name="connsiteX79" fmla="*/ 1391690 w 4077266"/>
              <a:gd name="connsiteY79" fmla="*/ 2082597 h 8346397"/>
              <a:gd name="connsiteX80" fmla="*/ 1260721 w 4077266"/>
              <a:gd name="connsiteY80" fmla="*/ 2056403 h 8346397"/>
              <a:gd name="connsiteX81" fmla="*/ 1139277 w 4077266"/>
              <a:gd name="connsiteY81" fmla="*/ 2056402 h 8346397"/>
              <a:gd name="connsiteX82" fmla="*/ 1072602 w 4077266"/>
              <a:gd name="connsiteY82" fmla="*/ 2084978 h 8346397"/>
              <a:gd name="connsiteX83" fmla="*/ 1065458 w 4077266"/>
              <a:gd name="connsiteY83" fmla="*/ 2184990 h 8346397"/>
              <a:gd name="connsiteX84" fmla="*/ 977352 w 4077266"/>
              <a:gd name="connsiteY84" fmla="*/ 2273097 h 8346397"/>
              <a:gd name="connsiteX85" fmla="*/ 1120227 w 4077266"/>
              <a:gd name="connsiteY85" fmla="*/ 2335009 h 8346397"/>
              <a:gd name="connsiteX86" fmla="*/ 1170234 w 4077266"/>
              <a:gd name="connsiteY86" fmla="*/ 2370727 h 8346397"/>
              <a:gd name="connsiteX87" fmla="*/ 1222621 w 4077266"/>
              <a:gd name="connsiteY87" fmla="*/ 2387397 h 8346397"/>
              <a:gd name="connsiteX88" fmla="*/ 1272627 w 4077266"/>
              <a:gd name="connsiteY88" fmla="*/ 2437403 h 8346397"/>
              <a:gd name="connsiteX89" fmla="*/ 1329777 w 4077266"/>
              <a:gd name="connsiteY89" fmla="*/ 2458834 h 8346397"/>
              <a:gd name="connsiteX90" fmla="*/ 1422646 w 4077266"/>
              <a:gd name="connsiteY90" fmla="*/ 2535034 h 8346397"/>
              <a:gd name="connsiteX91" fmla="*/ 1508371 w 4077266"/>
              <a:gd name="connsiteY91" fmla="*/ 2568373 h 8346397"/>
              <a:gd name="connsiteX92" fmla="*/ 1641721 w 4077266"/>
              <a:gd name="connsiteY92" fmla="*/ 2716009 h 8346397"/>
              <a:gd name="connsiteX93" fmla="*/ 1725065 w 4077266"/>
              <a:gd name="connsiteY93" fmla="*/ 2870790 h 8346397"/>
              <a:gd name="connsiteX94" fmla="*/ 1850477 w 4077266"/>
              <a:gd name="connsiteY94" fmla="*/ 2931907 h 8346397"/>
              <a:gd name="connsiteX95" fmla="*/ 1896514 w 4077266"/>
              <a:gd name="connsiteY95" fmla="*/ 2977947 h 8346397"/>
              <a:gd name="connsiteX96" fmla="*/ 1927471 w 4077266"/>
              <a:gd name="connsiteY96" fmla="*/ 3082722 h 8346397"/>
              <a:gd name="connsiteX97" fmla="*/ 1989383 w 4077266"/>
              <a:gd name="connsiteY97" fmla="*/ 3185115 h 8346397"/>
              <a:gd name="connsiteX98" fmla="*/ 2051296 w 4077266"/>
              <a:gd name="connsiteY98" fmla="*/ 3223215 h 8346397"/>
              <a:gd name="connsiteX99" fmla="*/ 2182265 w 4077266"/>
              <a:gd name="connsiteY99" fmla="*/ 3370853 h 8346397"/>
              <a:gd name="connsiteX100" fmla="*/ 2325139 w 4077266"/>
              <a:gd name="connsiteY100" fmla="*/ 3447053 h 8346397"/>
              <a:gd name="connsiteX101" fmla="*/ 2384671 w 4077266"/>
              <a:gd name="connsiteY101" fmla="*/ 3532778 h 8346397"/>
              <a:gd name="connsiteX102" fmla="*/ 2432296 w 4077266"/>
              <a:gd name="connsiteY102" fmla="*/ 3599453 h 8346397"/>
              <a:gd name="connsiteX103" fmla="*/ 2479921 w 4077266"/>
              <a:gd name="connsiteY103" fmla="*/ 3589929 h 8346397"/>
              <a:gd name="connsiteX104" fmla="*/ 2484683 w 4077266"/>
              <a:gd name="connsiteY104" fmla="*/ 3742328 h 8346397"/>
              <a:gd name="connsiteX105" fmla="*/ 2537071 w 4077266"/>
              <a:gd name="connsiteY105" fmla="*/ 3835197 h 8346397"/>
              <a:gd name="connsiteX106" fmla="*/ 2529927 w 4077266"/>
              <a:gd name="connsiteY106" fmla="*/ 3873297 h 8346397"/>
              <a:gd name="connsiteX107" fmla="*/ 2598983 w 4077266"/>
              <a:gd name="connsiteY107" fmla="*/ 3909015 h 8346397"/>
              <a:gd name="connsiteX108" fmla="*/ 2656133 w 4077266"/>
              <a:gd name="connsiteY108" fmla="*/ 3854247 h 8346397"/>
              <a:gd name="connsiteX109" fmla="*/ 2689471 w 4077266"/>
              <a:gd name="connsiteY109" fmla="*/ 3937590 h 8346397"/>
              <a:gd name="connsiteX110" fmla="*/ 2734715 w 4077266"/>
              <a:gd name="connsiteY110" fmla="*/ 3982834 h 8346397"/>
              <a:gd name="connsiteX111" fmla="*/ 2808533 w 4077266"/>
              <a:gd name="connsiteY111" fmla="*/ 4006647 h 8346397"/>
              <a:gd name="connsiteX112" fmla="*/ 2860921 w 4077266"/>
              <a:gd name="connsiteY112" fmla="*/ 4075703 h 8346397"/>
              <a:gd name="connsiteX113" fmla="*/ 2946646 w 4077266"/>
              <a:gd name="connsiteY113" fmla="*/ 4130472 h 8346397"/>
              <a:gd name="connsiteX114" fmla="*/ 2999033 w 4077266"/>
              <a:gd name="connsiteY114" fmla="*/ 4163809 h 8346397"/>
              <a:gd name="connsiteX115" fmla="*/ 2870446 w 4077266"/>
              <a:gd name="connsiteY115" fmla="*/ 4256678 h 8346397"/>
              <a:gd name="connsiteX116" fmla="*/ 2868064 w 4077266"/>
              <a:gd name="connsiteY116" fmla="*/ 4311446 h 8346397"/>
              <a:gd name="connsiteX117" fmla="*/ 2970458 w 4077266"/>
              <a:gd name="connsiteY117" fmla="*/ 4428128 h 8346397"/>
              <a:gd name="connsiteX118" fmla="*/ 3065708 w 4077266"/>
              <a:gd name="connsiteY118" fmla="*/ 4490040 h 8346397"/>
              <a:gd name="connsiteX119" fmla="*/ 3096665 w 4077266"/>
              <a:gd name="connsiteY119" fmla="*/ 4528140 h 8346397"/>
              <a:gd name="connsiteX120" fmla="*/ 3082377 w 4077266"/>
              <a:gd name="connsiteY120" fmla="*/ 4609103 h 8346397"/>
              <a:gd name="connsiteX121" fmla="*/ 3077615 w 4077266"/>
              <a:gd name="connsiteY121" fmla="*/ 4692447 h 8346397"/>
              <a:gd name="connsiteX122" fmla="*/ 3034752 w 4077266"/>
              <a:gd name="connsiteY122" fmla="*/ 4701972 h 8346397"/>
              <a:gd name="connsiteX123" fmla="*/ 3008558 w 4077266"/>
              <a:gd name="connsiteY123" fmla="*/ 4718640 h 8346397"/>
              <a:gd name="connsiteX124" fmla="*/ 3053802 w 4077266"/>
              <a:gd name="connsiteY124" fmla="*/ 4795632 h 8346397"/>
              <a:gd name="connsiteX125" fmla="*/ 3037133 w 4077266"/>
              <a:gd name="connsiteY125" fmla="*/ 4868659 h 8346397"/>
              <a:gd name="connsiteX126" fmla="*/ 3020465 w 4077266"/>
              <a:gd name="connsiteY126" fmla="*/ 5004390 h 8346397"/>
              <a:gd name="connsiteX127" fmla="*/ 2982365 w 4077266"/>
              <a:gd name="connsiteY127" fmla="*/ 5044872 h 8346397"/>
              <a:gd name="connsiteX128" fmla="*/ 2965696 w 4077266"/>
              <a:gd name="connsiteY128" fmla="*/ 5166315 h 8346397"/>
              <a:gd name="connsiteX129" fmla="*/ 2937121 w 4077266"/>
              <a:gd name="connsiteY129" fmla="*/ 5285378 h 8346397"/>
              <a:gd name="connsiteX130" fmla="*/ 2989508 w 4077266"/>
              <a:gd name="connsiteY130" fmla="*/ 5302047 h 8346397"/>
              <a:gd name="connsiteX131" fmla="*/ 2987127 w 4077266"/>
              <a:gd name="connsiteY131" fmla="*/ 5347290 h 8346397"/>
              <a:gd name="connsiteX132" fmla="*/ 2984746 w 4077266"/>
              <a:gd name="connsiteY132" fmla="*/ 5402059 h 8346397"/>
              <a:gd name="connsiteX133" fmla="*/ 3041896 w 4077266"/>
              <a:gd name="connsiteY133" fmla="*/ 5471115 h 8346397"/>
              <a:gd name="connsiteX134" fmla="*/ 3089521 w 4077266"/>
              <a:gd name="connsiteY134" fmla="*/ 5597322 h 8346397"/>
              <a:gd name="connsiteX135" fmla="*/ 2996652 w 4077266"/>
              <a:gd name="connsiteY135" fmla="*/ 5887834 h 8346397"/>
              <a:gd name="connsiteX136" fmla="*/ 3018083 w 4077266"/>
              <a:gd name="connsiteY136" fmla="*/ 5942603 h 8346397"/>
              <a:gd name="connsiteX137" fmla="*/ 3044277 w 4077266"/>
              <a:gd name="connsiteY137" fmla="*/ 5994990 h 8346397"/>
              <a:gd name="connsiteX138" fmla="*/ 3049040 w 4077266"/>
              <a:gd name="connsiteY138" fmla="*/ 6099765 h 8346397"/>
              <a:gd name="connsiteX139" fmla="*/ 3028402 w 4077266"/>
              <a:gd name="connsiteY139" fmla="*/ 6195807 h 8346397"/>
              <a:gd name="connsiteX140" fmla="*/ 2956170 w 4077266"/>
              <a:gd name="connsiteY140" fmla="*/ 6259310 h 8346397"/>
              <a:gd name="connsiteX141" fmla="*/ 2920452 w 4077266"/>
              <a:gd name="connsiteY141" fmla="*/ 6240259 h 8346397"/>
              <a:gd name="connsiteX142" fmla="*/ 2849015 w 4077266"/>
              <a:gd name="connsiteY142" fmla="*/ 6252165 h 8346397"/>
              <a:gd name="connsiteX143" fmla="*/ 2713283 w 4077266"/>
              <a:gd name="connsiteY143" fmla="*/ 6364084 h 8346397"/>
              <a:gd name="connsiteX144" fmla="*/ 2606127 w 4077266"/>
              <a:gd name="connsiteY144" fmla="*/ 6349797 h 8346397"/>
              <a:gd name="connsiteX145" fmla="*/ 2575171 w 4077266"/>
              <a:gd name="connsiteY145" fmla="*/ 6378372 h 8346397"/>
              <a:gd name="connsiteX146" fmla="*/ 2508495 w 4077266"/>
              <a:gd name="connsiteY146" fmla="*/ 6423614 h 8346397"/>
              <a:gd name="connsiteX147" fmla="*/ 2391815 w 4077266"/>
              <a:gd name="connsiteY147" fmla="*/ 6411709 h 8346397"/>
              <a:gd name="connsiteX148" fmla="*/ 2368002 w 4077266"/>
              <a:gd name="connsiteY148" fmla="*/ 6528390 h 8346397"/>
              <a:gd name="connsiteX149" fmla="*/ 2363240 w 4077266"/>
              <a:gd name="connsiteY149" fmla="*/ 6564109 h 8346397"/>
              <a:gd name="connsiteX150" fmla="*/ 2339428 w 4077266"/>
              <a:gd name="connsiteY150" fmla="*/ 6583159 h 8346397"/>
              <a:gd name="connsiteX151" fmla="*/ 2141783 w 4077266"/>
              <a:gd name="connsiteY151" fmla="*/ 6535534 h 8346397"/>
              <a:gd name="connsiteX152" fmla="*/ 2103683 w 4077266"/>
              <a:gd name="connsiteY152" fmla="*/ 6587922 h 8346397"/>
              <a:gd name="connsiteX153" fmla="*/ 2072727 w 4077266"/>
              <a:gd name="connsiteY153" fmla="*/ 6683172 h 8346397"/>
              <a:gd name="connsiteX154" fmla="*/ 2039389 w 4077266"/>
              <a:gd name="connsiteY154" fmla="*/ 6747465 h 8346397"/>
              <a:gd name="connsiteX155" fmla="*/ 2051296 w 4077266"/>
              <a:gd name="connsiteY155" fmla="*/ 6809378 h 8346397"/>
              <a:gd name="connsiteX156" fmla="*/ 2184646 w 4077266"/>
              <a:gd name="connsiteY156" fmla="*/ 6921297 h 8346397"/>
              <a:gd name="connsiteX157" fmla="*/ 2253702 w 4077266"/>
              <a:gd name="connsiteY157" fmla="*/ 6954634 h 8346397"/>
              <a:gd name="connsiteX158" fmla="*/ 2237033 w 4077266"/>
              <a:gd name="connsiteY158" fmla="*/ 6978447 h 8346397"/>
              <a:gd name="connsiteX159" fmla="*/ 2201315 w 4077266"/>
              <a:gd name="connsiteY159" fmla="*/ 6997497 h 8346397"/>
              <a:gd name="connsiteX160" fmla="*/ 2234652 w 4077266"/>
              <a:gd name="connsiteY160" fmla="*/ 7073697 h 8346397"/>
              <a:gd name="connsiteX161" fmla="*/ 2203696 w 4077266"/>
              <a:gd name="connsiteY161" fmla="*/ 7095128 h 8346397"/>
              <a:gd name="connsiteX162" fmla="*/ 2098921 w 4077266"/>
              <a:gd name="connsiteY162" fmla="*/ 7033215 h 8346397"/>
              <a:gd name="connsiteX163" fmla="*/ 2056058 w 4077266"/>
              <a:gd name="connsiteY163" fmla="*/ 7059409 h 8346397"/>
              <a:gd name="connsiteX164" fmla="*/ 1996527 w 4077266"/>
              <a:gd name="connsiteY164" fmla="*/ 6957015 h 8346397"/>
              <a:gd name="connsiteX165" fmla="*/ 1879846 w 4077266"/>
              <a:gd name="connsiteY165" fmla="*/ 6983209 h 8346397"/>
              <a:gd name="connsiteX166" fmla="*/ 1815552 w 4077266"/>
              <a:gd name="connsiteY166" fmla="*/ 6987972 h 8346397"/>
              <a:gd name="connsiteX167" fmla="*/ 1765546 w 4077266"/>
              <a:gd name="connsiteY167" fmla="*/ 6983210 h 8346397"/>
              <a:gd name="connsiteX168" fmla="*/ 1708396 w 4077266"/>
              <a:gd name="connsiteY168" fmla="*/ 7028453 h 8346397"/>
              <a:gd name="connsiteX169" fmla="*/ 1529802 w 4077266"/>
              <a:gd name="connsiteY169" fmla="*/ 6987972 h 8346397"/>
              <a:gd name="connsiteX170" fmla="*/ 1553614 w 4077266"/>
              <a:gd name="connsiteY170" fmla="*/ 7114178 h 8346397"/>
              <a:gd name="connsiteX171" fmla="*/ 1477415 w 4077266"/>
              <a:gd name="connsiteY171" fmla="*/ 7159422 h 8346397"/>
              <a:gd name="connsiteX172" fmla="*/ 1415502 w 4077266"/>
              <a:gd name="connsiteY172" fmla="*/ 7226096 h 8346397"/>
              <a:gd name="connsiteX173" fmla="*/ 1265483 w 4077266"/>
              <a:gd name="connsiteY173" fmla="*/ 7218953 h 8346397"/>
              <a:gd name="connsiteX174" fmla="*/ 1213096 w 4077266"/>
              <a:gd name="connsiteY174" fmla="*/ 7328490 h 8346397"/>
              <a:gd name="connsiteX0" fmla="*/ 1244052 w 4186823"/>
              <a:gd name="connsiteY0" fmla="*/ 7386434 h 8346397"/>
              <a:gd name="connsiteX1" fmla="*/ 1561552 w 4186823"/>
              <a:gd name="connsiteY1" fmla="*/ 8332582 h 8346397"/>
              <a:gd name="connsiteX2" fmla="*/ 2679152 w 4186823"/>
              <a:gd name="connsiteY2" fmla="*/ 7418182 h 8346397"/>
              <a:gd name="connsiteX3" fmla="*/ 4076152 w 4186823"/>
              <a:gd name="connsiteY3" fmla="*/ 6491082 h 8346397"/>
              <a:gd name="connsiteX4" fmla="*/ 4038052 w 4186823"/>
              <a:gd name="connsiteY4" fmla="*/ 4865482 h 8346397"/>
              <a:gd name="connsiteX5" fmla="*/ 3244302 w 4186823"/>
              <a:gd name="connsiteY5" fmla="*/ 953882 h 8346397"/>
              <a:gd name="connsiteX6" fmla="*/ 3056977 w 4186823"/>
              <a:gd name="connsiteY6" fmla="*/ 982457 h 8346397"/>
              <a:gd name="connsiteX7" fmla="*/ 2958552 w 4186823"/>
              <a:gd name="connsiteY7" fmla="*/ 976107 h 8346397"/>
              <a:gd name="connsiteX8" fmla="*/ 2926802 w 4186823"/>
              <a:gd name="connsiteY8" fmla="*/ 906257 h 8346397"/>
              <a:gd name="connsiteX9" fmla="*/ 2866477 w 4186823"/>
              <a:gd name="connsiteY9" fmla="*/ 893559 h 8346397"/>
              <a:gd name="connsiteX10" fmla="*/ 2799802 w 4186823"/>
              <a:gd name="connsiteY10" fmla="*/ 874507 h 8346397"/>
              <a:gd name="connsiteX11" fmla="*/ 2761702 w 4186823"/>
              <a:gd name="connsiteY11" fmla="*/ 807832 h 8346397"/>
              <a:gd name="connsiteX12" fmla="*/ 2609302 w 4186823"/>
              <a:gd name="connsiteY12" fmla="*/ 760207 h 8346397"/>
              <a:gd name="connsiteX13" fmla="*/ 2580727 w 4186823"/>
              <a:gd name="connsiteY13" fmla="*/ 604632 h 8346397"/>
              <a:gd name="connsiteX14" fmla="*/ 2526752 w 4186823"/>
              <a:gd name="connsiteY14" fmla="*/ 531609 h 8346397"/>
              <a:gd name="connsiteX15" fmla="*/ 2596602 w 4186823"/>
              <a:gd name="connsiteY15" fmla="*/ 407782 h 8346397"/>
              <a:gd name="connsiteX16" fmla="*/ 2629939 w 4186823"/>
              <a:gd name="connsiteY16" fmla="*/ 310947 h 8346397"/>
              <a:gd name="connsiteX17" fmla="*/ 2517227 w 4186823"/>
              <a:gd name="connsiteY17" fmla="*/ 239507 h 8346397"/>
              <a:gd name="connsiteX18" fmla="*/ 2402927 w 4186823"/>
              <a:gd name="connsiteY18" fmla="*/ 271257 h 8346397"/>
              <a:gd name="connsiteX19" fmla="*/ 2275927 w 4186823"/>
              <a:gd name="connsiteY19" fmla="*/ 198232 h 8346397"/>
              <a:gd name="connsiteX20" fmla="*/ 2133052 w 4186823"/>
              <a:gd name="connsiteY20" fmla="*/ 233157 h 8346397"/>
              <a:gd name="connsiteX21" fmla="*/ 1913977 w 4186823"/>
              <a:gd name="connsiteY21" fmla="*/ 36309 h 8346397"/>
              <a:gd name="connsiteX22" fmla="*/ 1777452 w 4186823"/>
              <a:gd name="connsiteY22" fmla="*/ 13289 h 8346397"/>
              <a:gd name="connsiteX23" fmla="*/ 1703633 w 4186823"/>
              <a:gd name="connsiteY23" fmla="*/ 41864 h 8346397"/>
              <a:gd name="connsiteX24" fmla="*/ 1615527 w 4186823"/>
              <a:gd name="connsiteY24" fmla="*/ 75203 h 8346397"/>
              <a:gd name="connsiteX25" fmla="*/ 1515515 w 4186823"/>
              <a:gd name="connsiteY25" fmla="*/ 129971 h 8346397"/>
              <a:gd name="connsiteX26" fmla="*/ 1525040 w 4186823"/>
              <a:gd name="connsiteY26" fmla="*/ 194264 h 8346397"/>
              <a:gd name="connsiteX27" fmla="*/ 1505990 w 4186823"/>
              <a:gd name="connsiteY27" fmla="*/ 251415 h 8346397"/>
              <a:gd name="connsiteX28" fmla="*/ 1413121 w 4186823"/>
              <a:gd name="connsiteY28" fmla="*/ 270464 h 8346397"/>
              <a:gd name="connsiteX29" fmla="*/ 1339302 w 4186823"/>
              <a:gd name="connsiteY29" fmla="*/ 306184 h 8346397"/>
              <a:gd name="connsiteX30" fmla="*/ 1260721 w 4186823"/>
              <a:gd name="connsiteY30" fmla="*/ 346665 h 8346397"/>
              <a:gd name="connsiteX31" fmla="*/ 1191665 w 4186823"/>
              <a:gd name="connsiteY31" fmla="*/ 272847 h 8346397"/>
              <a:gd name="connsiteX32" fmla="*/ 1082127 w 4186823"/>
              <a:gd name="connsiteY32" fmla="*/ 353809 h 8346397"/>
              <a:gd name="connsiteX33" fmla="*/ 1020215 w 4186823"/>
              <a:gd name="connsiteY33" fmla="*/ 420484 h 8346397"/>
              <a:gd name="connsiteX34" fmla="*/ 858290 w 4186823"/>
              <a:gd name="connsiteY34" fmla="*/ 301422 h 8346397"/>
              <a:gd name="connsiteX35" fmla="*/ 796377 w 4186823"/>
              <a:gd name="connsiteY35" fmla="*/ 406196 h 8346397"/>
              <a:gd name="connsiteX36" fmla="*/ 755896 w 4186823"/>
              <a:gd name="connsiteY36" fmla="*/ 341903 h 8346397"/>
              <a:gd name="connsiteX37" fmla="*/ 689221 w 4186823"/>
              <a:gd name="connsiteY37" fmla="*/ 270465 h 8346397"/>
              <a:gd name="connsiteX38" fmla="*/ 667790 w 4186823"/>
              <a:gd name="connsiteY38" fmla="*/ 313328 h 8346397"/>
              <a:gd name="connsiteX39" fmla="*/ 620165 w 4186823"/>
              <a:gd name="connsiteY39" fmla="*/ 382384 h 8346397"/>
              <a:gd name="connsiteX40" fmla="*/ 589208 w 4186823"/>
              <a:gd name="connsiteY40" fmla="*/ 396672 h 8346397"/>
              <a:gd name="connsiteX41" fmla="*/ 498721 w 4186823"/>
              <a:gd name="connsiteY41" fmla="*/ 482397 h 8346397"/>
              <a:gd name="connsiteX42" fmla="*/ 396327 w 4186823"/>
              <a:gd name="connsiteY42" fmla="*/ 380003 h 8346397"/>
              <a:gd name="connsiteX43" fmla="*/ 243927 w 4186823"/>
              <a:gd name="connsiteY43" fmla="*/ 294278 h 8346397"/>
              <a:gd name="connsiteX44" fmla="*/ 174871 w 4186823"/>
              <a:gd name="connsiteY44" fmla="*/ 327615 h 8346397"/>
              <a:gd name="connsiteX45" fmla="*/ 127246 w 4186823"/>
              <a:gd name="connsiteY45" fmla="*/ 410959 h 8346397"/>
              <a:gd name="connsiteX46" fmla="*/ 43902 w 4186823"/>
              <a:gd name="connsiteY46" fmla="*/ 472872 h 8346397"/>
              <a:gd name="connsiteX47" fmla="*/ 8183 w 4186823"/>
              <a:gd name="connsiteY47" fmla="*/ 484778 h 8346397"/>
              <a:gd name="connsiteX48" fmla="*/ 198683 w 4186823"/>
              <a:gd name="connsiteY48" fmla="*/ 689565 h 8346397"/>
              <a:gd name="connsiteX49" fmla="*/ 265359 w 4186823"/>
              <a:gd name="connsiteY49" fmla="*/ 706234 h 8346397"/>
              <a:gd name="connsiteX50" fmla="*/ 298697 w 4186823"/>
              <a:gd name="connsiteY50" fmla="*/ 730047 h 8346397"/>
              <a:gd name="connsiteX51" fmla="*/ 296315 w 4186823"/>
              <a:gd name="connsiteY51" fmla="*/ 901496 h 8346397"/>
              <a:gd name="connsiteX52" fmla="*/ 362990 w 4186823"/>
              <a:gd name="connsiteY52" fmla="*/ 906259 h 8346397"/>
              <a:gd name="connsiteX53" fmla="*/ 401090 w 4186823"/>
              <a:gd name="connsiteY53" fmla="*/ 856253 h 8346397"/>
              <a:gd name="connsiteX54" fmla="*/ 482052 w 4186823"/>
              <a:gd name="connsiteY54" fmla="*/ 894353 h 8346397"/>
              <a:gd name="connsiteX55" fmla="*/ 420140 w 4186823"/>
              <a:gd name="connsiteY55" fmla="*/ 1039609 h 8346397"/>
              <a:gd name="connsiteX56" fmla="*/ 434427 w 4186823"/>
              <a:gd name="connsiteY56" fmla="*/ 1087234 h 8346397"/>
              <a:gd name="connsiteX57" fmla="*/ 379658 w 4186823"/>
              <a:gd name="connsiteY57" fmla="*/ 1139622 h 8346397"/>
              <a:gd name="connsiteX58" fmla="*/ 415377 w 4186823"/>
              <a:gd name="connsiteY58" fmla="*/ 1168196 h 8346397"/>
              <a:gd name="connsiteX59" fmla="*/ 486815 w 4186823"/>
              <a:gd name="connsiteY59" fmla="*/ 1256303 h 8346397"/>
              <a:gd name="connsiteX60" fmla="*/ 527296 w 4186823"/>
              <a:gd name="connsiteY60" fmla="*/ 1344409 h 8346397"/>
              <a:gd name="connsiteX61" fmla="*/ 636833 w 4186823"/>
              <a:gd name="connsiteY61" fmla="*/ 1396797 h 8346397"/>
              <a:gd name="connsiteX62" fmla="*/ 746371 w 4186823"/>
              <a:gd name="connsiteY62" fmla="*/ 1420609 h 8346397"/>
              <a:gd name="connsiteX63" fmla="*/ 829715 w 4186823"/>
              <a:gd name="connsiteY63" fmla="*/ 1468234 h 8346397"/>
              <a:gd name="connsiteX64" fmla="*/ 913058 w 4186823"/>
              <a:gd name="connsiteY64" fmla="*/ 1442040 h 8346397"/>
              <a:gd name="connsiteX65" fmla="*/ 994021 w 4186823"/>
              <a:gd name="connsiteY65" fmla="*/ 1368222 h 8346397"/>
              <a:gd name="connsiteX66" fmla="*/ 1103558 w 4186823"/>
              <a:gd name="connsiteY66" fmla="*/ 1351553 h 8346397"/>
              <a:gd name="connsiteX67" fmla="*/ 1170233 w 4186823"/>
              <a:gd name="connsiteY67" fmla="*/ 1356315 h 8346397"/>
              <a:gd name="connsiteX68" fmla="*/ 1329777 w 4186823"/>
              <a:gd name="connsiteY68" fmla="*/ 1465853 h 8346397"/>
              <a:gd name="connsiteX69" fmla="*/ 1389308 w 4186823"/>
              <a:gd name="connsiteY69" fmla="*/ 1494428 h 8346397"/>
              <a:gd name="connsiteX70" fmla="*/ 1260721 w 4186823"/>
              <a:gd name="connsiteY70" fmla="*/ 1596822 h 8346397"/>
              <a:gd name="connsiteX71" fmla="*/ 1263102 w 4186823"/>
              <a:gd name="connsiteY71" fmla="*/ 1661115 h 8346397"/>
              <a:gd name="connsiteX72" fmla="*/ 1425027 w 4186823"/>
              <a:gd name="connsiteY72" fmla="*/ 1613490 h 8346397"/>
              <a:gd name="connsiteX73" fmla="*/ 1386927 w 4186823"/>
              <a:gd name="connsiteY73" fmla="*/ 1677784 h 8346397"/>
              <a:gd name="connsiteX74" fmla="*/ 1405977 w 4186823"/>
              <a:gd name="connsiteY74" fmla="*/ 1751603 h 8346397"/>
              <a:gd name="connsiteX75" fmla="*/ 1517896 w 4186823"/>
              <a:gd name="connsiteY75" fmla="*/ 1787322 h 8346397"/>
              <a:gd name="connsiteX76" fmla="*/ 1591715 w 4186823"/>
              <a:gd name="connsiteY76" fmla="*/ 1803990 h 8346397"/>
              <a:gd name="connsiteX77" fmla="*/ 1501227 w 4186823"/>
              <a:gd name="connsiteY77" fmla="*/ 1934959 h 8346397"/>
              <a:gd name="connsiteX78" fmla="*/ 1494083 w 4186823"/>
              <a:gd name="connsiteY78" fmla="*/ 1984965 h 8346397"/>
              <a:gd name="connsiteX79" fmla="*/ 1422646 w 4186823"/>
              <a:gd name="connsiteY79" fmla="*/ 2020684 h 8346397"/>
              <a:gd name="connsiteX80" fmla="*/ 1391690 w 4186823"/>
              <a:gd name="connsiteY80" fmla="*/ 2082597 h 8346397"/>
              <a:gd name="connsiteX81" fmla="*/ 1260721 w 4186823"/>
              <a:gd name="connsiteY81" fmla="*/ 2056403 h 8346397"/>
              <a:gd name="connsiteX82" fmla="*/ 1139277 w 4186823"/>
              <a:gd name="connsiteY82" fmla="*/ 2056402 h 8346397"/>
              <a:gd name="connsiteX83" fmla="*/ 1072602 w 4186823"/>
              <a:gd name="connsiteY83" fmla="*/ 2084978 h 8346397"/>
              <a:gd name="connsiteX84" fmla="*/ 1065458 w 4186823"/>
              <a:gd name="connsiteY84" fmla="*/ 2184990 h 8346397"/>
              <a:gd name="connsiteX85" fmla="*/ 977352 w 4186823"/>
              <a:gd name="connsiteY85" fmla="*/ 2273097 h 8346397"/>
              <a:gd name="connsiteX86" fmla="*/ 1120227 w 4186823"/>
              <a:gd name="connsiteY86" fmla="*/ 2335009 h 8346397"/>
              <a:gd name="connsiteX87" fmla="*/ 1170234 w 4186823"/>
              <a:gd name="connsiteY87" fmla="*/ 2370727 h 8346397"/>
              <a:gd name="connsiteX88" fmla="*/ 1222621 w 4186823"/>
              <a:gd name="connsiteY88" fmla="*/ 2387397 h 8346397"/>
              <a:gd name="connsiteX89" fmla="*/ 1272627 w 4186823"/>
              <a:gd name="connsiteY89" fmla="*/ 2437403 h 8346397"/>
              <a:gd name="connsiteX90" fmla="*/ 1329777 w 4186823"/>
              <a:gd name="connsiteY90" fmla="*/ 2458834 h 8346397"/>
              <a:gd name="connsiteX91" fmla="*/ 1422646 w 4186823"/>
              <a:gd name="connsiteY91" fmla="*/ 2535034 h 8346397"/>
              <a:gd name="connsiteX92" fmla="*/ 1508371 w 4186823"/>
              <a:gd name="connsiteY92" fmla="*/ 2568373 h 8346397"/>
              <a:gd name="connsiteX93" fmla="*/ 1641721 w 4186823"/>
              <a:gd name="connsiteY93" fmla="*/ 2716009 h 8346397"/>
              <a:gd name="connsiteX94" fmla="*/ 1725065 w 4186823"/>
              <a:gd name="connsiteY94" fmla="*/ 2870790 h 8346397"/>
              <a:gd name="connsiteX95" fmla="*/ 1850477 w 4186823"/>
              <a:gd name="connsiteY95" fmla="*/ 2931907 h 8346397"/>
              <a:gd name="connsiteX96" fmla="*/ 1896514 w 4186823"/>
              <a:gd name="connsiteY96" fmla="*/ 2977947 h 8346397"/>
              <a:gd name="connsiteX97" fmla="*/ 1927471 w 4186823"/>
              <a:gd name="connsiteY97" fmla="*/ 3082722 h 8346397"/>
              <a:gd name="connsiteX98" fmla="*/ 1989383 w 4186823"/>
              <a:gd name="connsiteY98" fmla="*/ 3185115 h 8346397"/>
              <a:gd name="connsiteX99" fmla="*/ 2051296 w 4186823"/>
              <a:gd name="connsiteY99" fmla="*/ 3223215 h 8346397"/>
              <a:gd name="connsiteX100" fmla="*/ 2182265 w 4186823"/>
              <a:gd name="connsiteY100" fmla="*/ 3370853 h 8346397"/>
              <a:gd name="connsiteX101" fmla="*/ 2325139 w 4186823"/>
              <a:gd name="connsiteY101" fmla="*/ 3447053 h 8346397"/>
              <a:gd name="connsiteX102" fmla="*/ 2384671 w 4186823"/>
              <a:gd name="connsiteY102" fmla="*/ 3532778 h 8346397"/>
              <a:gd name="connsiteX103" fmla="*/ 2432296 w 4186823"/>
              <a:gd name="connsiteY103" fmla="*/ 3599453 h 8346397"/>
              <a:gd name="connsiteX104" fmla="*/ 2479921 w 4186823"/>
              <a:gd name="connsiteY104" fmla="*/ 3589929 h 8346397"/>
              <a:gd name="connsiteX105" fmla="*/ 2484683 w 4186823"/>
              <a:gd name="connsiteY105" fmla="*/ 3742328 h 8346397"/>
              <a:gd name="connsiteX106" fmla="*/ 2537071 w 4186823"/>
              <a:gd name="connsiteY106" fmla="*/ 3835197 h 8346397"/>
              <a:gd name="connsiteX107" fmla="*/ 2529927 w 4186823"/>
              <a:gd name="connsiteY107" fmla="*/ 3873297 h 8346397"/>
              <a:gd name="connsiteX108" fmla="*/ 2598983 w 4186823"/>
              <a:gd name="connsiteY108" fmla="*/ 3909015 h 8346397"/>
              <a:gd name="connsiteX109" fmla="*/ 2656133 w 4186823"/>
              <a:gd name="connsiteY109" fmla="*/ 3854247 h 8346397"/>
              <a:gd name="connsiteX110" fmla="*/ 2689471 w 4186823"/>
              <a:gd name="connsiteY110" fmla="*/ 3937590 h 8346397"/>
              <a:gd name="connsiteX111" fmla="*/ 2734715 w 4186823"/>
              <a:gd name="connsiteY111" fmla="*/ 3982834 h 8346397"/>
              <a:gd name="connsiteX112" fmla="*/ 2808533 w 4186823"/>
              <a:gd name="connsiteY112" fmla="*/ 4006647 h 8346397"/>
              <a:gd name="connsiteX113" fmla="*/ 2860921 w 4186823"/>
              <a:gd name="connsiteY113" fmla="*/ 4075703 h 8346397"/>
              <a:gd name="connsiteX114" fmla="*/ 2946646 w 4186823"/>
              <a:gd name="connsiteY114" fmla="*/ 4130472 h 8346397"/>
              <a:gd name="connsiteX115" fmla="*/ 2999033 w 4186823"/>
              <a:gd name="connsiteY115" fmla="*/ 4163809 h 8346397"/>
              <a:gd name="connsiteX116" fmla="*/ 2870446 w 4186823"/>
              <a:gd name="connsiteY116" fmla="*/ 4256678 h 8346397"/>
              <a:gd name="connsiteX117" fmla="*/ 2868064 w 4186823"/>
              <a:gd name="connsiteY117" fmla="*/ 4311446 h 8346397"/>
              <a:gd name="connsiteX118" fmla="*/ 2970458 w 4186823"/>
              <a:gd name="connsiteY118" fmla="*/ 4428128 h 8346397"/>
              <a:gd name="connsiteX119" fmla="*/ 3065708 w 4186823"/>
              <a:gd name="connsiteY119" fmla="*/ 4490040 h 8346397"/>
              <a:gd name="connsiteX120" fmla="*/ 3096665 w 4186823"/>
              <a:gd name="connsiteY120" fmla="*/ 4528140 h 8346397"/>
              <a:gd name="connsiteX121" fmla="*/ 3082377 w 4186823"/>
              <a:gd name="connsiteY121" fmla="*/ 4609103 h 8346397"/>
              <a:gd name="connsiteX122" fmla="*/ 3077615 w 4186823"/>
              <a:gd name="connsiteY122" fmla="*/ 4692447 h 8346397"/>
              <a:gd name="connsiteX123" fmla="*/ 3034752 w 4186823"/>
              <a:gd name="connsiteY123" fmla="*/ 4701972 h 8346397"/>
              <a:gd name="connsiteX124" fmla="*/ 3008558 w 4186823"/>
              <a:gd name="connsiteY124" fmla="*/ 4718640 h 8346397"/>
              <a:gd name="connsiteX125" fmla="*/ 3053802 w 4186823"/>
              <a:gd name="connsiteY125" fmla="*/ 4795632 h 8346397"/>
              <a:gd name="connsiteX126" fmla="*/ 3037133 w 4186823"/>
              <a:gd name="connsiteY126" fmla="*/ 4868659 h 8346397"/>
              <a:gd name="connsiteX127" fmla="*/ 3020465 w 4186823"/>
              <a:gd name="connsiteY127" fmla="*/ 5004390 h 8346397"/>
              <a:gd name="connsiteX128" fmla="*/ 2982365 w 4186823"/>
              <a:gd name="connsiteY128" fmla="*/ 5044872 h 8346397"/>
              <a:gd name="connsiteX129" fmla="*/ 2965696 w 4186823"/>
              <a:gd name="connsiteY129" fmla="*/ 5166315 h 8346397"/>
              <a:gd name="connsiteX130" fmla="*/ 2937121 w 4186823"/>
              <a:gd name="connsiteY130" fmla="*/ 5285378 h 8346397"/>
              <a:gd name="connsiteX131" fmla="*/ 2989508 w 4186823"/>
              <a:gd name="connsiteY131" fmla="*/ 5302047 h 8346397"/>
              <a:gd name="connsiteX132" fmla="*/ 2987127 w 4186823"/>
              <a:gd name="connsiteY132" fmla="*/ 5347290 h 8346397"/>
              <a:gd name="connsiteX133" fmla="*/ 2984746 w 4186823"/>
              <a:gd name="connsiteY133" fmla="*/ 5402059 h 8346397"/>
              <a:gd name="connsiteX134" fmla="*/ 3041896 w 4186823"/>
              <a:gd name="connsiteY134" fmla="*/ 5471115 h 8346397"/>
              <a:gd name="connsiteX135" fmla="*/ 3089521 w 4186823"/>
              <a:gd name="connsiteY135" fmla="*/ 5597322 h 8346397"/>
              <a:gd name="connsiteX136" fmla="*/ 2996652 w 4186823"/>
              <a:gd name="connsiteY136" fmla="*/ 5887834 h 8346397"/>
              <a:gd name="connsiteX137" fmla="*/ 3018083 w 4186823"/>
              <a:gd name="connsiteY137" fmla="*/ 5942603 h 8346397"/>
              <a:gd name="connsiteX138" fmla="*/ 3044277 w 4186823"/>
              <a:gd name="connsiteY138" fmla="*/ 5994990 h 8346397"/>
              <a:gd name="connsiteX139" fmla="*/ 3049040 w 4186823"/>
              <a:gd name="connsiteY139" fmla="*/ 6099765 h 8346397"/>
              <a:gd name="connsiteX140" fmla="*/ 3028402 w 4186823"/>
              <a:gd name="connsiteY140" fmla="*/ 6195807 h 8346397"/>
              <a:gd name="connsiteX141" fmla="*/ 2956170 w 4186823"/>
              <a:gd name="connsiteY141" fmla="*/ 6259310 h 8346397"/>
              <a:gd name="connsiteX142" fmla="*/ 2920452 w 4186823"/>
              <a:gd name="connsiteY142" fmla="*/ 6240259 h 8346397"/>
              <a:gd name="connsiteX143" fmla="*/ 2849015 w 4186823"/>
              <a:gd name="connsiteY143" fmla="*/ 6252165 h 8346397"/>
              <a:gd name="connsiteX144" fmla="*/ 2713283 w 4186823"/>
              <a:gd name="connsiteY144" fmla="*/ 6364084 h 8346397"/>
              <a:gd name="connsiteX145" fmla="*/ 2606127 w 4186823"/>
              <a:gd name="connsiteY145" fmla="*/ 6349797 h 8346397"/>
              <a:gd name="connsiteX146" fmla="*/ 2575171 w 4186823"/>
              <a:gd name="connsiteY146" fmla="*/ 6378372 h 8346397"/>
              <a:gd name="connsiteX147" fmla="*/ 2508495 w 4186823"/>
              <a:gd name="connsiteY147" fmla="*/ 6423614 h 8346397"/>
              <a:gd name="connsiteX148" fmla="*/ 2391815 w 4186823"/>
              <a:gd name="connsiteY148" fmla="*/ 6411709 h 8346397"/>
              <a:gd name="connsiteX149" fmla="*/ 2368002 w 4186823"/>
              <a:gd name="connsiteY149" fmla="*/ 6528390 h 8346397"/>
              <a:gd name="connsiteX150" fmla="*/ 2363240 w 4186823"/>
              <a:gd name="connsiteY150" fmla="*/ 6564109 h 8346397"/>
              <a:gd name="connsiteX151" fmla="*/ 2339428 w 4186823"/>
              <a:gd name="connsiteY151" fmla="*/ 6583159 h 8346397"/>
              <a:gd name="connsiteX152" fmla="*/ 2141783 w 4186823"/>
              <a:gd name="connsiteY152" fmla="*/ 6535534 h 8346397"/>
              <a:gd name="connsiteX153" fmla="*/ 2103683 w 4186823"/>
              <a:gd name="connsiteY153" fmla="*/ 6587922 h 8346397"/>
              <a:gd name="connsiteX154" fmla="*/ 2072727 w 4186823"/>
              <a:gd name="connsiteY154" fmla="*/ 6683172 h 8346397"/>
              <a:gd name="connsiteX155" fmla="*/ 2039389 w 4186823"/>
              <a:gd name="connsiteY155" fmla="*/ 6747465 h 8346397"/>
              <a:gd name="connsiteX156" fmla="*/ 2051296 w 4186823"/>
              <a:gd name="connsiteY156" fmla="*/ 6809378 h 8346397"/>
              <a:gd name="connsiteX157" fmla="*/ 2184646 w 4186823"/>
              <a:gd name="connsiteY157" fmla="*/ 6921297 h 8346397"/>
              <a:gd name="connsiteX158" fmla="*/ 2253702 w 4186823"/>
              <a:gd name="connsiteY158" fmla="*/ 6954634 h 8346397"/>
              <a:gd name="connsiteX159" fmla="*/ 2237033 w 4186823"/>
              <a:gd name="connsiteY159" fmla="*/ 6978447 h 8346397"/>
              <a:gd name="connsiteX160" fmla="*/ 2201315 w 4186823"/>
              <a:gd name="connsiteY160" fmla="*/ 6997497 h 8346397"/>
              <a:gd name="connsiteX161" fmla="*/ 2234652 w 4186823"/>
              <a:gd name="connsiteY161" fmla="*/ 7073697 h 8346397"/>
              <a:gd name="connsiteX162" fmla="*/ 2203696 w 4186823"/>
              <a:gd name="connsiteY162" fmla="*/ 7095128 h 8346397"/>
              <a:gd name="connsiteX163" fmla="*/ 2098921 w 4186823"/>
              <a:gd name="connsiteY163" fmla="*/ 7033215 h 8346397"/>
              <a:gd name="connsiteX164" fmla="*/ 2056058 w 4186823"/>
              <a:gd name="connsiteY164" fmla="*/ 7059409 h 8346397"/>
              <a:gd name="connsiteX165" fmla="*/ 1996527 w 4186823"/>
              <a:gd name="connsiteY165" fmla="*/ 6957015 h 8346397"/>
              <a:gd name="connsiteX166" fmla="*/ 1879846 w 4186823"/>
              <a:gd name="connsiteY166" fmla="*/ 6983209 h 8346397"/>
              <a:gd name="connsiteX167" fmla="*/ 1815552 w 4186823"/>
              <a:gd name="connsiteY167" fmla="*/ 6987972 h 8346397"/>
              <a:gd name="connsiteX168" fmla="*/ 1765546 w 4186823"/>
              <a:gd name="connsiteY168" fmla="*/ 6983210 h 8346397"/>
              <a:gd name="connsiteX169" fmla="*/ 1708396 w 4186823"/>
              <a:gd name="connsiteY169" fmla="*/ 7028453 h 8346397"/>
              <a:gd name="connsiteX170" fmla="*/ 1529802 w 4186823"/>
              <a:gd name="connsiteY170" fmla="*/ 6987972 h 8346397"/>
              <a:gd name="connsiteX171" fmla="*/ 1553614 w 4186823"/>
              <a:gd name="connsiteY171" fmla="*/ 7114178 h 8346397"/>
              <a:gd name="connsiteX172" fmla="*/ 1477415 w 4186823"/>
              <a:gd name="connsiteY172" fmla="*/ 7159422 h 8346397"/>
              <a:gd name="connsiteX173" fmla="*/ 1415502 w 4186823"/>
              <a:gd name="connsiteY173" fmla="*/ 7226096 h 8346397"/>
              <a:gd name="connsiteX174" fmla="*/ 1265483 w 4186823"/>
              <a:gd name="connsiteY174" fmla="*/ 7218953 h 8346397"/>
              <a:gd name="connsiteX175" fmla="*/ 1213096 w 4186823"/>
              <a:gd name="connsiteY175" fmla="*/ 7328490 h 8346397"/>
              <a:gd name="connsiteX0" fmla="*/ 1244052 w 4171578"/>
              <a:gd name="connsiteY0" fmla="*/ 7386434 h 8346397"/>
              <a:gd name="connsiteX1" fmla="*/ 1561552 w 4171578"/>
              <a:gd name="connsiteY1" fmla="*/ 8332582 h 8346397"/>
              <a:gd name="connsiteX2" fmla="*/ 2679152 w 4171578"/>
              <a:gd name="connsiteY2" fmla="*/ 7418182 h 8346397"/>
              <a:gd name="connsiteX3" fmla="*/ 4076152 w 4171578"/>
              <a:gd name="connsiteY3" fmla="*/ 6491082 h 8346397"/>
              <a:gd name="connsiteX4" fmla="*/ 4038052 w 4171578"/>
              <a:gd name="connsiteY4" fmla="*/ 4865482 h 8346397"/>
              <a:gd name="connsiteX5" fmla="*/ 2018752 w 4171578"/>
              <a:gd name="connsiteY5" fmla="*/ 2503282 h 8346397"/>
              <a:gd name="connsiteX6" fmla="*/ 3244302 w 4171578"/>
              <a:gd name="connsiteY6" fmla="*/ 953882 h 8346397"/>
              <a:gd name="connsiteX7" fmla="*/ 3056977 w 4171578"/>
              <a:gd name="connsiteY7" fmla="*/ 982457 h 8346397"/>
              <a:gd name="connsiteX8" fmla="*/ 2958552 w 4171578"/>
              <a:gd name="connsiteY8" fmla="*/ 976107 h 8346397"/>
              <a:gd name="connsiteX9" fmla="*/ 2926802 w 4171578"/>
              <a:gd name="connsiteY9" fmla="*/ 906257 h 8346397"/>
              <a:gd name="connsiteX10" fmla="*/ 2866477 w 4171578"/>
              <a:gd name="connsiteY10" fmla="*/ 893559 h 8346397"/>
              <a:gd name="connsiteX11" fmla="*/ 2799802 w 4171578"/>
              <a:gd name="connsiteY11" fmla="*/ 874507 h 8346397"/>
              <a:gd name="connsiteX12" fmla="*/ 2761702 w 4171578"/>
              <a:gd name="connsiteY12" fmla="*/ 807832 h 8346397"/>
              <a:gd name="connsiteX13" fmla="*/ 2609302 w 4171578"/>
              <a:gd name="connsiteY13" fmla="*/ 760207 h 8346397"/>
              <a:gd name="connsiteX14" fmla="*/ 2580727 w 4171578"/>
              <a:gd name="connsiteY14" fmla="*/ 604632 h 8346397"/>
              <a:gd name="connsiteX15" fmla="*/ 2526752 w 4171578"/>
              <a:gd name="connsiteY15" fmla="*/ 531609 h 8346397"/>
              <a:gd name="connsiteX16" fmla="*/ 2596602 w 4171578"/>
              <a:gd name="connsiteY16" fmla="*/ 407782 h 8346397"/>
              <a:gd name="connsiteX17" fmla="*/ 2629939 w 4171578"/>
              <a:gd name="connsiteY17" fmla="*/ 310947 h 8346397"/>
              <a:gd name="connsiteX18" fmla="*/ 2517227 w 4171578"/>
              <a:gd name="connsiteY18" fmla="*/ 239507 h 8346397"/>
              <a:gd name="connsiteX19" fmla="*/ 2402927 w 4171578"/>
              <a:gd name="connsiteY19" fmla="*/ 271257 h 8346397"/>
              <a:gd name="connsiteX20" fmla="*/ 2275927 w 4171578"/>
              <a:gd name="connsiteY20" fmla="*/ 198232 h 8346397"/>
              <a:gd name="connsiteX21" fmla="*/ 2133052 w 4171578"/>
              <a:gd name="connsiteY21" fmla="*/ 233157 h 8346397"/>
              <a:gd name="connsiteX22" fmla="*/ 1913977 w 4171578"/>
              <a:gd name="connsiteY22" fmla="*/ 36309 h 8346397"/>
              <a:gd name="connsiteX23" fmla="*/ 1777452 w 4171578"/>
              <a:gd name="connsiteY23" fmla="*/ 13289 h 8346397"/>
              <a:gd name="connsiteX24" fmla="*/ 1703633 w 4171578"/>
              <a:gd name="connsiteY24" fmla="*/ 41864 h 8346397"/>
              <a:gd name="connsiteX25" fmla="*/ 1615527 w 4171578"/>
              <a:gd name="connsiteY25" fmla="*/ 75203 h 8346397"/>
              <a:gd name="connsiteX26" fmla="*/ 1515515 w 4171578"/>
              <a:gd name="connsiteY26" fmla="*/ 129971 h 8346397"/>
              <a:gd name="connsiteX27" fmla="*/ 1525040 w 4171578"/>
              <a:gd name="connsiteY27" fmla="*/ 194264 h 8346397"/>
              <a:gd name="connsiteX28" fmla="*/ 1505990 w 4171578"/>
              <a:gd name="connsiteY28" fmla="*/ 251415 h 8346397"/>
              <a:gd name="connsiteX29" fmla="*/ 1413121 w 4171578"/>
              <a:gd name="connsiteY29" fmla="*/ 270464 h 8346397"/>
              <a:gd name="connsiteX30" fmla="*/ 1339302 w 4171578"/>
              <a:gd name="connsiteY30" fmla="*/ 306184 h 8346397"/>
              <a:gd name="connsiteX31" fmla="*/ 1260721 w 4171578"/>
              <a:gd name="connsiteY31" fmla="*/ 346665 h 8346397"/>
              <a:gd name="connsiteX32" fmla="*/ 1191665 w 4171578"/>
              <a:gd name="connsiteY32" fmla="*/ 272847 h 8346397"/>
              <a:gd name="connsiteX33" fmla="*/ 1082127 w 4171578"/>
              <a:gd name="connsiteY33" fmla="*/ 353809 h 8346397"/>
              <a:gd name="connsiteX34" fmla="*/ 1020215 w 4171578"/>
              <a:gd name="connsiteY34" fmla="*/ 420484 h 8346397"/>
              <a:gd name="connsiteX35" fmla="*/ 858290 w 4171578"/>
              <a:gd name="connsiteY35" fmla="*/ 301422 h 8346397"/>
              <a:gd name="connsiteX36" fmla="*/ 796377 w 4171578"/>
              <a:gd name="connsiteY36" fmla="*/ 406196 h 8346397"/>
              <a:gd name="connsiteX37" fmla="*/ 755896 w 4171578"/>
              <a:gd name="connsiteY37" fmla="*/ 341903 h 8346397"/>
              <a:gd name="connsiteX38" fmla="*/ 689221 w 4171578"/>
              <a:gd name="connsiteY38" fmla="*/ 270465 h 8346397"/>
              <a:gd name="connsiteX39" fmla="*/ 667790 w 4171578"/>
              <a:gd name="connsiteY39" fmla="*/ 313328 h 8346397"/>
              <a:gd name="connsiteX40" fmla="*/ 620165 w 4171578"/>
              <a:gd name="connsiteY40" fmla="*/ 382384 h 8346397"/>
              <a:gd name="connsiteX41" fmla="*/ 589208 w 4171578"/>
              <a:gd name="connsiteY41" fmla="*/ 396672 h 8346397"/>
              <a:gd name="connsiteX42" fmla="*/ 498721 w 4171578"/>
              <a:gd name="connsiteY42" fmla="*/ 482397 h 8346397"/>
              <a:gd name="connsiteX43" fmla="*/ 396327 w 4171578"/>
              <a:gd name="connsiteY43" fmla="*/ 380003 h 8346397"/>
              <a:gd name="connsiteX44" fmla="*/ 243927 w 4171578"/>
              <a:gd name="connsiteY44" fmla="*/ 294278 h 8346397"/>
              <a:gd name="connsiteX45" fmla="*/ 174871 w 4171578"/>
              <a:gd name="connsiteY45" fmla="*/ 327615 h 8346397"/>
              <a:gd name="connsiteX46" fmla="*/ 127246 w 4171578"/>
              <a:gd name="connsiteY46" fmla="*/ 410959 h 8346397"/>
              <a:gd name="connsiteX47" fmla="*/ 43902 w 4171578"/>
              <a:gd name="connsiteY47" fmla="*/ 472872 h 8346397"/>
              <a:gd name="connsiteX48" fmla="*/ 8183 w 4171578"/>
              <a:gd name="connsiteY48" fmla="*/ 484778 h 8346397"/>
              <a:gd name="connsiteX49" fmla="*/ 198683 w 4171578"/>
              <a:gd name="connsiteY49" fmla="*/ 689565 h 8346397"/>
              <a:gd name="connsiteX50" fmla="*/ 265359 w 4171578"/>
              <a:gd name="connsiteY50" fmla="*/ 706234 h 8346397"/>
              <a:gd name="connsiteX51" fmla="*/ 298697 w 4171578"/>
              <a:gd name="connsiteY51" fmla="*/ 730047 h 8346397"/>
              <a:gd name="connsiteX52" fmla="*/ 296315 w 4171578"/>
              <a:gd name="connsiteY52" fmla="*/ 901496 h 8346397"/>
              <a:gd name="connsiteX53" fmla="*/ 362990 w 4171578"/>
              <a:gd name="connsiteY53" fmla="*/ 906259 h 8346397"/>
              <a:gd name="connsiteX54" fmla="*/ 401090 w 4171578"/>
              <a:gd name="connsiteY54" fmla="*/ 856253 h 8346397"/>
              <a:gd name="connsiteX55" fmla="*/ 482052 w 4171578"/>
              <a:gd name="connsiteY55" fmla="*/ 894353 h 8346397"/>
              <a:gd name="connsiteX56" fmla="*/ 420140 w 4171578"/>
              <a:gd name="connsiteY56" fmla="*/ 1039609 h 8346397"/>
              <a:gd name="connsiteX57" fmla="*/ 434427 w 4171578"/>
              <a:gd name="connsiteY57" fmla="*/ 1087234 h 8346397"/>
              <a:gd name="connsiteX58" fmla="*/ 379658 w 4171578"/>
              <a:gd name="connsiteY58" fmla="*/ 1139622 h 8346397"/>
              <a:gd name="connsiteX59" fmla="*/ 415377 w 4171578"/>
              <a:gd name="connsiteY59" fmla="*/ 1168196 h 8346397"/>
              <a:gd name="connsiteX60" fmla="*/ 486815 w 4171578"/>
              <a:gd name="connsiteY60" fmla="*/ 1256303 h 8346397"/>
              <a:gd name="connsiteX61" fmla="*/ 527296 w 4171578"/>
              <a:gd name="connsiteY61" fmla="*/ 1344409 h 8346397"/>
              <a:gd name="connsiteX62" fmla="*/ 636833 w 4171578"/>
              <a:gd name="connsiteY62" fmla="*/ 1396797 h 8346397"/>
              <a:gd name="connsiteX63" fmla="*/ 746371 w 4171578"/>
              <a:gd name="connsiteY63" fmla="*/ 1420609 h 8346397"/>
              <a:gd name="connsiteX64" fmla="*/ 829715 w 4171578"/>
              <a:gd name="connsiteY64" fmla="*/ 1468234 h 8346397"/>
              <a:gd name="connsiteX65" fmla="*/ 913058 w 4171578"/>
              <a:gd name="connsiteY65" fmla="*/ 1442040 h 8346397"/>
              <a:gd name="connsiteX66" fmla="*/ 994021 w 4171578"/>
              <a:gd name="connsiteY66" fmla="*/ 1368222 h 8346397"/>
              <a:gd name="connsiteX67" fmla="*/ 1103558 w 4171578"/>
              <a:gd name="connsiteY67" fmla="*/ 1351553 h 8346397"/>
              <a:gd name="connsiteX68" fmla="*/ 1170233 w 4171578"/>
              <a:gd name="connsiteY68" fmla="*/ 1356315 h 8346397"/>
              <a:gd name="connsiteX69" fmla="*/ 1329777 w 4171578"/>
              <a:gd name="connsiteY69" fmla="*/ 1465853 h 8346397"/>
              <a:gd name="connsiteX70" fmla="*/ 1389308 w 4171578"/>
              <a:gd name="connsiteY70" fmla="*/ 1494428 h 8346397"/>
              <a:gd name="connsiteX71" fmla="*/ 1260721 w 4171578"/>
              <a:gd name="connsiteY71" fmla="*/ 1596822 h 8346397"/>
              <a:gd name="connsiteX72" fmla="*/ 1263102 w 4171578"/>
              <a:gd name="connsiteY72" fmla="*/ 1661115 h 8346397"/>
              <a:gd name="connsiteX73" fmla="*/ 1425027 w 4171578"/>
              <a:gd name="connsiteY73" fmla="*/ 1613490 h 8346397"/>
              <a:gd name="connsiteX74" fmla="*/ 1386927 w 4171578"/>
              <a:gd name="connsiteY74" fmla="*/ 1677784 h 8346397"/>
              <a:gd name="connsiteX75" fmla="*/ 1405977 w 4171578"/>
              <a:gd name="connsiteY75" fmla="*/ 1751603 h 8346397"/>
              <a:gd name="connsiteX76" fmla="*/ 1517896 w 4171578"/>
              <a:gd name="connsiteY76" fmla="*/ 1787322 h 8346397"/>
              <a:gd name="connsiteX77" fmla="*/ 1591715 w 4171578"/>
              <a:gd name="connsiteY77" fmla="*/ 1803990 h 8346397"/>
              <a:gd name="connsiteX78" fmla="*/ 1501227 w 4171578"/>
              <a:gd name="connsiteY78" fmla="*/ 1934959 h 8346397"/>
              <a:gd name="connsiteX79" fmla="*/ 1494083 w 4171578"/>
              <a:gd name="connsiteY79" fmla="*/ 1984965 h 8346397"/>
              <a:gd name="connsiteX80" fmla="*/ 1422646 w 4171578"/>
              <a:gd name="connsiteY80" fmla="*/ 2020684 h 8346397"/>
              <a:gd name="connsiteX81" fmla="*/ 1391690 w 4171578"/>
              <a:gd name="connsiteY81" fmla="*/ 2082597 h 8346397"/>
              <a:gd name="connsiteX82" fmla="*/ 1260721 w 4171578"/>
              <a:gd name="connsiteY82" fmla="*/ 2056403 h 8346397"/>
              <a:gd name="connsiteX83" fmla="*/ 1139277 w 4171578"/>
              <a:gd name="connsiteY83" fmla="*/ 2056402 h 8346397"/>
              <a:gd name="connsiteX84" fmla="*/ 1072602 w 4171578"/>
              <a:gd name="connsiteY84" fmla="*/ 2084978 h 8346397"/>
              <a:gd name="connsiteX85" fmla="*/ 1065458 w 4171578"/>
              <a:gd name="connsiteY85" fmla="*/ 2184990 h 8346397"/>
              <a:gd name="connsiteX86" fmla="*/ 977352 w 4171578"/>
              <a:gd name="connsiteY86" fmla="*/ 2273097 h 8346397"/>
              <a:gd name="connsiteX87" fmla="*/ 1120227 w 4171578"/>
              <a:gd name="connsiteY87" fmla="*/ 2335009 h 8346397"/>
              <a:gd name="connsiteX88" fmla="*/ 1170234 w 4171578"/>
              <a:gd name="connsiteY88" fmla="*/ 2370727 h 8346397"/>
              <a:gd name="connsiteX89" fmla="*/ 1222621 w 4171578"/>
              <a:gd name="connsiteY89" fmla="*/ 2387397 h 8346397"/>
              <a:gd name="connsiteX90" fmla="*/ 1272627 w 4171578"/>
              <a:gd name="connsiteY90" fmla="*/ 2437403 h 8346397"/>
              <a:gd name="connsiteX91" fmla="*/ 1329777 w 4171578"/>
              <a:gd name="connsiteY91" fmla="*/ 2458834 h 8346397"/>
              <a:gd name="connsiteX92" fmla="*/ 1422646 w 4171578"/>
              <a:gd name="connsiteY92" fmla="*/ 2535034 h 8346397"/>
              <a:gd name="connsiteX93" fmla="*/ 1508371 w 4171578"/>
              <a:gd name="connsiteY93" fmla="*/ 2568373 h 8346397"/>
              <a:gd name="connsiteX94" fmla="*/ 1641721 w 4171578"/>
              <a:gd name="connsiteY94" fmla="*/ 2716009 h 8346397"/>
              <a:gd name="connsiteX95" fmla="*/ 1725065 w 4171578"/>
              <a:gd name="connsiteY95" fmla="*/ 2870790 h 8346397"/>
              <a:gd name="connsiteX96" fmla="*/ 1850477 w 4171578"/>
              <a:gd name="connsiteY96" fmla="*/ 2931907 h 8346397"/>
              <a:gd name="connsiteX97" fmla="*/ 1896514 w 4171578"/>
              <a:gd name="connsiteY97" fmla="*/ 2977947 h 8346397"/>
              <a:gd name="connsiteX98" fmla="*/ 1927471 w 4171578"/>
              <a:gd name="connsiteY98" fmla="*/ 3082722 h 8346397"/>
              <a:gd name="connsiteX99" fmla="*/ 1989383 w 4171578"/>
              <a:gd name="connsiteY99" fmla="*/ 3185115 h 8346397"/>
              <a:gd name="connsiteX100" fmla="*/ 2051296 w 4171578"/>
              <a:gd name="connsiteY100" fmla="*/ 3223215 h 8346397"/>
              <a:gd name="connsiteX101" fmla="*/ 2182265 w 4171578"/>
              <a:gd name="connsiteY101" fmla="*/ 3370853 h 8346397"/>
              <a:gd name="connsiteX102" fmla="*/ 2325139 w 4171578"/>
              <a:gd name="connsiteY102" fmla="*/ 3447053 h 8346397"/>
              <a:gd name="connsiteX103" fmla="*/ 2384671 w 4171578"/>
              <a:gd name="connsiteY103" fmla="*/ 3532778 h 8346397"/>
              <a:gd name="connsiteX104" fmla="*/ 2432296 w 4171578"/>
              <a:gd name="connsiteY104" fmla="*/ 3599453 h 8346397"/>
              <a:gd name="connsiteX105" fmla="*/ 2479921 w 4171578"/>
              <a:gd name="connsiteY105" fmla="*/ 3589929 h 8346397"/>
              <a:gd name="connsiteX106" fmla="*/ 2484683 w 4171578"/>
              <a:gd name="connsiteY106" fmla="*/ 3742328 h 8346397"/>
              <a:gd name="connsiteX107" fmla="*/ 2537071 w 4171578"/>
              <a:gd name="connsiteY107" fmla="*/ 3835197 h 8346397"/>
              <a:gd name="connsiteX108" fmla="*/ 2529927 w 4171578"/>
              <a:gd name="connsiteY108" fmla="*/ 3873297 h 8346397"/>
              <a:gd name="connsiteX109" fmla="*/ 2598983 w 4171578"/>
              <a:gd name="connsiteY109" fmla="*/ 3909015 h 8346397"/>
              <a:gd name="connsiteX110" fmla="*/ 2656133 w 4171578"/>
              <a:gd name="connsiteY110" fmla="*/ 3854247 h 8346397"/>
              <a:gd name="connsiteX111" fmla="*/ 2689471 w 4171578"/>
              <a:gd name="connsiteY111" fmla="*/ 3937590 h 8346397"/>
              <a:gd name="connsiteX112" fmla="*/ 2734715 w 4171578"/>
              <a:gd name="connsiteY112" fmla="*/ 3982834 h 8346397"/>
              <a:gd name="connsiteX113" fmla="*/ 2808533 w 4171578"/>
              <a:gd name="connsiteY113" fmla="*/ 4006647 h 8346397"/>
              <a:gd name="connsiteX114" fmla="*/ 2860921 w 4171578"/>
              <a:gd name="connsiteY114" fmla="*/ 4075703 h 8346397"/>
              <a:gd name="connsiteX115" fmla="*/ 2946646 w 4171578"/>
              <a:gd name="connsiteY115" fmla="*/ 4130472 h 8346397"/>
              <a:gd name="connsiteX116" fmla="*/ 2999033 w 4171578"/>
              <a:gd name="connsiteY116" fmla="*/ 4163809 h 8346397"/>
              <a:gd name="connsiteX117" fmla="*/ 2870446 w 4171578"/>
              <a:gd name="connsiteY117" fmla="*/ 4256678 h 8346397"/>
              <a:gd name="connsiteX118" fmla="*/ 2868064 w 4171578"/>
              <a:gd name="connsiteY118" fmla="*/ 4311446 h 8346397"/>
              <a:gd name="connsiteX119" fmla="*/ 2970458 w 4171578"/>
              <a:gd name="connsiteY119" fmla="*/ 4428128 h 8346397"/>
              <a:gd name="connsiteX120" fmla="*/ 3065708 w 4171578"/>
              <a:gd name="connsiteY120" fmla="*/ 4490040 h 8346397"/>
              <a:gd name="connsiteX121" fmla="*/ 3096665 w 4171578"/>
              <a:gd name="connsiteY121" fmla="*/ 4528140 h 8346397"/>
              <a:gd name="connsiteX122" fmla="*/ 3082377 w 4171578"/>
              <a:gd name="connsiteY122" fmla="*/ 4609103 h 8346397"/>
              <a:gd name="connsiteX123" fmla="*/ 3077615 w 4171578"/>
              <a:gd name="connsiteY123" fmla="*/ 4692447 h 8346397"/>
              <a:gd name="connsiteX124" fmla="*/ 3034752 w 4171578"/>
              <a:gd name="connsiteY124" fmla="*/ 4701972 h 8346397"/>
              <a:gd name="connsiteX125" fmla="*/ 3008558 w 4171578"/>
              <a:gd name="connsiteY125" fmla="*/ 4718640 h 8346397"/>
              <a:gd name="connsiteX126" fmla="*/ 3053802 w 4171578"/>
              <a:gd name="connsiteY126" fmla="*/ 4795632 h 8346397"/>
              <a:gd name="connsiteX127" fmla="*/ 3037133 w 4171578"/>
              <a:gd name="connsiteY127" fmla="*/ 4868659 h 8346397"/>
              <a:gd name="connsiteX128" fmla="*/ 3020465 w 4171578"/>
              <a:gd name="connsiteY128" fmla="*/ 5004390 h 8346397"/>
              <a:gd name="connsiteX129" fmla="*/ 2982365 w 4171578"/>
              <a:gd name="connsiteY129" fmla="*/ 5044872 h 8346397"/>
              <a:gd name="connsiteX130" fmla="*/ 2965696 w 4171578"/>
              <a:gd name="connsiteY130" fmla="*/ 5166315 h 8346397"/>
              <a:gd name="connsiteX131" fmla="*/ 2937121 w 4171578"/>
              <a:gd name="connsiteY131" fmla="*/ 5285378 h 8346397"/>
              <a:gd name="connsiteX132" fmla="*/ 2989508 w 4171578"/>
              <a:gd name="connsiteY132" fmla="*/ 5302047 h 8346397"/>
              <a:gd name="connsiteX133" fmla="*/ 2987127 w 4171578"/>
              <a:gd name="connsiteY133" fmla="*/ 5347290 h 8346397"/>
              <a:gd name="connsiteX134" fmla="*/ 2984746 w 4171578"/>
              <a:gd name="connsiteY134" fmla="*/ 5402059 h 8346397"/>
              <a:gd name="connsiteX135" fmla="*/ 3041896 w 4171578"/>
              <a:gd name="connsiteY135" fmla="*/ 5471115 h 8346397"/>
              <a:gd name="connsiteX136" fmla="*/ 3089521 w 4171578"/>
              <a:gd name="connsiteY136" fmla="*/ 5597322 h 8346397"/>
              <a:gd name="connsiteX137" fmla="*/ 2996652 w 4171578"/>
              <a:gd name="connsiteY137" fmla="*/ 5887834 h 8346397"/>
              <a:gd name="connsiteX138" fmla="*/ 3018083 w 4171578"/>
              <a:gd name="connsiteY138" fmla="*/ 5942603 h 8346397"/>
              <a:gd name="connsiteX139" fmla="*/ 3044277 w 4171578"/>
              <a:gd name="connsiteY139" fmla="*/ 5994990 h 8346397"/>
              <a:gd name="connsiteX140" fmla="*/ 3049040 w 4171578"/>
              <a:gd name="connsiteY140" fmla="*/ 6099765 h 8346397"/>
              <a:gd name="connsiteX141" fmla="*/ 3028402 w 4171578"/>
              <a:gd name="connsiteY141" fmla="*/ 6195807 h 8346397"/>
              <a:gd name="connsiteX142" fmla="*/ 2956170 w 4171578"/>
              <a:gd name="connsiteY142" fmla="*/ 6259310 h 8346397"/>
              <a:gd name="connsiteX143" fmla="*/ 2920452 w 4171578"/>
              <a:gd name="connsiteY143" fmla="*/ 6240259 h 8346397"/>
              <a:gd name="connsiteX144" fmla="*/ 2849015 w 4171578"/>
              <a:gd name="connsiteY144" fmla="*/ 6252165 h 8346397"/>
              <a:gd name="connsiteX145" fmla="*/ 2713283 w 4171578"/>
              <a:gd name="connsiteY145" fmla="*/ 6364084 h 8346397"/>
              <a:gd name="connsiteX146" fmla="*/ 2606127 w 4171578"/>
              <a:gd name="connsiteY146" fmla="*/ 6349797 h 8346397"/>
              <a:gd name="connsiteX147" fmla="*/ 2575171 w 4171578"/>
              <a:gd name="connsiteY147" fmla="*/ 6378372 h 8346397"/>
              <a:gd name="connsiteX148" fmla="*/ 2508495 w 4171578"/>
              <a:gd name="connsiteY148" fmla="*/ 6423614 h 8346397"/>
              <a:gd name="connsiteX149" fmla="*/ 2391815 w 4171578"/>
              <a:gd name="connsiteY149" fmla="*/ 6411709 h 8346397"/>
              <a:gd name="connsiteX150" fmla="*/ 2368002 w 4171578"/>
              <a:gd name="connsiteY150" fmla="*/ 6528390 h 8346397"/>
              <a:gd name="connsiteX151" fmla="*/ 2363240 w 4171578"/>
              <a:gd name="connsiteY151" fmla="*/ 6564109 h 8346397"/>
              <a:gd name="connsiteX152" fmla="*/ 2339428 w 4171578"/>
              <a:gd name="connsiteY152" fmla="*/ 6583159 h 8346397"/>
              <a:gd name="connsiteX153" fmla="*/ 2141783 w 4171578"/>
              <a:gd name="connsiteY153" fmla="*/ 6535534 h 8346397"/>
              <a:gd name="connsiteX154" fmla="*/ 2103683 w 4171578"/>
              <a:gd name="connsiteY154" fmla="*/ 6587922 h 8346397"/>
              <a:gd name="connsiteX155" fmla="*/ 2072727 w 4171578"/>
              <a:gd name="connsiteY155" fmla="*/ 6683172 h 8346397"/>
              <a:gd name="connsiteX156" fmla="*/ 2039389 w 4171578"/>
              <a:gd name="connsiteY156" fmla="*/ 6747465 h 8346397"/>
              <a:gd name="connsiteX157" fmla="*/ 2051296 w 4171578"/>
              <a:gd name="connsiteY157" fmla="*/ 6809378 h 8346397"/>
              <a:gd name="connsiteX158" fmla="*/ 2184646 w 4171578"/>
              <a:gd name="connsiteY158" fmla="*/ 6921297 h 8346397"/>
              <a:gd name="connsiteX159" fmla="*/ 2253702 w 4171578"/>
              <a:gd name="connsiteY159" fmla="*/ 6954634 h 8346397"/>
              <a:gd name="connsiteX160" fmla="*/ 2237033 w 4171578"/>
              <a:gd name="connsiteY160" fmla="*/ 6978447 h 8346397"/>
              <a:gd name="connsiteX161" fmla="*/ 2201315 w 4171578"/>
              <a:gd name="connsiteY161" fmla="*/ 6997497 h 8346397"/>
              <a:gd name="connsiteX162" fmla="*/ 2234652 w 4171578"/>
              <a:gd name="connsiteY162" fmla="*/ 7073697 h 8346397"/>
              <a:gd name="connsiteX163" fmla="*/ 2203696 w 4171578"/>
              <a:gd name="connsiteY163" fmla="*/ 7095128 h 8346397"/>
              <a:gd name="connsiteX164" fmla="*/ 2098921 w 4171578"/>
              <a:gd name="connsiteY164" fmla="*/ 7033215 h 8346397"/>
              <a:gd name="connsiteX165" fmla="*/ 2056058 w 4171578"/>
              <a:gd name="connsiteY165" fmla="*/ 7059409 h 8346397"/>
              <a:gd name="connsiteX166" fmla="*/ 1996527 w 4171578"/>
              <a:gd name="connsiteY166" fmla="*/ 6957015 h 8346397"/>
              <a:gd name="connsiteX167" fmla="*/ 1879846 w 4171578"/>
              <a:gd name="connsiteY167" fmla="*/ 6983209 h 8346397"/>
              <a:gd name="connsiteX168" fmla="*/ 1815552 w 4171578"/>
              <a:gd name="connsiteY168" fmla="*/ 6987972 h 8346397"/>
              <a:gd name="connsiteX169" fmla="*/ 1765546 w 4171578"/>
              <a:gd name="connsiteY169" fmla="*/ 6983210 h 8346397"/>
              <a:gd name="connsiteX170" fmla="*/ 1708396 w 4171578"/>
              <a:gd name="connsiteY170" fmla="*/ 7028453 h 8346397"/>
              <a:gd name="connsiteX171" fmla="*/ 1529802 w 4171578"/>
              <a:gd name="connsiteY171" fmla="*/ 6987972 h 8346397"/>
              <a:gd name="connsiteX172" fmla="*/ 1553614 w 4171578"/>
              <a:gd name="connsiteY172" fmla="*/ 7114178 h 8346397"/>
              <a:gd name="connsiteX173" fmla="*/ 1477415 w 4171578"/>
              <a:gd name="connsiteY173" fmla="*/ 7159422 h 8346397"/>
              <a:gd name="connsiteX174" fmla="*/ 1415502 w 4171578"/>
              <a:gd name="connsiteY174" fmla="*/ 7226096 h 8346397"/>
              <a:gd name="connsiteX175" fmla="*/ 1265483 w 4171578"/>
              <a:gd name="connsiteY175" fmla="*/ 7218953 h 8346397"/>
              <a:gd name="connsiteX176" fmla="*/ 1213096 w 4171578"/>
              <a:gd name="connsiteY176" fmla="*/ 7328490 h 8346397"/>
              <a:gd name="connsiteX0" fmla="*/ 1244052 w 4171578"/>
              <a:gd name="connsiteY0" fmla="*/ 7386434 h 8346397"/>
              <a:gd name="connsiteX1" fmla="*/ 1561552 w 4171578"/>
              <a:gd name="connsiteY1" fmla="*/ 8332582 h 8346397"/>
              <a:gd name="connsiteX2" fmla="*/ 2679152 w 4171578"/>
              <a:gd name="connsiteY2" fmla="*/ 7418182 h 8346397"/>
              <a:gd name="connsiteX3" fmla="*/ 4076152 w 4171578"/>
              <a:gd name="connsiteY3" fmla="*/ 6491082 h 8346397"/>
              <a:gd name="connsiteX4" fmla="*/ 4038052 w 4171578"/>
              <a:gd name="connsiteY4" fmla="*/ 4865482 h 8346397"/>
              <a:gd name="connsiteX5" fmla="*/ 2018752 w 4171578"/>
              <a:gd name="connsiteY5" fmla="*/ 2503282 h 8346397"/>
              <a:gd name="connsiteX6" fmla="*/ 3434802 w 4171578"/>
              <a:gd name="connsiteY6" fmla="*/ 1131682 h 8346397"/>
              <a:gd name="connsiteX7" fmla="*/ 3056977 w 4171578"/>
              <a:gd name="connsiteY7" fmla="*/ 982457 h 8346397"/>
              <a:gd name="connsiteX8" fmla="*/ 2958552 w 4171578"/>
              <a:gd name="connsiteY8" fmla="*/ 976107 h 8346397"/>
              <a:gd name="connsiteX9" fmla="*/ 2926802 w 4171578"/>
              <a:gd name="connsiteY9" fmla="*/ 906257 h 8346397"/>
              <a:gd name="connsiteX10" fmla="*/ 2866477 w 4171578"/>
              <a:gd name="connsiteY10" fmla="*/ 893559 h 8346397"/>
              <a:gd name="connsiteX11" fmla="*/ 2799802 w 4171578"/>
              <a:gd name="connsiteY11" fmla="*/ 874507 h 8346397"/>
              <a:gd name="connsiteX12" fmla="*/ 2761702 w 4171578"/>
              <a:gd name="connsiteY12" fmla="*/ 807832 h 8346397"/>
              <a:gd name="connsiteX13" fmla="*/ 2609302 w 4171578"/>
              <a:gd name="connsiteY13" fmla="*/ 760207 h 8346397"/>
              <a:gd name="connsiteX14" fmla="*/ 2580727 w 4171578"/>
              <a:gd name="connsiteY14" fmla="*/ 604632 h 8346397"/>
              <a:gd name="connsiteX15" fmla="*/ 2526752 w 4171578"/>
              <a:gd name="connsiteY15" fmla="*/ 531609 h 8346397"/>
              <a:gd name="connsiteX16" fmla="*/ 2596602 w 4171578"/>
              <a:gd name="connsiteY16" fmla="*/ 407782 h 8346397"/>
              <a:gd name="connsiteX17" fmla="*/ 2629939 w 4171578"/>
              <a:gd name="connsiteY17" fmla="*/ 310947 h 8346397"/>
              <a:gd name="connsiteX18" fmla="*/ 2517227 w 4171578"/>
              <a:gd name="connsiteY18" fmla="*/ 239507 h 8346397"/>
              <a:gd name="connsiteX19" fmla="*/ 2402927 w 4171578"/>
              <a:gd name="connsiteY19" fmla="*/ 271257 h 8346397"/>
              <a:gd name="connsiteX20" fmla="*/ 2275927 w 4171578"/>
              <a:gd name="connsiteY20" fmla="*/ 198232 h 8346397"/>
              <a:gd name="connsiteX21" fmla="*/ 2133052 w 4171578"/>
              <a:gd name="connsiteY21" fmla="*/ 233157 h 8346397"/>
              <a:gd name="connsiteX22" fmla="*/ 1913977 w 4171578"/>
              <a:gd name="connsiteY22" fmla="*/ 36309 h 8346397"/>
              <a:gd name="connsiteX23" fmla="*/ 1777452 w 4171578"/>
              <a:gd name="connsiteY23" fmla="*/ 13289 h 8346397"/>
              <a:gd name="connsiteX24" fmla="*/ 1703633 w 4171578"/>
              <a:gd name="connsiteY24" fmla="*/ 41864 h 8346397"/>
              <a:gd name="connsiteX25" fmla="*/ 1615527 w 4171578"/>
              <a:gd name="connsiteY25" fmla="*/ 75203 h 8346397"/>
              <a:gd name="connsiteX26" fmla="*/ 1515515 w 4171578"/>
              <a:gd name="connsiteY26" fmla="*/ 129971 h 8346397"/>
              <a:gd name="connsiteX27" fmla="*/ 1525040 w 4171578"/>
              <a:gd name="connsiteY27" fmla="*/ 194264 h 8346397"/>
              <a:gd name="connsiteX28" fmla="*/ 1505990 w 4171578"/>
              <a:gd name="connsiteY28" fmla="*/ 251415 h 8346397"/>
              <a:gd name="connsiteX29" fmla="*/ 1413121 w 4171578"/>
              <a:gd name="connsiteY29" fmla="*/ 270464 h 8346397"/>
              <a:gd name="connsiteX30" fmla="*/ 1339302 w 4171578"/>
              <a:gd name="connsiteY30" fmla="*/ 306184 h 8346397"/>
              <a:gd name="connsiteX31" fmla="*/ 1260721 w 4171578"/>
              <a:gd name="connsiteY31" fmla="*/ 346665 h 8346397"/>
              <a:gd name="connsiteX32" fmla="*/ 1191665 w 4171578"/>
              <a:gd name="connsiteY32" fmla="*/ 272847 h 8346397"/>
              <a:gd name="connsiteX33" fmla="*/ 1082127 w 4171578"/>
              <a:gd name="connsiteY33" fmla="*/ 353809 h 8346397"/>
              <a:gd name="connsiteX34" fmla="*/ 1020215 w 4171578"/>
              <a:gd name="connsiteY34" fmla="*/ 420484 h 8346397"/>
              <a:gd name="connsiteX35" fmla="*/ 858290 w 4171578"/>
              <a:gd name="connsiteY35" fmla="*/ 301422 h 8346397"/>
              <a:gd name="connsiteX36" fmla="*/ 796377 w 4171578"/>
              <a:gd name="connsiteY36" fmla="*/ 406196 h 8346397"/>
              <a:gd name="connsiteX37" fmla="*/ 755896 w 4171578"/>
              <a:gd name="connsiteY37" fmla="*/ 341903 h 8346397"/>
              <a:gd name="connsiteX38" fmla="*/ 689221 w 4171578"/>
              <a:gd name="connsiteY38" fmla="*/ 270465 h 8346397"/>
              <a:gd name="connsiteX39" fmla="*/ 667790 w 4171578"/>
              <a:gd name="connsiteY39" fmla="*/ 313328 h 8346397"/>
              <a:gd name="connsiteX40" fmla="*/ 620165 w 4171578"/>
              <a:gd name="connsiteY40" fmla="*/ 382384 h 8346397"/>
              <a:gd name="connsiteX41" fmla="*/ 589208 w 4171578"/>
              <a:gd name="connsiteY41" fmla="*/ 396672 h 8346397"/>
              <a:gd name="connsiteX42" fmla="*/ 498721 w 4171578"/>
              <a:gd name="connsiteY42" fmla="*/ 482397 h 8346397"/>
              <a:gd name="connsiteX43" fmla="*/ 396327 w 4171578"/>
              <a:gd name="connsiteY43" fmla="*/ 380003 h 8346397"/>
              <a:gd name="connsiteX44" fmla="*/ 243927 w 4171578"/>
              <a:gd name="connsiteY44" fmla="*/ 294278 h 8346397"/>
              <a:gd name="connsiteX45" fmla="*/ 174871 w 4171578"/>
              <a:gd name="connsiteY45" fmla="*/ 327615 h 8346397"/>
              <a:gd name="connsiteX46" fmla="*/ 127246 w 4171578"/>
              <a:gd name="connsiteY46" fmla="*/ 410959 h 8346397"/>
              <a:gd name="connsiteX47" fmla="*/ 43902 w 4171578"/>
              <a:gd name="connsiteY47" fmla="*/ 472872 h 8346397"/>
              <a:gd name="connsiteX48" fmla="*/ 8183 w 4171578"/>
              <a:gd name="connsiteY48" fmla="*/ 484778 h 8346397"/>
              <a:gd name="connsiteX49" fmla="*/ 198683 w 4171578"/>
              <a:gd name="connsiteY49" fmla="*/ 689565 h 8346397"/>
              <a:gd name="connsiteX50" fmla="*/ 265359 w 4171578"/>
              <a:gd name="connsiteY50" fmla="*/ 706234 h 8346397"/>
              <a:gd name="connsiteX51" fmla="*/ 298697 w 4171578"/>
              <a:gd name="connsiteY51" fmla="*/ 730047 h 8346397"/>
              <a:gd name="connsiteX52" fmla="*/ 296315 w 4171578"/>
              <a:gd name="connsiteY52" fmla="*/ 901496 h 8346397"/>
              <a:gd name="connsiteX53" fmla="*/ 362990 w 4171578"/>
              <a:gd name="connsiteY53" fmla="*/ 906259 h 8346397"/>
              <a:gd name="connsiteX54" fmla="*/ 401090 w 4171578"/>
              <a:gd name="connsiteY54" fmla="*/ 856253 h 8346397"/>
              <a:gd name="connsiteX55" fmla="*/ 482052 w 4171578"/>
              <a:gd name="connsiteY55" fmla="*/ 894353 h 8346397"/>
              <a:gd name="connsiteX56" fmla="*/ 420140 w 4171578"/>
              <a:gd name="connsiteY56" fmla="*/ 1039609 h 8346397"/>
              <a:gd name="connsiteX57" fmla="*/ 434427 w 4171578"/>
              <a:gd name="connsiteY57" fmla="*/ 1087234 h 8346397"/>
              <a:gd name="connsiteX58" fmla="*/ 379658 w 4171578"/>
              <a:gd name="connsiteY58" fmla="*/ 1139622 h 8346397"/>
              <a:gd name="connsiteX59" fmla="*/ 415377 w 4171578"/>
              <a:gd name="connsiteY59" fmla="*/ 1168196 h 8346397"/>
              <a:gd name="connsiteX60" fmla="*/ 486815 w 4171578"/>
              <a:gd name="connsiteY60" fmla="*/ 1256303 h 8346397"/>
              <a:gd name="connsiteX61" fmla="*/ 527296 w 4171578"/>
              <a:gd name="connsiteY61" fmla="*/ 1344409 h 8346397"/>
              <a:gd name="connsiteX62" fmla="*/ 636833 w 4171578"/>
              <a:gd name="connsiteY62" fmla="*/ 1396797 h 8346397"/>
              <a:gd name="connsiteX63" fmla="*/ 746371 w 4171578"/>
              <a:gd name="connsiteY63" fmla="*/ 1420609 h 8346397"/>
              <a:gd name="connsiteX64" fmla="*/ 829715 w 4171578"/>
              <a:gd name="connsiteY64" fmla="*/ 1468234 h 8346397"/>
              <a:gd name="connsiteX65" fmla="*/ 913058 w 4171578"/>
              <a:gd name="connsiteY65" fmla="*/ 1442040 h 8346397"/>
              <a:gd name="connsiteX66" fmla="*/ 994021 w 4171578"/>
              <a:gd name="connsiteY66" fmla="*/ 1368222 h 8346397"/>
              <a:gd name="connsiteX67" fmla="*/ 1103558 w 4171578"/>
              <a:gd name="connsiteY67" fmla="*/ 1351553 h 8346397"/>
              <a:gd name="connsiteX68" fmla="*/ 1170233 w 4171578"/>
              <a:gd name="connsiteY68" fmla="*/ 1356315 h 8346397"/>
              <a:gd name="connsiteX69" fmla="*/ 1329777 w 4171578"/>
              <a:gd name="connsiteY69" fmla="*/ 1465853 h 8346397"/>
              <a:gd name="connsiteX70" fmla="*/ 1389308 w 4171578"/>
              <a:gd name="connsiteY70" fmla="*/ 1494428 h 8346397"/>
              <a:gd name="connsiteX71" fmla="*/ 1260721 w 4171578"/>
              <a:gd name="connsiteY71" fmla="*/ 1596822 h 8346397"/>
              <a:gd name="connsiteX72" fmla="*/ 1263102 w 4171578"/>
              <a:gd name="connsiteY72" fmla="*/ 1661115 h 8346397"/>
              <a:gd name="connsiteX73" fmla="*/ 1425027 w 4171578"/>
              <a:gd name="connsiteY73" fmla="*/ 1613490 h 8346397"/>
              <a:gd name="connsiteX74" fmla="*/ 1386927 w 4171578"/>
              <a:gd name="connsiteY74" fmla="*/ 1677784 h 8346397"/>
              <a:gd name="connsiteX75" fmla="*/ 1405977 w 4171578"/>
              <a:gd name="connsiteY75" fmla="*/ 1751603 h 8346397"/>
              <a:gd name="connsiteX76" fmla="*/ 1517896 w 4171578"/>
              <a:gd name="connsiteY76" fmla="*/ 1787322 h 8346397"/>
              <a:gd name="connsiteX77" fmla="*/ 1591715 w 4171578"/>
              <a:gd name="connsiteY77" fmla="*/ 1803990 h 8346397"/>
              <a:gd name="connsiteX78" fmla="*/ 1501227 w 4171578"/>
              <a:gd name="connsiteY78" fmla="*/ 1934959 h 8346397"/>
              <a:gd name="connsiteX79" fmla="*/ 1494083 w 4171578"/>
              <a:gd name="connsiteY79" fmla="*/ 1984965 h 8346397"/>
              <a:gd name="connsiteX80" fmla="*/ 1422646 w 4171578"/>
              <a:gd name="connsiteY80" fmla="*/ 2020684 h 8346397"/>
              <a:gd name="connsiteX81" fmla="*/ 1391690 w 4171578"/>
              <a:gd name="connsiteY81" fmla="*/ 2082597 h 8346397"/>
              <a:gd name="connsiteX82" fmla="*/ 1260721 w 4171578"/>
              <a:gd name="connsiteY82" fmla="*/ 2056403 h 8346397"/>
              <a:gd name="connsiteX83" fmla="*/ 1139277 w 4171578"/>
              <a:gd name="connsiteY83" fmla="*/ 2056402 h 8346397"/>
              <a:gd name="connsiteX84" fmla="*/ 1072602 w 4171578"/>
              <a:gd name="connsiteY84" fmla="*/ 2084978 h 8346397"/>
              <a:gd name="connsiteX85" fmla="*/ 1065458 w 4171578"/>
              <a:gd name="connsiteY85" fmla="*/ 2184990 h 8346397"/>
              <a:gd name="connsiteX86" fmla="*/ 977352 w 4171578"/>
              <a:gd name="connsiteY86" fmla="*/ 2273097 h 8346397"/>
              <a:gd name="connsiteX87" fmla="*/ 1120227 w 4171578"/>
              <a:gd name="connsiteY87" fmla="*/ 2335009 h 8346397"/>
              <a:gd name="connsiteX88" fmla="*/ 1170234 w 4171578"/>
              <a:gd name="connsiteY88" fmla="*/ 2370727 h 8346397"/>
              <a:gd name="connsiteX89" fmla="*/ 1222621 w 4171578"/>
              <a:gd name="connsiteY89" fmla="*/ 2387397 h 8346397"/>
              <a:gd name="connsiteX90" fmla="*/ 1272627 w 4171578"/>
              <a:gd name="connsiteY90" fmla="*/ 2437403 h 8346397"/>
              <a:gd name="connsiteX91" fmla="*/ 1329777 w 4171578"/>
              <a:gd name="connsiteY91" fmla="*/ 2458834 h 8346397"/>
              <a:gd name="connsiteX92" fmla="*/ 1422646 w 4171578"/>
              <a:gd name="connsiteY92" fmla="*/ 2535034 h 8346397"/>
              <a:gd name="connsiteX93" fmla="*/ 1508371 w 4171578"/>
              <a:gd name="connsiteY93" fmla="*/ 2568373 h 8346397"/>
              <a:gd name="connsiteX94" fmla="*/ 1641721 w 4171578"/>
              <a:gd name="connsiteY94" fmla="*/ 2716009 h 8346397"/>
              <a:gd name="connsiteX95" fmla="*/ 1725065 w 4171578"/>
              <a:gd name="connsiteY95" fmla="*/ 2870790 h 8346397"/>
              <a:gd name="connsiteX96" fmla="*/ 1850477 w 4171578"/>
              <a:gd name="connsiteY96" fmla="*/ 2931907 h 8346397"/>
              <a:gd name="connsiteX97" fmla="*/ 1896514 w 4171578"/>
              <a:gd name="connsiteY97" fmla="*/ 2977947 h 8346397"/>
              <a:gd name="connsiteX98" fmla="*/ 1927471 w 4171578"/>
              <a:gd name="connsiteY98" fmla="*/ 3082722 h 8346397"/>
              <a:gd name="connsiteX99" fmla="*/ 1989383 w 4171578"/>
              <a:gd name="connsiteY99" fmla="*/ 3185115 h 8346397"/>
              <a:gd name="connsiteX100" fmla="*/ 2051296 w 4171578"/>
              <a:gd name="connsiteY100" fmla="*/ 3223215 h 8346397"/>
              <a:gd name="connsiteX101" fmla="*/ 2182265 w 4171578"/>
              <a:gd name="connsiteY101" fmla="*/ 3370853 h 8346397"/>
              <a:gd name="connsiteX102" fmla="*/ 2325139 w 4171578"/>
              <a:gd name="connsiteY102" fmla="*/ 3447053 h 8346397"/>
              <a:gd name="connsiteX103" fmla="*/ 2384671 w 4171578"/>
              <a:gd name="connsiteY103" fmla="*/ 3532778 h 8346397"/>
              <a:gd name="connsiteX104" fmla="*/ 2432296 w 4171578"/>
              <a:gd name="connsiteY104" fmla="*/ 3599453 h 8346397"/>
              <a:gd name="connsiteX105" fmla="*/ 2479921 w 4171578"/>
              <a:gd name="connsiteY105" fmla="*/ 3589929 h 8346397"/>
              <a:gd name="connsiteX106" fmla="*/ 2484683 w 4171578"/>
              <a:gd name="connsiteY106" fmla="*/ 3742328 h 8346397"/>
              <a:gd name="connsiteX107" fmla="*/ 2537071 w 4171578"/>
              <a:gd name="connsiteY107" fmla="*/ 3835197 h 8346397"/>
              <a:gd name="connsiteX108" fmla="*/ 2529927 w 4171578"/>
              <a:gd name="connsiteY108" fmla="*/ 3873297 h 8346397"/>
              <a:gd name="connsiteX109" fmla="*/ 2598983 w 4171578"/>
              <a:gd name="connsiteY109" fmla="*/ 3909015 h 8346397"/>
              <a:gd name="connsiteX110" fmla="*/ 2656133 w 4171578"/>
              <a:gd name="connsiteY110" fmla="*/ 3854247 h 8346397"/>
              <a:gd name="connsiteX111" fmla="*/ 2689471 w 4171578"/>
              <a:gd name="connsiteY111" fmla="*/ 3937590 h 8346397"/>
              <a:gd name="connsiteX112" fmla="*/ 2734715 w 4171578"/>
              <a:gd name="connsiteY112" fmla="*/ 3982834 h 8346397"/>
              <a:gd name="connsiteX113" fmla="*/ 2808533 w 4171578"/>
              <a:gd name="connsiteY113" fmla="*/ 4006647 h 8346397"/>
              <a:gd name="connsiteX114" fmla="*/ 2860921 w 4171578"/>
              <a:gd name="connsiteY114" fmla="*/ 4075703 h 8346397"/>
              <a:gd name="connsiteX115" fmla="*/ 2946646 w 4171578"/>
              <a:gd name="connsiteY115" fmla="*/ 4130472 h 8346397"/>
              <a:gd name="connsiteX116" fmla="*/ 2999033 w 4171578"/>
              <a:gd name="connsiteY116" fmla="*/ 4163809 h 8346397"/>
              <a:gd name="connsiteX117" fmla="*/ 2870446 w 4171578"/>
              <a:gd name="connsiteY117" fmla="*/ 4256678 h 8346397"/>
              <a:gd name="connsiteX118" fmla="*/ 2868064 w 4171578"/>
              <a:gd name="connsiteY118" fmla="*/ 4311446 h 8346397"/>
              <a:gd name="connsiteX119" fmla="*/ 2970458 w 4171578"/>
              <a:gd name="connsiteY119" fmla="*/ 4428128 h 8346397"/>
              <a:gd name="connsiteX120" fmla="*/ 3065708 w 4171578"/>
              <a:gd name="connsiteY120" fmla="*/ 4490040 h 8346397"/>
              <a:gd name="connsiteX121" fmla="*/ 3096665 w 4171578"/>
              <a:gd name="connsiteY121" fmla="*/ 4528140 h 8346397"/>
              <a:gd name="connsiteX122" fmla="*/ 3082377 w 4171578"/>
              <a:gd name="connsiteY122" fmla="*/ 4609103 h 8346397"/>
              <a:gd name="connsiteX123" fmla="*/ 3077615 w 4171578"/>
              <a:gd name="connsiteY123" fmla="*/ 4692447 h 8346397"/>
              <a:gd name="connsiteX124" fmla="*/ 3034752 w 4171578"/>
              <a:gd name="connsiteY124" fmla="*/ 4701972 h 8346397"/>
              <a:gd name="connsiteX125" fmla="*/ 3008558 w 4171578"/>
              <a:gd name="connsiteY125" fmla="*/ 4718640 h 8346397"/>
              <a:gd name="connsiteX126" fmla="*/ 3053802 w 4171578"/>
              <a:gd name="connsiteY126" fmla="*/ 4795632 h 8346397"/>
              <a:gd name="connsiteX127" fmla="*/ 3037133 w 4171578"/>
              <a:gd name="connsiteY127" fmla="*/ 4868659 h 8346397"/>
              <a:gd name="connsiteX128" fmla="*/ 3020465 w 4171578"/>
              <a:gd name="connsiteY128" fmla="*/ 5004390 h 8346397"/>
              <a:gd name="connsiteX129" fmla="*/ 2982365 w 4171578"/>
              <a:gd name="connsiteY129" fmla="*/ 5044872 h 8346397"/>
              <a:gd name="connsiteX130" fmla="*/ 2965696 w 4171578"/>
              <a:gd name="connsiteY130" fmla="*/ 5166315 h 8346397"/>
              <a:gd name="connsiteX131" fmla="*/ 2937121 w 4171578"/>
              <a:gd name="connsiteY131" fmla="*/ 5285378 h 8346397"/>
              <a:gd name="connsiteX132" fmla="*/ 2989508 w 4171578"/>
              <a:gd name="connsiteY132" fmla="*/ 5302047 h 8346397"/>
              <a:gd name="connsiteX133" fmla="*/ 2987127 w 4171578"/>
              <a:gd name="connsiteY133" fmla="*/ 5347290 h 8346397"/>
              <a:gd name="connsiteX134" fmla="*/ 2984746 w 4171578"/>
              <a:gd name="connsiteY134" fmla="*/ 5402059 h 8346397"/>
              <a:gd name="connsiteX135" fmla="*/ 3041896 w 4171578"/>
              <a:gd name="connsiteY135" fmla="*/ 5471115 h 8346397"/>
              <a:gd name="connsiteX136" fmla="*/ 3089521 w 4171578"/>
              <a:gd name="connsiteY136" fmla="*/ 5597322 h 8346397"/>
              <a:gd name="connsiteX137" fmla="*/ 2996652 w 4171578"/>
              <a:gd name="connsiteY137" fmla="*/ 5887834 h 8346397"/>
              <a:gd name="connsiteX138" fmla="*/ 3018083 w 4171578"/>
              <a:gd name="connsiteY138" fmla="*/ 5942603 h 8346397"/>
              <a:gd name="connsiteX139" fmla="*/ 3044277 w 4171578"/>
              <a:gd name="connsiteY139" fmla="*/ 5994990 h 8346397"/>
              <a:gd name="connsiteX140" fmla="*/ 3049040 w 4171578"/>
              <a:gd name="connsiteY140" fmla="*/ 6099765 h 8346397"/>
              <a:gd name="connsiteX141" fmla="*/ 3028402 w 4171578"/>
              <a:gd name="connsiteY141" fmla="*/ 6195807 h 8346397"/>
              <a:gd name="connsiteX142" fmla="*/ 2956170 w 4171578"/>
              <a:gd name="connsiteY142" fmla="*/ 6259310 h 8346397"/>
              <a:gd name="connsiteX143" fmla="*/ 2920452 w 4171578"/>
              <a:gd name="connsiteY143" fmla="*/ 6240259 h 8346397"/>
              <a:gd name="connsiteX144" fmla="*/ 2849015 w 4171578"/>
              <a:gd name="connsiteY144" fmla="*/ 6252165 h 8346397"/>
              <a:gd name="connsiteX145" fmla="*/ 2713283 w 4171578"/>
              <a:gd name="connsiteY145" fmla="*/ 6364084 h 8346397"/>
              <a:gd name="connsiteX146" fmla="*/ 2606127 w 4171578"/>
              <a:gd name="connsiteY146" fmla="*/ 6349797 h 8346397"/>
              <a:gd name="connsiteX147" fmla="*/ 2575171 w 4171578"/>
              <a:gd name="connsiteY147" fmla="*/ 6378372 h 8346397"/>
              <a:gd name="connsiteX148" fmla="*/ 2508495 w 4171578"/>
              <a:gd name="connsiteY148" fmla="*/ 6423614 h 8346397"/>
              <a:gd name="connsiteX149" fmla="*/ 2391815 w 4171578"/>
              <a:gd name="connsiteY149" fmla="*/ 6411709 h 8346397"/>
              <a:gd name="connsiteX150" fmla="*/ 2368002 w 4171578"/>
              <a:gd name="connsiteY150" fmla="*/ 6528390 h 8346397"/>
              <a:gd name="connsiteX151" fmla="*/ 2363240 w 4171578"/>
              <a:gd name="connsiteY151" fmla="*/ 6564109 h 8346397"/>
              <a:gd name="connsiteX152" fmla="*/ 2339428 w 4171578"/>
              <a:gd name="connsiteY152" fmla="*/ 6583159 h 8346397"/>
              <a:gd name="connsiteX153" fmla="*/ 2141783 w 4171578"/>
              <a:gd name="connsiteY153" fmla="*/ 6535534 h 8346397"/>
              <a:gd name="connsiteX154" fmla="*/ 2103683 w 4171578"/>
              <a:gd name="connsiteY154" fmla="*/ 6587922 h 8346397"/>
              <a:gd name="connsiteX155" fmla="*/ 2072727 w 4171578"/>
              <a:gd name="connsiteY155" fmla="*/ 6683172 h 8346397"/>
              <a:gd name="connsiteX156" fmla="*/ 2039389 w 4171578"/>
              <a:gd name="connsiteY156" fmla="*/ 6747465 h 8346397"/>
              <a:gd name="connsiteX157" fmla="*/ 2051296 w 4171578"/>
              <a:gd name="connsiteY157" fmla="*/ 6809378 h 8346397"/>
              <a:gd name="connsiteX158" fmla="*/ 2184646 w 4171578"/>
              <a:gd name="connsiteY158" fmla="*/ 6921297 h 8346397"/>
              <a:gd name="connsiteX159" fmla="*/ 2253702 w 4171578"/>
              <a:gd name="connsiteY159" fmla="*/ 6954634 h 8346397"/>
              <a:gd name="connsiteX160" fmla="*/ 2237033 w 4171578"/>
              <a:gd name="connsiteY160" fmla="*/ 6978447 h 8346397"/>
              <a:gd name="connsiteX161" fmla="*/ 2201315 w 4171578"/>
              <a:gd name="connsiteY161" fmla="*/ 6997497 h 8346397"/>
              <a:gd name="connsiteX162" fmla="*/ 2234652 w 4171578"/>
              <a:gd name="connsiteY162" fmla="*/ 7073697 h 8346397"/>
              <a:gd name="connsiteX163" fmla="*/ 2203696 w 4171578"/>
              <a:gd name="connsiteY163" fmla="*/ 7095128 h 8346397"/>
              <a:gd name="connsiteX164" fmla="*/ 2098921 w 4171578"/>
              <a:gd name="connsiteY164" fmla="*/ 7033215 h 8346397"/>
              <a:gd name="connsiteX165" fmla="*/ 2056058 w 4171578"/>
              <a:gd name="connsiteY165" fmla="*/ 7059409 h 8346397"/>
              <a:gd name="connsiteX166" fmla="*/ 1996527 w 4171578"/>
              <a:gd name="connsiteY166" fmla="*/ 6957015 h 8346397"/>
              <a:gd name="connsiteX167" fmla="*/ 1879846 w 4171578"/>
              <a:gd name="connsiteY167" fmla="*/ 6983209 h 8346397"/>
              <a:gd name="connsiteX168" fmla="*/ 1815552 w 4171578"/>
              <a:gd name="connsiteY168" fmla="*/ 6987972 h 8346397"/>
              <a:gd name="connsiteX169" fmla="*/ 1765546 w 4171578"/>
              <a:gd name="connsiteY169" fmla="*/ 6983210 h 8346397"/>
              <a:gd name="connsiteX170" fmla="*/ 1708396 w 4171578"/>
              <a:gd name="connsiteY170" fmla="*/ 7028453 h 8346397"/>
              <a:gd name="connsiteX171" fmla="*/ 1529802 w 4171578"/>
              <a:gd name="connsiteY171" fmla="*/ 6987972 h 8346397"/>
              <a:gd name="connsiteX172" fmla="*/ 1553614 w 4171578"/>
              <a:gd name="connsiteY172" fmla="*/ 7114178 h 8346397"/>
              <a:gd name="connsiteX173" fmla="*/ 1477415 w 4171578"/>
              <a:gd name="connsiteY173" fmla="*/ 7159422 h 8346397"/>
              <a:gd name="connsiteX174" fmla="*/ 1415502 w 4171578"/>
              <a:gd name="connsiteY174" fmla="*/ 7226096 h 8346397"/>
              <a:gd name="connsiteX175" fmla="*/ 1265483 w 4171578"/>
              <a:gd name="connsiteY175" fmla="*/ 7218953 h 8346397"/>
              <a:gd name="connsiteX176" fmla="*/ 1213096 w 4171578"/>
              <a:gd name="connsiteY176" fmla="*/ 7328490 h 8346397"/>
              <a:gd name="connsiteX0" fmla="*/ 1244052 w 4243310"/>
              <a:gd name="connsiteY0" fmla="*/ 7386434 h 8346397"/>
              <a:gd name="connsiteX1" fmla="*/ 1561552 w 4243310"/>
              <a:gd name="connsiteY1" fmla="*/ 8332582 h 8346397"/>
              <a:gd name="connsiteX2" fmla="*/ 2679152 w 4243310"/>
              <a:gd name="connsiteY2" fmla="*/ 7418182 h 8346397"/>
              <a:gd name="connsiteX3" fmla="*/ 4076152 w 4243310"/>
              <a:gd name="connsiteY3" fmla="*/ 6491082 h 8346397"/>
              <a:gd name="connsiteX4" fmla="*/ 4038052 w 4243310"/>
              <a:gd name="connsiteY4" fmla="*/ 4865482 h 8346397"/>
              <a:gd name="connsiteX5" fmla="*/ 2315615 w 4243310"/>
              <a:gd name="connsiteY5" fmla="*/ 2896982 h 8346397"/>
              <a:gd name="connsiteX6" fmla="*/ 2018752 w 4243310"/>
              <a:gd name="connsiteY6" fmla="*/ 2503282 h 8346397"/>
              <a:gd name="connsiteX7" fmla="*/ 3434802 w 4243310"/>
              <a:gd name="connsiteY7" fmla="*/ 1131682 h 8346397"/>
              <a:gd name="connsiteX8" fmla="*/ 3056977 w 4243310"/>
              <a:gd name="connsiteY8" fmla="*/ 982457 h 8346397"/>
              <a:gd name="connsiteX9" fmla="*/ 2958552 w 4243310"/>
              <a:gd name="connsiteY9" fmla="*/ 976107 h 8346397"/>
              <a:gd name="connsiteX10" fmla="*/ 2926802 w 4243310"/>
              <a:gd name="connsiteY10" fmla="*/ 906257 h 8346397"/>
              <a:gd name="connsiteX11" fmla="*/ 2866477 w 4243310"/>
              <a:gd name="connsiteY11" fmla="*/ 893559 h 8346397"/>
              <a:gd name="connsiteX12" fmla="*/ 2799802 w 4243310"/>
              <a:gd name="connsiteY12" fmla="*/ 874507 h 8346397"/>
              <a:gd name="connsiteX13" fmla="*/ 2761702 w 4243310"/>
              <a:gd name="connsiteY13" fmla="*/ 807832 h 8346397"/>
              <a:gd name="connsiteX14" fmla="*/ 2609302 w 4243310"/>
              <a:gd name="connsiteY14" fmla="*/ 760207 h 8346397"/>
              <a:gd name="connsiteX15" fmla="*/ 2580727 w 4243310"/>
              <a:gd name="connsiteY15" fmla="*/ 604632 h 8346397"/>
              <a:gd name="connsiteX16" fmla="*/ 2526752 w 4243310"/>
              <a:gd name="connsiteY16" fmla="*/ 531609 h 8346397"/>
              <a:gd name="connsiteX17" fmla="*/ 2596602 w 4243310"/>
              <a:gd name="connsiteY17" fmla="*/ 407782 h 8346397"/>
              <a:gd name="connsiteX18" fmla="*/ 2629939 w 4243310"/>
              <a:gd name="connsiteY18" fmla="*/ 310947 h 8346397"/>
              <a:gd name="connsiteX19" fmla="*/ 2517227 w 4243310"/>
              <a:gd name="connsiteY19" fmla="*/ 239507 h 8346397"/>
              <a:gd name="connsiteX20" fmla="*/ 2402927 w 4243310"/>
              <a:gd name="connsiteY20" fmla="*/ 271257 h 8346397"/>
              <a:gd name="connsiteX21" fmla="*/ 2275927 w 4243310"/>
              <a:gd name="connsiteY21" fmla="*/ 198232 h 8346397"/>
              <a:gd name="connsiteX22" fmla="*/ 2133052 w 4243310"/>
              <a:gd name="connsiteY22" fmla="*/ 233157 h 8346397"/>
              <a:gd name="connsiteX23" fmla="*/ 1913977 w 4243310"/>
              <a:gd name="connsiteY23" fmla="*/ 36309 h 8346397"/>
              <a:gd name="connsiteX24" fmla="*/ 1777452 w 4243310"/>
              <a:gd name="connsiteY24" fmla="*/ 13289 h 8346397"/>
              <a:gd name="connsiteX25" fmla="*/ 1703633 w 4243310"/>
              <a:gd name="connsiteY25" fmla="*/ 41864 h 8346397"/>
              <a:gd name="connsiteX26" fmla="*/ 1615527 w 4243310"/>
              <a:gd name="connsiteY26" fmla="*/ 75203 h 8346397"/>
              <a:gd name="connsiteX27" fmla="*/ 1515515 w 4243310"/>
              <a:gd name="connsiteY27" fmla="*/ 129971 h 8346397"/>
              <a:gd name="connsiteX28" fmla="*/ 1525040 w 4243310"/>
              <a:gd name="connsiteY28" fmla="*/ 194264 h 8346397"/>
              <a:gd name="connsiteX29" fmla="*/ 1505990 w 4243310"/>
              <a:gd name="connsiteY29" fmla="*/ 251415 h 8346397"/>
              <a:gd name="connsiteX30" fmla="*/ 1413121 w 4243310"/>
              <a:gd name="connsiteY30" fmla="*/ 270464 h 8346397"/>
              <a:gd name="connsiteX31" fmla="*/ 1339302 w 4243310"/>
              <a:gd name="connsiteY31" fmla="*/ 306184 h 8346397"/>
              <a:gd name="connsiteX32" fmla="*/ 1260721 w 4243310"/>
              <a:gd name="connsiteY32" fmla="*/ 346665 h 8346397"/>
              <a:gd name="connsiteX33" fmla="*/ 1191665 w 4243310"/>
              <a:gd name="connsiteY33" fmla="*/ 272847 h 8346397"/>
              <a:gd name="connsiteX34" fmla="*/ 1082127 w 4243310"/>
              <a:gd name="connsiteY34" fmla="*/ 353809 h 8346397"/>
              <a:gd name="connsiteX35" fmla="*/ 1020215 w 4243310"/>
              <a:gd name="connsiteY35" fmla="*/ 420484 h 8346397"/>
              <a:gd name="connsiteX36" fmla="*/ 858290 w 4243310"/>
              <a:gd name="connsiteY36" fmla="*/ 301422 h 8346397"/>
              <a:gd name="connsiteX37" fmla="*/ 796377 w 4243310"/>
              <a:gd name="connsiteY37" fmla="*/ 406196 h 8346397"/>
              <a:gd name="connsiteX38" fmla="*/ 755896 w 4243310"/>
              <a:gd name="connsiteY38" fmla="*/ 341903 h 8346397"/>
              <a:gd name="connsiteX39" fmla="*/ 689221 w 4243310"/>
              <a:gd name="connsiteY39" fmla="*/ 270465 h 8346397"/>
              <a:gd name="connsiteX40" fmla="*/ 667790 w 4243310"/>
              <a:gd name="connsiteY40" fmla="*/ 313328 h 8346397"/>
              <a:gd name="connsiteX41" fmla="*/ 620165 w 4243310"/>
              <a:gd name="connsiteY41" fmla="*/ 382384 h 8346397"/>
              <a:gd name="connsiteX42" fmla="*/ 589208 w 4243310"/>
              <a:gd name="connsiteY42" fmla="*/ 396672 h 8346397"/>
              <a:gd name="connsiteX43" fmla="*/ 498721 w 4243310"/>
              <a:gd name="connsiteY43" fmla="*/ 482397 h 8346397"/>
              <a:gd name="connsiteX44" fmla="*/ 396327 w 4243310"/>
              <a:gd name="connsiteY44" fmla="*/ 380003 h 8346397"/>
              <a:gd name="connsiteX45" fmla="*/ 243927 w 4243310"/>
              <a:gd name="connsiteY45" fmla="*/ 294278 h 8346397"/>
              <a:gd name="connsiteX46" fmla="*/ 174871 w 4243310"/>
              <a:gd name="connsiteY46" fmla="*/ 327615 h 8346397"/>
              <a:gd name="connsiteX47" fmla="*/ 127246 w 4243310"/>
              <a:gd name="connsiteY47" fmla="*/ 410959 h 8346397"/>
              <a:gd name="connsiteX48" fmla="*/ 43902 w 4243310"/>
              <a:gd name="connsiteY48" fmla="*/ 472872 h 8346397"/>
              <a:gd name="connsiteX49" fmla="*/ 8183 w 4243310"/>
              <a:gd name="connsiteY49" fmla="*/ 484778 h 8346397"/>
              <a:gd name="connsiteX50" fmla="*/ 198683 w 4243310"/>
              <a:gd name="connsiteY50" fmla="*/ 689565 h 8346397"/>
              <a:gd name="connsiteX51" fmla="*/ 265359 w 4243310"/>
              <a:gd name="connsiteY51" fmla="*/ 706234 h 8346397"/>
              <a:gd name="connsiteX52" fmla="*/ 298697 w 4243310"/>
              <a:gd name="connsiteY52" fmla="*/ 730047 h 8346397"/>
              <a:gd name="connsiteX53" fmla="*/ 296315 w 4243310"/>
              <a:gd name="connsiteY53" fmla="*/ 901496 h 8346397"/>
              <a:gd name="connsiteX54" fmla="*/ 362990 w 4243310"/>
              <a:gd name="connsiteY54" fmla="*/ 906259 h 8346397"/>
              <a:gd name="connsiteX55" fmla="*/ 401090 w 4243310"/>
              <a:gd name="connsiteY55" fmla="*/ 856253 h 8346397"/>
              <a:gd name="connsiteX56" fmla="*/ 482052 w 4243310"/>
              <a:gd name="connsiteY56" fmla="*/ 894353 h 8346397"/>
              <a:gd name="connsiteX57" fmla="*/ 420140 w 4243310"/>
              <a:gd name="connsiteY57" fmla="*/ 1039609 h 8346397"/>
              <a:gd name="connsiteX58" fmla="*/ 434427 w 4243310"/>
              <a:gd name="connsiteY58" fmla="*/ 1087234 h 8346397"/>
              <a:gd name="connsiteX59" fmla="*/ 379658 w 4243310"/>
              <a:gd name="connsiteY59" fmla="*/ 1139622 h 8346397"/>
              <a:gd name="connsiteX60" fmla="*/ 415377 w 4243310"/>
              <a:gd name="connsiteY60" fmla="*/ 1168196 h 8346397"/>
              <a:gd name="connsiteX61" fmla="*/ 486815 w 4243310"/>
              <a:gd name="connsiteY61" fmla="*/ 1256303 h 8346397"/>
              <a:gd name="connsiteX62" fmla="*/ 527296 w 4243310"/>
              <a:gd name="connsiteY62" fmla="*/ 1344409 h 8346397"/>
              <a:gd name="connsiteX63" fmla="*/ 636833 w 4243310"/>
              <a:gd name="connsiteY63" fmla="*/ 1396797 h 8346397"/>
              <a:gd name="connsiteX64" fmla="*/ 746371 w 4243310"/>
              <a:gd name="connsiteY64" fmla="*/ 1420609 h 8346397"/>
              <a:gd name="connsiteX65" fmla="*/ 829715 w 4243310"/>
              <a:gd name="connsiteY65" fmla="*/ 1468234 h 8346397"/>
              <a:gd name="connsiteX66" fmla="*/ 913058 w 4243310"/>
              <a:gd name="connsiteY66" fmla="*/ 1442040 h 8346397"/>
              <a:gd name="connsiteX67" fmla="*/ 994021 w 4243310"/>
              <a:gd name="connsiteY67" fmla="*/ 1368222 h 8346397"/>
              <a:gd name="connsiteX68" fmla="*/ 1103558 w 4243310"/>
              <a:gd name="connsiteY68" fmla="*/ 1351553 h 8346397"/>
              <a:gd name="connsiteX69" fmla="*/ 1170233 w 4243310"/>
              <a:gd name="connsiteY69" fmla="*/ 1356315 h 8346397"/>
              <a:gd name="connsiteX70" fmla="*/ 1329777 w 4243310"/>
              <a:gd name="connsiteY70" fmla="*/ 1465853 h 8346397"/>
              <a:gd name="connsiteX71" fmla="*/ 1389308 w 4243310"/>
              <a:gd name="connsiteY71" fmla="*/ 1494428 h 8346397"/>
              <a:gd name="connsiteX72" fmla="*/ 1260721 w 4243310"/>
              <a:gd name="connsiteY72" fmla="*/ 1596822 h 8346397"/>
              <a:gd name="connsiteX73" fmla="*/ 1263102 w 4243310"/>
              <a:gd name="connsiteY73" fmla="*/ 1661115 h 8346397"/>
              <a:gd name="connsiteX74" fmla="*/ 1425027 w 4243310"/>
              <a:gd name="connsiteY74" fmla="*/ 1613490 h 8346397"/>
              <a:gd name="connsiteX75" fmla="*/ 1386927 w 4243310"/>
              <a:gd name="connsiteY75" fmla="*/ 1677784 h 8346397"/>
              <a:gd name="connsiteX76" fmla="*/ 1405977 w 4243310"/>
              <a:gd name="connsiteY76" fmla="*/ 1751603 h 8346397"/>
              <a:gd name="connsiteX77" fmla="*/ 1517896 w 4243310"/>
              <a:gd name="connsiteY77" fmla="*/ 1787322 h 8346397"/>
              <a:gd name="connsiteX78" fmla="*/ 1591715 w 4243310"/>
              <a:gd name="connsiteY78" fmla="*/ 1803990 h 8346397"/>
              <a:gd name="connsiteX79" fmla="*/ 1501227 w 4243310"/>
              <a:gd name="connsiteY79" fmla="*/ 1934959 h 8346397"/>
              <a:gd name="connsiteX80" fmla="*/ 1494083 w 4243310"/>
              <a:gd name="connsiteY80" fmla="*/ 1984965 h 8346397"/>
              <a:gd name="connsiteX81" fmla="*/ 1422646 w 4243310"/>
              <a:gd name="connsiteY81" fmla="*/ 2020684 h 8346397"/>
              <a:gd name="connsiteX82" fmla="*/ 1391690 w 4243310"/>
              <a:gd name="connsiteY82" fmla="*/ 2082597 h 8346397"/>
              <a:gd name="connsiteX83" fmla="*/ 1260721 w 4243310"/>
              <a:gd name="connsiteY83" fmla="*/ 2056403 h 8346397"/>
              <a:gd name="connsiteX84" fmla="*/ 1139277 w 4243310"/>
              <a:gd name="connsiteY84" fmla="*/ 2056402 h 8346397"/>
              <a:gd name="connsiteX85" fmla="*/ 1072602 w 4243310"/>
              <a:gd name="connsiteY85" fmla="*/ 2084978 h 8346397"/>
              <a:gd name="connsiteX86" fmla="*/ 1065458 w 4243310"/>
              <a:gd name="connsiteY86" fmla="*/ 2184990 h 8346397"/>
              <a:gd name="connsiteX87" fmla="*/ 977352 w 4243310"/>
              <a:gd name="connsiteY87" fmla="*/ 2273097 h 8346397"/>
              <a:gd name="connsiteX88" fmla="*/ 1120227 w 4243310"/>
              <a:gd name="connsiteY88" fmla="*/ 2335009 h 8346397"/>
              <a:gd name="connsiteX89" fmla="*/ 1170234 w 4243310"/>
              <a:gd name="connsiteY89" fmla="*/ 2370727 h 8346397"/>
              <a:gd name="connsiteX90" fmla="*/ 1222621 w 4243310"/>
              <a:gd name="connsiteY90" fmla="*/ 2387397 h 8346397"/>
              <a:gd name="connsiteX91" fmla="*/ 1272627 w 4243310"/>
              <a:gd name="connsiteY91" fmla="*/ 2437403 h 8346397"/>
              <a:gd name="connsiteX92" fmla="*/ 1329777 w 4243310"/>
              <a:gd name="connsiteY92" fmla="*/ 2458834 h 8346397"/>
              <a:gd name="connsiteX93" fmla="*/ 1422646 w 4243310"/>
              <a:gd name="connsiteY93" fmla="*/ 2535034 h 8346397"/>
              <a:gd name="connsiteX94" fmla="*/ 1508371 w 4243310"/>
              <a:gd name="connsiteY94" fmla="*/ 2568373 h 8346397"/>
              <a:gd name="connsiteX95" fmla="*/ 1641721 w 4243310"/>
              <a:gd name="connsiteY95" fmla="*/ 2716009 h 8346397"/>
              <a:gd name="connsiteX96" fmla="*/ 1725065 w 4243310"/>
              <a:gd name="connsiteY96" fmla="*/ 2870790 h 8346397"/>
              <a:gd name="connsiteX97" fmla="*/ 1850477 w 4243310"/>
              <a:gd name="connsiteY97" fmla="*/ 2931907 h 8346397"/>
              <a:gd name="connsiteX98" fmla="*/ 1896514 w 4243310"/>
              <a:gd name="connsiteY98" fmla="*/ 2977947 h 8346397"/>
              <a:gd name="connsiteX99" fmla="*/ 1927471 w 4243310"/>
              <a:gd name="connsiteY99" fmla="*/ 3082722 h 8346397"/>
              <a:gd name="connsiteX100" fmla="*/ 1989383 w 4243310"/>
              <a:gd name="connsiteY100" fmla="*/ 3185115 h 8346397"/>
              <a:gd name="connsiteX101" fmla="*/ 2051296 w 4243310"/>
              <a:gd name="connsiteY101" fmla="*/ 3223215 h 8346397"/>
              <a:gd name="connsiteX102" fmla="*/ 2182265 w 4243310"/>
              <a:gd name="connsiteY102" fmla="*/ 3370853 h 8346397"/>
              <a:gd name="connsiteX103" fmla="*/ 2325139 w 4243310"/>
              <a:gd name="connsiteY103" fmla="*/ 3447053 h 8346397"/>
              <a:gd name="connsiteX104" fmla="*/ 2384671 w 4243310"/>
              <a:gd name="connsiteY104" fmla="*/ 3532778 h 8346397"/>
              <a:gd name="connsiteX105" fmla="*/ 2432296 w 4243310"/>
              <a:gd name="connsiteY105" fmla="*/ 3599453 h 8346397"/>
              <a:gd name="connsiteX106" fmla="*/ 2479921 w 4243310"/>
              <a:gd name="connsiteY106" fmla="*/ 3589929 h 8346397"/>
              <a:gd name="connsiteX107" fmla="*/ 2484683 w 4243310"/>
              <a:gd name="connsiteY107" fmla="*/ 3742328 h 8346397"/>
              <a:gd name="connsiteX108" fmla="*/ 2537071 w 4243310"/>
              <a:gd name="connsiteY108" fmla="*/ 3835197 h 8346397"/>
              <a:gd name="connsiteX109" fmla="*/ 2529927 w 4243310"/>
              <a:gd name="connsiteY109" fmla="*/ 3873297 h 8346397"/>
              <a:gd name="connsiteX110" fmla="*/ 2598983 w 4243310"/>
              <a:gd name="connsiteY110" fmla="*/ 3909015 h 8346397"/>
              <a:gd name="connsiteX111" fmla="*/ 2656133 w 4243310"/>
              <a:gd name="connsiteY111" fmla="*/ 3854247 h 8346397"/>
              <a:gd name="connsiteX112" fmla="*/ 2689471 w 4243310"/>
              <a:gd name="connsiteY112" fmla="*/ 3937590 h 8346397"/>
              <a:gd name="connsiteX113" fmla="*/ 2734715 w 4243310"/>
              <a:gd name="connsiteY113" fmla="*/ 3982834 h 8346397"/>
              <a:gd name="connsiteX114" fmla="*/ 2808533 w 4243310"/>
              <a:gd name="connsiteY114" fmla="*/ 4006647 h 8346397"/>
              <a:gd name="connsiteX115" fmla="*/ 2860921 w 4243310"/>
              <a:gd name="connsiteY115" fmla="*/ 4075703 h 8346397"/>
              <a:gd name="connsiteX116" fmla="*/ 2946646 w 4243310"/>
              <a:gd name="connsiteY116" fmla="*/ 4130472 h 8346397"/>
              <a:gd name="connsiteX117" fmla="*/ 2999033 w 4243310"/>
              <a:gd name="connsiteY117" fmla="*/ 4163809 h 8346397"/>
              <a:gd name="connsiteX118" fmla="*/ 2870446 w 4243310"/>
              <a:gd name="connsiteY118" fmla="*/ 4256678 h 8346397"/>
              <a:gd name="connsiteX119" fmla="*/ 2868064 w 4243310"/>
              <a:gd name="connsiteY119" fmla="*/ 4311446 h 8346397"/>
              <a:gd name="connsiteX120" fmla="*/ 2970458 w 4243310"/>
              <a:gd name="connsiteY120" fmla="*/ 4428128 h 8346397"/>
              <a:gd name="connsiteX121" fmla="*/ 3065708 w 4243310"/>
              <a:gd name="connsiteY121" fmla="*/ 4490040 h 8346397"/>
              <a:gd name="connsiteX122" fmla="*/ 3096665 w 4243310"/>
              <a:gd name="connsiteY122" fmla="*/ 4528140 h 8346397"/>
              <a:gd name="connsiteX123" fmla="*/ 3082377 w 4243310"/>
              <a:gd name="connsiteY123" fmla="*/ 4609103 h 8346397"/>
              <a:gd name="connsiteX124" fmla="*/ 3077615 w 4243310"/>
              <a:gd name="connsiteY124" fmla="*/ 4692447 h 8346397"/>
              <a:gd name="connsiteX125" fmla="*/ 3034752 w 4243310"/>
              <a:gd name="connsiteY125" fmla="*/ 4701972 h 8346397"/>
              <a:gd name="connsiteX126" fmla="*/ 3008558 w 4243310"/>
              <a:gd name="connsiteY126" fmla="*/ 4718640 h 8346397"/>
              <a:gd name="connsiteX127" fmla="*/ 3053802 w 4243310"/>
              <a:gd name="connsiteY127" fmla="*/ 4795632 h 8346397"/>
              <a:gd name="connsiteX128" fmla="*/ 3037133 w 4243310"/>
              <a:gd name="connsiteY128" fmla="*/ 4868659 h 8346397"/>
              <a:gd name="connsiteX129" fmla="*/ 3020465 w 4243310"/>
              <a:gd name="connsiteY129" fmla="*/ 5004390 h 8346397"/>
              <a:gd name="connsiteX130" fmla="*/ 2982365 w 4243310"/>
              <a:gd name="connsiteY130" fmla="*/ 5044872 h 8346397"/>
              <a:gd name="connsiteX131" fmla="*/ 2965696 w 4243310"/>
              <a:gd name="connsiteY131" fmla="*/ 5166315 h 8346397"/>
              <a:gd name="connsiteX132" fmla="*/ 2937121 w 4243310"/>
              <a:gd name="connsiteY132" fmla="*/ 5285378 h 8346397"/>
              <a:gd name="connsiteX133" fmla="*/ 2989508 w 4243310"/>
              <a:gd name="connsiteY133" fmla="*/ 5302047 h 8346397"/>
              <a:gd name="connsiteX134" fmla="*/ 2987127 w 4243310"/>
              <a:gd name="connsiteY134" fmla="*/ 5347290 h 8346397"/>
              <a:gd name="connsiteX135" fmla="*/ 2984746 w 4243310"/>
              <a:gd name="connsiteY135" fmla="*/ 5402059 h 8346397"/>
              <a:gd name="connsiteX136" fmla="*/ 3041896 w 4243310"/>
              <a:gd name="connsiteY136" fmla="*/ 5471115 h 8346397"/>
              <a:gd name="connsiteX137" fmla="*/ 3089521 w 4243310"/>
              <a:gd name="connsiteY137" fmla="*/ 5597322 h 8346397"/>
              <a:gd name="connsiteX138" fmla="*/ 2996652 w 4243310"/>
              <a:gd name="connsiteY138" fmla="*/ 5887834 h 8346397"/>
              <a:gd name="connsiteX139" fmla="*/ 3018083 w 4243310"/>
              <a:gd name="connsiteY139" fmla="*/ 5942603 h 8346397"/>
              <a:gd name="connsiteX140" fmla="*/ 3044277 w 4243310"/>
              <a:gd name="connsiteY140" fmla="*/ 5994990 h 8346397"/>
              <a:gd name="connsiteX141" fmla="*/ 3049040 w 4243310"/>
              <a:gd name="connsiteY141" fmla="*/ 6099765 h 8346397"/>
              <a:gd name="connsiteX142" fmla="*/ 3028402 w 4243310"/>
              <a:gd name="connsiteY142" fmla="*/ 6195807 h 8346397"/>
              <a:gd name="connsiteX143" fmla="*/ 2956170 w 4243310"/>
              <a:gd name="connsiteY143" fmla="*/ 6259310 h 8346397"/>
              <a:gd name="connsiteX144" fmla="*/ 2920452 w 4243310"/>
              <a:gd name="connsiteY144" fmla="*/ 6240259 h 8346397"/>
              <a:gd name="connsiteX145" fmla="*/ 2849015 w 4243310"/>
              <a:gd name="connsiteY145" fmla="*/ 6252165 h 8346397"/>
              <a:gd name="connsiteX146" fmla="*/ 2713283 w 4243310"/>
              <a:gd name="connsiteY146" fmla="*/ 6364084 h 8346397"/>
              <a:gd name="connsiteX147" fmla="*/ 2606127 w 4243310"/>
              <a:gd name="connsiteY147" fmla="*/ 6349797 h 8346397"/>
              <a:gd name="connsiteX148" fmla="*/ 2575171 w 4243310"/>
              <a:gd name="connsiteY148" fmla="*/ 6378372 h 8346397"/>
              <a:gd name="connsiteX149" fmla="*/ 2508495 w 4243310"/>
              <a:gd name="connsiteY149" fmla="*/ 6423614 h 8346397"/>
              <a:gd name="connsiteX150" fmla="*/ 2391815 w 4243310"/>
              <a:gd name="connsiteY150" fmla="*/ 6411709 h 8346397"/>
              <a:gd name="connsiteX151" fmla="*/ 2368002 w 4243310"/>
              <a:gd name="connsiteY151" fmla="*/ 6528390 h 8346397"/>
              <a:gd name="connsiteX152" fmla="*/ 2363240 w 4243310"/>
              <a:gd name="connsiteY152" fmla="*/ 6564109 h 8346397"/>
              <a:gd name="connsiteX153" fmla="*/ 2339428 w 4243310"/>
              <a:gd name="connsiteY153" fmla="*/ 6583159 h 8346397"/>
              <a:gd name="connsiteX154" fmla="*/ 2141783 w 4243310"/>
              <a:gd name="connsiteY154" fmla="*/ 6535534 h 8346397"/>
              <a:gd name="connsiteX155" fmla="*/ 2103683 w 4243310"/>
              <a:gd name="connsiteY155" fmla="*/ 6587922 h 8346397"/>
              <a:gd name="connsiteX156" fmla="*/ 2072727 w 4243310"/>
              <a:gd name="connsiteY156" fmla="*/ 6683172 h 8346397"/>
              <a:gd name="connsiteX157" fmla="*/ 2039389 w 4243310"/>
              <a:gd name="connsiteY157" fmla="*/ 6747465 h 8346397"/>
              <a:gd name="connsiteX158" fmla="*/ 2051296 w 4243310"/>
              <a:gd name="connsiteY158" fmla="*/ 6809378 h 8346397"/>
              <a:gd name="connsiteX159" fmla="*/ 2184646 w 4243310"/>
              <a:gd name="connsiteY159" fmla="*/ 6921297 h 8346397"/>
              <a:gd name="connsiteX160" fmla="*/ 2253702 w 4243310"/>
              <a:gd name="connsiteY160" fmla="*/ 6954634 h 8346397"/>
              <a:gd name="connsiteX161" fmla="*/ 2237033 w 4243310"/>
              <a:gd name="connsiteY161" fmla="*/ 6978447 h 8346397"/>
              <a:gd name="connsiteX162" fmla="*/ 2201315 w 4243310"/>
              <a:gd name="connsiteY162" fmla="*/ 6997497 h 8346397"/>
              <a:gd name="connsiteX163" fmla="*/ 2234652 w 4243310"/>
              <a:gd name="connsiteY163" fmla="*/ 7073697 h 8346397"/>
              <a:gd name="connsiteX164" fmla="*/ 2203696 w 4243310"/>
              <a:gd name="connsiteY164" fmla="*/ 7095128 h 8346397"/>
              <a:gd name="connsiteX165" fmla="*/ 2098921 w 4243310"/>
              <a:gd name="connsiteY165" fmla="*/ 7033215 h 8346397"/>
              <a:gd name="connsiteX166" fmla="*/ 2056058 w 4243310"/>
              <a:gd name="connsiteY166" fmla="*/ 7059409 h 8346397"/>
              <a:gd name="connsiteX167" fmla="*/ 1996527 w 4243310"/>
              <a:gd name="connsiteY167" fmla="*/ 6957015 h 8346397"/>
              <a:gd name="connsiteX168" fmla="*/ 1879846 w 4243310"/>
              <a:gd name="connsiteY168" fmla="*/ 6983209 h 8346397"/>
              <a:gd name="connsiteX169" fmla="*/ 1815552 w 4243310"/>
              <a:gd name="connsiteY169" fmla="*/ 6987972 h 8346397"/>
              <a:gd name="connsiteX170" fmla="*/ 1765546 w 4243310"/>
              <a:gd name="connsiteY170" fmla="*/ 6983210 h 8346397"/>
              <a:gd name="connsiteX171" fmla="*/ 1708396 w 4243310"/>
              <a:gd name="connsiteY171" fmla="*/ 7028453 h 8346397"/>
              <a:gd name="connsiteX172" fmla="*/ 1529802 w 4243310"/>
              <a:gd name="connsiteY172" fmla="*/ 6987972 h 8346397"/>
              <a:gd name="connsiteX173" fmla="*/ 1553614 w 4243310"/>
              <a:gd name="connsiteY173" fmla="*/ 7114178 h 8346397"/>
              <a:gd name="connsiteX174" fmla="*/ 1477415 w 4243310"/>
              <a:gd name="connsiteY174" fmla="*/ 7159422 h 8346397"/>
              <a:gd name="connsiteX175" fmla="*/ 1415502 w 4243310"/>
              <a:gd name="connsiteY175" fmla="*/ 7226096 h 8346397"/>
              <a:gd name="connsiteX176" fmla="*/ 1265483 w 4243310"/>
              <a:gd name="connsiteY176" fmla="*/ 7218953 h 8346397"/>
              <a:gd name="connsiteX177" fmla="*/ 1213096 w 4243310"/>
              <a:gd name="connsiteY17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663277 w 4233616"/>
              <a:gd name="connsiteY5" fmla="*/ 3273220 h 8346397"/>
              <a:gd name="connsiteX6" fmla="*/ 2315615 w 4233616"/>
              <a:gd name="connsiteY6" fmla="*/ 2896982 h 8346397"/>
              <a:gd name="connsiteX7" fmla="*/ 2018752 w 4233616"/>
              <a:gd name="connsiteY7" fmla="*/ 2503282 h 8346397"/>
              <a:gd name="connsiteX8" fmla="*/ 3434802 w 4233616"/>
              <a:gd name="connsiteY8" fmla="*/ 1131682 h 8346397"/>
              <a:gd name="connsiteX9" fmla="*/ 3056977 w 4233616"/>
              <a:gd name="connsiteY9" fmla="*/ 982457 h 8346397"/>
              <a:gd name="connsiteX10" fmla="*/ 2958552 w 4233616"/>
              <a:gd name="connsiteY10" fmla="*/ 976107 h 8346397"/>
              <a:gd name="connsiteX11" fmla="*/ 2926802 w 4233616"/>
              <a:gd name="connsiteY11" fmla="*/ 906257 h 8346397"/>
              <a:gd name="connsiteX12" fmla="*/ 2866477 w 4233616"/>
              <a:gd name="connsiteY12" fmla="*/ 893559 h 8346397"/>
              <a:gd name="connsiteX13" fmla="*/ 2799802 w 4233616"/>
              <a:gd name="connsiteY13" fmla="*/ 874507 h 8346397"/>
              <a:gd name="connsiteX14" fmla="*/ 2761702 w 4233616"/>
              <a:gd name="connsiteY14" fmla="*/ 807832 h 8346397"/>
              <a:gd name="connsiteX15" fmla="*/ 2609302 w 4233616"/>
              <a:gd name="connsiteY15" fmla="*/ 760207 h 8346397"/>
              <a:gd name="connsiteX16" fmla="*/ 2580727 w 4233616"/>
              <a:gd name="connsiteY16" fmla="*/ 604632 h 8346397"/>
              <a:gd name="connsiteX17" fmla="*/ 2526752 w 4233616"/>
              <a:gd name="connsiteY17" fmla="*/ 531609 h 8346397"/>
              <a:gd name="connsiteX18" fmla="*/ 2596602 w 4233616"/>
              <a:gd name="connsiteY18" fmla="*/ 407782 h 8346397"/>
              <a:gd name="connsiteX19" fmla="*/ 2629939 w 4233616"/>
              <a:gd name="connsiteY19" fmla="*/ 310947 h 8346397"/>
              <a:gd name="connsiteX20" fmla="*/ 2517227 w 4233616"/>
              <a:gd name="connsiteY20" fmla="*/ 239507 h 8346397"/>
              <a:gd name="connsiteX21" fmla="*/ 2402927 w 4233616"/>
              <a:gd name="connsiteY21" fmla="*/ 271257 h 8346397"/>
              <a:gd name="connsiteX22" fmla="*/ 2275927 w 4233616"/>
              <a:gd name="connsiteY22" fmla="*/ 198232 h 8346397"/>
              <a:gd name="connsiteX23" fmla="*/ 2133052 w 4233616"/>
              <a:gd name="connsiteY23" fmla="*/ 233157 h 8346397"/>
              <a:gd name="connsiteX24" fmla="*/ 1913977 w 4233616"/>
              <a:gd name="connsiteY24" fmla="*/ 36309 h 8346397"/>
              <a:gd name="connsiteX25" fmla="*/ 1777452 w 4233616"/>
              <a:gd name="connsiteY25" fmla="*/ 13289 h 8346397"/>
              <a:gd name="connsiteX26" fmla="*/ 1703633 w 4233616"/>
              <a:gd name="connsiteY26" fmla="*/ 41864 h 8346397"/>
              <a:gd name="connsiteX27" fmla="*/ 1615527 w 4233616"/>
              <a:gd name="connsiteY27" fmla="*/ 75203 h 8346397"/>
              <a:gd name="connsiteX28" fmla="*/ 1515515 w 4233616"/>
              <a:gd name="connsiteY28" fmla="*/ 129971 h 8346397"/>
              <a:gd name="connsiteX29" fmla="*/ 1525040 w 4233616"/>
              <a:gd name="connsiteY29" fmla="*/ 194264 h 8346397"/>
              <a:gd name="connsiteX30" fmla="*/ 1505990 w 4233616"/>
              <a:gd name="connsiteY30" fmla="*/ 251415 h 8346397"/>
              <a:gd name="connsiteX31" fmla="*/ 1413121 w 4233616"/>
              <a:gd name="connsiteY31" fmla="*/ 270464 h 8346397"/>
              <a:gd name="connsiteX32" fmla="*/ 1339302 w 4233616"/>
              <a:gd name="connsiteY32" fmla="*/ 306184 h 8346397"/>
              <a:gd name="connsiteX33" fmla="*/ 1260721 w 4233616"/>
              <a:gd name="connsiteY33" fmla="*/ 346665 h 8346397"/>
              <a:gd name="connsiteX34" fmla="*/ 1191665 w 4233616"/>
              <a:gd name="connsiteY34" fmla="*/ 272847 h 8346397"/>
              <a:gd name="connsiteX35" fmla="*/ 1082127 w 4233616"/>
              <a:gd name="connsiteY35" fmla="*/ 353809 h 8346397"/>
              <a:gd name="connsiteX36" fmla="*/ 1020215 w 4233616"/>
              <a:gd name="connsiteY36" fmla="*/ 420484 h 8346397"/>
              <a:gd name="connsiteX37" fmla="*/ 858290 w 4233616"/>
              <a:gd name="connsiteY37" fmla="*/ 301422 h 8346397"/>
              <a:gd name="connsiteX38" fmla="*/ 796377 w 4233616"/>
              <a:gd name="connsiteY38" fmla="*/ 406196 h 8346397"/>
              <a:gd name="connsiteX39" fmla="*/ 755896 w 4233616"/>
              <a:gd name="connsiteY39" fmla="*/ 341903 h 8346397"/>
              <a:gd name="connsiteX40" fmla="*/ 689221 w 4233616"/>
              <a:gd name="connsiteY40" fmla="*/ 270465 h 8346397"/>
              <a:gd name="connsiteX41" fmla="*/ 667790 w 4233616"/>
              <a:gd name="connsiteY41" fmla="*/ 313328 h 8346397"/>
              <a:gd name="connsiteX42" fmla="*/ 620165 w 4233616"/>
              <a:gd name="connsiteY42" fmla="*/ 382384 h 8346397"/>
              <a:gd name="connsiteX43" fmla="*/ 589208 w 4233616"/>
              <a:gd name="connsiteY43" fmla="*/ 396672 h 8346397"/>
              <a:gd name="connsiteX44" fmla="*/ 498721 w 4233616"/>
              <a:gd name="connsiteY44" fmla="*/ 482397 h 8346397"/>
              <a:gd name="connsiteX45" fmla="*/ 396327 w 4233616"/>
              <a:gd name="connsiteY45" fmla="*/ 380003 h 8346397"/>
              <a:gd name="connsiteX46" fmla="*/ 243927 w 4233616"/>
              <a:gd name="connsiteY46" fmla="*/ 294278 h 8346397"/>
              <a:gd name="connsiteX47" fmla="*/ 174871 w 4233616"/>
              <a:gd name="connsiteY47" fmla="*/ 327615 h 8346397"/>
              <a:gd name="connsiteX48" fmla="*/ 127246 w 4233616"/>
              <a:gd name="connsiteY48" fmla="*/ 410959 h 8346397"/>
              <a:gd name="connsiteX49" fmla="*/ 43902 w 4233616"/>
              <a:gd name="connsiteY49" fmla="*/ 472872 h 8346397"/>
              <a:gd name="connsiteX50" fmla="*/ 8183 w 4233616"/>
              <a:gd name="connsiteY50" fmla="*/ 484778 h 8346397"/>
              <a:gd name="connsiteX51" fmla="*/ 198683 w 4233616"/>
              <a:gd name="connsiteY51" fmla="*/ 689565 h 8346397"/>
              <a:gd name="connsiteX52" fmla="*/ 265359 w 4233616"/>
              <a:gd name="connsiteY52" fmla="*/ 706234 h 8346397"/>
              <a:gd name="connsiteX53" fmla="*/ 298697 w 4233616"/>
              <a:gd name="connsiteY53" fmla="*/ 730047 h 8346397"/>
              <a:gd name="connsiteX54" fmla="*/ 296315 w 4233616"/>
              <a:gd name="connsiteY54" fmla="*/ 901496 h 8346397"/>
              <a:gd name="connsiteX55" fmla="*/ 362990 w 4233616"/>
              <a:gd name="connsiteY55" fmla="*/ 906259 h 8346397"/>
              <a:gd name="connsiteX56" fmla="*/ 401090 w 4233616"/>
              <a:gd name="connsiteY56" fmla="*/ 856253 h 8346397"/>
              <a:gd name="connsiteX57" fmla="*/ 482052 w 4233616"/>
              <a:gd name="connsiteY57" fmla="*/ 894353 h 8346397"/>
              <a:gd name="connsiteX58" fmla="*/ 420140 w 4233616"/>
              <a:gd name="connsiteY58" fmla="*/ 1039609 h 8346397"/>
              <a:gd name="connsiteX59" fmla="*/ 434427 w 4233616"/>
              <a:gd name="connsiteY59" fmla="*/ 1087234 h 8346397"/>
              <a:gd name="connsiteX60" fmla="*/ 379658 w 4233616"/>
              <a:gd name="connsiteY60" fmla="*/ 1139622 h 8346397"/>
              <a:gd name="connsiteX61" fmla="*/ 415377 w 4233616"/>
              <a:gd name="connsiteY61" fmla="*/ 1168196 h 8346397"/>
              <a:gd name="connsiteX62" fmla="*/ 486815 w 4233616"/>
              <a:gd name="connsiteY62" fmla="*/ 1256303 h 8346397"/>
              <a:gd name="connsiteX63" fmla="*/ 527296 w 4233616"/>
              <a:gd name="connsiteY63" fmla="*/ 1344409 h 8346397"/>
              <a:gd name="connsiteX64" fmla="*/ 636833 w 4233616"/>
              <a:gd name="connsiteY64" fmla="*/ 1396797 h 8346397"/>
              <a:gd name="connsiteX65" fmla="*/ 746371 w 4233616"/>
              <a:gd name="connsiteY65" fmla="*/ 1420609 h 8346397"/>
              <a:gd name="connsiteX66" fmla="*/ 829715 w 4233616"/>
              <a:gd name="connsiteY66" fmla="*/ 1468234 h 8346397"/>
              <a:gd name="connsiteX67" fmla="*/ 913058 w 4233616"/>
              <a:gd name="connsiteY67" fmla="*/ 1442040 h 8346397"/>
              <a:gd name="connsiteX68" fmla="*/ 994021 w 4233616"/>
              <a:gd name="connsiteY68" fmla="*/ 1368222 h 8346397"/>
              <a:gd name="connsiteX69" fmla="*/ 1103558 w 4233616"/>
              <a:gd name="connsiteY69" fmla="*/ 1351553 h 8346397"/>
              <a:gd name="connsiteX70" fmla="*/ 1170233 w 4233616"/>
              <a:gd name="connsiteY70" fmla="*/ 1356315 h 8346397"/>
              <a:gd name="connsiteX71" fmla="*/ 1329777 w 4233616"/>
              <a:gd name="connsiteY71" fmla="*/ 1465853 h 8346397"/>
              <a:gd name="connsiteX72" fmla="*/ 1389308 w 4233616"/>
              <a:gd name="connsiteY72" fmla="*/ 1494428 h 8346397"/>
              <a:gd name="connsiteX73" fmla="*/ 1260721 w 4233616"/>
              <a:gd name="connsiteY73" fmla="*/ 1596822 h 8346397"/>
              <a:gd name="connsiteX74" fmla="*/ 1263102 w 4233616"/>
              <a:gd name="connsiteY74" fmla="*/ 1661115 h 8346397"/>
              <a:gd name="connsiteX75" fmla="*/ 1425027 w 4233616"/>
              <a:gd name="connsiteY75" fmla="*/ 1613490 h 8346397"/>
              <a:gd name="connsiteX76" fmla="*/ 1386927 w 4233616"/>
              <a:gd name="connsiteY76" fmla="*/ 1677784 h 8346397"/>
              <a:gd name="connsiteX77" fmla="*/ 1405977 w 4233616"/>
              <a:gd name="connsiteY77" fmla="*/ 1751603 h 8346397"/>
              <a:gd name="connsiteX78" fmla="*/ 1517896 w 4233616"/>
              <a:gd name="connsiteY78" fmla="*/ 1787322 h 8346397"/>
              <a:gd name="connsiteX79" fmla="*/ 1591715 w 4233616"/>
              <a:gd name="connsiteY79" fmla="*/ 1803990 h 8346397"/>
              <a:gd name="connsiteX80" fmla="*/ 1501227 w 4233616"/>
              <a:gd name="connsiteY80" fmla="*/ 1934959 h 8346397"/>
              <a:gd name="connsiteX81" fmla="*/ 1494083 w 4233616"/>
              <a:gd name="connsiteY81" fmla="*/ 1984965 h 8346397"/>
              <a:gd name="connsiteX82" fmla="*/ 1422646 w 4233616"/>
              <a:gd name="connsiteY82" fmla="*/ 2020684 h 8346397"/>
              <a:gd name="connsiteX83" fmla="*/ 1391690 w 4233616"/>
              <a:gd name="connsiteY83" fmla="*/ 2082597 h 8346397"/>
              <a:gd name="connsiteX84" fmla="*/ 1260721 w 4233616"/>
              <a:gd name="connsiteY84" fmla="*/ 2056403 h 8346397"/>
              <a:gd name="connsiteX85" fmla="*/ 1139277 w 4233616"/>
              <a:gd name="connsiteY85" fmla="*/ 2056402 h 8346397"/>
              <a:gd name="connsiteX86" fmla="*/ 1072602 w 4233616"/>
              <a:gd name="connsiteY86" fmla="*/ 2084978 h 8346397"/>
              <a:gd name="connsiteX87" fmla="*/ 1065458 w 4233616"/>
              <a:gd name="connsiteY87" fmla="*/ 2184990 h 8346397"/>
              <a:gd name="connsiteX88" fmla="*/ 977352 w 4233616"/>
              <a:gd name="connsiteY88" fmla="*/ 2273097 h 8346397"/>
              <a:gd name="connsiteX89" fmla="*/ 1120227 w 4233616"/>
              <a:gd name="connsiteY89" fmla="*/ 2335009 h 8346397"/>
              <a:gd name="connsiteX90" fmla="*/ 1170234 w 4233616"/>
              <a:gd name="connsiteY90" fmla="*/ 2370727 h 8346397"/>
              <a:gd name="connsiteX91" fmla="*/ 1222621 w 4233616"/>
              <a:gd name="connsiteY91" fmla="*/ 2387397 h 8346397"/>
              <a:gd name="connsiteX92" fmla="*/ 1272627 w 4233616"/>
              <a:gd name="connsiteY92" fmla="*/ 2437403 h 8346397"/>
              <a:gd name="connsiteX93" fmla="*/ 1329777 w 4233616"/>
              <a:gd name="connsiteY93" fmla="*/ 2458834 h 8346397"/>
              <a:gd name="connsiteX94" fmla="*/ 1422646 w 4233616"/>
              <a:gd name="connsiteY94" fmla="*/ 2535034 h 8346397"/>
              <a:gd name="connsiteX95" fmla="*/ 1508371 w 4233616"/>
              <a:gd name="connsiteY95" fmla="*/ 2568373 h 8346397"/>
              <a:gd name="connsiteX96" fmla="*/ 1641721 w 4233616"/>
              <a:gd name="connsiteY96" fmla="*/ 2716009 h 8346397"/>
              <a:gd name="connsiteX97" fmla="*/ 1725065 w 4233616"/>
              <a:gd name="connsiteY97" fmla="*/ 2870790 h 8346397"/>
              <a:gd name="connsiteX98" fmla="*/ 1850477 w 4233616"/>
              <a:gd name="connsiteY98" fmla="*/ 2931907 h 8346397"/>
              <a:gd name="connsiteX99" fmla="*/ 1896514 w 4233616"/>
              <a:gd name="connsiteY99" fmla="*/ 2977947 h 8346397"/>
              <a:gd name="connsiteX100" fmla="*/ 1927471 w 4233616"/>
              <a:gd name="connsiteY100" fmla="*/ 3082722 h 8346397"/>
              <a:gd name="connsiteX101" fmla="*/ 1989383 w 4233616"/>
              <a:gd name="connsiteY101" fmla="*/ 3185115 h 8346397"/>
              <a:gd name="connsiteX102" fmla="*/ 2051296 w 4233616"/>
              <a:gd name="connsiteY102" fmla="*/ 3223215 h 8346397"/>
              <a:gd name="connsiteX103" fmla="*/ 2182265 w 4233616"/>
              <a:gd name="connsiteY103" fmla="*/ 3370853 h 8346397"/>
              <a:gd name="connsiteX104" fmla="*/ 2325139 w 4233616"/>
              <a:gd name="connsiteY104" fmla="*/ 3447053 h 8346397"/>
              <a:gd name="connsiteX105" fmla="*/ 2384671 w 4233616"/>
              <a:gd name="connsiteY105" fmla="*/ 3532778 h 8346397"/>
              <a:gd name="connsiteX106" fmla="*/ 2432296 w 4233616"/>
              <a:gd name="connsiteY106" fmla="*/ 3599453 h 8346397"/>
              <a:gd name="connsiteX107" fmla="*/ 2479921 w 4233616"/>
              <a:gd name="connsiteY107" fmla="*/ 3589929 h 8346397"/>
              <a:gd name="connsiteX108" fmla="*/ 2484683 w 4233616"/>
              <a:gd name="connsiteY108" fmla="*/ 3742328 h 8346397"/>
              <a:gd name="connsiteX109" fmla="*/ 2537071 w 4233616"/>
              <a:gd name="connsiteY109" fmla="*/ 3835197 h 8346397"/>
              <a:gd name="connsiteX110" fmla="*/ 2529927 w 4233616"/>
              <a:gd name="connsiteY110" fmla="*/ 3873297 h 8346397"/>
              <a:gd name="connsiteX111" fmla="*/ 2598983 w 4233616"/>
              <a:gd name="connsiteY111" fmla="*/ 3909015 h 8346397"/>
              <a:gd name="connsiteX112" fmla="*/ 2656133 w 4233616"/>
              <a:gd name="connsiteY112" fmla="*/ 3854247 h 8346397"/>
              <a:gd name="connsiteX113" fmla="*/ 2689471 w 4233616"/>
              <a:gd name="connsiteY113" fmla="*/ 3937590 h 8346397"/>
              <a:gd name="connsiteX114" fmla="*/ 2734715 w 4233616"/>
              <a:gd name="connsiteY114" fmla="*/ 3982834 h 8346397"/>
              <a:gd name="connsiteX115" fmla="*/ 2808533 w 4233616"/>
              <a:gd name="connsiteY115" fmla="*/ 4006647 h 8346397"/>
              <a:gd name="connsiteX116" fmla="*/ 2860921 w 4233616"/>
              <a:gd name="connsiteY116" fmla="*/ 4075703 h 8346397"/>
              <a:gd name="connsiteX117" fmla="*/ 2946646 w 4233616"/>
              <a:gd name="connsiteY117" fmla="*/ 4130472 h 8346397"/>
              <a:gd name="connsiteX118" fmla="*/ 2999033 w 4233616"/>
              <a:gd name="connsiteY118" fmla="*/ 4163809 h 8346397"/>
              <a:gd name="connsiteX119" fmla="*/ 2870446 w 4233616"/>
              <a:gd name="connsiteY119" fmla="*/ 4256678 h 8346397"/>
              <a:gd name="connsiteX120" fmla="*/ 2868064 w 4233616"/>
              <a:gd name="connsiteY120" fmla="*/ 4311446 h 8346397"/>
              <a:gd name="connsiteX121" fmla="*/ 2970458 w 4233616"/>
              <a:gd name="connsiteY121" fmla="*/ 4428128 h 8346397"/>
              <a:gd name="connsiteX122" fmla="*/ 3065708 w 4233616"/>
              <a:gd name="connsiteY122" fmla="*/ 4490040 h 8346397"/>
              <a:gd name="connsiteX123" fmla="*/ 3096665 w 4233616"/>
              <a:gd name="connsiteY123" fmla="*/ 4528140 h 8346397"/>
              <a:gd name="connsiteX124" fmla="*/ 3082377 w 4233616"/>
              <a:gd name="connsiteY124" fmla="*/ 4609103 h 8346397"/>
              <a:gd name="connsiteX125" fmla="*/ 3077615 w 4233616"/>
              <a:gd name="connsiteY125" fmla="*/ 4692447 h 8346397"/>
              <a:gd name="connsiteX126" fmla="*/ 3034752 w 4233616"/>
              <a:gd name="connsiteY126" fmla="*/ 4701972 h 8346397"/>
              <a:gd name="connsiteX127" fmla="*/ 3008558 w 4233616"/>
              <a:gd name="connsiteY127" fmla="*/ 4718640 h 8346397"/>
              <a:gd name="connsiteX128" fmla="*/ 3053802 w 4233616"/>
              <a:gd name="connsiteY128" fmla="*/ 4795632 h 8346397"/>
              <a:gd name="connsiteX129" fmla="*/ 3037133 w 4233616"/>
              <a:gd name="connsiteY129" fmla="*/ 4868659 h 8346397"/>
              <a:gd name="connsiteX130" fmla="*/ 3020465 w 4233616"/>
              <a:gd name="connsiteY130" fmla="*/ 5004390 h 8346397"/>
              <a:gd name="connsiteX131" fmla="*/ 2982365 w 4233616"/>
              <a:gd name="connsiteY131" fmla="*/ 5044872 h 8346397"/>
              <a:gd name="connsiteX132" fmla="*/ 2965696 w 4233616"/>
              <a:gd name="connsiteY132" fmla="*/ 5166315 h 8346397"/>
              <a:gd name="connsiteX133" fmla="*/ 2937121 w 4233616"/>
              <a:gd name="connsiteY133" fmla="*/ 5285378 h 8346397"/>
              <a:gd name="connsiteX134" fmla="*/ 2989508 w 4233616"/>
              <a:gd name="connsiteY134" fmla="*/ 5302047 h 8346397"/>
              <a:gd name="connsiteX135" fmla="*/ 2987127 w 4233616"/>
              <a:gd name="connsiteY135" fmla="*/ 5347290 h 8346397"/>
              <a:gd name="connsiteX136" fmla="*/ 2984746 w 4233616"/>
              <a:gd name="connsiteY136" fmla="*/ 5402059 h 8346397"/>
              <a:gd name="connsiteX137" fmla="*/ 3041896 w 4233616"/>
              <a:gd name="connsiteY137" fmla="*/ 5471115 h 8346397"/>
              <a:gd name="connsiteX138" fmla="*/ 3089521 w 4233616"/>
              <a:gd name="connsiteY138" fmla="*/ 5597322 h 8346397"/>
              <a:gd name="connsiteX139" fmla="*/ 2996652 w 4233616"/>
              <a:gd name="connsiteY139" fmla="*/ 5887834 h 8346397"/>
              <a:gd name="connsiteX140" fmla="*/ 3018083 w 4233616"/>
              <a:gd name="connsiteY140" fmla="*/ 5942603 h 8346397"/>
              <a:gd name="connsiteX141" fmla="*/ 3044277 w 4233616"/>
              <a:gd name="connsiteY141" fmla="*/ 5994990 h 8346397"/>
              <a:gd name="connsiteX142" fmla="*/ 3049040 w 4233616"/>
              <a:gd name="connsiteY142" fmla="*/ 6099765 h 8346397"/>
              <a:gd name="connsiteX143" fmla="*/ 3028402 w 4233616"/>
              <a:gd name="connsiteY143" fmla="*/ 6195807 h 8346397"/>
              <a:gd name="connsiteX144" fmla="*/ 2956170 w 4233616"/>
              <a:gd name="connsiteY144" fmla="*/ 6259310 h 8346397"/>
              <a:gd name="connsiteX145" fmla="*/ 2920452 w 4233616"/>
              <a:gd name="connsiteY145" fmla="*/ 6240259 h 8346397"/>
              <a:gd name="connsiteX146" fmla="*/ 2849015 w 4233616"/>
              <a:gd name="connsiteY146" fmla="*/ 6252165 h 8346397"/>
              <a:gd name="connsiteX147" fmla="*/ 2713283 w 4233616"/>
              <a:gd name="connsiteY147" fmla="*/ 6364084 h 8346397"/>
              <a:gd name="connsiteX148" fmla="*/ 2606127 w 4233616"/>
              <a:gd name="connsiteY148" fmla="*/ 6349797 h 8346397"/>
              <a:gd name="connsiteX149" fmla="*/ 2575171 w 4233616"/>
              <a:gd name="connsiteY149" fmla="*/ 6378372 h 8346397"/>
              <a:gd name="connsiteX150" fmla="*/ 2508495 w 4233616"/>
              <a:gd name="connsiteY150" fmla="*/ 6423614 h 8346397"/>
              <a:gd name="connsiteX151" fmla="*/ 2391815 w 4233616"/>
              <a:gd name="connsiteY151" fmla="*/ 6411709 h 8346397"/>
              <a:gd name="connsiteX152" fmla="*/ 2368002 w 4233616"/>
              <a:gd name="connsiteY152" fmla="*/ 6528390 h 8346397"/>
              <a:gd name="connsiteX153" fmla="*/ 2363240 w 4233616"/>
              <a:gd name="connsiteY153" fmla="*/ 6564109 h 8346397"/>
              <a:gd name="connsiteX154" fmla="*/ 2339428 w 4233616"/>
              <a:gd name="connsiteY154" fmla="*/ 6583159 h 8346397"/>
              <a:gd name="connsiteX155" fmla="*/ 2141783 w 4233616"/>
              <a:gd name="connsiteY155" fmla="*/ 6535534 h 8346397"/>
              <a:gd name="connsiteX156" fmla="*/ 2103683 w 4233616"/>
              <a:gd name="connsiteY156" fmla="*/ 6587922 h 8346397"/>
              <a:gd name="connsiteX157" fmla="*/ 2072727 w 4233616"/>
              <a:gd name="connsiteY157" fmla="*/ 6683172 h 8346397"/>
              <a:gd name="connsiteX158" fmla="*/ 2039389 w 4233616"/>
              <a:gd name="connsiteY158" fmla="*/ 6747465 h 8346397"/>
              <a:gd name="connsiteX159" fmla="*/ 2051296 w 4233616"/>
              <a:gd name="connsiteY159" fmla="*/ 6809378 h 8346397"/>
              <a:gd name="connsiteX160" fmla="*/ 2184646 w 4233616"/>
              <a:gd name="connsiteY160" fmla="*/ 6921297 h 8346397"/>
              <a:gd name="connsiteX161" fmla="*/ 2253702 w 4233616"/>
              <a:gd name="connsiteY161" fmla="*/ 6954634 h 8346397"/>
              <a:gd name="connsiteX162" fmla="*/ 2237033 w 4233616"/>
              <a:gd name="connsiteY162" fmla="*/ 6978447 h 8346397"/>
              <a:gd name="connsiteX163" fmla="*/ 2201315 w 4233616"/>
              <a:gd name="connsiteY163" fmla="*/ 6997497 h 8346397"/>
              <a:gd name="connsiteX164" fmla="*/ 2234652 w 4233616"/>
              <a:gd name="connsiteY164" fmla="*/ 7073697 h 8346397"/>
              <a:gd name="connsiteX165" fmla="*/ 2203696 w 4233616"/>
              <a:gd name="connsiteY165" fmla="*/ 7095128 h 8346397"/>
              <a:gd name="connsiteX166" fmla="*/ 2098921 w 4233616"/>
              <a:gd name="connsiteY166" fmla="*/ 7033215 h 8346397"/>
              <a:gd name="connsiteX167" fmla="*/ 2056058 w 4233616"/>
              <a:gd name="connsiteY167" fmla="*/ 7059409 h 8346397"/>
              <a:gd name="connsiteX168" fmla="*/ 1996527 w 4233616"/>
              <a:gd name="connsiteY168" fmla="*/ 6957015 h 8346397"/>
              <a:gd name="connsiteX169" fmla="*/ 1879846 w 4233616"/>
              <a:gd name="connsiteY169" fmla="*/ 6983209 h 8346397"/>
              <a:gd name="connsiteX170" fmla="*/ 1815552 w 4233616"/>
              <a:gd name="connsiteY170" fmla="*/ 6987972 h 8346397"/>
              <a:gd name="connsiteX171" fmla="*/ 1765546 w 4233616"/>
              <a:gd name="connsiteY171" fmla="*/ 6983210 h 8346397"/>
              <a:gd name="connsiteX172" fmla="*/ 1708396 w 4233616"/>
              <a:gd name="connsiteY172" fmla="*/ 7028453 h 8346397"/>
              <a:gd name="connsiteX173" fmla="*/ 1529802 w 4233616"/>
              <a:gd name="connsiteY173" fmla="*/ 6987972 h 8346397"/>
              <a:gd name="connsiteX174" fmla="*/ 1553614 w 4233616"/>
              <a:gd name="connsiteY174" fmla="*/ 7114178 h 8346397"/>
              <a:gd name="connsiteX175" fmla="*/ 1477415 w 4233616"/>
              <a:gd name="connsiteY175" fmla="*/ 7159422 h 8346397"/>
              <a:gd name="connsiteX176" fmla="*/ 1415502 w 4233616"/>
              <a:gd name="connsiteY176" fmla="*/ 7226096 h 8346397"/>
              <a:gd name="connsiteX177" fmla="*/ 1265483 w 4233616"/>
              <a:gd name="connsiteY177" fmla="*/ 7218953 h 8346397"/>
              <a:gd name="connsiteX178" fmla="*/ 1213096 w 4233616"/>
              <a:gd name="connsiteY17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315615 w 4233616"/>
              <a:gd name="connsiteY6" fmla="*/ 2896982 h 8346397"/>
              <a:gd name="connsiteX7" fmla="*/ 2018752 w 4233616"/>
              <a:gd name="connsiteY7" fmla="*/ 2503282 h 8346397"/>
              <a:gd name="connsiteX8" fmla="*/ 3434802 w 4233616"/>
              <a:gd name="connsiteY8" fmla="*/ 1131682 h 8346397"/>
              <a:gd name="connsiteX9" fmla="*/ 3056977 w 4233616"/>
              <a:gd name="connsiteY9" fmla="*/ 982457 h 8346397"/>
              <a:gd name="connsiteX10" fmla="*/ 2958552 w 4233616"/>
              <a:gd name="connsiteY10" fmla="*/ 976107 h 8346397"/>
              <a:gd name="connsiteX11" fmla="*/ 2926802 w 4233616"/>
              <a:gd name="connsiteY11" fmla="*/ 906257 h 8346397"/>
              <a:gd name="connsiteX12" fmla="*/ 2866477 w 4233616"/>
              <a:gd name="connsiteY12" fmla="*/ 893559 h 8346397"/>
              <a:gd name="connsiteX13" fmla="*/ 2799802 w 4233616"/>
              <a:gd name="connsiteY13" fmla="*/ 874507 h 8346397"/>
              <a:gd name="connsiteX14" fmla="*/ 2761702 w 4233616"/>
              <a:gd name="connsiteY14" fmla="*/ 807832 h 8346397"/>
              <a:gd name="connsiteX15" fmla="*/ 2609302 w 4233616"/>
              <a:gd name="connsiteY15" fmla="*/ 760207 h 8346397"/>
              <a:gd name="connsiteX16" fmla="*/ 2580727 w 4233616"/>
              <a:gd name="connsiteY16" fmla="*/ 604632 h 8346397"/>
              <a:gd name="connsiteX17" fmla="*/ 2526752 w 4233616"/>
              <a:gd name="connsiteY17" fmla="*/ 531609 h 8346397"/>
              <a:gd name="connsiteX18" fmla="*/ 2596602 w 4233616"/>
              <a:gd name="connsiteY18" fmla="*/ 407782 h 8346397"/>
              <a:gd name="connsiteX19" fmla="*/ 2629939 w 4233616"/>
              <a:gd name="connsiteY19" fmla="*/ 310947 h 8346397"/>
              <a:gd name="connsiteX20" fmla="*/ 2517227 w 4233616"/>
              <a:gd name="connsiteY20" fmla="*/ 239507 h 8346397"/>
              <a:gd name="connsiteX21" fmla="*/ 2402927 w 4233616"/>
              <a:gd name="connsiteY21" fmla="*/ 271257 h 8346397"/>
              <a:gd name="connsiteX22" fmla="*/ 2275927 w 4233616"/>
              <a:gd name="connsiteY22" fmla="*/ 198232 h 8346397"/>
              <a:gd name="connsiteX23" fmla="*/ 2133052 w 4233616"/>
              <a:gd name="connsiteY23" fmla="*/ 233157 h 8346397"/>
              <a:gd name="connsiteX24" fmla="*/ 1913977 w 4233616"/>
              <a:gd name="connsiteY24" fmla="*/ 36309 h 8346397"/>
              <a:gd name="connsiteX25" fmla="*/ 1777452 w 4233616"/>
              <a:gd name="connsiteY25" fmla="*/ 13289 h 8346397"/>
              <a:gd name="connsiteX26" fmla="*/ 1703633 w 4233616"/>
              <a:gd name="connsiteY26" fmla="*/ 41864 h 8346397"/>
              <a:gd name="connsiteX27" fmla="*/ 1615527 w 4233616"/>
              <a:gd name="connsiteY27" fmla="*/ 75203 h 8346397"/>
              <a:gd name="connsiteX28" fmla="*/ 1515515 w 4233616"/>
              <a:gd name="connsiteY28" fmla="*/ 129971 h 8346397"/>
              <a:gd name="connsiteX29" fmla="*/ 1525040 w 4233616"/>
              <a:gd name="connsiteY29" fmla="*/ 194264 h 8346397"/>
              <a:gd name="connsiteX30" fmla="*/ 1505990 w 4233616"/>
              <a:gd name="connsiteY30" fmla="*/ 251415 h 8346397"/>
              <a:gd name="connsiteX31" fmla="*/ 1413121 w 4233616"/>
              <a:gd name="connsiteY31" fmla="*/ 270464 h 8346397"/>
              <a:gd name="connsiteX32" fmla="*/ 1339302 w 4233616"/>
              <a:gd name="connsiteY32" fmla="*/ 306184 h 8346397"/>
              <a:gd name="connsiteX33" fmla="*/ 1260721 w 4233616"/>
              <a:gd name="connsiteY33" fmla="*/ 346665 h 8346397"/>
              <a:gd name="connsiteX34" fmla="*/ 1191665 w 4233616"/>
              <a:gd name="connsiteY34" fmla="*/ 272847 h 8346397"/>
              <a:gd name="connsiteX35" fmla="*/ 1082127 w 4233616"/>
              <a:gd name="connsiteY35" fmla="*/ 353809 h 8346397"/>
              <a:gd name="connsiteX36" fmla="*/ 1020215 w 4233616"/>
              <a:gd name="connsiteY36" fmla="*/ 420484 h 8346397"/>
              <a:gd name="connsiteX37" fmla="*/ 858290 w 4233616"/>
              <a:gd name="connsiteY37" fmla="*/ 301422 h 8346397"/>
              <a:gd name="connsiteX38" fmla="*/ 796377 w 4233616"/>
              <a:gd name="connsiteY38" fmla="*/ 406196 h 8346397"/>
              <a:gd name="connsiteX39" fmla="*/ 755896 w 4233616"/>
              <a:gd name="connsiteY39" fmla="*/ 341903 h 8346397"/>
              <a:gd name="connsiteX40" fmla="*/ 689221 w 4233616"/>
              <a:gd name="connsiteY40" fmla="*/ 270465 h 8346397"/>
              <a:gd name="connsiteX41" fmla="*/ 667790 w 4233616"/>
              <a:gd name="connsiteY41" fmla="*/ 313328 h 8346397"/>
              <a:gd name="connsiteX42" fmla="*/ 620165 w 4233616"/>
              <a:gd name="connsiteY42" fmla="*/ 382384 h 8346397"/>
              <a:gd name="connsiteX43" fmla="*/ 589208 w 4233616"/>
              <a:gd name="connsiteY43" fmla="*/ 396672 h 8346397"/>
              <a:gd name="connsiteX44" fmla="*/ 498721 w 4233616"/>
              <a:gd name="connsiteY44" fmla="*/ 482397 h 8346397"/>
              <a:gd name="connsiteX45" fmla="*/ 396327 w 4233616"/>
              <a:gd name="connsiteY45" fmla="*/ 380003 h 8346397"/>
              <a:gd name="connsiteX46" fmla="*/ 243927 w 4233616"/>
              <a:gd name="connsiteY46" fmla="*/ 294278 h 8346397"/>
              <a:gd name="connsiteX47" fmla="*/ 174871 w 4233616"/>
              <a:gd name="connsiteY47" fmla="*/ 327615 h 8346397"/>
              <a:gd name="connsiteX48" fmla="*/ 127246 w 4233616"/>
              <a:gd name="connsiteY48" fmla="*/ 410959 h 8346397"/>
              <a:gd name="connsiteX49" fmla="*/ 43902 w 4233616"/>
              <a:gd name="connsiteY49" fmla="*/ 472872 h 8346397"/>
              <a:gd name="connsiteX50" fmla="*/ 8183 w 4233616"/>
              <a:gd name="connsiteY50" fmla="*/ 484778 h 8346397"/>
              <a:gd name="connsiteX51" fmla="*/ 198683 w 4233616"/>
              <a:gd name="connsiteY51" fmla="*/ 689565 h 8346397"/>
              <a:gd name="connsiteX52" fmla="*/ 265359 w 4233616"/>
              <a:gd name="connsiteY52" fmla="*/ 706234 h 8346397"/>
              <a:gd name="connsiteX53" fmla="*/ 298697 w 4233616"/>
              <a:gd name="connsiteY53" fmla="*/ 730047 h 8346397"/>
              <a:gd name="connsiteX54" fmla="*/ 296315 w 4233616"/>
              <a:gd name="connsiteY54" fmla="*/ 901496 h 8346397"/>
              <a:gd name="connsiteX55" fmla="*/ 362990 w 4233616"/>
              <a:gd name="connsiteY55" fmla="*/ 906259 h 8346397"/>
              <a:gd name="connsiteX56" fmla="*/ 401090 w 4233616"/>
              <a:gd name="connsiteY56" fmla="*/ 856253 h 8346397"/>
              <a:gd name="connsiteX57" fmla="*/ 482052 w 4233616"/>
              <a:gd name="connsiteY57" fmla="*/ 894353 h 8346397"/>
              <a:gd name="connsiteX58" fmla="*/ 420140 w 4233616"/>
              <a:gd name="connsiteY58" fmla="*/ 1039609 h 8346397"/>
              <a:gd name="connsiteX59" fmla="*/ 434427 w 4233616"/>
              <a:gd name="connsiteY59" fmla="*/ 1087234 h 8346397"/>
              <a:gd name="connsiteX60" fmla="*/ 379658 w 4233616"/>
              <a:gd name="connsiteY60" fmla="*/ 1139622 h 8346397"/>
              <a:gd name="connsiteX61" fmla="*/ 415377 w 4233616"/>
              <a:gd name="connsiteY61" fmla="*/ 1168196 h 8346397"/>
              <a:gd name="connsiteX62" fmla="*/ 486815 w 4233616"/>
              <a:gd name="connsiteY62" fmla="*/ 1256303 h 8346397"/>
              <a:gd name="connsiteX63" fmla="*/ 527296 w 4233616"/>
              <a:gd name="connsiteY63" fmla="*/ 1344409 h 8346397"/>
              <a:gd name="connsiteX64" fmla="*/ 636833 w 4233616"/>
              <a:gd name="connsiteY64" fmla="*/ 1396797 h 8346397"/>
              <a:gd name="connsiteX65" fmla="*/ 746371 w 4233616"/>
              <a:gd name="connsiteY65" fmla="*/ 1420609 h 8346397"/>
              <a:gd name="connsiteX66" fmla="*/ 829715 w 4233616"/>
              <a:gd name="connsiteY66" fmla="*/ 1468234 h 8346397"/>
              <a:gd name="connsiteX67" fmla="*/ 913058 w 4233616"/>
              <a:gd name="connsiteY67" fmla="*/ 1442040 h 8346397"/>
              <a:gd name="connsiteX68" fmla="*/ 994021 w 4233616"/>
              <a:gd name="connsiteY68" fmla="*/ 1368222 h 8346397"/>
              <a:gd name="connsiteX69" fmla="*/ 1103558 w 4233616"/>
              <a:gd name="connsiteY69" fmla="*/ 1351553 h 8346397"/>
              <a:gd name="connsiteX70" fmla="*/ 1170233 w 4233616"/>
              <a:gd name="connsiteY70" fmla="*/ 1356315 h 8346397"/>
              <a:gd name="connsiteX71" fmla="*/ 1329777 w 4233616"/>
              <a:gd name="connsiteY71" fmla="*/ 1465853 h 8346397"/>
              <a:gd name="connsiteX72" fmla="*/ 1389308 w 4233616"/>
              <a:gd name="connsiteY72" fmla="*/ 1494428 h 8346397"/>
              <a:gd name="connsiteX73" fmla="*/ 1260721 w 4233616"/>
              <a:gd name="connsiteY73" fmla="*/ 1596822 h 8346397"/>
              <a:gd name="connsiteX74" fmla="*/ 1263102 w 4233616"/>
              <a:gd name="connsiteY74" fmla="*/ 1661115 h 8346397"/>
              <a:gd name="connsiteX75" fmla="*/ 1425027 w 4233616"/>
              <a:gd name="connsiteY75" fmla="*/ 1613490 h 8346397"/>
              <a:gd name="connsiteX76" fmla="*/ 1386927 w 4233616"/>
              <a:gd name="connsiteY76" fmla="*/ 1677784 h 8346397"/>
              <a:gd name="connsiteX77" fmla="*/ 1405977 w 4233616"/>
              <a:gd name="connsiteY77" fmla="*/ 1751603 h 8346397"/>
              <a:gd name="connsiteX78" fmla="*/ 1517896 w 4233616"/>
              <a:gd name="connsiteY78" fmla="*/ 1787322 h 8346397"/>
              <a:gd name="connsiteX79" fmla="*/ 1591715 w 4233616"/>
              <a:gd name="connsiteY79" fmla="*/ 1803990 h 8346397"/>
              <a:gd name="connsiteX80" fmla="*/ 1501227 w 4233616"/>
              <a:gd name="connsiteY80" fmla="*/ 1934959 h 8346397"/>
              <a:gd name="connsiteX81" fmla="*/ 1494083 w 4233616"/>
              <a:gd name="connsiteY81" fmla="*/ 1984965 h 8346397"/>
              <a:gd name="connsiteX82" fmla="*/ 1422646 w 4233616"/>
              <a:gd name="connsiteY82" fmla="*/ 2020684 h 8346397"/>
              <a:gd name="connsiteX83" fmla="*/ 1391690 w 4233616"/>
              <a:gd name="connsiteY83" fmla="*/ 2082597 h 8346397"/>
              <a:gd name="connsiteX84" fmla="*/ 1260721 w 4233616"/>
              <a:gd name="connsiteY84" fmla="*/ 2056403 h 8346397"/>
              <a:gd name="connsiteX85" fmla="*/ 1139277 w 4233616"/>
              <a:gd name="connsiteY85" fmla="*/ 2056402 h 8346397"/>
              <a:gd name="connsiteX86" fmla="*/ 1072602 w 4233616"/>
              <a:gd name="connsiteY86" fmla="*/ 2084978 h 8346397"/>
              <a:gd name="connsiteX87" fmla="*/ 1065458 w 4233616"/>
              <a:gd name="connsiteY87" fmla="*/ 2184990 h 8346397"/>
              <a:gd name="connsiteX88" fmla="*/ 977352 w 4233616"/>
              <a:gd name="connsiteY88" fmla="*/ 2273097 h 8346397"/>
              <a:gd name="connsiteX89" fmla="*/ 1120227 w 4233616"/>
              <a:gd name="connsiteY89" fmla="*/ 2335009 h 8346397"/>
              <a:gd name="connsiteX90" fmla="*/ 1170234 w 4233616"/>
              <a:gd name="connsiteY90" fmla="*/ 2370727 h 8346397"/>
              <a:gd name="connsiteX91" fmla="*/ 1222621 w 4233616"/>
              <a:gd name="connsiteY91" fmla="*/ 2387397 h 8346397"/>
              <a:gd name="connsiteX92" fmla="*/ 1272627 w 4233616"/>
              <a:gd name="connsiteY92" fmla="*/ 2437403 h 8346397"/>
              <a:gd name="connsiteX93" fmla="*/ 1329777 w 4233616"/>
              <a:gd name="connsiteY93" fmla="*/ 2458834 h 8346397"/>
              <a:gd name="connsiteX94" fmla="*/ 1422646 w 4233616"/>
              <a:gd name="connsiteY94" fmla="*/ 2535034 h 8346397"/>
              <a:gd name="connsiteX95" fmla="*/ 1508371 w 4233616"/>
              <a:gd name="connsiteY95" fmla="*/ 2568373 h 8346397"/>
              <a:gd name="connsiteX96" fmla="*/ 1641721 w 4233616"/>
              <a:gd name="connsiteY96" fmla="*/ 2716009 h 8346397"/>
              <a:gd name="connsiteX97" fmla="*/ 1725065 w 4233616"/>
              <a:gd name="connsiteY97" fmla="*/ 2870790 h 8346397"/>
              <a:gd name="connsiteX98" fmla="*/ 1850477 w 4233616"/>
              <a:gd name="connsiteY98" fmla="*/ 2931907 h 8346397"/>
              <a:gd name="connsiteX99" fmla="*/ 1896514 w 4233616"/>
              <a:gd name="connsiteY99" fmla="*/ 2977947 h 8346397"/>
              <a:gd name="connsiteX100" fmla="*/ 1927471 w 4233616"/>
              <a:gd name="connsiteY100" fmla="*/ 3082722 h 8346397"/>
              <a:gd name="connsiteX101" fmla="*/ 1989383 w 4233616"/>
              <a:gd name="connsiteY101" fmla="*/ 3185115 h 8346397"/>
              <a:gd name="connsiteX102" fmla="*/ 2051296 w 4233616"/>
              <a:gd name="connsiteY102" fmla="*/ 3223215 h 8346397"/>
              <a:gd name="connsiteX103" fmla="*/ 2182265 w 4233616"/>
              <a:gd name="connsiteY103" fmla="*/ 3370853 h 8346397"/>
              <a:gd name="connsiteX104" fmla="*/ 2325139 w 4233616"/>
              <a:gd name="connsiteY104" fmla="*/ 3447053 h 8346397"/>
              <a:gd name="connsiteX105" fmla="*/ 2384671 w 4233616"/>
              <a:gd name="connsiteY105" fmla="*/ 3532778 h 8346397"/>
              <a:gd name="connsiteX106" fmla="*/ 2432296 w 4233616"/>
              <a:gd name="connsiteY106" fmla="*/ 3599453 h 8346397"/>
              <a:gd name="connsiteX107" fmla="*/ 2479921 w 4233616"/>
              <a:gd name="connsiteY107" fmla="*/ 3589929 h 8346397"/>
              <a:gd name="connsiteX108" fmla="*/ 2484683 w 4233616"/>
              <a:gd name="connsiteY108" fmla="*/ 3742328 h 8346397"/>
              <a:gd name="connsiteX109" fmla="*/ 2537071 w 4233616"/>
              <a:gd name="connsiteY109" fmla="*/ 3835197 h 8346397"/>
              <a:gd name="connsiteX110" fmla="*/ 2529927 w 4233616"/>
              <a:gd name="connsiteY110" fmla="*/ 3873297 h 8346397"/>
              <a:gd name="connsiteX111" fmla="*/ 2598983 w 4233616"/>
              <a:gd name="connsiteY111" fmla="*/ 3909015 h 8346397"/>
              <a:gd name="connsiteX112" fmla="*/ 2656133 w 4233616"/>
              <a:gd name="connsiteY112" fmla="*/ 3854247 h 8346397"/>
              <a:gd name="connsiteX113" fmla="*/ 2689471 w 4233616"/>
              <a:gd name="connsiteY113" fmla="*/ 3937590 h 8346397"/>
              <a:gd name="connsiteX114" fmla="*/ 2734715 w 4233616"/>
              <a:gd name="connsiteY114" fmla="*/ 3982834 h 8346397"/>
              <a:gd name="connsiteX115" fmla="*/ 2808533 w 4233616"/>
              <a:gd name="connsiteY115" fmla="*/ 4006647 h 8346397"/>
              <a:gd name="connsiteX116" fmla="*/ 2860921 w 4233616"/>
              <a:gd name="connsiteY116" fmla="*/ 4075703 h 8346397"/>
              <a:gd name="connsiteX117" fmla="*/ 2946646 w 4233616"/>
              <a:gd name="connsiteY117" fmla="*/ 4130472 h 8346397"/>
              <a:gd name="connsiteX118" fmla="*/ 2999033 w 4233616"/>
              <a:gd name="connsiteY118" fmla="*/ 4163809 h 8346397"/>
              <a:gd name="connsiteX119" fmla="*/ 2870446 w 4233616"/>
              <a:gd name="connsiteY119" fmla="*/ 4256678 h 8346397"/>
              <a:gd name="connsiteX120" fmla="*/ 2868064 w 4233616"/>
              <a:gd name="connsiteY120" fmla="*/ 4311446 h 8346397"/>
              <a:gd name="connsiteX121" fmla="*/ 2970458 w 4233616"/>
              <a:gd name="connsiteY121" fmla="*/ 4428128 h 8346397"/>
              <a:gd name="connsiteX122" fmla="*/ 3065708 w 4233616"/>
              <a:gd name="connsiteY122" fmla="*/ 4490040 h 8346397"/>
              <a:gd name="connsiteX123" fmla="*/ 3096665 w 4233616"/>
              <a:gd name="connsiteY123" fmla="*/ 4528140 h 8346397"/>
              <a:gd name="connsiteX124" fmla="*/ 3082377 w 4233616"/>
              <a:gd name="connsiteY124" fmla="*/ 4609103 h 8346397"/>
              <a:gd name="connsiteX125" fmla="*/ 3077615 w 4233616"/>
              <a:gd name="connsiteY125" fmla="*/ 4692447 h 8346397"/>
              <a:gd name="connsiteX126" fmla="*/ 3034752 w 4233616"/>
              <a:gd name="connsiteY126" fmla="*/ 4701972 h 8346397"/>
              <a:gd name="connsiteX127" fmla="*/ 3008558 w 4233616"/>
              <a:gd name="connsiteY127" fmla="*/ 4718640 h 8346397"/>
              <a:gd name="connsiteX128" fmla="*/ 3053802 w 4233616"/>
              <a:gd name="connsiteY128" fmla="*/ 4795632 h 8346397"/>
              <a:gd name="connsiteX129" fmla="*/ 3037133 w 4233616"/>
              <a:gd name="connsiteY129" fmla="*/ 4868659 h 8346397"/>
              <a:gd name="connsiteX130" fmla="*/ 3020465 w 4233616"/>
              <a:gd name="connsiteY130" fmla="*/ 5004390 h 8346397"/>
              <a:gd name="connsiteX131" fmla="*/ 2982365 w 4233616"/>
              <a:gd name="connsiteY131" fmla="*/ 5044872 h 8346397"/>
              <a:gd name="connsiteX132" fmla="*/ 2965696 w 4233616"/>
              <a:gd name="connsiteY132" fmla="*/ 5166315 h 8346397"/>
              <a:gd name="connsiteX133" fmla="*/ 2937121 w 4233616"/>
              <a:gd name="connsiteY133" fmla="*/ 5285378 h 8346397"/>
              <a:gd name="connsiteX134" fmla="*/ 2989508 w 4233616"/>
              <a:gd name="connsiteY134" fmla="*/ 5302047 h 8346397"/>
              <a:gd name="connsiteX135" fmla="*/ 2987127 w 4233616"/>
              <a:gd name="connsiteY135" fmla="*/ 5347290 h 8346397"/>
              <a:gd name="connsiteX136" fmla="*/ 2984746 w 4233616"/>
              <a:gd name="connsiteY136" fmla="*/ 5402059 h 8346397"/>
              <a:gd name="connsiteX137" fmla="*/ 3041896 w 4233616"/>
              <a:gd name="connsiteY137" fmla="*/ 5471115 h 8346397"/>
              <a:gd name="connsiteX138" fmla="*/ 3089521 w 4233616"/>
              <a:gd name="connsiteY138" fmla="*/ 5597322 h 8346397"/>
              <a:gd name="connsiteX139" fmla="*/ 2996652 w 4233616"/>
              <a:gd name="connsiteY139" fmla="*/ 5887834 h 8346397"/>
              <a:gd name="connsiteX140" fmla="*/ 3018083 w 4233616"/>
              <a:gd name="connsiteY140" fmla="*/ 5942603 h 8346397"/>
              <a:gd name="connsiteX141" fmla="*/ 3044277 w 4233616"/>
              <a:gd name="connsiteY141" fmla="*/ 5994990 h 8346397"/>
              <a:gd name="connsiteX142" fmla="*/ 3049040 w 4233616"/>
              <a:gd name="connsiteY142" fmla="*/ 6099765 h 8346397"/>
              <a:gd name="connsiteX143" fmla="*/ 3028402 w 4233616"/>
              <a:gd name="connsiteY143" fmla="*/ 6195807 h 8346397"/>
              <a:gd name="connsiteX144" fmla="*/ 2956170 w 4233616"/>
              <a:gd name="connsiteY144" fmla="*/ 6259310 h 8346397"/>
              <a:gd name="connsiteX145" fmla="*/ 2920452 w 4233616"/>
              <a:gd name="connsiteY145" fmla="*/ 6240259 h 8346397"/>
              <a:gd name="connsiteX146" fmla="*/ 2849015 w 4233616"/>
              <a:gd name="connsiteY146" fmla="*/ 6252165 h 8346397"/>
              <a:gd name="connsiteX147" fmla="*/ 2713283 w 4233616"/>
              <a:gd name="connsiteY147" fmla="*/ 6364084 h 8346397"/>
              <a:gd name="connsiteX148" fmla="*/ 2606127 w 4233616"/>
              <a:gd name="connsiteY148" fmla="*/ 6349797 h 8346397"/>
              <a:gd name="connsiteX149" fmla="*/ 2575171 w 4233616"/>
              <a:gd name="connsiteY149" fmla="*/ 6378372 h 8346397"/>
              <a:gd name="connsiteX150" fmla="*/ 2508495 w 4233616"/>
              <a:gd name="connsiteY150" fmla="*/ 6423614 h 8346397"/>
              <a:gd name="connsiteX151" fmla="*/ 2391815 w 4233616"/>
              <a:gd name="connsiteY151" fmla="*/ 6411709 h 8346397"/>
              <a:gd name="connsiteX152" fmla="*/ 2368002 w 4233616"/>
              <a:gd name="connsiteY152" fmla="*/ 6528390 h 8346397"/>
              <a:gd name="connsiteX153" fmla="*/ 2363240 w 4233616"/>
              <a:gd name="connsiteY153" fmla="*/ 6564109 h 8346397"/>
              <a:gd name="connsiteX154" fmla="*/ 2339428 w 4233616"/>
              <a:gd name="connsiteY154" fmla="*/ 6583159 h 8346397"/>
              <a:gd name="connsiteX155" fmla="*/ 2141783 w 4233616"/>
              <a:gd name="connsiteY155" fmla="*/ 6535534 h 8346397"/>
              <a:gd name="connsiteX156" fmla="*/ 2103683 w 4233616"/>
              <a:gd name="connsiteY156" fmla="*/ 6587922 h 8346397"/>
              <a:gd name="connsiteX157" fmla="*/ 2072727 w 4233616"/>
              <a:gd name="connsiteY157" fmla="*/ 6683172 h 8346397"/>
              <a:gd name="connsiteX158" fmla="*/ 2039389 w 4233616"/>
              <a:gd name="connsiteY158" fmla="*/ 6747465 h 8346397"/>
              <a:gd name="connsiteX159" fmla="*/ 2051296 w 4233616"/>
              <a:gd name="connsiteY159" fmla="*/ 6809378 h 8346397"/>
              <a:gd name="connsiteX160" fmla="*/ 2184646 w 4233616"/>
              <a:gd name="connsiteY160" fmla="*/ 6921297 h 8346397"/>
              <a:gd name="connsiteX161" fmla="*/ 2253702 w 4233616"/>
              <a:gd name="connsiteY161" fmla="*/ 6954634 h 8346397"/>
              <a:gd name="connsiteX162" fmla="*/ 2237033 w 4233616"/>
              <a:gd name="connsiteY162" fmla="*/ 6978447 h 8346397"/>
              <a:gd name="connsiteX163" fmla="*/ 2201315 w 4233616"/>
              <a:gd name="connsiteY163" fmla="*/ 6997497 h 8346397"/>
              <a:gd name="connsiteX164" fmla="*/ 2234652 w 4233616"/>
              <a:gd name="connsiteY164" fmla="*/ 7073697 h 8346397"/>
              <a:gd name="connsiteX165" fmla="*/ 2203696 w 4233616"/>
              <a:gd name="connsiteY165" fmla="*/ 7095128 h 8346397"/>
              <a:gd name="connsiteX166" fmla="*/ 2098921 w 4233616"/>
              <a:gd name="connsiteY166" fmla="*/ 7033215 h 8346397"/>
              <a:gd name="connsiteX167" fmla="*/ 2056058 w 4233616"/>
              <a:gd name="connsiteY167" fmla="*/ 7059409 h 8346397"/>
              <a:gd name="connsiteX168" fmla="*/ 1996527 w 4233616"/>
              <a:gd name="connsiteY168" fmla="*/ 6957015 h 8346397"/>
              <a:gd name="connsiteX169" fmla="*/ 1879846 w 4233616"/>
              <a:gd name="connsiteY169" fmla="*/ 6983209 h 8346397"/>
              <a:gd name="connsiteX170" fmla="*/ 1815552 w 4233616"/>
              <a:gd name="connsiteY170" fmla="*/ 6987972 h 8346397"/>
              <a:gd name="connsiteX171" fmla="*/ 1765546 w 4233616"/>
              <a:gd name="connsiteY171" fmla="*/ 6983210 h 8346397"/>
              <a:gd name="connsiteX172" fmla="*/ 1708396 w 4233616"/>
              <a:gd name="connsiteY172" fmla="*/ 7028453 h 8346397"/>
              <a:gd name="connsiteX173" fmla="*/ 1529802 w 4233616"/>
              <a:gd name="connsiteY173" fmla="*/ 6987972 h 8346397"/>
              <a:gd name="connsiteX174" fmla="*/ 1553614 w 4233616"/>
              <a:gd name="connsiteY174" fmla="*/ 7114178 h 8346397"/>
              <a:gd name="connsiteX175" fmla="*/ 1477415 w 4233616"/>
              <a:gd name="connsiteY175" fmla="*/ 7159422 h 8346397"/>
              <a:gd name="connsiteX176" fmla="*/ 1415502 w 4233616"/>
              <a:gd name="connsiteY176" fmla="*/ 7226096 h 8346397"/>
              <a:gd name="connsiteX177" fmla="*/ 1265483 w 4233616"/>
              <a:gd name="connsiteY177" fmla="*/ 7218953 h 8346397"/>
              <a:gd name="connsiteX178" fmla="*/ 1213096 w 4233616"/>
              <a:gd name="connsiteY17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434802 w 4233616"/>
              <a:gd name="connsiteY9" fmla="*/ 1131682 h 8346397"/>
              <a:gd name="connsiteX10" fmla="*/ 3056977 w 4233616"/>
              <a:gd name="connsiteY10" fmla="*/ 982457 h 8346397"/>
              <a:gd name="connsiteX11" fmla="*/ 2958552 w 4233616"/>
              <a:gd name="connsiteY11" fmla="*/ 976107 h 8346397"/>
              <a:gd name="connsiteX12" fmla="*/ 2926802 w 4233616"/>
              <a:gd name="connsiteY12" fmla="*/ 906257 h 8346397"/>
              <a:gd name="connsiteX13" fmla="*/ 2866477 w 4233616"/>
              <a:gd name="connsiteY13" fmla="*/ 893559 h 8346397"/>
              <a:gd name="connsiteX14" fmla="*/ 2799802 w 4233616"/>
              <a:gd name="connsiteY14" fmla="*/ 874507 h 8346397"/>
              <a:gd name="connsiteX15" fmla="*/ 2761702 w 4233616"/>
              <a:gd name="connsiteY15" fmla="*/ 807832 h 8346397"/>
              <a:gd name="connsiteX16" fmla="*/ 2609302 w 4233616"/>
              <a:gd name="connsiteY16" fmla="*/ 760207 h 8346397"/>
              <a:gd name="connsiteX17" fmla="*/ 2580727 w 4233616"/>
              <a:gd name="connsiteY17" fmla="*/ 604632 h 8346397"/>
              <a:gd name="connsiteX18" fmla="*/ 2526752 w 4233616"/>
              <a:gd name="connsiteY18" fmla="*/ 531609 h 8346397"/>
              <a:gd name="connsiteX19" fmla="*/ 2596602 w 4233616"/>
              <a:gd name="connsiteY19" fmla="*/ 407782 h 8346397"/>
              <a:gd name="connsiteX20" fmla="*/ 2629939 w 4233616"/>
              <a:gd name="connsiteY20" fmla="*/ 310947 h 8346397"/>
              <a:gd name="connsiteX21" fmla="*/ 2517227 w 4233616"/>
              <a:gd name="connsiteY21" fmla="*/ 239507 h 8346397"/>
              <a:gd name="connsiteX22" fmla="*/ 2402927 w 4233616"/>
              <a:gd name="connsiteY22" fmla="*/ 271257 h 8346397"/>
              <a:gd name="connsiteX23" fmla="*/ 2275927 w 4233616"/>
              <a:gd name="connsiteY23" fmla="*/ 198232 h 8346397"/>
              <a:gd name="connsiteX24" fmla="*/ 2133052 w 4233616"/>
              <a:gd name="connsiteY24" fmla="*/ 233157 h 8346397"/>
              <a:gd name="connsiteX25" fmla="*/ 1913977 w 4233616"/>
              <a:gd name="connsiteY25" fmla="*/ 36309 h 8346397"/>
              <a:gd name="connsiteX26" fmla="*/ 1777452 w 4233616"/>
              <a:gd name="connsiteY26" fmla="*/ 13289 h 8346397"/>
              <a:gd name="connsiteX27" fmla="*/ 1703633 w 4233616"/>
              <a:gd name="connsiteY27" fmla="*/ 41864 h 8346397"/>
              <a:gd name="connsiteX28" fmla="*/ 1615527 w 4233616"/>
              <a:gd name="connsiteY28" fmla="*/ 75203 h 8346397"/>
              <a:gd name="connsiteX29" fmla="*/ 1515515 w 4233616"/>
              <a:gd name="connsiteY29" fmla="*/ 129971 h 8346397"/>
              <a:gd name="connsiteX30" fmla="*/ 1525040 w 4233616"/>
              <a:gd name="connsiteY30" fmla="*/ 194264 h 8346397"/>
              <a:gd name="connsiteX31" fmla="*/ 1505990 w 4233616"/>
              <a:gd name="connsiteY31" fmla="*/ 251415 h 8346397"/>
              <a:gd name="connsiteX32" fmla="*/ 1413121 w 4233616"/>
              <a:gd name="connsiteY32" fmla="*/ 270464 h 8346397"/>
              <a:gd name="connsiteX33" fmla="*/ 1339302 w 4233616"/>
              <a:gd name="connsiteY33" fmla="*/ 306184 h 8346397"/>
              <a:gd name="connsiteX34" fmla="*/ 1260721 w 4233616"/>
              <a:gd name="connsiteY34" fmla="*/ 346665 h 8346397"/>
              <a:gd name="connsiteX35" fmla="*/ 1191665 w 4233616"/>
              <a:gd name="connsiteY35" fmla="*/ 272847 h 8346397"/>
              <a:gd name="connsiteX36" fmla="*/ 1082127 w 4233616"/>
              <a:gd name="connsiteY36" fmla="*/ 353809 h 8346397"/>
              <a:gd name="connsiteX37" fmla="*/ 1020215 w 4233616"/>
              <a:gd name="connsiteY37" fmla="*/ 420484 h 8346397"/>
              <a:gd name="connsiteX38" fmla="*/ 858290 w 4233616"/>
              <a:gd name="connsiteY38" fmla="*/ 301422 h 8346397"/>
              <a:gd name="connsiteX39" fmla="*/ 796377 w 4233616"/>
              <a:gd name="connsiteY39" fmla="*/ 406196 h 8346397"/>
              <a:gd name="connsiteX40" fmla="*/ 755896 w 4233616"/>
              <a:gd name="connsiteY40" fmla="*/ 341903 h 8346397"/>
              <a:gd name="connsiteX41" fmla="*/ 689221 w 4233616"/>
              <a:gd name="connsiteY41" fmla="*/ 270465 h 8346397"/>
              <a:gd name="connsiteX42" fmla="*/ 667790 w 4233616"/>
              <a:gd name="connsiteY42" fmla="*/ 313328 h 8346397"/>
              <a:gd name="connsiteX43" fmla="*/ 620165 w 4233616"/>
              <a:gd name="connsiteY43" fmla="*/ 382384 h 8346397"/>
              <a:gd name="connsiteX44" fmla="*/ 589208 w 4233616"/>
              <a:gd name="connsiteY44" fmla="*/ 396672 h 8346397"/>
              <a:gd name="connsiteX45" fmla="*/ 498721 w 4233616"/>
              <a:gd name="connsiteY45" fmla="*/ 482397 h 8346397"/>
              <a:gd name="connsiteX46" fmla="*/ 396327 w 4233616"/>
              <a:gd name="connsiteY46" fmla="*/ 380003 h 8346397"/>
              <a:gd name="connsiteX47" fmla="*/ 243927 w 4233616"/>
              <a:gd name="connsiteY47" fmla="*/ 294278 h 8346397"/>
              <a:gd name="connsiteX48" fmla="*/ 174871 w 4233616"/>
              <a:gd name="connsiteY48" fmla="*/ 327615 h 8346397"/>
              <a:gd name="connsiteX49" fmla="*/ 127246 w 4233616"/>
              <a:gd name="connsiteY49" fmla="*/ 410959 h 8346397"/>
              <a:gd name="connsiteX50" fmla="*/ 43902 w 4233616"/>
              <a:gd name="connsiteY50" fmla="*/ 472872 h 8346397"/>
              <a:gd name="connsiteX51" fmla="*/ 8183 w 4233616"/>
              <a:gd name="connsiteY51" fmla="*/ 484778 h 8346397"/>
              <a:gd name="connsiteX52" fmla="*/ 198683 w 4233616"/>
              <a:gd name="connsiteY52" fmla="*/ 689565 h 8346397"/>
              <a:gd name="connsiteX53" fmla="*/ 265359 w 4233616"/>
              <a:gd name="connsiteY53" fmla="*/ 706234 h 8346397"/>
              <a:gd name="connsiteX54" fmla="*/ 298697 w 4233616"/>
              <a:gd name="connsiteY54" fmla="*/ 730047 h 8346397"/>
              <a:gd name="connsiteX55" fmla="*/ 296315 w 4233616"/>
              <a:gd name="connsiteY55" fmla="*/ 901496 h 8346397"/>
              <a:gd name="connsiteX56" fmla="*/ 362990 w 4233616"/>
              <a:gd name="connsiteY56" fmla="*/ 906259 h 8346397"/>
              <a:gd name="connsiteX57" fmla="*/ 401090 w 4233616"/>
              <a:gd name="connsiteY57" fmla="*/ 856253 h 8346397"/>
              <a:gd name="connsiteX58" fmla="*/ 482052 w 4233616"/>
              <a:gd name="connsiteY58" fmla="*/ 894353 h 8346397"/>
              <a:gd name="connsiteX59" fmla="*/ 420140 w 4233616"/>
              <a:gd name="connsiteY59" fmla="*/ 1039609 h 8346397"/>
              <a:gd name="connsiteX60" fmla="*/ 434427 w 4233616"/>
              <a:gd name="connsiteY60" fmla="*/ 1087234 h 8346397"/>
              <a:gd name="connsiteX61" fmla="*/ 379658 w 4233616"/>
              <a:gd name="connsiteY61" fmla="*/ 1139622 h 8346397"/>
              <a:gd name="connsiteX62" fmla="*/ 415377 w 4233616"/>
              <a:gd name="connsiteY62" fmla="*/ 1168196 h 8346397"/>
              <a:gd name="connsiteX63" fmla="*/ 486815 w 4233616"/>
              <a:gd name="connsiteY63" fmla="*/ 1256303 h 8346397"/>
              <a:gd name="connsiteX64" fmla="*/ 527296 w 4233616"/>
              <a:gd name="connsiteY64" fmla="*/ 1344409 h 8346397"/>
              <a:gd name="connsiteX65" fmla="*/ 636833 w 4233616"/>
              <a:gd name="connsiteY65" fmla="*/ 1396797 h 8346397"/>
              <a:gd name="connsiteX66" fmla="*/ 746371 w 4233616"/>
              <a:gd name="connsiteY66" fmla="*/ 1420609 h 8346397"/>
              <a:gd name="connsiteX67" fmla="*/ 829715 w 4233616"/>
              <a:gd name="connsiteY67" fmla="*/ 1468234 h 8346397"/>
              <a:gd name="connsiteX68" fmla="*/ 913058 w 4233616"/>
              <a:gd name="connsiteY68" fmla="*/ 1442040 h 8346397"/>
              <a:gd name="connsiteX69" fmla="*/ 994021 w 4233616"/>
              <a:gd name="connsiteY69" fmla="*/ 1368222 h 8346397"/>
              <a:gd name="connsiteX70" fmla="*/ 1103558 w 4233616"/>
              <a:gd name="connsiteY70" fmla="*/ 1351553 h 8346397"/>
              <a:gd name="connsiteX71" fmla="*/ 1170233 w 4233616"/>
              <a:gd name="connsiteY71" fmla="*/ 1356315 h 8346397"/>
              <a:gd name="connsiteX72" fmla="*/ 1329777 w 4233616"/>
              <a:gd name="connsiteY72" fmla="*/ 1465853 h 8346397"/>
              <a:gd name="connsiteX73" fmla="*/ 1389308 w 4233616"/>
              <a:gd name="connsiteY73" fmla="*/ 1494428 h 8346397"/>
              <a:gd name="connsiteX74" fmla="*/ 1260721 w 4233616"/>
              <a:gd name="connsiteY74" fmla="*/ 1596822 h 8346397"/>
              <a:gd name="connsiteX75" fmla="*/ 1263102 w 4233616"/>
              <a:gd name="connsiteY75" fmla="*/ 1661115 h 8346397"/>
              <a:gd name="connsiteX76" fmla="*/ 1425027 w 4233616"/>
              <a:gd name="connsiteY76" fmla="*/ 1613490 h 8346397"/>
              <a:gd name="connsiteX77" fmla="*/ 1386927 w 4233616"/>
              <a:gd name="connsiteY77" fmla="*/ 1677784 h 8346397"/>
              <a:gd name="connsiteX78" fmla="*/ 1405977 w 4233616"/>
              <a:gd name="connsiteY78" fmla="*/ 1751603 h 8346397"/>
              <a:gd name="connsiteX79" fmla="*/ 1517896 w 4233616"/>
              <a:gd name="connsiteY79" fmla="*/ 1787322 h 8346397"/>
              <a:gd name="connsiteX80" fmla="*/ 1591715 w 4233616"/>
              <a:gd name="connsiteY80" fmla="*/ 1803990 h 8346397"/>
              <a:gd name="connsiteX81" fmla="*/ 1501227 w 4233616"/>
              <a:gd name="connsiteY81" fmla="*/ 1934959 h 8346397"/>
              <a:gd name="connsiteX82" fmla="*/ 1494083 w 4233616"/>
              <a:gd name="connsiteY82" fmla="*/ 1984965 h 8346397"/>
              <a:gd name="connsiteX83" fmla="*/ 1422646 w 4233616"/>
              <a:gd name="connsiteY83" fmla="*/ 2020684 h 8346397"/>
              <a:gd name="connsiteX84" fmla="*/ 1391690 w 4233616"/>
              <a:gd name="connsiteY84" fmla="*/ 2082597 h 8346397"/>
              <a:gd name="connsiteX85" fmla="*/ 1260721 w 4233616"/>
              <a:gd name="connsiteY85" fmla="*/ 2056403 h 8346397"/>
              <a:gd name="connsiteX86" fmla="*/ 1139277 w 4233616"/>
              <a:gd name="connsiteY86" fmla="*/ 2056402 h 8346397"/>
              <a:gd name="connsiteX87" fmla="*/ 1072602 w 4233616"/>
              <a:gd name="connsiteY87" fmla="*/ 2084978 h 8346397"/>
              <a:gd name="connsiteX88" fmla="*/ 1065458 w 4233616"/>
              <a:gd name="connsiteY88" fmla="*/ 2184990 h 8346397"/>
              <a:gd name="connsiteX89" fmla="*/ 977352 w 4233616"/>
              <a:gd name="connsiteY89" fmla="*/ 2273097 h 8346397"/>
              <a:gd name="connsiteX90" fmla="*/ 1120227 w 4233616"/>
              <a:gd name="connsiteY90" fmla="*/ 2335009 h 8346397"/>
              <a:gd name="connsiteX91" fmla="*/ 1170234 w 4233616"/>
              <a:gd name="connsiteY91" fmla="*/ 2370727 h 8346397"/>
              <a:gd name="connsiteX92" fmla="*/ 1222621 w 4233616"/>
              <a:gd name="connsiteY92" fmla="*/ 2387397 h 8346397"/>
              <a:gd name="connsiteX93" fmla="*/ 1272627 w 4233616"/>
              <a:gd name="connsiteY93" fmla="*/ 2437403 h 8346397"/>
              <a:gd name="connsiteX94" fmla="*/ 1329777 w 4233616"/>
              <a:gd name="connsiteY94" fmla="*/ 2458834 h 8346397"/>
              <a:gd name="connsiteX95" fmla="*/ 1422646 w 4233616"/>
              <a:gd name="connsiteY95" fmla="*/ 2535034 h 8346397"/>
              <a:gd name="connsiteX96" fmla="*/ 1508371 w 4233616"/>
              <a:gd name="connsiteY96" fmla="*/ 2568373 h 8346397"/>
              <a:gd name="connsiteX97" fmla="*/ 1641721 w 4233616"/>
              <a:gd name="connsiteY97" fmla="*/ 2716009 h 8346397"/>
              <a:gd name="connsiteX98" fmla="*/ 1725065 w 4233616"/>
              <a:gd name="connsiteY98" fmla="*/ 2870790 h 8346397"/>
              <a:gd name="connsiteX99" fmla="*/ 1850477 w 4233616"/>
              <a:gd name="connsiteY99" fmla="*/ 2931907 h 8346397"/>
              <a:gd name="connsiteX100" fmla="*/ 1896514 w 4233616"/>
              <a:gd name="connsiteY100" fmla="*/ 2977947 h 8346397"/>
              <a:gd name="connsiteX101" fmla="*/ 1927471 w 4233616"/>
              <a:gd name="connsiteY101" fmla="*/ 3082722 h 8346397"/>
              <a:gd name="connsiteX102" fmla="*/ 1989383 w 4233616"/>
              <a:gd name="connsiteY102" fmla="*/ 3185115 h 8346397"/>
              <a:gd name="connsiteX103" fmla="*/ 2051296 w 4233616"/>
              <a:gd name="connsiteY103" fmla="*/ 3223215 h 8346397"/>
              <a:gd name="connsiteX104" fmla="*/ 2182265 w 4233616"/>
              <a:gd name="connsiteY104" fmla="*/ 3370853 h 8346397"/>
              <a:gd name="connsiteX105" fmla="*/ 2325139 w 4233616"/>
              <a:gd name="connsiteY105" fmla="*/ 3447053 h 8346397"/>
              <a:gd name="connsiteX106" fmla="*/ 2384671 w 4233616"/>
              <a:gd name="connsiteY106" fmla="*/ 3532778 h 8346397"/>
              <a:gd name="connsiteX107" fmla="*/ 2432296 w 4233616"/>
              <a:gd name="connsiteY107" fmla="*/ 3599453 h 8346397"/>
              <a:gd name="connsiteX108" fmla="*/ 2479921 w 4233616"/>
              <a:gd name="connsiteY108" fmla="*/ 3589929 h 8346397"/>
              <a:gd name="connsiteX109" fmla="*/ 2484683 w 4233616"/>
              <a:gd name="connsiteY109" fmla="*/ 3742328 h 8346397"/>
              <a:gd name="connsiteX110" fmla="*/ 2537071 w 4233616"/>
              <a:gd name="connsiteY110" fmla="*/ 3835197 h 8346397"/>
              <a:gd name="connsiteX111" fmla="*/ 2529927 w 4233616"/>
              <a:gd name="connsiteY111" fmla="*/ 3873297 h 8346397"/>
              <a:gd name="connsiteX112" fmla="*/ 2598983 w 4233616"/>
              <a:gd name="connsiteY112" fmla="*/ 3909015 h 8346397"/>
              <a:gd name="connsiteX113" fmla="*/ 2656133 w 4233616"/>
              <a:gd name="connsiteY113" fmla="*/ 3854247 h 8346397"/>
              <a:gd name="connsiteX114" fmla="*/ 2689471 w 4233616"/>
              <a:gd name="connsiteY114" fmla="*/ 3937590 h 8346397"/>
              <a:gd name="connsiteX115" fmla="*/ 2734715 w 4233616"/>
              <a:gd name="connsiteY115" fmla="*/ 3982834 h 8346397"/>
              <a:gd name="connsiteX116" fmla="*/ 2808533 w 4233616"/>
              <a:gd name="connsiteY116" fmla="*/ 4006647 h 8346397"/>
              <a:gd name="connsiteX117" fmla="*/ 2860921 w 4233616"/>
              <a:gd name="connsiteY117" fmla="*/ 4075703 h 8346397"/>
              <a:gd name="connsiteX118" fmla="*/ 2946646 w 4233616"/>
              <a:gd name="connsiteY118" fmla="*/ 4130472 h 8346397"/>
              <a:gd name="connsiteX119" fmla="*/ 2999033 w 4233616"/>
              <a:gd name="connsiteY119" fmla="*/ 4163809 h 8346397"/>
              <a:gd name="connsiteX120" fmla="*/ 2870446 w 4233616"/>
              <a:gd name="connsiteY120" fmla="*/ 4256678 h 8346397"/>
              <a:gd name="connsiteX121" fmla="*/ 2868064 w 4233616"/>
              <a:gd name="connsiteY121" fmla="*/ 4311446 h 8346397"/>
              <a:gd name="connsiteX122" fmla="*/ 2970458 w 4233616"/>
              <a:gd name="connsiteY122" fmla="*/ 4428128 h 8346397"/>
              <a:gd name="connsiteX123" fmla="*/ 3065708 w 4233616"/>
              <a:gd name="connsiteY123" fmla="*/ 4490040 h 8346397"/>
              <a:gd name="connsiteX124" fmla="*/ 3096665 w 4233616"/>
              <a:gd name="connsiteY124" fmla="*/ 4528140 h 8346397"/>
              <a:gd name="connsiteX125" fmla="*/ 3082377 w 4233616"/>
              <a:gd name="connsiteY125" fmla="*/ 4609103 h 8346397"/>
              <a:gd name="connsiteX126" fmla="*/ 3077615 w 4233616"/>
              <a:gd name="connsiteY126" fmla="*/ 4692447 h 8346397"/>
              <a:gd name="connsiteX127" fmla="*/ 3034752 w 4233616"/>
              <a:gd name="connsiteY127" fmla="*/ 4701972 h 8346397"/>
              <a:gd name="connsiteX128" fmla="*/ 3008558 w 4233616"/>
              <a:gd name="connsiteY128" fmla="*/ 4718640 h 8346397"/>
              <a:gd name="connsiteX129" fmla="*/ 3053802 w 4233616"/>
              <a:gd name="connsiteY129" fmla="*/ 4795632 h 8346397"/>
              <a:gd name="connsiteX130" fmla="*/ 3037133 w 4233616"/>
              <a:gd name="connsiteY130" fmla="*/ 4868659 h 8346397"/>
              <a:gd name="connsiteX131" fmla="*/ 3020465 w 4233616"/>
              <a:gd name="connsiteY131" fmla="*/ 5004390 h 8346397"/>
              <a:gd name="connsiteX132" fmla="*/ 2982365 w 4233616"/>
              <a:gd name="connsiteY132" fmla="*/ 5044872 h 8346397"/>
              <a:gd name="connsiteX133" fmla="*/ 2965696 w 4233616"/>
              <a:gd name="connsiteY133" fmla="*/ 5166315 h 8346397"/>
              <a:gd name="connsiteX134" fmla="*/ 2937121 w 4233616"/>
              <a:gd name="connsiteY134" fmla="*/ 5285378 h 8346397"/>
              <a:gd name="connsiteX135" fmla="*/ 2989508 w 4233616"/>
              <a:gd name="connsiteY135" fmla="*/ 5302047 h 8346397"/>
              <a:gd name="connsiteX136" fmla="*/ 2987127 w 4233616"/>
              <a:gd name="connsiteY136" fmla="*/ 5347290 h 8346397"/>
              <a:gd name="connsiteX137" fmla="*/ 2984746 w 4233616"/>
              <a:gd name="connsiteY137" fmla="*/ 5402059 h 8346397"/>
              <a:gd name="connsiteX138" fmla="*/ 3041896 w 4233616"/>
              <a:gd name="connsiteY138" fmla="*/ 5471115 h 8346397"/>
              <a:gd name="connsiteX139" fmla="*/ 3089521 w 4233616"/>
              <a:gd name="connsiteY139" fmla="*/ 5597322 h 8346397"/>
              <a:gd name="connsiteX140" fmla="*/ 2996652 w 4233616"/>
              <a:gd name="connsiteY140" fmla="*/ 5887834 h 8346397"/>
              <a:gd name="connsiteX141" fmla="*/ 3018083 w 4233616"/>
              <a:gd name="connsiteY141" fmla="*/ 5942603 h 8346397"/>
              <a:gd name="connsiteX142" fmla="*/ 3044277 w 4233616"/>
              <a:gd name="connsiteY142" fmla="*/ 5994990 h 8346397"/>
              <a:gd name="connsiteX143" fmla="*/ 3049040 w 4233616"/>
              <a:gd name="connsiteY143" fmla="*/ 6099765 h 8346397"/>
              <a:gd name="connsiteX144" fmla="*/ 3028402 w 4233616"/>
              <a:gd name="connsiteY144" fmla="*/ 6195807 h 8346397"/>
              <a:gd name="connsiteX145" fmla="*/ 2956170 w 4233616"/>
              <a:gd name="connsiteY145" fmla="*/ 6259310 h 8346397"/>
              <a:gd name="connsiteX146" fmla="*/ 2920452 w 4233616"/>
              <a:gd name="connsiteY146" fmla="*/ 6240259 h 8346397"/>
              <a:gd name="connsiteX147" fmla="*/ 2849015 w 4233616"/>
              <a:gd name="connsiteY147" fmla="*/ 6252165 h 8346397"/>
              <a:gd name="connsiteX148" fmla="*/ 2713283 w 4233616"/>
              <a:gd name="connsiteY148" fmla="*/ 6364084 h 8346397"/>
              <a:gd name="connsiteX149" fmla="*/ 2606127 w 4233616"/>
              <a:gd name="connsiteY149" fmla="*/ 6349797 h 8346397"/>
              <a:gd name="connsiteX150" fmla="*/ 2575171 w 4233616"/>
              <a:gd name="connsiteY150" fmla="*/ 6378372 h 8346397"/>
              <a:gd name="connsiteX151" fmla="*/ 2508495 w 4233616"/>
              <a:gd name="connsiteY151" fmla="*/ 6423614 h 8346397"/>
              <a:gd name="connsiteX152" fmla="*/ 2391815 w 4233616"/>
              <a:gd name="connsiteY152" fmla="*/ 6411709 h 8346397"/>
              <a:gd name="connsiteX153" fmla="*/ 2368002 w 4233616"/>
              <a:gd name="connsiteY153" fmla="*/ 6528390 h 8346397"/>
              <a:gd name="connsiteX154" fmla="*/ 2363240 w 4233616"/>
              <a:gd name="connsiteY154" fmla="*/ 6564109 h 8346397"/>
              <a:gd name="connsiteX155" fmla="*/ 2339428 w 4233616"/>
              <a:gd name="connsiteY155" fmla="*/ 6583159 h 8346397"/>
              <a:gd name="connsiteX156" fmla="*/ 2141783 w 4233616"/>
              <a:gd name="connsiteY156" fmla="*/ 6535534 h 8346397"/>
              <a:gd name="connsiteX157" fmla="*/ 2103683 w 4233616"/>
              <a:gd name="connsiteY157" fmla="*/ 6587922 h 8346397"/>
              <a:gd name="connsiteX158" fmla="*/ 2072727 w 4233616"/>
              <a:gd name="connsiteY158" fmla="*/ 6683172 h 8346397"/>
              <a:gd name="connsiteX159" fmla="*/ 2039389 w 4233616"/>
              <a:gd name="connsiteY159" fmla="*/ 6747465 h 8346397"/>
              <a:gd name="connsiteX160" fmla="*/ 2051296 w 4233616"/>
              <a:gd name="connsiteY160" fmla="*/ 6809378 h 8346397"/>
              <a:gd name="connsiteX161" fmla="*/ 2184646 w 4233616"/>
              <a:gd name="connsiteY161" fmla="*/ 6921297 h 8346397"/>
              <a:gd name="connsiteX162" fmla="*/ 2253702 w 4233616"/>
              <a:gd name="connsiteY162" fmla="*/ 6954634 h 8346397"/>
              <a:gd name="connsiteX163" fmla="*/ 2237033 w 4233616"/>
              <a:gd name="connsiteY163" fmla="*/ 6978447 h 8346397"/>
              <a:gd name="connsiteX164" fmla="*/ 2201315 w 4233616"/>
              <a:gd name="connsiteY164" fmla="*/ 6997497 h 8346397"/>
              <a:gd name="connsiteX165" fmla="*/ 2234652 w 4233616"/>
              <a:gd name="connsiteY165" fmla="*/ 7073697 h 8346397"/>
              <a:gd name="connsiteX166" fmla="*/ 2203696 w 4233616"/>
              <a:gd name="connsiteY166" fmla="*/ 7095128 h 8346397"/>
              <a:gd name="connsiteX167" fmla="*/ 2098921 w 4233616"/>
              <a:gd name="connsiteY167" fmla="*/ 7033215 h 8346397"/>
              <a:gd name="connsiteX168" fmla="*/ 2056058 w 4233616"/>
              <a:gd name="connsiteY168" fmla="*/ 7059409 h 8346397"/>
              <a:gd name="connsiteX169" fmla="*/ 1996527 w 4233616"/>
              <a:gd name="connsiteY169" fmla="*/ 6957015 h 8346397"/>
              <a:gd name="connsiteX170" fmla="*/ 1879846 w 4233616"/>
              <a:gd name="connsiteY170" fmla="*/ 6983209 h 8346397"/>
              <a:gd name="connsiteX171" fmla="*/ 1815552 w 4233616"/>
              <a:gd name="connsiteY171" fmla="*/ 6987972 h 8346397"/>
              <a:gd name="connsiteX172" fmla="*/ 1765546 w 4233616"/>
              <a:gd name="connsiteY172" fmla="*/ 6983210 h 8346397"/>
              <a:gd name="connsiteX173" fmla="*/ 1708396 w 4233616"/>
              <a:gd name="connsiteY173" fmla="*/ 7028453 h 8346397"/>
              <a:gd name="connsiteX174" fmla="*/ 1529802 w 4233616"/>
              <a:gd name="connsiteY174" fmla="*/ 6987972 h 8346397"/>
              <a:gd name="connsiteX175" fmla="*/ 1553614 w 4233616"/>
              <a:gd name="connsiteY175" fmla="*/ 7114178 h 8346397"/>
              <a:gd name="connsiteX176" fmla="*/ 1477415 w 4233616"/>
              <a:gd name="connsiteY176" fmla="*/ 7159422 h 8346397"/>
              <a:gd name="connsiteX177" fmla="*/ 1415502 w 4233616"/>
              <a:gd name="connsiteY177" fmla="*/ 7226096 h 8346397"/>
              <a:gd name="connsiteX178" fmla="*/ 1265483 w 4233616"/>
              <a:gd name="connsiteY178" fmla="*/ 7218953 h 8346397"/>
              <a:gd name="connsiteX179" fmla="*/ 1213096 w 4233616"/>
              <a:gd name="connsiteY17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434802 w 4233616"/>
              <a:gd name="connsiteY9" fmla="*/ 1131682 h 8346397"/>
              <a:gd name="connsiteX10" fmla="*/ 3056977 w 4233616"/>
              <a:gd name="connsiteY10" fmla="*/ 982457 h 8346397"/>
              <a:gd name="connsiteX11" fmla="*/ 2958552 w 4233616"/>
              <a:gd name="connsiteY11" fmla="*/ 976107 h 8346397"/>
              <a:gd name="connsiteX12" fmla="*/ 2926802 w 4233616"/>
              <a:gd name="connsiteY12" fmla="*/ 906257 h 8346397"/>
              <a:gd name="connsiteX13" fmla="*/ 2866477 w 4233616"/>
              <a:gd name="connsiteY13" fmla="*/ 893559 h 8346397"/>
              <a:gd name="connsiteX14" fmla="*/ 2799802 w 4233616"/>
              <a:gd name="connsiteY14" fmla="*/ 874507 h 8346397"/>
              <a:gd name="connsiteX15" fmla="*/ 2761702 w 4233616"/>
              <a:gd name="connsiteY15" fmla="*/ 807832 h 8346397"/>
              <a:gd name="connsiteX16" fmla="*/ 2609302 w 4233616"/>
              <a:gd name="connsiteY16" fmla="*/ 760207 h 8346397"/>
              <a:gd name="connsiteX17" fmla="*/ 2580727 w 4233616"/>
              <a:gd name="connsiteY17" fmla="*/ 604632 h 8346397"/>
              <a:gd name="connsiteX18" fmla="*/ 2526752 w 4233616"/>
              <a:gd name="connsiteY18" fmla="*/ 531609 h 8346397"/>
              <a:gd name="connsiteX19" fmla="*/ 2596602 w 4233616"/>
              <a:gd name="connsiteY19" fmla="*/ 407782 h 8346397"/>
              <a:gd name="connsiteX20" fmla="*/ 2629939 w 4233616"/>
              <a:gd name="connsiteY20" fmla="*/ 310947 h 8346397"/>
              <a:gd name="connsiteX21" fmla="*/ 2517227 w 4233616"/>
              <a:gd name="connsiteY21" fmla="*/ 239507 h 8346397"/>
              <a:gd name="connsiteX22" fmla="*/ 2402927 w 4233616"/>
              <a:gd name="connsiteY22" fmla="*/ 271257 h 8346397"/>
              <a:gd name="connsiteX23" fmla="*/ 2275927 w 4233616"/>
              <a:gd name="connsiteY23" fmla="*/ 198232 h 8346397"/>
              <a:gd name="connsiteX24" fmla="*/ 2133052 w 4233616"/>
              <a:gd name="connsiteY24" fmla="*/ 233157 h 8346397"/>
              <a:gd name="connsiteX25" fmla="*/ 1913977 w 4233616"/>
              <a:gd name="connsiteY25" fmla="*/ 36309 h 8346397"/>
              <a:gd name="connsiteX26" fmla="*/ 1777452 w 4233616"/>
              <a:gd name="connsiteY26" fmla="*/ 13289 h 8346397"/>
              <a:gd name="connsiteX27" fmla="*/ 1703633 w 4233616"/>
              <a:gd name="connsiteY27" fmla="*/ 41864 h 8346397"/>
              <a:gd name="connsiteX28" fmla="*/ 1615527 w 4233616"/>
              <a:gd name="connsiteY28" fmla="*/ 75203 h 8346397"/>
              <a:gd name="connsiteX29" fmla="*/ 1515515 w 4233616"/>
              <a:gd name="connsiteY29" fmla="*/ 129971 h 8346397"/>
              <a:gd name="connsiteX30" fmla="*/ 1525040 w 4233616"/>
              <a:gd name="connsiteY30" fmla="*/ 194264 h 8346397"/>
              <a:gd name="connsiteX31" fmla="*/ 1505990 w 4233616"/>
              <a:gd name="connsiteY31" fmla="*/ 251415 h 8346397"/>
              <a:gd name="connsiteX32" fmla="*/ 1413121 w 4233616"/>
              <a:gd name="connsiteY32" fmla="*/ 270464 h 8346397"/>
              <a:gd name="connsiteX33" fmla="*/ 1339302 w 4233616"/>
              <a:gd name="connsiteY33" fmla="*/ 306184 h 8346397"/>
              <a:gd name="connsiteX34" fmla="*/ 1260721 w 4233616"/>
              <a:gd name="connsiteY34" fmla="*/ 346665 h 8346397"/>
              <a:gd name="connsiteX35" fmla="*/ 1191665 w 4233616"/>
              <a:gd name="connsiteY35" fmla="*/ 272847 h 8346397"/>
              <a:gd name="connsiteX36" fmla="*/ 1082127 w 4233616"/>
              <a:gd name="connsiteY36" fmla="*/ 353809 h 8346397"/>
              <a:gd name="connsiteX37" fmla="*/ 1020215 w 4233616"/>
              <a:gd name="connsiteY37" fmla="*/ 420484 h 8346397"/>
              <a:gd name="connsiteX38" fmla="*/ 858290 w 4233616"/>
              <a:gd name="connsiteY38" fmla="*/ 301422 h 8346397"/>
              <a:gd name="connsiteX39" fmla="*/ 796377 w 4233616"/>
              <a:gd name="connsiteY39" fmla="*/ 406196 h 8346397"/>
              <a:gd name="connsiteX40" fmla="*/ 755896 w 4233616"/>
              <a:gd name="connsiteY40" fmla="*/ 341903 h 8346397"/>
              <a:gd name="connsiteX41" fmla="*/ 689221 w 4233616"/>
              <a:gd name="connsiteY41" fmla="*/ 270465 h 8346397"/>
              <a:gd name="connsiteX42" fmla="*/ 667790 w 4233616"/>
              <a:gd name="connsiteY42" fmla="*/ 313328 h 8346397"/>
              <a:gd name="connsiteX43" fmla="*/ 620165 w 4233616"/>
              <a:gd name="connsiteY43" fmla="*/ 382384 h 8346397"/>
              <a:gd name="connsiteX44" fmla="*/ 589208 w 4233616"/>
              <a:gd name="connsiteY44" fmla="*/ 396672 h 8346397"/>
              <a:gd name="connsiteX45" fmla="*/ 498721 w 4233616"/>
              <a:gd name="connsiteY45" fmla="*/ 482397 h 8346397"/>
              <a:gd name="connsiteX46" fmla="*/ 396327 w 4233616"/>
              <a:gd name="connsiteY46" fmla="*/ 380003 h 8346397"/>
              <a:gd name="connsiteX47" fmla="*/ 243927 w 4233616"/>
              <a:gd name="connsiteY47" fmla="*/ 294278 h 8346397"/>
              <a:gd name="connsiteX48" fmla="*/ 174871 w 4233616"/>
              <a:gd name="connsiteY48" fmla="*/ 327615 h 8346397"/>
              <a:gd name="connsiteX49" fmla="*/ 127246 w 4233616"/>
              <a:gd name="connsiteY49" fmla="*/ 410959 h 8346397"/>
              <a:gd name="connsiteX50" fmla="*/ 43902 w 4233616"/>
              <a:gd name="connsiteY50" fmla="*/ 472872 h 8346397"/>
              <a:gd name="connsiteX51" fmla="*/ 8183 w 4233616"/>
              <a:gd name="connsiteY51" fmla="*/ 484778 h 8346397"/>
              <a:gd name="connsiteX52" fmla="*/ 198683 w 4233616"/>
              <a:gd name="connsiteY52" fmla="*/ 689565 h 8346397"/>
              <a:gd name="connsiteX53" fmla="*/ 265359 w 4233616"/>
              <a:gd name="connsiteY53" fmla="*/ 706234 h 8346397"/>
              <a:gd name="connsiteX54" fmla="*/ 298697 w 4233616"/>
              <a:gd name="connsiteY54" fmla="*/ 730047 h 8346397"/>
              <a:gd name="connsiteX55" fmla="*/ 296315 w 4233616"/>
              <a:gd name="connsiteY55" fmla="*/ 901496 h 8346397"/>
              <a:gd name="connsiteX56" fmla="*/ 362990 w 4233616"/>
              <a:gd name="connsiteY56" fmla="*/ 906259 h 8346397"/>
              <a:gd name="connsiteX57" fmla="*/ 401090 w 4233616"/>
              <a:gd name="connsiteY57" fmla="*/ 856253 h 8346397"/>
              <a:gd name="connsiteX58" fmla="*/ 482052 w 4233616"/>
              <a:gd name="connsiteY58" fmla="*/ 894353 h 8346397"/>
              <a:gd name="connsiteX59" fmla="*/ 420140 w 4233616"/>
              <a:gd name="connsiteY59" fmla="*/ 1039609 h 8346397"/>
              <a:gd name="connsiteX60" fmla="*/ 434427 w 4233616"/>
              <a:gd name="connsiteY60" fmla="*/ 1087234 h 8346397"/>
              <a:gd name="connsiteX61" fmla="*/ 379658 w 4233616"/>
              <a:gd name="connsiteY61" fmla="*/ 1139622 h 8346397"/>
              <a:gd name="connsiteX62" fmla="*/ 415377 w 4233616"/>
              <a:gd name="connsiteY62" fmla="*/ 1168196 h 8346397"/>
              <a:gd name="connsiteX63" fmla="*/ 486815 w 4233616"/>
              <a:gd name="connsiteY63" fmla="*/ 1256303 h 8346397"/>
              <a:gd name="connsiteX64" fmla="*/ 527296 w 4233616"/>
              <a:gd name="connsiteY64" fmla="*/ 1344409 h 8346397"/>
              <a:gd name="connsiteX65" fmla="*/ 636833 w 4233616"/>
              <a:gd name="connsiteY65" fmla="*/ 1396797 h 8346397"/>
              <a:gd name="connsiteX66" fmla="*/ 746371 w 4233616"/>
              <a:gd name="connsiteY66" fmla="*/ 1420609 h 8346397"/>
              <a:gd name="connsiteX67" fmla="*/ 829715 w 4233616"/>
              <a:gd name="connsiteY67" fmla="*/ 1468234 h 8346397"/>
              <a:gd name="connsiteX68" fmla="*/ 913058 w 4233616"/>
              <a:gd name="connsiteY68" fmla="*/ 1442040 h 8346397"/>
              <a:gd name="connsiteX69" fmla="*/ 994021 w 4233616"/>
              <a:gd name="connsiteY69" fmla="*/ 1368222 h 8346397"/>
              <a:gd name="connsiteX70" fmla="*/ 1103558 w 4233616"/>
              <a:gd name="connsiteY70" fmla="*/ 1351553 h 8346397"/>
              <a:gd name="connsiteX71" fmla="*/ 1170233 w 4233616"/>
              <a:gd name="connsiteY71" fmla="*/ 1356315 h 8346397"/>
              <a:gd name="connsiteX72" fmla="*/ 1329777 w 4233616"/>
              <a:gd name="connsiteY72" fmla="*/ 1465853 h 8346397"/>
              <a:gd name="connsiteX73" fmla="*/ 1389308 w 4233616"/>
              <a:gd name="connsiteY73" fmla="*/ 1494428 h 8346397"/>
              <a:gd name="connsiteX74" fmla="*/ 1260721 w 4233616"/>
              <a:gd name="connsiteY74" fmla="*/ 1596822 h 8346397"/>
              <a:gd name="connsiteX75" fmla="*/ 1263102 w 4233616"/>
              <a:gd name="connsiteY75" fmla="*/ 1661115 h 8346397"/>
              <a:gd name="connsiteX76" fmla="*/ 1425027 w 4233616"/>
              <a:gd name="connsiteY76" fmla="*/ 1613490 h 8346397"/>
              <a:gd name="connsiteX77" fmla="*/ 1386927 w 4233616"/>
              <a:gd name="connsiteY77" fmla="*/ 1677784 h 8346397"/>
              <a:gd name="connsiteX78" fmla="*/ 1405977 w 4233616"/>
              <a:gd name="connsiteY78" fmla="*/ 1751603 h 8346397"/>
              <a:gd name="connsiteX79" fmla="*/ 1517896 w 4233616"/>
              <a:gd name="connsiteY79" fmla="*/ 1787322 h 8346397"/>
              <a:gd name="connsiteX80" fmla="*/ 1591715 w 4233616"/>
              <a:gd name="connsiteY80" fmla="*/ 1803990 h 8346397"/>
              <a:gd name="connsiteX81" fmla="*/ 1501227 w 4233616"/>
              <a:gd name="connsiteY81" fmla="*/ 1934959 h 8346397"/>
              <a:gd name="connsiteX82" fmla="*/ 1494083 w 4233616"/>
              <a:gd name="connsiteY82" fmla="*/ 1984965 h 8346397"/>
              <a:gd name="connsiteX83" fmla="*/ 1422646 w 4233616"/>
              <a:gd name="connsiteY83" fmla="*/ 2020684 h 8346397"/>
              <a:gd name="connsiteX84" fmla="*/ 1391690 w 4233616"/>
              <a:gd name="connsiteY84" fmla="*/ 2082597 h 8346397"/>
              <a:gd name="connsiteX85" fmla="*/ 1260721 w 4233616"/>
              <a:gd name="connsiteY85" fmla="*/ 2056403 h 8346397"/>
              <a:gd name="connsiteX86" fmla="*/ 1139277 w 4233616"/>
              <a:gd name="connsiteY86" fmla="*/ 2056402 h 8346397"/>
              <a:gd name="connsiteX87" fmla="*/ 1072602 w 4233616"/>
              <a:gd name="connsiteY87" fmla="*/ 2084978 h 8346397"/>
              <a:gd name="connsiteX88" fmla="*/ 1065458 w 4233616"/>
              <a:gd name="connsiteY88" fmla="*/ 2184990 h 8346397"/>
              <a:gd name="connsiteX89" fmla="*/ 977352 w 4233616"/>
              <a:gd name="connsiteY89" fmla="*/ 2273097 h 8346397"/>
              <a:gd name="connsiteX90" fmla="*/ 1120227 w 4233616"/>
              <a:gd name="connsiteY90" fmla="*/ 2335009 h 8346397"/>
              <a:gd name="connsiteX91" fmla="*/ 1170234 w 4233616"/>
              <a:gd name="connsiteY91" fmla="*/ 2370727 h 8346397"/>
              <a:gd name="connsiteX92" fmla="*/ 1222621 w 4233616"/>
              <a:gd name="connsiteY92" fmla="*/ 2387397 h 8346397"/>
              <a:gd name="connsiteX93" fmla="*/ 1272627 w 4233616"/>
              <a:gd name="connsiteY93" fmla="*/ 2437403 h 8346397"/>
              <a:gd name="connsiteX94" fmla="*/ 1329777 w 4233616"/>
              <a:gd name="connsiteY94" fmla="*/ 2458834 h 8346397"/>
              <a:gd name="connsiteX95" fmla="*/ 1422646 w 4233616"/>
              <a:gd name="connsiteY95" fmla="*/ 2535034 h 8346397"/>
              <a:gd name="connsiteX96" fmla="*/ 1508371 w 4233616"/>
              <a:gd name="connsiteY96" fmla="*/ 2568373 h 8346397"/>
              <a:gd name="connsiteX97" fmla="*/ 1641721 w 4233616"/>
              <a:gd name="connsiteY97" fmla="*/ 2716009 h 8346397"/>
              <a:gd name="connsiteX98" fmla="*/ 1725065 w 4233616"/>
              <a:gd name="connsiteY98" fmla="*/ 2870790 h 8346397"/>
              <a:gd name="connsiteX99" fmla="*/ 1850477 w 4233616"/>
              <a:gd name="connsiteY99" fmla="*/ 2931907 h 8346397"/>
              <a:gd name="connsiteX100" fmla="*/ 1896514 w 4233616"/>
              <a:gd name="connsiteY100" fmla="*/ 2977947 h 8346397"/>
              <a:gd name="connsiteX101" fmla="*/ 1927471 w 4233616"/>
              <a:gd name="connsiteY101" fmla="*/ 3082722 h 8346397"/>
              <a:gd name="connsiteX102" fmla="*/ 1989383 w 4233616"/>
              <a:gd name="connsiteY102" fmla="*/ 3185115 h 8346397"/>
              <a:gd name="connsiteX103" fmla="*/ 2051296 w 4233616"/>
              <a:gd name="connsiteY103" fmla="*/ 3223215 h 8346397"/>
              <a:gd name="connsiteX104" fmla="*/ 2182265 w 4233616"/>
              <a:gd name="connsiteY104" fmla="*/ 3370853 h 8346397"/>
              <a:gd name="connsiteX105" fmla="*/ 2325139 w 4233616"/>
              <a:gd name="connsiteY105" fmla="*/ 3447053 h 8346397"/>
              <a:gd name="connsiteX106" fmla="*/ 2384671 w 4233616"/>
              <a:gd name="connsiteY106" fmla="*/ 3532778 h 8346397"/>
              <a:gd name="connsiteX107" fmla="*/ 2432296 w 4233616"/>
              <a:gd name="connsiteY107" fmla="*/ 3599453 h 8346397"/>
              <a:gd name="connsiteX108" fmla="*/ 2479921 w 4233616"/>
              <a:gd name="connsiteY108" fmla="*/ 3589929 h 8346397"/>
              <a:gd name="connsiteX109" fmla="*/ 2484683 w 4233616"/>
              <a:gd name="connsiteY109" fmla="*/ 3742328 h 8346397"/>
              <a:gd name="connsiteX110" fmla="*/ 2537071 w 4233616"/>
              <a:gd name="connsiteY110" fmla="*/ 3835197 h 8346397"/>
              <a:gd name="connsiteX111" fmla="*/ 2529927 w 4233616"/>
              <a:gd name="connsiteY111" fmla="*/ 3873297 h 8346397"/>
              <a:gd name="connsiteX112" fmla="*/ 2598983 w 4233616"/>
              <a:gd name="connsiteY112" fmla="*/ 3909015 h 8346397"/>
              <a:gd name="connsiteX113" fmla="*/ 2656133 w 4233616"/>
              <a:gd name="connsiteY113" fmla="*/ 3854247 h 8346397"/>
              <a:gd name="connsiteX114" fmla="*/ 2689471 w 4233616"/>
              <a:gd name="connsiteY114" fmla="*/ 3937590 h 8346397"/>
              <a:gd name="connsiteX115" fmla="*/ 2734715 w 4233616"/>
              <a:gd name="connsiteY115" fmla="*/ 3982834 h 8346397"/>
              <a:gd name="connsiteX116" fmla="*/ 2808533 w 4233616"/>
              <a:gd name="connsiteY116" fmla="*/ 4006647 h 8346397"/>
              <a:gd name="connsiteX117" fmla="*/ 2860921 w 4233616"/>
              <a:gd name="connsiteY117" fmla="*/ 4075703 h 8346397"/>
              <a:gd name="connsiteX118" fmla="*/ 2946646 w 4233616"/>
              <a:gd name="connsiteY118" fmla="*/ 4130472 h 8346397"/>
              <a:gd name="connsiteX119" fmla="*/ 2999033 w 4233616"/>
              <a:gd name="connsiteY119" fmla="*/ 4163809 h 8346397"/>
              <a:gd name="connsiteX120" fmla="*/ 2870446 w 4233616"/>
              <a:gd name="connsiteY120" fmla="*/ 4256678 h 8346397"/>
              <a:gd name="connsiteX121" fmla="*/ 2868064 w 4233616"/>
              <a:gd name="connsiteY121" fmla="*/ 4311446 h 8346397"/>
              <a:gd name="connsiteX122" fmla="*/ 2970458 w 4233616"/>
              <a:gd name="connsiteY122" fmla="*/ 4428128 h 8346397"/>
              <a:gd name="connsiteX123" fmla="*/ 3065708 w 4233616"/>
              <a:gd name="connsiteY123" fmla="*/ 4490040 h 8346397"/>
              <a:gd name="connsiteX124" fmla="*/ 3096665 w 4233616"/>
              <a:gd name="connsiteY124" fmla="*/ 4528140 h 8346397"/>
              <a:gd name="connsiteX125" fmla="*/ 3082377 w 4233616"/>
              <a:gd name="connsiteY125" fmla="*/ 4609103 h 8346397"/>
              <a:gd name="connsiteX126" fmla="*/ 3077615 w 4233616"/>
              <a:gd name="connsiteY126" fmla="*/ 4692447 h 8346397"/>
              <a:gd name="connsiteX127" fmla="*/ 3034752 w 4233616"/>
              <a:gd name="connsiteY127" fmla="*/ 4701972 h 8346397"/>
              <a:gd name="connsiteX128" fmla="*/ 3008558 w 4233616"/>
              <a:gd name="connsiteY128" fmla="*/ 4718640 h 8346397"/>
              <a:gd name="connsiteX129" fmla="*/ 3053802 w 4233616"/>
              <a:gd name="connsiteY129" fmla="*/ 4795632 h 8346397"/>
              <a:gd name="connsiteX130" fmla="*/ 3037133 w 4233616"/>
              <a:gd name="connsiteY130" fmla="*/ 4868659 h 8346397"/>
              <a:gd name="connsiteX131" fmla="*/ 3020465 w 4233616"/>
              <a:gd name="connsiteY131" fmla="*/ 5004390 h 8346397"/>
              <a:gd name="connsiteX132" fmla="*/ 2982365 w 4233616"/>
              <a:gd name="connsiteY132" fmla="*/ 5044872 h 8346397"/>
              <a:gd name="connsiteX133" fmla="*/ 2965696 w 4233616"/>
              <a:gd name="connsiteY133" fmla="*/ 5166315 h 8346397"/>
              <a:gd name="connsiteX134" fmla="*/ 2937121 w 4233616"/>
              <a:gd name="connsiteY134" fmla="*/ 5285378 h 8346397"/>
              <a:gd name="connsiteX135" fmla="*/ 2989508 w 4233616"/>
              <a:gd name="connsiteY135" fmla="*/ 5302047 h 8346397"/>
              <a:gd name="connsiteX136" fmla="*/ 2987127 w 4233616"/>
              <a:gd name="connsiteY136" fmla="*/ 5347290 h 8346397"/>
              <a:gd name="connsiteX137" fmla="*/ 2984746 w 4233616"/>
              <a:gd name="connsiteY137" fmla="*/ 5402059 h 8346397"/>
              <a:gd name="connsiteX138" fmla="*/ 3041896 w 4233616"/>
              <a:gd name="connsiteY138" fmla="*/ 5471115 h 8346397"/>
              <a:gd name="connsiteX139" fmla="*/ 3089521 w 4233616"/>
              <a:gd name="connsiteY139" fmla="*/ 5597322 h 8346397"/>
              <a:gd name="connsiteX140" fmla="*/ 2996652 w 4233616"/>
              <a:gd name="connsiteY140" fmla="*/ 5887834 h 8346397"/>
              <a:gd name="connsiteX141" fmla="*/ 3018083 w 4233616"/>
              <a:gd name="connsiteY141" fmla="*/ 5942603 h 8346397"/>
              <a:gd name="connsiteX142" fmla="*/ 3044277 w 4233616"/>
              <a:gd name="connsiteY142" fmla="*/ 5994990 h 8346397"/>
              <a:gd name="connsiteX143" fmla="*/ 3049040 w 4233616"/>
              <a:gd name="connsiteY143" fmla="*/ 6099765 h 8346397"/>
              <a:gd name="connsiteX144" fmla="*/ 3028402 w 4233616"/>
              <a:gd name="connsiteY144" fmla="*/ 6195807 h 8346397"/>
              <a:gd name="connsiteX145" fmla="*/ 2956170 w 4233616"/>
              <a:gd name="connsiteY145" fmla="*/ 6259310 h 8346397"/>
              <a:gd name="connsiteX146" fmla="*/ 2920452 w 4233616"/>
              <a:gd name="connsiteY146" fmla="*/ 6240259 h 8346397"/>
              <a:gd name="connsiteX147" fmla="*/ 2849015 w 4233616"/>
              <a:gd name="connsiteY147" fmla="*/ 6252165 h 8346397"/>
              <a:gd name="connsiteX148" fmla="*/ 2713283 w 4233616"/>
              <a:gd name="connsiteY148" fmla="*/ 6364084 h 8346397"/>
              <a:gd name="connsiteX149" fmla="*/ 2606127 w 4233616"/>
              <a:gd name="connsiteY149" fmla="*/ 6349797 h 8346397"/>
              <a:gd name="connsiteX150" fmla="*/ 2575171 w 4233616"/>
              <a:gd name="connsiteY150" fmla="*/ 6378372 h 8346397"/>
              <a:gd name="connsiteX151" fmla="*/ 2508495 w 4233616"/>
              <a:gd name="connsiteY151" fmla="*/ 6423614 h 8346397"/>
              <a:gd name="connsiteX152" fmla="*/ 2391815 w 4233616"/>
              <a:gd name="connsiteY152" fmla="*/ 6411709 h 8346397"/>
              <a:gd name="connsiteX153" fmla="*/ 2368002 w 4233616"/>
              <a:gd name="connsiteY153" fmla="*/ 6528390 h 8346397"/>
              <a:gd name="connsiteX154" fmla="*/ 2363240 w 4233616"/>
              <a:gd name="connsiteY154" fmla="*/ 6564109 h 8346397"/>
              <a:gd name="connsiteX155" fmla="*/ 2339428 w 4233616"/>
              <a:gd name="connsiteY155" fmla="*/ 6583159 h 8346397"/>
              <a:gd name="connsiteX156" fmla="*/ 2141783 w 4233616"/>
              <a:gd name="connsiteY156" fmla="*/ 6535534 h 8346397"/>
              <a:gd name="connsiteX157" fmla="*/ 2103683 w 4233616"/>
              <a:gd name="connsiteY157" fmla="*/ 6587922 h 8346397"/>
              <a:gd name="connsiteX158" fmla="*/ 2072727 w 4233616"/>
              <a:gd name="connsiteY158" fmla="*/ 6683172 h 8346397"/>
              <a:gd name="connsiteX159" fmla="*/ 2039389 w 4233616"/>
              <a:gd name="connsiteY159" fmla="*/ 6747465 h 8346397"/>
              <a:gd name="connsiteX160" fmla="*/ 2051296 w 4233616"/>
              <a:gd name="connsiteY160" fmla="*/ 6809378 h 8346397"/>
              <a:gd name="connsiteX161" fmla="*/ 2184646 w 4233616"/>
              <a:gd name="connsiteY161" fmla="*/ 6921297 h 8346397"/>
              <a:gd name="connsiteX162" fmla="*/ 2253702 w 4233616"/>
              <a:gd name="connsiteY162" fmla="*/ 6954634 h 8346397"/>
              <a:gd name="connsiteX163" fmla="*/ 2237033 w 4233616"/>
              <a:gd name="connsiteY163" fmla="*/ 6978447 h 8346397"/>
              <a:gd name="connsiteX164" fmla="*/ 2201315 w 4233616"/>
              <a:gd name="connsiteY164" fmla="*/ 6997497 h 8346397"/>
              <a:gd name="connsiteX165" fmla="*/ 2234652 w 4233616"/>
              <a:gd name="connsiteY165" fmla="*/ 7073697 h 8346397"/>
              <a:gd name="connsiteX166" fmla="*/ 2203696 w 4233616"/>
              <a:gd name="connsiteY166" fmla="*/ 7095128 h 8346397"/>
              <a:gd name="connsiteX167" fmla="*/ 2098921 w 4233616"/>
              <a:gd name="connsiteY167" fmla="*/ 7033215 h 8346397"/>
              <a:gd name="connsiteX168" fmla="*/ 2056058 w 4233616"/>
              <a:gd name="connsiteY168" fmla="*/ 7059409 h 8346397"/>
              <a:gd name="connsiteX169" fmla="*/ 1996527 w 4233616"/>
              <a:gd name="connsiteY169" fmla="*/ 6957015 h 8346397"/>
              <a:gd name="connsiteX170" fmla="*/ 1879846 w 4233616"/>
              <a:gd name="connsiteY170" fmla="*/ 6983209 h 8346397"/>
              <a:gd name="connsiteX171" fmla="*/ 1815552 w 4233616"/>
              <a:gd name="connsiteY171" fmla="*/ 6987972 h 8346397"/>
              <a:gd name="connsiteX172" fmla="*/ 1765546 w 4233616"/>
              <a:gd name="connsiteY172" fmla="*/ 6983210 h 8346397"/>
              <a:gd name="connsiteX173" fmla="*/ 1708396 w 4233616"/>
              <a:gd name="connsiteY173" fmla="*/ 7028453 h 8346397"/>
              <a:gd name="connsiteX174" fmla="*/ 1529802 w 4233616"/>
              <a:gd name="connsiteY174" fmla="*/ 6987972 h 8346397"/>
              <a:gd name="connsiteX175" fmla="*/ 1553614 w 4233616"/>
              <a:gd name="connsiteY175" fmla="*/ 7114178 h 8346397"/>
              <a:gd name="connsiteX176" fmla="*/ 1477415 w 4233616"/>
              <a:gd name="connsiteY176" fmla="*/ 7159422 h 8346397"/>
              <a:gd name="connsiteX177" fmla="*/ 1415502 w 4233616"/>
              <a:gd name="connsiteY177" fmla="*/ 7226096 h 8346397"/>
              <a:gd name="connsiteX178" fmla="*/ 1265483 w 4233616"/>
              <a:gd name="connsiteY178" fmla="*/ 7218953 h 8346397"/>
              <a:gd name="connsiteX179" fmla="*/ 1213096 w 4233616"/>
              <a:gd name="connsiteY17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434802 w 4233616"/>
              <a:gd name="connsiteY9" fmla="*/ 1131682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144290 w 4233616"/>
              <a:gd name="connsiteY9" fmla="*/ 1279320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144290 w 4233616"/>
              <a:gd name="connsiteY9" fmla="*/ 1279320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049040 w 4233616"/>
              <a:gd name="connsiteY9" fmla="*/ 1169783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049040 w 4233616"/>
              <a:gd name="connsiteY9" fmla="*/ 1169783 h 8346397"/>
              <a:gd name="connsiteX10" fmla="*/ 3244302 w 4233616"/>
              <a:gd name="connsiteY10" fmla="*/ 1072945 h 8346397"/>
              <a:gd name="connsiteX11" fmla="*/ 3310977 w 4233616"/>
              <a:gd name="connsiteY11" fmla="*/ 996745 h 8346397"/>
              <a:gd name="connsiteX12" fmla="*/ 3056977 w 4233616"/>
              <a:gd name="connsiteY12" fmla="*/ 982457 h 8346397"/>
              <a:gd name="connsiteX13" fmla="*/ 2958552 w 4233616"/>
              <a:gd name="connsiteY13" fmla="*/ 976107 h 8346397"/>
              <a:gd name="connsiteX14" fmla="*/ 2926802 w 4233616"/>
              <a:gd name="connsiteY14" fmla="*/ 906257 h 8346397"/>
              <a:gd name="connsiteX15" fmla="*/ 2866477 w 4233616"/>
              <a:gd name="connsiteY15" fmla="*/ 893559 h 8346397"/>
              <a:gd name="connsiteX16" fmla="*/ 2799802 w 4233616"/>
              <a:gd name="connsiteY16" fmla="*/ 874507 h 8346397"/>
              <a:gd name="connsiteX17" fmla="*/ 2761702 w 4233616"/>
              <a:gd name="connsiteY17" fmla="*/ 807832 h 8346397"/>
              <a:gd name="connsiteX18" fmla="*/ 2609302 w 4233616"/>
              <a:gd name="connsiteY18" fmla="*/ 760207 h 8346397"/>
              <a:gd name="connsiteX19" fmla="*/ 2580727 w 4233616"/>
              <a:gd name="connsiteY19" fmla="*/ 604632 h 8346397"/>
              <a:gd name="connsiteX20" fmla="*/ 2526752 w 4233616"/>
              <a:gd name="connsiteY20" fmla="*/ 531609 h 8346397"/>
              <a:gd name="connsiteX21" fmla="*/ 2596602 w 4233616"/>
              <a:gd name="connsiteY21" fmla="*/ 407782 h 8346397"/>
              <a:gd name="connsiteX22" fmla="*/ 2629939 w 4233616"/>
              <a:gd name="connsiteY22" fmla="*/ 310947 h 8346397"/>
              <a:gd name="connsiteX23" fmla="*/ 2517227 w 4233616"/>
              <a:gd name="connsiteY23" fmla="*/ 239507 h 8346397"/>
              <a:gd name="connsiteX24" fmla="*/ 2402927 w 4233616"/>
              <a:gd name="connsiteY24" fmla="*/ 271257 h 8346397"/>
              <a:gd name="connsiteX25" fmla="*/ 2275927 w 4233616"/>
              <a:gd name="connsiteY25" fmla="*/ 198232 h 8346397"/>
              <a:gd name="connsiteX26" fmla="*/ 2133052 w 4233616"/>
              <a:gd name="connsiteY26" fmla="*/ 233157 h 8346397"/>
              <a:gd name="connsiteX27" fmla="*/ 1913977 w 4233616"/>
              <a:gd name="connsiteY27" fmla="*/ 36309 h 8346397"/>
              <a:gd name="connsiteX28" fmla="*/ 1777452 w 4233616"/>
              <a:gd name="connsiteY28" fmla="*/ 13289 h 8346397"/>
              <a:gd name="connsiteX29" fmla="*/ 1703633 w 4233616"/>
              <a:gd name="connsiteY29" fmla="*/ 41864 h 8346397"/>
              <a:gd name="connsiteX30" fmla="*/ 1615527 w 4233616"/>
              <a:gd name="connsiteY30" fmla="*/ 75203 h 8346397"/>
              <a:gd name="connsiteX31" fmla="*/ 1515515 w 4233616"/>
              <a:gd name="connsiteY31" fmla="*/ 129971 h 8346397"/>
              <a:gd name="connsiteX32" fmla="*/ 1525040 w 4233616"/>
              <a:gd name="connsiteY32" fmla="*/ 194264 h 8346397"/>
              <a:gd name="connsiteX33" fmla="*/ 1505990 w 4233616"/>
              <a:gd name="connsiteY33" fmla="*/ 251415 h 8346397"/>
              <a:gd name="connsiteX34" fmla="*/ 1413121 w 4233616"/>
              <a:gd name="connsiteY34" fmla="*/ 270464 h 8346397"/>
              <a:gd name="connsiteX35" fmla="*/ 1339302 w 4233616"/>
              <a:gd name="connsiteY35" fmla="*/ 306184 h 8346397"/>
              <a:gd name="connsiteX36" fmla="*/ 1260721 w 4233616"/>
              <a:gd name="connsiteY36" fmla="*/ 346665 h 8346397"/>
              <a:gd name="connsiteX37" fmla="*/ 1191665 w 4233616"/>
              <a:gd name="connsiteY37" fmla="*/ 272847 h 8346397"/>
              <a:gd name="connsiteX38" fmla="*/ 1082127 w 4233616"/>
              <a:gd name="connsiteY38" fmla="*/ 353809 h 8346397"/>
              <a:gd name="connsiteX39" fmla="*/ 1020215 w 4233616"/>
              <a:gd name="connsiteY39" fmla="*/ 420484 h 8346397"/>
              <a:gd name="connsiteX40" fmla="*/ 858290 w 4233616"/>
              <a:gd name="connsiteY40" fmla="*/ 301422 h 8346397"/>
              <a:gd name="connsiteX41" fmla="*/ 796377 w 4233616"/>
              <a:gd name="connsiteY41" fmla="*/ 406196 h 8346397"/>
              <a:gd name="connsiteX42" fmla="*/ 755896 w 4233616"/>
              <a:gd name="connsiteY42" fmla="*/ 341903 h 8346397"/>
              <a:gd name="connsiteX43" fmla="*/ 689221 w 4233616"/>
              <a:gd name="connsiteY43" fmla="*/ 270465 h 8346397"/>
              <a:gd name="connsiteX44" fmla="*/ 667790 w 4233616"/>
              <a:gd name="connsiteY44" fmla="*/ 313328 h 8346397"/>
              <a:gd name="connsiteX45" fmla="*/ 620165 w 4233616"/>
              <a:gd name="connsiteY45" fmla="*/ 382384 h 8346397"/>
              <a:gd name="connsiteX46" fmla="*/ 589208 w 4233616"/>
              <a:gd name="connsiteY46" fmla="*/ 396672 h 8346397"/>
              <a:gd name="connsiteX47" fmla="*/ 498721 w 4233616"/>
              <a:gd name="connsiteY47" fmla="*/ 482397 h 8346397"/>
              <a:gd name="connsiteX48" fmla="*/ 396327 w 4233616"/>
              <a:gd name="connsiteY48" fmla="*/ 380003 h 8346397"/>
              <a:gd name="connsiteX49" fmla="*/ 243927 w 4233616"/>
              <a:gd name="connsiteY49" fmla="*/ 294278 h 8346397"/>
              <a:gd name="connsiteX50" fmla="*/ 174871 w 4233616"/>
              <a:gd name="connsiteY50" fmla="*/ 327615 h 8346397"/>
              <a:gd name="connsiteX51" fmla="*/ 127246 w 4233616"/>
              <a:gd name="connsiteY51" fmla="*/ 410959 h 8346397"/>
              <a:gd name="connsiteX52" fmla="*/ 43902 w 4233616"/>
              <a:gd name="connsiteY52" fmla="*/ 472872 h 8346397"/>
              <a:gd name="connsiteX53" fmla="*/ 8183 w 4233616"/>
              <a:gd name="connsiteY53" fmla="*/ 484778 h 8346397"/>
              <a:gd name="connsiteX54" fmla="*/ 198683 w 4233616"/>
              <a:gd name="connsiteY54" fmla="*/ 689565 h 8346397"/>
              <a:gd name="connsiteX55" fmla="*/ 265359 w 4233616"/>
              <a:gd name="connsiteY55" fmla="*/ 706234 h 8346397"/>
              <a:gd name="connsiteX56" fmla="*/ 298697 w 4233616"/>
              <a:gd name="connsiteY56" fmla="*/ 730047 h 8346397"/>
              <a:gd name="connsiteX57" fmla="*/ 296315 w 4233616"/>
              <a:gd name="connsiteY57" fmla="*/ 901496 h 8346397"/>
              <a:gd name="connsiteX58" fmla="*/ 362990 w 4233616"/>
              <a:gd name="connsiteY58" fmla="*/ 906259 h 8346397"/>
              <a:gd name="connsiteX59" fmla="*/ 401090 w 4233616"/>
              <a:gd name="connsiteY59" fmla="*/ 856253 h 8346397"/>
              <a:gd name="connsiteX60" fmla="*/ 482052 w 4233616"/>
              <a:gd name="connsiteY60" fmla="*/ 894353 h 8346397"/>
              <a:gd name="connsiteX61" fmla="*/ 420140 w 4233616"/>
              <a:gd name="connsiteY61" fmla="*/ 1039609 h 8346397"/>
              <a:gd name="connsiteX62" fmla="*/ 434427 w 4233616"/>
              <a:gd name="connsiteY62" fmla="*/ 1087234 h 8346397"/>
              <a:gd name="connsiteX63" fmla="*/ 379658 w 4233616"/>
              <a:gd name="connsiteY63" fmla="*/ 1139622 h 8346397"/>
              <a:gd name="connsiteX64" fmla="*/ 415377 w 4233616"/>
              <a:gd name="connsiteY64" fmla="*/ 1168196 h 8346397"/>
              <a:gd name="connsiteX65" fmla="*/ 486815 w 4233616"/>
              <a:gd name="connsiteY65" fmla="*/ 1256303 h 8346397"/>
              <a:gd name="connsiteX66" fmla="*/ 527296 w 4233616"/>
              <a:gd name="connsiteY66" fmla="*/ 1344409 h 8346397"/>
              <a:gd name="connsiteX67" fmla="*/ 636833 w 4233616"/>
              <a:gd name="connsiteY67" fmla="*/ 1396797 h 8346397"/>
              <a:gd name="connsiteX68" fmla="*/ 746371 w 4233616"/>
              <a:gd name="connsiteY68" fmla="*/ 1420609 h 8346397"/>
              <a:gd name="connsiteX69" fmla="*/ 829715 w 4233616"/>
              <a:gd name="connsiteY69" fmla="*/ 1468234 h 8346397"/>
              <a:gd name="connsiteX70" fmla="*/ 913058 w 4233616"/>
              <a:gd name="connsiteY70" fmla="*/ 1442040 h 8346397"/>
              <a:gd name="connsiteX71" fmla="*/ 994021 w 4233616"/>
              <a:gd name="connsiteY71" fmla="*/ 1368222 h 8346397"/>
              <a:gd name="connsiteX72" fmla="*/ 1103558 w 4233616"/>
              <a:gd name="connsiteY72" fmla="*/ 1351553 h 8346397"/>
              <a:gd name="connsiteX73" fmla="*/ 1170233 w 4233616"/>
              <a:gd name="connsiteY73" fmla="*/ 1356315 h 8346397"/>
              <a:gd name="connsiteX74" fmla="*/ 1329777 w 4233616"/>
              <a:gd name="connsiteY74" fmla="*/ 1465853 h 8346397"/>
              <a:gd name="connsiteX75" fmla="*/ 1389308 w 4233616"/>
              <a:gd name="connsiteY75" fmla="*/ 1494428 h 8346397"/>
              <a:gd name="connsiteX76" fmla="*/ 1260721 w 4233616"/>
              <a:gd name="connsiteY76" fmla="*/ 1596822 h 8346397"/>
              <a:gd name="connsiteX77" fmla="*/ 1263102 w 4233616"/>
              <a:gd name="connsiteY77" fmla="*/ 1661115 h 8346397"/>
              <a:gd name="connsiteX78" fmla="*/ 1425027 w 4233616"/>
              <a:gd name="connsiteY78" fmla="*/ 1613490 h 8346397"/>
              <a:gd name="connsiteX79" fmla="*/ 1386927 w 4233616"/>
              <a:gd name="connsiteY79" fmla="*/ 1677784 h 8346397"/>
              <a:gd name="connsiteX80" fmla="*/ 1405977 w 4233616"/>
              <a:gd name="connsiteY80" fmla="*/ 1751603 h 8346397"/>
              <a:gd name="connsiteX81" fmla="*/ 1517896 w 4233616"/>
              <a:gd name="connsiteY81" fmla="*/ 1787322 h 8346397"/>
              <a:gd name="connsiteX82" fmla="*/ 1591715 w 4233616"/>
              <a:gd name="connsiteY82" fmla="*/ 1803990 h 8346397"/>
              <a:gd name="connsiteX83" fmla="*/ 1501227 w 4233616"/>
              <a:gd name="connsiteY83" fmla="*/ 1934959 h 8346397"/>
              <a:gd name="connsiteX84" fmla="*/ 1494083 w 4233616"/>
              <a:gd name="connsiteY84" fmla="*/ 1984965 h 8346397"/>
              <a:gd name="connsiteX85" fmla="*/ 1422646 w 4233616"/>
              <a:gd name="connsiteY85" fmla="*/ 2020684 h 8346397"/>
              <a:gd name="connsiteX86" fmla="*/ 1391690 w 4233616"/>
              <a:gd name="connsiteY86" fmla="*/ 2082597 h 8346397"/>
              <a:gd name="connsiteX87" fmla="*/ 1260721 w 4233616"/>
              <a:gd name="connsiteY87" fmla="*/ 2056403 h 8346397"/>
              <a:gd name="connsiteX88" fmla="*/ 1139277 w 4233616"/>
              <a:gd name="connsiteY88" fmla="*/ 2056402 h 8346397"/>
              <a:gd name="connsiteX89" fmla="*/ 1072602 w 4233616"/>
              <a:gd name="connsiteY89" fmla="*/ 2084978 h 8346397"/>
              <a:gd name="connsiteX90" fmla="*/ 1065458 w 4233616"/>
              <a:gd name="connsiteY90" fmla="*/ 2184990 h 8346397"/>
              <a:gd name="connsiteX91" fmla="*/ 977352 w 4233616"/>
              <a:gd name="connsiteY91" fmla="*/ 2273097 h 8346397"/>
              <a:gd name="connsiteX92" fmla="*/ 1120227 w 4233616"/>
              <a:gd name="connsiteY92" fmla="*/ 2335009 h 8346397"/>
              <a:gd name="connsiteX93" fmla="*/ 1170234 w 4233616"/>
              <a:gd name="connsiteY93" fmla="*/ 2370727 h 8346397"/>
              <a:gd name="connsiteX94" fmla="*/ 1222621 w 4233616"/>
              <a:gd name="connsiteY94" fmla="*/ 2387397 h 8346397"/>
              <a:gd name="connsiteX95" fmla="*/ 1272627 w 4233616"/>
              <a:gd name="connsiteY95" fmla="*/ 2437403 h 8346397"/>
              <a:gd name="connsiteX96" fmla="*/ 1329777 w 4233616"/>
              <a:gd name="connsiteY96" fmla="*/ 2458834 h 8346397"/>
              <a:gd name="connsiteX97" fmla="*/ 1422646 w 4233616"/>
              <a:gd name="connsiteY97" fmla="*/ 2535034 h 8346397"/>
              <a:gd name="connsiteX98" fmla="*/ 1508371 w 4233616"/>
              <a:gd name="connsiteY98" fmla="*/ 2568373 h 8346397"/>
              <a:gd name="connsiteX99" fmla="*/ 1641721 w 4233616"/>
              <a:gd name="connsiteY99" fmla="*/ 2716009 h 8346397"/>
              <a:gd name="connsiteX100" fmla="*/ 1725065 w 4233616"/>
              <a:gd name="connsiteY100" fmla="*/ 2870790 h 8346397"/>
              <a:gd name="connsiteX101" fmla="*/ 1850477 w 4233616"/>
              <a:gd name="connsiteY101" fmla="*/ 2931907 h 8346397"/>
              <a:gd name="connsiteX102" fmla="*/ 1896514 w 4233616"/>
              <a:gd name="connsiteY102" fmla="*/ 2977947 h 8346397"/>
              <a:gd name="connsiteX103" fmla="*/ 1927471 w 4233616"/>
              <a:gd name="connsiteY103" fmla="*/ 3082722 h 8346397"/>
              <a:gd name="connsiteX104" fmla="*/ 1989383 w 4233616"/>
              <a:gd name="connsiteY104" fmla="*/ 3185115 h 8346397"/>
              <a:gd name="connsiteX105" fmla="*/ 2051296 w 4233616"/>
              <a:gd name="connsiteY105" fmla="*/ 3223215 h 8346397"/>
              <a:gd name="connsiteX106" fmla="*/ 2182265 w 4233616"/>
              <a:gd name="connsiteY106" fmla="*/ 3370853 h 8346397"/>
              <a:gd name="connsiteX107" fmla="*/ 2325139 w 4233616"/>
              <a:gd name="connsiteY107" fmla="*/ 3447053 h 8346397"/>
              <a:gd name="connsiteX108" fmla="*/ 2384671 w 4233616"/>
              <a:gd name="connsiteY108" fmla="*/ 3532778 h 8346397"/>
              <a:gd name="connsiteX109" fmla="*/ 2432296 w 4233616"/>
              <a:gd name="connsiteY109" fmla="*/ 3599453 h 8346397"/>
              <a:gd name="connsiteX110" fmla="*/ 2479921 w 4233616"/>
              <a:gd name="connsiteY110" fmla="*/ 3589929 h 8346397"/>
              <a:gd name="connsiteX111" fmla="*/ 2484683 w 4233616"/>
              <a:gd name="connsiteY111" fmla="*/ 3742328 h 8346397"/>
              <a:gd name="connsiteX112" fmla="*/ 2537071 w 4233616"/>
              <a:gd name="connsiteY112" fmla="*/ 3835197 h 8346397"/>
              <a:gd name="connsiteX113" fmla="*/ 2529927 w 4233616"/>
              <a:gd name="connsiteY113" fmla="*/ 3873297 h 8346397"/>
              <a:gd name="connsiteX114" fmla="*/ 2598983 w 4233616"/>
              <a:gd name="connsiteY114" fmla="*/ 3909015 h 8346397"/>
              <a:gd name="connsiteX115" fmla="*/ 2656133 w 4233616"/>
              <a:gd name="connsiteY115" fmla="*/ 3854247 h 8346397"/>
              <a:gd name="connsiteX116" fmla="*/ 2689471 w 4233616"/>
              <a:gd name="connsiteY116" fmla="*/ 3937590 h 8346397"/>
              <a:gd name="connsiteX117" fmla="*/ 2734715 w 4233616"/>
              <a:gd name="connsiteY117" fmla="*/ 3982834 h 8346397"/>
              <a:gd name="connsiteX118" fmla="*/ 2808533 w 4233616"/>
              <a:gd name="connsiteY118" fmla="*/ 4006647 h 8346397"/>
              <a:gd name="connsiteX119" fmla="*/ 2860921 w 4233616"/>
              <a:gd name="connsiteY119" fmla="*/ 4075703 h 8346397"/>
              <a:gd name="connsiteX120" fmla="*/ 2946646 w 4233616"/>
              <a:gd name="connsiteY120" fmla="*/ 4130472 h 8346397"/>
              <a:gd name="connsiteX121" fmla="*/ 2999033 w 4233616"/>
              <a:gd name="connsiteY121" fmla="*/ 4163809 h 8346397"/>
              <a:gd name="connsiteX122" fmla="*/ 2870446 w 4233616"/>
              <a:gd name="connsiteY122" fmla="*/ 4256678 h 8346397"/>
              <a:gd name="connsiteX123" fmla="*/ 2868064 w 4233616"/>
              <a:gd name="connsiteY123" fmla="*/ 4311446 h 8346397"/>
              <a:gd name="connsiteX124" fmla="*/ 2970458 w 4233616"/>
              <a:gd name="connsiteY124" fmla="*/ 4428128 h 8346397"/>
              <a:gd name="connsiteX125" fmla="*/ 3065708 w 4233616"/>
              <a:gd name="connsiteY125" fmla="*/ 4490040 h 8346397"/>
              <a:gd name="connsiteX126" fmla="*/ 3096665 w 4233616"/>
              <a:gd name="connsiteY126" fmla="*/ 4528140 h 8346397"/>
              <a:gd name="connsiteX127" fmla="*/ 3082377 w 4233616"/>
              <a:gd name="connsiteY127" fmla="*/ 4609103 h 8346397"/>
              <a:gd name="connsiteX128" fmla="*/ 3077615 w 4233616"/>
              <a:gd name="connsiteY128" fmla="*/ 4692447 h 8346397"/>
              <a:gd name="connsiteX129" fmla="*/ 3034752 w 4233616"/>
              <a:gd name="connsiteY129" fmla="*/ 4701972 h 8346397"/>
              <a:gd name="connsiteX130" fmla="*/ 3008558 w 4233616"/>
              <a:gd name="connsiteY130" fmla="*/ 4718640 h 8346397"/>
              <a:gd name="connsiteX131" fmla="*/ 3053802 w 4233616"/>
              <a:gd name="connsiteY131" fmla="*/ 4795632 h 8346397"/>
              <a:gd name="connsiteX132" fmla="*/ 3037133 w 4233616"/>
              <a:gd name="connsiteY132" fmla="*/ 4868659 h 8346397"/>
              <a:gd name="connsiteX133" fmla="*/ 3020465 w 4233616"/>
              <a:gd name="connsiteY133" fmla="*/ 5004390 h 8346397"/>
              <a:gd name="connsiteX134" fmla="*/ 2982365 w 4233616"/>
              <a:gd name="connsiteY134" fmla="*/ 5044872 h 8346397"/>
              <a:gd name="connsiteX135" fmla="*/ 2965696 w 4233616"/>
              <a:gd name="connsiteY135" fmla="*/ 5166315 h 8346397"/>
              <a:gd name="connsiteX136" fmla="*/ 2937121 w 4233616"/>
              <a:gd name="connsiteY136" fmla="*/ 5285378 h 8346397"/>
              <a:gd name="connsiteX137" fmla="*/ 2989508 w 4233616"/>
              <a:gd name="connsiteY137" fmla="*/ 5302047 h 8346397"/>
              <a:gd name="connsiteX138" fmla="*/ 2987127 w 4233616"/>
              <a:gd name="connsiteY138" fmla="*/ 5347290 h 8346397"/>
              <a:gd name="connsiteX139" fmla="*/ 2984746 w 4233616"/>
              <a:gd name="connsiteY139" fmla="*/ 5402059 h 8346397"/>
              <a:gd name="connsiteX140" fmla="*/ 3041896 w 4233616"/>
              <a:gd name="connsiteY140" fmla="*/ 5471115 h 8346397"/>
              <a:gd name="connsiteX141" fmla="*/ 3089521 w 4233616"/>
              <a:gd name="connsiteY141" fmla="*/ 5597322 h 8346397"/>
              <a:gd name="connsiteX142" fmla="*/ 2996652 w 4233616"/>
              <a:gd name="connsiteY142" fmla="*/ 5887834 h 8346397"/>
              <a:gd name="connsiteX143" fmla="*/ 3018083 w 4233616"/>
              <a:gd name="connsiteY143" fmla="*/ 5942603 h 8346397"/>
              <a:gd name="connsiteX144" fmla="*/ 3044277 w 4233616"/>
              <a:gd name="connsiteY144" fmla="*/ 5994990 h 8346397"/>
              <a:gd name="connsiteX145" fmla="*/ 3049040 w 4233616"/>
              <a:gd name="connsiteY145" fmla="*/ 6099765 h 8346397"/>
              <a:gd name="connsiteX146" fmla="*/ 3028402 w 4233616"/>
              <a:gd name="connsiteY146" fmla="*/ 6195807 h 8346397"/>
              <a:gd name="connsiteX147" fmla="*/ 2956170 w 4233616"/>
              <a:gd name="connsiteY147" fmla="*/ 6259310 h 8346397"/>
              <a:gd name="connsiteX148" fmla="*/ 2920452 w 4233616"/>
              <a:gd name="connsiteY148" fmla="*/ 6240259 h 8346397"/>
              <a:gd name="connsiteX149" fmla="*/ 2849015 w 4233616"/>
              <a:gd name="connsiteY149" fmla="*/ 6252165 h 8346397"/>
              <a:gd name="connsiteX150" fmla="*/ 2713283 w 4233616"/>
              <a:gd name="connsiteY150" fmla="*/ 6364084 h 8346397"/>
              <a:gd name="connsiteX151" fmla="*/ 2606127 w 4233616"/>
              <a:gd name="connsiteY151" fmla="*/ 6349797 h 8346397"/>
              <a:gd name="connsiteX152" fmla="*/ 2575171 w 4233616"/>
              <a:gd name="connsiteY152" fmla="*/ 6378372 h 8346397"/>
              <a:gd name="connsiteX153" fmla="*/ 2508495 w 4233616"/>
              <a:gd name="connsiteY153" fmla="*/ 6423614 h 8346397"/>
              <a:gd name="connsiteX154" fmla="*/ 2391815 w 4233616"/>
              <a:gd name="connsiteY154" fmla="*/ 6411709 h 8346397"/>
              <a:gd name="connsiteX155" fmla="*/ 2368002 w 4233616"/>
              <a:gd name="connsiteY155" fmla="*/ 6528390 h 8346397"/>
              <a:gd name="connsiteX156" fmla="*/ 2363240 w 4233616"/>
              <a:gd name="connsiteY156" fmla="*/ 6564109 h 8346397"/>
              <a:gd name="connsiteX157" fmla="*/ 2339428 w 4233616"/>
              <a:gd name="connsiteY157" fmla="*/ 6583159 h 8346397"/>
              <a:gd name="connsiteX158" fmla="*/ 2141783 w 4233616"/>
              <a:gd name="connsiteY158" fmla="*/ 6535534 h 8346397"/>
              <a:gd name="connsiteX159" fmla="*/ 2103683 w 4233616"/>
              <a:gd name="connsiteY159" fmla="*/ 6587922 h 8346397"/>
              <a:gd name="connsiteX160" fmla="*/ 2072727 w 4233616"/>
              <a:gd name="connsiteY160" fmla="*/ 6683172 h 8346397"/>
              <a:gd name="connsiteX161" fmla="*/ 2039389 w 4233616"/>
              <a:gd name="connsiteY161" fmla="*/ 6747465 h 8346397"/>
              <a:gd name="connsiteX162" fmla="*/ 2051296 w 4233616"/>
              <a:gd name="connsiteY162" fmla="*/ 6809378 h 8346397"/>
              <a:gd name="connsiteX163" fmla="*/ 2184646 w 4233616"/>
              <a:gd name="connsiteY163" fmla="*/ 6921297 h 8346397"/>
              <a:gd name="connsiteX164" fmla="*/ 2253702 w 4233616"/>
              <a:gd name="connsiteY164" fmla="*/ 6954634 h 8346397"/>
              <a:gd name="connsiteX165" fmla="*/ 2237033 w 4233616"/>
              <a:gd name="connsiteY165" fmla="*/ 6978447 h 8346397"/>
              <a:gd name="connsiteX166" fmla="*/ 2201315 w 4233616"/>
              <a:gd name="connsiteY166" fmla="*/ 6997497 h 8346397"/>
              <a:gd name="connsiteX167" fmla="*/ 2234652 w 4233616"/>
              <a:gd name="connsiteY167" fmla="*/ 7073697 h 8346397"/>
              <a:gd name="connsiteX168" fmla="*/ 2203696 w 4233616"/>
              <a:gd name="connsiteY168" fmla="*/ 7095128 h 8346397"/>
              <a:gd name="connsiteX169" fmla="*/ 2098921 w 4233616"/>
              <a:gd name="connsiteY169" fmla="*/ 7033215 h 8346397"/>
              <a:gd name="connsiteX170" fmla="*/ 2056058 w 4233616"/>
              <a:gd name="connsiteY170" fmla="*/ 7059409 h 8346397"/>
              <a:gd name="connsiteX171" fmla="*/ 1996527 w 4233616"/>
              <a:gd name="connsiteY171" fmla="*/ 6957015 h 8346397"/>
              <a:gd name="connsiteX172" fmla="*/ 1879846 w 4233616"/>
              <a:gd name="connsiteY172" fmla="*/ 6983209 h 8346397"/>
              <a:gd name="connsiteX173" fmla="*/ 1815552 w 4233616"/>
              <a:gd name="connsiteY173" fmla="*/ 6987972 h 8346397"/>
              <a:gd name="connsiteX174" fmla="*/ 1765546 w 4233616"/>
              <a:gd name="connsiteY174" fmla="*/ 6983210 h 8346397"/>
              <a:gd name="connsiteX175" fmla="*/ 1708396 w 4233616"/>
              <a:gd name="connsiteY175" fmla="*/ 7028453 h 8346397"/>
              <a:gd name="connsiteX176" fmla="*/ 1529802 w 4233616"/>
              <a:gd name="connsiteY176" fmla="*/ 6987972 h 8346397"/>
              <a:gd name="connsiteX177" fmla="*/ 1553614 w 4233616"/>
              <a:gd name="connsiteY177" fmla="*/ 7114178 h 8346397"/>
              <a:gd name="connsiteX178" fmla="*/ 1477415 w 4233616"/>
              <a:gd name="connsiteY178" fmla="*/ 7159422 h 8346397"/>
              <a:gd name="connsiteX179" fmla="*/ 1415502 w 4233616"/>
              <a:gd name="connsiteY179" fmla="*/ 7226096 h 8346397"/>
              <a:gd name="connsiteX180" fmla="*/ 1265483 w 4233616"/>
              <a:gd name="connsiteY180" fmla="*/ 7218953 h 8346397"/>
              <a:gd name="connsiteX181" fmla="*/ 1213096 w 4233616"/>
              <a:gd name="connsiteY18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3049040 w 4233616"/>
              <a:gd name="connsiteY10" fmla="*/ 1169783 h 8346397"/>
              <a:gd name="connsiteX11" fmla="*/ 3244302 w 4233616"/>
              <a:gd name="connsiteY11" fmla="*/ 1072945 h 8346397"/>
              <a:gd name="connsiteX12" fmla="*/ 3310977 w 4233616"/>
              <a:gd name="connsiteY12" fmla="*/ 996745 h 8346397"/>
              <a:gd name="connsiteX13" fmla="*/ 3056977 w 4233616"/>
              <a:gd name="connsiteY13" fmla="*/ 982457 h 8346397"/>
              <a:gd name="connsiteX14" fmla="*/ 2958552 w 4233616"/>
              <a:gd name="connsiteY14" fmla="*/ 976107 h 8346397"/>
              <a:gd name="connsiteX15" fmla="*/ 2926802 w 4233616"/>
              <a:gd name="connsiteY15" fmla="*/ 906257 h 8346397"/>
              <a:gd name="connsiteX16" fmla="*/ 2866477 w 4233616"/>
              <a:gd name="connsiteY16" fmla="*/ 893559 h 8346397"/>
              <a:gd name="connsiteX17" fmla="*/ 2799802 w 4233616"/>
              <a:gd name="connsiteY17" fmla="*/ 874507 h 8346397"/>
              <a:gd name="connsiteX18" fmla="*/ 2761702 w 4233616"/>
              <a:gd name="connsiteY18" fmla="*/ 807832 h 8346397"/>
              <a:gd name="connsiteX19" fmla="*/ 2609302 w 4233616"/>
              <a:gd name="connsiteY19" fmla="*/ 760207 h 8346397"/>
              <a:gd name="connsiteX20" fmla="*/ 2580727 w 4233616"/>
              <a:gd name="connsiteY20" fmla="*/ 604632 h 8346397"/>
              <a:gd name="connsiteX21" fmla="*/ 2526752 w 4233616"/>
              <a:gd name="connsiteY21" fmla="*/ 531609 h 8346397"/>
              <a:gd name="connsiteX22" fmla="*/ 2596602 w 4233616"/>
              <a:gd name="connsiteY22" fmla="*/ 407782 h 8346397"/>
              <a:gd name="connsiteX23" fmla="*/ 2629939 w 4233616"/>
              <a:gd name="connsiteY23" fmla="*/ 310947 h 8346397"/>
              <a:gd name="connsiteX24" fmla="*/ 2517227 w 4233616"/>
              <a:gd name="connsiteY24" fmla="*/ 239507 h 8346397"/>
              <a:gd name="connsiteX25" fmla="*/ 2402927 w 4233616"/>
              <a:gd name="connsiteY25" fmla="*/ 271257 h 8346397"/>
              <a:gd name="connsiteX26" fmla="*/ 2275927 w 4233616"/>
              <a:gd name="connsiteY26" fmla="*/ 198232 h 8346397"/>
              <a:gd name="connsiteX27" fmla="*/ 2133052 w 4233616"/>
              <a:gd name="connsiteY27" fmla="*/ 233157 h 8346397"/>
              <a:gd name="connsiteX28" fmla="*/ 1913977 w 4233616"/>
              <a:gd name="connsiteY28" fmla="*/ 36309 h 8346397"/>
              <a:gd name="connsiteX29" fmla="*/ 1777452 w 4233616"/>
              <a:gd name="connsiteY29" fmla="*/ 13289 h 8346397"/>
              <a:gd name="connsiteX30" fmla="*/ 1703633 w 4233616"/>
              <a:gd name="connsiteY30" fmla="*/ 41864 h 8346397"/>
              <a:gd name="connsiteX31" fmla="*/ 1615527 w 4233616"/>
              <a:gd name="connsiteY31" fmla="*/ 75203 h 8346397"/>
              <a:gd name="connsiteX32" fmla="*/ 1515515 w 4233616"/>
              <a:gd name="connsiteY32" fmla="*/ 129971 h 8346397"/>
              <a:gd name="connsiteX33" fmla="*/ 1525040 w 4233616"/>
              <a:gd name="connsiteY33" fmla="*/ 194264 h 8346397"/>
              <a:gd name="connsiteX34" fmla="*/ 1505990 w 4233616"/>
              <a:gd name="connsiteY34" fmla="*/ 251415 h 8346397"/>
              <a:gd name="connsiteX35" fmla="*/ 1413121 w 4233616"/>
              <a:gd name="connsiteY35" fmla="*/ 270464 h 8346397"/>
              <a:gd name="connsiteX36" fmla="*/ 1339302 w 4233616"/>
              <a:gd name="connsiteY36" fmla="*/ 306184 h 8346397"/>
              <a:gd name="connsiteX37" fmla="*/ 1260721 w 4233616"/>
              <a:gd name="connsiteY37" fmla="*/ 346665 h 8346397"/>
              <a:gd name="connsiteX38" fmla="*/ 1191665 w 4233616"/>
              <a:gd name="connsiteY38" fmla="*/ 272847 h 8346397"/>
              <a:gd name="connsiteX39" fmla="*/ 1082127 w 4233616"/>
              <a:gd name="connsiteY39" fmla="*/ 353809 h 8346397"/>
              <a:gd name="connsiteX40" fmla="*/ 1020215 w 4233616"/>
              <a:gd name="connsiteY40" fmla="*/ 420484 h 8346397"/>
              <a:gd name="connsiteX41" fmla="*/ 858290 w 4233616"/>
              <a:gd name="connsiteY41" fmla="*/ 301422 h 8346397"/>
              <a:gd name="connsiteX42" fmla="*/ 796377 w 4233616"/>
              <a:gd name="connsiteY42" fmla="*/ 406196 h 8346397"/>
              <a:gd name="connsiteX43" fmla="*/ 755896 w 4233616"/>
              <a:gd name="connsiteY43" fmla="*/ 341903 h 8346397"/>
              <a:gd name="connsiteX44" fmla="*/ 689221 w 4233616"/>
              <a:gd name="connsiteY44" fmla="*/ 270465 h 8346397"/>
              <a:gd name="connsiteX45" fmla="*/ 667790 w 4233616"/>
              <a:gd name="connsiteY45" fmla="*/ 313328 h 8346397"/>
              <a:gd name="connsiteX46" fmla="*/ 620165 w 4233616"/>
              <a:gd name="connsiteY46" fmla="*/ 382384 h 8346397"/>
              <a:gd name="connsiteX47" fmla="*/ 589208 w 4233616"/>
              <a:gd name="connsiteY47" fmla="*/ 396672 h 8346397"/>
              <a:gd name="connsiteX48" fmla="*/ 498721 w 4233616"/>
              <a:gd name="connsiteY48" fmla="*/ 482397 h 8346397"/>
              <a:gd name="connsiteX49" fmla="*/ 396327 w 4233616"/>
              <a:gd name="connsiteY49" fmla="*/ 380003 h 8346397"/>
              <a:gd name="connsiteX50" fmla="*/ 243927 w 4233616"/>
              <a:gd name="connsiteY50" fmla="*/ 294278 h 8346397"/>
              <a:gd name="connsiteX51" fmla="*/ 174871 w 4233616"/>
              <a:gd name="connsiteY51" fmla="*/ 327615 h 8346397"/>
              <a:gd name="connsiteX52" fmla="*/ 127246 w 4233616"/>
              <a:gd name="connsiteY52" fmla="*/ 410959 h 8346397"/>
              <a:gd name="connsiteX53" fmla="*/ 43902 w 4233616"/>
              <a:gd name="connsiteY53" fmla="*/ 472872 h 8346397"/>
              <a:gd name="connsiteX54" fmla="*/ 8183 w 4233616"/>
              <a:gd name="connsiteY54" fmla="*/ 484778 h 8346397"/>
              <a:gd name="connsiteX55" fmla="*/ 198683 w 4233616"/>
              <a:gd name="connsiteY55" fmla="*/ 689565 h 8346397"/>
              <a:gd name="connsiteX56" fmla="*/ 265359 w 4233616"/>
              <a:gd name="connsiteY56" fmla="*/ 706234 h 8346397"/>
              <a:gd name="connsiteX57" fmla="*/ 298697 w 4233616"/>
              <a:gd name="connsiteY57" fmla="*/ 730047 h 8346397"/>
              <a:gd name="connsiteX58" fmla="*/ 296315 w 4233616"/>
              <a:gd name="connsiteY58" fmla="*/ 901496 h 8346397"/>
              <a:gd name="connsiteX59" fmla="*/ 362990 w 4233616"/>
              <a:gd name="connsiteY59" fmla="*/ 906259 h 8346397"/>
              <a:gd name="connsiteX60" fmla="*/ 401090 w 4233616"/>
              <a:gd name="connsiteY60" fmla="*/ 856253 h 8346397"/>
              <a:gd name="connsiteX61" fmla="*/ 482052 w 4233616"/>
              <a:gd name="connsiteY61" fmla="*/ 894353 h 8346397"/>
              <a:gd name="connsiteX62" fmla="*/ 420140 w 4233616"/>
              <a:gd name="connsiteY62" fmla="*/ 1039609 h 8346397"/>
              <a:gd name="connsiteX63" fmla="*/ 434427 w 4233616"/>
              <a:gd name="connsiteY63" fmla="*/ 1087234 h 8346397"/>
              <a:gd name="connsiteX64" fmla="*/ 379658 w 4233616"/>
              <a:gd name="connsiteY64" fmla="*/ 1139622 h 8346397"/>
              <a:gd name="connsiteX65" fmla="*/ 415377 w 4233616"/>
              <a:gd name="connsiteY65" fmla="*/ 1168196 h 8346397"/>
              <a:gd name="connsiteX66" fmla="*/ 486815 w 4233616"/>
              <a:gd name="connsiteY66" fmla="*/ 1256303 h 8346397"/>
              <a:gd name="connsiteX67" fmla="*/ 527296 w 4233616"/>
              <a:gd name="connsiteY67" fmla="*/ 1344409 h 8346397"/>
              <a:gd name="connsiteX68" fmla="*/ 636833 w 4233616"/>
              <a:gd name="connsiteY68" fmla="*/ 1396797 h 8346397"/>
              <a:gd name="connsiteX69" fmla="*/ 746371 w 4233616"/>
              <a:gd name="connsiteY69" fmla="*/ 1420609 h 8346397"/>
              <a:gd name="connsiteX70" fmla="*/ 829715 w 4233616"/>
              <a:gd name="connsiteY70" fmla="*/ 1468234 h 8346397"/>
              <a:gd name="connsiteX71" fmla="*/ 913058 w 4233616"/>
              <a:gd name="connsiteY71" fmla="*/ 1442040 h 8346397"/>
              <a:gd name="connsiteX72" fmla="*/ 994021 w 4233616"/>
              <a:gd name="connsiteY72" fmla="*/ 1368222 h 8346397"/>
              <a:gd name="connsiteX73" fmla="*/ 1103558 w 4233616"/>
              <a:gd name="connsiteY73" fmla="*/ 1351553 h 8346397"/>
              <a:gd name="connsiteX74" fmla="*/ 1170233 w 4233616"/>
              <a:gd name="connsiteY74" fmla="*/ 1356315 h 8346397"/>
              <a:gd name="connsiteX75" fmla="*/ 1329777 w 4233616"/>
              <a:gd name="connsiteY75" fmla="*/ 1465853 h 8346397"/>
              <a:gd name="connsiteX76" fmla="*/ 1389308 w 4233616"/>
              <a:gd name="connsiteY76" fmla="*/ 1494428 h 8346397"/>
              <a:gd name="connsiteX77" fmla="*/ 1260721 w 4233616"/>
              <a:gd name="connsiteY77" fmla="*/ 1596822 h 8346397"/>
              <a:gd name="connsiteX78" fmla="*/ 1263102 w 4233616"/>
              <a:gd name="connsiteY78" fmla="*/ 1661115 h 8346397"/>
              <a:gd name="connsiteX79" fmla="*/ 1425027 w 4233616"/>
              <a:gd name="connsiteY79" fmla="*/ 1613490 h 8346397"/>
              <a:gd name="connsiteX80" fmla="*/ 1386927 w 4233616"/>
              <a:gd name="connsiteY80" fmla="*/ 1677784 h 8346397"/>
              <a:gd name="connsiteX81" fmla="*/ 1405977 w 4233616"/>
              <a:gd name="connsiteY81" fmla="*/ 1751603 h 8346397"/>
              <a:gd name="connsiteX82" fmla="*/ 1517896 w 4233616"/>
              <a:gd name="connsiteY82" fmla="*/ 1787322 h 8346397"/>
              <a:gd name="connsiteX83" fmla="*/ 1591715 w 4233616"/>
              <a:gd name="connsiteY83" fmla="*/ 1803990 h 8346397"/>
              <a:gd name="connsiteX84" fmla="*/ 1501227 w 4233616"/>
              <a:gd name="connsiteY84" fmla="*/ 1934959 h 8346397"/>
              <a:gd name="connsiteX85" fmla="*/ 1494083 w 4233616"/>
              <a:gd name="connsiteY85" fmla="*/ 1984965 h 8346397"/>
              <a:gd name="connsiteX86" fmla="*/ 1422646 w 4233616"/>
              <a:gd name="connsiteY86" fmla="*/ 2020684 h 8346397"/>
              <a:gd name="connsiteX87" fmla="*/ 1391690 w 4233616"/>
              <a:gd name="connsiteY87" fmla="*/ 2082597 h 8346397"/>
              <a:gd name="connsiteX88" fmla="*/ 1260721 w 4233616"/>
              <a:gd name="connsiteY88" fmla="*/ 2056403 h 8346397"/>
              <a:gd name="connsiteX89" fmla="*/ 1139277 w 4233616"/>
              <a:gd name="connsiteY89" fmla="*/ 2056402 h 8346397"/>
              <a:gd name="connsiteX90" fmla="*/ 1072602 w 4233616"/>
              <a:gd name="connsiteY90" fmla="*/ 2084978 h 8346397"/>
              <a:gd name="connsiteX91" fmla="*/ 1065458 w 4233616"/>
              <a:gd name="connsiteY91" fmla="*/ 2184990 h 8346397"/>
              <a:gd name="connsiteX92" fmla="*/ 977352 w 4233616"/>
              <a:gd name="connsiteY92" fmla="*/ 2273097 h 8346397"/>
              <a:gd name="connsiteX93" fmla="*/ 1120227 w 4233616"/>
              <a:gd name="connsiteY93" fmla="*/ 2335009 h 8346397"/>
              <a:gd name="connsiteX94" fmla="*/ 1170234 w 4233616"/>
              <a:gd name="connsiteY94" fmla="*/ 2370727 h 8346397"/>
              <a:gd name="connsiteX95" fmla="*/ 1222621 w 4233616"/>
              <a:gd name="connsiteY95" fmla="*/ 2387397 h 8346397"/>
              <a:gd name="connsiteX96" fmla="*/ 1272627 w 4233616"/>
              <a:gd name="connsiteY96" fmla="*/ 2437403 h 8346397"/>
              <a:gd name="connsiteX97" fmla="*/ 1329777 w 4233616"/>
              <a:gd name="connsiteY97" fmla="*/ 2458834 h 8346397"/>
              <a:gd name="connsiteX98" fmla="*/ 1422646 w 4233616"/>
              <a:gd name="connsiteY98" fmla="*/ 2535034 h 8346397"/>
              <a:gd name="connsiteX99" fmla="*/ 1508371 w 4233616"/>
              <a:gd name="connsiteY99" fmla="*/ 2568373 h 8346397"/>
              <a:gd name="connsiteX100" fmla="*/ 1641721 w 4233616"/>
              <a:gd name="connsiteY100" fmla="*/ 2716009 h 8346397"/>
              <a:gd name="connsiteX101" fmla="*/ 1725065 w 4233616"/>
              <a:gd name="connsiteY101" fmla="*/ 2870790 h 8346397"/>
              <a:gd name="connsiteX102" fmla="*/ 1850477 w 4233616"/>
              <a:gd name="connsiteY102" fmla="*/ 2931907 h 8346397"/>
              <a:gd name="connsiteX103" fmla="*/ 1896514 w 4233616"/>
              <a:gd name="connsiteY103" fmla="*/ 2977947 h 8346397"/>
              <a:gd name="connsiteX104" fmla="*/ 1927471 w 4233616"/>
              <a:gd name="connsiteY104" fmla="*/ 3082722 h 8346397"/>
              <a:gd name="connsiteX105" fmla="*/ 1989383 w 4233616"/>
              <a:gd name="connsiteY105" fmla="*/ 3185115 h 8346397"/>
              <a:gd name="connsiteX106" fmla="*/ 2051296 w 4233616"/>
              <a:gd name="connsiteY106" fmla="*/ 3223215 h 8346397"/>
              <a:gd name="connsiteX107" fmla="*/ 2182265 w 4233616"/>
              <a:gd name="connsiteY107" fmla="*/ 3370853 h 8346397"/>
              <a:gd name="connsiteX108" fmla="*/ 2325139 w 4233616"/>
              <a:gd name="connsiteY108" fmla="*/ 3447053 h 8346397"/>
              <a:gd name="connsiteX109" fmla="*/ 2384671 w 4233616"/>
              <a:gd name="connsiteY109" fmla="*/ 3532778 h 8346397"/>
              <a:gd name="connsiteX110" fmla="*/ 2432296 w 4233616"/>
              <a:gd name="connsiteY110" fmla="*/ 3599453 h 8346397"/>
              <a:gd name="connsiteX111" fmla="*/ 2479921 w 4233616"/>
              <a:gd name="connsiteY111" fmla="*/ 3589929 h 8346397"/>
              <a:gd name="connsiteX112" fmla="*/ 2484683 w 4233616"/>
              <a:gd name="connsiteY112" fmla="*/ 3742328 h 8346397"/>
              <a:gd name="connsiteX113" fmla="*/ 2537071 w 4233616"/>
              <a:gd name="connsiteY113" fmla="*/ 3835197 h 8346397"/>
              <a:gd name="connsiteX114" fmla="*/ 2529927 w 4233616"/>
              <a:gd name="connsiteY114" fmla="*/ 3873297 h 8346397"/>
              <a:gd name="connsiteX115" fmla="*/ 2598983 w 4233616"/>
              <a:gd name="connsiteY115" fmla="*/ 3909015 h 8346397"/>
              <a:gd name="connsiteX116" fmla="*/ 2656133 w 4233616"/>
              <a:gd name="connsiteY116" fmla="*/ 3854247 h 8346397"/>
              <a:gd name="connsiteX117" fmla="*/ 2689471 w 4233616"/>
              <a:gd name="connsiteY117" fmla="*/ 3937590 h 8346397"/>
              <a:gd name="connsiteX118" fmla="*/ 2734715 w 4233616"/>
              <a:gd name="connsiteY118" fmla="*/ 3982834 h 8346397"/>
              <a:gd name="connsiteX119" fmla="*/ 2808533 w 4233616"/>
              <a:gd name="connsiteY119" fmla="*/ 4006647 h 8346397"/>
              <a:gd name="connsiteX120" fmla="*/ 2860921 w 4233616"/>
              <a:gd name="connsiteY120" fmla="*/ 4075703 h 8346397"/>
              <a:gd name="connsiteX121" fmla="*/ 2946646 w 4233616"/>
              <a:gd name="connsiteY121" fmla="*/ 4130472 h 8346397"/>
              <a:gd name="connsiteX122" fmla="*/ 2999033 w 4233616"/>
              <a:gd name="connsiteY122" fmla="*/ 4163809 h 8346397"/>
              <a:gd name="connsiteX123" fmla="*/ 2870446 w 4233616"/>
              <a:gd name="connsiteY123" fmla="*/ 4256678 h 8346397"/>
              <a:gd name="connsiteX124" fmla="*/ 2868064 w 4233616"/>
              <a:gd name="connsiteY124" fmla="*/ 4311446 h 8346397"/>
              <a:gd name="connsiteX125" fmla="*/ 2970458 w 4233616"/>
              <a:gd name="connsiteY125" fmla="*/ 4428128 h 8346397"/>
              <a:gd name="connsiteX126" fmla="*/ 3065708 w 4233616"/>
              <a:gd name="connsiteY126" fmla="*/ 4490040 h 8346397"/>
              <a:gd name="connsiteX127" fmla="*/ 3096665 w 4233616"/>
              <a:gd name="connsiteY127" fmla="*/ 4528140 h 8346397"/>
              <a:gd name="connsiteX128" fmla="*/ 3082377 w 4233616"/>
              <a:gd name="connsiteY128" fmla="*/ 4609103 h 8346397"/>
              <a:gd name="connsiteX129" fmla="*/ 3077615 w 4233616"/>
              <a:gd name="connsiteY129" fmla="*/ 4692447 h 8346397"/>
              <a:gd name="connsiteX130" fmla="*/ 3034752 w 4233616"/>
              <a:gd name="connsiteY130" fmla="*/ 4701972 h 8346397"/>
              <a:gd name="connsiteX131" fmla="*/ 3008558 w 4233616"/>
              <a:gd name="connsiteY131" fmla="*/ 4718640 h 8346397"/>
              <a:gd name="connsiteX132" fmla="*/ 3053802 w 4233616"/>
              <a:gd name="connsiteY132" fmla="*/ 4795632 h 8346397"/>
              <a:gd name="connsiteX133" fmla="*/ 3037133 w 4233616"/>
              <a:gd name="connsiteY133" fmla="*/ 4868659 h 8346397"/>
              <a:gd name="connsiteX134" fmla="*/ 3020465 w 4233616"/>
              <a:gd name="connsiteY134" fmla="*/ 5004390 h 8346397"/>
              <a:gd name="connsiteX135" fmla="*/ 2982365 w 4233616"/>
              <a:gd name="connsiteY135" fmla="*/ 5044872 h 8346397"/>
              <a:gd name="connsiteX136" fmla="*/ 2965696 w 4233616"/>
              <a:gd name="connsiteY136" fmla="*/ 5166315 h 8346397"/>
              <a:gd name="connsiteX137" fmla="*/ 2937121 w 4233616"/>
              <a:gd name="connsiteY137" fmla="*/ 5285378 h 8346397"/>
              <a:gd name="connsiteX138" fmla="*/ 2989508 w 4233616"/>
              <a:gd name="connsiteY138" fmla="*/ 5302047 h 8346397"/>
              <a:gd name="connsiteX139" fmla="*/ 2987127 w 4233616"/>
              <a:gd name="connsiteY139" fmla="*/ 5347290 h 8346397"/>
              <a:gd name="connsiteX140" fmla="*/ 2984746 w 4233616"/>
              <a:gd name="connsiteY140" fmla="*/ 5402059 h 8346397"/>
              <a:gd name="connsiteX141" fmla="*/ 3041896 w 4233616"/>
              <a:gd name="connsiteY141" fmla="*/ 5471115 h 8346397"/>
              <a:gd name="connsiteX142" fmla="*/ 3089521 w 4233616"/>
              <a:gd name="connsiteY142" fmla="*/ 5597322 h 8346397"/>
              <a:gd name="connsiteX143" fmla="*/ 2996652 w 4233616"/>
              <a:gd name="connsiteY143" fmla="*/ 5887834 h 8346397"/>
              <a:gd name="connsiteX144" fmla="*/ 3018083 w 4233616"/>
              <a:gd name="connsiteY144" fmla="*/ 5942603 h 8346397"/>
              <a:gd name="connsiteX145" fmla="*/ 3044277 w 4233616"/>
              <a:gd name="connsiteY145" fmla="*/ 5994990 h 8346397"/>
              <a:gd name="connsiteX146" fmla="*/ 3049040 w 4233616"/>
              <a:gd name="connsiteY146" fmla="*/ 6099765 h 8346397"/>
              <a:gd name="connsiteX147" fmla="*/ 3028402 w 4233616"/>
              <a:gd name="connsiteY147" fmla="*/ 6195807 h 8346397"/>
              <a:gd name="connsiteX148" fmla="*/ 2956170 w 4233616"/>
              <a:gd name="connsiteY148" fmla="*/ 6259310 h 8346397"/>
              <a:gd name="connsiteX149" fmla="*/ 2920452 w 4233616"/>
              <a:gd name="connsiteY149" fmla="*/ 6240259 h 8346397"/>
              <a:gd name="connsiteX150" fmla="*/ 2849015 w 4233616"/>
              <a:gd name="connsiteY150" fmla="*/ 6252165 h 8346397"/>
              <a:gd name="connsiteX151" fmla="*/ 2713283 w 4233616"/>
              <a:gd name="connsiteY151" fmla="*/ 6364084 h 8346397"/>
              <a:gd name="connsiteX152" fmla="*/ 2606127 w 4233616"/>
              <a:gd name="connsiteY152" fmla="*/ 6349797 h 8346397"/>
              <a:gd name="connsiteX153" fmla="*/ 2575171 w 4233616"/>
              <a:gd name="connsiteY153" fmla="*/ 6378372 h 8346397"/>
              <a:gd name="connsiteX154" fmla="*/ 2508495 w 4233616"/>
              <a:gd name="connsiteY154" fmla="*/ 6423614 h 8346397"/>
              <a:gd name="connsiteX155" fmla="*/ 2391815 w 4233616"/>
              <a:gd name="connsiteY155" fmla="*/ 6411709 h 8346397"/>
              <a:gd name="connsiteX156" fmla="*/ 2368002 w 4233616"/>
              <a:gd name="connsiteY156" fmla="*/ 6528390 h 8346397"/>
              <a:gd name="connsiteX157" fmla="*/ 2363240 w 4233616"/>
              <a:gd name="connsiteY157" fmla="*/ 6564109 h 8346397"/>
              <a:gd name="connsiteX158" fmla="*/ 2339428 w 4233616"/>
              <a:gd name="connsiteY158" fmla="*/ 6583159 h 8346397"/>
              <a:gd name="connsiteX159" fmla="*/ 2141783 w 4233616"/>
              <a:gd name="connsiteY159" fmla="*/ 6535534 h 8346397"/>
              <a:gd name="connsiteX160" fmla="*/ 2103683 w 4233616"/>
              <a:gd name="connsiteY160" fmla="*/ 6587922 h 8346397"/>
              <a:gd name="connsiteX161" fmla="*/ 2072727 w 4233616"/>
              <a:gd name="connsiteY161" fmla="*/ 6683172 h 8346397"/>
              <a:gd name="connsiteX162" fmla="*/ 2039389 w 4233616"/>
              <a:gd name="connsiteY162" fmla="*/ 6747465 h 8346397"/>
              <a:gd name="connsiteX163" fmla="*/ 2051296 w 4233616"/>
              <a:gd name="connsiteY163" fmla="*/ 6809378 h 8346397"/>
              <a:gd name="connsiteX164" fmla="*/ 2184646 w 4233616"/>
              <a:gd name="connsiteY164" fmla="*/ 6921297 h 8346397"/>
              <a:gd name="connsiteX165" fmla="*/ 2253702 w 4233616"/>
              <a:gd name="connsiteY165" fmla="*/ 6954634 h 8346397"/>
              <a:gd name="connsiteX166" fmla="*/ 2237033 w 4233616"/>
              <a:gd name="connsiteY166" fmla="*/ 6978447 h 8346397"/>
              <a:gd name="connsiteX167" fmla="*/ 2201315 w 4233616"/>
              <a:gd name="connsiteY167" fmla="*/ 6997497 h 8346397"/>
              <a:gd name="connsiteX168" fmla="*/ 2234652 w 4233616"/>
              <a:gd name="connsiteY168" fmla="*/ 7073697 h 8346397"/>
              <a:gd name="connsiteX169" fmla="*/ 2203696 w 4233616"/>
              <a:gd name="connsiteY169" fmla="*/ 7095128 h 8346397"/>
              <a:gd name="connsiteX170" fmla="*/ 2098921 w 4233616"/>
              <a:gd name="connsiteY170" fmla="*/ 7033215 h 8346397"/>
              <a:gd name="connsiteX171" fmla="*/ 2056058 w 4233616"/>
              <a:gd name="connsiteY171" fmla="*/ 7059409 h 8346397"/>
              <a:gd name="connsiteX172" fmla="*/ 1996527 w 4233616"/>
              <a:gd name="connsiteY172" fmla="*/ 6957015 h 8346397"/>
              <a:gd name="connsiteX173" fmla="*/ 1879846 w 4233616"/>
              <a:gd name="connsiteY173" fmla="*/ 6983209 h 8346397"/>
              <a:gd name="connsiteX174" fmla="*/ 1815552 w 4233616"/>
              <a:gd name="connsiteY174" fmla="*/ 6987972 h 8346397"/>
              <a:gd name="connsiteX175" fmla="*/ 1765546 w 4233616"/>
              <a:gd name="connsiteY175" fmla="*/ 6983210 h 8346397"/>
              <a:gd name="connsiteX176" fmla="*/ 1708396 w 4233616"/>
              <a:gd name="connsiteY176" fmla="*/ 7028453 h 8346397"/>
              <a:gd name="connsiteX177" fmla="*/ 1529802 w 4233616"/>
              <a:gd name="connsiteY177" fmla="*/ 6987972 h 8346397"/>
              <a:gd name="connsiteX178" fmla="*/ 1553614 w 4233616"/>
              <a:gd name="connsiteY178" fmla="*/ 7114178 h 8346397"/>
              <a:gd name="connsiteX179" fmla="*/ 1477415 w 4233616"/>
              <a:gd name="connsiteY179" fmla="*/ 7159422 h 8346397"/>
              <a:gd name="connsiteX180" fmla="*/ 1415502 w 4233616"/>
              <a:gd name="connsiteY180" fmla="*/ 7226096 h 8346397"/>
              <a:gd name="connsiteX181" fmla="*/ 1265483 w 4233616"/>
              <a:gd name="connsiteY181" fmla="*/ 7218953 h 8346397"/>
              <a:gd name="connsiteX182" fmla="*/ 1213096 w 4233616"/>
              <a:gd name="connsiteY18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3049040 w 4233616"/>
              <a:gd name="connsiteY11" fmla="*/ 1169783 h 8346397"/>
              <a:gd name="connsiteX12" fmla="*/ 3244302 w 4233616"/>
              <a:gd name="connsiteY12" fmla="*/ 1072945 h 8346397"/>
              <a:gd name="connsiteX13" fmla="*/ 3310977 w 4233616"/>
              <a:gd name="connsiteY13" fmla="*/ 996745 h 8346397"/>
              <a:gd name="connsiteX14" fmla="*/ 3056977 w 4233616"/>
              <a:gd name="connsiteY14" fmla="*/ 982457 h 8346397"/>
              <a:gd name="connsiteX15" fmla="*/ 2958552 w 4233616"/>
              <a:gd name="connsiteY15" fmla="*/ 976107 h 8346397"/>
              <a:gd name="connsiteX16" fmla="*/ 2926802 w 4233616"/>
              <a:gd name="connsiteY16" fmla="*/ 906257 h 8346397"/>
              <a:gd name="connsiteX17" fmla="*/ 2866477 w 4233616"/>
              <a:gd name="connsiteY17" fmla="*/ 893559 h 8346397"/>
              <a:gd name="connsiteX18" fmla="*/ 2799802 w 4233616"/>
              <a:gd name="connsiteY18" fmla="*/ 874507 h 8346397"/>
              <a:gd name="connsiteX19" fmla="*/ 2761702 w 4233616"/>
              <a:gd name="connsiteY19" fmla="*/ 807832 h 8346397"/>
              <a:gd name="connsiteX20" fmla="*/ 2609302 w 4233616"/>
              <a:gd name="connsiteY20" fmla="*/ 760207 h 8346397"/>
              <a:gd name="connsiteX21" fmla="*/ 2580727 w 4233616"/>
              <a:gd name="connsiteY21" fmla="*/ 604632 h 8346397"/>
              <a:gd name="connsiteX22" fmla="*/ 2526752 w 4233616"/>
              <a:gd name="connsiteY22" fmla="*/ 531609 h 8346397"/>
              <a:gd name="connsiteX23" fmla="*/ 2596602 w 4233616"/>
              <a:gd name="connsiteY23" fmla="*/ 407782 h 8346397"/>
              <a:gd name="connsiteX24" fmla="*/ 2629939 w 4233616"/>
              <a:gd name="connsiteY24" fmla="*/ 310947 h 8346397"/>
              <a:gd name="connsiteX25" fmla="*/ 2517227 w 4233616"/>
              <a:gd name="connsiteY25" fmla="*/ 239507 h 8346397"/>
              <a:gd name="connsiteX26" fmla="*/ 2402927 w 4233616"/>
              <a:gd name="connsiteY26" fmla="*/ 271257 h 8346397"/>
              <a:gd name="connsiteX27" fmla="*/ 2275927 w 4233616"/>
              <a:gd name="connsiteY27" fmla="*/ 198232 h 8346397"/>
              <a:gd name="connsiteX28" fmla="*/ 2133052 w 4233616"/>
              <a:gd name="connsiteY28" fmla="*/ 233157 h 8346397"/>
              <a:gd name="connsiteX29" fmla="*/ 1913977 w 4233616"/>
              <a:gd name="connsiteY29" fmla="*/ 36309 h 8346397"/>
              <a:gd name="connsiteX30" fmla="*/ 1777452 w 4233616"/>
              <a:gd name="connsiteY30" fmla="*/ 13289 h 8346397"/>
              <a:gd name="connsiteX31" fmla="*/ 1703633 w 4233616"/>
              <a:gd name="connsiteY31" fmla="*/ 41864 h 8346397"/>
              <a:gd name="connsiteX32" fmla="*/ 1615527 w 4233616"/>
              <a:gd name="connsiteY32" fmla="*/ 75203 h 8346397"/>
              <a:gd name="connsiteX33" fmla="*/ 1515515 w 4233616"/>
              <a:gd name="connsiteY33" fmla="*/ 129971 h 8346397"/>
              <a:gd name="connsiteX34" fmla="*/ 1525040 w 4233616"/>
              <a:gd name="connsiteY34" fmla="*/ 194264 h 8346397"/>
              <a:gd name="connsiteX35" fmla="*/ 1505990 w 4233616"/>
              <a:gd name="connsiteY35" fmla="*/ 251415 h 8346397"/>
              <a:gd name="connsiteX36" fmla="*/ 1413121 w 4233616"/>
              <a:gd name="connsiteY36" fmla="*/ 270464 h 8346397"/>
              <a:gd name="connsiteX37" fmla="*/ 1339302 w 4233616"/>
              <a:gd name="connsiteY37" fmla="*/ 306184 h 8346397"/>
              <a:gd name="connsiteX38" fmla="*/ 1260721 w 4233616"/>
              <a:gd name="connsiteY38" fmla="*/ 346665 h 8346397"/>
              <a:gd name="connsiteX39" fmla="*/ 1191665 w 4233616"/>
              <a:gd name="connsiteY39" fmla="*/ 272847 h 8346397"/>
              <a:gd name="connsiteX40" fmla="*/ 1082127 w 4233616"/>
              <a:gd name="connsiteY40" fmla="*/ 353809 h 8346397"/>
              <a:gd name="connsiteX41" fmla="*/ 1020215 w 4233616"/>
              <a:gd name="connsiteY41" fmla="*/ 420484 h 8346397"/>
              <a:gd name="connsiteX42" fmla="*/ 858290 w 4233616"/>
              <a:gd name="connsiteY42" fmla="*/ 301422 h 8346397"/>
              <a:gd name="connsiteX43" fmla="*/ 796377 w 4233616"/>
              <a:gd name="connsiteY43" fmla="*/ 406196 h 8346397"/>
              <a:gd name="connsiteX44" fmla="*/ 755896 w 4233616"/>
              <a:gd name="connsiteY44" fmla="*/ 341903 h 8346397"/>
              <a:gd name="connsiteX45" fmla="*/ 689221 w 4233616"/>
              <a:gd name="connsiteY45" fmla="*/ 270465 h 8346397"/>
              <a:gd name="connsiteX46" fmla="*/ 667790 w 4233616"/>
              <a:gd name="connsiteY46" fmla="*/ 313328 h 8346397"/>
              <a:gd name="connsiteX47" fmla="*/ 620165 w 4233616"/>
              <a:gd name="connsiteY47" fmla="*/ 382384 h 8346397"/>
              <a:gd name="connsiteX48" fmla="*/ 589208 w 4233616"/>
              <a:gd name="connsiteY48" fmla="*/ 396672 h 8346397"/>
              <a:gd name="connsiteX49" fmla="*/ 498721 w 4233616"/>
              <a:gd name="connsiteY49" fmla="*/ 482397 h 8346397"/>
              <a:gd name="connsiteX50" fmla="*/ 396327 w 4233616"/>
              <a:gd name="connsiteY50" fmla="*/ 380003 h 8346397"/>
              <a:gd name="connsiteX51" fmla="*/ 243927 w 4233616"/>
              <a:gd name="connsiteY51" fmla="*/ 294278 h 8346397"/>
              <a:gd name="connsiteX52" fmla="*/ 174871 w 4233616"/>
              <a:gd name="connsiteY52" fmla="*/ 327615 h 8346397"/>
              <a:gd name="connsiteX53" fmla="*/ 127246 w 4233616"/>
              <a:gd name="connsiteY53" fmla="*/ 410959 h 8346397"/>
              <a:gd name="connsiteX54" fmla="*/ 43902 w 4233616"/>
              <a:gd name="connsiteY54" fmla="*/ 472872 h 8346397"/>
              <a:gd name="connsiteX55" fmla="*/ 8183 w 4233616"/>
              <a:gd name="connsiteY55" fmla="*/ 484778 h 8346397"/>
              <a:gd name="connsiteX56" fmla="*/ 198683 w 4233616"/>
              <a:gd name="connsiteY56" fmla="*/ 689565 h 8346397"/>
              <a:gd name="connsiteX57" fmla="*/ 265359 w 4233616"/>
              <a:gd name="connsiteY57" fmla="*/ 706234 h 8346397"/>
              <a:gd name="connsiteX58" fmla="*/ 298697 w 4233616"/>
              <a:gd name="connsiteY58" fmla="*/ 730047 h 8346397"/>
              <a:gd name="connsiteX59" fmla="*/ 296315 w 4233616"/>
              <a:gd name="connsiteY59" fmla="*/ 901496 h 8346397"/>
              <a:gd name="connsiteX60" fmla="*/ 362990 w 4233616"/>
              <a:gd name="connsiteY60" fmla="*/ 906259 h 8346397"/>
              <a:gd name="connsiteX61" fmla="*/ 401090 w 4233616"/>
              <a:gd name="connsiteY61" fmla="*/ 856253 h 8346397"/>
              <a:gd name="connsiteX62" fmla="*/ 482052 w 4233616"/>
              <a:gd name="connsiteY62" fmla="*/ 894353 h 8346397"/>
              <a:gd name="connsiteX63" fmla="*/ 420140 w 4233616"/>
              <a:gd name="connsiteY63" fmla="*/ 1039609 h 8346397"/>
              <a:gd name="connsiteX64" fmla="*/ 434427 w 4233616"/>
              <a:gd name="connsiteY64" fmla="*/ 1087234 h 8346397"/>
              <a:gd name="connsiteX65" fmla="*/ 379658 w 4233616"/>
              <a:gd name="connsiteY65" fmla="*/ 1139622 h 8346397"/>
              <a:gd name="connsiteX66" fmla="*/ 415377 w 4233616"/>
              <a:gd name="connsiteY66" fmla="*/ 1168196 h 8346397"/>
              <a:gd name="connsiteX67" fmla="*/ 486815 w 4233616"/>
              <a:gd name="connsiteY67" fmla="*/ 1256303 h 8346397"/>
              <a:gd name="connsiteX68" fmla="*/ 527296 w 4233616"/>
              <a:gd name="connsiteY68" fmla="*/ 1344409 h 8346397"/>
              <a:gd name="connsiteX69" fmla="*/ 636833 w 4233616"/>
              <a:gd name="connsiteY69" fmla="*/ 1396797 h 8346397"/>
              <a:gd name="connsiteX70" fmla="*/ 746371 w 4233616"/>
              <a:gd name="connsiteY70" fmla="*/ 1420609 h 8346397"/>
              <a:gd name="connsiteX71" fmla="*/ 829715 w 4233616"/>
              <a:gd name="connsiteY71" fmla="*/ 1468234 h 8346397"/>
              <a:gd name="connsiteX72" fmla="*/ 913058 w 4233616"/>
              <a:gd name="connsiteY72" fmla="*/ 1442040 h 8346397"/>
              <a:gd name="connsiteX73" fmla="*/ 994021 w 4233616"/>
              <a:gd name="connsiteY73" fmla="*/ 1368222 h 8346397"/>
              <a:gd name="connsiteX74" fmla="*/ 1103558 w 4233616"/>
              <a:gd name="connsiteY74" fmla="*/ 1351553 h 8346397"/>
              <a:gd name="connsiteX75" fmla="*/ 1170233 w 4233616"/>
              <a:gd name="connsiteY75" fmla="*/ 1356315 h 8346397"/>
              <a:gd name="connsiteX76" fmla="*/ 1329777 w 4233616"/>
              <a:gd name="connsiteY76" fmla="*/ 1465853 h 8346397"/>
              <a:gd name="connsiteX77" fmla="*/ 1389308 w 4233616"/>
              <a:gd name="connsiteY77" fmla="*/ 1494428 h 8346397"/>
              <a:gd name="connsiteX78" fmla="*/ 1260721 w 4233616"/>
              <a:gd name="connsiteY78" fmla="*/ 1596822 h 8346397"/>
              <a:gd name="connsiteX79" fmla="*/ 1263102 w 4233616"/>
              <a:gd name="connsiteY79" fmla="*/ 1661115 h 8346397"/>
              <a:gd name="connsiteX80" fmla="*/ 1425027 w 4233616"/>
              <a:gd name="connsiteY80" fmla="*/ 1613490 h 8346397"/>
              <a:gd name="connsiteX81" fmla="*/ 1386927 w 4233616"/>
              <a:gd name="connsiteY81" fmla="*/ 1677784 h 8346397"/>
              <a:gd name="connsiteX82" fmla="*/ 1405977 w 4233616"/>
              <a:gd name="connsiteY82" fmla="*/ 1751603 h 8346397"/>
              <a:gd name="connsiteX83" fmla="*/ 1517896 w 4233616"/>
              <a:gd name="connsiteY83" fmla="*/ 1787322 h 8346397"/>
              <a:gd name="connsiteX84" fmla="*/ 1591715 w 4233616"/>
              <a:gd name="connsiteY84" fmla="*/ 1803990 h 8346397"/>
              <a:gd name="connsiteX85" fmla="*/ 1501227 w 4233616"/>
              <a:gd name="connsiteY85" fmla="*/ 1934959 h 8346397"/>
              <a:gd name="connsiteX86" fmla="*/ 1494083 w 4233616"/>
              <a:gd name="connsiteY86" fmla="*/ 1984965 h 8346397"/>
              <a:gd name="connsiteX87" fmla="*/ 1422646 w 4233616"/>
              <a:gd name="connsiteY87" fmla="*/ 2020684 h 8346397"/>
              <a:gd name="connsiteX88" fmla="*/ 1391690 w 4233616"/>
              <a:gd name="connsiteY88" fmla="*/ 2082597 h 8346397"/>
              <a:gd name="connsiteX89" fmla="*/ 1260721 w 4233616"/>
              <a:gd name="connsiteY89" fmla="*/ 2056403 h 8346397"/>
              <a:gd name="connsiteX90" fmla="*/ 1139277 w 4233616"/>
              <a:gd name="connsiteY90" fmla="*/ 2056402 h 8346397"/>
              <a:gd name="connsiteX91" fmla="*/ 1072602 w 4233616"/>
              <a:gd name="connsiteY91" fmla="*/ 2084978 h 8346397"/>
              <a:gd name="connsiteX92" fmla="*/ 1065458 w 4233616"/>
              <a:gd name="connsiteY92" fmla="*/ 2184990 h 8346397"/>
              <a:gd name="connsiteX93" fmla="*/ 977352 w 4233616"/>
              <a:gd name="connsiteY93" fmla="*/ 2273097 h 8346397"/>
              <a:gd name="connsiteX94" fmla="*/ 1120227 w 4233616"/>
              <a:gd name="connsiteY94" fmla="*/ 2335009 h 8346397"/>
              <a:gd name="connsiteX95" fmla="*/ 1170234 w 4233616"/>
              <a:gd name="connsiteY95" fmla="*/ 2370727 h 8346397"/>
              <a:gd name="connsiteX96" fmla="*/ 1222621 w 4233616"/>
              <a:gd name="connsiteY96" fmla="*/ 2387397 h 8346397"/>
              <a:gd name="connsiteX97" fmla="*/ 1272627 w 4233616"/>
              <a:gd name="connsiteY97" fmla="*/ 2437403 h 8346397"/>
              <a:gd name="connsiteX98" fmla="*/ 1329777 w 4233616"/>
              <a:gd name="connsiteY98" fmla="*/ 2458834 h 8346397"/>
              <a:gd name="connsiteX99" fmla="*/ 1422646 w 4233616"/>
              <a:gd name="connsiteY99" fmla="*/ 2535034 h 8346397"/>
              <a:gd name="connsiteX100" fmla="*/ 1508371 w 4233616"/>
              <a:gd name="connsiteY100" fmla="*/ 2568373 h 8346397"/>
              <a:gd name="connsiteX101" fmla="*/ 1641721 w 4233616"/>
              <a:gd name="connsiteY101" fmla="*/ 2716009 h 8346397"/>
              <a:gd name="connsiteX102" fmla="*/ 1725065 w 4233616"/>
              <a:gd name="connsiteY102" fmla="*/ 2870790 h 8346397"/>
              <a:gd name="connsiteX103" fmla="*/ 1850477 w 4233616"/>
              <a:gd name="connsiteY103" fmla="*/ 2931907 h 8346397"/>
              <a:gd name="connsiteX104" fmla="*/ 1896514 w 4233616"/>
              <a:gd name="connsiteY104" fmla="*/ 2977947 h 8346397"/>
              <a:gd name="connsiteX105" fmla="*/ 1927471 w 4233616"/>
              <a:gd name="connsiteY105" fmla="*/ 3082722 h 8346397"/>
              <a:gd name="connsiteX106" fmla="*/ 1989383 w 4233616"/>
              <a:gd name="connsiteY106" fmla="*/ 3185115 h 8346397"/>
              <a:gd name="connsiteX107" fmla="*/ 2051296 w 4233616"/>
              <a:gd name="connsiteY107" fmla="*/ 3223215 h 8346397"/>
              <a:gd name="connsiteX108" fmla="*/ 2182265 w 4233616"/>
              <a:gd name="connsiteY108" fmla="*/ 3370853 h 8346397"/>
              <a:gd name="connsiteX109" fmla="*/ 2325139 w 4233616"/>
              <a:gd name="connsiteY109" fmla="*/ 3447053 h 8346397"/>
              <a:gd name="connsiteX110" fmla="*/ 2384671 w 4233616"/>
              <a:gd name="connsiteY110" fmla="*/ 3532778 h 8346397"/>
              <a:gd name="connsiteX111" fmla="*/ 2432296 w 4233616"/>
              <a:gd name="connsiteY111" fmla="*/ 3599453 h 8346397"/>
              <a:gd name="connsiteX112" fmla="*/ 2479921 w 4233616"/>
              <a:gd name="connsiteY112" fmla="*/ 3589929 h 8346397"/>
              <a:gd name="connsiteX113" fmla="*/ 2484683 w 4233616"/>
              <a:gd name="connsiteY113" fmla="*/ 3742328 h 8346397"/>
              <a:gd name="connsiteX114" fmla="*/ 2537071 w 4233616"/>
              <a:gd name="connsiteY114" fmla="*/ 3835197 h 8346397"/>
              <a:gd name="connsiteX115" fmla="*/ 2529927 w 4233616"/>
              <a:gd name="connsiteY115" fmla="*/ 3873297 h 8346397"/>
              <a:gd name="connsiteX116" fmla="*/ 2598983 w 4233616"/>
              <a:gd name="connsiteY116" fmla="*/ 3909015 h 8346397"/>
              <a:gd name="connsiteX117" fmla="*/ 2656133 w 4233616"/>
              <a:gd name="connsiteY117" fmla="*/ 3854247 h 8346397"/>
              <a:gd name="connsiteX118" fmla="*/ 2689471 w 4233616"/>
              <a:gd name="connsiteY118" fmla="*/ 3937590 h 8346397"/>
              <a:gd name="connsiteX119" fmla="*/ 2734715 w 4233616"/>
              <a:gd name="connsiteY119" fmla="*/ 3982834 h 8346397"/>
              <a:gd name="connsiteX120" fmla="*/ 2808533 w 4233616"/>
              <a:gd name="connsiteY120" fmla="*/ 4006647 h 8346397"/>
              <a:gd name="connsiteX121" fmla="*/ 2860921 w 4233616"/>
              <a:gd name="connsiteY121" fmla="*/ 4075703 h 8346397"/>
              <a:gd name="connsiteX122" fmla="*/ 2946646 w 4233616"/>
              <a:gd name="connsiteY122" fmla="*/ 4130472 h 8346397"/>
              <a:gd name="connsiteX123" fmla="*/ 2999033 w 4233616"/>
              <a:gd name="connsiteY123" fmla="*/ 4163809 h 8346397"/>
              <a:gd name="connsiteX124" fmla="*/ 2870446 w 4233616"/>
              <a:gd name="connsiteY124" fmla="*/ 4256678 h 8346397"/>
              <a:gd name="connsiteX125" fmla="*/ 2868064 w 4233616"/>
              <a:gd name="connsiteY125" fmla="*/ 4311446 h 8346397"/>
              <a:gd name="connsiteX126" fmla="*/ 2970458 w 4233616"/>
              <a:gd name="connsiteY126" fmla="*/ 4428128 h 8346397"/>
              <a:gd name="connsiteX127" fmla="*/ 3065708 w 4233616"/>
              <a:gd name="connsiteY127" fmla="*/ 4490040 h 8346397"/>
              <a:gd name="connsiteX128" fmla="*/ 3096665 w 4233616"/>
              <a:gd name="connsiteY128" fmla="*/ 4528140 h 8346397"/>
              <a:gd name="connsiteX129" fmla="*/ 3082377 w 4233616"/>
              <a:gd name="connsiteY129" fmla="*/ 4609103 h 8346397"/>
              <a:gd name="connsiteX130" fmla="*/ 3077615 w 4233616"/>
              <a:gd name="connsiteY130" fmla="*/ 4692447 h 8346397"/>
              <a:gd name="connsiteX131" fmla="*/ 3034752 w 4233616"/>
              <a:gd name="connsiteY131" fmla="*/ 4701972 h 8346397"/>
              <a:gd name="connsiteX132" fmla="*/ 3008558 w 4233616"/>
              <a:gd name="connsiteY132" fmla="*/ 4718640 h 8346397"/>
              <a:gd name="connsiteX133" fmla="*/ 3053802 w 4233616"/>
              <a:gd name="connsiteY133" fmla="*/ 4795632 h 8346397"/>
              <a:gd name="connsiteX134" fmla="*/ 3037133 w 4233616"/>
              <a:gd name="connsiteY134" fmla="*/ 4868659 h 8346397"/>
              <a:gd name="connsiteX135" fmla="*/ 3020465 w 4233616"/>
              <a:gd name="connsiteY135" fmla="*/ 5004390 h 8346397"/>
              <a:gd name="connsiteX136" fmla="*/ 2982365 w 4233616"/>
              <a:gd name="connsiteY136" fmla="*/ 5044872 h 8346397"/>
              <a:gd name="connsiteX137" fmla="*/ 2965696 w 4233616"/>
              <a:gd name="connsiteY137" fmla="*/ 5166315 h 8346397"/>
              <a:gd name="connsiteX138" fmla="*/ 2937121 w 4233616"/>
              <a:gd name="connsiteY138" fmla="*/ 5285378 h 8346397"/>
              <a:gd name="connsiteX139" fmla="*/ 2989508 w 4233616"/>
              <a:gd name="connsiteY139" fmla="*/ 5302047 h 8346397"/>
              <a:gd name="connsiteX140" fmla="*/ 2987127 w 4233616"/>
              <a:gd name="connsiteY140" fmla="*/ 5347290 h 8346397"/>
              <a:gd name="connsiteX141" fmla="*/ 2984746 w 4233616"/>
              <a:gd name="connsiteY141" fmla="*/ 5402059 h 8346397"/>
              <a:gd name="connsiteX142" fmla="*/ 3041896 w 4233616"/>
              <a:gd name="connsiteY142" fmla="*/ 5471115 h 8346397"/>
              <a:gd name="connsiteX143" fmla="*/ 3089521 w 4233616"/>
              <a:gd name="connsiteY143" fmla="*/ 5597322 h 8346397"/>
              <a:gd name="connsiteX144" fmla="*/ 2996652 w 4233616"/>
              <a:gd name="connsiteY144" fmla="*/ 5887834 h 8346397"/>
              <a:gd name="connsiteX145" fmla="*/ 3018083 w 4233616"/>
              <a:gd name="connsiteY145" fmla="*/ 5942603 h 8346397"/>
              <a:gd name="connsiteX146" fmla="*/ 3044277 w 4233616"/>
              <a:gd name="connsiteY146" fmla="*/ 5994990 h 8346397"/>
              <a:gd name="connsiteX147" fmla="*/ 3049040 w 4233616"/>
              <a:gd name="connsiteY147" fmla="*/ 6099765 h 8346397"/>
              <a:gd name="connsiteX148" fmla="*/ 3028402 w 4233616"/>
              <a:gd name="connsiteY148" fmla="*/ 6195807 h 8346397"/>
              <a:gd name="connsiteX149" fmla="*/ 2956170 w 4233616"/>
              <a:gd name="connsiteY149" fmla="*/ 6259310 h 8346397"/>
              <a:gd name="connsiteX150" fmla="*/ 2920452 w 4233616"/>
              <a:gd name="connsiteY150" fmla="*/ 6240259 h 8346397"/>
              <a:gd name="connsiteX151" fmla="*/ 2849015 w 4233616"/>
              <a:gd name="connsiteY151" fmla="*/ 6252165 h 8346397"/>
              <a:gd name="connsiteX152" fmla="*/ 2713283 w 4233616"/>
              <a:gd name="connsiteY152" fmla="*/ 6364084 h 8346397"/>
              <a:gd name="connsiteX153" fmla="*/ 2606127 w 4233616"/>
              <a:gd name="connsiteY153" fmla="*/ 6349797 h 8346397"/>
              <a:gd name="connsiteX154" fmla="*/ 2575171 w 4233616"/>
              <a:gd name="connsiteY154" fmla="*/ 6378372 h 8346397"/>
              <a:gd name="connsiteX155" fmla="*/ 2508495 w 4233616"/>
              <a:gd name="connsiteY155" fmla="*/ 6423614 h 8346397"/>
              <a:gd name="connsiteX156" fmla="*/ 2391815 w 4233616"/>
              <a:gd name="connsiteY156" fmla="*/ 6411709 h 8346397"/>
              <a:gd name="connsiteX157" fmla="*/ 2368002 w 4233616"/>
              <a:gd name="connsiteY157" fmla="*/ 6528390 h 8346397"/>
              <a:gd name="connsiteX158" fmla="*/ 2363240 w 4233616"/>
              <a:gd name="connsiteY158" fmla="*/ 6564109 h 8346397"/>
              <a:gd name="connsiteX159" fmla="*/ 2339428 w 4233616"/>
              <a:gd name="connsiteY159" fmla="*/ 6583159 h 8346397"/>
              <a:gd name="connsiteX160" fmla="*/ 2141783 w 4233616"/>
              <a:gd name="connsiteY160" fmla="*/ 6535534 h 8346397"/>
              <a:gd name="connsiteX161" fmla="*/ 2103683 w 4233616"/>
              <a:gd name="connsiteY161" fmla="*/ 6587922 h 8346397"/>
              <a:gd name="connsiteX162" fmla="*/ 2072727 w 4233616"/>
              <a:gd name="connsiteY162" fmla="*/ 6683172 h 8346397"/>
              <a:gd name="connsiteX163" fmla="*/ 2039389 w 4233616"/>
              <a:gd name="connsiteY163" fmla="*/ 6747465 h 8346397"/>
              <a:gd name="connsiteX164" fmla="*/ 2051296 w 4233616"/>
              <a:gd name="connsiteY164" fmla="*/ 6809378 h 8346397"/>
              <a:gd name="connsiteX165" fmla="*/ 2184646 w 4233616"/>
              <a:gd name="connsiteY165" fmla="*/ 6921297 h 8346397"/>
              <a:gd name="connsiteX166" fmla="*/ 2253702 w 4233616"/>
              <a:gd name="connsiteY166" fmla="*/ 6954634 h 8346397"/>
              <a:gd name="connsiteX167" fmla="*/ 2237033 w 4233616"/>
              <a:gd name="connsiteY167" fmla="*/ 6978447 h 8346397"/>
              <a:gd name="connsiteX168" fmla="*/ 2201315 w 4233616"/>
              <a:gd name="connsiteY168" fmla="*/ 6997497 h 8346397"/>
              <a:gd name="connsiteX169" fmla="*/ 2234652 w 4233616"/>
              <a:gd name="connsiteY169" fmla="*/ 7073697 h 8346397"/>
              <a:gd name="connsiteX170" fmla="*/ 2203696 w 4233616"/>
              <a:gd name="connsiteY170" fmla="*/ 7095128 h 8346397"/>
              <a:gd name="connsiteX171" fmla="*/ 2098921 w 4233616"/>
              <a:gd name="connsiteY171" fmla="*/ 7033215 h 8346397"/>
              <a:gd name="connsiteX172" fmla="*/ 2056058 w 4233616"/>
              <a:gd name="connsiteY172" fmla="*/ 7059409 h 8346397"/>
              <a:gd name="connsiteX173" fmla="*/ 1996527 w 4233616"/>
              <a:gd name="connsiteY173" fmla="*/ 6957015 h 8346397"/>
              <a:gd name="connsiteX174" fmla="*/ 1879846 w 4233616"/>
              <a:gd name="connsiteY174" fmla="*/ 6983209 h 8346397"/>
              <a:gd name="connsiteX175" fmla="*/ 1815552 w 4233616"/>
              <a:gd name="connsiteY175" fmla="*/ 6987972 h 8346397"/>
              <a:gd name="connsiteX176" fmla="*/ 1765546 w 4233616"/>
              <a:gd name="connsiteY176" fmla="*/ 6983210 h 8346397"/>
              <a:gd name="connsiteX177" fmla="*/ 1708396 w 4233616"/>
              <a:gd name="connsiteY177" fmla="*/ 7028453 h 8346397"/>
              <a:gd name="connsiteX178" fmla="*/ 1529802 w 4233616"/>
              <a:gd name="connsiteY178" fmla="*/ 6987972 h 8346397"/>
              <a:gd name="connsiteX179" fmla="*/ 1553614 w 4233616"/>
              <a:gd name="connsiteY179" fmla="*/ 7114178 h 8346397"/>
              <a:gd name="connsiteX180" fmla="*/ 1477415 w 4233616"/>
              <a:gd name="connsiteY180" fmla="*/ 7159422 h 8346397"/>
              <a:gd name="connsiteX181" fmla="*/ 1415502 w 4233616"/>
              <a:gd name="connsiteY181" fmla="*/ 7226096 h 8346397"/>
              <a:gd name="connsiteX182" fmla="*/ 1265483 w 4233616"/>
              <a:gd name="connsiteY182" fmla="*/ 7218953 h 8346397"/>
              <a:gd name="connsiteX183" fmla="*/ 1213096 w 4233616"/>
              <a:gd name="connsiteY18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3049040 w 4233616"/>
              <a:gd name="connsiteY12" fmla="*/ 1169783 h 8346397"/>
              <a:gd name="connsiteX13" fmla="*/ 3244302 w 4233616"/>
              <a:gd name="connsiteY13" fmla="*/ 1072945 h 8346397"/>
              <a:gd name="connsiteX14" fmla="*/ 3310977 w 4233616"/>
              <a:gd name="connsiteY14" fmla="*/ 996745 h 8346397"/>
              <a:gd name="connsiteX15" fmla="*/ 3056977 w 4233616"/>
              <a:gd name="connsiteY15" fmla="*/ 982457 h 8346397"/>
              <a:gd name="connsiteX16" fmla="*/ 2958552 w 4233616"/>
              <a:gd name="connsiteY16" fmla="*/ 976107 h 8346397"/>
              <a:gd name="connsiteX17" fmla="*/ 2926802 w 4233616"/>
              <a:gd name="connsiteY17" fmla="*/ 906257 h 8346397"/>
              <a:gd name="connsiteX18" fmla="*/ 2866477 w 4233616"/>
              <a:gd name="connsiteY18" fmla="*/ 893559 h 8346397"/>
              <a:gd name="connsiteX19" fmla="*/ 2799802 w 4233616"/>
              <a:gd name="connsiteY19" fmla="*/ 874507 h 8346397"/>
              <a:gd name="connsiteX20" fmla="*/ 2761702 w 4233616"/>
              <a:gd name="connsiteY20" fmla="*/ 807832 h 8346397"/>
              <a:gd name="connsiteX21" fmla="*/ 2609302 w 4233616"/>
              <a:gd name="connsiteY21" fmla="*/ 760207 h 8346397"/>
              <a:gd name="connsiteX22" fmla="*/ 2580727 w 4233616"/>
              <a:gd name="connsiteY22" fmla="*/ 604632 h 8346397"/>
              <a:gd name="connsiteX23" fmla="*/ 2526752 w 4233616"/>
              <a:gd name="connsiteY23" fmla="*/ 531609 h 8346397"/>
              <a:gd name="connsiteX24" fmla="*/ 2596602 w 4233616"/>
              <a:gd name="connsiteY24" fmla="*/ 407782 h 8346397"/>
              <a:gd name="connsiteX25" fmla="*/ 2629939 w 4233616"/>
              <a:gd name="connsiteY25" fmla="*/ 310947 h 8346397"/>
              <a:gd name="connsiteX26" fmla="*/ 2517227 w 4233616"/>
              <a:gd name="connsiteY26" fmla="*/ 239507 h 8346397"/>
              <a:gd name="connsiteX27" fmla="*/ 2402927 w 4233616"/>
              <a:gd name="connsiteY27" fmla="*/ 271257 h 8346397"/>
              <a:gd name="connsiteX28" fmla="*/ 2275927 w 4233616"/>
              <a:gd name="connsiteY28" fmla="*/ 198232 h 8346397"/>
              <a:gd name="connsiteX29" fmla="*/ 2133052 w 4233616"/>
              <a:gd name="connsiteY29" fmla="*/ 233157 h 8346397"/>
              <a:gd name="connsiteX30" fmla="*/ 1913977 w 4233616"/>
              <a:gd name="connsiteY30" fmla="*/ 36309 h 8346397"/>
              <a:gd name="connsiteX31" fmla="*/ 1777452 w 4233616"/>
              <a:gd name="connsiteY31" fmla="*/ 13289 h 8346397"/>
              <a:gd name="connsiteX32" fmla="*/ 1703633 w 4233616"/>
              <a:gd name="connsiteY32" fmla="*/ 41864 h 8346397"/>
              <a:gd name="connsiteX33" fmla="*/ 1615527 w 4233616"/>
              <a:gd name="connsiteY33" fmla="*/ 75203 h 8346397"/>
              <a:gd name="connsiteX34" fmla="*/ 1515515 w 4233616"/>
              <a:gd name="connsiteY34" fmla="*/ 129971 h 8346397"/>
              <a:gd name="connsiteX35" fmla="*/ 1525040 w 4233616"/>
              <a:gd name="connsiteY35" fmla="*/ 194264 h 8346397"/>
              <a:gd name="connsiteX36" fmla="*/ 1505990 w 4233616"/>
              <a:gd name="connsiteY36" fmla="*/ 251415 h 8346397"/>
              <a:gd name="connsiteX37" fmla="*/ 1413121 w 4233616"/>
              <a:gd name="connsiteY37" fmla="*/ 270464 h 8346397"/>
              <a:gd name="connsiteX38" fmla="*/ 1339302 w 4233616"/>
              <a:gd name="connsiteY38" fmla="*/ 306184 h 8346397"/>
              <a:gd name="connsiteX39" fmla="*/ 1260721 w 4233616"/>
              <a:gd name="connsiteY39" fmla="*/ 346665 h 8346397"/>
              <a:gd name="connsiteX40" fmla="*/ 1191665 w 4233616"/>
              <a:gd name="connsiteY40" fmla="*/ 272847 h 8346397"/>
              <a:gd name="connsiteX41" fmla="*/ 1082127 w 4233616"/>
              <a:gd name="connsiteY41" fmla="*/ 353809 h 8346397"/>
              <a:gd name="connsiteX42" fmla="*/ 1020215 w 4233616"/>
              <a:gd name="connsiteY42" fmla="*/ 420484 h 8346397"/>
              <a:gd name="connsiteX43" fmla="*/ 858290 w 4233616"/>
              <a:gd name="connsiteY43" fmla="*/ 301422 h 8346397"/>
              <a:gd name="connsiteX44" fmla="*/ 796377 w 4233616"/>
              <a:gd name="connsiteY44" fmla="*/ 406196 h 8346397"/>
              <a:gd name="connsiteX45" fmla="*/ 755896 w 4233616"/>
              <a:gd name="connsiteY45" fmla="*/ 341903 h 8346397"/>
              <a:gd name="connsiteX46" fmla="*/ 689221 w 4233616"/>
              <a:gd name="connsiteY46" fmla="*/ 270465 h 8346397"/>
              <a:gd name="connsiteX47" fmla="*/ 667790 w 4233616"/>
              <a:gd name="connsiteY47" fmla="*/ 313328 h 8346397"/>
              <a:gd name="connsiteX48" fmla="*/ 620165 w 4233616"/>
              <a:gd name="connsiteY48" fmla="*/ 382384 h 8346397"/>
              <a:gd name="connsiteX49" fmla="*/ 589208 w 4233616"/>
              <a:gd name="connsiteY49" fmla="*/ 396672 h 8346397"/>
              <a:gd name="connsiteX50" fmla="*/ 498721 w 4233616"/>
              <a:gd name="connsiteY50" fmla="*/ 482397 h 8346397"/>
              <a:gd name="connsiteX51" fmla="*/ 396327 w 4233616"/>
              <a:gd name="connsiteY51" fmla="*/ 380003 h 8346397"/>
              <a:gd name="connsiteX52" fmla="*/ 243927 w 4233616"/>
              <a:gd name="connsiteY52" fmla="*/ 294278 h 8346397"/>
              <a:gd name="connsiteX53" fmla="*/ 174871 w 4233616"/>
              <a:gd name="connsiteY53" fmla="*/ 327615 h 8346397"/>
              <a:gd name="connsiteX54" fmla="*/ 127246 w 4233616"/>
              <a:gd name="connsiteY54" fmla="*/ 410959 h 8346397"/>
              <a:gd name="connsiteX55" fmla="*/ 43902 w 4233616"/>
              <a:gd name="connsiteY55" fmla="*/ 472872 h 8346397"/>
              <a:gd name="connsiteX56" fmla="*/ 8183 w 4233616"/>
              <a:gd name="connsiteY56" fmla="*/ 484778 h 8346397"/>
              <a:gd name="connsiteX57" fmla="*/ 198683 w 4233616"/>
              <a:gd name="connsiteY57" fmla="*/ 689565 h 8346397"/>
              <a:gd name="connsiteX58" fmla="*/ 265359 w 4233616"/>
              <a:gd name="connsiteY58" fmla="*/ 706234 h 8346397"/>
              <a:gd name="connsiteX59" fmla="*/ 298697 w 4233616"/>
              <a:gd name="connsiteY59" fmla="*/ 730047 h 8346397"/>
              <a:gd name="connsiteX60" fmla="*/ 296315 w 4233616"/>
              <a:gd name="connsiteY60" fmla="*/ 901496 h 8346397"/>
              <a:gd name="connsiteX61" fmla="*/ 362990 w 4233616"/>
              <a:gd name="connsiteY61" fmla="*/ 906259 h 8346397"/>
              <a:gd name="connsiteX62" fmla="*/ 401090 w 4233616"/>
              <a:gd name="connsiteY62" fmla="*/ 856253 h 8346397"/>
              <a:gd name="connsiteX63" fmla="*/ 482052 w 4233616"/>
              <a:gd name="connsiteY63" fmla="*/ 894353 h 8346397"/>
              <a:gd name="connsiteX64" fmla="*/ 420140 w 4233616"/>
              <a:gd name="connsiteY64" fmla="*/ 1039609 h 8346397"/>
              <a:gd name="connsiteX65" fmla="*/ 434427 w 4233616"/>
              <a:gd name="connsiteY65" fmla="*/ 1087234 h 8346397"/>
              <a:gd name="connsiteX66" fmla="*/ 379658 w 4233616"/>
              <a:gd name="connsiteY66" fmla="*/ 1139622 h 8346397"/>
              <a:gd name="connsiteX67" fmla="*/ 415377 w 4233616"/>
              <a:gd name="connsiteY67" fmla="*/ 1168196 h 8346397"/>
              <a:gd name="connsiteX68" fmla="*/ 486815 w 4233616"/>
              <a:gd name="connsiteY68" fmla="*/ 1256303 h 8346397"/>
              <a:gd name="connsiteX69" fmla="*/ 527296 w 4233616"/>
              <a:gd name="connsiteY69" fmla="*/ 1344409 h 8346397"/>
              <a:gd name="connsiteX70" fmla="*/ 636833 w 4233616"/>
              <a:gd name="connsiteY70" fmla="*/ 1396797 h 8346397"/>
              <a:gd name="connsiteX71" fmla="*/ 746371 w 4233616"/>
              <a:gd name="connsiteY71" fmla="*/ 1420609 h 8346397"/>
              <a:gd name="connsiteX72" fmla="*/ 829715 w 4233616"/>
              <a:gd name="connsiteY72" fmla="*/ 1468234 h 8346397"/>
              <a:gd name="connsiteX73" fmla="*/ 913058 w 4233616"/>
              <a:gd name="connsiteY73" fmla="*/ 1442040 h 8346397"/>
              <a:gd name="connsiteX74" fmla="*/ 994021 w 4233616"/>
              <a:gd name="connsiteY74" fmla="*/ 1368222 h 8346397"/>
              <a:gd name="connsiteX75" fmla="*/ 1103558 w 4233616"/>
              <a:gd name="connsiteY75" fmla="*/ 1351553 h 8346397"/>
              <a:gd name="connsiteX76" fmla="*/ 1170233 w 4233616"/>
              <a:gd name="connsiteY76" fmla="*/ 1356315 h 8346397"/>
              <a:gd name="connsiteX77" fmla="*/ 1329777 w 4233616"/>
              <a:gd name="connsiteY77" fmla="*/ 1465853 h 8346397"/>
              <a:gd name="connsiteX78" fmla="*/ 1389308 w 4233616"/>
              <a:gd name="connsiteY78" fmla="*/ 1494428 h 8346397"/>
              <a:gd name="connsiteX79" fmla="*/ 1260721 w 4233616"/>
              <a:gd name="connsiteY79" fmla="*/ 1596822 h 8346397"/>
              <a:gd name="connsiteX80" fmla="*/ 1263102 w 4233616"/>
              <a:gd name="connsiteY80" fmla="*/ 1661115 h 8346397"/>
              <a:gd name="connsiteX81" fmla="*/ 1425027 w 4233616"/>
              <a:gd name="connsiteY81" fmla="*/ 1613490 h 8346397"/>
              <a:gd name="connsiteX82" fmla="*/ 1386927 w 4233616"/>
              <a:gd name="connsiteY82" fmla="*/ 1677784 h 8346397"/>
              <a:gd name="connsiteX83" fmla="*/ 1405977 w 4233616"/>
              <a:gd name="connsiteY83" fmla="*/ 1751603 h 8346397"/>
              <a:gd name="connsiteX84" fmla="*/ 1517896 w 4233616"/>
              <a:gd name="connsiteY84" fmla="*/ 1787322 h 8346397"/>
              <a:gd name="connsiteX85" fmla="*/ 1591715 w 4233616"/>
              <a:gd name="connsiteY85" fmla="*/ 1803990 h 8346397"/>
              <a:gd name="connsiteX86" fmla="*/ 1501227 w 4233616"/>
              <a:gd name="connsiteY86" fmla="*/ 1934959 h 8346397"/>
              <a:gd name="connsiteX87" fmla="*/ 1494083 w 4233616"/>
              <a:gd name="connsiteY87" fmla="*/ 1984965 h 8346397"/>
              <a:gd name="connsiteX88" fmla="*/ 1422646 w 4233616"/>
              <a:gd name="connsiteY88" fmla="*/ 2020684 h 8346397"/>
              <a:gd name="connsiteX89" fmla="*/ 1391690 w 4233616"/>
              <a:gd name="connsiteY89" fmla="*/ 2082597 h 8346397"/>
              <a:gd name="connsiteX90" fmla="*/ 1260721 w 4233616"/>
              <a:gd name="connsiteY90" fmla="*/ 2056403 h 8346397"/>
              <a:gd name="connsiteX91" fmla="*/ 1139277 w 4233616"/>
              <a:gd name="connsiteY91" fmla="*/ 2056402 h 8346397"/>
              <a:gd name="connsiteX92" fmla="*/ 1072602 w 4233616"/>
              <a:gd name="connsiteY92" fmla="*/ 2084978 h 8346397"/>
              <a:gd name="connsiteX93" fmla="*/ 1065458 w 4233616"/>
              <a:gd name="connsiteY93" fmla="*/ 2184990 h 8346397"/>
              <a:gd name="connsiteX94" fmla="*/ 977352 w 4233616"/>
              <a:gd name="connsiteY94" fmla="*/ 2273097 h 8346397"/>
              <a:gd name="connsiteX95" fmla="*/ 1120227 w 4233616"/>
              <a:gd name="connsiteY95" fmla="*/ 2335009 h 8346397"/>
              <a:gd name="connsiteX96" fmla="*/ 1170234 w 4233616"/>
              <a:gd name="connsiteY96" fmla="*/ 2370727 h 8346397"/>
              <a:gd name="connsiteX97" fmla="*/ 1222621 w 4233616"/>
              <a:gd name="connsiteY97" fmla="*/ 2387397 h 8346397"/>
              <a:gd name="connsiteX98" fmla="*/ 1272627 w 4233616"/>
              <a:gd name="connsiteY98" fmla="*/ 2437403 h 8346397"/>
              <a:gd name="connsiteX99" fmla="*/ 1329777 w 4233616"/>
              <a:gd name="connsiteY99" fmla="*/ 2458834 h 8346397"/>
              <a:gd name="connsiteX100" fmla="*/ 1422646 w 4233616"/>
              <a:gd name="connsiteY100" fmla="*/ 2535034 h 8346397"/>
              <a:gd name="connsiteX101" fmla="*/ 1508371 w 4233616"/>
              <a:gd name="connsiteY101" fmla="*/ 2568373 h 8346397"/>
              <a:gd name="connsiteX102" fmla="*/ 1641721 w 4233616"/>
              <a:gd name="connsiteY102" fmla="*/ 2716009 h 8346397"/>
              <a:gd name="connsiteX103" fmla="*/ 1725065 w 4233616"/>
              <a:gd name="connsiteY103" fmla="*/ 2870790 h 8346397"/>
              <a:gd name="connsiteX104" fmla="*/ 1850477 w 4233616"/>
              <a:gd name="connsiteY104" fmla="*/ 2931907 h 8346397"/>
              <a:gd name="connsiteX105" fmla="*/ 1896514 w 4233616"/>
              <a:gd name="connsiteY105" fmla="*/ 2977947 h 8346397"/>
              <a:gd name="connsiteX106" fmla="*/ 1927471 w 4233616"/>
              <a:gd name="connsiteY106" fmla="*/ 3082722 h 8346397"/>
              <a:gd name="connsiteX107" fmla="*/ 1989383 w 4233616"/>
              <a:gd name="connsiteY107" fmla="*/ 3185115 h 8346397"/>
              <a:gd name="connsiteX108" fmla="*/ 2051296 w 4233616"/>
              <a:gd name="connsiteY108" fmla="*/ 3223215 h 8346397"/>
              <a:gd name="connsiteX109" fmla="*/ 2182265 w 4233616"/>
              <a:gd name="connsiteY109" fmla="*/ 3370853 h 8346397"/>
              <a:gd name="connsiteX110" fmla="*/ 2325139 w 4233616"/>
              <a:gd name="connsiteY110" fmla="*/ 3447053 h 8346397"/>
              <a:gd name="connsiteX111" fmla="*/ 2384671 w 4233616"/>
              <a:gd name="connsiteY111" fmla="*/ 3532778 h 8346397"/>
              <a:gd name="connsiteX112" fmla="*/ 2432296 w 4233616"/>
              <a:gd name="connsiteY112" fmla="*/ 3599453 h 8346397"/>
              <a:gd name="connsiteX113" fmla="*/ 2479921 w 4233616"/>
              <a:gd name="connsiteY113" fmla="*/ 3589929 h 8346397"/>
              <a:gd name="connsiteX114" fmla="*/ 2484683 w 4233616"/>
              <a:gd name="connsiteY114" fmla="*/ 3742328 h 8346397"/>
              <a:gd name="connsiteX115" fmla="*/ 2537071 w 4233616"/>
              <a:gd name="connsiteY115" fmla="*/ 3835197 h 8346397"/>
              <a:gd name="connsiteX116" fmla="*/ 2529927 w 4233616"/>
              <a:gd name="connsiteY116" fmla="*/ 3873297 h 8346397"/>
              <a:gd name="connsiteX117" fmla="*/ 2598983 w 4233616"/>
              <a:gd name="connsiteY117" fmla="*/ 3909015 h 8346397"/>
              <a:gd name="connsiteX118" fmla="*/ 2656133 w 4233616"/>
              <a:gd name="connsiteY118" fmla="*/ 3854247 h 8346397"/>
              <a:gd name="connsiteX119" fmla="*/ 2689471 w 4233616"/>
              <a:gd name="connsiteY119" fmla="*/ 3937590 h 8346397"/>
              <a:gd name="connsiteX120" fmla="*/ 2734715 w 4233616"/>
              <a:gd name="connsiteY120" fmla="*/ 3982834 h 8346397"/>
              <a:gd name="connsiteX121" fmla="*/ 2808533 w 4233616"/>
              <a:gd name="connsiteY121" fmla="*/ 4006647 h 8346397"/>
              <a:gd name="connsiteX122" fmla="*/ 2860921 w 4233616"/>
              <a:gd name="connsiteY122" fmla="*/ 4075703 h 8346397"/>
              <a:gd name="connsiteX123" fmla="*/ 2946646 w 4233616"/>
              <a:gd name="connsiteY123" fmla="*/ 4130472 h 8346397"/>
              <a:gd name="connsiteX124" fmla="*/ 2999033 w 4233616"/>
              <a:gd name="connsiteY124" fmla="*/ 4163809 h 8346397"/>
              <a:gd name="connsiteX125" fmla="*/ 2870446 w 4233616"/>
              <a:gd name="connsiteY125" fmla="*/ 4256678 h 8346397"/>
              <a:gd name="connsiteX126" fmla="*/ 2868064 w 4233616"/>
              <a:gd name="connsiteY126" fmla="*/ 4311446 h 8346397"/>
              <a:gd name="connsiteX127" fmla="*/ 2970458 w 4233616"/>
              <a:gd name="connsiteY127" fmla="*/ 4428128 h 8346397"/>
              <a:gd name="connsiteX128" fmla="*/ 3065708 w 4233616"/>
              <a:gd name="connsiteY128" fmla="*/ 4490040 h 8346397"/>
              <a:gd name="connsiteX129" fmla="*/ 3096665 w 4233616"/>
              <a:gd name="connsiteY129" fmla="*/ 4528140 h 8346397"/>
              <a:gd name="connsiteX130" fmla="*/ 3082377 w 4233616"/>
              <a:gd name="connsiteY130" fmla="*/ 4609103 h 8346397"/>
              <a:gd name="connsiteX131" fmla="*/ 3077615 w 4233616"/>
              <a:gd name="connsiteY131" fmla="*/ 4692447 h 8346397"/>
              <a:gd name="connsiteX132" fmla="*/ 3034752 w 4233616"/>
              <a:gd name="connsiteY132" fmla="*/ 4701972 h 8346397"/>
              <a:gd name="connsiteX133" fmla="*/ 3008558 w 4233616"/>
              <a:gd name="connsiteY133" fmla="*/ 4718640 h 8346397"/>
              <a:gd name="connsiteX134" fmla="*/ 3053802 w 4233616"/>
              <a:gd name="connsiteY134" fmla="*/ 4795632 h 8346397"/>
              <a:gd name="connsiteX135" fmla="*/ 3037133 w 4233616"/>
              <a:gd name="connsiteY135" fmla="*/ 4868659 h 8346397"/>
              <a:gd name="connsiteX136" fmla="*/ 3020465 w 4233616"/>
              <a:gd name="connsiteY136" fmla="*/ 5004390 h 8346397"/>
              <a:gd name="connsiteX137" fmla="*/ 2982365 w 4233616"/>
              <a:gd name="connsiteY137" fmla="*/ 5044872 h 8346397"/>
              <a:gd name="connsiteX138" fmla="*/ 2965696 w 4233616"/>
              <a:gd name="connsiteY138" fmla="*/ 5166315 h 8346397"/>
              <a:gd name="connsiteX139" fmla="*/ 2937121 w 4233616"/>
              <a:gd name="connsiteY139" fmla="*/ 5285378 h 8346397"/>
              <a:gd name="connsiteX140" fmla="*/ 2989508 w 4233616"/>
              <a:gd name="connsiteY140" fmla="*/ 5302047 h 8346397"/>
              <a:gd name="connsiteX141" fmla="*/ 2987127 w 4233616"/>
              <a:gd name="connsiteY141" fmla="*/ 5347290 h 8346397"/>
              <a:gd name="connsiteX142" fmla="*/ 2984746 w 4233616"/>
              <a:gd name="connsiteY142" fmla="*/ 5402059 h 8346397"/>
              <a:gd name="connsiteX143" fmla="*/ 3041896 w 4233616"/>
              <a:gd name="connsiteY143" fmla="*/ 5471115 h 8346397"/>
              <a:gd name="connsiteX144" fmla="*/ 3089521 w 4233616"/>
              <a:gd name="connsiteY144" fmla="*/ 5597322 h 8346397"/>
              <a:gd name="connsiteX145" fmla="*/ 2996652 w 4233616"/>
              <a:gd name="connsiteY145" fmla="*/ 5887834 h 8346397"/>
              <a:gd name="connsiteX146" fmla="*/ 3018083 w 4233616"/>
              <a:gd name="connsiteY146" fmla="*/ 5942603 h 8346397"/>
              <a:gd name="connsiteX147" fmla="*/ 3044277 w 4233616"/>
              <a:gd name="connsiteY147" fmla="*/ 5994990 h 8346397"/>
              <a:gd name="connsiteX148" fmla="*/ 3049040 w 4233616"/>
              <a:gd name="connsiteY148" fmla="*/ 6099765 h 8346397"/>
              <a:gd name="connsiteX149" fmla="*/ 3028402 w 4233616"/>
              <a:gd name="connsiteY149" fmla="*/ 6195807 h 8346397"/>
              <a:gd name="connsiteX150" fmla="*/ 2956170 w 4233616"/>
              <a:gd name="connsiteY150" fmla="*/ 6259310 h 8346397"/>
              <a:gd name="connsiteX151" fmla="*/ 2920452 w 4233616"/>
              <a:gd name="connsiteY151" fmla="*/ 6240259 h 8346397"/>
              <a:gd name="connsiteX152" fmla="*/ 2849015 w 4233616"/>
              <a:gd name="connsiteY152" fmla="*/ 6252165 h 8346397"/>
              <a:gd name="connsiteX153" fmla="*/ 2713283 w 4233616"/>
              <a:gd name="connsiteY153" fmla="*/ 6364084 h 8346397"/>
              <a:gd name="connsiteX154" fmla="*/ 2606127 w 4233616"/>
              <a:gd name="connsiteY154" fmla="*/ 6349797 h 8346397"/>
              <a:gd name="connsiteX155" fmla="*/ 2575171 w 4233616"/>
              <a:gd name="connsiteY155" fmla="*/ 6378372 h 8346397"/>
              <a:gd name="connsiteX156" fmla="*/ 2508495 w 4233616"/>
              <a:gd name="connsiteY156" fmla="*/ 6423614 h 8346397"/>
              <a:gd name="connsiteX157" fmla="*/ 2391815 w 4233616"/>
              <a:gd name="connsiteY157" fmla="*/ 6411709 h 8346397"/>
              <a:gd name="connsiteX158" fmla="*/ 2368002 w 4233616"/>
              <a:gd name="connsiteY158" fmla="*/ 6528390 h 8346397"/>
              <a:gd name="connsiteX159" fmla="*/ 2363240 w 4233616"/>
              <a:gd name="connsiteY159" fmla="*/ 6564109 h 8346397"/>
              <a:gd name="connsiteX160" fmla="*/ 2339428 w 4233616"/>
              <a:gd name="connsiteY160" fmla="*/ 6583159 h 8346397"/>
              <a:gd name="connsiteX161" fmla="*/ 2141783 w 4233616"/>
              <a:gd name="connsiteY161" fmla="*/ 6535534 h 8346397"/>
              <a:gd name="connsiteX162" fmla="*/ 2103683 w 4233616"/>
              <a:gd name="connsiteY162" fmla="*/ 6587922 h 8346397"/>
              <a:gd name="connsiteX163" fmla="*/ 2072727 w 4233616"/>
              <a:gd name="connsiteY163" fmla="*/ 6683172 h 8346397"/>
              <a:gd name="connsiteX164" fmla="*/ 2039389 w 4233616"/>
              <a:gd name="connsiteY164" fmla="*/ 6747465 h 8346397"/>
              <a:gd name="connsiteX165" fmla="*/ 2051296 w 4233616"/>
              <a:gd name="connsiteY165" fmla="*/ 6809378 h 8346397"/>
              <a:gd name="connsiteX166" fmla="*/ 2184646 w 4233616"/>
              <a:gd name="connsiteY166" fmla="*/ 6921297 h 8346397"/>
              <a:gd name="connsiteX167" fmla="*/ 2253702 w 4233616"/>
              <a:gd name="connsiteY167" fmla="*/ 6954634 h 8346397"/>
              <a:gd name="connsiteX168" fmla="*/ 2237033 w 4233616"/>
              <a:gd name="connsiteY168" fmla="*/ 6978447 h 8346397"/>
              <a:gd name="connsiteX169" fmla="*/ 2201315 w 4233616"/>
              <a:gd name="connsiteY169" fmla="*/ 6997497 h 8346397"/>
              <a:gd name="connsiteX170" fmla="*/ 2234652 w 4233616"/>
              <a:gd name="connsiteY170" fmla="*/ 7073697 h 8346397"/>
              <a:gd name="connsiteX171" fmla="*/ 2203696 w 4233616"/>
              <a:gd name="connsiteY171" fmla="*/ 7095128 h 8346397"/>
              <a:gd name="connsiteX172" fmla="*/ 2098921 w 4233616"/>
              <a:gd name="connsiteY172" fmla="*/ 7033215 h 8346397"/>
              <a:gd name="connsiteX173" fmla="*/ 2056058 w 4233616"/>
              <a:gd name="connsiteY173" fmla="*/ 7059409 h 8346397"/>
              <a:gd name="connsiteX174" fmla="*/ 1996527 w 4233616"/>
              <a:gd name="connsiteY174" fmla="*/ 6957015 h 8346397"/>
              <a:gd name="connsiteX175" fmla="*/ 1879846 w 4233616"/>
              <a:gd name="connsiteY175" fmla="*/ 6983209 h 8346397"/>
              <a:gd name="connsiteX176" fmla="*/ 1815552 w 4233616"/>
              <a:gd name="connsiteY176" fmla="*/ 6987972 h 8346397"/>
              <a:gd name="connsiteX177" fmla="*/ 1765546 w 4233616"/>
              <a:gd name="connsiteY177" fmla="*/ 6983210 h 8346397"/>
              <a:gd name="connsiteX178" fmla="*/ 1708396 w 4233616"/>
              <a:gd name="connsiteY178" fmla="*/ 7028453 h 8346397"/>
              <a:gd name="connsiteX179" fmla="*/ 1529802 w 4233616"/>
              <a:gd name="connsiteY179" fmla="*/ 6987972 h 8346397"/>
              <a:gd name="connsiteX180" fmla="*/ 1553614 w 4233616"/>
              <a:gd name="connsiteY180" fmla="*/ 7114178 h 8346397"/>
              <a:gd name="connsiteX181" fmla="*/ 1477415 w 4233616"/>
              <a:gd name="connsiteY181" fmla="*/ 7159422 h 8346397"/>
              <a:gd name="connsiteX182" fmla="*/ 1415502 w 4233616"/>
              <a:gd name="connsiteY182" fmla="*/ 7226096 h 8346397"/>
              <a:gd name="connsiteX183" fmla="*/ 1265483 w 4233616"/>
              <a:gd name="connsiteY183" fmla="*/ 7218953 h 8346397"/>
              <a:gd name="connsiteX184" fmla="*/ 1213096 w 4233616"/>
              <a:gd name="connsiteY184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244302 w 4233616"/>
              <a:gd name="connsiteY14" fmla="*/ 1072945 h 8346397"/>
              <a:gd name="connsiteX15" fmla="*/ 3310977 w 4233616"/>
              <a:gd name="connsiteY15" fmla="*/ 996745 h 8346397"/>
              <a:gd name="connsiteX16" fmla="*/ 3056977 w 4233616"/>
              <a:gd name="connsiteY16" fmla="*/ 982457 h 8346397"/>
              <a:gd name="connsiteX17" fmla="*/ 2958552 w 4233616"/>
              <a:gd name="connsiteY17" fmla="*/ 976107 h 8346397"/>
              <a:gd name="connsiteX18" fmla="*/ 2926802 w 4233616"/>
              <a:gd name="connsiteY18" fmla="*/ 906257 h 8346397"/>
              <a:gd name="connsiteX19" fmla="*/ 2866477 w 4233616"/>
              <a:gd name="connsiteY19" fmla="*/ 893559 h 8346397"/>
              <a:gd name="connsiteX20" fmla="*/ 2799802 w 4233616"/>
              <a:gd name="connsiteY20" fmla="*/ 874507 h 8346397"/>
              <a:gd name="connsiteX21" fmla="*/ 2761702 w 4233616"/>
              <a:gd name="connsiteY21" fmla="*/ 807832 h 8346397"/>
              <a:gd name="connsiteX22" fmla="*/ 2609302 w 4233616"/>
              <a:gd name="connsiteY22" fmla="*/ 760207 h 8346397"/>
              <a:gd name="connsiteX23" fmla="*/ 2580727 w 4233616"/>
              <a:gd name="connsiteY23" fmla="*/ 604632 h 8346397"/>
              <a:gd name="connsiteX24" fmla="*/ 2526752 w 4233616"/>
              <a:gd name="connsiteY24" fmla="*/ 531609 h 8346397"/>
              <a:gd name="connsiteX25" fmla="*/ 2596602 w 4233616"/>
              <a:gd name="connsiteY25" fmla="*/ 407782 h 8346397"/>
              <a:gd name="connsiteX26" fmla="*/ 2629939 w 4233616"/>
              <a:gd name="connsiteY26" fmla="*/ 310947 h 8346397"/>
              <a:gd name="connsiteX27" fmla="*/ 2517227 w 4233616"/>
              <a:gd name="connsiteY27" fmla="*/ 239507 h 8346397"/>
              <a:gd name="connsiteX28" fmla="*/ 2402927 w 4233616"/>
              <a:gd name="connsiteY28" fmla="*/ 271257 h 8346397"/>
              <a:gd name="connsiteX29" fmla="*/ 2275927 w 4233616"/>
              <a:gd name="connsiteY29" fmla="*/ 198232 h 8346397"/>
              <a:gd name="connsiteX30" fmla="*/ 2133052 w 4233616"/>
              <a:gd name="connsiteY30" fmla="*/ 233157 h 8346397"/>
              <a:gd name="connsiteX31" fmla="*/ 1913977 w 4233616"/>
              <a:gd name="connsiteY31" fmla="*/ 36309 h 8346397"/>
              <a:gd name="connsiteX32" fmla="*/ 1777452 w 4233616"/>
              <a:gd name="connsiteY32" fmla="*/ 13289 h 8346397"/>
              <a:gd name="connsiteX33" fmla="*/ 1703633 w 4233616"/>
              <a:gd name="connsiteY33" fmla="*/ 41864 h 8346397"/>
              <a:gd name="connsiteX34" fmla="*/ 1615527 w 4233616"/>
              <a:gd name="connsiteY34" fmla="*/ 75203 h 8346397"/>
              <a:gd name="connsiteX35" fmla="*/ 1515515 w 4233616"/>
              <a:gd name="connsiteY35" fmla="*/ 129971 h 8346397"/>
              <a:gd name="connsiteX36" fmla="*/ 1525040 w 4233616"/>
              <a:gd name="connsiteY36" fmla="*/ 194264 h 8346397"/>
              <a:gd name="connsiteX37" fmla="*/ 1505990 w 4233616"/>
              <a:gd name="connsiteY37" fmla="*/ 251415 h 8346397"/>
              <a:gd name="connsiteX38" fmla="*/ 1413121 w 4233616"/>
              <a:gd name="connsiteY38" fmla="*/ 270464 h 8346397"/>
              <a:gd name="connsiteX39" fmla="*/ 1339302 w 4233616"/>
              <a:gd name="connsiteY39" fmla="*/ 306184 h 8346397"/>
              <a:gd name="connsiteX40" fmla="*/ 1260721 w 4233616"/>
              <a:gd name="connsiteY40" fmla="*/ 346665 h 8346397"/>
              <a:gd name="connsiteX41" fmla="*/ 1191665 w 4233616"/>
              <a:gd name="connsiteY41" fmla="*/ 272847 h 8346397"/>
              <a:gd name="connsiteX42" fmla="*/ 1082127 w 4233616"/>
              <a:gd name="connsiteY42" fmla="*/ 353809 h 8346397"/>
              <a:gd name="connsiteX43" fmla="*/ 1020215 w 4233616"/>
              <a:gd name="connsiteY43" fmla="*/ 420484 h 8346397"/>
              <a:gd name="connsiteX44" fmla="*/ 858290 w 4233616"/>
              <a:gd name="connsiteY44" fmla="*/ 301422 h 8346397"/>
              <a:gd name="connsiteX45" fmla="*/ 796377 w 4233616"/>
              <a:gd name="connsiteY45" fmla="*/ 406196 h 8346397"/>
              <a:gd name="connsiteX46" fmla="*/ 755896 w 4233616"/>
              <a:gd name="connsiteY46" fmla="*/ 341903 h 8346397"/>
              <a:gd name="connsiteX47" fmla="*/ 689221 w 4233616"/>
              <a:gd name="connsiteY47" fmla="*/ 270465 h 8346397"/>
              <a:gd name="connsiteX48" fmla="*/ 667790 w 4233616"/>
              <a:gd name="connsiteY48" fmla="*/ 313328 h 8346397"/>
              <a:gd name="connsiteX49" fmla="*/ 620165 w 4233616"/>
              <a:gd name="connsiteY49" fmla="*/ 382384 h 8346397"/>
              <a:gd name="connsiteX50" fmla="*/ 589208 w 4233616"/>
              <a:gd name="connsiteY50" fmla="*/ 396672 h 8346397"/>
              <a:gd name="connsiteX51" fmla="*/ 498721 w 4233616"/>
              <a:gd name="connsiteY51" fmla="*/ 482397 h 8346397"/>
              <a:gd name="connsiteX52" fmla="*/ 396327 w 4233616"/>
              <a:gd name="connsiteY52" fmla="*/ 380003 h 8346397"/>
              <a:gd name="connsiteX53" fmla="*/ 243927 w 4233616"/>
              <a:gd name="connsiteY53" fmla="*/ 294278 h 8346397"/>
              <a:gd name="connsiteX54" fmla="*/ 174871 w 4233616"/>
              <a:gd name="connsiteY54" fmla="*/ 327615 h 8346397"/>
              <a:gd name="connsiteX55" fmla="*/ 127246 w 4233616"/>
              <a:gd name="connsiteY55" fmla="*/ 410959 h 8346397"/>
              <a:gd name="connsiteX56" fmla="*/ 43902 w 4233616"/>
              <a:gd name="connsiteY56" fmla="*/ 472872 h 8346397"/>
              <a:gd name="connsiteX57" fmla="*/ 8183 w 4233616"/>
              <a:gd name="connsiteY57" fmla="*/ 484778 h 8346397"/>
              <a:gd name="connsiteX58" fmla="*/ 198683 w 4233616"/>
              <a:gd name="connsiteY58" fmla="*/ 689565 h 8346397"/>
              <a:gd name="connsiteX59" fmla="*/ 265359 w 4233616"/>
              <a:gd name="connsiteY59" fmla="*/ 706234 h 8346397"/>
              <a:gd name="connsiteX60" fmla="*/ 298697 w 4233616"/>
              <a:gd name="connsiteY60" fmla="*/ 730047 h 8346397"/>
              <a:gd name="connsiteX61" fmla="*/ 296315 w 4233616"/>
              <a:gd name="connsiteY61" fmla="*/ 901496 h 8346397"/>
              <a:gd name="connsiteX62" fmla="*/ 362990 w 4233616"/>
              <a:gd name="connsiteY62" fmla="*/ 906259 h 8346397"/>
              <a:gd name="connsiteX63" fmla="*/ 401090 w 4233616"/>
              <a:gd name="connsiteY63" fmla="*/ 856253 h 8346397"/>
              <a:gd name="connsiteX64" fmla="*/ 482052 w 4233616"/>
              <a:gd name="connsiteY64" fmla="*/ 894353 h 8346397"/>
              <a:gd name="connsiteX65" fmla="*/ 420140 w 4233616"/>
              <a:gd name="connsiteY65" fmla="*/ 1039609 h 8346397"/>
              <a:gd name="connsiteX66" fmla="*/ 434427 w 4233616"/>
              <a:gd name="connsiteY66" fmla="*/ 1087234 h 8346397"/>
              <a:gd name="connsiteX67" fmla="*/ 379658 w 4233616"/>
              <a:gd name="connsiteY67" fmla="*/ 1139622 h 8346397"/>
              <a:gd name="connsiteX68" fmla="*/ 415377 w 4233616"/>
              <a:gd name="connsiteY68" fmla="*/ 1168196 h 8346397"/>
              <a:gd name="connsiteX69" fmla="*/ 486815 w 4233616"/>
              <a:gd name="connsiteY69" fmla="*/ 1256303 h 8346397"/>
              <a:gd name="connsiteX70" fmla="*/ 527296 w 4233616"/>
              <a:gd name="connsiteY70" fmla="*/ 1344409 h 8346397"/>
              <a:gd name="connsiteX71" fmla="*/ 636833 w 4233616"/>
              <a:gd name="connsiteY71" fmla="*/ 1396797 h 8346397"/>
              <a:gd name="connsiteX72" fmla="*/ 746371 w 4233616"/>
              <a:gd name="connsiteY72" fmla="*/ 1420609 h 8346397"/>
              <a:gd name="connsiteX73" fmla="*/ 829715 w 4233616"/>
              <a:gd name="connsiteY73" fmla="*/ 1468234 h 8346397"/>
              <a:gd name="connsiteX74" fmla="*/ 913058 w 4233616"/>
              <a:gd name="connsiteY74" fmla="*/ 1442040 h 8346397"/>
              <a:gd name="connsiteX75" fmla="*/ 994021 w 4233616"/>
              <a:gd name="connsiteY75" fmla="*/ 1368222 h 8346397"/>
              <a:gd name="connsiteX76" fmla="*/ 1103558 w 4233616"/>
              <a:gd name="connsiteY76" fmla="*/ 1351553 h 8346397"/>
              <a:gd name="connsiteX77" fmla="*/ 1170233 w 4233616"/>
              <a:gd name="connsiteY77" fmla="*/ 1356315 h 8346397"/>
              <a:gd name="connsiteX78" fmla="*/ 1329777 w 4233616"/>
              <a:gd name="connsiteY78" fmla="*/ 1465853 h 8346397"/>
              <a:gd name="connsiteX79" fmla="*/ 1389308 w 4233616"/>
              <a:gd name="connsiteY79" fmla="*/ 1494428 h 8346397"/>
              <a:gd name="connsiteX80" fmla="*/ 1260721 w 4233616"/>
              <a:gd name="connsiteY80" fmla="*/ 1596822 h 8346397"/>
              <a:gd name="connsiteX81" fmla="*/ 1263102 w 4233616"/>
              <a:gd name="connsiteY81" fmla="*/ 1661115 h 8346397"/>
              <a:gd name="connsiteX82" fmla="*/ 1425027 w 4233616"/>
              <a:gd name="connsiteY82" fmla="*/ 1613490 h 8346397"/>
              <a:gd name="connsiteX83" fmla="*/ 1386927 w 4233616"/>
              <a:gd name="connsiteY83" fmla="*/ 1677784 h 8346397"/>
              <a:gd name="connsiteX84" fmla="*/ 1405977 w 4233616"/>
              <a:gd name="connsiteY84" fmla="*/ 1751603 h 8346397"/>
              <a:gd name="connsiteX85" fmla="*/ 1517896 w 4233616"/>
              <a:gd name="connsiteY85" fmla="*/ 1787322 h 8346397"/>
              <a:gd name="connsiteX86" fmla="*/ 1591715 w 4233616"/>
              <a:gd name="connsiteY86" fmla="*/ 1803990 h 8346397"/>
              <a:gd name="connsiteX87" fmla="*/ 1501227 w 4233616"/>
              <a:gd name="connsiteY87" fmla="*/ 1934959 h 8346397"/>
              <a:gd name="connsiteX88" fmla="*/ 1494083 w 4233616"/>
              <a:gd name="connsiteY88" fmla="*/ 1984965 h 8346397"/>
              <a:gd name="connsiteX89" fmla="*/ 1422646 w 4233616"/>
              <a:gd name="connsiteY89" fmla="*/ 2020684 h 8346397"/>
              <a:gd name="connsiteX90" fmla="*/ 1391690 w 4233616"/>
              <a:gd name="connsiteY90" fmla="*/ 2082597 h 8346397"/>
              <a:gd name="connsiteX91" fmla="*/ 1260721 w 4233616"/>
              <a:gd name="connsiteY91" fmla="*/ 2056403 h 8346397"/>
              <a:gd name="connsiteX92" fmla="*/ 1139277 w 4233616"/>
              <a:gd name="connsiteY92" fmla="*/ 2056402 h 8346397"/>
              <a:gd name="connsiteX93" fmla="*/ 1072602 w 4233616"/>
              <a:gd name="connsiteY93" fmla="*/ 2084978 h 8346397"/>
              <a:gd name="connsiteX94" fmla="*/ 1065458 w 4233616"/>
              <a:gd name="connsiteY94" fmla="*/ 2184990 h 8346397"/>
              <a:gd name="connsiteX95" fmla="*/ 977352 w 4233616"/>
              <a:gd name="connsiteY95" fmla="*/ 2273097 h 8346397"/>
              <a:gd name="connsiteX96" fmla="*/ 1120227 w 4233616"/>
              <a:gd name="connsiteY96" fmla="*/ 2335009 h 8346397"/>
              <a:gd name="connsiteX97" fmla="*/ 1170234 w 4233616"/>
              <a:gd name="connsiteY97" fmla="*/ 2370727 h 8346397"/>
              <a:gd name="connsiteX98" fmla="*/ 1222621 w 4233616"/>
              <a:gd name="connsiteY98" fmla="*/ 2387397 h 8346397"/>
              <a:gd name="connsiteX99" fmla="*/ 1272627 w 4233616"/>
              <a:gd name="connsiteY99" fmla="*/ 2437403 h 8346397"/>
              <a:gd name="connsiteX100" fmla="*/ 1329777 w 4233616"/>
              <a:gd name="connsiteY100" fmla="*/ 2458834 h 8346397"/>
              <a:gd name="connsiteX101" fmla="*/ 1422646 w 4233616"/>
              <a:gd name="connsiteY101" fmla="*/ 2535034 h 8346397"/>
              <a:gd name="connsiteX102" fmla="*/ 1508371 w 4233616"/>
              <a:gd name="connsiteY102" fmla="*/ 2568373 h 8346397"/>
              <a:gd name="connsiteX103" fmla="*/ 1641721 w 4233616"/>
              <a:gd name="connsiteY103" fmla="*/ 2716009 h 8346397"/>
              <a:gd name="connsiteX104" fmla="*/ 1725065 w 4233616"/>
              <a:gd name="connsiteY104" fmla="*/ 2870790 h 8346397"/>
              <a:gd name="connsiteX105" fmla="*/ 1850477 w 4233616"/>
              <a:gd name="connsiteY105" fmla="*/ 2931907 h 8346397"/>
              <a:gd name="connsiteX106" fmla="*/ 1896514 w 4233616"/>
              <a:gd name="connsiteY106" fmla="*/ 2977947 h 8346397"/>
              <a:gd name="connsiteX107" fmla="*/ 1927471 w 4233616"/>
              <a:gd name="connsiteY107" fmla="*/ 3082722 h 8346397"/>
              <a:gd name="connsiteX108" fmla="*/ 1989383 w 4233616"/>
              <a:gd name="connsiteY108" fmla="*/ 3185115 h 8346397"/>
              <a:gd name="connsiteX109" fmla="*/ 2051296 w 4233616"/>
              <a:gd name="connsiteY109" fmla="*/ 3223215 h 8346397"/>
              <a:gd name="connsiteX110" fmla="*/ 2182265 w 4233616"/>
              <a:gd name="connsiteY110" fmla="*/ 3370853 h 8346397"/>
              <a:gd name="connsiteX111" fmla="*/ 2325139 w 4233616"/>
              <a:gd name="connsiteY111" fmla="*/ 3447053 h 8346397"/>
              <a:gd name="connsiteX112" fmla="*/ 2384671 w 4233616"/>
              <a:gd name="connsiteY112" fmla="*/ 3532778 h 8346397"/>
              <a:gd name="connsiteX113" fmla="*/ 2432296 w 4233616"/>
              <a:gd name="connsiteY113" fmla="*/ 3599453 h 8346397"/>
              <a:gd name="connsiteX114" fmla="*/ 2479921 w 4233616"/>
              <a:gd name="connsiteY114" fmla="*/ 3589929 h 8346397"/>
              <a:gd name="connsiteX115" fmla="*/ 2484683 w 4233616"/>
              <a:gd name="connsiteY115" fmla="*/ 3742328 h 8346397"/>
              <a:gd name="connsiteX116" fmla="*/ 2537071 w 4233616"/>
              <a:gd name="connsiteY116" fmla="*/ 3835197 h 8346397"/>
              <a:gd name="connsiteX117" fmla="*/ 2529927 w 4233616"/>
              <a:gd name="connsiteY117" fmla="*/ 3873297 h 8346397"/>
              <a:gd name="connsiteX118" fmla="*/ 2598983 w 4233616"/>
              <a:gd name="connsiteY118" fmla="*/ 3909015 h 8346397"/>
              <a:gd name="connsiteX119" fmla="*/ 2656133 w 4233616"/>
              <a:gd name="connsiteY119" fmla="*/ 3854247 h 8346397"/>
              <a:gd name="connsiteX120" fmla="*/ 2689471 w 4233616"/>
              <a:gd name="connsiteY120" fmla="*/ 3937590 h 8346397"/>
              <a:gd name="connsiteX121" fmla="*/ 2734715 w 4233616"/>
              <a:gd name="connsiteY121" fmla="*/ 3982834 h 8346397"/>
              <a:gd name="connsiteX122" fmla="*/ 2808533 w 4233616"/>
              <a:gd name="connsiteY122" fmla="*/ 4006647 h 8346397"/>
              <a:gd name="connsiteX123" fmla="*/ 2860921 w 4233616"/>
              <a:gd name="connsiteY123" fmla="*/ 4075703 h 8346397"/>
              <a:gd name="connsiteX124" fmla="*/ 2946646 w 4233616"/>
              <a:gd name="connsiteY124" fmla="*/ 4130472 h 8346397"/>
              <a:gd name="connsiteX125" fmla="*/ 2999033 w 4233616"/>
              <a:gd name="connsiteY125" fmla="*/ 4163809 h 8346397"/>
              <a:gd name="connsiteX126" fmla="*/ 2870446 w 4233616"/>
              <a:gd name="connsiteY126" fmla="*/ 4256678 h 8346397"/>
              <a:gd name="connsiteX127" fmla="*/ 2868064 w 4233616"/>
              <a:gd name="connsiteY127" fmla="*/ 4311446 h 8346397"/>
              <a:gd name="connsiteX128" fmla="*/ 2970458 w 4233616"/>
              <a:gd name="connsiteY128" fmla="*/ 4428128 h 8346397"/>
              <a:gd name="connsiteX129" fmla="*/ 3065708 w 4233616"/>
              <a:gd name="connsiteY129" fmla="*/ 4490040 h 8346397"/>
              <a:gd name="connsiteX130" fmla="*/ 3096665 w 4233616"/>
              <a:gd name="connsiteY130" fmla="*/ 4528140 h 8346397"/>
              <a:gd name="connsiteX131" fmla="*/ 3082377 w 4233616"/>
              <a:gd name="connsiteY131" fmla="*/ 4609103 h 8346397"/>
              <a:gd name="connsiteX132" fmla="*/ 3077615 w 4233616"/>
              <a:gd name="connsiteY132" fmla="*/ 4692447 h 8346397"/>
              <a:gd name="connsiteX133" fmla="*/ 3034752 w 4233616"/>
              <a:gd name="connsiteY133" fmla="*/ 4701972 h 8346397"/>
              <a:gd name="connsiteX134" fmla="*/ 3008558 w 4233616"/>
              <a:gd name="connsiteY134" fmla="*/ 4718640 h 8346397"/>
              <a:gd name="connsiteX135" fmla="*/ 3053802 w 4233616"/>
              <a:gd name="connsiteY135" fmla="*/ 4795632 h 8346397"/>
              <a:gd name="connsiteX136" fmla="*/ 3037133 w 4233616"/>
              <a:gd name="connsiteY136" fmla="*/ 4868659 h 8346397"/>
              <a:gd name="connsiteX137" fmla="*/ 3020465 w 4233616"/>
              <a:gd name="connsiteY137" fmla="*/ 5004390 h 8346397"/>
              <a:gd name="connsiteX138" fmla="*/ 2982365 w 4233616"/>
              <a:gd name="connsiteY138" fmla="*/ 5044872 h 8346397"/>
              <a:gd name="connsiteX139" fmla="*/ 2965696 w 4233616"/>
              <a:gd name="connsiteY139" fmla="*/ 5166315 h 8346397"/>
              <a:gd name="connsiteX140" fmla="*/ 2937121 w 4233616"/>
              <a:gd name="connsiteY140" fmla="*/ 5285378 h 8346397"/>
              <a:gd name="connsiteX141" fmla="*/ 2989508 w 4233616"/>
              <a:gd name="connsiteY141" fmla="*/ 5302047 h 8346397"/>
              <a:gd name="connsiteX142" fmla="*/ 2987127 w 4233616"/>
              <a:gd name="connsiteY142" fmla="*/ 5347290 h 8346397"/>
              <a:gd name="connsiteX143" fmla="*/ 2984746 w 4233616"/>
              <a:gd name="connsiteY143" fmla="*/ 5402059 h 8346397"/>
              <a:gd name="connsiteX144" fmla="*/ 3041896 w 4233616"/>
              <a:gd name="connsiteY144" fmla="*/ 5471115 h 8346397"/>
              <a:gd name="connsiteX145" fmla="*/ 3089521 w 4233616"/>
              <a:gd name="connsiteY145" fmla="*/ 5597322 h 8346397"/>
              <a:gd name="connsiteX146" fmla="*/ 2996652 w 4233616"/>
              <a:gd name="connsiteY146" fmla="*/ 5887834 h 8346397"/>
              <a:gd name="connsiteX147" fmla="*/ 3018083 w 4233616"/>
              <a:gd name="connsiteY147" fmla="*/ 5942603 h 8346397"/>
              <a:gd name="connsiteX148" fmla="*/ 3044277 w 4233616"/>
              <a:gd name="connsiteY148" fmla="*/ 5994990 h 8346397"/>
              <a:gd name="connsiteX149" fmla="*/ 3049040 w 4233616"/>
              <a:gd name="connsiteY149" fmla="*/ 6099765 h 8346397"/>
              <a:gd name="connsiteX150" fmla="*/ 3028402 w 4233616"/>
              <a:gd name="connsiteY150" fmla="*/ 6195807 h 8346397"/>
              <a:gd name="connsiteX151" fmla="*/ 2956170 w 4233616"/>
              <a:gd name="connsiteY151" fmla="*/ 6259310 h 8346397"/>
              <a:gd name="connsiteX152" fmla="*/ 2920452 w 4233616"/>
              <a:gd name="connsiteY152" fmla="*/ 6240259 h 8346397"/>
              <a:gd name="connsiteX153" fmla="*/ 2849015 w 4233616"/>
              <a:gd name="connsiteY153" fmla="*/ 6252165 h 8346397"/>
              <a:gd name="connsiteX154" fmla="*/ 2713283 w 4233616"/>
              <a:gd name="connsiteY154" fmla="*/ 6364084 h 8346397"/>
              <a:gd name="connsiteX155" fmla="*/ 2606127 w 4233616"/>
              <a:gd name="connsiteY155" fmla="*/ 6349797 h 8346397"/>
              <a:gd name="connsiteX156" fmla="*/ 2575171 w 4233616"/>
              <a:gd name="connsiteY156" fmla="*/ 6378372 h 8346397"/>
              <a:gd name="connsiteX157" fmla="*/ 2508495 w 4233616"/>
              <a:gd name="connsiteY157" fmla="*/ 6423614 h 8346397"/>
              <a:gd name="connsiteX158" fmla="*/ 2391815 w 4233616"/>
              <a:gd name="connsiteY158" fmla="*/ 6411709 h 8346397"/>
              <a:gd name="connsiteX159" fmla="*/ 2368002 w 4233616"/>
              <a:gd name="connsiteY159" fmla="*/ 6528390 h 8346397"/>
              <a:gd name="connsiteX160" fmla="*/ 2363240 w 4233616"/>
              <a:gd name="connsiteY160" fmla="*/ 6564109 h 8346397"/>
              <a:gd name="connsiteX161" fmla="*/ 2339428 w 4233616"/>
              <a:gd name="connsiteY161" fmla="*/ 6583159 h 8346397"/>
              <a:gd name="connsiteX162" fmla="*/ 2141783 w 4233616"/>
              <a:gd name="connsiteY162" fmla="*/ 6535534 h 8346397"/>
              <a:gd name="connsiteX163" fmla="*/ 2103683 w 4233616"/>
              <a:gd name="connsiteY163" fmla="*/ 6587922 h 8346397"/>
              <a:gd name="connsiteX164" fmla="*/ 2072727 w 4233616"/>
              <a:gd name="connsiteY164" fmla="*/ 6683172 h 8346397"/>
              <a:gd name="connsiteX165" fmla="*/ 2039389 w 4233616"/>
              <a:gd name="connsiteY165" fmla="*/ 6747465 h 8346397"/>
              <a:gd name="connsiteX166" fmla="*/ 2051296 w 4233616"/>
              <a:gd name="connsiteY166" fmla="*/ 6809378 h 8346397"/>
              <a:gd name="connsiteX167" fmla="*/ 2184646 w 4233616"/>
              <a:gd name="connsiteY167" fmla="*/ 6921297 h 8346397"/>
              <a:gd name="connsiteX168" fmla="*/ 2253702 w 4233616"/>
              <a:gd name="connsiteY168" fmla="*/ 6954634 h 8346397"/>
              <a:gd name="connsiteX169" fmla="*/ 2237033 w 4233616"/>
              <a:gd name="connsiteY169" fmla="*/ 6978447 h 8346397"/>
              <a:gd name="connsiteX170" fmla="*/ 2201315 w 4233616"/>
              <a:gd name="connsiteY170" fmla="*/ 6997497 h 8346397"/>
              <a:gd name="connsiteX171" fmla="*/ 2234652 w 4233616"/>
              <a:gd name="connsiteY171" fmla="*/ 7073697 h 8346397"/>
              <a:gd name="connsiteX172" fmla="*/ 2203696 w 4233616"/>
              <a:gd name="connsiteY172" fmla="*/ 7095128 h 8346397"/>
              <a:gd name="connsiteX173" fmla="*/ 2098921 w 4233616"/>
              <a:gd name="connsiteY173" fmla="*/ 7033215 h 8346397"/>
              <a:gd name="connsiteX174" fmla="*/ 2056058 w 4233616"/>
              <a:gd name="connsiteY174" fmla="*/ 7059409 h 8346397"/>
              <a:gd name="connsiteX175" fmla="*/ 1996527 w 4233616"/>
              <a:gd name="connsiteY175" fmla="*/ 6957015 h 8346397"/>
              <a:gd name="connsiteX176" fmla="*/ 1879846 w 4233616"/>
              <a:gd name="connsiteY176" fmla="*/ 6983209 h 8346397"/>
              <a:gd name="connsiteX177" fmla="*/ 1815552 w 4233616"/>
              <a:gd name="connsiteY177" fmla="*/ 6987972 h 8346397"/>
              <a:gd name="connsiteX178" fmla="*/ 1765546 w 4233616"/>
              <a:gd name="connsiteY178" fmla="*/ 6983210 h 8346397"/>
              <a:gd name="connsiteX179" fmla="*/ 1708396 w 4233616"/>
              <a:gd name="connsiteY179" fmla="*/ 7028453 h 8346397"/>
              <a:gd name="connsiteX180" fmla="*/ 1529802 w 4233616"/>
              <a:gd name="connsiteY180" fmla="*/ 6987972 h 8346397"/>
              <a:gd name="connsiteX181" fmla="*/ 1553614 w 4233616"/>
              <a:gd name="connsiteY181" fmla="*/ 7114178 h 8346397"/>
              <a:gd name="connsiteX182" fmla="*/ 1477415 w 4233616"/>
              <a:gd name="connsiteY182" fmla="*/ 7159422 h 8346397"/>
              <a:gd name="connsiteX183" fmla="*/ 1415502 w 4233616"/>
              <a:gd name="connsiteY183" fmla="*/ 7226096 h 8346397"/>
              <a:gd name="connsiteX184" fmla="*/ 1265483 w 4233616"/>
              <a:gd name="connsiteY184" fmla="*/ 7218953 h 8346397"/>
              <a:gd name="connsiteX185" fmla="*/ 1213096 w 4233616"/>
              <a:gd name="connsiteY185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168102 w 4233616"/>
              <a:gd name="connsiteY14" fmla="*/ 1139620 h 8346397"/>
              <a:gd name="connsiteX15" fmla="*/ 3244302 w 4233616"/>
              <a:gd name="connsiteY15" fmla="*/ 1072945 h 8346397"/>
              <a:gd name="connsiteX16" fmla="*/ 3310977 w 4233616"/>
              <a:gd name="connsiteY16" fmla="*/ 996745 h 8346397"/>
              <a:gd name="connsiteX17" fmla="*/ 3056977 w 4233616"/>
              <a:gd name="connsiteY17" fmla="*/ 982457 h 8346397"/>
              <a:gd name="connsiteX18" fmla="*/ 2958552 w 4233616"/>
              <a:gd name="connsiteY18" fmla="*/ 976107 h 8346397"/>
              <a:gd name="connsiteX19" fmla="*/ 2926802 w 4233616"/>
              <a:gd name="connsiteY19" fmla="*/ 906257 h 8346397"/>
              <a:gd name="connsiteX20" fmla="*/ 2866477 w 4233616"/>
              <a:gd name="connsiteY20" fmla="*/ 893559 h 8346397"/>
              <a:gd name="connsiteX21" fmla="*/ 2799802 w 4233616"/>
              <a:gd name="connsiteY21" fmla="*/ 874507 h 8346397"/>
              <a:gd name="connsiteX22" fmla="*/ 2761702 w 4233616"/>
              <a:gd name="connsiteY22" fmla="*/ 807832 h 8346397"/>
              <a:gd name="connsiteX23" fmla="*/ 2609302 w 4233616"/>
              <a:gd name="connsiteY23" fmla="*/ 760207 h 8346397"/>
              <a:gd name="connsiteX24" fmla="*/ 2580727 w 4233616"/>
              <a:gd name="connsiteY24" fmla="*/ 604632 h 8346397"/>
              <a:gd name="connsiteX25" fmla="*/ 2526752 w 4233616"/>
              <a:gd name="connsiteY25" fmla="*/ 531609 h 8346397"/>
              <a:gd name="connsiteX26" fmla="*/ 2596602 w 4233616"/>
              <a:gd name="connsiteY26" fmla="*/ 407782 h 8346397"/>
              <a:gd name="connsiteX27" fmla="*/ 2629939 w 4233616"/>
              <a:gd name="connsiteY27" fmla="*/ 310947 h 8346397"/>
              <a:gd name="connsiteX28" fmla="*/ 2517227 w 4233616"/>
              <a:gd name="connsiteY28" fmla="*/ 239507 h 8346397"/>
              <a:gd name="connsiteX29" fmla="*/ 2402927 w 4233616"/>
              <a:gd name="connsiteY29" fmla="*/ 271257 h 8346397"/>
              <a:gd name="connsiteX30" fmla="*/ 2275927 w 4233616"/>
              <a:gd name="connsiteY30" fmla="*/ 198232 h 8346397"/>
              <a:gd name="connsiteX31" fmla="*/ 2133052 w 4233616"/>
              <a:gd name="connsiteY31" fmla="*/ 233157 h 8346397"/>
              <a:gd name="connsiteX32" fmla="*/ 1913977 w 4233616"/>
              <a:gd name="connsiteY32" fmla="*/ 36309 h 8346397"/>
              <a:gd name="connsiteX33" fmla="*/ 1777452 w 4233616"/>
              <a:gd name="connsiteY33" fmla="*/ 13289 h 8346397"/>
              <a:gd name="connsiteX34" fmla="*/ 1703633 w 4233616"/>
              <a:gd name="connsiteY34" fmla="*/ 41864 h 8346397"/>
              <a:gd name="connsiteX35" fmla="*/ 1615527 w 4233616"/>
              <a:gd name="connsiteY35" fmla="*/ 75203 h 8346397"/>
              <a:gd name="connsiteX36" fmla="*/ 1515515 w 4233616"/>
              <a:gd name="connsiteY36" fmla="*/ 129971 h 8346397"/>
              <a:gd name="connsiteX37" fmla="*/ 1525040 w 4233616"/>
              <a:gd name="connsiteY37" fmla="*/ 194264 h 8346397"/>
              <a:gd name="connsiteX38" fmla="*/ 1505990 w 4233616"/>
              <a:gd name="connsiteY38" fmla="*/ 251415 h 8346397"/>
              <a:gd name="connsiteX39" fmla="*/ 1413121 w 4233616"/>
              <a:gd name="connsiteY39" fmla="*/ 270464 h 8346397"/>
              <a:gd name="connsiteX40" fmla="*/ 1339302 w 4233616"/>
              <a:gd name="connsiteY40" fmla="*/ 306184 h 8346397"/>
              <a:gd name="connsiteX41" fmla="*/ 1260721 w 4233616"/>
              <a:gd name="connsiteY41" fmla="*/ 346665 h 8346397"/>
              <a:gd name="connsiteX42" fmla="*/ 1191665 w 4233616"/>
              <a:gd name="connsiteY42" fmla="*/ 272847 h 8346397"/>
              <a:gd name="connsiteX43" fmla="*/ 1082127 w 4233616"/>
              <a:gd name="connsiteY43" fmla="*/ 353809 h 8346397"/>
              <a:gd name="connsiteX44" fmla="*/ 1020215 w 4233616"/>
              <a:gd name="connsiteY44" fmla="*/ 420484 h 8346397"/>
              <a:gd name="connsiteX45" fmla="*/ 858290 w 4233616"/>
              <a:gd name="connsiteY45" fmla="*/ 301422 h 8346397"/>
              <a:gd name="connsiteX46" fmla="*/ 796377 w 4233616"/>
              <a:gd name="connsiteY46" fmla="*/ 406196 h 8346397"/>
              <a:gd name="connsiteX47" fmla="*/ 755896 w 4233616"/>
              <a:gd name="connsiteY47" fmla="*/ 341903 h 8346397"/>
              <a:gd name="connsiteX48" fmla="*/ 689221 w 4233616"/>
              <a:gd name="connsiteY48" fmla="*/ 270465 h 8346397"/>
              <a:gd name="connsiteX49" fmla="*/ 667790 w 4233616"/>
              <a:gd name="connsiteY49" fmla="*/ 313328 h 8346397"/>
              <a:gd name="connsiteX50" fmla="*/ 620165 w 4233616"/>
              <a:gd name="connsiteY50" fmla="*/ 382384 h 8346397"/>
              <a:gd name="connsiteX51" fmla="*/ 589208 w 4233616"/>
              <a:gd name="connsiteY51" fmla="*/ 396672 h 8346397"/>
              <a:gd name="connsiteX52" fmla="*/ 498721 w 4233616"/>
              <a:gd name="connsiteY52" fmla="*/ 482397 h 8346397"/>
              <a:gd name="connsiteX53" fmla="*/ 396327 w 4233616"/>
              <a:gd name="connsiteY53" fmla="*/ 380003 h 8346397"/>
              <a:gd name="connsiteX54" fmla="*/ 243927 w 4233616"/>
              <a:gd name="connsiteY54" fmla="*/ 294278 h 8346397"/>
              <a:gd name="connsiteX55" fmla="*/ 174871 w 4233616"/>
              <a:gd name="connsiteY55" fmla="*/ 327615 h 8346397"/>
              <a:gd name="connsiteX56" fmla="*/ 127246 w 4233616"/>
              <a:gd name="connsiteY56" fmla="*/ 410959 h 8346397"/>
              <a:gd name="connsiteX57" fmla="*/ 43902 w 4233616"/>
              <a:gd name="connsiteY57" fmla="*/ 472872 h 8346397"/>
              <a:gd name="connsiteX58" fmla="*/ 8183 w 4233616"/>
              <a:gd name="connsiteY58" fmla="*/ 484778 h 8346397"/>
              <a:gd name="connsiteX59" fmla="*/ 198683 w 4233616"/>
              <a:gd name="connsiteY59" fmla="*/ 689565 h 8346397"/>
              <a:gd name="connsiteX60" fmla="*/ 265359 w 4233616"/>
              <a:gd name="connsiteY60" fmla="*/ 706234 h 8346397"/>
              <a:gd name="connsiteX61" fmla="*/ 298697 w 4233616"/>
              <a:gd name="connsiteY61" fmla="*/ 730047 h 8346397"/>
              <a:gd name="connsiteX62" fmla="*/ 296315 w 4233616"/>
              <a:gd name="connsiteY62" fmla="*/ 901496 h 8346397"/>
              <a:gd name="connsiteX63" fmla="*/ 362990 w 4233616"/>
              <a:gd name="connsiteY63" fmla="*/ 906259 h 8346397"/>
              <a:gd name="connsiteX64" fmla="*/ 401090 w 4233616"/>
              <a:gd name="connsiteY64" fmla="*/ 856253 h 8346397"/>
              <a:gd name="connsiteX65" fmla="*/ 482052 w 4233616"/>
              <a:gd name="connsiteY65" fmla="*/ 894353 h 8346397"/>
              <a:gd name="connsiteX66" fmla="*/ 420140 w 4233616"/>
              <a:gd name="connsiteY66" fmla="*/ 1039609 h 8346397"/>
              <a:gd name="connsiteX67" fmla="*/ 434427 w 4233616"/>
              <a:gd name="connsiteY67" fmla="*/ 1087234 h 8346397"/>
              <a:gd name="connsiteX68" fmla="*/ 379658 w 4233616"/>
              <a:gd name="connsiteY68" fmla="*/ 1139622 h 8346397"/>
              <a:gd name="connsiteX69" fmla="*/ 415377 w 4233616"/>
              <a:gd name="connsiteY69" fmla="*/ 1168196 h 8346397"/>
              <a:gd name="connsiteX70" fmla="*/ 486815 w 4233616"/>
              <a:gd name="connsiteY70" fmla="*/ 1256303 h 8346397"/>
              <a:gd name="connsiteX71" fmla="*/ 527296 w 4233616"/>
              <a:gd name="connsiteY71" fmla="*/ 1344409 h 8346397"/>
              <a:gd name="connsiteX72" fmla="*/ 636833 w 4233616"/>
              <a:gd name="connsiteY72" fmla="*/ 1396797 h 8346397"/>
              <a:gd name="connsiteX73" fmla="*/ 746371 w 4233616"/>
              <a:gd name="connsiteY73" fmla="*/ 1420609 h 8346397"/>
              <a:gd name="connsiteX74" fmla="*/ 829715 w 4233616"/>
              <a:gd name="connsiteY74" fmla="*/ 1468234 h 8346397"/>
              <a:gd name="connsiteX75" fmla="*/ 913058 w 4233616"/>
              <a:gd name="connsiteY75" fmla="*/ 1442040 h 8346397"/>
              <a:gd name="connsiteX76" fmla="*/ 994021 w 4233616"/>
              <a:gd name="connsiteY76" fmla="*/ 1368222 h 8346397"/>
              <a:gd name="connsiteX77" fmla="*/ 1103558 w 4233616"/>
              <a:gd name="connsiteY77" fmla="*/ 1351553 h 8346397"/>
              <a:gd name="connsiteX78" fmla="*/ 1170233 w 4233616"/>
              <a:gd name="connsiteY78" fmla="*/ 1356315 h 8346397"/>
              <a:gd name="connsiteX79" fmla="*/ 1329777 w 4233616"/>
              <a:gd name="connsiteY79" fmla="*/ 1465853 h 8346397"/>
              <a:gd name="connsiteX80" fmla="*/ 1389308 w 4233616"/>
              <a:gd name="connsiteY80" fmla="*/ 1494428 h 8346397"/>
              <a:gd name="connsiteX81" fmla="*/ 1260721 w 4233616"/>
              <a:gd name="connsiteY81" fmla="*/ 1596822 h 8346397"/>
              <a:gd name="connsiteX82" fmla="*/ 1263102 w 4233616"/>
              <a:gd name="connsiteY82" fmla="*/ 1661115 h 8346397"/>
              <a:gd name="connsiteX83" fmla="*/ 1425027 w 4233616"/>
              <a:gd name="connsiteY83" fmla="*/ 1613490 h 8346397"/>
              <a:gd name="connsiteX84" fmla="*/ 1386927 w 4233616"/>
              <a:gd name="connsiteY84" fmla="*/ 1677784 h 8346397"/>
              <a:gd name="connsiteX85" fmla="*/ 1405977 w 4233616"/>
              <a:gd name="connsiteY85" fmla="*/ 1751603 h 8346397"/>
              <a:gd name="connsiteX86" fmla="*/ 1517896 w 4233616"/>
              <a:gd name="connsiteY86" fmla="*/ 1787322 h 8346397"/>
              <a:gd name="connsiteX87" fmla="*/ 1591715 w 4233616"/>
              <a:gd name="connsiteY87" fmla="*/ 1803990 h 8346397"/>
              <a:gd name="connsiteX88" fmla="*/ 1501227 w 4233616"/>
              <a:gd name="connsiteY88" fmla="*/ 1934959 h 8346397"/>
              <a:gd name="connsiteX89" fmla="*/ 1494083 w 4233616"/>
              <a:gd name="connsiteY89" fmla="*/ 1984965 h 8346397"/>
              <a:gd name="connsiteX90" fmla="*/ 1422646 w 4233616"/>
              <a:gd name="connsiteY90" fmla="*/ 2020684 h 8346397"/>
              <a:gd name="connsiteX91" fmla="*/ 1391690 w 4233616"/>
              <a:gd name="connsiteY91" fmla="*/ 2082597 h 8346397"/>
              <a:gd name="connsiteX92" fmla="*/ 1260721 w 4233616"/>
              <a:gd name="connsiteY92" fmla="*/ 2056403 h 8346397"/>
              <a:gd name="connsiteX93" fmla="*/ 1139277 w 4233616"/>
              <a:gd name="connsiteY93" fmla="*/ 2056402 h 8346397"/>
              <a:gd name="connsiteX94" fmla="*/ 1072602 w 4233616"/>
              <a:gd name="connsiteY94" fmla="*/ 2084978 h 8346397"/>
              <a:gd name="connsiteX95" fmla="*/ 1065458 w 4233616"/>
              <a:gd name="connsiteY95" fmla="*/ 2184990 h 8346397"/>
              <a:gd name="connsiteX96" fmla="*/ 977352 w 4233616"/>
              <a:gd name="connsiteY96" fmla="*/ 2273097 h 8346397"/>
              <a:gd name="connsiteX97" fmla="*/ 1120227 w 4233616"/>
              <a:gd name="connsiteY97" fmla="*/ 2335009 h 8346397"/>
              <a:gd name="connsiteX98" fmla="*/ 1170234 w 4233616"/>
              <a:gd name="connsiteY98" fmla="*/ 2370727 h 8346397"/>
              <a:gd name="connsiteX99" fmla="*/ 1222621 w 4233616"/>
              <a:gd name="connsiteY99" fmla="*/ 2387397 h 8346397"/>
              <a:gd name="connsiteX100" fmla="*/ 1272627 w 4233616"/>
              <a:gd name="connsiteY100" fmla="*/ 2437403 h 8346397"/>
              <a:gd name="connsiteX101" fmla="*/ 1329777 w 4233616"/>
              <a:gd name="connsiteY101" fmla="*/ 2458834 h 8346397"/>
              <a:gd name="connsiteX102" fmla="*/ 1422646 w 4233616"/>
              <a:gd name="connsiteY102" fmla="*/ 2535034 h 8346397"/>
              <a:gd name="connsiteX103" fmla="*/ 1508371 w 4233616"/>
              <a:gd name="connsiteY103" fmla="*/ 2568373 h 8346397"/>
              <a:gd name="connsiteX104" fmla="*/ 1641721 w 4233616"/>
              <a:gd name="connsiteY104" fmla="*/ 2716009 h 8346397"/>
              <a:gd name="connsiteX105" fmla="*/ 1725065 w 4233616"/>
              <a:gd name="connsiteY105" fmla="*/ 2870790 h 8346397"/>
              <a:gd name="connsiteX106" fmla="*/ 1850477 w 4233616"/>
              <a:gd name="connsiteY106" fmla="*/ 2931907 h 8346397"/>
              <a:gd name="connsiteX107" fmla="*/ 1896514 w 4233616"/>
              <a:gd name="connsiteY107" fmla="*/ 2977947 h 8346397"/>
              <a:gd name="connsiteX108" fmla="*/ 1927471 w 4233616"/>
              <a:gd name="connsiteY108" fmla="*/ 3082722 h 8346397"/>
              <a:gd name="connsiteX109" fmla="*/ 1989383 w 4233616"/>
              <a:gd name="connsiteY109" fmla="*/ 3185115 h 8346397"/>
              <a:gd name="connsiteX110" fmla="*/ 2051296 w 4233616"/>
              <a:gd name="connsiteY110" fmla="*/ 3223215 h 8346397"/>
              <a:gd name="connsiteX111" fmla="*/ 2182265 w 4233616"/>
              <a:gd name="connsiteY111" fmla="*/ 3370853 h 8346397"/>
              <a:gd name="connsiteX112" fmla="*/ 2325139 w 4233616"/>
              <a:gd name="connsiteY112" fmla="*/ 3447053 h 8346397"/>
              <a:gd name="connsiteX113" fmla="*/ 2384671 w 4233616"/>
              <a:gd name="connsiteY113" fmla="*/ 3532778 h 8346397"/>
              <a:gd name="connsiteX114" fmla="*/ 2432296 w 4233616"/>
              <a:gd name="connsiteY114" fmla="*/ 3599453 h 8346397"/>
              <a:gd name="connsiteX115" fmla="*/ 2479921 w 4233616"/>
              <a:gd name="connsiteY115" fmla="*/ 3589929 h 8346397"/>
              <a:gd name="connsiteX116" fmla="*/ 2484683 w 4233616"/>
              <a:gd name="connsiteY116" fmla="*/ 3742328 h 8346397"/>
              <a:gd name="connsiteX117" fmla="*/ 2537071 w 4233616"/>
              <a:gd name="connsiteY117" fmla="*/ 3835197 h 8346397"/>
              <a:gd name="connsiteX118" fmla="*/ 2529927 w 4233616"/>
              <a:gd name="connsiteY118" fmla="*/ 3873297 h 8346397"/>
              <a:gd name="connsiteX119" fmla="*/ 2598983 w 4233616"/>
              <a:gd name="connsiteY119" fmla="*/ 3909015 h 8346397"/>
              <a:gd name="connsiteX120" fmla="*/ 2656133 w 4233616"/>
              <a:gd name="connsiteY120" fmla="*/ 3854247 h 8346397"/>
              <a:gd name="connsiteX121" fmla="*/ 2689471 w 4233616"/>
              <a:gd name="connsiteY121" fmla="*/ 3937590 h 8346397"/>
              <a:gd name="connsiteX122" fmla="*/ 2734715 w 4233616"/>
              <a:gd name="connsiteY122" fmla="*/ 3982834 h 8346397"/>
              <a:gd name="connsiteX123" fmla="*/ 2808533 w 4233616"/>
              <a:gd name="connsiteY123" fmla="*/ 4006647 h 8346397"/>
              <a:gd name="connsiteX124" fmla="*/ 2860921 w 4233616"/>
              <a:gd name="connsiteY124" fmla="*/ 4075703 h 8346397"/>
              <a:gd name="connsiteX125" fmla="*/ 2946646 w 4233616"/>
              <a:gd name="connsiteY125" fmla="*/ 4130472 h 8346397"/>
              <a:gd name="connsiteX126" fmla="*/ 2999033 w 4233616"/>
              <a:gd name="connsiteY126" fmla="*/ 4163809 h 8346397"/>
              <a:gd name="connsiteX127" fmla="*/ 2870446 w 4233616"/>
              <a:gd name="connsiteY127" fmla="*/ 4256678 h 8346397"/>
              <a:gd name="connsiteX128" fmla="*/ 2868064 w 4233616"/>
              <a:gd name="connsiteY128" fmla="*/ 4311446 h 8346397"/>
              <a:gd name="connsiteX129" fmla="*/ 2970458 w 4233616"/>
              <a:gd name="connsiteY129" fmla="*/ 4428128 h 8346397"/>
              <a:gd name="connsiteX130" fmla="*/ 3065708 w 4233616"/>
              <a:gd name="connsiteY130" fmla="*/ 4490040 h 8346397"/>
              <a:gd name="connsiteX131" fmla="*/ 3096665 w 4233616"/>
              <a:gd name="connsiteY131" fmla="*/ 4528140 h 8346397"/>
              <a:gd name="connsiteX132" fmla="*/ 3082377 w 4233616"/>
              <a:gd name="connsiteY132" fmla="*/ 4609103 h 8346397"/>
              <a:gd name="connsiteX133" fmla="*/ 3077615 w 4233616"/>
              <a:gd name="connsiteY133" fmla="*/ 4692447 h 8346397"/>
              <a:gd name="connsiteX134" fmla="*/ 3034752 w 4233616"/>
              <a:gd name="connsiteY134" fmla="*/ 4701972 h 8346397"/>
              <a:gd name="connsiteX135" fmla="*/ 3008558 w 4233616"/>
              <a:gd name="connsiteY135" fmla="*/ 4718640 h 8346397"/>
              <a:gd name="connsiteX136" fmla="*/ 3053802 w 4233616"/>
              <a:gd name="connsiteY136" fmla="*/ 4795632 h 8346397"/>
              <a:gd name="connsiteX137" fmla="*/ 3037133 w 4233616"/>
              <a:gd name="connsiteY137" fmla="*/ 4868659 h 8346397"/>
              <a:gd name="connsiteX138" fmla="*/ 3020465 w 4233616"/>
              <a:gd name="connsiteY138" fmla="*/ 5004390 h 8346397"/>
              <a:gd name="connsiteX139" fmla="*/ 2982365 w 4233616"/>
              <a:gd name="connsiteY139" fmla="*/ 5044872 h 8346397"/>
              <a:gd name="connsiteX140" fmla="*/ 2965696 w 4233616"/>
              <a:gd name="connsiteY140" fmla="*/ 5166315 h 8346397"/>
              <a:gd name="connsiteX141" fmla="*/ 2937121 w 4233616"/>
              <a:gd name="connsiteY141" fmla="*/ 5285378 h 8346397"/>
              <a:gd name="connsiteX142" fmla="*/ 2989508 w 4233616"/>
              <a:gd name="connsiteY142" fmla="*/ 5302047 h 8346397"/>
              <a:gd name="connsiteX143" fmla="*/ 2987127 w 4233616"/>
              <a:gd name="connsiteY143" fmla="*/ 5347290 h 8346397"/>
              <a:gd name="connsiteX144" fmla="*/ 2984746 w 4233616"/>
              <a:gd name="connsiteY144" fmla="*/ 5402059 h 8346397"/>
              <a:gd name="connsiteX145" fmla="*/ 3041896 w 4233616"/>
              <a:gd name="connsiteY145" fmla="*/ 5471115 h 8346397"/>
              <a:gd name="connsiteX146" fmla="*/ 3089521 w 4233616"/>
              <a:gd name="connsiteY146" fmla="*/ 5597322 h 8346397"/>
              <a:gd name="connsiteX147" fmla="*/ 2996652 w 4233616"/>
              <a:gd name="connsiteY147" fmla="*/ 5887834 h 8346397"/>
              <a:gd name="connsiteX148" fmla="*/ 3018083 w 4233616"/>
              <a:gd name="connsiteY148" fmla="*/ 5942603 h 8346397"/>
              <a:gd name="connsiteX149" fmla="*/ 3044277 w 4233616"/>
              <a:gd name="connsiteY149" fmla="*/ 5994990 h 8346397"/>
              <a:gd name="connsiteX150" fmla="*/ 3049040 w 4233616"/>
              <a:gd name="connsiteY150" fmla="*/ 6099765 h 8346397"/>
              <a:gd name="connsiteX151" fmla="*/ 3028402 w 4233616"/>
              <a:gd name="connsiteY151" fmla="*/ 6195807 h 8346397"/>
              <a:gd name="connsiteX152" fmla="*/ 2956170 w 4233616"/>
              <a:gd name="connsiteY152" fmla="*/ 6259310 h 8346397"/>
              <a:gd name="connsiteX153" fmla="*/ 2920452 w 4233616"/>
              <a:gd name="connsiteY153" fmla="*/ 6240259 h 8346397"/>
              <a:gd name="connsiteX154" fmla="*/ 2849015 w 4233616"/>
              <a:gd name="connsiteY154" fmla="*/ 6252165 h 8346397"/>
              <a:gd name="connsiteX155" fmla="*/ 2713283 w 4233616"/>
              <a:gd name="connsiteY155" fmla="*/ 6364084 h 8346397"/>
              <a:gd name="connsiteX156" fmla="*/ 2606127 w 4233616"/>
              <a:gd name="connsiteY156" fmla="*/ 6349797 h 8346397"/>
              <a:gd name="connsiteX157" fmla="*/ 2575171 w 4233616"/>
              <a:gd name="connsiteY157" fmla="*/ 6378372 h 8346397"/>
              <a:gd name="connsiteX158" fmla="*/ 2508495 w 4233616"/>
              <a:gd name="connsiteY158" fmla="*/ 6423614 h 8346397"/>
              <a:gd name="connsiteX159" fmla="*/ 2391815 w 4233616"/>
              <a:gd name="connsiteY159" fmla="*/ 6411709 h 8346397"/>
              <a:gd name="connsiteX160" fmla="*/ 2368002 w 4233616"/>
              <a:gd name="connsiteY160" fmla="*/ 6528390 h 8346397"/>
              <a:gd name="connsiteX161" fmla="*/ 2363240 w 4233616"/>
              <a:gd name="connsiteY161" fmla="*/ 6564109 h 8346397"/>
              <a:gd name="connsiteX162" fmla="*/ 2339428 w 4233616"/>
              <a:gd name="connsiteY162" fmla="*/ 6583159 h 8346397"/>
              <a:gd name="connsiteX163" fmla="*/ 2141783 w 4233616"/>
              <a:gd name="connsiteY163" fmla="*/ 6535534 h 8346397"/>
              <a:gd name="connsiteX164" fmla="*/ 2103683 w 4233616"/>
              <a:gd name="connsiteY164" fmla="*/ 6587922 h 8346397"/>
              <a:gd name="connsiteX165" fmla="*/ 2072727 w 4233616"/>
              <a:gd name="connsiteY165" fmla="*/ 6683172 h 8346397"/>
              <a:gd name="connsiteX166" fmla="*/ 2039389 w 4233616"/>
              <a:gd name="connsiteY166" fmla="*/ 6747465 h 8346397"/>
              <a:gd name="connsiteX167" fmla="*/ 2051296 w 4233616"/>
              <a:gd name="connsiteY167" fmla="*/ 6809378 h 8346397"/>
              <a:gd name="connsiteX168" fmla="*/ 2184646 w 4233616"/>
              <a:gd name="connsiteY168" fmla="*/ 6921297 h 8346397"/>
              <a:gd name="connsiteX169" fmla="*/ 2253702 w 4233616"/>
              <a:gd name="connsiteY169" fmla="*/ 6954634 h 8346397"/>
              <a:gd name="connsiteX170" fmla="*/ 2237033 w 4233616"/>
              <a:gd name="connsiteY170" fmla="*/ 6978447 h 8346397"/>
              <a:gd name="connsiteX171" fmla="*/ 2201315 w 4233616"/>
              <a:gd name="connsiteY171" fmla="*/ 6997497 h 8346397"/>
              <a:gd name="connsiteX172" fmla="*/ 2234652 w 4233616"/>
              <a:gd name="connsiteY172" fmla="*/ 7073697 h 8346397"/>
              <a:gd name="connsiteX173" fmla="*/ 2203696 w 4233616"/>
              <a:gd name="connsiteY173" fmla="*/ 7095128 h 8346397"/>
              <a:gd name="connsiteX174" fmla="*/ 2098921 w 4233616"/>
              <a:gd name="connsiteY174" fmla="*/ 7033215 h 8346397"/>
              <a:gd name="connsiteX175" fmla="*/ 2056058 w 4233616"/>
              <a:gd name="connsiteY175" fmla="*/ 7059409 h 8346397"/>
              <a:gd name="connsiteX176" fmla="*/ 1996527 w 4233616"/>
              <a:gd name="connsiteY176" fmla="*/ 6957015 h 8346397"/>
              <a:gd name="connsiteX177" fmla="*/ 1879846 w 4233616"/>
              <a:gd name="connsiteY177" fmla="*/ 6983209 h 8346397"/>
              <a:gd name="connsiteX178" fmla="*/ 1815552 w 4233616"/>
              <a:gd name="connsiteY178" fmla="*/ 6987972 h 8346397"/>
              <a:gd name="connsiteX179" fmla="*/ 1765546 w 4233616"/>
              <a:gd name="connsiteY179" fmla="*/ 6983210 h 8346397"/>
              <a:gd name="connsiteX180" fmla="*/ 1708396 w 4233616"/>
              <a:gd name="connsiteY180" fmla="*/ 7028453 h 8346397"/>
              <a:gd name="connsiteX181" fmla="*/ 1529802 w 4233616"/>
              <a:gd name="connsiteY181" fmla="*/ 6987972 h 8346397"/>
              <a:gd name="connsiteX182" fmla="*/ 1553614 w 4233616"/>
              <a:gd name="connsiteY182" fmla="*/ 7114178 h 8346397"/>
              <a:gd name="connsiteX183" fmla="*/ 1477415 w 4233616"/>
              <a:gd name="connsiteY183" fmla="*/ 7159422 h 8346397"/>
              <a:gd name="connsiteX184" fmla="*/ 1415502 w 4233616"/>
              <a:gd name="connsiteY184" fmla="*/ 7226096 h 8346397"/>
              <a:gd name="connsiteX185" fmla="*/ 1265483 w 4233616"/>
              <a:gd name="connsiteY185" fmla="*/ 7218953 h 8346397"/>
              <a:gd name="connsiteX186" fmla="*/ 1213096 w 4233616"/>
              <a:gd name="connsiteY18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168102 w 4233616"/>
              <a:gd name="connsiteY14" fmla="*/ 1139620 h 8346397"/>
              <a:gd name="connsiteX15" fmla="*/ 3225252 w 4233616"/>
              <a:gd name="connsiteY15" fmla="*/ 1049132 h 8346397"/>
              <a:gd name="connsiteX16" fmla="*/ 3310977 w 4233616"/>
              <a:gd name="connsiteY16" fmla="*/ 996745 h 8346397"/>
              <a:gd name="connsiteX17" fmla="*/ 3056977 w 4233616"/>
              <a:gd name="connsiteY17" fmla="*/ 982457 h 8346397"/>
              <a:gd name="connsiteX18" fmla="*/ 2958552 w 4233616"/>
              <a:gd name="connsiteY18" fmla="*/ 976107 h 8346397"/>
              <a:gd name="connsiteX19" fmla="*/ 2926802 w 4233616"/>
              <a:gd name="connsiteY19" fmla="*/ 906257 h 8346397"/>
              <a:gd name="connsiteX20" fmla="*/ 2866477 w 4233616"/>
              <a:gd name="connsiteY20" fmla="*/ 893559 h 8346397"/>
              <a:gd name="connsiteX21" fmla="*/ 2799802 w 4233616"/>
              <a:gd name="connsiteY21" fmla="*/ 874507 h 8346397"/>
              <a:gd name="connsiteX22" fmla="*/ 2761702 w 4233616"/>
              <a:gd name="connsiteY22" fmla="*/ 807832 h 8346397"/>
              <a:gd name="connsiteX23" fmla="*/ 2609302 w 4233616"/>
              <a:gd name="connsiteY23" fmla="*/ 760207 h 8346397"/>
              <a:gd name="connsiteX24" fmla="*/ 2580727 w 4233616"/>
              <a:gd name="connsiteY24" fmla="*/ 604632 h 8346397"/>
              <a:gd name="connsiteX25" fmla="*/ 2526752 w 4233616"/>
              <a:gd name="connsiteY25" fmla="*/ 531609 h 8346397"/>
              <a:gd name="connsiteX26" fmla="*/ 2596602 w 4233616"/>
              <a:gd name="connsiteY26" fmla="*/ 407782 h 8346397"/>
              <a:gd name="connsiteX27" fmla="*/ 2629939 w 4233616"/>
              <a:gd name="connsiteY27" fmla="*/ 310947 h 8346397"/>
              <a:gd name="connsiteX28" fmla="*/ 2517227 w 4233616"/>
              <a:gd name="connsiteY28" fmla="*/ 239507 h 8346397"/>
              <a:gd name="connsiteX29" fmla="*/ 2402927 w 4233616"/>
              <a:gd name="connsiteY29" fmla="*/ 271257 h 8346397"/>
              <a:gd name="connsiteX30" fmla="*/ 2275927 w 4233616"/>
              <a:gd name="connsiteY30" fmla="*/ 198232 h 8346397"/>
              <a:gd name="connsiteX31" fmla="*/ 2133052 w 4233616"/>
              <a:gd name="connsiteY31" fmla="*/ 233157 h 8346397"/>
              <a:gd name="connsiteX32" fmla="*/ 1913977 w 4233616"/>
              <a:gd name="connsiteY32" fmla="*/ 36309 h 8346397"/>
              <a:gd name="connsiteX33" fmla="*/ 1777452 w 4233616"/>
              <a:gd name="connsiteY33" fmla="*/ 13289 h 8346397"/>
              <a:gd name="connsiteX34" fmla="*/ 1703633 w 4233616"/>
              <a:gd name="connsiteY34" fmla="*/ 41864 h 8346397"/>
              <a:gd name="connsiteX35" fmla="*/ 1615527 w 4233616"/>
              <a:gd name="connsiteY35" fmla="*/ 75203 h 8346397"/>
              <a:gd name="connsiteX36" fmla="*/ 1515515 w 4233616"/>
              <a:gd name="connsiteY36" fmla="*/ 129971 h 8346397"/>
              <a:gd name="connsiteX37" fmla="*/ 1525040 w 4233616"/>
              <a:gd name="connsiteY37" fmla="*/ 194264 h 8346397"/>
              <a:gd name="connsiteX38" fmla="*/ 1505990 w 4233616"/>
              <a:gd name="connsiteY38" fmla="*/ 251415 h 8346397"/>
              <a:gd name="connsiteX39" fmla="*/ 1413121 w 4233616"/>
              <a:gd name="connsiteY39" fmla="*/ 270464 h 8346397"/>
              <a:gd name="connsiteX40" fmla="*/ 1339302 w 4233616"/>
              <a:gd name="connsiteY40" fmla="*/ 306184 h 8346397"/>
              <a:gd name="connsiteX41" fmla="*/ 1260721 w 4233616"/>
              <a:gd name="connsiteY41" fmla="*/ 346665 h 8346397"/>
              <a:gd name="connsiteX42" fmla="*/ 1191665 w 4233616"/>
              <a:gd name="connsiteY42" fmla="*/ 272847 h 8346397"/>
              <a:gd name="connsiteX43" fmla="*/ 1082127 w 4233616"/>
              <a:gd name="connsiteY43" fmla="*/ 353809 h 8346397"/>
              <a:gd name="connsiteX44" fmla="*/ 1020215 w 4233616"/>
              <a:gd name="connsiteY44" fmla="*/ 420484 h 8346397"/>
              <a:gd name="connsiteX45" fmla="*/ 858290 w 4233616"/>
              <a:gd name="connsiteY45" fmla="*/ 301422 h 8346397"/>
              <a:gd name="connsiteX46" fmla="*/ 796377 w 4233616"/>
              <a:gd name="connsiteY46" fmla="*/ 406196 h 8346397"/>
              <a:gd name="connsiteX47" fmla="*/ 755896 w 4233616"/>
              <a:gd name="connsiteY47" fmla="*/ 341903 h 8346397"/>
              <a:gd name="connsiteX48" fmla="*/ 689221 w 4233616"/>
              <a:gd name="connsiteY48" fmla="*/ 270465 h 8346397"/>
              <a:gd name="connsiteX49" fmla="*/ 667790 w 4233616"/>
              <a:gd name="connsiteY49" fmla="*/ 313328 h 8346397"/>
              <a:gd name="connsiteX50" fmla="*/ 620165 w 4233616"/>
              <a:gd name="connsiteY50" fmla="*/ 382384 h 8346397"/>
              <a:gd name="connsiteX51" fmla="*/ 589208 w 4233616"/>
              <a:gd name="connsiteY51" fmla="*/ 396672 h 8346397"/>
              <a:gd name="connsiteX52" fmla="*/ 498721 w 4233616"/>
              <a:gd name="connsiteY52" fmla="*/ 482397 h 8346397"/>
              <a:gd name="connsiteX53" fmla="*/ 396327 w 4233616"/>
              <a:gd name="connsiteY53" fmla="*/ 380003 h 8346397"/>
              <a:gd name="connsiteX54" fmla="*/ 243927 w 4233616"/>
              <a:gd name="connsiteY54" fmla="*/ 294278 h 8346397"/>
              <a:gd name="connsiteX55" fmla="*/ 174871 w 4233616"/>
              <a:gd name="connsiteY55" fmla="*/ 327615 h 8346397"/>
              <a:gd name="connsiteX56" fmla="*/ 127246 w 4233616"/>
              <a:gd name="connsiteY56" fmla="*/ 410959 h 8346397"/>
              <a:gd name="connsiteX57" fmla="*/ 43902 w 4233616"/>
              <a:gd name="connsiteY57" fmla="*/ 472872 h 8346397"/>
              <a:gd name="connsiteX58" fmla="*/ 8183 w 4233616"/>
              <a:gd name="connsiteY58" fmla="*/ 484778 h 8346397"/>
              <a:gd name="connsiteX59" fmla="*/ 198683 w 4233616"/>
              <a:gd name="connsiteY59" fmla="*/ 689565 h 8346397"/>
              <a:gd name="connsiteX60" fmla="*/ 265359 w 4233616"/>
              <a:gd name="connsiteY60" fmla="*/ 706234 h 8346397"/>
              <a:gd name="connsiteX61" fmla="*/ 298697 w 4233616"/>
              <a:gd name="connsiteY61" fmla="*/ 730047 h 8346397"/>
              <a:gd name="connsiteX62" fmla="*/ 296315 w 4233616"/>
              <a:gd name="connsiteY62" fmla="*/ 901496 h 8346397"/>
              <a:gd name="connsiteX63" fmla="*/ 362990 w 4233616"/>
              <a:gd name="connsiteY63" fmla="*/ 906259 h 8346397"/>
              <a:gd name="connsiteX64" fmla="*/ 401090 w 4233616"/>
              <a:gd name="connsiteY64" fmla="*/ 856253 h 8346397"/>
              <a:gd name="connsiteX65" fmla="*/ 482052 w 4233616"/>
              <a:gd name="connsiteY65" fmla="*/ 894353 h 8346397"/>
              <a:gd name="connsiteX66" fmla="*/ 420140 w 4233616"/>
              <a:gd name="connsiteY66" fmla="*/ 1039609 h 8346397"/>
              <a:gd name="connsiteX67" fmla="*/ 434427 w 4233616"/>
              <a:gd name="connsiteY67" fmla="*/ 1087234 h 8346397"/>
              <a:gd name="connsiteX68" fmla="*/ 379658 w 4233616"/>
              <a:gd name="connsiteY68" fmla="*/ 1139622 h 8346397"/>
              <a:gd name="connsiteX69" fmla="*/ 415377 w 4233616"/>
              <a:gd name="connsiteY69" fmla="*/ 1168196 h 8346397"/>
              <a:gd name="connsiteX70" fmla="*/ 486815 w 4233616"/>
              <a:gd name="connsiteY70" fmla="*/ 1256303 h 8346397"/>
              <a:gd name="connsiteX71" fmla="*/ 527296 w 4233616"/>
              <a:gd name="connsiteY71" fmla="*/ 1344409 h 8346397"/>
              <a:gd name="connsiteX72" fmla="*/ 636833 w 4233616"/>
              <a:gd name="connsiteY72" fmla="*/ 1396797 h 8346397"/>
              <a:gd name="connsiteX73" fmla="*/ 746371 w 4233616"/>
              <a:gd name="connsiteY73" fmla="*/ 1420609 h 8346397"/>
              <a:gd name="connsiteX74" fmla="*/ 829715 w 4233616"/>
              <a:gd name="connsiteY74" fmla="*/ 1468234 h 8346397"/>
              <a:gd name="connsiteX75" fmla="*/ 913058 w 4233616"/>
              <a:gd name="connsiteY75" fmla="*/ 1442040 h 8346397"/>
              <a:gd name="connsiteX76" fmla="*/ 994021 w 4233616"/>
              <a:gd name="connsiteY76" fmla="*/ 1368222 h 8346397"/>
              <a:gd name="connsiteX77" fmla="*/ 1103558 w 4233616"/>
              <a:gd name="connsiteY77" fmla="*/ 1351553 h 8346397"/>
              <a:gd name="connsiteX78" fmla="*/ 1170233 w 4233616"/>
              <a:gd name="connsiteY78" fmla="*/ 1356315 h 8346397"/>
              <a:gd name="connsiteX79" fmla="*/ 1329777 w 4233616"/>
              <a:gd name="connsiteY79" fmla="*/ 1465853 h 8346397"/>
              <a:gd name="connsiteX80" fmla="*/ 1389308 w 4233616"/>
              <a:gd name="connsiteY80" fmla="*/ 1494428 h 8346397"/>
              <a:gd name="connsiteX81" fmla="*/ 1260721 w 4233616"/>
              <a:gd name="connsiteY81" fmla="*/ 1596822 h 8346397"/>
              <a:gd name="connsiteX82" fmla="*/ 1263102 w 4233616"/>
              <a:gd name="connsiteY82" fmla="*/ 1661115 h 8346397"/>
              <a:gd name="connsiteX83" fmla="*/ 1425027 w 4233616"/>
              <a:gd name="connsiteY83" fmla="*/ 1613490 h 8346397"/>
              <a:gd name="connsiteX84" fmla="*/ 1386927 w 4233616"/>
              <a:gd name="connsiteY84" fmla="*/ 1677784 h 8346397"/>
              <a:gd name="connsiteX85" fmla="*/ 1405977 w 4233616"/>
              <a:gd name="connsiteY85" fmla="*/ 1751603 h 8346397"/>
              <a:gd name="connsiteX86" fmla="*/ 1517896 w 4233616"/>
              <a:gd name="connsiteY86" fmla="*/ 1787322 h 8346397"/>
              <a:gd name="connsiteX87" fmla="*/ 1591715 w 4233616"/>
              <a:gd name="connsiteY87" fmla="*/ 1803990 h 8346397"/>
              <a:gd name="connsiteX88" fmla="*/ 1501227 w 4233616"/>
              <a:gd name="connsiteY88" fmla="*/ 1934959 h 8346397"/>
              <a:gd name="connsiteX89" fmla="*/ 1494083 w 4233616"/>
              <a:gd name="connsiteY89" fmla="*/ 1984965 h 8346397"/>
              <a:gd name="connsiteX90" fmla="*/ 1422646 w 4233616"/>
              <a:gd name="connsiteY90" fmla="*/ 2020684 h 8346397"/>
              <a:gd name="connsiteX91" fmla="*/ 1391690 w 4233616"/>
              <a:gd name="connsiteY91" fmla="*/ 2082597 h 8346397"/>
              <a:gd name="connsiteX92" fmla="*/ 1260721 w 4233616"/>
              <a:gd name="connsiteY92" fmla="*/ 2056403 h 8346397"/>
              <a:gd name="connsiteX93" fmla="*/ 1139277 w 4233616"/>
              <a:gd name="connsiteY93" fmla="*/ 2056402 h 8346397"/>
              <a:gd name="connsiteX94" fmla="*/ 1072602 w 4233616"/>
              <a:gd name="connsiteY94" fmla="*/ 2084978 h 8346397"/>
              <a:gd name="connsiteX95" fmla="*/ 1065458 w 4233616"/>
              <a:gd name="connsiteY95" fmla="*/ 2184990 h 8346397"/>
              <a:gd name="connsiteX96" fmla="*/ 977352 w 4233616"/>
              <a:gd name="connsiteY96" fmla="*/ 2273097 h 8346397"/>
              <a:gd name="connsiteX97" fmla="*/ 1120227 w 4233616"/>
              <a:gd name="connsiteY97" fmla="*/ 2335009 h 8346397"/>
              <a:gd name="connsiteX98" fmla="*/ 1170234 w 4233616"/>
              <a:gd name="connsiteY98" fmla="*/ 2370727 h 8346397"/>
              <a:gd name="connsiteX99" fmla="*/ 1222621 w 4233616"/>
              <a:gd name="connsiteY99" fmla="*/ 2387397 h 8346397"/>
              <a:gd name="connsiteX100" fmla="*/ 1272627 w 4233616"/>
              <a:gd name="connsiteY100" fmla="*/ 2437403 h 8346397"/>
              <a:gd name="connsiteX101" fmla="*/ 1329777 w 4233616"/>
              <a:gd name="connsiteY101" fmla="*/ 2458834 h 8346397"/>
              <a:gd name="connsiteX102" fmla="*/ 1422646 w 4233616"/>
              <a:gd name="connsiteY102" fmla="*/ 2535034 h 8346397"/>
              <a:gd name="connsiteX103" fmla="*/ 1508371 w 4233616"/>
              <a:gd name="connsiteY103" fmla="*/ 2568373 h 8346397"/>
              <a:gd name="connsiteX104" fmla="*/ 1641721 w 4233616"/>
              <a:gd name="connsiteY104" fmla="*/ 2716009 h 8346397"/>
              <a:gd name="connsiteX105" fmla="*/ 1725065 w 4233616"/>
              <a:gd name="connsiteY105" fmla="*/ 2870790 h 8346397"/>
              <a:gd name="connsiteX106" fmla="*/ 1850477 w 4233616"/>
              <a:gd name="connsiteY106" fmla="*/ 2931907 h 8346397"/>
              <a:gd name="connsiteX107" fmla="*/ 1896514 w 4233616"/>
              <a:gd name="connsiteY107" fmla="*/ 2977947 h 8346397"/>
              <a:gd name="connsiteX108" fmla="*/ 1927471 w 4233616"/>
              <a:gd name="connsiteY108" fmla="*/ 3082722 h 8346397"/>
              <a:gd name="connsiteX109" fmla="*/ 1989383 w 4233616"/>
              <a:gd name="connsiteY109" fmla="*/ 3185115 h 8346397"/>
              <a:gd name="connsiteX110" fmla="*/ 2051296 w 4233616"/>
              <a:gd name="connsiteY110" fmla="*/ 3223215 h 8346397"/>
              <a:gd name="connsiteX111" fmla="*/ 2182265 w 4233616"/>
              <a:gd name="connsiteY111" fmla="*/ 3370853 h 8346397"/>
              <a:gd name="connsiteX112" fmla="*/ 2325139 w 4233616"/>
              <a:gd name="connsiteY112" fmla="*/ 3447053 h 8346397"/>
              <a:gd name="connsiteX113" fmla="*/ 2384671 w 4233616"/>
              <a:gd name="connsiteY113" fmla="*/ 3532778 h 8346397"/>
              <a:gd name="connsiteX114" fmla="*/ 2432296 w 4233616"/>
              <a:gd name="connsiteY114" fmla="*/ 3599453 h 8346397"/>
              <a:gd name="connsiteX115" fmla="*/ 2479921 w 4233616"/>
              <a:gd name="connsiteY115" fmla="*/ 3589929 h 8346397"/>
              <a:gd name="connsiteX116" fmla="*/ 2484683 w 4233616"/>
              <a:gd name="connsiteY116" fmla="*/ 3742328 h 8346397"/>
              <a:gd name="connsiteX117" fmla="*/ 2537071 w 4233616"/>
              <a:gd name="connsiteY117" fmla="*/ 3835197 h 8346397"/>
              <a:gd name="connsiteX118" fmla="*/ 2529927 w 4233616"/>
              <a:gd name="connsiteY118" fmla="*/ 3873297 h 8346397"/>
              <a:gd name="connsiteX119" fmla="*/ 2598983 w 4233616"/>
              <a:gd name="connsiteY119" fmla="*/ 3909015 h 8346397"/>
              <a:gd name="connsiteX120" fmla="*/ 2656133 w 4233616"/>
              <a:gd name="connsiteY120" fmla="*/ 3854247 h 8346397"/>
              <a:gd name="connsiteX121" fmla="*/ 2689471 w 4233616"/>
              <a:gd name="connsiteY121" fmla="*/ 3937590 h 8346397"/>
              <a:gd name="connsiteX122" fmla="*/ 2734715 w 4233616"/>
              <a:gd name="connsiteY122" fmla="*/ 3982834 h 8346397"/>
              <a:gd name="connsiteX123" fmla="*/ 2808533 w 4233616"/>
              <a:gd name="connsiteY123" fmla="*/ 4006647 h 8346397"/>
              <a:gd name="connsiteX124" fmla="*/ 2860921 w 4233616"/>
              <a:gd name="connsiteY124" fmla="*/ 4075703 h 8346397"/>
              <a:gd name="connsiteX125" fmla="*/ 2946646 w 4233616"/>
              <a:gd name="connsiteY125" fmla="*/ 4130472 h 8346397"/>
              <a:gd name="connsiteX126" fmla="*/ 2999033 w 4233616"/>
              <a:gd name="connsiteY126" fmla="*/ 4163809 h 8346397"/>
              <a:gd name="connsiteX127" fmla="*/ 2870446 w 4233616"/>
              <a:gd name="connsiteY127" fmla="*/ 4256678 h 8346397"/>
              <a:gd name="connsiteX128" fmla="*/ 2868064 w 4233616"/>
              <a:gd name="connsiteY128" fmla="*/ 4311446 h 8346397"/>
              <a:gd name="connsiteX129" fmla="*/ 2970458 w 4233616"/>
              <a:gd name="connsiteY129" fmla="*/ 4428128 h 8346397"/>
              <a:gd name="connsiteX130" fmla="*/ 3065708 w 4233616"/>
              <a:gd name="connsiteY130" fmla="*/ 4490040 h 8346397"/>
              <a:gd name="connsiteX131" fmla="*/ 3096665 w 4233616"/>
              <a:gd name="connsiteY131" fmla="*/ 4528140 h 8346397"/>
              <a:gd name="connsiteX132" fmla="*/ 3082377 w 4233616"/>
              <a:gd name="connsiteY132" fmla="*/ 4609103 h 8346397"/>
              <a:gd name="connsiteX133" fmla="*/ 3077615 w 4233616"/>
              <a:gd name="connsiteY133" fmla="*/ 4692447 h 8346397"/>
              <a:gd name="connsiteX134" fmla="*/ 3034752 w 4233616"/>
              <a:gd name="connsiteY134" fmla="*/ 4701972 h 8346397"/>
              <a:gd name="connsiteX135" fmla="*/ 3008558 w 4233616"/>
              <a:gd name="connsiteY135" fmla="*/ 4718640 h 8346397"/>
              <a:gd name="connsiteX136" fmla="*/ 3053802 w 4233616"/>
              <a:gd name="connsiteY136" fmla="*/ 4795632 h 8346397"/>
              <a:gd name="connsiteX137" fmla="*/ 3037133 w 4233616"/>
              <a:gd name="connsiteY137" fmla="*/ 4868659 h 8346397"/>
              <a:gd name="connsiteX138" fmla="*/ 3020465 w 4233616"/>
              <a:gd name="connsiteY138" fmla="*/ 5004390 h 8346397"/>
              <a:gd name="connsiteX139" fmla="*/ 2982365 w 4233616"/>
              <a:gd name="connsiteY139" fmla="*/ 5044872 h 8346397"/>
              <a:gd name="connsiteX140" fmla="*/ 2965696 w 4233616"/>
              <a:gd name="connsiteY140" fmla="*/ 5166315 h 8346397"/>
              <a:gd name="connsiteX141" fmla="*/ 2937121 w 4233616"/>
              <a:gd name="connsiteY141" fmla="*/ 5285378 h 8346397"/>
              <a:gd name="connsiteX142" fmla="*/ 2989508 w 4233616"/>
              <a:gd name="connsiteY142" fmla="*/ 5302047 h 8346397"/>
              <a:gd name="connsiteX143" fmla="*/ 2987127 w 4233616"/>
              <a:gd name="connsiteY143" fmla="*/ 5347290 h 8346397"/>
              <a:gd name="connsiteX144" fmla="*/ 2984746 w 4233616"/>
              <a:gd name="connsiteY144" fmla="*/ 5402059 h 8346397"/>
              <a:gd name="connsiteX145" fmla="*/ 3041896 w 4233616"/>
              <a:gd name="connsiteY145" fmla="*/ 5471115 h 8346397"/>
              <a:gd name="connsiteX146" fmla="*/ 3089521 w 4233616"/>
              <a:gd name="connsiteY146" fmla="*/ 5597322 h 8346397"/>
              <a:gd name="connsiteX147" fmla="*/ 2996652 w 4233616"/>
              <a:gd name="connsiteY147" fmla="*/ 5887834 h 8346397"/>
              <a:gd name="connsiteX148" fmla="*/ 3018083 w 4233616"/>
              <a:gd name="connsiteY148" fmla="*/ 5942603 h 8346397"/>
              <a:gd name="connsiteX149" fmla="*/ 3044277 w 4233616"/>
              <a:gd name="connsiteY149" fmla="*/ 5994990 h 8346397"/>
              <a:gd name="connsiteX150" fmla="*/ 3049040 w 4233616"/>
              <a:gd name="connsiteY150" fmla="*/ 6099765 h 8346397"/>
              <a:gd name="connsiteX151" fmla="*/ 3028402 w 4233616"/>
              <a:gd name="connsiteY151" fmla="*/ 6195807 h 8346397"/>
              <a:gd name="connsiteX152" fmla="*/ 2956170 w 4233616"/>
              <a:gd name="connsiteY152" fmla="*/ 6259310 h 8346397"/>
              <a:gd name="connsiteX153" fmla="*/ 2920452 w 4233616"/>
              <a:gd name="connsiteY153" fmla="*/ 6240259 h 8346397"/>
              <a:gd name="connsiteX154" fmla="*/ 2849015 w 4233616"/>
              <a:gd name="connsiteY154" fmla="*/ 6252165 h 8346397"/>
              <a:gd name="connsiteX155" fmla="*/ 2713283 w 4233616"/>
              <a:gd name="connsiteY155" fmla="*/ 6364084 h 8346397"/>
              <a:gd name="connsiteX156" fmla="*/ 2606127 w 4233616"/>
              <a:gd name="connsiteY156" fmla="*/ 6349797 h 8346397"/>
              <a:gd name="connsiteX157" fmla="*/ 2575171 w 4233616"/>
              <a:gd name="connsiteY157" fmla="*/ 6378372 h 8346397"/>
              <a:gd name="connsiteX158" fmla="*/ 2508495 w 4233616"/>
              <a:gd name="connsiteY158" fmla="*/ 6423614 h 8346397"/>
              <a:gd name="connsiteX159" fmla="*/ 2391815 w 4233616"/>
              <a:gd name="connsiteY159" fmla="*/ 6411709 h 8346397"/>
              <a:gd name="connsiteX160" fmla="*/ 2368002 w 4233616"/>
              <a:gd name="connsiteY160" fmla="*/ 6528390 h 8346397"/>
              <a:gd name="connsiteX161" fmla="*/ 2363240 w 4233616"/>
              <a:gd name="connsiteY161" fmla="*/ 6564109 h 8346397"/>
              <a:gd name="connsiteX162" fmla="*/ 2339428 w 4233616"/>
              <a:gd name="connsiteY162" fmla="*/ 6583159 h 8346397"/>
              <a:gd name="connsiteX163" fmla="*/ 2141783 w 4233616"/>
              <a:gd name="connsiteY163" fmla="*/ 6535534 h 8346397"/>
              <a:gd name="connsiteX164" fmla="*/ 2103683 w 4233616"/>
              <a:gd name="connsiteY164" fmla="*/ 6587922 h 8346397"/>
              <a:gd name="connsiteX165" fmla="*/ 2072727 w 4233616"/>
              <a:gd name="connsiteY165" fmla="*/ 6683172 h 8346397"/>
              <a:gd name="connsiteX166" fmla="*/ 2039389 w 4233616"/>
              <a:gd name="connsiteY166" fmla="*/ 6747465 h 8346397"/>
              <a:gd name="connsiteX167" fmla="*/ 2051296 w 4233616"/>
              <a:gd name="connsiteY167" fmla="*/ 6809378 h 8346397"/>
              <a:gd name="connsiteX168" fmla="*/ 2184646 w 4233616"/>
              <a:gd name="connsiteY168" fmla="*/ 6921297 h 8346397"/>
              <a:gd name="connsiteX169" fmla="*/ 2253702 w 4233616"/>
              <a:gd name="connsiteY169" fmla="*/ 6954634 h 8346397"/>
              <a:gd name="connsiteX170" fmla="*/ 2237033 w 4233616"/>
              <a:gd name="connsiteY170" fmla="*/ 6978447 h 8346397"/>
              <a:gd name="connsiteX171" fmla="*/ 2201315 w 4233616"/>
              <a:gd name="connsiteY171" fmla="*/ 6997497 h 8346397"/>
              <a:gd name="connsiteX172" fmla="*/ 2234652 w 4233616"/>
              <a:gd name="connsiteY172" fmla="*/ 7073697 h 8346397"/>
              <a:gd name="connsiteX173" fmla="*/ 2203696 w 4233616"/>
              <a:gd name="connsiteY173" fmla="*/ 7095128 h 8346397"/>
              <a:gd name="connsiteX174" fmla="*/ 2098921 w 4233616"/>
              <a:gd name="connsiteY174" fmla="*/ 7033215 h 8346397"/>
              <a:gd name="connsiteX175" fmla="*/ 2056058 w 4233616"/>
              <a:gd name="connsiteY175" fmla="*/ 7059409 h 8346397"/>
              <a:gd name="connsiteX176" fmla="*/ 1996527 w 4233616"/>
              <a:gd name="connsiteY176" fmla="*/ 6957015 h 8346397"/>
              <a:gd name="connsiteX177" fmla="*/ 1879846 w 4233616"/>
              <a:gd name="connsiteY177" fmla="*/ 6983209 h 8346397"/>
              <a:gd name="connsiteX178" fmla="*/ 1815552 w 4233616"/>
              <a:gd name="connsiteY178" fmla="*/ 6987972 h 8346397"/>
              <a:gd name="connsiteX179" fmla="*/ 1765546 w 4233616"/>
              <a:gd name="connsiteY179" fmla="*/ 6983210 h 8346397"/>
              <a:gd name="connsiteX180" fmla="*/ 1708396 w 4233616"/>
              <a:gd name="connsiteY180" fmla="*/ 7028453 h 8346397"/>
              <a:gd name="connsiteX181" fmla="*/ 1529802 w 4233616"/>
              <a:gd name="connsiteY181" fmla="*/ 6987972 h 8346397"/>
              <a:gd name="connsiteX182" fmla="*/ 1553614 w 4233616"/>
              <a:gd name="connsiteY182" fmla="*/ 7114178 h 8346397"/>
              <a:gd name="connsiteX183" fmla="*/ 1477415 w 4233616"/>
              <a:gd name="connsiteY183" fmla="*/ 7159422 h 8346397"/>
              <a:gd name="connsiteX184" fmla="*/ 1415502 w 4233616"/>
              <a:gd name="connsiteY184" fmla="*/ 7226096 h 8346397"/>
              <a:gd name="connsiteX185" fmla="*/ 1265483 w 4233616"/>
              <a:gd name="connsiteY185" fmla="*/ 7218953 h 8346397"/>
              <a:gd name="connsiteX186" fmla="*/ 1213096 w 4233616"/>
              <a:gd name="connsiteY18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153814 w 4233616"/>
              <a:gd name="connsiteY14" fmla="*/ 1125332 h 8346397"/>
              <a:gd name="connsiteX15" fmla="*/ 3225252 w 4233616"/>
              <a:gd name="connsiteY15" fmla="*/ 1049132 h 8346397"/>
              <a:gd name="connsiteX16" fmla="*/ 3310977 w 4233616"/>
              <a:gd name="connsiteY16" fmla="*/ 996745 h 8346397"/>
              <a:gd name="connsiteX17" fmla="*/ 3056977 w 4233616"/>
              <a:gd name="connsiteY17" fmla="*/ 982457 h 8346397"/>
              <a:gd name="connsiteX18" fmla="*/ 2958552 w 4233616"/>
              <a:gd name="connsiteY18" fmla="*/ 976107 h 8346397"/>
              <a:gd name="connsiteX19" fmla="*/ 2926802 w 4233616"/>
              <a:gd name="connsiteY19" fmla="*/ 906257 h 8346397"/>
              <a:gd name="connsiteX20" fmla="*/ 2866477 w 4233616"/>
              <a:gd name="connsiteY20" fmla="*/ 893559 h 8346397"/>
              <a:gd name="connsiteX21" fmla="*/ 2799802 w 4233616"/>
              <a:gd name="connsiteY21" fmla="*/ 874507 h 8346397"/>
              <a:gd name="connsiteX22" fmla="*/ 2761702 w 4233616"/>
              <a:gd name="connsiteY22" fmla="*/ 807832 h 8346397"/>
              <a:gd name="connsiteX23" fmla="*/ 2609302 w 4233616"/>
              <a:gd name="connsiteY23" fmla="*/ 760207 h 8346397"/>
              <a:gd name="connsiteX24" fmla="*/ 2580727 w 4233616"/>
              <a:gd name="connsiteY24" fmla="*/ 604632 h 8346397"/>
              <a:gd name="connsiteX25" fmla="*/ 2526752 w 4233616"/>
              <a:gd name="connsiteY25" fmla="*/ 531609 h 8346397"/>
              <a:gd name="connsiteX26" fmla="*/ 2596602 w 4233616"/>
              <a:gd name="connsiteY26" fmla="*/ 407782 h 8346397"/>
              <a:gd name="connsiteX27" fmla="*/ 2629939 w 4233616"/>
              <a:gd name="connsiteY27" fmla="*/ 310947 h 8346397"/>
              <a:gd name="connsiteX28" fmla="*/ 2517227 w 4233616"/>
              <a:gd name="connsiteY28" fmla="*/ 239507 h 8346397"/>
              <a:gd name="connsiteX29" fmla="*/ 2402927 w 4233616"/>
              <a:gd name="connsiteY29" fmla="*/ 271257 h 8346397"/>
              <a:gd name="connsiteX30" fmla="*/ 2275927 w 4233616"/>
              <a:gd name="connsiteY30" fmla="*/ 198232 h 8346397"/>
              <a:gd name="connsiteX31" fmla="*/ 2133052 w 4233616"/>
              <a:gd name="connsiteY31" fmla="*/ 233157 h 8346397"/>
              <a:gd name="connsiteX32" fmla="*/ 1913977 w 4233616"/>
              <a:gd name="connsiteY32" fmla="*/ 36309 h 8346397"/>
              <a:gd name="connsiteX33" fmla="*/ 1777452 w 4233616"/>
              <a:gd name="connsiteY33" fmla="*/ 13289 h 8346397"/>
              <a:gd name="connsiteX34" fmla="*/ 1703633 w 4233616"/>
              <a:gd name="connsiteY34" fmla="*/ 41864 h 8346397"/>
              <a:gd name="connsiteX35" fmla="*/ 1615527 w 4233616"/>
              <a:gd name="connsiteY35" fmla="*/ 75203 h 8346397"/>
              <a:gd name="connsiteX36" fmla="*/ 1515515 w 4233616"/>
              <a:gd name="connsiteY36" fmla="*/ 129971 h 8346397"/>
              <a:gd name="connsiteX37" fmla="*/ 1525040 w 4233616"/>
              <a:gd name="connsiteY37" fmla="*/ 194264 h 8346397"/>
              <a:gd name="connsiteX38" fmla="*/ 1505990 w 4233616"/>
              <a:gd name="connsiteY38" fmla="*/ 251415 h 8346397"/>
              <a:gd name="connsiteX39" fmla="*/ 1413121 w 4233616"/>
              <a:gd name="connsiteY39" fmla="*/ 270464 h 8346397"/>
              <a:gd name="connsiteX40" fmla="*/ 1339302 w 4233616"/>
              <a:gd name="connsiteY40" fmla="*/ 306184 h 8346397"/>
              <a:gd name="connsiteX41" fmla="*/ 1260721 w 4233616"/>
              <a:gd name="connsiteY41" fmla="*/ 346665 h 8346397"/>
              <a:gd name="connsiteX42" fmla="*/ 1191665 w 4233616"/>
              <a:gd name="connsiteY42" fmla="*/ 272847 h 8346397"/>
              <a:gd name="connsiteX43" fmla="*/ 1082127 w 4233616"/>
              <a:gd name="connsiteY43" fmla="*/ 353809 h 8346397"/>
              <a:gd name="connsiteX44" fmla="*/ 1020215 w 4233616"/>
              <a:gd name="connsiteY44" fmla="*/ 420484 h 8346397"/>
              <a:gd name="connsiteX45" fmla="*/ 858290 w 4233616"/>
              <a:gd name="connsiteY45" fmla="*/ 301422 h 8346397"/>
              <a:gd name="connsiteX46" fmla="*/ 796377 w 4233616"/>
              <a:gd name="connsiteY46" fmla="*/ 406196 h 8346397"/>
              <a:gd name="connsiteX47" fmla="*/ 755896 w 4233616"/>
              <a:gd name="connsiteY47" fmla="*/ 341903 h 8346397"/>
              <a:gd name="connsiteX48" fmla="*/ 689221 w 4233616"/>
              <a:gd name="connsiteY48" fmla="*/ 270465 h 8346397"/>
              <a:gd name="connsiteX49" fmla="*/ 667790 w 4233616"/>
              <a:gd name="connsiteY49" fmla="*/ 313328 h 8346397"/>
              <a:gd name="connsiteX50" fmla="*/ 620165 w 4233616"/>
              <a:gd name="connsiteY50" fmla="*/ 382384 h 8346397"/>
              <a:gd name="connsiteX51" fmla="*/ 589208 w 4233616"/>
              <a:gd name="connsiteY51" fmla="*/ 396672 h 8346397"/>
              <a:gd name="connsiteX52" fmla="*/ 498721 w 4233616"/>
              <a:gd name="connsiteY52" fmla="*/ 482397 h 8346397"/>
              <a:gd name="connsiteX53" fmla="*/ 396327 w 4233616"/>
              <a:gd name="connsiteY53" fmla="*/ 380003 h 8346397"/>
              <a:gd name="connsiteX54" fmla="*/ 243927 w 4233616"/>
              <a:gd name="connsiteY54" fmla="*/ 294278 h 8346397"/>
              <a:gd name="connsiteX55" fmla="*/ 174871 w 4233616"/>
              <a:gd name="connsiteY55" fmla="*/ 327615 h 8346397"/>
              <a:gd name="connsiteX56" fmla="*/ 127246 w 4233616"/>
              <a:gd name="connsiteY56" fmla="*/ 410959 h 8346397"/>
              <a:gd name="connsiteX57" fmla="*/ 43902 w 4233616"/>
              <a:gd name="connsiteY57" fmla="*/ 472872 h 8346397"/>
              <a:gd name="connsiteX58" fmla="*/ 8183 w 4233616"/>
              <a:gd name="connsiteY58" fmla="*/ 484778 h 8346397"/>
              <a:gd name="connsiteX59" fmla="*/ 198683 w 4233616"/>
              <a:gd name="connsiteY59" fmla="*/ 689565 h 8346397"/>
              <a:gd name="connsiteX60" fmla="*/ 265359 w 4233616"/>
              <a:gd name="connsiteY60" fmla="*/ 706234 h 8346397"/>
              <a:gd name="connsiteX61" fmla="*/ 298697 w 4233616"/>
              <a:gd name="connsiteY61" fmla="*/ 730047 h 8346397"/>
              <a:gd name="connsiteX62" fmla="*/ 296315 w 4233616"/>
              <a:gd name="connsiteY62" fmla="*/ 901496 h 8346397"/>
              <a:gd name="connsiteX63" fmla="*/ 362990 w 4233616"/>
              <a:gd name="connsiteY63" fmla="*/ 906259 h 8346397"/>
              <a:gd name="connsiteX64" fmla="*/ 401090 w 4233616"/>
              <a:gd name="connsiteY64" fmla="*/ 856253 h 8346397"/>
              <a:gd name="connsiteX65" fmla="*/ 482052 w 4233616"/>
              <a:gd name="connsiteY65" fmla="*/ 894353 h 8346397"/>
              <a:gd name="connsiteX66" fmla="*/ 420140 w 4233616"/>
              <a:gd name="connsiteY66" fmla="*/ 1039609 h 8346397"/>
              <a:gd name="connsiteX67" fmla="*/ 434427 w 4233616"/>
              <a:gd name="connsiteY67" fmla="*/ 1087234 h 8346397"/>
              <a:gd name="connsiteX68" fmla="*/ 379658 w 4233616"/>
              <a:gd name="connsiteY68" fmla="*/ 1139622 h 8346397"/>
              <a:gd name="connsiteX69" fmla="*/ 415377 w 4233616"/>
              <a:gd name="connsiteY69" fmla="*/ 1168196 h 8346397"/>
              <a:gd name="connsiteX70" fmla="*/ 486815 w 4233616"/>
              <a:gd name="connsiteY70" fmla="*/ 1256303 h 8346397"/>
              <a:gd name="connsiteX71" fmla="*/ 527296 w 4233616"/>
              <a:gd name="connsiteY71" fmla="*/ 1344409 h 8346397"/>
              <a:gd name="connsiteX72" fmla="*/ 636833 w 4233616"/>
              <a:gd name="connsiteY72" fmla="*/ 1396797 h 8346397"/>
              <a:gd name="connsiteX73" fmla="*/ 746371 w 4233616"/>
              <a:gd name="connsiteY73" fmla="*/ 1420609 h 8346397"/>
              <a:gd name="connsiteX74" fmla="*/ 829715 w 4233616"/>
              <a:gd name="connsiteY74" fmla="*/ 1468234 h 8346397"/>
              <a:gd name="connsiteX75" fmla="*/ 913058 w 4233616"/>
              <a:gd name="connsiteY75" fmla="*/ 1442040 h 8346397"/>
              <a:gd name="connsiteX76" fmla="*/ 994021 w 4233616"/>
              <a:gd name="connsiteY76" fmla="*/ 1368222 h 8346397"/>
              <a:gd name="connsiteX77" fmla="*/ 1103558 w 4233616"/>
              <a:gd name="connsiteY77" fmla="*/ 1351553 h 8346397"/>
              <a:gd name="connsiteX78" fmla="*/ 1170233 w 4233616"/>
              <a:gd name="connsiteY78" fmla="*/ 1356315 h 8346397"/>
              <a:gd name="connsiteX79" fmla="*/ 1329777 w 4233616"/>
              <a:gd name="connsiteY79" fmla="*/ 1465853 h 8346397"/>
              <a:gd name="connsiteX80" fmla="*/ 1389308 w 4233616"/>
              <a:gd name="connsiteY80" fmla="*/ 1494428 h 8346397"/>
              <a:gd name="connsiteX81" fmla="*/ 1260721 w 4233616"/>
              <a:gd name="connsiteY81" fmla="*/ 1596822 h 8346397"/>
              <a:gd name="connsiteX82" fmla="*/ 1263102 w 4233616"/>
              <a:gd name="connsiteY82" fmla="*/ 1661115 h 8346397"/>
              <a:gd name="connsiteX83" fmla="*/ 1425027 w 4233616"/>
              <a:gd name="connsiteY83" fmla="*/ 1613490 h 8346397"/>
              <a:gd name="connsiteX84" fmla="*/ 1386927 w 4233616"/>
              <a:gd name="connsiteY84" fmla="*/ 1677784 h 8346397"/>
              <a:gd name="connsiteX85" fmla="*/ 1405977 w 4233616"/>
              <a:gd name="connsiteY85" fmla="*/ 1751603 h 8346397"/>
              <a:gd name="connsiteX86" fmla="*/ 1517896 w 4233616"/>
              <a:gd name="connsiteY86" fmla="*/ 1787322 h 8346397"/>
              <a:gd name="connsiteX87" fmla="*/ 1591715 w 4233616"/>
              <a:gd name="connsiteY87" fmla="*/ 1803990 h 8346397"/>
              <a:gd name="connsiteX88" fmla="*/ 1501227 w 4233616"/>
              <a:gd name="connsiteY88" fmla="*/ 1934959 h 8346397"/>
              <a:gd name="connsiteX89" fmla="*/ 1494083 w 4233616"/>
              <a:gd name="connsiteY89" fmla="*/ 1984965 h 8346397"/>
              <a:gd name="connsiteX90" fmla="*/ 1422646 w 4233616"/>
              <a:gd name="connsiteY90" fmla="*/ 2020684 h 8346397"/>
              <a:gd name="connsiteX91" fmla="*/ 1391690 w 4233616"/>
              <a:gd name="connsiteY91" fmla="*/ 2082597 h 8346397"/>
              <a:gd name="connsiteX92" fmla="*/ 1260721 w 4233616"/>
              <a:gd name="connsiteY92" fmla="*/ 2056403 h 8346397"/>
              <a:gd name="connsiteX93" fmla="*/ 1139277 w 4233616"/>
              <a:gd name="connsiteY93" fmla="*/ 2056402 h 8346397"/>
              <a:gd name="connsiteX94" fmla="*/ 1072602 w 4233616"/>
              <a:gd name="connsiteY94" fmla="*/ 2084978 h 8346397"/>
              <a:gd name="connsiteX95" fmla="*/ 1065458 w 4233616"/>
              <a:gd name="connsiteY95" fmla="*/ 2184990 h 8346397"/>
              <a:gd name="connsiteX96" fmla="*/ 977352 w 4233616"/>
              <a:gd name="connsiteY96" fmla="*/ 2273097 h 8346397"/>
              <a:gd name="connsiteX97" fmla="*/ 1120227 w 4233616"/>
              <a:gd name="connsiteY97" fmla="*/ 2335009 h 8346397"/>
              <a:gd name="connsiteX98" fmla="*/ 1170234 w 4233616"/>
              <a:gd name="connsiteY98" fmla="*/ 2370727 h 8346397"/>
              <a:gd name="connsiteX99" fmla="*/ 1222621 w 4233616"/>
              <a:gd name="connsiteY99" fmla="*/ 2387397 h 8346397"/>
              <a:gd name="connsiteX100" fmla="*/ 1272627 w 4233616"/>
              <a:gd name="connsiteY100" fmla="*/ 2437403 h 8346397"/>
              <a:gd name="connsiteX101" fmla="*/ 1329777 w 4233616"/>
              <a:gd name="connsiteY101" fmla="*/ 2458834 h 8346397"/>
              <a:gd name="connsiteX102" fmla="*/ 1422646 w 4233616"/>
              <a:gd name="connsiteY102" fmla="*/ 2535034 h 8346397"/>
              <a:gd name="connsiteX103" fmla="*/ 1508371 w 4233616"/>
              <a:gd name="connsiteY103" fmla="*/ 2568373 h 8346397"/>
              <a:gd name="connsiteX104" fmla="*/ 1641721 w 4233616"/>
              <a:gd name="connsiteY104" fmla="*/ 2716009 h 8346397"/>
              <a:gd name="connsiteX105" fmla="*/ 1725065 w 4233616"/>
              <a:gd name="connsiteY105" fmla="*/ 2870790 h 8346397"/>
              <a:gd name="connsiteX106" fmla="*/ 1850477 w 4233616"/>
              <a:gd name="connsiteY106" fmla="*/ 2931907 h 8346397"/>
              <a:gd name="connsiteX107" fmla="*/ 1896514 w 4233616"/>
              <a:gd name="connsiteY107" fmla="*/ 2977947 h 8346397"/>
              <a:gd name="connsiteX108" fmla="*/ 1927471 w 4233616"/>
              <a:gd name="connsiteY108" fmla="*/ 3082722 h 8346397"/>
              <a:gd name="connsiteX109" fmla="*/ 1989383 w 4233616"/>
              <a:gd name="connsiteY109" fmla="*/ 3185115 h 8346397"/>
              <a:gd name="connsiteX110" fmla="*/ 2051296 w 4233616"/>
              <a:gd name="connsiteY110" fmla="*/ 3223215 h 8346397"/>
              <a:gd name="connsiteX111" fmla="*/ 2182265 w 4233616"/>
              <a:gd name="connsiteY111" fmla="*/ 3370853 h 8346397"/>
              <a:gd name="connsiteX112" fmla="*/ 2325139 w 4233616"/>
              <a:gd name="connsiteY112" fmla="*/ 3447053 h 8346397"/>
              <a:gd name="connsiteX113" fmla="*/ 2384671 w 4233616"/>
              <a:gd name="connsiteY113" fmla="*/ 3532778 h 8346397"/>
              <a:gd name="connsiteX114" fmla="*/ 2432296 w 4233616"/>
              <a:gd name="connsiteY114" fmla="*/ 3599453 h 8346397"/>
              <a:gd name="connsiteX115" fmla="*/ 2479921 w 4233616"/>
              <a:gd name="connsiteY115" fmla="*/ 3589929 h 8346397"/>
              <a:gd name="connsiteX116" fmla="*/ 2484683 w 4233616"/>
              <a:gd name="connsiteY116" fmla="*/ 3742328 h 8346397"/>
              <a:gd name="connsiteX117" fmla="*/ 2537071 w 4233616"/>
              <a:gd name="connsiteY117" fmla="*/ 3835197 h 8346397"/>
              <a:gd name="connsiteX118" fmla="*/ 2529927 w 4233616"/>
              <a:gd name="connsiteY118" fmla="*/ 3873297 h 8346397"/>
              <a:gd name="connsiteX119" fmla="*/ 2598983 w 4233616"/>
              <a:gd name="connsiteY119" fmla="*/ 3909015 h 8346397"/>
              <a:gd name="connsiteX120" fmla="*/ 2656133 w 4233616"/>
              <a:gd name="connsiteY120" fmla="*/ 3854247 h 8346397"/>
              <a:gd name="connsiteX121" fmla="*/ 2689471 w 4233616"/>
              <a:gd name="connsiteY121" fmla="*/ 3937590 h 8346397"/>
              <a:gd name="connsiteX122" fmla="*/ 2734715 w 4233616"/>
              <a:gd name="connsiteY122" fmla="*/ 3982834 h 8346397"/>
              <a:gd name="connsiteX123" fmla="*/ 2808533 w 4233616"/>
              <a:gd name="connsiteY123" fmla="*/ 4006647 h 8346397"/>
              <a:gd name="connsiteX124" fmla="*/ 2860921 w 4233616"/>
              <a:gd name="connsiteY124" fmla="*/ 4075703 h 8346397"/>
              <a:gd name="connsiteX125" fmla="*/ 2946646 w 4233616"/>
              <a:gd name="connsiteY125" fmla="*/ 4130472 h 8346397"/>
              <a:gd name="connsiteX126" fmla="*/ 2999033 w 4233616"/>
              <a:gd name="connsiteY126" fmla="*/ 4163809 h 8346397"/>
              <a:gd name="connsiteX127" fmla="*/ 2870446 w 4233616"/>
              <a:gd name="connsiteY127" fmla="*/ 4256678 h 8346397"/>
              <a:gd name="connsiteX128" fmla="*/ 2868064 w 4233616"/>
              <a:gd name="connsiteY128" fmla="*/ 4311446 h 8346397"/>
              <a:gd name="connsiteX129" fmla="*/ 2970458 w 4233616"/>
              <a:gd name="connsiteY129" fmla="*/ 4428128 h 8346397"/>
              <a:gd name="connsiteX130" fmla="*/ 3065708 w 4233616"/>
              <a:gd name="connsiteY130" fmla="*/ 4490040 h 8346397"/>
              <a:gd name="connsiteX131" fmla="*/ 3096665 w 4233616"/>
              <a:gd name="connsiteY131" fmla="*/ 4528140 h 8346397"/>
              <a:gd name="connsiteX132" fmla="*/ 3082377 w 4233616"/>
              <a:gd name="connsiteY132" fmla="*/ 4609103 h 8346397"/>
              <a:gd name="connsiteX133" fmla="*/ 3077615 w 4233616"/>
              <a:gd name="connsiteY133" fmla="*/ 4692447 h 8346397"/>
              <a:gd name="connsiteX134" fmla="*/ 3034752 w 4233616"/>
              <a:gd name="connsiteY134" fmla="*/ 4701972 h 8346397"/>
              <a:gd name="connsiteX135" fmla="*/ 3008558 w 4233616"/>
              <a:gd name="connsiteY135" fmla="*/ 4718640 h 8346397"/>
              <a:gd name="connsiteX136" fmla="*/ 3053802 w 4233616"/>
              <a:gd name="connsiteY136" fmla="*/ 4795632 h 8346397"/>
              <a:gd name="connsiteX137" fmla="*/ 3037133 w 4233616"/>
              <a:gd name="connsiteY137" fmla="*/ 4868659 h 8346397"/>
              <a:gd name="connsiteX138" fmla="*/ 3020465 w 4233616"/>
              <a:gd name="connsiteY138" fmla="*/ 5004390 h 8346397"/>
              <a:gd name="connsiteX139" fmla="*/ 2982365 w 4233616"/>
              <a:gd name="connsiteY139" fmla="*/ 5044872 h 8346397"/>
              <a:gd name="connsiteX140" fmla="*/ 2965696 w 4233616"/>
              <a:gd name="connsiteY140" fmla="*/ 5166315 h 8346397"/>
              <a:gd name="connsiteX141" fmla="*/ 2937121 w 4233616"/>
              <a:gd name="connsiteY141" fmla="*/ 5285378 h 8346397"/>
              <a:gd name="connsiteX142" fmla="*/ 2989508 w 4233616"/>
              <a:gd name="connsiteY142" fmla="*/ 5302047 h 8346397"/>
              <a:gd name="connsiteX143" fmla="*/ 2987127 w 4233616"/>
              <a:gd name="connsiteY143" fmla="*/ 5347290 h 8346397"/>
              <a:gd name="connsiteX144" fmla="*/ 2984746 w 4233616"/>
              <a:gd name="connsiteY144" fmla="*/ 5402059 h 8346397"/>
              <a:gd name="connsiteX145" fmla="*/ 3041896 w 4233616"/>
              <a:gd name="connsiteY145" fmla="*/ 5471115 h 8346397"/>
              <a:gd name="connsiteX146" fmla="*/ 3089521 w 4233616"/>
              <a:gd name="connsiteY146" fmla="*/ 5597322 h 8346397"/>
              <a:gd name="connsiteX147" fmla="*/ 2996652 w 4233616"/>
              <a:gd name="connsiteY147" fmla="*/ 5887834 h 8346397"/>
              <a:gd name="connsiteX148" fmla="*/ 3018083 w 4233616"/>
              <a:gd name="connsiteY148" fmla="*/ 5942603 h 8346397"/>
              <a:gd name="connsiteX149" fmla="*/ 3044277 w 4233616"/>
              <a:gd name="connsiteY149" fmla="*/ 5994990 h 8346397"/>
              <a:gd name="connsiteX150" fmla="*/ 3049040 w 4233616"/>
              <a:gd name="connsiteY150" fmla="*/ 6099765 h 8346397"/>
              <a:gd name="connsiteX151" fmla="*/ 3028402 w 4233616"/>
              <a:gd name="connsiteY151" fmla="*/ 6195807 h 8346397"/>
              <a:gd name="connsiteX152" fmla="*/ 2956170 w 4233616"/>
              <a:gd name="connsiteY152" fmla="*/ 6259310 h 8346397"/>
              <a:gd name="connsiteX153" fmla="*/ 2920452 w 4233616"/>
              <a:gd name="connsiteY153" fmla="*/ 6240259 h 8346397"/>
              <a:gd name="connsiteX154" fmla="*/ 2849015 w 4233616"/>
              <a:gd name="connsiteY154" fmla="*/ 6252165 h 8346397"/>
              <a:gd name="connsiteX155" fmla="*/ 2713283 w 4233616"/>
              <a:gd name="connsiteY155" fmla="*/ 6364084 h 8346397"/>
              <a:gd name="connsiteX156" fmla="*/ 2606127 w 4233616"/>
              <a:gd name="connsiteY156" fmla="*/ 6349797 h 8346397"/>
              <a:gd name="connsiteX157" fmla="*/ 2575171 w 4233616"/>
              <a:gd name="connsiteY157" fmla="*/ 6378372 h 8346397"/>
              <a:gd name="connsiteX158" fmla="*/ 2508495 w 4233616"/>
              <a:gd name="connsiteY158" fmla="*/ 6423614 h 8346397"/>
              <a:gd name="connsiteX159" fmla="*/ 2391815 w 4233616"/>
              <a:gd name="connsiteY159" fmla="*/ 6411709 h 8346397"/>
              <a:gd name="connsiteX160" fmla="*/ 2368002 w 4233616"/>
              <a:gd name="connsiteY160" fmla="*/ 6528390 h 8346397"/>
              <a:gd name="connsiteX161" fmla="*/ 2363240 w 4233616"/>
              <a:gd name="connsiteY161" fmla="*/ 6564109 h 8346397"/>
              <a:gd name="connsiteX162" fmla="*/ 2339428 w 4233616"/>
              <a:gd name="connsiteY162" fmla="*/ 6583159 h 8346397"/>
              <a:gd name="connsiteX163" fmla="*/ 2141783 w 4233616"/>
              <a:gd name="connsiteY163" fmla="*/ 6535534 h 8346397"/>
              <a:gd name="connsiteX164" fmla="*/ 2103683 w 4233616"/>
              <a:gd name="connsiteY164" fmla="*/ 6587922 h 8346397"/>
              <a:gd name="connsiteX165" fmla="*/ 2072727 w 4233616"/>
              <a:gd name="connsiteY165" fmla="*/ 6683172 h 8346397"/>
              <a:gd name="connsiteX166" fmla="*/ 2039389 w 4233616"/>
              <a:gd name="connsiteY166" fmla="*/ 6747465 h 8346397"/>
              <a:gd name="connsiteX167" fmla="*/ 2051296 w 4233616"/>
              <a:gd name="connsiteY167" fmla="*/ 6809378 h 8346397"/>
              <a:gd name="connsiteX168" fmla="*/ 2184646 w 4233616"/>
              <a:gd name="connsiteY168" fmla="*/ 6921297 h 8346397"/>
              <a:gd name="connsiteX169" fmla="*/ 2253702 w 4233616"/>
              <a:gd name="connsiteY169" fmla="*/ 6954634 h 8346397"/>
              <a:gd name="connsiteX170" fmla="*/ 2237033 w 4233616"/>
              <a:gd name="connsiteY170" fmla="*/ 6978447 h 8346397"/>
              <a:gd name="connsiteX171" fmla="*/ 2201315 w 4233616"/>
              <a:gd name="connsiteY171" fmla="*/ 6997497 h 8346397"/>
              <a:gd name="connsiteX172" fmla="*/ 2234652 w 4233616"/>
              <a:gd name="connsiteY172" fmla="*/ 7073697 h 8346397"/>
              <a:gd name="connsiteX173" fmla="*/ 2203696 w 4233616"/>
              <a:gd name="connsiteY173" fmla="*/ 7095128 h 8346397"/>
              <a:gd name="connsiteX174" fmla="*/ 2098921 w 4233616"/>
              <a:gd name="connsiteY174" fmla="*/ 7033215 h 8346397"/>
              <a:gd name="connsiteX175" fmla="*/ 2056058 w 4233616"/>
              <a:gd name="connsiteY175" fmla="*/ 7059409 h 8346397"/>
              <a:gd name="connsiteX176" fmla="*/ 1996527 w 4233616"/>
              <a:gd name="connsiteY176" fmla="*/ 6957015 h 8346397"/>
              <a:gd name="connsiteX177" fmla="*/ 1879846 w 4233616"/>
              <a:gd name="connsiteY177" fmla="*/ 6983209 h 8346397"/>
              <a:gd name="connsiteX178" fmla="*/ 1815552 w 4233616"/>
              <a:gd name="connsiteY178" fmla="*/ 6987972 h 8346397"/>
              <a:gd name="connsiteX179" fmla="*/ 1765546 w 4233616"/>
              <a:gd name="connsiteY179" fmla="*/ 6983210 h 8346397"/>
              <a:gd name="connsiteX180" fmla="*/ 1708396 w 4233616"/>
              <a:gd name="connsiteY180" fmla="*/ 7028453 h 8346397"/>
              <a:gd name="connsiteX181" fmla="*/ 1529802 w 4233616"/>
              <a:gd name="connsiteY181" fmla="*/ 6987972 h 8346397"/>
              <a:gd name="connsiteX182" fmla="*/ 1553614 w 4233616"/>
              <a:gd name="connsiteY182" fmla="*/ 7114178 h 8346397"/>
              <a:gd name="connsiteX183" fmla="*/ 1477415 w 4233616"/>
              <a:gd name="connsiteY183" fmla="*/ 7159422 h 8346397"/>
              <a:gd name="connsiteX184" fmla="*/ 1415502 w 4233616"/>
              <a:gd name="connsiteY184" fmla="*/ 7226096 h 8346397"/>
              <a:gd name="connsiteX185" fmla="*/ 1265483 w 4233616"/>
              <a:gd name="connsiteY185" fmla="*/ 7218953 h 8346397"/>
              <a:gd name="connsiteX186" fmla="*/ 1213096 w 4233616"/>
              <a:gd name="connsiteY18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791865 w 4233616"/>
              <a:gd name="connsiteY11" fmla="*/ 1349170 h 8346397"/>
              <a:gd name="connsiteX12" fmla="*/ 2944265 w 4233616"/>
              <a:gd name="connsiteY12" fmla="*/ 1325357 h 8346397"/>
              <a:gd name="connsiteX13" fmla="*/ 2968077 w 4233616"/>
              <a:gd name="connsiteY13" fmla="*/ 1206295 h 8346397"/>
              <a:gd name="connsiteX14" fmla="*/ 3049040 w 4233616"/>
              <a:gd name="connsiteY14" fmla="*/ 1169783 h 8346397"/>
              <a:gd name="connsiteX15" fmla="*/ 3153814 w 4233616"/>
              <a:gd name="connsiteY15" fmla="*/ 1125332 h 8346397"/>
              <a:gd name="connsiteX16" fmla="*/ 3225252 w 4233616"/>
              <a:gd name="connsiteY16" fmla="*/ 1049132 h 8346397"/>
              <a:gd name="connsiteX17" fmla="*/ 3310977 w 4233616"/>
              <a:gd name="connsiteY17" fmla="*/ 996745 h 8346397"/>
              <a:gd name="connsiteX18" fmla="*/ 3056977 w 4233616"/>
              <a:gd name="connsiteY18" fmla="*/ 982457 h 8346397"/>
              <a:gd name="connsiteX19" fmla="*/ 2958552 w 4233616"/>
              <a:gd name="connsiteY19" fmla="*/ 976107 h 8346397"/>
              <a:gd name="connsiteX20" fmla="*/ 2926802 w 4233616"/>
              <a:gd name="connsiteY20" fmla="*/ 906257 h 8346397"/>
              <a:gd name="connsiteX21" fmla="*/ 2866477 w 4233616"/>
              <a:gd name="connsiteY21" fmla="*/ 893559 h 8346397"/>
              <a:gd name="connsiteX22" fmla="*/ 2799802 w 4233616"/>
              <a:gd name="connsiteY22" fmla="*/ 874507 h 8346397"/>
              <a:gd name="connsiteX23" fmla="*/ 2761702 w 4233616"/>
              <a:gd name="connsiteY23" fmla="*/ 807832 h 8346397"/>
              <a:gd name="connsiteX24" fmla="*/ 2609302 w 4233616"/>
              <a:gd name="connsiteY24" fmla="*/ 760207 h 8346397"/>
              <a:gd name="connsiteX25" fmla="*/ 2580727 w 4233616"/>
              <a:gd name="connsiteY25" fmla="*/ 604632 h 8346397"/>
              <a:gd name="connsiteX26" fmla="*/ 2526752 w 4233616"/>
              <a:gd name="connsiteY26" fmla="*/ 531609 h 8346397"/>
              <a:gd name="connsiteX27" fmla="*/ 2596602 w 4233616"/>
              <a:gd name="connsiteY27" fmla="*/ 407782 h 8346397"/>
              <a:gd name="connsiteX28" fmla="*/ 2629939 w 4233616"/>
              <a:gd name="connsiteY28" fmla="*/ 310947 h 8346397"/>
              <a:gd name="connsiteX29" fmla="*/ 2517227 w 4233616"/>
              <a:gd name="connsiteY29" fmla="*/ 239507 h 8346397"/>
              <a:gd name="connsiteX30" fmla="*/ 2402927 w 4233616"/>
              <a:gd name="connsiteY30" fmla="*/ 271257 h 8346397"/>
              <a:gd name="connsiteX31" fmla="*/ 2275927 w 4233616"/>
              <a:gd name="connsiteY31" fmla="*/ 198232 h 8346397"/>
              <a:gd name="connsiteX32" fmla="*/ 2133052 w 4233616"/>
              <a:gd name="connsiteY32" fmla="*/ 233157 h 8346397"/>
              <a:gd name="connsiteX33" fmla="*/ 1913977 w 4233616"/>
              <a:gd name="connsiteY33" fmla="*/ 36309 h 8346397"/>
              <a:gd name="connsiteX34" fmla="*/ 1777452 w 4233616"/>
              <a:gd name="connsiteY34" fmla="*/ 13289 h 8346397"/>
              <a:gd name="connsiteX35" fmla="*/ 1703633 w 4233616"/>
              <a:gd name="connsiteY35" fmla="*/ 41864 h 8346397"/>
              <a:gd name="connsiteX36" fmla="*/ 1615527 w 4233616"/>
              <a:gd name="connsiteY36" fmla="*/ 75203 h 8346397"/>
              <a:gd name="connsiteX37" fmla="*/ 1515515 w 4233616"/>
              <a:gd name="connsiteY37" fmla="*/ 129971 h 8346397"/>
              <a:gd name="connsiteX38" fmla="*/ 1525040 w 4233616"/>
              <a:gd name="connsiteY38" fmla="*/ 194264 h 8346397"/>
              <a:gd name="connsiteX39" fmla="*/ 1505990 w 4233616"/>
              <a:gd name="connsiteY39" fmla="*/ 251415 h 8346397"/>
              <a:gd name="connsiteX40" fmla="*/ 1413121 w 4233616"/>
              <a:gd name="connsiteY40" fmla="*/ 270464 h 8346397"/>
              <a:gd name="connsiteX41" fmla="*/ 1339302 w 4233616"/>
              <a:gd name="connsiteY41" fmla="*/ 306184 h 8346397"/>
              <a:gd name="connsiteX42" fmla="*/ 1260721 w 4233616"/>
              <a:gd name="connsiteY42" fmla="*/ 346665 h 8346397"/>
              <a:gd name="connsiteX43" fmla="*/ 1191665 w 4233616"/>
              <a:gd name="connsiteY43" fmla="*/ 272847 h 8346397"/>
              <a:gd name="connsiteX44" fmla="*/ 1082127 w 4233616"/>
              <a:gd name="connsiteY44" fmla="*/ 353809 h 8346397"/>
              <a:gd name="connsiteX45" fmla="*/ 1020215 w 4233616"/>
              <a:gd name="connsiteY45" fmla="*/ 420484 h 8346397"/>
              <a:gd name="connsiteX46" fmla="*/ 858290 w 4233616"/>
              <a:gd name="connsiteY46" fmla="*/ 301422 h 8346397"/>
              <a:gd name="connsiteX47" fmla="*/ 796377 w 4233616"/>
              <a:gd name="connsiteY47" fmla="*/ 406196 h 8346397"/>
              <a:gd name="connsiteX48" fmla="*/ 755896 w 4233616"/>
              <a:gd name="connsiteY48" fmla="*/ 341903 h 8346397"/>
              <a:gd name="connsiteX49" fmla="*/ 689221 w 4233616"/>
              <a:gd name="connsiteY49" fmla="*/ 270465 h 8346397"/>
              <a:gd name="connsiteX50" fmla="*/ 667790 w 4233616"/>
              <a:gd name="connsiteY50" fmla="*/ 313328 h 8346397"/>
              <a:gd name="connsiteX51" fmla="*/ 620165 w 4233616"/>
              <a:gd name="connsiteY51" fmla="*/ 382384 h 8346397"/>
              <a:gd name="connsiteX52" fmla="*/ 589208 w 4233616"/>
              <a:gd name="connsiteY52" fmla="*/ 396672 h 8346397"/>
              <a:gd name="connsiteX53" fmla="*/ 498721 w 4233616"/>
              <a:gd name="connsiteY53" fmla="*/ 482397 h 8346397"/>
              <a:gd name="connsiteX54" fmla="*/ 396327 w 4233616"/>
              <a:gd name="connsiteY54" fmla="*/ 380003 h 8346397"/>
              <a:gd name="connsiteX55" fmla="*/ 243927 w 4233616"/>
              <a:gd name="connsiteY55" fmla="*/ 294278 h 8346397"/>
              <a:gd name="connsiteX56" fmla="*/ 174871 w 4233616"/>
              <a:gd name="connsiteY56" fmla="*/ 327615 h 8346397"/>
              <a:gd name="connsiteX57" fmla="*/ 127246 w 4233616"/>
              <a:gd name="connsiteY57" fmla="*/ 410959 h 8346397"/>
              <a:gd name="connsiteX58" fmla="*/ 43902 w 4233616"/>
              <a:gd name="connsiteY58" fmla="*/ 472872 h 8346397"/>
              <a:gd name="connsiteX59" fmla="*/ 8183 w 4233616"/>
              <a:gd name="connsiteY59" fmla="*/ 484778 h 8346397"/>
              <a:gd name="connsiteX60" fmla="*/ 198683 w 4233616"/>
              <a:gd name="connsiteY60" fmla="*/ 689565 h 8346397"/>
              <a:gd name="connsiteX61" fmla="*/ 265359 w 4233616"/>
              <a:gd name="connsiteY61" fmla="*/ 706234 h 8346397"/>
              <a:gd name="connsiteX62" fmla="*/ 298697 w 4233616"/>
              <a:gd name="connsiteY62" fmla="*/ 730047 h 8346397"/>
              <a:gd name="connsiteX63" fmla="*/ 296315 w 4233616"/>
              <a:gd name="connsiteY63" fmla="*/ 901496 h 8346397"/>
              <a:gd name="connsiteX64" fmla="*/ 362990 w 4233616"/>
              <a:gd name="connsiteY64" fmla="*/ 906259 h 8346397"/>
              <a:gd name="connsiteX65" fmla="*/ 401090 w 4233616"/>
              <a:gd name="connsiteY65" fmla="*/ 856253 h 8346397"/>
              <a:gd name="connsiteX66" fmla="*/ 482052 w 4233616"/>
              <a:gd name="connsiteY66" fmla="*/ 894353 h 8346397"/>
              <a:gd name="connsiteX67" fmla="*/ 420140 w 4233616"/>
              <a:gd name="connsiteY67" fmla="*/ 1039609 h 8346397"/>
              <a:gd name="connsiteX68" fmla="*/ 434427 w 4233616"/>
              <a:gd name="connsiteY68" fmla="*/ 1087234 h 8346397"/>
              <a:gd name="connsiteX69" fmla="*/ 379658 w 4233616"/>
              <a:gd name="connsiteY69" fmla="*/ 1139622 h 8346397"/>
              <a:gd name="connsiteX70" fmla="*/ 415377 w 4233616"/>
              <a:gd name="connsiteY70" fmla="*/ 1168196 h 8346397"/>
              <a:gd name="connsiteX71" fmla="*/ 486815 w 4233616"/>
              <a:gd name="connsiteY71" fmla="*/ 1256303 h 8346397"/>
              <a:gd name="connsiteX72" fmla="*/ 527296 w 4233616"/>
              <a:gd name="connsiteY72" fmla="*/ 1344409 h 8346397"/>
              <a:gd name="connsiteX73" fmla="*/ 636833 w 4233616"/>
              <a:gd name="connsiteY73" fmla="*/ 1396797 h 8346397"/>
              <a:gd name="connsiteX74" fmla="*/ 746371 w 4233616"/>
              <a:gd name="connsiteY74" fmla="*/ 1420609 h 8346397"/>
              <a:gd name="connsiteX75" fmla="*/ 829715 w 4233616"/>
              <a:gd name="connsiteY75" fmla="*/ 1468234 h 8346397"/>
              <a:gd name="connsiteX76" fmla="*/ 913058 w 4233616"/>
              <a:gd name="connsiteY76" fmla="*/ 1442040 h 8346397"/>
              <a:gd name="connsiteX77" fmla="*/ 994021 w 4233616"/>
              <a:gd name="connsiteY77" fmla="*/ 1368222 h 8346397"/>
              <a:gd name="connsiteX78" fmla="*/ 1103558 w 4233616"/>
              <a:gd name="connsiteY78" fmla="*/ 1351553 h 8346397"/>
              <a:gd name="connsiteX79" fmla="*/ 1170233 w 4233616"/>
              <a:gd name="connsiteY79" fmla="*/ 1356315 h 8346397"/>
              <a:gd name="connsiteX80" fmla="*/ 1329777 w 4233616"/>
              <a:gd name="connsiteY80" fmla="*/ 1465853 h 8346397"/>
              <a:gd name="connsiteX81" fmla="*/ 1389308 w 4233616"/>
              <a:gd name="connsiteY81" fmla="*/ 1494428 h 8346397"/>
              <a:gd name="connsiteX82" fmla="*/ 1260721 w 4233616"/>
              <a:gd name="connsiteY82" fmla="*/ 1596822 h 8346397"/>
              <a:gd name="connsiteX83" fmla="*/ 1263102 w 4233616"/>
              <a:gd name="connsiteY83" fmla="*/ 1661115 h 8346397"/>
              <a:gd name="connsiteX84" fmla="*/ 1425027 w 4233616"/>
              <a:gd name="connsiteY84" fmla="*/ 1613490 h 8346397"/>
              <a:gd name="connsiteX85" fmla="*/ 1386927 w 4233616"/>
              <a:gd name="connsiteY85" fmla="*/ 1677784 h 8346397"/>
              <a:gd name="connsiteX86" fmla="*/ 1405977 w 4233616"/>
              <a:gd name="connsiteY86" fmla="*/ 1751603 h 8346397"/>
              <a:gd name="connsiteX87" fmla="*/ 1517896 w 4233616"/>
              <a:gd name="connsiteY87" fmla="*/ 1787322 h 8346397"/>
              <a:gd name="connsiteX88" fmla="*/ 1591715 w 4233616"/>
              <a:gd name="connsiteY88" fmla="*/ 1803990 h 8346397"/>
              <a:gd name="connsiteX89" fmla="*/ 1501227 w 4233616"/>
              <a:gd name="connsiteY89" fmla="*/ 1934959 h 8346397"/>
              <a:gd name="connsiteX90" fmla="*/ 1494083 w 4233616"/>
              <a:gd name="connsiteY90" fmla="*/ 1984965 h 8346397"/>
              <a:gd name="connsiteX91" fmla="*/ 1422646 w 4233616"/>
              <a:gd name="connsiteY91" fmla="*/ 2020684 h 8346397"/>
              <a:gd name="connsiteX92" fmla="*/ 1391690 w 4233616"/>
              <a:gd name="connsiteY92" fmla="*/ 2082597 h 8346397"/>
              <a:gd name="connsiteX93" fmla="*/ 1260721 w 4233616"/>
              <a:gd name="connsiteY93" fmla="*/ 2056403 h 8346397"/>
              <a:gd name="connsiteX94" fmla="*/ 1139277 w 4233616"/>
              <a:gd name="connsiteY94" fmla="*/ 2056402 h 8346397"/>
              <a:gd name="connsiteX95" fmla="*/ 1072602 w 4233616"/>
              <a:gd name="connsiteY95" fmla="*/ 2084978 h 8346397"/>
              <a:gd name="connsiteX96" fmla="*/ 1065458 w 4233616"/>
              <a:gd name="connsiteY96" fmla="*/ 2184990 h 8346397"/>
              <a:gd name="connsiteX97" fmla="*/ 977352 w 4233616"/>
              <a:gd name="connsiteY97" fmla="*/ 2273097 h 8346397"/>
              <a:gd name="connsiteX98" fmla="*/ 1120227 w 4233616"/>
              <a:gd name="connsiteY98" fmla="*/ 2335009 h 8346397"/>
              <a:gd name="connsiteX99" fmla="*/ 1170234 w 4233616"/>
              <a:gd name="connsiteY99" fmla="*/ 2370727 h 8346397"/>
              <a:gd name="connsiteX100" fmla="*/ 1222621 w 4233616"/>
              <a:gd name="connsiteY100" fmla="*/ 2387397 h 8346397"/>
              <a:gd name="connsiteX101" fmla="*/ 1272627 w 4233616"/>
              <a:gd name="connsiteY101" fmla="*/ 2437403 h 8346397"/>
              <a:gd name="connsiteX102" fmla="*/ 1329777 w 4233616"/>
              <a:gd name="connsiteY102" fmla="*/ 2458834 h 8346397"/>
              <a:gd name="connsiteX103" fmla="*/ 1422646 w 4233616"/>
              <a:gd name="connsiteY103" fmla="*/ 2535034 h 8346397"/>
              <a:gd name="connsiteX104" fmla="*/ 1508371 w 4233616"/>
              <a:gd name="connsiteY104" fmla="*/ 2568373 h 8346397"/>
              <a:gd name="connsiteX105" fmla="*/ 1641721 w 4233616"/>
              <a:gd name="connsiteY105" fmla="*/ 2716009 h 8346397"/>
              <a:gd name="connsiteX106" fmla="*/ 1725065 w 4233616"/>
              <a:gd name="connsiteY106" fmla="*/ 2870790 h 8346397"/>
              <a:gd name="connsiteX107" fmla="*/ 1850477 w 4233616"/>
              <a:gd name="connsiteY107" fmla="*/ 2931907 h 8346397"/>
              <a:gd name="connsiteX108" fmla="*/ 1896514 w 4233616"/>
              <a:gd name="connsiteY108" fmla="*/ 2977947 h 8346397"/>
              <a:gd name="connsiteX109" fmla="*/ 1927471 w 4233616"/>
              <a:gd name="connsiteY109" fmla="*/ 3082722 h 8346397"/>
              <a:gd name="connsiteX110" fmla="*/ 1989383 w 4233616"/>
              <a:gd name="connsiteY110" fmla="*/ 3185115 h 8346397"/>
              <a:gd name="connsiteX111" fmla="*/ 2051296 w 4233616"/>
              <a:gd name="connsiteY111" fmla="*/ 3223215 h 8346397"/>
              <a:gd name="connsiteX112" fmla="*/ 2182265 w 4233616"/>
              <a:gd name="connsiteY112" fmla="*/ 3370853 h 8346397"/>
              <a:gd name="connsiteX113" fmla="*/ 2325139 w 4233616"/>
              <a:gd name="connsiteY113" fmla="*/ 3447053 h 8346397"/>
              <a:gd name="connsiteX114" fmla="*/ 2384671 w 4233616"/>
              <a:gd name="connsiteY114" fmla="*/ 3532778 h 8346397"/>
              <a:gd name="connsiteX115" fmla="*/ 2432296 w 4233616"/>
              <a:gd name="connsiteY115" fmla="*/ 3599453 h 8346397"/>
              <a:gd name="connsiteX116" fmla="*/ 2479921 w 4233616"/>
              <a:gd name="connsiteY116" fmla="*/ 3589929 h 8346397"/>
              <a:gd name="connsiteX117" fmla="*/ 2484683 w 4233616"/>
              <a:gd name="connsiteY117" fmla="*/ 3742328 h 8346397"/>
              <a:gd name="connsiteX118" fmla="*/ 2537071 w 4233616"/>
              <a:gd name="connsiteY118" fmla="*/ 3835197 h 8346397"/>
              <a:gd name="connsiteX119" fmla="*/ 2529927 w 4233616"/>
              <a:gd name="connsiteY119" fmla="*/ 3873297 h 8346397"/>
              <a:gd name="connsiteX120" fmla="*/ 2598983 w 4233616"/>
              <a:gd name="connsiteY120" fmla="*/ 3909015 h 8346397"/>
              <a:gd name="connsiteX121" fmla="*/ 2656133 w 4233616"/>
              <a:gd name="connsiteY121" fmla="*/ 3854247 h 8346397"/>
              <a:gd name="connsiteX122" fmla="*/ 2689471 w 4233616"/>
              <a:gd name="connsiteY122" fmla="*/ 3937590 h 8346397"/>
              <a:gd name="connsiteX123" fmla="*/ 2734715 w 4233616"/>
              <a:gd name="connsiteY123" fmla="*/ 3982834 h 8346397"/>
              <a:gd name="connsiteX124" fmla="*/ 2808533 w 4233616"/>
              <a:gd name="connsiteY124" fmla="*/ 4006647 h 8346397"/>
              <a:gd name="connsiteX125" fmla="*/ 2860921 w 4233616"/>
              <a:gd name="connsiteY125" fmla="*/ 4075703 h 8346397"/>
              <a:gd name="connsiteX126" fmla="*/ 2946646 w 4233616"/>
              <a:gd name="connsiteY126" fmla="*/ 4130472 h 8346397"/>
              <a:gd name="connsiteX127" fmla="*/ 2999033 w 4233616"/>
              <a:gd name="connsiteY127" fmla="*/ 4163809 h 8346397"/>
              <a:gd name="connsiteX128" fmla="*/ 2870446 w 4233616"/>
              <a:gd name="connsiteY128" fmla="*/ 4256678 h 8346397"/>
              <a:gd name="connsiteX129" fmla="*/ 2868064 w 4233616"/>
              <a:gd name="connsiteY129" fmla="*/ 4311446 h 8346397"/>
              <a:gd name="connsiteX130" fmla="*/ 2970458 w 4233616"/>
              <a:gd name="connsiteY130" fmla="*/ 4428128 h 8346397"/>
              <a:gd name="connsiteX131" fmla="*/ 3065708 w 4233616"/>
              <a:gd name="connsiteY131" fmla="*/ 4490040 h 8346397"/>
              <a:gd name="connsiteX132" fmla="*/ 3096665 w 4233616"/>
              <a:gd name="connsiteY132" fmla="*/ 4528140 h 8346397"/>
              <a:gd name="connsiteX133" fmla="*/ 3082377 w 4233616"/>
              <a:gd name="connsiteY133" fmla="*/ 4609103 h 8346397"/>
              <a:gd name="connsiteX134" fmla="*/ 3077615 w 4233616"/>
              <a:gd name="connsiteY134" fmla="*/ 4692447 h 8346397"/>
              <a:gd name="connsiteX135" fmla="*/ 3034752 w 4233616"/>
              <a:gd name="connsiteY135" fmla="*/ 4701972 h 8346397"/>
              <a:gd name="connsiteX136" fmla="*/ 3008558 w 4233616"/>
              <a:gd name="connsiteY136" fmla="*/ 4718640 h 8346397"/>
              <a:gd name="connsiteX137" fmla="*/ 3053802 w 4233616"/>
              <a:gd name="connsiteY137" fmla="*/ 4795632 h 8346397"/>
              <a:gd name="connsiteX138" fmla="*/ 3037133 w 4233616"/>
              <a:gd name="connsiteY138" fmla="*/ 4868659 h 8346397"/>
              <a:gd name="connsiteX139" fmla="*/ 3020465 w 4233616"/>
              <a:gd name="connsiteY139" fmla="*/ 5004390 h 8346397"/>
              <a:gd name="connsiteX140" fmla="*/ 2982365 w 4233616"/>
              <a:gd name="connsiteY140" fmla="*/ 5044872 h 8346397"/>
              <a:gd name="connsiteX141" fmla="*/ 2965696 w 4233616"/>
              <a:gd name="connsiteY141" fmla="*/ 5166315 h 8346397"/>
              <a:gd name="connsiteX142" fmla="*/ 2937121 w 4233616"/>
              <a:gd name="connsiteY142" fmla="*/ 5285378 h 8346397"/>
              <a:gd name="connsiteX143" fmla="*/ 2989508 w 4233616"/>
              <a:gd name="connsiteY143" fmla="*/ 5302047 h 8346397"/>
              <a:gd name="connsiteX144" fmla="*/ 2987127 w 4233616"/>
              <a:gd name="connsiteY144" fmla="*/ 5347290 h 8346397"/>
              <a:gd name="connsiteX145" fmla="*/ 2984746 w 4233616"/>
              <a:gd name="connsiteY145" fmla="*/ 5402059 h 8346397"/>
              <a:gd name="connsiteX146" fmla="*/ 3041896 w 4233616"/>
              <a:gd name="connsiteY146" fmla="*/ 5471115 h 8346397"/>
              <a:gd name="connsiteX147" fmla="*/ 3089521 w 4233616"/>
              <a:gd name="connsiteY147" fmla="*/ 5597322 h 8346397"/>
              <a:gd name="connsiteX148" fmla="*/ 2996652 w 4233616"/>
              <a:gd name="connsiteY148" fmla="*/ 5887834 h 8346397"/>
              <a:gd name="connsiteX149" fmla="*/ 3018083 w 4233616"/>
              <a:gd name="connsiteY149" fmla="*/ 5942603 h 8346397"/>
              <a:gd name="connsiteX150" fmla="*/ 3044277 w 4233616"/>
              <a:gd name="connsiteY150" fmla="*/ 5994990 h 8346397"/>
              <a:gd name="connsiteX151" fmla="*/ 3049040 w 4233616"/>
              <a:gd name="connsiteY151" fmla="*/ 6099765 h 8346397"/>
              <a:gd name="connsiteX152" fmla="*/ 3028402 w 4233616"/>
              <a:gd name="connsiteY152" fmla="*/ 6195807 h 8346397"/>
              <a:gd name="connsiteX153" fmla="*/ 2956170 w 4233616"/>
              <a:gd name="connsiteY153" fmla="*/ 6259310 h 8346397"/>
              <a:gd name="connsiteX154" fmla="*/ 2920452 w 4233616"/>
              <a:gd name="connsiteY154" fmla="*/ 6240259 h 8346397"/>
              <a:gd name="connsiteX155" fmla="*/ 2849015 w 4233616"/>
              <a:gd name="connsiteY155" fmla="*/ 6252165 h 8346397"/>
              <a:gd name="connsiteX156" fmla="*/ 2713283 w 4233616"/>
              <a:gd name="connsiteY156" fmla="*/ 6364084 h 8346397"/>
              <a:gd name="connsiteX157" fmla="*/ 2606127 w 4233616"/>
              <a:gd name="connsiteY157" fmla="*/ 6349797 h 8346397"/>
              <a:gd name="connsiteX158" fmla="*/ 2575171 w 4233616"/>
              <a:gd name="connsiteY158" fmla="*/ 6378372 h 8346397"/>
              <a:gd name="connsiteX159" fmla="*/ 2508495 w 4233616"/>
              <a:gd name="connsiteY159" fmla="*/ 6423614 h 8346397"/>
              <a:gd name="connsiteX160" fmla="*/ 2391815 w 4233616"/>
              <a:gd name="connsiteY160" fmla="*/ 6411709 h 8346397"/>
              <a:gd name="connsiteX161" fmla="*/ 2368002 w 4233616"/>
              <a:gd name="connsiteY161" fmla="*/ 6528390 h 8346397"/>
              <a:gd name="connsiteX162" fmla="*/ 2363240 w 4233616"/>
              <a:gd name="connsiteY162" fmla="*/ 6564109 h 8346397"/>
              <a:gd name="connsiteX163" fmla="*/ 2339428 w 4233616"/>
              <a:gd name="connsiteY163" fmla="*/ 6583159 h 8346397"/>
              <a:gd name="connsiteX164" fmla="*/ 2141783 w 4233616"/>
              <a:gd name="connsiteY164" fmla="*/ 6535534 h 8346397"/>
              <a:gd name="connsiteX165" fmla="*/ 2103683 w 4233616"/>
              <a:gd name="connsiteY165" fmla="*/ 6587922 h 8346397"/>
              <a:gd name="connsiteX166" fmla="*/ 2072727 w 4233616"/>
              <a:gd name="connsiteY166" fmla="*/ 6683172 h 8346397"/>
              <a:gd name="connsiteX167" fmla="*/ 2039389 w 4233616"/>
              <a:gd name="connsiteY167" fmla="*/ 6747465 h 8346397"/>
              <a:gd name="connsiteX168" fmla="*/ 2051296 w 4233616"/>
              <a:gd name="connsiteY168" fmla="*/ 6809378 h 8346397"/>
              <a:gd name="connsiteX169" fmla="*/ 2184646 w 4233616"/>
              <a:gd name="connsiteY169" fmla="*/ 6921297 h 8346397"/>
              <a:gd name="connsiteX170" fmla="*/ 2253702 w 4233616"/>
              <a:gd name="connsiteY170" fmla="*/ 6954634 h 8346397"/>
              <a:gd name="connsiteX171" fmla="*/ 2237033 w 4233616"/>
              <a:gd name="connsiteY171" fmla="*/ 6978447 h 8346397"/>
              <a:gd name="connsiteX172" fmla="*/ 2201315 w 4233616"/>
              <a:gd name="connsiteY172" fmla="*/ 6997497 h 8346397"/>
              <a:gd name="connsiteX173" fmla="*/ 2234652 w 4233616"/>
              <a:gd name="connsiteY173" fmla="*/ 7073697 h 8346397"/>
              <a:gd name="connsiteX174" fmla="*/ 2203696 w 4233616"/>
              <a:gd name="connsiteY174" fmla="*/ 7095128 h 8346397"/>
              <a:gd name="connsiteX175" fmla="*/ 2098921 w 4233616"/>
              <a:gd name="connsiteY175" fmla="*/ 7033215 h 8346397"/>
              <a:gd name="connsiteX176" fmla="*/ 2056058 w 4233616"/>
              <a:gd name="connsiteY176" fmla="*/ 7059409 h 8346397"/>
              <a:gd name="connsiteX177" fmla="*/ 1996527 w 4233616"/>
              <a:gd name="connsiteY177" fmla="*/ 6957015 h 8346397"/>
              <a:gd name="connsiteX178" fmla="*/ 1879846 w 4233616"/>
              <a:gd name="connsiteY178" fmla="*/ 6983209 h 8346397"/>
              <a:gd name="connsiteX179" fmla="*/ 1815552 w 4233616"/>
              <a:gd name="connsiteY179" fmla="*/ 6987972 h 8346397"/>
              <a:gd name="connsiteX180" fmla="*/ 1765546 w 4233616"/>
              <a:gd name="connsiteY180" fmla="*/ 6983210 h 8346397"/>
              <a:gd name="connsiteX181" fmla="*/ 1708396 w 4233616"/>
              <a:gd name="connsiteY181" fmla="*/ 7028453 h 8346397"/>
              <a:gd name="connsiteX182" fmla="*/ 1529802 w 4233616"/>
              <a:gd name="connsiteY182" fmla="*/ 6987972 h 8346397"/>
              <a:gd name="connsiteX183" fmla="*/ 1553614 w 4233616"/>
              <a:gd name="connsiteY183" fmla="*/ 7114178 h 8346397"/>
              <a:gd name="connsiteX184" fmla="*/ 1477415 w 4233616"/>
              <a:gd name="connsiteY184" fmla="*/ 7159422 h 8346397"/>
              <a:gd name="connsiteX185" fmla="*/ 1415502 w 4233616"/>
              <a:gd name="connsiteY185" fmla="*/ 7226096 h 8346397"/>
              <a:gd name="connsiteX186" fmla="*/ 1265483 w 4233616"/>
              <a:gd name="connsiteY186" fmla="*/ 7218953 h 8346397"/>
              <a:gd name="connsiteX187" fmla="*/ 1213096 w 4233616"/>
              <a:gd name="connsiteY18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806153 w 4233616"/>
              <a:gd name="connsiteY11" fmla="*/ 1334883 h 8346397"/>
              <a:gd name="connsiteX12" fmla="*/ 2944265 w 4233616"/>
              <a:gd name="connsiteY12" fmla="*/ 1325357 h 8346397"/>
              <a:gd name="connsiteX13" fmla="*/ 2968077 w 4233616"/>
              <a:gd name="connsiteY13" fmla="*/ 1206295 h 8346397"/>
              <a:gd name="connsiteX14" fmla="*/ 3049040 w 4233616"/>
              <a:gd name="connsiteY14" fmla="*/ 1169783 h 8346397"/>
              <a:gd name="connsiteX15" fmla="*/ 3153814 w 4233616"/>
              <a:gd name="connsiteY15" fmla="*/ 1125332 h 8346397"/>
              <a:gd name="connsiteX16" fmla="*/ 3225252 w 4233616"/>
              <a:gd name="connsiteY16" fmla="*/ 1049132 h 8346397"/>
              <a:gd name="connsiteX17" fmla="*/ 3310977 w 4233616"/>
              <a:gd name="connsiteY17" fmla="*/ 996745 h 8346397"/>
              <a:gd name="connsiteX18" fmla="*/ 3056977 w 4233616"/>
              <a:gd name="connsiteY18" fmla="*/ 982457 h 8346397"/>
              <a:gd name="connsiteX19" fmla="*/ 2958552 w 4233616"/>
              <a:gd name="connsiteY19" fmla="*/ 976107 h 8346397"/>
              <a:gd name="connsiteX20" fmla="*/ 2926802 w 4233616"/>
              <a:gd name="connsiteY20" fmla="*/ 906257 h 8346397"/>
              <a:gd name="connsiteX21" fmla="*/ 2866477 w 4233616"/>
              <a:gd name="connsiteY21" fmla="*/ 893559 h 8346397"/>
              <a:gd name="connsiteX22" fmla="*/ 2799802 w 4233616"/>
              <a:gd name="connsiteY22" fmla="*/ 874507 h 8346397"/>
              <a:gd name="connsiteX23" fmla="*/ 2761702 w 4233616"/>
              <a:gd name="connsiteY23" fmla="*/ 807832 h 8346397"/>
              <a:gd name="connsiteX24" fmla="*/ 2609302 w 4233616"/>
              <a:gd name="connsiteY24" fmla="*/ 760207 h 8346397"/>
              <a:gd name="connsiteX25" fmla="*/ 2580727 w 4233616"/>
              <a:gd name="connsiteY25" fmla="*/ 604632 h 8346397"/>
              <a:gd name="connsiteX26" fmla="*/ 2526752 w 4233616"/>
              <a:gd name="connsiteY26" fmla="*/ 531609 h 8346397"/>
              <a:gd name="connsiteX27" fmla="*/ 2596602 w 4233616"/>
              <a:gd name="connsiteY27" fmla="*/ 407782 h 8346397"/>
              <a:gd name="connsiteX28" fmla="*/ 2629939 w 4233616"/>
              <a:gd name="connsiteY28" fmla="*/ 310947 h 8346397"/>
              <a:gd name="connsiteX29" fmla="*/ 2517227 w 4233616"/>
              <a:gd name="connsiteY29" fmla="*/ 239507 h 8346397"/>
              <a:gd name="connsiteX30" fmla="*/ 2402927 w 4233616"/>
              <a:gd name="connsiteY30" fmla="*/ 271257 h 8346397"/>
              <a:gd name="connsiteX31" fmla="*/ 2275927 w 4233616"/>
              <a:gd name="connsiteY31" fmla="*/ 198232 h 8346397"/>
              <a:gd name="connsiteX32" fmla="*/ 2133052 w 4233616"/>
              <a:gd name="connsiteY32" fmla="*/ 233157 h 8346397"/>
              <a:gd name="connsiteX33" fmla="*/ 1913977 w 4233616"/>
              <a:gd name="connsiteY33" fmla="*/ 36309 h 8346397"/>
              <a:gd name="connsiteX34" fmla="*/ 1777452 w 4233616"/>
              <a:gd name="connsiteY34" fmla="*/ 13289 h 8346397"/>
              <a:gd name="connsiteX35" fmla="*/ 1703633 w 4233616"/>
              <a:gd name="connsiteY35" fmla="*/ 41864 h 8346397"/>
              <a:gd name="connsiteX36" fmla="*/ 1615527 w 4233616"/>
              <a:gd name="connsiteY36" fmla="*/ 75203 h 8346397"/>
              <a:gd name="connsiteX37" fmla="*/ 1515515 w 4233616"/>
              <a:gd name="connsiteY37" fmla="*/ 129971 h 8346397"/>
              <a:gd name="connsiteX38" fmla="*/ 1525040 w 4233616"/>
              <a:gd name="connsiteY38" fmla="*/ 194264 h 8346397"/>
              <a:gd name="connsiteX39" fmla="*/ 1505990 w 4233616"/>
              <a:gd name="connsiteY39" fmla="*/ 251415 h 8346397"/>
              <a:gd name="connsiteX40" fmla="*/ 1413121 w 4233616"/>
              <a:gd name="connsiteY40" fmla="*/ 270464 h 8346397"/>
              <a:gd name="connsiteX41" fmla="*/ 1339302 w 4233616"/>
              <a:gd name="connsiteY41" fmla="*/ 306184 h 8346397"/>
              <a:gd name="connsiteX42" fmla="*/ 1260721 w 4233616"/>
              <a:gd name="connsiteY42" fmla="*/ 346665 h 8346397"/>
              <a:gd name="connsiteX43" fmla="*/ 1191665 w 4233616"/>
              <a:gd name="connsiteY43" fmla="*/ 272847 h 8346397"/>
              <a:gd name="connsiteX44" fmla="*/ 1082127 w 4233616"/>
              <a:gd name="connsiteY44" fmla="*/ 353809 h 8346397"/>
              <a:gd name="connsiteX45" fmla="*/ 1020215 w 4233616"/>
              <a:gd name="connsiteY45" fmla="*/ 420484 h 8346397"/>
              <a:gd name="connsiteX46" fmla="*/ 858290 w 4233616"/>
              <a:gd name="connsiteY46" fmla="*/ 301422 h 8346397"/>
              <a:gd name="connsiteX47" fmla="*/ 796377 w 4233616"/>
              <a:gd name="connsiteY47" fmla="*/ 406196 h 8346397"/>
              <a:gd name="connsiteX48" fmla="*/ 755896 w 4233616"/>
              <a:gd name="connsiteY48" fmla="*/ 341903 h 8346397"/>
              <a:gd name="connsiteX49" fmla="*/ 689221 w 4233616"/>
              <a:gd name="connsiteY49" fmla="*/ 270465 h 8346397"/>
              <a:gd name="connsiteX50" fmla="*/ 667790 w 4233616"/>
              <a:gd name="connsiteY50" fmla="*/ 313328 h 8346397"/>
              <a:gd name="connsiteX51" fmla="*/ 620165 w 4233616"/>
              <a:gd name="connsiteY51" fmla="*/ 382384 h 8346397"/>
              <a:gd name="connsiteX52" fmla="*/ 589208 w 4233616"/>
              <a:gd name="connsiteY52" fmla="*/ 396672 h 8346397"/>
              <a:gd name="connsiteX53" fmla="*/ 498721 w 4233616"/>
              <a:gd name="connsiteY53" fmla="*/ 482397 h 8346397"/>
              <a:gd name="connsiteX54" fmla="*/ 396327 w 4233616"/>
              <a:gd name="connsiteY54" fmla="*/ 380003 h 8346397"/>
              <a:gd name="connsiteX55" fmla="*/ 243927 w 4233616"/>
              <a:gd name="connsiteY55" fmla="*/ 294278 h 8346397"/>
              <a:gd name="connsiteX56" fmla="*/ 174871 w 4233616"/>
              <a:gd name="connsiteY56" fmla="*/ 327615 h 8346397"/>
              <a:gd name="connsiteX57" fmla="*/ 127246 w 4233616"/>
              <a:gd name="connsiteY57" fmla="*/ 410959 h 8346397"/>
              <a:gd name="connsiteX58" fmla="*/ 43902 w 4233616"/>
              <a:gd name="connsiteY58" fmla="*/ 472872 h 8346397"/>
              <a:gd name="connsiteX59" fmla="*/ 8183 w 4233616"/>
              <a:gd name="connsiteY59" fmla="*/ 484778 h 8346397"/>
              <a:gd name="connsiteX60" fmla="*/ 198683 w 4233616"/>
              <a:gd name="connsiteY60" fmla="*/ 689565 h 8346397"/>
              <a:gd name="connsiteX61" fmla="*/ 265359 w 4233616"/>
              <a:gd name="connsiteY61" fmla="*/ 706234 h 8346397"/>
              <a:gd name="connsiteX62" fmla="*/ 298697 w 4233616"/>
              <a:gd name="connsiteY62" fmla="*/ 730047 h 8346397"/>
              <a:gd name="connsiteX63" fmla="*/ 296315 w 4233616"/>
              <a:gd name="connsiteY63" fmla="*/ 901496 h 8346397"/>
              <a:gd name="connsiteX64" fmla="*/ 362990 w 4233616"/>
              <a:gd name="connsiteY64" fmla="*/ 906259 h 8346397"/>
              <a:gd name="connsiteX65" fmla="*/ 401090 w 4233616"/>
              <a:gd name="connsiteY65" fmla="*/ 856253 h 8346397"/>
              <a:gd name="connsiteX66" fmla="*/ 482052 w 4233616"/>
              <a:gd name="connsiteY66" fmla="*/ 894353 h 8346397"/>
              <a:gd name="connsiteX67" fmla="*/ 420140 w 4233616"/>
              <a:gd name="connsiteY67" fmla="*/ 1039609 h 8346397"/>
              <a:gd name="connsiteX68" fmla="*/ 434427 w 4233616"/>
              <a:gd name="connsiteY68" fmla="*/ 1087234 h 8346397"/>
              <a:gd name="connsiteX69" fmla="*/ 379658 w 4233616"/>
              <a:gd name="connsiteY69" fmla="*/ 1139622 h 8346397"/>
              <a:gd name="connsiteX70" fmla="*/ 415377 w 4233616"/>
              <a:gd name="connsiteY70" fmla="*/ 1168196 h 8346397"/>
              <a:gd name="connsiteX71" fmla="*/ 486815 w 4233616"/>
              <a:gd name="connsiteY71" fmla="*/ 1256303 h 8346397"/>
              <a:gd name="connsiteX72" fmla="*/ 527296 w 4233616"/>
              <a:gd name="connsiteY72" fmla="*/ 1344409 h 8346397"/>
              <a:gd name="connsiteX73" fmla="*/ 636833 w 4233616"/>
              <a:gd name="connsiteY73" fmla="*/ 1396797 h 8346397"/>
              <a:gd name="connsiteX74" fmla="*/ 746371 w 4233616"/>
              <a:gd name="connsiteY74" fmla="*/ 1420609 h 8346397"/>
              <a:gd name="connsiteX75" fmla="*/ 829715 w 4233616"/>
              <a:gd name="connsiteY75" fmla="*/ 1468234 h 8346397"/>
              <a:gd name="connsiteX76" fmla="*/ 913058 w 4233616"/>
              <a:gd name="connsiteY76" fmla="*/ 1442040 h 8346397"/>
              <a:gd name="connsiteX77" fmla="*/ 994021 w 4233616"/>
              <a:gd name="connsiteY77" fmla="*/ 1368222 h 8346397"/>
              <a:gd name="connsiteX78" fmla="*/ 1103558 w 4233616"/>
              <a:gd name="connsiteY78" fmla="*/ 1351553 h 8346397"/>
              <a:gd name="connsiteX79" fmla="*/ 1170233 w 4233616"/>
              <a:gd name="connsiteY79" fmla="*/ 1356315 h 8346397"/>
              <a:gd name="connsiteX80" fmla="*/ 1329777 w 4233616"/>
              <a:gd name="connsiteY80" fmla="*/ 1465853 h 8346397"/>
              <a:gd name="connsiteX81" fmla="*/ 1389308 w 4233616"/>
              <a:gd name="connsiteY81" fmla="*/ 1494428 h 8346397"/>
              <a:gd name="connsiteX82" fmla="*/ 1260721 w 4233616"/>
              <a:gd name="connsiteY82" fmla="*/ 1596822 h 8346397"/>
              <a:gd name="connsiteX83" fmla="*/ 1263102 w 4233616"/>
              <a:gd name="connsiteY83" fmla="*/ 1661115 h 8346397"/>
              <a:gd name="connsiteX84" fmla="*/ 1425027 w 4233616"/>
              <a:gd name="connsiteY84" fmla="*/ 1613490 h 8346397"/>
              <a:gd name="connsiteX85" fmla="*/ 1386927 w 4233616"/>
              <a:gd name="connsiteY85" fmla="*/ 1677784 h 8346397"/>
              <a:gd name="connsiteX86" fmla="*/ 1405977 w 4233616"/>
              <a:gd name="connsiteY86" fmla="*/ 1751603 h 8346397"/>
              <a:gd name="connsiteX87" fmla="*/ 1517896 w 4233616"/>
              <a:gd name="connsiteY87" fmla="*/ 1787322 h 8346397"/>
              <a:gd name="connsiteX88" fmla="*/ 1591715 w 4233616"/>
              <a:gd name="connsiteY88" fmla="*/ 1803990 h 8346397"/>
              <a:gd name="connsiteX89" fmla="*/ 1501227 w 4233616"/>
              <a:gd name="connsiteY89" fmla="*/ 1934959 h 8346397"/>
              <a:gd name="connsiteX90" fmla="*/ 1494083 w 4233616"/>
              <a:gd name="connsiteY90" fmla="*/ 1984965 h 8346397"/>
              <a:gd name="connsiteX91" fmla="*/ 1422646 w 4233616"/>
              <a:gd name="connsiteY91" fmla="*/ 2020684 h 8346397"/>
              <a:gd name="connsiteX92" fmla="*/ 1391690 w 4233616"/>
              <a:gd name="connsiteY92" fmla="*/ 2082597 h 8346397"/>
              <a:gd name="connsiteX93" fmla="*/ 1260721 w 4233616"/>
              <a:gd name="connsiteY93" fmla="*/ 2056403 h 8346397"/>
              <a:gd name="connsiteX94" fmla="*/ 1139277 w 4233616"/>
              <a:gd name="connsiteY94" fmla="*/ 2056402 h 8346397"/>
              <a:gd name="connsiteX95" fmla="*/ 1072602 w 4233616"/>
              <a:gd name="connsiteY95" fmla="*/ 2084978 h 8346397"/>
              <a:gd name="connsiteX96" fmla="*/ 1065458 w 4233616"/>
              <a:gd name="connsiteY96" fmla="*/ 2184990 h 8346397"/>
              <a:gd name="connsiteX97" fmla="*/ 977352 w 4233616"/>
              <a:gd name="connsiteY97" fmla="*/ 2273097 h 8346397"/>
              <a:gd name="connsiteX98" fmla="*/ 1120227 w 4233616"/>
              <a:gd name="connsiteY98" fmla="*/ 2335009 h 8346397"/>
              <a:gd name="connsiteX99" fmla="*/ 1170234 w 4233616"/>
              <a:gd name="connsiteY99" fmla="*/ 2370727 h 8346397"/>
              <a:gd name="connsiteX100" fmla="*/ 1222621 w 4233616"/>
              <a:gd name="connsiteY100" fmla="*/ 2387397 h 8346397"/>
              <a:gd name="connsiteX101" fmla="*/ 1272627 w 4233616"/>
              <a:gd name="connsiteY101" fmla="*/ 2437403 h 8346397"/>
              <a:gd name="connsiteX102" fmla="*/ 1329777 w 4233616"/>
              <a:gd name="connsiteY102" fmla="*/ 2458834 h 8346397"/>
              <a:gd name="connsiteX103" fmla="*/ 1422646 w 4233616"/>
              <a:gd name="connsiteY103" fmla="*/ 2535034 h 8346397"/>
              <a:gd name="connsiteX104" fmla="*/ 1508371 w 4233616"/>
              <a:gd name="connsiteY104" fmla="*/ 2568373 h 8346397"/>
              <a:gd name="connsiteX105" fmla="*/ 1641721 w 4233616"/>
              <a:gd name="connsiteY105" fmla="*/ 2716009 h 8346397"/>
              <a:gd name="connsiteX106" fmla="*/ 1725065 w 4233616"/>
              <a:gd name="connsiteY106" fmla="*/ 2870790 h 8346397"/>
              <a:gd name="connsiteX107" fmla="*/ 1850477 w 4233616"/>
              <a:gd name="connsiteY107" fmla="*/ 2931907 h 8346397"/>
              <a:gd name="connsiteX108" fmla="*/ 1896514 w 4233616"/>
              <a:gd name="connsiteY108" fmla="*/ 2977947 h 8346397"/>
              <a:gd name="connsiteX109" fmla="*/ 1927471 w 4233616"/>
              <a:gd name="connsiteY109" fmla="*/ 3082722 h 8346397"/>
              <a:gd name="connsiteX110" fmla="*/ 1989383 w 4233616"/>
              <a:gd name="connsiteY110" fmla="*/ 3185115 h 8346397"/>
              <a:gd name="connsiteX111" fmla="*/ 2051296 w 4233616"/>
              <a:gd name="connsiteY111" fmla="*/ 3223215 h 8346397"/>
              <a:gd name="connsiteX112" fmla="*/ 2182265 w 4233616"/>
              <a:gd name="connsiteY112" fmla="*/ 3370853 h 8346397"/>
              <a:gd name="connsiteX113" fmla="*/ 2325139 w 4233616"/>
              <a:gd name="connsiteY113" fmla="*/ 3447053 h 8346397"/>
              <a:gd name="connsiteX114" fmla="*/ 2384671 w 4233616"/>
              <a:gd name="connsiteY114" fmla="*/ 3532778 h 8346397"/>
              <a:gd name="connsiteX115" fmla="*/ 2432296 w 4233616"/>
              <a:gd name="connsiteY115" fmla="*/ 3599453 h 8346397"/>
              <a:gd name="connsiteX116" fmla="*/ 2479921 w 4233616"/>
              <a:gd name="connsiteY116" fmla="*/ 3589929 h 8346397"/>
              <a:gd name="connsiteX117" fmla="*/ 2484683 w 4233616"/>
              <a:gd name="connsiteY117" fmla="*/ 3742328 h 8346397"/>
              <a:gd name="connsiteX118" fmla="*/ 2537071 w 4233616"/>
              <a:gd name="connsiteY118" fmla="*/ 3835197 h 8346397"/>
              <a:gd name="connsiteX119" fmla="*/ 2529927 w 4233616"/>
              <a:gd name="connsiteY119" fmla="*/ 3873297 h 8346397"/>
              <a:gd name="connsiteX120" fmla="*/ 2598983 w 4233616"/>
              <a:gd name="connsiteY120" fmla="*/ 3909015 h 8346397"/>
              <a:gd name="connsiteX121" fmla="*/ 2656133 w 4233616"/>
              <a:gd name="connsiteY121" fmla="*/ 3854247 h 8346397"/>
              <a:gd name="connsiteX122" fmla="*/ 2689471 w 4233616"/>
              <a:gd name="connsiteY122" fmla="*/ 3937590 h 8346397"/>
              <a:gd name="connsiteX123" fmla="*/ 2734715 w 4233616"/>
              <a:gd name="connsiteY123" fmla="*/ 3982834 h 8346397"/>
              <a:gd name="connsiteX124" fmla="*/ 2808533 w 4233616"/>
              <a:gd name="connsiteY124" fmla="*/ 4006647 h 8346397"/>
              <a:gd name="connsiteX125" fmla="*/ 2860921 w 4233616"/>
              <a:gd name="connsiteY125" fmla="*/ 4075703 h 8346397"/>
              <a:gd name="connsiteX126" fmla="*/ 2946646 w 4233616"/>
              <a:gd name="connsiteY126" fmla="*/ 4130472 h 8346397"/>
              <a:gd name="connsiteX127" fmla="*/ 2999033 w 4233616"/>
              <a:gd name="connsiteY127" fmla="*/ 4163809 h 8346397"/>
              <a:gd name="connsiteX128" fmla="*/ 2870446 w 4233616"/>
              <a:gd name="connsiteY128" fmla="*/ 4256678 h 8346397"/>
              <a:gd name="connsiteX129" fmla="*/ 2868064 w 4233616"/>
              <a:gd name="connsiteY129" fmla="*/ 4311446 h 8346397"/>
              <a:gd name="connsiteX130" fmla="*/ 2970458 w 4233616"/>
              <a:gd name="connsiteY130" fmla="*/ 4428128 h 8346397"/>
              <a:gd name="connsiteX131" fmla="*/ 3065708 w 4233616"/>
              <a:gd name="connsiteY131" fmla="*/ 4490040 h 8346397"/>
              <a:gd name="connsiteX132" fmla="*/ 3096665 w 4233616"/>
              <a:gd name="connsiteY132" fmla="*/ 4528140 h 8346397"/>
              <a:gd name="connsiteX133" fmla="*/ 3082377 w 4233616"/>
              <a:gd name="connsiteY133" fmla="*/ 4609103 h 8346397"/>
              <a:gd name="connsiteX134" fmla="*/ 3077615 w 4233616"/>
              <a:gd name="connsiteY134" fmla="*/ 4692447 h 8346397"/>
              <a:gd name="connsiteX135" fmla="*/ 3034752 w 4233616"/>
              <a:gd name="connsiteY135" fmla="*/ 4701972 h 8346397"/>
              <a:gd name="connsiteX136" fmla="*/ 3008558 w 4233616"/>
              <a:gd name="connsiteY136" fmla="*/ 4718640 h 8346397"/>
              <a:gd name="connsiteX137" fmla="*/ 3053802 w 4233616"/>
              <a:gd name="connsiteY137" fmla="*/ 4795632 h 8346397"/>
              <a:gd name="connsiteX138" fmla="*/ 3037133 w 4233616"/>
              <a:gd name="connsiteY138" fmla="*/ 4868659 h 8346397"/>
              <a:gd name="connsiteX139" fmla="*/ 3020465 w 4233616"/>
              <a:gd name="connsiteY139" fmla="*/ 5004390 h 8346397"/>
              <a:gd name="connsiteX140" fmla="*/ 2982365 w 4233616"/>
              <a:gd name="connsiteY140" fmla="*/ 5044872 h 8346397"/>
              <a:gd name="connsiteX141" fmla="*/ 2965696 w 4233616"/>
              <a:gd name="connsiteY141" fmla="*/ 5166315 h 8346397"/>
              <a:gd name="connsiteX142" fmla="*/ 2937121 w 4233616"/>
              <a:gd name="connsiteY142" fmla="*/ 5285378 h 8346397"/>
              <a:gd name="connsiteX143" fmla="*/ 2989508 w 4233616"/>
              <a:gd name="connsiteY143" fmla="*/ 5302047 h 8346397"/>
              <a:gd name="connsiteX144" fmla="*/ 2987127 w 4233616"/>
              <a:gd name="connsiteY144" fmla="*/ 5347290 h 8346397"/>
              <a:gd name="connsiteX145" fmla="*/ 2984746 w 4233616"/>
              <a:gd name="connsiteY145" fmla="*/ 5402059 h 8346397"/>
              <a:gd name="connsiteX146" fmla="*/ 3041896 w 4233616"/>
              <a:gd name="connsiteY146" fmla="*/ 5471115 h 8346397"/>
              <a:gd name="connsiteX147" fmla="*/ 3089521 w 4233616"/>
              <a:gd name="connsiteY147" fmla="*/ 5597322 h 8346397"/>
              <a:gd name="connsiteX148" fmla="*/ 2996652 w 4233616"/>
              <a:gd name="connsiteY148" fmla="*/ 5887834 h 8346397"/>
              <a:gd name="connsiteX149" fmla="*/ 3018083 w 4233616"/>
              <a:gd name="connsiteY149" fmla="*/ 5942603 h 8346397"/>
              <a:gd name="connsiteX150" fmla="*/ 3044277 w 4233616"/>
              <a:gd name="connsiteY150" fmla="*/ 5994990 h 8346397"/>
              <a:gd name="connsiteX151" fmla="*/ 3049040 w 4233616"/>
              <a:gd name="connsiteY151" fmla="*/ 6099765 h 8346397"/>
              <a:gd name="connsiteX152" fmla="*/ 3028402 w 4233616"/>
              <a:gd name="connsiteY152" fmla="*/ 6195807 h 8346397"/>
              <a:gd name="connsiteX153" fmla="*/ 2956170 w 4233616"/>
              <a:gd name="connsiteY153" fmla="*/ 6259310 h 8346397"/>
              <a:gd name="connsiteX154" fmla="*/ 2920452 w 4233616"/>
              <a:gd name="connsiteY154" fmla="*/ 6240259 h 8346397"/>
              <a:gd name="connsiteX155" fmla="*/ 2849015 w 4233616"/>
              <a:gd name="connsiteY155" fmla="*/ 6252165 h 8346397"/>
              <a:gd name="connsiteX156" fmla="*/ 2713283 w 4233616"/>
              <a:gd name="connsiteY156" fmla="*/ 6364084 h 8346397"/>
              <a:gd name="connsiteX157" fmla="*/ 2606127 w 4233616"/>
              <a:gd name="connsiteY157" fmla="*/ 6349797 h 8346397"/>
              <a:gd name="connsiteX158" fmla="*/ 2575171 w 4233616"/>
              <a:gd name="connsiteY158" fmla="*/ 6378372 h 8346397"/>
              <a:gd name="connsiteX159" fmla="*/ 2508495 w 4233616"/>
              <a:gd name="connsiteY159" fmla="*/ 6423614 h 8346397"/>
              <a:gd name="connsiteX160" fmla="*/ 2391815 w 4233616"/>
              <a:gd name="connsiteY160" fmla="*/ 6411709 h 8346397"/>
              <a:gd name="connsiteX161" fmla="*/ 2368002 w 4233616"/>
              <a:gd name="connsiteY161" fmla="*/ 6528390 h 8346397"/>
              <a:gd name="connsiteX162" fmla="*/ 2363240 w 4233616"/>
              <a:gd name="connsiteY162" fmla="*/ 6564109 h 8346397"/>
              <a:gd name="connsiteX163" fmla="*/ 2339428 w 4233616"/>
              <a:gd name="connsiteY163" fmla="*/ 6583159 h 8346397"/>
              <a:gd name="connsiteX164" fmla="*/ 2141783 w 4233616"/>
              <a:gd name="connsiteY164" fmla="*/ 6535534 h 8346397"/>
              <a:gd name="connsiteX165" fmla="*/ 2103683 w 4233616"/>
              <a:gd name="connsiteY165" fmla="*/ 6587922 h 8346397"/>
              <a:gd name="connsiteX166" fmla="*/ 2072727 w 4233616"/>
              <a:gd name="connsiteY166" fmla="*/ 6683172 h 8346397"/>
              <a:gd name="connsiteX167" fmla="*/ 2039389 w 4233616"/>
              <a:gd name="connsiteY167" fmla="*/ 6747465 h 8346397"/>
              <a:gd name="connsiteX168" fmla="*/ 2051296 w 4233616"/>
              <a:gd name="connsiteY168" fmla="*/ 6809378 h 8346397"/>
              <a:gd name="connsiteX169" fmla="*/ 2184646 w 4233616"/>
              <a:gd name="connsiteY169" fmla="*/ 6921297 h 8346397"/>
              <a:gd name="connsiteX170" fmla="*/ 2253702 w 4233616"/>
              <a:gd name="connsiteY170" fmla="*/ 6954634 h 8346397"/>
              <a:gd name="connsiteX171" fmla="*/ 2237033 w 4233616"/>
              <a:gd name="connsiteY171" fmla="*/ 6978447 h 8346397"/>
              <a:gd name="connsiteX172" fmla="*/ 2201315 w 4233616"/>
              <a:gd name="connsiteY172" fmla="*/ 6997497 h 8346397"/>
              <a:gd name="connsiteX173" fmla="*/ 2234652 w 4233616"/>
              <a:gd name="connsiteY173" fmla="*/ 7073697 h 8346397"/>
              <a:gd name="connsiteX174" fmla="*/ 2203696 w 4233616"/>
              <a:gd name="connsiteY174" fmla="*/ 7095128 h 8346397"/>
              <a:gd name="connsiteX175" fmla="*/ 2098921 w 4233616"/>
              <a:gd name="connsiteY175" fmla="*/ 7033215 h 8346397"/>
              <a:gd name="connsiteX176" fmla="*/ 2056058 w 4233616"/>
              <a:gd name="connsiteY176" fmla="*/ 7059409 h 8346397"/>
              <a:gd name="connsiteX177" fmla="*/ 1996527 w 4233616"/>
              <a:gd name="connsiteY177" fmla="*/ 6957015 h 8346397"/>
              <a:gd name="connsiteX178" fmla="*/ 1879846 w 4233616"/>
              <a:gd name="connsiteY178" fmla="*/ 6983209 h 8346397"/>
              <a:gd name="connsiteX179" fmla="*/ 1815552 w 4233616"/>
              <a:gd name="connsiteY179" fmla="*/ 6987972 h 8346397"/>
              <a:gd name="connsiteX180" fmla="*/ 1765546 w 4233616"/>
              <a:gd name="connsiteY180" fmla="*/ 6983210 h 8346397"/>
              <a:gd name="connsiteX181" fmla="*/ 1708396 w 4233616"/>
              <a:gd name="connsiteY181" fmla="*/ 7028453 h 8346397"/>
              <a:gd name="connsiteX182" fmla="*/ 1529802 w 4233616"/>
              <a:gd name="connsiteY182" fmla="*/ 6987972 h 8346397"/>
              <a:gd name="connsiteX183" fmla="*/ 1553614 w 4233616"/>
              <a:gd name="connsiteY183" fmla="*/ 7114178 h 8346397"/>
              <a:gd name="connsiteX184" fmla="*/ 1477415 w 4233616"/>
              <a:gd name="connsiteY184" fmla="*/ 7159422 h 8346397"/>
              <a:gd name="connsiteX185" fmla="*/ 1415502 w 4233616"/>
              <a:gd name="connsiteY185" fmla="*/ 7226096 h 8346397"/>
              <a:gd name="connsiteX186" fmla="*/ 1265483 w 4233616"/>
              <a:gd name="connsiteY186" fmla="*/ 7218953 h 8346397"/>
              <a:gd name="connsiteX187" fmla="*/ 1213096 w 4233616"/>
              <a:gd name="connsiteY18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20415 w 4233616"/>
              <a:gd name="connsiteY10" fmla="*/ 1472995 h 8346397"/>
              <a:gd name="connsiteX11" fmla="*/ 2682327 w 4233616"/>
              <a:gd name="connsiteY11" fmla="*/ 1382507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20415 w 4233616"/>
              <a:gd name="connsiteY10" fmla="*/ 147299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34702 w 4233616"/>
              <a:gd name="connsiteY10" fmla="*/ 149204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18021 w 4233616"/>
              <a:gd name="connsiteY9" fmla="*/ 1580151 h 8346397"/>
              <a:gd name="connsiteX10" fmla="*/ 2634702 w 4233616"/>
              <a:gd name="connsiteY10" fmla="*/ 149204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22784 w 4233616"/>
              <a:gd name="connsiteY9" fmla="*/ 1584913 h 8346397"/>
              <a:gd name="connsiteX10" fmla="*/ 2634702 w 4233616"/>
              <a:gd name="connsiteY10" fmla="*/ 149204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494208 w 4233616"/>
              <a:gd name="connsiteY9" fmla="*/ 1715882 h 8346397"/>
              <a:gd name="connsiteX10" fmla="*/ 2522784 w 4233616"/>
              <a:gd name="connsiteY10" fmla="*/ 1584913 h 8346397"/>
              <a:gd name="connsiteX11" fmla="*/ 2634702 w 4233616"/>
              <a:gd name="connsiteY11" fmla="*/ 1492045 h 8346397"/>
              <a:gd name="connsiteX12" fmla="*/ 2672802 w 4233616"/>
              <a:gd name="connsiteY12" fmla="*/ 1368220 h 8346397"/>
              <a:gd name="connsiteX13" fmla="*/ 2806153 w 4233616"/>
              <a:gd name="connsiteY13" fmla="*/ 1334883 h 8346397"/>
              <a:gd name="connsiteX14" fmla="*/ 2944265 w 4233616"/>
              <a:gd name="connsiteY14" fmla="*/ 1325357 h 8346397"/>
              <a:gd name="connsiteX15" fmla="*/ 2968077 w 4233616"/>
              <a:gd name="connsiteY15" fmla="*/ 1206295 h 8346397"/>
              <a:gd name="connsiteX16" fmla="*/ 3049040 w 4233616"/>
              <a:gd name="connsiteY16" fmla="*/ 1169783 h 8346397"/>
              <a:gd name="connsiteX17" fmla="*/ 3153814 w 4233616"/>
              <a:gd name="connsiteY17" fmla="*/ 1125332 h 8346397"/>
              <a:gd name="connsiteX18" fmla="*/ 3225252 w 4233616"/>
              <a:gd name="connsiteY18" fmla="*/ 1049132 h 8346397"/>
              <a:gd name="connsiteX19" fmla="*/ 3310977 w 4233616"/>
              <a:gd name="connsiteY19" fmla="*/ 996745 h 8346397"/>
              <a:gd name="connsiteX20" fmla="*/ 3056977 w 4233616"/>
              <a:gd name="connsiteY20" fmla="*/ 982457 h 8346397"/>
              <a:gd name="connsiteX21" fmla="*/ 2958552 w 4233616"/>
              <a:gd name="connsiteY21" fmla="*/ 976107 h 8346397"/>
              <a:gd name="connsiteX22" fmla="*/ 2926802 w 4233616"/>
              <a:gd name="connsiteY22" fmla="*/ 906257 h 8346397"/>
              <a:gd name="connsiteX23" fmla="*/ 2866477 w 4233616"/>
              <a:gd name="connsiteY23" fmla="*/ 893559 h 8346397"/>
              <a:gd name="connsiteX24" fmla="*/ 2799802 w 4233616"/>
              <a:gd name="connsiteY24" fmla="*/ 874507 h 8346397"/>
              <a:gd name="connsiteX25" fmla="*/ 2761702 w 4233616"/>
              <a:gd name="connsiteY25" fmla="*/ 807832 h 8346397"/>
              <a:gd name="connsiteX26" fmla="*/ 2609302 w 4233616"/>
              <a:gd name="connsiteY26" fmla="*/ 760207 h 8346397"/>
              <a:gd name="connsiteX27" fmla="*/ 2580727 w 4233616"/>
              <a:gd name="connsiteY27" fmla="*/ 604632 h 8346397"/>
              <a:gd name="connsiteX28" fmla="*/ 2526752 w 4233616"/>
              <a:gd name="connsiteY28" fmla="*/ 531609 h 8346397"/>
              <a:gd name="connsiteX29" fmla="*/ 2596602 w 4233616"/>
              <a:gd name="connsiteY29" fmla="*/ 407782 h 8346397"/>
              <a:gd name="connsiteX30" fmla="*/ 2629939 w 4233616"/>
              <a:gd name="connsiteY30" fmla="*/ 310947 h 8346397"/>
              <a:gd name="connsiteX31" fmla="*/ 2517227 w 4233616"/>
              <a:gd name="connsiteY31" fmla="*/ 239507 h 8346397"/>
              <a:gd name="connsiteX32" fmla="*/ 2402927 w 4233616"/>
              <a:gd name="connsiteY32" fmla="*/ 271257 h 8346397"/>
              <a:gd name="connsiteX33" fmla="*/ 2275927 w 4233616"/>
              <a:gd name="connsiteY33" fmla="*/ 198232 h 8346397"/>
              <a:gd name="connsiteX34" fmla="*/ 2133052 w 4233616"/>
              <a:gd name="connsiteY34" fmla="*/ 233157 h 8346397"/>
              <a:gd name="connsiteX35" fmla="*/ 1913977 w 4233616"/>
              <a:gd name="connsiteY35" fmla="*/ 36309 h 8346397"/>
              <a:gd name="connsiteX36" fmla="*/ 1777452 w 4233616"/>
              <a:gd name="connsiteY36" fmla="*/ 13289 h 8346397"/>
              <a:gd name="connsiteX37" fmla="*/ 1703633 w 4233616"/>
              <a:gd name="connsiteY37" fmla="*/ 41864 h 8346397"/>
              <a:gd name="connsiteX38" fmla="*/ 1615527 w 4233616"/>
              <a:gd name="connsiteY38" fmla="*/ 75203 h 8346397"/>
              <a:gd name="connsiteX39" fmla="*/ 1515515 w 4233616"/>
              <a:gd name="connsiteY39" fmla="*/ 129971 h 8346397"/>
              <a:gd name="connsiteX40" fmla="*/ 1525040 w 4233616"/>
              <a:gd name="connsiteY40" fmla="*/ 194264 h 8346397"/>
              <a:gd name="connsiteX41" fmla="*/ 1505990 w 4233616"/>
              <a:gd name="connsiteY41" fmla="*/ 251415 h 8346397"/>
              <a:gd name="connsiteX42" fmla="*/ 1413121 w 4233616"/>
              <a:gd name="connsiteY42" fmla="*/ 270464 h 8346397"/>
              <a:gd name="connsiteX43" fmla="*/ 1339302 w 4233616"/>
              <a:gd name="connsiteY43" fmla="*/ 306184 h 8346397"/>
              <a:gd name="connsiteX44" fmla="*/ 1260721 w 4233616"/>
              <a:gd name="connsiteY44" fmla="*/ 346665 h 8346397"/>
              <a:gd name="connsiteX45" fmla="*/ 1191665 w 4233616"/>
              <a:gd name="connsiteY45" fmla="*/ 272847 h 8346397"/>
              <a:gd name="connsiteX46" fmla="*/ 1082127 w 4233616"/>
              <a:gd name="connsiteY46" fmla="*/ 353809 h 8346397"/>
              <a:gd name="connsiteX47" fmla="*/ 1020215 w 4233616"/>
              <a:gd name="connsiteY47" fmla="*/ 420484 h 8346397"/>
              <a:gd name="connsiteX48" fmla="*/ 858290 w 4233616"/>
              <a:gd name="connsiteY48" fmla="*/ 301422 h 8346397"/>
              <a:gd name="connsiteX49" fmla="*/ 796377 w 4233616"/>
              <a:gd name="connsiteY49" fmla="*/ 406196 h 8346397"/>
              <a:gd name="connsiteX50" fmla="*/ 755896 w 4233616"/>
              <a:gd name="connsiteY50" fmla="*/ 341903 h 8346397"/>
              <a:gd name="connsiteX51" fmla="*/ 689221 w 4233616"/>
              <a:gd name="connsiteY51" fmla="*/ 270465 h 8346397"/>
              <a:gd name="connsiteX52" fmla="*/ 667790 w 4233616"/>
              <a:gd name="connsiteY52" fmla="*/ 313328 h 8346397"/>
              <a:gd name="connsiteX53" fmla="*/ 620165 w 4233616"/>
              <a:gd name="connsiteY53" fmla="*/ 382384 h 8346397"/>
              <a:gd name="connsiteX54" fmla="*/ 589208 w 4233616"/>
              <a:gd name="connsiteY54" fmla="*/ 396672 h 8346397"/>
              <a:gd name="connsiteX55" fmla="*/ 498721 w 4233616"/>
              <a:gd name="connsiteY55" fmla="*/ 482397 h 8346397"/>
              <a:gd name="connsiteX56" fmla="*/ 396327 w 4233616"/>
              <a:gd name="connsiteY56" fmla="*/ 380003 h 8346397"/>
              <a:gd name="connsiteX57" fmla="*/ 243927 w 4233616"/>
              <a:gd name="connsiteY57" fmla="*/ 294278 h 8346397"/>
              <a:gd name="connsiteX58" fmla="*/ 174871 w 4233616"/>
              <a:gd name="connsiteY58" fmla="*/ 327615 h 8346397"/>
              <a:gd name="connsiteX59" fmla="*/ 127246 w 4233616"/>
              <a:gd name="connsiteY59" fmla="*/ 410959 h 8346397"/>
              <a:gd name="connsiteX60" fmla="*/ 43902 w 4233616"/>
              <a:gd name="connsiteY60" fmla="*/ 472872 h 8346397"/>
              <a:gd name="connsiteX61" fmla="*/ 8183 w 4233616"/>
              <a:gd name="connsiteY61" fmla="*/ 484778 h 8346397"/>
              <a:gd name="connsiteX62" fmla="*/ 198683 w 4233616"/>
              <a:gd name="connsiteY62" fmla="*/ 689565 h 8346397"/>
              <a:gd name="connsiteX63" fmla="*/ 265359 w 4233616"/>
              <a:gd name="connsiteY63" fmla="*/ 706234 h 8346397"/>
              <a:gd name="connsiteX64" fmla="*/ 298697 w 4233616"/>
              <a:gd name="connsiteY64" fmla="*/ 730047 h 8346397"/>
              <a:gd name="connsiteX65" fmla="*/ 296315 w 4233616"/>
              <a:gd name="connsiteY65" fmla="*/ 901496 h 8346397"/>
              <a:gd name="connsiteX66" fmla="*/ 362990 w 4233616"/>
              <a:gd name="connsiteY66" fmla="*/ 906259 h 8346397"/>
              <a:gd name="connsiteX67" fmla="*/ 401090 w 4233616"/>
              <a:gd name="connsiteY67" fmla="*/ 856253 h 8346397"/>
              <a:gd name="connsiteX68" fmla="*/ 482052 w 4233616"/>
              <a:gd name="connsiteY68" fmla="*/ 894353 h 8346397"/>
              <a:gd name="connsiteX69" fmla="*/ 420140 w 4233616"/>
              <a:gd name="connsiteY69" fmla="*/ 1039609 h 8346397"/>
              <a:gd name="connsiteX70" fmla="*/ 434427 w 4233616"/>
              <a:gd name="connsiteY70" fmla="*/ 1087234 h 8346397"/>
              <a:gd name="connsiteX71" fmla="*/ 379658 w 4233616"/>
              <a:gd name="connsiteY71" fmla="*/ 1139622 h 8346397"/>
              <a:gd name="connsiteX72" fmla="*/ 415377 w 4233616"/>
              <a:gd name="connsiteY72" fmla="*/ 1168196 h 8346397"/>
              <a:gd name="connsiteX73" fmla="*/ 486815 w 4233616"/>
              <a:gd name="connsiteY73" fmla="*/ 1256303 h 8346397"/>
              <a:gd name="connsiteX74" fmla="*/ 527296 w 4233616"/>
              <a:gd name="connsiteY74" fmla="*/ 1344409 h 8346397"/>
              <a:gd name="connsiteX75" fmla="*/ 636833 w 4233616"/>
              <a:gd name="connsiteY75" fmla="*/ 1396797 h 8346397"/>
              <a:gd name="connsiteX76" fmla="*/ 746371 w 4233616"/>
              <a:gd name="connsiteY76" fmla="*/ 1420609 h 8346397"/>
              <a:gd name="connsiteX77" fmla="*/ 829715 w 4233616"/>
              <a:gd name="connsiteY77" fmla="*/ 1468234 h 8346397"/>
              <a:gd name="connsiteX78" fmla="*/ 913058 w 4233616"/>
              <a:gd name="connsiteY78" fmla="*/ 1442040 h 8346397"/>
              <a:gd name="connsiteX79" fmla="*/ 994021 w 4233616"/>
              <a:gd name="connsiteY79" fmla="*/ 1368222 h 8346397"/>
              <a:gd name="connsiteX80" fmla="*/ 1103558 w 4233616"/>
              <a:gd name="connsiteY80" fmla="*/ 1351553 h 8346397"/>
              <a:gd name="connsiteX81" fmla="*/ 1170233 w 4233616"/>
              <a:gd name="connsiteY81" fmla="*/ 1356315 h 8346397"/>
              <a:gd name="connsiteX82" fmla="*/ 1329777 w 4233616"/>
              <a:gd name="connsiteY82" fmla="*/ 1465853 h 8346397"/>
              <a:gd name="connsiteX83" fmla="*/ 1389308 w 4233616"/>
              <a:gd name="connsiteY83" fmla="*/ 1494428 h 8346397"/>
              <a:gd name="connsiteX84" fmla="*/ 1260721 w 4233616"/>
              <a:gd name="connsiteY84" fmla="*/ 1596822 h 8346397"/>
              <a:gd name="connsiteX85" fmla="*/ 1263102 w 4233616"/>
              <a:gd name="connsiteY85" fmla="*/ 1661115 h 8346397"/>
              <a:gd name="connsiteX86" fmla="*/ 1425027 w 4233616"/>
              <a:gd name="connsiteY86" fmla="*/ 1613490 h 8346397"/>
              <a:gd name="connsiteX87" fmla="*/ 1386927 w 4233616"/>
              <a:gd name="connsiteY87" fmla="*/ 1677784 h 8346397"/>
              <a:gd name="connsiteX88" fmla="*/ 1405977 w 4233616"/>
              <a:gd name="connsiteY88" fmla="*/ 1751603 h 8346397"/>
              <a:gd name="connsiteX89" fmla="*/ 1517896 w 4233616"/>
              <a:gd name="connsiteY89" fmla="*/ 1787322 h 8346397"/>
              <a:gd name="connsiteX90" fmla="*/ 1591715 w 4233616"/>
              <a:gd name="connsiteY90" fmla="*/ 1803990 h 8346397"/>
              <a:gd name="connsiteX91" fmla="*/ 1501227 w 4233616"/>
              <a:gd name="connsiteY91" fmla="*/ 1934959 h 8346397"/>
              <a:gd name="connsiteX92" fmla="*/ 1494083 w 4233616"/>
              <a:gd name="connsiteY92" fmla="*/ 1984965 h 8346397"/>
              <a:gd name="connsiteX93" fmla="*/ 1422646 w 4233616"/>
              <a:gd name="connsiteY93" fmla="*/ 2020684 h 8346397"/>
              <a:gd name="connsiteX94" fmla="*/ 1391690 w 4233616"/>
              <a:gd name="connsiteY94" fmla="*/ 2082597 h 8346397"/>
              <a:gd name="connsiteX95" fmla="*/ 1260721 w 4233616"/>
              <a:gd name="connsiteY95" fmla="*/ 2056403 h 8346397"/>
              <a:gd name="connsiteX96" fmla="*/ 1139277 w 4233616"/>
              <a:gd name="connsiteY96" fmla="*/ 2056402 h 8346397"/>
              <a:gd name="connsiteX97" fmla="*/ 1072602 w 4233616"/>
              <a:gd name="connsiteY97" fmla="*/ 2084978 h 8346397"/>
              <a:gd name="connsiteX98" fmla="*/ 1065458 w 4233616"/>
              <a:gd name="connsiteY98" fmla="*/ 2184990 h 8346397"/>
              <a:gd name="connsiteX99" fmla="*/ 977352 w 4233616"/>
              <a:gd name="connsiteY99" fmla="*/ 2273097 h 8346397"/>
              <a:gd name="connsiteX100" fmla="*/ 1120227 w 4233616"/>
              <a:gd name="connsiteY100" fmla="*/ 2335009 h 8346397"/>
              <a:gd name="connsiteX101" fmla="*/ 1170234 w 4233616"/>
              <a:gd name="connsiteY101" fmla="*/ 2370727 h 8346397"/>
              <a:gd name="connsiteX102" fmla="*/ 1222621 w 4233616"/>
              <a:gd name="connsiteY102" fmla="*/ 2387397 h 8346397"/>
              <a:gd name="connsiteX103" fmla="*/ 1272627 w 4233616"/>
              <a:gd name="connsiteY103" fmla="*/ 2437403 h 8346397"/>
              <a:gd name="connsiteX104" fmla="*/ 1329777 w 4233616"/>
              <a:gd name="connsiteY104" fmla="*/ 2458834 h 8346397"/>
              <a:gd name="connsiteX105" fmla="*/ 1422646 w 4233616"/>
              <a:gd name="connsiteY105" fmla="*/ 2535034 h 8346397"/>
              <a:gd name="connsiteX106" fmla="*/ 1508371 w 4233616"/>
              <a:gd name="connsiteY106" fmla="*/ 2568373 h 8346397"/>
              <a:gd name="connsiteX107" fmla="*/ 1641721 w 4233616"/>
              <a:gd name="connsiteY107" fmla="*/ 2716009 h 8346397"/>
              <a:gd name="connsiteX108" fmla="*/ 1725065 w 4233616"/>
              <a:gd name="connsiteY108" fmla="*/ 2870790 h 8346397"/>
              <a:gd name="connsiteX109" fmla="*/ 1850477 w 4233616"/>
              <a:gd name="connsiteY109" fmla="*/ 2931907 h 8346397"/>
              <a:gd name="connsiteX110" fmla="*/ 1896514 w 4233616"/>
              <a:gd name="connsiteY110" fmla="*/ 2977947 h 8346397"/>
              <a:gd name="connsiteX111" fmla="*/ 1927471 w 4233616"/>
              <a:gd name="connsiteY111" fmla="*/ 3082722 h 8346397"/>
              <a:gd name="connsiteX112" fmla="*/ 1989383 w 4233616"/>
              <a:gd name="connsiteY112" fmla="*/ 3185115 h 8346397"/>
              <a:gd name="connsiteX113" fmla="*/ 2051296 w 4233616"/>
              <a:gd name="connsiteY113" fmla="*/ 3223215 h 8346397"/>
              <a:gd name="connsiteX114" fmla="*/ 2182265 w 4233616"/>
              <a:gd name="connsiteY114" fmla="*/ 3370853 h 8346397"/>
              <a:gd name="connsiteX115" fmla="*/ 2325139 w 4233616"/>
              <a:gd name="connsiteY115" fmla="*/ 3447053 h 8346397"/>
              <a:gd name="connsiteX116" fmla="*/ 2384671 w 4233616"/>
              <a:gd name="connsiteY116" fmla="*/ 3532778 h 8346397"/>
              <a:gd name="connsiteX117" fmla="*/ 2432296 w 4233616"/>
              <a:gd name="connsiteY117" fmla="*/ 3599453 h 8346397"/>
              <a:gd name="connsiteX118" fmla="*/ 2479921 w 4233616"/>
              <a:gd name="connsiteY118" fmla="*/ 3589929 h 8346397"/>
              <a:gd name="connsiteX119" fmla="*/ 2484683 w 4233616"/>
              <a:gd name="connsiteY119" fmla="*/ 3742328 h 8346397"/>
              <a:gd name="connsiteX120" fmla="*/ 2537071 w 4233616"/>
              <a:gd name="connsiteY120" fmla="*/ 3835197 h 8346397"/>
              <a:gd name="connsiteX121" fmla="*/ 2529927 w 4233616"/>
              <a:gd name="connsiteY121" fmla="*/ 3873297 h 8346397"/>
              <a:gd name="connsiteX122" fmla="*/ 2598983 w 4233616"/>
              <a:gd name="connsiteY122" fmla="*/ 3909015 h 8346397"/>
              <a:gd name="connsiteX123" fmla="*/ 2656133 w 4233616"/>
              <a:gd name="connsiteY123" fmla="*/ 3854247 h 8346397"/>
              <a:gd name="connsiteX124" fmla="*/ 2689471 w 4233616"/>
              <a:gd name="connsiteY124" fmla="*/ 3937590 h 8346397"/>
              <a:gd name="connsiteX125" fmla="*/ 2734715 w 4233616"/>
              <a:gd name="connsiteY125" fmla="*/ 3982834 h 8346397"/>
              <a:gd name="connsiteX126" fmla="*/ 2808533 w 4233616"/>
              <a:gd name="connsiteY126" fmla="*/ 4006647 h 8346397"/>
              <a:gd name="connsiteX127" fmla="*/ 2860921 w 4233616"/>
              <a:gd name="connsiteY127" fmla="*/ 4075703 h 8346397"/>
              <a:gd name="connsiteX128" fmla="*/ 2946646 w 4233616"/>
              <a:gd name="connsiteY128" fmla="*/ 4130472 h 8346397"/>
              <a:gd name="connsiteX129" fmla="*/ 2999033 w 4233616"/>
              <a:gd name="connsiteY129" fmla="*/ 4163809 h 8346397"/>
              <a:gd name="connsiteX130" fmla="*/ 2870446 w 4233616"/>
              <a:gd name="connsiteY130" fmla="*/ 4256678 h 8346397"/>
              <a:gd name="connsiteX131" fmla="*/ 2868064 w 4233616"/>
              <a:gd name="connsiteY131" fmla="*/ 4311446 h 8346397"/>
              <a:gd name="connsiteX132" fmla="*/ 2970458 w 4233616"/>
              <a:gd name="connsiteY132" fmla="*/ 4428128 h 8346397"/>
              <a:gd name="connsiteX133" fmla="*/ 3065708 w 4233616"/>
              <a:gd name="connsiteY133" fmla="*/ 4490040 h 8346397"/>
              <a:gd name="connsiteX134" fmla="*/ 3096665 w 4233616"/>
              <a:gd name="connsiteY134" fmla="*/ 4528140 h 8346397"/>
              <a:gd name="connsiteX135" fmla="*/ 3082377 w 4233616"/>
              <a:gd name="connsiteY135" fmla="*/ 4609103 h 8346397"/>
              <a:gd name="connsiteX136" fmla="*/ 3077615 w 4233616"/>
              <a:gd name="connsiteY136" fmla="*/ 4692447 h 8346397"/>
              <a:gd name="connsiteX137" fmla="*/ 3034752 w 4233616"/>
              <a:gd name="connsiteY137" fmla="*/ 4701972 h 8346397"/>
              <a:gd name="connsiteX138" fmla="*/ 3008558 w 4233616"/>
              <a:gd name="connsiteY138" fmla="*/ 4718640 h 8346397"/>
              <a:gd name="connsiteX139" fmla="*/ 3053802 w 4233616"/>
              <a:gd name="connsiteY139" fmla="*/ 4795632 h 8346397"/>
              <a:gd name="connsiteX140" fmla="*/ 3037133 w 4233616"/>
              <a:gd name="connsiteY140" fmla="*/ 4868659 h 8346397"/>
              <a:gd name="connsiteX141" fmla="*/ 3020465 w 4233616"/>
              <a:gd name="connsiteY141" fmla="*/ 5004390 h 8346397"/>
              <a:gd name="connsiteX142" fmla="*/ 2982365 w 4233616"/>
              <a:gd name="connsiteY142" fmla="*/ 5044872 h 8346397"/>
              <a:gd name="connsiteX143" fmla="*/ 2965696 w 4233616"/>
              <a:gd name="connsiteY143" fmla="*/ 5166315 h 8346397"/>
              <a:gd name="connsiteX144" fmla="*/ 2937121 w 4233616"/>
              <a:gd name="connsiteY144" fmla="*/ 5285378 h 8346397"/>
              <a:gd name="connsiteX145" fmla="*/ 2989508 w 4233616"/>
              <a:gd name="connsiteY145" fmla="*/ 5302047 h 8346397"/>
              <a:gd name="connsiteX146" fmla="*/ 2987127 w 4233616"/>
              <a:gd name="connsiteY146" fmla="*/ 5347290 h 8346397"/>
              <a:gd name="connsiteX147" fmla="*/ 2984746 w 4233616"/>
              <a:gd name="connsiteY147" fmla="*/ 5402059 h 8346397"/>
              <a:gd name="connsiteX148" fmla="*/ 3041896 w 4233616"/>
              <a:gd name="connsiteY148" fmla="*/ 5471115 h 8346397"/>
              <a:gd name="connsiteX149" fmla="*/ 3089521 w 4233616"/>
              <a:gd name="connsiteY149" fmla="*/ 5597322 h 8346397"/>
              <a:gd name="connsiteX150" fmla="*/ 2996652 w 4233616"/>
              <a:gd name="connsiteY150" fmla="*/ 5887834 h 8346397"/>
              <a:gd name="connsiteX151" fmla="*/ 3018083 w 4233616"/>
              <a:gd name="connsiteY151" fmla="*/ 5942603 h 8346397"/>
              <a:gd name="connsiteX152" fmla="*/ 3044277 w 4233616"/>
              <a:gd name="connsiteY152" fmla="*/ 5994990 h 8346397"/>
              <a:gd name="connsiteX153" fmla="*/ 3049040 w 4233616"/>
              <a:gd name="connsiteY153" fmla="*/ 6099765 h 8346397"/>
              <a:gd name="connsiteX154" fmla="*/ 3028402 w 4233616"/>
              <a:gd name="connsiteY154" fmla="*/ 6195807 h 8346397"/>
              <a:gd name="connsiteX155" fmla="*/ 2956170 w 4233616"/>
              <a:gd name="connsiteY155" fmla="*/ 6259310 h 8346397"/>
              <a:gd name="connsiteX156" fmla="*/ 2920452 w 4233616"/>
              <a:gd name="connsiteY156" fmla="*/ 6240259 h 8346397"/>
              <a:gd name="connsiteX157" fmla="*/ 2849015 w 4233616"/>
              <a:gd name="connsiteY157" fmla="*/ 6252165 h 8346397"/>
              <a:gd name="connsiteX158" fmla="*/ 2713283 w 4233616"/>
              <a:gd name="connsiteY158" fmla="*/ 6364084 h 8346397"/>
              <a:gd name="connsiteX159" fmla="*/ 2606127 w 4233616"/>
              <a:gd name="connsiteY159" fmla="*/ 6349797 h 8346397"/>
              <a:gd name="connsiteX160" fmla="*/ 2575171 w 4233616"/>
              <a:gd name="connsiteY160" fmla="*/ 6378372 h 8346397"/>
              <a:gd name="connsiteX161" fmla="*/ 2508495 w 4233616"/>
              <a:gd name="connsiteY161" fmla="*/ 6423614 h 8346397"/>
              <a:gd name="connsiteX162" fmla="*/ 2391815 w 4233616"/>
              <a:gd name="connsiteY162" fmla="*/ 6411709 h 8346397"/>
              <a:gd name="connsiteX163" fmla="*/ 2368002 w 4233616"/>
              <a:gd name="connsiteY163" fmla="*/ 6528390 h 8346397"/>
              <a:gd name="connsiteX164" fmla="*/ 2363240 w 4233616"/>
              <a:gd name="connsiteY164" fmla="*/ 6564109 h 8346397"/>
              <a:gd name="connsiteX165" fmla="*/ 2339428 w 4233616"/>
              <a:gd name="connsiteY165" fmla="*/ 6583159 h 8346397"/>
              <a:gd name="connsiteX166" fmla="*/ 2141783 w 4233616"/>
              <a:gd name="connsiteY166" fmla="*/ 6535534 h 8346397"/>
              <a:gd name="connsiteX167" fmla="*/ 2103683 w 4233616"/>
              <a:gd name="connsiteY167" fmla="*/ 6587922 h 8346397"/>
              <a:gd name="connsiteX168" fmla="*/ 2072727 w 4233616"/>
              <a:gd name="connsiteY168" fmla="*/ 6683172 h 8346397"/>
              <a:gd name="connsiteX169" fmla="*/ 2039389 w 4233616"/>
              <a:gd name="connsiteY169" fmla="*/ 6747465 h 8346397"/>
              <a:gd name="connsiteX170" fmla="*/ 2051296 w 4233616"/>
              <a:gd name="connsiteY170" fmla="*/ 6809378 h 8346397"/>
              <a:gd name="connsiteX171" fmla="*/ 2184646 w 4233616"/>
              <a:gd name="connsiteY171" fmla="*/ 6921297 h 8346397"/>
              <a:gd name="connsiteX172" fmla="*/ 2253702 w 4233616"/>
              <a:gd name="connsiteY172" fmla="*/ 6954634 h 8346397"/>
              <a:gd name="connsiteX173" fmla="*/ 2237033 w 4233616"/>
              <a:gd name="connsiteY173" fmla="*/ 6978447 h 8346397"/>
              <a:gd name="connsiteX174" fmla="*/ 2201315 w 4233616"/>
              <a:gd name="connsiteY174" fmla="*/ 6997497 h 8346397"/>
              <a:gd name="connsiteX175" fmla="*/ 2234652 w 4233616"/>
              <a:gd name="connsiteY175" fmla="*/ 7073697 h 8346397"/>
              <a:gd name="connsiteX176" fmla="*/ 2203696 w 4233616"/>
              <a:gd name="connsiteY176" fmla="*/ 7095128 h 8346397"/>
              <a:gd name="connsiteX177" fmla="*/ 2098921 w 4233616"/>
              <a:gd name="connsiteY177" fmla="*/ 7033215 h 8346397"/>
              <a:gd name="connsiteX178" fmla="*/ 2056058 w 4233616"/>
              <a:gd name="connsiteY178" fmla="*/ 7059409 h 8346397"/>
              <a:gd name="connsiteX179" fmla="*/ 1996527 w 4233616"/>
              <a:gd name="connsiteY179" fmla="*/ 6957015 h 8346397"/>
              <a:gd name="connsiteX180" fmla="*/ 1879846 w 4233616"/>
              <a:gd name="connsiteY180" fmla="*/ 6983209 h 8346397"/>
              <a:gd name="connsiteX181" fmla="*/ 1815552 w 4233616"/>
              <a:gd name="connsiteY181" fmla="*/ 6987972 h 8346397"/>
              <a:gd name="connsiteX182" fmla="*/ 1765546 w 4233616"/>
              <a:gd name="connsiteY182" fmla="*/ 6983210 h 8346397"/>
              <a:gd name="connsiteX183" fmla="*/ 1708396 w 4233616"/>
              <a:gd name="connsiteY183" fmla="*/ 7028453 h 8346397"/>
              <a:gd name="connsiteX184" fmla="*/ 1529802 w 4233616"/>
              <a:gd name="connsiteY184" fmla="*/ 6987972 h 8346397"/>
              <a:gd name="connsiteX185" fmla="*/ 1553614 w 4233616"/>
              <a:gd name="connsiteY185" fmla="*/ 7114178 h 8346397"/>
              <a:gd name="connsiteX186" fmla="*/ 1477415 w 4233616"/>
              <a:gd name="connsiteY186" fmla="*/ 7159422 h 8346397"/>
              <a:gd name="connsiteX187" fmla="*/ 1415502 w 4233616"/>
              <a:gd name="connsiteY187" fmla="*/ 7226096 h 8346397"/>
              <a:gd name="connsiteX188" fmla="*/ 1265483 w 4233616"/>
              <a:gd name="connsiteY188" fmla="*/ 7218953 h 8346397"/>
              <a:gd name="connsiteX189" fmla="*/ 1213096 w 4233616"/>
              <a:gd name="connsiteY18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494208 w 4233616"/>
              <a:gd name="connsiteY10" fmla="*/ 1715882 h 8346397"/>
              <a:gd name="connsiteX11" fmla="*/ 2522784 w 4233616"/>
              <a:gd name="connsiteY11" fmla="*/ 1584913 h 8346397"/>
              <a:gd name="connsiteX12" fmla="*/ 2634702 w 4233616"/>
              <a:gd name="connsiteY12" fmla="*/ 1492045 h 8346397"/>
              <a:gd name="connsiteX13" fmla="*/ 2672802 w 4233616"/>
              <a:gd name="connsiteY13" fmla="*/ 1368220 h 8346397"/>
              <a:gd name="connsiteX14" fmla="*/ 2806153 w 4233616"/>
              <a:gd name="connsiteY14" fmla="*/ 1334883 h 8346397"/>
              <a:gd name="connsiteX15" fmla="*/ 2944265 w 4233616"/>
              <a:gd name="connsiteY15" fmla="*/ 1325357 h 8346397"/>
              <a:gd name="connsiteX16" fmla="*/ 2968077 w 4233616"/>
              <a:gd name="connsiteY16" fmla="*/ 1206295 h 8346397"/>
              <a:gd name="connsiteX17" fmla="*/ 3049040 w 4233616"/>
              <a:gd name="connsiteY17" fmla="*/ 1169783 h 8346397"/>
              <a:gd name="connsiteX18" fmla="*/ 3153814 w 4233616"/>
              <a:gd name="connsiteY18" fmla="*/ 1125332 h 8346397"/>
              <a:gd name="connsiteX19" fmla="*/ 3225252 w 4233616"/>
              <a:gd name="connsiteY19" fmla="*/ 1049132 h 8346397"/>
              <a:gd name="connsiteX20" fmla="*/ 3310977 w 4233616"/>
              <a:gd name="connsiteY20" fmla="*/ 996745 h 8346397"/>
              <a:gd name="connsiteX21" fmla="*/ 3056977 w 4233616"/>
              <a:gd name="connsiteY21" fmla="*/ 982457 h 8346397"/>
              <a:gd name="connsiteX22" fmla="*/ 2958552 w 4233616"/>
              <a:gd name="connsiteY22" fmla="*/ 976107 h 8346397"/>
              <a:gd name="connsiteX23" fmla="*/ 2926802 w 4233616"/>
              <a:gd name="connsiteY23" fmla="*/ 906257 h 8346397"/>
              <a:gd name="connsiteX24" fmla="*/ 2866477 w 4233616"/>
              <a:gd name="connsiteY24" fmla="*/ 893559 h 8346397"/>
              <a:gd name="connsiteX25" fmla="*/ 2799802 w 4233616"/>
              <a:gd name="connsiteY25" fmla="*/ 874507 h 8346397"/>
              <a:gd name="connsiteX26" fmla="*/ 2761702 w 4233616"/>
              <a:gd name="connsiteY26" fmla="*/ 807832 h 8346397"/>
              <a:gd name="connsiteX27" fmla="*/ 2609302 w 4233616"/>
              <a:gd name="connsiteY27" fmla="*/ 760207 h 8346397"/>
              <a:gd name="connsiteX28" fmla="*/ 2580727 w 4233616"/>
              <a:gd name="connsiteY28" fmla="*/ 604632 h 8346397"/>
              <a:gd name="connsiteX29" fmla="*/ 2526752 w 4233616"/>
              <a:gd name="connsiteY29" fmla="*/ 531609 h 8346397"/>
              <a:gd name="connsiteX30" fmla="*/ 2596602 w 4233616"/>
              <a:gd name="connsiteY30" fmla="*/ 407782 h 8346397"/>
              <a:gd name="connsiteX31" fmla="*/ 2629939 w 4233616"/>
              <a:gd name="connsiteY31" fmla="*/ 310947 h 8346397"/>
              <a:gd name="connsiteX32" fmla="*/ 2517227 w 4233616"/>
              <a:gd name="connsiteY32" fmla="*/ 239507 h 8346397"/>
              <a:gd name="connsiteX33" fmla="*/ 2402927 w 4233616"/>
              <a:gd name="connsiteY33" fmla="*/ 271257 h 8346397"/>
              <a:gd name="connsiteX34" fmla="*/ 2275927 w 4233616"/>
              <a:gd name="connsiteY34" fmla="*/ 198232 h 8346397"/>
              <a:gd name="connsiteX35" fmla="*/ 2133052 w 4233616"/>
              <a:gd name="connsiteY35" fmla="*/ 233157 h 8346397"/>
              <a:gd name="connsiteX36" fmla="*/ 1913977 w 4233616"/>
              <a:gd name="connsiteY36" fmla="*/ 36309 h 8346397"/>
              <a:gd name="connsiteX37" fmla="*/ 1777452 w 4233616"/>
              <a:gd name="connsiteY37" fmla="*/ 13289 h 8346397"/>
              <a:gd name="connsiteX38" fmla="*/ 1703633 w 4233616"/>
              <a:gd name="connsiteY38" fmla="*/ 41864 h 8346397"/>
              <a:gd name="connsiteX39" fmla="*/ 1615527 w 4233616"/>
              <a:gd name="connsiteY39" fmla="*/ 75203 h 8346397"/>
              <a:gd name="connsiteX40" fmla="*/ 1515515 w 4233616"/>
              <a:gd name="connsiteY40" fmla="*/ 129971 h 8346397"/>
              <a:gd name="connsiteX41" fmla="*/ 1525040 w 4233616"/>
              <a:gd name="connsiteY41" fmla="*/ 194264 h 8346397"/>
              <a:gd name="connsiteX42" fmla="*/ 1505990 w 4233616"/>
              <a:gd name="connsiteY42" fmla="*/ 251415 h 8346397"/>
              <a:gd name="connsiteX43" fmla="*/ 1413121 w 4233616"/>
              <a:gd name="connsiteY43" fmla="*/ 270464 h 8346397"/>
              <a:gd name="connsiteX44" fmla="*/ 1339302 w 4233616"/>
              <a:gd name="connsiteY44" fmla="*/ 306184 h 8346397"/>
              <a:gd name="connsiteX45" fmla="*/ 1260721 w 4233616"/>
              <a:gd name="connsiteY45" fmla="*/ 346665 h 8346397"/>
              <a:gd name="connsiteX46" fmla="*/ 1191665 w 4233616"/>
              <a:gd name="connsiteY46" fmla="*/ 272847 h 8346397"/>
              <a:gd name="connsiteX47" fmla="*/ 1082127 w 4233616"/>
              <a:gd name="connsiteY47" fmla="*/ 353809 h 8346397"/>
              <a:gd name="connsiteX48" fmla="*/ 1020215 w 4233616"/>
              <a:gd name="connsiteY48" fmla="*/ 420484 h 8346397"/>
              <a:gd name="connsiteX49" fmla="*/ 858290 w 4233616"/>
              <a:gd name="connsiteY49" fmla="*/ 301422 h 8346397"/>
              <a:gd name="connsiteX50" fmla="*/ 796377 w 4233616"/>
              <a:gd name="connsiteY50" fmla="*/ 406196 h 8346397"/>
              <a:gd name="connsiteX51" fmla="*/ 755896 w 4233616"/>
              <a:gd name="connsiteY51" fmla="*/ 341903 h 8346397"/>
              <a:gd name="connsiteX52" fmla="*/ 689221 w 4233616"/>
              <a:gd name="connsiteY52" fmla="*/ 270465 h 8346397"/>
              <a:gd name="connsiteX53" fmla="*/ 667790 w 4233616"/>
              <a:gd name="connsiteY53" fmla="*/ 313328 h 8346397"/>
              <a:gd name="connsiteX54" fmla="*/ 620165 w 4233616"/>
              <a:gd name="connsiteY54" fmla="*/ 382384 h 8346397"/>
              <a:gd name="connsiteX55" fmla="*/ 589208 w 4233616"/>
              <a:gd name="connsiteY55" fmla="*/ 396672 h 8346397"/>
              <a:gd name="connsiteX56" fmla="*/ 498721 w 4233616"/>
              <a:gd name="connsiteY56" fmla="*/ 482397 h 8346397"/>
              <a:gd name="connsiteX57" fmla="*/ 396327 w 4233616"/>
              <a:gd name="connsiteY57" fmla="*/ 380003 h 8346397"/>
              <a:gd name="connsiteX58" fmla="*/ 243927 w 4233616"/>
              <a:gd name="connsiteY58" fmla="*/ 294278 h 8346397"/>
              <a:gd name="connsiteX59" fmla="*/ 174871 w 4233616"/>
              <a:gd name="connsiteY59" fmla="*/ 327615 h 8346397"/>
              <a:gd name="connsiteX60" fmla="*/ 127246 w 4233616"/>
              <a:gd name="connsiteY60" fmla="*/ 410959 h 8346397"/>
              <a:gd name="connsiteX61" fmla="*/ 43902 w 4233616"/>
              <a:gd name="connsiteY61" fmla="*/ 472872 h 8346397"/>
              <a:gd name="connsiteX62" fmla="*/ 8183 w 4233616"/>
              <a:gd name="connsiteY62" fmla="*/ 484778 h 8346397"/>
              <a:gd name="connsiteX63" fmla="*/ 198683 w 4233616"/>
              <a:gd name="connsiteY63" fmla="*/ 689565 h 8346397"/>
              <a:gd name="connsiteX64" fmla="*/ 265359 w 4233616"/>
              <a:gd name="connsiteY64" fmla="*/ 706234 h 8346397"/>
              <a:gd name="connsiteX65" fmla="*/ 298697 w 4233616"/>
              <a:gd name="connsiteY65" fmla="*/ 730047 h 8346397"/>
              <a:gd name="connsiteX66" fmla="*/ 296315 w 4233616"/>
              <a:gd name="connsiteY66" fmla="*/ 901496 h 8346397"/>
              <a:gd name="connsiteX67" fmla="*/ 362990 w 4233616"/>
              <a:gd name="connsiteY67" fmla="*/ 906259 h 8346397"/>
              <a:gd name="connsiteX68" fmla="*/ 401090 w 4233616"/>
              <a:gd name="connsiteY68" fmla="*/ 856253 h 8346397"/>
              <a:gd name="connsiteX69" fmla="*/ 482052 w 4233616"/>
              <a:gd name="connsiteY69" fmla="*/ 894353 h 8346397"/>
              <a:gd name="connsiteX70" fmla="*/ 420140 w 4233616"/>
              <a:gd name="connsiteY70" fmla="*/ 1039609 h 8346397"/>
              <a:gd name="connsiteX71" fmla="*/ 434427 w 4233616"/>
              <a:gd name="connsiteY71" fmla="*/ 1087234 h 8346397"/>
              <a:gd name="connsiteX72" fmla="*/ 379658 w 4233616"/>
              <a:gd name="connsiteY72" fmla="*/ 1139622 h 8346397"/>
              <a:gd name="connsiteX73" fmla="*/ 415377 w 4233616"/>
              <a:gd name="connsiteY73" fmla="*/ 1168196 h 8346397"/>
              <a:gd name="connsiteX74" fmla="*/ 486815 w 4233616"/>
              <a:gd name="connsiteY74" fmla="*/ 1256303 h 8346397"/>
              <a:gd name="connsiteX75" fmla="*/ 527296 w 4233616"/>
              <a:gd name="connsiteY75" fmla="*/ 1344409 h 8346397"/>
              <a:gd name="connsiteX76" fmla="*/ 636833 w 4233616"/>
              <a:gd name="connsiteY76" fmla="*/ 1396797 h 8346397"/>
              <a:gd name="connsiteX77" fmla="*/ 746371 w 4233616"/>
              <a:gd name="connsiteY77" fmla="*/ 1420609 h 8346397"/>
              <a:gd name="connsiteX78" fmla="*/ 829715 w 4233616"/>
              <a:gd name="connsiteY78" fmla="*/ 1468234 h 8346397"/>
              <a:gd name="connsiteX79" fmla="*/ 913058 w 4233616"/>
              <a:gd name="connsiteY79" fmla="*/ 1442040 h 8346397"/>
              <a:gd name="connsiteX80" fmla="*/ 994021 w 4233616"/>
              <a:gd name="connsiteY80" fmla="*/ 1368222 h 8346397"/>
              <a:gd name="connsiteX81" fmla="*/ 1103558 w 4233616"/>
              <a:gd name="connsiteY81" fmla="*/ 1351553 h 8346397"/>
              <a:gd name="connsiteX82" fmla="*/ 1170233 w 4233616"/>
              <a:gd name="connsiteY82" fmla="*/ 1356315 h 8346397"/>
              <a:gd name="connsiteX83" fmla="*/ 1329777 w 4233616"/>
              <a:gd name="connsiteY83" fmla="*/ 1465853 h 8346397"/>
              <a:gd name="connsiteX84" fmla="*/ 1389308 w 4233616"/>
              <a:gd name="connsiteY84" fmla="*/ 1494428 h 8346397"/>
              <a:gd name="connsiteX85" fmla="*/ 1260721 w 4233616"/>
              <a:gd name="connsiteY85" fmla="*/ 1596822 h 8346397"/>
              <a:gd name="connsiteX86" fmla="*/ 1263102 w 4233616"/>
              <a:gd name="connsiteY86" fmla="*/ 1661115 h 8346397"/>
              <a:gd name="connsiteX87" fmla="*/ 1425027 w 4233616"/>
              <a:gd name="connsiteY87" fmla="*/ 1613490 h 8346397"/>
              <a:gd name="connsiteX88" fmla="*/ 1386927 w 4233616"/>
              <a:gd name="connsiteY88" fmla="*/ 1677784 h 8346397"/>
              <a:gd name="connsiteX89" fmla="*/ 1405977 w 4233616"/>
              <a:gd name="connsiteY89" fmla="*/ 1751603 h 8346397"/>
              <a:gd name="connsiteX90" fmla="*/ 1517896 w 4233616"/>
              <a:gd name="connsiteY90" fmla="*/ 1787322 h 8346397"/>
              <a:gd name="connsiteX91" fmla="*/ 1591715 w 4233616"/>
              <a:gd name="connsiteY91" fmla="*/ 1803990 h 8346397"/>
              <a:gd name="connsiteX92" fmla="*/ 1501227 w 4233616"/>
              <a:gd name="connsiteY92" fmla="*/ 1934959 h 8346397"/>
              <a:gd name="connsiteX93" fmla="*/ 1494083 w 4233616"/>
              <a:gd name="connsiteY93" fmla="*/ 1984965 h 8346397"/>
              <a:gd name="connsiteX94" fmla="*/ 1422646 w 4233616"/>
              <a:gd name="connsiteY94" fmla="*/ 2020684 h 8346397"/>
              <a:gd name="connsiteX95" fmla="*/ 1391690 w 4233616"/>
              <a:gd name="connsiteY95" fmla="*/ 2082597 h 8346397"/>
              <a:gd name="connsiteX96" fmla="*/ 1260721 w 4233616"/>
              <a:gd name="connsiteY96" fmla="*/ 2056403 h 8346397"/>
              <a:gd name="connsiteX97" fmla="*/ 1139277 w 4233616"/>
              <a:gd name="connsiteY97" fmla="*/ 2056402 h 8346397"/>
              <a:gd name="connsiteX98" fmla="*/ 1072602 w 4233616"/>
              <a:gd name="connsiteY98" fmla="*/ 2084978 h 8346397"/>
              <a:gd name="connsiteX99" fmla="*/ 1065458 w 4233616"/>
              <a:gd name="connsiteY99" fmla="*/ 2184990 h 8346397"/>
              <a:gd name="connsiteX100" fmla="*/ 977352 w 4233616"/>
              <a:gd name="connsiteY100" fmla="*/ 2273097 h 8346397"/>
              <a:gd name="connsiteX101" fmla="*/ 1120227 w 4233616"/>
              <a:gd name="connsiteY101" fmla="*/ 2335009 h 8346397"/>
              <a:gd name="connsiteX102" fmla="*/ 1170234 w 4233616"/>
              <a:gd name="connsiteY102" fmla="*/ 2370727 h 8346397"/>
              <a:gd name="connsiteX103" fmla="*/ 1222621 w 4233616"/>
              <a:gd name="connsiteY103" fmla="*/ 2387397 h 8346397"/>
              <a:gd name="connsiteX104" fmla="*/ 1272627 w 4233616"/>
              <a:gd name="connsiteY104" fmla="*/ 2437403 h 8346397"/>
              <a:gd name="connsiteX105" fmla="*/ 1329777 w 4233616"/>
              <a:gd name="connsiteY105" fmla="*/ 2458834 h 8346397"/>
              <a:gd name="connsiteX106" fmla="*/ 1422646 w 4233616"/>
              <a:gd name="connsiteY106" fmla="*/ 2535034 h 8346397"/>
              <a:gd name="connsiteX107" fmla="*/ 1508371 w 4233616"/>
              <a:gd name="connsiteY107" fmla="*/ 2568373 h 8346397"/>
              <a:gd name="connsiteX108" fmla="*/ 1641721 w 4233616"/>
              <a:gd name="connsiteY108" fmla="*/ 2716009 h 8346397"/>
              <a:gd name="connsiteX109" fmla="*/ 1725065 w 4233616"/>
              <a:gd name="connsiteY109" fmla="*/ 2870790 h 8346397"/>
              <a:gd name="connsiteX110" fmla="*/ 1850477 w 4233616"/>
              <a:gd name="connsiteY110" fmla="*/ 2931907 h 8346397"/>
              <a:gd name="connsiteX111" fmla="*/ 1896514 w 4233616"/>
              <a:gd name="connsiteY111" fmla="*/ 2977947 h 8346397"/>
              <a:gd name="connsiteX112" fmla="*/ 1927471 w 4233616"/>
              <a:gd name="connsiteY112" fmla="*/ 3082722 h 8346397"/>
              <a:gd name="connsiteX113" fmla="*/ 1989383 w 4233616"/>
              <a:gd name="connsiteY113" fmla="*/ 3185115 h 8346397"/>
              <a:gd name="connsiteX114" fmla="*/ 2051296 w 4233616"/>
              <a:gd name="connsiteY114" fmla="*/ 3223215 h 8346397"/>
              <a:gd name="connsiteX115" fmla="*/ 2182265 w 4233616"/>
              <a:gd name="connsiteY115" fmla="*/ 3370853 h 8346397"/>
              <a:gd name="connsiteX116" fmla="*/ 2325139 w 4233616"/>
              <a:gd name="connsiteY116" fmla="*/ 3447053 h 8346397"/>
              <a:gd name="connsiteX117" fmla="*/ 2384671 w 4233616"/>
              <a:gd name="connsiteY117" fmla="*/ 3532778 h 8346397"/>
              <a:gd name="connsiteX118" fmla="*/ 2432296 w 4233616"/>
              <a:gd name="connsiteY118" fmla="*/ 3599453 h 8346397"/>
              <a:gd name="connsiteX119" fmla="*/ 2479921 w 4233616"/>
              <a:gd name="connsiteY119" fmla="*/ 3589929 h 8346397"/>
              <a:gd name="connsiteX120" fmla="*/ 2484683 w 4233616"/>
              <a:gd name="connsiteY120" fmla="*/ 3742328 h 8346397"/>
              <a:gd name="connsiteX121" fmla="*/ 2537071 w 4233616"/>
              <a:gd name="connsiteY121" fmla="*/ 3835197 h 8346397"/>
              <a:gd name="connsiteX122" fmla="*/ 2529927 w 4233616"/>
              <a:gd name="connsiteY122" fmla="*/ 3873297 h 8346397"/>
              <a:gd name="connsiteX123" fmla="*/ 2598983 w 4233616"/>
              <a:gd name="connsiteY123" fmla="*/ 3909015 h 8346397"/>
              <a:gd name="connsiteX124" fmla="*/ 2656133 w 4233616"/>
              <a:gd name="connsiteY124" fmla="*/ 3854247 h 8346397"/>
              <a:gd name="connsiteX125" fmla="*/ 2689471 w 4233616"/>
              <a:gd name="connsiteY125" fmla="*/ 3937590 h 8346397"/>
              <a:gd name="connsiteX126" fmla="*/ 2734715 w 4233616"/>
              <a:gd name="connsiteY126" fmla="*/ 3982834 h 8346397"/>
              <a:gd name="connsiteX127" fmla="*/ 2808533 w 4233616"/>
              <a:gd name="connsiteY127" fmla="*/ 4006647 h 8346397"/>
              <a:gd name="connsiteX128" fmla="*/ 2860921 w 4233616"/>
              <a:gd name="connsiteY128" fmla="*/ 4075703 h 8346397"/>
              <a:gd name="connsiteX129" fmla="*/ 2946646 w 4233616"/>
              <a:gd name="connsiteY129" fmla="*/ 4130472 h 8346397"/>
              <a:gd name="connsiteX130" fmla="*/ 2999033 w 4233616"/>
              <a:gd name="connsiteY130" fmla="*/ 4163809 h 8346397"/>
              <a:gd name="connsiteX131" fmla="*/ 2870446 w 4233616"/>
              <a:gd name="connsiteY131" fmla="*/ 4256678 h 8346397"/>
              <a:gd name="connsiteX132" fmla="*/ 2868064 w 4233616"/>
              <a:gd name="connsiteY132" fmla="*/ 4311446 h 8346397"/>
              <a:gd name="connsiteX133" fmla="*/ 2970458 w 4233616"/>
              <a:gd name="connsiteY133" fmla="*/ 4428128 h 8346397"/>
              <a:gd name="connsiteX134" fmla="*/ 3065708 w 4233616"/>
              <a:gd name="connsiteY134" fmla="*/ 4490040 h 8346397"/>
              <a:gd name="connsiteX135" fmla="*/ 3096665 w 4233616"/>
              <a:gd name="connsiteY135" fmla="*/ 4528140 h 8346397"/>
              <a:gd name="connsiteX136" fmla="*/ 3082377 w 4233616"/>
              <a:gd name="connsiteY136" fmla="*/ 4609103 h 8346397"/>
              <a:gd name="connsiteX137" fmla="*/ 3077615 w 4233616"/>
              <a:gd name="connsiteY137" fmla="*/ 4692447 h 8346397"/>
              <a:gd name="connsiteX138" fmla="*/ 3034752 w 4233616"/>
              <a:gd name="connsiteY138" fmla="*/ 4701972 h 8346397"/>
              <a:gd name="connsiteX139" fmla="*/ 3008558 w 4233616"/>
              <a:gd name="connsiteY139" fmla="*/ 4718640 h 8346397"/>
              <a:gd name="connsiteX140" fmla="*/ 3053802 w 4233616"/>
              <a:gd name="connsiteY140" fmla="*/ 4795632 h 8346397"/>
              <a:gd name="connsiteX141" fmla="*/ 3037133 w 4233616"/>
              <a:gd name="connsiteY141" fmla="*/ 4868659 h 8346397"/>
              <a:gd name="connsiteX142" fmla="*/ 3020465 w 4233616"/>
              <a:gd name="connsiteY142" fmla="*/ 5004390 h 8346397"/>
              <a:gd name="connsiteX143" fmla="*/ 2982365 w 4233616"/>
              <a:gd name="connsiteY143" fmla="*/ 5044872 h 8346397"/>
              <a:gd name="connsiteX144" fmla="*/ 2965696 w 4233616"/>
              <a:gd name="connsiteY144" fmla="*/ 5166315 h 8346397"/>
              <a:gd name="connsiteX145" fmla="*/ 2937121 w 4233616"/>
              <a:gd name="connsiteY145" fmla="*/ 5285378 h 8346397"/>
              <a:gd name="connsiteX146" fmla="*/ 2989508 w 4233616"/>
              <a:gd name="connsiteY146" fmla="*/ 5302047 h 8346397"/>
              <a:gd name="connsiteX147" fmla="*/ 2987127 w 4233616"/>
              <a:gd name="connsiteY147" fmla="*/ 5347290 h 8346397"/>
              <a:gd name="connsiteX148" fmla="*/ 2984746 w 4233616"/>
              <a:gd name="connsiteY148" fmla="*/ 5402059 h 8346397"/>
              <a:gd name="connsiteX149" fmla="*/ 3041896 w 4233616"/>
              <a:gd name="connsiteY149" fmla="*/ 5471115 h 8346397"/>
              <a:gd name="connsiteX150" fmla="*/ 3089521 w 4233616"/>
              <a:gd name="connsiteY150" fmla="*/ 5597322 h 8346397"/>
              <a:gd name="connsiteX151" fmla="*/ 2996652 w 4233616"/>
              <a:gd name="connsiteY151" fmla="*/ 5887834 h 8346397"/>
              <a:gd name="connsiteX152" fmla="*/ 3018083 w 4233616"/>
              <a:gd name="connsiteY152" fmla="*/ 5942603 h 8346397"/>
              <a:gd name="connsiteX153" fmla="*/ 3044277 w 4233616"/>
              <a:gd name="connsiteY153" fmla="*/ 5994990 h 8346397"/>
              <a:gd name="connsiteX154" fmla="*/ 3049040 w 4233616"/>
              <a:gd name="connsiteY154" fmla="*/ 6099765 h 8346397"/>
              <a:gd name="connsiteX155" fmla="*/ 3028402 w 4233616"/>
              <a:gd name="connsiteY155" fmla="*/ 6195807 h 8346397"/>
              <a:gd name="connsiteX156" fmla="*/ 2956170 w 4233616"/>
              <a:gd name="connsiteY156" fmla="*/ 6259310 h 8346397"/>
              <a:gd name="connsiteX157" fmla="*/ 2920452 w 4233616"/>
              <a:gd name="connsiteY157" fmla="*/ 6240259 h 8346397"/>
              <a:gd name="connsiteX158" fmla="*/ 2849015 w 4233616"/>
              <a:gd name="connsiteY158" fmla="*/ 6252165 h 8346397"/>
              <a:gd name="connsiteX159" fmla="*/ 2713283 w 4233616"/>
              <a:gd name="connsiteY159" fmla="*/ 6364084 h 8346397"/>
              <a:gd name="connsiteX160" fmla="*/ 2606127 w 4233616"/>
              <a:gd name="connsiteY160" fmla="*/ 6349797 h 8346397"/>
              <a:gd name="connsiteX161" fmla="*/ 2575171 w 4233616"/>
              <a:gd name="connsiteY161" fmla="*/ 6378372 h 8346397"/>
              <a:gd name="connsiteX162" fmla="*/ 2508495 w 4233616"/>
              <a:gd name="connsiteY162" fmla="*/ 6423614 h 8346397"/>
              <a:gd name="connsiteX163" fmla="*/ 2391815 w 4233616"/>
              <a:gd name="connsiteY163" fmla="*/ 6411709 h 8346397"/>
              <a:gd name="connsiteX164" fmla="*/ 2368002 w 4233616"/>
              <a:gd name="connsiteY164" fmla="*/ 6528390 h 8346397"/>
              <a:gd name="connsiteX165" fmla="*/ 2363240 w 4233616"/>
              <a:gd name="connsiteY165" fmla="*/ 6564109 h 8346397"/>
              <a:gd name="connsiteX166" fmla="*/ 2339428 w 4233616"/>
              <a:gd name="connsiteY166" fmla="*/ 6583159 h 8346397"/>
              <a:gd name="connsiteX167" fmla="*/ 2141783 w 4233616"/>
              <a:gd name="connsiteY167" fmla="*/ 6535534 h 8346397"/>
              <a:gd name="connsiteX168" fmla="*/ 2103683 w 4233616"/>
              <a:gd name="connsiteY168" fmla="*/ 6587922 h 8346397"/>
              <a:gd name="connsiteX169" fmla="*/ 2072727 w 4233616"/>
              <a:gd name="connsiteY169" fmla="*/ 6683172 h 8346397"/>
              <a:gd name="connsiteX170" fmla="*/ 2039389 w 4233616"/>
              <a:gd name="connsiteY170" fmla="*/ 6747465 h 8346397"/>
              <a:gd name="connsiteX171" fmla="*/ 2051296 w 4233616"/>
              <a:gd name="connsiteY171" fmla="*/ 6809378 h 8346397"/>
              <a:gd name="connsiteX172" fmla="*/ 2184646 w 4233616"/>
              <a:gd name="connsiteY172" fmla="*/ 6921297 h 8346397"/>
              <a:gd name="connsiteX173" fmla="*/ 2253702 w 4233616"/>
              <a:gd name="connsiteY173" fmla="*/ 6954634 h 8346397"/>
              <a:gd name="connsiteX174" fmla="*/ 2237033 w 4233616"/>
              <a:gd name="connsiteY174" fmla="*/ 6978447 h 8346397"/>
              <a:gd name="connsiteX175" fmla="*/ 2201315 w 4233616"/>
              <a:gd name="connsiteY175" fmla="*/ 6997497 h 8346397"/>
              <a:gd name="connsiteX176" fmla="*/ 2234652 w 4233616"/>
              <a:gd name="connsiteY176" fmla="*/ 7073697 h 8346397"/>
              <a:gd name="connsiteX177" fmla="*/ 2203696 w 4233616"/>
              <a:gd name="connsiteY177" fmla="*/ 7095128 h 8346397"/>
              <a:gd name="connsiteX178" fmla="*/ 2098921 w 4233616"/>
              <a:gd name="connsiteY178" fmla="*/ 7033215 h 8346397"/>
              <a:gd name="connsiteX179" fmla="*/ 2056058 w 4233616"/>
              <a:gd name="connsiteY179" fmla="*/ 7059409 h 8346397"/>
              <a:gd name="connsiteX180" fmla="*/ 1996527 w 4233616"/>
              <a:gd name="connsiteY180" fmla="*/ 6957015 h 8346397"/>
              <a:gd name="connsiteX181" fmla="*/ 1879846 w 4233616"/>
              <a:gd name="connsiteY181" fmla="*/ 6983209 h 8346397"/>
              <a:gd name="connsiteX182" fmla="*/ 1815552 w 4233616"/>
              <a:gd name="connsiteY182" fmla="*/ 6987972 h 8346397"/>
              <a:gd name="connsiteX183" fmla="*/ 1765546 w 4233616"/>
              <a:gd name="connsiteY183" fmla="*/ 6983210 h 8346397"/>
              <a:gd name="connsiteX184" fmla="*/ 1708396 w 4233616"/>
              <a:gd name="connsiteY184" fmla="*/ 7028453 h 8346397"/>
              <a:gd name="connsiteX185" fmla="*/ 1529802 w 4233616"/>
              <a:gd name="connsiteY185" fmla="*/ 6987972 h 8346397"/>
              <a:gd name="connsiteX186" fmla="*/ 1553614 w 4233616"/>
              <a:gd name="connsiteY186" fmla="*/ 7114178 h 8346397"/>
              <a:gd name="connsiteX187" fmla="*/ 1477415 w 4233616"/>
              <a:gd name="connsiteY187" fmla="*/ 7159422 h 8346397"/>
              <a:gd name="connsiteX188" fmla="*/ 1415502 w 4233616"/>
              <a:gd name="connsiteY188" fmla="*/ 7226096 h 8346397"/>
              <a:gd name="connsiteX189" fmla="*/ 1265483 w 4233616"/>
              <a:gd name="connsiteY189" fmla="*/ 7218953 h 8346397"/>
              <a:gd name="connsiteX190" fmla="*/ 1213096 w 4233616"/>
              <a:gd name="connsiteY19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494208 w 4233616"/>
              <a:gd name="connsiteY11" fmla="*/ 1715882 h 8346397"/>
              <a:gd name="connsiteX12" fmla="*/ 2522784 w 4233616"/>
              <a:gd name="connsiteY12" fmla="*/ 1584913 h 8346397"/>
              <a:gd name="connsiteX13" fmla="*/ 2634702 w 4233616"/>
              <a:gd name="connsiteY13" fmla="*/ 1492045 h 8346397"/>
              <a:gd name="connsiteX14" fmla="*/ 2672802 w 4233616"/>
              <a:gd name="connsiteY14" fmla="*/ 1368220 h 8346397"/>
              <a:gd name="connsiteX15" fmla="*/ 2806153 w 4233616"/>
              <a:gd name="connsiteY15" fmla="*/ 1334883 h 8346397"/>
              <a:gd name="connsiteX16" fmla="*/ 2944265 w 4233616"/>
              <a:gd name="connsiteY16" fmla="*/ 1325357 h 8346397"/>
              <a:gd name="connsiteX17" fmla="*/ 2968077 w 4233616"/>
              <a:gd name="connsiteY17" fmla="*/ 1206295 h 8346397"/>
              <a:gd name="connsiteX18" fmla="*/ 3049040 w 4233616"/>
              <a:gd name="connsiteY18" fmla="*/ 1169783 h 8346397"/>
              <a:gd name="connsiteX19" fmla="*/ 3153814 w 4233616"/>
              <a:gd name="connsiteY19" fmla="*/ 1125332 h 8346397"/>
              <a:gd name="connsiteX20" fmla="*/ 3225252 w 4233616"/>
              <a:gd name="connsiteY20" fmla="*/ 1049132 h 8346397"/>
              <a:gd name="connsiteX21" fmla="*/ 3310977 w 4233616"/>
              <a:gd name="connsiteY21" fmla="*/ 996745 h 8346397"/>
              <a:gd name="connsiteX22" fmla="*/ 3056977 w 4233616"/>
              <a:gd name="connsiteY22" fmla="*/ 982457 h 8346397"/>
              <a:gd name="connsiteX23" fmla="*/ 2958552 w 4233616"/>
              <a:gd name="connsiteY23" fmla="*/ 976107 h 8346397"/>
              <a:gd name="connsiteX24" fmla="*/ 2926802 w 4233616"/>
              <a:gd name="connsiteY24" fmla="*/ 906257 h 8346397"/>
              <a:gd name="connsiteX25" fmla="*/ 2866477 w 4233616"/>
              <a:gd name="connsiteY25" fmla="*/ 893559 h 8346397"/>
              <a:gd name="connsiteX26" fmla="*/ 2799802 w 4233616"/>
              <a:gd name="connsiteY26" fmla="*/ 874507 h 8346397"/>
              <a:gd name="connsiteX27" fmla="*/ 2761702 w 4233616"/>
              <a:gd name="connsiteY27" fmla="*/ 807832 h 8346397"/>
              <a:gd name="connsiteX28" fmla="*/ 2609302 w 4233616"/>
              <a:gd name="connsiteY28" fmla="*/ 760207 h 8346397"/>
              <a:gd name="connsiteX29" fmla="*/ 2580727 w 4233616"/>
              <a:gd name="connsiteY29" fmla="*/ 604632 h 8346397"/>
              <a:gd name="connsiteX30" fmla="*/ 2526752 w 4233616"/>
              <a:gd name="connsiteY30" fmla="*/ 531609 h 8346397"/>
              <a:gd name="connsiteX31" fmla="*/ 2596602 w 4233616"/>
              <a:gd name="connsiteY31" fmla="*/ 407782 h 8346397"/>
              <a:gd name="connsiteX32" fmla="*/ 2629939 w 4233616"/>
              <a:gd name="connsiteY32" fmla="*/ 310947 h 8346397"/>
              <a:gd name="connsiteX33" fmla="*/ 2517227 w 4233616"/>
              <a:gd name="connsiteY33" fmla="*/ 239507 h 8346397"/>
              <a:gd name="connsiteX34" fmla="*/ 2402927 w 4233616"/>
              <a:gd name="connsiteY34" fmla="*/ 271257 h 8346397"/>
              <a:gd name="connsiteX35" fmla="*/ 2275927 w 4233616"/>
              <a:gd name="connsiteY35" fmla="*/ 198232 h 8346397"/>
              <a:gd name="connsiteX36" fmla="*/ 2133052 w 4233616"/>
              <a:gd name="connsiteY36" fmla="*/ 233157 h 8346397"/>
              <a:gd name="connsiteX37" fmla="*/ 1913977 w 4233616"/>
              <a:gd name="connsiteY37" fmla="*/ 36309 h 8346397"/>
              <a:gd name="connsiteX38" fmla="*/ 1777452 w 4233616"/>
              <a:gd name="connsiteY38" fmla="*/ 13289 h 8346397"/>
              <a:gd name="connsiteX39" fmla="*/ 1703633 w 4233616"/>
              <a:gd name="connsiteY39" fmla="*/ 41864 h 8346397"/>
              <a:gd name="connsiteX40" fmla="*/ 1615527 w 4233616"/>
              <a:gd name="connsiteY40" fmla="*/ 75203 h 8346397"/>
              <a:gd name="connsiteX41" fmla="*/ 1515515 w 4233616"/>
              <a:gd name="connsiteY41" fmla="*/ 129971 h 8346397"/>
              <a:gd name="connsiteX42" fmla="*/ 1525040 w 4233616"/>
              <a:gd name="connsiteY42" fmla="*/ 194264 h 8346397"/>
              <a:gd name="connsiteX43" fmla="*/ 1505990 w 4233616"/>
              <a:gd name="connsiteY43" fmla="*/ 251415 h 8346397"/>
              <a:gd name="connsiteX44" fmla="*/ 1413121 w 4233616"/>
              <a:gd name="connsiteY44" fmla="*/ 270464 h 8346397"/>
              <a:gd name="connsiteX45" fmla="*/ 1339302 w 4233616"/>
              <a:gd name="connsiteY45" fmla="*/ 306184 h 8346397"/>
              <a:gd name="connsiteX46" fmla="*/ 1260721 w 4233616"/>
              <a:gd name="connsiteY46" fmla="*/ 346665 h 8346397"/>
              <a:gd name="connsiteX47" fmla="*/ 1191665 w 4233616"/>
              <a:gd name="connsiteY47" fmla="*/ 272847 h 8346397"/>
              <a:gd name="connsiteX48" fmla="*/ 1082127 w 4233616"/>
              <a:gd name="connsiteY48" fmla="*/ 353809 h 8346397"/>
              <a:gd name="connsiteX49" fmla="*/ 1020215 w 4233616"/>
              <a:gd name="connsiteY49" fmla="*/ 420484 h 8346397"/>
              <a:gd name="connsiteX50" fmla="*/ 858290 w 4233616"/>
              <a:gd name="connsiteY50" fmla="*/ 301422 h 8346397"/>
              <a:gd name="connsiteX51" fmla="*/ 796377 w 4233616"/>
              <a:gd name="connsiteY51" fmla="*/ 406196 h 8346397"/>
              <a:gd name="connsiteX52" fmla="*/ 755896 w 4233616"/>
              <a:gd name="connsiteY52" fmla="*/ 341903 h 8346397"/>
              <a:gd name="connsiteX53" fmla="*/ 689221 w 4233616"/>
              <a:gd name="connsiteY53" fmla="*/ 270465 h 8346397"/>
              <a:gd name="connsiteX54" fmla="*/ 667790 w 4233616"/>
              <a:gd name="connsiteY54" fmla="*/ 313328 h 8346397"/>
              <a:gd name="connsiteX55" fmla="*/ 620165 w 4233616"/>
              <a:gd name="connsiteY55" fmla="*/ 382384 h 8346397"/>
              <a:gd name="connsiteX56" fmla="*/ 589208 w 4233616"/>
              <a:gd name="connsiteY56" fmla="*/ 396672 h 8346397"/>
              <a:gd name="connsiteX57" fmla="*/ 498721 w 4233616"/>
              <a:gd name="connsiteY57" fmla="*/ 482397 h 8346397"/>
              <a:gd name="connsiteX58" fmla="*/ 396327 w 4233616"/>
              <a:gd name="connsiteY58" fmla="*/ 380003 h 8346397"/>
              <a:gd name="connsiteX59" fmla="*/ 243927 w 4233616"/>
              <a:gd name="connsiteY59" fmla="*/ 294278 h 8346397"/>
              <a:gd name="connsiteX60" fmla="*/ 174871 w 4233616"/>
              <a:gd name="connsiteY60" fmla="*/ 327615 h 8346397"/>
              <a:gd name="connsiteX61" fmla="*/ 127246 w 4233616"/>
              <a:gd name="connsiteY61" fmla="*/ 410959 h 8346397"/>
              <a:gd name="connsiteX62" fmla="*/ 43902 w 4233616"/>
              <a:gd name="connsiteY62" fmla="*/ 472872 h 8346397"/>
              <a:gd name="connsiteX63" fmla="*/ 8183 w 4233616"/>
              <a:gd name="connsiteY63" fmla="*/ 484778 h 8346397"/>
              <a:gd name="connsiteX64" fmla="*/ 198683 w 4233616"/>
              <a:gd name="connsiteY64" fmla="*/ 689565 h 8346397"/>
              <a:gd name="connsiteX65" fmla="*/ 265359 w 4233616"/>
              <a:gd name="connsiteY65" fmla="*/ 706234 h 8346397"/>
              <a:gd name="connsiteX66" fmla="*/ 298697 w 4233616"/>
              <a:gd name="connsiteY66" fmla="*/ 730047 h 8346397"/>
              <a:gd name="connsiteX67" fmla="*/ 296315 w 4233616"/>
              <a:gd name="connsiteY67" fmla="*/ 901496 h 8346397"/>
              <a:gd name="connsiteX68" fmla="*/ 362990 w 4233616"/>
              <a:gd name="connsiteY68" fmla="*/ 906259 h 8346397"/>
              <a:gd name="connsiteX69" fmla="*/ 401090 w 4233616"/>
              <a:gd name="connsiteY69" fmla="*/ 856253 h 8346397"/>
              <a:gd name="connsiteX70" fmla="*/ 482052 w 4233616"/>
              <a:gd name="connsiteY70" fmla="*/ 894353 h 8346397"/>
              <a:gd name="connsiteX71" fmla="*/ 420140 w 4233616"/>
              <a:gd name="connsiteY71" fmla="*/ 1039609 h 8346397"/>
              <a:gd name="connsiteX72" fmla="*/ 434427 w 4233616"/>
              <a:gd name="connsiteY72" fmla="*/ 1087234 h 8346397"/>
              <a:gd name="connsiteX73" fmla="*/ 379658 w 4233616"/>
              <a:gd name="connsiteY73" fmla="*/ 1139622 h 8346397"/>
              <a:gd name="connsiteX74" fmla="*/ 415377 w 4233616"/>
              <a:gd name="connsiteY74" fmla="*/ 1168196 h 8346397"/>
              <a:gd name="connsiteX75" fmla="*/ 486815 w 4233616"/>
              <a:gd name="connsiteY75" fmla="*/ 1256303 h 8346397"/>
              <a:gd name="connsiteX76" fmla="*/ 527296 w 4233616"/>
              <a:gd name="connsiteY76" fmla="*/ 1344409 h 8346397"/>
              <a:gd name="connsiteX77" fmla="*/ 636833 w 4233616"/>
              <a:gd name="connsiteY77" fmla="*/ 1396797 h 8346397"/>
              <a:gd name="connsiteX78" fmla="*/ 746371 w 4233616"/>
              <a:gd name="connsiteY78" fmla="*/ 1420609 h 8346397"/>
              <a:gd name="connsiteX79" fmla="*/ 829715 w 4233616"/>
              <a:gd name="connsiteY79" fmla="*/ 1468234 h 8346397"/>
              <a:gd name="connsiteX80" fmla="*/ 913058 w 4233616"/>
              <a:gd name="connsiteY80" fmla="*/ 1442040 h 8346397"/>
              <a:gd name="connsiteX81" fmla="*/ 994021 w 4233616"/>
              <a:gd name="connsiteY81" fmla="*/ 1368222 h 8346397"/>
              <a:gd name="connsiteX82" fmla="*/ 1103558 w 4233616"/>
              <a:gd name="connsiteY82" fmla="*/ 1351553 h 8346397"/>
              <a:gd name="connsiteX83" fmla="*/ 1170233 w 4233616"/>
              <a:gd name="connsiteY83" fmla="*/ 1356315 h 8346397"/>
              <a:gd name="connsiteX84" fmla="*/ 1329777 w 4233616"/>
              <a:gd name="connsiteY84" fmla="*/ 1465853 h 8346397"/>
              <a:gd name="connsiteX85" fmla="*/ 1389308 w 4233616"/>
              <a:gd name="connsiteY85" fmla="*/ 1494428 h 8346397"/>
              <a:gd name="connsiteX86" fmla="*/ 1260721 w 4233616"/>
              <a:gd name="connsiteY86" fmla="*/ 1596822 h 8346397"/>
              <a:gd name="connsiteX87" fmla="*/ 1263102 w 4233616"/>
              <a:gd name="connsiteY87" fmla="*/ 1661115 h 8346397"/>
              <a:gd name="connsiteX88" fmla="*/ 1425027 w 4233616"/>
              <a:gd name="connsiteY88" fmla="*/ 1613490 h 8346397"/>
              <a:gd name="connsiteX89" fmla="*/ 1386927 w 4233616"/>
              <a:gd name="connsiteY89" fmla="*/ 1677784 h 8346397"/>
              <a:gd name="connsiteX90" fmla="*/ 1405977 w 4233616"/>
              <a:gd name="connsiteY90" fmla="*/ 1751603 h 8346397"/>
              <a:gd name="connsiteX91" fmla="*/ 1517896 w 4233616"/>
              <a:gd name="connsiteY91" fmla="*/ 1787322 h 8346397"/>
              <a:gd name="connsiteX92" fmla="*/ 1591715 w 4233616"/>
              <a:gd name="connsiteY92" fmla="*/ 1803990 h 8346397"/>
              <a:gd name="connsiteX93" fmla="*/ 1501227 w 4233616"/>
              <a:gd name="connsiteY93" fmla="*/ 1934959 h 8346397"/>
              <a:gd name="connsiteX94" fmla="*/ 1494083 w 4233616"/>
              <a:gd name="connsiteY94" fmla="*/ 1984965 h 8346397"/>
              <a:gd name="connsiteX95" fmla="*/ 1422646 w 4233616"/>
              <a:gd name="connsiteY95" fmla="*/ 2020684 h 8346397"/>
              <a:gd name="connsiteX96" fmla="*/ 1391690 w 4233616"/>
              <a:gd name="connsiteY96" fmla="*/ 2082597 h 8346397"/>
              <a:gd name="connsiteX97" fmla="*/ 1260721 w 4233616"/>
              <a:gd name="connsiteY97" fmla="*/ 2056403 h 8346397"/>
              <a:gd name="connsiteX98" fmla="*/ 1139277 w 4233616"/>
              <a:gd name="connsiteY98" fmla="*/ 2056402 h 8346397"/>
              <a:gd name="connsiteX99" fmla="*/ 1072602 w 4233616"/>
              <a:gd name="connsiteY99" fmla="*/ 2084978 h 8346397"/>
              <a:gd name="connsiteX100" fmla="*/ 1065458 w 4233616"/>
              <a:gd name="connsiteY100" fmla="*/ 2184990 h 8346397"/>
              <a:gd name="connsiteX101" fmla="*/ 977352 w 4233616"/>
              <a:gd name="connsiteY101" fmla="*/ 2273097 h 8346397"/>
              <a:gd name="connsiteX102" fmla="*/ 1120227 w 4233616"/>
              <a:gd name="connsiteY102" fmla="*/ 2335009 h 8346397"/>
              <a:gd name="connsiteX103" fmla="*/ 1170234 w 4233616"/>
              <a:gd name="connsiteY103" fmla="*/ 2370727 h 8346397"/>
              <a:gd name="connsiteX104" fmla="*/ 1222621 w 4233616"/>
              <a:gd name="connsiteY104" fmla="*/ 2387397 h 8346397"/>
              <a:gd name="connsiteX105" fmla="*/ 1272627 w 4233616"/>
              <a:gd name="connsiteY105" fmla="*/ 2437403 h 8346397"/>
              <a:gd name="connsiteX106" fmla="*/ 1329777 w 4233616"/>
              <a:gd name="connsiteY106" fmla="*/ 2458834 h 8346397"/>
              <a:gd name="connsiteX107" fmla="*/ 1422646 w 4233616"/>
              <a:gd name="connsiteY107" fmla="*/ 2535034 h 8346397"/>
              <a:gd name="connsiteX108" fmla="*/ 1508371 w 4233616"/>
              <a:gd name="connsiteY108" fmla="*/ 2568373 h 8346397"/>
              <a:gd name="connsiteX109" fmla="*/ 1641721 w 4233616"/>
              <a:gd name="connsiteY109" fmla="*/ 2716009 h 8346397"/>
              <a:gd name="connsiteX110" fmla="*/ 1725065 w 4233616"/>
              <a:gd name="connsiteY110" fmla="*/ 2870790 h 8346397"/>
              <a:gd name="connsiteX111" fmla="*/ 1850477 w 4233616"/>
              <a:gd name="connsiteY111" fmla="*/ 2931907 h 8346397"/>
              <a:gd name="connsiteX112" fmla="*/ 1896514 w 4233616"/>
              <a:gd name="connsiteY112" fmla="*/ 2977947 h 8346397"/>
              <a:gd name="connsiteX113" fmla="*/ 1927471 w 4233616"/>
              <a:gd name="connsiteY113" fmla="*/ 3082722 h 8346397"/>
              <a:gd name="connsiteX114" fmla="*/ 1989383 w 4233616"/>
              <a:gd name="connsiteY114" fmla="*/ 3185115 h 8346397"/>
              <a:gd name="connsiteX115" fmla="*/ 2051296 w 4233616"/>
              <a:gd name="connsiteY115" fmla="*/ 3223215 h 8346397"/>
              <a:gd name="connsiteX116" fmla="*/ 2182265 w 4233616"/>
              <a:gd name="connsiteY116" fmla="*/ 3370853 h 8346397"/>
              <a:gd name="connsiteX117" fmla="*/ 2325139 w 4233616"/>
              <a:gd name="connsiteY117" fmla="*/ 3447053 h 8346397"/>
              <a:gd name="connsiteX118" fmla="*/ 2384671 w 4233616"/>
              <a:gd name="connsiteY118" fmla="*/ 3532778 h 8346397"/>
              <a:gd name="connsiteX119" fmla="*/ 2432296 w 4233616"/>
              <a:gd name="connsiteY119" fmla="*/ 3599453 h 8346397"/>
              <a:gd name="connsiteX120" fmla="*/ 2479921 w 4233616"/>
              <a:gd name="connsiteY120" fmla="*/ 3589929 h 8346397"/>
              <a:gd name="connsiteX121" fmla="*/ 2484683 w 4233616"/>
              <a:gd name="connsiteY121" fmla="*/ 3742328 h 8346397"/>
              <a:gd name="connsiteX122" fmla="*/ 2537071 w 4233616"/>
              <a:gd name="connsiteY122" fmla="*/ 3835197 h 8346397"/>
              <a:gd name="connsiteX123" fmla="*/ 2529927 w 4233616"/>
              <a:gd name="connsiteY123" fmla="*/ 3873297 h 8346397"/>
              <a:gd name="connsiteX124" fmla="*/ 2598983 w 4233616"/>
              <a:gd name="connsiteY124" fmla="*/ 3909015 h 8346397"/>
              <a:gd name="connsiteX125" fmla="*/ 2656133 w 4233616"/>
              <a:gd name="connsiteY125" fmla="*/ 3854247 h 8346397"/>
              <a:gd name="connsiteX126" fmla="*/ 2689471 w 4233616"/>
              <a:gd name="connsiteY126" fmla="*/ 3937590 h 8346397"/>
              <a:gd name="connsiteX127" fmla="*/ 2734715 w 4233616"/>
              <a:gd name="connsiteY127" fmla="*/ 3982834 h 8346397"/>
              <a:gd name="connsiteX128" fmla="*/ 2808533 w 4233616"/>
              <a:gd name="connsiteY128" fmla="*/ 4006647 h 8346397"/>
              <a:gd name="connsiteX129" fmla="*/ 2860921 w 4233616"/>
              <a:gd name="connsiteY129" fmla="*/ 4075703 h 8346397"/>
              <a:gd name="connsiteX130" fmla="*/ 2946646 w 4233616"/>
              <a:gd name="connsiteY130" fmla="*/ 4130472 h 8346397"/>
              <a:gd name="connsiteX131" fmla="*/ 2999033 w 4233616"/>
              <a:gd name="connsiteY131" fmla="*/ 4163809 h 8346397"/>
              <a:gd name="connsiteX132" fmla="*/ 2870446 w 4233616"/>
              <a:gd name="connsiteY132" fmla="*/ 4256678 h 8346397"/>
              <a:gd name="connsiteX133" fmla="*/ 2868064 w 4233616"/>
              <a:gd name="connsiteY133" fmla="*/ 4311446 h 8346397"/>
              <a:gd name="connsiteX134" fmla="*/ 2970458 w 4233616"/>
              <a:gd name="connsiteY134" fmla="*/ 4428128 h 8346397"/>
              <a:gd name="connsiteX135" fmla="*/ 3065708 w 4233616"/>
              <a:gd name="connsiteY135" fmla="*/ 4490040 h 8346397"/>
              <a:gd name="connsiteX136" fmla="*/ 3096665 w 4233616"/>
              <a:gd name="connsiteY136" fmla="*/ 4528140 h 8346397"/>
              <a:gd name="connsiteX137" fmla="*/ 3082377 w 4233616"/>
              <a:gd name="connsiteY137" fmla="*/ 4609103 h 8346397"/>
              <a:gd name="connsiteX138" fmla="*/ 3077615 w 4233616"/>
              <a:gd name="connsiteY138" fmla="*/ 4692447 h 8346397"/>
              <a:gd name="connsiteX139" fmla="*/ 3034752 w 4233616"/>
              <a:gd name="connsiteY139" fmla="*/ 4701972 h 8346397"/>
              <a:gd name="connsiteX140" fmla="*/ 3008558 w 4233616"/>
              <a:gd name="connsiteY140" fmla="*/ 4718640 h 8346397"/>
              <a:gd name="connsiteX141" fmla="*/ 3053802 w 4233616"/>
              <a:gd name="connsiteY141" fmla="*/ 4795632 h 8346397"/>
              <a:gd name="connsiteX142" fmla="*/ 3037133 w 4233616"/>
              <a:gd name="connsiteY142" fmla="*/ 4868659 h 8346397"/>
              <a:gd name="connsiteX143" fmla="*/ 3020465 w 4233616"/>
              <a:gd name="connsiteY143" fmla="*/ 5004390 h 8346397"/>
              <a:gd name="connsiteX144" fmla="*/ 2982365 w 4233616"/>
              <a:gd name="connsiteY144" fmla="*/ 5044872 h 8346397"/>
              <a:gd name="connsiteX145" fmla="*/ 2965696 w 4233616"/>
              <a:gd name="connsiteY145" fmla="*/ 5166315 h 8346397"/>
              <a:gd name="connsiteX146" fmla="*/ 2937121 w 4233616"/>
              <a:gd name="connsiteY146" fmla="*/ 5285378 h 8346397"/>
              <a:gd name="connsiteX147" fmla="*/ 2989508 w 4233616"/>
              <a:gd name="connsiteY147" fmla="*/ 5302047 h 8346397"/>
              <a:gd name="connsiteX148" fmla="*/ 2987127 w 4233616"/>
              <a:gd name="connsiteY148" fmla="*/ 5347290 h 8346397"/>
              <a:gd name="connsiteX149" fmla="*/ 2984746 w 4233616"/>
              <a:gd name="connsiteY149" fmla="*/ 5402059 h 8346397"/>
              <a:gd name="connsiteX150" fmla="*/ 3041896 w 4233616"/>
              <a:gd name="connsiteY150" fmla="*/ 5471115 h 8346397"/>
              <a:gd name="connsiteX151" fmla="*/ 3089521 w 4233616"/>
              <a:gd name="connsiteY151" fmla="*/ 5597322 h 8346397"/>
              <a:gd name="connsiteX152" fmla="*/ 2996652 w 4233616"/>
              <a:gd name="connsiteY152" fmla="*/ 5887834 h 8346397"/>
              <a:gd name="connsiteX153" fmla="*/ 3018083 w 4233616"/>
              <a:gd name="connsiteY153" fmla="*/ 5942603 h 8346397"/>
              <a:gd name="connsiteX154" fmla="*/ 3044277 w 4233616"/>
              <a:gd name="connsiteY154" fmla="*/ 5994990 h 8346397"/>
              <a:gd name="connsiteX155" fmla="*/ 3049040 w 4233616"/>
              <a:gd name="connsiteY155" fmla="*/ 6099765 h 8346397"/>
              <a:gd name="connsiteX156" fmla="*/ 3028402 w 4233616"/>
              <a:gd name="connsiteY156" fmla="*/ 6195807 h 8346397"/>
              <a:gd name="connsiteX157" fmla="*/ 2956170 w 4233616"/>
              <a:gd name="connsiteY157" fmla="*/ 6259310 h 8346397"/>
              <a:gd name="connsiteX158" fmla="*/ 2920452 w 4233616"/>
              <a:gd name="connsiteY158" fmla="*/ 6240259 h 8346397"/>
              <a:gd name="connsiteX159" fmla="*/ 2849015 w 4233616"/>
              <a:gd name="connsiteY159" fmla="*/ 6252165 h 8346397"/>
              <a:gd name="connsiteX160" fmla="*/ 2713283 w 4233616"/>
              <a:gd name="connsiteY160" fmla="*/ 6364084 h 8346397"/>
              <a:gd name="connsiteX161" fmla="*/ 2606127 w 4233616"/>
              <a:gd name="connsiteY161" fmla="*/ 6349797 h 8346397"/>
              <a:gd name="connsiteX162" fmla="*/ 2575171 w 4233616"/>
              <a:gd name="connsiteY162" fmla="*/ 6378372 h 8346397"/>
              <a:gd name="connsiteX163" fmla="*/ 2508495 w 4233616"/>
              <a:gd name="connsiteY163" fmla="*/ 6423614 h 8346397"/>
              <a:gd name="connsiteX164" fmla="*/ 2391815 w 4233616"/>
              <a:gd name="connsiteY164" fmla="*/ 6411709 h 8346397"/>
              <a:gd name="connsiteX165" fmla="*/ 2368002 w 4233616"/>
              <a:gd name="connsiteY165" fmla="*/ 6528390 h 8346397"/>
              <a:gd name="connsiteX166" fmla="*/ 2363240 w 4233616"/>
              <a:gd name="connsiteY166" fmla="*/ 6564109 h 8346397"/>
              <a:gd name="connsiteX167" fmla="*/ 2339428 w 4233616"/>
              <a:gd name="connsiteY167" fmla="*/ 6583159 h 8346397"/>
              <a:gd name="connsiteX168" fmla="*/ 2141783 w 4233616"/>
              <a:gd name="connsiteY168" fmla="*/ 6535534 h 8346397"/>
              <a:gd name="connsiteX169" fmla="*/ 2103683 w 4233616"/>
              <a:gd name="connsiteY169" fmla="*/ 6587922 h 8346397"/>
              <a:gd name="connsiteX170" fmla="*/ 2072727 w 4233616"/>
              <a:gd name="connsiteY170" fmla="*/ 6683172 h 8346397"/>
              <a:gd name="connsiteX171" fmla="*/ 2039389 w 4233616"/>
              <a:gd name="connsiteY171" fmla="*/ 6747465 h 8346397"/>
              <a:gd name="connsiteX172" fmla="*/ 2051296 w 4233616"/>
              <a:gd name="connsiteY172" fmla="*/ 6809378 h 8346397"/>
              <a:gd name="connsiteX173" fmla="*/ 2184646 w 4233616"/>
              <a:gd name="connsiteY173" fmla="*/ 6921297 h 8346397"/>
              <a:gd name="connsiteX174" fmla="*/ 2253702 w 4233616"/>
              <a:gd name="connsiteY174" fmla="*/ 6954634 h 8346397"/>
              <a:gd name="connsiteX175" fmla="*/ 2237033 w 4233616"/>
              <a:gd name="connsiteY175" fmla="*/ 6978447 h 8346397"/>
              <a:gd name="connsiteX176" fmla="*/ 2201315 w 4233616"/>
              <a:gd name="connsiteY176" fmla="*/ 6997497 h 8346397"/>
              <a:gd name="connsiteX177" fmla="*/ 2234652 w 4233616"/>
              <a:gd name="connsiteY177" fmla="*/ 7073697 h 8346397"/>
              <a:gd name="connsiteX178" fmla="*/ 2203696 w 4233616"/>
              <a:gd name="connsiteY178" fmla="*/ 7095128 h 8346397"/>
              <a:gd name="connsiteX179" fmla="*/ 2098921 w 4233616"/>
              <a:gd name="connsiteY179" fmla="*/ 7033215 h 8346397"/>
              <a:gd name="connsiteX180" fmla="*/ 2056058 w 4233616"/>
              <a:gd name="connsiteY180" fmla="*/ 7059409 h 8346397"/>
              <a:gd name="connsiteX181" fmla="*/ 1996527 w 4233616"/>
              <a:gd name="connsiteY181" fmla="*/ 6957015 h 8346397"/>
              <a:gd name="connsiteX182" fmla="*/ 1879846 w 4233616"/>
              <a:gd name="connsiteY182" fmla="*/ 6983209 h 8346397"/>
              <a:gd name="connsiteX183" fmla="*/ 1815552 w 4233616"/>
              <a:gd name="connsiteY183" fmla="*/ 6987972 h 8346397"/>
              <a:gd name="connsiteX184" fmla="*/ 1765546 w 4233616"/>
              <a:gd name="connsiteY184" fmla="*/ 6983210 h 8346397"/>
              <a:gd name="connsiteX185" fmla="*/ 1708396 w 4233616"/>
              <a:gd name="connsiteY185" fmla="*/ 7028453 h 8346397"/>
              <a:gd name="connsiteX186" fmla="*/ 1529802 w 4233616"/>
              <a:gd name="connsiteY186" fmla="*/ 6987972 h 8346397"/>
              <a:gd name="connsiteX187" fmla="*/ 1553614 w 4233616"/>
              <a:gd name="connsiteY187" fmla="*/ 7114178 h 8346397"/>
              <a:gd name="connsiteX188" fmla="*/ 1477415 w 4233616"/>
              <a:gd name="connsiteY188" fmla="*/ 7159422 h 8346397"/>
              <a:gd name="connsiteX189" fmla="*/ 1415502 w 4233616"/>
              <a:gd name="connsiteY189" fmla="*/ 7226096 h 8346397"/>
              <a:gd name="connsiteX190" fmla="*/ 1265483 w 4233616"/>
              <a:gd name="connsiteY190" fmla="*/ 7218953 h 8346397"/>
              <a:gd name="connsiteX191" fmla="*/ 1213096 w 4233616"/>
              <a:gd name="connsiteY19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494208 w 4233616"/>
              <a:gd name="connsiteY11" fmla="*/ 1715882 h 8346397"/>
              <a:gd name="connsiteX12" fmla="*/ 2522784 w 4233616"/>
              <a:gd name="connsiteY12" fmla="*/ 1584913 h 8346397"/>
              <a:gd name="connsiteX13" fmla="*/ 2634702 w 4233616"/>
              <a:gd name="connsiteY13" fmla="*/ 1492045 h 8346397"/>
              <a:gd name="connsiteX14" fmla="*/ 2672802 w 4233616"/>
              <a:gd name="connsiteY14" fmla="*/ 1368220 h 8346397"/>
              <a:gd name="connsiteX15" fmla="*/ 2806153 w 4233616"/>
              <a:gd name="connsiteY15" fmla="*/ 1334883 h 8346397"/>
              <a:gd name="connsiteX16" fmla="*/ 2944265 w 4233616"/>
              <a:gd name="connsiteY16" fmla="*/ 1325357 h 8346397"/>
              <a:gd name="connsiteX17" fmla="*/ 2968077 w 4233616"/>
              <a:gd name="connsiteY17" fmla="*/ 1206295 h 8346397"/>
              <a:gd name="connsiteX18" fmla="*/ 3049040 w 4233616"/>
              <a:gd name="connsiteY18" fmla="*/ 1169783 h 8346397"/>
              <a:gd name="connsiteX19" fmla="*/ 3153814 w 4233616"/>
              <a:gd name="connsiteY19" fmla="*/ 1125332 h 8346397"/>
              <a:gd name="connsiteX20" fmla="*/ 3225252 w 4233616"/>
              <a:gd name="connsiteY20" fmla="*/ 1049132 h 8346397"/>
              <a:gd name="connsiteX21" fmla="*/ 3310977 w 4233616"/>
              <a:gd name="connsiteY21" fmla="*/ 996745 h 8346397"/>
              <a:gd name="connsiteX22" fmla="*/ 3056977 w 4233616"/>
              <a:gd name="connsiteY22" fmla="*/ 982457 h 8346397"/>
              <a:gd name="connsiteX23" fmla="*/ 2958552 w 4233616"/>
              <a:gd name="connsiteY23" fmla="*/ 976107 h 8346397"/>
              <a:gd name="connsiteX24" fmla="*/ 2926802 w 4233616"/>
              <a:gd name="connsiteY24" fmla="*/ 906257 h 8346397"/>
              <a:gd name="connsiteX25" fmla="*/ 2866477 w 4233616"/>
              <a:gd name="connsiteY25" fmla="*/ 893559 h 8346397"/>
              <a:gd name="connsiteX26" fmla="*/ 2799802 w 4233616"/>
              <a:gd name="connsiteY26" fmla="*/ 874507 h 8346397"/>
              <a:gd name="connsiteX27" fmla="*/ 2761702 w 4233616"/>
              <a:gd name="connsiteY27" fmla="*/ 807832 h 8346397"/>
              <a:gd name="connsiteX28" fmla="*/ 2609302 w 4233616"/>
              <a:gd name="connsiteY28" fmla="*/ 760207 h 8346397"/>
              <a:gd name="connsiteX29" fmla="*/ 2580727 w 4233616"/>
              <a:gd name="connsiteY29" fmla="*/ 604632 h 8346397"/>
              <a:gd name="connsiteX30" fmla="*/ 2526752 w 4233616"/>
              <a:gd name="connsiteY30" fmla="*/ 531609 h 8346397"/>
              <a:gd name="connsiteX31" fmla="*/ 2596602 w 4233616"/>
              <a:gd name="connsiteY31" fmla="*/ 407782 h 8346397"/>
              <a:gd name="connsiteX32" fmla="*/ 2629939 w 4233616"/>
              <a:gd name="connsiteY32" fmla="*/ 310947 h 8346397"/>
              <a:gd name="connsiteX33" fmla="*/ 2517227 w 4233616"/>
              <a:gd name="connsiteY33" fmla="*/ 239507 h 8346397"/>
              <a:gd name="connsiteX34" fmla="*/ 2402927 w 4233616"/>
              <a:gd name="connsiteY34" fmla="*/ 271257 h 8346397"/>
              <a:gd name="connsiteX35" fmla="*/ 2275927 w 4233616"/>
              <a:gd name="connsiteY35" fmla="*/ 198232 h 8346397"/>
              <a:gd name="connsiteX36" fmla="*/ 2133052 w 4233616"/>
              <a:gd name="connsiteY36" fmla="*/ 233157 h 8346397"/>
              <a:gd name="connsiteX37" fmla="*/ 1913977 w 4233616"/>
              <a:gd name="connsiteY37" fmla="*/ 36309 h 8346397"/>
              <a:gd name="connsiteX38" fmla="*/ 1777452 w 4233616"/>
              <a:gd name="connsiteY38" fmla="*/ 13289 h 8346397"/>
              <a:gd name="connsiteX39" fmla="*/ 1703633 w 4233616"/>
              <a:gd name="connsiteY39" fmla="*/ 41864 h 8346397"/>
              <a:gd name="connsiteX40" fmla="*/ 1615527 w 4233616"/>
              <a:gd name="connsiteY40" fmla="*/ 75203 h 8346397"/>
              <a:gd name="connsiteX41" fmla="*/ 1515515 w 4233616"/>
              <a:gd name="connsiteY41" fmla="*/ 129971 h 8346397"/>
              <a:gd name="connsiteX42" fmla="*/ 1525040 w 4233616"/>
              <a:gd name="connsiteY42" fmla="*/ 194264 h 8346397"/>
              <a:gd name="connsiteX43" fmla="*/ 1505990 w 4233616"/>
              <a:gd name="connsiteY43" fmla="*/ 251415 h 8346397"/>
              <a:gd name="connsiteX44" fmla="*/ 1413121 w 4233616"/>
              <a:gd name="connsiteY44" fmla="*/ 270464 h 8346397"/>
              <a:gd name="connsiteX45" fmla="*/ 1339302 w 4233616"/>
              <a:gd name="connsiteY45" fmla="*/ 306184 h 8346397"/>
              <a:gd name="connsiteX46" fmla="*/ 1260721 w 4233616"/>
              <a:gd name="connsiteY46" fmla="*/ 346665 h 8346397"/>
              <a:gd name="connsiteX47" fmla="*/ 1191665 w 4233616"/>
              <a:gd name="connsiteY47" fmla="*/ 272847 h 8346397"/>
              <a:gd name="connsiteX48" fmla="*/ 1082127 w 4233616"/>
              <a:gd name="connsiteY48" fmla="*/ 353809 h 8346397"/>
              <a:gd name="connsiteX49" fmla="*/ 1020215 w 4233616"/>
              <a:gd name="connsiteY49" fmla="*/ 420484 h 8346397"/>
              <a:gd name="connsiteX50" fmla="*/ 858290 w 4233616"/>
              <a:gd name="connsiteY50" fmla="*/ 301422 h 8346397"/>
              <a:gd name="connsiteX51" fmla="*/ 796377 w 4233616"/>
              <a:gd name="connsiteY51" fmla="*/ 406196 h 8346397"/>
              <a:gd name="connsiteX52" fmla="*/ 755896 w 4233616"/>
              <a:gd name="connsiteY52" fmla="*/ 341903 h 8346397"/>
              <a:gd name="connsiteX53" fmla="*/ 689221 w 4233616"/>
              <a:gd name="connsiteY53" fmla="*/ 270465 h 8346397"/>
              <a:gd name="connsiteX54" fmla="*/ 667790 w 4233616"/>
              <a:gd name="connsiteY54" fmla="*/ 313328 h 8346397"/>
              <a:gd name="connsiteX55" fmla="*/ 620165 w 4233616"/>
              <a:gd name="connsiteY55" fmla="*/ 382384 h 8346397"/>
              <a:gd name="connsiteX56" fmla="*/ 589208 w 4233616"/>
              <a:gd name="connsiteY56" fmla="*/ 396672 h 8346397"/>
              <a:gd name="connsiteX57" fmla="*/ 498721 w 4233616"/>
              <a:gd name="connsiteY57" fmla="*/ 482397 h 8346397"/>
              <a:gd name="connsiteX58" fmla="*/ 396327 w 4233616"/>
              <a:gd name="connsiteY58" fmla="*/ 380003 h 8346397"/>
              <a:gd name="connsiteX59" fmla="*/ 243927 w 4233616"/>
              <a:gd name="connsiteY59" fmla="*/ 294278 h 8346397"/>
              <a:gd name="connsiteX60" fmla="*/ 174871 w 4233616"/>
              <a:gd name="connsiteY60" fmla="*/ 327615 h 8346397"/>
              <a:gd name="connsiteX61" fmla="*/ 127246 w 4233616"/>
              <a:gd name="connsiteY61" fmla="*/ 410959 h 8346397"/>
              <a:gd name="connsiteX62" fmla="*/ 43902 w 4233616"/>
              <a:gd name="connsiteY62" fmla="*/ 472872 h 8346397"/>
              <a:gd name="connsiteX63" fmla="*/ 8183 w 4233616"/>
              <a:gd name="connsiteY63" fmla="*/ 484778 h 8346397"/>
              <a:gd name="connsiteX64" fmla="*/ 198683 w 4233616"/>
              <a:gd name="connsiteY64" fmla="*/ 689565 h 8346397"/>
              <a:gd name="connsiteX65" fmla="*/ 265359 w 4233616"/>
              <a:gd name="connsiteY65" fmla="*/ 706234 h 8346397"/>
              <a:gd name="connsiteX66" fmla="*/ 298697 w 4233616"/>
              <a:gd name="connsiteY66" fmla="*/ 730047 h 8346397"/>
              <a:gd name="connsiteX67" fmla="*/ 296315 w 4233616"/>
              <a:gd name="connsiteY67" fmla="*/ 901496 h 8346397"/>
              <a:gd name="connsiteX68" fmla="*/ 362990 w 4233616"/>
              <a:gd name="connsiteY68" fmla="*/ 906259 h 8346397"/>
              <a:gd name="connsiteX69" fmla="*/ 401090 w 4233616"/>
              <a:gd name="connsiteY69" fmla="*/ 856253 h 8346397"/>
              <a:gd name="connsiteX70" fmla="*/ 482052 w 4233616"/>
              <a:gd name="connsiteY70" fmla="*/ 894353 h 8346397"/>
              <a:gd name="connsiteX71" fmla="*/ 420140 w 4233616"/>
              <a:gd name="connsiteY71" fmla="*/ 1039609 h 8346397"/>
              <a:gd name="connsiteX72" fmla="*/ 434427 w 4233616"/>
              <a:gd name="connsiteY72" fmla="*/ 1087234 h 8346397"/>
              <a:gd name="connsiteX73" fmla="*/ 379658 w 4233616"/>
              <a:gd name="connsiteY73" fmla="*/ 1139622 h 8346397"/>
              <a:gd name="connsiteX74" fmla="*/ 415377 w 4233616"/>
              <a:gd name="connsiteY74" fmla="*/ 1168196 h 8346397"/>
              <a:gd name="connsiteX75" fmla="*/ 486815 w 4233616"/>
              <a:gd name="connsiteY75" fmla="*/ 1256303 h 8346397"/>
              <a:gd name="connsiteX76" fmla="*/ 527296 w 4233616"/>
              <a:gd name="connsiteY76" fmla="*/ 1344409 h 8346397"/>
              <a:gd name="connsiteX77" fmla="*/ 636833 w 4233616"/>
              <a:gd name="connsiteY77" fmla="*/ 1396797 h 8346397"/>
              <a:gd name="connsiteX78" fmla="*/ 746371 w 4233616"/>
              <a:gd name="connsiteY78" fmla="*/ 1420609 h 8346397"/>
              <a:gd name="connsiteX79" fmla="*/ 829715 w 4233616"/>
              <a:gd name="connsiteY79" fmla="*/ 1468234 h 8346397"/>
              <a:gd name="connsiteX80" fmla="*/ 913058 w 4233616"/>
              <a:gd name="connsiteY80" fmla="*/ 1442040 h 8346397"/>
              <a:gd name="connsiteX81" fmla="*/ 994021 w 4233616"/>
              <a:gd name="connsiteY81" fmla="*/ 1368222 h 8346397"/>
              <a:gd name="connsiteX82" fmla="*/ 1103558 w 4233616"/>
              <a:gd name="connsiteY82" fmla="*/ 1351553 h 8346397"/>
              <a:gd name="connsiteX83" fmla="*/ 1170233 w 4233616"/>
              <a:gd name="connsiteY83" fmla="*/ 1356315 h 8346397"/>
              <a:gd name="connsiteX84" fmla="*/ 1329777 w 4233616"/>
              <a:gd name="connsiteY84" fmla="*/ 1465853 h 8346397"/>
              <a:gd name="connsiteX85" fmla="*/ 1389308 w 4233616"/>
              <a:gd name="connsiteY85" fmla="*/ 1494428 h 8346397"/>
              <a:gd name="connsiteX86" fmla="*/ 1260721 w 4233616"/>
              <a:gd name="connsiteY86" fmla="*/ 1596822 h 8346397"/>
              <a:gd name="connsiteX87" fmla="*/ 1263102 w 4233616"/>
              <a:gd name="connsiteY87" fmla="*/ 1661115 h 8346397"/>
              <a:gd name="connsiteX88" fmla="*/ 1425027 w 4233616"/>
              <a:gd name="connsiteY88" fmla="*/ 1613490 h 8346397"/>
              <a:gd name="connsiteX89" fmla="*/ 1386927 w 4233616"/>
              <a:gd name="connsiteY89" fmla="*/ 1677784 h 8346397"/>
              <a:gd name="connsiteX90" fmla="*/ 1405977 w 4233616"/>
              <a:gd name="connsiteY90" fmla="*/ 1751603 h 8346397"/>
              <a:gd name="connsiteX91" fmla="*/ 1517896 w 4233616"/>
              <a:gd name="connsiteY91" fmla="*/ 1787322 h 8346397"/>
              <a:gd name="connsiteX92" fmla="*/ 1591715 w 4233616"/>
              <a:gd name="connsiteY92" fmla="*/ 1803990 h 8346397"/>
              <a:gd name="connsiteX93" fmla="*/ 1501227 w 4233616"/>
              <a:gd name="connsiteY93" fmla="*/ 1934959 h 8346397"/>
              <a:gd name="connsiteX94" fmla="*/ 1494083 w 4233616"/>
              <a:gd name="connsiteY94" fmla="*/ 1984965 h 8346397"/>
              <a:gd name="connsiteX95" fmla="*/ 1422646 w 4233616"/>
              <a:gd name="connsiteY95" fmla="*/ 2020684 h 8346397"/>
              <a:gd name="connsiteX96" fmla="*/ 1391690 w 4233616"/>
              <a:gd name="connsiteY96" fmla="*/ 2082597 h 8346397"/>
              <a:gd name="connsiteX97" fmla="*/ 1260721 w 4233616"/>
              <a:gd name="connsiteY97" fmla="*/ 2056403 h 8346397"/>
              <a:gd name="connsiteX98" fmla="*/ 1139277 w 4233616"/>
              <a:gd name="connsiteY98" fmla="*/ 2056402 h 8346397"/>
              <a:gd name="connsiteX99" fmla="*/ 1072602 w 4233616"/>
              <a:gd name="connsiteY99" fmla="*/ 2084978 h 8346397"/>
              <a:gd name="connsiteX100" fmla="*/ 1065458 w 4233616"/>
              <a:gd name="connsiteY100" fmla="*/ 2184990 h 8346397"/>
              <a:gd name="connsiteX101" fmla="*/ 977352 w 4233616"/>
              <a:gd name="connsiteY101" fmla="*/ 2273097 h 8346397"/>
              <a:gd name="connsiteX102" fmla="*/ 1120227 w 4233616"/>
              <a:gd name="connsiteY102" fmla="*/ 2335009 h 8346397"/>
              <a:gd name="connsiteX103" fmla="*/ 1170234 w 4233616"/>
              <a:gd name="connsiteY103" fmla="*/ 2370727 h 8346397"/>
              <a:gd name="connsiteX104" fmla="*/ 1222621 w 4233616"/>
              <a:gd name="connsiteY104" fmla="*/ 2387397 h 8346397"/>
              <a:gd name="connsiteX105" fmla="*/ 1272627 w 4233616"/>
              <a:gd name="connsiteY105" fmla="*/ 2437403 h 8346397"/>
              <a:gd name="connsiteX106" fmla="*/ 1329777 w 4233616"/>
              <a:gd name="connsiteY106" fmla="*/ 2458834 h 8346397"/>
              <a:gd name="connsiteX107" fmla="*/ 1422646 w 4233616"/>
              <a:gd name="connsiteY107" fmla="*/ 2535034 h 8346397"/>
              <a:gd name="connsiteX108" fmla="*/ 1508371 w 4233616"/>
              <a:gd name="connsiteY108" fmla="*/ 2568373 h 8346397"/>
              <a:gd name="connsiteX109" fmla="*/ 1641721 w 4233616"/>
              <a:gd name="connsiteY109" fmla="*/ 2716009 h 8346397"/>
              <a:gd name="connsiteX110" fmla="*/ 1725065 w 4233616"/>
              <a:gd name="connsiteY110" fmla="*/ 2870790 h 8346397"/>
              <a:gd name="connsiteX111" fmla="*/ 1850477 w 4233616"/>
              <a:gd name="connsiteY111" fmla="*/ 2931907 h 8346397"/>
              <a:gd name="connsiteX112" fmla="*/ 1896514 w 4233616"/>
              <a:gd name="connsiteY112" fmla="*/ 2977947 h 8346397"/>
              <a:gd name="connsiteX113" fmla="*/ 1927471 w 4233616"/>
              <a:gd name="connsiteY113" fmla="*/ 3082722 h 8346397"/>
              <a:gd name="connsiteX114" fmla="*/ 1989383 w 4233616"/>
              <a:gd name="connsiteY114" fmla="*/ 3185115 h 8346397"/>
              <a:gd name="connsiteX115" fmla="*/ 2051296 w 4233616"/>
              <a:gd name="connsiteY115" fmla="*/ 3223215 h 8346397"/>
              <a:gd name="connsiteX116" fmla="*/ 2182265 w 4233616"/>
              <a:gd name="connsiteY116" fmla="*/ 3370853 h 8346397"/>
              <a:gd name="connsiteX117" fmla="*/ 2325139 w 4233616"/>
              <a:gd name="connsiteY117" fmla="*/ 3447053 h 8346397"/>
              <a:gd name="connsiteX118" fmla="*/ 2384671 w 4233616"/>
              <a:gd name="connsiteY118" fmla="*/ 3532778 h 8346397"/>
              <a:gd name="connsiteX119" fmla="*/ 2432296 w 4233616"/>
              <a:gd name="connsiteY119" fmla="*/ 3599453 h 8346397"/>
              <a:gd name="connsiteX120" fmla="*/ 2479921 w 4233616"/>
              <a:gd name="connsiteY120" fmla="*/ 3589929 h 8346397"/>
              <a:gd name="connsiteX121" fmla="*/ 2484683 w 4233616"/>
              <a:gd name="connsiteY121" fmla="*/ 3742328 h 8346397"/>
              <a:gd name="connsiteX122" fmla="*/ 2537071 w 4233616"/>
              <a:gd name="connsiteY122" fmla="*/ 3835197 h 8346397"/>
              <a:gd name="connsiteX123" fmla="*/ 2529927 w 4233616"/>
              <a:gd name="connsiteY123" fmla="*/ 3873297 h 8346397"/>
              <a:gd name="connsiteX124" fmla="*/ 2598983 w 4233616"/>
              <a:gd name="connsiteY124" fmla="*/ 3909015 h 8346397"/>
              <a:gd name="connsiteX125" fmla="*/ 2656133 w 4233616"/>
              <a:gd name="connsiteY125" fmla="*/ 3854247 h 8346397"/>
              <a:gd name="connsiteX126" fmla="*/ 2689471 w 4233616"/>
              <a:gd name="connsiteY126" fmla="*/ 3937590 h 8346397"/>
              <a:gd name="connsiteX127" fmla="*/ 2734715 w 4233616"/>
              <a:gd name="connsiteY127" fmla="*/ 3982834 h 8346397"/>
              <a:gd name="connsiteX128" fmla="*/ 2808533 w 4233616"/>
              <a:gd name="connsiteY128" fmla="*/ 4006647 h 8346397"/>
              <a:gd name="connsiteX129" fmla="*/ 2860921 w 4233616"/>
              <a:gd name="connsiteY129" fmla="*/ 4075703 h 8346397"/>
              <a:gd name="connsiteX130" fmla="*/ 2946646 w 4233616"/>
              <a:gd name="connsiteY130" fmla="*/ 4130472 h 8346397"/>
              <a:gd name="connsiteX131" fmla="*/ 2999033 w 4233616"/>
              <a:gd name="connsiteY131" fmla="*/ 4163809 h 8346397"/>
              <a:gd name="connsiteX132" fmla="*/ 2870446 w 4233616"/>
              <a:gd name="connsiteY132" fmla="*/ 4256678 h 8346397"/>
              <a:gd name="connsiteX133" fmla="*/ 2868064 w 4233616"/>
              <a:gd name="connsiteY133" fmla="*/ 4311446 h 8346397"/>
              <a:gd name="connsiteX134" fmla="*/ 2970458 w 4233616"/>
              <a:gd name="connsiteY134" fmla="*/ 4428128 h 8346397"/>
              <a:gd name="connsiteX135" fmla="*/ 3065708 w 4233616"/>
              <a:gd name="connsiteY135" fmla="*/ 4490040 h 8346397"/>
              <a:gd name="connsiteX136" fmla="*/ 3096665 w 4233616"/>
              <a:gd name="connsiteY136" fmla="*/ 4528140 h 8346397"/>
              <a:gd name="connsiteX137" fmla="*/ 3082377 w 4233616"/>
              <a:gd name="connsiteY137" fmla="*/ 4609103 h 8346397"/>
              <a:gd name="connsiteX138" fmla="*/ 3077615 w 4233616"/>
              <a:gd name="connsiteY138" fmla="*/ 4692447 h 8346397"/>
              <a:gd name="connsiteX139" fmla="*/ 3034752 w 4233616"/>
              <a:gd name="connsiteY139" fmla="*/ 4701972 h 8346397"/>
              <a:gd name="connsiteX140" fmla="*/ 3008558 w 4233616"/>
              <a:gd name="connsiteY140" fmla="*/ 4718640 h 8346397"/>
              <a:gd name="connsiteX141" fmla="*/ 3053802 w 4233616"/>
              <a:gd name="connsiteY141" fmla="*/ 4795632 h 8346397"/>
              <a:gd name="connsiteX142" fmla="*/ 3037133 w 4233616"/>
              <a:gd name="connsiteY142" fmla="*/ 4868659 h 8346397"/>
              <a:gd name="connsiteX143" fmla="*/ 3020465 w 4233616"/>
              <a:gd name="connsiteY143" fmla="*/ 5004390 h 8346397"/>
              <a:gd name="connsiteX144" fmla="*/ 2982365 w 4233616"/>
              <a:gd name="connsiteY144" fmla="*/ 5044872 h 8346397"/>
              <a:gd name="connsiteX145" fmla="*/ 2965696 w 4233616"/>
              <a:gd name="connsiteY145" fmla="*/ 5166315 h 8346397"/>
              <a:gd name="connsiteX146" fmla="*/ 2937121 w 4233616"/>
              <a:gd name="connsiteY146" fmla="*/ 5285378 h 8346397"/>
              <a:gd name="connsiteX147" fmla="*/ 2989508 w 4233616"/>
              <a:gd name="connsiteY147" fmla="*/ 5302047 h 8346397"/>
              <a:gd name="connsiteX148" fmla="*/ 2987127 w 4233616"/>
              <a:gd name="connsiteY148" fmla="*/ 5347290 h 8346397"/>
              <a:gd name="connsiteX149" fmla="*/ 2984746 w 4233616"/>
              <a:gd name="connsiteY149" fmla="*/ 5402059 h 8346397"/>
              <a:gd name="connsiteX150" fmla="*/ 3041896 w 4233616"/>
              <a:gd name="connsiteY150" fmla="*/ 5471115 h 8346397"/>
              <a:gd name="connsiteX151" fmla="*/ 3089521 w 4233616"/>
              <a:gd name="connsiteY151" fmla="*/ 5597322 h 8346397"/>
              <a:gd name="connsiteX152" fmla="*/ 2996652 w 4233616"/>
              <a:gd name="connsiteY152" fmla="*/ 5887834 h 8346397"/>
              <a:gd name="connsiteX153" fmla="*/ 3018083 w 4233616"/>
              <a:gd name="connsiteY153" fmla="*/ 5942603 h 8346397"/>
              <a:gd name="connsiteX154" fmla="*/ 3044277 w 4233616"/>
              <a:gd name="connsiteY154" fmla="*/ 5994990 h 8346397"/>
              <a:gd name="connsiteX155" fmla="*/ 3049040 w 4233616"/>
              <a:gd name="connsiteY155" fmla="*/ 6099765 h 8346397"/>
              <a:gd name="connsiteX156" fmla="*/ 3028402 w 4233616"/>
              <a:gd name="connsiteY156" fmla="*/ 6195807 h 8346397"/>
              <a:gd name="connsiteX157" fmla="*/ 2956170 w 4233616"/>
              <a:gd name="connsiteY157" fmla="*/ 6259310 h 8346397"/>
              <a:gd name="connsiteX158" fmla="*/ 2920452 w 4233616"/>
              <a:gd name="connsiteY158" fmla="*/ 6240259 h 8346397"/>
              <a:gd name="connsiteX159" fmla="*/ 2849015 w 4233616"/>
              <a:gd name="connsiteY159" fmla="*/ 6252165 h 8346397"/>
              <a:gd name="connsiteX160" fmla="*/ 2713283 w 4233616"/>
              <a:gd name="connsiteY160" fmla="*/ 6364084 h 8346397"/>
              <a:gd name="connsiteX161" fmla="*/ 2606127 w 4233616"/>
              <a:gd name="connsiteY161" fmla="*/ 6349797 h 8346397"/>
              <a:gd name="connsiteX162" fmla="*/ 2575171 w 4233616"/>
              <a:gd name="connsiteY162" fmla="*/ 6378372 h 8346397"/>
              <a:gd name="connsiteX163" fmla="*/ 2508495 w 4233616"/>
              <a:gd name="connsiteY163" fmla="*/ 6423614 h 8346397"/>
              <a:gd name="connsiteX164" fmla="*/ 2391815 w 4233616"/>
              <a:gd name="connsiteY164" fmla="*/ 6411709 h 8346397"/>
              <a:gd name="connsiteX165" fmla="*/ 2368002 w 4233616"/>
              <a:gd name="connsiteY165" fmla="*/ 6528390 h 8346397"/>
              <a:gd name="connsiteX166" fmla="*/ 2363240 w 4233616"/>
              <a:gd name="connsiteY166" fmla="*/ 6564109 h 8346397"/>
              <a:gd name="connsiteX167" fmla="*/ 2339428 w 4233616"/>
              <a:gd name="connsiteY167" fmla="*/ 6583159 h 8346397"/>
              <a:gd name="connsiteX168" fmla="*/ 2141783 w 4233616"/>
              <a:gd name="connsiteY168" fmla="*/ 6535534 h 8346397"/>
              <a:gd name="connsiteX169" fmla="*/ 2103683 w 4233616"/>
              <a:gd name="connsiteY169" fmla="*/ 6587922 h 8346397"/>
              <a:gd name="connsiteX170" fmla="*/ 2072727 w 4233616"/>
              <a:gd name="connsiteY170" fmla="*/ 6683172 h 8346397"/>
              <a:gd name="connsiteX171" fmla="*/ 2039389 w 4233616"/>
              <a:gd name="connsiteY171" fmla="*/ 6747465 h 8346397"/>
              <a:gd name="connsiteX172" fmla="*/ 2051296 w 4233616"/>
              <a:gd name="connsiteY172" fmla="*/ 6809378 h 8346397"/>
              <a:gd name="connsiteX173" fmla="*/ 2184646 w 4233616"/>
              <a:gd name="connsiteY173" fmla="*/ 6921297 h 8346397"/>
              <a:gd name="connsiteX174" fmla="*/ 2253702 w 4233616"/>
              <a:gd name="connsiteY174" fmla="*/ 6954634 h 8346397"/>
              <a:gd name="connsiteX175" fmla="*/ 2237033 w 4233616"/>
              <a:gd name="connsiteY175" fmla="*/ 6978447 h 8346397"/>
              <a:gd name="connsiteX176" fmla="*/ 2201315 w 4233616"/>
              <a:gd name="connsiteY176" fmla="*/ 6997497 h 8346397"/>
              <a:gd name="connsiteX177" fmla="*/ 2234652 w 4233616"/>
              <a:gd name="connsiteY177" fmla="*/ 7073697 h 8346397"/>
              <a:gd name="connsiteX178" fmla="*/ 2203696 w 4233616"/>
              <a:gd name="connsiteY178" fmla="*/ 7095128 h 8346397"/>
              <a:gd name="connsiteX179" fmla="*/ 2098921 w 4233616"/>
              <a:gd name="connsiteY179" fmla="*/ 7033215 h 8346397"/>
              <a:gd name="connsiteX180" fmla="*/ 2056058 w 4233616"/>
              <a:gd name="connsiteY180" fmla="*/ 7059409 h 8346397"/>
              <a:gd name="connsiteX181" fmla="*/ 1996527 w 4233616"/>
              <a:gd name="connsiteY181" fmla="*/ 6957015 h 8346397"/>
              <a:gd name="connsiteX182" fmla="*/ 1879846 w 4233616"/>
              <a:gd name="connsiteY182" fmla="*/ 6983209 h 8346397"/>
              <a:gd name="connsiteX183" fmla="*/ 1815552 w 4233616"/>
              <a:gd name="connsiteY183" fmla="*/ 6987972 h 8346397"/>
              <a:gd name="connsiteX184" fmla="*/ 1765546 w 4233616"/>
              <a:gd name="connsiteY184" fmla="*/ 6983210 h 8346397"/>
              <a:gd name="connsiteX185" fmla="*/ 1708396 w 4233616"/>
              <a:gd name="connsiteY185" fmla="*/ 7028453 h 8346397"/>
              <a:gd name="connsiteX186" fmla="*/ 1529802 w 4233616"/>
              <a:gd name="connsiteY186" fmla="*/ 6987972 h 8346397"/>
              <a:gd name="connsiteX187" fmla="*/ 1553614 w 4233616"/>
              <a:gd name="connsiteY187" fmla="*/ 7114178 h 8346397"/>
              <a:gd name="connsiteX188" fmla="*/ 1477415 w 4233616"/>
              <a:gd name="connsiteY188" fmla="*/ 7159422 h 8346397"/>
              <a:gd name="connsiteX189" fmla="*/ 1415502 w 4233616"/>
              <a:gd name="connsiteY189" fmla="*/ 7226096 h 8346397"/>
              <a:gd name="connsiteX190" fmla="*/ 1265483 w 4233616"/>
              <a:gd name="connsiteY190" fmla="*/ 7218953 h 8346397"/>
              <a:gd name="connsiteX191" fmla="*/ 1213096 w 4233616"/>
              <a:gd name="connsiteY19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406102 w 4233616"/>
              <a:gd name="connsiteY11" fmla="*/ 1782557 h 8346397"/>
              <a:gd name="connsiteX12" fmla="*/ 2494208 w 4233616"/>
              <a:gd name="connsiteY12" fmla="*/ 1715882 h 8346397"/>
              <a:gd name="connsiteX13" fmla="*/ 2522784 w 4233616"/>
              <a:gd name="connsiteY13" fmla="*/ 1584913 h 8346397"/>
              <a:gd name="connsiteX14" fmla="*/ 2634702 w 4233616"/>
              <a:gd name="connsiteY14" fmla="*/ 1492045 h 8346397"/>
              <a:gd name="connsiteX15" fmla="*/ 2672802 w 4233616"/>
              <a:gd name="connsiteY15" fmla="*/ 1368220 h 8346397"/>
              <a:gd name="connsiteX16" fmla="*/ 2806153 w 4233616"/>
              <a:gd name="connsiteY16" fmla="*/ 1334883 h 8346397"/>
              <a:gd name="connsiteX17" fmla="*/ 2944265 w 4233616"/>
              <a:gd name="connsiteY17" fmla="*/ 1325357 h 8346397"/>
              <a:gd name="connsiteX18" fmla="*/ 2968077 w 4233616"/>
              <a:gd name="connsiteY18" fmla="*/ 1206295 h 8346397"/>
              <a:gd name="connsiteX19" fmla="*/ 3049040 w 4233616"/>
              <a:gd name="connsiteY19" fmla="*/ 1169783 h 8346397"/>
              <a:gd name="connsiteX20" fmla="*/ 3153814 w 4233616"/>
              <a:gd name="connsiteY20" fmla="*/ 1125332 h 8346397"/>
              <a:gd name="connsiteX21" fmla="*/ 3225252 w 4233616"/>
              <a:gd name="connsiteY21" fmla="*/ 1049132 h 8346397"/>
              <a:gd name="connsiteX22" fmla="*/ 3310977 w 4233616"/>
              <a:gd name="connsiteY22" fmla="*/ 996745 h 8346397"/>
              <a:gd name="connsiteX23" fmla="*/ 3056977 w 4233616"/>
              <a:gd name="connsiteY23" fmla="*/ 982457 h 8346397"/>
              <a:gd name="connsiteX24" fmla="*/ 2958552 w 4233616"/>
              <a:gd name="connsiteY24" fmla="*/ 976107 h 8346397"/>
              <a:gd name="connsiteX25" fmla="*/ 2926802 w 4233616"/>
              <a:gd name="connsiteY25" fmla="*/ 906257 h 8346397"/>
              <a:gd name="connsiteX26" fmla="*/ 2866477 w 4233616"/>
              <a:gd name="connsiteY26" fmla="*/ 893559 h 8346397"/>
              <a:gd name="connsiteX27" fmla="*/ 2799802 w 4233616"/>
              <a:gd name="connsiteY27" fmla="*/ 874507 h 8346397"/>
              <a:gd name="connsiteX28" fmla="*/ 2761702 w 4233616"/>
              <a:gd name="connsiteY28" fmla="*/ 807832 h 8346397"/>
              <a:gd name="connsiteX29" fmla="*/ 2609302 w 4233616"/>
              <a:gd name="connsiteY29" fmla="*/ 760207 h 8346397"/>
              <a:gd name="connsiteX30" fmla="*/ 2580727 w 4233616"/>
              <a:gd name="connsiteY30" fmla="*/ 604632 h 8346397"/>
              <a:gd name="connsiteX31" fmla="*/ 2526752 w 4233616"/>
              <a:gd name="connsiteY31" fmla="*/ 531609 h 8346397"/>
              <a:gd name="connsiteX32" fmla="*/ 2596602 w 4233616"/>
              <a:gd name="connsiteY32" fmla="*/ 407782 h 8346397"/>
              <a:gd name="connsiteX33" fmla="*/ 2629939 w 4233616"/>
              <a:gd name="connsiteY33" fmla="*/ 310947 h 8346397"/>
              <a:gd name="connsiteX34" fmla="*/ 2517227 w 4233616"/>
              <a:gd name="connsiteY34" fmla="*/ 239507 h 8346397"/>
              <a:gd name="connsiteX35" fmla="*/ 2402927 w 4233616"/>
              <a:gd name="connsiteY35" fmla="*/ 271257 h 8346397"/>
              <a:gd name="connsiteX36" fmla="*/ 2275927 w 4233616"/>
              <a:gd name="connsiteY36" fmla="*/ 198232 h 8346397"/>
              <a:gd name="connsiteX37" fmla="*/ 2133052 w 4233616"/>
              <a:gd name="connsiteY37" fmla="*/ 233157 h 8346397"/>
              <a:gd name="connsiteX38" fmla="*/ 1913977 w 4233616"/>
              <a:gd name="connsiteY38" fmla="*/ 36309 h 8346397"/>
              <a:gd name="connsiteX39" fmla="*/ 1777452 w 4233616"/>
              <a:gd name="connsiteY39" fmla="*/ 13289 h 8346397"/>
              <a:gd name="connsiteX40" fmla="*/ 1703633 w 4233616"/>
              <a:gd name="connsiteY40" fmla="*/ 41864 h 8346397"/>
              <a:gd name="connsiteX41" fmla="*/ 1615527 w 4233616"/>
              <a:gd name="connsiteY41" fmla="*/ 75203 h 8346397"/>
              <a:gd name="connsiteX42" fmla="*/ 1515515 w 4233616"/>
              <a:gd name="connsiteY42" fmla="*/ 129971 h 8346397"/>
              <a:gd name="connsiteX43" fmla="*/ 1525040 w 4233616"/>
              <a:gd name="connsiteY43" fmla="*/ 194264 h 8346397"/>
              <a:gd name="connsiteX44" fmla="*/ 1505990 w 4233616"/>
              <a:gd name="connsiteY44" fmla="*/ 251415 h 8346397"/>
              <a:gd name="connsiteX45" fmla="*/ 1413121 w 4233616"/>
              <a:gd name="connsiteY45" fmla="*/ 270464 h 8346397"/>
              <a:gd name="connsiteX46" fmla="*/ 1339302 w 4233616"/>
              <a:gd name="connsiteY46" fmla="*/ 306184 h 8346397"/>
              <a:gd name="connsiteX47" fmla="*/ 1260721 w 4233616"/>
              <a:gd name="connsiteY47" fmla="*/ 346665 h 8346397"/>
              <a:gd name="connsiteX48" fmla="*/ 1191665 w 4233616"/>
              <a:gd name="connsiteY48" fmla="*/ 272847 h 8346397"/>
              <a:gd name="connsiteX49" fmla="*/ 1082127 w 4233616"/>
              <a:gd name="connsiteY49" fmla="*/ 353809 h 8346397"/>
              <a:gd name="connsiteX50" fmla="*/ 1020215 w 4233616"/>
              <a:gd name="connsiteY50" fmla="*/ 420484 h 8346397"/>
              <a:gd name="connsiteX51" fmla="*/ 858290 w 4233616"/>
              <a:gd name="connsiteY51" fmla="*/ 301422 h 8346397"/>
              <a:gd name="connsiteX52" fmla="*/ 796377 w 4233616"/>
              <a:gd name="connsiteY52" fmla="*/ 406196 h 8346397"/>
              <a:gd name="connsiteX53" fmla="*/ 755896 w 4233616"/>
              <a:gd name="connsiteY53" fmla="*/ 341903 h 8346397"/>
              <a:gd name="connsiteX54" fmla="*/ 689221 w 4233616"/>
              <a:gd name="connsiteY54" fmla="*/ 270465 h 8346397"/>
              <a:gd name="connsiteX55" fmla="*/ 667790 w 4233616"/>
              <a:gd name="connsiteY55" fmla="*/ 313328 h 8346397"/>
              <a:gd name="connsiteX56" fmla="*/ 620165 w 4233616"/>
              <a:gd name="connsiteY56" fmla="*/ 382384 h 8346397"/>
              <a:gd name="connsiteX57" fmla="*/ 589208 w 4233616"/>
              <a:gd name="connsiteY57" fmla="*/ 396672 h 8346397"/>
              <a:gd name="connsiteX58" fmla="*/ 498721 w 4233616"/>
              <a:gd name="connsiteY58" fmla="*/ 482397 h 8346397"/>
              <a:gd name="connsiteX59" fmla="*/ 396327 w 4233616"/>
              <a:gd name="connsiteY59" fmla="*/ 380003 h 8346397"/>
              <a:gd name="connsiteX60" fmla="*/ 243927 w 4233616"/>
              <a:gd name="connsiteY60" fmla="*/ 294278 h 8346397"/>
              <a:gd name="connsiteX61" fmla="*/ 174871 w 4233616"/>
              <a:gd name="connsiteY61" fmla="*/ 327615 h 8346397"/>
              <a:gd name="connsiteX62" fmla="*/ 127246 w 4233616"/>
              <a:gd name="connsiteY62" fmla="*/ 410959 h 8346397"/>
              <a:gd name="connsiteX63" fmla="*/ 43902 w 4233616"/>
              <a:gd name="connsiteY63" fmla="*/ 472872 h 8346397"/>
              <a:gd name="connsiteX64" fmla="*/ 8183 w 4233616"/>
              <a:gd name="connsiteY64" fmla="*/ 484778 h 8346397"/>
              <a:gd name="connsiteX65" fmla="*/ 198683 w 4233616"/>
              <a:gd name="connsiteY65" fmla="*/ 689565 h 8346397"/>
              <a:gd name="connsiteX66" fmla="*/ 265359 w 4233616"/>
              <a:gd name="connsiteY66" fmla="*/ 706234 h 8346397"/>
              <a:gd name="connsiteX67" fmla="*/ 298697 w 4233616"/>
              <a:gd name="connsiteY67" fmla="*/ 730047 h 8346397"/>
              <a:gd name="connsiteX68" fmla="*/ 296315 w 4233616"/>
              <a:gd name="connsiteY68" fmla="*/ 901496 h 8346397"/>
              <a:gd name="connsiteX69" fmla="*/ 362990 w 4233616"/>
              <a:gd name="connsiteY69" fmla="*/ 906259 h 8346397"/>
              <a:gd name="connsiteX70" fmla="*/ 401090 w 4233616"/>
              <a:gd name="connsiteY70" fmla="*/ 856253 h 8346397"/>
              <a:gd name="connsiteX71" fmla="*/ 482052 w 4233616"/>
              <a:gd name="connsiteY71" fmla="*/ 894353 h 8346397"/>
              <a:gd name="connsiteX72" fmla="*/ 420140 w 4233616"/>
              <a:gd name="connsiteY72" fmla="*/ 1039609 h 8346397"/>
              <a:gd name="connsiteX73" fmla="*/ 434427 w 4233616"/>
              <a:gd name="connsiteY73" fmla="*/ 1087234 h 8346397"/>
              <a:gd name="connsiteX74" fmla="*/ 379658 w 4233616"/>
              <a:gd name="connsiteY74" fmla="*/ 1139622 h 8346397"/>
              <a:gd name="connsiteX75" fmla="*/ 415377 w 4233616"/>
              <a:gd name="connsiteY75" fmla="*/ 1168196 h 8346397"/>
              <a:gd name="connsiteX76" fmla="*/ 486815 w 4233616"/>
              <a:gd name="connsiteY76" fmla="*/ 1256303 h 8346397"/>
              <a:gd name="connsiteX77" fmla="*/ 527296 w 4233616"/>
              <a:gd name="connsiteY77" fmla="*/ 1344409 h 8346397"/>
              <a:gd name="connsiteX78" fmla="*/ 636833 w 4233616"/>
              <a:gd name="connsiteY78" fmla="*/ 1396797 h 8346397"/>
              <a:gd name="connsiteX79" fmla="*/ 746371 w 4233616"/>
              <a:gd name="connsiteY79" fmla="*/ 1420609 h 8346397"/>
              <a:gd name="connsiteX80" fmla="*/ 829715 w 4233616"/>
              <a:gd name="connsiteY80" fmla="*/ 1468234 h 8346397"/>
              <a:gd name="connsiteX81" fmla="*/ 913058 w 4233616"/>
              <a:gd name="connsiteY81" fmla="*/ 1442040 h 8346397"/>
              <a:gd name="connsiteX82" fmla="*/ 994021 w 4233616"/>
              <a:gd name="connsiteY82" fmla="*/ 1368222 h 8346397"/>
              <a:gd name="connsiteX83" fmla="*/ 1103558 w 4233616"/>
              <a:gd name="connsiteY83" fmla="*/ 1351553 h 8346397"/>
              <a:gd name="connsiteX84" fmla="*/ 1170233 w 4233616"/>
              <a:gd name="connsiteY84" fmla="*/ 1356315 h 8346397"/>
              <a:gd name="connsiteX85" fmla="*/ 1329777 w 4233616"/>
              <a:gd name="connsiteY85" fmla="*/ 1465853 h 8346397"/>
              <a:gd name="connsiteX86" fmla="*/ 1389308 w 4233616"/>
              <a:gd name="connsiteY86" fmla="*/ 1494428 h 8346397"/>
              <a:gd name="connsiteX87" fmla="*/ 1260721 w 4233616"/>
              <a:gd name="connsiteY87" fmla="*/ 1596822 h 8346397"/>
              <a:gd name="connsiteX88" fmla="*/ 1263102 w 4233616"/>
              <a:gd name="connsiteY88" fmla="*/ 1661115 h 8346397"/>
              <a:gd name="connsiteX89" fmla="*/ 1425027 w 4233616"/>
              <a:gd name="connsiteY89" fmla="*/ 1613490 h 8346397"/>
              <a:gd name="connsiteX90" fmla="*/ 1386927 w 4233616"/>
              <a:gd name="connsiteY90" fmla="*/ 1677784 h 8346397"/>
              <a:gd name="connsiteX91" fmla="*/ 1405977 w 4233616"/>
              <a:gd name="connsiteY91" fmla="*/ 1751603 h 8346397"/>
              <a:gd name="connsiteX92" fmla="*/ 1517896 w 4233616"/>
              <a:gd name="connsiteY92" fmla="*/ 1787322 h 8346397"/>
              <a:gd name="connsiteX93" fmla="*/ 1591715 w 4233616"/>
              <a:gd name="connsiteY93" fmla="*/ 1803990 h 8346397"/>
              <a:gd name="connsiteX94" fmla="*/ 1501227 w 4233616"/>
              <a:gd name="connsiteY94" fmla="*/ 1934959 h 8346397"/>
              <a:gd name="connsiteX95" fmla="*/ 1494083 w 4233616"/>
              <a:gd name="connsiteY95" fmla="*/ 1984965 h 8346397"/>
              <a:gd name="connsiteX96" fmla="*/ 1422646 w 4233616"/>
              <a:gd name="connsiteY96" fmla="*/ 2020684 h 8346397"/>
              <a:gd name="connsiteX97" fmla="*/ 1391690 w 4233616"/>
              <a:gd name="connsiteY97" fmla="*/ 2082597 h 8346397"/>
              <a:gd name="connsiteX98" fmla="*/ 1260721 w 4233616"/>
              <a:gd name="connsiteY98" fmla="*/ 2056403 h 8346397"/>
              <a:gd name="connsiteX99" fmla="*/ 1139277 w 4233616"/>
              <a:gd name="connsiteY99" fmla="*/ 2056402 h 8346397"/>
              <a:gd name="connsiteX100" fmla="*/ 1072602 w 4233616"/>
              <a:gd name="connsiteY100" fmla="*/ 2084978 h 8346397"/>
              <a:gd name="connsiteX101" fmla="*/ 1065458 w 4233616"/>
              <a:gd name="connsiteY101" fmla="*/ 2184990 h 8346397"/>
              <a:gd name="connsiteX102" fmla="*/ 977352 w 4233616"/>
              <a:gd name="connsiteY102" fmla="*/ 2273097 h 8346397"/>
              <a:gd name="connsiteX103" fmla="*/ 1120227 w 4233616"/>
              <a:gd name="connsiteY103" fmla="*/ 2335009 h 8346397"/>
              <a:gd name="connsiteX104" fmla="*/ 1170234 w 4233616"/>
              <a:gd name="connsiteY104" fmla="*/ 2370727 h 8346397"/>
              <a:gd name="connsiteX105" fmla="*/ 1222621 w 4233616"/>
              <a:gd name="connsiteY105" fmla="*/ 2387397 h 8346397"/>
              <a:gd name="connsiteX106" fmla="*/ 1272627 w 4233616"/>
              <a:gd name="connsiteY106" fmla="*/ 2437403 h 8346397"/>
              <a:gd name="connsiteX107" fmla="*/ 1329777 w 4233616"/>
              <a:gd name="connsiteY107" fmla="*/ 2458834 h 8346397"/>
              <a:gd name="connsiteX108" fmla="*/ 1422646 w 4233616"/>
              <a:gd name="connsiteY108" fmla="*/ 2535034 h 8346397"/>
              <a:gd name="connsiteX109" fmla="*/ 1508371 w 4233616"/>
              <a:gd name="connsiteY109" fmla="*/ 2568373 h 8346397"/>
              <a:gd name="connsiteX110" fmla="*/ 1641721 w 4233616"/>
              <a:gd name="connsiteY110" fmla="*/ 2716009 h 8346397"/>
              <a:gd name="connsiteX111" fmla="*/ 1725065 w 4233616"/>
              <a:gd name="connsiteY111" fmla="*/ 2870790 h 8346397"/>
              <a:gd name="connsiteX112" fmla="*/ 1850477 w 4233616"/>
              <a:gd name="connsiteY112" fmla="*/ 2931907 h 8346397"/>
              <a:gd name="connsiteX113" fmla="*/ 1896514 w 4233616"/>
              <a:gd name="connsiteY113" fmla="*/ 2977947 h 8346397"/>
              <a:gd name="connsiteX114" fmla="*/ 1927471 w 4233616"/>
              <a:gd name="connsiteY114" fmla="*/ 3082722 h 8346397"/>
              <a:gd name="connsiteX115" fmla="*/ 1989383 w 4233616"/>
              <a:gd name="connsiteY115" fmla="*/ 3185115 h 8346397"/>
              <a:gd name="connsiteX116" fmla="*/ 2051296 w 4233616"/>
              <a:gd name="connsiteY116" fmla="*/ 3223215 h 8346397"/>
              <a:gd name="connsiteX117" fmla="*/ 2182265 w 4233616"/>
              <a:gd name="connsiteY117" fmla="*/ 3370853 h 8346397"/>
              <a:gd name="connsiteX118" fmla="*/ 2325139 w 4233616"/>
              <a:gd name="connsiteY118" fmla="*/ 3447053 h 8346397"/>
              <a:gd name="connsiteX119" fmla="*/ 2384671 w 4233616"/>
              <a:gd name="connsiteY119" fmla="*/ 3532778 h 8346397"/>
              <a:gd name="connsiteX120" fmla="*/ 2432296 w 4233616"/>
              <a:gd name="connsiteY120" fmla="*/ 3599453 h 8346397"/>
              <a:gd name="connsiteX121" fmla="*/ 2479921 w 4233616"/>
              <a:gd name="connsiteY121" fmla="*/ 3589929 h 8346397"/>
              <a:gd name="connsiteX122" fmla="*/ 2484683 w 4233616"/>
              <a:gd name="connsiteY122" fmla="*/ 3742328 h 8346397"/>
              <a:gd name="connsiteX123" fmla="*/ 2537071 w 4233616"/>
              <a:gd name="connsiteY123" fmla="*/ 3835197 h 8346397"/>
              <a:gd name="connsiteX124" fmla="*/ 2529927 w 4233616"/>
              <a:gd name="connsiteY124" fmla="*/ 3873297 h 8346397"/>
              <a:gd name="connsiteX125" fmla="*/ 2598983 w 4233616"/>
              <a:gd name="connsiteY125" fmla="*/ 3909015 h 8346397"/>
              <a:gd name="connsiteX126" fmla="*/ 2656133 w 4233616"/>
              <a:gd name="connsiteY126" fmla="*/ 3854247 h 8346397"/>
              <a:gd name="connsiteX127" fmla="*/ 2689471 w 4233616"/>
              <a:gd name="connsiteY127" fmla="*/ 3937590 h 8346397"/>
              <a:gd name="connsiteX128" fmla="*/ 2734715 w 4233616"/>
              <a:gd name="connsiteY128" fmla="*/ 3982834 h 8346397"/>
              <a:gd name="connsiteX129" fmla="*/ 2808533 w 4233616"/>
              <a:gd name="connsiteY129" fmla="*/ 4006647 h 8346397"/>
              <a:gd name="connsiteX130" fmla="*/ 2860921 w 4233616"/>
              <a:gd name="connsiteY130" fmla="*/ 4075703 h 8346397"/>
              <a:gd name="connsiteX131" fmla="*/ 2946646 w 4233616"/>
              <a:gd name="connsiteY131" fmla="*/ 4130472 h 8346397"/>
              <a:gd name="connsiteX132" fmla="*/ 2999033 w 4233616"/>
              <a:gd name="connsiteY132" fmla="*/ 4163809 h 8346397"/>
              <a:gd name="connsiteX133" fmla="*/ 2870446 w 4233616"/>
              <a:gd name="connsiteY133" fmla="*/ 4256678 h 8346397"/>
              <a:gd name="connsiteX134" fmla="*/ 2868064 w 4233616"/>
              <a:gd name="connsiteY134" fmla="*/ 4311446 h 8346397"/>
              <a:gd name="connsiteX135" fmla="*/ 2970458 w 4233616"/>
              <a:gd name="connsiteY135" fmla="*/ 4428128 h 8346397"/>
              <a:gd name="connsiteX136" fmla="*/ 3065708 w 4233616"/>
              <a:gd name="connsiteY136" fmla="*/ 4490040 h 8346397"/>
              <a:gd name="connsiteX137" fmla="*/ 3096665 w 4233616"/>
              <a:gd name="connsiteY137" fmla="*/ 4528140 h 8346397"/>
              <a:gd name="connsiteX138" fmla="*/ 3082377 w 4233616"/>
              <a:gd name="connsiteY138" fmla="*/ 4609103 h 8346397"/>
              <a:gd name="connsiteX139" fmla="*/ 3077615 w 4233616"/>
              <a:gd name="connsiteY139" fmla="*/ 4692447 h 8346397"/>
              <a:gd name="connsiteX140" fmla="*/ 3034752 w 4233616"/>
              <a:gd name="connsiteY140" fmla="*/ 4701972 h 8346397"/>
              <a:gd name="connsiteX141" fmla="*/ 3008558 w 4233616"/>
              <a:gd name="connsiteY141" fmla="*/ 4718640 h 8346397"/>
              <a:gd name="connsiteX142" fmla="*/ 3053802 w 4233616"/>
              <a:gd name="connsiteY142" fmla="*/ 4795632 h 8346397"/>
              <a:gd name="connsiteX143" fmla="*/ 3037133 w 4233616"/>
              <a:gd name="connsiteY143" fmla="*/ 4868659 h 8346397"/>
              <a:gd name="connsiteX144" fmla="*/ 3020465 w 4233616"/>
              <a:gd name="connsiteY144" fmla="*/ 5004390 h 8346397"/>
              <a:gd name="connsiteX145" fmla="*/ 2982365 w 4233616"/>
              <a:gd name="connsiteY145" fmla="*/ 5044872 h 8346397"/>
              <a:gd name="connsiteX146" fmla="*/ 2965696 w 4233616"/>
              <a:gd name="connsiteY146" fmla="*/ 5166315 h 8346397"/>
              <a:gd name="connsiteX147" fmla="*/ 2937121 w 4233616"/>
              <a:gd name="connsiteY147" fmla="*/ 5285378 h 8346397"/>
              <a:gd name="connsiteX148" fmla="*/ 2989508 w 4233616"/>
              <a:gd name="connsiteY148" fmla="*/ 5302047 h 8346397"/>
              <a:gd name="connsiteX149" fmla="*/ 2987127 w 4233616"/>
              <a:gd name="connsiteY149" fmla="*/ 5347290 h 8346397"/>
              <a:gd name="connsiteX150" fmla="*/ 2984746 w 4233616"/>
              <a:gd name="connsiteY150" fmla="*/ 5402059 h 8346397"/>
              <a:gd name="connsiteX151" fmla="*/ 3041896 w 4233616"/>
              <a:gd name="connsiteY151" fmla="*/ 5471115 h 8346397"/>
              <a:gd name="connsiteX152" fmla="*/ 3089521 w 4233616"/>
              <a:gd name="connsiteY152" fmla="*/ 5597322 h 8346397"/>
              <a:gd name="connsiteX153" fmla="*/ 2996652 w 4233616"/>
              <a:gd name="connsiteY153" fmla="*/ 5887834 h 8346397"/>
              <a:gd name="connsiteX154" fmla="*/ 3018083 w 4233616"/>
              <a:gd name="connsiteY154" fmla="*/ 5942603 h 8346397"/>
              <a:gd name="connsiteX155" fmla="*/ 3044277 w 4233616"/>
              <a:gd name="connsiteY155" fmla="*/ 5994990 h 8346397"/>
              <a:gd name="connsiteX156" fmla="*/ 3049040 w 4233616"/>
              <a:gd name="connsiteY156" fmla="*/ 6099765 h 8346397"/>
              <a:gd name="connsiteX157" fmla="*/ 3028402 w 4233616"/>
              <a:gd name="connsiteY157" fmla="*/ 6195807 h 8346397"/>
              <a:gd name="connsiteX158" fmla="*/ 2956170 w 4233616"/>
              <a:gd name="connsiteY158" fmla="*/ 6259310 h 8346397"/>
              <a:gd name="connsiteX159" fmla="*/ 2920452 w 4233616"/>
              <a:gd name="connsiteY159" fmla="*/ 6240259 h 8346397"/>
              <a:gd name="connsiteX160" fmla="*/ 2849015 w 4233616"/>
              <a:gd name="connsiteY160" fmla="*/ 6252165 h 8346397"/>
              <a:gd name="connsiteX161" fmla="*/ 2713283 w 4233616"/>
              <a:gd name="connsiteY161" fmla="*/ 6364084 h 8346397"/>
              <a:gd name="connsiteX162" fmla="*/ 2606127 w 4233616"/>
              <a:gd name="connsiteY162" fmla="*/ 6349797 h 8346397"/>
              <a:gd name="connsiteX163" fmla="*/ 2575171 w 4233616"/>
              <a:gd name="connsiteY163" fmla="*/ 6378372 h 8346397"/>
              <a:gd name="connsiteX164" fmla="*/ 2508495 w 4233616"/>
              <a:gd name="connsiteY164" fmla="*/ 6423614 h 8346397"/>
              <a:gd name="connsiteX165" fmla="*/ 2391815 w 4233616"/>
              <a:gd name="connsiteY165" fmla="*/ 6411709 h 8346397"/>
              <a:gd name="connsiteX166" fmla="*/ 2368002 w 4233616"/>
              <a:gd name="connsiteY166" fmla="*/ 6528390 h 8346397"/>
              <a:gd name="connsiteX167" fmla="*/ 2363240 w 4233616"/>
              <a:gd name="connsiteY167" fmla="*/ 6564109 h 8346397"/>
              <a:gd name="connsiteX168" fmla="*/ 2339428 w 4233616"/>
              <a:gd name="connsiteY168" fmla="*/ 6583159 h 8346397"/>
              <a:gd name="connsiteX169" fmla="*/ 2141783 w 4233616"/>
              <a:gd name="connsiteY169" fmla="*/ 6535534 h 8346397"/>
              <a:gd name="connsiteX170" fmla="*/ 2103683 w 4233616"/>
              <a:gd name="connsiteY170" fmla="*/ 6587922 h 8346397"/>
              <a:gd name="connsiteX171" fmla="*/ 2072727 w 4233616"/>
              <a:gd name="connsiteY171" fmla="*/ 6683172 h 8346397"/>
              <a:gd name="connsiteX172" fmla="*/ 2039389 w 4233616"/>
              <a:gd name="connsiteY172" fmla="*/ 6747465 h 8346397"/>
              <a:gd name="connsiteX173" fmla="*/ 2051296 w 4233616"/>
              <a:gd name="connsiteY173" fmla="*/ 6809378 h 8346397"/>
              <a:gd name="connsiteX174" fmla="*/ 2184646 w 4233616"/>
              <a:gd name="connsiteY174" fmla="*/ 6921297 h 8346397"/>
              <a:gd name="connsiteX175" fmla="*/ 2253702 w 4233616"/>
              <a:gd name="connsiteY175" fmla="*/ 6954634 h 8346397"/>
              <a:gd name="connsiteX176" fmla="*/ 2237033 w 4233616"/>
              <a:gd name="connsiteY176" fmla="*/ 6978447 h 8346397"/>
              <a:gd name="connsiteX177" fmla="*/ 2201315 w 4233616"/>
              <a:gd name="connsiteY177" fmla="*/ 6997497 h 8346397"/>
              <a:gd name="connsiteX178" fmla="*/ 2234652 w 4233616"/>
              <a:gd name="connsiteY178" fmla="*/ 7073697 h 8346397"/>
              <a:gd name="connsiteX179" fmla="*/ 2203696 w 4233616"/>
              <a:gd name="connsiteY179" fmla="*/ 7095128 h 8346397"/>
              <a:gd name="connsiteX180" fmla="*/ 2098921 w 4233616"/>
              <a:gd name="connsiteY180" fmla="*/ 7033215 h 8346397"/>
              <a:gd name="connsiteX181" fmla="*/ 2056058 w 4233616"/>
              <a:gd name="connsiteY181" fmla="*/ 7059409 h 8346397"/>
              <a:gd name="connsiteX182" fmla="*/ 1996527 w 4233616"/>
              <a:gd name="connsiteY182" fmla="*/ 6957015 h 8346397"/>
              <a:gd name="connsiteX183" fmla="*/ 1879846 w 4233616"/>
              <a:gd name="connsiteY183" fmla="*/ 6983209 h 8346397"/>
              <a:gd name="connsiteX184" fmla="*/ 1815552 w 4233616"/>
              <a:gd name="connsiteY184" fmla="*/ 6987972 h 8346397"/>
              <a:gd name="connsiteX185" fmla="*/ 1765546 w 4233616"/>
              <a:gd name="connsiteY185" fmla="*/ 6983210 h 8346397"/>
              <a:gd name="connsiteX186" fmla="*/ 1708396 w 4233616"/>
              <a:gd name="connsiteY186" fmla="*/ 7028453 h 8346397"/>
              <a:gd name="connsiteX187" fmla="*/ 1529802 w 4233616"/>
              <a:gd name="connsiteY187" fmla="*/ 6987972 h 8346397"/>
              <a:gd name="connsiteX188" fmla="*/ 1553614 w 4233616"/>
              <a:gd name="connsiteY188" fmla="*/ 7114178 h 8346397"/>
              <a:gd name="connsiteX189" fmla="*/ 1477415 w 4233616"/>
              <a:gd name="connsiteY189" fmla="*/ 7159422 h 8346397"/>
              <a:gd name="connsiteX190" fmla="*/ 1415502 w 4233616"/>
              <a:gd name="connsiteY190" fmla="*/ 7226096 h 8346397"/>
              <a:gd name="connsiteX191" fmla="*/ 1265483 w 4233616"/>
              <a:gd name="connsiteY191" fmla="*/ 7218953 h 8346397"/>
              <a:gd name="connsiteX192" fmla="*/ 1213096 w 4233616"/>
              <a:gd name="connsiteY19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198933 w 4233616"/>
              <a:gd name="connsiteY11" fmla="*/ 1906382 h 8346397"/>
              <a:gd name="connsiteX12" fmla="*/ 2406102 w 4233616"/>
              <a:gd name="connsiteY12" fmla="*/ 1782557 h 8346397"/>
              <a:gd name="connsiteX13" fmla="*/ 2494208 w 4233616"/>
              <a:gd name="connsiteY13" fmla="*/ 1715882 h 8346397"/>
              <a:gd name="connsiteX14" fmla="*/ 2522784 w 4233616"/>
              <a:gd name="connsiteY14" fmla="*/ 1584913 h 8346397"/>
              <a:gd name="connsiteX15" fmla="*/ 2634702 w 4233616"/>
              <a:gd name="connsiteY15" fmla="*/ 1492045 h 8346397"/>
              <a:gd name="connsiteX16" fmla="*/ 2672802 w 4233616"/>
              <a:gd name="connsiteY16" fmla="*/ 1368220 h 8346397"/>
              <a:gd name="connsiteX17" fmla="*/ 2806153 w 4233616"/>
              <a:gd name="connsiteY17" fmla="*/ 1334883 h 8346397"/>
              <a:gd name="connsiteX18" fmla="*/ 2944265 w 4233616"/>
              <a:gd name="connsiteY18" fmla="*/ 1325357 h 8346397"/>
              <a:gd name="connsiteX19" fmla="*/ 2968077 w 4233616"/>
              <a:gd name="connsiteY19" fmla="*/ 1206295 h 8346397"/>
              <a:gd name="connsiteX20" fmla="*/ 3049040 w 4233616"/>
              <a:gd name="connsiteY20" fmla="*/ 1169783 h 8346397"/>
              <a:gd name="connsiteX21" fmla="*/ 3153814 w 4233616"/>
              <a:gd name="connsiteY21" fmla="*/ 1125332 h 8346397"/>
              <a:gd name="connsiteX22" fmla="*/ 3225252 w 4233616"/>
              <a:gd name="connsiteY22" fmla="*/ 1049132 h 8346397"/>
              <a:gd name="connsiteX23" fmla="*/ 3310977 w 4233616"/>
              <a:gd name="connsiteY23" fmla="*/ 996745 h 8346397"/>
              <a:gd name="connsiteX24" fmla="*/ 3056977 w 4233616"/>
              <a:gd name="connsiteY24" fmla="*/ 982457 h 8346397"/>
              <a:gd name="connsiteX25" fmla="*/ 2958552 w 4233616"/>
              <a:gd name="connsiteY25" fmla="*/ 976107 h 8346397"/>
              <a:gd name="connsiteX26" fmla="*/ 2926802 w 4233616"/>
              <a:gd name="connsiteY26" fmla="*/ 906257 h 8346397"/>
              <a:gd name="connsiteX27" fmla="*/ 2866477 w 4233616"/>
              <a:gd name="connsiteY27" fmla="*/ 893559 h 8346397"/>
              <a:gd name="connsiteX28" fmla="*/ 2799802 w 4233616"/>
              <a:gd name="connsiteY28" fmla="*/ 874507 h 8346397"/>
              <a:gd name="connsiteX29" fmla="*/ 2761702 w 4233616"/>
              <a:gd name="connsiteY29" fmla="*/ 807832 h 8346397"/>
              <a:gd name="connsiteX30" fmla="*/ 2609302 w 4233616"/>
              <a:gd name="connsiteY30" fmla="*/ 760207 h 8346397"/>
              <a:gd name="connsiteX31" fmla="*/ 2580727 w 4233616"/>
              <a:gd name="connsiteY31" fmla="*/ 604632 h 8346397"/>
              <a:gd name="connsiteX32" fmla="*/ 2526752 w 4233616"/>
              <a:gd name="connsiteY32" fmla="*/ 531609 h 8346397"/>
              <a:gd name="connsiteX33" fmla="*/ 2596602 w 4233616"/>
              <a:gd name="connsiteY33" fmla="*/ 407782 h 8346397"/>
              <a:gd name="connsiteX34" fmla="*/ 2629939 w 4233616"/>
              <a:gd name="connsiteY34" fmla="*/ 310947 h 8346397"/>
              <a:gd name="connsiteX35" fmla="*/ 2517227 w 4233616"/>
              <a:gd name="connsiteY35" fmla="*/ 239507 h 8346397"/>
              <a:gd name="connsiteX36" fmla="*/ 2402927 w 4233616"/>
              <a:gd name="connsiteY36" fmla="*/ 271257 h 8346397"/>
              <a:gd name="connsiteX37" fmla="*/ 2275927 w 4233616"/>
              <a:gd name="connsiteY37" fmla="*/ 198232 h 8346397"/>
              <a:gd name="connsiteX38" fmla="*/ 2133052 w 4233616"/>
              <a:gd name="connsiteY38" fmla="*/ 233157 h 8346397"/>
              <a:gd name="connsiteX39" fmla="*/ 1913977 w 4233616"/>
              <a:gd name="connsiteY39" fmla="*/ 36309 h 8346397"/>
              <a:gd name="connsiteX40" fmla="*/ 1777452 w 4233616"/>
              <a:gd name="connsiteY40" fmla="*/ 13289 h 8346397"/>
              <a:gd name="connsiteX41" fmla="*/ 1703633 w 4233616"/>
              <a:gd name="connsiteY41" fmla="*/ 41864 h 8346397"/>
              <a:gd name="connsiteX42" fmla="*/ 1615527 w 4233616"/>
              <a:gd name="connsiteY42" fmla="*/ 75203 h 8346397"/>
              <a:gd name="connsiteX43" fmla="*/ 1515515 w 4233616"/>
              <a:gd name="connsiteY43" fmla="*/ 129971 h 8346397"/>
              <a:gd name="connsiteX44" fmla="*/ 1525040 w 4233616"/>
              <a:gd name="connsiteY44" fmla="*/ 194264 h 8346397"/>
              <a:gd name="connsiteX45" fmla="*/ 1505990 w 4233616"/>
              <a:gd name="connsiteY45" fmla="*/ 251415 h 8346397"/>
              <a:gd name="connsiteX46" fmla="*/ 1413121 w 4233616"/>
              <a:gd name="connsiteY46" fmla="*/ 270464 h 8346397"/>
              <a:gd name="connsiteX47" fmla="*/ 1339302 w 4233616"/>
              <a:gd name="connsiteY47" fmla="*/ 306184 h 8346397"/>
              <a:gd name="connsiteX48" fmla="*/ 1260721 w 4233616"/>
              <a:gd name="connsiteY48" fmla="*/ 346665 h 8346397"/>
              <a:gd name="connsiteX49" fmla="*/ 1191665 w 4233616"/>
              <a:gd name="connsiteY49" fmla="*/ 272847 h 8346397"/>
              <a:gd name="connsiteX50" fmla="*/ 1082127 w 4233616"/>
              <a:gd name="connsiteY50" fmla="*/ 353809 h 8346397"/>
              <a:gd name="connsiteX51" fmla="*/ 1020215 w 4233616"/>
              <a:gd name="connsiteY51" fmla="*/ 420484 h 8346397"/>
              <a:gd name="connsiteX52" fmla="*/ 858290 w 4233616"/>
              <a:gd name="connsiteY52" fmla="*/ 301422 h 8346397"/>
              <a:gd name="connsiteX53" fmla="*/ 796377 w 4233616"/>
              <a:gd name="connsiteY53" fmla="*/ 406196 h 8346397"/>
              <a:gd name="connsiteX54" fmla="*/ 755896 w 4233616"/>
              <a:gd name="connsiteY54" fmla="*/ 341903 h 8346397"/>
              <a:gd name="connsiteX55" fmla="*/ 689221 w 4233616"/>
              <a:gd name="connsiteY55" fmla="*/ 270465 h 8346397"/>
              <a:gd name="connsiteX56" fmla="*/ 667790 w 4233616"/>
              <a:gd name="connsiteY56" fmla="*/ 313328 h 8346397"/>
              <a:gd name="connsiteX57" fmla="*/ 620165 w 4233616"/>
              <a:gd name="connsiteY57" fmla="*/ 382384 h 8346397"/>
              <a:gd name="connsiteX58" fmla="*/ 589208 w 4233616"/>
              <a:gd name="connsiteY58" fmla="*/ 396672 h 8346397"/>
              <a:gd name="connsiteX59" fmla="*/ 498721 w 4233616"/>
              <a:gd name="connsiteY59" fmla="*/ 482397 h 8346397"/>
              <a:gd name="connsiteX60" fmla="*/ 396327 w 4233616"/>
              <a:gd name="connsiteY60" fmla="*/ 380003 h 8346397"/>
              <a:gd name="connsiteX61" fmla="*/ 243927 w 4233616"/>
              <a:gd name="connsiteY61" fmla="*/ 294278 h 8346397"/>
              <a:gd name="connsiteX62" fmla="*/ 174871 w 4233616"/>
              <a:gd name="connsiteY62" fmla="*/ 327615 h 8346397"/>
              <a:gd name="connsiteX63" fmla="*/ 127246 w 4233616"/>
              <a:gd name="connsiteY63" fmla="*/ 410959 h 8346397"/>
              <a:gd name="connsiteX64" fmla="*/ 43902 w 4233616"/>
              <a:gd name="connsiteY64" fmla="*/ 472872 h 8346397"/>
              <a:gd name="connsiteX65" fmla="*/ 8183 w 4233616"/>
              <a:gd name="connsiteY65" fmla="*/ 484778 h 8346397"/>
              <a:gd name="connsiteX66" fmla="*/ 198683 w 4233616"/>
              <a:gd name="connsiteY66" fmla="*/ 689565 h 8346397"/>
              <a:gd name="connsiteX67" fmla="*/ 265359 w 4233616"/>
              <a:gd name="connsiteY67" fmla="*/ 706234 h 8346397"/>
              <a:gd name="connsiteX68" fmla="*/ 298697 w 4233616"/>
              <a:gd name="connsiteY68" fmla="*/ 730047 h 8346397"/>
              <a:gd name="connsiteX69" fmla="*/ 296315 w 4233616"/>
              <a:gd name="connsiteY69" fmla="*/ 901496 h 8346397"/>
              <a:gd name="connsiteX70" fmla="*/ 362990 w 4233616"/>
              <a:gd name="connsiteY70" fmla="*/ 906259 h 8346397"/>
              <a:gd name="connsiteX71" fmla="*/ 401090 w 4233616"/>
              <a:gd name="connsiteY71" fmla="*/ 856253 h 8346397"/>
              <a:gd name="connsiteX72" fmla="*/ 482052 w 4233616"/>
              <a:gd name="connsiteY72" fmla="*/ 894353 h 8346397"/>
              <a:gd name="connsiteX73" fmla="*/ 420140 w 4233616"/>
              <a:gd name="connsiteY73" fmla="*/ 1039609 h 8346397"/>
              <a:gd name="connsiteX74" fmla="*/ 434427 w 4233616"/>
              <a:gd name="connsiteY74" fmla="*/ 1087234 h 8346397"/>
              <a:gd name="connsiteX75" fmla="*/ 379658 w 4233616"/>
              <a:gd name="connsiteY75" fmla="*/ 1139622 h 8346397"/>
              <a:gd name="connsiteX76" fmla="*/ 415377 w 4233616"/>
              <a:gd name="connsiteY76" fmla="*/ 1168196 h 8346397"/>
              <a:gd name="connsiteX77" fmla="*/ 486815 w 4233616"/>
              <a:gd name="connsiteY77" fmla="*/ 1256303 h 8346397"/>
              <a:gd name="connsiteX78" fmla="*/ 527296 w 4233616"/>
              <a:gd name="connsiteY78" fmla="*/ 1344409 h 8346397"/>
              <a:gd name="connsiteX79" fmla="*/ 636833 w 4233616"/>
              <a:gd name="connsiteY79" fmla="*/ 1396797 h 8346397"/>
              <a:gd name="connsiteX80" fmla="*/ 746371 w 4233616"/>
              <a:gd name="connsiteY80" fmla="*/ 1420609 h 8346397"/>
              <a:gd name="connsiteX81" fmla="*/ 829715 w 4233616"/>
              <a:gd name="connsiteY81" fmla="*/ 1468234 h 8346397"/>
              <a:gd name="connsiteX82" fmla="*/ 913058 w 4233616"/>
              <a:gd name="connsiteY82" fmla="*/ 1442040 h 8346397"/>
              <a:gd name="connsiteX83" fmla="*/ 994021 w 4233616"/>
              <a:gd name="connsiteY83" fmla="*/ 1368222 h 8346397"/>
              <a:gd name="connsiteX84" fmla="*/ 1103558 w 4233616"/>
              <a:gd name="connsiteY84" fmla="*/ 1351553 h 8346397"/>
              <a:gd name="connsiteX85" fmla="*/ 1170233 w 4233616"/>
              <a:gd name="connsiteY85" fmla="*/ 1356315 h 8346397"/>
              <a:gd name="connsiteX86" fmla="*/ 1329777 w 4233616"/>
              <a:gd name="connsiteY86" fmla="*/ 1465853 h 8346397"/>
              <a:gd name="connsiteX87" fmla="*/ 1389308 w 4233616"/>
              <a:gd name="connsiteY87" fmla="*/ 1494428 h 8346397"/>
              <a:gd name="connsiteX88" fmla="*/ 1260721 w 4233616"/>
              <a:gd name="connsiteY88" fmla="*/ 1596822 h 8346397"/>
              <a:gd name="connsiteX89" fmla="*/ 1263102 w 4233616"/>
              <a:gd name="connsiteY89" fmla="*/ 1661115 h 8346397"/>
              <a:gd name="connsiteX90" fmla="*/ 1425027 w 4233616"/>
              <a:gd name="connsiteY90" fmla="*/ 1613490 h 8346397"/>
              <a:gd name="connsiteX91" fmla="*/ 1386927 w 4233616"/>
              <a:gd name="connsiteY91" fmla="*/ 1677784 h 8346397"/>
              <a:gd name="connsiteX92" fmla="*/ 1405977 w 4233616"/>
              <a:gd name="connsiteY92" fmla="*/ 1751603 h 8346397"/>
              <a:gd name="connsiteX93" fmla="*/ 1517896 w 4233616"/>
              <a:gd name="connsiteY93" fmla="*/ 1787322 h 8346397"/>
              <a:gd name="connsiteX94" fmla="*/ 1591715 w 4233616"/>
              <a:gd name="connsiteY94" fmla="*/ 1803990 h 8346397"/>
              <a:gd name="connsiteX95" fmla="*/ 1501227 w 4233616"/>
              <a:gd name="connsiteY95" fmla="*/ 1934959 h 8346397"/>
              <a:gd name="connsiteX96" fmla="*/ 1494083 w 4233616"/>
              <a:gd name="connsiteY96" fmla="*/ 1984965 h 8346397"/>
              <a:gd name="connsiteX97" fmla="*/ 1422646 w 4233616"/>
              <a:gd name="connsiteY97" fmla="*/ 2020684 h 8346397"/>
              <a:gd name="connsiteX98" fmla="*/ 1391690 w 4233616"/>
              <a:gd name="connsiteY98" fmla="*/ 2082597 h 8346397"/>
              <a:gd name="connsiteX99" fmla="*/ 1260721 w 4233616"/>
              <a:gd name="connsiteY99" fmla="*/ 2056403 h 8346397"/>
              <a:gd name="connsiteX100" fmla="*/ 1139277 w 4233616"/>
              <a:gd name="connsiteY100" fmla="*/ 2056402 h 8346397"/>
              <a:gd name="connsiteX101" fmla="*/ 1072602 w 4233616"/>
              <a:gd name="connsiteY101" fmla="*/ 2084978 h 8346397"/>
              <a:gd name="connsiteX102" fmla="*/ 1065458 w 4233616"/>
              <a:gd name="connsiteY102" fmla="*/ 2184990 h 8346397"/>
              <a:gd name="connsiteX103" fmla="*/ 977352 w 4233616"/>
              <a:gd name="connsiteY103" fmla="*/ 2273097 h 8346397"/>
              <a:gd name="connsiteX104" fmla="*/ 1120227 w 4233616"/>
              <a:gd name="connsiteY104" fmla="*/ 2335009 h 8346397"/>
              <a:gd name="connsiteX105" fmla="*/ 1170234 w 4233616"/>
              <a:gd name="connsiteY105" fmla="*/ 2370727 h 8346397"/>
              <a:gd name="connsiteX106" fmla="*/ 1222621 w 4233616"/>
              <a:gd name="connsiteY106" fmla="*/ 2387397 h 8346397"/>
              <a:gd name="connsiteX107" fmla="*/ 1272627 w 4233616"/>
              <a:gd name="connsiteY107" fmla="*/ 2437403 h 8346397"/>
              <a:gd name="connsiteX108" fmla="*/ 1329777 w 4233616"/>
              <a:gd name="connsiteY108" fmla="*/ 2458834 h 8346397"/>
              <a:gd name="connsiteX109" fmla="*/ 1422646 w 4233616"/>
              <a:gd name="connsiteY109" fmla="*/ 2535034 h 8346397"/>
              <a:gd name="connsiteX110" fmla="*/ 1508371 w 4233616"/>
              <a:gd name="connsiteY110" fmla="*/ 2568373 h 8346397"/>
              <a:gd name="connsiteX111" fmla="*/ 1641721 w 4233616"/>
              <a:gd name="connsiteY111" fmla="*/ 2716009 h 8346397"/>
              <a:gd name="connsiteX112" fmla="*/ 1725065 w 4233616"/>
              <a:gd name="connsiteY112" fmla="*/ 2870790 h 8346397"/>
              <a:gd name="connsiteX113" fmla="*/ 1850477 w 4233616"/>
              <a:gd name="connsiteY113" fmla="*/ 2931907 h 8346397"/>
              <a:gd name="connsiteX114" fmla="*/ 1896514 w 4233616"/>
              <a:gd name="connsiteY114" fmla="*/ 2977947 h 8346397"/>
              <a:gd name="connsiteX115" fmla="*/ 1927471 w 4233616"/>
              <a:gd name="connsiteY115" fmla="*/ 3082722 h 8346397"/>
              <a:gd name="connsiteX116" fmla="*/ 1989383 w 4233616"/>
              <a:gd name="connsiteY116" fmla="*/ 3185115 h 8346397"/>
              <a:gd name="connsiteX117" fmla="*/ 2051296 w 4233616"/>
              <a:gd name="connsiteY117" fmla="*/ 3223215 h 8346397"/>
              <a:gd name="connsiteX118" fmla="*/ 2182265 w 4233616"/>
              <a:gd name="connsiteY118" fmla="*/ 3370853 h 8346397"/>
              <a:gd name="connsiteX119" fmla="*/ 2325139 w 4233616"/>
              <a:gd name="connsiteY119" fmla="*/ 3447053 h 8346397"/>
              <a:gd name="connsiteX120" fmla="*/ 2384671 w 4233616"/>
              <a:gd name="connsiteY120" fmla="*/ 3532778 h 8346397"/>
              <a:gd name="connsiteX121" fmla="*/ 2432296 w 4233616"/>
              <a:gd name="connsiteY121" fmla="*/ 3599453 h 8346397"/>
              <a:gd name="connsiteX122" fmla="*/ 2479921 w 4233616"/>
              <a:gd name="connsiteY122" fmla="*/ 3589929 h 8346397"/>
              <a:gd name="connsiteX123" fmla="*/ 2484683 w 4233616"/>
              <a:gd name="connsiteY123" fmla="*/ 3742328 h 8346397"/>
              <a:gd name="connsiteX124" fmla="*/ 2537071 w 4233616"/>
              <a:gd name="connsiteY124" fmla="*/ 3835197 h 8346397"/>
              <a:gd name="connsiteX125" fmla="*/ 2529927 w 4233616"/>
              <a:gd name="connsiteY125" fmla="*/ 3873297 h 8346397"/>
              <a:gd name="connsiteX126" fmla="*/ 2598983 w 4233616"/>
              <a:gd name="connsiteY126" fmla="*/ 3909015 h 8346397"/>
              <a:gd name="connsiteX127" fmla="*/ 2656133 w 4233616"/>
              <a:gd name="connsiteY127" fmla="*/ 3854247 h 8346397"/>
              <a:gd name="connsiteX128" fmla="*/ 2689471 w 4233616"/>
              <a:gd name="connsiteY128" fmla="*/ 3937590 h 8346397"/>
              <a:gd name="connsiteX129" fmla="*/ 2734715 w 4233616"/>
              <a:gd name="connsiteY129" fmla="*/ 3982834 h 8346397"/>
              <a:gd name="connsiteX130" fmla="*/ 2808533 w 4233616"/>
              <a:gd name="connsiteY130" fmla="*/ 4006647 h 8346397"/>
              <a:gd name="connsiteX131" fmla="*/ 2860921 w 4233616"/>
              <a:gd name="connsiteY131" fmla="*/ 4075703 h 8346397"/>
              <a:gd name="connsiteX132" fmla="*/ 2946646 w 4233616"/>
              <a:gd name="connsiteY132" fmla="*/ 4130472 h 8346397"/>
              <a:gd name="connsiteX133" fmla="*/ 2999033 w 4233616"/>
              <a:gd name="connsiteY133" fmla="*/ 4163809 h 8346397"/>
              <a:gd name="connsiteX134" fmla="*/ 2870446 w 4233616"/>
              <a:gd name="connsiteY134" fmla="*/ 4256678 h 8346397"/>
              <a:gd name="connsiteX135" fmla="*/ 2868064 w 4233616"/>
              <a:gd name="connsiteY135" fmla="*/ 4311446 h 8346397"/>
              <a:gd name="connsiteX136" fmla="*/ 2970458 w 4233616"/>
              <a:gd name="connsiteY136" fmla="*/ 4428128 h 8346397"/>
              <a:gd name="connsiteX137" fmla="*/ 3065708 w 4233616"/>
              <a:gd name="connsiteY137" fmla="*/ 4490040 h 8346397"/>
              <a:gd name="connsiteX138" fmla="*/ 3096665 w 4233616"/>
              <a:gd name="connsiteY138" fmla="*/ 4528140 h 8346397"/>
              <a:gd name="connsiteX139" fmla="*/ 3082377 w 4233616"/>
              <a:gd name="connsiteY139" fmla="*/ 4609103 h 8346397"/>
              <a:gd name="connsiteX140" fmla="*/ 3077615 w 4233616"/>
              <a:gd name="connsiteY140" fmla="*/ 4692447 h 8346397"/>
              <a:gd name="connsiteX141" fmla="*/ 3034752 w 4233616"/>
              <a:gd name="connsiteY141" fmla="*/ 4701972 h 8346397"/>
              <a:gd name="connsiteX142" fmla="*/ 3008558 w 4233616"/>
              <a:gd name="connsiteY142" fmla="*/ 4718640 h 8346397"/>
              <a:gd name="connsiteX143" fmla="*/ 3053802 w 4233616"/>
              <a:gd name="connsiteY143" fmla="*/ 4795632 h 8346397"/>
              <a:gd name="connsiteX144" fmla="*/ 3037133 w 4233616"/>
              <a:gd name="connsiteY144" fmla="*/ 4868659 h 8346397"/>
              <a:gd name="connsiteX145" fmla="*/ 3020465 w 4233616"/>
              <a:gd name="connsiteY145" fmla="*/ 5004390 h 8346397"/>
              <a:gd name="connsiteX146" fmla="*/ 2982365 w 4233616"/>
              <a:gd name="connsiteY146" fmla="*/ 5044872 h 8346397"/>
              <a:gd name="connsiteX147" fmla="*/ 2965696 w 4233616"/>
              <a:gd name="connsiteY147" fmla="*/ 5166315 h 8346397"/>
              <a:gd name="connsiteX148" fmla="*/ 2937121 w 4233616"/>
              <a:gd name="connsiteY148" fmla="*/ 5285378 h 8346397"/>
              <a:gd name="connsiteX149" fmla="*/ 2989508 w 4233616"/>
              <a:gd name="connsiteY149" fmla="*/ 5302047 h 8346397"/>
              <a:gd name="connsiteX150" fmla="*/ 2987127 w 4233616"/>
              <a:gd name="connsiteY150" fmla="*/ 5347290 h 8346397"/>
              <a:gd name="connsiteX151" fmla="*/ 2984746 w 4233616"/>
              <a:gd name="connsiteY151" fmla="*/ 5402059 h 8346397"/>
              <a:gd name="connsiteX152" fmla="*/ 3041896 w 4233616"/>
              <a:gd name="connsiteY152" fmla="*/ 5471115 h 8346397"/>
              <a:gd name="connsiteX153" fmla="*/ 3089521 w 4233616"/>
              <a:gd name="connsiteY153" fmla="*/ 5597322 h 8346397"/>
              <a:gd name="connsiteX154" fmla="*/ 2996652 w 4233616"/>
              <a:gd name="connsiteY154" fmla="*/ 5887834 h 8346397"/>
              <a:gd name="connsiteX155" fmla="*/ 3018083 w 4233616"/>
              <a:gd name="connsiteY155" fmla="*/ 5942603 h 8346397"/>
              <a:gd name="connsiteX156" fmla="*/ 3044277 w 4233616"/>
              <a:gd name="connsiteY156" fmla="*/ 5994990 h 8346397"/>
              <a:gd name="connsiteX157" fmla="*/ 3049040 w 4233616"/>
              <a:gd name="connsiteY157" fmla="*/ 6099765 h 8346397"/>
              <a:gd name="connsiteX158" fmla="*/ 3028402 w 4233616"/>
              <a:gd name="connsiteY158" fmla="*/ 6195807 h 8346397"/>
              <a:gd name="connsiteX159" fmla="*/ 2956170 w 4233616"/>
              <a:gd name="connsiteY159" fmla="*/ 6259310 h 8346397"/>
              <a:gd name="connsiteX160" fmla="*/ 2920452 w 4233616"/>
              <a:gd name="connsiteY160" fmla="*/ 6240259 h 8346397"/>
              <a:gd name="connsiteX161" fmla="*/ 2849015 w 4233616"/>
              <a:gd name="connsiteY161" fmla="*/ 6252165 h 8346397"/>
              <a:gd name="connsiteX162" fmla="*/ 2713283 w 4233616"/>
              <a:gd name="connsiteY162" fmla="*/ 6364084 h 8346397"/>
              <a:gd name="connsiteX163" fmla="*/ 2606127 w 4233616"/>
              <a:gd name="connsiteY163" fmla="*/ 6349797 h 8346397"/>
              <a:gd name="connsiteX164" fmla="*/ 2575171 w 4233616"/>
              <a:gd name="connsiteY164" fmla="*/ 6378372 h 8346397"/>
              <a:gd name="connsiteX165" fmla="*/ 2508495 w 4233616"/>
              <a:gd name="connsiteY165" fmla="*/ 6423614 h 8346397"/>
              <a:gd name="connsiteX166" fmla="*/ 2391815 w 4233616"/>
              <a:gd name="connsiteY166" fmla="*/ 6411709 h 8346397"/>
              <a:gd name="connsiteX167" fmla="*/ 2368002 w 4233616"/>
              <a:gd name="connsiteY167" fmla="*/ 6528390 h 8346397"/>
              <a:gd name="connsiteX168" fmla="*/ 2363240 w 4233616"/>
              <a:gd name="connsiteY168" fmla="*/ 6564109 h 8346397"/>
              <a:gd name="connsiteX169" fmla="*/ 2339428 w 4233616"/>
              <a:gd name="connsiteY169" fmla="*/ 6583159 h 8346397"/>
              <a:gd name="connsiteX170" fmla="*/ 2141783 w 4233616"/>
              <a:gd name="connsiteY170" fmla="*/ 6535534 h 8346397"/>
              <a:gd name="connsiteX171" fmla="*/ 2103683 w 4233616"/>
              <a:gd name="connsiteY171" fmla="*/ 6587922 h 8346397"/>
              <a:gd name="connsiteX172" fmla="*/ 2072727 w 4233616"/>
              <a:gd name="connsiteY172" fmla="*/ 6683172 h 8346397"/>
              <a:gd name="connsiteX173" fmla="*/ 2039389 w 4233616"/>
              <a:gd name="connsiteY173" fmla="*/ 6747465 h 8346397"/>
              <a:gd name="connsiteX174" fmla="*/ 2051296 w 4233616"/>
              <a:gd name="connsiteY174" fmla="*/ 6809378 h 8346397"/>
              <a:gd name="connsiteX175" fmla="*/ 2184646 w 4233616"/>
              <a:gd name="connsiteY175" fmla="*/ 6921297 h 8346397"/>
              <a:gd name="connsiteX176" fmla="*/ 2253702 w 4233616"/>
              <a:gd name="connsiteY176" fmla="*/ 6954634 h 8346397"/>
              <a:gd name="connsiteX177" fmla="*/ 2237033 w 4233616"/>
              <a:gd name="connsiteY177" fmla="*/ 6978447 h 8346397"/>
              <a:gd name="connsiteX178" fmla="*/ 2201315 w 4233616"/>
              <a:gd name="connsiteY178" fmla="*/ 6997497 h 8346397"/>
              <a:gd name="connsiteX179" fmla="*/ 2234652 w 4233616"/>
              <a:gd name="connsiteY179" fmla="*/ 7073697 h 8346397"/>
              <a:gd name="connsiteX180" fmla="*/ 2203696 w 4233616"/>
              <a:gd name="connsiteY180" fmla="*/ 7095128 h 8346397"/>
              <a:gd name="connsiteX181" fmla="*/ 2098921 w 4233616"/>
              <a:gd name="connsiteY181" fmla="*/ 7033215 h 8346397"/>
              <a:gd name="connsiteX182" fmla="*/ 2056058 w 4233616"/>
              <a:gd name="connsiteY182" fmla="*/ 7059409 h 8346397"/>
              <a:gd name="connsiteX183" fmla="*/ 1996527 w 4233616"/>
              <a:gd name="connsiteY183" fmla="*/ 6957015 h 8346397"/>
              <a:gd name="connsiteX184" fmla="*/ 1879846 w 4233616"/>
              <a:gd name="connsiteY184" fmla="*/ 6983209 h 8346397"/>
              <a:gd name="connsiteX185" fmla="*/ 1815552 w 4233616"/>
              <a:gd name="connsiteY185" fmla="*/ 6987972 h 8346397"/>
              <a:gd name="connsiteX186" fmla="*/ 1765546 w 4233616"/>
              <a:gd name="connsiteY186" fmla="*/ 6983210 h 8346397"/>
              <a:gd name="connsiteX187" fmla="*/ 1708396 w 4233616"/>
              <a:gd name="connsiteY187" fmla="*/ 7028453 h 8346397"/>
              <a:gd name="connsiteX188" fmla="*/ 1529802 w 4233616"/>
              <a:gd name="connsiteY188" fmla="*/ 6987972 h 8346397"/>
              <a:gd name="connsiteX189" fmla="*/ 1553614 w 4233616"/>
              <a:gd name="connsiteY189" fmla="*/ 7114178 h 8346397"/>
              <a:gd name="connsiteX190" fmla="*/ 1477415 w 4233616"/>
              <a:gd name="connsiteY190" fmla="*/ 7159422 h 8346397"/>
              <a:gd name="connsiteX191" fmla="*/ 1415502 w 4233616"/>
              <a:gd name="connsiteY191" fmla="*/ 7226096 h 8346397"/>
              <a:gd name="connsiteX192" fmla="*/ 1265483 w 4233616"/>
              <a:gd name="connsiteY192" fmla="*/ 7218953 h 8346397"/>
              <a:gd name="connsiteX193" fmla="*/ 1213096 w 4233616"/>
              <a:gd name="connsiteY19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198933 w 4233616"/>
              <a:gd name="connsiteY11" fmla="*/ 1906382 h 8346397"/>
              <a:gd name="connsiteX12" fmla="*/ 2406102 w 4233616"/>
              <a:gd name="connsiteY12" fmla="*/ 1782557 h 8346397"/>
              <a:gd name="connsiteX13" fmla="*/ 2494208 w 4233616"/>
              <a:gd name="connsiteY13" fmla="*/ 1715882 h 8346397"/>
              <a:gd name="connsiteX14" fmla="*/ 2522784 w 4233616"/>
              <a:gd name="connsiteY14" fmla="*/ 1584913 h 8346397"/>
              <a:gd name="connsiteX15" fmla="*/ 2634702 w 4233616"/>
              <a:gd name="connsiteY15" fmla="*/ 1492045 h 8346397"/>
              <a:gd name="connsiteX16" fmla="*/ 2672802 w 4233616"/>
              <a:gd name="connsiteY16" fmla="*/ 1368220 h 8346397"/>
              <a:gd name="connsiteX17" fmla="*/ 2806153 w 4233616"/>
              <a:gd name="connsiteY17" fmla="*/ 1334883 h 8346397"/>
              <a:gd name="connsiteX18" fmla="*/ 2944265 w 4233616"/>
              <a:gd name="connsiteY18" fmla="*/ 1325357 h 8346397"/>
              <a:gd name="connsiteX19" fmla="*/ 2968077 w 4233616"/>
              <a:gd name="connsiteY19" fmla="*/ 1206295 h 8346397"/>
              <a:gd name="connsiteX20" fmla="*/ 3049040 w 4233616"/>
              <a:gd name="connsiteY20" fmla="*/ 1169783 h 8346397"/>
              <a:gd name="connsiteX21" fmla="*/ 3153814 w 4233616"/>
              <a:gd name="connsiteY21" fmla="*/ 1125332 h 8346397"/>
              <a:gd name="connsiteX22" fmla="*/ 3225252 w 4233616"/>
              <a:gd name="connsiteY22" fmla="*/ 1049132 h 8346397"/>
              <a:gd name="connsiteX23" fmla="*/ 3310977 w 4233616"/>
              <a:gd name="connsiteY23" fmla="*/ 996745 h 8346397"/>
              <a:gd name="connsiteX24" fmla="*/ 3056977 w 4233616"/>
              <a:gd name="connsiteY24" fmla="*/ 982457 h 8346397"/>
              <a:gd name="connsiteX25" fmla="*/ 2958552 w 4233616"/>
              <a:gd name="connsiteY25" fmla="*/ 976107 h 8346397"/>
              <a:gd name="connsiteX26" fmla="*/ 2926802 w 4233616"/>
              <a:gd name="connsiteY26" fmla="*/ 906257 h 8346397"/>
              <a:gd name="connsiteX27" fmla="*/ 2866477 w 4233616"/>
              <a:gd name="connsiteY27" fmla="*/ 893559 h 8346397"/>
              <a:gd name="connsiteX28" fmla="*/ 2799802 w 4233616"/>
              <a:gd name="connsiteY28" fmla="*/ 874507 h 8346397"/>
              <a:gd name="connsiteX29" fmla="*/ 2761702 w 4233616"/>
              <a:gd name="connsiteY29" fmla="*/ 807832 h 8346397"/>
              <a:gd name="connsiteX30" fmla="*/ 2609302 w 4233616"/>
              <a:gd name="connsiteY30" fmla="*/ 760207 h 8346397"/>
              <a:gd name="connsiteX31" fmla="*/ 2580727 w 4233616"/>
              <a:gd name="connsiteY31" fmla="*/ 604632 h 8346397"/>
              <a:gd name="connsiteX32" fmla="*/ 2526752 w 4233616"/>
              <a:gd name="connsiteY32" fmla="*/ 531609 h 8346397"/>
              <a:gd name="connsiteX33" fmla="*/ 2596602 w 4233616"/>
              <a:gd name="connsiteY33" fmla="*/ 407782 h 8346397"/>
              <a:gd name="connsiteX34" fmla="*/ 2629939 w 4233616"/>
              <a:gd name="connsiteY34" fmla="*/ 310947 h 8346397"/>
              <a:gd name="connsiteX35" fmla="*/ 2517227 w 4233616"/>
              <a:gd name="connsiteY35" fmla="*/ 239507 h 8346397"/>
              <a:gd name="connsiteX36" fmla="*/ 2402927 w 4233616"/>
              <a:gd name="connsiteY36" fmla="*/ 271257 h 8346397"/>
              <a:gd name="connsiteX37" fmla="*/ 2275927 w 4233616"/>
              <a:gd name="connsiteY37" fmla="*/ 198232 h 8346397"/>
              <a:gd name="connsiteX38" fmla="*/ 2133052 w 4233616"/>
              <a:gd name="connsiteY38" fmla="*/ 233157 h 8346397"/>
              <a:gd name="connsiteX39" fmla="*/ 1913977 w 4233616"/>
              <a:gd name="connsiteY39" fmla="*/ 36309 h 8346397"/>
              <a:gd name="connsiteX40" fmla="*/ 1777452 w 4233616"/>
              <a:gd name="connsiteY40" fmla="*/ 13289 h 8346397"/>
              <a:gd name="connsiteX41" fmla="*/ 1703633 w 4233616"/>
              <a:gd name="connsiteY41" fmla="*/ 41864 h 8346397"/>
              <a:gd name="connsiteX42" fmla="*/ 1615527 w 4233616"/>
              <a:gd name="connsiteY42" fmla="*/ 75203 h 8346397"/>
              <a:gd name="connsiteX43" fmla="*/ 1515515 w 4233616"/>
              <a:gd name="connsiteY43" fmla="*/ 129971 h 8346397"/>
              <a:gd name="connsiteX44" fmla="*/ 1525040 w 4233616"/>
              <a:gd name="connsiteY44" fmla="*/ 194264 h 8346397"/>
              <a:gd name="connsiteX45" fmla="*/ 1505990 w 4233616"/>
              <a:gd name="connsiteY45" fmla="*/ 251415 h 8346397"/>
              <a:gd name="connsiteX46" fmla="*/ 1413121 w 4233616"/>
              <a:gd name="connsiteY46" fmla="*/ 270464 h 8346397"/>
              <a:gd name="connsiteX47" fmla="*/ 1339302 w 4233616"/>
              <a:gd name="connsiteY47" fmla="*/ 306184 h 8346397"/>
              <a:gd name="connsiteX48" fmla="*/ 1260721 w 4233616"/>
              <a:gd name="connsiteY48" fmla="*/ 346665 h 8346397"/>
              <a:gd name="connsiteX49" fmla="*/ 1191665 w 4233616"/>
              <a:gd name="connsiteY49" fmla="*/ 272847 h 8346397"/>
              <a:gd name="connsiteX50" fmla="*/ 1082127 w 4233616"/>
              <a:gd name="connsiteY50" fmla="*/ 353809 h 8346397"/>
              <a:gd name="connsiteX51" fmla="*/ 1020215 w 4233616"/>
              <a:gd name="connsiteY51" fmla="*/ 420484 h 8346397"/>
              <a:gd name="connsiteX52" fmla="*/ 858290 w 4233616"/>
              <a:gd name="connsiteY52" fmla="*/ 301422 h 8346397"/>
              <a:gd name="connsiteX53" fmla="*/ 796377 w 4233616"/>
              <a:gd name="connsiteY53" fmla="*/ 406196 h 8346397"/>
              <a:gd name="connsiteX54" fmla="*/ 755896 w 4233616"/>
              <a:gd name="connsiteY54" fmla="*/ 341903 h 8346397"/>
              <a:gd name="connsiteX55" fmla="*/ 689221 w 4233616"/>
              <a:gd name="connsiteY55" fmla="*/ 270465 h 8346397"/>
              <a:gd name="connsiteX56" fmla="*/ 667790 w 4233616"/>
              <a:gd name="connsiteY56" fmla="*/ 313328 h 8346397"/>
              <a:gd name="connsiteX57" fmla="*/ 620165 w 4233616"/>
              <a:gd name="connsiteY57" fmla="*/ 382384 h 8346397"/>
              <a:gd name="connsiteX58" fmla="*/ 589208 w 4233616"/>
              <a:gd name="connsiteY58" fmla="*/ 396672 h 8346397"/>
              <a:gd name="connsiteX59" fmla="*/ 498721 w 4233616"/>
              <a:gd name="connsiteY59" fmla="*/ 482397 h 8346397"/>
              <a:gd name="connsiteX60" fmla="*/ 396327 w 4233616"/>
              <a:gd name="connsiteY60" fmla="*/ 380003 h 8346397"/>
              <a:gd name="connsiteX61" fmla="*/ 243927 w 4233616"/>
              <a:gd name="connsiteY61" fmla="*/ 294278 h 8346397"/>
              <a:gd name="connsiteX62" fmla="*/ 174871 w 4233616"/>
              <a:gd name="connsiteY62" fmla="*/ 327615 h 8346397"/>
              <a:gd name="connsiteX63" fmla="*/ 127246 w 4233616"/>
              <a:gd name="connsiteY63" fmla="*/ 410959 h 8346397"/>
              <a:gd name="connsiteX64" fmla="*/ 43902 w 4233616"/>
              <a:gd name="connsiteY64" fmla="*/ 472872 h 8346397"/>
              <a:gd name="connsiteX65" fmla="*/ 8183 w 4233616"/>
              <a:gd name="connsiteY65" fmla="*/ 484778 h 8346397"/>
              <a:gd name="connsiteX66" fmla="*/ 198683 w 4233616"/>
              <a:gd name="connsiteY66" fmla="*/ 689565 h 8346397"/>
              <a:gd name="connsiteX67" fmla="*/ 265359 w 4233616"/>
              <a:gd name="connsiteY67" fmla="*/ 706234 h 8346397"/>
              <a:gd name="connsiteX68" fmla="*/ 298697 w 4233616"/>
              <a:gd name="connsiteY68" fmla="*/ 730047 h 8346397"/>
              <a:gd name="connsiteX69" fmla="*/ 296315 w 4233616"/>
              <a:gd name="connsiteY69" fmla="*/ 901496 h 8346397"/>
              <a:gd name="connsiteX70" fmla="*/ 362990 w 4233616"/>
              <a:gd name="connsiteY70" fmla="*/ 906259 h 8346397"/>
              <a:gd name="connsiteX71" fmla="*/ 401090 w 4233616"/>
              <a:gd name="connsiteY71" fmla="*/ 856253 h 8346397"/>
              <a:gd name="connsiteX72" fmla="*/ 482052 w 4233616"/>
              <a:gd name="connsiteY72" fmla="*/ 894353 h 8346397"/>
              <a:gd name="connsiteX73" fmla="*/ 420140 w 4233616"/>
              <a:gd name="connsiteY73" fmla="*/ 1039609 h 8346397"/>
              <a:gd name="connsiteX74" fmla="*/ 434427 w 4233616"/>
              <a:gd name="connsiteY74" fmla="*/ 1087234 h 8346397"/>
              <a:gd name="connsiteX75" fmla="*/ 379658 w 4233616"/>
              <a:gd name="connsiteY75" fmla="*/ 1139622 h 8346397"/>
              <a:gd name="connsiteX76" fmla="*/ 415377 w 4233616"/>
              <a:gd name="connsiteY76" fmla="*/ 1168196 h 8346397"/>
              <a:gd name="connsiteX77" fmla="*/ 486815 w 4233616"/>
              <a:gd name="connsiteY77" fmla="*/ 1256303 h 8346397"/>
              <a:gd name="connsiteX78" fmla="*/ 527296 w 4233616"/>
              <a:gd name="connsiteY78" fmla="*/ 1344409 h 8346397"/>
              <a:gd name="connsiteX79" fmla="*/ 636833 w 4233616"/>
              <a:gd name="connsiteY79" fmla="*/ 1396797 h 8346397"/>
              <a:gd name="connsiteX80" fmla="*/ 746371 w 4233616"/>
              <a:gd name="connsiteY80" fmla="*/ 1420609 h 8346397"/>
              <a:gd name="connsiteX81" fmla="*/ 829715 w 4233616"/>
              <a:gd name="connsiteY81" fmla="*/ 1468234 h 8346397"/>
              <a:gd name="connsiteX82" fmla="*/ 913058 w 4233616"/>
              <a:gd name="connsiteY82" fmla="*/ 1442040 h 8346397"/>
              <a:gd name="connsiteX83" fmla="*/ 994021 w 4233616"/>
              <a:gd name="connsiteY83" fmla="*/ 1368222 h 8346397"/>
              <a:gd name="connsiteX84" fmla="*/ 1103558 w 4233616"/>
              <a:gd name="connsiteY84" fmla="*/ 1351553 h 8346397"/>
              <a:gd name="connsiteX85" fmla="*/ 1170233 w 4233616"/>
              <a:gd name="connsiteY85" fmla="*/ 1356315 h 8346397"/>
              <a:gd name="connsiteX86" fmla="*/ 1329777 w 4233616"/>
              <a:gd name="connsiteY86" fmla="*/ 1465853 h 8346397"/>
              <a:gd name="connsiteX87" fmla="*/ 1389308 w 4233616"/>
              <a:gd name="connsiteY87" fmla="*/ 1494428 h 8346397"/>
              <a:gd name="connsiteX88" fmla="*/ 1260721 w 4233616"/>
              <a:gd name="connsiteY88" fmla="*/ 1596822 h 8346397"/>
              <a:gd name="connsiteX89" fmla="*/ 1263102 w 4233616"/>
              <a:gd name="connsiteY89" fmla="*/ 1661115 h 8346397"/>
              <a:gd name="connsiteX90" fmla="*/ 1425027 w 4233616"/>
              <a:gd name="connsiteY90" fmla="*/ 1613490 h 8346397"/>
              <a:gd name="connsiteX91" fmla="*/ 1386927 w 4233616"/>
              <a:gd name="connsiteY91" fmla="*/ 1677784 h 8346397"/>
              <a:gd name="connsiteX92" fmla="*/ 1405977 w 4233616"/>
              <a:gd name="connsiteY92" fmla="*/ 1751603 h 8346397"/>
              <a:gd name="connsiteX93" fmla="*/ 1517896 w 4233616"/>
              <a:gd name="connsiteY93" fmla="*/ 1787322 h 8346397"/>
              <a:gd name="connsiteX94" fmla="*/ 1591715 w 4233616"/>
              <a:gd name="connsiteY94" fmla="*/ 1803990 h 8346397"/>
              <a:gd name="connsiteX95" fmla="*/ 1501227 w 4233616"/>
              <a:gd name="connsiteY95" fmla="*/ 1934959 h 8346397"/>
              <a:gd name="connsiteX96" fmla="*/ 1494083 w 4233616"/>
              <a:gd name="connsiteY96" fmla="*/ 1984965 h 8346397"/>
              <a:gd name="connsiteX97" fmla="*/ 1422646 w 4233616"/>
              <a:gd name="connsiteY97" fmla="*/ 2020684 h 8346397"/>
              <a:gd name="connsiteX98" fmla="*/ 1391690 w 4233616"/>
              <a:gd name="connsiteY98" fmla="*/ 2082597 h 8346397"/>
              <a:gd name="connsiteX99" fmla="*/ 1260721 w 4233616"/>
              <a:gd name="connsiteY99" fmla="*/ 2056403 h 8346397"/>
              <a:gd name="connsiteX100" fmla="*/ 1139277 w 4233616"/>
              <a:gd name="connsiteY100" fmla="*/ 2056402 h 8346397"/>
              <a:gd name="connsiteX101" fmla="*/ 1072602 w 4233616"/>
              <a:gd name="connsiteY101" fmla="*/ 2084978 h 8346397"/>
              <a:gd name="connsiteX102" fmla="*/ 1065458 w 4233616"/>
              <a:gd name="connsiteY102" fmla="*/ 2184990 h 8346397"/>
              <a:gd name="connsiteX103" fmla="*/ 977352 w 4233616"/>
              <a:gd name="connsiteY103" fmla="*/ 2273097 h 8346397"/>
              <a:gd name="connsiteX104" fmla="*/ 1120227 w 4233616"/>
              <a:gd name="connsiteY104" fmla="*/ 2335009 h 8346397"/>
              <a:gd name="connsiteX105" fmla="*/ 1170234 w 4233616"/>
              <a:gd name="connsiteY105" fmla="*/ 2370727 h 8346397"/>
              <a:gd name="connsiteX106" fmla="*/ 1222621 w 4233616"/>
              <a:gd name="connsiteY106" fmla="*/ 2387397 h 8346397"/>
              <a:gd name="connsiteX107" fmla="*/ 1272627 w 4233616"/>
              <a:gd name="connsiteY107" fmla="*/ 2437403 h 8346397"/>
              <a:gd name="connsiteX108" fmla="*/ 1329777 w 4233616"/>
              <a:gd name="connsiteY108" fmla="*/ 2458834 h 8346397"/>
              <a:gd name="connsiteX109" fmla="*/ 1422646 w 4233616"/>
              <a:gd name="connsiteY109" fmla="*/ 2535034 h 8346397"/>
              <a:gd name="connsiteX110" fmla="*/ 1508371 w 4233616"/>
              <a:gd name="connsiteY110" fmla="*/ 2568373 h 8346397"/>
              <a:gd name="connsiteX111" fmla="*/ 1641721 w 4233616"/>
              <a:gd name="connsiteY111" fmla="*/ 2716009 h 8346397"/>
              <a:gd name="connsiteX112" fmla="*/ 1725065 w 4233616"/>
              <a:gd name="connsiteY112" fmla="*/ 2870790 h 8346397"/>
              <a:gd name="connsiteX113" fmla="*/ 1850477 w 4233616"/>
              <a:gd name="connsiteY113" fmla="*/ 2931907 h 8346397"/>
              <a:gd name="connsiteX114" fmla="*/ 1896514 w 4233616"/>
              <a:gd name="connsiteY114" fmla="*/ 2977947 h 8346397"/>
              <a:gd name="connsiteX115" fmla="*/ 1927471 w 4233616"/>
              <a:gd name="connsiteY115" fmla="*/ 3082722 h 8346397"/>
              <a:gd name="connsiteX116" fmla="*/ 1989383 w 4233616"/>
              <a:gd name="connsiteY116" fmla="*/ 3185115 h 8346397"/>
              <a:gd name="connsiteX117" fmla="*/ 2051296 w 4233616"/>
              <a:gd name="connsiteY117" fmla="*/ 3223215 h 8346397"/>
              <a:gd name="connsiteX118" fmla="*/ 2182265 w 4233616"/>
              <a:gd name="connsiteY118" fmla="*/ 3370853 h 8346397"/>
              <a:gd name="connsiteX119" fmla="*/ 2325139 w 4233616"/>
              <a:gd name="connsiteY119" fmla="*/ 3447053 h 8346397"/>
              <a:gd name="connsiteX120" fmla="*/ 2384671 w 4233616"/>
              <a:gd name="connsiteY120" fmla="*/ 3532778 h 8346397"/>
              <a:gd name="connsiteX121" fmla="*/ 2432296 w 4233616"/>
              <a:gd name="connsiteY121" fmla="*/ 3599453 h 8346397"/>
              <a:gd name="connsiteX122" fmla="*/ 2479921 w 4233616"/>
              <a:gd name="connsiteY122" fmla="*/ 3589929 h 8346397"/>
              <a:gd name="connsiteX123" fmla="*/ 2484683 w 4233616"/>
              <a:gd name="connsiteY123" fmla="*/ 3742328 h 8346397"/>
              <a:gd name="connsiteX124" fmla="*/ 2537071 w 4233616"/>
              <a:gd name="connsiteY124" fmla="*/ 3835197 h 8346397"/>
              <a:gd name="connsiteX125" fmla="*/ 2529927 w 4233616"/>
              <a:gd name="connsiteY125" fmla="*/ 3873297 h 8346397"/>
              <a:gd name="connsiteX126" fmla="*/ 2598983 w 4233616"/>
              <a:gd name="connsiteY126" fmla="*/ 3909015 h 8346397"/>
              <a:gd name="connsiteX127" fmla="*/ 2656133 w 4233616"/>
              <a:gd name="connsiteY127" fmla="*/ 3854247 h 8346397"/>
              <a:gd name="connsiteX128" fmla="*/ 2689471 w 4233616"/>
              <a:gd name="connsiteY128" fmla="*/ 3937590 h 8346397"/>
              <a:gd name="connsiteX129" fmla="*/ 2734715 w 4233616"/>
              <a:gd name="connsiteY129" fmla="*/ 3982834 h 8346397"/>
              <a:gd name="connsiteX130" fmla="*/ 2808533 w 4233616"/>
              <a:gd name="connsiteY130" fmla="*/ 4006647 h 8346397"/>
              <a:gd name="connsiteX131" fmla="*/ 2860921 w 4233616"/>
              <a:gd name="connsiteY131" fmla="*/ 4075703 h 8346397"/>
              <a:gd name="connsiteX132" fmla="*/ 2946646 w 4233616"/>
              <a:gd name="connsiteY132" fmla="*/ 4130472 h 8346397"/>
              <a:gd name="connsiteX133" fmla="*/ 2999033 w 4233616"/>
              <a:gd name="connsiteY133" fmla="*/ 4163809 h 8346397"/>
              <a:gd name="connsiteX134" fmla="*/ 2870446 w 4233616"/>
              <a:gd name="connsiteY134" fmla="*/ 4256678 h 8346397"/>
              <a:gd name="connsiteX135" fmla="*/ 2868064 w 4233616"/>
              <a:gd name="connsiteY135" fmla="*/ 4311446 h 8346397"/>
              <a:gd name="connsiteX136" fmla="*/ 2970458 w 4233616"/>
              <a:gd name="connsiteY136" fmla="*/ 4428128 h 8346397"/>
              <a:gd name="connsiteX137" fmla="*/ 3065708 w 4233616"/>
              <a:gd name="connsiteY137" fmla="*/ 4490040 h 8346397"/>
              <a:gd name="connsiteX138" fmla="*/ 3096665 w 4233616"/>
              <a:gd name="connsiteY138" fmla="*/ 4528140 h 8346397"/>
              <a:gd name="connsiteX139" fmla="*/ 3082377 w 4233616"/>
              <a:gd name="connsiteY139" fmla="*/ 4609103 h 8346397"/>
              <a:gd name="connsiteX140" fmla="*/ 3077615 w 4233616"/>
              <a:gd name="connsiteY140" fmla="*/ 4692447 h 8346397"/>
              <a:gd name="connsiteX141" fmla="*/ 3034752 w 4233616"/>
              <a:gd name="connsiteY141" fmla="*/ 4701972 h 8346397"/>
              <a:gd name="connsiteX142" fmla="*/ 3008558 w 4233616"/>
              <a:gd name="connsiteY142" fmla="*/ 4718640 h 8346397"/>
              <a:gd name="connsiteX143" fmla="*/ 3053802 w 4233616"/>
              <a:gd name="connsiteY143" fmla="*/ 4795632 h 8346397"/>
              <a:gd name="connsiteX144" fmla="*/ 3037133 w 4233616"/>
              <a:gd name="connsiteY144" fmla="*/ 4868659 h 8346397"/>
              <a:gd name="connsiteX145" fmla="*/ 3020465 w 4233616"/>
              <a:gd name="connsiteY145" fmla="*/ 5004390 h 8346397"/>
              <a:gd name="connsiteX146" fmla="*/ 2982365 w 4233616"/>
              <a:gd name="connsiteY146" fmla="*/ 5044872 h 8346397"/>
              <a:gd name="connsiteX147" fmla="*/ 2965696 w 4233616"/>
              <a:gd name="connsiteY147" fmla="*/ 5166315 h 8346397"/>
              <a:gd name="connsiteX148" fmla="*/ 2937121 w 4233616"/>
              <a:gd name="connsiteY148" fmla="*/ 5285378 h 8346397"/>
              <a:gd name="connsiteX149" fmla="*/ 2989508 w 4233616"/>
              <a:gd name="connsiteY149" fmla="*/ 5302047 h 8346397"/>
              <a:gd name="connsiteX150" fmla="*/ 2987127 w 4233616"/>
              <a:gd name="connsiteY150" fmla="*/ 5347290 h 8346397"/>
              <a:gd name="connsiteX151" fmla="*/ 2984746 w 4233616"/>
              <a:gd name="connsiteY151" fmla="*/ 5402059 h 8346397"/>
              <a:gd name="connsiteX152" fmla="*/ 3041896 w 4233616"/>
              <a:gd name="connsiteY152" fmla="*/ 5471115 h 8346397"/>
              <a:gd name="connsiteX153" fmla="*/ 3089521 w 4233616"/>
              <a:gd name="connsiteY153" fmla="*/ 5597322 h 8346397"/>
              <a:gd name="connsiteX154" fmla="*/ 2996652 w 4233616"/>
              <a:gd name="connsiteY154" fmla="*/ 5887834 h 8346397"/>
              <a:gd name="connsiteX155" fmla="*/ 3018083 w 4233616"/>
              <a:gd name="connsiteY155" fmla="*/ 5942603 h 8346397"/>
              <a:gd name="connsiteX156" fmla="*/ 3044277 w 4233616"/>
              <a:gd name="connsiteY156" fmla="*/ 5994990 h 8346397"/>
              <a:gd name="connsiteX157" fmla="*/ 3049040 w 4233616"/>
              <a:gd name="connsiteY157" fmla="*/ 6099765 h 8346397"/>
              <a:gd name="connsiteX158" fmla="*/ 3028402 w 4233616"/>
              <a:gd name="connsiteY158" fmla="*/ 6195807 h 8346397"/>
              <a:gd name="connsiteX159" fmla="*/ 2956170 w 4233616"/>
              <a:gd name="connsiteY159" fmla="*/ 6259310 h 8346397"/>
              <a:gd name="connsiteX160" fmla="*/ 2920452 w 4233616"/>
              <a:gd name="connsiteY160" fmla="*/ 6240259 h 8346397"/>
              <a:gd name="connsiteX161" fmla="*/ 2849015 w 4233616"/>
              <a:gd name="connsiteY161" fmla="*/ 6252165 h 8346397"/>
              <a:gd name="connsiteX162" fmla="*/ 2713283 w 4233616"/>
              <a:gd name="connsiteY162" fmla="*/ 6364084 h 8346397"/>
              <a:gd name="connsiteX163" fmla="*/ 2606127 w 4233616"/>
              <a:gd name="connsiteY163" fmla="*/ 6349797 h 8346397"/>
              <a:gd name="connsiteX164" fmla="*/ 2575171 w 4233616"/>
              <a:gd name="connsiteY164" fmla="*/ 6378372 h 8346397"/>
              <a:gd name="connsiteX165" fmla="*/ 2508495 w 4233616"/>
              <a:gd name="connsiteY165" fmla="*/ 6423614 h 8346397"/>
              <a:gd name="connsiteX166" fmla="*/ 2391815 w 4233616"/>
              <a:gd name="connsiteY166" fmla="*/ 6411709 h 8346397"/>
              <a:gd name="connsiteX167" fmla="*/ 2368002 w 4233616"/>
              <a:gd name="connsiteY167" fmla="*/ 6528390 h 8346397"/>
              <a:gd name="connsiteX168" fmla="*/ 2363240 w 4233616"/>
              <a:gd name="connsiteY168" fmla="*/ 6564109 h 8346397"/>
              <a:gd name="connsiteX169" fmla="*/ 2339428 w 4233616"/>
              <a:gd name="connsiteY169" fmla="*/ 6583159 h 8346397"/>
              <a:gd name="connsiteX170" fmla="*/ 2141783 w 4233616"/>
              <a:gd name="connsiteY170" fmla="*/ 6535534 h 8346397"/>
              <a:gd name="connsiteX171" fmla="*/ 2103683 w 4233616"/>
              <a:gd name="connsiteY171" fmla="*/ 6587922 h 8346397"/>
              <a:gd name="connsiteX172" fmla="*/ 2072727 w 4233616"/>
              <a:gd name="connsiteY172" fmla="*/ 6683172 h 8346397"/>
              <a:gd name="connsiteX173" fmla="*/ 2039389 w 4233616"/>
              <a:gd name="connsiteY173" fmla="*/ 6747465 h 8346397"/>
              <a:gd name="connsiteX174" fmla="*/ 2051296 w 4233616"/>
              <a:gd name="connsiteY174" fmla="*/ 6809378 h 8346397"/>
              <a:gd name="connsiteX175" fmla="*/ 2184646 w 4233616"/>
              <a:gd name="connsiteY175" fmla="*/ 6921297 h 8346397"/>
              <a:gd name="connsiteX176" fmla="*/ 2253702 w 4233616"/>
              <a:gd name="connsiteY176" fmla="*/ 6954634 h 8346397"/>
              <a:gd name="connsiteX177" fmla="*/ 2237033 w 4233616"/>
              <a:gd name="connsiteY177" fmla="*/ 6978447 h 8346397"/>
              <a:gd name="connsiteX178" fmla="*/ 2201315 w 4233616"/>
              <a:gd name="connsiteY178" fmla="*/ 6997497 h 8346397"/>
              <a:gd name="connsiteX179" fmla="*/ 2234652 w 4233616"/>
              <a:gd name="connsiteY179" fmla="*/ 7073697 h 8346397"/>
              <a:gd name="connsiteX180" fmla="*/ 2203696 w 4233616"/>
              <a:gd name="connsiteY180" fmla="*/ 7095128 h 8346397"/>
              <a:gd name="connsiteX181" fmla="*/ 2098921 w 4233616"/>
              <a:gd name="connsiteY181" fmla="*/ 7033215 h 8346397"/>
              <a:gd name="connsiteX182" fmla="*/ 2056058 w 4233616"/>
              <a:gd name="connsiteY182" fmla="*/ 7059409 h 8346397"/>
              <a:gd name="connsiteX183" fmla="*/ 1996527 w 4233616"/>
              <a:gd name="connsiteY183" fmla="*/ 6957015 h 8346397"/>
              <a:gd name="connsiteX184" fmla="*/ 1879846 w 4233616"/>
              <a:gd name="connsiteY184" fmla="*/ 6983209 h 8346397"/>
              <a:gd name="connsiteX185" fmla="*/ 1815552 w 4233616"/>
              <a:gd name="connsiteY185" fmla="*/ 6987972 h 8346397"/>
              <a:gd name="connsiteX186" fmla="*/ 1765546 w 4233616"/>
              <a:gd name="connsiteY186" fmla="*/ 6983210 h 8346397"/>
              <a:gd name="connsiteX187" fmla="*/ 1708396 w 4233616"/>
              <a:gd name="connsiteY187" fmla="*/ 7028453 h 8346397"/>
              <a:gd name="connsiteX188" fmla="*/ 1529802 w 4233616"/>
              <a:gd name="connsiteY188" fmla="*/ 6987972 h 8346397"/>
              <a:gd name="connsiteX189" fmla="*/ 1553614 w 4233616"/>
              <a:gd name="connsiteY189" fmla="*/ 7114178 h 8346397"/>
              <a:gd name="connsiteX190" fmla="*/ 1477415 w 4233616"/>
              <a:gd name="connsiteY190" fmla="*/ 7159422 h 8346397"/>
              <a:gd name="connsiteX191" fmla="*/ 1415502 w 4233616"/>
              <a:gd name="connsiteY191" fmla="*/ 7226096 h 8346397"/>
              <a:gd name="connsiteX192" fmla="*/ 1265483 w 4233616"/>
              <a:gd name="connsiteY192" fmla="*/ 7218953 h 8346397"/>
              <a:gd name="connsiteX193" fmla="*/ 1213096 w 4233616"/>
              <a:gd name="connsiteY19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22784 w 4233616"/>
              <a:gd name="connsiteY15" fmla="*/ 1584913 h 8346397"/>
              <a:gd name="connsiteX16" fmla="*/ 2634702 w 4233616"/>
              <a:gd name="connsiteY16" fmla="*/ 1492045 h 8346397"/>
              <a:gd name="connsiteX17" fmla="*/ 2672802 w 4233616"/>
              <a:gd name="connsiteY17" fmla="*/ 1368220 h 8346397"/>
              <a:gd name="connsiteX18" fmla="*/ 2806153 w 4233616"/>
              <a:gd name="connsiteY18" fmla="*/ 1334883 h 8346397"/>
              <a:gd name="connsiteX19" fmla="*/ 2944265 w 4233616"/>
              <a:gd name="connsiteY19" fmla="*/ 1325357 h 8346397"/>
              <a:gd name="connsiteX20" fmla="*/ 2968077 w 4233616"/>
              <a:gd name="connsiteY20" fmla="*/ 1206295 h 8346397"/>
              <a:gd name="connsiteX21" fmla="*/ 3049040 w 4233616"/>
              <a:gd name="connsiteY21" fmla="*/ 1169783 h 8346397"/>
              <a:gd name="connsiteX22" fmla="*/ 3153814 w 4233616"/>
              <a:gd name="connsiteY22" fmla="*/ 1125332 h 8346397"/>
              <a:gd name="connsiteX23" fmla="*/ 3225252 w 4233616"/>
              <a:gd name="connsiteY23" fmla="*/ 1049132 h 8346397"/>
              <a:gd name="connsiteX24" fmla="*/ 3310977 w 4233616"/>
              <a:gd name="connsiteY24" fmla="*/ 996745 h 8346397"/>
              <a:gd name="connsiteX25" fmla="*/ 3056977 w 4233616"/>
              <a:gd name="connsiteY25" fmla="*/ 982457 h 8346397"/>
              <a:gd name="connsiteX26" fmla="*/ 2958552 w 4233616"/>
              <a:gd name="connsiteY26" fmla="*/ 976107 h 8346397"/>
              <a:gd name="connsiteX27" fmla="*/ 2926802 w 4233616"/>
              <a:gd name="connsiteY27" fmla="*/ 906257 h 8346397"/>
              <a:gd name="connsiteX28" fmla="*/ 2866477 w 4233616"/>
              <a:gd name="connsiteY28" fmla="*/ 893559 h 8346397"/>
              <a:gd name="connsiteX29" fmla="*/ 2799802 w 4233616"/>
              <a:gd name="connsiteY29" fmla="*/ 874507 h 8346397"/>
              <a:gd name="connsiteX30" fmla="*/ 2761702 w 4233616"/>
              <a:gd name="connsiteY30" fmla="*/ 807832 h 8346397"/>
              <a:gd name="connsiteX31" fmla="*/ 2609302 w 4233616"/>
              <a:gd name="connsiteY31" fmla="*/ 760207 h 8346397"/>
              <a:gd name="connsiteX32" fmla="*/ 2580727 w 4233616"/>
              <a:gd name="connsiteY32" fmla="*/ 604632 h 8346397"/>
              <a:gd name="connsiteX33" fmla="*/ 2526752 w 4233616"/>
              <a:gd name="connsiteY33" fmla="*/ 531609 h 8346397"/>
              <a:gd name="connsiteX34" fmla="*/ 2596602 w 4233616"/>
              <a:gd name="connsiteY34" fmla="*/ 407782 h 8346397"/>
              <a:gd name="connsiteX35" fmla="*/ 2629939 w 4233616"/>
              <a:gd name="connsiteY35" fmla="*/ 310947 h 8346397"/>
              <a:gd name="connsiteX36" fmla="*/ 2517227 w 4233616"/>
              <a:gd name="connsiteY36" fmla="*/ 239507 h 8346397"/>
              <a:gd name="connsiteX37" fmla="*/ 2402927 w 4233616"/>
              <a:gd name="connsiteY37" fmla="*/ 271257 h 8346397"/>
              <a:gd name="connsiteX38" fmla="*/ 2275927 w 4233616"/>
              <a:gd name="connsiteY38" fmla="*/ 198232 h 8346397"/>
              <a:gd name="connsiteX39" fmla="*/ 2133052 w 4233616"/>
              <a:gd name="connsiteY39" fmla="*/ 233157 h 8346397"/>
              <a:gd name="connsiteX40" fmla="*/ 1913977 w 4233616"/>
              <a:gd name="connsiteY40" fmla="*/ 36309 h 8346397"/>
              <a:gd name="connsiteX41" fmla="*/ 1777452 w 4233616"/>
              <a:gd name="connsiteY41" fmla="*/ 13289 h 8346397"/>
              <a:gd name="connsiteX42" fmla="*/ 1703633 w 4233616"/>
              <a:gd name="connsiteY42" fmla="*/ 41864 h 8346397"/>
              <a:gd name="connsiteX43" fmla="*/ 1615527 w 4233616"/>
              <a:gd name="connsiteY43" fmla="*/ 75203 h 8346397"/>
              <a:gd name="connsiteX44" fmla="*/ 1515515 w 4233616"/>
              <a:gd name="connsiteY44" fmla="*/ 129971 h 8346397"/>
              <a:gd name="connsiteX45" fmla="*/ 1525040 w 4233616"/>
              <a:gd name="connsiteY45" fmla="*/ 194264 h 8346397"/>
              <a:gd name="connsiteX46" fmla="*/ 1505990 w 4233616"/>
              <a:gd name="connsiteY46" fmla="*/ 251415 h 8346397"/>
              <a:gd name="connsiteX47" fmla="*/ 1413121 w 4233616"/>
              <a:gd name="connsiteY47" fmla="*/ 270464 h 8346397"/>
              <a:gd name="connsiteX48" fmla="*/ 1339302 w 4233616"/>
              <a:gd name="connsiteY48" fmla="*/ 306184 h 8346397"/>
              <a:gd name="connsiteX49" fmla="*/ 1260721 w 4233616"/>
              <a:gd name="connsiteY49" fmla="*/ 346665 h 8346397"/>
              <a:gd name="connsiteX50" fmla="*/ 1191665 w 4233616"/>
              <a:gd name="connsiteY50" fmla="*/ 272847 h 8346397"/>
              <a:gd name="connsiteX51" fmla="*/ 1082127 w 4233616"/>
              <a:gd name="connsiteY51" fmla="*/ 353809 h 8346397"/>
              <a:gd name="connsiteX52" fmla="*/ 1020215 w 4233616"/>
              <a:gd name="connsiteY52" fmla="*/ 420484 h 8346397"/>
              <a:gd name="connsiteX53" fmla="*/ 858290 w 4233616"/>
              <a:gd name="connsiteY53" fmla="*/ 301422 h 8346397"/>
              <a:gd name="connsiteX54" fmla="*/ 796377 w 4233616"/>
              <a:gd name="connsiteY54" fmla="*/ 406196 h 8346397"/>
              <a:gd name="connsiteX55" fmla="*/ 755896 w 4233616"/>
              <a:gd name="connsiteY55" fmla="*/ 341903 h 8346397"/>
              <a:gd name="connsiteX56" fmla="*/ 689221 w 4233616"/>
              <a:gd name="connsiteY56" fmla="*/ 270465 h 8346397"/>
              <a:gd name="connsiteX57" fmla="*/ 667790 w 4233616"/>
              <a:gd name="connsiteY57" fmla="*/ 313328 h 8346397"/>
              <a:gd name="connsiteX58" fmla="*/ 620165 w 4233616"/>
              <a:gd name="connsiteY58" fmla="*/ 382384 h 8346397"/>
              <a:gd name="connsiteX59" fmla="*/ 589208 w 4233616"/>
              <a:gd name="connsiteY59" fmla="*/ 396672 h 8346397"/>
              <a:gd name="connsiteX60" fmla="*/ 498721 w 4233616"/>
              <a:gd name="connsiteY60" fmla="*/ 482397 h 8346397"/>
              <a:gd name="connsiteX61" fmla="*/ 396327 w 4233616"/>
              <a:gd name="connsiteY61" fmla="*/ 380003 h 8346397"/>
              <a:gd name="connsiteX62" fmla="*/ 243927 w 4233616"/>
              <a:gd name="connsiteY62" fmla="*/ 294278 h 8346397"/>
              <a:gd name="connsiteX63" fmla="*/ 174871 w 4233616"/>
              <a:gd name="connsiteY63" fmla="*/ 327615 h 8346397"/>
              <a:gd name="connsiteX64" fmla="*/ 127246 w 4233616"/>
              <a:gd name="connsiteY64" fmla="*/ 410959 h 8346397"/>
              <a:gd name="connsiteX65" fmla="*/ 43902 w 4233616"/>
              <a:gd name="connsiteY65" fmla="*/ 472872 h 8346397"/>
              <a:gd name="connsiteX66" fmla="*/ 8183 w 4233616"/>
              <a:gd name="connsiteY66" fmla="*/ 484778 h 8346397"/>
              <a:gd name="connsiteX67" fmla="*/ 198683 w 4233616"/>
              <a:gd name="connsiteY67" fmla="*/ 689565 h 8346397"/>
              <a:gd name="connsiteX68" fmla="*/ 265359 w 4233616"/>
              <a:gd name="connsiteY68" fmla="*/ 706234 h 8346397"/>
              <a:gd name="connsiteX69" fmla="*/ 298697 w 4233616"/>
              <a:gd name="connsiteY69" fmla="*/ 730047 h 8346397"/>
              <a:gd name="connsiteX70" fmla="*/ 296315 w 4233616"/>
              <a:gd name="connsiteY70" fmla="*/ 901496 h 8346397"/>
              <a:gd name="connsiteX71" fmla="*/ 362990 w 4233616"/>
              <a:gd name="connsiteY71" fmla="*/ 906259 h 8346397"/>
              <a:gd name="connsiteX72" fmla="*/ 401090 w 4233616"/>
              <a:gd name="connsiteY72" fmla="*/ 856253 h 8346397"/>
              <a:gd name="connsiteX73" fmla="*/ 482052 w 4233616"/>
              <a:gd name="connsiteY73" fmla="*/ 894353 h 8346397"/>
              <a:gd name="connsiteX74" fmla="*/ 420140 w 4233616"/>
              <a:gd name="connsiteY74" fmla="*/ 1039609 h 8346397"/>
              <a:gd name="connsiteX75" fmla="*/ 434427 w 4233616"/>
              <a:gd name="connsiteY75" fmla="*/ 1087234 h 8346397"/>
              <a:gd name="connsiteX76" fmla="*/ 379658 w 4233616"/>
              <a:gd name="connsiteY76" fmla="*/ 1139622 h 8346397"/>
              <a:gd name="connsiteX77" fmla="*/ 415377 w 4233616"/>
              <a:gd name="connsiteY77" fmla="*/ 1168196 h 8346397"/>
              <a:gd name="connsiteX78" fmla="*/ 486815 w 4233616"/>
              <a:gd name="connsiteY78" fmla="*/ 1256303 h 8346397"/>
              <a:gd name="connsiteX79" fmla="*/ 527296 w 4233616"/>
              <a:gd name="connsiteY79" fmla="*/ 1344409 h 8346397"/>
              <a:gd name="connsiteX80" fmla="*/ 636833 w 4233616"/>
              <a:gd name="connsiteY80" fmla="*/ 1396797 h 8346397"/>
              <a:gd name="connsiteX81" fmla="*/ 746371 w 4233616"/>
              <a:gd name="connsiteY81" fmla="*/ 1420609 h 8346397"/>
              <a:gd name="connsiteX82" fmla="*/ 829715 w 4233616"/>
              <a:gd name="connsiteY82" fmla="*/ 1468234 h 8346397"/>
              <a:gd name="connsiteX83" fmla="*/ 913058 w 4233616"/>
              <a:gd name="connsiteY83" fmla="*/ 1442040 h 8346397"/>
              <a:gd name="connsiteX84" fmla="*/ 994021 w 4233616"/>
              <a:gd name="connsiteY84" fmla="*/ 1368222 h 8346397"/>
              <a:gd name="connsiteX85" fmla="*/ 1103558 w 4233616"/>
              <a:gd name="connsiteY85" fmla="*/ 1351553 h 8346397"/>
              <a:gd name="connsiteX86" fmla="*/ 1170233 w 4233616"/>
              <a:gd name="connsiteY86" fmla="*/ 1356315 h 8346397"/>
              <a:gd name="connsiteX87" fmla="*/ 1329777 w 4233616"/>
              <a:gd name="connsiteY87" fmla="*/ 1465853 h 8346397"/>
              <a:gd name="connsiteX88" fmla="*/ 1389308 w 4233616"/>
              <a:gd name="connsiteY88" fmla="*/ 1494428 h 8346397"/>
              <a:gd name="connsiteX89" fmla="*/ 1260721 w 4233616"/>
              <a:gd name="connsiteY89" fmla="*/ 1596822 h 8346397"/>
              <a:gd name="connsiteX90" fmla="*/ 1263102 w 4233616"/>
              <a:gd name="connsiteY90" fmla="*/ 1661115 h 8346397"/>
              <a:gd name="connsiteX91" fmla="*/ 1425027 w 4233616"/>
              <a:gd name="connsiteY91" fmla="*/ 1613490 h 8346397"/>
              <a:gd name="connsiteX92" fmla="*/ 1386927 w 4233616"/>
              <a:gd name="connsiteY92" fmla="*/ 1677784 h 8346397"/>
              <a:gd name="connsiteX93" fmla="*/ 1405977 w 4233616"/>
              <a:gd name="connsiteY93" fmla="*/ 1751603 h 8346397"/>
              <a:gd name="connsiteX94" fmla="*/ 1517896 w 4233616"/>
              <a:gd name="connsiteY94" fmla="*/ 1787322 h 8346397"/>
              <a:gd name="connsiteX95" fmla="*/ 1591715 w 4233616"/>
              <a:gd name="connsiteY95" fmla="*/ 1803990 h 8346397"/>
              <a:gd name="connsiteX96" fmla="*/ 1501227 w 4233616"/>
              <a:gd name="connsiteY96" fmla="*/ 1934959 h 8346397"/>
              <a:gd name="connsiteX97" fmla="*/ 1494083 w 4233616"/>
              <a:gd name="connsiteY97" fmla="*/ 1984965 h 8346397"/>
              <a:gd name="connsiteX98" fmla="*/ 1422646 w 4233616"/>
              <a:gd name="connsiteY98" fmla="*/ 2020684 h 8346397"/>
              <a:gd name="connsiteX99" fmla="*/ 1391690 w 4233616"/>
              <a:gd name="connsiteY99" fmla="*/ 2082597 h 8346397"/>
              <a:gd name="connsiteX100" fmla="*/ 1260721 w 4233616"/>
              <a:gd name="connsiteY100" fmla="*/ 2056403 h 8346397"/>
              <a:gd name="connsiteX101" fmla="*/ 1139277 w 4233616"/>
              <a:gd name="connsiteY101" fmla="*/ 2056402 h 8346397"/>
              <a:gd name="connsiteX102" fmla="*/ 1072602 w 4233616"/>
              <a:gd name="connsiteY102" fmla="*/ 2084978 h 8346397"/>
              <a:gd name="connsiteX103" fmla="*/ 1065458 w 4233616"/>
              <a:gd name="connsiteY103" fmla="*/ 2184990 h 8346397"/>
              <a:gd name="connsiteX104" fmla="*/ 977352 w 4233616"/>
              <a:gd name="connsiteY104" fmla="*/ 2273097 h 8346397"/>
              <a:gd name="connsiteX105" fmla="*/ 1120227 w 4233616"/>
              <a:gd name="connsiteY105" fmla="*/ 2335009 h 8346397"/>
              <a:gd name="connsiteX106" fmla="*/ 1170234 w 4233616"/>
              <a:gd name="connsiteY106" fmla="*/ 2370727 h 8346397"/>
              <a:gd name="connsiteX107" fmla="*/ 1222621 w 4233616"/>
              <a:gd name="connsiteY107" fmla="*/ 2387397 h 8346397"/>
              <a:gd name="connsiteX108" fmla="*/ 1272627 w 4233616"/>
              <a:gd name="connsiteY108" fmla="*/ 2437403 h 8346397"/>
              <a:gd name="connsiteX109" fmla="*/ 1329777 w 4233616"/>
              <a:gd name="connsiteY109" fmla="*/ 2458834 h 8346397"/>
              <a:gd name="connsiteX110" fmla="*/ 1422646 w 4233616"/>
              <a:gd name="connsiteY110" fmla="*/ 2535034 h 8346397"/>
              <a:gd name="connsiteX111" fmla="*/ 1508371 w 4233616"/>
              <a:gd name="connsiteY111" fmla="*/ 2568373 h 8346397"/>
              <a:gd name="connsiteX112" fmla="*/ 1641721 w 4233616"/>
              <a:gd name="connsiteY112" fmla="*/ 2716009 h 8346397"/>
              <a:gd name="connsiteX113" fmla="*/ 1725065 w 4233616"/>
              <a:gd name="connsiteY113" fmla="*/ 2870790 h 8346397"/>
              <a:gd name="connsiteX114" fmla="*/ 1850477 w 4233616"/>
              <a:gd name="connsiteY114" fmla="*/ 2931907 h 8346397"/>
              <a:gd name="connsiteX115" fmla="*/ 1896514 w 4233616"/>
              <a:gd name="connsiteY115" fmla="*/ 2977947 h 8346397"/>
              <a:gd name="connsiteX116" fmla="*/ 1927471 w 4233616"/>
              <a:gd name="connsiteY116" fmla="*/ 3082722 h 8346397"/>
              <a:gd name="connsiteX117" fmla="*/ 1989383 w 4233616"/>
              <a:gd name="connsiteY117" fmla="*/ 3185115 h 8346397"/>
              <a:gd name="connsiteX118" fmla="*/ 2051296 w 4233616"/>
              <a:gd name="connsiteY118" fmla="*/ 3223215 h 8346397"/>
              <a:gd name="connsiteX119" fmla="*/ 2182265 w 4233616"/>
              <a:gd name="connsiteY119" fmla="*/ 3370853 h 8346397"/>
              <a:gd name="connsiteX120" fmla="*/ 2325139 w 4233616"/>
              <a:gd name="connsiteY120" fmla="*/ 3447053 h 8346397"/>
              <a:gd name="connsiteX121" fmla="*/ 2384671 w 4233616"/>
              <a:gd name="connsiteY121" fmla="*/ 3532778 h 8346397"/>
              <a:gd name="connsiteX122" fmla="*/ 2432296 w 4233616"/>
              <a:gd name="connsiteY122" fmla="*/ 3599453 h 8346397"/>
              <a:gd name="connsiteX123" fmla="*/ 2479921 w 4233616"/>
              <a:gd name="connsiteY123" fmla="*/ 3589929 h 8346397"/>
              <a:gd name="connsiteX124" fmla="*/ 2484683 w 4233616"/>
              <a:gd name="connsiteY124" fmla="*/ 3742328 h 8346397"/>
              <a:gd name="connsiteX125" fmla="*/ 2537071 w 4233616"/>
              <a:gd name="connsiteY125" fmla="*/ 3835197 h 8346397"/>
              <a:gd name="connsiteX126" fmla="*/ 2529927 w 4233616"/>
              <a:gd name="connsiteY126" fmla="*/ 3873297 h 8346397"/>
              <a:gd name="connsiteX127" fmla="*/ 2598983 w 4233616"/>
              <a:gd name="connsiteY127" fmla="*/ 3909015 h 8346397"/>
              <a:gd name="connsiteX128" fmla="*/ 2656133 w 4233616"/>
              <a:gd name="connsiteY128" fmla="*/ 3854247 h 8346397"/>
              <a:gd name="connsiteX129" fmla="*/ 2689471 w 4233616"/>
              <a:gd name="connsiteY129" fmla="*/ 3937590 h 8346397"/>
              <a:gd name="connsiteX130" fmla="*/ 2734715 w 4233616"/>
              <a:gd name="connsiteY130" fmla="*/ 3982834 h 8346397"/>
              <a:gd name="connsiteX131" fmla="*/ 2808533 w 4233616"/>
              <a:gd name="connsiteY131" fmla="*/ 4006647 h 8346397"/>
              <a:gd name="connsiteX132" fmla="*/ 2860921 w 4233616"/>
              <a:gd name="connsiteY132" fmla="*/ 4075703 h 8346397"/>
              <a:gd name="connsiteX133" fmla="*/ 2946646 w 4233616"/>
              <a:gd name="connsiteY133" fmla="*/ 4130472 h 8346397"/>
              <a:gd name="connsiteX134" fmla="*/ 2999033 w 4233616"/>
              <a:gd name="connsiteY134" fmla="*/ 4163809 h 8346397"/>
              <a:gd name="connsiteX135" fmla="*/ 2870446 w 4233616"/>
              <a:gd name="connsiteY135" fmla="*/ 4256678 h 8346397"/>
              <a:gd name="connsiteX136" fmla="*/ 2868064 w 4233616"/>
              <a:gd name="connsiteY136" fmla="*/ 4311446 h 8346397"/>
              <a:gd name="connsiteX137" fmla="*/ 2970458 w 4233616"/>
              <a:gd name="connsiteY137" fmla="*/ 4428128 h 8346397"/>
              <a:gd name="connsiteX138" fmla="*/ 3065708 w 4233616"/>
              <a:gd name="connsiteY138" fmla="*/ 4490040 h 8346397"/>
              <a:gd name="connsiteX139" fmla="*/ 3096665 w 4233616"/>
              <a:gd name="connsiteY139" fmla="*/ 4528140 h 8346397"/>
              <a:gd name="connsiteX140" fmla="*/ 3082377 w 4233616"/>
              <a:gd name="connsiteY140" fmla="*/ 4609103 h 8346397"/>
              <a:gd name="connsiteX141" fmla="*/ 3077615 w 4233616"/>
              <a:gd name="connsiteY141" fmla="*/ 4692447 h 8346397"/>
              <a:gd name="connsiteX142" fmla="*/ 3034752 w 4233616"/>
              <a:gd name="connsiteY142" fmla="*/ 4701972 h 8346397"/>
              <a:gd name="connsiteX143" fmla="*/ 3008558 w 4233616"/>
              <a:gd name="connsiteY143" fmla="*/ 4718640 h 8346397"/>
              <a:gd name="connsiteX144" fmla="*/ 3053802 w 4233616"/>
              <a:gd name="connsiteY144" fmla="*/ 4795632 h 8346397"/>
              <a:gd name="connsiteX145" fmla="*/ 3037133 w 4233616"/>
              <a:gd name="connsiteY145" fmla="*/ 4868659 h 8346397"/>
              <a:gd name="connsiteX146" fmla="*/ 3020465 w 4233616"/>
              <a:gd name="connsiteY146" fmla="*/ 5004390 h 8346397"/>
              <a:gd name="connsiteX147" fmla="*/ 2982365 w 4233616"/>
              <a:gd name="connsiteY147" fmla="*/ 5044872 h 8346397"/>
              <a:gd name="connsiteX148" fmla="*/ 2965696 w 4233616"/>
              <a:gd name="connsiteY148" fmla="*/ 5166315 h 8346397"/>
              <a:gd name="connsiteX149" fmla="*/ 2937121 w 4233616"/>
              <a:gd name="connsiteY149" fmla="*/ 5285378 h 8346397"/>
              <a:gd name="connsiteX150" fmla="*/ 2989508 w 4233616"/>
              <a:gd name="connsiteY150" fmla="*/ 5302047 h 8346397"/>
              <a:gd name="connsiteX151" fmla="*/ 2987127 w 4233616"/>
              <a:gd name="connsiteY151" fmla="*/ 5347290 h 8346397"/>
              <a:gd name="connsiteX152" fmla="*/ 2984746 w 4233616"/>
              <a:gd name="connsiteY152" fmla="*/ 5402059 h 8346397"/>
              <a:gd name="connsiteX153" fmla="*/ 3041896 w 4233616"/>
              <a:gd name="connsiteY153" fmla="*/ 5471115 h 8346397"/>
              <a:gd name="connsiteX154" fmla="*/ 3089521 w 4233616"/>
              <a:gd name="connsiteY154" fmla="*/ 5597322 h 8346397"/>
              <a:gd name="connsiteX155" fmla="*/ 2996652 w 4233616"/>
              <a:gd name="connsiteY155" fmla="*/ 5887834 h 8346397"/>
              <a:gd name="connsiteX156" fmla="*/ 3018083 w 4233616"/>
              <a:gd name="connsiteY156" fmla="*/ 5942603 h 8346397"/>
              <a:gd name="connsiteX157" fmla="*/ 3044277 w 4233616"/>
              <a:gd name="connsiteY157" fmla="*/ 5994990 h 8346397"/>
              <a:gd name="connsiteX158" fmla="*/ 3049040 w 4233616"/>
              <a:gd name="connsiteY158" fmla="*/ 6099765 h 8346397"/>
              <a:gd name="connsiteX159" fmla="*/ 3028402 w 4233616"/>
              <a:gd name="connsiteY159" fmla="*/ 6195807 h 8346397"/>
              <a:gd name="connsiteX160" fmla="*/ 2956170 w 4233616"/>
              <a:gd name="connsiteY160" fmla="*/ 6259310 h 8346397"/>
              <a:gd name="connsiteX161" fmla="*/ 2920452 w 4233616"/>
              <a:gd name="connsiteY161" fmla="*/ 6240259 h 8346397"/>
              <a:gd name="connsiteX162" fmla="*/ 2849015 w 4233616"/>
              <a:gd name="connsiteY162" fmla="*/ 6252165 h 8346397"/>
              <a:gd name="connsiteX163" fmla="*/ 2713283 w 4233616"/>
              <a:gd name="connsiteY163" fmla="*/ 6364084 h 8346397"/>
              <a:gd name="connsiteX164" fmla="*/ 2606127 w 4233616"/>
              <a:gd name="connsiteY164" fmla="*/ 6349797 h 8346397"/>
              <a:gd name="connsiteX165" fmla="*/ 2575171 w 4233616"/>
              <a:gd name="connsiteY165" fmla="*/ 6378372 h 8346397"/>
              <a:gd name="connsiteX166" fmla="*/ 2508495 w 4233616"/>
              <a:gd name="connsiteY166" fmla="*/ 6423614 h 8346397"/>
              <a:gd name="connsiteX167" fmla="*/ 2391815 w 4233616"/>
              <a:gd name="connsiteY167" fmla="*/ 6411709 h 8346397"/>
              <a:gd name="connsiteX168" fmla="*/ 2368002 w 4233616"/>
              <a:gd name="connsiteY168" fmla="*/ 6528390 h 8346397"/>
              <a:gd name="connsiteX169" fmla="*/ 2363240 w 4233616"/>
              <a:gd name="connsiteY169" fmla="*/ 6564109 h 8346397"/>
              <a:gd name="connsiteX170" fmla="*/ 2339428 w 4233616"/>
              <a:gd name="connsiteY170" fmla="*/ 6583159 h 8346397"/>
              <a:gd name="connsiteX171" fmla="*/ 2141783 w 4233616"/>
              <a:gd name="connsiteY171" fmla="*/ 6535534 h 8346397"/>
              <a:gd name="connsiteX172" fmla="*/ 2103683 w 4233616"/>
              <a:gd name="connsiteY172" fmla="*/ 6587922 h 8346397"/>
              <a:gd name="connsiteX173" fmla="*/ 2072727 w 4233616"/>
              <a:gd name="connsiteY173" fmla="*/ 6683172 h 8346397"/>
              <a:gd name="connsiteX174" fmla="*/ 2039389 w 4233616"/>
              <a:gd name="connsiteY174" fmla="*/ 6747465 h 8346397"/>
              <a:gd name="connsiteX175" fmla="*/ 2051296 w 4233616"/>
              <a:gd name="connsiteY175" fmla="*/ 6809378 h 8346397"/>
              <a:gd name="connsiteX176" fmla="*/ 2184646 w 4233616"/>
              <a:gd name="connsiteY176" fmla="*/ 6921297 h 8346397"/>
              <a:gd name="connsiteX177" fmla="*/ 2253702 w 4233616"/>
              <a:gd name="connsiteY177" fmla="*/ 6954634 h 8346397"/>
              <a:gd name="connsiteX178" fmla="*/ 2237033 w 4233616"/>
              <a:gd name="connsiteY178" fmla="*/ 6978447 h 8346397"/>
              <a:gd name="connsiteX179" fmla="*/ 2201315 w 4233616"/>
              <a:gd name="connsiteY179" fmla="*/ 6997497 h 8346397"/>
              <a:gd name="connsiteX180" fmla="*/ 2234652 w 4233616"/>
              <a:gd name="connsiteY180" fmla="*/ 7073697 h 8346397"/>
              <a:gd name="connsiteX181" fmla="*/ 2203696 w 4233616"/>
              <a:gd name="connsiteY181" fmla="*/ 7095128 h 8346397"/>
              <a:gd name="connsiteX182" fmla="*/ 2098921 w 4233616"/>
              <a:gd name="connsiteY182" fmla="*/ 7033215 h 8346397"/>
              <a:gd name="connsiteX183" fmla="*/ 2056058 w 4233616"/>
              <a:gd name="connsiteY183" fmla="*/ 7059409 h 8346397"/>
              <a:gd name="connsiteX184" fmla="*/ 1996527 w 4233616"/>
              <a:gd name="connsiteY184" fmla="*/ 6957015 h 8346397"/>
              <a:gd name="connsiteX185" fmla="*/ 1879846 w 4233616"/>
              <a:gd name="connsiteY185" fmla="*/ 6983209 h 8346397"/>
              <a:gd name="connsiteX186" fmla="*/ 1815552 w 4233616"/>
              <a:gd name="connsiteY186" fmla="*/ 6987972 h 8346397"/>
              <a:gd name="connsiteX187" fmla="*/ 1765546 w 4233616"/>
              <a:gd name="connsiteY187" fmla="*/ 6983210 h 8346397"/>
              <a:gd name="connsiteX188" fmla="*/ 1708396 w 4233616"/>
              <a:gd name="connsiteY188" fmla="*/ 7028453 h 8346397"/>
              <a:gd name="connsiteX189" fmla="*/ 1529802 w 4233616"/>
              <a:gd name="connsiteY189" fmla="*/ 6987972 h 8346397"/>
              <a:gd name="connsiteX190" fmla="*/ 1553614 w 4233616"/>
              <a:gd name="connsiteY190" fmla="*/ 7114178 h 8346397"/>
              <a:gd name="connsiteX191" fmla="*/ 1477415 w 4233616"/>
              <a:gd name="connsiteY191" fmla="*/ 7159422 h 8346397"/>
              <a:gd name="connsiteX192" fmla="*/ 1415502 w 4233616"/>
              <a:gd name="connsiteY192" fmla="*/ 7226096 h 8346397"/>
              <a:gd name="connsiteX193" fmla="*/ 1265483 w 4233616"/>
              <a:gd name="connsiteY193" fmla="*/ 7218953 h 8346397"/>
              <a:gd name="connsiteX194" fmla="*/ 1213096 w 4233616"/>
              <a:gd name="connsiteY194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22784 w 4233616"/>
              <a:gd name="connsiteY15" fmla="*/ 1584913 h 8346397"/>
              <a:gd name="connsiteX16" fmla="*/ 2577552 w 4233616"/>
              <a:gd name="connsiteY16" fmla="*/ 1527763 h 8346397"/>
              <a:gd name="connsiteX17" fmla="*/ 2634702 w 4233616"/>
              <a:gd name="connsiteY17" fmla="*/ 1492045 h 8346397"/>
              <a:gd name="connsiteX18" fmla="*/ 2672802 w 4233616"/>
              <a:gd name="connsiteY18" fmla="*/ 1368220 h 8346397"/>
              <a:gd name="connsiteX19" fmla="*/ 2806153 w 4233616"/>
              <a:gd name="connsiteY19" fmla="*/ 1334883 h 8346397"/>
              <a:gd name="connsiteX20" fmla="*/ 2944265 w 4233616"/>
              <a:gd name="connsiteY20" fmla="*/ 1325357 h 8346397"/>
              <a:gd name="connsiteX21" fmla="*/ 2968077 w 4233616"/>
              <a:gd name="connsiteY21" fmla="*/ 1206295 h 8346397"/>
              <a:gd name="connsiteX22" fmla="*/ 3049040 w 4233616"/>
              <a:gd name="connsiteY22" fmla="*/ 1169783 h 8346397"/>
              <a:gd name="connsiteX23" fmla="*/ 3153814 w 4233616"/>
              <a:gd name="connsiteY23" fmla="*/ 1125332 h 8346397"/>
              <a:gd name="connsiteX24" fmla="*/ 3225252 w 4233616"/>
              <a:gd name="connsiteY24" fmla="*/ 1049132 h 8346397"/>
              <a:gd name="connsiteX25" fmla="*/ 3310977 w 4233616"/>
              <a:gd name="connsiteY25" fmla="*/ 996745 h 8346397"/>
              <a:gd name="connsiteX26" fmla="*/ 3056977 w 4233616"/>
              <a:gd name="connsiteY26" fmla="*/ 982457 h 8346397"/>
              <a:gd name="connsiteX27" fmla="*/ 2958552 w 4233616"/>
              <a:gd name="connsiteY27" fmla="*/ 976107 h 8346397"/>
              <a:gd name="connsiteX28" fmla="*/ 2926802 w 4233616"/>
              <a:gd name="connsiteY28" fmla="*/ 906257 h 8346397"/>
              <a:gd name="connsiteX29" fmla="*/ 2866477 w 4233616"/>
              <a:gd name="connsiteY29" fmla="*/ 893559 h 8346397"/>
              <a:gd name="connsiteX30" fmla="*/ 2799802 w 4233616"/>
              <a:gd name="connsiteY30" fmla="*/ 874507 h 8346397"/>
              <a:gd name="connsiteX31" fmla="*/ 2761702 w 4233616"/>
              <a:gd name="connsiteY31" fmla="*/ 807832 h 8346397"/>
              <a:gd name="connsiteX32" fmla="*/ 2609302 w 4233616"/>
              <a:gd name="connsiteY32" fmla="*/ 760207 h 8346397"/>
              <a:gd name="connsiteX33" fmla="*/ 2580727 w 4233616"/>
              <a:gd name="connsiteY33" fmla="*/ 604632 h 8346397"/>
              <a:gd name="connsiteX34" fmla="*/ 2526752 w 4233616"/>
              <a:gd name="connsiteY34" fmla="*/ 531609 h 8346397"/>
              <a:gd name="connsiteX35" fmla="*/ 2596602 w 4233616"/>
              <a:gd name="connsiteY35" fmla="*/ 407782 h 8346397"/>
              <a:gd name="connsiteX36" fmla="*/ 2629939 w 4233616"/>
              <a:gd name="connsiteY36" fmla="*/ 310947 h 8346397"/>
              <a:gd name="connsiteX37" fmla="*/ 2517227 w 4233616"/>
              <a:gd name="connsiteY37" fmla="*/ 239507 h 8346397"/>
              <a:gd name="connsiteX38" fmla="*/ 2402927 w 4233616"/>
              <a:gd name="connsiteY38" fmla="*/ 271257 h 8346397"/>
              <a:gd name="connsiteX39" fmla="*/ 2275927 w 4233616"/>
              <a:gd name="connsiteY39" fmla="*/ 198232 h 8346397"/>
              <a:gd name="connsiteX40" fmla="*/ 2133052 w 4233616"/>
              <a:gd name="connsiteY40" fmla="*/ 233157 h 8346397"/>
              <a:gd name="connsiteX41" fmla="*/ 1913977 w 4233616"/>
              <a:gd name="connsiteY41" fmla="*/ 36309 h 8346397"/>
              <a:gd name="connsiteX42" fmla="*/ 1777452 w 4233616"/>
              <a:gd name="connsiteY42" fmla="*/ 13289 h 8346397"/>
              <a:gd name="connsiteX43" fmla="*/ 1703633 w 4233616"/>
              <a:gd name="connsiteY43" fmla="*/ 41864 h 8346397"/>
              <a:gd name="connsiteX44" fmla="*/ 1615527 w 4233616"/>
              <a:gd name="connsiteY44" fmla="*/ 75203 h 8346397"/>
              <a:gd name="connsiteX45" fmla="*/ 1515515 w 4233616"/>
              <a:gd name="connsiteY45" fmla="*/ 129971 h 8346397"/>
              <a:gd name="connsiteX46" fmla="*/ 1525040 w 4233616"/>
              <a:gd name="connsiteY46" fmla="*/ 194264 h 8346397"/>
              <a:gd name="connsiteX47" fmla="*/ 1505990 w 4233616"/>
              <a:gd name="connsiteY47" fmla="*/ 251415 h 8346397"/>
              <a:gd name="connsiteX48" fmla="*/ 1413121 w 4233616"/>
              <a:gd name="connsiteY48" fmla="*/ 270464 h 8346397"/>
              <a:gd name="connsiteX49" fmla="*/ 1339302 w 4233616"/>
              <a:gd name="connsiteY49" fmla="*/ 306184 h 8346397"/>
              <a:gd name="connsiteX50" fmla="*/ 1260721 w 4233616"/>
              <a:gd name="connsiteY50" fmla="*/ 346665 h 8346397"/>
              <a:gd name="connsiteX51" fmla="*/ 1191665 w 4233616"/>
              <a:gd name="connsiteY51" fmla="*/ 272847 h 8346397"/>
              <a:gd name="connsiteX52" fmla="*/ 1082127 w 4233616"/>
              <a:gd name="connsiteY52" fmla="*/ 353809 h 8346397"/>
              <a:gd name="connsiteX53" fmla="*/ 1020215 w 4233616"/>
              <a:gd name="connsiteY53" fmla="*/ 420484 h 8346397"/>
              <a:gd name="connsiteX54" fmla="*/ 858290 w 4233616"/>
              <a:gd name="connsiteY54" fmla="*/ 301422 h 8346397"/>
              <a:gd name="connsiteX55" fmla="*/ 796377 w 4233616"/>
              <a:gd name="connsiteY55" fmla="*/ 406196 h 8346397"/>
              <a:gd name="connsiteX56" fmla="*/ 755896 w 4233616"/>
              <a:gd name="connsiteY56" fmla="*/ 341903 h 8346397"/>
              <a:gd name="connsiteX57" fmla="*/ 689221 w 4233616"/>
              <a:gd name="connsiteY57" fmla="*/ 270465 h 8346397"/>
              <a:gd name="connsiteX58" fmla="*/ 667790 w 4233616"/>
              <a:gd name="connsiteY58" fmla="*/ 313328 h 8346397"/>
              <a:gd name="connsiteX59" fmla="*/ 620165 w 4233616"/>
              <a:gd name="connsiteY59" fmla="*/ 382384 h 8346397"/>
              <a:gd name="connsiteX60" fmla="*/ 589208 w 4233616"/>
              <a:gd name="connsiteY60" fmla="*/ 396672 h 8346397"/>
              <a:gd name="connsiteX61" fmla="*/ 498721 w 4233616"/>
              <a:gd name="connsiteY61" fmla="*/ 482397 h 8346397"/>
              <a:gd name="connsiteX62" fmla="*/ 396327 w 4233616"/>
              <a:gd name="connsiteY62" fmla="*/ 380003 h 8346397"/>
              <a:gd name="connsiteX63" fmla="*/ 243927 w 4233616"/>
              <a:gd name="connsiteY63" fmla="*/ 294278 h 8346397"/>
              <a:gd name="connsiteX64" fmla="*/ 174871 w 4233616"/>
              <a:gd name="connsiteY64" fmla="*/ 327615 h 8346397"/>
              <a:gd name="connsiteX65" fmla="*/ 127246 w 4233616"/>
              <a:gd name="connsiteY65" fmla="*/ 410959 h 8346397"/>
              <a:gd name="connsiteX66" fmla="*/ 43902 w 4233616"/>
              <a:gd name="connsiteY66" fmla="*/ 472872 h 8346397"/>
              <a:gd name="connsiteX67" fmla="*/ 8183 w 4233616"/>
              <a:gd name="connsiteY67" fmla="*/ 484778 h 8346397"/>
              <a:gd name="connsiteX68" fmla="*/ 198683 w 4233616"/>
              <a:gd name="connsiteY68" fmla="*/ 689565 h 8346397"/>
              <a:gd name="connsiteX69" fmla="*/ 265359 w 4233616"/>
              <a:gd name="connsiteY69" fmla="*/ 706234 h 8346397"/>
              <a:gd name="connsiteX70" fmla="*/ 298697 w 4233616"/>
              <a:gd name="connsiteY70" fmla="*/ 730047 h 8346397"/>
              <a:gd name="connsiteX71" fmla="*/ 296315 w 4233616"/>
              <a:gd name="connsiteY71" fmla="*/ 901496 h 8346397"/>
              <a:gd name="connsiteX72" fmla="*/ 362990 w 4233616"/>
              <a:gd name="connsiteY72" fmla="*/ 906259 h 8346397"/>
              <a:gd name="connsiteX73" fmla="*/ 401090 w 4233616"/>
              <a:gd name="connsiteY73" fmla="*/ 856253 h 8346397"/>
              <a:gd name="connsiteX74" fmla="*/ 482052 w 4233616"/>
              <a:gd name="connsiteY74" fmla="*/ 894353 h 8346397"/>
              <a:gd name="connsiteX75" fmla="*/ 420140 w 4233616"/>
              <a:gd name="connsiteY75" fmla="*/ 1039609 h 8346397"/>
              <a:gd name="connsiteX76" fmla="*/ 434427 w 4233616"/>
              <a:gd name="connsiteY76" fmla="*/ 1087234 h 8346397"/>
              <a:gd name="connsiteX77" fmla="*/ 379658 w 4233616"/>
              <a:gd name="connsiteY77" fmla="*/ 1139622 h 8346397"/>
              <a:gd name="connsiteX78" fmla="*/ 415377 w 4233616"/>
              <a:gd name="connsiteY78" fmla="*/ 1168196 h 8346397"/>
              <a:gd name="connsiteX79" fmla="*/ 486815 w 4233616"/>
              <a:gd name="connsiteY79" fmla="*/ 1256303 h 8346397"/>
              <a:gd name="connsiteX80" fmla="*/ 527296 w 4233616"/>
              <a:gd name="connsiteY80" fmla="*/ 1344409 h 8346397"/>
              <a:gd name="connsiteX81" fmla="*/ 636833 w 4233616"/>
              <a:gd name="connsiteY81" fmla="*/ 1396797 h 8346397"/>
              <a:gd name="connsiteX82" fmla="*/ 746371 w 4233616"/>
              <a:gd name="connsiteY82" fmla="*/ 1420609 h 8346397"/>
              <a:gd name="connsiteX83" fmla="*/ 829715 w 4233616"/>
              <a:gd name="connsiteY83" fmla="*/ 1468234 h 8346397"/>
              <a:gd name="connsiteX84" fmla="*/ 913058 w 4233616"/>
              <a:gd name="connsiteY84" fmla="*/ 1442040 h 8346397"/>
              <a:gd name="connsiteX85" fmla="*/ 994021 w 4233616"/>
              <a:gd name="connsiteY85" fmla="*/ 1368222 h 8346397"/>
              <a:gd name="connsiteX86" fmla="*/ 1103558 w 4233616"/>
              <a:gd name="connsiteY86" fmla="*/ 1351553 h 8346397"/>
              <a:gd name="connsiteX87" fmla="*/ 1170233 w 4233616"/>
              <a:gd name="connsiteY87" fmla="*/ 1356315 h 8346397"/>
              <a:gd name="connsiteX88" fmla="*/ 1329777 w 4233616"/>
              <a:gd name="connsiteY88" fmla="*/ 1465853 h 8346397"/>
              <a:gd name="connsiteX89" fmla="*/ 1389308 w 4233616"/>
              <a:gd name="connsiteY89" fmla="*/ 1494428 h 8346397"/>
              <a:gd name="connsiteX90" fmla="*/ 1260721 w 4233616"/>
              <a:gd name="connsiteY90" fmla="*/ 1596822 h 8346397"/>
              <a:gd name="connsiteX91" fmla="*/ 1263102 w 4233616"/>
              <a:gd name="connsiteY91" fmla="*/ 1661115 h 8346397"/>
              <a:gd name="connsiteX92" fmla="*/ 1425027 w 4233616"/>
              <a:gd name="connsiteY92" fmla="*/ 1613490 h 8346397"/>
              <a:gd name="connsiteX93" fmla="*/ 1386927 w 4233616"/>
              <a:gd name="connsiteY93" fmla="*/ 1677784 h 8346397"/>
              <a:gd name="connsiteX94" fmla="*/ 1405977 w 4233616"/>
              <a:gd name="connsiteY94" fmla="*/ 1751603 h 8346397"/>
              <a:gd name="connsiteX95" fmla="*/ 1517896 w 4233616"/>
              <a:gd name="connsiteY95" fmla="*/ 1787322 h 8346397"/>
              <a:gd name="connsiteX96" fmla="*/ 1591715 w 4233616"/>
              <a:gd name="connsiteY96" fmla="*/ 1803990 h 8346397"/>
              <a:gd name="connsiteX97" fmla="*/ 1501227 w 4233616"/>
              <a:gd name="connsiteY97" fmla="*/ 1934959 h 8346397"/>
              <a:gd name="connsiteX98" fmla="*/ 1494083 w 4233616"/>
              <a:gd name="connsiteY98" fmla="*/ 1984965 h 8346397"/>
              <a:gd name="connsiteX99" fmla="*/ 1422646 w 4233616"/>
              <a:gd name="connsiteY99" fmla="*/ 2020684 h 8346397"/>
              <a:gd name="connsiteX100" fmla="*/ 1391690 w 4233616"/>
              <a:gd name="connsiteY100" fmla="*/ 2082597 h 8346397"/>
              <a:gd name="connsiteX101" fmla="*/ 1260721 w 4233616"/>
              <a:gd name="connsiteY101" fmla="*/ 2056403 h 8346397"/>
              <a:gd name="connsiteX102" fmla="*/ 1139277 w 4233616"/>
              <a:gd name="connsiteY102" fmla="*/ 2056402 h 8346397"/>
              <a:gd name="connsiteX103" fmla="*/ 1072602 w 4233616"/>
              <a:gd name="connsiteY103" fmla="*/ 2084978 h 8346397"/>
              <a:gd name="connsiteX104" fmla="*/ 1065458 w 4233616"/>
              <a:gd name="connsiteY104" fmla="*/ 2184990 h 8346397"/>
              <a:gd name="connsiteX105" fmla="*/ 977352 w 4233616"/>
              <a:gd name="connsiteY105" fmla="*/ 2273097 h 8346397"/>
              <a:gd name="connsiteX106" fmla="*/ 1120227 w 4233616"/>
              <a:gd name="connsiteY106" fmla="*/ 2335009 h 8346397"/>
              <a:gd name="connsiteX107" fmla="*/ 1170234 w 4233616"/>
              <a:gd name="connsiteY107" fmla="*/ 2370727 h 8346397"/>
              <a:gd name="connsiteX108" fmla="*/ 1222621 w 4233616"/>
              <a:gd name="connsiteY108" fmla="*/ 2387397 h 8346397"/>
              <a:gd name="connsiteX109" fmla="*/ 1272627 w 4233616"/>
              <a:gd name="connsiteY109" fmla="*/ 2437403 h 8346397"/>
              <a:gd name="connsiteX110" fmla="*/ 1329777 w 4233616"/>
              <a:gd name="connsiteY110" fmla="*/ 2458834 h 8346397"/>
              <a:gd name="connsiteX111" fmla="*/ 1422646 w 4233616"/>
              <a:gd name="connsiteY111" fmla="*/ 2535034 h 8346397"/>
              <a:gd name="connsiteX112" fmla="*/ 1508371 w 4233616"/>
              <a:gd name="connsiteY112" fmla="*/ 2568373 h 8346397"/>
              <a:gd name="connsiteX113" fmla="*/ 1641721 w 4233616"/>
              <a:gd name="connsiteY113" fmla="*/ 2716009 h 8346397"/>
              <a:gd name="connsiteX114" fmla="*/ 1725065 w 4233616"/>
              <a:gd name="connsiteY114" fmla="*/ 2870790 h 8346397"/>
              <a:gd name="connsiteX115" fmla="*/ 1850477 w 4233616"/>
              <a:gd name="connsiteY115" fmla="*/ 2931907 h 8346397"/>
              <a:gd name="connsiteX116" fmla="*/ 1896514 w 4233616"/>
              <a:gd name="connsiteY116" fmla="*/ 2977947 h 8346397"/>
              <a:gd name="connsiteX117" fmla="*/ 1927471 w 4233616"/>
              <a:gd name="connsiteY117" fmla="*/ 3082722 h 8346397"/>
              <a:gd name="connsiteX118" fmla="*/ 1989383 w 4233616"/>
              <a:gd name="connsiteY118" fmla="*/ 3185115 h 8346397"/>
              <a:gd name="connsiteX119" fmla="*/ 2051296 w 4233616"/>
              <a:gd name="connsiteY119" fmla="*/ 3223215 h 8346397"/>
              <a:gd name="connsiteX120" fmla="*/ 2182265 w 4233616"/>
              <a:gd name="connsiteY120" fmla="*/ 3370853 h 8346397"/>
              <a:gd name="connsiteX121" fmla="*/ 2325139 w 4233616"/>
              <a:gd name="connsiteY121" fmla="*/ 3447053 h 8346397"/>
              <a:gd name="connsiteX122" fmla="*/ 2384671 w 4233616"/>
              <a:gd name="connsiteY122" fmla="*/ 3532778 h 8346397"/>
              <a:gd name="connsiteX123" fmla="*/ 2432296 w 4233616"/>
              <a:gd name="connsiteY123" fmla="*/ 3599453 h 8346397"/>
              <a:gd name="connsiteX124" fmla="*/ 2479921 w 4233616"/>
              <a:gd name="connsiteY124" fmla="*/ 3589929 h 8346397"/>
              <a:gd name="connsiteX125" fmla="*/ 2484683 w 4233616"/>
              <a:gd name="connsiteY125" fmla="*/ 3742328 h 8346397"/>
              <a:gd name="connsiteX126" fmla="*/ 2537071 w 4233616"/>
              <a:gd name="connsiteY126" fmla="*/ 3835197 h 8346397"/>
              <a:gd name="connsiteX127" fmla="*/ 2529927 w 4233616"/>
              <a:gd name="connsiteY127" fmla="*/ 3873297 h 8346397"/>
              <a:gd name="connsiteX128" fmla="*/ 2598983 w 4233616"/>
              <a:gd name="connsiteY128" fmla="*/ 3909015 h 8346397"/>
              <a:gd name="connsiteX129" fmla="*/ 2656133 w 4233616"/>
              <a:gd name="connsiteY129" fmla="*/ 3854247 h 8346397"/>
              <a:gd name="connsiteX130" fmla="*/ 2689471 w 4233616"/>
              <a:gd name="connsiteY130" fmla="*/ 3937590 h 8346397"/>
              <a:gd name="connsiteX131" fmla="*/ 2734715 w 4233616"/>
              <a:gd name="connsiteY131" fmla="*/ 3982834 h 8346397"/>
              <a:gd name="connsiteX132" fmla="*/ 2808533 w 4233616"/>
              <a:gd name="connsiteY132" fmla="*/ 4006647 h 8346397"/>
              <a:gd name="connsiteX133" fmla="*/ 2860921 w 4233616"/>
              <a:gd name="connsiteY133" fmla="*/ 4075703 h 8346397"/>
              <a:gd name="connsiteX134" fmla="*/ 2946646 w 4233616"/>
              <a:gd name="connsiteY134" fmla="*/ 4130472 h 8346397"/>
              <a:gd name="connsiteX135" fmla="*/ 2999033 w 4233616"/>
              <a:gd name="connsiteY135" fmla="*/ 4163809 h 8346397"/>
              <a:gd name="connsiteX136" fmla="*/ 2870446 w 4233616"/>
              <a:gd name="connsiteY136" fmla="*/ 4256678 h 8346397"/>
              <a:gd name="connsiteX137" fmla="*/ 2868064 w 4233616"/>
              <a:gd name="connsiteY137" fmla="*/ 4311446 h 8346397"/>
              <a:gd name="connsiteX138" fmla="*/ 2970458 w 4233616"/>
              <a:gd name="connsiteY138" fmla="*/ 4428128 h 8346397"/>
              <a:gd name="connsiteX139" fmla="*/ 3065708 w 4233616"/>
              <a:gd name="connsiteY139" fmla="*/ 4490040 h 8346397"/>
              <a:gd name="connsiteX140" fmla="*/ 3096665 w 4233616"/>
              <a:gd name="connsiteY140" fmla="*/ 4528140 h 8346397"/>
              <a:gd name="connsiteX141" fmla="*/ 3082377 w 4233616"/>
              <a:gd name="connsiteY141" fmla="*/ 4609103 h 8346397"/>
              <a:gd name="connsiteX142" fmla="*/ 3077615 w 4233616"/>
              <a:gd name="connsiteY142" fmla="*/ 4692447 h 8346397"/>
              <a:gd name="connsiteX143" fmla="*/ 3034752 w 4233616"/>
              <a:gd name="connsiteY143" fmla="*/ 4701972 h 8346397"/>
              <a:gd name="connsiteX144" fmla="*/ 3008558 w 4233616"/>
              <a:gd name="connsiteY144" fmla="*/ 4718640 h 8346397"/>
              <a:gd name="connsiteX145" fmla="*/ 3053802 w 4233616"/>
              <a:gd name="connsiteY145" fmla="*/ 4795632 h 8346397"/>
              <a:gd name="connsiteX146" fmla="*/ 3037133 w 4233616"/>
              <a:gd name="connsiteY146" fmla="*/ 4868659 h 8346397"/>
              <a:gd name="connsiteX147" fmla="*/ 3020465 w 4233616"/>
              <a:gd name="connsiteY147" fmla="*/ 5004390 h 8346397"/>
              <a:gd name="connsiteX148" fmla="*/ 2982365 w 4233616"/>
              <a:gd name="connsiteY148" fmla="*/ 5044872 h 8346397"/>
              <a:gd name="connsiteX149" fmla="*/ 2965696 w 4233616"/>
              <a:gd name="connsiteY149" fmla="*/ 5166315 h 8346397"/>
              <a:gd name="connsiteX150" fmla="*/ 2937121 w 4233616"/>
              <a:gd name="connsiteY150" fmla="*/ 5285378 h 8346397"/>
              <a:gd name="connsiteX151" fmla="*/ 2989508 w 4233616"/>
              <a:gd name="connsiteY151" fmla="*/ 5302047 h 8346397"/>
              <a:gd name="connsiteX152" fmla="*/ 2987127 w 4233616"/>
              <a:gd name="connsiteY152" fmla="*/ 5347290 h 8346397"/>
              <a:gd name="connsiteX153" fmla="*/ 2984746 w 4233616"/>
              <a:gd name="connsiteY153" fmla="*/ 5402059 h 8346397"/>
              <a:gd name="connsiteX154" fmla="*/ 3041896 w 4233616"/>
              <a:gd name="connsiteY154" fmla="*/ 5471115 h 8346397"/>
              <a:gd name="connsiteX155" fmla="*/ 3089521 w 4233616"/>
              <a:gd name="connsiteY155" fmla="*/ 5597322 h 8346397"/>
              <a:gd name="connsiteX156" fmla="*/ 2996652 w 4233616"/>
              <a:gd name="connsiteY156" fmla="*/ 5887834 h 8346397"/>
              <a:gd name="connsiteX157" fmla="*/ 3018083 w 4233616"/>
              <a:gd name="connsiteY157" fmla="*/ 5942603 h 8346397"/>
              <a:gd name="connsiteX158" fmla="*/ 3044277 w 4233616"/>
              <a:gd name="connsiteY158" fmla="*/ 5994990 h 8346397"/>
              <a:gd name="connsiteX159" fmla="*/ 3049040 w 4233616"/>
              <a:gd name="connsiteY159" fmla="*/ 6099765 h 8346397"/>
              <a:gd name="connsiteX160" fmla="*/ 3028402 w 4233616"/>
              <a:gd name="connsiteY160" fmla="*/ 6195807 h 8346397"/>
              <a:gd name="connsiteX161" fmla="*/ 2956170 w 4233616"/>
              <a:gd name="connsiteY161" fmla="*/ 6259310 h 8346397"/>
              <a:gd name="connsiteX162" fmla="*/ 2920452 w 4233616"/>
              <a:gd name="connsiteY162" fmla="*/ 6240259 h 8346397"/>
              <a:gd name="connsiteX163" fmla="*/ 2849015 w 4233616"/>
              <a:gd name="connsiteY163" fmla="*/ 6252165 h 8346397"/>
              <a:gd name="connsiteX164" fmla="*/ 2713283 w 4233616"/>
              <a:gd name="connsiteY164" fmla="*/ 6364084 h 8346397"/>
              <a:gd name="connsiteX165" fmla="*/ 2606127 w 4233616"/>
              <a:gd name="connsiteY165" fmla="*/ 6349797 h 8346397"/>
              <a:gd name="connsiteX166" fmla="*/ 2575171 w 4233616"/>
              <a:gd name="connsiteY166" fmla="*/ 6378372 h 8346397"/>
              <a:gd name="connsiteX167" fmla="*/ 2508495 w 4233616"/>
              <a:gd name="connsiteY167" fmla="*/ 6423614 h 8346397"/>
              <a:gd name="connsiteX168" fmla="*/ 2391815 w 4233616"/>
              <a:gd name="connsiteY168" fmla="*/ 6411709 h 8346397"/>
              <a:gd name="connsiteX169" fmla="*/ 2368002 w 4233616"/>
              <a:gd name="connsiteY169" fmla="*/ 6528390 h 8346397"/>
              <a:gd name="connsiteX170" fmla="*/ 2363240 w 4233616"/>
              <a:gd name="connsiteY170" fmla="*/ 6564109 h 8346397"/>
              <a:gd name="connsiteX171" fmla="*/ 2339428 w 4233616"/>
              <a:gd name="connsiteY171" fmla="*/ 6583159 h 8346397"/>
              <a:gd name="connsiteX172" fmla="*/ 2141783 w 4233616"/>
              <a:gd name="connsiteY172" fmla="*/ 6535534 h 8346397"/>
              <a:gd name="connsiteX173" fmla="*/ 2103683 w 4233616"/>
              <a:gd name="connsiteY173" fmla="*/ 6587922 h 8346397"/>
              <a:gd name="connsiteX174" fmla="*/ 2072727 w 4233616"/>
              <a:gd name="connsiteY174" fmla="*/ 6683172 h 8346397"/>
              <a:gd name="connsiteX175" fmla="*/ 2039389 w 4233616"/>
              <a:gd name="connsiteY175" fmla="*/ 6747465 h 8346397"/>
              <a:gd name="connsiteX176" fmla="*/ 2051296 w 4233616"/>
              <a:gd name="connsiteY176" fmla="*/ 6809378 h 8346397"/>
              <a:gd name="connsiteX177" fmla="*/ 2184646 w 4233616"/>
              <a:gd name="connsiteY177" fmla="*/ 6921297 h 8346397"/>
              <a:gd name="connsiteX178" fmla="*/ 2253702 w 4233616"/>
              <a:gd name="connsiteY178" fmla="*/ 6954634 h 8346397"/>
              <a:gd name="connsiteX179" fmla="*/ 2237033 w 4233616"/>
              <a:gd name="connsiteY179" fmla="*/ 6978447 h 8346397"/>
              <a:gd name="connsiteX180" fmla="*/ 2201315 w 4233616"/>
              <a:gd name="connsiteY180" fmla="*/ 6997497 h 8346397"/>
              <a:gd name="connsiteX181" fmla="*/ 2234652 w 4233616"/>
              <a:gd name="connsiteY181" fmla="*/ 7073697 h 8346397"/>
              <a:gd name="connsiteX182" fmla="*/ 2203696 w 4233616"/>
              <a:gd name="connsiteY182" fmla="*/ 7095128 h 8346397"/>
              <a:gd name="connsiteX183" fmla="*/ 2098921 w 4233616"/>
              <a:gd name="connsiteY183" fmla="*/ 7033215 h 8346397"/>
              <a:gd name="connsiteX184" fmla="*/ 2056058 w 4233616"/>
              <a:gd name="connsiteY184" fmla="*/ 7059409 h 8346397"/>
              <a:gd name="connsiteX185" fmla="*/ 1996527 w 4233616"/>
              <a:gd name="connsiteY185" fmla="*/ 6957015 h 8346397"/>
              <a:gd name="connsiteX186" fmla="*/ 1879846 w 4233616"/>
              <a:gd name="connsiteY186" fmla="*/ 6983209 h 8346397"/>
              <a:gd name="connsiteX187" fmla="*/ 1815552 w 4233616"/>
              <a:gd name="connsiteY187" fmla="*/ 6987972 h 8346397"/>
              <a:gd name="connsiteX188" fmla="*/ 1765546 w 4233616"/>
              <a:gd name="connsiteY188" fmla="*/ 6983210 h 8346397"/>
              <a:gd name="connsiteX189" fmla="*/ 1708396 w 4233616"/>
              <a:gd name="connsiteY189" fmla="*/ 7028453 h 8346397"/>
              <a:gd name="connsiteX190" fmla="*/ 1529802 w 4233616"/>
              <a:gd name="connsiteY190" fmla="*/ 6987972 h 8346397"/>
              <a:gd name="connsiteX191" fmla="*/ 1553614 w 4233616"/>
              <a:gd name="connsiteY191" fmla="*/ 7114178 h 8346397"/>
              <a:gd name="connsiteX192" fmla="*/ 1477415 w 4233616"/>
              <a:gd name="connsiteY192" fmla="*/ 7159422 h 8346397"/>
              <a:gd name="connsiteX193" fmla="*/ 1415502 w 4233616"/>
              <a:gd name="connsiteY193" fmla="*/ 7226096 h 8346397"/>
              <a:gd name="connsiteX194" fmla="*/ 1265483 w 4233616"/>
              <a:gd name="connsiteY194" fmla="*/ 7218953 h 8346397"/>
              <a:gd name="connsiteX195" fmla="*/ 1213096 w 4233616"/>
              <a:gd name="connsiteY195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22784 w 4233616"/>
              <a:gd name="connsiteY15" fmla="*/ 1584913 h 8346397"/>
              <a:gd name="connsiteX16" fmla="*/ 2577552 w 4233616"/>
              <a:gd name="connsiteY16" fmla="*/ 1527763 h 8346397"/>
              <a:gd name="connsiteX17" fmla="*/ 2606127 w 4233616"/>
              <a:gd name="connsiteY17" fmla="*/ 1499188 h 8346397"/>
              <a:gd name="connsiteX18" fmla="*/ 2634702 w 4233616"/>
              <a:gd name="connsiteY18" fmla="*/ 1492045 h 8346397"/>
              <a:gd name="connsiteX19" fmla="*/ 2672802 w 4233616"/>
              <a:gd name="connsiteY19" fmla="*/ 1368220 h 8346397"/>
              <a:gd name="connsiteX20" fmla="*/ 2806153 w 4233616"/>
              <a:gd name="connsiteY20" fmla="*/ 1334883 h 8346397"/>
              <a:gd name="connsiteX21" fmla="*/ 2944265 w 4233616"/>
              <a:gd name="connsiteY21" fmla="*/ 1325357 h 8346397"/>
              <a:gd name="connsiteX22" fmla="*/ 2968077 w 4233616"/>
              <a:gd name="connsiteY22" fmla="*/ 1206295 h 8346397"/>
              <a:gd name="connsiteX23" fmla="*/ 3049040 w 4233616"/>
              <a:gd name="connsiteY23" fmla="*/ 1169783 h 8346397"/>
              <a:gd name="connsiteX24" fmla="*/ 3153814 w 4233616"/>
              <a:gd name="connsiteY24" fmla="*/ 1125332 h 8346397"/>
              <a:gd name="connsiteX25" fmla="*/ 3225252 w 4233616"/>
              <a:gd name="connsiteY25" fmla="*/ 1049132 h 8346397"/>
              <a:gd name="connsiteX26" fmla="*/ 3310977 w 4233616"/>
              <a:gd name="connsiteY26" fmla="*/ 996745 h 8346397"/>
              <a:gd name="connsiteX27" fmla="*/ 3056977 w 4233616"/>
              <a:gd name="connsiteY27" fmla="*/ 982457 h 8346397"/>
              <a:gd name="connsiteX28" fmla="*/ 2958552 w 4233616"/>
              <a:gd name="connsiteY28" fmla="*/ 976107 h 8346397"/>
              <a:gd name="connsiteX29" fmla="*/ 2926802 w 4233616"/>
              <a:gd name="connsiteY29" fmla="*/ 906257 h 8346397"/>
              <a:gd name="connsiteX30" fmla="*/ 2866477 w 4233616"/>
              <a:gd name="connsiteY30" fmla="*/ 893559 h 8346397"/>
              <a:gd name="connsiteX31" fmla="*/ 2799802 w 4233616"/>
              <a:gd name="connsiteY31" fmla="*/ 874507 h 8346397"/>
              <a:gd name="connsiteX32" fmla="*/ 2761702 w 4233616"/>
              <a:gd name="connsiteY32" fmla="*/ 807832 h 8346397"/>
              <a:gd name="connsiteX33" fmla="*/ 2609302 w 4233616"/>
              <a:gd name="connsiteY33" fmla="*/ 760207 h 8346397"/>
              <a:gd name="connsiteX34" fmla="*/ 2580727 w 4233616"/>
              <a:gd name="connsiteY34" fmla="*/ 604632 h 8346397"/>
              <a:gd name="connsiteX35" fmla="*/ 2526752 w 4233616"/>
              <a:gd name="connsiteY35" fmla="*/ 531609 h 8346397"/>
              <a:gd name="connsiteX36" fmla="*/ 2596602 w 4233616"/>
              <a:gd name="connsiteY36" fmla="*/ 407782 h 8346397"/>
              <a:gd name="connsiteX37" fmla="*/ 2629939 w 4233616"/>
              <a:gd name="connsiteY37" fmla="*/ 310947 h 8346397"/>
              <a:gd name="connsiteX38" fmla="*/ 2517227 w 4233616"/>
              <a:gd name="connsiteY38" fmla="*/ 239507 h 8346397"/>
              <a:gd name="connsiteX39" fmla="*/ 2402927 w 4233616"/>
              <a:gd name="connsiteY39" fmla="*/ 271257 h 8346397"/>
              <a:gd name="connsiteX40" fmla="*/ 2275927 w 4233616"/>
              <a:gd name="connsiteY40" fmla="*/ 198232 h 8346397"/>
              <a:gd name="connsiteX41" fmla="*/ 2133052 w 4233616"/>
              <a:gd name="connsiteY41" fmla="*/ 233157 h 8346397"/>
              <a:gd name="connsiteX42" fmla="*/ 1913977 w 4233616"/>
              <a:gd name="connsiteY42" fmla="*/ 36309 h 8346397"/>
              <a:gd name="connsiteX43" fmla="*/ 1777452 w 4233616"/>
              <a:gd name="connsiteY43" fmla="*/ 13289 h 8346397"/>
              <a:gd name="connsiteX44" fmla="*/ 1703633 w 4233616"/>
              <a:gd name="connsiteY44" fmla="*/ 41864 h 8346397"/>
              <a:gd name="connsiteX45" fmla="*/ 1615527 w 4233616"/>
              <a:gd name="connsiteY45" fmla="*/ 75203 h 8346397"/>
              <a:gd name="connsiteX46" fmla="*/ 1515515 w 4233616"/>
              <a:gd name="connsiteY46" fmla="*/ 129971 h 8346397"/>
              <a:gd name="connsiteX47" fmla="*/ 1525040 w 4233616"/>
              <a:gd name="connsiteY47" fmla="*/ 194264 h 8346397"/>
              <a:gd name="connsiteX48" fmla="*/ 1505990 w 4233616"/>
              <a:gd name="connsiteY48" fmla="*/ 251415 h 8346397"/>
              <a:gd name="connsiteX49" fmla="*/ 1413121 w 4233616"/>
              <a:gd name="connsiteY49" fmla="*/ 270464 h 8346397"/>
              <a:gd name="connsiteX50" fmla="*/ 1339302 w 4233616"/>
              <a:gd name="connsiteY50" fmla="*/ 306184 h 8346397"/>
              <a:gd name="connsiteX51" fmla="*/ 1260721 w 4233616"/>
              <a:gd name="connsiteY51" fmla="*/ 346665 h 8346397"/>
              <a:gd name="connsiteX52" fmla="*/ 1191665 w 4233616"/>
              <a:gd name="connsiteY52" fmla="*/ 272847 h 8346397"/>
              <a:gd name="connsiteX53" fmla="*/ 1082127 w 4233616"/>
              <a:gd name="connsiteY53" fmla="*/ 353809 h 8346397"/>
              <a:gd name="connsiteX54" fmla="*/ 1020215 w 4233616"/>
              <a:gd name="connsiteY54" fmla="*/ 420484 h 8346397"/>
              <a:gd name="connsiteX55" fmla="*/ 858290 w 4233616"/>
              <a:gd name="connsiteY55" fmla="*/ 301422 h 8346397"/>
              <a:gd name="connsiteX56" fmla="*/ 796377 w 4233616"/>
              <a:gd name="connsiteY56" fmla="*/ 406196 h 8346397"/>
              <a:gd name="connsiteX57" fmla="*/ 755896 w 4233616"/>
              <a:gd name="connsiteY57" fmla="*/ 341903 h 8346397"/>
              <a:gd name="connsiteX58" fmla="*/ 689221 w 4233616"/>
              <a:gd name="connsiteY58" fmla="*/ 270465 h 8346397"/>
              <a:gd name="connsiteX59" fmla="*/ 667790 w 4233616"/>
              <a:gd name="connsiteY59" fmla="*/ 313328 h 8346397"/>
              <a:gd name="connsiteX60" fmla="*/ 620165 w 4233616"/>
              <a:gd name="connsiteY60" fmla="*/ 382384 h 8346397"/>
              <a:gd name="connsiteX61" fmla="*/ 589208 w 4233616"/>
              <a:gd name="connsiteY61" fmla="*/ 396672 h 8346397"/>
              <a:gd name="connsiteX62" fmla="*/ 498721 w 4233616"/>
              <a:gd name="connsiteY62" fmla="*/ 482397 h 8346397"/>
              <a:gd name="connsiteX63" fmla="*/ 396327 w 4233616"/>
              <a:gd name="connsiteY63" fmla="*/ 380003 h 8346397"/>
              <a:gd name="connsiteX64" fmla="*/ 243927 w 4233616"/>
              <a:gd name="connsiteY64" fmla="*/ 294278 h 8346397"/>
              <a:gd name="connsiteX65" fmla="*/ 174871 w 4233616"/>
              <a:gd name="connsiteY65" fmla="*/ 327615 h 8346397"/>
              <a:gd name="connsiteX66" fmla="*/ 127246 w 4233616"/>
              <a:gd name="connsiteY66" fmla="*/ 410959 h 8346397"/>
              <a:gd name="connsiteX67" fmla="*/ 43902 w 4233616"/>
              <a:gd name="connsiteY67" fmla="*/ 472872 h 8346397"/>
              <a:gd name="connsiteX68" fmla="*/ 8183 w 4233616"/>
              <a:gd name="connsiteY68" fmla="*/ 484778 h 8346397"/>
              <a:gd name="connsiteX69" fmla="*/ 198683 w 4233616"/>
              <a:gd name="connsiteY69" fmla="*/ 689565 h 8346397"/>
              <a:gd name="connsiteX70" fmla="*/ 265359 w 4233616"/>
              <a:gd name="connsiteY70" fmla="*/ 706234 h 8346397"/>
              <a:gd name="connsiteX71" fmla="*/ 298697 w 4233616"/>
              <a:gd name="connsiteY71" fmla="*/ 730047 h 8346397"/>
              <a:gd name="connsiteX72" fmla="*/ 296315 w 4233616"/>
              <a:gd name="connsiteY72" fmla="*/ 901496 h 8346397"/>
              <a:gd name="connsiteX73" fmla="*/ 362990 w 4233616"/>
              <a:gd name="connsiteY73" fmla="*/ 906259 h 8346397"/>
              <a:gd name="connsiteX74" fmla="*/ 401090 w 4233616"/>
              <a:gd name="connsiteY74" fmla="*/ 856253 h 8346397"/>
              <a:gd name="connsiteX75" fmla="*/ 482052 w 4233616"/>
              <a:gd name="connsiteY75" fmla="*/ 894353 h 8346397"/>
              <a:gd name="connsiteX76" fmla="*/ 420140 w 4233616"/>
              <a:gd name="connsiteY76" fmla="*/ 1039609 h 8346397"/>
              <a:gd name="connsiteX77" fmla="*/ 434427 w 4233616"/>
              <a:gd name="connsiteY77" fmla="*/ 1087234 h 8346397"/>
              <a:gd name="connsiteX78" fmla="*/ 379658 w 4233616"/>
              <a:gd name="connsiteY78" fmla="*/ 1139622 h 8346397"/>
              <a:gd name="connsiteX79" fmla="*/ 415377 w 4233616"/>
              <a:gd name="connsiteY79" fmla="*/ 1168196 h 8346397"/>
              <a:gd name="connsiteX80" fmla="*/ 486815 w 4233616"/>
              <a:gd name="connsiteY80" fmla="*/ 1256303 h 8346397"/>
              <a:gd name="connsiteX81" fmla="*/ 527296 w 4233616"/>
              <a:gd name="connsiteY81" fmla="*/ 1344409 h 8346397"/>
              <a:gd name="connsiteX82" fmla="*/ 636833 w 4233616"/>
              <a:gd name="connsiteY82" fmla="*/ 1396797 h 8346397"/>
              <a:gd name="connsiteX83" fmla="*/ 746371 w 4233616"/>
              <a:gd name="connsiteY83" fmla="*/ 1420609 h 8346397"/>
              <a:gd name="connsiteX84" fmla="*/ 829715 w 4233616"/>
              <a:gd name="connsiteY84" fmla="*/ 1468234 h 8346397"/>
              <a:gd name="connsiteX85" fmla="*/ 913058 w 4233616"/>
              <a:gd name="connsiteY85" fmla="*/ 1442040 h 8346397"/>
              <a:gd name="connsiteX86" fmla="*/ 994021 w 4233616"/>
              <a:gd name="connsiteY86" fmla="*/ 1368222 h 8346397"/>
              <a:gd name="connsiteX87" fmla="*/ 1103558 w 4233616"/>
              <a:gd name="connsiteY87" fmla="*/ 1351553 h 8346397"/>
              <a:gd name="connsiteX88" fmla="*/ 1170233 w 4233616"/>
              <a:gd name="connsiteY88" fmla="*/ 1356315 h 8346397"/>
              <a:gd name="connsiteX89" fmla="*/ 1329777 w 4233616"/>
              <a:gd name="connsiteY89" fmla="*/ 1465853 h 8346397"/>
              <a:gd name="connsiteX90" fmla="*/ 1389308 w 4233616"/>
              <a:gd name="connsiteY90" fmla="*/ 1494428 h 8346397"/>
              <a:gd name="connsiteX91" fmla="*/ 1260721 w 4233616"/>
              <a:gd name="connsiteY91" fmla="*/ 1596822 h 8346397"/>
              <a:gd name="connsiteX92" fmla="*/ 1263102 w 4233616"/>
              <a:gd name="connsiteY92" fmla="*/ 1661115 h 8346397"/>
              <a:gd name="connsiteX93" fmla="*/ 1425027 w 4233616"/>
              <a:gd name="connsiteY93" fmla="*/ 1613490 h 8346397"/>
              <a:gd name="connsiteX94" fmla="*/ 1386927 w 4233616"/>
              <a:gd name="connsiteY94" fmla="*/ 1677784 h 8346397"/>
              <a:gd name="connsiteX95" fmla="*/ 1405977 w 4233616"/>
              <a:gd name="connsiteY95" fmla="*/ 1751603 h 8346397"/>
              <a:gd name="connsiteX96" fmla="*/ 1517896 w 4233616"/>
              <a:gd name="connsiteY96" fmla="*/ 1787322 h 8346397"/>
              <a:gd name="connsiteX97" fmla="*/ 1591715 w 4233616"/>
              <a:gd name="connsiteY97" fmla="*/ 1803990 h 8346397"/>
              <a:gd name="connsiteX98" fmla="*/ 1501227 w 4233616"/>
              <a:gd name="connsiteY98" fmla="*/ 1934959 h 8346397"/>
              <a:gd name="connsiteX99" fmla="*/ 1494083 w 4233616"/>
              <a:gd name="connsiteY99" fmla="*/ 1984965 h 8346397"/>
              <a:gd name="connsiteX100" fmla="*/ 1422646 w 4233616"/>
              <a:gd name="connsiteY100" fmla="*/ 2020684 h 8346397"/>
              <a:gd name="connsiteX101" fmla="*/ 1391690 w 4233616"/>
              <a:gd name="connsiteY101" fmla="*/ 2082597 h 8346397"/>
              <a:gd name="connsiteX102" fmla="*/ 1260721 w 4233616"/>
              <a:gd name="connsiteY102" fmla="*/ 2056403 h 8346397"/>
              <a:gd name="connsiteX103" fmla="*/ 1139277 w 4233616"/>
              <a:gd name="connsiteY103" fmla="*/ 2056402 h 8346397"/>
              <a:gd name="connsiteX104" fmla="*/ 1072602 w 4233616"/>
              <a:gd name="connsiteY104" fmla="*/ 2084978 h 8346397"/>
              <a:gd name="connsiteX105" fmla="*/ 1065458 w 4233616"/>
              <a:gd name="connsiteY105" fmla="*/ 2184990 h 8346397"/>
              <a:gd name="connsiteX106" fmla="*/ 977352 w 4233616"/>
              <a:gd name="connsiteY106" fmla="*/ 2273097 h 8346397"/>
              <a:gd name="connsiteX107" fmla="*/ 1120227 w 4233616"/>
              <a:gd name="connsiteY107" fmla="*/ 2335009 h 8346397"/>
              <a:gd name="connsiteX108" fmla="*/ 1170234 w 4233616"/>
              <a:gd name="connsiteY108" fmla="*/ 2370727 h 8346397"/>
              <a:gd name="connsiteX109" fmla="*/ 1222621 w 4233616"/>
              <a:gd name="connsiteY109" fmla="*/ 2387397 h 8346397"/>
              <a:gd name="connsiteX110" fmla="*/ 1272627 w 4233616"/>
              <a:gd name="connsiteY110" fmla="*/ 2437403 h 8346397"/>
              <a:gd name="connsiteX111" fmla="*/ 1329777 w 4233616"/>
              <a:gd name="connsiteY111" fmla="*/ 2458834 h 8346397"/>
              <a:gd name="connsiteX112" fmla="*/ 1422646 w 4233616"/>
              <a:gd name="connsiteY112" fmla="*/ 2535034 h 8346397"/>
              <a:gd name="connsiteX113" fmla="*/ 1508371 w 4233616"/>
              <a:gd name="connsiteY113" fmla="*/ 2568373 h 8346397"/>
              <a:gd name="connsiteX114" fmla="*/ 1641721 w 4233616"/>
              <a:gd name="connsiteY114" fmla="*/ 2716009 h 8346397"/>
              <a:gd name="connsiteX115" fmla="*/ 1725065 w 4233616"/>
              <a:gd name="connsiteY115" fmla="*/ 2870790 h 8346397"/>
              <a:gd name="connsiteX116" fmla="*/ 1850477 w 4233616"/>
              <a:gd name="connsiteY116" fmla="*/ 2931907 h 8346397"/>
              <a:gd name="connsiteX117" fmla="*/ 1896514 w 4233616"/>
              <a:gd name="connsiteY117" fmla="*/ 2977947 h 8346397"/>
              <a:gd name="connsiteX118" fmla="*/ 1927471 w 4233616"/>
              <a:gd name="connsiteY118" fmla="*/ 3082722 h 8346397"/>
              <a:gd name="connsiteX119" fmla="*/ 1989383 w 4233616"/>
              <a:gd name="connsiteY119" fmla="*/ 3185115 h 8346397"/>
              <a:gd name="connsiteX120" fmla="*/ 2051296 w 4233616"/>
              <a:gd name="connsiteY120" fmla="*/ 3223215 h 8346397"/>
              <a:gd name="connsiteX121" fmla="*/ 2182265 w 4233616"/>
              <a:gd name="connsiteY121" fmla="*/ 3370853 h 8346397"/>
              <a:gd name="connsiteX122" fmla="*/ 2325139 w 4233616"/>
              <a:gd name="connsiteY122" fmla="*/ 3447053 h 8346397"/>
              <a:gd name="connsiteX123" fmla="*/ 2384671 w 4233616"/>
              <a:gd name="connsiteY123" fmla="*/ 3532778 h 8346397"/>
              <a:gd name="connsiteX124" fmla="*/ 2432296 w 4233616"/>
              <a:gd name="connsiteY124" fmla="*/ 3599453 h 8346397"/>
              <a:gd name="connsiteX125" fmla="*/ 2479921 w 4233616"/>
              <a:gd name="connsiteY125" fmla="*/ 3589929 h 8346397"/>
              <a:gd name="connsiteX126" fmla="*/ 2484683 w 4233616"/>
              <a:gd name="connsiteY126" fmla="*/ 3742328 h 8346397"/>
              <a:gd name="connsiteX127" fmla="*/ 2537071 w 4233616"/>
              <a:gd name="connsiteY127" fmla="*/ 3835197 h 8346397"/>
              <a:gd name="connsiteX128" fmla="*/ 2529927 w 4233616"/>
              <a:gd name="connsiteY128" fmla="*/ 3873297 h 8346397"/>
              <a:gd name="connsiteX129" fmla="*/ 2598983 w 4233616"/>
              <a:gd name="connsiteY129" fmla="*/ 3909015 h 8346397"/>
              <a:gd name="connsiteX130" fmla="*/ 2656133 w 4233616"/>
              <a:gd name="connsiteY130" fmla="*/ 3854247 h 8346397"/>
              <a:gd name="connsiteX131" fmla="*/ 2689471 w 4233616"/>
              <a:gd name="connsiteY131" fmla="*/ 3937590 h 8346397"/>
              <a:gd name="connsiteX132" fmla="*/ 2734715 w 4233616"/>
              <a:gd name="connsiteY132" fmla="*/ 3982834 h 8346397"/>
              <a:gd name="connsiteX133" fmla="*/ 2808533 w 4233616"/>
              <a:gd name="connsiteY133" fmla="*/ 4006647 h 8346397"/>
              <a:gd name="connsiteX134" fmla="*/ 2860921 w 4233616"/>
              <a:gd name="connsiteY134" fmla="*/ 4075703 h 8346397"/>
              <a:gd name="connsiteX135" fmla="*/ 2946646 w 4233616"/>
              <a:gd name="connsiteY135" fmla="*/ 4130472 h 8346397"/>
              <a:gd name="connsiteX136" fmla="*/ 2999033 w 4233616"/>
              <a:gd name="connsiteY136" fmla="*/ 4163809 h 8346397"/>
              <a:gd name="connsiteX137" fmla="*/ 2870446 w 4233616"/>
              <a:gd name="connsiteY137" fmla="*/ 4256678 h 8346397"/>
              <a:gd name="connsiteX138" fmla="*/ 2868064 w 4233616"/>
              <a:gd name="connsiteY138" fmla="*/ 4311446 h 8346397"/>
              <a:gd name="connsiteX139" fmla="*/ 2970458 w 4233616"/>
              <a:gd name="connsiteY139" fmla="*/ 4428128 h 8346397"/>
              <a:gd name="connsiteX140" fmla="*/ 3065708 w 4233616"/>
              <a:gd name="connsiteY140" fmla="*/ 4490040 h 8346397"/>
              <a:gd name="connsiteX141" fmla="*/ 3096665 w 4233616"/>
              <a:gd name="connsiteY141" fmla="*/ 4528140 h 8346397"/>
              <a:gd name="connsiteX142" fmla="*/ 3082377 w 4233616"/>
              <a:gd name="connsiteY142" fmla="*/ 4609103 h 8346397"/>
              <a:gd name="connsiteX143" fmla="*/ 3077615 w 4233616"/>
              <a:gd name="connsiteY143" fmla="*/ 4692447 h 8346397"/>
              <a:gd name="connsiteX144" fmla="*/ 3034752 w 4233616"/>
              <a:gd name="connsiteY144" fmla="*/ 4701972 h 8346397"/>
              <a:gd name="connsiteX145" fmla="*/ 3008558 w 4233616"/>
              <a:gd name="connsiteY145" fmla="*/ 4718640 h 8346397"/>
              <a:gd name="connsiteX146" fmla="*/ 3053802 w 4233616"/>
              <a:gd name="connsiteY146" fmla="*/ 4795632 h 8346397"/>
              <a:gd name="connsiteX147" fmla="*/ 3037133 w 4233616"/>
              <a:gd name="connsiteY147" fmla="*/ 4868659 h 8346397"/>
              <a:gd name="connsiteX148" fmla="*/ 3020465 w 4233616"/>
              <a:gd name="connsiteY148" fmla="*/ 5004390 h 8346397"/>
              <a:gd name="connsiteX149" fmla="*/ 2982365 w 4233616"/>
              <a:gd name="connsiteY149" fmla="*/ 5044872 h 8346397"/>
              <a:gd name="connsiteX150" fmla="*/ 2965696 w 4233616"/>
              <a:gd name="connsiteY150" fmla="*/ 5166315 h 8346397"/>
              <a:gd name="connsiteX151" fmla="*/ 2937121 w 4233616"/>
              <a:gd name="connsiteY151" fmla="*/ 5285378 h 8346397"/>
              <a:gd name="connsiteX152" fmla="*/ 2989508 w 4233616"/>
              <a:gd name="connsiteY152" fmla="*/ 5302047 h 8346397"/>
              <a:gd name="connsiteX153" fmla="*/ 2987127 w 4233616"/>
              <a:gd name="connsiteY153" fmla="*/ 5347290 h 8346397"/>
              <a:gd name="connsiteX154" fmla="*/ 2984746 w 4233616"/>
              <a:gd name="connsiteY154" fmla="*/ 5402059 h 8346397"/>
              <a:gd name="connsiteX155" fmla="*/ 3041896 w 4233616"/>
              <a:gd name="connsiteY155" fmla="*/ 5471115 h 8346397"/>
              <a:gd name="connsiteX156" fmla="*/ 3089521 w 4233616"/>
              <a:gd name="connsiteY156" fmla="*/ 5597322 h 8346397"/>
              <a:gd name="connsiteX157" fmla="*/ 2996652 w 4233616"/>
              <a:gd name="connsiteY157" fmla="*/ 5887834 h 8346397"/>
              <a:gd name="connsiteX158" fmla="*/ 3018083 w 4233616"/>
              <a:gd name="connsiteY158" fmla="*/ 5942603 h 8346397"/>
              <a:gd name="connsiteX159" fmla="*/ 3044277 w 4233616"/>
              <a:gd name="connsiteY159" fmla="*/ 5994990 h 8346397"/>
              <a:gd name="connsiteX160" fmla="*/ 3049040 w 4233616"/>
              <a:gd name="connsiteY160" fmla="*/ 6099765 h 8346397"/>
              <a:gd name="connsiteX161" fmla="*/ 3028402 w 4233616"/>
              <a:gd name="connsiteY161" fmla="*/ 6195807 h 8346397"/>
              <a:gd name="connsiteX162" fmla="*/ 2956170 w 4233616"/>
              <a:gd name="connsiteY162" fmla="*/ 6259310 h 8346397"/>
              <a:gd name="connsiteX163" fmla="*/ 2920452 w 4233616"/>
              <a:gd name="connsiteY163" fmla="*/ 6240259 h 8346397"/>
              <a:gd name="connsiteX164" fmla="*/ 2849015 w 4233616"/>
              <a:gd name="connsiteY164" fmla="*/ 6252165 h 8346397"/>
              <a:gd name="connsiteX165" fmla="*/ 2713283 w 4233616"/>
              <a:gd name="connsiteY165" fmla="*/ 6364084 h 8346397"/>
              <a:gd name="connsiteX166" fmla="*/ 2606127 w 4233616"/>
              <a:gd name="connsiteY166" fmla="*/ 6349797 h 8346397"/>
              <a:gd name="connsiteX167" fmla="*/ 2575171 w 4233616"/>
              <a:gd name="connsiteY167" fmla="*/ 6378372 h 8346397"/>
              <a:gd name="connsiteX168" fmla="*/ 2508495 w 4233616"/>
              <a:gd name="connsiteY168" fmla="*/ 6423614 h 8346397"/>
              <a:gd name="connsiteX169" fmla="*/ 2391815 w 4233616"/>
              <a:gd name="connsiteY169" fmla="*/ 6411709 h 8346397"/>
              <a:gd name="connsiteX170" fmla="*/ 2368002 w 4233616"/>
              <a:gd name="connsiteY170" fmla="*/ 6528390 h 8346397"/>
              <a:gd name="connsiteX171" fmla="*/ 2363240 w 4233616"/>
              <a:gd name="connsiteY171" fmla="*/ 6564109 h 8346397"/>
              <a:gd name="connsiteX172" fmla="*/ 2339428 w 4233616"/>
              <a:gd name="connsiteY172" fmla="*/ 6583159 h 8346397"/>
              <a:gd name="connsiteX173" fmla="*/ 2141783 w 4233616"/>
              <a:gd name="connsiteY173" fmla="*/ 6535534 h 8346397"/>
              <a:gd name="connsiteX174" fmla="*/ 2103683 w 4233616"/>
              <a:gd name="connsiteY174" fmla="*/ 6587922 h 8346397"/>
              <a:gd name="connsiteX175" fmla="*/ 2072727 w 4233616"/>
              <a:gd name="connsiteY175" fmla="*/ 6683172 h 8346397"/>
              <a:gd name="connsiteX176" fmla="*/ 2039389 w 4233616"/>
              <a:gd name="connsiteY176" fmla="*/ 6747465 h 8346397"/>
              <a:gd name="connsiteX177" fmla="*/ 2051296 w 4233616"/>
              <a:gd name="connsiteY177" fmla="*/ 6809378 h 8346397"/>
              <a:gd name="connsiteX178" fmla="*/ 2184646 w 4233616"/>
              <a:gd name="connsiteY178" fmla="*/ 6921297 h 8346397"/>
              <a:gd name="connsiteX179" fmla="*/ 2253702 w 4233616"/>
              <a:gd name="connsiteY179" fmla="*/ 6954634 h 8346397"/>
              <a:gd name="connsiteX180" fmla="*/ 2237033 w 4233616"/>
              <a:gd name="connsiteY180" fmla="*/ 6978447 h 8346397"/>
              <a:gd name="connsiteX181" fmla="*/ 2201315 w 4233616"/>
              <a:gd name="connsiteY181" fmla="*/ 6997497 h 8346397"/>
              <a:gd name="connsiteX182" fmla="*/ 2234652 w 4233616"/>
              <a:gd name="connsiteY182" fmla="*/ 7073697 h 8346397"/>
              <a:gd name="connsiteX183" fmla="*/ 2203696 w 4233616"/>
              <a:gd name="connsiteY183" fmla="*/ 7095128 h 8346397"/>
              <a:gd name="connsiteX184" fmla="*/ 2098921 w 4233616"/>
              <a:gd name="connsiteY184" fmla="*/ 7033215 h 8346397"/>
              <a:gd name="connsiteX185" fmla="*/ 2056058 w 4233616"/>
              <a:gd name="connsiteY185" fmla="*/ 7059409 h 8346397"/>
              <a:gd name="connsiteX186" fmla="*/ 1996527 w 4233616"/>
              <a:gd name="connsiteY186" fmla="*/ 6957015 h 8346397"/>
              <a:gd name="connsiteX187" fmla="*/ 1879846 w 4233616"/>
              <a:gd name="connsiteY187" fmla="*/ 6983209 h 8346397"/>
              <a:gd name="connsiteX188" fmla="*/ 1815552 w 4233616"/>
              <a:gd name="connsiteY188" fmla="*/ 6987972 h 8346397"/>
              <a:gd name="connsiteX189" fmla="*/ 1765546 w 4233616"/>
              <a:gd name="connsiteY189" fmla="*/ 6983210 h 8346397"/>
              <a:gd name="connsiteX190" fmla="*/ 1708396 w 4233616"/>
              <a:gd name="connsiteY190" fmla="*/ 7028453 h 8346397"/>
              <a:gd name="connsiteX191" fmla="*/ 1529802 w 4233616"/>
              <a:gd name="connsiteY191" fmla="*/ 6987972 h 8346397"/>
              <a:gd name="connsiteX192" fmla="*/ 1553614 w 4233616"/>
              <a:gd name="connsiteY192" fmla="*/ 7114178 h 8346397"/>
              <a:gd name="connsiteX193" fmla="*/ 1477415 w 4233616"/>
              <a:gd name="connsiteY193" fmla="*/ 7159422 h 8346397"/>
              <a:gd name="connsiteX194" fmla="*/ 1415502 w 4233616"/>
              <a:gd name="connsiteY194" fmla="*/ 7226096 h 8346397"/>
              <a:gd name="connsiteX195" fmla="*/ 1265483 w 4233616"/>
              <a:gd name="connsiteY195" fmla="*/ 7218953 h 8346397"/>
              <a:gd name="connsiteX196" fmla="*/ 1213096 w 4233616"/>
              <a:gd name="connsiteY19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13258 w 4233616"/>
              <a:gd name="connsiteY15" fmla="*/ 1630157 h 8346397"/>
              <a:gd name="connsiteX16" fmla="*/ 2522784 w 4233616"/>
              <a:gd name="connsiteY16" fmla="*/ 1584913 h 8346397"/>
              <a:gd name="connsiteX17" fmla="*/ 2577552 w 4233616"/>
              <a:gd name="connsiteY17" fmla="*/ 1527763 h 8346397"/>
              <a:gd name="connsiteX18" fmla="*/ 2606127 w 4233616"/>
              <a:gd name="connsiteY18" fmla="*/ 1499188 h 8346397"/>
              <a:gd name="connsiteX19" fmla="*/ 2634702 w 4233616"/>
              <a:gd name="connsiteY19" fmla="*/ 1492045 h 8346397"/>
              <a:gd name="connsiteX20" fmla="*/ 2672802 w 4233616"/>
              <a:gd name="connsiteY20" fmla="*/ 1368220 h 8346397"/>
              <a:gd name="connsiteX21" fmla="*/ 2806153 w 4233616"/>
              <a:gd name="connsiteY21" fmla="*/ 1334883 h 8346397"/>
              <a:gd name="connsiteX22" fmla="*/ 2944265 w 4233616"/>
              <a:gd name="connsiteY22" fmla="*/ 1325357 h 8346397"/>
              <a:gd name="connsiteX23" fmla="*/ 2968077 w 4233616"/>
              <a:gd name="connsiteY23" fmla="*/ 1206295 h 8346397"/>
              <a:gd name="connsiteX24" fmla="*/ 3049040 w 4233616"/>
              <a:gd name="connsiteY24" fmla="*/ 1169783 h 8346397"/>
              <a:gd name="connsiteX25" fmla="*/ 3153814 w 4233616"/>
              <a:gd name="connsiteY25" fmla="*/ 1125332 h 8346397"/>
              <a:gd name="connsiteX26" fmla="*/ 3225252 w 4233616"/>
              <a:gd name="connsiteY26" fmla="*/ 1049132 h 8346397"/>
              <a:gd name="connsiteX27" fmla="*/ 3310977 w 4233616"/>
              <a:gd name="connsiteY27" fmla="*/ 996745 h 8346397"/>
              <a:gd name="connsiteX28" fmla="*/ 3056977 w 4233616"/>
              <a:gd name="connsiteY28" fmla="*/ 982457 h 8346397"/>
              <a:gd name="connsiteX29" fmla="*/ 2958552 w 4233616"/>
              <a:gd name="connsiteY29" fmla="*/ 976107 h 8346397"/>
              <a:gd name="connsiteX30" fmla="*/ 2926802 w 4233616"/>
              <a:gd name="connsiteY30" fmla="*/ 906257 h 8346397"/>
              <a:gd name="connsiteX31" fmla="*/ 2866477 w 4233616"/>
              <a:gd name="connsiteY31" fmla="*/ 893559 h 8346397"/>
              <a:gd name="connsiteX32" fmla="*/ 2799802 w 4233616"/>
              <a:gd name="connsiteY32" fmla="*/ 874507 h 8346397"/>
              <a:gd name="connsiteX33" fmla="*/ 2761702 w 4233616"/>
              <a:gd name="connsiteY33" fmla="*/ 807832 h 8346397"/>
              <a:gd name="connsiteX34" fmla="*/ 2609302 w 4233616"/>
              <a:gd name="connsiteY34" fmla="*/ 760207 h 8346397"/>
              <a:gd name="connsiteX35" fmla="*/ 2580727 w 4233616"/>
              <a:gd name="connsiteY35" fmla="*/ 604632 h 8346397"/>
              <a:gd name="connsiteX36" fmla="*/ 2526752 w 4233616"/>
              <a:gd name="connsiteY36" fmla="*/ 531609 h 8346397"/>
              <a:gd name="connsiteX37" fmla="*/ 2596602 w 4233616"/>
              <a:gd name="connsiteY37" fmla="*/ 407782 h 8346397"/>
              <a:gd name="connsiteX38" fmla="*/ 2629939 w 4233616"/>
              <a:gd name="connsiteY38" fmla="*/ 310947 h 8346397"/>
              <a:gd name="connsiteX39" fmla="*/ 2517227 w 4233616"/>
              <a:gd name="connsiteY39" fmla="*/ 239507 h 8346397"/>
              <a:gd name="connsiteX40" fmla="*/ 2402927 w 4233616"/>
              <a:gd name="connsiteY40" fmla="*/ 271257 h 8346397"/>
              <a:gd name="connsiteX41" fmla="*/ 2275927 w 4233616"/>
              <a:gd name="connsiteY41" fmla="*/ 198232 h 8346397"/>
              <a:gd name="connsiteX42" fmla="*/ 2133052 w 4233616"/>
              <a:gd name="connsiteY42" fmla="*/ 233157 h 8346397"/>
              <a:gd name="connsiteX43" fmla="*/ 1913977 w 4233616"/>
              <a:gd name="connsiteY43" fmla="*/ 36309 h 8346397"/>
              <a:gd name="connsiteX44" fmla="*/ 1777452 w 4233616"/>
              <a:gd name="connsiteY44" fmla="*/ 13289 h 8346397"/>
              <a:gd name="connsiteX45" fmla="*/ 1703633 w 4233616"/>
              <a:gd name="connsiteY45" fmla="*/ 41864 h 8346397"/>
              <a:gd name="connsiteX46" fmla="*/ 1615527 w 4233616"/>
              <a:gd name="connsiteY46" fmla="*/ 75203 h 8346397"/>
              <a:gd name="connsiteX47" fmla="*/ 1515515 w 4233616"/>
              <a:gd name="connsiteY47" fmla="*/ 129971 h 8346397"/>
              <a:gd name="connsiteX48" fmla="*/ 1525040 w 4233616"/>
              <a:gd name="connsiteY48" fmla="*/ 194264 h 8346397"/>
              <a:gd name="connsiteX49" fmla="*/ 1505990 w 4233616"/>
              <a:gd name="connsiteY49" fmla="*/ 251415 h 8346397"/>
              <a:gd name="connsiteX50" fmla="*/ 1413121 w 4233616"/>
              <a:gd name="connsiteY50" fmla="*/ 270464 h 8346397"/>
              <a:gd name="connsiteX51" fmla="*/ 1339302 w 4233616"/>
              <a:gd name="connsiteY51" fmla="*/ 306184 h 8346397"/>
              <a:gd name="connsiteX52" fmla="*/ 1260721 w 4233616"/>
              <a:gd name="connsiteY52" fmla="*/ 346665 h 8346397"/>
              <a:gd name="connsiteX53" fmla="*/ 1191665 w 4233616"/>
              <a:gd name="connsiteY53" fmla="*/ 272847 h 8346397"/>
              <a:gd name="connsiteX54" fmla="*/ 1082127 w 4233616"/>
              <a:gd name="connsiteY54" fmla="*/ 353809 h 8346397"/>
              <a:gd name="connsiteX55" fmla="*/ 1020215 w 4233616"/>
              <a:gd name="connsiteY55" fmla="*/ 420484 h 8346397"/>
              <a:gd name="connsiteX56" fmla="*/ 858290 w 4233616"/>
              <a:gd name="connsiteY56" fmla="*/ 301422 h 8346397"/>
              <a:gd name="connsiteX57" fmla="*/ 796377 w 4233616"/>
              <a:gd name="connsiteY57" fmla="*/ 406196 h 8346397"/>
              <a:gd name="connsiteX58" fmla="*/ 755896 w 4233616"/>
              <a:gd name="connsiteY58" fmla="*/ 341903 h 8346397"/>
              <a:gd name="connsiteX59" fmla="*/ 689221 w 4233616"/>
              <a:gd name="connsiteY59" fmla="*/ 270465 h 8346397"/>
              <a:gd name="connsiteX60" fmla="*/ 667790 w 4233616"/>
              <a:gd name="connsiteY60" fmla="*/ 313328 h 8346397"/>
              <a:gd name="connsiteX61" fmla="*/ 620165 w 4233616"/>
              <a:gd name="connsiteY61" fmla="*/ 382384 h 8346397"/>
              <a:gd name="connsiteX62" fmla="*/ 589208 w 4233616"/>
              <a:gd name="connsiteY62" fmla="*/ 396672 h 8346397"/>
              <a:gd name="connsiteX63" fmla="*/ 498721 w 4233616"/>
              <a:gd name="connsiteY63" fmla="*/ 482397 h 8346397"/>
              <a:gd name="connsiteX64" fmla="*/ 396327 w 4233616"/>
              <a:gd name="connsiteY64" fmla="*/ 380003 h 8346397"/>
              <a:gd name="connsiteX65" fmla="*/ 243927 w 4233616"/>
              <a:gd name="connsiteY65" fmla="*/ 294278 h 8346397"/>
              <a:gd name="connsiteX66" fmla="*/ 174871 w 4233616"/>
              <a:gd name="connsiteY66" fmla="*/ 327615 h 8346397"/>
              <a:gd name="connsiteX67" fmla="*/ 127246 w 4233616"/>
              <a:gd name="connsiteY67" fmla="*/ 410959 h 8346397"/>
              <a:gd name="connsiteX68" fmla="*/ 43902 w 4233616"/>
              <a:gd name="connsiteY68" fmla="*/ 472872 h 8346397"/>
              <a:gd name="connsiteX69" fmla="*/ 8183 w 4233616"/>
              <a:gd name="connsiteY69" fmla="*/ 484778 h 8346397"/>
              <a:gd name="connsiteX70" fmla="*/ 198683 w 4233616"/>
              <a:gd name="connsiteY70" fmla="*/ 689565 h 8346397"/>
              <a:gd name="connsiteX71" fmla="*/ 265359 w 4233616"/>
              <a:gd name="connsiteY71" fmla="*/ 706234 h 8346397"/>
              <a:gd name="connsiteX72" fmla="*/ 298697 w 4233616"/>
              <a:gd name="connsiteY72" fmla="*/ 730047 h 8346397"/>
              <a:gd name="connsiteX73" fmla="*/ 296315 w 4233616"/>
              <a:gd name="connsiteY73" fmla="*/ 901496 h 8346397"/>
              <a:gd name="connsiteX74" fmla="*/ 362990 w 4233616"/>
              <a:gd name="connsiteY74" fmla="*/ 906259 h 8346397"/>
              <a:gd name="connsiteX75" fmla="*/ 401090 w 4233616"/>
              <a:gd name="connsiteY75" fmla="*/ 856253 h 8346397"/>
              <a:gd name="connsiteX76" fmla="*/ 482052 w 4233616"/>
              <a:gd name="connsiteY76" fmla="*/ 894353 h 8346397"/>
              <a:gd name="connsiteX77" fmla="*/ 420140 w 4233616"/>
              <a:gd name="connsiteY77" fmla="*/ 1039609 h 8346397"/>
              <a:gd name="connsiteX78" fmla="*/ 434427 w 4233616"/>
              <a:gd name="connsiteY78" fmla="*/ 1087234 h 8346397"/>
              <a:gd name="connsiteX79" fmla="*/ 379658 w 4233616"/>
              <a:gd name="connsiteY79" fmla="*/ 1139622 h 8346397"/>
              <a:gd name="connsiteX80" fmla="*/ 415377 w 4233616"/>
              <a:gd name="connsiteY80" fmla="*/ 1168196 h 8346397"/>
              <a:gd name="connsiteX81" fmla="*/ 486815 w 4233616"/>
              <a:gd name="connsiteY81" fmla="*/ 1256303 h 8346397"/>
              <a:gd name="connsiteX82" fmla="*/ 527296 w 4233616"/>
              <a:gd name="connsiteY82" fmla="*/ 1344409 h 8346397"/>
              <a:gd name="connsiteX83" fmla="*/ 636833 w 4233616"/>
              <a:gd name="connsiteY83" fmla="*/ 1396797 h 8346397"/>
              <a:gd name="connsiteX84" fmla="*/ 746371 w 4233616"/>
              <a:gd name="connsiteY84" fmla="*/ 1420609 h 8346397"/>
              <a:gd name="connsiteX85" fmla="*/ 829715 w 4233616"/>
              <a:gd name="connsiteY85" fmla="*/ 1468234 h 8346397"/>
              <a:gd name="connsiteX86" fmla="*/ 913058 w 4233616"/>
              <a:gd name="connsiteY86" fmla="*/ 1442040 h 8346397"/>
              <a:gd name="connsiteX87" fmla="*/ 994021 w 4233616"/>
              <a:gd name="connsiteY87" fmla="*/ 1368222 h 8346397"/>
              <a:gd name="connsiteX88" fmla="*/ 1103558 w 4233616"/>
              <a:gd name="connsiteY88" fmla="*/ 1351553 h 8346397"/>
              <a:gd name="connsiteX89" fmla="*/ 1170233 w 4233616"/>
              <a:gd name="connsiteY89" fmla="*/ 1356315 h 8346397"/>
              <a:gd name="connsiteX90" fmla="*/ 1329777 w 4233616"/>
              <a:gd name="connsiteY90" fmla="*/ 1465853 h 8346397"/>
              <a:gd name="connsiteX91" fmla="*/ 1389308 w 4233616"/>
              <a:gd name="connsiteY91" fmla="*/ 1494428 h 8346397"/>
              <a:gd name="connsiteX92" fmla="*/ 1260721 w 4233616"/>
              <a:gd name="connsiteY92" fmla="*/ 1596822 h 8346397"/>
              <a:gd name="connsiteX93" fmla="*/ 1263102 w 4233616"/>
              <a:gd name="connsiteY93" fmla="*/ 1661115 h 8346397"/>
              <a:gd name="connsiteX94" fmla="*/ 1425027 w 4233616"/>
              <a:gd name="connsiteY94" fmla="*/ 1613490 h 8346397"/>
              <a:gd name="connsiteX95" fmla="*/ 1386927 w 4233616"/>
              <a:gd name="connsiteY95" fmla="*/ 1677784 h 8346397"/>
              <a:gd name="connsiteX96" fmla="*/ 1405977 w 4233616"/>
              <a:gd name="connsiteY96" fmla="*/ 1751603 h 8346397"/>
              <a:gd name="connsiteX97" fmla="*/ 1517896 w 4233616"/>
              <a:gd name="connsiteY97" fmla="*/ 1787322 h 8346397"/>
              <a:gd name="connsiteX98" fmla="*/ 1591715 w 4233616"/>
              <a:gd name="connsiteY98" fmla="*/ 1803990 h 8346397"/>
              <a:gd name="connsiteX99" fmla="*/ 1501227 w 4233616"/>
              <a:gd name="connsiteY99" fmla="*/ 1934959 h 8346397"/>
              <a:gd name="connsiteX100" fmla="*/ 1494083 w 4233616"/>
              <a:gd name="connsiteY100" fmla="*/ 1984965 h 8346397"/>
              <a:gd name="connsiteX101" fmla="*/ 1422646 w 4233616"/>
              <a:gd name="connsiteY101" fmla="*/ 2020684 h 8346397"/>
              <a:gd name="connsiteX102" fmla="*/ 1391690 w 4233616"/>
              <a:gd name="connsiteY102" fmla="*/ 2082597 h 8346397"/>
              <a:gd name="connsiteX103" fmla="*/ 1260721 w 4233616"/>
              <a:gd name="connsiteY103" fmla="*/ 2056403 h 8346397"/>
              <a:gd name="connsiteX104" fmla="*/ 1139277 w 4233616"/>
              <a:gd name="connsiteY104" fmla="*/ 2056402 h 8346397"/>
              <a:gd name="connsiteX105" fmla="*/ 1072602 w 4233616"/>
              <a:gd name="connsiteY105" fmla="*/ 2084978 h 8346397"/>
              <a:gd name="connsiteX106" fmla="*/ 1065458 w 4233616"/>
              <a:gd name="connsiteY106" fmla="*/ 2184990 h 8346397"/>
              <a:gd name="connsiteX107" fmla="*/ 977352 w 4233616"/>
              <a:gd name="connsiteY107" fmla="*/ 2273097 h 8346397"/>
              <a:gd name="connsiteX108" fmla="*/ 1120227 w 4233616"/>
              <a:gd name="connsiteY108" fmla="*/ 2335009 h 8346397"/>
              <a:gd name="connsiteX109" fmla="*/ 1170234 w 4233616"/>
              <a:gd name="connsiteY109" fmla="*/ 2370727 h 8346397"/>
              <a:gd name="connsiteX110" fmla="*/ 1222621 w 4233616"/>
              <a:gd name="connsiteY110" fmla="*/ 2387397 h 8346397"/>
              <a:gd name="connsiteX111" fmla="*/ 1272627 w 4233616"/>
              <a:gd name="connsiteY111" fmla="*/ 2437403 h 8346397"/>
              <a:gd name="connsiteX112" fmla="*/ 1329777 w 4233616"/>
              <a:gd name="connsiteY112" fmla="*/ 2458834 h 8346397"/>
              <a:gd name="connsiteX113" fmla="*/ 1422646 w 4233616"/>
              <a:gd name="connsiteY113" fmla="*/ 2535034 h 8346397"/>
              <a:gd name="connsiteX114" fmla="*/ 1508371 w 4233616"/>
              <a:gd name="connsiteY114" fmla="*/ 2568373 h 8346397"/>
              <a:gd name="connsiteX115" fmla="*/ 1641721 w 4233616"/>
              <a:gd name="connsiteY115" fmla="*/ 2716009 h 8346397"/>
              <a:gd name="connsiteX116" fmla="*/ 1725065 w 4233616"/>
              <a:gd name="connsiteY116" fmla="*/ 2870790 h 8346397"/>
              <a:gd name="connsiteX117" fmla="*/ 1850477 w 4233616"/>
              <a:gd name="connsiteY117" fmla="*/ 2931907 h 8346397"/>
              <a:gd name="connsiteX118" fmla="*/ 1896514 w 4233616"/>
              <a:gd name="connsiteY118" fmla="*/ 2977947 h 8346397"/>
              <a:gd name="connsiteX119" fmla="*/ 1927471 w 4233616"/>
              <a:gd name="connsiteY119" fmla="*/ 3082722 h 8346397"/>
              <a:gd name="connsiteX120" fmla="*/ 1989383 w 4233616"/>
              <a:gd name="connsiteY120" fmla="*/ 3185115 h 8346397"/>
              <a:gd name="connsiteX121" fmla="*/ 2051296 w 4233616"/>
              <a:gd name="connsiteY121" fmla="*/ 3223215 h 8346397"/>
              <a:gd name="connsiteX122" fmla="*/ 2182265 w 4233616"/>
              <a:gd name="connsiteY122" fmla="*/ 3370853 h 8346397"/>
              <a:gd name="connsiteX123" fmla="*/ 2325139 w 4233616"/>
              <a:gd name="connsiteY123" fmla="*/ 3447053 h 8346397"/>
              <a:gd name="connsiteX124" fmla="*/ 2384671 w 4233616"/>
              <a:gd name="connsiteY124" fmla="*/ 3532778 h 8346397"/>
              <a:gd name="connsiteX125" fmla="*/ 2432296 w 4233616"/>
              <a:gd name="connsiteY125" fmla="*/ 3599453 h 8346397"/>
              <a:gd name="connsiteX126" fmla="*/ 2479921 w 4233616"/>
              <a:gd name="connsiteY126" fmla="*/ 3589929 h 8346397"/>
              <a:gd name="connsiteX127" fmla="*/ 2484683 w 4233616"/>
              <a:gd name="connsiteY127" fmla="*/ 3742328 h 8346397"/>
              <a:gd name="connsiteX128" fmla="*/ 2537071 w 4233616"/>
              <a:gd name="connsiteY128" fmla="*/ 3835197 h 8346397"/>
              <a:gd name="connsiteX129" fmla="*/ 2529927 w 4233616"/>
              <a:gd name="connsiteY129" fmla="*/ 3873297 h 8346397"/>
              <a:gd name="connsiteX130" fmla="*/ 2598983 w 4233616"/>
              <a:gd name="connsiteY130" fmla="*/ 3909015 h 8346397"/>
              <a:gd name="connsiteX131" fmla="*/ 2656133 w 4233616"/>
              <a:gd name="connsiteY131" fmla="*/ 3854247 h 8346397"/>
              <a:gd name="connsiteX132" fmla="*/ 2689471 w 4233616"/>
              <a:gd name="connsiteY132" fmla="*/ 3937590 h 8346397"/>
              <a:gd name="connsiteX133" fmla="*/ 2734715 w 4233616"/>
              <a:gd name="connsiteY133" fmla="*/ 3982834 h 8346397"/>
              <a:gd name="connsiteX134" fmla="*/ 2808533 w 4233616"/>
              <a:gd name="connsiteY134" fmla="*/ 4006647 h 8346397"/>
              <a:gd name="connsiteX135" fmla="*/ 2860921 w 4233616"/>
              <a:gd name="connsiteY135" fmla="*/ 4075703 h 8346397"/>
              <a:gd name="connsiteX136" fmla="*/ 2946646 w 4233616"/>
              <a:gd name="connsiteY136" fmla="*/ 4130472 h 8346397"/>
              <a:gd name="connsiteX137" fmla="*/ 2999033 w 4233616"/>
              <a:gd name="connsiteY137" fmla="*/ 4163809 h 8346397"/>
              <a:gd name="connsiteX138" fmla="*/ 2870446 w 4233616"/>
              <a:gd name="connsiteY138" fmla="*/ 4256678 h 8346397"/>
              <a:gd name="connsiteX139" fmla="*/ 2868064 w 4233616"/>
              <a:gd name="connsiteY139" fmla="*/ 4311446 h 8346397"/>
              <a:gd name="connsiteX140" fmla="*/ 2970458 w 4233616"/>
              <a:gd name="connsiteY140" fmla="*/ 4428128 h 8346397"/>
              <a:gd name="connsiteX141" fmla="*/ 3065708 w 4233616"/>
              <a:gd name="connsiteY141" fmla="*/ 4490040 h 8346397"/>
              <a:gd name="connsiteX142" fmla="*/ 3096665 w 4233616"/>
              <a:gd name="connsiteY142" fmla="*/ 4528140 h 8346397"/>
              <a:gd name="connsiteX143" fmla="*/ 3082377 w 4233616"/>
              <a:gd name="connsiteY143" fmla="*/ 4609103 h 8346397"/>
              <a:gd name="connsiteX144" fmla="*/ 3077615 w 4233616"/>
              <a:gd name="connsiteY144" fmla="*/ 4692447 h 8346397"/>
              <a:gd name="connsiteX145" fmla="*/ 3034752 w 4233616"/>
              <a:gd name="connsiteY145" fmla="*/ 4701972 h 8346397"/>
              <a:gd name="connsiteX146" fmla="*/ 3008558 w 4233616"/>
              <a:gd name="connsiteY146" fmla="*/ 4718640 h 8346397"/>
              <a:gd name="connsiteX147" fmla="*/ 3053802 w 4233616"/>
              <a:gd name="connsiteY147" fmla="*/ 4795632 h 8346397"/>
              <a:gd name="connsiteX148" fmla="*/ 3037133 w 4233616"/>
              <a:gd name="connsiteY148" fmla="*/ 4868659 h 8346397"/>
              <a:gd name="connsiteX149" fmla="*/ 3020465 w 4233616"/>
              <a:gd name="connsiteY149" fmla="*/ 5004390 h 8346397"/>
              <a:gd name="connsiteX150" fmla="*/ 2982365 w 4233616"/>
              <a:gd name="connsiteY150" fmla="*/ 5044872 h 8346397"/>
              <a:gd name="connsiteX151" fmla="*/ 2965696 w 4233616"/>
              <a:gd name="connsiteY151" fmla="*/ 5166315 h 8346397"/>
              <a:gd name="connsiteX152" fmla="*/ 2937121 w 4233616"/>
              <a:gd name="connsiteY152" fmla="*/ 5285378 h 8346397"/>
              <a:gd name="connsiteX153" fmla="*/ 2989508 w 4233616"/>
              <a:gd name="connsiteY153" fmla="*/ 5302047 h 8346397"/>
              <a:gd name="connsiteX154" fmla="*/ 2987127 w 4233616"/>
              <a:gd name="connsiteY154" fmla="*/ 5347290 h 8346397"/>
              <a:gd name="connsiteX155" fmla="*/ 2984746 w 4233616"/>
              <a:gd name="connsiteY155" fmla="*/ 5402059 h 8346397"/>
              <a:gd name="connsiteX156" fmla="*/ 3041896 w 4233616"/>
              <a:gd name="connsiteY156" fmla="*/ 5471115 h 8346397"/>
              <a:gd name="connsiteX157" fmla="*/ 3089521 w 4233616"/>
              <a:gd name="connsiteY157" fmla="*/ 5597322 h 8346397"/>
              <a:gd name="connsiteX158" fmla="*/ 2996652 w 4233616"/>
              <a:gd name="connsiteY158" fmla="*/ 5887834 h 8346397"/>
              <a:gd name="connsiteX159" fmla="*/ 3018083 w 4233616"/>
              <a:gd name="connsiteY159" fmla="*/ 5942603 h 8346397"/>
              <a:gd name="connsiteX160" fmla="*/ 3044277 w 4233616"/>
              <a:gd name="connsiteY160" fmla="*/ 5994990 h 8346397"/>
              <a:gd name="connsiteX161" fmla="*/ 3049040 w 4233616"/>
              <a:gd name="connsiteY161" fmla="*/ 6099765 h 8346397"/>
              <a:gd name="connsiteX162" fmla="*/ 3028402 w 4233616"/>
              <a:gd name="connsiteY162" fmla="*/ 6195807 h 8346397"/>
              <a:gd name="connsiteX163" fmla="*/ 2956170 w 4233616"/>
              <a:gd name="connsiteY163" fmla="*/ 6259310 h 8346397"/>
              <a:gd name="connsiteX164" fmla="*/ 2920452 w 4233616"/>
              <a:gd name="connsiteY164" fmla="*/ 6240259 h 8346397"/>
              <a:gd name="connsiteX165" fmla="*/ 2849015 w 4233616"/>
              <a:gd name="connsiteY165" fmla="*/ 6252165 h 8346397"/>
              <a:gd name="connsiteX166" fmla="*/ 2713283 w 4233616"/>
              <a:gd name="connsiteY166" fmla="*/ 6364084 h 8346397"/>
              <a:gd name="connsiteX167" fmla="*/ 2606127 w 4233616"/>
              <a:gd name="connsiteY167" fmla="*/ 6349797 h 8346397"/>
              <a:gd name="connsiteX168" fmla="*/ 2575171 w 4233616"/>
              <a:gd name="connsiteY168" fmla="*/ 6378372 h 8346397"/>
              <a:gd name="connsiteX169" fmla="*/ 2508495 w 4233616"/>
              <a:gd name="connsiteY169" fmla="*/ 6423614 h 8346397"/>
              <a:gd name="connsiteX170" fmla="*/ 2391815 w 4233616"/>
              <a:gd name="connsiteY170" fmla="*/ 6411709 h 8346397"/>
              <a:gd name="connsiteX171" fmla="*/ 2368002 w 4233616"/>
              <a:gd name="connsiteY171" fmla="*/ 6528390 h 8346397"/>
              <a:gd name="connsiteX172" fmla="*/ 2363240 w 4233616"/>
              <a:gd name="connsiteY172" fmla="*/ 6564109 h 8346397"/>
              <a:gd name="connsiteX173" fmla="*/ 2339428 w 4233616"/>
              <a:gd name="connsiteY173" fmla="*/ 6583159 h 8346397"/>
              <a:gd name="connsiteX174" fmla="*/ 2141783 w 4233616"/>
              <a:gd name="connsiteY174" fmla="*/ 6535534 h 8346397"/>
              <a:gd name="connsiteX175" fmla="*/ 2103683 w 4233616"/>
              <a:gd name="connsiteY175" fmla="*/ 6587922 h 8346397"/>
              <a:gd name="connsiteX176" fmla="*/ 2072727 w 4233616"/>
              <a:gd name="connsiteY176" fmla="*/ 6683172 h 8346397"/>
              <a:gd name="connsiteX177" fmla="*/ 2039389 w 4233616"/>
              <a:gd name="connsiteY177" fmla="*/ 6747465 h 8346397"/>
              <a:gd name="connsiteX178" fmla="*/ 2051296 w 4233616"/>
              <a:gd name="connsiteY178" fmla="*/ 6809378 h 8346397"/>
              <a:gd name="connsiteX179" fmla="*/ 2184646 w 4233616"/>
              <a:gd name="connsiteY179" fmla="*/ 6921297 h 8346397"/>
              <a:gd name="connsiteX180" fmla="*/ 2253702 w 4233616"/>
              <a:gd name="connsiteY180" fmla="*/ 6954634 h 8346397"/>
              <a:gd name="connsiteX181" fmla="*/ 2237033 w 4233616"/>
              <a:gd name="connsiteY181" fmla="*/ 6978447 h 8346397"/>
              <a:gd name="connsiteX182" fmla="*/ 2201315 w 4233616"/>
              <a:gd name="connsiteY182" fmla="*/ 6997497 h 8346397"/>
              <a:gd name="connsiteX183" fmla="*/ 2234652 w 4233616"/>
              <a:gd name="connsiteY183" fmla="*/ 7073697 h 8346397"/>
              <a:gd name="connsiteX184" fmla="*/ 2203696 w 4233616"/>
              <a:gd name="connsiteY184" fmla="*/ 7095128 h 8346397"/>
              <a:gd name="connsiteX185" fmla="*/ 2098921 w 4233616"/>
              <a:gd name="connsiteY185" fmla="*/ 7033215 h 8346397"/>
              <a:gd name="connsiteX186" fmla="*/ 2056058 w 4233616"/>
              <a:gd name="connsiteY186" fmla="*/ 7059409 h 8346397"/>
              <a:gd name="connsiteX187" fmla="*/ 1996527 w 4233616"/>
              <a:gd name="connsiteY187" fmla="*/ 6957015 h 8346397"/>
              <a:gd name="connsiteX188" fmla="*/ 1879846 w 4233616"/>
              <a:gd name="connsiteY188" fmla="*/ 6983209 h 8346397"/>
              <a:gd name="connsiteX189" fmla="*/ 1815552 w 4233616"/>
              <a:gd name="connsiteY189" fmla="*/ 6987972 h 8346397"/>
              <a:gd name="connsiteX190" fmla="*/ 1765546 w 4233616"/>
              <a:gd name="connsiteY190" fmla="*/ 6983210 h 8346397"/>
              <a:gd name="connsiteX191" fmla="*/ 1708396 w 4233616"/>
              <a:gd name="connsiteY191" fmla="*/ 7028453 h 8346397"/>
              <a:gd name="connsiteX192" fmla="*/ 1529802 w 4233616"/>
              <a:gd name="connsiteY192" fmla="*/ 6987972 h 8346397"/>
              <a:gd name="connsiteX193" fmla="*/ 1553614 w 4233616"/>
              <a:gd name="connsiteY193" fmla="*/ 7114178 h 8346397"/>
              <a:gd name="connsiteX194" fmla="*/ 1477415 w 4233616"/>
              <a:gd name="connsiteY194" fmla="*/ 7159422 h 8346397"/>
              <a:gd name="connsiteX195" fmla="*/ 1415502 w 4233616"/>
              <a:gd name="connsiteY195" fmla="*/ 7226096 h 8346397"/>
              <a:gd name="connsiteX196" fmla="*/ 1265483 w 4233616"/>
              <a:gd name="connsiteY196" fmla="*/ 7218953 h 8346397"/>
              <a:gd name="connsiteX197" fmla="*/ 1213096 w 4233616"/>
              <a:gd name="connsiteY19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072727 w 4233616"/>
              <a:gd name="connsiteY9" fmla="*/ 2256426 h 8346397"/>
              <a:gd name="connsiteX10" fmla="*/ 2137021 w 4233616"/>
              <a:gd name="connsiteY10" fmla="*/ 1992107 h 8346397"/>
              <a:gd name="connsiteX11" fmla="*/ 2165596 w 4233616"/>
              <a:gd name="connsiteY11" fmla="*/ 1944482 h 8346397"/>
              <a:gd name="connsiteX12" fmla="*/ 2203696 w 4233616"/>
              <a:gd name="connsiteY12" fmla="*/ 1937338 h 8346397"/>
              <a:gd name="connsiteX13" fmla="*/ 2198933 w 4233616"/>
              <a:gd name="connsiteY13" fmla="*/ 1906382 h 8346397"/>
              <a:gd name="connsiteX14" fmla="*/ 2406102 w 4233616"/>
              <a:gd name="connsiteY14" fmla="*/ 1782557 h 8346397"/>
              <a:gd name="connsiteX15" fmla="*/ 2494208 w 4233616"/>
              <a:gd name="connsiteY15" fmla="*/ 1715882 h 8346397"/>
              <a:gd name="connsiteX16" fmla="*/ 2513258 w 4233616"/>
              <a:gd name="connsiteY16" fmla="*/ 1630157 h 8346397"/>
              <a:gd name="connsiteX17" fmla="*/ 2522784 w 4233616"/>
              <a:gd name="connsiteY17" fmla="*/ 1584913 h 8346397"/>
              <a:gd name="connsiteX18" fmla="*/ 2577552 w 4233616"/>
              <a:gd name="connsiteY18" fmla="*/ 1527763 h 8346397"/>
              <a:gd name="connsiteX19" fmla="*/ 2606127 w 4233616"/>
              <a:gd name="connsiteY19" fmla="*/ 1499188 h 8346397"/>
              <a:gd name="connsiteX20" fmla="*/ 2634702 w 4233616"/>
              <a:gd name="connsiteY20" fmla="*/ 1492045 h 8346397"/>
              <a:gd name="connsiteX21" fmla="*/ 2672802 w 4233616"/>
              <a:gd name="connsiteY21" fmla="*/ 1368220 h 8346397"/>
              <a:gd name="connsiteX22" fmla="*/ 2806153 w 4233616"/>
              <a:gd name="connsiteY22" fmla="*/ 1334883 h 8346397"/>
              <a:gd name="connsiteX23" fmla="*/ 2944265 w 4233616"/>
              <a:gd name="connsiteY23" fmla="*/ 1325357 h 8346397"/>
              <a:gd name="connsiteX24" fmla="*/ 2968077 w 4233616"/>
              <a:gd name="connsiteY24" fmla="*/ 1206295 h 8346397"/>
              <a:gd name="connsiteX25" fmla="*/ 3049040 w 4233616"/>
              <a:gd name="connsiteY25" fmla="*/ 1169783 h 8346397"/>
              <a:gd name="connsiteX26" fmla="*/ 3153814 w 4233616"/>
              <a:gd name="connsiteY26" fmla="*/ 1125332 h 8346397"/>
              <a:gd name="connsiteX27" fmla="*/ 3225252 w 4233616"/>
              <a:gd name="connsiteY27" fmla="*/ 1049132 h 8346397"/>
              <a:gd name="connsiteX28" fmla="*/ 3310977 w 4233616"/>
              <a:gd name="connsiteY28" fmla="*/ 996745 h 8346397"/>
              <a:gd name="connsiteX29" fmla="*/ 3056977 w 4233616"/>
              <a:gd name="connsiteY29" fmla="*/ 982457 h 8346397"/>
              <a:gd name="connsiteX30" fmla="*/ 2958552 w 4233616"/>
              <a:gd name="connsiteY30" fmla="*/ 976107 h 8346397"/>
              <a:gd name="connsiteX31" fmla="*/ 2926802 w 4233616"/>
              <a:gd name="connsiteY31" fmla="*/ 906257 h 8346397"/>
              <a:gd name="connsiteX32" fmla="*/ 2866477 w 4233616"/>
              <a:gd name="connsiteY32" fmla="*/ 893559 h 8346397"/>
              <a:gd name="connsiteX33" fmla="*/ 2799802 w 4233616"/>
              <a:gd name="connsiteY33" fmla="*/ 874507 h 8346397"/>
              <a:gd name="connsiteX34" fmla="*/ 2761702 w 4233616"/>
              <a:gd name="connsiteY34" fmla="*/ 807832 h 8346397"/>
              <a:gd name="connsiteX35" fmla="*/ 2609302 w 4233616"/>
              <a:gd name="connsiteY35" fmla="*/ 760207 h 8346397"/>
              <a:gd name="connsiteX36" fmla="*/ 2580727 w 4233616"/>
              <a:gd name="connsiteY36" fmla="*/ 604632 h 8346397"/>
              <a:gd name="connsiteX37" fmla="*/ 2526752 w 4233616"/>
              <a:gd name="connsiteY37" fmla="*/ 531609 h 8346397"/>
              <a:gd name="connsiteX38" fmla="*/ 2596602 w 4233616"/>
              <a:gd name="connsiteY38" fmla="*/ 407782 h 8346397"/>
              <a:gd name="connsiteX39" fmla="*/ 2629939 w 4233616"/>
              <a:gd name="connsiteY39" fmla="*/ 310947 h 8346397"/>
              <a:gd name="connsiteX40" fmla="*/ 2517227 w 4233616"/>
              <a:gd name="connsiteY40" fmla="*/ 239507 h 8346397"/>
              <a:gd name="connsiteX41" fmla="*/ 2402927 w 4233616"/>
              <a:gd name="connsiteY41" fmla="*/ 271257 h 8346397"/>
              <a:gd name="connsiteX42" fmla="*/ 2275927 w 4233616"/>
              <a:gd name="connsiteY42" fmla="*/ 198232 h 8346397"/>
              <a:gd name="connsiteX43" fmla="*/ 2133052 w 4233616"/>
              <a:gd name="connsiteY43" fmla="*/ 233157 h 8346397"/>
              <a:gd name="connsiteX44" fmla="*/ 1913977 w 4233616"/>
              <a:gd name="connsiteY44" fmla="*/ 36309 h 8346397"/>
              <a:gd name="connsiteX45" fmla="*/ 1777452 w 4233616"/>
              <a:gd name="connsiteY45" fmla="*/ 13289 h 8346397"/>
              <a:gd name="connsiteX46" fmla="*/ 1703633 w 4233616"/>
              <a:gd name="connsiteY46" fmla="*/ 41864 h 8346397"/>
              <a:gd name="connsiteX47" fmla="*/ 1615527 w 4233616"/>
              <a:gd name="connsiteY47" fmla="*/ 75203 h 8346397"/>
              <a:gd name="connsiteX48" fmla="*/ 1515515 w 4233616"/>
              <a:gd name="connsiteY48" fmla="*/ 129971 h 8346397"/>
              <a:gd name="connsiteX49" fmla="*/ 1525040 w 4233616"/>
              <a:gd name="connsiteY49" fmla="*/ 194264 h 8346397"/>
              <a:gd name="connsiteX50" fmla="*/ 1505990 w 4233616"/>
              <a:gd name="connsiteY50" fmla="*/ 251415 h 8346397"/>
              <a:gd name="connsiteX51" fmla="*/ 1413121 w 4233616"/>
              <a:gd name="connsiteY51" fmla="*/ 270464 h 8346397"/>
              <a:gd name="connsiteX52" fmla="*/ 1339302 w 4233616"/>
              <a:gd name="connsiteY52" fmla="*/ 306184 h 8346397"/>
              <a:gd name="connsiteX53" fmla="*/ 1260721 w 4233616"/>
              <a:gd name="connsiteY53" fmla="*/ 346665 h 8346397"/>
              <a:gd name="connsiteX54" fmla="*/ 1191665 w 4233616"/>
              <a:gd name="connsiteY54" fmla="*/ 272847 h 8346397"/>
              <a:gd name="connsiteX55" fmla="*/ 1082127 w 4233616"/>
              <a:gd name="connsiteY55" fmla="*/ 353809 h 8346397"/>
              <a:gd name="connsiteX56" fmla="*/ 1020215 w 4233616"/>
              <a:gd name="connsiteY56" fmla="*/ 420484 h 8346397"/>
              <a:gd name="connsiteX57" fmla="*/ 858290 w 4233616"/>
              <a:gd name="connsiteY57" fmla="*/ 301422 h 8346397"/>
              <a:gd name="connsiteX58" fmla="*/ 796377 w 4233616"/>
              <a:gd name="connsiteY58" fmla="*/ 406196 h 8346397"/>
              <a:gd name="connsiteX59" fmla="*/ 755896 w 4233616"/>
              <a:gd name="connsiteY59" fmla="*/ 341903 h 8346397"/>
              <a:gd name="connsiteX60" fmla="*/ 689221 w 4233616"/>
              <a:gd name="connsiteY60" fmla="*/ 270465 h 8346397"/>
              <a:gd name="connsiteX61" fmla="*/ 667790 w 4233616"/>
              <a:gd name="connsiteY61" fmla="*/ 313328 h 8346397"/>
              <a:gd name="connsiteX62" fmla="*/ 620165 w 4233616"/>
              <a:gd name="connsiteY62" fmla="*/ 382384 h 8346397"/>
              <a:gd name="connsiteX63" fmla="*/ 589208 w 4233616"/>
              <a:gd name="connsiteY63" fmla="*/ 396672 h 8346397"/>
              <a:gd name="connsiteX64" fmla="*/ 498721 w 4233616"/>
              <a:gd name="connsiteY64" fmla="*/ 482397 h 8346397"/>
              <a:gd name="connsiteX65" fmla="*/ 396327 w 4233616"/>
              <a:gd name="connsiteY65" fmla="*/ 380003 h 8346397"/>
              <a:gd name="connsiteX66" fmla="*/ 243927 w 4233616"/>
              <a:gd name="connsiteY66" fmla="*/ 294278 h 8346397"/>
              <a:gd name="connsiteX67" fmla="*/ 174871 w 4233616"/>
              <a:gd name="connsiteY67" fmla="*/ 327615 h 8346397"/>
              <a:gd name="connsiteX68" fmla="*/ 127246 w 4233616"/>
              <a:gd name="connsiteY68" fmla="*/ 410959 h 8346397"/>
              <a:gd name="connsiteX69" fmla="*/ 43902 w 4233616"/>
              <a:gd name="connsiteY69" fmla="*/ 472872 h 8346397"/>
              <a:gd name="connsiteX70" fmla="*/ 8183 w 4233616"/>
              <a:gd name="connsiteY70" fmla="*/ 484778 h 8346397"/>
              <a:gd name="connsiteX71" fmla="*/ 198683 w 4233616"/>
              <a:gd name="connsiteY71" fmla="*/ 689565 h 8346397"/>
              <a:gd name="connsiteX72" fmla="*/ 265359 w 4233616"/>
              <a:gd name="connsiteY72" fmla="*/ 706234 h 8346397"/>
              <a:gd name="connsiteX73" fmla="*/ 298697 w 4233616"/>
              <a:gd name="connsiteY73" fmla="*/ 730047 h 8346397"/>
              <a:gd name="connsiteX74" fmla="*/ 296315 w 4233616"/>
              <a:gd name="connsiteY74" fmla="*/ 901496 h 8346397"/>
              <a:gd name="connsiteX75" fmla="*/ 362990 w 4233616"/>
              <a:gd name="connsiteY75" fmla="*/ 906259 h 8346397"/>
              <a:gd name="connsiteX76" fmla="*/ 401090 w 4233616"/>
              <a:gd name="connsiteY76" fmla="*/ 856253 h 8346397"/>
              <a:gd name="connsiteX77" fmla="*/ 482052 w 4233616"/>
              <a:gd name="connsiteY77" fmla="*/ 894353 h 8346397"/>
              <a:gd name="connsiteX78" fmla="*/ 420140 w 4233616"/>
              <a:gd name="connsiteY78" fmla="*/ 1039609 h 8346397"/>
              <a:gd name="connsiteX79" fmla="*/ 434427 w 4233616"/>
              <a:gd name="connsiteY79" fmla="*/ 1087234 h 8346397"/>
              <a:gd name="connsiteX80" fmla="*/ 379658 w 4233616"/>
              <a:gd name="connsiteY80" fmla="*/ 1139622 h 8346397"/>
              <a:gd name="connsiteX81" fmla="*/ 415377 w 4233616"/>
              <a:gd name="connsiteY81" fmla="*/ 1168196 h 8346397"/>
              <a:gd name="connsiteX82" fmla="*/ 486815 w 4233616"/>
              <a:gd name="connsiteY82" fmla="*/ 1256303 h 8346397"/>
              <a:gd name="connsiteX83" fmla="*/ 527296 w 4233616"/>
              <a:gd name="connsiteY83" fmla="*/ 1344409 h 8346397"/>
              <a:gd name="connsiteX84" fmla="*/ 636833 w 4233616"/>
              <a:gd name="connsiteY84" fmla="*/ 1396797 h 8346397"/>
              <a:gd name="connsiteX85" fmla="*/ 746371 w 4233616"/>
              <a:gd name="connsiteY85" fmla="*/ 1420609 h 8346397"/>
              <a:gd name="connsiteX86" fmla="*/ 829715 w 4233616"/>
              <a:gd name="connsiteY86" fmla="*/ 1468234 h 8346397"/>
              <a:gd name="connsiteX87" fmla="*/ 913058 w 4233616"/>
              <a:gd name="connsiteY87" fmla="*/ 1442040 h 8346397"/>
              <a:gd name="connsiteX88" fmla="*/ 994021 w 4233616"/>
              <a:gd name="connsiteY88" fmla="*/ 1368222 h 8346397"/>
              <a:gd name="connsiteX89" fmla="*/ 1103558 w 4233616"/>
              <a:gd name="connsiteY89" fmla="*/ 1351553 h 8346397"/>
              <a:gd name="connsiteX90" fmla="*/ 1170233 w 4233616"/>
              <a:gd name="connsiteY90" fmla="*/ 1356315 h 8346397"/>
              <a:gd name="connsiteX91" fmla="*/ 1329777 w 4233616"/>
              <a:gd name="connsiteY91" fmla="*/ 1465853 h 8346397"/>
              <a:gd name="connsiteX92" fmla="*/ 1389308 w 4233616"/>
              <a:gd name="connsiteY92" fmla="*/ 1494428 h 8346397"/>
              <a:gd name="connsiteX93" fmla="*/ 1260721 w 4233616"/>
              <a:gd name="connsiteY93" fmla="*/ 1596822 h 8346397"/>
              <a:gd name="connsiteX94" fmla="*/ 1263102 w 4233616"/>
              <a:gd name="connsiteY94" fmla="*/ 1661115 h 8346397"/>
              <a:gd name="connsiteX95" fmla="*/ 1425027 w 4233616"/>
              <a:gd name="connsiteY95" fmla="*/ 1613490 h 8346397"/>
              <a:gd name="connsiteX96" fmla="*/ 1386927 w 4233616"/>
              <a:gd name="connsiteY96" fmla="*/ 1677784 h 8346397"/>
              <a:gd name="connsiteX97" fmla="*/ 1405977 w 4233616"/>
              <a:gd name="connsiteY97" fmla="*/ 1751603 h 8346397"/>
              <a:gd name="connsiteX98" fmla="*/ 1517896 w 4233616"/>
              <a:gd name="connsiteY98" fmla="*/ 1787322 h 8346397"/>
              <a:gd name="connsiteX99" fmla="*/ 1591715 w 4233616"/>
              <a:gd name="connsiteY99" fmla="*/ 1803990 h 8346397"/>
              <a:gd name="connsiteX100" fmla="*/ 1501227 w 4233616"/>
              <a:gd name="connsiteY100" fmla="*/ 1934959 h 8346397"/>
              <a:gd name="connsiteX101" fmla="*/ 1494083 w 4233616"/>
              <a:gd name="connsiteY101" fmla="*/ 1984965 h 8346397"/>
              <a:gd name="connsiteX102" fmla="*/ 1422646 w 4233616"/>
              <a:gd name="connsiteY102" fmla="*/ 2020684 h 8346397"/>
              <a:gd name="connsiteX103" fmla="*/ 1391690 w 4233616"/>
              <a:gd name="connsiteY103" fmla="*/ 2082597 h 8346397"/>
              <a:gd name="connsiteX104" fmla="*/ 1260721 w 4233616"/>
              <a:gd name="connsiteY104" fmla="*/ 2056403 h 8346397"/>
              <a:gd name="connsiteX105" fmla="*/ 1139277 w 4233616"/>
              <a:gd name="connsiteY105" fmla="*/ 2056402 h 8346397"/>
              <a:gd name="connsiteX106" fmla="*/ 1072602 w 4233616"/>
              <a:gd name="connsiteY106" fmla="*/ 2084978 h 8346397"/>
              <a:gd name="connsiteX107" fmla="*/ 1065458 w 4233616"/>
              <a:gd name="connsiteY107" fmla="*/ 2184990 h 8346397"/>
              <a:gd name="connsiteX108" fmla="*/ 977352 w 4233616"/>
              <a:gd name="connsiteY108" fmla="*/ 2273097 h 8346397"/>
              <a:gd name="connsiteX109" fmla="*/ 1120227 w 4233616"/>
              <a:gd name="connsiteY109" fmla="*/ 2335009 h 8346397"/>
              <a:gd name="connsiteX110" fmla="*/ 1170234 w 4233616"/>
              <a:gd name="connsiteY110" fmla="*/ 2370727 h 8346397"/>
              <a:gd name="connsiteX111" fmla="*/ 1222621 w 4233616"/>
              <a:gd name="connsiteY111" fmla="*/ 2387397 h 8346397"/>
              <a:gd name="connsiteX112" fmla="*/ 1272627 w 4233616"/>
              <a:gd name="connsiteY112" fmla="*/ 2437403 h 8346397"/>
              <a:gd name="connsiteX113" fmla="*/ 1329777 w 4233616"/>
              <a:gd name="connsiteY113" fmla="*/ 2458834 h 8346397"/>
              <a:gd name="connsiteX114" fmla="*/ 1422646 w 4233616"/>
              <a:gd name="connsiteY114" fmla="*/ 2535034 h 8346397"/>
              <a:gd name="connsiteX115" fmla="*/ 1508371 w 4233616"/>
              <a:gd name="connsiteY115" fmla="*/ 2568373 h 8346397"/>
              <a:gd name="connsiteX116" fmla="*/ 1641721 w 4233616"/>
              <a:gd name="connsiteY116" fmla="*/ 2716009 h 8346397"/>
              <a:gd name="connsiteX117" fmla="*/ 1725065 w 4233616"/>
              <a:gd name="connsiteY117" fmla="*/ 2870790 h 8346397"/>
              <a:gd name="connsiteX118" fmla="*/ 1850477 w 4233616"/>
              <a:gd name="connsiteY118" fmla="*/ 2931907 h 8346397"/>
              <a:gd name="connsiteX119" fmla="*/ 1896514 w 4233616"/>
              <a:gd name="connsiteY119" fmla="*/ 2977947 h 8346397"/>
              <a:gd name="connsiteX120" fmla="*/ 1927471 w 4233616"/>
              <a:gd name="connsiteY120" fmla="*/ 3082722 h 8346397"/>
              <a:gd name="connsiteX121" fmla="*/ 1989383 w 4233616"/>
              <a:gd name="connsiteY121" fmla="*/ 3185115 h 8346397"/>
              <a:gd name="connsiteX122" fmla="*/ 2051296 w 4233616"/>
              <a:gd name="connsiteY122" fmla="*/ 3223215 h 8346397"/>
              <a:gd name="connsiteX123" fmla="*/ 2182265 w 4233616"/>
              <a:gd name="connsiteY123" fmla="*/ 3370853 h 8346397"/>
              <a:gd name="connsiteX124" fmla="*/ 2325139 w 4233616"/>
              <a:gd name="connsiteY124" fmla="*/ 3447053 h 8346397"/>
              <a:gd name="connsiteX125" fmla="*/ 2384671 w 4233616"/>
              <a:gd name="connsiteY125" fmla="*/ 3532778 h 8346397"/>
              <a:gd name="connsiteX126" fmla="*/ 2432296 w 4233616"/>
              <a:gd name="connsiteY126" fmla="*/ 3599453 h 8346397"/>
              <a:gd name="connsiteX127" fmla="*/ 2479921 w 4233616"/>
              <a:gd name="connsiteY127" fmla="*/ 3589929 h 8346397"/>
              <a:gd name="connsiteX128" fmla="*/ 2484683 w 4233616"/>
              <a:gd name="connsiteY128" fmla="*/ 3742328 h 8346397"/>
              <a:gd name="connsiteX129" fmla="*/ 2537071 w 4233616"/>
              <a:gd name="connsiteY129" fmla="*/ 3835197 h 8346397"/>
              <a:gd name="connsiteX130" fmla="*/ 2529927 w 4233616"/>
              <a:gd name="connsiteY130" fmla="*/ 3873297 h 8346397"/>
              <a:gd name="connsiteX131" fmla="*/ 2598983 w 4233616"/>
              <a:gd name="connsiteY131" fmla="*/ 3909015 h 8346397"/>
              <a:gd name="connsiteX132" fmla="*/ 2656133 w 4233616"/>
              <a:gd name="connsiteY132" fmla="*/ 3854247 h 8346397"/>
              <a:gd name="connsiteX133" fmla="*/ 2689471 w 4233616"/>
              <a:gd name="connsiteY133" fmla="*/ 3937590 h 8346397"/>
              <a:gd name="connsiteX134" fmla="*/ 2734715 w 4233616"/>
              <a:gd name="connsiteY134" fmla="*/ 3982834 h 8346397"/>
              <a:gd name="connsiteX135" fmla="*/ 2808533 w 4233616"/>
              <a:gd name="connsiteY135" fmla="*/ 4006647 h 8346397"/>
              <a:gd name="connsiteX136" fmla="*/ 2860921 w 4233616"/>
              <a:gd name="connsiteY136" fmla="*/ 4075703 h 8346397"/>
              <a:gd name="connsiteX137" fmla="*/ 2946646 w 4233616"/>
              <a:gd name="connsiteY137" fmla="*/ 4130472 h 8346397"/>
              <a:gd name="connsiteX138" fmla="*/ 2999033 w 4233616"/>
              <a:gd name="connsiteY138" fmla="*/ 4163809 h 8346397"/>
              <a:gd name="connsiteX139" fmla="*/ 2870446 w 4233616"/>
              <a:gd name="connsiteY139" fmla="*/ 4256678 h 8346397"/>
              <a:gd name="connsiteX140" fmla="*/ 2868064 w 4233616"/>
              <a:gd name="connsiteY140" fmla="*/ 4311446 h 8346397"/>
              <a:gd name="connsiteX141" fmla="*/ 2970458 w 4233616"/>
              <a:gd name="connsiteY141" fmla="*/ 4428128 h 8346397"/>
              <a:gd name="connsiteX142" fmla="*/ 3065708 w 4233616"/>
              <a:gd name="connsiteY142" fmla="*/ 4490040 h 8346397"/>
              <a:gd name="connsiteX143" fmla="*/ 3096665 w 4233616"/>
              <a:gd name="connsiteY143" fmla="*/ 4528140 h 8346397"/>
              <a:gd name="connsiteX144" fmla="*/ 3082377 w 4233616"/>
              <a:gd name="connsiteY144" fmla="*/ 4609103 h 8346397"/>
              <a:gd name="connsiteX145" fmla="*/ 3077615 w 4233616"/>
              <a:gd name="connsiteY145" fmla="*/ 4692447 h 8346397"/>
              <a:gd name="connsiteX146" fmla="*/ 3034752 w 4233616"/>
              <a:gd name="connsiteY146" fmla="*/ 4701972 h 8346397"/>
              <a:gd name="connsiteX147" fmla="*/ 3008558 w 4233616"/>
              <a:gd name="connsiteY147" fmla="*/ 4718640 h 8346397"/>
              <a:gd name="connsiteX148" fmla="*/ 3053802 w 4233616"/>
              <a:gd name="connsiteY148" fmla="*/ 4795632 h 8346397"/>
              <a:gd name="connsiteX149" fmla="*/ 3037133 w 4233616"/>
              <a:gd name="connsiteY149" fmla="*/ 4868659 h 8346397"/>
              <a:gd name="connsiteX150" fmla="*/ 3020465 w 4233616"/>
              <a:gd name="connsiteY150" fmla="*/ 5004390 h 8346397"/>
              <a:gd name="connsiteX151" fmla="*/ 2982365 w 4233616"/>
              <a:gd name="connsiteY151" fmla="*/ 5044872 h 8346397"/>
              <a:gd name="connsiteX152" fmla="*/ 2965696 w 4233616"/>
              <a:gd name="connsiteY152" fmla="*/ 5166315 h 8346397"/>
              <a:gd name="connsiteX153" fmla="*/ 2937121 w 4233616"/>
              <a:gd name="connsiteY153" fmla="*/ 5285378 h 8346397"/>
              <a:gd name="connsiteX154" fmla="*/ 2989508 w 4233616"/>
              <a:gd name="connsiteY154" fmla="*/ 5302047 h 8346397"/>
              <a:gd name="connsiteX155" fmla="*/ 2987127 w 4233616"/>
              <a:gd name="connsiteY155" fmla="*/ 5347290 h 8346397"/>
              <a:gd name="connsiteX156" fmla="*/ 2984746 w 4233616"/>
              <a:gd name="connsiteY156" fmla="*/ 5402059 h 8346397"/>
              <a:gd name="connsiteX157" fmla="*/ 3041896 w 4233616"/>
              <a:gd name="connsiteY157" fmla="*/ 5471115 h 8346397"/>
              <a:gd name="connsiteX158" fmla="*/ 3089521 w 4233616"/>
              <a:gd name="connsiteY158" fmla="*/ 5597322 h 8346397"/>
              <a:gd name="connsiteX159" fmla="*/ 2996652 w 4233616"/>
              <a:gd name="connsiteY159" fmla="*/ 5887834 h 8346397"/>
              <a:gd name="connsiteX160" fmla="*/ 3018083 w 4233616"/>
              <a:gd name="connsiteY160" fmla="*/ 5942603 h 8346397"/>
              <a:gd name="connsiteX161" fmla="*/ 3044277 w 4233616"/>
              <a:gd name="connsiteY161" fmla="*/ 5994990 h 8346397"/>
              <a:gd name="connsiteX162" fmla="*/ 3049040 w 4233616"/>
              <a:gd name="connsiteY162" fmla="*/ 6099765 h 8346397"/>
              <a:gd name="connsiteX163" fmla="*/ 3028402 w 4233616"/>
              <a:gd name="connsiteY163" fmla="*/ 6195807 h 8346397"/>
              <a:gd name="connsiteX164" fmla="*/ 2956170 w 4233616"/>
              <a:gd name="connsiteY164" fmla="*/ 6259310 h 8346397"/>
              <a:gd name="connsiteX165" fmla="*/ 2920452 w 4233616"/>
              <a:gd name="connsiteY165" fmla="*/ 6240259 h 8346397"/>
              <a:gd name="connsiteX166" fmla="*/ 2849015 w 4233616"/>
              <a:gd name="connsiteY166" fmla="*/ 6252165 h 8346397"/>
              <a:gd name="connsiteX167" fmla="*/ 2713283 w 4233616"/>
              <a:gd name="connsiteY167" fmla="*/ 6364084 h 8346397"/>
              <a:gd name="connsiteX168" fmla="*/ 2606127 w 4233616"/>
              <a:gd name="connsiteY168" fmla="*/ 6349797 h 8346397"/>
              <a:gd name="connsiteX169" fmla="*/ 2575171 w 4233616"/>
              <a:gd name="connsiteY169" fmla="*/ 6378372 h 8346397"/>
              <a:gd name="connsiteX170" fmla="*/ 2508495 w 4233616"/>
              <a:gd name="connsiteY170" fmla="*/ 6423614 h 8346397"/>
              <a:gd name="connsiteX171" fmla="*/ 2391815 w 4233616"/>
              <a:gd name="connsiteY171" fmla="*/ 6411709 h 8346397"/>
              <a:gd name="connsiteX172" fmla="*/ 2368002 w 4233616"/>
              <a:gd name="connsiteY172" fmla="*/ 6528390 h 8346397"/>
              <a:gd name="connsiteX173" fmla="*/ 2363240 w 4233616"/>
              <a:gd name="connsiteY173" fmla="*/ 6564109 h 8346397"/>
              <a:gd name="connsiteX174" fmla="*/ 2339428 w 4233616"/>
              <a:gd name="connsiteY174" fmla="*/ 6583159 h 8346397"/>
              <a:gd name="connsiteX175" fmla="*/ 2141783 w 4233616"/>
              <a:gd name="connsiteY175" fmla="*/ 6535534 h 8346397"/>
              <a:gd name="connsiteX176" fmla="*/ 2103683 w 4233616"/>
              <a:gd name="connsiteY176" fmla="*/ 6587922 h 8346397"/>
              <a:gd name="connsiteX177" fmla="*/ 2072727 w 4233616"/>
              <a:gd name="connsiteY177" fmla="*/ 6683172 h 8346397"/>
              <a:gd name="connsiteX178" fmla="*/ 2039389 w 4233616"/>
              <a:gd name="connsiteY178" fmla="*/ 6747465 h 8346397"/>
              <a:gd name="connsiteX179" fmla="*/ 2051296 w 4233616"/>
              <a:gd name="connsiteY179" fmla="*/ 6809378 h 8346397"/>
              <a:gd name="connsiteX180" fmla="*/ 2184646 w 4233616"/>
              <a:gd name="connsiteY180" fmla="*/ 6921297 h 8346397"/>
              <a:gd name="connsiteX181" fmla="*/ 2253702 w 4233616"/>
              <a:gd name="connsiteY181" fmla="*/ 6954634 h 8346397"/>
              <a:gd name="connsiteX182" fmla="*/ 2237033 w 4233616"/>
              <a:gd name="connsiteY182" fmla="*/ 6978447 h 8346397"/>
              <a:gd name="connsiteX183" fmla="*/ 2201315 w 4233616"/>
              <a:gd name="connsiteY183" fmla="*/ 6997497 h 8346397"/>
              <a:gd name="connsiteX184" fmla="*/ 2234652 w 4233616"/>
              <a:gd name="connsiteY184" fmla="*/ 7073697 h 8346397"/>
              <a:gd name="connsiteX185" fmla="*/ 2203696 w 4233616"/>
              <a:gd name="connsiteY185" fmla="*/ 7095128 h 8346397"/>
              <a:gd name="connsiteX186" fmla="*/ 2098921 w 4233616"/>
              <a:gd name="connsiteY186" fmla="*/ 7033215 h 8346397"/>
              <a:gd name="connsiteX187" fmla="*/ 2056058 w 4233616"/>
              <a:gd name="connsiteY187" fmla="*/ 7059409 h 8346397"/>
              <a:gd name="connsiteX188" fmla="*/ 1996527 w 4233616"/>
              <a:gd name="connsiteY188" fmla="*/ 6957015 h 8346397"/>
              <a:gd name="connsiteX189" fmla="*/ 1879846 w 4233616"/>
              <a:gd name="connsiteY189" fmla="*/ 6983209 h 8346397"/>
              <a:gd name="connsiteX190" fmla="*/ 1815552 w 4233616"/>
              <a:gd name="connsiteY190" fmla="*/ 6987972 h 8346397"/>
              <a:gd name="connsiteX191" fmla="*/ 1765546 w 4233616"/>
              <a:gd name="connsiteY191" fmla="*/ 6983210 h 8346397"/>
              <a:gd name="connsiteX192" fmla="*/ 1708396 w 4233616"/>
              <a:gd name="connsiteY192" fmla="*/ 7028453 h 8346397"/>
              <a:gd name="connsiteX193" fmla="*/ 1529802 w 4233616"/>
              <a:gd name="connsiteY193" fmla="*/ 6987972 h 8346397"/>
              <a:gd name="connsiteX194" fmla="*/ 1553614 w 4233616"/>
              <a:gd name="connsiteY194" fmla="*/ 7114178 h 8346397"/>
              <a:gd name="connsiteX195" fmla="*/ 1477415 w 4233616"/>
              <a:gd name="connsiteY195" fmla="*/ 7159422 h 8346397"/>
              <a:gd name="connsiteX196" fmla="*/ 1415502 w 4233616"/>
              <a:gd name="connsiteY196" fmla="*/ 7226096 h 8346397"/>
              <a:gd name="connsiteX197" fmla="*/ 1265483 w 4233616"/>
              <a:gd name="connsiteY197" fmla="*/ 7218953 h 8346397"/>
              <a:gd name="connsiteX198" fmla="*/ 1213096 w 4233616"/>
              <a:gd name="connsiteY19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072727 w 4233616"/>
              <a:gd name="connsiteY9" fmla="*/ 2256426 h 8346397"/>
              <a:gd name="connsiteX10" fmla="*/ 2067965 w 4233616"/>
              <a:gd name="connsiteY10" fmla="*/ 2130220 h 8346397"/>
              <a:gd name="connsiteX11" fmla="*/ 2137021 w 4233616"/>
              <a:gd name="connsiteY11" fmla="*/ 1992107 h 8346397"/>
              <a:gd name="connsiteX12" fmla="*/ 2165596 w 4233616"/>
              <a:gd name="connsiteY12" fmla="*/ 1944482 h 8346397"/>
              <a:gd name="connsiteX13" fmla="*/ 2203696 w 4233616"/>
              <a:gd name="connsiteY13" fmla="*/ 1937338 h 8346397"/>
              <a:gd name="connsiteX14" fmla="*/ 2198933 w 4233616"/>
              <a:gd name="connsiteY14" fmla="*/ 1906382 h 8346397"/>
              <a:gd name="connsiteX15" fmla="*/ 2406102 w 4233616"/>
              <a:gd name="connsiteY15" fmla="*/ 1782557 h 8346397"/>
              <a:gd name="connsiteX16" fmla="*/ 2494208 w 4233616"/>
              <a:gd name="connsiteY16" fmla="*/ 1715882 h 8346397"/>
              <a:gd name="connsiteX17" fmla="*/ 2513258 w 4233616"/>
              <a:gd name="connsiteY17" fmla="*/ 1630157 h 8346397"/>
              <a:gd name="connsiteX18" fmla="*/ 2522784 w 4233616"/>
              <a:gd name="connsiteY18" fmla="*/ 1584913 h 8346397"/>
              <a:gd name="connsiteX19" fmla="*/ 2577552 w 4233616"/>
              <a:gd name="connsiteY19" fmla="*/ 1527763 h 8346397"/>
              <a:gd name="connsiteX20" fmla="*/ 2606127 w 4233616"/>
              <a:gd name="connsiteY20" fmla="*/ 1499188 h 8346397"/>
              <a:gd name="connsiteX21" fmla="*/ 2634702 w 4233616"/>
              <a:gd name="connsiteY21" fmla="*/ 1492045 h 8346397"/>
              <a:gd name="connsiteX22" fmla="*/ 2672802 w 4233616"/>
              <a:gd name="connsiteY22" fmla="*/ 1368220 h 8346397"/>
              <a:gd name="connsiteX23" fmla="*/ 2806153 w 4233616"/>
              <a:gd name="connsiteY23" fmla="*/ 1334883 h 8346397"/>
              <a:gd name="connsiteX24" fmla="*/ 2944265 w 4233616"/>
              <a:gd name="connsiteY24" fmla="*/ 1325357 h 8346397"/>
              <a:gd name="connsiteX25" fmla="*/ 2968077 w 4233616"/>
              <a:gd name="connsiteY25" fmla="*/ 1206295 h 8346397"/>
              <a:gd name="connsiteX26" fmla="*/ 3049040 w 4233616"/>
              <a:gd name="connsiteY26" fmla="*/ 1169783 h 8346397"/>
              <a:gd name="connsiteX27" fmla="*/ 3153814 w 4233616"/>
              <a:gd name="connsiteY27" fmla="*/ 1125332 h 8346397"/>
              <a:gd name="connsiteX28" fmla="*/ 3225252 w 4233616"/>
              <a:gd name="connsiteY28" fmla="*/ 1049132 h 8346397"/>
              <a:gd name="connsiteX29" fmla="*/ 3310977 w 4233616"/>
              <a:gd name="connsiteY29" fmla="*/ 996745 h 8346397"/>
              <a:gd name="connsiteX30" fmla="*/ 3056977 w 4233616"/>
              <a:gd name="connsiteY30" fmla="*/ 982457 h 8346397"/>
              <a:gd name="connsiteX31" fmla="*/ 2958552 w 4233616"/>
              <a:gd name="connsiteY31" fmla="*/ 976107 h 8346397"/>
              <a:gd name="connsiteX32" fmla="*/ 2926802 w 4233616"/>
              <a:gd name="connsiteY32" fmla="*/ 906257 h 8346397"/>
              <a:gd name="connsiteX33" fmla="*/ 2866477 w 4233616"/>
              <a:gd name="connsiteY33" fmla="*/ 893559 h 8346397"/>
              <a:gd name="connsiteX34" fmla="*/ 2799802 w 4233616"/>
              <a:gd name="connsiteY34" fmla="*/ 874507 h 8346397"/>
              <a:gd name="connsiteX35" fmla="*/ 2761702 w 4233616"/>
              <a:gd name="connsiteY35" fmla="*/ 807832 h 8346397"/>
              <a:gd name="connsiteX36" fmla="*/ 2609302 w 4233616"/>
              <a:gd name="connsiteY36" fmla="*/ 760207 h 8346397"/>
              <a:gd name="connsiteX37" fmla="*/ 2580727 w 4233616"/>
              <a:gd name="connsiteY37" fmla="*/ 604632 h 8346397"/>
              <a:gd name="connsiteX38" fmla="*/ 2526752 w 4233616"/>
              <a:gd name="connsiteY38" fmla="*/ 531609 h 8346397"/>
              <a:gd name="connsiteX39" fmla="*/ 2596602 w 4233616"/>
              <a:gd name="connsiteY39" fmla="*/ 407782 h 8346397"/>
              <a:gd name="connsiteX40" fmla="*/ 2629939 w 4233616"/>
              <a:gd name="connsiteY40" fmla="*/ 310947 h 8346397"/>
              <a:gd name="connsiteX41" fmla="*/ 2517227 w 4233616"/>
              <a:gd name="connsiteY41" fmla="*/ 239507 h 8346397"/>
              <a:gd name="connsiteX42" fmla="*/ 2402927 w 4233616"/>
              <a:gd name="connsiteY42" fmla="*/ 271257 h 8346397"/>
              <a:gd name="connsiteX43" fmla="*/ 2275927 w 4233616"/>
              <a:gd name="connsiteY43" fmla="*/ 198232 h 8346397"/>
              <a:gd name="connsiteX44" fmla="*/ 2133052 w 4233616"/>
              <a:gd name="connsiteY44" fmla="*/ 233157 h 8346397"/>
              <a:gd name="connsiteX45" fmla="*/ 1913977 w 4233616"/>
              <a:gd name="connsiteY45" fmla="*/ 36309 h 8346397"/>
              <a:gd name="connsiteX46" fmla="*/ 1777452 w 4233616"/>
              <a:gd name="connsiteY46" fmla="*/ 13289 h 8346397"/>
              <a:gd name="connsiteX47" fmla="*/ 1703633 w 4233616"/>
              <a:gd name="connsiteY47" fmla="*/ 41864 h 8346397"/>
              <a:gd name="connsiteX48" fmla="*/ 1615527 w 4233616"/>
              <a:gd name="connsiteY48" fmla="*/ 75203 h 8346397"/>
              <a:gd name="connsiteX49" fmla="*/ 1515515 w 4233616"/>
              <a:gd name="connsiteY49" fmla="*/ 129971 h 8346397"/>
              <a:gd name="connsiteX50" fmla="*/ 1525040 w 4233616"/>
              <a:gd name="connsiteY50" fmla="*/ 194264 h 8346397"/>
              <a:gd name="connsiteX51" fmla="*/ 1505990 w 4233616"/>
              <a:gd name="connsiteY51" fmla="*/ 251415 h 8346397"/>
              <a:gd name="connsiteX52" fmla="*/ 1413121 w 4233616"/>
              <a:gd name="connsiteY52" fmla="*/ 270464 h 8346397"/>
              <a:gd name="connsiteX53" fmla="*/ 1339302 w 4233616"/>
              <a:gd name="connsiteY53" fmla="*/ 306184 h 8346397"/>
              <a:gd name="connsiteX54" fmla="*/ 1260721 w 4233616"/>
              <a:gd name="connsiteY54" fmla="*/ 346665 h 8346397"/>
              <a:gd name="connsiteX55" fmla="*/ 1191665 w 4233616"/>
              <a:gd name="connsiteY55" fmla="*/ 272847 h 8346397"/>
              <a:gd name="connsiteX56" fmla="*/ 1082127 w 4233616"/>
              <a:gd name="connsiteY56" fmla="*/ 353809 h 8346397"/>
              <a:gd name="connsiteX57" fmla="*/ 1020215 w 4233616"/>
              <a:gd name="connsiteY57" fmla="*/ 420484 h 8346397"/>
              <a:gd name="connsiteX58" fmla="*/ 858290 w 4233616"/>
              <a:gd name="connsiteY58" fmla="*/ 301422 h 8346397"/>
              <a:gd name="connsiteX59" fmla="*/ 796377 w 4233616"/>
              <a:gd name="connsiteY59" fmla="*/ 406196 h 8346397"/>
              <a:gd name="connsiteX60" fmla="*/ 755896 w 4233616"/>
              <a:gd name="connsiteY60" fmla="*/ 341903 h 8346397"/>
              <a:gd name="connsiteX61" fmla="*/ 689221 w 4233616"/>
              <a:gd name="connsiteY61" fmla="*/ 270465 h 8346397"/>
              <a:gd name="connsiteX62" fmla="*/ 667790 w 4233616"/>
              <a:gd name="connsiteY62" fmla="*/ 313328 h 8346397"/>
              <a:gd name="connsiteX63" fmla="*/ 620165 w 4233616"/>
              <a:gd name="connsiteY63" fmla="*/ 382384 h 8346397"/>
              <a:gd name="connsiteX64" fmla="*/ 589208 w 4233616"/>
              <a:gd name="connsiteY64" fmla="*/ 396672 h 8346397"/>
              <a:gd name="connsiteX65" fmla="*/ 498721 w 4233616"/>
              <a:gd name="connsiteY65" fmla="*/ 482397 h 8346397"/>
              <a:gd name="connsiteX66" fmla="*/ 396327 w 4233616"/>
              <a:gd name="connsiteY66" fmla="*/ 380003 h 8346397"/>
              <a:gd name="connsiteX67" fmla="*/ 243927 w 4233616"/>
              <a:gd name="connsiteY67" fmla="*/ 294278 h 8346397"/>
              <a:gd name="connsiteX68" fmla="*/ 174871 w 4233616"/>
              <a:gd name="connsiteY68" fmla="*/ 327615 h 8346397"/>
              <a:gd name="connsiteX69" fmla="*/ 127246 w 4233616"/>
              <a:gd name="connsiteY69" fmla="*/ 410959 h 8346397"/>
              <a:gd name="connsiteX70" fmla="*/ 43902 w 4233616"/>
              <a:gd name="connsiteY70" fmla="*/ 472872 h 8346397"/>
              <a:gd name="connsiteX71" fmla="*/ 8183 w 4233616"/>
              <a:gd name="connsiteY71" fmla="*/ 484778 h 8346397"/>
              <a:gd name="connsiteX72" fmla="*/ 198683 w 4233616"/>
              <a:gd name="connsiteY72" fmla="*/ 689565 h 8346397"/>
              <a:gd name="connsiteX73" fmla="*/ 265359 w 4233616"/>
              <a:gd name="connsiteY73" fmla="*/ 706234 h 8346397"/>
              <a:gd name="connsiteX74" fmla="*/ 298697 w 4233616"/>
              <a:gd name="connsiteY74" fmla="*/ 730047 h 8346397"/>
              <a:gd name="connsiteX75" fmla="*/ 296315 w 4233616"/>
              <a:gd name="connsiteY75" fmla="*/ 901496 h 8346397"/>
              <a:gd name="connsiteX76" fmla="*/ 362990 w 4233616"/>
              <a:gd name="connsiteY76" fmla="*/ 906259 h 8346397"/>
              <a:gd name="connsiteX77" fmla="*/ 401090 w 4233616"/>
              <a:gd name="connsiteY77" fmla="*/ 856253 h 8346397"/>
              <a:gd name="connsiteX78" fmla="*/ 482052 w 4233616"/>
              <a:gd name="connsiteY78" fmla="*/ 894353 h 8346397"/>
              <a:gd name="connsiteX79" fmla="*/ 420140 w 4233616"/>
              <a:gd name="connsiteY79" fmla="*/ 1039609 h 8346397"/>
              <a:gd name="connsiteX80" fmla="*/ 434427 w 4233616"/>
              <a:gd name="connsiteY80" fmla="*/ 1087234 h 8346397"/>
              <a:gd name="connsiteX81" fmla="*/ 379658 w 4233616"/>
              <a:gd name="connsiteY81" fmla="*/ 1139622 h 8346397"/>
              <a:gd name="connsiteX82" fmla="*/ 415377 w 4233616"/>
              <a:gd name="connsiteY82" fmla="*/ 1168196 h 8346397"/>
              <a:gd name="connsiteX83" fmla="*/ 486815 w 4233616"/>
              <a:gd name="connsiteY83" fmla="*/ 1256303 h 8346397"/>
              <a:gd name="connsiteX84" fmla="*/ 527296 w 4233616"/>
              <a:gd name="connsiteY84" fmla="*/ 1344409 h 8346397"/>
              <a:gd name="connsiteX85" fmla="*/ 636833 w 4233616"/>
              <a:gd name="connsiteY85" fmla="*/ 1396797 h 8346397"/>
              <a:gd name="connsiteX86" fmla="*/ 746371 w 4233616"/>
              <a:gd name="connsiteY86" fmla="*/ 1420609 h 8346397"/>
              <a:gd name="connsiteX87" fmla="*/ 829715 w 4233616"/>
              <a:gd name="connsiteY87" fmla="*/ 1468234 h 8346397"/>
              <a:gd name="connsiteX88" fmla="*/ 913058 w 4233616"/>
              <a:gd name="connsiteY88" fmla="*/ 1442040 h 8346397"/>
              <a:gd name="connsiteX89" fmla="*/ 994021 w 4233616"/>
              <a:gd name="connsiteY89" fmla="*/ 1368222 h 8346397"/>
              <a:gd name="connsiteX90" fmla="*/ 1103558 w 4233616"/>
              <a:gd name="connsiteY90" fmla="*/ 1351553 h 8346397"/>
              <a:gd name="connsiteX91" fmla="*/ 1170233 w 4233616"/>
              <a:gd name="connsiteY91" fmla="*/ 1356315 h 8346397"/>
              <a:gd name="connsiteX92" fmla="*/ 1329777 w 4233616"/>
              <a:gd name="connsiteY92" fmla="*/ 1465853 h 8346397"/>
              <a:gd name="connsiteX93" fmla="*/ 1389308 w 4233616"/>
              <a:gd name="connsiteY93" fmla="*/ 1494428 h 8346397"/>
              <a:gd name="connsiteX94" fmla="*/ 1260721 w 4233616"/>
              <a:gd name="connsiteY94" fmla="*/ 1596822 h 8346397"/>
              <a:gd name="connsiteX95" fmla="*/ 1263102 w 4233616"/>
              <a:gd name="connsiteY95" fmla="*/ 1661115 h 8346397"/>
              <a:gd name="connsiteX96" fmla="*/ 1425027 w 4233616"/>
              <a:gd name="connsiteY96" fmla="*/ 1613490 h 8346397"/>
              <a:gd name="connsiteX97" fmla="*/ 1386927 w 4233616"/>
              <a:gd name="connsiteY97" fmla="*/ 1677784 h 8346397"/>
              <a:gd name="connsiteX98" fmla="*/ 1405977 w 4233616"/>
              <a:gd name="connsiteY98" fmla="*/ 1751603 h 8346397"/>
              <a:gd name="connsiteX99" fmla="*/ 1517896 w 4233616"/>
              <a:gd name="connsiteY99" fmla="*/ 1787322 h 8346397"/>
              <a:gd name="connsiteX100" fmla="*/ 1591715 w 4233616"/>
              <a:gd name="connsiteY100" fmla="*/ 1803990 h 8346397"/>
              <a:gd name="connsiteX101" fmla="*/ 1501227 w 4233616"/>
              <a:gd name="connsiteY101" fmla="*/ 1934959 h 8346397"/>
              <a:gd name="connsiteX102" fmla="*/ 1494083 w 4233616"/>
              <a:gd name="connsiteY102" fmla="*/ 1984965 h 8346397"/>
              <a:gd name="connsiteX103" fmla="*/ 1422646 w 4233616"/>
              <a:gd name="connsiteY103" fmla="*/ 2020684 h 8346397"/>
              <a:gd name="connsiteX104" fmla="*/ 1391690 w 4233616"/>
              <a:gd name="connsiteY104" fmla="*/ 2082597 h 8346397"/>
              <a:gd name="connsiteX105" fmla="*/ 1260721 w 4233616"/>
              <a:gd name="connsiteY105" fmla="*/ 2056403 h 8346397"/>
              <a:gd name="connsiteX106" fmla="*/ 1139277 w 4233616"/>
              <a:gd name="connsiteY106" fmla="*/ 2056402 h 8346397"/>
              <a:gd name="connsiteX107" fmla="*/ 1072602 w 4233616"/>
              <a:gd name="connsiteY107" fmla="*/ 2084978 h 8346397"/>
              <a:gd name="connsiteX108" fmla="*/ 1065458 w 4233616"/>
              <a:gd name="connsiteY108" fmla="*/ 2184990 h 8346397"/>
              <a:gd name="connsiteX109" fmla="*/ 977352 w 4233616"/>
              <a:gd name="connsiteY109" fmla="*/ 2273097 h 8346397"/>
              <a:gd name="connsiteX110" fmla="*/ 1120227 w 4233616"/>
              <a:gd name="connsiteY110" fmla="*/ 2335009 h 8346397"/>
              <a:gd name="connsiteX111" fmla="*/ 1170234 w 4233616"/>
              <a:gd name="connsiteY111" fmla="*/ 2370727 h 8346397"/>
              <a:gd name="connsiteX112" fmla="*/ 1222621 w 4233616"/>
              <a:gd name="connsiteY112" fmla="*/ 2387397 h 8346397"/>
              <a:gd name="connsiteX113" fmla="*/ 1272627 w 4233616"/>
              <a:gd name="connsiteY113" fmla="*/ 2437403 h 8346397"/>
              <a:gd name="connsiteX114" fmla="*/ 1329777 w 4233616"/>
              <a:gd name="connsiteY114" fmla="*/ 2458834 h 8346397"/>
              <a:gd name="connsiteX115" fmla="*/ 1422646 w 4233616"/>
              <a:gd name="connsiteY115" fmla="*/ 2535034 h 8346397"/>
              <a:gd name="connsiteX116" fmla="*/ 1508371 w 4233616"/>
              <a:gd name="connsiteY116" fmla="*/ 2568373 h 8346397"/>
              <a:gd name="connsiteX117" fmla="*/ 1641721 w 4233616"/>
              <a:gd name="connsiteY117" fmla="*/ 2716009 h 8346397"/>
              <a:gd name="connsiteX118" fmla="*/ 1725065 w 4233616"/>
              <a:gd name="connsiteY118" fmla="*/ 2870790 h 8346397"/>
              <a:gd name="connsiteX119" fmla="*/ 1850477 w 4233616"/>
              <a:gd name="connsiteY119" fmla="*/ 2931907 h 8346397"/>
              <a:gd name="connsiteX120" fmla="*/ 1896514 w 4233616"/>
              <a:gd name="connsiteY120" fmla="*/ 2977947 h 8346397"/>
              <a:gd name="connsiteX121" fmla="*/ 1927471 w 4233616"/>
              <a:gd name="connsiteY121" fmla="*/ 3082722 h 8346397"/>
              <a:gd name="connsiteX122" fmla="*/ 1989383 w 4233616"/>
              <a:gd name="connsiteY122" fmla="*/ 3185115 h 8346397"/>
              <a:gd name="connsiteX123" fmla="*/ 2051296 w 4233616"/>
              <a:gd name="connsiteY123" fmla="*/ 3223215 h 8346397"/>
              <a:gd name="connsiteX124" fmla="*/ 2182265 w 4233616"/>
              <a:gd name="connsiteY124" fmla="*/ 3370853 h 8346397"/>
              <a:gd name="connsiteX125" fmla="*/ 2325139 w 4233616"/>
              <a:gd name="connsiteY125" fmla="*/ 3447053 h 8346397"/>
              <a:gd name="connsiteX126" fmla="*/ 2384671 w 4233616"/>
              <a:gd name="connsiteY126" fmla="*/ 3532778 h 8346397"/>
              <a:gd name="connsiteX127" fmla="*/ 2432296 w 4233616"/>
              <a:gd name="connsiteY127" fmla="*/ 3599453 h 8346397"/>
              <a:gd name="connsiteX128" fmla="*/ 2479921 w 4233616"/>
              <a:gd name="connsiteY128" fmla="*/ 3589929 h 8346397"/>
              <a:gd name="connsiteX129" fmla="*/ 2484683 w 4233616"/>
              <a:gd name="connsiteY129" fmla="*/ 3742328 h 8346397"/>
              <a:gd name="connsiteX130" fmla="*/ 2537071 w 4233616"/>
              <a:gd name="connsiteY130" fmla="*/ 3835197 h 8346397"/>
              <a:gd name="connsiteX131" fmla="*/ 2529927 w 4233616"/>
              <a:gd name="connsiteY131" fmla="*/ 3873297 h 8346397"/>
              <a:gd name="connsiteX132" fmla="*/ 2598983 w 4233616"/>
              <a:gd name="connsiteY132" fmla="*/ 3909015 h 8346397"/>
              <a:gd name="connsiteX133" fmla="*/ 2656133 w 4233616"/>
              <a:gd name="connsiteY133" fmla="*/ 3854247 h 8346397"/>
              <a:gd name="connsiteX134" fmla="*/ 2689471 w 4233616"/>
              <a:gd name="connsiteY134" fmla="*/ 3937590 h 8346397"/>
              <a:gd name="connsiteX135" fmla="*/ 2734715 w 4233616"/>
              <a:gd name="connsiteY135" fmla="*/ 3982834 h 8346397"/>
              <a:gd name="connsiteX136" fmla="*/ 2808533 w 4233616"/>
              <a:gd name="connsiteY136" fmla="*/ 4006647 h 8346397"/>
              <a:gd name="connsiteX137" fmla="*/ 2860921 w 4233616"/>
              <a:gd name="connsiteY137" fmla="*/ 4075703 h 8346397"/>
              <a:gd name="connsiteX138" fmla="*/ 2946646 w 4233616"/>
              <a:gd name="connsiteY138" fmla="*/ 4130472 h 8346397"/>
              <a:gd name="connsiteX139" fmla="*/ 2999033 w 4233616"/>
              <a:gd name="connsiteY139" fmla="*/ 4163809 h 8346397"/>
              <a:gd name="connsiteX140" fmla="*/ 2870446 w 4233616"/>
              <a:gd name="connsiteY140" fmla="*/ 4256678 h 8346397"/>
              <a:gd name="connsiteX141" fmla="*/ 2868064 w 4233616"/>
              <a:gd name="connsiteY141" fmla="*/ 4311446 h 8346397"/>
              <a:gd name="connsiteX142" fmla="*/ 2970458 w 4233616"/>
              <a:gd name="connsiteY142" fmla="*/ 4428128 h 8346397"/>
              <a:gd name="connsiteX143" fmla="*/ 3065708 w 4233616"/>
              <a:gd name="connsiteY143" fmla="*/ 4490040 h 8346397"/>
              <a:gd name="connsiteX144" fmla="*/ 3096665 w 4233616"/>
              <a:gd name="connsiteY144" fmla="*/ 4528140 h 8346397"/>
              <a:gd name="connsiteX145" fmla="*/ 3082377 w 4233616"/>
              <a:gd name="connsiteY145" fmla="*/ 4609103 h 8346397"/>
              <a:gd name="connsiteX146" fmla="*/ 3077615 w 4233616"/>
              <a:gd name="connsiteY146" fmla="*/ 4692447 h 8346397"/>
              <a:gd name="connsiteX147" fmla="*/ 3034752 w 4233616"/>
              <a:gd name="connsiteY147" fmla="*/ 4701972 h 8346397"/>
              <a:gd name="connsiteX148" fmla="*/ 3008558 w 4233616"/>
              <a:gd name="connsiteY148" fmla="*/ 4718640 h 8346397"/>
              <a:gd name="connsiteX149" fmla="*/ 3053802 w 4233616"/>
              <a:gd name="connsiteY149" fmla="*/ 4795632 h 8346397"/>
              <a:gd name="connsiteX150" fmla="*/ 3037133 w 4233616"/>
              <a:gd name="connsiteY150" fmla="*/ 4868659 h 8346397"/>
              <a:gd name="connsiteX151" fmla="*/ 3020465 w 4233616"/>
              <a:gd name="connsiteY151" fmla="*/ 5004390 h 8346397"/>
              <a:gd name="connsiteX152" fmla="*/ 2982365 w 4233616"/>
              <a:gd name="connsiteY152" fmla="*/ 5044872 h 8346397"/>
              <a:gd name="connsiteX153" fmla="*/ 2965696 w 4233616"/>
              <a:gd name="connsiteY153" fmla="*/ 5166315 h 8346397"/>
              <a:gd name="connsiteX154" fmla="*/ 2937121 w 4233616"/>
              <a:gd name="connsiteY154" fmla="*/ 5285378 h 8346397"/>
              <a:gd name="connsiteX155" fmla="*/ 2989508 w 4233616"/>
              <a:gd name="connsiteY155" fmla="*/ 5302047 h 8346397"/>
              <a:gd name="connsiteX156" fmla="*/ 2987127 w 4233616"/>
              <a:gd name="connsiteY156" fmla="*/ 5347290 h 8346397"/>
              <a:gd name="connsiteX157" fmla="*/ 2984746 w 4233616"/>
              <a:gd name="connsiteY157" fmla="*/ 5402059 h 8346397"/>
              <a:gd name="connsiteX158" fmla="*/ 3041896 w 4233616"/>
              <a:gd name="connsiteY158" fmla="*/ 5471115 h 8346397"/>
              <a:gd name="connsiteX159" fmla="*/ 3089521 w 4233616"/>
              <a:gd name="connsiteY159" fmla="*/ 5597322 h 8346397"/>
              <a:gd name="connsiteX160" fmla="*/ 2996652 w 4233616"/>
              <a:gd name="connsiteY160" fmla="*/ 5887834 h 8346397"/>
              <a:gd name="connsiteX161" fmla="*/ 3018083 w 4233616"/>
              <a:gd name="connsiteY161" fmla="*/ 5942603 h 8346397"/>
              <a:gd name="connsiteX162" fmla="*/ 3044277 w 4233616"/>
              <a:gd name="connsiteY162" fmla="*/ 5994990 h 8346397"/>
              <a:gd name="connsiteX163" fmla="*/ 3049040 w 4233616"/>
              <a:gd name="connsiteY163" fmla="*/ 6099765 h 8346397"/>
              <a:gd name="connsiteX164" fmla="*/ 3028402 w 4233616"/>
              <a:gd name="connsiteY164" fmla="*/ 6195807 h 8346397"/>
              <a:gd name="connsiteX165" fmla="*/ 2956170 w 4233616"/>
              <a:gd name="connsiteY165" fmla="*/ 6259310 h 8346397"/>
              <a:gd name="connsiteX166" fmla="*/ 2920452 w 4233616"/>
              <a:gd name="connsiteY166" fmla="*/ 6240259 h 8346397"/>
              <a:gd name="connsiteX167" fmla="*/ 2849015 w 4233616"/>
              <a:gd name="connsiteY167" fmla="*/ 6252165 h 8346397"/>
              <a:gd name="connsiteX168" fmla="*/ 2713283 w 4233616"/>
              <a:gd name="connsiteY168" fmla="*/ 6364084 h 8346397"/>
              <a:gd name="connsiteX169" fmla="*/ 2606127 w 4233616"/>
              <a:gd name="connsiteY169" fmla="*/ 6349797 h 8346397"/>
              <a:gd name="connsiteX170" fmla="*/ 2575171 w 4233616"/>
              <a:gd name="connsiteY170" fmla="*/ 6378372 h 8346397"/>
              <a:gd name="connsiteX171" fmla="*/ 2508495 w 4233616"/>
              <a:gd name="connsiteY171" fmla="*/ 6423614 h 8346397"/>
              <a:gd name="connsiteX172" fmla="*/ 2391815 w 4233616"/>
              <a:gd name="connsiteY172" fmla="*/ 6411709 h 8346397"/>
              <a:gd name="connsiteX173" fmla="*/ 2368002 w 4233616"/>
              <a:gd name="connsiteY173" fmla="*/ 6528390 h 8346397"/>
              <a:gd name="connsiteX174" fmla="*/ 2363240 w 4233616"/>
              <a:gd name="connsiteY174" fmla="*/ 6564109 h 8346397"/>
              <a:gd name="connsiteX175" fmla="*/ 2339428 w 4233616"/>
              <a:gd name="connsiteY175" fmla="*/ 6583159 h 8346397"/>
              <a:gd name="connsiteX176" fmla="*/ 2141783 w 4233616"/>
              <a:gd name="connsiteY176" fmla="*/ 6535534 h 8346397"/>
              <a:gd name="connsiteX177" fmla="*/ 2103683 w 4233616"/>
              <a:gd name="connsiteY177" fmla="*/ 6587922 h 8346397"/>
              <a:gd name="connsiteX178" fmla="*/ 2072727 w 4233616"/>
              <a:gd name="connsiteY178" fmla="*/ 6683172 h 8346397"/>
              <a:gd name="connsiteX179" fmla="*/ 2039389 w 4233616"/>
              <a:gd name="connsiteY179" fmla="*/ 6747465 h 8346397"/>
              <a:gd name="connsiteX180" fmla="*/ 2051296 w 4233616"/>
              <a:gd name="connsiteY180" fmla="*/ 6809378 h 8346397"/>
              <a:gd name="connsiteX181" fmla="*/ 2184646 w 4233616"/>
              <a:gd name="connsiteY181" fmla="*/ 6921297 h 8346397"/>
              <a:gd name="connsiteX182" fmla="*/ 2253702 w 4233616"/>
              <a:gd name="connsiteY182" fmla="*/ 6954634 h 8346397"/>
              <a:gd name="connsiteX183" fmla="*/ 2237033 w 4233616"/>
              <a:gd name="connsiteY183" fmla="*/ 6978447 h 8346397"/>
              <a:gd name="connsiteX184" fmla="*/ 2201315 w 4233616"/>
              <a:gd name="connsiteY184" fmla="*/ 6997497 h 8346397"/>
              <a:gd name="connsiteX185" fmla="*/ 2234652 w 4233616"/>
              <a:gd name="connsiteY185" fmla="*/ 7073697 h 8346397"/>
              <a:gd name="connsiteX186" fmla="*/ 2203696 w 4233616"/>
              <a:gd name="connsiteY186" fmla="*/ 7095128 h 8346397"/>
              <a:gd name="connsiteX187" fmla="*/ 2098921 w 4233616"/>
              <a:gd name="connsiteY187" fmla="*/ 7033215 h 8346397"/>
              <a:gd name="connsiteX188" fmla="*/ 2056058 w 4233616"/>
              <a:gd name="connsiteY188" fmla="*/ 7059409 h 8346397"/>
              <a:gd name="connsiteX189" fmla="*/ 1996527 w 4233616"/>
              <a:gd name="connsiteY189" fmla="*/ 6957015 h 8346397"/>
              <a:gd name="connsiteX190" fmla="*/ 1879846 w 4233616"/>
              <a:gd name="connsiteY190" fmla="*/ 6983209 h 8346397"/>
              <a:gd name="connsiteX191" fmla="*/ 1815552 w 4233616"/>
              <a:gd name="connsiteY191" fmla="*/ 6987972 h 8346397"/>
              <a:gd name="connsiteX192" fmla="*/ 1765546 w 4233616"/>
              <a:gd name="connsiteY192" fmla="*/ 6983210 h 8346397"/>
              <a:gd name="connsiteX193" fmla="*/ 1708396 w 4233616"/>
              <a:gd name="connsiteY193" fmla="*/ 7028453 h 8346397"/>
              <a:gd name="connsiteX194" fmla="*/ 1529802 w 4233616"/>
              <a:gd name="connsiteY194" fmla="*/ 6987972 h 8346397"/>
              <a:gd name="connsiteX195" fmla="*/ 1553614 w 4233616"/>
              <a:gd name="connsiteY195" fmla="*/ 7114178 h 8346397"/>
              <a:gd name="connsiteX196" fmla="*/ 1477415 w 4233616"/>
              <a:gd name="connsiteY196" fmla="*/ 7159422 h 8346397"/>
              <a:gd name="connsiteX197" fmla="*/ 1415502 w 4233616"/>
              <a:gd name="connsiteY197" fmla="*/ 7226096 h 8346397"/>
              <a:gd name="connsiteX198" fmla="*/ 1265483 w 4233616"/>
              <a:gd name="connsiteY198" fmla="*/ 7218953 h 8346397"/>
              <a:gd name="connsiteX199" fmla="*/ 1213096 w 4233616"/>
              <a:gd name="connsiteY19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072727 w 4233616"/>
              <a:gd name="connsiteY9" fmla="*/ 2256426 h 8346397"/>
              <a:gd name="connsiteX10" fmla="*/ 2056058 w 4233616"/>
              <a:gd name="connsiteY10" fmla="*/ 2223088 h 8346397"/>
              <a:gd name="connsiteX11" fmla="*/ 2067965 w 4233616"/>
              <a:gd name="connsiteY11" fmla="*/ 2130220 h 8346397"/>
              <a:gd name="connsiteX12" fmla="*/ 2137021 w 4233616"/>
              <a:gd name="connsiteY12" fmla="*/ 1992107 h 8346397"/>
              <a:gd name="connsiteX13" fmla="*/ 2165596 w 4233616"/>
              <a:gd name="connsiteY13" fmla="*/ 1944482 h 8346397"/>
              <a:gd name="connsiteX14" fmla="*/ 2203696 w 4233616"/>
              <a:gd name="connsiteY14" fmla="*/ 1937338 h 8346397"/>
              <a:gd name="connsiteX15" fmla="*/ 2198933 w 4233616"/>
              <a:gd name="connsiteY15" fmla="*/ 1906382 h 8346397"/>
              <a:gd name="connsiteX16" fmla="*/ 2406102 w 4233616"/>
              <a:gd name="connsiteY16" fmla="*/ 1782557 h 8346397"/>
              <a:gd name="connsiteX17" fmla="*/ 2494208 w 4233616"/>
              <a:gd name="connsiteY17" fmla="*/ 1715882 h 8346397"/>
              <a:gd name="connsiteX18" fmla="*/ 2513258 w 4233616"/>
              <a:gd name="connsiteY18" fmla="*/ 1630157 h 8346397"/>
              <a:gd name="connsiteX19" fmla="*/ 2522784 w 4233616"/>
              <a:gd name="connsiteY19" fmla="*/ 1584913 h 8346397"/>
              <a:gd name="connsiteX20" fmla="*/ 2577552 w 4233616"/>
              <a:gd name="connsiteY20" fmla="*/ 1527763 h 8346397"/>
              <a:gd name="connsiteX21" fmla="*/ 2606127 w 4233616"/>
              <a:gd name="connsiteY21" fmla="*/ 1499188 h 8346397"/>
              <a:gd name="connsiteX22" fmla="*/ 2634702 w 4233616"/>
              <a:gd name="connsiteY22" fmla="*/ 1492045 h 8346397"/>
              <a:gd name="connsiteX23" fmla="*/ 2672802 w 4233616"/>
              <a:gd name="connsiteY23" fmla="*/ 1368220 h 8346397"/>
              <a:gd name="connsiteX24" fmla="*/ 2806153 w 4233616"/>
              <a:gd name="connsiteY24" fmla="*/ 1334883 h 8346397"/>
              <a:gd name="connsiteX25" fmla="*/ 2944265 w 4233616"/>
              <a:gd name="connsiteY25" fmla="*/ 1325357 h 8346397"/>
              <a:gd name="connsiteX26" fmla="*/ 2968077 w 4233616"/>
              <a:gd name="connsiteY26" fmla="*/ 1206295 h 8346397"/>
              <a:gd name="connsiteX27" fmla="*/ 3049040 w 4233616"/>
              <a:gd name="connsiteY27" fmla="*/ 1169783 h 8346397"/>
              <a:gd name="connsiteX28" fmla="*/ 3153814 w 4233616"/>
              <a:gd name="connsiteY28" fmla="*/ 1125332 h 8346397"/>
              <a:gd name="connsiteX29" fmla="*/ 3225252 w 4233616"/>
              <a:gd name="connsiteY29" fmla="*/ 1049132 h 8346397"/>
              <a:gd name="connsiteX30" fmla="*/ 3310977 w 4233616"/>
              <a:gd name="connsiteY30" fmla="*/ 996745 h 8346397"/>
              <a:gd name="connsiteX31" fmla="*/ 3056977 w 4233616"/>
              <a:gd name="connsiteY31" fmla="*/ 982457 h 8346397"/>
              <a:gd name="connsiteX32" fmla="*/ 2958552 w 4233616"/>
              <a:gd name="connsiteY32" fmla="*/ 976107 h 8346397"/>
              <a:gd name="connsiteX33" fmla="*/ 2926802 w 4233616"/>
              <a:gd name="connsiteY33" fmla="*/ 906257 h 8346397"/>
              <a:gd name="connsiteX34" fmla="*/ 2866477 w 4233616"/>
              <a:gd name="connsiteY34" fmla="*/ 893559 h 8346397"/>
              <a:gd name="connsiteX35" fmla="*/ 2799802 w 4233616"/>
              <a:gd name="connsiteY35" fmla="*/ 874507 h 8346397"/>
              <a:gd name="connsiteX36" fmla="*/ 2761702 w 4233616"/>
              <a:gd name="connsiteY36" fmla="*/ 807832 h 8346397"/>
              <a:gd name="connsiteX37" fmla="*/ 2609302 w 4233616"/>
              <a:gd name="connsiteY37" fmla="*/ 760207 h 8346397"/>
              <a:gd name="connsiteX38" fmla="*/ 2580727 w 4233616"/>
              <a:gd name="connsiteY38" fmla="*/ 604632 h 8346397"/>
              <a:gd name="connsiteX39" fmla="*/ 2526752 w 4233616"/>
              <a:gd name="connsiteY39" fmla="*/ 531609 h 8346397"/>
              <a:gd name="connsiteX40" fmla="*/ 2596602 w 4233616"/>
              <a:gd name="connsiteY40" fmla="*/ 407782 h 8346397"/>
              <a:gd name="connsiteX41" fmla="*/ 2629939 w 4233616"/>
              <a:gd name="connsiteY41" fmla="*/ 310947 h 8346397"/>
              <a:gd name="connsiteX42" fmla="*/ 2517227 w 4233616"/>
              <a:gd name="connsiteY42" fmla="*/ 239507 h 8346397"/>
              <a:gd name="connsiteX43" fmla="*/ 2402927 w 4233616"/>
              <a:gd name="connsiteY43" fmla="*/ 271257 h 8346397"/>
              <a:gd name="connsiteX44" fmla="*/ 2275927 w 4233616"/>
              <a:gd name="connsiteY44" fmla="*/ 198232 h 8346397"/>
              <a:gd name="connsiteX45" fmla="*/ 2133052 w 4233616"/>
              <a:gd name="connsiteY45" fmla="*/ 233157 h 8346397"/>
              <a:gd name="connsiteX46" fmla="*/ 1913977 w 4233616"/>
              <a:gd name="connsiteY46" fmla="*/ 36309 h 8346397"/>
              <a:gd name="connsiteX47" fmla="*/ 1777452 w 4233616"/>
              <a:gd name="connsiteY47" fmla="*/ 13289 h 8346397"/>
              <a:gd name="connsiteX48" fmla="*/ 1703633 w 4233616"/>
              <a:gd name="connsiteY48" fmla="*/ 41864 h 8346397"/>
              <a:gd name="connsiteX49" fmla="*/ 1615527 w 4233616"/>
              <a:gd name="connsiteY49" fmla="*/ 75203 h 8346397"/>
              <a:gd name="connsiteX50" fmla="*/ 1515515 w 4233616"/>
              <a:gd name="connsiteY50" fmla="*/ 129971 h 8346397"/>
              <a:gd name="connsiteX51" fmla="*/ 1525040 w 4233616"/>
              <a:gd name="connsiteY51" fmla="*/ 194264 h 8346397"/>
              <a:gd name="connsiteX52" fmla="*/ 1505990 w 4233616"/>
              <a:gd name="connsiteY52" fmla="*/ 251415 h 8346397"/>
              <a:gd name="connsiteX53" fmla="*/ 1413121 w 4233616"/>
              <a:gd name="connsiteY53" fmla="*/ 270464 h 8346397"/>
              <a:gd name="connsiteX54" fmla="*/ 1339302 w 4233616"/>
              <a:gd name="connsiteY54" fmla="*/ 306184 h 8346397"/>
              <a:gd name="connsiteX55" fmla="*/ 1260721 w 4233616"/>
              <a:gd name="connsiteY55" fmla="*/ 346665 h 8346397"/>
              <a:gd name="connsiteX56" fmla="*/ 1191665 w 4233616"/>
              <a:gd name="connsiteY56" fmla="*/ 272847 h 8346397"/>
              <a:gd name="connsiteX57" fmla="*/ 1082127 w 4233616"/>
              <a:gd name="connsiteY57" fmla="*/ 353809 h 8346397"/>
              <a:gd name="connsiteX58" fmla="*/ 1020215 w 4233616"/>
              <a:gd name="connsiteY58" fmla="*/ 420484 h 8346397"/>
              <a:gd name="connsiteX59" fmla="*/ 858290 w 4233616"/>
              <a:gd name="connsiteY59" fmla="*/ 301422 h 8346397"/>
              <a:gd name="connsiteX60" fmla="*/ 796377 w 4233616"/>
              <a:gd name="connsiteY60" fmla="*/ 406196 h 8346397"/>
              <a:gd name="connsiteX61" fmla="*/ 755896 w 4233616"/>
              <a:gd name="connsiteY61" fmla="*/ 341903 h 8346397"/>
              <a:gd name="connsiteX62" fmla="*/ 689221 w 4233616"/>
              <a:gd name="connsiteY62" fmla="*/ 270465 h 8346397"/>
              <a:gd name="connsiteX63" fmla="*/ 667790 w 4233616"/>
              <a:gd name="connsiteY63" fmla="*/ 313328 h 8346397"/>
              <a:gd name="connsiteX64" fmla="*/ 620165 w 4233616"/>
              <a:gd name="connsiteY64" fmla="*/ 382384 h 8346397"/>
              <a:gd name="connsiteX65" fmla="*/ 589208 w 4233616"/>
              <a:gd name="connsiteY65" fmla="*/ 396672 h 8346397"/>
              <a:gd name="connsiteX66" fmla="*/ 498721 w 4233616"/>
              <a:gd name="connsiteY66" fmla="*/ 482397 h 8346397"/>
              <a:gd name="connsiteX67" fmla="*/ 396327 w 4233616"/>
              <a:gd name="connsiteY67" fmla="*/ 380003 h 8346397"/>
              <a:gd name="connsiteX68" fmla="*/ 243927 w 4233616"/>
              <a:gd name="connsiteY68" fmla="*/ 294278 h 8346397"/>
              <a:gd name="connsiteX69" fmla="*/ 174871 w 4233616"/>
              <a:gd name="connsiteY69" fmla="*/ 327615 h 8346397"/>
              <a:gd name="connsiteX70" fmla="*/ 127246 w 4233616"/>
              <a:gd name="connsiteY70" fmla="*/ 410959 h 8346397"/>
              <a:gd name="connsiteX71" fmla="*/ 43902 w 4233616"/>
              <a:gd name="connsiteY71" fmla="*/ 472872 h 8346397"/>
              <a:gd name="connsiteX72" fmla="*/ 8183 w 4233616"/>
              <a:gd name="connsiteY72" fmla="*/ 484778 h 8346397"/>
              <a:gd name="connsiteX73" fmla="*/ 198683 w 4233616"/>
              <a:gd name="connsiteY73" fmla="*/ 689565 h 8346397"/>
              <a:gd name="connsiteX74" fmla="*/ 265359 w 4233616"/>
              <a:gd name="connsiteY74" fmla="*/ 706234 h 8346397"/>
              <a:gd name="connsiteX75" fmla="*/ 298697 w 4233616"/>
              <a:gd name="connsiteY75" fmla="*/ 730047 h 8346397"/>
              <a:gd name="connsiteX76" fmla="*/ 296315 w 4233616"/>
              <a:gd name="connsiteY76" fmla="*/ 901496 h 8346397"/>
              <a:gd name="connsiteX77" fmla="*/ 362990 w 4233616"/>
              <a:gd name="connsiteY77" fmla="*/ 906259 h 8346397"/>
              <a:gd name="connsiteX78" fmla="*/ 401090 w 4233616"/>
              <a:gd name="connsiteY78" fmla="*/ 856253 h 8346397"/>
              <a:gd name="connsiteX79" fmla="*/ 482052 w 4233616"/>
              <a:gd name="connsiteY79" fmla="*/ 894353 h 8346397"/>
              <a:gd name="connsiteX80" fmla="*/ 420140 w 4233616"/>
              <a:gd name="connsiteY80" fmla="*/ 1039609 h 8346397"/>
              <a:gd name="connsiteX81" fmla="*/ 434427 w 4233616"/>
              <a:gd name="connsiteY81" fmla="*/ 1087234 h 8346397"/>
              <a:gd name="connsiteX82" fmla="*/ 379658 w 4233616"/>
              <a:gd name="connsiteY82" fmla="*/ 1139622 h 8346397"/>
              <a:gd name="connsiteX83" fmla="*/ 415377 w 4233616"/>
              <a:gd name="connsiteY83" fmla="*/ 1168196 h 8346397"/>
              <a:gd name="connsiteX84" fmla="*/ 486815 w 4233616"/>
              <a:gd name="connsiteY84" fmla="*/ 1256303 h 8346397"/>
              <a:gd name="connsiteX85" fmla="*/ 527296 w 4233616"/>
              <a:gd name="connsiteY85" fmla="*/ 1344409 h 8346397"/>
              <a:gd name="connsiteX86" fmla="*/ 636833 w 4233616"/>
              <a:gd name="connsiteY86" fmla="*/ 1396797 h 8346397"/>
              <a:gd name="connsiteX87" fmla="*/ 746371 w 4233616"/>
              <a:gd name="connsiteY87" fmla="*/ 1420609 h 8346397"/>
              <a:gd name="connsiteX88" fmla="*/ 829715 w 4233616"/>
              <a:gd name="connsiteY88" fmla="*/ 1468234 h 8346397"/>
              <a:gd name="connsiteX89" fmla="*/ 913058 w 4233616"/>
              <a:gd name="connsiteY89" fmla="*/ 1442040 h 8346397"/>
              <a:gd name="connsiteX90" fmla="*/ 994021 w 4233616"/>
              <a:gd name="connsiteY90" fmla="*/ 1368222 h 8346397"/>
              <a:gd name="connsiteX91" fmla="*/ 1103558 w 4233616"/>
              <a:gd name="connsiteY91" fmla="*/ 1351553 h 8346397"/>
              <a:gd name="connsiteX92" fmla="*/ 1170233 w 4233616"/>
              <a:gd name="connsiteY92" fmla="*/ 1356315 h 8346397"/>
              <a:gd name="connsiteX93" fmla="*/ 1329777 w 4233616"/>
              <a:gd name="connsiteY93" fmla="*/ 1465853 h 8346397"/>
              <a:gd name="connsiteX94" fmla="*/ 1389308 w 4233616"/>
              <a:gd name="connsiteY94" fmla="*/ 1494428 h 8346397"/>
              <a:gd name="connsiteX95" fmla="*/ 1260721 w 4233616"/>
              <a:gd name="connsiteY95" fmla="*/ 1596822 h 8346397"/>
              <a:gd name="connsiteX96" fmla="*/ 1263102 w 4233616"/>
              <a:gd name="connsiteY96" fmla="*/ 1661115 h 8346397"/>
              <a:gd name="connsiteX97" fmla="*/ 1425027 w 4233616"/>
              <a:gd name="connsiteY97" fmla="*/ 1613490 h 8346397"/>
              <a:gd name="connsiteX98" fmla="*/ 1386927 w 4233616"/>
              <a:gd name="connsiteY98" fmla="*/ 1677784 h 8346397"/>
              <a:gd name="connsiteX99" fmla="*/ 1405977 w 4233616"/>
              <a:gd name="connsiteY99" fmla="*/ 1751603 h 8346397"/>
              <a:gd name="connsiteX100" fmla="*/ 1517896 w 4233616"/>
              <a:gd name="connsiteY100" fmla="*/ 1787322 h 8346397"/>
              <a:gd name="connsiteX101" fmla="*/ 1591715 w 4233616"/>
              <a:gd name="connsiteY101" fmla="*/ 1803990 h 8346397"/>
              <a:gd name="connsiteX102" fmla="*/ 1501227 w 4233616"/>
              <a:gd name="connsiteY102" fmla="*/ 1934959 h 8346397"/>
              <a:gd name="connsiteX103" fmla="*/ 1494083 w 4233616"/>
              <a:gd name="connsiteY103" fmla="*/ 1984965 h 8346397"/>
              <a:gd name="connsiteX104" fmla="*/ 1422646 w 4233616"/>
              <a:gd name="connsiteY104" fmla="*/ 2020684 h 8346397"/>
              <a:gd name="connsiteX105" fmla="*/ 1391690 w 4233616"/>
              <a:gd name="connsiteY105" fmla="*/ 2082597 h 8346397"/>
              <a:gd name="connsiteX106" fmla="*/ 1260721 w 4233616"/>
              <a:gd name="connsiteY106" fmla="*/ 2056403 h 8346397"/>
              <a:gd name="connsiteX107" fmla="*/ 1139277 w 4233616"/>
              <a:gd name="connsiteY107" fmla="*/ 2056402 h 8346397"/>
              <a:gd name="connsiteX108" fmla="*/ 1072602 w 4233616"/>
              <a:gd name="connsiteY108" fmla="*/ 2084978 h 8346397"/>
              <a:gd name="connsiteX109" fmla="*/ 1065458 w 4233616"/>
              <a:gd name="connsiteY109" fmla="*/ 2184990 h 8346397"/>
              <a:gd name="connsiteX110" fmla="*/ 977352 w 4233616"/>
              <a:gd name="connsiteY110" fmla="*/ 2273097 h 8346397"/>
              <a:gd name="connsiteX111" fmla="*/ 1120227 w 4233616"/>
              <a:gd name="connsiteY111" fmla="*/ 2335009 h 8346397"/>
              <a:gd name="connsiteX112" fmla="*/ 1170234 w 4233616"/>
              <a:gd name="connsiteY112" fmla="*/ 2370727 h 8346397"/>
              <a:gd name="connsiteX113" fmla="*/ 1222621 w 4233616"/>
              <a:gd name="connsiteY113" fmla="*/ 2387397 h 8346397"/>
              <a:gd name="connsiteX114" fmla="*/ 1272627 w 4233616"/>
              <a:gd name="connsiteY114" fmla="*/ 2437403 h 8346397"/>
              <a:gd name="connsiteX115" fmla="*/ 1329777 w 4233616"/>
              <a:gd name="connsiteY115" fmla="*/ 2458834 h 8346397"/>
              <a:gd name="connsiteX116" fmla="*/ 1422646 w 4233616"/>
              <a:gd name="connsiteY116" fmla="*/ 2535034 h 8346397"/>
              <a:gd name="connsiteX117" fmla="*/ 1508371 w 4233616"/>
              <a:gd name="connsiteY117" fmla="*/ 2568373 h 8346397"/>
              <a:gd name="connsiteX118" fmla="*/ 1641721 w 4233616"/>
              <a:gd name="connsiteY118" fmla="*/ 2716009 h 8346397"/>
              <a:gd name="connsiteX119" fmla="*/ 1725065 w 4233616"/>
              <a:gd name="connsiteY119" fmla="*/ 2870790 h 8346397"/>
              <a:gd name="connsiteX120" fmla="*/ 1850477 w 4233616"/>
              <a:gd name="connsiteY120" fmla="*/ 2931907 h 8346397"/>
              <a:gd name="connsiteX121" fmla="*/ 1896514 w 4233616"/>
              <a:gd name="connsiteY121" fmla="*/ 2977947 h 8346397"/>
              <a:gd name="connsiteX122" fmla="*/ 1927471 w 4233616"/>
              <a:gd name="connsiteY122" fmla="*/ 3082722 h 8346397"/>
              <a:gd name="connsiteX123" fmla="*/ 1989383 w 4233616"/>
              <a:gd name="connsiteY123" fmla="*/ 3185115 h 8346397"/>
              <a:gd name="connsiteX124" fmla="*/ 2051296 w 4233616"/>
              <a:gd name="connsiteY124" fmla="*/ 3223215 h 8346397"/>
              <a:gd name="connsiteX125" fmla="*/ 2182265 w 4233616"/>
              <a:gd name="connsiteY125" fmla="*/ 3370853 h 8346397"/>
              <a:gd name="connsiteX126" fmla="*/ 2325139 w 4233616"/>
              <a:gd name="connsiteY126" fmla="*/ 3447053 h 8346397"/>
              <a:gd name="connsiteX127" fmla="*/ 2384671 w 4233616"/>
              <a:gd name="connsiteY127" fmla="*/ 3532778 h 8346397"/>
              <a:gd name="connsiteX128" fmla="*/ 2432296 w 4233616"/>
              <a:gd name="connsiteY128" fmla="*/ 3599453 h 8346397"/>
              <a:gd name="connsiteX129" fmla="*/ 2479921 w 4233616"/>
              <a:gd name="connsiteY129" fmla="*/ 3589929 h 8346397"/>
              <a:gd name="connsiteX130" fmla="*/ 2484683 w 4233616"/>
              <a:gd name="connsiteY130" fmla="*/ 3742328 h 8346397"/>
              <a:gd name="connsiteX131" fmla="*/ 2537071 w 4233616"/>
              <a:gd name="connsiteY131" fmla="*/ 3835197 h 8346397"/>
              <a:gd name="connsiteX132" fmla="*/ 2529927 w 4233616"/>
              <a:gd name="connsiteY132" fmla="*/ 3873297 h 8346397"/>
              <a:gd name="connsiteX133" fmla="*/ 2598983 w 4233616"/>
              <a:gd name="connsiteY133" fmla="*/ 3909015 h 8346397"/>
              <a:gd name="connsiteX134" fmla="*/ 2656133 w 4233616"/>
              <a:gd name="connsiteY134" fmla="*/ 3854247 h 8346397"/>
              <a:gd name="connsiteX135" fmla="*/ 2689471 w 4233616"/>
              <a:gd name="connsiteY135" fmla="*/ 3937590 h 8346397"/>
              <a:gd name="connsiteX136" fmla="*/ 2734715 w 4233616"/>
              <a:gd name="connsiteY136" fmla="*/ 3982834 h 8346397"/>
              <a:gd name="connsiteX137" fmla="*/ 2808533 w 4233616"/>
              <a:gd name="connsiteY137" fmla="*/ 4006647 h 8346397"/>
              <a:gd name="connsiteX138" fmla="*/ 2860921 w 4233616"/>
              <a:gd name="connsiteY138" fmla="*/ 4075703 h 8346397"/>
              <a:gd name="connsiteX139" fmla="*/ 2946646 w 4233616"/>
              <a:gd name="connsiteY139" fmla="*/ 4130472 h 8346397"/>
              <a:gd name="connsiteX140" fmla="*/ 2999033 w 4233616"/>
              <a:gd name="connsiteY140" fmla="*/ 4163809 h 8346397"/>
              <a:gd name="connsiteX141" fmla="*/ 2870446 w 4233616"/>
              <a:gd name="connsiteY141" fmla="*/ 4256678 h 8346397"/>
              <a:gd name="connsiteX142" fmla="*/ 2868064 w 4233616"/>
              <a:gd name="connsiteY142" fmla="*/ 4311446 h 8346397"/>
              <a:gd name="connsiteX143" fmla="*/ 2970458 w 4233616"/>
              <a:gd name="connsiteY143" fmla="*/ 4428128 h 8346397"/>
              <a:gd name="connsiteX144" fmla="*/ 3065708 w 4233616"/>
              <a:gd name="connsiteY144" fmla="*/ 4490040 h 8346397"/>
              <a:gd name="connsiteX145" fmla="*/ 3096665 w 4233616"/>
              <a:gd name="connsiteY145" fmla="*/ 4528140 h 8346397"/>
              <a:gd name="connsiteX146" fmla="*/ 3082377 w 4233616"/>
              <a:gd name="connsiteY146" fmla="*/ 4609103 h 8346397"/>
              <a:gd name="connsiteX147" fmla="*/ 3077615 w 4233616"/>
              <a:gd name="connsiteY147" fmla="*/ 4692447 h 8346397"/>
              <a:gd name="connsiteX148" fmla="*/ 3034752 w 4233616"/>
              <a:gd name="connsiteY148" fmla="*/ 4701972 h 8346397"/>
              <a:gd name="connsiteX149" fmla="*/ 3008558 w 4233616"/>
              <a:gd name="connsiteY149" fmla="*/ 4718640 h 8346397"/>
              <a:gd name="connsiteX150" fmla="*/ 3053802 w 4233616"/>
              <a:gd name="connsiteY150" fmla="*/ 4795632 h 8346397"/>
              <a:gd name="connsiteX151" fmla="*/ 3037133 w 4233616"/>
              <a:gd name="connsiteY151" fmla="*/ 4868659 h 8346397"/>
              <a:gd name="connsiteX152" fmla="*/ 3020465 w 4233616"/>
              <a:gd name="connsiteY152" fmla="*/ 5004390 h 8346397"/>
              <a:gd name="connsiteX153" fmla="*/ 2982365 w 4233616"/>
              <a:gd name="connsiteY153" fmla="*/ 5044872 h 8346397"/>
              <a:gd name="connsiteX154" fmla="*/ 2965696 w 4233616"/>
              <a:gd name="connsiteY154" fmla="*/ 5166315 h 8346397"/>
              <a:gd name="connsiteX155" fmla="*/ 2937121 w 4233616"/>
              <a:gd name="connsiteY155" fmla="*/ 5285378 h 8346397"/>
              <a:gd name="connsiteX156" fmla="*/ 2989508 w 4233616"/>
              <a:gd name="connsiteY156" fmla="*/ 5302047 h 8346397"/>
              <a:gd name="connsiteX157" fmla="*/ 2987127 w 4233616"/>
              <a:gd name="connsiteY157" fmla="*/ 5347290 h 8346397"/>
              <a:gd name="connsiteX158" fmla="*/ 2984746 w 4233616"/>
              <a:gd name="connsiteY158" fmla="*/ 5402059 h 8346397"/>
              <a:gd name="connsiteX159" fmla="*/ 3041896 w 4233616"/>
              <a:gd name="connsiteY159" fmla="*/ 5471115 h 8346397"/>
              <a:gd name="connsiteX160" fmla="*/ 3089521 w 4233616"/>
              <a:gd name="connsiteY160" fmla="*/ 5597322 h 8346397"/>
              <a:gd name="connsiteX161" fmla="*/ 2996652 w 4233616"/>
              <a:gd name="connsiteY161" fmla="*/ 5887834 h 8346397"/>
              <a:gd name="connsiteX162" fmla="*/ 3018083 w 4233616"/>
              <a:gd name="connsiteY162" fmla="*/ 5942603 h 8346397"/>
              <a:gd name="connsiteX163" fmla="*/ 3044277 w 4233616"/>
              <a:gd name="connsiteY163" fmla="*/ 5994990 h 8346397"/>
              <a:gd name="connsiteX164" fmla="*/ 3049040 w 4233616"/>
              <a:gd name="connsiteY164" fmla="*/ 6099765 h 8346397"/>
              <a:gd name="connsiteX165" fmla="*/ 3028402 w 4233616"/>
              <a:gd name="connsiteY165" fmla="*/ 6195807 h 8346397"/>
              <a:gd name="connsiteX166" fmla="*/ 2956170 w 4233616"/>
              <a:gd name="connsiteY166" fmla="*/ 6259310 h 8346397"/>
              <a:gd name="connsiteX167" fmla="*/ 2920452 w 4233616"/>
              <a:gd name="connsiteY167" fmla="*/ 6240259 h 8346397"/>
              <a:gd name="connsiteX168" fmla="*/ 2849015 w 4233616"/>
              <a:gd name="connsiteY168" fmla="*/ 6252165 h 8346397"/>
              <a:gd name="connsiteX169" fmla="*/ 2713283 w 4233616"/>
              <a:gd name="connsiteY169" fmla="*/ 6364084 h 8346397"/>
              <a:gd name="connsiteX170" fmla="*/ 2606127 w 4233616"/>
              <a:gd name="connsiteY170" fmla="*/ 6349797 h 8346397"/>
              <a:gd name="connsiteX171" fmla="*/ 2575171 w 4233616"/>
              <a:gd name="connsiteY171" fmla="*/ 6378372 h 8346397"/>
              <a:gd name="connsiteX172" fmla="*/ 2508495 w 4233616"/>
              <a:gd name="connsiteY172" fmla="*/ 6423614 h 8346397"/>
              <a:gd name="connsiteX173" fmla="*/ 2391815 w 4233616"/>
              <a:gd name="connsiteY173" fmla="*/ 6411709 h 8346397"/>
              <a:gd name="connsiteX174" fmla="*/ 2368002 w 4233616"/>
              <a:gd name="connsiteY174" fmla="*/ 6528390 h 8346397"/>
              <a:gd name="connsiteX175" fmla="*/ 2363240 w 4233616"/>
              <a:gd name="connsiteY175" fmla="*/ 6564109 h 8346397"/>
              <a:gd name="connsiteX176" fmla="*/ 2339428 w 4233616"/>
              <a:gd name="connsiteY176" fmla="*/ 6583159 h 8346397"/>
              <a:gd name="connsiteX177" fmla="*/ 2141783 w 4233616"/>
              <a:gd name="connsiteY177" fmla="*/ 6535534 h 8346397"/>
              <a:gd name="connsiteX178" fmla="*/ 2103683 w 4233616"/>
              <a:gd name="connsiteY178" fmla="*/ 6587922 h 8346397"/>
              <a:gd name="connsiteX179" fmla="*/ 2072727 w 4233616"/>
              <a:gd name="connsiteY179" fmla="*/ 6683172 h 8346397"/>
              <a:gd name="connsiteX180" fmla="*/ 2039389 w 4233616"/>
              <a:gd name="connsiteY180" fmla="*/ 6747465 h 8346397"/>
              <a:gd name="connsiteX181" fmla="*/ 2051296 w 4233616"/>
              <a:gd name="connsiteY181" fmla="*/ 6809378 h 8346397"/>
              <a:gd name="connsiteX182" fmla="*/ 2184646 w 4233616"/>
              <a:gd name="connsiteY182" fmla="*/ 6921297 h 8346397"/>
              <a:gd name="connsiteX183" fmla="*/ 2253702 w 4233616"/>
              <a:gd name="connsiteY183" fmla="*/ 6954634 h 8346397"/>
              <a:gd name="connsiteX184" fmla="*/ 2237033 w 4233616"/>
              <a:gd name="connsiteY184" fmla="*/ 6978447 h 8346397"/>
              <a:gd name="connsiteX185" fmla="*/ 2201315 w 4233616"/>
              <a:gd name="connsiteY185" fmla="*/ 6997497 h 8346397"/>
              <a:gd name="connsiteX186" fmla="*/ 2234652 w 4233616"/>
              <a:gd name="connsiteY186" fmla="*/ 7073697 h 8346397"/>
              <a:gd name="connsiteX187" fmla="*/ 2203696 w 4233616"/>
              <a:gd name="connsiteY187" fmla="*/ 7095128 h 8346397"/>
              <a:gd name="connsiteX188" fmla="*/ 2098921 w 4233616"/>
              <a:gd name="connsiteY188" fmla="*/ 7033215 h 8346397"/>
              <a:gd name="connsiteX189" fmla="*/ 2056058 w 4233616"/>
              <a:gd name="connsiteY189" fmla="*/ 7059409 h 8346397"/>
              <a:gd name="connsiteX190" fmla="*/ 1996527 w 4233616"/>
              <a:gd name="connsiteY190" fmla="*/ 6957015 h 8346397"/>
              <a:gd name="connsiteX191" fmla="*/ 1879846 w 4233616"/>
              <a:gd name="connsiteY191" fmla="*/ 6983209 h 8346397"/>
              <a:gd name="connsiteX192" fmla="*/ 1815552 w 4233616"/>
              <a:gd name="connsiteY192" fmla="*/ 6987972 h 8346397"/>
              <a:gd name="connsiteX193" fmla="*/ 1765546 w 4233616"/>
              <a:gd name="connsiteY193" fmla="*/ 6983210 h 8346397"/>
              <a:gd name="connsiteX194" fmla="*/ 1708396 w 4233616"/>
              <a:gd name="connsiteY194" fmla="*/ 7028453 h 8346397"/>
              <a:gd name="connsiteX195" fmla="*/ 1529802 w 4233616"/>
              <a:gd name="connsiteY195" fmla="*/ 6987972 h 8346397"/>
              <a:gd name="connsiteX196" fmla="*/ 1553614 w 4233616"/>
              <a:gd name="connsiteY196" fmla="*/ 7114178 h 8346397"/>
              <a:gd name="connsiteX197" fmla="*/ 1477415 w 4233616"/>
              <a:gd name="connsiteY197" fmla="*/ 7159422 h 8346397"/>
              <a:gd name="connsiteX198" fmla="*/ 1415502 w 4233616"/>
              <a:gd name="connsiteY198" fmla="*/ 7226096 h 8346397"/>
              <a:gd name="connsiteX199" fmla="*/ 1265483 w 4233616"/>
              <a:gd name="connsiteY199" fmla="*/ 7218953 h 8346397"/>
              <a:gd name="connsiteX200" fmla="*/ 1213096 w 4233616"/>
              <a:gd name="connsiteY20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2072727 w 4233616"/>
              <a:gd name="connsiteY9" fmla="*/ 2256426 h 8346397"/>
              <a:gd name="connsiteX10" fmla="*/ 2056058 w 4233616"/>
              <a:gd name="connsiteY10" fmla="*/ 2223088 h 8346397"/>
              <a:gd name="connsiteX11" fmla="*/ 2067965 w 4233616"/>
              <a:gd name="connsiteY11" fmla="*/ 2130220 h 8346397"/>
              <a:gd name="connsiteX12" fmla="*/ 2137021 w 4233616"/>
              <a:gd name="connsiteY12" fmla="*/ 1992107 h 8346397"/>
              <a:gd name="connsiteX13" fmla="*/ 2165596 w 4233616"/>
              <a:gd name="connsiteY13" fmla="*/ 1944482 h 8346397"/>
              <a:gd name="connsiteX14" fmla="*/ 2203696 w 4233616"/>
              <a:gd name="connsiteY14" fmla="*/ 1937338 h 8346397"/>
              <a:gd name="connsiteX15" fmla="*/ 2198933 w 4233616"/>
              <a:gd name="connsiteY15" fmla="*/ 1906382 h 8346397"/>
              <a:gd name="connsiteX16" fmla="*/ 2406102 w 4233616"/>
              <a:gd name="connsiteY16" fmla="*/ 1782557 h 8346397"/>
              <a:gd name="connsiteX17" fmla="*/ 2494208 w 4233616"/>
              <a:gd name="connsiteY17" fmla="*/ 1715882 h 8346397"/>
              <a:gd name="connsiteX18" fmla="*/ 2513258 w 4233616"/>
              <a:gd name="connsiteY18" fmla="*/ 1630157 h 8346397"/>
              <a:gd name="connsiteX19" fmla="*/ 2522784 w 4233616"/>
              <a:gd name="connsiteY19" fmla="*/ 1584913 h 8346397"/>
              <a:gd name="connsiteX20" fmla="*/ 2577552 w 4233616"/>
              <a:gd name="connsiteY20" fmla="*/ 1527763 h 8346397"/>
              <a:gd name="connsiteX21" fmla="*/ 2606127 w 4233616"/>
              <a:gd name="connsiteY21" fmla="*/ 1499188 h 8346397"/>
              <a:gd name="connsiteX22" fmla="*/ 2634702 w 4233616"/>
              <a:gd name="connsiteY22" fmla="*/ 1492045 h 8346397"/>
              <a:gd name="connsiteX23" fmla="*/ 2672802 w 4233616"/>
              <a:gd name="connsiteY23" fmla="*/ 1368220 h 8346397"/>
              <a:gd name="connsiteX24" fmla="*/ 2806153 w 4233616"/>
              <a:gd name="connsiteY24" fmla="*/ 1334883 h 8346397"/>
              <a:gd name="connsiteX25" fmla="*/ 2944265 w 4233616"/>
              <a:gd name="connsiteY25" fmla="*/ 1325357 h 8346397"/>
              <a:gd name="connsiteX26" fmla="*/ 2968077 w 4233616"/>
              <a:gd name="connsiteY26" fmla="*/ 1206295 h 8346397"/>
              <a:gd name="connsiteX27" fmla="*/ 3049040 w 4233616"/>
              <a:gd name="connsiteY27" fmla="*/ 1169783 h 8346397"/>
              <a:gd name="connsiteX28" fmla="*/ 3153814 w 4233616"/>
              <a:gd name="connsiteY28" fmla="*/ 1125332 h 8346397"/>
              <a:gd name="connsiteX29" fmla="*/ 3225252 w 4233616"/>
              <a:gd name="connsiteY29" fmla="*/ 1049132 h 8346397"/>
              <a:gd name="connsiteX30" fmla="*/ 3310977 w 4233616"/>
              <a:gd name="connsiteY30" fmla="*/ 996745 h 8346397"/>
              <a:gd name="connsiteX31" fmla="*/ 3056977 w 4233616"/>
              <a:gd name="connsiteY31" fmla="*/ 982457 h 8346397"/>
              <a:gd name="connsiteX32" fmla="*/ 2958552 w 4233616"/>
              <a:gd name="connsiteY32" fmla="*/ 976107 h 8346397"/>
              <a:gd name="connsiteX33" fmla="*/ 2926802 w 4233616"/>
              <a:gd name="connsiteY33" fmla="*/ 906257 h 8346397"/>
              <a:gd name="connsiteX34" fmla="*/ 2866477 w 4233616"/>
              <a:gd name="connsiteY34" fmla="*/ 893559 h 8346397"/>
              <a:gd name="connsiteX35" fmla="*/ 2799802 w 4233616"/>
              <a:gd name="connsiteY35" fmla="*/ 874507 h 8346397"/>
              <a:gd name="connsiteX36" fmla="*/ 2761702 w 4233616"/>
              <a:gd name="connsiteY36" fmla="*/ 807832 h 8346397"/>
              <a:gd name="connsiteX37" fmla="*/ 2609302 w 4233616"/>
              <a:gd name="connsiteY37" fmla="*/ 760207 h 8346397"/>
              <a:gd name="connsiteX38" fmla="*/ 2580727 w 4233616"/>
              <a:gd name="connsiteY38" fmla="*/ 604632 h 8346397"/>
              <a:gd name="connsiteX39" fmla="*/ 2526752 w 4233616"/>
              <a:gd name="connsiteY39" fmla="*/ 531609 h 8346397"/>
              <a:gd name="connsiteX40" fmla="*/ 2596602 w 4233616"/>
              <a:gd name="connsiteY40" fmla="*/ 407782 h 8346397"/>
              <a:gd name="connsiteX41" fmla="*/ 2629939 w 4233616"/>
              <a:gd name="connsiteY41" fmla="*/ 310947 h 8346397"/>
              <a:gd name="connsiteX42" fmla="*/ 2517227 w 4233616"/>
              <a:gd name="connsiteY42" fmla="*/ 239507 h 8346397"/>
              <a:gd name="connsiteX43" fmla="*/ 2402927 w 4233616"/>
              <a:gd name="connsiteY43" fmla="*/ 271257 h 8346397"/>
              <a:gd name="connsiteX44" fmla="*/ 2275927 w 4233616"/>
              <a:gd name="connsiteY44" fmla="*/ 198232 h 8346397"/>
              <a:gd name="connsiteX45" fmla="*/ 2133052 w 4233616"/>
              <a:gd name="connsiteY45" fmla="*/ 233157 h 8346397"/>
              <a:gd name="connsiteX46" fmla="*/ 1913977 w 4233616"/>
              <a:gd name="connsiteY46" fmla="*/ 36309 h 8346397"/>
              <a:gd name="connsiteX47" fmla="*/ 1777452 w 4233616"/>
              <a:gd name="connsiteY47" fmla="*/ 13289 h 8346397"/>
              <a:gd name="connsiteX48" fmla="*/ 1703633 w 4233616"/>
              <a:gd name="connsiteY48" fmla="*/ 41864 h 8346397"/>
              <a:gd name="connsiteX49" fmla="*/ 1615527 w 4233616"/>
              <a:gd name="connsiteY49" fmla="*/ 75203 h 8346397"/>
              <a:gd name="connsiteX50" fmla="*/ 1515515 w 4233616"/>
              <a:gd name="connsiteY50" fmla="*/ 129971 h 8346397"/>
              <a:gd name="connsiteX51" fmla="*/ 1525040 w 4233616"/>
              <a:gd name="connsiteY51" fmla="*/ 194264 h 8346397"/>
              <a:gd name="connsiteX52" fmla="*/ 1505990 w 4233616"/>
              <a:gd name="connsiteY52" fmla="*/ 251415 h 8346397"/>
              <a:gd name="connsiteX53" fmla="*/ 1413121 w 4233616"/>
              <a:gd name="connsiteY53" fmla="*/ 270464 h 8346397"/>
              <a:gd name="connsiteX54" fmla="*/ 1339302 w 4233616"/>
              <a:gd name="connsiteY54" fmla="*/ 306184 h 8346397"/>
              <a:gd name="connsiteX55" fmla="*/ 1260721 w 4233616"/>
              <a:gd name="connsiteY55" fmla="*/ 346665 h 8346397"/>
              <a:gd name="connsiteX56" fmla="*/ 1191665 w 4233616"/>
              <a:gd name="connsiteY56" fmla="*/ 272847 h 8346397"/>
              <a:gd name="connsiteX57" fmla="*/ 1082127 w 4233616"/>
              <a:gd name="connsiteY57" fmla="*/ 353809 h 8346397"/>
              <a:gd name="connsiteX58" fmla="*/ 1020215 w 4233616"/>
              <a:gd name="connsiteY58" fmla="*/ 420484 h 8346397"/>
              <a:gd name="connsiteX59" fmla="*/ 858290 w 4233616"/>
              <a:gd name="connsiteY59" fmla="*/ 301422 h 8346397"/>
              <a:gd name="connsiteX60" fmla="*/ 796377 w 4233616"/>
              <a:gd name="connsiteY60" fmla="*/ 406196 h 8346397"/>
              <a:gd name="connsiteX61" fmla="*/ 755896 w 4233616"/>
              <a:gd name="connsiteY61" fmla="*/ 341903 h 8346397"/>
              <a:gd name="connsiteX62" fmla="*/ 689221 w 4233616"/>
              <a:gd name="connsiteY62" fmla="*/ 270465 h 8346397"/>
              <a:gd name="connsiteX63" fmla="*/ 667790 w 4233616"/>
              <a:gd name="connsiteY63" fmla="*/ 313328 h 8346397"/>
              <a:gd name="connsiteX64" fmla="*/ 620165 w 4233616"/>
              <a:gd name="connsiteY64" fmla="*/ 382384 h 8346397"/>
              <a:gd name="connsiteX65" fmla="*/ 589208 w 4233616"/>
              <a:gd name="connsiteY65" fmla="*/ 396672 h 8346397"/>
              <a:gd name="connsiteX66" fmla="*/ 498721 w 4233616"/>
              <a:gd name="connsiteY66" fmla="*/ 482397 h 8346397"/>
              <a:gd name="connsiteX67" fmla="*/ 396327 w 4233616"/>
              <a:gd name="connsiteY67" fmla="*/ 380003 h 8346397"/>
              <a:gd name="connsiteX68" fmla="*/ 243927 w 4233616"/>
              <a:gd name="connsiteY68" fmla="*/ 294278 h 8346397"/>
              <a:gd name="connsiteX69" fmla="*/ 174871 w 4233616"/>
              <a:gd name="connsiteY69" fmla="*/ 327615 h 8346397"/>
              <a:gd name="connsiteX70" fmla="*/ 127246 w 4233616"/>
              <a:gd name="connsiteY70" fmla="*/ 410959 h 8346397"/>
              <a:gd name="connsiteX71" fmla="*/ 43902 w 4233616"/>
              <a:gd name="connsiteY71" fmla="*/ 472872 h 8346397"/>
              <a:gd name="connsiteX72" fmla="*/ 8183 w 4233616"/>
              <a:gd name="connsiteY72" fmla="*/ 484778 h 8346397"/>
              <a:gd name="connsiteX73" fmla="*/ 198683 w 4233616"/>
              <a:gd name="connsiteY73" fmla="*/ 689565 h 8346397"/>
              <a:gd name="connsiteX74" fmla="*/ 265359 w 4233616"/>
              <a:gd name="connsiteY74" fmla="*/ 706234 h 8346397"/>
              <a:gd name="connsiteX75" fmla="*/ 298697 w 4233616"/>
              <a:gd name="connsiteY75" fmla="*/ 730047 h 8346397"/>
              <a:gd name="connsiteX76" fmla="*/ 296315 w 4233616"/>
              <a:gd name="connsiteY76" fmla="*/ 901496 h 8346397"/>
              <a:gd name="connsiteX77" fmla="*/ 362990 w 4233616"/>
              <a:gd name="connsiteY77" fmla="*/ 906259 h 8346397"/>
              <a:gd name="connsiteX78" fmla="*/ 401090 w 4233616"/>
              <a:gd name="connsiteY78" fmla="*/ 856253 h 8346397"/>
              <a:gd name="connsiteX79" fmla="*/ 482052 w 4233616"/>
              <a:gd name="connsiteY79" fmla="*/ 894353 h 8346397"/>
              <a:gd name="connsiteX80" fmla="*/ 420140 w 4233616"/>
              <a:gd name="connsiteY80" fmla="*/ 1039609 h 8346397"/>
              <a:gd name="connsiteX81" fmla="*/ 434427 w 4233616"/>
              <a:gd name="connsiteY81" fmla="*/ 1087234 h 8346397"/>
              <a:gd name="connsiteX82" fmla="*/ 379658 w 4233616"/>
              <a:gd name="connsiteY82" fmla="*/ 1139622 h 8346397"/>
              <a:gd name="connsiteX83" fmla="*/ 415377 w 4233616"/>
              <a:gd name="connsiteY83" fmla="*/ 1168196 h 8346397"/>
              <a:gd name="connsiteX84" fmla="*/ 486815 w 4233616"/>
              <a:gd name="connsiteY84" fmla="*/ 1256303 h 8346397"/>
              <a:gd name="connsiteX85" fmla="*/ 527296 w 4233616"/>
              <a:gd name="connsiteY85" fmla="*/ 1344409 h 8346397"/>
              <a:gd name="connsiteX86" fmla="*/ 636833 w 4233616"/>
              <a:gd name="connsiteY86" fmla="*/ 1396797 h 8346397"/>
              <a:gd name="connsiteX87" fmla="*/ 746371 w 4233616"/>
              <a:gd name="connsiteY87" fmla="*/ 1420609 h 8346397"/>
              <a:gd name="connsiteX88" fmla="*/ 829715 w 4233616"/>
              <a:gd name="connsiteY88" fmla="*/ 1468234 h 8346397"/>
              <a:gd name="connsiteX89" fmla="*/ 913058 w 4233616"/>
              <a:gd name="connsiteY89" fmla="*/ 1442040 h 8346397"/>
              <a:gd name="connsiteX90" fmla="*/ 994021 w 4233616"/>
              <a:gd name="connsiteY90" fmla="*/ 1368222 h 8346397"/>
              <a:gd name="connsiteX91" fmla="*/ 1103558 w 4233616"/>
              <a:gd name="connsiteY91" fmla="*/ 1351553 h 8346397"/>
              <a:gd name="connsiteX92" fmla="*/ 1170233 w 4233616"/>
              <a:gd name="connsiteY92" fmla="*/ 1356315 h 8346397"/>
              <a:gd name="connsiteX93" fmla="*/ 1329777 w 4233616"/>
              <a:gd name="connsiteY93" fmla="*/ 1465853 h 8346397"/>
              <a:gd name="connsiteX94" fmla="*/ 1389308 w 4233616"/>
              <a:gd name="connsiteY94" fmla="*/ 1494428 h 8346397"/>
              <a:gd name="connsiteX95" fmla="*/ 1260721 w 4233616"/>
              <a:gd name="connsiteY95" fmla="*/ 1596822 h 8346397"/>
              <a:gd name="connsiteX96" fmla="*/ 1263102 w 4233616"/>
              <a:gd name="connsiteY96" fmla="*/ 1661115 h 8346397"/>
              <a:gd name="connsiteX97" fmla="*/ 1425027 w 4233616"/>
              <a:gd name="connsiteY97" fmla="*/ 1613490 h 8346397"/>
              <a:gd name="connsiteX98" fmla="*/ 1386927 w 4233616"/>
              <a:gd name="connsiteY98" fmla="*/ 1677784 h 8346397"/>
              <a:gd name="connsiteX99" fmla="*/ 1405977 w 4233616"/>
              <a:gd name="connsiteY99" fmla="*/ 1751603 h 8346397"/>
              <a:gd name="connsiteX100" fmla="*/ 1517896 w 4233616"/>
              <a:gd name="connsiteY100" fmla="*/ 1787322 h 8346397"/>
              <a:gd name="connsiteX101" fmla="*/ 1591715 w 4233616"/>
              <a:gd name="connsiteY101" fmla="*/ 1803990 h 8346397"/>
              <a:gd name="connsiteX102" fmla="*/ 1501227 w 4233616"/>
              <a:gd name="connsiteY102" fmla="*/ 1934959 h 8346397"/>
              <a:gd name="connsiteX103" fmla="*/ 1494083 w 4233616"/>
              <a:gd name="connsiteY103" fmla="*/ 1984965 h 8346397"/>
              <a:gd name="connsiteX104" fmla="*/ 1422646 w 4233616"/>
              <a:gd name="connsiteY104" fmla="*/ 2020684 h 8346397"/>
              <a:gd name="connsiteX105" fmla="*/ 1391690 w 4233616"/>
              <a:gd name="connsiteY105" fmla="*/ 2082597 h 8346397"/>
              <a:gd name="connsiteX106" fmla="*/ 1260721 w 4233616"/>
              <a:gd name="connsiteY106" fmla="*/ 2056403 h 8346397"/>
              <a:gd name="connsiteX107" fmla="*/ 1139277 w 4233616"/>
              <a:gd name="connsiteY107" fmla="*/ 2056402 h 8346397"/>
              <a:gd name="connsiteX108" fmla="*/ 1072602 w 4233616"/>
              <a:gd name="connsiteY108" fmla="*/ 2084978 h 8346397"/>
              <a:gd name="connsiteX109" fmla="*/ 1065458 w 4233616"/>
              <a:gd name="connsiteY109" fmla="*/ 2184990 h 8346397"/>
              <a:gd name="connsiteX110" fmla="*/ 977352 w 4233616"/>
              <a:gd name="connsiteY110" fmla="*/ 2273097 h 8346397"/>
              <a:gd name="connsiteX111" fmla="*/ 1120227 w 4233616"/>
              <a:gd name="connsiteY111" fmla="*/ 2335009 h 8346397"/>
              <a:gd name="connsiteX112" fmla="*/ 1170234 w 4233616"/>
              <a:gd name="connsiteY112" fmla="*/ 2370727 h 8346397"/>
              <a:gd name="connsiteX113" fmla="*/ 1222621 w 4233616"/>
              <a:gd name="connsiteY113" fmla="*/ 2387397 h 8346397"/>
              <a:gd name="connsiteX114" fmla="*/ 1272627 w 4233616"/>
              <a:gd name="connsiteY114" fmla="*/ 2437403 h 8346397"/>
              <a:gd name="connsiteX115" fmla="*/ 1329777 w 4233616"/>
              <a:gd name="connsiteY115" fmla="*/ 2458834 h 8346397"/>
              <a:gd name="connsiteX116" fmla="*/ 1422646 w 4233616"/>
              <a:gd name="connsiteY116" fmla="*/ 2535034 h 8346397"/>
              <a:gd name="connsiteX117" fmla="*/ 1508371 w 4233616"/>
              <a:gd name="connsiteY117" fmla="*/ 2568373 h 8346397"/>
              <a:gd name="connsiteX118" fmla="*/ 1641721 w 4233616"/>
              <a:gd name="connsiteY118" fmla="*/ 2716009 h 8346397"/>
              <a:gd name="connsiteX119" fmla="*/ 1725065 w 4233616"/>
              <a:gd name="connsiteY119" fmla="*/ 2870790 h 8346397"/>
              <a:gd name="connsiteX120" fmla="*/ 1850477 w 4233616"/>
              <a:gd name="connsiteY120" fmla="*/ 2931907 h 8346397"/>
              <a:gd name="connsiteX121" fmla="*/ 1896514 w 4233616"/>
              <a:gd name="connsiteY121" fmla="*/ 2977947 h 8346397"/>
              <a:gd name="connsiteX122" fmla="*/ 1927471 w 4233616"/>
              <a:gd name="connsiteY122" fmla="*/ 3082722 h 8346397"/>
              <a:gd name="connsiteX123" fmla="*/ 1989383 w 4233616"/>
              <a:gd name="connsiteY123" fmla="*/ 3185115 h 8346397"/>
              <a:gd name="connsiteX124" fmla="*/ 2051296 w 4233616"/>
              <a:gd name="connsiteY124" fmla="*/ 3223215 h 8346397"/>
              <a:gd name="connsiteX125" fmla="*/ 2182265 w 4233616"/>
              <a:gd name="connsiteY125" fmla="*/ 3370853 h 8346397"/>
              <a:gd name="connsiteX126" fmla="*/ 2325139 w 4233616"/>
              <a:gd name="connsiteY126" fmla="*/ 3447053 h 8346397"/>
              <a:gd name="connsiteX127" fmla="*/ 2384671 w 4233616"/>
              <a:gd name="connsiteY127" fmla="*/ 3532778 h 8346397"/>
              <a:gd name="connsiteX128" fmla="*/ 2432296 w 4233616"/>
              <a:gd name="connsiteY128" fmla="*/ 3599453 h 8346397"/>
              <a:gd name="connsiteX129" fmla="*/ 2479921 w 4233616"/>
              <a:gd name="connsiteY129" fmla="*/ 3589929 h 8346397"/>
              <a:gd name="connsiteX130" fmla="*/ 2484683 w 4233616"/>
              <a:gd name="connsiteY130" fmla="*/ 3742328 h 8346397"/>
              <a:gd name="connsiteX131" fmla="*/ 2537071 w 4233616"/>
              <a:gd name="connsiteY131" fmla="*/ 3835197 h 8346397"/>
              <a:gd name="connsiteX132" fmla="*/ 2529927 w 4233616"/>
              <a:gd name="connsiteY132" fmla="*/ 3873297 h 8346397"/>
              <a:gd name="connsiteX133" fmla="*/ 2598983 w 4233616"/>
              <a:gd name="connsiteY133" fmla="*/ 3909015 h 8346397"/>
              <a:gd name="connsiteX134" fmla="*/ 2656133 w 4233616"/>
              <a:gd name="connsiteY134" fmla="*/ 3854247 h 8346397"/>
              <a:gd name="connsiteX135" fmla="*/ 2689471 w 4233616"/>
              <a:gd name="connsiteY135" fmla="*/ 3937590 h 8346397"/>
              <a:gd name="connsiteX136" fmla="*/ 2734715 w 4233616"/>
              <a:gd name="connsiteY136" fmla="*/ 3982834 h 8346397"/>
              <a:gd name="connsiteX137" fmla="*/ 2808533 w 4233616"/>
              <a:gd name="connsiteY137" fmla="*/ 4006647 h 8346397"/>
              <a:gd name="connsiteX138" fmla="*/ 2860921 w 4233616"/>
              <a:gd name="connsiteY138" fmla="*/ 4075703 h 8346397"/>
              <a:gd name="connsiteX139" fmla="*/ 2946646 w 4233616"/>
              <a:gd name="connsiteY139" fmla="*/ 4130472 h 8346397"/>
              <a:gd name="connsiteX140" fmla="*/ 2999033 w 4233616"/>
              <a:gd name="connsiteY140" fmla="*/ 4163809 h 8346397"/>
              <a:gd name="connsiteX141" fmla="*/ 2870446 w 4233616"/>
              <a:gd name="connsiteY141" fmla="*/ 4256678 h 8346397"/>
              <a:gd name="connsiteX142" fmla="*/ 2868064 w 4233616"/>
              <a:gd name="connsiteY142" fmla="*/ 4311446 h 8346397"/>
              <a:gd name="connsiteX143" fmla="*/ 2970458 w 4233616"/>
              <a:gd name="connsiteY143" fmla="*/ 4428128 h 8346397"/>
              <a:gd name="connsiteX144" fmla="*/ 3065708 w 4233616"/>
              <a:gd name="connsiteY144" fmla="*/ 4490040 h 8346397"/>
              <a:gd name="connsiteX145" fmla="*/ 3096665 w 4233616"/>
              <a:gd name="connsiteY145" fmla="*/ 4528140 h 8346397"/>
              <a:gd name="connsiteX146" fmla="*/ 3082377 w 4233616"/>
              <a:gd name="connsiteY146" fmla="*/ 4609103 h 8346397"/>
              <a:gd name="connsiteX147" fmla="*/ 3077615 w 4233616"/>
              <a:gd name="connsiteY147" fmla="*/ 4692447 h 8346397"/>
              <a:gd name="connsiteX148" fmla="*/ 3034752 w 4233616"/>
              <a:gd name="connsiteY148" fmla="*/ 4701972 h 8346397"/>
              <a:gd name="connsiteX149" fmla="*/ 3008558 w 4233616"/>
              <a:gd name="connsiteY149" fmla="*/ 4718640 h 8346397"/>
              <a:gd name="connsiteX150" fmla="*/ 3053802 w 4233616"/>
              <a:gd name="connsiteY150" fmla="*/ 4795632 h 8346397"/>
              <a:gd name="connsiteX151" fmla="*/ 3037133 w 4233616"/>
              <a:gd name="connsiteY151" fmla="*/ 4868659 h 8346397"/>
              <a:gd name="connsiteX152" fmla="*/ 3020465 w 4233616"/>
              <a:gd name="connsiteY152" fmla="*/ 5004390 h 8346397"/>
              <a:gd name="connsiteX153" fmla="*/ 2982365 w 4233616"/>
              <a:gd name="connsiteY153" fmla="*/ 5044872 h 8346397"/>
              <a:gd name="connsiteX154" fmla="*/ 2965696 w 4233616"/>
              <a:gd name="connsiteY154" fmla="*/ 5166315 h 8346397"/>
              <a:gd name="connsiteX155" fmla="*/ 2937121 w 4233616"/>
              <a:gd name="connsiteY155" fmla="*/ 5285378 h 8346397"/>
              <a:gd name="connsiteX156" fmla="*/ 2989508 w 4233616"/>
              <a:gd name="connsiteY156" fmla="*/ 5302047 h 8346397"/>
              <a:gd name="connsiteX157" fmla="*/ 2987127 w 4233616"/>
              <a:gd name="connsiteY157" fmla="*/ 5347290 h 8346397"/>
              <a:gd name="connsiteX158" fmla="*/ 2984746 w 4233616"/>
              <a:gd name="connsiteY158" fmla="*/ 5402059 h 8346397"/>
              <a:gd name="connsiteX159" fmla="*/ 3041896 w 4233616"/>
              <a:gd name="connsiteY159" fmla="*/ 5471115 h 8346397"/>
              <a:gd name="connsiteX160" fmla="*/ 3089521 w 4233616"/>
              <a:gd name="connsiteY160" fmla="*/ 5597322 h 8346397"/>
              <a:gd name="connsiteX161" fmla="*/ 2996652 w 4233616"/>
              <a:gd name="connsiteY161" fmla="*/ 5887834 h 8346397"/>
              <a:gd name="connsiteX162" fmla="*/ 3018083 w 4233616"/>
              <a:gd name="connsiteY162" fmla="*/ 5942603 h 8346397"/>
              <a:gd name="connsiteX163" fmla="*/ 3044277 w 4233616"/>
              <a:gd name="connsiteY163" fmla="*/ 5994990 h 8346397"/>
              <a:gd name="connsiteX164" fmla="*/ 3049040 w 4233616"/>
              <a:gd name="connsiteY164" fmla="*/ 6099765 h 8346397"/>
              <a:gd name="connsiteX165" fmla="*/ 3028402 w 4233616"/>
              <a:gd name="connsiteY165" fmla="*/ 6195807 h 8346397"/>
              <a:gd name="connsiteX166" fmla="*/ 2956170 w 4233616"/>
              <a:gd name="connsiteY166" fmla="*/ 6259310 h 8346397"/>
              <a:gd name="connsiteX167" fmla="*/ 2920452 w 4233616"/>
              <a:gd name="connsiteY167" fmla="*/ 6240259 h 8346397"/>
              <a:gd name="connsiteX168" fmla="*/ 2849015 w 4233616"/>
              <a:gd name="connsiteY168" fmla="*/ 6252165 h 8346397"/>
              <a:gd name="connsiteX169" fmla="*/ 2713283 w 4233616"/>
              <a:gd name="connsiteY169" fmla="*/ 6364084 h 8346397"/>
              <a:gd name="connsiteX170" fmla="*/ 2606127 w 4233616"/>
              <a:gd name="connsiteY170" fmla="*/ 6349797 h 8346397"/>
              <a:gd name="connsiteX171" fmla="*/ 2575171 w 4233616"/>
              <a:gd name="connsiteY171" fmla="*/ 6378372 h 8346397"/>
              <a:gd name="connsiteX172" fmla="*/ 2508495 w 4233616"/>
              <a:gd name="connsiteY172" fmla="*/ 6423614 h 8346397"/>
              <a:gd name="connsiteX173" fmla="*/ 2391815 w 4233616"/>
              <a:gd name="connsiteY173" fmla="*/ 6411709 h 8346397"/>
              <a:gd name="connsiteX174" fmla="*/ 2368002 w 4233616"/>
              <a:gd name="connsiteY174" fmla="*/ 6528390 h 8346397"/>
              <a:gd name="connsiteX175" fmla="*/ 2363240 w 4233616"/>
              <a:gd name="connsiteY175" fmla="*/ 6564109 h 8346397"/>
              <a:gd name="connsiteX176" fmla="*/ 2339428 w 4233616"/>
              <a:gd name="connsiteY176" fmla="*/ 6583159 h 8346397"/>
              <a:gd name="connsiteX177" fmla="*/ 2141783 w 4233616"/>
              <a:gd name="connsiteY177" fmla="*/ 6535534 h 8346397"/>
              <a:gd name="connsiteX178" fmla="*/ 2103683 w 4233616"/>
              <a:gd name="connsiteY178" fmla="*/ 6587922 h 8346397"/>
              <a:gd name="connsiteX179" fmla="*/ 2072727 w 4233616"/>
              <a:gd name="connsiteY179" fmla="*/ 6683172 h 8346397"/>
              <a:gd name="connsiteX180" fmla="*/ 2039389 w 4233616"/>
              <a:gd name="connsiteY180" fmla="*/ 6747465 h 8346397"/>
              <a:gd name="connsiteX181" fmla="*/ 2051296 w 4233616"/>
              <a:gd name="connsiteY181" fmla="*/ 6809378 h 8346397"/>
              <a:gd name="connsiteX182" fmla="*/ 2184646 w 4233616"/>
              <a:gd name="connsiteY182" fmla="*/ 6921297 h 8346397"/>
              <a:gd name="connsiteX183" fmla="*/ 2253702 w 4233616"/>
              <a:gd name="connsiteY183" fmla="*/ 6954634 h 8346397"/>
              <a:gd name="connsiteX184" fmla="*/ 2237033 w 4233616"/>
              <a:gd name="connsiteY184" fmla="*/ 6978447 h 8346397"/>
              <a:gd name="connsiteX185" fmla="*/ 2201315 w 4233616"/>
              <a:gd name="connsiteY185" fmla="*/ 6997497 h 8346397"/>
              <a:gd name="connsiteX186" fmla="*/ 2234652 w 4233616"/>
              <a:gd name="connsiteY186" fmla="*/ 7073697 h 8346397"/>
              <a:gd name="connsiteX187" fmla="*/ 2203696 w 4233616"/>
              <a:gd name="connsiteY187" fmla="*/ 7095128 h 8346397"/>
              <a:gd name="connsiteX188" fmla="*/ 2098921 w 4233616"/>
              <a:gd name="connsiteY188" fmla="*/ 7033215 h 8346397"/>
              <a:gd name="connsiteX189" fmla="*/ 2056058 w 4233616"/>
              <a:gd name="connsiteY189" fmla="*/ 7059409 h 8346397"/>
              <a:gd name="connsiteX190" fmla="*/ 1996527 w 4233616"/>
              <a:gd name="connsiteY190" fmla="*/ 6957015 h 8346397"/>
              <a:gd name="connsiteX191" fmla="*/ 1879846 w 4233616"/>
              <a:gd name="connsiteY191" fmla="*/ 6983209 h 8346397"/>
              <a:gd name="connsiteX192" fmla="*/ 1815552 w 4233616"/>
              <a:gd name="connsiteY192" fmla="*/ 6987972 h 8346397"/>
              <a:gd name="connsiteX193" fmla="*/ 1765546 w 4233616"/>
              <a:gd name="connsiteY193" fmla="*/ 6983210 h 8346397"/>
              <a:gd name="connsiteX194" fmla="*/ 1708396 w 4233616"/>
              <a:gd name="connsiteY194" fmla="*/ 7028453 h 8346397"/>
              <a:gd name="connsiteX195" fmla="*/ 1529802 w 4233616"/>
              <a:gd name="connsiteY195" fmla="*/ 6987972 h 8346397"/>
              <a:gd name="connsiteX196" fmla="*/ 1553614 w 4233616"/>
              <a:gd name="connsiteY196" fmla="*/ 7114178 h 8346397"/>
              <a:gd name="connsiteX197" fmla="*/ 1477415 w 4233616"/>
              <a:gd name="connsiteY197" fmla="*/ 7159422 h 8346397"/>
              <a:gd name="connsiteX198" fmla="*/ 1415502 w 4233616"/>
              <a:gd name="connsiteY198" fmla="*/ 7226096 h 8346397"/>
              <a:gd name="connsiteX199" fmla="*/ 1265483 w 4233616"/>
              <a:gd name="connsiteY199" fmla="*/ 7218953 h 8346397"/>
              <a:gd name="connsiteX200" fmla="*/ 1213096 w 4233616"/>
              <a:gd name="connsiteY20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1953665 w 4233616"/>
              <a:gd name="connsiteY9" fmla="*/ 2451688 h 8346397"/>
              <a:gd name="connsiteX10" fmla="*/ 2072727 w 4233616"/>
              <a:gd name="connsiteY10" fmla="*/ 2256426 h 8346397"/>
              <a:gd name="connsiteX11" fmla="*/ 2056058 w 4233616"/>
              <a:gd name="connsiteY11" fmla="*/ 2223088 h 8346397"/>
              <a:gd name="connsiteX12" fmla="*/ 2067965 w 4233616"/>
              <a:gd name="connsiteY12" fmla="*/ 2130220 h 8346397"/>
              <a:gd name="connsiteX13" fmla="*/ 2137021 w 4233616"/>
              <a:gd name="connsiteY13" fmla="*/ 1992107 h 8346397"/>
              <a:gd name="connsiteX14" fmla="*/ 2165596 w 4233616"/>
              <a:gd name="connsiteY14" fmla="*/ 1944482 h 8346397"/>
              <a:gd name="connsiteX15" fmla="*/ 2203696 w 4233616"/>
              <a:gd name="connsiteY15" fmla="*/ 1937338 h 8346397"/>
              <a:gd name="connsiteX16" fmla="*/ 2198933 w 4233616"/>
              <a:gd name="connsiteY16" fmla="*/ 1906382 h 8346397"/>
              <a:gd name="connsiteX17" fmla="*/ 2406102 w 4233616"/>
              <a:gd name="connsiteY17" fmla="*/ 1782557 h 8346397"/>
              <a:gd name="connsiteX18" fmla="*/ 2494208 w 4233616"/>
              <a:gd name="connsiteY18" fmla="*/ 1715882 h 8346397"/>
              <a:gd name="connsiteX19" fmla="*/ 2513258 w 4233616"/>
              <a:gd name="connsiteY19" fmla="*/ 1630157 h 8346397"/>
              <a:gd name="connsiteX20" fmla="*/ 2522784 w 4233616"/>
              <a:gd name="connsiteY20" fmla="*/ 1584913 h 8346397"/>
              <a:gd name="connsiteX21" fmla="*/ 2577552 w 4233616"/>
              <a:gd name="connsiteY21" fmla="*/ 1527763 h 8346397"/>
              <a:gd name="connsiteX22" fmla="*/ 2606127 w 4233616"/>
              <a:gd name="connsiteY22" fmla="*/ 1499188 h 8346397"/>
              <a:gd name="connsiteX23" fmla="*/ 2634702 w 4233616"/>
              <a:gd name="connsiteY23" fmla="*/ 1492045 h 8346397"/>
              <a:gd name="connsiteX24" fmla="*/ 2672802 w 4233616"/>
              <a:gd name="connsiteY24" fmla="*/ 1368220 h 8346397"/>
              <a:gd name="connsiteX25" fmla="*/ 2806153 w 4233616"/>
              <a:gd name="connsiteY25" fmla="*/ 1334883 h 8346397"/>
              <a:gd name="connsiteX26" fmla="*/ 2944265 w 4233616"/>
              <a:gd name="connsiteY26" fmla="*/ 1325357 h 8346397"/>
              <a:gd name="connsiteX27" fmla="*/ 2968077 w 4233616"/>
              <a:gd name="connsiteY27" fmla="*/ 1206295 h 8346397"/>
              <a:gd name="connsiteX28" fmla="*/ 3049040 w 4233616"/>
              <a:gd name="connsiteY28" fmla="*/ 1169783 h 8346397"/>
              <a:gd name="connsiteX29" fmla="*/ 3153814 w 4233616"/>
              <a:gd name="connsiteY29" fmla="*/ 1125332 h 8346397"/>
              <a:gd name="connsiteX30" fmla="*/ 3225252 w 4233616"/>
              <a:gd name="connsiteY30" fmla="*/ 1049132 h 8346397"/>
              <a:gd name="connsiteX31" fmla="*/ 3310977 w 4233616"/>
              <a:gd name="connsiteY31" fmla="*/ 996745 h 8346397"/>
              <a:gd name="connsiteX32" fmla="*/ 3056977 w 4233616"/>
              <a:gd name="connsiteY32" fmla="*/ 982457 h 8346397"/>
              <a:gd name="connsiteX33" fmla="*/ 2958552 w 4233616"/>
              <a:gd name="connsiteY33" fmla="*/ 976107 h 8346397"/>
              <a:gd name="connsiteX34" fmla="*/ 2926802 w 4233616"/>
              <a:gd name="connsiteY34" fmla="*/ 906257 h 8346397"/>
              <a:gd name="connsiteX35" fmla="*/ 2866477 w 4233616"/>
              <a:gd name="connsiteY35" fmla="*/ 893559 h 8346397"/>
              <a:gd name="connsiteX36" fmla="*/ 2799802 w 4233616"/>
              <a:gd name="connsiteY36" fmla="*/ 874507 h 8346397"/>
              <a:gd name="connsiteX37" fmla="*/ 2761702 w 4233616"/>
              <a:gd name="connsiteY37" fmla="*/ 807832 h 8346397"/>
              <a:gd name="connsiteX38" fmla="*/ 2609302 w 4233616"/>
              <a:gd name="connsiteY38" fmla="*/ 760207 h 8346397"/>
              <a:gd name="connsiteX39" fmla="*/ 2580727 w 4233616"/>
              <a:gd name="connsiteY39" fmla="*/ 604632 h 8346397"/>
              <a:gd name="connsiteX40" fmla="*/ 2526752 w 4233616"/>
              <a:gd name="connsiteY40" fmla="*/ 531609 h 8346397"/>
              <a:gd name="connsiteX41" fmla="*/ 2596602 w 4233616"/>
              <a:gd name="connsiteY41" fmla="*/ 407782 h 8346397"/>
              <a:gd name="connsiteX42" fmla="*/ 2629939 w 4233616"/>
              <a:gd name="connsiteY42" fmla="*/ 310947 h 8346397"/>
              <a:gd name="connsiteX43" fmla="*/ 2517227 w 4233616"/>
              <a:gd name="connsiteY43" fmla="*/ 239507 h 8346397"/>
              <a:gd name="connsiteX44" fmla="*/ 2402927 w 4233616"/>
              <a:gd name="connsiteY44" fmla="*/ 271257 h 8346397"/>
              <a:gd name="connsiteX45" fmla="*/ 2275927 w 4233616"/>
              <a:gd name="connsiteY45" fmla="*/ 198232 h 8346397"/>
              <a:gd name="connsiteX46" fmla="*/ 2133052 w 4233616"/>
              <a:gd name="connsiteY46" fmla="*/ 233157 h 8346397"/>
              <a:gd name="connsiteX47" fmla="*/ 1913977 w 4233616"/>
              <a:gd name="connsiteY47" fmla="*/ 36309 h 8346397"/>
              <a:gd name="connsiteX48" fmla="*/ 1777452 w 4233616"/>
              <a:gd name="connsiteY48" fmla="*/ 13289 h 8346397"/>
              <a:gd name="connsiteX49" fmla="*/ 1703633 w 4233616"/>
              <a:gd name="connsiteY49" fmla="*/ 41864 h 8346397"/>
              <a:gd name="connsiteX50" fmla="*/ 1615527 w 4233616"/>
              <a:gd name="connsiteY50" fmla="*/ 75203 h 8346397"/>
              <a:gd name="connsiteX51" fmla="*/ 1515515 w 4233616"/>
              <a:gd name="connsiteY51" fmla="*/ 129971 h 8346397"/>
              <a:gd name="connsiteX52" fmla="*/ 1525040 w 4233616"/>
              <a:gd name="connsiteY52" fmla="*/ 194264 h 8346397"/>
              <a:gd name="connsiteX53" fmla="*/ 1505990 w 4233616"/>
              <a:gd name="connsiteY53" fmla="*/ 251415 h 8346397"/>
              <a:gd name="connsiteX54" fmla="*/ 1413121 w 4233616"/>
              <a:gd name="connsiteY54" fmla="*/ 270464 h 8346397"/>
              <a:gd name="connsiteX55" fmla="*/ 1339302 w 4233616"/>
              <a:gd name="connsiteY55" fmla="*/ 306184 h 8346397"/>
              <a:gd name="connsiteX56" fmla="*/ 1260721 w 4233616"/>
              <a:gd name="connsiteY56" fmla="*/ 346665 h 8346397"/>
              <a:gd name="connsiteX57" fmla="*/ 1191665 w 4233616"/>
              <a:gd name="connsiteY57" fmla="*/ 272847 h 8346397"/>
              <a:gd name="connsiteX58" fmla="*/ 1082127 w 4233616"/>
              <a:gd name="connsiteY58" fmla="*/ 353809 h 8346397"/>
              <a:gd name="connsiteX59" fmla="*/ 1020215 w 4233616"/>
              <a:gd name="connsiteY59" fmla="*/ 420484 h 8346397"/>
              <a:gd name="connsiteX60" fmla="*/ 858290 w 4233616"/>
              <a:gd name="connsiteY60" fmla="*/ 301422 h 8346397"/>
              <a:gd name="connsiteX61" fmla="*/ 796377 w 4233616"/>
              <a:gd name="connsiteY61" fmla="*/ 406196 h 8346397"/>
              <a:gd name="connsiteX62" fmla="*/ 755896 w 4233616"/>
              <a:gd name="connsiteY62" fmla="*/ 341903 h 8346397"/>
              <a:gd name="connsiteX63" fmla="*/ 689221 w 4233616"/>
              <a:gd name="connsiteY63" fmla="*/ 270465 h 8346397"/>
              <a:gd name="connsiteX64" fmla="*/ 667790 w 4233616"/>
              <a:gd name="connsiteY64" fmla="*/ 313328 h 8346397"/>
              <a:gd name="connsiteX65" fmla="*/ 620165 w 4233616"/>
              <a:gd name="connsiteY65" fmla="*/ 382384 h 8346397"/>
              <a:gd name="connsiteX66" fmla="*/ 589208 w 4233616"/>
              <a:gd name="connsiteY66" fmla="*/ 396672 h 8346397"/>
              <a:gd name="connsiteX67" fmla="*/ 498721 w 4233616"/>
              <a:gd name="connsiteY67" fmla="*/ 482397 h 8346397"/>
              <a:gd name="connsiteX68" fmla="*/ 396327 w 4233616"/>
              <a:gd name="connsiteY68" fmla="*/ 380003 h 8346397"/>
              <a:gd name="connsiteX69" fmla="*/ 243927 w 4233616"/>
              <a:gd name="connsiteY69" fmla="*/ 294278 h 8346397"/>
              <a:gd name="connsiteX70" fmla="*/ 174871 w 4233616"/>
              <a:gd name="connsiteY70" fmla="*/ 327615 h 8346397"/>
              <a:gd name="connsiteX71" fmla="*/ 127246 w 4233616"/>
              <a:gd name="connsiteY71" fmla="*/ 410959 h 8346397"/>
              <a:gd name="connsiteX72" fmla="*/ 43902 w 4233616"/>
              <a:gd name="connsiteY72" fmla="*/ 472872 h 8346397"/>
              <a:gd name="connsiteX73" fmla="*/ 8183 w 4233616"/>
              <a:gd name="connsiteY73" fmla="*/ 484778 h 8346397"/>
              <a:gd name="connsiteX74" fmla="*/ 198683 w 4233616"/>
              <a:gd name="connsiteY74" fmla="*/ 689565 h 8346397"/>
              <a:gd name="connsiteX75" fmla="*/ 265359 w 4233616"/>
              <a:gd name="connsiteY75" fmla="*/ 706234 h 8346397"/>
              <a:gd name="connsiteX76" fmla="*/ 298697 w 4233616"/>
              <a:gd name="connsiteY76" fmla="*/ 730047 h 8346397"/>
              <a:gd name="connsiteX77" fmla="*/ 296315 w 4233616"/>
              <a:gd name="connsiteY77" fmla="*/ 901496 h 8346397"/>
              <a:gd name="connsiteX78" fmla="*/ 362990 w 4233616"/>
              <a:gd name="connsiteY78" fmla="*/ 906259 h 8346397"/>
              <a:gd name="connsiteX79" fmla="*/ 401090 w 4233616"/>
              <a:gd name="connsiteY79" fmla="*/ 856253 h 8346397"/>
              <a:gd name="connsiteX80" fmla="*/ 482052 w 4233616"/>
              <a:gd name="connsiteY80" fmla="*/ 894353 h 8346397"/>
              <a:gd name="connsiteX81" fmla="*/ 420140 w 4233616"/>
              <a:gd name="connsiteY81" fmla="*/ 1039609 h 8346397"/>
              <a:gd name="connsiteX82" fmla="*/ 434427 w 4233616"/>
              <a:gd name="connsiteY82" fmla="*/ 1087234 h 8346397"/>
              <a:gd name="connsiteX83" fmla="*/ 379658 w 4233616"/>
              <a:gd name="connsiteY83" fmla="*/ 1139622 h 8346397"/>
              <a:gd name="connsiteX84" fmla="*/ 415377 w 4233616"/>
              <a:gd name="connsiteY84" fmla="*/ 1168196 h 8346397"/>
              <a:gd name="connsiteX85" fmla="*/ 486815 w 4233616"/>
              <a:gd name="connsiteY85" fmla="*/ 1256303 h 8346397"/>
              <a:gd name="connsiteX86" fmla="*/ 527296 w 4233616"/>
              <a:gd name="connsiteY86" fmla="*/ 1344409 h 8346397"/>
              <a:gd name="connsiteX87" fmla="*/ 636833 w 4233616"/>
              <a:gd name="connsiteY87" fmla="*/ 1396797 h 8346397"/>
              <a:gd name="connsiteX88" fmla="*/ 746371 w 4233616"/>
              <a:gd name="connsiteY88" fmla="*/ 1420609 h 8346397"/>
              <a:gd name="connsiteX89" fmla="*/ 829715 w 4233616"/>
              <a:gd name="connsiteY89" fmla="*/ 1468234 h 8346397"/>
              <a:gd name="connsiteX90" fmla="*/ 913058 w 4233616"/>
              <a:gd name="connsiteY90" fmla="*/ 1442040 h 8346397"/>
              <a:gd name="connsiteX91" fmla="*/ 994021 w 4233616"/>
              <a:gd name="connsiteY91" fmla="*/ 1368222 h 8346397"/>
              <a:gd name="connsiteX92" fmla="*/ 1103558 w 4233616"/>
              <a:gd name="connsiteY92" fmla="*/ 1351553 h 8346397"/>
              <a:gd name="connsiteX93" fmla="*/ 1170233 w 4233616"/>
              <a:gd name="connsiteY93" fmla="*/ 1356315 h 8346397"/>
              <a:gd name="connsiteX94" fmla="*/ 1329777 w 4233616"/>
              <a:gd name="connsiteY94" fmla="*/ 1465853 h 8346397"/>
              <a:gd name="connsiteX95" fmla="*/ 1389308 w 4233616"/>
              <a:gd name="connsiteY95" fmla="*/ 1494428 h 8346397"/>
              <a:gd name="connsiteX96" fmla="*/ 1260721 w 4233616"/>
              <a:gd name="connsiteY96" fmla="*/ 1596822 h 8346397"/>
              <a:gd name="connsiteX97" fmla="*/ 1263102 w 4233616"/>
              <a:gd name="connsiteY97" fmla="*/ 1661115 h 8346397"/>
              <a:gd name="connsiteX98" fmla="*/ 1425027 w 4233616"/>
              <a:gd name="connsiteY98" fmla="*/ 1613490 h 8346397"/>
              <a:gd name="connsiteX99" fmla="*/ 1386927 w 4233616"/>
              <a:gd name="connsiteY99" fmla="*/ 1677784 h 8346397"/>
              <a:gd name="connsiteX100" fmla="*/ 1405977 w 4233616"/>
              <a:gd name="connsiteY100" fmla="*/ 1751603 h 8346397"/>
              <a:gd name="connsiteX101" fmla="*/ 1517896 w 4233616"/>
              <a:gd name="connsiteY101" fmla="*/ 1787322 h 8346397"/>
              <a:gd name="connsiteX102" fmla="*/ 1591715 w 4233616"/>
              <a:gd name="connsiteY102" fmla="*/ 1803990 h 8346397"/>
              <a:gd name="connsiteX103" fmla="*/ 1501227 w 4233616"/>
              <a:gd name="connsiteY103" fmla="*/ 1934959 h 8346397"/>
              <a:gd name="connsiteX104" fmla="*/ 1494083 w 4233616"/>
              <a:gd name="connsiteY104" fmla="*/ 1984965 h 8346397"/>
              <a:gd name="connsiteX105" fmla="*/ 1422646 w 4233616"/>
              <a:gd name="connsiteY105" fmla="*/ 2020684 h 8346397"/>
              <a:gd name="connsiteX106" fmla="*/ 1391690 w 4233616"/>
              <a:gd name="connsiteY106" fmla="*/ 2082597 h 8346397"/>
              <a:gd name="connsiteX107" fmla="*/ 1260721 w 4233616"/>
              <a:gd name="connsiteY107" fmla="*/ 2056403 h 8346397"/>
              <a:gd name="connsiteX108" fmla="*/ 1139277 w 4233616"/>
              <a:gd name="connsiteY108" fmla="*/ 2056402 h 8346397"/>
              <a:gd name="connsiteX109" fmla="*/ 1072602 w 4233616"/>
              <a:gd name="connsiteY109" fmla="*/ 2084978 h 8346397"/>
              <a:gd name="connsiteX110" fmla="*/ 1065458 w 4233616"/>
              <a:gd name="connsiteY110" fmla="*/ 2184990 h 8346397"/>
              <a:gd name="connsiteX111" fmla="*/ 977352 w 4233616"/>
              <a:gd name="connsiteY111" fmla="*/ 2273097 h 8346397"/>
              <a:gd name="connsiteX112" fmla="*/ 1120227 w 4233616"/>
              <a:gd name="connsiteY112" fmla="*/ 2335009 h 8346397"/>
              <a:gd name="connsiteX113" fmla="*/ 1170234 w 4233616"/>
              <a:gd name="connsiteY113" fmla="*/ 2370727 h 8346397"/>
              <a:gd name="connsiteX114" fmla="*/ 1222621 w 4233616"/>
              <a:gd name="connsiteY114" fmla="*/ 2387397 h 8346397"/>
              <a:gd name="connsiteX115" fmla="*/ 1272627 w 4233616"/>
              <a:gd name="connsiteY115" fmla="*/ 2437403 h 8346397"/>
              <a:gd name="connsiteX116" fmla="*/ 1329777 w 4233616"/>
              <a:gd name="connsiteY116" fmla="*/ 2458834 h 8346397"/>
              <a:gd name="connsiteX117" fmla="*/ 1422646 w 4233616"/>
              <a:gd name="connsiteY117" fmla="*/ 2535034 h 8346397"/>
              <a:gd name="connsiteX118" fmla="*/ 1508371 w 4233616"/>
              <a:gd name="connsiteY118" fmla="*/ 2568373 h 8346397"/>
              <a:gd name="connsiteX119" fmla="*/ 1641721 w 4233616"/>
              <a:gd name="connsiteY119" fmla="*/ 2716009 h 8346397"/>
              <a:gd name="connsiteX120" fmla="*/ 1725065 w 4233616"/>
              <a:gd name="connsiteY120" fmla="*/ 2870790 h 8346397"/>
              <a:gd name="connsiteX121" fmla="*/ 1850477 w 4233616"/>
              <a:gd name="connsiteY121" fmla="*/ 2931907 h 8346397"/>
              <a:gd name="connsiteX122" fmla="*/ 1896514 w 4233616"/>
              <a:gd name="connsiteY122" fmla="*/ 2977947 h 8346397"/>
              <a:gd name="connsiteX123" fmla="*/ 1927471 w 4233616"/>
              <a:gd name="connsiteY123" fmla="*/ 3082722 h 8346397"/>
              <a:gd name="connsiteX124" fmla="*/ 1989383 w 4233616"/>
              <a:gd name="connsiteY124" fmla="*/ 3185115 h 8346397"/>
              <a:gd name="connsiteX125" fmla="*/ 2051296 w 4233616"/>
              <a:gd name="connsiteY125" fmla="*/ 3223215 h 8346397"/>
              <a:gd name="connsiteX126" fmla="*/ 2182265 w 4233616"/>
              <a:gd name="connsiteY126" fmla="*/ 3370853 h 8346397"/>
              <a:gd name="connsiteX127" fmla="*/ 2325139 w 4233616"/>
              <a:gd name="connsiteY127" fmla="*/ 3447053 h 8346397"/>
              <a:gd name="connsiteX128" fmla="*/ 2384671 w 4233616"/>
              <a:gd name="connsiteY128" fmla="*/ 3532778 h 8346397"/>
              <a:gd name="connsiteX129" fmla="*/ 2432296 w 4233616"/>
              <a:gd name="connsiteY129" fmla="*/ 3599453 h 8346397"/>
              <a:gd name="connsiteX130" fmla="*/ 2479921 w 4233616"/>
              <a:gd name="connsiteY130" fmla="*/ 3589929 h 8346397"/>
              <a:gd name="connsiteX131" fmla="*/ 2484683 w 4233616"/>
              <a:gd name="connsiteY131" fmla="*/ 3742328 h 8346397"/>
              <a:gd name="connsiteX132" fmla="*/ 2537071 w 4233616"/>
              <a:gd name="connsiteY132" fmla="*/ 3835197 h 8346397"/>
              <a:gd name="connsiteX133" fmla="*/ 2529927 w 4233616"/>
              <a:gd name="connsiteY133" fmla="*/ 3873297 h 8346397"/>
              <a:gd name="connsiteX134" fmla="*/ 2598983 w 4233616"/>
              <a:gd name="connsiteY134" fmla="*/ 3909015 h 8346397"/>
              <a:gd name="connsiteX135" fmla="*/ 2656133 w 4233616"/>
              <a:gd name="connsiteY135" fmla="*/ 3854247 h 8346397"/>
              <a:gd name="connsiteX136" fmla="*/ 2689471 w 4233616"/>
              <a:gd name="connsiteY136" fmla="*/ 3937590 h 8346397"/>
              <a:gd name="connsiteX137" fmla="*/ 2734715 w 4233616"/>
              <a:gd name="connsiteY137" fmla="*/ 3982834 h 8346397"/>
              <a:gd name="connsiteX138" fmla="*/ 2808533 w 4233616"/>
              <a:gd name="connsiteY138" fmla="*/ 4006647 h 8346397"/>
              <a:gd name="connsiteX139" fmla="*/ 2860921 w 4233616"/>
              <a:gd name="connsiteY139" fmla="*/ 4075703 h 8346397"/>
              <a:gd name="connsiteX140" fmla="*/ 2946646 w 4233616"/>
              <a:gd name="connsiteY140" fmla="*/ 4130472 h 8346397"/>
              <a:gd name="connsiteX141" fmla="*/ 2999033 w 4233616"/>
              <a:gd name="connsiteY141" fmla="*/ 4163809 h 8346397"/>
              <a:gd name="connsiteX142" fmla="*/ 2870446 w 4233616"/>
              <a:gd name="connsiteY142" fmla="*/ 4256678 h 8346397"/>
              <a:gd name="connsiteX143" fmla="*/ 2868064 w 4233616"/>
              <a:gd name="connsiteY143" fmla="*/ 4311446 h 8346397"/>
              <a:gd name="connsiteX144" fmla="*/ 2970458 w 4233616"/>
              <a:gd name="connsiteY144" fmla="*/ 4428128 h 8346397"/>
              <a:gd name="connsiteX145" fmla="*/ 3065708 w 4233616"/>
              <a:gd name="connsiteY145" fmla="*/ 4490040 h 8346397"/>
              <a:gd name="connsiteX146" fmla="*/ 3096665 w 4233616"/>
              <a:gd name="connsiteY146" fmla="*/ 4528140 h 8346397"/>
              <a:gd name="connsiteX147" fmla="*/ 3082377 w 4233616"/>
              <a:gd name="connsiteY147" fmla="*/ 4609103 h 8346397"/>
              <a:gd name="connsiteX148" fmla="*/ 3077615 w 4233616"/>
              <a:gd name="connsiteY148" fmla="*/ 4692447 h 8346397"/>
              <a:gd name="connsiteX149" fmla="*/ 3034752 w 4233616"/>
              <a:gd name="connsiteY149" fmla="*/ 4701972 h 8346397"/>
              <a:gd name="connsiteX150" fmla="*/ 3008558 w 4233616"/>
              <a:gd name="connsiteY150" fmla="*/ 4718640 h 8346397"/>
              <a:gd name="connsiteX151" fmla="*/ 3053802 w 4233616"/>
              <a:gd name="connsiteY151" fmla="*/ 4795632 h 8346397"/>
              <a:gd name="connsiteX152" fmla="*/ 3037133 w 4233616"/>
              <a:gd name="connsiteY152" fmla="*/ 4868659 h 8346397"/>
              <a:gd name="connsiteX153" fmla="*/ 3020465 w 4233616"/>
              <a:gd name="connsiteY153" fmla="*/ 5004390 h 8346397"/>
              <a:gd name="connsiteX154" fmla="*/ 2982365 w 4233616"/>
              <a:gd name="connsiteY154" fmla="*/ 5044872 h 8346397"/>
              <a:gd name="connsiteX155" fmla="*/ 2965696 w 4233616"/>
              <a:gd name="connsiteY155" fmla="*/ 5166315 h 8346397"/>
              <a:gd name="connsiteX156" fmla="*/ 2937121 w 4233616"/>
              <a:gd name="connsiteY156" fmla="*/ 5285378 h 8346397"/>
              <a:gd name="connsiteX157" fmla="*/ 2989508 w 4233616"/>
              <a:gd name="connsiteY157" fmla="*/ 5302047 h 8346397"/>
              <a:gd name="connsiteX158" fmla="*/ 2987127 w 4233616"/>
              <a:gd name="connsiteY158" fmla="*/ 5347290 h 8346397"/>
              <a:gd name="connsiteX159" fmla="*/ 2984746 w 4233616"/>
              <a:gd name="connsiteY159" fmla="*/ 5402059 h 8346397"/>
              <a:gd name="connsiteX160" fmla="*/ 3041896 w 4233616"/>
              <a:gd name="connsiteY160" fmla="*/ 5471115 h 8346397"/>
              <a:gd name="connsiteX161" fmla="*/ 3089521 w 4233616"/>
              <a:gd name="connsiteY161" fmla="*/ 5597322 h 8346397"/>
              <a:gd name="connsiteX162" fmla="*/ 2996652 w 4233616"/>
              <a:gd name="connsiteY162" fmla="*/ 5887834 h 8346397"/>
              <a:gd name="connsiteX163" fmla="*/ 3018083 w 4233616"/>
              <a:gd name="connsiteY163" fmla="*/ 5942603 h 8346397"/>
              <a:gd name="connsiteX164" fmla="*/ 3044277 w 4233616"/>
              <a:gd name="connsiteY164" fmla="*/ 5994990 h 8346397"/>
              <a:gd name="connsiteX165" fmla="*/ 3049040 w 4233616"/>
              <a:gd name="connsiteY165" fmla="*/ 6099765 h 8346397"/>
              <a:gd name="connsiteX166" fmla="*/ 3028402 w 4233616"/>
              <a:gd name="connsiteY166" fmla="*/ 6195807 h 8346397"/>
              <a:gd name="connsiteX167" fmla="*/ 2956170 w 4233616"/>
              <a:gd name="connsiteY167" fmla="*/ 6259310 h 8346397"/>
              <a:gd name="connsiteX168" fmla="*/ 2920452 w 4233616"/>
              <a:gd name="connsiteY168" fmla="*/ 6240259 h 8346397"/>
              <a:gd name="connsiteX169" fmla="*/ 2849015 w 4233616"/>
              <a:gd name="connsiteY169" fmla="*/ 6252165 h 8346397"/>
              <a:gd name="connsiteX170" fmla="*/ 2713283 w 4233616"/>
              <a:gd name="connsiteY170" fmla="*/ 6364084 h 8346397"/>
              <a:gd name="connsiteX171" fmla="*/ 2606127 w 4233616"/>
              <a:gd name="connsiteY171" fmla="*/ 6349797 h 8346397"/>
              <a:gd name="connsiteX172" fmla="*/ 2575171 w 4233616"/>
              <a:gd name="connsiteY172" fmla="*/ 6378372 h 8346397"/>
              <a:gd name="connsiteX173" fmla="*/ 2508495 w 4233616"/>
              <a:gd name="connsiteY173" fmla="*/ 6423614 h 8346397"/>
              <a:gd name="connsiteX174" fmla="*/ 2391815 w 4233616"/>
              <a:gd name="connsiteY174" fmla="*/ 6411709 h 8346397"/>
              <a:gd name="connsiteX175" fmla="*/ 2368002 w 4233616"/>
              <a:gd name="connsiteY175" fmla="*/ 6528390 h 8346397"/>
              <a:gd name="connsiteX176" fmla="*/ 2363240 w 4233616"/>
              <a:gd name="connsiteY176" fmla="*/ 6564109 h 8346397"/>
              <a:gd name="connsiteX177" fmla="*/ 2339428 w 4233616"/>
              <a:gd name="connsiteY177" fmla="*/ 6583159 h 8346397"/>
              <a:gd name="connsiteX178" fmla="*/ 2141783 w 4233616"/>
              <a:gd name="connsiteY178" fmla="*/ 6535534 h 8346397"/>
              <a:gd name="connsiteX179" fmla="*/ 2103683 w 4233616"/>
              <a:gd name="connsiteY179" fmla="*/ 6587922 h 8346397"/>
              <a:gd name="connsiteX180" fmla="*/ 2072727 w 4233616"/>
              <a:gd name="connsiteY180" fmla="*/ 6683172 h 8346397"/>
              <a:gd name="connsiteX181" fmla="*/ 2039389 w 4233616"/>
              <a:gd name="connsiteY181" fmla="*/ 6747465 h 8346397"/>
              <a:gd name="connsiteX182" fmla="*/ 2051296 w 4233616"/>
              <a:gd name="connsiteY182" fmla="*/ 6809378 h 8346397"/>
              <a:gd name="connsiteX183" fmla="*/ 2184646 w 4233616"/>
              <a:gd name="connsiteY183" fmla="*/ 6921297 h 8346397"/>
              <a:gd name="connsiteX184" fmla="*/ 2253702 w 4233616"/>
              <a:gd name="connsiteY184" fmla="*/ 6954634 h 8346397"/>
              <a:gd name="connsiteX185" fmla="*/ 2237033 w 4233616"/>
              <a:gd name="connsiteY185" fmla="*/ 6978447 h 8346397"/>
              <a:gd name="connsiteX186" fmla="*/ 2201315 w 4233616"/>
              <a:gd name="connsiteY186" fmla="*/ 6997497 h 8346397"/>
              <a:gd name="connsiteX187" fmla="*/ 2234652 w 4233616"/>
              <a:gd name="connsiteY187" fmla="*/ 7073697 h 8346397"/>
              <a:gd name="connsiteX188" fmla="*/ 2203696 w 4233616"/>
              <a:gd name="connsiteY188" fmla="*/ 7095128 h 8346397"/>
              <a:gd name="connsiteX189" fmla="*/ 2098921 w 4233616"/>
              <a:gd name="connsiteY189" fmla="*/ 7033215 h 8346397"/>
              <a:gd name="connsiteX190" fmla="*/ 2056058 w 4233616"/>
              <a:gd name="connsiteY190" fmla="*/ 7059409 h 8346397"/>
              <a:gd name="connsiteX191" fmla="*/ 1996527 w 4233616"/>
              <a:gd name="connsiteY191" fmla="*/ 6957015 h 8346397"/>
              <a:gd name="connsiteX192" fmla="*/ 1879846 w 4233616"/>
              <a:gd name="connsiteY192" fmla="*/ 6983209 h 8346397"/>
              <a:gd name="connsiteX193" fmla="*/ 1815552 w 4233616"/>
              <a:gd name="connsiteY193" fmla="*/ 6987972 h 8346397"/>
              <a:gd name="connsiteX194" fmla="*/ 1765546 w 4233616"/>
              <a:gd name="connsiteY194" fmla="*/ 6983210 h 8346397"/>
              <a:gd name="connsiteX195" fmla="*/ 1708396 w 4233616"/>
              <a:gd name="connsiteY195" fmla="*/ 7028453 h 8346397"/>
              <a:gd name="connsiteX196" fmla="*/ 1529802 w 4233616"/>
              <a:gd name="connsiteY196" fmla="*/ 6987972 h 8346397"/>
              <a:gd name="connsiteX197" fmla="*/ 1553614 w 4233616"/>
              <a:gd name="connsiteY197" fmla="*/ 7114178 h 8346397"/>
              <a:gd name="connsiteX198" fmla="*/ 1477415 w 4233616"/>
              <a:gd name="connsiteY198" fmla="*/ 7159422 h 8346397"/>
              <a:gd name="connsiteX199" fmla="*/ 1415502 w 4233616"/>
              <a:gd name="connsiteY199" fmla="*/ 7226096 h 8346397"/>
              <a:gd name="connsiteX200" fmla="*/ 1265483 w 4233616"/>
              <a:gd name="connsiteY200" fmla="*/ 7218953 h 8346397"/>
              <a:gd name="connsiteX201" fmla="*/ 1213096 w 4233616"/>
              <a:gd name="connsiteY20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1953665 w 4233616"/>
              <a:gd name="connsiteY9" fmla="*/ 2451688 h 8346397"/>
              <a:gd name="connsiteX10" fmla="*/ 2006052 w 4233616"/>
              <a:gd name="connsiteY10" fmla="*/ 2337388 h 8346397"/>
              <a:gd name="connsiteX11" fmla="*/ 2072727 w 4233616"/>
              <a:gd name="connsiteY11" fmla="*/ 2256426 h 8346397"/>
              <a:gd name="connsiteX12" fmla="*/ 2056058 w 4233616"/>
              <a:gd name="connsiteY12" fmla="*/ 2223088 h 8346397"/>
              <a:gd name="connsiteX13" fmla="*/ 2067965 w 4233616"/>
              <a:gd name="connsiteY13" fmla="*/ 2130220 h 8346397"/>
              <a:gd name="connsiteX14" fmla="*/ 2137021 w 4233616"/>
              <a:gd name="connsiteY14" fmla="*/ 1992107 h 8346397"/>
              <a:gd name="connsiteX15" fmla="*/ 2165596 w 4233616"/>
              <a:gd name="connsiteY15" fmla="*/ 1944482 h 8346397"/>
              <a:gd name="connsiteX16" fmla="*/ 2203696 w 4233616"/>
              <a:gd name="connsiteY16" fmla="*/ 1937338 h 8346397"/>
              <a:gd name="connsiteX17" fmla="*/ 2198933 w 4233616"/>
              <a:gd name="connsiteY17" fmla="*/ 1906382 h 8346397"/>
              <a:gd name="connsiteX18" fmla="*/ 2406102 w 4233616"/>
              <a:gd name="connsiteY18" fmla="*/ 1782557 h 8346397"/>
              <a:gd name="connsiteX19" fmla="*/ 2494208 w 4233616"/>
              <a:gd name="connsiteY19" fmla="*/ 1715882 h 8346397"/>
              <a:gd name="connsiteX20" fmla="*/ 2513258 w 4233616"/>
              <a:gd name="connsiteY20" fmla="*/ 1630157 h 8346397"/>
              <a:gd name="connsiteX21" fmla="*/ 2522784 w 4233616"/>
              <a:gd name="connsiteY21" fmla="*/ 1584913 h 8346397"/>
              <a:gd name="connsiteX22" fmla="*/ 2577552 w 4233616"/>
              <a:gd name="connsiteY22" fmla="*/ 1527763 h 8346397"/>
              <a:gd name="connsiteX23" fmla="*/ 2606127 w 4233616"/>
              <a:gd name="connsiteY23" fmla="*/ 1499188 h 8346397"/>
              <a:gd name="connsiteX24" fmla="*/ 2634702 w 4233616"/>
              <a:gd name="connsiteY24" fmla="*/ 1492045 h 8346397"/>
              <a:gd name="connsiteX25" fmla="*/ 2672802 w 4233616"/>
              <a:gd name="connsiteY25" fmla="*/ 1368220 h 8346397"/>
              <a:gd name="connsiteX26" fmla="*/ 2806153 w 4233616"/>
              <a:gd name="connsiteY26" fmla="*/ 1334883 h 8346397"/>
              <a:gd name="connsiteX27" fmla="*/ 2944265 w 4233616"/>
              <a:gd name="connsiteY27" fmla="*/ 1325357 h 8346397"/>
              <a:gd name="connsiteX28" fmla="*/ 2968077 w 4233616"/>
              <a:gd name="connsiteY28" fmla="*/ 1206295 h 8346397"/>
              <a:gd name="connsiteX29" fmla="*/ 3049040 w 4233616"/>
              <a:gd name="connsiteY29" fmla="*/ 1169783 h 8346397"/>
              <a:gd name="connsiteX30" fmla="*/ 3153814 w 4233616"/>
              <a:gd name="connsiteY30" fmla="*/ 1125332 h 8346397"/>
              <a:gd name="connsiteX31" fmla="*/ 3225252 w 4233616"/>
              <a:gd name="connsiteY31" fmla="*/ 1049132 h 8346397"/>
              <a:gd name="connsiteX32" fmla="*/ 3310977 w 4233616"/>
              <a:gd name="connsiteY32" fmla="*/ 996745 h 8346397"/>
              <a:gd name="connsiteX33" fmla="*/ 3056977 w 4233616"/>
              <a:gd name="connsiteY33" fmla="*/ 982457 h 8346397"/>
              <a:gd name="connsiteX34" fmla="*/ 2958552 w 4233616"/>
              <a:gd name="connsiteY34" fmla="*/ 976107 h 8346397"/>
              <a:gd name="connsiteX35" fmla="*/ 2926802 w 4233616"/>
              <a:gd name="connsiteY35" fmla="*/ 906257 h 8346397"/>
              <a:gd name="connsiteX36" fmla="*/ 2866477 w 4233616"/>
              <a:gd name="connsiteY36" fmla="*/ 893559 h 8346397"/>
              <a:gd name="connsiteX37" fmla="*/ 2799802 w 4233616"/>
              <a:gd name="connsiteY37" fmla="*/ 874507 h 8346397"/>
              <a:gd name="connsiteX38" fmla="*/ 2761702 w 4233616"/>
              <a:gd name="connsiteY38" fmla="*/ 807832 h 8346397"/>
              <a:gd name="connsiteX39" fmla="*/ 2609302 w 4233616"/>
              <a:gd name="connsiteY39" fmla="*/ 760207 h 8346397"/>
              <a:gd name="connsiteX40" fmla="*/ 2580727 w 4233616"/>
              <a:gd name="connsiteY40" fmla="*/ 604632 h 8346397"/>
              <a:gd name="connsiteX41" fmla="*/ 2526752 w 4233616"/>
              <a:gd name="connsiteY41" fmla="*/ 531609 h 8346397"/>
              <a:gd name="connsiteX42" fmla="*/ 2596602 w 4233616"/>
              <a:gd name="connsiteY42" fmla="*/ 407782 h 8346397"/>
              <a:gd name="connsiteX43" fmla="*/ 2629939 w 4233616"/>
              <a:gd name="connsiteY43" fmla="*/ 310947 h 8346397"/>
              <a:gd name="connsiteX44" fmla="*/ 2517227 w 4233616"/>
              <a:gd name="connsiteY44" fmla="*/ 239507 h 8346397"/>
              <a:gd name="connsiteX45" fmla="*/ 2402927 w 4233616"/>
              <a:gd name="connsiteY45" fmla="*/ 271257 h 8346397"/>
              <a:gd name="connsiteX46" fmla="*/ 2275927 w 4233616"/>
              <a:gd name="connsiteY46" fmla="*/ 198232 h 8346397"/>
              <a:gd name="connsiteX47" fmla="*/ 2133052 w 4233616"/>
              <a:gd name="connsiteY47" fmla="*/ 233157 h 8346397"/>
              <a:gd name="connsiteX48" fmla="*/ 1913977 w 4233616"/>
              <a:gd name="connsiteY48" fmla="*/ 36309 h 8346397"/>
              <a:gd name="connsiteX49" fmla="*/ 1777452 w 4233616"/>
              <a:gd name="connsiteY49" fmla="*/ 13289 h 8346397"/>
              <a:gd name="connsiteX50" fmla="*/ 1703633 w 4233616"/>
              <a:gd name="connsiteY50" fmla="*/ 41864 h 8346397"/>
              <a:gd name="connsiteX51" fmla="*/ 1615527 w 4233616"/>
              <a:gd name="connsiteY51" fmla="*/ 75203 h 8346397"/>
              <a:gd name="connsiteX52" fmla="*/ 1515515 w 4233616"/>
              <a:gd name="connsiteY52" fmla="*/ 129971 h 8346397"/>
              <a:gd name="connsiteX53" fmla="*/ 1525040 w 4233616"/>
              <a:gd name="connsiteY53" fmla="*/ 194264 h 8346397"/>
              <a:gd name="connsiteX54" fmla="*/ 1505990 w 4233616"/>
              <a:gd name="connsiteY54" fmla="*/ 251415 h 8346397"/>
              <a:gd name="connsiteX55" fmla="*/ 1413121 w 4233616"/>
              <a:gd name="connsiteY55" fmla="*/ 270464 h 8346397"/>
              <a:gd name="connsiteX56" fmla="*/ 1339302 w 4233616"/>
              <a:gd name="connsiteY56" fmla="*/ 306184 h 8346397"/>
              <a:gd name="connsiteX57" fmla="*/ 1260721 w 4233616"/>
              <a:gd name="connsiteY57" fmla="*/ 346665 h 8346397"/>
              <a:gd name="connsiteX58" fmla="*/ 1191665 w 4233616"/>
              <a:gd name="connsiteY58" fmla="*/ 272847 h 8346397"/>
              <a:gd name="connsiteX59" fmla="*/ 1082127 w 4233616"/>
              <a:gd name="connsiteY59" fmla="*/ 353809 h 8346397"/>
              <a:gd name="connsiteX60" fmla="*/ 1020215 w 4233616"/>
              <a:gd name="connsiteY60" fmla="*/ 420484 h 8346397"/>
              <a:gd name="connsiteX61" fmla="*/ 858290 w 4233616"/>
              <a:gd name="connsiteY61" fmla="*/ 301422 h 8346397"/>
              <a:gd name="connsiteX62" fmla="*/ 796377 w 4233616"/>
              <a:gd name="connsiteY62" fmla="*/ 406196 h 8346397"/>
              <a:gd name="connsiteX63" fmla="*/ 755896 w 4233616"/>
              <a:gd name="connsiteY63" fmla="*/ 341903 h 8346397"/>
              <a:gd name="connsiteX64" fmla="*/ 689221 w 4233616"/>
              <a:gd name="connsiteY64" fmla="*/ 270465 h 8346397"/>
              <a:gd name="connsiteX65" fmla="*/ 667790 w 4233616"/>
              <a:gd name="connsiteY65" fmla="*/ 313328 h 8346397"/>
              <a:gd name="connsiteX66" fmla="*/ 620165 w 4233616"/>
              <a:gd name="connsiteY66" fmla="*/ 382384 h 8346397"/>
              <a:gd name="connsiteX67" fmla="*/ 589208 w 4233616"/>
              <a:gd name="connsiteY67" fmla="*/ 396672 h 8346397"/>
              <a:gd name="connsiteX68" fmla="*/ 498721 w 4233616"/>
              <a:gd name="connsiteY68" fmla="*/ 482397 h 8346397"/>
              <a:gd name="connsiteX69" fmla="*/ 396327 w 4233616"/>
              <a:gd name="connsiteY69" fmla="*/ 380003 h 8346397"/>
              <a:gd name="connsiteX70" fmla="*/ 243927 w 4233616"/>
              <a:gd name="connsiteY70" fmla="*/ 294278 h 8346397"/>
              <a:gd name="connsiteX71" fmla="*/ 174871 w 4233616"/>
              <a:gd name="connsiteY71" fmla="*/ 327615 h 8346397"/>
              <a:gd name="connsiteX72" fmla="*/ 127246 w 4233616"/>
              <a:gd name="connsiteY72" fmla="*/ 410959 h 8346397"/>
              <a:gd name="connsiteX73" fmla="*/ 43902 w 4233616"/>
              <a:gd name="connsiteY73" fmla="*/ 472872 h 8346397"/>
              <a:gd name="connsiteX74" fmla="*/ 8183 w 4233616"/>
              <a:gd name="connsiteY74" fmla="*/ 484778 h 8346397"/>
              <a:gd name="connsiteX75" fmla="*/ 198683 w 4233616"/>
              <a:gd name="connsiteY75" fmla="*/ 689565 h 8346397"/>
              <a:gd name="connsiteX76" fmla="*/ 265359 w 4233616"/>
              <a:gd name="connsiteY76" fmla="*/ 706234 h 8346397"/>
              <a:gd name="connsiteX77" fmla="*/ 298697 w 4233616"/>
              <a:gd name="connsiteY77" fmla="*/ 730047 h 8346397"/>
              <a:gd name="connsiteX78" fmla="*/ 296315 w 4233616"/>
              <a:gd name="connsiteY78" fmla="*/ 901496 h 8346397"/>
              <a:gd name="connsiteX79" fmla="*/ 362990 w 4233616"/>
              <a:gd name="connsiteY79" fmla="*/ 906259 h 8346397"/>
              <a:gd name="connsiteX80" fmla="*/ 401090 w 4233616"/>
              <a:gd name="connsiteY80" fmla="*/ 856253 h 8346397"/>
              <a:gd name="connsiteX81" fmla="*/ 482052 w 4233616"/>
              <a:gd name="connsiteY81" fmla="*/ 894353 h 8346397"/>
              <a:gd name="connsiteX82" fmla="*/ 420140 w 4233616"/>
              <a:gd name="connsiteY82" fmla="*/ 1039609 h 8346397"/>
              <a:gd name="connsiteX83" fmla="*/ 434427 w 4233616"/>
              <a:gd name="connsiteY83" fmla="*/ 1087234 h 8346397"/>
              <a:gd name="connsiteX84" fmla="*/ 379658 w 4233616"/>
              <a:gd name="connsiteY84" fmla="*/ 1139622 h 8346397"/>
              <a:gd name="connsiteX85" fmla="*/ 415377 w 4233616"/>
              <a:gd name="connsiteY85" fmla="*/ 1168196 h 8346397"/>
              <a:gd name="connsiteX86" fmla="*/ 486815 w 4233616"/>
              <a:gd name="connsiteY86" fmla="*/ 1256303 h 8346397"/>
              <a:gd name="connsiteX87" fmla="*/ 527296 w 4233616"/>
              <a:gd name="connsiteY87" fmla="*/ 1344409 h 8346397"/>
              <a:gd name="connsiteX88" fmla="*/ 636833 w 4233616"/>
              <a:gd name="connsiteY88" fmla="*/ 1396797 h 8346397"/>
              <a:gd name="connsiteX89" fmla="*/ 746371 w 4233616"/>
              <a:gd name="connsiteY89" fmla="*/ 1420609 h 8346397"/>
              <a:gd name="connsiteX90" fmla="*/ 829715 w 4233616"/>
              <a:gd name="connsiteY90" fmla="*/ 1468234 h 8346397"/>
              <a:gd name="connsiteX91" fmla="*/ 913058 w 4233616"/>
              <a:gd name="connsiteY91" fmla="*/ 1442040 h 8346397"/>
              <a:gd name="connsiteX92" fmla="*/ 994021 w 4233616"/>
              <a:gd name="connsiteY92" fmla="*/ 1368222 h 8346397"/>
              <a:gd name="connsiteX93" fmla="*/ 1103558 w 4233616"/>
              <a:gd name="connsiteY93" fmla="*/ 1351553 h 8346397"/>
              <a:gd name="connsiteX94" fmla="*/ 1170233 w 4233616"/>
              <a:gd name="connsiteY94" fmla="*/ 1356315 h 8346397"/>
              <a:gd name="connsiteX95" fmla="*/ 1329777 w 4233616"/>
              <a:gd name="connsiteY95" fmla="*/ 1465853 h 8346397"/>
              <a:gd name="connsiteX96" fmla="*/ 1389308 w 4233616"/>
              <a:gd name="connsiteY96" fmla="*/ 1494428 h 8346397"/>
              <a:gd name="connsiteX97" fmla="*/ 1260721 w 4233616"/>
              <a:gd name="connsiteY97" fmla="*/ 1596822 h 8346397"/>
              <a:gd name="connsiteX98" fmla="*/ 1263102 w 4233616"/>
              <a:gd name="connsiteY98" fmla="*/ 1661115 h 8346397"/>
              <a:gd name="connsiteX99" fmla="*/ 1425027 w 4233616"/>
              <a:gd name="connsiteY99" fmla="*/ 1613490 h 8346397"/>
              <a:gd name="connsiteX100" fmla="*/ 1386927 w 4233616"/>
              <a:gd name="connsiteY100" fmla="*/ 1677784 h 8346397"/>
              <a:gd name="connsiteX101" fmla="*/ 1405977 w 4233616"/>
              <a:gd name="connsiteY101" fmla="*/ 1751603 h 8346397"/>
              <a:gd name="connsiteX102" fmla="*/ 1517896 w 4233616"/>
              <a:gd name="connsiteY102" fmla="*/ 1787322 h 8346397"/>
              <a:gd name="connsiteX103" fmla="*/ 1591715 w 4233616"/>
              <a:gd name="connsiteY103" fmla="*/ 1803990 h 8346397"/>
              <a:gd name="connsiteX104" fmla="*/ 1501227 w 4233616"/>
              <a:gd name="connsiteY104" fmla="*/ 1934959 h 8346397"/>
              <a:gd name="connsiteX105" fmla="*/ 1494083 w 4233616"/>
              <a:gd name="connsiteY105" fmla="*/ 1984965 h 8346397"/>
              <a:gd name="connsiteX106" fmla="*/ 1422646 w 4233616"/>
              <a:gd name="connsiteY106" fmla="*/ 2020684 h 8346397"/>
              <a:gd name="connsiteX107" fmla="*/ 1391690 w 4233616"/>
              <a:gd name="connsiteY107" fmla="*/ 2082597 h 8346397"/>
              <a:gd name="connsiteX108" fmla="*/ 1260721 w 4233616"/>
              <a:gd name="connsiteY108" fmla="*/ 2056403 h 8346397"/>
              <a:gd name="connsiteX109" fmla="*/ 1139277 w 4233616"/>
              <a:gd name="connsiteY109" fmla="*/ 2056402 h 8346397"/>
              <a:gd name="connsiteX110" fmla="*/ 1072602 w 4233616"/>
              <a:gd name="connsiteY110" fmla="*/ 2084978 h 8346397"/>
              <a:gd name="connsiteX111" fmla="*/ 1065458 w 4233616"/>
              <a:gd name="connsiteY111" fmla="*/ 2184990 h 8346397"/>
              <a:gd name="connsiteX112" fmla="*/ 977352 w 4233616"/>
              <a:gd name="connsiteY112" fmla="*/ 2273097 h 8346397"/>
              <a:gd name="connsiteX113" fmla="*/ 1120227 w 4233616"/>
              <a:gd name="connsiteY113" fmla="*/ 2335009 h 8346397"/>
              <a:gd name="connsiteX114" fmla="*/ 1170234 w 4233616"/>
              <a:gd name="connsiteY114" fmla="*/ 2370727 h 8346397"/>
              <a:gd name="connsiteX115" fmla="*/ 1222621 w 4233616"/>
              <a:gd name="connsiteY115" fmla="*/ 2387397 h 8346397"/>
              <a:gd name="connsiteX116" fmla="*/ 1272627 w 4233616"/>
              <a:gd name="connsiteY116" fmla="*/ 2437403 h 8346397"/>
              <a:gd name="connsiteX117" fmla="*/ 1329777 w 4233616"/>
              <a:gd name="connsiteY117" fmla="*/ 2458834 h 8346397"/>
              <a:gd name="connsiteX118" fmla="*/ 1422646 w 4233616"/>
              <a:gd name="connsiteY118" fmla="*/ 2535034 h 8346397"/>
              <a:gd name="connsiteX119" fmla="*/ 1508371 w 4233616"/>
              <a:gd name="connsiteY119" fmla="*/ 2568373 h 8346397"/>
              <a:gd name="connsiteX120" fmla="*/ 1641721 w 4233616"/>
              <a:gd name="connsiteY120" fmla="*/ 2716009 h 8346397"/>
              <a:gd name="connsiteX121" fmla="*/ 1725065 w 4233616"/>
              <a:gd name="connsiteY121" fmla="*/ 2870790 h 8346397"/>
              <a:gd name="connsiteX122" fmla="*/ 1850477 w 4233616"/>
              <a:gd name="connsiteY122" fmla="*/ 2931907 h 8346397"/>
              <a:gd name="connsiteX123" fmla="*/ 1896514 w 4233616"/>
              <a:gd name="connsiteY123" fmla="*/ 2977947 h 8346397"/>
              <a:gd name="connsiteX124" fmla="*/ 1927471 w 4233616"/>
              <a:gd name="connsiteY124" fmla="*/ 3082722 h 8346397"/>
              <a:gd name="connsiteX125" fmla="*/ 1989383 w 4233616"/>
              <a:gd name="connsiteY125" fmla="*/ 3185115 h 8346397"/>
              <a:gd name="connsiteX126" fmla="*/ 2051296 w 4233616"/>
              <a:gd name="connsiteY126" fmla="*/ 3223215 h 8346397"/>
              <a:gd name="connsiteX127" fmla="*/ 2182265 w 4233616"/>
              <a:gd name="connsiteY127" fmla="*/ 3370853 h 8346397"/>
              <a:gd name="connsiteX128" fmla="*/ 2325139 w 4233616"/>
              <a:gd name="connsiteY128" fmla="*/ 3447053 h 8346397"/>
              <a:gd name="connsiteX129" fmla="*/ 2384671 w 4233616"/>
              <a:gd name="connsiteY129" fmla="*/ 3532778 h 8346397"/>
              <a:gd name="connsiteX130" fmla="*/ 2432296 w 4233616"/>
              <a:gd name="connsiteY130" fmla="*/ 3599453 h 8346397"/>
              <a:gd name="connsiteX131" fmla="*/ 2479921 w 4233616"/>
              <a:gd name="connsiteY131" fmla="*/ 3589929 h 8346397"/>
              <a:gd name="connsiteX132" fmla="*/ 2484683 w 4233616"/>
              <a:gd name="connsiteY132" fmla="*/ 3742328 h 8346397"/>
              <a:gd name="connsiteX133" fmla="*/ 2537071 w 4233616"/>
              <a:gd name="connsiteY133" fmla="*/ 3835197 h 8346397"/>
              <a:gd name="connsiteX134" fmla="*/ 2529927 w 4233616"/>
              <a:gd name="connsiteY134" fmla="*/ 3873297 h 8346397"/>
              <a:gd name="connsiteX135" fmla="*/ 2598983 w 4233616"/>
              <a:gd name="connsiteY135" fmla="*/ 3909015 h 8346397"/>
              <a:gd name="connsiteX136" fmla="*/ 2656133 w 4233616"/>
              <a:gd name="connsiteY136" fmla="*/ 3854247 h 8346397"/>
              <a:gd name="connsiteX137" fmla="*/ 2689471 w 4233616"/>
              <a:gd name="connsiteY137" fmla="*/ 3937590 h 8346397"/>
              <a:gd name="connsiteX138" fmla="*/ 2734715 w 4233616"/>
              <a:gd name="connsiteY138" fmla="*/ 3982834 h 8346397"/>
              <a:gd name="connsiteX139" fmla="*/ 2808533 w 4233616"/>
              <a:gd name="connsiteY139" fmla="*/ 4006647 h 8346397"/>
              <a:gd name="connsiteX140" fmla="*/ 2860921 w 4233616"/>
              <a:gd name="connsiteY140" fmla="*/ 4075703 h 8346397"/>
              <a:gd name="connsiteX141" fmla="*/ 2946646 w 4233616"/>
              <a:gd name="connsiteY141" fmla="*/ 4130472 h 8346397"/>
              <a:gd name="connsiteX142" fmla="*/ 2999033 w 4233616"/>
              <a:gd name="connsiteY142" fmla="*/ 4163809 h 8346397"/>
              <a:gd name="connsiteX143" fmla="*/ 2870446 w 4233616"/>
              <a:gd name="connsiteY143" fmla="*/ 4256678 h 8346397"/>
              <a:gd name="connsiteX144" fmla="*/ 2868064 w 4233616"/>
              <a:gd name="connsiteY144" fmla="*/ 4311446 h 8346397"/>
              <a:gd name="connsiteX145" fmla="*/ 2970458 w 4233616"/>
              <a:gd name="connsiteY145" fmla="*/ 4428128 h 8346397"/>
              <a:gd name="connsiteX146" fmla="*/ 3065708 w 4233616"/>
              <a:gd name="connsiteY146" fmla="*/ 4490040 h 8346397"/>
              <a:gd name="connsiteX147" fmla="*/ 3096665 w 4233616"/>
              <a:gd name="connsiteY147" fmla="*/ 4528140 h 8346397"/>
              <a:gd name="connsiteX148" fmla="*/ 3082377 w 4233616"/>
              <a:gd name="connsiteY148" fmla="*/ 4609103 h 8346397"/>
              <a:gd name="connsiteX149" fmla="*/ 3077615 w 4233616"/>
              <a:gd name="connsiteY149" fmla="*/ 4692447 h 8346397"/>
              <a:gd name="connsiteX150" fmla="*/ 3034752 w 4233616"/>
              <a:gd name="connsiteY150" fmla="*/ 4701972 h 8346397"/>
              <a:gd name="connsiteX151" fmla="*/ 3008558 w 4233616"/>
              <a:gd name="connsiteY151" fmla="*/ 4718640 h 8346397"/>
              <a:gd name="connsiteX152" fmla="*/ 3053802 w 4233616"/>
              <a:gd name="connsiteY152" fmla="*/ 4795632 h 8346397"/>
              <a:gd name="connsiteX153" fmla="*/ 3037133 w 4233616"/>
              <a:gd name="connsiteY153" fmla="*/ 4868659 h 8346397"/>
              <a:gd name="connsiteX154" fmla="*/ 3020465 w 4233616"/>
              <a:gd name="connsiteY154" fmla="*/ 5004390 h 8346397"/>
              <a:gd name="connsiteX155" fmla="*/ 2982365 w 4233616"/>
              <a:gd name="connsiteY155" fmla="*/ 5044872 h 8346397"/>
              <a:gd name="connsiteX156" fmla="*/ 2965696 w 4233616"/>
              <a:gd name="connsiteY156" fmla="*/ 5166315 h 8346397"/>
              <a:gd name="connsiteX157" fmla="*/ 2937121 w 4233616"/>
              <a:gd name="connsiteY157" fmla="*/ 5285378 h 8346397"/>
              <a:gd name="connsiteX158" fmla="*/ 2989508 w 4233616"/>
              <a:gd name="connsiteY158" fmla="*/ 5302047 h 8346397"/>
              <a:gd name="connsiteX159" fmla="*/ 2987127 w 4233616"/>
              <a:gd name="connsiteY159" fmla="*/ 5347290 h 8346397"/>
              <a:gd name="connsiteX160" fmla="*/ 2984746 w 4233616"/>
              <a:gd name="connsiteY160" fmla="*/ 5402059 h 8346397"/>
              <a:gd name="connsiteX161" fmla="*/ 3041896 w 4233616"/>
              <a:gd name="connsiteY161" fmla="*/ 5471115 h 8346397"/>
              <a:gd name="connsiteX162" fmla="*/ 3089521 w 4233616"/>
              <a:gd name="connsiteY162" fmla="*/ 5597322 h 8346397"/>
              <a:gd name="connsiteX163" fmla="*/ 2996652 w 4233616"/>
              <a:gd name="connsiteY163" fmla="*/ 5887834 h 8346397"/>
              <a:gd name="connsiteX164" fmla="*/ 3018083 w 4233616"/>
              <a:gd name="connsiteY164" fmla="*/ 5942603 h 8346397"/>
              <a:gd name="connsiteX165" fmla="*/ 3044277 w 4233616"/>
              <a:gd name="connsiteY165" fmla="*/ 5994990 h 8346397"/>
              <a:gd name="connsiteX166" fmla="*/ 3049040 w 4233616"/>
              <a:gd name="connsiteY166" fmla="*/ 6099765 h 8346397"/>
              <a:gd name="connsiteX167" fmla="*/ 3028402 w 4233616"/>
              <a:gd name="connsiteY167" fmla="*/ 6195807 h 8346397"/>
              <a:gd name="connsiteX168" fmla="*/ 2956170 w 4233616"/>
              <a:gd name="connsiteY168" fmla="*/ 6259310 h 8346397"/>
              <a:gd name="connsiteX169" fmla="*/ 2920452 w 4233616"/>
              <a:gd name="connsiteY169" fmla="*/ 6240259 h 8346397"/>
              <a:gd name="connsiteX170" fmla="*/ 2849015 w 4233616"/>
              <a:gd name="connsiteY170" fmla="*/ 6252165 h 8346397"/>
              <a:gd name="connsiteX171" fmla="*/ 2713283 w 4233616"/>
              <a:gd name="connsiteY171" fmla="*/ 6364084 h 8346397"/>
              <a:gd name="connsiteX172" fmla="*/ 2606127 w 4233616"/>
              <a:gd name="connsiteY172" fmla="*/ 6349797 h 8346397"/>
              <a:gd name="connsiteX173" fmla="*/ 2575171 w 4233616"/>
              <a:gd name="connsiteY173" fmla="*/ 6378372 h 8346397"/>
              <a:gd name="connsiteX174" fmla="*/ 2508495 w 4233616"/>
              <a:gd name="connsiteY174" fmla="*/ 6423614 h 8346397"/>
              <a:gd name="connsiteX175" fmla="*/ 2391815 w 4233616"/>
              <a:gd name="connsiteY175" fmla="*/ 6411709 h 8346397"/>
              <a:gd name="connsiteX176" fmla="*/ 2368002 w 4233616"/>
              <a:gd name="connsiteY176" fmla="*/ 6528390 h 8346397"/>
              <a:gd name="connsiteX177" fmla="*/ 2363240 w 4233616"/>
              <a:gd name="connsiteY177" fmla="*/ 6564109 h 8346397"/>
              <a:gd name="connsiteX178" fmla="*/ 2339428 w 4233616"/>
              <a:gd name="connsiteY178" fmla="*/ 6583159 h 8346397"/>
              <a:gd name="connsiteX179" fmla="*/ 2141783 w 4233616"/>
              <a:gd name="connsiteY179" fmla="*/ 6535534 h 8346397"/>
              <a:gd name="connsiteX180" fmla="*/ 2103683 w 4233616"/>
              <a:gd name="connsiteY180" fmla="*/ 6587922 h 8346397"/>
              <a:gd name="connsiteX181" fmla="*/ 2072727 w 4233616"/>
              <a:gd name="connsiteY181" fmla="*/ 6683172 h 8346397"/>
              <a:gd name="connsiteX182" fmla="*/ 2039389 w 4233616"/>
              <a:gd name="connsiteY182" fmla="*/ 6747465 h 8346397"/>
              <a:gd name="connsiteX183" fmla="*/ 2051296 w 4233616"/>
              <a:gd name="connsiteY183" fmla="*/ 6809378 h 8346397"/>
              <a:gd name="connsiteX184" fmla="*/ 2184646 w 4233616"/>
              <a:gd name="connsiteY184" fmla="*/ 6921297 h 8346397"/>
              <a:gd name="connsiteX185" fmla="*/ 2253702 w 4233616"/>
              <a:gd name="connsiteY185" fmla="*/ 6954634 h 8346397"/>
              <a:gd name="connsiteX186" fmla="*/ 2237033 w 4233616"/>
              <a:gd name="connsiteY186" fmla="*/ 6978447 h 8346397"/>
              <a:gd name="connsiteX187" fmla="*/ 2201315 w 4233616"/>
              <a:gd name="connsiteY187" fmla="*/ 6997497 h 8346397"/>
              <a:gd name="connsiteX188" fmla="*/ 2234652 w 4233616"/>
              <a:gd name="connsiteY188" fmla="*/ 7073697 h 8346397"/>
              <a:gd name="connsiteX189" fmla="*/ 2203696 w 4233616"/>
              <a:gd name="connsiteY189" fmla="*/ 7095128 h 8346397"/>
              <a:gd name="connsiteX190" fmla="*/ 2098921 w 4233616"/>
              <a:gd name="connsiteY190" fmla="*/ 7033215 h 8346397"/>
              <a:gd name="connsiteX191" fmla="*/ 2056058 w 4233616"/>
              <a:gd name="connsiteY191" fmla="*/ 7059409 h 8346397"/>
              <a:gd name="connsiteX192" fmla="*/ 1996527 w 4233616"/>
              <a:gd name="connsiteY192" fmla="*/ 6957015 h 8346397"/>
              <a:gd name="connsiteX193" fmla="*/ 1879846 w 4233616"/>
              <a:gd name="connsiteY193" fmla="*/ 6983209 h 8346397"/>
              <a:gd name="connsiteX194" fmla="*/ 1815552 w 4233616"/>
              <a:gd name="connsiteY194" fmla="*/ 6987972 h 8346397"/>
              <a:gd name="connsiteX195" fmla="*/ 1765546 w 4233616"/>
              <a:gd name="connsiteY195" fmla="*/ 6983210 h 8346397"/>
              <a:gd name="connsiteX196" fmla="*/ 1708396 w 4233616"/>
              <a:gd name="connsiteY196" fmla="*/ 7028453 h 8346397"/>
              <a:gd name="connsiteX197" fmla="*/ 1529802 w 4233616"/>
              <a:gd name="connsiteY197" fmla="*/ 6987972 h 8346397"/>
              <a:gd name="connsiteX198" fmla="*/ 1553614 w 4233616"/>
              <a:gd name="connsiteY198" fmla="*/ 7114178 h 8346397"/>
              <a:gd name="connsiteX199" fmla="*/ 1477415 w 4233616"/>
              <a:gd name="connsiteY199" fmla="*/ 7159422 h 8346397"/>
              <a:gd name="connsiteX200" fmla="*/ 1415502 w 4233616"/>
              <a:gd name="connsiteY200" fmla="*/ 7226096 h 8346397"/>
              <a:gd name="connsiteX201" fmla="*/ 1265483 w 4233616"/>
              <a:gd name="connsiteY201" fmla="*/ 7218953 h 8346397"/>
              <a:gd name="connsiteX202" fmla="*/ 1213096 w 4233616"/>
              <a:gd name="connsiteY20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1953665 w 4233616"/>
              <a:gd name="connsiteY9" fmla="*/ 2451688 h 8346397"/>
              <a:gd name="connsiteX10" fmla="*/ 2006052 w 4233616"/>
              <a:gd name="connsiteY10" fmla="*/ 2337388 h 8346397"/>
              <a:gd name="connsiteX11" fmla="*/ 2072727 w 4233616"/>
              <a:gd name="connsiteY11" fmla="*/ 2256426 h 8346397"/>
              <a:gd name="connsiteX12" fmla="*/ 2056058 w 4233616"/>
              <a:gd name="connsiteY12" fmla="*/ 2223088 h 8346397"/>
              <a:gd name="connsiteX13" fmla="*/ 2067965 w 4233616"/>
              <a:gd name="connsiteY13" fmla="*/ 2130220 h 8346397"/>
              <a:gd name="connsiteX14" fmla="*/ 2137021 w 4233616"/>
              <a:gd name="connsiteY14" fmla="*/ 1992107 h 8346397"/>
              <a:gd name="connsiteX15" fmla="*/ 2165596 w 4233616"/>
              <a:gd name="connsiteY15" fmla="*/ 1944482 h 8346397"/>
              <a:gd name="connsiteX16" fmla="*/ 2203696 w 4233616"/>
              <a:gd name="connsiteY16" fmla="*/ 1937338 h 8346397"/>
              <a:gd name="connsiteX17" fmla="*/ 2198933 w 4233616"/>
              <a:gd name="connsiteY17" fmla="*/ 1906382 h 8346397"/>
              <a:gd name="connsiteX18" fmla="*/ 2406102 w 4233616"/>
              <a:gd name="connsiteY18" fmla="*/ 1782557 h 8346397"/>
              <a:gd name="connsiteX19" fmla="*/ 2494208 w 4233616"/>
              <a:gd name="connsiteY19" fmla="*/ 1715882 h 8346397"/>
              <a:gd name="connsiteX20" fmla="*/ 2513258 w 4233616"/>
              <a:gd name="connsiteY20" fmla="*/ 1630157 h 8346397"/>
              <a:gd name="connsiteX21" fmla="*/ 2522784 w 4233616"/>
              <a:gd name="connsiteY21" fmla="*/ 1584913 h 8346397"/>
              <a:gd name="connsiteX22" fmla="*/ 2577552 w 4233616"/>
              <a:gd name="connsiteY22" fmla="*/ 1527763 h 8346397"/>
              <a:gd name="connsiteX23" fmla="*/ 2606127 w 4233616"/>
              <a:gd name="connsiteY23" fmla="*/ 1499188 h 8346397"/>
              <a:gd name="connsiteX24" fmla="*/ 2634702 w 4233616"/>
              <a:gd name="connsiteY24" fmla="*/ 1492045 h 8346397"/>
              <a:gd name="connsiteX25" fmla="*/ 2672802 w 4233616"/>
              <a:gd name="connsiteY25" fmla="*/ 1368220 h 8346397"/>
              <a:gd name="connsiteX26" fmla="*/ 2806153 w 4233616"/>
              <a:gd name="connsiteY26" fmla="*/ 1334883 h 8346397"/>
              <a:gd name="connsiteX27" fmla="*/ 2944265 w 4233616"/>
              <a:gd name="connsiteY27" fmla="*/ 1325357 h 8346397"/>
              <a:gd name="connsiteX28" fmla="*/ 2968077 w 4233616"/>
              <a:gd name="connsiteY28" fmla="*/ 1206295 h 8346397"/>
              <a:gd name="connsiteX29" fmla="*/ 3049040 w 4233616"/>
              <a:gd name="connsiteY29" fmla="*/ 1169783 h 8346397"/>
              <a:gd name="connsiteX30" fmla="*/ 3153814 w 4233616"/>
              <a:gd name="connsiteY30" fmla="*/ 1125332 h 8346397"/>
              <a:gd name="connsiteX31" fmla="*/ 3225252 w 4233616"/>
              <a:gd name="connsiteY31" fmla="*/ 1049132 h 8346397"/>
              <a:gd name="connsiteX32" fmla="*/ 3310977 w 4233616"/>
              <a:gd name="connsiteY32" fmla="*/ 996745 h 8346397"/>
              <a:gd name="connsiteX33" fmla="*/ 3056977 w 4233616"/>
              <a:gd name="connsiteY33" fmla="*/ 982457 h 8346397"/>
              <a:gd name="connsiteX34" fmla="*/ 2958552 w 4233616"/>
              <a:gd name="connsiteY34" fmla="*/ 976107 h 8346397"/>
              <a:gd name="connsiteX35" fmla="*/ 2926802 w 4233616"/>
              <a:gd name="connsiteY35" fmla="*/ 906257 h 8346397"/>
              <a:gd name="connsiteX36" fmla="*/ 2866477 w 4233616"/>
              <a:gd name="connsiteY36" fmla="*/ 893559 h 8346397"/>
              <a:gd name="connsiteX37" fmla="*/ 2799802 w 4233616"/>
              <a:gd name="connsiteY37" fmla="*/ 874507 h 8346397"/>
              <a:gd name="connsiteX38" fmla="*/ 2761702 w 4233616"/>
              <a:gd name="connsiteY38" fmla="*/ 807832 h 8346397"/>
              <a:gd name="connsiteX39" fmla="*/ 2609302 w 4233616"/>
              <a:gd name="connsiteY39" fmla="*/ 760207 h 8346397"/>
              <a:gd name="connsiteX40" fmla="*/ 2580727 w 4233616"/>
              <a:gd name="connsiteY40" fmla="*/ 604632 h 8346397"/>
              <a:gd name="connsiteX41" fmla="*/ 2526752 w 4233616"/>
              <a:gd name="connsiteY41" fmla="*/ 531609 h 8346397"/>
              <a:gd name="connsiteX42" fmla="*/ 2596602 w 4233616"/>
              <a:gd name="connsiteY42" fmla="*/ 407782 h 8346397"/>
              <a:gd name="connsiteX43" fmla="*/ 2629939 w 4233616"/>
              <a:gd name="connsiteY43" fmla="*/ 310947 h 8346397"/>
              <a:gd name="connsiteX44" fmla="*/ 2517227 w 4233616"/>
              <a:gd name="connsiteY44" fmla="*/ 239507 h 8346397"/>
              <a:gd name="connsiteX45" fmla="*/ 2402927 w 4233616"/>
              <a:gd name="connsiteY45" fmla="*/ 271257 h 8346397"/>
              <a:gd name="connsiteX46" fmla="*/ 2275927 w 4233616"/>
              <a:gd name="connsiteY46" fmla="*/ 198232 h 8346397"/>
              <a:gd name="connsiteX47" fmla="*/ 2133052 w 4233616"/>
              <a:gd name="connsiteY47" fmla="*/ 233157 h 8346397"/>
              <a:gd name="connsiteX48" fmla="*/ 1913977 w 4233616"/>
              <a:gd name="connsiteY48" fmla="*/ 36309 h 8346397"/>
              <a:gd name="connsiteX49" fmla="*/ 1777452 w 4233616"/>
              <a:gd name="connsiteY49" fmla="*/ 13289 h 8346397"/>
              <a:gd name="connsiteX50" fmla="*/ 1703633 w 4233616"/>
              <a:gd name="connsiteY50" fmla="*/ 41864 h 8346397"/>
              <a:gd name="connsiteX51" fmla="*/ 1615527 w 4233616"/>
              <a:gd name="connsiteY51" fmla="*/ 75203 h 8346397"/>
              <a:gd name="connsiteX52" fmla="*/ 1515515 w 4233616"/>
              <a:gd name="connsiteY52" fmla="*/ 129971 h 8346397"/>
              <a:gd name="connsiteX53" fmla="*/ 1525040 w 4233616"/>
              <a:gd name="connsiteY53" fmla="*/ 194264 h 8346397"/>
              <a:gd name="connsiteX54" fmla="*/ 1505990 w 4233616"/>
              <a:gd name="connsiteY54" fmla="*/ 251415 h 8346397"/>
              <a:gd name="connsiteX55" fmla="*/ 1413121 w 4233616"/>
              <a:gd name="connsiteY55" fmla="*/ 270464 h 8346397"/>
              <a:gd name="connsiteX56" fmla="*/ 1339302 w 4233616"/>
              <a:gd name="connsiteY56" fmla="*/ 306184 h 8346397"/>
              <a:gd name="connsiteX57" fmla="*/ 1260721 w 4233616"/>
              <a:gd name="connsiteY57" fmla="*/ 346665 h 8346397"/>
              <a:gd name="connsiteX58" fmla="*/ 1191665 w 4233616"/>
              <a:gd name="connsiteY58" fmla="*/ 272847 h 8346397"/>
              <a:gd name="connsiteX59" fmla="*/ 1082127 w 4233616"/>
              <a:gd name="connsiteY59" fmla="*/ 353809 h 8346397"/>
              <a:gd name="connsiteX60" fmla="*/ 1020215 w 4233616"/>
              <a:gd name="connsiteY60" fmla="*/ 420484 h 8346397"/>
              <a:gd name="connsiteX61" fmla="*/ 858290 w 4233616"/>
              <a:gd name="connsiteY61" fmla="*/ 301422 h 8346397"/>
              <a:gd name="connsiteX62" fmla="*/ 796377 w 4233616"/>
              <a:gd name="connsiteY62" fmla="*/ 406196 h 8346397"/>
              <a:gd name="connsiteX63" fmla="*/ 755896 w 4233616"/>
              <a:gd name="connsiteY63" fmla="*/ 341903 h 8346397"/>
              <a:gd name="connsiteX64" fmla="*/ 689221 w 4233616"/>
              <a:gd name="connsiteY64" fmla="*/ 270465 h 8346397"/>
              <a:gd name="connsiteX65" fmla="*/ 667790 w 4233616"/>
              <a:gd name="connsiteY65" fmla="*/ 313328 h 8346397"/>
              <a:gd name="connsiteX66" fmla="*/ 620165 w 4233616"/>
              <a:gd name="connsiteY66" fmla="*/ 382384 h 8346397"/>
              <a:gd name="connsiteX67" fmla="*/ 589208 w 4233616"/>
              <a:gd name="connsiteY67" fmla="*/ 396672 h 8346397"/>
              <a:gd name="connsiteX68" fmla="*/ 498721 w 4233616"/>
              <a:gd name="connsiteY68" fmla="*/ 482397 h 8346397"/>
              <a:gd name="connsiteX69" fmla="*/ 396327 w 4233616"/>
              <a:gd name="connsiteY69" fmla="*/ 380003 h 8346397"/>
              <a:gd name="connsiteX70" fmla="*/ 243927 w 4233616"/>
              <a:gd name="connsiteY70" fmla="*/ 294278 h 8346397"/>
              <a:gd name="connsiteX71" fmla="*/ 174871 w 4233616"/>
              <a:gd name="connsiteY71" fmla="*/ 327615 h 8346397"/>
              <a:gd name="connsiteX72" fmla="*/ 127246 w 4233616"/>
              <a:gd name="connsiteY72" fmla="*/ 410959 h 8346397"/>
              <a:gd name="connsiteX73" fmla="*/ 43902 w 4233616"/>
              <a:gd name="connsiteY73" fmla="*/ 472872 h 8346397"/>
              <a:gd name="connsiteX74" fmla="*/ 8183 w 4233616"/>
              <a:gd name="connsiteY74" fmla="*/ 484778 h 8346397"/>
              <a:gd name="connsiteX75" fmla="*/ 198683 w 4233616"/>
              <a:gd name="connsiteY75" fmla="*/ 689565 h 8346397"/>
              <a:gd name="connsiteX76" fmla="*/ 265359 w 4233616"/>
              <a:gd name="connsiteY76" fmla="*/ 706234 h 8346397"/>
              <a:gd name="connsiteX77" fmla="*/ 298697 w 4233616"/>
              <a:gd name="connsiteY77" fmla="*/ 730047 h 8346397"/>
              <a:gd name="connsiteX78" fmla="*/ 296315 w 4233616"/>
              <a:gd name="connsiteY78" fmla="*/ 901496 h 8346397"/>
              <a:gd name="connsiteX79" fmla="*/ 362990 w 4233616"/>
              <a:gd name="connsiteY79" fmla="*/ 906259 h 8346397"/>
              <a:gd name="connsiteX80" fmla="*/ 401090 w 4233616"/>
              <a:gd name="connsiteY80" fmla="*/ 856253 h 8346397"/>
              <a:gd name="connsiteX81" fmla="*/ 482052 w 4233616"/>
              <a:gd name="connsiteY81" fmla="*/ 894353 h 8346397"/>
              <a:gd name="connsiteX82" fmla="*/ 420140 w 4233616"/>
              <a:gd name="connsiteY82" fmla="*/ 1039609 h 8346397"/>
              <a:gd name="connsiteX83" fmla="*/ 434427 w 4233616"/>
              <a:gd name="connsiteY83" fmla="*/ 1087234 h 8346397"/>
              <a:gd name="connsiteX84" fmla="*/ 379658 w 4233616"/>
              <a:gd name="connsiteY84" fmla="*/ 1139622 h 8346397"/>
              <a:gd name="connsiteX85" fmla="*/ 415377 w 4233616"/>
              <a:gd name="connsiteY85" fmla="*/ 1168196 h 8346397"/>
              <a:gd name="connsiteX86" fmla="*/ 486815 w 4233616"/>
              <a:gd name="connsiteY86" fmla="*/ 1256303 h 8346397"/>
              <a:gd name="connsiteX87" fmla="*/ 527296 w 4233616"/>
              <a:gd name="connsiteY87" fmla="*/ 1344409 h 8346397"/>
              <a:gd name="connsiteX88" fmla="*/ 636833 w 4233616"/>
              <a:gd name="connsiteY88" fmla="*/ 1396797 h 8346397"/>
              <a:gd name="connsiteX89" fmla="*/ 746371 w 4233616"/>
              <a:gd name="connsiteY89" fmla="*/ 1420609 h 8346397"/>
              <a:gd name="connsiteX90" fmla="*/ 829715 w 4233616"/>
              <a:gd name="connsiteY90" fmla="*/ 1468234 h 8346397"/>
              <a:gd name="connsiteX91" fmla="*/ 913058 w 4233616"/>
              <a:gd name="connsiteY91" fmla="*/ 1442040 h 8346397"/>
              <a:gd name="connsiteX92" fmla="*/ 994021 w 4233616"/>
              <a:gd name="connsiteY92" fmla="*/ 1368222 h 8346397"/>
              <a:gd name="connsiteX93" fmla="*/ 1103558 w 4233616"/>
              <a:gd name="connsiteY93" fmla="*/ 1351553 h 8346397"/>
              <a:gd name="connsiteX94" fmla="*/ 1170233 w 4233616"/>
              <a:gd name="connsiteY94" fmla="*/ 1356315 h 8346397"/>
              <a:gd name="connsiteX95" fmla="*/ 1329777 w 4233616"/>
              <a:gd name="connsiteY95" fmla="*/ 1465853 h 8346397"/>
              <a:gd name="connsiteX96" fmla="*/ 1389308 w 4233616"/>
              <a:gd name="connsiteY96" fmla="*/ 1494428 h 8346397"/>
              <a:gd name="connsiteX97" fmla="*/ 1260721 w 4233616"/>
              <a:gd name="connsiteY97" fmla="*/ 1596822 h 8346397"/>
              <a:gd name="connsiteX98" fmla="*/ 1263102 w 4233616"/>
              <a:gd name="connsiteY98" fmla="*/ 1661115 h 8346397"/>
              <a:gd name="connsiteX99" fmla="*/ 1425027 w 4233616"/>
              <a:gd name="connsiteY99" fmla="*/ 1613490 h 8346397"/>
              <a:gd name="connsiteX100" fmla="*/ 1386927 w 4233616"/>
              <a:gd name="connsiteY100" fmla="*/ 1677784 h 8346397"/>
              <a:gd name="connsiteX101" fmla="*/ 1405977 w 4233616"/>
              <a:gd name="connsiteY101" fmla="*/ 1751603 h 8346397"/>
              <a:gd name="connsiteX102" fmla="*/ 1517896 w 4233616"/>
              <a:gd name="connsiteY102" fmla="*/ 1787322 h 8346397"/>
              <a:gd name="connsiteX103" fmla="*/ 1591715 w 4233616"/>
              <a:gd name="connsiteY103" fmla="*/ 1803990 h 8346397"/>
              <a:gd name="connsiteX104" fmla="*/ 1501227 w 4233616"/>
              <a:gd name="connsiteY104" fmla="*/ 1934959 h 8346397"/>
              <a:gd name="connsiteX105" fmla="*/ 1494083 w 4233616"/>
              <a:gd name="connsiteY105" fmla="*/ 1984965 h 8346397"/>
              <a:gd name="connsiteX106" fmla="*/ 1422646 w 4233616"/>
              <a:gd name="connsiteY106" fmla="*/ 2020684 h 8346397"/>
              <a:gd name="connsiteX107" fmla="*/ 1391690 w 4233616"/>
              <a:gd name="connsiteY107" fmla="*/ 2082597 h 8346397"/>
              <a:gd name="connsiteX108" fmla="*/ 1260721 w 4233616"/>
              <a:gd name="connsiteY108" fmla="*/ 2056403 h 8346397"/>
              <a:gd name="connsiteX109" fmla="*/ 1139277 w 4233616"/>
              <a:gd name="connsiteY109" fmla="*/ 2056402 h 8346397"/>
              <a:gd name="connsiteX110" fmla="*/ 1072602 w 4233616"/>
              <a:gd name="connsiteY110" fmla="*/ 2084978 h 8346397"/>
              <a:gd name="connsiteX111" fmla="*/ 1065458 w 4233616"/>
              <a:gd name="connsiteY111" fmla="*/ 2184990 h 8346397"/>
              <a:gd name="connsiteX112" fmla="*/ 977352 w 4233616"/>
              <a:gd name="connsiteY112" fmla="*/ 2273097 h 8346397"/>
              <a:gd name="connsiteX113" fmla="*/ 1120227 w 4233616"/>
              <a:gd name="connsiteY113" fmla="*/ 2335009 h 8346397"/>
              <a:gd name="connsiteX114" fmla="*/ 1170234 w 4233616"/>
              <a:gd name="connsiteY114" fmla="*/ 2370727 h 8346397"/>
              <a:gd name="connsiteX115" fmla="*/ 1222621 w 4233616"/>
              <a:gd name="connsiteY115" fmla="*/ 2387397 h 8346397"/>
              <a:gd name="connsiteX116" fmla="*/ 1272627 w 4233616"/>
              <a:gd name="connsiteY116" fmla="*/ 2437403 h 8346397"/>
              <a:gd name="connsiteX117" fmla="*/ 1329777 w 4233616"/>
              <a:gd name="connsiteY117" fmla="*/ 2458834 h 8346397"/>
              <a:gd name="connsiteX118" fmla="*/ 1422646 w 4233616"/>
              <a:gd name="connsiteY118" fmla="*/ 2535034 h 8346397"/>
              <a:gd name="connsiteX119" fmla="*/ 1508371 w 4233616"/>
              <a:gd name="connsiteY119" fmla="*/ 2568373 h 8346397"/>
              <a:gd name="connsiteX120" fmla="*/ 1641721 w 4233616"/>
              <a:gd name="connsiteY120" fmla="*/ 2716009 h 8346397"/>
              <a:gd name="connsiteX121" fmla="*/ 1725065 w 4233616"/>
              <a:gd name="connsiteY121" fmla="*/ 2870790 h 8346397"/>
              <a:gd name="connsiteX122" fmla="*/ 1850477 w 4233616"/>
              <a:gd name="connsiteY122" fmla="*/ 2931907 h 8346397"/>
              <a:gd name="connsiteX123" fmla="*/ 1896514 w 4233616"/>
              <a:gd name="connsiteY123" fmla="*/ 2977947 h 8346397"/>
              <a:gd name="connsiteX124" fmla="*/ 1927471 w 4233616"/>
              <a:gd name="connsiteY124" fmla="*/ 3082722 h 8346397"/>
              <a:gd name="connsiteX125" fmla="*/ 1989383 w 4233616"/>
              <a:gd name="connsiteY125" fmla="*/ 3185115 h 8346397"/>
              <a:gd name="connsiteX126" fmla="*/ 2051296 w 4233616"/>
              <a:gd name="connsiteY126" fmla="*/ 3223215 h 8346397"/>
              <a:gd name="connsiteX127" fmla="*/ 2182265 w 4233616"/>
              <a:gd name="connsiteY127" fmla="*/ 3370853 h 8346397"/>
              <a:gd name="connsiteX128" fmla="*/ 2325139 w 4233616"/>
              <a:gd name="connsiteY128" fmla="*/ 3447053 h 8346397"/>
              <a:gd name="connsiteX129" fmla="*/ 2384671 w 4233616"/>
              <a:gd name="connsiteY129" fmla="*/ 3532778 h 8346397"/>
              <a:gd name="connsiteX130" fmla="*/ 2432296 w 4233616"/>
              <a:gd name="connsiteY130" fmla="*/ 3599453 h 8346397"/>
              <a:gd name="connsiteX131" fmla="*/ 2479921 w 4233616"/>
              <a:gd name="connsiteY131" fmla="*/ 3589929 h 8346397"/>
              <a:gd name="connsiteX132" fmla="*/ 2484683 w 4233616"/>
              <a:gd name="connsiteY132" fmla="*/ 3742328 h 8346397"/>
              <a:gd name="connsiteX133" fmla="*/ 2537071 w 4233616"/>
              <a:gd name="connsiteY133" fmla="*/ 3835197 h 8346397"/>
              <a:gd name="connsiteX134" fmla="*/ 2529927 w 4233616"/>
              <a:gd name="connsiteY134" fmla="*/ 3873297 h 8346397"/>
              <a:gd name="connsiteX135" fmla="*/ 2598983 w 4233616"/>
              <a:gd name="connsiteY135" fmla="*/ 3909015 h 8346397"/>
              <a:gd name="connsiteX136" fmla="*/ 2656133 w 4233616"/>
              <a:gd name="connsiteY136" fmla="*/ 3854247 h 8346397"/>
              <a:gd name="connsiteX137" fmla="*/ 2689471 w 4233616"/>
              <a:gd name="connsiteY137" fmla="*/ 3937590 h 8346397"/>
              <a:gd name="connsiteX138" fmla="*/ 2734715 w 4233616"/>
              <a:gd name="connsiteY138" fmla="*/ 3982834 h 8346397"/>
              <a:gd name="connsiteX139" fmla="*/ 2808533 w 4233616"/>
              <a:gd name="connsiteY139" fmla="*/ 4006647 h 8346397"/>
              <a:gd name="connsiteX140" fmla="*/ 2860921 w 4233616"/>
              <a:gd name="connsiteY140" fmla="*/ 4075703 h 8346397"/>
              <a:gd name="connsiteX141" fmla="*/ 2946646 w 4233616"/>
              <a:gd name="connsiteY141" fmla="*/ 4130472 h 8346397"/>
              <a:gd name="connsiteX142" fmla="*/ 2999033 w 4233616"/>
              <a:gd name="connsiteY142" fmla="*/ 4163809 h 8346397"/>
              <a:gd name="connsiteX143" fmla="*/ 2870446 w 4233616"/>
              <a:gd name="connsiteY143" fmla="*/ 4256678 h 8346397"/>
              <a:gd name="connsiteX144" fmla="*/ 2868064 w 4233616"/>
              <a:gd name="connsiteY144" fmla="*/ 4311446 h 8346397"/>
              <a:gd name="connsiteX145" fmla="*/ 2970458 w 4233616"/>
              <a:gd name="connsiteY145" fmla="*/ 4428128 h 8346397"/>
              <a:gd name="connsiteX146" fmla="*/ 3065708 w 4233616"/>
              <a:gd name="connsiteY146" fmla="*/ 4490040 h 8346397"/>
              <a:gd name="connsiteX147" fmla="*/ 3096665 w 4233616"/>
              <a:gd name="connsiteY147" fmla="*/ 4528140 h 8346397"/>
              <a:gd name="connsiteX148" fmla="*/ 3082377 w 4233616"/>
              <a:gd name="connsiteY148" fmla="*/ 4609103 h 8346397"/>
              <a:gd name="connsiteX149" fmla="*/ 3077615 w 4233616"/>
              <a:gd name="connsiteY149" fmla="*/ 4692447 h 8346397"/>
              <a:gd name="connsiteX150" fmla="*/ 3034752 w 4233616"/>
              <a:gd name="connsiteY150" fmla="*/ 4701972 h 8346397"/>
              <a:gd name="connsiteX151" fmla="*/ 3008558 w 4233616"/>
              <a:gd name="connsiteY151" fmla="*/ 4718640 h 8346397"/>
              <a:gd name="connsiteX152" fmla="*/ 3053802 w 4233616"/>
              <a:gd name="connsiteY152" fmla="*/ 4795632 h 8346397"/>
              <a:gd name="connsiteX153" fmla="*/ 3037133 w 4233616"/>
              <a:gd name="connsiteY153" fmla="*/ 4868659 h 8346397"/>
              <a:gd name="connsiteX154" fmla="*/ 3020465 w 4233616"/>
              <a:gd name="connsiteY154" fmla="*/ 5004390 h 8346397"/>
              <a:gd name="connsiteX155" fmla="*/ 2982365 w 4233616"/>
              <a:gd name="connsiteY155" fmla="*/ 5044872 h 8346397"/>
              <a:gd name="connsiteX156" fmla="*/ 2965696 w 4233616"/>
              <a:gd name="connsiteY156" fmla="*/ 5166315 h 8346397"/>
              <a:gd name="connsiteX157" fmla="*/ 2937121 w 4233616"/>
              <a:gd name="connsiteY157" fmla="*/ 5285378 h 8346397"/>
              <a:gd name="connsiteX158" fmla="*/ 2989508 w 4233616"/>
              <a:gd name="connsiteY158" fmla="*/ 5302047 h 8346397"/>
              <a:gd name="connsiteX159" fmla="*/ 2987127 w 4233616"/>
              <a:gd name="connsiteY159" fmla="*/ 5347290 h 8346397"/>
              <a:gd name="connsiteX160" fmla="*/ 2984746 w 4233616"/>
              <a:gd name="connsiteY160" fmla="*/ 5402059 h 8346397"/>
              <a:gd name="connsiteX161" fmla="*/ 3041896 w 4233616"/>
              <a:gd name="connsiteY161" fmla="*/ 5471115 h 8346397"/>
              <a:gd name="connsiteX162" fmla="*/ 3089521 w 4233616"/>
              <a:gd name="connsiteY162" fmla="*/ 5597322 h 8346397"/>
              <a:gd name="connsiteX163" fmla="*/ 2996652 w 4233616"/>
              <a:gd name="connsiteY163" fmla="*/ 5887834 h 8346397"/>
              <a:gd name="connsiteX164" fmla="*/ 3018083 w 4233616"/>
              <a:gd name="connsiteY164" fmla="*/ 5942603 h 8346397"/>
              <a:gd name="connsiteX165" fmla="*/ 3044277 w 4233616"/>
              <a:gd name="connsiteY165" fmla="*/ 5994990 h 8346397"/>
              <a:gd name="connsiteX166" fmla="*/ 3049040 w 4233616"/>
              <a:gd name="connsiteY166" fmla="*/ 6099765 h 8346397"/>
              <a:gd name="connsiteX167" fmla="*/ 3028402 w 4233616"/>
              <a:gd name="connsiteY167" fmla="*/ 6195807 h 8346397"/>
              <a:gd name="connsiteX168" fmla="*/ 2956170 w 4233616"/>
              <a:gd name="connsiteY168" fmla="*/ 6259310 h 8346397"/>
              <a:gd name="connsiteX169" fmla="*/ 2920452 w 4233616"/>
              <a:gd name="connsiteY169" fmla="*/ 6240259 h 8346397"/>
              <a:gd name="connsiteX170" fmla="*/ 2849015 w 4233616"/>
              <a:gd name="connsiteY170" fmla="*/ 6252165 h 8346397"/>
              <a:gd name="connsiteX171" fmla="*/ 2713283 w 4233616"/>
              <a:gd name="connsiteY171" fmla="*/ 6364084 h 8346397"/>
              <a:gd name="connsiteX172" fmla="*/ 2606127 w 4233616"/>
              <a:gd name="connsiteY172" fmla="*/ 6349797 h 8346397"/>
              <a:gd name="connsiteX173" fmla="*/ 2575171 w 4233616"/>
              <a:gd name="connsiteY173" fmla="*/ 6378372 h 8346397"/>
              <a:gd name="connsiteX174" fmla="*/ 2508495 w 4233616"/>
              <a:gd name="connsiteY174" fmla="*/ 6423614 h 8346397"/>
              <a:gd name="connsiteX175" fmla="*/ 2391815 w 4233616"/>
              <a:gd name="connsiteY175" fmla="*/ 6411709 h 8346397"/>
              <a:gd name="connsiteX176" fmla="*/ 2368002 w 4233616"/>
              <a:gd name="connsiteY176" fmla="*/ 6528390 h 8346397"/>
              <a:gd name="connsiteX177" fmla="*/ 2363240 w 4233616"/>
              <a:gd name="connsiteY177" fmla="*/ 6564109 h 8346397"/>
              <a:gd name="connsiteX178" fmla="*/ 2339428 w 4233616"/>
              <a:gd name="connsiteY178" fmla="*/ 6583159 h 8346397"/>
              <a:gd name="connsiteX179" fmla="*/ 2141783 w 4233616"/>
              <a:gd name="connsiteY179" fmla="*/ 6535534 h 8346397"/>
              <a:gd name="connsiteX180" fmla="*/ 2103683 w 4233616"/>
              <a:gd name="connsiteY180" fmla="*/ 6587922 h 8346397"/>
              <a:gd name="connsiteX181" fmla="*/ 2072727 w 4233616"/>
              <a:gd name="connsiteY181" fmla="*/ 6683172 h 8346397"/>
              <a:gd name="connsiteX182" fmla="*/ 2039389 w 4233616"/>
              <a:gd name="connsiteY182" fmla="*/ 6747465 h 8346397"/>
              <a:gd name="connsiteX183" fmla="*/ 2051296 w 4233616"/>
              <a:gd name="connsiteY183" fmla="*/ 6809378 h 8346397"/>
              <a:gd name="connsiteX184" fmla="*/ 2184646 w 4233616"/>
              <a:gd name="connsiteY184" fmla="*/ 6921297 h 8346397"/>
              <a:gd name="connsiteX185" fmla="*/ 2253702 w 4233616"/>
              <a:gd name="connsiteY185" fmla="*/ 6954634 h 8346397"/>
              <a:gd name="connsiteX186" fmla="*/ 2237033 w 4233616"/>
              <a:gd name="connsiteY186" fmla="*/ 6978447 h 8346397"/>
              <a:gd name="connsiteX187" fmla="*/ 2201315 w 4233616"/>
              <a:gd name="connsiteY187" fmla="*/ 6997497 h 8346397"/>
              <a:gd name="connsiteX188" fmla="*/ 2234652 w 4233616"/>
              <a:gd name="connsiteY188" fmla="*/ 7073697 h 8346397"/>
              <a:gd name="connsiteX189" fmla="*/ 2203696 w 4233616"/>
              <a:gd name="connsiteY189" fmla="*/ 7095128 h 8346397"/>
              <a:gd name="connsiteX190" fmla="*/ 2098921 w 4233616"/>
              <a:gd name="connsiteY190" fmla="*/ 7033215 h 8346397"/>
              <a:gd name="connsiteX191" fmla="*/ 2056058 w 4233616"/>
              <a:gd name="connsiteY191" fmla="*/ 7059409 h 8346397"/>
              <a:gd name="connsiteX192" fmla="*/ 1996527 w 4233616"/>
              <a:gd name="connsiteY192" fmla="*/ 6957015 h 8346397"/>
              <a:gd name="connsiteX193" fmla="*/ 1879846 w 4233616"/>
              <a:gd name="connsiteY193" fmla="*/ 6983209 h 8346397"/>
              <a:gd name="connsiteX194" fmla="*/ 1815552 w 4233616"/>
              <a:gd name="connsiteY194" fmla="*/ 6987972 h 8346397"/>
              <a:gd name="connsiteX195" fmla="*/ 1765546 w 4233616"/>
              <a:gd name="connsiteY195" fmla="*/ 6983210 h 8346397"/>
              <a:gd name="connsiteX196" fmla="*/ 1708396 w 4233616"/>
              <a:gd name="connsiteY196" fmla="*/ 7028453 h 8346397"/>
              <a:gd name="connsiteX197" fmla="*/ 1529802 w 4233616"/>
              <a:gd name="connsiteY197" fmla="*/ 6987972 h 8346397"/>
              <a:gd name="connsiteX198" fmla="*/ 1553614 w 4233616"/>
              <a:gd name="connsiteY198" fmla="*/ 7114178 h 8346397"/>
              <a:gd name="connsiteX199" fmla="*/ 1477415 w 4233616"/>
              <a:gd name="connsiteY199" fmla="*/ 7159422 h 8346397"/>
              <a:gd name="connsiteX200" fmla="*/ 1415502 w 4233616"/>
              <a:gd name="connsiteY200" fmla="*/ 7226096 h 8346397"/>
              <a:gd name="connsiteX201" fmla="*/ 1265483 w 4233616"/>
              <a:gd name="connsiteY201" fmla="*/ 7218953 h 8346397"/>
              <a:gd name="connsiteX202" fmla="*/ 1213096 w 4233616"/>
              <a:gd name="connsiteY20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91777 w 4233616"/>
              <a:gd name="connsiteY8" fmla="*/ 2670763 h 8346397"/>
              <a:gd name="connsiteX9" fmla="*/ 2006845 w 4233616"/>
              <a:gd name="connsiteY9" fmla="*/ 2527095 h 8346397"/>
              <a:gd name="connsiteX10" fmla="*/ 1953665 w 4233616"/>
              <a:gd name="connsiteY10" fmla="*/ 2451688 h 8346397"/>
              <a:gd name="connsiteX11" fmla="*/ 2006052 w 4233616"/>
              <a:gd name="connsiteY11" fmla="*/ 2337388 h 8346397"/>
              <a:gd name="connsiteX12" fmla="*/ 2072727 w 4233616"/>
              <a:gd name="connsiteY12" fmla="*/ 2256426 h 8346397"/>
              <a:gd name="connsiteX13" fmla="*/ 2056058 w 4233616"/>
              <a:gd name="connsiteY13" fmla="*/ 2223088 h 8346397"/>
              <a:gd name="connsiteX14" fmla="*/ 2067965 w 4233616"/>
              <a:gd name="connsiteY14" fmla="*/ 2130220 h 8346397"/>
              <a:gd name="connsiteX15" fmla="*/ 2137021 w 4233616"/>
              <a:gd name="connsiteY15" fmla="*/ 1992107 h 8346397"/>
              <a:gd name="connsiteX16" fmla="*/ 2165596 w 4233616"/>
              <a:gd name="connsiteY16" fmla="*/ 1944482 h 8346397"/>
              <a:gd name="connsiteX17" fmla="*/ 2203696 w 4233616"/>
              <a:gd name="connsiteY17" fmla="*/ 1937338 h 8346397"/>
              <a:gd name="connsiteX18" fmla="*/ 2198933 w 4233616"/>
              <a:gd name="connsiteY18" fmla="*/ 1906382 h 8346397"/>
              <a:gd name="connsiteX19" fmla="*/ 2406102 w 4233616"/>
              <a:gd name="connsiteY19" fmla="*/ 1782557 h 8346397"/>
              <a:gd name="connsiteX20" fmla="*/ 2494208 w 4233616"/>
              <a:gd name="connsiteY20" fmla="*/ 1715882 h 8346397"/>
              <a:gd name="connsiteX21" fmla="*/ 2513258 w 4233616"/>
              <a:gd name="connsiteY21" fmla="*/ 1630157 h 8346397"/>
              <a:gd name="connsiteX22" fmla="*/ 2522784 w 4233616"/>
              <a:gd name="connsiteY22" fmla="*/ 1584913 h 8346397"/>
              <a:gd name="connsiteX23" fmla="*/ 2577552 w 4233616"/>
              <a:gd name="connsiteY23" fmla="*/ 1527763 h 8346397"/>
              <a:gd name="connsiteX24" fmla="*/ 2606127 w 4233616"/>
              <a:gd name="connsiteY24" fmla="*/ 1499188 h 8346397"/>
              <a:gd name="connsiteX25" fmla="*/ 2634702 w 4233616"/>
              <a:gd name="connsiteY25" fmla="*/ 1492045 h 8346397"/>
              <a:gd name="connsiteX26" fmla="*/ 2672802 w 4233616"/>
              <a:gd name="connsiteY26" fmla="*/ 1368220 h 8346397"/>
              <a:gd name="connsiteX27" fmla="*/ 2806153 w 4233616"/>
              <a:gd name="connsiteY27" fmla="*/ 1334883 h 8346397"/>
              <a:gd name="connsiteX28" fmla="*/ 2944265 w 4233616"/>
              <a:gd name="connsiteY28" fmla="*/ 1325357 h 8346397"/>
              <a:gd name="connsiteX29" fmla="*/ 2968077 w 4233616"/>
              <a:gd name="connsiteY29" fmla="*/ 1206295 h 8346397"/>
              <a:gd name="connsiteX30" fmla="*/ 3049040 w 4233616"/>
              <a:gd name="connsiteY30" fmla="*/ 1169783 h 8346397"/>
              <a:gd name="connsiteX31" fmla="*/ 3153814 w 4233616"/>
              <a:gd name="connsiteY31" fmla="*/ 1125332 h 8346397"/>
              <a:gd name="connsiteX32" fmla="*/ 3225252 w 4233616"/>
              <a:gd name="connsiteY32" fmla="*/ 1049132 h 8346397"/>
              <a:gd name="connsiteX33" fmla="*/ 3310977 w 4233616"/>
              <a:gd name="connsiteY33" fmla="*/ 996745 h 8346397"/>
              <a:gd name="connsiteX34" fmla="*/ 3056977 w 4233616"/>
              <a:gd name="connsiteY34" fmla="*/ 982457 h 8346397"/>
              <a:gd name="connsiteX35" fmla="*/ 2958552 w 4233616"/>
              <a:gd name="connsiteY35" fmla="*/ 976107 h 8346397"/>
              <a:gd name="connsiteX36" fmla="*/ 2926802 w 4233616"/>
              <a:gd name="connsiteY36" fmla="*/ 906257 h 8346397"/>
              <a:gd name="connsiteX37" fmla="*/ 2866477 w 4233616"/>
              <a:gd name="connsiteY37" fmla="*/ 893559 h 8346397"/>
              <a:gd name="connsiteX38" fmla="*/ 2799802 w 4233616"/>
              <a:gd name="connsiteY38" fmla="*/ 874507 h 8346397"/>
              <a:gd name="connsiteX39" fmla="*/ 2761702 w 4233616"/>
              <a:gd name="connsiteY39" fmla="*/ 807832 h 8346397"/>
              <a:gd name="connsiteX40" fmla="*/ 2609302 w 4233616"/>
              <a:gd name="connsiteY40" fmla="*/ 760207 h 8346397"/>
              <a:gd name="connsiteX41" fmla="*/ 2580727 w 4233616"/>
              <a:gd name="connsiteY41" fmla="*/ 604632 h 8346397"/>
              <a:gd name="connsiteX42" fmla="*/ 2526752 w 4233616"/>
              <a:gd name="connsiteY42" fmla="*/ 531609 h 8346397"/>
              <a:gd name="connsiteX43" fmla="*/ 2596602 w 4233616"/>
              <a:gd name="connsiteY43" fmla="*/ 407782 h 8346397"/>
              <a:gd name="connsiteX44" fmla="*/ 2629939 w 4233616"/>
              <a:gd name="connsiteY44" fmla="*/ 310947 h 8346397"/>
              <a:gd name="connsiteX45" fmla="*/ 2517227 w 4233616"/>
              <a:gd name="connsiteY45" fmla="*/ 239507 h 8346397"/>
              <a:gd name="connsiteX46" fmla="*/ 2402927 w 4233616"/>
              <a:gd name="connsiteY46" fmla="*/ 271257 h 8346397"/>
              <a:gd name="connsiteX47" fmla="*/ 2275927 w 4233616"/>
              <a:gd name="connsiteY47" fmla="*/ 198232 h 8346397"/>
              <a:gd name="connsiteX48" fmla="*/ 2133052 w 4233616"/>
              <a:gd name="connsiteY48" fmla="*/ 233157 h 8346397"/>
              <a:gd name="connsiteX49" fmla="*/ 1913977 w 4233616"/>
              <a:gd name="connsiteY49" fmla="*/ 36309 h 8346397"/>
              <a:gd name="connsiteX50" fmla="*/ 1777452 w 4233616"/>
              <a:gd name="connsiteY50" fmla="*/ 13289 h 8346397"/>
              <a:gd name="connsiteX51" fmla="*/ 1703633 w 4233616"/>
              <a:gd name="connsiteY51" fmla="*/ 41864 h 8346397"/>
              <a:gd name="connsiteX52" fmla="*/ 1615527 w 4233616"/>
              <a:gd name="connsiteY52" fmla="*/ 75203 h 8346397"/>
              <a:gd name="connsiteX53" fmla="*/ 1515515 w 4233616"/>
              <a:gd name="connsiteY53" fmla="*/ 129971 h 8346397"/>
              <a:gd name="connsiteX54" fmla="*/ 1525040 w 4233616"/>
              <a:gd name="connsiteY54" fmla="*/ 194264 h 8346397"/>
              <a:gd name="connsiteX55" fmla="*/ 1505990 w 4233616"/>
              <a:gd name="connsiteY55" fmla="*/ 251415 h 8346397"/>
              <a:gd name="connsiteX56" fmla="*/ 1413121 w 4233616"/>
              <a:gd name="connsiteY56" fmla="*/ 270464 h 8346397"/>
              <a:gd name="connsiteX57" fmla="*/ 1339302 w 4233616"/>
              <a:gd name="connsiteY57" fmla="*/ 306184 h 8346397"/>
              <a:gd name="connsiteX58" fmla="*/ 1260721 w 4233616"/>
              <a:gd name="connsiteY58" fmla="*/ 346665 h 8346397"/>
              <a:gd name="connsiteX59" fmla="*/ 1191665 w 4233616"/>
              <a:gd name="connsiteY59" fmla="*/ 272847 h 8346397"/>
              <a:gd name="connsiteX60" fmla="*/ 1082127 w 4233616"/>
              <a:gd name="connsiteY60" fmla="*/ 353809 h 8346397"/>
              <a:gd name="connsiteX61" fmla="*/ 1020215 w 4233616"/>
              <a:gd name="connsiteY61" fmla="*/ 420484 h 8346397"/>
              <a:gd name="connsiteX62" fmla="*/ 858290 w 4233616"/>
              <a:gd name="connsiteY62" fmla="*/ 301422 h 8346397"/>
              <a:gd name="connsiteX63" fmla="*/ 796377 w 4233616"/>
              <a:gd name="connsiteY63" fmla="*/ 406196 h 8346397"/>
              <a:gd name="connsiteX64" fmla="*/ 755896 w 4233616"/>
              <a:gd name="connsiteY64" fmla="*/ 341903 h 8346397"/>
              <a:gd name="connsiteX65" fmla="*/ 689221 w 4233616"/>
              <a:gd name="connsiteY65" fmla="*/ 270465 h 8346397"/>
              <a:gd name="connsiteX66" fmla="*/ 667790 w 4233616"/>
              <a:gd name="connsiteY66" fmla="*/ 313328 h 8346397"/>
              <a:gd name="connsiteX67" fmla="*/ 620165 w 4233616"/>
              <a:gd name="connsiteY67" fmla="*/ 382384 h 8346397"/>
              <a:gd name="connsiteX68" fmla="*/ 589208 w 4233616"/>
              <a:gd name="connsiteY68" fmla="*/ 396672 h 8346397"/>
              <a:gd name="connsiteX69" fmla="*/ 498721 w 4233616"/>
              <a:gd name="connsiteY69" fmla="*/ 482397 h 8346397"/>
              <a:gd name="connsiteX70" fmla="*/ 396327 w 4233616"/>
              <a:gd name="connsiteY70" fmla="*/ 380003 h 8346397"/>
              <a:gd name="connsiteX71" fmla="*/ 243927 w 4233616"/>
              <a:gd name="connsiteY71" fmla="*/ 294278 h 8346397"/>
              <a:gd name="connsiteX72" fmla="*/ 174871 w 4233616"/>
              <a:gd name="connsiteY72" fmla="*/ 327615 h 8346397"/>
              <a:gd name="connsiteX73" fmla="*/ 127246 w 4233616"/>
              <a:gd name="connsiteY73" fmla="*/ 410959 h 8346397"/>
              <a:gd name="connsiteX74" fmla="*/ 43902 w 4233616"/>
              <a:gd name="connsiteY74" fmla="*/ 472872 h 8346397"/>
              <a:gd name="connsiteX75" fmla="*/ 8183 w 4233616"/>
              <a:gd name="connsiteY75" fmla="*/ 484778 h 8346397"/>
              <a:gd name="connsiteX76" fmla="*/ 198683 w 4233616"/>
              <a:gd name="connsiteY76" fmla="*/ 689565 h 8346397"/>
              <a:gd name="connsiteX77" fmla="*/ 265359 w 4233616"/>
              <a:gd name="connsiteY77" fmla="*/ 706234 h 8346397"/>
              <a:gd name="connsiteX78" fmla="*/ 298697 w 4233616"/>
              <a:gd name="connsiteY78" fmla="*/ 730047 h 8346397"/>
              <a:gd name="connsiteX79" fmla="*/ 296315 w 4233616"/>
              <a:gd name="connsiteY79" fmla="*/ 901496 h 8346397"/>
              <a:gd name="connsiteX80" fmla="*/ 362990 w 4233616"/>
              <a:gd name="connsiteY80" fmla="*/ 906259 h 8346397"/>
              <a:gd name="connsiteX81" fmla="*/ 401090 w 4233616"/>
              <a:gd name="connsiteY81" fmla="*/ 856253 h 8346397"/>
              <a:gd name="connsiteX82" fmla="*/ 482052 w 4233616"/>
              <a:gd name="connsiteY82" fmla="*/ 894353 h 8346397"/>
              <a:gd name="connsiteX83" fmla="*/ 420140 w 4233616"/>
              <a:gd name="connsiteY83" fmla="*/ 1039609 h 8346397"/>
              <a:gd name="connsiteX84" fmla="*/ 434427 w 4233616"/>
              <a:gd name="connsiteY84" fmla="*/ 1087234 h 8346397"/>
              <a:gd name="connsiteX85" fmla="*/ 379658 w 4233616"/>
              <a:gd name="connsiteY85" fmla="*/ 1139622 h 8346397"/>
              <a:gd name="connsiteX86" fmla="*/ 415377 w 4233616"/>
              <a:gd name="connsiteY86" fmla="*/ 1168196 h 8346397"/>
              <a:gd name="connsiteX87" fmla="*/ 486815 w 4233616"/>
              <a:gd name="connsiteY87" fmla="*/ 1256303 h 8346397"/>
              <a:gd name="connsiteX88" fmla="*/ 527296 w 4233616"/>
              <a:gd name="connsiteY88" fmla="*/ 1344409 h 8346397"/>
              <a:gd name="connsiteX89" fmla="*/ 636833 w 4233616"/>
              <a:gd name="connsiteY89" fmla="*/ 1396797 h 8346397"/>
              <a:gd name="connsiteX90" fmla="*/ 746371 w 4233616"/>
              <a:gd name="connsiteY90" fmla="*/ 1420609 h 8346397"/>
              <a:gd name="connsiteX91" fmla="*/ 829715 w 4233616"/>
              <a:gd name="connsiteY91" fmla="*/ 1468234 h 8346397"/>
              <a:gd name="connsiteX92" fmla="*/ 913058 w 4233616"/>
              <a:gd name="connsiteY92" fmla="*/ 1442040 h 8346397"/>
              <a:gd name="connsiteX93" fmla="*/ 994021 w 4233616"/>
              <a:gd name="connsiteY93" fmla="*/ 1368222 h 8346397"/>
              <a:gd name="connsiteX94" fmla="*/ 1103558 w 4233616"/>
              <a:gd name="connsiteY94" fmla="*/ 1351553 h 8346397"/>
              <a:gd name="connsiteX95" fmla="*/ 1170233 w 4233616"/>
              <a:gd name="connsiteY95" fmla="*/ 1356315 h 8346397"/>
              <a:gd name="connsiteX96" fmla="*/ 1329777 w 4233616"/>
              <a:gd name="connsiteY96" fmla="*/ 1465853 h 8346397"/>
              <a:gd name="connsiteX97" fmla="*/ 1389308 w 4233616"/>
              <a:gd name="connsiteY97" fmla="*/ 1494428 h 8346397"/>
              <a:gd name="connsiteX98" fmla="*/ 1260721 w 4233616"/>
              <a:gd name="connsiteY98" fmla="*/ 1596822 h 8346397"/>
              <a:gd name="connsiteX99" fmla="*/ 1263102 w 4233616"/>
              <a:gd name="connsiteY99" fmla="*/ 1661115 h 8346397"/>
              <a:gd name="connsiteX100" fmla="*/ 1425027 w 4233616"/>
              <a:gd name="connsiteY100" fmla="*/ 1613490 h 8346397"/>
              <a:gd name="connsiteX101" fmla="*/ 1386927 w 4233616"/>
              <a:gd name="connsiteY101" fmla="*/ 1677784 h 8346397"/>
              <a:gd name="connsiteX102" fmla="*/ 1405977 w 4233616"/>
              <a:gd name="connsiteY102" fmla="*/ 1751603 h 8346397"/>
              <a:gd name="connsiteX103" fmla="*/ 1517896 w 4233616"/>
              <a:gd name="connsiteY103" fmla="*/ 1787322 h 8346397"/>
              <a:gd name="connsiteX104" fmla="*/ 1591715 w 4233616"/>
              <a:gd name="connsiteY104" fmla="*/ 1803990 h 8346397"/>
              <a:gd name="connsiteX105" fmla="*/ 1501227 w 4233616"/>
              <a:gd name="connsiteY105" fmla="*/ 1934959 h 8346397"/>
              <a:gd name="connsiteX106" fmla="*/ 1494083 w 4233616"/>
              <a:gd name="connsiteY106" fmla="*/ 1984965 h 8346397"/>
              <a:gd name="connsiteX107" fmla="*/ 1422646 w 4233616"/>
              <a:gd name="connsiteY107" fmla="*/ 2020684 h 8346397"/>
              <a:gd name="connsiteX108" fmla="*/ 1391690 w 4233616"/>
              <a:gd name="connsiteY108" fmla="*/ 2082597 h 8346397"/>
              <a:gd name="connsiteX109" fmla="*/ 1260721 w 4233616"/>
              <a:gd name="connsiteY109" fmla="*/ 2056403 h 8346397"/>
              <a:gd name="connsiteX110" fmla="*/ 1139277 w 4233616"/>
              <a:gd name="connsiteY110" fmla="*/ 2056402 h 8346397"/>
              <a:gd name="connsiteX111" fmla="*/ 1072602 w 4233616"/>
              <a:gd name="connsiteY111" fmla="*/ 2084978 h 8346397"/>
              <a:gd name="connsiteX112" fmla="*/ 1065458 w 4233616"/>
              <a:gd name="connsiteY112" fmla="*/ 2184990 h 8346397"/>
              <a:gd name="connsiteX113" fmla="*/ 977352 w 4233616"/>
              <a:gd name="connsiteY113" fmla="*/ 2273097 h 8346397"/>
              <a:gd name="connsiteX114" fmla="*/ 1120227 w 4233616"/>
              <a:gd name="connsiteY114" fmla="*/ 2335009 h 8346397"/>
              <a:gd name="connsiteX115" fmla="*/ 1170234 w 4233616"/>
              <a:gd name="connsiteY115" fmla="*/ 2370727 h 8346397"/>
              <a:gd name="connsiteX116" fmla="*/ 1222621 w 4233616"/>
              <a:gd name="connsiteY116" fmla="*/ 2387397 h 8346397"/>
              <a:gd name="connsiteX117" fmla="*/ 1272627 w 4233616"/>
              <a:gd name="connsiteY117" fmla="*/ 2437403 h 8346397"/>
              <a:gd name="connsiteX118" fmla="*/ 1329777 w 4233616"/>
              <a:gd name="connsiteY118" fmla="*/ 2458834 h 8346397"/>
              <a:gd name="connsiteX119" fmla="*/ 1422646 w 4233616"/>
              <a:gd name="connsiteY119" fmla="*/ 2535034 h 8346397"/>
              <a:gd name="connsiteX120" fmla="*/ 1508371 w 4233616"/>
              <a:gd name="connsiteY120" fmla="*/ 2568373 h 8346397"/>
              <a:gd name="connsiteX121" fmla="*/ 1641721 w 4233616"/>
              <a:gd name="connsiteY121" fmla="*/ 2716009 h 8346397"/>
              <a:gd name="connsiteX122" fmla="*/ 1725065 w 4233616"/>
              <a:gd name="connsiteY122" fmla="*/ 2870790 h 8346397"/>
              <a:gd name="connsiteX123" fmla="*/ 1850477 w 4233616"/>
              <a:gd name="connsiteY123" fmla="*/ 2931907 h 8346397"/>
              <a:gd name="connsiteX124" fmla="*/ 1896514 w 4233616"/>
              <a:gd name="connsiteY124" fmla="*/ 2977947 h 8346397"/>
              <a:gd name="connsiteX125" fmla="*/ 1927471 w 4233616"/>
              <a:gd name="connsiteY125" fmla="*/ 3082722 h 8346397"/>
              <a:gd name="connsiteX126" fmla="*/ 1989383 w 4233616"/>
              <a:gd name="connsiteY126" fmla="*/ 3185115 h 8346397"/>
              <a:gd name="connsiteX127" fmla="*/ 2051296 w 4233616"/>
              <a:gd name="connsiteY127" fmla="*/ 3223215 h 8346397"/>
              <a:gd name="connsiteX128" fmla="*/ 2182265 w 4233616"/>
              <a:gd name="connsiteY128" fmla="*/ 3370853 h 8346397"/>
              <a:gd name="connsiteX129" fmla="*/ 2325139 w 4233616"/>
              <a:gd name="connsiteY129" fmla="*/ 3447053 h 8346397"/>
              <a:gd name="connsiteX130" fmla="*/ 2384671 w 4233616"/>
              <a:gd name="connsiteY130" fmla="*/ 3532778 h 8346397"/>
              <a:gd name="connsiteX131" fmla="*/ 2432296 w 4233616"/>
              <a:gd name="connsiteY131" fmla="*/ 3599453 h 8346397"/>
              <a:gd name="connsiteX132" fmla="*/ 2479921 w 4233616"/>
              <a:gd name="connsiteY132" fmla="*/ 3589929 h 8346397"/>
              <a:gd name="connsiteX133" fmla="*/ 2484683 w 4233616"/>
              <a:gd name="connsiteY133" fmla="*/ 3742328 h 8346397"/>
              <a:gd name="connsiteX134" fmla="*/ 2537071 w 4233616"/>
              <a:gd name="connsiteY134" fmla="*/ 3835197 h 8346397"/>
              <a:gd name="connsiteX135" fmla="*/ 2529927 w 4233616"/>
              <a:gd name="connsiteY135" fmla="*/ 3873297 h 8346397"/>
              <a:gd name="connsiteX136" fmla="*/ 2598983 w 4233616"/>
              <a:gd name="connsiteY136" fmla="*/ 3909015 h 8346397"/>
              <a:gd name="connsiteX137" fmla="*/ 2656133 w 4233616"/>
              <a:gd name="connsiteY137" fmla="*/ 3854247 h 8346397"/>
              <a:gd name="connsiteX138" fmla="*/ 2689471 w 4233616"/>
              <a:gd name="connsiteY138" fmla="*/ 3937590 h 8346397"/>
              <a:gd name="connsiteX139" fmla="*/ 2734715 w 4233616"/>
              <a:gd name="connsiteY139" fmla="*/ 3982834 h 8346397"/>
              <a:gd name="connsiteX140" fmla="*/ 2808533 w 4233616"/>
              <a:gd name="connsiteY140" fmla="*/ 4006647 h 8346397"/>
              <a:gd name="connsiteX141" fmla="*/ 2860921 w 4233616"/>
              <a:gd name="connsiteY141" fmla="*/ 4075703 h 8346397"/>
              <a:gd name="connsiteX142" fmla="*/ 2946646 w 4233616"/>
              <a:gd name="connsiteY142" fmla="*/ 4130472 h 8346397"/>
              <a:gd name="connsiteX143" fmla="*/ 2999033 w 4233616"/>
              <a:gd name="connsiteY143" fmla="*/ 4163809 h 8346397"/>
              <a:gd name="connsiteX144" fmla="*/ 2870446 w 4233616"/>
              <a:gd name="connsiteY144" fmla="*/ 4256678 h 8346397"/>
              <a:gd name="connsiteX145" fmla="*/ 2868064 w 4233616"/>
              <a:gd name="connsiteY145" fmla="*/ 4311446 h 8346397"/>
              <a:gd name="connsiteX146" fmla="*/ 2970458 w 4233616"/>
              <a:gd name="connsiteY146" fmla="*/ 4428128 h 8346397"/>
              <a:gd name="connsiteX147" fmla="*/ 3065708 w 4233616"/>
              <a:gd name="connsiteY147" fmla="*/ 4490040 h 8346397"/>
              <a:gd name="connsiteX148" fmla="*/ 3096665 w 4233616"/>
              <a:gd name="connsiteY148" fmla="*/ 4528140 h 8346397"/>
              <a:gd name="connsiteX149" fmla="*/ 3082377 w 4233616"/>
              <a:gd name="connsiteY149" fmla="*/ 4609103 h 8346397"/>
              <a:gd name="connsiteX150" fmla="*/ 3077615 w 4233616"/>
              <a:gd name="connsiteY150" fmla="*/ 4692447 h 8346397"/>
              <a:gd name="connsiteX151" fmla="*/ 3034752 w 4233616"/>
              <a:gd name="connsiteY151" fmla="*/ 4701972 h 8346397"/>
              <a:gd name="connsiteX152" fmla="*/ 3008558 w 4233616"/>
              <a:gd name="connsiteY152" fmla="*/ 4718640 h 8346397"/>
              <a:gd name="connsiteX153" fmla="*/ 3053802 w 4233616"/>
              <a:gd name="connsiteY153" fmla="*/ 4795632 h 8346397"/>
              <a:gd name="connsiteX154" fmla="*/ 3037133 w 4233616"/>
              <a:gd name="connsiteY154" fmla="*/ 4868659 h 8346397"/>
              <a:gd name="connsiteX155" fmla="*/ 3020465 w 4233616"/>
              <a:gd name="connsiteY155" fmla="*/ 5004390 h 8346397"/>
              <a:gd name="connsiteX156" fmla="*/ 2982365 w 4233616"/>
              <a:gd name="connsiteY156" fmla="*/ 5044872 h 8346397"/>
              <a:gd name="connsiteX157" fmla="*/ 2965696 w 4233616"/>
              <a:gd name="connsiteY157" fmla="*/ 5166315 h 8346397"/>
              <a:gd name="connsiteX158" fmla="*/ 2937121 w 4233616"/>
              <a:gd name="connsiteY158" fmla="*/ 5285378 h 8346397"/>
              <a:gd name="connsiteX159" fmla="*/ 2989508 w 4233616"/>
              <a:gd name="connsiteY159" fmla="*/ 5302047 h 8346397"/>
              <a:gd name="connsiteX160" fmla="*/ 2987127 w 4233616"/>
              <a:gd name="connsiteY160" fmla="*/ 5347290 h 8346397"/>
              <a:gd name="connsiteX161" fmla="*/ 2984746 w 4233616"/>
              <a:gd name="connsiteY161" fmla="*/ 5402059 h 8346397"/>
              <a:gd name="connsiteX162" fmla="*/ 3041896 w 4233616"/>
              <a:gd name="connsiteY162" fmla="*/ 5471115 h 8346397"/>
              <a:gd name="connsiteX163" fmla="*/ 3089521 w 4233616"/>
              <a:gd name="connsiteY163" fmla="*/ 5597322 h 8346397"/>
              <a:gd name="connsiteX164" fmla="*/ 2996652 w 4233616"/>
              <a:gd name="connsiteY164" fmla="*/ 5887834 h 8346397"/>
              <a:gd name="connsiteX165" fmla="*/ 3018083 w 4233616"/>
              <a:gd name="connsiteY165" fmla="*/ 5942603 h 8346397"/>
              <a:gd name="connsiteX166" fmla="*/ 3044277 w 4233616"/>
              <a:gd name="connsiteY166" fmla="*/ 5994990 h 8346397"/>
              <a:gd name="connsiteX167" fmla="*/ 3049040 w 4233616"/>
              <a:gd name="connsiteY167" fmla="*/ 6099765 h 8346397"/>
              <a:gd name="connsiteX168" fmla="*/ 3028402 w 4233616"/>
              <a:gd name="connsiteY168" fmla="*/ 6195807 h 8346397"/>
              <a:gd name="connsiteX169" fmla="*/ 2956170 w 4233616"/>
              <a:gd name="connsiteY169" fmla="*/ 6259310 h 8346397"/>
              <a:gd name="connsiteX170" fmla="*/ 2920452 w 4233616"/>
              <a:gd name="connsiteY170" fmla="*/ 6240259 h 8346397"/>
              <a:gd name="connsiteX171" fmla="*/ 2849015 w 4233616"/>
              <a:gd name="connsiteY171" fmla="*/ 6252165 h 8346397"/>
              <a:gd name="connsiteX172" fmla="*/ 2713283 w 4233616"/>
              <a:gd name="connsiteY172" fmla="*/ 6364084 h 8346397"/>
              <a:gd name="connsiteX173" fmla="*/ 2606127 w 4233616"/>
              <a:gd name="connsiteY173" fmla="*/ 6349797 h 8346397"/>
              <a:gd name="connsiteX174" fmla="*/ 2575171 w 4233616"/>
              <a:gd name="connsiteY174" fmla="*/ 6378372 h 8346397"/>
              <a:gd name="connsiteX175" fmla="*/ 2508495 w 4233616"/>
              <a:gd name="connsiteY175" fmla="*/ 6423614 h 8346397"/>
              <a:gd name="connsiteX176" fmla="*/ 2391815 w 4233616"/>
              <a:gd name="connsiteY176" fmla="*/ 6411709 h 8346397"/>
              <a:gd name="connsiteX177" fmla="*/ 2368002 w 4233616"/>
              <a:gd name="connsiteY177" fmla="*/ 6528390 h 8346397"/>
              <a:gd name="connsiteX178" fmla="*/ 2363240 w 4233616"/>
              <a:gd name="connsiteY178" fmla="*/ 6564109 h 8346397"/>
              <a:gd name="connsiteX179" fmla="*/ 2339428 w 4233616"/>
              <a:gd name="connsiteY179" fmla="*/ 6583159 h 8346397"/>
              <a:gd name="connsiteX180" fmla="*/ 2141783 w 4233616"/>
              <a:gd name="connsiteY180" fmla="*/ 6535534 h 8346397"/>
              <a:gd name="connsiteX181" fmla="*/ 2103683 w 4233616"/>
              <a:gd name="connsiteY181" fmla="*/ 6587922 h 8346397"/>
              <a:gd name="connsiteX182" fmla="*/ 2072727 w 4233616"/>
              <a:gd name="connsiteY182" fmla="*/ 6683172 h 8346397"/>
              <a:gd name="connsiteX183" fmla="*/ 2039389 w 4233616"/>
              <a:gd name="connsiteY183" fmla="*/ 6747465 h 8346397"/>
              <a:gd name="connsiteX184" fmla="*/ 2051296 w 4233616"/>
              <a:gd name="connsiteY184" fmla="*/ 6809378 h 8346397"/>
              <a:gd name="connsiteX185" fmla="*/ 2184646 w 4233616"/>
              <a:gd name="connsiteY185" fmla="*/ 6921297 h 8346397"/>
              <a:gd name="connsiteX186" fmla="*/ 2253702 w 4233616"/>
              <a:gd name="connsiteY186" fmla="*/ 6954634 h 8346397"/>
              <a:gd name="connsiteX187" fmla="*/ 2237033 w 4233616"/>
              <a:gd name="connsiteY187" fmla="*/ 6978447 h 8346397"/>
              <a:gd name="connsiteX188" fmla="*/ 2201315 w 4233616"/>
              <a:gd name="connsiteY188" fmla="*/ 6997497 h 8346397"/>
              <a:gd name="connsiteX189" fmla="*/ 2234652 w 4233616"/>
              <a:gd name="connsiteY189" fmla="*/ 7073697 h 8346397"/>
              <a:gd name="connsiteX190" fmla="*/ 2203696 w 4233616"/>
              <a:gd name="connsiteY190" fmla="*/ 7095128 h 8346397"/>
              <a:gd name="connsiteX191" fmla="*/ 2098921 w 4233616"/>
              <a:gd name="connsiteY191" fmla="*/ 7033215 h 8346397"/>
              <a:gd name="connsiteX192" fmla="*/ 2056058 w 4233616"/>
              <a:gd name="connsiteY192" fmla="*/ 7059409 h 8346397"/>
              <a:gd name="connsiteX193" fmla="*/ 1996527 w 4233616"/>
              <a:gd name="connsiteY193" fmla="*/ 6957015 h 8346397"/>
              <a:gd name="connsiteX194" fmla="*/ 1879846 w 4233616"/>
              <a:gd name="connsiteY194" fmla="*/ 6983209 h 8346397"/>
              <a:gd name="connsiteX195" fmla="*/ 1815552 w 4233616"/>
              <a:gd name="connsiteY195" fmla="*/ 6987972 h 8346397"/>
              <a:gd name="connsiteX196" fmla="*/ 1765546 w 4233616"/>
              <a:gd name="connsiteY196" fmla="*/ 6983210 h 8346397"/>
              <a:gd name="connsiteX197" fmla="*/ 1708396 w 4233616"/>
              <a:gd name="connsiteY197" fmla="*/ 7028453 h 8346397"/>
              <a:gd name="connsiteX198" fmla="*/ 1529802 w 4233616"/>
              <a:gd name="connsiteY198" fmla="*/ 6987972 h 8346397"/>
              <a:gd name="connsiteX199" fmla="*/ 1553614 w 4233616"/>
              <a:gd name="connsiteY199" fmla="*/ 7114178 h 8346397"/>
              <a:gd name="connsiteX200" fmla="*/ 1477415 w 4233616"/>
              <a:gd name="connsiteY200" fmla="*/ 7159422 h 8346397"/>
              <a:gd name="connsiteX201" fmla="*/ 1415502 w 4233616"/>
              <a:gd name="connsiteY201" fmla="*/ 7226096 h 8346397"/>
              <a:gd name="connsiteX202" fmla="*/ 1265483 w 4233616"/>
              <a:gd name="connsiteY202" fmla="*/ 7218953 h 8346397"/>
              <a:gd name="connsiteX203" fmla="*/ 1213096 w 4233616"/>
              <a:gd name="connsiteY20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182265 w 4233616"/>
              <a:gd name="connsiteY8" fmla="*/ 2811257 h 8346397"/>
              <a:gd name="connsiteX9" fmla="*/ 2091777 w 4233616"/>
              <a:gd name="connsiteY9" fmla="*/ 2670763 h 8346397"/>
              <a:gd name="connsiteX10" fmla="*/ 2006845 w 4233616"/>
              <a:gd name="connsiteY10" fmla="*/ 2527095 h 8346397"/>
              <a:gd name="connsiteX11" fmla="*/ 1953665 w 4233616"/>
              <a:gd name="connsiteY11" fmla="*/ 2451688 h 8346397"/>
              <a:gd name="connsiteX12" fmla="*/ 2006052 w 4233616"/>
              <a:gd name="connsiteY12" fmla="*/ 2337388 h 8346397"/>
              <a:gd name="connsiteX13" fmla="*/ 2072727 w 4233616"/>
              <a:gd name="connsiteY13" fmla="*/ 2256426 h 8346397"/>
              <a:gd name="connsiteX14" fmla="*/ 2056058 w 4233616"/>
              <a:gd name="connsiteY14" fmla="*/ 2223088 h 8346397"/>
              <a:gd name="connsiteX15" fmla="*/ 2067965 w 4233616"/>
              <a:gd name="connsiteY15" fmla="*/ 2130220 h 8346397"/>
              <a:gd name="connsiteX16" fmla="*/ 2137021 w 4233616"/>
              <a:gd name="connsiteY16" fmla="*/ 1992107 h 8346397"/>
              <a:gd name="connsiteX17" fmla="*/ 2165596 w 4233616"/>
              <a:gd name="connsiteY17" fmla="*/ 1944482 h 8346397"/>
              <a:gd name="connsiteX18" fmla="*/ 2203696 w 4233616"/>
              <a:gd name="connsiteY18" fmla="*/ 1937338 h 8346397"/>
              <a:gd name="connsiteX19" fmla="*/ 2198933 w 4233616"/>
              <a:gd name="connsiteY19" fmla="*/ 1906382 h 8346397"/>
              <a:gd name="connsiteX20" fmla="*/ 2406102 w 4233616"/>
              <a:gd name="connsiteY20" fmla="*/ 1782557 h 8346397"/>
              <a:gd name="connsiteX21" fmla="*/ 2494208 w 4233616"/>
              <a:gd name="connsiteY21" fmla="*/ 1715882 h 8346397"/>
              <a:gd name="connsiteX22" fmla="*/ 2513258 w 4233616"/>
              <a:gd name="connsiteY22" fmla="*/ 1630157 h 8346397"/>
              <a:gd name="connsiteX23" fmla="*/ 2522784 w 4233616"/>
              <a:gd name="connsiteY23" fmla="*/ 1584913 h 8346397"/>
              <a:gd name="connsiteX24" fmla="*/ 2577552 w 4233616"/>
              <a:gd name="connsiteY24" fmla="*/ 1527763 h 8346397"/>
              <a:gd name="connsiteX25" fmla="*/ 2606127 w 4233616"/>
              <a:gd name="connsiteY25" fmla="*/ 1499188 h 8346397"/>
              <a:gd name="connsiteX26" fmla="*/ 2634702 w 4233616"/>
              <a:gd name="connsiteY26" fmla="*/ 1492045 h 8346397"/>
              <a:gd name="connsiteX27" fmla="*/ 2672802 w 4233616"/>
              <a:gd name="connsiteY27" fmla="*/ 1368220 h 8346397"/>
              <a:gd name="connsiteX28" fmla="*/ 2806153 w 4233616"/>
              <a:gd name="connsiteY28" fmla="*/ 1334883 h 8346397"/>
              <a:gd name="connsiteX29" fmla="*/ 2944265 w 4233616"/>
              <a:gd name="connsiteY29" fmla="*/ 1325357 h 8346397"/>
              <a:gd name="connsiteX30" fmla="*/ 2968077 w 4233616"/>
              <a:gd name="connsiteY30" fmla="*/ 1206295 h 8346397"/>
              <a:gd name="connsiteX31" fmla="*/ 3049040 w 4233616"/>
              <a:gd name="connsiteY31" fmla="*/ 1169783 h 8346397"/>
              <a:gd name="connsiteX32" fmla="*/ 3153814 w 4233616"/>
              <a:gd name="connsiteY32" fmla="*/ 1125332 h 8346397"/>
              <a:gd name="connsiteX33" fmla="*/ 3225252 w 4233616"/>
              <a:gd name="connsiteY33" fmla="*/ 1049132 h 8346397"/>
              <a:gd name="connsiteX34" fmla="*/ 3310977 w 4233616"/>
              <a:gd name="connsiteY34" fmla="*/ 996745 h 8346397"/>
              <a:gd name="connsiteX35" fmla="*/ 3056977 w 4233616"/>
              <a:gd name="connsiteY35" fmla="*/ 982457 h 8346397"/>
              <a:gd name="connsiteX36" fmla="*/ 2958552 w 4233616"/>
              <a:gd name="connsiteY36" fmla="*/ 976107 h 8346397"/>
              <a:gd name="connsiteX37" fmla="*/ 2926802 w 4233616"/>
              <a:gd name="connsiteY37" fmla="*/ 906257 h 8346397"/>
              <a:gd name="connsiteX38" fmla="*/ 2866477 w 4233616"/>
              <a:gd name="connsiteY38" fmla="*/ 893559 h 8346397"/>
              <a:gd name="connsiteX39" fmla="*/ 2799802 w 4233616"/>
              <a:gd name="connsiteY39" fmla="*/ 874507 h 8346397"/>
              <a:gd name="connsiteX40" fmla="*/ 2761702 w 4233616"/>
              <a:gd name="connsiteY40" fmla="*/ 807832 h 8346397"/>
              <a:gd name="connsiteX41" fmla="*/ 2609302 w 4233616"/>
              <a:gd name="connsiteY41" fmla="*/ 760207 h 8346397"/>
              <a:gd name="connsiteX42" fmla="*/ 2580727 w 4233616"/>
              <a:gd name="connsiteY42" fmla="*/ 604632 h 8346397"/>
              <a:gd name="connsiteX43" fmla="*/ 2526752 w 4233616"/>
              <a:gd name="connsiteY43" fmla="*/ 531609 h 8346397"/>
              <a:gd name="connsiteX44" fmla="*/ 2596602 w 4233616"/>
              <a:gd name="connsiteY44" fmla="*/ 407782 h 8346397"/>
              <a:gd name="connsiteX45" fmla="*/ 2629939 w 4233616"/>
              <a:gd name="connsiteY45" fmla="*/ 310947 h 8346397"/>
              <a:gd name="connsiteX46" fmla="*/ 2517227 w 4233616"/>
              <a:gd name="connsiteY46" fmla="*/ 239507 h 8346397"/>
              <a:gd name="connsiteX47" fmla="*/ 2402927 w 4233616"/>
              <a:gd name="connsiteY47" fmla="*/ 271257 h 8346397"/>
              <a:gd name="connsiteX48" fmla="*/ 2275927 w 4233616"/>
              <a:gd name="connsiteY48" fmla="*/ 198232 h 8346397"/>
              <a:gd name="connsiteX49" fmla="*/ 2133052 w 4233616"/>
              <a:gd name="connsiteY49" fmla="*/ 233157 h 8346397"/>
              <a:gd name="connsiteX50" fmla="*/ 1913977 w 4233616"/>
              <a:gd name="connsiteY50" fmla="*/ 36309 h 8346397"/>
              <a:gd name="connsiteX51" fmla="*/ 1777452 w 4233616"/>
              <a:gd name="connsiteY51" fmla="*/ 13289 h 8346397"/>
              <a:gd name="connsiteX52" fmla="*/ 1703633 w 4233616"/>
              <a:gd name="connsiteY52" fmla="*/ 41864 h 8346397"/>
              <a:gd name="connsiteX53" fmla="*/ 1615527 w 4233616"/>
              <a:gd name="connsiteY53" fmla="*/ 75203 h 8346397"/>
              <a:gd name="connsiteX54" fmla="*/ 1515515 w 4233616"/>
              <a:gd name="connsiteY54" fmla="*/ 129971 h 8346397"/>
              <a:gd name="connsiteX55" fmla="*/ 1525040 w 4233616"/>
              <a:gd name="connsiteY55" fmla="*/ 194264 h 8346397"/>
              <a:gd name="connsiteX56" fmla="*/ 1505990 w 4233616"/>
              <a:gd name="connsiteY56" fmla="*/ 251415 h 8346397"/>
              <a:gd name="connsiteX57" fmla="*/ 1413121 w 4233616"/>
              <a:gd name="connsiteY57" fmla="*/ 270464 h 8346397"/>
              <a:gd name="connsiteX58" fmla="*/ 1339302 w 4233616"/>
              <a:gd name="connsiteY58" fmla="*/ 306184 h 8346397"/>
              <a:gd name="connsiteX59" fmla="*/ 1260721 w 4233616"/>
              <a:gd name="connsiteY59" fmla="*/ 346665 h 8346397"/>
              <a:gd name="connsiteX60" fmla="*/ 1191665 w 4233616"/>
              <a:gd name="connsiteY60" fmla="*/ 272847 h 8346397"/>
              <a:gd name="connsiteX61" fmla="*/ 1082127 w 4233616"/>
              <a:gd name="connsiteY61" fmla="*/ 353809 h 8346397"/>
              <a:gd name="connsiteX62" fmla="*/ 1020215 w 4233616"/>
              <a:gd name="connsiteY62" fmla="*/ 420484 h 8346397"/>
              <a:gd name="connsiteX63" fmla="*/ 858290 w 4233616"/>
              <a:gd name="connsiteY63" fmla="*/ 301422 h 8346397"/>
              <a:gd name="connsiteX64" fmla="*/ 796377 w 4233616"/>
              <a:gd name="connsiteY64" fmla="*/ 406196 h 8346397"/>
              <a:gd name="connsiteX65" fmla="*/ 755896 w 4233616"/>
              <a:gd name="connsiteY65" fmla="*/ 341903 h 8346397"/>
              <a:gd name="connsiteX66" fmla="*/ 689221 w 4233616"/>
              <a:gd name="connsiteY66" fmla="*/ 270465 h 8346397"/>
              <a:gd name="connsiteX67" fmla="*/ 667790 w 4233616"/>
              <a:gd name="connsiteY67" fmla="*/ 313328 h 8346397"/>
              <a:gd name="connsiteX68" fmla="*/ 620165 w 4233616"/>
              <a:gd name="connsiteY68" fmla="*/ 382384 h 8346397"/>
              <a:gd name="connsiteX69" fmla="*/ 589208 w 4233616"/>
              <a:gd name="connsiteY69" fmla="*/ 396672 h 8346397"/>
              <a:gd name="connsiteX70" fmla="*/ 498721 w 4233616"/>
              <a:gd name="connsiteY70" fmla="*/ 482397 h 8346397"/>
              <a:gd name="connsiteX71" fmla="*/ 396327 w 4233616"/>
              <a:gd name="connsiteY71" fmla="*/ 380003 h 8346397"/>
              <a:gd name="connsiteX72" fmla="*/ 243927 w 4233616"/>
              <a:gd name="connsiteY72" fmla="*/ 294278 h 8346397"/>
              <a:gd name="connsiteX73" fmla="*/ 174871 w 4233616"/>
              <a:gd name="connsiteY73" fmla="*/ 327615 h 8346397"/>
              <a:gd name="connsiteX74" fmla="*/ 127246 w 4233616"/>
              <a:gd name="connsiteY74" fmla="*/ 410959 h 8346397"/>
              <a:gd name="connsiteX75" fmla="*/ 43902 w 4233616"/>
              <a:gd name="connsiteY75" fmla="*/ 472872 h 8346397"/>
              <a:gd name="connsiteX76" fmla="*/ 8183 w 4233616"/>
              <a:gd name="connsiteY76" fmla="*/ 484778 h 8346397"/>
              <a:gd name="connsiteX77" fmla="*/ 198683 w 4233616"/>
              <a:gd name="connsiteY77" fmla="*/ 689565 h 8346397"/>
              <a:gd name="connsiteX78" fmla="*/ 265359 w 4233616"/>
              <a:gd name="connsiteY78" fmla="*/ 706234 h 8346397"/>
              <a:gd name="connsiteX79" fmla="*/ 298697 w 4233616"/>
              <a:gd name="connsiteY79" fmla="*/ 730047 h 8346397"/>
              <a:gd name="connsiteX80" fmla="*/ 296315 w 4233616"/>
              <a:gd name="connsiteY80" fmla="*/ 901496 h 8346397"/>
              <a:gd name="connsiteX81" fmla="*/ 362990 w 4233616"/>
              <a:gd name="connsiteY81" fmla="*/ 906259 h 8346397"/>
              <a:gd name="connsiteX82" fmla="*/ 401090 w 4233616"/>
              <a:gd name="connsiteY82" fmla="*/ 856253 h 8346397"/>
              <a:gd name="connsiteX83" fmla="*/ 482052 w 4233616"/>
              <a:gd name="connsiteY83" fmla="*/ 894353 h 8346397"/>
              <a:gd name="connsiteX84" fmla="*/ 420140 w 4233616"/>
              <a:gd name="connsiteY84" fmla="*/ 1039609 h 8346397"/>
              <a:gd name="connsiteX85" fmla="*/ 434427 w 4233616"/>
              <a:gd name="connsiteY85" fmla="*/ 1087234 h 8346397"/>
              <a:gd name="connsiteX86" fmla="*/ 379658 w 4233616"/>
              <a:gd name="connsiteY86" fmla="*/ 1139622 h 8346397"/>
              <a:gd name="connsiteX87" fmla="*/ 415377 w 4233616"/>
              <a:gd name="connsiteY87" fmla="*/ 1168196 h 8346397"/>
              <a:gd name="connsiteX88" fmla="*/ 486815 w 4233616"/>
              <a:gd name="connsiteY88" fmla="*/ 1256303 h 8346397"/>
              <a:gd name="connsiteX89" fmla="*/ 527296 w 4233616"/>
              <a:gd name="connsiteY89" fmla="*/ 1344409 h 8346397"/>
              <a:gd name="connsiteX90" fmla="*/ 636833 w 4233616"/>
              <a:gd name="connsiteY90" fmla="*/ 1396797 h 8346397"/>
              <a:gd name="connsiteX91" fmla="*/ 746371 w 4233616"/>
              <a:gd name="connsiteY91" fmla="*/ 1420609 h 8346397"/>
              <a:gd name="connsiteX92" fmla="*/ 829715 w 4233616"/>
              <a:gd name="connsiteY92" fmla="*/ 1468234 h 8346397"/>
              <a:gd name="connsiteX93" fmla="*/ 913058 w 4233616"/>
              <a:gd name="connsiteY93" fmla="*/ 1442040 h 8346397"/>
              <a:gd name="connsiteX94" fmla="*/ 994021 w 4233616"/>
              <a:gd name="connsiteY94" fmla="*/ 1368222 h 8346397"/>
              <a:gd name="connsiteX95" fmla="*/ 1103558 w 4233616"/>
              <a:gd name="connsiteY95" fmla="*/ 1351553 h 8346397"/>
              <a:gd name="connsiteX96" fmla="*/ 1170233 w 4233616"/>
              <a:gd name="connsiteY96" fmla="*/ 1356315 h 8346397"/>
              <a:gd name="connsiteX97" fmla="*/ 1329777 w 4233616"/>
              <a:gd name="connsiteY97" fmla="*/ 1465853 h 8346397"/>
              <a:gd name="connsiteX98" fmla="*/ 1389308 w 4233616"/>
              <a:gd name="connsiteY98" fmla="*/ 1494428 h 8346397"/>
              <a:gd name="connsiteX99" fmla="*/ 1260721 w 4233616"/>
              <a:gd name="connsiteY99" fmla="*/ 1596822 h 8346397"/>
              <a:gd name="connsiteX100" fmla="*/ 1263102 w 4233616"/>
              <a:gd name="connsiteY100" fmla="*/ 1661115 h 8346397"/>
              <a:gd name="connsiteX101" fmla="*/ 1425027 w 4233616"/>
              <a:gd name="connsiteY101" fmla="*/ 1613490 h 8346397"/>
              <a:gd name="connsiteX102" fmla="*/ 1386927 w 4233616"/>
              <a:gd name="connsiteY102" fmla="*/ 1677784 h 8346397"/>
              <a:gd name="connsiteX103" fmla="*/ 1405977 w 4233616"/>
              <a:gd name="connsiteY103" fmla="*/ 1751603 h 8346397"/>
              <a:gd name="connsiteX104" fmla="*/ 1517896 w 4233616"/>
              <a:gd name="connsiteY104" fmla="*/ 1787322 h 8346397"/>
              <a:gd name="connsiteX105" fmla="*/ 1591715 w 4233616"/>
              <a:gd name="connsiteY105" fmla="*/ 1803990 h 8346397"/>
              <a:gd name="connsiteX106" fmla="*/ 1501227 w 4233616"/>
              <a:gd name="connsiteY106" fmla="*/ 1934959 h 8346397"/>
              <a:gd name="connsiteX107" fmla="*/ 1494083 w 4233616"/>
              <a:gd name="connsiteY107" fmla="*/ 1984965 h 8346397"/>
              <a:gd name="connsiteX108" fmla="*/ 1422646 w 4233616"/>
              <a:gd name="connsiteY108" fmla="*/ 2020684 h 8346397"/>
              <a:gd name="connsiteX109" fmla="*/ 1391690 w 4233616"/>
              <a:gd name="connsiteY109" fmla="*/ 2082597 h 8346397"/>
              <a:gd name="connsiteX110" fmla="*/ 1260721 w 4233616"/>
              <a:gd name="connsiteY110" fmla="*/ 2056403 h 8346397"/>
              <a:gd name="connsiteX111" fmla="*/ 1139277 w 4233616"/>
              <a:gd name="connsiteY111" fmla="*/ 2056402 h 8346397"/>
              <a:gd name="connsiteX112" fmla="*/ 1072602 w 4233616"/>
              <a:gd name="connsiteY112" fmla="*/ 2084978 h 8346397"/>
              <a:gd name="connsiteX113" fmla="*/ 1065458 w 4233616"/>
              <a:gd name="connsiteY113" fmla="*/ 2184990 h 8346397"/>
              <a:gd name="connsiteX114" fmla="*/ 977352 w 4233616"/>
              <a:gd name="connsiteY114" fmla="*/ 2273097 h 8346397"/>
              <a:gd name="connsiteX115" fmla="*/ 1120227 w 4233616"/>
              <a:gd name="connsiteY115" fmla="*/ 2335009 h 8346397"/>
              <a:gd name="connsiteX116" fmla="*/ 1170234 w 4233616"/>
              <a:gd name="connsiteY116" fmla="*/ 2370727 h 8346397"/>
              <a:gd name="connsiteX117" fmla="*/ 1222621 w 4233616"/>
              <a:gd name="connsiteY117" fmla="*/ 2387397 h 8346397"/>
              <a:gd name="connsiteX118" fmla="*/ 1272627 w 4233616"/>
              <a:gd name="connsiteY118" fmla="*/ 2437403 h 8346397"/>
              <a:gd name="connsiteX119" fmla="*/ 1329777 w 4233616"/>
              <a:gd name="connsiteY119" fmla="*/ 2458834 h 8346397"/>
              <a:gd name="connsiteX120" fmla="*/ 1422646 w 4233616"/>
              <a:gd name="connsiteY120" fmla="*/ 2535034 h 8346397"/>
              <a:gd name="connsiteX121" fmla="*/ 1508371 w 4233616"/>
              <a:gd name="connsiteY121" fmla="*/ 2568373 h 8346397"/>
              <a:gd name="connsiteX122" fmla="*/ 1641721 w 4233616"/>
              <a:gd name="connsiteY122" fmla="*/ 2716009 h 8346397"/>
              <a:gd name="connsiteX123" fmla="*/ 1725065 w 4233616"/>
              <a:gd name="connsiteY123" fmla="*/ 2870790 h 8346397"/>
              <a:gd name="connsiteX124" fmla="*/ 1850477 w 4233616"/>
              <a:gd name="connsiteY124" fmla="*/ 2931907 h 8346397"/>
              <a:gd name="connsiteX125" fmla="*/ 1896514 w 4233616"/>
              <a:gd name="connsiteY125" fmla="*/ 2977947 h 8346397"/>
              <a:gd name="connsiteX126" fmla="*/ 1927471 w 4233616"/>
              <a:gd name="connsiteY126" fmla="*/ 3082722 h 8346397"/>
              <a:gd name="connsiteX127" fmla="*/ 1989383 w 4233616"/>
              <a:gd name="connsiteY127" fmla="*/ 3185115 h 8346397"/>
              <a:gd name="connsiteX128" fmla="*/ 2051296 w 4233616"/>
              <a:gd name="connsiteY128" fmla="*/ 3223215 h 8346397"/>
              <a:gd name="connsiteX129" fmla="*/ 2182265 w 4233616"/>
              <a:gd name="connsiteY129" fmla="*/ 3370853 h 8346397"/>
              <a:gd name="connsiteX130" fmla="*/ 2325139 w 4233616"/>
              <a:gd name="connsiteY130" fmla="*/ 3447053 h 8346397"/>
              <a:gd name="connsiteX131" fmla="*/ 2384671 w 4233616"/>
              <a:gd name="connsiteY131" fmla="*/ 3532778 h 8346397"/>
              <a:gd name="connsiteX132" fmla="*/ 2432296 w 4233616"/>
              <a:gd name="connsiteY132" fmla="*/ 3599453 h 8346397"/>
              <a:gd name="connsiteX133" fmla="*/ 2479921 w 4233616"/>
              <a:gd name="connsiteY133" fmla="*/ 3589929 h 8346397"/>
              <a:gd name="connsiteX134" fmla="*/ 2484683 w 4233616"/>
              <a:gd name="connsiteY134" fmla="*/ 3742328 h 8346397"/>
              <a:gd name="connsiteX135" fmla="*/ 2537071 w 4233616"/>
              <a:gd name="connsiteY135" fmla="*/ 3835197 h 8346397"/>
              <a:gd name="connsiteX136" fmla="*/ 2529927 w 4233616"/>
              <a:gd name="connsiteY136" fmla="*/ 3873297 h 8346397"/>
              <a:gd name="connsiteX137" fmla="*/ 2598983 w 4233616"/>
              <a:gd name="connsiteY137" fmla="*/ 3909015 h 8346397"/>
              <a:gd name="connsiteX138" fmla="*/ 2656133 w 4233616"/>
              <a:gd name="connsiteY138" fmla="*/ 3854247 h 8346397"/>
              <a:gd name="connsiteX139" fmla="*/ 2689471 w 4233616"/>
              <a:gd name="connsiteY139" fmla="*/ 3937590 h 8346397"/>
              <a:gd name="connsiteX140" fmla="*/ 2734715 w 4233616"/>
              <a:gd name="connsiteY140" fmla="*/ 3982834 h 8346397"/>
              <a:gd name="connsiteX141" fmla="*/ 2808533 w 4233616"/>
              <a:gd name="connsiteY141" fmla="*/ 4006647 h 8346397"/>
              <a:gd name="connsiteX142" fmla="*/ 2860921 w 4233616"/>
              <a:gd name="connsiteY142" fmla="*/ 4075703 h 8346397"/>
              <a:gd name="connsiteX143" fmla="*/ 2946646 w 4233616"/>
              <a:gd name="connsiteY143" fmla="*/ 4130472 h 8346397"/>
              <a:gd name="connsiteX144" fmla="*/ 2999033 w 4233616"/>
              <a:gd name="connsiteY144" fmla="*/ 4163809 h 8346397"/>
              <a:gd name="connsiteX145" fmla="*/ 2870446 w 4233616"/>
              <a:gd name="connsiteY145" fmla="*/ 4256678 h 8346397"/>
              <a:gd name="connsiteX146" fmla="*/ 2868064 w 4233616"/>
              <a:gd name="connsiteY146" fmla="*/ 4311446 h 8346397"/>
              <a:gd name="connsiteX147" fmla="*/ 2970458 w 4233616"/>
              <a:gd name="connsiteY147" fmla="*/ 4428128 h 8346397"/>
              <a:gd name="connsiteX148" fmla="*/ 3065708 w 4233616"/>
              <a:gd name="connsiteY148" fmla="*/ 4490040 h 8346397"/>
              <a:gd name="connsiteX149" fmla="*/ 3096665 w 4233616"/>
              <a:gd name="connsiteY149" fmla="*/ 4528140 h 8346397"/>
              <a:gd name="connsiteX150" fmla="*/ 3082377 w 4233616"/>
              <a:gd name="connsiteY150" fmla="*/ 4609103 h 8346397"/>
              <a:gd name="connsiteX151" fmla="*/ 3077615 w 4233616"/>
              <a:gd name="connsiteY151" fmla="*/ 4692447 h 8346397"/>
              <a:gd name="connsiteX152" fmla="*/ 3034752 w 4233616"/>
              <a:gd name="connsiteY152" fmla="*/ 4701972 h 8346397"/>
              <a:gd name="connsiteX153" fmla="*/ 3008558 w 4233616"/>
              <a:gd name="connsiteY153" fmla="*/ 4718640 h 8346397"/>
              <a:gd name="connsiteX154" fmla="*/ 3053802 w 4233616"/>
              <a:gd name="connsiteY154" fmla="*/ 4795632 h 8346397"/>
              <a:gd name="connsiteX155" fmla="*/ 3037133 w 4233616"/>
              <a:gd name="connsiteY155" fmla="*/ 4868659 h 8346397"/>
              <a:gd name="connsiteX156" fmla="*/ 3020465 w 4233616"/>
              <a:gd name="connsiteY156" fmla="*/ 5004390 h 8346397"/>
              <a:gd name="connsiteX157" fmla="*/ 2982365 w 4233616"/>
              <a:gd name="connsiteY157" fmla="*/ 5044872 h 8346397"/>
              <a:gd name="connsiteX158" fmla="*/ 2965696 w 4233616"/>
              <a:gd name="connsiteY158" fmla="*/ 5166315 h 8346397"/>
              <a:gd name="connsiteX159" fmla="*/ 2937121 w 4233616"/>
              <a:gd name="connsiteY159" fmla="*/ 5285378 h 8346397"/>
              <a:gd name="connsiteX160" fmla="*/ 2989508 w 4233616"/>
              <a:gd name="connsiteY160" fmla="*/ 5302047 h 8346397"/>
              <a:gd name="connsiteX161" fmla="*/ 2987127 w 4233616"/>
              <a:gd name="connsiteY161" fmla="*/ 5347290 h 8346397"/>
              <a:gd name="connsiteX162" fmla="*/ 2984746 w 4233616"/>
              <a:gd name="connsiteY162" fmla="*/ 5402059 h 8346397"/>
              <a:gd name="connsiteX163" fmla="*/ 3041896 w 4233616"/>
              <a:gd name="connsiteY163" fmla="*/ 5471115 h 8346397"/>
              <a:gd name="connsiteX164" fmla="*/ 3089521 w 4233616"/>
              <a:gd name="connsiteY164" fmla="*/ 5597322 h 8346397"/>
              <a:gd name="connsiteX165" fmla="*/ 2996652 w 4233616"/>
              <a:gd name="connsiteY165" fmla="*/ 5887834 h 8346397"/>
              <a:gd name="connsiteX166" fmla="*/ 3018083 w 4233616"/>
              <a:gd name="connsiteY166" fmla="*/ 5942603 h 8346397"/>
              <a:gd name="connsiteX167" fmla="*/ 3044277 w 4233616"/>
              <a:gd name="connsiteY167" fmla="*/ 5994990 h 8346397"/>
              <a:gd name="connsiteX168" fmla="*/ 3049040 w 4233616"/>
              <a:gd name="connsiteY168" fmla="*/ 6099765 h 8346397"/>
              <a:gd name="connsiteX169" fmla="*/ 3028402 w 4233616"/>
              <a:gd name="connsiteY169" fmla="*/ 6195807 h 8346397"/>
              <a:gd name="connsiteX170" fmla="*/ 2956170 w 4233616"/>
              <a:gd name="connsiteY170" fmla="*/ 6259310 h 8346397"/>
              <a:gd name="connsiteX171" fmla="*/ 2920452 w 4233616"/>
              <a:gd name="connsiteY171" fmla="*/ 6240259 h 8346397"/>
              <a:gd name="connsiteX172" fmla="*/ 2849015 w 4233616"/>
              <a:gd name="connsiteY172" fmla="*/ 6252165 h 8346397"/>
              <a:gd name="connsiteX173" fmla="*/ 2713283 w 4233616"/>
              <a:gd name="connsiteY173" fmla="*/ 6364084 h 8346397"/>
              <a:gd name="connsiteX174" fmla="*/ 2606127 w 4233616"/>
              <a:gd name="connsiteY174" fmla="*/ 6349797 h 8346397"/>
              <a:gd name="connsiteX175" fmla="*/ 2575171 w 4233616"/>
              <a:gd name="connsiteY175" fmla="*/ 6378372 h 8346397"/>
              <a:gd name="connsiteX176" fmla="*/ 2508495 w 4233616"/>
              <a:gd name="connsiteY176" fmla="*/ 6423614 h 8346397"/>
              <a:gd name="connsiteX177" fmla="*/ 2391815 w 4233616"/>
              <a:gd name="connsiteY177" fmla="*/ 6411709 h 8346397"/>
              <a:gd name="connsiteX178" fmla="*/ 2368002 w 4233616"/>
              <a:gd name="connsiteY178" fmla="*/ 6528390 h 8346397"/>
              <a:gd name="connsiteX179" fmla="*/ 2363240 w 4233616"/>
              <a:gd name="connsiteY179" fmla="*/ 6564109 h 8346397"/>
              <a:gd name="connsiteX180" fmla="*/ 2339428 w 4233616"/>
              <a:gd name="connsiteY180" fmla="*/ 6583159 h 8346397"/>
              <a:gd name="connsiteX181" fmla="*/ 2141783 w 4233616"/>
              <a:gd name="connsiteY181" fmla="*/ 6535534 h 8346397"/>
              <a:gd name="connsiteX182" fmla="*/ 2103683 w 4233616"/>
              <a:gd name="connsiteY182" fmla="*/ 6587922 h 8346397"/>
              <a:gd name="connsiteX183" fmla="*/ 2072727 w 4233616"/>
              <a:gd name="connsiteY183" fmla="*/ 6683172 h 8346397"/>
              <a:gd name="connsiteX184" fmla="*/ 2039389 w 4233616"/>
              <a:gd name="connsiteY184" fmla="*/ 6747465 h 8346397"/>
              <a:gd name="connsiteX185" fmla="*/ 2051296 w 4233616"/>
              <a:gd name="connsiteY185" fmla="*/ 6809378 h 8346397"/>
              <a:gd name="connsiteX186" fmla="*/ 2184646 w 4233616"/>
              <a:gd name="connsiteY186" fmla="*/ 6921297 h 8346397"/>
              <a:gd name="connsiteX187" fmla="*/ 2253702 w 4233616"/>
              <a:gd name="connsiteY187" fmla="*/ 6954634 h 8346397"/>
              <a:gd name="connsiteX188" fmla="*/ 2237033 w 4233616"/>
              <a:gd name="connsiteY188" fmla="*/ 6978447 h 8346397"/>
              <a:gd name="connsiteX189" fmla="*/ 2201315 w 4233616"/>
              <a:gd name="connsiteY189" fmla="*/ 6997497 h 8346397"/>
              <a:gd name="connsiteX190" fmla="*/ 2234652 w 4233616"/>
              <a:gd name="connsiteY190" fmla="*/ 7073697 h 8346397"/>
              <a:gd name="connsiteX191" fmla="*/ 2203696 w 4233616"/>
              <a:gd name="connsiteY191" fmla="*/ 7095128 h 8346397"/>
              <a:gd name="connsiteX192" fmla="*/ 2098921 w 4233616"/>
              <a:gd name="connsiteY192" fmla="*/ 7033215 h 8346397"/>
              <a:gd name="connsiteX193" fmla="*/ 2056058 w 4233616"/>
              <a:gd name="connsiteY193" fmla="*/ 7059409 h 8346397"/>
              <a:gd name="connsiteX194" fmla="*/ 1996527 w 4233616"/>
              <a:gd name="connsiteY194" fmla="*/ 6957015 h 8346397"/>
              <a:gd name="connsiteX195" fmla="*/ 1879846 w 4233616"/>
              <a:gd name="connsiteY195" fmla="*/ 6983209 h 8346397"/>
              <a:gd name="connsiteX196" fmla="*/ 1815552 w 4233616"/>
              <a:gd name="connsiteY196" fmla="*/ 6987972 h 8346397"/>
              <a:gd name="connsiteX197" fmla="*/ 1765546 w 4233616"/>
              <a:gd name="connsiteY197" fmla="*/ 6983210 h 8346397"/>
              <a:gd name="connsiteX198" fmla="*/ 1708396 w 4233616"/>
              <a:gd name="connsiteY198" fmla="*/ 7028453 h 8346397"/>
              <a:gd name="connsiteX199" fmla="*/ 1529802 w 4233616"/>
              <a:gd name="connsiteY199" fmla="*/ 6987972 h 8346397"/>
              <a:gd name="connsiteX200" fmla="*/ 1553614 w 4233616"/>
              <a:gd name="connsiteY200" fmla="*/ 7114178 h 8346397"/>
              <a:gd name="connsiteX201" fmla="*/ 1477415 w 4233616"/>
              <a:gd name="connsiteY201" fmla="*/ 7159422 h 8346397"/>
              <a:gd name="connsiteX202" fmla="*/ 1415502 w 4233616"/>
              <a:gd name="connsiteY202" fmla="*/ 7226096 h 8346397"/>
              <a:gd name="connsiteX203" fmla="*/ 1265483 w 4233616"/>
              <a:gd name="connsiteY203" fmla="*/ 7218953 h 8346397"/>
              <a:gd name="connsiteX204" fmla="*/ 1213096 w 4233616"/>
              <a:gd name="connsiteY204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182265 w 4233616"/>
              <a:gd name="connsiteY8" fmla="*/ 2811257 h 8346397"/>
              <a:gd name="connsiteX9" fmla="*/ 2115590 w 4233616"/>
              <a:gd name="connsiteY9" fmla="*/ 2727913 h 8346397"/>
              <a:gd name="connsiteX10" fmla="*/ 2091777 w 4233616"/>
              <a:gd name="connsiteY10" fmla="*/ 2670763 h 8346397"/>
              <a:gd name="connsiteX11" fmla="*/ 2006845 w 4233616"/>
              <a:gd name="connsiteY11" fmla="*/ 2527095 h 8346397"/>
              <a:gd name="connsiteX12" fmla="*/ 1953665 w 4233616"/>
              <a:gd name="connsiteY12" fmla="*/ 2451688 h 8346397"/>
              <a:gd name="connsiteX13" fmla="*/ 2006052 w 4233616"/>
              <a:gd name="connsiteY13" fmla="*/ 2337388 h 8346397"/>
              <a:gd name="connsiteX14" fmla="*/ 2072727 w 4233616"/>
              <a:gd name="connsiteY14" fmla="*/ 2256426 h 8346397"/>
              <a:gd name="connsiteX15" fmla="*/ 2056058 w 4233616"/>
              <a:gd name="connsiteY15" fmla="*/ 2223088 h 8346397"/>
              <a:gd name="connsiteX16" fmla="*/ 2067965 w 4233616"/>
              <a:gd name="connsiteY16" fmla="*/ 2130220 h 8346397"/>
              <a:gd name="connsiteX17" fmla="*/ 2137021 w 4233616"/>
              <a:gd name="connsiteY17" fmla="*/ 1992107 h 8346397"/>
              <a:gd name="connsiteX18" fmla="*/ 2165596 w 4233616"/>
              <a:gd name="connsiteY18" fmla="*/ 1944482 h 8346397"/>
              <a:gd name="connsiteX19" fmla="*/ 2203696 w 4233616"/>
              <a:gd name="connsiteY19" fmla="*/ 1937338 h 8346397"/>
              <a:gd name="connsiteX20" fmla="*/ 2198933 w 4233616"/>
              <a:gd name="connsiteY20" fmla="*/ 1906382 h 8346397"/>
              <a:gd name="connsiteX21" fmla="*/ 2406102 w 4233616"/>
              <a:gd name="connsiteY21" fmla="*/ 1782557 h 8346397"/>
              <a:gd name="connsiteX22" fmla="*/ 2494208 w 4233616"/>
              <a:gd name="connsiteY22" fmla="*/ 1715882 h 8346397"/>
              <a:gd name="connsiteX23" fmla="*/ 2513258 w 4233616"/>
              <a:gd name="connsiteY23" fmla="*/ 1630157 h 8346397"/>
              <a:gd name="connsiteX24" fmla="*/ 2522784 w 4233616"/>
              <a:gd name="connsiteY24" fmla="*/ 1584913 h 8346397"/>
              <a:gd name="connsiteX25" fmla="*/ 2577552 w 4233616"/>
              <a:gd name="connsiteY25" fmla="*/ 1527763 h 8346397"/>
              <a:gd name="connsiteX26" fmla="*/ 2606127 w 4233616"/>
              <a:gd name="connsiteY26" fmla="*/ 1499188 h 8346397"/>
              <a:gd name="connsiteX27" fmla="*/ 2634702 w 4233616"/>
              <a:gd name="connsiteY27" fmla="*/ 1492045 h 8346397"/>
              <a:gd name="connsiteX28" fmla="*/ 2672802 w 4233616"/>
              <a:gd name="connsiteY28" fmla="*/ 1368220 h 8346397"/>
              <a:gd name="connsiteX29" fmla="*/ 2806153 w 4233616"/>
              <a:gd name="connsiteY29" fmla="*/ 1334883 h 8346397"/>
              <a:gd name="connsiteX30" fmla="*/ 2944265 w 4233616"/>
              <a:gd name="connsiteY30" fmla="*/ 1325357 h 8346397"/>
              <a:gd name="connsiteX31" fmla="*/ 2968077 w 4233616"/>
              <a:gd name="connsiteY31" fmla="*/ 1206295 h 8346397"/>
              <a:gd name="connsiteX32" fmla="*/ 3049040 w 4233616"/>
              <a:gd name="connsiteY32" fmla="*/ 1169783 h 8346397"/>
              <a:gd name="connsiteX33" fmla="*/ 3153814 w 4233616"/>
              <a:gd name="connsiteY33" fmla="*/ 1125332 h 8346397"/>
              <a:gd name="connsiteX34" fmla="*/ 3225252 w 4233616"/>
              <a:gd name="connsiteY34" fmla="*/ 1049132 h 8346397"/>
              <a:gd name="connsiteX35" fmla="*/ 3310977 w 4233616"/>
              <a:gd name="connsiteY35" fmla="*/ 996745 h 8346397"/>
              <a:gd name="connsiteX36" fmla="*/ 3056977 w 4233616"/>
              <a:gd name="connsiteY36" fmla="*/ 982457 h 8346397"/>
              <a:gd name="connsiteX37" fmla="*/ 2958552 w 4233616"/>
              <a:gd name="connsiteY37" fmla="*/ 976107 h 8346397"/>
              <a:gd name="connsiteX38" fmla="*/ 2926802 w 4233616"/>
              <a:gd name="connsiteY38" fmla="*/ 906257 h 8346397"/>
              <a:gd name="connsiteX39" fmla="*/ 2866477 w 4233616"/>
              <a:gd name="connsiteY39" fmla="*/ 893559 h 8346397"/>
              <a:gd name="connsiteX40" fmla="*/ 2799802 w 4233616"/>
              <a:gd name="connsiteY40" fmla="*/ 874507 h 8346397"/>
              <a:gd name="connsiteX41" fmla="*/ 2761702 w 4233616"/>
              <a:gd name="connsiteY41" fmla="*/ 807832 h 8346397"/>
              <a:gd name="connsiteX42" fmla="*/ 2609302 w 4233616"/>
              <a:gd name="connsiteY42" fmla="*/ 760207 h 8346397"/>
              <a:gd name="connsiteX43" fmla="*/ 2580727 w 4233616"/>
              <a:gd name="connsiteY43" fmla="*/ 604632 h 8346397"/>
              <a:gd name="connsiteX44" fmla="*/ 2526752 w 4233616"/>
              <a:gd name="connsiteY44" fmla="*/ 531609 h 8346397"/>
              <a:gd name="connsiteX45" fmla="*/ 2596602 w 4233616"/>
              <a:gd name="connsiteY45" fmla="*/ 407782 h 8346397"/>
              <a:gd name="connsiteX46" fmla="*/ 2629939 w 4233616"/>
              <a:gd name="connsiteY46" fmla="*/ 310947 h 8346397"/>
              <a:gd name="connsiteX47" fmla="*/ 2517227 w 4233616"/>
              <a:gd name="connsiteY47" fmla="*/ 239507 h 8346397"/>
              <a:gd name="connsiteX48" fmla="*/ 2402927 w 4233616"/>
              <a:gd name="connsiteY48" fmla="*/ 271257 h 8346397"/>
              <a:gd name="connsiteX49" fmla="*/ 2275927 w 4233616"/>
              <a:gd name="connsiteY49" fmla="*/ 198232 h 8346397"/>
              <a:gd name="connsiteX50" fmla="*/ 2133052 w 4233616"/>
              <a:gd name="connsiteY50" fmla="*/ 233157 h 8346397"/>
              <a:gd name="connsiteX51" fmla="*/ 1913977 w 4233616"/>
              <a:gd name="connsiteY51" fmla="*/ 36309 h 8346397"/>
              <a:gd name="connsiteX52" fmla="*/ 1777452 w 4233616"/>
              <a:gd name="connsiteY52" fmla="*/ 13289 h 8346397"/>
              <a:gd name="connsiteX53" fmla="*/ 1703633 w 4233616"/>
              <a:gd name="connsiteY53" fmla="*/ 41864 h 8346397"/>
              <a:gd name="connsiteX54" fmla="*/ 1615527 w 4233616"/>
              <a:gd name="connsiteY54" fmla="*/ 75203 h 8346397"/>
              <a:gd name="connsiteX55" fmla="*/ 1515515 w 4233616"/>
              <a:gd name="connsiteY55" fmla="*/ 129971 h 8346397"/>
              <a:gd name="connsiteX56" fmla="*/ 1525040 w 4233616"/>
              <a:gd name="connsiteY56" fmla="*/ 194264 h 8346397"/>
              <a:gd name="connsiteX57" fmla="*/ 1505990 w 4233616"/>
              <a:gd name="connsiteY57" fmla="*/ 251415 h 8346397"/>
              <a:gd name="connsiteX58" fmla="*/ 1413121 w 4233616"/>
              <a:gd name="connsiteY58" fmla="*/ 270464 h 8346397"/>
              <a:gd name="connsiteX59" fmla="*/ 1339302 w 4233616"/>
              <a:gd name="connsiteY59" fmla="*/ 306184 h 8346397"/>
              <a:gd name="connsiteX60" fmla="*/ 1260721 w 4233616"/>
              <a:gd name="connsiteY60" fmla="*/ 346665 h 8346397"/>
              <a:gd name="connsiteX61" fmla="*/ 1191665 w 4233616"/>
              <a:gd name="connsiteY61" fmla="*/ 272847 h 8346397"/>
              <a:gd name="connsiteX62" fmla="*/ 1082127 w 4233616"/>
              <a:gd name="connsiteY62" fmla="*/ 353809 h 8346397"/>
              <a:gd name="connsiteX63" fmla="*/ 1020215 w 4233616"/>
              <a:gd name="connsiteY63" fmla="*/ 420484 h 8346397"/>
              <a:gd name="connsiteX64" fmla="*/ 858290 w 4233616"/>
              <a:gd name="connsiteY64" fmla="*/ 301422 h 8346397"/>
              <a:gd name="connsiteX65" fmla="*/ 796377 w 4233616"/>
              <a:gd name="connsiteY65" fmla="*/ 406196 h 8346397"/>
              <a:gd name="connsiteX66" fmla="*/ 755896 w 4233616"/>
              <a:gd name="connsiteY66" fmla="*/ 341903 h 8346397"/>
              <a:gd name="connsiteX67" fmla="*/ 689221 w 4233616"/>
              <a:gd name="connsiteY67" fmla="*/ 270465 h 8346397"/>
              <a:gd name="connsiteX68" fmla="*/ 667790 w 4233616"/>
              <a:gd name="connsiteY68" fmla="*/ 313328 h 8346397"/>
              <a:gd name="connsiteX69" fmla="*/ 620165 w 4233616"/>
              <a:gd name="connsiteY69" fmla="*/ 382384 h 8346397"/>
              <a:gd name="connsiteX70" fmla="*/ 589208 w 4233616"/>
              <a:gd name="connsiteY70" fmla="*/ 396672 h 8346397"/>
              <a:gd name="connsiteX71" fmla="*/ 498721 w 4233616"/>
              <a:gd name="connsiteY71" fmla="*/ 482397 h 8346397"/>
              <a:gd name="connsiteX72" fmla="*/ 396327 w 4233616"/>
              <a:gd name="connsiteY72" fmla="*/ 380003 h 8346397"/>
              <a:gd name="connsiteX73" fmla="*/ 243927 w 4233616"/>
              <a:gd name="connsiteY73" fmla="*/ 294278 h 8346397"/>
              <a:gd name="connsiteX74" fmla="*/ 174871 w 4233616"/>
              <a:gd name="connsiteY74" fmla="*/ 327615 h 8346397"/>
              <a:gd name="connsiteX75" fmla="*/ 127246 w 4233616"/>
              <a:gd name="connsiteY75" fmla="*/ 410959 h 8346397"/>
              <a:gd name="connsiteX76" fmla="*/ 43902 w 4233616"/>
              <a:gd name="connsiteY76" fmla="*/ 472872 h 8346397"/>
              <a:gd name="connsiteX77" fmla="*/ 8183 w 4233616"/>
              <a:gd name="connsiteY77" fmla="*/ 484778 h 8346397"/>
              <a:gd name="connsiteX78" fmla="*/ 198683 w 4233616"/>
              <a:gd name="connsiteY78" fmla="*/ 689565 h 8346397"/>
              <a:gd name="connsiteX79" fmla="*/ 265359 w 4233616"/>
              <a:gd name="connsiteY79" fmla="*/ 706234 h 8346397"/>
              <a:gd name="connsiteX80" fmla="*/ 298697 w 4233616"/>
              <a:gd name="connsiteY80" fmla="*/ 730047 h 8346397"/>
              <a:gd name="connsiteX81" fmla="*/ 296315 w 4233616"/>
              <a:gd name="connsiteY81" fmla="*/ 901496 h 8346397"/>
              <a:gd name="connsiteX82" fmla="*/ 362990 w 4233616"/>
              <a:gd name="connsiteY82" fmla="*/ 906259 h 8346397"/>
              <a:gd name="connsiteX83" fmla="*/ 401090 w 4233616"/>
              <a:gd name="connsiteY83" fmla="*/ 856253 h 8346397"/>
              <a:gd name="connsiteX84" fmla="*/ 482052 w 4233616"/>
              <a:gd name="connsiteY84" fmla="*/ 894353 h 8346397"/>
              <a:gd name="connsiteX85" fmla="*/ 420140 w 4233616"/>
              <a:gd name="connsiteY85" fmla="*/ 1039609 h 8346397"/>
              <a:gd name="connsiteX86" fmla="*/ 434427 w 4233616"/>
              <a:gd name="connsiteY86" fmla="*/ 1087234 h 8346397"/>
              <a:gd name="connsiteX87" fmla="*/ 379658 w 4233616"/>
              <a:gd name="connsiteY87" fmla="*/ 1139622 h 8346397"/>
              <a:gd name="connsiteX88" fmla="*/ 415377 w 4233616"/>
              <a:gd name="connsiteY88" fmla="*/ 1168196 h 8346397"/>
              <a:gd name="connsiteX89" fmla="*/ 486815 w 4233616"/>
              <a:gd name="connsiteY89" fmla="*/ 1256303 h 8346397"/>
              <a:gd name="connsiteX90" fmla="*/ 527296 w 4233616"/>
              <a:gd name="connsiteY90" fmla="*/ 1344409 h 8346397"/>
              <a:gd name="connsiteX91" fmla="*/ 636833 w 4233616"/>
              <a:gd name="connsiteY91" fmla="*/ 1396797 h 8346397"/>
              <a:gd name="connsiteX92" fmla="*/ 746371 w 4233616"/>
              <a:gd name="connsiteY92" fmla="*/ 1420609 h 8346397"/>
              <a:gd name="connsiteX93" fmla="*/ 829715 w 4233616"/>
              <a:gd name="connsiteY93" fmla="*/ 1468234 h 8346397"/>
              <a:gd name="connsiteX94" fmla="*/ 913058 w 4233616"/>
              <a:gd name="connsiteY94" fmla="*/ 1442040 h 8346397"/>
              <a:gd name="connsiteX95" fmla="*/ 994021 w 4233616"/>
              <a:gd name="connsiteY95" fmla="*/ 1368222 h 8346397"/>
              <a:gd name="connsiteX96" fmla="*/ 1103558 w 4233616"/>
              <a:gd name="connsiteY96" fmla="*/ 1351553 h 8346397"/>
              <a:gd name="connsiteX97" fmla="*/ 1170233 w 4233616"/>
              <a:gd name="connsiteY97" fmla="*/ 1356315 h 8346397"/>
              <a:gd name="connsiteX98" fmla="*/ 1329777 w 4233616"/>
              <a:gd name="connsiteY98" fmla="*/ 1465853 h 8346397"/>
              <a:gd name="connsiteX99" fmla="*/ 1389308 w 4233616"/>
              <a:gd name="connsiteY99" fmla="*/ 1494428 h 8346397"/>
              <a:gd name="connsiteX100" fmla="*/ 1260721 w 4233616"/>
              <a:gd name="connsiteY100" fmla="*/ 1596822 h 8346397"/>
              <a:gd name="connsiteX101" fmla="*/ 1263102 w 4233616"/>
              <a:gd name="connsiteY101" fmla="*/ 1661115 h 8346397"/>
              <a:gd name="connsiteX102" fmla="*/ 1425027 w 4233616"/>
              <a:gd name="connsiteY102" fmla="*/ 1613490 h 8346397"/>
              <a:gd name="connsiteX103" fmla="*/ 1386927 w 4233616"/>
              <a:gd name="connsiteY103" fmla="*/ 1677784 h 8346397"/>
              <a:gd name="connsiteX104" fmla="*/ 1405977 w 4233616"/>
              <a:gd name="connsiteY104" fmla="*/ 1751603 h 8346397"/>
              <a:gd name="connsiteX105" fmla="*/ 1517896 w 4233616"/>
              <a:gd name="connsiteY105" fmla="*/ 1787322 h 8346397"/>
              <a:gd name="connsiteX106" fmla="*/ 1591715 w 4233616"/>
              <a:gd name="connsiteY106" fmla="*/ 1803990 h 8346397"/>
              <a:gd name="connsiteX107" fmla="*/ 1501227 w 4233616"/>
              <a:gd name="connsiteY107" fmla="*/ 1934959 h 8346397"/>
              <a:gd name="connsiteX108" fmla="*/ 1494083 w 4233616"/>
              <a:gd name="connsiteY108" fmla="*/ 1984965 h 8346397"/>
              <a:gd name="connsiteX109" fmla="*/ 1422646 w 4233616"/>
              <a:gd name="connsiteY109" fmla="*/ 2020684 h 8346397"/>
              <a:gd name="connsiteX110" fmla="*/ 1391690 w 4233616"/>
              <a:gd name="connsiteY110" fmla="*/ 2082597 h 8346397"/>
              <a:gd name="connsiteX111" fmla="*/ 1260721 w 4233616"/>
              <a:gd name="connsiteY111" fmla="*/ 2056403 h 8346397"/>
              <a:gd name="connsiteX112" fmla="*/ 1139277 w 4233616"/>
              <a:gd name="connsiteY112" fmla="*/ 2056402 h 8346397"/>
              <a:gd name="connsiteX113" fmla="*/ 1072602 w 4233616"/>
              <a:gd name="connsiteY113" fmla="*/ 2084978 h 8346397"/>
              <a:gd name="connsiteX114" fmla="*/ 1065458 w 4233616"/>
              <a:gd name="connsiteY114" fmla="*/ 2184990 h 8346397"/>
              <a:gd name="connsiteX115" fmla="*/ 977352 w 4233616"/>
              <a:gd name="connsiteY115" fmla="*/ 2273097 h 8346397"/>
              <a:gd name="connsiteX116" fmla="*/ 1120227 w 4233616"/>
              <a:gd name="connsiteY116" fmla="*/ 2335009 h 8346397"/>
              <a:gd name="connsiteX117" fmla="*/ 1170234 w 4233616"/>
              <a:gd name="connsiteY117" fmla="*/ 2370727 h 8346397"/>
              <a:gd name="connsiteX118" fmla="*/ 1222621 w 4233616"/>
              <a:gd name="connsiteY118" fmla="*/ 2387397 h 8346397"/>
              <a:gd name="connsiteX119" fmla="*/ 1272627 w 4233616"/>
              <a:gd name="connsiteY119" fmla="*/ 2437403 h 8346397"/>
              <a:gd name="connsiteX120" fmla="*/ 1329777 w 4233616"/>
              <a:gd name="connsiteY120" fmla="*/ 2458834 h 8346397"/>
              <a:gd name="connsiteX121" fmla="*/ 1422646 w 4233616"/>
              <a:gd name="connsiteY121" fmla="*/ 2535034 h 8346397"/>
              <a:gd name="connsiteX122" fmla="*/ 1508371 w 4233616"/>
              <a:gd name="connsiteY122" fmla="*/ 2568373 h 8346397"/>
              <a:gd name="connsiteX123" fmla="*/ 1641721 w 4233616"/>
              <a:gd name="connsiteY123" fmla="*/ 2716009 h 8346397"/>
              <a:gd name="connsiteX124" fmla="*/ 1725065 w 4233616"/>
              <a:gd name="connsiteY124" fmla="*/ 2870790 h 8346397"/>
              <a:gd name="connsiteX125" fmla="*/ 1850477 w 4233616"/>
              <a:gd name="connsiteY125" fmla="*/ 2931907 h 8346397"/>
              <a:gd name="connsiteX126" fmla="*/ 1896514 w 4233616"/>
              <a:gd name="connsiteY126" fmla="*/ 2977947 h 8346397"/>
              <a:gd name="connsiteX127" fmla="*/ 1927471 w 4233616"/>
              <a:gd name="connsiteY127" fmla="*/ 3082722 h 8346397"/>
              <a:gd name="connsiteX128" fmla="*/ 1989383 w 4233616"/>
              <a:gd name="connsiteY128" fmla="*/ 3185115 h 8346397"/>
              <a:gd name="connsiteX129" fmla="*/ 2051296 w 4233616"/>
              <a:gd name="connsiteY129" fmla="*/ 3223215 h 8346397"/>
              <a:gd name="connsiteX130" fmla="*/ 2182265 w 4233616"/>
              <a:gd name="connsiteY130" fmla="*/ 3370853 h 8346397"/>
              <a:gd name="connsiteX131" fmla="*/ 2325139 w 4233616"/>
              <a:gd name="connsiteY131" fmla="*/ 3447053 h 8346397"/>
              <a:gd name="connsiteX132" fmla="*/ 2384671 w 4233616"/>
              <a:gd name="connsiteY132" fmla="*/ 3532778 h 8346397"/>
              <a:gd name="connsiteX133" fmla="*/ 2432296 w 4233616"/>
              <a:gd name="connsiteY133" fmla="*/ 3599453 h 8346397"/>
              <a:gd name="connsiteX134" fmla="*/ 2479921 w 4233616"/>
              <a:gd name="connsiteY134" fmla="*/ 3589929 h 8346397"/>
              <a:gd name="connsiteX135" fmla="*/ 2484683 w 4233616"/>
              <a:gd name="connsiteY135" fmla="*/ 3742328 h 8346397"/>
              <a:gd name="connsiteX136" fmla="*/ 2537071 w 4233616"/>
              <a:gd name="connsiteY136" fmla="*/ 3835197 h 8346397"/>
              <a:gd name="connsiteX137" fmla="*/ 2529927 w 4233616"/>
              <a:gd name="connsiteY137" fmla="*/ 3873297 h 8346397"/>
              <a:gd name="connsiteX138" fmla="*/ 2598983 w 4233616"/>
              <a:gd name="connsiteY138" fmla="*/ 3909015 h 8346397"/>
              <a:gd name="connsiteX139" fmla="*/ 2656133 w 4233616"/>
              <a:gd name="connsiteY139" fmla="*/ 3854247 h 8346397"/>
              <a:gd name="connsiteX140" fmla="*/ 2689471 w 4233616"/>
              <a:gd name="connsiteY140" fmla="*/ 3937590 h 8346397"/>
              <a:gd name="connsiteX141" fmla="*/ 2734715 w 4233616"/>
              <a:gd name="connsiteY141" fmla="*/ 3982834 h 8346397"/>
              <a:gd name="connsiteX142" fmla="*/ 2808533 w 4233616"/>
              <a:gd name="connsiteY142" fmla="*/ 4006647 h 8346397"/>
              <a:gd name="connsiteX143" fmla="*/ 2860921 w 4233616"/>
              <a:gd name="connsiteY143" fmla="*/ 4075703 h 8346397"/>
              <a:gd name="connsiteX144" fmla="*/ 2946646 w 4233616"/>
              <a:gd name="connsiteY144" fmla="*/ 4130472 h 8346397"/>
              <a:gd name="connsiteX145" fmla="*/ 2999033 w 4233616"/>
              <a:gd name="connsiteY145" fmla="*/ 4163809 h 8346397"/>
              <a:gd name="connsiteX146" fmla="*/ 2870446 w 4233616"/>
              <a:gd name="connsiteY146" fmla="*/ 4256678 h 8346397"/>
              <a:gd name="connsiteX147" fmla="*/ 2868064 w 4233616"/>
              <a:gd name="connsiteY147" fmla="*/ 4311446 h 8346397"/>
              <a:gd name="connsiteX148" fmla="*/ 2970458 w 4233616"/>
              <a:gd name="connsiteY148" fmla="*/ 4428128 h 8346397"/>
              <a:gd name="connsiteX149" fmla="*/ 3065708 w 4233616"/>
              <a:gd name="connsiteY149" fmla="*/ 4490040 h 8346397"/>
              <a:gd name="connsiteX150" fmla="*/ 3096665 w 4233616"/>
              <a:gd name="connsiteY150" fmla="*/ 4528140 h 8346397"/>
              <a:gd name="connsiteX151" fmla="*/ 3082377 w 4233616"/>
              <a:gd name="connsiteY151" fmla="*/ 4609103 h 8346397"/>
              <a:gd name="connsiteX152" fmla="*/ 3077615 w 4233616"/>
              <a:gd name="connsiteY152" fmla="*/ 4692447 h 8346397"/>
              <a:gd name="connsiteX153" fmla="*/ 3034752 w 4233616"/>
              <a:gd name="connsiteY153" fmla="*/ 4701972 h 8346397"/>
              <a:gd name="connsiteX154" fmla="*/ 3008558 w 4233616"/>
              <a:gd name="connsiteY154" fmla="*/ 4718640 h 8346397"/>
              <a:gd name="connsiteX155" fmla="*/ 3053802 w 4233616"/>
              <a:gd name="connsiteY155" fmla="*/ 4795632 h 8346397"/>
              <a:gd name="connsiteX156" fmla="*/ 3037133 w 4233616"/>
              <a:gd name="connsiteY156" fmla="*/ 4868659 h 8346397"/>
              <a:gd name="connsiteX157" fmla="*/ 3020465 w 4233616"/>
              <a:gd name="connsiteY157" fmla="*/ 5004390 h 8346397"/>
              <a:gd name="connsiteX158" fmla="*/ 2982365 w 4233616"/>
              <a:gd name="connsiteY158" fmla="*/ 5044872 h 8346397"/>
              <a:gd name="connsiteX159" fmla="*/ 2965696 w 4233616"/>
              <a:gd name="connsiteY159" fmla="*/ 5166315 h 8346397"/>
              <a:gd name="connsiteX160" fmla="*/ 2937121 w 4233616"/>
              <a:gd name="connsiteY160" fmla="*/ 5285378 h 8346397"/>
              <a:gd name="connsiteX161" fmla="*/ 2989508 w 4233616"/>
              <a:gd name="connsiteY161" fmla="*/ 5302047 h 8346397"/>
              <a:gd name="connsiteX162" fmla="*/ 2987127 w 4233616"/>
              <a:gd name="connsiteY162" fmla="*/ 5347290 h 8346397"/>
              <a:gd name="connsiteX163" fmla="*/ 2984746 w 4233616"/>
              <a:gd name="connsiteY163" fmla="*/ 5402059 h 8346397"/>
              <a:gd name="connsiteX164" fmla="*/ 3041896 w 4233616"/>
              <a:gd name="connsiteY164" fmla="*/ 5471115 h 8346397"/>
              <a:gd name="connsiteX165" fmla="*/ 3089521 w 4233616"/>
              <a:gd name="connsiteY165" fmla="*/ 5597322 h 8346397"/>
              <a:gd name="connsiteX166" fmla="*/ 2996652 w 4233616"/>
              <a:gd name="connsiteY166" fmla="*/ 5887834 h 8346397"/>
              <a:gd name="connsiteX167" fmla="*/ 3018083 w 4233616"/>
              <a:gd name="connsiteY167" fmla="*/ 5942603 h 8346397"/>
              <a:gd name="connsiteX168" fmla="*/ 3044277 w 4233616"/>
              <a:gd name="connsiteY168" fmla="*/ 5994990 h 8346397"/>
              <a:gd name="connsiteX169" fmla="*/ 3049040 w 4233616"/>
              <a:gd name="connsiteY169" fmla="*/ 6099765 h 8346397"/>
              <a:gd name="connsiteX170" fmla="*/ 3028402 w 4233616"/>
              <a:gd name="connsiteY170" fmla="*/ 6195807 h 8346397"/>
              <a:gd name="connsiteX171" fmla="*/ 2956170 w 4233616"/>
              <a:gd name="connsiteY171" fmla="*/ 6259310 h 8346397"/>
              <a:gd name="connsiteX172" fmla="*/ 2920452 w 4233616"/>
              <a:gd name="connsiteY172" fmla="*/ 6240259 h 8346397"/>
              <a:gd name="connsiteX173" fmla="*/ 2849015 w 4233616"/>
              <a:gd name="connsiteY173" fmla="*/ 6252165 h 8346397"/>
              <a:gd name="connsiteX174" fmla="*/ 2713283 w 4233616"/>
              <a:gd name="connsiteY174" fmla="*/ 6364084 h 8346397"/>
              <a:gd name="connsiteX175" fmla="*/ 2606127 w 4233616"/>
              <a:gd name="connsiteY175" fmla="*/ 6349797 h 8346397"/>
              <a:gd name="connsiteX176" fmla="*/ 2575171 w 4233616"/>
              <a:gd name="connsiteY176" fmla="*/ 6378372 h 8346397"/>
              <a:gd name="connsiteX177" fmla="*/ 2508495 w 4233616"/>
              <a:gd name="connsiteY177" fmla="*/ 6423614 h 8346397"/>
              <a:gd name="connsiteX178" fmla="*/ 2391815 w 4233616"/>
              <a:gd name="connsiteY178" fmla="*/ 6411709 h 8346397"/>
              <a:gd name="connsiteX179" fmla="*/ 2368002 w 4233616"/>
              <a:gd name="connsiteY179" fmla="*/ 6528390 h 8346397"/>
              <a:gd name="connsiteX180" fmla="*/ 2363240 w 4233616"/>
              <a:gd name="connsiteY180" fmla="*/ 6564109 h 8346397"/>
              <a:gd name="connsiteX181" fmla="*/ 2339428 w 4233616"/>
              <a:gd name="connsiteY181" fmla="*/ 6583159 h 8346397"/>
              <a:gd name="connsiteX182" fmla="*/ 2141783 w 4233616"/>
              <a:gd name="connsiteY182" fmla="*/ 6535534 h 8346397"/>
              <a:gd name="connsiteX183" fmla="*/ 2103683 w 4233616"/>
              <a:gd name="connsiteY183" fmla="*/ 6587922 h 8346397"/>
              <a:gd name="connsiteX184" fmla="*/ 2072727 w 4233616"/>
              <a:gd name="connsiteY184" fmla="*/ 6683172 h 8346397"/>
              <a:gd name="connsiteX185" fmla="*/ 2039389 w 4233616"/>
              <a:gd name="connsiteY185" fmla="*/ 6747465 h 8346397"/>
              <a:gd name="connsiteX186" fmla="*/ 2051296 w 4233616"/>
              <a:gd name="connsiteY186" fmla="*/ 6809378 h 8346397"/>
              <a:gd name="connsiteX187" fmla="*/ 2184646 w 4233616"/>
              <a:gd name="connsiteY187" fmla="*/ 6921297 h 8346397"/>
              <a:gd name="connsiteX188" fmla="*/ 2253702 w 4233616"/>
              <a:gd name="connsiteY188" fmla="*/ 6954634 h 8346397"/>
              <a:gd name="connsiteX189" fmla="*/ 2237033 w 4233616"/>
              <a:gd name="connsiteY189" fmla="*/ 6978447 h 8346397"/>
              <a:gd name="connsiteX190" fmla="*/ 2201315 w 4233616"/>
              <a:gd name="connsiteY190" fmla="*/ 6997497 h 8346397"/>
              <a:gd name="connsiteX191" fmla="*/ 2234652 w 4233616"/>
              <a:gd name="connsiteY191" fmla="*/ 7073697 h 8346397"/>
              <a:gd name="connsiteX192" fmla="*/ 2203696 w 4233616"/>
              <a:gd name="connsiteY192" fmla="*/ 7095128 h 8346397"/>
              <a:gd name="connsiteX193" fmla="*/ 2098921 w 4233616"/>
              <a:gd name="connsiteY193" fmla="*/ 7033215 h 8346397"/>
              <a:gd name="connsiteX194" fmla="*/ 2056058 w 4233616"/>
              <a:gd name="connsiteY194" fmla="*/ 7059409 h 8346397"/>
              <a:gd name="connsiteX195" fmla="*/ 1996527 w 4233616"/>
              <a:gd name="connsiteY195" fmla="*/ 6957015 h 8346397"/>
              <a:gd name="connsiteX196" fmla="*/ 1879846 w 4233616"/>
              <a:gd name="connsiteY196" fmla="*/ 6983209 h 8346397"/>
              <a:gd name="connsiteX197" fmla="*/ 1815552 w 4233616"/>
              <a:gd name="connsiteY197" fmla="*/ 6987972 h 8346397"/>
              <a:gd name="connsiteX198" fmla="*/ 1765546 w 4233616"/>
              <a:gd name="connsiteY198" fmla="*/ 6983210 h 8346397"/>
              <a:gd name="connsiteX199" fmla="*/ 1708396 w 4233616"/>
              <a:gd name="connsiteY199" fmla="*/ 7028453 h 8346397"/>
              <a:gd name="connsiteX200" fmla="*/ 1529802 w 4233616"/>
              <a:gd name="connsiteY200" fmla="*/ 6987972 h 8346397"/>
              <a:gd name="connsiteX201" fmla="*/ 1553614 w 4233616"/>
              <a:gd name="connsiteY201" fmla="*/ 7114178 h 8346397"/>
              <a:gd name="connsiteX202" fmla="*/ 1477415 w 4233616"/>
              <a:gd name="connsiteY202" fmla="*/ 7159422 h 8346397"/>
              <a:gd name="connsiteX203" fmla="*/ 1415502 w 4233616"/>
              <a:gd name="connsiteY203" fmla="*/ 7226096 h 8346397"/>
              <a:gd name="connsiteX204" fmla="*/ 1265483 w 4233616"/>
              <a:gd name="connsiteY204" fmla="*/ 7218953 h 8346397"/>
              <a:gd name="connsiteX205" fmla="*/ 1213096 w 4233616"/>
              <a:gd name="connsiteY205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234652 w 4233616"/>
              <a:gd name="connsiteY8" fmla="*/ 2880313 h 8346397"/>
              <a:gd name="connsiteX9" fmla="*/ 2182265 w 4233616"/>
              <a:gd name="connsiteY9" fmla="*/ 2811257 h 8346397"/>
              <a:gd name="connsiteX10" fmla="*/ 2115590 w 4233616"/>
              <a:gd name="connsiteY10" fmla="*/ 2727913 h 8346397"/>
              <a:gd name="connsiteX11" fmla="*/ 2091777 w 4233616"/>
              <a:gd name="connsiteY11" fmla="*/ 2670763 h 8346397"/>
              <a:gd name="connsiteX12" fmla="*/ 2006845 w 4233616"/>
              <a:gd name="connsiteY12" fmla="*/ 2527095 h 8346397"/>
              <a:gd name="connsiteX13" fmla="*/ 1953665 w 4233616"/>
              <a:gd name="connsiteY13" fmla="*/ 2451688 h 8346397"/>
              <a:gd name="connsiteX14" fmla="*/ 2006052 w 4233616"/>
              <a:gd name="connsiteY14" fmla="*/ 2337388 h 8346397"/>
              <a:gd name="connsiteX15" fmla="*/ 2072727 w 4233616"/>
              <a:gd name="connsiteY15" fmla="*/ 2256426 h 8346397"/>
              <a:gd name="connsiteX16" fmla="*/ 2056058 w 4233616"/>
              <a:gd name="connsiteY16" fmla="*/ 2223088 h 8346397"/>
              <a:gd name="connsiteX17" fmla="*/ 2067965 w 4233616"/>
              <a:gd name="connsiteY17" fmla="*/ 2130220 h 8346397"/>
              <a:gd name="connsiteX18" fmla="*/ 2137021 w 4233616"/>
              <a:gd name="connsiteY18" fmla="*/ 1992107 h 8346397"/>
              <a:gd name="connsiteX19" fmla="*/ 2165596 w 4233616"/>
              <a:gd name="connsiteY19" fmla="*/ 1944482 h 8346397"/>
              <a:gd name="connsiteX20" fmla="*/ 2203696 w 4233616"/>
              <a:gd name="connsiteY20" fmla="*/ 1937338 h 8346397"/>
              <a:gd name="connsiteX21" fmla="*/ 2198933 w 4233616"/>
              <a:gd name="connsiteY21" fmla="*/ 1906382 h 8346397"/>
              <a:gd name="connsiteX22" fmla="*/ 2406102 w 4233616"/>
              <a:gd name="connsiteY22" fmla="*/ 1782557 h 8346397"/>
              <a:gd name="connsiteX23" fmla="*/ 2494208 w 4233616"/>
              <a:gd name="connsiteY23" fmla="*/ 1715882 h 8346397"/>
              <a:gd name="connsiteX24" fmla="*/ 2513258 w 4233616"/>
              <a:gd name="connsiteY24" fmla="*/ 1630157 h 8346397"/>
              <a:gd name="connsiteX25" fmla="*/ 2522784 w 4233616"/>
              <a:gd name="connsiteY25" fmla="*/ 1584913 h 8346397"/>
              <a:gd name="connsiteX26" fmla="*/ 2577552 w 4233616"/>
              <a:gd name="connsiteY26" fmla="*/ 1527763 h 8346397"/>
              <a:gd name="connsiteX27" fmla="*/ 2606127 w 4233616"/>
              <a:gd name="connsiteY27" fmla="*/ 1499188 h 8346397"/>
              <a:gd name="connsiteX28" fmla="*/ 2634702 w 4233616"/>
              <a:gd name="connsiteY28" fmla="*/ 1492045 h 8346397"/>
              <a:gd name="connsiteX29" fmla="*/ 2672802 w 4233616"/>
              <a:gd name="connsiteY29" fmla="*/ 1368220 h 8346397"/>
              <a:gd name="connsiteX30" fmla="*/ 2806153 w 4233616"/>
              <a:gd name="connsiteY30" fmla="*/ 1334883 h 8346397"/>
              <a:gd name="connsiteX31" fmla="*/ 2944265 w 4233616"/>
              <a:gd name="connsiteY31" fmla="*/ 1325357 h 8346397"/>
              <a:gd name="connsiteX32" fmla="*/ 2968077 w 4233616"/>
              <a:gd name="connsiteY32" fmla="*/ 1206295 h 8346397"/>
              <a:gd name="connsiteX33" fmla="*/ 3049040 w 4233616"/>
              <a:gd name="connsiteY33" fmla="*/ 1169783 h 8346397"/>
              <a:gd name="connsiteX34" fmla="*/ 3153814 w 4233616"/>
              <a:gd name="connsiteY34" fmla="*/ 1125332 h 8346397"/>
              <a:gd name="connsiteX35" fmla="*/ 3225252 w 4233616"/>
              <a:gd name="connsiteY35" fmla="*/ 1049132 h 8346397"/>
              <a:gd name="connsiteX36" fmla="*/ 3310977 w 4233616"/>
              <a:gd name="connsiteY36" fmla="*/ 996745 h 8346397"/>
              <a:gd name="connsiteX37" fmla="*/ 3056977 w 4233616"/>
              <a:gd name="connsiteY37" fmla="*/ 982457 h 8346397"/>
              <a:gd name="connsiteX38" fmla="*/ 2958552 w 4233616"/>
              <a:gd name="connsiteY38" fmla="*/ 976107 h 8346397"/>
              <a:gd name="connsiteX39" fmla="*/ 2926802 w 4233616"/>
              <a:gd name="connsiteY39" fmla="*/ 906257 h 8346397"/>
              <a:gd name="connsiteX40" fmla="*/ 2866477 w 4233616"/>
              <a:gd name="connsiteY40" fmla="*/ 893559 h 8346397"/>
              <a:gd name="connsiteX41" fmla="*/ 2799802 w 4233616"/>
              <a:gd name="connsiteY41" fmla="*/ 874507 h 8346397"/>
              <a:gd name="connsiteX42" fmla="*/ 2761702 w 4233616"/>
              <a:gd name="connsiteY42" fmla="*/ 807832 h 8346397"/>
              <a:gd name="connsiteX43" fmla="*/ 2609302 w 4233616"/>
              <a:gd name="connsiteY43" fmla="*/ 760207 h 8346397"/>
              <a:gd name="connsiteX44" fmla="*/ 2580727 w 4233616"/>
              <a:gd name="connsiteY44" fmla="*/ 604632 h 8346397"/>
              <a:gd name="connsiteX45" fmla="*/ 2526752 w 4233616"/>
              <a:gd name="connsiteY45" fmla="*/ 531609 h 8346397"/>
              <a:gd name="connsiteX46" fmla="*/ 2596602 w 4233616"/>
              <a:gd name="connsiteY46" fmla="*/ 407782 h 8346397"/>
              <a:gd name="connsiteX47" fmla="*/ 2629939 w 4233616"/>
              <a:gd name="connsiteY47" fmla="*/ 310947 h 8346397"/>
              <a:gd name="connsiteX48" fmla="*/ 2517227 w 4233616"/>
              <a:gd name="connsiteY48" fmla="*/ 239507 h 8346397"/>
              <a:gd name="connsiteX49" fmla="*/ 2402927 w 4233616"/>
              <a:gd name="connsiteY49" fmla="*/ 271257 h 8346397"/>
              <a:gd name="connsiteX50" fmla="*/ 2275927 w 4233616"/>
              <a:gd name="connsiteY50" fmla="*/ 198232 h 8346397"/>
              <a:gd name="connsiteX51" fmla="*/ 2133052 w 4233616"/>
              <a:gd name="connsiteY51" fmla="*/ 233157 h 8346397"/>
              <a:gd name="connsiteX52" fmla="*/ 1913977 w 4233616"/>
              <a:gd name="connsiteY52" fmla="*/ 36309 h 8346397"/>
              <a:gd name="connsiteX53" fmla="*/ 1777452 w 4233616"/>
              <a:gd name="connsiteY53" fmla="*/ 13289 h 8346397"/>
              <a:gd name="connsiteX54" fmla="*/ 1703633 w 4233616"/>
              <a:gd name="connsiteY54" fmla="*/ 41864 h 8346397"/>
              <a:gd name="connsiteX55" fmla="*/ 1615527 w 4233616"/>
              <a:gd name="connsiteY55" fmla="*/ 75203 h 8346397"/>
              <a:gd name="connsiteX56" fmla="*/ 1515515 w 4233616"/>
              <a:gd name="connsiteY56" fmla="*/ 129971 h 8346397"/>
              <a:gd name="connsiteX57" fmla="*/ 1525040 w 4233616"/>
              <a:gd name="connsiteY57" fmla="*/ 194264 h 8346397"/>
              <a:gd name="connsiteX58" fmla="*/ 1505990 w 4233616"/>
              <a:gd name="connsiteY58" fmla="*/ 251415 h 8346397"/>
              <a:gd name="connsiteX59" fmla="*/ 1413121 w 4233616"/>
              <a:gd name="connsiteY59" fmla="*/ 270464 h 8346397"/>
              <a:gd name="connsiteX60" fmla="*/ 1339302 w 4233616"/>
              <a:gd name="connsiteY60" fmla="*/ 306184 h 8346397"/>
              <a:gd name="connsiteX61" fmla="*/ 1260721 w 4233616"/>
              <a:gd name="connsiteY61" fmla="*/ 346665 h 8346397"/>
              <a:gd name="connsiteX62" fmla="*/ 1191665 w 4233616"/>
              <a:gd name="connsiteY62" fmla="*/ 272847 h 8346397"/>
              <a:gd name="connsiteX63" fmla="*/ 1082127 w 4233616"/>
              <a:gd name="connsiteY63" fmla="*/ 353809 h 8346397"/>
              <a:gd name="connsiteX64" fmla="*/ 1020215 w 4233616"/>
              <a:gd name="connsiteY64" fmla="*/ 420484 h 8346397"/>
              <a:gd name="connsiteX65" fmla="*/ 858290 w 4233616"/>
              <a:gd name="connsiteY65" fmla="*/ 301422 h 8346397"/>
              <a:gd name="connsiteX66" fmla="*/ 796377 w 4233616"/>
              <a:gd name="connsiteY66" fmla="*/ 406196 h 8346397"/>
              <a:gd name="connsiteX67" fmla="*/ 755896 w 4233616"/>
              <a:gd name="connsiteY67" fmla="*/ 341903 h 8346397"/>
              <a:gd name="connsiteX68" fmla="*/ 689221 w 4233616"/>
              <a:gd name="connsiteY68" fmla="*/ 270465 h 8346397"/>
              <a:gd name="connsiteX69" fmla="*/ 667790 w 4233616"/>
              <a:gd name="connsiteY69" fmla="*/ 313328 h 8346397"/>
              <a:gd name="connsiteX70" fmla="*/ 620165 w 4233616"/>
              <a:gd name="connsiteY70" fmla="*/ 382384 h 8346397"/>
              <a:gd name="connsiteX71" fmla="*/ 589208 w 4233616"/>
              <a:gd name="connsiteY71" fmla="*/ 396672 h 8346397"/>
              <a:gd name="connsiteX72" fmla="*/ 498721 w 4233616"/>
              <a:gd name="connsiteY72" fmla="*/ 482397 h 8346397"/>
              <a:gd name="connsiteX73" fmla="*/ 396327 w 4233616"/>
              <a:gd name="connsiteY73" fmla="*/ 380003 h 8346397"/>
              <a:gd name="connsiteX74" fmla="*/ 243927 w 4233616"/>
              <a:gd name="connsiteY74" fmla="*/ 294278 h 8346397"/>
              <a:gd name="connsiteX75" fmla="*/ 174871 w 4233616"/>
              <a:gd name="connsiteY75" fmla="*/ 327615 h 8346397"/>
              <a:gd name="connsiteX76" fmla="*/ 127246 w 4233616"/>
              <a:gd name="connsiteY76" fmla="*/ 410959 h 8346397"/>
              <a:gd name="connsiteX77" fmla="*/ 43902 w 4233616"/>
              <a:gd name="connsiteY77" fmla="*/ 472872 h 8346397"/>
              <a:gd name="connsiteX78" fmla="*/ 8183 w 4233616"/>
              <a:gd name="connsiteY78" fmla="*/ 484778 h 8346397"/>
              <a:gd name="connsiteX79" fmla="*/ 198683 w 4233616"/>
              <a:gd name="connsiteY79" fmla="*/ 689565 h 8346397"/>
              <a:gd name="connsiteX80" fmla="*/ 265359 w 4233616"/>
              <a:gd name="connsiteY80" fmla="*/ 706234 h 8346397"/>
              <a:gd name="connsiteX81" fmla="*/ 298697 w 4233616"/>
              <a:gd name="connsiteY81" fmla="*/ 730047 h 8346397"/>
              <a:gd name="connsiteX82" fmla="*/ 296315 w 4233616"/>
              <a:gd name="connsiteY82" fmla="*/ 901496 h 8346397"/>
              <a:gd name="connsiteX83" fmla="*/ 362990 w 4233616"/>
              <a:gd name="connsiteY83" fmla="*/ 906259 h 8346397"/>
              <a:gd name="connsiteX84" fmla="*/ 401090 w 4233616"/>
              <a:gd name="connsiteY84" fmla="*/ 856253 h 8346397"/>
              <a:gd name="connsiteX85" fmla="*/ 482052 w 4233616"/>
              <a:gd name="connsiteY85" fmla="*/ 894353 h 8346397"/>
              <a:gd name="connsiteX86" fmla="*/ 420140 w 4233616"/>
              <a:gd name="connsiteY86" fmla="*/ 1039609 h 8346397"/>
              <a:gd name="connsiteX87" fmla="*/ 434427 w 4233616"/>
              <a:gd name="connsiteY87" fmla="*/ 1087234 h 8346397"/>
              <a:gd name="connsiteX88" fmla="*/ 379658 w 4233616"/>
              <a:gd name="connsiteY88" fmla="*/ 1139622 h 8346397"/>
              <a:gd name="connsiteX89" fmla="*/ 415377 w 4233616"/>
              <a:gd name="connsiteY89" fmla="*/ 1168196 h 8346397"/>
              <a:gd name="connsiteX90" fmla="*/ 486815 w 4233616"/>
              <a:gd name="connsiteY90" fmla="*/ 1256303 h 8346397"/>
              <a:gd name="connsiteX91" fmla="*/ 527296 w 4233616"/>
              <a:gd name="connsiteY91" fmla="*/ 1344409 h 8346397"/>
              <a:gd name="connsiteX92" fmla="*/ 636833 w 4233616"/>
              <a:gd name="connsiteY92" fmla="*/ 1396797 h 8346397"/>
              <a:gd name="connsiteX93" fmla="*/ 746371 w 4233616"/>
              <a:gd name="connsiteY93" fmla="*/ 1420609 h 8346397"/>
              <a:gd name="connsiteX94" fmla="*/ 829715 w 4233616"/>
              <a:gd name="connsiteY94" fmla="*/ 1468234 h 8346397"/>
              <a:gd name="connsiteX95" fmla="*/ 913058 w 4233616"/>
              <a:gd name="connsiteY95" fmla="*/ 1442040 h 8346397"/>
              <a:gd name="connsiteX96" fmla="*/ 994021 w 4233616"/>
              <a:gd name="connsiteY96" fmla="*/ 1368222 h 8346397"/>
              <a:gd name="connsiteX97" fmla="*/ 1103558 w 4233616"/>
              <a:gd name="connsiteY97" fmla="*/ 1351553 h 8346397"/>
              <a:gd name="connsiteX98" fmla="*/ 1170233 w 4233616"/>
              <a:gd name="connsiteY98" fmla="*/ 1356315 h 8346397"/>
              <a:gd name="connsiteX99" fmla="*/ 1329777 w 4233616"/>
              <a:gd name="connsiteY99" fmla="*/ 1465853 h 8346397"/>
              <a:gd name="connsiteX100" fmla="*/ 1389308 w 4233616"/>
              <a:gd name="connsiteY100" fmla="*/ 1494428 h 8346397"/>
              <a:gd name="connsiteX101" fmla="*/ 1260721 w 4233616"/>
              <a:gd name="connsiteY101" fmla="*/ 1596822 h 8346397"/>
              <a:gd name="connsiteX102" fmla="*/ 1263102 w 4233616"/>
              <a:gd name="connsiteY102" fmla="*/ 1661115 h 8346397"/>
              <a:gd name="connsiteX103" fmla="*/ 1425027 w 4233616"/>
              <a:gd name="connsiteY103" fmla="*/ 1613490 h 8346397"/>
              <a:gd name="connsiteX104" fmla="*/ 1386927 w 4233616"/>
              <a:gd name="connsiteY104" fmla="*/ 1677784 h 8346397"/>
              <a:gd name="connsiteX105" fmla="*/ 1405977 w 4233616"/>
              <a:gd name="connsiteY105" fmla="*/ 1751603 h 8346397"/>
              <a:gd name="connsiteX106" fmla="*/ 1517896 w 4233616"/>
              <a:gd name="connsiteY106" fmla="*/ 1787322 h 8346397"/>
              <a:gd name="connsiteX107" fmla="*/ 1591715 w 4233616"/>
              <a:gd name="connsiteY107" fmla="*/ 1803990 h 8346397"/>
              <a:gd name="connsiteX108" fmla="*/ 1501227 w 4233616"/>
              <a:gd name="connsiteY108" fmla="*/ 1934959 h 8346397"/>
              <a:gd name="connsiteX109" fmla="*/ 1494083 w 4233616"/>
              <a:gd name="connsiteY109" fmla="*/ 1984965 h 8346397"/>
              <a:gd name="connsiteX110" fmla="*/ 1422646 w 4233616"/>
              <a:gd name="connsiteY110" fmla="*/ 2020684 h 8346397"/>
              <a:gd name="connsiteX111" fmla="*/ 1391690 w 4233616"/>
              <a:gd name="connsiteY111" fmla="*/ 2082597 h 8346397"/>
              <a:gd name="connsiteX112" fmla="*/ 1260721 w 4233616"/>
              <a:gd name="connsiteY112" fmla="*/ 2056403 h 8346397"/>
              <a:gd name="connsiteX113" fmla="*/ 1139277 w 4233616"/>
              <a:gd name="connsiteY113" fmla="*/ 2056402 h 8346397"/>
              <a:gd name="connsiteX114" fmla="*/ 1072602 w 4233616"/>
              <a:gd name="connsiteY114" fmla="*/ 2084978 h 8346397"/>
              <a:gd name="connsiteX115" fmla="*/ 1065458 w 4233616"/>
              <a:gd name="connsiteY115" fmla="*/ 2184990 h 8346397"/>
              <a:gd name="connsiteX116" fmla="*/ 977352 w 4233616"/>
              <a:gd name="connsiteY116" fmla="*/ 2273097 h 8346397"/>
              <a:gd name="connsiteX117" fmla="*/ 1120227 w 4233616"/>
              <a:gd name="connsiteY117" fmla="*/ 2335009 h 8346397"/>
              <a:gd name="connsiteX118" fmla="*/ 1170234 w 4233616"/>
              <a:gd name="connsiteY118" fmla="*/ 2370727 h 8346397"/>
              <a:gd name="connsiteX119" fmla="*/ 1222621 w 4233616"/>
              <a:gd name="connsiteY119" fmla="*/ 2387397 h 8346397"/>
              <a:gd name="connsiteX120" fmla="*/ 1272627 w 4233616"/>
              <a:gd name="connsiteY120" fmla="*/ 2437403 h 8346397"/>
              <a:gd name="connsiteX121" fmla="*/ 1329777 w 4233616"/>
              <a:gd name="connsiteY121" fmla="*/ 2458834 h 8346397"/>
              <a:gd name="connsiteX122" fmla="*/ 1422646 w 4233616"/>
              <a:gd name="connsiteY122" fmla="*/ 2535034 h 8346397"/>
              <a:gd name="connsiteX123" fmla="*/ 1508371 w 4233616"/>
              <a:gd name="connsiteY123" fmla="*/ 2568373 h 8346397"/>
              <a:gd name="connsiteX124" fmla="*/ 1641721 w 4233616"/>
              <a:gd name="connsiteY124" fmla="*/ 2716009 h 8346397"/>
              <a:gd name="connsiteX125" fmla="*/ 1725065 w 4233616"/>
              <a:gd name="connsiteY125" fmla="*/ 2870790 h 8346397"/>
              <a:gd name="connsiteX126" fmla="*/ 1850477 w 4233616"/>
              <a:gd name="connsiteY126" fmla="*/ 2931907 h 8346397"/>
              <a:gd name="connsiteX127" fmla="*/ 1896514 w 4233616"/>
              <a:gd name="connsiteY127" fmla="*/ 2977947 h 8346397"/>
              <a:gd name="connsiteX128" fmla="*/ 1927471 w 4233616"/>
              <a:gd name="connsiteY128" fmla="*/ 3082722 h 8346397"/>
              <a:gd name="connsiteX129" fmla="*/ 1989383 w 4233616"/>
              <a:gd name="connsiteY129" fmla="*/ 3185115 h 8346397"/>
              <a:gd name="connsiteX130" fmla="*/ 2051296 w 4233616"/>
              <a:gd name="connsiteY130" fmla="*/ 3223215 h 8346397"/>
              <a:gd name="connsiteX131" fmla="*/ 2182265 w 4233616"/>
              <a:gd name="connsiteY131" fmla="*/ 3370853 h 8346397"/>
              <a:gd name="connsiteX132" fmla="*/ 2325139 w 4233616"/>
              <a:gd name="connsiteY132" fmla="*/ 3447053 h 8346397"/>
              <a:gd name="connsiteX133" fmla="*/ 2384671 w 4233616"/>
              <a:gd name="connsiteY133" fmla="*/ 3532778 h 8346397"/>
              <a:gd name="connsiteX134" fmla="*/ 2432296 w 4233616"/>
              <a:gd name="connsiteY134" fmla="*/ 3599453 h 8346397"/>
              <a:gd name="connsiteX135" fmla="*/ 2479921 w 4233616"/>
              <a:gd name="connsiteY135" fmla="*/ 3589929 h 8346397"/>
              <a:gd name="connsiteX136" fmla="*/ 2484683 w 4233616"/>
              <a:gd name="connsiteY136" fmla="*/ 3742328 h 8346397"/>
              <a:gd name="connsiteX137" fmla="*/ 2537071 w 4233616"/>
              <a:gd name="connsiteY137" fmla="*/ 3835197 h 8346397"/>
              <a:gd name="connsiteX138" fmla="*/ 2529927 w 4233616"/>
              <a:gd name="connsiteY138" fmla="*/ 3873297 h 8346397"/>
              <a:gd name="connsiteX139" fmla="*/ 2598983 w 4233616"/>
              <a:gd name="connsiteY139" fmla="*/ 3909015 h 8346397"/>
              <a:gd name="connsiteX140" fmla="*/ 2656133 w 4233616"/>
              <a:gd name="connsiteY140" fmla="*/ 3854247 h 8346397"/>
              <a:gd name="connsiteX141" fmla="*/ 2689471 w 4233616"/>
              <a:gd name="connsiteY141" fmla="*/ 3937590 h 8346397"/>
              <a:gd name="connsiteX142" fmla="*/ 2734715 w 4233616"/>
              <a:gd name="connsiteY142" fmla="*/ 3982834 h 8346397"/>
              <a:gd name="connsiteX143" fmla="*/ 2808533 w 4233616"/>
              <a:gd name="connsiteY143" fmla="*/ 4006647 h 8346397"/>
              <a:gd name="connsiteX144" fmla="*/ 2860921 w 4233616"/>
              <a:gd name="connsiteY144" fmla="*/ 4075703 h 8346397"/>
              <a:gd name="connsiteX145" fmla="*/ 2946646 w 4233616"/>
              <a:gd name="connsiteY145" fmla="*/ 4130472 h 8346397"/>
              <a:gd name="connsiteX146" fmla="*/ 2999033 w 4233616"/>
              <a:gd name="connsiteY146" fmla="*/ 4163809 h 8346397"/>
              <a:gd name="connsiteX147" fmla="*/ 2870446 w 4233616"/>
              <a:gd name="connsiteY147" fmla="*/ 4256678 h 8346397"/>
              <a:gd name="connsiteX148" fmla="*/ 2868064 w 4233616"/>
              <a:gd name="connsiteY148" fmla="*/ 4311446 h 8346397"/>
              <a:gd name="connsiteX149" fmla="*/ 2970458 w 4233616"/>
              <a:gd name="connsiteY149" fmla="*/ 4428128 h 8346397"/>
              <a:gd name="connsiteX150" fmla="*/ 3065708 w 4233616"/>
              <a:gd name="connsiteY150" fmla="*/ 4490040 h 8346397"/>
              <a:gd name="connsiteX151" fmla="*/ 3096665 w 4233616"/>
              <a:gd name="connsiteY151" fmla="*/ 4528140 h 8346397"/>
              <a:gd name="connsiteX152" fmla="*/ 3082377 w 4233616"/>
              <a:gd name="connsiteY152" fmla="*/ 4609103 h 8346397"/>
              <a:gd name="connsiteX153" fmla="*/ 3077615 w 4233616"/>
              <a:gd name="connsiteY153" fmla="*/ 4692447 h 8346397"/>
              <a:gd name="connsiteX154" fmla="*/ 3034752 w 4233616"/>
              <a:gd name="connsiteY154" fmla="*/ 4701972 h 8346397"/>
              <a:gd name="connsiteX155" fmla="*/ 3008558 w 4233616"/>
              <a:gd name="connsiteY155" fmla="*/ 4718640 h 8346397"/>
              <a:gd name="connsiteX156" fmla="*/ 3053802 w 4233616"/>
              <a:gd name="connsiteY156" fmla="*/ 4795632 h 8346397"/>
              <a:gd name="connsiteX157" fmla="*/ 3037133 w 4233616"/>
              <a:gd name="connsiteY157" fmla="*/ 4868659 h 8346397"/>
              <a:gd name="connsiteX158" fmla="*/ 3020465 w 4233616"/>
              <a:gd name="connsiteY158" fmla="*/ 5004390 h 8346397"/>
              <a:gd name="connsiteX159" fmla="*/ 2982365 w 4233616"/>
              <a:gd name="connsiteY159" fmla="*/ 5044872 h 8346397"/>
              <a:gd name="connsiteX160" fmla="*/ 2965696 w 4233616"/>
              <a:gd name="connsiteY160" fmla="*/ 5166315 h 8346397"/>
              <a:gd name="connsiteX161" fmla="*/ 2937121 w 4233616"/>
              <a:gd name="connsiteY161" fmla="*/ 5285378 h 8346397"/>
              <a:gd name="connsiteX162" fmla="*/ 2989508 w 4233616"/>
              <a:gd name="connsiteY162" fmla="*/ 5302047 h 8346397"/>
              <a:gd name="connsiteX163" fmla="*/ 2987127 w 4233616"/>
              <a:gd name="connsiteY163" fmla="*/ 5347290 h 8346397"/>
              <a:gd name="connsiteX164" fmla="*/ 2984746 w 4233616"/>
              <a:gd name="connsiteY164" fmla="*/ 5402059 h 8346397"/>
              <a:gd name="connsiteX165" fmla="*/ 3041896 w 4233616"/>
              <a:gd name="connsiteY165" fmla="*/ 5471115 h 8346397"/>
              <a:gd name="connsiteX166" fmla="*/ 3089521 w 4233616"/>
              <a:gd name="connsiteY166" fmla="*/ 5597322 h 8346397"/>
              <a:gd name="connsiteX167" fmla="*/ 2996652 w 4233616"/>
              <a:gd name="connsiteY167" fmla="*/ 5887834 h 8346397"/>
              <a:gd name="connsiteX168" fmla="*/ 3018083 w 4233616"/>
              <a:gd name="connsiteY168" fmla="*/ 5942603 h 8346397"/>
              <a:gd name="connsiteX169" fmla="*/ 3044277 w 4233616"/>
              <a:gd name="connsiteY169" fmla="*/ 5994990 h 8346397"/>
              <a:gd name="connsiteX170" fmla="*/ 3049040 w 4233616"/>
              <a:gd name="connsiteY170" fmla="*/ 6099765 h 8346397"/>
              <a:gd name="connsiteX171" fmla="*/ 3028402 w 4233616"/>
              <a:gd name="connsiteY171" fmla="*/ 6195807 h 8346397"/>
              <a:gd name="connsiteX172" fmla="*/ 2956170 w 4233616"/>
              <a:gd name="connsiteY172" fmla="*/ 6259310 h 8346397"/>
              <a:gd name="connsiteX173" fmla="*/ 2920452 w 4233616"/>
              <a:gd name="connsiteY173" fmla="*/ 6240259 h 8346397"/>
              <a:gd name="connsiteX174" fmla="*/ 2849015 w 4233616"/>
              <a:gd name="connsiteY174" fmla="*/ 6252165 h 8346397"/>
              <a:gd name="connsiteX175" fmla="*/ 2713283 w 4233616"/>
              <a:gd name="connsiteY175" fmla="*/ 6364084 h 8346397"/>
              <a:gd name="connsiteX176" fmla="*/ 2606127 w 4233616"/>
              <a:gd name="connsiteY176" fmla="*/ 6349797 h 8346397"/>
              <a:gd name="connsiteX177" fmla="*/ 2575171 w 4233616"/>
              <a:gd name="connsiteY177" fmla="*/ 6378372 h 8346397"/>
              <a:gd name="connsiteX178" fmla="*/ 2508495 w 4233616"/>
              <a:gd name="connsiteY178" fmla="*/ 6423614 h 8346397"/>
              <a:gd name="connsiteX179" fmla="*/ 2391815 w 4233616"/>
              <a:gd name="connsiteY179" fmla="*/ 6411709 h 8346397"/>
              <a:gd name="connsiteX180" fmla="*/ 2368002 w 4233616"/>
              <a:gd name="connsiteY180" fmla="*/ 6528390 h 8346397"/>
              <a:gd name="connsiteX181" fmla="*/ 2363240 w 4233616"/>
              <a:gd name="connsiteY181" fmla="*/ 6564109 h 8346397"/>
              <a:gd name="connsiteX182" fmla="*/ 2339428 w 4233616"/>
              <a:gd name="connsiteY182" fmla="*/ 6583159 h 8346397"/>
              <a:gd name="connsiteX183" fmla="*/ 2141783 w 4233616"/>
              <a:gd name="connsiteY183" fmla="*/ 6535534 h 8346397"/>
              <a:gd name="connsiteX184" fmla="*/ 2103683 w 4233616"/>
              <a:gd name="connsiteY184" fmla="*/ 6587922 h 8346397"/>
              <a:gd name="connsiteX185" fmla="*/ 2072727 w 4233616"/>
              <a:gd name="connsiteY185" fmla="*/ 6683172 h 8346397"/>
              <a:gd name="connsiteX186" fmla="*/ 2039389 w 4233616"/>
              <a:gd name="connsiteY186" fmla="*/ 6747465 h 8346397"/>
              <a:gd name="connsiteX187" fmla="*/ 2051296 w 4233616"/>
              <a:gd name="connsiteY187" fmla="*/ 6809378 h 8346397"/>
              <a:gd name="connsiteX188" fmla="*/ 2184646 w 4233616"/>
              <a:gd name="connsiteY188" fmla="*/ 6921297 h 8346397"/>
              <a:gd name="connsiteX189" fmla="*/ 2253702 w 4233616"/>
              <a:gd name="connsiteY189" fmla="*/ 6954634 h 8346397"/>
              <a:gd name="connsiteX190" fmla="*/ 2237033 w 4233616"/>
              <a:gd name="connsiteY190" fmla="*/ 6978447 h 8346397"/>
              <a:gd name="connsiteX191" fmla="*/ 2201315 w 4233616"/>
              <a:gd name="connsiteY191" fmla="*/ 6997497 h 8346397"/>
              <a:gd name="connsiteX192" fmla="*/ 2234652 w 4233616"/>
              <a:gd name="connsiteY192" fmla="*/ 7073697 h 8346397"/>
              <a:gd name="connsiteX193" fmla="*/ 2203696 w 4233616"/>
              <a:gd name="connsiteY193" fmla="*/ 7095128 h 8346397"/>
              <a:gd name="connsiteX194" fmla="*/ 2098921 w 4233616"/>
              <a:gd name="connsiteY194" fmla="*/ 7033215 h 8346397"/>
              <a:gd name="connsiteX195" fmla="*/ 2056058 w 4233616"/>
              <a:gd name="connsiteY195" fmla="*/ 7059409 h 8346397"/>
              <a:gd name="connsiteX196" fmla="*/ 1996527 w 4233616"/>
              <a:gd name="connsiteY196" fmla="*/ 6957015 h 8346397"/>
              <a:gd name="connsiteX197" fmla="*/ 1879846 w 4233616"/>
              <a:gd name="connsiteY197" fmla="*/ 6983209 h 8346397"/>
              <a:gd name="connsiteX198" fmla="*/ 1815552 w 4233616"/>
              <a:gd name="connsiteY198" fmla="*/ 6987972 h 8346397"/>
              <a:gd name="connsiteX199" fmla="*/ 1765546 w 4233616"/>
              <a:gd name="connsiteY199" fmla="*/ 6983210 h 8346397"/>
              <a:gd name="connsiteX200" fmla="*/ 1708396 w 4233616"/>
              <a:gd name="connsiteY200" fmla="*/ 7028453 h 8346397"/>
              <a:gd name="connsiteX201" fmla="*/ 1529802 w 4233616"/>
              <a:gd name="connsiteY201" fmla="*/ 6987972 h 8346397"/>
              <a:gd name="connsiteX202" fmla="*/ 1553614 w 4233616"/>
              <a:gd name="connsiteY202" fmla="*/ 7114178 h 8346397"/>
              <a:gd name="connsiteX203" fmla="*/ 1477415 w 4233616"/>
              <a:gd name="connsiteY203" fmla="*/ 7159422 h 8346397"/>
              <a:gd name="connsiteX204" fmla="*/ 1415502 w 4233616"/>
              <a:gd name="connsiteY204" fmla="*/ 7226096 h 8346397"/>
              <a:gd name="connsiteX205" fmla="*/ 1265483 w 4233616"/>
              <a:gd name="connsiteY205" fmla="*/ 7218953 h 8346397"/>
              <a:gd name="connsiteX206" fmla="*/ 1213096 w 4233616"/>
              <a:gd name="connsiteY20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234652 w 4233616"/>
              <a:gd name="connsiteY8" fmla="*/ 2880313 h 8346397"/>
              <a:gd name="connsiteX9" fmla="*/ 2182265 w 4233616"/>
              <a:gd name="connsiteY9" fmla="*/ 2811257 h 8346397"/>
              <a:gd name="connsiteX10" fmla="*/ 2115590 w 4233616"/>
              <a:gd name="connsiteY10" fmla="*/ 2727913 h 8346397"/>
              <a:gd name="connsiteX11" fmla="*/ 2091777 w 4233616"/>
              <a:gd name="connsiteY11" fmla="*/ 2670763 h 8346397"/>
              <a:gd name="connsiteX12" fmla="*/ 2006845 w 4233616"/>
              <a:gd name="connsiteY12" fmla="*/ 2527095 h 8346397"/>
              <a:gd name="connsiteX13" fmla="*/ 1953665 w 4233616"/>
              <a:gd name="connsiteY13" fmla="*/ 2451688 h 8346397"/>
              <a:gd name="connsiteX14" fmla="*/ 2006052 w 4233616"/>
              <a:gd name="connsiteY14" fmla="*/ 2337388 h 8346397"/>
              <a:gd name="connsiteX15" fmla="*/ 2072727 w 4233616"/>
              <a:gd name="connsiteY15" fmla="*/ 2256426 h 8346397"/>
              <a:gd name="connsiteX16" fmla="*/ 2056058 w 4233616"/>
              <a:gd name="connsiteY16" fmla="*/ 2223088 h 8346397"/>
              <a:gd name="connsiteX17" fmla="*/ 2067965 w 4233616"/>
              <a:gd name="connsiteY17" fmla="*/ 2130220 h 8346397"/>
              <a:gd name="connsiteX18" fmla="*/ 2137021 w 4233616"/>
              <a:gd name="connsiteY18" fmla="*/ 1992107 h 8346397"/>
              <a:gd name="connsiteX19" fmla="*/ 2165596 w 4233616"/>
              <a:gd name="connsiteY19" fmla="*/ 1944482 h 8346397"/>
              <a:gd name="connsiteX20" fmla="*/ 2203696 w 4233616"/>
              <a:gd name="connsiteY20" fmla="*/ 1937338 h 8346397"/>
              <a:gd name="connsiteX21" fmla="*/ 2198933 w 4233616"/>
              <a:gd name="connsiteY21" fmla="*/ 1906382 h 8346397"/>
              <a:gd name="connsiteX22" fmla="*/ 2406102 w 4233616"/>
              <a:gd name="connsiteY22" fmla="*/ 1782557 h 8346397"/>
              <a:gd name="connsiteX23" fmla="*/ 2494208 w 4233616"/>
              <a:gd name="connsiteY23" fmla="*/ 1715882 h 8346397"/>
              <a:gd name="connsiteX24" fmla="*/ 2513258 w 4233616"/>
              <a:gd name="connsiteY24" fmla="*/ 1630157 h 8346397"/>
              <a:gd name="connsiteX25" fmla="*/ 2522784 w 4233616"/>
              <a:gd name="connsiteY25" fmla="*/ 1584913 h 8346397"/>
              <a:gd name="connsiteX26" fmla="*/ 2577552 w 4233616"/>
              <a:gd name="connsiteY26" fmla="*/ 1527763 h 8346397"/>
              <a:gd name="connsiteX27" fmla="*/ 2606127 w 4233616"/>
              <a:gd name="connsiteY27" fmla="*/ 1499188 h 8346397"/>
              <a:gd name="connsiteX28" fmla="*/ 2634702 w 4233616"/>
              <a:gd name="connsiteY28" fmla="*/ 1492045 h 8346397"/>
              <a:gd name="connsiteX29" fmla="*/ 2672802 w 4233616"/>
              <a:gd name="connsiteY29" fmla="*/ 1368220 h 8346397"/>
              <a:gd name="connsiteX30" fmla="*/ 2806153 w 4233616"/>
              <a:gd name="connsiteY30" fmla="*/ 1334883 h 8346397"/>
              <a:gd name="connsiteX31" fmla="*/ 2944265 w 4233616"/>
              <a:gd name="connsiteY31" fmla="*/ 1325357 h 8346397"/>
              <a:gd name="connsiteX32" fmla="*/ 2968077 w 4233616"/>
              <a:gd name="connsiteY32" fmla="*/ 1206295 h 8346397"/>
              <a:gd name="connsiteX33" fmla="*/ 3049040 w 4233616"/>
              <a:gd name="connsiteY33" fmla="*/ 1169783 h 8346397"/>
              <a:gd name="connsiteX34" fmla="*/ 3153814 w 4233616"/>
              <a:gd name="connsiteY34" fmla="*/ 1125332 h 8346397"/>
              <a:gd name="connsiteX35" fmla="*/ 3225252 w 4233616"/>
              <a:gd name="connsiteY35" fmla="*/ 1049132 h 8346397"/>
              <a:gd name="connsiteX36" fmla="*/ 3310977 w 4233616"/>
              <a:gd name="connsiteY36" fmla="*/ 996745 h 8346397"/>
              <a:gd name="connsiteX37" fmla="*/ 3056977 w 4233616"/>
              <a:gd name="connsiteY37" fmla="*/ 982457 h 8346397"/>
              <a:gd name="connsiteX38" fmla="*/ 2958552 w 4233616"/>
              <a:gd name="connsiteY38" fmla="*/ 976107 h 8346397"/>
              <a:gd name="connsiteX39" fmla="*/ 2926802 w 4233616"/>
              <a:gd name="connsiteY39" fmla="*/ 906257 h 8346397"/>
              <a:gd name="connsiteX40" fmla="*/ 2866477 w 4233616"/>
              <a:gd name="connsiteY40" fmla="*/ 893559 h 8346397"/>
              <a:gd name="connsiteX41" fmla="*/ 2799802 w 4233616"/>
              <a:gd name="connsiteY41" fmla="*/ 874507 h 8346397"/>
              <a:gd name="connsiteX42" fmla="*/ 2761702 w 4233616"/>
              <a:gd name="connsiteY42" fmla="*/ 807832 h 8346397"/>
              <a:gd name="connsiteX43" fmla="*/ 2609302 w 4233616"/>
              <a:gd name="connsiteY43" fmla="*/ 760207 h 8346397"/>
              <a:gd name="connsiteX44" fmla="*/ 2580727 w 4233616"/>
              <a:gd name="connsiteY44" fmla="*/ 604632 h 8346397"/>
              <a:gd name="connsiteX45" fmla="*/ 2526752 w 4233616"/>
              <a:gd name="connsiteY45" fmla="*/ 531609 h 8346397"/>
              <a:gd name="connsiteX46" fmla="*/ 2596602 w 4233616"/>
              <a:gd name="connsiteY46" fmla="*/ 407782 h 8346397"/>
              <a:gd name="connsiteX47" fmla="*/ 2629939 w 4233616"/>
              <a:gd name="connsiteY47" fmla="*/ 310947 h 8346397"/>
              <a:gd name="connsiteX48" fmla="*/ 2517227 w 4233616"/>
              <a:gd name="connsiteY48" fmla="*/ 239507 h 8346397"/>
              <a:gd name="connsiteX49" fmla="*/ 2402927 w 4233616"/>
              <a:gd name="connsiteY49" fmla="*/ 271257 h 8346397"/>
              <a:gd name="connsiteX50" fmla="*/ 2275927 w 4233616"/>
              <a:gd name="connsiteY50" fmla="*/ 198232 h 8346397"/>
              <a:gd name="connsiteX51" fmla="*/ 2133052 w 4233616"/>
              <a:gd name="connsiteY51" fmla="*/ 233157 h 8346397"/>
              <a:gd name="connsiteX52" fmla="*/ 1913977 w 4233616"/>
              <a:gd name="connsiteY52" fmla="*/ 36309 h 8346397"/>
              <a:gd name="connsiteX53" fmla="*/ 1777452 w 4233616"/>
              <a:gd name="connsiteY53" fmla="*/ 13289 h 8346397"/>
              <a:gd name="connsiteX54" fmla="*/ 1703633 w 4233616"/>
              <a:gd name="connsiteY54" fmla="*/ 41864 h 8346397"/>
              <a:gd name="connsiteX55" fmla="*/ 1615527 w 4233616"/>
              <a:gd name="connsiteY55" fmla="*/ 75203 h 8346397"/>
              <a:gd name="connsiteX56" fmla="*/ 1515515 w 4233616"/>
              <a:gd name="connsiteY56" fmla="*/ 129971 h 8346397"/>
              <a:gd name="connsiteX57" fmla="*/ 1525040 w 4233616"/>
              <a:gd name="connsiteY57" fmla="*/ 194264 h 8346397"/>
              <a:gd name="connsiteX58" fmla="*/ 1505990 w 4233616"/>
              <a:gd name="connsiteY58" fmla="*/ 251415 h 8346397"/>
              <a:gd name="connsiteX59" fmla="*/ 1413121 w 4233616"/>
              <a:gd name="connsiteY59" fmla="*/ 270464 h 8346397"/>
              <a:gd name="connsiteX60" fmla="*/ 1339302 w 4233616"/>
              <a:gd name="connsiteY60" fmla="*/ 306184 h 8346397"/>
              <a:gd name="connsiteX61" fmla="*/ 1260721 w 4233616"/>
              <a:gd name="connsiteY61" fmla="*/ 346665 h 8346397"/>
              <a:gd name="connsiteX62" fmla="*/ 1191665 w 4233616"/>
              <a:gd name="connsiteY62" fmla="*/ 272847 h 8346397"/>
              <a:gd name="connsiteX63" fmla="*/ 1082127 w 4233616"/>
              <a:gd name="connsiteY63" fmla="*/ 353809 h 8346397"/>
              <a:gd name="connsiteX64" fmla="*/ 1020215 w 4233616"/>
              <a:gd name="connsiteY64" fmla="*/ 420484 h 8346397"/>
              <a:gd name="connsiteX65" fmla="*/ 858290 w 4233616"/>
              <a:gd name="connsiteY65" fmla="*/ 301422 h 8346397"/>
              <a:gd name="connsiteX66" fmla="*/ 796377 w 4233616"/>
              <a:gd name="connsiteY66" fmla="*/ 406196 h 8346397"/>
              <a:gd name="connsiteX67" fmla="*/ 755896 w 4233616"/>
              <a:gd name="connsiteY67" fmla="*/ 341903 h 8346397"/>
              <a:gd name="connsiteX68" fmla="*/ 689221 w 4233616"/>
              <a:gd name="connsiteY68" fmla="*/ 270465 h 8346397"/>
              <a:gd name="connsiteX69" fmla="*/ 667790 w 4233616"/>
              <a:gd name="connsiteY69" fmla="*/ 313328 h 8346397"/>
              <a:gd name="connsiteX70" fmla="*/ 620165 w 4233616"/>
              <a:gd name="connsiteY70" fmla="*/ 382384 h 8346397"/>
              <a:gd name="connsiteX71" fmla="*/ 589208 w 4233616"/>
              <a:gd name="connsiteY71" fmla="*/ 396672 h 8346397"/>
              <a:gd name="connsiteX72" fmla="*/ 498721 w 4233616"/>
              <a:gd name="connsiteY72" fmla="*/ 482397 h 8346397"/>
              <a:gd name="connsiteX73" fmla="*/ 396327 w 4233616"/>
              <a:gd name="connsiteY73" fmla="*/ 380003 h 8346397"/>
              <a:gd name="connsiteX74" fmla="*/ 243927 w 4233616"/>
              <a:gd name="connsiteY74" fmla="*/ 294278 h 8346397"/>
              <a:gd name="connsiteX75" fmla="*/ 174871 w 4233616"/>
              <a:gd name="connsiteY75" fmla="*/ 327615 h 8346397"/>
              <a:gd name="connsiteX76" fmla="*/ 127246 w 4233616"/>
              <a:gd name="connsiteY76" fmla="*/ 410959 h 8346397"/>
              <a:gd name="connsiteX77" fmla="*/ 43902 w 4233616"/>
              <a:gd name="connsiteY77" fmla="*/ 472872 h 8346397"/>
              <a:gd name="connsiteX78" fmla="*/ 8183 w 4233616"/>
              <a:gd name="connsiteY78" fmla="*/ 484778 h 8346397"/>
              <a:gd name="connsiteX79" fmla="*/ 198683 w 4233616"/>
              <a:gd name="connsiteY79" fmla="*/ 689565 h 8346397"/>
              <a:gd name="connsiteX80" fmla="*/ 265359 w 4233616"/>
              <a:gd name="connsiteY80" fmla="*/ 706234 h 8346397"/>
              <a:gd name="connsiteX81" fmla="*/ 298697 w 4233616"/>
              <a:gd name="connsiteY81" fmla="*/ 730047 h 8346397"/>
              <a:gd name="connsiteX82" fmla="*/ 296315 w 4233616"/>
              <a:gd name="connsiteY82" fmla="*/ 901496 h 8346397"/>
              <a:gd name="connsiteX83" fmla="*/ 362990 w 4233616"/>
              <a:gd name="connsiteY83" fmla="*/ 906259 h 8346397"/>
              <a:gd name="connsiteX84" fmla="*/ 401090 w 4233616"/>
              <a:gd name="connsiteY84" fmla="*/ 856253 h 8346397"/>
              <a:gd name="connsiteX85" fmla="*/ 482052 w 4233616"/>
              <a:gd name="connsiteY85" fmla="*/ 894353 h 8346397"/>
              <a:gd name="connsiteX86" fmla="*/ 420140 w 4233616"/>
              <a:gd name="connsiteY86" fmla="*/ 1039609 h 8346397"/>
              <a:gd name="connsiteX87" fmla="*/ 434427 w 4233616"/>
              <a:gd name="connsiteY87" fmla="*/ 1087234 h 8346397"/>
              <a:gd name="connsiteX88" fmla="*/ 379658 w 4233616"/>
              <a:gd name="connsiteY88" fmla="*/ 1139622 h 8346397"/>
              <a:gd name="connsiteX89" fmla="*/ 415377 w 4233616"/>
              <a:gd name="connsiteY89" fmla="*/ 1168196 h 8346397"/>
              <a:gd name="connsiteX90" fmla="*/ 486815 w 4233616"/>
              <a:gd name="connsiteY90" fmla="*/ 1256303 h 8346397"/>
              <a:gd name="connsiteX91" fmla="*/ 527296 w 4233616"/>
              <a:gd name="connsiteY91" fmla="*/ 1344409 h 8346397"/>
              <a:gd name="connsiteX92" fmla="*/ 636833 w 4233616"/>
              <a:gd name="connsiteY92" fmla="*/ 1396797 h 8346397"/>
              <a:gd name="connsiteX93" fmla="*/ 746371 w 4233616"/>
              <a:gd name="connsiteY93" fmla="*/ 1420609 h 8346397"/>
              <a:gd name="connsiteX94" fmla="*/ 829715 w 4233616"/>
              <a:gd name="connsiteY94" fmla="*/ 1468234 h 8346397"/>
              <a:gd name="connsiteX95" fmla="*/ 913058 w 4233616"/>
              <a:gd name="connsiteY95" fmla="*/ 1442040 h 8346397"/>
              <a:gd name="connsiteX96" fmla="*/ 994021 w 4233616"/>
              <a:gd name="connsiteY96" fmla="*/ 1368222 h 8346397"/>
              <a:gd name="connsiteX97" fmla="*/ 1103558 w 4233616"/>
              <a:gd name="connsiteY97" fmla="*/ 1351553 h 8346397"/>
              <a:gd name="connsiteX98" fmla="*/ 1170233 w 4233616"/>
              <a:gd name="connsiteY98" fmla="*/ 1356315 h 8346397"/>
              <a:gd name="connsiteX99" fmla="*/ 1329777 w 4233616"/>
              <a:gd name="connsiteY99" fmla="*/ 1465853 h 8346397"/>
              <a:gd name="connsiteX100" fmla="*/ 1389308 w 4233616"/>
              <a:gd name="connsiteY100" fmla="*/ 1494428 h 8346397"/>
              <a:gd name="connsiteX101" fmla="*/ 1260721 w 4233616"/>
              <a:gd name="connsiteY101" fmla="*/ 1596822 h 8346397"/>
              <a:gd name="connsiteX102" fmla="*/ 1263102 w 4233616"/>
              <a:gd name="connsiteY102" fmla="*/ 1661115 h 8346397"/>
              <a:gd name="connsiteX103" fmla="*/ 1425027 w 4233616"/>
              <a:gd name="connsiteY103" fmla="*/ 1613490 h 8346397"/>
              <a:gd name="connsiteX104" fmla="*/ 1386927 w 4233616"/>
              <a:gd name="connsiteY104" fmla="*/ 1677784 h 8346397"/>
              <a:gd name="connsiteX105" fmla="*/ 1405977 w 4233616"/>
              <a:gd name="connsiteY105" fmla="*/ 1751603 h 8346397"/>
              <a:gd name="connsiteX106" fmla="*/ 1517896 w 4233616"/>
              <a:gd name="connsiteY106" fmla="*/ 1787322 h 8346397"/>
              <a:gd name="connsiteX107" fmla="*/ 1591715 w 4233616"/>
              <a:gd name="connsiteY107" fmla="*/ 1803990 h 8346397"/>
              <a:gd name="connsiteX108" fmla="*/ 1501227 w 4233616"/>
              <a:gd name="connsiteY108" fmla="*/ 1934959 h 8346397"/>
              <a:gd name="connsiteX109" fmla="*/ 1494083 w 4233616"/>
              <a:gd name="connsiteY109" fmla="*/ 1984965 h 8346397"/>
              <a:gd name="connsiteX110" fmla="*/ 1422646 w 4233616"/>
              <a:gd name="connsiteY110" fmla="*/ 2020684 h 8346397"/>
              <a:gd name="connsiteX111" fmla="*/ 1391690 w 4233616"/>
              <a:gd name="connsiteY111" fmla="*/ 2082597 h 8346397"/>
              <a:gd name="connsiteX112" fmla="*/ 1260721 w 4233616"/>
              <a:gd name="connsiteY112" fmla="*/ 2056403 h 8346397"/>
              <a:gd name="connsiteX113" fmla="*/ 1139277 w 4233616"/>
              <a:gd name="connsiteY113" fmla="*/ 2056402 h 8346397"/>
              <a:gd name="connsiteX114" fmla="*/ 1072602 w 4233616"/>
              <a:gd name="connsiteY114" fmla="*/ 2084978 h 8346397"/>
              <a:gd name="connsiteX115" fmla="*/ 1065458 w 4233616"/>
              <a:gd name="connsiteY115" fmla="*/ 2184990 h 8346397"/>
              <a:gd name="connsiteX116" fmla="*/ 977352 w 4233616"/>
              <a:gd name="connsiteY116" fmla="*/ 2273097 h 8346397"/>
              <a:gd name="connsiteX117" fmla="*/ 1120227 w 4233616"/>
              <a:gd name="connsiteY117" fmla="*/ 2335009 h 8346397"/>
              <a:gd name="connsiteX118" fmla="*/ 1170234 w 4233616"/>
              <a:gd name="connsiteY118" fmla="*/ 2370727 h 8346397"/>
              <a:gd name="connsiteX119" fmla="*/ 1222621 w 4233616"/>
              <a:gd name="connsiteY119" fmla="*/ 2387397 h 8346397"/>
              <a:gd name="connsiteX120" fmla="*/ 1272627 w 4233616"/>
              <a:gd name="connsiteY120" fmla="*/ 2437403 h 8346397"/>
              <a:gd name="connsiteX121" fmla="*/ 1329777 w 4233616"/>
              <a:gd name="connsiteY121" fmla="*/ 2458834 h 8346397"/>
              <a:gd name="connsiteX122" fmla="*/ 1422646 w 4233616"/>
              <a:gd name="connsiteY122" fmla="*/ 2535034 h 8346397"/>
              <a:gd name="connsiteX123" fmla="*/ 1508371 w 4233616"/>
              <a:gd name="connsiteY123" fmla="*/ 2568373 h 8346397"/>
              <a:gd name="connsiteX124" fmla="*/ 1641721 w 4233616"/>
              <a:gd name="connsiteY124" fmla="*/ 2716009 h 8346397"/>
              <a:gd name="connsiteX125" fmla="*/ 1725065 w 4233616"/>
              <a:gd name="connsiteY125" fmla="*/ 2870790 h 8346397"/>
              <a:gd name="connsiteX126" fmla="*/ 1850477 w 4233616"/>
              <a:gd name="connsiteY126" fmla="*/ 2931907 h 8346397"/>
              <a:gd name="connsiteX127" fmla="*/ 1896514 w 4233616"/>
              <a:gd name="connsiteY127" fmla="*/ 2977947 h 8346397"/>
              <a:gd name="connsiteX128" fmla="*/ 1927471 w 4233616"/>
              <a:gd name="connsiteY128" fmla="*/ 3082722 h 8346397"/>
              <a:gd name="connsiteX129" fmla="*/ 1989383 w 4233616"/>
              <a:gd name="connsiteY129" fmla="*/ 3185115 h 8346397"/>
              <a:gd name="connsiteX130" fmla="*/ 2051296 w 4233616"/>
              <a:gd name="connsiteY130" fmla="*/ 3223215 h 8346397"/>
              <a:gd name="connsiteX131" fmla="*/ 2182265 w 4233616"/>
              <a:gd name="connsiteY131" fmla="*/ 3370853 h 8346397"/>
              <a:gd name="connsiteX132" fmla="*/ 2325139 w 4233616"/>
              <a:gd name="connsiteY132" fmla="*/ 3447053 h 8346397"/>
              <a:gd name="connsiteX133" fmla="*/ 2384671 w 4233616"/>
              <a:gd name="connsiteY133" fmla="*/ 3532778 h 8346397"/>
              <a:gd name="connsiteX134" fmla="*/ 2432296 w 4233616"/>
              <a:gd name="connsiteY134" fmla="*/ 3599453 h 8346397"/>
              <a:gd name="connsiteX135" fmla="*/ 2479921 w 4233616"/>
              <a:gd name="connsiteY135" fmla="*/ 3589929 h 8346397"/>
              <a:gd name="connsiteX136" fmla="*/ 2484683 w 4233616"/>
              <a:gd name="connsiteY136" fmla="*/ 3742328 h 8346397"/>
              <a:gd name="connsiteX137" fmla="*/ 2537071 w 4233616"/>
              <a:gd name="connsiteY137" fmla="*/ 3835197 h 8346397"/>
              <a:gd name="connsiteX138" fmla="*/ 2529927 w 4233616"/>
              <a:gd name="connsiteY138" fmla="*/ 3873297 h 8346397"/>
              <a:gd name="connsiteX139" fmla="*/ 2598983 w 4233616"/>
              <a:gd name="connsiteY139" fmla="*/ 3909015 h 8346397"/>
              <a:gd name="connsiteX140" fmla="*/ 2656133 w 4233616"/>
              <a:gd name="connsiteY140" fmla="*/ 3854247 h 8346397"/>
              <a:gd name="connsiteX141" fmla="*/ 2689471 w 4233616"/>
              <a:gd name="connsiteY141" fmla="*/ 3937590 h 8346397"/>
              <a:gd name="connsiteX142" fmla="*/ 2734715 w 4233616"/>
              <a:gd name="connsiteY142" fmla="*/ 3982834 h 8346397"/>
              <a:gd name="connsiteX143" fmla="*/ 2808533 w 4233616"/>
              <a:gd name="connsiteY143" fmla="*/ 4006647 h 8346397"/>
              <a:gd name="connsiteX144" fmla="*/ 2860921 w 4233616"/>
              <a:gd name="connsiteY144" fmla="*/ 4075703 h 8346397"/>
              <a:gd name="connsiteX145" fmla="*/ 2946646 w 4233616"/>
              <a:gd name="connsiteY145" fmla="*/ 4130472 h 8346397"/>
              <a:gd name="connsiteX146" fmla="*/ 2999033 w 4233616"/>
              <a:gd name="connsiteY146" fmla="*/ 4163809 h 8346397"/>
              <a:gd name="connsiteX147" fmla="*/ 2870446 w 4233616"/>
              <a:gd name="connsiteY147" fmla="*/ 4256678 h 8346397"/>
              <a:gd name="connsiteX148" fmla="*/ 2868064 w 4233616"/>
              <a:gd name="connsiteY148" fmla="*/ 4311446 h 8346397"/>
              <a:gd name="connsiteX149" fmla="*/ 2970458 w 4233616"/>
              <a:gd name="connsiteY149" fmla="*/ 4428128 h 8346397"/>
              <a:gd name="connsiteX150" fmla="*/ 3065708 w 4233616"/>
              <a:gd name="connsiteY150" fmla="*/ 4490040 h 8346397"/>
              <a:gd name="connsiteX151" fmla="*/ 3096665 w 4233616"/>
              <a:gd name="connsiteY151" fmla="*/ 4528140 h 8346397"/>
              <a:gd name="connsiteX152" fmla="*/ 3082377 w 4233616"/>
              <a:gd name="connsiteY152" fmla="*/ 4609103 h 8346397"/>
              <a:gd name="connsiteX153" fmla="*/ 3077615 w 4233616"/>
              <a:gd name="connsiteY153" fmla="*/ 4692447 h 8346397"/>
              <a:gd name="connsiteX154" fmla="*/ 3034752 w 4233616"/>
              <a:gd name="connsiteY154" fmla="*/ 4701972 h 8346397"/>
              <a:gd name="connsiteX155" fmla="*/ 3008558 w 4233616"/>
              <a:gd name="connsiteY155" fmla="*/ 4718640 h 8346397"/>
              <a:gd name="connsiteX156" fmla="*/ 3053802 w 4233616"/>
              <a:gd name="connsiteY156" fmla="*/ 4795632 h 8346397"/>
              <a:gd name="connsiteX157" fmla="*/ 3037133 w 4233616"/>
              <a:gd name="connsiteY157" fmla="*/ 4868659 h 8346397"/>
              <a:gd name="connsiteX158" fmla="*/ 3020465 w 4233616"/>
              <a:gd name="connsiteY158" fmla="*/ 5004390 h 8346397"/>
              <a:gd name="connsiteX159" fmla="*/ 2982365 w 4233616"/>
              <a:gd name="connsiteY159" fmla="*/ 5044872 h 8346397"/>
              <a:gd name="connsiteX160" fmla="*/ 2965696 w 4233616"/>
              <a:gd name="connsiteY160" fmla="*/ 5166315 h 8346397"/>
              <a:gd name="connsiteX161" fmla="*/ 2937121 w 4233616"/>
              <a:gd name="connsiteY161" fmla="*/ 5285378 h 8346397"/>
              <a:gd name="connsiteX162" fmla="*/ 2989508 w 4233616"/>
              <a:gd name="connsiteY162" fmla="*/ 5302047 h 8346397"/>
              <a:gd name="connsiteX163" fmla="*/ 2987127 w 4233616"/>
              <a:gd name="connsiteY163" fmla="*/ 5347290 h 8346397"/>
              <a:gd name="connsiteX164" fmla="*/ 2984746 w 4233616"/>
              <a:gd name="connsiteY164" fmla="*/ 5402059 h 8346397"/>
              <a:gd name="connsiteX165" fmla="*/ 3041896 w 4233616"/>
              <a:gd name="connsiteY165" fmla="*/ 5471115 h 8346397"/>
              <a:gd name="connsiteX166" fmla="*/ 3089521 w 4233616"/>
              <a:gd name="connsiteY166" fmla="*/ 5597322 h 8346397"/>
              <a:gd name="connsiteX167" fmla="*/ 2996652 w 4233616"/>
              <a:gd name="connsiteY167" fmla="*/ 5887834 h 8346397"/>
              <a:gd name="connsiteX168" fmla="*/ 3018083 w 4233616"/>
              <a:gd name="connsiteY168" fmla="*/ 5942603 h 8346397"/>
              <a:gd name="connsiteX169" fmla="*/ 3044277 w 4233616"/>
              <a:gd name="connsiteY169" fmla="*/ 5994990 h 8346397"/>
              <a:gd name="connsiteX170" fmla="*/ 3049040 w 4233616"/>
              <a:gd name="connsiteY170" fmla="*/ 6099765 h 8346397"/>
              <a:gd name="connsiteX171" fmla="*/ 3028402 w 4233616"/>
              <a:gd name="connsiteY171" fmla="*/ 6195807 h 8346397"/>
              <a:gd name="connsiteX172" fmla="*/ 2956170 w 4233616"/>
              <a:gd name="connsiteY172" fmla="*/ 6259310 h 8346397"/>
              <a:gd name="connsiteX173" fmla="*/ 2920452 w 4233616"/>
              <a:gd name="connsiteY173" fmla="*/ 6240259 h 8346397"/>
              <a:gd name="connsiteX174" fmla="*/ 2849015 w 4233616"/>
              <a:gd name="connsiteY174" fmla="*/ 6252165 h 8346397"/>
              <a:gd name="connsiteX175" fmla="*/ 2713283 w 4233616"/>
              <a:gd name="connsiteY175" fmla="*/ 6364084 h 8346397"/>
              <a:gd name="connsiteX176" fmla="*/ 2606127 w 4233616"/>
              <a:gd name="connsiteY176" fmla="*/ 6349797 h 8346397"/>
              <a:gd name="connsiteX177" fmla="*/ 2575171 w 4233616"/>
              <a:gd name="connsiteY177" fmla="*/ 6378372 h 8346397"/>
              <a:gd name="connsiteX178" fmla="*/ 2508495 w 4233616"/>
              <a:gd name="connsiteY178" fmla="*/ 6423614 h 8346397"/>
              <a:gd name="connsiteX179" fmla="*/ 2391815 w 4233616"/>
              <a:gd name="connsiteY179" fmla="*/ 6411709 h 8346397"/>
              <a:gd name="connsiteX180" fmla="*/ 2368002 w 4233616"/>
              <a:gd name="connsiteY180" fmla="*/ 6528390 h 8346397"/>
              <a:gd name="connsiteX181" fmla="*/ 2363240 w 4233616"/>
              <a:gd name="connsiteY181" fmla="*/ 6564109 h 8346397"/>
              <a:gd name="connsiteX182" fmla="*/ 2339428 w 4233616"/>
              <a:gd name="connsiteY182" fmla="*/ 6583159 h 8346397"/>
              <a:gd name="connsiteX183" fmla="*/ 2141783 w 4233616"/>
              <a:gd name="connsiteY183" fmla="*/ 6535534 h 8346397"/>
              <a:gd name="connsiteX184" fmla="*/ 2103683 w 4233616"/>
              <a:gd name="connsiteY184" fmla="*/ 6587922 h 8346397"/>
              <a:gd name="connsiteX185" fmla="*/ 2072727 w 4233616"/>
              <a:gd name="connsiteY185" fmla="*/ 6683172 h 8346397"/>
              <a:gd name="connsiteX186" fmla="*/ 2039389 w 4233616"/>
              <a:gd name="connsiteY186" fmla="*/ 6747465 h 8346397"/>
              <a:gd name="connsiteX187" fmla="*/ 2051296 w 4233616"/>
              <a:gd name="connsiteY187" fmla="*/ 6809378 h 8346397"/>
              <a:gd name="connsiteX188" fmla="*/ 2184646 w 4233616"/>
              <a:gd name="connsiteY188" fmla="*/ 6921297 h 8346397"/>
              <a:gd name="connsiteX189" fmla="*/ 2253702 w 4233616"/>
              <a:gd name="connsiteY189" fmla="*/ 6954634 h 8346397"/>
              <a:gd name="connsiteX190" fmla="*/ 2237033 w 4233616"/>
              <a:gd name="connsiteY190" fmla="*/ 6978447 h 8346397"/>
              <a:gd name="connsiteX191" fmla="*/ 2201315 w 4233616"/>
              <a:gd name="connsiteY191" fmla="*/ 6997497 h 8346397"/>
              <a:gd name="connsiteX192" fmla="*/ 2234652 w 4233616"/>
              <a:gd name="connsiteY192" fmla="*/ 7073697 h 8346397"/>
              <a:gd name="connsiteX193" fmla="*/ 2203696 w 4233616"/>
              <a:gd name="connsiteY193" fmla="*/ 7095128 h 8346397"/>
              <a:gd name="connsiteX194" fmla="*/ 2098921 w 4233616"/>
              <a:gd name="connsiteY194" fmla="*/ 7033215 h 8346397"/>
              <a:gd name="connsiteX195" fmla="*/ 2056058 w 4233616"/>
              <a:gd name="connsiteY195" fmla="*/ 7059409 h 8346397"/>
              <a:gd name="connsiteX196" fmla="*/ 1996527 w 4233616"/>
              <a:gd name="connsiteY196" fmla="*/ 6957015 h 8346397"/>
              <a:gd name="connsiteX197" fmla="*/ 1879846 w 4233616"/>
              <a:gd name="connsiteY197" fmla="*/ 6983209 h 8346397"/>
              <a:gd name="connsiteX198" fmla="*/ 1815552 w 4233616"/>
              <a:gd name="connsiteY198" fmla="*/ 6987972 h 8346397"/>
              <a:gd name="connsiteX199" fmla="*/ 1765546 w 4233616"/>
              <a:gd name="connsiteY199" fmla="*/ 6983210 h 8346397"/>
              <a:gd name="connsiteX200" fmla="*/ 1708396 w 4233616"/>
              <a:gd name="connsiteY200" fmla="*/ 7028453 h 8346397"/>
              <a:gd name="connsiteX201" fmla="*/ 1529802 w 4233616"/>
              <a:gd name="connsiteY201" fmla="*/ 6987972 h 8346397"/>
              <a:gd name="connsiteX202" fmla="*/ 1553614 w 4233616"/>
              <a:gd name="connsiteY202" fmla="*/ 7114178 h 8346397"/>
              <a:gd name="connsiteX203" fmla="*/ 1477415 w 4233616"/>
              <a:gd name="connsiteY203" fmla="*/ 7159422 h 8346397"/>
              <a:gd name="connsiteX204" fmla="*/ 1415502 w 4233616"/>
              <a:gd name="connsiteY204" fmla="*/ 7226096 h 8346397"/>
              <a:gd name="connsiteX205" fmla="*/ 1265483 w 4233616"/>
              <a:gd name="connsiteY205" fmla="*/ 7218953 h 8346397"/>
              <a:gd name="connsiteX206" fmla="*/ 1213096 w 4233616"/>
              <a:gd name="connsiteY20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65621 w 4233616"/>
              <a:gd name="connsiteY7" fmla="*/ 2958895 h 8346397"/>
              <a:gd name="connsiteX8" fmla="*/ 2315615 w 4233616"/>
              <a:gd name="connsiteY8" fmla="*/ 2896982 h 8346397"/>
              <a:gd name="connsiteX9" fmla="*/ 2234652 w 4233616"/>
              <a:gd name="connsiteY9" fmla="*/ 2880313 h 8346397"/>
              <a:gd name="connsiteX10" fmla="*/ 2182265 w 4233616"/>
              <a:gd name="connsiteY10" fmla="*/ 2811257 h 8346397"/>
              <a:gd name="connsiteX11" fmla="*/ 2115590 w 4233616"/>
              <a:gd name="connsiteY11" fmla="*/ 2727913 h 8346397"/>
              <a:gd name="connsiteX12" fmla="*/ 2091777 w 4233616"/>
              <a:gd name="connsiteY12" fmla="*/ 2670763 h 8346397"/>
              <a:gd name="connsiteX13" fmla="*/ 2006845 w 4233616"/>
              <a:gd name="connsiteY13" fmla="*/ 2527095 h 8346397"/>
              <a:gd name="connsiteX14" fmla="*/ 1953665 w 4233616"/>
              <a:gd name="connsiteY14" fmla="*/ 2451688 h 8346397"/>
              <a:gd name="connsiteX15" fmla="*/ 2006052 w 4233616"/>
              <a:gd name="connsiteY15" fmla="*/ 2337388 h 8346397"/>
              <a:gd name="connsiteX16" fmla="*/ 2072727 w 4233616"/>
              <a:gd name="connsiteY16" fmla="*/ 2256426 h 8346397"/>
              <a:gd name="connsiteX17" fmla="*/ 2056058 w 4233616"/>
              <a:gd name="connsiteY17" fmla="*/ 2223088 h 8346397"/>
              <a:gd name="connsiteX18" fmla="*/ 2067965 w 4233616"/>
              <a:gd name="connsiteY18" fmla="*/ 2130220 h 8346397"/>
              <a:gd name="connsiteX19" fmla="*/ 2137021 w 4233616"/>
              <a:gd name="connsiteY19" fmla="*/ 1992107 h 8346397"/>
              <a:gd name="connsiteX20" fmla="*/ 2165596 w 4233616"/>
              <a:gd name="connsiteY20" fmla="*/ 1944482 h 8346397"/>
              <a:gd name="connsiteX21" fmla="*/ 2203696 w 4233616"/>
              <a:gd name="connsiteY21" fmla="*/ 1937338 h 8346397"/>
              <a:gd name="connsiteX22" fmla="*/ 2198933 w 4233616"/>
              <a:gd name="connsiteY22" fmla="*/ 1906382 h 8346397"/>
              <a:gd name="connsiteX23" fmla="*/ 2406102 w 4233616"/>
              <a:gd name="connsiteY23" fmla="*/ 1782557 h 8346397"/>
              <a:gd name="connsiteX24" fmla="*/ 2494208 w 4233616"/>
              <a:gd name="connsiteY24" fmla="*/ 1715882 h 8346397"/>
              <a:gd name="connsiteX25" fmla="*/ 2513258 w 4233616"/>
              <a:gd name="connsiteY25" fmla="*/ 1630157 h 8346397"/>
              <a:gd name="connsiteX26" fmla="*/ 2522784 w 4233616"/>
              <a:gd name="connsiteY26" fmla="*/ 1584913 h 8346397"/>
              <a:gd name="connsiteX27" fmla="*/ 2577552 w 4233616"/>
              <a:gd name="connsiteY27" fmla="*/ 1527763 h 8346397"/>
              <a:gd name="connsiteX28" fmla="*/ 2606127 w 4233616"/>
              <a:gd name="connsiteY28" fmla="*/ 1499188 h 8346397"/>
              <a:gd name="connsiteX29" fmla="*/ 2634702 w 4233616"/>
              <a:gd name="connsiteY29" fmla="*/ 1492045 h 8346397"/>
              <a:gd name="connsiteX30" fmla="*/ 2672802 w 4233616"/>
              <a:gd name="connsiteY30" fmla="*/ 1368220 h 8346397"/>
              <a:gd name="connsiteX31" fmla="*/ 2806153 w 4233616"/>
              <a:gd name="connsiteY31" fmla="*/ 1334883 h 8346397"/>
              <a:gd name="connsiteX32" fmla="*/ 2944265 w 4233616"/>
              <a:gd name="connsiteY32" fmla="*/ 1325357 h 8346397"/>
              <a:gd name="connsiteX33" fmla="*/ 2968077 w 4233616"/>
              <a:gd name="connsiteY33" fmla="*/ 1206295 h 8346397"/>
              <a:gd name="connsiteX34" fmla="*/ 3049040 w 4233616"/>
              <a:gd name="connsiteY34" fmla="*/ 1169783 h 8346397"/>
              <a:gd name="connsiteX35" fmla="*/ 3153814 w 4233616"/>
              <a:gd name="connsiteY35" fmla="*/ 1125332 h 8346397"/>
              <a:gd name="connsiteX36" fmla="*/ 3225252 w 4233616"/>
              <a:gd name="connsiteY36" fmla="*/ 1049132 h 8346397"/>
              <a:gd name="connsiteX37" fmla="*/ 3310977 w 4233616"/>
              <a:gd name="connsiteY37" fmla="*/ 996745 h 8346397"/>
              <a:gd name="connsiteX38" fmla="*/ 3056977 w 4233616"/>
              <a:gd name="connsiteY38" fmla="*/ 982457 h 8346397"/>
              <a:gd name="connsiteX39" fmla="*/ 2958552 w 4233616"/>
              <a:gd name="connsiteY39" fmla="*/ 976107 h 8346397"/>
              <a:gd name="connsiteX40" fmla="*/ 2926802 w 4233616"/>
              <a:gd name="connsiteY40" fmla="*/ 906257 h 8346397"/>
              <a:gd name="connsiteX41" fmla="*/ 2866477 w 4233616"/>
              <a:gd name="connsiteY41" fmla="*/ 893559 h 8346397"/>
              <a:gd name="connsiteX42" fmla="*/ 2799802 w 4233616"/>
              <a:gd name="connsiteY42" fmla="*/ 874507 h 8346397"/>
              <a:gd name="connsiteX43" fmla="*/ 2761702 w 4233616"/>
              <a:gd name="connsiteY43" fmla="*/ 807832 h 8346397"/>
              <a:gd name="connsiteX44" fmla="*/ 2609302 w 4233616"/>
              <a:gd name="connsiteY44" fmla="*/ 760207 h 8346397"/>
              <a:gd name="connsiteX45" fmla="*/ 2580727 w 4233616"/>
              <a:gd name="connsiteY45" fmla="*/ 604632 h 8346397"/>
              <a:gd name="connsiteX46" fmla="*/ 2526752 w 4233616"/>
              <a:gd name="connsiteY46" fmla="*/ 531609 h 8346397"/>
              <a:gd name="connsiteX47" fmla="*/ 2596602 w 4233616"/>
              <a:gd name="connsiteY47" fmla="*/ 407782 h 8346397"/>
              <a:gd name="connsiteX48" fmla="*/ 2629939 w 4233616"/>
              <a:gd name="connsiteY48" fmla="*/ 310947 h 8346397"/>
              <a:gd name="connsiteX49" fmla="*/ 2517227 w 4233616"/>
              <a:gd name="connsiteY49" fmla="*/ 239507 h 8346397"/>
              <a:gd name="connsiteX50" fmla="*/ 2402927 w 4233616"/>
              <a:gd name="connsiteY50" fmla="*/ 271257 h 8346397"/>
              <a:gd name="connsiteX51" fmla="*/ 2275927 w 4233616"/>
              <a:gd name="connsiteY51" fmla="*/ 198232 h 8346397"/>
              <a:gd name="connsiteX52" fmla="*/ 2133052 w 4233616"/>
              <a:gd name="connsiteY52" fmla="*/ 233157 h 8346397"/>
              <a:gd name="connsiteX53" fmla="*/ 1913977 w 4233616"/>
              <a:gd name="connsiteY53" fmla="*/ 36309 h 8346397"/>
              <a:gd name="connsiteX54" fmla="*/ 1777452 w 4233616"/>
              <a:gd name="connsiteY54" fmla="*/ 13289 h 8346397"/>
              <a:gd name="connsiteX55" fmla="*/ 1703633 w 4233616"/>
              <a:gd name="connsiteY55" fmla="*/ 41864 h 8346397"/>
              <a:gd name="connsiteX56" fmla="*/ 1615527 w 4233616"/>
              <a:gd name="connsiteY56" fmla="*/ 75203 h 8346397"/>
              <a:gd name="connsiteX57" fmla="*/ 1515515 w 4233616"/>
              <a:gd name="connsiteY57" fmla="*/ 129971 h 8346397"/>
              <a:gd name="connsiteX58" fmla="*/ 1525040 w 4233616"/>
              <a:gd name="connsiteY58" fmla="*/ 194264 h 8346397"/>
              <a:gd name="connsiteX59" fmla="*/ 1505990 w 4233616"/>
              <a:gd name="connsiteY59" fmla="*/ 251415 h 8346397"/>
              <a:gd name="connsiteX60" fmla="*/ 1413121 w 4233616"/>
              <a:gd name="connsiteY60" fmla="*/ 270464 h 8346397"/>
              <a:gd name="connsiteX61" fmla="*/ 1339302 w 4233616"/>
              <a:gd name="connsiteY61" fmla="*/ 306184 h 8346397"/>
              <a:gd name="connsiteX62" fmla="*/ 1260721 w 4233616"/>
              <a:gd name="connsiteY62" fmla="*/ 346665 h 8346397"/>
              <a:gd name="connsiteX63" fmla="*/ 1191665 w 4233616"/>
              <a:gd name="connsiteY63" fmla="*/ 272847 h 8346397"/>
              <a:gd name="connsiteX64" fmla="*/ 1082127 w 4233616"/>
              <a:gd name="connsiteY64" fmla="*/ 353809 h 8346397"/>
              <a:gd name="connsiteX65" fmla="*/ 1020215 w 4233616"/>
              <a:gd name="connsiteY65" fmla="*/ 420484 h 8346397"/>
              <a:gd name="connsiteX66" fmla="*/ 858290 w 4233616"/>
              <a:gd name="connsiteY66" fmla="*/ 301422 h 8346397"/>
              <a:gd name="connsiteX67" fmla="*/ 796377 w 4233616"/>
              <a:gd name="connsiteY67" fmla="*/ 406196 h 8346397"/>
              <a:gd name="connsiteX68" fmla="*/ 755896 w 4233616"/>
              <a:gd name="connsiteY68" fmla="*/ 341903 h 8346397"/>
              <a:gd name="connsiteX69" fmla="*/ 689221 w 4233616"/>
              <a:gd name="connsiteY69" fmla="*/ 270465 h 8346397"/>
              <a:gd name="connsiteX70" fmla="*/ 667790 w 4233616"/>
              <a:gd name="connsiteY70" fmla="*/ 313328 h 8346397"/>
              <a:gd name="connsiteX71" fmla="*/ 620165 w 4233616"/>
              <a:gd name="connsiteY71" fmla="*/ 382384 h 8346397"/>
              <a:gd name="connsiteX72" fmla="*/ 589208 w 4233616"/>
              <a:gd name="connsiteY72" fmla="*/ 396672 h 8346397"/>
              <a:gd name="connsiteX73" fmla="*/ 498721 w 4233616"/>
              <a:gd name="connsiteY73" fmla="*/ 482397 h 8346397"/>
              <a:gd name="connsiteX74" fmla="*/ 396327 w 4233616"/>
              <a:gd name="connsiteY74" fmla="*/ 380003 h 8346397"/>
              <a:gd name="connsiteX75" fmla="*/ 243927 w 4233616"/>
              <a:gd name="connsiteY75" fmla="*/ 294278 h 8346397"/>
              <a:gd name="connsiteX76" fmla="*/ 174871 w 4233616"/>
              <a:gd name="connsiteY76" fmla="*/ 327615 h 8346397"/>
              <a:gd name="connsiteX77" fmla="*/ 127246 w 4233616"/>
              <a:gd name="connsiteY77" fmla="*/ 410959 h 8346397"/>
              <a:gd name="connsiteX78" fmla="*/ 43902 w 4233616"/>
              <a:gd name="connsiteY78" fmla="*/ 472872 h 8346397"/>
              <a:gd name="connsiteX79" fmla="*/ 8183 w 4233616"/>
              <a:gd name="connsiteY79" fmla="*/ 484778 h 8346397"/>
              <a:gd name="connsiteX80" fmla="*/ 198683 w 4233616"/>
              <a:gd name="connsiteY80" fmla="*/ 689565 h 8346397"/>
              <a:gd name="connsiteX81" fmla="*/ 265359 w 4233616"/>
              <a:gd name="connsiteY81" fmla="*/ 706234 h 8346397"/>
              <a:gd name="connsiteX82" fmla="*/ 298697 w 4233616"/>
              <a:gd name="connsiteY82" fmla="*/ 730047 h 8346397"/>
              <a:gd name="connsiteX83" fmla="*/ 296315 w 4233616"/>
              <a:gd name="connsiteY83" fmla="*/ 901496 h 8346397"/>
              <a:gd name="connsiteX84" fmla="*/ 362990 w 4233616"/>
              <a:gd name="connsiteY84" fmla="*/ 906259 h 8346397"/>
              <a:gd name="connsiteX85" fmla="*/ 401090 w 4233616"/>
              <a:gd name="connsiteY85" fmla="*/ 856253 h 8346397"/>
              <a:gd name="connsiteX86" fmla="*/ 482052 w 4233616"/>
              <a:gd name="connsiteY86" fmla="*/ 894353 h 8346397"/>
              <a:gd name="connsiteX87" fmla="*/ 420140 w 4233616"/>
              <a:gd name="connsiteY87" fmla="*/ 1039609 h 8346397"/>
              <a:gd name="connsiteX88" fmla="*/ 434427 w 4233616"/>
              <a:gd name="connsiteY88" fmla="*/ 1087234 h 8346397"/>
              <a:gd name="connsiteX89" fmla="*/ 379658 w 4233616"/>
              <a:gd name="connsiteY89" fmla="*/ 1139622 h 8346397"/>
              <a:gd name="connsiteX90" fmla="*/ 415377 w 4233616"/>
              <a:gd name="connsiteY90" fmla="*/ 1168196 h 8346397"/>
              <a:gd name="connsiteX91" fmla="*/ 486815 w 4233616"/>
              <a:gd name="connsiteY91" fmla="*/ 1256303 h 8346397"/>
              <a:gd name="connsiteX92" fmla="*/ 527296 w 4233616"/>
              <a:gd name="connsiteY92" fmla="*/ 1344409 h 8346397"/>
              <a:gd name="connsiteX93" fmla="*/ 636833 w 4233616"/>
              <a:gd name="connsiteY93" fmla="*/ 1396797 h 8346397"/>
              <a:gd name="connsiteX94" fmla="*/ 746371 w 4233616"/>
              <a:gd name="connsiteY94" fmla="*/ 1420609 h 8346397"/>
              <a:gd name="connsiteX95" fmla="*/ 829715 w 4233616"/>
              <a:gd name="connsiteY95" fmla="*/ 1468234 h 8346397"/>
              <a:gd name="connsiteX96" fmla="*/ 913058 w 4233616"/>
              <a:gd name="connsiteY96" fmla="*/ 1442040 h 8346397"/>
              <a:gd name="connsiteX97" fmla="*/ 994021 w 4233616"/>
              <a:gd name="connsiteY97" fmla="*/ 1368222 h 8346397"/>
              <a:gd name="connsiteX98" fmla="*/ 1103558 w 4233616"/>
              <a:gd name="connsiteY98" fmla="*/ 1351553 h 8346397"/>
              <a:gd name="connsiteX99" fmla="*/ 1170233 w 4233616"/>
              <a:gd name="connsiteY99" fmla="*/ 1356315 h 8346397"/>
              <a:gd name="connsiteX100" fmla="*/ 1329777 w 4233616"/>
              <a:gd name="connsiteY100" fmla="*/ 1465853 h 8346397"/>
              <a:gd name="connsiteX101" fmla="*/ 1389308 w 4233616"/>
              <a:gd name="connsiteY101" fmla="*/ 1494428 h 8346397"/>
              <a:gd name="connsiteX102" fmla="*/ 1260721 w 4233616"/>
              <a:gd name="connsiteY102" fmla="*/ 1596822 h 8346397"/>
              <a:gd name="connsiteX103" fmla="*/ 1263102 w 4233616"/>
              <a:gd name="connsiteY103" fmla="*/ 1661115 h 8346397"/>
              <a:gd name="connsiteX104" fmla="*/ 1425027 w 4233616"/>
              <a:gd name="connsiteY104" fmla="*/ 1613490 h 8346397"/>
              <a:gd name="connsiteX105" fmla="*/ 1386927 w 4233616"/>
              <a:gd name="connsiteY105" fmla="*/ 1677784 h 8346397"/>
              <a:gd name="connsiteX106" fmla="*/ 1405977 w 4233616"/>
              <a:gd name="connsiteY106" fmla="*/ 1751603 h 8346397"/>
              <a:gd name="connsiteX107" fmla="*/ 1517896 w 4233616"/>
              <a:gd name="connsiteY107" fmla="*/ 1787322 h 8346397"/>
              <a:gd name="connsiteX108" fmla="*/ 1591715 w 4233616"/>
              <a:gd name="connsiteY108" fmla="*/ 1803990 h 8346397"/>
              <a:gd name="connsiteX109" fmla="*/ 1501227 w 4233616"/>
              <a:gd name="connsiteY109" fmla="*/ 1934959 h 8346397"/>
              <a:gd name="connsiteX110" fmla="*/ 1494083 w 4233616"/>
              <a:gd name="connsiteY110" fmla="*/ 1984965 h 8346397"/>
              <a:gd name="connsiteX111" fmla="*/ 1422646 w 4233616"/>
              <a:gd name="connsiteY111" fmla="*/ 2020684 h 8346397"/>
              <a:gd name="connsiteX112" fmla="*/ 1391690 w 4233616"/>
              <a:gd name="connsiteY112" fmla="*/ 2082597 h 8346397"/>
              <a:gd name="connsiteX113" fmla="*/ 1260721 w 4233616"/>
              <a:gd name="connsiteY113" fmla="*/ 2056403 h 8346397"/>
              <a:gd name="connsiteX114" fmla="*/ 1139277 w 4233616"/>
              <a:gd name="connsiteY114" fmla="*/ 2056402 h 8346397"/>
              <a:gd name="connsiteX115" fmla="*/ 1072602 w 4233616"/>
              <a:gd name="connsiteY115" fmla="*/ 2084978 h 8346397"/>
              <a:gd name="connsiteX116" fmla="*/ 1065458 w 4233616"/>
              <a:gd name="connsiteY116" fmla="*/ 2184990 h 8346397"/>
              <a:gd name="connsiteX117" fmla="*/ 977352 w 4233616"/>
              <a:gd name="connsiteY117" fmla="*/ 2273097 h 8346397"/>
              <a:gd name="connsiteX118" fmla="*/ 1120227 w 4233616"/>
              <a:gd name="connsiteY118" fmla="*/ 2335009 h 8346397"/>
              <a:gd name="connsiteX119" fmla="*/ 1170234 w 4233616"/>
              <a:gd name="connsiteY119" fmla="*/ 2370727 h 8346397"/>
              <a:gd name="connsiteX120" fmla="*/ 1222621 w 4233616"/>
              <a:gd name="connsiteY120" fmla="*/ 2387397 h 8346397"/>
              <a:gd name="connsiteX121" fmla="*/ 1272627 w 4233616"/>
              <a:gd name="connsiteY121" fmla="*/ 2437403 h 8346397"/>
              <a:gd name="connsiteX122" fmla="*/ 1329777 w 4233616"/>
              <a:gd name="connsiteY122" fmla="*/ 2458834 h 8346397"/>
              <a:gd name="connsiteX123" fmla="*/ 1422646 w 4233616"/>
              <a:gd name="connsiteY123" fmla="*/ 2535034 h 8346397"/>
              <a:gd name="connsiteX124" fmla="*/ 1508371 w 4233616"/>
              <a:gd name="connsiteY124" fmla="*/ 2568373 h 8346397"/>
              <a:gd name="connsiteX125" fmla="*/ 1641721 w 4233616"/>
              <a:gd name="connsiteY125" fmla="*/ 2716009 h 8346397"/>
              <a:gd name="connsiteX126" fmla="*/ 1725065 w 4233616"/>
              <a:gd name="connsiteY126" fmla="*/ 2870790 h 8346397"/>
              <a:gd name="connsiteX127" fmla="*/ 1850477 w 4233616"/>
              <a:gd name="connsiteY127" fmla="*/ 2931907 h 8346397"/>
              <a:gd name="connsiteX128" fmla="*/ 1896514 w 4233616"/>
              <a:gd name="connsiteY128" fmla="*/ 2977947 h 8346397"/>
              <a:gd name="connsiteX129" fmla="*/ 1927471 w 4233616"/>
              <a:gd name="connsiteY129" fmla="*/ 3082722 h 8346397"/>
              <a:gd name="connsiteX130" fmla="*/ 1989383 w 4233616"/>
              <a:gd name="connsiteY130" fmla="*/ 3185115 h 8346397"/>
              <a:gd name="connsiteX131" fmla="*/ 2051296 w 4233616"/>
              <a:gd name="connsiteY131" fmla="*/ 3223215 h 8346397"/>
              <a:gd name="connsiteX132" fmla="*/ 2182265 w 4233616"/>
              <a:gd name="connsiteY132" fmla="*/ 3370853 h 8346397"/>
              <a:gd name="connsiteX133" fmla="*/ 2325139 w 4233616"/>
              <a:gd name="connsiteY133" fmla="*/ 3447053 h 8346397"/>
              <a:gd name="connsiteX134" fmla="*/ 2384671 w 4233616"/>
              <a:gd name="connsiteY134" fmla="*/ 3532778 h 8346397"/>
              <a:gd name="connsiteX135" fmla="*/ 2432296 w 4233616"/>
              <a:gd name="connsiteY135" fmla="*/ 3599453 h 8346397"/>
              <a:gd name="connsiteX136" fmla="*/ 2479921 w 4233616"/>
              <a:gd name="connsiteY136" fmla="*/ 3589929 h 8346397"/>
              <a:gd name="connsiteX137" fmla="*/ 2484683 w 4233616"/>
              <a:gd name="connsiteY137" fmla="*/ 3742328 h 8346397"/>
              <a:gd name="connsiteX138" fmla="*/ 2537071 w 4233616"/>
              <a:gd name="connsiteY138" fmla="*/ 3835197 h 8346397"/>
              <a:gd name="connsiteX139" fmla="*/ 2529927 w 4233616"/>
              <a:gd name="connsiteY139" fmla="*/ 3873297 h 8346397"/>
              <a:gd name="connsiteX140" fmla="*/ 2598983 w 4233616"/>
              <a:gd name="connsiteY140" fmla="*/ 3909015 h 8346397"/>
              <a:gd name="connsiteX141" fmla="*/ 2656133 w 4233616"/>
              <a:gd name="connsiteY141" fmla="*/ 3854247 h 8346397"/>
              <a:gd name="connsiteX142" fmla="*/ 2689471 w 4233616"/>
              <a:gd name="connsiteY142" fmla="*/ 3937590 h 8346397"/>
              <a:gd name="connsiteX143" fmla="*/ 2734715 w 4233616"/>
              <a:gd name="connsiteY143" fmla="*/ 3982834 h 8346397"/>
              <a:gd name="connsiteX144" fmla="*/ 2808533 w 4233616"/>
              <a:gd name="connsiteY144" fmla="*/ 4006647 h 8346397"/>
              <a:gd name="connsiteX145" fmla="*/ 2860921 w 4233616"/>
              <a:gd name="connsiteY145" fmla="*/ 4075703 h 8346397"/>
              <a:gd name="connsiteX146" fmla="*/ 2946646 w 4233616"/>
              <a:gd name="connsiteY146" fmla="*/ 4130472 h 8346397"/>
              <a:gd name="connsiteX147" fmla="*/ 2999033 w 4233616"/>
              <a:gd name="connsiteY147" fmla="*/ 4163809 h 8346397"/>
              <a:gd name="connsiteX148" fmla="*/ 2870446 w 4233616"/>
              <a:gd name="connsiteY148" fmla="*/ 4256678 h 8346397"/>
              <a:gd name="connsiteX149" fmla="*/ 2868064 w 4233616"/>
              <a:gd name="connsiteY149" fmla="*/ 4311446 h 8346397"/>
              <a:gd name="connsiteX150" fmla="*/ 2970458 w 4233616"/>
              <a:gd name="connsiteY150" fmla="*/ 4428128 h 8346397"/>
              <a:gd name="connsiteX151" fmla="*/ 3065708 w 4233616"/>
              <a:gd name="connsiteY151" fmla="*/ 4490040 h 8346397"/>
              <a:gd name="connsiteX152" fmla="*/ 3096665 w 4233616"/>
              <a:gd name="connsiteY152" fmla="*/ 4528140 h 8346397"/>
              <a:gd name="connsiteX153" fmla="*/ 3082377 w 4233616"/>
              <a:gd name="connsiteY153" fmla="*/ 4609103 h 8346397"/>
              <a:gd name="connsiteX154" fmla="*/ 3077615 w 4233616"/>
              <a:gd name="connsiteY154" fmla="*/ 4692447 h 8346397"/>
              <a:gd name="connsiteX155" fmla="*/ 3034752 w 4233616"/>
              <a:gd name="connsiteY155" fmla="*/ 4701972 h 8346397"/>
              <a:gd name="connsiteX156" fmla="*/ 3008558 w 4233616"/>
              <a:gd name="connsiteY156" fmla="*/ 4718640 h 8346397"/>
              <a:gd name="connsiteX157" fmla="*/ 3053802 w 4233616"/>
              <a:gd name="connsiteY157" fmla="*/ 4795632 h 8346397"/>
              <a:gd name="connsiteX158" fmla="*/ 3037133 w 4233616"/>
              <a:gd name="connsiteY158" fmla="*/ 4868659 h 8346397"/>
              <a:gd name="connsiteX159" fmla="*/ 3020465 w 4233616"/>
              <a:gd name="connsiteY159" fmla="*/ 5004390 h 8346397"/>
              <a:gd name="connsiteX160" fmla="*/ 2982365 w 4233616"/>
              <a:gd name="connsiteY160" fmla="*/ 5044872 h 8346397"/>
              <a:gd name="connsiteX161" fmla="*/ 2965696 w 4233616"/>
              <a:gd name="connsiteY161" fmla="*/ 5166315 h 8346397"/>
              <a:gd name="connsiteX162" fmla="*/ 2937121 w 4233616"/>
              <a:gd name="connsiteY162" fmla="*/ 5285378 h 8346397"/>
              <a:gd name="connsiteX163" fmla="*/ 2989508 w 4233616"/>
              <a:gd name="connsiteY163" fmla="*/ 5302047 h 8346397"/>
              <a:gd name="connsiteX164" fmla="*/ 2987127 w 4233616"/>
              <a:gd name="connsiteY164" fmla="*/ 5347290 h 8346397"/>
              <a:gd name="connsiteX165" fmla="*/ 2984746 w 4233616"/>
              <a:gd name="connsiteY165" fmla="*/ 5402059 h 8346397"/>
              <a:gd name="connsiteX166" fmla="*/ 3041896 w 4233616"/>
              <a:gd name="connsiteY166" fmla="*/ 5471115 h 8346397"/>
              <a:gd name="connsiteX167" fmla="*/ 3089521 w 4233616"/>
              <a:gd name="connsiteY167" fmla="*/ 5597322 h 8346397"/>
              <a:gd name="connsiteX168" fmla="*/ 2996652 w 4233616"/>
              <a:gd name="connsiteY168" fmla="*/ 5887834 h 8346397"/>
              <a:gd name="connsiteX169" fmla="*/ 3018083 w 4233616"/>
              <a:gd name="connsiteY169" fmla="*/ 5942603 h 8346397"/>
              <a:gd name="connsiteX170" fmla="*/ 3044277 w 4233616"/>
              <a:gd name="connsiteY170" fmla="*/ 5994990 h 8346397"/>
              <a:gd name="connsiteX171" fmla="*/ 3049040 w 4233616"/>
              <a:gd name="connsiteY171" fmla="*/ 6099765 h 8346397"/>
              <a:gd name="connsiteX172" fmla="*/ 3028402 w 4233616"/>
              <a:gd name="connsiteY172" fmla="*/ 6195807 h 8346397"/>
              <a:gd name="connsiteX173" fmla="*/ 2956170 w 4233616"/>
              <a:gd name="connsiteY173" fmla="*/ 6259310 h 8346397"/>
              <a:gd name="connsiteX174" fmla="*/ 2920452 w 4233616"/>
              <a:gd name="connsiteY174" fmla="*/ 6240259 h 8346397"/>
              <a:gd name="connsiteX175" fmla="*/ 2849015 w 4233616"/>
              <a:gd name="connsiteY175" fmla="*/ 6252165 h 8346397"/>
              <a:gd name="connsiteX176" fmla="*/ 2713283 w 4233616"/>
              <a:gd name="connsiteY176" fmla="*/ 6364084 h 8346397"/>
              <a:gd name="connsiteX177" fmla="*/ 2606127 w 4233616"/>
              <a:gd name="connsiteY177" fmla="*/ 6349797 h 8346397"/>
              <a:gd name="connsiteX178" fmla="*/ 2575171 w 4233616"/>
              <a:gd name="connsiteY178" fmla="*/ 6378372 h 8346397"/>
              <a:gd name="connsiteX179" fmla="*/ 2508495 w 4233616"/>
              <a:gd name="connsiteY179" fmla="*/ 6423614 h 8346397"/>
              <a:gd name="connsiteX180" fmla="*/ 2391815 w 4233616"/>
              <a:gd name="connsiteY180" fmla="*/ 6411709 h 8346397"/>
              <a:gd name="connsiteX181" fmla="*/ 2368002 w 4233616"/>
              <a:gd name="connsiteY181" fmla="*/ 6528390 h 8346397"/>
              <a:gd name="connsiteX182" fmla="*/ 2363240 w 4233616"/>
              <a:gd name="connsiteY182" fmla="*/ 6564109 h 8346397"/>
              <a:gd name="connsiteX183" fmla="*/ 2339428 w 4233616"/>
              <a:gd name="connsiteY183" fmla="*/ 6583159 h 8346397"/>
              <a:gd name="connsiteX184" fmla="*/ 2141783 w 4233616"/>
              <a:gd name="connsiteY184" fmla="*/ 6535534 h 8346397"/>
              <a:gd name="connsiteX185" fmla="*/ 2103683 w 4233616"/>
              <a:gd name="connsiteY185" fmla="*/ 6587922 h 8346397"/>
              <a:gd name="connsiteX186" fmla="*/ 2072727 w 4233616"/>
              <a:gd name="connsiteY186" fmla="*/ 6683172 h 8346397"/>
              <a:gd name="connsiteX187" fmla="*/ 2039389 w 4233616"/>
              <a:gd name="connsiteY187" fmla="*/ 6747465 h 8346397"/>
              <a:gd name="connsiteX188" fmla="*/ 2051296 w 4233616"/>
              <a:gd name="connsiteY188" fmla="*/ 6809378 h 8346397"/>
              <a:gd name="connsiteX189" fmla="*/ 2184646 w 4233616"/>
              <a:gd name="connsiteY189" fmla="*/ 6921297 h 8346397"/>
              <a:gd name="connsiteX190" fmla="*/ 2253702 w 4233616"/>
              <a:gd name="connsiteY190" fmla="*/ 6954634 h 8346397"/>
              <a:gd name="connsiteX191" fmla="*/ 2237033 w 4233616"/>
              <a:gd name="connsiteY191" fmla="*/ 6978447 h 8346397"/>
              <a:gd name="connsiteX192" fmla="*/ 2201315 w 4233616"/>
              <a:gd name="connsiteY192" fmla="*/ 6997497 h 8346397"/>
              <a:gd name="connsiteX193" fmla="*/ 2234652 w 4233616"/>
              <a:gd name="connsiteY193" fmla="*/ 7073697 h 8346397"/>
              <a:gd name="connsiteX194" fmla="*/ 2203696 w 4233616"/>
              <a:gd name="connsiteY194" fmla="*/ 7095128 h 8346397"/>
              <a:gd name="connsiteX195" fmla="*/ 2098921 w 4233616"/>
              <a:gd name="connsiteY195" fmla="*/ 7033215 h 8346397"/>
              <a:gd name="connsiteX196" fmla="*/ 2056058 w 4233616"/>
              <a:gd name="connsiteY196" fmla="*/ 7059409 h 8346397"/>
              <a:gd name="connsiteX197" fmla="*/ 1996527 w 4233616"/>
              <a:gd name="connsiteY197" fmla="*/ 6957015 h 8346397"/>
              <a:gd name="connsiteX198" fmla="*/ 1879846 w 4233616"/>
              <a:gd name="connsiteY198" fmla="*/ 6983209 h 8346397"/>
              <a:gd name="connsiteX199" fmla="*/ 1815552 w 4233616"/>
              <a:gd name="connsiteY199" fmla="*/ 6987972 h 8346397"/>
              <a:gd name="connsiteX200" fmla="*/ 1765546 w 4233616"/>
              <a:gd name="connsiteY200" fmla="*/ 6983210 h 8346397"/>
              <a:gd name="connsiteX201" fmla="*/ 1708396 w 4233616"/>
              <a:gd name="connsiteY201" fmla="*/ 7028453 h 8346397"/>
              <a:gd name="connsiteX202" fmla="*/ 1529802 w 4233616"/>
              <a:gd name="connsiteY202" fmla="*/ 6987972 h 8346397"/>
              <a:gd name="connsiteX203" fmla="*/ 1553614 w 4233616"/>
              <a:gd name="connsiteY203" fmla="*/ 7114178 h 8346397"/>
              <a:gd name="connsiteX204" fmla="*/ 1477415 w 4233616"/>
              <a:gd name="connsiteY204" fmla="*/ 7159422 h 8346397"/>
              <a:gd name="connsiteX205" fmla="*/ 1415502 w 4233616"/>
              <a:gd name="connsiteY205" fmla="*/ 7226096 h 8346397"/>
              <a:gd name="connsiteX206" fmla="*/ 1265483 w 4233616"/>
              <a:gd name="connsiteY206" fmla="*/ 7218953 h 8346397"/>
              <a:gd name="connsiteX207" fmla="*/ 1213096 w 4233616"/>
              <a:gd name="connsiteY20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65621 w 4233616"/>
              <a:gd name="connsiteY7" fmla="*/ 2958895 h 8346397"/>
              <a:gd name="connsiteX8" fmla="*/ 2315615 w 4233616"/>
              <a:gd name="connsiteY8" fmla="*/ 2896982 h 8346397"/>
              <a:gd name="connsiteX9" fmla="*/ 2234652 w 4233616"/>
              <a:gd name="connsiteY9" fmla="*/ 2880313 h 8346397"/>
              <a:gd name="connsiteX10" fmla="*/ 2182265 w 4233616"/>
              <a:gd name="connsiteY10" fmla="*/ 2811257 h 8346397"/>
              <a:gd name="connsiteX11" fmla="*/ 2115590 w 4233616"/>
              <a:gd name="connsiteY11" fmla="*/ 2727913 h 8346397"/>
              <a:gd name="connsiteX12" fmla="*/ 2091777 w 4233616"/>
              <a:gd name="connsiteY12" fmla="*/ 2670763 h 8346397"/>
              <a:gd name="connsiteX13" fmla="*/ 2006845 w 4233616"/>
              <a:gd name="connsiteY13" fmla="*/ 2527095 h 8346397"/>
              <a:gd name="connsiteX14" fmla="*/ 1953665 w 4233616"/>
              <a:gd name="connsiteY14" fmla="*/ 2451688 h 8346397"/>
              <a:gd name="connsiteX15" fmla="*/ 2006052 w 4233616"/>
              <a:gd name="connsiteY15" fmla="*/ 2337388 h 8346397"/>
              <a:gd name="connsiteX16" fmla="*/ 2072727 w 4233616"/>
              <a:gd name="connsiteY16" fmla="*/ 2256426 h 8346397"/>
              <a:gd name="connsiteX17" fmla="*/ 2056058 w 4233616"/>
              <a:gd name="connsiteY17" fmla="*/ 2223088 h 8346397"/>
              <a:gd name="connsiteX18" fmla="*/ 2067965 w 4233616"/>
              <a:gd name="connsiteY18" fmla="*/ 2130220 h 8346397"/>
              <a:gd name="connsiteX19" fmla="*/ 2137021 w 4233616"/>
              <a:gd name="connsiteY19" fmla="*/ 1992107 h 8346397"/>
              <a:gd name="connsiteX20" fmla="*/ 2165596 w 4233616"/>
              <a:gd name="connsiteY20" fmla="*/ 1944482 h 8346397"/>
              <a:gd name="connsiteX21" fmla="*/ 2203696 w 4233616"/>
              <a:gd name="connsiteY21" fmla="*/ 1937338 h 8346397"/>
              <a:gd name="connsiteX22" fmla="*/ 2198933 w 4233616"/>
              <a:gd name="connsiteY22" fmla="*/ 1906382 h 8346397"/>
              <a:gd name="connsiteX23" fmla="*/ 2406102 w 4233616"/>
              <a:gd name="connsiteY23" fmla="*/ 1782557 h 8346397"/>
              <a:gd name="connsiteX24" fmla="*/ 2494208 w 4233616"/>
              <a:gd name="connsiteY24" fmla="*/ 1715882 h 8346397"/>
              <a:gd name="connsiteX25" fmla="*/ 2513258 w 4233616"/>
              <a:gd name="connsiteY25" fmla="*/ 1630157 h 8346397"/>
              <a:gd name="connsiteX26" fmla="*/ 2522784 w 4233616"/>
              <a:gd name="connsiteY26" fmla="*/ 1584913 h 8346397"/>
              <a:gd name="connsiteX27" fmla="*/ 2577552 w 4233616"/>
              <a:gd name="connsiteY27" fmla="*/ 1527763 h 8346397"/>
              <a:gd name="connsiteX28" fmla="*/ 2606127 w 4233616"/>
              <a:gd name="connsiteY28" fmla="*/ 1499188 h 8346397"/>
              <a:gd name="connsiteX29" fmla="*/ 2634702 w 4233616"/>
              <a:gd name="connsiteY29" fmla="*/ 1492045 h 8346397"/>
              <a:gd name="connsiteX30" fmla="*/ 2672802 w 4233616"/>
              <a:gd name="connsiteY30" fmla="*/ 1368220 h 8346397"/>
              <a:gd name="connsiteX31" fmla="*/ 2806153 w 4233616"/>
              <a:gd name="connsiteY31" fmla="*/ 1334883 h 8346397"/>
              <a:gd name="connsiteX32" fmla="*/ 2944265 w 4233616"/>
              <a:gd name="connsiteY32" fmla="*/ 1325357 h 8346397"/>
              <a:gd name="connsiteX33" fmla="*/ 2968077 w 4233616"/>
              <a:gd name="connsiteY33" fmla="*/ 1206295 h 8346397"/>
              <a:gd name="connsiteX34" fmla="*/ 3049040 w 4233616"/>
              <a:gd name="connsiteY34" fmla="*/ 1169783 h 8346397"/>
              <a:gd name="connsiteX35" fmla="*/ 3153814 w 4233616"/>
              <a:gd name="connsiteY35" fmla="*/ 1125332 h 8346397"/>
              <a:gd name="connsiteX36" fmla="*/ 3225252 w 4233616"/>
              <a:gd name="connsiteY36" fmla="*/ 1049132 h 8346397"/>
              <a:gd name="connsiteX37" fmla="*/ 3310977 w 4233616"/>
              <a:gd name="connsiteY37" fmla="*/ 996745 h 8346397"/>
              <a:gd name="connsiteX38" fmla="*/ 3056977 w 4233616"/>
              <a:gd name="connsiteY38" fmla="*/ 982457 h 8346397"/>
              <a:gd name="connsiteX39" fmla="*/ 2958552 w 4233616"/>
              <a:gd name="connsiteY39" fmla="*/ 976107 h 8346397"/>
              <a:gd name="connsiteX40" fmla="*/ 2926802 w 4233616"/>
              <a:gd name="connsiteY40" fmla="*/ 906257 h 8346397"/>
              <a:gd name="connsiteX41" fmla="*/ 2866477 w 4233616"/>
              <a:gd name="connsiteY41" fmla="*/ 893559 h 8346397"/>
              <a:gd name="connsiteX42" fmla="*/ 2799802 w 4233616"/>
              <a:gd name="connsiteY42" fmla="*/ 874507 h 8346397"/>
              <a:gd name="connsiteX43" fmla="*/ 2761702 w 4233616"/>
              <a:gd name="connsiteY43" fmla="*/ 807832 h 8346397"/>
              <a:gd name="connsiteX44" fmla="*/ 2609302 w 4233616"/>
              <a:gd name="connsiteY44" fmla="*/ 760207 h 8346397"/>
              <a:gd name="connsiteX45" fmla="*/ 2580727 w 4233616"/>
              <a:gd name="connsiteY45" fmla="*/ 604632 h 8346397"/>
              <a:gd name="connsiteX46" fmla="*/ 2526752 w 4233616"/>
              <a:gd name="connsiteY46" fmla="*/ 531609 h 8346397"/>
              <a:gd name="connsiteX47" fmla="*/ 2596602 w 4233616"/>
              <a:gd name="connsiteY47" fmla="*/ 407782 h 8346397"/>
              <a:gd name="connsiteX48" fmla="*/ 2629939 w 4233616"/>
              <a:gd name="connsiteY48" fmla="*/ 310947 h 8346397"/>
              <a:gd name="connsiteX49" fmla="*/ 2517227 w 4233616"/>
              <a:gd name="connsiteY49" fmla="*/ 239507 h 8346397"/>
              <a:gd name="connsiteX50" fmla="*/ 2402927 w 4233616"/>
              <a:gd name="connsiteY50" fmla="*/ 271257 h 8346397"/>
              <a:gd name="connsiteX51" fmla="*/ 2275927 w 4233616"/>
              <a:gd name="connsiteY51" fmla="*/ 198232 h 8346397"/>
              <a:gd name="connsiteX52" fmla="*/ 2133052 w 4233616"/>
              <a:gd name="connsiteY52" fmla="*/ 233157 h 8346397"/>
              <a:gd name="connsiteX53" fmla="*/ 1913977 w 4233616"/>
              <a:gd name="connsiteY53" fmla="*/ 36309 h 8346397"/>
              <a:gd name="connsiteX54" fmla="*/ 1777452 w 4233616"/>
              <a:gd name="connsiteY54" fmla="*/ 13289 h 8346397"/>
              <a:gd name="connsiteX55" fmla="*/ 1703633 w 4233616"/>
              <a:gd name="connsiteY55" fmla="*/ 41864 h 8346397"/>
              <a:gd name="connsiteX56" fmla="*/ 1615527 w 4233616"/>
              <a:gd name="connsiteY56" fmla="*/ 75203 h 8346397"/>
              <a:gd name="connsiteX57" fmla="*/ 1515515 w 4233616"/>
              <a:gd name="connsiteY57" fmla="*/ 129971 h 8346397"/>
              <a:gd name="connsiteX58" fmla="*/ 1525040 w 4233616"/>
              <a:gd name="connsiteY58" fmla="*/ 194264 h 8346397"/>
              <a:gd name="connsiteX59" fmla="*/ 1505990 w 4233616"/>
              <a:gd name="connsiteY59" fmla="*/ 251415 h 8346397"/>
              <a:gd name="connsiteX60" fmla="*/ 1413121 w 4233616"/>
              <a:gd name="connsiteY60" fmla="*/ 270464 h 8346397"/>
              <a:gd name="connsiteX61" fmla="*/ 1339302 w 4233616"/>
              <a:gd name="connsiteY61" fmla="*/ 306184 h 8346397"/>
              <a:gd name="connsiteX62" fmla="*/ 1260721 w 4233616"/>
              <a:gd name="connsiteY62" fmla="*/ 346665 h 8346397"/>
              <a:gd name="connsiteX63" fmla="*/ 1191665 w 4233616"/>
              <a:gd name="connsiteY63" fmla="*/ 272847 h 8346397"/>
              <a:gd name="connsiteX64" fmla="*/ 1082127 w 4233616"/>
              <a:gd name="connsiteY64" fmla="*/ 353809 h 8346397"/>
              <a:gd name="connsiteX65" fmla="*/ 1020215 w 4233616"/>
              <a:gd name="connsiteY65" fmla="*/ 420484 h 8346397"/>
              <a:gd name="connsiteX66" fmla="*/ 858290 w 4233616"/>
              <a:gd name="connsiteY66" fmla="*/ 301422 h 8346397"/>
              <a:gd name="connsiteX67" fmla="*/ 796377 w 4233616"/>
              <a:gd name="connsiteY67" fmla="*/ 406196 h 8346397"/>
              <a:gd name="connsiteX68" fmla="*/ 755896 w 4233616"/>
              <a:gd name="connsiteY68" fmla="*/ 341903 h 8346397"/>
              <a:gd name="connsiteX69" fmla="*/ 689221 w 4233616"/>
              <a:gd name="connsiteY69" fmla="*/ 270465 h 8346397"/>
              <a:gd name="connsiteX70" fmla="*/ 667790 w 4233616"/>
              <a:gd name="connsiteY70" fmla="*/ 313328 h 8346397"/>
              <a:gd name="connsiteX71" fmla="*/ 620165 w 4233616"/>
              <a:gd name="connsiteY71" fmla="*/ 382384 h 8346397"/>
              <a:gd name="connsiteX72" fmla="*/ 589208 w 4233616"/>
              <a:gd name="connsiteY72" fmla="*/ 396672 h 8346397"/>
              <a:gd name="connsiteX73" fmla="*/ 498721 w 4233616"/>
              <a:gd name="connsiteY73" fmla="*/ 482397 h 8346397"/>
              <a:gd name="connsiteX74" fmla="*/ 396327 w 4233616"/>
              <a:gd name="connsiteY74" fmla="*/ 380003 h 8346397"/>
              <a:gd name="connsiteX75" fmla="*/ 243927 w 4233616"/>
              <a:gd name="connsiteY75" fmla="*/ 294278 h 8346397"/>
              <a:gd name="connsiteX76" fmla="*/ 174871 w 4233616"/>
              <a:gd name="connsiteY76" fmla="*/ 327615 h 8346397"/>
              <a:gd name="connsiteX77" fmla="*/ 127246 w 4233616"/>
              <a:gd name="connsiteY77" fmla="*/ 410959 h 8346397"/>
              <a:gd name="connsiteX78" fmla="*/ 43902 w 4233616"/>
              <a:gd name="connsiteY78" fmla="*/ 472872 h 8346397"/>
              <a:gd name="connsiteX79" fmla="*/ 8183 w 4233616"/>
              <a:gd name="connsiteY79" fmla="*/ 484778 h 8346397"/>
              <a:gd name="connsiteX80" fmla="*/ 198683 w 4233616"/>
              <a:gd name="connsiteY80" fmla="*/ 689565 h 8346397"/>
              <a:gd name="connsiteX81" fmla="*/ 265359 w 4233616"/>
              <a:gd name="connsiteY81" fmla="*/ 706234 h 8346397"/>
              <a:gd name="connsiteX82" fmla="*/ 298697 w 4233616"/>
              <a:gd name="connsiteY82" fmla="*/ 730047 h 8346397"/>
              <a:gd name="connsiteX83" fmla="*/ 296315 w 4233616"/>
              <a:gd name="connsiteY83" fmla="*/ 901496 h 8346397"/>
              <a:gd name="connsiteX84" fmla="*/ 362990 w 4233616"/>
              <a:gd name="connsiteY84" fmla="*/ 906259 h 8346397"/>
              <a:gd name="connsiteX85" fmla="*/ 401090 w 4233616"/>
              <a:gd name="connsiteY85" fmla="*/ 856253 h 8346397"/>
              <a:gd name="connsiteX86" fmla="*/ 482052 w 4233616"/>
              <a:gd name="connsiteY86" fmla="*/ 894353 h 8346397"/>
              <a:gd name="connsiteX87" fmla="*/ 420140 w 4233616"/>
              <a:gd name="connsiteY87" fmla="*/ 1039609 h 8346397"/>
              <a:gd name="connsiteX88" fmla="*/ 434427 w 4233616"/>
              <a:gd name="connsiteY88" fmla="*/ 1087234 h 8346397"/>
              <a:gd name="connsiteX89" fmla="*/ 379658 w 4233616"/>
              <a:gd name="connsiteY89" fmla="*/ 1139622 h 8346397"/>
              <a:gd name="connsiteX90" fmla="*/ 415377 w 4233616"/>
              <a:gd name="connsiteY90" fmla="*/ 1168196 h 8346397"/>
              <a:gd name="connsiteX91" fmla="*/ 486815 w 4233616"/>
              <a:gd name="connsiteY91" fmla="*/ 1256303 h 8346397"/>
              <a:gd name="connsiteX92" fmla="*/ 527296 w 4233616"/>
              <a:gd name="connsiteY92" fmla="*/ 1344409 h 8346397"/>
              <a:gd name="connsiteX93" fmla="*/ 636833 w 4233616"/>
              <a:gd name="connsiteY93" fmla="*/ 1396797 h 8346397"/>
              <a:gd name="connsiteX94" fmla="*/ 746371 w 4233616"/>
              <a:gd name="connsiteY94" fmla="*/ 1420609 h 8346397"/>
              <a:gd name="connsiteX95" fmla="*/ 829715 w 4233616"/>
              <a:gd name="connsiteY95" fmla="*/ 1468234 h 8346397"/>
              <a:gd name="connsiteX96" fmla="*/ 913058 w 4233616"/>
              <a:gd name="connsiteY96" fmla="*/ 1442040 h 8346397"/>
              <a:gd name="connsiteX97" fmla="*/ 994021 w 4233616"/>
              <a:gd name="connsiteY97" fmla="*/ 1368222 h 8346397"/>
              <a:gd name="connsiteX98" fmla="*/ 1103558 w 4233616"/>
              <a:gd name="connsiteY98" fmla="*/ 1351553 h 8346397"/>
              <a:gd name="connsiteX99" fmla="*/ 1170233 w 4233616"/>
              <a:gd name="connsiteY99" fmla="*/ 1356315 h 8346397"/>
              <a:gd name="connsiteX100" fmla="*/ 1329777 w 4233616"/>
              <a:gd name="connsiteY100" fmla="*/ 1465853 h 8346397"/>
              <a:gd name="connsiteX101" fmla="*/ 1389308 w 4233616"/>
              <a:gd name="connsiteY101" fmla="*/ 1494428 h 8346397"/>
              <a:gd name="connsiteX102" fmla="*/ 1260721 w 4233616"/>
              <a:gd name="connsiteY102" fmla="*/ 1596822 h 8346397"/>
              <a:gd name="connsiteX103" fmla="*/ 1263102 w 4233616"/>
              <a:gd name="connsiteY103" fmla="*/ 1661115 h 8346397"/>
              <a:gd name="connsiteX104" fmla="*/ 1425027 w 4233616"/>
              <a:gd name="connsiteY104" fmla="*/ 1613490 h 8346397"/>
              <a:gd name="connsiteX105" fmla="*/ 1386927 w 4233616"/>
              <a:gd name="connsiteY105" fmla="*/ 1677784 h 8346397"/>
              <a:gd name="connsiteX106" fmla="*/ 1405977 w 4233616"/>
              <a:gd name="connsiteY106" fmla="*/ 1751603 h 8346397"/>
              <a:gd name="connsiteX107" fmla="*/ 1517896 w 4233616"/>
              <a:gd name="connsiteY107" fmla="*/ 1787322 h 8346397"/>
              <a:gd name="connsiteX108" fmla="*/ 1591715 w 4233616"/>
              <a:gd name="connsiteY108" fmla="*/ 1803990 h 8346397"/>
              <a:gd name="connsiteX109" fmla="*/ 1501227 w 4233616"/>
              <a:gd name="connsiteY109" fmla="*/ 1934959 h 8346397"/>
              <a:gd name="connsiteX110" fmla="*/ 1494083 w 4233616"/>
              <a:gd name="connsiteY110" fmla="*/ 1984965 h 8346397"/>
              <a:gd name="connsiteX111" fmla="*/ 1422646 w 4233616"/>
              <a:gd name="connsiteY111" fmla="*/ 2020684 h 8346397"/>
              <a:gd name="connsiteX112" fmla="*/ 1391690 w 4233616"/>
              <a:gd name="connsiteY112" fmla="*/ 2082597 h 8346397"/>
              <a:gd name="connsiteX113" fmla="*/ 1260721 w 4233616"/>
              <a:gd name="connsiteY113" fmla="*/ 2056403 h 8346397"/>
              <a:gd name="connsiteX114" fmla="*/ 1139277 w 4233616"/>
              <a:gd name="connsiteY114" fmla="*/ 2056402 h 8346397"/>
              <a:gd name="connsiteX115" fmla="*/ 1072602 w 4233616"/>
              <a:gd name="connsiteY115" fmla="*/ 2084978 h 8346397"/>
              <a:gd name="connsiteX116" fmla="*/ 1065458 w 4233616"/>
              <a:gd name="connsiteY116" fmla="*/ 2184990 h 8346397"/>
              <a:gd name="connsiteX117" fmla="*/ 977352 w 4233616"/>
              <a:gd name="connsiteY117" fmla="*/ 2273097 h 8346397"/>
              <a:gd name="connsiteX118" fmla="*/ 1120227 w 4233616"/>
              <a:gd name="connsiteY118" fmla="*/ 2335009 h 8346397"/>
              <a:gd name="connsiteX119" fmla="*/ 1170234 w 4233616"/>
              <a:gd name="connsiteY119" fmla="*/ 2370727 h 8346397"/>
              <a:gd name="connsiteX120" fmla="*/ 1222621 w 4233616"/>
              <a:gd name="connsiteY120" fmla="*/ 2387397 h 8346397"/>
              <a:gd name="connsiteX121" fmla="*/ 1272627 w 4233616"/>
              <a:gd name="connsiteY121" fmla="*/ 2437403 h 8346397"/>
              <a:gd name="connsiteX122" fmla="*/ 1329777 w 4233616"/>
              <a:gd name="connsiteY122" fmla="*/ 2458834 h 8346397"/>
              <a:gd name="connsiteX123" fmla="*/ 1422646 w 4233616"/>
              <a:gd name="connsiteY123" fmla="*/ 2535034 h 8346397"/>
              <a:gd name="connsiteX124" fmla="*/ 1508371 w 4233616"/>
              <a:gd name="connsiteY124" fmla="*/ 2568373 h 8346397"/>
              <a:gd name="connsiteX125" fmla="*/ 1641721 w 4233616"/>
              <a:gd name="connsiteY125" fmla="*/ 2716009 h 8346397"/>
              <a:gd name="connsiteX126" fmla="*/ 1725065 w 4233616"/>
              <a:gd name="connsiteY126" fmla="*/ 2870790 h 8346397"/>
              <a:gd name="connsiteX127" fmla="*/ 1850477 w 4233616"/>
              <a:gd name="connsiteY127" fmla="*/ 2931907 h 8346397"/>
              <a:gd name="connsiteX128" fmla="*/ 1896514 w 4233616"/>
              <a:gd name="connsiteY128" fmla="*/ 2977947 h 8346397"/>
              <a:gd name="connsiteX129" fmla="*/ 1927471 w 4233616"/>
              <a:gd name="connsiteY129" fmla="*/ 3082722 h 8346397"/>
              <a:gd name="connsiteX130" fmla="*/ 1989383 w 4233616"/>
              <a:gd name="connsiteY130" fmla="*/ 3185115 h 8346397"/>
              <a:gd name="connsiteX131" fmla="*/ 2051296 w 4233616"/>
              <a:gd name="connsiteY131" fmla="*/ 3223215 h 8346397"/>
              <a:gd name="connsiteX132" fmla="*/ 2182265 w 4233616"/>
              <a:gd name="connsiteY132" fmla="*/ 3370853 h 8346397"/>
              <a:gd name="connsiteX133" fmla="*/ 2325139 w 4233616"/>
              <a:gd name="connsiteY133" fmla="*/ 3447053 h 8346397"/>
              <a:gd name="connsiteX134" fmla="*/ 2384671 w 4233616"/>
              <a:gd name="connsiteY134" fmla="*/ 3532778 h 8346397"/>
              <a:gd name="connsiteX135" fmla="*/ 2432296 w 4233616"/>
              <a:gd name="connsiteY135" fmla="*/ 3599453 h 8346397"/>
              <a:gd name="connsiteX136" fmla="*/ 2479921 w 4233616"/>
              <a:gd name="connsiteY136" fmla="*/ 3589929 h 8346397"/>
              <a:gd name="connsiteX137" fmla="*/ 2484683 w 4233616"/>
              <a:gd name="connsiteY137" fmla="*/ 3742328 h 8346397"/>
              <a:gd name="connsiteX138" fmla="*/ 2537071 w 4233616"/>
              <a:gd name="connsiteY138" fmla="*/ 3835197 h 8346397"/>
              <a:gd name="connsiteX139" fmla="*/ 2529927 w 4233616"/>
              <a:gd name="connsiteY139" fmla="*/ 3873297 h 8346397"/>
              <a:gd name="connsiteX140" fmla="*/ 2598983 w 4233616"/>
              <a:gd name="connsiteY140" fmla="*/ 3909015 h 8346397"/>
              <a:gd name="connsiteX141" fmla="*/ 2656133 w 4233616"/>
              <a:gd name="connsiteY141" fmla="*/ 3854247 h 8346397"/>
              <a:gd name="connsiteX142" fmla="*/ 2689471 w 4233616"/>
              <a:gd name="connsiteY142" fmla="*/ 3937590 h 8346397"/>
              <a:gd name="connsiteX143" fmla="*/ 2734715 w 4233616"/>
              <a:gd name="connsiteY143" fmla="*/ 3982834 h 8346397"/>
              <a:gd name="connsiteX144" fmla="*/ 2808533 w 4233616"/>
              <a:gd name="connsiteY144" fmla="*/ 4006647 h 8346397"/>
              <a:gd name="connsiteX145" fmla="*/ 2860921 w 4233616"/>
              <a:gd name="connsiteY145" fmla="*/ 4075703 h 8346397"/>
              <a:gd name="connsiteX146" fmla="*/ 2946646 w 4233616"/>
              <a:gd name="connsiteY146" fmla="*/ 4130472 h 8346397"/>
              <a:gd name="connsiteX147" fmla="*/ 2999033 w 4233616"/>
              <a:gd name="connsiteY147" fmla="*/ 4163809 h 8346397"/>
              <a:gd name="connsiteX148" fmla="*/ 2870446 w 4233616"/>
              <a:gd name="connsiteY148" fmla="*/ 4256678 h 8346397"/>
              <a:gd name="connsiteX149" fmla="*/ 2868064 w 4233616"/>
              <a:gd name="connsiteY149" fmla="*/ 4311446 h 8346397"/>
              <a:gd name="connsiteX150" fmla="*/ 2970458 w 4233616"/>
              <a:gd name="connsiteY150" fmla="*/ 4428128 h 8346397"/>
              <a:gd name="connsiteX151" fmla="*/ 3065708 w 4233616"/>
              <a:gd name="connsiteY151" fmla="*/ 4490040 h 8346397"/>
              <a:gd name="connsiteX152" fmla="*/ 3096665 w 4233616"/>
              <a:gd name="connsiteY152" fmla="*/ 4528140 h 8346397"/>
              <a:gd name="connsiteX153" fmla="*/ 3082377 w 4233616"/>
              <a:gd name="connsiteY153" fmla="*/ 4609103 h 8346397"/>
              <a:gd name="connsiteX154" fmla="*/ 3077615 w 4233616"/>
              <a:gd name="connsiteY154" fmla="*/ 4692447 h 8346397"/>
              <a:gd name="connsiteX155" fmla="*/ 3034752 w 4233616"/>
              <a:gd name="connsiteY155" fmla="*/ 4701972 h 8346397"/>
              <a:gd name="connsiteX156" fmla="*/ 3008558 w 4233616"/>
              <a:gd name="connsiteY156" fmla="*/ 4718640 h 8346397"/>
              <a:gd name="connsiteX157" fmla="*/ 3053802 w 4233616"/>
              <a:gd name="connsiteY157" fmla="*/ 4795632 h 8346397"/>
              <a:gd name="connsiteX158" fmla="*/ 3037133 w 4233616"/>
              <a:gd name="connsiteY158" fmla="*/ 4868659 h 8346397"/>
              <a:gd name="connsiteX159" fmla="*/ 3020465 w 4233616"/>
              <a:gd name="connsiteY159" fmla="*/ 5004390 h 8346397"/>
              <a:gd name="connsiteX160" fmla="*/ 2982365 w 4233616"/>
              <a:gd name="connsiteY160" fmla="*/ 5044872 h 8346397"/>
              <a:gd name="connsiteX161" fmla="*/ 2965696 w 4233616"/>
              <a:gd name="connsiteY161" fmla="*/ 5166315 h 8346397"/>
              <a:gd name="connsiteX162" fmla="*/ 2937121 w 4233616"/>
              <a:gd name="connsiteY162" fmla="*/ 5285378 h 8346397"/>
              <a:gd name="connsiteX163" fmla="*/ 2989508 w 4233616"/>
              <a:gd name="connsiteY163" fmla="*/ 5302047 h 8346397"/>
              <a:gd name="connsiteX164" fmla="*/ 2987127 w 4233616"/>
              <a:gd name="connsiteY164" fmla="*/ 5347290 h 8346397"/>
              <a:gd name="connsiteX165" fmla="*/ 2984746 w 4233616"/>
              <a:gd name="connsiteY165" fmla="*/ 5402059 h 8346397"/>
              <a:gd name="connsiteX166" fmla="*/ 3041896 w 4233616"/>
              <a:gd name="connsiteY166" fmla="*/ 5471115 h 8346397"/>
              <a:gd name="connsiteX167" fmla="*/ 3089521 w 4233616"/>
              <a:gd name="connsiteY167" fmla="*/ 5597322 h 8346397"/>
              <a:gd name="connsiteX168" fmla="*/ 2996652 w 4233616"/>
              <a:gd name="connsiteY168" fmla="*/ 5887834 h 8346397"/>
              <a:gd name="connsiteX169" fmla="*/ 3018083 w 4233616"/>
              <a:gd name="connsiteY169" fmla="*/ 5942603 h 8346397"/>
              <a:gd name="connsiteX170" fmla="*/ 3044277 w 4233616"/>
              <a:gd name="connsiteY170" fmla="*/ 5994990 h 8346397"/>
              <a:gd name="connsiteX171" fmla="*/ 3049040 w 4233616"/>
              <a:gd name="connsiteY171" fmla="*/ 6099765 h 8346397"/>
              <a:gd name="connsiteX172" fmla="*/ 3028402 w 4233616"/>
              <a:gd name="connsiteY172" fmla="*/ 6195807 h 8346397"/>
              <a:gd name="connsiteX173" fmla="*/ 2956170 w 4233616"/>
              <a:gd name="connsiteY173" fmla="*/ 6259310 h 8346397"/>
              <a:gd name="connsiteX174" fmla="*/ 2920452 w 4233616"/>
              <a:gd name="connsiteY174" fmla="*/ 6240259 h 8346397"/>
              <a:gd name="connsiteX175" fmla="*/ 2849015 w 4233616"/>
              <a:gd name="connsiteY175" fmla="*/ 6252165 h 8346397"/>
              <a:gd name="connsiteX176" fmla="*/ 2713283 w 4233616"/>
              <a:gd name="connsiteY176" fmla="*/ 6364084 h 8346397"/>
              <a:gd name="connsiteX177" fmla="*/ 2606127 w 4233616"/>
              <a:gd name="connsiteY177" fmla="*/ 6349797 h 8346397"/>
              <a:gd name="connsiteX178" fmla="*/ 2575171 w 4233616"/>
              <a:gd name="connsiteY178" fmla="*/ 6378372 h 8346397"/>
              <a:gd name="connsiteX179" fmla="*/ 2508495 w 4233616"/>
              <a:gd name="connsiteY179" fmla="*/ 6423614 h 8346397"/>
              <a:gd name="connsiteX180" fmla="*/ 2391815 w 4233616"/>
              <a:gd name="connsiteY180" fmla="*/ 6411709 h 8346397"/>
              <a:gd name="connsiteX181" fmla="*/ 2368002 w 4233616"/>
              <a:gd name="connsiteY181" fmla="*/ 6528390 h 8346397"/>
              <a:gd name="connsiteX182" fmla="*/ 2363240 w 4233616"/>
              <a:gd name="connsiteY182" fmla="*/ 6564109 h 8346397"/>
              <a:gd name="connsiteX183" fmla="*/ 2339428 w 4233616"/>
              <a:gd name="connsiteY183" fmla="*/ 6583159 h 8346397"/>
              <a:gd name="connsiteX184" fmla="*/ 2141783 w 4233616"/>
              <a:gd name="connsiteY184" fmla="*/ 6535534 h 8346397"/>
              <a:gd name="connsiteX185" fmla="*/ 2103683 w 4233616"/>
              <a:gd name="connsiteY185" fmla="*/ 6587922 h 8346397"/>
              <a:gd name="connsiteX186" fmla="*/ 2072727 w 4233616"/>
              <a:gd name="connsiteY186" fmla="*/ 6683172 h 8346397"/>
              <a:gd name="connsiteX187" fmla="*/ 2039389 w 4233616"/>
              <a:gd name="connsiteY187" fmla="*/ 6747465 h 8346397"/>
              <a:gd name="connsiteX188" fmla="*/ 2051296 w 4233616"/>
              <a:gd name="connsiteY188" fmla="*/ 6809378 h 8346397"/>
              <a:gd name="connsiteX189" fmla="*/ 2184646 w 4233616"/>
              <a:gd name="connsiteY189" fmla="*/ 6921297 h 8346397"/>
              <a:gd name="connsiteX190" fmla="*/ 2253702 w 4233616"/>
              <a:gd name="connsiteY190" fmla="*/ 6954634 h 8346397"/>
              <a:gd name="connsiteX191" fmla="*/ 2237033 w 4233616"/>
              <a:gd name="connsiteY191" fmla="*/ 6978447 h 8346397"/>
              <a:gd name="connsiteX192" fmla="*/ 2201315 w 4233616"/>
              <a:gd name="connsiteY192" fmla="*/ 6997497 h 8346397"/>
              <a:gd name="connsiteX193" fmla="*/ 2234652 w 4233616"/>
              <a:gd name="connsiteY193" fmla="*/ 7073697 h 8346397"/>
              <a:gd name="connsiteX194" fmla="*/ 2203696 w 4233616"/>
              <a:gd name="connsiteY194" fmla="*/ 7095128 h 8346397"/>
              <a:gd name="connsiteX195" fmla="*/ 2098921 w 4233616"/>
              <a:gd name="connsiteY195" fmla="*/ 7033215 h 8346397"/>
              <a:gd name="connsiteX196" fmla="*/ 2056058 w 4233616"/>
              <a:gd name="connsiteY196" fmla="*/ 7059409 h 8346397"/>
              <a:gd name="connsiteX197" fmla="*/ 1996527 w 4233616"/>
              <a:gd name="connsiteY197" fmla="*/ 6957015 h 8346397"/>
              <a:gd name="connsiteX198" fmla="*/ 1879846 w 4233616"/>
              <a:gd name="connsiteY198" fmla="*/ 6983209 h 8346397"/>
              <a:gd name="connsiteX199" fmla="*/ 1815552 w 4233616"/>
              <a:gd name="connsiteY199" fmla="*/ 6987972 h 8346397"/>
              <a:gd name="connsiteX200" fmla="*/ 1765546 w 4233616"/>
              <a:gd name="connsiteY200" fmla="*/ 6983210 h 8346397"/>
              <a:gd name="connsiteX201" fmla="*/ 1708396 w 4233616"/>
              <a:gd name="connsiteY201" fmla="*/ 7028453 h 8346397"/>
              <a:gd name="connsiteX202" fmla="*/ 1529802 w 4233616"/>
              <a:gd name="connsiteY202" fmla="*/ 6987972 h 8346397"/>
              <a:gd name="connsiteX203" fmla="*/ 1553614 w 4233616"/>
              <a:gd name="connsiteY203" fmla="*/ 7114178 h 8346397"/>
              <a:gd name="connsiteX204" fmla="*/ 1477415 w 4233616"/>
              <a:gd name="connsiteY204" fmla="*/ 7159422 h 8346397"/>
              <a:gd name="connsiteX205" fmla="*/ 1415502 w 4233616"/>
              <a:gd name="connsiteY205" fmla="*/ 7226096 h 8346397"/>
              <a:gd name="connsiteX206" fmla="*/ 1265483 w 4233616"/>
              <a:gd name="connsiteY206" fmla="*/ 7218953 h 8346397"/>
              <a:gd name="connsiteX207" fmla="*/ 1213096 w 4233616"/>
              <a:gd name="connsiteY20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87052 w 4233616"/>
              <a:gd name="connsiteY7" fmla="*/ 2954132 h 8346397"/>
              <a:gd name="connsiteX8" fmla="*/ 2365621 w 4233616"/>
              <a:gd name="connsiteY8" fmla="*/ 2958895 h 8346397"/>
              <a:gd name="connsiteX9" fmla="*/ 2315615 w 4233616"/>
              <a:gd name="connsiteY9" fmla="*/ 2896982 h 8346397"/>
              <a:gd name="connsiteX10" fmla="*/ 2234652 w 4233616"/>
              <a:gd name="connsiteY10" fmla="*/ 2880313 h 8346397"/>
              <a:gd name="connsiteX11" fmla="*/ 2182265 w 4233616"/>
              <a:gd name="connsiteY11" fmla="*/ 2811257 h 8346397"/>
              <a:gd name="connsiteX12" fmla="*/ 2115590 w 4233616"/>
              <a:gd name="connsiteY12" fmla="*/ 2727913 h 8346397"/>
              <a:gd name="connsiteX13" fmla="*/ 2091777 w 4233616"/>
              <a:gd name="connsiteY13" fmla="*/ 2670763 h 8346397"/>
              <a:gd name="connsiteX14" fmla="*/ 2006845 w 4233616"/>
              <a:gd name="connsiteY14" fmla="*/ 2527095 h 8346397"/>
              <a:gd name="connsiteX15" fmla="*/ 1953665 w 4233616"/>
              <a:gd name="connsiteY15" fmla="*/ 2451688 h 8346397"/>
              <a:gd name="connsiteX16" fmla="*/ 2006052 w 4233616"/>
              <a:gd name="connsiteY16" fmla="*/ 2337388 h 8346397"/>
              <a:gd name="connsiteX17" fmla="*/ 2072727 w 4233616"/>
              <a:gd name="connsiteY17" fmla="*/ 2256426 h 8346397"/>
              <a:gd name="connsiteX18" fmla="*/ 2056058 w 4233616"/>
              <a:gd name="connsiteY18" fmla="*/ 2223088 h 8346397"/>
              <a:gd name="connsiteX19" fmla="*/ 2067965 w 4233616"/>
              <a:gd name="connsiteY19" fmla="*/ 2130220 h 8346397"/>
              <a:gd name="connsiteX20" fmla="*/ 2137021 w 4233616"/>
              <a:gd name="connsiteY20" fmla="*/ 1992107 h 8346397"/>
              <a:gd name="connsiteX21" fmla="*/ 2165596 w 4233616"/>
              <a:gd name="connsiteY21" fmla="*/ 1944482 h 8346397"/>
              <a:gd name="connsiteX22" fmla="*/ 2203696 w 4233616"/>
              <a:gd name="connsiteY22" fmla="*/ 1937338 h 8346397"/>
              <a:gd name="connsiteX23" fmla="*/ 2198933 w 4233616"/>
              <a:gd name="connsiteY23" fmla="*/ 1906382 h 8346397"/>
              <a:gd name="connsiteX24" fmla="*/ 2406102 w 4233616"/>
              <a:gd name="connsiteY24" fmla="*/ 1782557 h 8346397"/>
              <a:gd name="connsiteX25" fmla="*/ 2494208 w 4233616"/>
              <a:gd name="connsiteY25" fmla="*/ 1715882 h 8346397"/>
              <a:gd name="connsiteX26" fmla="*/ 2513258 w 4233616"/>
              <a:gd name="connsiteY26" fmla="*/ 1630157 h 8346397"/>
              <a:gd name="connsiteX27" fmla="*/ 2522784 w 4233616"/>
              <a:gd name="connsiteY27" fmla="*/ 1584913 h 8346397"/>
              <a:gd name="connsiteX28" fmla="*/ 2577552 w 4233616"/>
              <a:gd name="connsiteY28" fmla="*/ 1527763 h 8346397"/>
              <a:gd name="connsiteX29" fmla="*/ 2606127 w 4233616"/>
              <a:gd name="connsiteY29" fmla="*/ 1499188 h 8346397"/>
              <a:gd name="connsiteX30" fmla="*/ 2634702 w 4233616"/>
              <a:gd name="connsiteY30" fmla="*/ 1492045 h 8346397"/>
              <a:gd name="connsiteX31" fmla="*/ 2672802 w 4233616"/>
              <a:gd name="connsiteY31" fmla="*/ 1368220 h 8346397"/>
              <a:gd name="connsiteX32" fmla="*/ 2806153 w 4233616"/>
              <a:gd name="connsiteY32" fmla="*/ 1334883 h 8346397"/>
              <a:gd name="connsiteX33" fmla="*/ 2944265 w 4233616"/>
              <a:gd name="connsiteY33" fmla="*/ 1325357 h 8346397"/>
              <a:gd name="connsiteX34" fmla="*/ 2968077 w 4233616"/>
              <a:gd name="connsiteY34" fmla="*/ 1206295 h 8346397"/>
              <a:gd name="connsiteX35" fmla="*/ 3049040 w 4233616"/>
              <a:gd name="connsiteY35" fmla="*/ 1169783 h 8346397"/>
              <a:gd name="connsiteX36" fmla="*/ 3153814 w 4233616"/>
              <a:gd name="connsiteY36" fmla="*/ 1125332 h 8346397"/>
              <a:gd name="connsiteX37" fmla="*/ 3225252 w 4233616"/>
              <a:gd name="connsiteY37" fmla="*/ 1049132 h 8346397"/>
              <a:gd name="connsiteX38" fmla="*/ 3310977 w 4233616"/>
              <a:gd name="connsiteY38" fmla="*/ 996745 h 8346397"/>
              <a:gd name="connsiteX39" fmla="*/ 3056977 w 4233616"/>
              <a:gd name="connsiteY39" fmla="*/ 982457 h 8346397"/>
              <a:gd name="connsiteX40" fmla="*/ 2958552 w 4233616"/>
              <a:gd name="connsiteY40" fmla="*/ 976107 h 8346397"/>
              <a:gd name="connsiteX41" fmla="*/ 2926802 w 4233616"/>
              <a:gd name="connsiteY41" fmla="*/ 906257 h 8346397"/>
              <a:gd name="connsiteX42" fmla="*/ 2866477 w 4233616"/>
              <a:gd name="connsiteY42" fmla="*/ 893559 h 8346397"/>
              <a:gd name="connsiteX43" fmla="*/ 2799802 w 4233616"/>
              <a:gd name="connsiteY43" fmla="*/ 874507 h 8346397"/>
              <a:gd name="connsiteX44" fmla="*/ 2761702 w 4233616"/>
              <a:gd name="connsiteY44" fmla="*/ 807832 h 8346397"/>
              <a:gd name="connsiteX45" fmla="*/ 2609302 w 4233616"/>
              <a:gd name="connsiteY45" fmla="*/ 760207 h 8346397"/>
              <a:gd name="connsiteX46" fmla="*/ 2580727 w 4233616"/>
              <a:gd name="connsiteY46" fmla="*/ 604632 h 8346397"/>
              <a:gd name="connsiteX47" fmla="*/ 2526752 w 4233616"/>
              <a:gd name="connsiteY47" fmla="*/ 531609 h 8346397"/>
              <a:gd name="connsiteX48" fmla="*/ 2596602 w 4233616"/>
              <a:gd name="connsiteY48" fmla="*/ 407782 h 8346397"/>
              <a:gd name="connsiteX49" fmla="*/ 2629939 w 4233616"/>
              <a:gd name="connsiteY49" fmla="*/ 310947 h 8346397"/>
              <a:gd name="connsiteX50" fmla="*/ 2517227 w 4233616"/>
              <a:gd name="connsiteY50" fmla="*/ 239507 h 8346397"/>
              <a:gd name="connsiteX51" fmla="*/ 2402927 w 4233616"/>
              <a:gd name="connsiteY51" fmla="*/ 271257 h 8346397"/>
              <a:gd name="connsiteX52" fmla="*/ 2275927 w 4233616"/>
              <a:gd name="connsiteY52" fmla="*/ 198232 h 8346397"/>
              <a:gd name="connsiteX53" fmla="*/ 2133052 w 4233616"/>
              <a:gd name="connsiteY53" fmla="*/ 233157 h 8346397"/>
              <a:gd name="connsiteX54" fmla="*/ 1913977 w 4233616"/>
              <a:gd name="connsiteY54" fmla="*/ 36309 h 8346397"/>
              <a:gd name="connsiteX55" fmla="*/ 1777452 w 4233616"/>
              <a:gd name="connsiteY55" fmla="*/ 13289 h 8346397"/>
              <a:gd name="connsiteX56" fmla="*/ 1703633 w 4233616"/>
              <a:gd name="connsiteY56" fmla="*/ 41864 h 8346397"/>
              <a:gd name="connsiteX57" fmla="*/ 1615527 w 4233616"/>
              <a:gd name="connsiteY57" fmla="*/ 75203 h 8346397"/>
              <a:gd name="connsiteX58" fmla="*/ 1515515 w 4233616"/>
              <a:gd name="connsiteY58" fmla="*/ 129971 h 8346397"/>
              <a:gd name="connsiteX59" fmla="*/ 1525040 w 4233616"/>
              <a:gd name="connsiteY59" fmla="*/ 194264 h 8346397"/>
              <a:gd name="connsiteX60" fmla="*/ 1505990 w 4233616"/>
              <a:gd name="connsiteY60" fmla="*/ 251415 h 8346397"/>
              <a:gd name="connsiteX61" fmla="*/ 1413121 w 4233616"/>
              <a:gd name="connsiteY61" fmla="*/ 270464 h 8346397"/>
              <a:gd name="connsiteX62" fmla="*/ 1339302 w 4233616"/>
              <a:gd name="connsiteY62" fmla="*/ 306184 h 8346397"/>
              <a:gd name="connsiteX63" fmla="*/ 1260721 w 4233616"/>
              <a:gd name="connsiteY63" fmla="*/ 346665 h 8346397"/>
              <a:gd name="connsiteX64" fmla="*/ 1191665 w 4233616"/>
              <a:gd name="connsiteY64" fmla="*/ 272847 h 8346397"/>
              <a:gd name="connsiteX65" fmla="*/ 1082127 w 4233616"/>
              <a:gd name="connsiteY65" fmla="*/ 353809 h 8346397"/>
              <a:gd name="connsiteX66" fmla="*/ 1020215 w 4233616"/>
              <a:gd name="connsiteY66" fmla="*/ 420484 h 8346397"/>
              <a:gd name="connsiteX67" fmla="*/ 858290 w 4233616"/>
              <a:gd name="connsiteY67" fmla="*/ 301422 h 8346397"/>
              <a:gd name="connsiteX68" fmla="*/ 796377 w 4233616"/>
              <a:gd name="connsiteY68" fmla="*/ 406196 h 8346397"/>
              <a:gd name="connsiteX69" fmla="*/ 755896 w 4233616"/>
              <a:gd name="connsiteY69" fmla="*/ 341903 h 8346397"/>
              <a:gd name="connsiteX70" fmla="*/ 689221 w 4233616"/>
              <a:gd name="connsiteY70" fmla="*/ 270465 h 8346397"/>
              <a:gd name="connsiteX71" fmla="*/ 667790 w 4233616"/>
              <a:gd name="connsiteY71" fmla="*/ 313328 h 8346397"/>
              <a:gd name="connsiteX72" fmla="*/ 620165 w 4233616"/>
              <a:gd name="connsiteY72" fmla="*/ 382384 h 8346397"/>
              <a:gd name="connsiteX73" fmla="*/ 589208 w 4233616"/>
              <a:gd name="connsiteY73" fmla="*/ 396672 h 8346397"/>
              <a:gd name="connsiteX74" fmla="*/ 498721 w 4233616"/>
              <a:gd name="connsiteY74" fmla="*/ 482397 h 8346397"/>
              <a:gd name="connsiteX75" fmla="*/ 396327 w 4233616"/>
              <a:gd name="connsiteY75" fmla="*/ 380003 h 8346397"/>
              <a:gd name="connsiteX76" fmla="*/ 243927 w 4233616"/>
              <a:gd name="connsiteY76" fmla="*/ 294278 h 8346397"/>
              <a:gd name="connsiteX77" fmla="*/ 174871 w 4233616"/>
              <a:gd name="connsiteY77" fmla="*/ 327615 h 8346397"/>
              <a:gd name="connsiteX78" fmla="*/ 127246 w 4233616"/>
              <a:gd name="connsiteY78" fmla="*/ 410959 h 8346397"/>
              <a:gd name="connsiteX79" fmla="*/ 43902 w 4233616"/>
              <a:gd name="connsiteY79" fmla="*/ 472872 h 8346397"/>
              <a:gd name="connsiteX80" fmla="*/ 8183 w 4233616"/>
              <a:gd name="connsiteY80" fmla="*/ 484778 h 8346397"/>
              <a:gd name="connsiteX81" fmla="*/ 198683 w 4233616"/>
              <a:gd name="connsiteY81" fmla="*/ 689565 h 8346397"/>
              <a:gd name="connsiteX82" fmla="*/ 265359 w 4233616"/>
              <a:gd name="connsiteY82" fmla="*/ 706234 h 8346397"/>
              <a:gd name="connsiteX83" fmla="*/ 298697 w 4233616"/>
              <a:gd name="connsiteY83" fmla="*/ 730047 h 8346397"/>
              <a:gd name="connsiteX84" fmla="*/ 296315 w 4233616"/>
              <a:gd name="connsiteY84" fmla="*/ 901496 h 8346397"/>
              <a:gd name="connsiteX85" fmla="*/ 362990 w 4233616"/>
              <a:gd name="connsiteY85" fmla="*/ 906259 h 8346397"/>
              <a:gd name="connsiteX86" fmla="*/ 401090 w 4233616"/>
              <a:gd name="connsiteY86" fmla="*/ 856253 h 8346397"/>
              <a:gd name="connsiteX87" fmla="*/ 482052 w 4233616"/>
              <a:gd name="connsiteY87" fmla="*/ 894353 h 8346397"/>
              <a:gd name="connsiteX88" fmla="*/ 420140 w 4233616"/>
              <a:gd name="connsiteY88" fmla="*/ 1039609 h 8346397"/>
              <a:gd name="connsiteX89" fmla="*/ 434427 w 4233616"/>
              <a:gd name="connsiteY89" fmla="*/ 1087234 h 8346397"/>
              <a:gd name="connsiteX90" fmla="*/ 379658 w 4233616"/>
              <a:gd name="connsiteY90" fmla="*/ 1139622 h 8346397"/>
              <a:gd name="connsiteX91" fmla="*/ 415377 w 4233616"/>
              <a:gd name="connsiteY91" fmla="*/ 1168196 h 8346397"/>
              <a:gd name="connsiteX92" fmla="*/ 486815 w 4233616"/>
              <a:gd name="connsiteY92" fmla="*/ 1256303 h 8346397"/>
              <a:gd name="connsiteX93" fmla="*/ 527296 w 4233616"/>
              <a:gd name="connsiteY93" fmla="*/ 1344409 h 8346397"/>
              <a:gd name="connsiteX94" fmla="*/ 636833 w 4233616"/>
              <a:gd name="connsiteY94" fmla="*/ 1396797 h 8346397"/>
              <a:gd name="connsiteX95" fmla="*/ 746371 w 4233616"/>
              <a:gd name="connsiteY95" fmla="*/ 1420609 h 8346397"/>
              <a:gd name="connsiteX96" fmla="*/ 829715 w 4233616"/>
              <a:gd name="connsiteY96" fmla="*/ 1468234 h 8346397"/>
              <a:gd name="connsiteX97" fmla="*/ 913058 w 4233616"/>
              <a:gd name="connsiteY97" fmla="*/ 1442040 h 8346397"/>
              <a:gd name="connsiteX98" fmla="*/ 994021 w 4233616"/>
              <a:gd name="connsiteY98" fmla="*/ 1368222 h 8346397"/>
              <a:gd name="connsiteX99" fmla="*/ 1103558 w 4233616"/>
              <a:gd name="connsiteY99" fmla="*/ 1351553 h 8346397"/>
              <a:gd name="connsiteX100" fmla="*/ 1170233 w 4233616"/>
              <a:gd name="connsiteY100" fmla="*/ 1356315 h 8346397"/>
              <a:gd name="connsiteX101" fmla="*/ 1329777 w 4233616"/>
              <a:gd name="connsiteY101" fmla="*/ 1465853 h 8346397"/>
              <a:gd name="connsiteX102" fmla="*/ 1389308 w 4233616"/>
              <a:gd name="connsiteY102" fmla="*/ 1494428 h 8346397"/>
              <a:gd name="connsiteX103" fmla="*/ 1260721 w 4233616"/>
              <a:gd name="connsiteY103" fmla="*/ 1596822 h 8346397"/>
              <a:gd name="connsiteX104" fmla="*/ 1263102 w 4233616"/>
              <a:gd name="connsiteY104" fmla="*/ 1661115 h 8346397"/>
              <a:gd name="connsiteX105" fmla="*/ 1425027 w 4233616"/>
              <a:gd name="connsiteY105" fmla="*/ 1613490 h 8346397"/>
              <a:gd name="connsiteX106" fmla="*/ 1386927 w 4233616"/>
              <a:gd name="connsiteY106" fmla="*/ 1677784 h 8346397"/>
              <a:gd name="connsiteX107" fmla="*/ 1405977 w 4233616"/>
              <a:gd name="connsiteY107" fmla="*/ 1751603 h 8346397"/>
              <a:gd name="connsiteX108" fmla="*/ 1517896 w 4233616"/>
              <a:gd name="connsiteY108" fmla="*/ 1787322 h 8346397"/>
              <a:gd name="connsiteX109" fmla="*/ 1591715 w 4233616"/>
              <a:gd name="connsiteY109" fmla="*/ 1803990 h 8346397"/>
              <a:gd name="connsiteX110" fmla="*/ 1501227 w 4233616"/>
              <a:gd name="connsiteY110" fmla="*/ 1934959 h 8346397"/>
              <a:gd name="connsiteX111" fmla="*/ 1494083 w 4233616"/>
              <a:gd name="connsiteY111" fmla="*/ 1984965 h 8346397"/>
              <a:gd name="connsiteX112" fmla="*/ 1422646 w 4233616"/>
              <a:gd name="connsiteY112" fmla="*/ 2020684 h 8346397"/>
              <a:gd name="connsiteX113" fmla="*/ 1391690 w 4233616"/>
              <a:gd name="connsiteY113" fmla="*/ 2082597 h 8346397"/>
              <a:gd name="connsiteX114" fmla="*/ 1260721 w 4233616"/>
              <a:gd name="connsiteY114" fmla="*/ 2056403 h 8346397"/>
              <a:gd name="connsiteX115" fmla="*/ 1139277 w 4233616"/>
              <a:gd name="connsiteY115" fmla="*/ 2056402 h 8346397"/>
              <a:gd name="connsiteX116" fmla="*/ 1072602 w 4233616"/>
              <a:gd name="connsiteY116" fmla="*/ 2084978 h 8346397"/>
              <a:gd name="connsiteX117" fmla="*/ 1065458 w 4233616"/>
              <a:gd name="connsiteY117" fmla="*/ 2184990 h 8346397"/>
              <a:gd name="connsiteX118" fmla="*/ 977352 w 4233616"/>
              <a:gd name="connsiteY118" fmla="*/ 2273097 h 8346397"/>
              <a:gd name="connsiteX119" fmla="*/ 1120227 w 4233616"/>
              <a:gd name="connsiteY119" fmla="*/ 2335009 h 8346397"/>
              <a:gd name="connsiteX120" fmla="*/ 1170234 w 4233616"/>
              <a:gd name="connsiteY120" fmla="*/ 2370727 h 8346397"/>
              <a:gd name="connsiteX121" fmla="*/ 1222621 w 4233616"/>
              <a:gd name="connsiteY121" fmla="*/ 2387397 h 8346397"/>
              <a:gd name="connsiteX122" fmla="*/ 1272627 w 4233616"/>
              <a:gd name="connsiteY122" fmla="*/ 2437403 h 8346397"/>
              <a:gd name="connsiteX123" fmla="*/ 1329777 w 4233616"/>
              <a:gd name="connsiteY123" fmla="*/ 2458834 h 8346397"/>
              <a:gd name="connsiteX124" fmla="*/ 1422646 w 4233616"/>
              <a:gd name="connsiteY124" fmla="*/ 2535034 h 8346397"/>
              <a:gd name="connsiteX125" fmla="*/ 1508371 w 4233616"/>
              <a:gd name="connsiteY125" fmla="*/ 2568373 h 8346397"/>
              <a:gd name="connsiteX126" fmla="*/ 1641721 w 4233616"/>
              <a:gd name="connsiteY126" fmla="*/ 2716009 h 8346397"/>
              <a:gd name="connsiteX127" fmla="*/ 1725065 w 4233616"/>
              <a:gd name="connsiteY127" fmla="*/ 2870790 h 8346397"/>
              <a:gd name="connsiteX128" fmla="*/ 1850477 w 4233616"/>
              <a:gd name="connsiteY128" fmla="*/ 2931907 h 8346397"/>
              <a:gd name="connsiteX129" fmla="*/ 1896514 w 4233616"/>
              <a:gd name="connsiteY129" fmla="*/ 2977947 h 8346397"/>
              <a:gd name="connsiteX130" fmla="*/ 1927471 w 4233616"/>
              <a:gd name="connsiteY130" fmla="*/ 3082722 h 8346397"/>
              <a:gd name="connsiteX131" fmla="*/ 1989383 w 4233616"/>
              <a:gd name="connsiteY131" fmla="*/ 3185115 h 8346397"/>
              <a:gd name="connsiteX132" fmla="*/ 2051296 w 4233616"/>
              <a:gd name="connsiteY132" fmla="*/ 3223215 h 8346397"/>
              <a:gd name="connsiteX133" fmla="*/ 2182265 w 4233616"/>
              <a:gd name="connsiteY133" fmla="*/ 3370853 h 8346397"/>
              <a:gd name="connsiteX134" fmla="*/ 2325139 w 4233616"/>
              <a:gd name="connsiteY134" fmla="*/ 3447053 h 8346397"/>
              <a:gd name="connsiteX135" fmla="*/ 2384671 w 4233616"/>
              <a:gd name="connsiteY135" fmla="*/ 3532778 h 8346397"/>
              <a:gd name="connsiteX136" fmla="*/ 2432296 w 4233616"/>
              <a:gd name="connsiteY136" fmla="*/ 3599453 h 8346397"/>
              <a:gd name="connsiteX137" fmla="*/ 2479921 w 4233616"/>
              <a:gd name="connsiteY137" fmla="*/ 3589929 h 8346397"/>
              <a:gd name="connsiteX138" fmla="*/ 2484683 w 4233616"/>
              <a:gd name="connsiteY138" fmla="*/ 3742328 h 8346397"/>
              <a:gd name="connsiteX139" fmla="*/ 2537071 w 4233616"/>
              <a:gd name="connsiteY139" fmla="*/ 3835197 h 8346397"/>
              <a:gd name="connsiteX140" fmla="*/ 2529927 w 4233616"/>
              <a:gd name="connsiteY140" fmla="*/ 3873297 h 8346397"/>
              <a:gd name="connsiteX141" fmla="*/ 2598983 w 4233616"/>
              <a:gd name="connsiteY141" fmla="*/ 3909015 h 8346397"/>
              <a:gd name="connsiteX142" fmla="*/ 2656133 w 4233616"/>
              <a:gd name="connsiteY142" fmla="*/ 3854247 h 8346397"/>
              <a:gd name="connsiteX143" fmla="*/ 2689471 w 4233616"/>
              <a:gd name="connsiteY143" fmla="*/ 3937590 h 8346397"/>
              <a:gd name="connsiteX144" fmla="*/ 2734715 w 4233616"/>
              <a:gd name="connsiteY144" fmla="*/ 3982834 h 8346397"/>
              <a:gd name="connsiteX145" fmla="*/ 2808533 w 4233616"/>
              <a:gd name="connsiteY145" fmla="*/ 4006647 h 8346397"/>
              <a:gd name="connsiteX146" fmla="*/ 2860921 w 4233616"/>
              <a:gd name="connsiteY146" fmla="*/ 4075703 h 8346397"/>
              <a:gd name="connsiteX147" fmla="*/ 2946646 w 4233616"/>
              <a:gd name="connsiteY147" fmla="*/ 4130472 h 8346397"/>
              <a:gd name="connsiteX148" fmla="*/ 2999033 w 4233616"/>
              <a:gd name="connsiteY148" fmla="*/ 4163809 h 8346397"/>
              <a:gd name="connsiteX149" fmla="*/ 2870446 w 4233616"/>
              <a:gd name="connsiteY149" fmla="*/ 4256678 h 8346397"/>
              <a:gd name="connsiteX150" fmla="*/ 2868064 w 4233616"/>
              <a:gd name="connsiteY150" fmla="*/ 4311446 h 8346397"/>
              <a:gd name="connsiteX151" fmla="*/ 2970458 w 4233616"/>
              <a:gd name="connsiteY151" fmla="*/ 4428128 h 8346397"/>
              <a:gd name="connsiteX152" fmla="*/ 3065708 w 4233616"/>
              <a:gd name="connsiteY152" fmla="*/ 4490040 h 8346397"/>
              <a:gd name="connsiteX153" fmla="*/ 3096665 w 4233616"/>
              <a:gd name="connsiteY153" fmla="*/ 4528140 h 8346397"/>
              <a:gd name="connsiteX154" fmla="*/ 3082377 w 4233616"/>
              <a:gd name="connsiteY154" fmla="*/ 4609103 h 8346397"/>
              <a:gd name="connsiteX155" fmla="*/ 3077615 w 4233616"/>
              <a:gd name="connsiteY155" fmla="*/ 4692447 h 8346397"/>
              <a:gd name="connsiteX156" fmla="*/ 3034752 w 4233616"/>
              <a:gd name="connsiteY156" fmla="*/ 4701972 h 8346397"/>
              <a:gd name="connsiteX157" fmla="*/ 3008558 w 4233616"/>
              <a:gd name="connsiteY157" fmla="*/ 4718640 h 8346397"/>
              <a:gd name="connsiteX158" fmla="*/ 3053802 w 4233616"/>
              <a:gd name="connsiteY158" fmla="*/ 4795632 h 8346397"/>
              <a:gd name="connsiteX159" fmla="*/ 3037133 w 4233616"/>
              <a:gd name="connsiteY159" fmla="*/ 4868659 h 8346397"/>
              <a:gd name="connsiteX160" fmla="*/ 3020465 w 4233616"/>
              <a:gd name="connsiteY160" fmla="*/ 5004390 h 8346397"/>
              <a:gd name="connsiteX161" fmla="*/ 2982365 w 4233616"/>
              <a:gd name="connsiteY161" fmla="*/ 5044872 h 8346397"/>
              <a:gd name="connsiteX162" fmla="*/ 2965696 w 4233616"/>
              <a:gd name="connsiteY162" fmla="*/ 5166315 h 8346397"/>
              <a:gd name="connsiteX163" fmla="*/ 2937121 w 4233616"/>
              <a:gd name="connsiteY163" fmla="*/ 5285378 h 8346397"/>
              <a:gd name="connsiteX164" fmla="*/ 2989508 w 4233616"/>
              <a:gd name="connsiteY164" fmla="*/ 5302047 h 8346397"/>
              <a:gd name="connsiteX165" fmla="*/ 2987127 w 4233616"/>
              <a:gd name="connsiteY165" fmla="*/ 5347290 h 8346397"/>
              <a:gd name="connsiteX166" fmla="*/ 2984746 w 4233616"/>
              <a:gd name="connsiteY166" fmla="*/ 5402059 h 8346397"/>
              <a:gd name="connsiteX167" fmla="*/ 3041896 w 4233616"/>
              <a:gd name="connsiteY167" fmla="*/ 5471115 h 8346397"/>
              <a:gd name="connsiteX168" fmla="*/ 3089521 w 4233616"/>
              <a:gd name="connsiteY168" fmla="*/ 5597322 h 8346397"/>
              <a:gd name="connsiteX169" fmla="*/ 2996652 w 4233616"/>
              <a:gd name="connsiteY169" fmla="*/ 5887834 h 8346397"/>
              <a:gd name="connsiteX170" fmla="*/ 3018083 w 4233616"/>
              <a:gd name="connsiteY170" fmla="*/ 5942603 h 8346397"/>
              <a:gd name="connsiteX171" fmla="*/ 3044277 w 4233616"/>
              <a:gd name="connsiteY171" fmla="*/ 5994990 h 8346397"/>
              <a:gd name="connsiteX172" fmla="*/ 3049040 w 4233616"/>
              <a:gd name="connsiteY172" fmla="*/ 6099765 h 8346397"/>
              <a:gd name="connsiteX173" fmla="*/ 3028402 w 4233616"/>
              <a:gd name="connsiteY173" fmla="*/ 6195807 h 8346397"/>
              <a:gd name="connsiteX174" fmla="*/ 2956170 w 4233616"/>
              <a:gd name="connsiteY174" fmla="*/ 6259310 h 8346397"/>
              <a:gd name="connsiteX175" fmla="*/ 2920452 w 4233616"/>
              <a:gd name="connsiteY175" fmla="*/ 6240259 h 8346397"/>
              <a:gd name="connsiteX176" fmla="*/ 2849015 w 4233616"/>
              <a:gd name="connsiteY176" fmla="*/ 6252165 h 8346397"/>
              <a:gd name="connsiteX177" fmla="*/ 2713283 w 4233616"/>
              <a:gd name="connsiteY177" fmla="*/ 6364084 h 8346397"/>
              <a:gd name="connsiteX178" fmla="*/ 2606127 w 4233616"/>
              <a:gd name="connsiteY178" fmla="*/ 6349797 h 8346397"/>
              <a:gd name="connsiteX179" fmla="*/ 2575171 w 4233616"/>
              <a:gd name="connsiteY179" fmla="*/ 6378372 h 8346397"/>
              <a:gd name="connsiteX180" fmla="*/ 2508495 w 4233616"/>
              <a:gd name="connsiteY180" fmla="*/ 6423614 h 8346397"/>
              <a:gd name="connsiteX181" fmla="*/ 2391815 w 4233616"/>
              <a:gd name="connsiteY181" fmla="*/ 6411709 h 8346397"/>
              <a:gd name="connsiteX182" fmla="*/ 2368002 w 4233616"/>
              <a:gd name="connsiteY182" fmla="*/ 6528390 h 8346397"/>
              <a:gd name="connsiteX183" fmla="*/ 2363240 w 4233616"/>
              <a:gd name="connsiteY183" fmla="*/ 6564109 h 8346397"/>
              <a:gd name="connsiteX184" fmla="*/ 2339428 w 4233616"/>
              <a:gd name="connsiteY184" fmla="*/ 6583159 h 8346397"/>
              <a:gd name="connsiteX185" fmla="*/ 2141783 w 4233616"/>
              <a:gd name="connsiteY185" fmla="*/ 6535534 h 8346397"/>
              <a:gd name="connsiteX186" fmla="*/ 2103683 w 4233616"/>
              <a:gd name="connsiteY186" fmla="*/ 6587922 h 8346397"/>
              <a:gd name="connsiteX187" fmla="*/ 2072727 w 4233616"/>
              <a:gd name="connsiteY187" fmla="*/ 6683172 h 8346397"/>
              <a:gd name="connsiteX188" fmla="*/ 2039389 w 4233616"/>
              <a:gd name="connsiteY188" fmla="*/ 6747465 h 8346397"/>
              <a:gd name="connsiteX189" fmla="*/ 2051296 w 4233616"/>
              <a:gd name="connsiteY189" fmla="*/ 6809378 h 8346397"/>
              <a:gd name="connsiteX190" fmla="*/ 2184646 w 4233616"/>
              <a:gd name="connsiteY190" fmla="*/ 6921297 h 8346397"/>
              <a:gd name="connsiteX191" fmla="*/ 2253702 w 4233616"/>
              <a:gd name="connsiteY191" fmla="*/ 6954634 h 8346397"/>
              <a:gd name="connsiteX192" fmla="*/ 2237033 w 4233616"/>
              <a:gd name="connsiteY192" fmla="*/ 6978447 h 8346397"/>
              <a:gd name="connsiteX193" fmla="*/ 2201315 w 4233616"/>
              <a:gd name="connsiteY193" fmla="*/ 6997497 h 8346397"/>
              <a:gd name="connsiteX194" fmla="*/ 2234652 w 4233616"/>
              <a:gd name="connsiteY194" fmla="*/ 7073697 h 8346397"/>
              <a:gd name="connsiteX195" fmla="*/ 2203696 w 4233616"/>
              <a:gd name="connsiteY195" fmla="*/ 7095128 h 8346397"/>
              <a:gd name="connsiteX196" fmla="*/ 2098921 w 4233616"/>
              <a:gd name="connsiteY196" fmla="*/ 7033215 h 8346397"/>
              <a:gd name="connsiteX197" fmla="*/ 2056058 w 4233616"/>
              <a:gd name="connsiteY197" fmla="*/ 7059409 h 8346397"/>
              <a:gd name="connsiteX198" fmla="*/ 1996527 w 4233616"/>
              <a:gd name="connsiteY198" fmla="*/ 6957015 h 8346397"/>
              <a:gd name="connsiteX199" fmla="*/ 1879846 w 4233616"/>
              <a:gd name="connsiteY199" fmla="*/ 6983209 h 8346397"/>
              <a:gd name="connsiteX200" fmla="*/ 1815552 w 4233616"/>
              <a:gd name="connsiteY200" fmla="*/ 6987972 h 8346397"/>
              <a:gd name="connsiteX201" fmla="*/ 1765546 w 4233616"/>
              <a:gd name="connsiteY201" fmla="*/ 6983210 h 8346397"/>
              <a:gd name="connsiteX202" fmla="*/ 1708396 w 4233616"/>
              <a:gd name="connsiteY202" fmla="*/ 7028453 h 8346397"/>
              <a:gd name="connsiteX203" fmla="*/ 1529802 w 4233616"/>
              <a:gd name="connsiteY203" fmla="*/ 6987972 h 8346397"/>
              <a:gd name="connsiteX204" fmla="*/ 1553614 w 4233616"/>
              <a:gd name="connsiteY204" fmla="*/ 7114178 h 8346397"/>
              <a:gd name="connsiteX205" fmla="*/ 1477415 w 4233616"/>
              <a:gd name="connsiteY205" fmla="*/ 7159422 h 8346397"/>
              <a:gd name="connsiteX206" fmla="*/ 1415502 w 4233616"/>
              <a:gd name="connsiteY206" fmla="*/ 7226096 h 8346397"/>
              <a:gd name="connsiteX207" fmla="*/ 1265483 w 4233616"/>
              <a:gd name="connsiteY207" fmla="*/ 7218953 h 8346397"/>
              <a:gd name="connsiteX208" fmla="*/ 1213096 w 4233616"/>
              <a:gd name="connsiteY20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432296 w 4233616"/>
              <a:gd name="connsiteY7" fmla="*/ 2961276 h 8346397"/>
              <a:gd name="connsiteX8" fmla="*/ 2387052 w 4233616"/>
              <a:gd name="connsiteY8" fmla="*/ 2954132 h 8346397"/>
              <a:gd name="connsiteX9" fmla="*/ 2365621 w 4233616"/>
              <a:gd name="connsiteY9" fmla="*/ 2958895 h 8346397"/>
              <a:gd name="connsiteX10" fmla="*/ 2315615 w 4233616"/>
              <a:gd name="connsiteY10" fmla="*/ 2896982 h 8346397"/>
              <a:gd name="connsiteX11" fmla="*/ 2234652 w 4233616"/>
              <a:gd name="connsiteY11" fmla="*/ 2880313 h 8346397"/>
              <a:gd name="connsiteX12" fmla="*/ 2182265 w 4233616"/>
              <a:gd name="connsiteY12" fmla="*/ 2811257 h 8346397"/>
              <a:gd name="connsiteX13" fmla="*/ 2115590 w 4233616"/>
              <a:gd name="connsiteY13" fmla="*/ 2727913 h 8346397"/>
              <a:gd name="connsiteX14" fmla="*/ 2091777 w 4233616"/>
              <a:gd name="connsiteY14" fmla="*/ 2670763 h 8346397"/>
              <a:gd name="connsiteX15" fmla="*/ 2006845 w 4233616"/>
              <a:gd name="connsiteY15" fmla="*/ 2527095 h 8346397"/>
              <a:gd name="connsiteX16" fmla="*/ 1953665 w 4233616"/>
              <a:gd name="connsiteY16" fmla="*/ 2451688 h 8346397"/>
              <a:gd name="connsiteX17" fmla="*/ 2006052 w 4233616"/>
              <a:gd name="connsiteY17" fmla="*/ 2337388 h 8346397"/>
              <a:gd name="connsiteX18" fmla="*/ 2072727 w 4233616"/>
              <a:gd name="connsiteY18" fmla="*/ 2256426 h 8346397"/>
              <a:gd name="connsiteX19" fmla="*/ 2056058 w 4233616"/>
              <a:gd name="connsiteY19" fmla="*/ 2223088 h 8346397"/>
              <a:gd name="connsiteX20" fmla="*/ 2067965 w 4233616"/>
              <a:gd name="connsiteY20" fmla="*/ 2130220 h 8346397"/>
              <a:gd name="connsiteX21" fmla="*/ 2137021 w 4233616"/>
              <a:gd name="connsiteY21" fmla="*/ 1992107 h 8346397"/>
              <a:gd name="connsiteX22" fmla="*/ 2165596 w 4233616"/>
              <a:gd name="connsiteY22" fmla="*/ 1944482 h 8346397"/>
              <a:gd name="connsiteX23" fmla="*/ 2203696 w 4233616"/>
              <a:gd name="connsiteY23" fmla="*/ 1937338 h 8346397"/>
              <a:gd name="connsiteX24" fmla="*/ 2198933 w 4233616"/>
              <a:gd name="connsiteY24" fmla="*/ 1906382 h 8346397"/>
              <a:gd name="connsiteX25" fmla="*/ 2406102 w 4233616"/>
              <a:gd name="connsiteY25" fmla="*/ 1782557 h 8346397"/>
              <a:gd name="connsiteX26" fmla="*/ 2494208 w 4233616"/>
              <a:gd name="connsiteY26" fmla="*/ 1715882 h 8346397"/>
              <a:gd name="connsiteX27" fmla="*/ 2513258 w 4233616"/>
              <a:gd name="connsiteY27" fmla="*/ 1630157 h 8346397"/>
              <a:gd name="connsiteX28" fmla="*/ 2522784 w 4233616"/>
              <a:gd name="connsiteY28" fmla="*/ 1584913 h 8346397"/>
              <a:gd name="connsiteX29" fmla="*/ 2577552 w 4233616"/>
              <a:gd name="connsiteY29" fmla="*/ 1527763 h 8346397"/>
              <a:gd name="connsiteX30" fmla="*/ 2606127 w 4233616"/>
              <a:gd name="connsiteY30" fmla="*/ 1499188 h 8346397"/>
              <a:gd name="connsiteX31" fmla="*/ 2634702 w 4233616"/>
              <a:gd name="connsiteY31" fmla="*/ 1492045 h 8346397"/>
              <a:gd name="connsiteX32" fmla="*/ 2672802 w 4233616"/>
              <a:gd name="connsiteY32" fmla="*/ 1368220 h 8346397"/>
              <a:gd name="connsiteX33" fmla="*/ 2806153 w 4233616"/>
              <a:gd name="connsiteY33" fmla="*/ 1334883 h 8346397"/>
              <a:gd name="connsiteX34" fmla="*/ 2944265 w 4233616"/>
              <a:gd name="connsiteY34" fmla="*/ 1325357 h 8346397"/>
              <a:gd name="connsiteX35" fmla="*/ 2968077 w 4233616"/>
              <a:gd name="connsiteY35" fmla="*/ 1206295 h 8346397"/>
              <a:gd name="connsiteX36" fmla="*/ 3049040 w 4233616"/>
              <a:gd name="connsiteY36" fmla="*/ 1169783 h 8346397"/>
              <a:gd name="connsiteX37" fmla="*/ 3153814 w 4233616"/>
              <a:gd name="connsiteY37" fmla="*/ 1125332 h 8346397"/>
              <a:gd name="connsiteX38" fmla="*/ 3225252 w 4233616"/>
              <a:gd name="connsiteY38" fmla="*/ 1049132 h 8346397"/>
              <a:gd name="connsiteX39" fmla="*/ 3310977 w 4233616"/>
              <a:gd name="connsiteY39" fmla="*/ 996745 h 8346397"/>
              <a:gd name="connsiteX40" fmla="*/ 3056977 w 4233616"/>
              <a:gd name="connsiteY40" fmla="*/ 982457 h 8346397"/>
              <a:gd name="connsiteX41" fmla="*/ 2958552 w 4233616"/>
              <a:gd name="connsiteY41" fmla="*/ 976107 h 8346397"/>
              <a:gd name="connsiteX42" fmla="*/ 2926802 w 4233616"/>
              <a:gd name="connsiteY42" fmla="*/ 906257 h 8346397"/>
              <a:gd name="connsiteX43" fmla="*/ 2866477 w 4233616"/>
              <a:gd name="connsiteY43" fmla="*/ 893559 h 8346397"/>
              <a:gd name="connsiteX44" fmla="*/ 2799802 w 4233616"/>
              <a:gd name="connsiteY44" fmla="*/ 874507 h 8346397"/>
              <a:gd name="connsiteX45" fmla="*/ 2761702 w 4233616"/>
              <a:gd name="connsiteY45" fmla="*/ 807832 h 8346397"/>
              <a:gd name="connsiteX46" fmla="*/ 2609302 w 4233616"/>
              <a:gd name="connsiteY46" fmla="*/ 760207 h 8346397"/>
              <a:gd name="connsiteX47" fmla="*/ 2580727 w 4233616"/>
              <a:gd name="connsiteY47" fmla="*/ 604632 h 8346397"/>
              <a:gd name="connsiteX48" fmla="*/ 2526752 w 4233616"/>
              <a:gd name="connsiteY48" fmla="*/ 531609 h 8346397"/>
              <a:gd name="connsiteX49" fmla="*/ 2596602 w 4233616"/>
              <a:gd name="connsiteY49" fmla="*/ 407782 h 8346397"/>
              <a:gd name="connsiteX50" fmla="*/ 2629939 w 4233616"/>
              <a:gd name="connsiteY50" fmla="*/ 310947 h 8346397"/>
              <a:gd name="connsiteX51" fmla="*/ 2517227 w 4233616"/>
              <a:gd name="connsiteY51" fmla="*/ 239507 h 8346397"/>
              <a:gd name="connsiteX52" fmla="*/ 2402927 w 4233616"/>
              <a:gd name="connsiteY52" fmla="*/ 271257 h 8346397"/>
              <a:gd name="connsiteX53" fmla="*/ 2275927 w 4233616"/>
              <a:gd name="connsiteY53" fmla="*/ 198232 h 8346397"/>
              <a:gd name="connsiteX54" fmla="*/ 2133052 w 4233616"/>
              <a:gd name="connsiteY54" fmla="*/ 233157 h 8346397"/>
              <a:gd name="connsiteX55" fmla="*/ 1913977 w 4233616"/>
              <a:gd name="connsiteY55" fmla="*/ 36309 h 8346397"/>
              <a:gd name="connsiteX56" fmla="*/ 1777452 w 4233616"/>
              <a:gd name="connsiteY56" fmla="*/ 13289 h 8346397"/>
              <a:gd name="connsiteX57" fmla="*/ 1703633 w 4233616"/>
              <a:gd name="connsiteY57" fmla="*/ 41864 h 8346397"/>
              <a:gd name="connsiteX58" fmla="*/ 1615527 w 4233616"/>
              <a:gd name="connsiteY58" fmla="*/ 75203 h 8346397"/>
              <a:gd name="connsiteX59" fmla="*/ 1515515 w 4233616"/>
              <a:gd name="connsiteY59" fmla="*/ 129971 h 8346397"/>
              <a:gd name="connsiteX60" fmla="*/ 1525040 w 4233616"/>
              <a:gd name="connsiteY60" fmla="*/ 194264 h 8346397"/>
              <a:gd name="connsiteX61" fmla="*/ 1505990 w 4233616"/>
              <a:gd name="connsiteY61" fmla="*/ 251415 h 8346397"/>
              <a:gd name="connsiteX62" fmla="*/ 1413121 w 4233616"/>
              <a:gd name="connsiteY62" fmla="*/ 270464 h 8346397"/>
              <a:gd name="connsiteX63" fmla="*/ 1339302 w 4233616"/>
              <a:gd name="connsiteY63" fmla="*/ 306184 h 8346397"/>
              <a:gd name="connsiteX64" fmla="*/ 1260721 w 4233616"/>
              <a:gd name="connsiteY64" fmla="*/ 346665 h 8346397"/>
              <a:gd name="connsiteX65" fmla="*/ 1191665 w 4233616"/>
              <a:gd name="connsiteY65" fmla="*/ 272847 h 8346397"/>
              <a:gd name="connsiteX66" fmla="*/ 1082127 w 4233616"/>
              <a:gd name="connsiteY66" fmla="*/ 353809 h 8346397"/>
              <a:gd name="connsiteX67" fmla="*/ 1020215 w 4233616"/>
              <a:gd name="connsiteY67" fmla="*/ 420484 h 8346397"/>
              <a:gd name="connsiteX68" fmla="*/ 858290 w 4233616"/>
              <a:gd name="connsiteY68" fmla="*/ 301422 h 8346397"/>
              <a:gd name="connsiteX69" fmla="*/ 796377 w 4233616"/>
              <a:gd name="connsiteY69" fmla="*/ 406196 h 8346397"/>
              <a:gd name="connsiteX70" fmla="*/ 755896 w 4233616"/>
              <a:gd name="connsiteY70" fmla="*/ 341903 h 8346397"/>
              <a:gd name="connsiteX71" fmla="*/ 689221 w 4233616"/>
              <a:gd name="connsiteY71" fmla="*/ 270465 h 8346397"/>
              <a:gd name="connsiteX72" fmla="*/ 667790 w 4233616"/>
              <a:gd name="connsiteY72" fmla="*/ 313328 h 8346397"/>
              <a:gd name="connsiteX73" fmla="*/ 620165 w 4233616"/>
              <a:gd name="connsiteY73" fmla="*/ 382384 h 8346397"/>
              <a:gd name="connsiteX74" fmla="*/ 589208 w 4233616"/>
              <a:gd name="connsiteY74" fmla="*/ 396672 h 8346397"/>
              <a:gd name="connsiteX75" fmla="*/ 498721 w 4233616"/>
              <a:gd name="connsiteY75" fmla="*/ 482397 h 8346397"/>
              <a:gd name="connsiteX76" fmla="*/ 396327 w 4233616"/>
              <a:gd name="connsiteY76" fmla="*/ 380003 h 8346397"/>
              <a:gd name="connsiteX77" fmla="*/ 243927 w 4233616"/>
              <a:gd name="connsiteY77" fmla="*/ 294278 h 8346397"/>
              <a:gd name="connsiteX78" fmla="*/ 174871 w 4233616"/>
              <a:gd name="connsiteY78" fmla="*/ 327615 h 8346397"/>
              <a:gd name="connsiteX79" fmla="*/ 127246 w 4233616"/>
              <a:gd name="connsiteY79" fmla="*/ 410959 h 8346397"/>
              <a:gd name="connsiteX80" fmla="*/ 43902 w 4233616"/>
              <a:gd name="connsiteY80" fmla="*/ 472872 h 8346397"/>
              <a:gd name="connsiteX81" fmla="*/ 8183 w 4233616"/>
              <a:gd name="connsiteY81" fmla="*/ 484778 h 8346397"/>
              <a:gd name="connsiteX82" fmla="*/ 198683 w 4233616"/>
              <a:gd name="connsiteY82" fmla="*/ 689565 h 8346397"/>
              <a:gd name="connsiteX83" fmla="*/ 265359 w 4233616"/>
              <a:gd name="connsiteY83" fmla="*/ 706234 h 8346397"/>
              <a:gd name="connsiteX84" fmla="*/ 298697 w 4233616"/>
              <a:gd name="connsiteY84" fmla="*/ 730047 h 8346397"/>
              <a:gd name="connsiteX85" fmla="*/ 296315 w 4233616"/>
              <a:gd name="connsiteY85" fmla="*/ 901496 h 8346397"/>
              <a:gd name="connsiteX86" fmla="*/ 362990 w 4233616"/>
              <a:gd name="connsiteY86" fmla="*/ 906259 h 8346397"/>
              <a:gd name="connsiteX87" fmla="*/ 401090 w 4233616"/>
              <a:gd name="connsiteY87" fmla="*/ 856253 h 8346397"/>
              <a:gd name="connsiteX88" fmla="*/ 482052 w 4233616"/>
              <a:gd name="connsiteY88" fmla="*/ 894353 h 8346397"/>
              <a:gd name="connsiteX89" fmla="*/ 420140 w 4233616"/>
              <a:gd name="connsiteY89" fmla="*/ 1039609 h 8346397"/>
              <a:gd name="connsiteX90" fmla="*/ 434427 w 4233616"/>
              <a:gd name="connsiteY90" fmla="*/ 1087234 h 8346397"/>
              <a:gd name="connsiteX91" fmla="*/ 379658 w 4233616"/>
              <a:gd name="connsiteY91" fmla="*/ 1139622 h 8346397"/>
              <a:gd name="connsiteX92" fmla="*/ 415377 w 4233616"/>
              <a:gd name="connsiteY92" fmla="*/ 1168196 h 8346397"/>
              <a:gd name="connsiteX93" fmla="*/ 486815 w 4233616"/>
              <a:gd name="connsiteY93" fmla="*/ 1256303 h 8346397"/>
              <a:gd name="connsiteX94" fmla="*/ 527296 w 4233616"/>
              <a:gd name="connsiteY94" fmla="*/ 1344409 h 8346397"/>
              <a:gd name="connsiteX95" fmla="*/ 636833 w 4233616"/>
              <a:gd name="connsiteY95" fmla="*/ 1396797 h 8346397"/>
              <a:gd name="connsiteX96" fmla="*/ 746371 w 4233616"/>
              <a:gd name="connsiteY96" fmla="*/ 1420609 h 8346397"/>
              <a:gd name="connsiteX97" fmla="*/ 829715 w 4233616"/>
              <a:gd name="connsiteY97" fmla="*/ 1468234 h 8346397"/>
              <a:gd name="connsiteX98" fmla="*/ 913058 w 4233616"/>
              <a:gd name="connsiteY98" fmla="*/ 1442040 h 8346397"/>
              <a:gd name="connsiteX99" fmla="*/ 994021 w 4233616"/>
              <a:gd name="connsiteY99" fmla="*/ 1368222 h 8346397"/>
              <a:gd name="connsiteX100" fmla="*/ 1103558 w 4233616"/>
              <a:gd name="connsiteY100" fmla="*/ 1351553 h 8346397"/>
              <a:gd name="connsiteX101" fmla="*/ 1170233 w 4233616"/>
              <a:gd name="connsiteY101" fmla="*/ 1356315 h 8346397"/>
              <a:gd name="connsiteX102" fmla="*/ 1329777 w 4233616"/>
              <a:gd name="connsiteY102" fmla="*/ 1465853 h 8346397"/>
              <a:gd name="connsiteX103" fmla="*/ 1389308 w 4233616"/>
              <a:gd name="connsiteY103" fmla="*/ 1494428 h 8346397"/>
              <a:gd name="connsiteX104" fmla="*/ 1260721 w 4233616"/>
              <a:gd name="connsiteY104" fmla="*/ 1596822 h 8346397"/>
              <a:gd name="connsiteX105" fmla="*/ 1263102 w 4233616"/>
              <a:gd name="connsiteY105" fmla="*/ 1661115 h 8346397"/>
              <a:gd name="connsiteX106" fmla="*/ 1425027 w 4233616"/>
              <a:gd name="connsiteY106" fmla="*/ 1613490 h 8346397"/>
              <a:gd name="connsiteX107" fmla="*/ 1386927 w 4233616"/>
              <a:gd name="connsiteY107" fmla="*/ 1677784 h 8346397"/>
              <a:gd name="connsiteX108" fmla="*/ 1405977 w 4233616"/>
              <a:gd name="connsiteY108" fmla="*/ 1751603 h 8346397"/>
              <a:gd name="connsiteX109" fmla="*/ 1517896 w 4233616"/>
              <a:gd name="connsiteY109" fmla="*/ 1787322 h 8346397"/>
              <a:gd name="connsiteX110" fmla="*/ 1591715 w 4233616"/>
              <a:gd name="connsiteY110" fmla="*/ 1803990 h 8346397"/>
              <a:gd name="connsiteX111" fmla="*/ 1501227 w 4233616"/>
              <a:gd name="connsiteY111" fmla="*/ 1934959 h 8346397"/>
              <a:gd name="connsiteX112" fmla="*/ 1494083 w 4233616"/>
              <a:gd name="connsiteY112" fmla="*/ 1984965 h 8346397"/>
              <a:gd name="connsiteX113" fmla="*/ 1422646 w 4233616"/>
              <a:gd name="connsiteY113" fmla="*/ 2020684 h 8346397"/>
              <a:gd name="connsiteX114" fmla="*/ 1391690 w 4233616"/>
              <a:gd name="connsiteY114" fmla="*/ 2082597 h 8346397"/>
              <a:gd name="connsiteX115" fmla="*/ 1260721 w 4233616"/>
              <a:gd name="connsiteY115" fmla="*/ 2056403 h 8346397"/>
              <a:gd name="connsiteX116" fmla="*/ 1139277 w 4233616"/>
              <a:gd name="connsiteY116" fmla="*/ 2056402 h 8346397"/>
              <a:gd name="connsiteX117" fmla="*/ 1072602 w 4233616"/>
              <a:gd name="connsiteY117" fmla="*/ 2084978 h 8346397"/>
              <a:gd name="connsiteX118" fmla="*/ 1065458 w 4233616"/>
              <a:gd name="connsiteY118" fmla="*/ 2184990 h 8346397"/>
              <a:gd name="connsiteX119" fmla="*/ 977352 w 4233616"/>
              <a:gd name="connsiteY119" fmla="*/ 2273097 h 8346397"/>
              <a:gd name="connsiteX120" fmla="*/ 1120227 w 4233616"/>
              <a:gd name="connsiteY120" fmla="*/ 2335009 h 8346397"/>
              <a:gd name="connsiteX121" fmla="*/ 1170234 w 4233616"/>
              <a:gd name="connsiteY121" fmla="*/ 2370727 h 8346397"/>
              <a:gd name="connsiteX122" fmla="*/ 1222621 w 4233616"/>
              <a:gd name="connsiteY122" fmla="*/ 2387397 h 8346397"/>
              <a:gd name="connsiteX123" fmla="*/ 1272627 w 4233616"/>
              <a:gd name="connsiteY123" fmla="*/ 2437403 h 8346397"/>
              <a:gd name="connsiteX124" fmla="*/ 1329777 w 4233616"/>
              <a:gd name="connsiteY124" fmla="*/ 2458834 h 8346397"/>
              <a:gd name="connsiteX125" fmla="*/ 1422646 w 4233616"/>
              <a:gd name="connsiteY125" fmla="*/ 2535034 h 8346397"/>
              <a:gd name="connsiteX126" fmla="*/ 1508371 w 4233616"/>
              <a:gd name="connsiteY126" fmla="*/ 2568373 h 8346397"/>
              <a:gd name="connsiteX127" fmla="*/ 1641721 w 4233616"/>
              <a:gd name="connsiteY127" fmla="*/ 2716009 h 8346397"/>
              <a:gd name="connsiteX128" fmla="*/ 1725065 w 4233616"/>
              <a:gd name="connsiteY128" fmla="*/ 2870790 h 8346397"/>
              <a:gd name="connsiteX129" fmla="*/ 1850477 w 4233616"/>
              <a:gd name="connsiteY129" fmla="*/ 2931907 h 8346397"/>
              <a:gd name="connsiteX130" fmla="*/ 1896514 w 4233616"/>
              <a:gd name="connsiteY130" fmla="*/ 2977947 h 8346397"/>
              <a:gd name="connsiteX131" fmla="*/ 1927471 w 4233616"/>
              <a:gd name="connsiteY131" fmla="*/ 3082722 h 8346397"/>
              <a:gd name="connsiteX132" fmla="*/ 1989383 w 4233616"/>
              <a:gd name="connsiteY132" fmla="*/ 3185115 h 8346397"/>
              <a:gd name="connsiteX133" fmla="*/ 2051296 w 4233616"/>
              <a:gd name="connsiteY133" fmla="*/ 3223215 h 8346397"/>
              <a:gd name="connsiteX134" fmla="*/ 2182265 w 4233616"/>
              <a:gd name="connsiteY134" fmla="*/ 3370853 h 8346397"/>
              <a:gd name="connsiteX135" fmla="*/ 2325139 w 4233616"/>
              <a:gd name="connsiteY135" fmla="*/ 3447053 h 8346397"/>
              <a:gd name="connsiteX136" fmla="*/ 2384671 w 4233616"/>
              <a:gd name="connsiteY136" fmla="*/ 3532778 h 8346397"/>
              <a:gd name="connsiteX137" fmla="*/ 2432296 w 4233616"/>
              <a:gd name="connsiteY137" fmla="*/ 3599453 h 8346397"/>
              <a:gd name="connsiteX138" fmla="*/ 2479921 w 4233616"/>
              <a:gd name="connsiteY138" fmla="*/ 3589929 h 8346397"/>
              <a:gd name="connsiteX139" fmla="*/ 2484683 w 4233616"/>
              <a:gd name="connsiteY139" fmla="*/ 3742328 h 8346397"/>
              <a:gd name="connsiteX140" fmla="*/ 2537071 w 4233616"/>
              <a:gd name="connsiteY140" fmla="*/ 3835197 h 8346397"/>
              <a:gd name="connsiteX141" fmla="*/ 2529927 w 4233616"/>
              <a:gd name="connsiteY141" fmla="*/ 3873297 h 8346397"/>
              <a:gd name="connsiteX142" fmla="*/ 2598983 w 4233616"/>
              <a:gd name="connsiteY142" fmla="*/ 3909015 h 8346397"/>
              <a:gd name="connsiteX143" fmla="*/ 2656133 w 4233616"/>
              <a:gd name="connsiteY143" fmla="*/ 3854247 h 8346397"/>
              <a:gd name="connsiteX144" fmla="*/ 2689471 w 4233616"/>
              <a:gd name="connsiteY144" fmla="*/ 3937590 h 8346397"/>
              <a:gd name="connsiteX145" fmla="*/ 2734715 w 4233616"/>
              <a:gd name="connsiteY145" fmla="*/ 3982834 h 8346397"/>
              <a:gd name="connsiteX146" fmla="*/ 2808533 w 4233616"/>
              <a:gd name="connsiteY146" fmla="*/ 4006647 h 8346397"/>
              <a:gd name="connsiteX147" fmla="*/ 2860921 w 4233616"/>
              <a:gd name="connsiteY147" fmla="*/ 4075703 h 8346397"/>
              <a:gd name="connsiteX148" fmla="*/ 2946646 w 4233616"/>
              <a:gd name="connsiteY148" fmla="*/ 4130472 h 8346397"/>
              <a:gd name="connsiteX149" fmla="*/ 2999033 w 4233616"/>
              <a:gd name="connsiteY149" fmla="*/ 4163809 h 8346397"/>
              <a:gd name="connsiteX150" fmla="*/ 2870446 w 4233616"/>
              <a:gd name="connsiteY150" fmla="*/ 4256678 h 8346397"/>
              <a:gd name="connsiteX151" fmla="*/ 2868064 w 4233616"/>
              <a:gd name="connsiteY151" fmla="*/ 4311446 h 8346397"/>
              <a:gd name="connsiteX152" fmla="*/ 2970458 w 4233616"/>
              <a:gd name="connsiteY152" fmla="*/ 4428128 h 8346397"/>
              <a:gd name="connsiteX153" fmla="*/ 3065708 w 4233616"/>
              <a:gd name="connsiteY153" fmla="*/ 4490040 h 8346397"/>
              <a:gd name="connsiteX154" fmla="*/ 3096665 w 4233616"/>
              <a:gd name="connsiteY154" fmla="*/ 4528140 h 8346397"/>
              <a:gd name="connsiteX155" fmla="*/ 3082377 w 4233616"/>
              <a:gd name="connsiteY155" fmla="*/ 4609103 h 8346397"/>
              <a:gd name="connsiteX156" fmla="*/ 3077615 w 4233616"/>
              <a:gd name="connsiteY156" fmla="*/ 4692447 h 8346397"/>
              <a:gd name="connsiteX157" fmla="*/ 3034752 w 4233616"/>
              <a:gd name="connsiteY157" fmla="*/ 4701972 h 8346397"/>
              <a:gd name="connsiteX158" fmla="*/ 3008558 w 4233616"/>
              <a:gd name="connsiteY158" fmla="*/ 4718640 h 8346397"/>
              <a:gd name="connsiteX159" fmla="*/ 3053802 w 4233616"/>
              <a:gd name="connsiteY159" fmla="*/ 4795632 h 8346397"/>
              <a:gd name="connsiteX160" fmla="*/ 3037133 w 4233616"/>
              <a:gd name="connsiteY160" fmla="*/ 4868659 h 8346397"/>
              <a:gd name="connsiteX161" fmla="*/ 3020465 w 4233616"/>
              <a:gd name="connsiteY161" fmla="*/ 5004390 h 8346397"/>
              <a:gd name="connsiteX162" fmla="*/ 2982365 w 4233616"/>
              <a:gd name="connsiteY162" fmla="*/ 5044872 h 8346397"/>
              <a:gd name="connsiteX163" fmla="*/ 2965696 w 4233616"/>
              <a:gd name="connsiteY163" fmla="*/ 5166315 h 8346397"/>
              <a:gd name="connsiteX164" fmla="*/ 2937121 w 4233616"/>
              <a:gd name="connsiteY164" fmla="*/ 5285378 h 8346397"/>
              <a:gd name="connsiteX165" fmla="*/ 2989508 w 4233616"/>
              <a:gd name="connsiteY165" fmla="*/ 5302047 h 8346397"/>
              <a:gd name="connsiteX166" fmla="*/ 2987127 w 4233616"/>
              <a:gd name="connsiteY166" fmla="*/ 5347290 h 8346397"/>
              <a:gd name="connsiteX167" fmla="*/ 2984746 w 4233616"/>
              <a:gd name="connsiteY167" fmla="*/ 5402059 h 8346397"/>
              <a:gd name="connsiteX168" fmla="*/ 3041896 w 4233616"/>
              <a:gd name="connsiteY168" fmla="*/ 5471115 h 8346397"/>
              <a:gd name="connsiteX169" fmla="*/ 3089521 w 4233616"/>
              <a:gd name="connsiteY169" fmla="*/ 5597322 h 8346397"/>
              <a:gd name="connsiteX170" fmla="*/ 2996652 w 4233616"/>
              <a:gd name="connsiteY170" fmla="*/ 5887834 h 8346397"/>
              <a:gd name="connsiteX171" fmla="*/ 3018083 w 4233616"/>
              <a:gd name="connsiteY171" fmla="*/ 5942603 h 8346397"/>
              <a:gd name="connsiteX172" fmla="*/ 3044277 w 4233616"/>
              <a:gd name="connsiteY172" fmla="*/ 5994990 h 8346397"/>
              <a:gd name="connsiteX173" fmla="*/ 3049040 w 4233616"/>
              <a:gd name="connsiteY173" fmla="*/ 6099765 h 8346397"/>
              <a:gd name="connsiteX174" fmla="*/ 3028402 w 4233616"/>
              <a:gd name="connsiteY174" fmla="*/ 6195807 h 8346397"/>
              <a:gd name="connsiteX175" fmla="*/ 2956170 w 4233616"/>
              <a:gd name="connsiteY175" fmla="*/ 6259310 h 8346397"/>
              <a:gd name="connsiteX176" fmla="*/ 2920452 w 4233616"/>
              <a:gd name="connsiteY176" fmla="*/ 6240259 h 8346397"/>
              <a:gd name="connsiteX177" fmla="*/ 2849015 w 4233616"/>
              <a:gd name="connsiteY177" fmla="*/ 6252165 h 8346397"/>
              <a:gd name="connsiteX178" fmla="*/ 2713283 w 4233616"/>
              <a:gd name="connsiteY178" fmla="*/ 6364084 h 8346397"/>
              <a:gd name="connsiteX179" fmla="*/ 2606127 w 4233616"/>
              <a:gd name="connsiteY179" fmla="*/ 6349797 h 8346397"/>
              <a:gd name="connsiteX180" fmla="*/ 2575171 w 4233616"/>
              <a:gd name="connsiteY180" fmla="*/ 6378372 h 8346397"/>
              <a:gd name="connsiteX181" fmla="*/ 2508495 w 4233616"/>
              <a:gd name="connsiteY181" fmla="*/ 6423614 h 8346397"/>
              <a:gd name="connsiteX182" fmla="*/ 2391815 w 4233616"/>
              <a:gd name="connsiteY182" fmla="*/ 6411709 h 8346397"/>
              <a:gd name="connsiteX183" fmla="*/ 2368002 w 4233616"/>
              <a:gd name="connsiteY183" fmla="*/ 6528390 h 8346397"/>
              <a:gd name="connsiteX184" fmla="*/ 2363240 w 4233616"/>
              <a:gd name="connsiteY184" fmla="*/ 6564109 h 8346397"/>
              <a:gd name="connsiteX185" fmla="*/ 2339428 w 4233616"/>
              <a:gd name="connsiteY185" fmla="*/ 6583159 h 8346397"/>
              <a:gd name="connsiteX186" fmla="*/ 2141783 w 4233616"/>
              <a:gd name="connsiteY186" fmla="*/ 6535534 h 8346397"/>
              <a:gd name="connsiteX187" fmla="*/ 2103683 w 4233616"/>
              <a:gd name="connsiteY187" fmla="*/ 6587922 h 8346397"/>
              <a:gd name="connsiteX188" fmla="*/ 2072727 w 4233616"/>
              <a:gd name="connsiteY188" fmla="*/ 6683172 h 8346397"/>
              <a:gd name="connsiteX189" fmla="*/ 2039389 w 4233616"/>
              <a:gd name="connsiteY189" fmla="*/ 6747465 h 8346397"/>
              <a:gd name="connsiteX190" fmla="*/ 2051296 w 4233616"/>
              <a:gd name="connsiteY190" fmla="*/ 6809378 h 8346397"/>
              <a:gd name="connsiteX191" fmla="*/ 2184646 w 4233616"/>
              <a:gd name="connsiteY191" fmla="*/ 6921297 h 8346397"/>
              <a:gd name="connsiteX192" fmla="*/ 2253702 w 4233616"/>
              <a:gd name="connsiteY192" fmla="*/ 6954634 h 8346397"/>
              <a:gd name="connsiteX193" fmla="*/ 2237033 w 4233616"/>
              <a:gd name="connsiteY193" fmla="*/ 6978447 h 8346397"/>
              <a:gd name="connsiteX194" fmla="*/ 2201315 w 4233616"/>
              <a:gd name="connsiteY194" fmla="*/ 6997497 h 8346397"/>
              <a:gd name="connsiteX195" fmla="*/ 2234652 w 4233616"/>
              <a:gd name="connsiteY195" fmla="*/ 7073697 h 8346397"/>
              <a:gd name="connsiteX196" fmla="*/ 2203696 w 4233616"/>
              <a:gd name="connsiteY196" fmla="*/ 7095128 h 8346397"/>
              <a:gd name="connsiteX197" fmla="*/ 2098921 w 4233616"/>
              <a:gd name="connsiteY197" fmla="*/ 7033215 h 8346397"/>
              <a:gd name="connsiteX198" fmla="*/ 2056058 w 4233616"/>
              <a:gd name="connsiteY198" fmla="*/ 7059409 h 8346397"/>
              <a:gd name="connsiteX199" fmla="*/ 1996527 w 4233616"/>
              <a:gd name="connsiteY199" fmla="*/ 6957015 h 8346397"/>
              <a:gd name="connsiteX200" fmla="*/ 1879846 w 4233616"/>
              <a:gd name="connsiteY200" fmla="*/ 6983209 h 8346397"/>
              <a:gd name="connsiteX201" fmla="*/ 1815552 w 4233616"/>
              <a:gd name="connsiteY201" fmla="*/ 6987972 h 8346397"/>
              <a:gd name="connsiteX202" fmla="*/ 1765546 w 4233616"/>
              <a:gd name="connsiteY202" fmla="*/ 6983210 h 8346397"/>
              <a:gd name="connsiteX203" fmla="*/ 1708396 w 4233616"/>
              <a:gd name="connsiteY203" fmla="*/ 7028453 h 8346397"/>
              <a:gd name="connsiteX204" fmla="*/ 1529802 w 4233616"/>
              <a:gd name="connsiteY204" fmla="*/ 6987972 h 8346397"/>
              <a:gd name="connsiteX205" fmla="*/ 1553614 w 4233616"/>
              <a:gd name="connsiteY205" fmla="*/ 7114178 h 8346397"/>
              <a:gd name="connsiteX206" fmla="*/ 1477415 w 4233616"/>
              <a:gd name="connsiteY206" fmla="*/ 7159422 h 8346397"/>
              <a:gd name="connsiteX207" fmla="*/ 1415502 w 4233616"/>
              <a:gd name="connsiteY207" fmla="*/ 7226096 h 8346397"/>
              <a:gd name="connsiteX208" fmla="*/ 1265483 w 4233616"/>
              <a:gd name="connsiteY208" fmla="*/ 7218953 h 8346397"/>
              <a:gd name="connsiteX209" fmla="*/ 1213096 w 4233616"/>
              <a:gd name="connsiteY209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10977 w 4183596"/>
              <a:gd name="connsiteY5" fmla="*/ 4001882 h 8346397"/>
              <a:gd name="connsiteX6" fmla="*/ 2591839 w 4183596"/>
              <a:gd name="connsiteY6" fmla="*/ 3354183 h 8346397"/>
              <a:gd name="connsiteX7" fmla="*/ 2468015 w 4183596"/>
              <a:gd name="connsiteY7" fmla="*/ 3049382 h 8346397"/>
              <a:gd name="connsiteX8" fmla="*/ 2432296 w 4183596"/>
              <a:gd name="connsiteY8" fmla="*/ 2961276 h 8346397"/>
              <a:gd name="connsiteX9" fmla="*/ 2387052 w 4183596"/>
              <a:gd name="connsiteY9" fmla="*/ 2954132 h 8346397"/>
              <a:gd name="connsiteX10" fmla="*/ 2365621 w 4183596"/>
              <a:gd name="connsiteY10" fmla="*/ 2958895 h 8346397"/>
              <a:gd name="connsiteX11" fmla="*/ 2315615 w 4183596"/>
              <a:gd name="connsiteY11" fmla="*/ 2896982 h 8346397"/>
              <a:gd name="connsiteX12" fmla="*/ 2234652 w 4183596"/>
              <a:gd name="connsiteY12" fmla="*/ 2880313 h 8346397"/>
              <a:gd name="connsiteX13" fmla="*/ 2182265 w 4183596"/>
              <a:gd name="connsiteY13" fmla="*/ 2811257 h 8346397"/>
              <a:gd name="connsiteX14" fmla="*/ 2115590 w 4183596"/>
              <a:gd name="connsiteY14" fmla="*/ 2727913 h 8346397"/>
              <a:gd name="connsiteX15" fmla="*/ 2091777 w 4183596"/>
              <a:gd name="connsiteY15" fmla="*/ 2670763 h 8346397"/>
              <a:gd name="connsiteX16" fmla="*/ 2006845 w 4183596"/>
              <a:gd name="connsiteY16" fmla="*/ 2527095 h 8346397"/>
              <a:gd name="connsiteX17" fmla="*/ 1953665 w 4183596"/>
              <a:gd name="connsiteY17" fmla="*/ 2451688 h 8346397"/>
              <a:gd name="connsiteX18" fmla="*/ 2006052 w 4183596"/>
              <a:gd name="connsiteY18" fmla="*/ 2337388 h 8346397"/>
              <a:gd name="connsiteX19" fmla="*/ 2072727 w 4183596"/>
              <a:gd name="connsiteY19" fmla="*/ 2256426 h 8346397"/>
              <a:gd name="connsiteX20" fmla="*/ 2056058 w 4183596"/>
              <a:gd name="connsiteY20" fmla="*/ 2223088 h 8346397"/>
              <a:gd name="connsiteX21" fmla="*/ 2067965 w 4183596"/>
              <a:gd name="connsiteY21" fmla="*/ 2130220 h 8346397"/>
              <a:gd name="connsiteX22" fmla="*/ 2137021 w 4183596"/>
              <a:gd name="connsiteY22" fmla="*/ 1992107 h 8346397"/>
              <a:gd name="connsiteX23" fmla="*/ 2165596 w 4183596"/>
              <a:gd name="connsiteY23" fmla="*/ 1944482 h 8346397"/>
              <a:gd name="connsiteX24" fmla="*/ 2203696 w 4183596"/>
              <a:gd name="connsiteY24" fmla="*/ 1937338 h 8346397"/>
              <a:gd name="connsiteX25" fmla="*/ 2198933 w 4183596"/>
              <a:gd name="connsiteY25" fmla="*/ 1906382 h 8346397"/>
              <a:gd name="connsiteX26" fmla="*/ 2406102 w 4183596"/>
              <a:gd name="connsiteY26" fmla="*/ 1782557 h 8346397"/>
              <a:gd name="connsiteX27" fmla="*/ 2494208 w 4183596"/>
              <a:gd name="connsiteY27" fmla="*/ 1715882 h 8346397"/>
              <a:gd name="connsiteX28" fmla="*/ 2513258 w 4183596"/>
              <a:gd name="connsiteY28" fmla="*/ 1630157 h 8346397"/>
              <a:gd name="connsiteX29" fmla="*/ 2522784 w 4183596"/>
              <a:gd name="connsiteY29" fmla="*/ 1584913 h 8346397"/>
              <a:gd name="connsiteX30" fmla="*/ 2577552 w 4183596"/>
              <a:gd name="connsiteY30" fmla="*/ 1527763 h 8346397"/>
              <a:gd name="connsiteX31" fmla="*/ 2606127 w 4183596"/>
              <a:gd name="connsiteY31" fmla="*/ 1499188 h 8346397"/>
              <a:gd name="connsiteX32" fmla="*/ 2634702 w 4183596"/>
              <a:gd name="connsiteY32" fmla="*/ 1492045 h 8346397"/>
              <a:gd name="connsiteX33" fmla="*/ 2672802 w 4183596"/>
              <a:gd name="connsiteY33" fmla="*/ 1368220 h 8346397"/>
              <a:gd name="connsiteX34" fmla="*/ 2806153 w 4183596"/>
              <a:gd name="connsiteY34" fmla="*/ 1334883 h 8346397"/>
              <a:gd name="connsiteX35" fmla="*/ 2944265 w 4183596"/>
              <a:gd name="connsiteY35" fmla="*/ 1325357 h 8346397"/>
              <a:gd name="connsiteX36" fmla="*/ 2968077 w 4183596"/>
              <a:gd name="connsiteY36" fmla="*/ 1206295 h 8346397"/>
              <a:gd name="connsiteX37" fmla="*/ 3049040 w 4183596"/>
              <a:gd name="connsiteY37" fmla="*/ 1169783 h 8346397"/>
              <a:gd name="connsiteX38" fmla="*/ 3153814 w 4183596"/>
              <a:gd name="connsiteY38" fmla="*/ 1125332 h 8346397"/>
              <a:gd name="connsiteX39" fmla="*/ 3225252 w 4183596"/>
              <a:gd name="connsiteY39" fmla="*/ 1049132 h 8346397"/>
              <a:gd name="connsiteX40" fmla="*/ 3310977 w 4183596"/>
              <a:gd name="connsiteY40" fmla="*/ 996745 h 8346397"/>
              <a:gd name="connsiteX41" fmla="*/ 3056977 w 4183596"/>
              <a:gd name="connsiteY41" fmla="*/ 982457 h 8346397"/>
              <a:gd name="connsiteX42" fmla="*/ 2958552 w 4183596"/>
              <a:gd name="connsiteY42" fmla="*/ 976107 h 8346397"/>
              <a:gd name="connsiteX43" fmla="*/ 2926802 w 4183596"/>
              <a:gd name="connsiteY43" fmla="*/ 906257 h 8346397"/>
              <a:gd name="connsiteX44" fmla="*/ 2866477 w 4183596"/>
              <a:gd name="connsiteY44" fmla="*/ 893559 h 8346397"/>
              <a:gd name="connsiteX45" fmla="*/ 2799802 w 4183596"/>
              <a:gd name="connsiteY45" fmla="*/ 874507 h 8346397"/>
              <a:gd name="connsiteX46" fmla="*/ 2761702 w 4183596"/>
              <a:gd name="connsiteY46" fmla="*/ 807832 h 8346397"/>
              <a:gd name="connsiteX47" fmla="*/ 2609302 w 4183596"/>
              <a:gd name="connsiteY47" fmla="*/ 760207 h 8346397"/>
              <a:gd name="connsiteX48" fmla="*/ 2580727 w 4183596"/>
              <a:gd name="connsiteY48" fmla="*/ 604632 h 8346397"/>
              <a:gd name="connsiteX49" fmla="*/ 2526752 w 4183596"/>
              <a:gd name="connsiteY49" fmla="*/ 531609 h 8346397"/>
              <a:gd name="connsiteX50" fmla="*/ 2596602 w 4183596"/>
              <a:gd name="connsiteY50" fmla="*/ 407782 h 8346397"/>
              <a:gd name="connsiteX51" fmla="*/ 2629939 w 4183596"/>
              <a:gd name="connsiteY51" fmla="*/ 310947 h 8346397"/>
              <a:gd name="connsiteX52" fmla="*/ 2517227 w 4183596"/>
              <a:gd name="connsiteY52" fmla="*/ 239507 h 8346397"/>
              <a:gd name="connsiteX53" fmla="*/ 2402927 w 4183596"/>
              <a:gd name="connsiteY53" fmla="*/ 271257 h 8346397"/>
              <a:gd name="connsiteX54" fmla="*/ 2275927 w 4183596"/>
              <a:gd name="connsiteY54" fmla="*/ 198232 h 8346397"/>
              <a:gd name="connsiteX55" fmla="*/ 2133052 w 4183596"/>
              <a:gd name="connsiteY55" fmla="*/ 233157 h 8346397"/>
              <a:gd name="connsiteX56" fmla="*/ 1913977 w 4183596"/>
              <a:gd name="connsiteY56" fmla="*/ 36309 h 8346397"/>
              <a:gd name="connsiteX57" fmla="*/ 1777452 w 4183596"/>
              <a:gd name="connsiteY57" fmla="*/ 13289 h 8346397"/>
              <a:gd name="connsiteX58" fmla="*/ 1703633 w 4183596"/>
              <a:gd name="connsiteY58" fmla="*/ 41864 h 8346397"/>
              <a:gd name="connsiteX59" fmla="*/ 1615527 w 4183596"/>
              <a:gd name="connsiteY59" fmla="*/ 75203 h 8346397"/>
              <a:gd name="connsiteX60" fmla="*/ 1515515 w 4183596"/>
              <a:gd name="connsiteY60" fmla="*/ 129971 h 8346397"/>
              <a:gd name="connsiteX61" fmla="*/ 1525040 w 4183596"/>
              <a:gd name="connsiteY61" fmla="*/ 194264 h 8346397"/>
              <a:gd name="connsiteX62" fmla="*/ 1505990 w 4183596"/>
              <a:gd name="connsiteY62" fmla="*/ 251415 h 8346397"/>
              <a:gd name="connsiteX63" fmla="*/ 1413121 w 4183596"/>
              <a:gd name="connsiteY63" fmla="*/ 270464 h 8346397"/>
              <a:gd name="connsiteX64" fmla="*/ 1339302 w 4183596"/>
              <a:gd name="connsiteY64" fmla="*/ 306184 h 8346397"/>
              <a:gd name="connsiteX65" fmla="*/ 1260721 w 4183596"/>
              <a:gd name="connsiteY65" fmla="*/ 346665 h 8346397"/>
              <a:gd name="connsiteX66" fmla="*/ 1191665 w 4183596"/>
              <a:gd name="connsiteY66" fmla="*/ 272847 h 8346397"/>
              <a:gd name="connsiteX67" fmla="*/ 1082127 w 4183596"/>
              <a:gd name="connsiteY67" fmla="*/ 353809 h 8346397"/>
              <a:gd name="connsiteX68" fmla="*/ 1020215 w 4183596"/>
              <a:gd name="connsiteY68" fmla="*/ 420484 h 8346397"/>
              <a:gd name="connsiteX69" fmla="*/ 858290 w 4183596"/>
              <a:gd name="connsiteY69" fmla="*/ 301422 h 8346397"/>
              <a:gd name="connsiteX70" fmla="*/ 796377 w 4183596"/>
              <a:gd name="connsiteY70" fmla="*/ 406196 h 8346397"/>
              <a:gd name="connsiteX71" fmla="*/ 755896 w 4183596"/>
              <a:gd name="connsiteY71" fmla="*/ 341903 h 8346397"/>
              <a:gd name="connsiteX72" fmla="*/ 689221 w 4183596"/>
              <a:gd name="connsiteY72" fmla="*/ 270465 h 8346397"/>
              <a:gd name="connsiteX73" fmla="*/ 667790 w 4183596"/>
              <a:gd name="connsiteY73" fmla="*/ 313328 h 8346397"/>
              <a:gd name="connsiteX74" fmla="*/ 620165 w 4183596"/>
              <a:gd name="connsiteY74" fmla="*/ 382384 h 8346397"/>
              <a:gd name="connsiteX75" fmla="*/ 589208 w 4183596"/>
              <a:gd name="connsiteY75" fmla="*/ 396672 h 8346397"/>
              <a:gd name="connsiteX76" fmla="*/ 498721 w 4183596"/>
              <a:gd name="connsiteY76" fmla="*/ 482397 h 8346397"/>
              <a:gd name="connsiteX77" fmla="*/ 396327 w 4183596"/>
              <a:gd name="connsiteY77" fmla="*/ 380003 h 8346397"/>
              <a:gd name="connsiteX78" fmla="*/ 243927 w 4183596"/>
              <a:gd name="connsiteY78" fmla="*/ 294278 h 8346397"/>
              <a:gd name="connsiteX79" fmla="*/ 174871 w 4183596"/>
              <a:gd name="connsiteY79" fmla="*/ 327615 h 8346397"/>
              <a:gd name="connsiteX80" fmla="*/ 127246 w 4183596"/>
              <a:gd name="connsiteY80" fmla="*/ 410959 h 8346397"/>
              <a:gd name="connsiteX81" fmla="*/ 43902 w 4183596"/>
              <a:gd name="connsiteY81" fmla="*/ 472872 h 8346397"/>
              <a:gd name="connsiteX82" fmla="*/ 8183 w 4183596"/>
              <a:gd name="connsiteY82" fmla="*/ 484778 h 8346397"/>
              <a:gd name="connsiteX83" fmla="*/ 198683 w 4183596"/>
              <a:gd name="connsiteY83" fmla="*/ 689565 h 8346397"/>
              <a:gd name="connsiteX84" fmla="*/ 265359 w 4183596"/>
              <a:gd name="connsiteY84" fmla="*/ 706234 h 8346397"/>
              <a:gd name="connsiteX85" fmla="*/ 298697 w 4183596"/>
              <a:gd name="connsiteY85" fmla="*/ 730047 h 8346397"/>
              <a:gd name="connsiteX86" fmla="*/ 296315 w 4183596"/>
              <a:gd name="connsiteY86" fmla="*/ 901496 h 8346397"/>
              <a:gd name="connsiteX87" fmla="*/ 362990 w 4183596"/>
              <a:gd name="connsiteY87" fmla="*/ 906259 h 8346397"/>
              <a:gd name="connsiteX88" fmla="*/ 401090 w 4183596"/>
              <a:gd name="connsiteY88" fmla="*/ 856253 h 8346397"/>
              <a:gd name="connsiteX89" fmla="*/ 482052 w 4183596"/>
              <a:gd name="connsiteY89" fmla="*/ 894353 h 8346397"/>
              <a:gd name="connsiteX90" fmla="*/ 420140 w 4183596"/>
              <a:gd name="connsiteY90" fmla="*/ 1039609 h 8346397"/>
              <a:gd name="connsiteX91" fmla="*/ 434427 w 4183596"/>
              <a:gd name="connsiteY91" fmla="*/ 1087234 h 8346397"/>
              <a:gd name="connsiteX92" fmla="*/ 379658 w 4183596"/>
              <a:gd name="connsiteY92" fmla="*/ 1139622 h 8346397"/>
              <a:gd name="connsiteX93" fmla="*/ 415377 w 4183596"/>
              <a:gd name="connsiteY93" fmla="*/ 1168196 h 8346397"/>
              <a:gd name="connsiteX94" fmla="*/ 486815 w 4183596"/>
              <a:gd name="connsiteY94" fmla="*/ 1256303 h 8346397"/>
              <a:gd name="connsiteX95" fmla="*/ 527296 w 4183596"/>
              <a:gd name="connsiteY95" fmla="*/ 1344409 h 8346397"/>
              <a:gd name="connsiteX96" fmla="*/ 636833 w 4183596"/>
              <a:gd name="connsiteY96" fmla="*/ 1396797 h 8346397"/>
              <a:gd name="connsiteX97" fmla="*/ 746371 w 4183596"/>
              <a:gd name="connsiteY97" fmla="*/ 1420609 h 8346397"/>
              <a:gd name="connsiteX98" fmla="*/ 829715 w 4183596"/>
              <a:gd name="connsiteY98" fmla="*/ 1468234 h 8346397"/>
              <a:gd name="connsiteX99" fmla="*/ 913058 w 4183596"/>
              <a:gd name="connsiteY99" fmla="*/ 1442040 h 8346397"/>
              <a:gd name="connsiteX100" fmla="*/ 994021 w 4183596"/>
              <a:gd name="connsiteY100" fmla="*/ 1368222 h 8346397"/>
              <a:gd name="connsiteX101" fmla="*/ 1103558 w 4183596"/>
              <a:gd name="connsiteY101" fmla="*/ 1351553 h 8346397"/>
              <a:gd name="connsiteX102" fmla="*/ 1170233 w 4183596"/>
              <a:gd name="connsiteY102" fmla="*/ 1356315 h 8346397"/>
              <a:gd name="connsiteX103" fmla="*/ 1329777 w 4183596"/>
              <a:gd name="connsiteY103" fmla="*/ 1465853 h 8346397"/>
              <a:gd name="connsiteX104" fmla="*/ 1389308 w 4183596"/>
              <a:gd name="connsiteY104" fmla="*/ 1494428 h 8346397"/>
              <a:gd name="connsiteX105" fmla="*/ 1260721 w 4183596"/>
              <a:gd name="connsiteY105" fmla="*/ 1596822 h 8346397"/>
              <a:gd name="connsiteX106" fmla="*/ 1263102 w 4183596"/>
              <a:gd name="connsiteY106" fmla="*/ 1661115 h 8346397"/>
              <a:gd name="connsiteX107" fmla="*/ 1425027 w 4183596"/>
              <a:gd name="connsiteY107" fmla="*/ 1613490 h 8346397"/>
              <a:gd name="connsiteX108" fmla="*/ 1386927 w 4183596"/>
              <a:gd name="connsiteY108" fmla="*/ 1677784 h 8346397"/>
              <a:gd name="connsiteX109" fmla="*/ 1405977 w 4183596"/>
              <a:gd name="connsiteY109" fmla="*/ 1751603 h 8346397"/>
              <a:gd name="connsiteX110" fmla="*/ 1517896 w 4183596"/>
              <a:gd name="connsiteY110" fmla="*/ 1787322 h 8346397"/>
              <a:gd name="connsiteX111" fmla="*/ 1591715 w 4183596"/>
              <a:gd name="connsiteY111" fmla="*/ 1803990 h 8346397"/>
              <a:gd name="connsiteX112" fmla="*/ 1501227 w 4183596"/>
              <a:gd name="connsiteY112" fmla="*/ 1934959 h 8346397"/>
              <a:gd name="connsiteX113" fmla="*/ 1494083 w 4183596"/>
              <a:gd name="connsiteY113" fmla="*/ 1984965 h 8346397"/>
              <a:gd name="connsiteX114" fmla="*/ 1422646 w 4183596"/>
              <a:gd name="connsiteY114" fmla="*/ 2020684 h 8346397"/>
              <a:gd name="connsiteX115" fmla="*/ 1391690 w 4183596"/>
              <a:gd name="connsiteY115" fmla="*/ 2082597 h 8346397"/>
              <a:gd name="connsiteX116" fmla="*/ 1260721 w 4183596"/>
              <a:gd name="connsiteY116" fmla="*/ 2056403 h 8346397"/>
              <a:gd name="connsiteX117" fmla="*/ 1139277 w 4183596"/>
              <a:gd name="connsiteY117" fmla="*/ 2056402 h 8346397"/>
              <a:gd name="connsiteX118" fmla="*/ 1072602 w 4183596"/>
              <a:gd name="connsiteY118" fmla="*/ 2084978 h 8346397"/>
              <a:gd name="connsiteX119" fmla="*/ 1065458 w 4183596"/>
              <a:gd name="connsiteY119" fmla="*/ 2184990 h 8346397"/>
              <a:gd name="connsiteX120" fmla="*/ 977352 w 4183596"/>
              <a:gd name="connsiteY120" fmla="*/ 2273097 h 8346397"/>
              <a:gd name="connsiteX121" fmla="*/ 1120227 w 4183596"/>
              <a:gd name="connsiteY121" fmla="*/ 2335009 h 8346397"/>
              <a:gd name="connsiteX122" fmla="*/ 1170234 w 4183596"/>
              <a:gd name="connsiteY122" fmla="*/ 2370727 h 8346397"/>
              <a:gd name="connsiteX123" fmla="*/ 1222621 w 4183596"/>
              <a:gd name="connsiteY123" fmla="*/ 2387397 h 8346397"/>
              <a:gd name="connsiteX124" fmla="*/ 1272627 w 4183596"/>
              <a:gd name="connsiteY124" fmla="*/ 2437403 h 8346397"/>
              <a:gd name="connsiteX125" fmla="*/ 1329777 w 4183596"/>
              <a:gd name="connsiteY125" fmla="*/ 2458834 h 8346397"/>
              <a:gd name="connsiteX126" fmla="*/ 1422646 w 4183596"/>
              <a:gd name="connsiteY126" fmla="*/ 2535034 h 8346397"/>
              <a:gd name="connsiteX127" fmla="*/ 1508371 w 4183596"/>
              <a:gd name="connsiteY127" fmla="*/ 2568373 h 8346397"/>
              <a:gd name="connsiteX128" fmla="*/ 1641721 w 4183596"/>
              <a:gd name="connsiteY128" fmla="*/ 2716009 h 8346397"/>
              <a:gd name="connsiteX129" fmla="*/ 1725065 w 4183596"/>
              <a:gd name="connsiteY129" fmla="*/ 2870790 h 8346397"/>
              <a:gd name="connsiteX130" fmla="*/ 1850477 w 4183596"/>
              <a:gd name="connsiteY130" fmla="*/ 2931907 h 8346397"/>
              <a:gd name="connsiteX131" fmla="*/ 1896514 w 4183596"/>
              <a:gd name="connsiteY131" fmla="*/ 2977947 h 8346397"/>
              <a:gd name="connsiteX132" fmla="*/ 1927471 w 4183596"/>
              <a:gd name="connsiteY132" fmla="*/ 3082722 h 8346397"/>
              <a:gd name="connsiteX133" fmla="*/ 1989383 w 4183596"/>
              <a:gd name="connsiteY133" fmla="*/ 3185115 h 8346397"/>
              <a:gd name="connsiteX134" fmla="*/ 2051296 w 4183596"/>
              <a:gd name="connsiteY134" fmla="*/ 3223215 h 8346397"/>
              <a:gd name="connsiteX135" fmla="*/ 2182265 w 4183596"/>
              <a:gd name="connsiteY135" fmla="*/ 3370853 h 8346397"/>
              <a:gd name="connsiteX136" fmla="*/ 2325139 w 4183596"/>
              <a:gd name="connsiteY136" fmla="*/ 3447053 h 8346397"/>
              <a:gd name="connsiteX137" fmla="*/ 2384671 w 4183596"/>
              <a:gd name="connsiteY137" fmla="*/ 3532778 h 8346397"/>
              <a:gd name="connsiteX138" fmla="*/ 2432296 w 4183596"/>
              <a:gd name="connsiteY138" fmla="*/ 3599453 h 8346397"/>
              <a:gd name="connsiteX139" fmla="*/ 2479921 w 4183596"/>
              <a:gd name="connsiteY139" fmla="*/ 3589929 h 8346397"/>
              <a:gd name="connsiteX140" fmla="*/ 2484683 w 4183596"/>
              <a:gd name="connsiteY140" fmla="*/ 3742328 h 8346397"/>
              <a:gd name="connsiteX141" fmla="*/ 2537071 w 4183596"/>
              <a:gd name="connsiteY141" fmla="*/ 3835197 h 8346397"/>
              <a:gd name="connsiteX142" fmla="*/ 2529927 w 4183596"/>
              <a:gd name="connsiteY142" fmla="*/ 3873297 h 8346397"/>
              <a:gd name="connsiteX143" fmla="*/ 2598983 w 4183596"/>
              <a:gd name="connsiteY143" fmla="*/ 3909015 h 8346397"/>
              <a:gd name="connsiteX144" fmla="*/ 2656133 w 4183596"/>
              <a:gd name="connsiteY144" fmla="*/ 3854247 h 8346397"/>
              <a:gd name="connsiteX145" fmla="*/ 2689471 w 4183596"/>
              <a:gd name="connsiteY145" fmla="*/ 3937590 h 8346397"/>
              <a:gd name="connsiteX146" fmla="*/ 2734715 w 4183596"/>
              <a:gd name="connsiteY146" fmla="*/ 3982834 h 8346397"/>
              <a:gd name="connsiteX147" fmla="*/ 2808533 w 4183596"/>
              <a:gd name="connsiteY147" fmla="*/ 4006647 h 8346397"/>
              <a:gd name="connsiteX148" fmla="*/ 2860921 w 4183596"/>
              <a:gd name="connsiteY148" fmla="*/ 4075703 h 8346397"/>
              <a:gd name="connsiteX149" fmla="*/ 2946646 w 4183596"/>
              <a:gd name="connsiteY149" fmla="*/ 4130472 h 8346397"/>
              <a:gd name="connsiteX150" fmla="*/ 2999033 w 4183596"/>
              <a:gd name="connsiteY150" fmla="*/ 4163809 h 8346397"/>
              <a:gd name="connsiteX151" fmla="*/ 2870446 w 4183596"/>
              <a:gd name="connsiteY151" fmla="*/ 4256678 h 8346397"/>
              <a:gd name="connsiteX152" fmla="*/ 2868064 w 4183596"/>
              <a:gd name="connsiteY152" fmla="*/ 4311446 h 8346397"/>
              <a:gd name="connsiteX153" fmla="*/ 2970458 w 4183596"/>
              <a:gd name="connsiteY153" fmla="*/ 4428128 h 8346397"/>
              <a:gd name="connsiteX154" fmla="*/ 3065708 w 4183596"/>
              <a:gd name="connsiteY154" fmla="*/ 4490040 h 8346397"/>
              <a:gd name="connsiteX155" fmla="*/ 3096665 w 4183596"/>
              <a:gd name="connsiteY155" fmla="*/ 4528140 h 8346397"/>
              <a:gd name="connsiteX156" fmla="*/ 3082377 w 4183596"/>
              <a:gd name="connsiteY156" fmla="*/ 4609103 h 8346397"/>
              <a:gd name="connsiteX157" fmla="*/ 3077615 w 4183596"/>
              <a:gd name="connsiteY157" fmla="*/ 4692447 h 8346397"/>
              <a:gd name="connsiteX158" fmla="*/ 3034752 w 4183596"/>
              <a:gd name="connsiteY158" fmla="*/ 4701972 h 8346397"/>
              <a:gd name="connsiteX159" fmla="*/ 3008558 w 4183596"/>
              <a:gd name="connsiteY159" fmla="*/ 4718640 h 8346397"/>
              <a:gd name="connsiteX160" fmla="*/ 3053802 w 4183596"/>
              <a:gd name="connsiteY160" fmla="*/ 4795632 h 8346397"/>
              <a:gd name="connsiteX161" fmla="*/ 3037133 w 4183596"/>
              <a:gd name="connsiteY161" fmla="*/ 4868659 h 8346397"/>
              <a:gd name="connsiteX162" fmla="*/ 3020465 w 4183596"/>
              <a:gd name="connsiteY162" fmla="*/ 5004390 h 8346397"/>
              <a:gd name="connsiteX163" fmla="*/ 2982365 w 4183596"/>
              <a:gd name="connsiteY163" fmla="*/ 5044872 h 8346397"/>
              <a:gd name="connsiteX164" fmla="*/ 2965696 w 4183596"/>
              <a:gd name="connsiteY164" fmla="*/ 5166315 h 8346397"/>
              <a:gd name="connsiteX165" fmla="*/ 2937121 w 4183596"/>
              <a:gd name="connsiteY165" fmla="*/ 5285378 h 8346397"/>
              <a:gd name="connsiteX166" fmla="*/ 2989508 w 4183596"/>
              <a:gd name="connsiteY166" fmla="*/ 5302047 h 8346397"/>
              <a:gd name="connsiteX167" fmla="*/ 2987127 w 4183596"/>
              <a:gd name="connsiteY167" fmla="*/ 5347290 h 8346397"/>
              <a:gd name="connsiteX168" fmla="*/ 2984746 w 4183596"/>
              <a:gd name="connsiteY168" fmla="*/ 5402059 h 8346397"/>
              <a:gd name="connsiteX169" fmla="*/ 3041896 w 4183596"/>
              <a:gd name="connsiteY169" fmla="*/ 5471115 h 8346397"/>
              <a:gd name="connsiteX170" fmla="*/ 3089521 w 4183596"/>
              <a:gd name="connsiteY170" fmla="*/ 5597322 h 8346397"/>
              <a:gd name="connsiteX171" fmla="*/ 2996652 w 4183596"/>
              <a:gd name="connsiteY171" fmla="*/ 5887834 h 8346397"/>
              <a:gd name="connsiteX172" fmla="*/ 3018083 w 4183596"/>
              <a:gd name="connsiteY172" fmla="*/ 5942603 h 8346397"/>
              <a:gd name="connsiteX173" fmla="*/ 3044277 w 4183596"/>
              <a:gd name="connsiteY173" fmla="*/ 5994990 h 8346397"/>
              <a:gd name="connsiteX174" fmla="*/ 3049040 w 4183596"/>
              <a:gd name="connsiteY174" fmla="*/ 6099765 h 8346397"/>
              <a:gd name="connsiteX175" fmla="*/ 3028402 w 4183596"/>
              <a:gd name="connsiteY175" fmla="*/ 6195807 h 8346397"/>
              <a:gd name="connsiteX176" fmla="*/ 2956170 w 4183596"/>
              <a:gd name="connsiteY176" fmla="*/ 6259310 h 8346397"/>
              <a:gd name="connsiteX177" fmla="*/ 2920452 w 4183596"/>
              <a:gd name="connsiteY177" fmla="*/ 6240259 h 8346397"/>
              <a:gd name="connsiteX178" fmla="*/ 2849015 w 4183596"/>
              <a:gd name="connsiteY178" fmla="*/ 6252165 h 8346397"/>
              <a:gd name="connsiteX179" fmla="*/ 2713283 w 4183596"/>
              <a:gd name="connsiteY179" fmla="*/ 6364084 h 8346397"/>
              <a:gd name="connsiteX180" fmla="*/ 2606127 w 4183596"/>
              <a:gd name="connsiteY180" fmla="*/ 6349797 h 8346397"/>
              <a:gd name="connsiteX181" fmla="*/ 2575171 w 4183596"/>
              <a:gd name="connsiteY181" fmla="*/ 6378372 h 8346397"/>
              <a:gd name="connsiteX182" fmla="*/ 2508495 w 4183596"/>
              <a:gd name="connsiteY182" fmla="*/ 6423614 h 8346397"/>
              <a:gd name="connsiteX183" fmla="*/ 2391815 w 4183596"/>
              <a:gd name="connsiteY183" fmla="*/ 6411709 h 8346397"/>
              <a:gd name="connsiteX184" fmla="*/ 2368002 w 4183596"/>
              <a:gd name="connsiteY184" fmla="*/ 6528390 h 8346397"/>
              <a:gd name="connsiteX185" fmla="*/ 2363240 w 4183596"/>
              <a:gd name="connsiteY185" fmla="*/ 6564109 h 8346397"/>
              <a:gd name="connsiteX186" fmla="*/ 2339428 w 4183596"/>
              <a:gd name="connsiteY186" fmla="*/ 6583159 h 8346397"/>
              <a:gd name="connsiteX187" fmla="*/ 2141783 w 4183596"/>
              <a:gd name="connsiteY187" fmla="*/ 6535534 h 8346397"/>
              <a:gd name="connsiteX188" fmla="*/ 2103683 w 4183596"/>
              <a:gd name="connsiteY188" fmla="*/ 6587922 h 8346397"/>
              <a:gd name="connsiteX189" fmla="*/ 2072727 w 4183596"/>
              <a:gd name="connsiteY189" fmla="*/ 6683172 h 8346397"/>
              <a:gd name="connsiteX190" fmla="*/ 2039389 w 4183596"/>
              <a:gd name="connsiteY190" fmla="*/ 6747465 h 8346397"/>
              <a:gd name="connsiteX191" fmla="*/ 2051296 w 4183596"/>
              <a:gd name="connsiteY191" fmla="*/ 6809378 h 8346397"/>
              <a:gd name="connsiteX192" fmla="*/ 2184646 w 4183596"/>
              <a:gd name="connsiteY192" fmla="*/ 6921297 h 8346397"/>
              <a:gd name="connsiteX193" fmla="*/ 2253702 w 4183596"/>
              <a:gd name="connsiteY193" fmla="*/ 6954634 h 8346397"/>
              <a:gd name="connsiteX194" fmla="*/ 2237033 w 4183596"/>
              <a:gd name="connsiteY194" fmla="*/ 6978447 h 8346397"/>
              <a:gd name="connsiteX195" fmla="*/ 2201315 w 4183596"/>
              <a:gd name="connsiteY195" fmla="*/ 6997497 h 8346397"/>
              <a:gd name="connsiteX196" fmla="*/ 2234652 w 4183596"/>
              <a:gd name="connsiteY196" fmla="*/ 7073697 h 8346397"/>
              <a:gd name="connsiteX197" fmla="*/ 2203696 w 4183596"/>
              <a:gd name="connsiteY197" fmla="*/ 7095128 h 8346397"/>
              <a:gd name="connsiteX198" fmla="*/ 2098921 w 4183596"/>
              <a:gd name="connsiteY198" fmla="*/ 7033215 h 8346397"/>
              <a:gd name="connsiteX199" fmla="*/ 2056058 w 4183596"/>
              <a:gd name="connsiteY199" fmla="*/ 7059409 h 8346397"/>
              <a:gd name="connsiteX200" fmla="*/ 1996527 w 4183596"/>
              <a:gd name="connsiteY200" fmla="*/ 6957015 h 8346397"/>
              <a:gd name="connsiteX201" fmla="*/ 1879846 w 4183596"/>
              <a:gd name="connsiteY201" fmla="*/ 6983209 h 8346397"/>
              <a:gd name="connsiteX202" fmla="*/ 1815552 w 4183596"/>
              <a:gd name="connsiteY202" fmla="*/ 6987972 h 8346397"/>
              <a:gd name="connsiteX203" fmla="*/ 1765546 w 4183596"/>
              <a:gd name="connsiteY203" fmla="*/ 6983210 h 8346397"/>
              <a:gd name="connsiteX204" fmla="*/ 1708396 w 4183596"/>
              <a:gd name="connsiteY204" fmla="*/ 7028453 h 8346397"/>
              <a:gd name="connsiteX205" fmla="*/ 1529802 w 4183596"/>
              <a:gd name="connsiteY205" fmla="*/ 6987972 h 8346397"/>
              <a:gd name="connsiteX206" fmla="*/ 1553614 w 4183596"/>
              <a:gd name="connsiteY206" fmla="*/ 7114178 h 8346397"/>
              <a:gd name="connsiteX207" fmla="*/ 1477415 w 4183596"/>
              <a:gd name="connsiteY207" fmla="*/ 7159422 h 8346397"/>
              <a:gd name="connsiteX208" fmla="*/ 1415502 w 4183596"/>
              <a:gd name="connsiteY208" fmla="*/ 7226096 h 8346397"/>
              <a:gd name="connsiteX209" fmla="*/ 1265483 w 4183596"/>
              <a:gd name="connsiteY209" fmla="*/ 7218953 h 8346397"/>
              <a:gd name="connsiteX210" fmla="*/ 1213096 w 4183596"/>
              <a:gd name="connsiteY210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63364 w 4183596"/>
              <a:gd name="connsiteY5" fmla="*/ 3987595 h 8346397"/>
              <a:gd name="connsiteX6" fmla="*/ 2591839 w 4183596"/>
              <a:gd name="connsiteY6" fmla="*/ 3354183 h 8346397"/>
              <a:gd name="connsiteX7" fmla="*/ 2468015 w 4183596"/>
              <a:gd name="connsiteY7" fmla="*/ 3049382 h 8346397"/>
              <a:gd name="connsiteX8" fmla="*/ 2432296 w 4183596"/>
              <a:gd name="connsiteY8" fmla="*/ 2961276 h 8346397"/>
              <a:gd name="connsiteX9" fmla="*/ 2387052 w 4183596"/>
              <a:gd name="connsiteY9" fmla="*/ 2954132 h 8346397"/>
              <a:gd name="connsiteX10" fmla="*/ 2365621 w 4183596"/>
              <a:gd name="connsiteY10" fmla="*/ 2958895 h 8346397"/>
              <a:gd name="connsiteX11" fmla="*/ 2315615 w 4183596"/>
              <a:gd name="connsiteY11" fmla="*/ 2896982 h 8346397"/>
              <a:gd name="connsiteX12" fmla="*/ 2234652 w 4183596"/>
              <a:gd name="connsiteY12" fmla="*/ 2880313 h 8346397"/>
              <a:gd name="connsiteX13" fmla="*/ 2182265 w 4183596"/>
              <a:gd name="connsiteY13" fmla="*/ 2811257 h 8346397"/>
              <a:gd name="connsiteX14" fmla="*/ 2115590 w 4183596"/>
              <a:gd name="connsiteY14" fmla="*/ 2727913 h 8346397"/>
              <a:gd name="connsiteX15" fmla="*/ 2091777 w 4183596"/>
              <a:gd name="connsiteY15" fmla="*/ 2670763 h 8346397"/>
              <a:gd name="connsiteX16" fmla="*/ 2006845 w 4183596"/>
              <a:gd name="connsiteY16" fmla="*/ 2527095 h 8346397"/>
              <a:gd name="connsiteX17" fmla="*/ 1953665 w 4183596"/>
              <a:gd name="connsiteY17" fmla="*/ 2451688 h 8346397"/>
              <a:gd name="connsiteX18" fmla="*/ 2006052 w 4183596"/>
              <a:gd name="connsiteY18" fmla="*/ 2337388 h 8346397"/>
              <a:gd name="connsiteX19" fmla="*/ 2072727 w 4183596"/>
              <a:gd name="connsiteY19" fmla="*/ 2256426 h 8346397"/>
              <a:gd name="connsiteX20" fmla="*/ 2056058 w 4183596"/>
              <a:gd name="connsiteY20" fmla="*/ 2223088 h 8346397"/>
              <a:gd name="connsiteX21" fmla="*/ 2067965 w 4183596"/>
              <a:gd name="connsiteY21" fmla="*/ 2130220 h 8346397"/>
              <a:gd name="connsiteX22" fmla="*/ 2137021 w 4183596"/>
              <a:gd name="connsiteY22" fmla="*/ 1992107 h 8346397"/>
              <a:gd name="connsiteX23" fmla="*/ 2165596 w 4183596"/>
              <a:gd name="connsiteY23" fmla="*/ 1944482 h 8346397"/>
              <a:gd name="connsiteX24" fmla="*/ 2203696 w 4183596"/>
              <a:gd name="connsiteY24" fmla="*/ 1937338 h 8346397"/>
              <a:gd name="connsiteX25" fmla="*/ 2198933 w 4183596"/>
              <a:gd name="connsiteY25" fmla="*/ 1906382 h 8346397"/>
              <a:gd name="connsiteX26" fmla="*/ 2406102 w 4183596"/>
              <a:gd name="connsiteY26" fmla="*/ 1782557 h 8346397"/>
              <a:gd name="connsiteX27" fmla="*/ 2494208 w 4183596"/>
              <a:gd name="connsiteY27" fmla="*/ 1715882 h 8346397"/>
              <a:gd name="connsiteX28" fmla="*/ 2513258 w 4183596"/>
              <a:gd name="connsiteY28" fmla="*/ 1630157 h 8346397"/>
              <a:gd name="connsiteX29" fmla="*/ 2522784 w 4183596"/>
              <a:gd name="connsiteY29" fmla="*/ 1584913 h 8346397"/>
              <a:gd name="connsiteX30" fmla="*/ 2577552 w 4183596"/>
              <a:gd name="connsiteY30" fmla="*/ 1527763 h 8346397"/>
              <a:gd name="connsiteX31" fmla="*/ 2606127 w 4183596"/>
              <a:gd name="connsiteY31" fmla="*/ 1499188 h 8346397"/>
              <a:gd name="connsiteX32" fmla="*/ 2634702 w 4183596"/>
              <a:gd name="connsiteY32" fmla="*/ 1492045 h 8346397"/>
              <a:gd name="connsiteX33" fmla="*/ 2672802 w 4183596"/>
              <a:gd name="connsiteY33" fmla="*/ 1368220 h 8346397"/>
              <a:gd name="connsiteX34" fmla="*/ 2806153 w 4183596"/>
              <a:gd name="connsiteY34" fmla="*/ 1334883 h 8346397"/>
              <a:gd name="connsiteX35" fmla="*/ 2944265 w 4183596"/>
              <a:gd name="connsiteY35" fmla="*/ 1325357 h 8346397"/>
              <a:gd name="connsiteX36" fmla="*/ 2968077 w 4183596"/>
              <a:gd name="connsiteY36" fmla="*/ 1206295 h 8346397"/>
              <a:gd name="connsiteX37" fmla="*/ 3049040 w 4183596"/>
              <a:gd name="connsiteY37" fmla="*/ 1169783 h 8346397"/>
              <a:gd name="connsiteX38" fmla="*/ 3153814 w 4183596"/>
              <a:gd name="connsiteY38" fmla="*/ 1125332 h 8346397"/>
              <a:gd name="connsiteX39" fmla="*/ 3225252 w 4183596"/>
              <a:gd name="connsiteY39" fmla="*/ 1049132 h 8346397"/>
              <a:gd name="connsiteX40" fmla="*/ 3310977 w 4183596"/>
              <a:gd name="connsiteY40" fmla="*/ 996745 h 8346397"/>
              <a:gd name="connsiteX41" fmla="*/ 3056977 w 4183596"/>
              <a:gd name="connsiteY41" fmla="*/ 982457 h 8346397"/>
              <a:gd name="connsiteX42" fmla="*/ 2958552 w 4183596"/>
              <a:gd name="connsiteY42" fmla="*/ 976107 h 8346397"/>
              <a:gd name="connsiteX43" fmla="*/ 2926802 w 4183596"/>
              <a:gd name="connsiteY43" fmla="*/ 906257 h 8346397"/>
              <a:gd name="connsiteX44" fmla="*/ 2866477 w 4183596"/>
              <a:gd name="connsiteY44" fmla="*/ 893559 h 8346397"/>
              <a:gd name="connsiteX45" fmla="*/ 2799802 w 4183596"/>
              <a:gd name="connsiteY45" fmla="*/ 874507 h 8346397"/>
              <a:gd name="connsiteX46" fmla="*/ 2761702 w 4183596"/>
              <a:gd name="connsiteY46" fmla="*/ 807832 h 8346397"/>
              <a:gd name="connsiteX47" fmla="*/ 2609302 w 4183596"/>
              <a:gd name="connsiteY47" fmla="*/ 760207 h 8346397"/>
              <a:gd name="connsiteX48" fmla="*/ 2580727 w 4183596"/>
              <a:gd name="connsiteY48" fmla="*/ 604632 h 8346397"/>
              <a:gd name="connsiteX49" fmla="*/ 2526752 w 4183596"/>
              <a:gd name="connsiteY49" fmla="*/ 531609 h 8346397"/>
              <a:gd name="connsiteX50" fmla="*/ 2596602 w 4183596"/>
              <a:gd name="connsiteY50" fmla="*/ 407782 h 8346397"/>
              <a:gd name="connsiteX51" fmla="*/ 2629939 w 4183596"/>
              <a:gd name="connsiteY51" fmla="*/ 310947 h 8346397"/>
              <a:gd name="connsiteX52" fmla="*/ 2517227 w 4183596"/>
              <a:gd name="connsiteY52" fmla="*/ 239507 h 8346397"/>
              <a:gd name="connsiteX53" fmla="*/ 2402927 w 4183596"/>
              <a:gd name="connsiteY53" fmla="*/ 271257 h 8346397"/>
              <a:gd name="connsiteX54" fmla="*/ 2275927 w 4183596"/>
              <a:gd name="connsiteY54" fmla="*/ 198232 h 8346397"/>
              <a:gd name="connsiteX55" fmla="*/ 2133052 w 4183596"/>
              <a:gd name="connsiteY55" fmla="*/ 233157 h 8346397"/>
              <a:gd name="connsiteX56" fmla="*/ 1913977 w 4183596"/>
              <a:gd name="connsiteY56" fmla="*/ 36309 h 8346397"/>
              <a:gd name="connsiteX57" fmla="*/ 1777452 w 4183596"/>
              <a:gd name="connsiteY57" fmla="*/ 13289 h 8346397"/>
              <a:gd name="connsiteX58" fmla="*/ 1703633 w 4183596"/>
              <a:gd name="connsiteY58" fmla="*/ 41864 h 8346397"/>
              <a:gd name="connsiteX59" fmla="*/ 1615527 w 4183596"/>
              <a:gd name="connsiteY59" fmla="*/ 75203 h 8346397"/>
              <a:gd name="connsiteX60" fmla="*/ 1515515 w 4183596"/>
              <a:gd name="connsiteY60" fmla="*/ 129971 h 8346397"/>
              <a:gd name="connsiteX61" fmla="*/ 1525040 w 4183596"/>
              <a:gd name="connsiteY61" fmla="*/ 194264 h 8346397"/>
              <a:gd name="connsiteX62" fmla="*/ 1505990 w 4183596"/>
              <a:gd name="connsiteY62" fmla="*/ 251415 h 8346397"/>
              <a:gd name="connsiteX63" fmla="*/ 1413121 w 4183596"/>
              <a:gd name="connsiteY63" fmla="*/ 270464 h 8346397"/>
              <a:gd name="connsiteX64" fmla="*/ 1339302 w 4183596"/>
              <a:gd name="connsiteY64" fmla="*/ 306184 h 8346397"/>
              <a:gd name="connsiteX65" fmla="*/ 1260721 w 4183596"/>
              <a:gd name="connsiteY65" fmla="*/ 346665 h 8346397"/>
              <a:gd name="connsiteX66" fmla="*/ 1191665 w 4183596"/>
              <a:gd name="connsiteY66" fmla="*/ 272847 h 8346397"/>
              <a:gd name="connsiteX67" fmla="*/ 1082127 w 4183596"/>
              <a:gd name="connsiteY67" fmla="*/ 353809 h 8346397"/>
              <a:gd name="connsiteX68" fmla="*/ 1020215 w 4183596"/>
              <a:gd name="connsiteY68" fmla="*/ 420484 h 8346397"/>
              <a:gd name="connsiteX69" fmla="*/ 858290 w 4183596"/>
              <a:gd name="connsiteY69" fmla="*/ 301422 h 8346397"/>
              <a:gd name="connsiteX70" fmla="*/ 796377 w 4183596"/>
              <a:gd name="connsiteY70" fmla="*/ 406196 h 8346397"/>
              <a:gd name="connsiteX71" fmla="*/ 755896 w 4183596"/>
              <a:gd name="connsiteY71" fmla="*/ 341903 h 8346397"/>
              <a:gd name="connsiteX72" fmla="*/ 689221 w 4183596"/>
              <a:gd name="connsiteY72" fmla="*/ 270465 h 8346397"/>
              <a:gd name="connsiteX73" fmla="*/ 667790 w 4183596"/>
              <a:gd name="connsiteY73" fmla="*/ 313328 h 8346397"/>
              <a:gd name="connsiteX74" fmla="*/ 620165 w 4183596"/>
              <a:gd name="connsiteY74" fmla="*/ 382384 h 8346397"/>
              <a:gd name="connsiteX75" fmla="*/ 589208 w 4183596"/>
              <a:gd name="connsiteY75" fmla="*/ 396672 h 8346397"/>
              <a:gd name="connsiteX76" fmla="*/ 498721 w 4183596"/>
              <a:gd name="connsiteY76" fmla="*/ 482397 h 8346397"/>
              <a:gd name="connsiteX77" fmla="*/ 396327 w 4183596"/>
              <a:gd name="connsiteY77" fmla="*/ 380003 h 8346397"/>
              <a:gd name="connsiteX78" fmla="*/ 243927 w 4183596"/>
              <a:gd name="connsiteY78" fmla="*/ 294278 h 8346397"/>
              <a:gd name="connsiteX79" fmla="*/ 174871 w 4183596"/>
              <a:gd name="connsiteY79" fmla="*/ 327615 h 8346397"/>
              <a:gd name="connsiteX80" fmla="*/ 127246 w 4183596"/>
              <a:gd name="connsiteY80" fmla="*/ 410959 h 8346397"/>
              <a:gd name="connsiteX81" fmla="*/ 43902 w 4183596"/>
              <a:gd name="connsiteY81" fmla="*/ 472872 h 8346397"/>
              <a:gd name="connsiteX82" fmla="*/ 8183 w 4183596"/>
              <a:gd name="connsiteY82" fmla="*/ 484778 h 8346397"/>
              <a:gd name="connsiteX83" fmla="*/ 198683 w 4183596"/>
              <a:gd name="connsiteY83" fmla="*/ 689565 h 8346397"/>
              <a:gd name="connsiteX84" fmla="*/ 265359 w 4183596"/>
              <a:gd name="connsiteY84" fmla="*/ 706234 h 8346397"/>
              <a:gd name="connsiteX85" fmla="*/ 298697 w 4183596"/>
              <a:gd name="connsiteY85" fmla="*/ 730047 h 8346397"/>
              <a:gd name="connsiteX86" fmla="*/ 296315 w 4183596"/>
              <a:gd name="connsiteY86" fmla="*/ 901496 h 8346397"/>
              <a:gd name="connsiteX87" fmla="*/ 362990 w 4183596"/>
              <a:gd name="connsiteY87" fmla="*/ 906259 h 8346397"/>
              <a:gd name="connsiteX88" fmla="*/ 401090 w 4183596"/>
              <a:gd name="connsiteY88" fmla="*/ 856253 h 8346397"/>
              <a:gd name="connsiteX89" fmla="*/ 482052 w 4183596"/>
              <a:gd name="connsiteY89" fmla="*/ 894353 h 8346397"/>
              <a:gd name="connsiteX90" fmla="*/ 420140 w 4183596"/>
              <a:gd name="connsiteY90" fmla="*/ 1039609 h 8346397"/>
              <a:gd name="connsiteX91" fmla="*/ 434427 w 4183596"/>
              <a:gd name="connsiteY91" fmla="*/ 1087234 h 8346397"/>
              <a:gd name="connsiteX92" fmla="*/ 379658 w 4183596"/>
              <a:gd name="connsiteY92" fmla="*/ 1139622 h 8346397"/>
              <a:gd name="connsiteX93" fmla="*/ 415377 w 4183596"/>
              <a:gd name="connsiteY93" fmla="*/ 1168196 h 8346397"/>
              <a:gd name="connsiteX94" fmla="*/ 486815 w 4183596"/>
              <a:gd name="connsiteY94" fmla="*/ 1256303 h 8346397"/>
              <a:gd name="connsiteX95" fmla="*/ 527296 w 4183596"/>
              <a:gd name="connsiteY95" fmla="*/ 1344409 h 8346397"/>
              <a:gd name="connsiteX96" fmla="*/ 636833 w 4183596"/>
              <a:gd name="connsiteY96" fmla="*/ 1396797 h 8346397"/>
              <a:gd name="connsiteX97" fmla="*/ 746371 w 4183596"/>
              <a:gd name="connsiteY97" fmla="*/ 1420609 h 8346397"/>
              <a:gd name="connsiteX98" fmla="*/ 829715 w 4183596"/>
              <a:gd name="connsiteY98" fmla="*/ 1468234 h 8346397"/>
              <a:gd name="connsiteX99" fmla="*/ 913058 w 4183596"/>
              <a:gd name="connsiteY99" fmla="*/ 1442040 h 8346397"/>
              <a:gd name="connsiteX100" fmla="*/ 994021 w 4183596"/>
              <a:gd name="connsiteY100" fmla="*/ 1368222 h 8346397"/>
              <a:gd name="connsiteX101" fmla="*/ 1103558 w 4183596"/>
              <a:gd name="connsiteY101" fmla="*/ 1351553 h 8346397"/>
              <a:gd name="connsiteX102" fmla="*/ 1170233 w 4183596"/>
              <a:gd name="connsiteY102" fmla="*/ 1356315 h 8346397"/>
              <a:gd name="connsiteX103" fmla="*/ 1329777 w 4183596"/>
              <a:gd name="connsiteY103" fmla="*/ 1465853 h 8346397"/>
              <a:gd name="connsiteX104" fmla="*/ 1389308 w 4183596"/>
              <a:gd name="connsiteY104" fmla="*/ 1494428 h 8346397"/>
              <a:gd name="connsiteX105" fmla="*/ 1260721 w 4183596"/>
              <a:gd name="connsiteY105" fmla="*/ 1596822 h 8346397"/>
              <a:gd name="connsiteX106" fmla="*/ 1263102 w 4183596"/>
              <a:gd name="connsiteY106" fmla="*/ 1661115 h 8346397"/>
              <a:gd name="connsiteX107" fmla="*/ 1425027 w 4183596"/>
              <a:gd name="connsiteY107" fmla="*/ 1613490 h 8346397"/>
              <a:gd name="connsiteX108" fmla="*/ 1386927 w 4183596"/>
              <a:gd name="connsiteY108" fmla="*/ 1677784 h 8346397"/>
              <a:gd name="connsiteX109" fmla="*/ 1405977 w 4183596"/>
              <a:gd name="connsiteY109" fmla="*/ 1751603 h 8346397"/>
              <a:gd name="connsiteX110" fmla="*/ 1517896 w 4183596"/>
              <a:gd name="connsiteY110" fmla="*/ 1787322 h 8346397"/>
              <a:gd name="connsiteX111" fmla="*/ 1591715 w 4183596"/>
              <a:gd name="connsiteY111" fmla="*/ 1803990 h 8346397"/>
              <a:gd name="connsiteX112" fmla="*/ 1501227 w 4183596"/>
              <a:gd name="connsiteY112" fmla="*/ 1934959 h 8346397"/>
              <a:gd name="connsiteX113" fmla="*/ 1494083 w 4183596"/>
              <a:gd name="connsiteY113" fmla="*/ 1984965 h 8346397"/>
              <a:gd name="connsiteX114" fmla="*/ 1422646 w 4183596"/>
              <a:gd name="connsiteY114" fmla="*/ 2020684 h 8346397"/>
              <a:gd name="connsiteX115" fmla="*/ 1391690 w 4183596"/>
              <a:gd name="connsiteY115" fmla="*/ 2082597 h 8346397"/>
              <a:gd name="connsiteX116" fmla="*/ 1260721 w 4183596"/>
              <a:gd name="connsiteY116" fmla="*/ 2056403 h 8346397"/>
              <a:gd name="connsiteX117" fmla="*/ 1139277 w 4183596"/>
              <a:gd name="connsiteY117" fmla="*/ 2056402 h 8346397"/>
              <a:gd name="connsiteX118" fmla="*/ 1072602 w 4183596"/>
              <a:gd name="connsiteY118" fmla="*/ 2084978 h 8346397"/>
              <a:gd name="connsiteX119" fmla="*/ 1065458 w 4183596"/>
              <a:gd name="connsiteY119" fmla="*/ 2184990 h 8346397"/>
              <a:gd name="connsiteX120" fmla="*/ 977352 w 4183596"/>
              <a:gd name="connsiteY120" fmla="*/ 2273097 h 8346397"/>
              <a:gd name="connsiteX121" fmla="*/ 1120227 w 4183596"/>
              <a:gd name="connsiteY121" fmla="*/ 2335009 h 8346397"/>
              <a:gd name="connsiteX122" fmla="*/ 1170234 w 4183596"/>
              <a:gd name="connsiteY122" fmla="*/ 2370727 h 8346397"/>
              <a:gd name="connsiteX123" fmla="*/ 1222621 w 4183596"/>
              <a:gd name="connsiteY123" fmla="*/ 2387397 h 8346397"/>
              <a:gd name="connsiteX124" fmla="*/ 1272627 w 4183596"/>
              <a:gd name="connsiteY124" fmla="*/ 2437403 h 8346397"/>
              <a:gd name="connsiteX125" fmla="*/ 1329777 w 4183596"/>
              <a:gd name="connsiteY125" fmla="*/ 2458834 h 8346397"/>
              <a:gd name="connsiteX126" fmla="*/ 1422646 w 4183596"/>
              <a:gd name="connsiteY126" fmla="*/ 2535034 h 8346397"/>
              <a:gd name="connsiteX127" fmla="*/ 1508371 w 4183596"/>
              <a:gd name="connsiteY127" fmla="*/ 2568373 h 8346397"/>
              <a:gd name="connsiteX128" fmla="*/ 1641721 w 4183596"/>
              <a:gd name="connsiteY128" fmla="*/ 2716009 h 8346397"/>
              <a:gd name="connsiteX129" fmla="*/ 1725065 w 4183596"/>
              <a:gd name="connsiteY129" fmla="*/ 2870790 h 8346397"/>
              <a:gd name="connsiteX130" fmla="*/ 1850477 w 4183596"/>
              <a:gd name="connsiteY130" fmla="*/ 2931907 h 8346397"/>
              <a:gd name="connsiteX131" fmla="*/ 1896514 w 4183596"/>
              <a:gd name="connsiteY131" fmla="*/ 2977947 h 8346397"/>
              <a:gd name="connsiteX132" fmla="*/ 1927471 w 4183596"/>
              <a:gd name="connsiteY132" fmla="*/ 3082722 h 8346397"/>
              <a:gd name="connsiteX133" fmla="*/ 1989383 w 4183596"/>
              <a:gd name="connsiteY133" fmla="*/ 3185115 h 8346397"/>
              <a:gd name="connsiteX134" fmla="*/ 2051296 w 4183596"/>
              <a:gd name="connsiteY134" fmla="*/ 3223215 h 8346397"/>
              <a:gd name="connsiteX135" fmla="*/ 2182265 w 4183596"/>
              <a:gd name="connsiteY135" fmla="*/ 3370853 h 8346397"/>
              <a:gd name="connsiteX136" fmla="*/ 2325139 w 4183596"/>
              <a:gd name="connsiteY136" fmla="*/ 3447053 h 8346397"/>
              <a:gd name="connsiteX137" fmla="*/ 2384671 w 4183596"/>
              <a:gd name="connsiteY137" fmla="*/ 3532778 h 8346397"/>
              <a:gd name="connsiteX138" fmla="*/ 2432296 w 4183596"/>
              <a:gd name="connsiteY138" fmla="*/ 3599453 h 8346397"/>
              <a:gd name="connsiteX139" fmla="*/ 2479921 w 4183596"/>
              <a:gd name="connsiteY139" fmla="*/ 3589929 h 8346397"/>
              <a:gd name="connsiteX140" fmla="*/ 2484683 w 4183596"/>
              <a:gd name="connsiteY140" fmla="*/ 3742328 h 8346397"/>
              <a:gd name="connsiteX141" fmla="*/ 2537071 w 4183596"/>
              <a:gd name="connsiteY141" fmla="*/ 3835197 h 8346397"/>
              <a:gd name="connsiteX142" fmla="*/ 2529927 w 4183596"/>
              <a:gd name="connsiteY142" fmla="*/ 3873297 h 8346397"/>
              <a:gd name="connsiteX143" fmla="*/ 2598983 w 4183596"/>
              <a:gd name="connsiteY143" fmla="*/ 3909015 h 8346397"/>
              <a:gd name="connsiteX144" fmla="*/ 2656133 w 4183596"/>
              <a:gd name="connsiteY144" fmla="*/ 3854247 h 8346397"/>
              <a:gd name="connsiteX145" fmla="*/ 2689471 w 4183596"/>
              <a:gd name="connsiteY145" fmla="*/ 3937590 h 8346397"/>
              <a:gd name="connsiteX146" fmla="*/ 2734715 w 4183596"/>
              <a:gd name="connsiteY146" fmla="*/ 3982834 h 8346397"/>
              <a:gd name="connsiteX147" fmla="*/ 2808533 w 4183596"/>
              <a:gd name="connsiteY147" fmla="*/ 4006647 h 8346397"/>
              <a:gd name="connsiteX148" fmla="*/ 2860921 w 4183596"/>
              <a:gd name="connsiteY148" fmla="*/ 4075703 h 8346397"/>
              <a:gd name="connsiteX149" fmla="*/ 2946646 w 4183596"/>
              <a:gd name="connsiteY149" fmla="*/ 4130472 h 8346397"/>
              <a:gd name="connsiteX150" fmla="*/ 2999033 w 4183596"/>
              <a:gd name="connsiteY150" fmla="*/ 4163809 h 8346397"/>
              <a:gd name="connsiteX151" fmla="*/ 2870446 w 4183596"/>
              <a:gd name="connsiteY151" fmla="*/ 4256678 h 8346397"/>
              <a:gd name="connsiteX152" fmla="*/ 2868064 w 4183596"/>
              <a:gd name="connsiteY152" fmla="*/ 4311446 h 8346397"/>
              <a:gd name="connsiteX153" fmla="*/ 2970458 w 4183596"/>
              <a:gd name="connsiteY153" fmla="*/ 4428128 h 8346397"/>
              <a:gd name="connsiteX154" fmla="*/ 3065708 w 4183596"/>
              <a:gd name="connsiteY154" fmla="*/ 4490040 h 8346397"/>
              <a:gd name="connsiteX155" fmla="*/ 3096665 w 4183596"/>
              <a:gd name="connsiteY155" fmla="*/ 4528140 h 8346397"/>
              <a:gd name="connsiteX156" fmla="*/ 3082377 w 4183596"/>
              <a:gd name="connsiteY156" fmla="*/ 4609103 h 8346397"/>
              <a:gd name="connsiteX157" fmla="*/ 3077615 w 4183596"/>
              <a:gd name="connsiteY157" fmla="*/ 4692447 h 8346397"/>
              <a:gd name="connsiteX158" fmla="*/ 3034752 w 4183596"/>
              <a:gd name="connsiteY158" fmla="*/ 4701972 h 8346397"/>
              <a:gd name="connsiteX159" fmla="*/ 3008558 w 4183596"/>
              <a:gd name="connsiteY159" fmla="*/ 4718640 h 8346397"/>
              <a:gd name="connsiteX160" fmla="*/ 3053802 w 4183596"/>
              <a:gd name="connsiteY160" fmla="*/ 4795632 h 8346397"/>
              <a:gd name="connsiteX161" fmla="*/ 3037133 w 4183596"/>
              <a:gd name="connsiteY161" fmla="*/ 4868659 h 8346397"/>
              <a:gd name="connsiteX162" fmla="*/ 3020465 w 4183596"/>
              <a:gd name="connsiteY162" fmla="*/ 5004390 h 8346397"/>
              <a:gd name="connsiteX163" fmla="*/ 2982365 w 4183596"/>
              <a:gd name="connsiteY163" fmla="*/ 5044872 h 8346397"/>
              <a:gd name="connsiteX164" fmla="*/ 2965696 w 4183596"/>
              <a:gd name="connsiteY164" fmla="*/ 5166315 h 8346397"/>
              <a:gd name="connsiteX165" fmla="*/ 2937121 w 4183596"/>
              <a:gd name="connsiteY165" fmla="*/ 5285378 h 8346397"/>
              <a:gd name="connsiteX166" fmla="*/ 2989508 w 4183596"/>
              <a:gd name="connsiteY166" fmla="*/ 5302047 h 8346397"/>
              <a:gd name="connsiteX167" fmla="*/ 2987127 w 4183596"/>
              <a:gd name="connsiteY167" fmla="*/ 5347290 h 8346397"/>
              <a:gd name="connsiteX168" fmla="*/ 2984746 w 4183596"/>
              <a:gd name="connsiteY168" fmla="*/ 5402059 h 8346397"/>
              <a:gd name="connsiteX169" fmla="*/ 3041896 w 4183596"/>
              <a:gd name="connsiteY169" fmla="*/ 5471115 h 8346397"/>
              <a:gd name="connsiteX170" fmla="*/ 3089521 w 4183596"/>
              <a:gd name="connsiteY170" fmla="*/ 5597322 h 8346397"/>
              <a:gd name="connsiteX171" fmla="*/ 2996652 w 4183596"/>
              <a:gd name="connsiteY171" fmla="*/ 5887834 h 8346397"/>
              <a:gd name="connsiteX172" fmla="*/ 3018083 w 4183596"/>
              <a:gd name="connsiteY172" fmla="*/ 5942603 h 8346397"/>
              <a:gd name="connsiteX173" fmla="*/ 3044277 w 4183596"/>
              <a:gd name="connsiteY173" fmla="*/ 5994990 h 8346397"/>
              <a:gd name="connsiteX174" fmla="*/ 3049040 w 4183596"/>
              <a:gd name="connsiteY174" fmla="*/ 6099765 h 8346397"/>
              <a:gd name="connsiteX175" fmla="*/ 3028402 w 4183596"/>
              <a:gd name="connsiteY175" fmla="*/ 6195807 h 8346397"/>
              <a:gd name="connsiteX176" fmla="*/ 2956170 w 4183596"/>
              <a:gd name="connsiteY176" fmla="*/ 6259310 h 8346397"/>
              <a:gd name="connsiteX177" fmla="*/ 2920452 w 4183596"/>
              <a:gd name="connsiteY177" fmla="*/ 6240259 h 8346397"/>
              <a:gd name="connsiteX178" fmla="*/ 2849015 w 4183596"/>
              <a:gd name="connsiteY178" fmla="*/ 6252165 h 8346397"/>
              <a:gd name="connsiteX179" fmla="*/ 2713283 w 4183596"/>
              <a:gd name="connsiteY179" fmla="*/ 6364084 h 8346397"/>
              <a:gd name="connsiteX180" fmla="*/ 2606127 w 4183596"/>
              <a:gd name="connsiteY180" fmla="*/ 6349797 h 8346397"/>
              <a:gd name="connsiteX181" fmla="*/ 2575171 w 4183596"/>
              <a:gd name="connsiteY181" fmla="*/ 6378372 h 8346397"/>
              <a:gd name="connsiteX182" fmla="*/ 2508495 w 4183596"/>
              <a:gd name="connsiteY182" fmla="*/ 6423614 h 8346397"/>
              <a:gd name="connsiteX183" fmla="*/ 2391815 w 4183596"/>
              <a:gd name="connsiteY183" fmla="*/ 6411709 h 8346397"/>
              <a:gd name="connsiteX184" fmla="*/ 2368002 w 4183596"/>
              <a:gd name="connsiteY184" fmla="*/ 6528390 h 8346397"/>
              <a:gd name="connsiteX185" fmla="*/ 2363240 w 4183596"/>
              <a:gd name="connsiteY185" fmla="*/ 6564109 h 8346397"/>
              <a:gd name="connsiteX186" fmla="*/ 2339428 w 4183596"/>
              <a:gd name="connsiteY186" fmla="*/ 6583159 h 8346397"/>
              <a:gd name="connsiteX187" fmla="*/ 2141783 w 4183596"/>
              <a:gd name="connsiteY187" fmla="*/ 6535534 h 8346397"/>
              <a:gd name="connsiteX188" fmla="*/ 2103683 w 4183596"/>
              <a:gd name="connsiteY188" fmla="*/ 6587922 h 8346397"/>
              <a:gd name="connsiteX189" fmla="*/ 2072727 w 4183596"/>
              <a:gd name="connsiteY189" fmla="*/ 6683172 h 8346397"/>
              <a:gd name="connsiteX190" fmla="*/ 2039389 w 4183596"/>
              <a:gd name="connsiteY190" fmla="*/ 6747465 h 8346397"/>
              <a:gd name="connsiteX191" fmla="*/ 2051296 w 4183596"/>
              <a:gd name="connsiteY191" fmla="*/ 6809378 h 8346397"/>
              <a:gd name="connsiteX192" fmla="*/ 2184646 w 4183596"/>
              <a:gd name="connsiteY192" fmla="*/ 6921297 h 8346397"/>
              <a:gd name="connsiteX193" fmla="*/ 2253702 w 4183596"/>
              <a:gd name="connsiteY193" fmla="*/ 6954634 h 8346397"/>
              <a:gd name="connsiteX194" fmla="*/ 2237033 w 4183596"/>
              <a:gd name="connsiteY194" fmla="*/ 6978447 h 8346397"/>
              <a:gd name="connsiteX195" fmla="*/ 2201315 w 4183596"/>
              <a:gd name="connsiteY195" fmla="*/ 6997497 h 8346397"/>
              <a:gd name="connsiteX196" fmla="*/ 2234652 w 4183596"/>
              <a:gd name="connsiteY196" fmla="*/ 7073697 h 8346397"/>
              <a:gd name="connsiteX197" fmla="*/ 2203696 w 4183596"/>
              <a:gd name="connsiteY197" fmla="*/ 7095128 h 8346397"/>
              <a:gd name="connsiteX198" fmla="*/ 2098921 w 4183596"/>
              <a:gd name="connsiteY198" fmla="*/ 7033215 h 8346397"/>
              <a:gd name="connsiteX199" fmla="*/ 2056058 w 4183596"/>
              <a:gd name="connsiteY199" fmla="*/ 7059409 h 8346397"/>
              <a:gd name="connsiteX200" fmla="*/ 1996527 w 4183596"/>
              <a:gd name="connsiteY200" fmla="*/ 6957015 h 8346397"/>
              <a:gd name="connsiteX201" fmla="*/ 1879846 w 4183596"/>
              <a:gd name="connsiteY201" fmla="*/ 6983209 h 8346397"/>
              <a:gd name="connsiteX202" fmla="*/ 1815552 w 4183596"/>
              <a:gd name="connsiteY202" fmla="*/ 6987972 h 8346397"/>
              <a:gd name="connsiteX203" fmla="*/ 1765546 w 4183596"/>
              <a:gd name="connsiteY203" fmla="*/ 6983210 h 8346397"/>
              <a:gd name="connsiteX204" fmla="*/ 1708396 w 4183596"/>
              <a:gd name="connsiteY204" fmla="*/ 7028453 h 8346397"/>
              <a:gd name="connsiteX205" fmla="*/ 1529802 w 4183596"/>
              <a:gd name="connsiteY205" fmla="*/ 6987972 h 8346397"/>
              <a:gd name="connsiteX206" fmla="*/ 1553614 w 4183596"/>
              <a:gd name="connsiteY206" fmla="*/ 7114178 h 8346397"/>
              <a:gd name="connsiteX207" fmla="*/ 1477415 w 4183596"/>
              <a:gd name="connsiteY207" fmla="*/ 7159422 h 8346397"/>
              <a:gd name="connsiteX208" fmla="*/ 1415502 w 4183596"/>
              <a:gd name="connsiteY208" fmla="*/ 7226096 h 8346397"/>
              <a:gd name="connsiteX209" fmla="*/ 1265483 w 4183596"/>
              <a:gd name="connsiteY209" fmla="*/ 7218953 h 8346397"/>
              <a:gd name="connsiteX210" fmla="*/ 1213096 w 4183596"/>
              <a:gd name="connsiteY210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63364 w 4183596"/>
              <a:gd name="connsiteY5" fmla="*/ 3987595 h 8346397"/>
              <a:gd name="connsiteX6" fmla="*/ 2996652 w 4183596"/>
              <a:gd name="connsiteY6" fmla="*/ 3739945 h 8346397"/>
              <a:gd name="connsiteX7" fmla="*/ 2591839 w 4183596"/>
              <a:gd name="connsiteY7" fmla="*/ 3354183 h 8346397"/>
              <a:gd name="connsiteX8" fmla="*/ 2468015 w 4183596"/>
              <a:gd name="connsiteY8" fmla="*/ 3049382 h 8346397"/>
              <a:gd name="connsiteX9" fmla="*/ 2432296 w 4183596"/>
              <a:gd name="connsiteY9" fmla="*/ 2961276 h 8346397"/>
              <a:gd name="connsiteX10" fmla="*/ 2387052 w 4183596"/>
              <a:gd name="connsiteY10" fmla="*/ 2954132 h 8346397"/>
              <a:gd name="connsiteX11" fmla="*/ 2365621 w 4183596"/>
              <a:gd name="connsiteY11" fmla="*/ 2958895 h 8346397"/>
              <a:gd name="connsiteX12" fmla="*/ 2315615 w 4183596"/>
              <a:gd name="connsiteY12" fmla="*/ 2896982 h 8346397"/>
              <a:gd name="connsiteX13" fmla="*/ 2234652 w 4183596"/>
              <a:gd name="connsiteY13" fmla="*/ 2880313 h 8346397"/>
              <a:gd name="connsiteX14" fmla="*/ 2182265 w 4183596"/>
              <a:gd name="connsiteY14" fmla="*/ 2811257 h 8346397"/>
              <a:gd name="connsiteX15" fmla="*/ 2115590 w 4183596"/>
              <a:gd name="connsiteY15" fmla="*/ 2727913 h 8346397"/>
              <a:gd name="connsiteX16" fmla="*/ 2091777 w 4183596"/>
              <a:gd name="connsiteY16" fmla="*/ 2670763 h 8346397"/>
              <a:gd name="connsiteX17" fmla="*/ 2006845 w 4183596"/>
              <a:gd name="connsiteY17" fmla="*/ 2527095 h 8346397"/>
              <a:gd name="connsiteX18" fmla="*/ 1953665 w 4183596"/>
              <a:gd name="connsiteY18" fmla="*/ 2451688 h 8346397"/>
              <a:gd name="connsiteX19" fmla="*/ 2006052 w 4183596"/>
              <a:gd name="connsiteY19" fmla="*/ 2337388 h 8346397"/>
              <a:gd name="connsiteX20" fmla="*/ 2072727 w 4183596"/>
              <a:gd name="connsiteY20" fmla="*/ 2256426 h 8346397"/>
              <a:gd name="connsiteX21" fmla="*/ 2056058 w 4183596"/>
              <a:gd name="connsiteY21" fmla="*/ 2223088 h 8346397"/>
              <a:gd name="connsiteX22" fmla="*/ 2067965 w 4183596"/>
              <a:gd name="connsiteY22" fmla="*/ 2130220 h 8346397"/>
              <a:gd name="connsiteX23" fmla="*/ 2137021 w 4183596"/>
              <a:gd name="connsiteY23" fmla="*/ 1992107 h 8346397"/>
              <a:gd name="connsiteX24" fmla="*/ 2165596 w 4183596"/>
              <a:gd name="connsiteY24" fmla="*/ 1944482 h 8346397"/>
              <a:gd name="connsiteX25" fmla="*/ 2203696 w 4183596"/>
              <a:gd name="connsiteY25" fmla="*/ 1937338 h 8346397"/>
              <a:gd name="connsiteX26" fmla="*/ 2198933 w 4183596"/>
              <a:gd name="connsiteY26" fmla="*/ 1906382 h 8346397"/>
              <a:gd name="connsiteX27" fmla="*/ 2406102 w 4183596"/>
              <a:gd name="connsiteY27" fmla="*/ 1782557 h 8346397"/>
              <a:gd name="connsiteX28" fmla="*/ 2494208 w 4183596"/>
              <a:gd name="connsiteY28" fmla="*/ 1715882 h 8346397"/>
              <a:gd name="connsiteX29" fmla="*/ 2513258 w 4183596"/>
              <a:gd name="connsiteY29" fmla="*/ 1630157 h 8346397"/>
              <a:gd name="connsiteX30" fmla="*/ 2522784 w 4183596"/>
              <a:gd name="connsiteY30" fmla="*/ 1584913 h 8346397"/>
              <a:gd name="connsiteX31" fmla="*/ 2577552 w 4183596"/>
              <a:gd name="connsiteY31" fmla="*/ 1527763 h 8346397"/>
              <a:gd name="connsiteX32" fmla="*/ 2606127 w 4183596"/>
              <a:gd name="connsiteY32" fmla="*/ 1499188 h 8346397"/>
              <a:gd name="connsiteX33" fmla="*/ 2634702 w 4183596"/>
              <a:gd name="connsiteY33" fmla="*/ 1492045 h 8346397"/>
              <a:gd name="connsiteX34" fmla="*/ 2672802 w 4183596"/>
              <a:gd name="connsiteY34" fmla="*/ 1368220 h 8346397"/>
              <a:gd name="connsiteX35" fmla="*/ 2806153 w 4183596"/>
              <a:gd name="connsiteY35" fmla="*/ 1334883 h 8346397"/>
              <a:gd name="connsiteX36" fmla="*/ 2944265 w 4183596"/>
              <a:gd name="connsiteY36" fmla="*/ 1325357 h 8346397"/>
              <a:gd name="connsiteX37" fmla="*/ 2968077 w 4183596"/>
              <a:gd name="connsiteY37" fmla="*/ 1206295 h 8346397"/>
              <a:gd name="connsiteX38" fmla="*/ 3049040 w 4183596"/>
              <a:gd name="connsiteY38" fmla="*/ 1169783 h 8346397"/>
              <a:gd name="connsiteX39" fmla="*/ 3153814 w 4183596"/>
              <a:gd name="connsiteY39" fmla="*/ 1125332 h 8346397"/>
              <a:gd name="connsiteX40" fmla="*/ 3225252 w 4183596"/>
              <a:gd name="connsiteY40" fmla="*/ 1049132 h 8346397"/>
              <a:gd name="connsiteX41" fmla="*/ 3310977 w 4183596"/>
              <a:gd name="connsiteY41" fmla="*/ 996745 h 8346397"/>
              <a:gd name="connsiteX42" fmla="*/ 3056977 w 4183596"/>
              <a:gd name="connsiteY42" fmla="*/ 982457 h 8346397"/>
              <a:gd name="connsiteX43" fmla="*/ 2958552 w 4183596"/>
              <a:gd name="connsiteY43" fmla="*/ 976107 h 8346397"/>
              <a:gd name="connsiteX44" fmla="*/ 2926802 w 4183596"/>
              <a:gd name="connsiteY44" fmla="*/ 906257 h 8346397"/>
              <a:gd name="connsiteX45" fmla="*/ 2866477 w 4183596"/>
              <a:gd name="connsiteY45" fmla="*/ 893559 h 8346397"/>
              <a:gd name="connsiteX46" fmla="*/ 2799802 w 4183596"/>
              <a:gd name="connsiteY46" fmla="*/ 874507 h 8346397"/>
              <a:gd name="connsiteX47" fmla="*/ 2761702 w 4183596"/>
              <a:gd name="connsiteY47" fmla="*/ 807832 h 8346397"/>
              <a:gd name="connsiteX48" fmla="*/ 2609302 w 4183596"/>
              <a:gd name="connsiteY48" fmla="*/ 760207 h 8346397"/>
              <a:gd name="connsiteX49" fmla="*/ 2580727 w 4183596"/>
              <a:gd name="connsiteY49" fmla="*/ 604632 h 8346397"/>
              <a:gd name="connsiteX50" fmla="*/ 2526752 w 4183596"/>
              <a:gd name="connsiteY50" fmla="*/ 531609 h 8346397"/>
              <a:gd name="connsiteX51" fmla="*/ 2596602 w 4183596"/>
              <a:gd name="connsiteY51" fmla="*/ 407782 h 8346397"/>
              <a:gd name="connsiteX52" fmla="*/ 2629939 w 4183596"/>
              <a:gd name="connsiteY52" fmla="*/ 310947 h 8346397"/>
              <a:gd name="connsiteX53" fmla="*/ 2517227 w 4183596"/>
              <a:gd name="connsiteY53" fmla="*/ 239507 h 8346397"/>
              <a:gd name="connsiteX54" fmla="*/ 2402927 w 4183596"/>
              <a:gd name="connsiteY54" fmla="*/ 271257 h 8346397"/>
              <a:gd name="connsiteX55" fmla="*/ 2275927 w 4183596"/>
              <a:gd name="connsiteY55" fmla="*/ 198232 h 8346397"/>
              <a:gd name="connsiteX56" fmla="*/ 2133052 w 4183596"/>
              <a:gd name="connsiteY56" fmla="*/ 233157 h 8346397"/>
              <a:gd name="connsiteX57" fmla="*/ 1913977 w 4183596"/>
              <a:gd name="connsiteY57" fmla="*/ 36309 h 8346397"/>
              <a:gd name="connsiteX58" fmla="*/ 1777452 w 4183596"/>
              <a:gd name="connsiteY58" fmla="*/ 13289 h 8346397"/>
              <a:gd name="connsiteX59" fmla="*/ 1703633 w 4183596"/>
              <a:gd name="connsiteY59" fmla="*/ 41864 h 8346397"/>
              <a:gd name="connsiteX60" fmla="*/ 1615527 w 4183596"/>
              <a:gd name="connsiteY60" fmla="*/ 75203 h 8346397"/>
              <a:gd name="connsiteX61" fmla="*/ 1515515 w 4183596"/>
              <a:gd name="connsiteY61" fmla="*/ 129971 h 8346397"/>
              <a:gd name="connsiteX62" fmla="*/ 1525040 w 4183596"/>
              <a:gd name="connsiteY62" fmla="*/ 194264 h 8346397"/>
              <a:gd name="connsiteX63" fmla="*/ 1505990 w 4183596"/>
              <a:gd name="connsiteY63" fmla="*/ 251415 h 8346397"/>
              <a:gd name="connsiteX64" fmla="*/ 1413121 w 4183596"/>
              <a:gd name="connsiteY64" fmla="*/ 270464 h 8346397"/>
              <a:gd name="connsiteX65" fmla="*/ 1339302 w 4183596"/>
              <a:gd name="connsiteY65" fmla="*/ 306184 h 8346397"/>
              <a:gd name="connsiteX66" fmla="*/ 1260721 w 4183596"/>
              <a:gd name="connsiteY66" fmla="*/ 346665 h 8346397"/>
              <a:gd name="connsiteX67" fmla="*/ 1191665 w 4183596"/>
              <a:gd name="connsiteY67" fmla="*/ 272847 h 8346397"/>
              <a:gd name="connsiteX68" fmla="*/ 1082127 w 4183596"/>
              <a:gd name="connsiteY68" fmla="*/ 353809 h 8346397"/>
              <a:gd name="connsiteX69" fmla="*/ 1020215 w 4183596"/>
              <a:gd name="connsiteY69" fmla="*/ 420484 h 8346397"/>
              <a:gd name="connsiteX70" fmla="*/ 858290 w 4183596"/>
              <a:gd name="connsiteY70" fmla="*/ 301422 h 8346397"/>
              <a:gd name="connsiteX71" fmla="*/ 796377 w 4183596"/>
              <a:gd name="connsiteY71" fmla="*/ 406196 h 8346397"/>
              <a:gd name="connsiteX72" fmla="*/ 755896 w 4183596"/>
              <a:gd name="connsiteY72" fmla="*/ 341903 h 8346397"/>
              <a:gd name="connsiteX73" fmla="*/ 689221 w 4183596"/>
              <a:gd name="connsiteY73" fmla="*/ 270465 h 8346397"/>
              <a:gd name="connsiteX74" fmla="*/ 667790 w 4183596"/>
              <a:gd name="connsiteY74" fmla="*/ 313328 h 8346397"/>
              <a:gd name="connsiteX75" fmla="*/ 620165 w 4183596"/>
              <a:gd name="connsiteY75" fmla="*/ 382384 h 8346397"/>
              <a:gd name="connsiteX76" fmla="*/ 589208 w 4183596"/>
              <a:gd name="connsiteY76" fmla="*/ 396672 h 8346397"/>
              <a:gd name="connsiteX77" fmla="*/ 498721 w 4183596"/>
              <a:gd name="connsiteY77" fmla="*/ 482397 h 8346397"/>
              <a:gd name="connsiteX78" fmla="*/ 396327 w 4183596"/>
              <a:gd name="connsiteY78" fmla="*/ 380003 h 8346397"/>
              <a:gd name="connsiteX79" fmla="*/ 243927 w 4183596"/>
              <a:gd name="connsiteY79" fmla="*/ 294278 h 8346397"/>
              <a:gd name="connsiteX80" fmla="*/ 174871 w 4183596"/>
              <a:gd name="connsiteY80" fmla="*/ 327615 h 8346397"/>
              <a:gd name="connsiteX81" fmla="*/ 127246 w 4183596"/>
              <a:gd name="connsiteY81" fmla="*/ 410959 h 8346397"/>
              <a:gd name="connsiteX82" fmla="*/ 43902 w 4183596"/>
              <a:gd name="connsiteY82" fmla="*/ 472872 h 8346397"/>
              <a:gd name="connsiteX83" fmla="*/ 8183 w 4183596"/>
              <a:gd name="connsiteY83" fmla="*/ 484778 h 8346397"/>
              <a:gd name="connsiteX84" fmla="*/ 198683 w 4183596"/>
              <a:gd name="connsiteY84" fmla="*/ 689565 h 8346397"/>
              <a:gd name="connsiteX85" fmla="*/ 265359 w 4183596"/>
              <a:gd name="connsiteY85" fmla="*/ 706234 h 8346397"/>
              <a:gd name="connsiteX86" fmla="*/ 298697 w 4183596"/>
              <a:gd name="connsiteY86" fmla="*/ 730047 h 8346397"/>
              <a:gd name="connsiteX87" fmla="*/ 296315 w 4183596"/>
              <a:gd name="connsiteY87" fmla="*/ 901496 h 8346397"/>
              <a:gd name="connsiteX88" fmla="*/ 362990 w 4183596"/>
              <a:gd name="connsiteY88" fmla="*/ 906259 h 8346397"/>
              <a:gd name="connsiteX89" fmla="*/ 401090 w 4183596"/>
              <a:gd name="connsiteY89" fmla="*/ 856253 h 8346397"/>
              <a:gd name="connsiteX90" fmla="*/ 482052 w 4183596"/>
              <a:gd name="connsiteY90" fmla="*/ 894353 h 8346397"/>
              <a:gd name="connsiteX91" fmla="*/ 420140 w 4183596"/>
              <a:gd name="connsiteY91" fmla="*/ 1039609 h 8346397"/>
              <a:gd name="connsiteX92" fmla="*/ 434427 w 4183596"/>
              <a:gd name="connsiteY92" fmla="*/ 1087234 h 8346397"/>
              <a:gd name="connsiteX93" fmla="*/ 379658 w 4183596"/>
              <a:gd name="connsiteY93" fmla="*/ 1139622 h 8346397"/>
              <a:gd name="connsiteX94" fmla="*/ 415377 w 4183596"/>
              <a:gd name="connsiteY94" fmla="*/ 1168196 h 8346397"/>
              <a:gd name="connsiteX95" fmla="*/ 486815 w 4183596"/>
              <a:gd name="connsiteY95" fmla="*/ 1256303 h 8346397"/>
              <a:gd name="connsiteX96" fmla="*/ 527296 w 4183596"/>
              <a:gd name="connsiteY96" fmla="*/ 1344409 h 8346397"/>
              <a:gd name="connsiteX97" fmla="*/ 636833 w 4183596"/>
              <a:gd name="connsiteY97" fmla="*/ 1396797 h 8346397"/>
              <a:gd name="connsiteX98" fmla="*/ 746371 w 4183596"/>
              <a:gd name="connsiteY98" fmla="*/ 1420609 h 8346397"/>
              <a:gd name="connsiteX99" fmla="*/ 829715 w 4183596"/>
              <a:gd name="connsiteY99" fmla="*/ 1468234 h 8346397"/>
              <a:gd name="connsiteX100" fmla="*/ 913058 w 4183596"/>
              <a:gd name="connsiteY100" fmla="*/ 1442040 h 8346397"/>
              <a:gd name="connsiteX101" fmla="*/ 994021 w 4183596"/>
              <a:gd name="connsiteY101" fmla="*/ 1368222 h 8346397"/>
              <a:gd name="connsiteX102" fmla="*/ 1103558 w 4183596"/>
              <a:gd name="connsiteY102" fmla="*/ 1351553 h 8346397"/>
              <a:gd name="connsiteX103" fmla="*/ 1170233 w 4183596"/>
              <a:gd name="connsiteY103" fmla="*/ 1356315 h 8346397"/>
              <a:gd name="connsiteX104" fmla="*/ 1329777 w 4183596"/>
              <a:gd name="connsiteY104" fmla="*/ 1465853 h 8346397"/>
              <a:gd name="connsiteX105" fmla="*/ 1389308 w 4183596"/>
              <a:gd name="connsiteY105" fmla="*/ 1494428 h 8346397"/>
              <a:gd name="connsiteX106" fmla="*/ 1260721 w 4183596"/>
              <a:gd name="connsiteY106" fmla="*/ 1596822 h 8346397"/>
              <a:gd name="connsiteX107" fmla="*/ 1263102 w 4183596"/>
              <a:gd name="connsiteY107" fmla="*/ 1661115 h 8346397"/>
              <a:gd name="connsiteX108" fmla="*/ 1425027 w 4183596"/>
              <a:gd name="connsiteY108" fmla="*/ 1613490 h 8346397"/>
              <a:gd name="connsiteX109" fmla="*/ 1386927 w 4183596"/>
              <a:gd name="connsiteY109" fmla="*/ 1677784 h 8346397"/>
              <a:gd name="connsiteX110" fmla="*/ 1405977 w 4183596"/>
              <a:gd name="connsiteY110" fmla="*/ 1751603 h 8346397"/>
              <a:gd name="connsiteX111" fmla="*/ 1517896 w 4183596"/>
              <a:gd name="connsiteY111" fmla="*/ 1787322 h 8346397"/>
              <a:gd name="connsiteX112" fmla="*/ 1591715 w 4183596"/>
              <a:gd name="connsiteY112" fmla="*/ 1803990 h 8346397"/>
              <a:gd name="connsiteX113" fmla="*/ 1501227 w 4183596"/>
              <a:gd name="connsiteY113" fmla="*/ 1934959 h 8346397"/>
              <a:gd name="connsiteX114" fmla="*/ 1494083 w 4183596"/>
              <a:gd name="connsiteY114" fmla="*/ 1984965 h 8346397"/>
              <a:gd name="connsiteX115" fmla="*/ 1422646 w 4183596"/>
              <a:gd name="connsiteY115" fmla="*/ 2020684 h 8346397"/>
              <a:gd name="connsiteX116" fmla="*/ 1391690 w 4183596"/>
              <a:gd name="connsiteY116" fmla="*/ 2082597 h 8346397"/>
              <a:gd name="connsiteX117" fmla="*/ 1260721 w 4183596"/>
              <a:gd name="connsiteY117" fmla="*/ 2056403 h 8346397"/>
              <a:gd name="connsiteX118" fmla="*/ 1139277 w 4183596"/>
              <a:gd name="connsiteY118" fmla="*/ 2056402 h 8346397"/>
              <a:gd name="connsiteX119" fmla="*/ 1072602 w 4183596"/>
              <a:gd name="connsiteY119" fmla="*/ 2084978 h 8346397"/>
              <a:gd name="connsiteX120" fmla="*/ 1065458 w 4183596"/>
              <a:gd name="connsiteY120" fmla="*/ 2184990 h 8346397"/>
              <a:gd name="connsiteX121" fmla="*/ 977352 w 4183596"/>
              <a:gd name="connsiteY121" fmla="*/ 2273097 h 8346397"/>
              <a:gd name="connsiteX122" fmla="*/ 1120227 w 4183596"/>
              <a:gd name="connsiteY122" fmla="*/ 2335009 h 8346397"/>
              <a:gd name="connsiteX123" fmla="*/ 1170234 w 4183596"/>
              <a:gd name="connsiteY123" fmla="*/ 2370727 h 8346397"/>
              <a:gd name="connsiteX124" fmla="*/ 1222621 w 4183596"/>
              <a:gd name="connsiteY124" fmla="*/ 2387397 h 8346397"/>
              <a:gd name="connsiteX125" fmla="*/ 1272627 w 4183596"/>
              <a:gd name="connsiteY125" fmla="*/ 2437403 h 8346397"/>
              <a:gd name="connsiteX126" fmla="*/ 1329777 w 4183596"/>
              <a:gd name="connsiteY126" fmla="*/ 2458834 h 8346397"/>
              <a:gd name="connsiteX127" fmla="*/ 1422646 w 4183596"/>
              <a:gd name="connsiteY127" fmla="*/ 2535034 h 8346397"/>
              <a:gd name="connsiteX128" fmla="*/ 1508371 w 4183596"/>
              <a:gd name="connsiteY128" fmla="*/ 2568373 h 8346397"/>
              <a:gd name="connsiteX129" fmla="*/ 1641721 w 4183596"/>
              <a:gd name="connsiteY129" fmla="*/ 2716009 h 8346397"/>
              <a:gd name="connsiteX130" fmla="*/ 1725065 w 4183596"/>
              <a:gd name="connsiteY130" fmla="*/ 2870790 h 8346397"/>
              <a:gd name="connsiteX131" fmla="*/ 1850477 w 4183596"/>
              <a:gd name="connsiteY131" fmla="*/ 2931907 h 8346397"/>
              <a:gd name="connsiteX132" fmla="*/ 1896514 w 4183596"/>
              <a:gd name="connsiteY132" fmla="*/ 2977947 h 8346397"/>
              <a:gd name="connsiteX133" fmla="*/ 1927471 w 4183596"/>
              <a:gd name="connsiteY133" fmla="*/ 3082722 h 8346397"/>
              <a:gd name="connsiteX134" fmla="*/ 1989383 w 4183596"/>
              <a:gd name="connsiteY134" fmla="*/ 3185115 h 8346397"/>
              <a:gd name="connsiteX135" fmla="*/ 2051296 w 4183596"/>
              <a:gd name="connsiteY135" fmla="*/ 3223215 h 8346397"/>
              <a:gd name="connsiteX136" fmla="*/ 2182265 w 4183596"/>
              <a:gd name="connsiteY136" fmla="*/ 3370853 h 8346397"/>
              <a:gd name="connsiteX137" fmla="*/ 2325139 w 4183596"/>
              <a:gd name="connsiteY137" fmla="*/ 3447053 h 8346397"/>
              <a:gd name="connsiteX138" fmla="*/ 2384671 w 4183596"/>
              <a:gd name="connsiteY138" fmla="*/ 3532778 h 8346397"/>
              <a:gd name="connsiteX139" fmla="*/ 2432296 w 4183596"/>
              <a:gd name="connsiteY139" fmla="*/ 3599453 h 8346397"/>
              <a:gd name="connsiteX140" fmla="*/ 2479921 w 4183596"/>
              <a:gd name="connsiteY140" fmla="*/ 3589929 h 8346397"/>
              <a:gd name="connsiteX141" fmla="*/ 2484683 w 4183596"/>
              <a:gd name="connsiteY141" fmla="*/ 3742328 h 8346397"/>
              <a:gd name="connsiteX142" fmla="*/ 2537071 w 4183596"/>
              <a:gd name="connsiteY142" fmla="*/ 3835197 h 8346397"/>
              <a:gd name="connsiteX143" fmla="*/ 2529927 w 4183596"/>
              <a:gd name="connsiteY143" fmla="*/ 3873297 h 8346397"/>
              <a:gd name="connsiteX144" fmla="*/ 2598983 w 4183596"/>
              <a:gd name="connsiteY144" fmla="*/ 3909015 h 8346397"/>
              <a:gd name="connsiteX145" fmla="*/ 2656133 w 4183596"/>
              <a:gd name="connsiteY145" fmla="*/ 3854247 h 8346397"/>
              <a:gd name="connsiteX146" fmla="*/ 2689471 w 4183596"/>
              <a:gd name="connsiteY146" fmla="*/ 3937590 h 8346397"/>
              <a:gd name="connsiteX147" fmla="*/ 2734715 w 4183596"/>
              <a:gd name="connsiteY147" fmla="*/ 3982834 h 8346397"/>
              <a:gd name="connsiteX148" fmla="*/ 2808533 w 4183596"/>
              <a:gd name="connsiteY148" fmla="*/ 4006647 h 8346397"/>
              <a:gd name="connsiteX149" fmla="*/ 2860921 w 4183596"/>
              <a:gd name="connsiteY149" fmla="*/ 4075703 h 8346397"/>
              <a:gd name="connsiteX150" fmla="*/ 2946646 w 4183596"/>
              <a:gd name="connsiteY150" fmla="*/ 4130472 h 8346397"/>
              <a:gd name="connsiteX151" fmla="*/ 2999033 w 4183596"/>
              <a:gd name="connsiteY151" fmla="*/ 4163809 h 8346397"/>
              <a:gd name="connsiteX152" fmla="*/ 2870446 w 4183596"/>
              <a:gd name="connsiteY152" fmla="*/ 4256678 h 8346397"/>
              <a:gd name="connsiteX153" fmla="*/ 2868064 w 4183596"/>
              <a:gd name="connsiteY153" fmla="*/ 4311446 h 8346397"/>
              <a:gd name="connsiteX154" fmla="*/ 2970458 w 4183596"/>
              <a:gd name="connsiteY154" fmla="*/ 4428128 h 8346397"/>
              <a:gd name="connsiteX155" fmla="*/ 3065708 w 4183596"/>
              <a:gd name="connsiteY155" fmla="*/ 4490040 h 8346397"/>
              <a:gd name="connsiteX156" fmla="*/ 3096665 w 4183596"/>
              <a:gd name="connsiteY156" fmla="*/ 4528140 h 8346397"/>
              <a:gd name="connsiteX157" fmla="*/ 3082377 w 4183596"/>
              <a:gd name="connsiteY157" fmla="*/ 4609103 h 8346397"/>
              <a:gd name="connsiteX158" fmla="*/ 3077615 w 4183596"/>
              <a:gd name="connsiteY158" fmla="*/ 4692447 h 8346397"/>
              <a:gd name="connsiteX159" fmla="*/ 3034752 w 4183596"/>
              <a:gd name="connsiteY159" fmla="*/ 4701972 h 8346397"/>
              <a:gd name="connsiteX160" fmla="*/ 3008558 w 4183596"/>
              <a:gd name="connsiteY160" fmla="*/ 4718640 h 8346397"/>
              <a:gd name="connsiteX161" fmla="*/ 3053802 w 4183596"/>
              <a:gd name="connsiteY161" fmla="*/ 4795632 h 8346397"/>
              <a:gd name="connsiteX162" fmla="*/ 3037133 w 4183596"/>
              <a:gd name="connsiteY162" fmla="*/ 4868659 h 8346397"/>
              <a:gd name="connsiteX163" fmla="*/ 3020465 w 4183596"/>
              <a:gd name="connsiteY163" fmla="*/ 5004390 h 8346397"/>
              <a:gd name="connsiteX164" fmla="*/ 2982365 w 4183596"/>
              <a:gd name="connsiteY164" fmla="*/ 5044872 h 8346397"/>
              <a:gd name="connsiteX165" fmla="*/ 2965696 w 4183596"/>
              <a:gd name="connsiteY165" fmla="*/ 5166315 h 8346397"/>
              <a:gd name="connsiteX166" fmla="*/ 2937121 w 4183596"/>
              <a:gd name="connsiteY166" fmla="*/ 5285378 h 8346397"/>
              <a:gd name="connsiteX167" fmla="*/ 2989508 w 4183596"/>
              <a:gd name="connsiteY167" fmla="*/ 5302047 h 8346397"/>
              <a:gd name="connsiteX168" fmla="*/ 2987127 w 4183596"/>
              <a:gd name="connsiteY168" fmla="*/ 5347290 h 8346397"/>
              <a:gd name="connsiteX169" fmla="*/ 2984746 w 4183596"/>
              <a:gd name="connsiteY169" fmla="*/ 5402059 h 8346397"/>
              <a:gd name="connsiteX170" fmla="*/ 3041896 w 4183596"/>
              <a:gd name="connsiteY170" fmla="*/ 5471115 h 8346397"/>
              <a:gd name="connsiteX171" fmla="*/ 3089521 w 4183596"/>
              <a:gd name="connsiteY171" fmla="*/ 5597322 h 8346397"/>
              <a:gd name="connsiteX172" fmla="*/ 2996652 w 4183596"/>
              <a:gd name="connsiteY172" fmla="*/ 5887834 h 8346397"/>
              <a:gd name="connsiteX173" fmla="*/ 3018083 w 4183596"/>
              <a:gd name="connsiteY173" fmla="*/ 5942603 h 8346397"/>
              <a:gd name="connsiteX174" fmla="*/ 3044277 w 4183596"/>
              <a:gd name="connsiteY174" fmla="*/ 5994990 h 8346397"/>
              <a:gd name="connsiteX175" fmla="*/ 3049040 w 4183596"/>
              <a:gd name="connsiteY175" fmla="*/ 6099765 h 8346397"/>
              <a:gd name="connsiteX176" fmla="*/ 3028402 w 4183596"/>
              <a:gd name="connsiteY176" fmla="*/ 6195807 h 8346397"/>
              <a:gd name="connsiteX177" fmla="*/ 2956170 w 4183596"/>
              <a:gd name="connsiteY177" fmla="*/ 6259310 h 8346397"/>
              <a:gd name="connsiteX178" fmla="*/ 2920452 w 4183596"/>
              <a:gd name="connsiteY178" fmla="*/ 6240259 h 8346397"/>
              <a:gd name="connsiteX179" fmla="*/ 2849015 w 4183596"/>
              <a:gd name="connsiteY179" fmla="*/ 6252165 h 8346397"/>
              <a:gd name="connsiteX180" fmla="*/ 2713283 w 4183596"/>
              <a:gd name="connsiteY180" fmla="*/ 6364084 h 8346397"/>
              <a:gd name="connsiteX181" fmla="*/ 2606127 w 4183596"/>
              <a:gd name="connsiteY181" fmla="*/ 6349797 h 8346397"/>
              <a:gd name="connsiteX182" fmla="*/ 2575171 w 4183596"/>
              <a:gd name="connsiteY182" fmla="*/ 6378372 h 8346397"/>
              <a:gd name="connsiteX183" fmla="*/ 2508495 w 4183596"/>
              <a:gd name="connsiteY183" fmla="*/ 6423614 h 8346397"/>
              <a:gd name="connsiteX184" fmla="*/ 2391815 w 4183596"/>
              <a:gd name="connsiteY184" fmla="*/ 6411709 h 8346397"/>
              <a:gd name="connsiteX185" fmla="*/ 2368002 w 4183596"/>
              <a:gd name="connsiteY185" fmla="*/ 6528390 h 8346397"/>
              <a:gd name="connsiteX186" fmla="*/ 2363240 w 4183596"/>
              <a:gd name="connsiteY186" fmla="*/ 6564109 h 8346397"/>
              <a:gd name="connsiteX187" fmla="*/ 2339428 w 4183596"/>
              <a:gd name="connsiteY187" fmla="*/ 6583159 h 8346397"/>
              <a:gd name="connsiteX188" fmla="*/ 2141783 w 4183596"/>
              <a:gd name="connsiteY188" fmla="*/ 6535534 h 8346397"/>
              <a:gd name="connsiteX189" fmla="*/ 2103683 w 4183596"/>
              <a:gd name="connsiteY189" fmla="*/ 6587922 h 8346397"/>
              <a:gd name="connsiteX190" fmla="*/ 2072727 w 4183596"/>
              <a:gd name="connsiteY190" fmla="*/ 6683172 h 8346397"/>
              <a:gd name="connsiteX191" fmla="*/ 2039389 w 4183596"/>
              <a:gd name="connsiteY191" fmla="*/ 6747465 h 8346397"/>
              <a:gd name="connsiteX192" fmla="*/ 2051296 w 4183596"/>
              <a:gd name="connsiteY192" fmla="*/ 6809378 h 8346397"/>
              <a:gd name="connsiteX193" fmla="*/ 2184646 w 4183596"/>
              <a:gd name="connsiteY193" fmla="*/ 6921297 h 8346397"/>
              <a:gd name="connsiteX194" fmla="*/ 2253702 w 4183596"/>
              <a:gd name="connsiteY194" fmla="*/ 6954634 h 8346397"/>
              <a:gd name="connsiteX195" fmla="*/ 2237033 w 4183596"/>
              <a:gd name="connsiteY195" fmla="*/ 6978447 h 8346397"/>
              <a:gd name="connsiteX196" fmla="*/ 2201315 w 4183596"/>
              <a:gd name="connsiteY196" fmla="*/ 6997497 h 8346397"/>
              <a:gd name="connsiteX197" fmla="*/ 2234652 w 4183596"/>
              <a:gd name="connsiteY197" fmla="*/ 7073697 h 8346397"/>
              <a:gd name="connsiteX198" fmla="*/ 2203696 w 4183596"/>
              <a:gd name="connsiteY198" fmla="*/ 7095128 h 8346397"/>
              <a:gd name="connsiteX199" fmla="*/ 2098921 w 4183596"/>
              <a:gd name="connsiteY199" fmla="*/ 7033215 h 8346397"/>
              <a:gd name="connsiteX200" fmla="*/ 2056058 w 4183596"/>
              <a:gd name="connsiteY200" fmla="*/ 7059409 h 8346397"/>
              <a:gd name="connsiteX201" fmla="*/ 1996527 w 4183596"/>
              <a:gd name="connsiteY201" fmla="*/ 6957015 h 8346397"/>
              <a:gd name="connsiteX202" fmla="*/ 1879846 w 4183596"/>
              <a:gd name="connsiteY202" fmla="*/ 6983209 h 8346397"/>
              <a:gd name="connsiteX203" fmla="*/ 1815552 w 4183596"/>
              <a:gd name="connsiteY203" fmla="*/ 6987972 h 8346397"/>
              <a:gd name="connsiteX204" fmla="*/ 1765546 w 4183596"/>
              <a:gd name="connsiteY204" fmla="*/ 6983210 h 8346397"/>
              <a:gd name="connsiteX205" fmla="*/ 1708396 w 4183596"/>
              <a:gd name="connsiteY205" fmla="*/ 7028453 h 8346397"/>
              <a:gd name="connsiteX206" fmla="*/ 1529802 w 4183596"/>
              <a:gd name="connsiteY206" fmla="*/ 6987972 h 8346397"/>
              <a:gd name="connsiteX207" fmla="*/ 1553614 w 4183596"/>
              <a:gd name="connsiteY207" fmla="*/ 7114178 h 8346397"/>
              <a:gd name="connsiteX208" fmla="*/ 1477415 w 4183596"/>
              <a:gd name="connsiteY208" fmla="*/ 7159422 h 8346397"/>
              <a:gd name="connsiteX209" fmla="*/ 1415502 w 4183596"/>
              <a:gd name="connsiteY209" fmla="*/ 7226096 h 8346397"/>
              <a:gd name="connsiteX210" fmla="*/ 1265483 w 4183596"/>
              <a:gd name="connsiteY210" fmla="*/ 7218953 h 8346397"/>
              <a:gd name="connsiteX211" fmla="*/ 1213096 w 4183596"/>
              <a:gd name="connsiteY211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63364 w 4183596"/>
              <a:gd name="connsiteY5" fmla="*/ 3987595 h 8346397"/>
              <a:gd name="connsiteX6" fmla="*/ 3234777 w 4183596"/>
              <a:gd name="connsiteY6" fmla="*/ 3968545 h 8346397"/>
              <a:gd name="connsiteX7" fmla="*/ 2996652 w 4183596"/>
              <a:gd name="connsiteY7" fmla="*/ 3739945 h 8346397"/>
              <a:gd name="connsiteX8" fmla="*/ 2591839 w 4183596"/>
              <a:gd name="connsiteY8" fmla="*/ 3354183 h 8346397"/>
              <a:gd name="connsiteX9" fmla="*/ 2468015 w 4183596"/>
              <a:gd name="connsiteY9" fmla="*/ 3049382 h 8346397"/>
              <a:gd name="connsiteX10" fmla="*/ 2432296 w 4183596"/>
              <a:gd name="connsiteY10" fmla="*/ 2961276 h 8346397"/>
              <a:gd name="connsiteX11" fmla="*/ 2387052 w 4183596"/>
              <a:gd name="connsiteY11" fmla="*/ 2954132 h 8346397"/>
              <a:gd name="connsiteX12" fmla="*/ 2365621 w 4183596"/>
              <a:gd name="connsiteY12" fmla="*/ 2958895 h 8346397"/>
              <a:gd name="connsiteX13" fmla="*/ 2315615 w 4183596"/>
              <a:gd name="connsiteY13" fmla="*/ 2896982 h 8346397"/>
              <a:gd name="connsiteX14" fmla="*/ 2234652 w 4183596"/>
              <a:gd name="connsiteY14" fmla="*/ 2880313 h 8346397"/>
              <a:gd name="connsiteX15" fmla="*/ 2182265 w 4183596"/>
              <a:gd name="connsiteY15" fmla="*/ 2811257 h 8346397"/>
              <a:gd name="connsiteX16" fmla="*/ 2115590 w 4183596"/>
              <a:gd name="connsiteY16" fmla="*/ 2727913 h 8346397"/>
              <a:gd name="connsiteX17" fmla="*/ 2091777 w 4183596"/>
              <a:gd name="connsiteY17" fmla="*/ 2670763 h 8346397"/>
              <a:gd name="connsiteX18" fmla="*/ 2006845 w 4183596"/>
              <a:gd name="connsiteY18" fmla="*/ 2527095 h 8346397"/>
              <a:gd name="connsiteX19" fmla="*/ 1953665 w 4183596"/>
              <a:gd name="connsiteY19" fmla="*/ 2451688 h 8346397"/>
              <a:gd name="connsiteX20" fmla="*/ 2006052 w 4183596"/>
              <a:gd name="connsiteY20" fmla="*/ 2337388 h 8346397"/>
              <a:gd name="connsiteX21" fmla="*/ 2072727 w 4183596"/>
              <a:gd name="connsiteY21" fmla="*/ 2256426 h 8346397"/>
              <a:gd name="connsiteX22" fmla="*/ 2056058 w 4183596"/>
              <a:gd name="connsiteY22" fmla="*/ 2223088 h 8346397"/>
              <a:gd name="connsiteX23" fmla="*/ 2067965 w 4183596"/>
              <a:gd name="connsiteY23" fmla="*/ 2130220 h 8346397"/>
              <a:gd name="connsiteX24" fmla="*/ 2137021 w 4183596"/>
              <a:gd name="connsiteY24" fmla="*/ 1992107 h 8346397"/>
              <a:gd name="connsiteX25" fmla="*/ 2165596 w 4183596"/>
              <a:gd name="connsiteY25" fmla="*/ 1944482 h 8346397"/>
              <a:gd name="connsiteX26" fmla="*/ 2203696 w 4183596"/>
              <a:gd name="connsiteY26" fmla="*/ 1937338 h 8346397"/>
              <a:gd name="connsiteX27" fmla="*/ 2198933 w 4183596"/>
              <a:gd name="connsiteY27" fmla="*/ 1906382 h 8346397"/>
              <a:gd name="connsiteX28" fmla="*/ 2406102 w 4183596"/>
              <a:gd name="connsiteY28" fmla="*/ 1782557 h 8346397"/>
              <a:gd name="connsiteX29" fmla="*/ 2494208 w 4183596"/>
              <a:gd name="connsiteY29" fmla="*/ 1715882 h 8346397"/>
              <a:gd name="connsiteX30" fmla="*/ 2513258 w 4183596"/>
              <a:gd name="connsiteY30" fmla="*/ 1630157 h 8346397"/>
              <a:gd name="connsiteX31" fmla="*/ 2522784 w 4183596"/>
              <a:gd name="connsiteY31" fmla="*/ 1584913 h 8346397"/>
              <a:gd name="connsiteX32" fmla="*/ 2577552 w 4183596"/>
              <a:gd name="connsiteY32" fmla="*/ 1527763 h 8346397"/>
              <a:gd name="connsiteX33" fmla="*/ 2606127 w 4183596"/>
              <a:gd name="connsiteY33" fmla="*/ 1499188 h 8346397"/>
              <a:gd name="connsiteX34" fmla="*/ 2634702 w 4183596"/>
              <a:gd name="connsiteY34" fmla="*/ 1492045 h 8346397"/>
              <a:gd name="connsiteX35" fmla="*/ 2672802 w 4183596"/>
              <a:gd name="connsiteY35" fmla="*/ 1368220 h 8346397"/>
              <a:gd name="connsiteX36" fmla="*/ 2806153 w 4183596"/>
              <a:gd name="connsiteY36" fmla="*/ 1334883 h 8346397"/>
              <a:gd name="connsiteX37" fmla="*/ 2944265 w 4183596"/>
              <a:gd name="connsiteY37" fmla="*/ 1325357 h 8346397"/>
              <a:gd name="connsiteX38" fmla="*/ 2968077 w 4183596"/>
              <a:gd name="connsiteY38" fmla="*/ 1206295 h 8346397"/>
              <a:gd name="connsiteX39" fmla="*/ 3049040 w 4183596"/>
              <a:gd name="connsiteY39" fmla="*/ 1169783 h 8346397"/>
              <a:gd name="connsiteX40" fmla="*/ 3153814 w 4183596"/>
              <a:gd name="connsiteY40" fmla="*/ 1125332 h 8346397"/>
              <a:gd name="connsiteX41" fmla="*/ 3225252 w 4183596"/>
              <a:gd name="connsiteY41" fmla="*/ 1049132 h 8346397"/>
              <a:gd name="connsiteX42" fmla="*/ 3310977 w 4183596"/>
              <a:gd name="connsiteY42" fmla="*/ 996745 h 8346397"/>
              <a:gd name="connsiteX43" fmla="*/ 3056977 w 4183596"/>
              <a:gd name="connsiteY43" fmla="*/ 982457 h 8346397"/>
              <a:gd name="connsiteX44" fmla="*/ 2958552 w 4183596"/>
              <a:gd name="connsiteY44" fmla="*/ 976107 h 8346397"/>
              <a:gd name="connsiteX45" fmla="*/ 2926802 w 4183596"/>
              <a:gd name="connsiteY45" fmla="*/ 906257 h 8346397"/>
              <a:gd name="connsiteX46" fmla="*/ 2866477 w 4183596"/>
              <a:gd name="connsiteY46" fmla="*/ 893559 h 8346397"/>
              <a:gd name="connsiteX47" fmla="*/ 2799802 w 4183596"/>
              <a:gd name="connsiteY47" fmla="*/ 874507 h 8346397"/>
              <a:gd name="connsiteX48" fmla="*/ 2761702 w 4183596"/>
              <a:gd name="connsiteY48" fmla="*/ 807832 h 8346397"/>
              <a:gd name="connsiteX49" fmla="*/ 2609302 w 4183596"/>
              <a:gd name="connsiteY49" fmla="*/ 760207 h 8346397"/>
              <a:gd name="connsiteX50" fmla="*/ 2580727 w 4183596"/>
              <a:gd name="connsiteY50" fmla="*/ 604632 h 8346397"/>
              <a:gd name="connsiteX51" fmla="*/ 2526752 w 4183596"/>
              <a:gd name="connsiteY51" fmla="*/ 531609 h 8346397"/>
              <a:gd name="connsiteX52" fmla="*/ 2596602 w 4183596"/>
              <a:gd name="connsiteY52" fmla="*/ 407782 h 8346397"/>
              <a:gd name="connsiteX53" fmla="*/ 2629939 w 4183596"/>
              <a:gd name="connsiteY53" fmla="*/ 310947 h 8346397"/>
              <a:gd name="connsiteX54" fmla="*/ 2517227 w 4183596"/>
              <a:gd name="connsiteY54" fmla="*/ 239507 h 8346397"/>
              <a:gd name="connsiteX55" fmla="*/ 2402927 w 4183596"/>
              <a:gd name="connsiteY55" fmla="*/ 271257 h 8346397"/>
              <a:gd name="connsiteX56" fmla="*/ 2275927 w 4183596"/>
              <a:gd name="connsiteY56" fmla="*/ 198232 h 8346397"/>
              <a:gd name="connsiteX57" fmla="*/ 2133052 w 4183596"/>
              <a:gd name="connsiteY57" fmla="*/ 233157 h 8346397"/>
              <a:gd name="connsiteX58" fmla="*/ 1913977 w 4183596"/>
              <a:gd name="connsiteY58" fmla="*/ 36309 h 8346397"/>
              <a:gd name="connsiteX59" fmla="*/ 1777452 w 4183596"/>
              <a:gd name="connsiteY59" fmla="*/ 13289 h 8346397"/>
              <a:gd name="connsiteX60" fmla="*/ 1703633 w 4183596"/>
              <a:gd name="connsiteY60" fmla="*/ 41864 h 8346397"/>
              <a:gd name="connsiteX61" fmla="*/ 1615527 w 4183596"/>
              <a:gd name="connsiteY61" fmla="*/ 75203 h 8346397"/>
              <a:gd name="connsiteX62" fmla="*/ 1515515 w 4183596"/>
              <a:gd name="connsiteY62" fmla="*/ 129971 h 8346397"/>
              <a:gd name="connsiteX63" fmla="*/ 1525040 w 4183596"/>
              <a:gd name="connsiteY63" fmla="*/ 194264 h 8346397"/>
              <a:gd name="connsiteX64" fmla="*/ 1505990 w 4183596"/>
              <a:gd name="connsiteY64" fmla="*/ 251415 h 8346397"/>
              <a:gd name="connsiteX65" fmla="*/ 1413121 w 4183596"/>
              <a:gd name="connsiteY65" fmla="*/ 270464 h 8346397"/>
              <a:gd name="connsiteX66" fmla="*/ 1339302 w 4183596"/>
              <a:gd name="connsiteY66" fmla="*/ 306184 h 8346397"/>
              <a:gd name="connsiteX67" fmla="*/ 1260721 w 4183596"/>
              <a:gd name="connsiteY67" fmla="*/ 346665 h 8346397"/>
              <a:gd name="connsiteX68" fmla="*/ 1191665 w 4183596"/>
              <a:gd name="connsiteY68" fmla="*/ 272847 h 8346397"/>
              <a:gd name="connsiteX69" fmla="*/ 1082127 w 4183596"/>
              <a:gd name="connsiteY69" fmla="*/ 353809 h 8346397"/>
              <a:gd name="connsiteX70" fmla="*/ 1020215 w 4183596"/>
              <a:gd name="connsiteY70" fmla="*/ 420484 h 8346397"/>
              <a:gd name="connsiteX71" fmla="*/ 858290 w 4183596"/>
              <a:gd name="connsiteY71" fmla="*/ 301422 h 8346397"/>
              <a:gd name="connsiteX72" fmla="*/ 796377 w 4183596"/>
              <a:gd name="connsiteY72" fmla="*/ 406196 h 8346397"/>
              <a:gd name="connsiteX73" fmla="*/ 755896 w 4183596"/>
              <a:gd name="connsiteY73" fmla="*/ 341903 h 8346397"/>
              <a:gd name="connsiteX74" fmla="*/ 689221 w 4183596"/>
              <a:gd name="connsiteY74" fmla="*/ 270465 h 8346397"/>
              <a:gd name="connsiteX75" fmla="*/ 667790 w 4183596"/>
              <a:gd name="connsiteY75" fmla="*/ 313328 h 8346397"/>
              <a:gd name="connsiteX76" fmla="*/ 620165 w 4183596"/>
              <a:gd name="connsiteY76" fmla="*/ 382384 h 8346397"/>
              <a:gd name="connsiteX77" fmla="*/ 589208 w 4183596"/>
              <a:gd name="connsiteY77" fmla="*/ 396672 h 8346397"/>
              <a:gd name="connsiteX78" fmla="*/ 498721 w 4183596"/>
              <a:gd name="connsiteY78" fmla="*/ 482397 h 8346397"/>
              <a:gd name="connsiteX79" fmla="*/ 396327 w 4183596"/>
              <a:gd name="connsiteY79" fmla="*/ 380003 h 8346397"/>
              <a:gd name="connsiteX80" fmla="*/ 243927 w 4183596"/>
              <a:gd name="connsiteY80" fmla="*/ 294278 h 8346397"/>
              <a:gd name="connsiteX81" fmla="*/ 174871 w 4183596"/>
              <a:gd name="connsiteY81" fmla="*/ 327615 h 8346397"/>
              <a:gd name="connsiteX82" fmla="*/ 127246 w 4183596"/>
              <a:gd name="connsiteY82" fmla="*/ 410959 h 8346397"/>
              <a:gd name="connsiteX83" fmla="*/ 43902 w 4183596"/>
              <a:gd name="connsiteY83" fmla="*/ 472872 h 8346397"/>
              <a:gd name="connsiteX84" fmla="*/ 8183 w 4183596"/>
              <a:gd name="connsiteY84" fmla="*/ 484778 h 8346397"/>
              <a:gd name="connsiteX85" fmla="*/ 198683 w 4183596"/>
              <a:gd name="connsiteY85" fmla="*/ 689565 h 8346397"/>
              <a:gd name="connsiteX86" fmla="*/ 265359 w 4183596"/>
              <a:gd name="connsiteY86" fmla="*/ 706234 h 8346397"/>
              <a:gd name="connsiteX87" fmla="*/ 298697 w 4183596"/>
              <a:gd name="connsiteY87" fmla="*/ 730047 h 8346397"/>
              <a:gd name="connsiteX88" fmla="*/ 296315 w 4183596"/>
              <a:gd name="connsiteY88" fmla="*/ 901496 h 8346397"/>
              <a:gd name="connsiteX89" fmla="*/ 362990 w 4183596"/>
              <a:gd name="connsiteY89" fmla="*/ 906259 h 8346397"/>
              <a:gd name="connsiteX90" fmla="*/ 401090 w 4183596"/>
              <a:gd name="connsiteY90" fmla="*/ 856253 h 8346397"/>
              <a:gd name="connsiteX91" fmla="*/ 482052 w 4183596"/>
              <a:gd name="connsiteY91" fmla="*/ 894353 h 8346397"/>
              <a:gd name="connsiteX92" fmla="*/ 420140 w 4183596"/>
              <a:gd name="connsiteY92" fmla="*/ 1039609 h 8346397"/>
              <a:gd name="connsiteX93" fmla="*/ 434427 w 4183596"/>
              <a:gd name="connsiteY93" fmla="*/ 1087234 h 8346397"/>
              <a:gd name="connsiteX94" fmla="*/ 379658 w 4183596"/>
              <a:gd name="connsiteY94" fmla="*/ 1139622 h 8346397"/>
              <a:gd name="connsiteX95" fmla="*/ 415377 w 4183596"/>
              <a:gd name="connsiteY95" fmla="*/ 1168196 h 8346397"/>
              <a:gd name="connsiteX96" fmla="*/ 486815 w 4183596"/>
              <a:gd name="connsiteY96" fmla="*/ 1256303 h 8346397"/>
              <a:gd name="connsiteX97" fmla="*/ 527296 w 4183596"/>
              <a:gd name="connsiteY97" fmla="*/ 1344409 h 8346397"/>
              <a:gd name="connsiteX98" fmla="*/ 636833 w 4183596"/>
              <a:gd name="connsiteY98" fmla="*/ 1396797 h 8346397"/>
              <a:gd name="connsiteX99" fmla="*/ 746371 w 4183596"/>
              <a:gd name="connsiteY99" fmla="*/ 1420609 h 8346397"/>
              <a:gd name="connsiteX100" fmla="*/ 829715 w 4183596"/>
              <a:gd name="connsiteY100" fmla="*/ 1468234 h 8346397"/>
              <a:gd name="connsiteX101" fmla="*/ 913058 w 4183596"/>
              <a:gd name="connsiteY101" fmla="*/ 1442040 h 8346397"/>
              <a:gd name="connsiteX102" fmla="*/ 994021 w 4183596"/>
              <a:gd name="connsiteY102" fmla="*/ 1368222 h 8346397"/>
              <a:gd name="connsiteX103" fmla="*/ 1103558 w 4183596"/>
              <a:gd name="connsiteY103" fmla="*/ 1351553 h 8346397"/>
              <a:gd name="connsiteX104" fmla="*/ 1170233 w 4183596"/>
              <a:gd name="connsiteY104" fmla="*/ 1356315 h 8346397"/>
              <a:gd name="connsiteX105" fmla="*/ 1329777 w 4183596"/>
              <a:gd name="connsiteY105" fmla="*/ 1465853 h 8346397"/>
              <a:gd name="connsiteX106" fmla="*/ 1389308 w 4183596"/>
              <a:gd name="connsiteY106" fmla="*/ 1494428 h 8346397"/>
              <a:gd name="connsiteX107" fmla="*/ 1260721 w 4183596"/>
              <a:gd name="connsiteY107" fmla="*/ 1596822 h 8346397"/>
              <a:gd name="connsiteX108" fmla="*/ 1263102 w 4183596"/>
              <a:gd name="connsiteY108" fmla="*/ 1661115 h 8346397"/>
              <a:gd name="connsiteX109" fmla="*/ 1425027 w 4183596"/>
              <a:gd name="connsiteY109" fmla="*/ 1613490 h 8346397"/>
              <a:gd name="connsiteX110" fmla="*/ 1386927 w 4183596"/>
              <a:gd name="connsiteY110" fmla="*/ 1677784 h 8346397"/>
              <a:gd name="connsiteX111" fmla="*/ 1405977 w 4183596"/>
              <a:gd name="connsiteY111" fmla="*/ 1751603 h 8346397"/>
              <a:gd name="connsiteX112" fmla="*/ 1517896 w 4183596"/>
              <a:gd name="connsiteY112" fmla="*/ 1787322 h 8346397"/>
              <a:gd name="connsiteX113" fmla="*/ 1591715 w 4183596"/>
              <a:gd name="connsiteY113" fmla="*/ 1803990 h 8346397"/>
              <a:gd name="connsiteX114" fmla="*/ 1501227 w 4183596"/>
              <a:gd name="connsiteY114" fmla="*/ 1934959 h 8346397"/>
              <a:gd name="connsiteX115" fmla="*/ 1494083 w 4183596"/>
              <a:gd name="connsiteY115" fmla="*/ 1984965 h 8346397"/>
              <a:gd name="connsiteX116" fmla="*/ 1422646 w 4183596"/>
              <a:gd name="connsiteY116" fmla="*/ 2020684 h 8346397"/>
              <a:gd name="connsiteX117" fmla="*/ 1391690 w 4183596"/>
              <a:gd name="connsiteY117" fmla="*/ 2082597 h 8346397"/>
              <a:gd name="connsiteX118" fmla="*/ 1260721 w 4183596"/>
              <a:gd name="connsiteY118" fmla="*/ 2056403 h 8346397"/>
              <a:gd name="connsiteX119" fmla="*/ 1139277 w 4183596"/>
              <a:gd name="connsiteY119" fmla="*/ 2056402 h 8346397"/>
              <a:gd name="connsiteX120" fmla="*/ 1072602 w 4183596"/>
              <a:gd name="connsiteY120" fmla="*/ 2084978 h 8346397"/>
              <a:gd name="connsiteX121" fmla="*/ 1065458 w 4183596"/>
              <a:gd name="connsiteY121" fmla="*/ 2184990 h 8346397"/>
              <a:gd name="connsiteX122" fmla="*/ 977352 w 4183596"/>
              <a:gd name="connsiteY122" fmla="*/ 2273097 h 8346397"/>
              <a:gd name="connsiteX123" fmla="*/ 1120227 w 4183596"/>
              <a:gd name="connsiteY123" fmla="*/ 2335009 h 8346397"/>
              <a:gd name="connsiteX124" fmla="*/ 1170234 w 4183596"/>
              <a:gd name="connsiteY124" fmla="*/ 2370727 h 8346397"/>
              <a:gd name="connsiteX125" fmla="*/ 1222621 w 4183596"/>
              <a:gd name="connsiteY125" fmla="*/ 2387397 h 8346397"/>
              <a:gd name="connsiteX126" fmla="*/ 1272627 w 4183596"/>
              <a:gd name="connsiteY126" fmla="*/ 2437403 h 8346397"/>
              <a:gd name="connsiteX127" fmla="*/ 1329777 w 4183596"/>
              <a:gd name="connsiteY127" fmla="*/ 2458834 h 8346397"/>
              <a:gd name="connsiteX128" fmla="*/ 1422646 w 4183596"/>
              <a:gd name="connsiteY128" fmla="*/ 2535034 h 8346397"/>
              <a:gd name="connsiteX129" fmla="*/ 1508371 w 4183596"/>
              <a:gd name="connsiteY129" fmla="*/ 2568373 h 8346397"/>
              <a:gd name="connsiteX130" fmla="*/ 1641721 w 4183596"/>
              <a:gd name="connsiteY130" fmla="*/ 2716009 h 8346397"/>
              <a:gd name="connsiteX131" fmla="*/ 1725065 w 4183596"/>
              <a:gd name="connsiteY131" fmla="*/ 2870790 h 8346397"/>
              <a:gd name="connsiteX132" fmla="*/ 1850477 w 4183596"/>
              <a:gd name="connsiteY132" fmla="*/ 2931907 h 8346397"/>
              <a:gd name="connsiteX133" fmla="*/ 1896514 w 4183596"/>
              <a:gd name="connsiteY133" fmla="*/ 2977947 h 8346397"/>
              <a:gd name="connsiteX134" fmla="*/ 1927471 w 4183596"/>
              <a:gd name="connsiteY134" fmla="*/ 3082722 h 8346397"/>
              <a:gd name="connsiteX135" fmla="*/ 1989383 w 4183596"/>
              <a:gd name="connsiteY135" fmla="*/ 3185115 h 8346397"/>
              <a:gd name="connsiteX136" fmla="*/ 2051296 w 4183596"/>
              <a:gd name="connsiteY136" fmla="*/ 3223215 h 8346397"/>
              <a:gd name="connsiteX137" fmla="*/ 2182265 w 4183596"/>
              <a:gd name="connsiteY137" fmla="*/ 3370853 h 8346397"/>
              <a:gd name="connsiteX138" fmla="*/ 2325139 w 4183596"/>
              <a:gd name="connsiteY138" fmla="*/ 3447053 h 8346397"/>
              <a:gd name="connsiteX139" fmla="*/ 2384671 w 4183596"/>
              <a:gd name="connsiteY139" fmla="*/ 3532778 h 8346397"/>
              <a:gd name="connsiteX140" fmla="*/ 2432296 w 4183596"/>
              <a:gd name="connsiteY140" fmla="*/ 3599453 h 8346397"/>
              <a:gd name="connsiteX141" fmla="*/ 2479921 w 4183596"/>
              <a:gd name="connsiteY141" fmla="*/ 3589929 h 8346397"/>
              <a:gd name="connsiteX142" fmla="*/ 2484683 w 4183596"/>
              <a:gd name="connsiteY142" fmla="*/ 3742328 h 8346397"/>
              <a:gd name="connsiteX143" fmla="*/ 2537071 w 4183596"/>
              <a:gd name="connsiteY143" fmla="*/ 3835197 h 8346397"/>
              <a:gd name="connsiteX144" fmla="*/ 2529927 w 4183596"/>
              <a:gd name="connsiteY144" fmla="*/ 3873297 h 8346397"/>
              <a:gd name="connsiteX145" fmla="*/ 2598983 w 4183596"/>
              <a:gd name="connsiteY145" fmla="*/ 3909015 h 8346397"/>
              <a:gd name="connsiteX146" fmla="*/ 2656133 w 4183596"/>
              <a:gd name="connsiteY146" fmla="*/ 3854247 h 8346397"/>
              <a:gd name="connsiteX147" fmla="*/ 2689471 w 4183596"/>
              <a:gd name="connsiteY147" fmla="*/ 3937590 h 8346397"/>
              <a:gd name="connsiteX148" fmla="*/ 2734715 w 4183596"/>
              <a:gd name="connsiteY148" fmla="*/ 3982834 h 8346397"/>
              <a:gd name="connsiteX149" fmla="*/ 2808533 w 4183596"/>
              <a:gd name="connsiteY149" fmla="*/ 4006647 h 8346397"/>
              <a:gd name="connsiteX150" fmla="*/ 2860921 w 4183596"/>
              <a:gd name="connsiteY150" fmla="*/ 4075703 h 8346397"/>
              <a:gd name="connsiteX151" fmla="*/ 2946646 w 4183596"/>
              <a:gd name="connsiteY151" fmla="*/ 4130472 h 8346397"/>
              <a:gd name="connsiteX152" fmla="*/ 2999033 w 4183596"/>
              <a:gd name="connsiteY152" fmla="*/ 4163809 h 8346397"/>
              <a:gd name="connsiteX153" fmla="*/ 2870446 w 4183596"/>
              <a:gd name="connsiteY153" fmla="*/ 4256678 h 8346397"/>
              <a:gd name="connsiteX154" fmla="*/ 2868064 w 4183596"/>
              <a:gd name="connsiteY154" fmla="*/ 4311446 h 8346397"/>
              <a:gd name="connsiteX155" fmla="*/ 2970458 w 4183596"/>
              <a:gd name="connsiteY155" fmla="*/ 4428128 h 8346397"/>
              <a:gd name="connsiteX156" fmla="*/ 3065708 w 4183596"/>
              <a:gd name="connsiteY156" fmla="*/ 4490040 h 8346397"/>
              <a:gd name="connsiteX157" fmla="*/ 3096665 w 4183596"/>
              <a:gd name="connsiteY157" fmla="*/ 4528140 h 8346397"/>
              <a:gd name="connsiteX158" fmla="*/ 3082377 w 4183596"/>
              <a:gd name="connsiteY158" fmla="*/ 4609103 h 8346397"/>
              <a:gd name="connsiteX159" fmla="*/ 3077615 w 4183596"/>
              <a:gd name="connsiteY159" fmla="*/ 4692447 h 8346397"/>
              <a:gd name="connsiteX160" fmla="*/ 3034752 w 4183596"/>
              <a:gd name="connsiteY160" fmla="*/ 4701972 h 8346397"/>
              <a:gd name="connsiteX161" fmla="*/ 3008558 w 4183596"/>
              <a:gd name="connsiteY161" fmla="*/ 4718640 h 8346397"/>
              <a:gd name="connsiteX162" fmla="*/ 3053802 w 4183596"/>
              <a:gd name="connsiteY162" fmla="*/ 4795632 h 8346397"/>
              <a:gd name="connsiteX163" fmla="*/ 3037133 w 4183596"/>
              <a:gd name="connsiteY163" fmla="*/ 4868659 h 8346397"/>
              <a:gd name="connsiteX164" fmla="*/ 3020465 w 4183596"/>
              <a:gd name="connsiteY164" fmla="*/ 5004390 h 8346397"/>
              <a:gd name="connsiteX165" fmla="*/ 2982365 w 4183596"/>
              <a:gd name="connsiteY165" fmla="*/ 5044872 h 8346397"/>
              <a:gd name="connsiteX166" fmla="*/ 2965696 w 4183596"/>
              <a:gd name="connsiteY166" fmla="*/ 5166315 h 8346397"/>
              <a:gd name="connsiteX167" fmla="*/ 2937121 w 4183596"/>
              <a:gd name="connsiteY167" fmla="*/ 5285378 h 8346397"/>
              <a:gd name="connsiteX168" fmla="*/ 2989508 w 4183596"/>
              <a:gd name="connsiteY168" fmla="*/ 5302047 h 8346397"/>
              <a:gd name="connsiteX169" fmla="*/ 2987127 w 4183596"/>
              <a:gd name="connsiteY169" fmla="*/ 5347290 h 8346397"/>
              <a:gd name="connsiteX170" fmla="*/ 2984746 w 4183596"/>
              <a:gd name="connsiteY170" fmla="*/ 5402059 h 8346397"/>
              <a:gd name="connsiteX171" fmla="*/ 3041896 w 4183596"/>
              <a:gd name="connsiteY171" fmla="*/ 5471115 h 8346397"/>
              <a:gd name="connsiteX172" fmla="*/ 3089521 w 4183596"/>
              <a:gd name="connsiteY172" fmla="*/ 5597322 h 8346397"/>
              <a:gd name="connsiteX173" fmla="*/ 2996652 w 4183596"/>
              <a:gd name="connsiteY173" fmla="*/ 5887834 h 8346397"/>
              <a:gd name="connsiteX174" fmla="*/ 3018083 w 4183596"/>
              <a:gd name="connsiteY174" fmla="*/ 5942603 h 8346397"/>
              <a:gd name="connsiteX175" fmla="*/ 3044277 w 4183596"/>
              <a:gd name="connsiteY175" fmla="*/ 5994990 h 8346397"/>
              <a:gd name="connsiteX176" fmla="*/ 3049040 w 4183596"/>
              <a:gd name="connsiteY176" fmla="*/ 6099765 h 8346397"/>
              <a:gd name="connsiteX177" fmla="*/ 3028402 w 4183596"/>
              <a:gd name="connsiteY177" fmla="*/ 6195807 h 8346397"/>
              <a:gd name="connsiteX178" fmla="*/ 2956170 w 4183596"/>
              <a:gd name="connsiteY178" fmla="*/ 6259310 h 8346397"/>
              <a:gd name="connsiteX179" fmla="*/ 2920452 w 4183596"/>
              <a:gd name="connsiteY179" fmla="*/ 6240259 h 8346397"/>
              <a:gd name="connsiteX180" fmla="*/ 2849015 w 4183596"/>
              <a:gd name="connsiteY180" fmla="*/ 6252165 h 8346397"/>
              <a:gd name="connsiteX181" fmla="*/ 2713283 w 4183596"/>
              <a:gd name="connsiteY181" fmla="*/ 6364084 h 8346397"/>
              <a:gd name="connsiteX182" fmla="*/ 2606127 w 4183596"/>
              <a:gd name="connsiteY182" fmla="*/ 6349797 h 8346397"/>
              <a:gd name="connsiteX183" fmla="*/ 2575171 w 4183596"/>
              <a:gd name="connsiteY183" fmla="*/ 6378372 h 8346397"/>
              <a:gd name="connsiteX184" fmla="*/ 2508495 w 4183596"/>
              <a:gd name="connsiteY184" fmla="*/ 6423614 h 8346397"/>
              <a:gd name="connsiteX185" fmla="*/ 2391815 w 4183596"/>
              <a:gd name="connsiteY185" fmla="*/ 6411709 h 8346397"/>
              <a:gd name="connsiteX186" fmla="*/ 2368002 w 4183596"/>
              <a:gd name="connsiteY186" fmla="*/ 6528390 h 8346397"/>
              <a:gd name="connsiteX187" fmla="*/ 2363240 w 4183596"/>
              <a:gd name="connsiteY187" fmla="*/ 6564109 h 8346397"/>
              <a:gd name="connsiteX188" fmla="*/ 2339428 w 4183596"/>
              <a:gd name="connsiteY188" fmla="*/ 6583159 h 8346397"/>
              <a:gd name="connsiteX189" fmla="*/ 2141783 w 4183596"/>
              <a:gd name="connsiteY189" fmla="*/ 6535534 h 8346397"/>
              <a:gd name="connsiteX190" fmla="*/ 2103683 w 4183596"/>
              <a:gd name="connsiteY190" fmla="*/ 6587922 h 8346397"/>
              <a:gd name="connsiteX191" fmla="*/ 2072727 w 4183596"/>
              <a:gd name="connsiteY191" fmla="*/ 6683172 h 8346397"/>
              <a:gd name="connsiteX192" fmla="*/ 2039389 w 4183596"/>
              <a:gd name="connsiteY192" fmla="*/ 6747465 h 8346397"/>
              <a:gd name="connsiteX193" fmla="*/ 2051296 w 4183596"/>
              <a:gd name="connsiteY193" fmla="*/ 6809378 h 8346397"/>
              <a:gd name="connsiteX194" fmla="*/ 2184646 w 4183596"/>
              <a:gd name="connsiteY194" fmla="*/ 6921297 h 8346397"/>
              <a:gd name="connsiteX195" fmla="*/ 2253702 w 4183596"/>
              <a:gd name="connsiteY195" fmla="*/ 6954634 h 8346397"/>
              <a:gd name="connsiteX196" fmla="*/ 2237033 w 4183596"/>
              <a:gd name="connsiteY196" fmla="*/ 6978447 h 8346397"/>
              <a:gd name="connsiteX197" fmla="*/ 2201315 w 4183596"/>
              <a:gd name="connsiteY197" fmla="*/ 6997497 h 8346397"/>
              <a:gd name="connsiteX198" fmla="*/ 2234652 w 4183596"/>
              <a:gd name="connsiteY198" fmla="*/ 7073697 h 8346397"/>
              <a:gd name="connsiteX199" fmla="*/ 2203696 w 4183596"/>
              <a:gd name="connsiteY199" fmla="*/ 7095128 h 8346397"/>
              <a:gd name="connsiteX200" fmla="*/ 2098921 w 4183596"/>
              <a:gd name="connsiteY200" fmla="*/ 7033215 h 8346397"/>
              <a:gd name="connsiteX201" fmla="*/ 2056058 w 4183596"/>
              <a:gd name="connsiteY201" fmla="*/ 7059409 h 8346397"/>
              <a:gd name="connsiteX202" fmla="*/ 1996527 w 4183596"/>
              <a:gd name="connsiteY202" fmla="*/ 6957015 h 8346397"/>
              <a:gd name="connsiteX203" fmla="*/ 1879846 w 4183596"/>
              <a:gd name="connsiteY203" fmla="*/ 6983209 h 8346397"/>
              <a:gd name="connsiteX204" fmla="*/ 1815552 w 4183596"/>
              <a:gd name="connsiteY204" fmla="*/ 6987972 h 8346397"/>
              <a:gd name="connsiteX205" fmla="*/ 1765546 w 4183596"/>
              <a:gd name="connsiteY205" fmla="*/ 6983210 h 8346397"/>
              <a:gd name="connsiteX206" fmla="*/ 1708396 w 4183596"/>
              <a:gd name="connsiteY206" fmla="*/ 7028453 h 8346397"/>
              <a:gd name="connsiteX207" fmla="*/ 1529802 w 4183596"/>
              <a:gd name="connsiteY207" fmla="*/ 6987972 h 8346397"/>
              <a:gd name="connsiteX208" fmla="*/ 1553614 w 4183596"/>
              <a:gd name="connsiteY208" fmla="*/ 7114178 h 8346397"/>
              <a:gd name="connsiteX209" fmla="*/ 1477415 w 4183596"/>
              <a:gd name="connsiteY209" fmla="*/ 7159422 h 8346397"/>
              <a:gd name="connsiteX210" fmla="*/ 1415502 w 4183596"/>
              <a:gd name="connsiteY210" fmla="*/ 7226096 h 8346397"/>
              <a:gd name="connsiteX211" fmla="*/ 1265483 w 4183596"/>
              <a:gd name="connsiteY211" fmla="*/ 7218953 h 8346397"/>
              <a:gd name="connsiteX212" fmla="*/ 1213096 w 4183596"/>
              <a:gd name="connsiteY212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77652 w 4183596"/>
              <a:gd name="connsiteY5" fmla="*/ 4011407 h 8346397"/>
              <a:gd name="connsiteX6" fmla="*/ 3234777 w 4183596"/>
              <a:gd name="connsiteY6" fmla="*/ 3968545 h 8346397"/>
              <a:gd name="connsiteX7" fmla="*/ 2996652 w 4183596"/>
              <a:gd name="connsiteY7" fmla="*/ 3739945 h 8346397"/>
              <a:gd name="connsiteX8" fmla="*/ 2591839 w 4183596"/>
              <a:gd name="connsiteY8" fmla="*/ 3354183 h 8346397"/>
              <a:gd name="connsiteX9" fmla="*/ 2468015 w 4183596"/>
              <a:gd name="connsiteY9" fmla="*/ 3049382 h 8346397"/>
              <a:gd name="connsiteX10" fmla="*/ 2432296 w 4183596"/>
              <a:gd name="connsiteY10" fmla="*/ 2961276 h 8346397"/>
              <a:gd name="connsiteX11" fmla="*/ 2387052 w 4183596"/>
              <a:gd name="connsiteY11" fmla="*/ 2954132 h 8346397"/>
              <a:gd name="connsiteX12" fmla="*/ 2365621 w 4183596"/>
              <a:gd name="connsiteY12" fmla="*/ 2958895 h 8346397"/>
              <a:gd name="connsiteX13" fmla="*/ 2315615 w 4183596"/>
              <a:gd name="connsiteY13" fmla="*/ 2896982 h 8346397"/>
              <a:gd name="connsiteX14" fmla="*/ 2234652 w 4183596"/>
              <a:gd name="connsiteY14" fmla="*/ 2880313 h 8346397"/>
              <a:gd name="connsiteX15" fmla="*/ 2182265 w 4183596"/>
              <a:gd name="connsiteY15" fmla="*/ 2811257 h 8346397"/>
              <a:gd name="connsiteX16" fmla="*/ 2115590 w 4183596"/>
              <a:gd name="connsiteY16" fmla="*/ 2727913 h 8346397"/>
              <a:gd name="connsiteX17" fmla="*/ 2091777 w 4183596"/>
              <a:gd name="connsiteY17" fmla="*/ 2670763 h 8346397"/>
              <a:gd name="connsiteX18" fmla="*/ 2006845 w 4183596"/>
              <a:gd name="connsiteY18" fmla="*/ 2527095 h 8346397"/>
              <a:gd name="connsiteX19" fmla="*/ 1953665 w 4183596"/>
              <a:gd name="connsiteY19" fmla="*/ 2451688 h 8346397"/>
              <a:gd name="connsiteX20" fmla="*/ 2006052 w 4183596"/>
              <a:gd name="connsiteY20" fmla="*/ 2337388 h 8346397"/>
              <a:gd name="connsiteX21" fmla="*/ 2072727 w 4183596"/>
              <a:gd name="connsiteY21" fmla="*/ 2256426 h 8346397"/>
              <a:gd name="connsiteX22" fmla="*/ 2056058 w 4183596"/>
              <a:gd name="connsiteY22" fmla="*/ 2223088 h 8346397"/>
              <a:gd name="connsiteX23" fmla="*/ 2067965 w 4183596"/>
              <a:gd name="connsiteY23" fmla="*/ 2130220 h 8346397"/>
              <a:gd name="connsiteX24" fmla="*/ 2137021 w 4183596"/>
              <a:gd name="connsiteY24" fmla="*/ 1992107 h 8346397"/>
              <a:gd name="connsiteX25" fmla="*/ 2165596 w 4183596"/>
              <a:gd name="connsiteY25" fmla="*/ 1944482 h 8346397"/>
              <a:gd name="connsiteX26" fmla="*/ 2203696 w 4183596"/>
              <a:gd name="connsiteY26" fmla="*/ 1937338 h 8346397"/>
              <a:gd name="connsiteX27" fmla="*/ 2198933 w 4183596"/>
              <a:gd name="connsiteY27" fmla="*/ 1906382 h 8346397"/>
              <a:gd name="connsiteX28" fmla="*/ 2406102 w 4183596"/>
              <a:gd name="connsiteY28" fmla="*/ 1782557 h 8346397"/>
              <a:gd name="connsiteX29" fmla="*/ 2494208 w 4183596"/>
              <a:gd name="connsiteY29" fmla="*/ 1715882 h 8346397"/>
              <a:gd name="connsiteX30" fmla="*/ 2513258 w 4183596"/>
              <a:gd name="connsiteY30" fmla="*/ 1630157 h 8346397"/>
              <a:gd name="connsiteX31" fmla="*/ 2522784 w 4183596"/>
              <a:gd name="connsiteY31" fmla="*/ 1584913 h 8346397"/>
              <a:gd name="connsiteX32" fmla="*/ 2577552 w 4183596"/>
              <a:gd name="connsiteY32" fmla="*/ 1527763 h 8346397"/>
              <a:gd name="connsiteX33" fmla="*/ 2606127 w 4183596"/>
              <a:gd name="connsiteY33" fmla="*/ 1499188 h 8346397"/>
              <a:gd name="connsiteX34" fmla="*/ 2634702 w 4183596"/>
              <a:gd name="connsiteY34" fmla="*/ 1492045 h 8346397"/>
              <a:gd name="connsiteX35" fmla="*/ 2672802 w 4183596"/>
              <a:gd name="connsiteY35" fmla="*/ 1368220 h 8346397"/>
              <a:gd name="connsiteX36" fmla="*/ 2806153 w 4183596"/>
              <a:gd name="connsiteY36" fmla="*/ 1334883 h 8346397"/>
              <a:gd name="connsiteX37" fmla="*/ 2944265 w 4183596"/>
              <a:gd name="connsiteY37" fmla="*/ 1325357 h 8346397"/>
              <a:gd name="connsiteX38" fmla="*/ 2968077 w 4183596"/>
              <a:gd name="connsiteY38" fmla="*/ 1206295 h 8346397"/>
              <a:gd name="connsiteX39" fmla="*/ 3049040 w 4183596"/>
              <a:gd name="connsiteY39" fmla="*/ 1169783 h 8346397"/>
              <a:gd name="connsiteX40" fmla="*/ 3153814 w 4183596"/>
              <a:gd name="connsiteY40" fmla="*/ 1125332 h 8346397"/>
              <a:gd name="connsiteX41" fmla="*/ 3225252 w 4183596"/>
              <a:gd name="connsiteY41" fmla="*/ 1049132 h 8346397"/>
              <a:gd name="connsiteX42" fmla="*/ 3310977 w 4183596"/>
              <a:gd name="connsiteY42" fmla="*/ 996745 h 8346397"/>
              <a:gd name="connsiteX43" fmla="*/ 3056977 w 4183596"/>
              <a:gd name="connsiteY43" fmla="*/ 982457 h 8346397"/>
              <a:gd name="connsiteX44" fmla="*/ 2958552 w 4183596"/>
              <a:gd name="connsiteY44" fmla="*/ 976107 h 8346397"/>
              <a:gd name="connsiteX45" fmla="*/ 2926802 w 4183596"/>
              <a:gd name="connsiteY45" fmla="*/ 906257 h 8346397"/>
              <a:gd name="connsiteX46" fmla="*/ 2866477 w 4183596"/>
              <a:gd name="connsiteY46" fmla="*/ 893559 h 8346397"/>
              <a:gd name="connsiteX47" fmla="*/ 2799802 w 4183596"/>
              <a:gd name="connsiteY47" fmla="*/ 874507 h 8346397"/>
              <a:gd name="connsiteX48" fmla="*/ 2761702 w 4183596"/>
              <a:gd name="connsiteY48" fmla="*/ 807832 h 8346397"/>
              <a:gd name="connsiteX49" fmla="*/ 2609302 w 4183596"/>
              <a:gd name="connsiteY49" fmla="*/ 760207 h 8346397"/>
              <a:gd name="connsiteX50" fmla="*/ 2580727 w 4183596"/>
              <a:gd name="connsiteY50" fmla="*/ 604632 h 8346397"/>
              <a:gd name="connsiteX51" fmla="*/ 2526752 w 4183596"/>
              <a:gd name="connsiteY51" fmla="*/ 531609 h 8346397"/>
              <a:gd name="connsiteX52" fmla="*/ 2596602 w 4183596"/>
              <a:gd name="connsiteY52" fmla="*/ 407782 h 8346397"/>
              <a:gd name="connsiteX53" fmla="*/ 2629939 w 4183596"/>
              <a:gd name="connsiteY53" fmla="*/ 310947 h 8346397"/>
              <a:gd name="connsiteX54" fmla="*/ 2517227 w 4183596"/>
              <a:gd name="connsiteY54" fmla="*/ 239507 h 8346397"/>
              <a:gd name="connsiteX55" fmla="*/ 2402927 w 4183596"/>
              <a:gd name="connsiteY55" fmla="*/ 271257 h 8346397"/>
              <a:gd name="connsiteX56" fmla="*/ 2275927 w 4183596"/>
              <a:gd name="connsiteY56" fmla="*/ 198232 h 8346397"/>
              <a:gd name="connsiteX57" fmla="*/ 2133052 w 4183596"/>
              <a:gd name="connsiteY57" fmla="*/ 233157 h 8346397"/>
              <a:gd name="connsiteX58" fmla="*/ 1913977 w 4183596"/>
              <a:gd name="connsiteY58" fmla="*/ 36309 h 8346397"/>
              <a:gd name="connsiteX59" fmla="*/ 1777452 w 4183596"/>
              <a:gd name="connsiteY59" fmla="*/ 13289 h 8346397"/>
              <a:gd name="connsiteX60" fmla="*/ 1703633 w 4183596"/>
              <a:gd name="connsiteY60" fmla="*/ 41864 h 8346397"/>
              <a:gd name="connsiteX61" fmla="*/ 1615527 w 4183596"/>
              <a:gd name="connsiteY61" fmla="*/ 75203 h 8346397"/>
              <a:gd name="connsiteX62" fmla="*/ 1515515 w 4183596"/>
              <a:gd name="connsiteY62" fmla="*/ 129971 h 8346397"/>
              <a:gd name="connsiteX63" fmla="*/ 1525040 w 4183596"/>
              <a:gd name="connsiteY63" fmla="*/ 194264 h 8346397"/>
              <a:gd name="connsiteX64" fmla="*/ 1505990 w 4183596"/>
              <a:gd name="connsiteY64" fmla="*/ 251415 h 8346397"/>
              <a:gd name="connsiteX65" fmla="*/ 1413121 w 4183596"/>
              <a:gd name="connsiteY65" fmla="*/ 270464 h 8346397"/>
              <a:gd name="connsiteX66" fmla="*/ 1339302 w 4183596"/>
              <a:gd name="connsiteY66" fmla="*/ 306184 h 8346397"/>
              <a:gd name="connsiteX67" fmla="*/ 1260721 w 4183596"/>
              <a:gd name="connsiteY67" fmla="*/ 346665 h 8346397"/>
              <a:gd name="connsiteX68" fmla="*/ 1191665 w 4183596"/>
              <a:gd name="connsiteY68" fmla="*/ 272847 h 8346397"/>
              <a:gd name="connsiteX69" fmla="*/ 1082127 w 4183596"/>
              <a:gd name="connsiteY69" fmla="*/ 353809 h 8346397"/>
              <a:gd name="connsiteX70" fmla="*/ 1020215 w 4183596"/>
              <a:gd name="connsiteY70" fmla="*/ 420484 h 8346397"/>
              <a:gd name="connsiteX71" fmla="*/ 858290 w 4183596"/>
              <a:gd name="connsiteY71" fmla="*/ 301422 h 8346397"/>
              <a:gd name="connsiteX72" fmla="*/ 796377 w 4183596"/>
              <a:gd name="connsiteY72" fmla="*/ 406196 h 8346397"/>
              <a:gd name="connsiteX73" fmla="*/ 755896 w 4183596"/>
              <a:gd name="connsiteY73" fmla="*/ 341903 h 8346397"/>
              <a:gd name="connsiteX74" fmla="*/ 689221 w 4183596"/>
              <a:gd name="connsiteY74" fmla="*/ 270465 h 8346397"/>
              <a:gd name="connsiteX75" fmla="*/ 667790 w 4183596"/>
              <a:gd name="connsiteY75" fmla="*/ 313328 h 8346397"/>
              <a:gd name="connsiteX76" fmla="*/ 620165 w 4183596"/>
              <a:gd name="connsiteY76" fmla="*/ 382384 h 8346397"/>
              <a:gd name="connsiteX77" fmla="*/ 589208 w 4183596"/>
              <a:gd name="connsiteY77" fmla="*/ 396672 h 8346397"/>
              <a:gd name="connsiteX78" fmla="*/ 498721 w 4183596"/>
              <a:gd name="connsiteY78" fmla="*/ 482397 h 8346397"/>
              <a:gd name="connsiteX79" fmla="*/ 396327 w 4183596"/>
              <a:gd name="connsiteY79" fmla="*/ 380003 h 8346397"/>
              <a:gd name="connsiteX80" fmla="*/ 243927 w 4183596"/>
              <a:gd name="connsiteY80" fmla="*/ 294278 h 8346397"/>
              <a:gd name="connsiteX81" fmla="*/ 174871 w 4183596"/>
              <a:gd name="connsiteY81" fmla="*/ 327615 h 8346397"/>
              <a:gd name="connsiteX82" fmla="*/ 127246 w 4183596"/>
              <a:gd name="connsiteY82" fmla="*/ 410959 h 8346397"/>
              <a:gd name="connsiteX83" fmla="*/ 43902 w 4183596"/>
              <a:gd name="connsiteY83" fmla="*/ 472872 h 8346397"/>
              <a:gd name="connsiteX84" fmla="*/ 8183 w 4183596"/>
              <a:gd name="connsiteY84" fmla="*/ 484778 h 8346397"/>
              <a:gd name="connsiteX85" fmla="*/ 198683 w 4183596"/>
              <a:gd name="connsiteY85" fmla="*/ 689565 h 8346397"/>
              <a:gd name="connsiteX86" fmla="*/ 265359 w 4183596"/>
              <a:gd name="connsiteY86" fmla="*/ 706234 h 8346397"/>
              <a:gd name="connsiteX87" fmla="*/ 298697 w 4183596"/>
              <a:gd name="connsiteY87" fmla="*/ 730047 h 8346397"/>
              <a:gd name="connsiteX88" fmla="*/ 296315 w 4183596"/>
              <a:gd name="connsiteY88" fmla="*/ 901496 h 8346397"/>
              <a:gd name="connsiteX89" fmla="*/ 362990 w 4183596"/>
              <a:gd name="connsiteY89" fmla="*/ 906259 h 8346397"/>
              <a:gd name="connsiteX90" fmla="*/ 401090 w 4183596"/>
              <a:gd name="connsiteY90" fmla="*/ 856253 h 8346397"/>
              <a:gd name="connsiteX91" fmla="*/ 482052 w 4183596"/>
              <a:gd name="connsiteY91" fmla="*/ 894353 h 8346397"/>
              <a:gd name="connsiteX92" fmla="*/ 420140 w 4183596"/>
              <a:gd name="connsiteY92" fmla="*/ 1039609 h 8346397"/>
              <a:gd name="connsiteX93" fmla="*/ 434427 w 4183596"/>
              <a:gd name="connsiteY93" fmla="*/ 1087234 h 8346397"/>
              <a:gd name="connsiteX94" fmla="*/ 379658 w 4183596"/>
              <a:gd name="connsiteY94" fmla="*/ 1139622 h 8346397"/>
              <a:gd name="connsiteX95" fmla="*/ 415377 w 4183596"/>
              <a:gd name="connsiteY95" fmla="*/ 1168196 h 8346397"/>
              <a:gd name="connsiteX96" fmla="*/ 486815 w 4183596"/>
              <a:gd name="connsiteY96" fmla="*/ 1256303 h 8346397"/>
              <a:gd name="connsiteX97" fmla="*/ 527296 w 4183596"/>
              <a:gd name="connsiteY97" fmla="*/ 1344409 h 8346397"/>
              <a:gd name="connsiteX98" fmla="*/ 636833 w 4183596"/>
              <a:gd name="connsiteY98" fmla="*/ 1396797 h 8346397"/>
              <a:gd name="connsiteX99" fmla="*/ 746371 w 4183596"/>
              <a:gd name="connsiteY99" fmla="*/ 1420609 h 8346397"/>
              <a:gd name="connsiteX100" fmla="*/ 829715 w 4183596"/>
              <a:gd name="connsiteY100" fmla="*/ 1468234 h 8346397"/>
              <a:gd name="connsiteX101" fmla="*/ 913058 w 4183596"/>
              <a:gd name="connsiteY101" fmla="*/ 1442040 h 8346397"/>
              <a:gd name="connsiteX102" fmla="*/ 994021 w 4183596"/>
              <a:gd name="connsiteY102" fmla="*/ 1368222 h 8346397"/>
              <a:gd name="connsiteX103" fmla="*/ 1103558 w 4183596"/>
              <a:gd name="connsiteY103" fmla="*/ 1351553 h 8346397"/>
              <a:gd name="connsiteX104" fmla="*/ 1170233 w 4183596"/>
              <a:gd name="connsiteY104" fmla="*/ 1356315 h 8346397"/>
              <a:gd name="connsiteX105" fmla="*/ 1329777 w 4183596"/>
              <a:gd name="connsiteY105" fmla="*/ 1465853 h 8346397"/>
              <a:gd name="connsiteX106" fmla="*/ 1389308 w 4183596"/>
              <a:gd name="connsiteY106" fmla="*/ 1494428 h 8346397"/>
              <a:gd name="connsiteX107" fmla="*/ 1260721 w 4183596"/>
              <a:gd name="connsiteY107" fmla="*/ 1596822 h 8346397"/>
              <a:gd name="connsiteX108" fmla="*/ 1263102 w 4183596"/>
              <a:gd name="connsiteY108" fmla="*/ 1661115 h 8346397"/>
              <a:gd name="connsiteX109" fmla="*/ 1425027 w 4183596"/>
              <a:gd name="connsiteY109" fmla="*/ 1613490 h 8346397"/>
              <a:gd name="connsiteX110" fmla="*/ 1386927 w 4183596"/>
              <a:gd name="connsiteY110" fmla="*/ 1677784 h 8346397"/>
              <a:gd name="connsiteX111" fmla="*/ 1405977 w 4183596"/>
              <a:gd name="connsiteY111" fmla="*/ 1751603 h 8346397"/>
              <a:gd name="connsiteX112" fmla="*/ 1517896 w 4183596"/>
              <a:gd name="connsiteY112" fmla="*/ 1787322 h 8346397"/>
              <a:gd name="connsiteX113" fmla="*/ 1591715 w 4183596"/>
              <a:gd name="connsiteY113" fmla="*/ 1803990 h 8346397"/>
              <a:gd name="connsiteX114" fmla="*/ 1501227 w 4183596"/>
              <a:gd name="connsiteY114" fmla="*/ 1934959 h 8346397"/>
              <a:gd name="connsiteX115" fmla="*/ 1494083 w 4183596"/>
              <a:gd name="connsiteY115" fmla="*/ 1984965 h 8346397"/>
              <a:gd name="connsiteX116" fmla="*/ 1422646 w 4183596"/>
              <a:gd name="connsiteY116" fmla="*/ 2020684 h 8346397"/>
              <a:gd name="connsiteX117" fmla="*/ 1391690 w 4183596"/>
              <a:gd name="connsiteY117" fmla="*/ 2082597 h 8346397"/>
              <a:gd name="connsiteX118" fmla="*/ 1260721 w 4183596"/>
              <a:gd name="connsiteY118" fmla="*/ 2056403 h 8346397"/>
              <a:gd name="connsiteX119" fmla="*/ 1139277 w 4183596"/>
              <a:gd name="connsiteY119" fmla="*/ 2056402 h 8346397"/>
              <a:gd name="connsiteX120" fmla="*/ 1072602 w 4183596"/>
              <a:gd name="connsiteY120" fmla="*/ 2084978 h 8346397"/>
              <a:gd name="connsiteX121" fmla="*/ 1065458 w 4183596"/>
              <a:gd name="connsiteY121" fmla="*/ 2184990 h 8346397"/>
              <a:gd name="connsiteX122" fmla="*/ 977352 w 4183596"/>
              <a:gd name="connsiteY122" fmla="*/ 2273097 h 8346397"/>
              <a:gd name="connsiteX123" fmla="*/ 1120227 w 4183596"/>
              <a:gd name="connsiteY123" fmla="*/ 2335009 h 8346397"/>
              <a:gd name="connsiteX124" fmla="*/ 1170234 w 4183596"/>
              <a:gd name="connsiteY124" fmla="*/ 2370727 h 8346397"/>
              <a:gd name="connsiteX125" fmla="*/ 1222621 w 4183596"/>
              <a:gd name="connsiteY125" fmla="*/ 2387397 h 8346397"/>
              <a:gd name="connsiteX126" fmla="*/ 1272627 w 4183596"/>
              <a:gd name="connsiteY126" fmla="*/ 2437403 h 8346397"/>
              <a:gd name="connsiteX127" fmla="*/ 1329777 w 4183596"/>
              <a:gd name="connsiteY127" fmla="*/ 2458834 h 8346397"/>
              <a:gd name="connsiteX128" fmla="*/ 1422646 w 4183596"/>
              <a:gd name="connsiteY128" fmla="*/ 2535034 h 8346397"/>
              <a:gd name="connsiteX129" fmla="*/ 1508371 w 4183596"/>
              <a:gd name="connsiteY129" fmla="*/ 2568373 h 8346397"/>
              <a:gd name="connsiteX130" fmla="*/ 1641721 w 4183596"/>
              <a:gd name="connsiteY130" fmla="*/ 2716009 h 8346397"/>
              <a:gd name="connsiteX131" fmla="*/ 1725065 w 4183596"/>
              <a:gd name="connsiteY131" fmla="*/ 2870790 h 8346397"/>
              <a:gd name="connsiteX132" fmla="*/ 1850477 w 4183596"/>
              <a:gd name="connsiteY132" fmla="*/ 2931907 h 8346397"/>
              <a:gd name="connsiteX133" fmla="*/ 1896514 w 4183596"/>
              <a:gd name="connsiteY133" fmla="*/ 2977947 h 8346397"/>
              <a:gd name="connsiteX134" fmla="*/ 1927471 w 4183596"/>
              <a:gd name="connsiteY134" fmla="*/ 3082722 h 8346397"/>
              <a:gd name="connsiteX135" fmla="*/ 1989383 w 4183596"/>
              <a:gd name="connsiteY135" fmla="*/ 3185115 h 8346397"/>
              <a:gd name="connsiteX136" fmla="*/ 2051296 w 4183596"/>
              <a:gd name="connsiteY136" fmla="*/ 3223215 h 8346397"/>
              <a:gd name="connsiteX137" fmla="*/ 2182265 w 4183596"/>
              <a:gd name="connsiteY137" fmla="*/ 3370853 h 8346397"/>
              <a:gd name="connsiteX138" fmla="*/ 2325139 w 4183596"/>
              <a:gd name="connsiteY138" fmla="*/ 3447053 h 8346397"/>
              <a:gd name="connsiteX139" fmla="*/ 2384671 w 4183596"/>
              <a:gd name="connsiteY139" fmla="*/ 3532778 h 8346397"/>
              <a:gd name="connsiteX140" fmla="*/ 2432296 w 4183596"/>
              <a:gd name="connsiteY140" fmla="*/ 3599453 h 8346397"/>
              <a:gd name="connsiteX141" fmla="*/ 2479921 w 4183596"/>
              <a:gd name="connsiteY141" fmla="*/ 3589929 h 8346397"/>
              <a:gd name="connsiteX142" fmla="*/ 2484683 w 4183596"/>
              <a:gd name="connsiteY142" fmla="*/ 3742328 h 8346397"/>
              <a:gd name="connsiteX143" fmla="*/ 2537071 w 4183596"/>
              <a:gd name="connsiteY143" fmla="*/ 3835197 h 8346397"/>
              <a:gd name="connsiteX144" fmla="*/ 2529927 w 4183596"/>
              <a:gd name="connsiteY144" fmla="*/ 3873297 h 8346397"/>
              <a:gd name="connsiteX145" fmla="*/ 2598983 w 4183596"/>
              <a:gd name="connsiteY145" fmla="*/ 3909015 h 8346397"/>
              <a:gd name="connsiteX146" fmla="*/ 2656133 w 4183596"/>
              <a:gd name="connsiteY146" fmla="*/ 3854247 h 8346397"/>
              <a:gd name="connsiteX147" fmla="*/ 2689471 w 4183596"/>
              <a:gd name="connsiteY147" fmla="*/ 3937590 h 8346397"/>
              <a:gd name="connsiteX148" fmla="*/ 2734715 w 4183596"/>
              <a:gd name="connsiteY148" fmla="*/ 3982834 h 8346397"/>
              <a:gd name="connsiteX149" fmla="*/ 2808533 w 4183596"/>
              <a:gd name="connsiteY149" fmla="*/ 4006647 h 8346397"/>
              <a:gd name="connsiteX150" fmla="*/ 2860921 w 4183596"/>
              <a:gd name="connsiteY150" fmla="*/ 4075703 h 8346397"/>
              <a:gd name="connsiteX151" fmla="*/ 2946646 w 4183596"/>
              <a:gd name="connsiteY151" fmla="*/ 4130472 h 8346397"/>
              <a:gd name="connsiteX152" fmla="*/ 2999033 w 4183596"/>
              <a:gd name="connsiteY152" fmla="*/ 4163809 h 8346397"/>
              <a:gd name="connsiteX153" fmla="*/ 2870446 w 4183596"/>
              <a:gd name="connsiteY153" fmla="*/ 4256678 h 8346397"/>
              <a:gd name="connsiteX154" fmla="*/ 2868064 w 4183596"/>
              <a:gd name="connsiteY154" fmla="*/ 4311446 h 8346397"/>
              <a:gd name="connsiteX155" fmla="*/ 2970458 w 4183596"/>
              <a:gd name="connsiteY155" fmla="*/ 4428128 h 8346397"/>
              <a:gd name="connsiteX156" fmla="*/ 3065708 w 4183596"/>
              <a:gd name="connsiteY156" fmla="*/ 4490040 h 8346397"/>
              <a:gd name="connsiteX157" fmla="*/ 3096665 w 4183596"/>
              <a:gd name="connsiteY157" fmla="*/ 4528140 h 8346397"/>
              <a:gd name="connsiteX158" fmla="*/ 3082377 w 4183596"/>
              <a:gd name="connsiteY158" fmla="*/ 4609103 h 8346397"/>
              <a:gd name="connsiteX159" fmla="*/ 3077615 w 4183596"/>
              <a:gd name="connsiteY159" fmla="*/ 4692447 h 8346397"/>
              <a:gd name="connsiteX160" fmla="*/ 3034752 w 4183596"/>
              <a:gd name="connsiteY160" fmla="*/ 4701972 h 8346397"/>
              <a:gd name="connsiteX161" fmla="*/ 3008558 w 4183596"/>
              <a:gd name="connsiteY161" fmla="*/ 4718640 h 8346397"/>
              <a:gd name="connsiteX162" fmla="*/ 3053802 w 4183596"/>
              <a:gd name="connsiteY162" fmla="*/ 4795632 h 8346397"/>
              <a:gd name="connsiteX163" fmla="*/ 3037133 w 4183596"/>
              <a:gd name="connsiteY163" fmla="*/ 4868659 h 8346397"/>
              <a:gd name="connsiteX164" fmla="*/ 3020465 w 4183596"/>
              <a:gd name="connsiteY164" fmla="*/ 5004390 h 8346397"/>
              <a:gd name="connsiteX165" fmla="*/ 2982365 w 4183596"/>
              <a:gd name="connsiteY165" fmla="*/ 5044872 h 8346397"/>
              <a:gd name="connsiteX166" fmla="*/ 2965696 w 4183596"/>
              <a:gd name="connsiteY166" fmla="*/ 5166315 h 8346397"/>
              <a:gd name="connsiteX167" fmla="*/ 2937121 w 4183596"/>
              <a:gd name="connsiteY167" fmla="*/ 5285378 h 8346397"/>
              <a:gd name="connsiteX168" fmla="*/ 2989508 w 4183596"/>
              <a:gd name="connsiteY168" fmla="*/ 5302047 h 8346397"/>
              <a:gd name="connsiteX169" fmla="*/ 2987127 w 4183596"/>
              <a:gd name="connsiteY169" fmla="*/ 5347290 h 8346397"/>
              <a:gd name="connsiteX170" fmla="*/ 2984746 w 4183596"/>
              <a:gd name="connsiteY170" fmla="*/ 5402059 h 8346397"/>
              <a:gd name="connsiteX171" fmla="*/ 3041896 w 4183596"/>
              <a:gd name="connsiteY171" fmla="*/ 5471115 h 8346397"/>
              <a:gd name="connsiteX172" fmla="*/ 3089521 w 4183596"/>
              <a:gd name="connsiteY172" fmla="*/ 5597322 h 8346397"/>
              <a:gd name="connsiteX173" fmla="*/ 2996652 w 4183596"/>
              <a:gd name="connsiteY173" fmla="*/ 5887834 h 8346397"/>
              <a:gd name="connsiteX174" fmla="*/ 3018083 w 4183596"/>
              <a:gd name="connsiteY174" fmla="*/ 5942603 h 8346397"/>
              <a:gd name="connsiteX175" fmla="*/ 3044277 w 4183596"/>
              <a:gd name="connsiteY175" fmla="*/ 5994990 h 8346397"/>
              <a:gd name="connsiteX176" fmla="*/ 3049040 w 4183596"/>
              <a:gd name="connsiteY176" fmla="*/ 6099765 h 8346397"/>
              <a:gd name="connsiteX177" fmla="*/ 3028402 w 4183596"/>
              <a:gd name="connsiteY177" fmla="*/ 6195807 h 8346397"/>
              <a:gd name="connsiteX178" fmla="*/ 2956170 w 4183596"/>
              <a:gd name="connsiteY178" fmla="*/ 6259310 h 8346397"/>
              <a:gd name="connsiteX179" fmla="*/ 2920452 w 4183596"/>
              <a:gd name="connsiteY179" fmla="*/ 6240259 h 8346397"/>
              <a:gd name="connsiteX180" fmla="*/ 2849015 w 4183596"/>
              <a:gd name="connsiteY180" fmla="*/ 6252165 h 8346397"/>
              <a:gd name="connsiteX181" fmla="*/ 2713283 w 4183596"/>
              <a:gd name="connsiteY181" fmla="*/ 6364084 h 8346397"/>
              <a:gd name="connsiteX182" fmla="*/ 2606127 w 4183596"/>
              <a:gd name="connsiteY182" fmla="*/ 6349797 h 8346397"/>
              <a:gd name="connsiteX183" fmla="*/ 2575171 w 4183596"/>
              <a:gd name="connsiteY183" fmla="*/ 6378372 h 8346397"/>
              <a:gd name="connsiteX184" fmla="*/ 2508495 w 4183596"/>
              <a:gd name="connsiteY184" fmla="*/ 6423614 h 8346397"/>
              <a:gd name="connsiteX185" fmla="*/ 2391815 w 4183596"/>
              <a:gd name="connsiteY185" fmla="*/ 6411709 h 8346397"/>
              <a:gd name="connsiteX186" fmla="*/ 2368002 w 4183596"/>
              <a:gd name="connsiteY186" fmla="*/ 6528390 h 8346397"/>
              <a:gd name="connsiteX187" fmla="*/ 2363240 w 4183596"/>
              <a:gd name="connsiteY187" fmla="*/ 6564109 h 8346397"/>
              <a:gd name="connsiteX188" fmla="*/ 2339428 w 4183596"/>
              <a:gd name="connsiteY188" fmla="*/ 6583159 h 8346397"/>
              <a:gd name="connsiteX189" fmla="*/ 2141783 w 4183596"/>
              <a:gd name="connsiteY189" fmla="*/ 6535534 h 8346397"/>
              <a:gd name="connsiteX190" fmla="*/ 2103683 w 4183596"/>
              <a:gd name="connsiteY190" fmla="*/ 6587922 h 8346397"/>
              <a:gd name="connsiteX191" fmla="*/ 2072727 w 4183596"/>
              <a:gd name="connsiteY191" fmla="*/ 6683172 h 8346397"/>
              <a:gd name="connsiteX192" fmla="*/ 2039389 w 4183596"/>
              <a:gd name="connsiteY192" fmla="*/ 6747465 h 8346397"/>
              <a:gd name="connsiteX193" fmla="*/ 2051296 w 4183596"/>
              <a:gd name="connsiteY193" fmla="*/ 6809378 h 8346397"/>
              <a:gd name="connsiteX194" fmla="*/ 2184646 w 4183596"/>
              <a:gd name="connsiteY194" fmla="*/ 6921297 h 8346397"/>
              <a:gd name="connsiteX195" fmla="*/ 2253702 w 4183596"/>
              <a:gd name="connsiteY195" fmla="*/ 6954634 h 8346397"/>
              <a:gd name="connsiteX196" fmla="*/ 2237033 w 4183596"/>
              <a:gd name="connsiteY196" fmla="*/ 6978447 h 8346397"/>
              <a:gd name="connsiteX197" fmla="*/ 2201315 w 4183596"/>
              <a:gd name="connsiteY197" fmla="*/ 6997497 h 8346397"/>
              <a:gd name="connsiteX198" fmla="*/ 2234652 w 4183596"/>
              <a:gd name="connsiteY198" fmla="*/ 7073697 h 8346397"/>
              <a:gd name="connsiteX199" fmla="*/ 2203696 w 4183596"/>
              <a:gd name="connsiteY199" fmla="*/ 7095128 h 8346397"/>
              <a:gd name="connsiteX200" fmla="*/ 2098921 w 4183596"/>
              <a:gd name="connsiteY200" fmla="*/ 7033215 h 8346397"/>
              <a:gd name="connsiteX201" fmla="*/ 2056058 w 4183596"/>
              <a:gd name="connsiteY201" fmla="*/ 7059409 h 8346397"/>
              <a:gd name="connsiteX202" fmla="*/ 1996527 w 4183596"/>
              <a:gd name="connsiteY202" fmla="*/ 6957015 h 8346397"/>
              <a:gd name="connsiteX203" fmla="*/ 1879846 w 4183596"/>
              <a:gd name="connsiteY203" fmla="*/ 6983209 h 8346397"/>
              <a:gd name="connsiteX204" fmla="*/ 1815552 w 4183596"/>
              <a:gd name="connsiteY204" fmla="*/ 6987972 h 8346397"/>
              <a:gd name="connsiteX205" fmla="*/ 1765546 w 4183596"/>
              <a:gd name="connsiteY205" fmla="*/ 6983210 h 8346397"/>
              <a:gd name="connsiteX206" fmla="*/ 1708396 w 4183596"/>
              <a:gd name="connsiteY206" fmla="*/ 7028453 h 8346397"/>
              <a:gd name="connsiteX207" fmla="*/ 1529802 w 4183596"/>
              <a:gd name="connsiteY207" fmla="*/ 6987972 h 8346397"/>
              <a:gd name="connsiteX208" fmla="*/ 1553614 w 4183596"/>
              <a:gd name="connsiteY208" fmla="*/ 7114178 h 8346397"/>
              <a:gd name="connsiteX209" fmla="*/ 1477415 w 4183596"/>
              <a:gd name="connsiteY209" fmla="*/ 7159422 h 8346397"/>
              <a:gd name="connsiteX210" fmla="*/ 1415502 w 4183596"/>
              <a:gd name="connsiteY210" fmla="*/ 7226096 h 8346397"/>
              <a:gd name="connsiteX211" fmla="*/ 1265483 w 4183596"/>
              <a:gd name="connsiteY211" fmla="*/ 7218953 h 8346397"/>
              <a:gd name="connsiteX212" fmla="*/ 1213096 w 4183596"/>
              <a:gd name="connsiteY212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77652 w 4183596"/>
              <a:gd name="connsiteY5" fmla="*/ 4011407 h 8346397"/>
              <a:gd name="connsiteX6" fmla="*/ 3234777 w 4183596"/>
              <a:gd name="connsiteY6" fmla="*/ 3968545 h 8346397"/>
              <a:gd name="connsiteX7" fmla="*/ 3249065 w 4183596"/>
              <a:gd name="connsiteY7" fmla="*/ 3892345 h 8346397"/>
              <a:gd name="connsiteX8" fmla="*/ 2996652 w 4183596"/>
              <a:gd name="connsiteY8" fmla="*/ 3739945 h 8346397"/>
              <a:gd name="connsiteX9" fmla="*/ 2591839 w 4183596"/>
              <a:gd name="connsiteY9" fmla="*/ 3354183 h 8346397"/>
              <a:gd name="connsiteX10" fmla="*/ 2468015 w 4183596"/>
              <a:gd name="connsiteY10" fmla="*/ 3049382 h 8346397"/>
              <a:gd name="connsiteX11" fmla="*/ 2432296 w 4183596"/>
              <a:gd name="connsiteY11" fmla="*/ 2961276 h 8346397"/>
              <a:gd name="connsiteX12" fmla="*/ 2387052 w 4183596"/>
              <a:gd name="connsiteY12" fmla="*/ 2954132 h 8346397"/>
              <a:gd name="connsiteX13" fmla="*/ 2365621 w 4183596"/>
              <a:gd name="connsiteY13" fmla="*/ 2958895 h 8346397"/>
              <a:gd name="connsiteX14" fmla="*/ 2315615 w 4183596"/>
              <a:gd name="connsiteY14" fmla="*/ 2896982 h 8346397"/>
              <a:gd name="connsiteX15" fmla="*/ 2234652 w 4183596"/>
              <a:gd name="connsiteY15" fmla="*/ 2880313 h 8346397"/>
              <a:gd name="connsiteX16" fmla="*/ 2182265 w 4183596"/>
              <a:gd name="connsiteY16" fmla="*/ 2811257 h 8346397"/>
              <a:gd name="connsiteX17" fmla="*/ 2115590 w 4183596"/>
              <a:gd name="connsiteY17" fmla="*/ 2727913 h 8346397"/>
              <a:gd name="connsiteX18" fmla="*/ 2091777 w 4183596"/>
              <a:gd name="connsiteY18" fmla="*/ 2670763 h 8346397"/>
              <a:gd name="connsiteX19" fmla="*/ 2006845 w 4183596"/>
              <a:gd name="connsiteY19" fmla="*/ 2527095 h 8346397"/>
              <a:gd name="connsiteX20" fmla="*/ 1953665 w 4183596"/>
              <a:gd name="connsiteY20" fmla="*/ 2451688 h 8346397"/>
              <a:gd name="connsiteX21" fmla="*/ 2006052 w 4183596"/>
              <a:gd name="connsiteY21" fmla="*/ 2337388 h 8346397"/>
              <a:gd name="connsiteX22" fmla="*/ 2072727 w 4183596"/>
              <a:gd name="connsiteY22" fmla="*/ 2256426 h 8346397"/>
              <a:gd name="connsiteX23" fmla="*/ 2056058 w 4183596"/>
              <a:gd name="connsiteY23" fmla="*/ 2223088 h 8346397"/>
              <a:gd name="connsiteX24" fmla="*/ 2067965 w 4183596"/>
              <a:gd name="connsiteY24" fmla="*/ 2130220 h 8346397"/>
              <a:gd name="connsiteX25" fmla="*/ 2137021 w 4183596"/>
              <a:gd name="connsiteY25" fmla="*/ 1992107 h 8346397"/>
              <a:gd name="connsiteX26" fmla="*/ 2165596 w 4183596"/>
              <a:gd name="connsiteY26" fmla="*/ 1944482 h 8346397"/>
              <a:gd name="connsiteX27" fmla="*/ 2203696 w 4183596"/>
              <a:gd name="connsiteY27" fmla="*/ 1937338 h 8346397"/>
              <a:gd name="connsiteX28" fmla="*/ 2198933 w 4183596"/>
              <a:gd name="connsiteY28" fmla="*/ 1906382 h 8346397"/>
              <a:gd name="connsiteX29" fmla="*/ 2406102 w 4183596"/>
              <a:gd name="connsiteY29" fmla="*/ 1782557 h 8346397"/>
              <a:gd name="connsiteX30" fmla="*/ 2494208 w 4183596"/>
              <a:gd name="connsiteY30" fmla="*/ 1715882 h 8346397"/>
              <a:gd name="connsiteX31" fmla="*/ 2513258 w 4183596"/>
              <a:gd name="connsiteY31" fmla="*/ 1630157 h 8346397"/>
              <a:gd name="connsiteX32" fmla="*/ 2522784 w 4183596"/>
              <a:gd name="connsiteY32" fmla="*/ 1584913 h 8346397"/>
              <a:gd name="connsiteX33" fmla="*/ 2577552 w 4183596"/>
              <a:gd name="connsiteY33" fmla="*/ 1527763 h 8346397"/>
              <a:gd name="connsiteX34" fmla="*/ 2606127 w 4183596"/>
              <a:gd name="connsiteY34" fmla="*/ 1499188 h 8346397"/>
              <a:gd name="connsiteX35" fmla="*/ 2634702 w 4183596"/>
              <a:gd name="connsiteY35" fmla="*/ 1492045 h 8346397"/>
              <a:gd name="connsiteX36" fmla="*/ 2672802 w 4183596"/>
              <a:gd name="connsiteY36" fmla="*/ 1368220 h 8346397"/>
              <a:gd name="connsiteX37" fmla="*/ 2806153 w 4183596"/>
              <a:gd name="connsiteY37" fmla="*/ 1334883 h 8346397"/>
              <a:gd name="connsiteX38" fmla="*/ 2944265 w 4183596"/>
              <a:gd name="connsiteY38" fmla="*/ 1325357 h 8346397"/>
              <a:gd name="connsiteX39" fmla="*/ 2968077 w 4183596"/>
              <a:gd name="connsiteY39" fmla="*/ 1206295 h 8346397"/>
              <a:gd name="connsiteX40" fmla="*/ 3049040 w 4183596"/>
              <a:gd name="connsiteY40" fmla="*/ 1169783 h 8346397"/>
              <a:gd name="connsiteX41" fmla="*/ 3153814 w 4183596"/>
              <a:gd name="connsiteY41" fmla="*/ 1125332 h 8346397"/>
              <a:gd name="connsiteX42" fmla="*/ 3225252 w 4183596"/>
              <a:gd name="connsiteY42" fmla="*/ 1049132 h 8346397"/>
              <a:gd name="connsiteX43" fmla="*/ 3310977 w 4183596"/>
              <a:gd name="connsiteY43" fmla="*/ 996745 h 8346397"/>
              <a:gd name="connsiteX44" fmla="*/ 3056977 w 4183596"/>
              <a:gd name="connsiteY44" fmla="*/ 982457 h 8346397"/>
              <a:gd name="connsiteX45" fmla="*/ 2958552 w 4183596"/>
              <a:gd name="connsiteY45" fmla="*/ 976107 h 8346397"/>
              <a:gd name="connsiteX46" fmla="*/ 2926802 w 4183596"/>
              <a:gd name="connsiteY46" fmla="*/ 906257 h 8346397"/>
              <a:gd name="connsiteX47" fmla="*/ 2866477 w 4183596"/>
              <a:gd name="connsiteY47" fmla="*/ 893559 h 8346397"/>
              <a:gd name="connsiteX48" fmla="*/ 2799802 w 4183596"/>
              <a:gd name="connsiteY48" fmla="*/ 874507 h 8346397"/>
              <a:gd name="connsiteX49" fmla="*/ 2761702 w 4183596"/>
              <a:gd name="connsiteY49" fmla="*/ 807832 h 8346397"/>
              <a:gd name="connsiteX50" fmla="*/ 2609302 w 4183596"/>
              <a:gd name="connsiteY50" fmla="*/ 760207 h 8346397"/>
              <a:gd name="connsiteX51" fmla="*/ 2580727 w 4183596"/>
              <a:gd name="connsiteY51" fmla="*/ 604632 h 8346397"/>
              <a:gd name="connsiteX52" fmla="*/ 2526752 w 4183596"/>
              <a:gd name="connsiteY52" fmla="*/ 531609 h 8346397"/>
              <a:gd name="connsiteX53" fmla="*/ 2596602 w 4183596"/>
              <a:gd name="connsiteY53" fmla="*/ 407782 h 8346397"/>
              <a:gd name="connsiteX54" fmla="*/ 2629939 w 4183596"/>
              <a:gd name="connsiteY54" fmla="*/ 310947 h 8346397"/>
              <a:gd name="connsiteX55" fmla="*/ 2517227 w 4183596"/>
              <a:gd name="connsiteY55" fmla="*/ 239507 h 8346397"/>
              <a:gd name="connsiteX56" fmla="*/ 2402927 w 4183596"/>
              <a:gd name="connsiteY56" fmla="*/ 271257 h 8346397"/>
              <a:gd name="connsiteX57" fmla="*/ 2275927 w 4183596"/>
              <a:gd name="connsiteY57" fmla="*/ 198232 h 8346397"/>
              <a:gd name="connsiteX58" fmla="*/ 2133052 w 4183596"/>
              <a:gd name="connsiteY58" fmla="*/ 233157 h 8346397"/>
              <a:gd name="connsiteX59" fmla="*/ 1913977 w 4183596"/>
              <a:gd name="connsiteY59" fmla="*/ 36309 h 8346397"/>
              <a:gd name="connsiteX60" fmla="*/ 1777452 w 4183596"/>
              <a:gd name="connsiteY60" fmla="*/ 13289 h 8346397"/>
              <a:gd name="connsiteX61" fmla="*/ 1703633 w 4183596"/>
              <a:gd name="connsiteY61" fmla="*/ 41864 h 8346397"/>
              <a:gd name="connsiteX62" fmla="*/ 1615527 w 4183596"/>
              <a:gd name="connsiteY62" fmla="*/ 75203 h 8346397"/>
              <a:gd name="connsiteX63" fmla="*/ 1515515 w 4183596"/>
              <a:gd name="connsiteY63" fmla="*/ 129971 h 8346397"/>
              <a:gd name="connsiteX64" fmla="*/ 1525040 w 4183596"/>
              <a:gd name="connsiteY64" fmla="*/ 194264 h 8346397"/>
              <a:gd name="connsiteX65" fmla="*/ 1505990 w 4183596"/>
              <a:gd name="connsiteY65" fmla="*/ 251415 h 8346397"/>
              <a:gd name="connsiteX66" fmla="*/ 1413121 w 4183596"/>
              <a:gd name="connsiteY66" fmla="*/ 270464 h 8346397"/>
              <a:gd name="connsiteX67" fmla="*/ 1339302 w 4183596"/>
              <a:gd name="connsiteY67" fmla="*/ 306184 h 8346397"/>
              <a:gd name="connsiteX68" fmla="*/ 1260721 w 4183596"/>
              <a:gd name="connsiteY68" fmla="*/ 346665 h 8346397"/>
              <a:gd name="connsiteX69" fmla="*/ 1191665 w 4183596"/>
              <a:gd name="connsiteY69" fmla="*/ 272847 h 8346397"/>
              <a:gd name="connsiteX70" fmla="*/ 1082127 w 4183596"/>
              <a:gd name="connsiteY70" fmla="*/ 353809 h 8346397"/>
              <a:gd name="connsiteX71" fmla="*/ 1020215 w 4183596"/>
              <a:gd name="connsiteY71" fmla="*/ 420484 h 8346397"/>
              <a:gd name="connsiteX72" fmla="*/ 858290 w 4183596"/>
              <a:gd name="connsiteY72" fmla="*/ 301422 h 8346397"/>
              <a:gd name="connsiteX73" fmla="*/ 796377 w 4183596"/>
              <a:gd name="connsiteY73" fmla="*/ 406196 h 8346397"/>
              <a:gd name="connsiteX74" fmla="*/ 755896 w 4183596"/>
              <a:gd name="connsiteY74" fmla="*/ 341903 h 8346397"/>
              <a:gd name="connsiteX75" fmla="*/ 689221 w 4183596"/>
              <a:gd name="connsiteY75" fmla="*/ 270465 h 8346397"/>
              <a:gd name="connsiteX76" fmla="*/ 667790 w 4183596"/>
              <a:gd name="connsiteY76" fmla="*/ 313328 h 8346397"/>
              <a:gd name="connsiteX77" fmla="*/ 620165 w 4183596"/>
              <a:gd name="connsiteY77" fmla="*/ 382384 h 8346397"/>
              <a:gd name="connsiteX78" fmla="*/ 589208 w 4183596"/>
              <a:gd name="connsiteY78" fmla="*/ 396672 h 8346397"/>
              <a:gd name="connsiteX79" fmla="*/ 498721 w 4183596"/>
              <a:gd name="connsiteY79" fmla="*/ 482397 h 8346397"/>
              <a:gd name="connsiteX80" fmla="*/ 396327 w 4183596"/>
              <a:gd name="connsiteY80" fmla="*/ 380003 h 8346397"/>
              <a:gd name="connsiteX81" fmla="*/ 243927 w 4183596"/>
              <a:gd name="connsiteY81" fmla="*/ 294278 h 8346397"/>
              <a:gd name="connsiteX82" fmla="*/ 174871 w 4183596"/>
              <a:gd name="connsiteY82" fmla="*/ 327615 h 8346397"/>
              <a:gd name="connsiteX83" fmla="*/ 127246 w 4183596"/>
              <a:gd name="connsiteY83" fmla="*/ 410959 h 8346397"/>
              <a:gd name="connsiteX84" fmla="*/ 43902 w 4183596"/>
              <a:gd name="connsiteY84" fmla="*/ 472872 h 8346397"/>
              <a:gd name="connsiteX85" fmla="*/ 8183 w 4183596"/>
              <a:gd name="connsiteY85" fmla="*/ 484778 h 8346397"/>
              <a:gd name="connsiteX86" fmla="*/ 198683 w 4183596"/>
              <a:gd name="connsiteY86" fmla="*/ 689565 h 8346397"/>
              <a:gd name="connsiteX87" fmla="*/ 265359 w 4183596"/>
              <a:gd name="connsiteY87" fmla="*/ 706234 h 8346397"/>
              <a:gd name="connsiteX88" fmla="*/ 298697 w 4183596"/>
              <a:gd name="connsiteY88" fmla="*/ 730047 h 8346397"/>
              <a:gd name="connsiteX89" fmla="*/ 296315 w 4183596"/>
              <a:gd name="connsiteY89" fmla="*/ 901496 h 8346397"/>
              <a:gd name="connsiteX90" fmla="*/ 362990 w 4183596"/>
              <a:gd name="connsiteY90" fmla="*/ 906259 h 8346397"/>
              <a:gd name="connsiteX91" fmla="*/ 401090 w 4183596"/>
              <a:gd name="connsiteY91" fmla="*/ 856253 h 8346397"/>
              <a:gd name="connsiteX92" fmla="*/ 482052 w 4183596"/>
              <a:gd name="connsiteY92" fmla="*/ 894353 h 8346397"/>
              <a:gd name="connsiteX93" fmla="*/ 420140 w 4183596"/>
              <a:gd name="connsiteY93" fmla="*/ 1039609 h 8346397"/>
              <a:gd name="connsiteX94" fmla="*/ 434427 w 4183596"/>
              <a:gd name="connsiteY94" fmla="*/ 1087234 h 8346397"/>
              <a:gd name="connsiteX95" fmla="*/ 379658 w 4183596"/>
              <a:gd name="connsiteY95" fmla="*/ 1139622 h 8346397"/>
              <a:gd name="connsiteX96" fmla="*/ 415377 w 4183596"/>
              <a:gd name="connsiteY96" fmla="*/ 1168196 h 8346397"/>
              <a:gd name="connsiteX97" fmla="*/ 486815 w 4183596"/>
              <a:gd name="connsiteY97" fmla="*/ 1256303 h 8346397"/>
              <a:gd name="connsiteX98" fmla="*/ 527296 w 4183596"/>
              <a:gd name="connsiteY98" fmla="*/ 1344409 h 8346397"/>
              <a:gd name="connsiteX99" fmla="*/ 636833 w 4183596"/>
              <a:gd name="connsiteY99" fmla="*/ 1396797 h 8346397"/>
              <a:gd name="connsiteX100" fmla="*/ 746371 w 4183596"/>
              <a:gd name="connsiteY100" fmla="*/ 1420609 h 8346397"/>
              <a:gd name="connsiteX101" fmla="*/ 829715 w 4183596"/>
              <a:gd name="connsiteY101" fmla="*/ 1468234 h 8346397"/>
              <a:gd name="connsiteX102" fmla="*/ 913058 w 4183596"/>
              <a:gd name="connsiteY102" fmla="*/ 1442040 h 8346397"/>
              <a:gd name="connsiteX103" fmla="*/ 994021 w 4183596"/>
              <a:gd name="connsiteY103" fmla="*/ 1368222 h 8346397"/>
              <a:gd name="connsiteX104" fmla="*/ 1103558 w 4183596"/>
              <a:gd name="connsiteY104" fmla="*/ 1351553 h 8346397"/>
              <a:gd name="connsiteX105" fmla="*/ 1170233 w 4183596"/>
              <a:gd name="connsiteY105" fmla="*/ 1356315 h 8346397"/>
              <a:gd name="connsiteX106" fmla="*/ 1329777 w 4183596"/>
              <a:gd name="connsiteY106" fmla="*/ 1465853 h 8346397"/>
              <a:gd name="connsiteX107" fmla="*/ 1389308 w 4183596"/>
              <a:gd name="connsiteY107" fmla="*/ 1494428 h 8346397"/>
              <a:gd name="connsiteX108" fmla="*/ 1260721 w 4183596"/>
              <a:gd name="connsiteY108" fmla="*/ 1596822 h 8346397"/>
              <a:gd name="connsiteX109" fmla="*/ 1263102 w 4183596"/>
              <a:gd name="connsiteY109" fmla="*/ 1661115 h 8346397"/>
              <a:gd name="connsiteX110" fmla="*/ 1425027 w 4183596"/>
              <a:gd name="connsiteY110" fmla="*/ 1613490 h 8346397"/>
              <a:gd name="connsiteX111" fmla="*/ 1386927 w 4183596"/>
              <a:gd name="connsiteY111" fmla="*/ 1677784 h 8346397"/>
              <a:gd name="connsiteX112" fmla="*/ 1405977 w 4183596"/>
              <a:gd name="connsiteY112" fmla="*/ 1751603 h 8346397"/>
              <a:gd name="connsiteX113" fmla="*/ 1517896 w 4183596"/>
              <a:gd name="connsiteY113" fmla="*/ 1787322 h 8346397"/>
              <a:gd name="connsiteX114" fmla="*/ 1591715 w 4183596"/>
              <a:gd name="connsiteY114" fmla="*/ 1803990 h 8346397"/>
              <a:gd name="connsiteX115" fmla="*/ 1501227 w 4183596"/>
              <a:gd name="connsiteY115" fmla="*/ 1934959 h 8346397"/>
              <a:gd name="connsiteX116" fmla="*/ 1494083 w 4183596"/>
              <a:gd name="connsiteY116" fmla="*/ 1984965 h 8346397"/>
              <a:gd name="connsiteX117" fmla="*/ 1422646 w 4183596"/>
              <a:gd name="connsiteY117" fmla="*/ 2020684 h 8346397"/>
              <a:gd name="connsiteX118" fmla="*/ 1391690 w 4183596"/>
              <a:gd name="connsiteY118" fmla="*/ 2082597 h 8346397"/>
              <a:gd name="connsiteX119" fmla="*/ 1260721 w 4183596"/>
              <a:gd name="connsiteY119" fmla="*/ 2056403 h 8346397"/>
              <a:gd name="connsiteX120" fmla="*/ 1139277 w 4183596"/>
              <a:gd name="connsiteY120" fmla="*/ 2056402 h 8346397"/>
              <a:gd name="connsiteX121" fmla="*/ 1072602 w 4183596"/>
              <a:gd name="connsiteY121" fmla="*/ 2084978 h 8346397"/>
              <a:gd name="connsiteX122" fmla="*/ 1065458 w 4183596"/>
              <a:gd name="connsiteY122" fmla="*/ 2184990 h 8346397"/>
              <a:gd name="connsiteX123" fmla="*/ 977352 w 4183596"/>
              <a:gd name="connsiteY123" fmla="*/ 2273097 h 8346397"/>
              <a:gd name="connsiteX124" fmla="*/ 1120227 w 4183596"/>
              <a:gd name="connsiteY124" fmla="*/ 2335009 h 8346397"/>
              <a:gd name="connsiteX125" fmla="*/ 1170234 w 4183596"/>
              <a:gd name="connsiteY125" fmla="*/ 2370727 h 8346397"/>
              <a:gd name="connsiteX126" fmla="*/ 1222621 w 4183596"/>
              <a:gd name="connsiteY126" fmla="*/ 2387397 h 8346397"/>
              <a:gd name="connsiteX127" fmla="*/ 1272627 w 4183596"/>
              <a:gd name="connsiteY127" fmla="*/ 2437403 h 8346397"/>
              <a:gd name="connsiteX128" fmla="*/ 1329777 w 4183596"/>
              <a:gd name="connsiteY128" fmla="*/ 2458834 h 8346397"/>
              <a:gd name="connsiteX129" fmla="*/ 1422646 w 4183596"/>
              <a:gd name="connsiteY129" fmla="*/ 2535034 h 8346397"/>
              <a:gd name="connsiteX130" fmla="*/ 1508371 w 4183596"/>
              <a:gd name="connsiteY130" fmla="*/ 2568373 h 8346397"/>
              <a:gd name="connsiteX131" fmla="*/ 1641721 w 4183596"/>
              <a:gd name="connsiteY131" fmla="*/ 2716009 h 8346397"/>
              <a:gd name="connsiteX132" fmla="*/ 1725065 w 4183596"/>
              <a:gd name="connsiteY132" fmla="*/ 2870790 h 8346397"/>
              <a:gd name="connsiteX133" fmla="*/ 1850477 w 4183596"/>
              <a:gd name="connsiteY133" fmla="*/ 2931907 h 8346397"/>
              <a:gd name="connsiteX134" fmla="*/ 1896514 w 4183596"/>
              <a:gd name="connsiteY134" fmla="*/ 2977947 h 8346397"/>
              <a:gd name="connsiteX135" fmla="*/ 1927471 w 4183596"/>
              <a:gd name="connsiteY135" fmla="*/ 3082722 h 8346397"/>
              <a:gd name="connsiteX136" fmla="*/ 1989383 w 4183596"/>
              <a:gd name="connsiteY136" fmla="*/ 3185115 h 8346397"/>
              <a:gd name="connsiteX137" fmla="*/ 2051296 w 4183596"/>
              <a:gd name="connsiteY137" fmla="*/ 3223215 h 8346397"/>
              <a:gd name="connsiteX138" fmla="*/ 2182265 w 4183596"/>
              <a:gd name="connsiteY138" fmla="*/ 3370853 h 8346397"/>
              <a:gd name="connsiteX139" fmla="*/ 2325139 w 4183596"/>
              <a:gd name="connsiteY139" fmla="*/ 3447053 h 8346397"/>
              <a:gd name="connsiteX140" fmla="*/ 2384671 w 4183596"/>
              <a:gd name="connsiteY140" fmla="*/ 3532778 h 8346397"/>
              <a:gd name="connsiteX141" fmla="*/ 2432296 w 4183596"/>
              <a:gd name="connsiteY141" fmla="*/ 3599453 h 8346397"/>
              <a:gd name="connsiteX142" fmla="*/ 2479921 w 4183596"/>
              <a:gd name="connsiteY142" fmla="*/ 3589929 h 8346397"/>
              <a:gd name="connsiteX143" fmla="*/ 2484683 w 4183596"/>
              <a:gd name="connsiteY143" fmla="*/ 3742328 h 8346397"/>
              <a:gd name="connsiteX144" fmla="*/ 2537071 w 4183596"/>
              <a:gd name="connsiteY144" fmla="*/ 3835197 h 8346397"/>
              <a:gd name="connsiteX145" fmla="*/ 2529927 w 4183596"/>
              <a:gd name="connsiteY145" fmla="*/ 3873297 h 8346397"/>
              <a:gd name="connsiteX146" fmla="*/ 2598983 w 4183596"/>
              <a:gd name="connsiteY146" fmla="*/ 3909015 h 8346397"/>
              <a:gd name="connsiteX147" fmla="*/ 2656133 w 4183596"/>
              <a:gd name="connsiteY147" fmla="*/ 3854247 h 8346397"/>
              <a:gd name="connsiteX148" fmla="*/ 2689471 w 4183596"/>
              <a:gd name="connsiteY148" fmla="*/ 3937590 h 8346397"/>
              <a:gd name="connsiteX149" fmla="*/ 2734715 w 4183596"/>
              <a:gd name="connsiteY149" fmla="*/ 3982834 h 8346397"/>
              <a:gd name="connsiteX150" fmla="*/ 2808533 w 4183596"/>
              <a:gd name="connsiteY150" fmla="*/ 4006647 h 8346397"/>
              <a:gd name="connsiteX151" fmla="*/ 2860921 w 4183596"/>
              <a:gd name="connsiteY151" fmla="*/ 4075703 h 8346397"/>
              <a:gd name="connsiteX152" fmla="*/ 2946646 w 4183596"/>
              <a:gd name="connsiteY152" fmla="*/ 4130472 h 8346397"/>
              <a:gd name="connsiteX153" fmla="*/ 2999033 w 4183596"/>
              <a:gd name="connsiteY153" fmla="*/ 4163809 h 8346397"/>
              <a:gd name="connsiteX154" fmla="*/ 2870446 w 4183596"/>
              <a:gd name="connsiteY154" fmla="*/ 4256678 h 8346397"/>
              <a:gd name="connsiteX155" fmla="*/ 2868064 w 4183596"/>
              <a:gd name="connsiteY155" fmla="*/ 4311446 h 8346397"/>
              <a:gd name="connsiteX156" fmla="*/ 2970458 w 4183596"/>
              <a:gd name="connsiteY156" fmla="*/ 4428128 h 8346397"/>
              <a:gd name="connsiteX157" fmla="*/ 3065708 w 4183596"/>
              <a:gd name="connsiteY157" fmla="*/ 4490040 h 8346397"/>
              <a:gd name="connsiteX158" fmla="*/ 3096665 w 4183596"/>
              <a:gd name="connsiteY158" fmla="*/ 4528140 h 8346397"/>
              <a:gd name="connsiteX159" fmla="*/ 3082377 w 4183596"/>
              <a:gd name="connsiteY159" fmla="*/ 4609103 h 8346397"/>
              <a:gd name="connsiteX160" fmla="*/ 3077615 w 4183596"/>
              <a:gd name="connsiteY160" fmla="*/ 4692447 h 8346397"/>
              <a:gd name="connsiteX161" fmla="*/ 3034752 w 4183596"/>
              <a:gd name="connsiteY161" fmla="*/ 4701972 h 8346397"/>
              <a:gd name="connsiteX162" fmla="*/ 3008558 w 4183596"/>
              <a:gd name="connsiteY162" fmla="*/ 4718640 h 8346397"/>
              <a:gd name="connsiteX163" fmla="*/ 3053802 w 4183596"/>
              <a:gd name="connsiteY163" fmla="*/ 4795632 h 8346397"/>
              <a:gd name="connsiteX164" fmla="*/ 3037133 w 4183596"/>
              <a:gd name="connsiteY164" fmla="*/ 4868659 h 8346397"/>
              <a:gd name="connsiteX165" fmla="*/ 3020465 w 4183596"/>
              <a:gd name="connsiteY165" fmla="*/ 5004390 h 8346397"/>
              <a:gd name="connsiteX166" fmla="*/ 2982365 w 4183596"/>
              <a:gd name="connsiteY166" fmla="*/ 5044872 h 8346397"/>
              <a:gd name="connsiteX167" fmla="*/ 2965696 w 4183596"/>
              <a:gd name="connsiteY167" fmla="*/ 5166315 h 8346397"/>
              <a:gd name="connsiteX168" fmla="*/ 2937121 w 4183596"/>
              <a:gd name="connsiteY168" fmla="*/ 5285378 h 8346397"/>
              <a:gd name="connsiteX169" fmla="*/ 2989508 w 4183596"/>
              <a:gd name="connsiteY169" fmla="*/ 5302047 h 8346397"/>
              <a:gd name="connsiteX170" fmla="*/ 2987127 w 4183596"/>
              <a:gd name="connsiteY170" fmla="*/ 5347290 h 8346397"/>
              <a:gd name="connsiteX171" fmla="*/ 2984746 w 4183596"/>
              <a:gd name="connsiteY171" fmla="*/ 5402059 h 8346397"/>
              <a:gd name="connsiteX172" fmla="*/ 3041896 w 4183596"/>
              <a:gd name="connsiteY172" fmla="*/ 5471115 h 8346397"/>
              <a:gd name="connsiteX173" fmla="*/ 3089521 w 4183596"/>
              <a:gd name="connsiteY173" fmla="*/ 5597322 h 8346397"/>
              <a:gd name="connsiteX174" fmla="*/ 2996652 w 4183596"/>
              <a:gd name="connsiteY174" fmla="*/ 5887834 h 8346397"/>
              <a:gd name="connsiteX175" fmla="*/ 3018083 w 4183596"/>
              <a:gd name="connsiteY175" fmla="*/ 5942603 h 8346397"/>
              <a:gd name="connsiteX176" fmla="*/ 3044277 w 4183596"/>
              <a:gd name="connsiteY176" fmla="*/ 5994990 h 8346397"/>
              <a:gd name="connsiteX177" fmla="*/ 3049040 w 4183596"/>
              <a:gd name="connsiteY177" fmla="*/ 6099765 h 8346397"/>
              <a:gd name="connsiteX178" fmla="*/ 3028402 w 4183596"/>
              <a:gd name="connsiteY178" fmla="*/ 6195807 h 8346397"/>
              <a:gd name="connsiteX179" fmla="*/ 2956170 w 4183596"/>
              <a:gd name="connsiteY179" fmla="*/ 6259310 h 8346397"/>
              <a:gd name="connsiteX180" fmla="*/ 2920452 w 4183596"/>
              <a:gd name="connsiteY180" fmla="*/ 6240259 h 8346397"/>
              <a:gd name="connsiteX181" fmla="*/ 2849015 w 4183596"/>
              <a:gd name="connsiteY181" fmla="*/ 6252165 h 8346397"/>
              <a:gd name="connsiteX182" fmla="*/ 2713283 w 4183596"/>
              <a:gd name="connsiteY182" fmla="*/ 6364084 h 8346397"/>
              <a:gd name="connsiteX183" fmla="*/ 2606127 w 4183596"/>
              <a:gd name="connsiteY183" fmla="*/ 6349797 h 8346397"/>
              <a:gd name="connsiteX184" fmla="*/ 2575171 w 4183596"/>
              <a:gd name="connsiteY184" fmla="*/ 6378372 h 8346397"/>
              <a:gd name="connsiteX185" fmla="*/ 2508495 w 4183596"/>
              <a:gd name="connsiteY185" fmla="*/ 6423614 h 8346397"/>
              <a:gd name="connsiteX186" fmla="*/ 2391815 w 4183596"/>
              <a:gd name="connsiteY186" fmla="*/ 6411709 h 8346397"/>
              <a:gd name="connsiteX187" fmla="*/ 2368002 w 4183596"/>
              <a:gd name="connsiteY187" fmla="*/ 6528390 h 8346397"/>
              <a:gd name="connsiteX188" fmla="*/ 2363240 w 4183596"/>
              <a:gd name="connsiteY188" fmla="*/ 6564109 h 8346397"/>
              <a:gd name="connsiteX189" fmla="*/ 2339428 w 4183596"/>
              <a:gd name="connsiteY189" fmla="*/ 6583159 h 8346397"/>
              <a:gd name="connsiteX190" fmla="*/ 2141783 w 4183596"/>
              <a:gd name="connsiteY190" fmla="*/ 6535534 h 8346397"/>
              <a:gd name="connsiteX191" fmla="*/ 2103683 w 4183596"/>
              <a:gd name="connsiteY191" fmla="*/ 6587922 h 8346397"/>
              <a:gd name="connsiteX192" fmla="*/ 2072727 w 4183596"/>
              <a:gd name="connsiteY192" fmla="*/ 6683172 h 8346397"/>
              <a:gd name="connsiteX193" fmla="*/ 2039389 w 4183596"/>
              <a:gd name="connsiteY193" fmla="*/ 6747465 h 8346397"/>
              <a:gd name="connsiteX194" fmla="*/ 2051296 w 4183596"/>
              <a:gd name="connsiteY194" fmla="*/ 6809378 h 8346397"/>
              <a:gd name="connsiteX195" fmla="*/ 2184646 w 4183596"/>
              <a:gd name="connsiteY195" fmla="*/ 6921297 h 8346397"/>
              <a:gd name="connsiteX196" fmla="*/ 2253702 w 4183596"/>
              <a:gd name="connsiteY196" fmla="*/ 6954634 h 8346397"/>
              <a:gd name="connsiteX197" fmla="*/ 2237033 w 4183596"/>
              <a:gd name="connsiteY197" fmla="*/ 6978447 h 8346397"/>
              <a:gd name="connsiteX198" fmla="*/ 2201315 w 4183596"/>
              <a:gd name="connsiteY198" fmla="*/ 6997497 h 8346397"/>
              <a:gd name="connsiteX199" fmla="*/ 2234652 w 4183596"/>
              <a:gd name="connsiteY199" fmla="*/ 7073697 h 8346397"/>
              <a:gd name="connsiteX200" fmla="*/ 2203696 w 4183596"/>
              <a:gd name="connsiteY200" fmla="*/ 7095128 h 8346397"/>
              <a:gd name="connsiteX201" fmla="*/ 2098921 w 4183596"/>
              <a:gd name="connsiteY201" fmla="*/ 7033215 h 8346397"/>
              <a:gd name="connsiteX202" fmla="*/ 2056058 w 4183596"/>
              <a:gd name="connsiteY202" fmla="*/ 7059409 h 8346397"/>
              <a:gd name="connsiteX203" fmla="*/ 1996527 w 4183596"/>
              <a:gd name="connsiteY203" fmla="*/ 6957015 h 8346397"/>
              <a:gd name="connsiteX204" fmla="*/ 1879846 w 4183596"/>
              <a:gd name="connsiteY204" fmla="*/ 6983209 h 8346397"/>
              <a:gd name="connsiteX205" fmla="*/ 1815552 w 4183596"/>
              <a:gd name="connsiteY205" fmla="*/ 6987972 h 8346397"/>
              <a:gd name="connsiteX206" fmla="*/ 1765546 w 4183596"/>
              <a:gd name="connsiteY206" fmla="*/ 6983210 h 8346397"/>
              <a:gd name="connsiteX207" fmla="*/ 1708396 w 4183596"/>
              <a:gd name="connsiteY207" fmla="*/ 7028453 h 8346397"/>
              <a:gd name="connsiteX208" fmla="*/ 1529802 w 4183596"/>
              <a:gd name="connsiteY208" fmla="*/ 6987972 h 8346397"/>
              <a:gd name="connsiteX209" fmla="*/ 1553614 w 4183596"/>
              <a:gd name="connsiteY209" fmla="*/ 7114178 h 8346397"/>
              <a:gd name="connsiteX210" fmla="*/ 1477415 w 4183596"/>
              <a:gd name="connsiteY210" fmla="*/ 7159422 h 8346397"/>
              <a:gd name="connsiteX211" fmla="*/ 1415502 w 4183596"/>
              <a:gd name="connsiteY211" fmla="*/ 7226096 h 8346397"/>
              <a:gd name="connsiteX212" fmla="*/ 1265483 w 4183596"/>
              <a:gd name="connsiteY212" fmla="*/ 7218953 h 8346397"/>
              <a:gd name="connsiteX213" fmla="*/ 1213096 w 4183596"/>
              <a:gd name="connsiteY213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77652 w 4183596"/>
              <a:gd name="connsiteY5" fmla="*/ 4011407 h 8346397"/>
              <a:gd name="connsiteX6" fmla="*/ 3215727 w 4183596"/>
              <a:gd name="connsiteY6" fmla="*/ 3963782 h 8346397"/>
              <a:gd name="connsiteX7" fmla="*/ 3249065 w 4183596"/>
              <a:gd name="connsiteY7" fmla="*/ 3892345 h 8346397"/>
              <a:gd name="connsiteX8" fmla="*/ 2996652 w 4183596"/>
              <a:gd name="connsiteY8" fmla="*/ 3739945 h 8346397"/>
              <a:gd name="connsiteX9" fmla="*/ 2591839 w 4183596"/>
              <a:gd name="connsiteY9" fmla="*/ 3354183 h 8346397"/>
              <a:gd name="connsiteX10" fmla="*/ 2468015 w 4183596"/>
              <a:gd name="connsiteY10" fmla="*/ 3049382 h 8346397"/>
              <a:gd name="connsiteX11" fmla="*/ 2432296 w 4183596"/>
              <a:gd name="connsiteY11" fmla="*/ 2961276 h 8346397"/>
              <a:gd name="connsiteX12" fmla="*/ 2387052 w 4183596"/>
              <a:gd name="connsiteY12" fmla="*/ 2954132 h 8346397"/>
              <a:gd name="connsiteX13" fmla="*/ 2365621 w 4183596"/>
              <a:gd name="connsiteY13" fmla="*/ 2958895 h 8346397"/>
              <a:gd name="connsiteX14" fmla="*/ 2315615 w 4183596"/>
              <a:gd name="connsiteY14" fmla="*/ 2896982 h 8346397"/>
              <a:gd name="connsiteX15" fmla="*/ 2234652 w 4183596"/>
              <a:gd name="connsiteY15" fmla="*/ 2880313 h 8346397"/>
              <a:gd name="connsiteX16" fmla="*/ 2182265 w 4183596"/>
              <a:gd name="connsiteY16" fmla="*/ 2811257 h 8346397"/>
              <a:gd name="connsiteX17" fmla="*/ 2115590 w 4183596"/>
              <a:gd name="connsiteY17" fmla="*/ 2727913 h 8346397"/>
              <a:gd name="connsiteX18" fmla="*/ 2091777 w 4183596"/>
              <a:gd name="connsiteY18" fmla="*/ 2670763 h 8346397"/>
              <a:gd name="connsiteX19" fmla="*/ 2006845 w 4183596"/>
              <a:gd name="connsiteY19" fmla="*/ 2527095 h 8346397"/>
              <a:gd name="connsiteX20" fmla="*/ 1953665 w 4183596"/>
              <a:gd name="connsiteY20" fmla="*/ 2451688 h 8346397"/>
              <a:gd name="connsiteX21" fmla="*/ 2006052 w 4183596"/>
              <a:gd name="connsiteY21" fmla="*/ 2337388 h 8346397"/>
              <a:gd name="connsiteX22" fmla="*/ 2072727 w 4183596"/>
              <a:gd name="connsiteY22" fmla="*/ 2256426 h 8346397"/>
              <a:gd name="connsiteX23" fmla="*/ 2056058 w 4183596"/>
              <a:gd name="connsiteY23" fmla="*/ 2223088 h 8346397"/>
              <a:gd name="connsiteX24" fmla="*/ 2067965 w 4183596"/>
              <a:gd name="connsiteY24" fmla="*/ 2130220 h 8346397"/>
              <a:gd name="connsiteX25" fmla="*/ 2137021 w 4183596"/>
              <a:gd name="connsiteY25" fmla="*/ 1992107 h 8346397"/>
              <a:gd name="connsiteX26" fmla="*/ 2165596 w 4183596"/>
              <a:gd name="connsiteY26" fmla="*/ 1944482 h 8346397"/>
              <a:gd name="connsiteX27" fmla="*/ 2203696 w 4183596"/>
              <a:gd name="connsiteY27" fmla="*/ 1937338 h 8346397"/>
              <a:gd name="connsiteX28" fmla="*/ 2198933 w 4183596"/>
              <a:gd name="connsiteY28" fmla="*/ 1906382 h 8346397"/>
              <a:gd name="connsiteX29" fmla="*/ 2406102 w 4183596"/>
              <a:gd name="connsiteY29" fmla="*/ 1782557 h 8346397"/>
              <a:gd name="connsiteX30" fmla="*/ 2494208 w 4183596"/>
              <a:gd name="connsiteY30" fmla="*/ 1715882 h 8346397"/>
              <a:gd name="connsiteX31" fmla="*/ 2513258 w 4183596"/>
              <a:gd name="connsiteY31" fmla="*/ 1630157 h 8346397"/>
              <a:gd name="connsiteX32" fmla="*/ 2522784 w 4183596"/>
              <a:gd name="connsiteY32" fmla="*/ 1584913 h 8346397"/>
              <a:gd name="connsiteX33" fmla="*/ 2577552 w 4183596"/>
              <a:gd name="connsiteY33" fmla="*/ 1527763 h 8346397"/>
              <a:gd name="connsiteX34" fmla="*/ 2606127 w 4183596"/>
              <a:gd name="connsiteY34" fmla="*/ 1499188 h 8346397"/>
              <a:gd name="connsiteX35" fmla="*/ 2634702 w 4183596"/>
              <a:gd name="connsiteY35" fmla="*/ 1492045 h 8346397"/>
              <a:gd name="connsiteX36" fmla="*/ 2672802 w 4183596"/>
              <a:gd name="connsiteY36" fmla="*/ 1368220 h 8346397"/>
              <a:gd name="connsiteX37" fmla="*/ 2806153 w 4183596"/>
              <a:gd name="connsiteY37" fmla="*/ 1334883 h 8346397"/>
              <a:gd name="connsiteX38" fmla="*/ 2944265 w 4183596"/>
              <a:gd name="connsiteY38" fmla="*/ 1325357 h 8346397"/>
              <a:gd name="connsiteX39" fmla="*/ 2968077 w 4183596"/>
              <a:gd name="connsiteY39" fmla="*/ 1206295 h 8346397"/>
              <a:gd name="connsiteX40" fmla="*/ 3049040 w 4183596"/>
              <a:gd name="connsiteY40" fmla="*/ 1169783 h 8346397"/>
              <a:gd name="connsiteX41" fmla="*/ 3153814 w 4183596"/>
              <a:gd name="connsiteY41" fmla="*/ 1125332 h 8346397"/>
              <a:gd name="connsiteX42" fmla="*/ 3225252 w 4183596"/>
              <a:gd name="connsiteY42" fmla="*/ 1049132 h 8346397"/>
              <a:gd name="connsiteX43" fmla="*/ 3310977 w 4183596"/>
              <a:gd name="connsiteY43" fmla="*/ 996745 h 8346397"/>
              <a:gd name="connsiteX44" fmla="*/ 3056977 w 4183596"/>
              <a:gd name="connsiteY44" fmla="*/ 982457 h 8346397"/>
              <a:gd name="connsiteX45" fmla="*/ 2958552 w 4183596"/>
              <a:gd name="connsiteY45" fmla="*/ 976107 h 8346397"/>
              <a:gd name="connsiteX46" fmla="*/ 2926802 w 4183596"/>
              <a:gd name="connsiteY46" fmla="*/ 906257 h 8346397"/>
              <a:gd name="connsiteX47" fmla="*/ 2866477 w 4183596"/>
              <a:gd name="connsiteY47" fmla="*/ 893559 h 8346397"/>
              <a:gd name="connsiteX48" fmla="*/ 2799802 w 4183596"/>
              <a:gd name="connsiteY48" fmla="*/ 874507 h 8346397"/>
              <a:gd name="connsiteX49" fmla="*/ 2761702 w 4183596"/>
              <a:gd name="connsiteY49" fmla="*/ 807832 h 8346397"/>
              <a:gd name="connsiteX50" fmla="*/ 2609302 w 4183596"/>
              <a:gd name="connsiteY50" fmla="*/ 760207 h 8346397"/>
              <a:gd name="connsiteX51" fmla="*/ 2580727 w 4183596"/>
              <a:gd name="connsiteY51" fmla="*/ 604632 h 8346397"/>
              <a:gd name="connsiteX52" fmla="*/ 2526752 w 4183596"/>
              <a:gd name="connsiteY52" fmla="*/ 531609 h 8346397"/>
              <a:gd name="connsiteX53" fmla="*/ 2596602 w 4183596"/>
              <a:gd name="connsiteY53" fmla="*/ 407782 h 8346397"/>
              <a:gd name="connsiteX54" fmla="*/ 2629939 w 4183596"/>
              <a:gd name="connsiteY54" fmla="*/ 310947 h 8346397"/>
              <a:gd name="connsiteX55" fmla="*/ 2517227 w 4183596"/>
              <a:gd name="connsiteY55" fmla="*/ 239507 h 8346397"/>
              <a:gd name="connsiteX56" fmla="*/ 2402927 w 4183596"/>
              <a:gd name="connsiteY56" fmla="*/ 271257 h 8346397"/>
              <a:gd name="connsiteX57" fmla="*/ 2275927 w 4183596"/>
              <a:gd name="connsiteY57" fmla="*/ 198232 h 8346397"/>
              <a:gd name="connsiteX58" fmla="*/ 2133052 w 4183596"/>
              <a:gd name="connsiteY58" fmla="*/ 233157 h 8346397"/>
              <a:gd name="connsiteX59" fmla="*/ 1913977 w 4183596"/>
              <a:gd name="connsiteY59" fmla="*/ 36309 h 8346397"/>
              <a:gd name="connsiteX60" fmla="*/ 1777452 w 4183596"/>
              <a:gd name="connsiteY60" fmla="*/ 13289 h 8346397"/>
              <a:gd name="connsiteX61" fmla="*/ 1703633 w 4183596"/>
              <a:gd name="connsiteY61" fmla="*/ 41864 h 8346397"/>
              <a:gd name="connsiteX62" fmla="*/ 1615527 w 4183596"/>
              <a:gd name="connsiteY62" fmla="*/ 75203 h 8346397"/>
              <a:gd name="connsiteX63" fmla="*/ 1515515 w 4183596"/>
              <a:gd name="connsiteY63" fmla="*/ 129971 h 8346397"/>
              <a:gd name="connsiteX64" fmla="*/ 1525040 w 4183596"/>
              <a:gd name="connsiteY64" fmla="*/ 194264 h 8346397"/>
              <a:gd name="connsiteX65" fmla="*/ 1505990 w 4183596"/>
              <a:gd name="connsiteY65" fmla="*/ 251415 h 8346397"/>
              <a:gd name="connsiteX66" fmla="*/ 1413121 w 4183596"/>
              <a:gd name="connsiteY66" fmla="*/ 270464 h 8346397"/>
              <a:gd name="connsiteX67" fmla="*/ 1339302 w 4183596"/>
              <a:gd name="connsiteY67" fmla="*/ 306184 h 8346397"/>
              <a:gd name="connsiteX68" fmla="*/ 1260721 w 4183596"/>
              <a:gd name="connsiteY68" fmla="*/ 346665 h 8346397"/>
              <a:gd name="connsiteX69" fmla="*/ 1191665 w 4183596"/>
              <a:gd name="connsiteY69" fmla="*/ 272847 h 8346397"/>
              <a:gd name="connsiteX70" fmla="*/ 1082127 w 4183596"/>
              <a:gd name="connsiteY70" fmla="*/ 353809 h 8346397"/>
              <a:gd name="connsiteX71" fmla="*/ 1020215 w 4183596"/>
              <a:gd name="connsiteY71" fmla="*/ 420484 h 8346397"/>
              <a:gd name="connsiteX72" fmla="*/ 858290 w 4183596"/>
              <a:gd name="connsiteY72" fmla="*/ 301422 h 8346397"/>
              <a:gd name="connsiteX73" fmla="*/ 796377 w 4183596"/>
              <a:gd name="connsiteY73" fmla="*/ 406196 h 8346397"/>
              <a:gd name="connsiteX74" fmla="*/ 755896 w 4183596"/>
              <a:gd name="connsiteY74" fmla="*/ 341903 h 8346397"/>
              <a:gd name="connsiteX75" fmla="*/ 689221 w 4183596"/>
              <a:gd name="connsiteY75" fmla="*/ 270465 h 8346397"/>
              <a:gd name="connsiteX76" fmla="*/ 667790 w 4183596"/>
              <a:gd name="connsiteY76" fmla="*/ 313328 h 8346397"/>
              <a:gd name="connsiteX77" fmla="*/ 620165 w 4183596"/>
              <a:gd name="connsiteY77" fmla="*/ 382384 h 8346397"/>
              <a:gd name="connsiteX78" fmla="*/ 589208 w 4183596"/>
              <a:gd name="connsiteY78" fmla="*/ 396672 h 8346397"/>
              <a:gd name="connsiteX79" fmla="*/ 498721 w 4183596"/>
              <a:gd name="connsiteY79" fmla="*/ 482397 h 8346397"/>
              <a:gd name="connsiteX80" fmla="*/ 396327 w 4183596"/>
              <a:gd name="connsiteY80" fmla="*/ 380003 h 8346397"/>
              <a:gd name="connsiteX81" fmla="*/ 243927 w 4183596"/>
              <a:gd name="connsiteY81" fmla="*/ 294278 h 8346397"/>
              <a:gd name="connsiteX82" fmla="*/ 174871 w 4183596"/>
              <a:gd name="connsiteY82" fmla="*/ 327615 h 8346397"/>
              <a:gd name="connsiteX83" fmla="*/ 127246 w 4183596"/>
              <a:gd name="connsiteY83" fmla="*/ 410959 h 8346397"/>
              <a:gd name="connsiteX84" fmla="*/ 43902 w 4183596"/>
              <a:gd name="connsiteY84" fmla="*/ 472872 h 8346397"/>
              <a:gd name="connsiteX85" fmla="*/ 8183 w 4183596"/>
              <a:gd name="connsiteY85" fmla="*/ 484778 h 8346397"/>
              <a:gd name="connsiteX86" fmla="*/ 198683 w 4183596"/>
              <a:gd name="connsiteY86" fmla="*/ 689565 h 8346397"/>
              <a:gd name="connsiteX87" fmla="*/ 265359 w 4183596"/>
              <a:gd name="connsiteY87" fmla="*/ 706234 h 8346397"/>
              <a:gd name="connsiteX88" fmla="*/ 298697 w 4183596"/>
              <a:gd name="connsiteY88" fmla="*/ 730047 h 8346397"/>
              <a:gd name="connsiteX89" fmla="*/ 296315 w 4183596"/>
              <a:gd name="connsiteY89" fmla="*/ 901496 h 8346397"/>
              <a:gd name="connsiteX90" fmla="*/ 362990 w 4183596"/>
              <a:gd name="connsiteY90" fmla="*/ 906259 h 8346397"/>
              <a:gd name="connsiteX91" fmla="*/ 401090 w 4183596"/>
              <a:gd name="connsiteY91" fmla="*/ 856253 h 8346397"/>
              <a:gd name="connsiteX92" fmla="*/ 482052 w 4183596"/>
              <a:gd name="connsiteY92" fmla="*/ 894353 h 8346397"/>
              <a:gd name="connsiteX93" fmla="*/ 420140 w 4183596"/>
              <a:gd name="connsiteY93" fmla="*/ 1039609 h 8346397"/>
              <a:gd name="connsiteX94" fmla="*/ 434427 w 4183596"/>
              <a:gd name="connsiteY94" fmla="*/ 1087234 h 8346397"/>
              <a:gd name="connsiteX95" fmla="*/ 379658 w 4183596"/>
              <a:gd name="connsiteY95" fmla="*/ 1139622 h 8346397"/>
              <a:gd name="connsiteX96" fmla="*/ 415377 w 4183596"/>
              <a:gd name="connsiteY96" fmla="*/ 1168196 h 8346397"/>
              <a:gd name="connsiteX97" fmla="*/ 486815 w 4183596"/>
              <a:gd name="connsiteY97" fmla="*/ 1256303 h 8346397"/>
              <a:gd name="connsiteX98" fmla="*/ 527296 w 4183596"/>
              <a:gd name="connsiteY98" fmla="*/ 1344409 h 8346397"/>
              <a:gd name="connsiteX99" fmla="*/ 636833 w 4183596"/>
              <a:gd name="connsiteY99" fmla="*/ 1396797 h 8346397"/>
              <a:gd name="connsiteX100" fmla="*/ 746371 w 4183596"/>
              <a:gd name="connsiteY100" fmla="*/ 1420609 h 8346397"/>
              <a:gd name="connsiteX101" fmla="*/ 829715 w 4183596"/>
              <a:gd name="connsiteY101" fmla="*/ 1468234 h 8346397"/>
              <a:gd name="connsiteX102" fmla="*/ 913058 w 4183596"/>
              <a:gd name="connsiteY102" fmla="*/ 1442040 h 8346397"/>
              <a:gd name="connsiteX103" fmla="*/ 994021 w 4183596"/>
              <a:gd name="connsiteY103" fmla="*/ 1368222 h 8346397"/>
              <a:gd name="connsiteX104" fmla="*/ 1103558 w 4183596"/>
              <a:gd name="connsiteY104" fmla="*/ 1351553 h 8346397"/>
              <a:gd name="connsiteX105" fmla="*/ 1170233 w 4183596"/>
              <a:gd name="connsiteY105" fmla="*/ 1356315 h 8346397"/>
              <a:gd name="connsiteX106" fmla="*/ 1329777 w 4183596"/>
              <a:gd name="connsiteY106" fmla="*/ 1465853 h 8346397"/>
              <a:gd name="connsiteX107" fmla="*/ 1389308 w 4183596"/>
              <a:gd name="connsiteY107" fmla="*/ 1494428 h 8346397"/>
              <a:gd name="connsiteX108" fmla="*/ 1260721 w 4183596"/>
              <a:gd name="connsiteY108" fmla="*/ 1596822 h 8346397"/>
              <a:gd name="connsiteX109" fmla="*/ 1263102 w 4183596"/>
              <a:gd name="connsiteY109" fmla="*/ 1661115 h 8346397"/>
              <a:gd name="connsiteX110" fmla="*/ 1425027 w 4183596"/>
              <a:gd name="connsiteY110" fmla="*/ 1613490 h 8346397"/>
              <a:gd name="connsiteX111" fmla="*/ 1386927 w 4183596"/>
              <a:gd name="connsiteY111" fmla="*/ 1677784 h 8346397"/>
              <a:gd name="connsiteX112" fmla="*/ 1405977 w 4183596"/>
              <a:gd name="connsiteY112" fmla="*/ 1751603 h 8346397"/>
              <a:gd name="connsiteX113" fmla="*/ 1517896 w 4183596"/>
              <a:gd name="connsiteY113" fmla="*/ 1787322 h 8346397"/>
              <a:gd name="connsiteX114" fmla="*/ 1591715 w 4183596"/>
              <a:gd name="connsiteY114" fmla="*/ 1803990 h 8346397"/>
              <a:gd name="connsiteX115" fmla="*/ 1501227 w 4183596"/>
              <a:gd name="connsiteY115" fmla="*/ 1934959 h 8346397"/>
              <a:gd name="connsiteX116" fmla="*/ 1494083 w 4183596"/>
              <a:gd name="connsiteY116" fmla="*/ 1984965 h 8346397"/>
              <a:gd name="connsiteX117" fmla="*/ 1422646 w 4183596"/>
              <a:gd name="connsiteY117" fmla="*/ 2020684 h 8346397"/>
              <a:gd name="connsiteX118" fmla="*/ 1391690 w 4183596"/>
              <a:gd name="connsiteY118" fmla="*/ 2082597 h 8346397"/>
              <a:gd name="connsiteX119" fmla="*/ 1260721 w 4183596"/>
              <a:gd name="connsiteY119" fmla="*/ 2056403 h 8346397"/>
              <a:gd name="connsiteX120" fmla="*/ 1139277 w 4183596"/>
              <a:gd name="connsiteY120" fmla="*/ 2056402 h 8346397"/>
              <a:gd name="connsiteX121" fmla="*/ 1072602 w 4183596"/>
              <a:gd name="connsiteY121" fmla="*/ 2084978 h 8346397"/>
              <a:gd name="connsiteX122" fmla="*/ 1065458 w 4183596"/>
              <a:gd name="connsiteY122" fmla="*/ 2184990 h 8346397"/>
              <a:gd name="connsiteX123" fmla="*/ 977352 w 4183596"/>
              <a:gd name="connsiteY123" fmla="*/ 2273097 h 8346397"/>
              <a:gd name="connsiteX124" fmla="*/ 1120227 w 4183596"/>
              <a:gd name="connsiteY124" fmla="*/ 2335009 h 8346397"/>
              <a:gd name="connsiteX125" fmla="*/ 1170234 w 4183596"/>
              <a:gd name="connsiteY125" fmla="*/ 2370727 h 8346397"/>
              <a:gd name="connsiteX126" fmla="*/ 1222621 w 4183596"/>
              <a:gd name="connsiteY126" fmla="*/ 2387397 h 8346397"/>
              <a:gd name="connsiteX127" fmla="*/ 1272627 w 4183596"/>
              <a:gd name="connsiteY127" fmla="*/ 2437403 h 8346397"/>
              <a:gd name="connsiteX128" fmla="*/ 1329777 w 4183596"/>
              <a:gd name="connsiteY128" fmla="*/ 2458834 h 8346397"/>
              <a:gd name="connsiteX129" fmla="*/ 1422646 w 4183596"/>
              <a:gd name="connsiteY129" fmla="*/ 2535034 h 8346397"/>
              <a:gd name="connsiteX130" fmla="*/ 1508371 w 4183596"/>
              <a:gd name="connsiteY130" fmla="*/ 2568373 h 8346397"/>
              <a:gd name="connsiteX131" fmla="*/ 1641721 w 4183596"/>
              <a:gd name="connsiteY131" fmla="*/ 2716009 h 8346397"/>
              <a:gd name="connsiteX132" fmla="*/ 1725065 w 4183596"/>
              <a:gd name="connsiteY132" fmla="*/ 2870790 h 8346397"/>
              <a:gd name="connsiteX133" fmla="*/ 1850477 w 4183596"/>
              <a:gd name="connsiteY133" fmla="*/ 2931907 h 8346397"/>
              <a:gd name="connsiteX134" fmla="*/ 1896514 w 4183596"/>
              <a:gd name="connsiteY134" fmla="*/ 2977947 h 8346397"/>
              <a:gd name="connsiteX135" fmla="*/ 1927471 w 4183596"/>
              <a:gd name="connsiteY135" fmla="*/ 3082722 h 8346397"/>
              <a:gd name="connsiteX136" fmla="*/ 1989383 w 4183596"/>
              <a:gd name="connsiteY136" fmla="*/ 3185115 h 8346397"/>
              <a:gd name="connsiteX137" fmla="*/ 2051296 w 4183596"/>
              <a:gd name="connsiteY137" fmla="*/ 3223215 h 8346397"/>
              <a:gd name="connsiteX138" fmla="*/ 2182265 w 4183596"/>
              <a:gd name="connsiteY138" fmla="*/ 3370853 h 8346397"/>
              <a:gd name="connsiteX139" fmla="*/ 2325139 w 4183596"/>
              <a:gd name="connsiteY139" fmla="*/ 3447053 h 8346397"/>
              <a:gd name="connsiteX140" fmla="*/ 2384671 w 4183596"/>
              <a:gd name="connsiteY140" fmla="*/ 3532778 h 8346397"/>
              <a:gd name="connsiteX141" fmla="*/ 2432296 w 4183596"/>
              <a:gd name="connsiteY141" fmla="*/ 3599453 h 8346397"/>
              <a:gd name="connsiteX142" fmla="*/ 2479921 w 4183596"/>
              <a:gd name="connsiteY142" fmla="*/ 3589929 h 8346397"/>
              <a:gd name="connsiteX143" fmla="*/ 2484683 w 4183596"/>
              <a:gd name="connsiteY143" fmla="*/ 3742328 h 8346397"/>
              <a:gd name="connsiteX144" fmla="*/ 2537071 w 4183596"/>
              <a:gd name="connsiteY144" fmla="*/ 3835197 h 8346397"/>
              <a:gd name="connsiteX145" fmla="*/ 2529927 w 4183596"/>
              <a:gd name="connsiteY145" fmla="*/ 3873297 h 8346397"/>
              <a:gd name="connsiteX146" fmla="*/ 2598983 w 4183596"/>
              <a:gd name="connsiteY146" fmla="*/ 3909015 h 8346397"/>
              <a:gd name="connsiteX147" fmla="*/ 2656133 w 4183596"/>
              <a:gd name="connsiteY147" fmla="*/ 3854247 h 8346397"/>
              <a:gd name="connsiteX148" fmla="*/ 2689471 w 4183596"/>
              <a:gd name="connsiteY148" fmla="*/ 3937590 h 8346397"/>
              <a:gd name="connsiteX149" fmla="*/ 2734715 w 4183596"/>
              <a:gd name="connsiteY149" fmla="*/ 3982834 h 8346397"/>
              <a:gd name="connsiteX150" fmla="*/ 2808533 w 4183596"/>
              <a:gd name="connsiteY150" fmla="*/ 4006647 h 8346397"/>
              <a:gd name="connsiteX151" fmla="*/ 2860921 w 4183596"/>
              <a:gd name="connsiteY151" fmla="*/ 4075703 h 8346397"/>
              <a:gd name="connsiteX152" fmla="*/ 2946646 w 4183596"/>
              <a:gd name="connsiteY152" fmla="*/ 4130472 h 8346397"/>
              <a:gd name="connsiteX153" fmla="*/ 2999033 w 4183596"/>
              <a:gd name="connsiteY153" fmla="*/ 4163809 h 8346397"/>
              <a:gd name="connsiteX154" fmla="*/ 2870446 w 4183596"/>
              <a:gd name="connsiteY154" fmla="*/ 4256678 h 8346397"/>
              <a:gd name="connsiteX155" fmla="*/ 2868064 w 4183596"/>
              <a:gd name="connsiteY155" fmla="*/ 4311446 h 8346397"/>
              <a:gd name="connsiteX156" fmla="*/ 2970458 w 4183596"/>
              <a:gd name="connsiteY156" fmla="*/ 4428128 h 8346397"/>
              <a:gd name="connsiteX157" fmla="*/ 3065708 w 4183596"/>
              <a:gd name="connsiteY157" fmla="*/ 4490040 h 8346397"/>
              <a:gd name="connsiteX158" fmla="*/ 3096665 w 4183596"/>
              <a:gd name="connsiteY158" fmla="*/ 4528140 h 8346397"/>
              <a:gd name="connsiteX159" fmla="*/ 3082377 w 4183596"/>
              <a:gd name="connsiteY159" fmla="*/ 4609103 h 8346397"/>
              <a:gd name="connsiteX160" fmla="*/ 3077615 w 4183596"/>
              <a:gd name="connsiteY160" fmla="*/ 4692447 h 8346397"/>
              <a:gd name="connsiteX161" fmla="*/ 3034752 w 4183596"/>
              <a:gd name="connsiteY161" fmla="*/ 4701972 h 8346397"/>
              <a:gd name="connsiteX162" fmla="*/ 3008558 w 4183596"/>
              <a:gd name="connsiteY162" fmla="*/ 4718640 h 8346397"/>
              <a:gd name="connsiteX163" fmla="*/ 3053802 w 4183596"/>
              <a:gd name="connsiteY163" fmla="*/ 4795632 h 8346397"/>
              <a:gd name="connsiteX164" fmla="*/ 3037133 w 4183596"/>
              <a:gd name="connsiteY164" fmla="*/ 4868659 h 8346397"/>
              <a:gd name="connsiteX165" fmla="*/ 3020465 w 4183596"/>
              <a:gd name="connsiteY165" fmla="*/ 5004390 h 8346397"/>
              <a:gd name="connsiteX166" fmla="*/ 2982365 w 4183596"/>
              <a:gd name="connsiteY166" fmla="*/ 5044872 h 8346397"/>
              <a:gd name="connsiteX167" fmla="*/ 2965696 w 4183596"/>
              <a:gd name="connsiteY167" fmla="*/ 5166315 h 8346397"/>
              <a:gd name="connsiteX168" fmla="*/ 2937121 w 4183596"/>
              <a:gd name="connsiteY168" fmla="*/ 5285378 h 8346397"/>
              <a:gd name="connsiteX169" fmla="*/ 2989508 w 4183596"/>
              <a:gd name="connsiteY169" fmla="*/ 5302047 h 8346397"/>
              <a:gd name="connsiteX170" fmla="*/ 2987127 w 4183596"/>
              <a:gd name="connsiteY170" fmla="*/ 5347290 h 8346397"/>
              <a:gd name="connsiteX171" fmla="*/ 2984746 w 4183596"/>
              <a:gd name="connsiteY171" fmla="*/ 5402059 h 8346397"/>
              <a:gd name="connsiteX172" fmla="*/ 3041896 w 4183596"/>
              <a:gd name="connsiteY172" fmla="*/ 5471115 h 8346397"/>
              <a:gd name="connsiteX173" fmla="*/ 3089521 w 4183596"/>
              <a:gd name="connsiteY173" fmla="*/ 5597322 h 8346397"/>
              <a:gd name="connsiteX174" fmla="*/ 2996652 w 4183596"/>
              <a:gd name="connsiteY174" fmla="*/ 5887834 h 8346397"/>
              <a:gd name="connsiteX175" fmla="*/ 3018083 w 4183596"/>
              <a:gd name="connsiteY175" fmla="*/ 5942603 h 8346397"/>
              <a:gd name="connsiteX176" fmla="*/ 3044277 w 4183596"/>
              <a:gd name="connsiteY176" fmla="*/ 5994990 h 8346397"/>
              <a:gd name="connsiteX177" fmla="*/ 3049040 w 4183596"/>
              <a:gd name="connsiteY177" fmla="*/ 6099765 h 8346397"/>
              <a:gd name="connsiteX178" fmla="*/ 3028402 w 4183596"/>
              <a:gd name="connsiteY178" fmla="*/ 6195807 h 8346397"/>
              <a:gd name="connsiteX179" fmla="*/ 2956170 w 4183596"/>
              <a:gd name="connsiteY179" fmla="*/ 6259310 h 8346397"/>
              <a:gd name="connsiteX180" fmla="*/ 2920452 w 4183596"/>
              <a:gd name="connsiteY180" fmla="*/ 6240259 h 8346397"/>
              <a:gd name="connsiteX181" fmla="*/ 2849015 w 4183596"/>
              <a:gd name="connsiteY181" fmla="*/ 6252165 h 8346397"/>
              <a:gd name="connsiteX182" fmla="*/ 2713283 w 4183596"/>
              <a:gd name="connsiteY182" fmla="*/ 6364084 h 8346397"/>
              <a:gd name="connsiteX183" fmla="*/ 2606127 w 4183596"/>
              <a:gd name="connsiteY183" fmla="*/ 6349797 h 8346397"/>
              <a:gd name="connsiteX184" fmla="*/ 2575171 w 4183596"/>
              <a:gd name="connsiteY184" fmla="*/ 6378372 h 8346397"/>
              <a:gd name="connsiteX185" fmla="*/ 2508495 w 4183596"/>
              <a:gd name="connsiteY185" fmla="*/ 6423614 h 8346397"/>
              <a:gd name="connsiteX186" fmla="*/ 2391815 w 4183596"/>
              <a:gd name="connsiteY186" fmla="*/ 6411709 h 8346397"/>
              <a:gd name="connsiteX187" fmla="*/ 2368002 w 4183596"/>
              <a:gd name="connsiteY187" fmla="*/ 6528390 h 8346397"/>
              <a:gd name="connsiteX188" fmla="*/ 2363240 w 4183596"/>
              <a:gd name="connsiteY188" fmla="*/ 6564109 h 8346397"/>
              <a:gd name="connsiteX189" fmla="*/ 2339428 w 4183596"/>
              <a:gd name="connsiteY189" fmla="*/ 6583159 h 8346397"/>
              <a:gd name="connsiteX190" fmla="*/ 2141783 w 4183596"/>
              <a:gd name="connsiteY190" fmla="*/ 6535534 h 8346397"/>
              <a:gd name="connsiteX191" fmla="*/ 2103683 w 4183596"/>
              <a:gd name="connsiteY191" fmla="*/ 6587922 h 8346397"/>
              <a:gd name="connsiteX192" fmla="*/ 2072727 w 4183596"/>
              <a:gd name="connsiteY192" fmla="*/ 6683172 h 8346397"/>
              <a:gd name="connsiteX193" fmla="*/ 2039389 w 4183596"/>
              <a:gd name="connsiteY193" fmla="*/ 6747465 h 8346397"/>
              <a:gd name="connsiteX194" fmla="*/ 2051296 w 4183596"/>
              <a:gd name="connsiteY194" fmla="*/ 6809378 h 8346397"/>
              <a:gd name="connsiteX195" fmla="*/ 2184646 w 4183596"/>
              <a:gd name="connsiteY195" fmla="*/ 6921297 h 8346397"/>
              <a:gd name="connsiteX196" fmla="*/ 2253702 w 4183596"/>
              <a:gd name="connsiteY196" fmla="*/ 6954634 h 8346397"/>
              <a:gd name="connsiteX197" fmla="*/ 2237033 w 4183596"/>
              <a:gd name="connsiteY197" fmla="*/ 6978447 h 8346397"/>
              <a:gd name="connsiteX198" fmla="*/ 2201315 w 4183596"/>
              <a:gd name="connsiteY198" fmla="*/ 6997497 h 8346397"/>
              <a:gd name="connsiteX199" fmla="*/ 2234652 w 4183596"/>
              <a:gd name="connsiteY199" fmla="*/ 7073697 h 8346397"/>
              <a:gd name="connsiteX200" fmla="*/ 2203696 w 4183596"/>
              <a:gd name="connsiteY200" fmla="*/ 7095128 h 8346397"/>
              <a:gd name="connsiteX201" fmla="*/ 2098921 w 4183596"/>
              <a:gd name="connsiteY201" fmla="*/ 7033215 h 8346397"/>
              <a:gd name="connsiteX202" fmla="*/ 2056058 w 4183596"/>
              <a:gd name="connsiteY202" fmla="*/ 7059409 h 8346397"/>
              <a:gd name="connsiteX203" fmla="*/ 1996527 w 4183596"/>
              <a:gd name="connsiteY203" fmla="*/ 6957015 h 8346397"/>
              <a:gd name="connsiteX204" fmla="*/ 1879846 w 4183596"/>
              <a:gd name="connsiteY204" fmla="*/ 6983209 h 8346397"/>
              <a:gd name="connsiteX205" fmla="*/ 1815552 w 4183596"/>
              <a:gd name="connsiteY205" fmla="*/ 6987972 h 8346397"/>
              <a:gd name="connsiteX206" fmla="*/ 1765546 w 4183596"/>
              <a:gd name="connsiteY206" fmla="*/ 6983210 h 8346397"/>
              <a:gd name="connsiteX207" fmla="*/ 1708396 w 4183596"/>
              <a:gd name="connsiteY207" fmla="*/ 7028453 h 8346397"/>
              <a:gd name="connsiteX208" fmla="*/ 1529802 w 4183596"/>
              <a:gd name="connsiteY208" fmla="*/ 6987972 h 8346397"/>
              <a:gd name="connsiteX209" fmla="*/ 1553614 w 4183596"/>
              <a:gd name="connsiteY209" fmla="*/ 7114178 h 8346397"/>
              <a:gd name="connsiteX210" fmla="*/ 1477415 w 4183596"/>
              <a:gd name="connsiteY210" fmla="*/ 7159422 h 8346397"/>
              <a:gd name="connsiteX211" fmla="*/ 1415502 w 4183596"/>
              <a:gd name="connsiteY211" fmla="*/ 7226096 h 8346397"/>
              <a:gd name="connsiteX212" fmla="*/ 1265483 w 4183596"/>
              <a:gd name="connsiteY212" fmla="*/ 7218953 h 8346397"/>
              <a:gd name="connsiteX213" fmla="*/ 1213096 w 4183596"/>
              <a:gd name="connsiteY213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15727 w 4183596"/>
              <a:gd name="connsiteY6" fmla="*/ 3963782 h 8346397"/>
              <a:gd name="connsiteX7" fmla="*/ 3249065 w 4183596"/>
              <a:gd name="connsiteY7" fmla="*/ 3892345 h 8346397"/>
              <a:gd name="connsiteX8" fmla="*/ 2996652 w 4183596"/>
              <a:gd name="connsiteY8" fmla="*/ 3739945 h 8346397"/>
              <a:gd name="connsiteX9" fmla="*/ 2591839 w 4183596"/>
              <a:gd name="connsiteY9" fmla="*/ 3354183 h 8346397"/>
              <a:gd name="connsiteX10" fmla="*/ 2468015 w 4183596"/>
              <a:gd name="connsiteY10" fmla="*/ 3049382 h 8346397"/>
              <a:gd name="connsiteX11" fmla="*/ 2432296 w 4183596"/>
              <a:gd name="connsiteY11" fmla="*/ 2961276 h 8346397"/>
              <a:gd name="connsiteX12" fmla="*/ 2387052 w 4183596"/>
              <a:gd name="connsiteY12" fmla="*/ 2954132 h 8346397"/>
              <a:gd name="connsiteX13" fmla="*/ 2365621 w 4183596"/>
              <a:gd name="connsiteY13" fmla="*/ 2958895 h 8346397"/>
              <a:gd name="connsiteX14" fmla="*/ 2315615 w 4183596"/>
              <a:gd name="connsiteY14" fmla="*/ 2896982 h 8346397"/>
              <a:gd name="connsiteX15" fmla="*/ 2234652 w 4183596"/>
              <a:gd name="connsiteY15" fmla="*/ 2880313 h 8346397"/>
              <a:gd name="connsiteX16" fmla="*/ 2182265 w 4183596"/>
              <a:gd name="connsiteY16" fmla="*/ 2811257 h 8346397"/>
              <a:gd name="connsiteX17" fmla="*/ 2115590 w 4183596"/>
              <a:gd name="connsiteY17" fmla="*/ 2727913 h 8346397"/>
              <a:gd name="connsiteX18" fmla="*/ 2091777 w 4183596"/>
              <a:gd name="connsiteY18" fmla="*/ 2670763 h 8346397"/>
              <a:gd name="connsiteX19" fmla="*/ 2006845 w 4183596"/>
              <a:gd name="connsiteY19" fmla="*/ 2527095 h 8346397"/>
              <a:gd name="connsiteX20" fmla="*/ 1953665 w 4183596"/>
              <a:gd name="connsiteY20" fmla="*/ 2451688 h 8346397"/>
              <a:gd name="connsiteX21" fmla="*/ 2006052 w 4183596"/>
              <a:gd name="connsiteY21" fmla="*/ 2337388 h 8346397"/>
              <a:gd name="connsiteX22" fmla="*/ 2072727 w 4183596"/>
              <a:gd name="connsiteY22" fmla="*/ 2256426 h 8346397"/>
              <a:gd name="connsiteX23" fmla="*/ 2056058 w 4183596"/>
              <a:gd name="connsiteY23" fmla="*/ 2223088 h 8346397"/>
              <a:gd name="connsiteX24" fmla="*/ 2067965 w 4183596"/>
              <a:gd name="connsiteY24" fmla="*/ 2130220 h 8346397"/>
              <a:gd name="connsiteX25" fmla="*/ 2137021 w 4183596"/>
              <a:gd name="connsiteY25" fmla="*/ 1992107 h 8346397"/>
              <a:gd name="connsiteX26" fmla="*/ 2165596 w 4183596"/>
              <a:gd name="connsiteY26" fmla="*/ 1944482 h 8346397"/>
              <a:gd name="connsiteX27" fmla="*/ 2203696 w 4183596"/>
              <a:gd name="connsiteY27" fmla="*/ 1937338 h 8346397"/>
              <a:gd name="connsiteX28" fmla="*/ 2198933 w 4183596"/>
              <a:gd name="connsiteY28" fmla="*/ 1906382 h 8346397"/>
              <a:gd name="connsiteX29" fmla="*/ 2406102 w 4183596"/>
              <a:gd name="connsiteY29" fmla="*/ 1782557 h 8346397"/>
              <a:gd name="connsiteX30" fmla="*/ 2494208 w 4183596"/>
              <a:gd name="connsiteY30" fmla="*/ 1715882 h 8346397"/>
              <a:gd name="connsiteX31" fmla="*/ 2513258 w 4183596"/>
              <a:gd name="connsiteY31" fmla="*/ 1630157 h 8346397"/>
              <a:gd name="connsiteX32" fmla="*/ 2522784 w 4183596"/>
              <a:gd name="connsiteY32" fmla="*/ 1584913 h 8346397"/>
              <a:gd name="connsiteX33" fmla="*/ 2577552 w 4183596"/>
              <a:gd name="connsiteY33" fmla="*/ 1527763 h 8346397"/>
              <a:gd name="connsiteX34" fmla="*/ 2606127 w 4183596"/>
              <a:gd name="connsiteY34" fmla="*/ 1499188 h 8346397"/>
              <a:gd name="connsiteX35" fmla="*/ 2634702 w 4183596"/>
              <a:gd name="connsiteY35" fmla="*/ 1492045 h 8346397"/>
              <a:gd name="connsiteX36" fmla="*/ 2672802 w 4183596"/>
              <a:gd name="connsiteY36" fmla="*/ 1368220 h 8346397"/>
              <a:gd name="connsiteX37" fmla="*/ 2806153 w 4183596"/>
              <a:gd name="connsiteY37" fmla="*/ 1334883 h 8346397"/>
              <a:gd name="connsiteX38" fmla="*/ 2944265 w 4183596"/>
              <a:gd name="connsiteY38" fmla="*/ 1325357 h 8346397"/>
              <a:gd name="connsiteX39" fmla="*/ 2968077 w 4183596"/>
              <a:gd name="connsiteY39" fmla="*/ 1206295 h 8346397"/>
              <a:gd name="connsiteX40" fmla="*/ 3049040 w 4183596"/>
              <a:gd name="connsiteY40" fmla="*/ 1169783 h 8346397"/>
              <a:gd name="connsiteX41" fmla="*/ 3153814 w 4183596"/>
              <a:gd name="connsiteY41" fmla="*/ 1125332 h 8346397"/>
              <a:gd name="connsiteX42" fmla="*/ 3225252 w 4183596"/>
              <a:gd name="connsiteY42" fmla="*/ 1049132 h 8346397"/>
              <a:gd name="connsiteX43" fmla="*/ 3310977 w 4183596"/>
              <a:gd name="connsiteY43" fmla="*/ 996745 h 8346397"/>
              <a:gd name="connsiteX44" fmla="*/ 3056977 w 4183596"/>
              <a:gd name="connsiteY44" fmla="*/ 982457 h 8346397"/>
              <a:gd name="connsiteX45" fmla="*/ 2958552 w 4183596"/>
              <a:gd name="connsiteY45" fmla="*/ 976107 h 8346397"/>
              <a:gd name="connsiteX46" fmla="*/ 2926802 w 4183596"/>
              <a:gd name="connsiteY46" fmla="*/ 906257 h 8346397"/>
              <a:gd name="connsiteX47" fmla="*/ 2866477 w 4183596"/>
              <a:gd name="connsiteY47" fmla="*/ 893559 h 8346397"/>
              <a:gd name="connsiteX48" fmla="*/ 2799802 w 4183596"/>
              <a:gd name="connsiteY48" fmla="*/ 874507 h 8346397"/>
              <a:gd name="connsiteX49" fmla="*/ 2761702 w 4183596"/>
              <a:gd name="connsiteY49" fmla="*/ 807832 h 8346397"/>
              <a:gd name="connsiteX50" fmla="*/ 2609302 w 4183596"/>
              <a:gd name="connsiteY50" fmla="*/ 760207 h 8346397"/>
              <a:gd name="connsiteX51" fmla="*/ 2580727 w 4183596"/>
              <a:gd name="connsiteY51" fmla="*/ 604632 h 8346397"/>
              <a:gd name="connsiteX52" fmla="*/ 2526752 w 4183596"/>
              <a:gd name="connsiteY52" fmla="*/ 531609 h 8346397"/>
              <a:gd name="connsiteX53" fmla="*/ 2596602 w 4183596"/>
              <a:gd name="connsiteY53" fmla="*/ 407782 h 8346397"/>
              <a:gd name="connsiteX54" fmla="*/ 2629939 w 4183596"/>
              <a:gd name="connsiteY54" fmla="*/ 310947 h 8346397"/>
              <a:gd name="connsiteX55" fmla="*/ 2517227 w 4183596"/>
              <a:gd name="connsiteY55" fmla="*/ 239507 h 8346397"/>
              <a:gd name="connsiteX56" fmla="*/ 2402927 w 4183596"/>
              <a:gd name="connsiteY56" fmla="*/ 271257 h 8346397"/>
              <a:gd name="connsiteX57" fmla="*/ 2275927 w 4183596"/>
              <a:gd name="connsiteY57" fmla="*/ 198232 h 8346397"/>
              <a:gd name="connsiteX58" fmla="*/ 2133052 w 4183596"/>
              <a:gd name="connsiteY58" fmla="*/ 233157 h 8346397"/>
              <a:gd name="connsiteX59" fmla="*/ 1913977 w 4183596"/>
              <a:gd name="connsiteY59" fmla="*/ 36309 h 8346397"/>
              <a:gd name="connsiteX60" fmla="*/ 1777452 w 4183596"/>
              <a:gd name="connsiteY60" fmla="*/ 13289 h 8346397"/>
              <a:gd name="connsiteX61" fmla="*/ 1703633 w 4183596"/>
              <a:gd name="connsiteY61" fmla="*/ 41864 h 8346397"/>
              <a:gd name="connsiteX62" fmla="*/ 1615527 w 4183596"/>
              <a:gd name="connsiteY62" fmla="*/ 75203 h 8346397"/>
              <a:gd name="connsiteX63" fmla="*/ 1515515 w 4183596"/>
              <a:gd name="connsiteY63" fmla="*/ 129971 h 8346397"/>
              <a:gd name="connsiteX64" fmla="*/ 1525040 w 4183596"/>
              <a:gd name="connsiteY64" fmla="*/ 194264 h 8346397"/>
              <a:gd name="connsiteX65" fmla="*/ 1505990 w 4183596"/>
              <a:gd name="connsiteY65" fmla="*/ 251415 h 8346397"/>
              <a:gd name="connsiteX66" fmla="*/ 1413121 w 4183596"/>
              <a:gd name="connsiteY66" fmla="*/ 270464 h 8346397"/>
              <a:gd name="connsiteX67" fmla="*/ 1339302 w 4183596"/>
              <a:gd name="connsiteY67" fmla="*/ 306184 h 8346397"/>
              <a:gd name="connsiteX68" fmla="*/ 1260721 w 4183596"/>
              <a:gd name="connsiteY68" fmla="*/ 346665 h 8346397"/>
              <a:gd name="connsiteX69" fmla="*/ 1191665 w 4183596"/>
              <a:gd name="connsiteY69" fmla="*/ 272847 h 8346397"/>
              <a:gd name="connsiteX70" fmla="*/ 1082127 w 4183596"/>
              <a:gd name="connsiteY70" fmla="*/ 353809 h 8346397"/>
              <a:gd name="connsiteX71" fmla="*/ 1020215 w 4183596"/>
              <a:gd name="connsiteY71" fmla="*/ 420484 h 8346397"/>
              <a:gd name="connsiteX72" fmla="*/ 858290 w 4183596"/>
              <a:gd name="connsiteY72" fmla="*/ 301422 h 8346397"/>
              <a:gd name="connsiteX73" fmla="*/ 796377 w 4183596"/>
              <a:gd name="connsiteY73" fmla="*/ 406196 h 8346397"/>
              <a:gd name="connsiteX74" fmla="*/ 755896 w 4183596"/>
              <a:gd name="connsiteY74" fmla="*/ 341903 h 8346397"/>
              <a:gd name="connsiteX75" fmla="*/ 689221 w 4183596"/>
              <a:gd name="connsiteY75" fmla="*/ 270465 h 8346397"/>
              <a:gd name="connsiteX76" fmla="*/ 667790 w 4183596"/>
              <a:gd name="connsiteY76" fmla="*/ 313328 h 8346397"/>
              <a:gd name="connsiteX77" fmla="*/ 620165 w 4183596"/>
              <a:gd name="connsiteY77" fmla="*/ 382384 h 8346397"/>
              <a:gd name="connsiteX78" fmla="*/ 589208 w 4183596"/>
              <a:gd name="connsiteY78" fmla="*/ 396672 h 8346397"/>
              <a:gd name="connsiteX79" fmla="*/ 498721 w 4183596"/>
              <a:gd name="connsiteY79" fmla="*/ 482397 h 8346397"/>
              <a:gd name="connsiteX80" fmla="*/ 396327 w 4183596"/>
              <a:gd name="connsiteY80" fmla="*/ 380003 h 8346397"/>
              <a:gd name="connsiteX81" fmla="*/ 243927 w 4183596"/>
              <a:gd name="connsiteY81" fmla="*/ 294278 h 8346397"/>
              <a:gd name="connsiteX82" fmla="*/ 174871 w 4183596"/>
              <a:gd name="connsiteY82" fmla="*/ 327615 h 8346397"/>
              <a:gd name="connsiteX83" fmla="*/ 127246 w 4183596"/>
              <a:gd name="connsiteY83" fmla="*/ 410959 h 8346397"/>
              <a:gd name="connsiteX84" fmla="*/ 43902 w 4183596"/>
              <a:gd name="connsiteY84" fmla="*/ 472872 h 8346397"/>
              <a:gd name="connsiteX85" fmla="*/ 8183 w 4183596"/>
              <a:gd name="connsiteY85" fmla="*/ 484778 h 8346397"/>
              <a:gd name="connsiteX86" fmla="*/ 198683 w 4183596"/>
              <a:gd name="connsiteY86" fmla="*/ 689565 h 8346397"/>
              <a:gd name="connsiteX87" fmla="*/ 265359 w 4183596"/>
              <a:gd name="connsiteY87" fmla="*/ 706234 h 8346397"/>
              <a:gd name="connsiteX88" fmla="*/ 298697 w 4183596"/>
              <a:gd name="connsiteY88" fmla="*/ 730047 h 8346397"/>
              <a:gd name="connsiteX89" fmla="*/ 296315 w 4183596"/>
              <a:gd name="connsiteY89" fmla="*/ 901496 h 8346397"/>
              <a:gd name="connsiteX90" fmla="*/ 362990 w 4183596"/>
              <a:gd name="connsiteY90" fmla="*/ 906259 h 8346397"/>
              <a:gd name="connsiteX91" fmla="*/ 401090 w 4183596"/>
              <a:gd name="connsiteY91" fmla="*/ 856253 h 8346397"/>
              <a:gd name="connsiteX92" fmla="*/ 482052 w 4183596"/>
              <a:gd name="connsiteY92" fmla="*/ 894353 h 8346397"/>
              <a:gd name="connsiteX93" fmla="*/ 420140 w 4183596"/>
              <a:gd name="connsiteY93" fmla="*/ 1039609 h 8346397"/>
              <a:gd name="connsiteX94" fmla="*/ 434427 w 4183596"/>
              <a:gd name="connsiteY94" fmla="*/ 1087234 h 8346397"/>
              <a:gd name="connsiteX95" fmla="*/ 379658 w 4183596"/>
              <a:gd name="connsiteY95" fmla="*/ 1139622 h 8346397"/>
              <a:gd name="connsiteX96" fmla="*/ 415377 w 4183596"/>
              <a:gd name="connsiteY96" fmla="*/ 1168196 h 8346397"/>
              <a:gd name="connsiteX97" fmla="*/ 486815 w 4183596"/>
              <a:gd name="connsiteY97" fmla="*/ 1256303 h 8346397"/>
              <a:gd name="connsiteX98" fmla="*/ 527296 w 4183596"/>
              <a:gd name="connsiteY98" fmla="*/ 1344409 h 8346397"/>
              <a:gd name="connsiteX99" fmla="*/ 636833 w 4183596"/>
              <a:gd name="connsiteY99" fmla="*/ 1396797 h 8346397"/>
              <a:gd name="connsiteX100" fmla="*/ 746371 w 4183596"/>
              <a:gd name="connsiteY100" fmla="*/ 1420609 h 8346397"/>
              <a:gd name="connsiteX101" fmla="*/ 829715 w 4183596"/>
              <a:gd name="connsiteY101" fmla="*/ 1468234 h 8346397"/>
              <a:gd name="connsiteX102" fmla="*/ 913058 w 4183596"/>
              <a:gd name="connsiteY102" fmla="*/ 1442040 h 8346397"/>
              <a:gd name="connsiteX103" fmla="*/ 994021 w 4183596"/>
              <a:gd name="connsiteY103" fmla="*/ 1368222 h 8346397"/>
              <a:gd name="connsiteX104" fmla="*/ 1103558 w 4183596"/>
              <a:gd name="connsiteY104" fmla="*/ 1351553 h 8346397"/>
              <a:gd name="connsiteX105" fmla="*/ 1170233 w 4183596"/>
              <a:gd name="connsiteY105" fmla="*/ 1356315 h 8346397"/>
              <a:gd name="connsiteX106" fmla="*/ 1329777 w 4183596"/>
              <a:gd name="connsiteY106" fmla="*/ 1465853 h 8346397"/>
              <a:gd name="connsiteX107" fmla="*/ 1389308 w 4183596"/>
              <a:gd name="connsiteY107" fmla="*/ 1494428 h 8346397"/>
              <a:gd name="connsiteX108" fmla="*/ 1260721 w 4183596"/>
              <a:gd name="connsiteY108" fmla="*/ 1596822 h 8346397"/>
              <a:gd name="connsiteX109" fmla="*/ 1263102 w 4183596"/>
              <a:gd name="connsiteY109" fmla="*/ 1661115 h 8346397"/>
              <a:gd name="connsiteX110" fmla="*/ 1425027 w 4183596"/>
              <a:gd name="connsiteY110" fmla="*/ 1613490 h 8346397"/>
              <a:gd name="connsiteX111" fmla="*/ 1386927 w 4183596"/>
              <a:gd name="connsiteY111" fmla="*/ 1677784 h 8346397"/>
              <a:gd name="connsiteX112" fmla="*/ 1405977 w 4183596"/>
              <a:gd name="connsiteY112" fmla="*/ 1751603 h 8346397"/>
              <a:gd name="connsiteX113" fmla="*/ 1517896 w 4183596"/>
              <a:gd name="connsiteY113" fmla="*/ 1787322 h 8346397"/>
              <a:gd name="connsiteX114" fmla="*/ 1591715 w 4183596"/>
              <a:gd name="connsiteY114" fmla="*/ 1803990 h 8346397"/>
              <a:gd name="connsiteX115" fmla="*/ 1501227 w 4183596"/>
              <a:gd name="connsiteY115" fmla="*/ 1934959 h 8346397"/>
              <a:gd name="connsiteX116" fmla="*/ 1494083 w 4183596"/>
              <a:gd name="connsiteY116" fmla="*/ 1984965 h 8346397"/>
              <a:gd name="connsiteX117" fmla="*/ 1422646 w 4183596"/>
              <a:gd name="connsiteY117" fmla="*/ 2020684 h 8346397"/>
              <a:gd name="connsiteX118" fmla="*/ 1391690 w 4183596"/>
              <a:gd name="connsiteY118" fmla="*/ 2082597 h 8346397"/>
              <a:gd name="connsiteX119" fmla="*/ 1260721 w 4183596"/>
              <a:gd name="connsiteY119" fmla="*/ 2056403 h 8346397"/>
              <a:gd name="connsiteX120" fmla="*/ 1139277 w 4183596"/>
              <a:gd name="connsiteY120" fmla="*/ 2056402 h 8346397"/>
              <a:gd name="connsiteX121" fmla="*/ 1072602 w 4183596"/>
              <a:gd name="connsiteY121" fmla="*/ 2084978 h 8346397"/>
              <a:gd name="connsiteX122" fmla="*/ 1065458 w 4183596"/>
              <a:gd name="connsiteY122" fmla="*/ 2184990 h 8346397"/>
              <a:gd name="connsiteX123" fmla="*/ 977352 w 4183596"/>
              <a:gd name="connsiteY123" fmla="*/ 2273097 h 8346397"/>
              <a:gd name="connsiteX124" fmla="*/ 1120227 w 4183596"/>
              <a:gd name="connsiteY124" fmla="*/ 2335009 h 8346397"/>
              <a:gd name="connsiteX125" fmla="*/ 1170234 w 4183596"/>
              <a:gd name="connsiteY125" fmla="*/ 2370727 h 8346397"/>
              <a:gd name="connsiteX126" fmla="*/ 1222621 w 4183596"/>
              <a:gd name="connsiteY126" fmla="*/ 2387397 h 8346397"/>
              <a:gd name="connsiteX127" fmla="*/ 1272627 w 4183596"/>
              <a:gd name="connsiteY127" fmla="*/ 2437403 h 8346397"/>
              <a:gd name="connsiteX128" fmla="*/ 1329777 w 4183596"/>
              <a:gd name="connsiteY128" fmla="*/ 2458834 h 8346397"/>
              <a:gd name="connsiteX129" fmla="*/ 1422646 w 4183596"/>
              <a:gd name="connsiteY129" fmla="*/ 2535034 h 8346397"/>
              <a:gd name="connsiteX130" fmla="*/ 1508371 w 4183596"/>
              <a:gd name="connsiteY130" fmla="*/ 2568373 h 8346397"/>
              <a:gd name="connsiteX131" fmla="*/ 1641721 w 4183596"/>
              <a:gd name="connsiteY131" fmla="*/ 2716009 h 8346397"/>
              <a:gd name="connsiteX132" fmla="*/ 1725065 w 4183596"/>
              <a:gd name="connsiteY132" fmla="*/ 2870790 h 8346397"/>
              <a:gd name="connsiteX133" fmla="*/ 1850477 w 4183596"/>
              <a:gd name="connsiteY133" fmla="*/ 2931907 h 8346397"/>
              <a:gd name="connsiteX134" fmla="*/ 1896514 w 4183596"/>
              <a:gd name="connsiteY134" fmla="*/ 2977947 h 8346397"/>
              <a:gd name="connsiteX135" fmla="*/ 1927471 w 4183596"/>
              <a:gd name="connsiteY135" fmla="*/ 3082722 h 8346397"/>
              <a:gd name="connsiteX136" fmla="*/ 1989383 w 4183596"/>
              <a:gd name="connsiteY136" fmla="*/ 3185115 h 8346397"/>
              <a:gd name="connsiteX137" fmla="*/ 2051296 w 4183596"/>
              <a:gd name="connsiteY137" fmla="*/ 3223215 h 8346397"/>
              <a:gd name="connsiteX138" fmla="*/ 2182265 w 4183596"/>
              <a:gd name="connsiteY138" fmla="*/ 3370853 h 8346397"/>
              <a:gd name="connsiteX139" fmla="*/ 2325139 w 4183596"/>
              <a:gd name="connsiteY139" fmla="*/ 3447053 h 8346397"/>
              <a:gd name="connsiteX140" fmla="*/ 2384671 w 4183596"/>
              <a:gd name="connsiteY140" fmla="*/ 3532778 h 8346397"/>
              <a:gd name="connsiteX141" fmla="*/ 2432296 w 4183596"/>
              <a:gd name="connsiteY141" fmla="*/ 3599453 h 8346397"/>
              <a:gd name="connsiteX142" fmla="*/ 2479921 w 4183596"/>
              <a:gd name="connsiteY142" fmla="*/ 3589929 h 8346397"/>
              <a:gd name="connsiteX143" fmla="*/ 2484683 w 4183596"/>
              <a:gd name="connsiteY143" fmla="*/ 3742328 h 8346397"/>
              <a:gd name="connsiteX144" fmla="*/ 2537071 w 4183596"/>
              <a:gd name="connsiteY144" fmla="*/ 3835197 h 8346397"/>
              <a:gd name="connsiteX145" fmla="*/ 2529927 w 4183596"/>
              <a:gd name="connsiteY145" fmla="*/ 3873297 h 8346397"/>
              <a:gd name="connsiteX146" fmla="*/ 2598983 w 4183596"/>
              <a:gd name="connsiteY146" fmla="*/ 3909015 h 8346397"/>
              <a:gd name="connsiteX147" fmla="*/ 2656133 w 4183596"/>
              <a:gd name="connsiteY147" fmla="*/ 3854247 h 8346397"/>
              <a:gd name="connsiteX148" fmla="*/ 2689471 w 4183596"/>
              <a:gd name="connsiteY148" fmla="*/ 3937590 h 8346397"/>
              <a:gd name="connsiteX149" fmla="*/ 2734715 w 4183596"/>
              <a:gd name="connsiteY149" fmla="*/ 3982834 h 8346397"/>
              <a:gd name="connsiteX150" fmla="*/ 2808533 w 4183596"/>
              <a:gd name="connsiteY150" fmla="*/ 4006647 h 8346397"/>
              <a:gd name="connsiteX151" fmla="*/ 2860921 w 4183596"/>
              <a:gd name="connsiteY151" fmla="*/ 4075703 h 8346397"/>
              <a:gd name="connsiteX152" fmla="*/ 2946646 w 4183596"/>
              <a:gd name="connsiteY152" fmla="*/ 4130472 h 8346397"/>
              <a:gd name="connsiteX153" fmla="*/ 2999033 w 4183596"/>
              <a:gd name="connsiteY153" fmla="*/ 4163809 h 8346397"/>
              <a:gd name="connsiteX154" fmla="*/ 2870446 w 4183596"/>
              <a:gd name="connsiteY154" fmla="*/ 4256678 h 8346397"/>
              <a:gd name="connsiteX155" fmla="*/ 2868064 w 4183596"/>
              <a:gd name="connsiteY155" fmla="*/ 4311446 h 8346397"/>
              <a:gd name="connsiteX156" fmla="*/ 2970458 w 4183596"/>
              <a:gd name="connsiteY156" fmla="*/ 4428128 h 8346397"/>
              <a:gd name="connsiteX157" fmla="*/ 3065708 w 4183596"/>
              <a:gd name="connsiteY157" fmla="*/ 4490040 h 8346397"/>
              <a:gd name="connsiteX158" fmla="*/ 3096665 w 4183596"/>
              <a:gd name="connsiteY158" fmla="*/ 4528140 h 8346397"/>
              <a:gd name="connsiteX159" fmla="*/ 3082377 w 4183596"/>
              <a:gd name="connsiteY159" fmla="*/ 4609103 h 8346397"/>
              <a:gd name="connsiteX160" fmla="*/ 3077615 w 4183596"/>
              <a:gd name="connsiteY160" fmla="*/ 4692447 h 8346397"/>
              <a:gd name="connsiteX161" fmla="*/ 3034752 w 4183596"/>
              <a:gd name="connsiteY161" fmla="*/ 4701972 h 8346397"/>
              <a:gd name="connsiteX162" fmla="*/ 3008558 w 4183596"/>
              <a:gd name="connsiteY162" fmla="*/ 4718640 h 8346397"/>
              <a:gd name="connsiteX163" fmla="*/ 3053802 w 4183596"/>
              <a:gd name="connsiteY163" fmla="*/ 4795632 h 8346397"/>
              <a:gd name="connsiteX164" fmla="*/ 3037133 w 4183596"/>
              <a:gd name="connsiteY164" fmla="*/ 4868659 h 8346397"/>
              <a:gd name="connsiteX165" fmla="*/ 3020465 w 4183596"/>
              <a:gd name="connsiteY165" fmla="*/ 5004390 h 8346397"/>
              <a:gd name="connsiteX166" fmla="*/ 2982365 w 4183596"/>
              <a:gd name="connsiteY166" fmla="*/ 5044872 h 8346397"/>
              <a:gd name="connsiteX167" fmla="*/ 2965696 w 4183596"/>
              <a:gd name="connsiteY167" fmla="*/ 5166315 h 8346397"/>
              <a:gd name="connsiteX168" fmla="*/ 2937121 w 4183596"/>
              <a:gd name="connsiteY168" fmla="*/ 5285378 h 8346397"/>
              <a:gd name="connsiteX169" fmla="*/ 2989508 w 4183596"/>
              <a:gd name="connsiteY169" fmla="*/ 5302047 h 8346397"/>
              <a:gd name="connsiteX170" fmla="*/ 2987127 w 4183596"/>
              <a:gd name="connsiteY170" fmla="*/ 5347290 h 8346397"/>
              <a:gd name="connsiteX171" fmla="*/ 2984746 w 4183596"/>
              <a:gd name="connsiteY171" fmla="*/ 5402059 h 8346397"/>
              <a:gd name="connsiteX172" fmla="*/ 3041896 w 4183596"/>
              <a:gd name="connsiteY172" fmla="*/ 5471115 h 8346397"/>
              <a:gd name="connsiteX173" fmla="*/ 3089521 w 4183596"/>
              <a:gd name="connsiteY173" fmla="*/ 5597322 h 8346397"/>
              <a:gd name="connsiteX174" fmla="*/ 2996652 w 4183596"/>
              <a:gd name="connsiteY174" fmla="*/ 5887834 h 8346397"/>
              <a:gd name="connsiteX175" fmla="*/ 3018083 w 4183596"/>
              <a:gd name="connsiteY175" fmla="*/ 5942603 h 8346397"/>
              <a:gd name="connsiteX176" fmla="*/ 3044277 w 4183596"/>
              <a:gd name="connsiteY176" fmla="*/ 5994990 h 8346397"/>
              <a:gd name="connsiteX177" fmla="*/ 3049040 w 4183596"/>
              <a:gd name="connsiteY177" fmla="*/ 6099765 h 8346397"/>
              <a:gd name="connsiteX178" fmla="*/ 3028402 w 4183596"/>
              <a:gd name="connsiteY178" fmla="*/ 6195807 h 8346397"/>
              <a:gd name="connsiteX179" fmla="*/ 2956170 w 4183596"/>
              <a:gd name="connsiteY179" fmla="*/ 6259310 h 8346397"/>
              <a:gd name="connsiteX180" fmla="*/ 2920452 w 4183596"/>
              <a:gd name="connsiteY180" fmla="*/ 6240259 h 8346397"/>
              <a:gd name="connsiteX181" fmla="*/ 2849015 w 4183596"/>
              <a:gd name="connsiteY181" fmla="*/ 6252165 h 8346397"/>
              <a:gd name="connsiteX182" fmla="*/ 2713283 w 4183596"/>
              <a:gd name="connsiteY182" fmla="*/ 6364084 h 8346397"/>
              <a:gd name="connsiteX183" fmla="*/ 2606127 w 4183596"/>
              <a:gd name="connsiteY183" fmla="*/ 6349797 h 8346397"/>
              <a:gd name="connsiteX184" fmla="*/ 2575171 w 4183596"/>
              <a:gd name="connsiteY184" fmla="*/ 6378372 h 8346397"/>
              <a:gd name="connsiteX185" fmla="*/ 2508495 w 4183596"/>
              <a:gd name="connsiteY185" fmla="*/ 6423614 h 8346397"/>
              <a:gd name="connsiteX186" fmla="*/ 2391815 w 4183596"/>
              <a:gd name="connsiteY186" fmla="*/ 6411709 h 8346397"/>
              <a:gd name="connsiteX187" fmla="*/ 2368002 w 4183596"/>
              <a:gd name="connsiteY187" fmla="*/ 6528390 h 8346397"/>
              <a:gd name="connsiteX188" fmla="*/ 2363240 w 4183596"/>
              <a:gd name="connsiteY188" fmla="*/ 6564109 h 8346397"/>
              <a:gd name="connsiteX189" fmla="*/ 2339428 w 4183596"/>
              <a:gd name="connsiteY189" fmla="*/ 6583159 h 8346397"/>
              <a:gd name="connsiteX190" fmla="*/ 2141783 w 4183596"/>
              <a:gd name="connsiteY190" fmla="*/ 6535534 h 8346397"/>
              <a:gd name="connsiteX191" fmla="*/ 2103683 w 4183596"/>
              <a:gd name="connsiteY191" fmla="*/ 6587922 h 8346397"/>
              <a:gd name="connsiteX192" fmla="*/ 2072727 w 4183596"/>
              <a:gd name="connsiteY192" fmla="*/ 6683172 h 8346397"/>
              <a:gd name="connsiteX193" fmla="*/ 2039389 w 4183596"/>
              <a:gd name="connsiteY193" fmla="*/ 6747465 h 8346397"/>
              <a:gd name="connsiteX194" fmla="*/ 2051296 w 4183596"/>
              <a:gd name="connsiteY194" fmla="*/ 6809378 h 8346397"/>
              <a:gd name="connsiteX195" fmla="*/ 2184646 w 4183596"/>
              <a:gd name="connsiteY195" fmla="*/ 6921297 h 8346397"/>
              <a:gd name="connsiteX196" fmla="*/ 2253702 w 4183596"/>
              <a:gd name="connsiteY196" fmla="*/ 6954634 h 8346397"/>
              <a:gd name="connsiteX197" fmla="*/ 2237033 w 4183596"/>
              <a:gd name="connsiteY197" fmla="*/ 6978447 h 8346397"/>
              <a:gd name="connsiteX198" fmla="*/ 2201315 w 4183596"/>
              <a:gd name="connsiteY198" fmla="*/ 6997497 h 8346397"/>
              <a:gd name="connsiteX199" fmla="*/ 2234652 w 4183596"/>
              <a:gd name="connsiteY199" fmla="*/ 7073697 h 8346397"/>
              <a:gd name="connsiteX200" fmla="*/ 2203696 w 4183596"/>
              <a:gd name="connsiteY200" fmla="*/ 7095128 h 8346397"/>
              <a:gd name="connsiteX201" fmla="*/ 2098921 w 4183596"/>
              <a:gd name="connsiteY201" fmla="*/ 7033215 h 8346397"/>
              <a:gd name="connsiteX202" fmla="*/ 2056058 w 4183596"/>
              <a:gd name="connsiteY202" fmla="*/ 7059409 h 8346397"/>
              <a:gd name="connsiteX203" fmla="*/ 1996527 w 4183596"/>
              <a:gd name="connsiteY203" fmla="*/ 6957015 h 8346397"/>
              <a:gd name="connsiteX204" fmla="*/ 1879846 w 4183596"/>
              <a:gd name="connsiteY204" fmla="*/ 6983209 h 8346397"/>
              <a:gd name="connsiteX205" fmla="*/ 1815552 w 4183596"/>
              <a:gd name="connsiteY205" fmla="*/ 6987972 h 8346397"/>
              <a:gd name="connsiteX206" fmla="*/ 1765546 w 4183596"/>
              <a:gd name="connsiteY206" fmla="*/ 6983210 h 8346397"/>
              <a:gd name="connsiteX207" fmla="*/ 1708396 w 4183596"/>
              <a:gd name="connsiteY207" fmla="*/ 7028453 h 8346397"/>
              <a:gd name="connsiteX208" fmla="*/ 1529802 w 4183596"/>
              <a:gd name="connsiteY208" fmla="*/ 6987972 h 8346397"/>
              <a:gd name="connsiteX209" fmla="*/ 1553614 w 4183596"/>
              <a:gd name="connsiteY209" fmla="*/ 7114178 h 8346397"/>
              <a:gd name="connsiteX210" fmla="*/ 1477415 w 4183596"/>
              <a:gd name="connsiteY210" fmla="*/ 7159422 h 8346397"/>
              <a:gd name="connsiteX211" fmla="*/ 1415502 w 4183596"/>
              <a:gd name="connsiteY211" fmla="*/ 7226096 h 8346397"/>
              <a:gd name="connsiteX212" fmla="*/ 1265483 w 4183596"/>
              <a:gd name="connsiteY212" fmla="*/ 7218953 h 8346397"/>
              <a:gd name="connsiteX213" fmla="*/ 1213096 w 4183596"/>
              <a:gd name="connsiteY213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49065 w 4183596"/>
              <a:gd name="connsiteY8" fmla="*/ 3892345 h 8346397"/>
              <a:gd name="connsiteX9" fmla="*/ 2996652 w 4183596"/>
              <a:gd name="connsiteY9" fmla="*/ 3739945 h 8346397"/>
              <a:gd name="connsiteX10" fmla="*/ 2591839 w 4183596"/>
              <a:gd name="connsiteY10" fmla="*/ 3354183 h 8346397"/>
              <a:gd name="connsiteX11" fmla="*/ 2468015 w 4183596"/>
              <a:gd name="connsiteY11" fmla="*/ 3049382 h 8346397"/>
              <a:gd name="connsiteX12" fmla="*/ 2432296 w 4183596"/>
              <a:gd name="connsiteY12" fmla="*/ 2961276 h 8346397"/>
              <a:gd name="connsiteX13" fmla="*/ 2387052 w 4183596"/>
              <a:gd name="connsiteY13" fmla="*/ 2954132 h 8346397"/>
              <a:gd name="connsiteX14" fmla="*/ 2365621 w 4183596"/>
              <a:gd name="connsiteY14" fmla="*/ 2958895 h 8346397"/>
              <a:gd name="connsiteX15" fmla="*/ 2315615 w 4183596"/>
              <a:gd name="connsiteY15" fmla="*/ 2896982 h 8346397"/>
              <a:gd name="connsiteX16" fmla="*/ 2234652 w 4183596"/>
              <a:gd name="connsiteY16" fmla="*/ 2880313 h 8346397"/>
              <a:gd name="connsiteX17" fmla="*/ 2182265 w 4183596"/>
              <a:gd name="connsiteY17" fmla="*/ 2811257 h 8346397"/>
              <a:gd name="connsiteX18" fmla="*/ 2115590 w 4183596"/>
              <a:gd name="connsiteY18" fmla="*/ 2727913 h 8346397"/>
              <a:gd name="connsiteX19" fmla="*/ 2091777 w 4183596"/>
              <a:gd name="connsiteY19" fmla="*/ 2670763 h 8346397"/>
              <a:gd name="connsiteX20" fmla="*/ 2006845 w 4183596"/>
              <a:gd name="connsiteY20" fmla="*/ 2527095 h 8346397"/>
              <a:gd name="connsiteX21" fmla="*/ 1953665 w 4183596"/>
              <a:gd name="connsiteY21" fmla="*/ 2451688 h 8346397"/>
              <a:gd name="connsiteX22" fmla="*/ 2006052 w 4183596"/>
              <a:gd name="connsiteY22" fmla="*/ 2337388 h 8346397"/>
              <a:gd name="connsiteX23" fmla="*/ 2072727 w 4183596"/>
              <a:gd name="connsiteY23" fmla="*/ 2256426 h 8346397"/>
              <a:gd name="connsiteX24" fmla="*/ 2056058 w 4183596"/>
              <a:gd name="connsiteY24" fmla="*/ 2223088 h 8346397"/>
              <a:gd name="connsiteX25" fmla="*/ 2067965 w 4183596"/>
              <a:gd name="connsiteY25" fmla="*/ 2130220 h 8346397"/>
              <a:gd name="connsiteX26" fmla="*/ 2137021 w 4183596"/>
              <a:gd name="connsiteY26" fmla="*/ 1992107 h 8346397"/>
              <a:gd name="connsiteX27" fmla="*/ 2165596 w 4183596"/>
              <a:gd name="connsiteY27" fmla="*/ 1944482 h 8346397"/>
              <a:gd name="connsiteX28" fmla="*/ 2203696 w 4183596"/>
              <a:gd name="connsiteY28" fmla="*/ 1937338 h 8346397"/>
              <a:gd name="connsiteX29" fmla="*/ 2198933 w 4183596"/>
              <a:gd name="connsiteY29" fmla="*/ 1906382 h 8346397"/>
              <a:gd name="connsiteX30" fmla="*/ 2406102 w 4183596"/>
              <a:gd name="connsiteY30" fmla="*/ 1782557 h 8346397"/>
              <a:gd name="connsiteX31" fmla="*/ 2494208 w 4183596"/>
              <a:gd name="connsiteY31" fmla="*/ 1715882 h 8346397"/>
              <a:gd name="connsiteX32" fmla="*/ 2513258 w 4183596"/>
              <a:gd name="connsiteY32" fmla="*/ 1630157 h 8346397"/>
              <a:gd name="connsiteX33" fmla="*/ 2522784 w 4183596"/>
              <a:gd name="connsiteY33" fmla="*/ 1584913 h 8346397"/>
              <a:gd name="connsiteX34" fmla="*/ 2577552 w 4183596"/>
              <a:gd name="connsiteY34" fmla="*/ 1527763 h 8346397"/>
              <a:gd name="connsiteX35" fmla="*/ 2606127 w 4183596"/>
              <a:gd name="connsiteY35" fmla="*/ 1499188 h 8346397"/>
              <a:gd name="connsiteX36" fmla="*/ 2634702 w 4183596"/>
              <a:gd name="connsiteY36" fmla="*/ 1492045 h 8346397"/>
              <a:gd name="connsiteX37" fmla="*/ 2672802 w 4183596"/>
              <a:gd name="connsiteY37" fmla="*/ 1368220 h 8346397"/>
              <a:gd name="connsiteX38" fmla="*/ 2806153 w 4183596"/>
              <a:gd name="connsiteY38" fmla="*/ 1334883 h 8346397"/>
              <a:gd name="connsiteX39" fmla="*/ 2944265 w 4183596"/>
              <a:gd name="connsiteY39" fmla="*/ 1325357 h 8346397"/>
              <a:gd name="connsiteX40" fmla="*/ 2968077 w 4183596"/>
              <a:gd name="connsiteY40" fmla="*/ 1206295 h 8346397"/>
              <a:gd name="connsiteX41" fmla="*/ 3049040 w 4183596"/>
              <a:gd name="connsiteY41" fmla="*/ 1169783 h 8346397"/>
              <a:gd name="connsiteX42" fmla="*/ 3153814 w 4183596"/>
              <a:gd name="connsiteY42" fmla="*/ 1125332 h 8346397"/>
              <a:gd name="connsiteX43" fmla="*/ 3225252 w 4183596"/>
              <a:gd name="connsiteY43" fmla="*/ 1049132 h 8346397"/>
              <a:gd name="connsiteX44" fmla="*/ 3310977 w 4183596"/>
              <a:gd name="connsiteY44" fmla="*/ 996745 h 8346397"/>
              <a:gd name="connsiteX45" fmla="*/ 3056977 w 4183596"/>
              <a:gd name="connsiteY45" fmla="*/ 982457 h 8346397"/>
              <a:gd name="connsiteX46" fmla="*/ 2958552 w 4183596"/>
              <a:gd name="connsiteY46" fmla="*/ 976107 h 8346397"/>
              <a:gd name="connsiteX47" fmla="*/ 2926802 w 4183596"/>
              <a:gd name="connsiteY47" fmla="*/ 906257 h 8346397"/>
              <a:gd name="connsiteX48" fmla="*/ 2866477 w 4183596"/>
              <a:gd name="connsiteY48" fmla="*/ 893559 h 8346397"/>
              <a:gd name="connsiteX49" fmla="*/ 2799802 w 4183596"/>
              <a:gd name="connsiteY49" fmla="*/ 874507 h 8346397"/>
              <a:gd name="connsiteX50" fmla="*/ 2761702 w 4183596"/>
              <a:gd name="connsiteY50" fmla="*/ 807832 h 8346397"/>
              <a:gd name="connsiteX51" fmla="*/ 2609302 w 4183596"/>
              <a:gd name="connsiteY51" fmla="*/ 760207 h 8346397"/>
              <a:gd name="connsiteX52" fmla="*/ 2580727 w 4183596"/>
              <a:gd name="connsiteY52" fmla="*/ 604632 h 8346397"/>
              <a:gd name="connsiteX53" fmla="*/ 2526752 w 4183596"/>
              <a:gd name="connsiteY53" fmla="*/ 531609 h 8346397"/>
              <a:gd name="connsiteX54" fmla="*/ 2596602 w 4183596"/>
              <a:gd name="connsiteY54" fmla="*/ 407782 h 8346397"/>
              <a:gd name="connsiteX55" fmla="*/ 2629939 w 4183596"/>
              <a:gd name="connsiteY55" fmla="*/ 310947 h 8346397"/>
              <a:gd name="connsiteX56" fmla="*/ 2517227 w 4183596"/>
              <a:gd name="connsiteY56" fmla="*/ 239507 h 8346397"/>
              <a:gd name="connsiteX57" fmla="*/ 2402927 w 4183596"/>
              <a:gd name="connsiteY57" fmla="*/ 271257 h 8346397"/>
              <a:gd name="connsiteX58" fmla="*/ 2275927 w 4183596"/>
              <a:gd name="connsiteY58" fmla="*/ 198232 h 8346397"/>
              <a:gd name="connsiteX59" fmla="*/ 2133052 w 4183596"/>
              <a:gd name="connsiteY59" fmla="*/ 233157 h 8346397"/>
              <a:gd name="connsiteX60" fmla="*/ 1913977 w 4183596"/>
              <a:gd name="connsiteY60" fmla="*/ 36309 h 8346397"/>
              <a:gd name="connsiteX61" fmla="*/ 1777452 w 4183596"/>
              <a:gd name="connsiteY61" fmla="*/ 13289 h 8346397"/>
              <a:gd name="connsiteX62" fmla="*/ 1703633 w 4183596"/>
              <a:gd name="connsiteY62" fmla="*/ 41864 h 8346397"/>
              <a:gd name="connsiteX63" fmla="*/ 1615527 w 4183596"/>
              <a:gd name="connsiteY63" fmla="*/ 75203 h 8346397"/>
              <a:gd name="connsiteX64" fmla="*/ 1515515 w 4183596"/>
              <a:gd name="connsiteY64" fmla="*/ 129971 h 8346397"/>
              <a:gd name="connsiteX65" fmla="*/ 1525040 w 4183596"/>
              <a:gd name="connsiteY65" fmla="*/ 194264 h 8346397"/>
              <a:gd name="connsiteX66" fmla="*/ 1505990 w 4183596"/>
              <a:gd name="connsiteY66" fmla="*/ 251415 h 8346397"/>
              <a:gd name="connsiteX67" fmla="*/ 1413121 w 4183596"/>
              <a:gd name="connsiteY67" fmla="*/ 270464 h 8346397"/>
              <a:gd name="connsiteX68" fmla="*/ 1339302 w 4183596"/>
              <a:gd name="connsiteY68" fmla="*/ 306184 h 8346397"/>
              <a:gd name="connsiteX69" fmla="*/ 1260721 w 4183596"/>
              <a:gd name="connsiteY69" fmla="*/ 346665 h 8346397"/>
              <a:gd name="connsiteX70" fmla="*/ 1191665 w 4183596"/>
              <a:gd name="connsiteY70" fmla="*/ 272847 h 8346397"/>
              <a:gd name="connsiteX71" fmla="*/ 1082127 w 4183596"/>
              <a:gd name="connsiteY71" fmla="*/ 353809 h 8346397"/>
              <a:gd name="connsiteX72" fmla="*/ 1020215 w 4183596"/>
              <a:gd name="connsiteY72" fmla="*/ 420484 h 8346397"/>
              <a:gd name="connsiteX73" fmla="*/ 858290 w 4183596"/>
              <a:gd name="connsiteY73" fmla="*/ 301422 h 8346397"/>
              <a:gd name="connsiteX74" fmla="*/ 796377 w 4183596"/>
              <a:gd name="connsiteY74" fmla="*/ 406196 h 8346397"/>
              <a:gd name="connsiteX75" fmla="*/ 755896 w 4183596"/>
              <a:gd name="connsiteY75" fmla="*/ 341903 h 8346397"/>
              <a:gd name="connsiteX76" fmla="*/ 689221 w 4183596"/>
              <a:gd name="connsiteY76" fmla="*/ 270465 h 8346397"/>
              <a:gd name="connsiteX77" fmla="*/ 667790 w 4183596"/>
              <a:gd name="connsiteY77" fmla="*/ 313328 h 8346397"/>
              <a:gd name="connsiteX78" fmla="*/ 620165 w 4183596"/>
              <a:gd name="connsiteY78" fmla="*/ 382384 h 8346397"/>
              <a:gd name="connsiteX79" fmla="*/ 589208 w 4183596"/>
              <a:gd name="connsiteY79" fmla="*/ 396672 h 8346397"/>
              <a:gd name="connsiteX80" fmla="*/ 498721 w 4183596"/>
              <a:gd name="connsiteY80" fmla="*/ 482397 h 8346397"/>
              <a:gd name="connsiteX81" fmla="*/ 396327 w 4183596"/>
              <a:gd name="connsiteY81" fmla="*/ 380003 h 8346397"/>
              <a:gd name="connsiteX82" fmla="*/ 243927 w 4183596"/>
              <a:gd name="connsiteY82" fmla="*/ 294278 h 8346397"/>
              <a:gd name="connsiteX83" fmla="*/ 174871 w 4183596"/>
              <a:gd name="connsiteY83" fmla="*/ 327615 h 8346397"/>
              <a:gd name="connsiteX84" fmla="*/ 127246 w 4183596"/>
              <a:gd name="connsiteY84" fmla="*/ 410959 h 8346397"/>
              <a:gd name="connsiteX85" fmla="*/ 43902 w 4183596"/>
              <a:gd name="connsiteY85" fmla="*/ 472872 h 8346397"/>
              <a:gd name="connsiteX86" fmla="*/ 8183 w 4183596"/>
              <a:gd name="connsiteY86" fmla="*/ 484778 h 8346397"/>
              <a:gd name="connsiteX87" fmla="*/ 198683 w 4183596"/>
              <a:gd name="connsiteY87" fmla="*/ 689565 h 8346397"/>
              <a:gd name="connsiteX88" fmla="*/ 265359 w 4183596"/>
              <a:gd name="connsiteY88" fmla="*/ 706234 h 8346397"/>
              <a:gd name="connsiteX89" fmla="*/ 298697 w 4183596"/>
              <a:gd name="connsiteY89" fmla="*/ 730047 h 8346397"/>
              <a:gd name="connsiteX90" fmla="*/ 296315 w 4183596"/>
              <a:gd name="connsiteY90" fmla="*/ 901496 h 8346397"/>
              <a:gd name="connsiteX91" fmla="*/ 362990 w 4183596"/>
              <a:gd name="connsiteY91" fmla="*/ 906259 h 8346397"/>
              <a:gd name="connsiteX92" fmla="*/ 401090 w 4183596"/>
              <a:gd name="connsiteY92" fmla="*/ 856253 h 8346397"/>
              <a:gd name="connsiteX93" fmla="*/ 482052 w 4183596"/>
              <a:gd name="connsiteY93" fmla="*/ 894353 h 8346397"/>
              <a:gd name="connsiteX94" fmla="*/ 420140 w 4183596"/>
              <a:gd name="connsiteY94" fmla="*/ 1039609 h 8346397"/>
              <a:gd name="connsiteX95" fmla="*/ 434427 w 4183596"/>
              <a:gd name="connsiteY95" fmla="*/ 1087234 h 8346397"/>
              <a:gd name="connsiteX96" fmla="*/ 379658 w 4183596"/>
              <a:gd name="connsiteY96" fmla="*/ 1139622 h 8346397"/>
              <a:gd name="connsiteX97" fmla="*/ 415377 w 4183596"/>
              <a:gd name="connsiteY97" fmla="*/ 1168196 h 8346397"/>
              <a:gd name="connsiteX98" fmla="*/ 486815 w 4183596"/>
              <a:gd name="connsiteY98" fmla="*/ 1256303 h 8346397"/>
              <a:gd name="connsiteX99" fmla="*/ 527296 w 4183596"/>
              <a:gd name="connsiteY99" fmla="*/ 1344409 h 8346397"/>
              <a:gd name="connsiteX100" fmla="*/ 636833 w 4183596"/>
              <a:gd name="connsiteY100" fmla="*/ 1396797 h 8346397"/>
              <a:gd name="connsiteX101" fmla="*/ 746371 w 4183596"/>
              <a:gd name="connsiteY101" fmla="*/ 1420609 h 8346397"/>
              <a:gd name="connsiteX102" fmla="*/ 829715 w 4183596"/>
              <a:gd name="connsiteY102" fmla="*/ 1468234 h 8346397"/>
              <a:gd name="connsiteX103" fmla="*/ 913058 w 4183596"/>
              <a:gd name="connsiteY103" fmla="*/ 1442040 h 8346397"/>
              <a:gd name="connsiteX104" fmla="*/ 994021 w 4183596"/>
              <a:gd name="connsiteY104" fmla="*/ 1368222 h 8346397"/>
              <a:gd name="connsiteX105" fmla="*/ 1103558 w 4183596"/>
              <a:gd name="connsiteY105" fmla="*/ 1351553 h 8346397"/>
              <a:gd name="connsiteX106" fmla="*/ 1170233 w 4183596"/>
              <a:gd name="connsiteY106" fmla="*/ 1356315 h 8346397"/>
              <a:gd name="connsiteX107" fmla="*/ 1329777 w 4183596"/>
              <a:gd name="connsiteY107" fmla="*/ 1465853 h 8346397"/>
              <a:gd name="connsiteX108" fmla="*/ 1389308 w 4183596"/>
              <a:gd name="connsiteY108" fmla="*/ 1494428 h 8346397"/>
              <a:gd name="connsiteX109" fmla="*/ 1260721 w 4183596"/>
              <a:gd name="connsiteY109" fmla="*/ 1596822 h 8346397"/>
              <a:gd name="connsiteX110" fmla="*/ 1263102 w 4183596"/>
              <a:gd name="connsiteY110" fmla="*/ 1661115 h 8346397"/>
              <a:gd name="connsiteX111" fmla="*/ 1425027 w 4183596"/>
              <a:gd name="connsiteY111" fmla="*/ 1613490 h 8346397"/>
              <a:gd name="connsiteX112" fmla="*/ 1386927 w 4183596"/>
              <a:gd name="connsiteY112" fmla="*/ 1677784 h 8346397"/>
              <a:gd name="connsiteX113" fmla="*/ 1405977 w 4183596"/>
              <a:gd name="connsiteY113" fmla="*/ 1751603 h 8346397"/>
              <a:gd name="connsiteX114" fmla="*/ 1517896 w 4183596"/>
              <a:gd name="connsiteY114" fmla="*/ 1787322 h 8346397"/>
              <a:gd name="connsiteX115" fmla="*/ 1591715 w 4183596"/>
              <a:gd name="connsiteY115" fmla="*/ 1803990 h 8346397"/>
              <a:gd name="connsiteX116" fmla="*/ 1501227 w 4183596"/>
              <a:gd name="connsiteY116" fmla="*/ 1934959 h 8346397"/>
              <a:gd name="connsiteX117" fmla="*/ 1494083 w 4183596"/>
              <a:gd name="connsiteY117" fmla="*/ 1984965 h 8346397"/>
              <a:gd name="connsiteX118" fmla="*/ 1422646 w 4183596"/>
              <a:gd name="connsiteY118" fmla="*/ 2020684 h 8346397"/>
              <a:gd name="connsiteX119" fmla="*/ 1391690 w 4183596"/>
              <a:gd name="connsiteY119" fmla="*/ 2082597 h 8346397"/>
              <a:gd name="connsiteX120" fmla="*/ 1260721 w 4183596"/>
              <a:gd name="connsiteY120" fmla="*/ 2056403 h 8346397"/>
              <a:gd name="connsiteX121" fmla="*/ 1139277 w 4183596"/>
              <a:gd name="connsiteY121" fmla="*/ 2056402 h 8346397"/>
              <a:gd name="connsiteX122" fmla="*/ 1072602 w 4183596"/>
              <a:gd name="connsiteY122" fmla="*/ 2084978 h 8346397"/>
              <a:gd name="connsiteX123" fmla="*/ 1065458 w 4183596"/>
              <a:gd name="connsiteY123" fmla="*/ 2184990 h 8346397"/>
              <a:gd name="connsiteX124" fmla="*/ 977352 w 4183596"/>
              <a:gd name="connsiteY124" fmla="*/ 2273097 h 8346397"/>
              <a:gd name="connsiteX125" fmla="*/ 1120227 w 4183596"/>
              <a:gd name="connsiteY125" fmla="*/ 2335009 h 8346397"/>
              <a:gd name="connsiteX126" fmla="*/ 1170234 w 4183596"/>
              <a:gd name="connsiteY126" fmla="*/ 2370727 h 8346397"/>
              <a:gd name="connsiteX127" fmla="*/ 1222621 w 4183596"/>
              <a:gd name="connsiteY127" fmla="*/ 2387397 h 8346397"/>
              <a:gd name="connsiteX128" fmla="*/ 1272627 w 4183596"/>
              <a:gd name="connsiteY128" fmla="*/ 2437403 h 8346397"/>
              <a:gd name="connsiteX129" fmla="*/ 1329777 w 4183596"/>
              <a:gd name="connsiteY129" fmla="*/ 2458834 h 8346397"/>
              <a:gd name="connsiteX130" fmla="*/ 1422646 w 4183596"/>
              <a:gd name="connsiteY130" fmla="*/ 2535034 h 8346397"/>
              <a:gd name="connsiteX131" fmla="*/ 1508371 w 4183596"/>
              <a:gd name="connsiteY131" fmla="*/ 2568373 h 8346397"/>
              <a:gd name="connsiteX132" fmla="*/ 1641721 w 4183596"/>
              <a:gd name="connsiteY132" fmla="*/ 2716009 h 8346397"/>
              <a:gd name="connsiteX133" fmla="*/ 1725065 w 4183596"/>
              <a:gd name="connsiteY133" fmla="*/ 2870790 h 8346397"/>
              <a:gd name="connsiteX134" fmla="*/ 1850477 w 4183596"/>
              <a:gd name="connsiteY134" fmla="*/ 2931907 h 8346397"/>
              <a:gd name="connsiteX135" fmla="*/ 1896514 w 4183596"/>
              <a:gd name="connsiteY135" fmla="*/ 2977947 h 8346397"/>
              <a:gd name="connsiteX136" fmla="*/ 1927471 w 4183596"/>
              <a:gd name="connsiteY136" fmla="*/ 3082722 h 8346397"/>
              <a:gd name="connsiteX137" fmla="*/ 1989383 w 4183596"/>
              <a:gd name="connsiteY137" fmla="*/ 3185115 h 8346397"/>
              <a:gd name="connsiteX138" fmla="*/ 2051296 w 4183596"/>
              <a:gd name="connsiteY138" fmla="*/ 3223215 h 8346397"/>
              <a:gd name="connsiteX139" fmla="*/ 2182265 w 4183596"/>
              <a:gd name="connsiteY139" fmla="*/ 3370853 h 8346397"/>
              <a:gd name="connsiteX140" fmla="*/ 2325139 w 4183596"/>
              <a:gd name="connsiteY140" fmla="*/ 3447053 h 8346397"/>
              <a:gd name="connsiteX141" fmla="*/ 2384671 w 4183596"/>
              <a:gd name="connsiteY141" fmla="*/ 3532778 h 8346397"/>
              <a:gd name="connsiteX142" fmla="*/ 2432296 w 4183596"/>
              <a:gd name="connsiteY142" fmla="*/ 3599453 h 8346397"/>
              <a:gd name="connsiteX143" fmla="*/ 2479921 w 4183596"/>
              <a:gd name="connsiteY143" fmla="*/ 3589929 h 8346397"/>
              <a:gd name="connsiteX144" fmla="*/ 2484683 w 4183596"/>
              <a:gd name="connsiteY144" fmla="*/ 3742328 h 8346397"/>
              <a:gd name="connsiteX145" fmla="*/ 2537071 w 4183596"/>
              <a:gd name="connsiteY145" fmla="*/ 3835197 h 8346397"/>
              <a:gd name="connsiteX146" fmla="*/ 2529927 w 4183596"/>
              <a:gd name="connsiteY146" fmla="*/ 3873297 h 8346397"/>
              <a:gd name="connsiteX147" fmla="*/ 2598983 w 4183596"/>
              <a:gd name="connsiteY147" fmla="*/ 3909015 h 8346397"/>
              <a:gd name="connsiteX148" fmla="*/ 2656133 w 4183596"/>
              <a:gd name="connsiteY148" fmla="*/ 3854247 h 8346397"/>
              <a:gd name="connsiteX149" fmla="*/ 2689471 w 4183596"/>
              <a:gd name="connsiteY149" fmla="*/ 3937590 h 8346397"/>
              <a:gd name="connsiteX150" fmla="*/ 2734715 w 4183596"/>
              <a:gd name="connsiteY150" fmla="*/ 3982834 h 8346397"/>
              <a:gd name="connsiteX151" fmla="*/ 2808533 w 4183596"/>
              <a:gd name="connsiteY151" fmla="*/ 4006647 h 8346397"/>
              <a:gd name="connsiteX152" fmla="*/ 2860921 w 4183596"/>
              <a:gd name="connsiteY152" fmla="*/ 4075703 h 8346397"/>
              <a:gd name="connsiteX153" fmla="*/ 2946646 w 4183596"/>
              <a:gd name="connsiteY153" fmla="*/ 4130472 h 8346397"/>
              <a:gd name="connsiteX154" fmla="*/ 2999033 w 4183596"/>
              <a:gd name="connsiteY154" fmla="*/ 4163809 h 8346397"/>
              <a:gd name="connsiteX155" fmla="*/ 2870446 w 4183596"/>
              <a:gd name="connsiteY155" fmla="*/ 4256678 h 8346397"/>
              <a:gd name="connsiteX156" fmla="*/ 2868064 w 4183596"/>
              <a:gd name="connsiteY156" fmla="*/ 4311446 h 8346397"/>
              <a:gd name="connsiteX157" fmla="*/ 2970458 w 4183596"/>
              <a:gd name="connsiteY157" fmla="*/ 4428128 h 8346397"/>
              <a:gd name="connsiteX158" fmla="*/ 3065708 w 4183596"/>
              <a:gd name="connsiteY158" fmla="*/ 4490040 h 8346397"/>
              <a:gd name="connsiteX159" fmla="*/ 3096665 w 4183596"/>
              <a:gd name="connsiteY159" fmla="*/ 4528140 h 8346397"/>
              <a:gd name="connsiteX160" fmla="*/ 3082377 w 4183596"/>
              <a:gd name="connsiteY160" fmla="*/ 4609103 h 8346397"/>
              <a:gd name="connsiteX161" fmla="*/ 3077615 w 4183596"/>
              <a:gd name="connsiteY161" fmla="*/ 4692447 h 8346397"/>
              <a:gd name="connsiteX162" fmla="*/ 3034752 w 4183596"/>
              <a:gd name="connsiteY162" fmla="*/ 4701972 h 8346397"/>
              <a:gd name="connsiteX163" fmla="*/ 3008558 w 4183596"/>
              <a:gd name="connsiteY163" fmla="*/ 4718640 h 8346397"/>
              <a:gd name="connsiteX164" fmla="*/ 3053802 w 4183596"/>
              <a:gd name="connsiteY164" fmla="*/ 4795632 h 8346397"/>
              <a:gd name="connsiteX165" fmla="*/ 3037133 w 4183596"/>
              <a:gd name="connsiteY165" fmla="*/ 4868659 h 8346397"/>
              <a:gd name="connsiteX166" fmla="*/ 3020465 w 4183596"/>
              <a:gd name="connsiteY166" fmla="*/ 5004390 h 8346397"/>
              <a:gd name="connsiteX167" fmla="*/ 2982365 w 4183596"/>
              <a:gd name="connsiteY167" fmla="*/ 5044872 h 8346397"/>
              <a:gd name="connsiteX168" fmla="*/ 2965696 w 4183596"/>
              <a:gd name="connsiteY168" fmla="*/ 5166315 h 8346397"/>
              <a:gd name="connsiteX169" fmla="*/ 2937121 w 4183596"/>
              <a:gd name="connsiteY169" fmla="*/ 5285378 h 8346397"/>
              <a:gd name="connsiteX170" fmla="*/ 2989508 w 4183596"/>
              <a:gd name="connsiteY170" fmla="*/ 5302047 h 8346397"/>
              <a:gd name="connsiteX171" fmla="*/ 2987127 w 4183596"/>
              <a:gd name="connsiteY171" fmla="*/ 5347290 h 8346397"/>
              <a:gd name="connsiteX172" fmla="*/ 2984746 w 4183596"/>
              <a:gd name="connsiteY172" fmla="*/ 5402059 h 8346397"/>
              <a:gd name="connsiteX173" fmla="*/ 3041896 w 4183596"/>
              <a:gd name="connsiteY173" fmla="*/ 5471115 h 8346397"/>
              <a:gd name="connsiteX174" fmla="*/ 3089521 w 4183596"/>
              <a:gd name="connsiteY174" fmla="*/ 5597322 h 8346397"/>
              <a:gd name="connsiteX175" fmla="*/ 2996652 w 4183596"/>
              <a:gd name="connsiteY175" fmla="*/ 5887834 h 8346397"/>
              <a:gd name="connsiteX176" fmla="*/ 3018083 w 4183596"/>
              <a:gd name="connsiteY176" fmla="*/ 5942603 h 8346397"/>
              <a:gd name="connsiteX177" fmla="*/ 3044277 w 4183596"/>
              <a:gd name="connsiteY177" fmla="*/ 5994990 h 8346397"/>
              <a:gd name="connsiteX178" fmla="*/ 3049040 w 4183596"/>
              <a:gd name="connsiteY178" fmla="*/ 6099765 h 8346397"/>
              <a:gd name="connsiteX179" fmla="*/ 3028402 w 4183596"/>
              <a:gd name="connsiteY179" fmla="*/ 6195807 h 8346397"/>
              <a:gd name="connsiteX180" fmla="*/ 2956170 w 4183596"/>
              <a:gd name="connsiteY180" fmla="*/ 6259310 h 8346397"/>
              <a:gd name="connsiteX181" fmla="*/ 2920452 w 4183596"/>
              <a:gd name="connsiteY181" fmla="*/ 6240259 h 8346397"/>
              <a:gd name="connsiteX182" fmla="*/ 2849015 w 4183596"/>
              <a:gd name="connsiteY182" fmla="*/ 6252165 h 8346397"/>
              <a:gd name="connsiteX183" fmla="*/ 2713283 w 4183596"/>
              <a:gd name="connsiteY183" fmla="*/ 6364084 h 8346397"/>
              <a:gd name="connsiteX184" fmla="*/ 2606127 w 4183596"/>
              <a:gd name="connsiteY184" fmla="*/ 6349797 h 8346397"/>
              <a:gd name="connsiteX185" fmla="*/ 2575171 w 4183596"/>
              <a:gd name="connsiteY185" fmla="*/ 6378372 h 8346397"/>
              <a:gd name="connsiteX186" fmla="*/ 2508495 w 4183596"/>
              <a:gd name="connsiteY186" fmla="*/ 6423614 h 8346397"/>
              <a:gd name="connsiteX187" fmla="*/ 2391815 w 4183596"/>
              <a:gd name="connsiteY187" fmla="*/ 6411709 h 8346397"/>
              <a:gd name="connsiteX188" fmla="*/ 2368002 w 4183596"/>
              <a:gd name="connsiteY188" fmla="*/ 6528390 h 8346397"/>
              <a:gd name="connsiteX189" fmla="*/ 2363240 w 4183596"/>
              <a:gd name="connsiteY189" fmla="*/ 6564109 h 8346397"/>
              <a:gd name="connsiteX190" fmla="*/ 2339428 w 4183596"/>
              <a:gd name="connsiteY190" fmla="*/ 6583159 h 8346397"/>
              <a:gd name="connsiteX191" fmla="*/ 2141783 w 4183596"/>
              <a:gd name="connsiteY191" fmla="*/ 6535534 h 8346397"/>
              <a:gd name="connsiteX192" fmla="*/ 2103683 w 4183596"/>
              <a:gd name="connsiteY192" fmla="*/ 6587922 h 8346397"/>
              <a:gd name="connsiteX193" fmla="*/ 2072727 w 4183596"/>
              <a:gd name="connsiteY193" fmla="*/ 6683172 h 8346397"/>
              <a:gd name="connsiteX194" fmla="*/ 2039389 w 4183596"/>
              <a:gd name="connsiteY194" fmla="*/ 6747465 h 8346397"/>
              <a:gd name="connsiteX195" fmla="*/ 2051296 w 4183596"/>
              <a:gd name="connsiteY195" fmla="*/ 6809378 h 8346397"/>
              <a:gd name="connsiteX196" fmla="*/ 2184646 w 4183596"/>
              <a:gd name="connsiteY196" fmla="*/ 6921297 h 8346397"/>
              <a:gd name="connsiteX197" fmla="*/ 2253702 w 4183596"/>
              <a:gd name="connsiteY197" fmla="*/ 6954634 h 8346397"/>
              <a:gd name="connsiteX198" fmla="*/ 2237033 w 4183596"/>
              <a:gd name="connsiteY198" fmla="*/ 6978447 h 8346397"/>
              <a:gd name="connsiteX199" fmla="*/ 2201315 w 4183596"/>
              <a:gd name="connsiteY199" fmla="*/ 6997497 h 8346397"/>
              <a:gd name="connsiteX200" fmla="*/ 2234652 w 4183596"/>
              <a:gd name="connsiteY200" fmla="*/ 7073697 h 8346397"/>
              <a:gd name="connsiteX201" fmla="*/ 2203696 w 4183596"/>
              <a:gd name="connsiteY201" fmla="*/ 7095128 h 8346397"/>
              <a:gd name="connsiteX202" fmla="*/ 2098921 w 4183596"/>
              <a:gd name="connsiteY202" fmla="*/ 7033215 h 8346397"/>
              <a:gd name="connsiteX203" fmla="*/ 2056058 w 4183596"/>
              <a:gd name="connsiteY203" fmla="*/ 7059409 h 8346397"/>
              <a:gd name="connsiteX204" fmla="*/ 1996527 w 4183596"/>
              <a:gd name="connsiteY204" fmla="*/ 6957015 h 8346397"/>
              <a:gd name="connsiteX205" fmla="*/ 1879846 w 4183596"/>
              <a:gd name="connsiteY205" fmla="*/ 6983209 h 8346397"/>
              <a:gd name="connsiteX206" fmla="*/ 1815552 w 4183596"/>
              <a:gd name="connsiteY206" fmla="*/ 6987972 h 8346397"/>
              <a:gd name="connsiteX207" fmla="*/ 1765546 w 4183596"/>
              <a:gd name="connsiteY207" fmla="*/ 6983210 h 8346397"/>
              <a:gd name="connsiteX208" fmla="*/ 1708396 w 4183596"/>
              <a:gd name="connsiteY208" fmla="*/ 7028453 h 8346397"/>
              <a:gd name="connsiteX209" fmla="*/ 1529802 w 4183596"/>
              <a:gd name="connsiteY209" fmla="*/ 6987972 h 8346397"/>
              <a:gd name="connsiteX210" fmla="*/ 1553614 w 4183596"/>
              <a:gd name="connsiteY210" fmla="*/ 7114178 h 8346397"/>
              <a:gd name="connsiteX211" fmla="*/ 1477415 w 4183596"/>
              <a:gd name="connsiteY211" fmla="*/ 7159422 h 8346397"/>
              <a:gd name="connsiteX212" fmla="*/ 1415502 w 4183596"/>
              <a:gd name="connsiteY212" fmla="*/ 7226096 h 8346397"/>
              <a:gd name="connsiteX213" fmla="*/ 1265483 w 4183596"/>
              <a:gd name="connsiteY213" fmla="*/ 7218953 h 8346397"/>
              <a:gd name="connsiteX214" fmla="*/ 1213096 w 4183596"/>
              <a:gd name="connsiteY214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75259 w 4183596"/>
              <a:gd name="connsiteY8" fmla="*/ 3913776 h 8346397"/>
              <a:gd name="connsiteX9" fmla="*/ 2996652 w 4183596"/>
              <a:gd name="connsiteY9" fmla="*/ 3739945 h 8346397"/>
              <a:gd name="connsiteX10" fmla="*/ 2591839 w 4183596"/>
              <a:gd name="connsiteY10" fmla="*/ 3354183 h 8346397"/>
              <a:gd name="connsiteX11" fmla="*/ 2468015 w 4183596"/>
              <a:gd name="connsiteY11" fmla="*/ 3049382 h 8346397"/>
              <a:gd name="connsiteX12" fmla="*/ 2432296 w 4183596"/>
              <a:gd name="connsiteY12" fmla="*/ 2961276 h 8346397"/>
              <a:gd name="connsiteX13" fmla="*/ 2387052 w 4183596"/>
              <a:gd name="connsiteY13" fmla="*/ 2954132 h 8346397"/>
              <a:gd name="connsiteX14" fmla="*/ 2365621 w 4183596"/>
              <a:gd name="connsiteY14" fmla="*/ 2958895 h 8346397"/>
              <a:gd name="connsiteX15" fmla="*/ 2315615 w 4183596"/>
              <a:gd name="connsiteY15" fmla="*/ 2896982 h 8346397"/>
              <a:gd name="connsiteX16" fmla="*/ 2234652 w 4183596"/>
              <a:gd name="connsiteY16" fmla="*/ 2880313 h 8346397"/>
              <a:gd name="connsiteX17" fmla="*/ 2182265 w 4183596"/>
              <a:gd name="connsiteY17" fmla="*/ 2811257 h 8346397"/>
              <a:gd name="connsiteX18" fmla="*/ 2115590 w 4183596"/>
              <a:gd name="connsiteY18" fmla="*/ 2727913 h 8346397"/>
              <a:gd name="connsiteX19" fmla="*/ 2091777 w 4183596"/>
              <a:gd name="connsiteY19" fmla="*/ 2670763 h 8346397"/>
              <a:gd name="connsiteX20" fmla="*/ 2006845 w 4183596"/>
              <a:gd name="connsiteY20" fmla="*/ 2527095 h 8346397"/>
              <a:gd name="connsiteX21" fmla="*/ 1953665 w 4183596"/>
              <a:gd name="connsiteY21" fmla="*/ 2451688 h 8346397"/>
              <a:gd name="connsiteX22" fmla="*/ 2006052 w 4183596"/>
              <a:gd name="connsiteY22" fmla="*/ 2337388 h 8346397"/>
              <a:gd name="connsiteX23" fmla="*/ 2072727 w 4183596"/>
              <a:gd name="connsiteY23" fmla="*/ 2256426 h 8346397"/>
              <a:gd name="connsiteX24" fmla="*/ 2056058 w 4183596"/>
              <a:gd name="connsiteY24" fmla="*/ 2223088 h 8346397"/>
              <a:gd name="connsiteX25" fmla="*/ 2067965 w 4183596"/>
              <a:gd name="connsiteY25" fmla="*/ 2130220 h 8346397"/>
              <a:gd name="connsiteX26" fmla="*/ 2137021 w 4183596"/>
              <a:gd name="connsiteY26" fmla="*/ 1992107 h 8346397"/>
              <a:gd name="connsiteX27" fmla="*/ 2165596 w 4183596"/>
              <a:gd name="connsiteY27" fmla="*/ 1944482 h 8346397"/>
              <a:gd name="connsiteX28" fmla="*/ 2203696 w 4183596"/>
              <a:gd name="connsiteY28" fmla="*/ 1937338 h 8346397"/>
              <a:gd name="connsiteX29" fmla="*/ 2198933 w 4183596"/>
              <a:gd name="connsiteY29" fmla="*/ 1906382 h 8346397"/>
              <a:gd name="connsiteX30" fmla="*/ 2406102 w 4183596"/>
              <a:gd name="connsiteY30" fmla="*/ 1782557 h 8346397"/>
              <a:gd name="connsiteX31" fmla="*/ 2494208 w 4183596"/>
              <a:gd name="connsiteY31" fmla="*/ 1715882 h 8346397"/>
              <a:gd name="connsiteX32" fmla="*/ 2513258 w 4183596"/>
              <a:gd name="connsiteY32" fmla="*/ 1630157 h 8346397"/>
              <a:gd name="connsiteX33" fmla="*/ 2522784 w 4183596"/>
              <a:gd name="connsiteY33" fmla="*/ 1584913 h 8346397"/>
              <a:gd name="connsiteX34" fmla="*/ 2577552 w 4183596"/>
              <a:gd name="connsiteY34" fmla="*/ 1527763 h 8346397"/>
              <a:gd name="connsiteX35" fmla="*/ 2606127 w 4183596"/>
              <a:gd name="connsiteY35" fmla="*/ 1499188 h 8346397"/>
              <a:gd name="connsiteX36" fmla="*/ 2634702 w 4183596"/>
              <a:gd name="connsiteY36" fmla="*/ 1492045 h 8346397"/>
              <a:gd name="connsiteX37" fmla="*/ 2672802 w 4183596"/>
              <a:gd name="connsiteY37" fmla="*/ 1368220 h 8346397"/>
              <a:gd name="connsiteX38" fmla="*/ 2806153 w 4183596"/>
              <a:gd name="connsiteY38" fmla="*/ 1334883 h 8346397"/>
              <a:gd name="connsiteX39" fmla="*/ 2944265 w 4183596"/>
              <a:gd name="connsiteY39" fmla="*/ 1325357 h 8346397"/>
              <a:gd name="connsiteX40" fmla="*/ 2968077 w 4183596"/>
              <a:gd name="connsiteY40" fmla="*/ 1206295 h 8346397"/>
              <a:gd name="connsiteX41" fmla="*/ 3049040 w 4183596"/>
              <a:gd name="connsiteY41" fmla="*/ 1169783 h 8346397"/>
              <a:gd name="connsiteX42" fmla="*/ 3153814 w 4183596"/>
              <a:gd name="connsiteY42" fmla="*/ 1125332 h 8346397"/>
              <a:gd name="connsiteX43" fmla="*/ 3225252 w 4183596"/>
              <a:gd name="connsiteY43" fmla="*/ 1049132 h 8346397"/>
              <a:gd name="connsiteX44" fmla="*/ 3310977 w 4183596"/>
              <a:gd name="connsiteY44" fmla="*/ 996745 h 8346397"/>
              <a:gd name="connsiteX45" fmla="*/ 3056977 w 4183596"/>
              <a:gd name="connsiteY45" fmla="*/ 982457 h 8346397"/>
              <a:gd name="connsiteX46" fmla="*/ 2958552 w 4183596"/>
              <a:gd name="connsiteY46" fmla="*/ 976107 h 8346397"/>
              <a:gd name="connsiteX47" fmla="*/ 2926802 w 4183596"/>
              <a:gd name="connsiteY47" fmla="*/ 906257 h 8346397"/>
              <a:gd name="connsiteX48" fmla="*/ 2866477 w 4183596"/>
              <a:gd name="connsiteY48" fmla="*/ 893559 h 8346397"/>
              <a:gd name="connsiteX49" fmla="*/ 2799802 w 4183596"/>
              <a:gd name="connsiteY49" fmla="*/ 874507 h 8346397"/>
              <a:gd name="connsiteX50" fmla="*/ 2761702 w 4183596"/>
              <a:gd name="connsiteY50" fmla="*/ 807832 h 8346397"/>
              <a:gd name="connsiteX51" fmla="*/ 2609302 w 4183596"/>
              <a:gd name="connsiteY51" fmla="*/ 760207 h 8346397"/>
              <a:gd name="connsiteX52" fmla="*/ 2580727 w 4183596"/>
              <a:gd name="connsiteY52" fmla="*/ 604632 h 8346397"/>
              <a:gd name="connsiteX53" fmla="*/ 2526752 w 4183596"/>
              <a:gd name="connsiteY53" fmla="*/ 531609 h 8346397"/>
              <a:gd name="connsiteX54" fmla="*/ 2596602 w 4183596"/>
              <a:gd name="connsiteY54" fmla="*/ 407782 h 8346397"/>
              <a:gd name="connsiteX55" fmla="*/ 2629939 w 4183596"/>
              <a:gd name="connsiteY55" fmla="*/ 310947 h 8346397"/>
              <a:gd name="connsiteX56" fmla="*/ 2517227 w 4183596"/>
              <a:gd name="connsiteY56" fmla="*/ 239507 h 8346397"/>
              <a:gd name="connsiteX57" fmla="*/ 2402927 w 4183596"/>
              <a:gd name="connsiteY57" fmla="*/ 271257 h 8346397"/>
              <a:gd name="connsiteX58" fmla="*/ 2275927 w 4183596"/>
              <a:gd name="connsiteY58" fmla="*/ 198232 h 8346397"/>
              <a:gd name="connsiteX59" fmla="*/ 2133052 w 4183596"/>
              <a:gd name="connsiteY59" fmla="*/ 233157 h 8346397"/>
              <a:gd name="connsiteX60" fmla="*/ 1913977 w 4183596"/>
              <a:gd name="connsiteY60" fmla="*/ 36309 h 8346397"/>
              <a:gd name="connsiteX61" fmla="*/ 1777452 w 4183596"/>
              <a:gd name="connsiteY61" fmla="*/ 13289 h 8346397"/>
              <a:gd name="connsiteX62" fmla="*/ 1703633 w 4183596"/>
              <a:gd name="connsiteY62" fmla="*/ 41864 h 8346397"/>
              <a:gd name="connsiteX63" fmla="*/ 1615527 w 4183596"/>
              <a:gd name="connsiteY63" fmla="*/ 75203 h 8346397"/>
              <a:gd name="connsiteX64" fmla="*/ 1515515 w 4183596"/>
              <a:gd name="connsiteY64" fmla="*/ 129971 h 8346397"/>
              <a:gd name="connsiteX65" fmla="*/ 1525040 w 4183596"/>
              <a:gd name="connsiteY65" fmla="*/ 194264 h 8346397"/>
              <a:gd name="connsiteX66" fmla="*/ 1505990 w 4183596"/>
              <a:gd name="connsiteY66" fmla="*/ 251415 h 8346397"/>
              <a:gd name="connsiteX67" fmla="*/ 1413121 w 4183596"/>
              <a:gd name="connsiteY67" fmla="*/ 270464 h 8346397"/>
              <a:gd name="connsiteX68" fmla="*/ 1339302 w 4183596"/>
              <a:gd name="connsiteY68" fmla="*/ 306184 h 8346397"/>
              <a:gd name="connsiteX69" fmla="*/ 1260721 w 4183596"/>
              <a:gd name="connsiteY69" fmla="*/ 346665 h 8346397"/>
              <a:gd name="connsiteX70" fmla="*/ 1191665 w 4183596"/>
              <a:gd name="connsiteY70" fmla="*/ 272847 h 8346397"/>
              <a:gd name="connsiteX71" fmla="*/ 1082127 w 4183596"/>
              <a:gd name="connsiteY71" fmla="*/ 353809 h 8346397"/>
              <a:gd name="connsiteX72" fmla="*/ 1020215 w 4183596"/>
              <a:gd name="connsiteY72" fmla="*/ 420484 h 8346397"/>
              <a:gd name="connsiteX73" fmla="*/ 858290 w 4183596"/>
              <a:gd name="connsiteY73" fmla="*/ 301422 h 8346397"/>
              <a:gd name="connsiteX74" fmla="*/ 796377 w 4183596"/>
              <a:gd name="connsiteY74" fmla="*/ 406196 h 8346397"/>
              <a:gd name="connsiteX75" fmla="*/ 755896 w 4183596"/>
              <a:gd name="connsiteY75" fmla="*/ 341903 h 8346397"/>
              <a:gd name="connsiteX76" fmla="*/ 689221 w 4183596"/>
              <a:gd name="connsiteY76" fmla="*/ 270465 h 8346397"/>
              <a:gd name="connsiteX77" fmla="*/ 667790 w 4183596"/>
              <a:gd name="connsiteY77" fmla="*/ 313328 h 8346397"/>
              <a:gd name="connsiteX78" fmla="*/ 620165 w 4183596"/>
              <a:gd name="connsiteY78" fmla="*/ 382384 h 8346397"/>
              <a:gd name="connsiteX79" fmla="*/ 589208 w 4183596"/>
              <a:gd name="connsiteY79" fmla="*/ 396672 h 8346397"/>
              <a:gd name="connsiteX80" fmla="*/ 498721 w 4183596"/>
              <a:gd name="connsiteY80" fmla="*/ 482397 h 8346397"/>
              <a:gd name="connsiteX81" fmla="*/ 396327 w 4183596"/>
              <a:gd name="connsiteY81" fmla="*/ 380003 h 8346397"/>
              <a:gd name="connsiteX82" fmla="*/ 243927 w 4183596"/>
              <a:gd name="connsiteY82" fmla="*/ 294278 h 8346397"/>
              <a:gd name="connsiteX83" fmla="*/ 174871 w 4183596"/>
              <a:gd name="connsiteY83" fmla="*/ 327615 h 8346397"/>
              <a:gd name="connsiteX84" fmla="*/ 127246 w 4183596"/>
              <a:gd name="connsiteY84" fmla="*/ 410959 h 8346397"/>
              <a:gd name="connsiteX85" fmla="*/ 43902 w 4183596"/>
              <a:gd name="connsiteY85" fmla="*/ 472872 h 8346397"/>
              <a:gd name="connsiteX86" fmla="*/ 8183 w 4183596"/>
              <a:gd name="connsiteY86" fmla="*/ 484778 h 8346397"/>
              <a:gd name="connsiteX87" fmla="*/ 198683 w 4183596"/>
              <a:gd name="connsiteY87" fmla="*/ 689565 h 8346397"/>
              <a:gd name="connsiteX88" fmla="*/ 265359 w 4183596"/>
              <a:gd name="connsiteY88" fmla="*/ 706234 h 8346397"/>
              <a:gd name="connsiteX89" fmla="*/ 298697 w 4183596"/>
              <a:gd name="connsiteY89" fmla="*/ 730047 h 8346397"/>
              <a:gd name="connsiteX90" fmla="*/ 296315 w 4183596"/>
              <a:gd name="connsiteY90" fmla="*/ 901496 h 8346397"/>
              <a:gd name="connsiteX91" fmla="*/ 362990 w 4183596"/>
              <a:gd name="connsiteY91" fmla="*/ 906259 h 8346397"/>
              <a:gd name="connsiteX92" fmla="*/ 401090 w 4183596"/>
              <a:gd name="connsiteY92" fmla="*/ 856253 h 8346397"/>
              <a:gd name="connsiteX93" fmla="*/ 482052 w 4183596"/>
              <a:gd name="connsiteY93" fmla="*/ 894353 h 8346397"/>
              <a:gd name="connsiteX94" fmla="*/ 420140 w 4183596"/>
              <a:gd name="connsiteY94" fmla="*/ 1039609 h 8346397"/>
              <a:gd name="connsiteX95" fmla="*/ 434427 w 4183596"/>
              <a:gd name="connsiteY95" fmla="*/ 1087234 h 8346397"/>
              <a:gd name="connsiteX96" fmla="*/ 379658 w 4183596"/>
              <a:gd name="connsiteY96" fmla="*/ 1139622 h 8346397"/>
              <a:gd name="connsiteX97" fmla="*/ 415377 w 4183596"/>
              <a:gd name="connsiteY97" fmla="*/ 1168196 h 8346397"/>
              <a:gd name="connsiteX98" fmla="*/ 486815 w 4183596"/>
              <a:gd name="connsiteY98" fmla="*/ 1256303 h 8346397"/>
              <a:gd name="connsiteX99" fmla="*/ 527296 w 4183596"/>
              <a:gd name="connsiteY99" fmla="*/ 1344409 h 8346397"/>
              <a:gd name="connsiteX100" fmla="*/ 636833 w 4183596"/>
              <a:gd name="connsiteY100" fmla="*/ 1396797 h 8346397"/>
              <a:gd name="connsiteX101" fmla="*/ 746371 w 4183596"/>
              <a:gd name="connsiteY101" fmla="*/ 1420609 h 8346397"/>
              <a:gd name="connsiteX102" fmla="*/ 829715 w 4183596"/>
              <a:gd name="connsiteY102" fmla="*/ 1468234 h 8346397"/>
              <a:gd name="connsiteX103" fmla="*/ 913058 w 4183596"/>
              <a:gd name="connsiteY103" fmla="*/ 1442040 h 8346397"/>
              <a:gd name="connsiteX104" fmla="*/ 994021 w 4183596"/>
              <a:gd name="connsiteY104" fmla="*/ 1368222 h 8346397"/>
              <a:gd name="connsiteX105" fmla="*/ 1103558 w 4183596"/>
              <a:gd name="connsiteY105" fmla="*/ 1351553 h 8346397"/>
              <a:gd name="connsiteX106" fmla="*/ 1170233 w 4183596"/>
              <a:gd name="connsiteY106" fmla="*/ 1356315 h 8346397"/>
              <a:gd name="connsiteX107" fmla="*/ 1329777 w 4183596"/>
              <a:gd name="connsiteY107" fmla="*/ 1465853 h 8346397"/>
              <a:gd name="connsiteX108" fmla="*/ 1389308 w 4183596"/>
              <a:gd name="connsiteY108" fmla="*/ 1494428 h 8346397"/>
              <a:gd name="connsiteX109" fmla="*/ 1260721 w 4183596"/>
              <a:gd name="connsiteY109" fmla="*/ 1596822 h 8346397"/>
              <a:gd name="connsiteX110" fmla="*/ 1263102 w 4183596"/>
              <a:gd name="connsiteY110" fmla="*/ 1661115 h 8346397"/>
              <a:gd name="connsiteX111" fmla="*/ 1425027 w 4183596"/>
              <a:gd name="connsiteY111" fmla="*/ 1613490 h 8346397"/>
              <a:gd name="connsiteX112" fmla="*/ 1386927 w 4183596"/>
              <a:gd name="connsiteY112" fmla="*/ 1677784 h 8346397"/>
              <a:gd name="connsiteX113" fmla="*/ 1405977 w 4183596"/>
              <a:gd name="connsiteY113" fmla="*/ 1751603 h 8346397"/>
              <a:gd name="connsiteX114" fmla="*/ 1517896 w 4183596"/>
              <a:gd name="connsiteY114" fmla="*/ 1787322 h 8346397"/>
              <a:gd name="connsiteX115" fmla="*/ 1591715 w 4183596"/>
              <a:gd name="connsiteY115" fmla="*/ 1803990 h 8346397"/>
              <a:gd name="connsiteX116" fmla="*/ 1501227 w 4183596"/>
              <a:gd name="connsiteY116" fmla="*/ 1934959 h 8346397"/>
              <a:gd name="connsiteX117" fmla="*/ 1494083 w 4183596"/>
              <a:gd name="connsiteY117" fmla="*/ 1984965 h 8346397"/>
              <a:gd name="connsiteX118" fmla="*/ 1422646 w 4183596"/>
              <a:gd name="connsiteY118" fmla="*/ 2020684 h 8346397"/>
              <a:gd name="connsiteX119" fmla="*/ 1391690 w 4183596"/>
              <a:gd name="connsiteY119" fmla="*/ 2082597 h 8346397"/>
              <a:gd name="connsiteX120" fmla="*/ 1260721 w 4183596"/>
              <a:gd name="connsiteY120" fmla="*/ 2056403 h 8346397"/>
              <a:gd name="connsiteX121" fmla="*/ 1139277 w 4183596"/>
              <a:gd name="connsiteY121" fmla="*/ 2056402 h 8346397"/>
              <a:gd name="connsiteX122" fmla="*/ 1072602 w 4183596"/>
              <a:gd name="connsiteY122" fmla="*/ 2084978 h 8346397"/>
              <a:gd name="connsiteX123" fmla="*/ 1065458 w 4183596"/>
              <a:gd name="connsiteY123" fmla="*/ 2184990 h 8346397"/>
              <a:gd name="connsiteX124" fmla="*/ 977352 w 4183596"/>
              <a:gd name="connsiteY124" fmla="*/ 2273097 h 8346397"/>
              <a:gd name="connsiteX125" fmla="*/ 1120227 w 4183596"/>
              <a:gd name="connsiteY125" fmla="*/ 2335009 h 8346397"/>
              <a:gd name="connsiteX126" fmla="*/ 1170234 w 4183596"/>
              <a:gd name="connsiteY126" fmla="*/ 2370727 h 8346397"/>
              <a:gd name="connsiteX127" fmla="*/ 1222621 w 4183596"/>
              <a:gd name="connsiteY127" fmla="*/ 2387397 h 8346397"/>
              <a:gd name="connsiteX128" fmla="*/ 1272627 w 4183596"/>
              <a:gd name="connsiteY128" fmla="*/ 2437403 h 8346397"/>
              <a:gd name="connsiteX129" fmla="*/ 1329777 w 4183596"/>
              <a:gd name="connsiteY129" fmla="*/ 2458834 h 8346397"/>
              <a:gd name="connsiteX130" fmla="*/ 1422646 w 4183596"/>
              <a:gd name="connsiteY130" fmla="*/ 2535034 h 8346397"/>
              <a:gd name="connsiteX131" fmla="*/ 1508371 w 4183596"/>
              <a:gd name="connsiteY131" fmla="*/ 2568373 h 8346397"/>
              <a:gd name="connsiteX132" fmla="*/ 1641721 w 4183596"/>
              <a:gd name="connsiteY132" fmla="*/ 2716009 h 8346397"/>
              <a:gd name="connsiteX133" fmla="*/ 1725065 w 4183596"/>
              <a:gd name="connsiteY133" fmla="*/ 2870790 h 8346397"/>
              <a:gd name="connsiteX134" fmla="*/ 1850477 w 4183596"/>
              <a:gd name="connsiteY134" fmla="*/ 2931907 h 8346397"/>
              <a:gd name="connsiteX135" fmla="*/ 1896514 w 4183596"/>
              <a:gd name="connsiteY135" fmla="*/ 2977947 h 8346397"/>
              <a:gd name="connsiteX136" fmla="*/ 1927471 w 4183596"/>
              <a:gd name="connsiteY136" fmla="*/ 3082722 h 8346397"/>
              <a:gd name="connsiteX137" fmla="*/ 1989383 w 4183596"/>
              <a:gd name="connsiteY137" fmla="*/ 3185115 h 8346397"/>
              <a:gd name="connsiteX138" fmla="*/ 2051296 w 4183596"/>
              <a:gd name="connsiteY138" fmla="*/ 3223215 h 8346397"/>
              <a:gd name="connsiteX139" fmla="*/ 2182265 w 4183596"/>
              <a:gd name="connsiteY139" fmla="*/ 3370853 h 8346397"/>
              <a:gd name="connsiteX140" fmla="*/ 2325139 w 4183596"/>
              <a:gd name="connsiteY140" fmla="*/ 3447053 h 8346397"/>
              <a:gd name="connsiteX141" fmla="*/ 2384671 w 4183596"/>
              <a:gd name="connsiteY141" fmla="*/ 3532778 h 8346397"/>
              <a:gd name="connsiteX142" fmla="*/ 2432296 w 4183596"/>
              <a:gd name="connsiteY142" fmla="*/ 3599453 h 8346397"/>
              <a:gd name="connsiteX143" fmla="*/ 2479921 w 4183596"/>
              <a:gd name="connsiteY143" fmla="*/ 3589929 h 8346397"/>
              <a:gd name="connsiteX144" fmla="*/ 2484683 w 4183596"/>
              <a:gd name="connsiteY144" fmla="*/ 3742328 h 8346397"/>
              <a:gd name="connsiteX145" fmla="*/ 2537071 w 4183596"/>
              <a:gd name="connsiteY145" fmla="*/ 3835197 h 8346397"/>
              <a:gd name="connsiteX146" fmla="*/ 2529927 w 4183596"/>
              <a:gd name="connsiteY146" fmla="*/ 3873297 h 8346397"/>
              <a:gd name="connsiteX147" fmla="*/ 2598983 w 4183596"/>
              <a:gd name="connsiteY147" fmla="*/ 3909015 h 8346397"/>
              <a:gd name="connsiteX148" fmla="*/ 2656133 w 4183596"/>
              <a:gd name="connsiteY148" fmla="*/ 3854247 h 8346397"/>
              <a:gd name="connsiteX149" fmla="*/ 2689471 w 4183596"/>
              <a:gd name="connsiteY149" fmla="*/ 3937590 h 8346397"/>
              <a:gd name="connsiteX150" fmla="*/ 2734715 w 4183596"/>
              <a:gd name="connsiteY150" fmla="*/ 3982834 h 8346397"/>
              <a:gd name="connsiteX151" fmla="*/ 2808533 w 4183596"/>
              <a:gd name="connsiteY151" fmla="*/ 4006647 h 8346397"/>
              <a:gd name="connsiteX152" fmla="*/ 2860921 w 4183596"/>
              <a:gd name="connsiteY152" fmla="*/ 4075703 h 8346397"/>
              <a:gd name="connsiteX153" fmla="*/ 2946646 w 4183596"/>
              <a:gd name="connsiteY153" fmla="*/ 4130472 h 8346397"/>
              <a:gd name="connsiteX154" fmla="*/ 2999033 w 4183596"/>
              <a:gd name="connsiteY154" fmla="*/ 4163809 h 8346397"/>
              <a:gd name="connsiteX155" fmla="*/ 2870446 w 4183596"/>
              <a:gd name="connsiteY155" fmla="*/ 4256678 h 8346397"/>
              <a:gd name="connsiteX156" fmla="*/ 2868064 w 4183596"/>
              <a:gd name="connsiteY156" fmla="*/ 4311446 h 8346397"/>
              <a:gd name="connsiteX157" fmla="*/ 2970458 w 4183596"/>
              <a:gd name="connsiteY157" fmla="*/ 4428128 h 8346397"/>
              <a:gd name="connsiteX158" fmla="*/ 3065708 w 4183596"/>
              <a:gd name="connsiteY158" fmla="*/ 4490040 h 8346397"/>
              <a:gd name="connsiteX159" fmla="*/ 3096665 w 4183596"/>
              <a:gd name="connsiteY159" fmla="*/ 4528140 h 8346397"/>
              <a:gd name="connsiteX160" fmla="*/ 3082377 w 4183596"/>
              <a:gd name="connsiteY160" fmla="*/ 4609103 h 8346397"/>
              <a:gd name="connsiteX161" fmla="*/ 3077615 w 4183596"/>
              <a:gd name="connsiteY161" fmla="*/ 4692447 h 8346397"/>
              <a:gd name="connsiteX162" fmla="*/ 3034752 w 4183596"/>
              <a:gd name="connsiteY162" fmla="*/ 4701972 h 8346397"/>
              <a:gd name="connsiteX163" fmla="*/ 3008558 w 4183596"/>
              <a:gd name="connsiteY163" fmla="*/ 4718640 h 8346397"/>
              <a:gd name="connsiteX164" fmla="*/ 3053802 w 4183596"/>
              <a:gd name="connsiteY164" fmla="*/ 4795632 h 8346397"/>
              <a:gd name="connsiteX165" fmla="*/ 3037133 w 4183596"/>
              <a:gd name="connsiteY165" fmla="*/ 4868659 h 8346397"/>
              <a:gd name="connsiteX166" fmla="*/ 3020465 w 4183596"/>
              <a:gd name="connsiteY166" fmla="*/ 5004390 h 8346397"/>
              <a:gd name="connsiteX167" fmla="*/ 2982365 w 4183596"/>
              <a:gd name="connsiteY167" fmla="*/ 5044872 h 8346397"/>
              <a:gd name="connsiteX168" fmla="*/ 2965696 w 4183596"/>
              <a:gd name="connsiteY168" fmla="*/ 5166315 h 8346397"/>
              <a:gd name="connsiteX169" fmla="*/ 2937121 w 4183596"/>
              <a:gd name="connsiteY169" fmla="*/ 5285378 h 8346397"/>
              <a:gd name="connsiteX170" fmla="*/ 2989508 w 4183596"/>
              <a:gd name="connsiteY170" fmla="*/ 5302047 h 8346397"/>
              <a:gd name="connsiteX171" fmla="*/ 2987127 w 4183596"/>
              <a:gd name="connsiteY171" fmla="*/ 5347290 h 8346397"/>
              <a:gd name="connsiteX172" fmla="*/ 2984746 w 4183596"/>
              <a:gd name="connsiteY172" fmla="*/ 5402059 h 8346397"/>
              <a:gd name="connsiteX173" fmla="*/ 3041896 w 4183596"/>
              <a:gd name="connsiteY173" fmla="*/ 5471115 h 8346397"/>
              <a:gd name="connsiteX174" fmla="*/ 3089521 w 4183596"/>
              <a:gd name="connsiteY174" fmla="*/ 5597322 h 8346397"/>
              <a:gd name="connsiteX175" fmla="*/ 2996652 w 4183596"/>
              <a:gd name="connsiteY175" fmla="*/ 5887834 h 8346397"/>
              <a:gd name="connsiteX176" fmla="*/ 3018083 w 4183596"/>
              <a:gd name="connsiteY176" fmla="*/ 5942603 h 8346397"/>
              <a:gd name="connsiteX177" fmla="*/ 3044277 w 4183596"/>
              <a:gd name="connsiteY177" fmla="*/ 5994990 h 8346397"/>
              <a:gd name="connsiteX178" fmla="*/ 3049040 w 4183596"/>
              <a:gd name="connsiteY178" fmla="*/ 6099765 h 8346397"/>
              <a:gd name="connsiteX179" fmla="*/ 3028402 w 4183596"/>
              <a:gd name="connsiteY179" fmla="*/ 6195807 h 8346397"/>
              <a:gd name="connsiteX180" fmla="*/ 2956170 w 4183596"/>
              <a:gd name="connsiteY180" fmla="*/ 6259310 h 8346397"/>
              <a:gd name="connsiteX181" fmla="*/ 2920452 w 4183596"/>
              <a:gd name="connsiteY181" fmla="*/ 6240259 h 8346397"/>
              <a:gd name="connsiteX182" fmla="*/ 2849015 w 4183596"/>
              <a:gd name="connsiteY182" fmla="*/ 6252165 h 8346397"/>
              <a:gd name="connsiteX183" fmla="*/ 2713283 w 4183596"/>
              <a:gd name="connsiteY183" fmla="*/ 6364084 h 8346397"/>
              <a:gd name="connsiteX184" fmla="*/ 2606127 w 4183596"/>
              <a:gd name="connsiteY184" fmla="*/ 6349797 h 8346397"/>
              <a:gd name="connsiteX185" fmla="*/ 2575171 w 4183596"/>
              <a:gd name="connsiteY185" fmla="*/ 6378372 h 8346397"/>
              <a:gd name="connsiteX186" fmla="*/ 2508495 w 4183596"/>
              <a:gd name="connsiteY186" fmla="*/ 6423614 h 8346397"/>
              <a:gd name="connsiteX187" fmla="*/ 2391815 w 4183596"/>
              <a:gd name="connsiteY187" fmla="*/ 6411709 h 8346397"/>
              <a:gd name="connsiteX188" fmla="*/ 2368002 w 4183596"/>
              <a:gd name="connsiteY188" fmla="*/ 6528390 h 8346397"/>
              <a:gd name="connsiteX189" fmla="*/ 2363240 w 4183596"/>
              <a:gd name="connsiteY189" fmla="*/ 6564109 h 8346397"/>
              <a:gd name="connsiteX190" fmla="*/ 2339428 w 4183596"/>
              <a:gd name="connsiteY190" fmla="*/ 6583159 h 8346397"/>
              <a:gd name="connsiteX191" fmla="*/ 2141783 w 4183596"/>
              <a:gd name="connsiteY191" fmla="*/ 6535534 h 8346397"/>
              <a:gd name="connsiteX192" fmla="*/ 2103683 w 4183596"/>
              <a:gd name="connsiteY192" fmla="*/ 6587922 h 8346397"/>
              <a:gd name="connsiteX193" fmla="*/ 2072727 w 4183596"/>
              <a:gd name="connsiteY193" fmla="*/ 6683172 h 8346397"/>
              <a:gd name="connsiteX194" fmla="*/ 2039389 w 4183596"/>
              <a:gd name="connsiteY194" fmla="*/ 6747465 h 8346397"/>
              <a:gd name="connsiteX195" fmla="*/ 2051296 w 4183596"/>
              <a:gd name="connsiteY195" fmla="*/ 6809378 h 8346397"/>
              <a:gd name="connsiteX196" fmla="*/ 2184646 w 4183596"/>
              <a:gd name="connsiteY196" fmla="*/ 6921297 h 8346397"/>
              <a:gd name="connsiteX197" fmla="*/ 2253702 w 4183596"/>
              <a:gd name="connsiteY197" fmla="*/ 6954634 h 8346397"/>
              <a:gd name="connsiteX198" fmla="*/ 2237033 w 4183596"/>
              <a:gd name="connsiteY198" fmla="*/ 6978447 h 8346397"/>
              <a:gd name="connsiteX199" fmla="*/ 2201315 w 4183596"/>
              <a:gd name="connsiteY199" fmla="*/ 6997497 h 8346397"/>
              <a:gd name="connsiteX200" fmla="*/ 2234652 w 4183596"/>
              <a:gd name="connsiteY200" fmla="*/ 7073697 h 8346397"/>
              <a:gd name="connsiteX201" fmla="*/ 2203696 w 4183596"/>
              <a:gd name="connsiteY201" fmla="*/ 7095128 h 8346397"/>
              <a:gd name="connsiteX202" fmla="*/ 2098921 w 4183596"/>
              <a:gd name="connsiteY202" fmla="*/ 7033215 h 8346397"/>
              <a:gd name="connsiteX203" fmla="*/ 2056058 w 4183596"/>
              <a:gd name="connsiteY203" fmla="*/ 7059409 h 8346397"/>
              <a:gd name="connsiteX204" fmla="*/ 1996527 w 4183596"/>
              <a:gd name="connsiteY204" fmla="*/ 6957015 h 8346397"/>
              <a:gd name="connsiteX205" fmla="*/ 1879846 w 4183596"/>
              <a:gd name="connsiteY205" fmla="*/ 6983209 h 8346397"/>
              <a:gd name="connsiteX206" fmla="*/ 1815552 w 4183596"/>
              <a:gd name="connsiteY206" fmla="*/ 6987972 h 8346397"/>
              <a:gd name="connsiteX207" fmla="*/ 1765546 w 4183596"/>
              <a:gd name="connsiteY207" fmla="*/ 6983210 h 8346397"/>
              <a:gd name="connsiteX208" fmla="*/ 1708396 w 4183596"/>
              <a:gd name="connsiteY208" fmla="*/ 7028453 h 8346397"/>
              <a:gd name="connsiteX209" fmla="*/ 1529802 w 4183596"/>
              <a:gd name="connsiteY209" fmla="*/ 6987972 h 8346397"/>
              <a:gd name="connsiteX210" fmla="*/ 1553614 w 4183596"/>
              <a:gd name="connsiteY210" fmla="*/ 7114178 h 8346397"/>
              <a:gd name="connsiteX211" fmla="*/ 1477415 w 4183596"/>
              <a:gd name="connsiteY211" fmla="*/ 7159422 h 8346397"/>
              <a:gd name="connsiteX212" fmla="*/ 1415502 w 4183596"/>
              <a:gd name="connsiteY212" fmla="*/ 7226096 h 8346397"/>
              <a:gd name="connsiteX213" fmla="*/ 1265483 w 4183596"/>
              <a:gd name="connsiteY213" fmla="*/ 7218953 h 8346397"/>
              <a:gd name="connsiteX214" fmla="*/ 1213096 w 4183596"/>
              <a:gd name="connsiteY214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27633 w 4183596"/>
              <a:gd name="connsiteY8" fmla="*/ 3937588 h 8346397"/>
              <a:gd name="connsiteX9" fmla="*/ 3275259 w 4183596"/>
              <a:gd name="connsiteY9" fmla="*/ 3913776 h 8346397"/>
              <a:gd name="connsiteX10" fmla="*/ 2996652 w 4183596"/>
              <a:gd name="connsiteY10" fmla="*/ 3739945 h 8346397"/>
              <a:gd name="connsiteX11" fmla="*/ 2591839 w 4183596"/>
              <a:gd name="connsiteY11" fmla="*/ 3354183 h 8346397"/>
              <a:gd name="connsiteX12" fmla="*/ 2468015 w 4183596"/>
              <a:gd name="connsiteY12" fmla="*/ 3049382 h 8346397"/>
              <a:gd name="connsiteX13" fmla="*/ 2432296 w 4183596"/>
              <a:gd name="connsiteY13" fmla="*/ 2961276 h 8346397"/>
              <a:gd name="connsiteX14" fmla="*/ 2387052 w 4183596"/>
              <a:gd name="connsiteY14" fmla="*/ 2954132 h 8346397"/>
              <a:gd name="connsiteX15" fmla="*/ 2365621 w 4183596"/>
              <a:gd name="connsiteY15" fmla="*/ 2958895 h 8346397"/>
              <a:gd name="connsiteX16" fmla="*/ 2315615 w 4183596"/>
              <a:gd name="connsiteY16" fmla="*/ 2896982 h 8346397"/>
              <a:gd name="connsiteX17" fmla="*/ 2234652 w 4183596"/>
              <a:gd name="connsiteY17" fmla="*/ 2880313 h 8346397"/>
              <a:gd name="connsiteX18" fmla="*/ 2182265 w 4183596"/>
              <a:gd name="connsiteY18" fmla="*/ 2811257 h 8346397"/>
              <a:gd name="connsiteX19" fmla="*/ 2115590 w 4183596"/>
              <a:gd name="connsiteY19" fmla="*/ 2727913 h 8346397"/>
              <a:gd name="connsiteX20" fmla="*/ 2091777 w 4183596"/>
              <a:gd name="connsiteY20" fmla="*/ 2670763 h 8346397"/>
              <a:gd name="connsiteX21" fmla="*/ 2006845 w 4183596"/>
              <a:gd name="connsiteY21" fmla="*/ 2527095 h 8346397"/>
              <a:gd name="connsiteX22" fmla="*/ 1953665 w 4183596"/>
              <a:gd name="connsiteY22" fmla="*/ 2451688 h 8346397"/>
              <a:gd name="connsiteX23" fmla="*/ 2006052 w 4183596"/>
              <a:gd name="connsiteY23" fmla="*/ 2337388 h 8346397"/>
              <a:gd name="connsiteX24" fmla="*/ 2072727 w 4183596"/>
              <a:gd name="connsiteY24" fmla="*/ 2256426 h 8346397"/>
              <a:gd name="connsiteX25" fmla="*/ 2056058 w 4183596"/>
              <a:gd name="connsiteY25" fmla="*/ 2223088 h 8346397"/>
              <a:gd name="connsiteX26" fmla="*/ 2067965 w 4183596"/>
              <a:gd name="connsiteY26" fmla="*/ 2130220 h 8346397"/>
              <a:gd name="connsiteX27" fmla="*/ 2137021 w 4183596"/>
              <a:gd name="connsiteY27" fmla="*/ 1992107 h 8346397"/>
              <a:gd name="connsiteX28" fmla="*/ 2165596 w 4183596"/>
              <a:gd name="connsiteY28" fmla="*/ 1944482 h 8346397"/>
              <a:gd name="connsiteX29" fmla="*/ 2203696 w 4183596"/>
              <a:gd name="connsiteY29" fmla="*/ 1937338 h 8346397"/>
              <a:gd name="connsiteX30" fmla="*/ 2198933 w 4183596"/>
              <a:gd name="connsiteY30" fmla="*/ 1906382 h 8346397"/>
              <a:gd name="connsiteX31" fmla="*/ 2406102 w 4183596"/>
              <a:gd name="connsiteY31" fmla="*/ 1782557 h 8346397"/>
              <a:gd name="connsiteX32" fmla="*/ 2494208 w 4183596"/>
              <a:gd name="connsiteY32" fmla="*/ 1715882 h 8346397"/>
              <a:gd name="connsiteX33" fmla="*/ 2513258 w 4183596"/>
              <a:gd name="connsiteY33" fmla="*/ 1630157 h 8346397"/>
              <a:gd name="connsiteX34" fmla="*/ 2522784 w 4183596"/>
              <a:gd name="connsiteY34" fmla="*/ 1584913 h 8346397"/>
              <a:gd name="connsiteX35" fmla="*/ 2577552 w 4183596"/>
              <a:gd name="connsiteY35" fmla="*/ 1527763 h 8346397"/>
              <a:gd name="connsiteX36" fmla="*/ 2606127 w 4183596"/>
              <a:gd name="connsiteY36" fmla="*/ 1499188 h 8346397"/>
              <a:gd name="connsiteX37" fmla="*/ 2634702 w 4183596"/>
              <a:gd name="connsiteY37" fmla="*/ 1492045 h 8346397"/>
              <a:gd name="connsiteX38" fmla="*/ 2672802 w 4183596"/>
              <a:gd name="connsiteY38" fmla="*/ 1368220 h 8346397"/>
              <a:gd name="connsiteX39" fmla="*/ 2806153 w 4183596"/>
              <a:gd name="connsiteY39" fmla="*/ 1334883 h 8346397"/>
              <a:gd name="connsiteX40" fmla="*/ 2944265 w 4183596"/>
              <a:gd name="connsiteY40" fmla="*/ 1325357 h 8346397"/>
              <a:gd name="connsiteX41" fmla="*/ 2968077 w 4183596"/>
              <a:gd name="connsiteY41" fmla="*/ 1206295 h 8346397"/>
              <a:gd name="connsiteX42" fmla="*/ 3049040 w 4183596"/>
              <a:gd name="connsiteY42" fmla="*/ 1169783 h 8346397"/>
              <a:gd name="connsiteX43" fmla="*/ 3153814 w 4183596"/>
              <a:gd name="connsiteY43" fmla="*/ 1125332 h 8346397"/>
              <a:gd name="connsiteX44" fmla="*/ 3225252 w 4183596"/>
              <a:gd name="connsiteY44" fmla="*/ 1049132 h 8346397"/>
              <a:gd name="connsiteX45" fmla="*/ 3310977 w 4183596"/>
              <a:gd name="connsiteY45" fmla="*/ 996745 h 8346397"/>
              <a:gd name="connsiteX46" fmla="*/ 3056977 w 4183596"/>
              <a:gd name="connsiteY46" fmla="*/ 982457 h 8346397"/>
              <a:gd name="connsiteX47" fmla="*/ 2958552 w 4183596"/>
              <a:gd name="connsiteY47" fmla="*/ 976107 h 8346397"/>
              <a:gd name="connsiteX48" fmla="*/ 2926802 w 4183596"/>
              <a:gd name="connsiteY48" fmla="*/ 906257 h 8346397"/>
              <a:gd name="connsiteX49" fmla="*/ 2866477 w 4183596"/>
              <a:gd name="connsiteY49" fmla="*/ 893559 h 8346397"/>
              <a:gd name="connsiteX50" fmla="*/ 2799802 w 4183596"/>
              <a:gd name="connsiteY50" fmla="*/ 874507 h 8346397"/>
              <a:gd name="connsiteX51" fmla="*/ 2761702 w 4183596"/>
              <a:gd name="connsiteY51" fmla="*/ 807832 h 8346397"/>
              <a:gd name="connsiteX52" fmla="*/ 2609302 w 4183596"/>
              <a:gd name="connsiteY52" fmla="*/ 760207 h 8346397"/>
              <a:gd name="connsiteX53" fmla="*/ 2580727 w 4183596"/>
              <a:gd name="connsiteY53" fmla="*/ 604632 h 8346397"/>
              <a:gd name="connsiteX54" fmla="*/ 2526752 w 4183596"/>
              <a:gd name="connsiteY54" fmla="*/ 531609 h 8346397"/>
              <a:gd name="connsiteX55" fmla="*/ 2596602 w 4183596"/>
              <a:gd name="connsiteY55" fmla="*/ 407782 h 8346397"/>
              <a:gd name="connsiteX56" fmla="*/ 2629939 w 4183596"/>
              <a:gd name="connsiteY56" fmla="*/ 310947 h 8346397"/>
              <a:gd name="connsiteX57" fmla="*/ 2517227 w 4183596"/>
              <a:gd name="connsiteY57" fmla="*/ 239507 h 8346397"/>
              <a:gd name="connsiteX58" fmla="*/ 2402927 w 4183596"/>
              <a:gd name="connsiteY58" fmla="*/ 271257 h 8346397"/>
              <a:gd name="connsiteX59" fmla="*/ 2275927 w 4183596"/>
              <a:gd name="connsiteY59" fmla="*/ 198232 h 8346397"/>
              <a:gd name="connsiteX60" fmla="*/ 2133052 w 4183596"/>
              <a:gd name="connsiteY60" fmla="*/ 233157 h 8346397"/>
              <a:gd name="connsiteX61" fmla="*/ 1913977 w 4183596"/>
              <a:gd name="connsiteY61" fmla="*/ 36309 h 8346397"/>
              <a:gd name="connsiteX62" fmla="*/ 1777452 w 4183596"/>
              <a:gd name="connsiteY62" fmla="*/ 13289 h 8346397"/>
              <a:gd name="connsiteX63" fmla="*/ 1703633 w 4183596"/>
              <a:gd name="connsiteY63" fmla="*/ 41864 h 8346397"/>
              <a:gd name="connsiteX64" fmla="*/ 1615527 w 4183596"/>
              <a:gd name="connsiteY64" fmla="*/ 75203 h 8346397"/>
              <a:gd name="connsiteX65" fmla="*/ 1515515 w 4183596"/>
              <a:gd name="connsiteY65" fmla="*/ 129971 h 8346397"/>
              <a:gd name="connsiteX66" fmla="*/ 1525040 w 4183596"/>
              <a:gd name="connsiteY66" fmla="*/ 194264 h 8346397"/>
              <a:gd name="connsiteX67" fmla="*/ 1505990 w 4183596"/>
              <a:gd name="connsiteY67" fmla="*/ 251415 h 8346397"/>
              <a:gd name="connsiteX68" fmla="*/ 1413121 w 4183596"/>
              <a:gd name="connsiteY68" fmla="*/ 270464 h 8346397"/>
              <a:gd name="connsiteX69" fmla="*/ 1339302 w 4183596"/>
              <a:gd name="connsiteY69" fmla="*/ 306184 h 8346397"/>
              <a:gd name="connsiteX70" fmla="*/ 1260721 w 4183596"/>
              <a:gd name="connsiteY70" fmla="*/ 346665 h 8346397"/>
              <a:gd name="connsiteX71" fmla="*/ 1191665 w 4183596"/>
              <a:gd name="connsiteY71" fmla="*/ 272847 h 8346397"/>
              <a:gd name="connsiteX72" fmla="*/ 1082127 w 4183596"/>
              <a:gd name="connsiteY72" fmla="*/ 353809 h 8346397"/>
              <a:gd name="connsiteX73" fmla="*/ 1020215 w 4183596"/>
              <a:gd name="connsiteY73" fmla="*/ 420484 h 8346397"/>
              <a:gd name="connsiteX74" fmla="*/ 858290 w 4183596"/>
              <a:gd name="connsiteY74" fmla="*/ 301422 h 8346397"/>
              <a:gd name="connsiteX75" fmla="*/ 796377 w 4183596"/>
              <a:gd name="connsiteY75" fmla="*/ 406196 h 8346397"/>
              <a:gd name="connsiteX76" fmla="*/ 755896 w 4183596"/>
              <a:gd name="connsiteY76" fmla="*/ 341903 h 8346397"/>
              <a:gd name="connsiteX77" fmla="*/ 689221 w 4183596"/>
              <a:gd name="connsiteY77" fmla="*/ 270465 h 8346397"/>
              <a:gd name="connsiteX78" fmla="*/ 667790 w 4183596"/>
              <a:gd name="connsiteY78" fmla="*/ 313328 h 8346397"/>
              <a:gd name="connsiteX79" fmla="*/ 620165 w 4183596"/>
              <a:gd name="connsiteY79" fmla="*/ 382384 h 8346397"/>
              <a:gd name="connsiteX80" fmla="*/ 589208 w 4183596"/>
              <a:gd name="connsiteY80" fmla="*/ 396672 h 8346397"/>
              <a:gd name="connsiteX81" fmla="*/ 498721 w 4183596"/>
              <a:gd name="connsiteY81" fmla="*/ 482397 h 8346397"/>
              <a:gd name="connsiteX82" fmla="*/ 396327 w 4183596"/>
              <a:gd name="connsiteY82" fmla="*/ 380003 h 8346397"/>
              <a:gd name="connsiteX83" fmla="*/ 243927 w 4183596"/>
              <a:gd name="connsiteY83" fmla="*/ 294278 h 8346397"/>
              <a:gd name="connsiteX84" fmla="*/ 174871 w 4183596"/>
              <a:gd name="connsiteY84" fmla="*/ 327615 h 8346397"/>
              <a:gd name="connsiteX85" fmla="*/ 127246 w 4183596"/>
              <a:gd name="connsiteY85" fmla="*/ 410959 h 8346397"/>
              <a:gd name="connsiteX86" fmla="*/ 43902 w 4183596"/>
              <a:gd name="connsiteY86" fmla="*/ 472872 h 8346397"/>
              <a:gd name="connsiteX87" fmla="*/ 8183 w 4183596"/>
              <a:gd name="connsiteY87" fmla="*/ 484778 h 8346397"/>
              <a:gd name="connsiteX88" fmla="*/ 198683 w 4183596"/>
              <a:gd name="connsiteY88" fmla="*/ 689565 h 8346397"/>
              <a:gd name="connsiteX89" fmla="*/ 265359 w 4183596"/>
              <a:gd name="connsiteY89" fmla="*/ 706234 h 8346397"/>
              <a:gd name="connsiteX90" fmla="*/ 298697 w 4183596"/>
              <a:gd name="connsiteY90" fmla="*/ 730047 h 8346397"/>
              <a:gd name="connsiteX91" fmla="*/ 296315 w 4183596"/>
              <a:gd name="connsiteY91" fmla="*/ 901496 h 8346397"/>
              <a:gd name="connsiteX92" fmla="*/ 362990 w 4183596"/>
              <a:gd name="connsiteY92" fmla="*/ 906259 h 8346397"/>
              <a:gd name="connsiteX93" fmla="*/ 401090 w 4183596"/>
              <a:gd name="connsiteY93" fmla="*/ 856253 h 8346397"/>
              <a:gd name="connsiteX94" fmla="*/ 482052 w 4183596"/>
              <a:gd name="connsiteY94" fmla="*/ 894353 h 8346397"/>
              <a:gd name="connsiteX95" fmla="*/ 420140 w 4183596"/>
              <a:gd name="connsiteY95" fmla="*/ 1039609 h 8346397"/>
              <a:gd name="connsiteX96" fmla="*/ 434427 w 4183596"/>
              <a:gd name="connsiteY96" fmla="*/ 1087234 h 8346397"/>
              <a:gd name="connsiteX97" fmla="*/ 379658 w 4183596"/>
              <a:gd name="connsiteY97" fmla="*/ 1139622 h 8346397"/>
              <a:gd name="connsiteX98" fmla="*/ 415377 w 4183596"/>
              <a:gd name="connsiteY98" fmla="*/ 1168196 h 8346397"/>
              <a:gd name="connsiteX99" fmla="*/ 486815 w 4183596"/>
              <a:gd name="connsiteY99" fmla="*/ 1256303 h 8346397"/>
              <a:gd name="connsiteX100" fmla="*/ 527296 w 4183596"/>
              <a:gd name="connsiteY100" fmla="*/ 1344409 h 8346397"/>
              <a:gd name="connsiteX101" fmla="*/ 636833 w 4183596"/>
              <a:gd name="connsiteY101" fmla="*/ 1396797 h 8346397"/>
              <a:gd name="connsiteX102" fmla="*/ 746371 w 4183596"/>
              <a:gd name="connsiteY102" fmla="*/ 1420609 h 8346397"/>
              <a:gd name="connsiteX103" fmla="*/ 829715 w 4183596"/>
              <a:gd name="connsiteY103" fmla="*/ 1468234 h 8346397"/>
              <a:gd name="connsiteX104" fmla="*/ 913058 w 4183596"/>
              <a:gd name="connsiteY104" fmla="*/ 1442040 h 8346397"/>
              <a:gd name="connsiteX105" fmla="*/ 994021 w 4183596"/>
              <a:gd name="connsiteY105" fmla="*/ 1368222 h 8346397"/>
              <a:gd name="connsiteX106" fmla="*/ 1103558 w 4183596"/>
              <a:gd name="connsiteY106" fmla="*/ 1351553 h 8346397"/>
              <a:gd name="connsiteX107" fmla="*/ 1170233 w 4183596"/>
              <a:gd name="connsiteY107" fmla="*/ 1356315 h 8346397"/>
              <a:gd name="connsiteX108" fmla="*/ 1329777 w 4183596"/>
              <a:gd name="connsiteY108" fmla="*/ 1465853 h 8346397"/>
              <a:gd name="connsiteX109" fmla="*/ 1389308 w 4183596"/>
              <a:gd name="connsiteY109" fmla="*/ 1494428 h 8346397"/>
              <a:gd name="connsiteX110" fmla="*/ 1260721 w 4183596"/>
              <a:gd name="connsiteY110" fmla="*/ 1596822 h 8346397"/>
              <a:gd name="connsiteX111" fmla="*/ 1263102 w 4183596"/>
              <a:gd name="connsiteY111" fmla="*/ 1661115 h 8346397"/>
              <a:gd name="connsiteX112" fmla="*/ 1425027 w 4183596"/>
              <a:gd name="connsiteY112" fmla="*/ 1613490 h 8346397"/>
              <a:gd name="connsiteX113" fmla="*/ 1386927 w 4183596"/>
              <a:gd name="connsiteY113" fmla="*/ 1677784 h 8346397"/>
              <a:gd name="connsiteX114" fmla="*/ 1405977 w 4183596"/>
              <a:gd name="connsiteY114" fmla="*/ 1751603 h 8346397"/>
              <a:gd name="connsiteX115" fmla="*/ 1517896 w 4183596"/>
              <a:gd name="connsiteY115" fmla="*/ 1787322 h 8346397"/>
              <a:gd name="connsiteX116" fmla="*/ 1591715 w 4183596"/>
              <a:gd name="connsiteY116" fmla="*/ 1803990 h 8346397"/>
              <a:gd name="connsiteX117" fmla="*/ 1501227 w 4183596"/>
              <a:gd name="connsiteY117" fmla="*/ 1934959 h 8346397"/>
              <a:gd name="connsiteX118" fmla="*/ 1494083 w 4183596"/>
              <a:gd name="connsiteY118" fmla="*/ 1984965 h 8346397"/>
              <a:gd name="connsiteX119" fmla="*/ 1422646 w 4183596"/>
              <a:gd name="connsiteY119" fmla="*/ 2020684 h 8346397"/>
              <a:gd name="connsiteX120" fmla="*/ 1391690 w 4183596"/>
              <a:gd name="connsiteY120" fmla="*/ 2082597 h 8346397"/>
              <a:gd name="connsiteX121" fmla="*/ 1260721 w 4183596"/>
              <a:gd name="connsiteY121" fmla="*/ 2056403 h 8346397"/>
              <a:gd name="connsiteX122" fmla="*/ 1139277 w 4183596"/>
              <a:gd name="connsiteY122" fmla="*/ 2056402 h 8346397"/>
              <a:gd name="connsiteX123" fmla="*/ 1072602 w 4183596"/>
              <a:gd name="connsiteY123" fmla="*/ 2084978 h 8346397"/>
              <a:gd name="connsiteX124" fmla="*/ 1065458 w 4183596"/>
              <a:gd name="connsiteY124" fmla="*/ 2184990 h 8346397"/>
              <a:gd name="connsiteX125" fmla="*/ 977352 w 4183596"/>
              <a:gd name="connsiteY125" fmla="*/ 2273097 h 8346397"/>
              <a:gd name="connsiteX126" fmla="*/ 1120227 w 4183596"/>
              <a:gd name="connsiteY126" fmla="*/ 2335009 h 8346397"/>
              <a:gd name="connsiteX127" fmla="*/ 1170234 w 4183596"/>
              <a:gd name="connsiteY127" fmla="*/ 2370727 h 8346397"/>
              <a:gd name="connsiteX128" fmla="*/ 1222621 w 4183596"/>
              <a:gd name="connsiteY128" fmla="*/ 2387397 h 8346397"/>
              <a:gd name="connsiteX129" fmla="*/ 1272627 w 4183596"/>
              <a:gd name="connsiteY129" fmla="*/ 2437403 h 8346397"/>
              <a:gd name="connsiteX130" fmla="*/ 1329777 w 4183596"/>
              <a:gd name="connsiteY130" fmla="*/ 2458834 h 8346397"/>
              <a:gd name="connsiteX131" fmla="*/ 1422646 w 4183596"/>
              <a:gd name="connsiteY131" fmla="*/ 2535034 h 8346397"/>
              <a:gd name="connsiteX132" fmla="*/ 1508371 w 4183596"/>
              <a:gd name="connsiteY132" fmla="*/ 2568373 h 8346397"/>
              <a:gd name="connsiteX133" fmla="*/ 1641721 w 4183596"/>
              <a:gd name="connsiteY133" fmla="*/ 2716009 h 8346397"/>
              <a:gd name="connsiteX134" fmla="*/ 1725065 w 4183596"/>
              <a:gd name="connsiteY134" fmla="*/ 2870790 h 8346397"/>
              <a:gd name="connsiteX135" fmla="*/ 1850477 w 4183596"/>
              <a:gd name="connsiteY135" fmla="*/ 2931907 h 8346397"/>
              <a:gd name="connsiteX136" fmla="*/ 1896514 w 4183596"/>
              <a:gd name="connsiteY136" fmla="*/ 2977947 h 8346397"/>
              <a:gd name="connsiteX137" fmla="*/ 1927471 w 4183596"/>
              <a:gd name="connsiteY137" fmla="*/ 3082722 h 8346397"/>
              <a:gd name="connsiteX138" fmla="*/ 1989383 w 4183596"/>
              <a:gd name="connsiteY138" fmla="*/ 3185115 h 8346397"/>
              <a:gd name="connsiteX139" fmla="*/ 2051296 w 4183596"/>
              <a:gd name="connsiteY139" fmla="*/ 3223215 h 8346397"/>
              <a:gd name="connsiteX140" fmla="*/ 2182265 w 4183596"/>
              <a:gd name="connsiteY140" fmla="*/ 3370853 h 8346397"/>
              <a:gd name="connsiteX141" fmla="*/ 2325139 w 4183596"/>
              <a:gd name="connsiteY141" fmla="*/ 3447053 h 8346397"/>
              <a:gd name="connsiteX142" fmla="*/ 2384671 w 4183596"/>
              <a:gd name="connsiteY142" fmla="*/ 3532778 h 8346397"/>
              <a:gd name="connsiteX143" fmla="*/ 2432296 w 4183596"/>
              <a:gd name="connsiteY143" fmla="*/ 3599453 h 8346397"/>
              <a:gd name="connsiteX144" fmla="*/ 2479921 w 4183596"/>
              <a:gd name="connsiteY144" fmla="*/ 3589929 h 8346397"/>
              <a:gd name="connsiteX145" fmla="*/ 2484683 w 4183596"/>
              <a:gd name="connsiteY145" fmla="*/ 3742328 h 8346397"/>
              <a:gd name="connsiteX146" fmla="*/ 2537071 w 4183596"/>
              <a:gd name="connsiteY146" fmla="*/ 3835197 h 8346397"/>
              <a:gd name="connsiteX147" fmla="*/ 2529927 w 4183596"/>
              <a:gd name="connsiteY147" fmla="*/ 3873297 h 8346397"/>
              <a:gd name="connsiteX148" fmla="*/ 2598983 w 4183596"/>
              <a:gd name="connsiteY148" fmla="*/ 3909015 h 8346397"/>
              <a:gd name="connsiteX149" fmla="*/ 2656133 w 4183596"/>
              <a:gd name="connsiteY149" fmla="*/ 3854247 h 8346397"/>
              <a:gd name="connsiteX150" fmla="*/ 2689471 w 4183596"/>
              <a:gd name="connsiteY150" fmla="*/ 3937590 h 8346397"/>
              <a:gd name="connsiteX151" fmla="*/ 2734715 w 4183596"/>
              <a:gd name="connsiteY151" fmla="*/ 3982834 h 8346397"/>
              <a:gd name="connsiteX152" fmla="*/ 2808533 w 4183596"/>
              <a:gd name="connsiteY152" fmla="*/ 4006647 h 8346397"/>
              <a:gd name="connsiteX153" fmla="*/ 2860921 w 4183596"/>
              <a:gd name="connsiteY153" fmla="*/ 4075703 h 8346397"/>
              <a:gd name="connsiteX154" fmla="*/ 2946646 w 4183596"/>
              <a:gd name="connsiteY154" fmla="*/ 4130472 h 8346397"/>
              <a:gd name="connsiteX155" fmla="*/ 2999033 w 4183596"/>
              <a:gd name="connsiteY155" fmla="*/ 4163809 h 8346397"/>
              <a:gd name="connsiteX156" fmla="*/ 2870446 w 4183596"/>
              <a:gd name="connsiteY156" fmla="*/ 4256678 h 8346397"/>
              <a:gd name="connsiteX157" fmla="*/ 2868064 w 4183596"/>
              <a:gd name="connsiteY157" fmla="*/ 4311446 h 8346397"/>
              <a:gd name="connsiteX158" fmla="*/ 2970458 w 4183596"/>
              <a:gd name="connsiteY158" fmla="*/ 4428128 h 8346397"/>
              <a:gd name="connsiteX159" fmla="*/ 3065708 w 4183596"/>
              <a:gd name="connsiteY159" fmla="*/ 4490040 h 8346397"/>
              <a:gd name="connsiteX160" fmla="*/ 3096665 w 4183596"/>
              <a:gd name="connsiteY160" fmla="*/ 4528140 h 8346397"/>
              <a:gd name="connsiteX161" fmla="*/ 3082377 w 4183596"/>
              <a:gd name="connsiteY161" fmla="*/ 4609103 h 8346397"/>
              <a:gd name="connsiteX162" fmla="*/ 3077615 w 4183596"/>
              <a:gd name="connsiteY162" fmla="*/ 4692447 h 8346397"/>
              <a:gd name="connsiteX163" fmla="*/ 3034752 w 4183596"/>
              <a:gd name="connsiteY163" fmla="*/ 4701972 h 8346397"/>
              <a:gd name="connsiteX164" fmla="*/ 3008558 w 4183596"/>
              <a:gd name="connsiteY164" fmla="*/ 4718640 h 8346397"/>
              <a:gd name="connsiteX165" fmla="*/ 3053802 w 4183596"/>
              <a:gd name="connsiteY165" fmla="*/ 4795632 h 8346397"/>
              <a:gd name="connsiteX166" fmla="*/ 3037133 w 4183596"/>
              <a:gd name="connsiteY166" fmla="*/ 4868659 h 8346397"/>
              <a:gd name="connsiteX167" fmla="*/ 3020465 w 4183596"/>
              <a:gd name="connsiteY167" fmla="*/ 5004390 h 8346397"/>
              <a:gd name="connsiteX168" fmla="*/ 2982365 w 4183596"/>
              <a:gd name="connsiteY168" fmla="*/ 5044872 h 8346397"/>
              <a:gd name="connsiteX169" fmla="*/ 2965696 w 4183596"/>
              <a:gd name="connsiteY169" fmla="*/ 5166315 h 8346397"/>
              <a:gd name="connsiteX170" fmla="*/ 2937121 w 4183596"/>
              <a:gd name="connsiteY170" fmla="*/ 5285378 h 8346397"/>
              <a:gd name="connsiteX171" fmla="*/ 2989508 w 4183596"/>
              <a:gd name="connsiteY171" fmla="*/ 5302047 h 8346397"/>
              <a:gd name="connsiteX172" fmla="*/ 2987127 w 4183596"/>
              <a:gd name="connsiteY172" fmla="*/ 5347290 h 8346397"/>
              <a:gd name="connsiteX173" fmla="*/ 2984746 w 4183596"/>
              <a:gd name="connsiteY173" fmla="*/ 5402059 h 8346397"/>
              <a:gd name="connsiteX174" fmla="*/ 3041896 w 4183596"/>
              <a:gd name="connsiteY174" fmla="*/ 5471115 h 8346397"/>
              <a:gd name="connsiteX175" fmla="*/ 3089521 w 4183596"/>
              <a:gd name="connsiteY175" fmla="*/ 5597322 h 8346397"/>
              <a:gd name="connsiteX176" fmla="*/ 2996652 w 4183596"/>
              <a:gd name="connsiteY176" fmla="*/ 5887834 h 8346397"/>
              <a:gd name="connsiteX177" fmla="*/ 3018083 w 4183596"/>
              <a:gd name="connsiteY177" fmla="*/ 5942603 h 8346397"/>
              <a:gd name="connsiteX178" fmla="*/ 3044277 w 4183596"/>
              <a:gd name="connsiteY178" fmla="*/ 5994990 h 8346397"/>
              <a:gd name="connsiteX179" fmla="*/ 3049040 w 4183596"/>
              <a:gd name="connsiteY179" fmla="*/ 6099765 h 8346397"/>
              <a:gd name="connsiteX180" fmla="*/ 3028402 w 4183596"/>
              <a:gd name="connsiteY180" fmla="*/ 6195807 h 8346397"/>
              <a:gd name="connsiteX181" fmla="*/ 2956170 w 4183596"/>
              <a:gd name="connsiteY181" fmla="*/ 6259310 h 8346397"/>
              <a:gd name="connsiteX182" fmla="*/ 2920452 w 4183596"/>
              <a:gd name="connsiteY182" fmla="*/ 6240259 h 8346397"/>
              <a:gd name="connsiteX183" fmla="*/ 2849015 w 4183596"/>
              <a:gd name="connsiteY183" fmla="*/ 6252165 h 8346397"/>
              <a:gd name="connsiteX184" fmla="*/ 2713283 w 4183596"/>
              <a:gd name="connsiteY184" fmla="*/ 6364084 h 8346397"/>
              <a:gd name="connsiteX185" fmla="*/ 2606127 w 4183596"/>
              <a:gd name="connsiteY185" fmla="*/ 6349797 h 8346397"/>
              <a:gd name="connsiteX186" fmla="*/ 2575171 w 4183596"/>
              <a:gd name="connsiteY186" fmla="*/ 6378372 h 8346397"/>
              <a:gd name="connsiteX187" fmla="*/ 2508495 w 4183596"/>
              <a:gd name="connsiteY187" fmla="*/ 6423614 h 8346397"/>
              <a:gd name="connsiteX188" fmla="*/ 2391815 w 4183596"/>
              <a:gd name="connsiteY188" fmla="*/ 6411709 h 8346397"/>
              <a:gd name="connsiteX189" fmla="*/ 2368002 w 4183596"/>
              <a:gd name="connsiteY189" fmla="*/ 6528390 h 8346397"/>
              <a:gd name="connsiteX190" fmla="*/ 2363240 w 4183596"/>
              <a:gd name="connsiteY190" fmla="*/ 6564109 h 8346397"/>
              <a:gd name="connsiteX191" fmla="*/ 2339428 w 4183596"/>
              <a:gd name="connsiteY191" fmla="*/ 6583159 h 8346397"/>
              <a:gd name="connsiteX192" fmla="*/ 2141783 w 4183596"/>
              <a:gd name="connsiteY192" fmla="*/ 6535534 h 8346397"/>
              <a:gd name="connsiteX193" fmla="*/ 2103683 w 4183596"/>
              <a:gd name="connsiteY193" fmla="*/ 6587922 h 8346397"/>
              <a:gd name="connsiteX194" fmla="*/ 2072727 w 4183596"/>
              <a:gd name="connsiteY194" fmla="*/ 6683172 h 8346397"/>
              <a:gd name="connsiteX195" fmla="*/ 2039389 w 4183596"/>
              <a:gd name="connsiteY195" fmla="*/ 6747465 h 8346397"/>
              <a:gd name="connsiteX196" fmla="*/ 2051296 w 4183596"/>
              <a:gd name="connsiteY196" fmla="*/ 6809378 h 8346397"/>
              <a:gd name="connsiteX197" fmla="*/ 2184646 w 4183596"/>
              <a:gd name="connsiteY197" fmla="*/ 6921297 h 8346397"/>
              <a:gd name="connsiteX198" fmla="*/ 2253702 w 4183596"/>
              <a:gd name="connsiteY198" fmla="*/ 6954634 h 8346397"/>
              <a:gd name="connsiteX199" fmla="*/ 2237033 w 4183596"/>
              <a:gd name="connsiteY199" fmla="*/ 6978447 h 8346397"/>
              <a:gd name="connsiteX200" fmla="*/ 2201315 w 4183596"/>
              <a:gd name="connsiteY200" fmla="*/ 6997497 h 8346397"/>
              <a:gd name="connsiteX201" fmla="*/ 2234652 w 4183596"/>
              <a:gd name="connsiteY201" fmla="*/ 7073697 h 8346397"/>
              <a:gd name="connsiteX202" fmla="*/ 2203696 w 4183596"/>
              <a:gd name="connsiteY202" fmla="*/ 7095128 h 8346397"/>
              <a:gd name="connsiteX203" fmla="*/ 2098921 w 4183596"/>
              <a:gd name="connsiteY203" fmla="*/ 7033215 h 8346397"/>
              <a:gd name="connsiteX204" fmla="*/ 2056058 w 4183596"/>
              <a:gd name="connsiteY204" fmla="*/ 7059409 h 8346397"/>
              <a:gd name="connsiteX205" fmla="*/ 1996527 w 4183596"/>
              <a:gd name="connsiteY205" fmla="*/ 6957015 h 8346397"/>
              <a:gd name="connsiteX206" fmla="*/ 1879846 w 4183596"/>
              <a:gd name="connsiteY206" fmla="*/ 6983209 h 8346397"/>
              <a:gd name="connsiteX207" fmla="*/ 1815552 w 4183596"/>
              <a:gd name="connsiteY207" fmla="*/ 6987972 h 8346397"/>
              <a:gd name="connsiteX208" fmla="*/ 1765546 w 4183596"/>
              <a:gd name="connsiteY208" fmla="*/ 6983210 h 8346397"/>
              <a:gd name="connsiteX209" fmla="*/ 1708396 w 4183596"/>
              <a:gd name="connsiteY209" fmla="*/ 7028453 h 8346397"/>
              <a:gd name="connsiteX210" fmla="*/ 1529802 w 4183596"/>
              <a:gd name="connsiteY210" fmla="*/ 6987972 h 8346397"/>
              <a:gd name="connsiteX211" fmla="*/ 1553614 w 4183596"/>
              <a:gd name="connsiteY211" fmla="*/ 7114178 h 8346397"/>
              <a:gd name="connsiteX212" fmla="*/ 1477415 w 4183596"/>
              <a:gd name="connsiteY212" fmla="*/ 7159422 h 8346397"/>
              <a:gd name="connsiteX213" fmla="*/ 1415502 w 4183596"/>
              <a:gd name="connsiteY213" fmla="*/ 7226096 h 8346397"/>
              <a:gd name="connsiteX214" fmla="*/ 1265483 w 4183596"/>
              <a:gd name="connsiteY214" fmla="*/ 7218953 h 8346397"/>
              <a:gd name="connsiteX215" fmla="*/ 1213096 w 4183596"/>
              <a:gd name="connsiteY215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27633 w 4183596"/>
              <a:gd name="connsiteY8" fmla="*/ 3937588 h 8346397"/>
              <a:gd name="connsiteX9" fmla="*/ 3275259 w 4183596"/>
              <a:gd name="connsiteY9" fmla="*/ 3913776 h 8346397"/>
              <a:gd name="connsiteX10" fmla="*/ 3127621 w 4183596"/>
              <a:gd name="connsiteY10" fmla="*/ 3851863 h 8346397"/>
              <a:gd name="connsiteX11" fmla="*/ 2996652 w 4183596"/>
              <a:gd name="connsiteY11" fmla="*/ 3739945 h 8346397"/>
              <a:gd name="connsiteX12" fmla="*/ 2591839 w 4183596"/>
              <a:gd name="connsiteY12" fmla="*/ 3354183 h 8346397"/>
              <a:gd name="connsiteX13" fmla="*/ 2468015 w 4183596"/>
              <a:gd name="connsiteY13" fmla="*/ 3049382 h 8346397"/>
              <a:gd name="connsiteX14" fmla="*/ 2432296 w 4183596"/>
              <a:gd name="connsiteY14" fmla="*/ 2961276 h 8346397"/>
              <a:gd name="connsiteX15" fmla="*/ 2387052 w 4183596"/>
              <a:gd name="connsiteY15" fmla="*/ 2954132 h 8346397"/>
              <a:gd name="connsiteX16" fmla="*/ 2365621 w 4183596"/>
              <a:gd name="connsiteY16" fmla="*/ 2958895 h 8346397"/>
              <a:gd name="connsiteX17" fmla="*/ 2315615 w 4183596"/>
              <a:gd name="connsiteY17" fmla="*/ 2896982 h 8346397"/>
              <a:gd name="connsiteX18" fmla="*/ 2234652 w 4183596"/>
              <a:gd name="connsiteY18" fmla="*/ 2880313 h 8346397"/>
              <a:gd name="connsiteX19" fmla="*/ 2182265 w 4183596"/>
              <a:gd name="connsiteY19" fmla="*/ 2811257 h 8346397"/>
              <a:gd name="connsiteX20" fmla="*/ 2115590 w 4183596"/>
              <a:gd name="connsiteY20" fmla="*/ 2727913 h 8346397"/>
              <a:gd name="connsiteX21" fmla="*/ 2091777 w 4183596"/>
              <a:gd name="connsiteY21" fmla="*/ 2670763 h 8346397"/>
              <a:gd name="connsiteX22" fmla="*/ 2006845 w 4183596"/>
              <a:gd name="connsiteY22" fmla="*/ 2527095 h 8346397"/>
              <a:gd name="connsiteX23" fmla="*/ 1953665 w 4183596"/>
              <a:gd name="connsiteY23" fmla="*/ 2451688 h 8346397"/>
              <a:gd name="connsiteX24" fmla="*/ 2006052 w 4183596"/>
              <a:gd name="connsiteY24" fmla="*/ 2337388 h 8346397"/>
              <a:gd name="connsiteX25" fmla="*/ 2072727 w 4183596"/>
              <a:gd name="connsiteY25" fmla="*/ 2256426 h 8346397"/>
              <a:gd name="connsiteX26" fmla="*/ 2056058 w 4183596"/>
              <a:gd name="connsiteY26" fmla="*/ 2223088 h 8346397"/>
              <a:gd name="connsiteX27" fmla="*/ 2067965 w 4183596"/>
              <a:gd name="connsiteY27" fmla="*/ 2130220 h 8346397"/>
              <a:gd name="connsiteX28" fmla="*/ 2137021 w 4183596"/>
              <a:gd name="connsiteY28" fmla="*/ 1992107 h 8346397"/>
              <a:gd name="connsiteX29" fmla="*/ 2165596 w 4183596"/>
              <a:gd name="connsiteY29" fmla="*/ 1944482 h 8346397"/>
              <a:gd name="connsiteX30" fmla="*/ 2203696 w 4183596"/>
              <a:gd name="connsiteY30" fmla="*/ 1937338 h 8346397"/>
              <a:gd name="connsiteX31" fmla="*/ 2198933 w 4183596"/>
              <a:gd name="connsiteY31" fmla="*/ 1906382 h 8346397"/>
              <a:gd name="connsiteX32" fmla="*/ 2406102 w 4183596"/>
              <a:gd name="connsiteY32" fmla="*/ 1782557 h 8346397"/>
              <a:gd name="connsiteX33" fmla="*/ 2494208 w 4183596"/>
              <a:gd name="connsiteY33" fmla="*/ 1715882 h 8346397"/>
              <a:gd name="connsiteX34" fmla="*/ 2513258 w 4183596"/>
              <a:gd name="connsiteY34" fmla="*/ 1630157 h 8346397"/>
              <a:gd name="connsiteX35" fmla="*/ 2522784 w 4183596"/>
              <a:gd name="connsiteY35" fmla="*/ 1584913 h 8346397"/>
              <a:gd name="connsiteX36" fmla="*/ 2577552 w 4183596"/>
              <a:gd name="connsiteY36" fmla="*/ 1527763 h 8346397"/>
              <a:gd name="connsiteX37" fmla="*/ 2606127 w 4183596"/>
              <a:gd name="connsiteY37" fmla="*/ 1499188 h 8346397"/>
              <a:gd name="connsiteX38" fmla="*/ 2634702 w 4183596"/>
              <a:gd name="connsiteY38" fmla="*/ 1492045 h 8346397"/>
              <a:gd name="connsiteX39" fmla="*/ 2672802 w 4183596"/>
              <a:gd name="connsiteY39" fmla="*/ 1368220 h 8346397"/>
              <a:gd name="connsiteX40" fmla="*/ 2806153 w 4183596"/>
              <a:gd name="connsiteY40" fmla="*/ 1334883 h 8346397"/>
              <a:gd name="connsiteX41" fmla="*/ 2944265 w 4183596"/>
              <a:gd name="connsiteY41" fmla="*/ 1325357 h 8346397"/>
              <a:gd name="connsiteX42" fmla="*/ 2968077 w 4183596"/>
              <a:gd name="connsiteY42" fmla="*/ 1206295 h 8346397"/>
              <a:gd name="connsiteX43" fmla="*/ 3049040 w 4183596"/>
              <a:gd name="connsiteY43" fmla="*/ 1169783 h 8346397"/>
              <a:gd name="connsiteX44" fmla="*/ 3153814 w 4183596"/>
              <a:gd name="connsiteY44" fmla="*/ 1125332 h 8346397"/>
              <a:gd name="connsiteX45" fmla="*/ 3225252 w 4183596"/>
              <a:gd name="connsiteY45" fmla="*/ 1049132 h 8346397"/>
              <a:gd name="connsiteX46" fmla="*/ 3310977 w 4183596"/>
              <a:gd name="connsiteY46" fmla="*/ 996745 h 8346397"/>
              <a:gd name="connsiteX47" fmla="*/ 3056977 w 4183596"/>
              <a:gd name="connsiteY47" fmla="*/ 982457 h 8346397"/>
              <a:gd name="connsiteX48" fmla="*/ 2958552 w 4183596"/>
              <a:gd name="connsiteY48" fmla="*/ 976107 h 8346397"/>
              <a:gd name="connsiteX49" fmla="*/ 2926802 w 4183596"/>
              <a:gd name="connsiteY49" fmla="*/ 906257 h 8346397"/>
              <a:gd name="connsiteX50" fmla="*/ 2866477 w 4183596"/>
              <a:gd name="connsiteY50" fmla="*/ 893559 h 8346397"/>
              <a:gd name="connsiteX51" fmla="*/ 2799802 w 4183596"/>
              <a:gd name="connsiteY51" fmla="*/ 874507 h 8346397"/>
              <a:gd name="connsiteX52" fmla="*/ 2761702 w 4183596"/>
              <a:gd name="connsiteY52" fmla="*/ 807832 h 8346397"/>
              <a:gd name="connsiteX53" fmla="*/ 2609302 w 4183596"/>
              <a:gd name="connsiteY53" fmla="*/ 760207 h 8346397"/>
              <a:gd name="connsiteX54" fmla="*/ 2580727 w 4183596"/>
              <a:gd name="connsiteY54" fmla="*/ 604632 h 8346397"/>
              <a:gd name="connsiteX55" fmla="*/ 2526752 w 4183596"/>
              <a:gd name="connsiteY55" fmla="*/ 531609 h 8346397"/>
              <a:gd name="connsiteX56" fmla="*/ 2596602 w 4183596"/>
              <a:gd name="connsiteY56" fmla="*/ 407782 h 8346397"/>
              <a:gd name="connsiteX57" fmla="*/ 2629939 w 4183596"/>
              <a:gd name="connsiteY57" fmla="*/ 310947 h 8346397"/>
              <a:gd name="connsiteX58" fmla="*/ 2517227 w 4183596"/>
              <a:gd name="connsiteY58" fmla="*/ 239507 h 8346397"/>
              <a:gd name="connsiteX59" fmla="*/ 2402927 w 4183596"/>
              <a:gd name="connsiteY59" fmla="*/ 271257 h 8346397"/>
              <a:gd name="connsiteX60" fmla="*/ 2275927 w 4183596"/>
              <a:gd name="connsiteY60" fmla="*/ 198232 h 8346397"/>
              <a:gd name="connsiteX61" fmla="*/ 2133052 w 4183596"/>
              <a:gd name="connsiteY61" fmla="*/ 233157 h 8346397"/>
              <a:gd name="connsiteX62" fmla="*/ 1913977 w 4183596"/>
              <a:gd name="connsiteY62" fmla="*/ 36309 h 8346397"/>
              <a:gd name="connsiteX63" fmla="*/ 1777452 w 4183596"/>
              <a:gd name="connsiteY63" fmla="*/ 13289 h 8346397"/>
              <a:gd name="connsiteX64" fmla="*/ 1703633 w 4183596"/>
              <a:gd name="connsiteY64" fmla="*/ 41864 h 8346397"/>
              <a:gd name="connsiteX65" fmla="*/ 1615527 w 4183596"/>
              <a:gd name="connsiteY65" fmla="*/ 75203 h 8346397"/>
              <a:gd name="connsiteX66" fmla="*/ 1515515 w 4183596"/>
              <a:gd name="connsiteY66" fmla="*/ 129971 h 8346397"/>
              <a:gd name="connsiteX67" fmla="*/ 1525040 w 4183596"/>
              <a:gd name="connsiteY67" fmla="*/ 194264 h 8346397"/>
              <a:gd name="connsiteX68" fmla="*/ 1505990 w 4183596"/>
              <a:gd name="connsiteY68" fmla="*/ 251415 h 8346397"/>
              <a:gd name="connsiteX69" fmla="*/ 1413121 w 4183596"/>
              <a:gd name="connsiteY69" fmla="*/ 270464 h 8346397"/>
              <a:gd name="connsiteX70" fmla="*/ 1339302 w 4183596"/>
              <a:gd name="connsiteY70" fmla="*/ 306184 h 8346397"/>
              <a:gd name="connsiteX71" fmla="*/ 1260721 w 4183596"/>
              <a:gd name="connsiteY71" fmla="*/ 346665 h 8346397"/>
              <a:gd name="connsiteX72" fmla="*/ 1191665 w 4183596"/>
              <a:gd name="connsiteY72" fmla="*/ 272847 h 8346397"/>
              <a:gd name="connsiteX73" fmla="*/ 1082127 w 4183596"/>
              <a:gd name="connsiteY73" fmla="*/ 353809 h 8346397"/>
              <a:gd name="connsiteX74" fmla="*/ 1020215 w 4183596"/>
              <a:gd name="connsiteY74" fmla="*/ 420484 h 8346397"/>
              <a:gd name="connsiteX75" fmla="*/ 858290 w 4183596"/>
              <a:gd name="connsiteY75" fmla="*/ 301422 h 8346397"/>
              <a:gd name="connsiteX76" fmla="*/ 796377 w 4183596"/>
              <a:gd name="connsiteY76" fmla="*/ 406196 h 8346397"/>
              <a:gd name="connsiteX77" fmla="*/ 755896 w 4183596"/>
              <a:gd name="connsiteY77" fmla="*/ 341903 h 8346397"/>
              <a:gd name="connsiteX78" fmla="*/ 689221 w 4183596"/>
              <a:gd name="connsiteY78" fmla="*/ 270465 h 8346397"/>
              <a:gd name="connsiteX79" fmla="*/ 667790 w 4183596"/>
              <a:gd name="connsiteY79" fmla="*/ 313328 h 8346397"/>
              <a:gd name="connsiteX80" fmla="*/ 620165 w 4183596"/>
              <a:gd name="connsiteY80" fmla="*/ 382384 h 8346397"/>
              <a:gd name="connsiteX81" fmla="*/ 589208 w 4183596"/>
              <a:gd name="connsiteY81" fmla="*/ 396672 h 8346397"/>
              <a:gd name="connsiteX82" fmla="*/ 498721 w 4183596"/>
              <a:gd name="connsiteY82" fmla="*/ 482397 h 8346397"/>
              <a:gd name="connsiteX83" fmla="*/ 396327 w 4183596"/>
              <a:gd name="connsiteY83" fmla="*/ 380003 h 8346397"/>
              <a:gd name="connsiteX84" fmla="*/ 243927 w 4183596"/>
              <a:gd name="connsiteY84" fmla="*/ 294278 h 8346397"/>
              <a:gd name="connsiteX85" fmla="*/ 174871 w 4183596"/>
              <a:gd name="connsiteY85" fmla="*/ 327615 h 8346397"/>
              <a:gd name="connsiteX86" fmla="*/ 127246 w 4183596"/>
              <a:gd name="connsiteY86" fmla="*/ 410959 h 8346397"/>
              <a:gd name="connsiteX87" fmla="*/ 43902 w 4183596"/>
              <a:gd name="connsiteY87" fmla="*/ 472872 h 8346397"/>
              <a:gd name="connsiteX88" fmla="*/ 8183 w 4183596"/>
              <a:gd name="connsiteY88" fmla="*/ 484778 h 8346397"/>
              <a:gd name="connsiteX89" fmla="*/ 198683 w 4183596"/>
              <a:gd name="connsiteY89" fmla="*/ 689565 h 8346397"/>
              <a:gd name="connsiteX90" fmla="*/ 265359 w 4183596"/>
              <a:gd name="connsiteY90" fmla="*/ 706234 h 8346397"/>
              <a:gd name="connsiteX91" fmla="*/ 298697 w 4183596"/>
              <a:gd name="connsiteY91" fmla="*/ 730047 h 8346397"/>
              <a:gd name="connsiteX92" fmla="*/ 296315 w 4183596"/>
              <a:gd name="connsiteY92" fmla="*/ 901496 h 8346397"/>
              <a:gd name="connsiteX93" fmla="*/ 362990 w 4183596"/>
              <a:gd name="connsiteY93" fmla="*/ 906259 h 8346397"/>
              <a:gd name="connsiteX94" fmla="*/ 401090 w 4183596"/>
              <a:gd name="connsiteY94" fmla="*/ 856253 h 8346397"/>
              <a:gd name="connsiteX95" fmla="*/ 482052 w 4183596"/>
              <a:gd name="connsiteY95" fmla="*/ 894353 h 8346397"/>
              <a:gd name="connsiteX96" fmla="*/ 420140 w 4183596"/>
              <a:gd name="connsiteY96" fmla="*/ 1039609 h 8346397"/>
              <a:gd name="connsiteX97" fmla="*/ 434427 w 4183596"/>
              <a:gd name="connsiteY97" fmla="*/ 1087234 h 8346397"/>
              <a:gd name="connsiteX98" fmla="*/ 379658 w 4183596"/>
              <a:gd name="connsiteY98" fmla="*/ 1139622 h 8346397"/>
              <a:gd name="connsiteX99" fmla="*/ 415377 w 4183596"/>
              <a:gd name="connsiteY99" fmla="*/ 1168196 h 8346397"/>
              <a:gd name="connsiteX100" fmla="*/ 486815 w 4183596"/>
              <a:gd name="connsiteY100" fmla="*/ 1256303 h 8346397"/>
              <a:gd name="connsiteX101" fmla="*/ 527296 w 4183596"/>
              <a:gd name="connsiteY101" fmla="*/ 1344409 h 8346397"/>
              <a:gd name="connsiteX102" fmla="*/ 636833 w 4183596"/>
              <a:gd name="connsiteY102" fmla="*/ 1396797 h 8346397"/>
              <a:gd name="connsiteX103" fmla="*/ 746371 w 4183596"/>
              <a:gd name="connsiteY103" fmla="*/ 1420609 h 8346397"/>
              <a:gd name="connsiteX104" fmla="*/ 829715 w 4183596"/>
              <a:gd name="connsiteY104" fmla="*/ 1468234 h 8346397"/>
              <a:gd name="connsiteX105" fmla="*/ 913058 w 4183596"/>
              <a:gd name="connsiteY105" fmla="*/ 1442040 h 8346397"/>
              <a:gd name="connsiteX106" fmla="*/ 994021 w 4183596"/>
              <a:gd name="connsiteY106" fmla="*/ 1368222 h 8346397"/>
              <a:gd name="connsiteX107" fmla="*/ 1103558 w 4183596"/>
              <a:gd name="connsiteY107" fmla="*/ 1351553 h 8346397"/>
              <a:gd name="connsiteX108" fmla="*/ 1170233 w 4183596"/>
              <a:gd name="connsiteY108" fmla="*/ 1356315 h 8346397"/>
              <a:gd name="connsiteX109" fmla="*/ 1329777 w 4183596"/>
              <a:gd name="connsiteY109" fmla="*/ 1465853 h 8346397"/>
              <a:gd name="connsiteX110" fmla="*/ 1389308 w 4183596"/>
              <a:gd name="connsiteY110" fmla="*/ 1494428 h 8346397"/>
              <a:gd name="connsiteX111" fmla="*/ 1260721 w 4183596"/>
              <a:gd name="connsiteY111" fmla="*/ 1596822 h 8346397"/>
              <a:gd name="connsiteX112" fmla="*/ 1263102 w 4183596"/>
              <a:gd name="connsiteY112" fmla="*/ 1661115 h 8346397"/>
              <a:gd name="connsiteX113" fmla="*/ 1425027 w 4183596"/>
              <a:gd name="connsiteY113" fmla="*/ 1613490 h 8346397"/>
              <a:gd name="connsiteX114" fmla="*/ 1386927 w 4183596"/>
              <a:gd name="connsiteY114" fmla="*/ 1677784 h 8346397"/>
              <a:gd name="connsiteX115" fmla="*/ 1405977 w 4183596"/>
              <a:gd name="connsiteY115" fmla="*/ 1751603 h 8346397"/>
              <a:gd name="connsiteX116" fmla="*/ 1517896 w 4183596"/>
              <a:gd name="connsiteY116" fmla="*/ 1787322 h 8346397"/>
              <a:gd name="connsiteX117" fmla="*/ 1591715 w 4183596"/>
              <a:gd name="connsiteY117" fmla="*/ 1803990 h 8346397"/>
              <a:gd name="connsiteX118" fmla="*/ 1501227 w 4183596"/>
              <a:gd name="connsiteY118" fmla="*/ 1934959 h 8346397"/>
              <a:gd name="connsiteX119" fmla="*/ 1494083 w 4183596"/>
              <a:gd name="connsiteY119" fmla="*/ 1984965 h 8346397"/>
              <a:gd name="connsiteX120" fmla="*/ 1422646 w 4183596"/>
              <a:gd name="connsiteY120" fmla="*/ 2020684 h 8346397"/>
              <a:gd name="connsiteX121" fmla="*/ 1391690 w 4183596"/>
              <a:gd name="connsiteY121" fmla="*/ 2082597 h 8346397"/>
              <a:gd name="connsiteX122" fmla="*/ 1260721 w 4183596"/>
              <a:gd name="connsiteY122" fmla="*/ 2056403 h 8346397"/>
              <a:gd name="connsiteX123" fmla="*/ 1139277 w 4183596"/>
              <a:gd name="connsiteY123" fmla="*/ 2056402 h 8346397"/>
              <a:gd name="connsiteX124" fmla="*/ 1072602 w 4183596"/>
              <a:gd name="connsiteY124" fmla="*/ 2084978 h 8346397"/>
              <a:gd name="connsiteX125" fmla="*/ 1065458 w 4183596"/>
              <a:gd name="connsiteY125" fmla="*/ 2184990 h 8346397"/>
              <a:gd name="connsiteX126" fmla="*/ 977352 w 4183596"/>
              <a:gd name="connsiteY126" fmla="*/ 2273097 h 8346397"/>
              <a:gd name="connsiteX127" fmla="*/ 1120227 w 4183596"/>
              <a:gd name="connsiteY127" fmla="*/ 2335009 h 8346397"/>
              <a:gd name="connsiteX128" fmla="*/ 1170234 w 4183596"/>
              <a:gd name="connsiteY128" fmla="*/ 2370727 h 8346397"/>
              <a:gd name="connsiteX129" fmla="*/ 1222621 w 4183596"/>
              <a:gd name="connsiteY129" fmla="*/ 2387397 h 8346397"/>
              <a:gd name="connsiteX130" fmla="*/ 1272627 w 4183596"/>
              <a:gd name="connsiteY130" fmla="*/ 2437403 h 8346397"/>
              <a:gd name="connsiteX131" fmla="*/ 1329777 w 4183596"/>
              <a:gd name="connsiteY131" fmla="*/ 2458834 h 8346397"/>
              <a:gd name="connsiteX132" fmla="*/ 1422646 w 4183596"/>
              <a:gd name="connsiteY132" fmla="*/ 2535034 h 8346397"/>
              <a:gd name="connsiteX133" fmla="*/ 1508371 w 4183596"/>
              <a:gd name="connsiteY133" fmla="*/ 2568373 h 8346397"/>
              <a:gd name="connsiteX134" fmla="*/ 1641721 w 4183596"/>
              <a:gd name="connsiteY134" fmla="*/ 2716009 h 8346397"/>
              <a:gd name="connsiteX135" fmla="*/ 1725065 w 4183596"/>
              <a:gd name="connsiteY135" fmla="*/ 2870790 h 8346397"/>
              <a:gd name="connsiteX136" fmla="*/ 1850477 w 4183596"/>
              <a:gd name="connsiteY136" fmla="*/ 2931907 h 8346397"/>
              <a:gd name="connsiteX137" fmla="*/ 1896514 w 4183596"/>
              <a:gd name="connsiteY137" fmla="*/ 2977947 h 8346397"/>
              <a:gd name="connsiteX138" fmla="*/ 1927471 w 4183596"/>
              <a:gd name="connsiteY138" fmla="*/ 3082722 h 8346397"/>
              <a:gd name="connsiteX139" fmla="*/ 1989383 w 4183596"/>
              <a:gd name="connsiteY139" fmla="*/ 3185115 h 8346397"/>
              <a:gd name="connsiteX140" fmla="*/ 2051296 w 4183596"/>
              <a:gd name="connsiteY140" fmla="*/ 3223215 h 8346397"/>
              <a:gd name="connsiteX141" fmla="*/ 2182265 w 4183596"/>
              <a:gd name="connsiteY141" fmla="*/ 3370853 h 8346397"/>
              <a:gd name="connsiteX142" fmla="*/ 2325139 w 4183596"/>
              <a:gd name="connsiteY142" fmla="*/ 3447053 h 8346397"/>
              <a:gd name="connsiteX143" fmla="*/ 2384671 w 4183596"/>
              <a:gd name="connsiteY143" fmla="*/ 3532778 h 8346397"/>
              <a:gd name="connsiteX144" fmla="*/ 2432296 w 4183596"/>
              <a:gd name="connsiteY144" fmla="*/ 3599453 h 8346397"/>
              <a:gd name="connsiteX145" fmla="*/ 2479921 w 4183596"/>
              <a:gd name="connsiteY145" fmla="*/ 3589929 h 8346397"/>
              <a:gd name="connsiteX146" fmla="*/ 2484683 w 4183596"/>
              <a:gd name="connsiteY146" fmla="*/ 3742328 h 8346397"/>
              <a:gd name="connsiteX147" fmla="*/ 2537071 w 4183596"/>
              <a:gd name="connsiteY147" fmla="*/ 3835197 h 8346397"/>
              <a:gd name="connsiteX148" fmla="*/ 2529927 w 4183596"/>
              <a:gd name="connsiteY148" fmla="*/ 3873297 h 8346397"/>
              <a:gd name="connsiteX149" fmla="*/ 2598983 w 4183596"/>
              <a:gd name="connsiteY149" fmla="*/ 3909015 h 8346397"/>
              <a:gd name="connsiteX150" fmla="*/ 2656133 w 4183596"/>
              <a:gd name="connsiteY150" fmla="*/ 3854247 h 8346397"/>
              <a:gd name="connsiteX151" fmla="*/ 2689471 w 4183596"/>
              <a:gd name="connsiteY151" fmla="*/ 3937590 h 8346397"/>
              <a:gd name="connsiteX152" fmla="*/ 2734715 w 4183596"/>
              <a:gd name="connsiteY152" fmla="*/ 3982834 h 8346397"/>
              <a:gd name="connsiteX153" fmla="*/ 2808533 w 4183596"/>
              <a:gd name="connsiteY153" fmla="*/ 4006647 h 8346397"/>
              <a:gd name="connsiteX154" fmla="*/ 2860921 w 4183596"/>
              <a:gd name="connsiteY154" fmla="*/ 4075703 h 8346397"/>
              <a:gd name="connsiteX155" fmla="*/ 2946646 w 4183596"/>
              <a:gd name="connsiteY155" fmla="*/ 4130472 h 8346397"/>
              <a:gd name="connsiteX156" fmla="*/ 2999033 w 4183596"/>
              <a:gd name="connsiteY156" fmla="*/ 4163809 h 8346397"/>
              <a:gd name="connsiteX157" fmla="*/ 2870446 w 4183596"/>
              <a:gd name="connsiteY157" fmla="*/ 4256678 h 8346397"/>
              <a:gd name="connsiteX158" fmla="*/ 2868064 w 4183596"/>
              <a:gd name="connsiteY158" fmla="*/ 4311446 h 8346397"/>
              <a:gd name="connsiteX159" fmla="*/ 2970458 w 4183596"/>
              <a:gd name="connsiteY159" fmla="*/ 4428128 h 8346397"/>
              <a:gd name="connsiteX160" fmla="*/ 3065708 w 4183596"/>
              <a:gd name="connsiteY160" fmla="*/ 4490040 h 8346397"/>
              <a:gd name="connsiteX161" fmla="*/ 3096665 w 4183596"/>
              <a:gd name="connsiteY161" fmla="*/ 4528140 h 8346397"/>
              <a:gd name="connsiteX162" fmla="*/ 3082377 w 4183596"/>
              <a:gd name="connsiteY162" fmla="*/ 4609103 h 8346397"/>
              <a:gd name="connsiteX163" fmla="*/ 3077615 w 4183596"/>
              <a:gd name="connsiteY163" fmla="*/ 4692447 h 8346397"/>
              <a:gd name="connsiteX164" fmla="*/ 3034752 w 4183596"/>
              <a:gd name="connsiteY164" fmla="*/ 4701972 h 8346397"/>
              <a:gd name="connsiteX165" fmla="*/ 3008558 w 4183596"/>
              <a:gd name="connsiteY165" fmla="*/ 4718640 h 8346397"/>
              <a:gd name="connsiteX166" fmla="*/ 3053802 w 4183596"/>
              <a:gd name="connsiteY166" fmla="*/ 4795632 h 8346397"/>
              <a:gd name="connsiteX167" fmla="*/ 3037133 w 4183596"/>
              <a:gd name="connsiteY167" fmla="*/ 4868659 h 8346397"/>
              <a:gd name="connsiteX168" fmla="*/ 3020465 w 4183596"/>
              <a:gd name="connsiteY168" fmla="*/ 5004390 h 8346397"/>
              <a:gd name="connsiteX169" fmla="*/ 2982365 w 4183596"/>
              <a:gd name="connsiteY169" fmla="*/ 5044872 h 8346397"/>
              <a:gd name="connsiteX170" fmla="*/ 2965696 w 4183596"/>
              <a:gd name="connsiteY170" fmla="*/ 5166315 h 8346397"/>
              <a:gd name="connsiteX171" fmla="*/ 2937121 w 4183596"/>
              <a:gd name="connsiteY171" fmla="*/ 5285378 h 8346397"/>
              <a:gd name="connsiteX172" fmla="*/ 2989508 w 4183596"/>
              <a:gd name="connsiteY172" fmla="*/ 5302047 h 8346397"/>
              <a:gd name="connsiteX173" fmla="*/ 2987127 w 4183596"/>
              <a:gd name="connsiteY173" fmla="*/ 5347290 h 8346397"/>
              <a:gd name="connsiteX174" fmla="*/ 2984746 w 4183596"/>
              <a:gd name="connsiteY174" fmla="*/ 5402059 h 8346397"/>
              <a:gd name="connsiteX175" fmla="*/ 3041896 w 4183596"/>
              <a:gd name="connsiteY175" fmla="*/ 5471115 h 8346397"/>
              <a:gd name="connsiteX176" fmla="*/ 3089521 w 4183596"/>
              <a:gd name="connsiteY176" fmla="*/ 5597322 h 8346397"/>
              <a:gd name="connsiteX177" fmla="*/ 2996652 w 4183596"/>
              <a:gd name="connsiteY177" fmla="*/ 5887834 h 8346397"/>
              <a:gd name="connsiteX178" fmla="*/ 3018083 w 4183596"/>
              <a:gd name="connsiteY178" fmla="*/ 5942603 h 8346397"/>
              <a:gd name="connsiteX179" fmla="*/ 3044277 w 4183596"/>
              <a:gd name="connsiteY179" fmla="*/ 5994990 h 8346397"/>
              <a:gd name="connsiteX180" fmla="*/ 3049040 w 4183596"/>
              <a:gd name="connsiteY180" fmla="*/ 6099765 h 8346397"/>
              <a:gd name="connsiteX181" fmla="*/ 3028402 w 4183596"/>
              <a:gd name="connsiteY181" fmla="*/ 6195807 h 8346397"/>
              <a:gd name="connsiteX182" fmla="*/ 2956170 w 4183596"/>
              <a:gd name="connsiteY182" fmla="*/ 6259310 h 8346397"/>
              <a:gd name="connsiteX183" fmla="*/ 2920452 w 4183596"/>
              <a:gd name="connsiteY183" fmla="*/ 6240259 h 8346397"/>
              <a:gd name="connsiteX184" fmla="*/ 2849015 w 4183596"/>
              <a:gd name="connsiteY184" fmla="*/ 6252165 h 8346397"/>
              <a:gd name="connsiteX185" fmla="*/ 2713283 w 4183596"/>
              <a:gd name="connsiteY185" fmla="*/ 6364084 h 8346397"/>
              <a:gd name="connsiteX186" fmla="*/ 2606127 w 4183596"/>
              <a:gd name="connsiteY186" fmla="*/ 6349797 h 8346397"/>
              <a:gd name="connsiteX187" fmla="*/ 2575171 w 4183596"/>
              <a:gd name="connsiteY187" fmla="*/ 6378372 h 8346397"/>
              <a:gd name="connsiteX188" fmla="*/ 2508495 w 4183596"/>
              <a:gd name="connsiteY188" fmla="*/ 6423614 h 8346397"/>
              <a:gd name="connsiteX189" fmla="*/ 2391815 w 4183596"/>
              <a:gd name="connsiteY189" fmla="*/ 6411709 h 8346397"/>
              <a:gd name="connsiteX190" fmla="*/ 2368002 w 4183596"/>
              <a:gd name="connsiteY190" fmla="*/ 6528390 h 8346397"/>
              <a:gd name="connsiteX191" fmla="*/ 2363240 w 4183596"/>
              <a:gd name="connsiteY191" fmla="*/ 6564109 h 8346397"/>
              <a:gd name="connsiteX192" fmla="*/ 2339428 w 4183596"/>
              <a:gd name="connsiteY192" fmla="*/ 6583159 h 8346397"/>
              <a:gd name="connsiteX193" fmla="*/ 2141783 w 4183596"/>
              <a:gd name="connsiteY193" fmla="*/ 6535534 h 8346397"/>
              <a:gd name="connsiteX194" fmla="*/ 2103683 w 4183596"/>
              <a:gd name="connsiteY194" fmla="*/ 6587922 h 8346397"/>
              <a:gd name="connsiteX195" fmla="*/ 2072727 w 4183596"/>
              <a:gd name="connsiteY195" fmla="*/ 6683172 h 8346397"/>
              <a:gd name="connsiteX196" fmla="*/ 2039389 w 4183596"/>
              <a:gd name="connsiteY196" fmla="*/ 6747465 h 8346397"/>
              <a:gd name="connsiteX197" fmla="*/ 2051296 w 4183596"/>
              <a:gd name="connsiteY197" fmla="*/ 6809378 h 8346397"/>
              <a:gd name="connsiteX198" fmla="*/ 2184646 w 4183596"/>
              <a:gd name="connsiteY198" fmla="*/ 6921297 h 8346397"/>
              <a:gd name="connsiteX199" fmla="*/ 2253702 w 4183596"/>
              <a:gd name="connsiteY199" fmla="*/ 6954634 h 8346397"/>
              <a:gd name="connsiteX200" fmla="*/ 2237033 w 4183596"/>
              <a:gd name="connsiteY200" fmla="*/ 6978447 h 8346397"/>
              <a:gd name="connsiteX201" fmla="*/ 2201315 w 4183596"/>
              <a:gd name="connsiteY201" fmla="*/ 6997497 h 8346397"/>
              <a:gd name="connsiteX202" fmla="*/ 2234652 w 4183596"/>
              <a:gd name="connsiteY202" fmla="*/ 7073697 h 8346397"/>
              <a:gd name="connsiteX203" fmla="*/ 2203696 w 4183596"/>
              <a:gd name="connsiteY203" fmla="*/ 7095128 h 8346397"/>
              <a:gd name="connsiteX204" fmla="*/ 2098921 w 4183596"/>
              <a:gd name="connsiteY204" fmla="*/ 7033215 h 8346397"/>
              <a:gd name="connsiteX205" fmla="*/ 2056058 w 4183596"/>
              <a:gd name="connsiteY205" fmla="*/ 7059409 h 8346397"/>
              <a:gd name="connsiteX206" fmla="*/ 1996527 w 4183596"/>
              <a:gd name="connsiteY206" fmla="*/ 6957015 h 8346397"/>
              <a:gd name="connsiteX207" fmla="*/ 1879846 w 4183596"/>
              <a:gd name="connsiteY207" fmla="*/ 6983209 h 8346397"/>
              <a:gd name="connsiteX208" fmla="*/ 1815552 w 4183596"/>
              <a:gd name="connsiteY208" fmla="*/ 6987972 h 8346397"/>
              <a:gd name="connsiteX209" fmla="*/ 1765546 w 4183596"/>
              <a:gd name="connsiteY209" fmla="*/ 6983210 h 8346397"/>
              <a:gd name="connsiteX210" fmla="*/ 1708396 w 4183596"/>
              <a:gd name="connsiteY210" fmla="*/ 7028453 h 8346397"/>
              <a:gd name="connsiteX211" fmla="*/ 1529802 w 4183596"/>
              <a:gd name="connsiteY211" fmla="*/ 6987972 h 8346397"/>
              <a:gd name="connsiteX212" fmla="*/ 1553614 w 4183596"/>
              <a:gd name="connsiteY212" fmla="*/ 7114178 h 8346397"/>
              <a:gd name="connsiteX213" fmla="*/ 1477415 w 4183596"/>
              <a:gd name="connsiteY213" fmla="*/ 7159422 h 8346397"/>
              <a:gd name="connsiteX214" fmla="*/ 1415502 w 4183596"/>
              <a:gd name="connsiteY214" fmla="*/ 7226096 h 8346397"/>
              <a:gd name="connsiteX215" fmla="*/ 1265483 w 4183596"/>
              <a:gd name="connsiteY215" fmla="*/ 7218953 h 8346397"/>
              <a:gd name="connsiteX216" fmla="*/ 1213096 w 4183596"/>
              <a:gd name="connsiteY216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27633 w 4183596"/>
              <a:gd name="connsiteY8" fmla="*/ 3937588 h 8346397"/>
              <a:gd name="connsiteX9" fmla="*/ 3275259 w 4183596"/>
              <a:gd name="connsiteY9" fmla="*/ 3913776 h 8346397"/>
              <a:gd name="connsiteX10" fmla="*/ 3127621 w 4183596"/>
              <a:gd name="connsiteY10" fmla="*/ 3851863 h 8346397"/>
              <a:gd name="connsiteX11" fmla="*/ 2996652 w 4183596"/>
              <a:gd name="connsiteY11" fmla="*/ 3739945 h 8346397"/>
              <a:gd name="connsiteX12" fmla="*/ 2591839 w 4183596"/>
              <a:gd name="connsiteY12" fmla="*/ 3354183 h 8346397"/>
              <a:gd name="connsiteX13" fmla="*/ 2468015 w 4183596"/>
              <a:gd name="connsiteY13" fmla="*/ 3049382 h 8346397"/>
              <a:gd name="connsiteX14" fmla="*/ 2432296 w 4183596"/>
              <a:gd name="connsiteY14" fmla="*/ 2961276 h 8346397"/>
              <a:gd name="connsiteX15" fmla="*/ 2387052 w 4183596"/>
              <a:gd name="connsiteY15" fmla="*/ 2954132 h 8346397"/>
              <a:gd name="connsiteX16" fmla="*/ 2365621 w 4183596"/>
              <a:gd name="connsiteY16" fmla="*/ 2958895 h 8346397"/>
              <a:gd name="connsiteX17" fmla="*/ 2315615 w 4183596"/>
              <a:gd name="connsiteY17" fmla="*/ 2896982 h 8346397"/>
              <a:gd name="connsiteX18" fmla="*/ 2234652 w 4183596"/>
              <a:gd name="connsiteY18" fmla="*/ 2880313 h 8346397"/>
              <a:gd name="connsiteX19" fmla="*/ 2182265 w 4183596"/>
              <a:gd name="connsiteY19" fmla="*/ 2811257 h 8346397"/>
              <a:gd name="connsiteX20" fmla="*/ 2115590 w 4183596"/>
              <a:gd name="connsiteY20" fmla="*/ 2727913 h 8346397"/>
              <a:gd name="connsiteX21" fmla="*/ 2091777 w 4183596"/>
              <a:gd name="connsiteY21" fmla="*/ 2670763 h 8346397"/>
              <a:gd name="connsiteX22" fmla="*/ 2006845 w 4183596"/>
              <a:gd name="connsiteY22" fmla="*/ 2527095 h 8346397"/>
              <a:gd name="connsiteX23" fmla="*/ 1953665 w 4183596"/>
              <a:gd name="connsiteY23" fmla="*/ 2451688 h 8346397"/>
              <a:gd name="connsiteX24" fmla="*/ 2006052 w 4183596"/>
              <a:gd name="connsiteY24" fmla="*/ 2337388 h 8346397"/>
              <a:gd name="connsiteX25" fmla="*/ 2072727 w 4183596"/>
              <a:gd name="connsiteY25" fmla="*/ 2256426 h 8346397"/>
              <a:gd name="connsiteX26" fmla="*/ 2056058 w 4183596"/>
              <a:gd name="connsiteY26" fmla="*/ 2223088 h 8346397"/>
              <a:gd name="connsiteX27" fmla="*/ 2067965 w 4183596"/>
              <a:gd name="connsiteY27" fmla="*/ 2130220 h 8346397"/>
              <a:gd name="connsiteX28" fmla="*/ 2137021 w 4183596"/>
              <a:gd name="connsiteY28" fmla="*/ 1992107 h 8346397"/>
              <a:gd name="connsiteX29" fmla="*/ 2165596 w 4183596"/>
              <a:gd name="connsiteY29" fmla="*/ 1944482 h 8346397"/>
              <a:gd name="connsiteX30" fmla="*/ 2203696 w 4183596"/>
              <a:gd name="connsiteY30" fmla="*/ 1937338 h 8346397"/>
              <a:gd name="connsiteX31" fmla="*/ 2198933 w 4183596"/>
              <a:gd name="connsiteY31" fmla="*/ 1906382 h 8346397"/>
              <a:gd name="connsiteX32" fmla="*/ 2406102 w 4183596"/>
              <a:gd name="connsiteY32" fmla="*/ 1782557 h 8346397"/>
              <a:gd name="connsiteX33" fmla="*/ 2494208 w 4183596"/>
              <a:gd name="connsiteY33" fmla="*/ 1715882 h 8346397"/>
              <a:gd name="connsiteX34" fmla="*/ 2513258 w 4183596"/>
              <a:gd name="connsiteY34" fmla="*/ 1630157 h 8346397"/>
              <a:gd name="connsiteX35" fmla="*/ 2522784 w 4183596"/>
              <a:gd name="connsiteY35" fmla="*/ 1584913 h 8346397"/>
              <a:gd name="connsiteX36" fmla="*/ 2577552 w 4183596"/>
              <a:gd name="connsiteY36" fmla="*/ 1527763 h 8346397"/>
              <a:gd name="connsiteX37" fmla="*/ 2606127 w 4183596"/>
              <a:gd name="connsiteY37" fmla="*/ 1499188 h 8346397"/>
              <a:gd name="connsiteX38" fmla="*/ 2634702 w 4183596"/>
              <a:gd name="connsiteY38" fmla="*/ 1492045 h 8346397"/>
              <a:gd name="connsiteX39" fmla="*/ 2672802 w 4183596"/>
              <a:gd name="connsiteY39" fmla="*/ 1368220 h 8346397"/>
              <a:gd name="connsiteX40" fmla="*/ 2806153 w 4183596"/>
              <a:gd name="connsiteY40" fmla="*/ 1334883 h 8346397"/>
              <a:gd name="connsiteX41" fmla="*/ 2944265 w 4183596"/>
              <a:gd name="connsiteY41" fmla="*/ 1325357 h 8346397"/>
              <a:gd name="connsiteX42" fmla="*/ 2968077 w 4183596"/>
              <a:gd name="connsiteY42" fmla="*/ 1206295 h 8346397"/>
              <a:gd name="connsiteX43" fmla="*/ 3049040 w 4183596"/>
              <a:gd name="connsiteY43" fmla="*/ 1169783 h 8346397"/>
              <a:gd name="connsiteX44" fmla="*/ 3153814 w 4183596"/>
              <a:gd name="connsiteY44" fmla="*/ 1125332 h 8346397"/>
              <a:gd name="connsiteX45" fmla="*/ 3225252 w 4183596"/>
              <a:gd name="connsiteY45" fmla="*/ 1049132 h 8346397"/>
              <a:gd name="connsiteX46" fmla="*/ 3310977 w 4183596"/>
              <a:gd name="connsiteY46" fmla="*/ 996745 h 8346397"/>
              <a:gd name="connsiteX47" fmla="*/ 3056977 w 4183596"/>
              <a:gd name="connsiteY47" fmla="*/ 982457 h 8346397"/>
              <a:gd name="connsiteX48" fmla="*/ 2958552 w 4183596"/>
              <a:gd name="connsiteY48" fmla="*/ 976107 h 8346397"/>
              <a:gd name="connsiteX49" fmla="*/ 2926802 w 4183596"/>
              <a:gd name="connsiteY49" fmla="*/ 906257 h 8346397"/>
              <a:gd name="connsiteX50" fmla="*/ 2866477 w 4183596"/>
              <a:gd name="connsiteY50" fmla="*/ 893559 h 8346397"/>
              <a:gd name="connsiteX51" fmla="*/ 2799802 w 4183596"/>
              <a:gd name="connsiteY51" fmla="*/ 874507 h 8346397"/>
              <a:gd name="connsiteX52" fmla="*/ 2761702 w 4183596"/>
              <a:gd name="connsiteY52" fmla="*/ 807832 h 8346397"/>
              <a:gd name="connsiteX53" fmla="*/ 2609302 w 4183596"/>
              <a:gd name="connsiteY53" fmla="*/ 760207 h 8346397"/>
              <a:gd name="connsiteX54" fmla="*/ 2580727 w 4183596"/>
              <a:gd name="connsiteY54" fmla="*/ 604632 h 8346397"/>
              <a:gd name="connsiteX55" fmla="*/ 2526752 w 4183596"/>
              <a:gd name="connsiteY55" fmla="*/ 531609 h 8346397"/>
              <a:gd name="connsiteX56" fmla="*/ 2596602 w 4183596"/>
              <a:gd name="connsiteY56" fmla="*/ 407782 h 8346397"/>
              <a:gd name="connsiteX57" fmla="*/ 2629939 w 4183596"/>
              <a:gd name="connsiteY57" fmla="*/ 310947 h 8346397"/>
              <a:gd name="connsiteX58" fmla="*/ 2517227 w 4183596"/>
              <a:gd name="connsiteY58" fmla="*/ 239507 h 8346397"/>
              <a:gd name="connsiteX59" fmla="*/ 2402927 w 4183596"/>
              <a:gd name="connsiteY59" fmla="*/ 271257 h 8346397"/>
              <a:gd name="connsiteX60" fmla="*/ 2275927 w 4183596"/>
              <a:gd name="connsiteY60" fmla="*/ 198232 h 8346397"/>
              <a:gd name="connsiteX61" fmla="*/ 2133052 w 4183596"/>
              <a:gd name="connsiteY61" fmla="*/ 233157 h 8346397"/>
              <a:gd name="connsiteX62" fmla="*/ 1913977 w 4183596"/>
              <a:gd name="connsiteY62" fmla="*/ 36309 h 8346397"/>
              <a:gd name="connsiteX63" fmla="*/ 1777452 w 4183596"/>
              <a:gd name="connsiteY63" fmla="*/ 13289 h 8346397"/>
              <a:gd name="connsiteX64" fmla="*/ 1703633 w 4183596"/>
              <a:gd name="connsiteY64" fmla="*/ 41864 h 8346397"/>
              <a:gd name="connsiteX65" fmla="*/ 1615527 w 4183596"/>
              <a:gd name="connsiteY65" fmla="*/ 75203 h 8346397"/>
              <a:gd name="connsiteX66" fmla="*/ 1515515 w 4183596"/>
              <a:gd name="connsiteY66" fmla="*/ 129971 h 8346397"/>
              <a:gd name="connsiteX67" fmla="*/ 1525040 w 4183596"/>
              <a:gd name="connsiteY67" fmla="*/ 194264 h 8346397"/>
              <a:gd name="connsiteX68" fmla="*/ 1505990 w 4183596"/>
              <a:gd name="connsiteY68" fmla="*/ 251415 h 8346397"/>
              <a:gd name="connsiteX69" fmla="*/ 1413121 w 4183596"/>
              <a:gd name="connsiteY69" fmla="*/ 270464 h 8346397"/>
              <a:gd name="connsiteX70" fmla="*/ 1339302 w 4183596"/>
              <a:gd name="connsiteY70" fmla="*/ 306184 h 8346397"/>
              <a:gd name="connsiteX71" fmla="*/ 1260721 w 4183596"/>
              <a:gd name="connsiteY71" fmla="*/ 346665 h 8346397"/>
              <a:gd name="connsiteX72" fmla="*/ 1191665 w 4183596"/>
              <a:gd name="connsiteY72" fmla="*/ 272847 h 8346397"/>
              <a:gd name="connsiteX73" fmla="*/ 1082127 w 4183596"/>
              <a:gd name="connsiteY73" fmla="*/ 353809 h 8346397"/>
              <a:gd name="connsiteX74" fmla="*/ 1020215 w 4183596"/>
              <a:gd name="connsiteY74" fmla="*/ 420484 h 8346397"/>
              <a:gd name="connsiteX75" fmla="*/ 858290 w 4183596"/>
              <a:gd name="connsiteY75" fmla="*/ 301422 h 8346397"/>
              <a:gd name="connsiteX76" fmla="*/ 796377 w 4183596"/>
              <a:gd name="connsiteY76" fmla="*/ 406196 h 8346397"/>
              <a:gd name="connsiteX77" fmla="*/ 755896 w 4183596"/>
              <a:gd name="connsiteY77" fmla="*/ 341903 h 8346397"/>
              <a:gd name="connsiteX78" fmla="*/ 689221 w 4183596"/>
              <a:gd name="connsiteY78" fmla="*/ 270465 h 8346397"/>
              <a:gd name="connsiteX79" fmla="*/ 667790 w 4183596"/>
              <a:gd name="connsiteY79" fmla="*/ 313328 h 8346397"/>
              <a:gd name="connsiteX80" fmla="*/ 620165 w 4183596"/>
              <a:gd name="connsiteY80" fmla="*/ 382384 h 8346397"/>
              <a:gd name="connsiteX81" fmla="*/ 589208 w 4183596"/>
              <a:gd name="connsiteY81" fmla="*/ 396672 h 8346397"/>
              <a:gd name="connsiteX82" fmla="*/ 498721 w 4183596"/>
              <a:gd name="connsiteY82" fmla="*/ 482397 h 8346397"/>
              <a:gd name="connsiteX83" fmla="*/ 396327 w 4183596"/>
              <a:gd name="connsiteY83" fmla="*/ 380003 h 8346397"/>
              <a:gd name="connsiteX84" fmla="*/ 243927 w 4183596"/>
              <a:gd name="connsiteY84" fmla="*/ 294278 h 8346397"/>
              <a:gd name="connsiteX85" fmla="*/ 174871 w 4183596"/>
              <a:gd name="connsiteY85" fmla="*/ 327615 h 8346397"/>
              <a:gd name="connsiteX86" fmla="*/ 127246 w 4183596"/>
              <a:gd name="connsiteY86" fmla="*/ 410959 h 8346397"/>
              <a:gd name="connsiteX87" fmla="*/ 43902 w 4183596"/>
              <a:gd name="connsiteY87" fmla="*/ 472872 h 8346397"/>
              <a:gd name="connsiteX88" fmla="*/ 8183 w 4183596"/>
              <a:gd name="connsiteY88" fmla="*/ 484778 h 8346397"/>
              <a:gd name="connsiteX89" fmla="*/ 198683 w 4183596"/>
              <a:gd name="connsiteY89" fmla="*/ 689565 h 8346397"/>
              <a:gd name="connsiteX90" fmla="*/ 265359 w 4183596"/>
              <a:gd name="connsiteY90" fmla="*/ 706234 h 8346397"/>
              <a:gd name="connsiteX91" fmla="*/ 298697 w 4183596"/>
              <a:gd name="connsiteY91" fmla="*/ 730047 h 8346397"/>
              <a:gd name="connsiteX92" fmla="*/ 296315 w 4183596"/>
              <a:gd name="connsiteY92" fmla="*/ 901496 h 8346397"/>
              <a:gd name="connsiteX93" fmla="*/ 362990 w 4183596"/>
              <a:gd name="connsiteY93" fmla="*/ 906259 h 8346397"/>
              <a:gd name="connsiteX94" fmla="*/ 401090 w 4183596"/>
              <a:gd name="connsiteY94" fmla="*/ 856253 h 8346397"/>
              <a:gd name="connsiteX95" fmla="*/ 482052 w 4183596"/>
              <a:gd name="connsiteY95" fmla="*/ 894353 h 8346397"/>
              <a:gd name="connsiteX96" fmla="*/ 420140 w 4183596"/>
              <a:gd name="connsiteY96" fmla="*/ 1039609 h 8346397"/>
              <a:gd name="connsiteX97" fmla="*/ 434427 w 4183596"/>
              <a:gd name="connsiteY97" fmla="*/ 1087234 h 8346397"/>
              <a:gd name="connsiteX98" fmla="*/ 379658 w 4183596"/>
              <a:gd name="connsiteY98" fmla="*/ 1139622 h 8346397"/>
              <a:gd name="connsiteX99" fmla="*/ 415377 w 4183596"/>
              <a:gd name="connsiteY99" fmla="*/ 1168196 h 8346397"/>
              <a:gd name="connsiteX100" fmla="*/ 486815 w 4183596"/>
              <a:gd name="connsiteY100" fmla="*/ 1256303 h 8346397"/>
              <a:gd name="connsiteX101" fmla="*/ 527296 w 4183596"/>
              <a:gd name="connsiteY101" fmla="*/ 1344409 h 8346397"/>
              <a:gd name="connsiteX102" fmla="*/ 636833 w 4183596"/>
              <a:gd name="connsiteY102" fmla="*/ 1396797 h 8346397"/>
              <a:gd name="connsiteX103" fmla="*/ 746371 w 4183596"/>
              <a:gd name="connsiteY103" fmla="*/ 1420609 h 8346397"/>
              <a:gd name="connsiteX104" fmla="*/ 829715 w 4183596"/>
              <a:gd name="connsiteY104" fmla="*/ 1468234 h 8346397"/>
              <a:gd name="connsiteX105" fmla="*/ 913058 w 4183596"/>
              <a:gd name="connsiteY105" fmla="*/ 1442040 h 8346397"/>
              <a:gd name="connsiteX106" fmla="*/ 994021 w 4183596"/>
              <a:gd name="connsiteY106" fmla="*/ 1368222 h 8346397"/>
              <a:gd name="connsiteX107" fmla="*/ 1103558 w 4183596"/>
              <a:gd name="connsiteY107" fmla="*/ 1351553 h 8346397"/>
              <a:gd name="connsiteX108" fmla="*/ 1170233 w 4183596"/>
              <a:gd name="connsiteY108" fmla="*/ 1356315 h 8346397"/>
              <a:gd name="connsiteX109" fmla="*/ 1329777 w 4183596"/>
              <a:gd name="connsiteY109" fmla="*/ 1465853 h 8346397"/>
              <a:gd name="connsiteX110" fmla="*/ 1389308 w 4183596"/>
              <a:gd name="connsiteY110" fmla="*/ 1494428 h 8346397"/>
              <a:gd name="connsiteX111" fmla="*/ 1260721 w 4183596"/>
              <a:gd name="connsiteY111" fmla="*/ 1596822 h 8346397"/>
              <a:gd name="connsiteX112" fmla="*/ 1263102 w 4183596"/>
              <a:gd name="connsiteY112" fmla="*/ 1661115 h 8346397"/>
              <a:gd name="connsiteX113" fmla="*/ 1425027 w 4183596"/>
              <a:gd name="connsiteY113" fmla="*/ 1613490 h 8346397"/>
              <a:gd name="connsiteX114" fmla="*/ 1386927 w 4183596"/>
              <a:gd name="connsiteY114" fmla="*/ 1677784 h 8346397"/>
              <a:gd name="connsiteX115" fmla="*/ 1405977 w 4183596"/>
              <a:gd name="connsiteY115" fmla="*/ 1751603 h 8346397"/>
              <a:gd name="connsiteX116" fmla="*/ 1517896 w 4183596"/>
              <a:gd name="connsiteY116" fmla="*/ 1787322 h 8346397"/>
              <a:gd name="connsiteX117" fmla="*/ 1591715 w 4183596"/>
              <a:gd name="connsiteY117" fmla="*/ 1803990 h 8346397"/>
              <a:gd name="connsiteX118" fmla="*/ 1501227 w 4183596"/>
              <a:gd name="connsiteY118" fmla="*/ 1934959 h 8346397"/>
              <a:gd name="connsiteX119" fmla="*/ 1494083 w 4183596"/>
              <a:gd name="connsiteY119" fmla="*/ 1984965 h 8346397"/>
              <a:gd name="connsiteX120" fmla="*/ 1422646 w 4183596"/>
              <a:gd name="connsiteY120" fmla="*/ 2020684 h 8346397"/>
              <a:gd name="connsiteX121" fmla="*/ 1391690 w 4183596"/>
              <a:gd name="connsiteY121" fmla="*/ 2082597 h 8346397"/>
              <a:gd name="connsiteX122" fmla="*/ 1260721 w 4183596"/>
              <a:gd name="connsiteY122" fmla="*/ 2056403 h 8346397"/>
              <a:gd name="connsiteX123" fmla="*/ 1139277 w 4183596"/>
              <a:gd name="connsiteY123" fmla="*/ 2056402 h 8346397"/>
              <a:gd name="connsiteX124" fmla="*/ 1072602 w 4183596"/>
              <a:gd name="connsiteY124" fmla="*/ 2084978 h 8346397"/>
              <a:gd name="connsiteX125" fmla="*/ 1065458 w 4183596"/>
              <a:gd name="connsiteY125" fmla="*/ 2184990 h 8346397"/>
              <a:gd name="connsiteX126" fmla="*/ 977352 w 4183596"/>
              <a:gd name="connsiteY126" fmla="*/ 2273097 h 8346397"/>
              <a:gd name="connsiteX127" fmla="*/ 1120227 w 4183596"/>
              <a:gd name="connsiteY127" fmla="*/ 2335009 h 8346397"/>
              <a:gd name="connsiteX128" fmla="*/ 1170234 w 4183596"/>
              <a:gd name="connsiteY128" fmla="*/ 2370727 h 8346397"/>
              <a:gd name="connsiteX129" fmla="*/ 1222621 w 4183596"/>
              <a:gd name="connsiteY129" fmla="*/ 2387397 h 8346397"/>
              <a:gd name="connsiteX130" fmla="*/ 1272627 w 4183596"/>
              <a:gd name="connsiteY130" fmla="*/ 2437403 h 8346397"/>
              <a:gd name="connsiteX131" fmla="*/ 1329777 w 4183596"/>
              <a:gd name="connsiteY131" fmla="*/ 2458834 h 8346397"/>
              <a:gd name="connsiteX132" fmla="*/ 1422646 w 4183596"/>
              <a:gd name="connsiteY132" fmla="*/ 2535034 h 8346397"/>
              <a:gd name="connsiteX133" fmla="*/ 1508371 w 4183596"/>
              <a:gd name="connsiteY133" fmla="*/ 2568373 h 8346397"/>
              <a:gd name="connsiteX134" fmla="*/ 1641721 w 4183596"/>
              <a:gd name="connsiteY134" fmla="*/ 2716009 h 8346397"/>
              <a:gd name="connsiteX135" fmla="*/ 1725065 w 4183596"/>
              <a:gd name="connsiteY135" fmla="*/ 2870790 h 8346397"/>
              <a:gd name="connsiteX136" fmla="*/ 1850477 w 4183596"/>
              <a:gd name="connsiteY136" fmla="*/ 2931907 h 8346397"/>
              <a:gd name="connsiteX137" fmla="*/ 1896514 w 4183596"/>
              <a:gd name="connsiteY137" fmla="*/ 2977947 h 8346397"/>
              <a:gd name="connsiteX138" fmla="*/ 1927471 w 4183596"/>
              <a:gd name="connsiteY138" fmla="*/ 3082722 h 8346397"/>
              <a:gd name="connsiteX139" fmla="*/ 1989383 w 4183596"/>
              <a:gd name="connsiteY139" fmla="*/ 3185115 h 8346397"/>
              <a:gd name="connsiteX140" fmla="*/ 2051296 w 4183596"/>
              <a:gd name="connsiteY140" fmla="*/ 3223215 h 8346397"/>
              <a:gd name="connsiteX141" fmla="*/ 2182265 w 4183596"/>
              <a:gd name="connsiteY141" fmla="*/ 3370853 h 8346397"/>
              <a:gd name="connsiteX142" fmla="*/ 2325139 w 4183596"/>
              <a:gd name="connsiteY142" fmla="*/ 3447053 h 8346397"/>
              <a:gd name="connsiteX143" fmla="*/ 2384671 w 4183596"/>
              <a:gd name="connsiteY143" fmla="*/ 3532778 h 8346397"/>
              <a:gd name="connsiteX144" fmla="*/ 2432296 w 4183596"/>
              <a:gd name="connsiteY144" fmla="*/ 3599453 h 8346397"/>
              <a:gd name="connsiteX145" fmla="*/ 2479921 w 4183596"/>
              <a:gd name="connsiteY145" fmla="*/ 3589929 h 8346397"/>
              <a:gd name="connsiteX146" fmla="*/ 2484683 w 4183596"/>
              <a:gd name="connsiteY146" fmla="*/ 3742328 h 8346397"/>
              <a:gd name="connsiteX147" fmla="*/ 2537071 w 4183596"/>
              <a:gd name="connsiteY147" fmla="*/ 3835197 h 8346397"/>
              <a:gd name="connsiteX148" fmla="*/ 2529927 w 4183596"/>
              <a:gd name="connsiteY148" fmla="*/ 3873297 h 8346397"/>
              <a:gd name="connsiteX149" fmla="*/ 2598983 w 4183596"/>
              <a:gd name="connsiteY149" fmla="*/ 3909015 h 8346397"/>
              <a:gd name="connsiteX150" fmla="*/ 2656133 w 4183596"/>
              <a:gd name="connsiteY150" fmla="*/ 3854247 h 8346397"/>
              <a:gd name="connsiteX151" fmla="*/ 2689471 w 4183596"/>
              <a:gd name="connsiteY151" fmla="*/ 3937590 h 8346397"/>
              <a:gd name="connsiteX152" fmla="*/ 2734715 w 4183596"/>
              <a:gd name="connsiteY152" fmla="*/ 3982834 h 8346397"/>
              <a:gd name="connsiteX153" fmla="*/ 2808533 w 4183596"/>
              <a:gd name="connsiteY153" fmla="*/ 4006647 h 8346397"/>
              <a:gd name="connsiteX154" fmla="*/ 2860921 w 4183596"/>
              <a:gd name="connsiteY154" fmla="*/ 4075703 h 8346397"/>
              <a:gd name="connsiteX155" fmla="*/ 2946646 w 4183596"/>
              <a:gd name="connsiteY155" fmla="*/ 4130472 h 8346397"/>
              <a:gd name="connsiteX156" fmla="*/ 2999033 w 4183596"/>
              <a:gd name="connsiteY156" fmla="*/ 4163809 h 8346397"/>
              <a:gd name="connsiteX157" fmla="*/ 2870446 w 4183596"/>
              <a:gd name="connsiteY157" fmla="*/ 4256678 h 8346397"/>
              <a:gd name="connsiteX158" fmla="*/ 2868064 w 4183596"/>
              <a:gd name="connsiteY158" fmla="*/ 4311446 h 8346397"/>
              <a:gd name="connsiteX159" fmla="*/ 2970458 w 4183596"/>
              <a:gd name="connsiteY159" fmla="*/ 4428128 h 8346397"/>
              <a:gd name="connsiteX160" fmla="*/ 3065708 w 4183596"/>
              <a:gd name="connsiteY160" fmla="*/ 4490040 h 8346397"/>
              <a:gd name="connsiteX161" fmla="*/ 3096665 w 4183596"/>
              <a:gd name="connsiteY161" fmla="*/ 4528140 h 8346397"/>
              <a:gd name="connsiteX162" fmla="*/ 3082377 w 4183596"/>
              <a:gd name="connsiteY162" fmla="*/ 4609103 h 8346397"/>
              <a:gd name="connsiteX163" fmla="*/ 3077615 w 4183596"/>
              <a:gd name="connsiteY163" fmla="*/ 4692447 h 8346397"/>
              <a:gd name="connsiteX164" fmla="*/ 3034752 w 4183596"/>
              <a:gd name="connsiteY164" fmla="*/ 4701972 h 8346397"/>
              <a:gd name="connsiteX165" fmla="*/ 3008558 w 4183596"/>
              <a:gd name="connsiteY165" fmla="*/ 4718640 h 8346397"/>
              <a:gd name="connsiteX166" fmla="*/ 3053802 w 4183596"/>
              <a:gd name="connsiteY166" fmla="*/ 4795632 h 8346397"/>
              <a:gd name="connsiteX167" fmla="*/ 3037133 w 4183596"/>
              <a:gd name="connsiteY167" fmla="*/ 4868659 h 8346397"/>
              <a:gd name="connsiteX168" fmla="*/ 3020465 w 4183596"/>
              <a:gd name="connsiteY168" fmla="*/ 5004390 h 8346397"/>
              <a:gd name="connsiteX169" fmla="*/ 2982365 w 4183596"/>
              <a:gd name="connsiteY169" fmla="*/ 5044872 h 8346397"/>
              <a:gd name="connsiteX170" fmla="*/ 2965696 w 4183596"/>
              <a:gd name="connsiteY170" fmla="*/ 5166315 h 8346397"/>
              <a:gd name="connsiteX171" fmla="*/ 2937121 w 4183596"/>
              <a:gd name="connsiteY171" fmla="*/ 5285378 h 8346397"/>
              <a:gd name="connsiteX172" fmla="*/ 2989508 w 4183596"/>
              <a:gd name="connsiteY172" fmla="*/ 5302047 h 8346397"/>
              <a:gd name="connsiteX173" fmla="*/ 2987127 w 4183596"/>
              <a:gd name="connsiteY173" fmla="*/ 5347290 h 8346397"/>
              <a:gd name="connsiteX174" fmla="*/ 2984746 w 4183596"/>
              <a:gd name="connsiteY174" fmla="*/ 5402059 h 8346397"/>
              <a:gd name="connsiteX175" fmla="*/ 3041896 w 4183596"/>
              <a:gd name="connsiteY175" fmla="*/ 5471115 h 8346397"/>
              <a:gd name="connsiteX176" fmla="*/ 3089521 w 4183596"/>
              <a:gd name="connsiteY176" fmla="*/ 5597322 h 8346397"/>
              <a:gd name="connsiteX177" fmla="*/ 2996652 w 4183596"/>
              <a:gd name="connsiteY177" fmla="*/ 5887834 h 8346397"/>
              <a:gd name="connsiteX178" fmla="*/ 3018083 w 4183596"/>
              <a:gd name="connsiteY178" fmla="*/ 5942603 h 8346397"/>
              <a:gd name="connsiteX179" fmla="*/ 3044277 w 4183596"/>
              <a:gd name="connsiteY179" fmla="*/ 5994990 h 8346397"/>
              <a:gd name="connsiteX180" fmla="*/ 3049040 w 4183596"/>
              <a:gd name="connsiteY180" fmla="*/ 6099765 h 8346397"/>
              <a:gd name="connsiteX181" fmla="*/ 3028402 w 4183596"/>
              <a:gd name="connsiteY181" fmla="*/ 6195807 h 8346397"/>
              <a:gd name="connsiteX182" fmla="*/ 2956170 w 4183596"/>
              <a:gd name="connsiteY182" fmla="*/ 6259310 h 8346397"/>
              <a:gd name="connsiteX183" fmla="*/ 2920452 w 4183596"/>
              <a:gd name="connsiteY183" fmla="*/ 6240259 h 8346397"/>
              <a:gd name="connsiteX184" fmla="*/ 2849015 w 4183596"/>
              <a:gd name="connsiteY184" fmla="*/ 6252165 h 8346397"/>
              <a:gd name="connsiteX185" fmla="*/ 2713283 w 4183596"/>
              <a:gd name="connsiteY185" fmla="*/ 6364084 h 8346397"/>
              <a:gd name="connsiteX186" fmla="*/ 2606127 w 4183596"/>
              <a:gd name="connsiteY186" fmla="*/ 6349797 h 8346397"/>
              <a:gd name="connsiteX187" fmla="*/ 2575171 w 4183596"/>
              <a:gd name="connsiteY187" fmla="*/ 6378372 h 8346397"/>
              <a:gd name="connsiteX188" fmla="*/ 2508495 w 4183596"/>
              <a:gd name="connsiteY188" fmla="*/ 6423614 h 8346397"/>
              <a:gd name="connsiteX189" fmla="*/ 2391815 w 4183596"/>
              <a:gd name="connsiteY189" fmla="*/ 6411709 h 8346397"/>
              <a:gd name="connsiteX190" fmla="*/ 2368002 w 4183596"/>
              <a:gd name="connsiteY190" fmla="*/ 6528390 h 8346397"/>
              <a:gd name="connsiteX191" fmla="*/ 2363240 w 4183596"/>
              <a:gd name="connsiteY191" fmla="*/ 6564109 h 8346397"/>
              <a:gd name="connsiteX192" fmla="*/ 2339428 w 4183596"/>
              <a:gd name="connsiteY192" fmla="*/ 6583159 h 8346397"/>
              <a:gd name="connsiteX193" fmla="*/ 2141783 w 4183596"/>
              <a:gd name="connsiteY193" fmla="*/ 6535534 h 8346397"/>
              <a:gd name="connsiteX194" fmla="*/ 2103683 w 4183596"/>
              <a:gd name="connsiteY194" fmla="*/ 6587922 h 8346397"/>
              <a:gd name="connsiteX195" fmla="*/ 2072727 w 4183596"/>
              <a:gd name="connsiteY195" fmla="*/ 6683172 h 8346397"/>
              <a:gd name="connsiteX196" fmla="*/ 2039389 w 4183596"/>
              <a:gd name="connsiteY196" fmla="*/ 6747465 h 8346397"/>
              <a:gd name="connsiteX197" fmla="*/ 2051296 w 4183596"/>
              <a:gd name="connsiteY197" fmla="*/ 6809378 h 8346397"/>
              <a:gd name="connsiteX198" fmla="*/ 2184646 w 4183596"/>
              <a:gd name="connsiteY198" fmla="*/ 6921297 h 8346397"/>
              <a:gd name="connsiteX199" fmla="*/ 2253702 w 4183596"/>
              <a:gd name="connsiteY199" fmla="*/ 6954634 h 8346397"/>
              <a:gd name="connsiteX200" fmla="*/ 2237033 w 4183596"/>
              <a:gd name="connsiteY200" fmla="*/ 6978447 h 8346397"/>
              <a:gd name="connsiteX201" fmla="*/ 2201315 w 4183596"/>
              <a:gd name="connsiteY201" fmla="*/ 6997497 h 8346397"/>
              <a:gd name="connsiteX202" fmla="*/ 2234652 w 4183596"/>
              <a:gd name="connsiteY202" fmla="*/ 7073697 h 8346397"/>
              <a:gd name="connsiteX203" fmla="*/ 2203696 w 4183596"/>
              <a:gd name="connsiteY203" fmla="*/ 7095128 h 8346397"/>
              <a:gd name="connsiteX204" fmla="*/ 2098921 w 4183596"/>
              <a:gd name="connsiteY204" fmla="*/ 7033215 h 8346397"/>
              <a:gd name="connsiteX205" fmla="*/ 2056058 w 4183596"/>
              <a:gd name="connsiteY205" fmla="*/ 7059409 h 8346397"/>
              <a:gd name="connsiteX206" fmla="*/ 1996527 w 4183596"/>
              <a:gd name="connsiteY206" fmla="*/ 6957015 h 8346397"/>
              <a:gd name="connsiteX207" fmla="*/ 1879846 w 4183596"/>
              <a:gd name="connsiteY207" fmla="*/ 6983209 h 8346397"/>
              <a:gd name="connsiteX208" fmla="*/ 1815552 w 4183596"/>
              <a:gd name="connsiteY208" fmla="*/ 6987972 h 8346397"/>
              <a:gd name="connsiteX209" fmla="*/ 1765546 w 4183596"/>
              <a:gd name="connsiteY209" fmla="*/ 6983210 h 8346397"/>
              <a:gd name="connsiteX210" fmla="*/ 1708396 w 4183596"/>
              <a:gd name="connsiteY210" fmla="*/ 7028453 h 8346397"/>
              <a:gd name="connsiteX211" fmla="*/ 1529802 w 4183596"/>
              <a:gd name="connsiteY211" fmla="*/ 6987972 h 8346397"/>
              <a:gd name="connsiteX212" fmla="*/ 1553614 w 4183596"/>
              <a:gd name="connsiteY212" fmla="*/ 7114178 h 8346397"/>
              <a:gd name="connsiteX213" fmla="*/ 1477415 w 4183596"/>
              <a:gd name="connsiteY213" fmla="*/ 7159422 h 8346397"/>
              <a:gd name="connsiteX214" fmla="*/ 1415502 w 4183596"/>
              <a:gd name="connsiteY214" fmla="*/ 7226096 h 8346397"/>
              <a:gd name="connsiteX215" fmla="*/ 1265483 w 4183596"/>
              <a:gd name="connsiteY215" fmla="*/ 7218953 h 8346397"/>
              <a:gd name="connsiteX216" fmla="*/ 1213096 w 4183596"/>
              <a:gd name="connsiteY216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415752 w 4162401"/>
              <a:gd name="connsiteY6" fmla="*/ 4042363 h 8346397"/>
              <a:gd name="connsiteX7" fmla="*/ 3263352 w 4162401"/>
              <a:gd name="connsiteY7" fmla="*/ 3978070 h 8346397"/>
              <a:gd name="connsiteX8" fmla="*/ 3215727 w 4162401"/>
              <a:gd name="connsiteY8" fmla="*/ 3963782 h 8346397"/>
              <a:gd name="connsiteX9" fmla="*/ 3227633 w 4162401"/>
              <a:gd name="connsiteY9" fmla="*/ 3937588 h 8346397"/>
              <a:gd name="connsiteX10" fmla="*/ 3275259 w 4162401"/>
              <a:gd name="connsiteY10" fmla="*/ 3913776 h 8346397"/>
              <a:gd name="connsiteX11" fmla="*/ 3127621 w 4162401"/>
              <a:gd name="connsiteY11" fmla="*/ 3851863 h 8346397"/>
              <a:gd name="connsiteX12" fmla="*/ 2996652 w 4162401"/>
              <a:gd name="connsiteY12" fmla="*/ 3739945 h 8346397"/>
              <a:gd name="connsiteX13" fmla="*/ 2591839 w 4162401"/>
              <a:gd name="connsiteY13" fmla="*/ 3354183 h 8346397"/>
              <a:gd name="connsiteX14" fmla="*/ 2468015 w 4162401"/>
              <a:gd name="connsiteY14" fmla="*/ 3049382 h 8346397"/>
              <a:gd name="connsiteX15" fmla="*/ 2432296 w 4162401"/>
              <a:gd name="connsiteY15" fmla="*/ 2961276 h 8346397"/>
              <a:gd name="connsiteX16" fmla="*/ 2387052 w 4162401"/>
              <a:gd name="connsiteY16" fmla="*/ 2954132 h 8346397"/>
              <a:gd name="connsiteX17" fmla="*/ 2365621 w 4162401"/>
              <a:gd name="connsiteY17" fmla="*/ 2958895 h 8346397"/>
              <a:gd name="connsiteX18" fmla="*/ 2315615 w 4162401"/>
              <a:gd name="connsiteY18" fmla="*/ 2896982 h 8346397"/>
              <a:gd name="connsiteX19" fmla="*/ 2234652 w 4162401"/>
              <a:gd name="connsiteY19" fmla="*/ 2880313 h 8346397"/>
              <a:gd name="connsiteX20" fmla="*/ 2182265 w 4162401"/>
              <a:gd name="connsiteY20" fmla="*/ 2811257 h 8346397"/>
              <a:gd name="connsiteX21" fmla="*/ 2115590 w 4162401"/>
              <a:gd name="connsiteY21" fmla="*/ 2727913 h 8346397"/>
              <a:gd name="connsiteX22" fmla="*/ 2091777 w 4162401"/>
              <a:gd name="connsiteY22" fmla="*/ 2670763 h 8346397"/>
              <a:gd name="connsiteX23" fmla="*/ 2006845 w 4162401"/>
              <a:gd name="connsiteY23" fmla="*/ 2527095 h 8346397"/>
              <a:gd name="connsiteX24" fmla="*/ 1953665 w 4162401"/>
              <a:gd name="connsiteY24" fmla="*/ 2451688 h 8346397"/>
              <a:gd name="connsiteX25" fmla="*/ 2006052 w 4162401"/>
              <a:gd name="connsiteY25" fmla="*/ 2337388 h 8346397"/>
              <a:gd name="connsiteX26" fmla="*/ 2072727 w 4162401"/>
              <a:gd name="connsiteY26" fmla="*/ 2256426 h 8346397"/>
              <a:gd name="connsiteX27" fmla="*/ 2056058 w 4162401"/>
              <a:gd name="connsiteY27" fmla="*/ 2223088 h 8346397"/>
              <a:gd name="connsiteX28" fmla="*/ 2067965 w 4162401"/>
              <a:gd name="connsiteY28" fmla="*/ 2130220 h 8346397"/>
              <a:gd name="connsiteX29" fmla="*/ 2137021 w 4162401"/>
              <a:gd name="connsiteY29" fmla="*/ 1992107 h 8346397"/>
              <a:gd name="connsiteX30" fmla="*/ 2165596 w 4162401"/>
              <a:gd name="connsiteY30" fmla="*/ 1944482 h 8346397"/>
              <a:gd name="connsiteX31" fmla="*/ 2203696 w 4162401"/>
              <a:gd name="connsiteY31" fmla="*/ 1937338 h 8346397"/>
              <a:gd name="connsiteX32" fmla="*/ 2198933 w 4162401"/>
              <a:gd name="connsiteY32" fmla="*/ 1906382 h 8346397"/>
              <a:gd name="connsiteX33" fmla="*/ 2406102 w 4162401"/>
              <a:gd name="connsiteY33" fmla="*/ 1782557 h 8346397"/>
              <a:gd name="connsiteX34" fmla="*/ 2494208 w 4162401"/>
              <a:gd name="connsiteY34" fmla="*/ 1715882 h 8346397"/>
              <a:gd name="connsiteX35" fmla="*/ 2513258 w 4162401"/>
              <a:gd name="connsiteY35" fmla="*/ 1630157 h 8346397"/>
              <a:gd name="connsiteX36" fmla="*/ 2522784 w 4162401"/>
              <a:gd name="connsiteY36" fmla="*/ 1584913 h 8346397"/>
              <a:gd name="connsiteX37" fmla="*/ 2577552 w 4162401"/>
              <a:gd name="connsiteY37" fmla="*/ 1527763 h 8346397"/>
              <a:gd name="connsiteX38" fmla="*/ 2606127 w 4162401"/>
              <a:gd name="connsiteY38" fmla="*/ 1499188 h 8346397"/>
              <a:gd name="connsiteX39" fmla="*/ 2634702 w 4162401"/>
              <a:gd name="connsiteY39" fmla="*/ 1492045 h 8346397"/>
              <a:gd name="connsiteX40" fmla="*/ 2672802 w 4162401"/>
              <a:gd name="connsiteY40" fmla="*/ 1368220 h 8346397"/>
              <a:gd name="connsiteX41" fmla="*/ 2806153 w 4162401"/>
              <a:gd name="connsiteY41" fmla="*/ 1334883 h 8346397"/>
              <a:gd name="connsiteX42" fmla="*/ 2944265 w 4162401"/>
              <a:gd name="connsiteY42" fmla="*/ 1325357 h 8346397"/>
              <a:gd name="connsiteX43" fmla="*/ 2968077 w 4162401"/>
              <a:gd name="connsiteY43" fmla="*/ 1206295 h 8346397"/>
              <a:gd name="connsiteX44" fmla="*/ 3049040 w 4162401"/>
              <a:gd name="connsiteY44" fmla="*/ 1169783 h 8346397"/>
              <a:gd name="connsiteX45" fmla="*/ 3153814 w 4162401"/>
              <a:gd name="connsiteY45" fmla="*/ 1125332 h 8346397"/>
              <a:gd name="connsiteX46" fmla="*/ 3225252 w 4162401"/>
              <a:gd name="connsiteY46" fmla="*/ 1049132 h 8346397"/>
              <a:gd name="connsiteX47" fmla="*/ 3310977 w 4162401"/>
              <a:gd name="connsiteY47" fmla="*/ 996745 h 8346397"/>
              <a:gd name="connsiteX48" fmla="*/ 3056977 w 4162401"/>
              <a:gd name="connsiteY48" fmla="*/ 982457 h 8346397"/>
              <a:gd name="connsiteX49" fmla="*/ 2958552 w 4162401"/>
              <a:gd name="connsiteY49" fmla="*/ 976107 h 8346397"/>
              <a:gd name="connsiteX50" fmla="*/ 2926802 w 4162401"/>
              <a:gd name="connsiteY50" fmla="*/ 906257 h 8346397"/>
              <a:gd name="connsiteX51" fmla="*/ 2866477 w 4162401"/>
              <a:gd name="connsiteY51" fmla="*/ 893559 h 8346397"/>
              <a:gd name="connsiteX52" fmla="*/ 2799802 w 4162401"/>
              <a:gd name="connsiteY52" fmla="*/ 874507 h 8346397"/>
              <a:gd name="connsiteX53" fmla="*/ 2761702 w 4162401"/>
              <a:gd name="connsiteY53" fmla="*/ 807832 h 8346397"/>
              <a:gd name="connsiteX54" fmla="*/ 2609302 w 4162401"/>
              <a:gd name="connsiteY54" fmla="*/ 760207 h 8346397"/>
              <a:gd name="connsiteX55" fmla="*/ 2580727 w 4162401"/>
              <a:gd name="connsiteY55" fmla="*/ 604632 h 8346397"/>
              <a:gd name="connsiteX56" fmla="*/ 2526752 w 4162401"/>
              <a:gd name="connsiteY56" fmla="*/ 531609 h 8346397"/>
              <a:gd name="connsiteX57" fmla="*/ 2596602 w 4162401"/>
              <a:gd name="connsiteY57" fmla="*/ 407782 h 8346397"/>
              <a:gd name="connsiteX58" fmla="*/ 2629939 w 4162401"/>
              <a:gd name="connsiteY58" fmla="*/ 310947 h 8346397"/>
              <a:gd name="connsiteX59" fmla="*/ 2517227 w 4162401"/>
              <a:gd name="connsiteY59" fmla="*/ 239507 h 8346397"/>
              <a:gd name="connsiteX60" fmla="*/ 2402927 w 4162401"/>
              <a:gd name="connsiteY60" fmla="*/ 271257 h 8346397"/>
              <a:gd name="connsiteX61" fmla="*/ 2275927 w 4162401"/>
              <a:gd name="connsiteY61" fmla="*/ 198232 h 8346397"/>
              <a:gd name="connsiteX62" fmla="*/ 2133052 w 4162401"/>
              <a:gd name="connsiteY62" fmla="*/ 233157 h 8346397"/>
              <a:gd name="connsiteX63" fmla="*/ 1913977 w 4162401"/>
              <a:gd name="connsiteY63" fmla="*/ 36309 h 8346397"/>
              <a:gd name="connsiteX64" fmla="*/ 1777452 w 4162401"/>
              <a:gd name="connsiteY64" fmla="*/ 13289 h 8346397"/>
              <a:gd name="connsiteX65" fmla="*/ 1703633 w 4162401"/>
              <a:gd name="connsiteY65" fmla="*/ 41864 h 8346397"/>
              <a:gd name="connsiteX66" fmla="*/ 1615527 w 4162401"/>
              <a:gd name="connsiteY66" fmla="*/ 75203 h 8346397"/>
              <a:gd name="connsiteX67" fmla="*/ 1515515 w 4162401"/>
              <a:gd name="connsiteY67" fmla="*/ 129971 h 8346397"/>
              <a:gd name="connsiteX68" fmla="*/ 1525040 w 4162401"/>
              <a:gd name="connsiteY68" fmla="*/ 194264 h 8346397"/>
              <a:gd name="connsiteX69" fmla="*/ 1505990 w 4162401"/>
              <a:gd name="connsiteY69" fmla="*/ 251415 h 8346397"/>
              <a:gd name="connsiteX70" fmla="*/ 1413121 w 4162401"/>
              <a:gd name="connsiteY70" fmla="*/ 270464 h 8346397"/>
              <a:gd name="connsiteX71" fmla="*/ 1339302 w 4162401"/>
              <a:gd name="connsiteY71" fmla="*/ 306184 h 8346397"/>
              <a:gd name="connsiteX72" fmla="*/ 1260721 w 4162401"/>
              <a:gd name="connsiteY72" fmla="*/ 346665 h 8346397"/>
              <a:gd name="connsiteX73" fmla="*/ 1191665 w 4162401"/>
              <a:gd name="connsiteY73" fmla="*/ 272847 h 8346397"/>
              <a:gd name="connsiteX74" fmla="*/ 1082127 w 4162401"/>
              <a:gd name="connsiteY74" fmla="*/ 353809 h 8346397"/>
              <a:gd name="connsiteX75" fmla="*/ 1020215 w 4162401"/>
              <a:gd name="connsiteY75" fmla="*/ 420484 h 8346397"/>
              <a:gd name="connsiteX76" fmla="*/ 858290 w 4162401"/>
              <a:gd name="connsiteY76" fmla="*/ 301422 h 8346397"/>
              <a:gd name="connsiteX77" fmla="*/ 796377 w 4162401"/>
              <a:gd name="connsiteY77" fmla="*/ 406196 h 8346397"/>
              <a:gd name="connsiteX78" fmla="*/ 755896 w 4162401"/>
              <a:gd name="connsiteY78" fmla="*/ 341903 h 8346397"/>
              <a:gd name="connsiteX79" fmla="*/ 689221 w 4162401"/>
              <a:gd name="connsiteY79" fmla="*/ 270465 h 8346397"/>
              <a:gd name="connsiteX80" fmla="*/ 667790 w 4162401"/>
              <a:gd name="connsiteY80" fmla="*/ 313328 h 8346397"/>
              <a:gd name="connsiteX81" fmla="*/ 620165 w 4162401"/>
              <a:gd name="connsiteY81" fmla="*/ 382384 h 8346397"/>
              <a:gd name="connsiteX82" fmla="*/ 589208 w 4162401"/>
              <a:gd name="connsiteY82" fmla="*/ 396672 h 8346397"/>
              <a:gd name="connsiteX83" fmla="*/ 498721 w 4162401"/>
              <a:gd name="connsiteY83" fmla="*/ 482397 h 8346397"/>
              <a:gd name="connsiteX84" fmla="*/ 396327 w 4162401"/>
              <a:gd name="connsiteY84" fmla="*/ 380003 h 8346397"/>
              <a:gd name="connsiteX85" fmla="*/ 243927 w 4162401"/>
              <a:gd name="connsiteY85" fmla="*/ 294278 h 8346397"/>
              <a:gd name="connsiteX86" fmla="*/ 174871 w 4162401"/>
              <a:gd name="connsiteY86" fmla="*/ 327615 h 8346397"/>
              <a:gd name="connsiteX87" fmla="*/ 127246 w 4162401"/>
              <a:gd name="connsiteY87" fmla="*/ 410959 h 8346397"/>
              <a:gd name="connsiteX88" fmla="*/ 43902 w 4162401"/>
              <a:gd name="connsiteY88" fmla="*/ 472872 h 8346397"/>
              <a:gd name="connsiteX89" fmla="*/ 8183 w 4162401"/>
              <a:gd name="connsiteY89" fmla="*/ 484778 h 8346397"/>
              <a:gd name="connsiteX90" fmla="*/ 198683 w 4162401"/>
              <a:gd name="connsiteY90" fmla="*/ 689565 h 8346397"/>
              <a:gd name="connsiteX91" fmla="*/ 265359 w 4162401"/>
              <a:gd name="connsiteY91" fmla="*/ 706234 h 8346397"/>
              <a:gd name="connsiteX92" fmla="*/ 298697 w 4162401"/>
              <a:gd name="connsiteY92" fmla="*/ 730047 h 8346397"/>
              <a:gd name="connsiteX93" fmla="*/ 296315 w 4162401"/>
              <a:gd name="connsiteY93" fmla="*/ 901496 h 8346397"/>
              <a:gd name="connsiteX94" fmla="*/ 362990 w 4162401"/>
              <a:gd name="connsiteY94" fmla="*/ 906259 h 8346397"/>
              <a:gd name="connsiteX95" fmla="*/ 401090 w 4162401"/>
              <a:gd name="connsiteY95" fmla="*/ 856253 h 8346397"/>
              <a:gd name="connsiteX96" fmla="*/ 482052 w 4162401"/>
              <a:gd name="connsiteY96" fmla="*/ 894353 h 8346397"/>
              <a:gd name="connsiteX97" fmla="*/ 420140 w 4162401"/>
              <a:gd name="connsiteY97" fmla="*/ 1039609 h 8346397"/>
              <a:gd name="connsiteX98" fmla="*/ 434427 w 4162401"/>
              <a:gd name="connsiteY98" fmla="*/ 1087234 h 8346397"/>
              <a:gd name="connsiteX99" fmla="*/ 379658 w 4162401"/>
              <a:gd name="connsiteY99" fmla="*/ 1139622 h 8346397"/>
              <a:gd name="connsiteX100" fmla="*/ 415377 w 4162401"/>
              <a:gd name="connsiteY100" fmla="*/ 1168196 h 8346397"/>
              <a:gd name="connsiteX101" fmla="*/ 486815 w 4162401"/>
              <a:gd name="connsiteY101" fmla="*/ 1256303 h 8346397"/>
              <a:gd name="connsiteX102" fmla="*/ 527296 w 4162401"/>
              <a:gd name="connsiteY102" fmla="*/ 1344409 h 8346397"/>
              <a:gd name="connsiteX103" fmla="*/ 636833 w 4162401"/>
              <a:gd name="connsiteY103" fmla="*/ 1396797 h 8346397"/>
              <a:gd name="connsiteX104" fmla="*/ 746371 w 4162401"/>
              <a:gd name="connsiteY104" fmla="*/ 1420609 h 8346397"/>
              <a:gd name="connsiteX105" fmla="*/ 829715 w 4162401"/>
              <a:gd name="connsiteY105" fmla="*/ 1468234 h 8346397"/>
              <a:gd name="connsiteX106" fmla="*/ 913058 w 4162401"/>
              <a:gd name="connsiteY106" fmla="*/ 1442040 h 8346397"/>
              <a:gd name="connsiteX107" fmla="*/ 994021 w 4162401"/>
              <a:gd name="connsiteY107" fmla="*/ 1368222 h 8346397"/>
              <a:gd name="connsiteX108" fmla="*/ 1103558 w 4162401"/>
              <a:gd name="connsiteY108" fmla="*/ 1351553 h 8346397"/>
              <a:gd name="connsiteX109" fmla="*/ 1170233 w 4162401"/>
              <a:gd name="connsiteY109" fmla="*/ 1356315 h 8346397"/>
              <a:gd name="connsiteX110" fmla="*/ 1329777 w 4162401"/>
              <a:gd name="connsiteY110" fmla="*/ 1465853 h 8346397"/>
              <a:gd name="connsiteX111" fmla="*/ 1389308 w 4162401"/>
              <a:gd name="connsiteY111" fmla="*/ 1494428 h 8346397"/>
              <a:gd name="connsiteX112" fmla="*/ 1260721 w 4162401"/>
              <a:gd name="connsiteY112" fmla="*/ 1596822 h 8346397"/>
              <a:gd name="connsiteX113" fmla="*/ 1263102 w 4162401"/>
              <a:gd name="connsiteY113" fmla="*/ 1661115 h 8346397"/>
              <a:gd name="connsiteX114" fmla="*/ 1425027 w 4162401"/>
              <a:gd name="connsiteY114" fmla="*/ 1613490 h 8346397"/>
              <a:gd name="connsiteX115" fmla="*/ 1386927 w 4162401"/>
              <a:gd name="connsiteY115" fmla="*/ 1677784 h 8346397"/>
              <a:gd name="connsiteX116" fmla="*/ 1405977 w 4162401"/>
              <a:gd name="connsiteY116" fmla="*/ 1751603 h 8346397"/>
              <a:gd name="connsiteX117" fmla="*/ 1517896 w 4162401"/>
              <a:gd name="connsiteY117" fmla="*/ 1787322 h 8346397"/>
              <a:gd name="connsiteX118" fmla="*/ 1591715 w 4162401"/>
              <a:gd name="connsiteY118" fmla="*/ 1803990 h 8346397"/>
              <a:gd name="connsiteX119" fmla="*/ 1501227 w 4162401"/>
              <a:gd name="connsiteY119" fmla="*/ 1934959 h 8346397"/>
              <a:gd name="connsiteX120" fmla="*/ 1494083 w 4162401"/>
              <a:gd name="connsiteY120" fmla="*/ 1984965 h 8346397"/>
              <a:gd name="connsiteX121" fmla="*/ 1422646 w 4162401"/>
              <a:gd name="connsiteY121" fmla="*/ 2020684 h 8346397"/>
              <a:gd name="connsiteX122" fmla="*/ 1391690 w 4162401"/>
              <a:gd name="connsiteY122" fmla="*/ 2082597 h 8346397"/>
              <a:gd name="connsiteX123" fmla="*/ 1260721 w 4162401"/>
              <a:gd name="connsiteY123" fmla="*/ 2056403 h 8346397"/>
              <a:gd name="connsiteX124" fmla="*/ 1139277 w 4162401"/>
              <a:gd name="connsiteY124" fmla="*/ 2056402 h 8346397"/>
              <a:gd name="connsiteX125" fmla="*/ 1072602 w 4162401"/>
              <a:gd name="connsiteY125" fmla="*/ 2084978 h 8346397"/>
              <a:gd name="connsiteX126" fmla="*/ 1065458 w 4162401"/>
              <a:gd name="connsiteY126" fmla="*/ 2184990 h 8346397"/>
              <a:gd name="connsiteX127" fmla="*/ 977352 w 4162401"/>
              <a:gd name="connsiteY127" fmla="*/ 2273097 h 8346397"/>
              <a:gd name="connsiteX128" fmla="*/ 1120227 w 4162401"/>
              <a:gd name="connsiteY128" fmla="*/ 2335009 h 8346397"/>
              <a:gd name="connsiteX129" fmla="*/ 1170234 w 4162401"/>
              <a:gd name="connsiteY129" fmla="*/ 2370727 h 8346397"/>
              <a:gd name="connsiteX130" fmla="*/ 1222621 w 4162401"/>
              <a:gd name="connsiteY130" fmla="*/ 2387397 h 8346397"/>
              <a:gd name="connsiteX131" fmla="*/ 1272627 w 4162401"/>
              <a:gd name="connsiteY131" fmla="*/ 2437403 h 8346397"/>
              <a:gd name="connsiteX132" fmla="*/ 1329777 w 4162401"/>
              <a:gd name="connsiteY132" fmla="*/ 2458834 h 8346397"/>
              <a:gd name="connsiteX133" fmla="*/ 1422646 w 4162401"/>
              <a:gd name="connsiteY133" fmla="*/ 2535034 h 8346397"/>
              <a:gd name="connsiteX134" fmla="*/ 1508371 w 4162401"/>
              <a:gd name="connsiteY134" fmla="*/ 2568373 h 8346397"/>
              <a:gd name="connsiteX135" fmla="*/ 1641721 w 4162401"/>
              <a:gd name="connsiteY135" fmla="*/ 2716009 h 8346397"/>
              <a:gd name="connsiteX136" fmla="*/ 1725065 w 4162401"/>
              <a:gd name="connsiteY136" fmla="*/ 2870790 h 8346397"/>
              <a:gd name="connsiteX137" fmla="*/ 1850477 w 4162401"/>
              <a:gd name="connsiteY137" fmla="*/ 2931907 h 8346397"/>
              <a:gd name="connsiteX138" fmla="*/ 1896514 w 4162401"/>
              <a:gd name="connsiteY138" fmla="*/ 2977947 h 8346397"/>
              <a:gd name="connsiteX139" fmla="*/ 1927471 w 4162401"/>
              <a:gd name="connsiteY139" fmla="*/ 3082722 h 8346397"/>
              <a:gd name="connsiteX140" fmla="*/ 1989383 w 4162401"/>
              <a:gd name="connsiteY140" fmla="*/ 3185115 h 8346397"/>
              <a:gd name="connsiteX141" fmla="*/ 2051296 w 4162401"/>
              <a:gd name="connsiteY141" fmla="*/ 3223215 h 8346397"/>
              <a:gd name="connsiteX142" fmla="*/ 2182265 w 4162401"/>
              <a:gd name="connsiteY142" fmla="*/ 3370853 h 8346397"/>
              <a:gd name="connsiteX143" fmla="*/ 2325139 w 4162401"/>
              <a:gd name="connsiteY143" fmla="*/ 3447053 h 8346397"/>
              <a:gd name="connsiteX144" fmla="*/ 2384671 w 4162401"/>
              <a:gd name="connsiteY144" fmla="*/ 3532778 h 8346397"/>
              <a:gd name="connsiteX145" fmla="*/ 2432296 w 4162401"/>
              <a:gd name="connsiteY145" fmla="*/ 3599453 h 8346397"/>
              <a:gd name="connsiteX146" fmla="*/ 2479921 w 4162401"/>
              <a:gd name="connsiteY146" fmla="*/ 3589929 h 8346397"/>
              <a:gd name="connsiteX147" fmla="*/ 2484683 w 4162401"/>
              <a:gd name="connsiteY147" fmla="*/ 3742328 h 8346397"/>
              <a:gd name="connsiteX148" fmla="*/ 2537071 w 4162401"/>
              <a:gd name="connsiteY148" fmla="*/ 3835197 h 8346397"/>
              <a:gd name="connsiteX149" fmla="*/ 2529927 w 4162401"/>
              <a:gd name="connsiteY149" fmla="*/ 3873297 h 8346397"/>
              <a:gd name="connsiteX150" fmla="*/ 2598983 w 4162401"/>
              <a:gd name="connsiteY150" fmla="*/ 3909015 h 8346397"/>
              <a:gd name="connsiteX151" fmla="*/ 2656133 w 4162401"/>
              <a:gd name="connsiteY151" fmla="*/ 3854247 h 8346397"/>
              <a:gd name="connsiteX152" fmla="*/ 2689471 w 4162401"/>
              <a:gd name="connsiteY152" fmla="*/ 3937590 h 8346397"/>
              <a:gd name="connsiteX153" fmla="*/ 2734715 w 4162401"/>
              <a:gd name="connsiteY153" fmla="*/ 3982834 h 8346397"/>
              <a:gd name="connsiteX154" fmla="*/ 2808533 w 4162401"/>
              <a:gd name="connsiteY154" fmla="*/ 4006647 h 8346397"/>
              <a:gd name="connsiteX155" fmla="*/ 2860921 w 4162401"/>
              <a:gd name="connsiteY155" fmla="*/ 4075703 h 8346397"/>
              <a:gd name="connsiteX156" fmla="*/ 2946646 w 4162401"/>
              <a:gd name="connsiteY156" fmla="*/ 4130472 h 8346397"/>
              <a:gd name="connsiteX157" fmla="*/ 2999033 w 4162401"/>
              <a:gd name="connsiteY157" fmla="*/ 4163809 h 8346397"/>
              <a:gd name="connsiteX158" fmla="*/ 2870446 w 4162401"/>
              <a:gd name="connsiteY158" fmla="*/ 4256678 h 8346397"/>
              <a:gd name="connsiteX159" fmla="*/ 2868064 w 4162401"/>
              <a:gd name="connsiteY159" fmla="*/ 4311446 h 8346397"/>
              <a:gd name="connsiteX160" fmla="*/ 2970458 w 4162401"/>
              <a:gd name="connsiteY160" fmla="*/ 4428128 h 8346397"/>
              <a:gd name="connsiteX161" fmla="*/ 3065708 w 4162401"/>
              <a:gd name="connsiteY161" fmla="*/ 4490040 h 8346397"/>
              <a:gd name="connsiteX162" fmla="*/ 3096665 w 4162401"/>
              <a:gd name="connsiteY162" fmla="*/ 4528140 h 8346397"/>
              <a:gd name="connsiteX163" fmla="*/ 3082377 w 4162401"/>
              <a:gd name="connsiteY163" fmla="*/ 4609103 h 8346397"/>
              <a:gd name="connsiteX164" fmla="*/ 3077615 w 4162401"/>
              <a:gd name="connsiteY164" fmla="*/ 4692447 h 8346397"/>
              <a:gd name="connsiteX165" fmla="*/ 3034752 w 4162401"/>
              <a:gd name="connsiteY165" fmla="*/ 4701972 h 8346397"/>
              <a:gd name="connsiteX166" fmla="*/ 3008558 w 4162401"/>
              <a:gd name="connsiteY166" fmla="*/ 4718640 h 8346397"/>
              <a:gd name="connsiteX167" fmla="*/ 3053802 w 4162401"/>
              <a:gd name="connsiteY167" fmla="*/ 4795632 h 8346397"/>
              <a:gd name="connsiteX168" fmla="*/ 3037133 w 4162401"/>
              <a:gd name="connsiteY168" fmla="*/ 4868659 h 8346397"/>
              <a:gd name="connsiteX169" fmla="*/ 3020465 w 4162401"/>
              <a:gd name="connsiteY169" fmla="*/ 5004390 h 8346397"/>
              <a:gd name="connsiteX170" fmla="*/ 2982365 w 4162401"/>
              <a:gd name="connsiteY170" fmla="*/ 5044872 h 8346397"/>
              <a:gd name="connsiteX171" fmla="*/ 2965696 w 4162401"/>
              <a:gd name="connsiteY171" fmla="*/ 5166315 h 8346397"/>
              <a:gd name="connsiteX172" fmla="*/ 2937121 w 4162401"/>
              <a:gd name="connsiteY172" fmla="*/ 5285378 h 8346397"/>
              <a:gd name="connsiteX173" fmla="*/ 2989508 w 4162401"/>
              <a:gd name="connsiteY173" fmla="*/ 5302047 h 8346397"/>
              <a:gd name="connsiteX174" fmla="*/ 2987127 w 4162401"/>
              <a:gd name="connsiteY174" fmla="*/ 5347290 h 8346397"/>
              <a:gd name="connsiteX175" fmla="*/ 2984746 w 4162401"/>
              <a:gd name="connsiteY175" fmla="*/ 5402059 h 8346397"/>
              <a:gd name="connsiteX176" fmla="*/ 3041896 w 4162401"/>
              <a:gd name="connsiteY176" fmla="*/ 5471115 h 8346397"/>
              <a:gd name="connsiteX177" fmla="*/ 3089521 w 4162401"/>
              <a:gd name="connsiteY177" fmla="*/ 5597322 h 8346397"/>
              <a:gd name="connsiteX178" fmla="*/ 2996652 w 4162401"/>
              <a:gd name="connsiteY178" fmla="*/ 5887834 h 8346397"/>
              <a:gd name="connsiteX179" fmla="*/ 3018083 w 4162401"/>
              <a:gd name="connsiteY179" fmla="*/ 5942603 h 8346397"/>
              <a:gd name="connsiteX180" fmla="*/ 3044277 w 4162401"/>
              <a:gd name="connsiteY180" fmla="*/ 5994990 h 8346397"/>
              <a:gd name="connsiteX181" fmla="*/ 3049040 w 4162401"/>
              <a:gd name="connsiteY181" fmla="*/ 6099765 h 8346397"/>
              <a:gd name="connsiteX182" fmla="*/ 3028402 w 4162401"/>
              <a:gd name="connsiteY182" fmla="*/ 6195807 h 8346397"/>
              <a:gd name="connsiteX183" fmla="*/ 2956170 w 4162401"/>
              <a:gd name="connsiteY183" fmla="*/ 6259310 h 8346397"/>
              <a:gd name="connsiteX184" fmla="*/ 2920452 w 4162401"/>
              <a:gd name="connsiteY184" fmla="*/ 6240259 h 8346397"/>
              <a:gd name="connsiteX185" fmla="*/ 2849015 w 4162401"/>
              <a:gd name="connsiteY185" fmla="*/ 6252165 h 8346397"/>
              <a:gd name="connsiteX186" fmla="*/ 2713283 w 4162401"/>
              <a:gd name="connsiteY186" fmla="*/ 6364084 h 8346397"/>
              <a:gd name="connsiteX187" fmla="*/ 2606127 w 4162401"/>
              <a:gd name="connsiteY187" fmla="*/ 6349797 h 8346397"/>
              <a:gd name="connsiteX188" fmla="*/ 2575171 w 4162401"/>
              <a:gd name="connsiteY188" fmla="*/ 6378372 h 8346397"/>
              <a:gd name="connsiteX189" fmla="*/ 2508495 w 4162401"/>
              <a:gd name="connsiteY189" fmla="*/ 6423614 h 8346397"/>
              <a:gd name="connsiteX190" fmla="*/ 2391815 w 4162401"/>
              <a:gd name="connsiteY190" fmla="*/ 6411709 h 8346397"/>
              <a:gd name="connsiteX191" fmla="*/ 2368002 w 4162401"/>
              <a:gd name="connsiteY191" fmla="*/ 6528390 h 8346397"/>
              <a:gd name="connsiteX192" fmla="*/ 2363240 w 4162401"/>
              <a:gd name="connsiteY192" fmla="*/ 6564109 h 8346397"/>
              <a:gd name="connsiteX193" fmla="*/ 2339428 w 4162401"/>
              <a:gd name="connsiteY193" fmla="*/ 6583159 h 8346397"/>
              <a:gd name="connsiteX194" fmla="*/ 2141783 w 4162401"/>
              <a:gd name="connsiteY194" fmla="*/ 6535534 h 8346397"/>
              <a:gd name="connsiteX195" fmla="*/ 2103683 w 4162401"/>
              <a:gd name="connsiteY195" fmla="*/ 6587922 h 8346397"/>
              <a:gd name="connsiteX196" fmla="*/ 2072727 w 4162401"/>
              <a:gd name="connsiteY196" fmla="*/ 6683172 h 8346397"/>
              <a:gd name="connsiteX197" fmla="*/ 2039389 w 4162401"/>
              <a:gd name="connsiteY197" fmla="*/ 6747465 h 8346397"/>
              <a:gd name="connsiteX198" fmla="*/ 2051296 w 4162401"/>
              <a:gd name="connsiteY198" fmla="*/ 6809378 h 8346397"/>
              <a:gd name="connsiteX199" fmla="*/ 2184646 w 4162401"/>
              <a:gd name="connsiteY199" fmla="*/ 6921297 h 8346397"/>
              <a:gd name="connsiteX200" fmla="*/ 2253702 w 4162401"/>
              <a:gd name="connsiteY200" fmla="*/ 6954634 h 8346397"/>
              <a:gd name="connsiteX201" fmla="*/ 2237033 w 4162401"/>
              <a:gd name="connsiteY201" fmla="*/ 6978447 h 8346397"/>
              <a:gd name="connsiteX202" fmla="*/ 2201315 w 4162401"/>
              <a:gd name="connsiteY202" fmla="*/ 6997497 h 8346397"/>
              <a:gd name="connsiteX203" fmla="*/ 2234652 w 4162401"/>
              <a:gd name="connsiteY203" fmla="*/ 7073697 h 8346397"/>
              <a:gd name="connsiteX204" fmla="*/ 2203696 w 4162401"/>
              <a:gd name="connsiteY204" fmla="*/ 7095128 h 8346397"/>
              <a:gd name="connsiteX205" fmla="*/ 2098921 w 4162401"/>
              <a:gd name="connsiteY205" fmla="*/ 7033215 h 8346397"/>
              <a:gd name="connsiteX206" fmla="*/ 2056058 w 4162401"/>
              <a:gd name="connsiteY206" fmla="*/ 7059409 h 8346397"/>
              <a:gd name="connsiteX207" fmla="*/ 1996527 w 4162401"/>
              <a:gd name="connsiteY207" fmla="*/ 6957015 h 8346397"/>
              <a:gd name="connsiteX208" fmla="*/ 1879846 w 4162401"/>
              <a:gd name="connsiteY208" fmla="*/ 6983209 h 8346397"/>
              <a:gd name="connsiteX209" fmla="*/ 1815552 w 4162401"/>
              <a:gd name="connsiteY209" fmla="*/ 6987972 h 8346397"/>
              <a:gd name="connsiteX210" fmla="*/ 1765546 w 4162401"/>
              <a:gd name="connsiteY210" fmla="*/ 6983210 h 8346397"/>
              <a:gd name="connsiteX211" fmla="*/ 1708396 w 4162401"/>
              <a:gd name="connsiteY211" fmla="*/ 7028453 h 8346397"/>
              <a:gd name="connsiteX212" fmla="*/ 1529802 w 4162401"/>
              <a:gd name="connsiteY212" fmla="*/ 6987972 h 8346397"/>
              <a:gd name="connsiteX213" fmla="*/ 1553614 w 4162401"/>
              <a:gd name="connsiteY213" fmla="*/ 7114178 h 8346397"/>
              <a:gd name="connsiteX214" fmla="*/ 1477415 w 4162401"/>
              <a:gd name="connsiteY214" fmla="*/ 7159422 h 8346397"/>
              <a:gd name="connsiteX215" fmla="*/ 1415502 w 4162401"/>
              <a:gd name="connsiteY215" fmla="*/ 7226096 h 8346397"/>
              <a:gd name="connsiteX216" fmla="*/ 1265483 w 4162401"/>
              <a:gd name="connsiteY216" fmla="*/ 7218953 h 8346397"/>
              <a:gd name="connsiteX217" fmla="*/ 1213096 w 4162401"/>
              <a:gd name="connsiteY217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415752 w 4162401"/>
              <a:gd name="connsiteY6" fmla="*/ 4042363 h 8346397"/>
              <a:gd name="connsiteX7" fmla="*/ 3263352 w 4162401"/>
              <a:gd name="connsiteY7" fmla="*/ 3978070 h 8346397"/>
              <a:gd name="connsiteX8" fmla="*/ 3215727 w 4162401"/>
              <a:gd name="connsiteY8" fmla="*/ 3963782 h 8346397"/>
              <a:gd name="connsiteX9" fmla="*/ 3227633 w 4162401"/>
              <a:gd name="connsiteY9" fmla="*/ 3937588 h 8346397"/>
              <a:gd name="connsiteX10" fmla="*/ 3275259 w 4162401"/>
              <a:gd name="connsiteY10" fmla="*/ 3913776 h 8346397"/>
              <a:gd name="connsiteX11" fmla="*/ 3127621 w 4162401"/>
              <a:gd name="connsiteY11" fmla="*/ 3851863 h 8346397"/>
              <a:gd name="connsiteX12" fmla="*/ 2996652 w 4162401"/>
              <a:gd name="connsiteY12" fmla="*/ 3739945 h 8346397"/>
              <a:gd name="connsiteX13" fmla="*/ 2591839 w 4162401"/>
              <a:gd name="connsiteY13" fmla="*/ 3354183 h 8346397"/>
              <a:gd name="connsiteX14" fmla="*/ 2468015 w 4162401"/>
              <a:gd name="connsiteY14" fmla="*/ 3049382 h 8346397"/>
              <a:gd name="connsiteX15" fmla="*/ 2432296 w 4162401"/>
              <a:gd name="connsiteY15" fmla="*/ 2961276 h 8346397"/>
              <a:gd name="connsiteX16" fmla="*/ 2387052 w 4162401"/>
              <a:gd name="connsiteY16" fmla="*/ 2954132 h 8346397"/>
              <a:gd name="connsiteX17" fmla="*/ 2365621 w 4162401"/>
              <a:gd name="connsiteY17" fmla="*/ 2958895 h 8346397"/>
              <a:gd name="connsiteX18" fmla="*/ 2315615 w 4162401"/>
              <a:gd name="connsiteY18" fmla="*/ 2896982 h 8346397"/>
              <a:gd name="connsiteX19" fmla="*/ 2234652 w 4162401"/>
              <a:gd name="connsiteY19" fmla="*/ 2880313 h 8346397"/>
              <a:gd name="connsiteX20" fmla="*/ 2182265 w 4162401"/>
              <a:gd name="connsiteY20" fmla="*/ 2811257 h 8346397"/>
              <a:gd name="connsiteX21" fmla="*/ 2115590 w 4162401"/>
              <a:gd name="connsiteY21" fmla="*/ 2727913 h 8346397"/>
              <a:gd name="connsiteX22" fmla="*/ 2091777 w 4162401"/>
              <a:gd name="connsiteY22" fmla="*/ 2670763 h 8346397"/>
              <a:gd name="connsiteX23" fmla="*/ 2006845 w 4162401"/>
              <a:gd name="connsiteY23" fmla="*/ 2527095 h 8346397"/>
              <a:gd name="connsiteX24" fmla="*/ 1953665 w 4162401"/>
              <a:gd name="connsiteY24" fmla="*/ 2451688 h 8346397"/>
              <a:gd name="connsiteX25" fmla="*/ 2006052 w 4162401"/>
              <a:gd name="connsiteY25" fmla="*/ 2337388 h 8346397"/>
              <a:gd name="connsiteX26" fmla="*/ 2072727 w 4162401"/>
              <a:gd name="connsiteY26" fmla="*/ 2256426 h 8346397"/>
              <a:gd name="connsiteX27" fmla="*/ 2056058 w 4162401"/>
              <a:gd name="connsiteY27" fmla="*/ 2223088 h 8346397"/>
              <a:gd name="connsiteX28" fmla="*/ 2067965 w 4162401"/>
              <a:gd name="connsiteY28" fmla="*/ 2130220 h 8346397"/>
              <a:gd name="connsiteX29" fmla="*/ 2137021 w 4162401"/>
              <a:gd name="connsiteY29" fmla="*/ 1992107 h 8346397"/>
              <a:gd name="connsiteX30" fmla="*/ 2165596 w 4162401"/>
              <a:gd name="connsiteY30" fmla="*/ 1944482 h 8346397"/>
              <a:gd name="connsiteX31" fmla="*/ 2203696 w 4162401"/>
              <a:gd name="connsiteY31" fmla="*/ 1937338 h 8346397"/>
              <a:gd name="connsiteX32" fmla="*/ 2198933 w 4162401"/>
              <a:gd name="connsiteY32" fmla="*/ 1906382 h 8346397"/>
              <a:gd name="connsiteX33" fmla="*/ 2406102 w 4162401"/>
              <a:gd name="connsiteY33" fmla="*/ 1782557 h 8346397"/>
              <a:gd name="connsiteX34" fmla="*/ 2494208 w 4162401"/>
              <a:gd name="connsiteY34" fmla="*/ 1715882 h 8346397"/>
              <a:gd name="connsiteX35" fmla="*/ 2513258 w 4162401"/>
              <a:gd name="connsiteY35" fmla="*/ 1630157 h 8346397"/>
              <a:gd name="connsiteX36" fmla="*/ 2522784 w 4162401"/>
              <a:gd name="connsiteY36" fmla="*/ 1584913 h 8346397"/>
              <a:gd name="connsiteX37" fmla="*/ 2577552 w 4162401"/>
              <a:gd name="connsiteY37" fmla="*/ 1527763 h 8346397"/>
              <a:gd name="connsiteX38" fmla="*/ 2606127 w 4162401"/>
              <a:gd name="connsiteY38" fmla="*/ 1499188 h 8346397"/>
              <a:gd name="connsiteX39" fmla="*/ 2634702 w 4162401"/>
              <a:gd name="connsiteY39" fmla="*/ 1492045 h 8346397"/>
              <a:gd name="connsiteX40" fmla="*/ 2672802 w 4162401"/>
              <a:gd name="connsiteY40" fmla="*/ 1368220 h 8346397"/>
              <a:gd name="connsiteX41" fmla="*/ 2806153 w 4162401"/>
              <a:gd name="connsiteY41" fmla="*/ 1334883 h 8346397"/>
              <a:gd name="connsiteX42" fmla="*/ 2944265 w 4162401"/>
              <a:gd name="connsiteY42" fmla="*/ 1325357 h 8346397"/>
              <a:gd name="connsiteX43" fmla="*/ 2968077 w 4162401"/>
              <a:gd name="connsiteY43" fmla="*/ 1206295 h 8346397"/>
              <a:gd name="connsiteX44" fmla="*/ 3049040 w 4162401"/>
              <a:gd name="connsiteY44" fmla="*/ 1169783 h 8346397"/>
              <a:gd name="connsiteX45" fmla="*/ 3153814 w 4162401"/>
              <a:gd name="connsiteY45" fmla="*/ 1125332 h 8346397"/>
              <a:gd name="connsiteX46" fmla="*/ 3225252 w 4162401"/>
              <a:gd name="connsiteY46" fmla="*/ 1049132 h 8346397"/>
              <a:gd name="connsiteX47" fmla="*/ 3310977 w 4162401"/>
              <a:gd name="connsiteY47" fmla="*/ 996745 h 8346397"/>
              <a:gd name="connsiteX48" fmla="*/ 3056977 w 4162401"/>
              <a:gd name="connsiteY48" fmla="*/ 982457 h 8346397"/>
              <a:gd name="connsiteX49" fmla="*/ 2958552 w 4162401"/>
              <a:gd name="connsiteY49" fmla="*/ 976107 h 8346397"/>
              <a:gd name="connsiteX50" fmla="*/ 2926802 w 4162401"/>
              <a:gd name="connsiteY50" fmla="*/ 906257 h 8346397"/>
              <a:gd name="connsiteX51" fmla="*/ 2866477 w 4162401"/>
              <a:gd name="connsiteY51" fmla="*/ 893559 h 8346397"/>
              <a:gd name="connsiteX52" fmla="*/ 2799802 w 4162401"/>
              <a:gd name="connsiteY52" fmla="*/ 874507 h 8346397"/>
              <a:gd name="connsiteX53" fmla="*/ 2761702 w 4162401"/>
              <a:gd name="connsiteY53" fmla="*/ 807832 h 8346397"/>
              <a:gd name="connsiteX54" fmla="*/ 2609302 w 4162401"/>
              <a:gd name="connsiteY54" fmla="*/ 760207 h 8346397"/>
              <a:gd name="connsiteX55" fmla="*/ 2580727 w 4162401"/>
              <a:gd name="connsiteY55" fmla="*/ 604632 h 8346397"/>
              <a:gd name="connsiteX56" fmla="*/ 2526752 w 4162401"/>
              <a:gd name="connsiteY56" fmla="*/ 531609 h 8346397"/>
              <a:gd name="connsiteX57" fmla="*/ 2596602 w 4162401"/>
              <a:gd name="connsiteY57" fmla="*/ 407782 h 8346397"/>
              <a:gd name="connsiteX58" fmla="*/ 2629939 w 4162401"/>
              <a:gd name="connsiteY58" fmla="*/ 310947 h 8346397"/>
              <a:gd name="connsiteX59" fmla="*/ 2517227 w 4162401"/>
              <a:gd name="connsiteY59" fmla="*/ 239507 h 8346397"/>
              <a:gd name="connsiteX60" fmla="*/ 2402927 w 4162401"/>
              <a:gd name="connsiteY60" fmla="*/ 271257 h 8346397"/>
              <a:gd name="connsiteX61" fmla="*/ 2275927 w 4162401"/>
              <a:gd name="connsiteY61" fmla="*/ 198232 h 8346397"/>
              <a:gd name="connsiteX62" fmla="*/ 2133052 w 4162401"/>
              <a:gd name="connsiteY62" fmla="*/ 233157 h 8346397"/>
              <a:gd name="connsiteX63" fmla="*/ 1913977 w 4162401"/>
              <a:gd name="connsiteY63" fmla="*/ 36309 h 8346397"/>
              <a:gd name="connsiteX64" fmla="*/ 1777452 w 4162401"/>
              <a:gd name="connsiteY64" fmla="*/ 13289 h 8346397"/>
              <a:gd name="connsiteX65" fmla="*/ 1703633 w 4162401"/>
              <a:gd name="connsiteY65" fmla="*/ 41864 h 8346397"/>
              <a:gd name="connsiteX66" fmla="*/ 1615527 w 4162401"/>
              <a:gd name="connsiteY66" fmla="*/ 75203 h 8346397"/>
              <a:gd name="connsiteX67" fmla="*/ 1515515 w 4162401"/>
              <a:gd name="connsiteY67" fmla="*/ 129971 h 8346397"/>
              <a:gd name="connsiteX68" fmla="*/ 1525040 w 4162401"/>
              <a:gd name="connsiteY68" fmla="*/ 194264 h 8346397"/>
              <a:gd name="connsiteX69" fmla="*/ 1505990 w 4162401"/>
              <a:gd name="connsiteY69" fmla="*/ 251415 h 8346397"/>
              <a:gd name="connsiteX70" fmla="*/ 1413121 w 4162401"/>
              <a:gd name="connsiteY70" fmla="*/ 270464 h 8346397"/>
              <a:gd name="connsiteX71" fmla="*/ 1339302 w 4162401"/>
              <a:gd name="connsiteY71" fmla="*/ 306184 h 8346397"/>
              <a:gd name="connsiteX72" fmla="*/ 1260721 w 4162401"/>
              <a:gd name="connsiteY72" fmla="*/ 346665 h 8346397"/>
              <a:gd name="connsiteX73" fmla="*/ 1191665 w 4162401"/>
              <a:gd name="connsiteY73" fmla="*/ 272847 h 8346397"/>
              <a:gd name="connsiteX74" fmla="*/ 1082127 w 4162401"/>
              <a:gd name="connsiteY74" fmla="*/ 353809 h 8346397"/>
              <a:gd name="connsiteX75" fmla="*/ 1020215 w 4162401"/>
              <a:gd name="connsiteY75" fmla="*/ 420484 h 8346397"/>
              <a:gd name="connsiteX76" fmla="*/ 858290 w 4162401"/>
              <a:gd name="connsiteY76" fmla="*/ 301422 h 8346397"/>
              <a:gd name="connsiteX77" fmla="*/ 796377 w 4162401"/>
              <a:gd name="connsiteY77" fmla="*/ 406196 h 8346397"/>
              <a:gd name="connsiteX78" fmla="*/ 755896 w 4162401"/>
              <a:gd name="connsiteY78" fmla="*/ 341903 h 8346397"/>
              <a:gd name="connsiteX79" fmla="*/ 689221 w 4162401"/>
              <a:gd name="connsiteY79" fmla="*/ 270465 h 8346397"/>
              <a:gd name="connsiteX80" fmla="*/ 667790 w 4162401"/>
              <a:gd name="connsiteY80" fmla="*/ 313328 h 8346397"/>
              <a:gd name="connsiteX81" fmla="*/ 620165 w 4162401"/>
              <a:gd name="connsiteY81" fmla="*/ 382384 h 8346397"/>
              <a:gd name="connsiteX82" fmla="*/ 589208 w 4162401"/>
              <a:gd name="connsiteY82" fmla="*/ 396672 h 8346397"/>
              <a:gd name="connsiteX83" fmla="*/ 498721 w 4162401"/>
              <a:gd name="connsiteY83" fmla="*/ 482397 h 8346397"/>
              <a:gd name="connsiteX84" fmla="*/ 396327 w 4162401"/>
              <a:gd name="connsiteY84" fmla="*/ 380003 h 8346397"/>
              <a:gd name="connsiteX85" fmla="*/ 243927 w 4162401"/>
              <a:gd name="connsiteY85" fmla="*/ 294278 h 8346397"/>
              <a:gd name="connsiteX86" fmla="*/ 174871 w 4162401"/>
              <a:gd name="connsiteY86" fmla="*/ 327615 h 8346397"/>
              <a:gd name="connsiteX87" fmla="*/ 127246 w 4162401"/>
              <a:gd name="connsiteY87" fmla="*/ 410959 h 8346397"/>
              <a:gd name="connsiteX88" fmla="*/ 43902 w 4162401"/>
              <a:gd name="connsiteY88" fmla="*/ 472872 h 8346397"/>
              <a:gd name="connsiteX89" fmla="*/ 8183 w 4162401"/>
              <a:gd name="connsiteY89" fmla="*/ 484778 h 8346397"/>
              <a:gd name="connsiteX90" fmla="*/ 198683 w 4162401"/>
              <a:gd name="connsiteY90" fmla="*/ 689565 h 8346397"/>
              <a:gd name="connsiteX91" fmla="*/ 265359 w 4162401"/>
              <a:gd name="connsiteY91" fmla="*/ 706234 h 8346397"/>
              <a:gd name="connsiteX92" fmla="*/ 298697 w 4162401"/>
              <a:gd name="connsiteY92" fmla="*/ 730047 h 8346397"/>
              <a:gd name="connsiteX93" fmla="*/ 296315 w 4162401"/>
              <a:gd name="connsiteY93" fmla="*/ 901496 h 8346397"/>
              <a:gd name="connsiteX94" fmla="*/ 362990 w 4162401"/>
              <a:gd name="connsiteY94" fmla="*/ 906259 h 8346397"/>
              <a:gd name="connsiteX95" fmla="*/ 401090 w 4162401"/>
              <a:gd name="connsiteY95" fmla="*/ 856253 h 8346397"/>
              <a:gd name="connsiteX96" fmla="*/ 482052 w 4162401"/>
              <a:gd name="connsiteY96" fmla="*/ 894353 h 8346397"/>
              <a:gd name="connsiteX97" fmla="*/ 420140 w 4162401"/>
              <a:gd name="connsiteY97" fmla="*/ 1039609 h 8346397"/>
              <a:gd name="connsiteX98" fmla="*/ 434427 w 4162401"/>
              <a:gd name="connsiteY98" fmla="*/ 1087234 h 8346397"/>
              <a:gd name="connsiteX99" fmla="*/ 379658 w 4162401"/>
              <a:gd name="connsiteY99" fmla="*/ 1139622 h 8346397"/>
              <a:gd name="connsiteX100" fmla="*/ 415377 w 4162401"/>
              <a:gd name="connsiteY100" fmla="*/ 1168196 h 8346397"/>
              <a:gd name="connsiteX101" fmla="*/ 486815 w 4162401"/>
              <a:gd name="connsiteY101" fmla="*/ 1256303 h 8346397"/>
              <a:gd name="connsiteX102" fmla="*/ 527296 w 4162401"/>
              <a:gd name="connsiteY102" fmla="*/ 1344409 h 8346397"/>
              <a:gd name="connsiteX103" fmla="*/ 636833 w 4162401"/>
              <a:gd name="connsiteY103" fmla="*/ 1396797 h 8346397"/>
              <a:gd name="connsiteX104" fmla="*/ 746371 w 4162401"/>
              <a:gd name="connsiteY104" fmla="*/ 1420609 h 8346397"/>
              <a:gd name="connsiteX105" fmla="*/ 829715 w 4162401"/>
              <a:gd name="connsiteY105" fmla="*/ 1468234 h 8346397"/>
              <a:gd name="connsiteX106" fmla="*/ 913058 w 4162401"/>
              <a:gd name="connsiteY106" fmla="*/ 1442040 h 8346397"/>
              <a:gd name="connsiteX107" fmla="*/ 994021 w 4162401"/>
              <a:gd name="connsiteY107" fmla="*/ 1368222 h 8346397"/>
              <a:gd name="connsiteX108" fmla="*/ 1103558 w 4162401"/>
              <a:gd name="connsiteY108" fmla="*/ 1351553 h 8346397"/>
              <a:gd name="connsiteX109" fmla="*/ 1170233 w 4162401"/>
              <a:gd name="connsiteY109" fmla="*/ 1356315 h 8346397"/>
              <a:gd name="connsiteX110" fmla="*/ 1329777 w 4162401"/>
              <a:gd name="connsiteY110" fmla="*/ 1465853 h 8346397"/>
              <a:gd name="connsiteX111" fmla="*/ 1389308 w 4162401"/>
              <a:gd name="connsiteY111" fmla="*/ 1494428 h 8346397"/>
              <a:gd name="connsiteX112" fmla="*/ 1260721 w 4162401"/>
              <a:gd name="connsiteY112" fmla="*/ 1596822 h 8346397"/>
              <a:gd name="connsiteX113" fmla="*/ 1263102 w 4162401"/>
              <a:gd name="connsiteY113" fmla="*/ 1661115 h 8346397"/>
              <a:gd name="connsiteX114" fmla="*/ 1425027 w 4162401"/>
              <a:gd name="connsiteY114" fmla="*/ 1613490 h 8346397"/>
              <a:gd name="connsiteX115" fmla="*/ 1386927 w 4162401"/>
              <a:gd name="connsiteY115" fmla="*/ 1677784 h 8346397"/>
              <a:gd name="connsiteX116" fmla="*/ 1405977 w 4162401"/>
              <a:gd name="connsiteY116" fmla="*/ 1751603 h 8346397"/>
              <a:gd name="connsiteX117" fmla="*/ 1517896 w 4162401"/>
              <a:gd name="connsiteY117" fmla="*/ 1787322 h 8346397"/>
              <a:gd name="connsiteX118" fmla="*/ 1591715 w 4162401"/>
              <a:gd name="connsiteY118" fmla="*/ 1803990 h 8346397"/>
              <a:gd name="connsiteX119" fmla="*/ 1501227 w 4162401"/>
              <a:gd name="connsiteY119" fmla="*/ 1934959 h 8346397"/>
              <a:gd name="connsiteX120" fmla="*/ 1494083 w 4162401"/>
              <a:gd name="connsiteY120" fmla="*/ 1984965 h 8346397"/>
              <a:gd name="connsiteX121" fmla="*/ 1422646 w 4162401"/>
              <a:gd name="connsiteY121" fmla="*/ 2020684 h 8346397"/>
              <a:gd name="connsiteX122" fmla="*/ 1391690 w 4162401"/>
              <a:gd name="connsiteY122" fmla="*/ 2082597 h 8346397"/>
              <a:gd name="connsiteX123" fmla="*/ 1260721 w 4162401"/>
              <a:gd name="connsiteY123" fmla="*/ 2056403 h 8346397"/>
              <a:gd name="connsiteX124" fmla="*/ 1139277 w 4162401"/>
              <a:gd name="connsiteY124" fmla="*/ 2056402 h 8346397"/>
              <a:gd name="connsiteX125" fmla="*/ 1072602 w 4162401"/>
              <a:gd name="connsiteY125" fmla="*/ 2084978 h 8346397"/>
              <a:gd name="connsiteX126" fmla="*/ 1065458 w 4162401"/>
              <a:gd name="connsiteY126" fmla="*/ 2184990 h 8346397"/>
              <a:gd name="connsiteX127" fmla="*/ 977352 w 4162401"/>
              <a:gd name="connsiteY127" fmla="*/ 2273097 h 8346397"/>
              <a:gd name="connsiteX128" fmla="*/ 1120227 w 4162401"/>
              <a:gd name="connsiteY128" fmla="*/ 2335009 h 8346397"/>
              <a:gd name="connsiteX129" fmla="*/ 1170234 w 4162401"/>
              <a:gd name="connsiteY129" fmla="*/ 2370727 h 8346397"/>
              <a:gd name="connsiteX130" fmla="*/ 1222621 w 4162401"/>
              <a:gd name="connsiteY130" fmla="*/ 2387397 h 8346397"/>
              <a:gd name="connsiteX131" fmla="*/ 1272627 w 4162401"/>
              <a:gd name="connsiteY131" fmla="*/ 2437403 h 8346397"/>
              <a:gd name="connsiteX132" fmla="*/ 1329777 w 4162401"/>
              <a:gd name="connsiteY132" fmla="*/ 2458834 h 8346397"/>
              <a:gd name="connsiteX133" fmla="*/ 1422646 w 4162401"/>
              <a:gd name="connsiteY133" fmla="*/ 2535034 h 8346397"/>
              <a:gd name="connsiteX134" fmla="*/ 1508371 w 4162401"/>
              <a:gd name="connsiteY134" fmla="*/ 2568373 h 8346397"/>
              <a:gd name="connsiteX135" fmla="*/ 1641721 w 4162401"/>
              <a:gd name="connsiteY135" fmla="*/ 2716009 h 8346397"/>
              <a:gd name="connsiteX136" fmla="*/ 1725065 w 4162401"/>
              <a:gd name="connsiteY136" fmla="*/ 2870790 h 8346397"/>
              <a:gd name="connsiteX137" fmla="*/ 1850477 w 4162401"/>
              <a:gd name="connsiteY137" fmla="*/ 2931907 h 8346397"/>
              <a:gd name="connsiteX138" fmla="*/ 1896514 w 4162401"/>
              <a:gd name="connsiteY138" fmla="*/ 2977947 h 8346397"/>
              <a:gd name="connsiteX139" fmla="*/ 1927471 w 4162401"/>
              <a:gd name="connsiteY139" fmla="*/ 3082722 h 8346397"/>
              <a:gd name="connsiteX140" fmla="*/ 1989383 w 4162401"/>
              <a:gd name="connsiteY140" fmla="*/ 3185115 h 8346397"/>
              <a:gd name="connsiteX141" fmla="*/ 2051296 w 4162401"/>
              <a:gd name="connsiteY141" fmla="*/ 3223215 h 8346397"/>
              <a:gd name="connsiteX142" fmla="*/ 2182265 w 4162401"/>
              <a:gd name="connsiteY142" fmla="*/ 3370853 h 8346397"/>
              <a:gd name="connsiteX143" fmla="*/ 2325139 w 4162401"/>
              <a:gd name="connsiteY143" fmla="*/ 3447053 h 8346397"/>
              <a:gd name="connsiteX144" fmla="*/ 2384671 w 4162401"/>
              <a:gd name="connsiteY144" fmla="*/ 3532778 h 8346397"/>
              <a:gd name="connsiteX145" fmla="*/ 2432296 w 4162401"/>
              <a:gd name="connsiteY145" fmla="*/ 3599453 h 8346397"/>
              <a:gd name="connsiteX146" fmla="*/ 2479921 w 4162401"/>
              <a:gd name="connsiteY146" fmla="*/ 3589929 h 8346397"/>
              <a:gd name="connsiteX147" fmla="*/ 2484683 w 4162401"/>
              <a:gd name="connsiteY147" fmla="*/ 3742328 h 8346397"/>
              <a:gd name="connsiteX148" fmla="*/ 2537071 w 4162401"/>
              <a:gd name="connsiteY148" fmla="*/ 3835197 h 8346397"/>
              <a:gd name="connsiteX149" fmla="*/ 2529927 w 4162401"/>
              <a:gd name="connsiteY149" fmla="*/ 3873297 h 8346397"/>
              <a:gd name="connsiteX150" fmla="*/ 2598983 w 4162401"/>
              <a:gd name="connsiteY150" fmla="*/ 3909015 h 8346397"/>
              <a:gd name="connsiteX151" fmla="*/ 2656133 w 4162401"/>
              <a:gd name="connsiteY151" fmla="*/ 3854247 h 8346397"/>
              <a:gd name="connsiteX152" fmla="*/ 2689471 w 4162401"/>
              <a:gd name="connsiteY152" fmla="*/ 3937590 h 8346397"/>
              <a:gd name="connsiteX153" fmla="*/ 2734715 w 4162401"/>
              <a:gd name="connsiteY153" fmla="*/ 3982834 h 8346397"/>
              <a:gd name="connsiteX154" fmla="*/ 2808533 w 4162401"/>
              <a:gd name="connsiteY154" fmla="*/ 4006647 h 8346397"/>
              <a:gd name="connsiteX155" fmla="*/ 2860921 w 4162401"/>
              <a:gd name="connsiteY155" fmla="*/ 4075703 h 8346397"/>
              <a:gd name="connsiteX156" fmla="*/ 2946646 w 4162401"/>
              <a:gd name="connsiteY156" fmla="*/ 4130472 h 8346397"/>
              <a:gd name="connsiteX157" fmla="*/ 2999033 w 4162401"/>
              <a:gd name="connsiteY157" fmla="*/ 4163809 h 8346397"/>
              <a:gd name="connsiteX158" fmla="*/ 2870446 w 4162401"/>
              <a:gd name="connsiteY158" fmla="*/ 4256678 h 8346397"/>
              <a:gd name="connsiteX159" fmla="*/ 2868064 w 4162401"/>
              <a:gd name="connsiteY159" fmla="*/ 4311446 h 8346397"/>
              <a:gd name="connsiteX160" fmla="*/ 2970458 w 4162401"/>
              <a:gd name="connsiteY160" fmla="*/ 4428128 h 8346397"/>
              <a:gd name="connsiteX161" fmla="*/ 3065708 w 4162401"/>
              <a:gd name="connsiteY161" fmla="*/ 4490040 h 8346397"/>
              <a:gd name="connsiteX162" fmla="*/ 3096665 w 4162401"/>
              <a:gd name="connsiteY162" fmla="*/ 4528140 h 8346397"/>
              <a:gd name="connsiteX163" fmla="*/ 3082377 w 4162401"/>
              <a:gd name="connsiteY163" fmla="*/ 4609103 h 8346397"/>
              <a:gd name="connsiteX164" fmla="*/ 3077615 w 4162401"/>
              <a:gd name="connsiteY164" fmla="*/ 4692447 h 8346397"/>
              <a:gd name="connsiteX165" fmla="*/ 3034752 w 4162401"/>
              <a:gd name="connsiteY165" fmla="*/ 4701972 h 8346397"/>
              <a:gd name="connsiteX166" fmla="*/ 3008558 w 4162401"/>
              <a:gd name="connsiteY166" fmla="*/ 4718640 h 8346397"/>
              <a:gd name="connsiteX167" fmla="*/ 3053802 w 4162401"/>
              <a:gd name="connsiteY167" fmla="*/ 4795632 h 8346397"/>
              <a:gd name="connsiteX168" fmla="*/ 3037133 w 4162401"/>
              <a:gd name="connsiteY168" fmla="*/ 4868659 h 8346397"/>
              <a:gd name="connsiteX169" fmla="*/ 3020465 w 4162401"/>
              <a:gd name="connsiteY169" fmla="*/ 5004390 h 8346397"/>
              <a:gd name="connsiteX170" fmla="*/ 2982365 w 4162401"/>
              <a:gd name="connsiteY170" fmla="*/ 5044872 h 8346397"/>
              <a:gd name="connsiteX171" fmla="*/ 2965696 w 4162401"/>
              <a:gd name="connsiteY171" fmla="*/ 5166315 h 8346397"/>
              <a:gd name="connsiteX172" fmla="*/ 2937121 w 4162401"/>
              <a:gd name="connsiteY172" fmla="*/ 5285378 h 8346397"/>
              <a:gd name="connsiteX173" fmla="*/ 2989508 w 4162401"/>
              <a:gd name="connsiteY173" fmla="*/ 5302047 h 8346397"/>
              <a:gd name="connsiteX174" fmla="*/ 2987127 w 4162401"/>
              <a:gd name="connsiteY174" fmla="*/ 5347290 h 8346397"/>
              <a:gd name="connsiteX175" fmla="*/ 2984746 w 4162401"/>
              <a:gd name="connsiteY175" fmla="*/ 5402059 h 8346397"/>
              <a:gd name="connsiteX176" fmla="*/ 3041896 w 4162401"/>
              <a:gd name="connsiteY176" fmla="*/ 5471115 h 8346397"/>
              <a:gd name="connsiteX177" fmla="*/ 3089521 w 4162401"/>
              <a:gd name="connsiteY177" fmla="*/ 5597322 h 8346397"/>
              <a:gd name="connsiteX178" fmla="*/ 2996652 w 4162401"/>
              <a:gd name="connsiteY178" fmla="*/ 5887834 h 8346397"/>
              <a:gd name="connsiteX179" fmla="*/ 3018083 w 4162401"/>
              <a:gd name="connsiteY179" fmla="*/ 5942603 h 8346397"/>
              <a:gd name="connsiteX180" fmla="*/ 3044277 w 4162401"/>
              <a:gd name="connsiteY180" fmla="*/ 5994990 h 8346397"/>
              <a:gd name="connsiteX181" fmla="*/ 3049040 w 4162401"/>
              <a:gd name="connsiteY181" fmla="*/ 6099765 h 8346397"/>
              <a:gd name="connsiteX182" fmla="*/ 3028402 w 4162401"/>
              <a:gd name="connsiteY182" fmla="*/ 6195807 h 8346397"/>
              <a:gd name="connsiteX183" fmla="*/ 2956170 w 4162401"/>
              <a:gd name="connsiteY183" fmla="*/ 6259310 h 8346397"/>
              <a:gd name="connsiteX184" fmla="*/ 2920452 w 4162401"/>
              <a:gd name="connsiteY184" fmla="*/ 6240259 h 8346397"/>
              <a:gd name="connsiteX185" fmla="*/ 2849015 w 4162401"/>
              <a:gd name="connsiteY185" fmla="*/ 6252165 h 8346397"/>
              <a:gd name="connsiteX186" fmla="*/ 2713283 w 4162401"/>
              <a:gd name="connsiteY186" fmla="*/ 6364084 h 8346397"/>
              <a:gd name="connsiteX187" fmla="*/ 2606127 w 4162401"/>
              <a:gd name="connsiteY187" fmla="*/ 6349797 h 8346397"/>
              <a:gd name="connsiteX188" fmla="*/ 2575171 w 4162401"/>
              <a:gd name="connsiteY188" fmla="*/ 6378372 h 8346397"/>
              <a:gd name="connsiteX189" fmla="*/ 2508495 w 4162401"/>
              <a:gd name="connsiteY189" fmla="*/ 6423614 h 8346397"/>
              <a:gd name="connsiteX190" fmla="*/ 2391815 w 4162401"/>
              <a:gd name="connsiteY190" fmla="*/ 6411709 h 8346397"/>
              <a:gd name="connsiteX191" fmla="*/ 2368002 w 4162401"/>
              <a:gd name="connsiteY191" fmla="*/ 6528390 h 8346397"/>
              <a:gd name="connsiteX192" fmla="*/ 2363240 w 4162401"/>
              <a:gd name="connsiteY192" fmla="*/ 6564109 h 8346397"/>
              <a:gd name="connsiteX193" fmla="*/ 2339428 w 4162401"/>
              <a:gd name="connsiteY193" fmla="*/ 6583159 h 8346397"/>
              <a:gd name="connsiteX194" fmla="*/ 2141783 w 4162401"/>
              <a:gd name="connsiteY194" fmla="*/ 6535534 h 8346397"/>
              <a:gd name="connsiteX195" fmla="*/ 2103683 w 4162401"/>
              <a:gd name="connsiteY195" fmla="*/ 6587922 h 8346397"/>
              <a:gd name="connsiteX196" fmla="*/ 2072727 w 4162401"/>
              <a:gd name="connsiteY196" fmla="*/ 6683172 h 8346397"/>
              <a:gd name="connsiteX197" fmla="*/ 2039389 w 4162401"/>
              <a:gd name="connsiteY197" fmla="*/ 6747465 h 8346397"/>
              <a:gd name="connsiteX198" fmla="*/ 2051296 w 4162401"/>
              <a:gd name="connsiteY198" fmla="*/ 6809378 h 8346397"/>
              <a:gd name="connsiteX199" fmla="*/ 2184646 w 4162401"/>
              <a:gd name="connsiteY199" fmla="*/ 6921297 h 8346397"/>
              <a:gd name="connsiteX200" fmla="*/ 2253702 w 4162401"/>
              <a:gd name="connsiteY200" fmla="*/ 6954634 h 8346397"/>
              <a:gd name="connsiteX201" fmla="*/ 2237033 w 4162401"/>
              <a:gd name="connsiteY201" fmla="*/ 6978447 h 8346397"/>
              <a:gd name="connsiteX202" fmla="*/ 2201315 w 4162401"/>
              <a:gd name="connsiteY202" fmla="*/ 6997497 h 8346397"/>
              <a:gd name="connsiteX203" fmla="*/ 2234652 w 4162401"/>
              <a:gd name="connsiteY203" fmla="*/ 7073697 h 8346397"/>
              <a:gd name="connsiteX204" fmla="*/ 2203696 w 4162401"/>
              <a:gd name="connsiteY204" fmla="*/ 7095128 h 8346397"/>
              <a:gd name="connsiteX205" fmla="*/ 2098921 w 4162401"/>
              <a:gd name="connsiteY205" fmla="*/ 7033215 h 8346397"/>
              <a:gd name="connsiteX206" fmla="*/ 2056058 w 4162401"/>
              <a:gd name="connsiteY206" fmla="*/ 7059409 h 8346397"/>
              <a:gd name="connsiteX207" fmla="*/ 1996527 w 4162401"/>
              <a:gd name="connsiteY207" fmla="*/ 6957015 h 8346397"/>
              <a:gd name="connsiteX208" fmla="*/ 1879846 w 4162401"/>
              <a:gd name="connsiteY208" fmla="*/ 6983209 h 8346397"/>
              <a:gd name="connsiteX209" fmla="*/ 1815552 w 4162401"/>
              <a:gd name="connsiteY209" fmla="*/ 6987972 h 8346397"/>
              <a:gd name="connsiteX210" fmla="*/ 1765546 w 4162401"/>
              <a:gd name="connsiteY210" fmla="*/ 6983210 h 8346397"/>
              <a:gd name="connsiteX211" fmla="*/ 1708396 w 4162401"/>
              <a:gd name="connsiteY211" fmla="*/ 7028453 h 8346397"/>
              <a:gd name="connsiteX212" fmla="*/ 1529802 w 4162401"/>
              <a:gd name="connsiteY212" fmla="*/ 6987972 h 8346397"/>
              <a:gd name="connsiteX213" fmla="*/ 1553614 w 4162401"/>
              <a:gd name="connsiteY213" fmla="*/ 7114178 h 8346397"/>
              <a:gd name="connsiteX214" fmla="*/ 1477415 w 4162401"/>
              <a:gd name="connsiteY214" fmla="*/ 7159422 h 8346397"/>
              <a:gd name="connsiteX215" fmla="*/ 1415502 w 4162401"/>
              <a:gd name="connsiteY215" fmla="*/ 7226096 h 8346397"/>
              <a:gd name="connsiteX216" fmla="*/ 1265483 w 4162401"/>
              <a:gd name="connsiteY216" fmla="*/ 7218953 h 8346397"/>
              <a:gd name="connsiteX217" fmla="*/ 1213096 w 4162401"/>
              <a:gd name="connsiteY217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668166 w 4162401"/>
              <a:gd name="connsiteY6" fmla="*/ 4368595 h 8346397"/>
              <a:gd name="connsiteX7" fmla="*/ 3415752 w 4162401"/>
              <a:gd name="connsiteY7" fmla="*/ 4042363 h 8346397"/>
              <a:gd name="connsiteX8" fmla="*/ 3263352 w 4162401"/>
              <a:gd name="connsiteY8" fmla="*/ 3978070 h 8346397"/>
              <a:gd name="connsiteX9" fmla="*/ 3215727 w 4162401"/>
              <a:gd name="connsiteY9" fmla="*/ 3963782 h 8346397"/>
              <a:gd name="connsiteX10" fmla="*/ 3227633 w 4162401"/>
              <a:gd name="connsiteY10" fmla="*/ 3937588 h 8346397"/>
              <a:gd name="connsiteX11" fmla="*/ 3275259 w 4162401"/>
              <a:gd name="connsiteY11" fmla="*/ 3913776 h 8346397"/>
              <a:gd name="connsiteX12" fmla="*/ 3127621 w 4162401"/>
              <a:gd name="connsiteY12" fmla="*/ 3851863 h 8346397"/>
              <a:gd name="connsiteX13" fmla="*/ 2996652 w 4162401"/>
              <a:gd name="connsiteY13" fmla="*/ 3739945 h 8346397"/>
              <a:gd name="connsiteX14" fmla="*/ 2591839 w 4162401"/>
              <a:gd name="connsiteY14" fmla="*/ 3354183 h 8346397"/>
              <a:gd name="connsiteX15" fmla="*/ 2468015 w 4162401"/>
              <a:gd name="connsiteY15" fmla="*/ 3049382 h 8346397"/>
              <a:gd name="connsiteX16" fmla="*/ 2432296 w 4162401"/>
              <a:gd name="connsiteY16" fmla="*/ 2961276 h 8346397"/>
              <a:gd name="connsiteX17" fmla="*/ 2387052 w 4162401"/>
              <a:gd name="connsiteY17" fmla="*/ 2954132 h 8346397"/>
              <a:gd name="connsiteX18" fmla="*/ 2365621 w 4162401"/>
              <a:gd name="connsiteY18" fmla="*/ 2958895 h 8346397"/>
              <a:gd name="connsiteX19" fmla="*/ 2315615 w 4162401"/>
              <a:gd name="connsiteY19" fmla="*/ 2896982 h 8346397"/>
              <a:gd name="connsiteX20" fmla="*/ 2234652 w 4162401"/>
              <a:gd name="connsiteY20" fmla="*/ 2880313 h 8346397"/>
              <a:gd name="connsiteX21" fmla="*/ 2182265 w 4162401"/>
              <a:gd name="connsiteY21" fmla="*/ 2811257 h 8346397"/>
              <a:gd name="connsiteX22" fmla="*/ 2115590 w 4162401"/>
              <a:gd name="connsiteY22" fmla="*/ 2727913 h 8346397"/>
              <a:gd name="connsiteX23" fmla="*/ 2091777 w 4162401"/>
              <a:gd name="connsiteY23" fmla="*/ 2670763 h 8346397"/>
              <a:gd name="connsiteX24" fmla="*/ 2006845 w 4162401"/>
              <a:gd name="connsiteY24" fmla="*/ 2527095 h 8346397"/>
              <a:gd name="connsiteX25" fmla="*/ 1953665 w 4162401"/>
              <a:gd name="connsiteY25" fmla="*/ 2451688 h 8346397"/>
              <a:gd name="connsiteX26" fmla="*/ 2006052 w 4162401"/>
              <a:gd name="connsiteY26" fmla="*/ 2337388 h 8346397"/>
              <a:gd name="connsiteX27" fmla="*/ 2072727 w 4162401"/>
              <a:gd name="connsiteY27" fmla="*/ 2256426 h 8346397"/>
              <a:gd name="connsiteX28" fmla="*/ 2056058 w 4162401"/>
              <a:gd name="connsiteY28" fmla="*/ 2223088 h 8346397"/>
              <a:gd name="connsiteX29" fmla="*/ 2067965 w 4162401"/>
              <a:gd name="connsiteY29" fmla="*/ 2130220 h 8346397"/>
              <a:gd name="connsiteX30" fmla="*/ 2137021 w 4162401"/>
              <a:gd name="connsiteY30" fmla="*/ 1992107 h 8346397"/>
              <a:gd name="connsiteX31" fmla="*/ 2165596 w 4162401"/>
              <a:gd name="connsiteY31" fmla="*/ 1944482 h 8346397"/>
              <a:gd name="connsiteX32" fmla="*/ 2203696 w 4162401"/>
              <a:gd name="connsiteY32" fmla="*/ 1937338 h 8346397"/>
              <a:gd name="connsiteX33" fmla="*/ 2198933 w 4162401"/>
              <a:gd name="connsiteY33" fmla="*/ 1906382 h 8346397"/>
              <a:gd name="connsiteX34" fmla="*/ 2406102 w 4162401"/>
              <a:gd name="connsiteY34" fmla="*/ 1782557 h 8346397"/>
              <a:gd name="connsiteX35" fmla="*/ 2494208 w 4162401"/>
              <a:gd name="connsiteY35" fmla="*/ 1715882 h 8346397"/>
              <a:gd name="connsiteX36" fmla="*/ 2513258 w 4162401"/>
              <a:gd name="connsiteY36" fmla="*/ 1630157 h 8346397"/>
              <a:gd name="connsiteX37" fmla="*/ 2522784 w 4162401"/>
              <a:gd name="connsiteY37" fmla="*/ 1584913 h 8346397"/>
              <a:gd name="connsiteX38" fmla="*/ 2577552 w 4162401"/>
              <a:gd name="connsiteY38" fmla="*/ 1527763 h 8346397"/>
              <a:gd name="connsiteX39" fmla="*/ 2606127 w 4162401"/>
              <a:gd name="connsiteY39" fmla="*/ 1499188 h 8346397"/>
              <a:gd name="connsiteX40" fmla="*/ 2634702 w 4162401"/>
              <a:gd name="connsiteY40" fmla="*/ 1492045 h 8346397"/>
              <a:gd name="connsiteX41" fmla="*/ 2672802 w 4162401"/>
              <a:gd name="connsiteY41" fmla="*/ 1368220 h 8346397"/>
              <a:gd name="connsiteX42" fmla="*/ 2806153 w 4162401"/>
              <a:gd name="connsiteY42" fmla="*/ 1334883 h 8346397"/>
              <a:gd name="connsiteX43" fmla="*/ 2944265 w 4162401"/>
              <a:gd name="connsiteY43" fmla="*/ 1325357 h 8346397"/>
              <a:gd name="connsiteX44" fmla="*/ 2968077 w 4162401"/>
              <a:gd name="connsiteY44" fmla="*/ 1206295 h 8346397"/>
              <a:gd name="connsiteX45" fmla="*/ 3049040 w 4162401"/>
              <a:gd name="connsiteY45" fmla="*/ 1169783 h 8346397"/>
              <a:gd name="connsiteX46" fmla="*/ 3153814 w 4162401"/>
              <a:gd name="connsiteY46" fmla="*/ 1125332 h 8346397"/>
              <a:gd name="connsiteX47" fmla="*/ 3225252 w 4162401"/>
              <a:gd name="connsiteY47" fmla="*/ 1049132 h 8346397"/>
              <a:gd name="connsiteX48" fmla="*/ 3310977 w 4162401"/>
              <a:gd name="connsiteY48" fmla="*/ 996745 h 8346397"/>
              <a:gd name="connsiteX49" fmla="*/ 3056977 w 4162401"/>
              <a:gd name="connsiteY49" fmla="*/ 982457 h 8346397"/>
              <a:gd name="connsiteX50" fmla="*/ 2958552 w 4162401"/>
              <a:gd name="connsiteY50" fmla="*/ 976107 h 8346397"/>
              <a:gd name="connsiteX51" fmla="*/ 2926802 w 4162401"/>
              <a:gd name="connsiteY51" fmla="*/ 906257 h 8346397"/>
              <a:gd name="connsiteX52" fmla="*/ 2866477 w 4162401"/>
              <a:gd name="connsiteY52" fmla="*/ 893559 h 8346397"/>
              <a:gd name="connsiteX53" fmla="*/ 2799802 w 4162401"/>
              <a:gd name="connsiteY53" fmla="*/ 874507 h 8346397"/>
              <a:gd name="connsiteX54" fmla="*/ 2761702 w 4162401"/>
              <a:gd name="connsiteY54" fmla="*/ 807832 h 8346397"/>
              <a:gd name="connsiteX55" fmla="*/ 2609302 w 4162401"/>
              <a:gd name="connsiteY55" fmla="*/ 760207 h 8346397"/>
              <a:gd name="connsiteX56" fmla="*/ 2580727 w 4162401"/>
              <a:gd name="connsiteY56" fmla="*/ 604632 h 8346397"/>
              <a:gd name="connsiteX57" fmla="*/ 2526752 w 4162401"/>
              <a:gd name="connsiteY57" fmla="*/ 531609 h 8346397"/>
              <a:gd name="connsiteX58" fmla="*/ 2596602 w 4162401"/>
              <a:gd name="connsiteY58" fmla="*/ 407782 h 8346397"/>
              <a:gd name="connsiteX59" fmla="*/ 2629939 w 4162401"/>
              <a:gd name="connsiteY59" fmla="*/ 310947 h 8346397"/>
              <a:gd name="connsiteX60" fmla="*/ 2517227 w 4162401"/>
              <a:gd name="connsiteY60" fmla="*/ 239507 h 8346397"/>
              <a:gd name="connsiteX61" fmla="*/ 2402927 w 4162401"/>
              <a:gd name="connsiteY61" fmla="*/ 271257 h 8346397"/>
              <a:gd name="connsiteX62" fmla="*/ 2275927 w 4162401"/>
              <a:gd name="connsiteY62" fmla="*/ 198232 h 8346397"/>
              <a:gd name="connsiteX63" fmla="*/ 2133052 w 4162401"/>
              <a:gd name="connsiteY63" fmla="*/ 233157 h 8346397"/>
              <a:gd name="connsiteX64" fmla="*/ 1913977 w 4162401"/>
              <a:gd name="connsiteY64" fmla="*/ 36309 h 8346397"/>
              <a:gd name="connsiteX65" fmla="*/ 1777452 w 4162401"/>
              <a:gd name="connsiteY65" fmla="*/ 13289 h 8346397"/>
              <a:gd name="connsiteX66" fmla="*/ 1703633 w 4162401"/>
              <a:gd name="connsiteY66" fmla="*/ 41864 h 8346397"/>
              <a:gd name="connsiteX67" fmla="*/ 1615527 w 4162401"/>
              <a:gd name="connsiteY67" fmla="*/ 75203 h 8346397"/>
              <a:gd name="connsiteX68" fmla="*/ 1515515 w 4162401"/>
              <a:gd name="connsiteY68" fmla="*/ 129971 h 8346397"/>
              <a:gd name="connsiteX69" fmla="*/ 1525040 w 4162401"/>
              <a:gd name="connsiteY69" fmla="*/ 194264 h 8346397"/>
              <a:gd name="connsiteX70" fmla="*/ 1505990 w 4162401"/>
              <a:gd name="connsiteY70" fmla="*/ 251415 h 8346397"/>
              <a:gd name="connsiteX71" fmla="*/ 1413121 w 4162401"/>
              <a:gd name="connsiteY71" fmla="*/ 270464 h 8346397"/>
              <a:gd name="connsiteX72" fmla="*/ 1339302 w 4162401"/>
              <a:gd name="connsiteY72" fmla="*/ 306184 h 8346397"/>
              <a:gd name="connsiteX73" fmla="*/ 1260721 w 4162401"/>
              <a:gd name="connsiteY73" fmla="*/ 346665 h 8346397"/>
              <a:gd name="connsiteX74" fmla="*/ 1191665 w 4162401"/>
              <a:gd name="connsiteY74" fmla="*/ 272847 h 8346397"/>
              <a:gd name="connsiteX75" fmla="*/ 1082127 w 4162401"/>
              <a:gd name="connsiteY75" fmla="*/ 353809 h 8346397"/>
              <a:gd name="connsiteX76" fmla="*/ 1020215 w 4162401"/>
              <a:gd name="connsiteY76" fmla="*/ 420484 h 8346397"/>
              <a:gd name="connsiteX77" fmla="*/ 858290 w 4162401"/>
              <a:gd name="connsiteY77" fmla="*/ 301422 h 8346397"/>
              <a:gd name="connsiteX78" fmla="*/ 796377 w 4162401"/>
              <a:gd name="connsiteY78" fmla="*/ 406196 h 8346397"/>
              <a:gd name="connsiteX79" fmla="*/ 755896 w 4162401"/>
              <a:gd name="connsiteY79" fmla="*/ 341903 h 8346397"/>
              <a:gd name="connsiteX80" fmla="*/ 689221 w 4162401"/>
              <a:gd name="connsiteY80" fmla="*/ 270465 h 8346397"/>
              <a:gd name="connsiteX81" fmla="*/ 667790 w 4162401"/>
              <a:gd name="connsiteY81" fmla="*/ 313328 h 8346397"/>
              <a:gd name="connsiteX82" fmla="*/ 620165 w 4162401"/>
              <a:gd name="connsiteY82" fmla="*/ 382384 h 8346397"/>
              <a:gd name="connsiteX83" fmla="*/ 589208 w 4162401"/>
              <a:gd name="connsiteY83" fmla="*/ 396672 h 8346397"/>
              <a:gd name="connsiteX84" fmla="*/ 498721 w 4162401"/>
              <a:gd name="connsiteY84" fmla="*/ 482397 h 8346397"/>
              <a:gd name="connsiteX85" fmla="*/ 396327 w 4162401"/>
              <a:gd name="connsiteY85" fmla="*/ 380003 h 8346397"/>
              <a:gd name="connsiteX86" fmla="*/ 243927 w 4162401"/>
              <a:gd name="connsiteY86" fmla="*/ 294278 h 8346397"/>
              <a:gd name="connsiteX87" fmla="*/ 174871 w 4162401"/>
              <a:gd name="connsiteY87" fmla="*/ 327615 h 8346397"/>
              <a:gd name="connsiteX88" fmla="*/ 127246 w 4162401"/>
              <a:gd name="connsiteY88" fmla="*/ 410959 h 8346397"/>
              <a:gd name="connsiteX89" fmla="*/ 43902 w 4162401"/>
              <a:gd name="connsiteY89" fmla="*/ 472872 h 8346397"/>
              <a:gd name="connsiteX90" fmla="*/ 8183 w 4162401"/>
              <a:gd name="connsiteY90" fmla="*/ 484778 h 8346397"/>
              <a:gd name="connsiteX91" fmla="*/ 198683 w 4162401"/>
              <a:gd name="connsiteY91" fmla="*/ 689565 h 8346397"/>
              <a:gd name="connsiteX92" fmla="*/ 265359 w 4162401"/>
              <a:gd name="connsiteY92" fmla="*/ 706234 h 8346397"/>
              <a:gd name="connsiteX93" fmla="*/ 298697 w 4162401"/>
              <a:gd name="connsiteY93" fmla="*/ 730047 h 8346397"/>
              <a:gd name="connsiteX94" fmla="*/ 296315 w 4162401"/>
              <a:gd name="connsiteY94" fmla="*/ 901496 h 8346397"/>
              <a:gd name="connsiteX95" fmla="*/ 362990 w 4162401"/>
              <a:gd name="connsiteY95" fmla="*/ 906259 h 8346397"/>
              <a:gd name="connsiteX96" fmla="*/ 401090 w 4162401"/>
              <a:gd name="connsiteY96" fmla="*/ 856253 h 8346397"/>
              <a:gd name="connsiteX97" fmla="*/ 482052 w 4162401"/>
              <a:gd name="connsiteY97" fmla="*/ 894353 h 8346397"/>
              <a:gd name="connsiteX98" fmla="*/ 420140 w 4162401"/>
              <a:gd name="connsiteY98" fmla="*/ 1039609 h 8346397"/>
              <a:gd name="connsiteX99" fmla="*/ 434427 w 4162401"/>
              <a:gd name="connsiteY99" fmla="*/ 1087234 h 8346397"/>
              <a:gd name="connsiteX100" fmla="*/ 379658 w 4162401"/>
              <a:gd name="connsiteY100" fmla="*/ 1139622 h 8346397"/>
              <a:gd name="connsiteX101" fmla="*/ 415377 w 4162401"/>
              <a:gd name="connsiteY101" fmla="*/ 1168196 h 8346397"/>
              <a:gd name="connsiteX102" fmla="*/ 486815 w 4162401"/>
              <a:gd name="connsiteY102" fmla="*/ 1256303 h 8346397"/>
              <a:gd name="connsiteX103" fmla="*/ 527296 w 4162401"/>
              <a:gd name="connsiteY103" fmla="*/ 1344409 h 8346397"/>
              <a:gd name="connsiteX104" fmla="*/ 636833 w 4162401"/>
              <a:gd name="connsiteY104" fmla="*/ 1396797 h 8346397"/>
              <a:gd name="connsiteX105" fmla="*/ 746371 w 4162401"/>
              <a:gd name="connsiteY105" fmla="*/ 1420609 h 8346397"/>
              <a:gd name="connsiteX106" fmla="*/ 829715 w 4162401"/>
              <a:gd name="connsiteY106" fmla="*/ 1468234 h 8346397"/>
              <a:gd name="connsiteX107" fmla="*/ 913058 w 4162401"/>
              <a:gd name="connsiteY107" fmla="*/ 1442040 h 8346397"/>
              <a:gd name="connsiteX108" fmla="*/ 994021 w 4162401"/>
              <a:gd name="connsiteY108" fmla="*/ 1368222 h 8346397"/>
              <a:gd name="connsiteX109" fmla="*/ 1103558 w 4162401"/>
              <a:gd name="connsiteY109" fmla="*/ 1351553 h 8346397"/>
              <a:gd name="connsiteX110" fmla="*/ 1170233 w 4162401"/>
              <a:gd name="connsiteY110" fmla="*/ 1356315 h 8346397"/>
              <a:gd name="connsiteX111" fmla="*/ 1329777 w 4162401"/>
              <a:gd name="connsiteY111" fmla="*/ 1465853 h 8346397"/>
              <a:gd name="connsiteX112" fmla="*/ 1389308 w 4162401"/>
              <a:gd name="connsiteY112" fmla="*/ 1494428 h 8346397"/>
              <a:gd name="connsiteX113" fmla="*/ 1260721 w 4162401"/>
              <a:gd name="connsiteY113" fmla="*/ 1596822 h 8346397"/>
              <a:gd name="connsiteX114" fmla="*/ 1263102 w 4162401"/>
              <a:gd name="connsiteY114" fmla="*/ 1661115 h 8346397"/>
              <a:gd name="connsiteX115" fmla="*/ 1425027 w 4162401"/>
              <a:gd name="connsiteY115" fmla="*/ 1613490 h 8346397"/>
              <a:gd name="connsiteX116" fmla="*/ 1386927 w 4162401"/>
              <a:gd name="connsiteY116" fmla="*/ 1677784 h 8346397"/>
              <a:gd name="connsiteX117" fmla="*/ 1405977 w 4162401"/>
              <a:gd name="connsiteY117" fmla="*/ 1751603 h 8346397"/>
              <a:gd name="connsiteX118" fmla="*/ 1517896 w 4162401"/>
              <a:gd name="connsiteY118" fmla="*/ 1787322 h 8346397"/>
              <a:gd name="connsiteX119" fmla="*/ 1591715 w 4162401"/>
              <a:gd name="connsiteY119" fmla="*/ 1803990 h 8346397"/>
              <a:gd name="connsiteX120" fmla="*/ 1501227 w 4162401"/>
              <a:gd name="connsiteY120" fmla="*/ 1934959 h 8346397"/>
              <a:gd name="connsiteX121" fmla="*/ 1494083 w 4162401"/>
              <a:gd name="connsiteY121" fmla="*/ 1984965 h 8346397"/>
              <a:gd name="connsiteX122" fmla="*/ 1422646 w 4162401"/>
              <a:gd name="connsiteY122" fmla="*/ 2020684 h 8346397"/>
              <a:gd name="connsiteX123" fmla="*/ 1391690 w 4162401"/>
              <a:gd name="connsiteY123" fmla="*/ 2082597 h 8346397"/>
              <a:gd name="connsiteX124" fmla="*/ 1260721 w 4162401"/>
              <a:gd name="connsiteY124" fmla="*/ 2056403 h 8346397"/>
              <a:gd name="connsiteX125" fmla="*/ 1139277 w 4162401"/>
              <a:gd name="connsiteY125" fmla="*/ 2056402 h 8346397"/>
              <a:gd name="connsiteX126" fmla="*/ 1072602 w 4162401"/>
              <a:gd name="connsiteY126" fmla="*/ 2084978 h 8346397"/>
              <a:gd name="connsiteX127" fmla="*/ 1065458 w 4162401"/>
              <a:gd name="connsiteY127" fmla="*/ 2184990 h 8346397"/>
              <a:gd name="connsiteX128" fmla="*/ 977352 w 4162401"/>
              <a:gd name="connsiteY128" fmla="*/ 2273097 h 8346397"/>
              <a:gd name="connsiteX129" fmla="*/ 1120227 w 4162401"/>
              <a:gd name="connsiteY129" fmla="*/ 2335009 h 8346397"/>
              <a:gd name="connsiteX130" fmla="*/ 1170234 w 4162401"/>
              <a:gd name="connsiteY130" fmla="*/ 2370727 h 8346397"/>
              <a:gd name="connsiteX131" fmla="*/ 1222621 w 4162401"/>
              <a:gd name="connsiteY131" fmla="*/ 2387397 h 8346397"/>
              <a:gd name="connsiteX132" fmla="*/ 1272627 w 4162401"/>
              <a:gd name="connsiteY132" fmla="*/ 2437403 h 8346397"/>
              <a:gd name="connsiteX133" fmla="*/ 1329777 w 4162401"/>
              <a:gd name="connsiteY133" fmla="*/ 2458834 h 8346397"/>
              <a:gd name="connsiteX134" fmla="*/ 1422646 w 4162401"/>
              <a:gd name="connsiteY134" fmla="*/ 2535034 h 8346397"/>
              <a:gd name="connsiteX135" fmla="*/ 1508371 w 4162401"/>
              <a:gd name="connsiteY135" fmla="*/ 2568373 h 8346397"/>
              <a:gd name="connsiteX136" fmla="*/ 1641721 w 4162401"/>
              <a:gd name="connsiteY136" fmla="*/ 2716009 h 8346397"/>
              <a:gd name="connsiteX137" fmla="*/ 1725065 w 4162401"/>
              <a:gd name="connsiteY137" fmla="*/ 2870790 h 8346397"/>
              <a:gd name="connsiteX138" fmla="*/ 1850477 w 4162401"/>
              <a:gd name="connsiteY138" fmla="*/ 2931907 h 8346397"/>
              <a:gd name="connsiteX139" fmla="*/ 1896514 w 4162401"/>
              <a:gd name="connsiteY139" fmla="*/ 2977947 h 8346397"/>
              <a:gd name="connsiteX140" fmla="*/ 1927471 w 4162401"/>
              <a:gd name="connsiteY140" fmla="*/ 3082722 h 8346397"/>
              <a:gd name="connsiteX141" fmla="*/ 1989383 w 4162401"/>
              <a:gd name="connsiteY141" fmla="*/ 3185115 h 8346397"/>
              <a:gd name="connsiteX142" fmla="*/ 2051296 w 4162401"/>
              <a:gd name="connsiteY142" fmla="*/ 3223215 h 8346397"/>
              <a:gd name="connsiteX143" fmla="*/ 2182265 w 4162401"/>
              <a:gd name="connsiteY143" fmla="*/ 3370853 h 8346397"/>
              <a:gd name="connsiteX144" fmla="*/ 2325139 w 4162401"/>
              <a:gd name="connsiteY144" fmla="*/ 3447053 h 8346397"/>
              <a:gd name="connsiteX145" fmla="*/ 2384671 w 4162401"/>
              <a:gd name="connsiteY145" fmla="*/ 3532778 h 8346397"/>
              <a:gd name="connsiteX146" fmla="*/ 2432296 w 4162401"/>
              <a:gd name="connsiteY146" fmla="*/ 3599453 h 8346397"/>
              <a:gd name="connsiteX147" fmla="*/ 2479921 w 4162401"/>
              <a:gd name="connsiteY147" fmla="*/ 3589929 h 8346397"/>
              <a:gd name="connsiteX148" fmla="*/ 2484683 w 4162401"/>
              <a:gd name="connsiteY148" fmla="*/ 3742328 h 8346397"/>
              <a:gd name="connsiteX149" fmla="*/ 2537071 w 4162401"/>
              <a:gd name="connsiteY149" fmla="*/ 3835197 h 8346397"/>
              <a:gd name="connsiteX150" fmla="*/ 2529927 w 4162401"/>
              <a:gd name="connsiteY150" fmla="*/ 3873297 h 8346397"/>
              <a:gd name="connsiteX151" fmla="*/ 2598983 w 4162401"/>
              <a:gd name="connsiteY151" fmla="*/ 3909015 h 8346397"/>
              <a:gd name="connsiteX152" fmla="*/ 2656133 w 4162401"/>
              <a:gd name="connsiteY152" fmla="*/ 3854247 h 8346397"/>
              <a:gd name="connsiteX153" fmla="*/ 2689471 w 4162401"/>
              <a:gd name="connsiteY153" fmla="*/ 3937590 h 8346397"/>
              <a:gd name="connsiteX154" fmla="*/ 2734715 w 4162401"/>
              <a:gd name="connsiteY154" fmla="*/ 3982834 h 8346397"/>
              <a:gd name="connsiteX155" fmla="*/ 2808533 w 4162401"/>
              <a:gd name="connsiteY155" fmla="*/ 4006647 h 8346397"/>
              <a:gd name="connsiteX156" fmla="*/ 2860921 w 4162401"/>
              <a:gd name="connsiteY156" fmla="*/ 4075703 h 8346397"/>
              <a:gd name="connsiteX157" fmla="*/ 2946646 w 4162401"/>
              <a:gd name="connsiteY157" fmla="*/ 4130472 h 8346397"/>
              <a:gd name="connsiteX158" fmla="*/ 2999033 w 4162401"/>
              <a:gd name="connsiteY158" fmla="*/ 4163809 h 8346397"/>
              <a:gd name="connsiteX159" fmla="*/ 2870446 w 4162401"/>
              <a:gd name="connsiteY159" fmla="*/ 4256678 h 8346397"/>
              <a:gd name="connsiteX160" fmla="*/ 2868064 w 4162401"/>
              <a:gd name="connsiteY160" fmla="*/ 4311446 h 8346397"/>
              <a:gd name="connsiteX161" fmla="*/ 2970458 w 4162401"/>
              <a:gd name="connsiteY161" fmla="*/ 4428128 h 8346397"/>
              <a:gd name="connsiteX162" fmla="*/ 3065708 w 4162401"/>
              <a:gd name="connsiteY162" fmla="*/ 4490040 h 8346397"/>
              <a:gd name="connsiteX163" fmla="*/ 3096665 w 4162401"/>
              <a:gd name="connsiteY163" fmla="*/ 4528140 h 8346397"/>
              <a:gd name="connsiteX164" fmla="*/ 3082377 w 4162401"/>
              <a:gd name="connsiteY164" fmla="*/ 4609103 h 8346397"/>
              <a:gd name="connsiteX165" fmla="*/ 3077615 w 4162401"/>
              <a:gd name="connsiteY165" fmla="*/ 4692447 h 8346397"/>
              <a:gd name="connsiteX166" fmla="*/ 3034752 w 4162401"/>
              <a:gd name="connsiteY166" fmla="*/ 4701972 h 8346397"/>
              <a:gd name="connsiteX167" fmla="*/ 3008558 w 4162401"/>
              <a:gd name="connsiteY167" fmla="*/ 4718640 h 8346397"/>
              <a:gd name="connsiteX168" fmla="*/ 3053802 w 4162401"/>
              <a:gd name="connsiteY168" fmla="*/ 4795632 h 8346397"/>
              <a:gd name="connsiteX169" fmla="*/ 3037133 w 4162401"/>
              <a:gd name="connsiteY169" fmla="*/ 4868659 h 8346397"/>
              <a:gd name="connsiteX170" fmla="*/ 3020465 w 4162401"/>
              <a:gd name="connsiteY170" fmla="*/ 5004390 h 8346397"/>
              <a:gd name="connsiteX171" fmla="*/ 2982365 w 4162401"/>
              <a:gd name="connsiteY171" fmla="*/ 5044872 h 8346397"/>
              <a:gd name="connsiteX172" fmla="*/ 2965696 w 4162401"/>
              <a:gd name="connsiteY172" fmla="*/ 5166315 h 8346397"/>
              <a:gd name="connsiteX173" fmla="*/ 2937121 w 4162401"/>
              <a:gd name="connsiteY173" fmla="*/ 5285378 h 8346397"/>
              <a:gd name="connsiteX174" fmla="*/ 2989508 w 4162401"/>
              <a:gd name="connsiteY174" fmla="*/ 5302047 h 8346397"/>
              <a:gd name="connsiteX175" fmla="*/ 2987127 w 4162401"/>
              <a:gd name="connsiteY175" fmla="*/ 5347290 h 8346397"/>
              <a:gd name="connsiteX176" fmla="*/ 2984746 w 4162401"/>
              <a:gd name="connsiteY176" fmla="*/ 5402059 h 8346397"/>
              <a:gd name="connsiteX177" fmla="*/ 3041896 w 4162401"/>
              <a:gd name="connsiteY177" fmla="*/ 5471115 h 8346397"/>
              <a:gd name="connsiteX178" fmla="*/ 3089521 w 4162401"/>
              <a:gd name="connsiteY178" fmla="*/ 5597322 h 8346397"/>
              <a:gd name="connsiteX179" fmla="*/ 2996652 w 4162401"/>
              <a:gd name="connsiteY179" fmla="*/ 5887834 h 8346397"/>
              <a:gd name="connsiteX180" fmla="*/ 3018083 w 4162401"/>
              <a:gd name="connsiteY180" fmla="*/ 5942603 h 8346397"/>
              <a:gd name="connsiteX181" fmla="*/ 3044277 w 4162401"/>
              <a:gd name="connsiteY181" fmla="*/ 5994990 h 8346397"/>
              <a:gd name="connsiteX182" fmla="*/ 3049040 w 4162401"/>
              <a:gd name="connsiteY182" fmla="*/ 6099765 h 8346397"/>
              <a:gd name="connsiteX183" fmla="*/ 3028402 w 4162401"/>
              <a:gd name="connsiteY183" fmla="*/ 6195807 h 8346397"/>
              <a:gd name="connsiteX184" fmla="*/ 2956170 w 4162401"/>
              <a:gd name="connsiteY184" fmla="*/ 6259310 h 8346397"/>
              <a:gd name="connsiteX185" fmla="*/ 2920452 w 4162401"/>
              <a:gd name="connsiteY185" fmla="*/ 6240259 h 8346397"/>
              <a:gd name="connsiteX186" fmla="*/ 2849015 w 4162401"/>
              <a:gd name="connsiteY186" fmla="*/ 6252165 h 8346397"/>
              <a:gd name="connsiteX187" fmla="*/ 2713283 w 4162401"/>
              <a:gd name="connsiteY187" fmla="*/ 6364084 h 8346397"/>
              <a:gd name="connsiteX188" fmla="*/ 2606127 w 4162401"/>
              <a:gd name="connsiteY188" fmla="*/ 6349797 h 8346397"/>
              <a:gd name="connsiteX189" fmla="*/ 2575171 w 4162401"/>
              <a:gd name="connsiteY189" fmla="*/ 6378372 h 8346397"/>
              <a:gd name="connsiteX190" fmla="*/ 2508495 w 4162401"/>
              <a:gd name="connsiteY190" fmla="*/ 6423614 h 8346397"/>
              <a:gd name="connsiteX191" fmla="*/ 2391815 w 4162401"/>
              <a:gd name="connsiteY191" fmla="*/ 6411709 h 8346397"/>
              <a:gd name="connsiteX192" fmla="*/ 2368002 w 4162401"/>
              <a:gd name="connsiteY192" fmla="*/ 6528390 h 8346397"/>
              <a:gd name="connsiteX193" fmla="*/ 2363240 w 4162401"/>
              <a:gd name="connsiteY193" fmla="*/ 6564109 h 8346397"/>
              <a:gd name="connsiteX194" fmla="*/ 2339428 w 4162401"/>
              <a:gd name="connsiteY194" fmla="*/ 6583159 h 8346397"/>
              <a:gd name="connsiteX195" fmla="*/ 2141783 w 4162401"/>
              <a:gd name="connsiteY195" fmla="*/ 6535534 h 8346397"/>
              <a:gd name="connsiteX196" fmla="*/ 2103683 w 4162401"/>
              <a:gd name="connsiteY196" fmla="*/ 6587922 h 8346397"/>
              <a:gd name="connsiteX197" fmla="*/ 2072727 w 4162401"/>
              <a:gd name="connsiteY197" fmla="*/ 6683172 h 8346397"/>
              <a:gd name="connsiteX198" fmla="*/ 2039389 w 4162401"/>
              <a:gd name="connsiteY198" fmla="*/ 6747465 h 8346397"/>
              <a:gd name="connsiteX199" fmla="*/ 2051296 w 4162401"/>
              <a:gd name="connsiteY199" fmla="*/ 6809378 h 8346397"/>
              <a:gd name="connsiteX200" fmla="*/ 2184646 w 4162401"/>
              <a:gd name="connsiteY200" fmla="*/ 6921297 h 8346397"/>
              <a:gd name="connsiteX201" fmla="*/ 2253702 w 4162401"/>
              <a:gd name="connsiteY201" fmla="*/ 6954634 h 8346397"/>
              <a:gd name="connsiteX202" fmla="*/ 2237033 w 4162401"/>
              <a:gd name="connsiteY202" fmla="*/ 6978447 h 8346397"/>
              <a:gd name="connsiteX203" fmla="*/ 2201315 w 4162401"/>
              <a:gd name="connsiteY203" fmla="*/ 6997497 h 8346397"/>
              <a:gd name="connsiteX204" fmla="*/ 2234652 w 4162401"/>
              <a:gd name="connsiteY204" fmla="*/ 7073697 h 8346397"/>
              <a:gd name="connsiteX205" fmla="*/ 2203696 w 4162401"/>
              <a:gd name="connsiteY205" fmla="*/ 7095128 h 8346397"/>
              <a:gd name="connsiteX206" fmla="*/ 2098921 w 4162401"/>
              <a:gd name="connsiteY206" fmla="*/ 7033215 h 8346397"/>
              <a:gd name="connsiteX207" fmla="*/ 2056058 w 4162401"/>
              <a:gd name="connsiteY207" fmla="*/ 7059409 h 8346397"/>
              <a:gd name="connsiteX208" fmla="*/ 1996527 w 4162401"/>
              <a:gd name="connsiteY208" fmla="*/ 6957015 h 8346397"/>
              <a:gd name="connsiteX209" fmla="*/ 1879846 w 4162401"/>
              <a:gd name="connsiteY209" fmla="*/ 6983209 h 8346397"/>
              <a:gd name="connsiteX210" fmla="*/ 1815552 w 4162401"/>
              <a:gd name="connsiteY210" fmla="*/ 6987972 h 8346397"/>
              <a:gd name="connsiteX211" fmla="*/ 1765546 w 4162401"/>
              <a:gd name="connsiteY211" fmla="*/ 6983210 h 8346397"/>
              <a:gd name="connsiteX212" fmla="*/ 1708396 w 4162401"/>
              <a:gd name="connsiteY212" fmla="*/ 7028453 h 8346397"/>
              <a:gd name="connsiteX213" fmla="*/ 1529802 w 4162401"/>
              <a:gd name="connsiteY213" fmla="*/ 6987972 h 8346397"/>
              <a:gd name="connsiteX214" fmla="*/ 1553614 w 4162401"/>
              <a:gd name="connsiteY214" fmla="*/ 7114178 h 8346397"/>
              <a:gd name="connsiteX215" fmla="*/ 1477415 w 4162401"/>
              <a:gd name="connsiteY215" fmla="*/ 7159422 h 8346397"/>
              <a:gd name="connsiteX216" fmla="*/ 1415502 w 4162401"/>
              <a:gd name="connsiteY216" fmla="*/ 7226096 h 8346397"/>
              <a:gd name="connsiteX217" fmla="*/ 1265483 w 4162401"/>
              <a:gd name="connsiteY217" fmla="*/ 7218953 h 8346397"/>
              <a:gd name="connsiteX218" fmla="*/ 1213096 w 4162401"/>
              <a:gd name="connsiteY218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687216 w 4162401"/>
              <a:gd name="connsiteY6" fmla="*/ 4466226 h 8346397"/>
              <a:gd name="connsiteX7" fmla="*/ 3668166 w 4162401"/>
              <a:gd name="connsiteY7" fmla="*/ 4368595 h 8346397"/>
              <a:gd name="connsiteX8" fmla="*/ 3415752 w 4162401"/>
              <a:gd name="connsiteY8" fmla="*/ 4042363 h 8346397"/>
              <a:gd name="connsiteX9" fmla="*/ 3263352 w 4162401"/>
              <a:gd name="connsiteY9" fmla="*/ 3978070 h 8346397"/>
              <a:gd name="connsiteX10" fmla="*/ 3215727 w 4162401"/>
              <a:gd name="connsiteY10" fmla="*/ 3963782 h 8346397"/>
              <a:gd name="connsiteX11" fmla="*/ 3227633 w 4162401"/>
              <a:gd name="connsiteY11" fmla="*/ 3937588 h 8346397"/>
              <a:gd name="connsiteX12" fmla="*/ 3275259 w 4162401"/>
              <a:gd name="connsiteY12" fmla="*/ 3913776 h 8346397"/>
              <a:gd name="connsiteX13" fmla="*/ 3127621 w 4162401"/>
              <a:gd name="connsiteY13" fmla="*/ 3851863 h 8346397"/>
              <a:gd name="connsiteX14" fmla="*/ 2996652 w 4162401"/>
              <a:gd name="connsiteY14" fmla="*/ 3739945 h 8346397"/>
              <a:gd name="connsiteX15" fmla="*/ 2591839 w 4162401"/>
              <a:gd name="connsiteY15" fmla="*/ 3354183 h 8346397"/>
              <a:gd name="connsiteX16" fmla="*/ 2468015 w 4162401"/>
              <a:gd name="connsiteY16" fmla="*/ 3049382 h 8346397"/>
              <a:gd name="connsiteX17" fmla="*/ 2432296 w 4162401"/>
              <a:gd name="connsiteY17" fmla="*/ 2961276 h 8346397"/>
              <a:gd name="connsiteX18" fmla="*/ 2387052 w 4162401"/>
              <a:gd name="connsiteY18" fmla="*/ 2954132 h 8346397"/>
              <a:gd name="connsiteX19" fmla="*/ 2365621 w 4162401"/>
              <a:gd name="connsiteY19" fmla="*/ 2958895 h 8346397"/>
              <a:gd name="connsiteX20" fmla="*/ 2315615 w 4162401"/>
              <a:gd name="connsiteY20" fmla="*/ 2896982 h 8346397"/>
              <a:gd name="connsiteX21" fmla="*/ 2234652 w 4162401"/>
              <a:gd name="connsiteY21" fmla="*/ 2880313 h 8346397"/>
              <a:gd name="connsiteX22" fmla="*/ 2182265 w 4162401"/>
              <a:gd name="connsiteY22" fmla="*/ 2811257 h 8346397"/>
              <a:gd name="connsiteX23" fmla="*/ 2115590 w 4162401"/>
              <a:gd name="connsiteY23" fmla="*/ 2727913 h 8346397"/>
              <a:gd name="connsiteX24" fmla="*/ 2091777 w 4162401"/>
              <a:gd name="connsiteY24" fmla="*/ 2670763 h 8346397"/>
              <a:gd name="connsiteX25" fmla="*/ 2006845 w 4162401"/>
              <a:gd name="connsiteY25" fmla="*/ 2527095 h 8346397"/>
              <a:gd name="connsiteX26" fmla="*/ 1953665 w 4162401"/>
              <a:gd name="connsiteY26" fmla="*/ 2451688 h 8346397"/>
              <a:gd name="connsiteX27" fmla="*/ 2006052 w 4162401"/>
              <a:gd name="connsiteY27" fmla="*/ 2337388 h 8346397"/>
              <a:gd name="connsiteX28" fmla="*/ 2072727 w 4162401"/>
              <a:gd name="connsiteY28" fmla="*/ 2256426 h 8346397"/>
              <a:gd name="connsiteX29" fmla="*/ 2056058 w 4162401"/>
              <a:gd name="connsiteY29" fmla="*/ 2223088 h 8346397"/>
              <a:gd name="connsiteX30" fmla="*/ 2067965 w 4162401"/>
              <a:gd name="connsiteY30" fmla="*/ 2130220 h 8346397"/>
              <a:gd name="connsiteX31" fmla="*/ 2137021 w 4162401"/>
              <a:gd name="connsiteY31" fmla="*/ 1992107 h 8346397"/>
              <a:gd name="connsiteX32" fmla="*/ 2165596 w 4162401"/>
              <a:gd name="connsiteY32" fmla="*/ 1944482 h 8346397"/>
              <a:gd name="connsiteX33" fmla="*/ 2203696 w 4162401"/>
              <a:gd name="connsiteY33" fmla="*/ 1937338 h 8346397"/>
              <a:gd name="connsiteX34" fmla="*/ 2198933 w 4162401"/>
              <a:gd name="connsiteY34" fmla="*/ 1906382 h 8346397"/>
              <a:gd name="connsiteX35" fmla="*/ 2406102 w 4162401"/>
              <a:gd name="connsiteY35" fmla="*/ 1782557 h 8346397"/>
              <a:gd name="connsiteX36" fmla="*/ 2494208 w 4162401"/>
              <a:gd name="connsiteY36" fmla="*/ 1715882 h 8346397"/>
              <a:gd name="connsiteX37" fmla="*/ 2513258 w 4162401"/>
              <a:gd name="connsiteY37" fmla="*/ 1630157 h 8346397"/>
              <a:gd name="connsiteX38" fmla="*/ 2522784 w 4162401"/>
              <a:gd name="connsiteY38" fmla="*/ 1584913 h 8346397"/>
              <a:gd name="connsiteX39" fmla="*/ 2577552 w 4162401"/>
              <a:gd name="connsiteY39" fmla="*/ 1527763 h 8346397"/>
              <a:gd name="connsiteX40" fmla="*/ 2606127 w 4162401"/>
              <a:gd name="connsiteY40" fmla="*/ 1499188 h 8346397"/>
              <a:gd name="connsiteX41" fmla="*/ 2634702 w 4162401"/>
              <a:gd name="connsiteY41" fmla="*/ 1492045 h 8346397"/>
              <a:gd name="connsiteX42" fmla="*/ 2672802 w 4162401"/>
              <a:gd name="connsiteY42" fmla="*/ 1368220 h 8346397"/>
              <a:gd name="connsiteX43" fmla="*/ 2806153 w 4162401"/>
              <a:gd name="connsiteY43" fmla="*/ 1334883 h 8346397"/>
              <a:gd name="connsiteX44" fmla="*/ 2944265 w 4162401"/>
              <a:gd name="connsiteY44" fmla="*/ 1325357 h 8346397"/>
              <a:gd name="connsiteX45" fmla="*/ 2968077 w 4162401"/>
              <a:gd name="connsiteY45" fmla="*/ 1206295 h 8346397"/>
              <a:gd name="connsiteX46" fmla="*/ 3049040 w 4162401"/>
              <a:gd name="connsiteY46" fmla="*/ 1169783 h 8346397"/>
              <a:gd name="connsiteX47" fmla="*/ 3153814 w 4162401"/>
              <a:gd name="connsiteY47" fmla="*/ 1125332 h 8346397"/>
              <a:gd name="connsiteX48" fmla="*/ 3225252 w 4162401"/>
              <a:gd name="connsiteY48" fmla="*/ 1049132 h 8346397"/>
              <a:gd name="connsiteX49" fmla="*/ 3310977 w 4162401"/>
              <a:gd name="connsiteY49" fmla="*/ 996745 h 8346397"/>
              <a:gd name="connsiteX50" fmla="*/ 3056977 w 4162401"/>
              <a:gd name="connsiteY50" fmla="*/ 982457 h 8346397"/>
              <a:gd name="connsiteX51" fmla="*/ 2958552 w 4162401"/>
              <a:gd name="connsiteY51" fmla="*/ 976107 h 8346397"/>
              <a:gd name="connsiteX52" fmla="*/ 2926802 w 4162401"/>
              <a:gd name="connsiteY52" fmla="*/ 906257 h 8346397"/>
              <a:gd name="connsiteX53" fmla="*/ 2866477 w 4162401"/>
              <a:gd name="connsiteY53" fmla="*/ 893559 h 8346397"/>
              <a:gd name="connsiteX54" fmla="*/ 2799802 w 4162401"/>
              <a:gd name="connsiteY54" fmla="*/ 874507 h 8346397"/>
              <a:gd name="connsiteX55" fmla="*/ 2761702 w 4162401"/>
              <a:gd name="connsiteY55" fmla="*/ 807832 h 8346397"/>
              <a:gd name="connsiteX56" fmla="*/ 2609302 w 4162401"/>
              <a:gd name="connsiteY56" fmla="*/ 760207 h 8346397"/>
              <a:gd name="connsiteX57" fmla="*/ 2580727 w 4162401"/>
              <a:gd name="connsiteY57" fmla="*/ 604632 h 8346397"/>
              <a:gd name="connsiteX58" fmla="*/ 2526752 w 4162401"/>
              <a:gd name="connsiteY58" fmla="*/ 531609 h 8346397"/>
              <a:gd name="connsiteX59" fmla="*/ 2596602 w 4162401"/>
              <a:gd name="connsiteY59" fmla="*/ 407782 h 8346397"/>
              <a:gd name="connsiteX60" fmla="*/ 2629939 w 4162401"/>
              <a:gd name="connsiteY60" fmla="*/ 310947 h 8346397"/>
              <a:gd name="connsiteX61" fmla="*/ 2517227 w 4162401"/>
              <a:gd name="connsiteY61" fmla="*/ 239507 h 8346397"/>
              <a:gd name="connsiteX62" fmla="*/ 2402927 w 4162401"/>
              <a:gd name="connsiteY62" fmla="*/ 271257 h 8346397"/>
              <a:gd name="connsiteX63" fmla="*/ 2275927 w 4162401"/>
              <a:gd name="connsiteY63" fmla="*/ 198232 h 8346397"/>
              <a:gd name="connsiteX64" fmla="*/ 2133052 w 4162401"/>
              <a:gd name="connsiteY64" fmla="*/ 233157 h 8346397"/>
              <a:gd name="connsiteX65" fmla="*/ 1913977 w 4162401"/>
              <a:gd name="connsiteY65" fmla="*/ 36309 h 8346397"/>
              <a:gd name="connsiteX66" fmla="*/ 1777452 w 4162401"/>
              <a:gd name="connsiteY66" fmla="*/ 13289 h 8346397"/>
              <a:gd name="connsiteX67" fmla="*/ 1703633 w 4162401"/>
              <a:gd name="connsiteY67" fmla="*/ 41864 h 8346397"/>
              <a:gd name="connsiteX68" fmla="*/ 1615527 w 4162401"/>
              <a:gd name="connsiteY68" fmla="*/ 75203 h 8346397"/>
              <a:gd name="connsiteX69" fmla="*/ 1515515 w 4162401"/>
              <a:gd name="connsiteY69" fmla="*/ 129971 h 8346397"/>
              <a:gd name="connsiteX70" fmla="*/ 1525040 w 4162401"/>
              <a:gd name="connsiteY70" fmla="*/ 194264 h 8346397"/>
              <a:gd name="connsiteX71" fmla="*/ 1505990 w 4162401"/>
              <a:gd name="connsiteY71" fmla="*/ 251415 h 8346397"/>
              <a:gd name="connsiteX72" fmla="*/ 1413121 w 4162401"/>
              <a:gd name="connsiteY72" fmla="*/ 270464 h 8346397"/>
              <a:gd name="connsiteX73" fmla="*/ 1339302 w 4162401"/>
              <a:gd name="connsiteY73" fmla="*/ 306184 h 8346397"/>
              <a:gd name="connsiteX74" fmla="*/ 1260721 w 4162401"/>
              <a:gd name="connsiteY74" fmla="*/ 346665 h 8346397"/>
              <a:gd name="connsiteX75" fmla="*/ 1191665 w 4162401"/>
              <a:gd name="connsiteY75" fmla="*/ 272847 h 8346397"/>
              <a:gd name="connsiteX76" fmla="*/ 1082127 w 4162401"/>
              <a:gd name="connsiteY76" fmla="*/ 353809 h 8346397"/>
              <a:gd name="connsiteX77" fmla="*/ 1020215 w 4162401"/>
              <a:gd name="connsiteY77" fmla="*/ 420484 h 8346397"/>
              <a:gd name="connsiteX78" fmla="*/ 858290 w 4162401"/>
              <a:gd name="connsiteY78" fmla="*/ 301422 h 8346397"/>
              <a:gd name="connsiteX79" fmla="*/ 796377 w 4162401"/>
              <a:gd name="connsiteY79" fmla="*/ 406196 h 8346397"/>
              <a:gd name="connsiteX80" fmla="*/ 755896 w 4162401"/>
              <a:gd name="connsiteY80" fmla="*/ 341903 h 8346397"/>
              <a:gd name="connsiteX81" fmla="*/ 689221 w 4162401"/>
              <a:gd name="connsiteY81" fmla="*/ 270465 h 8346397"/>
              <a:gd name="connsiteX82" fmla="*/ 667790 w 4162401"/>
              <a:gd name="connsiteY82" fmla="*/ 313328 h 8346397"/>
              <a:gd name="connsiteX83" fmla="*/ 620165 w 4162401"/>
              <a:gd name="connsiteY83" fmla="*/ 382384 h 8346397"/>
              <a:gd name="connsiteX84" fmla="*/ 589208 w 4162401"/>
              <a:gd name="connsiteY84" fmla="*/ 396672 h 8346397"/>
              <a:gd name="connsiteX85" fmla="*/ 498721 w 4162401"/>
              <a:gd name="connsiteY85" fmla="*/ 482397 h 8346397"/>
              <a:gd name="connsiteX86" fmla="*/ 396327 w 4162401"/>
              <a:gd name="connsiteY86" fmla="*/ 380003 h 8346397"/>
              <a:gd name="connsiteX87" fmla="*/ 243927 w 4162401"/>
              <a:gd name="connsiteY87" fmla="*/ 294278 h 8346397"/>
              <a:gd name="connsiteX88" fmla="*/ 174871 w 4162401"/>
              <a:gd name="connsiteY88" fmla="*/ 327615 h 8346397"/>
              <a:gd name="connsiteX89" fmla="*/ 127246 w 4162401"/>
              <a:gd name="connsiteY89" fmla="*/ 410959 h 8346397"/>
              <a:gd name="connsiteX90" fmla="*/ 43902 w 4162401"/>
              <a:gd name="connsiteY90" fmla="*/ 472872 h 8346397"/>
              <a:gd name="connsiteX91" fmla="*/ 8183 w 4162401"/>
              <a:gd name="connsiteY91" fmla="*/ 484778 h 8346397"/>
              <a:gd name="connsiteX92" fmla="*/ 198683 w 4162401"/>
              <a:gd name="connsiteY92" fmla="*/ 689565 h 8346397"/>
              <a:gd name="connsiteX93" fmla="*/ 265359 w 4162401"/>
              <a:gd name="connsiteY93" fmla="*/ 706234 h 8346397"/>
              <a:gd name="connsiteX94" fmla="*/ 298697 w 4162401"/>
              <a:gd name="connsiteY94" fmla="*/ 730047 h 8346397"/>
              <a:gd name="connsiteX95" fmla="*/ 296315 w 4162401"/>
              <a:gd name="connsiteY95" fmla="*/ 901496 h 8346397"/>
              <a:gd name="connsiteX96" fmla="*/ 362990 w 4162401"/>
              <a:gd name="connsiteY96" fmla="*/ 906259 h 8346397"/>
              <a:gd name="connsiteX97" fmla="*/ 401090 w 4162401"/>
              <a:gd name="connsiteY97" fmla="*/ 856253 h 8346397"/>
              <a:gd name="connsiteX98" fmla="*/ 482052 w 4162401"/>
              <a:gd name="connsiteY98" fmla="*/ 894353 h 8346397"/>
              <a:gd name="connsiteX99" fmla="*/ 420140 w 4162401"/>
              <a:gd name="connsiteY99" fmla="*/ 1039609 h 8346397"/>
              <a:gd name="connsiteX100" fmla="*/ 434427 w 4162401"/>
              <a:gd name="connsiteY100" fmla="*/ 1087234 h 8346397"/>
              <a:gd name="connsiteX101" fmla="*/ 379658 w 4162401"/>
              <a:gd name="connsiteY101" fmla="*/ 1139622 h 8346397"/>
              <a:gd name="connsiteX102" fmla="*/ 415377 w 4162401"/>
              <a:gd name="connsiteY102" fmla="*/ 1168196 h 8346397"/>
              <a:gd name="connsiteX103" fmla="*/ 486815 w 4162401"/>
              <a:gd name="connsiteY103" fmla="*/ 1256303 h 8346397"/>
              <a:gd name="connsiteX104" fmla="*/ 527296 w 4162401"/>
              <a:gd name="connsiteY104" fmla="*/ 1344409 h 8346397"/>
              <a:gd name="connsiteX105" fmla="*/ 636833 w 4162401"/>
              <a:gd name="connsiteY105" fmla="*/ 1396797 h 8346397"/>
              <a:gd name="connsiteX106" fmla="*/ 746371 w 4162401"/>
              <a:gd name="connsiteY106" fmla="*/ 1420609 h 8346397"/>
              <a:gd name="connsiteX107" fmla="*/ 829715 w 4162401"/>
              <a:gd name="connsiteY107" fmla="*/ 1468234 h 8346397"/>
              <a:gd name="connsiteX108" fmla="*/ 913058 w 4162401"/>
              <a:gd name="connsiteY108" fmla="*/ 1442040 h 8346397"/>
              <a:gd name="connsiteX109" fmla="*/ 994021 w 4162401"/>
              <a:gd name="connsiteY109" fmla="*/ 1368222 h 8346397"/>
              <a:gd name="connsiteX110" fmla="*/ 1103558 w 4162401"/>
              <a:gd name="connsiteY110" fmla="*/ 1351553 h 8346397"/>
              <a:gd name="connsiteX111" fmla="*/ 1170233 w 4162401"/>
              <a:gd name="connsiteY111" fmla="*/ 1356315 h 8346397"/>
              <a:gd name="connsiteX112" fmla="*/ 1329777 w 4162401"/>
              <a:gd name="connsiteY112" fmla="*/ 1465853 h 8346397"/>
              <a:gd name="connsiteX113" fmla="*/ 1389308 w 4162401"/>
              <a:gd name="connsiteY113" fmla="*/ 1494428 h 8346397"/>
              <a:gd name="connsiteX114" fmla="*/ 1260721 w 4162401"/>
              <a:gd name="connsiteY114" fmla="*/ 1596822 h 8346397"/>
              <a:gd name="connsiteX115" fmla="*/ 1263102 w 4162401"/>
              <a:gd name="connsiteY115" fmla="*/ 1661115 h 8346397"/>
              <a:gd name="connsiteX116" fmla="*/ 1425027 w 4162401"/>
              <a:gd name="connsiteY116" fmla="*/ 1613490 h 8346397"/>
              <a:gd name="connsiteX117" fmla="*/ 1386927 w 4162401"/>
              <a:gd name="connsiteY117" fmla="*/ 1677784 h 8346397"/>
              <a:gd name="connsiteX118" fmla="*/ 1405977 w 4162401"/>
              <a:gd name="connsiteY118" fmla="*/ 1751603 h 8346397"/>
              <a:gd name="connsiteX119" fmla="*/ 1517896 w 4162401"/>
              <a:gd name="connsiteY119" fmla="*/ 1787322 h 8346397"/>
              <a:gd name="connsiteX120" fmla="*/ 1591715 w 4162401"/>
              <a:gd name="connsiteY120" fmla="*/ 1803990 h 8346397"/>
              <a:gd name="connsiteX121" fmla="*/ 1501227 w 4162401"/>
              <a:gd name="connsiteY121" fmla="*/ 1934959 h 8346397"/>
              <a:gd name="connsiteX122" fmla="*/ 1494083 w 4162401"/>
              <a:gd name="connsiteY122" fmla="*/ 1984965 h 8346397"/>
              <a:gd name="connsiteX123" fmla="*/ 1422646 w 4162401"/>
              <a:gd name="connsiteY123" fmla="*/ 2020684 h 8346397"/>
              <a:gd name="connsiteX124" fmla="*/ 1391690 w 4162401"/>
              <a:gd name="connsiteY124" fmla="*/ 2082597 h 8346397"/>
              <a:gd name="connsiteX125" fmla="*/ 1260721 w 4162401"/>
              <a:gd name="connsiteY125" fmla="*/ 2056403 h 8346397"/>
              <a:gd name="connsiteX126" fmla="*/ 1139277 w 4162401"/>
              <a:gd name="connsiteY126" fmla="*/ 2056402 h 8346397"/>
              <a:gd name="connsiteX127" fmla="*/ 1072602 w 4162401"/>
              <a:gd name="connsiteY127" fmla="*/ 2084978 h 8346397"/>
              <a:gd name="connsiteX128" fmla="*/ 1065458 w 4162401"/>
              <a:gd name="connsiteY128" fmla="*/ 2184990 h 8346397"/>
              <a:gd name="connsiteX129" fmla="*/ 977352 w 4162401"/>
              <a:gd name="connsiteY129" fmla="*/ 2273097 h 8346397"/>
              <a:gd name="connsiteX130" fmla="*/ 1120227 w 4162401"/>
              <a:gd name="connsiteY130" fmla="*/ 2335009 h 8346397"/>
              <a:gd name="connsiteX131" fmla="*/ 1170234 w 4162401"/>
              <a:gd name="connsiteY131" fmla="*/ 2370727 h 8346397"/>
              <a:gd name="connsiteX132" fmla="*/ 1222621 w 4162401"/>
              <a:gd name="connsiteY132" fmla="*/ 2387397 h 8346397"/>
              <a:gd name="connsiteX133" fmla="*/ 1272627 w 4162401"/>
              <a:gd name="connsiteY133" fmla="*/ 2437403 h 8346397"/>
              <a:gd name="connsiteX134" fmla="*/ 1329777 w 4162401"/>
              <a:gd name="connsiteY134" fmla="*/ 2458834 h 8346397"/>
              <a:gd name="connsiteX135" fmla="*/ 1422646 w 4162401"/>
              <a:gd name="connsiteY135" fmla="*/ 2535034 h 8346397"/>
              <a:gd name="connsiteX136" fmla="*/ 1508371 w 4162401"/>
              <a:gd name="connsiteY136" fmla="*/ 2568373 h 8346397"/>
              <a:gd name="connsiteX137" fmla="*/ 1641721 w 4162401"/>
              <a:gd name="connsiteY137" fmla="*/ 2716009 h 8346397"/>
              <a:gd name="connsiteX138" fmla="*/ 1725065 w 4162401"/>
              <a:gd name="connsiteY138" fmla="*/ 2870790 h 8346397"/>
              <a:gd name="connsiteX139" fmla="*/ 1850477 w 4162401"/>
              <a:gd name="connsiteY139" fmla="*/ 2931907 h 8346397"/>
              <a:gd name="connsiteX140" fmla="*/ 1896514 w 4162401"/>
              <a:gd name="connsiteY140" fmla="*/ 2977947 h 8346397"/>
              <a:gd name="connsiteX141" fmla="*/ 1927471 w 4162401"/>
              <a:gd name="connsiteY141" fmla="*/ 3082722 h 8346397"/>
              <a:gd name="connsiteX142" fmla="*/ 1989383 w 4162401"/>
              <a:gd name="connsiteY142" fmla="*/ 3185115 h 8346397"/>
              <a:gd name="connsiteX143" fmla="*/ 2051296 w 4162401"/>
              <a:gd name="connsiteY143" fmla="*/ 3223215 h 8346397"/>
              <a:gd name="connsiteX144" fmla="*/ 2182265 w 4162401"/>
              <a:gd name="connsiteY144" fmla="*/ 3370853 h 8346397"/>
              <a:gd name="connsiteX145" fmla="*/ 2325139 w 4162401"/>
              <a:gd name="connsiteY145" fmla="*/ 3447053 h 8346397"/>
              <a:gd name="connsiteX146" fmla="*/ 2384671 w 4162401"/>
              <a:gd name="connsiteY146" fmla="*/ 3532778 h 8346397"/>
              <a:gd name="connsiteX147" fmla="*/ 2432296 w 4162401"/>
              <a:gd name="connsiteY147" fmla="*/ 3599453 h 8346397"/>
              <a:gd name="connsiteX148" fmla="*/ 2479921 w 4162401"/>
              <a:gd name="connsiteY148" fmla="*/ 3589929 h 8346397"/>
              <a:gd name="connsiteX149" fmla="*/ 2484683 w 4162401"/>
              <a:gd name="connsiteY149" fmla="*/ 3742328 h 8346397"/>
              <a:gd name="connsiteX150" fmla="*/ 2537071 w 4162401"/>
              <a:gd name="connsiteY150" fmla="*/ 3835197 h 8346397"/>
              <a:gd name="connsiteX151" fmla="*/ 2529927 w 4162401"/>
              <a:gd name="connsiteY151" fmla="*/ 3873297 h 8346397"/>
              <a:gd name="connsiteX152" fmla="*/ 2598983 w 4162401"/>
              <a:gd name="connsiteY152" fmla="*/ 3909015 h 8346397"/>
              <a:gd name="connsiteX153" fmla="*/ 2656133 w 4162401"/>
              <a:gd name="connsiteY153" fmla="*/ 3854247 h 8346397"/>
              <a:gd name="connsiteX154" fmla="*/ 2689471 w 4162401"/>
              <a:gd name="connsiteY154" fmla="*/ 3937590 h 8346397"/>
              <a:gd name="connsiteX155" fmla="*/ 2734715 w 4162401"/>
              <a:gd name="connsiteY155" fmla="*/ 3982834 h 8346397"/>
              <a:gd name="connsiteX156" fmla="*/ 2808533 w 4162401"/>
              <a:gd name="connsiteY156" fmla="*/ 4006647 h 8346397"/>
              <a:gd name="connsiteX157" fmla="*/ 2860921 w 4162401"/>
              <a:gd name="connsiteY157" fmla="*/ 4075703 h 8346397"/>
              <a:gd name="connsiteX158" fmla="*/ 2946646 w 4162401"/>
              <a:gd name="connsiteY158" fmla="*/ 4130472 h 8346397"/>
              <a:gd name="connsiteX159" fmla="*/ 2999033 w 4162401"/>
              <a:gd name="connsiteY159" fmla="*/ 4163809 h 8346397"/>
              <a:gd name="connsiteX160" fmla="*/ 2870446 w 4162401"/>
              <a:gd name="connsiteY160" fmla="*/ 4256678 h 8346397"/>
              <a:gd name="connsiteX161" fmla="*/ 2868064 w 4162401"/>
              <a:gd name="connsiteY161" fmla="*/ 4311446 h 8346397"/>
              <a:gd name="connsiteX162" fmla="*/ 2970458 w 4162401"/>
              <a:gd name="connsiteY162" fmla="*/ 4428128 h 8346397"/>
              <a:gd name="connsiteX163" fmla="*/ 3065708 w 4162401"/>
              <a:gd name="connsiteY163" fmla="*/ 4490040 h 8346397"/>
              <a:gd name="connsiteX164" fmla="*/ 3096665 w 4162401"/>
              <a:gd name="connsiteY164" fmla="*/ 4528140 h 8346397"/>
              <a:gd name="connsiteX165" fmla="*/ 3082377 w 4162401"/>
              <a:gd name="connsiteY165" fmla="*/ 4609103 h 8346397"/>
              <a:gd name="connsiteX166" fmla="*/ 3077615 w 4162401"/>
              <a:gd name="connsiteY166" fmla="*/ 4692447 h 8346397"/>
              <a:gd name="connsiteX167" fmla="*/ 3034752 w 4162401"/>
              <a:gd name="connsiteY167" fmla="*/ 4701972 h 8346397"/>
              <a:gd name="connsiteX168" fmla="*/ 3008558 w 4162401"/>
              <a:gd name="connsiteY168" fmla="*/ 4718640 h 8346397"/>
              <a:gd name="connsiteX169" fmla="*/ 3053802 w 4162401"/>
              <a:gd name="connsiteY169" fmla="*/ 4795632 h 8346397"/>
              <a:gd name="connsiteX170" fmla="*/ 3037133 w 4162401"/>
              <a:gd name="connsiteY170" fmla="*/ 4868659 h 8346397"/>
              <a:gd name="connsiteX171" fmla="*/ 3020465 w 4162401"/>
              <a:gd name="connsiteY171" fmla="*/ 5004390 h 8346397"/>
              <a:gd name="connsiteX172" fmla="*/ 2982365 w 4162401"/>
              <a:gd name="connsiteY172" fmla="*/ 5044872 h 8346397"/>
              <a:gd name="connsiteX173" fmla="*/ 2965696 w 4162401"/>
              <a:gd name="connsiteY173" fmla="*/ 5166315 h 8346397"/>
              <a:gd name="connsiteX174" fmla="*/ 2937121 w 4162401"/>
              <a:gd name="connsiteY174" fmla="*/ 5285378 h 8346397"/>
              <a:gd name="connsiteX175" fmla="*/ 2989508 w 4162401"/>
              <a:gd name="connsiteY175" fmla="*/ 5302047 h 8346397"/>
              <a:gd name="connsiteX176" fmla="*/ 2987127 w 4162401"/>
              <a:gd name="connsiteY176" fmla="*/ 5347290 h 8346397"/>
              <a:gd name="connsiteX177" fmla="*/ 2984746 w 4162401"/>
              <a:gd name="connsiteY177" fmla="*/ 5402059 h 8346397"/>
              <a:gd name="connsiteX178" fmla="*/ 3041896 w 4162401"/>
              <a:gd name="connsiteY178" fmla="*/ 5471115 h 8346397"/>
              <a:gd name="connsiteX179" fmla="*/ 3089521 w 4162401"/>
              <a:gd name="connsiteY179" fmla="*/ 5597322 h 8346397"/>
              <a:gd name="connsiteX180" fmla="*/ 2996652 w 4162401"/>
              <a:gd name="connsiteY180" fmla="*/ 5887834 h 8346397"/>
              <a:gd name="connsiteX181" fmla="*/ 3018083 w 4162401"/>
              <a:gd name="connsiteY181" fmla="*/ 5942603 h 8346397"/>
              <a:gd name="connsiteX182" fmla="*/ 3044277 w 4162401"/>
              <a:gd name="connsiteY182" fmla="*/ 5994990 h 8346397"/>
              <a:gd name="connsiteX183" fmla="*/ 3049040 w 4162401"/>
              <a:gd name="connsiteY183" fmla="*/ 6099765 h 8346397"/>
              <a:gd name="connsiteX184" fmla="*/ 3028402 w 4162401"/>
              <a:gd name="connsiteY184" fmla="*/ 6195807 h 8346397"/>
              <a:gd name="connsiteX185" fmla="*/ 2956170 w 4162401"/>
              <a:gd name="connsiteY185" fmla="*/ 6259310 h 8346397"/>
              <a:gd name="connsiteX186" fmla="*/ 2920452 w 4162401"/>
              <a:gd name="connsiteY186" fmla="*/ 6240259 h 8346397"/>
              <a:gd name="connsiteX187" fmla="*/ 2849015 w 4162401"/>
              <a:gd name="connsiteY187" fmla="*/ 6252165 h 8346397"/>
              <a:gd name="connsiteX188" fmla="*/ 2713283 w 4162401"/>
              <a:gd name="connsiteY188" fmla="*/ 6364084 h 8346397"/>
              <a:gd name="connsiteX189" fmla="*/ 2606127 w 4162401"/>
              <a:gd name="connsiteY189" fmla="*/ 6349797 h 8346397"/>
              <a:gd name="connsiteX190" fmla="*/ 2575171 w 4162401"/>
              <a:gd name="connsiteY190" fmla="*/ 6378372 h 8346397"/>
              <a:gd name="connsiteX191" fmla="*/ 2508495 w 4162401"/>
              <a:gd name="connsiteY191" fmla="*/ 6423614 h 8346397"/>
              <a:gd name="connsiteX192" fmla="*/ 2391815 w 4162401"/>
              <a:gd name="connsiteY192" fmla="*/ 6411709 h 8346397"/>
              <a:gd name="connsiteX193" fmla="*/ 2368002 w 4162401"/>
              <a:gd name="connsiteY193" fmla="*/ 6528390 h 8346397"/>
              <a:gd name="connsiteX194" fmla="*/ 2363240 w 4162401"/>
              <a:gd name="connsiteY194" fmla="*/ 6564109 h 8346397"/>
              <a:gd name="connsiteX195" fmla="*/ 2339428 w 4162401"/>
              <a:gd name="connsiteY195" fmla="*/ 6583159 h 8346397"/>
              <a:gd name="connsiteX196" fmla="*/ 2141783 w 4162401"/>
              <a:gd name="connsiteY196" fmla="*/ 6535534 h 8346397"/>
              <a:gd name="connsiteX197" fmla="*/ 2103683 w 4162401"/>
              <a:gd name="connsiteY197" fmla="*/ 6587922 h 8346397"/>
              <a:gd name="connsiteX198" fmla="*/ 2072727 w 4162401"/>
              <a:gd name="connsiteY198" fmla="*/ 6683172 h 8346397"/>
              <a:gd name="connsiteX199" fmla="*/ 2039389 w 4162401"/>
              <a:gd name="connsiteY199" fmla="*/ 6747465 h 8346397"/>
              <a:gd name="connsiteX200" fmla="*/ 2051296 w 4162401"/>
              <a:gd name="connsiteY200" fmla="*/ 6809378 h 8346397"/>
              <a:gd name="connsiteX201" fmla="*/ 2184646 w 4162401"/>
              <a:gd name="connsiteY201" fmla="*/ 6921297 h 8346397"/>
              <a:gd name="connsiteX202" fmla="*/ 2253702 w 4162401"/>
              <a:gd name="connsiteY202" fmla="*/ 6954634 h 8346397"/>
              <a:gd name="connsiteX203" fmla="*/ 2237033 w 4162401"/>
              <a:gd name="connsiteY203" fmla="*/ 6978447 h 8346397"/>
              <a:gd name="connsiteX204" fmla="*/ 2201315 w 4162401"/>
              <a:gd name="connsiteY204" fmla="*/ 6997497 h 8346397"/>
              <a:gd name="connsiteX205" fmla="*/ 2234652 w 4162401"/>
              <a:gd name="connsiteY205" fmla="*/ 7073697 h 8346397"/>
              <a:gd name="connsiteX206" fmla="*/ 2203696 w 4162401"/>
              <a:gd name="connsiteY206" fmla="*/ 7095128 h 8346397"/>
              <a:gd name="connsiteX207" fmla="*/ 2098921 w 4162401"/>
              <a:gd name="connsiteY207" fmla="*/ 7033215 h 8346397"/>
              <a:gd name="connsiteX208" fmla="*/ 2056058 w 4162401"/>
              <a:gd name="connsiteY208" fmla="*/ 7059409 h 8346397"/>
              <a:gd name="connsiteX209" fmla="*/ 1996527 w 4162401"/>
              <a:gd name="connsiteY209" fmla="*/ 6957015 h 8346397"/>
              <a:gd name="connsiteX210" fmla="*/ 1879846 w 4162401"/>
              <a:gd name="connsiteY210" fmla="*/ 6983209 h 8346397"/>
              <a:gd name="connsiteX211" fmla="*/ 1815552 w 4162401"/>
              <a:gd name="connsiteY211" fmla="*/ 6987972 h 8346397"/>
              <a:gd name="connsiteX212" fmla="*/ 1765546 w 4162401"/>
              <a:gd name="connsiteY212" fmla="*/ 6983210 h 8346397"/>
              <a:gd name="connsiteX213" fmla="*/ 1708396 w 4162401"/>
              <a:gd name="connsiteY213" fmla="*/ 7028453 h 8346397"/>
              <a:gd name="connsiteX214" fmla="*/ 1529802 w 4162401"/>
              <a:gd name="connsiteY214" fmla="*/ 6987972 h 8346397"/>
              <a:gd name="connsiteX215" fmla="*/ 1553614 w 4162401"/>
              <a:gd name="connsiteY215" fmla="*/ 7114178 h 8346397"/>
              <a:gd name="connsiteX216" fmla="*/ 1477415 w 4162401"/>
              <a:gd name="connsiteY216" fmla="*/ 7159422 h 8346397"/>
              <a:gd name="connsiteX217" fmla="*/ 1415502 w 4162401"/>
              <a:gd name="connsiteY217" fmla="*/ 7226096 h 8346397"/>
              <a:gd name="connsiteX218" fmla="*/ 1265483 w 4162401"/>
              <a:gd name="connsiteY218" fmla="*/ 7218953 h 8346397"/>
              <a:gd name="connsiteX219" fmla="*/ 1213096 w 4162401"/>
              <a:gd name="connsiteY219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732459 w 4162401"/>
              <a:gd name="connsiteY6" fmla="*/ 4449557 h 8346397"/>
              <a:gd name="connsiteX7" fmla="*/ 3687216 w 4162401"/>
              <a:gd name="connsiteY7" fmla="*/ 4466226 h 8346397"/>
              <a:gd name="connsiteX8" fmla="*/ 3668166 w 4162401"/>
              <a:gd name="connsiteY8" fmla="*/ 4368595 h 8346397"/>
              <a:gd name="connsiteX9" fmla="*/ 3415752 w 4162401"/>
              <a:gd name="connsiteY9" fmla="*/ 4042363 h 8346397"/>
              <a:gd name="connsiteX10" fmla="*/ 3263352 w 4162401"/>
              <a:gd name="connsiteY10" fmla="*/ 3978070 h 8346397"/>
              <a:gd name="connsiteX11" fmla="*/ 3215727 w 4162401"/>
              <a:gd name="connsiteY11" fmla="*/ 3963782 h 8346397"/>
              <a:gd name="connsiteX12" fmla="*/ 3227633 w 4162401"/>
              <a:gd name="connsiteY12" fmla="*/ 3937588 h 8346397"/>
              <a:gd name="connsiteX13" fmla="*/ 3275259 w 4162401"/>
              <a:gd name="connsiteY13" fmla="*/ 3913776 h 8346397"/>
              <a:gd name="connsiteX14" fmla="*/ 3127621 w 4162401"/>
              <a:gd name="connsiteY14" fmla="*/ 3851863 h 8346397"/>
              <a:gd name="connsiteX15" fmla="*/ 2996652 w 4162401"/>
              <a:gd name="connsiteY15" fmla="*/ 3739945 h 8346397"/>
              <a:gd name="connsiteX16" fmla="*/ 2591839 w 4162401"/>
              <a:gd name="connsiteY16" fmla="*/ 3354183 h 8346397"/>
              <a:gd name="connsiteX17" fmla="*/ 2468015 w 4162401"/>
              <a:gd name="connsiteY17" fmla="*/ 3049382 h 8346397"/>
              <a:gd name="connsiteX18" fmla="*/ 2432296 w 4162401"/>
              <a:gd name="connsiteY18" fmla="*/ 2961276 h 8346397"/>
              <a:gd name="connsiteX19" fmla="*/ 2387052 w 4162401"/>
              <a:gd name="connsiteY19" fmla="*/ 2954132 h 8346397"/>
              <a:gd name="connsiteX20" fmla="*/ 2365621 w 4162401"/>
              <a:gd name="connsiteY20" fmla="*/ 2958895 h 8346397"/>
              <a:gd name="connsiteX21" fmla="*/ 2315615 w 4162401"/>
              <a:gd name="connsiteY21" fmla="*/ 2896982 h 8346397"/>
              <a:gd name="connsiteX22" fmla="*/ 2234652 w 4162401"/>
              <a:gd name="connsiteY22" fmla="*/ 2880313 h 8346397"/>
              <a:gd name="connsiteX23" fmla="*/ 2182265 w 4162401"/>
              <a:gd name="connsiteY23" fmla="*/ 2811257 h 8346397"/>
              <a:gd name="connsiteX24" fmla="*/ 2115590 w 4162401"/>
              <a:gd name="connsiteY24" fmla="*/ 2727913 h 8346397"/>
              <a:gd name="connsiteX25" fmla="*/ 2091777 w 4162401"/>
              <a:gd name="connsiteY25" fmla="*/ 2670763 h 8346397"/>
              <a:gd name="connsiteX26" fmla="*/ 2006845 w 4162401"/>
              <a:gd name="connsiteY26" fmla="*/ 2527095 h 8346397"/>
              <a:gd name="connsiteX27" fmla="*/ 1953665 w 4162401"/>
              <a:gd name="connsiteY27" fmla="*/ 2451688 h 8346397"/>
              <a:gd name="connsiteX28" fmla="*/ 2006052 w 4162401"/>
              <a:gd name="connsiteY28" fmla="*/ 2337388 h 8346397"/>
              <a:gd name="connsiteX29" fmla="*/ 2072727 w 4162401"/>
              <a:gd name="connsiteY29" fmla="*/ 2256426 h 8346397"/>
              <a:gd name="connsiteX30" fmla="*/ 2056058 w 4162401"/>
              <a:gd name="connsiteY30" fmla="*/ 2223088 h 8346397"/>
              <a:gd name="connsiteX31" fmla="*/ 2067965 w 4162401"/>
              <a:gd name="connsiteY31" fmla="*/ 2130220 h 8346397"/>
              <a:gd name="connsiteX32" fmla="*/ 2137021 w 4162401"/>
              <a:gd name="connsiteY32" fmla="*/ 1992107 h 8346397"/>
              <a:gd name="connsiteX33" fmla="*/ 2165596 w 4162401"/>
              <a:gd name="connsiteY33" fmla="*/ 1944482 h 8346397"/>
              <a:gd name="connsiteX34" fmla="*/ 2203696 w 4162401"/>
              <a:gd name="connsiteY34" fmla="*/ 1937338 h 8346397"/>
              <a:gd name="connsiteX35" fmla="*/ 2198933 w 4162401"/>
              <a:gd name="connsiteY35" fmla="*/ 1906382 h 8346397"/>
              <a:gd name="connsiteX36" fmla="*/ 2406102 w 4162401"/>
              <a:gd name="connsiteY36" fmla="*/ 1782557 h 8346397"/>
              <a:gd name="connsiteX37" fmla="*/ 2494208 w 4162401"/>
              <a:gd name="connsiteY37" fmla="*/ 1715882 h 8346397"/>
              <a:gd name="connsiteX38" fmla="*/ 2513258 w 4162401"/>
              <a:gd name="connsiteY38" fmla="*/ 1630157 h 8346397"/>
              <a:gd name="connsiteX39" fmla="*/ 2522784 w 4162401"/>
              <a:gd name="connsiteY39" fmla="*/ 1584913 h 8346397"/>
              <a:gd name="connsiteX40" fmla="*/ 2577552 w 4162401"/>
              <a:gd name="connsiteY40" fmla="*/ 1527763 h 8346397"/>
              <a:gd name="connsiteX41" fmla="*/ 2606127 w 4162401"/>
              <a:gd name="connsiteY41" fmla="*/ 1499188 h 8346397"/>
              <a:gd name="connsiteX42" fmla="*/ 2634702 w 4162401"/>
              <a:gd name="connsiteY42" fmla="*/ 1492045 h 8346397"/>
              <a:gd name="connsiteX43" fmla="*/ 2672802 w 4162401"/>
              <a:gd name="connsiteY43" fmla="*/ 1368220 h 8346397"/>
              <a:gd name="connsiteX44" fmla="*/ 2806153 w 4162401"/>
              <a:gd name="connsiteY44" fmla="*/ 1334883 h 8346397"/>
              <a:gd name="connsiteX45" fmla="*/ 2944265 w 4162401"/>
              <a:gd name="connsiteY45" fmla="*/ 1325357 h 8346397"/>
              <a:gd name="connsiteX46" fmla="*/ 2968077 w 4162401"/>
              <a:gd name="connsiteY46" fmla="*/ 1206295 h 8346397"/>
              <a:gd name="connsiteX47" fmla="*/ 3049040 w 4162401"/>
              <a:gd name="connsiteY47" fmla="*/ 1169783 h 8346397"/>
              <a:gd name="connsiteX48" fmla="*/ 3153814 w 4162401"/>
              <a:gd name="connsiteY48" fmla="*/ 1125332 h 8346397"/>
              <a:gd name="connsiteX49" fmla="*/ 3225252 w 4162401"/>
              <a:gd name="connsiteY49" fmla="*/ 1049132 h 8346397"/>
              <a:gd name="connsiteX50" fmla="*/ 3310977 w 4162401"/>
              <a:gd name="connsiteY50" fmla="*/ 996745 h 8346397"/>
              <a:gd name="connsiteX51" fmla="*/ 3056977 w 4162401"/>
              <a:gd name="connsiteY51" fmla="*/ 982457 h 8346397"/>
              <a:gd name="connsiteX52" fmla="*/ 2958552 w 4162401"/>
              <a:gd name="connsiteY52" fmla="*/ 976107 h 8346397"/>
              <a:gd name="connsiteX53" fmla="*/ 2926802 w 4162401"/>
              <a:gd name="connsiteY53" fmla="*/ 906257 h 8346397"/>
              <a:gd name="connsiteX54" fmla="*/ 2866477 w 4162401"/>
              <a:gd name="connsiteY54" fmla="*/ 893559 h 8346397"/>
              <a:gd name="connsiteX55" fmla="*/ 2799802 w 4162401"/>
              <a:gd name="connsiteY55" fmla="*/ 874507 h 8346397"/>
              <a:gd name="connsiteX56" fmla="*/ 2761702 w 4162401"/>
              <a:gd name="connsiteY56" fmla="*/ 807832 h 8346397"/>
              <a:gd name="connsiteX57" fmla="*/ 2609302 w 4162401"/>
              <a:gd name="connsiteY57" fmla="*/ 760207 h 8346397"/>
              <a:gd name="connsiteX58" fmla="*/ 2580727 w 4162401"/>
              <a:gd name="connsiteY58" fmla="*/ 604632 h 8346397"/>
              <a:gd name="connsiteX59" fmla="*/ 2526752 w 4162401"/>
              <a:gd name="connsiteY59" fmla="*/ 531609 h 8346397"/>
              <a:gd name="connsiteX60" fmla="*/ 2596602 w 4162401"/>
              <a:gd name="connsiteY60" fmla="*/ 407782 h 8346397"/>
              <a:gd name="connsiteX61" fmla="*/ 2629939 w 4162401"/>
              <a:gd name="connsiteY61" fmla="*/ 310947 h 8346397"/>
              <a:gd name="connsiteX62" fmla="*/ 2517227 w 4162401"/>
              <a:gd name="connsiteY62" fmla="*/ 239507 h 8346397"/>
              <a:gd name="connsiteX63" fmla="*/ 2402927 w 4162401"/>
              <a:gd name="connsiteY63" fmla="*/ 271257 h 8346397"/>
              <a:gd name="connsiteX64" fmla="*/ 2275927 w 4162401"/>
              <a:gd name="connsiteY64" fmla="*/ 198232 h 8346397"/>
              <a:gd name="connsiteX65" fmla="*/ 2133052 w 4162401"/>
              <a:gd name="connsiteY65" fmla="*/ 233157 h 8346397"/>
              <a:gd name="connsiteX66" fmla="*/ 1913977 w 4162401"/>
              <a:gd name="connsiteY66" fmla="*/ 36309 h 8346397"/>
              <a:gd name="connsiteX67" fmla="*/ 1777452 w 4162401"/>
              <a:gd name="connsiteY67" fmla="*/ 13289 h 8346397"/>
              <a:gd name="connsiteX68" fmla="*/ 1703633 w 4162401"/>
              <a:gd name="connsiteY68" fmla="*/ 41864 h 8346397"/>
              <a:gd name="connsiteX69" fmla="*/ 1615527 w 4162401"/>
              <a:gd name="connsiteY69" fmla="*/ 75203 h 8346397"/>
              <a:gd name="connsiteX70" fmla="*/ 1515515 w 4162401"/>
              <a:gd name="connsiteY70" fmla="*/ 129971 h 8346397"/>
              <a:gd name="connsiteX71" fmla="*/ 1525040 w 4162401"/>
              <a:gd name="connsiteY71" fmla="*/ 194264 h 8346397"/>
              <a:gd name="connsiteX72" fmla="*/ 1505990 w 4162401"/>
              <a:gd name="connsiteY72" fmla="*/ 251415 h 8346397"/>
              <a:gd name="connsiteX73" fmla="*/ 1413121 w 4162401"/>
              <a:gd name="connsiteY73" fmla="*/ 270464 h 8346397"/>
              <a:gd name="connsiteX74" fmla="*/ 1339302 w 4162401"/>
              <a:gd name="connsiteY74" fmla="*/ 306184 h 8346397"/>
              <a:gd name="connsiteX75" fmla="*/ 1260721 w 4162401"/>
              <a:gd name="connsiteY75" fmla="*/ 346665 h 8346397"/>
              <a:gd name="connsiteX76" fmla="*/ 1191665 w 4162401"/>
              <a:gd name="connsiteY76" fmla="*/ 272847 h 8346397"/>
              <a:gd name="connsiteX77" fmla="*/ 1082127 w 4162401"/>
              <a:gd name="connsiteY77" fmla="*/ 353809 h 8346397"/>
              <a:gd name="connsiteX78" fmla="*/ 1020215 w 4162401"/>
              <a:gd name="connsiteY78" fmla="*/ 420484 h 8346397"/>
              <a:gd name="connsiteX79" fmla="*/ 858290 w 4162401"/>
              <a:gd name="connsiteY79" fmla="*/ 301422 h 8346397"/>
              <a:gd name="connsiteX80" fmla="*/ 796377 w 4162401"/>
              <a:gd name="connsiteY80" fmla="*/ 406196 h 8346397"/>
              <a:gd name="connsiteX81" fmla="*/ 755896 w 4162401"/>
              <a:gd name="connsiteY81" fmla="*/ 341903 h 8346397"/>
              <a:gd name="connsiteX82" fmla="*/ 689221 w 4162401"/>
              <a:gd name="connsiteY82" fmla="*/ 270465 h 8346397"/>
              <a:gd name="connsiteX83" fmla="*/ 667790 w 4162401"/>
              <a:gd name="connsiteY83" fmla="*/ 313328 h 8346397"/>
              <a:gd name="connsiteX84" fmla="*/ 620165 w 4162401"/>
              <a:gd name="connsiteY84" fmla="*/ 382384 h 8346397"/>
              <a:gd name="connsiteX85" fmla="*/ 589208 w 4162401"/>
              <a:gd name="connsiteY85" fmla="*/ 396672 h 8346397"/>
              <a:gd name="connsiteX86" fmla="*/ 498721 w 4162401"/>
              <a:gd name="connsiteY86" fmla="*/ 482397 h 8346397"/>
              <a:gd name="connsiteX87" fmla="*/ 396327 w 4162401"/>
              <a:gd name="connsiteY87" fmla="*/ 380003 h 8346397"/>
              <a:gd name="connsiteX88" fmla="*/ 243927 w 4162401"/>
              <a:gd name="connsiteY88" fmla="*/ 294278 h 8346397"/>
              <a:gd name="connsiteX89" fmla="*/ 174871 w 4162401"/>
              <a:gd name="connsiteY89" fmla="*/ 327615 h 8346397"/>
              <a:gd name="connsiteX90" fmla="*/ 127246 w 4162401"/>
              <a:gd name="connsiteY90" fmla="*/ 410959 h 8346397"/>
              <a:gd name="connsiteX91" fmla="*/ 43902 w 4162401"/>
              <a:gd name="connsiteY91" fmla="*/ 472872 h 8346397"/>
              <a:gd name="connsiteX92" fmla="*/ 8183 w 4162401"/>
              <a:gd name="connsiteY92" fmla="*/ 484778 h 8346397"/>
              <a:gd name="connsiteX93" fmla="*/ 198683 w 4162401"/>
              <a:gd name="connsiteY93" fmla="*/ 689565 h 8346397"/>
              <a:gd name="connsiteX94" fmla="*/ 265359 w 4162401"/>
              <a:gd name="connsiteY94" fmla="*/ 706234 h 8346397"/>
              <a:gd name="connsiteX95" fmla="*/ 298697 w 4162401"/>
              <a:gd name="connsiteY95" fmla="*/ 730047 h 8346397"/>
              <a:gd name="connsiteX96" fmla="*/ 296315 w 4162401"/>
              <a:gd name="connsiteY96" fmla="*/ 901496 h 8346397"/>
              <a:gd name="connsiteX97" fmla="*/ 362990 w 4162401"/>
              <a:gd name="connsiteY97" fmla="*/ 906259 h 8346397"/>
              <a:gd name="connsiteX98" fmla="*/ 401090 w 4162401"/>
              <a:gd name="connsiteY98" fmla="*/ 856253 h 8346397"/>
              <a:gd name="connsiteX99" fmla="*/ 482052 w 4162401"/>
              <a:gd name="connsiteY99" fmla="*/ 894353 h 8346397"/>
              <a:gd name="connsiteX100" fmla="*/ 420140 w 4162401"/>
              <a:gd name="connsiteY100" fmla="*/ 1039609 h 8346397"/>
              <a:gd name="connsiteX101" fmla="*/ 434427 w 4162401"/>
              <a:gd name="connsiteY101" fmla="*/ 1087234 h 8346397"/>
              <a:gd name="connsiteX102" fmla="*/ 379658 w 4162401"/>
              <a:gd name="connsiteY102" fmla="*/ 1139622 h 8346397"/>
              <a:gd name="connsiteX103" fmla="*/ 415377 w 4162401"/>
              <a:gd name="connsiteY103" fmla="*/ 1168196 h 8346397"/>
              <a:gd name="connsiteX104" fmla="*/ 486815 w 4162401"/>
              <a:gd name="connsiteY104" fmla="*/ 1256303 h 8346397"/>
              <a:gd name="connsiteX105" fmla="*/ 527296 w 4162401"/>
              <a:gd name="connsiteY105" fmla="*/ 1344409 h 8346397"/>
              <a:gd name="connsiteX106" fmla="*/ 636833 w 4162401"/>
              <a:gd name="connsiteY106" fmla="*/ 1396797 h 8346397"/>
              <a:gd name="connsiteX107" fmla="*/ 746371 w 4162401"/>
              <a:gd name="connsiteY107" fmla="*/ 1420609 h 8346397"/>
              <a:gd name="connsiteX108" fmla="*/ 829715 w 4162401"/>
              <a:gd name="connsiteY108" fmla="*/ 1468234 h 8346397"/>
              <a:gd name="connsiteX109" fmla="*/ 913058 w 4162401"/>
              <a:gd name="connsiteY109" fmla="*/ 1442040 h 8346397"/>
              <a:gd name="connsiteX110" fmla="*/ 994021 w 4162401"/>
              <a:gd name="connsiteY110" fmla="*/ 1368222 h 8346397"/>
              <a:gd name="connsiteX111" fmla="*/ 1103558 w 4162401"/>
              <a:gd name="connsiteY111" fmla="*/ 1351553 h 8346397"/>
              <a:gd name="connsiteX112" fmla="*/ 1170233 w 4162401"/>
              <a:gd name="connsiteY112" fmla="*/ 1356315 h 8346397"/>
              <a:gd name="connsiteX113" fmla="*/ 1329777 w 4162401"/>
              <a:gd name="connsiteY113" fmla="*/ 1465853 h 8346397"/>
              <a:gd name="connsiteX114" fmla="*/ 1389308 w 4162401"/>
              <a:gd name="connsiteY114" fmla="*/ 1494428 h 8346397"/>
              <a:gd name="connsiteX115" fmla="*/ 1260721 w 4162401"/>
              <a:gd name="connsiteY115" fmla="*/ 1596822 h 8346397"/>
              <a:gd name="connsiteX116" fmla="*/ 1263102 w 4162401"/>
              <a:gd name="connsiteY116" fmla="*/ 1661115 h 8346397"/>
              <a:gd name="connsiteX117" fmla="*/ 1425027 w 4162401"/>
              <a:gd name="connsiteY117" fmla="*/ 1613490 h 8346397"/>
              <a:gd name="connsiteX118" fmla="*/ 1386927 w 4162401"/>
              <a:gd name="connsiteY118" fmla="*/ 1677784 h 8346397"/>
              <a:gd name="connsiteX119" fmla="*/ 1405977 w 4162401"/>
              <a:gd name="connsiteY119" fmla="*/ 1751603 h 8346397"/>
              <a:gd name="connsiteX120" fmla="*/ 1517896 w 4162401"/>
              <a:gd name="connsiteY120" fmla="*/ 1787322 h 8346397"/>
              <a:gd name="connsiteX121" fmla="*/ 1591715 w 4162401"/>
              <a:gd name="connsiteY121" fmla="*/ 1803990 h 8346397"/>
              <a:gd name="connsiteX122" fmla="*/ 1501227 w 4162401"/>
              <a:gd name="connsiteY122" fmla="*/ 1934959 h 8346397"/>
              <a:gd name="connsiteX123" fmla="*/ 1494083 w 4162401"/>
              <a:gd name="connsiteY123" fmla="*/ 1984965 h 8346397"/>
              <a:gd name="connsiteX124" fmla="*/ 1422646 w 4162401"/>
              <a:gd name="connsiteY124" fmla="*/ 2020684 h 8346397"/>
              <a:gd name="connsiteX125" fmla="*/ 1391690 w 4162401"/>
              <a:gd name="connsiteY125" fmla="*/ 2082597 h 8346397"/>
              <a:gd name="connsiteX126" fmla="*/ 1260721 w 4162401"/>
              <a:gd name="connsiteY126" fmla="*/ 2056403 h 8346397"/>
              <a:gd name="connsiteX127" fmla="*/ 1139277 w 4162401"/>
              <a:gd name="connsiteY127" fmla="*/ 2056402 h 8346397"/>
              <a:gd name="connsiteX128" fmla="*/ 1072602 w 4162401"/>
              <a:gd name="connsiteY128" fmla="*/ 2084978 h 8346397"/>
              <a:gd name="connsiteX129" fmla="*/ 1065458 w 4162401"/>
              <a:gd name="connsiteY129" fmla="*/ 2184990 h 8346397"/>
              <a:gd name="connsiteX130" fmla="*/ 977352 w 4162401"/>
              <a:gd name="connsiteY130" fmla="*/ 2273097 h 8346397"/>
              <a:gd name="connsiteX131" fmla="*/ 1120227 w 4162401"/>
              <a:gd name="connsiteY131" fmla="*/ 2335009 h 8346397"/>
              <a:gd name="connsiteX132" fmla="*/ 1170234 w 4162401"/>
              <a:gd name="connsiteY132" fmla="*/ 2370727 h 8346397"/>
              <a:gd name="connsiteX133" fmla="*/ 1222621 w 4162401"/>
              <a:gd name="connsiteY133" fmla="*/ 2387397 h 8346397"/>
              <a:gd name="connsiteX134" fmla="*/ 1272627 w 4162401"/>
              <a:gd name="connsiteY134" fmla="*/ 2437403 h 8346397"/>
              <a:gd name="connsiteX135" fmla="*/ 1329777 w 4162401"/>
              <a:gd name="connsiteY135" fmla="*/ 2458834 h 8346397"/>
              <a:gd name="connsiteX136" fmla="*/ 1422646 w 4162401"/>
              <a:gd name="connsiteY136" fmla="*/ 2535034 h 8346397"/>
              <a:gd name="connsiteX137" fmla="*/ 1508371 w 4162401"/>
              <a:gd name="connsiteY137" fmla="*/ 2568373 h 8346397"/>
              <a:gd name="connsiteX138" fmla="*/ 1641721 w 4162401"/>
              <a:gd name="connsiteY138" fmla="*/ 2716009 h 8346397"/>
              <a:gd name="connsiteX139" fmla="*/ 1725065 w 4162401"/>
              <a:gd name="connsiteY139" fmla="*/ 2870790 h 8346397"/>
              <a:gd name="connsiteX140" fmla="*/ 1850477 w 4162401"/>
              <a:gd name="connsiteY140" fmla="*/ 2931907 h 8346397"/>
              <a:gd name="connsiteX141" fmla="*/ 1896514 w 4162401"/>
              <a:gd name="connsiteY141" fmla="*/ 2977947 h 8346397"/>
              <a:gd name="connsiteX142" fmla="*/ 1927471 w 4162401"/>
              <a:gd name="connsiteY142" fmla="*/ 3082722 h 8346397"/>
              <a:gd name="connsiteX143" fmla="*/ 1989383 w 4162401"/>
              <a:gd name="connsiteY143" fmla="*/ 3185115 h 8346397"/>
              <a:gd name="connsiteX144" fmla="*/ 2051296 w 4162401"/>
              <a:gd name="connsiteY144" fmla="*/ 3223215 h 8346397"/>
              <a:gd name="connsiteX145" fmla="*/ 2182265 w 4162401"/>
              <a:gd name="connsiteY145" fmla="*/ 3370853 h 8346397"/>
              <a:gd name="connsiteX146" fmla="*/ 2325139 w 4162401"/>
              <a:gd name="connsiteY146" fmla="*/ 3447053 h 8346397"/>
              <a:gd name="connsiteX147" fmla="*/ 2384671 w 4162401"/>
              <a:gd name="connsiteY147" fmla="*/ 3532778 h 8346397"/>
              <a:gd name="connsiteX148" fmla="*/ 2432296 w 4162401"/>
              <a:gd name="connsiteY148" fmla="*/ 3599453 h 8346397"/>
              <a:gd name="connsiteX149" fmla="*/ 2479921 w 4162401"/>
              <a:gd name="connsiteY149" fmla="*/ 3589929 h 8346397"/>
              <a:gd name="connsiteX150" fmla="*/ 2484683 w 4162401"/>
              <a:gd name="connsiteY150" fmla="*/ 3742328 h 8346397"/>
              <a:gd name="connsiteX151" fmla="*/ 2537071 w 4162401"/>
              <a:gd name="connsiteY151" fmla="*/ 3835197 h 8346397"/>
              <a:gd name="connsiteX152" fmla="*/ 2529927 w 4162401"/>
              <a:gd name="connsiteY152" fmla="*/ 3873297 h 8346397"/>
              <a:gd name="connsiteX153" fmla="*/ 2598983 w 4162401"/>
              <a:gd name="connsiteY153" fmla="*/ 3909015 h 8346397"/>
              <a:gd name="connsiteX154" fmla="*/ 2656133 w 4162401"/>
              <a:gd name="connsiteY154" fmla="*/ 3854247 h 8346397"/>
              <a:gd name="connsiteX155" fmla="*/ 2689471 w 4162401"/>
              <a:gd name="connsiteY155" fmla="*/ 3937590 h 8346397"/>
              <a:gd name="connsiteX156" fmla="*/ 2734715 w 4162401"/>
              <a:gd name="connsiteY156" fmla="*/ 3982834 h 8346397"/>
              <a:gd name="connsiteX157" fmla="*/ 2808533 w 4162401"/>
              <a:gd name="connsiteY157" fmla="*/ 4006647 h 8346397"/>
              <a:gd name="connsiteX158" fmla="*/ 2860921 w 4162401"/>
              <a:gd name="connsiteY158" fmla="*/ 4075703 h 8346397"/>
              <a:gd name="connsiteX159" fmla="*/ 2946646 w 4162401"/>
              <a:gd name="connsiteY159" fmla="*/ 4130472 h 8346397"/>
              <a:gd name="connsiteX160" fmla="*/ 2999033 w 4162401"/>
              <a:gd name="connsiteY160" fmla="*/ 4163809 h 8346397"/>
              <a:gd name="connsiteX161" fmla="*/ 2870446 w 4162401"/>
              <a:gd name="connsiteY161" fmla="*/ 4256678 h 8346397"/>
              <a:gd name="connsiteX162" fmla="*/ 2868064 w 4162401"/>
              <a:gd name="connsiteY162" fmla="*/ 4311446 h 8346397"/>
              <a:gd name="connsiteX163" fmla="*/ 2970458 w 4162401"/>
              <a:gd name="connsiteY163" fmla="*/ 4428128 h 8346397"/>
              <a:gd name="connsiteX164" fmla="*/ 3065708 w 4162401"/>
              <a:gd name="connsiteY164" fmla="*/ 4490040 h 8346397"/>
              <a:gd name="connsiteX165" fmla="*/ 3096665 w 4162401"/>
              <a:gd name="connsiteY165" fmla="*/ 4528140 h 8346397"/>
              <a:gd name="connsiteX166" fmla="*/ 3082377 w 4162401"/>
              <a:gd name="connsiteY166" fmla="*/ 4609103 h 8346397"/>
              <a:gd name="connsiteX167" fmla="*/ 3077615 w 4162401"/>
              <a:gd name="connsiteY167" fmla="*/ 4692447 h 8346397"/>
              <a:gd name="connsiteX168" fmla="*/ 3034752 w 4162401"/>
              <a:gd name="connsiteY168" fmla="*/ 4701972 h 8346397"/>
              <a:gd name="connsiteX169" fmla="*/ 3008558 w 4162401"/>
              <a:gd name="connsiteY169" fmla="*/ 4718640 h 8346397"/>
              <a:gd name="connsiteX170" fmla="*/ 3053802 w 4162401"/>
              <a:gd name="connsiteY170" fmla="*/ 4795632 h 8346397"/>
              <a:gd name="connsiteX171" fmla="*/ 3037133 w 4162401"/>
              <a:gd name="connsiteY171" fmla="*/ 4868659 h 8346397"/>
              <a:gd name="connsiteX172" fmla="*/ 3020465 w 4162401"/>
              <a:gd name="connsiteY172" fmla="*/ 5004390 h 8346397"/>
              <a:gd name="connsiteX173" fmla="*/ 2982365 w 4162401"/>
              <a:gd name="connsiteY173" fmla="*/ 5044872 h 8346397"/>
              <a:gd name="connsiteX174" fmla="*/ 2965696 w 4162401"/>
              <a:gd name="connsiteY174" fmla="*/ 5166315 h 8346397"/>
              <a:gd name="connsiteX175" fmla="*/ 2937121 w 4162401"/>
              <a:gd name="connsiteY175" fmla="*/ 5285378 h 8346397"/>
              <a:gd name="connsiteX176" fmla="*/ 2989508 w 4162401"/>
              <a:gd name="connsiteY176" fmla="*/ 5302047 h 8346397"/>
              <a:gd name="connsiteX177" fmla="*/ 2987127 w 4162401"/>
              <a:gd name="connsiteY177" fmla="*/ 5347290 h 8346397"/>
              <a:gd name="connsiteX178" fmla="*/ 2984746 w 4162401"/>
              <a:gd name="connsiteY178" fmla="*/ 5402059 h 8346397"/>
              <a:gd name="connsiteX179" fmla="*/ 3041896 w 4162401"/>
              <a:gd name="connsiteY179" fmla="*/ 5471115 h 8346397"/>
              <a:gd name="connsiteX180" fmla="*/ 3089521 w 4162401"/>
              <a:gd name="connsiteY180" fmla="*/ 5597322 h 8346397"/>
              <a:gd name="connsiteX181" fmla="*/ 2996652 w 4162401"/>
              <a:gd name="connsiteY181" fmla="*/ 5887834 h 8346397"/>
              <a:gd name="connsiteX182" fmla="*/ 3018083 w 4162401"/>
              <a:gd name="connsiteY182" fmla="*/ 5942603 h 8346397"/>
              <a:gd name="connsiteX183" fmla="*/ 3044277 w 4162401"/>
              <a:gd name="connsiteY183" fmla="*/ 5994990 h 8346397"/>
              <a:gd name="connsiteX184" fmla="*/ 3049040 w 4162401"/>
              <a:gd name="connsiteY184" fmla="*/ 6099765 h 8346397"/>
              <a:gd name="connsiteX185" fmla="*/ 3028402 w 4162401"/>
              <a:gd name="connsiteY185" fmla="*/ 6195807 h 8346397"/>
              <a:gd name="connsiteX186" fmla="*/ 2956170 w 4162401"/>
              <a:gd name="connsiteY186" fmla="*/ 6259310 h 8346397"/>
              <a:gd name="connsiteX187" fmla="*/ 2920452 w 4162401"/>
              <a:gd name="connsiteY187" fmla="*/ 6240259 h 8346397"/>
              <a:gd name="connsiteX188" fmla="*/ 2849015 w 4162401"/>
              <a:gd name="connsiteY188" fmla="*/ 6252165 h 8346397"/>
              <a:gd name="connsiteX189" fmla="*/ 2713283 w 4162401"/>
              <a:gd name="connsiteY189" fmla="*/ 6364084 h 8346397"/>
              <a:gd name="connsiteX190" fmla="*/ 2606127 w 4162401"/>
              <a:gd name="connsiteY190" fmla="*/ 6349797 h 8346397"/>
              <a:gd name="connsiteX191" fmla="*/ 2575171 w 4162401"/>
              <a:gd name="connsiteY191" fmla="*/ 6378372 h 8346397"/>
              <a:gd name="connsiteX192" fmla="*/ 2508495 w 4162401"/>
              <a:gd name="connsiteY192" fmla="*/ 6423614 h 8346397"/>
              <a:gd name="connsiteX193" fmla="*/ 2391815 w 4162401"/>
              <a:gd name="connsiteY193" fmla="*/ 6411709 h 8346397"/>
              <a:gd name="connsiteX194" fmla="*/ 2368002 w 4162401"/>
              <a:gd name="connsiteY194" fmla="*/ 6528390 h 8346397"/>
              <a:gd name="connsiteX195" fmla="*/ 2363240 w 4162401"/>
              <a:gd name="connsiteY195" fmla="*/ 6564109 h 8346397"/>
              <a:gd name="connsiteX196" fmla="*/ 2339428 w 4162401"/>
              <a:gd name="connsiteY196" fmla="*/ 6583159 h 8346397"/>
              <a:gd name="connsiteX197" fmla="*/ 2141783 w 4162401"/>
              <a:gd name="connsiteY197" fmla="*/ 6535534 h 8346397"/>
              <a:gd name="connsiteX198" fmla="*/ 2103683 w 4162401"/>
              <a:gd name="connsiteY198" fmla="*/ 6587922 h 8346397"/>
              <a:gd name="connsiteX199" fmla="*/ 2072727 w 4162401"/>
              <a:gd name="connsiteY199" fmla="*/ 6683172 h 8346397"/>
              <a:gd name="connsiteX200" fmla="*/ 2039389 w 4162401"/>
              <a:gd name="connsiteY200" fmla="*/ 6747465 h 8346397"/>
              <a:gd name="connsiteX201" fmla="*/ 2051296 w 4162401"/>
              <a:gd name="connsiteY201" fmla="*/ 6809378 h 8346397"/>
              <a:gd name="connsiteX202" fmla="*/ 2184646 w 4162401"/>
              <a:gd name="connsiteY202" fmla="*/ 6921297 h 8346397"/>
              <a:gd name="connsiteX203" fmla="*/ 2253702 w 4162401"/>
              <a:gd name="connsiteY203" fmla="*/ 6954634 h 8346397"/>
              <a:gd name="connsiteX204" fmla="*/ 2237033 w 4162401"/>
              <a:gd name="connsiteY204" fmla="*/ 6978447 h 8346397"/>
              <a:gd name="connsiteX205" fmla="*/ 2201315 w 4162401"/>
              <a:gd name="connsiteY205" fmla="*/ 6997497 h 8346397"/>
              <a:gd name="connsiteX206" fmla="*/ 2234652 w 4162401"/>
              <a:gd name="connsiteY206" fmla="*/ 7073697 h 8346397"/>
              <a:gd name="connsiteX207" fmla="*/ 2203696 w 4162401"/>
              <a:gd name="connsiteY207" fmla="*/ 7095128 h 8346397"/>
              <a:gd name="connsiteX208" fmla="*/ 2098921 w 4162401"/>
              <a:gd name="connsiteY208" fmla="*/ 7033215 h 8346397"/>
              <a:gd name="connsiteX209" fmla="*/ 2056058 w 4162401"/>
              <a:gd name="connsiteY209" fmla="*/ 7059409 h 8346397"/>
              <a:gd name="connsiteX210" fmla="*/ 1996527 w 4162401"/>
              <a:gd name="connsiteY210" fmla="*/ 6957015 h 8346397"/>
              <a:gd name="connsiteX211" fmla="*/ 1879846 w 4162401"/>
              <a:gd name="connsiteY211" fmla="*/ 6983209 h 8346397"/>
              <a:gd name="connsiteX212" fmla="*/ 1815552 w 4162401"/>
              <a:gd name="connsiteY212" fmla="*/ 6987972 h 8346397"/>
              <a:gd name="connsiteX213" fmla="*/ 1765546 w 4162401"/>
              <a:gd name="connsiteY213" fmla="*/ 6983210 h 8346397"/>
              <a:gd name="connsiteX214" fmla="*/ 1708396 w 4162401"/>
              <a:gd name="connsiteY214" fmla="*/ 7028453 h 8346397"/>
              <a:gd name="connsiteX215" fmla="*/ 1529802 w 4162401"/>
              <a:gd name="connsiteY215" fmla="*/ 6987972 h 8346397"/>
              <a:gd name="connsiteX216" fmla="*/ 1553614 w 4162401"/>
              <a:gd name="connsiteY216" fmla="*/ 7114178 h 8346397"/>
              <a:gd name="connsiteX217" fmla="*/ 1477415 w 4162401"/>
              <a:gd name="connsiteY217" fmla="*/ 7159422 h 8346397"/>
              <a:gd name="connsiteX218" fmla="*/ 1415502 w 4162401"/>
              <a:gd name="connsiteY218" fmla="*/ 7226096 h 8346397"/>
              <a:gd name="connsiteX219" fmla="*/ 1265483 w 4162401"/>
              <a:gd name="connsiteY219" fmla="*/ 7218953 h 8346397"/>
              <a:gd name="connsiteX220" fmla="*/ 1213096 w 4162401"/>
              <a:gd name="connsiteY220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415752 w 4162401"/>
              <a:gd name="connsiteY10" fmla="*/ 4042363 h 8346397"/>
              <a:gd name="connsiteX11" fmla="*/ 3263352 w 4162401"/>
              <a:gd name="connsiteY11" fmla="*/ 3978070 h 8346397"/>
              <a:gd name="connsiteX12" fmla="*/ 3215727 w 4162401"/>
              <a:gd name="connsiteY12" fmla="*/ 3963782 h 8346397"/>
              <a:gd name="connsiteX13" fmla="*/ 3227633 w 4162401"/>
              <a:gd name="connsiteY13" fmla="*/ 3937588 h 8346397"/>
              <a:gd name="connsiteX14" fmla="*/ 3275259 w 4162401"/>
              <a:gd name="connsiteY14" fmla="*/ 3913776 h 8346397"/>
              <a:gd name="connsiteX15" fmla="*/ 3127621 w 4162401"/>
              <a:gd name="connsiteY15" fmla="*/ 3851863 h 8346397"/>
              <a:gd name="connsiteX16" fmla="*/ 2996652 w 4162401"/>
              <a:gd name="connsiteY16" fmla="*/ 3739945 h 8346397"/>
              <a:gd name="connsiteX17" fmla="*/ 2591839 w 4162401"/>
              <a:gd name="connsiteY17" fmla="*/ 3354183 h 8346397"/>
              <a:gd name="connsiteX18" fmla="*/ 2468015 w 4162401"/>
              <a:gd name="connsiteY18" fmla="*/ 3049382 h 8346397"/>
              <a:gd name="connsiteX19" fmla="*/ 2432296 w 4162401"/>
              <a:gd name="connsiteY19" fmla="*/ 2961276 h 8346397"/>
              <a:gd name="connsiteX20" fmla="*/ 2387052 w 4162401"/>
              <a:gd name="connsiteY20" fmla="*/ 2954132 h 8346397"/>
              <a:gd name="connsiteX21" fmla="*/ 2365621 w 4162401"/>
              <a:gd name="connsiteY21" fmla="*/ 2958895 h 8346397"/>
              <a:gd name="connsiteX22" fmla="*/ 2315615 w 4162401"/>
              <a:gd name="connsiteY22" fmla="*/ 2896982 h 8346397"/>
              <a:gd name="connsiteX23" fmla="*/ 2234652 w 4162401"/>
              <a:gd name="connsiteY23" fmla="*/ 2880313 h 8346397"/>
              <a:gd name="connsiteX24" fmla="*/ 2182265 w 4162401"/>
              <a:gd name="connsiteY24" fmla="*/ 2811257 h 8346397"/>
              <a:gd name="connsiteX25" fmla="*/ 2115590 w 4162401"/>
              <a:gd name="connsiteY25" fmla="*/ 2727913 h 8346397"/>
              <a:gd name="connsiteX26" fmla="*/ 2091777 w 4162401"/>
              <a:gd name="connsiteY26" fmla="*/ 2670763 h 8346397"/>
              <a:gd name="connsiteX27" fmla="*/ 2006845 w 4162401"/>
              <a:gd name="connsiteY27" fmla="*/ 2527095 h 8346397"/>
              <a:gd name="connsiteX28" fmla="*/ 1953665 w 4162401"/>
              <a:gd name="connsiteY28" fmla="*/ 2451688 h 8346397"/>
              <a:gd name="connsiteX29" fmla="*/ 2006052 w 4162401"/>
              <a:gd name="connsiteY29" fmla="*/ 2337388 h 8346397"/>
              <a:gd name="connsiteX30" fmla="*/ 2072727 w 4162401"/>
              <a:gd name="connsiteY30" fmla="*/ 2256426 h 8346397"/>
              <a:gd name="connsiteX31" fmla="*/ 2056058 w 4162401"/>
              <a:gd name="connsiteY31" fmla="*/ 2223088 h 8346397"/>
              <a:gd name="connsiteX32" fmla="*/ 2067965 w 4162401"/>
              <a:gd name="connsiteY32" fmla="*/ 2130220 h 8346397"/>
              <a:gd name="connsiteX33" fmla="*/ 2137021 w 4162401"/>
              <a:gd name="connsiteY33" fmla="*/ 1992107 h 8346397"/>
              <a:gd name="connsiteX34" fmla="*/ 2165596 w 4162401"/>
              <a:gd name="connsiteY34" fmla="*/ 1944482 h 8346397"/>
              <a:gd name="connsiteX35" fmla="*/ 2203696 w 4162401"/>
              <a:gd name="connsiteY35" fmla="*/ 1937338 h 8346397"/>
              <a:gd name="connsiteX36" fmla="*/ 2198933 w 4162401"/>
              <a:gd name="connsiteY36" fmla="*/ 1906382 h 8346397"/>
              <a:gd name="connsiteX37" fmla="*/ 2406102 w 4162401"/>
              <a:gd name="connsiteY37" fmla="*/ 1782557 h 8346397"/>
              <a:gd name="connsiteX38" fmla="*/ 2494208 w 4162401"/>
              <a:gd name="connsiteY38" fmla="*/ 1715882 h 8346397"/>
              <a:gd name="connsiteX39" fmla="*/ 2513258 w 4162401"/>
              <a:gd name="connsiteY39" fmla="*/ 1630157 h 8346397"/>
              <a:gd name="connsiteX40" fmla="*/ 2522784 w 4162401"/>
              <a:gd name="connsiteY40" fmla="*/ 1584913 h 8346397"/>
              <a:gd name="connsiteX41" fmla="*/ 2577552 w 4162401"/>
              <a:gd name="connsiteY41" fmla="*/ 1527763 h 8346397"/>
              <a:gd name="connsiteX42" fmla="*/ 2606127 w 4162401"/>
              <a:gd name="connsiteY42" fmla="*/ 1499188 h 8346397"/>
              <a:gd name="connsiteX43" fmla="*/ 2634702 w 4162401"/>
              <a:gd name="connsiteY43" fmla="*/ 1492045 h 8346397"/>
              <a:gd name="connsiteX44" fmla="*/ 2672802 w 4162401"/>
              <a:gd name="connsiteY44" fmla="*/ 1368220 h 8346397"/>
              <a:gd name="connsiteX45" fmla="*/ 2806153 w 4162401"/>
              <a:gd name="connsiteY45" fmla="*/ 1334883 h 8346397"/>
              <a:gd name="connsiteX46" fmla="*/ 2944265 w 4162401"/>
              <a:gd name="connsiteY46" fmla="*/ 1325357 h 8346397"/>
              <a:gd name="connsiteX47" fmla="*/ 2968077 w 4162401"/>
              <a:gd name="connsiteY47" fmla="*/ 1206295 h 8346397"/>
              <a:gd name="connsiteX48" fmla="*/ 3049040 w 4162401"/>
              <a:gd name="connsiteY48" fmla="*/ 1169783 h 8346397"/>
              <a:gd name="connsiteX49" fmla="*/ 3153814 w 4162401"/>
              <a:gd name="connsiteY49" fmla="*/ 1125332 h 8346397"/>
              <a:gd name="connsiteX50" fmla="*/ 3225252 w 4162401"/>
              <a:gd name="connsiteY50" fmla="*/ 1049132 h 8346397"/>
              <a:gd name="connsiteX51" fmla="*/ 3310977 w 4162401"/>
              <a:gd name="connsiteY51" fmla="*/ 996745 h 8346397"/>
              <a:gd name="connsiteX52" fmla="*/ 3056977 w 4162401"/>
              <a:gd name="connsiteY52" fmla="*/ 982457 h 8346397"/>
              <a:gd name="connsiteX53" fmla="*/ 2958552 w 4162401"/>
              <a:gd name="connsiteY53" fmla="*/ 976107 h 8346397"/>
              <a:gd name="connsiteX54" fmla="*/ 2926802 w 4162401"/>
              <a:gd name="connsiteY54" fmla="*/ 906257 h 8346397"/>
              <a:gd name="connsiteX55" fmla="*/ 2866477 w 4162401"/>
              <a:gd name="connsiteY55" fmla="*/ 893559 h 8346397"/>
              <a:gd name="connsiteX56" fmla="*/ 2799802 w 4162401"/>
              <a:gd name="connsiteY56" fmla="*/ 874507 h 8346397"/>
              <a:gd name="connsiteX57" fmla="*/ 2761702 w 4162401"/>
              <a:gd name="connsiteY57" fmla="*/ 807832 h 8346397"/>
              <a:gd name="connsiteX58" fmla="*/ 2609302 w 4162401"/>
              <a:gd name="connsiteY58" fmla="*/ 760207 h 8346397"/>
              <a:gd name="connsiteX59" fmla="*/ 2580727 w 4162401"/>
              <a:gd name="connsiteY59" fmla="*/ 604632 h 8346397"/>
              <a:gd name="connsiteX60" fmla="*/ 2526752 w 4162401"/>
              <a:gd name="connsiteY60" fmla="*/ 531609 h 8346397"/>
              <a:gd name="connsiteX61" fmla="*/ 2596602 w 4162401"/>
              <a:gd name="connsiteY61" fmla="*/ 407782 h 8346397"/>
              <a:gd name="connsiteX62" fmla="*/ 2629939 w 4162401"/>
              <a:gd name="connsiteY62" fmla="*/ 310947 h 8346397"/>
              <a:gd name="connsiteX63" fmla="*/ 2517227 w 4162401"/>
              <a:gd name="connsiteY63" fmla="*/ 239507 h 8346397"/>
              <a:gd name="connsiteX64" fmla="*/ 2402927 w 4162401"/>
              <a:gd name="connsiteY64" fmla="*/ 271257 h 8346397"/>
              <a:gd name="connsiteX65" fmla="*/ 2275927 w 4162401"/>
              <a:gd name="connsiteY65" fmla="*/ 198232 h 8346397"/>
              <a:gd name="connsiteX66" fmla="*/ 2133052 w 4162401"/>
              <a:gd name="connsiteY66" fmla="*/ 233157 h 8346397"/>
              <a:gd name="connsiteX67" fmla="*/ 1913977 w 4162401"/>
              <a:gd name="connsiteY67" fmla="*/ 36309 h 8346397"/>
              <a:gd name="connsiteX68" fmla="*/ 1777452 w 4162401"/>
              <a:gd name="connsiteY68" fmla="*/ 13289 h 8346397"/>
              <a:gd name="connsiteX69" fmla="*/ 1703633 w 4162401"/>
              <a:gd name="connsiteY69" fmla="*/ 41864 h 8346397"/>
              <a:gd name="connsiteX70" fmla="*/ 1615527 w 4162401"/>
              <a:gd name="connsiteY70" fmla="*/ 75203 h 8346397"/>
              <a:gd name="connsiteX71" fmla="*/ 1515515 w 4162401"/>
              <a:gd name="connsiteY71" fmla="*/ 129971 h 8346397"/>
              <a:gd name="connsiteX72" fmla="*/ 1525040 w 4162401"/>
              <a:gd name="connsiteY72" fmla="*/ 194264 h 8346397"/>
              <a:gd name="connsiteX73" fmla="*/ 1505990 w 4162401"/>
              <a:gd name="connsiteY73" fmla="*/ 251415 h 8346397"/>
              <a:gd name="connsiteX74" fmla="*/ 1413121 w 4162401"/>
              <a:gd name="connsiteY74" fmla="*/ 270464 h 8346397"/>
              <a:gd name="connsiteX75" fmla="*/ 1339302 w 4162401"/>
              <a:gd name="connsiteY75" fmla="*/ 306184 h 8346397"/>
              <a:gd name="connsiteX76" fmla="*/ 1260721 w 4162401"/>
              <a:gd name="connsiteY76" fmla="*/ 346665 h 8346397"/>
              <a:gd name="connsiteX77" fmla="*/ 1191665 w 4162401"/>
              <a:gd name="connsiteY77" fmla="*/ 272847 h 8346397"/>
              <a:gd name="connsiteX78" fmla="*/ 1082127 w 4162401"/>
              <a:gd name="connsiteY78" fmla="*/ 353809 h 8346397"/>
              <a:gd name="connsiteX79" fmla="*/ 1020215 w 4162401"/>
              <a:gd name="connsiteY79" fmla="*/ 420484 h 8346397"/>
              <a:gd name="connsiteX80" fmla="*/ 858290 w 4162401"/>
              <a:gd name="connsiteY80" fmla="*/ 301422 h 8346397"/>
              <a:gd name="connsiteX81" fmla="*/ 796377 w 4162401"/>
              <a:gd name="connsiteY81" fmla="*/ 406196 h 8346397"/>
              <a:gd name="connsiteX82" fmla="*/ 755896 w 4162401"/>
              <a:gd name="connsiteY82" fmla="*/ 341903 h 8346397"/>
              <a:gd name="connsiteX83" fmla="*/ 689221 w 4162401"/>
              <a:gd name="connsiteY83" fmla="*/ 270465 h 8346397"/>
              <a:gd name="connsiteX84" fmla="*/ 667790 w 4162401"/>
              <a:gd name="connsiteY84" fmla="*/ 313328 h 8346397"/>
              <a:gd name="connsiteX85" fmla="*/ 620165 w 4162401"/>
              <a:gd name="connsiteY85" fmla="*/ 382384 h 8346397"/>
              <a:gd name="connsiteX86" fmla="*/ 589208 w 4162401"/>
              <a:gd name="connsiteY86" fmla="*/ 396672 h 8346397"/>
              <a:gd name="connsiteX87" fmla="*/ 498721 w 4162401"/>
              <a:gd name="connsiteY87" fmla="*/ 482397 h 8346397"/>
              <a:gd name="connsiteX88" fmla="*/ 396327 w 4162401"/>
              <a:gd name="connsiteY88" fmla="*/ 380003 h 8346397"/>
              <a:gd name="connsiteX89" fmla="*/ 243927 w 4162401"/>
              <a:gd name="connsiteY89" fmla="*/ 294278 h 8346397"/>
              <a:gd name="connsiteX90" fmla="*/ 174871 w 4162401"/>
              <a:gd name="connsiteY90" fmla="*/ 327615 h 8346397"/>
              <a:gd name="connsiteX91" fmla="*/ 127246 w 4162401"/>
              <a:gd name="connsiteY91" fmla="*/ 410959 h 8346397"/>
              <a:gd name="connsiteX92" fmla="*/ 43902 w 4162401"/>
              <a:gd name="connsiteY92" fmla="*/ 472872 h 8346397"/>
              <a:gd name="connsiteX93" fmla="*/ 8183 w 4162401"/>
              <a:gd name="connsiteY93" fmla="*/ 484778 h 8346397"/>
              <a:gd name="connsiteX94" fmla="*/ 198683 w 4162401"/>
              <a:gd name="connsiteY94" fmla="*/ 689565 h 8346397"/>
              <a:gd name="connsiteX95" fmla="*/ 265359 w 4162401"/>
              <a:gd name="connsiteY95" fmla="*/ 706234 h 8346397"/>
              <a:gd name="connsiteX96" fmla="*/ 298697 w 4162401"/>
              <a:gd name="connsiteY96" fmla="*/ 730047 h 8346397"/>
              <a:gd name="connsiteX97" fmla="*/ 296315 w 4162401"/>
              <a:gd name="connsiteY97" fmla="*/ 901496 h 8346397"/>
              <a:gd name="connsiteX98" fmla="*/ 362990 w 4162401"/>
              <a:gd name="connsiteY98" fmla="*/ 906259 h 8346397"/>
              <a:gd name="connsiteX99" fmla="*/ 401090 w 4162401"/>
              <a:gd name="connsiteY99" fmla="*/ 856253 h 8346397"/>
              <a:gd name="connsiteX100" fmla="*/ 482052 w 4162401"/>
              <a:gd name="connsiteY100" fmla="*/ 894353 h 8346397"/>
              <a:gd name="connsiteX101" fmla="*/ 420140 w 4162401"/>
              <a:gd name="connsiteY101" fmla="*/ 1039609 h 8346397"/>
              <a:gd name="connsiteX102" fmla="*/ 434427 w 4162401"/>
              <a:gd name="connsiteY102" fmla="*/ 1087234 h 8346397"/>
              <a:gd name="connsiteX103" fmla="*/ 379658 w 4162401"/>
              <a:gd name="connsiteY103" fmla="*/ 1139622 h 8346397"/>
              <a:gd name="connsiteX104" fmla="*/ 415377 w 4162401"/>
              <a:gd name="connsiteY104" fmla="*/ 1168196 h 8346397"/>
              <a:gd name="connsiteX105" fmla="*/ 486815 w 4162401"/>
              <a:gd name="connsiteY105" fmla="*/ 1256303 h 8346397"/>
              <a:gd name="connsiteX106" fmla="*/ 527296 w 4162401"/>
              <a:gd name="connsiteY106" fmla="*/ 1344409 h 8346397"/>
              <a:gd name="connsiteX107" fmla="*/ 636833 w 4162401"/>
              <a:gd name="connsiteY107" fmla="*/ 1396797 h 8346397"/>
              <a:gd name="connsiteX108" fmla="*/ 746371 w 4162401"/>
              <a:gd name="connsiteY108" fmla="*/ 1420609 h 8346397"/>
              <a:gd name="connsiteX109" fmla="*/ 829715 w 4162401"/>
              <a:gd name="connsiteY109" fmla="*/ 1468234 h 8346397"/>
              <a:gd name="connsiteX110" fmla="*/ 913058 w 4162401"/>
              <a:gd name="connsiteY110" fmla="*/ 1442040 h 8346397"/>
              <a:gd name="connsiteX111" fmla="*/ 994021 w 4162401"/>
              <a:gd name="connsiteY111" fmla="*/ 1368222 h 8346397"/>
              <a:gd name="connsiteX112" fmla="*/ 1103558 w 4162401"/>
              <a:gd name="connsiteY112" fmla="*/ 1351553 h 8346397"/>
              <a:gd name="connsiteX113" fmla="*/ 1170233 w 4162401"/>
              <a:gd name="connsiteY113" fmla="*/ 1356315 h 8346397"/>
              <a:gd name="connsiteX114" fmla="*/ 1329777 w 4162401"/>
              <a:gd name="connsiteY114" fmla="*/ 1465853 h 8346397"/>
              <a:gd name="connsiteX115" fmla="*/ 1389308 w 4162401"/>
              <a:gd name="connsiteY115" fmla="*/ 1494428 h 8346397"/>
              <a:gd name="connsiteX116" fmla="*/ 1260721 w 4162401"/>
              <a:gd name="connsiteY116" fmla="*/ 1596822 h 8346397"/>
              <a:gd name="connsiteX117" fmla="*/ 1263102 w 4162401"/>
              <a:gd name="connsiteY117" fmla="*/ 1661115 h 8346397"/>
              <a:gd name="connsiteX118" fmla="*/ 1425027 w 4162401"/>
              <a:gd name="connsiteY118" fmla="*/ 1613490 h 8346397"/>
              <a:gd name="connsiteX119" fmla="*/ 1386927 w 4162401"/>
              <a:gd name="connsiteY119" fmla="*/ 1677784 h 8346397"/>
              <a:gd name="connsiteX120" fmla="*/ 1405977 w 4162401"/>
              <a:gd name="connsiteY120" fmla="*/ 1751603 h 8346397"/>
              <a:gd name="connsiteX121" fmla="*/ 1517896 w 4162401"/>
              <a:gd name="connsiteY121" fmla="*/ 1787322 h 8346397"/>
              <a:gd name="connsiteX122" fmla="*/ 1591715 w 4162401"/>
              <a:gd name="connsiteY122" fmla="*/ 1803990 h 8346397"/>
              <a:gd name="connsiteX123" fmla="*/ 1501227 w 4162401"/>
              <a:gd name="connsiteY123" fmla="*/ 1934959 h 8346397"/>
              <a:gd name="connsiteX124" fmla="*/ 1494083 w 4162401"/>
              <a:gd name="connsiteY124" fmla="*/ 1984965 h 8346397"/>
              <a:gd name="connsiteX125" fmla="*/ 1422646 w 4162401"/>
              <a:gd name="connsiteY125" fmla="*/ 2020684 h 8346397"/>
              <a:gd name="connsiteX126" fmla="*/ 1391690 w 4162401"/>
              <a:gd name="connsiteY126" fmla="*/ 2082597 h 8346397"/>
              <a:gd name="connsiteX127" fmla="*/ 1260721 w 4162401"/>
              <a:gd name="connsiteY127" fmla="*/ 2056403 h 8346397"/>
              <a:gd name="connsiteX128" fmla="*/ 1139277 w 4162401"/>
              <a:gd name="connsiteY128" fmla="*/ 2056402 h 8346397"/>
              <a:gd name="connsiteX129" fmla="*/ 1072602 w 4162401"/>
              <a:gd name="connsiteY129" fmla="*/ 2084978 h 8346397"/>
              <a:gd name="connsiteX130" fmla="*/ 1065458 w 4162401"/>
              <a:gd name="connsiteY130" fmla="*/ 2184990 h 8346397"/>
              <a:gd name="connsiteX131" fmla="*/ 977352 w 4162401"/>
              <a:gd name="connsiteY131" fmla="*/ 2273097 h 8346397"/>
              <a:gd name="connsiteX132" fmla="*/ 1120227 w 4162401"/>
              <a:gd name="connsiteY132" fmla="*/ 2335009 h 8346397"/>
              <a:gd name="connsiteX133" fmla="*/ 1170234 w 4162401"/>
              <a:gd name="connsiteY133" fmla="*/ 2370727 h 8346397"/>
              <a:gd name="connsiteX134" fmla="*/ 1222621 w 4162401"/>
              <a:gd name="connsiteY134" fmla="*/ 2387397 h 8346397"/>
              <a:gd name="connsiteX135" fmla="*/ 1272627 w 4162401"/>
              <a:gd name="connsiteY135" fmla="*/ 2437403 h 8346397"/>
              <a:gd name="connsiteX136" fmla="*/ 1329777 w 4162401"/>
              <a:gd name="connsiteY136" fmla="*/ 2458834 h 8346397"/>
              <a:gd name="connsiteX137" fmla="*/ 1422646 w 4162401"/>
              <a:gd name="connsiteY137" fmla="*/ 2535034 h 8346397"/>
              <a:gd name="connsiteX138" fmla="*/ 1508371 w 4162401"/>
              <a:gd name="connsiteY138" fmla="*/ 2568373 h 8346397"/>
              <a:gd name="connsiteX139" fmla="*/ 1641721 w 4162401"/>
              <a:gd name="connsiteY139" fmla="*/ 2716009 h 8346397"/>
              <a:gd name="connsiteX140" fmla="*/ 1725065 w 4162401"/>
              <a:gd name="connsiteY140" fmla="*/ 2870790 h 8346397"/>
              <a:gd name="connsiteX141" fmla="*/ 1850477 w 4162401"/>
              <a:gd name="connsiteY141" fmla="*/ 2931907 h 8346397"/>
              <a:gd name="connsiteX142" fmla="*/ 1896514 w 4162401"/>
              <a:gd name="connsiteY142" fmla="*/ 2977947 h 8346397"/>
              <a:gd name="connsiteX143" fmla="*/ 1927471 w 4162401"/>
              <a:gd name="connsiteY143" fmla="*/ 3082722 h 8346397"/>
              <a:gd name="connsiteX144" fmla="*/ 1989383 w 4162401"/>
              <a:gd name="connsiteY144" fmla="*/ 3185115 h 8346397"/>
              <a:gd name="connsiteX145" fmla="*/ 2051296 w 4162401"/>
              <a:gd name="connsiteY145" fmla="*/ 3223215 h 8346397"/>
              <a:gd name="connsiteX146" fmla="*/ 2182265 w 4162401"/>
              <a:gd name="connsiteY146" fmla="*/ 3370853 h 8346397"/>
              <a:gd name="connsiteX147" fmla="*/ 2325139 w 4162401"/>
              <a:gd name="connsiteY147" fmla="*/ 3447053 h 8346397"/>
              <a:gd name="connsiteX148" fmla="*/ 2384671 w 4162401"/>
              <a:gd name="connsiteY148" fmla="*/ 3532778 h 8346397"/>
              <a:gd name="connsiteX149" fmla="*/ 2432296 w 4162401"/>
              <a:gd name="connsiteY149" fmla="*/ 3599453 h 8346397"/>
              <a:gd name="connsiteX150" fmla="*/ 2479921 w 4162401"/>
              <a:gd name="connsiteY150" fmla="*/ 3589929 h 8346397"/>
              <a:gd name="connsiteX151" fmla="*/ 2484683 w 4162401"/>
              <a:gd name="connsiteY151" fmla="*/ 3742328 h 8346397"/>
              <a:gd name="connsiteX152" fmla="*/ 2537071 w 4162401"/>
              <a:gd name="connsiteY152" fmla="*/ 3835197 h 8346397"/>
              <a:gd name="connsiteX153" fmla="*/ 2529927 w 4162401"/>
              <a:gd name="connsiteY153" fmla="*/ 3873297 h 8346397"/>
              <a:gd name="connsiteX154" fmla="*/ 2598983 w 4162401"/>
              <a:gd name="connsiteY154" fmla="*/ 3909015 h 8346397"/>
              <a:gd name="connsiteX155" fmla="*/ 2656133 w 4162401"/>
              <a:gd name="connsiteY155" fmla="*/ 3854247 h 8346397"/>
              <a:gd name="connsiteX156" fmla="*/ 2689471 w 4162401"/>
              <a:gd name="connsiteY156" fmla="*/ 3937590 h 8346397"/>
              <a:gd name="connsiteX157" fmla="*/ 2734715 w 4162401"/>
              <a:gd name="connsiteY157" fmla="*/ 3982834 h 8346397"/>
              <a:gd name="connsiteX158" fmla="*/ 2808533 w 4162401"/>
              <a:gd name="connsiteY158" fmla="*/ 4006647 h 8346397"/>
              <a:gd name="connsiteX159" fmla="*/ 2860921 w 4162401"/>
              <a:gd name="connsiteY159" fmla="*/ 4075703 h 8346397"/>
              <a:gd name="connsiteX160" fmla="*/ 2946646 w 4162401"/>
              <a:gd name="connsiteY160" fmla="*/ 4130472 h 8346397"/>
              <a:gd name="connsiteX161" fmla="*/ 2999033 w 4162401"/>
              <a:gd name="connsiteY161" fmla="*/ 4163809 h 8346397"/>
              <a:gd name="connsiteX162" fmla="*/ 2870446 w 4162401"/>
              <a:gd name="connsiteY162" fmla="*/ 4256678 h 8346397"/>
              <a:gd name="connsiteX163" fmla="*/ 2868064 w 4162401"/>
              <a:gd name="connsiteY163" fmla="*/ 4311446 h 8346397"/>
              <a:gd name="connsiteX164" fmla="*/ 2970458 w 4162401"/>
              <a:gd name="connsiteY164" fmla="*/ 4428128 h 8346397"/>
              <a:gd name="connsiteX165" fmla="*/ 3065708 w 4162401"/>
              <a:gd name="connsiteY165" fmla="*/ 4490040 h 8346397"/>
              <a:gd name="connsiteX166" fmla="*/ 3096665 w 4162401"/>
              <a:gd name="connsiteY166" fmla="*/ 4528140 h 8346397"/>
              <a:gd name="connsiteX167" fmla="*/ 3082377 w 4162401"/>
              <a:gd name="connsiteY167" fmla="*/ 4609103 h 8346397"/>
              <a:gd name="connsiteX168" fmla="*/ 3077615 w 4162401"/>
              <a:gd name="connsiteY168" fmla="*/ 4692447 h 8346397"/>
              <a:gd name="connsiteX169" fmla="*/ 3034752 w 4162401"/>
              <a:gd name="connsiteY169" fmla="*/ 4701972 h 8346397"/>
              <a:gd name="connsiteX170" fmla="*/ 3008558 w 4162401"/>
              <a:gd name="connsiteY170" fmla="*/ 4718640 h 8346397"/>
              <a:gd name="connsiteX171" fmla="*/ 3053802 w 4162401"/>
              <a:gd name="connsiteY171" fmla="*/ 4795632 h 8346397"/>
              <a:gd name="connsiteX172" fmla="*/ 3037133 w 4162401"/>
              <a:gd name="connsiteY172" fmla="*/ 4868659 h 8346397"/>
              <a:gd name="connsiteX173" fmla="*/ 3020465 w 4162401"/>
              <a:gd name="connsiteY173" fmla="*/ 5004390 h 8346397"/>
              <a:gd name="connsiteX174" fmla="*/ 2982365 w 4162401"/>
              <a:gd name="connsiteY174" fmla="*/ 5044872 h 8346397"/>
              <a:gd name="connsiteX175" fmla="*/ 2965696 w 4162401"/>
              <a:gd name="connsiteY175" fmla="*/ 5166315 h 8346397"/>
              <a:gd name="connsiteX176" fmla="*/ 2937121 w 4162401"/>
              <a:gd name="connsiteY176" fmla="*/ 5285378 h 8346397"/>
              <a:gd name="connsiteX177" fmla="*/ 2989508 w 4162401"/>
              <a:gd name="connsiteY177" fmla="*/ 5302047 h 8346397"/>
              <a:gd name="connsiteX178" fmla="*/ 2987127 w 4162401"/>
              <a:gd name="connsiteY178" fmla="*/ 5347290 h 8346397"/>
              <a:gd name="connsiteX179" fmla="*/ 2984746 w 4162401"/>
              <a:gd name="connsiteY179" fmla="*/ 5402059 h 8346397"/>
              <a:gd name="connsiteX180" fmla="*/ 3041896 w 4162401"/>
              <a:gd name="connsiteY180" fmla="*/ 5471115 h 8346397"/>
              <a:gd name="connsiteX181" fmla="*/ 3089521 w 4162401"/>
              <a:gd name="connsiteY181" fmla="*/ 5597322 h 8346397"/>
              <a:gd name="connsiteX182" fmla="*/ 2996652 w 4162401"/>
              <a:gd name="connsiteY182" fmla="*/ 5887834 h 8346397"/>
              <a:gd name="connsiteX183" fmla="*/ 3018083 w 4162401"/>
              <a:gd name="connsiteY183" fmla="*/ 5942603 h 8346397"/>
              <a:gd name="connsiteX184" fmla="*/ 3044277 w 4162401"/>
              <a:gd name="connsiteY184" fmla="*/ 5994990 h 8346397"/>
              <a:gd name="connsiteX185" fmla="*/ 3049040 w 4162401"/>
              <a:gd name="connsiteY185" fmla="*/ 6099765 h 8346397"/>
              <a:gd name="connsiteX186" fmla="*/ 3028402 w 4162401"/>
              <a:gd name="connsiteY186" fmla="*/ 6195807 h 8346397"/>
              <a:gd name="connsiteX187" fmla="*/ 2956170 w 4162401"/>
              <a:gd name="connsiteY187" fmla="*/ 6259310 h 8346397"/>
              <a:gd name="connsiteX188" fmla="*/ 2920452 w 4162401"/>
              <a:gd name="connsiteY188" fmla="*/ 6240259 h 8346397"/>
              <a:gd name="connsiteX189" fmla="*/ 2849015 w 4162401"/>
              <a:gd name="connsiteY189" fmla="*/ 6252165 h 8346397"/>
              <a:gd name="connsiteX190" fmla="*/ 2713283 w 4162401"/>
              <a:gd name="connsiteY190" fmla="*/ 6364084 h 8346397"/>
              <a:gd name="connsiteX191" fmla="*/ 2606127 w 4162401"/>
              <a:gd name="connsiteY191" fmla="*/ 6349797 h 8346397"/>
              <a:gd name="connsiteX192" fmla="*/ 2575171 w 4162401"/>
              <a:gd name="connsiteY192" fmla="*/ 6378372 h 8346397"/>
              <a:gd name="connsiteX193" fmla="*/ 2508495 w 4162401"/>
              <a:gd name="connsiteY193" fmla="*/ 6423614 h 8346397"/>
              <a:gd name="connsiteX194" fmla="*/ 2391815 w 4162401"/>
              <a:gd name="connsiteY194" fmla="*/ 6411709 h 8346397"/>
              <a:gd name="connsiteX195" fmla="*/ 2368002 w 4162401"/>
              <a:gd name="connsiteY195" fmla="*/ 6528390 h 8346397"/>
              <a:gd name="connsiteX196" fmla="*/ 2363240 w 4162401"/>
              <a:gd name="connsiteY196" fmla="*/ 6564109 h 8346397"/>
              <a:gd name="connsiteX197" fmla="*/ 2339428 w 4162401"/>
              <a:gd name="connsiteY197" fmla="*/ 6583159 h 8346397"/>
              <a:gd name="connsiteX198" fmla="*/ 2141783 w 4162401"/>
              <a:gd name="connsiteY198" fmla="*/ 6535534 h 8346397"/>
              <a:gd name="connsiteX199" fmla="*/ 2103683 w 4162401"/>
              <a:gd name="connsiteY199" fmla="*/ 6587922 h 8346397"/>
              <a:gd name="connsiteX200" fmla="*/ 2072727 w 4162401"/>
              <a:gd name="connsiteY200" fmla="*/ 6683172 h 8346397"/>
              <a:gd name="connsiteX201" fmla="*/ 2039389 w 4162401"/>
              <a:gd name="connsiteY201" fmla="*/ 6747465 h 8346397"/>
              <a:gd name="connsiteX202" fmla="*/ 2051296 w 4162401"/>
              <a:gd name="connsiteY202" fmla="*/ 6809378 h 8346397"/>
              <a:gd name="connsiteX203" fmla="*/ 2184646 w 4162401"/>
              <a:gd name="connsiteY203" fmla="*/ 6921297 h 8346397"/>
              <a:gd name="connsiteX204" fmla="*/ 2253702 w 4162401"/>
              <a:gd name="connsiteY204" fmla="*/ 6954634 h 8346397"/>
              <a:gd name="connsiteX205" fmla="*/ 2237033 w 4162401"/>
              <a:gd name="connsiteY205" fmla="*/ 6978447 h 8346397"/>
              <a:gd name="connsiteX206" fmla="*/ 2201315 w 4162401"/>
              <a:gd name="connsiteY206" fmla="*/ 6997497 h 8346397"/>
              <a:gd name="connsiteX207" fmla="*/ 2234652 w 4162401"/>
              <a:gd name="connsiteY207" fmla="*/ 7073697 h 8346397"/>
              <a:gd name="connsiteX208" fmla="*/ 2203696 w 4162401"/>
              <a:gd name="connsiteY208" fmla="*/ 7095128 h 8346397"/>
              <a:gd name="connsiteX209" fmla="*/ 2098921 w 4162401"/>
              <a:gd name="connsiteY209" fmla="*/ 7033215 h 8346397"/>
              <a:gd name="connsiteX210" fmla="*/ 2056058 w 4162401"/>
              <a:gd name="connsiteY210" fmla="*/ 7059409 h 8346397"/>
              <a:gd name="connsiteX211" fmla="*/ 1996527 w 4162401"/>
              <a:gd name="connsiteY211" fmla="*/ 6957015 h 8346397"/>
              <a:gd name="connsiteX212" fmla="*/ 1879846 w 4162401"/>
              <a:gd name="connsiteY212" fmla="*/ 6983209 h 8346397"/>
              <a:gd name="connsiteX213" fmla="*/ 1815552 w 4162401"/>
              <a:gd name="connsiteY213" fmla="*/ 6987972 h 8346397"/>
              <a:gd name="connsiteX214" fmla="*/ 1765546 w 4162401"/>
              <a:gd name="connsiteY214" fmla="*/ 6983210 h 8346397"/>
              <a:gd name="connsiteX215" fmla="*/ 1708396 w 4162401"/>
              <a:gd name="connsiteY215" fmla="*/ 7028453 h 8346397"/>
              <a:gd name="connsiteX216" fmla="*/ 1529802 w 4162401"/>
              <a:gd name="connsiteY216" fmla="*/ 6987972 h 8346397"/>
              <a:gd name="connsiteX217" fmla="*/ 1553614 w 4162401"/>
              <a:gd name="connsiteY217" fmla="*/ 7114178 h 8346397"/>
              <a:gd name="connsiteX218" fmla="*/ 1477415 w 4162401"/>
              <a:gd name="connsiteY218" fmla="*/ 7159422 h 8346397"/>
              <a:gd name="connsiteX219" fmla="*/ 1415502 w 4162401"/>
              <a:gd name="connsiteY219" fmla="*/ 7226096 h 8346397"/>
              <a:gd name="connsiteX220" fmla="*/ 1265483 w 4162401"/>
              <a:gd name="connsiteY220" fmla="*/ 7218953 h 8346397"/>
              <a:gd name="connsiteX221" fmla="*/ 1213096 w 4162401"/>
              <a:gd name="connsiteY221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415752 w 4162401"/>
              <a:gd name="connsiteY10" fmla="*/ 4042363 h 8346397"/>
              <a:gd name="connsiteX11" fmla="*/ 3263352 w 4162401"/>
              <a:gd name="connsiteY11" fmla="*/ 3978070 h 8346397"/>
              <a:gd name="connsiteX12" fmla="*/ 3215727 w 4162401"/>
              <a:gd name="connsiteY12" fmla="*/ 3963782 h 8346397"/>
              <a:gd name="connsiteX13" fmla="*/ 3227633 w 4162401"/>
              <a:gd name="connsiteY13" fmla="*/ 3937588 h 8346397"/>
              <a:gd name="connsiteX14" fmla="*/ 3275259 w 4162401"/>
              <a:gd name="connsiteY14" fmla="*/ 3913776 h 8346397"/>
              <a:gd name="connsiteX15" fmla="*/ 3127621 w 4162401"/>
              <a:gd name="connsiteY15" fmla="*/ 3851863 h 8346397"/>
              <a:gd name="connsiteX16" fmla="*/ 2996652 w 4162401"/>
              <a:gd name="connsiteY16" fmla="*/ 3739945 h 8346397"/>
              <a:gd name="connsiteX17" fmla="*/ 2591839 w 4162401"/>
              <a:gd name="connsiteY17" fmla="*/ 3354183 h 8346397"/>
              <a:gd name="connsiteX18" fmla="*/ 2468015 w 4162401"/>
              <a:gd name="connsiteY18" fmla="*/ 3049382 h 8346397"/>
              <a:gd name="connsiteX19" fmla="*/ 2432296 w 4162401"/>
              <a:gd name="connsiteY19" fmla="*/ 2961276 h 8346397"/>
              <a:gd name="connsiteX20" fmla="*/ 2387052 w 4162401"/>
              <a:gd name="connsiteY20" fmla="*/ 2954132 h 8346397"/>
              <a:gd name="connsiteX21" fmla="*/ 2365621 w 4162401"/>
              <a:gd name="connsiteY21" fmla="*/ 2958895 h 8346397"/>
              <a:gd name="connsiteX22" fmla="*/ 2315615 w 4162401"/>
              <a:gd name="connsiteY22" fmla="*/ 2896982 h 8346397"/>
              <a:gd name="connsiteX23" fmla="*/ 2234652 w 4162401"/>
              <a:gd name="connsiteY23" fmla="*/ 2880313 h 8346397"/>
              <a:gd name="connsiteX24" fmla="*/ 2182265 w 4162401"/>
              <a:gd name="connsiteY24" fmla="*/ 2811257 h 8346397"/>
              <a:gd name="connsiteX25" fmla="*/ 2115590 w 4162401"/>
              <a:gd name="connsiteY25" fmla="*/ 2727913 h 8346397"/>
              <a:gd name="connsiteX26" fmla="*/ 2091777 w 4162401"/>
              <a:gd name="connsiteY26" fmla="*/ 2670763 h 8346397"/>
              <a:gd name="connsiteX27" fmla="*/ 2006845 w 4162401"/>
              <a:gd name="connsiteY27" fmla="*/ 2527095 h 8346397"/>
              <a:gd name="connsiteX28" fmla="*/ 1953665 w 4162401"/>
              <a:gd name="connsiteY28" fmla="*/ 2451688 h 8346397"/>
              <a:gd name="connsiteX29" fmla="*/ 2006052 w 4162401"/>
              <a:gd name="connsiteY29" fmla="*/ 2337388 h 8346397"/>
              <a:gd name="connsiteX30" fmla="*/ 2072727 w 4162401"/>
              <a:gd name="connsiteY30" fmla="*/ 2256426 h 8346397"/>
              <a:gd name="connsiteX31" fmla="*/ 2056058 w 4162401"/>
              <a:gd name="connsiteY31" fmla="*/ 2223088 h 8346397"/>
              <a:gd name="connsiteX32" fmla="*/ 2067965 w 4162401"/>
              <a:gd name="connsiteY32" fmla="*/ 2130220 h 8346397"/>
              <a:gd name="connsiteX33" fmla="*/ 2137021 w 4162401"/>
              <a:gd name="connsiteY33" fmla="*/ 1992107 h 8346397"/>
              <a:gd name="connsiteX34" fmla="*/ 2165596 w 4162401"/>
              <a:gd name="connsiteY34" fmla="*/ 1944482 h 8346397"/>
              <a:gd name="connsiteX35" fmla="*/ 2203696 w 4162401"/>
              <a:gd name="connsiteY35" fmla="*/ 1937338 h 8346397"/>
              <a:gd name="connsiteX36" fmla="*/ 2198933 w 4162401"/>
              <a:gd name="connsiteY36" fmla="*/ 1906382 h 8346397"/>
              <a:gd name="connsiteX37" fmla="*/ 2406102 w 4162401"/>
              <a:gd name="connsiteY37" fmla="*/ 1782557 h 8346397"/>
              <a:gd name="connsiteX38" fmla="*/ 2494208 w 4162401"/>
              <a:gd name="connsiteY38" fmla="*/ 1715882 h 8346397"/>
              <a:gd name="connsiteX39" fmla="*/ 2513258 w 4162401"/>
              <a:gd name="connsiteY39" fmla="*/ 1630157 h 8346397"/>
              <a:gd name="connsiteX40" fmla="*/ 2522784 w 4162401"/>
              <a:gd name="connsiteY40" fmla="*/ 1584913 h 8346397"/>
              <a:gd name="connsiteX41" fmla="*/ 2577552 w 4162401"/>
              <a:gd name="connsiteY41" fmla="*/ 1527763 h 8346397"/>
              <a:gd name="connsiteX42" fmla="*/ 2606127 w 4162401"/>
              <a:gd name="connsiteY42" fmla="*/ 1499188 h 8346397"/>
              <a:gd name="connsiteX43" fmla="*/ 2634702 w 4162401"/>
              <a:gd name="connsiteY43" fmla="*/ 1492045 h 8346397"/>
              <a:gd name="connsiteX44" fmla="*/ 2672802 w 4162401"/>
              <a:gd name="connsiteY44" fmla="*/ 1368220 h 8346397"/>
              <a:gd name="connsiteX45" fmla="*/ 2806153 w 4162401"/>
              <a:gd name="connsiteY45" fmla="*/ 1334883 h 8346397"/>
              <a:gd name="connsiteX46" fmla="*/ 2944265 w 4162401"/>
              <a:gd name="connsiteY46" fmla="*/ 1325357 h 8346397"/>
              <a:gd name="connsiteX47" fmla="*/ 2968077 w 4162401"/>
              <a:gd name="connsiteY47" fmla="*/ 1206295 h 8346397"/>
              <a:gd name="connsiteX48" fmla="*/ 3049040 w 4162401"/>
              <a:gd name="connsiteY48" fmla="*/ 1169783 h 8346397"/>
              <a:gd name="connsiteX49" fmla="*/ 3153814 w 4162401"/>
              <a:gd name="connsiteY49" fmla="*/ 1125332 h 8346397"/>
              <a:gd name="connsiteX50" fmla="*/ 3225252 w 4162401"/>
              <a:gd name="connsiteY50" fmla="*/ 1049132 h 8346397"/>
              <a:gd name="connsiteX51" fmla="*/ 3310977 w 4162401"/>
              <a:gd name="connsiteY51" fmla="*/ 996745 h 8346397"/>
              <a:gd name="connsiteX52" fmla="*/ 3056977 w 4162401"/>
              <a:gd name="connsiteY52" fmla="*/ 982457 h 8346397"/>
              <a:gd name="connsiteX53" fmla="*/ 2958552 w 4162401"/>
              <a:gd name="connsiteY53" fmla="*/ 976107 h 8346397"/>
              <a:gd name="connsiteX54" fmla="*/ 2926802 w 4162401"/>
              <a:gd name="connsiteY54" fmla="*/ 906257 h 8346397"/>
              <a:gd name="connsiteX55" fmla="*/ 2866477 w 4162401"/>
              <a:gd name="connsiteY55" fmla="*/ 893559 h 8346397"/>
              <a:gd name="connsiteX56" fmla="*/ 2799802 w 4162401"/>
              <a:gd name="connsiteY56" fmla="*/ 874507 h 8346397"/>
              <a:gd name="connsiteX57" fmla="*/ 2761702 w 4162401"/>
              <a:gd name="connsiteY57" fmla="*/ 807832 h 8346397"/>
              <a:gd name="connsiteX58" fmla="*/ 2609302 w 4162401"/>
              <a:gd name="connsiteY58" fmla="*/ 760207 h 8346397"/>
              <a:gd name="connsiteX59" fmla="*/ 2580727 w 4162401"/>
              <a:gd name="connsiteY59" fmla="*/ 604632 h 8346397"/>
              <a:gd name="connsiteX60" fmla="*/ 2526752 w 4162401"/>
              <a:gd name="connsiteY60" fmla="*/ 531609 h 8346397"/>
              <a:gd name="connsiteX61" fmla="*/ 2596602 w 4162401"/>
              <a:gd name="connsiteY61" fmla="*/ 407782 h 8346397"/>
              <a:gd name="connsiteX62" fmla="*/ 2629939 w 4162401"/>
              <a:gd name="connsiteY62" fmla="*/ 310947 h 8346397"/>
              <a:gd name="connsiteX63" fmla="*/ 2517227 w 4162401"/>
              <a:gd name="connsiteY63" fmla="*/ 239507 h 8346397"/>
              <a:gd name="connsiteX64" fmla="*/ 2402927 w 4162401"/>
              <a:gd name="connsiteY64" fmla="*/ 271257 h 8346397"/>
              <a:gd name="connsiteX65" fmla="*/ 2275927 w 4162401"/>
              <a:gd name="connsiteY65" fmla="*/ 198232 h 8346397"/>
              <a:gd name="connsiteX66" fmla="*/ 2133052 w 4162401"/>
              <a:gd name="connsiteY66" fmla="*/ 233157 h 8346397"/>
              <a:gd name="connsiteX67" fmla="*/ 1913977 w 4162401"/>
              <a:gd name="connsiteY67" fmla="*/ 36309 h 8346397"/>
              <a:gd name="connsiteX68" fmla="*/ 1777452 w 4162401"/>
              <a:gd name="connsiteY68" fmla="*/ 13289 h 8346397"/>
              <a:gd name="connsiteX69" fmla="*/ 1703633 w 4162401"/>
              <a:gd name="connsiteY69" fmla="*/ 41864 h 8346397"/>
              <a:gd name="connsiteX70" fmla="*/ 1615527 w 4162401"/>
              <a:gd name="connsiteY70" fmla="*/ 75203 h 8346397"/>
              <a:gd name="connsiteX71" fmla="*/ 1515515 w 4162401"/>
              <a:gd name="connsiteY71" fmla="*/ 129971 h 8346397"/>
              <a:gd name="connsiteX72" fmla="*/ 1525040 w 4162401"/>
              <a:gd name="connsiteY72" fmla="*/ 194264 h 8346397"/>
              <a:gd name="connsiteX73" fmla="*/ 1505990 w 4162401"/>
              <a:gd name="connsiteY73" fmla="*/ 251415 h 8346397"/>
              <a:gd name="connsiteX74" fmla="*/ 1413121 w 4162401"/>
              <a:gd name="connsiteY74" fmla="*/ 270464 h 8346397"/>
              <a:gd name="connsiteX75" fmla="*/ 1339302 w 4162401"/>
              <a:gd name="connsiteY75" fmla="*/ 306184 h 8346397"/>
              <a:gd name="connsiteX76" fmla="*/ 1260721 w 4162401"/>
              <a:gd name="connsiteY76" fmla="*/ 346665 h 8346397"/>
              <a:gd name="connsiteX77" fmla="*/ 1191665 w 4162401"/>
              <a:gd name="connsiteY77" fmla="*/ 272847 h 8346397"/>
              <a:gd name="connsiteX78" fmla="*/ 1082127 w 4162401"/>
              <a:gd name="connsiteY78" fmla="*/ 353809 h 8346397"/>
              <a:gd name="connsiteX79" fmla="*/ 1020215 w 4162401"/>
              <a:gd name="connsiteY79" fmla="*/ 420484 h 8346397"/>
              <a:gd name="connsiteX80" fmla="*/ 858290 w 4162401"/>
              <a:gd name="connsiteY80" fmla="*/ 301422 h 8346397"/>
              <a:gd name="connsiteX81" fmla="*/ 796377 w 4162401"/>
              <a:gd name="connsiteY81" fmla="*/ 406196 h 8346397"/>
              <a:gd name="connsiteX82" fmla="*/ 755896 w 4162401"/>
              <a:gd name="connsiteY82" fmla="*/ 341903 h 8346397"/>
              <a:gd name="connsiteX83" fmla="*/ 689221 w 4162401"/>
              <a:gd name="connsiteY83" fmla="*/ 270465 h 8346397"/>
              <a:gd name="connsiteX84" fmla="*/ 667790 w 4162401"/>
              <a:gd name="connsiteY84" fmla="*/ 313328 h 8346397"/>
              <a:gd name="connsiteX85" fmla="*/ 620165 w 4162401"/>
              <a:gd name="connsiteY85" fmla="*/ 382384 h 8346397"/>
              <a:gd name="connsiteX86" fmla="*/ 589208 w 4162401"/>
              <a:gd name="connsiteY86" fmla="*/ 396672 h 8346397"/>
              <a:gd name="connsiteX87" fmla="*/ 498721 w 4162401"/>
              <a:gd name="connsiteY87" fmla="*/ 482397 h 8346397"/>
              <a:gd name="connsiteX88" fmla="*/ 396327 w 4162401"/>
              <a:gd name="connsiteY88" fmla="*/ 380003 h 8346397"/>
              <a:gd name="connsiteX89" fmla="*/ 243927 w 4162401"/>
              <a:gd name="connsiteY89" fmla="*/ 294278 h 8346397"/>
              <a:gd name="connsiteX90" fmla="*/ 174871 w 4162401"/>
              <a:gd name="connsiteY90" fmla="*/ 327615 h 8346397"/>
              <a:gd name="connsiteX91" fmla="*/ 127246 w 4162401"/>
              <a:gd name="connsiteY91" fmla="*/ 410959 h 8346397"/>
              <a:gd name="connsiteX92" fmla="*/ 43902 w 4162401"/>
              <a:gd name="connsiteY92" fmla="*/ 472872 h 8346397"/>
              <a:gd name="connsiteX93" fmla="*/ 8183 w 4162401"/>
              <a:gd name="connsiteY93" fmla="*/ 484778 h 8346397"/>
              <a:gd name="connsiteX94" fmla="*/ 198683 w 4162401"/>
              <a:gd name="connsiteY94" fmla="*/ 689565 h 8346397"/>
              <a:gd name="connsiteX95" fmla="*/ 265359 w 4162401"/>
              <a:gd name="connsiteY95" fmla="*/ 706234 h 8346397"/>
              <a:gd name="connsiteX96" fmla="*/ 298697 w 4162401"/>
              <a:gd name="connsiteY96" fmla="*/ 730047 h 8346397"/>
              <a:gd name="connsiteX97" fmla="*/ 296315 w 4162401"/>
              <a:gd name="connsiteY97" fmla="*/ 901496 h 8346397"/>
              <a:gd name="connsiteX98" fmla="*/ 362990 w 4162401"/>
              <a:gd name="connsiteY98" fmla="*/ 906259 h 8346397"/>
              <a:gd name="connsiteX99" fmla="*/ 401090 w 4162401"/>
              <a:gd name="connsiteY99" fmla="*/ 856253 h 8346397"/>
              <a:gd name="connsiteX100" fmla="*/ 482052 w 4162401"/>
              <a:gd name="connsiteY100" fmla="*/ 894353 h 8346397"/>
              <a:gd name="connsiteX101" fmla="*/ 420140 w 4162401"/>
              <a:gd name="connsiteY101" fmla="*/ 1039609 h 8346397"/>
              <a:gd name="connsiteX102" fmla="*/ 434427 w 4162401"/>
              <a:gd name="connsiteY102" fmla="*/ 1087234 h 8346397"/>
              <a:gd name="connsiteX103" fmla="*/ 379658 w 4162401"/>
              <a:gd name="connsiteY103" fmla="*/ 1139622 h 8346397"/>
              <a:gd name="connsiteX104" fmla="*/ 415377 w 4162401"/>
              <a:gd name="connsiteY104" fmla="*/ 1168196 h 8346397"/>
              <a:gd name="connsiteX105" fmla="*/ 486815 w 4162401"/>
              <a:gd name="connsiteY105" fmla="*/ 1256303 h 8346397"/>
              <a:gd name="connsiteX106" fmla="*/ 527296 w 4162401"/>
              <a:gd name="connsiteY106" fmla="*/ 1344409 h 8346397"/>
              <a:gd name="connsiteX107" fmla="*/ 636833 w 4162401"/>
              <a:gd name="connsiteY107" fmla="*/ 1396797 h 8346397"/>
              <a:gd name="connsiteX108" fmla="*/ 746371 w 4162401"/>
              <a:gd name="connsiteY108" fmla="*/ 1420609 h 8346397"/>
              <a:gd name="connsiteX109" fmla="*/ 829715 w 4162401"/>
              <a:gd name="connsiteY109" fmla="*/ 1468234 h 8346397"/>
              <a:gd name="connsiteX110" fmla="*/ 913058 w 4162401"/>
              <a:gd name="connsiteY110" fmla="*/ 1442040 h 8346397"/>
              <a:gd name="connsiteX111" fmla="*/ 994021 w 4162401"/>
              <a:gd name="connsiteY111" fmla="*/ 1368222 h 8346397"/>
              <a:gd name="connsiteX112" fmla="*/ 1103558 w 4162401"/>
              <a:gd name="connsiteY112" fmla="*/ 1351553 h 8346397"/>
              <a:gd name="connsiteX113" fmla="*/ 1170233 w 4162401"/>
              <a:gd name="connsiteY113" fmla="*/ 1356315 h 8346397"/>
              <a:gd name="connsiteX114" fmla="*/ 1329777 w 4162401"/>
              <a:gd name="connsiteY114" fmla="*/ 1465853 h 8346397"/>
              <a:gd name="connsiteX115" fmla="*/ 1389308 w 4162401"/>
              <a:gd name="connsiteY115" fmla="*/ 1494428 h 8346397"/>
              <a:gd name="connsiteX116" fmla="*/ 1260721 w 4162401"/>
              <a:gd name="connsiteY116" fmla="*/ 1596822 h 8346397"/>
              <a:gd name="connsiteX117" fmla="*/ 1263102 w 4162401"/>
              <a:gd name="connsiteY117" fmla="*/ 1661115 h 8346397"/>
              <a:gd name="connsiteX118" fmla="*/ 1425027 w 4162401"/>
              <a:gd name="connsiteY118" fmla="*/ 1613490 h 8346397"/>
              <a:gd name="connsiteX119" fmla="*/ 1386927 w 4162401"/>
              <a:gd name="connsiteY119" fmla="*/ 1677784 h 8346397"/>
              <a:gd name="connsiteX120" fmla="*/ 1405977 w 4162401"/>
              <a:gd name="connsiteY120" fmla="*/ 1751603 h 8346397"/>
              <a:gd name="connsiteX121" fmla="*/ 1517896 w 4162401"/>
              <a:gd name="connsiteY121" fmla="*/ 1787322 h 8346397"/>
              <a:gd name="connsiteX122" fmla="*/ 1591715 w 4162401"/>
              <a:gd name="connsiteY122" fmla="*/ 1803990 h 8346397"/>
              <a:gd name="connsiteX123" fmla="*/ 1501227 w 4162401"/>
              <a:gd name="connsiteY123" fmla="*/ 1934959 h 8346397"/>
              <a:gd name="connsiteX124" fmla="*/ 1494083 w 4162401"/>
              <a:gd name="connsiteY124" fmla="*/ 1984965 h 8346397"/>
              <a:gd name="connsiteX125" fmla="*/ 1422646 w 4162401"/>
              <a:gd name="connsiteY125" fmla="*/ 2020684 h 8346397"/>
              <a:gd name="connsiteX126" fmla="*/ 1391690 w 4162401"/>
              <a:gd name="connsiteY126" fmla="*/ 2082597 h 8346397"/>
              <a:gd name="connsiteX127" fmla="*/ 1260721 w 4162401"/>
              <a:gd name="connsiteY127" fmla="*/ 2056403 h 8346397"/>
              <a:gd name="connsiteX128" fmla="*/ 1139277 w 4162401"/>
              <a:gd name="connsiteY128" fmla="*/ 2056402 h 8346397"/>
              <a:gd name="connsiteX129" fmla="*/ 1072602 w 4162401"/>
              <a:gd name="connsiteY129" fmla="*/ 2084978 h 8346397"/>
              <a:gd name="connsiteX130" fmla="*/ 1065458 w 4162401"/>
              <a:gd name="connsiteY130" fmla="*/ 2184990 h 8346397"/>
              <a:gd name="connsiteX131" fmla="*/ 977352 w 4162401"/>
              <a:gd name="connsiteY131" fmla="*/ 2273097 h 8346397"/>
              <a:gd name="connsiteX132" fmla="*/ 1120227 w 4162401"/>
              <a:gd name="connsiteY132" fmla="*/ 2335009 h 8346397"/>
              <a:gd name="connsiteX133" fmla="*/ 1170234 w 4162401"/>
              <a:gd name="connsiteY133" fmla="*/ 2370727 h 8346397"/>
              <a:gd name="connsiteX134" fmla="*/ 1222621 w 4162401"/>
              <a:gd name="connsiteY134" fmla="*/ 2387397 h 8346397"/>
              <a:gd name="connsiteX135" fmla="*/ 1272627 w 4162401"/>
              <a:gd name="connsiteY135" fmla="*/ 2437403 h 8346397"/>
              <a:gd name="connsiteX136" fmla="*/ 1329777 w 4162401"/>
              <a:gd name="connsiteY136" fmla="*/ 2458834 h 8346397"/>
              <a:gd name="connsiteX137" fmla="*/ 1422646 w 4162401"/>
              <a:gd name="connsiteY137" fmla="*/ 2535034 h 8346397"/>
              <a:gd name="connsiteX138" fmla="*/ 1508371 w 4162401"/>
              <a:gd name="connsiteY138" fmla="*/ 2568373 h 8346397"/>
              <a:gd name="connsiteX139" fmla="*/ 1641721 w 4162401"/>
              <a:gd name="connsiteY139" fmla="*/ 2716009 h 8346397"/>
              <a:gd name="connsiteX140" fmla="*/ 1725065 w 4162401"/>
              <a:gd name="connsiteY140" fmla="*/ 2870790 h 8346397"/>
              <a:gd name="connsiteX141" fmla="*/ 1850477 w 4162401"/>
              <a:gd name="connsiteY141" fmla="*/ 2931907 h 8346397"/>
              <a:gd name="connsiteX142" fmla="*/ 1896514 w 4162401"/>
              <a:gd name="connsiteY142" fmla="*/ 2977947 h 8346397"/>
              <a:gd name="connsiteX143" fmla="*/ 1927471 w 4162401"/>
              <a:gd name="connsiteY143" fmla="*/ 3082722 h 8346397"/>
              <a:gd name="connsiteX144" fmla="*/ 1989383 w 4162401"/>
              <a:gd name="connsiteY144" fmla="*/ 3185115 h 8346397"/>
              <a:gd name="connsiteX145" fmla="*/ 2051296 w 4162401"/>
              <a:gd name="connsiteY145" fmla="*/ 3223215 h 8346397"/>
              <a:gd name="connsiteX146" fmla="*/ 2182265 w 4162401"/>
              <a:gd name="connsiteY146" fmla="*/ 3370853 h 8346397"/>
              <a:gd name="connsiteX147" fmla="*/ 2325139 w 4162401"/>
              <a:gd name="connsiteY147" fmla="*/ 3447053 h 8346397"/>
              <a:gd name="connsiteX148" fmla="*/ 2384671 w 4162401"/>
              <a:gd name="connsiteY148" fmla="*/ 3532778 h 8346397"/>
              <a:gd name="connsiteX149" fmla="*/ 2432296 w 4162401"/>
              <a:gd name="connsiteY149" fmla="*/ 3599453 h 8346397"/>
              <a:gd name="connsiteX150" fmla="*/ 2479921 w 4162401"/>
              <a:gd name="connsiteY150" fmla="*/ 3589929 h 8346397"/>
              <a:gd name="connsiteX151" fmla="*/ 2484683 w 4162401"/>
              <a:gd name="connsiteY151" fmla="*/ 3742328 h 8346397"/>
              <a:gd name="connsiteX152" fmla="*/ 2537071 w 4162401"/>
              <a:gd name="connsiteY152" fmla="*/ 3835197 h 8346397"/>
              <a:gd name="connsiteX153" fmla="*/ 2529927 w 4162401"/>
              <a:gd name="connsiteY153" fmla="*/ 3873297 h 8346397"/>
              <a:gd name="connsiteX154" fmla="*/ 2598983 w 4162401"/>
              <a:gd name="connsiteY154" fmla="*/ 3909015 h 8346397"/>
              <a:gd name="connsiteX155" fmla="*/ 2656133 w 4162401"/>
              <a:gd name="connsiteY155" fmla="*/ 3854247 h 8346397"/>
              <a:gd name="connsiteX156" fmla="*/ 2689471 w 4162401"/>
              <a:gd name="connsiteY156" fmla="*/ 3937590 h 8346397"/>
              <a:gd name="connsiteX157" fmla="*/ 2734715 w 4162401"/>
              <a:gd name="connsiteY157" fmla="*/ 3982834 h 8346397"/>
              <a:gd name="connsiteX158" fmla="*/ 2808533 w 4162401"/>
              <a:gd name="connsiteY158" fmla="*/ 4006647 h 8346397"/>
              <a:gd name="connsiteX159" fmla="*/ 2860921 w 4162401"/>
              <a:gd name="connsiteY159" fmla="*/ 4075703 h 8346397"/>
              <a:gd name="connsiteX160" fmla="*/ 2946646 w 4162401"/>
              <a:gd name="connsiteY160" fmla="*/ 4130472 h 8346397"/>
              <a:gd name="connsiteX161" fmla="*/ 2999033 w 4162401"/>
              <a:gd name="connsiteY161" fmla="*/ 4163809 h 8346397"/>
              <a:gd name="connsiteX162" fmla="*/ 2870446 w 4162401"/>
              <a:gd name="connsiteY162" fmla="*/ 4256678 h 8346397"/>
              <a:gd name="connsiteX163" fmla="*/ 2868064 w 4162401"/>
              <a:gd name="connsiteY163" fmla="*/ 4311446 h 8346397"/>
              <a:gd name="connsiteX164" fmla="*/ 2970458 w 4162401"/>
              <a:gd name="connsiteY164" fmla="*/ 4428128 h 8346397"/>
              <a:gd name="connsiteX165" fmla="*/ 3065708 w 4162401"/>
              <a:gd name="connsiteY165" fmla="*/ 4490040 h 8346397"/>
              <a:gd name="connsiteX166" fmla="*/ 3096665 w 4162401"/>
              <a:gd name="connsiteY166" fmla="*/ 4528140 h 8346397"/>
              <a:gd name="connsiteX167" fmla="*/ 3082377 w 4162401"/>
              <a:gd name="connsiteY167" fmla="*/ 4609103 h 8346397"/>
              <a:gd name="connsiteX168" fmla="*/ 3077615 w 4162401"/>
              <a:gd name="connsiteY168" fmla="*/ 4692447 h 8346397"/>
              <a:gd name="connsiteX169" fmla="*/ 3034752 w 4162401"/>
              <a:gd name="connsiteY169" fmla="*/ 4701972 h 8346397"/>
              <a:gd name="connsiteX170" fmla="*/ 3008558 w 4162401"/>
              <a:gd name="connsiteY170" fmla="*/ 4718640 h 8346397"/>
              <a:gd name="connsiteX171" fmla="*/ 3053802 w 4162401"/>
              <a:gd name="connsiteY171" fmla="*/ 4795632 h 8346397"/>
              <a:gd name="connsiteX172" fmla="*/ 3037133 w 4162401"/>
              <a:gd name="connsiteY172" fmla="*/ 4868659 h 8346397"/>
              <a:gd name="connsiteX173" fmla="*/ 3020465 w 4162401"/>
              <a:gd name="connsiteY173" fmla="*/ 5004390 h 8346397"/>
              <a:gd name="connsiteX174" fmla="*/ 2982365 w 4162401"/>
              <a:gd name="connsiteY174" fmla="*/ 5044872 h 8346397"/>
              <a:gd name="connsiteX175" fmla="*/ 2965696 w 4162401"/>
              <a:gd name="connsiteY175" fmla="*/ 5166315 h 8346397"/>
              <a:gd name="connsiteX176" fmla="*/ 2937121 w 4162401"/>
              <a:gd name="connsiteY176" fmla="*/ 5285378 h 8346397"/>
              <a:gd name="connsiteX177" fmla="*/ 2989508 w 4162401"/>
              <a:gd name="connsiteY177" fmla="*/ 5302047 h 8346397"/>
              <a:gd name="connsiteX178" fmla="*/ 2987127 w 4162401"/>
              <a:gd name="connsiteY178" fmla="*/ 5347290 h 8346397"/>
              <a:gd name="connsiteX179" fmla="*/ 2984746 w 4162401"/>
              <a:gd name="connsiteY179" fmla="*/ 5402059 h 8346397"/>
              <a:gd name="connsiteX180" fmla="*/ 3041896 w 4162401"/>
              <a:gd name="connsiteY180" fmla="*/ 5471115 h 8346397"/>
              <a:gd name="connsiteX181" fmla="*/ 3089521 w 4162401"/>
              <a:gd name="connsiteY181" fmla="*/ 5597322 h 8346397"/>
              <a:gd name="connsiteX182" fmla="*/ 2996652 w 4162401"/>
              <a:gd name="connsiteY182" fmla="*/ 5887834 h 8346397"/>
              <a:gd name="connsiteX183" fmla="*/ 3018083 w 4162401"/>
              <a:gd name="connsiteY183" fmla="*/ 5942603 h 8346397"/>
              <a:gd name="connsiteX184" fmla="*/ 3044277 w 4162401"/>
              <a:gd name="connsiteY184" fmla="*/ 5994990 h 8346397"/>
              <a:gd name="connsiteX185" fmla="*/ 3049040 w 4162401"/>
              <a:gd name="connsiteY185" fmla="*/ 6099765 h 8346397"/>
              <a:gd name="connsiteX186" fmla="*/ 3028402 w 4162401"/>
              <a:gd name="connsiteY186" fmla="*/ 6195807 h 8346397"/>
              <a:gd name="connsiteX187" fmla="*/ 2956170 w 4162401"/>
              <a:gd name="connsiteY187" fmla="*/ 6259310 h 8346397"/>
              <a:gd name="connsiteX188" fmla="*/ 2920452 w 4162401"/>
              <a:gd name="connsiteY188" fmla="*/ 6240259 h 8346397"/>
              <a:gd name="connsiteX189" fmla="*/ 2849015 w 4162401"/>
              <a:gd name="connsiteY189" fmla="*/ 6252165 h 8346397"/>
              <a:gd name="connsiteX190" fmla="*/ 2713283 w 4162401"/>
              <a:gd name="connsiteY190" fmla="*/ 6364084 h 8346397"/>
              <a:gd name="connsiteX191" fmla="*/ 2606127 w 4162401"/>
              <a:gd name="connsiteY191" fmla="*/ 6349797 h 8346397"/>
              <a:gd name="connsiteX192" fmla="*/ 2575171 w 4162401"/>
              <a:gd name="connsiteY192" fmla="*/ 6378372 h 8346397"/>
              <a:gd name="connsiteX193" fmla="*/ 2508495 w 4162401"/>
              <a:gd name="connsiteY193" fmla="*/ 6423614 h 8346397"/>
              <a:gd name="connsiteX194" fmla="*/ 2391815 w 4162401"/>
              <a:gd name="connsiteY194" fmla="*/ 6411709 h 8346397"/>
              <a:gd name="connsiteX195" fmla="*/ 2368002 w 4162401"/>
              <a:gd name="connsiteY195" fmla="*/ 6528390 h 8346397"/>
              <a:gd name="connsiteX196" fmla="*/ 2363240 w 4162401"/>
              <a:gd name="connsiteY196" fmla="*/ 6564109 h 8346397"/>
              <a:gd name="connsiteX197" fmla="*/ 2339428 w 4162401"/>
              <a:gd name="connsiteY197" fmla="*/ 6583159 h 8346397"/>
              <a:gd name="connsiteX198" fmla="*/ 2141783 w 4162401"/>
              <a:gd name="connsiteY198" fmla="*/ 6535534 h 8346397"/>
              <a:gd name="connsiteX199" fmla="*/ 2103683 w 4162401"/>
              <a:gd name="connsiteY199" fmla="*/ 6587922 h 8346397"/>
              <a:gd name="connsiteX200" fmla="*/ 2072727 w 4162401"/>
              <a:gd name="connsiteY200" fmla="*/ 6683172 h 8346397"/>
              <a:gd name="connsiteX201" fmla="*/ 2039389 w 4162401"/>
              <a:gd name="connsiteY201" fmla="*/ 6747465 h 8346397"/>
              <a:gd name="connsiteX202" fmla="*/ 2051296 w 4162401"/>
              <a:gd name="connsiteY202" fmla="*/ 6809378 h 8346397"/>
              <a:gd name="connsiteX203" fmla="*/ 2184646 w 4162401"/>
              <a:gd name="connsiteY203" fmla="*/ 6921297 h 8346397"/>
              <a:gd name="connsiteX204" fmla="*/ 2253702 w 4162401"/>
              <a:gd name="connsiteY204" fmla="*/ 6954634 h 8346397"/>
              <a:gd name="connsiteX205" fmla="*/ 2237033 w 4162401"/>
              <a:gd name="connsiteY205" fmla="*/ 6978447 h 8346397"/>
              <a:gd name="connsiteX206" fmla="*/ 2201315 w 4162401"/>
              <a:gd name="connsiteY206" fmla="*/ 6997497 h 8346397"/>
              <a:gd name="connsiteX207" fmla="*/ 2234652 w 4162401"/>
              <a:gd name="connsiteY207" fmla="*/ 7073697 h 8346397"/>
              <a:gd name="connsiteX208" fmla="*/ 2203696 w 4162401"/>
              <a:gd name="connsiteY208" fmla="*/ 7095128 h 8346397"/>
              <a:gd name="connsiteX209" fmla="*/ 2098921 w 4162401"/>
              <a:gd name="connsiteY209" fmla="*/ 7033215 h 8346397"/>
              <a:gd name="connsiteX210" fmla="*/ 2056058 w 4162401"/>
              <a:gd name="connsiteY210" fmla="*/ 7059409 h 8346397"/>
              <a:gd name="connsiteX211" fmla="*/ 1996527 w 4162401"/>
              <a:gd name="connsiteY211" fmla="*/ 6957015 h 8346397"/>
              <a:gd name="connsiteX212" fmla="*/ 1879846 w 4162401"/>
              <a:gd name="connsiteY212" fmla="*/ 6983209 h 8346397"/>
              <a:gd name="connsiteX213" fmla="*/ 1815552 w 4162401"/>
              <a:gd name="connsiteY213" fmla="*/ 6987972 h 8346397"/>
              <a:gd name="connsiteX214" fmla="*/ 1765546 w 4162401"/>
              <a:gd name="connsiteY214" fmla="*/ 6983210 h 8346397"/>
              <a:gd name="connsiteX215" fmla="*/ 1708396 w 4162401"/>
              <a:gd name="connsiteY215" fmla="*/ 7028453 h 8346397"/>
              <a:gd name="connsiteX216" fmla="*/ 1529802 w 4162401"/>
              <a:gd name="connsiteY216" fmla="*/ 6987972 h 8346397"/>
              <a:gd name="connsiteX217" fmla="*/ 1553614 w 4162401"/>
              <a:gd name="connsiteY217" fmla="*/ 7114178 h 8346397"/>
              <a:gd name="connsiteX218" fmla="*/ 1477415 w 4162401"/>
              <a:gd name="connsiteY218" fmla="*/ 7159422 h 8346397"/>
              <a:gd name="connsiteX219" fmla="*/ 1415502 w 4162401"/>
              <a:gd name="connsiteY219" fmla="*/ 7226096 h 8346397"/>
              <a:gd name="connsiteX220" fmla="*/ 1265483 w 4162401"/>
              <a:gd name="connsiteY220" fmla="*/ 7218953 h 8346397"/>
              <a:gd name="connsiteX221" fmla="*/ 1213096 w 4162401"/>
              <a:gd name="connsiteY221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496716 w 4162401"/>
              <a:gd name="connsiteY10" fmla="*/ 4139995 h 8346397"/>
              <a:gd name="connsiteX11" fmla="*/ 3415752 w 4162401"/>
              <a:gd name="connsiteY11" fmla="*/ 4042363 h 8346397"/>
              <a:gd name="connsiteX12" fmla="*/ 3263352 w 4162401"/>
              <a:gd name="connsiteY12" fmla="*/ 3978070 h 8346397"/>
              <a:gd name="connsiteX13" fmla="*/ 3215727 w 4162401"/>
              <a:gd name="connsiteY13" fmla="*/ 3963782 h 8346397"/>
              <a:gd name="connsiteX14" fmla="*/ 3227633 w 4162401"/>
              <a:gd name="connsiteY14" fmla="*/ 3937588 h 8346397"/>
              <a:gd name="connsiteX15" fmla="*/ 3275259 w 4162401"/>
              <a:gd name="connsiteY15" fmla="*/ 3913776 h 8346397"/>
              <a:gd name="connsiteX16" fmla="*/ 3127621 w 4162401"/>
              <a:gd name="connsiteY16" fmla="*/ 3851863 h 8346397"/>
              <a:gd name="connsiteX17" fmla="*/ 2996652 w 4162401"/>
              <a:gd name="connsiteY17" fmla="*/ 3739945 h 8346397"/>
              <a:gd name="connsiteX18" fmla="*/ 2591839 w 4162401"/>
              <a:gd name="connsiteY18" fmla="*/ 3354183 h 8346397"/>
              <a:gd name="connsiteX19" fmla="*/ 2468015 w 4162401"/>
              <a:gd name="connsiteY19" fmla="*/ 3049382 h 8346397"/>
              <a:gd name="connsiteX20" fmla="*/ 2432296 w 4162401"/>
              <a:gd name="connsiteY20" fmla="*/ 2961276 h 8346397"/>
              <a:gd name="connsiteX21" fmla="*/ 2387052 w 4162401"/>
              <a:gd name="connsiteY21" fmla="*/ 2954132 h 8346397"/>
              <a:gd name="connsiteX22" fmla="*/ 2365621 w 4162401"/>
              <a:gd name="connsiteY22" fmla="*/ 2958895 h 8346397"/>
              <a:gd name="connsiteX23" fmla="*/ 2315615 w 4162401"/>
              <a:gd name="connsiteY23" fmla="*/ 2896982 h 8346397"/>
              <a:gd name="connsiteX24" fmla="*/ 2234652 w 4162401"/>
              <a:gd name="connsiteY24" fmla="*/ 2880313 h 8346397"/>
              <a:gd name="connsiteX25" fmla="*/ 2182265 w 4162401"/>
              <a:gd name="connsiteY25" fmla="*/ 2811257 h 8346397"/>
              <a:gd name="connsiteX26" fmla="*/ 2115590 w 4162401"/>
              <a:gd name="connsiteY26" fmla="*/ 2727913 h 8346397"/>
              <a:gd name="connsiteX27" fmla="*/ 2091777 w 4162401"/>
              <a:gd name="connsiteY27" fmla="*/ 2670763 h 8346397"/>
              <a:gd name="connsiteX28" fmla="*/ 2006845 w 4162401"/>
              <a:gd name="connsiteY28" fmla="*/ 2527095 h 8346397"/>
              <a:gd name="connsiteX29" fmla="*/ 1953665 w 4162401"/>
              <a:gd name="connsiteY29" fmla="*/ 2451688 h 8346397"/>
              <a:gd name="connsiteX30" fmla="*/ 2006052 w 4162401"/>
              <a:gd name="connsiteY30" fmla="*/ 2337388 h 8346397"/>
              <a:gd name="connsiteX31" fmla="*/ 2072727 w 4162401"/>
              <a:gd name="connsiteY31" fmla="*/ 2256426 h 8346397"/>
              <a:gd name="connsiteX32" fmla="*/ 2056058 w 4162401"/>
              <a:gd name="connsiteY32" fmla="*/ 2223088 h 8346397"/>
              <a:gd name="connsiteX33" fmla="*/ 2067965 w 4162401"/>
              <a:gd name="connsiteY33" fmla="*/ 2130220 h 8346397"/>
              <a:gd name="connsiteX34" fmla="*/ 2137021 w 4162401"/>
              <a:gd name="connsiteY34" fmla="*/ 1992107 h 8346397"/>
              <a:gd name="connsiteX35" fmla="*/ 2165596 w 4162401"/>
              <a:gd name="connsiteY35" fmla="*/ 1944482 h 8346397"/>
              <a:gd name="connsiteX36" fmla="*/ 2203696 w 4162401"/>
              <a:gd name="connsiteY36" fmla="*/ 1937338 h 8346397"/>
              <a:gd name="connsiteX37" fmla="*/ 2198933 w 4162401"/>
              <a:gd name="connsiteY37" fmla="*/ 1906382 h 8346397"/>
              <a:gd name="connsiteX38" fmla="*/ 2406102 w 4162401"/>
              <a:gd name="connsiteY38" fmla="*/ 1782557 h 8346397"/>
              <a:gd name="connsiteX39" fmla="*/ 2494208 w 4162401"/>
              <a:gd name="connsiteY39" fmla="*/ 1715882 h 8346397"/>
              <a:gd name="connsiteX40" fmla="*/ 2513258 w 4162401"/>
              <a:gd name="connsiteY40" fmla="*/ 1630157 h 8346397"/>
              <a:gd name="connsiteX41" fmla="*/ 2522784 w 4162401"/>
              <a:gd name="connsiteY41" fmla="*/ 1584913 h 8346397"/>
              <a:gd name="connsiteX42" fmla="*/ 2577552 w 4162401"/>
              <a:gd name="connsiteY42" fmla="*/ 1527763 h 8346397"/>
              <a:gd name="connsiteX43" fmla="*/ 2606127 w 4162401"/>
              <a:gd name="connsiteY43" fmla="*/ 1499188 h 8346397"/>
              <a:gd name="connsiteX44" fmla="*/ 2634702 w 4162401"/>
              <a:gd name="connsiteY44" fmla="*/ 1492045 h 8346397"/>
              <a:gd name="connsiteX45" fmla="*/ 2672802 w 4162401"/>
              <a:gd name="connsiteY45" fmla="*/ 1368220 h 8346397"/>
              <a:gd name="connsiteX46" fmla="*/ 2806153 w 4162401"/>
              <a:gd name="connsiteY46" fmla="*/ 1334883 h 8346397"/>
              <a:gd name="connsiteX47" fmla="*/ 2944265 w 4162401"/>
              <a:gd name="connsiteY47" fmla="*/ 1325357 h 8346397"/>
              <a:gd name="connsiteX48" fmla="*/ 2968077 w 4162401"/>
              <a:gd name="connsiteY48" fmla="*/ 1206295 h 8346397"/>
              <a:gd name="connsiteX49" fmla="*/ 3049040 w 4162401"/>
              <a:gd name="connsiteY49" fmla="*/ 1169783 h 8346397"/>
              <a:gd name="connsiteX50" fmla="*/ 3153814 w 4162401"/>
              <a:gd name="connsiteY50" fmla="*/ 1125332 h 8346397"/>
              <a:gd name="connsiteX51" fmla="*/ 3225252 w 4162401"/>
              <a:gd name="connsiteY51" fmla="*/ 1049132 h 8346397"/>
              <a:gd name="connsiteX52" fmla="*/ 3310977 w 4162401"/>
              <a:gd name="connsiteY52" fmla="*/ 996745 h 8346397"/>
              <a:gd name="connsiteX53" fmla="*/ 3056977 w 4162401"/>
              <a:gd name="connsiteY53" fmla="*/ 982457 h 8346397"/>
              <a:gd name="connsiteX54" fmla="*/ 2958552 w 4162401"/>
              <a:gd name="connsiteY54" fmla="*/ 976107 h 8346397"/>
              <a:gd name="connsiteX55" fmla="*/ 2926802 w 4162401"/>
              <a:gd name="connsiteY55" fmla="*/ 906257 h 8346397"/>
              <a:gd name="connsiteX56" fmla="*/ 2866477 w 4162401"/>
              <a:gd name="connsiteY56" fmla="*/ 893559 h 8346397"/>
              <a:gd name="connsiteX57" fmla="*/ 2799802 w 4162401"/>
              <a:gd name="connsiteY57" fmla="*/ 874507 h 8346397"/>
              <a:gd name="connsiteX58" fmla="*/ 2761702 w 4162401"/>
              <a:gd name="connsiteY58" fmla="*/ 807832 h 8346397"/>
              <a:gd name="connsiteX59" fmla="*/ 2609302 w 4162401"/>
              <a:gd name="connsiteY59" fmla="*/ 760207 h 8346397"/>
              <a:gd name="connsiteX60" fmla="*/ 2580727 w 4162401"/>
              <a:gd name="connsiteY60" fmla="*/ 604632 h 8346397"/>
              <a:gd name="connsiteX61" fmla="*/ 2526752 w 4162401"/>
              <a:gd name="connsiteY61" fmla="*/ 531609 h 8346397"/>
              <a:gd name="connsiteX62" fmla="*/ 2596602 w 4162401"/>
              <a:gd name="connsiteY62" fmla="*/ 407782 h 8346397"/>
              <a:gd name="connsiteX63" fmla="*/ 2629939 w 4162401"/>
              <a:gd name="connsiteY63" fmla="*/ 310947 h 8346397"/>
              <a:gd name="connsiteX64" fmla="*/ 2517227 w 4162401"/>
              <a:gd name="connsiteY64" fmla="*/ 239507 h 8346397"/>
              <a:gd name="connsiteX65" fmla="*/ 2402927 w 4162401"/>
              <a:gd name="connsiteY65" fmla="*/ 271257 h 8346397"/>
              <a:gd name="connsiteX66" fmla="*/ 2275927 w 4162401"/>
              <a:gd name="connsiteY66" fmla="*/ 198232 h 8346397"/>
              <a:gd name="connsiteX67" fmla="*/ 2133052 w 4162401"/>
              <a:gd name="connsiteY67" fmla="*/ 233157 h 8346397"/>
              <a:gd name="connsiteX68" fmla="*/ 1913977 w 4162401"/>
              <a:gd name="connsiteY68" fmla="*/ 36309 h 8346397"/>
              <a:gd name="connsiteX69" fmla="*/ 1777452 w 4162401"/>
              <a:gd name="connsiteY69" fmla="*/ 13289 h 8346397"/>
              <a:gd name="connsiteX70" fmla="*/ 1703633 w 4162401"/>
              <a:gd name="connsiteY70" fmla="*/ 41864 h 8346397"/>
              <a:gd name="connsiteX71" fmla="*/ 1615527 w 4162401"/>
              <a:gd name="connsiteY71" fmla="*/ 75203 h 8346397"/>
              <a:gd name="connsiteX72" fmla="*/ 1515515 w 4162401"/>
              <a:gd name="connsiteY72" fmla="*/ 129971 h 8346397"/>
              <a:gd name="connsiteX73" fmla="*/ 1525040 w 4162401"/>
              <a:gd name="connsiteY73" fmla="*/ 194264 h 8346397"/>
              <a:gd name="connsiteX74" fmla="*/ 1505990 w 4162401"/>
              <a:gd name="connsiteY74" fmla="*/ 251415 h 8346397"/>
              <a:gd name="connsiteX75" fmla="*/ 1413121 w 4162401"/>
              <a:gd name="connsiteY75" fmla="*/ 270464 h 8346397"/>
              <a:gd name="connsiteX76" fmla="*/ 1339302 w 4162401"/>
              <a:gd name="connsiteY76" fmla="*/ 306184 h 8346397"/>
              <a:gd name="connsiteX77" fmla="*/ 1260721 w 4162401"/>
              <a:gd name="connsiteY77" fmla="*/ 346665 h 8346397"/>
              <a:gd name="connsiteX78" fmla="*/ 1191665 w 4162401"/>
              <a:gd name="connsiteY78" fmla="*/ 272847 h 8346397"/>
              <a:gd name="connsiteX79" fmla="*/ 1082127 w 4162401"/>
              <a:gd name="connsiteY79" fmla="*/ 353809 h 8346397"/>
              <a:gd name="connsiteX80" fmla="*/ 1020215 w 4162401"/>
              <a:gd name="connsiteY80" fmla="*/ 420484 h 8346397"/>
              <a:gd name="connsiteX81" fmla="*/ 858290 w 4162401"/>
              <a:gd name="connsiteY81" fmla="*/ 301422 h 8346397"/>
              <a:gd name="connsiteX82" fmla="*/ 796377 w 4162401"/>
              <a:gd name="connsiteY82" fmla="*/ 406196 h 8346397"/>
              <a:gd name="connsiteX83" fmla="*/ 755896 w 4162401"/>
              <a:gd name="connsiteY83" fmla="*/ 341903 h 8346397"/>
              <a:gd name="connsiteX84" fmla="*/ 689221 w 4162401"/>
              <a:gd name="connsiteY84" fmla="*/ 270465 h 8346397"/>
              <a:gd name="connsiteX85" fmla="*/ 667790 w 4162401"/>
              <a:gd name="connsiteY85" fmla="*/ 313328 h 8346397"/>
              <a:gd name="connsiteX86" fmla="*/ 620165 w 4162401"/>
              <a:gd name="connsiteY86" fmla="*/ 382384 h 8346397"/>
              <a:gd name="connsiteX87" fmla="*/ 589208 w 4162401"/>
              <a:gd name="connsiteY87" fmla="*/ 396672 h 8346397"/>
              <a:gd name="connsiteX88" fmla="*/ 498721 w 4162401"/>
              <a:gd name="connsiteY88" fmla="*/ 482397 h 8346397"/>
              <a:gd name="connsiteX89" fmla="*/ 396327 w 4162401"/>
              <a:gd name="connsiteY89" fmla="*/ 380003 h 8346397"/>
              <a:gd name="connsiteX90" fmla="*/ 243927 w 4162401"/>
              <a:gd name="connsiteY90" fmla="*/ 294278 h 8346397"/>
              <a:gd name="connsiteX91" fmla="*/ 174871 w 4162401"/>
              <a:gd name="connsiteY91" fmla="*/ 327615 h 8346397"/>
              <a:gd name="connsiteX92" fmla="*/ 127246 w 4162401"/>
              <a:gd name="connsiteY92" fmla="*/ 410959 h 8346397"/>
              <a:gd name="connsiteX93" fmla="*/ 43902 w 4162401"/>
              <a:gd name="connsiteY93" fmla="*/ 472872 h 8346397"/>
              <a:gd name="connsiteX94" fmla="*/ 8183 w 4162401"/>
              <a:gd name="connsiteY94" fmla="*/ 484778 h 8346397"/>
              <a:gd name="connsiteX95" fmla="*/ 198683 w 4162401"/>
              <a:gd name="connsiteY95" fmla="*/ 689565 h 8346397"/>
              <a:gd name="connsiteX96" fmla="*/ 265359 w 4162401"/>
              <a:gd name="connsiteY96" fmla="*/ 706234 h 8346397"/>
              <a:gd name="connsiteX97" fmla="*/ 298697 w 4162401"/>
              <a:gd name="connsiteY97" fmla="*/ 730047 h 8346397"/>
              <a:gd name="connsiteX98" fmla="*/ 296315 w 4162401"/>
              <a:gd name="connsiteY98" fmla="*/ 901496 h 8346397"/>
              <a:gd name="connsiteX99" fmla="*/ 362990 w 4162401"/>
              <a:gd name="connsiteY99" fmla="*/ 906259 h 8346397"/>
              <a:gd name="connsiteX100" fmla="*/ 401090 w 4162401"/>
              <a:gd name="connsiteY100" fmla="*/ 856253 h 8346397"/>
              <a:gd name="connsiteX101" fmla="*/ 482052 w 4162401"/>
              <a:gd name="connsiteY101" fmla="*/ 894353 h 8346397"/>
              <a:gd name="connsiteX102" fmla="*/ 420140 w 4162401"/>
              <a:gd name="connsiteY102" fmla="*/ 1039609 h 8346397"/>
              <a:gd name="connsiteX103" fmla="*/ 434427 w 4162401"/>
              <a:gd name="connsiteY103" fmla="*/ 1087234 h 8346397"/>
              <a:gd name="connsiteX104" fmla="*/ 379658 w 4162401"/>
              <a:gd name="connsiteY104" fmla="*/ 1139622 h 8346397"/>
              <a:gd name="connsiteX105" fmla="*/ 415377 w 4162401"/>
              <a:gd name="connsiteY105" fmla="*/ 1168196 h 8346397"/>
              <a:gd name="connsiteX106" fmla="*/ 486815 w 4162401"/>
              <a:gd name="connsiteY106" fmla="*/ 1256303 h 8346397"/>
              <a:gd name="connsiteX107" fmla="*/ 527296 w 4162401"/>
              <a:gd name="connsiteY107" fmla="*/ 1344409 h 8346397"/>
              <a:gd name="connsiteX108" fmla="*/ 636833 w 4162401"/>
              <a:gd name="connsiteY108" fmla="*/ 1396797 h 8346397"/>
              <a:gd name="connsiteX109" fmla="*/ 746371 w 4162401"/>
              <a:gd name="connsiteY109" fmla="*/ 1420609 h 8346397"/>
              <a:gd name="connsiteX110" fmla="*/ 829715 w 4162401"/>
              <a:gd name="connsiteY110" fmla="*/ 1468234 h 8346397"/>
              <a:gd name="connsiteX111" fmla="*/ 913058 w 4162401"/>
              <a:gd name="connsiteY111" fmla="*/ 1442040 h 8346397"/>
              <a:gd name="connsiteX112" fmla="*/ 994021 w 4162401"/>
              <a:gd name="connsiteY112" fmla="*/ 1368222 h 8346397"/>
              <a:gd name="connsiteX113" fmla="*/ 1103558 w 4162401"/>
              <a:gd name="connsiteY113" fmla="*/ 1351553 h 8346397"/>
              <a:gd name="connsiteX114" fmla="*/ 1170233 w 4162401"/>
              <a:gd name="connsiteY114" fmla="*/ 1356315 h 8346397"/>
              <a:gd name="connsiteX115" fmla="*/ 1329777 w 4162401"/>
              <a:gd name="connsiteY115" fmla="*/ 1465853 h 8346397"/>
              <a:gd name="connsiteX116" fmla="*/ 1389308 w 4162401"/>
              <a:gd name="connsiteY116" fmla="*/ 1494428 h 8346397"/>
              <a:gd name="connsiteX117" fmla="*/ 1260721 w 4162401"/>
              <a:gd name="connsiteY117" fmla="*/ 1596822 h 8346397"/>
              <a:gd name="connsiteX118" fmla="*/ 1263102 w 4162401"/>
              <a:gd name="connsiteY118" fmla="*/ 1661115 h 8346397"/>
              <a:gd name="connsiteX119" fmla="*/ 1425027 w 4162401"/>
              <a:gd name="connsiteY119" fmla="*/ 1613490 h 8346397"/>
              <a:gd name="connsiteX120" fmla="*/ 1386927 w 4162401"/>
              <a:gd name="connsiteY120" fmla="*/ 1677784 h 8346397"/>
              <a:gd name="connsiteX121" fmla="*/ 1405977 w 4162401"/>
              <a:gd name="connsiteY121" fmla="*/ 1751603 h 8346397"/>
              <a:gd name="connsiteX122" fmla="*/ 1517896 w 4162401"/>
              <a:gd name="connsiteY122" fmla="*/ 1787322 h 8346397"/>
              <a:gd name="connsiteX123" fmla="*/ 1591715 w 4162401"/>
              <a:gd name="connsiteY123" fmla="*/ 1803990 h 8346397"/>
              <a:gd name="connsiteX124" fmla="*/ 1501227 w 4162401"/>
              <a:gd name="connsiteY124" fmla="*/ 1934959 h 8346397"/>
              <a:gd name="connsiteX125" fmla="*/ 1494083 w 4162401"/>
              <a:gd name="connsiteY125" fmla="*/ 1984965 h 8346397"/>
              <a:gd name="connsiteX126" fmla="*/ 1422646 w 4162401"/>
              <a:gd name="connsiteY126" fmla="*/ 2020684 h 8346397"/>
              <a:gd name="connsiteX127" fmla="*/ 1391690 w 4162401"/>
              <a:gd name="connsiteY127" fmla="*/ 2082597 h 8346397"/>
              <a:gd name="connsiteX128" fmla="*/ 1260721 w 4162401"/>
              <a:gd name="connsiteY128" fmla="*/ 2056403 h 8346397"/>
              <a:gd name="connsiteX129" fmla="*/ 1139277 w 4162401"/>
              <a:gd name="connsiteY129" fmla="*/ 2056402 h 8346397"/>
              <a:gd name="connsiteX130" fmla="*/ 1072602 w 4162401"/>
              <a:gd name="connsiteY130" fmla="*/ 2084978 h 8346397"/>
              <a:gd name="connsiteX131" fmla="*/ 1065458 w 4162401"/>
              <a:gd name="connsiteY131" fmla="*/ 2184990 h 8346397"/>
              <a:gd name="connsiteX132" fmla="*/ 977352 w 4162401"/>
              <a:gd name="connsiteY132" fmla="*/ 2273097 h 8346397"/>
              <a:gd name="connsiteX133" fmla="*/ 1120227 w 4162401"/>
              <a:gd name="connsiteY133" fmla="*/ 2335009 h 8346397"/>
              <a:gd name="connsiteX134" fmla="*/ 1170234 w 4162401"/>
              <a:gd name="connsiteY134" fmla="*/ 2370727 h 8346397"/>
              <a:gd name="connsiteX135" fmla="*/ 1222621 w 4162401"/>
              <a:gd name="connsiteY135" fmla="*/ 2387397 h 8346397"/>
              <a:gd name="connsiteX136" fmla="*/ 1272627 w 4162401"/>
              <a:gd name="connsiteY136" fmla="*/ 2437403 h 8346397"/>
              <a:gd name="connsiteX137" fmla="*/ 1329777 w 4162401"/>
              <a:gd name="connsiteY137" fmla="*/ 2458834 h 8346397"/>
              <a:gd name="connsiteX138" fmla="*/ 1422646 w 4162401"/>
              <a:gd name="connsiteY138" fmla="*/ 2535034 h 8346397"/>
              <a:gd name="connsiteX139" fmla="*/ 1508371 w 4162401"/>
              <a:gd name="connsiteY139" fmla="*/ 2568373 h 8346397"/>
              <a:gd name="connsiteX140" fmla="*/ 1641721 w 4162401"/>
              <a:gd name="connsiteY140" fmla="*/ 2716009 h 8346397"/>
              <a:gd name="connsiteX141" fmla="*/ 1725065 w 4162401"/>
              <a:gd name="connsiteY141" fmla="*/ 2870790 h 8346397"/>
              <a:gd name="connsiteX142" fmla="*/ 1850477 w 4162401"/>
              <a:gd name="connsiteY142" fmla="*/ 2931907 h 8346397"/>
              <a:gd name="connsiteX143" fmla="*/ 1896514 w 4162401"/>
              <a:gd name="connsiteY143" fmla="*/ 2977947 h 8346397"/>
              <a:gd name="connsiteX144" fmla="*/ 1927471 w 4162401"/>
              <a:gd name="connsiteY144" fmla="*/ 3082722 h 8346397"/>
              <a:gd name="connsiteX145" fmla="*/ 1989383 w 4162401"/>
              <a:gd name="connsiteY145" fmla="*/ 3185115 h 8346397"/>
              <a:gd name="connsiteX146" fmla="*/ 2051296 w 4162401"/>
              <a:gd name="connsiteY146" fmla="*/ 3223215 h 8346397"/>
              <a:gd name="connsiteX147" fmla="*/ 2182265 w 4162401"/>
              <a:gd name="connsiteY147" fmla="*/ 3370853 h 8346397"/>
              <a:gd name="connsiteX148" fmla="*/ 2325139 w 4162401"/>
              <a:gd name="connsiteY148" fmla="*/ 3447053 h 8346397"/>
              <a:gd name="connsiteX149" fmla="*/ 2384671 w 4162401"/>
              <a:gd name="connsiteY149" fmla="*/ 3532778 h 8346397"/>
              <a:gd name="connsiteX150" fmla="*/ 2432296 w 4162401"/>
              <a:gd name="connsiteY150" fmla="*/ 3599453 h 8346397"/>
              <a:gd name="connsiteX151" fmla="*/ 2479921 w 4162401"/>
              <a:gd name="connsiteY151" fmla="*/ 3589929 h 8346397"/>
              <a:gd name="connsiteX152" fmla="*/ 2484683 w 4162401"/>
              <a:gd name="connsiteY152" fmla="*/ 3742328 h 8346397"/>
              <a:gd name="connsiteX153" fmla="*/ 2537071 w 4162401"/>
              <a:gd name="connsiteY153" fmla="*/ 3835197 h 8346397"/>
              <a:gd name="connsiteX154" fmla="*/ 2529927 w 4162401"/>
              <a:gd name="connsiteY154" fmla="*/ 3873297 h 8346397"/>
              <a:gd name="connsiteX155" fmla="*/ 2598983 w 4162401"/>
              <a:gd name="connsiteY155" fmla="*/ 3909015 h 8346397"/>
              <a:gd name="connsiteX156" fmla="*/ 2656133 w 4162401"/>
              <a:gd name="connsiteY156" fmla="*/ 3854247 h 8346397"/>
              <a:gd name="connsiteX157" fmla="*/ 2689471 w 4162401"/>
              <a:gd name="connsiteY157" fmla="*/ 3937590 h 8346397"/>
              <a:gd name="connsiteX158" fmla="*/ 2734715 w 4162401"/>
              <a:gd name="connsiteY158" fmla="*/ 3982834 h 8346397"/>
              <a:gd name="connsiteX159" fmla="*/ 2808533 w 4162401"/>
              <a:gd name="connsiteY159" fmla="*/ 4006647 h 8346397"/>
              <a:gd name="connsiteX160" fmla="*/ 2860921 w 4162401"/>
              <a:gd name="connsiteY160" fmla="*/ 4075703 h 8346397"/>
              <a:gd name="connsiteX161" fmla="*/ 2946646 w 4162401"/>
              <a:gd name="connsiteY161" fmla="*/ 4130472 h 8346397"/>
              <a:gd name="connsiteX162" fmla="*/ 2999033 w 4162401"/>
              <a:gd name="connsiteY162" fmla="*/ 4163809 h 8346397"/>
              <a:gd name="connsiteX163" fmla="*/ 2870446 w 4162401"/>
              <a:gd name="connsiteY163" fmla="*/ 4256678 h 8346397"/>
              <a:gd name="connsiteX164" fmla="*/ 2868064 w 4162401"/>
              <a:gd name="connsiteY164" fmla="*/ 4311446 h 8346397"/>
              <a:gd name="connsiteX165" fmla="*/ 2970458 w 4162401"/>
              <a:gd name="connsiteY165" fmla="*/ 4428128 h 8346397"/>
              <a:gd name="connsiteX166" fmla="*/ 3065708 w 4162401"/>
              <a:gd name="connsiteY166" fmla="*/ 4490040 h 8346397"/>
              <a:gd name="connsiteX167" fmla="*/ 3096665 w 4162401"/>
              <a:gd name="connsiteY167" fmla="*/ 4528140 h 8346397"/>
              <a:gd name="connsiteX168" fmla="*/ 3082377 w 4162401"/>
              <a:gd name="connsiteY168" fmla="*/ 4609103 h 8346397"/>
              <a:gd name="connsiteX169" fmla="*/ 3077615 w 4162401"/>
              <a:gd name="connsiteY169" fmla="*/ 4692447 h 8346397"/>
              <a:gd name="connsiteX170" fmla="*/ 3034752 w 4162401"/>
              <a:gd name="connsiteY170" fmla="*/ 4701972 h 8346397"/>
              <a:gd name="connsiteX171" fmla="*/ 3008558 w 4162401"/>
              <a:gd name="connsiteY171" fmla="*/ 4718640 h 8346397"/>
              <a:gd name="connsiteX172" fmla="*/ 3053802 w 4162401"/>
              <a:gd name="connsiteY172" fmla="*/ 4795632 h 8346397"/>
              <a:gd name="connsiteX173" fmla="*/ 3037133 w 4162401"/>
              <a:gd name="connsiteY173" fmla="*/ 4868659 h 8346397"/>
              <a:gd name="connsiteX174" fmla="*/ 3020465 w 4162401"/>
              <a:gd name="connsiteY174" fmla="*/ 5004390 h 8346397"/>
              <a:gd name="connsiteX175" fmla="*/ 2982365 w 4162401"/>
              <a:gd name="connsiteY175" fmla="*/ 5044872 h 8346397"/>
              <a:gd name="connsiteX176" fmla="*/ 2965696 w 4162401"/>
              <a:gd name="connsiteY176" fmla="*/ 5166315 h 8346397"/>
              <a:gd name="connsiteX177" fmla="*/ 2937121 w 4162401"/>
              <a:gd name="connsiteY177" fmla="*/ 5285378 h 8346397"/>
              <a:gd name="connsiteX178" fmla="*/ 2989508 w 4162401"/>
              <a:gd name="connsiteY178" fmla="*/ 5302047 h 8346397"/>
              <a:gd name="connsiteX179" fmla="*/ 2987127 w 4162401"/>
              <a:gd name="connsiteY179" fmla="*/ 5347290 h 8346397"/>
              <a:gd name="connsiteX180" fmla="*/ 2984746 w 4162401"/>
              <a:gd name="connsiteY180" fmla="*/ 5402059 h 8346397"/>
              <a:gd name="connsiteX181" fmla="*/ 3041896 w 4162401"/>
              <a:gd name="connsiteY181" fmla="*/ 5471115 h 8346397"/>
              <a:gd name="connsiteX182" fmla="*/ 3089521 w 4162401"/>
              <a:gd name="connsiteY182" fmla="*/ 5597322 h 8346397"/>
              <a:gd name="connsiteX183" fmla="*/ 2996652 w 4162401"/>
              <a:gd name="connsiteY183" fmla="*/ 5887834 h 8346397"/>
              <a:gd name="connsiteX184" fmla="*/ 3018083 w 4162401"/>
              <a:gd name="connsiteY184" fmla="*/ 5942603 h 8346397"/>
              <a:gd name="connsiteX185" fmla="*/ 3044277 w 4162401"/>
              <a:gd name="connsiteY185" fmla="*/ 5994990 h 8346397"/>
              <a:gd name="connsiteX186" fmla="*/ 3049040 w 4162401"/>
              <a:gd name="connsiteY186" fmla="*/ 6099765 h 8346397"/>
              <a:gd name="connsiteX187" fmla="*/ 3028402 w 4162401"/>
              <a:gd name="connsiteY187" fmla="*/ 6195807 h 8346397"/>
              <a:gd name="connsiteX188" fmla="*/ 2956170 w 4162401"/>
              <a:gd name="connsiteY188" fmla="*/ 6259310 h 8346397"/>
              <a:gd name="connsiteX189" fmla="*/ 2920452 w 4162401"/>
              <a:gd name="connsiteY189" fmla="*/ 6240259 h 8346397"/>
              <a:gd name="connsiteX190" fmla="*/ 2849015 w 4162401"/>
              <a:gd name="connsiteY190" fmla="*/ 6252165 h 8346397"/>
              <a:gd name="connsiteX191" fmla="*/ 2713283 w 4162401"/>
              <a:gd name="connsiteY191" fmla="*/ 6364084 h 8346397"/>
              <a:gd name="connsiteX192" fmla="*/ 2606127 w 4162401"/>
              <a:gd name="connsiteY192" fmla="*/ 6349797 h 8346397"/>
              <a:gd name="connsiteX193" fmla="*/ 2575171 w 4162401"/>
              <a:gd name="connsiteY193" fmla="*/ 6378372 h 8346397"/>
              <a:gd name="connsiteX194" fmla="*/ 2508495 w 4162401"/>
              <a:gd name="connsiteY194" fmla="*/ 6423614 h 8346397"/>
              <a:gd name="connsiteX195" fmla="*/ 2391815 w 4162401"/>
              <a:gd name="connsiteY195" fmla="*/ 6411709 h 8346397"/>
              <a:gd name="connsiteX196" fmla="*/ 2368002 w 4162401"/>
              <a:gd name="connsiteY196" fmla="*/ 6528390 h 8346397"/>
              <a:gd name="connsiteX197" fmla="*/ 2363240 w 4162401"/>
              <a:gd name="connsiteY197" fmla="*/ 6564109 h 8346397"/>
              <a:gd name="connsiteX198" fmla="*/ 2339428 w 4162401"/>
              <a:gd name="connsiteY198" fmla="*/ 6583159 h 8346397"/>
              <a:gd name="connsiteX199" fmla="*/ 2141783 w 4162401"/>
              <a:gd name="connsiteY199" fmla="*/ 6535534 h 8346397"/>
              <a:gd name="connsiteX200" fmla="*/ 2103683 w 4162401"/>
              <a:gd name="connsiteY200" fmla="*/ 6587922 h 8346397"/>
              <a:gd name="connsiteX201" fmla="*/ 2072727 w 4162401"/>
              <a:gd name="connsiteY201" fmla="*/ 6683172 h 8346397"/>
              <a:gd name="connsiteX202" fmla="*/ 2039389 w 4162401"/>
              <a:gd name="connsiteY202" fmla="*/ 6747465 h 8346397"/>
              <a:gd name="connsiteX203" fmla="*/ 2051296 w 4162401"/>
              <a:gd name="connsiteY203" fmla="*/ 6809378 h 8346397"/>
              <a:gd name="connsiteX204" fmla="*/ 2184646 w 4162401"/>
              <a:gd name="connsiteY204" fmla="*/ 6921297 h 8346397"/>
              <a:gd name="connsiteX205" fmla="*/ 2253702 w 4162401"/>
              <a:gd name="connsiteY205" fmla="*/ 6954634 h 8346397"/>
              <a:gd name="connsiteX206" fmla="*/ 2237033 w 4162401"/>
              <a:gd name="connsiteY206" fmla="*/ 6978447 h 8346397"/>
              <a:gd name="connsiteX207" fmla="*/ 2201315 w 4162401"/>
              <a:gd name="connsiteY207" fmla="*/ 6997497 h 8346397"/>
              <a:gd name="connsiteX208" fmla="*/ 2234652 w 4162401"/>
              <a:gd name="connsiteY208" fmla="*/ 7073697 h 8346397"/>
              <a:gd name="connsiteX209" fmla="*/ 2203696 w 4162401"/>
              <a:gd name="connsiteY209" fmla="*/ 7095128 h 8346397"/>
              <a:gd name="connsiteX210" fmla="*/ 2098921 w 4162401"/>
              <a:gd name="connsiteY210" fmla="*/ 7033215 h 8346397"/>
              <a:gd name="connsiteX211" fmla="*/ 2056058 w 4162401"/>
              <a:gd name="connsiteY211" fmla="*/ 7059409 h 8346397"/>
              <a:gd name="connsiteX212" fmla="*/ 1996527 w 4162401"/>
              <a:gd name="connsiteY212" fmla="*/ 6957015 h 8346397"/>
              <a:gd name="connsiteX213" fmla="*/ 1879846 w 4162401"/>
              <a:gd name="connsiteY213" fmla="*/ 6983209 h 8346397"/>
              <a:gd name="connsiteX214" fmla="*/ 1815552 w 4162401"/>
              <a:gd name="connsiteY214" fmla="*/ 6987972 h 8346397"/>
              <a:gd name="connsiteX215" fmla="*/ 1765546 w 4162401"/>
              <a:gd name="connsiteY215" fmla="*/ 6983210 h 8346397"/>
              <a:gd name="connsiteX216" fmla="*/ 1708396 w 4162401"/>
              <a:gd name="connsiteY216" fmla="*/ 7028453 h 8346397"/>
              <a:gd name="connsiteX217" fmla="*/ 1529802 w 4162401"/>
              <a:gd name="connsiteY217" fmla="*/ 6987972 h 8346397"/>
              <a:gd name="connsiteX218" fmla="*/ 1553614 w 4162401"/>
              <a:gd name="connsiteY218" fmla="*/ 7114178 h 8346397"/>
              <a:gd name="connsiteX219" fmla="*/ 1477415 w 4162401"/>
              <a:gd name="connsiteY219" fmla="*/ 7159422 h 8346397"/>
              <a:gd name="connsiteX220" fmla="*/ 1415502 w 4162401"/>
              <a:gd name="connsiteY220" fmla="*/ 7226096 h 8346397"/>
              <a:gd name="connsiteX221" fmla="*/ 1265483 w 4162401"/>
              <a:gd name="connsiteY221" fmla="*/ 7218953 h 8346397"/>
              <a:gd name="connsiteX222" fmla="*/ 1213096 w 4162401"/>
              <a:gd name="connsiteY222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15752 w 4162401"/>
              <a:gd name="connsiteY12" fmla="*/ 4042363 h 8346397"/>
              <a:gd name="connsiteX13" fmla="*/ 3263352 w 4162401"/>
              <a:gd name="connsiteY13" fmla="*/ 3978070 h 8346397"/>
              <a:gd name="connsiteX14" fmla="*/ 3215727 w 4162401"/>
              <a:gd name="connsiteY14" fmla="*/ 3963782 h 8346397"/>
              <a:gd name="connsiteX15" fmla="*/ 3227633 w 4162401"/>
              <a:gd name="connsiteY15" fmla="*/ 3937588 h 8346397"/>
              <a:gd name="connsiteX16" fmla="*/ 3275259 w 4162401"/>
              <a:gd name="connsiteY16" fmla="*/ 3913776 h 8346397"/>
              <a:gd name="connsiteX17" fmla="*/ 3127621 w 4162401"/>
              <a:gd name="connsiteY17" fmla="*/ 3851863 h 8346397"/>
              <a:gd name="connsiteX18" fmla="*/ 2996652 w 4162401"/>
              <a:gd name="connsiteY18" fmla="*/ 3739945 h 8346397"/>
              <a:gd name="connsiteX19" fmla="*/ 2591839 w 4162401"/>
              <a:gd name="connsiteY19" fmla="*/ 3354183 h 8346397"/>
              <a:gd name="connsiteX20" fmla="*/ 2468015 w 4162401"/>
              <a:gd name="connsiteY20" fmla="*/ 3049382 h 8346397"/>
              <a:gd name="connsiteX21" fmla="*/ 2432296 w 4162401"/>
              <a:gd name="connsiteY21" fmla="*/ 2961276 h 8346397"/>
              <a:gd name="connsiteX22" fmla="*/ 2387052 w 4162401"/>
              <a:gd name="connsiteY22" fmla="*/ 2954132 h 8346397"/>
              <a:gd name="connsiteX23" fmla="*/ 2365621 w 4162401"/>
              <a:gd name="connsiteY23" fmla="*/ 2958895 h 8346397"/>
              <a:gd name="connsiteX24" fmla="*/ 2315615 w 4162401"/>
              <a:gd name="connsiteY24" fmla="*/ 2896982 h 8346397"/>
              <a:gd name="connsiteX25" fmla="*/ 2234652 w 4162401"/>
              <a:gd name="connsiteY25" fmla="*/ 2880313 h 8346397"/>
              <a:gd name="connsiteX26" fmla="*/ 2182265 w 4162401"/>
              <a:gd name="connsiteY26" fmla="*/ 2811257 h 8346397"/>
              <a:gd name="connsiteX27" fmla="*/ 2115590 w 4162401"/>
              <a:gd name="connsiteY27" fmla="*/ 2727913 h 8346397"/>
              <a:gd name="connsiteX28" fmla="*/ 2091777 w 4162401"/>
              <a:gd name="connsiteY28" fmla="*/ 2670763 h 8346397"/>
              <a:gd name="connsiteX29" fmla="*/ 2006845 w 4162401"/>
              <a:gd name="connsiteY29" fmla="*/ 2527095 h 8346397"/>
              <a:gd name="connsiteX30" fmla="*/ 1953665 w 4162401"/>
              <a:gd name="connsiteY30" fmla="*/ 2451688 h 8346397"/>
              <a:gd name="connsiteX31" fmla="*/ 2006052 w 4162401"/>
              <a:gd name="connsiteY31" fmla="*/ 2337388 h 8346397"/>
              <a:gd name="connsiteX32" fmla="*/ 2072727 w 4162401"/>
              <a:gd name="connsiteY32" fmla="*/ 2256426 h 8346397"/>
              <a:gd name="connsiteX33" fmla="*/ 2056058 w 4162401"/>
              <a:gd name="connsiteY33" fmla="*/ 2223088 h 8346397"/>
              <a:gd name="connsiteX34" fmla="*/ 2067965 w 4162401"/>
              <a:gd name="connsiteY34" fmla="*/ 2130220 h 8346397"/>
              <a:gd name="connsiteX35" fmla="*/ 2137021 w 4162401"/>
              <a:gd name="connsiteY35" fmla="*/ 1992107 h 8346397"/>
              <a:gd name="connsiteX36" fmla="*/ 2165596 w 4162401"/>
              <a:gd name="connsiteY36" fmla="*/ 1944482 h 8346397"/>
              <a:gd name="connsiteX37" fmla="*/ 2203696 w 4162401"/>
              <a:gd name="connsiteY37" fmla="*/ 1937338 h 8346397"/>
              <a:gd name="connsiteX38" fmla="*/ 2198933 w 4162401"/>
              <a:gd name="connsiteY38" fmla="*/ 1906382 h 8346397"/>
              <a:gd name="connsiteX39" fmla="*/ 2406102 w 4162401"/>
              <a:gd name="connsiteY39" fmla="*/ 1782557 h 8346397"/>
              <a:gd name="connsiteX40" fmla="*/ 2494208 w 4162401"/>
              <a:gd name="connsiteY40" fmla="*/ 1715882 h 8346397"/>
              <a:gd name="connsiteX41" fmla="*/ 2513258 w 4162401"/>
              <a:gd name="connsiteY41" fmla="*/ 1630157 h 8346397"/>
              <a:gd name="connsiteX42" fmla="*/ 2522784 w 4162401"/>
              <a:gd name="connsiteY42" fmla="*/ 1584913 h 8346397"/>
              <a:gd name="connsiteX43" fmla="*/ 2577552 w 4162401"/>
              <a:gd name="connsiteY43" fmla="*/ 1527763 h 8346397"/>
              <a:gd name="connsiteX44" fmla="*/ 2606127 w 4162401"/>
              <a:gd name="connsiteY44" fmla="*/ 1499188 h 8346397"/>
              <a:gd name="connsiteX45" fmla="*/ 2634702 w 4162401"/>
              <a:gd name="connsiteY45" fmla="*/ 1492045 h 8346397"/>
              <a:gd name="connsiteX46" fmla="*/ 2672802 w 4162401"/>
              <a:gd name="connsiteY46" fmla="*/ 1368220 h 8346397"/>
              <a:gd name="connsiteX47" fmla="*/ 2806153 w 4162401"/>
              <a:gd name="connsiteY47" fmla="*/ 1334883 h 8346397"/>
              <a:gd name="connsiteX48" fmla="*/ 2944265 w 4162401"/>
              <a:gd name="connsiteY48" fmla="*/ 1325357 h 8346397"/>
              <a:gd name="connsiteX49" fmla="*/ 2968077 w 4162401"/>
              <a:gd name="connsiteY49" fmla="*/ 1206295 h 8346397"/>
              <a:gd name="connsiteX50" fmla="*/ 3049040 w 4162401"/>
              <a:gd name="connsiteY50" fmla="*/ 1169783 h 8346397"/>
              <a:gd name="connsiteX51" fmla="*/ 3153814 w 4162401"/>
              <a:gd name="connsiteY51" fmla="*/ 1125332 h 8346397"/>
              <a:gd name="connsiteX52" fmla="*/ 3225252 w 4162401"/>
              <a:gd name="connsiteY52" fmla="*/ 1049132 h 8346397"/>
              <a:gd name="connsiteX53" fmla="*/ 3310977 w 4162401"/>
              <a:gd name="connsiteY53" fmla="*/ 996745 h 8346397"/>
              <a:gd name="connsiteX54" fmla="*/ 3056977 w 4162401"/>
              <a:gd name="connsiteY54" fmla="*/ 982457 h 8346397"/>
              <a:gd name="connsiteX55" fmla="*/ 2958552 w 4162401"/>
              <a:gd name="connsiteY55" fmla="*/ 976107 h 8346397"/>
              <a:gd name="connsiteX56" fmla="*/ 2926802 w 4162401"/>
              <a:gd name="connsiteY56" fmla="*/ 906257 h 8346397"/>
              <a:gd name="connsiteX57" fmla="*/ 2866477 w 4162401"/>
              <a:gd name="connsiteY57" fmla="*/ 893559 h 8346397"/>
              <a:gd name="connsiteX58" fmla="*/ 2799802 w 4162401"/>
              <a:gd name="connsiteY58" fmla="*/ 874507 h 8346397"/>
              <a:gd name="connsiteX59" fmla="*/ 2761702 w 4162401"/>
              <a:gd name="connsiteY59" fmla="*/ 807832 h 8346397"/>
              <a:gd name="connsiteX60" fmla="*/ 2609302 w 4162401"/>
              <a:gd name="connsiteY60" fmla="*/ 760207 h 8346397"/>
              <a:gd name="connsiteX61" fmla="*/ 2580727 w 4162401"/>
              <a:gd name="connsiteY61" fmla="*/ 604632 h 8346397"/>
              <a:gd name="connsiteX62" fmla="*/ 2526752 w 4162401"/>
              <a:gd name="connsiteY62" fmla="*/ 531609 h 8346397"/>
              <a:gd name="connsiteX63" fmla="*/ 2596602 w 4162401"/>
              <a:gd name="connsiteY63" fmla="*/ 407782 h 8346397"/>
              <a:gd name="connsiteX64" fmla="*/ 2629939 w 4162401"/>
              <a:gd name="connsiteY64" fmla="*/ 310947 h 8346397"/>
              <a:gd name="connsiteX65" fmla="*/ 2517227 w 4162401"/>
              <a:gd name="connsiteY65" fmla="*/ 239507 h 8346397"/>
              <a:gd name="connsiteX66" fmla="*/ 2402927 w 4162401"/>
              <a:gd name="connsiteY66" fmla="*/ 271257 h 8346397"/>
              <a:gd name="connsiteX67" fmla="*/ 2275927 w 4162401"/>
              <a:gd name="connsiteY67" fmla="*/ 198232 h 8346397"/>
              <a:gd name="connsiteX68" fmla="*/ 2133052 w 4162401"/>
              <a:gd name="connsiteY68" fmla="*/ 233157 h 8346397"/>
              <a:gd name="connsiteX69" fmla="*/ 1913977 w 4162401"/>
              <a:gd name="connsiteY69" fmla="*/ 36309 h 8346397"/>
              <a:gd name="connsiteX70" fmla="*/ 1777452 w 4162401"/>
              <a:gd name="connsiteY70" fmla="*/ 13289 h 8346397"/>
              <a:gd name="connsiteX71" fmla="*/ 1703633 w 4162401"/>
              <a:gd name="connsiteY71" fmla="*/ 41864 h 8346397"/>
              <a:gd name="connsiteX72" fmla="*/ 1615527 w 4162401"/>
              <a:gd name="connsiteY72" fmla="*/ 75203 h 8346397"/>
              <a:gd name="connsiteX73" fmla="*/ 1515515 w 4162401"/>
              <a:gd name="connsiteY73" fmla="*/ 129971 h 8346397"/>
              <a:gd name="connsiteX74" fmla="*/ 1525040 w 4162401"/>
              <a:gd name="connsiteY74" fmla="*/ 194264 h 8346397"/>
              <a:gd name="connsiteX75" fmla="*/ 1505990 w 4162401"/>
              <a:gd name="connsiteY75" fmla="*/ 251415 h 8346397"/>
              <a:gd name="connsiteX76" fmla="*/ 1413121 w 4162401"/>
              <a:gd name="connsiteY76" fmla="*/ 270464 h 8346397"/>
              <a:gd name="connsiteX77" fmla="*/ 1339302 w 4162401"/>
              <a:gd name="connsiteY77" fmla="*/ 306184 h 8346397"/>
              <a:gd name="connsiteX78" fmla="*/ 1260721 w 4162401"/>
              <a:gd name="connsiteY78" fmla="*/ 346665 h 8346397"/>
              <a:gd name="connsiteX79" fmla="*/ 1191665 w 4162401"/>
              <a:gd name="connsiteY79" fmla="*/ 272847 h 8346397"/>
              <a:gd name="connsiteX80" fmla="*/ 1082127 w 4162401"/>
              <a:gd name="connsiteY80" fmla="*/ 353809 h 8346397"/>
              <a:gd name="connsiteX81" fmla="*/ 1020215 w 4162401"/>
              <a:gd name="connsiteY81" fmla="*/ 420484 h 8346397"/>
              <a:gd name="connsiteX82" fmla="*/ 858290 w 4162401"/>
              <a:gd name="connsiteY82" fmla="*/ 301422 h 8346397"/>
              <a:gd name="connsiteX83" fmla="*/ 796377 w 4162401"/>
              <a:gd name="connsiteY83" fmla="*/ 406196 h 8346397"/>
              <a:gd name="connsiteX84" fmla="*/ 755896 w 4162401"/>
              <a:gd name="connsiteY84" fmla="*/ 341903 h 8346397"/>
              <a:gd name="connsiteX85" fmla="*/ 689221 w 4162401"/>
              <a:gd name="connsiteY85" fmla="*/ 270465 h 8346397"/>
              <a:gd name="connsiteX86" fmla="*/ 667790 w 4162401"/>
              <a:gd name="connsiteY86" fmla="*/ 313328 h 8346397"/>
              <a:gd name="connsiteX87" fmla="*/ 620165 w 4162401"/>
              <a:gd name="connsiteY87" fmla="*/ 382384 h 8346397"/>
              <a:gd name="connsiteX88" fmla="*/ 589208 w 4162401"/>
              <a:gd name="connsiteY88" fmla="*/ 396672 h 8346397"/>
              <a:gd name="connsiteX89" fmla="*/ 498721 w 4162401"/>
              <a:gd name="connsiteY89" fmla="*/ 482397 h 8346397"/>
              <a:gd name="connsiteX90" fmla="*/ 396327 w 4162401"/>
              <a:gd name="connsiteY90" fmla="*/ 380003 h 8346397"/>
              <a:gd name="connsiteX91" fmla="*/ 243927 w 4162401"/>
              <a:gd name="connsiteY91" fmla="*/ 294278 h 8346397"/>
              <a:gd name="connsiteX92" fmla="*/ 174871 w 4162401"/>
              <a:gd name="connsiteY92" fmla="*/ 327615 h 8346397"/>
              <a:gd name="connsiteX93" fmla="*/ 127246 w 4162401"/>
              <a:gd name="connsiteY93" fmla="*/ 410959 h 8346397"/>
              <a:gd name="connsiteX94" fmla="*/ 43902 w 4162401"/>
              <a:gd name="connsiteY94" fmla="*/ 472872 h 8346397"/>
              <a:gd name="connsiteX95" fmla="*/ 8183 w 4162401"/>
              <a:gd name="connsiteY95" fmla="*/ 484778 h 8346397"/>
              <a:gd name="connsiteX96" fmla="*/ 198683 w 4162401"/>
              <a:gd name="connsiteY96" fmla="*/ 689565 h 8346397"/>
              <a:gd name="connsiteX97" fmla="*/ 265359 w 4162401"/>
              <a:gd name="connsiteY97" fmla="*/ 706234 h 8346397"/>
              <a:gd name="connsiteX98" fmla="*/ 298697 w 4162401"/>
              <a:gd name="connsiteY98" fmla="*/ 730047 h 8346397"/>
              <a:gd name="connsiteX99" fmla="*/ 296315 w 4162401"/>
              <a:gd name="connsiteY99" fmla="*/ 901496 h 8346397"/>
              <a:gd name="connsiteX100" fmla="*/ 362990 w 4162401"/>
              <a:gd name="connsiteY100" fmla="*/ 906259 h 8346397"/>
              <a:gd name="connsiteX101" fmla="*/ 401090 w 4162401"/>
              <a:gd name="connsiteY101" fmla="*/ 856253 h 8346397"/>
              <a:gd name="connsiteX102" fmla="*/ 482052 w 4162401"/>
              <a:gd name="connsiteY102" fmla="*/ 894353 h 8346397"/>
              <a:gd name="connsiteX103" fmla="*/ 420140 w 4162401"/>
              <a:gd name="connsiteY103" fmla="*/ 1039609 h 8346397"/>
              <a:gd name="connsiteX104" fmla="*/ 434427 w 4162401"/>
              <a:gd name="connsiteY104" fmla="*/ 1087234 h 8346397"/>
              <a:gd name="connsiteX105" fmla="*/ 379658 w 4162401"/>
              <a:gd name="connsiteY105" fmla="*/ 1139622 h 8346397"/>
              <a:gd name="connsiteX106" fmla="*/ 415377 w 4162401"/>
              <a:gd name="connsiteY106" fmla="*/ 1168196 h 8346397"/>
              <a:gd name="connsiteX107" fmla="*/ 486815 w 4162401"/>
              <a:gd name="connsiteY107" fmla="*/ 1256303 h 8346397"/>
              <a:gd name="connsiteX108" fmla="*/ 527296 w 4162401"/>
              <a:gd name="connsiteY108" fmla="*/ 1344409 h 8346397"/>
              <a:gd name="connsiteX109" fmla="*/ 636833 w 4162401"/>
              <a:gd name="connsiteY109" fmla="*/ 1396797 h 8346397"/>
              <a:gd name="connsiteX110" fmla="*/ 746371 w 4162401"/>
              <a:gd name="connsiteY110" fmla="*/ 1420609 h 8346397"/>
              <a:gd name="connsiteX111" fmla="*/ 829715 w 4162401"/>
              <a:gd name="connsiteY111" fmla="*/ 1468234 h 8346397"/>
              <a:gd name="connsiteX112" fmla="*/ 913058 w 4162401"/>
              <a:gd name="connsiteY112" fmla="*/ 1442040 h 8346397"/>
              <a:gd name="connsiteX113" fmla="*/ 994021 w 4162401"/>
              <a:gd name="connsiteY113" fmla="*/ 1368222 h 8346397"/>
              <a:gd name="connsiteX114" fmla="*/ 1103558 w 4162401"/>
              <a:gd name="connsiteY114" fmla="*/ 1351553 h 8346397"/>
              <a:gd name="connsiteX115" fmla="*/ 1170233 w 4162401"/>
              <a:gd name="connsiteY115" fmla="*/ 1356315 h 8346397"/>
              <a:gd name="connsiteX116" fmla="*/ 1329777 w 4162401"/>
              <a:gd name="connsiteY116" fmla="*/ 1465853 h 8346397"/>
              <a:gd name="connsiteX117" fmla="*/ 1389308 w 4162401"/>
              <a:gd name="connsiteY117" fmla="*/ 1494428 h 8346397"/>
              <a:gd name="connsiteX118" fmla="*/ 1260721 w 4162401"/>
              <a:gd name="connsiteY118" fmla="*/ 1596822 h 8346397"/>
              <a:gd name="connsiteX119" fmla="*/ 1263102 w 4162401"/>
              <a:gd name="connsiteY119" fmla="*/ 1661115 h 8346397"/>
              <a:gd name="connsiteX120" fmla="*/ 1425027 w 4162401"/>
              <a:gd name="connsiteY120" fmla="*/ 1613490 h 8346397"/>
              <a:gd name="connsiteX121" fmla="*/ 1386927 w 4162401"/>
              <a:gd name="connsiteY121" fmla="*/ 1677784 h 8346397"/>
              <a:gd name="connsiteX122" fmla="*/ 1405977 w 4162401"/>
              <a:gd name="connsiteY122" fmla="*/ 1751603 h 8346397"/>
              <a:gd name="connsiteX123" fmla="*/ 1517896 w 4162401"/>
              <a:gd name="connsiteY123" fmla="*/ 1787322 h 8346397"/>
              <a:gd name="connsiteX124" fmla="*/ 1591715 w 4162401"/>
              <a:gd name="connsiteY124" fmla="*/ 1803990 h 8346397"/>
              <a:gd name="connsiteX125" fmla="*/ 1501227 w 4162401"/>
              <a:gd name="connsiteY125" fmla="*/ 1934959 h 8346397"/>
              <a:gd name="connsiteX126" fmla="*/ 1494083 w 4162401"/>
              <a:gd name="connsiteY126" fmla="*/ 1984965 h 8346397"/>
              <a:gd name="connsiteX127" fmla="*/ 1422646 w 4162401"/>
              <a:gd name="connsiteY127" fmla="*/ 2020684 h 8346397"/>
              <a:gd name="connsiteX128" fmla="*/ 1391690 w 4162401"/>
              <a:gd name="connsiteY128" fmla="*/ 2082597 h 8346397"/>
              <a:gd name="connsiteX129" fmla="*/ 1260721 w 4162401"/>
              <a:gd name="connsiteY129" fmla="*/ 2056403 h 8346397"/>
              <a:gd name="connsiteX130" fmla="*/ 1139277 w 4162401"/>
              <a:gd name="connsiteY130" fmla="*/ 2056402 h 8346397"/>
              <a:gd name="connsiteX131" fmla="*/ 1072602 w 4162401"/>
              <a:gd name="connsiteY131" fmla="*/ 2084978 h 8346397"/>
              <a:gd name="connsiteX132" fmla="*/ 1065458 w 4162401"/>
              <a:gd name="connsiteY132" fmla="*/ 2184990 h 8346397"/>
              <a:gd name="connsiteX133" fmla="*/ 977352 w 4162401"/>
              <a:gd name="connsiteY133" fmla="*/ 2273097 h 8346397"/>
              <a:gd name="connsiteX134" fmla="*/ 1120227 w 4162401"/>
              <a:gd name="connsiteY134" fmla="*/ 2335009 h 8346397"/>
              <a:gd name="connsiteX135" fmla="*/ 1170234 w 4162401"/>
              <a:gd name="connsiteY135" fmla="*/ 2370727 h 8346397"/>
              <a:gd name="connsiteX136" fmla="*/ 1222621 w 4162401"/>
              <a:gd name="connsiteY136" fmla="*/ 2387397 h 8346397"/>
              <a:gd name="connsiteX137" fmla="*/ 1272627 w 4162401"/>
              <a:gd name="connsiteY137" fmla="*/ 2437403 h 8346397"/>
              <a:gd name="connsiteX138" fmla="*/ 1329777 w 4162401"/>
              <a:gd name="connsiteY138" fmla="*/ 2458834 h 8346397"/>
              <a:gd name="connsiteX139" fmla="*/ 1422646 w 4162401"/>
              <a:gd name="connsiteY139" fmla="*/ 2535034 h 8346397"/>
              <a:gd name="connsiteX140" fmla="*/ 1508371 w 4162401"/>
              <a:gd name="connsiteY140" fmla="*/ 2568373 h 8346397"/>
              <a:gd name="connsiteX141" fmla="*/ 1641721 w 4162401"/>
              <a:gd name="connsiteY141" fmla="*/ 2716009 h 8346397"/>
              <a:gd name="connsiteX142" fmla="*/ 1725065 w 4162401"/>
              <a:gd name="connsiteY142" fmla="*/ 2870790 h 8346397"/>
              <a:gd name="connsiteX143" fmla="*/ 1850477 w 4162401"/>
              <a:gd name="connsiteY143" fmla="*/ 2931907 h 8346397"/>
              <a:gd name="connsiteX144" fmla="*/ 1896514 w 4162401"/>
              <a:gd name="connsiteY144" fmla="*/ 2977947 h 8346397"/>
              <a:gd name="connsiteX145" fmla="*/ 1927471 w 4162401"/>
              <a:gd name="connsiteY145" fmla="*/ 3082722 h 8346397"/>
              <a:gd name="connsiteX146" fmla="*/ 1989383 w 4162401"/>
              <a:gd name="connsiteY146" fmla="*/ 3185115 h 8346397"/>
              <a:gd name="connsiteX147" fmla="*/ 2051296 w 4162401"/>
              <a:gd name="connsiteY147" fmla="*/ 3223215 h 8346397"/>
              <a:gd name="connsiteX148" fmla="*/ 2182265 w 4162401"/>
              <a:gd name="connsiteY148" fmla="*/ 3370853 h 8346397"/>
              <a:gd name="connsiteX149" fmla="*/ 2325139 w 4162401"/>
              <a:gd name="connsiteY149" fmla="*/ 3447053 h 8346397"/>
              <a:gd name="connsiteX150" fmla="*/ 2384671 w 4162401"/>
              <a:gd name="connsiteY150" fmla="*/ 3532778 h 8346397"/>
              <a:gd name="connsiteX151" fmla="*/ 2432296 w 4162401"/>
              <a:gd name="connsiteY151" fmla="*/ 3599453 h 8346397"/>
              <a:gd name="connsiteX152" fmla="*/ 2479921 w 4162401"/>
              <a:gd name="connsiteY152" fmla="*/ 3589929 h 8346397"/>
              <a:gd name="connsiteX153" fmla="*/ 2484683 w 4162401"/>
              <a:gd name="connsiteY153" fmla="*/ 3742328 h 8346397"/>
              <a:gd name="connsiteX154" fmla="*/ 2537071 w 4162401"/>
              <a:gd name="connsiteY154" fmla="*/ 3835197 h 8346397"/>
              <a:gd name="connsiteX155" fmla="*/ 2529927 w 4162401"/>
              <a:gd name="connsiteY155" fmla="*/ 3873297 h 8346397"/>
              <a:gd name="connsiteX156" fmla="*/ 2598983 w 4162401"/>
              <a:gd name="connsiteY156" fmla="*/ 3909015 h 8346397"/>
              <a:gd name="connsiteX157" fmla="*/ 2656133 w 4162401"/>
              <a:gd name="connsiteY157" fmla="*/ 3854247 h 8346397"/>
              <a:gd name="connsiteX158" fmla="*/ 2689471 w 4162401"/>
              <a:gd name="connsiteY158" fmla="*/ 3937590 h 8346397"/>
              <a:gd name="connsiteX159" fmla="*/ 2734715 w 4162401"/>
              <a:gd name="connsiteY159" fmla="*/ 3982834 h 8346397"/>
              <a:gd name="connsiteX160" fmla="*/ 2808533 w 4162401"/>
              <a:gd name="connsiteY160" fmla="*/ 4006647 h 8346397"/>
              <a:gd name="connsiteX161" fmla="*/ 2860921 w 4162401"/>
              <a:gd name="connsiteY161" fmla="*/ 4075703 h 8346397"/>
              <a:gd name="connsiteX162" fmla="*/ 2946646 w 4162401"/>
              <a:gd name="connsiteY162" fmla="*/ 4130472 h 8346397"/>
              <a:gd name="connsiteX163" fmla="*/ 2999033 w 4162401"/>
              <a:gd name="connsiteY163" fmla="*/ 4163809 h 8346397"/>
              <a:gd name="connsiteX164" fmla="*/ 2870446 w 4162401"/>
              <a:gd name="connsiteY164" fmla="*/ 4256678 h 8346397"/>
              <a:gd name="connsiteX165" fmla="*/ 2868064 w 4162401"/>
              <a:gd name="connsiteY165" fmla="*/ 4311446 h 8346397"/>
              <a:gd name="connsiteX166" fmla="*/ 2970458 w 4162401"/>
              <a:gd name="connsiteY166" fmla="*/ 4428128 h 8346397"/>
              <a:gd name="connsiteX167" fmla="*/ 3065708 w 4162401"/>
              <a:gd name="connsiteY167" fmla="*/ 4490040 h 8346397"/>
              <a:gd name="connsiteX168" fmla="*/ 3096665 w 4162401"/>
              <a:gd name="connsiteY168" fmla="*/ 4528140 h 8346397"/>
              <a:gd name="connsiteX169" fmla="*/ 3082377 w 4162401"/>
              <a:gd name="connsiteY169" fmla="*/ 4609103 h 8346397"/>
              <a:gd name="connsiteX170" fmla="*/ 3077615 w 4162401"/>
              <a:gd name="connsiteY170" fmla="*/ 4692447 h 8346397"/>
              <a:gd name="connsiteX171" fmla="*/ 3034752 w 4162401"/>
              <a:gd name="connsiteY171" fmla="*/ 4701972 h 8346397"/>
              <a:gd name="connsiteX172" fmla="*/ 3008558 w 4162401"/>
              <a:gd name="connsiteY172" fmla="*/ 4718640 h 8346397"/>
              <a:gd name="connsiteX173" fmla="*/ 3053802 w 4162401"/>
              <a:gd name="connsiteY173" fmla="*/ 4795632 h 8346397"/>
              <a:gd name="connsiteX174" fmla="*/ 3037133 w 4162401"/>
              <a:gd name="connsiteY174" fmla="*/ 4868659 h 8346397"/>
              <a:gd name="connsiteX175" fmla="*/ 3020465 w 4162401"/>
              <a:gd name="connsiteY175" fmla="*/ 5004390 h 8346397"/>
              <a:gd name="connsiteX176" fmla="*/ 2982365 w 4162401"/>
              <a:gd name="connsiteY176" fmla="*/ 5044872 h 8346397"/>
              <a:gd name="connsiteX177" fmla="*/ 2965696 w 4162401"/>
              <a:gd name="connsiteY177" fmla="*/ 5166315 h 8346397"/>
              <a:gd name="connsiteX178" fmla="*/ 2937121 w 4162401"/>
              <a:gd name="connsiteY178" fmla="*/ 5285378 h 8346397"/>
              <a:gd name="connsiteX179" fmla="*/ 2989508 w 4162401"/>
              <a:gd name="connsiteY179" fmla="*/ 5302047 h 8346397"/>
              <a:gd name="connsiteX180" fmla="*/ 2987127 w 4162401"/>
              <a:gd name="connsiteY180" fmla="*/ 5347290 h 8346397"/>
              <a:gd name="connsiteX181" fmla="*/ 2984746 w 4162401"/>
              <a:gd name="connsiteY181" fmla="*/ 5402059 h 8346397"/>
              <a:gd name="connsiteX182" fmla="*/ 3041896 w 4162401"/>
              <a:gd name="connsiteY182" fmla="*/ 5471115 h 8346397"/>
              <a:gd name="connsiteX183" fmla="*/ 3089521 w 4162401"/>
              <a:gd name="connsiteY183" fmla="*/ 5597322 h 8346397"/>
              <a:gd name="connsiteX184" fmla="*/ 2996652 w 4162401"/>
              <a:gd name="connsiteY184" fmla="*/ 5887834 h 8346397"/>
              <a:gd name="connsiteX185" fmla="*/ 3018083 w 4162401"/>
              <a:gd name="connsiteY185" fmla="*/ 5942603 h 8346397"/>
              <a:gd name="connsiteX186" fmla="*/ 3044277 w 4162401"/>
              <a:gd name="connsiteY186" fmla="*/ 5994990 h 8346397"/>
              <a:gd name="connsiteX187" fmla="*/ 3049040 w 4162401"/>
              <a:gd name="connsiteY187" fmla="*/ 6099765 h 8346397"/>
              <a:gd name="connsiteX188" fmla="*/ 3028402 w 4162401"/>
              <a:gd name="connsiteY188" fmla="*/ 6195807 h 8346397"/>
              <a:gd name="connsiteX189" fmla="*/ 2956170 w 4162401"/>
              <a:gd name="connsiteY189" fmla="*/ 6259310 h 8346397"/>
              <a:gd name="connsiteX190" fmla="*/ 2920452 w 4162401"/>
              <a:gd name="connsiteY190" fmla="*/ 6240259 h 8346397"/>
              <a:gd name="connsiteX191" fmla="*/ 2849015 w 4162401"/>
              <a:gd name="connsiteY191" fmla="*/ 6252165 h 8346397"/>
              <a:gd name="connsiteX192" fmla="*/ 2713283 w 4162401"/>
              <a:gd name="connsiteY192" fmla="*/ 6364084 h 8346397"/>
              <a:gd name="connsiteX193" fmla="*/ 2606127 w 4162401"/>
              <a:gd name="connsiteY193" fmla="*/ 6349797 h 8346397"/>
              <a:gd name="connsiteX194" fmla="*/ 2575171 w 4162401"/>
              <a:gd name="connsiteY194" fmla="*/ 6378372 h 8346397"/>
              <a:gd name="connsiteX195" fmla="*/ 2508495 w 4162401"/>
              <a:gd name="connsiteY195" fmla="*/ 6423614 h 8346397"/>
              <a:gd name="connsiteX196" fmla="*/ 2391815 w 4162401"/>
              <a:gd name="connsiteY196" fmla="*/ 6411709 h 8346397"/>
              <a:gd name="connsiteX197" fmla="*/ 2368002 w 4162401"/>
              <a:gd name="connsiteY197" fmla="*/ 6528390 h 8346397"/>
              <a:gd name="connsiteX198" fmla="*/ 2363240 w 4162401"/>
              <a:gd name="connsiteY198" fmla="*/ 6564109 h 8346397"/>
              <a:gd name="connsiteX199" fmla="*/ 2339428 w 4162401"/>
              <a:gd name="connsiteY199" fmla="*/ 6583159 h 8346397"/>
              <a:gd name="connsiteX200" fmla="*/ 2141783 w 4162401"/>
              <a:gd name="connsiteY200" fmla="*/ 6535534 h 8346397"/>
              <a:gd name="connsiteX201" fmla="*/ 2103683 w 4162401"/>
              <a:gd name="connsiteY201" fmla="*/ 6587922 h 8346397"/>
              <a:gd name="connsiteX202" fmla="*/ 2072727 w 4162401"/>
              <a:gd name="connsiteY202" fmla="*/ 6683172 h 8346397"/>
              <a:gd name="connsiteX203" fmla="*/ 2039389 w 4162401"/>
              <a:gd name="connsiteY203" fmla="*/ 6747465 h 8346397"/>
              <a:gd name="connsiteX204" fmla="*/ 2051296 w 4162401"/>
              <a:gd name="connsiteY204" fmla="*/ 6809378 h 8346397"/>
              <a:gd name="connsiteX205" fmla="*/ 2184646 w 4162401"/>
              <a:gd name="connsiteY205" fmla="*/ 6921297 h 8346397"/>
              <a:gd name="connsiteX206" fmla="*/ 2253702 w 4162401"/>
              <a:gd name="connsiteY206" fmla="*/ 6954634 h 8346397"/>
              <a:gd name="connsiteX207" fmla="*/ 2237033 w 4162401"/>
              <a:gd name="connsiteY207" fmla="*/ 6978447 h 8346397"/>
              <a:gd name="connsiteX208" fmla="*/ 2201315 w 4162401"/>
              <a:gd name="connsiteY208" fmla="*/ 6997497 h 8346397"/>
              <a:gd name="connsiteX209" fmla="*/ 2234652 w 4162401"/>
              <a:gd name="connsiteY209" fmla="*/ 7073697 h 8346397"/>
              <a:gd name="connsiteX210" fmla="*/ 2203696 w 4162401"/>
              <a:gd name="connsiteY210" fmla="*/ 7095128 h 8346397"/>
              <a:gd name="connsiteX211" fmla="*/ 2098921 w 4162401"/>
              <a:gd name="connsiteY211" fmla="*/ 7033215 h 8346397"/>
              <a:gd name="connsiteX212" fmla="*/ 2056058 w 4162401"/>
              <a:gd name="connsiteY212" fmla="*/ 7059409 h 8346397"/>
              <a:gd name="connsiteX213" fmla="*/ 1996527 w 4162401"/>
              <a:gd name="connsiteY213" fmla="*/ 6957015 h 8346397"/>
              <a:gd name="connsiteX214" fmla="*/ 1879846 w 4162401"/>
              <a:gd name="connsiteY214" fmla="*/ 6983209 h 8346397"/>
              <a:gd name="connsiteX215" fmla="*/ 1815552 w 4162401"/>
              <a:gd name="connsiteY215" fmla="*/ 6987972 h 8346397"/>
              <a:gd name="connsiteX216" fmla="*/ 1765546 w 4162401"/>
              <a:gd name="connsiteY216" fmla="*/ 6983210 h 8346397"/>
              <a:gd name="connsiteX217" fmla="*/ 1708396 w 4162401"/>
              <a:gd name="connsiteY217" fmla="*/ 7028453 h 8346397"/>
              <a:gd name="connsiteX218" fmla="*/ 1529802 w 4162401"/>
              <a:gd name="connsiteY218" fmla="*/ 6987972 h 8346397"/>
              <a:gd name="connsiteX219" fmla="*/ 1553614 w 4162401"/>
              <a:gd name="connsiteY219" fmla="*/ 7114178 h 8346397"/>
              <a:gd name="connsiteX220" fmla="*/ 1477415 w 4162401"/>
              <a:gd name="connsiteY220" fmla="*/ 7159422 h 8346397"/>
              <a:gd name="connsiteX221" fmla="*/ 1415502 w 4162401"/>
              <a:gd name="connsiteY221" fmla="*/ 7226096 h 8346397"/>
              <a:gd name="connsiteX222" fmla="*/ 1265483 w 4162401"/>
              <a:gd name="connsiteY222" fmla="*/ 7218953 h 8346397"/>
              <a:gd name="connsiteX223" fmla="*/ 1213096 w 4162401"/>
              <a:gd name="connsiteY223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553866 w 4162401"/>
              <a:gd name="connsiteY12" fmla="*/ 4075701 h 8346397"/>
              <a:gd name="connsiteX13" fmla="*/ 3415752 w 4162401"/>
              <a:gd name="connsiteY13" fmla="*/ 4042363 h 8346397"/>
              <a:gd name="connsiteX14" fmla="*/ 3263352 w 4162401"/>
              <a:gd name="connsiteY14" fmla="*/ 3978070 h 8346397"/>
              <a:gd name="connsiteX15" fmla="*/ 3215727 w 4162401"/>
              <a:gd name="connsiteY15" fmla="*/ 3963782 h 8346397"/>
              <a:gd name="connsiteX16" fmla="*/ 3227633 w 4162401"/>
              <a:gd name="connsiteY16" fmla="*/ 3937588 h 8346397"/>
              <a:gd name="connsiteX17" fmla="*/ 3275259 w 4162401"/>
              <a:gd name="connsiteY17" fmla="*/ 3913776 h 8346397"/>
              <a:gd name="connsiteX18" fmla="*/ 3127621 w 4162401"/>
              <a:gd name="connsiteY18" fmla="*/ 3851863 h 8346397"/>
              <a:gd name="connsiteX19" fmla="*/ 2996652 w 4162401"/>
              <a:gd name="connsiteY19" fmla="*/ 3739945 h 8346397"/>
              <a:gd name="connsiteX20" fmla="*/ 2591839 w 4162401"/>
              <a:gd name="connsiteY20" fmla="*/ 3354183 h 8346397"/>
              <a:gd name="connsiteX21" fmla="*/ 2468015 w 4162401"/>
              <a:gd name="connsiteY21" fmla="*/ 3049382 h 8346397"/>
              <a:gd name="connsiteX22" fmla="*/ 2432296 w 4162401"/>
              <a:gd name="connsiteY22" fmla="*/ 2961276 h 8346397"/>
              <a:gd name="connsiteX23" fmla="*/ 2387052 w 4162401"/>
              <a:gd name="connsiteY23" fmla="*/ 2954132 h 8346397"/>
              <a:gd name="connsiteX24" fmla="*/ 2365621 w 4162401"/>
              <a:gd name="connsiteY24" fmla="*/ 2958895 h 8346397"/>
              <a:gd name="connsiteX25" fmla="*/ 2315615 w 4162401"/>
              <a:gd name="connsiteY25" fmla="*/ 2896982 h 8346397"/>
              <a:gd name="connsiteX26" fmla="*/ 2234652 w 4162401"/>
              <a:gd name="connsiteY26" fmla="*/ 2880313 h 8346397"/>
              <a:gd name="connsiteX27" fmla="*/ 2182265 w 4162401"/>
              <a:gd name="connsiteY27" fmla="*/ 2811257 h 8346397"/>
              <a:gd name="connsiteX28" fmla="*/ 2115590 w 4162401"/>
              <a:gd name="connsiteY28" fmla="*/ 2727913 h 8346397"/>
              <a:gd name="connsiteX29" fmla="*/ 2091777 w 4162401"/>
              <a:gd name="connsiteY29" fmla="*/ 2670763 h 8346397"/>
              <a:gd name="connsiteX30" fmla="*/ 2006845 w 4162401"/>
              <a:gd name="connsiteY30" fmla="*/ 2527095 h 8346397"/>
              <a:gd name="connsiteX31" fmla="*/ 1953665 w 4162401"/>
              <a:gd name="connsiteY31" fmla="*/ 2451688 h 8346397"/>
              <a:gd name="connsiteX32" fmla="*/ 2006052 w 4162401"/>
              <a:gd name="connsiteY32" fmla="*/ 2337388 h 8346397"/>
              <a:gd name="connsiteX33" fmla="*/ 2072727 w 4162401"/>
              <a:gd name="connsiteY33" fmla="*/ 2256426 h 8346397"/>
              <a:gd name="connsiteX34" fmla="*/ 2056058 w 4162401"/>
              <a:gd name="connsiteY34" fmla="*/ 2223088 h 8346397"/>
              <a:gd name="connsiteX35" fmla="*/ 2067965 w 4162401"/>
              <a:gd name="connsiteY35" fmla="*/ 2130220 h 8346397"/>
              <a:gd name="connsiteX36" fmla="*/ 2137021 w 4162401"/>
              <a:gd name="connsiteY36" fmla="*/ 1992107 h 8346397"/>
              <a:gd name="connsiteX37" fmla="*/ 2165596 w 4162401"/>
              <a:gd name="connsiteY37" fmla="*/ 1944482 h 8346397"/>
              <a:gd name="connsiteX38" fmla="*/ 2203696 w 4162401"/>
              <a:gd name="connsiteY38" fmla="*/ 1937338 h 8346397"/>
              <a:gd name="connsiteX39" fmla="*/ 2198933 w 4162401"/>
              <a:gd name="connsiteY39" fmla="*/ 1906382 h 8346397"/>
              <a:gd name="connsiteX40" fmla="*/ 2406102 w 4162401"/>
              <a:gd name="connsiteY40" fmla="*/ 1782557 h 8346397"/>
              <a:gd name="connsiteX41" fmla="*/ 2494208 w 4162401"/>
              <a:gd name="connsiteY41" fmla="*/ 1715882 h 8346397"/>
              <a:gd name="connsiteX42" fmla="*/ 2513258 w 4162401"/>
              <a:gd name="connsiteY42" fmla="*/ 1630157 h 8346397"/>
              <a:gd name="connsiteX43" fmla="*/ 2522784 w 4162401"/>
              <a:gd name="connsiteY43" fmla="*/ 1584913 h 8346397"/>
              <a:gd name="connsiteX44" fmla="*/ 2577552 w 4162401"/>
              <a:gd name="connsiteY44" fmla="*/ 1527763 h 8346397"/>
              <a:gd name="connsiteX45" fmla="*/ 2606127 w 4162401"/>
              <a:gd name="connsiteY45" fmla="*/ 1499188 h 8346397"/>
              <a:gd name="connsiteX46" fmla="*/ 2634702 w 4162401"/>
              <a:gd name="connsiteY46" fmla="*/ 1492045 h 8346397"/>
              <a:gd name="connsiteX47" fmla="*/ 2672802 w 4162401"/>
              <a:gd name="connsiteY47" fmla="*/ 1368220 h 8346397"/>
              <a:gd name="connsiteX48" fmla="*/ 2806153 w 4162401"/>
              <a:gd name="connsiteY48" fmla="*/ 1334883 h 8346397"/>
              <a:gd name="connsiteX49" fmla="*/ 2944265 w 4162401"/>
              <a:gd name="connsiteY49" fmla="*/ 1325357 h 8346397"/>
              <a:gd name="connsiteX50" fmla="*/ 2968077 w 4162401"/>
              <a:gd name="connsiteY50" fmla="*/ 1206295 h 8346397"/>
              <a:gd name="connsiteX51" fmla="*/ 3049040 w 4162401"/>
              <a:gd name="connsiteY51" fmla="*/ 1169783 h 8346397"/>
              <a:gd name="connsiteX52" fmla="*/ 3153814 w 4162401"/>
              <a:gd name="connsiteY52" fmla="*/ 1125332 h 8346397"/>
              <a:gd name="connsiteX53" fmla="*/ 3225252 w 4162401"/>
              <a:gd name="connsiteY53" fmla="*/ 1049132 h 8346397"/>
              <a:gd name="connsiteX54" fmla="*/ 3310977 w 4162401"/>
              <a:gd name="connsiteY54" fmla="*/ 996745 h 8346397"/>
              <a:gd name="connsiteX55" fmla="*/ 3056977 w 4162401"/>
              <a:gd name="connsiteY55" fmla="*/ 982457 h 8346397"/>
              <a:gd name="connsiteX56" fmla="*/ 2958552 w 4162401"/>
              <a:gd name="connsiteY56" fmla="*/ 976107 h 8346397"/>
              <a:gd name="connsiteX57" fmla="*/ 2926802 w 4162401"/>
              <a:gd name="connsiteY57" fmla="*/ 906257 h 8346397"/>
              <a:gd name="connsiteX58" fmla="*/ 2866477 w 4162401"/>
              <a:gd name="connsiteY58" fmla="*/ 893559 h 8346397"/>
              <a:gd name="connsiteX59" fmla="*/ 2799802 w 4162401"/>
              <a:gd name="connsiteY59" fmla="*/ 874507 h 8346397"/>
              <a:gd name="connsiteX60" fmla="*/ 2761702 w 4162401"/>
              <a:gd name="connsiteY60" fmla="*/ 807832 h 8346397"/>
              <a:gd name="connsiteX61" fmla="*/ 2609302 w 4162401"/>
              <a:gd name="connsiteY61" fmla="*/ 760207 h 8346397"/>
              <a:gd name="connsiteX62" fmla="*/ 2580727 w 4162401"/>
              <a:gd name="connsiteY62" fmla="*/ 604632 h 8346397"/>
              <a:gd name="connsiteX63" fmla="*/ 2526752 w 4162401"/>
              <a:gd name="connsiteY63" fmla="*/ 531609 h 8346397"/>
              <a:gd name="connsiteX64" fmla="*/ 2596602 w 4162401"/>
              <a:gd name="connsiteY64" fmla="*/ 407782 h 8346397"/>
              <a:gd name="connsiteX65" fmla="*/ 2629939 w 4162401"/>
              <a:gd name="connsiteY65" fmla="*/ 310947 h 8346397"/>
              <a:gd name="connsiteX66" fmla="*/ 2517227 w 4162401"/>
              <a:gd name="connsiteY66" fmla="*/ 239507 h 8346397"/>
              <a:gd name="connsiteX67" fmla="*/ 2402927 w 4162401"/>
              <a:gd name="connsiteY67" fmla="*/ 271257 h 8346397"/>
              <a:gd name="connsiteX68" fmla="*/ 2275927 w 4162401"/>
              <a:gd name="connsiteY68" fmla="*/ 198232 h 8346397"/>
              <a:gd name="connsiteX69" fmla="*/ 2133052 w 4162401"/>
              <a:gd name="connsiteY69" fmla="*/ 233157 h 8346397"/>
              <a:gd name="connsiteX70" fmla="*/ 1913977 w 4162401"/>
              <a:gd name="connsiteY70" fmla="*/ 36309 h 8346397"/>
              <a:gd name="connsiteX71" fmla="*/ 1777452 w 4162401"/>
              <a:gd name="connsiteY71" fmla="*/ 13289 h 8346397"/>
              <a:gd name="connsiteX72" fmla="*/ 1703633 w 4162401"/>
              <a:gd name="connsiteY72" fmla="*/ 41864 h 8346397"/>
              <a:gd name="connsiteX73" fmla="*/ 1615527 w 4162401"/>
              <a:gd name="connsiteY73" fmla="*/ 75203 h 8346397"/>
              <a:gd name="connsiteX74" fmla="*/ 1515515 w 4162401"/>
              <a:gd name="connsiteY74" fmla="*/ 129971 h 8346397"/>
              <a:gd name="connsiteX75" fmla="*/ 1525040 w 4162401"/>
              <a:gd name="connsiteY75" fmla="*/ 194264 h 8346397"/>
              <a:gd name="connsiteX76" fmla="*/ 1505990 w 4162401"/>
              <a:gd name="connsiteY76" fmla="*/ 251415 h 8346397"/>
              <a:gd name="connsiteX77" fmla="*/ 1413121 w 4162401"/>
              <a:gd name="connsiteY77" fmla="*/ 270464 h 8346397"/>
              <a:gd name="connsiteX78" fmla="*/ 1339302 w 4162401"/>
              <a:gd name="connsiteY78" fmla="*/ 306184 h 8346397"/>
              <a:gd name="connsiteX79" fmla="*/ 1260721 w 4162401"/>
              <a:gd name="connsiteY79" fmla="*/ 346665 h 8346397"/>
              <a:gd name="connsiteX80" fmla="*/ 1191665 w 4162401"/>
              <a:gd name="connsiteY80" fmla="*/ 272847 h 8346397"/>
              <a:gd name="connsiteX81" fmla="*/ 1082127 w 4162401"/>
              <a:gd name="connsiteY81" fmla="*/ 353809 h 8346397"/>
              <a:gd name="connsiteX82" fmla="*/ 1020215 w 4162401"/>
              <a:gd name="connsiteY82" fmla="*/ 420484 h 8346397"/>
              <a:gd name="connsiteX83" fmla="*/ 858290 w 4162401"/>
              <a:gd name="connsiteY83" fmla="*/ 301422 h 8346397"/>
              <a:gd name="connsiteX84" fmla="*/ 796377 w 4162401"/>
              <a:gd name="connsiteY84" fmla="*/ 406196 h 8346397"/>
              <a:gd name="connsiteX85" fmla="*/ 755896 w 4162401"/>
              <a:gd name="connsiteY85" fmla="*/ 341903 h 8346397"/>
              <a:gd name="connsiteX86" fmla="*/ 689221 w 4162401"/>
              <a:gd name="connsiteY86" fmla="*/ 270465 h 8346397"/>
              <a:gd name="connsiteX87" fmla="*/ 667790 w 4162401"/>
              <a:gd name="connsiteY87" fmla="*/ 313328 h 8346397"/>
              <a:gd name="connsiteX88" fmla="*/ 620165 w 4162401"/>
              <a:gd name="connsiteY88" fmla="*/ 382384 h 8346397"/>
              <a:gd name="connsiteX89" fmla="*/ 589208 w 4162401"/>
              <a:gd name="connsiteY89" fmla="*/ 396672 h 8346397"/>
              <a:gd name="connsiteX90" fmla="*/ 498721 w 4162401"/>
              <a:gd name="connsiteY90" fmla="*/ 482397 h 8346397"/>
              <a:gd name="connsiteX91" fmla="*/ 396327 w 4162401"/>
              <a:gd name="connsiteY91" fmla="*/ 380003 h 8346397"/>
              <a:gd name="connsiteX92" fmla="*/ 243927 w 4162401"/>
              <a:gd name="connsiteY92" fmla="*/ 294278 h 8346397"/>
              <a:gd name="connsiteX93" fmla="*/ 174871 w 4162401"/>
              <a:gd name="connsiteY93" fmla="*/ 327615 h 8346397"/>
              <a:gd name="connsiteX94" fmla="*/ 127246 w 4162401"/>
              <a:gd name="connsiteY94" fmla="*/ 410959 h 8346397"/>
              <a:gd name="connsiteX95" fmla="*/ 43902 w 4162401"/>
              <a:gd name="connsiteY95" fmla="*/ 472872 h 8346397"/>
              <a:gd name="connsiteX96" fmla="*/ 8183 w 4162401"/>
              <a:gd name="connsiteY96" fmla="*/ 484778 h 8346397"/>
              <a:gd name="connsiteX97" fmla="*/ 198683 w 4162401"/>
              <a:gd name="connsiteY97" fmla="*/ 689565 h 8346397"/>
              <a:gd name="connsiteX98" fmla="*/ 265359 w 4162401"/>
              <a:gd name="connsiteY98" fmla="*/ 706234 h 8346397"/>
              <a:gd name="connsiteX99" fmla="*/ 298697 w 4162401"/>
              <a:gd name="connsiteY99" fmla="*/ 730047 h 8346397"/>
              <a:gd name="connsiteX100" fmla="*/ 296315 w 4162401"/>
              <a:gd name="connsiteY100" fmla="*/ 901496 h 8346397"/>
              <a:gd name="connsiteX101" fmla="*/ 362990 w 4162401"/>
              <a:gd name="connsiteY101" fmla="*/ 906259 h 8346397"/>
              <a:gd name="connsiteX102" fmla="*/ 401090 w 4162401"/>
              <a:gd name="connsiteY102" fmla="*/ 856253 h 8346397"/>
              <a:gd name="connsiteX103" fmla="*/ 482052 w 4162401"/>
              <a:gd name="connsiteY103" fmla="*/ 894353 h 8346397"/>
              <a:gd name="connsiteX104" fmla="*/ 420140 w 4162401"/>
              <a:gd name="connsiteY104" fmla="*/ 1039609 h 8346397"/>
              <a:gd name="connsiteX105" fmla="*/ 434427 w 4162401"/>
              <a:gd name="connsiteY105" fmla="*/ 1087234 h 8346397"/>
              <a:gd name="connsiteX106" fmla="*/ 379658 w 4162401"/>
              <a:gd name="connsiteY106" fmla="*/ 1139622 h 8346397"/>
              <a:gd name="connsiteX107" fmla="*/ 415377 w 4162401"/>
              <a:gd name="connsiteY107" fmla="*/ 1168196 h 8346397"/>
              <a:gd name="connsiteX108" fmla="*/ 486815 w 4162401"/>
              <a:gd name="connsiteY108" fmla="*/ 1256303 h 8346397"/>
              <a:gd name="connsiteX109" fmla="*/ 527296 w 4162401"/>
              <a:gd name="connsiteY109" fmla="*/ 1344409 h 8346397"/>
              <a:gd name="connsiteX110" fmla="*/ 636833 w 4162401"/>
              <a:gd name="connsiteY110" fmla="*/ 1396797 h 8346397"/>
              <a:gd name="connsiteX111" fmla="*/ 746371 w 4162401"/>
              <a:gd name="connsiteY111" fmla="*/ 1420609 h 8346397"/>
              <a:gd name="connsiteX112" fmla="*/ 829715 w 4162401"/>
              <a:gd name="connsiteY112" fmla="*/ 1468234 h 8346397"/>
              <a:gd name="connsiteX113" fmla="*/ 913058 w 4162401"/>
              <a:gd name="connsiteY113" fmla="*/ 1442040 h 8346397"/>
              <a:gd name="connsiteX114" fmla="*/ 994021 w 4162401"/>
              <a:gd name="connsiteY114" fmla="*/ 1368222 h 8346397"/>
              <a:gd name="connsiteX115" fmla="*/ 1103558 w 4162401"/>
              <a:gd name="connsiteY115" fmla="*/ 1351553 h 8346397"/>
              <a:gd name="connsiteX116" fmla="*/ 1170233 w 4162401"/>
              <a:gd name="connsiteY116" fmla="*/ 1356315 h 8346397"/>
              <a:gd name="connsiteX117" fmla="*/ 1329777 w 4162401"/>
              <a:gd name="connsiteY117" fmla="*/ 1465853 h 8346397"/>
              <a:gd name="connsiteX118" fmla="*/ 1389308 w 4162401"/>
              <a:gd name="connsiteY118" fmla="*/ 1494428 h 8346397"/>
              <a:gd name="connsiteX119" fmla="*/ 1260721 w 4162401"/>
              <a:gd name="connsiteY119" fmla="*/ 1596822 h 8346397"/>
              <a:gd name="connsiteX120" fmla="*/ 1263102 w 4162401"/>
              <a:gd name="connsiteY120" fmla="*/ 1661115 h 8346397"/>
              <a:gd name="connsiteX121" fmla="*/ 1425027 w 4162401"/>
              <a:gd name="connsiteY121" fmla="*/ 1613490 h 8346397"/>
              <a:gd name="connsiteX122" fmla="*/ 1386927 w 4162401"/>
              <a:gd name="connsiteY122" fmla="*/ 1677784 h 8346397"/>
              <a:gd name="connsiteX123" fmla="*/ 1405977 w 4162401"/>
              <a:gd name="connsiteY123" fmla="*/ 1751603 h 8346397"/>
              <a:gd name="connsiteX124" fmla="*/ 1517896 w 4162401"/>
              <a:gd name="connsiteY124" fmla="*/ 1787322 h 8346397"/>
              <a:gd name="connsiteX125" fmla="*/ 1591715 w 4162401"/>
              <a:gd name="connsiteY125" fmla="*/ 1803990 h 8346397"/>
              <a:gd name="connsiteX126" fmla="*/ 1501227 w 4162401"/>
              <a:gd name="connsiteY126" fmla="*/ 1934959 h 8346397"/>
              <a:gd name="connsiteX127" fmla="*/ 1494083 w 4162401"/>
              <a:gd name="connsiteY127" fmla="*/ 1984965 h 8346397"/>
              <a:gd name="connsiteX128" fmla="*/ 1422646 w 4162401"/>
              <a:gd name="connsiteY128" fmla="*/ 2020684 h 8346397"/>
              <a:gd name="connsiteX129" fmla="*/ 1391690 w 4162401"/>
              <a:gd name="connsiteY129" fmla="*/ 2082597 h 8346397"/>
              <a:gd name="connsiteX130" fmla="*/ 1260721 w 4162401"/>
              <a:gd name="connsiteY130" fmla="*/ 2056403 h 8346397"/>
              <a:gd name="connsiteX131" fmla="*/ 1139277 w 4162401"/>
              <a:gd name="connsiteY131" fmla="*/ 2056402 h 8346397"/>
              <a:gd name="connsiteX132" fmla="*/ 1072602 w 4162401"/>
              <a:gd name="connsiteY132" fmla="*/ 2084978 h 8346397"/>
              <a:gd name="connsiteX133" fmla="*/ 1065458 w 4162401"/>
              <a:gd name="connsiteY133" fmla="*/ 2184990 h 8346397"/>
              <a:gd name="connsiteX134" fmla="*/ 977352 w 4162401"/>
              <a:gd name="connsiteY134" fmla="*/ 2273097 h 8346397"/>
              <a:gd name="connsiteX135" fmla="*/ 1120227 w 4162401"/>
              <a:gd name="connsiteY135" fmla="*/ 2335009 h 8346397"/>
              <a:gd name="connsiteX136" fmla="*/ 1170234 w 4162401"/>
              <a:gd name="connsiteY136" fmla="*/ 2370727 h 8346397"/>
              <a:gd name="connsiteX137" fmla="*/ 1222621 w 4162401"/>
              <a:gd name="connsiteY137" fmla="*/ 2387397 h 8346397"/>
              <a:gd name="connsiteX138" fmla="*/ 1272627 w 4162401"/>
              <a:gd name="connsiteY138" fmla="*/ 2437403 h 8346397"/>
              <a:gd name="connsiteX139" fmla="*/ 1329777 w 4162401"/>
              <a:gd name="connsiteY139" fmla="*/ 2458834 h 8346397"/>
              <a:gd name="connsiteX140" fmla="*/ 1422646 w 4162401"/>
              <a:gd name="connsiteY140" fmla="*/ 2535034 h 8346397"/>
              <a:gd name="connsiteX141" fmla="*/ 1508371 w 4162401"/>
              <a:gd name="connsiteY141" fmla="*/ 2568373 h 8346397"/>
              <a:gd name="connsiteX142" fmla="*/ 1641721 w 4162401"/>
              <a:gd name="connsiteY142" fmla="*/ 2716009 h 8346397"/>
              <a:gd name="connsiteX143" fmla="*/ 1725065 w 4162401"/>
              <a:gd name="connsiteY143" fmla="*/ 2870790 h 8346397"/>
              <a:gd name="connsiteX144" fmla="*/ 1850477 w 4162401"/>
              <a:gd name="connsiteY144" fmla="*/ 2931907 h 8346397"/>
              <a:gd name="connsiteX145" fmla="*/ 1896514 w 4162401"/>
              <a:gd name="connsiteY145" fmla="*/ 2977947 h 8346397"/>
              <a:gd name="connsiteX146" fmla="*/ 1927471 w 4162401"/>
              <a:gd name="connsiteY146" fmla="*/ 3082722 h 8346397"/>
              <a:gd name="connsiteX147" fmla="*/ 1989383 w 4162401"/>
              <a:gd name="connsiteY147" fmla="*/ 3185115 h 8346397"/>
              <a:gd name="connsiteX148" fmla="*/ 2051296 w 4162401"/>
              <a:gd name="connsiteY148" fmla="*/ 3223215 h 8346397"/>
              <a:gd name="connsiteX149" fmla="*/ 2182265 w 4162401"/>
              <a:gd name="connsiteY149" fmla="*/ 3370853 h 8346397"/>
              <a:gd name="connsiteX150" fmla="*/ 2325139 w 4162401"/>
              <a:gd name="connsiteY150" fmla="*/ 3447053 h 8346397"/>
              <a:gd name="connsiteX151" fmla="*/ 2384671 w 4162401"/>
              <a:gd name="connsiteY151" fmla="*/ 3532778 h 8346397"/>
              <a:gd name="connsiteX152" fmla="*/ 2432296 w 4162401"/>
              <a:gd name="connsiteY152" fmla="*/ 3599453 h 8346397"/>
              <a:gd name="connsiteX153" fmla="*/ 2479921 w 4162401"/>
              <a:gd name="connsiteY153" fmla="*/ 3589929 h 8346397"/>
              <a:gd name="connsiteX154" fmla="*/ 2484683 w 4162401"/>
              <a:gd name="connsiteY154" fmla="*/ 3742328 h 8346397"/>
              <a:gd name="connsiteX155" fmla="*/ 2537071 w 4162401"/>
              <a:gd name="connsiteY155" fmla="*/ 3835197 h 8346397"/>
              <a:gd name="connsiteX156" fmla="*/ 2529927 w 4162401"/>
              <a:gd name="connsiteY156" fmla="*/ 3873297 h 8346397"/>
              <a:gd name="connsiteX157" fmla="*/ 2598983 w 4162401"/>
              <a:gd name="connsiteY157" fmla="*/ 3909015 h 8346397"/>
              <a:gd name="connsiteX158" fmla="*/ 2656133 w 4162401"/>
              <a:gd name="connsiteY158" fmla="*/ 3854247 h 8346397"/>
              <a:gd name="connsiteX159" fmla="*/ 2689471 w 4162401"/>
              <a:gd name="connsiteY159" fmla="*/ 3937590 h 8346397"/>
              <a:gd name="connsiteX160" fmla="*/ 2734715 w 4162401"/>
              <a:gd name="connsiteY160" fmla="*/ 3982834 h 8346397"/>
              <a:gd name="connsiteX161" fmla="*/ 2808533 w 4162401"/>
              <a:gd name="connsiteY161" fmla="*/ 4006647 h 8346397"/>
              <a:gd name="connsiteX162" fmla="*/ 2860921 w 4162401"/>
              <a:gd name="connsiteY162" fmla="*/ 4075703 h 8346397"/>
              <a:gd name="connsiteX163" fmla="*/ 2946646 w 4162401"/>
              <a:gd name="connsiteY163" fmla="*/ 4130472 h 8346397"/>
              <a:gd name="connsiteX164" fmla="*/ 2999033 w 4162401"/>
              <a:gd name="connsiteY164" fmla="*/ 4163809 h 8346397"/>
              <a:gd name="connsiteX165" fmla="*/ 2870446 w 4162401"/>
              <a:gd name="connsiteY165" fmla="*/ 4256678 h 8346397"/>
              <a:gd name="connsiteX166" fmla="*/ 2868064 w 4162401"/>
              <a:gd name="connsiteY166" fmla="*/ 4311446 h 8346397"/>
              <a:gd name="connsiteX167" fmla="*/ 2970458 w 4162401"/>
              <a:gd name="connsiteY167" fmla="*/ 4428128 h 8346397"/>
              <a:gd name="connsiteX168" fmla="*/ 3065708 w 4162401"/>
              <a:gd name="connsiteY168" fmla="*/ 4490040 h 8346397"/>
              <a:gd name="connsiteX169" fmla="*/ 3096665 w 4162401"/>
              <a:gd name="connsiteY169" fmla="*/ 4528140 h 8346397"/>
              <a:gd name="connsiteX170" fmla="*/ 3082377 w 4162401"/>
              <a:gd name="connsiteY170" fmla="*/ 4609103 h 8346397"/>
              <a:gd name="connsiteX171" fmla="*/ 3077615 w 4162401"/>
              <a:gd name="connsiteY171" fmla="*/ 4692447 h 8346397"/>
              <a:gd name="connsiteX172" fmla="*/ 3034752 w 4162401"/>
              <a:gd name="connsiteY172" fmla="*/ 4701972 h 8346397"/>
              <a:gd name="connsiteX173" fmla="*/ 3008558 w 4162401"/>
              <a:gd name="connsiteY173" fmla="*/ 4718640 h 8346397"/>
              <a:gd name="connsiteX174" fmla="*/ 3053802 w 4162401"/>
              <a:gd name="connsiteY174" fmla="*/ 4795632 h 8346397"/>
              <a:gd name="connsiteX175" fmla="*/ 3037133 w 4162401"/>
              <a:gd name="connsiteY175" fmla="*/ 4868659 h 8346397"/>
              <a:gd name="connsiteX176" fmla="*/ 3020465 w 4162401"/>
              <a:gd name="connsiteY176" fmla="*/ 5004390 h 8346397"/>
              <a:gd name="connsiteX177" fmla="*/ 2982365 w 4162401"/>
              <a:gd name="connsiteY177" fmla="*/ 5044872 h 8346397"/>
              <a:gd name="connsiteX178" fmla="*/ 2965696 w 4162401"/>
              <a:gd name="connsiteY178" fmla="*/ 5166315 h 8346397"/>
              <a:gd name="connsiteX179" fmla="*/ 2937121 w 4162401"/>
              <a:gd name="connsiteY179" fmla="*/ 5285378 h 8346397"/>
              <a:gd name="connsiteX180" fmla="*/ 2989508 w 4162401"/>
              <a:gd name="connsiteY180" fmla="*/ 5302047 h 8346397"/>
              <a:gd name="connsiteX181" fmla="*/ 2987127 w 4162401"/>
              <a:gd name="connsiteY181" fmla="*/ 5347290 h 8346397"/>
              <a:gd name="connsiteX182" fmla="*/ 2984746 w 4162401"/>
              <a:gd name="connsiteY182" fmla="*/ 5402059 h 8346397"/>
              <a:gd name="connsiteX183" fmla="*/ 3041896 w 4162401"/>
              <a:gd name="connsiteY183" fmla="*/ 5471115 h 8346397"/>
              <a:gd name="connsiteX184" fmla="*/ 3089521 w 4162401"/>
              <a:gd name="connsiteY184" fmla="*/ 5597322 h 8346397"/>
              <a:gd name="connsiteX185" fmla="*/ 2996652 w 4162401"/>
              <a:gd name="connsiteY185" fmla="*/ 5887834 h 8346397"/>
              <a:gd name="connsiteX186" fmla="*/ 3018083 w 4162401"/>
              <a:gd name="connsiteY186" fmla="*/ 5942603 h 8346397"/>
              <a:gd name="connsiteX187" fmla="*/ 3044277 w 4162401"/>
              <a:gd name="connsiteY187" fmla="*/ 5994990 h 8346397"/>
              <a:gd name="connsiteX188" fmla="*/ 3049040 w 4162401"/>
              <a:gd name="connsiteY188" fmla="*/ 6099765 h 8346397"/>
              <a:gd name="connsiteX189" fmla="*/ 3028402 w 4162401"/>
              <a:gd name="connsiteY189" fmla="*/ 6195807 h 8346397"/>
              <a:gd name="connsiteX190" fmla="*/ 2956170 w 4162401"/>
              <a:gd name="connsiteY190" fmla="*/ 6259310 h 8346397"/>
              <a:gd name="connsiteX191" fmla="*/ 2920452 w 4162401"/>
              <a:gd name="connsiteY191" fmla="*/ 6240259 h 8346397"/>
              <a:gd name="connsiteX192" fmla="*/ 2849015 w 4162401"/>
              <a:gd name="connsiteY192" fmla="*/ 6252165 h 8346397"/>
              <a:gd name="connsiteX193" fmla="*/ 2713283 w 4162401"/>
              <a:gd name="connsiteY193" fmla="*/ 6364084 h 8346397"/>
              <a:gd name="connsiteX194" fmla="*/ 2606127 w 4162401"/>
              <a:gd name="connsiteY194" fmla="*/ 6349797 h 8346397"/>
              <a:gd name="connsiteX195" fmla="*/ 2575171 w 4162401"/>
              <a:gd name="connsiteY195" fmla="*/ 6378372 h 8346397"/>
              <a:gd name="connsiteX196" fmla="*/ 2508495 w 4162401"/>
              <a:gd name="connsiteY196" fmla="*/ 6423614 h 8346397"/>
              <a:gd name="connsiteX197" fmla="*/ 2391815 w 4162401"/>
              <a:gd name="connsiteY197" fmla="*/ 6411709 h 8346397"/>
              <a:gd name="connsiteX198" fmla="*/ 2368002 w 4162401"/>
              <a:gd name="connsiteY198" fmla="*/ 6528390 h 8346397"/>
              <a:gd name="connsiteX199" fmla="*/ 2363240 w 4162401"/>
              <a:gd name="connsiteY199" fmla="*/ 6564109 h 8346397"/>
              <a:gd name="connsiteX200" fmla="*/ 2339428 w 4162401"/>
              <a:gd name="connsiteY200" fmla="*/ 6583159 h 8346397"/>
              <a:gd name="connsiteX201" fmla="*/ 2141783 w 4162401"/>
              <a:gd name="connsiteY201" fmla="*/ 6535534 h 8346397"/>
              <a:gd name="connsiteX202" fmla="*/ 2103683 w 4162401"/>
              <a:gd name="connsiteY202" fmla="*/ 6587922 h 8346397"/>
              <a:gd name="connsiteX203" fmla="*/ 2072727 w 4162401"/>
              <a:gd name="connsiteY203" fmla="*/ 6683172 h 8346397"/>
              <a:gd name="connsiteX204" fmla="*/ 2039389 w 4162401"/>
              <a:gd name="connsiteY204" fmla="*/ 6747465 h 8346397"/>
              <a:gd name="connsiteX205" fmla="*/ 2051296 w 4162401"/>
              <a:gd name="connsiteY205" fmla="*/ 6809378 h 8346397"/>
              <a:gd name="connsiteX206" fmla="*/ 2184646 w 4162401"/>
              <a:gd name="connsiteY206" fmla="*/ 6921297 h 8346397"/>
              <a:gd name="connsiteX207" fmla="*/ 2253702 w 4162401"/>
              <a:gd name="connsiteY207" fmla="*/ 6954634 h 8346397"/>
              <a:gd name="connsiteX208" fmla="*/ 2237033 w 4162401"/>
              <a:gd name="connsiteY208" fmla="*/ 6978447 h 8346397"/>
              <a:gd name="connsiteX209" fmla="*/ 2201315 w 4162401"/>
              <a:gd name="connsiteY209" fmla="*/ 6997497 h 8346397"/>
              <a:gd name="connsiteX210" fmla="*/ 2234652 w 4162401"/>
              <a:gd name="connsiteY210" fmla="*/ 7073697 h 8346397"/>
              <a:gd name="connsiteX211" fmla="*/ 2203696 w 4162401"/>
              <a:gd name="connsiteY211" fmla="*/ 7095128 h 8346397"/>
              <a:gd name="connsiteX212" fmla="*/ 2098921 w 4162401"/>
              <a:gd name="connsiteY212" fmla="*/ 7033215 h 8346397"/>
              <a:gd name="connsiteX213" fmla="*/ 2056058 w 4162401"/>
              <a:gd name="connsiteY213" fmla="*/ 7059409 h 8346397"/>
              <a:gd name="connsiteX214" fmla="*/ 1996527 w 4162401"/>
              <a:gd name="connsiteY214" fmla="*/ 6957015 h 8346397"/>
              <a:gd name="connsiteX215" fmla="*/ 1879846 w 4162401"/>
              <a:gd name="connsiteY215" fmla="*/ 6983209 h 8346397"/>
              <a:gd name="connsiteX216" fmla="*/ 1815552 w 4162401"/>
              <a:gd name="connsiteY216" fmla="*/ 6987972 h 8346397"/>
              <a:gd name="connsiteX217" fmla="*/ 1765546 w 4162401"/>
              <a:gd name="connsiteY217" fmla="*/ 6983210 h 8346397"/>
              <a:gd name="connsiteX218" fmla="*/ 1708396 w 4162401"/>
              <a:gd name="connsiteY218" fmla="*/ 7028453 h 8346397"/>
              <a:gd name="connsiteX219" fmla="*/ 1529802 w 4162401"/>
              <a:gd name="connsiteY219" fmla="*/ 6987972 h 8346397"/>
              <a:gd name="connsiteX220" fmla="*/ 1553614 w 4162401"/>
              <a:gd name="connsiteY220" fmla="*/ 7114178 h 8346397"/>
              <a:gd name="connsiteX221" fmla="*/ 1477415 w 4162401"/>
              <a:gd name="connsiteY221" fmla="*/ 7159422 h 8346397"/>
              <a:gd name="connsiteX222" fmla="*/ 1415502 w 4162401"/>
              <a:gd name="connsiteY222" fmla="*/ 7226096 h 8346397"/>
              <a:gd name="connsiteX223" fmla="*/ 1265483 w 4162401"/>
              <a:gd name="connsiteY223" fmla="*/ 7218953 h 8346397"/>
              <a:gd name="connsiteX224" fmla="*/ 1213096 w 4162401"/>
              <a:gd name="connsiteY224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53866 w 4162401"/>
              <a:gd name="connsiteY13" fmla="*/ 4075701 h 8346397"/>
              <a:gd name="connsiteX14" fmla="*/ 3415752 w 4162401"/>
              <a:gd name="connsiteY14" fmla="*/ 4042363 h 8346397"/>
              <a:gd name="connsiteX15" fmla="*/ 3263352 w 4162401"/>
              <a:gd name="connsiteY15" fmla="*/ 3978070 h 8346397"/>
              <a:gd name="connsiteX16" fmla="*/ 3215727 w 4162401"/>
              <a:gd name="connsiteY16" fmla="*/ 3963782 h 8346397"/>
              <a:gd name="connsiteX17" fmla="*/ 3227633 w 4162401"/>
              <a:gd name="connsiteY17" fmla="*/ 3937588 h 8346397"/>
              <a:gd name="connsiteX18" fmla="*/ 3275259 w 4162401"/>
              <a:gd name="connsiteY18" fmla="*/ 3913776 h 8346397"/>
              <a:gd name="connsiteX19" fmla="*/ 3127621 w 4162401"/>
              <a:gd name="connsiteY19" fmla="*/ 3851863 h 8346397"/>
              <a:gd name="connsiteX20" fmla="*/ 2996652 w 4162401"/>
              <a:gd name="connsiteY20" fmla="*/ 3739945 h 8346397"/>
              <a:gd name="connsiteX21" fmla="*/ 2591839 w 4162401"/>
              <a:gd name="connsiteY21" fmla="*/ 3354183 h 8346397"/>
              <a:gd name="connsiteX22" fmla="*/ 2468015 w 4162401"/>
              <a:gd name="connsiteY22" fmla="*/ 3049382 h 8346397"/>
              <a:gd name="connsiteX23" fmla="*/ 2432296 w 4162401"/>
              <a:gd name="connsiteY23" fmla="*/ 2961276 h 8346397"/>
              <a:gd name="connsiteX24" fmla="*/ 2387052 w 4162401"/>
              <a:gd name="connsiteY24" fmla="*/ 2954132 h 8346397"/>
              <a:gd name="connsiteX25" fmla="*/ 2365621 w 4162401"/>
              <a:gd name="connsiteY25" fmla="*/ 2958895 h 8346397"/>
              <a:gd name="connsiteX26" fmla="*/ 2315615 w 4162401"/>
              <a:gd name="connsiteY26" fmla="*/ 2896982 h 8346397"/>
              <a:gd name="connsiteX27" fmla="*/ 2234652 w 4162401"/>
              <a:gd name="connsiteY27" fmla="*/ 2880313 h 8346397"/>
              <a:gd name="connsiteX28" fmla="*/ 2182265 w 4162401"/>
              <a:gd name="connsiteY28" fmla="*/ 2811257 h 8346397"/>
              <a:gd name="connsiteX29" fmla="*/ 2115590 w 4162401"/>
              <a:gd name="connsiteY29" fmla="*/ 2727913 h 8346397"/>
              <a:gd name="connsiteX30" fmla="*/ 2091777 w 4162401"/>
              <a:gd name="connsiteY30" fmla="*/ 2670763 h 8346397"/>
              <a:gd name="connsiteX31" fmla="*/ 2006845 w 4162401"/>
              <a:gd name="connsiteY31" fmla="*/ 2527095 h 8346397"/>
              <a:gd name="connsiteX32" fmla="*/ 1953665 w 4162401"/>
              <a:gd name="connsiteY32" fmla="*/ 2451688 h 8346397"/>
              <a:gd name="connsiteX33" fmla="*/ 2006052 w 4162401"/>
              <a:gd name="connsiteY33" fmla="*/ 2337388 h 8346397"/>
              <a:gd name="connsiteX34" fmla="*/ 2072727 w 4162401"/>
              <a:gd name="connsiteY34" fmla="*/ 2256426 h 8346397"/>
              <a:gd name="connsiteX35" fmla="*/ 2056058 w 4162401"/>
              <a:gd name="connsiteY35" fmla="*/ 2223088 h 8346397"/>
              <a:gd name="connsiteX36" fmla="*/ 2067965 w 4162401"/>
              <a:gd name="connsiteY36" fmla="*/ 2130220 h 8346397"/>
              <a:gd name="connsiteX37" fmla="*/ 2137021 w 4162401"/>
              <a:gd name="connsiteY37" fmla="*/ 1992107 h 8346397"/>
              <a:gd name="connsiteX38" fmla="*/ 2165596 w 4162401"/>
              <a:gd name="connsiteY38" fmla="*/ 1944482 h 8346397"/>
              <a:gd name="connsiteX39" fmla="*/ 2203696 w 4162401"/>
              <a:gd name="connsiteY39" fmla="*/ 1937338 h 8346397"/>
              <a:gd name="connsiteX40" fmla="*/ 2198933 w 4162401"/>
              <a:gd name="connsiteY40" fmla="*/ 1906382 h 8346397"/>
              <a:gd name="connsiteX41" fmla="*/ 2406102 w 4162401"/>
              <a:gd name="connsiteY41" fmla="*/ 1782557 h 8346397"/>
              <a:gd name="connsiteX42" fmla="*/ 2494208 w 4162401"/>
              <a:gd name="connsiteY42" fmla="*/ 1715882 h 8346397"/>
              <a:gd name="connsiteX43" fmla="*/ 2513258 w 4162401"/>
              <a:gd name="connsiteY43" fmla="*/ 1630157 h 8346397"/>
              <a:gd name="connsiteX44" fmla="*/ 2522784 w 4162401"/>
              <a:gd name="connsiteY44" fmla="*/ 1584913 h 8346397"/>
              <a:gd name="connsiteX45" fmla="*/ 2577552 w 4162401"/>
              <a:gd name="connsiteY45" fmla="*/ 1527763 h 8346397"/>
              <a:gd name="connsiteX46" fmla="*/ 2606127 w 4162401"/>
              <a:gd name="connsiteY46" fmla="*/ 1499188 h 8346397"/>
              <a:gd name="connsiteX47" fmla="*/ 2634702 w 4162401"/>
              <a:gd name="connsiteY47" fmla="*/ 1492045 h 8346397"/>
              <a:gd name="connsiteX48" fmla="*/ 2672802 w 4162401"/>
              <a:gd name="connsiteY48" fmla="*/ 1368220 h 8346397"/>
              <a:gd name="connsiteX49" fmla="*/ 2806153 w 4162401"/>
              <a:gd name="connsiteY49" fmla="*/ 1334883 h 8346397"/>
              <a:gd name="connsiteX50" fmla="*/ 2944265 w 4162401"/>
              <a:gd name="connsiteY50" fmla="*/ 1325357 h 8346397"/>
              <a:gd name="connsiteX51" fmla="*/ 2968077 w 4162401"/>
              <a:gd name="connsiteY51" fmla="*/ 1206295 h 8346397"/>
              <a:gd name="connsiteX52" fmla="*/ 3049040 w 4162401"/>
              <a:gd name="connsiteY52" fmla="*/ 1169783 h 8346397"/>
              <a:gd name="connsiteX53" fmla="*/ 3153814 w 4162401"/>
              <a:gd name="connsiteY53" fmla="*/ 1125332 h 8346397"/>
              <a:gd name="connsiteX54" fmla="*/ 3225252 w 4162401"/>
              <a:gd name="connsiteY54" fmla="*/ 1049132 h 8346397"/>
              <a:gd name="connsiteX55" fmla="*/ 3310977 w 4162401"/>
              <a:gd name="connsiteY55" fmla="*/ 996745 h 8346397"/>
              <a:gd name="connsiteX56" fmla="*/ 3056977 w 4162401"/>
              <a:gd name="connsiteY56" fmla="*/ 982457 h 8346397"/>
              <a:gd name="connsiteX57" fmla="*/ 2958552 w 4162401"/>
              <a:gd name="connsiteY57" fmla="*/ 976107 h 8346397"/>
              <a:gd name="connsiteX58" fmla="*/ 2926802 w 4162401"/>
              <a:gd name="connsiteY58" fmla="*/ 906257 h 8346397"/>
              <a:gd name="connsiteX59" fmla="*/ 2866477 w 4162401"/>
              <a:gd name="connsiteY59" fmla="*/ 893559 h 8346397"/>
              <a:gd name="connsiteX60" fmla="*/ 2799802 w 4162401"/>
              <a:gd name="connsiteY60" fmla="*/ 874507 h 8346397"/>
              <a:gd name="connsiteX61" fmla="*/ 2761702 w 4162401"/>
              <a:gd name="connsiteY61" fmla="*/ 807832 h 8346397"/>
              <a:gd name="connsiteX62" fmla="*/ 2609302 w 4162401"/>
              <a:gd name="connsiteY62" fmla="*/ 760207 h 8346397"/>
              <a:gd name="connsiteX63" fmla="*/ 2580727 w 4162401"/>
              <a:gd name="connsiteY63" fmla="*/ 604632 h 8346397"/>
              <a:gd name="connsiteX64" fmla="*/ 2526752 w 4162401"/>
              <a:gd name="connsiteY64" fmla="*/ 531609 h 8346397"/>
              <a:gd name="connsiteX65" fmla="*/ 2596602 w 4162401"/>
              <a:gd name="connsiteY65" fmla="*/ 407782 h 8346397"/>
              <a:gd name="connsiteX66" fmla="*/ 2629939 w 4162401"/>
              <a:gd name="connsiteY66" fmla="*/ 310947 h 8346397"/>
              <a:gd name="connsiteX67" fmla="*/ 2517227 w 4162401"/>
              <a:gd name="connsiteY67" fmla="*/ 239507 h 8346397"/>
              <a:gd name="connsiteX68" fmla="*/ 2402927 w 4162401"/>
              <a:gd name="connsiteY68" fmla="*/ 271257 h 8346397"/>
              <a:gd name="connsiteX69" fmla="*/ 2275927 w 4162401"/>
              <a:gd name="connsiteY69" fmla="*/ 198232 h 8346397"/>
              <a:gd name="connsiteX70" fmla="*/ 2133052 w 4162401"/>
              <a:gd name="connsiteY70" fmla="*/ 233157 h 8346397"/>
              <a:gd name="connsiteX71" fmla="*/ 1913977 w 4162401"/>
              <a:gd name="connsiteY71" fmla="*/ 36309 h 8346397"/>
              <a:gd name="connsiteX72" fmla="*/ 1777452 w 4162401"/>
              <a:gd name="connsiteY72" fmla="*/ 13289 h 8346397"/>
              <a:gd name="connsiteX73" fmla="*/ 1703633 w 4162401"/>
              <a:gd name="connsiteY73" fmla="*/ 41864 h 8346397"/>
              <a:gd name="connsiteX74" fmla="*/ 1615527 w 4162401"/>
              <a:gd name="connsiteY74" fmla="*/ 75203 h 8346397"/>
              <a:gd name="connsiteX75" fmla="*/ 1515515 w 4162401"/>
              <a:gd name="connsiteY75" fmla="*/ 129971 h 8346397"/>
              <a:gd name="connsiteX76" fmla="*/ 1525040 w 4162401"/>
              <a:gd name="connsiteY76" fmla="*/ 194264 h 8346397"/>
              <a:gd name="connsiteX77" fmla="*/ 1505990 w 4162401"/>
              <a:gd name="connsiteY77" fmla="*/ 251415 h 8346397"/>
              <a:gd name="connsiteX78" fmla="*/ 1413121 w 4162401"/>
              <a:gd name="connsiteY78" fmla="*/ 270464 h 8346397"/>
              <a:gd name="connsiteX79" fmla="*/ 1339302 w 4162401"/>
              <a:gd name="connsiteY79" fmla="*/ 306184 h 8346397"/>
              <a:gd name="connsiteX80" fmla="*/ 1260721 w 4162401"/>
              <a:gd name="connsiteY80" fmla="*/ 346665 h 8346397"/>
              <a:gd name="connsiteX81" fmla="*/ 1191665 w 4162401"/>
              <a:gd name="connsiteY81" fmla="*/ 272847 h 8346397"/>
              <a:gd name="connsiteX82" fmla="*/ 1082127 w 4162401"/>
              <a:gd name="connsiteY82" fmla="*/ 353809 h 8346397"/>
              <a:gd name="connsiteX83" fmla="*/ 1020215 w 4162401"/>
              <a:gd name="connsiteY83" fmla="*/ 420484 h 8346397"/>
              <a:gd name="connsiteX84" fmla="*/ 858290 w 4162401"/>
              <a:gd name="connsiteY84" fmla="*/ 301422 h 8346397"/>
              <a:gd name="connsiteX85" fmla="*/ 796377 w 4162401"/>
              <a:gd name="connsiteY85" fmla="*/ 406196 h 8346397"/>
              <a:gd name="connsiteX86" fmla="*/ 755896 w 4162401"/>
              <a:gd name="connsiteY86" fmla="*/ 341903 h 8346397"/>
              <a:gd name="connsiteX87" fmla="*/ 689221 w 4162401"/>
              <a:gd name="connsiteY87" fmla="*/ 270465 h 8346397"/>
              <a:gd name="connsiteX88" fmla="*/ 667790 w 4162401"/>
              <a:gd name="connsiteY88" fmla="*/ 313328 h 8346397"/>
              <a:gd name="connsiteX89" fmla="*/ 620165 w 4162401"/>
              <a:gd name="connsiteY89" fmla="*/ 382384 h 8346397"/>
              <a:gd name="connsiteX90" fmla="*/ 589208 w 4162401"/>
              <a:gd name="connsiteY90" fmla="*/ 396672 h 8346397"/>
              <a:gd name="connsiteX91" fmla="*/ 498721 w 4162401"/>
              <a:gd name="connsiteY91" fmla="*/ 482397 h 8346397"/>
              <a:gd name="connsiteX92" fmla="*/ 396327 w 4162401"/>
              <a:gd name="connsiteY92" fmla="*/ 380003 h 8346397"/>
              <a:gd name="connsiteX93" fmla="*/ 243927 w 4162401"/>
              <a:gd name="connsiteY93" fmla="*/ 294278 h 8346397"/>
              <a:gd name="connsiteX94" fmla="*/ 174871 w 4162401"/>
              <a:gd name="connsiteY94" fmla="*/ 327615 h 8346397"/>
              <a:gd name="connsiteX95" fmla="*/ 127246 w 4162401"/>
              <a:gd name="connsiteY95" fmla="*/ 410959 h 8346397"/>
              <a:gd name="connsiteX96" fmla="*/ 43902 w 4162401"/>
              <a:gd name="connsiteY96" fmla="*/ 472872 h 8346397"/>
              <a:gd name="connsiteX97" fmla="*/ 8183 w 4162401"/>
              <a:gd name="connsiteY97" fmla="*/ 484778 h 8346397"/>
              <a:gd name="connsiteX98" fmla="*/ 198683 w 4162401"/>
              <a:gd name="connsiteY98" fmla="*/ 689565 h 8346397"/>
              <a:gd name="connsiteX99" fmla="*/ 265359 w 4162401"/>
              <a:gd name="connsiteY99" fmla="*/ 706234 h 8346397"/>
              <a:gd name="connsiteX100" fmla="*/ 298697 w 4162401"/>
              <a:gd name="connsiteY100" fmla="*/ 730047 h 8346397"/>
              <a:gd name="connsiteX101" fmla="*/ 296315 w 4162401"/>
              <a:gd name="connsiteY101" fmla="*/ 901496 h 8346397"/>
              <a:gd name="connsiteX102" fmla="*/ 362990 w 4162401"/>
              <a:gd name="connsiteY102" fmla="*/ 906259 h 8346397"/>
              <a:gd name="connsiteX103" fmla="*/ 401090 w 4162401"/>
              <a:gd name="connsiteY103" fmla="*/ 856253 h 8346397"/>
              <a:gd name="connsiteX104" fmla="*/ 482052 w 4162401"/>
              <a:gd name="connsiteY104" fmla="*/ 894353 h 8346397"/>
              <a:gd name="connsiteX105" fmla="*/ 420140 w 4162401"/>
              <a:gd name="connsiteY105" fmla="*/ 1039609 h 8346397"/>
              <a:gd name="connsiteX106" fmla="*/ 434427 w 4162401"/>
              <a:gd name="connsiteY106" fmla="*/ 1087234 h 8346397"/>
              <a:gd name="connsiteX107" fmla="*/ 379658 w 4162401"/>
              <a:gd name="connsiteY107" fmla="*/ 1139622 h 8346397"/>
              <a:gd name="connsiteX108" fmla="*/ 415377 w 4162401"/>
              <a:gd name="connsiteY108" fmla="*/ 1168196 h 8346397"/>
              <a:gd name="connsiteX109" fmla="*/ 486815 w 4162401"/>
              <a:gd name="connsiteY109" fmla="*/ 1256303 h 8346397"/>
              <a:gd name="connsiteX110" fmla="*/ 527296 w 4162401"/>
              <a:gd name="connsiteY110" fmla="*/ 1344409 h 8346397"/>
              <a:gd name="connsiteX111" fmla="*/ 636833 w 4162401"/>
              <a:gd name="connsiteY111" fmla="*/ 1396797 h 8346397"/>
              <a:gd name="connsiteX112" fmla="*/ 746371 w 4162401"/>
              <a:gd name="connsiteY112" fmla="*/ 1420609 h 8346397"/>
              <a:gd name="connsiteX113" fmla="*/ 829715 w 4162401"/>
              <a:gd name="connsiteY113" fmla="*/ 1468234 h 8346397"/>
              <a:gd name="connsiteX114" fmla="*/ 913058 w 4162401"/>
              <a:gd name="connsiteY114" fmla="*/ 1442040 h 8346397"/>
              <a:gd name="connsiteX115" fmla="*/ 994021 w 4162401"/>
              <a:gd name="connsiteY115" fmla="*/ 1368222 h 8346397"/>
              <a:gd name="connsiteX116" fmla="*/ 1103558 w 4162401"/>
              <a:gd name="connsiteY116" fmla="*/ 1351553 h 8346397"/>
              <a:gd name="connsiteX117" fmla="*/ 1170233 w 4162401"/>
              <a:gd name="connsiteY117" fmla="*/ 1356315 h 8346397"/>
              <a:gd name="connsiteX118" fmla="*/ 1329777 w 4162401"/>
              <a:gd name="connsiteY118" fmla="*/ 1465853 h 8346397"/>
              <a:gd name="connsiteX119" fmla="*/ 1389308 w 4162401"/>
              <a:gd name="connsiteY119" fmla="*/ 1494428 h 8346397"/>
              <a:gd name="connsiteX120" fmla="*/ 1260721 w 4162401"/>
              <a:gd name="connsiteY120" fmla="*/ 1596822 h 8346397"/>
              <a:gd name="connsiteX121" fmla="*/ 1263102 w 4162401"/>
              <a:gd name="connsiteY121" fmla="*/ 1661115 h 8346397"/>
              <a:gd name="connsiteX122" fmla="*/ 1425027 w 4162401"/>
              <a:gd name="connsiteY122" fmla="*/ 1613490 h 8346397"/>
              <a:gd name="connsiteX123" fmla="*/ 1386927 w 4162401"/>
              <a:gd name="connsiteY123" fmla="*/ 1677784 h 8346397"/>
              <a:gd name="connsiteX124" fmla="*/ 1405977 w 4162401"/>
              <a:gd name="connsiteY124" fmla="*/ 1751603 h 8346397"/>
              <a:gd name="connsiteX125" fmla="*/ 1517896 w 4162401"/>
              <a:gd name="connsiteY125" fmla="*/ 1787322 h 8346397"/>
              <a:gd name="connsiteX126" fmla="*/ 1591715 w 4162401"/>
              <a:gd name="connsiteY126" fmla="*/ 1803990 h 8346397"/>
              <a:gd name="connsiteX127" fmla="*/ 1501227 w 4162401"/>
              <a:gd name="connsiteY127" fmla="*/ 1934959 h 8346397"/>
              <a:gd name="connsiteX128" fmla="*/ 1494083 w 4162401"/>
              <a:gd name="connsiteY128" fmla="*/ 1984965 h 8346397"/>
              <a:gd name="connsiteX129" fmla="*/ 1422646 w 4162401"/>
              <a:gd name="connsiteY129" fmla="*/ 2020684 h 8346397"/>
              <a:gd name="connsiteX130" fmla="*/ 1391690 w 4162401"/>
              <a:gd name="connsiteY130" fmla="*/ 2082597 h 8346397"/>
              <a:gd name="connsiteX131" fmla="*/ 1260721 w 4162401"/>
              <a:gd name="connsiteY131" fmla="*/ 2056403 h 8346397"/>
              <a:gd name="connsiteX132" fmla="*/ 1139277 w 4162401"/>
              <a:gd name="connsiteY132" fmla="*/ 2056402 h 8346397"/>
              <a:gd name="connsiteX133" fmla="*/ 1072602 w 4162401"/>
              <a:gd name="connsiteY133" fmla="*/ 2084978 h 8346397"/>
              <a:gd name="connsiteX134" fmla="*/ 1065458 w 4162401"/>
              <a:gd name="connsiteY134" fmla="*/ 2184990 h 8346397"/>
              <a:gd name="connsiteX135" fmla="*/ 977352 w 4162401"/>
              <a:gd name="connsiteY135" fmla="*/ 2273097 h 8346397"/>
              <a:gd name="connsiteX136" fmla="*/ 1120227 w 4162401"/>
              <a:gd name="connsiteY136" fmla="*/ 2335009 h 8346397"/>
              <a:gd name="connsiteX137" fmla="*/ 1170234 w 4162401"/>
              <a:gd name="connsiteY137" fmla="*/ 2370727 h 8346397"/>
              <a:gd name="connsiteX138" fmla="*/ 1222621 w 4162401"/>
              <a:gd name="connsiteY138" fmla="*/ 2387397 h 8346397"/>
              <a:gd name="connsiteX139" fmla="*/ 1272627 w 4162401"/>
              <a:gd name="connsiteY139" fmla="*/ 2437403 h 8346397"/>
              <a:gd name="connsiteX140" fmla="*/ 1329777 w 4162401"/>
              <a:gd name="connsiteY140" fmla="*/ 2458834 h 8346397"/>
              <a:gd name="connsiteX141" fmla="*/ 1422646 w 4162401"/>
              <a:gd name="connsiteY141" fmla="*/ 2535034 h 8346397"/>
              <a:gd name="connsiteX142" fmla="*/ 1508371 w 4162401"/>
              <a:gd name="connsiteY142" fmla="*/ 2568373 h 8346397"/>
              <a:gd name="connsiteX143" fmla="*/ 1641721 w 4162401"/>
              <a:gd name="connsiteY143" fmla="*/ 2716009 h 8346397"/>
              <a:gd name="connsiteX144" fmla="*/ 1725065 w 4162401"/>
              <a:gd name="connsiteY144" fmla="*/ 2870790 h 8346397"/>
              <a:gd name="connsiteX145" fmla="*/ 1850477 w 4162401"/>
              <a:gd name="connsiteY145" fmla="*/ 2931907 h 8346397"/>
              <a:gd name="connsiteX146" fmla="*/ 1896514 w 4162401"/>
              <a:gd name="connsiteY146" fmla="*/ 2977947 h 8346397"/>
              <a:gd name="connsiteX147" fmla="*/ 1927471 w 4162401"/>
              <a:gd name="connsiteY147" fmla="*/ 3082722 h 8346397"/>
              <a:gd name="connsiteX148" fmla="*/ 1989383 w 4162401"/>
              <a:gd name="connsiteY148" fmla="*/ 3185115 h 8346397"/>
              <a:gd name="connsiteX149" fmla="*/ 2051296 w 4162401"/>
              <a:gd name="connsiteY149" fmla="*/ 3223215 h 8346397"/>
              <a:gd name="connsiteX150" fmla="*/ 2182265 w 4162401"/>
              <a:gd name="connsiteY150" fmla="*/ 3370853 h 8346397"/>
              <a:gd name="connsiteX151" fmla="*/ 2325139 w 4162401"/>
              <a:gd name="connsiteY151" fmla="*/ 3447053 h 8346397"/>
              <a:gd name="connsiteX152" fmla="*/ 2384671 w 4162401"/>
              <a:gd name="connsiteY152" fmla="*/ 3532778 h 8346397"/>
              <a:gd name="connsiteX153" fmla="*/ 2432296 w 4162401"/>
              <a:gd name="connsiteY153" fmla="*/ 3599453 h 8346397"/>
              <a:gd name="connsiteX154" fmla="*/ 2479921 w 4162401"/>
              <a:gd name="connsiteY154" fmla="*/ 3589929 h 8346397"/>
              <a:gd name="connsiteX155" fmla="*/ 2484683 w 4162401"/>
              <a:gd name="connsiteY155" fmla="*/ 3742328 h 8346397"/>
              <a:gd name="connsiteX156" fmla="*/ 2537071 w 4162401"/>
              <a:gd name="connsiteY156" fmla="*/ 3835197 h 8346397"/>
              <a:gd name="connsiteX157" fmla="*/ 2529927 w 4162401"/>
              <a:gd name="connsiteY157" fmla="*/ 3873297 h 8346397"/>
              <a:gd name="connsiteX158" fmla="*/ 2598983 w 4162401"/>
              <a:gd name="connsiteY158" fmla="*/ 3909015 h 8346397"/>
              <a:gd name="connsiteX159" fmla="*/ 2656133 w 4162401"/>
              <a:gd name="connsiteY159" fmla="*/ 3854247 h 8346397"/>
              <a:gd name="connsiteX160" fmla="*/ 2689471 w 4162401"/>
              <a:gd name="connsiteY160" fmla="*/ 3937590 h 8346397"/>
              <a:gd name="connsiteX161" fmla="*/ 2734715 w 4162401"/>
              <a:gd name="connsiteY161" fmla="*/ 3982834 h 8346397"/>
              <a:gd name="connsiteX162" fmla="*/ 2808533 w 4162401"/>
              <a:gd name="connsiteY162" fmla="*/ 4006647 h 8346397"/>
              <a:gd name="connsiteX163" fmla="*/ 2860921 w 4162401"/>
              <a:gd name="connsiteY163" fmla="*/ 4075703 h 8346397"/>
              <a:gd name="connsiteX164" fmla="*/ 2946646 w 4162401"/>
              <a:gd name="connsiteY164" fmla="*/ 4130472 h 8346397"/>
              <a:gd name="connsiteX165" fmla="*/ 2999033 w 4162401"/>
              <a:gd name="connsiteY165" fmla="*/ 4163809 h 8346397"/>
              <a:gd name="connsiteX166" fmla="*/ 2870446 w 4162401"/>
              <a:gd name="connsiteY166" fmla="*/ 4256678 h 8346397"/>
              <a:gd name="connsiteX167" fmla="*/ 2868064 w 4162401"/>
              <a:gd name="connsiteY167" fmla="*/ 4311446 h 8346397"/>
              <a:gd name="connsiteX168" fmla="*/ 2970458 w 4162401"/>
              <a:gd name="connsiteY168" fmla="*/ 4428128 h 8346397"/>
              <a:gd name="connsiteX169" fmla="*/ 3065708 w 4162401"/>
              <a:gd name="connsiteY169" fmla="*/ 4490040 h 8346397"/>
              <a:gd name="connsiteX170" fmla="*/ 3096665 w 4162401"/>
              <a:gd name="connsiteY170" fmla="*/ 4528140 h 8346397"/>
              <a:gd name="connsiteX171" fmla="*/ 3082377 w 4162401"/>
              <a:gd name="connsiteY171" fmla="*/ 4609103 h 8346397"/>
              <a:gd name="connsiteX172" fmla="*/ 3077615 w 4162401"/>
              <a:gd name="connsiteY172" fmla="*/ 4692447 h 8346397"/>
              <a:gd name="connsiteX173" fmla="*/ 3034752 w 4162401"/>
              <a:gd name="connsiteY173" fmla="*/ 4701972 h 8346397"/>
              <a:gd name="connsiteX174" fmla="*/ 3008558 w 4162401"/>
              <a:gd name="connsiteY174" fmla="*/ 4718640 h 8346397"/>
              <a:gd name="connsiteX175" fmla="*/ 3053802 w 4162401"/>
              <a:gd name="connsiteY175" fmla="*/ 4795632 h 8346397"/>
              <a:gd name="connsiteX176" fmla="*/ 3037133 w 4162401"/>
              <a:gd name="connsiteY176" fmla="*/ 4868659 h 8346397"/>
              <a:gd name="connsiteX177" fmla="*/ 3020465 w 4162401"/>
              <a:gd name="connsiteY177" fmla="*/ 5004390 h 8346397"/>
              <a:gd name="connsiteX178" fmla="*/ 2982365 w 4162401"/>
              <a:gd name="connsiteY178" fmla="*/ 5044872 h 8346397"/>
              <a:gd name="connsiteX179" fmla="*/ 2965696 w 4162401"/>
              <a:gd name="connsiteY179" fmla="*/ 5166315 h 8346397"/>
              <a:gd name="connsiteX180" fmla="*/ 2937121 w 4162401"/>
              <a:gd name="connsiteY180" fmla="*/ 5285378 h 8346397"/>
              <a:gd name="connsiteX181" fmla="*/ 2989508 w 4162401"/>
              <a:gd name="connsiteY181" fmla="*/ 5302047 h 8346397"/>
              <a:gd name="connsiteX182" fmla="*/ 2987127 w 4162401"/>
              <a:gd name="connsiteY182" fmla="*/ 5347290 h 8346397"/>
              <a:gd name="connsiteX183" fmla="*/ 2984746 w 4162401"/>
              <a:gd name="connsiteY183" fmla="*/ 5402059 h 8346397"/>
              <a:gd name="connsiteX184" fmla="*/ 3041896 w 4162401"/>
              <a:gd name="connsiteY184" fmla="*/ 5471115 h 8346397"/>
              <a:gd name="connsiteX185" fmla="*/ 3089521 w 4162401"/>
              <a:gd name="connsiteY185" fmla="*/ 5597322 h 8346397"/>
              <a:gd name="connsiteX186" fmla="*/ 2996652 w 4162401"/>
              <a:gd name="connsiteY186" fmla="*/ 5887834 h 8346397"/>
              <a:gd name="connsiteX187" fmla="*/ 3018083 w 4162401"/>
              <a:gd name="connsiteY187" fmla="*/ 5942603 h 8346397"/>
              <a:gd name="connsiteX188" fmla="*/ 3044277 w 4162401"/>
              <a:gd name="connsiteY188" fmla="*/ 5994990 h 8346397"/>
              <a:gd name="connsiteX189" fmla="*/ 3049040 w 4162401"/>
              <a:gd name="connsiteY189" fmla="*/ 6099765 h 8346397"/>
              <a:gd name="connsiteX190" fmla="*/ 3028402 w 4162401"/>
              <a:gd name="connsiteY190" fmla="*/ 6195807 h 8346397"/>
              <a:gd name="connsiteX191" fmla="*/ 2956170 w 4162401"/>
              <a:gd name="connsiteY191" fmla="*/ 6259310 h 8346397"/>
              <a:gd name="connsiteX192" fmla="*/ 2920452 w 4162401"/>
              <a:gd name="connsiteY192" fmla="*/ 6240259 h 8346397"/>
              <a:gd name="connsiteX193" fmla="*/ 2849015 w 4162401"/>
              <a:gd name="connsiteY193" fmla="*/ 6252165 h 8346397"/>
              <a:gd name="connsiteX194" fmla="*/ 2713283 w 4162401"/>
              <a:gd name="connsiteY194" fmla="*/ 6364084 h 8346397"/>
              <a:gd name="connsiteX195" fmla="*/ 2606127 w 4162401"/>
              <a:gd name="connsiteY195" fmla="*/ 6349797 h 8346397"/>
              <a:gd name="connsiteX196" fmla="*/ 2575171 w 4162401"/>
              <a:gd name="connsiteY196" fmla="*/ 6378372 h 8346397"/>
              <a:gd name="connsiteX197" fmla="*/ 2508495 w 4162401"/>
              <a:gd name="connsiteY197" fmla="*/ 6423614 h 8346397"/>
              <a:gd name="connsiteX198" fmla="*/ 2391815 w 4162401"/>
              <a:gd name="connsiteY198" fmla="*/ 6411709 h 8346397"/>
              <a:gd name="connsiteX199" fmla="*/ 2368002 w 4162401"/>
              <a:gd name="connsiteY199" fmla="*/ 6528390 h 8346397"/>
              <a:gd name="connsiteX200" fmla="*/ 2363240 w 4162401"/>
              <a:gd name="connsiteY200" fmla="*/ 6564109 h 8346397"/>
              <a:gd name="connsiteX201" fmla="*/ 2339428 w 4162401"/>
              <a:gd name="connsiteY201" fmla="*/ 6583159 h 8346397"/>
              <a:gd name="connsiteX202" fmla="*/ 2141783 w 4162401"/>
              <a:gd name="connsiteY202" fmla="*/ 6535534 h 8346397"/>
              <a:gd name="connsiteX203" fmla="*/ 2103683 w 4162401"/>
              <a:gd name="connsiteY203" fmla="*/ 6587922 h 8346397"/>
              <a:gd name="connsiteX204" fmla="*/ 2072727 w 4162401"/>
              <a:gd name="connsiteY204" fmla="*/ 6683172 h 8346397"/>
              <a:gd name="connsiteX205" fmla="*/ 2039389 w 4162401"/>
              <a:gd name="connsiteY205" fmla="*/ 6747465 h 8346397"/>
              <a:gd name="connsiteX206" fmla="*/ 2051296 w 4162401"/>
              <a:gd name="connsiteY206" fmla="*/ 6809378 h 8346397"/>
              <a:gd name="connsiteX207" fmla="*/ 2184646 w 4162401"/>
              <a:gd name="connsiteY207" fmla="*/ 6921297 h 8346397"/>
              <a:gd name="connsiteX208" fmla="*/ 2253702 w 4162401"/>
              <a:gd name="connsiteY208" fmla="*/ 6954634 h 8346397"/>
              <a:gd name="connsiteX209" fmla="*/ 2237033 w 4162401"/>
              <a:gd name="connsiteY209" fmla="*/ 6978447 h 8346397"/>
              <a:gd name="connsiteX210" fmla="*/ 2201315 w 4162401"/>
              <a:gd name="connsiteY210" fmla="*/ 6997497 h 8346397"/>
              <a:gd name="connsiteX211" fmla="*/ 2234652 w 4162401"/>
              <a:gd name="connsiteY211" fmla="*/ 7073697 h 8346397"/>
              <a:gd name="connsiteX212" fmla="*/ 2203696 w 4162401"/>
              <a:gd name="connsiteY212" fmla="*/ 7095128 h 8346397"/>
              <a:gd name="connsiteX213" fmla="*/ 2098921 w 4162401"/>
              <a:gd name="connsiteY213" fmla="*/ 7033215 h 8346397"/>
              <a:gd name="connsiteX214" fmla="*/ 2056058 w 4162401"/>
              <a:gd name="connsiteY214" fmla="*/ 7059409 h 8346397"/>
              <a:gd name="connsiteX215" fmla="*/ 1996527 w 4162401"/>
              <a:gd name="connsiteY215" fmla="*/ 6957015 h 8346397"/>
              <a:gd name="connsiteX216" fmla="*/ 1879846 w 4162401"/>
              <a:gd name="connsiteY216" fmla="*/ 6983209 h 8346397"/>
              <a:gd name="connsiteX217" fmla="*/ 1815552 w 4162401"/>
              <a:gd name="connsiteY217" fmla="*/ 6987972 h 8346397"/>
              <a:gd name="connsiteX218" fmla="*/ 1765546 w 4162401"/>
              <a:gd name="connsiteY218" fmla="*/ 6983210 h 8346397"/>
              <a:gd name="connsiteX219" fmla="*/ 1708396 w 4162401"/>
              <a:gd name="connsiteY219" fmla="*/ 7028453 h 8346397"/>
              <a:gd name="connsiteX220" fmla="*/ 1529802 w 4162401"/>
              <a:gd name="connsiteY220" fmla="*/ 6987972 h 8346397"/>
              <a:gd name="connsiteX221" fmla="*/ 1553614 w 4162401"/>
              <a:gd name="connsiteY221" fmla="*/ 7114178 h 8346397"/>
              <a:gd name="connsiteX222" fmla="*/ 1477415 w 4162401"/>
              <a:gd name="connsiteY222" fmla="*/ 7159422 h 8346397"/>
              <a:gd name="connsiteX223" fmla="*/ 1415502 w 4162401"/>
              <a:gd name="connsiteY223" fmla="*/ 7226096 h 8346397"/>
              <a:gd name="connsiteX224" fmla="*/ 1265483 w 4162401"/>
              <a:gd name="connsiteY224" fmla="*/ 7218953 h 8346397"/>
              <a:gd name="connsiteX225" fmla="*/ 1213096 w 4162401"/>
              <a:gd name="connsiteY225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415752 w 4162401"/>
              <a:gd name="connsiteY15" fmla="*/ 4042363 h 8346397"/>
              <a:gd name="connsiteX16" fmla="*/ 3263352 w 4162401"/>
              <a:gd name="connsiteY16" fmla="*/ 3978070 h 8346397"/>
              <a:gd name="connsiteX17" fmla="*/ 3215727 w 4162401"/>
              <a:gd name="connsiteY17" fmla="*/ 3963782 h 8346397"/>
              <a:gd name="connsiteX18" fmla="*/ 3227633 w 4162401"/>
              <a:gd name="connsiteY18" fmla="*/ 3937588 h 8346397"/>
              <a:gd name="connsiteX19" fmla="*/ 3275259 w 4162401"/>
              <a:gd name="connsiteY19" fmla="*/ 3913776 h 8346397"/>
              <a:gd name="connsiteX20" fmla="*/ 3127621 w 4162401"/>
              <a:gd name="connsiteY20" fmla="*/ 3851863 h 8346397"/>
              <a:gd name="connsiteX21" fmla="*/ 2996652 w 4162401"/>
              <a:gd name="connsiteY21" fmla="*/ 3739945 h 8346397"/>
              <a:gd name="connsiteX22" fmla="*/ 2591839 w 4162401"/>
              <a:gd name="connsiteY22" fmla="*/ 3354183 h 8346397"/>
              <a:gd name="connsiteX23" fmla="*/ 2468015 w 4162401"/>
              <a:gd name="connsiteY23" fmla="*/ 3049382 h 8346397"/>
              <a:gd name="connsiteX24" fmla="*/ 2432296 w 4162401"/>
              <a:gd name="connsiteY24" fmla="*/ 2961276 h 8346397"/>
              <a:gd name="connsiteX25" fmla="*/ 2387052 w 4162401"/>
              <a:gd name="connsiteY25" fmla="*/ 2954132 h 8346397"/>
              <a:gd name="connsiteX26" fmla="*/ 2365621 w 4162401"/>
              <a:gd name="connsiteY26" fmla="*/ 2958895 h 8346397"/>
              <a:gd name="connsiteX27" fmla="*/ 2315615 w 4162401"/>
              <a:gd name="connsiteY27" fmla="*/ 2896982 h 8346397"/>
              <a:gd name="connsiteX28" fmla="*/ 2234652 w 4162401"/>
              <a:gd name="connsiteY28" fmla="*/ 2880313 h 8346397"/>
              <a:gd name="connsiteX29" fmla="*/ 2182265 w 4162401"/>
              <a:gd name="connsiteY29" fmla="*/ 2811257 h 8346397"/>
              <a:gd name="connsiteX30" fmla="*/ 2115590 w 4162401"/>
              <a:gd name="connsiteY30" fmla="*/ 2727913 h 8346397"/>
              <a:gd name="connsiteX31" fmla="*/ 2091777 w 4162401"/>
              <a:gd name="connsiteY31" fmla="*/ 2670763 h 8346397"/>
              <a:gd name="connsiteX32" fmla="*/ 2006845 w 4162401"/>
              <a:gd name="connsiteY32" fmla="*/ 2527095 h 8346397"/>
              <a:gd name="connsiteX33" fmla="*/ 1953665 w 4162401"/>
              <a:gd name="connsiteY33" fmla="*/ 2451688 h 8346397"/>
              <a:gd name="connsiteX34" fmla="*/ 2006052 w 4162401"/>
              <a:gd name="connsiteY34" fmla="*/ 2337388 h 8346397"/>
              <a:gd name="connsiteX35" fmla="*/ 2072727 w 4162401"/>
              <a:gd name="connsiteY35" fmla="*/ 2256426 h 8346397"/>
              <a:gd name="connsiteX36" fmla="*/ 2056058 w 4162401"/>
              <a:gd name="connsiteY36" fmla="*/ 2223088 h 8346397"/>
              <a:gd name="connsiteX37" fmla="*/ 2067965 w 4162401"/>
              <a:gd name="connsiteY37" fmla="*/ 2130220 h 8346397"/>
              <a:gd name="connsiteX38" fmla="*/ 2137021 w 4162401"/>
              <a:gd name="connsiteY38" fmla="*/ 1992107 h 8346397"/>
              <a:gd name="connsiteX39" fmla="*/ 2165596 w 4162401"/>
              <a:gd name="connsiteY39" fmla="*/ 1944482 h 8346397"/>
              <a:gd name="connsiteX40" fmla="*/ 2203696 w 4162401"/>
              <a:gd name="connsiteY40" fmla="*/ 1937338 h 8346397"/>
              <a:gd name="connsiteX41" fmla="*/ 2198933 w 4162401"/>
              <a:gd name="connsiteY41" fmla="*/ 1906382 h 8346397"/>
              <a:gd name="connsiteX42" fmla="*/ 2406102 w 4162401"/>
              <a:gd name="connsiteY42" fmla="*/ 1782557 h 8346397"/>
              <a:gd name="connsiteX43" fmla="*/ 2494208 w 4162401"/>
              <a:gd name="connsiteY43" fmla="*/ 1715882 h 8346397"/>
              <a:gd name="connsiteX44" fmla="*/ 2513258 w 4162401"/>
              <a:gd name="connsiteY44" fmla="*/ 1630157 h 8346397"/>
              <a:gd name="connsiteX45" fmla="*/ 2522784 w 4162401"/>
              <a:gd name="connsiteY45" fmla="*/ 1584913 h 8346397"/>
              <a:gd name="connsiteX46" fmla="*/ 2577552 w 4162401"/>
              <a:gd name="connsiteY46" fmla="*/ 1527763 h 8346397"/>
              <a:gd name="connsiteX47" fmla="*/ 2606127 w 4162401"/>
              <a:gd name="connsiteY47" fmla="*/ 1499188 h 8346397"/>
              <a:gd name="connsiteX48" fmla="*/ 2634702 w 4162401"/>
              <a:gd name="connsiteY48" fmla="*/ 1492045 h 8346397"/>
              <a:gd name="connsiteX49" fmla="*/ 2672802 w 4162401"/>
              <a:gd name="connsiteY49" fmla="*/ 1368220 h 8346397"/>
              <a:gd name="connsiteX50" fmla="*/ 2806153 w 4162401"/>
              <a:gd name="connsiteY50" fmla="*/ 1334883 h 8346397"/>
              <a:gd name="connsiteX51" fmla="*/ 2944265 w 4162401"/>
              <a:gd name="connsiteY51" fmla="*/ 1325357 h 8346397"/>
              <a:gd name="connsiteX52" fmla="*/ 2968077 w 4162401"/>
              <a:gd name="connsiteY52" fmla="*/ 1206295 h 8346397"/>
              <a:gd name="connsiteX53" fmla="*/ 3049040 w 4162401"/>
              <a:gd name="connsiteY53" fmla="*/ 1169783 h 8346397"/>
              <a:gd name="connsiteX54" fmla="*/ 3153814 w 4162401"/>
              <a:gd name="connsiteY54" fmla="*/ 1125332 h 8346397"/>
              <a:gd name="connsiteX55" fmla="*/ 3225252 w 4162401"/>
              <a:gd name="connsiteY55" fmla="*/ 1049132 h 8346397"/>
              <a:gd name="connsiteX56" fmla="*/ 3310977 w 4162401"/>
              <a:gd name="connsiteY56" fmla="*/ 996745 h 8346397"/>
              <a:gd name="connsiteX57" fmla="*/ 3056977 w 4162401"/>
              <a:gd name="connsiteY57" fmla="*/ 982457 h 8346397"/>
              <a:gd name="connsiteX58" fmla="*/ 2958552 w 4162401"/>
              <a:gd name="connsiteY58" fmla="*/ 976107 h 8346397"/>
              <a:gd name="connsiteX59" fmla="*/ 2926802 w 4162401"/>
              <a:gd name="connsiteY59" fmla="*/ 906257 h 8346397"/>
              <a:gd name="connsiteX60" fmla="*/ 2866477 w 4162401"/>
              <a:gd name="connsiteY60" fmla="*/ 893559 h 8346397"/>
              <a:gd name="connsiteX61" fmla="*/ 2799802 w 4162401"/>
              <a:gd name="connsiteY61" fmla="*/ 874507 h 8346397"/>
              <a:gd name="connsiteX62" fmla="*/ 2761702 w 4162401"/>
              <a:gd name="connsiteY62" fmla="*/ 807832 h 8346397"/>
              <a:gd name="connsiteX63" fmla="*/ 2609302 w 4162401"/>
              <a:gd name="connsiteY63" fmla="*/ 760207 h 8346397"/>
              <a:gd name="connsiteX64" fmla="*/ 2580727 w 4162401"/>
              <a:gd name="connsiteY64" fmla="*/ 604632 h 8346397"/>
              <a:gd name="connsiteX65" fmla="*/ 2526752 w 4162401"/>
              <a:gd name="connsiteY65" fmla="*/ 531609 h 8346397"/>
              <a:gd name="connsiteX66" fmla="*/ 2596602 w 4162401"/>
              <a:gd name="connsiteY66" fmla="*/ 407782 h 8346397"/>
              <a:gd name="connsiteX67" fmla="*/ 2629939 w 4162401"/>
              <a:gd name="connsiteY67" fmla="*/ 310947 h 8346397"/>
              <a:gd name="connsiteX68" fmla="*/ 2517227 w 4162401"/>
              <a:gd name="connsiteY68" fmla="*/ 239507 h 8346397"/>
              <a:gd name="connsiteX69" fmla="*/ 2402927 w 4162401"/>
              <a:gd name="connsiteY69" fmla="*/ 271257 h 8346397"/>
              <a:gd name="connsiteX70" fmla="*/ 2275927 w 4162401"/>
              <a:gd name="connsiteY70" fmla="*/ 198232 h 8346397"/>
              <a:gd name="connsiteX71" fmla="*/ 2133052 w 4162401"/>
              <a:gd name="connsiteY71" fmla="*/ 233157 h 8346397"/>
              <a:gd name="connsiteX72" fmla="*/ 1913977 w 4162401"/>
              <a:gd name="connsiteY72" fmla="*/ 36309 h 8346397"/>
              <a:gd name="connsiteX73" fmla="*/ 1777452 w 4162401"/>
              <a:gd name="connsiteY73" fmla="*/ 13289 h 8346397"/>
              <a:gd name="connsiteX74" fmla="*/ 1703633 w 4162401"/>
              <a:gd name="connsiteY74" fmla="*/ 41864 h 8346397"/>
              <a:gd name="connsiteX75" fmla="*/ 1615527 w 4162401"/>
              <a:gd name="connsiteY75" fmla="*/ 75203 h 8346397"/>
              <a:gd name="connsiteX76" fmla="*/ 1515515 w 4162401"/>
              <a:gd name="connsiteY76" fmla="*/ 129971 h 8346397"/>
              <a:gd name="connsiteX77" fmla="*/ 1525040 w 4162401"/>
              <a:gd name="connsiteY77" fmla="*/ 194264 h 8346397"/>
              <a:gd name="connsiteX78" fmla="*/ 1505990 w 4162401"/>
              <a:gd name="connsiteY78" fmla="*/ 251415 h 8346397"/>
              <a:gd name="connsiteX79" fmla="*/ 1413121 w 4162401"/>
              <a:gd name="connsiteY79" fmla="*/ 270464 h 8346397"/>
              <a:gd name="connsiteX80" fmla="*/ 1339302 w 4162401"/>
              <a:gd name="connsiteY80" fmla="*/ 306184 h 8346397"/>
              <a:gd name="connsiteX81" fmla="*/ 1260721 w 4162401"/>
              <a:gd name="connsiteY81" fmla="*/ 346665 h 8346397"/>
              <a:gd name="connsiteX82" fmla="*/ 1191665 w 4162401"/>
              <a:gd name="connsiteY82" fmla="*/ 272847 h 8346397"/>
              <a:gd name="connsiteX83" fmla="*/ 1082127 w 4162401"/>
              <a:gd name="connsiteY83" fmla="*/ 353809 h 8346397"/>
              <a:gd name="connsiteX84" fmla="*/ 1020215 w 4162401"/>
              <a:gd name="connsiteY84" fmla="*/ 420484 h 8346397"/>
              <a:gd name="connsiteX85" fmla="*/ 858290 w 4162401"/>
              <a:gd name="connsiteY85" fmla="*/ 301422 h 8346397"/>
              <a:gd name="connsiteX86" fmla="*/ 796377 w 4162401"/>
              <a:gd name="connsiteY86" fmla="*/ 406196 h 8346397"/>
              <a:gd name="connsiteX87" fmla="*/ 755896 w 4162401"/>
              <a:gd name="connsiteY87" fmla="*/ 341903 h 8346397"/>
              <a:gd name="connsiteX88" fmla="*/ 689221 w 4162401"/>
              <a:gd name="connsiteY88" fmla="*/ 270465 h 8346397"/>
              <a:gd name="connsiteX89" fmla="*/ 667790 w 4162401"/>
              <a:gd name="connsiteY89" fmla="*/ 313328 h 8346397"/>
              <a:gd name="connsiteX90" fmla="*/ 620165 w 4162401"/>
              <a:gd name="connsiteY90" fmla="*/ 382384 h 8346397"/>
              <a:gd name="connsiteX91" fmla="*/ 589208 w 4162401"/>
              <a:gd name="connsiteY91" fmla="*/ 396672 h 8346397"/>
              <a:gd name="connsiteX92" fmla="*/ 498721 w 4162401"/>
              <a:gd name="connsiteY92" fmla="*/ 482397 h 8346397"/>
              <a:gd name="connsiteX93" fmla="*/ 396327 w 4162401"/>
              <a:gd name="connsiteY93" fmla="*/ 380003 h 8346397"/>
              <a:gd name="connsiteX94" fmla="*/ 243927 w 4162401"/>
              <a:gd name="connsiteY94" fmla="*/ 294278 h 8346397"/>
              <a:gd name="connsiteX95" fmla="*/ 174871 w 4162401"/>
              <a:gd name="connsiteY95" fmla="*/ 327615 h 8346397"/>
              <a:gd name="connsiteX96" fmla="*/ 127246 w 4162401"/>
              <a:gd name="connsiteY96" fmla="*/ 410959 h 8346397"/>
              <a:gd name="connsiteX97" fmla="*/ 43902 w 4162401"/>
              <a:gd name="connsiteY97" fmla="*/ 472872 h 8346397"/>
              <a:gd name="connsiteX98" fmla="*/ 8183 w 4162401"/>
              <a:gd name="connsiteY98" fmla="*/ 484778 h 8346397"/>
              <a:gd name="connsiteX99" fmla="*/ 198683 w 4162401"/>
              <a:gd name="connsiteY99" fmla="*/ 689565 h 8346397"/>
              <a:gd name="connsiteX100" fmla="*/ 265359 w 4162401"/>
              <a:gd name="connsiteY100" fmla="*/ 706234 h 8346397"/>
              <a:gd name="connsiteX101" fmla="*/ 298697 w 4162401"/>
              <a:gd name="connsiteY101" fmla="*/ 730047 h 8346397"/>
              <a:gd name="connsiteX102" fmla="*/ 296315 w 4162401"/>
              <a:gd name="connsiteY102" fmla="*/ 901496 h 8346397"/>
              <a:gd name="connsiteX103" fmla="*/ 362990 w 4162401"/>
              <a:gd name="connsiteY103" fmla="*/ 906259 h 8346397"/>
              <a:gd name="connsiteX104" fmla="*/ 401090 w 4162401"/>
              <a:gd name="connsiteY104" fmla="*/ 856253 h 8346397"/>
              <a:gd name="connsiteX105" fmla="*/ 482052 w 4162401"/>
              <a:gd name="connsiteY105" fmla="*/ 894353 h 8346397"/>
              <a:gd name="connsiteX106" fmla="*/ 420140 w 4162401"/>
              <a:gd name="connsiteY106" fmla="*/ 1039609 h 8346397"/>
              <a:gd name="connsiteX107" fmla="*/ 434427 w 4162401"/>
              <a:gd name="connsiteY107" fmla="*/ 1087234 h 8346397"/>
              <a:gd name="connsiteX108" fmla="*/ 379658 w 4162401"/>
              <a:gd name="connsiteY108" fmla="*/ 1139622 h 8346397"/>
              <a:gd name="connsiteX109" fmla="*/ 415377 w 4162401"/>
              <a:gd name="connsiteY109" fmla="*/ 1168196 h 8346397"/>
              <a:gd name="connsiteX110" fmla="*/ 486815 w 4162401"/>
              <a:gd name="connsiteY110" fmla="*/ 1256303 h 8346397"/>
              <a:gd name="connsiteX111" fmla="*/ 527296 w 4162401"/>
              <a:gd name="connsiteY111" fmla="*/ 1344409 h 8346397"/>
              <a:gd name="connsiteX112" fmla="*/ 636833 w 4162401"/>
              <a:gd name="connsiteY112" fmla="*/ 1396797 h 8346397"/>
              <a:gd name="connsiteX113" fmla="*/ 746371 w 4162401"/>
              <a:gd name="connsiteY113" fmla="*/ 1420609 h 8346397"/>
              <a:gd name="connsiteX114" fmla="*/ 829715 w 4162401"/>
              <a:gd name="connsiteY114" fmla="*/ 1468234 h 8346397"/>
              <a:gd name="connsiteX115" fmla="*/ 913058 w 4162401"/>
              <a:gd name="connsiteY115" fmla="*/ 1442040 h 8346397"/>
              <a:gd name="connsiteX116" fmla="*/ 994021 w 4162401"/>
              <a:gd name="connsiteY116" fmla="*/ 1368222 h 8346397"/>
              <a:gd name="connsiteX117" fmla="*/ 1103558 w 4162401"/>
              <a:gd name="connsiteY117" fmla="*/ 1351553 h 8346397"/>
              <a:gd name="connsiteX118" fmla="*/ 1170233 w 4162401"/>
              <a:gd name="connsiteY118" fmla="*/ 1356315 h 8346397"/>
              <a:gd name="connsiteX119" fmla="*/ 1329777 w 4162401"/>
              <a:gd name="connsiteY119" fmla="*/ 1465853 h 8346397"/>
              <a:gd name="connsiteX120" fmla="*/ 1389308 w 4162401"/>
              <a:gd name="connsiteY120" fmla="*/ 1494428 h 8346397"/>
              <a:gd name="connsiteX121" fmla="*/ 1260721 w 4162401"/>
              <a:gd name="connsiteY121" fmla="*/ 1596822 h 8346397"/>
              <a:gd name="connsiteX122" fmla="*/ 1263102 w 4162401"/>
              <a:gd name="connsiteY122" fmla="*/ 1661115 h 8346397"/>
              <a:gd name="connsiteX123" fmla="*/ 1425027 w 4162401"/>
              <a:gd name="connsiteY123" fmla="*/ 1613490 h 8346397"/>
              <a:gd name="connsiteX124" fmla="*/ 1386927 w 4162401"/>
              <a:gd name="connsiteY124" fmla="*/ 1677784 h 8346397"/>
              <a:gd name="connsiteX125" fmla="*/ 1405977 w 4162401"/>
              <a:gd name="connsiteY125" fmla="*/ 1751603 h 8346397"/>
              <a:gd name="connsiteX126" fmla="*/ 1517896 w 4162401"/>
              <a:gd name="connsiteY126" fmla="*/ 1787322 h 8346397"/>
              <a:gd name="connsiteX127" fmla="*/ 1591715 w 4162401"/>
              <a:gd name="connsiteY127" fmla="*/ 1803990 h 8346397"/>
              <a:gd name="connsiteX128" fmla="*/ 1501227 w 4162401"/>
              <a:gd name="connsiteY128" fmla="*/ 1934959 h 8346397"/>
              <a:gd name="connsiteX129" fmla="*/ 1494083 w 4162401"/>
              <a:gd name="connsiteY129" fmla="*/ 1984965 h 8346397"/>
              <a:gd name="connsiteX130" fmla="*/ 1422646 w 4162401"/>
              <a:gd name="connsiteY130" fmla="*/ 2020684 h 8346397"/>
              <a:gd name="connsiteX131" fmla="*/ 1391690 w 4162401"/>
              <a:gd name="connsiteY131" fmla="*/ 2082597 h 8346397"/>
              <a:gd name="connsiteX132" fmla="*/ 1260721 w 4162401"/>
              <a:gd name="connsiteY132" fmla="*/ 2056403 h 8346397"/>
              <a:gd name="connsiteX133" fmla="*/ 1139277 w 4162401"/>
              <a:gd name="connsiteY133" fmla="*/ 2056402 h 8346397"/>
              <a:gd name="connsiteX134" fmla="*/ 1072602 w 4162401"/>
              <a:gd name="connsiteY134" fmla="*/ 2084978 h 8346397"/>
              <a:gd name="connsiteX135" fmla="*/ 1065458 w 4162401"/>
              <a:gd name="connsiteY135" fmla="*/ 2184990 h 8346397"/>
              <a:gd name="connsiteX136" fmla="*/ 977352 w 4162401"/>
              <a:gd name="connsiteY136" fmla="*/ 2273097 h 8346397"/>
              <a:gd name="connsiteX137" fmla="*/ 1120227 w 4162401"/>
              <a:gd name="connsiteY137" fmla="*/ 2335009 h 8346397"/>
              <a:gd name="connsiteX138" fmla="*/ 1170234 w 4162401"/>
              <a:gd name="connsiteY138" fmla="*/ 2370727 h 8346397"/>
              <a:gd name="connsiteX139" fmla="*/ 1222621 w 4162401"/>
              <a:gd name="connsiteY139" fmla="*/ 2387397 h 8346397"/>
              <a:gd name="connsiteX140" fmla="*/ 1272627 w 4162401"/>
              <a:gd name="connsiteY140" fmla="*/ 2437403 h 8346397"/>
              <a:gd name="connsiteX141" fmla="*/ 1329777 w 4162401"/>
              <a:gd name="connsiteY141" fmla="*/ 2458834 h 8346397"/>
              <a:gd name="connsiteX142" fmla="*/ 1422646 w 4162401"/>
              <a:gd name="connsiteY142" fmla="*/ 2535034 h 8346397"/>
              <a:gd name="connsiteX143" fmla="*/ 1508371 w 4162401"/>
              <a:gd name="connsiteY143" fmla="*/ 2568373 h 8346397"/>
              <a:gd name="connsiteX144" fmla="*/ 1641721 w 4162401"/>
              <a:gd name="connsiteY144" fmla="*/ 2716009 h 8346397"/>
              <a:gd name="connsiteX145" fmla="*/ 1725065 w 4162401"/>
              <a:gd name="connsiteY145" fmla="*/ 2870790 h 8346397"/>
              <a:gd name="connsiteX146" fmla="*/ 1850477 w 4162401"/>
              <a:gd name="connsiteY146" fmla="*/ 2931907 h 8346397"/>
              <a:gd name="connsiteX147" fmla="*/ 1896514 w 4162401"/>
              <a:gd name="connsiteY147" fmla="*/ 2977947 h 8346397"/>
              <a:gd name="connsiteX148" fmla="*/ 1927471 w 4162401"/>
              <a:gd name="connsiteY148" fmla="*/ 3082722 h 8346397"/>
              <a:gd name="connsiteX149" fmla="*/ 1989383 w 4162401"/>
              <a:gd name="connsiteY149" fmla="*/ 3185115 h 8346397"/>
              <a:gd name="connsiteX150" fmla="*/ 2051296 w 4162401"/>
              <a:gd name="connsiteY150" fmla="*/ 3223215 h 8346397"/>
              <a:gd name="connsiteX151" fmla="*/ 2182265 w 4162401"/>
              <a:gd name="connsiteY151" fmla="*/ 3370853 h 8346397"/>
              <a:gd name="connsiteX152" fmla="*/ 2325139 w 4162401"/>
              <a:gd name="connsiteY152" fmla="*/ 3447053 h 8346397"/>
              <a:gd name="connsiteX153" fmla="*/ 2384671 w 4162401"/>
              <a:gd name="connsiteY153" fmla="*/ 3532778 h 8346397"/>
              <a:gd name="connsiteX154" fmla="*/ 2432296 w 4162401"/>
              <a:gd name="connsiteY154" fmla="*/ 3599453 h 8346397"/>
              <a:gd name="connsiteX155" fmla="*/ 2479921 w 4162401"/>
              <a:gd name="connsiteY155" fmla="*/ 3589929 h 8346397"/>
              <a:gd name="connsiteX156" fmla="*/ 2484683 w 4162401"/>
              <a:gd name="connsiteY156" fmla="*/ 3742328 h 8346397"/>
              <a:gd name="connsiteX157" fmla="*/ 2537071 w 4162401"/>
              <a:gd name="connsiteY157" fmla="*/ 3835197 h 8346397"/>
              <a:gd name="connsiteX158" fmla="*/ 2529927 w 4162401"/>
              <a:gd name="connsiteY158" fmla="*/ 3873297 h 8346397"/>
              <a:gd name="connsiteX159" fmla="*/ 2598983 w 4162401"/>
              <a:gd name="connsiteY159" fmla="*/ 3909015 h 8346397"/>
              <a:gd name="connsiteX160" fmla="*/ 2656133 w 4162401"/>
              <a:gd name="connsiteY160" fmla="*/ 3854247 h 8346397"/>
              <a:gd name="connsiteX161" fmla="*/ 2689471 w 4162401"/>
              <a:gd name="connsiteY161" fmla="*/ 3937590 h 8346397"/>
              <a:gd name="connsiteX162" fmla="*/ 2734715 w 4162401"/>
              <a:gd name="connsiteY162" fmla="*/ 3982834 h 8346397"/>
              <a:gd name="connsiteX163" fmla="*/ 2808533 w 4162401"/>
              <a:gd name="connsiteY163" fmla="*/ 4006647 h 8346397"/>
              <a:gd name="connsiteX164" fmla="*/ 2860921 w 4162401"/>
              <a:gd name="connsiteY164" fmla="*/ 4075703 h 8346397"/>
              <a:gd name="connsiteX165" fmla="*/ 2946646 w 4162401"/>
              <a:gd name="connsiteY165" fmla="*/ 4130472 h 8346397"/>
              <a:gd name="connsiteX166" fmla="*/ 2999033 w 4162401"/>
              <a:gd name="connsiteY166" fmla="*/ 4163809 h 8346397"/>
              <a:gd name="connsiteX167" fmla="*/ 2870446 w 4162401"/>
              <a:gd name="connsiteY167" fmla="*/ 4256678 h 8346397"/>
              <a:gd name="connsiteX168" fmla="*/ 2868064 w 4162401"/>
              <a:gd name="connsiteY168" fmla="*/ 4311446 h 8346397"/>
              <a:gd name="connsiteX169" fmla="*/ 2970458 w 4162401"/>
              <a:gd name="connsiteY169" fmla="*/ 4428128 h 8346397"/>
              <a:gd name="connsiteX170" fmla="*/ 3065708 w 4162401"/>
              <a:gd name="connsiteY170" fmla="*/ 4490040 h 8346397"/>
              <a:gd name="connsiteX171" fmla="*/ 3096665 w 4162401"/>
              <a:gd name="connsiteY171" fmla="*/ 4528140 h 8346397"/>
              <a:gd name="connsiteX172" fmla="*/ 3082377 w 4162401"/>
              <a:gd name="connsiteY172" fmla="*/ 4609103 h 8346397"/>
              <a:gd name="connsiteX173" fmla="*/ 3077615 w 4162401"/>
              <a:gd name="connsiteY173" fmla="*/ 4692447 h 8346397"/>
              <a:gd name="connsiteX174" fmla="*/ 3034752 w 4162401"/>
              <a:gd name="connsiteY174" fmla="*/ 4701972 h 8346397"/>
              <a:gd name="connsiteX175" fmla="*/ 3008558 w 4162401"/>
              <a:gd name="connsiteY175" fmla="*/ 4718640 h 8346397"/>
              <a:gd name="connsiteX176" fmla="*/ 3053802 w 4162401"/>
              <a:gd name="connsiteY176" fmla="*/ 4795632 h 8346397"/>
              <a:gd name="connsiteX177" fmla="*/ 3037133 w 4162401"/>
              <a:gd name="connsiteY177" fmla="*/ 4868659 h 8346397"/>
              <a:gd name="connsiteX178" fmla="*/ 3020465 w 4162401"/>
              <a:gd name="connsiteY178" fmla="*/ 5004390 h 8346397"/>
              <a:gd name="connsiteX179" fmla="*/ 2982365 w 4162401"/>
              <a:gd name="connsiteY179" fmla="*/ 5044872 h 8346397"/>
              <a:gd name="connsiteX180" fmla="*/ 2965696 w 4162401"/>
              <a:gd name="connsiteY180" fmla="*/ 5166315 h 8346397"/>
              <a:gd name="connsiteX181" fmla="*/ 2937121 w 4162401"/>
              <a:gd name="connsiteY181" fmla="*/ 5285378 h 8346397"/>
              <a:gd name="connsiteX182" fmla="*/ 2989508 w 4162401"/>
              <a:gd name="connsiteY182" fmla="*/ 5302047 h 8346397"/>
              <a:gd name="connsiteX183" fmla="*/ 2987127 w 4162401"/>
              <a:gd name="connsiteY183" fmla="*/ 5347290 h 8346397"/>
              <a:gd name="connsiteX184" fmla="*/ 2984746 w 4162401"/>
              <a:gd name="connsiteY184" fmla="*/ 5402059 h 8346397"/>
              <a:gd name="connsiteX185" fmla="*/ 3041896 w 4162401"/>
              <a:gd name="connsiteY185" fmla="*/ 5471115 h 8346397"/>
              <a:gd name="connsiteX186" fmla="*/ 3089521 w 4162401"/>
              <a:gd name="connsiteY186" fmla="*/ 5597322 h 8346397"/>
              <a:gd name="connsiteX187" fmla="*/ 2996652 w 4162401"/>
              <a:gd name="connsiteY187" fmla="*/ 5887834 h 8346397"/>
              <a:gd name="connsiteX188" fmla="*/ 3018083 w 4162401"/>
              <a:gd name="connsiteY188" fmla="*/ 5942603 h 8346397"/>
              <a:gd name="connsiteX189" fmla="*/ 3044277 w 4162401"/>
              <a:gd name="connsiteY189" fmla="*/ 5994990 h 8346397"/>
              <a:gd name="connsiteX190" fmla="*/ 3049040 w 4162401"/>
              <a:gd name="connsiteY190" fmla="*/ 6099765 h 8346397"/>
              <a:gd name="connsiteX191" fmla="*/ 3028402 w 4162401"/>
              <a:gd name="connsiteY191" fmla="*/ 6195807 h 8346397"/>
              <a:gd name="connsiteX192" fmla="*/ 2956170 w 4162401"/>
              <a:gd name="connsiteY192" fmla="*/ 6259310 h 8346397"/>
              <a:gd name="connsiteX193" fmla="*/ 2920452 w 4162401"/>
              <a:gd name="connsiteY193" fmla="*/ 6240259 h 8346397"/>
              <a:gd name="connsiteX194" fmla="*/ 2849015 w 4162401"/>
              <a:gd name="connsiteY194" fmla="*/ 6252165 h 8346397"/>
              <a:gd name="connsiteX195" fmla="*/ 2713283 w 4162401"/>
              <a:gd name="connsiteY195" fmla="*/ 6364084 h 8346397"/>
              <a:gd name="connsiteX196" fmla="*/ 2606127 w 4162401"/>
              <a:gd name="connsiteY196" fmla="*/ 6349797 h 8346397"/>
              <a:gd name="connsiteX197" fmla="*/ 2575171 w 4162401"/>
              <a:gd name="connsiteY197" fmla="*/ 6378372 h 8346397"/>
              <a:gd name="connsiteX198" fmla="*/ 2508495 w 4162401"/>
              <a:gd name="connsiteY198" fmla="*/ 6423614 h 8346397"/>
              <a:gd name="connsiteX199" fmla="*/ 2391815 w 4162401"/>
              <a:gd name="connsiteY199" fmla="*/ 6411709 h 8346397"/>
              <a:gd name="connsiteX200" fmla="*/ 2368002 w 4162401"/>
              <a:gd name="connsiteY200" fmla="*/ 6528390 h 8346397"/>
              <a:gd name="connsiteX201" fmla="*/ 2363240 w 4162401"/>
              <a:gd name="connsiteY201" fmla="*/ 6564109 h 8346397"/>
              <a:gd name="connsiteX202" fmla="*/ 2339428 w 4162401"/>
              <a:gd name="connsiteY202" fmla="*/ 6583159 h 8346397"/>
              <a:gd name="connsiteX203" fmla="*/ 2141783 w 4162401"/>
              <a:gd name="connsiteY203" fmla="*/ 6535534 h 8346397"/>
              <a:gd name="connsiteX204" fmla="*/ 2103683 w 4162401"/>
              <a:gd name="connsiteY204" fmla="*/ 6587922 h 8346397"/>
              <a:gd name="connsiteX205" fmla="*/ 2072727 w 4162401"/>
              <a:gd name="connsiteY205" fmla="*/ 6683172 h 8346397"/>
              <a:gd name="connsiteX206" fmla="*/ 2039389 w 4162401"/>
              <a:gd name="connsiteY206" fmla="*/ 6747465 h 8346397"/>
              <a:gd name="connsiteX207" fmla="*/ 2051296 w 4162401"/>
              <a:gd name="connsiteY207" fmla="*/ 6809378 h 8346397"/>
              <a:gd name="connsiteX208" fmla="*/ 2184646 w 4162401"/>
              <a:gd name="connsiteY208" fmla="*/ 6921297 h 8346397"/>
              <a:gd name="connsiteX209" fmla="*/ 2253702 w 4162401"/>
              <a:gd name="connsiteY209" fmla="*/ 6954634 h 8346397"/>
              <a:gd name="connsiteX210" fmla="*/ 2237033 w 4162401"/>
              <a:gd name="connsiteY210" fmla="*/ 6978447 h 8346397"/>
              <a:gd name="connsiteX211" fmla="*/ 2201315 w 4162401"/>
              <a:gd name="connsiteY211" fmla="*/ 6997497 h 8346397"/>
              <a:gd name="connsiteX212" fmla="*/ 2234652 w 4162401"/>
              <a:gd name="connsiteY212" fmla="*/ 7073697 h 8346397"/>
              <a:gd name="connsiteX213" fmla="*/ 2203696 w 4162401"/>
              <a:gd name="connsiteY213" fmla="*/ 7095128 h 8346397"/>
              <a:gd name="connsiteX214" fmla="*/ 2098921 w 4162401"/>
              <a:gd name="connsiteY214" fmla="*/ 7033215 h 8346397"/>
              <a:gd name="connsiteX215" fmla="*/ 2056058 w 4162401"/>
              <a:gd name="connsiteY215" fmla="*/ 7059409 h 8346397"/>
              <a:gd name="connsiteX216" fmla="*/ 1996527 w 4162401"/>
              <a:gd name="connsiteY216" fmla="*/ 6957015 h 8346397"/>
              <a:gd name="connsiteX217" fmla="*/ 1879846 w 4162401"/>
              <a:gd name="connsiteY217" fmla="*/ 6983209 h 8346397"/>
              <a:gd name="connsiteX218" fmla="*/ 1815552 w 4162401"/>
              <a:gd name="connsiteY218" fmla="*/ 6987972 h 8346397"/>
              <a:gd name="connsiteX219" fmla="*/ 1765546 w 4162401"/>
              <a:gd name="connsiteY219" fmla="*/ 6983210 h 8346397"/>
              <a:gd name="connsiteX220" fmla="*/ 1708396 w 4162401"/>
              <a:gd name="connsiteY220" fmla="*/ 7028453 h 8346397"/>
              <a:gd name="connsiteX221" fmla="*/ 1529802 w 4162401"/>
              <a:gd name="connsiteY221" fmla="*/ 6987972 h 8346397"/>
              <a:gd name="connsiteX222" fmla="*/ 1553614 w 4162401"/>
              <a:gd name="connsiteY222" fmla="*/ 7114178 h 8346397"/>
              <a:gd name="connsiteX223" fmla="*/ 1477415 w 4162401"/>
              <a:gd name="connsiteY223" fmla="*/ 7159422 h 8346397"/>
              <a:gd name="connsiteX224" fmla="*/ 1415502 w 4162401"/>
              <a:gd name="connsiteY224" fmla="*/ 7226096 h 8346397"/>
              <a:gd name="connsiteX225" fmla="*/ 1265483 w 4162401"/>
              <a:gd name="connsiteY225" fmla="*/ 7218953 h 8346397"/>
              <a:gd name="connsiteX226" fmla="*/ 1213096 w 4162401"/>
              <a:gd name="connsiteY226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15752 w 4162401"/>
              <a:gd name="connsiteY16" fmla="*/ 4042363 h 8346397"/>
              <a:gd name="connsiteX17" fmla="*/ 3263352 w 4162401"/>
              <a:gd name="connsiteY17" fmla="*/ 3978070 h 8346397"/>
              <a:gd name="connsiteX18" fmla="*/ 3215727 w 4162401"/>
              <a:gd name="connsiteY18" fmla="*/ 3963782 h 8346397"/>
              <a:gd name="connsiteX19" fmla="*/ 3227633 w 4162401"/>
              <a:gd name="connsiteY19" fmla="*/ 3937588 h 8346397"/>
              <a:gd name="connsiteX20" fmla="*/ 3275259 w 4162401"/>
              <a:gd name="connsiteY20" fmla="*/ 3913776 h 8346397"/>
              <a:gd name="connsiteX21" fmla="*/ 3127621 w 4162401"/>
              <a:gd name="connsiteY21" fmla="*/ 3851863 h 8346397"/>
              <a:gd name="connsiteX22" fmla="*/ 2996652 w 4162401"/>
              <a:gd name="connsiteY22" fmla="*/ 3739945 h 8346397"/>
              <a:gd name="connsiteX23" fmla="*/ 2591839 w 4162401"/>
              <a:gd name="connsiteY23" fmla="*/ 3354183 h 8346397"/>
              <a:gd name="connsiteX24" fmla="*/ 2468015 w 4162401"/>
              <a:gd name="connsiteY24" fmla="*/ 3049382 h 8346397"/>
              <a:gd name="connsiteX25" fmla="*/ 2432296 w 4162401"/>
              <a:gd name="connsiteY25" fmla="*/ 2961276 h 8346397"/>
              <a:gd name="connsiteX26" fmla="*/ 2387052 w 4162401"/>
              <a:gd name="connsiteY26" fmla="*/ 2954132 h 8346397"/>
              <a:gd name="connsiteX27" fmla="*/ 2365621 w 4162401"/>
              <a:gd name="connsiteY27" fmla="*/ 2958895 h 8346397"/>
              <a:gd name="connsiteX28" fmla="*/ 2315615 w 4162401"/>
              <a:gd name="connsiteY28" fmla="*/ 2896982 h 8346397"/>
              <a:gd name="connsiteX29" fmla="*/ 2234652 w 4162401"/>
              <a:gd name="connsiteY29" fmla="*/ 2880313 h 8346397"/>
              <a:gd name="connsiteX30" fmla="*/ 2182265 w 4162401"/>
              <a:gd name="connsiteY30" fmla="*/ 2811257 h 8346397"/>
              <a:gd name="connsiteX31" fmla="*/ 2115590 w 4162401"/>
              <a:gd name="connsiteY31" fmla="*/ 2727913 h 8346397"/>
              <a:gd name="connsiteX32" fmla="*/ 2091777 w 4162401"/>
              <a:gd name="connsiteY32" fmla="*/ 2670763 h 8346397"/>
              <a:gd name="connsiteX33" fmla="*/ 2006845 w 4162401"/>
              <a:gd name="connsiteY33" fmla="*/ 2527095 h 8346397"/>
              <a:gd name="connsiteX34" fmla="*/ 1953665 w 4162401"/>
              <a:gd name="connsiteY34" fmla="*/ 2451688 h 8346397"/>
              <a:gd name="connsiteX35" fmla="*/ 2006052 w 4162401"/>
              <a:gd name="connsiteY35" fmla="*/ 2337388 h 8346397"/>
              <a:gd name="connsiteX36" fmla="*/ 2072727 w 4162401"/>
              <a:gd name="connsiteY36" fmla="*/ 2256426 h 8346397"/>
              <a:gd name="connsiteX37" fmla="*/ 2056058 w 4162401"/>
              <a:gd name="connsiteY37" fmla="*/ 2223088 h 8346397"/>
              <a:gd name="connsiteX38" fmla="*/ 2067965 w 4162401"/>
              <a:gd name="connsiteY38" fmla="*/ 2130220 h 8346397"/>
              <a:gd name="connsiteX39" fmla="*/ 2137021 w 4162401"/>
              <a:gd name="connsiteY39" fmla="*/ 1992107 h 8346397"/>
              <a:gd name="connsiteX40" fmla="*/ 2165596 w 4162401"/>
              <a:gd name="connsiteY40" fmla="*/ 1944482 h 8346397"/>
              <a:gd name="connsiteX41" fmla="*/ 2203696 w 4162401"/>
              <a:gd name="connsiteY41" fmla="*/ 1937338 h 8346397"/>
              <a:gd name="connsiteX42" fmla="*/ 2198933 w 4162401"/>
              <a:gd name="connsiteY42" fmla="*/ 1906382 h 8346397"/>
              <a:gd name="connsiteX43" fmla="*/ 2406102 w 4162401"/>
              <a:gd name="connsiteY43" fmla="*/ 1782557 h 8346397"/>
              <a:gd name="connsiteX44" fmla="*/ 2494208 w 4162401"/>
              <a:gd name="connsiteY44" fmla="*/ 1715882 h 8346397"/>
              <a:gd name="connsiteX45" fmla="*/ 2513258 w 4162401"/>
              <a:gd name="connsiteY45" fmla="*/ 1630157 h 8346397"/>
              <a:gd name="connsiteX46" fmla="*/ 2522784 w 4162401"/>
              <a:gd name="connsiteY46" fmla="*/ 1584913 h 8346397"/>
              <a:gd name="connsiteX47" fmla="*/ 2577552 w 4162401"/>
              <a:gd name="connsiteY47" fmla="*/ 1527763 h 8346397"/>
              <a:gd name="connsiteX48" fmla="*/ 2606127 w 4162401"/>
              <a:gd name="connsiteY48" fmla="*/ 1499188 h 8346397"/>
              <a:gd name="connsiteX49" fmla="*/ 2634702 w 4162401"/>
              <a:gd name="connsiteY49" fmla="*/ 1492045 h 8346397"/>
              <a:gd name="connsiteX50" fmla="*/ 2672802 w 4162401"/>
              <a:gd name="connsiteY50" fmla="*/ 1368220 h 8346397"/>
              <a:gd name="connsiteX51" fmla="*/ 2806153 w 4162401"/>
              <a:gd name="connsiteY51" fmla="*/ 1334883 h 8346397"/>
              <a:gd name="connsiteX52" fmla="*/ 2944265 w 4162401"/>
              <a:gd name="connsiteY52" fmla="*/ 1325357 h 8346397"/>
              <a:gd name="connsiteX53" fmla="*/ 2968077 w 4162401"/>
              <a:gd name="connsiteY53" fmla="*/ 1206295 h 8346397"/>
              <a:gd name="connsiteX54" fmla="*/ 3049040 w 4162401"/>
              <a:gd name="connsiteY54" fmla="*/ 1169783 h 8346397"/>
              <a:gd name="connsiteX55" fmla="*/ 3153814 w 4162401"/>
              <a:gd name="connsiteY55" fmla="*/ 1125332 h 8346397"/>
              <a:gd name="connsiteX56" fmla="*/ 3225252 w 4162401"/>
              <a:gd name="connsiteY56" fmla="*/ 1049132 h 8346397"/>
              <a:gd name="connsiteX57" fmla="*/ 3310977 w 4162401"/>
              <a:gd name="connsiteY57" fmla="*/ 996745 h 8346397"/>
              <a:gd name="connsiteX58" fmla="*/ 3056977 w 4162401"/>
              <a:gd name="connsiteY58" fmla="*/ 982457 h 8346397"/>
              <a:gd name="connsiteX59" fmla="*/ 2958552 w 4162401"/>
              <a:gd name="connsiteY59" fmla="*/ 976107 h 8346397"/>
              <a:gd name="connsiteX60" fmla="*/ 2926802 w 4162401"/>
              <a:gd name="connsiteY60" fmla="*/ 906257 h 8346397"/>
              <a:gd name="connsiteX61" fmla="*/ 2866477 w 4162401"/>
              <a:gd name="connsiteY61" fmla="*/ 893559 h 8346397"/>
              <a:gd name="connsiteX62" fmla="*/ 2799802 w 4162401"/>
              <a:gd name="connsiteY62" fmla="*/ 874507 h 8346397"/>
              <a:gd name="connsiteX63" fmla="*/ 2761702 w 4162401"/>
              <a:gd name="connsiteY63" fmla="*/ 807832 h 8346397"/>
              <a:gd name="connsiteX64" fmla="*/ 2609302 w 4162401"/>
              <a:gd name="connsiteY64" fmla="*/ 760207 h 8346397"/>
              <a:gd name="connsiteX65" fmla="*/ 2580727 w 4162401"/>
              <a:gd name="connsiteY65" fmla="*/ 604632 h 8346397"/>
              <a:gd name="connsiteX66" fmla="*/ 2526752 w 4162401"/>
              <a:gd name="connsiteY66" fmla="*/ 531609 h 8346397"/>
              <a:gd name="connsiteX67" fmla="*/ 2596602 w 4162401"/>
              <a:gd name="connsiteY67" fmla="*/ 407782 h 8346397"/>
              <a:gd name="connsiteX68" fmla="*/ 2629939 w 4162401"/>
              <a:gd name="connsiteY68" fmla="*/ 310947 h 8346397"/>
              <a:gd name="connsiteX69" fmla="*/ 2517227 w 4162401"/>
              <a:gd name="connsiteY69" fmla="*/ 239507 h 8346397"/>
              <a:gd name="connsiteX70" fmla="*/ 2402927 w 4162401"/>
              <a:gd name="connsiteY70" fmla="*/ 271257 h 8346397"/>
              <a:gd name="connsiteX71" fmla="*/ 2275927 w 4162401"/>
              <a:gd name="connsiteY71" fmla="*/ 198232 h 8346397"/>
              <a:gd name="connsiteX72" fmla="*/ 2133052 w 4162401"/>
              <a:gd name="connsiteY72" fmla="*/ 233157 h 8346397"/>
              <a:gd name="connsiteX73" fmla="*/ 1913977 w 4162401"/>
              <a:gd name="connsiteY73" fmla="*/ 36309 h 8346397"/>
              <a:gd name="connsiteX74" fmla="*/ 1777452 w 4162401"/>
              <a:gd name="connsiteY74" fmla="*/ 13289 h 8346397"/>
              <a:gd name="connsiteX75" fmla="*/ 1703633 w 4162401"/>
              <a:gd name="connsiteY75" fmla="*/ 41864 h 8346397"/>
              <a:gd name="connsiteX76" fmla="*/ 1615527 w 4162401"/>
              <a:gd name="connsiteY76" fmla="*/ 75203 h 8346397"/>
              <a:gd name="connsiteX77" fmla="*/ 1515515 w 4162401"/>
              <a:gd name="connsiteY77" fmla="*/ 129971 h 8346397"/>
              <a:gd name="connsiteX78" fmla="*/ 1525040 w 4162401"/>
              <a:gd name="connsiteY78" fmla="*/ 194264 h 8346397"/>
              <a:gd name="connsiteX79" fmla="*/ 1505990 w 4162401"/>
              <a:gd name="connsiteY79" fmla="*/ 251415 h 8346397"/>
              <a:gd name="connsiteX80" fmla="*/ 1413121 w 4162401"/>
              <a:gd name="connsiteY80" fmla="*/ 270464 h 8346397"/>
              <a:gd name="connsiteX81" fmla="*/ 1339302 w 4162401"/>
              <a:gd name="connsiteY81" fmla="*/ 306184 h 8346397"/>
              <a:gd name="connsiteX82" fmla="*/ 1260721 w 4162401"/>
              <a:gd name="connsiteY82" fmla="*/ 346665 h 8346397"/>
              <a:gd name="connsiteX83" fmla="*/ 1191665 w 4162401"/>
              <a:gd name="connsiteY83" fmla="*/ 272847 h 8346397"/>
              <a:gd name="connsiteX84" fmla="*/ 1082127 w 4162401"/>
              <a:gd name="connsiteY84" fmla="*/ 353809 h 8346397"/>
              <a:gd name="connsiteX85" fmla="*/ 1020215 w 4162401"/>
              <a:gd name="connsiteY85" fmla="*/ 420484 h 8346397"/>
              <a:gd name="connsiteX86" fmla="*/ 858290 w 4162401"/>
              <a:gd name="connsiteY86" fmla="*/ 301422 h 8346397"/>
              <a:gd name="connsiteX87" fmla="*/ 796377 w 4162401"/>
              <a:gd name="connsiteY87" fmla="*/ 406196 h 8346397"/>
              <a:gd name="connsiteX88" fmla="*/ 755896 w 4162401"/>
              <a:gd name="connsiteY88" fmla="*/ 341903 h 8346397"/>
              <a:gd name="connsiteX89" fmla="*/ 689221 w 4162401"/>
              <a:gd name="connsiteY89" fmla="*/ 270465 h 8346397"/>
              <a:gd name="connsiteX90" fmla="*/ 667790 w 4162401"/>
              <a:gd name="connsiteY90" fmla="*/ 313328 h 8346397"/>
              <a:gd name="connsiteX91" fmla="*/ 620165 w 4162401"/>
              <a:gd name="connsiteY91" fmla="*/ 382384 h 8346397"/>
              <a:gd name="connsiteX92" fmla="*/ 589208 w 4162401"/>
              <a:gd name="connsiteY92" fmla="*/ 396672 h 8346397"/>
              <a:gd name="connsiteX93" fmla="*/ 498721 w 4162401"/>
              <a:gd name="connsiteY93" fmla="*/ 482397 h 8346397"/>
              <a:gd name="connsiteX94" fmla="*/ 396327 w 4162401"/>
              <a:gd name="connsiteY94" fmla="*/ 380003 h 8346397"/>
              <a:gd name="connsiteX95" fmla="*/ 243927 w 4162401"/>
              <a:gd name="connsiteY95" fmla="*/ 294278 h 8346397"/>
              <a:gd name="connsiteX96" fmla="*/ 174871 w 4162401"/>
              <a:gd name="connsiteY96" fmla="*/ 327615 h 8346397"/>
              <a:gd name="connsiteX97" fmla="*/ 127246 w 4162401"/>
              <a:gd name="connsiteY97" fmla="*/ 410959 h 8346397"/>
              <a:gd name="connsiteX98" fmla="*/ 43902 w 4162401"/>
              <a:gd name="connsiteY98" fmla="*/ 472872 h 8346397"/>
              <a:gd name="connsiteX99" fmla="*/ 8183 w 4162401"/>
              <a:gd name="connsiteY99" fmla="*/ 484778 h 8346397"/>
              <a:gd name="connsiteX100" fmla="*/ 198683 w 4162401"/>
              <a:gd name="connsiteY100" fmla="*/ 689565 h 8346397"/>
              <a:gd name="connsiteX101" fmla="*/ 265359 w 4162401"/>
              <a:gd name="connsiteY101" fmla="*/ 706234 h 8346397"/>
              <a:gd name="connsiteX102" fmla="*/ 298697 w 4162401"/>
              <a:gd name="connsiteY102" fmla="*/ 730047 h 8346397"/>
              <a:gd name="connsiteX103" fmla="*/ 296315 w 4162401"/>
              <a:gd name="connsiteY103" fmla="*/ 901496 h 8346397"/>
              <a:gd name="connsiteX104" fmla="*/ 362990 w 4162401"/>
              <a:gd name="connsiteY104" fmla="*/ 906259 h 8346397"/>
              <a:gd name="connsiteX105" fmla="*/ 401090 w 4162401"/>
              <a:gd name="connsiteY105" fmla="*/ 856253 h 8346397"/>
              <a:gd name="connsiteX106" fmla="*/ 482052 w 4162401"/>
              <a:gd name="connsiteY106" fmla="*/ 894353 h 8346397"/>
              <a:gd name="connsiteX107" fmla="*/ 420140 w 4162401"/>
              <a:gd name="connsiteY107" fmla="*/ 1039609 h 8346397"/>
              <a:gd name="connsiteX108" fmla="*/ 434427 w 4162401"/>
              <a:gd name="connsiteY108" fmla="*/ 1087234 h 8346397"/>
              <a:gd name="connsiteX109" fmla="*/ 379658 w 4162401"/>
              <a:gd name="connsiteY109" fmla="*/ 1139622 h 8346397"/>
              <a:gd name="connsiteX110" fmla="*/ 415377 w 4162401"/>
              <a:gd name="connsiteY110" fmla="*/ 1168196 h 8346397"/>
              <a:gd name="connsiteX111" fmla="*/ 486815 w 4162401"/>
              <a:gd name="connsiteY111" fmla="*/ 1256303 h 8346397"/>
              <a:gd name="connsiteX112" fmla="*/ 527296 w 4162401"/>
              <a:gd name="connsiteY112" fmla="*/ 1344409 h 8346397"/>
              <a:gd name="connsiteX113" fmla="*/ 636833 w 4162401"/>
              <a:gd name="connsiteY113" fmla="*/ 1396797 h 8346397"/>
              <a:gd name="connsiteX114" fmla="*/ 746371 w 4162401"/>
              <a:gd name="connsiteY114" fmla="*/ 1420609 h 8346397"/>
              <a:gd name="connsiteX115" fmla="*/ 829715 w 4162401"/>
              <a:gd name="connsiteY115" fmla="*/ 1468234 h 8346397"/>
              <a:gd name="connsiteX116" fmla="*/ 913058 w 4162401"/>
              <a:gd name="connsiteY116" fmla="*/ 1442040 h 8346397"/>
              <a:gd name="connsiteX117" fmla="*/ 994021 w 4162401"/>
              <a:gd name="connsiteY117" fmla="*/ 1368222 h 8346397"/>
              <a:gd name="connsiteX118" fmla="*/ 1103558 w 4162401"/>
              <a:gd name="connsiteY118" fmla="*/ 1351553 h 8346397"/>
              <a:gd name="connsiteX119" fmla="*/ 1170233 w 4162401"/>
              <a:gd name="connsiteY119" fmla="*/ 1356315 h 8346397"/>
              <a:gd name="connsiteX120" fmla="*/ 1329777 w 4162401"/>
              <a:gd name="connsiteY120" fmla="*/ 1465853 h 8346397"/>
              <a:gd name="connsiteX121" fmla="*/ 1389308 w 4162401"/>
              <a:gd name="connsiteY121" fmla="*/ 1494428 h 8346397"/>
              <a:gd name="connsiteX122" fmla="*/ 1260721 w 4162401"/>
              <a:gd name="connsiteY122" fmla="*/ 1596822 h 8346397"/>
              <a:gd name="connsiteX123" fmla="*/ 1263102 w 4162401"/>
              <a:gd name="connsiteY123" fmla="*/ 1661115 h 8346397"/>
              <a:gd name="connsiteX124" fmla="*/ 1425027 w 4162401"/>
              <a:gd name="connsiteY124" fmla="*/ 1613490 h 8346397"/>
              <a:gd name="connsiteX125" fmla="*/ 1386927 w 4162401"/>
              <a:gd name="connsiteY125" fmla="*/ 1677784 h 8346397"/>
              <a:gd name="connsiteX126" fmla="*/ 1405977 w 4162401"/>
              <a:gd name="connsiteY126" fmla="*/ 1751603 h 8346397"/>
              <a:gd name="connsiteX127" fmla="*/ 1517896 w 4162401"/>
              <a:gd name="connsiteY127" fmla="*/ 1787322 h 8346397"/>
              <a:gd name="connsiteX128" fmla="*/ 1591715 w 4162401"/>
              <a:gd name="connsiteY128" fmla="*/ 1803990 h 8346397"/>
              <a:gd name="connsiteX129" fmla="*/ 1501227 w 4162401"/>
              <a:gd name="connsiteY129" fmla="*/ 1934959 h 8346397"/>
              <a:gd name="connsiteX130" fmla="*/ 1494083 w 4162401"/>
              <a:gd name="connsiteY130" fmla="*/ 1984965 h 8346397"/>
              <a:gd name="connsiteX131" fmla="*/ 1422646 w 4162401"/>
              <a:gd name="connsiteY131" fmla="*/ 2020684 h 8346397"/>
              <a:gd name="connsiteX132" fmla="*/ 1391690 w 4162401"/>
              <a:gd name="connsiteY132" fmla="*/ 2082597 h 8346397"/>
              <a:gd name="connsiteX133" fmla="*/ 1260721 w 4162401"/>
              <a:gd name="connsiteY133" fmla="*/ 2056403 h 8346397"/>
              <a:gd name="connsiteX134" fmla="*/ 1139277 w 4162401"/>
              <a:gd name="connsiteY134" fmla="*/ 2056402 h 8346397"/>
              <a:gd name="connsiteX135" fmla="*/ 1072602 w 4162401"/>
              <a:gd name="connsiteY135" fmla="*/ 2084978 h 8346397"/>
              <a:gd name="connsiteX136" fmla="*/ 1065458 w 4162401"/>
              <a:gd name="connsiteY136" fmla="*/ 2184990 h 8346397"/>
              <a:gd name="connsiteX137" fmla="*/ 977352 w 4162401"/>
              <a:gd name="connsiteY137" fmla="*/ 2273097 h 8346397"/>
              <a:gd name="connsiteX138" fmla="*/ 1120227 w 4162401"/>
              <a:gd name="connsiteY138" fmla="*/ 2335009 h 8346397"/>
              <a:gd name="connsiteX139" fmla="*/ 1170234 w 4162401"/>
              <a:gd name="connsiteY139" fmla="*/ 2370727 h 8346397"/>
              <a:gd name="connsiteX140" fmla="*/ 1222621 w 4162401"/>
              <a:gd name="connsiteY140" fmla="*/ 2387397 h 8346397"/>
              <a:gd name="connsiteX141" fmla="*/ 1272627 w 4162401"/>
              <a:gd name="connsiteY141" fmla="*/ 2437403 h 8346397"/>
              <a:gd name="connsiteX142" fmla="*/ 1329777 w 4162401"/>
              <a:gd name="connsiteY142" fmla="*/ 2458834 h 8346397"/>
              <a:gd name="connsiteX143" fmla="*/ 1422646 w 4162401"/>
              <a:gd name="connsiteY143" fmla="*/ 2535034 h 8346397"/>
              <a:gd name="connsiteX144" fmla="*/ 1508371 w 4162401"/>
              <a:gd name="connsiteY144" fmla="*/ 2568373 h 8346397"/>
              <a:gd name="connsiteX145" fmla="*/ 1641721 w 4162401"/>
              <a:gd name="connsiteY145" fmla="*/ 2716009 h 8346397"/>
              <a:gd name="connsiteX146" fmla="*/ 1725065 w 4162401"/>
              <a:gd name="connsiteY146" fmla="*/ 2870790 h 8346397"/>
              <a:gd name="connsiteX147" fmla="*/ 1850477 w 4162401"/>
              <a:gd name="connsiteY147" fmla="*/ 2931907 h 8346397"/>
              <a:gd name="connsiteX148" fmla="*/ 1896514 w 4162401"/>
              <a:gd name="connsiteY148" fmla="*/ 2977947 h 8346397"/>
              <a:gd name="connsiteX149" fmla="*/ 1927471 w 4162401"/>
              <a:gd name="connsiteY149" fmla="*/ 3082722 h 8346397"/>
              <a:gd name="connsiteX150" fmla="*/ 1989383 w 4162401"/>
              <a:gd name="connsiteY150" fmla="*/ 3185115 h 8346397"/>
              <a:gd name="connsiteX151" fmla="*/ 2051296 w 4162401"/>
              <a:gd name="connsiteY151" fmla="*/ 3223215 h 8346397"/>
              <a:gd name="connsiteX152" fmla="*/ 2182265 w 4162401"/>
              <a:gd name="connsiteY152" fmla="*/ 3370853 h 8346397"/>
              <a:gd name="connsiteX153" fmla="*/ 2325139 w 4162401"/>
              <a:gd name="connsiteY153" fmla="*/ 3447053 h 8346397"/>
              <a:gd name="connsiteX154" fmla="*/ 2384671 w 4162401"/>
              <a:gd name="connsiteY154" fmla="*/ 3532778 h 8346397"/>
              <a:gd name="connsiteX155" fmla="*/ 2432296 w 4162401"/>
              <a:gd name="connsiteY155" fmla="*/ 3599453 h 8346397"/>
              <a:gd name="connsiteX156" fmla="*/ 2479921 w 4162401"/>
              <a:gd name="connsiteY156" fmla="*/ 3589929 h 8346397"/>
              <a:gd name="connsiteX157" fmla="*/ 2484683 w 4162401"/>
              <a:gd name="connsiteY157" fmla="*/ 3742328 h 8346397"/>
              <a:gd name="connsiteX158" fmla="*/ 2537071 w 4162401"/>
              <a:gd name="connsiteY158" fmla="*/ 3835197 h 8346397"/>
              <a:gd name="connsiteX159" fmla="*/ 2529927 w 4162401"/>
              <a:gd name="connsiteY159" fmla="*/ 3873297 h 8346397"/>
              <a:gd name="connsiteX160" fmla="*/ 2598983 w 4162401"/>
              <a:gd name="connsiteY160" fmla="*/ 3909015 h 8346397"/>
              <a:gd name="connsiteX161" fmla="*/ 2656133 w 4162401"/>
              <a:gd name="connsiteY161" fmla="*/ 3854247 h 8346397"/>
              <a:gd name="connsiteX162" fmla="*/ 2689471 w 4162401"/>
              <a:gd name="connsiteY162" fmla="*/ 3937590 h 8346397"/>
              <a:gd name="connsiteX163" fmla="*/ 2734715 w 4162401"/>
              <a:gd name="connsiteY163" fmla="*/ 3982834 h 8346397"/>
              <a:gd name="connsiteX164" fmla="*/ 2808533 w 4162401"/>
              <a:gd name="connsiteY164" fmla="*/ 4006647 h 8346397"/>
              <a:gd name="connsiteX165" fmla="*/ 2860921 w 4162401"/>
              <a:gd name="connsiteY165" fmla="*/ 4075703 h 8346397"/>
              <a:gd name="connsiteX166" fmla="*/ 2946646 w 4162401"/>
              <a:gd name="connsiteY166" fmla="*/ 4130472 h 8346397"/>
              <a:gd name="connsiteX167" fmla="*/ 2999033 w 4162401"/>
              <a:gd name="connsiteY167" fmla="*/ 4163809 h 8346397"/>
              <a:gd name="connsiteX168" fmla="*/ 2870446 w 4162401"/>
              <a:gd name="connsiteY168" fmla="*/ 4256678 h 8346397"/>
              <a:gd name="connsiteX169" fmla="*/ 2868064 w 4162401"/>
              <a:gd name="connsiteY169" fmla="*/ 4311446 h 8346397"/>
              <a:gd name="connsiteX170" fmla="*/ 2970458 w 4162401"/>
              <a:gd name="connsiteY170" fmla="*/ 4428128 h 8346397"/>
              <a:gd name="connsiteX171" fmla="*/ 3065708 w 4162401"/>
              <a:gd name="connsiteY171" fmla="*/ 4490040 h 8346397"/>
              <a:gd name="connsiteX172" fmla="*/ 3096665 w 4162401"/>
              <a:gd name="connsiteY172" fmla="*/ 4528140 h 8346397"/>
              <a:gd name="connsiteX173" fmla="*/ 3082377 w 4162401"/>
              <a:gd name="connsiteY173" fmla="*/ 4609103 h 8346397"/>
              <a:gd name="connsiteX174" fmla="*/ 3077615 w 4162401"/>
              <a:gd name="connsiteY174" fmla="*/ 4692447 h 8346397"/>
              <a:gd name="connsiteX175" fmla="*/ 3034752 w 4162401"/>
              <a:gd name="connsiteY175" fmla="*/ 4701972 h 8346397"/>
              <a:gd name="connsiteX176" fmla="*/ 3008558 w 4162401"/>
              <a:gd name="connsiteY176" fmla="*/ 4718640 h 8346397"/>
              <a:gd name="connsiteX177" fmla="*/ 3053802 w 4162401"/>
              <a:gd name="connsiteY177" fmla="*/ 4795632 h 8346397"/>
              <a:gd name="connsiteX178" fmla="*/ 3037133 w 4162401"/>
              <a:gd name="connsiteY178" fmla="*/ 4868659 h 8346397"/>
              <a:gd name="connsiteX179" fmla="*/ 3020465 w 4162401"/>
              <a:gd name="connsiteY179" fmla="*/ 5004390 h 8346397"/>
              <a:gd name="connsiteX180" fmla="*/ 2982365 w 4162401"/>
              <a:gd name="connsiteY180" fmla="*/ 5044872 h 8346397"/>
              <a:gd name="connsiteX181" fmla="*/ 2965696 w 4162401"/>
              <a:gd name="connsiteY181" fmla="*/ 5166315 h 8346397"/>
              <a:gd name="connsiteX182" fmla="*/ 2937121 w 4162401"/>
              <a:gd name="connsiteY182" fmla="*/ 5285378 h 8346397"/>
              <a:gd name="connsiteX183" fmla="*/ 2989508 w 4162401"/>
              <a:gd name="connsiteY183" fmla="*/ 5302047 h 8346397"/>
              <a:gd name="connsiteX184" fmla="*/ 2987127 w 4162401"/>
              <a:gd name="connsiteY184" fmla="*/ 5347290 h 8346397"/>
              <a:gd name="connsiteX185" fmla="*/ 2984746 w 4162401"/>
              <a:gd name="connsiteY185" fmla="*/ 5402059 h 8346397"/>
              <a:gd name="connsiteX186" fmla="*/ 3041896 w 4162401"/>
              <a:gd name="connsiteY186" fmla="*/ 5471115 h 8346397"/>
              <a:gd name="connsiteX187" fmla="*/ 3089521 w 4162401"/>
              <a:gd name="connsiteY187" fmla="*/ 5597322 h 8346397"/>
              <a:gd name="connsiteX188" fmla="*/ 2996652 w 4162401"/>
              <a:gd name="connsiteY188" fmla="*/ 5887834 h 8346397"/>
              <a:gd name="connsiteX189" fmla="*/ 3018083 w 4162401"/>
              <a:gd name="connsiteY189" fmla="*/ 5942603 h 8346397"/>
              <a:gd name="connsiteX190" fmla="*/ 3044277 w 4162401"/>
              <a:gd name="connsiteY190" fmla="*/ 5994990 h 8346397"/>
              <a:gd name="connsiteX191" fmla="*/ 3049040 w 4162401"/>
              <a:gd name="connsiteY191" fmla="*/ 6099765 h 8346397"/>
              <a:gd name="connsiteX192" fmla="*/ 3028402 w 4162401"/>
              <a:gd name="connsiteY192" fmla="*/ 6195807 h 8346397"/>
              <a:gd name="connsiteX193" fmla="*/ 2956170 w 4162401"/>
              <a:gd name="connsiteY193" fmla="*/ 6259310 h 8346397"/>
              <a:gd name="connsiteX194" fmla="*/ 2920452 w 4162401"/>
              <a:gd name="connsiteY194" fmla="*/ 6240259 h 8346397"/>
              <a:gd name="connsiteX195" fmla="*/ 2849015 w 4162401"/>
              <a:gd name="connsiteY195" fmla="*/ 6252165 h 8346397"/>
              <a:gd name="connsiteX196" fmla="*/ 2713283 w 4162401"/>
              <a:gd name="connsiteY196" fmla="*/ 6364084 h 8346397"/>
              <a:gd name="connsiteX197" fmla="*/ 2606127 w 4162401"/>
              <a:gd name="connsiteY197" fmla="*/ 6349797 h 8346397"/>
              <a:gd name="connsiteX198" fmla="*/ 2575171 w 4162401"/>
              <a:gd name="connsiteY198" fmla="*/ 6378372 h 8346397"/>
              <a:gd name="connsiteX199" fmla="*/ 2508495 w 4162401"/>
              <a:gd name="connsiteY199" fmla="*/ 6423614 h 8346397"/>
              <a:gd name="connsiteX200" fmla="*/ 2391815 w 4162401"/>
              <a:gd name="connsiteY200" fmla="*/ 6411709 h 8346397"/>
              <a:gd name="connsiteX201" fmla="*/ 2368002 w 4162401"/>
              <a:gd name="connsiteY201" fmla="*/ 6528390 h 8346397"/>
              <a:gd name="connsiteX202" fmla="*/ 2363240 w 4162401"/>
              <a:gd name="connsiteY202" fmla="*/ 6564109 h 8346397"/>
              <a:gd name="connsiteX203" fmla="*/ 2339428 w 4162401"/>
              <a:gd name="connsiteY203" fmla="*/ 6583159 h 8346397"/>
              <a:gd name="connsiteX204" fmla="*/ 2141783 w 4162401"/>
              <a:gd name="connsiteY204" fmla="*/ 6535534 h 8346397"/>
              <a:gd name="connsiteX205" fmla="*/ 2103683 w 4162401"/>
              <a:gd name="connsiteY205" fmla="*/ 6587922 h 8346397"/>
              <a:gd name="connsiteX206" fmla="*/ 2072727 w 4162401"/>
              <a:gd name="connsiteY206" fmla="*/ 6683172 h 8346397"/>
              <a:gd name="connsiteX207" fmla="*/ 2039389 w 4162401"/>
              <a:gd name="connsiteY207" fmla="*/ 6747465 h 8346397"/>
              <a:gd name="connsiteX208" fmla="*/ 2051296 w 4162401"/>
              <a:gd name="connsiteY208" fmla="*/ 6809378 h 8346397"/>
              <a:gd name="connsiteX209" fmla="*/ 2184646 w 4162401"/>
              <a:gd name="connsiteY209" fmla="*/ 6921297 h 8346397"/>
              <a:gd name="connsiteX210" fmla="*/ 2253702 w 4162401"/>
              <a:gd name="connsiteY210" fmla="*/ 6954634 h 8346397"/>
              <a:gd name="connsiteX211" fmla="*/ 2237033 w 4162401"/>
              <a:gd name="connsiteY211" fmla="*/ 6978447 h 8346397"/>
              <a:gd name="connsiteX212" fmla="*/ 2201315 w 4162401"/>
              <a:gd name="connsiteY212" fmla="*/ 6997497 h 8346397"/>
              <a:gd name="connsiteX213" fmla="*/ 2234652 w 4162401"/>
              <a:gd name="connsiteY213" fmla="*/ 7073697 h 8346397"/>
              <a:gd name="connsiteX214" fmla="*/ 2203696 w 4162401"/>
              <a:gd name="connsiteY214" fmla="*/ 7095128 h 8346397"/>
              <a:gd name="connsiteX215" fmla="*/ 2098921 w 4162401"/>
              <a:gd name="connsiteY215" fmla="*/ 7033215 h 8346397"/>
              <a:gd name="connsiteX216" fmla="*/ 2056058 w 4162401"/>
              <a:gd name="connsiteY216" fmla="*/ 7059409 h 8346397"/>
              <a:gd name="connsiteX217" fmla="*/ 1996527 w 4162401"/>
              <a:gd name="connsiteY217" fmla="*/ 6957015 h 8346397"/>
              <a:gd name="connsiteX218" fmla="*/ 1879846 w 4162401"/>
              <a:gd name="connsiteY218" fmla="*/ 6983209 h 8346397"/>
              <a:gd name="connsiteX219" fmla="*/ 1815552 w 4162401"/>
              <a:gd name="connsiteY219" fmla="*/ 6987972 h 8346397"/>
              <a:gd name="connsiteX220" fmla="*/ 1765546 w 4162401"/>
              <a:gd name="connsiteY220" fmla="*/ 6983210 h 8346397"/>
              <a:gd name="connsiteX221" fmla="*/ 1708396 w 4162401"/>
              <a:gd name="connsiteY221" fmla="*/ 7028453 h 8346397"/>
              <a:gd name="connsiteX222" fmla="*/ 1529802 w 4162401"/>
              <a:gd name="connsiteY222" fmla="*/ 6987972 h 8346397"/>
              <a:gd name="connsiteX223" fmla="*/ 1553614 w 4162401"/>
              <a:gd name="connsiteY223" fmla="*/ 7114178 h 8346397"/>
              <a:gd name="connsiteX224" fmla="*/ 1477415 w 4162401"/>
              <a:gd name="connsiteY224" fmla="*/ 7159422 h 8346397"/>
              <a:gd name="connsiteX225" fmla="*/ 1415502 w 4162401"/>
              <a:gd name="connsiteY225" fmla="*/ 7226096 h 8346397"/>
              <a:gd name="connsiteX226" fmla="*/ 1265483 w 4162401"/>
              <a:gd name="connsiteY226" fmla="*/ 7218953 h 8346397"/>
              <a:gd name="connsiteX227" fmla="*/ 1213096 w 4162401"/>
              <a:gd name="connsiteY227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15752 w 4162401"/>
              <a:gd name="connsiteY17" fmla="*/ 4042363 h 8346397"/>
              <a:gd name="connsiteX18" fmla="*/ 3263352 w 4162401"/>
              <a:gd name="connsiteY18" fmla="*/ 3978070 h 8346397"/>
              <a:gd name="connsiteX19" fmla="*/ 3215727 w 4162401"/>
              <a:gd name="connsiteY19" fmla="*/ 3963782 h 8346397"/>
              <a:gd name="connsiteX20" fmla="*/ 3227633 w 4162401"/>
              <a:gd name="connsiteY20" fmla="*/ 3937588 h 8346397"/>
              <a:gd name="connsiteX21" fmla="*/ 3275259 w 4162401"/>
              <a:gd name="connsiteY21" fmla="*/ 3913776 h 8346397"/>
              <a:gd name="connsiteX22" fmla="*/ 3127621 w 4162401"/>
              <a:gd name="connsiteY22" fmla="*/ 3851863 h 8346397"/>
              <a:gd name="connsiteX23" fmla="*/ 2996652 w 4162401"/>
              <a:gd name="connsiteY23" fmla="*/ 3739945 h 8346397"/>
              <a:gd name="connsiteX24" fmla="*/ 2591839 w 4162401"/>
              <a:gd name="connsiteY24" fmla="*/ 3354183 h 8346397"/>
              <a:gd name="connsiteX25" fmla="*/ 2468015 w 4162401"/>
              <a:gd name="connsiteY25" fmla="*/ 3049382 h 8346397"/>
              <a:gd name="connsiteX26" fmla="*/ 2432296 w 4162401"/>
              <a:gd name="connsiteY26" fmla="*/ 2961276 h 8346397"/>
              <a:gd name="connsiteX27" fmla="*/ 2387052 w 4162401"/>
              <a:gd name="connsiteY27" fmla="*/ 2954132 h 8346397"/>
              <a:gd name="connsiteX28" fmla="*/ 2365621 w 4162401"/>
              <a:gd name="connsiteY28" fmla="*/ 2958895 h 8346397"/>
              <a:gd name="connsiteX29" fmla="*/ 2315615 w 4162401"/>
              <a:gd name="connsiteY29" fmla="*/ 2896982 h 8346397"/>
              <a:gd name="connsiteX30" fmla="*/ 2234652 w 4162401"/>
              <a:gd name="connsiteY30" fmla="*/ 2880313 h 8346397"/>
              <a:gd name="connsiteX31" fmla="*/ 2182265 w 4162401"/>
              <a:gd name="connsiteY31" fmla="*/ 2811257 h 8346397"/>
              <a:gd name="connsiteX32" fmla="*/ 2115590 w 4162401"/>
              <a:gd name="connsiteY32" fmla="*/ 2727913 h 8346397"/>
              <a:gd name="connsiteX33" fmla="*/ 2091777 w 4162401"/>
              <a:gd name="connsiteY33" fmla="*/ 2670763 h 8346397"/>
              <a:gd name="connsiteX34" fmla="*/ 2006845 w 4162401"/>
              <a:gd name="connsiteY34" fmla="*/ 2527095 h 8346397"/>
              <a:gd name="connsiteX35" fmla="*/ 1953665 w 4162401"/>
              <a:gd name="connsiteY35" fmla="*/ 2451688 h 8346397"/>
              <a:gd name="connsiteX36" fmla="*/ 2006052 w 4162401"/>
              <a:gd name="connsiteY36" fmla="*/ 2337388 h 8346397"/>
              <a:gd name="connsiteX37" fmla="*/ 2072727 w 4162401"/>
              <a:gd name="connsiteY37" fmla="*/ 2256426 h 8346397"/>
              <a:gd name="connsiteX38" fmla="*/ 2056058 w 4162401"/>
              <a:gd name="connsiteY38" fmla="*/ 2223088 h 8346397"/>
              <a:gd name="connsiteX39" fmla="*/ 2067965 w 4162401"/>
              <a:gd name="connsiteY39" fmla="*/ 2130220 h 8346397"/>
              <a:gd name="connsiteX40" fmla="*/ 2137021 w 4162401"/>
              <a:gd name="connsiteY40" fmla="*/ 1992107 h 8346397"/>
              <a:gd name="connsiteX41" fmla="*/ 2165596 w 4162401"/>
              <a:gd name="connsiteY41" fmla="*/ 1944482 h 8346397"/>
              <a:gd name="connsiteX42" fmla="*/ 2203696 w 4162401"/>
              <a:gd name="connsiteY42" fmla="*/ 1937338 h 8346397"/>
              <a:gd name="connsiteX43" fmla="*/ 2198933 w 4162401"/>
              <a:gd name="connsiteY43" fmla="*/ 1906382 h 8346397"/>
              <a:gd name="connsiteX44" fmla="*/ 2406102 w 4162401"/>
              <a:gd name="connsiteY44" fmla="*/ 1782557 h 8346397"/>
              <a:gd name="connsiteX45" fmla="*/ 2494208 w 4162401"/>
              <a:gd name="connsiteY45" fmla="*/ 1715882 h 8346397"/>
              <a:gd name="connsiteX46" fmla="*/ 2513258 w 4162401"/>
              <a:gd name="connsiteY46" fmla="*/ 1630157 h 8346397"/>
              <a:gd name="connsiteX47" fmla="*/ 2522784 w 4162401"/>
              <a:gd name="connsiteY47" fmla="*/ 1584913 h 8346397"/>
              <a:gd name="connsiteX48" fmla="*/ 2577552 w 4162401"/>
              <a:gd name="connsiteY48" fmla="*/ 1527763 h 8346397"/>
              <a:gd name="connsiteX49" fmla="*/ 2606127 w 4162401"/>
              <a:gd name="connsiteY49" fmla="*/ 1499188 h 8346397"/>
              <a:gd name="connsiteX50" fmla="*/ 2634702 w 4162401"/>
              <a:gd name="connsiteY50" fmla="*/ 1492045 h 8346397"/>
              <a:gd name="connsiteX51" fmla="*/ 2672802 w 4162401"/>
              <a:gd name="connsiteY51" fmla="*/ 1368220 h 8346397"/>
              <a:gd name="connsiteX52" fmla="*/ 2806153 w 4162401"/>
              <a:gd name="connsiteY52" fmla="*/ 1334883 h 8346397"/>
              <a:gd name="connsiteX53" fmla="*/ 2944265 w 4162401"/>
              <a:gd name="connsiteY53" fmla="*/ 1325357 h 8346397"/>
              <a:gd name="connsiteX54" fmla="*/ 2968077 w 4162401"/>
              <a:gd name="connsiteY54" fmla="*/ 1206295 h 8346397"/>
              <a:gd name="connsiteX55" fmla="*/ 3049040 w 4162401"/>
              <a:gd name="connsiteY55" fmla="*/ 1169783 h 8346397"/>
              <a:gd name="connsiteX56" fmla="*/ 3153814 w 4162401"/>
              <a:gd name="connsiteY56" fmla="*/ 1125332 h 8346397"/>
              <a:gd name="connsiteX57" fmla="*/ 3225252 w 4162401"/>
              <a:gd name="connsiteY57" fmla="*/ 1049132 h 8346397"/>
              <a:gd name="connsiteX58" fmla="*/ 3310977 w 4162401"/>
              <a:gd name="connsiteY58" fmla="*/ 996745 h 8346397"/>
              <a:gd name="connsiteX59" fmla="*/ 3056977 w 4162401"/>
              <a:gd name="connsiteY59" fmla="*/ 982457 h 8346397"/>
              <a:gd name="connsiteX60" fmla="*/ 2958552 w 4162401"/>
              <a:gd name="connsiteY60" fmla="*/ 976107 h 8346397"/>
              <a:gd name="connsiteX61" fmla="*/ 2926802 w 4162401"/>
              <a:gd name="connsiteY61" fmla="*/ 906257 h 8346397"/>
              <a:gd name="connsiteX62" fmla="*/ 2866477 w 4162401"/>
              <a:gd name="connsiteY62" fmla="*/ 893559 h 8346397"/>
              <a:gd name="connsiteX63" fmla="*/ 2799802 w 4162401"/>
              <a:gd name="connsiteY63" fmla="*/ 874507 h 8346397"/>
              <a:gd name="connsiteX64" fmla="*/ 2761702 w 4162401"/>
              <a:gd name="connsiteY64" fmla="*/ 807832 h 8346397"/>
              <a:gd name="connsiteX65" fmla="*/ 2609302 w 4162401"/>
              <a:gd name="connsiteY65" fmla="*/ 760207 h 8346397"/>
              <a:gd name="connsiteX66" fmla="*/ 2580727 w 4162401"/>
              <a:gd name="connsiteY66" fmla="*/ 604632 h 8346397"/>
              <a:gd name="connsiteX67" fmla="*/ 2526752 w 4162401"/>
              <a:gd name="connsiteY67" fmla="*/ 531609 h 8346397"/>
              <a:gd name="connsiteX68" fmla="*/ 2596602 w 4162401"/>
              <a:gd name="connsiteY68" fmla="*/ 407782 h 8346397"/>
              <a:gd name="connsiteX69" fmla="*/ 2629939 w 4162401"/>
              <a:gd name="connsiteY69" fmla="*/ 310947 h 8346397"/>
              <a:gd name="connsiteX70" fmla="*/ 2517227 w 4162401"/>
              <a:gd name="connsiteY70" fmla="*/ 239507 h 8346397"/>
              <a:gd name="connsiteX71" fmla="*/ 2402927 w 4162401"/>
              <a:gd name="connsiteY71" fmla="*/ 271257 h 8346397"/>
              <a:gd name="connsiteX72" fmla="*/ 2275927 w 4162401"/>
              <a:gd name="connsiteY72" fmla="*/ 198232 h 8346397"/>
              <a:gd name="connsiteX73" fmla="*/ 2133052 w 4162401"/>
              <a:gd name="connsiteY73" fmla="*/ 233157 h 8346397"/>
              <a:gd name="connsiteX74" fmla="*/ 1913977 w 4162401"/>
              <a:gd name="connsiteY74" fmla="*/ 36309 h 8346397"/>
              <a:gd name="connsiteX75" fmla="*/ 1777452 w 4162401"/>
              <a:gd name="connsiteY75" fmla="*/ 13289 h 8346397"/>
              <a:gd name="connsiteX76" fmla="*/ 1703633 w 4162401"/>
              <a:gd name="connsiteY76" fmla="*/ 41864 h 8346397"/>
              <a:gd name="connsiteX77" fmla="*/ 1615527 w 4162401"/>
              <a:gd name="connsiteY77" fmla="*/ 75203 h 8346397"/>
              <a:gd name="connsiteX78" fmla="*/ 1515515 w 4162401"/>
              <a:gd name="connsiteY78" fmla="*/ 129971 h 8346397"/>
              <a:gd name="connsiteX79" fmla="*/ 1525040 w 4162401"/>
              <a:gd name="connsiteY79" fmla="*/ 194264 h 8346397"/>
              <a:gd name="connsiteX80" fmla="*/ 1505990 w 4162401"/>
              <a:gd name="connsiteY80" fmla="*/ 251415 h 8346397"/>
              <a:gd name="connsiteX81" fmla="*/ 1413121 w 4162401"/>
              <a:gd name="connsiteY81" fmla="*/ 270464 h 8346397"/>
              <a:gd name="connsiteX82" fmla="*/ 1339302 w 4162401"/>
              <a:gd name="connsiteY82" fmla="*/ 306184 h 8346397"/>
              <a:gd name="connsiteX83" fmla="*/ 1260721 w 4162401"/>
              <a:gd name="connsiteY83" fmla="*/ 346665 h 8346397"/>
              <a:gd name="connsiteX84" fmla="*/ 1191665 w 4162401"/>
              <a:gd name="connsiteY84" fmla="*/ 272847 h 8346397"/>
              <a:gd name="connsiteX85" fmla="*/ 1082127 w 4162401"/>
              <a:gd name="connsiteY85" fmla="*/ 353809 h 8346397"/>
              <a:gd name="connsiteX86" fmla="*/ 1020215 w 4162401"/>
              <a:gd name="connsiteY86" fmla="*/ 420484 h 8346397"/>
              <a:gd name="connsiteX87" fmla="*/ 858290 w 4162401"/>
              <a:gd name="connsiteY87" fmla="*/ 301422 h 8346397"/>
              <a:gd name="connsiteX88" fmla="*/ 796377 w 4162401"/>
              <a:gd name="connsiteY88" fmla="*/ 406196 h 8346397"/>
              <a:gd name="connsiteX89" fmla="*/ 755896 w 4162401"/>
              <a:gd name="connsiteY89" fmla="*/ 341903 h 8346397"/>
              <a:gd name="connsiteX90" fmla="*/ 689221 w 4162401"/>
              <a:gd name="connsiteY90" fmla="*/ 270465 h 8346397"/>
              <a:gd name="connsiteX91" fmla="*/ 667790 w 4162401"/>
              <a:gd name="connsiteY91" fmla="*/ 313328 h 8346397"/>
              <a:gd name="connsiteX92" fmla="*/ 620165 w 4162401"/>
              <a:gd name="connsiteY92" fmla="*/ 382384 h 8346397"/>
              <a:gd name="connsiteX93" fmla="*/ 589208 w 4162401"/>
              <a:gd name="connsiteY93" fmla="*/ 396672 h 8346397"/>
              <a:gd name="connsiteX94" fmla="*/ 498721 w 4162401"/>
              <a:gd name="connsiteY94" fmla="*/ 482397 h 8346397"/>
              <a:gd name="connsiteX95" fmla="*/ 396327 w 4162401"/>
              <a:gd name="connsiteY95" fmla="*/ 380003 h 8346397"/>
              <a:gd name="connsiteX96" fmla="*/ 243927 w 4162401"/>
              <a:gd name="connsiteY96" fmla="*/ 294278 h 8346397"/>
              <a:gd name="connsiteX97" fmla="*/ 174871 w 4162401"/>
              <a:gd name="connsiteY97" fmla="*/ 327615 h 8346397"/>
              <a:gd name="connsiteX98" fmla="*/ 127246 w 4162401"/>
              <a:gd name="connsiteY98" fmla="*/ 410959 h 8346397"/>
              <a:gd name="connsiteX99" fmla="*/ 43902 w 4162401"/>
              <a:gd name="connsiteY99" fmla="*/ 472872 h 8346397"/>
              <a:gd name="connsiteX100" fmla="*/ 8183 w 4162401"/>
              <a:gd name="connsiteY100" fmla="*/ 484778 h 8346397"/>
              <a:gd name="connsiteX101" fmla="*/ 198683 w 4162401"/>
              <a:gd name="connsiteY101" fmla="*/ 689565 h 8346397"/>
              <a:gd name="connsiteX102" fmla="*/ 265359 w 4162401"/>
              <a:gd name="connsiteY102" fmla="*/ 706234 h 8346397"/>
              <a:gd name="connsiteX103" fmla="*/ 298697 w 4162401"/>
              <a:gd name="connsiteY103" fmla="*/ 730047 h 8346397"/>
              <a:gd name="connsiteX104" fmla="*/ 296315 w 4162401"/>
              <a:gd name="connsiteY104" fmla="*/ 901496 h 8346397"/>
              <a:gd name="connsiteX105" fmla="*/ 362990 w 4162401"/>
              <a:gd name="connsiteY105" fmla="*/ 906259 h 8346397"/>
              <a:gd name="connsiteX106" fmla="*/ 401090 w 4162401"/>
              <a:gd name="connsiteY106" fmla="*/ 856253 h 8346397"/>
              <a:gd name="connsiteX107" fmla="*/ 482052 w 4162401"/>
              <a:gd name="connsiteY107" fmla="*/ 894353 h 8346397"/>
              <a:gd name="connsiteX108" fmla="*/ 420140 w 4162401"/>
              <a:gd name="connsiteY108" fmla="*/ 1039609 h 8346397"/>
              <a:gd name="connsiteX109" fmla="*/ 434427 w 4162401"/>
              <a:gd name="connsiteY109" fmla="*/ 1087234 h 8346397"/>
              <a:gd name="connsiteX110" fmla="*/ 379658 w 4162401"/>
              <a:gd name="connsiteY110" fmla="*/ 1139622 h 8346397"/>
              <a:gd name="connsiteX111" fmla="*/ 415377 w 4162401"/>
              <a:gd name="connsiteY111" fmla="*/ 1168196 h 8346397"/>
              <a:gd name="connsiteX112" fmla="*/ 486815 w 4162401"/>
              <a:gd name="connsiteY112" fmla="*/ 1256303 h 8346397"/>
              <a:gd name="connsiteX113" fmla="*/ 527296 w 4162401"/>
              <a:gd name="connsiteY113" fmla="*/ 1344409 h 8346397"/>
              <a:gd name="connsiteX114" fmla="*/ 636833 w 4162401"/>
              <a:gd name="connsiteY114" fmla="*/ 1396797 h 8346397"/>
              <a:gd name="connsiteX115" fmla="*/ 746371 w 4162401"/>
              <a:gd name="connsiteY115" fmla="*/ 1420609 h 8346397"/>
              <a:gd name="connsiteX116" fmla="*/ 829715 w 4162401"/>
              <a:gd name="connsiteY116" fmla="*/ 1468234 h 8346397"/>
              <a:gd name="connsiteX117" fmla="*/ 913058 w 4162401"/>
              <a:gd name="connsiteY117" fmla="*/ 1442040 h 8346397"/>
              <a:gd name="connsiteX118" fmla="*/ 994021 w 4162401"/>
              <a:gd name="connsiteY118" fmla="*/ 1368222 h 8346397"/>
              <a:gd name="connsiteX119" fmla="*/ 1103558 w 4162401"/>
              <a:gd name="connsiteY119" fmla="*/ 1351553 h 8346397"/>
              <a:gd name="connsiteX120" fmla="*/ 1170233 w 4162401"/>
              <a:gd name="connsiteY120" fmla="*/ 1356315 h 8346397"/>
              <a:gd name="connsiteX121" fmla="*/ 1329777 w 4162401"/>
              <a:gd name="connsiteY121" fmla="*/ 1465853 h 8346397"/>
              <a:gd name="connsiteX122" fmla="*/ 1389308 w 4162401"/>
              <a:gd name="connsiteY122" fmla="*/ 1494428 h 8346397"/>
              <a:gd name="connsiteX123" fmla="*/ 1260721 w 4162401"/>
              <a:gd name="connsiteY123" fmla="*/ 1596822 h 8346397"/>
              <a:gd name="connsiteX124" fmla="*/ 1263102 w 4162401"/>
              <a:gd name="connsiteY124" fmla="*/ 1661115 h 8346397"/>
              <a:gd name="connsiteX125" fmla="*/ 1425027 w 4162401"/>
              <a:gd name="connsiteY125" fmla="*/ 1613490 h 8346397"/>
              <a:gd name="connsiteX126" fmla="*/ 1386927 w 4162401"/>
              <a:gd name="connsiteY126" fmla="*/ 1677784 h 8346397"/>
              <a:gd name="connsiteX127" fmla="*/ 1405977 w 4162401"/>
              <a:gd name="connsiteY127" fmla="*/ 1751603 h 8346397"/>
              <a:gd name="connsiteX128" fmla="*/ 1517896 w 4162401"/>
              <a:gd name="connsiteY128" fmla="*/ 1787322 h 8346397"/>
              <a:gd name="connsiteX129" fmla="*/ 1591715 w 4162401"/>
              <a:gd name="connsiteY129" fmla="*/ 1803990 h 8346397"/>
              <a:gd name="connsiteX130" fmla="*/ 1501227 w 4162401"/>
              <a:gd name="connsiteY130" fmla="*/ 1934959 h 8346397"/>
              <a:gd name="connsiteX131" fmla="*/ 1494083 w 4162401"/>
              <a:gd name="connsiteY131" fmla="*/ 1984965 h 8346397"/>
              <a:gd name="connsiteX132" fmla="*/ 1422646 w 4162401"/>
              <a:gd name="connsiteY132" fmla="*/ 2020684 h 8346397"/>
              <a:gd name="connsiteX133" fmla="*/ 1391690 w 4162401"/>
              <a:gd name="connsiteY133" fmla="*/ 2082597 h 8346397"/>
              <a:gd name="connsiteX134" fmla="*/ 1260721 w 4162401"/>
              <a:gd name="connsiteY134" fmla="*/ 2056403 h 8346397"/>
              <a:gd name="connsiteX135" fmla="*/ 1139277 w 4162401"/>
              <a:gd name="connsiteY135" fmla="*/ 2056402 h 8346397"/>
              <a:gd name="connsiteX136" fmla="*/ 1072602 w 4162401"/>
              <a:gd name="connsiteY136" fmla="*/ 2084978 h 8346397"/>
              <a:gd name="connsiteX137" fmla="*/ 1065458 w 4162401"/>
              <a:gd name="connsiteY137" fmla="*/ 2184990 h 8346397"/>
              <a:gd name="connsiteX138" fmla="*/ 977352 w 4162401"/>
              <a:gd name="connsiteY138" fmla="*/ 2273097 h 8346397"/>
              <a:gd name="connsiteX139" fmla="*/ 1120227 w 4162401"/>
              <a:gd name="connsiteY139" fmla="*/ 2335009 h 8346397"/>
              <a:gd name="connsiteX140" fmla="*/ 1170234 w 4162401"/>
              <a:gd name="connsiteY140" fmla="*/ 2370727 h 8346397"/>
              <a:gd name="connsiteX141" fmla="*/ 1222621 w 4162401"/>
              <a:gd name="connsiteY141" fmla="*/ 2387397 h 8346397"/>
              <a:gd name="connsiteX142" fmla="*/ 1272627 w 4162401"/>
              <a:gd name="connsiteY142" fmla="*/ 2437403 h 8346397"/>
              <a:gd name="connsiteX143" fmla="*/ 1329777 w 4162401"/>
              <a:gd name="connsiteY143" fmla="*/ 2458834 h 8346397"/>
              <a:gd name="connsiteX144" fmla="*/ 1422646 w 4162401"/>
              <a:gd name="connsiteY144" fmla="*/ 2535034 h 8346397"/>
              <a:gd name="connsiteX145" fmla="*/ 1508371 w 4162401"/>
              <a:gd name="connsiteY145" fmla="*/ 2568373 h 8346397"/>
              <a:gd name="connsiteX146" fmla="*/ 1641721 w 4162401"/>
              <a:gd name="connsiteY146" fmla="*/ 2716009 h 8346397"/>
              <a:gd name="connsiteX147" fmla="*/ 1725065 w 4162401"/>
              <a:gd name="connsiteY147" fmla="*/ 2870790 h 8346397"/>
              <a:gd name="connsiteX148" fmla="*/ 1850477 w 4162401"/>
              <a:gd name="connsiteY148" fmla="*/ 2931907 h 8346397"/>
              <a:gd name="connsiteX149" fmla="*/ 1896514 w 4162401"/>
              <a:gd name="connsiteY149" fmla="*/ 2977947 h 8346397"/>
              <a:gd name="connsiteX150" fmla="*/ 1927471 w 4162401"/>
              <a:gd name="connsiteY150" fmla="*/ 3082722 h 8346397"/>
              <a:gd name="connsiteX151" fmla="*/ 1989383 w 4162401"/>
              <a:gd name="connsiteY151" fmla="*/ 3185115 h 8346397"/>
              <a:gd name="connsiteX152" fmla="*/ 2051296 w 4162401"/>
              <a:gd name="connsiteY152" fmla="*/ 3223215 h 8346397"/>
              <a:gd name="connsiteX153" fmla="*/ 2182265 w 4162401"/>
              <a:gd name="connsiteY153" fmla="*/ 3370853 h 8346397"/>
              <a:gd name="connsiteX154" fmla="*/ 2325139 w 4162401"/>
              <a:gd name="connsiteY154" fmla="*/ 3447053 h 8346397"/>
              <a:gd name="connsiteX155" fmla="*/ 2384671 w 4162401"/>
              <a:gd name="connsiteY155" fmla="*/ 3532778 h 8346397"/>
              <a:gd name="connsiteX156" fmla="*/ 2432296 w 4162401"/>
              <a:gd name="connsiteY156" fmla="*/ 3599453 h 8346397"/>
              <a:gd name="connsiteX157" fmla="*/ 2479921 w 4162401"/>
              <a:gd name="connsiteY157" fmla="*/ 3589929 h 8346397"/>
              <a:gd name="connsiteX158" fmla="*/ 2484683 w 4162401"/>
              <a:gd name="connsiteY158" fmla="*/ 3742328 h 8346397"/>
              <a:gd name="connsiteX159" fmla="*/ 2537071 w 4162401"/>
              <a:gd name="connsiteY159" fmla="*/ 3835197 h 8346397"/>
              <a:gd name="connsiteX160" fmla="*/ 2529927 w 4162401"/>
              <a:gd name="connsiteY160" fmla="*/ 3873297 h 8346397"/>
              <a:gd name="connsiteX161" fmla="*/ 2598983 w 4162401"/>
              <a:gd name="connsiteY161" fmla="*/ 3909015 h 8346397"/>
              <a:gd name="connsiteX162" fmla="*/ 2656133 w 4162401"/>
              <a:gd name="connsiteY162" fmla="*/ 3854247 h 8346397"/>
              <a:gd name="connsiteX163" fmla="*/ 2689471 w 4162401"/>
              <a:gd name="connsiteY163" fmla="*/ 3937590 h 8346397"/>
              <a:gd name="connsiteX164" fmla="*/ 2734715 w 4162401"/>
              <a:gd name="connsiteY164" fmla="*/ 3982834 h 8346397"/>
              <a:gd name="connsiteX165" fmla="*/ 2808533 w 4162401"/>
              <a:gd name="connsiteY165" fmla="*/ 4006647 h 8346397"/>
              <a:gd name="connsiteX166" fmla="*/ 2860921 w 4162401"/>
              <a:gd name="connsiteY166" fmla="*/ 4075703 h 8346397"/>
              <a:gd name="connsiteX167" fmla="*/ 2946646 w 4162401"/>
              <a:gd name="connsiteY167" fmla="*/ 4130472 h 8346397"/>
              <a:gd name="connsiteX168" fmla="*/ 2999033 w 4162401"/>
              <a:gd name="connsiteY168" fmla="*/ 4163809 h 8346397"/>
              <a:gd name="connsiteX169" fmla="*/ 2870446 w 4162401"/>
              <a:gd name="connsiteY169" fmla="*/ 4256678 h 8346397"/>
              <a:gd name="connsiteX170" fmla="*/ 2868064 w 4162401"/>
              <a:gd name="connsiteY170" fmla="*/ 4311446 h 8346397"/>
              <a:gd name="connsiteX171" fmla="*/ 2970458 w 4162401"/>
              <a:gd name="connsiteY171" fmla="*/ 4428128 h 8346397"/>
              <a:gd name="connsiteX172" fmla="*/ 3065708 w 4162401"/>
              <a:gd name="connsiteY172" fmla="*/ 4490040 h 8346397"/>
              <a:gd name="connsiteX173" fmla="*/ 3096665 w 4162401"/>
              <a:gd name="connsiteY173" fmla="*/ 4528140 h 8346397"/>
              <a:gd name="connsiteX174" fmla="*/ 3082377 w 4162401"/>
              <a:gd name="connsiteY174" fmla="*/ 4609103 h 8346397"/>
              <a:gd name="connsiteX175" fmla="*/ 3077615 w 4162401"/>
              <a:gd name="connsiteY175" fmla="*/ 4692447 h 8346397"/>
              <a:gd name="connsiteX176" fmla="*/ 3034752 w 4162401"/>
              <a:gd name="connsiteY176" fmla="*/ 4701972 h 8346397"/>
              <a:gd name="connsiteX177" fmla="*/ 3008558 w 4162401"/>
              <a:gd name="connsiteY177" fmla="*/ 4718640 h 8346397"/>
              <a:gd name="connsiteX178" fmla="*/ 3053802 w 4162401"/>
              <a:gd name="connsiteY178" fmla="*/ 4795632 h 8346397"/>
              <a:gd name="connsiteX179" fmla="*/ 3037133 w 4162401"/>
              <a:gd name="connsiteY179" fmla="*/ 4868659 h 8346397"/>
              <a:gd name="connsiteX180" fmla="*/ 3020465 w 4162401"/>
              <a:gd name="connsiteY180" fmla="*/ 5004390 h 8346397"/>
              <a:gd name="connsiteX181" fmla="*/ 2982365 w 4162401"/>
              <a:gd name="connsiteY181" fmla="*/ 5044872 h 8346397"/>
              <a:gd name="connsiteX182" fmla="*/ 2965696 w 4162401"/>
              <a:gd name="connsiteY182" fmla="*/ 5166315 h 8346397"/>
              <a:gd name="connsiteX183" fmla="*/ 2937121 w 4162401"/>
              <a:gd name="connsiteY183" fmla="*/ 5285378 h 8346397"/>
              <a:gd name="connsiteX184" fmla="*/ 2989508 w 4162401"/>
              <a:gd name="connsiteY184" fmla="*/ 5302047 h 8346397"/>
              <a:gd name="connsiteX185" fmla="*/ 2987127 w 4162401"/>
              <a:gd name="connsiteY185" fmla="*/ 5347290 h 8346397"/>
              <a:gd name="connsiteX186" fmla="*/ 2984746 w 4162401"/>
              <a:gd name="connsiteY186" fmla="*/ 5402059 h 8346397"/>
              <a:gd name="connsiteX187" fmla="*/ 3041896 w 4162401"/>
              <a:gd name="connsiteY187" fmla="*/ 5471115 h 8346397"/>
              <a:gd name="connsiteX188" fmla="*/ 3089521 w 4162401"/>
              <a:gd name="connsiteY188" fmla="*/ 5597322 h 8346397"/>
              <a:gd name="connsiteX189" fmla="*/ 2996652 w 4162401"/>
              <a:gd name="connsiteY189" fmla="*/ 5887834 h 8346397"/>
              <a:gd name="connsiteX190" fmla="*/ 3018083 w 4162401"/>
              <a:gd name="connsiteY190" fmla="*/ 5942603 h 8346397"/>
              <a:gd name="connsiteX191" fmla="*/ 3044277 w 4162401"/>
              <a:gd name="connsiteY191" fmla="*/ 5994990 h 8346397"/>
              <a:gd name="connsiteX192" fmla="*/ 3049040 w 4162401"/>
              <a:gd name="connsiteY192" fmla="*/ 6099765 h 8346397"/>
              <a:gd name="connsiteX193" fmla="*/ 3028402 w 4162401"/>
              <a:gd name="connsiteY193" fmla="*/ 6195807 h 8346397"/>
              <a:gd name="connsiteX194" fmla="*/ 2956170 w 4162401"/>
              <a:gd name="connsiteY194" fmla="*/ 6259310 h 8346397"/>
              <a:gd name="connsiteX195" fmla="*/ 2920452 w 4162401"/>
              <a:gd name="connsiteY195" fmla="*/ 6240259 h 8346397"/>
              <a:gd name="connsiteX196" fmla="*/ 2849015 w 4162401"/>
              <a:gd name="connsiteY196" fmla="*/ 6252165 h 8346397"/>
              <a:gd name="connsiteX197" fmla="*/ 2713283 w 4162401"/>
              <a:gd name="connsiteY197" fmla="*/ 6364084 h 8346397"/>
              <a:gd name="connsiteX198" fmla="*/ 2606127 w 4162401"/>
              <a:gd name="connsiteY198" fmla="*/ 6349797 h 8346397"/>
              <a:gd name="connsiteX199" fmla="*/ 2575171 w 4162401"/>
              <a:gd name="connsiteY199" fmla="*/ 6378372 h 8346397"/>
              <a:gd name="connsiteX200" fmla="*/ 2508495 w 4162401"/>
              <a:gd name="connsiteY200" fmla="*/ 6423614 h 8346397"/>
              <a:gd name="connsiteX201" fmla="*/ 2391815 w 4162401"/>
              <a:gd name="connsiteY201" fmla="*/ 6411709 h 8346397"/>
              <a:gd name="connsiteX202" fmla="*/ 2368002 w 4162401"/>
              <a:gd name="connsiteY202" fmla="*/ 6528390 h 8346397"/>
              <a:gd name="connsiteX203" fmla="*/ 2363240 w 4162401"/>
              <a:gd name="connsiteY203" fmla="*/ 6564109 h 8346397"/>
              <a:gd name="connsiteX204" fmla="*/ 2339428 w 4162401"/>
              <a:gd name="connsiteY204" fmla="*/ 6583159 h 8346397"/>
              <a:gd name="connsiteX205" fmla="*/ 2141783 w 4162401"/>
              <a:gd name="connsiteY205" fmla="*/ 6535534 h 8346397"/>
              <a:gd name="connsiteX206" fmla="*/ 2103683 w 4162401"/>
              <a:gd name="connsiteY206" fmla="*/ 6587922 h 8346397"/>
              <a:gd name="connsiteX207" fmla="*/ 2072727 w 4162401"/>
              <a:gd name="connsiteY207" fmla="*/ 6683172 h 8346397"/>
              <a:gd name="connsiteX208" fmla="*/ 2039389 w 4162401"/>
              <a:gd name="connsiteY208" fmla="*/ 6747465 h 8346397"/>
              <a:gd name="connsiteX209" fmla="*/ 2051296 w 4162401"/>
              <a:gd name="connsiteY209" fmla="*/ 6809378 h 8346397"/>
              <a:gd name="connsiteX210" fmla="*/ 2184646 w 4162401"/>
              <a:gd name="connsiteY210" fmla="*/ 6921297 h 8346397"/>
              <a:gd name="connsiteX211" fmla="*/ 2253702 w 4162401"/>
              <a:gd name="connsiteY211" fmla="*/ 6954634 h 8346397"/>
              <a:gd name="connsiteX212" fmla="*/ 2237033 w 4162401"/>
              <a:gd name="connsiteY212" fmla="*/ 6978447 h 8346397"/>
              <a:gd name="connsiteX213" fmla="*/ 2201315 w 4162401"/>
              <a:gd name="connsiteY213" fmla="*/ 6997497 h 8346397"/>
              <a:gd name="connsiteX214" fmla="*/ 2234652 w 4162401"/>
              <a:gd name="connsiteY214" fmla="*/ 7073697 h 8346397"/>
              <a:gd name="connsiteX215" fmla="*/ 2203696 w 4162401"/>
              <a:gd name="connsiteY215" fmla="*/ 7095128 h 8346397"/>
              <a:gd name="connsiteX216" fmla="*/ 2098921 w 4162401"/>
              <a:gd name="connsiteY216" fmla="*/ 7033215 h 8346397"/>
              <a:gd name="connsiteX217" fmla="*/ 2056058 w 4162401"/>
              <a:gd name="connsiteY217" fmla="*/ 7059409 h 8346397"/>
              <a:gd name="connsiteX218" fmla="*/ 1996527 w 4162401"/>
              <a:gd name="connsiteY218" fmla="*/ 6957015 h 8346397"/>
              <a:gd name="connsiteX219" fmla="*/ 1879846 w 4162401"/>
              <a:gd name="connsiteY219" fmla="*/ 6983209 h 8346397"/>
              <a:gd name="connsiteX220" fmla="*/ 1815552 w 4162401"/>
              <a:gd name="connsiteY220" fmla="*/ 6987972 h 8346397"/>
              <a:gd name="connsiteX221" fmla="*/ 1765546 w 4162401"/>
              <a:gd name="connsiteY221" fmla="*/ 6983210 h 8346397"/>
              <a:gd name="connsiteX222" fmla="*/ 1708396 w 4162401"/>
              <a:gd name="connsiteY222" fmla="*/ 7028453 h 8346397"/>
              <a:gd name="connsiteX223" fmla="*/ 1529802 w 4162401"/>
              <a:gd name="connsiteY223" fmla="*/ 6987972 h 8346397"/>
              <a:gd name="connsiteX224" fmla="*/ 1553614 w 4162401"/>
              <a:gd name="connsiteY224" fmla="*/ 7114178 h 8346397"/>
              <a:gd name="connsiteX225" fmla="*/ 1477415 w 4162401"/>
              <a:gd name="connsiteY225" fmla="*/ 7159422 h 8346397"/>
              <a:gd name="connsiteX226" fmla="*/ 1415502 w 4162401"/>
              <a:gd name="connsiteY226" fmla="*/ 7226096 h 8346397"/>
              <a:gd name="connsiteX227" fmla="*/ 1265483 w 4162401"/>
              <a:gd name="connsiteY227" fmla="*/ 7218953 h 8346397"/>
              <a:gd name="connsiteX228" fmla="*/ 1213096 w 4162401"/>
              <a:gd name="connsiteY228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15752 w 4162401"/>
              <a:gd name="connsiteY17" fmla="*/ 4042363 h 8346397"/>
              <a:gd name="connsiteX18" fmla="*/ 3263352 w 4162401"/>
              <a:gd name="connsiteY18" fmla="*/ 3978070 h 8346397"/>
              <a:gd name="connsiteX19" fmla="*/ 3215727 w 4162401"/>
              <a:gd name="connsiteY19" fmla="*/ 3963782 h 8346397"/>
              <a:gd name="connsiteX20" fmla="*/ 3227633 w 4162401"/>
              <a:gd name="connsiteY20" fmla="*/ 3937588 h 8346397"/>
              <a:gd name="connsiteX21" fmla="*/ 3275259 w 4162401"/>
              <a:gd name="connsiteY21" fmla="*/ 3913776 h 8346397"/>
              <a:gd name="connsiteX22" fmla="*/ 3127621 w 4162401"/>
              <a:gd name="connsiteY22" fmla="*/ 3851863 h 8346397"/>
              <a:gd name="connsiteX23" fmla="*/ 2996652 w 4162401"/>
              <a:gd name="connsiteY23" fmla="*/ 3739945 h 8346397"/>
              <a:gd name="connsiteX24" fmla="*/ 2591839 w 4162401"/>
              <a:gd name="connsiteY24" fmla="*/ 3354183 h 8346397"/>
              <a:gd name="connsiteX25" fmla="*/ 2468015 w 4162401"/>
              <a:gd name="connsiteY25" fmla="*/ 3049382 h 8346397"/>
              <a:gd name="connsiteX26" fmla="*/ 2432296 w 4162401"/>
              <a:gd name="connsiteY26" fmla="*/ 2961276 h 8346397"/>
              <a:gd name="connsiteX27" fmla="*/ 2387052 w 4162401"/>
              <a:gd name="connsiteY27" fmla="*/ 2954132 h 8346397"/>
              <a:gd name="connsiteX28" fmla="*/ 2365621 w 4162401"/>
              <a:gd name="connsiteY28" fmla="*/ 2958895 h 8346397"/>
              <a:gd name="connsiteX29" fmla="*/ 2315615 w 4162401"/>
              <a:gd name="connsiteY29" fmla="*/ 2896982 h 8346397"/>
              <a:gd name="connsiteX30" fmla="*/ 2234652 w 4162401"/>
              <a:gd name="connsiteY30" fmla="*/ 2880313 h 8346397"/>
              <a:gd name="connsiteX31" fmla="*/ 2182265 w 4162401"/>
              <a:gd name="connsiteY31" fmla="*/ 2811257 h 8346397"/>
              <a:gd name="connsiteX32" fmla="*/ 2115590 w 4162401"/>
              <a:gd name="connsiteY32" fmla="*/ 2727913 h 8346397"/>
              <a:gd name="connsiteX33" fmla="*/ 2091777 w 4162401"/>
              <a:gd name="connsiteY33" fmla="*/ 2670763 h 8346397"/>
              <a:gd name="connsiteX34" fmla="*/ 2006845 w 4162401"/>
              <a:gd name="connsiteY34" fmla="*/ 2527095 h 8346397"/>
              <a:gd name="connsiteX35" fmla="*/ 1953665 w 4162401"/>
              <a:gd name="connsiteY35" fmla="*/ 2451688 h 8346397"/>
              <a:gd name="connsiteX36" fmla="*/ 2006052 w 4162401"/>
              <a:gd name="connsiteY36" fmla="*/ 2337388 h 8346397"/>
              <a:gd name="connsiteX37" fmla="*/ 2072727 w 4162401"/>
              <a:gd name="connsiteY37" fmla="*/ 2256426 h 8346397"/>
              <a:gd name="connsiteX38" fmla="*/ 2056058 w 4162401"/>
              <a:gd name="connsiteY38" fmla="*/ 2223088 h 8346397"/>
              <a:gd name="connsiteX39" fmla="*/ 2067965 w 4162401"/>
              <a:gd name="connsiteY39" fmla="*/ 2130220 h 8346397"/>
              <a:gd name="connsiteX40" fmla="*/ 2137021 w 4162401"/>
              <a:gd name="connsiteY40" fmla="*/ 1992107 h 8346397"/>
              <a:gd name="connsiteX41" fmla="*/ 2165596 w 4162401"/>
              <a:gd name="connsiteY41" fmla="*/ 1944482 h 8346397"/>
              <a:gd name="connsiteX42" fmla="*/ 2203696 w 4162401"/>
              <a:gd name="connsiteY42" fmla="*/ 1937338 h 8346397"/>
              <a:gd name="connsiteX43" fmla="*/ 2198933 w 4162401"/>
              <a:gd name="connsiteY43" fmla="*/ 1906382 h 8346397"/>
              <a:gd name="connsiteX44" fmla="*/ 2406102 w 4162401"/>
              <a:gd name="connsiteY44" fmla="*/ 1782557 h 8346397"/>
              <a:gd name="connsiteX45" fmla="*/ 2494208 w 4162401"/>
              <a:gd name="connsiteY45" fmla="*/ 1715882 h 8346397"/>
              <a:gd name="connsiteX46" fmla="*/ 2513258 w 4162401"/>
              <a:gd name="connsiteY46" fmla="*/ 1630157 h 8346397"/>
              <a:gd name="connsiteX47" fmla="*/ 2522784 w 4162401"/>
              <a:gd name="connsiteY47" fmla="*/ 1584913 h 8346397"/>
              <a:gd name="connsiteX48" fmla="*/ 2577552 w 4162401"/>
              <a:gd name="connsiteY48" fmla="*/ 1527763 h 8346397"/>
              <a:gd name="connsiteX49" fmla="*/ 2606127 w 4162401"/>
              <a:gd name="connsiteY49" fmla="*/ 1499188 h 8346397"/>
              <a:gd name="connsiteX50" fmla="*/ 2634702 w 4162401"/>
              <a:gd name="connsiteY50" fmla="*/ 1492045 h 8346397"/>
              <a:gd name="connsiteX51" fmla="*/ 2672802 w 4162401"/>
              <a:gd name="connsiteY51" fmla="*/ 1368220 h 8346397"/>
              <a:gd name="connsiteX52" fmla="*/ 2806153 w 4162401"/>
              <a:gd name="connsiteY52" fmla="*/ 1334883 h 8346397"/>
              <a:gd name="connsiteX53" fmla="*/ 2944265 w 4162401"/>
              <a:gd name="connsiteY53" fmla="*/ 1325357 h 8346397"/>
              <a:gd name="connsiteX54" fmla="*/ 2968077 w 4162401"/>
              <a:gd name="connsiteY54" fmla="*/ 1206295 h 8346397"/>
              <a:gd name="connsiteX55" fmla="*/ 3049040 w 4162401"/>
              <a:gd name="connsiteY55" fmla="*/ 1169783 h 8346397"/>
              <a:gd name="connsiteX56" fmla="*/ 3153814 w 4162401"/>
              <a:gd name="connsiteY56" fmla="*/ 1125332 h 8346397"/>
              <a:gd name="connsiteX57" fmla="*/ 3225252 w 4162401"/>
              <a:gd name="connsiteY57" fmla="*/ 1049132 h 8346397"/>
              <a:gd name="connsiteX58" fmla="*/ 3310977 w 4162401"/>
              <a:gd name="connsiteY58" fmla="*/ 996745 h 8346397"/>
              <a:gd name="connsiteX59" fmla="*/ 3056977 w 4162401"/>
              <a:gd name="connsiteY59" fmla="*/ 982457 h 8346397"/>
              <a:gd name="connsiteX60" fmla="*/ 2958552 w 4162401"/>
              <a:gd name="connsiteY60" fmla="*/ 976107 h 8346397"/>
              <a:gd name="connsiteX61" fmla="*/ 2926802 w 4162401"/>
              <a:gd name="connsiteY61" fmla="*/ 906257 h 8346397"/>
              <a:gd name="connsiteX62" fmla="*/ 2866477 w 4162401"/>
              <a:gd name="connsiteY62" fmla="*/ 893559 h 8346397"/>
              <a:gd name="connsiteX63" fmla="*/ 2799802 w 4162401"/>
              <a:gd name="connsiteY63" fmla="*/ 874507 h 8346397"/>
              <a:gd name="connsiteX64" fmla="*/ 2761702 w 4162401"/>
              <a:gd name="connsiteY64" fmla="*/ 807832 h 8346397"/>
              <a:gd name="connsiteX65" fmla="*/ 2609302 w 4162401"/>
              <a:gd name="connsiteY65" fmla="*/ 760207 h 8346397"/>
              <a:gd name="connsiteX66" fmla="*/ 2580727 w 4162401"/>
              <a:gd name="connsiteY66" fmla="*/ 604632 h 8346397"/>
              <a:gd name="connsiteX67" fmla="*/ 2526752 w 4162401"/>
              <a:gd name="connsiteY67" fmla="*/ 531609 h 8346397"/>
              <a:gd name="connsiteX68" fmla="*/ 2596602 w 4162401"/>
              <a:gd name="connsiteY68" fmla="*/ 407782 h 8346397"/>
              <a:gd name="connsiteX69" fmla="*/ 2629939 w 4162401"/>
              <a:gd name="connsiteY69" fmla="*/ 310947 h 8346397"/>
              <a:gd name="connsiteX70" fmla="*/ 2517227 w 4162401"/>
              <a:gd name="connsiteY70" fmla="*/ 239507 h 8346397"/>
              <a:gd name="connsiteX71" fmla="*/ 2402927 w 4162401"/>
              <a:gd name="connsiteY71" fmla="*/ 271257 h 8346397"/>
              <a:gd name="connsiteX72" fmla="*/ 2275927 w 4162401"/>
              <a:gd name="connsiteY72" fmla="*/ 198232 h 8346397"/>
              <a:gd name="connsiteX73" fmla="*/ 2133052 w 4162401"/>
              <a:gd name="connsiteY73" fmla="*/ 233157 h 8346397"/>
              <a:gd name="connsiteX74" fmla="*/ 1913977 w 4162401"/>
              <a:gd name="connsiteY74" fmla="*/ 36309 h 8346397"/>
              <a:gd name="connsiteX75" fmla="*/ 1777452 w 4162401"/>
              <a:gd name="connsiteY75" fmla="*/ 13289 h 8346397"/>
              <a:gd name="connsiteX76" fmla="*/ 1703633 w 4162401"/>
              <a:gd name="connsiteY76" fmla="*/ 41864 h 8346397"/>
              <a:gd name="connsiteX77" fmla="*/ 1615527 w 4162401"/>
              <a:gd name="connsiteY77" fmla="*/ 75203 h 8346397"/>
              <a:gd name="connsiteX78" fmla="*/ 1515515 w 4162401"/>
              <a:gd name="connsiteY78" fmla="*/ 129971 h 8346397"/>
              <a:gd name="connsiteX79" fmla="*/ 1525040 w 4162401"/>
              <a:gd name="connsiteY79" fmla="*/ 194264 h 8346397"/>
              <a:gd name="connsiteX80" fmla="*/ 1505990 w 4162401"/>
              <a:gd name="connsiteY80" fmla="*/ 251415 h 8346397"/>
              <a:gd name="connsiteX81" fmla="*/ 1413121 w 4162401"/>
              <a:gd name="connsiteY81" fmla="*/ 270464 h 8346397"/>
              <a:gd name="connsiteX82" fmla="*/ 1339302 w 4162401"/>
              <a:gd name="connsiteY82" fmla="*/ 306184 h 8346397"/>
              <a:gd name="connsiteX83" fmla="*/ 1260721 w 4162401"/>
              <a:gd name="connsiteY83" fmla="*/ 346665 h 8346397"/>
              <a:gd name="connsiteX84" fmla="*/ 1191665 w 4162401"/>
              <a:gd name="connsiteY84" fmla="*/ 272847 h 8346397"/>
              <a:gd name="connsiteX85" fmla="*/ 1082127 w 4162401"/>
              <a:gd name="connsiteY85" fmla="*/ 353809 h 8346397"/>
              <a:gd name="connsiteX86" fmla="*/ 1020215 w 4162401"/>
              <a:gd name="connsiteY86" fmla="*/ 420484 h 8346397"/>
              <a:gd name="connsiteX87" fmla="*/ 858290 w 4162401"/>
              <a:gd name="connsiteY87" fmla="*/ 301422 h 8346397"/>
              <a:gd name="connsiteX88" fmla="*/ 796377 w 4162401"/>
              <a:gd name="connsiteY88" fmla="*/ 406196 h 8346397"/>
              <a:gd name="connsiteX89" fmla="*/ 755896 w 4162401"/>
              <a:gd name="connsiteY89" fmla="*/ 341903 h 8346397"/>
              <a:gd name="connsiteX90" fmla="*/ 689221 w 4162401"/>
              <a:gd name="connsiteY90" fmla="*/ 270465 h 8346397"/>
              <a:gd name="connsiteX91" fmla="*/ 667790 w 4162401"/>
              <a:gd name="connsiteY91" fmla="*/ 313328 h 8346397"/>
              <a:gd name="connsiteX92" fmla="*/ 620165 w 4162401"/>
              <a:gd name="connsiteY92" fmla="*/ 382384 h 8346397"/>
              <a:gd name="connsiteX93" fmla="*/ 589208 w 4162401"/>
              <a:gd name="connsiteY93" fmla="*/ 396672 h 8346397"/>
              <a:gd name="connsiteX94" fmla="*/ 498721 w 4162401"/>
              <a:gd name="connsiteY94" fmla="*/ 482397 h 8346397"/>
              <a:gd name="connsiteX95" fmla="*/ 396327 w 4162401"/>
              <a:gd name="connsiteY95" fmla="*/ 380003 h 8346397"/>
              <a:gd name="connsiteX96" fmla="*/ 243927 w 4162401"/>
              <a:gd name="connsiteY96" fmla="*/ 294278 h 8346397"/>
              <a:gd name="connsiteX97" fmla="*/ 174871 w 4162401"/>
              <a:gd name="connsiteY97" fmla="*/ 327615 h 8346397"/>
              <a:gd name="connsiteX98" fmla="*/ 127246 w 4162401"/>
              <a:gd name="connsiteY98" fmla="*/ 410959 h 8346397"/>
              <a:gd name="connsiteX99" fmla="*/ 43902 w 4162401"/>
              <a:gd name="connsiteY99" fmla="*/ 472872 h 8346397"/>
              <a:gd name="connsiteX100" fmla="*/ 8183 w 4162401"/>
              <a:gd name="connsiteY100" fmla="*/ 484778 h 8346397"/>
              <a:gd name="connsiteX101" fmla="*/ 198683 w 4162401"/>
              <a:gd name="connsiteY101" fmla="*/ 689565 h 8346397"/>
              <a:gd name="connsiteX102" fmla="*/ 265359 w 4162401"/>
              <a:gd name="connsiteY102" fmla="*/ 706234 h 8346397"/>
              <a:gd name="connsiteX103" fmla="*/ 298697 w 4162401"/>
              <a:gd name="connsiteY103" fmla="*/ 730047 h 8346397"/>
              <a:gd name="connsiteX104" fmla="*/ 296315 w 4162401"/>
              <a:gd name="connsiteY104" fmla="*/ 901496 h 8346397"/>
              <a:gd name="connsiteX105" fmla="*/ 362990 w 4162401"/>
              <a:gd name="connsiteY105" fmla="*/ 906259 h 8346397"/>
              <a:gd name="connsiteX106" fmla="*/ 401090 w 4162401"/>
              <a:gd name="connsiteY106" fmla="*/ 856253 h 8346397"/>
              <a:gd name="connsiteX107" fmla="*/ 482052 w 4162401"/>
              <a:gd name="connsiteY107" fmla="*/ 894353 h 8346397"/>
              <a:gd name="connsiteX108" fmla="*/ 420140 w 4162401"/>
              <a:gd name="connsiteY108" fmla="*/ 1039609 h 8346397"/>
              <a:gd name="connsiteX109" fmla="*/ 434427 w 4162401"/>
              <a:gd name="connsiteY109" fmla="*/ 1087234 h 8346397"/>
              <a:gd name="connsiteX110" fmla="*/ 379658 w 4162401"/>
              <a:gd name="connsiteY110" fmla="*/ 1139622 h 8346397"/>
              <a:gd name="connsiteX111" fmla="*/ 415377 w 4162401"/>
              <a:gd name="connsiteY111" fmla="*/ 1168196 h 8346397"/>
              <a:gd name="connsiteX112" fmla="*/ 486815 w 4162401"/>
              <a:gd name="connsiteY112" fmla="*/ 1256303 h 8346397"/>
              <a:gd name="connsiteX113" fmla="*/ 527296 w 4162401"/>
              <a:gd name="connsiteY113" fmla="*/ 1344409 h 8346397"/>
              <a:gd name="connsiteX114" fmla="*/ 636833 w 4162401"/>
              <a:gd name="connsiteY114" fmla="*/ 1396797 h 8346397"/>
              <a:gd name="connsiteX115" fmla="*/ 746371 w 4162401"/>
              <a:gd name="connsiteY115" fmla="*/ 1420609 h 8346397"/>
              <a:gd name="connsiteX116" fmla="*/ 829715 w 4162401"/>
              <a:gd name="connsiteY116" fmla="*/ 1468234 h 8346397"/>
              <a:gd name="connsiteX117" fmla="*/ 913058 w 4162401"/>
              <a:gd name="connsiteY117" fmla="*/ 1442040 h 8346397"/>
              <a:gd name="connsiteX118" fmla="*/ 994021 w 4162401"/>
              <a:gd name="connsiteY118" fmla="*/ 1368222 h 8346397"/>
              <a:gd name="connsiteX119" fmla="*/ 1103558 w 4162401"/>
              <a:gd name="connsiteY119" fmla="*/ 1351553 h 8346397"/>
              <a:gd name="connsiteX120" fmla="*/ 1170233 w 4162401"/>
              <a:gd name="connsiteY120" fmla="*/ 1356315 h 8346397"/>
              <a:gd name="connsiteX121" fmla="*/ 1329777 w 4162401"/>
              <a:gd name="connsiteY121" fmla="*/ 1465853 h 8346397"/>
              <a:gd name="connsiteX122" fmla="*/ 1389308 w 4162401"/>
              <a:gd name="connsiteY122" fmla="*/ 1494428 h 8346397"/>
              <a:gd name="connsiteX123" fmla="*/ 1260721 w 4162401"/>
              <a:gd name="connsiteY123" fmla="*/ 1596822 h 8346397"/>
              <a:gd name="connsiteX124" fmla="*/ 1263102 w 4162401"/>
              <a:gd name="connsiteY124" fmla="*/ 1661115 h 8346397"/>
              <a:gd name="connsiteX125" fmla="*/ 1425027 w 4162401"/>
              <a:gd name="connsiteY125" fmla="*/ 1613490 h 8346397"/>
              <a:gd name="connsiteX126" fmla="*/ 1386927 w 4162401"/>
              <a:gd name="connsiteY126" fmla="*/ 1677784 h 8346397"/>
              <a:gd name="connsiteX127" fmla="*/ 1405977 w 4162401"/>
              <a:gd name="connsiteY127" fmla="*/ 1751603 h 8346397"/>
              <a:gd name="connsiteX128" fmla="*/ 1517896 w 4162401"/>
              <a:gd name="connsiteY128" fmla="*/ 1787322 h 8346397"/>
              <a:gd name="connsiteX129" fmla="*/ 1591715 w 4162401"/>
              <a:gd name="connsiteY129" fmla="*/ 1803990 h 8346397"/>
              <a:gd name="connsiteX130" fmla="*/ 1501227 w 4162401"/>
              <a:gd name="connsiteY130" fmla="*/ 1934959 h 8346397"/>
              <a:gd name="connsiteX131" fmla="*/ 1494083 w 4162401"/>
              <a:gd name="connsiteY131" fmla="*/ 1984965 h 8346397"/>
              <a:gd name="connsiteX132" fmla="*/ 1422646 w 4162401"/>
              <a:gd name="connsiteY132" fmla="*/ 2020684 h 8346397"/>
              <a:gd name="connsiteX133" fmla="*/ 1391690 w 4162401"/>
              <a:gd name="connsiteY133" fmla="*/ 2082597 h 8346397"/>
              <a:gd name="connsiteX134" fmla="*/ 1260721 w 4162401"/>
              <a:gd name="connsiteY134" fmla="*/ 2056403 h 8346397"/>
              <a:gd name="connsiteX135" fmla="*/ 1139277 w 4162401"/>
              <a:gd name="connsiteY135" fmla="*/ 2056402 h 8346397"/>
              <a:gd name="connsiteX136" fmla="*/ 1072602 w 4162401"/>
              <a:gd name="connsiteY136" fmla="*/ 2084978 h 8346397"/>
              <a:gd name="connsiteX137" fmla="*/ 1065458 w 4162401"/>
              <a:gd name="connsiteY137" fmla="*/ 2184990 h 8346397"/>
              <a:gd name="connsiteX138" fmla="*/ 977352 w 4162401"/>
              <a:gd name="connsiteY138" fmla="*/ 2273097 h 8346397"/>
              <a:gd name="connsiteX139" fmla="*/ 1120227 w 4162401"/>
              <a:gd name="connsiteY139" fmla="*/ 2335009 h 8346397"/>
              <a:gd name="connsiteX140" fmla="*/ 1170234 w 4162401"/>
              <a:gd name="connsiteY140" fmla="*/ 2370727 h 8346397"/>
              <a:gd name="connsiteX141" fmla="*/ 1222621 w 4162401"/>
              <a:gd name="connsiteY141" fmla="*/ 2387397 h 8346397"/>
              <a:gd name="connsiteX142" fmla="*/ 1272627 w 4162401"/>
              <a:gd name="connsiteY142" fmla="*/ 2437403 h 8346397"/>
              <a:gd name="connsiteX143" fmla="*/ 1329777 w 4162401"/>
              <a:gd name="connsiteY143" fmla="*/ 2458834 h 8346397"/>
              <a:gd name="connsiteX144" fmla="*/ 1422646 w 4162401"/>
              <a:gd name="connsiteY144" fmla="*/ 2535034 h 8346397"/>
              <a:gd name="connsiteX145" fmla="*/ 1508371 w 4162401"/>
              <a:gd name="connsiteY145" fmla="*/ 2568373 h 8346397"/>
              <a:gd name="connsiteX146" fmla="*/ 1641721 w 4162401"/>
              <a:gd name="connsiteY146" fmla="*/ 2716009 h 8346397"/>
              <a:gd name="connsiteX147" fmla="*/ 1725065 w 4162401"/>
              <a:gd name="connsiteY147" fmla="*/ 2870790 h 8346397"/>
              <a:gd name="connsiteX148" fmla="*/ 1850477 w 4162401"/>
              <a:gd name="connsiteY148" fmla="*/ 2931907 h 8346397"/>
              <a:gd name="connsiteX149" fmla="*/ 1896514 w 4162401"/>
              <a:gd name="connsiteY149" fmla="*/ 2977947 h 8346397"/>
              <a:gd name="connsiteX150" fmla="*/ 1927471 w 4162401"/>
              <a:gd name="connsiteY150" fmla="*/ 3082722 h 8346397"/>
              <a:gd name="connsiteX151" fmla="*/ 1989383 w 4162401"/>
              <a:gd name="connsiteY151" fmla="*/ 3185115 h 8346397"/>
              <a:gd name="connsiteX152" fmla="*/ 2051296 w 4162401"/>
              <a:gd name="connsiteY152" fmla="*/ 3223215 h 8346397"/>
              <a:gd name="connsiteX153" fmla="*/ 2182265 w 4162401"/>
              <a:gd name="connsiteY153" fmla="*/ 3370853 h 8346397"/>
              <a:gd name="connsiteX154" fmla="*/ 2325139 w 4162401"/>
              <a:gd name="connsiteY154" fmla="*/ 3447053 h 8346397"/>
              <a:gd name="connsiteX155" fmla="*/ 2384671 w 4162401"/>
              <a:gd name="connsiteY155" fmla="*/ 3532778 h 8346397"/>
              <a:gd name="connsiteX156" fmla="*/ 2432296 w 4162401"/>
              <a:gd name="connsiteY156" fmla="*/ 3599453 h 8346397"/>
              <a:gd name="connsiteX157" fmla="*/ 2479921 w 4162401"/>
              <a:gd name="connsiteY157" fmla="*/ 3589929 h 8346397"/>
              <a:gd name="connsiteX158" fmla="*/ 2484683 w 4162401"/>
              <a:gd name="connsiteY158" fmla="*/ 3742328 h 8346397"/>
              <a:gd name="connsiteX159" fmla="*/ 2537071 w 4162401"/>
              <a:gd name="connsiteY159" fmla="*/ 3835197 h 8346397"/>
              <a:gd name="connsiteX160" fmla="*/ 2529927 w 4162401"/>
              <a:gd name="connsiteY160" fmla="*/ 3873297 h 8346397"/>
              <a:gd name="connsiteX161" fmla="*/ 2598983 w 4162401"/>
              <a:gd name="connsiteY161" fmla="*/ 3909015 h 8346397"/>
              <a:gd name="connsiteX162" fmla="*/ 2656133 w 4162401"/>
              <a:gd name="connsiteY162" fmla="*/ 3854247 h 8346397"/>
              <a:gd name="connsiteX163" fmla="*/ 2689471 w 4162401"/>
              <a:gd name="connsiteY163" fmla="*/ 3937590 h 8346397"/>
              <a:gd name="connsiteX164" fmla="*/ 2734715 w 4162401"/>
              <a:gd name="connsiteY164" fmla="*/ 3982834 h 8346397"/>
              <a:gd name="connsiteX165" fmla="*/ 2808533 w 4162401"/>
              <a:gd name="connsiteY165" fmla="*/ 4006647 h 8346397"/>
              <a:gd name="connsiteX166" fmla="*/ 2860921 w 4162401"/>
              <a:gd name="connsiteY166" fmla="*/ 4075703 h 8346397"/>
              <a:gd name="connsiteX167" fmla="*/ 2946646 w 4162401"/>
              <a:gd name="connsiteY167" fmla="*/ 4130472 h 8346397"/>
              <a:gd name="connsiteX168" fmla="*/ 2999033 w 4162401"/>
              <a:gd name="connsiteY168" fmla="*/ 4163809 h 8346397"/>
              <a:gd name="connsiteX169" fmla="*/ 2870446 w 4162401"/>
              <a:gd name="connsiteY169" fmla="*/ 4256678 h 8346397"/>
              <a:gd name="connsiteX170" fmla="*/ 2868064 w 4162401"/>
              <a:gd name="connsiteY170" fmla="*/ 4311446 h 8346397"/>
              <a:gd name="connsiteX171" fmla="*/ 2970458 w 4162401"/>
              <a:gd name="connsiteY171" fmla="*/ 4428128 h 8346397"/>
              <a:gd name="connsiteX172" fmla="*/ 3065708 w 4162401"/>
              <a:gd name="connsiteY172" fmla="*/ 4490040 h 8346397"/>
              <a:gd name="connsiteX173" fmla="*/ 3096665 w 4162401"/>
              <a:gd name="connsiteY173" fmla="*/ 4528140 h 8346397"/>
              <a:gd name="connsiteX174" fmla="*/ 3082377 w 4162401"/>
              <a:gd name="connsiteY174" fmla="*/ 4609103 h 8346397"/>
              <a:gd name="connsiteX175" fmla="*/ 3077615 w 4162401"/>
              <a:gd name="connsiteY175" fmla="*/ 4692447 h 8346397"/>
              <a:gd name="connsiteX176" fmla="*/ 3034752 w 4162401"/>
              <a:gd name="connsiteY176" fmla="*/ 4701972 h 8346397"/>
              <a:gd name="connsiteX177" fmla="*/ 3008558 w 4162401"/>
              <a:gd name="connsiteY177" fmla="*/ 4718640 h 8346397"/>
              <a:gd name="connsiteX178" fmla="*/ 3053802 w 4162401"/>
              <a:gd name="connsiteY178" fmla="*/ 4795632 h 8346397"/>
              <a:gd name="connsiteX179" fmla="*/ 3037133 w 4162401"/>
              <a:gd name="connsiteY179" fmla="*/ 4868659 h 8346397"/>
              <a:gd name="connsiteX180" fmla="*/ 3020465 w 4162401"/>
              <a:gd name="connsiteY180" fmla="*/ 5004390 h 8346397"/>
              <a:gd name="connsiteX181" fmla="*/ 2982365 w 4162401"/>
              <a:gd name="connsiteY181" fmla="*/ 5044872 h 8346397"/>
              <a:gd name="connsiteX182" fmla="*/ 2965696 w 4162401"/>
              <a:gd name="connsiteY182" fmla="*/ 5166315 h 8346397"/>
              <a:gd name="connsiteX183" fmla="*/ 2937121 w 4162401"/>
              <a:gd name="connsiteY183" fmla="*/ 5285378 h 8346397"/>
              <a:gd name="connsiteX184" fmla="*/ 2989508 w 4162401"/>
              <a:gd name="connsiteY184" fmla="*/ 5302047 h 8346397"/>
              <a:gd name="connsiteX185" fmla="*/ 2987127 w 4162401"/>
              <a:gd name="connsiteY185" fmla="*/ 5347290 h 8346397"/>
              <a:gd name="connsiteX186" fmla="*/ 2984746 w 4162401"/>
              <a:gd name="connsiteY186" fmla="*/ 5402059 h 8346397"/>
              <a:gd name="connsiteX187" fmla="*/ 3041896 w 4162401"/>
              <a:gd name="connsiteY187" fmla="*/ 5471115 h 8346397"/>
              <a:gd name="connsiteX188" fmla="*/ 3089521 w 4162401"/>
              <a:gd name="connsiteY188" fmla="*/ 5597322 h 8346397"/>
              <a:gd name="connsiteX189" fmla="*/ 2996652 w 4162401"/>
              <a:gd name="connsiteY189" fmla="*/ 5887834 h 8346397"/>
              <a:gd name="connsiteX190" fmla="*/ 3018083 w 4162401"/>
              <a:gd name="connsiteY190" fmla="*/ 5942603 h 8346397"/>
              <a:gd name="connsiteX191" fmla="*/ 3044277 w 4162401"/>
              <a:gd name="connsiteY191" fmla="*/ 5994990 h 8346397"/>
              <a:gd name="connsiteX192" fmla="*/ 3049040 w 4162401"/>
              <a:gd name="connsiteY192" fmla="*/ 6099765 h 8346397"/>
              <a:gd name="connsiteX193" fmla="*/ 3028402 w 4162401"/>
              <a:gd name="connsiteY193" fmla="*/ 6195807 h 8346397"/>
              <a:gd name="connsiteX194" fmla="*/ 2956170 w 4162401"/>
              <a:gd name="connsiteY194" fmla="*/ 6259310 h 8346397"/>
              <a:gd name="connsiteX195" fmla="*/ 2920452 w 4162401"/>
              <a:gd name="connsiteY195" fmla="*/ 6240259 h 8346397"/>
              <a:gd name="connsiteX196" fmla="*/ 2849015 w 4162401"/>
              <a:gd name="connsiteY196" fmla="*/ 6252165 h 8346397"/>
              <a:gd name="connsiteX197" fmla="*/ 2713283 w 4162401"/>
              <a:gd name="connsiteY197" fmla="*/ 6364084 h 8346397"/>
              <a:gd name="connsiteX198" fmla="*/ 2606127 w 4162401"/>
              <a:gd name="connsiteY198" fmla="*/ 6349797 h 8346397"/>
              <a:gd name="connsiteX199" fmla="*/ 2575171 w 4162401"/>
              <a:gd name="connsiteY199" fmla="*/ 6378372 h 8346397"/>
              <a:gd name="connsiteX200" fmla="*/ 2508495 w 4162401"/>
              <a:gd name="connsiteY200" fmla="*/ 6423614 h 8346397"/>
              <a:gd name="connsiteX201" fmla="*/ 2391815 w 4162401"/>
              <a:gd name="connsiteY201" fmla="*/ 6411709 h 8346397"/>
              <a:gd name="connsiteX202" fmla="*/ 2368002 w 4162401"/>
              <a:gd name="connsiteY202" fmla="*/ 6528390 h 8346397"/>
              <a:gd name="connsiteX203" fmla="*/ 2363240 w 4162401"/>
              <a:gd name="connsiteY203" fmla="*/ 6564109 h 8346397"/>
              <a:gd name="connsiteX204" fmla="*/ 2339428 w 4162401"/>
              <a:gd name="connsiteY204" fmla="*/ 6583159 h 8346397"/>
              <a:gd name="connsiteX205" fmla="*/ 2141783 w 4162401"/>
              <a:gd name="connsiteY205" fmla="*/ 6535534 h 8346397"/>
              <a:gd name="connsiteX206" fmla="*/ 2103683 w 4162401"/>
              <a:gd name="connsiteY206" fmla="*/ 6587922 h 8346397"/>
              <a:gd name="connsiteX207" fmla="*/ 2072727 w 4162401"/>
              <a:gd name="connsiteY207" fmla="*/ 6683172 h 8346397"/>
              <a:gd name="connsiteX208" fmla="*/ 2039389 w 4162401"/>
              <a:gd name="connsiteY208" fmla="*/ 6747465 h 8346397"/>
              <a:gd name="connsiteX209" fmla="*/ 2051296 w 4162401"/>
              <a:gd name="connsiteY209" fmla="*/ 6809378 h 8346397"/>
              <a:gd name="connsiteX210" fmla="*/ 2184646 w 4162401"/>
              <a:gd name="connsiteY210" fmla="*/ 6921297 h 8346397"/>
              <a:gd name="connsiteX211" fmla="*/ 2253702 w 4162401"/>
              <a:gd name="connsiteY211" fmla="*/ 6954634 h 8346397"/>
              <a:gd name="connsiteX212" fmla="*/ 2237033 w 4162401"/>
              <a:gd name="connsiteY212" fmla="*/ 6978447 h 8346397"/>
              <a:gd name="connsiteX213" fmla="*/ 2201315 w 4162401"/>
              <a:gd name="connsiteY213" fmla="*/ 6997497 h 8346397"/>
              <a:gd name="connsiteX214" fmla="*/ 2234652 w 4162401"/>
              <a:gd name="connsiteY214" fmla="*/ 7073697 h 8346397"/>
              <a:gd name="connsiteX215" fmla="*/ 2203696 w 4162401"/>
              <a:gd name="connsiteY215" fmla="*/ 7095128 h 8346397"/>
              <a:gd name="connsiteX216" fmla="*/ 2098921 w 4162401"/>
              <a:gd name="connsiteY216" fmla="*/ 7033215 h 8346397"/>
              <a:gd name="connsiteX217" fmla="*/ 2056058 w 4162401"/>
              <a:gd name="connsiteY217" fmla="*/ 7059409 h 8346397"/>
              <a:gd name="connsiteX218" fmla="*/ 1996527 w 4162401"/>
              <a:gd name="connsiteY218" fmla="*/ 6957015 h 8346397"/>
              <a:gd name="connsiteX219" fmla="*/ 1879846 w 4162401"/>
              <a:gd name="connsiteY219" fmla="*/ 6983209 h 8346397"/>
              <a:gd name="connsiteX220" fmla="*/ 1815552 w 4162401"/>
              <a:gd name="connsiteY220" fmla="*/ 6987972 h 8346397"/>
              <a:gd name="connsiteX221" fmla="*/ 1765546 w 4162401"/>
              <a:gd name="connsiteY221" fmla="*/ 6983210 h 8346397"/>
              <a:gd name="connsiteX222" fmla="*/ 1708396 w 4162401"/>
              <a:gd name="connsiteY222" fmla="*/ 7028453 h 8346397"/>
              <a:gd name="connsiteX223" fmla="*/ 1529802 w 4162401"/>
              <a:gd name="connsiteY223" fmla="*/ 6987972 h 8346397"/>
              <a:gd name="connsiteX224" fmla="*/ 1553614 w 4162401"/>
              <a:gd name="connsiteY224" fmla="*/ 7114178 h 8346397"/>
              <a:gd name="connsiteX225" fmla="*/ 1477415 w 4162401"/>
              <a:gd name="connsiteY225" fmla="*/ 7159422 h 8346397"/>
              <a:gd name="connsiteX226" fmla="*/ 1415502 w 4162401"/>
              <a:gd name="connsiteY226" fmla="*/ 7226096 h 8346397"/>
              <a:gd name="connsiteX227" fmla="*/ 1265483 w 4162401"/>
              <a:gd name="connsiteY227" fmla="*/ 7218953 h 8346397"/>
              <a:gd name="connsiteX228" fmla="*/ 1213096 w 4162401"/>
              <a:gd name="connsiteY228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5752 w 4162401"/>
              <a:gd name="connsiteY18" fmla="*/ 4042363 h 8346397"/>
              <a:gd name="connsiteX19" fmla="*/ 3263352 w 4162401"/>
              <a:gd name="connsiteY19" fmla="*/ 3978070 h 8346397"/>
              <a:gd name="connsiteX20" fmla="*/ 3215727 w 4162401"/>
              <a:gd name="connsiteY20" fmla="*/ 3963782 h 8346397"/>
              <a:gd name="connsiteX21" fmla="*/ 3227633 w 4162401"/>
              <a:gd name="connsiteY21" fmla="*/ 3937588 h 8346397"/>
              <a:gd name="connsiteX22" fmla="*/ 3275259 w 4162401"/>
              <a:gd name="connsiteY22" fmla="*/ 3913776 h 8346397"/>
              <a:gd name="connsiteX23" fmla="*/ 3127621 w 4162401"/>
              <a:gd name="connsiteY23" fmla="*/ 3851863 h 8346397"/>
              <a:gd name="connsiteX24" fmla="*/ 2996652 w 4162401"/>
              <a:gd name="connsiteY24" fmla="*/ 3739945 h 8346397"/>
              <a:gd name="connsiteX25" fmla="*/ 2591839 w 4162401"/>
              <a:gd name="connsiteY25" fmla="*/ 3354183 h 8346397"/>
              <a:gd name="connsiteX26" fmla="*/ 2468015 w 4162401"/>
              <a:gd name="connsiteY26" fmla="*/ 3049382 h 8346397"/>
              <a:gd name="connsiteX27" fmla="*/ 2432296 w 4162401"/>
              <a:gd name="connsiteY27" fmla="*/ 2961276 h 8346397"/>
              <a:gd name="connsiteX28" fmla="*/ 2387052 w 4162401"/>
              <a:gd name="connsiteY28" fmla="*/ 2954132 h 8346397"/>
              <a:gd name="connsiteX29" fmla="*/ 2365621 w 4162401"/>
              <a:gd name="connsiteY29" fmla="*/ 2958895 h 8346397"/>
              <a:gd name="connsiteX30" fmla="*/ 2315615 w 4162401"/>
              <a:gd name="connsiteY30" fmla="*/ 2896982 h 8346397"/>
              <a:gd name="connsiteX31" fmla="*/ 2234652 w 4162401"/>
              <a:gd name="connsiteY31" fmla="*/ 2880313 h 8346397"/>
              <a:gd name="connsiteX32" fmla="*/ 2182265 w 4162401"/>
              <a:gd name="connsiteY32" fmla="*/ 2811257 h 8346397"/>
              <a:gd name="connsiteX33" fmla="*/ 2115590 w 4162401"/>
              <a:gd name="connsiteY33" fmla="*/ 2727913 h 8346397"/>
              <a:gd name="connsiteX34" fmla="*/ 2091777 w 4162401"/>
              <a:gd name="connsiteY34" fmla="*/ 2670763 h 8346397"/>
              <a:gd name="connsiteX35" fmla="*/ 2006845 w 4162401"/>
              <a:gd name="connsiteY35" fmla="*/ 2527095 h 8346397"/>
              <a:gd name="connsiteX36" fmla="*/ 1953665 w 4162401"/>
              <a:gd name="connsiteY36" fmla="*/ 2451688 h 8346397"/>
              <a:gd name="connsiteX37" fmla="*/ 2006052 w 4162401"/>
              <a:gd name="connsiteY37" fmla="*/ 2337388 h 8346397"/>
              <a:gd name="connsiteX38" fmla="*/ 2072727 w 4162401"/>
              <a:gd name="connsiteY38" fmla="*/ 2256426 h 8346397"/>
              <a:gd name="connsiteX39" fmla="*/ 2056058 w 4162401"/>
              <a:gd name="connsiteY39" fmla="*/ 2223088 h 8346397"/>
              <a:gd name="connsiteX40" fmla="*/ 2067965 w 4162401"/>
              <a:gd name="connsiteY40" fmla="*/ 2130220 h 8346397"/>
              <a:gd name="connsiteX41" fmla="*/ 2137021 w 4162401"/>
              <a:gd name="connsiteY41" fmla="*/ 1992107 h 8346397"/>
              <a:gd name="connsiteX42" fmla="*/ 2165596 w 4162401"/>
              <a:gd name="connsiteY42" fmla="*/ 1944482 h 8346397"/>
              <a:gd name="connsiteX43" fmla="*/ 2203696 w 4162401"/>
              <a:gd name="connsiteY43" fmla="*/ 1937338 h 8346397"/>
              <a:gd name="connsiteX44" fmla="*/ 2198933 w 4162401"/>
              <a:gd name="connsiteY44" fmla="*/ 1906382 h 8346397"/>
              <a:gd name="connsiteX45" fmla="*/ 2406102 w 4162401"/>
              <a:gd name="connsiteY45" fmla="*/ 1782557 h 8346397"/>
              <a:gd name="connsiteX46" fmla="*/ 2494208 w 4162401"/>
              <a:gd name="connsiteY46" fmla="*/ 1715882 h 8346397"/>
              <a:gd name="connsiteX47" fmla="*/ 2513258 w 4162401"/>
              <a:gd name="connsiteY47" fmla="*/ 1630157 h 8346397"/>
              <a:gd name="connsiteX48" fmla="*/ 2522784 w 4162401"/>
              <a:gd name="connsiteY48" fmla="*/ 1584913 h 8346397"/>
              <a:gd name="connsiteX49" fmla="*/ 2577552 w 4162401"/>
              <a:gd name="connsiteY49" fmla="*/ 1527763 h 8346397"/>
              <a:gd name="connsiteX50" fmla="*/ 2606127 w 4162401"/>
              <a:gd name="connsiteY50" fmla="*/ 1499188 h 8346397"/>
              <a:gd name="connsiteX51" fmla="*/ 2634702 w 4162401"/>
              <a:gd name="connsiteY51" fmla="*/ 1492045 h 8346397"/>
              <a:gd name="connsiteX52" fmla="*/ 2672802 w 4162401"/>
              <a:gd name="connsiteY52" fmla="*/ 1368220 h 8346397"/>
              <a:gd name="connsiteX53" fmla="*/ 2806153 w 4162401"/>
              <a:gd name="connsiteY53" fmla="*/ 1334883 h 8346397"/>
              <a:gd name="connsiteX54" fmla="*/ 2944265 w 4162401"/>
              <a:gd name="connsiteY54" fmla="*/ 1325357 h 8346397"/>
              <a:gd name="connsiteX55" fmla="*/ 2968077 w 4162401"/>
              <a:gd name="connsiteY55" fmla="*/ 1206295 h 8346397"/>
              <a:gd name="connsiteX56" fmla="*/ 3049040 w 4162401"/>
              <a:gd name="connsiteY56" fmla="*/ 1169783 h 8346397"/>
              <a:gd name="connsiteX57" fmla="*/ 3153814 w 4162401"/>
              <a:gd name="connsiteY57" fmla="*/ 1125332 h 8346397"/>
              <a:gd name="connsiteX58" fmla="*/ 3225252 w 4162401"/>
              <a:gd name="connsiteY58" fmla="*/ 1049132 h 8346397"/>
              <a:gd name="connsiteX59" fmla="*/ 3310977 w 4162401"/>
              <a:gd name="connsiteY59" fmla="*/ 996745 h 8346397"/>
              <a:gd name="connsiteX60" fmla="*/ 3056977 w 4162401"/>
              <a:gd name="connsiteY60" fmla="*/ 982457 h 8346397"/>
              <a:gd name="connsiteX61" fmla="*/ 2958552 w 4162401"/>
              <a:gd name="connsiteY61" fmla="*/ 976107 h 8346397"/>
              <a:gd name="connsiteX62" fmla="*/ 2926802 w 4162401"/>
              <a:gd name="connsiteY62" fmla="*/ 906257 h 8346397"/>
              <a:gd name="connsiteX63" fmla="*/ 2866477 w 4162401"/>
              <a:gd name="connsiteY63" fmla="*/ 893559 h 8346397"/>
              <a:gd name="connsiteX64" fmla="*/ 2799802 w 4162401"/>
              <a:gd name="connsiteY64" fmla="*/ 874507 h 8346397"/>
              <a:gd name="connsiteX65" fmla="*/ 2761702 w 4162401"/>
              <a:gd name="connsiteY65" fmla="*/ 807832 h 8346397"/>
              <a:gd name="connsiteX66" fmla="*/ 2609302 w 4162401"/>
              <a:gd name="connsiteY66" fmla="*/ 760207 h 8346397"/>
              <a:gd name="connsiteX67" fmla="*/ 2580727 w 4162401"/>
              <a:gd name="connsiteY67" fmla="*/ 604632 h 8346397"/>
              <a:gd name="connsiteX68" fmla="*/ 2526752 w 4162401"/>
              <a:gd name="connsiteY68" fmla="*/ 531609 h 8346397"/>
              <a:gd name="connsiteX69" fmla="*/ 2596602 w 4162401"/>
              <a:gd name="connsiteY69" fmla="*/ 407782 h 8346397"/>
              <a:gd name="connsiteX70" fmla="*/ 2629939 w 4162401"/>
              <a:gd name="connsiteY70" fmla="*/ 310947 h 8346397"/>
              <a:gd name="connsiteX71" fmla="*/ 2517227 w 4162401"/>
              <a:gd name="connsiteY71" fmla="*/ 239507 h 8346397"/>
              <a:gd name="connsiteX72" fmla="*/ 2402927 w 4162401"/>
              <a:gd name="connsiteY72" fmla="*/ 271257 h 8346397"/>
              <a:gd name="connsiteX73" fmla="*/ 2275927 w 4162401"/>
              <a:gd name="connsiteY73" fmla="*/ 198232 h 8346397"/>
              <a:gd name="connsiteX74" fmla="*/ 2133052 w 4162401"/>
              <a:gd name="connsiteY74" fmla="*/ 233157 h 8346397"/>
              <a:gd name="connsiteX75" fmla="*/ 1913977 w 4162401"/>
              <a:gd name="connsiteY75" fmla="*/ 36309 h 8346397"/>
              <a:gd name="connsiteX76" fmla="*/ 1777452 w 4162401"/>
              <a:gd name="connsiteY76" fmla="*/ 13289 h 8346397"/>
              <a:gd name="connsiteX77" fmla="*/ 1703633 w 4162401"/>
              <a:gd name="connsiteY77" fmla="*/ 41864 h 8346397"/>
              <a:gd name="connsiteX78" fmla="*/ 1615527 w 4162401"/>
              <a:gd name="connsiteY78" fmla="*/ 75203 h 8346397"/>
              <a:gd name="connsiteX79" fmla="*/ 1515515 w 4162401"/>
              <a:gd name="connsiteY79" fmla="*/ 129971 h 8346397"/>
              <a:gd name="connsiteX80" fmla="*/ 1525040 w 4162401"/>
              <a:gd name="connsiteY80" fmla="*/ 194264 h 8346397"/>
              <a:gd name="connsiteX81" fmla="*/ 1505990 w 4162401"/>
              <a:gd name="connsiteY81" fmla="*/ 251415 h 8346397"/>
              <a:gd name="connsiteX82" fmla="*/ 1413121 w 4162401"/>
              <a:gd name="connsiteY82" fmla="*/ 270464 h 8346397"/>
              <a:gd name="connsiteX83" fmla="*/ 1339302 w 4162401"/>
              <a:gd name="connsiteY83" fmla="*/ 306184 h 8346397"/>
              <a:gd name="connsiteX84" fmla="*/ 1260721 w 4162401"/>
              <a:gd name="connsiteY84" fmla="*/ 346665 h 8346397"/>
              <a:gd name="connsiteX85" fmla="*/ 1191665 w 4162401"/>
              <a:gd name="connsiteY85" fmla="*/ 272847 h 8346397"/>
              <a:gd name="connsiteX86" fmla="*/ 1082127 w 4162401"/>
              <a:gd name="connsiteY86" fmla="*/ 353809 h 8346397"/>
              <a:gd name="connsiteX87" fmla="*/ 1020215 w 4162401"/>
              <a:gd name="connsiteY87" fmla="*/ 420484 h 8346397"/>
              <a:gd name="connsiteX88" fmla="*/ 858290 w 4162401"/>
              <a:gd name="connsiteY88" fmla="*/ 301422 h 8346397"/>
              <a:gd name="connsiteX89" fmla="*/ 796377 w 4162401"/>
              <a:gd name="connsiteY89" fmla="*/ 406196 h 8346397"/>
              <a:gd name="connsiteX90" fmla="*/ 755896 w 4162401"/>
              <a:gd name="connsiteY90" fmla="*/ 341903 h 8346397"/>
              <a:gd name="connsiteX91" fmla="*/ 689221 w 4162401"/>
              <a:gd name="connsiteY91" fmla="*/ 270465 h 8346397"/>
              <a:gd name="connsiteX92" fmla="*/ 667790 w 4162401"/>
              <a:gd name="connsiteY92" fmla="*/ 313328 h 8346397"/>
              <a:gd name="connsiteX93" fmla="*/ 620165 w 4162401"/>
              <a:gd name="connsiteY93" fmla="*/ 382384 h 8346397"/>
              <a:gd name="connsiteX94" fmla="*/ 589208 w 4162401"/>
              <a:gd name="connsiteY94" fmla="*/ 396672 h 8346397"/>
              <a:gd name="connsiteX95" fmla="*/ 498721 w 4162401"/>
              <a:gd name="connsiteY95" fmla="*/ 482397 h 8346397"/>
              <a:gd name="connsiteX96" fmla="*/ 396327 w 4162401"/>
              <a:gd name="connsiteY96" fmla="*/ 380003 h 8346397"/>
              <a:gd name="connsiteX97" fmla="*/ 243927 w 4162401"/>
              <a:gd name="connsiteY97" fmla="*/ 294278 h 8346397"/>
              <a:gd name="connsiteX98" fmla="*/ 174871 w 4162401"/>
              <a:gd name="connsiteY98" fmla="*/ 327615 h 8346397"/>
              <a:gd name="connsiteX99" fmla="*/ 127246 w 4162401"/>
              <a:gd name="connsiteY99" fmla="*/ 410959 h 8346397"/>
              <a:gd name="connsiteX100" fmla="*/ 43902 w 4162401"/>
              <a:gd name="connsiteY100" fmla="*/ 472872 h 8346397"/>
              <a:gd name="connsiteX101" fmla="*/ 8183 w 4162401"/>
              <a:gd name="connsiteY101" fmla="*/ 484778 h 8346397"/>
              <a:gd name="connsiteX102" fmla="*/ 198683 w 4162401"/>
              <a:gd name="connsiteY102" fmla="*/ 689565 h 8346397"/>
              <a:gd name="connsiteX103" fmla="*/ 265359 w 4162401"/>
              <a:gd name="connsiteY103" fmla="*/ 706234 h 8346397"/>
              <a:gd name="connsiteX104" fmla="*/ 298697 w 4162401"/>
              <a:gd name="connsiteY104" fmla="*/ 730047 h 8346397"/>
              <a:gd name="connsiteX105" fmla="*/ 296315 w 4162401"/>
              <a:gd name="connsiteY105" fmla="*/ 901496 h 8346397"/>
              <a:gd name="connsiteX106" fmla="*/ 362990 w 4162401"/>
              <a:gd name="connsiteY106" fmla="*/ 906259 h 8346397"/>
              <a:gd name="connsiteX107" fmla="*/ 401090 w 4162401"/>
              <a:gd name="connsiteY107" fmla="*/ 856253 h 8346397"/>
              <a:gd name="connsiteX108" fmla="*/ 482052 w 4162401"/>
              <a:gd name="connsiteY108" fmla="*/ 894353 h 8346397"/>
              <a:gd name="connsiteX109" fmla="*/ 420140 w 4162401"/>
              <a:gd name="connsiteY109" fmla="*/ 1039609 h 8346397"/>
              <a:gd name="connsiteX110" fmla="*/ 434427 w 4162401"/>
              <a:gd name="connsiteY110" fmla="*/ 1087234 h 8346397"/>
              <a:gd name="connsiteX111" fmla="*/ 379658 w 4162401"/>
              <a:gd name="connsiteY111" fmla="*/ 1139622 h 8346397"/>
              <a:gd name="connsiteX112" fmla="*/ 415377 w 4162401"/>
              <a:gd name="connsiteY112" fmla="*/ 1168196 h 8346397"/>
              <a:gd name="connsiteX113" fmla="*/ 486815 w 4162401"/>
              <a:gd name="connsiteY113" fmla="*/ 1256303 h 8346397"/>
              <a:gd name="connsiteX114" fmla="*/ 527296 w 4162401"/>
              <a:gd name="connsiteY114" fmla="*/ 1344409 h 8346397"/>
              <a:gd name="connsiteX115" fmla="*/ 636833 w 4162401"/>
              <a:gd name="connsiteY115" fmla="*/ 1396797 h 8346397"/>
              <a:gd name="connsiteX116" fmla="*/ 746371 w 4162401"/>
              <a:gd name="connsiteY116" fmla="*/ 1420609 h 8346397"/>
              <a:gd name="connsiteX117" fmla="*/ 829715 w 4162401"/>
              <a:gd name="connsiteY117" fmla="*/ 1468234 h 8346397"/>
              <a:gd name="connsiteX118" fmla="*/ 913058 w 4162401"/>
              <a:gd name="connsiteY118" fmla="*/ 1442040 h 8346397"/>
              <a:gd name="connsiteX119" fmla="*/ 994021 w 4162401"/>
              <a:gd name="connsiteY119" fmla="*/ 1368222 h 8346397"/>
              <a:gd name="connsiteX120" fmla="*/ 1103558 w 4162401"/>
              <a:gd name="connsiteY120" fmla="*/ 1351553 h 8346397"/>
              <a:gd name="connsiteX121" fmla="*/ 1170233 w 4162401"/>
              <a:gd name="connsiteY121" fmla="*/ 1356315 h 8346397"/>
              <a:gd name="connsiteX122" fmla="*/ 1329777 w 4162401"/>
              <a:gd name="connsiteY122" fmla="*/ 1465853 h 8346397"/>
              <a:gd name="connsiteX123" fmla="*/ 1389308 w 4162401"/>
              <a:gd name="connsiteY123" fmla="*/ 1494428 h 8346397"/>
              <a:gd name="connsiteX124" fmla="*/ 1260721 w 4162401"/>
              <a:gd name="connsiteY124" fmla="*/ 1596822 h 8346397"/>
              <a:gd name="connsiteX125" fmla="*/ 1263102 w 4162401"/>
              <a:gd name="connsiteY125" fmla="*/ 1661115 h 8346397"/>
              <a:gd name="connsiteX126" fmla="*/ 1425027 w 4162401"/>
              <a:gd name="connsiteY126" fmla="*/ 1613490 h 8346397"/>
              <a:gd name="connsiteX127" fmla="*/ 1386927 w 4162401"/>
              <a:gd name="connsiteY127" fmla="*/ 1677784 h 8346397"/>
              <a:gd name="connsiteX128" fmla="*/ 1405977 w 4162401"/>
              <a:gd name="connsiteY128" fmla="*/ 1751603 h 8346397"/>
              <a:gd name="connsiteX129" fmla="*/ 1517896 w 4162401"/>
              <a:gd name="connsiteY129" fmla="*/ 1787322 h 8346397"/>
              <a:gd name="connsiteX130" fmla="*/ 1591715 w 4162401"/>
              <a:gd name="connsiteY130" fmla="*/ 1803990 h 8346397"/>
              <a:gd name="connsiteX131" fmla="*/ 1501227 w 4162401"/>
              <a:gd name="connsiteY131" fmla="*/ 1934959 h 8346397"/>
              <a:gd name="connsiteX132" fmla="*/ 1494083 w 4162401"/>
              <a:gd name="connsiteY132" fmla="*/ 1984965 h 8346397"/>
              <a:gd name="connsiteX133" fmla="*/ 1422646 w 4162401"/>
              <a:gd name="connsiteY133" fmla="*/ 2020684 h 8346397"/>
              <a:gd name="connsiteX134" fmla="*/ 1391690 w 4162401"/>
              <a:gd name="connsiteY134" fmla="*/ 2082597 h 8346397"/>
              <a:gd name="connsiteX135" fmla="*/ 1260721 w 4162401"/>
              <a:gd name="connsiteY135" fmla="*/ 2056403 h 8346397"/>
              <a:gd name="connsiteX136" fmla="*/ 1139277 w 4162401"/>
              <a:gd name="connsiteY136" fmla="*/ 2056402 h 8346397"/>
              <a:gd name="connsiteX137" fmla="*/ 1072602 w 4162401"/>
              <a:gd name="connsiteY137" fmla="*/ 2084978 h 8346397"/>
              <a:gd name="connsiteX138" fmla="*/ 1065458 w 4162401"/>
              <a:gd name="connsiteY138" fmla="*/ 2184990 h 8346397"/>
              <a:gd name="connsiteX139" fmla="*/ 977352 w 4162401"/>
              <a:gd name="connsiteY139" fmla="*/ 2273097 h 8346397"/>
              <a:gd name="connsiteX140" fmla="*/ 1120227 w 4162401"/>
              <a:gd name="connsiteY140" fmla="*/ 2335009 h 8346397"/>
              <a:gd name="connsiteX141" fmla="*/ 1170234 w 4162401"/>
              <a:gd name="connsiteY141" fmla="*/ 2370727 h 8346397"/>
              <a:gd name="connsiteX142" fmla="*/ 1222621 w 4162401"/>
              <a:gd name="connsiteY142" fmla="*/ 2387397 h 8346397"/>
              <a:gd name="connsiteX143" fmla="*/ 1272627 w 4162401"/>
              <a:gd name="connsiteY143" fmla="*/ 2437403 h 8346397"/>
              <a:gd name="connsiteX144" fmla="*/ 1329777 w 4162401"/>
              <a:gd name="connsiteY144" fmla="*/ 2458834 h 8346397"/>
              <a:gd name="connsiteX145" fmla="*/ 1422646 w 4162401"/>
              <a:gd name="connsiteY145" fmla="*/ 2535034 h 8346397"/>
              <a:gd name="connsiteX146" fmla="*/ 1508371 w 4162401"/>
              <a:gd name="connsiteY146" fmla="*/ 2568373 h 8346397"/>
              <a:gd name="connsiteX147" fmla="*/ 1641721 w 4162401"/>
              <a:gd name="connsiteY147" fmla="*/ 2716009 h 8346397"/>
              <a:gd name="connsiteX148" fmla="*/ 1725065 w 4162401"/>
              <a:gd name="connsiteY148" fmla="*/ 2870790 h 8346397"/>
              <a:gd name="connsiteX149" fmla="*/ 1850477 w 4162401"/>
              <a:gd name="connsiteY149" fmla="*/ 2931907 h 8346397"/>
              <a:gd name="connsiteX150" fmla="*/ 1896514 w 4162401"/>
              <a:gd name="connsiteY150" fmla="*/ 2977947 h 8346397"/>
              <a:gd name="connsiteX151" fmla="*/ 1927471 w 4162401"/>
              <a:gd name="connsiteY151" fmla="*/ 3082722 h 8346397"/>
              <a:gd name="connsiteX152" fmla="*/ 1989383 w 4162401"/>
              <a:gd name="connsiteY152" fmla="*/ 3185115 h 8346397"/>
              <a:gd name="connsiteX153" fmla="*/ 2051296 w 4162401"/>
              <a:gd name="connsiteY153" fmla="*/ 3223215 h 8346397"/>
              <a:gd name="connsiteX154" fmla="*/ 2182265 w 4162401"/>
              <a:gd name="connsiteY154" fmla="*/ 3370853 h 8346397"/>
              <a:gd name="connsiteX155" fmla="*/ 2325139 w 4162401"/>
              <a:gd name="connsiteY155" fmla="*/ 3447053 h 8346397"/>
              <a:gd name="connsiteX156" fmla="*/ 2384671 w 4162401"/>
              <a:gd name="connsiteY156" fmla="*/ 3532778 h 8346397"/>
              <a:gd name="connsiteX157" fmla="*/ 2432296 w 4162401"/>
              <a:gd name="connsiteY157" fmla="*/ 3599453 h 8346397"/>
              <a:gd name="connsiteX158" fmla="*/ 2479921 w 4162401"/>
              <a:gd name="connsiteY158" fmla="*/ 3589929 h 8346397"/>
              <a:gd name="connsiteX159" fmla="*/ 2484683 w 4162401"/>
              <a:gd name="connsiteY159" fmla="*/ 3742328 h 8346397"/>
              <a:gd name="connsiteX160" fmla="*/ 2537071 w 4162401"/>
              <a:gd name="connsiteY160" fmla="*/ 3835197 h 8346397"/>
              <a:gd name="connsiteX161" fmla="*/ 2529927 w 4162401"/>
              <a:gd name="connsiteY161" fmla="*/ 3873297 h 8346397"/>
              <a:gd name="connsiteX162" fmla="*/ 2598983 w 4162401"/>
              <a:gd name="connsiteY162" fmla="*/ 3909015 h 8346397"/>
              <a:gd name="connsiteX163" fmla="*/ 2656133 w 4162401"/>
              <a:gd name="connsiteY163" fmla="*/ 3854247 h 8346397"/>
              <a:gd name="connsiteX164" fmla="*/ 2689471 w 4162401"/>
              <a:gd name="connsiteY164" fmla="*/ 3937590 h 8346397"/>
              <a:gd name="connsiteX165" fmla="*/ 2734715 w 4162401"/>
              <a:gd name="connsiteY165" fmla="*/ 3982834 h 8346397"/>
              <a:gd name="connsiteX166" fmla="*/ 2808533 w 4162401"/>
              <a:gd name="connsiteY166" fmla="*/ 4006647 h 8346397"/>
              <a:gd name="connsiteX167" fmla="*/ 2860921 w 4162401"/>
              <a:gd name="connsiteY167" fmla="*/ 4075703 h 8346397"/>
              <a:gd name="connsiteX168" fmla="*/ 2946646 w 4162401"/>
              <a:gd name="connsiteY168" fmla="*/ 4130472 h 8346397"/>
              <a:gd name="connsiteX169" fmla="*/ 2999033 w 4162401"/>
              <a:gd name="connsiteY169" fmla="*/ 4163809 h 8346397"/>
              <a:gd name="connsiteX170" fmla="*/ 2870446 w 4162401"/>
              <a:gd name="connsiteY170" fmla="*/ 4256678 h 8346397"/>
              <a:gd name="connsiteX171" fmla="*/ 2868064 w 4162401"/>
              <a:gd name="connsiteY171" fmla="*/ 4311446 h 8346397"/>
              <a:gd name="connsiteX172" fmla="*/ 2970458 w 4162401"/>
              <a:gd name="connsiteY172" fmla="*/ 4428128 h 8346397"/>
              <a:gd name="connsiteX173" fmla="*/ 3065708 w 4162401"/>
              <a:gd name="connsiteY173" fmla="*/ 4490040 h 8346397"/>
              <a:gd name="connsiteX174" fmla="*/ 3096665 w 4162401"/>
              <a:gd name="connsiteY174" fmla="*/ 4528140 h 8346397"/>
              <a:gd name="connsiteX175" fmla="*/ 3082377 w 4162401"/>
              <a:gd name="connsiteY175" fmla="*/ 4609103 h 8346397"/>
              <a:gd name="connsiteX176" fmla="*/ 3077615 w 4162401"/>
              <a:gd name="connsiteY176" fmla="*/ 4692447 h 8346397"/>
              <a:gd name="connsiteX177" fmla="*/ 3034752 w 4162401"/>
              <a:gd name="connsiteY177" fmla="*/ 4701972 h 8346397"/>
              <a:gd name="connsiteX178" fmla="*/ 3008558 w 4162401"/>
              <a:gd name="connsiteY178" fmla="*/ 4718640 h 8346397"/>
              <a:gd name="connsiteX179" fmla="*/ 3053802 w 4162401"/>
              <a:gd name="connsiteY179" fmla="*/ 4795632 h 8346397"/>
              <a:gd name="connsiteX180" fmla="*/ 3037133 w 4162401"/>
              <a:gd name="connsiteY180" fmla="*/ 4868659 h 8346397"/>
              <a:gd name="connsiteX181" fmla="*/ 3020465 w 4162401"/>
              <a:gd name="connsiteY181" fmla="*/ 5004390 h 8346397"/>
              <a:gd name="connsiteX182" fmla="*/ 2982365 w 4162401"/>
              <a:gd name="connsiteY182" fmla="*/ 5044872 h 8346397"/>
              <a:gd name="connsiteX183" fmla="*/ 2965696 w 4162401"/>
              <a:gd name="connsiteY183" fmla="*/ 5166315 h 8346397"/>
              <a:gd name="connsiteX184" fmla="*/ 2937121 w 4162401"/>
              <a:gd name="connsiteY184" fmla="*/ 5285378 h 8346397"/>
              <a:gd name="connsiteX185" fmla="*/ 2989508 w 4162401"/>
              <a:gd name="connsiteY185" fmla="*/ 5302047 h 8346397"/>
              <a:gd name="connsiteX186" fmla="*/ 2987127 w 4162401"/>
              <a:gd name="connsiteY186" fmla="*/ 5347290 h 8346397"/>
              <a:gd name="connsiteX187" fmla="*/ 2984746 w 4162401"/>
              <a:gd name="connsiteY187" fmla="*/ 5402059 h 8346397"/>
              <a:gd name="connsiteX188" fmla="*/ 3041896 w 4162401"/>
              <a:gd name="connsiteY188" fmla="*/ 5471115 h 8346397"/>
              <a:gd name="connsiteX189" fmla="*/ 3089521 w 4162401"/>
              <a:gd name="connsiteY189" fmla="*/ 5597322 h 8346397"/>
              <a:gd name="connsiteX190" fmla="*/ 2996652 w 4162401"/>
              <a:gd name="connsiteY190" fmla="*/ 5887834 h 8346397"/>
              <a:gd name="connsiteX191" fmla="*/ 3018083 w 4162401"/>
              <a:gd name="connsiteY191" fmla="*/ 5942603 h 8346397"/>
              <a:gd name="connsiteX192" fmla="*/ 3044277 w 4162401"/>
              <a:gd name="connsiteY192" fmla="*/ 5994990 h 8346397"/>
              <a:gd name="connsiteX193" fmla="*/ 3049040 w 4162401"/>
              <a:gd name="connsiteY193" fmla="*/ 6099765 h 8346397"/>
              <a:gd name="connsiteX194" fmla="*/ 3028402 w 4162401"/>
              <a:gd name="connsiteY194" fmla="*/ 6195807 h 8346397"/>
              <a:gd name="connsiteX195" fmla="*/ 2956170 w 4162401"/>
              <a:gd name="connsiteY195" fmla="*/ 6259310 h 8346397"/>
              <a:gd name="connsiteX196" fmla="*/ 2920452 w 4162401"/>
              <a:gd name="connsiteY196" fmla="*/ 6240259 h 8346397"/>
              <a:gd name="connsiteX197" fmla="*/ 2849015 w 4162401"/>
              <a:gd name="connsiteY197" fmla="*/ 6252165 h 8346397"/>
              <a:gd name="connsiteX198" fmla="*/ 2713283 w 4162401"/>
              <a:gd name="connsiteY198" fmla="*/ 6364084 h 8346397"/>
              <a:gd name="connsiteX199" fmla="*/ 2606127 w 4162401"/>
              <a:gd name="connsiteY199" fmla="*/ 6349797 h 8346397"/>
              <a:gd name="connsiteX200" fmla="*/ 2575171 w 4162401"/>
              <a:gd name="connsiteY200" fmla="*/ 6378372 h 8346397"/>
              <a:gd name="connsiteX201" fmla="*/ 2508495 w 4162401"/>
              <a:gd name="connsiteY201" fmla="*/ 6423614 h 8346397"/>
              <a:gd name="connsiteX202" fmla="*/ 2391815 w 4162401"/>
              <a:gd name="connsiteY202" fmla="*/ 6411709 h 8346397"/>
              <a:gd name="connsiteX203" fmla="*/ 2368002 w 4162401"/>
              <a:gd name="connsiteY203" fmla="*/ 6528390 h 8346397"/>
              <a:gd name="connsiteX204" fmla="*/ 2363240 w 4162401"/>
              <a:gd name="connsiteY204" fmla="*/ 6564109 h 8346397"/>
              <a:gd name="connsiteX205" fmla="*/ 2339428 w 4162401"/>
              <a:gd name="connsiteY205" fmla="*/ 6583159 h 8346397"/>
              <a:gd name="connsiteX206" fmla="*/ 2141783 w 4162401"/>
              <a:gd name="connsiteY206" fmla="*/ 6535534 h 8346397"/>
              <a:gd name="connsiteX207" fmla="*/ 2103683 w 4162401"/>
              <a:gd name="connsiteY207" fmla="*/ 6587922 h 8346397"/>
              <a:gd name="connsiteX208" fmla="*/ 2072727 w 4162401"/>
              <a:gd name="connsiteY208" fmla="*/ 6683172 h 8346397"/>
              <a:gd name="connsiteX209" fmla="*/ 2039389 w 4162401"/>
              <a:gd name="connsiteY209" fmla="*/ 6747465 h 8346397"/>
              <a:gd name="connsiteX210" fmla="*/ 2051296 w 4162401"/>
              <a:gd name="connsiteY210" fmla="*/ 6809378 h 8346397"/>
              <a:gd name="connsiteX211" fmla="*/ 2184646 w 4162401"/>
              <a:gd name="connsiteY211" fmla="*/ 6921297 h 8346397"/>
              <a:gd name="connsiteX212" fmla="*/ 2253702 w 4162401"/>
              <a:gd name="connsiteY212" fmla="*/ 6954634 h 8346397"/>
              <a:gd name="connsiteX213" fmla="*/ 2237033 w 4162401"/>
              <a:gd name="connsiteY213" fmla="*/ 6978447 h 8346397"/>
              <a:gd name="connsiteX214" fmla="*/ 2201315 w 4162401"/>
              <a:gd name="connsiteY214" fmla="*/ 6997497 h 8346397"/>
              <a:gd name="connsiteX215" fmla="*/ 2234652 w 4162401"/>
              <a:gd name="connsiteY215" fmla="*/ 7073697 h 8346397"/>
              <a:gd name="connsiteX216" fmla="*/ 2203696 w 4162401"/>
              <a:gd name="connsiteY216" fmla="*/ 7095128 h 8346397"/>
              <a:gd name="connsiteX217" fmla="*/ 2098921 w 4162401"/>
              <a:gd name="connsiteY217" fmla="*/ 7033215 h 8346397"/>
              <a:gd name="connsiteX218" fmla="*/ 2056058 w 4162401"/>
              <a:gd name="connsiteY218" fmla="*/ 7059409 h 8346397"/>
              <a:gd name="connsiteX219" fmla="*/ 1996527 w 4162401"/>
              <a:gd name="connsiteY219" fmla="*/ 6957015 h 8346397"/>
              <a:gd name="connsiteX220" fmla="*/ 1879846 w 4162401"/>
              <a:gd name="connsiteY220" fmla="*/ 6983209 h 8346397"/>
              <a:gd name="connsiteX221" fmla="*/ 1815552 w 4162401"/>
              <a:gd name="connsiteY221" fmla="*/ 6987972 h 8346397"/>
              <a:gd name="connsiteX222" fmla="*/ 1765546 w 4162401"/>
              <a:gd name="connsiteY222" fmla="*/ 6983210 h 8346397"/>
              <a:gd name="connsiteX223" fmla="*/ 1708396 w 4162401"/>
              <a:gd name="connsiteY223" fmla="*/ 7028453 h 8346397"/>
              <a:gd name="connsiteX224" fmla="*/ 1529802 w 4162401"/>
              <a:gd name="connsiteY224" fmla="*/ 6987972 h 8346397"/>
              <a:gd name="connsiteX225" fmla="*/ 1553614 w 4162401"/>
              <a:gd name="connsiteY225" fmla="*/ 7114178 h 8346397"/>
              <a:gd name="connsiteX226" fmla="*/ 1477415 w 4162401"/>
              <a:gd name="connsiteY226" fmla="*/ 7159422 h 8346397"/>
              <a:gd name="connsiteX227" fmla="*/ 1415502 w 4162401"/>
              <a:gd name="connsiteY227" fmla="*/ 7226096 h 8346397"/>
              <a:gd name="connsiteX228" fmla="*/ 1265483 w 4162401"/>
              <a:gd name="connsiteY228" fmla="*/ 7218953 h 8346397"/>
              <a:gd name="connsiteX229" fmla="*/ 1213096 w 4162401"/>
              <a:gd name="connsiteY229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263352 w 4162401"/>
              <a:gd name="connsiteY20" fmla="*/ 3978070 h 8346397"/>
              <a:gd name="connsiteX21" fmla="*/ 3215727 w 4162401"/>
              <a:gd name="connsiteY21" fmla="*/ 3963782 h 8346397"/>
              <a:gd name="connsiteX22" fmla="*/ 3227633 w 4162401"/>
              <a:gd name="connsiteY22" fmla="*/ 3937588 h 8346397"/>
              <a:gd name="connsiteX23" fmla="*/ 3275259 w 4162401"/>
              <a:gd name="connsiteY23" fmla="*/ 3913776 h 8346397"/>
              <a:gd name="connsiteX24" fmla="*/ 3127621 w 4162401"/>
              <a:gd name="connsiteY24" fmla="*/ 3851863 h 8346397"/>
              <a:gd name="connsiteX25" fmla="*/ 2996652 w 4162401"/>
              <a:gd name="connsiteY25" fmla="*/ 3739945 h 8346397"/>
              <a:gd name="connsiteX26" fmla="*/ 2591839 w 4162401"/>
              <a:gd name="connsiteY26" fmla="*/ 3354183 h 8346397"/>
              <a:gd name="connsiteX27" fmla="*/ 2468015 w 4162401"/>
              <a:gd name="connsiteY27" fmla="*/ 3049382 h 8346397"/>
              <a:gd name="connsiteX28" fmla="*/ 2432296 w 4162401"/>
              <a:gd name="connsiteY28" fmla="*/ 2961276 h 8346397"/>
              <a:gd name="connsiteX29" fmla="*/ 2387052 w 4162401"/>
              <a:gd name="connsiteY29" fmla="*/ 2954132 h 8346397"/>
              <a:gd name="connsiteX30" fmla="*/ 2365621 w 4162401"/>
              <a:gd name="connsiteY30" fmla="*/ 2958895 h 8346397"/>
              <a:gd name="connsiteX31" fmla="*/ 2315615 w 4162401"/>
              <a:gd name="connsiteY31" fmla="*/ 2896982 h 8346397"/>
              <a:gd name="connsiteX32" fmla="*/ 2234652 w 4162401"/>
              <a:gd name="connsiteY32" fmla="*/ 2880313 h 8346397"/>
              <a:gd name="connsiteX33" fmla="*/ 2182265 w 4162401"/>
              <a:gd name="connsiteY33" fmla="*/ 2811257 h 8346397"/>
              <a:gd name="connsiteX34" fmla="*/ 2115590 w 4162401"/>
              <a:gd name="connsiteY34" fmla="*/ 2727913 h 8346397"/>
              <a:gd name="connsiteX35" fmla="*/ 2091777 w 4162401"/>
              <a:gd name="connsiteY35" fmla="*/ 2670763 h 8346397"/>
              <a:gd name="connsiteX36" fmla="*/ 2006845 w 4162401"/>
              <a:gd name="connsiteY36" fmla="*/ 2527095 h 8346397"/>
              <a:gd name="connsiteX37" fmla="*/ 1953665 w 4162401"/>
              <a:gd name="connsiteY37" fmla="*/ 2451688 h 8346397"/>
              <a:gd name="connsiteX38" fmla="*/ 2006052 w 4162401"/>
              <a:gd name="connsiteY38" fmla="*/ 2337388 h 8346397"/>
              <a:gd name="connsiteX39" fmla="*/ 2072727 w 4162401"/>
              <a:gd name="connsiteY39" fmla="*/ 2256426 h 8346397"/>
              <a:gd name="connsiteX40" fmla="*/ 2056058 w 4162401"/>
              <a:gd name="connsiteY40" fmla="*/ 2223088 h 8346397"/>
              <a:gd name="connsiteX41" fmla="*/ 2067965 w 4162401"/>
              <a:gd name="connsiteY41" fmla="*/ 2130220 h 8346397"/>
              <a:gd name="connsiteX42" fmla="*/ 2137021 w 4162401"/>
              <a:gd name="connsiteY42" fmla="*/ 1992107 h 8346397"/>
              <a:gd name="connsiteX43" fmla="*/ 2165596 w 4162401"/>
              <a:gd name="connsiteY43" fmla="*/ 1944482 h 8346397"/>
              <a:gd name="connsiteX44" fmla="*/ 2203696 w 4162401"/>
              <a:gd name="connsiteY44" fmla="*/ 1937338 h 8346397"/>
              <a:gd name="connsiteX45" fmla="*/ 2198933 w 4162401"/>
              <a:gd name="connsiteY45" fmla="*/ 1906382 h 8346397"/>
              <a:gd name="connsiteX46" fmla="*/ 2406102 w 4162401"/>
              <a:gd name="connsiteY46" fmla="*/ 1782557 h 8346397"/>
              <a:gd name="connsiteX47" fmla="*/ 2494208 w 4162401"/>
              <a:gd name="connsiteY47" fmla="*/ 1715882 h 8346397"/>
              <a:gd name="connsiteX48" fmla="*/ 2513258 w 4162401"/>
              <a:gd name="connsiteY48" fmla="*/ 1630157 h 8346397"/>
              <a:gd name="connsiteX49" fmla="*/ 2522784 w 4162401"/>
              <a:gd name="connsiteY49" fmla="*/ 1584913 h 8346397"/>
              <a:gd name="connsiteX50" fmla="*/ 2577552 w 4162401"/>
              <a:gd name="connsiteY50" fmla="*/ 1527763 h 8346397"/>
              <a:gd name="connsiteX51" fmla="*/ 2606127 w 4162401"/>
              <a:gd name="connsiteY51" fmla="*/ 1499188 h 8346397"/>
              <a:gd name="connsiteX52" fmla="*/ 2634702 w 4162401"/>
              <a:gd name="connsiteY52" fmla="*/ 1492045 h 8346397"/>
              <a:gd name="connsiteX53" fmla="*/ 2672802 w 4162401"/>
              <a:gd name="connsiteY53" fmla="*/ 1368220 h 8346397"/>
              <a:gd name="connsiteX54" fmla="*/ 2806153 w 4162401"/>
              <a:gd name="connsiteY54" fmla="*/ 1334883 h 8346397"/>
              <a:gd name="connsiteX55" fmla="*/ 2944265 w 4162401"/>
              <a:gd name="connsiteY55" fmla="*/ 1325357 h 8346397"/>
              <a:gd name="connsiteX56" fmla="*/ 2968077 w 4162401"/>
              <a:gd name="connsiteY56" fmla="*/ 1206295 h 8346397"/>
              <a:gd name="connsiteX57" fmla="*/ 3049040 w 4162401"/>
              <a:gd name="connsiteY57" fmla="*/ 1169783 h 8346397"/>
              <a:gd name="connsiteX58" fmla="*/ 3153814 w 4162401"/>
              <a:gd name="connsiteY58" fmla="*/ 1125332 h 8346397"/>
              <a:gd name="connsiteX59" fmla="*/ 3225252 w 4162401"/>
              <a:gd name="connsiteY59" fmla="*/ 1049132 h 8346397"/>
              <a:gd name="connsiteX60" fmla="*/ 3310977 w 4162401"/>
              <a:gd name="connsiteY60" fmla="*/ 996745 h 8346397"/>
              <a:gd name="connsiteX61" fmla="*/ 3056977 w 4162401"/>
              <a:gd name="connsiteY61" fmla="*/ 982457 h 8346397"/>
              <a:gd name="connsiteX62" fmla="*/ 2958552 w 4162401"/>
              <a:gd name="connsiteY62" fmla="*/ 976107 h 8346397"/>
              <a:gd name="connsiteX63" fmla="*/ 2926802 w 4162401"/>
              <a:gd name="connsiteY63" fmla="*/ 906257 h 8346397"/>
              <a:gd name="connsiteX64" fmla="*/ 2866477 w 4162401"/>
              <a:gd name="connsiteY64" fmla="*/ 893559 h 8346397"/>
              <a:gd name="connsiteX65" fmla="*/ 2799802 w 4162401"/>
              <a:gd name="connsiteY65" fmla="*/ 874507 h 8346397"/>
              <a:gd name="connsiteX66" fmla="*/ 2761702 w 4162401"/>
              <a:gd name="connsiteY66" fmla="*/ 807832 h 8346397"/>
              <a:gd name="connsiteX67" fmla="*/ 2609302 w 4162401"/>
              <a:gd name="connsiteY67" fmla="*/ 760207 h 8346397"/>
              <a:gd name="connsiteX68" fmla="*/ 2580727 w 4162401"/>
              <a:gd name="connsiteY68" fmla="*/ 604632 h 8346397"/>
              <a:gd name="connsiteX69" fmla="*/ 2526752 w 4162401"/>
              <a:gd name="connsiteY69" fmla="*/ 531609 h 8346397"/>
              <a:gd name="connsiteX70" fmla="*/ 2596602 w 4162401"/>
              <a:gd name="connsiteY70" fmla="*/ 407782 h 8346397"/>
              <a:gd name="connsiteX71" fmla="*/ 2629939 w 4162401"/>
              <a:gd name="connsiteY71" fmla="*/ 310947 h 8346397"/>
              <a:gd name="connsiteX72" fmla="*/ 2517227 w 4162401"/>
              <a:gd name="connsiteY72" fmla="*/ 239507 h 8346397"/>
              <a:gd name="connsiteX73" fmla="*/ 2402927 w 4162401"/>
              <a:gd name="connsiteY73" fmla="*/ 271257 h 8346397"/>
              <a:gd name="connsiteX74" fmla="*/ 2275927 w 4162401"/>
              <a:gd name="connsiteY74" fmla="*/ 198232 h 8346397"/>
              <a:gd name="connsiteX75" fmla="*/ 2133052 w 4162401"/>
              <a:gd name="connsiteY75" fmla="*/ 233157 h 8346397"/>
              <a:gd name="connsiteX76" fmla="*/ 1913977 w 4162401"/>
              <a:gd name="connsiteY76" fmla="*/ 36309 h 8346397"/>
              <a:gd name="connsiteX77" fmla="*/ 1777452 w 4162401"/>
              <a:gd name="connsiteY77" fmla="*/ 13289 h 8346397"/>
              <a:gd name="connsiteX78" fmla="*/ 1703633 w 4162401"/>
              <a:gd name="connsiteY78" fmla="*/ 41864 h 8346397"/>
              <a:gd name="connsiteX79" fmla="*/ 1615527 w 4162401"/>
              <a:gd name="connsiteY79" fmla="*/ 75203 h 8346397"/>
              <a:gd name="connsiteX80" fmla="*/ 1515515 w 4162401"/>
              <a:gd name="connsiteY80" fmla="*/ 129971 h 8346397"/>
              <a:gd name="connsiteX81" fmla="*/ 1525040 w 4162401"/>
              <a:gd name="connsiteY81" fmla="*/ 194264 h 8346397"/>
              <a:gd name="connsiteX82" fmla="*/ 1505990 w 4162401"/>
              <a:gd name="connsiteY82" fmla="*/ 251415 h 8346397"/>
              <a:gd name="connsiteX83" fmla="*/ 1413121 w 4162401"/>
              <a:gd name="connsiteY83" fmla="*/ 270464 h 8346397"/>
              <a:gd name="connsiteX84" fmla="*/ 1339302 w 4162401"/>
              <a:gd name="connsiteY84" fmla="*/ 306184 h 8346397"/>
              <a:gd name="connsiteX85" fmla="*/ 1260721 w 4162401"/>
              <a:gd name="connsiteY85" fmla="*/ 346665 h 8346397"/>
              <a:gd name="connsiteX86" fmla="*/ 1191665 w 4162401"/>
              <a:gd name="connsiteY86" fmla="*/ 272847 h 8346397"/>
              <a:gd name="connsiteX87" fmla="*/ 1082127 w 4162401"/>
              <a:gd name="connsiteY87" fmla="*/ 353809 h 8346397"/>
              <a:gd name="connsiteX88" fmla="*/ 1020215 w 4162401"/>
              <a:gd name="connsiteY88" fmla="*/ 420484 h 8346397"/>
              <a:gd name="connsiteX89" fmla="*/ 858290 w 4162401"/>
              <a:gd name="connsiteY89" fmla="*/ 301422 h 8346397"/>
              <a:gd name="connsiteX90" fmla="*/ 796377 w 4162401"/>
              <a:gd name="connsiteY90" fmla="*/ 406196 h 8346397"/>
              <a:gd name="connsiteX91" fmla="*/ 755896 w 4162401"/>
              <a:gd name="connsiteY91" fmla="*/ 341903 h 8346397"/>
              <a:gd name="connsiteX92" fmla="*/ 689221 w 4162401"/>
              <a:gd name="connsiteY92" fmla="*/ 270465 h 8346397"/>
              <a:gd name="connsiteX93" fmla="*/ 667790 w 4162401"/>
              <a:gd name="connsiteY93" fmla="*/ 313328 h 8346397"/>
              <a:gd name="connsiteX94" fmla="*/ 620165 w 4162401"/>
              <a:gd name="connsiteY94" fmla="*/ 382384 h 8346397"/>
              <a:gd name="connsiteX95" fmla="*/ 589208 w 4162401"/>
              <a:gd name="connsiteY95" fmla="*/ 396672 h 8346397"/>
              <a:gd name="connsiteX96" fmla="*/ 498721 w 4162401"/>
              <a:gd name="connsiteY96" fmla="*/ 482397 h 8346397"/>
              <a:gd name="connsiteX97" fmla="*/ 396327 w 4162401"/>
              <a:gd name="connsiteY97" fmla="*/ 380003 h 8346397"/>
              <a:gd name="connsiteX98" fmla="*/ 243927 w 4162401"/>
              <a:gd name="connsiteY98" fmla="*/ 294278 h 8346397"/>
              <a:gd name="connsiteX99" fmla="*/ 174871 w 4162401"/>
              <a:gd name="connsiteY99" fmla="*/ 327615 h 8346397"/>
              <a:gd name="connsiteX100" fmla="*/ 127246 w 4162401"/>
              <a:gd name="connsiteY100" fmla="*/ 410959 h 8346397"/>
              <a:gd name="connsiteX101" fmla="*/ 43902 w 4162401"/>
              <a:gd name="connsiteY101" fmla="*/ 472872 h 8346397"/>
              <a:gd name="connsiteX102" fmla="*/ 8183 w 4162401"/>
              <a:gd name="connsiteY102" fmla="*/ 484778 h 8346397"/>
              <a:gd name="connsiteX103" fmla="*/ 198683 w 4162401"/>
              <a:gd name="connsiteY103" fmla="*/ 689565 h 8346397"/>
              <a:gd name="connsiteX104" fmla="*/ 265359 w 4162401"/>
              <a:gd name="connsiteY104" fmla="*/ 706234 h 8346397"/>
              <a:gd name="connsiteX105" fmla="*/ 298697 w 4162401"/>
              <a:gd name="connsiteY105" fmla="*/ 730047 h 8346397"/>
              <a:gd name="connsiteX106" fmla="*/ 296315 w 4162401"/>
              <a:gd name="connsiteY106" fmla="*/ 901496 h 8346397"/>
              <a:gd name="connsiteX107" fmla="*/ 362990 w 4162401"/>
              <a:gd name="connsiteY107" fmla="*/ 906259 h 8346397"/>
              <a:gd name="connsiteX108" fmla="*/ 401090 w 4162401"/>
              <a:gd name="connsiteY108" fmla="*/ 856253 h 8346397"/>
              <a:gd name="connsiteX109" fmla="*/ 482052 w 4162401"/>
              <a:gd name="connsiteY109" fmla="*/ 894353 h 8346397"/>
              <a:gd name="connsiteX110" fmla="*/ 420140 w 4162401"/>
              <a:gd name="connsiteY110" fmla="*/ 1039609 h 8346397"/>
              <a:gd name="connsiteX111" fmla="*/ 434427 w 4162401"/>
              <a:gd name="connsiteY111" fmla="*/ 1087234 h 8346397"/>
              <a:gd name="connsiteX112" fmla="*/ 379658 w 4162401"/>
              <a:gd name="connsiteY112" fmla="*/ 1139622 h 8346397"/>
              <a:gd name="connsiteX113" fmla="*/ 415377 w 4162401"/>
              <a:gd name="connsiteY113" fmla="*/ 1168196 h 8346397"/>
              <a:gd name="connsiteX114" fmla="*/ 486815 w 4162401"/>
              <a:gd name="connsiteY114" fmla="*/ 1256303 h 8346397"/>
              <a:gd name="connsiteX115" fmla="*/ 527296 w 4162401"/>
              <a:gd name="connsiteY115" fmla="*/ 1344409 h 8346397"/>
              <a:gd name="connsiteX116" fmla="*/ 636833 w 4162401"/>
              <a:gd name="connsiteY116" fmla="*/ 1396797 h 8346397"/>
              <a:gd name="connsiteX117" fmla="*/ 746371 w 4162401"/>
              <a:gd name="connsiteY117" fmla="*/ 1420609 h 8346397"/>
              <a:gd name="connsiteX118" fmla="*/ 829715 w 4162401"/>
              <a:gd name="connsiteY118" fmla="*/ 1468234 h 8346397"/>
              <a:gd name="connsiteX119" fmla="*/ 913058 w 4162401"/>
              <a:gd name="connsiteY119" fmla="*/ 1442040 h 8346397"/>
              <a:gd name="connsiteX120" fmla="*/ 994021 w 4162401"/>
              <a:gd name="connsiteY120" fmla="*/ 1368222 h 8346397"/>
              <a:gd name="connsiteX121" fmla="*/ 1103558 w 4162401"/>
              <a:gd name="connsiteY121" fmla="*/ 1351553 h 8346397"/>
              <a:gd name="connsiteX122" fmla="*/ 1170233 w 4162401"/>
              <a:gd name="connsiteY122" fmla="*/ 1356315 h 8346397"/>
              <a:gd name="connsiteX123" fmla="*/ 1329777 w 4162401"/>
              <a:gd name="connsiteY123" fmla="*/ 1465853 h 8346397"/>
              <a:gd name="connsiteX124" fmla="*/ 1389308 w 4162401"/>
              <a:gd name="connsiteY124" fmla="*/ 1494428 h 8346397"/>
              <a:gd name="connsiteX125" fmla="*/ 1260721 w 4162401"/>
              <a:gd name="connsiteY125" fmla="*/ 1596822 h 8346397"/>
              <a:gd name="connsiteX126" fmla="*/ 1263102 w 4162401"/>
              <a:gd name="connsiteY126" fmla="*/ 1661115 h 8346397"/>
              <a:gd name="connsiteX127" fmla="*/ 1425027 w 4162401"/>
              <a:gd name="connsiteY127" fmla="*/ 1613490 h 8346397"/>
              <a:gd name="connsiteX128" fmla="*/ 1386927 w 4162401"/>
              <a:gd name="connsiteY128" fmla="*/ 1677784 h 8346397"/>
              <a:gd name="connsiteX129" fmla="*/ 1405977 w 4162401"/>
              <a:gd name="connsiteY129" fmla="*/ 1751603 h 8346397"/>
              <a:gd name="connsiteX130" fmla="*/ 1517896 w 4162401"/>
              <a:gd name="connsiteY130" fmla="*/ 1787322 h 8346397"/>
              <a:gd name="connsiteX131" fmla="*/ 1591715 w 4162401"/>
              <a:gd name="connsiteY131" fmla="*/ 1803990 h 8346397"/>
              <a:gd name="connsiteX132" fmla="*/ 1501227 w 4162401"/>
              <a:gd name="connsiteY132" fmla="*/ 1934959 h 8346397"/>
              <a:gd name="connsiteX133" fmla="*/ 1494083 w 4162401"/>
              <a:gd name="connsiteY133" fmla="*/ 1984965 h 8346397"/>
              <a:gd name="connsiteX134" fmla="*/ 1422646 w 4162401"/>
              <a:gd name="connsiteY134" fmla="*/ 2020684 h 8346397"/>
              <a:gd name="connsiteX135" fmla="*/ 1391690 w 4162401"/>
              <a:gd name="connsiteY135" fmla="*/ 2082597 h 8346397"/>
              <a:gd name="connsiteX136" fmla="*/ 1260721 w 4162401"/>
              <a:gd name="connsiteY136" fmla="*/ 2056403 h 8346397"/>
              <a:gd name="connsiteX137" fmla="*/ 1139277 w 4162401"/>
              <a:gd name="connsiteY137" fmla="*/ 2056402 h 8346397"/>
              <a:gd name="connsiteX138" fmla="*/ 1072602 w 4162401"/>
              <a:gd name="connsiteY138" fmla="*/ 2084978 h 8346397"/>
              <a:gd name="connsiteX139" fmla="*/ 1065458 w 4162401"/>
              <a:gd name="connsiteY139" fmla="*/ 2184990 h 8346397"/>
              <a:gd name="connsiteX140" fmla="*/ 977352 w 4162401"/>
              <a:gd name="connsiteY140" fmla="*/ 2273097 h 8346397"/>
              <a:gd name="connsiteX141" fmla="*/ 1120227 w 4162401"/>
              <a:gd name="connsiteY141" fmla="*/ 2335009 h 8346397"/>
              <a:gd name="connsiteX142" fmla="*/ 1170234 w 4162401"/>
              <a:gd name="connsiteY142" fmla="*/ 2370727 h 8346397"/>
              <a:gd name="connsiteX143" fmla="*/ 1222621 w 4162401"/>
              <a:gd name="connsiteY143" fmla="*/ 2387397 h 8346397"/>
              <a:gd name="connsiteX144" fmla="*/ 1272627 w 4162401"/>
              <a:gd name="connsiteY144" fmla="*/ 2437403 h 8346397"/>
              <a:gd name="connsiteX145" fmla="*/ 1329777 w 4162401"/>
              <a:gd name="connsiteY145" fmla="*/ 2458834 h 8346397"/>
              <a:gd name="connsiteX146" fmla="*/ 1422646 w 4162401"/>
              <a:gd name="connsiteY146" fmla="*/ 2535034 h 8346397"/>
              <a:gd name="connsiteX147" fmla="*/ 1508371 w 4162401"/>
              <a:gd name="connsiteY147" fmla="*/ 2568373 h 8346397"/>
              <a:gd name="connsiteX148" fmla="*/ 1641721 w 4162401"/>
              <a:gd name="connsiteY148" fmla="*/ 2716009 h 8346397"/>
              <a:gd name="connsiteX149" fmla="*/ 1725065 w 4162401"/>
              <a:gd name="connsiteY149" fmla="*/ 2870790 h 8346397"/>
              <a:gd name="connsiteX150" fmla="*/ 1850477 w 4162401"/>
              <a:gd name="connsiteY150" fmla="*/ 2931907 h 8346397"/>
              <a:gd name="connsiteX151" fmla="*/ 1896514 w 4162401"/>
              <a:gd name="connsiteY151" fmla="*/ 2977947 h 8346397"/>
              <a:gd name="connsiteX152" fmla="*/ 1927471 w 4162401"/>
              <a:gd name="connsiteY152" fmla="*/ 3082722 h 8346397"/>
              <a:gd name="connsiteX153" fmla="*/ 1989383 w 4162401"/>
              <a:gd name="connsiteY153" fmla="*/ 3185115 h 8346397"/>
              <a:gd name="connsiteX154" fmla="*/ 2051296 w 4162401"/>
              <a:gd name="connsiteY154" fmla="*/ 3223215 h 8346397"/>
              <a:gd name="connsiteX155" fmla="*/ 2182265 w 4162401"/>
              <a:gd name="connsiteY155" fmla="*/ 3370853 h 8346397"/>
              <a:gd name="connsiteX156" fmla="*/ 2325139 w 4162401"/>
              <a:gd name="connsiteY156" fmla="*/ 3447053 h 8346397"/>
              <a:gd name="connsiteX157" fmla="*/ 2384671 w 4162401"/>
              <a:gd name="connsiteY157" fmla="*/ 3532778 h 8346397"/>
              <a:gd name="connsiteX158" fmla="*/ 2432296 w 4162401"/>
              <a:gd name="connsiteY158" fmla="*/ 3599453 h 8346397"/>
              <a:gd name="connsiteX159" fmla="*/ 2479921 w 4162401"/>
              <a:gd name="connsiteY159" fmla="*/ 3589929 h 8346397"/>
              <a:gd name="connsiteX160" fmla="*/ 2484683 w 4162401"/>
              <a:gd name="connsiteY160" fmla="*/ 3742328 h 8346397"/>
              <a:gd name="connsiteX161" fmla="*/ 2537071 w 4162401"/>
              <a:gd name="connsiteY161" fmla="*/ 3835197 h 8346397"/>
              <a:gd name="connsiteX162" fmla="*/ 2529927 w 4162401"/>
              <a:gd name="connsiteY162" fmla="*/ 3873297 h 8346397"/>
              <a:gd name="connsiteX163" fmla="*/ 2598983 w 4162401"/>
              <a:gd name="connsiteY163" fmla="*/ 3909015 h 8346397"/>
              <a:gd name="connsiteX164" fmla="*/ 2656133 w 4162401"/>
              <a:gd name="connsiteY164" fmla="*/ 3854247 h 8346397"/>
              <a:gd name="connsiteX165" fmla="*/ 2689471 w 4162401"/>
              <a:gd name="connsiteY165" fmla="*/ 3937590 h 8346397"/>
              <a:gd name="connsiteX166" fmla="*/ 2734715 w 4162401"/>
              <a:gd name="connsiteY166" fmla="*/ 3982834 h 8346397"/>
              <a:gd name="connsiteX167" fmla="*/ 2808533 w 4162401"/>
              <a:gd name="connsiteY167" fmla="*/ 4006647 h 8346397"/>
              <a:gd name="connsiteX168" fmla="*/ 2860921 w 4162401"/>
              <a:gd name="connsiteY168" fmla="*/ 4075703 h 8346397"/>
              <a:gd name="connsiteX169" fmla="*/ 2946646 w 4162401"/>
              <a:gd name="connsiteY169" fmla="*/ 4130472 h 8346397"/>
              <a:gd name="connsiteX170" fmla="*/ 2999033 w 4162401"/>
              <a:gd name="connsiteY170" fmla="*/ 4163809 h 8346397"/>
              <a:gd name="connsiteX171" fmla="*/ 2870446 w 4162401"/>
              <a:gd name="connsiteY171" fmla="*/ 4256678 h 8346397"/>
              <a:gd name="connsiteX172" fmla="*/ 2868064 w 4162401"/>
              <a:gd name="connsiteY172" fmla="*/ 4311446 h 8346397"/>
              <a:gd name="connsiteX173" fmla="*/ 2970458 w 4162401"/>
              <a:gd name="connsiteY173" fmla="*/ 4428128 h 8346397"/>
              <a:gd name="connsiteX174" fmla="*/ 3065708 w 4162401"/>
              <a:gd name="connsiteY174" fmla="*/ 4490040 h 8346397"/>
              <a:gd name="connsiteX175" fmla="*/ 3096665 w 4162401"/>
              <a:gd name="connsiteY175" fmla="*/ 4528140 h 8346397"/>
              <a:gd name="connsiteX176" fmla="*/ 3082377 w 4162401"/>
              <a:gd name="connsiteY176" fmla="*/ 4609103 h 8346397"/>
              <a:gd name="connsiteX177" fmla="*/ 3077615 w 4162401"/>
              <a:gd name="connsiteY177" fmla="*/ 4692447 h 8346397"/>
              <a:gd name="connsiteX178" fmla="*/ 3034752 w 4162401"/>
              <a:gd name="connsiteY178" fmla="*/ 4701972 h 8346397"/>
              <a:gd name="connsiteX179" fmla="*/ 3008558 w 4162401"/>
              <a:gd name="connsiteY179" fmla="*/ 4718640 h 8346397"/>
              <a:gd name="connsiteX180" fmla="*/ 3053802 w 4162401"/>
              <a:gd name="connsiteY180" fmla="*/ 4795632 h 8346397"/>
              <a:gd name="connsiteX181" fmla="*/ 3037133 w 4162401"/>
              <a:gd name="connsiteY181" fmla="*/ 4868659 h 8346397"/>
              <a:gd name="connsiteX182" fmla="*/ 3020465 w 4162401"/>
              <a:gd name="connsiteY182" fmla="*/ 5004390 h 8346397"/>
              <a:gd name="connsiteX183" fmla="*/ 2982365 w 4162401"/>
              <a:gd name="connsiteY183" fmla="*/ 5044872 h 8346397"/>
              <a:gd name="connsiteX184" fmla="*/ 2965696 w 4162401"/>
              <a:gd name="connsiteY184" fmla="*/ 5166315 h 8346397"/>
              <a:gd name="connsiteX185" fmla="*/ 2937121 w 4162401"/>
              <a:gd name="connsiteY185" fmla="*/ 5285378 h 8346397"/>
              <a:gd name="connsiteX186" fmla="*/ 2989508 w 4162401"/>
              <a:gd name="connsiteY186" fmla="*/ 5302047 h 8346397"/>
              <a:gd name="connsiteX187" fmla="*/ 2987127 w 4162401"/>
              <a:gd name="connsiteY187" fmla="*/ 5347290 h 8346397"/>
              <a:gd name="connsiteX188" fmla="*/ 2984746 w 4162401"/>
              <a:gd name="connsiteY188" fmla="*/ 5402059 h 8346397"/>
              <a:gd name="connsiteX189" fmla="*/ 3041896 w 4162401"/>
              <a:gd name="connsiteY189" fmla="*/ 5471115 h 8346397"/>
              <a:gd name="connsiteX190" fmla="*/ 3089521 w 4162401"/>
              <a:gd name="connsiteY190" fmla="*/ 5597322 h 8346397"/>
              <a:gd name="connsiteX191" fmla="*/ 2996652 w 4162401"/>
              <a:gd name="connsiteY191" fmla="*/ 5887834 h 8346397"/>
              <a:gd name="connsiteX192" fmla="*/ 3018083 w 4162401"/>
              <a:gd name="connsiteY192" fmla="*/ 5942603 h 8346397"/>
              <a:gd name="connsiteX193" fmla="*/ 3044277 w 4162401"/>
              <a:gd name="connsiteY193" fmla="*/ 5994990 h 8346397"/>
              <a:gd name="connsiteX194" fmla="*/ 3049040 w 4162401"/>
              <a:gd name="connsiteY194" fmla="*/ 6099765 h 8346397"/>
              <a:gd name="connsiteX195" fmla="*/ 3028402 w 4162401"/>
              <a:gd name="connsiteY195" fmla="*/ 6195807 h 8346397"/>
              <a:gd name="connsiteX196" fmla="*/ 2956170 w 4162401"/>
              <a:gd name="connsiteY196" fmla="*/ 6259310 h 8346397"/>
              <a:gd name="connsiteX197" fmla="*/ 2920452 w 4162401"/>
              <a:gd name="connsiteY197" fmla="*/ 6240259 h 8346397"/>
              <a:gd name="connsiteX198" fmla="*/ 2849015 w 4162401"/>
              <a:gd name="connsiteY198" fmla="*/ 6252165 h 8346397"/>
              <a:gd name="connsiteX199" fmla="*/ 2713283 w 4162401"/>
              <a:gd name="connsiteY199" fmla="*/ 6364084 h 8346397"/>
              <a:gd name="connsiteX200" fmla="*/ 2606127 w 4162401"/>
              <a:gd name="connsiteY200" fmla="*/ 6349797 h 8346397"/>
              <a:gd name="connsiteX201" fmla="*/ 2575171 w 4162401"/>
              <a:gd name="connsiteY201" fmla="*/ 6378372 h 8346397"/>
              <a:gd name="connsiteX202" fmla="*/ 2508495 w 4162401"/>
              <a:gd name="connsiteY202" fmla="*/ 6423614 h 8346397"/>
              <a:gd name="connsiteX203" fmla="*/ 2391815 w 4162401"/>
              <a:gd name="connsiteY203" fmla="*/ 6411709 h 8346397"/>
              <a:gd name="connsiteX204" fmla="*/ 2368002 w 4162401"/>
              <a:gd name="connsiteY204" fmla="*/ 6528390 h 8346397"/>
              <a:gd name="connsiteX205" fmla="*/ 2363240 w 4162401"/>
              <a:gd name="connsiteY205" fmla="*/ 6564109 h 8346397"/>
              <a:gd name="connsiteX206" fmla="*/ 2339428 w 4162401"/>
              <a:gd name="connsiteY206" fmla="*/ 6583159 h 8346397"/>
              <a:gd name="connsiteX207" fmla="*/ 2141783 w 4162401"/>
              <a:gd name="connsiteY207" fmla="*/ 6535534 h 8346397"/>
              <a:gd name="connsiteX208" fmla="*/ 2103683 w 4162401"/>
              <a:gd name="connsiteY208" fmla="*/ 6587922 h 8346397"/>
              <a:gd name="connsiteX209" fmla="*/ 2072727 w 4162401"/>
              <a:gd name="connsiteY209" fmla="*/ 6683172 h 8346397"/>
              <a:gd name="connsiteX210" fmla="*/ 2039389 w 4162401"/>
              <a:gd name="connsiteY210" fmla="*/ 6747465 h 8346397"/>
              <a:gd name="connsiteX211" fmla="*/ 2051296 w 4162401"/>
              <a:gd name="connsiteY211" fmla="*/ 6809378 h 8346397"/>
              <a:gd name="connsiteX212" fmla="*/ 2184646 w 4162401"/>
              <a:gd name="connsiteY212" fmla="*/ 6921297 h 8346397"/>
              <a:gd name="connsiteX213" fmla="*/ 2253702 w 4162401"/>
              <a:gd name="connsiteY213" fmla="*/ 6954634 h 8346397"/>
              <a:gd name="connsiteX214" fmla="*/ 2237033 w 4162401"/>
              <a:gd name="connsiteY214" fmla="*/ 6978447 h 8346397"/>
              <a:gd name="connsiteX215" fmla="*/ 2201315 w 4162401"/>
              <a:gd name="connsiteY215" fmla="*/ 6997497 h 8346397"/>
              <a:gd name="connsiteX216" fmla="*/ 2234652 w 4162401"/>
              <a:gd name="connsiteY216" fmla="*/ 7073697 h 8346397"/>
              <a:gd name="connsiteX217" fmla="*/ 2203696 w 4162401"/>
              <a:gd name="connsiteY217" fmla="*/ 7095128 h 8346397"/>
              <a:gd name="connsiteX218" fmla="*/ 2098921 w 4162401"/>
              <a:gd name="connsiteY218" fmla="*/ 7033215 h 8346397"/>
              <a:gd name="connsiteX219" fmla="*/ 2056058 w 4162401"/>
              <a:gd name="connsiteY219" fmla="*/ 7059409 h 8346397"/>
              <a:gd name="connsiteX220" fmla="*/ 1996527 w 4162401"/>
              <a:gd name="connsiteY220" fmla="*/ 6957015 h 8346397"/>
              <a:gd name="connsiteX221" fmla="*/ 1879846 w 4162401"/>
              <a:gd name="connsiteY221" fmla="*/ 6983209 h 8346397"/>
              <a:gd name="connsiteX222" fmla="*/ 1815552 w 4162401"/>
              <a:gd name="connsiteY222" fmla="*/ 6987972 h 8346397"/>
              <a:gd name="connsiteX223" fmla="*/ 1765546 w 4162401"/>
              <a:gd name="connsiteY223" fmla="*/ 6983210 h 8346397"/>
              <a:gd name="connsiteX224" fmla="*/ 1708396 w 4162401"/>
              <a:gd name="connsiteY224" fmla="*/ 7028453 h 8346397"/>
              <a:gd name="connsiteX225" fmla="*/ 1529802 w 4162401"/>
              <a:gd name="connsiteY225" fmla="*/ 6987972 h 8346397"/>
              <a:gd name="connsiteX226" fmla="*/ 1553614 w 4162401"/>
              <a:gd name="connsiteY226" fmla="*/ 7114178 h 8346397"/>
              <a:gd name="connsiteX227" fmla="*/ 1477415 w 4162401"/>
              <a:gd name="connsiteY227" fmla="*/ 7159422 h 8346397"/>
              <a:gd name="connsiteX228" fmla="*/ 1415502 w 4162401"/>
              <a:gd name="connsiteY228" fmla="*/ 7226096 h 8346397"/>
              <a:gd name="connsiteX229" fmla="*/ 1265483 w 4162401"/>
              <a:gd name="connsiteY229" fmla="*/ 7218953 h 8346397"/>
              <a:gd name="connsiteX230" fmla="*/ 1213096 w 4162401"/>
              <a:gd name="connsiteY230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263352 w 4162401"/>
              <a:gd name="connsiteY21" fmla="*/ 3978070 h 8346397"/>
              <a:gd name="connsiteX22" fmla="*/ 3215727 w 4162401"/>
              <a:gd name="connsiteY22" fmla="*/ 3963782 h 8346397"/>
              <a:gd name="connsiteX23" fmla="*/ 3227633 w 4162401"/>
              <a:gd name="connsiteY23" fmla="*/ 3937588 h 8346397"/>
              <a:gd name="connsiteX24" fmla="*/ 3275259 w 4162401"/>
              <a:gd name="connsiteY24" fmla="*/ 3913776 h 8346397"/>
              <a:gd name="connsiteX25" fmla="*/ 3127621 w 4162401"/>
              <a:gd name="connsiteY25" fmla="*/ 3851863 h 8346397"/>
              <a:gd name="connsiteX26" fmla="*/ 2996652 w 4162401"/>
              <a:gd name="connsiteY26" fmla="*/ 3739945 h 8346397"/>
              <a:gd name="connsiteX27" fmla="*/ 2591839 w 4162401"/>
              <a:gd name="connsiteY27" fmla="*/ 3354183 h 8346397"/>
              <a:gd name="connsiteX28" fmla="*/ 2468015 w 4162401"/>
              <a:gd name="connsiteY28" fmla="*/ 3049382 h 8346397"/>
              <a:gd name="connsiteX29" fmla="*/ 2432296 w 4162401"/>
              <a:gd name="connsiteY29" fmla="*/ 2961276 h 8346397"/>
              <a:gd name="connsiteX30" fmla="*/ 2387052 w 4162401"/>
              <a:gd name="connsiteY30" fmla="*/ 2954132 h 8346397"/>
              <a:gd name="connsiteX31" fmla="*/ 2365621 w 4162401"/>
              <a:gd name="connsiteY31" fmla="*/ 2958895 h 8346397"/>
              <a:gd name="connsiteX32" fmla="*/ 2315615 w 4162401"/>
              <a:gd name="connsiteY32" fmla="*/ 2896982 h 8346397"/>
              <a:gd name="connsiteX33" fmla="*/ 2234652 w 4162401"/>
              <a:gd name="connsiteY33" fmla="*/ 2880313 h 8346397"/>
              <a:gd name="connsiteX34" fmla="*/ 2182265 w 4162401"/>
              <a:gd name="connsiteY34" fmla="*/ 2811257 h 8346397"/>
              <a:gd name="connsiteX35" fmla="*/ 2115590 w 4162401"/>
              <a:gd name="connsiteY35" fmla="*/ 2727913 h 8346397"/>
              <a:gd name="connsiteX36" fmla="*/ 2091777 w 4162401"/>
              <a:gd name="connsiteY36" fmla="*/ 2670763 h 8346397"/>
              <a:gd name="connsiteX37" fmla="*/ 2006845 w 4162401"/>
              <a:gd name="connsiteY37" fmla="*/ 2527095 h 8346397"/>
              <a:gd name="connsiteX38" fmla="*/ 1953665 w 4162401"/>
              <a:gd name="connsiteY38" fmla="*/ 2451688 h 8346397"/>
              <a:gd name="connsiteX39" fmla="*/ 2006052 w 4162401"/>
              <a:gd name="connsiteY39" fmla="*/ 2337388 h 8346397"/>
              <a:gd name="connsiteX40" fmla="*/ 2072727 w 4162401"/>
              <a:gd name="connsiteY40" fmla="*/ 2256426 h 8346397"/>
              <a:gd name="connsiteX41" fmla="*/ 2056058 w 4162401"/>
              <a:gd name="connsiteY41" fmla="*/ 2223088 h 8346397"/>
              <a:gd name="connsiteX42" fmla="*/ 2067965 w 4162401"/>
              <a:gd name="connsiteY42" fmla="*/ 2130220 h 8346397"/>
              <a:gd name="connsiteX43" fmla="*/ 2137021 w 4162401"/>
              <a:gd name="connsiteY43" fmla="*/ 1992107 h 8346397"/>
              <a:gd name="connsiteX44" fmla="*/ 2165596 w 4162401"/>
              <a:gd name="connsiteY44" fmla="*/ 1944482 h 8346397"/>
              <a:gd name="connsiteX45" fmla="*/ 2203696 w 4162401"/>
              <a:gd name="connsiteY45" fmla="*/ 1937338 h 8346397"/>
              <a:gd name="connsiteX46" fmla="*/ 2198933 w 4162401"/>
              <a:gd name="connsiteY46" fmla="*/ 1906382 h 8346397"/>
              <a:gd name="connsiteX47" fmla="*/ 2406102 w 4162401"/>
              <a:gd name="connsiteY47" fmla="*/ 1782557 h 8346397"/>
              <a:gd name="connsiteX48" fmla="*/ 2494208 w 4162401"/>
              <a:gd name="connsiteY48" fmla="*/ 1715882 h 8346397"/>
              <a:gd name="connsiteX49" fmla="*/ 2513258 w 4162401"/>
              <a:gd name="connsiteY49" fmla="*/ 1630157 h 8346397"/>
              <a:gd name="connsiteX50" fmla="*/ 2522784 w 4162401"/>
              <a:gd name="connsiteY50" fmla="*/ 1584913 h 8346397"/>
              <a:gd name="connsiteX51" fmla="*/ 2577552 w 4162401"/>
              <a:gd name="connsiteY51" fmla="*/ 1527763 h 8346397"/>
              <a:gd name="connsiteX52" fmla="*/ 2606127 w 4162401"/>
              <a:gd name="connsiteY52" fmla="*/ 1499188 h 8346397"/>
              <a:gd name="connsiteX53" fmla="*/ 2634702 w 4162401"/>
              <a:gd name="connsiteY53" fmla="*/ 1492045 h 8346397"/>
              <a:gd name="connsiteX54" fmla="*/ 2672802 w 4162401"/>
              <a:gd name="connsiteY54" fmla="*/ 1368220 h 8346397"/>
              <a:gd name="connsiteX55" fmla="*/ 2806153 w 4162401"/>
              <a:gd name="connsiteY55" fmla="*/ 1334883 h 8346397"/>
              <a:gd name="connsiteX56" fmla="*/ 2944265 w 4162401"/>
              <a:gd name="connsiteY56" fmla="*/ 1325357 h 8346397"/>
              <a:gd name="connsiteX57" fmla="*/ 2968077 w 4162401"/>
              <a:gd name="connsiteY57" fmla="*/ 1206295 h 8346397"/>
              <a:gd name="connsiteX58" fmla="*/ 3049040 w 4162401"/>
              <a:gd name="connsiteY58" fmla="*/ 1169783 h 8346397"/>
              <a:gd name="connsiteX59" fmla="*/ 3153814 w 4162401"/>
              <a:gd name="connsiteY59" fmla="*/ 1125332 h 8346397"/>
              <a:gd name="connsiteX60" fmla="*/ 3225252 w 4162401"/>
              <a:gd name="connsiteY60" fmla="*/ 1049132 h 8346397"/>
              <a:gd name="connsiteX61" fmla="*/ 3310977 w 4162401"/>
              <a:gd name="connsiteY61" fmla="*/ 996745 h 8346397"/>
              <a:gd name="connsiteX62" fmla="*/ 3056977 w 4162401"/>
              <a:gd name="connsiteY62" fmla="*/ 982457 h 8346397"/>
              <a:gd name="connsiteX63" fmla="*/ 2958552 w 4162401"/>
              <a:gd name="connsiteY63" fmla="*/ 976107 h 8346397"/>
              <a:gd name="connsiteX64" fmla="*/ 2926802 w 4162401"/>
              <a:gd name="connsiteY64" fmla="*/ 906257 h 8346397"/>
              <a:gd name="connsiteX65" fmla="*/ 2866477 w 4162401"/>
              <a:gd name="connsiteY65" fmla="*/ 893559 h 8346397"/>
              <a:gd name="connsiteX66" fmla="*/ 2799802 w 4162401"/>
              <a:gd name="connsiteY66" fmla="*/ 874507 h 8346397"/>
              <a:gd name="connsiteX67" fmla="*/ 2761702 w 4162401"/>
              <a:gd name="connsiteY67" fmla="*/ 807832 h 8346397"/>
              <a:gd name="connsiteX68" fmla="*/ 2609302 w 4162401"/>
              <a:gd name="connsiteY68" fmla="*/ 760207 h 8346397"/>
              <a:gd name="connsiteX69" fmla="*/ 2580727 w 4162401"/>
              <a:gd name="connsiteY69" fmla="*/ 604632 h 8346397"/>
              <a:gd name="connsiteX70" fmla="*/ 2526752 w 4162401"/>
              <a:gd name="connsiteY70" fmla="*/ 531609 h 8346397"/>
              <a:gd name="connsiteX71" fmla="*/ 2596602 w 4162401"/>
              <a:gd name="connsiteY71" fmla="*/ 407782 h 8346397"/>
              <a:gd name="connsiteX72" fmla="*/ 2629939 w 4162401"/>
              <a:gd name="connsiteY72" fmla="*/ 310947 h 8346397"/>
              <a:gd name="connsiteX73" fmla="*/ 2517227 w 4162401"/>
              <a:gd name="connsiteY73" fmla="*/ 239507 h 8346397"/>
              <a:gd name="connsiteX74" fmla="*/ 2402927 w 4162401"/>
              <a:gd name="connsiteY74" fmla="*/ 271257 h 8346397"/>
              <a:gd name="connsiteX75" fmla="*/ 2275927 w 4162401"/>
              <a:gd name="connsiteY75" fmla="*/ 198232 h 8346397"/>
              <a:gd name="connsiteX76" fmla="*/ 2133052 w 4162401"/>
              <a:gd name="connsiteY76" fmla="*/ 233157 h 8346397"/>
              <a:gd name="connsiteX77" fmla="*/ 1913977 w 4162401"/>
              <a:gd name="connsiteY77" fmla="*/ 36309 h 8346397"/>
              <a:gd name="connsiteX78" fmla="*/ 1777452 w 4162401"/>
              <a:gd name="connsiteY78" fmla="*/ 13289 h 8346397"/>
              <a:gd name="connsiteX79" fmla="*/ 1703633 w 4162401"/>
              <a:gd name="connsiteY79" fmla="*/ 41864 h 8346397"/>
              <a:gd name="connsiteX80" fmla="*/ 1615527 w 4162401"/>
              <a:gd name="connsiteY80" fmla="*/ 75203 h 8346397"/>
              <a:gd name="connsiteX81" fmla="*/ 1515515 w 4162401"/>
              <a:gd name="connsiteY81" fmla="*/ 129971 h 8346397"/>
              <a:gd name="connsiteX82" fmla="*/ 1525040 w 4162401"/>
              <a:gd name="connsiteY82" fmla="*/ 194264 h 8346397"/>
              <a:gd name="connsiteX83" fmla="*/ 1505990 w 4162401"/>
              <a:gd name="connsiteY83" fmla="*/ 251415 h 8346397"/>
              <a:gd name="connsiteX84" fmla="*/ 1413121 w 4162401"/>
              <a:gd name="connsiteY84" fmla="*/ 270464 h 8346397"/>
              <a:gd name="connsiteX85" fmla="*/ 1339302 w 4162401"/>
              <a:gd name="connsiteY85" fmla="*/ 306184 h 8346397"/>
              <a:gd name="connsiteX86" fmla="*/ 1260721 w 4162401"/>
              <a:gd name="connsiteY86" fmla="*/ 346665 h 8346397"/>
              <a:gd name="connsiteX87" fmla="*/ 1191665 w 4162401"/>
              <a:gd name="connsiteY87" fmla="*/ 272847 h 8346397"/>
              <a:gd name="connsiteX88" fmla="*/ 1082127 w 4162401"/>
              <a:gd name="connsiteY88" fmla="*/ 353809 h 8346397"/>
              <a:gd name="connsiteX89" fmla="*/ 1020215 w 4162401"/>
              <a:gd name="connsiteY89" fmla="*/ 420484 h 8346397"/>
              <a:gd name="connsiteX90" fmla="*/ 858290 w 4162401"/>
              <a:gd name="connsiteY90" fmla="*/ 301422 h 8346397"/>
              <a:gd name="connsiteX91" fmla="*/ 796377 w 4162401"/>
              <a:gd name="connsiteY91" fmla="*/ 406196 h 8346397"/>
              <a:gd name="connsiteX92" fmla="*/ 755896 w 4162401"/>
              <a:gd name="connsiteY92" fmla="*/ 341903 h 8346397"/>
              <a:gd name="connsiteX93" fmla="*/ 689221 w 4162401"/>
              <a:gd name="connsiteY93" fmla="*/ 270465 h 8346397"/>
              <a:gd name="connsiteX94" fmla="*/ 667790 w 4162401"/>
              <a:gd name="connsiteY94" fmla="*/ 313328 h 8346397"/>
              <a:gd name="connsiteX95" fmla="*/ 620165 w 4162401"/>
              <a:gd name="connsiteY95" fmla="*/ 382384 h 8346397"/>
              <a:gd name="connsiteX96" fmla="*/ 589208 w 4162401"/>
              <a:gd name="connsiteY96" fmla="*/ 396672 h 8346397"/>
              <a:gd name="connsiteX97" fmla="*/ 498721 w 4162401"/>
              <a:gd name="connsiteY97" fmla="*/ 482397 h 8346397"/>
              <a:gd name="connsiteX98" fmla="*/ 396327 w 4162401"/>
              <a:gd name="connsiteY98" fmla="*/ 380003 h 8346397"/>
              <a:gd name="connsiteX99" fmla="*/ 243927 w 4162401"/>
              <a:gd name="connsiteY99" fmla="*/ 294278 h 8346397"/>
              <a:gd name="connsiteX100" fmla="*/ 174871 w 4162401"/>
              <a:gd name="connsiteY100" fmla="*/ 327615 h 8346397"/>
              <a:gd name="connsiteX101" fmla="*/ 127246 w 4162401"/>
              <a:gd name="connsiteY101" fmla="*/ 410959 h 8346397"/>
              <a:gd name="connsiteX102" fmla="*/ 43902 w 4162401"/>
              <a:gd name="connsiteY102" fmla="*/ 472872 h 8346397"/>
              <a:gd name="connsiteX103" fmla="*/ 8183 w 4162401"/>
              <a:gd name="connsiteY103" fmla="*/ 484778 h 8346397"/>
              <a:gd name="connsiteX104" fmla="*/ 198683 w 4162401"/>
              <a:gd name="connsiteY104" fmla="*/ 689565 h 8346397"/>
              <a:gd name="connsiteX105" fmla="*/ 265359 w 4162401"/>
              <a:gd name="connsiteY105" fmla="*/ 706234 h 8346397"/>
              <a:gd name="connsiteX106" fmla="*/ 298697 w 4162401"/>
              <a:gd name="connsiteY106" fmla="*/ 730047 h 8346397"/>
              <a:gd name="connsiteX107" fmla="*/ 296315 w 4162401"/>
              <a:gd name="connsiteY107" fmla="*/ 901496 h 8346397"/>
              <a:gd name="connsiteX108" fmla="*/ 362990 w 4162401"/>
              <a:gd name="connsiteY108" fmla="*/ 906259 h 8346397"/>
              <a:gd name="connsiteX109" fmla="*/ 401090 w 4162401"/>
              <a:gd name="connsiteY109" fmla="*/ 856253 h 8346397"/>
              <a:gd name="connsiteX110" fmla="*/ 482052 w 4162401"/>
              <a:gd name="connsiteY110" fmla="*/ 894353 h 8346397"/>
              <a:gd name="connsiteX111" fmla="*/ 420140 w 4162401"/>
              <a:gd name="connsiteY111" fmla="*/ 1039609 h 8346397"/>
              <a:gd name="connsiteX112" fmla="*/ 434427 w 4162401"/>
              <a:gd name="connsiteY112" fmla="*/ 1087234 h 8346397"/>
              <a:gd name="connsiteX113" fmla="*/ 379658 w 4162401"/>
              <a:gd name="connsiteY113" fmla="*/ 1139622 h 8346397"/>
              <a:gd name="connsiteX114" fmla="*/ 415377 w 4162401"/>
              <a:gd name="connsiteY114" fmla="*/ 1168196 h 8346397"/>
              <a:gd name="connsiteX115" fmla="*/ 486815 w 4162401"/>
              <a:gd name="connsiteY115" fmla="*/ 1256303 h 8346397"/>
              <a:gd name="connsiteX116" fmla="*/ 527296 w 4162401"/>
              <a:gd name="connsiteY116" fmla="*/ 1344409 h 8346397"/>
              <a:gd name="connsiteX117" fmla="*/ 636833 w 4162401"/>
              <a:gd name="connsiteY117" fmla="*/ 1396797 h 8346397"/>
              <a:gd name="connsiteX118" fmla="*/ 746371 w 4162401"/>
              <a:gd name="connsiteY118" fmla="*/ 1420609 h 8346397"/>
              <a:gd name="connsiteX119" fmla="*/ 829715 w 4162401"/>
              <a:gd name="connsiteY119" fmla="*/ 1468234 h 8346397"/>
              <a:gd name="connsiteX120" fmla="*/ 913058 w 4162401"/>
              <a:gd name="connsiteY120" fmla="*/ 1442040 h 8346397"/>
              <a:gd name="connsiteX121" fmla="*/ 994021 w 4162401"/>
              <a:gd name="connsiteY121" fmla="*/ 1368222 h 8346397"/>
              <a:gd name="connsiteX122" fmla="*/ 1103558 w 4162401"/>
              <a:gd name="connsiteY122" fmla="*/ 1351553 h 8346397"/>
              <a:gd name="connsiteX123" fmla="*/ 1170233 w 4162401"/>
              <a:gd name="connsiteY123" fmla="*/ 1356315 h 8346397"/>
              <a:gd name="connsiteX124" fmla="*/ 1329777 w 4162401"/>
              <a:gd name="connsiteY124" fmla="*/ 1465853 h 8346397"/>
              <a:gd name="connsiteX125" fmla="*/ 1389308 w 4162401"/>
              <a:gd name="connsiteY125" fmla="*/ 1494428 h 8346397"/>
              <a:gd name="connsiteX126" fmla="*/ 1260721 w 4162401"/>
              <a:gd name="connsiteY126" fmla="*/ 1596822 h 8346397"/>
              <a:gd name="connsiteX127" fmla="*/ 1263102 w 4162401"/>
              <a:gd name="connsiteY127" fmla="*/ 1661115 h 8346397"/>
              <a:gd name="connsiteX128" fmla="*/ 1425027 w 4162401"/>
              <a:gd name="connsiteY128" fmla="*/ 1613490 h 8346397"/>
              <a:gd name="connsiteX129" fmla="*/ 1386927 w 4162401"/>
              <a:gd name="connsiteY129" fmla="*/ 1677784 h 8346397"/>
              <a:gd name="connsiteX130" fmla="*/ 1405977 w 4162401"/>
              <a:gd name="connsiteY130" fmla="*/ 1751603 h 8346397"/>
              <a:gd name="connsiteX131" fmla="*/ 1517896 w 4162401"/>
              <a:gd name="connsiteY131" fmla="*/ 1787322 h 8346397"/>
              <a:gd name="connsiteX132" fmla="*/ 1591715 w 4162401"/>
              <a:gd name="connsiteY132" fmla="*/ 1803990 h 8346397"/>
              <a:gd name="connsiteX133" fmla="*/ 1501227 w 4162401"/>
              <a:gd name="connsiteY133" fmla="*/ 1934959 h 8346397"/>
              <a:gd name="connsiteX134" fmla="*/ 1494083 w 4162401"/>
              <a:gd name="connsiteY134" fmla="*/ 1984965 h 8346397"/>
              <a:gd name="connsiteX135" fmla="*/ 1422646 w 4162401"/>
              <a:gd name="connsiteY135" fmla="*/ 2020684 h 8346397"/>
              <a:gd name="connsiteX136" fmla="*/ 1391690 w 4162401"/>
              <a:gd name="connsiteY136" fmla="*/ 2082597 h 8346397"/>
              <a:gd name="connsiteX137" fmla="*/ 1260721 w 4162401"/>
              <a:gd name="connsiteY137" fmla="*/ 2056403 h 8346397"/>
              <a:gd name="connsiteX138" fmla="*/ 1139277 w 4162401"/>
              <a:gd name="connsiteY138" fmla="*/ 2056402 h 8346397"/>
              <a:gd name="connsiteX139" fmla="*/ 1072602 w 4162401"/>
              <a:gd name="connsiteY139" fmla="*/ 2084978 h 8346397"/>
              <a:gd name="connsiteX140" fmla="*/ 1065458 w 4162401"/>
              <a:gd name="connsiteY140" fmla="*/ 2184990 h 8346397"/>
              <a:gd name="connsiteX141" fmla="*/ 977352 w 4162401"/>
              <a:gd name="connsiteY141" fmla="*/ 2273097 h 8346397"/>
              <a:gd name="connsiteX142" fmla="*/ 1120227 w 4162401"/>
              <a:gd name="connsiteY142" fmla="*/ 2335009 h 8346397"/>
              <a:gd name="connsiteX143" fmla="*/ 1170234 w 4162401"/>
              <a:gd name="connsiteY143" fmla="*/ 2370727 h 8346397"/>
              <a:gd name="connsiteX144" fmla="*/ 1222621 w 4162401"/>
              <a:gd name="connsiteY144" fmla="*/ 2387397 h 8346397"/>
              <a:gd name="connsiteX145" fmla="*/ 1272627 w 4162401"/>
              <a:gd name="connsiteY145" fmla="*/ 2437403 h 8346397"/>
              <a:gd name="connsiteX146" fmla="*/ 1329777 w 4162401"/>
              <a:gd name="connsiteY146" fmla="*/ 2458834 h 8346397"/>
              <a:gd name="connsiteX147" fmla="*/ 1422646 w 4162401"/>
              <a:gd name="connsiteY147" fmla="*/ 2535034 h 8346397"/>
              <a:gd name="connsiteX148" fmla="*/ 1508371 w 4162401"/>
              <a:gd name="connsiteY148" fmla="*/ 2568373 h 8346397"/>
              <a:gd name="connsiteX149" fmla="*/ 1641721 w 4162401"/>
              <a:gd name="connsiteY149" fmla="*/ 2716009 h 8346397"/>
              <a:gd name="connsiteX150" fmla="*/ 1725065 w 4162401"/>
              <a:gd name="connsiteY150" fmla="*/ 2870790 h 8346397"/>
              <a:gd name="connsiteX151" fmla="*/ 1850477 w 4162401"/>
              <a:gd name="connsiteY151" fmla="*/ 2931907 h 8346397"/>
              <a:gd name="connsiteX152" fmla="*/ 1896514 w 4162401"/>
              <a:gd name="connsiteY152" fmla="*/ 2977947 h 8346397"/>
              <a:gd name="connsiteX153" fmla="*/ 1927471 w 4162401"/>
              <a:gd name="connsiteY153" fmla="*/ 3082722 h 8346397"/>
              <a:gd name="connsiteX154" fmla="*/ 1989383 w 4162401"/>
              <a:gd name="connsiteY154" fmla="*/ 3185115 h 8346397"/>
              <a:gd name="connsiteX155" fmla="*/ 2051296 w 4162401"/>
              <a:gd name="connsiteY155" fmla="*/ 3223215 h 8346397"/>
              <a:gd name="connsiteX156" fmla="*/ 2182265 w 4162401"/>
              <a:gd name="connsiteY156" fmla="*/ 3370853 h 8346397"/>
              <a:gd name="connsiteX157" fmla="*/ 2325139 w 4162401"/>
              <a:gd name="connsiteY157" fmla="*/ 3447053 h 8346397"/>
              <a:gd name="connsiteX158" fmla="*/ 2384671 w 4162401"/>
              <a:gd name="connsiteY158" fmla="*/ 3532778 h 8346397"/>
              <a:gd name="connsiteX159" fmla="*/ 2432296 w 4162401"/>
              <a:gd name="connsiteY159" fmla="*/ 3599453 h 8346397"/>
              <a:gd name="connsiteX160" fmla="*/ 2479921 w 4162401"/>
              <a:gd name="connsiteY160" fmla="*/ 3589929 h 8346397"/>
              <a:gd name="connsiteX161" fmla="*/ 2484683 w 4162401"/>
              <a:gd name="connsiteY161" fmla="*/ 3742328 h 8346397"/>
              <a:gd name="connsiteX162" fmla="*/ 2537071 w 4162401"/>
              <a:gd name="connsiteY162" fmla="*/ 3835197 h 8346397"/>
              <a:gd name="connsiteX163" fmla="*/ 2529927 w 4162401"/>
              <a:gd name="connsiteY163" fmla="*/ 3873297 h 8346397"/>
              <a:gd name="connsiteX164" fmla="*/ 2598983 w 4162401"/>
              <a:gd name="connsiteY164" fmla="*/ 3909015 h 8346397"/>
              <a:gd name="connsiteX165" fmla="*/ 2656133 w 4162401"/>
              <a:gd name="connsiteY165" fmla="*/ 3854247 h 8346397"/>
              <a:gd name="connsiteX166" fmla="*/ 2689471 w 4162401"/>
              <a:gd name="connsiteY166" fmla="*/ 3937590 h 8346397"/>
              <a:gd name="connsiteX167" fmla="*/ 2734715 w 4162401"/>
              <a:gd name="connsiteY167" fmla="*/ 3982834 h 8346397"/>
              <a:gd name="connsiteX168" fmla="*/ 2808533 w 4162401"/>
              <a:gd name="connsiteY168" fmla="*/ 4006647 h 8346397"/>
              <a:gd name="connsiteX169" fmla="*/ 2860921 w 4162401"/>
              <a:gd name="connsiteY169" fmla="*/ 4075703 h 8346397"/>
              <a:gd name="connsiteX170" fmla="*/ 2946646 w 4162401"/>
              <a:gd name="connsiteY170" fmla="*/ 4130472 h 8346397"/>
              <a:gd name="connsiteX171" fmla="*/ 2999033 w 4162401"/>
              <a:gd name="connsiteY171" fmla="*/ 4163809 h 8346397"/>
              <a:gd name="connsiteX172" fmla="*/ 2870446 w 4162401"/>
              <a:gd name="connsiteY172" fmla="*/ 4256678 h 8346397"/>
              <a:gd name="connsiteX173" fmla="*/ 2868064 w 4162401"/>
              <a:gd name="connsiteY173" fmla="*/ 4311446 h 8346397"/>
              <a:gd name="connsiteX174" fmla="*/ 2970458 w 4162401"/>
              <a:gd name="connsiteY174" fmla="*/ 4428128 h 8346397"/>
              <a:gd name="connsiteX175" fmla="*/ 3065708 w 4162401"/>
              <a:gd name="connsiteY175" fmla="*/ 4490040 h 8346397"/>
              <a:gd name="connsiteX176" fmla="*/ 3096665 w 4162401"/>
              <a:gd name="connsiteY176" fmla="*/ 4528140 h 8346397"/>
              <a:gd name="connsiteX177" fmla="*/ 3082377 w 4162401"/>
              <a:gd name="connsiteY177" fmla="*/ 4609103 h 8346397"/>
              <a:gd name="connsiteX178" fmla="*/ 3077615 w 4162401"/>
              <a:gd name="connsiteY178" fmla="*/ 4692447 h 8346397"/>
              <a:gd name="connsiteX179" fmla="*/ 3034752 w 4162401"/>
              <a:gd name="connsiteY179" fmla="*/ 4701972 h 8346397"/>
              <a:gd name="connsiteX180" fmla="*/ 3008558 w 4162401"/>
              <a:gd name="connsiteY180" fmla="*/ 4718640 h 8346397"/>
              <a:gd name="connsiteX181" fmla="*/ 3053802 w 4162401"/>
              <a:gd name="connsiteY181" fmla="*/ 4795632 h 8346397"/>
              <a:gd name="connsiteX182" fmla="*/ 3037133 w 4162401"/>
              <a:gd name="connsiteY182" fmla="*/ 4868659 h 8346397"/>
              <a:gd name="connsiteX183" fmla="*/ 3020465 w 4162401"/>
              <a:gd name="connsiteY183" fmla="*/ 5004390 h 8346397"/>
              <a:gd name="connsiteX184" fmla="*/ 2982365 w 4162401"/>
              <a:gd name="connsiteY184" fmla="*/ 5044872 h 8346397"/>
              <a:gd name="connsiteX185" fmla="*/ 2965696 w 4162401"/>
              <a:gd name="connsiteY185" fmla="*/ 5166315 h 8346397"/>
              <a:gd name="connsiteX186" fmla="*/ 2937121 w 4162401"/>
              <a:gd name="connsiteY186" fmla="*/ 5285378 h 8346397"/>
              <a:gd name="connsiteX187" fmla="*/ 2989508 w 4162401"/>
              <a:gd name="connsiteY187" fmla="*/ 5302047 h 8346397"/>
              <a:gd name="connsiteX188" fmla="*/ 2987127 w 4162401"/>
              <a:gd name="connsiteY188" fmla="*/ 5347290 h 8346397"/>
              <a:gd name="connsiteX189" fmla="*/ 2984746 w 4162401"/>
              <a:gd name="connsiteY189" fmla="*/ 5402059 h 8346397"/>
              <a:gd name="connsiteX190" fmla="*/ 3041896 w 4162401"/>
              <a:gd name="connsiteY190" fmla="*/ 5471115 h 8346397"/>
              <a:gd name="connsiteX191" fmla="*/ 3089521 w 4162401"/>
              <a:gd name="connsiteY191" fmla="*/ 5597322 h 8346397"/>
              <a:gd name="connsiteX192" fmla="*/ 2996652 w 4162401"/>
              <a:gd name="connsiteY192" fmla="*/ 5887834 h 8346397"/>
              <a:gd name="connsiteX193" fmla="*/ 3018083 w 4162401"/>
              <a:gd name="connsiteY193" fmla="*/ 5942603 h 8346397"/>
              <a:gd name="connsiteX194" fmla="*/ 3044277 w 4162401"/>
              <a:gd name="connsiteY194" fmla="*/ 5994990 h 8346397"/>
              <a:gd name="connsiteX195" fmla="*/ 3049040 w 4162401"/>
              <a:gd name="connsiteY195" fmla="*/ 6099765 h 8346397"/>
              <a:gd name="connsiteX196" fmla="*/ 3028402 w 4162401"/>
              <a:gd name="connsiteY196" fmla="*/ 6195807 h 8346397"/>
              <a:gd name="connsiteX197" fmla="*/ 2956170 w 4162401"/>
              <a:gd name="connsiteY197" fmla="*/ 6259310 h 8346397"/>
              <a:gd name="connsiteX198" fmla="*/ 2920452 w 4162401"/>
              <a:gd name="connsiteY198" fmla="*/ 6240259 h 8346397"/>
              <a:gd name="connsiteX199" fmla="*/ 2849015 w 4162401"/>
              <a:gd name="connsiteY199" fmla="*/ 6252165 h 8346397"/>
              <a:gd name="connsiteX200" fmla="*/ 2713283 w 4162401"/>
              <a:gd name="connsiteY200" fmla="*/ 6364084 h 8346397"/>
              <a:gd name="connsiteX201" fmla="*/ 2606127 w 4162401"/>
              <a:gd name="connsiteY201" fmla="*/ 6349797 h 8346397"/>
              <a:gd name="connsiteX202" fmla="*/ 2575171 w 4162401"/>
              <a:gd name="connsiteY202" fmla="*/ 6378372 h 8346397"/>
              <a:gd name="connsiteX203" fmla="*/ 2508495 w 4162401"/>
              <a:gd name="connsiteY203" fmla="*/ 6423614 h 8346397"/>
              <a:gd name="connsiteX204" fmla="*/ 2391815 w 4162401"/>
              <a:gd name="connsiteY204" fmla="*/ 6411709 h 8346397"/>
              <a:gd name="connsiteX205" fmla="*/ 2368002 w 4162401"/>
              <a:gd name="connsiteY205" fmla="*/ 6528390 h 8346397"/>
              <a:gd name="connsiteX206" fmla="*/ 2363240 w 4162401"/>
              <a:gd name="connsiteY206" fmla="*/ 6564109 h 8346397"/>
              <a:gd name="connsiteX207" fmla="*/ 2339428 w 4162401"/>
              <a:gd name="connsiteY207" fmla="*/ 6583159 h 8346397"/>
              <a:gd name="connsiteX208" fmla="*/ 2141783 w 4162401"/>
              <a:gd name="connsiteY208" fmla="*/ 6535534 h 8346397"/>
              <a:gd name="connsiteX209" fmla="*/ 2103683 w 4162401"/>
              <a:gd name="connsiteY209" fmla="*/ 6587922 h 8346397"/>
              <a:gd name="connsiteX210" fmla="*/ 2072727 w 4162401"/>
              <a:gd name="connsiteY210" fmla="*/ 6683172 h 8346397"/>
              <a:gd name="connsiteX211" fmla="*/ 2039389 w 4162401"/>
              <a:gd name="connsiteY211" fmla="*/ 6747465 h 8346397"/>
              <a:gd name="connsiteX212" fmla="*/ 2051296 w 4162401"/>
              <a:gd name="connsiteY212" fmla="*/ 6809378 h 8346397"/>
              <a:gd name="connsiteX213" fmla="*/ 2184646 w 4162401"/>
              <a:gd name="connsiteY213" fmla="*/ 6921297 h 8346397"/>
              <a:gd name="connsiteX214" fmla="*/ 2253702 w 4162401"/>
              <a:gd name="connsiteY214" fmla="*/ 6954634 h 8346397"/>
              <a:gd name="connsiteX215" fmla="*/ 2237033 w 4162401"/>
              <a:gd name="connsiteY215" fmla="*/ 6978447 h 8346397"/>
              <a:gd name="connsiteX216" fmla="*/ 2201315 w 4162401"/>
              <a:gd name="connsiteY216" fmla="*/ 6997497 h 8346397"/>
              <a:gd name="connsiteX217" fmla="*/ 2234652 w 4162401"/>
              <a:gd name="connsiteY217" fmla="*/ 7073697 h 8346397"/>
              <a:gd name="connsiteX218" fmla="*/ 2203696 w 4162401"/>
              <a:gd name="connsiteY218" fmla="*/ 7095128 h 8346397"/>
              <a:gd name="connsiteX219" fmla="*/ 2098921 w 4162401"/>
              <a:gd name="connsiteY219" fmla="*/ 7033215 h 8346397"/>
              <a:gd name="connsiteX220" fmla="*/ 2056058 w 4162401"/>
              <a:gd name="connsiteY220" fmla="*/ 7059409 h 8346397"/>
              <a:gd name="connsiteX221" fmla="*/ 1996527 w 4162401"/>
              <a:gd name="connsiteY221" fmla="*/ 6957015 h 8346397"/>
              <a:gd name="connsiteX222" fmla="*/ 1879846 w 4162401"/>
              <a:gd name="connsiteY222" fmla="*/ 6983209 h 8346397"/>
              <a:gd name="connsiteX223" fmla="*/ 1815552 w 4162401"/>
              <a:gd name="connsiteY223" fmla="*/ 6987972 h 8346397"/>
              <a:gd name="connsiteX224" fmla="*/ 1765546 w 4162401"/>
              <a:gd name="connsiteY224" fmla="*/ 6983210 h 8346397"/>
              <a:gd name="connsiteX225" fmla="*/ 1708396 w 4162401"/>
              <a:gd name="connsiteY225" fmla="*/ 7028453 h 8346397"/>
              <a:gd name="connsiteX226" fmla="*/ 1529802 w 4162401"/>
              <a:gd name="connsiteY226" fmla="*/ 6987972 h 8346397"/>
              <a:gd name="connsiteX227" fmla="*/ 1553614 w 4162401"/>
              <a:gd name="connsiteY227" fmla="*/ 7114178 h 8346397"/>
              <a:gd name="connsiteX228" fmla="*/ 1477415 w 4162401"/>
              <a:gd name="connsiteY228" fmla="*/ 7159422 h 8346397"/>
              <a:gd name="connsiteX229" fmla="*/ 1415502 w 4162401"/>
              <a:gd name="connsiteY229" fmla="*/ 7226096 h 8346397"/>
              <a:gd name="connsiteX230" fmla="*/ 1265483 w 4162401"/>
              <a:gd name="connsiteY230" fmla="*/ 7218953 h 8346397"/>
              <a:gd name="connsiteX231" fmla="*/ 1213096 w 4162401"/>
              <a:gd name="connsiteY231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382416 w 4162401"/>
              <a:gd name="connsiteY21" fmla="*/ 3985213 h 8346397"/>
              <a:gd name="connsiteX22" fmla="*/ 3263352 w 4162401"/>
              <a:gd name="connsiteY22" fmla="*/ 3978070 h 8346397"/>
              <a:gd name="connsiteX23" fmla="*/ 3215727 w 4162401"/>
              <a:gd name="connsiteY23" fmla="*/ 3963782 h 8346397"/>
              <a:gd name="connsiteX24" fmla="*/ 3227633 w 4162401"/>
              <a:gd name="connsiteY24" fmla="*/ 3937588 h 8346397"/>
              <a:gd name="connsiteX25" fmla="*/ 3275259 w 4162401"/>
              <a:gd name="connsiteY25" fmla="*/ 3913776 h 8346397"/>
              <a:gd name="connsiteX26" fmla="*/ 3127621 w 4162401"/>
              <a:gd name="connsiteY26" fmla="*/ 3851863 h 8346397"/>
              <a:gd name="connsiteX27" fmla="*/ 2996652 w 4162401"/>
              <a:gd name="connsiteY27" fmla="*/ 3739945 h 8346397"/>
              <a:gd name="connsiteX28" fmla="*/ 2591839 w 4162401"/>
              <a:gd name="connsiteY28" fmla="*/ 3354183 h 8346397"/>
              <a:gd name="connsiteX29" fmla="*/ 2468015 w 4162401"/>
              <a:gd name="connsiteY29" fmla="*/ 3049382 h 8346397"/>
              <a:gd name="connsiteX30" fmla="*/ 2432296 w 4162401"/>
              <a:gd name="connsiteY30" fmla="*/ 2961276 h 8346397"/>
              <a:gd name="connsiteX31" fmla="*/ 2387052 w 4162401"/>
              <a:gd name="connsiteY31" fmla="*/ 2954132 h 8346397"/>
              <a:gd name="connsiteX32" fmla="*/ 2365621 w 4162401"/>
              <a:gd name="connsiteY32" fmla="*/ 2958895 h 8346397"/>
              <a:gd name="connsiteX33" fmla="*/ 2315615 w 4162401"/>
              <a:gd name="connsiteY33" fmla="*/ 2896982 h 8346397"/>
              <a:gd name="connsiteX34" fmla="*/ 2234652 w 4162401"/>
              <a:gd name="connsiteY34" fmla="*/ 2880313 h 8346397"/>
              <a:gd name="connsiteX35" fmla="*/ 2182265 w 4162401"/>
              <a:gd name="connsiteY35" fmla="*/ 2811257 h 8346397"/>
              <a:gd name="connsiteX36" fmla="*/ 2115590 w 4162401"/>
              <a:gd name="connsiteY36" fmla="*/ 2727913 h 8346397"/>
              <a:gd name="connsiteX37" fmla="*/ 2091777 w 4162401"/>
              <a:gd name="connsiteY37" fmla="*/ 2670763 h 8346397"/>
              <a:gd name="connsiteX38" fmla="*/ 2006845 w 4162401"/>
              <a:gd name="connsiteY38" fmla="*/ 2527095 h 8346397"/>
              <a:gd name="connsiteX39" fmla="*/ 1953665 w 4162401"/>
              <a:gd name="connsiteY39" fmla="*/ 2451688 h 8346397"/>
              <a:gd name="connsiteX40" fmla="*/ 2006052 w 4162401"/>
              <a:gd name="connsiteY40" fmla="*/ 2337388 h 8346397"/>
              <a:gd name="connsiteX41" fmla="*/ 2072727 w 4162401"/>
              <a:gd name="connsiteY41" fmla="*/ 2256426 h 8346397"/>
              <a:gd name="connsiteX42" fmla="*/ 2056058 w 4162401"/>
              <a:gd name="connsiteY42" fmla="*/ 2223088 h 8346397"/>
              <a:gd name="connsiteX43" fmla="*/ 2067965 w 4162401"/>
              <a:gd name="connsiteY43" fmla="*/ 2130220 h 8346397"/>
              <a:gd name="connsiteX44" fmla="*/ 2137021 w 4162401"/>
              <a:gd name="connsiteY44" fmla="*/ 1992107 h 8346397"/>
              <a:gd name="connsiteX45" fmla="*/ 2165596 w 4162401"/>
              <a:gd name="connsiteY45" fmla="*/ 1944482 h 8346397"/>
              <a:gd name="connsiteX46" fmla="*/ 2203696 w 4162401"/>
              <a:gd name="connsiteY46" fmla="*/ 1937338 h 8346397"/>
              <a:gd name="connsiteX47" fmla="*/ 2198933 w 4162401"/>
              <a:gd name="connsiteY47" fmla="*/ 1906382 h 8346397"/>
              <a:gd name="connsiteX48" fmla="*/ 2406102 w 4162401"/>
              <a:gd name="connsiteY48" fmla="*/ 1782557 h 8346397"/>
              <a:gd name="connsiteX49" fmla="*/ 2494208 w 4162401"/>
              <a:gd name="connsiteY49" fmla="*/ 1715882 h 8346397"/>
              <a:gd name="connsiteX50" fmla="*/ 2513258 w 4162401"/>
              <a:gd name="connsiteY50" fmla="*/ 1630157 h 8346397"/>
              <a:gd name="connsiteX51" fmla="*/ 2522784 w 4162401"/>
              <a:gd name="connsiteY51" fmla="*/ 1584913 h 8346397"/>
              <a:gd name="connsiteX52" fmla="*/ 2577552 w 4162401"/>
              <a:gd name="connsiteY52" fmla="*/ 1527763 h 8346397"/>
              <a:gd name="connsiteX53" fmla="*/ 2606127 w 4162401"/>
              <a:gd name="connsiteY53" fmla="*/ 1499188 h 8346397"/>
              <a:gd name="connsiteX54" fmla="*/ 2634702 w 4162401"/>
              <a:gd name="connsiteY54" fmla="*/ 1492045 h 8346397"/>
              <a:gd name="connsiteX55" fmla="*/ 2672802 w 4162401"/>
              <a:gd name="connsiteY55" fmla="*/ 1368220 h 8346397"/>
              <a:gd name="connsiteX56" fmla="*/ 2806153 w 4162401"/>
              <a:gd name="connsiteY56" fmla="*/ 1334883 h 8346397"/>
              <a:gd name="connsiteX57" fmla="*/ 2944265 w 4162401"/>
              <a:gd name="connsiteY57" fmla="*/ 1325357 h 8346397"/>
              <a:gd name="connsiteX58" fmla="*/ 2968077 w 4162401"/>
              <a:gd name="connsiteY58" fmla="*/ 1206295 h 8346397"/>
              <a:gd name="connsiteX59" fmla="*/ 3049040 w 4162401"/>
              <a:gd name="connsiteY59" fmla="*/ 1169783 h 8346397"/>
              <a:gd name="connsiteX60" fmla="*/ 3153814 w 4162401"/>
              <a:gd name="connsiteY60" fmla="*/ 1125332 h 8346397"/>
              <a:gd name="connsiteX61" fmla="*/ 3225252 w 4162401"/>
              <a:gd name="connsiteY61" fmla="*/ 1049132 h 8346397"/>
              <a:gd name="connsiteX62" fmla="*/ 3310977 w 4162401"/>
              <a:gd name="connsiteY62" fmla="*/ 996745 h 8346397"/>
              <a:gd name="connsiteX63" fmla="*/ 3056977 w 4162401"/>
              <a:gd name="connsiteY63" fmla="*/ 982457 h 8346397"/>
              <a:gd name="connsiteX64" fmla="*/ 2958552 w 4162401"/>
              <a:gd name="connsiteY64" fmla="*/ 976107 h 8346397"/>
              <a:gd name="connsiteX65" fmla="*/ 2926802 w 4162401"/>
              <a:gd name="connsiteY65" fmla="*/ 906257 h 8346397"/>
              <a:gd name="connsiteX66" fmla="*/ 2866477 w 4162401"/>
              <a:gd name="connsiteY66" fmla="*/ 893559 h 8346397"/>
              <a:gd name="connsiteX67" fmla="*/ 2799802 w 4162401"/>
              <a:gd name="connsiteY67" fmla="*/ 874507 h 8346397"/>
              <a:gd name="connsiteX68" fmla="*/ 2761702 w 4162401"/>
              <a:gd name="connsiteY68" fmla="*/ 807832 h 8346397"/>
              <a:gd name="connsiteX69" fmla="*/ 2609302 w 4162401"/>
              <a:gd name="connsiteY69" fmla="*/ 760207 h 8346397"/>
              <a:gd name="connsiteX70" fmla="*/ 2580727 w 4162401"/>
              <a:gd name="connsiteY70" fmla="*/ 604632 h 8346397"/>
              <a:gd name="connsiteX71" fmla="*/ 2526752 w 4162401"/>
              <a:gd name="connsiteY71" fmla="*/ 531609 h 8346397"/>
              <a:gd name="connsiteX72" fmla="*/ 2596602 w 4162401"/>
              <a:gd name="connsiteY72" fmla="*/ 407782 h 8346397"/>
              <a:gd name="connsiteX73" fmla="*/ 2629939 w 4162401"/>
              <a:gd name="connsiteY73" fmla="*/ 310947 h 8346397"/>
              <a:gd name="connsiteX74" fmla="*/ 2517227 w 4162401"/>
              <a:gd name="connsiteY74" fmla="*/ 239507 h 8346397"/>
              <a:gd name="connsiteX75" fmla="*/ 2402927 w 4162401"/>
              <a:gd name="connsiteY75" fmla="*/ 271257 h 8346397"/>
              <a:gd name="connsiteX76" fmla="*/ 2275927 w 4162401"/>
              <a:gd name="connsiteY76" fmla="*/ 198232 h 8346397"/>
              <a:gd name="connsiteX77" fmla="*/ 2133052 w 4162401"/>
              <a:gd name="connsiteY77" fmla="*/ 233157 h 8346397"/>
              <a:gd name="connsiteX78" fmla="*/ 1913977 w 4162401"/>
              <a:gd name="connsiteY78" fmla="*/ 36309 h 8346397"/>
              <a:gd name="connsiteX79" fmla="*/ 1777452 w 4162401"/>
              <a:gd name="connsiteY79" fmla="*/ 13289 h 8346397"/>
              <a:gd name="connsiteX80" fmla="*/ 1703633 w 4162401"/>
              <a:gd name="connsiteY80" fmla="*/ 41864 h 8346397"/>
              <a:gd name="connsiteX81" fmla="*/ 1615527 w 4162401"/>
              <a:gd name="connsiteY81" fmla="*/ 75203 h 8346397"/>
              <a:gd name="connsiteX82" fmla="*/ 1515515 w 4162401"/>
              <a:gd name="connsiteY82" fmla="*/ 129971 h 8346397"/>
              <a:gd name="connsiteX83" fmla="*/ 1525040 w 4162401"/>
              <a:gd name="connsiteY83" fmla="*/ 194264 h 8346397"/>
              <a:gd name="connsiteX84" fmla="*/ 1505990 w 4162401"/>
              <a:gd name="connsiteY84" fmla="*/ 251415 h 8346397"/>
              <a:gd name="connsiteX85" fmla="*/ 1413121 w 4162401"/>
              <a:gd name="connsiteY85" fmla="*/ 270464 h 8346397"/>
              <a:gd name="connsiteX86" fmla="*/ 1339302 w 4162401"/>
              <a:gd name="connsiteY86" fmla="*/ 306184 h 8346397"/>
              <a:gd name="connsiteX87" fmla="*/ 1260721 w 4162401"/>
              <a:gd name="connsiteY87" fmla="*/ 346665 h 8346397"/>
              <a:gd name="connsiteX88" fmla="*/ 1191665 w 4162401"/>
              <a:gd name="connsiteY88" fmla="*/ 272847 h 8346397"/>
              <a:gd name="connsiteX89" fmla="*/ 1082127 w 4162401"/>
              <a:gd name="connsiteY89" fmla="*/ 353809 h 8346397"/>
              <a:gd name="connsiteX90" fmla="*/ 1020215 w 4162401"/>
              <a:gd name="connsiteY90" fmla="*/ 420484 h 8346397"/>
              <a:gd name="connsiteX91" fmla="*/ 858290 w 4162401"/>
              <a:gd name="connsiteY91" fmla="*/ 301422 h 8346397"/>
              <a:gd name="connsiteX92" fmla="*/ 796377 w 4162401"/>
              <a:gd name="connsiteY92" fmla="*/ 406196 h 8346397"/>
              <a:gd name="connsiteX93" fmla="*/ 755896 w 4162401"/>
              <a:gd name="connsiteY93" fmla="*/ 341903 h 8346397"/>
              <a:gd name="connsiteX94" fmla="*/ 689221 w 4162401"/>
              <a:gd name="connsiteY94" fmla="*/ 270465 h 8346397"/>
              <a:gd name="connsiteX95" fmla="*/ 667790 w 4162401"/>
              <a:gd name="connsiteY95" fmla="*/ 313328 h 8346397"/>
              <a:gd name="connsiteX96" fmla="*/ 620165 w 4162401"/>
              <a:gd name="connsiteY96" fmla="*/ 382384 h 8346397"/>
              <a:gd name="connsiteX97" fmla="*/ 589208 w 4162401"/>
              <a:gd name="connsiteY97" fmla="*/ 396672 h 8346397"/>
              <a:gd name="connsiteX98" fmla="*/ 498721 w 4162401"/>
              <a:gd name="connsiteY98" fmla="*/ 482397 h 8346397"/>
              <a:gd name="connsiteX99" fmla="*/ 396327 w 4162401"/>
              <a:gd name="connsiteY99" fmla="*/ 380003 h 8346397"/>
              <a:gd name="connsiteX100" fmla="*/ 243927 w 4162401"/>
              <a:gd name="connsiteY100" fmla="*/ 294278 h 8346397"/>
              <a:gd name="connsiteX101" fmla="*/ 174871 w 4162401"/>
              <a:gd name="connsiteY101" fmla="*/ 327615 h 8346397"/>
              <a:gd name="connsiteX102" fmla="*/ 127246 w 4162401"/>
              <a:gd name="connsiteY102" fmla="*/ 410959 h 8346397"/>
              <a:gd name="connsiteX103" fmla="*/ 43902 w 4162401"/>
              <a:gd name="connsiteY103" fmla="*/ 472872 h 8346397"/>
              <a:gd name="connsiteX104" fmla="*/ 8183 w 4162401"/>
              <a:gd name="connsiteY104" fmla="*/ 484778 h 8346397"/>
              <a:gd name="connsiteX105" fmla="*/ 198683 w 4162401"/>
              <a:gd name="connsiteY105" fmla="*/ 689565 h 8346397"/>
              <a:gd name="connsiteX106" fmla="*/ 265359 w 4162401"/>
              <a:gd name="connsiteY106" fmla="*/ 706234 h 8346397"/>
              <a:gd name="connsiteX107" fmla="*/ 298697 w 4162401"/>
              <a:gd name="connsiteY107" fmla="*/ 730047 h 8346397"/>
              <a:gd name="connsiteX108" fmla="*/ 296315 w 4162401"/>
              <a:gd name="connsiteY108" fmla="*/ 901496 h 8346397"/>
              <a:gd name="connsiteX109" fmla="*/ 362990 w 4162401"/>
              <a:gd name="connsiteY109" fmla="*/ 906259 h 8346397"/>
              <a:gd name="connsiteX110" fmla="*/ 401090 w 4162401"/>
              <a:gd name="connsiteY110" fmla="*/ 856253 h 8346397"/>
              <a:gd name="connsiteX111" fmla="*/ 482052 w 4162401"/>
              <a:gd name="connsiteY111" fmla="*/ 894353 h 8346397"/>
              <a:gd name="connsiteX112" fmla="*/ 420140 w 4162401"/>
              <a:gd name="connsiteY112" fmla="*/ 1039609 h 8346397"/>
              <a:gd name="connsiteX113" fmla="*/ 434427 w 4162401"/>
              <a:gd name="connsiteY113" fmla="*/ 1087234 h 8346397"/>
              <a:gd name="connsiteX114" fmla="*/ 379658 w 4162401"/>
              <a:gd name="connsiteY114" fmla="*/ 1139622 h 8346397"/>
              <a:gd name="connsiteX115" fmla="*/ 415377 w 4162401"/>
              <a:gd name="connsiteY115" fmla="*/ 1168196 h 8346397"/>
              <a:gd name="connsiteX116" fmla="*/ 486815 w 4162401"/>
              <a:gd name="connsiteY116" fmla="*/ 1256303 h 8346397"/>
              <a:gd name="connsiteX117" fmla="*/ 527296 w 4162401"/>
              <a:gd name="connsiteY117" fmla="*/ 1344409 h 8346397"/>
              <a:gd name="connsiteX118" fmla="*/ 636833 w 4162401"/>
              <a:gd name="connsiteY118" fmla="*/ 1396797 h 8346397"/>
              <a:gd name="connsiteX119" fmla="*/ 746371 w 4162401"/>
              <a:gd name="connsiteY119" fmla="*/ 1420609 h 8346397"/>
              <a:gd name="connsiteX120" fmla="*/ 829715 w 4162401"/>
              <a:gd name="connsiteY120" fmla="*/ 1468234 h 8346397"/>
              <a:gd name="connsiteX121" fmla="*/ 913058 w 4162401"/>
              <a:gd name="connsiteY121" fmla="*/ 1442040 h 8346397"/>
              <a:gd name="connsiteX122" fmla="*/ 994021 w 4162401"/>
              <a:gd name="connsiteY122" fmla="*/ 1368222 h 8346397"/>
              <a:gd name="connsiteX123" fmla="*/ 1103558 w 4162401"/>
              <a:gd name="connsiteY123" fmla="*/ 1351553 h 8346397"/>
              <a:gd name="connsiteX124" fmla="*/ 1170233 w 4162401"/>
              <a:gd name="connsiteY124" fmla="*/ 1356315 h 8346397"/>
              <a:gd name="connsiteX125" fmla="*/ 1329777 w 4162401"/>
              <a:gd name="connsiteY125" fmla="*/ 1465853 h 8346397"/>
              <a:gd name="connsiteX126" fmla="*/ 1389308 w 4162401"/>
              <a:gd name="connsiteY126" fmla="*/ 1494428 h 8346397"/>
              <a:gd name="connsiteX127" fmla="*/ 1260721 w 4162401"/>
              <a:gd name="connsiteY127" fmla="*/ 1596822 h 8346397"/>
              <a:gd name="connsiteX128" fmla="*/ 1263102 w 4162401"/>
              <a:gd name="connsiteY128" fmla="*/ 1661115 h 8346397"/>
              <a:gd name="connsiteX129" fmla="*/ 1425027 w 4162401"/>
              <a:gd name="connsiteY129" fmla="*/ 1613490 h 8346397"/>
              <a:gd name="connsiteX130" fmla="*/ 1386927 w 4162401"/>
              <a:gd name="connsiteY130" fmla="*/ 1677784 h 8346397"/>
              <a:gd name="connsiteX131" fmla="*/ 1405977 w 4162401"/>
              <a:gd name="connsiteY131" fmla="*/ 1751603 h 8346397"/>
              <a:gd name="connsiteX132" fmla="*/ 1517896 w 4162401"/>
              <a:gd name="connsiteY132" fmla="*/ 1787322 h 8346397"/>
              <a:gd name="connsiteX133" fmla="*/ 1591715 w 4162401"/>
              <a:gd name="connsiteY133" fmla="*/ 1803990 h 8346397"/>
              <a:gd name="connsiteX134" fmla="*/ 1501227 w 4162401"/>
              <a:gd name="connsiteY134" fmla="*/ 1934959 h 8346397"/>
              <a:gd name="connsiteX135" fmla="*/ 1494083 w 4162401"/>
              <a:gd name="connsiteY135" fmla="*/ 1984965 h 8346397"/>
              <a:gd name="connsiteX136" fmla="*/ 1422646 w 4162401"/>
              <a:gd name="connsiteY136" fmla="*/ 2020684 h 8346397"/>
              <a:gd name="connsiteX137" fmla="*/ 1391690 w 4162401"/>
              <a:gd name="connsiteY137" fmla="*/ 2082597 h 8346397"/>
              <a:gd name="connsiteX138" fmla="*/ 1260721 w 4162401"/>
              <a:gd name="connsiteY138" fmla="*/ 2056403 h 8346397"/>
              <a:gd name="connsiteX139" fmla="*/ 1139277 w 4162401"/>
              <a:gd name="connsiteY139" fmla="*/ 2056402 h 8346397"/>
              <a:gd name="connsiteX140" fmla="*/ 1072602 w 4162401"/>
              <a:gd name="connsiteY140" fmla="*/ 2084978 h 8346397"/>
              <a:gd name="connsiteX141" fmla="*/ 1065458 w 4162401"/>
              <a:gd name="connsiteY141" fmla="*/ 2184990 h 8346397"/>
              <a:gd name="connsiteX142" fmla="*/ 977352 w 4162401"/>
              <a:gd name="connsiteY142" fmla="*/ 2273097 h 8346397"/>
              <a:gd name="connsiteX143" fmla="*/ 1120227 w 4162401"/>
              <a:gd name="connsiteY143" fmla="*/ 2335009 h 8346397"/>
              <a:gd name="connsiteX144" fmla="*/ 1170234 w 4162401"/>
              <a:gd name="connsiteY144" fmla="*/ 2370727 h 8346397"/>
              <a:gd name="connsiteX145" fmla="*/ 1222621 w 4162401"/>
              <a:gd name="connsiteY145" fmla="*/ 2387397 h 8346397"/>
              <a:gd name="connsiteX146" fmla="*/ 1272627 w 4162401"/>
              <a:gd name="connsiteY146" fmla="*/ 2437403 h 8346397"/>
              <a:gd name="connsiteX147" fmla="*/ 1329777 w 4162401"/>
              <a:gd name="connsiteY147" fmla="*/ 2458834 h 8346397"/>
              <a:gd name="connsiteX148" fmla="*/ 1422646 w 4162401"/>
              <a:gd name="connsiteY148" fmla="*/ 2535034 h 8346397"/>
              <a:gd name="connsiteX149" fmla="*/ 1508371 w 4162401"/>
              <a:gd name="connsiteY149" fmla="*/ 2568373 h 8346397"/>
              <a:gd name="connsiteX150" fmla="*/ 1641721 w 4162401"/>
              <a:gd name="connsiteY150" fmla="*/ 2716009 h 8346397"/>
              <a:gd name="connsiteX151" fmla="*/ 1725065 w 4162401"/>
              <a:gd name="connsiteY151" fmla="*/ 2870790 h 8346397"/>
              <a:gd name="connsiteX152" fmla="*/ 1850477 w 4162401"/>
              <a:gd name="connsiteY152" fmla="*/ 2931907 h 8346397"/>
              <a:gd name="connsiteX153" fmla="*/ 1896514 w 4162401"/>
              <a:gd name="connsiteY153" fmla="*/ 2977947 h 8346397"/>
              <a:gd name="connsiteX154" fmla="*/ 1927471 w 4162401"/>
              <a:gd name="connsiteY154" fmla="*/ 3082722 h 8346397"/>
              <a:gd name="connsiteX155" fmla="*/ 1989383 w 4162401"/>
              <a:gd name="connsiteY155" fmla="*/ 3185115 h 8346397"/>
              <a:gd name="connsiteX156" fmla="*/ 2051296 w 4162401"/>
              <a:gd name="connsiteY156" fmla="*/ 3223215 h 8346397"/>
              <a:gd name="connsiteX157" fmla="*/ 2182265 w 4162401"/>
              <a:gd name="connsiteY157" fmla="*/ 3370853 h 8346397"/>
              <a:gd name="connsiteX158" fmla="*/ 2325139 w 4162401"/>
              <a:gd name="connsiteY158" fmla="*/ 3447053 h 8346397"/>
              <a:gd name="connsiteX159" fmla="*/ 2384671 w 4162401"/>
              <a:gd name="connsiteY159" fmla="*/ 3532778 h 8346397"/>
              <a:gd name="connsiteX160" fmla="*/ 2432296 w 4162401"/>
              <a:gd name="connsiteY160" fmla="*/ 3599453 h 8346397"/>
              <a:gd name="connsiteX161" fmla="*/ 2479921 w 4162401"/>
              <a:gd name="connsiteY161" fmla="*/ 3589929 h 8346397"/>
              <a:gd name="connsiteX162" fmla="*/ 2484683 w 4162401"/>
              <a:gd name="connsiteY162" fmla="*/ 3742328 h 8346397"/>
              <a:gd name="connsiteX163" fmla="*/ 2537071 w 4162401"/>
              <a:gd name="connsiteY163" fmla="*/ 3835197 h 8346397"/>
              <a:gd name="connsiteX164" fmla="*/ 2529927 w 4162401"/>
              <a:gd name="connsiteY164" fmla="*/ 3873297 h 8346397"/>
              <a:gd name="connsiteX165" fmla="*/ 2598983 w 4162401"/>
              <a:gd name="connsiteY165" fmla="*/ 3909015 h 8346397"/>
              <a:gd name="connsiteX166" fmla="*/ 2656133 w 4162401"/>
              <a:gd name="connsiteY166" fmla="*/ 3854247 h 8346397"/>
              <a:gd name="connsiteX167" fmla="*/ 2689471 w 4162401"/>
              <a:gd name="connsiteY167" fmla="*/ 3937590 h 8346397"/>
              <a:gd name="connsiteX168" fmla="*/ 2734715 w 4162401"/>
              <a:gd name="connsiteY168" fmla="*/ 3982834 h 8346397"/>
              <a:gd name="connsiteX169" fmla="*/ 2808533 w 4162401"/>
              <a:gd name="connsiteY169" fmla="*/ 4006647 h 8346397"/>
              <a:gd name="connsiteX170" fmla="*/ 2860921 w 4162401"/>
              <a:gd name="connsiteY170" fmla="*/ 4075703 h 8346397"/>
              <a:gd name="connsiteX171" fmla="*/ 2946646 w 4162401"/>
              <a:gd name="connsiteY171" fmla="*/ 4130472 h 8346397"/>
              <a:gd name="connsiteX172" fmla="*/ 2999033 w 4162401"/>
              <a:gd name="connsiteY172" fmla="*/ 4163809 h 8346397"/>
              <a:gd name="connsiteX173" fmla="*/ 2870446 w 4162401"/>
              <a:gd name="connsiteY173" fmla="*/ 4256678 h 8346397"/>
              <a:gd name="connsiteX174" fmla="*/ 2868064 w 4162401"/>
              <a:gd name="connsiteY174" fmla="*/ 4311446 h 8346397"/>
              <a:gd name="connsiteX175" fmla="*/ 2970458 w 4162401"/>
              <a:gd name="connsiteY175" fmla="*/ 4428128 h 8346397"/>
              <a:gd name="connsiteX176" fmla="*/ 3065708 w 4162401"/>
              <a:gd name="connsiteY176" fmla="*/ 4490040 h 8346397"/>
              <a:gd name="connsiteX177" fmla="*/ 3096665 w 4162401"/>
              <a:gd name="connsiteY177" fmla="*/ 4528140 h 8346397"/>
              <a:gd name="connsiteX178" fmla="*/ 3082377 w 4162401"/>
              <a:gd name="connsiteY178" fmla="*/ 4609103 h 8346397"/>
              <a:gd name="connsiteX179" fmla="*/ 3077615 w 4162401"/>
              <a:gd name="connsiteY179" fmla="*/ 4692447 h 8346397"/>
              <a:gd name="connsiteX180" fmla="*/ 3034752 w 4162401"/>
              <a:gd name="connsiteY180" fmla="*/ 4701972 h 8346397"/>
              <a:gd name="connsiteX181" fmla="*/ 3008558 w 4162401"/>
              <a:gd name="connsiteY181" fmla="*/ 4718640 h 8346397"/>
              <a:gd name="connsiteX182" fmla="*/ 3053802 w 4162401"/>
              <a:gd name="connsiteY182" fmla="*/ 4795632 h 8346397"/>
              <a:gd name="connsiteX183" fmla="*/ 3037133 w 4162401"/>
              <a:gd name="connsiteY183" fmla="*/ 4868659 h 8346397"/>
              <a:gd name="connsiteX184" fmla="*/ 3020465 w 4162401"/>
              <a:gd name="connsiteY184" fmla="*/ 5004390 h 8346397"/>
              <a:gd name="connsiteX185" fmla="*/ 2982365 w 4162401"/>
              <a:gd name="connsiteY185" fmla="*/ 5044872 h 8346397"/>
              <a:gd name="connsiteX186" fmla="*/ 2965696 w 4162401"/>
              <a:gd name="connsiteY186" fmla="*/ 5166315 h 8346397"/>
              <a:gd name="connsiteX187" fmla="*/ 2937121 w 4162401"/>
              <a:gd name="connsiteY187" fmla="*/ 5285378 h 8346397"/>
              <a:gd name="connsiteX188" fmla="*/ 2989508 w 4162401"/>
              <a:gd name="connsiteY188" fmla="*/ 5302047 h 8346397"/>
              <a:gd name="connsiteX189" fmla="*/ 2987127 w 4162401"/>
              <a:gd name="connsiteY189" fmla="*/ 5347290 h 8346397"/>
              <a:gd name="connsiteX190" fmla="*/ 2984746 w 4162401"/>
              <a:gd name="connsiteY190" fmla="*/ 5402059 h 8346397"/>
              <a:gd name="connsiteX191" fmla="*/ 3041896 w 4162401"/>
              <a:gd name="connsiteY191" fmla="*/ 5471115 h 8346397"/>
              <a:gd name="connsiteX192" fmla="*/ 3089521 w 4162401"/>
              <a:gd name="connsiteY192" fmla="*/ 5597322 h 8346397"/>
              <a:gd name="connsiteX193" fmla="*/ 2996652 w 4162401"/>
              <a:gd name="connsiteY193" fmla="*/ 5887834 h 8346397"/>
              <a:gd name="connsiteX194" fmla="*/ 3018083 w 4162401"/>
              <a:gd name="connsiteY194" fmla="*/ 5942603 h 8346397"/>
              <a:gd name="connsiteX195" fmla="*/ 3044277 w 4162401"/>
              <a:gd name="connsiteY195" fmla="*/ 5994990 h 8346397"/>
              <a:gd name="connsiteX196" fmla="*/ 3049040 w 4162401"/>
              <a:gd name="connsiteY196" fmla="*/ 6099765 h 8346397"/>
              <a:gd name="connsiteX197" fmla="*/ 3028402 w 4162401"/>
              <a:gd name="connsiteY197" fmla="*/ 6195807 h 8346397"/>
              <a:gd name="connsiteX198" fmla="*/ 2956170 w 4162401"/>
              <a:gd name="connsiteY198" fmla="*/ 6259310 h 8346397"/>
              <a:gd name="connsiteX199" fmla="*/ 2920452 w 4162401"/>
              <a:gd name="connsiteY199" fmla="*/ 6240259 h 8346397"/>
              <a:gd name="connsiteX200" fmla="*/ 2849015 w 4162401"/>
              <a:gd name="connsiteY200" fmla="*/ 6252165 h 8346397"/>
              <a:gd name="connsiteX201" fmla="*/ 2713283 w 4162401"/>
              <a:gd name="connsiteY201" fmla="*/ 6364084 h 8346397"/>
              <a:gd name="connsiteX202" fmla="*/ 2606127 w 4162401"/>
              <a:gd name="connsiteY202" fmla="*/ 6349797 h 8346397"/>
              <a:gd name="connsiteX203" fmla="*/ 2575171 w 4162401"/>
              <a:gd name="connsiteY203" fmla="*/ 6378372 h 8346397"/>
              <a:gd name="connsiteX204" fmla="*/ 2508495 w 4162401"/>
              <a:gd name="connsiteY204" fmla="*/ 6423614 h 8346397"/>
              <a:gd name="connsiteX205" fmla="*/ 2391815 w 4162401"/>
              <a:gd name="connsiteY205" fmla="*/ 6411709 h 8346397"/>
              <a:gd name="connsiteX206" fmla="*/ 2368002 w 4162401"/>
              <a:gd name="connsiteY206" fmla="*/ 6528390 h 8346397"/>
              <a:gd name="connsiteX207" fmla="*/ 2363240 w 4162401"/>
              <a:gd name="connsiteY207" fmla="*/ 6564109 h 8346397"/>
              <a:gd name="connsiteX208" fmla="*/ 2339428 w 4162401"/>
              <a:gd name="connsiteY208" fmla="*/ 6583159 h 8346397"/>
              <a:gd name="connsiteX209" fmla="*/ 2141783 w 4162401"/>
              <a:gd name="connsiteY209" fmla="*/ 6535534 h 8346397"/>
              <a:gd name="connsiteX210" fmla="*/ 2103683 w 4162401"/>
              <a:gd name="connsiteY210" fmla="*/ 6587922 h 8346397"/>
              <a:gd name="connsiteX211" fmla="*/ 2072727 w 4162401"/>
              <a:gd name="connsiteY211" fmla="*/ 6683172 h 8346397"/>
              <a:gd name="connsiteX212" fmla="*/ 2039389 w 4162401"/>
              <a:gd name="connsiteY212" fmla="*/ 6747465 h 8346397"/>
              <a:gd name="connsiteX213" fmla="*/ 2051296 w 4162401"/>
              <a:gd name="connsiteY213" fmla="*/ 6809378 h 8346397"/>
              <a:gd name="connsiteX214" fmla="*/ 2184646 w 4162401"/>
              <a:gd name="connsiteY214" fmla="*/ 6921297 h 8346397"/>
              <a:gd name="connsiteX215" fmla="*/ 2253702 w 4162401"/>
              <a:gd name="connsiteY215" fmla="*/ 6954634 h 8346397"/>
              <a:gd name="connsiteX216" fmla="*/ 2237033 w 4162401"/>
              <a:gd name="connsiteY216" fmla="*/ 6978447 h 8346397"/>
              <a:gd name="connsiteX217" fmla="*/ 2201315 w 4162401"/>
              <a:gd name="connsiteY217" fmla="*/ 6997497 h 8346397"/>
              <a:gd name="connsiteX218" fmla="*/ 2234652 w 4162401"/>
              <a:gd name="connsiteY218" fmla="*/ 7073697 h 8346397"/>
              <a:gd name="connsiteX219" fmla="*/ 2203696 w 4162401"/>
              <a:gd name="connsiteY219" fmla="*/ 7095128 h 8346397"/>
              <a:gd name="connsiteX220" fmla="*/ 2098921 w 4162401"/>
              <a:gd name="connsiteY220" fmla="*/ 7033215 h 8346397"/>
              <a:gd name="connsiteX221" fmla="*/ 2056058 w 4162401"/>
              <a:gd name="connsiteY221" fmla="*/ 7059409 h 8346397"/>
              <a:gd name="connsiteX222" fmla="*/ 1996527 w 4162401"/>
              <a:gd name="connsiteY222" fmla="*/ 6957015 h 8346397"/>
              <a:gd name="connsiteX223" fmla="*/ 1879846 w 4162401"/>
              <a:gd name="connsiteY223" fmla="*/ 6983209 h 8346397"/>
              <a:gd name="connsiteX224" fmla="*/ 1815552 w 4162401"/>
              <a:gd name="connsiteY224" fmla="*/ 6987972 h 8346397"/>
              <a:gd name="connsiteX225" fmla="*/ 1765546 w 4162401"/>
              <a:gd name="connsiteY225" fmla="*/ 6983210 h 8346397"/>
              <a:gd name="connsiteX226" fmla="*/ 1708396 w 4162401"/>
              <a:gd name="connsiteY226" fmla="*/ 7028453 h 8346397"/>
              <a:gd name="connsiteX227" fmla="*/ 1529802 w 4162401"/>
              <a:gd name="connsiteY227" fmla="*/ 6987972 h 8346397"/>
              <a:gd name="connsiteX228" fmla="*/ 1553614 w 4162401"/>
              <a:gd name="connsiteY228" fmla="*/ 7114178 h 8346397"/>
              <a:gd name="connsiteX229" fmla="*/ 1477415 w 4162401"/>
              <a:gd name="connsiteY229" fmla="*/ 7159422 h 8346397"/>
              <a:gd name="connsiteX230" fmla="*/ 1415502 w 4162401"/>
              <a:gd name="connsiteY230" fmla="*/ 7226096 h 8346397"/>
              <a:gd name="connsiteX231" fmla="*/ 1265483 w 4162401"/>
              <a:gd name="connsiteY231" fmla="*/ 7218953 h 8346397"/>
              <a:gd name="connsiteX232" fmla="*/ 1213096 w 4162401"/>
              <a:gd name="connsiteY232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382416 w 4162401"/>
              <a:gd name="connsiteY21" fmla="*/ 3985213 h 8346397"/>
              <a:gd name="connsiteX22" fmla="*/ 3346697 w 4162401"/>
              <a:gd name="connsiteY22" fmla="*/ 3961401 h 8346397"/>
              <a:gd name="connsiteX23" fmla="*/ 3263352 w 4162401"/>
              <a:gd name="connsiteY23" fmla="*/ 3978070 h 8346397"/>
              <a:gd name="connsiteX24" fmla="*/ 3215727 w 4162401"/>
              <a:gd name="connsiteY24" fmla="*/ 3963782 h 8346397"/>
              <a:gd name="connsiteX25" fmla="*/ 3227633 w 4162401"/>
              <a:gd name="connsiteY25" fmla="*/ 3937588 h 8346397"/>
              <a:gd name="connsiteX26" fmla="*/ 3275259 w 4162401"/>
              <a:gd name="connsiteY26" fmla="*/ 3913776 h 8346397"/>
              <a:gd name="connsiteX27" fmla="*/ 3127621 w 4162401"/>
              <a:gd name="connsiteY27" fmla="*/ 3851863 h 8346397"/>
              <a:gd name="connsiteX28" fmla="*/ 2996652 w 4162401"/>
              <a:gd name="connsiteY28" fmla="*/ 3739945 h 8346397"/>
              <a:gd name="connsiteX29" fmla="*/ 2591839 w 4162401"/>
              <a:gd name="connsiteY29" fmla="*/ 3354183 h 8346397"/>
              <a:gd name="connsiteX30" fmla="*/ 2468015 w 4162401"/>
              <a:gd name="connsiteY30" fmla="*/ 3049382 h 8346397"/>
              <a:gd name="connsiteX31" fmla="*/ 2432296 w 4162401"/>
              <a:gd name="connsiteY31" fmla="*/ 2961276 h 8346397"/>
              <a:gd name="connsiteX32" fmla="*/ 2387052 w 4162401"/>
              <a:gd name="connsiteY32" fmla="*/ 2954132 h 8346397"/>
              <a:gd name="connsiteX33" fmla="*/ 2365621 w 4162401"/>
              <a:gd name="connsiteY33" fmla="*/ 2958895 h 8346397"/>
              <a:gd name="connsiteX34" fmla="*/ 2315615 w 4162401"/>
              <a:gd name="connsiteY34" fmla="*/ 2896982 h 8346397"/>
              <a:gd name="connsiteX35" fmla="*/ 2234652 w 4162401"/>
              <a:gd name="connsiteY35" fmla="*/ 2880313 h 8346397"/>
              <a:gd name="connsiteX36" fmla="*/ 2182265 w 4162401"/>
              <a:gd name="connsiteY36" fmla="*/ 2811257 h 8346397"/>
              <a:gd name="connsiteX37" fmla="*/ 2115590 w 4162401"/>
              <a:gd name="connsiteY37" fmla="*/ 2727913 h 8346397"/>
              <a:gd name="connsiteX38" fmla="*/ 2091777 w 4162401"/>
              <a:gd name="connsiteY38" fmla="*/ 2670763 h 8346397"/>
              <a:gd name="connsiteX39" fmla="*/ 2006845 w 4162401"/>
              <a:gd name="connsiteY39" fmla="*/ 2527095 h 8346397"/>
              <a:gd name="connsiteX40" fmla="*/ 1953665 w 4162401"/>
              <a:gd name="connsiteY40" fmla="*/ 2451688 h 8346397"/>
              <a:gd name="connsiteX41" fmla="*/ 2006052 w 4162401"/>
              <a:gd name="connsiteY41" fmla="*/ 2337388 h 8346397"/>
              <a:gd name="connsiteX42" fmla="*/ 2072727 w 4162401"/>
              <a:gd name="connsiteY42" fmla="*/ 2256426 h 8346397"/>
              <a:gd name="connsiteX43" fmla="*/ 2056058 w 4162401"/>
              <a:gd name="connsiteY43" fmla="*/ 2223088 h 8346397"/>
              <a:gd name="connsiteX44" fmla="*/ 2067965 w 4162401"/>
              <a:gd name="connsiteY44" fmla="*/ 2130220 h 8346397"/>
              <a:gd name="connsiteX45" fmla="*/ 2137021 w 4162401"/>
              <a:gd name="connsiteY45" fmla="*/ 1992107 h 8346397"/>
              <a:gd name="connsiteX46" fmla="*/ 2165596 w 4162401"/>
              <a:gd name="connsiteY46" fmla="*/ 1944482 h 8346397"/>
              <a:gd name="connsiteX47" fmla="*/ 2203696 w 4162401"/>
              <a:gd name="connsiteY47" fmla="*/ 1937338 h 8346397"/>
              <a:gd name="connsiteX48" fmla="*/ 2198933 w 4162401"/>
              <a:gd name="connsiteY48" fmla="*/ 1906382 h 8346397"/>
              <a:gd name="connsiteX49" fmla="*/ 2406102 w 4162401"/>
              <a:gd name="connsiteY49" fmla="*/ 1782557 h 8346397"/>
              <a:gd name="connsiteX50" fmla="*/ 2494208 w 4162401"/>
              <a:gd name="connsiteY50" fmla="*/ 1715882 h 8346397"/>
              <a:gd name="connsiteX51" fmla="*/ 2513258 w 4162401"/>
              <a:gd name="connsiteY51" fmla="*/ 1630157 h 8346397"/>
              <a:gd name="connsiteX52" fmla="*/ 2522784 w 4162401"/>
              <a:gd name="connsiteY52" fmla="*/ 1584913 h 8346397"/>
              <a:gd name="connsiteX53" fmla="*/ 2577552 w 4162401"/>
              <a:gd name="connsiteY53" fmla="*/ 1527763 h 8346397"/>
              <a:gd name="connsiteX54" fmla="*/ 2606127 w 4162401"/>
              <a:gd name="connsiteY54" fmla="*/ 1499188 h 8346397"/>
              <a:gd name="connsiteX55" fmla="*/ 2634702 w 4162401"/>
              <a:gd name="connsiteY55" fmla="*/ 1492045 h 8346397"/>
              <a:gd name="connsiteX56" fmla="*/ 2672802 w 4162401"/>
              <a:gd name="connsiteY56" fmla="*/ 1368220 h 8346397"/>
              <a:gd name="connsiteX57" fmla="*/ 2806153 w 4162401"/>
              <a:gd name="connsiteY57" fmla="*/ 1334883 h 8346397"/>
              <a:gd name="connsiteX58" fmla="*/ 2944265 w 4162401"/>
              <a:gd name="connsiteY58" fmla="*/ 1325357 h 8346397"/>
              <a:gd name="connsiteX59" fmla="*/ 2968077 w 4162401"/>
              <a:gd name="connsiteY59" fmla="*/ 1206295 h 8346397"/>
              <a:gd name="connsiteX60" fmla="*/ 3049040 w 4162401"/>
              <a:gd name="connsiteY60" fmla="*/ 1169783 h 8346397"/>
              <a:gd name="connsiteX61" fmla="*/ 3153814 w 4162401"/>
              <a:gd name="connsiteY61" fmla="*/ 1125332 h 8346397"/>
              <a:gd name="connsiteX62" fmla="*/ 3225252 w 4162401"/>
              <a:gd name="connsiteY62" fmla="*/ 1049132 h 8346397"/>
              <a:gd name="connsiteX63" fmla="*/ 3310977 w 4162401"/>
              <a:gd name="connsiteY63" fmla="*/ 996745 h 8346397"/>
              <a:gd name="connsiteX64" fmla="*/ 3056977 w 4162401"/>
              <a:gd name="connsiteY64" fmla="*/ 982457 h 8346397"/>
              <a:gd name="connsiteX65" fmla="*/ 2958552 w 4162401"/>
              <a:gd name="connsiteY65" fmla="*/ 976107 h 8346397"/>
              <a:gd name="connsiteX66" fmla="*/ 2926802 w 4162401"/>
              <a:gd name="connsiteY66" fmla="*/ 906257 h 8346397"/>
              <a:gd name="connsiteX67" fmla="*/ 2866477 w 4162401"/>
              <a:gd name="connsiteY67" fmla="*/ 893559 h 8346397"/>
              <a:gd name="connsiteX68" fmla="*/ 2799802 w 4162401"/>
              <a:gd name="connsiteY68" fmla="*/ 874507 h 8346397"/>
              <a:gd name="connsiteX69" fmla="*/ 2761702 w 4162401"/>
              <a:gd name="connsiteY69" fmla="*/ 807832 h 8346397"/>
              <a:gd name="connsiteX70" fmla="*/ 2609302 w 4162401"/>
              <a:gd name="connsiteY70" fmla="*/ 760207 h 8346397"/>
              <a:gd name="connsiteX71" fmla="*/ 2580727 w 4162401"/>
              <a:gd name="connsiteY71" fmla="*/ 604632 h 8346397"/>
              <a:gd name="connsiteX72" fmla="*/ 2526752 w 4162401"/>
              <a:gd name="connsiteY72" fmla="*/ 531609 h 8346397"/>
              <a:gd name="connsiteX73" fmla="*/ 2596602 w 4162401"/>
              <a:gd name="connsiteY73" fmla="*/ 407782 h 8346397"/>
              <a:gd name="connsiteX74" fmla="*/ 2629939 w 4162401"/>
              <a:gd name="connsiteY74" fmla="*/ 310947 h 8346397"/>
              <a:gd name="connsiteX75" fmla="*/ 2517227 w 4162401"/>
              <a:gd name="connsiteY75" fmla="*/ 239507 h 8346397"/>
              <a:gd name="connsiteX76" fmla="*/ 2402927 w 4162401"/>
              <a:gd name="connsiteY76" fmla="*/ 271257 h 8346397"/>
              <a:gd name="connsiteX77" fmla="*/ 2275927 w 4162401"/>
              <a:gd name="connsiteY77" fmla="*/ 198232 h 8346397"/>
              <a:gd name="connsiteX78" fmla="*/ 2133052 w 4162401"/>
              <a:gd name="connsiteY78" fmla="*/ 233157 h 8346397"/>
              <a:gd name="connsiteX79" fmla="*/ 1913977 w 4162401"/>
              <a:gd name="connsiteY79" fmla="*/ 36309 h 8346397"/>
              <a:gd name="connsiteX80" fmla="*/ 1777452 w 4162401"/>
              <a:gd name="connsiteY80" fmla="*/ 13289 h 8346397"/>
              <a:gd name="connsiteX81" fmla="*/ 1703633 w 4162401"/>
              <a:gd name="connsiteY81" fmla="*/ 41864 h 8346397"/>
              <a:gd name="connsiteX82" fmla="*/ 1615527 w 4162401"/>
              <a:gd name="connsiteY82" fmla="*/ 75203 h 8346397"/>
              <a:gd name="connsiteX83" fmla="*/ 1515515 w 4162401"/>
              <a:gd name="connsiteY83" fmla="*/ 129971 h 8346397"/>
              <a:gd name="connsiteX84" fmla="*/ 1525040 w 4162401"/>
              <a:gd name="connsiteY84" fmla="*/ 194264 h 8346397"/>
              <a:gd name="connsiteX85" fmla="*/ 1505990 w 4162401"/>
              <a:gd name="connsiteY85" fmla="*/ 251415 h 8346397"/>
              <a:gd name="connsiteX86" fmla="*/ 1413121 w 4162401"/>
              <a:gd name="connsiteY86" fmla="*/ 270464 h 8346397"/>
              <a:gd name="connsiteX87" fmla="*/ 1339302 w 4162401"/>
              <a:gd name="connsiteY87" fmla="*/ 306184 h 8346397"/>
              <a:gd name="connsiteX88" fmla="*/ 1260721 w 4162401"/>
              <a:gd name="connsiteY88" fmla="*/ 346665 h 8346397"/>
              <a:gd name="connsiteX89" fmla="*/ 1191665 w 4162401"/>
              <a:gd name="connsiteY89" fmla="*/ 272847 h 8346397"/>
              <a:gd name="connsiteX90" fmla="*/ 1082127 w 4162401"/>
              <a:gd name="connsiteY90" fmla="*/ 353809 h 8346397"/>
              <a:gd name="connsiteX91" fmla="*/ 1020215 w 4162401"/>
              <a:gd name="connsiteY91" fmla="*/ 420484 h 8346397"/>
              <a:gd name="connsiteX92" fmla="*/ 858290 w 4162401"/>
              <a:gd name="connsiteY92" fmla="*/ 301422 h 8346397"/>
              <a:gd name="connsiteX93" fmla="*/ 796377 w 4162401"/>
              <a:gd name="connsiteY93" fmla="*/ 406196 h 8346397"/>
              <a:gd name="connsiteX94" fmla="*/ 755896 w 4162401"/>
              <a:gd name="connsiteY94" fmla="*/ 341903 h 8346397"/>
              <a:gd name="connsiteX95" fmla="*/ 689221 w 4162401"/>
              <a:gd name="connsiteY95" fmla="*/ 270465 h 8346397"/>
              <a:gd name="connsiteX96" fmla="*/ 667790 w 4162401"/>
              <a:gd name="connsiteY96" fmla="*/ 313328 h 8346397"/>
              <a:gd name="connsiteX97" fmla="*/ 620165 w 4162401"/>
              <a:gd name="connsiteY97" fmla="*/ 382384 h 8346397"/>
              <a:gd name="connsiteX98" fmla="*/ 589208 w 4162401"/>
              <a:gd name="connsiteY98" fmla="*/ 396672 h 8346397"/>
              <a:gd name="connsiteX99" fmla="*/ 498721 w 4162401"/>
              <a:gd name="connsiteY99" fmla="*/ 482397 h 8346397"/>
              <a:gd name="connsiteX100" fmla="*/ 396327 w 4162401"/>
              <a:gd name="connsiteY100" fmla="*/ 380003 h 8346397"/>
              <a:gd name="connsiteX101" fmla="*/ 243927 w 4162401"/>
              <a:gd name="connsiteY101" fmla="*/ 294278 h 8346397"/>
              <a:gd name="connsiteX102" fmla="*/ 174871 w 4162401"/>
              <a:gd name="connsiteY102" fmla="*/ 327615 h 8346397"/>
              <a:gd name="connsiteX103" fmla="*/ 127246 w 4162401"/>
              <a:gd name="connsiteY103" fmla="*/ 410959 h 8346397"/>
              <a:gd name="connsiteX104" fmla="*/ 43902 w 4162401"/>
              <a:gd name="connsiteY104" fmla="*/ 472872 h 8346397"/>
              <a:gd name="connsiteX105" fmla="*/ 8183 w 4162401"/>
              <a:gd name="connsiteY105" fmla="*/ 484778 h 8346397"/>
              <a:gd name="connsiteX106" fmla="*/ 198683 w 4162401"/>
              <a:gd name="connsiteY106" fmla="*/ 689565 h 8346397"/>
              <a:gd name="connsiteX107" fmla="*/ 265359 w 4162401"/>
              <a:gd name="connsiteY107" fmla="*/ 706234 h 8346397"/>
              <a:gd name="connsiteX108" fmla="*/ 298697 w 4162401"/>
              <a:gd name="connsiteY108" fmla="*/ 730047 h 8346397"/>
              <a:gd name="connsiteX109" fmla="*/ 296315 w 4162401"/>
              <a:gd name="connsiteY109" fmla="*/ 901496 h 8346397"/>
              <a:gd name="connsiteX110" fmla="*/ 362990 w 4162401"/>
              <a:gd name="connsiteY110" fmla="*/ 906259 h 8346397"/>
              <a:gd name="connsiteX111" fmla="*/ 401090 w 4162401"/>
              <a:gd name="connsiteY111" fmla="*/ 856253 h 8346397"/>
              <a:gd name="connsiteX112" fmla="*/ 482052 w 4162401"/>
              <a:gd name="connsiteY112" fmla="*/ 894353 h 8346397"/>
              <a:gd name="connsiteX113" fmla="*/ 420140 w 4162401"/>
              <a:gd name="connsiteY113" fmla="*/ 1039609 h 8346397"/>
              <a:gd name="connsiteX114" fmla="*/ 434427 w 4162401"/>
              <a:gd name="connsiteY114" fmla="*/ 1087234 h 8346397"/>
              <a:gd name="connsiteX115" fmla="*/ 379658 w 4162401"/>
              <a:gd name="connsiteY115" fmla="*/ 1139622 h 8346397"/>
              <a:gd name="connsiteX116" fmla="*/ 415377 w 4162401"/>
              <a:gd name="connsiteY116" fmla="*/ 1168196 h 8346397"/>
              <a:gd name="connsiteX117" fmla="*/ 486815 w 4162401"/>
              <a:gd name="connsiteY117" fmla="*/ 1256303 h 8346397"/>
              <a:gd name="connsiteX118" fmla="*/ 527296 w 4162401"/>
              <a:gd name="connsiteY118" fmla="*/ 1344409 h 8346397"/>
              <a:gd name="connsiteX119" fmla="*/ 636833 w 4162401"/>
              <a:gd name="connsiteY119" fmla="*/ 1396797 h 8346397"/>
              <a:gd name="connsiteX120" fmla="*/ 746371 w 4162401"/>
              <a:gd name="connsiteY120" fmla="*/ 1420609 h 8346397"/>
              <a:gd name="connsiteX121" fmla="*/ 829715 w 4162401"/>
              <a:gd name="connsiteY121" fmla="*/ 1468234 h 8346397"/>
              <a:gd name="connsiteX122" fmla="*/ 913058 w 4162401"/>
              <a:gd name="connsiteY122" fmla="*/ 1442040 h 8346397"/>
              <a:gd name="connsiteX123" fmla="*/ 994021 w 4162401"/>
              <a:gd name="connsiteY123" fmla="*/ 1368222 h 8346397"/>
              <a:gd name="connsiteX124" fmla="*/ 1103558 w 4162401"/>
              <a:gd name="connsiteY124" fmla="*/ 1351553 h 8346397"/>
              <a:gd name="connsiteX125" fmla="*/ 1170233 w 4162401"/>
              <a:gd name="connsiteY125" fmla="*/ 1356315 h 8346397"/>
              <a:gd name="connsiteX126" fmla="*/ 1329777 w 4162401"/>
              <a:gd name="connsiteY126" fmla="*/ 1465853 h 8346397"/>
              <a:gd name="connsiteX127" fmla="*/ 1389308 w 4162401"/>
              <a:gd name="connsiteY127" fmla="*/ 1494428 h 8346397"/>
              <a:gd name="connsiteX128" fmla="*/ 1260721 w 4162401"/>
              <a:gd name="connsiteY128" fmla="*/ 1596822 h 8346397"/>
              <a:gd name="connsiteX129" fmla="*/ 1263102 w 4162401"/>
              <a:gd name="connsiteY129" fmla="*/ 1661115 h 8346397"/>
              <a:gd name="connsiteX130" fmla="*/ 1425027 w 4162401"/>
              <a:gd name="connsiteY130" fmla="*/ 1613490 h 8346397"/>
              <a:gd name="connsiteX131" fmla="*/ 1386927 w 4162401"/>
              <a:gd name="connsiteY131" fmla="*/ 1677784 h 8346397"/>
              <a:gd name="connsiteX132" fmla="*/ 1405977 w 4162401"/>
              <a:gd name="connsiteY132" fmla="*/ 1751603 h 8346397"/>
              <a:gd name="connsiteX133" fmla="*/ 1517896 w 4162401"/>
              <a:gd name="connsiteY133" fmla="*/ 1787322 h 8346397"/>
              <a:gd name="connsiteX134" fmla="*/ 1591715 w 4162401"/>
              <a:gd name="connsiteY134" fmla="*/ 1803990 h 8346397"/>
              <a:gd name="connsiteX135" fmla="*/ 1501227 w 4162401"/>
              <a:gd name="connsiteY135" fmla="*/ 1934959 h 8346397"/>
              <a:gd name="connsiteX136" fmla="*/ 1494083 w 4162401"/>
              <a:gd name="connsiteY136" fmla="*/ 1984965 h 8346397"/>
              <a:gd name="connsiteX137" fmla="*/ 1422646 w 4162401"/>
              <a:gd name="connsiteY137" fmla="*/ 2020684 h 8346397"/>
              <a:gd name="connsiteX138" fmla="*/ 1391690 w 4162401"/>
              <a:gd name="connsiteY138" fmla="*/ 2082597 h 8346397"/>
              <a:gd name="connsiteX139" fmla="*/ 1260721 w 4162401"/>
              <a:gd name="connsiteY139" fmla="*/ 2056403 h 8346397"/>
              <a:gd name="connsiteX140" fmla="*/ 1139277 w 4162401"/>
              <a:gd name="connsiteY140" fmla="*/ 2056402 h 8346397"/>
              <a:gd name="connsiteX141" fmla="*/ 1072602 w 4162401"/>
              <a:gd name="connsiteY141" fmla="*/ 2084978 h 8346397"/>
              <a:gd name="connsiteX142" fmla="*/ 1065458 w 4162401"/>
              <a:gd name="connsiteY142" fmla="*/ 2184990 h 8346397"/>
              <a:gd name="connsiteX143" fmla="*/ 977352 w 4162401"/>
              <a:gd name="connsiteY143" fmla="*/ 2273097 h 8346397"/>
              <a:gd name="connsiteX144" fmla="*/ 1120227 w 4162401"/>
              <a:gd name="connsiteY144" fmla="*/ 2335009 h 8346397"/>
              <a:gd name="connsiteX145" fmla="*/ 1170234 w 4162401"/>
              <a:gd name="connsiteY145" fmla="*/ 2370727 h 8346397"/>
              <a:gd name="connsiteX146" fmla="*/ 1222621 w 4162401"/>
              <a:gd name="connsiteY146" fmla="*/ 2387397 h 8346397"/>
              <a:gd name="connsiteX147" fmla="*/ 1272627 w 4162401"/>
              <a:gd name="connsiteY147" fmla="*/ 2437403 h 8346397"/>
              <a:gd name="connsiteX148" fmla="*/ 1329777 w 4162401"/>
              <a:gd name="connsiteY148" fmla="*/ 2458834 h 8346397"/>
              <a:gd name="connsiteX149" fmla="*/ 1422646 w 4162401"/>
              <a:gd name="connsiteY149" fmla="*/ 2535034 h 8346397"/>
              <a:gd name="connsiteX150" fmla="*/ 1508371 w 4162401"/>
              <a:gd name="connsiteY150" fmla="*/ 2568373 h 8346397"/>
              <a:gd name="connsiteX151" fmla="*/ 1641721 w 4162401"/>
              <a:gd name="connsiteY151" fmla="*/ 2716009 h 8346397"/>
              <a:gd name="connsiteX152" fmla="*/ 1725065 w 4162401"/>
              <a:gd name="connsiteY152" fmla="*/ 2870790 h 8346397"/>
              <a:gd name="connsiteX153" fmla="*/ 1850477 w 4162401"/>
              <a:gd name="connsiteY153" fmla="*/ 2931907 h 8346397"/>
              <a:gd name="connsiteX154" fmla="*/ 1896514 w 4162401"/>
              <a:gd name="connsiteY154" fmla="*/ 2977947 h 8346397"/>
              <a:gd name="connsiteX155" fmla="*/ 1927471 w 4162401"/>
              <a:gd name="connsiteY155" fmla="*/ 3082722 h 8346397"/>
              <a:gd name="connsiteX156" fmla="*/ 1989383 w 4162401"/>
              <a:gd name="connsiteY156" fmla="*/ 3185115 h 8346397"/>
              <a:gd name="connsiteX157" fmla="*/ 2051296 w 4162401"/>
              <a:gd name="connsiteY157" fmla="*/ 3223215 h 8346397"/>
              <a:gd name="connsiteX158" fmla="*/ 2182265 w 4162401"/>
              <a:gd name="connsiteY158" fmla="*/ 3370853 h 8346397"/>
              <a:gd name="connsiteX159" fmla="*/ 2325139 w 4162401"/>
              <a:gd name="connsiteY159" fmla="*/ 3447053 h 8346397"/>
              <a:gd name="connsiteX160" fmla="*/ 2384671 w 4162401"/>
              <a:gd name="connsiteY160" fmla="*/ 3532778 h 8346397"/>
              <a:gd name="connsiteX161" fmla="*/ 2432296 w 4162401"/>
              <a:gd name="connsiteY161" fmla="*/ 3599453 h 8346397"/>
              <a:gd name="connsiteX162" fmla="*/ 2479921 w 4162401"/>
              <a:gd name="connsiteY162" fmla="*/ 3589929 h 8346397"/>
              <a:gd name="connsiteX163" fmla="*/ 2484683 w 4162401"/>
              <a:gd name="connsiteY163" fmla="*/ 3742328 h 8346397"/>
              <a:gd name="connsiteX164" fmla="*/ 2537071 w 4162401"/>
              <a:gd name="connsiteY164" fmla="*/ 3835197 h 8346397"/>
              <a:gd name="connsiteX165" fmla="*/ 2529927 w 4162401"/>
              <a:gd name="connsiteY165" fmla="*/ 3873297 h 8346397"/>
              <a:gd name="connsiteX166" fmla="*/ 2598983 w 4162401"/>
              <a:gd name="connsiteY166" fmla="*/ 3909015 h 8346397"/>
              <a:gd name="connsiteX167" fmla="*/ 2656133 w 4162401"/>
              <a:gd name="connsiteY167" fmla="*/ 3854247 h 8346397"/>
              <a:gd name="connsiteX168" fmla="*/ 2689471 w 4162401"/>
              <a:gd name="connsiteY168" fmla="*/ 3937590 h 8346397"/>
              <a:gd name="connsiteX169" fmla="*/ 2734715 w 4162401"/>
              <a:gd name="connsiteY169" fmla="*/ 3982834 h 8346397"/>
              <a:gd name="connsiteX170" fmla="*/ 2808533 w 4162401"/>
              <a:gd name="connsiteY170" fmla="*/ 4006647 h 8346397"/>
              <a:gd name="connsiteX171" fmla="*/ 2860921 w 4162401"/>
              <a:gd name="connsiteY171" fmla="*/ 4075703 h 8346397"/>
              <a:gd name="connsiteX172" fmla="*/ 2946646 w 4162401"/>
              <a:gd name="connsiteY172" fmla="*/ 4130472 h 8346397"/>
              <a:gd name="connsiteX173" fmla="*/ 2999033 w 4162401"/>
              <a:gd name="connsiteY173" fmla="*/ 4163809 h 8346397"/>
              <a:gd name="connsiteX174" fmla="*/ 2870446 w 4162401"/>
              <a:gd name="connsiteY174" fmla="*/ 4256678 h 8346397"/>
              <a:gd name="connsiteX175" fmla="*/ 2868064 w 4162401"/>
              <a:gd name="connsiteY175" fmla="*/ 4311446 h 8346397"/>
              <a:gd name="connsiteX176" fmla="*/ 2970458 w 4162401"/>
              <a:gd name="connsiteY176" fmla="*/ 4428128 h 8346397"/>
              <a:gd name="connsiteX177" fmla="*/ 3065708 w 4162401"/>
              <a:gd name="connsiteY177" fmla="*/ 4490040 h 8346397"/>
              <a:gd name="connsiteX178" fmla="*/ 3096665 w 4162401"/>
              <a:gd name="connsiteY178" fmla="*/ 4528140 h 8346397"/>
              <a:gd name="connsiteX179" fmla="*/ 3082377 w 4162401"/>
              <a:gd name="connsiteY179" fmla="*/ 4609103 h 8346397"/>
              <a:gd name="connsiteX180" fmla="*/ 3077615 w 4162401"/>
              <a:gd name="connsiteY180" fmla="*/ 4692447 h 8346397"/>
              <a:gd name="connsiteX181" fmla="*/ 3034752 w 4162401"/>
              <a:gd name="connsiteY181" fmla="*/ 4701972 h 8346397"/>
              <a:gd name="connsiteX182" fmla="*/ 3008558 w 4162401"/>
              <a:gd name="connsiteY182" fmla="*/ 4718640 h 8346397"/>
              <a:gd name="connsiteX183" fmla="*/ 3053802 w 4162401"/>
              <a:gd name="connsiteY183" fmla="*/ 4795632 h 8346397"/>
              <a:gd name="connsiteX184" fmla="*/ 3037133 w 4162401"/>
              <a:gd name="connsiteY184" fmla="*/ 4868659 h 8346397"/>
              <a:gd name="connsiteX185" fmla="*/ 3020465 w 4162401"/>
              <a:gd name="connsiteY185" fmla="*/ 5004390 h 8346397"/>
              <a:gd name="connsiteX186" fmla="*/ 2982365 w 4162401"/>
              <a:gd name="connsiteY186" fmla="*/ 5044872 h 8346397"/>
              <a:gd name="connsiteX187" fmla="*/ 2965696 w 4162401"/>
              <a:gd name="connsiteY187" fmla="*/ 5166315 h 8346397"/>
              <a:gd name="connsiteX188" fmla="*/ 2937121 w 4162401"/>
              <a:gd name="connsiteY188" fmla="*/ 5285378 h 8346397"/>
              <a:gd name="connsiteX189" fmla="*/ 2989508 w 4162401"/>
              <a:gd name="connsiteY189" fmla="*/ 5302047 h 8346397"/>
              <a:gd name="connsiteX190" fmla="*/ 2987127 w 4162401"/>
              <a:gd name="connsiteY190" fmla="*/ 5347290 h 8346397"/>
              <a:gd name="connsiteX191" fmla="*/ 2984746 w 4162401"/>
              <a:gd name="connsiteY191" fmla="*/ 5402059 h 8346397"/>
              <a:gd name="connsiteX192" fmla="*/ 3041896 w 4162401"/>
              <a:gd name="connsiteY192" fmla="*/ 5471115 h 8346397"/>
              <a:gd name="connsiteX193" fmla="*/ 3089521 w 4162401"/>
              <a:gd name="connsiteY193" fmla="*/ 5597322 h 8346397"/>
              <a:gd name="connsiteX194" fmla="*/ 2996652 w 4162401"/>
              <a:gd name="connsiteY194" fmla="*/ 5887834 h 8346397"/>
              <a:gd name="connsiteX195" fmla="*/ 3018083 w 4162401"/>
              <a:gd name="connsiteY195" fmla="*/ 5942603 h 8346397"/>
              <a:gd name="connsiteX196" fmla="*/ 3044277 w 4162401"/>
              <a:gd name="connsiteY196" fmla="*/ 5994990 h 8346397"/>
              <a:gd name="connsiteX197" fmla="*/ 3049040 w 4162401"/>
              <a:gd name="connsiteY197" fmla="*/ 6099765 h 8346397"/>
              <a:gd name="connsiteX198" fmla="*/ 3028402 w 4162401"/>
              <a:gd name="connsiteY198" fmla="*/ 6195807 h 8346397"/>
              <a:gd name="connsiteX199" fmla="*/ 2956170 w 4162401"/>
              <a:gd name="connsiteY199" fmla="*/ 6259310 h 8346397"/>
              <a:gd name="connsiteX200" fmla="*/ 2920452 w 4162401"/>
              <a:gd name="connsiteY200" fmla="*/ 6240259 h 8346397"/>
              <a:gd name="connsiteX201" fmla="*/ 2849015 w 4162401"/>
              <a:gd name="connsiteY201" fmla="*/ 6252165 h 8346397"/>
              <a:gd name="connsiteX202" fmla="*/ 2713283 w 4162401"/>
              <a:gd name="connsiteY202" fmla="*/ 6364084 h 8346397"/>
              <a:gd name="connsiteX203" fmla="*/ 2606127 w 4162401"/>
              <a:gd name="connsiteY203" fmla="*/ 6349797 h 8346397"/>
              <a:gd name="connsiteX204" fmla="*/ 2575171 w 4162401"/>
              <a:gd name="connsiteY204" fmla="*/ 6378372 h 8346397"/>
              <a:gd name="connsiteX205" fmla="*/ 2508495 w 4162401"/>
              <a:gd name="connsiteY205" fmla="*/ 6423614 h 8346397"/>
              <a:gd name="connsiteX206" fmla="*/ 2391815 w 4162401"/>
              <a:gd name="connsiteY206" fmla="*/ 6411709 h 8346397"/>
              <a:gd name="connsiteX207" fmla="*/ 2368002 w 4162401"/>
              <a:gd name="connsiteY207" fmla="*/ 6528390 h 8346397"/>
              <a:gd name="connsiteX208" fmla="*/ 2363240 w 4162401"/>
              <a:gd name="connsiteY208" fmla="*/ 6564109 h 8346397"/>
              <a:gd name="connsiteX209" fmla="*/ 2339428 w 4162401"/>
              <a:gd name="connsiteY209" fmla="*/ 6583159 h 8346397"/>
              <a:gd name="connsiteX210" fmla="*/ 2141783 w 4162401"/>
              <a:gd name="connsiteY210" fmla="*/ 6535534 h 8346397"/>
              <a:gd name="connsiteX211" fmla="*/ 2103683 w 4162401"/>
              <a:gd name="connsiteY211" fmla="*/ 6587922 h 8346397"/>
              <a:gd name="connsiteX212" fmla="*/ 2072727 w 4162401"/>
              <a:gd name="connsiteY212" fmla="*/ 6683172 h 8346397"/>
              <a:gd name="connsiteX213" fmla="*/ 2039389 w 4162401"/>
              <a:gd name="connsiteY213" fmla="*/ 6747465 h 8346397"/>
              <a:gd name="connsiteX214" fmla="*/ 2051296 w 4162401"/>
              <a:gd name="connsiteY214" fmla="*/ 6809378 h 8346397"/>
              <a:gd name="connsiteX215" fmla="*/ 2184646 w 4162401"/>
              <a:gd name="connsiteY215" fmla="*/ 6921297 h 8346397"/>
              <a:gd name="connsiteX216" fmla="*/ 2253702 w 4162401"/>
              <a:gd name="connsiteY216" fmla="*/ 6954634 h 8346397"/>
              <a:gd name="connsiteX217" fmla="*/ 2237033 w 4162401"/>
              <a:gd name="connsiteY217" fmla="*/ 6978447 h 8346397"/>
              <a:gd name="connsiteX218" fmla="*/ 2201315 w 4162401"/>
              <a:gd name="connsiteY218" fmla="*/ 6997497 h 8346397"/>
              <a:gd name="connsiteX219" fmla="*/ 2234652 w 4162401"/>
              <a:gd name="connsiteY219" fmla="*/ 7073697 h 8346397"/>
              <a:gd name="connsiteX220" fmla="*/ 2203696 w 4162401"/>
              <a:gd name="connsiteY220" fmla="*/ 7095128 h 8346397"/>
              <a:gd name="connsiteX221" fmla="*/ 2098921 w 4162401"/>
              <a:gd name="connsiteY221" fmla="*/ 7033215 h 8346397"/>
              <a:gd name="connsiteX222" fmla="*/ 2056058 w 4162401"/>
              <a:gd name="connsiteY222" fmla="*/ 7059409 h 8346397"/>
              <a:gd name="connsiteX223" fmla="*/ 1996527 w 4162401"/>
              <a:gd name="connsiteY223" fmla="*/ 6957015 h 8346397"/>
              <a:gd name="connsiteX224" fmla="*/ 1879846 w 4162401"/>
              <a:gd name="connsiteY224" fmla="*/ 6983209 h 8346397"/>
              <a:gd name="connsiteX225" fmla="*/ 1815552 w 4162401"/>
              <a:gd name="connsiteY225" fmla="*/ 6987972 h 8346397"/>
              <a:gd name="connsiteX226" fmla="*/ 1765546 w 4162401"/>
              <a:gd name="connsiteY226" fmla="*/ 6983210 h 8346397"/>
              <a:gd name="connsiteX227" fmla="*/ 1708396 w 4162401"/>
              <a:gd name="connsiteY227" fmla="*/ 7028453 h 8346397"/>
              <a:gd name="connsiteX228" fmla="*/ 1529802 w 4162401"/>
              <a:gd name="connsiteY228" fmla="*/ 6987972 h 8346397"/>
              <a:gd name="connsiteX229" fmla="*/ 1553614 w 4162401"/>
              <a:gd name="connsiteY229" fmla="*/ 7114178 h 8346397"/>
              <a:gd name="connsiteX230" fmla="*/ 1477415 w 4162401"/>
              <a:gd name="connsiteY230" fmla="*/ 7159422 h 8346397"/>
              <a:gd name="connsiteX231" fmla="*/ 1415502 w 4162401"/>
              <a:gd name="connsiteY231" fmla="*/ 7226096 h 8346397"/>
              <a:gd name="connsiteX232" fmla="*/ 1265483 w 4162401"/>
              <a:gd name="connsiteY232" fmla="*/ 7218953 h 8346397"/>
              <a:gd name="connsiteX233" fmla="*/ 1213096 w 4162401"/>
              <a:gd name="connsiteY233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382416 w 4162401"/>
              <a:gd name="connsiteY21" fmla="*/ 3985213 h 8346397"/>
              <a:gd name="connsiteX22" fmla="*/ 3346697 w 4162401"/>
              <a:gd name="connsiteY22" fmla="*/ 3961401 h 8346397"/>
              <a:gd name="connsiteX23" fmla="*/ 3291928 w 4162401"/>
              <a:gd name="connsiteY23" fmla="*/ 3959020 h 8346397"/>
              <a:gd name="connsiteX24" fmla="*/ 3263352 w 4162401"/>
              <a:gd name="connsiteY24" fmla="*/ 3978070 h 8346397"/>
              <a:gd name="connsiteX25" fmla="*/ 3215727 w 4162401"/>
              <a:gd name="connsiteY25" fmla="*/ 3963782 h 8346397"/>
              <a:gd name="connsiteX26" fmla="*/ 3227633 w 4162401"/>
              <a:gd name="connsiteY26" fmla="*/ 3937588 h 8346397"/>
              <a:gd name="connsiteX27" fmla="*/ 3275259 w 4162401"/>
              <a:gd name="connsiteY27" fmla="*/ 3913776 h 8346397"/>
              <a:gd name="connsiteX28" fmla="*/ 3127621 w 4162401"/>
              <a:gd name="connsiteY28" fmla="*/ 3851863 h 8346397"/>
              <a:gd name="connsiteX29" fmla="*/ 2996652 w 4162401"/>
              <a:gd name="connsiteY29" fmla="*/ 3739945 h 8346397"/>
              <a:gd name="connsiteX30" fmla="*/ 2591839 w 4162401"/>
              <a:gd name="connsiteY30" fmla="*/ 3354183 h 8346397"/>
              <a:gd name="connsiteX31" fmla="*/ 2468015 w 4162401"/>
              <a:gd name="connsiteY31" fmla="*/ 3049382 h 8346397"/>
              <a:gd name="connsiteX32" fmla="*/ 2432296 w 4162401"/>
              <a:gd name="connsiteY32" fmla="*/ 2961276 h 8346397"/>
              <a:gd name="connsiteX33" fmla="*/ 2387052 w 4162401"/>
              <a:gd name="connsiteY33" fmla="*/ 2954132 h 8346397"/>
              <a:gd name="connsiteX34" fmla="*/ 2365621 w 4162401"/>
              <a:gd name="connsiteY34" fmla="*/ 2958895 h 8346397"/>
              <a:gd name="connsiteX35" fmla="*/ 2315615 w 4162401"/>
              <a:gd name="connsiteY35" fmla="*/ 2896982 h 8346397"/>
              <a:gd name="connsiteX36" fmla="*/ 2234652 w 4162401"/>
              <a:gd name="connsiteY36" fmla="*/ 2880313 h 8346397"/>
              <a:gd name="connsiteX37" fmla="*/ 2182265 w 4162401"/>
              <a:gd name="connsiteY37" fmla="*/ 2811257 h 8346397"/>
              <a:gd name="connsiteX38" fmla="*/ 2115590 w 4162401"/>
              <a:gd name="connsiteY38" fmla="*/ 2727913 h 8346397"/>
              <a:gd name="connsiteX39" fmla="*/ 2091777 w 4162401"/>
              <a:gd name="connsiteY39" fmla="*/ 2670763 h 8346397"/>
              <a:gd name="connsiteX40" fmla="*/ 2006845 w 4162401"/>
              <a:gd name="connsiteY40" fmla="*/ 2527095 h 8346397"/>
              <a:gd name="connsiteX41" fmla="*/ 1953665 w 4162401"/>
              <a:gd name="connsiteY41" fmla="*/ 2451688 h 8346397"/>
              <a:gd name="connsiteX42" fmla="*/ 2006052 w 4162401"/>
              <a:gd name="connsiteY42" fmla="*/ 2337388 h 8346397"/>
              <a:gd name="connsiteX43" fmla="*/ 2072727 w 4162401"/>
              <a:gd name="connsiteY43" fmla="*/ 2256426 h 8346397"/>
              <a:gd name="connsiteX44" fmla="*/ 2056058 w 4162401"/>
              <a:gd name="connsiteY44" fmla="*/ 2223088 h 8346397"/>
              <a:gd name="connsiteX45" fmla="*/ 2067965 w 4162401"/>
              <a:gd name="connsiteY45" fmla="*/ 2130220 h 8346397"/>
              <a:gd name="connsiteX46" fmla="*/ 2137021 w 4162401"/>
              <a:gd name="connsiteY46" fmla="*/ 1992107 h 8346397"/>
              <a:gd name="connsiteX47" fmla="*/ 2165596 w 4162401"/>
              <a:gd name="connsiteY47" fmla="*/ 1944482 h 8346397"/>
              <a:gd name="connsiteX48" fmla="*/ 2203696 w 4162401"/>
              <a:gd name="connsiteY48" fmla="*/ 1937338 h 8346397"/>
              <a:gd name="connsiteX49" fmla="*/ 2198933 w 4162401"/>
              <a:gd name="connsiteY49" fmla="*/ 1906382 h 8346397"/>
              <a:gd name="connsiteX50" fmla="*/ 2406102 w 4162401"/>
              <a:gd name="connsiteY50" fmla="*/ 1782557 h 8346397"/>
              <a:gd name="connsiteX51" fmla="*/ 2494208 w 4162401"/>
              <a:gd name="connsiteY51" fmla="*/ 1715882 h 8346397"/>
              <a:gd name="connsiteX52" fmla="*/ 2513258 w 4162401"/>
              <a:gd name="connsiteY52" fmla="*/ 1630157 h 8346397"/>
              <a:gd name="connsiteX53" fmla="*/ 2522784 w 4162401"/>
              <a:gd name="connsiteY53" fmla="*/ 1584913 h 8346397"/>
              <a:gd name="connsiteX54" fmla="*/ 2577552 w 4162401"/>
              <a:gd name="connsiteY54" fmla="*/ 1527763 h 8346397"/>
              <a:gd name="connsiteX55" fmla="*/ 2606127 w 4162401"/>
              <a:gd name="connsiteY55" fmla="*/ 1499188 h 8346397"/>
              <a:gd name="connsiteX56" fmla="*/ 2634702 w 4162401"/>
              <a:gd name="connsiteY56" fmla="*/ 1492045 h 8346397"/>
              <a:gd name="connsiteX57" fmla="*/ 2672802 w 4162401"/>
              <a:gd name="connsiteY57" fmla="*/ 1368220 h 8346397"/>
              <a:gd name="connsiteX58" fmla="*/ 2806153 w 4162401"/>
              <a:gd name="connsiteY58" fmla="*/ 1334883 h 8346397"/>
              <a:gd name="connsiteX59" fmla="*/ 2944265 w 4162401"/>
              <a:gd name="connsiteY59" fmla="*/ 1325357 h 8346397"/>
              <a:gd name="connsiteX60" fmla="*/ 2968077 w 4162401"/>
              <a:gd name="connsiteY60" fmla="*/ 1206295 h 8346397"/>
              <a:gd name="connsiteX61" fmla="*/ 3049040 w 4162401"/>
              <a:gd name="connsiteY61" fmla="*/ 1169783 h 8346397"/>
              <a:gd name="connsiteX62" fmla="*/ 3153814 w 4162401"/>
              <a:gd name="connsiteY62" fmla="*/ 1125332 h 8346397"/>
              <a:gd name="connsiteX63" fmla="*/ 3225252 w 4162401"/>
              <a:gd name="connsiteY63" fmla="*/ 1049132 h 8346397"/>
              <a:gd name="connsiteX64" fmla="*/ 3310977 w 4162401"/>
              <a:gd name="connsiteY64" fmla="*/ 996745 h 8346397"/>
              <a:gd name="connsiteX65" fmla="*/ 3056977 w 4162401"/>
              <a:gd name="connsiteY65" fmla="*/ 982457 h 8346397"/>
              <a:gd name="connsiteX66" fmla="*/ 2958552 w 4162401"/>
              <a:gd name="connsiteY66" fmla="*/ 976107 h 8346397"/>
              <a:gd name="connsiteX67" fmla="*/ 2926802 w 4162401"/>
              <a:gd name="connsiteY67" fmla="*/ 906257 h 8346397"/>
              <a:gd name="connsiteX68" fmla="*/ 2866477 w 4162401"/>
              <a:gd name="connsiteY68" fmla="*/ 893559 h 8346397"/>
              <a:gd name="connsiteX69" fmla="*/ 2799802 w 4162401"/>
              <a:gd name="connsiteY69" fmla="*/ 874507 h 8346397"/>
              <a:gd name="connsiteX70" fmla="*/ 2761702 w 4162401"/>
              <a:gd name="connsiteY70" fmla="*/ 807832 h 8346397"/>
              <a:gd name="connsiteX71" fmla="*/ 2609302 w 4162401"/>
              <a:gd name="connsiteY71" fmla="*/ 760207 h 8346397"/>
              <a:gd name="connsiteX72" fmla="*/ 2580727 w 4162401"/>
              <a:gd name="connsiteY72" fmla="*/ 604632 h 8346397"/>
              <a:gd name="connsiteX73" fmla="*/ 2526752 w 4162401"/>
              <a:gd name="connsiteY73" fmla="*/ 531609 h 8346397"/>
              <a:gd name="connsiteX74" fmla="*/ 2596602 w 4162401"/>
              <a:gd name="connsiteY74" fmla="*/ 407782 h 8346397"/>
              <a:gd name="connsiteX75" fmla="*/ 2629939 w 4162401"/>
              <a:gd name="connsiteY75" fmla="*/ 310947 h 8346397"/>
              <a:gd name="connsiteX76" fmla="*/ 2517227 w 4162401"/>
              <a:gd name="connsiteY76" fmla="*/ 239507 h 8346397"/>
              <a:gd name="connsiteX77" fmla="*/ 2402927 w 4162401"/>
              <a:gd name="connsiteY77" fmla="*/ 271257 h 8346397"/>
              <a:gd name="connsiteX78" fmla="*/ 2275927 w 4162401"/>
              <a:gd name="connsiteY78" fmla="*/ 198232 h 8346397"/>
              <a:gd name="connsiteX79" fmla="*/ 2133052 w 4162401"/>
              <a:gd name="connsiteY79" fmla="*/ 233157 h 8346397"/>
              <a:gd name="connsiteX80" fmla="*/ 1913977 w 4162401"/>
              <a:gd name="connsiteY80" fmla="*/ 36309 h 8346397"/>
              <a:gd name="connsiteX81" fmla="*/ 1777452 w 4162401"/>
              <a:gd name="connsiteY81" fmla="*/ 13289 h 8346397"/>
              <a:gd name="connsiteX82" fmla="*/ 1703633 w 4162401"/>
              <a:gd name="connsiteY82" fmla="*/ 41864 h 8346397"/>
              <a:gd name="connsiteX83" fmla="*/ 1615527 w 4162401"/>
              <a:gd name="connsiteY83" fmla="*/ 75203 h 8346397"/>
              <a:gd name="connsiteX84" fmla="*/ 1515515 w 4162401"/>
              <a:gd name="connsiteY84" fmla="*/ 129971 h 8346397"/>
              <a:gd name="connsiteX85" fmla="*/ 1525040 w 4162401"/>
              <a:gd name="connsiteY85" fmla="*/ 194264 h 8346397"/>
              <a:gd name="connsiteX86" fmla="*/ 1505990 w 4162401"/>
              <a:gd name="connsiteY86" fmla="*/ 251415 h 8346397"/>
              <a:gd name="connsiteX87" fmla="*/ 1413121 w 4162401"/>
              <a:gd name="connsiteY87" fmla="*/ 270464 h 8346397"/>
              <a:gd name="connsiteX88" fmla="*/ 1339302 w 4162401"/>
              <a:gd name="connsiteY88" fmla="*/ 306184 h 8346397"/>
              <a:gd name="connsiteX89" fmla="*/ 1260721 w 4162401"/>
              <a:gd name="connsiteY89" fmla="*/ 346665 h 8346397"/>
              <a:gd name="connsiteX90" fmla="*/ 1191665 w 4162401"/>
              <a:gd name="connsiteY90" fmla="*/ 272847 h 8346397"/>
              <a:gd name="connsiteX91" fmla="*/ 1082127 w 4162401"/>
              <a:gd name="connsiteY91" fmla="*/ 353809 h 8346397"/>
              <a:gd name="connsiteX92" fmla="*/ 1020215 w 4162401"/>
              <a:gd name="connsiteY92" fmla="*/ 420484 h 8346397"/>
              <a:gd name="connsiteX93" fmla="*/ 858290 w 4162401"/>
              <a:gd name="connsiteY93" fmla="*/ 301422 h 8346397"/>
              <a:gd name="connsiteX94" fmla="*/ 796377 w 4162401"/>
              <a:gd name="connsiteY94" fmla="*/ 406196 h 8346397"/>
              <a:gd name="connsiteX95" fmla="*/ 755896 w 4162401"/>
              <a:gd name="connsiteY95" fmla="*/ 341903 h 8346397"/>
              <a:gd name="connsiteX96" fmla="*/ 689221 w 4162401"/>
              <a:gd name="connsiteY96" fmla="*/ 270465 h 8346397"/>
              <a:gd name="connsiteX97" fmla="*/ 667790 w 4162401"/>
              <a:gd name="connsiteY97" fmla="*/ 313328 h 8346397"/>
              <a:gd name="connsiteX98" fmla="*/ 620165 w 4162401"/>
              <a:gd name="connsiteY98" fmla="*/ 382384 h 8346397"/>
              <a:gd name="connsiteX99" fmla="*/ 589208 w 4162401"/>
              <a:gd name="connsiteY99" fmla="*/ 396672 h 8346397"/>
              <a:gd name="connsiteX100" fmla="*/ 498721 w 4162401"/>
              <a:gd name="connsiteY100" fmla="*/ 482397 h 8346397"/>
              <a:gd name="connsiteX101" fmla="*/ 396327 w 4162401"/>
              <a:gd name="connsiteY101" fmla="*/ 380003 h 8346397"/>
              <a:gd name="connsiteX102" fmla="*/ 243927 w 4162401"/>
              <a:gd name="connsiteY102" fmla="*/ 294278 h 8346397"/>
              <a:gd name="connsiteX103" fmla="*/ 174871 w 4162401"/>
              <a:gd name="connsiteY103" fmla="*/ 327615 h 8346397"/>
              <a:gd name="connsiteX104" fmla="*/ 127246 w 4162401"/>
              <a:gd name="connsiteY104" fmla="*/ 410959 h 8346397"/>
              <a:gd name="connsiteX105" fmla="*/ 43902 w 4162401"/>
              <a:gd name="connsiteY105" fmla="*/ 472872 h 8346397"/>
              <a:gd name="connsiteX106" fmla="*/ 8183 w 4162401"/>
              <a:gd name="connsiteY106" fmla="*/ 484778 h 8346397"/>
              <a:gd name="connsiteX107" fmla="*/ 198683 w 4162401"/>
              <a:gd name="connsiteY107" fmla="*/ 689565 h 8346397"/>
              <a:gd name="connsiteX108" fmla="*/ 265359 w 4162401"/>
              <a:gd name="connsiteY108" fmla="*/ 706234 h 8346397"/>
              <a:gd name="connsiteX109" fmla="*/ 298697 w 4162401"/>
              <a:gd name="connsiteY109" fmla="*/ 730047 h 8346397"/>
              <a:gd name="connsiteX110" fmla="*/ 296315 w 4162401"/>
              <a:gd name="connsiteY110" fmla="*/ 901496 h 8346397"/>
              <a:gd name="connsiteX111" fmla="*/ 362990 w 4162401"/>
              <a:gd name="connsiteY111" fmla="*/ 906259 h 8346397"/>
              <a:gd name="connsiteX112" fmla="*/ 401090 w 4162401"/>
              <a:gd name="connsiteY112" fmla="*/ 856253 h 8346397"/>
              <a:gd name="connsiteX113" fmla="*/ 482052 w 4162401"/>
              <a:gd name="connsiteY113" fmla="*/ 894353 h 8346397"/>
              <a:gd name="connsiteX114" fmla="*/ 420140 w 4162401"/>
              <a:gd name="connsiteY114" fmla="*/ 1039609 h 8346397"/>
              <a:gd name="connsiteX115" fmla="*/ 434427 w 4162401"/>
              <a:gd name="connsiteY115" fmla="*/ 1087234 h 8346397"/>
              <a:gd name="connsiteX116" fmla="*/ 379658 w 4162401"/>
              <a:gd name="connsiteY116" fmla="*/ 1139622 h 8346397"/>
              <a:gd name="connsiteX117" fmla="*/ 415377 w 4162401"/>
              <a:gd name="connsiteY117" fmla="*/ 1168196 h 8346397"/>
              <a:gd name="connsiteX118" fmla="*/ 486815 w 4162401"/>
              <a:gd name="connsiteY118" fmla="*/ 1256303 h 8346397"/>
              <a:gd name="connsiteX119" fmla="*/ 527296 w 4162401"/>
              <a:gd name="connsiteY119" fmla="*/ 1344409 h 8346397"/>
              <a:gd name="connsiteX120" fmla="*/ 636833 w 4162401"/>
              <a:gd name="connsiteY120" fmla="*/ 1396797 h 8346397"/>
              <a:gd name="connsiteX121" fmla="*/ 746371 w 4162401"/>
              <a:gd name="connsiteY121" fmla="*/ 1420609 h 8346397"/>
              <a:gd name="connsiteX122" fmla="*/ 829715 w 4162401"/>
              <a:gd name="connsiteY122" fmla="*/ 1468234 h 8346397"/>
              <a:gd name="connsiteX123" fmla="*/ 913058 w 4162401"/>
              <a:gd name="connsiteY123" fmla="*/ 1442040 h 8346397"/>
              <a:gd name="connsiteX124" fmla="*/ 994021 w 4162401"/>
              <a:gd name="connsiteY124" fmla="*/ 1368222 h 8346397"/>
              <a:gd name="connsiteX125" fmla="*/ 1103558 w 4162401"/>
              <a:gd name="connsiteY125" fmla="*/ 1351553 h 8346397"/>
              <a:gd name="connsiteX126" fmla="*/ 1170233 w 4162401"/>
              <a:gd name="connsiteY126" fmla="*/ 1356315 h 8346397"/>
              <a:gd name="connsiteX127" fmla="*/ 1329777 w 4162401"/>
              <a:gd name="connsiteY127" fmla="*/ 1465853 h 8346397"/>
              <a:gd name="connsiteX128" fmla="*/ 1389308 w 4162401"/>
              <a:gd name="connsiteY128" fmla="*/ 1494428 h 8346397"/>
              <a:gd name="connsiteX129" fmla="*/ 1260721 w 4162401"/>
              <a:gd name="connsiteY129" fmla="*/ 1596822 h 8346397"/>
              <a:gd name="connsiteX130" fmla="*/ 1263102 w 4162401"/>
              <a:gd name="connsiteY130" fmla="*/ 1661115 h 8346397"/>
              <a:gd name="connsiteX131" fmla="*/ 1425027 w 4162401"/>
              <a:gd name="connsiteY131" fmla="*/ 1613490 h 8346397"/>
              <a:gd name="connsiteX132" fmla="*/ 1386927 w 4162401"/>
              <a:gd name="connsiteY132" fmla="*/ 1677784 h 8346397"/>
              <a:gd name="connsiteX133" fmla="*/ 1405977 w 4162401"/>
              <a:gd name="connsiteY133" fmla="*/ 1751603 h 8346397"/>
              <a:gd name="connsiteX134" fmla="*/ 1517896 w 4162401"/>
              <a:gd name="connsiteY134" fmla="*/ 1787322 h 8346397"/>
              <a:gd name="connsiteX135" fmla="*/ 1591715 w 4162401"/>
              <a:gd name="connsiteY135" fmla="*/ 1803990 h 8346397"/>
              <a:gd name="connsiteX136" fmla="*/ 1501227 w 4162401"/>
              <a:gd name="connsiteY136" fmla="*/ 1934959 h 8346397"/>
              <a:gd name="connsiteX137" fmla="*/ 1494083 w 4162401"/>
              <a:gd name="connsiteY137" fmla="*/ 1984965 h 8346397"/>
              <a:gd name="connsiteX138" fmla="*/ 1422646 w 4162401"/>
              <a:gd name="connsiteY138" fmla="*/ 2020684 h 8346397"/>
              <a:gd name="connsiteX139" fmla="*/ 1391690 w 4162401"/>
              <a:gd name="connsiteY139" fmla="*/ 2082597 h 8346397"/>
              <a:gd name="connsiteX140" fmla="*/ 1260721 w 4162401"/>
              <a:gd name="connsiteY140" fmla="*/ 2056403 h 8346397"/>
              <a:gd name="connsiteX141" fmla="*/ 1139277 w 4162401"/>
              <a:gd name="connsiteY141" fmla="*/ 2056402 h 8346397"/>
              <a:gd name="connsiteX142" fmla="*/ 1072602 w 4162401"/>
              <a:gd name="connsiteY142" fmla="*/ 2084978 h 8346397"/>
              <a:gd name="connsiteX143" fmla="*/ 1065458 w 4162401"/>
              <a:gd name="connsiteY143" fmla="*/ 2184990 h 8346397"/>
              <a:gd name="connsiteX144" fmla="*/ 977352 w 4162401"/>
              <a:gd name="connsiteY144" fmla="*/ 2273097 h 8346397"/>
              <a:gd name="connsiteX145" fmla="*/ 1120227 w 4162401"/>
              <a:gd name="connsiteY145" fmla="*/ 2335009 h 8346397"/>
              <a:gd name="connsiteX146" fmla="*/ 1170234 w 4162401"/>
              <a:gd name="connsiteY146" fmla="*/ 2370727 h 8346397"/>
              <a:gd name="connsiteX147" fmla="*/ 1222621 w 4162401"/>
              <a:gd name="connsiteY147" fmla="*/ 2387397 h 8346397"/>
              <a:gd name="connsiteX148" fmla="*/ 1272627 w 4162401"/>
              <a:gd name="connsiteY148" fmla="*/ 2437403 h 8346397"/>
              <a:gd name="connsiteX149" fmla="*/ 1329777 w 4162401"/>
              <a:gd name="connsiteY149" fmla="*/ 2458834 h 8346397"/>
              <a:gd name="connsiteX150" fmla="*/ 1422646 w 4162401"/>
              <a:gd name="connsiteY150" fmla="*/ 2535034 h 8346397"/>
              <a:gd name="connsiteX151" fmla="*/ 1508371 w 4162401"/>
              <a:gd name="connsiteY151" fmla="*/ 2568373 h 8346397"/>
              <a:gd name="connsiteX152" fmla="*/ 1641721 w 4162401"/>
              <a:gd name="connsiteY152" fmla="*/ 2716009 h 8346397"/>
              <a:gd name="connsiteX153" fmla="*/ 1725065 w 4162401"/>
              <a:gd name="connsiteY153" fmla="*/ 2870790 h 8346397"/>
              <a:gd name="connsiteX154" fmla="*/ 1850477 w 4162401"/>
              <a:gd name="connsiteY154" fmla="*/ 2931907 h 8346397"/>
              <a:gd name="connsiteX155" fmla="*/ 1896514 w 4162401"/>
              <a:gd name="connsiteY155" fmla="*/ 2977947 h 8346397"/>
              <a:gd name="connsiteX156" fmla="*/ 1927471 w 4162401"/>
              <a:gd name="connsiteY156" fmla="*/ 3082722 h 8346397"/>
              <a:gd name="connsiteX157" fmla="*/ 1989383 w 4162401"/>
              <a:gd name="connsiteY157" fmla="*/ 3185115 h 8346397"/>
              <a:gd name="connsiteX158" fmla="*/ 2051296 w 4162401"/>
              <a:gd name="connsiteY158" fmla="*/ 3223215 h 8346397"/>
              <a:gd name="connsiteX159" fmla="*/ 2182265 w 4162401"/>
              <a:gd name="connsiteY159" fmla="*/ 3370853 h 8346397"/>
              <a:gd name="connsiteX160" fmla="*/ 2325139 w 4162401"/>
              <a:gd name="connsiteY160" fmla="*/ 3447053 h 8346397"/>
              <a:gd name="connsiteX161" fmla="*/ 2384671 w 4162401"/>
              <a:gd name="connsiteY161" fmla="*/ 3532778 h 8346397"/>
              <a:gd name="connsiteX162" fmla="*/ 2432296 w 4162401"/>
              <a:gd name="connsiteY162" fmla="*/ 3599453 h 8346397"/>
              <a:gd name="connsiteX163" fmla="*/ 2479921 w 4162401"/>
              <a:gd name="connsiteY163" fmla="*/ 3589929 h 8346397"/>
              <a:gd name="connsiteX164" fmla="*/ 2484683 w 4162401"/>
              <a:gd name="connsiteY164" fmla="*/ 3742328 h 8346397"/>
              <a:gd name="connsiteX165" fmla="*/ 2537071 w 4162401"/>
              <a:gd name="connsiteY165" fmla="*/ 3835197 h 8346397"/>
              <a:gd name="connsiteX166" fmla="*/ 2529927 w 4162401"/>
              <a:gd name="connsiteY166" fmla="*/ 3873297 h 8346397"/>
              <a:gd name="connsiteX167" fmla="*/ 2598983 w 4162401"/>
              <a:gd name="connsiteY167" fmla="*/ 3909015 h 8346397"/>
              <a:gd name="connsiteX168" fmla="*/ 2656133 w 4162401"/>
              <a:gd name="connsiteY168" fmla="*/ 3854247 h 8346397"/>
              <a:gd name="connsiteX169" fmla="*/ 2689471 w 4162401"/>
              <a:gd name="connsiteY169" fmla="*/ 3937590 h 8346397"/>
              <a:gd name="connsiteX170" fmla="*/ 2734715 w 4162401"/>
              <a:gd name="connsiteY170" fmla="*/ 3982834 h 8346397"/>
              <a:gd name="connsiteX171" fmla="*/ 2808533 w 4162401"/>
              <a:gd name="connsiteY171" fmla="*/ 4006647 h 8346397"/>
              <a:gd name="connsiteX172" fmla="*/ 2860921 w 4162401"/>
              <a:gd name="connsiteY172" fmla="*/ 4075703 h 8346397"/>
              <a:gd name="connsiteX173" fmla="*/ 2946646 w 4162401"/>
              <a:gd name="connsiteY173" fmla="*/ 4130472 h 8346397"/>
              <a:gd name="connsiteX174" fmla="*/ 2999033 w 4162401"/>
              <a:gd name="connsiteY174" fmla="*/ 4163809 h 8346397"/>
              <a:gd name="connsiteX175" fmla="*/ 2870446 w 4162401"/>
              <a:gd name="connsiteY175" fmla="*/ 4256678 h 8346397"/>
              <a:gd name="connsiteX176" fmla="*/ 2868064 w 4162401"/>
              <a:gd name="connsiteY176" fmla="*/ 4311446 h 8346397"/>
              <a:gd name="connsiteX177" fmla="*/ 2970458 w 4162401"/>
              <a:gd name="connsiteY177" fmla="*/ 4428128 h 8346397"/>
              <a:gd name="connsiteX178" fmla="*/ 3065708 w 4162401"/>
              <a:gd name="connsiteY178" fmla="*/ 4490040 h 8346397"/>
              <a:gd name="connsiteX179" fmla="*/ 3096665 w 4162401"/>
              <a:gd name="connsiteY179" fmla="*/ 4528140 h 8346397"/>
              <a:gd name="connsiteX180" fmla="*/ 3082377 w 4162401"/>
              <a:gd name="connsiteY180" fmla="*/ 4609103 h 8346397"/>
              <a:gd name="connsiteX181" fmla="*/ 3077615 w 4162401"/>
              <a:gd name="connsiteY181" fmla="*/ 4692447 h 8346397"/>
              <a:gd name="connsiteX182" fmla="*/ 3034752 w 4162401"/>
              <a:gd name="connsiteY182" fmla="*/ 4701972 h 8346397"/>
              <a:gd name="connsiteX183" fmla="*/ 3008558 w 4162401"/>
              <a:gd name="connsiteY183" fmla="*/ 4718640 h 8346397"/>
              <a:gd name="connsiteX184" fmla="*/ 3053802 w 4162401"/>
              <a:gd name="connsiteY184" fmla="*/ 4795632 h 8346397"/>
              <a:gd name="connsiteX185" fmla="*/ 3037133 w 4162401"/>
              <a:gd name="connsiteY185" fmla="*/ 4868659 h 8346397"/>
              <a:gd name="connsiteX186" fmla="*/ 3020465 w 4162401"/>
              <a:gd name="connsiteY186" fmla="*/ 5004390 h 8346397"/>
              <a:gd name="connsiteX187" fmla="*/ 2982365 w 4162401"/>
              <a:gd name="connsiteY187" fmla="*/ 5044872 h 8346397"/>
              <a:gd name="connsiteX188" fmla="*/ 2965696 w 4162401"/>
              <a:gd name="connsiteY188" fmla="*/ 5166315 h 8346397"/>
              <a:gd name="connsiteX189" fmla="*/ 2937121 w 4162401"/>
              <a:gd name="connsiteY189" fmla="*/ 5285378 h 8346397"/>
              <a:gd name="connsiteX190" fmla="*/ 2989508 w 4162401"/>
              <a:gd name="connsiteY190" fmla="*/ 5302047 h 8346397"/>
              <a:gd name="connsiteX191" fmla="*/ 2987127 w 4162401"/>
              <a:gd name="connsiteY191" fmla="*/ 5347290 h 8346397"/>
              <a:gd name="connsiteX192" fmla="*/ 2984746 w 4162401"/>
              <a:gd name="connsiteY192" fmla="*/ 5402059 h 8346397"/>
              <a:gd name="connsiteX193" fmla="*/ 3041896 w 4162401"/>
              <a:gd name="connsiteY193" fmla="*/ 5471115 h 8346397"/>
              <a:gd name="connsiteX194" fmla="*/ 3089521 w 4162401"/>
              <a:gd name="connsiteY194" fmla="*/ 5597322 h 8346397"/>
              <a:gd name="connsiteX195" fmla="*/ 2996652 w 4162401"/>
              <a:gd name="connsiteY195" fmla="*/ 5887834 h 8346397"/>
              <a:gd name="connsiteX196" fmla="*/ 3018083 w 4162401"/>
              <a:gd name="connsiteY196" fmla="*/ 5942603 h 8346397"/>
              <a:gd name="connsiteX197" fmla="*/ 3044277 w 4162401"/>
              <a:gd name="connsiteY197" fmla="*/ 5994990 h 8346397"/>
              <a:gd name="connsiteX198" fmla="*/ 3049040 w 4162401"/>
              <a:gd name="connsiteY198" fmla="*/ 6099765 h 8346397"/>
              <a:gd name="connsiteX199" fmla="*/ 3028402 w 4162401"/>
              <a:gd name="connsiteY199" fmla="*/ 6195807 h 8346397"/>
              <a:gd name="connsiteX200" fmla="*/ 2956170 w 4162401"/>
              <a:gd name="connsiteY200" fmla="*/ 6259310 h 8346397"/>
              <a:gd name="connsiteX201" fmla="*/ 2920452 w 4162401"/>
              <a:gd name="connsiteY201" fmla="*/ 6240259 h 8346397"/>
              <a:gd name="connsiteX202" fmla="*/ 2849015 w 4162401"/>
              <a:gd name="connsiteY202" fmla="*/ 6252165 h 8346397"/>
              <a:gd name="connsiteX203" fmla="*/ 2713283 w 4162401"/>
              <a:gd name="connsiteY203" fmla="*/ 6364084 h 8346397"/>
              <a:gd name="connsiteX204" fmla="*/ 2606127 w 4162401"/>
              <a:gd name="connsiteY204" fmla="*/ 6349797 h 8346397"/>
              <a:gd name="connsiteX205" fmla="*/ 2575171 w 4162401"/>
              <a:gd name="connsiteY205" fmla="*/ 6378372 h 8346397"/>
              <a:gd name="connsiteX206" fmla="*/ 2508495 w 4162401"/>
              <a:gd name="connsiteY206" fmla="*/ 6423614 h 8346397"/>
              <a:gd name="connsiteX207" fmla="*/ 2391815 w 4162401"/>
              <a:gd name="connsiteY207" fmla="*/ 6411709 h 8346397"/>
              <a:gd name="connsiteX208" fmla="*/ 2368002 w 4162401"/>
              <a:gd name="connsiteY208" fmla="*/ 6528390 h 8346397"/>
              <a:gd name="connsiteX209" fmla="*/ 2363240 w 4162401"/>
              <a:gd name="connsiteY209" fmla="*/ 6564109 h 8346397"/>
              <a:gd name="connsiteX210" fmla="*/ 2339428 w 4162401"/>
              <a:gd name="connsiteY210" fmla="*/ 6583159 h 8346397"/>
              <a:gd name="connsiteX211" fmla="*/ 2141783 w 4162401"/>
              <a:gd name="connsiteY211" fmla="*/ 6535534 h 8346397"/>
              <a:gd name="connsiteX212" fmla="*/ 2103683 w 4162401"/>
              <a:gd name="connsiteY212" fmla="*/ 6587922 h 8346397"/>
              <a:gd name="connsiteX213" fmla="*/ 2072727 w 4162401"/>
              <a:gd name="connsiteY213" fmla="*/ 6683172 h 8346397"/>
              <a:gd name="connsiteX214" fmla="*/ 2039389 w 4162401"/>
              <a:gd name="connsiteY214" fmla="*/ 6747465 h 8346397"/>
              <a:gd name="connsiteX215" fmla="*/ 2051296 w 4162401"/>
              <a:gd name="connsiteY215" fmla="*/ 6809378 h 8346397"/>
              <a:gd name="connsiteX216" fmla="*/ 2184646 w 4162401"/>
              <a:gd name="connsiteY216" fmla="*/ 6921297 h 8346397"/>
              <a:gd name="connsiteX217" fmla="*/ 2253702 w 4162401"/>
              <a:gd name="connsiteY217" fmla="*/ 6954634 h 8346397"/>
              <a:gd name="connsiteX218" fmla="*/ 2237033 w 4162401"/>
              <a:gd name="connsiteY218" fmla="*/ 6978447 h 8346397"/>
              <a:gd name="connsiteX219" fmla="*/ 2201315 w 4162401"/>
              <a:gd name="connsiteY219" fmla="*/ 6997497 h 8346397"/>
              <a:gd name="connsiteX220" fmla="*/ 2234652 w 4162401"/>
              <a:gd name="connsiteY220" fmla="*/ 7073697 h 8346397"/>
              <a:gd name="connsiteX221" fmla="*/ 2203696 w 4162401"/>
              <a:gd name="connsiteY221" fmla="*/ 7095128 h 8346397"/>
              <a:gd name="connsiteX222" fmla="*/ 2098921 w 4162401"/>
              <a:gd name="connsiteY222" fmla="*/ 7033215 h 8346397"/>
              <a:gd name="connsiteX223" fmla="*/ 2056058 w 4162401"/>
              <a:gd name="connsiteY223" fmla="*/ 7059409 h 8346397"/>
              <a:gd name="connsiteX224" fmla="*/ 1996527 w 4162401"/>
              <a:gd name="connsiteY224" fmla="*/ 6957015 h 8346397"/>
              <a:gd name="connsiteX225" fmla="*/ 1879846 w 4162401"/>
              <a:gd name="connsiteY225" fmla="*/ 6983209 h 8346397"/>
              <a:gd name="connsiteX226" fmla="*/ 1815552 w 4162401"/>
              <a:gd name="connsiteY226" fmla="*/ 6987972 h 8346397"/>
              <a:gd name="connsiteX227" fmla="*/ 1765546 w 4162401"/>
              <a:gd name="connsiteY227" fmla="*/ 6983210 h 8346397"/>
              <a:gd name="connsiteX228" fmla="*/ 1708396 w 4162401"/>
              <a:gd name="connsiteY228" fmla="*/ 7028453 h 8346397"/>
              <a:gd name="connsiteX229" fmla="*/ 1529802 w 4162401"/>
              <a:gd name="connsiteY229" fmla="*/ 6987972 h 8346397"/>
              <a:gd name="connsiteX230" fmla="*/ 1553614 w 4162401"/>
              <a:gd name="connsiteY230" fmla="*/ 7114178 h 8346397"/>
              <a:gd name="connsiteX231" fmla="*/ 1477415 w 4162401"/>
              <a:gd name="connsiteY231" fmla="*/ 7159422 h 8346397"/>
              <a:gd name="connsiteX232" fmla="*/ 1415502 w 4162401"/>
              <a:gd name="connsiteY232" fmla="*/ 7226096 h 8346397"/>
              <a:gd name="connsiteX233" fmla="*/ 1265483 w 4162401"/>
              <a:gd name="connsiteY233" fmla="*/ 7218953 h 8346397"/>
              <a:gd name="connsiteX234" fmla="*/ 1213096 w 4162401"/>
              <a:gd name="connsiteY234" fmla="*/ 7328490 h 8346397"/>
              <a:gd name="connsiteX0" fmla="*/ 1244052 w 4149579"/>
              <a:gd name="connsiteY0" fmla="*/ 7386434 h 8346397"/>
              <a:gd name="connsiteX1" fmla="*/ 1561552 w 4149579"/>
              <a:gd name="connsiteY1" fmla="*/ 8332582 h 8346397"/>
              <a:gd name="connsiteX2" fmla="*/ 2679152 w 4149579"/>
              <a:gd name="connsiteY2" fmla="*/ 7418182 h 8346397"/>
              <a:gd name="connsiteX3" fmla="*/ 4076152 w 4149579"/>
              <a:gd name="connsiteY3" fmla="*/ 6491082 h 8346397"/>
              <a:gd name="connsiteX4" fmla="*/ 3978521 w 4149579"/>
              <a:gd name="connsiteY4" fmla="*/ 4925013 h 8346397"/>
              <a:gd name="connsiteX5" fmla="*/ 3839615 w 4149579"/>
              <a:gd name="connsiteY5" fmla="*/ 4499563 h 8346397"/>
              <a:gd name="connsiteX6" fmla="*/ 3780084 w 4149579"/>
              <a:gd name="connsiteY6" fmla="*/ 4492420 h 8346397"/>
              <a:gd name="connsiteX7" fmla="*/ 3732459 w 4149579"/>
              <a:gd name="connsiteY7" fmla="*/ 4449557 h 8346397"/>
              <a:gd name="connsiteX8" fmla="*/ 3687216 w 4149579"/>
              <a:gd name="connsiteY8" fmla="*/ 4466226 h 8346397"/>
              <a:gd name="connsiteX9" fmla="*/ 3668166 w 4149579"/>
              <a:gd name="connsiteY9" fmla="*/ 4368595 h 8346397"/>
              <a:gd name="connsiteX10" fmla="*/ 3501478 w 4149579"/>
              <a:gd name="connsiteY10" fmla="*/ 4166188 h 8346397"/>
              <a:gd name="connsiteX11" fmla="*/ 3496716 w 4149579"/>
              <a:gd name="connsiteY11" fmla="*/ 4139995 h 8346397"/>
              <a:gd name="connsiteX12" fmla="*/ 3494334 w 4149579"/>
              <a:gd name="connsiteY12" fmla="*/ 4113801 h 8346397"/>
              <a:gd name="connsiteX13" fmla="*/ 3544341 w 4149579"/>
              <a:gd name="connsiteY13" fmla="*/ 4101895 h 8346397"/>
              <a:gd name="connsiteX14" fmla="*/ 3553866 w 4149579"/>
              <a:gd name="connsiteY14" fmla="*/ 4075701 h 8346397"/>
              <a:gd name="connsiteX15" fmla="*/ 3515766 w 4149579"/>
              <a:gd name="connsiteY15" fmla="*/ 4056651 h 8346397"/>
              <a:gd name="connsiteX16" fmla="*/ 3465759 w 4149579"/>
              <a:gd name="connsiteY16" fmla="*/ 4049507 h 8346397"/>
              <a:gd name="connsiteX17" fmla="*/ 3432422 w 4149579"/>
              <a:gd name="connsiteY17" fmla="*/ 4109038 h 8346397"/>
              <a:gd name="connsiteX18" fmla="*/ 3413372 w 4149579"/>
              <a:gd name="connsiteY18" fmla="*/ 4082845 h 8346397"/>
              <a:gd name="connsiteX19" fmla="*/ 3415752 w 4149579"/>
              <a:gd name="connsiteY19" fmla="*/ 4042363 h 8346397"/>
              <a:gd name="connsiteX20" fmla="*/ 3349078 w 4149579"/>
              <a:gd name="connsiteY20" fmla="*/ 4018551 h 8346397"/>
              <a:gd name="connsiteX21" fmla="*/ 3382416 w 4149579"/>
              <a:gd name="connsiteY21" fmla="*/ 3985213 h 8346397"/>
              <a:gd name="connsiteX22" fmla="*/ 3346697 w 4149579"/>
              <a:gd name="connsiteY22" fmla="*/ 3961401 h 8346397"/>
              <a:gd name="connsiteX23" fmla="*/ 3291928 w 4149579"/>
              <a:gd name="connsiteY23" fmla="*/ 3959020 h 8346397"/>
              <a:gd name="connsiteX24" fmla="*/ 3263352 w 4149579"/>
              <a:gd name="connsiteY24" fmla="*/ 3978070 h 8346397"/>
              <a:gd name="connsiteX25" fmla="*/ 3215727 w 4149579"/>
              <a:gd name="connsiteY25" fmla="*/ 3963782 h 8346397"/>
              <a:gd name="connsiteX26" fmla="*/ 3227633 w 4149579"/>
              <a:gd name="connsiteY26" fmla="*/ 3937588 h 8346397"/>
              <a:gd name="connsiteX27" fmla="*/ 3275259 w 4149579"/>
              <a:gd name="connsiteY27" fmla="*/ 3913776 h 8346397"/>
              <a:gd name="connsiteX28" fmla="*/ 3127621 w 4149579"/>
              <a:gd name="connsiteY28" fmla="*/ 3851863 h 8346397"/>
              <a:gd name="connsiteX29" fmla="*/ 2996652 w 4149579"/>
              <a:gd name="connsiteY29" fmla="*/ 3739945 h 8346397"/>
              <a:gd name="connsiteX30" fmla="*/ 2591839 w 4149579"/>
              <a:gd name="connsiteY30" fmla="*/ 3354183 h 8346397"/>
              <a:gd name="connsiteX31" fmla="*/ 2468015 w 4149579"/>
              <a:gd name="connsiteY31" fmla="*/ 3049382 h 8346397"/>
              <a:gd name="connsiteX32" fmla="*/ 2432296 w 4149579"/>
              <a:gd name="connsiteY32" fmla="*/ 2961276 h 8346397"/>
              <a:gd name="connsiteX33" fmla="*/ 2387052 w 4149579"/>
              <a:gd name="connsiteY33" fmla="*/ 2954132 h 8346397"/>
              <a:gd name="connsiteX34" fmla="*/ 2365621 w 4149579"/>
              <a:gd name="connsiteY34" fmla="*/ 2958895 h 8346397"/>
              <a:gd name="connsiteX35" fmla="*/ 2315615 w 4149579"/>
              <a:gd name="connsiteY35" fmla="*/ 2896982 h 8346397"/>
              <a:gd name="connsiteX36" fmla="*/ 2234652 w 4149579"/>
              <a:gd name="connsiteY36" fmla="*/ 2880313 h 8346397"/>
              <a:gd name="connsiteX37" fmla="*/ 2182265 w 4149579"/>
              <a:gd name="connsiteY37" fmla="*/ 2811257 h 8346397"/>
              <a:gd name="connsiteX38" fmla="*/ 2115590 w 4149579"/>
              <a:gd name="connsiteY38" fmla="*/ 2727913 h 8346397"/>
              <a:gd name="connsiteX39" fmla="*/ 2091777 w 4149579"/>
              <a:gd name="connsiteY39" fmla="*/ 2670763 h 8346397"/>
              <a:gd name="connsiteX40" fmla="*/ 2006845 w 4149579"/>
              <a:gd name="connsiteY40" fmla="*/ 2527095 h 8346397"/>
              <a:gd name="connsiteX41" fmla="*/ 1953665 w 4149579"/>
              <a:gd name="connsiteY41" fmla="*/ 2451688 h 8346397"/>
              <a:gd name="connsiteX42" fmla="*/ 2006052 w 4149579"/>
              <a:gd name="connsiteY42" fmla="*/ 2337388 h 8346397"/>
              <a:gd name="connsiteX43" fmla="*/ 2072727 w 4149579"/>
              <a:gd name="connsiteY43" fmla="*/ 2256426 h 8346397"/>
              <a:gd name="connsiteX44" fmla="*/ 2056058 w 4149579"/>
              <a:gd name="connsiteY44" fmla="*/ 2223088 h 8346397"/>
              <a:gd name="connsiteX45" fmla="*/ 2067965 w 4149579"/>
              <a:gd name="connsiteY45" fmla="*/ 2130220 h 8346397"/>
              <a:gd name="connsiteX46" fmla="*/ 2137021 w 4149579"/>
              <a:gd name="connsiteY46" fmla="*/ 1992107 h 8346397"/>
              <a:gd name="connsiteX47" fmla="*/ 2165596 w 4149579"/>
              <a:gd name="connsiteY47" fmla="*/ 1944482 h 8346397"/>
              <a:gd name="connsiteX48" fmla="*/ 2203696 w 4149579"/>
              <a:gd name="connsiteY48" fmla="*/ 1937338 h 8346397"/>
              <a:gd name="connsiteX49" fmla="*/ 2198933 w 4149579"/>
              <a:gd name="connsiteY49" fmla="*/ 1906382 h 8346397"/>
              <a:gd name="connsiteX50" fmla="*/ 2406102 w 4149579"/>
              <a:gd name="connsiteY50" fmla="*/ 1782557 h 8346397"/>
              <a:gd name="connsiteX51" fmla="*/ 2494208 w 4149579"/>
              <a:gd name="connsiteY51" fmla="*/ 1715882 h 8346397"/>
              <a:gd name="connsiteX52" fmla="*/ 2513258 w 4149579"/>
              <a:gd name="connsiteY52" fmla="*/ 1630157 h 8346397"/>
              <a:gd name="connsiteX53" fmla="*/ 2522784 w 4149579"/>
              <a:gd name="connsiteY53" fmla="*/ 1584913 h 8346397"/>
              <a:gd name="connsiteX54" fmla="*/ 2577552 w 4149579"/>
              <a:gd name="connsiteY54" fmla="*/ 1527763 h 8346397"/>
              <a:gd name="connsiteX55" fmla="*/ 2606127 w 4149579"/>
              <a:gd name="connsiteY55" fmla="*/ 1499188 h 8346397"/>
              <a:gd name="connsiteX56" fmla="*/ 2634702 w 4149579"/>
              <a:gd name="connsiteY56" fmla="*/ 1492045 h 8346397"/>
              <a:gd name="connsiteX57" fmla="*/ 2672802 w 4149579"/>
              <a:gd name="connsiteY57" fmla="*/ 1368220 h 8346397"/>
              <a:gd name="connsiteX58" fmla="*/ 2806153 w 4149579"/>
              <a:gd name="connsiteY58" fmla="*/ 1334883 h 8346397"/>
              <a:gd name="connsiteX59" fmla="*/ 2944265 w 4149579"/>
              <a:gd name="connsiteY59" fmla="*/ 1325357 h 8346397"/>
              <a:gd name="connsiteX60" fmla="*/ 2968077 w 4149579"/>
              <a:gd name="connsiteY60" fmla="*/ 1206295 h 8346397"/>
              <a:gd name="connsiteX61" fmla="*/ 3049040 w 4149579"/>
              <a:gd name="connsiteY61" fmla="*/ 1169783 h 8346397"/>
              <a:gd name="connsiteX62" fmla="*/ 3153814 w 4149579"/>
              <a:gd name="connsiteY62" fmla="*/ 1125332 h 8346397"/>
              <a:gd name="connsiteX63" fmla="*/ 3225252 w 4149579"/>
              <a:gd name="connsiteY63" fmla="*/ 1049132 h 8346397"/>
              <a:gd name="connsiteX64" fmla="*/ 3310977 w 4149579"/>
              <a:gd name="connsiteY64" fmla="*/ 996745 h 8346397"/>
              <a:gd name="connsiteX65" fmla="*/ 3056977 w 4149579"/>
              <a:gd name="connsiteY65" fmla="*/ 982457 h 8346397"/>
              <a:gd name="connsiteX66" fmla="*/ 2958552 w 4149579"/>
              <a:gd name="connsiteY66" fmla="*/ 976107 h 8346397"/>
              <a:gd name="connsiteX67" fmla="*/ 2926802 w 4149579"/>
              <a:gd name="connsiteY67" fmla="*/ 906257 h 8346397"/>
              <a:gd name="connsiteX68" fmla="*/ 2866477 w 4149579"/>
              <a:gd name="connsiteY68" fmla="*/ 893559 h 8346397"/>
              <a:gd name="connsiteX69" fmla="*/ 2799802 w 4149579"/>
              <a:gd name="connsiteY69" fmla="*/ 874507 h 8346397"/>
              <a:gd name="connsiteX70" fmla="*/ 2761702 w 4149579"/>
              <a:gd name="connsiteY70" fmla="*/ 807832 h 8346397"/>
              <a:gd name="connsiteX71" fmla="*/ 2609302 w 4149579"/>
              <a:gd name="connsiteY71" fmla="*/ 760207 h 8346397"/>
              <a:gd name="connsiteX72" fmla="*/ 2580727 w 4149579"/>
              <a:gd name="connsiteY72" fmla="*/ 604632 h 8346397"/>
              <a:gd name="connsiteX73" fmla="*/ 2526752 w 4149579"/>
              <a:gd name="connsiteY73" fmla="*/ 531609 h 8346397"/>
              <a:gd name="connsiteX74" fmla="*/ 2596602 w 4149579"/>
              <a:gd name="connsiteY74" fmla="*/ 407782 h 8346397"/>
              <a:gd name="connsiteX75" fmla="*/ 2629939 w 4149579"/>
              <a:gd name="connsiteY75" fmla="*/ 310947 h 8346397"/>
              <a:gd name="connsiteX76" fmla="*/ 2517227 w 4149579"/>
              <a:gd name="connsiteY76" fmla="*/ 239507 h 8346397"/>
              <a:gd name="connsiteX77" fmla="*/ 2402927 w 4149579"/>
              <a:gd name="connsiteY77" fmla="*/ 271257 h 8346397"/>
              <a:gd name="connsiteX78" fmla="*/ 2275927 w 4149579"/>
              <a:gd name="connsiteY78" fmla="*/ 198232 h 8346397"/>
              <a:gd name="connsiteX79" fmla="*/ 2133052 w 4149579"/>
              <a:gd name="connsiteY79" fmla="*/ 233157 h 8346397"/>
              <a:gd name="connsiteX80" fmla="*/ 1913977 w 4149579"/>
              <a:gd name="connsiteY80" fmla="*/ 36309 h 8346397"/>
              <a:gd name="connsiteX81" fmla="*/ 1777452 w 4149579"/>
              <a:gd name="connsiteY81" fmla="*/ 13289 h 8346397"/>
              <a:gd name="connsiteX82" fmla="*/ 1703633 w 4149579"/>
              <a:gd name="connsiteY82" fmla="*/ 41864 h 8346397"/>
              <a:gd name="connsiteX83" fmla="*/ 1615527 w 4149579"/>
              <a:gd name="connsiteY83" fmla="*/ 75203 h 8346397"/>
              <a:gd name="connsiteX84" fmla="*/ 1515515 w 4149579"/>
              <a:gd name="connsiteY84" fmla="*/ 129971 h 8346397"/>
              <a:gd name="connsiteX85" fmla="*/ 1525040 w 4149579"/>
              <a:gd name="connsiteY85" fmla="*/ 194264 h 8346397"/>
              <a:gd name="connsiteX86" fmla="*/ 1505990 w 4149579"/>
              <a:gd name="connsiteY86" fmla="*/ 251415 h 8346397"/>
              <a:gd name="connsiteX87" fmla="*/ 1413121 w 4149579"/>
              <a:gd name="connsiteY87" fmla="*/ 270464 h 8346397"/>
              <a:gd name="connsiteX88" fmla="*/ 1339302 w 4149579"/>
              <a:gd name="connsiteY88" fmla="*/ 306184 h 8346397"/>
              <a:gd name="connsiteX89" fmla="*/ 1260721 w 4149579"/>
              <a:gd name="connsiteY89" fmla="*/ 346665 h 8346397"/>
              <a:gd name="connsiteX90" fmla="*/ 1191665 w 4149579"/>
              <a:gd name="connsiteY90" fmla="*/ 272847 h 8346397"/>
              <a:gd name="connsiteX91" fmla="*/ 1082127 w 4149579"/>
              <a:gd name="connsiteY91" fmla="*/ 353809 h 8346397"/>
              <a:gd name="connsiteX92" fmla="*/ 1020215 w 4149579"/>
              <a:gd name="connsiteY92" fmla="*/ 420484 h 8346397"/>
              <a:gd name="connsiteX93" fmla="*/ 858290 w 4149579"/>
              <a:gd name="connsiteY93" fmla="*/ 301422 h 8346397"/>
              <a:gd name="connsiteX94" fmla="*/ 796377 w 4149579"/>
              <a:gd name="connsiteY94" fmla="*/ 406196 h 8346397"/>
              <a:gd name="connsiteX95" fmla="*/ 755896 w 4149579"/>
              <a:gd name="connsiteY95" fmla="*/ 341903 h 8346397"/>
              <a:gd name="connsiteX96" fmla="*/ 689221 w 4149579"/>
              <a:gd name="connsiteY96" fmla="*/ 270465 h 8346397"/>
              <a:gd name="connsiteX97" fmla="*/ 667790 w 4149579"/>
              <a:gd name="connsiteY97" fmla="*/ 313328 h 8346397"/>
              <a:gd name="connsiteX98" fmla="*/ 620165 w 4149579"/>
              <a:gd name="connsiteY98" fmla="*/ 382384 h 8346397"/>
              <a:gd name="connsiteX99" fmla="*/ 589208 w 4149579"/>
              <a:gd name="connsiteY99" fmla="*/ 396672 h 8346397"/>
              <a:gd name="connsiteX100" fmla="*/ 498721 w 4149579"/>
              <a:gd name="connsiteY100" fmla="*/ 482397 h 8346397"/>
              <a:gd name="connsiteX101" fmla="*/ 396327 w 4149579"/>
              <a:gd name="connsiteY101" fmla="*/ 380003 h 8346397"/>
              <a:gd name="connsiteX102" fmla="*/ 243927 w 4149579"/>
              <a:gd name="connsiteY102" fmla="*/ 294278 h 8346397"/>
              <a:gd name="connsiteX103" fmla="*/ 174871 w 4149579"/>
              <a:gd name="connsiteY103" fmla="*/ 327615 h 8346397"/>
              <a:gd name="connsiteX104" fmla="*/ 127246 w 4149579"/>
              <a:gd name="connsiteY104" fmla="*/ 410959 h 8346397"/>
              <a:gd name="connsiteX105" fmla="*/ 43902 w 4149579"/>
              <a:gd name="connsiteY105" fmla="*/ 472872 h 8346397"/>
              <a:gd name="connsiteX106" fmla="*/ 8183 w 4149579"/>
              <a:gd name="connsiteY106" fmla="*/ 484778 h 8346397"/>
              <a:gd name="connsiteX107" fmla="*/ 198683 w 4149579"/>
              <a:gd name="connsiteY107" fmla="*/ 689565 h 8346397"/>
              <a:gd name="connsiteX108" fmla="*/ 265359 w 4149579"/>
              <a:gd name="connsiteY108" fmla="*/ 706234 h 8346397"/>
              <a:gd name="connsiteX109" fmla="*/ 298697 w 4149579"/>
              <a:gd name="connsiteY109" fmla="*/ 730047 h 8346397"/>
              <a:gd name="connsiteX110" fmla="*/ 296315 w 4149579"/>
              <a:gd name="connsiteY110" fmla="*/ 901496 h 8346397"/>
              <a:gd name="connsiteX111" fmla="*/ 362990 w 4149579"/>
              <a:gd name="connsiteY111" fmla="*/ 906259 h 8346397"/>
              <a:gd name="connsiteX112" fmla="*/ 401090 w 4149579"/>
              <a:gd name="connsiteY112" fmla="*/ 856253 h 8346397"/>
              <a:gd name="connsiteX113" fmla="*/ 482052 w 4149579"/>
              <a:gd name="connsiteY113" fmla="*/ 894353 h 8346397"/>
              <a:gd name="connsiteX114" fmla="*/ 420140 w 4149579"/>
              <a:gd name="connsiteY114" fmla="*/ 1039609 h 8346397"/>
              <a:gd name="connsiteX115" fmla="*/ 434427 w 4149579"/>
              <a:gd name="connsiteY115" fmla="*/ 1087234 h 8346397"/>
              <a:gd name="connsiteX116" fmla="*/ 379658 w 4149579"/>
              <a:gd name="connsiteY116" fmla="*/ 1139622 h 8346397"/>
              <a:gd name="connsiteX117" fmla="*/ 415377 w 4149579"/>
              <a:gd name="connsiteY117" fmla="*/ 1168196 h 8346397"/>
              <a:gd name="connsiteX118" fmla="*/ 486815 w 4149579"/>
              <a:gd name="connsiteY118" fmla="*/ 1256303 h 8346397"/>
              <a:gd name="connsiteX119" fmla="*/ 527296 w 4149579"/>
              <a:gd name="connsiteY119" fmla="*/ 1344409 h 8346397"/>
              <a:gd name="connsiteX120" fmla="*/ 636833 w 4149579"/>
              <a:gd name="connsiteY120" fmla="*/ 1396797 h 8346397"/>
              <a:gd name="connsiteX121" fmla="*/ 746371 w 4149579"/>
              <a:gd name="connsiteY121" fmla="*/ 1420609 h 8346397"/>
              <a:gd name="connsiteX122" fmla="*/ 829715 w 4149579"/>
              <a:gd name="connsiteY122" fmla="*/ 1468234 h 8346397"/>
              <a:gd name="connsiteX123" fmla="*/ 913058 w 4149579"/>
              <a:gd name="connsiteY123" fmla="*/ 1442040 h 8346397"/>
              <a:gd name="connsiteX124" fmla="*/ 994021 w 4149579"/>
              <a:gd name="connsiteY124" fmla="*/ 1368222 h 8346397"/>
              <a:gd name="connsiteX125" fmla="*/ 1103558 w 4149579"/>
              <a:gd name="connsiteY125" fmla="*/ 1351553 h 8346397"/>
              <a:gd name="connsiteX126" fmla="*/ 1170233 w 4149579"/>
              <a:gd name="connsiteY126" fmla="*/ 1356315 h 8346397"/>
              <a:gd name="connsiteX127" fmla="*/ 1329777 w 4149579"/>
              <a:gd name="connsiteY127" fmla="*/ 1465853 h 8346397"/>
              <a:gd name="connsiteX128" fmla="*/ 1389308 w 4149579"/>
              <a:gd name="connsiteY128" fmla="*/ 1494428 h 8346397"/>
              <a:gd name="connsiteX129" fmla="*/ 1260721 w 4149579"/>
              <a:gd name="connsiteY129" fmla="*/ 1596822 h 8346397"/>
              <a:gd name="connsiteX130" fmla="*/ 1263102 w 4149579"/>
              <a:gd name="connsiteY130" fmla="*/ 1661115 h 8346397"/>
              <a:gd name="connsiteX131" fmla="*/ 1425027 w 4149579"/>
              <a:gd name="connsiteY131" fmla="*/ 1613490 h 8346397"/>
              <a:gd name="connsiteX132" fmla="*/ 1386927 w 4149579"/>
              <a:gd name="connsiteY132" fmla="*/ 1677784 h 8346397"/>
              <a:gd name="connsiteX133" fmla="*/ 1405977 w 4149579"/>
              <a:gd name="connsiteY133" fmla="*/ 1751603 h 8346397"/>
              <a:gd name="connsiteX134" fmla="*/ 1517896 w 4149579"/>
              <a:gd name="connsiteY134" fmla="*/ 1787322 h 8346397"/>
              <a:gd name="connsiteX135" fmla="*/ 1591715 w 4149579"/>
              <a:gd name="connsiteY135" fmla="*/ 1803990 h 8346397"/>
              <a:gd name="connsiteX136" fmla="*/ 1501227 w 4149579"/>
              <a:gd name="connsiteY136" fmla="*/ 1934959 h 8346397"/>
              <a:gd name="connsiteX137" fmla="*/ 1494083 w 4149579"/>
              <a:gd name="connsiteY137" fmla="*/ 1984965 h 8346397"/>
              <a:gd name="connsiteX138" fmla="*/ 1422646 w 4149579"/>
              <a:gd name="connsiteY138" fmla="*/ 2020684 h 8346397"/>
              <a:gd name="connsiteX139" fmla="*/ 1391690 w 4149579"/>
              <a:gd name="connsiteY139" fmla="*/ 2082597 h 8346397"/>
              <a:gd name="connsiteX140" fmla="*/ 1260721 w 4149579"/>
              <a:gd name="connsiteY140" fmla="*/ 2056403 h 8346397"/>
              <a:gd name="connsiteX141" fmla="*/ 1139277 w 4149579"/>
              <a:gd name="connsiteY141" fmla="*/ 2056402 h 8346397"/>
              <a:gd name="connsiteX142" fmla="*/ 1072602 w 4149579"/>
              <a:gd name="connsiteY142" fmla="*/ 2084978 h 8346397"/>
              <a:gd name="connsiteX143" fmla="*/ 1065458 w 4149579"/>
              <a:gd name="connsiteY143" fmla="*/ 2184990 h 8346397"/>
              <a:gd name="connsiteX144" fmla="*/ 977352 w 4149579"/>
              <a:gd name="connsiteY144" fmla="*/ 2273097 h 8346397"/>
              <a:gd name="connsiteX145" fmla="*/ 1120227 w 4149579"/>
              <a:gd name="connsiteY145" fmla="*/ 2335009 h 8346397"/>
              <a:gd name="connsiteX146" fmla="*/ 1170234 w 4149579"/>
              <a:gd name="connsiteY146" fmla="*/ 2370727 h 8346397"/>
              <a:gd name="connsiteX147" fmla="*/ 1222621 w 4149579"/>
              <a:gd name="connsiteY147" fmla="*/ 2387397 h 8346397"/>
              <a:gd name="connsiteX148" fmla="*/ 1272627 w 4149579"/>
              <a:gd name="connsiteY148" fmla="*/ 2437403 h 8346397"/>
              <a:gd name="connsiteX149" fmla="*/ 1329777 w 4149579"/>
              <a:gd name="connsiteY149" fmla="*/ 2458834 h 8346397"/>
              <a:gd name="connsiteX150" fmla="*/ 1422646 w 4149579"/>
              <a:gd name="connsiteY150" fmla="*/ 2535034 h 8346397"/>
              <a:gd name="connsiteX151" fmla="*/ 1508371 w 4149579"/>
              <a:gd name="connsiteY151" fmla="*/ 2568373 h 8346397"/>
              <a:gd name="connsiteX152" fmla="*/ 1641721 w 4149579"/>
              <a:gd name="connsiteY152" fmla="*/ 2716009 h 8346397"/>
              <a:gd name="connsiteX153" fmla="*/ 1725065 w 4149579"/>
              <a:gd name="connsiteY153" fmla="*/ 2870790 h 8346397"/>
              <a:gd name="connsiteX154" fmla="*/ 1850477 w 4149579"/>
              <a:gd name="connsiteY154" fmla="*/ 2931907 h 8346397"/>
              <a:gd name="connsiteX155" fmla="*/ 1896514 w 4149579"/>
              <a:gd name="connsiteY155" fmla="*/ 2977947 h 8346397"/>
              <a:gd name="connsiteX156" fmla="*/ 1927471 w 4149579"/>
              <a:gd name="connsiteY156" fmla="*/ 3082722 h 8346397"/>
              <a:gd name="connsiteX157" fmla="*/ 1989383 w 4149579"/>
              <a:gd name="connsiteY157" fmla="*/ 3185115 h 8346397"/>
              <a:gd name="connsiteX158" fmla="*/ 2051296 w 4149579"/>
              <a:gd name="connsiteY158" fmla="*/ 3223215 h 8346397"/>
              <a:gd name="connsiteX159" fmla="*/ 2182265 w 4149579"/>
              <a:gd name="connsiteY159" fmla="*/ 3370853 h 8346397"/>
              <a:gd name="connsiteX160" fmla="*/ 2325139 w 4149579"/>
              <a:gd name="connsiteY160" fmla="*/ 3447053 h 8346397"/>
              <a:gd name="connsiteX161" fmla="*/ 2384671 w 4149579"/>
              <a:gd name="connsiteY161" fmla="*/ 3532778 h 8346397"/>
              <a:gd name="connsiteX162" fmla="*/ 2432296 w 4149579"/>
              <a:gd name="connsiteY162" fmla="*/ 3599453 h 8346397"/>
              <a:gd name="connsiteX163" fmla="*/ 2479921 w 4149579"/>
              <a:gd name="connsiteY163" fmla="*/ 3589929 h 8346397"/>
              <a:gd name="connsiteX164" fmla="*/ 2484683 w 4149579"/>
              <a:gd name="connsiteY164" fmla="*/ 3742328 h 8346397"/>
              <a:gd name="connsiteX165" fmla="*/ 2537071 w 4149579"/>
              <a:gd name="connsiteY165" fmla="*/ 3835197 h 8346397"/>
              <a:gd name="connsiteX166" fmla="*/ 2529927 w 4149579"/>
              <a:gd name="connsiteY166" fmla="*/ 3873297 h 8346397"/>
              <a:gd name="connsiteX167" fmla="*/ 2598983 w 4149579"/>
              <a:gd name="connsiteY167" fmla="*/ 3909015 h 8346397"/>
              <a:gd name="connsiteX168" fmla="*/ 2656133 w 4149579"/>
              <a:gd name="connsiteY168" fmla="*/ 3854247 h 8346397"/>
              <a:gd name="connsiteX169" fmla="*/ 2689471 w 4149579"/>
              <a:gd name="connsiteY169" fmla="*/ 3937590 h 8346397"/>
              <a:gd name="connsiteX170" fmla="*/ 2734715 w 4149579"/>
              <a:gd name="connsiteY170" fmla="*/ 3982834 h 8346397"/>
              <a:gd name="connsiteX171" fmla="*/ 2808533 w 4149579"/>
              <a:gd name="connsiteY171" fmla="*/ 4006647 h 8346397"/>
              <a:gd name="connsiteX172" fmla="*/ 2860921 w 4149579"/>
              <a:gd name="connsiteY172" fmla="*/ 4075703 h 8346397"/>
              <a:gd name="connsiteX173" fmla="*/ 2946646 w 4149579"/>
              <a:gd name="connsiteY173" fmla="*/ 4130472 h 8346397"/>
              <a:gd name="connsiteX174" fmla="*/ 2999033 w 4149579"/>
              <a:gd name="connsiteY174" fmla="*/ 4163809 h 8346397"/>
              <a:gd name="connsiteX175" fmla="*/ 2870446 w 4149579"/>
              <a:gd name="connsiteY175" fmla="*/ 4256678 h 8346397"/>
              <a:gd name="connsiteX176" fmla="*/ 2868064 w 4149579"/>
              <a:gd name="connsiteY176" fmla="*/ 4311446 h 8346397"/>
              <a:gd name="connsiteX177" fmla="*/ 2970458 w 4149579"/>
              <a:gd name="connsiteY177" fmla="*/ 4428128 h 8346397"/>
              <a:gd name="connsiteX178" fmla="*/ 3065708 w 4149579"/>
              <a:gd name="connsiteY178" fmla="*/ 4490040 h 8346397"/>
              <a:gd name="connsiteX179" fmla="*/ 3096665 w 4149579"/>
              <a:gd name="connsiteY179" fmla="*/ 4528140 h 8346397"/>
              <a:gd name="connsiteX180" fmla="*/ 3082377 w 4149579"/>
              <a:gd name="connsiteY180" fmla="*/ 4609103 h 8346397"/>
              <a:gd name="connsiteX181" fmla="*/ 3077615 w 4149579"/>
              <a:gd name="connsiteY181" fmla="*/ 4692447 h 8346397"/>
              <a:gd name="connsiteX182" fmla="*/ 3034752 w 4149579"/>
              <a:gd name="connsiteY182" fmla="*/ 4701972 h 8346397"/>
              <a:gd name="connsiteX183" fmla="*/ 3008558 w 4149579"/>
              <a:gd name="connsiteY183" fmla="*/ 4718640 h 8346397"/>
              <a:gd name="connsiteX184" fmla="*/ 3053802 w 4149579"/>
              <a:gd name="connsiteY184" fmla="*/ 4795632 h 8346397"/>
              <a:gd name="connsiteX185" fmla="*/ 3037133 w 4149579"/>
              <a:gd name="connsiteY185" fmla="*/ 4868659 h 8346397"/>
              <a:gd name="connsiteX186" fmla="*/ 3020465 w 4149579"/>
              <a:gd name="connsiteY186" fmla="*/ 5004390 h 8346397"/>
              <a:gd name="connsiteX187" fmla="*/ 2982365 w 4149579"/>
              <a:gd name="connsiteY187" fmla="*/ 5044872 h 8346397"/>
              <a:gd name="connsiteX188" fmla="*/ 2965696 w 4149579"/>
              <a:gd name="connsiteY188" fmla="*/ 5166315 h 8346397"/>
              <a:gd name="connsiteX189" fmla="*/ 2937121 w 4149579"/>
              <a:gd name="connsiteY189" fmla="*/ 5285378 h 8346397"/>
              <a:gd name="connsiteX190" fmla="*/ 2989508 w 4149579"/>
              <a:gd name="connsiteY190" fmla="*/ 5302047 h 8346397"/>
              <a:gd name="connsiteX191" fmla="*/ 2987127 w 4149579"/>
              <a:gd name="connsiteY191" fmla="*/ 5347290 h 8346397"/>
              <a:gd name="connsiteX192" fmla="*/ 2984746 w 4149579"/>
              <a:gd name="connsiteY192" fmla="*/ 5402059 h 8346397"/>
              <a:gd name="connsiteX193" fmla="*/ 3041896 w 4149579"/>
              <a:gd name="connsiteY193" fmla="*/ 5471115 h 8346397"/>
              <a:gd name="connsiteX194" fmla="*/ 3089521 w 4149579"/>
              <a:gd name="connsiteY194" fmla="*/ 5597322 h 8346397"/>
              <a:gd name="connsiteX195" fmla="*/ 2996652 w 4149579"/>
              <a:gd name="connsiteY195" fmla="*/ 5887834 h 8346397"/>
              <a:gd name="connsiteX196" fmla="*/ 3018083 w 4149579"/>
              <a:gd name="connsiteY196" fmla="*/ 5942603 h 8346397"/>
              <a:gd name="connsiteX197" fmla="*/ 3044277 w 4149579"/>
              <a:gd name="connsiteY197" fmla="*/ 5994990 h 8346397"/>
              <a:gd name="connsiteX198" fmla="*/ 3049040 w 4149579"/>
              <a:gd name="connsiteY198" fmla="*/ 6099765 h 8346397"/>
              <a:gd name="connsiteX199" fmla="*/ 3028402 w 4149579"/>
              <a:gd name="connsiteY199" fmla="*/ 6195807 h 8346397"/>
              <a:gd name="connsiteX200" fmla="*/ 2956170 w 4149579"/>
              <a:gd name="connsiteY200" fmla="*/ 6259310 h 8346397"/>
              <a:gd name="connsiteX201" fmla="*/ 2920452 w 4149579"/>
              <a:gd name="connsiteY201" fmla="*/ 6240259 h 8346397"/>
              <a:gd name="connsiteX202" fmla="*/ 2849015 w 4149579"/>
              <a:gd name="connsiteY202" fmla="*/ 6252165 h 8346397"/>
              <a:gd name="connsiteX203" fmla="*/ 2713283 w 4149579"/>
              <a:gd name="connsiteY203" fmla="*/ 6364084 h 8346397"/>
              <a:gd name="connsiteX204" fmla="*/ 2606127 w 4149579"/>
              <a:gd name="connsiteY204" fmla="*/ 6349797 h 8346397"/>
              <a:gd name="connsiteX205" fmla="*/ 2575171 w 4149579"/>
              <a:gd name="connsiteY205" fmla="*/ 6378372 h 8346397"/>
              <a:gd name="connsiteX206" fmla="*/ 2508495 w 4149579"/>
              <a:gd name="connsiteY206" fmla="*/ 6423614 h 8346397"/>
              <a:gd name="connsiteX207" fmla="*/ 2391815 w 4149579"/>
              <a:gd name="connsiteY207" fmla="*/ 6411709 h 8346397"/>
              <a:gd name="connsiteX208" fmla="*/ 2368002 w 4149579"/>
              <a:gd name="connsiteY208" fmla="*/ 6528390 h 8346397"/>
              <a:gd name="connsiteX209" fmla="*/ 2363240 w 4149579"/>
              <a:gd name="connsiteY209" fmla="*/ 6564109 h 8346397"/>
              <a:gd name="connsiteX210" fmla="*/ 2339428 w 4149579"/>
              <a:gd name="connsiteY210" fmla="*/ 6583159 h 8346397"/>
              <a:gd name="connsiteX211" fmla="*/ 2141783 w 4149579"/>
              <a:gd name="connsiteY211" fmla="*/ 6535534 h 8346397"/>
              <a:gd name="connsiteX212" fmla="*/ 2103683 w 4149579"/>
              <a:gd name="connsiteY212" fmla="*/ 6587922 h 8346397"/>
              <a:gd name="connsiteX213" fmla="*/ 2072727 w 4149579"/>
              <a:gd name="connsiteY213" fmla="*/ 6683172 h 8346397"/>
              <a:gd name="connsiteX214" fmla="*/ 2039389 w 4149579"/>
              <a:gd name="connsiteY214" fmla="*/ 6747465 h 8346397"/>
              <a:gd name="connsiteX215" fmla="*/ 2051296 w 4149579"/>
              <a:gd name="connsiteY215" fmla="*/ 6809378 h 8346397"/>
              <a:gd name="connsiteX216" fmla="*/ 2184646 w 4149579"/>
              <a:gd name="connsiteY216" fmla="*/ 6921297 h 8346397"/>
              <a:gd name="connsiteX217" fmla="*/ 2253702 w 4149579"/>
              <a:gd name="connsiteY217" fmla="*/ 6954634 h 8346397"/>
              <a:gd name="connsiteX218" fmla="*/ 2237033 w 4149579"/>
              <a:gd name="connsiteY218" fmla="*/ 6978447 h 8346397"/>
              <a:gd name="connsiteX219" fmla="*/ 2201315 w 4149579"/>
              <a:gd name="connsiteY219" fmla="*/ 6997497 h 8346397"/>
              <a:gd name="connsiteX220" fmla="*/ 2234652 w 4149579"/>
              <a:gd name="connsiteY220" fmla="*/ 7073697 h 8346397"/>
              <a:gd name="connsiteX221" fmla="*/ 2203696 w 4149579"/>
              <a:gd name="connsiteY221" fmla="*/ 7095128 h 8346397"/>
              <a:gd name="connsiteX222" fmla="*/ 2098921 w 4149579"/>
              <a:gd name="connsiteY222" fmla="*/ 7033215 h 8346397"/>
              <a:gd name="connsiteX223" fmla="*/ 2056058 w 4149579"/>
              <a:gd name="connsiteY223" fmla="*/ 7059409 h 8346397"/>
              <a:gd name="connsiteX224" fmla="*/ 1996527 w 4149579"/>
              <a:gd name="connsiteY224" fmla="*/ 6957015 h 8346397"/>
              <a:gd name="connsiteX225" fmla="*/ 1879846 w 4149579"/>
              <a:gd name="connsiteY225" fmla="*/ 6983209 h 8346397"/>
              <a:gd name="connsiteX226" fmla="*/ 1815552 w 4149579"/>
              <a:gd name="connsiteY226" fmla="*/ 6987972 h 8346397"/>
              <a:gd name="connsiteX227" fmla="*/ 1765546 w 4149579"/>
              <a:gd name="connsiteY227" fmla="*/ 6983210 h 8346397"/>
              <a:gd name="connsiteX228" fmla="*/ 1708396 w 4149579"/>
              <a:gd name="connsiteY228" fmla="*/ 7028453 h 8346397"/>
              <a:gd name="connsiteX229" fmla="*/ 1529802 w 4149579"/>
              <a:gd name="connsiteY229" fmla="*/ 6987972 h 8346397"/>
              <a:gd name="connsiteX230" fmla="*/ 1553614 w 4149579"/>
              <a:gd name="connsiteY230" fmla="*/ 7114178 h 8346397"/>
              <a:gd name="connsiteX231" fmla="*/ 1477415 w 4149579"/>
              <a:gd name="connsiteY231" fmla="*/ 7159422 h 8346397"/>
              <a:gd name="connsiteX232" fmla="*/ 1415502 w 4149579"/>
              <a:gd name="connsiteY232" fmla="*/ 7226096 h 8346397"/>
              <a:gd name="connsiteX233" fmla="*/ 1265483 w 4149579"/>
              <a:gd name="connsiteY233" fmla="*/ 7218953 h 8346397"/>
              <a:gd name="connsiteX234" fmla="*/ 1213096 w 4149579"/>
              <a:gd name="connsiteY234" fmla="*/ 7328490 h 8346397"/>
              <a:gd name="connsiteX0" fmla="*/ 1244052 w 4146501"/>
              <a:gd name="connsiteY0" fmla="*/ 7386434 h 8346397"/>
              <a:gd name="connsiteX1" fmla="*/ 1561552 w 4146501"/>
              <a:gd name="connsiteY1" fmla="*/ 8332582 h 8346397"/>
              <a:gd name="connsiteX2" fmla="*/ 2679152 w 4146501"/>
              <a:gd name="connsiteY2" fmla="*/ 7418182 h 8346397"/>
              <a:gd name="connsiteX3" fmla="*/ 4076152 w 4146501"/>
              <a:gd name="connsiteY3" fmla="*/ 6491082 h 8346397"/>
              <a:gd name="connsiteX4" fmla="*/ 3978521 w 4146501"/>
              <a:gd name="connsiteY4" fmla="*/ 4925013 h 8346397"/>
              <a:gd name="connsiteX5" fmla="*/ 3887241 w 4146501"/>
              <a:gd name="connsiteY5" fmla="*/ 4682920 h 8346397"/>
              <a:gd name="connsiteX6" fmla="*/ 3839615 w 4146501"/>
              <a:gd name="connsiteY6" fmla="*/ 4499563 h 8346397"/>
              <a:gd name="connsiteX7" fmla="*/ 3780084 w 4146501"/>
              <a:gd name="connsiteY7" fmla="*/ 4492420 h 8346397"/>
              <a:gd name="connsiteX8" fmla="*/ 3732459 w 4146501"/>
              <a:gd name="connsiteY8" fmla="*/ 4449557 h 8346397"/>
              <a:gd name="connsiteX9" fmla="*/ 3687216 w 4146501"/>
              <a:gd name="connsiteY9" fmla="*/ 4466226 h 8346397"/>
              <a:gd name="connsiteX10" fmla="*/ 3668166 w 4146501"/>
              <a:gd name="connsiteY10" fmla="*/ 4368595 h 8346397"/>
              <a:gd name="connsiteX11" fmla="*/ 3501478 w 4146501"/>
              <a:gd name="connsiteY11" fmla="*/ 4166188 h 8346397"/>
              <a:gd name="connsiteX12" fmla="*/ 3496716 w 4146501"/>
              <a:gd name="connsiteY12" fmla="*/ 4139995 h 8346397"/>
              <a:gd name="connsiteX13" fmla="*/ 3494334 w 4146501"/>
              <a:gd name="connsiteY13" fmla="*/ 4113801 h 8346397"/>
              <a:gd name="connsiteX14" fmla="*/ 3544341 w 4146501"/>
              <a:gd name="connsiteY14" fmla="*/ 4101895 h 8346397"/>
              <a:gd name="connsiteX15" fmla="*/ 3553866 w 4146501"/>
              <a:gd name="connsiteY15" fmla="*/ 4075701 h 8346397"/>
              <a:gd name="connsiteX16" fmla="*/ 3515766 w 4146501"/>
              <a:gd name="connsiteY16" fmla="*/ 4056651 h 8346397"/>
              <a:gd name="connsiteX17" fmla="*/ 3465759 w 4146501"/>
              <a:gd name="connsiteY17" fmla="*/ 4049507 h 8346397"/>
              <a:gd name="connsiteX18" fmla="*/ 3432422 w 4146501"/>
              <a:gd name="connsiteY18" fmla="*/ 4109038 h 8346397"/>
              <a:gd name="connsiteX19" fmla="*/ 3413372 w 4146501"/>
              <a:gd name="connsiteY19" fmla="*/ 4082845 h 8346397"/>
              <a:gd name="connsiteX20" fmla="*/ 3415752 w 4146501"/>
              <a:gd name="connsiteY20" fmla="*/ 4042363 h 8346397"/>
              <a:gd name="connsiteX21" fmla="*/ 3349078 w 4146501"/>
              <a:gd name="connsiteY21" fmla="*/ 4018551 h 8346397"/>
              <a:gd name="connsiteX22" fmla="*/ 3382416 w 4146501"/>
              <a:gd name="connsiteY22" fmla="*/ 3985213 h 8346397"/>
              <a:gd name="connsiteX23" fmla="*/ 3346697 w 4146501"/>
              <a:gd name="connsiteY23" fmla="*/ 3961401 h 8346397"/>
              <a:gd name="connsiteX24" fmla="*/ 3291928 w 4146501"/>
              <a:gd name="connsiteY24" fmla="*/ 3959020 h 8346397"/>
              <a:gd name="connsiteX25" fmla="*/ 3263352 w 4146501"/>
              <a:gd name="connsiteY25" fmla="*/ 3978070 h 8346397"/>
              <a:gd name="connsiteX26" fmla="*/ 3215727 w 4146501"/>
              <a:gd name="connsiteY26" fmla="*/ 3963782 h 8346397"/>
              <a:gd name="connsiteX27" fmla="*/ 3227633 w 4146501"/>
              <a:gd name="connsiteY27" fmla="*/ 3937588 h 8346397"/>
              <a:gd name="connsiteX28" fmla="*/ 3275259 w 4146501"/>
              <a:gd name="connsiteY28" fmla="*/ 3913776 h 8346397"/>
              <a:gd name="connsiteX29" fmla="*/ 3127621 w 4146501"/>
              <a:gd name="connsiteY29" fmla="*/ 3851863 h 8346397"/>
              <a:gd name="connsiteX30" fmla="*/ 2996652 w 4146501"/>
              <a:gd name="connsiteY30" fmla="*/ 3739945 h 8346397"/>
              <a:gd name="connsiteX31" fmla="*/ 2591839 w 4146501"/>
              <a:gd name="connsiteY31" fmla="*/ 3354183 h 8346397"/>
              <a:gd name="connsiteX32" fmla="*/ 2468015 w 4146501"/>
              <a:gd name="connsiteY32" fmla="*/ 3049382 h 8346397"/>
              <a:gd name="connsiteX33" fmla="*/ 2432296 w 4146501"/>
              <a:gd name="connsiteY33" fmla="*/ 2961276 h 8346397"/>
              <a:gd name="connsiteX34" fmla="*/ 2387052 w 4146501"/>
              <a:gd name="connsiteY34" fmla="*/ 2954132 h 8346397"/>
              <a:gd name="connsiteX35" fmla="*/ 2365621 w 4146501"/>
              <a:gd name="connsiteY35" fmla="*/ 2958895 h 8346397"/>
              <a:gd name="connsiteX36" fmla="*/ 2315615 w 4146501"/>
              <a:gd name="connsiteY36" fmla="*/ 2896982 h 8346397"/>
              <a:gd name="connsiteX37" fmla="*/ 2234652 w 4146501"/>
              <a:gd name="connsiteY37" fmla="*/ 2880313 h 8346397"/>
              <a:gd name="connsiteX38" fmla="*/ 2182265 w 4146501"/>
              <a:gd name="connsiteY38" fmla="*/ 2811257 h 8346397"/>
              <a:gd name="connsiteX39" fmla="*/ 2115590 w 4146501"/>
              <a:gd name="connsiteY39" fmla="*/ 2727913 h 8346397"/>
              <a:gd name="connsiteX40" fmla="*/ 2091777 w 4146501"/>
              <a:gd name="connsiteY40" fmla="*/ 2670763 h 8346397"/>
              <a:gd name="connsiteX41" fmla="*/ 2006845 w 4146501"/>
              <a:gd name="connsiteY41" fmla="*/ 2527095 h 8346397"/>
              <a:gd name="connsiteX42" fmla="*/ 1953665 w 4146501"/>
              <a:gd name="connsiteY42" fmla="*/ 2451688 h 8346397"/>
              <a:gd name="connsiteX43" fmla="*/ 2006052 w 4146501"/>
              <a:gd name="connsiteY43" fmla="*/ 2337388 h 8346397"/>
              <a:gd name="connsiteX44" fmla="*/ 2072727 w 4146501"/>
              <a:gd name="connsiteY44" fmla="*/ 2256426 h 8346397"/>
              <a:gd name="connsiteX45" fmla="*/ 2056058 w 4146501"/>
              <a:gd name="connsiteY45" fmla="*/ 2223088 h 8346397"/>
              <a:gd name="connsiteX46" fmla="*/ 2067965 w 4146501"/>
              <a:gd name="connsiteY46" fmla="*/ 2130220 h 8346397"/>
              <a:gd name="connsiteX47" fmla="*/ 2137021 w 4146501"/>
              <a:gd name="connsiteY47" fmla="*/ 1992107 h 8346397"/>
              <a:gd name="connsiteX48" fmla="*/ 2165596 w 4146501"/>
              <a:gd name="connsiteY48" fmla="*/ 1944482 h 8346397"/>
              <a:gd name="connsiteX49" fmla="*/ 2203696 w 4146501"/>
              <a:gd name="connsiteY49" fmla="*/ 1937338 h 8346397"/>
              <a:gd name="connsiteX50" fmla="*/ 2198933 w 4146501"/>
              <a:gd name="connsiteY50" fmla="*/ 1906382 h 8346397"/>
              <a:gd name="connsiteX51" fmla="*/ 2406102 w 4146501"/>
              <a:gd name="connsiteY51" fmla="*/ 1782557 h 8346397"/>
              <a:gd name="connsiteX52" fmla="*/ 2494208 w 4146501"/>
              <a:gd name="connsiteY52" fmla="*/ 1715882 h 8346397"/>
              <a:gd name="connsiteX53" fmla="*/ 2513258 w 4146501"/>
              <a:gd name="connsiteY53" fmla="*/ 1630157 h 8346397"/>
              <a:gd name="connsiteX54" fmla="*/ 2522784 w 4146501"/>
              <a:gd name="connsiteY54" fmla="*/ 1584913 h 8346397"/>
              <a:gd name="connsiteX55" fmla="*/ 2577552 w 4146501"/>
              <a:gd name="connsiteY55" fmla="*/ 1527763 h 8346397"/>
              <a:gd name="connsiteX56" fmla="*/ 2606127 w 4146501"/>
              <a:gd name="connsiteY56" fmla="*/ 1499188 h 8346397"/>
              <a:gd name="connsiteX57" fmla="*/ 2634702 w 4146501"/>
              <a:gd name="connsiteY57" fmla="*/ 1492045 h 8346397"/>
              <a:gd name="connsiteX58" fmla="*/ 2672802 w 4146501"/>
              <a:gd name="connsiteY58" fmla="*/ 1368220 h 8346397"/>
              <a:gd name="connsiteX59" fmla="*/ 2806153 w 4146501"/>
              <a:gd name="connsiteY59" fmla="*/ 1334883 h 8346397"/>
              <a:gd name="connsiteX60" fmla="*/ 2944265 w 4146501"/>
              <a:gd name="connsiteY60" fmla="*/ 1325357 h 8346397"/>
              <a:gd name="connsiteX61" fmla="*/ 2968077 w 4146501"/>
              <a:gd name="connsiteY61" fmla="*/ 1206295 h 8346397"/>
              <a:gd name="connsiteX62" fmla="*/ 3049040 w 4146501"/>
              <a:gd name="connsiteY62" fmla="*/ 1169783 h 8346397"/>
              <a:gd name="connsiteX63" fmla="*/ 3153814 w 4146501"/>
              <a:gd name="connsiteY63" fmla="*/ 1125332 h 8346397"/>
              <a:gd name="connsiteX64" fmla="*/ 3225252 w 4146501"/>
              <a:gd name="connsiteY64" fmla="*/ 1049132 h 8346397"/>
              <a:gd name="connsiteX65" fmla="*/ 3310977 w 4146501"/>
              <a:gd name="connsiteY65" fmla="*/ 996745 h 8346397"/>
              <a:gd name="connsiteX66" fmla="*/ 3056977 w 4146501"/>
              <a:gd name="connsiteY66" fmla="*/ 982457 h 8346397"/>
              <a:gd name="connsiteX67" fmla="*/ 2958552 w 4146501"/>
              <a:gd name="connsiteY67" fmla="*/ 976107 h 8346397"/>
              <a:gd name="connsiteX68" fmla="*/ 2926802 w 4146501"/>
              <a:gd name="connsiteY68" fmla="*/ 906257 h 8346397"/>
              <a:gd name="connsiteX69" fmla="*/ 2866477 w 4146501"/>
              <a:gd name="connsiteY69" fmla="*/ 893559 h 8346397"/>
              <a:gd name="connsiteX70" fmla="*/ 2799802 w 4146501"/>
              <a:gd name="connsiteY70" fmla="*/ 874507 h 8346397"/>
              <a:gd name="connsiteX71" fmla="*/ 2761702 w 4146501"/>
              <a:gd name="connsiteY71" fmla="*/ 807832 h 8346397"/>
              <a:gd name="connsiteX72" fmla="*/ 2609302 w 4146501"/>
              <a:gd name="connsiteY72" fmla="*/ 760207 h 8346397"/>
              <a:gd name="connsiteX73" fmla="*/ 2580727 w 4146501"/>
              <a:gd name="connsiteY73" fmla="*/ 604632 h 8346397"/>
              <a:gd name="connsiteX74" fmla="*/ 2526752 w 4146501"/>
              <a:gd name="connsiteY74" fmla="*/ 531609 h 8346397"/>
              <a:gd name="connsiteX75" fmla="*/ 2596602 w 4146501"/>
              <a:gd name="connsiteY75" fmla="*/ 407782 h 8346397"/>
              <a:gd name="connsiteX76" fmla="*/ 2629939 w 4146501"/>
              <a:gd name="connsiteY76" fmla="*/ 310947 h 8346397"/>
              <a:gd name="connsiteX77" fmla="*/ 2517227 w 4146501"/>
              <a:gd name="connsiteY77" fmla="*/ 239507 h 8346397"/>
              <a:gd name="connsiteX78" fmla="*/ 2402927 w 4146501"/>
              <a:gd name="connsiteY78" fmla="*/ 271257 h 8346397"/>
              <a:gd name="connsiteX79" fmla="*/ 2275927 w 4146501"/>
              <a:gd name="connsiteY79" fmla="*/ 198232 h 8346397"/>
              <a:gd name="connsiteX80" fmla="*/ 2133052 w 4146501"/>
              <a:gd name="connsiteY80" fmla="*/ 233157 h 8346397"/>
              <a:gd name="connsiteX81" fmla="*/ 1913977 w 4146501"/>
              <a:gd name="connsiteY81" fmla="*/ 36309 h 8346397"/>
              <a:gd name="connsiteX82" fmla="*/ 1777452 w 4146501"/>
              <a:gd name="connsiteY82" fmla="*/ 13289 h 8346397"/>
              <a:gd name="connsiteX83" fmla="*/ 1703633 w 4146501"/>
              <a:gd name="connsiteY83" fmla="*/ 41864 h 8346397"/>
              <a:gd name="connsiteX84" fmla="*/ 1615527 w 4146501"/>
              <a:gd name="connsiteY84" fmla="*/ 75203 h 8346397"/>
              <a:gd name="connsiteX85" fmla="*/ 1515515 w 4146501"/>
              <a:gd name="connsiteY85" fmla="*/ 129971 h 8346397"/>
              <a:gd name="connsiteX86" fmla="*/ 1525040 w 4146501"/>
              <a:gd name="connsiteY86" fmla="*/ 194264 h 8346397"/>
              <a:gd name="connsiteX87" fmla="*/ 1505990 w 4146501"/>
              <a:gd name="connsiteY87" fmla="*/ 251415 h 8346397"/>
              <a:gd name="connsiteX88" fmla="*/ 1413121 w 4146501"/>
              <a:gd name="connsiteY88" fmla="*/ 270464 h 8346397"/>
              <a:gd name="connsiteX89" fmla="*/ 1339302 w 4146501"/>
              <a:gd name="connsiteY89" fmla="*/ 306184 h 8346397"/>
              <a:gd name="connsiteX90" fmla="*/ 1260721 w 4146501"/>
              <a:gd name="connsiteY90" fmla="*/ 346665 h 8346397"/>
              <a:gd name="connsiteX91" fmla="*/ 1191665 w 4146501"/>
              <a:gd name="connsiteY91" fmla="*/ 272847 h 8346397"/>
              <a:gd name="connsiteX92" fmla="*/ 1082127 w 4146501"/>
              <a:gd name="connsiteY92" fmla="*/ 353809 h 8346397"/>
              <a:gd name="connsiteX93" fmla="*/ 1020215 w 4146501"/>
              <a:gd name="connsiteY93" fmla="*/ 420484 h 8346397"/>
              <a:gd name="connsiteX94" fmla="*/ 858290 w 4146501"/>
              <a:gd name="connsiteY94" fmla="*/ 301422 h 8346397"/>
              <a:gd name="connsiteX95" fmla="*/ 796377 w 4146501"/>
              <a:gd name="connsiteY95" fmla="*/ 406196 h 8346397"/>
              <a:gd name="connsiteX96" fmla="*/ 755896 w 4146501"/>
              <a:gd name="connsiteY96" fmla="*/ 341903 h 8346397"/>
              <a:gd name="connsiteX97" fmla="*/ 689221 w 4146501"/>
              <a:gd name="connsiteY97" fmla="*/ 270465 h 8346397"/>
              <a:gd name="connsiteX98" fmla="*/ 667790 w 4146501"/>
              <a:gd name="connsiteY98" fmla="*/ 313328 h 8346397"/>
              <a:gd name="connsiteX99" fmla="*/ 620165 w 4146501"/>
              <a:gd name="connsiteY99" fmla="*/ 382384 h 8346397"/>
              <a:gd name="connsiteX100" fmla="*/ 589208 w 4146501"/>
              <a:gd name="connsiteY100" fmla="*/ 396672 h 8346397"/>
              <a:gd name="connsiteX101" fmla="*/ 498721 w 4146501"/>
              <a:gd name="connsiteY101" fmla="*/ 482397 h 8346397"/>
              <a:gd name="connsiteX102" fmla="*/ 396327 w 4146501"/>
              <a:gd name="connsiteY102" fmla="*/ 380003 h 8346397"/>
              <a:gd name="connsiteX103" fmla="*/ 243927 w 4146501"/>
              <a:gd name="connsiteY103" fmla="*/ 294278 h 8346397"/>
              <a:gd name="connsiteX104" fmla="*/ 174871 w 4146501"/>
              <a:gd name="connsiteY104" fmla="*/ 327615 h 8346397"/>
              <a:gd name="connsiteX105" fmla="*/ 127246 w 4146501"/>
              <a:gd name="connsiteY105" fmla="*/ 410959 h 8346397"/>
              <a:gd name="connsiteX106" fmla="*/ 43902 w 4146501"/>
              <a:gd name="connsiteY106" fmla="*/ 472872 h 8346397"/>
              <a:gd name="connsiteX107" fmla="*/ 8183 w 4146501"/>
              <a:gd name="connsiteY107" fmla="*/ 484778 h 8346397"/>
              <a:gd name="connsiteX108" fmla="*/ 198683 w 4146501"/>
              <a:gd name="connsiteY108" fmla="*/ 689565 h 8346397"/>
              <a:gd name="connsiteX109" fmla="*/ 265359 w 4146501"/>
              <a:gd name="connsiteY109" fmla="*/ 706234 h 8346397"/>
              <a:gd name="connsiteX110" fmla="*/ 298697 w 4146501"/>
              <a:gd name="connsiteY110" fmla="*/ 730047 h 8346397"/>
              <a:gd name="connsiteX111" fmla="*/ 296315 w 4146501"/>
              <a:gd name="connsiteY111" fmla="*/ 901496 h 8346397"/>
              <a:gd name="connsiteX112" fmla="*/ 362990 w 4146501"/>
              <a:gd name="connsiteY112" fmla="*/ 906259 h 8346397"/>
              <a:gd name="connsiteX113" fmla="*/ 401090 w 4146501"/>
              <a:gd name="connsiteY113" fmla="*/ 856253 h 8346397"/>
              <a:gd name="connsiteX114" fmla="*/ 482052 w 4146501"/>
              <a:gd name="connsiteY114" fmla="*/ 894353 h 8346397"/>
              <a:gd name="connsiteX115" fmla="*/ 420140 w 4146501"/>
              <a:gd name="connsiteY115" fmla="*/ 1039609 h 8346397"/>
              <a:gd name="connsiteX116" fmla="*/ 434427 w 4146501"/>
              <a:gd name="connsiteY116" fmla="*/ 1087234 h 8346397"/>
              <a:gd name="connsiteX117" fmla="*/ 379658 w 4146501"/>
              <a:gd name="connsiteY117" fmla="*/ 1139622 h 8346397"/>
              <a:gd name="connsiteX118" fmla="*/ 415377 w 4146501"/>
              <a:gd name="connsiteY118" fmla="*/ 1168196 h 8346397"/>
              <a:gd name="connsiteX119" fmla="*/ 486815 w 4146501"/>
              <a:gd name="connsiteY119" fmla="*/ 1256303 h 8346397"/>
              <a:gd name="connsiteX120" fmla="*/ 527296 w 4146501"/>
              <a:gd name="connsiteY120" fmla="*/ 1344409 h 8346397"/>
              <a:gd name="connsiteX121" fmla="*/ 636833 w 4146501"/>
              <a:gd name="connsiteY121" fmla="*/ 1396797 h 8346397"/>
              <a:gd name="connsiteX122" fmla="*/ 746371 w 4146501"/>
              <a:gd name="connsiteY122" fmla="*/ 1420609 h 8346397"/>
              <a:gd name="connsiteX123" fmla="*/ 829715 w 4146501"/>
              <a:gd name="connsiteY123" fmla="*/ 1468234 h 8346397"/>
              <a:gd name="connsiteX124" fmla="*/ 913058 w 4146501"/>
              <a:gd name="connsiteY124" fmla="*/ 1442040 h 8346397"/>
              <a:gd name="connsiteX125" fmla="*/ 994021 w 4146501"/>
              <a:gd name="connsiteY125" fmla="*/ 1368222 h 8346397"/>
              <a:gd name="connsiteX126" fmla="*/ 1103558 w 4146501"/>
              <a:gd name="connsiteY126" fmla="*/ 1351553 h 8346397"/>
              <a:gd name="connsiteX127" fmla="*/ 1170233 w 4146501"/>
              <a:gd name="connsiteY127" fmla="*/ 1356315 h 8346397"/>
              <a:gd name="connsiteX128" fmla="*/ 1329777 w 4146501"/>
              <a:gd name="connsiteY128" fmla="*/ 1465853 h 8346397"/>
              <a:gd name="connsiteX129" fmla="*/ 1389308 w 4146501"/>
              <a:gd name="connsiteY129" fmla="*/ 1494428 h 8346397"/>
              <a:gd name="connsiteX130" fmla="*/ 1260721 w 4146501"/>
              <a:gd name="connsiteY130" fmla="*/ 1596822 h 8346397"/>
              <a:gd name="connsiteX131" fmla="*/ 1263102 w 4146501"/>
              <a:gd name="connsiteY131" fmla="*/ 1661115 h 8346397"/>
              <a:gd name="connsiteX132" fmla="*/ 1425027 w 4146501"/>
              <a:gd name="connsiteY132" fmla="*/ 1613490 h 8346397"/>
              <a:gd name="connsiteX133" fmla="*/ 1386927 w 4146501"/>
              <a:gd name="connsiteY133" fmla="*/ 1677784 h 8346397"/>
              <a:gd name="connsiteX134" fmla="*/ 1405977 w 4146501"/>
              <a:gd name="connsiteY134" fmla="*/ 1751603 h 8346397"/>
              <a:gd name="connsiteX135" fmla="*/ 1517896 w 4146501"/>
              <a:gd name="connsiteY135" fmla="*/ 1787322 h 8346397"/>
              <a:gd name="connsiteX136" fmla="*/ 1591715 w 4146501"/>
              <a:gd name="connsiteY136" fmla="*/ 1803990 h 8346397"/>
              <a:gd name="connsiteX137" fmla="*/ 1501227 w 4146501"/>
              <a:gd name="connsiteY137" fmla="*/ 1934959 h 8346397"/>
              <a:gd name="connsiteX138" fmla="*/ 1494083 w 4146501"/>
              <a:gd name="connsiteY138" fmla="*/ 1984965 h 8346397"/>
              <a:gd name="connsiteX139" fmla="*/ 1422646 w 4146501"/>
              <a:gd name="connsiteY139" fmla="*/ 2020684 h 8346397"/>
              <a:gd name="connsiteX140" fmla="*/ 1391690 w 4146501"/>
              <a:gd name="connsiteY140" fmla="*/ 2082597 h 8346397"/>
              <a:gd name="connsiteX141" fmla="*/ 1260721 w 4146501"/>
              <a:gd name="connsiteY141" fmla="*/ 2056403 h 8346397"/>
              <a:gd name="connsiteX142" fmla="*/ 1139277 w 4146501"/>
              <a:gd name="connsiteY142" fmla="*/ 2056402 h 8346397"/>
              <a:gd name="connsiteX143" fmla="*/ 1072602 w 4146501"/>
              <a:gd name="connsiteY143" fmla="*/ 2084978 h 8346397"/>
              <a:gd name="connsiteX144" fmla="*/ 1065458 w 4146501"/>
              <a:gd name="connsiteY144" fmla="*/ 2184990 h 8346397"/>
              <a:gd name="connsiteX145" fmla="*/ 977352 w 4146501"/>
              <a:gd name="connsiteY145" fmla="*/ 2273097 h 8346397"/>
              <a:gd name="connsiteX146" fmla="*/ 1120227 w 4146501"/>
              <a:gd name="connsiteY146" fmla="*/ 2335009 h 8346397"/>
              <a:gd name="connsiteX147" fmla="*/ 1170234 w 4146501"/>
              <a:gd name="connsiteY147" fmla="*/ 2370727 h 8346397"/>
              <a:gd name="connsiteX148" fmla="*/ 1222621 w 4146501"/>
              <a:gd name="connsiteY148" fmla="*/ 2387397 h 8346397"/>
              <a:gd name="connsiteX149" fmla="*/ 1272627 w 4146501"/>
              <a:gd name="connsiteY149" fmla="*/ 2437403 h 8346397"/>
              <a:gd name="connsiteX150" fmla="*/ 1329777 w 4146501"/>
              <a:gd name="connsiteY150" fmla="*/ 2458834 h 8346397"/>
              <a:gd name="connsiteX151" fmla="*/ 1422646 w 4146501"/>
              <a:gd name="connsiteY151" fmla="*/ 2535034 h 8346397"/>
              <a:gd name="connsiteX152" fmla="*/ 1508371 w 4146501"/>
              <a:gd name="connsiteY152" fmla="*/ 2568373 h 8346397"/>
              <a:gd name="connsiteX153" fmla="*/ 1641721 w 4146501"/>
              <a:gd name="connsiteY153" fmla="*/ 2716009 h 8346397"/>
              <a:gd name="connsiteX154" fmla="*/ 1725065 w 4146501"/>
              <a:gd name="connsiteY154" fmla="*/ 2870790 h 8346397"/>
              <a:gd name="connsiteX155" fmla="*/ 1850477 w 4146501"/>
              <a:gd name="connsiteY155" fmla="*/ 2931907 h 8346397"/>
              <a:gd name="connsiteX156" fmla="*/ 1896514 w 4146501"/>
              <a:gd name="connsiteY156" fmla="*/ 2977947 h 8346397"/>
              <a:gd name="connsiteX157" fmla="*/ 1927471 w 4146501"/>
              <a:gd name="connsiteY157" fmla="*/ 3082722 h 8346397"/>
              <a:gd name="connsiteX158" fmla="*/ 1989383 w 4146501"/>
              <a:gd name="connsiteY158" fmla="*/ 3185115 h 8346397"/>
              <a:gd name="connsiteX159" fmla="*/ 2051296 w 4146501"/>
              <a:gd name="connsiteY159" fmla="*/ 3223215 h 8346397"/>
              <a:gd name="connsiteX160" fmla="*/ 2182265 w 4146501"/>
              <a:gd name="connsiteY160" fmla="*/ 3370853 h 8346397"/>
              <a:gd name="connsiteX161" fmla="*/ 2325139 w 4146501"/>
              <a:gd name="connsiteY161" fmla="*/ 3447053 h 8346397"/>
              <a:gd name="connsiteX162" fmla="*/ 2384671 w 4146501"/>
              <a:gd name="connsiteY162" fmla="*/ 3532778 h 8346397"/>
              <a:gd name="connsiteX163" fmla="*/ 2432296 w 4146501"/>
              <a:gd name="connsiteY163" fmla="*/ 3599453 h 8346397"/>
              <a:gd name="connsiteX164" fmla="*/ 2479921 w 4146501"/>
              <a:gd name="connsiteY164" fmla="*/ 3589929 h 8346397"/>
              <a:gd name="connsiteX165" fmla="*/ 2484683 w 4146501"/>
              <a:gd name="connsiteY165" fmla="*/ 3742328 h 8346397"/>
              <a:gd name="connsiteX166" fmla="*/ 2537071 w 4146501"/>
              <a:gd name="connsiteY166" fmla="*/ 3835197 h 8346397"/>
              <a:gd name="connsiteX167" fmla="*/ 2529927 w 4146501"/>
              <a:gd name="connsiteY167" fmla="*/ 3873297 h 8346397"/>
              <a:gd name="connsiteX168" fmla="*/ 2598983 w 4146501"/>
              <a:gd name="connsiteY168" fmla="*/ 3909015 h 8346397"/>
              <a:gd name="connsiteX169" fmla="*/ 2656133 w 4146501"/>
              <a:gd name="connsiteY169" fmla="*/ 3854247 h 8346397"/>
              <a:gd name="connsiteX170" fmla="*/ 2689471 w 4146501"/>
              <a:gd name="connsiteY170" fmla="*/ 3937590 h 8346397"/>
              <a:gd name="connsiteX171" fmla="*/ 2734715 w 4146501"/>
              <a:gd name="connsiteY171" fmla="*/ 3982834 h 8346397"/>
              <a:gd name="connsiteX172" fmla="*/ 2808533 w 4146501"/>
              <a:gd name="connsiteY172" fmla="*/ 4006647 h 8346397"/>
              <a:gd name="connsiteX173" fmla="*/ 2860921 w 4146501"/>
              <a:gd name="connsiteY173" fmla="*/ 4075703 h 8346397"/>
              <a:gd name="connsiteX174" fmla="*/ 2946646 w 4146501"/>
              <a:gd name="connsiteY174" fmla="*/ 4130472 h 8346397"/>
              <a:gd name="connsiteX175" fmla="*/ 2999033 w 4146501"/>
              <a:gd name="connsiteY175" fmla="*/ 4163809 h 8346397"/>
              <a:gd name="connsiteX176" fmla="*/ 2870446 w 4146501"/>
              <a:gd name="connsiteY176" fmla="*/ 4256678 h 8346397"/>
              <a:gd name="connsiteX177" fmla="*/ 2868064 w 4146501"/>
              <a:gd name="connsiteY177" fmla="*/ 4311446 h 8346397"/>
              <a:gd name="connsiteX178" fmla="*/ 2970458 w 4146501"/>
              <a:gd name="connsiteY178" fmla="*/ 4428128 h 8346397"/>
              <a:gd name="connsiteX179" fmla="*/ 3065708 w 4146501"/>
              <a:gd name="connsiteY179" fmla="*/ 4490040 h 8346397"/>
              <a:gd name="connsiteX180" fmla="*/ 3096665 w 4146501"/>
              <a:gd name="connsiteY180" fmla="*/ 4528140 h 8346397"/>
              <a:gd name="connsiteX181" fmla="*/ 3082377 w 4146501"/>
              <a:gd name="connsiteY181" fmla="*/ 4609103 h 8346397"/>
              <a:gd name="connsiteX182" fmla="*/ 3077615 w 4146501"/>
              <a:gd name="connsiteY182" fmla="*/ 4692447 h 8346397"/>
              <a:gd name="connsiteX183" fmla="*/ 3034752 w 4146501"/>
              <a:gd name="connsiteY183" fmla="*/ 4701972 h 8346397"/>
              <a:gd name="connsiteX184" fmla="*/ 3008558 w 4146501"/>
              <a:gd name="connsiteY184" fmla="*/ 4718640 h 8346397"/>
              <a:gd name="connsiteX185" fmla="*/ 3053802 w 4146501"/>
              <a:gd name="connsiteY185" fmla="*/ 4795632 h 8346397"/>
              <a:gd name="connsiteX186" fmla="*/ 3037133 w 4146501"/>
              <a:gd name="connsiteY186" fmla="*/ 4868659 h 8346397"/>
              <a:gd name="connsiteX187" fmla="*/ 3020465 w 4146501"/>
              <a:gd name="connsiteY187" fmla="*/ 5004390 h 8346397"/>
              <a:gd name="connsiteX188" fmla="*/ 2982365 w 4146501"/>
              <a:gd name="connsiteY188" fmla="*/ 5044872 h 8346397"/>
              <a:gd name="connsiteX189" fmla="*/ 2965696 w 4146501"/>
              <a:gd name="connsiteY189" fmla="*/ 5166315 h 8346397"/>
              <a:gd name="connsiteX190" fmla="*/ 2937121 w 4146501"/>
              <a:gd name="connsiteY190" fmla="*/ 5285378 h 8346397"/>
              <a:gd name="connsiteX191" fmla="*/ 2989508 w 4146501"/>
              <a:gd name="connsiteY191" fmla="*/ 5302047 h 8346397"/>
              <a:gd name="connsiteX192" fmla="*/ 2987127 w 4146501"/>
              <a:gd name="connsiteY192" fmla="*/ 5347290 h 8346397"/>
              <a:gd name="connsiteX193" fmla="*/ 2984746 w 4146501"/>
              <a:gd name="connsiteY193" fmla="*/ 5402059 h 8346397"/>
              <a:gd name="connsiteX194" fmla="*/ 3041896 w 4146501"/>
              <a:gd name="connsiteY194" fmla="*/ 5471115 h 8346397"/>
              <a:gd name="connsiteX195" fmla="*/ 3089521 w 4146501"/>
              <a:gd name="connsiteY195" fmla="*/ 5597322 h 8346397"/>
              <a:gd name="connsiteX196" fmla="*/ 2996652 w 4146501"/>
              <a:gd name="connsiteY196" fmla="*/ 5887834 h 8346397"/>
              <a:gd name="connsiteX197" fmla="*/ 3018083 w 4146501"/>
              <a:gd name="connsiteY197" fmla="*/ 5942603 h 8346397"/>
              <a:gd name="connsiteX198" fmla="*/ 3044277 w 4146501"/>
              <a:gd name="connsiteY198" fmla="*/ 5994990 h 8346397"/>
              <a:gd name="connsiteX199" fmla="*/ 3049040 w 4146501"/>
              <a:gd name="connsiteY199" fmla="*/ 6099765 h 8346397"/>
              <a:gd name="connsiteX200" fmla="*/ 3028402 w 4146501"/>
              <a:gd name="connsiteY200" fmla="*/ 6195807 h 8346397"/>
              <a:gd name="connsiteX201" fmla="*/ 2956170 w 4146501"/>
              <a:gd name="connsiteY201" fmla="*/ 6259310 h 8346397"/>
              <a:gd name="connsiteX202" fmla="*/ 2920452 w 4146501"/>
              <a:gd name="connsiteY202" fmla="*/ 6240259 h 8346397"/>
              <a:gd name="connsiteX203" fmla="*/ 2849015 w 4146501"/>
              <a:gd name="connsiteY203" fmla="*/ 6252165 h 8346397"/>
              <a:gd name="connsiteX204" fmla="*/ 2713283 w 4146501"/>
              <a:gd name="connsiteY204" fmla="*/ 6364084 h 8346397"/>
              <a:gd name="connsiteX205" fmla="*/ 2606127 w 4146501"/>
              <a:gd name="connsiteY205" fmla="*/ 6349797 h 8346397"/>
              <a:gd name="connsiteX206" fmla="*/ 2575171 w 4146501"/>
              <a:gd name="connsiteY206" fmla="*/ 6378372 h 8346397"/>
              <a:gd name="connsiteX207" fmla="*/ 2508495 w 4146501"/>
              <a:gd name="connsiteY207" fmla="*/ 6423614 h 8346397"/>
              <a:gd name="connsiteX208" fmla="*/ 2391815 w 4146501"/>
              <a:gd name="connsiteY208" fmla="*/ 6411709 h 8346397"/>
              <a:gd name="connsiteX209" fmla="*/ 2368002 w 4146501"/>
              <a:gd name="connsiteY209" fmla="*/ 6528390 h 8346397"/>
              <a:gd name="connsiteX210" fmla="*/ 2363240 w 4146501"/>
              <a:gd name="connsiteY210" fmla="*/ 6564109 h 8346397"/>
              <a:gd name="connsiteX211" fmla="*/ 2339428 w 4146501"/>
              <a:gd name="connsiteY211" fmla="*/ 6583159 h 8346397"/>
              <a:gd name="connsiteX212" fmla="*/ 2141783 w 4146501"/>
              <a:gd name="connsiteY212" fmla="*/ 6535534 h 8346397"/>
              <a:gd name="connsiteX213" fmla="*/ 2103683 w 4146501"/>
              <a:gd name="connsiteY213" fmla="*/ 6587922 h 8346397"/>
              <a:gd name="connsiteX214" fmla="*/ 2072727 w 4146501"/>
              <a:gd name="connsiteY214" fmla="*/ 6683172 h 8346397"/>
              <a:gd name="connsiteX215" fmla="*/ 2039389 w 4146501"/>
              <a:gd name="connsiteY215" fmla="*/ 6747465 h 8346397"/>
              <a:gd name="connsiteX216" fmla="*/ 2051296 w 4146501"/>
              <a:gd name="connsiteY216" fmla="*/ 6809378 h 8346397"/>
              <a:gd name="connsiteX217" fmla="*/ 2184646 w 4146501"/>
              <a:gd name="connsiteY217" fmla="*/ 6921297 h 8346397"/>
              <a:gd name="connsiteX218" fmla="*/ 2253702 w 4146501"/>
              <a:gd name="connsiteY218" fmla="*/ 6954634 h 8346397"/>
              <a:gd name="connsiteX219" fmla="*/ 2237033 w 4146501"/>
              <a:gd name="connsiteY219" fmla="*/ 6978447 h 8346397"/>
              <a:gd name="connsiteX220" fmla="*/ 2201315 w 4146501"/>
              <a:gd name="connsiteY220" fmla="*/ 6997497 h 8346397"/>
              <a:gd name="connsiteX221" fmla="*/ 2234652 w 4146501"/>
              <a:gd name="connsiteY221" fmla="*/ 7073697 h 8346397"/>
              <a:gd name="connsiteX222" fmla="*/ 2203696 w 4146501"/>
              <a:gd name="connsiteY222" fmla="*/ 7095128 h 8346397"/>
              <a:gd name="connsiteX223" fmla="*/ 2098921 w 4146501"/>
              <a:gd name="connsiteY223" fmla="*/ 7033215 h 8346397"/>
              <a:gd name="connsiteX224" fmla="*/ 2056058 w 4146501"/>
              <a:gd name="connsiteY224" fmla="*/ 7059409 h 8346397"/>
              <a:gd name="connsiteX225" fmla="*/ 1996527 w 4146501"/>
              <a:gd name="connsiteY225" fmla="*/ 6957015 h 8346397"/>
              <a:gd name="connsiteX226" fmla="*/ 1879846 w 4146501"/>
              <a:gd name="connsiteY226" fmla="*/ 6983209 h 8346397"/>
              <a:gd name="connsiteX227" fmla="*/ 1815552 w 4146501"/>
              <a:gd name="connsiteY227" fmla="*/ 6987972 h 8346397"/>
              <a:gd name="connsiteX228" fmla="*/ 1765546 w 4146501"/>
              <a:gd name="connsiteY228" fmla="*/ 6983210 h 8346397"/>
              <a:gd name="connsiteX229" fmla="*/ 1708396 w 4146501"/>
              <a:gd name="connsiteY229" fmla="*/ 7028453 h 8346397"/>
              <a:gd name="connsiteX230" fmla="*/ 1529802 w 4146501"/>
              <a:gd name="connsiteY230" fmla="*/ 6987972 h 8346397"/>
              <a:gd name="connsiteX231" fmla="*/ 1553614 w 4146501"/>
              <a:gd name="connsiteY231" fmla="*/ 7114178 h 8346397"/>
              <a:gd name="connsiteX232" fmla="*/ 1477415 w 4146501"/>
              <a:gd name="connsiteY232" fmla="*/ 7159422 h 8346397"/>
              <a:gd name="connsiteX233" fmla="*/ 1415502 w 4146501"/>
              <a:gd name="connsiteY233" fmla="*/ 7226096 h 8346397"/>
              <a:gd name="connsiteX234" fmla="*/ 1265483 w 4146501"/>
              <a:gd name="connsiteY234" fmla="*/ 7218953 h 8346397"/>
              <a:gd name="connsiteX235" fmla="*/ 1213096 w 4146501"/>
              <a:gd name="connsiteY235" fmla="*/ 7328490 h 8346397"/>
              <a:gd name="connsiteX0" fmla="*/ 1244052 w 4145898"/>
              <a:gd name="connsiteY0" fmla="*/ 7386434 h 8346397"/>
              <a:gd name="connsiteX1" fmla="*/ 1561552 w 4145898"/>
              <a:gd name="connsiteY1" fmla="*/ 8332582 h 8346397"/>
              <a:gd name="connsiteX2" fmla="*/ 2679152 w 4145898"/>
              <a:gd name="connsiteY2" fmla="*/ 7418182 h 8346397"/>
              <a:gd name="connsiteX3" fmla="*/ 4076152 w 4145898"/>
              <a:gd name="connsiteY3" fmla="*/ 6491082 h 8346397"/>
              <a:gd name="connsiteX4" fmla="*/ 3978521 w 4145898"/>
              <a:gd name="connsiteY4" fmla="*/ 4925013 h 8346397"/>
              <a:gd name="connsiteX5" fmla="*/ 3922959 w 4145898"/>
              <a:gd name="connsiteY5" fmla="*/ 4816270 h 8346397"/>
              <a:gd name="connsiteX6" fmla="*/ 3887241 w 4145898"/>
              <a:gd name="connsiteY6" fmla="*/ 4682920 h 8346397"/>
              <a:gd name="connsiteX7" fmla="*/ 3839615 w 4145898"/>
              <a:gd name="connsiteY7" fmla="*/ 4499563 h 8346397"/>
              <a:gd name="connsiteX8" fmla="*/ 3780084 w 4145898"/>
              <a:gd name="connsiteY8" fmla="*/ 4492420 h 8346397"/>
              <a:gd name="connsiteX9" fmla="*/ 3732459 w 4145898"/>
              <a:gd name="connsiteY9" fmla="*/ 4449557 h 8346397"/>
              <a:gd name="connsiteX10" fmla="*/ 3687216 w 4145898"/>
              <a:gd name="connsiteY10" fmla="*/ 4466226 h 8346397"/>
              <a:gd name="connsiteX11" fmla="*/ 3668166 w 4145898"/>
              <a:gd name="connsiteY11" fmla="*/ 4368595 h 8346397"/>
              <a:gd name="connsiteX12" fmla="*/ 3501478 w 4145898"/>
              <a:gd name="connsiteY12" fmla="*/ 4166188 h 8346397"/>
              <a:gd name="connsiteX13" fmla="*/ 3496716 w 4145898"/>
              <a:gd name="connsiteY13" fmla="*/ 4139995 h 8346397"/>
              <a:gd name="connsiteX14" fmla="*/ 3494334 w 4145898"/>
              <a:gd name="connsiteY14" fmla="*/ 4113801 h 8346397"/>
              <a:gd name="connsiteX15" fmla="*/ 3544341 w 4145898"/>
              <a:gd name="connsiteY15" fmla="*/ 4101895 h 8346397"/>
              <a:gd name="connsiteX16" fmla="*/ 3553866 w 4145898"/>
              <a:gd name="connsiteY16" fmla="*/ 4075701 h 8346397"/>
              <a:gd name="connsiteX17" fmla="*/ 3515766 w 4145898"/>
              <a:gd name="connsiteY17" fmla="*/ 4056651 h 8346397"/>
              <a:gd name="connsiteX18" fmla="*/ 3465759 w 4145898"/>
              <a:gd name="connsiteY18" fmla="*/ 4049507 h 8346397"/>
              <a:gd name="connsiteX19" fmla="*/ 3432422 w 4145898"/>
              <a:gd name="connsiteY19" fmla="*/ 4109038 h 8346397"/>
              <a:gd name="connsiteX20" fmla="*/ 3413372 w 4145898"/>
              <a:gd name="connsiteY20" fmla="*/ 4082845 h 8346397"/>
              <a:gd name="connsiteX21" fmla="*/ 3415752 w 4145898"/>
              <a:gd name="connsiteY21" fmla="*/ 4042363 h 8346397"/>
              <a:gd name="connsiteX22" fmla="*/ 3349078 w 4145898"/>
              <a:gd name="connsiteY22" fmla="*/ 4018551 h 8346397"/>
              <a:gd name="connsiteX23" fmla="*/ 3382416 w 4145898"/>
              <a:gd name="connsiteY23" fmla="*/ 3985213 h 8346397"/>
              <a:gd name="connsiteX24" fmla="*/ 3346697 w 4145898"/>
              <a:gd name="connsiteY24" fmla="*/ 3961401 h 8346397"/>
              <a:gd name="connsiteX25" fmla="*/ 3291928 w 4145898"/>
              <a:gd name="connsiteY25" fmla="*/ 3959020 h 8346397"/>
              <a:gd name="connsiteX26" fmla="*/ 3263352 w 4145898"/>
              <a:gd name="connsiteY26" fmla="*/ 3978070 h 8346397"/>
              <a:gd name="connsiteX27" fmla="*/ 3215727 w 4145898"/>
              <a:gd name="connsiteY27" fmla="*/ 3963782 h 8346397"/>
              <a:gd name="connsiteX28" fmla="*/ 3227633 w 4145898"/>
              <a:gd name="connsiteY28" fmla="*/ 3937588 h 8346397"/>
              <a:gd name="connsiteX29" fmla="*/ 3275259 w 4145898"/>
              <a:gd name="connsiteY29" fmla="*/ 3913776 h 8346397"/>
              <a:gd name="connsiteX30" fmla="*/ 3127621 w 4145898"/>
              <a:gd name="connsiteY30" fmla="*/ 3851863 h 8346397"/>
              <a:gd name="connsiteX31" fmla="*/ 2996652 w 4145898"/>
              <a:gd name="connsiteY31" fmla="*/ 3739945 h 8346397"/>
              <a:gd name="connsiteX32" fmla="*/ 2591839 w 4145898"/>
              <a:gd name="connsiteY32" fmla="*/ 3354183 h 8346397"/>
              <a:gd name="connsiteX33" fmla="*/ 2468015 w 4145898"/>
              <a:gd name="connsiteY33" fmla="*/ 3049382 h 8346397"/>
              <a:gd name="connsiteX34" fmla="*/ 2432296 w 4145898"/>
              <a:gd name="connsiteY34" fmla="*/ 2961276 h 8346397"/>
              <a:gd name="connsiteX35" fmla="*/ 2387052 w 4145898"/>
              <a:gd name="connsiteY35" fmla="*/ 2954132 h 8346397"/>
              <a:gd name="connsiteX36" fmla="*/ 2365621 w 4145898"/>
              <a:gd name="connsiteY36" fmla="*/ 2958895 h 8346397"/>
              <a:gd name="connsiteX37" fmla="*/ 2315615 w 4145898"/>
              <a:gd name="connsiteY37" fmla="*/ 2896982 h 8346397"/>
              <a:gd name="connsiteX38" fmla="*/ 2234652 w 4145898"/>
              <a:gd name="connsiteY38" fmla="*/ 2880313 h 8346397"/>
              <a:gd name="connsiteX39" fmla="*/ 2182265 w 4145898"/>
              <a:gd name="connsiteY39" fmla="*/ 2811257 h 8346397"/>
              <a:gd name="connsiteX40" fmla="*/ 2115590 w 4145898"/>
              <a:gd name="connsiteY40" fmla="*/ 2727913 h 8346397"/>
              <a:gd name="connsiteX41" fmla="*/ 2091777 w 4145898"/>
              <a:gd name="connsiteY41" fmla="*/ 2670763 h 8346397"/>
              <a:gd name="connsiteX42" fmla="*/ 2006845 w 4145898"/>
              <a:gd name="connsiteY42" fmla="*/ 2527095 h 8346397"/>
              <a:gd name="connsiteX43" fmla="*/ 1953665 w 4145898"/>
              <a:gd name="connsiteY43" fmla="*/ 2451688 h 8346397"/>
              <a:gd name="connsiteX44" fmla="*/ 2006052 w 4145898"/>
              <a:gd name="connsiteY44" fmla="*/ 2337388 h 8346397"/>
              <a:gd name="connsiteX45" fmla="*/ 2072727 w 4145898"/>
              <a:gd name="connsiteY45" fmla="*/ 2256426 h 8346397"/>
              <a:gd name="connsiteX46" fmla="*/ 2056058 w 4145898"/>
              <a:gd name="connsiteY46" fmla="*/ 2223088 h 8346397"/>
              <a:gd name="connsiteX47" fmla="*/ 2067965 w 4145898"/>
              <a:gd name="connsiteY47" fmla="*/ 2130220 h 8346397"/>
              <a:gd name="connsiteX48" fmla="*/ 2137021 w 4145898"/>
              <a:gd name="connsiteY48" fmla="*/ 1992107 h 8346397"/>
              <a:gd name="connsiteX49" fmla="*/ 2165596 w 4145898"/>
              <a:gd name="connsiteY49" fmla="*/ 1944482 h 8346397"/>
              <a:gd name="connsiteX50" fmla="*/ 2203696 w 4145898"/>
              <a:gd name="connsiteY50" fmla="*/ 1937338 h 8346397"/>
              <a:gd name="connsiteX51" fmla="*/ 2198933 w 4145898"/>
              <a:gd name="connsiteY51" fmla="*/ 1906382 h 8346397"/>
              <a:gd name="connsiteX52" fmla="*/ 2406102 w 4145898"/>
              <a:gd name="connsiteY52" fmla="*/ 1782557 h 8346397"/>
              <a:gd name="connsiteX53" fmla="*/ 2494208 w 4145898"/>
              <a:gd name="connsiteY53" fmla="*/ 1715882 h 8346397"/>
              <a:gd name="connsiteX54" fmla="*/ 2513258 w 4145898"/>
              <a:gd name="connsiteY54" fmla="*/ 1630157 h 8346397"/>
              <a:gd name="connsiteX55" fmla="*/ 2522784 w 4145898"/>
              <a:gd name="connsiteY55" fmla="*/ 1584913 h 8346397"/>
              <a:gd name="connsiteX56" fmla="*/ 2577552 w 4145898"/>
              <a:gd name="connsiteY56" fmla="*/ 1527763 h 8346397"/>
              <a:gd name="connsiteX57" fmla="*/ 2606127 w 4145898"/>
              <a:gd name="connsiteY57" fmla="*/ 1499188 h 8346397"/>
              <a:gd name="connsiteX58" fmla="*/ 2634702 w 4145898"/>
              <a:gd name="connsiteY58" fmla="*/ 1492045 h 8346397"/>
              <a:gd name="connsiteX59" fmla="*/ 2672802 w 4145898"/>
              <a:gd name="connsiteY59" fmla="*/ 1368220 h 8346397"/>
              <a:gd name="connsiteX60" fmla="*/ 2806153 w 4145898"/>
              <a:gd name="connsiteY60" fmla="*/ 1334883 h 8346397"/>
              <a:gd name="connsiteX61" fmla="*/ 2944265 w 4145898"/>
              <a:gd name="connsiteY61" fmla="*/ 1325357 h 8346397"/>
              <a:gd name="connsiteX62" fmla="*/ 2968077 w 4145898"/>
              <a:gd name="connsiteY62" fmla="*/ 1206295 h 8346397"/>
              <a:gd name="connsiteX63" fmla="*/ 3049040 w 4145898"/>
              <a:gd name="connsiteY63" fmla="*/ 1169783 h 8346397"/>
              <a:gd name="connsiteX64" fmla="*/ 3153814 w 4145898"/>
              <a:gd name="connsiteY64" fmla="*/ 1125332 h 8346397"/>
              <a:gd name="connsiteX65" fmla="*/ 3225252 w 4145898"/>
              <a:gd name="connsiteY65" fmla="*/ 1049132 h 8346397"/>
              <a:gd name="connsiteX66" fmla="*/ 3310977 w 4145898"/>
              <a:gd name="connsiteY66" fmla="*/ 996745 h 8346397"/>
              <a:gd name="connsiteX67" fmla="*/ 3056977 w 4145898"/>
              <a:gd name="connsiteY67" fmla="*/ 982457 h 8346397"/>
              <a:gd name="connsiteX68" fmla="*/ 2958552 w 4145898"/>
              <a:gd name="connsiteY68" fmla="*/ 976107 h 8346397"/>
              <a:gd name="connsiteX69" fmla="*/ 2926802 w 4145898"/>
              <a:gd name="connsiteY69" fmla="*/ 906257 h 8346397"/>
              <a:gd name="connsiteX70" fmla="*/ 2866477 w 4145898"/>
              <a:gd name="connsiteY70" fmla="*/ 893559 h 8346397"/>
              <a:gd name="connsiteX71" fmla="*/ 2799802 w 4145898"/>
              <a:gd name="connsiteY71" fmla="*/ 874507 h 8346397"/>
              <a:gd name="connsiteX72" fmla="*/ 2761702 w 4145898"/>
              <a:gd name="connsiteY72" fmla="*/ 807832 h 8346397"/>
              <a:gd name="connsiteX73" fmla="*/ 2609302 w 4145898"/>
              <a:gd name="connsiteY73" fmla="*/ 760207 h 8346397"/>
              <a:gd name="connsiteX74" fmla="*/ 2580727 w 4145898"/>
              <a:gd name="connsiteY74" fmla="*/ 604632 h 8346397"/>
              <a:gd name="connsiteX75" fmla="*/ 2526752 w 4145898"/>
              <a:gd name="connsiteY75" fmla="*/ 531609 h 8346397"/>
              <a:gd name="connsiteX76" fmla="*/ 2596602 w 4145898"/>
              <a:gd name="connsiteY76" fmla="*/ 407782 h 8346397"/>
              <a:gd name="connsiteX77" fmla="*/ 2629939 w 4145898"/>
              <a:gd name="connsiteY77" fmla="*/ 310947 h 8346397"/>
              <a:gd name="connsiteX78" fmla="*/ 2517227 w 4145898"/>
              <a:gd name="connsiteY78" fmla="*/ 239507 h 8346397"/>
              <a:gd name="connsiteX79" fmla="*/ 2402927 w 4145898"/>
              <a:gd name="connsiteY79" fmla="*/ 271257 h 8346397"/>
              <a:gd name="connsiteX80" fmla="*/ 2275927 w 4145898"/>
              <a:gd name="connsiteY80" fmla="*/ 198232 h 8346397"/>
              <a:gd name="connsiteX81" fmla="*/ 2133052 w 4145898"/>
              <a:gd name="connsiteY81" fmla="*/ 233157 h 8346397"/>
              <a:gd name="connsiteX82" fmla="*/ 1913977 w 4145898"/>
              <a:gd name="connsiteY82" fmla="*/ 36309 h 8346397"/>
              <a:gd name="connsiteX83" fmla="*/ 1777452 w 4145898"/>
              <a:gd name="connsiteY83" fmla="*/ 13289 h 8346397"/>
              <a:gd name="connsiteX84" fmla="*/ 1703633 w 4145898"/>
              <a:gd name="connsiteY84" fmla="*/ 41864 h 8346397"/>
              <a:gd name="connsiteX85" fmla="*/ 1615527 w 4145898"/>
              <a:gd name="connsiteY85" fmla="*/ 75203 h 8346397"/>
              <a:gd name="connsiteX86" fmla="*/ 1515515 w 4145898"/>
              <a:gd name="connsiteY86" fmla="*/ 129971 h 8346397"/>
              <a:gd name="connsiteX87" fmla="*/ 1525040 w 4145898"/>
              <a:gd name="connsiteY87" fmla="*/ 194264 h 8346397"/>
              <a:gd name="connsiteX88" fmla="*/ 1505990 w 4145898"/>
              <a:gd name="connsiteY88" fmla="*/ 251415 h 8346397"/>
              <a:gd name="connsiteX89" fmla="*/ 1413121 w 4145898"/>
              <a:gd name="connsiteY89" fmla="*/ 270464 h 8346397"/>
              <a:gd name="connsiteX90" fmla="*/ 1339302 w 4145898"/>
              <a:gd name="connsiteY90" fmla="*/ 306184 h 8346397"/>
              <a:gd name="connsiteX91" fmla="*/ 1260721 w 4145898"/>
              <a:gd name="connsiteY91" fmla="*/ 346665 h 8346397"/>
              <a:gd name="connsiteX92" fmla="*/ 1191665 w 4145898"/>
              <a:gd name="connsiteY92" fmla="*/ 272847 h 8346397"/>
              <a:gd name="connsiteX93" fmla="*/ 1082127 w 4145898"/>
              <a:gd name="connsiteY93" fmla="*/ 353809 h 8346397"/>
              <a:gd name="connsiteX94" fmla="*/ 1020215 w 4145898"/>
              <a:gd name="connsiteY94" fmla="*/ 420484 h 8346397"/>
              <a:gd name="connsiteX95" fmla="*/ 858290 w 4145898"/>
              <a:gd name="connsiteY95" fmla="*/ 301422 h 8346397"/>
              <a:gd name="connsiteX96" fmla="*/ 796377 w 4145898"/>
              <a:gd name="connsiteY96" fmla="*/ 406196 h 8346397"/>
              <a:gd name="connsiteX97" fmla="*/ 755896 w 4145898"/>
              <a:gd name="connsiteY97" fmla="*/ 341903 h 8346397"/>
              <a:gd name="connsiteX98" fmla="*/ 689221 w 4145898"/>
              <a:gd name="connsiteY98" fmla="*/ 270465 h 8346397"/>
              <a:gd name="connsiteX99" fmla="*/ 667790 w 4145898"/>
              <a:gd name="connsiteY99" fmla="*/ 313328 h 8346397"/>
              <a:gd name="connsiteX100" fmla="*/ 620165 w 4145898"/>
              <a:gd name="connsiteY100" fmla="*/ 382384 h 8346397"/>
              <a:gd name="connsiteX101" fmla="*/ 589208 w 4145898"/>
              <a:gd name="connsiteY101" fmla="*/ 396672 h 8346397"/>
              <a:gd name="connsiteX102" fmla="*/ 498721 w 4145898"/>
              <a:gd name="connsiteY102" fmla="*/ 482397 h 8346397"/>
              <a:gd name="connsiteX103" fmla="*/ 396327 w 4145898"/>
              <a:gd name="connsiteY103" fmla="*/ 380003 h 8346397"/>
              <a:gd name="connsiteX104" fmla="*/ 243927 w 4145898"/>
              <a:gd name="connsiteY104" fmla="*/ 294278 h 8346397"/>
              <a:gd name="connsiteX105" fmla="*/ 174871 w 4145898"/>
              <a:gd name="connsiteY105" fmla="*/ 327615 h 8346397"/>
              <a:gd name="connsiteX106" fmla="*/ 127246 w 4145898"/>
              <a:gd name="connsiteY106" fmla="*/ 410959 h 8346397"/>
              <a:gd name="connsiteX107" fmla="*/ 43902 w 4145898"/>
              <a:gd name="connsiteY107" fmla="*/ 472872 h 8346397"/>
              <a:gd name="connsiteX108" fmla="*/ 8183 w 4145898"/>
              <a:gd name="connsiteY108" fmla="*/ 484778 h 8346397"/>
              <a:gd name="connsiteX109" fmla="*/ 198683 w 4145898"/>
              <a:gd name="connsiteY109" fmla="*/ 689565 h 8346397"/>
              <a:gd name="connsiteX110" fmla="*/ 265359 w 4145898"/>
              <a:gd name="connsiteY110" fmla="*/ 706234 h 8346397"/>
              <a:gd name="connsiteX111" fmla="*/ 298697 w 4145898"/>
              <a:gd name="connsiteY111" fmla="*/ 730047 h 8346397"/>
              <a:gd name="connsiteX112" fmla="*/ 296315 w 4145898"/>
              <a:gd name="connsiteY112" fmla="*/ 901496 h 8346397"/>
              <a:gd name="connsiteX113" fmla="*/ 362990 w 4145898"/>
              <a:gd name="connsiteY113" fmla="*/ 906259 h 8346397"/>
              <a:gd name="connsiteX114" fmla="*/ 401090 w 4145898"/>
              <a:gd name="connsiteY114" fmla="*/ 856253 h 8346397"/>
              <a:gd name="connsiteX115" fmla="*/ 482052 w 4145898"/>
              <a:gd name="connsiteY115" fmla="*/ 894353 h 8346397"/>
              <a:gd name="connsiteX116" fmla="*/ 420140 w 4145898"/>
              <a:gd name="connsiteY116" fmla="*/ 1039609 h 8346397"/>
              <a:gd name="connsiteX117" fmla="*/ 434427 w 4145898"/>
              <a:gd name="connsiteY117" fmla="*/ 1087234 h 8346397"/>
              <a:gd name="connsiteX118" fmla="*/ 379658 w 4145898"/>
              <a:gd name="connsiteY118" fmla="*/ 1139622 h 8346397"/>
              <a:gd name="connsiteX119" fmla="*/ 415377 w 4145898"/>
              <a:gd name="connsiteY119" fmla="*/ 1168196 h 8346397"/>
              <a:gd name="connsiteX120" fmla="*/ 486815 w 4145898"/>
              <a:gd name="connsiteY120" fmla="*/ 1256303 h 8346397"/>
              <a:gd name="connsiteX121" fmla="*/ 527296 w 4145898"/>
              <a:gd name="connsiteY121" fmla="*/ 1344409 h 8346397"/>
              <a:gd name="connsiteX122" fmla="*/ 636833 w 4145898"/>
              <a:gd name="connsiteY122" fmla="*/ 1396797 h 8346397"/>
              <a:gd name="connsiteX123" fmla="*/ 746371 w 4145898"/>
              <a:gd name="connsiteY123" fmla="*/ 1420609 h 8346397"/>
              <a:gd name="connsiteX124" fmla="*/ 829715 w 4145898"/>
              <a:gd name="connsiteY124" fmla="*/ 1468234 h 8346397"/>
              <a:gd name="connsiteX125" fmla="*/ 913058 w 4145898"/>
              <a:gd name="connsiteY125" fmla="*/ 1442040 h 8346397"/>
              <a:gd name="connsiteX126" fmla="*/ 994021 w 4145898"/>
              <a:gd name="connsiteY126" fmla="*/ 1368222 h 8346397"/>
              <a:gd name="connsiteX127" fmla="*/ 1103558 w 4145898"/>
              <a:gd name="connsiteY127" fmla="*/ 1351553 h 8346397"/>
              <a:gd name="connsiteX128" fmla="*/ 1170233 w 4145898"/>
              <a:gd name="connsiteY128" fmla="*/ 1356315 h 8346397"/>
              <a:gd name="connsiteX129" fmla="*/ 1329777 w 4145898"/>
              <a:gd name="connsiteY129" fmla="*/ 1465853 h 8346397"/>
              <a:gd name="connsiteX130" fmla="*/ 1389308 w 4145898"/>
              <a:gd name="connsiteY130" fmla="*/ 1494428 h 8346397"/>
              <a:gd name="connsiteX131" fmla="*/ 1260721 w 4145898"/>
              <a:gd name="connsiteY131" fmla="*/ 1596822 h 8346397"/>
              <a:gd name="connsiteX132" fmla="*/ 1263102 w 4145898"/>
              <a:gd name="connsiteY132" fmla="*/ 1661115 h 8346397"/>
              <a:gd name="connsiteX133" fmla="*/ 1425027 w 4145898"/>
              <a:gd name="connsiteY133" fmla="*/ 1613490 h 8346397"/>
              <a:gd name="connsiteX134" fmla="*/ 1386927 w 4145898"/>
              <a:gd name="connsiteY134" fmla="*/ 1677784 h 8346397"/>
              <a:gd name="connsiteX135" fmla="*/ 1405977 w 4145898"/>
              <a:gd name="connsiteY135" fmla="*/ 1751603 h 8346397"/>
              <a:gd name="connsiteX136" fmla="*/ 1517896 w 4145898"/>
              <a:gd name="connsiteY136" fmla="*/ 1787322 h 8346397"/>
              <a:gd name="connsiteX137" fmla="*/ 1591715 w 4145898"/>
              <a:gd name="connsiteY137" fmla="*/ 1803990 h 8346397"/>
              <a:gd name="connsiteX138" fmla="*/ 1501227 w 4145898"/>
              <a:gd name="connsiteY138" fmla="*/ 1934959 h 8346397"/>
              <a:gd name="connsiteX139" fmla="*/ 1494083 w 4145898"/>
              <a:gd name="connsiteY139" fmla="*/ 1984965 h 8346397"/>
              <a:gd name="connsiteX140" fmla="*/ 1422646 w 4145898"/>
              <a:gd name="connsiteY140" fmla="*/ 2020684 h 8346397"/>
              <a:gd name="connsiteX141" fmla="*/ 1391690 w 4145898"/>
              <a:gd name="connsiteY141" fmla="*/ 2082597 h 8346397"/>
              <a:gd name="connsiteX142" fmla="*/ 1260721 w 4145898"/>
              <a:gd name="connsiteY142" fmla="*/ 2056403 h 8346397"/>
              <a:gd name="connsiteX143" fmla="*/ 1139277 w 4145898"/>
              <a:gd name="connsiteY143" fmla="*/ 2056402 h 8346397"/>
              <a:gd name="connsiteX144" fmla="*/ 1072602 w 4145898"/>
              <a:gd name="connsiteY144" fmla="*/ 2084978 h 8346397"/>
              <a:gd name="connsiteX145" fmla="*/ 1065458 w 4145898"/>
              <a:gd name="connsiteY145" fmla="*/ 2184990 h 8346397"/>
              <a:gd name="connsiteX146" fmla="*/ 977352 w 4145898"/>
              <a:gd name="connsiteY146" fmla="*/ 2273097 h 8346397"/>
              <a:gd name="connsiteX147" fmla="*/ 1120227 w 4145898"/>
              <a:gd name="connsiteY147" fmla="*/ 2335009 h 8346397"/>
              <a:gd name="connsiteX148" fmla="*/ 1170234 w 4145898"/>
              <a:gd name="connsiteY148" fmla="*/ 2370727 h 8346397"/>
              <a:gd name="connsiteX149" fmla="*/ 1222621 w 4145898"/>
              <a:gd name="connsiteY149" fmla="*/ 2387397 h 8346397"/>
              <a:gd name="connsiteX150" fmla="*/ 1272627 w 4145898"/>
              <a:gd name="connsiteY150" fmla="*/ 2437403 h 8346397"/>
              <a:gd name="connsiteX151" fmla="*/ 1329777 w 4145898"/>
              <a:gd name="connsiteY151" fmla="*/ 2458834 h 8346397"/>
              <a:gd name="connsiteX152" fmla="*/ 1422646 w 4145898"/>
              <a:gd name="connsiteY152" fmla="*/ 2535034 h 8346397"/>
              <a:gd name="connsiteX153" fmla="*/ 1508371 w 4145898"/>
              <a:gd name="connsiteY153" fmla="*/ 2568373 h 8346397"/>
              <a:gd name="connsiteX154" fmla="*/ 1641721 w 4145898"/>
              <a:gd name="connsiteY154" fmla="*/ 2716009 h 8346397"/>
              <a:gd name="connsiteX155" fmla="*/ 1725065 w 4145898"/>
              <a:gd name="connsiteY155" fmla="*/ 2870790 h 8346397"/>
              <a:gd name="connsiteX156" fmla="*/ 1850477 w 4145898"/>
              <a:gd name="connsiteY156" fmla="*/ 2931907 h 8346397"/>
              <a:gd name="connsiteX157" fmla="*/ 1896514 w 4145898"/>
              <a:gd name="connsiteY157" fmla="*/ 2977947 h 8346397"/>
              <a:gd name="connsiteX158" fmla="*/ 1927471 w 4145898"/>
              <a:gd name="connsiteY158" fmla="*/ 3082722 h 8346397"/>
              <a:gd name="connsiteX159" fmla="*/ 1989383 w 4145898"/>
              <a:gd name="connsiteY159" fmla="*/ 3185115 h 8346397"/>
              <a:gd name="connsiteX160" fmla="*/ 2051296 w 4145898"/>
              <a:gd name="connsiteY160" fmla="*/ 3223215 h 8346397"/>
              <a:gd name="connsiteX161" fmla="*/ 2182265 w 4145898"/>
              <a:gd name="connsiteY161" fmla="*/ 3370853 h 8346397"/>
              <a:gd name="connsiteX162" fmla="*/ 2325139 w 4145898"/>
              <a:gd name="connsiteY162" fmla="*/ 3447053 h 8346397"/>
              <a:gd name="connsiteX163" fmla="*/ 2384671 w 4145898"/>
              <a:gd name="connsiteY163" fmla="*/ 3532778 h 8346397"/>
              <a:gd name="connsiteX164" fmla="*/ 2432296 w 4145898"/>
              <a:gd name="connsiteY164" fmla="*/ 3599453 h 8346397"/>
              <a:gd name="connsiteX165" fmla="*/ 2479921 w 4145898"/>
              <a:gd name="connsiteY165" fmla="*/ 3589929 h 8346397"/>
              <a:gd name="connsiteX166" fmla="*/ 2484683 w 4145898"/>
              <a:gd name="connsiteY166" fmla="*/ 3742328 h 8346397"/>
              <a:gd name="connsiteX167" fmla="*/ 2537071 w 4145898"/>
              <a:gd name="connsiteY167" fmla="*/ 3835197 h 8346397"/>
              <a:gd name="connsiteX168" fmla="*/ 2529927 w 4145898"/>
              <a:gd name="connsiteY168" fmla="*/ 3873297 h 8346397"/>
              <a:gd name="connsiteX169" fmla="*/ 2598983 w 4145898"/>
              <a:gd name="connsiteY169" fmla="*/ 3909015 h 8346397"/>
              <a:gd name="connsiteX170" fmla="*/ 2656133 w 4145898"/>
              <a:gd name="connsiteY170" fmla="*/ 3854247 h 8346397"/>
              <a:gd name="connsiteX171" fmla="*/ 2689471 w 4145898"/>
              <a:gd name="connsiteY171" fmla="*/ 3937590 h 8346397"/>
              <a:gd name="connsiteX172" fmla="*/ 2734715 w 4145898"/>
              <a:gd name="connsiteY172" fmla="*/ 3982834 h 8346397"/>
              <a:gd name="connsiteX173" fmla="*/ 2808533 w 4145898"/>
              <a:gd name="connsiteY173" fmla="*/ 4006647 h 8346397"/>
              <a:gd name="connsiteX174" fmla="*/ 2860921 w 4145898"/>
              <a:gd name="connsiteY174" fmla="*/ 4075703 h 8346397"/>
              <a:gd name="connsiteX175" fmla="*/ 2946646 w 4145898"/>
              <a:gd name="connsiteY175" fmla="*/ 4130472 h 8346397"/>
              <a:gd name="connsiteX176" fmla="*/ 2999033 w 4145898"/>
              <a:gd name="connsiteY176" fmla="*/ 4163809 h 8346397"/>
              <a:gd name="connsiteX177" fmla="*/ 2870446 w 4145898"/>
              <a:gd name="connsiteY177" fmla="*/ 4256678 h 8346397"/>
              <a:gd name="connsiteX178" fmla="*/ 2868064 w 4145898"/>
              <a:gd name="connsiteY178" fmla="*/ 4311446 h 8346397"/>
              <a:gd name="connsiteX179" fmla="*/ 2970458 w 4145898"/>
              <a:gd name="connsiteY179" fmla="*/ 4428128 h 8346397"/>
              <a:gd name="connsiteX180" fmla="*/ 3065708 w 4145898"/>
              <a:gd name="connsiteY180" fmla="*/ 4490040 h 8346397"/>
              <a:gd name="connsiteX181" fmla="*/ 3096665 w 4145898"/>
              <a:gd name="connsiteY181" fmla="*/ 4528140 h 8346397"/>
              <a:gd name="connsiteX182" fmla="*/ 3082377 w 4145898"/>
              <a:gd name="connsiteY182" fmla="*/ 4609103 h 8346397"/>
              <a:gd name="connsiteX183" fmla="*/ 3077615 w 4145898"/>
              <a:gd name="connsiteY183" fmla="*/ 4692447 h 8346397"/>
              <a:gd name="connsiteX184" fmla="*/ 3034752 w 4145898"/>
              <a:gd name="connsiteY184" fmla="*/ 4701972 h 8346397"/>
              <a:gd name="connsiteX185" fmla="*/ 3008558 w 4145898"/>
              <a:gd name="connsiteY185" fmla="*/ 4718640 h 8346397"/>
              <a:gd name="connsiteX186" fmla="*/ 3053802 w 4145898"/>
              <a:gd name="connsiteY186" fmla="*/ 4795632 h 8346397"/>
              <a:gd name="connsiteX187" fmla="*/ 3037133 w 4145898"/>
              <a:gd name="connsiteY187" fmla="*/ 4868659 h 8346397"/>
              <a:gd name="connsiteX188" fmla="*/ 3020465 w 4145898"/>
              <a:gd name="connsiteY188" fmla="*/ 5004390 h 8346397"/>
              <a:gd name="connsiteX189" fmla="*/ 2982365 w 4145898"/>
              <a:gd name="connsiteY189" fmla="*/ 5044872 h 8346397"/>
              <a:gd name="connsiteX190" fmla="*/ 2965696 w 4145898"/>
              <a:gd name="connsiteY190" fmla="*/ 5166315 h 8346397"/>
              <a:gd name="connsiteX191" fmla="*/ 2937121 w 4145898"/>
              <a:gd name="connsiteY191" fmla="*/ 5285378 h 8346397"/>
              <a:gd name="connsiteX192" fmla="*/ 2989508 w 4145898"/>
              <a:gd name="connsiteY192" fmla="*/ 5302047 h 8346397"/>
              <a:gd name="connsiteX193" fmla="*/ 2987127 w 4145898"/>
              <a:gd name="connsiteY193" fmla="*/ 5347290 h 8346397"/>
              <a:gd name="connsiteX194" fmla="*/ 2984746 w 4145898"/>
              <a:gd name="connsiteY194" fmla="*/ 5402059 h 8346397"/>
              <a:gd name="connsiteX195" fmla="*/ 3041896 w 4145898"/>
              <a:gd name="connsiteY195" fmla="*/ 5471115 h 8346397"/>
              <a:gd name="connsiteX196" fmla="*/ 3089521 w 4145898"/>
              <a:gd name="connsiteY196" fmla="*/ 5597322 h 8346397"/>
              <a:gd name="connsiteX197" fmla="*/ 2996652 w 4145898"/>
              <a:gd name="connsiteY197" fmla="*/ 5887834 h 8346397"/>
              <a:gd name="connsiteX198" fmla="*/ 3018083 w 4145898"/>
              <a:gd name="connsiteY198" fmla="*/ 5942603 h 8346397"/>
              <a:gd name="connsiteX199" fmla="*/ 3044277 w 4145898"/>
              <a:gd name="connsiteY199" fmla="*/ 5994990 h 8346397"/>
              <a:gd name="connsiteX200" fmla="*/ 3049040 w 4145898"/>
              <a:gd name="connsiteY200" fmla="*/ 6099765 h 8346397"/>
              <a:gd name="connsiteX201" fmla="*/ 3028402 w 4145898"/>
              <a:gd name="connsiteY201" fmla="*/ 6195807 h 8346397"/>
              <a:gd name="connsiteX202" fmla="*/ 2956170 w 4145898"/>
              <a:gd name="connsiteY202" fmla="*/ 6259310 h 8346397"/>
              <a:gd name="connsiteX203" fmla="*/ 2920452 w 4145898"/>
              <a:gd name="connsiteY203" fmla="*/ 6240259 h 8346397"/>
              <a:gd name="connsiteX204" fmla="*/ 2849015 w 4145898"/>
              <a:gd name="connsiteY204" fmla="*/ 6252165 h 8346397"/>
              <a:gd name="connsiteX205" fmla="*/ 2713283 w 4145898"/>
              <a:gd name="connsiteY205" fmla="*/ 6364084 h 8346397"/>
              <a:gd name="connsiteX206" fmla="*/ 2606127 w 4145898"/>
              <a:gd name="connsiteY206" fmla="*/ 6349797 h 8346397"/>
              <a:gd name="connsiteX207" fmla="*/ 2575171 w 4145898"/>
              <a:gd name="connsiteY207" fmla="*/ 6378372 h 8346397"/>
              <a:gd name="connsiteX208" fmla="*/ 2508495 w 4145898"/>
              <a:gd name="connsiteY208" fmla="*/ 6423614 h 8346397"/>
              <a:gd name="connsiteX209" fmla="*/ 2391815 w 4145898"/>
              <a:gd name="connsiteY209" fmla="*/ 6411709 h 8346397"/>
              <a:gd name="connsiteX210" fmla="*/ 2368002 w 4145898"/>
              <a:gd name="connsiteY210" fmla="*/ 6528390 h 8346397"/>
              <a:gd name="connsiteX211" fmla="*/ 2363240 w 4145898"/>
              <a:gd name="connsiteY211" fmla="*/ 6564109 h 8346397"/>
              <a:gd name="connsiteX212" fmla="*/ 2339428 w 4145898"/>
              <a:gd name="connsiteY212" fmla="*/ 6583159 h 8346397"/>
              <a:gd name="connsiteX213" fmla="*/ 2141783 w 4145898"/>
              <a:gd name="connsiteY213" fmla="*/ 6535534 h 8346397"/>
              <a:gd name="connsiteX214" fmla="*/ 2103683 w 4145898"/>
              <a:gd name="connsiteY214" fmla="*/ 6587922 h 8346397"/>
              <a:gd name="connsiteX215" fmla="*/ 2072727 w 4145898"/>
              <a:gd name="connsiteY215" fmla="*/ 6683172 h 8346397"/>
              <a:gd name="connsiteX216" fmla="*/ 2039389 w 4145898"/>
              <a:gd name="connsiteY216" fmla="*/ 6747465 h 8346397"/>
              <a:gd name="connsiteX217" fmla="*/ 2051296 w 4145898"/>
              <a:gd name="connsiteY217" fmla="*/ 6809378 h 8346397"/>
              <a:gd name="connsiteX218" fmla="*/ 2184646 w 4145898"/>
              <a:gd name="connsiteY218" fmla="*/ 6921297 h 8346397"/>
              <a:gd name="connsiteX219" fmla="*/ 2253702 w 4145898"/>
              <a:gd name="connsiteY219" fmla="*/ 6954634 h 8346397"/>
              <a:gd name="connsiteX220" fmla="*/ 2237033 w 4145898"/>
              <a:gd name="connsiteY220" fmla="*/ 6978447 h 8346397"/>
              <a:gd name="connsiteX221" fmla="*/ 2201315 w 4145898"/>
              <a:gd name="connsiteY221" fmla="*/ 6997497 h 8346397"/>
              <a:gd name="connsiteX222" fmla="*/ 2234652 w 4145898"/>
              <a:gd name="connsiteY222" fmla="*/ 7073697 h 8346397"/>
              <a:gd name="connsiteX223" fmla="*/ 2203696 w 4145898"/>
              <a:gd name="connsiteY223" fmla="*/ 7095128 h 8346397"/>
              <a:gd name="connsiteX224" fmla="*/ 2098921 w 4145898"/>
              <a:gd name="connsiteY224" fmla="*/ 7033215 h 8346397"/>
              <a:gd name="connsiteX225" fmla="*/ 2056058 w 4145898"/>
              <a:gd name="connsiteY225" fmla="*/ 7059409 h 8346397"/>
              <a:gd name="connsiteX226" fmla="*/ 1996527 w 4145898"/>
              <a:gd name="connsiteY226" fmla="*/ 6957015 h 8346397"/>
              <a:gd name="connsiteX227" fmla="*/ 1879846 w 4145898"/>
              <a:gd name="connsiteY227" fmla="*/ 6983209 h 8346397"/>
              <a:gd name="connsiteX228" fmla="*/ 1815552 w 4145898"/>
              <a:gd name="connsiteY228" fmla="*/ 6987972 h 8346397"/>
              <a:gd name="connsiteX229" fmla="*/ 1765546 w 4145898"/>
              <a:gd name="connsiteY229" fmla="*/ 6983210 h 8346397"/>
              <a:gd name="connsiteX230" fmla="*/ 1708396 w 4145898"/>
              <a:gd name="connsiteY230" fmla="*/ 7028453 h 8346397"/>
              <a:gd name="connsiteX231" fmla="*/ 1529802 w 4145898"/>
              <a:gd name="connsiteY231" fmla="*/ 6987972 h 8346397"/>
              <a:gd name="connsiteX232" fmla="*/ 1553614 w 4145898"/>
              <a:gd name="connsiteY232" fmla="*/ 7114178 h 8346397"/>
              <a:gd name="connsiteX233" fmla="*/ 1477415 w 4145898"/>
              <a:gd name="connsiteY233" fmla="*/ 7159422 h 8346397"/>
              <a:gd name="connsiteX234" fmla="*/ 1415502 w 4145898"/>
              <a:gd name="connsiteY234" fmla="*/ 7226096 h 8346397"/>
              <a:gd name="connsiteX235" fmla="*/ 1265483 w 4145898"/>
              <a:gd name="connsiteY235" fmla="*/ 7218953 h 8346397"/>
              <a:gd name="connsiteX236" fmla="*/ 1213096 w 4145898"/>
              <a:gd name="connsiteY236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39615 w 4147961"/>
              <a:gd name="connsiteY7" fmla="*/ 4499563 h 8346397"/>
              <a:gd name="connsiteX8" fmla="*/ 3780084 w 4147961"/>
              <a:gd name="connsiteY8" fmla="*/ 4492420 h 8346397"/>
              <a:gd name="connsiteX9" fmla="*/ 3732459 w 4147961"/>
              <a:gd name="connsiteY9" fmla="*/ 4449557 h 8346397"/>
              <a:gd name="connsiteX10" fmla="*/ 3687216 w 4147961"/>
              <a:gd name="connsiteY10" fmla="*/ 4466226 h 8346397"/>
              <a:gd name="connsiteX11" fmla="*/ 3668166 w 4147961"/>
              <a:gd name="connsiteY11" fmla="*/ 4368595 h 8346397"/>
              <a:gd name="connsiteX12" fmla="*/ 3501478 w 4147961"/>
              <a:gd name="connsiteY12" fmla="*/ 4166188 h 8346397"/>
              <a:gd name="connsiteX13" fmla="*/ 3496716 w 4147961"/>
              <a:gd name="connsiteY13" fmla="*/ 4139995 h 8346397"/>
              <a:gd name="connsiteX14" fmla="*/ 3494334 w 4147961"/>
              <a:gd name="connsiteY14" fmla="*/ 4113801 h 8346397"/>
              <a:gd name="connsiteX15" fmla="*/ 3544341 w 4147961"/>
              <a:gd name="connsiteY15" fmla="*/ 4101895 h 8346397"/>
              <a:gd name="connsiteX16" fmla="*/ 3553866 w 4147961"/>
              <a:gd name="connsiteY16" fmla="*/ 4075701 h 8346397"/>
              <a:gd name="connsiteX17" fmla="*/ 3515766 w 4147961"/>
              <a:gd name="connsiteY17" fmla="*/ 4056651 h 8346397"/>
              <a:gd name="connsiteX18" fmla="*/ 3465759 w 4147961"/>
              <a:gd name="connsiteY18" fmla="*/ 4049507 h 8346397"/>
              <a:gd name="connsiteX19" fmla="*/ 3432422 w 4147961"/>
              <a:gd name="connsiteY19" fmla="*/ 4109038 h 8346397"/>
              <a:gd name="connsiteX20" fmla="*/ 3413372 w 4147961"/>
              <a:gd name="connsiteY20" fmla="*/ 4082845 h 8346397"/>
              <a:gd name="connsiteX21" fmla="*/ 3415752 w 4147961"/>
              <a:gd name="connsiteY21" fmla="*/ 4042363 h 8346397"/>
              <a:gd name="connsiteX22" fmla="*/ 3349078 w 4147961"/>
              <a:gd name="connsiteY22" fmla="*/ 4018551 h 8346397"/>
              <a:gd name="connsiteX23" fmla="*/ 3382416 w 4147961"/>
              <a:gd name="connsiteY23" fmla="*/ 3985213 h 8346397"/>
              <a:gd name="connsiteX24" fmla="*/ 3346697 w 4147961"/>
              <a:gd name="connsiteY24" fmla="*/ 3961401 h 8346397"/>
              <a:gd name="connsiteX25" fmla="*/ 3291928 w 4147961"/>
              <a:gd name="connsiteY25" fmla="*/ 3959020 h 8346397"/>
              <a:gd name="connsiteX26" fmla="*/ 3263352 w 4147961"/>
              <a:gd name="connsiteY26" fmla="*/ 3978070 h 8346397"/>
              <a:gd name="connsiteX27" fmla="*/ 3215727 w 4147961"/>
              <a:gd name="connsiteY27" fmla="*/ 3963782 h 8346397"/>
              <a:gd name="connsiteX28" fmla="*/ 3227633 w 4147961"/>
              <a:gd name="connsiteY28" fmla="*/ 3937588 h 8346397"/>
              <a:gd name="connsiteX29" fmla="*/ 3275259 w 4147961"/>
              <a:gd name="connsiteY29" fmla="*/ 3913776 h 8346397"/>
              <a:gd name="connsiteX30" fmla="*/ 3127621 w 4147961"/>
              <a:gd name="connsiteY30" fmla="*/ 3851863 h 8346397"/>
              <a:gd name="connsiteX31" fmla="*/ 2996652 w 4147961"/>
              <a:gd name="connsiteY31" fmla="*/ 3739945 h 8346397"/>
              <a:gd name="connsiteX32" fmla="*/ 2591839 w 4147961"/>
              <a:gd name="connsiteY32" fmla="*/ 3354183 h 8346397"/>
              <a:gd name="connsiteX33" fmla="*/ 2468015 w 4147961"/>
              <a:gd name="connsiteY33" fmla="*/ 3049382 h 8346397"/>
              <a:gd name="connsiteX34" fmla="*/ 2432296 w 4147961"/>
              <a:gd name="connsiteY34" fmla="*/ 2961276 h 8346397"/>
              <a:gd name="connsiteX35" fmla="*/ 2387052 w 4147961"/>
              <a:gd name="connsiteY35" fmla="*/ 2954132 h 8346397"/>
              <a:gd name="connsiteX36" fmla="*/ 2365621 w 4147961"/>
              <a:gd name="connsiteY36" fmla="*/ 2958895 h 8346397"/>
              <a:gd name="connsiteX37" fmla="*/ 2315615 w 4147961"/>
              <a:gd name="connsiteY37" fmla="*/ 2896982 h 8346397"/>
              <a:gd name="connsiteX38" fmla="*/ 2234652 w 4147961"/>
              <a:gd name="connsiteY38" fmla="*/ 2880313 h 8346397"/>
              <a:gd name="connsiteX39" fmla="*/ 2182265 w 4147961"/>
              <a:gd name="connsiteY39" fmla="*/ 2811257 h 8346397"/>
              <a:gd name="connsiteX40" fmla="*/ 2115590 w 4147961"/>
              <a:gd name="connsiteY40" fmla="*/ 2727913 h 8346397"/>
              <a:gd name="connsiteX41" fmla="*/ 2091777 w 4147961"/>
              <a:gd name="connsiteY41" fmla="*/ 2670763 h 8346397"/>
              <a:gd name="connsiteX42" fmla="*/ 2006845 w 4147961"/>
              <a:gd name="connsiteY42" fmla="*/ 2527095 h 8346397"/>
              <a:gd name="connsiteX43" fmla="*/ 1953665 w 4147961"/>
              <a:gd name="connsiteY43" fmla="*/ 2451688 h 8346397"/>
              <a:gd name="connsiteX44" fmla="*/ 2006052 w 4147961"/>
              <a:gd name="connsiteY44" fmla="*/ 2337388 h 8346397"/>
              <a:gd name="connsiteX45" fmla="*/ 2072727 w 4147961"/>
              <a:gd name="connsiteY45" fmla="*/ 2256426 h 8346397"/>
              <a:gd name="connsiteX46" fmla="*/ 2056058 w 4147961"/>
              <a:gd name="connsiteY46" fmla="*/ 2223088 h 8346397"/>
              <a:gd name="connsiteX47" fmla="*/ 2067965 w 4147961"/>
              <a:gd name="connsiteY47" fmla="*/ 2130220 h 8346397"/>
              <a:gd name="connsiteX48" fmla="*/ 2137021 w 4147961"/>
              <a:gd name="connsiteY48" fmla="*/ 1992107 h 8346397"/>
              <a:gd name="connsiteX49" fmla="*/ 2165596 w 4147961"/>
              <a:gd name="connsiteY49" fmla="*/ 1944482 h 8346397"/>
              <a:gd name="connsiteX50" fmla="*/ 2203696 w 4147961"/>
              <a:gd name="connsiteY50" fmla="*/ 1937338 h 8346397"/>
              <a:gd name="connsiteX51" fmla="*/ 2198933 w 4147961"/>
              <a:gd name="connsiteY51" fmla="*/ 1906382 h 8346397"/>
              <a:gd name="connsiteX52" fmla="*/ 2406102 w 4147961"/>
              <a:gd name="connsiteY52" fmla="*/ 1782557 h 8346397"/>
              <a:gd name="connsiteX53" fmla="*/ 2494208 w 4147961"/>
              <a:gd name="connsiteY53" fmla="*/ 1715882 h 8346397"/>
              <a:gd name="connsiteX54" fmla="*/ 2513258 w 4147961"/>
              <a:gd name="connsiteY54" fmla="*/ 1630157 h 8346397"/>
              <a:gd name="connsiteX55" fmla="*/ 2522784 w 4147961"/>
              <a:gd name="connsiteY55" fmla="*/ 1584913 h 8346397"/>
              <a:gd name="connsiteX56" fmla="*/ 2577552 w 4147961"/>
              <a:gd name="connsiteY56" fmla="*/ 1527763 h 8346397"/>
              <a:gd name="connsiteX57" fmla="*/ 2606127 w 4147961"/>
              <a:gd name="connsiteY57" fmla="*/ 1499188 h 8346397"/>
              <a:gd name="connsiteX58" fmla="*/ 2634702 w 4147961"/>
              <a:gd name="connsiteY58" fmla="*/ 1492045 h 8346397"/>
              <a:gd name="connsiteX59" fmla="*/ 2672802 w 4147961"/>
              <a:gd name="connsiteY59" fmla="*/ 1368220 h 8346397"/>
              <a:gd name="connsiteX60" fmla="*/ 2806153 w 4147961"/>
              <a:gd name="connsiteY60" fmla="*/ 1334883 h 8346397"/>
              <a:gd name="connsiteX61" fmla="*/ 2944265 w 4147961"/>
              <a:gd name="connsiteY61" fmla="*/ 1325357 h 8346397"/>
              <a:gd name="connsiteX62" fmla="*/ 2968077 w 4147961"/>
              <a:gd name="connsiteY62" fmla="*/ 1206295 h 8346397"/>
              <a:gd name="connsiteX63" fmla="*/ 3049040 w 4147961"/>
              <a:gd name="connsiteY63" fmla="*/ 1169783 h 8346397"/>
              <a:gd name="connsiteX64" fmla="*/ 3153814 w 4147961"/>
              <a:gd name="connsiteY64" fmla="*/ 1125332 h 8346397"/>
              <a:gd name="connsiteX65" fmla="*/ 3225252 w 4147961"/>
              <a:gd name="connsiteY65" fmla="*/ 1049132 h 8346397"/>
              <a:gd name="connsiteX66" fmla="*/ 3310977 w 4147961"/>
              <a:gd name="connsiteY66" fmla="*/ 996745 h 8346397"/>
              <a:gd name="connsiteX67" fmla="*/ 3056977 w 4147961"/>
              <a:gd name="connsiteY67" fmla="*/ 982457 h 8346397"/>
              <a:gd name="connsiteX68" fmla="*/ 2958552 w 4147961"/>
              <a:gd name="connsiteY68" fmla="*/ 976107 h 8346397"/>
              <a:gd name="connsiteX69" fmla="*/ 2926802 w 4147961"/>
              <a:gd name="connsiteY69" fmla="*/ 906257 h 8346397"/>
              <a:gd name="connsiteX70" fmla="*/ 2866477 w 4147961"/>
              <a:gd name="connsiteY70" fmla="*/ 893559 h 8346397"/>
              <a:gd name="connsiteX71" fmla="*/ 2799802 w 4147961"/>
              <a:gd name="connsiteY71" fmla="*/ 874507 h 8346397"/>
              <a:gd name="connsiteX72" fmla="*/ 2761702 w 4147961"/>
              <a:gd name="connsiteY72" fmla="*/ 807832 h 8346397"/>
              <a:gd name="connsiteX73" fmla="*/ 2609302 w 4147961"/>
              <a:gd name="connsiteY73" fmla="*/ 760207 h 8346397"/>
              <a:gd name="connsiteX74" fmla="*/ 2580727 w 4147961"/>
              <a:gd name="connsiteY74" fmla="*/ 604632 h 8346397"/>
              <a:gd name="connsiteX75" fmla="*/ 2526752 w 4147961"/>
              <a:gd name="connsiteY75" fmla="*/ 531609 h 8346397"/>
              <a:gd name="connsiteX76" fmla="*/ 2596602 w 4147961"/>
              <a:gd name="connsiteY76" fmla="*/ 407782 h 8346397"/>
              <a:gd name="connsiteX77" fmla="*/ 2629939 w 4147961"/>
              <a:gd name="connsiteY77" fmla="*/ 310947 h 8346397"/>
              <a:gd name="connsiteX78" fmla="*/ 2517227 w 4147961"/>
              <a:gd name="connsiteY78" fmla="*/ 239507 h 8346397"/>
              <a:gd name="connsiteX79" fmla="*/ 2402927 w 4147961"/>
              <a:gd name="connsiteY79" fmla="*/ 271257 h 8346397"/>
              <a:gd name="connsiteX80" fmla="*/ 2275927 w 4147961"/>
              <a:gd name="connsiteY80" fmla="*/ 198232 h 8346397"/>
              <a:gd name="connsiteX81" fmla="*/ 2133052 w 4147961"/>
              <a:gd name="connsiteY81" fmla="*/ 233157 h 8346397"/>
              <a:gd name="connsiteX82" fmla="*/ 1913977 w 4147961"/>
              <a:gd name="connsiteY82" fmla="*/ 36309 h 8346397"/>
              <a:gd name="connsiteX83" fmla="*/ 1777452 w 4147961"/>
              <a:gd name="connsiteY83" fmla="*/ 13289 h 8346397"/>
              <a:gd name="connsiteX84" fmla="*/ 1703633 w 4147961"/>
              <a:gd name="connsiteY84" fmla="*/ 41864 h 8346397"/>
              <a:gd name="connsiteX85" fmla="*/ 1615527 w 4147961"/>
              <a:gd name="connsiteY85" fmla="*/ 75203 h 8346397"/>
              <a:gd name="connsiteX86" fmla="*/ 1515515 w 4147961"/>
              <a:gd name="connsiteY86" fmla="*/ 129971 h 8346397"/>
              <a:gd name="connsiteX87" fmla="*/ 1525040 w 4147961"/>
              <a:gd name="connsiteY87" fmla="*/ 194264 h 8346397"/>
              <a:gd name="connsiteX88" fmla="*/ 1505990 w 4147961"/>
              <a:gd name="connsiteY88" fmla="*/ 251415 h 8346397"/>
              <a:gd name="connsiteX89" fmla="*/ 1413121 w 4147961"/>
              <a:gd name="connsiteY89" fmla="*/ 270464 h 8346397"/>
              <a:gd name="connsiteX90" fmla="*/ 1339302 w 4147961"/>
              <a:gd name="connsiteY90" fmla="*/ 306184 h 8346397"/>
              <a:gd name="connsiteX91" fmla="*/ 1260721 w 4147961"/>
              <a:gd name="connsiteY91" fmla="*/ 346665 h 8346397"/>
              <a:gd name="connsiteX92" fmla="*/ 1191665 w 4147961"/>
              <a:gd name="connsiteY92" fmla="*/ 272847 h 8346397"/>
              <a:gd name="connsiteX93" fmla="*/ 1082127 w 4147961"/>
              <a:gd name="connsiteY93" fmla="*/ 353809 h 8346397"/>
              <a:gd name="connsiteX94" fmla="*/ 1020215 w 4147961"/>
              <a:gd name="connsiteY94" fmla="*/ 420484 h 8346397"/>
              <a:gd name="connsiteX95" fmla="*/ 858290 w 4147961"/>
              <a:gd name="connsiteY95" fmla="*/ 301422 h 8346397"/>
              <a:gd name="connsiteX96" fmla="*/ 796377 w 4147961"/>
              <a:gd name="connsiteY96" fmla="*/ 406196 h 8346397"/>
              <a:gd name="connsiteX97" fmla="*/ 755896 w 4147961"/>
              <a:gd name="connsiteY97" fmla="*/ 341903 h 8346397"/>
              <a:gd name="connsiteX98" fmla="*/ 689221 w 4147961"/>
              <a:gd name="connsiteY98" fmla="*/ 270465 h 8346397"/>
              <a:gd name="connsiteX99" fmla="*/ 667790 w 4147961"/>
              <a:gd name="connsiteY99" fmla="*/ 313328 h 8346397"/>
              <a:gd name="connsiteX100" fmla="*/ 620165 w 4147961"/>
              <a:gd name="connsiteY100" fmla="*/ 382384 h 8346397"/>
              <a:gd name="connsiteX101" fmla="*/ 589208 w 4147961"/>
              <a:gd name="connsiteY101" fmla="*/ 396672 h 8346397"/>
              <a:gd name="connsiteX102" fmla="*/ 498721 w 4147961"/>
              <a:gd name="connsiteY102" fmla="*/ 482397 h 8346397"/>
              <a:gd name="connsiteX103" fmla="*/ 396327 w 4147961"/>
              <a:gd name="connsiteY103" fmla="*/ 380003 h 8346397"/>
              <a:gd name="connsiteX104" fmla="*/ 243927 w 4147961"/>
              <a:gd name="connsiteY104" fmla="*/ 294278 h 8346397"/>
              <a:gd name="connsiteX105" fmla="*/ 174871 w 4147961"/>
              <a:gd name="connsiteY105" fmla="*/ 327615 h 8346397"/>
              <a:gd name="connsiteX106" fmla="*/ 127246 w 4147961"/>
              <a:gd name="connsiteY106" fmla="*/ 410959 h 8346397"/>
              <a:gd name="connsiteX107" fmla="*/ 43902 w 4147961"/>
              <a:gd name="connsiteY107" fmla="*/ 472872 h 8346397"/>
              <a:gd name="connsiteX108" fmla="*/ 8183 w 4147961"/>
              <a:gd name="connsiteY108" fmla="*/ 484778 h 8346397"/>
              <a:gd name="connsiteX109" fmla="*/ 198683 w 4147961"/>
              <a:gd name="connsiteY109" fmla="*/ 689565 h 8346397"/>
              <a:gd name="connsiteX110" fmla="*/ 265359 w 4147961"/>
              <a:gd name="connsiteY110" fmla="*/ 706234 h 8346397"/>
              <a:gd name="connsiteX111" fmla="*/ 298697 w 4147961"/>
              <a:gd name="connsiteY111" fmla="*/ 730047 h 8346397"/>
              <a:gd name="connsiteX112" fmla="*/ 296315 w 4147961"/>
              <a:gd name="connsiteY112" fmla="*/ 901496 h 8346397"/>
              <a:gd name="connsiteX113" fmla="*/ 362990 w 4147961"/>
              <a:gd name="connsiteY113" fmla="*/ 906259 h 8346397"/>
              <a:gd name="connsiteX114" fmla="*/ 401090 w 4147961"/>
              <a:gd name="connsiteY114" fmla="*/ 856253 h 8346397"/>
              <a:gd name="connsiteX115" fmla="*/ 482052 w 4147961"/>
              <a:gd name="connsiteY115" fmla="*/ 894353 h 8346397"/>
              <a:gd name="connsiteX116" fmla="*/ 420140 w 4147961"/>
              <a:gd name="connsiteY116" fmla="*/ 1039609 h 8346397"/>
              <a:gd name="connsiteX117" fmla="*/ 434427 w 4147961"/>
              <a:gd name="connsiteY117" fmla="*/ 1087234 h 8346397"/>
              <a:gd name="connsiteX118" fmla="*/ 379658 w 4147961"/>
              <a:gd name="connsiteY118" fmla="*/ 1139622 h 8346397"/>
              <a:gd name="connsiteX119" fmla="*/ 415377 w 4147961"/>
              <a:gd name="connsiteY119" fmla="*/ 1168196 h 8346397"/>
              <a:gd name="connsiteX120" fmla="*/ 486815 w 4147961"/>
              <a:gd name="connsiteY120" fmla="*/ 1256303 h 8346397"/>
              <a:gd name="connsiteX121" fmla="*/ 527296 w 4147961"/>
              <a:gd name="connsiteY121" fmla="*/ 1344409 h 8346397"/>
              <a:gd name="connsiteX122" fmla="*/ 636833 w 4147961"/>
              <a:gd name="connsiteY122" fmla="*/ 1396797 h 8346397"/>
              <a:gd name="connsiteX123" fmla="*/ 746371 w 4147961"/>
              <a:gd name="connsiteY123" fmla="*/ 1420609 h 8346397"/>
              <a:gd name="connsiteX124" fmla="*/ 829715 w 4147961"/>
              <a:gd name="connsiteY124" fmla="*/ 1468234 h 8346397"/>
              <a:gd name="connsiteX125" fmla="*/ 913058 w 4147961"/>
              <a:gd name="connsiteY125" fmla="*/ 1442040 h 8346397"/>
              <a:gd name="connsiteX126" fmla="*/ 994021 w 4147961"/>
              <a:gd name="connsiteY126" fmla="*/ 1368222 h 8346397"/>
              <a:gd name="connsiteX127" fmla="*/ 1103558 w 4147961"/>
              <a:gd name="connsiteY127" fmla="*/ 1351553 h 8346397"/>
              <a:gd name="connsiteX128" fmla="*/ 1170233 w 4147961"/>
              <a:gd name="connsiteY128" fmla="*/ 1356315 h 8346397"/>
              <a:gd name="connsiteX129" fmla="*/ 1329777 w 4147961"/>
              <a:gd name="connsiteY129" fmla="*/ 1465853 h 8346397"/>
              <a:gd name="connsiteX130" fmla="*/ 1389308 w 4147961"/>
              <a:gd name="connsiteY130" fmla="*/ 1494428 h 8346397"/>
              <a:gd name="connsiteX131" fmla="*/ 1260721 w 4147961"/>
              <a:gd name="connsiteY131" fmla="*/ 1596822 h 8346397"/>
              <a:gd name="connsiteX132" fmla="*/ 1263102 w 4147961"/>
              <a:gd name="connsiteY132" fmla="*/ 1661115 h 8346397"/>
              <a:gd name="connsiteX133" fmla="*/ 1425027 w 4147961"/>
              <a:gd name="connsiteY133" fmla="*/ 1613490 h 8346397"/>
              <a:gd name="connsiteX134" fmla="*/ 1386927 w 4147961"/>
              <a:gd name="connsiteY134" fmla="*/ 1677784 h 8346397"/>
              <a:gd name="connsiteX135" fmla="*/ 1405977 w 4147961"/>
              <a:gd name="connsiteY135" fmla="*/ 1751603 h 8346397"/>
              <a:gd name="connsiteX136" fmla="*/ 1517896 w 4147961"/>
              <a:gd name="connsiteY136" fmla="*/ 1787322 h 8346397"/>
              <a:gd name="connsiteX137" fmla="*/ 1591715 w 4147961"/>
              <a:gd name="connsiteY137" fmla="*/ 1803990 h 8346397"/>
              <a:gd name="connsiteX138" fmla="*/ 1501227 w 4147961"/>
              <a:gd name="connsiteY138" fmla="*/ 1934959 h 8346397"/>
              <a:gd name="connsiteX139" fmla="*/ 1494083 w 4147961"/>
              <a:gd name="connsiteY139" fmla="*/ 1984965 h 8346397"/>
              <a:gd name="connsiteX140" fmla="*/ 1422646 w 4147961"/>
              <a:gd name="connsiteY140" fmla="*/ 2020684 h 8346397"/>
              <a:gd name="connsiteX141" fmla="*/ 1391690 w 4147961"/>
              <a:gd name="connsiteY141" fmla="*/ 2082597 h 8346397"/>
              <a:gd name="connsiteX142" fmla="*/ 1260721 w 4147961"/>
              <a:gd name="connsiteY142" fmla="*/ 2056403 h 8346397"/>
              <a:gd name="connsiteX143" fmla="*/ 1139277 w 4147961"/>
              <a:gd name="connsiteY143" fmla="*/ 2056402 h 8346397"/>
              <a:gd name="connsiteX144" fmla="*/ 1072602 w 4147961"/>
              <a:gd name="connsiteY144" fmla="*/ 2084978 h 8346397"/>
              <a:gd name="connsiteX145" fmla="*/ 1065458 w 4147961"/>
              <a:gd name="connsiteY145" fmla="*/ 2184990 h 8346397"/>
              <a:gd name="connsiteX146" fmla="*/ 977352 w 4147961"/>
              <a:gd name="connsiteY146" fmla="*/ 2273097 h 8346397"/>
              <a:gd name="connsiteX147" fmla="*/ 1120227 w 4147961"/>
              <a:gd name="connsiteY147" fmla="*/ 2335009 h 8346397"/>
              <a:gd name="connsiteX148" fmla="*/ 1170234 w 4147961"/>
              <a:gd name="connsiteY148" fmla="*/ 2370727 h 8346397"/>
              <a:gd name="connsiteX149" fmla="*/ 1222621 w 4147961"/>
              <a:gd name="connsiteY149" fmla="*/ 2387397 h 8346397"/>
              <a:gd name="connsiteX150" fmla="*/ 1272627 w 4147961"/>
              <a:gd name="connsiteY150" fmla="*/ 2437403 h 8346397"/>
              <a:gd name="connsiteX151" fmla="*/ 1329777 w 4147961"/>
              <a:gd name="connsiteY151" fmla="*/ 2458834 h 8346397"/>
              <a:gd name="connsiteX152" fmla="*/ 1422646 w 4147961"/>
              <a:gd name="connsiteY152" fmla="*/ 2535034 h 8346397"/>
              <a:gd name="connsiteX153" fmla="*/ 1508371 w 4147961"/>
              <a:gd name="connsiteY153" fmla="*/ 2568373 h 8346397"/>
              <a:gd name="connsiteX154" fmla="*/ 1641721 w 4147961"/>
              <a:gd name="connsiteY154" fmla="*/ 2716009 h 8346397"/>
              <a:gd name="connsiteX155" fmla="*/ 1725065 w 4147961"/>
              <a:gd name="connsiteY155" fmla="*/ 2870790 h 8346397"/>
              <a:gd name="connsiteX156" fmla="*/ 1850477 w 4147961"/>
              <a:gd name="connsiteY156" fmla="*/ 2931907 h 8346397"/>
              <a:gd name="connsiteX157" fmla="*/ 1896514 w 4147961"/>
              <a:gd name="connsiteY157" fmla="*/ 2977947 h 8346397"/>
              <a:gd name="connsiteX158" fmla="*/ 1927471 w 4147961"/>
              <a:gd name="connsiteY158" fmla="*/ 3082722 h 8346397"/>
              <a:gd name="connsiteX159" fmla="*/ 1989383 w 4147961"/>
              <a:gd name="connsiteY159" fmla="*/ 3185115 h 8346397"/>
              <a:gd name="connsiteX160" fmla="*/ 2051296 w 4147961"/>
              <a:gd name="connsiteY160" fmla="*/ 3223215 h 8346397"/>
              <a:gd name="connsiteX161" fmla="*/ 2182265 w 4147961"/>
              <a:gd name="connsiteY161" fmla="*/ 3370853 h 8346397"/>
              <a:gd name="connsiteX162" fmla="*/ 2325139 w 4147961"/>
              <a:gd name="connsiteY162" fmla="*/ 3447053 h 8346397"/>
              <a:gd name="connsiteX163" fmla="*/ 2384671 w 4147961"/>
              <a:gd name="connsiteY163" fmla="*/ 3532778 h 8346397"/>
              <a:gd name="connsiteX164" fmla="*/ 2432296 w 4147961"/>
              <a:gd name="connsiteY164" fmla="*/ 3599453 h 8346397"/>
              <a:gd name="connsiteX165" fmla="*/ 2479921 w 4147961"/>
              <a:gd name="connsiteY165" fmla="*/ 3589929 h 8346397"/>
              <a:gd name="connsiteX166" fmla="*/ 2484683 w 4147961"/>
              <a:gd name="connsiteY166" fmla="*/ 3742328 h 8346397"/>
              <a:gd name="connsiteX167" fmla="*/ 2537071 w 4147961"/>
              <a:gd name="connsiteY167" fmla="*/ 3835197 h 8346397"/>
              <a:gd name="connsiteX168" fmla="*/ 2529927 w 4147961"/>
              <a:gd name="connsiteY168" fmla="*/ 3873297 h 8346397"/>
              <a:gd name="connsiteX169" fmla="*/ 2598983 w 4147961"/>
              <a:gd name="connsiteY169" fmla="*/ 3909015 h 8346397"/>
              <a:gd name="connsiteX170" fmla="*/ 2656133 w 4147961"/>
              <a:gd name="connsiteY170" fmla="*/ 3854247 h 8346397"/>
              <a:gd name="connsiteX171" fmla="*/ 2689471 w 4147961"/>
              <a:gd name="connsiteY171" fmla="*/ 3937590 h 8346397"/>
              <a:gd name="connsiteX172" fmla="*/ 2734715 w 4147961"/>
              <a:gd name="connsiteY172" fmla="*/ 3982834 h 8346397"/>
              <a:gd name="connsiteX173" fmla="*/ 2808533 w 4147961"/>
              <a:gd name="connsiteY173" fmla="*/ 4006647 h 8346397"/>
              <a:gd name="connsiteX174" fmla="*/ 2860921 w 4147961"/>
              <a:gd name="connsiteY174" fmla="*/ 4075703 h 8346397"/>
              <a:gd name="connsiteX175" fmla="*/ 2946646 w 4147961"/>
              <a:gd name="connsiteY175" fmla="*/ 4130472 h 8346397"/>
              <a:gd name="connsiteX176" fmla="*/ 2999033 w 4147961"/>
              <a:gd name="connsiteY176" fmla="*/ 4163809 h 8346397"/>
              <a:gd name="connsiteX177" fmla="*/ 2870446 w 4147961"/>
              <a:gd name="connsiteY177" fmla="*/ 4256678 h 8346397"/>
              <a:gd name="connsiteX178" fmla="*/ 2868064 w 4147961"/>
              <a:gd name="connsiteY178" fmla="*/ 4311446 h 8346397"/>
              <a:gd name="connsiteX179" fmla="*/ 2970458 w 4147961"/>
              <a:gd name="connsiteY179" fmla="*/ 4428128 h 8346397"/>
              <a:gd name="connsiteX180" fmla="*/ 3065708 w 4147961"/>
              <a:gd name="connsiteY180" fmla="*/ 4490040 h 8346397"/>
              <a:gd name="connsiteX181" fmla="*/ 3096665 w 4147961"/>
              <a:gd name="connsiteY181" fmla="*/ 4528140 h 8346397"/>
              <a:gd name="connsiteX182" fmla="*/ 3082377 w 4147961"/>
              <a:gd name="connsiteY182" fmla="*/ 4609103 h 8346397"/>
              <a:gd name="connsiteX183" fmla="*/ 3077615 w 4147961"/>
              <a:gd name="connsiteY183" fmla="*/ 4692447 h 8346397"/>
              <a:gd name="connsiteX184" fmla="*/ 3034752 w 4147961"/>
              <a:gd name="connsiteY184" fmla="*/ 4701972 h 8346397"/>
              <a:gd name="connsiteX185" fmla="*/ 3008558 w 4147961"/>
              <a:gd name="connsiteY185" fmla="*/ 4718640 h 8346397"/>
              <a:gd name="connsiteX186" fmla="*/ 3053802 w 4147961"/>
              <a:gd name="connsiteY186" fmla="*/ 4795632 h 8346397"/>
              <a:gd name="connsiteX187" fmla="*/ 3037133 w 4147961"/>
              <a:gd name="connsiteY187" fmla="*/ 4868659 h 8346397"/>
              <a:gd name="connsiteX188" fmla="*/ 3020465 w 4147961"/>
              <a:gd name="connsiteY188" fmla="*/ 5004390 h 8346397"/>
              <a:gd name="connsiteX189" fmla="*/ 2982365 w 4147961"/>
              <a:gd name="connsiteY189" fmla="*/ 5044872 h 8346397"/>
              <a:gd name="connsiteX190" fmla="*/ 2965696 w 4147961"/>
              <a:gd name="connsiteY190" fmla="*/ 5166315 h 8346397"/>
              <a:gd name="connsiteX191" fmla="*/ 2937121 w 4147961"/>
              <a:gd name="connsiteY191" fmla="*/ 5285378 h 8346397"/>
              <a:gd name="connsiteX192" fmla="*/ 2989508 w 4147961"/>
              <a:gd name="connsiteY192" fmla="*/ 5302047 h 8346397"/>
              <a:gd name="connsiteX193" fmla="*/ 2987127 w 4147961"/>
              <a:gd name="connsiteY193" fmla="*/ 5347290 h 8346397"/>
              <a:gd name="connsiteX194" fmla="*/ 2984746 w 4147961"/>
              <a:gd name="connsiteY194" fmla="*/ 5402059 h 8346397"/>
              <a:gd name="connsiteX195" fmla="*/ 3041896 w 4147961"/>
              <a:gd name="connsiteY195" fmla="*/ 5471115 h 8346397"/>
              <a:gd name="connsiteX196" fmla="*/ 3089521 w 4147961"/>
              <a:gd name="connsiteY196" fmla="*/ 5597322 h 8346397"/>
              <a:gd name="connsiteX197" fmla="*/ 2996652 w 4147961"/>
              <a:gd name="connsiteY197" fmla="*/ 5887834 h 8346397"/>
              <a:gd name="connsiteX198" fmla="*/ 3018083 w 4147961"/>
              <a:gd name="connsiteY198" fmla="*/ 5942603 h 8346397"/>
              <a:gd name="connsiteX199" fmla="*/ 3044277 w 4147961"/>
              <a:gd name="connsiteY199" fmla="*/ 5994990 h 8346397"/>
              <a:gd name="connsiteX200" fmla="*/ 3049040 w 4147961"/>
              <a:gd name="connsiteY200" fmla="*/ 6099765 h 8346397"/>
              <a:gd name="connsiteX201" fmla="*/ 3028402 w 4147961"/>
              <a:gd name="connsiteY201" fmla="*/ 6195807 h 8346397"/>
              <a:gd name="connsiteX202" fmla="*/ 2956170 w 4147961"/>
              <a:gd name="connsiteY202" fmla="*/ 6259310 h 8346397"/>
              <a:gd name="connsiteX203" fmla="*/ 2920452 w 4147961"/>
              <a:gd name="connsiteY203" fmla="*/ 6240259 h 8346397"/>
              <a:gd name="connsiteX204" fmla="*/ 2849015 w 4147961"/>
              <a:gd name="connsiteY204" fmla="*/ 6252165 h 8346397"/>
              <a:gd name="connsiteX205" fmla="*/ 2713283 w 4147961"/>
              <a:gd name="connsiteY205" fmla="*/ 6364084 h 8346397"/>
              <a:gd name="connsiteX206" fmla="*/ 2606127 w 4147961"/>
              <a:gd name="connsiteY206" fmla="*/ 6349797 h 8346397"/>
              <a:gd name="connsiteX207" fmla="*/ 2575171 w 4147961"/>
              <a:gd name="connsiteY207" fmla="*/ 6378372 h 8346397"/>
              <a:gd name="connsiteX208" fmla="*/ 2508495 w 4147961"/>
              <a:gd name="connsiteY208" fmla="*/ 6423614 h 8346397"/>
              <a:gd name="connsiteX209" fmla="*/ 2391815 w 4147961"/>
              <a:gd name="connsiteY209" fmla="*/ 6411709 h 8346397"/>
              <a:gd name="connsiteX210" fmla="*/ 2368002 w 4147961"/>
              <a:gd name="connsiteY210" fmla="*/ 6528390 h 8346397"/>
              <a:gd name="connsiteX211" fmla="*/ 2363240 w 4147961"/>
              <a:gd name="connsiteY211" fmla="*/ 6564109 h 8346397"/>
              <a:gd name="connsiteX212" fmla="*/ 2339428 w 4147961"/>
              <a:gd name="connsiteY212" fmla="*/ 6583159 h 8346397"/>
              <a:gd name="connsiteX213" fmla="*/ 2141783 w 4147961"/>
              <a:gd name="connsiteY213" fmla="*/ 6535534 h 8346397"/>
              <a:gd name="connsiteX214" fmla="*/ 2103683 w 4147961"/>
              <a:gd name="connsiteY214" fmla="*/ 6587922 h 8346397"/>
              <a:gd name="connsiteX215" fmla="*/ 2072727 w 4147961"/>
              <a:gd name="connsiteY215" fmla="*/ 6683172 h 8346397"/>
              <a:gd name="connsiteX216" fmla="*/ 2039389 w 4147961"/>
              <a:gd name="connsiteY216" fmla="*/ 6747465 h 8346397"/>
              <a:gd name="connsiteX217" fmla="*/ 2051296 w 4147961"/>
              <a:gd name="connsiteY217" fmla="*/ 6809378 h 8346397"/>
              <a:gd name="connsiteX218" fmla="*/ 2184646 w 4147961"/>
              <a:gd name="connsiteY218" fmla="*/ 6921297 h 8346397"/>
              <a:gd name="connsiteX219" fmla="*/ 2253702 w 4147961"/>
              <a:gd name="connsiteY219" fmla="*/ 6954634 h 8346397"/>
              <a:gd name="connsiteX220" fmla="*/ 2237033 w 4147961"/>
              <a:gd name="connsiteY220" fmla="*/ 6978447 h 8346397"/>
              <a:gd name="connsiteX221" fmla="*/ 2201315 w 4147961"/>
              <a:gd name="connsiteY221" fmla="*/ 6997497 h 8346397"/>
              <a:gd name="connsiteX222" fmla="*/ 2234652 w 4147961"/>
              <a:gd name="connsiteY222" fmla="*/ 7073697 h 8346397"/>
              <a:gd name="connsiteX223" fmla="*/ 2203696 w 4147961"/>
              <a:gd name="connsiteY223" fmla="*/ 7095128 h 8346397"/>
              <a:gd name="connsiteX224" fmla="*/ 2098921 w 4147961"/>
              <a:gd name="connsiteY224" fmla="*/ 7033215 h 8346397"/>
              <a:gd name="connsiteX225" fmla="*/ 2056058 w 4147961"/>
              <a:gd name="connsiteY225" fmla="*/ 7059409 h 8346397"/>
              <a:gd name="connsiteX226" fmla="*/ 1996527 w 4147961"/>
              <a:gd name="connsiteY226" fmla="*/ 6957015 h 8346397"/>
              <a:gd name="connsiteX227" fmla="*/ 1879846 w 4147961"/>
              <a:gd name="connsiteY227" fmla="*/ 6983209 h 8346397"/>
              <a:gd name="connsiteX228" fmla="*/ 1815552 w 4147961"/>
              <a:gd name="connsiteY228" fmla="*/ 6987972 h 8346397"/>
              <a:gd name="connsiteX229" fmla="*/ 1765546 w 4147961"/>
              <a:gd name="connsiteY229" fmla="*/ 6983210 h 8346397"/>
              <a:gd name="connsiteX230" fmla="*/ 1708396 w 4147961"/>
              <a:gd name="connsiteY230" fmla="*/ 7028453 h 8346397"/>
              <a:gd name="connsiteX231" fmla="*/ 1529802 w 4147961"/>
              <a:gd name="connsiteY231" fmla="*/ 6987972 h 8346397"/>
              <a:gd name="connsiteX232" fmla="*/ 1553614 w 4147961"/>
              <a:gd name="connsiteY232" fmla="*/ 7114178 h 8346397"/>
              <a:gd name="connsiteX233" fmla="*/ 1477415 w 4147961"/>
              <a:gd name="connsiteY233" fmla="*/ 7159422 h 8346397"/>
              <a:gd name="connsiteX234" fmla="*/ 1415502 w 4147961"/>
              <a:gd name="connsiteY234" fmla="*/ 7226096 h 8346397"/>
              <a:gd name="connsiteX235" fmla="*/ 1265483 w 4147961"/>
              <a:gd name="connsiteY235" fmla="*/ 7218953 h 8346397"/>
              <a:gd name="connsiteX236" fmla="*/ 1213096 w 4147961"/>
              <a:gd name="connsiteY236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87241 w 4147961"/>
              <a:gd name="connsiteY7" fmla="*/ 4578145 h 8346397"/>
              <a:gd name="connsiteX8" fmla="*/ 3839615 w 4147961"/>
              <a:gd name="connsiteY8" fmla="*/ 4499563 h 8346397"/>
              <a:gd name="connsiteX9" fmla="*/ 3780084 w 4147961"/>
              <a:gd name="connsiteY9" fmla="*/ 4492420 h 8346397"/>
              <a:gd name="connsiteX10" fmla="*/ 3732459 w 4147961"/>
              <a:gd name="connsiteY10" fmla="*/ 4449557 h 8346397"/>
              <a:gd name="connsiteX11" fmla="*/ 3687216 w 4147961"/>
              <a:gd name="connsiteY11" fmla="*/ 4466226 h 8346397"/>
              <a:gd name="connsiteX12" fmla="*/ 3668166 w 4147961"/>
              <a:gd name="connsiteY12" fmla="*/ 4368595 h 8346397"/>
              <a:gd name="connsiteX13" fmla="*/ 3501478 w 4147961"/>
              <a:gd name="connsiteY13" fmla="*/ 4166188 h 8346397"/>
              <a:gd name="connsiteX14" fmla="*/ 3496716 w 4147961"/>
              <a:gd name="connsiteY14" fmla="*/ 4139995 h 8346397"/>
              <a:gd name="connsiteX15" fmla="*/ 3494334 w 4147961"/>
              <a:gd name="connsiteY15" fmla="*/ 4113801 h 8346397"/>
              <a:gd name="connsiteX16" fmla="*/ 3544341 w 4147961"/>
              <a:gd name="connsiteY16" fmla="*/ 4101895 h 8346397"/>
              <a:gd name="connsiteX17" fmla="*/ 3553866 w 4147961"/>
              <a:gd name="connsiteY17" fmla="*/ 4075701 h 8346397"/>
              <a:gd name="connsiteX18" fmla="*/ 3515766 w 4147961"/>
              <a:gd name="connsiteY18" fmla="*/ 4056651 h 8346397"/>
              <a:gd name="connsiteX19" fmla="*/ 3465759 w 4147961"/>
              <a:gd name="connsiteY19" fmla="*/ 4049507 h 8346397"/>
              <a:gd name="connsiteX20" fmla="*/ 3432422 w 4147961"/>
              <a:gd name="connsiteY20" fmla="*/ 4109038 h 8346397"/>
              <a:gd name="connsiteX21" fmla="*/ 3413372 w 4147961"/>
              <a:gd name="connsiteY21" fmla="*/ 4082845 h 8346397"/>
              <a:gd name="connsiteX22" fmla="*/ 3415752 w 4147961"/>
              <a:gd name="connsiteY22" fmla="*/ 4042363 h 8346397"/>
              <a:gd name="connsiteX23" fmla="*/ 3349078 w 4147961"/>
              <a:gd name="connsiteY23" fmla="*/ 4018551 h 8346397"/>
              <a:gd name="connsiteX24" fmla="*/ 3382416 w 4147961"/>
              <a:gd name="connsiteY24" fmla="*/ 3985213 h 8346397"/>
              <a:gd name="connsiteX25" fmla="*/ 3346697 w 4147961"/>
              <a:gd name="connsiteY25" fmla="*/ 3961401 h 8346397"/>
              <a:gd name="connsiteX26" fmla="*/ 3291928 w 4147961"/>
              <a:gd name="connsiteY26" fmla="*/ 3959020 h 8346397"/>
              <a:gd name="connsiteX27" fmla="*/ 3263352 w 4147961"/>
              <a:gd name="connsiteY27" fmla="*/ 3978070 h 8346397"/>
              <a:gd name="connsiteX28" fmla="*/ 3215727 w 4147961"/>
              <a:gd name="connsiteY28" fmla="*/ 3963782 h 8346397"/>
              <a:gd name="connsiteX29" fmla="*/ 3227633 w 4147961"/>
              <a:gd name="connsiteY29" fmla="*/ 3937588 h 8346397"/>
              <a:gd name="connsiteX30" fmla="*/ 3275259 w 4147961"/>
              <a:gd name="connsiteY30" fmla="*/ 3913776 h 8346397"/>
              <a:gd name="connsiteX31" fmla="*/ 3127621 w 4147961"/>
              <a:gd name="connsiteY31" fmla="*/ 3851863 h 8346397"/>
              <a:gd name="connsiteX32" fmla="*/ 2996652 w 4147961"/>
              <a:gd name="connsiteY32" fmla="*/ 3739945 h 8346397"/>
              <a:gd name="connsiteX33" fmla="*/ 2591839 w 4147961"/>
              <a:gd name="connsiteY33" fmla="*/ 3354183 h 8346397"/>
              <a:gd name="connsiteX34" fmla="*/ 2468015 w 4147961"/>
              <a:gd name="connsiteY34" fmla="*/ 3049382 h 8346397"/>
              <a:gd name="connsiteX35" fmla="*/ 2432296 w 4147961"/>
              <a:gd name="connsiteY35" fmla="*/ 2961276 h 8346397"/>
              <a:gd name="connsiteX36" fmla="*/ 2387052 w 4147961"/>
              <a:gd name="connsiteY36" fmla="*/ 2954132 h 8346397"/>
              <a:gd name="connsiteX37" fmla="*/ 2365621 w 4147961"/>
              <a:gd name="connsiteY37" fmla="*/ 2958895 h 8346397"/>
              <a:gd name="connsiteX38" fmla="*/ 2315615 w 4147961"/>
              <a:gd name="connsiteY38" fmla="*/ 2896982 h 8346397"/>
              <a:gd name="connsiteX39" fmla="*/ 2234652 w 4147961"/>
              <a:gd name="connsiteY39" fmla="*/ 2880313 h 8346397"/>
              <a:gd name="connsiteX40" fmla="*/ 2182265 w 4147961"/>
              <a:gd name="connsiteY40" fmla="*/ 2811257 h 8346397"/>
              <a:gd name="connsiteX41" fmla="*/ 2115590 w 4147961"/>
              <a:gd name="connsiteY41" fmla="*/ 2727913 h 8346397"/>
              <a:gd name="connsiteX42" fmla="*/ 2091777 w 4147961"/>
              <a:gd name="connsiteY42" fmla="*/ 2670763 h 8346397"/>
              <a:gd name="connsiteX43" fmla="*/ 2006845 w 4147961"/>
              <a:gd name="connsiteY43" fmla="*/ 2527095 h 8346397"/>
              <a:gd name="connsiteX44" fmla="*/ 1953665 w 4147961"/>
              <a:gd name="connsiteY44" fmla="*/ 2451688 h 8346397"/>
              <a:gd name="connsiteX45" fmla="*/ 2006052 w 4147961"/>
              <a:gd name="connsiteY45" fmla="*/ 2337388 h 8346397"/>
              <a:gd name="connsiteX46" fmla="*/ 2072727 w 4147961"/>
              <a:gd name="connsiteY46" fmla="*/ 2256426 h 8346397"/>
              <a:gd name="connsiteX47" fmla="*/ 2056058 w 4147961"/>
              <a:gd name="connsiteY47" fmla="*/ 2223088 h 8346397"/>
              <a:gd name="connsiteX48" fmla="*/ 2067965 w 4147961"/>
              <a:gd name="connsiteY48" fmla="*/ 2130220 h 8346397"/>
              <a:gd name="connsiteX49" fmla="*/ 2137021 w 4147961"/>
              <a:gd name="connsiteY49" fmla="*/ 1992107 h 8346397"/>
              <a:gd name="connsiteX50" fmla="*/ 2165596 w 4147961"/>
              <a:gd name="connsiteY50" fmla="*/ 1944482 h 8346397"/>
              <a:gd name="connsiteX51" fmla="*/ 2203696 w 4147961"/>
              <a:gd name="connsiteY51" fmla="*/ 1937338 h 8346397"/>
              <a:gd name="connsiteX52" fmla="*/ 2198933 w 4147961"/>
              <a:gd name="connsiteY52" fmla="*/ 1906382 h 8346397"/>
              <a:gd name="connsiteX53" fmla="*/ 2406102 w 4147961"/>
              <a:gd name="connsiteY53" fmla="*/ 1782557 h 8346397"/>
              <a:gd name="connsiteX54" fmla="*/ 2494208 w 4147961"/>
              <a:gd name="connsiteY54" fmla="*/ 1715882 h 8346397"/>
              <a:gd name="connsiteX55" fmla="*/ 2513258 w 4147961"/>
              <a:gd name="connsiteY55" fmla="*/ 1630157 h 8346397"/>
              <a:gd name="connsiteX56" fmla="*/ 2522784 w 4147961"/>
              <a:gd name="connsiteY56" fmla="*/ 1584913 h 8346397"/>
              <a:gd name="connsiteX57" fmla="*/ 2577552 w 4147961"/>
              <a:gd name="connsiteY57" fmla="*/ 1527763 h 8346397"/>
              <a:gd name="connsiteX58" fmla="*/ 2606127 w 4147961"/>
              <a:gd name="connsiteY58" fmla="*/ 1499188 h 8346397"/>
              <a:gd name="connsiteX59" fmla="*/ 2634702 w 4147961"/>
              <a:gd name="connsiteY59" fmla="*/ 1492045 h 8346397"/>
              <a:gd name="connsiteX60" fmla="*/ 2672802 w 4147961"/>
              <a:gd name="connsiteY60" fmla="*/ 1368220 h 8346397"/>
              <a:gd name="connsiteX61" fmla="*/ 2806153 w 4147961"/>
              <a:gd name="connsiteY61" fmla="*/ 1334883 h 8346397"/>
              <a:gd name="connsiteX62" fmla="*/ 2944265 w 4147961"/>
              <a:gd name="connsiteY62" fmla="*/ 1325357 h 8346397"/>
              <a:gd name="connsiteX63" fmla="*/ 2968077 w 4147961"/>
              <a:gd name="connsiteY63" fmla="*/ 1206295 h 8346397"/>
              <a:gd name="connsiteX64" fmla="*/ 3049040 w 4147961"/>
              <a:gd name="connsiteY64" fmla="*/ 1169783 h 8346397"/>
              <a:gd name="connsiteX65" fmla="*/ 3153814 w 4147961"/>
              <a:gd name="connsiteY65" fmla="*/ 1125332 h 8346397"/>
              <a:gd name="connsiteX66" fmla="*/ 3225252 w 4147961"/>
              <a:gd name="connsiteY66" fmla="*/ 1049132 h 8346397"/>
              <a:gd name="connsiteX67" fmla="*/ 3310977 w 4147961"/>
              <a:gd name="connsiteY67" fmla="*/ 996745 h 8346397"/>
              <a:gd name="connsiteX68" fmla="*/ 3056977 w 4147961"/>
              <a:gd name="connsiteY68" fmla="*/ 982457 h 8346397"/>
              <a:gd name="connsiteX69" fmla="*/ 2958552 w 4147961"/>
              <a:gd name="connsiteY69" fmla="*/ 976107 h 8346397"/>
              <a:gd name="connsiteX70" fmla="*/ 2926802 w 4147961"/>
              <a:gd name="connsiteY70" fmla="*/ 906257 h 8346397"/>
              <a:gd name="connsiteX71" fmla="*/ 2866477 w 4147961"/>
              <a:gd name="connsiteY71" fmla="*/ 893559 h 8346397"/>
              <a:gd name="connsiteX72" fmla="*/ 2799802 w 4147961"/>
              <a:gd name="connsiteY72" fmla="*/ 874507 h 8346397"/>
              <a:gd name="connsiteX73" fmla="*/ 2761702 w 4147961"/>
              <a:gd name="connsiteY73" fmla="*/ 807832 h 8346397"/>
              <a:gd name="connsiteX74" fmla="*/ 2609302 w 4147961"/>
              <a:gd name="connsiteY74" fmla="*/ 760207 h 8346397"/>
              <a:gd name="connsiteX75" fmla="*/ 2580727 w 4147961"/>
              <a:gd name="connsiteY75" fmla="*/ 604632 h 8346397"/>
              <a:gd name="connsiteX76" fmla="*/ 2526752 w 4147961"/>
              <a:gd name="connsiteY76" fmla="*/ 531609 h 8346397"/>
              <a:gd name="connsiteX77" fmla="*/ 2596602 w 4147961"/>
              <a:gd name="connsiteY77" fmla="*/ 407782 h 8346397"/>
              <a:gd name="connsiteX78" fmla="*/ 2629939 w 4147961"/>
              <a:gd name="connsiteY78" fmla="*/ 310947 h 8346397"/>
              <a:gd name="connsiteX79" fmla="*/ 2517227 w 4147961"/>
              <a:gd name="connsiteY79" fmla="*/ 239507 h 8346397"/>
              <a:gd name="connsiteX80" fmla="*/ 2402927 w 4147961"/>
              <a:gd name="connsiteY80" fmla="*/ 271257 h 8346397"/>
              <a:gd name="connsiteX81" fmla="*/ 2275927 w 4147961"/>
              <a:gd name="connsiteY81" fmla="*/ 198232 h 8346397"/>
              <a:gd name="connsiteX82" fmla="*/ 2133052 w 4147961"/>
              <a:gd name="connsiteY82" fmla="*/ 233157 h 8346397"/>
              <a:gd name="connsiteX83" fmla="*/ 1913977 w 4147961"/>
              <a:gd name="connsiteY83" fmla="*/ 36309 h 8346397"/>
              <a:gd name="connsiteX84" fmla="*/ 1777452 w 4147961"/>
              <a:gd name="connsiteY84" fmla="*/ 13289 h 8346397"/>
              <a:gd name="connsiteX85" fmla="*/ 1703633 w 4147961"/>
              <a:gd name="connsiteY85" fmla="*/ 41864 h 8346397"/>
              <a:gd name="connsiteX86" fmla="*/ 1615527 w 4147961"/>
              <a:gd name="connsiteY86" fmla="*/ 75203 h 8346397"/>
              <a:gd name="connsiteX87" fmla="*/ 1515515 w 4147961"/>
              <a:gd name="connsiteY87" fmla="*/ 129971 h 8346397"/>
              <a:gd name="connsiteX88" fmla="*/ 1525040 w 4147961"/>
              <a:gd name="connsiteY88" fmla="*/ 194264 h 8346397"/>
              <a:gd name="connsiteX89" fmla="*/ 1505990 w 4147961"/>
              <a:gd name="connsiteY89" fmla="*/ 251415 h 8346397"/>
              <a:gd name="connsiteX90" fmla="*/ 1413121 w 4147961"/>
              <a:gd name="connsiteY90" fmla="*/ 270464 h 8346397"/>
              <a:gd name="connsiteX91" fmla="*/ 1339302 w 4147961"/>
              <a:gd name="connsiteY91" fmla="*/ 306184 h 8346397"/>
              <a:gd name="connsiteX92" fmla="*/ 1260721 w 4147961"/>
              <a:gd name="connsiteY92" fmla="*/ 346665 h 8346397"/>
              <a:gd name="connsiteX93" fmla="*/ 1191665 w 4147961"/>
              <a:gd name="connsiteY93" fmla="*/ 272847 h 8346397"/>
              <a:gd name="connsiteX94" fmla="*/ 1082127 w 4147961"/>
              <a:gd name="connsiteY94" fmla="*/ 353809 h 8346397"/>
              <a:gd name="connsiteX95" fmla="*/ 1020215 w 4147961"/>
              <a:gd name="connsiteY95" fmla="*/ 420484 h 8346397"/>
              <a:gd name="connsiteX96" fmla="*/ 858290 w 4147961"/>
              <a:gd name="connsiteY96" fmla="*/ 301422 h 8346397"/>
              <a:gd name="connsiteX97" fmla="*/ 796377 w 4147961"/>
              <a:gd name="connsiteY97" fmla="*/ 406196 h 8346397"/>
              <a:gd name="connsiteX98" fmla="*/ 755896 w 4147961"/>
              <a:gd name="connsiteY98" fmla="*/ 341903 h 8346397"/>
              <a:gd name="connsiteX99" fmla="*/ 689221 w 4147961"/>
              <a:gd name="connsiteY99" fmla="*/ 270465 h 8346397"/>
              <a:gd name="connsiteX100" fmla="*/ 667790 w 4147961"/>
              <a:gd name="connsiteY100" fmla="*/ 313328 h 8346397"/>
              <a:gd name="connsiteX101" fmla="*/ 620165 w 4147961"/>
              <a:gd name="connsiteY101" fmla="*/ 382384 h 8346397"/>
              <a:gd name="connsiteX102" fmla="*/ 589208 w 4147961"/>
              <a:gd name="connsiteY102" fmla="*/ 396672 h 8346397"/>
              <a:gd name="connsiteX103" fmla="*/ 498721 w 4147961"/>
              <a:gd name="connsiteY103" fmla="*/ 482397 h 8346397"/>
              <a:gd name="connsiteX104" fmla="*/ 396327 w 4147961"/>
              <a:gd name="connsiteY104" fmla="*/ 380003 h 8346397"/>
              <a:gd name="connsiteX105" fmla="*/ 243927 w 4147961"/>
              <a:gd name="connsiteY105" fmla="*/ 294278 h 8346397"/>
              <a:gd name="connsiteX106" fmla="*/ 174871 w 4147961"/>
              <a:gd name="connsiteY106" fmla="*/ 327615 h 8346397"/>
              <a:gd name="connsiteX107" fmla="*/ 127246 w 4147961"/>
              <a:gd name="connsiteY107" fmla="*/ 410959 h 8346397"/>
              <a:gd name="connsiteX108" fmla="*/ 43902 w 4147961"/>
              <a:gd name="connsiteY108" fmla="*/ 472872 h 8346397"/>
              <a:gd name="connsiteX109" fmla="*/ 8183 w 4147961"/>
              <a:gd name="connsiteY109" fmla="*/ 484778 h 8346397"/>
              <a:gd name="connsiteX110" fmla="*/ 198683 w 4147961"/>
              <a:gd name="connsiteY110" fmla="*/ 689565 h 8346397"/>
              <a:gd name="connsiteX111" fmla="*/ 265359 w 4147961"/>
              <a:gd name="connsiteY111" fmla="*/ 706234 h 8346397"/>
              <a:gd name="connsiteX112" fmla="*/ 298697 w 4147961"/>
              <a:gd name="connsiteY112" fmla="*/ 730047 h 8346397"/>
              <a:gd name="connsiteX113" fmla="*/ 296315 w 4147961"/>
              <a:gd name="connsiteY113" fmla="*/ 901496 h 8346397"/>
              <a:gd name="connsiteX114" fmla="*/ 362990 w 4147961"/>
              <a:gd name="connsiteY114" fmla="*/ 906259 h 8346397"/>
              <a:gd name="connsiteX115" fmla="*/ 401090 w 4147961"/>
              <a:gd name="connsiteY115" fmla="*/ 856253 h 8346397"/>
              <a:gd name="connsiteX116" fmla="*/ 482052 w 4147961"/>
              <a:gd name="connsiteY116" fmla="*/ 894353 h 8346397"/>
              <a:gd name="connsiteX117" fmla="*/ 420140 w 4147961"/>
              <a:gd name="connsiteY117" fmla="*/ 1039609 h 8346397"/>
              <a:gd name="connsiteX118" fmla="*/ 434427 w 4147961"/>
              <a:gd name="connsiteY118" fmla="*/ 1087234 h 8346397"/>
              <a:gd name="connsiteX119" fmla="*/ 379658 w 4147961"/>
              <a:gd name="connsiteY119" fmla="*/ 1139622 h 8346397"/>
              <a:gd name="connsiteX120" fmla="*/ 415377 w 4147961"/>
              <a:gd name="connsiteY120" fmla="*/ 1168196 h 8346397"/>
              <a:gd name="connsiteX121" fmla="*/ 486815 w 4147961"/>
              <a:gd name="connsiteY121" fmla="*/ 1256303 h 8346397"/>
              <a:gd name="connsiteX122" fmla="*/ 527296 w 4147961"/>
              <a:gd name="connsiteY122" fmla="*/ 1344409 h 8346397"/>
              <a:gd name="connsiteX123" fmla="*/ 636833 w 4147961"/>
              <a:gd name="connsiteY123" fmla="*/ 1396797 h 8346397"/>
              <a:gd name="connsiteX124" fmla="*/ 746371 w 4147961"/>
              <a:gd name="connsiteY124" fmla="*/ 1420609 h 8346397"/>
              <a:gd name="connsiteX125" fmla="*/ 829715 w 4147961"/>
              <a:gd name="connsiteY125" fmla="*/ 1468234 h 8346397"/>
              <a:gd name="connsiteX126" fmla="*/ 913058 w 4147961"/>
              <a:gd name="connsiteY126" fmla="*/ 1442040 h 8346397"/>
              <a:gd name="connsiteX127" fmla="*/ 994021 w 4147961"/>
              <a:gd name="connsiteY127" fmla="*/ 1368222 h 8346397"/>
              <a:gd name="connsiteX128" fmla="*/ 1103558 w 4147961"/>
              <a:gd name="connsiteY128" fmla="*/ 1351553 h 8346397"/>
              <a:gd name="connsiteX129" fmla="*/ 1170233 w 4147961"/>
              <a:gd name="connsiteY129" fmla="*/ 1356315 h 8346397"/>
              <a:gd name="connsiteX130" fmla="*/ 1329777 w 4147961"/>
              <a:gd name="connsiteY130" fmla="*/ 1465853 h 8346397"/>
              <a:gd name="connsiteX131" fmla="*/ 1389308 w 4147961"/>
              <a:gd name="connsiteY131" fmla="*/ 1494428 h 8346397"/>
              <a:gd name="connsiteX132" fmla="*/ 1260721 w 4147961"/>
              <a:gd name="connsiteY132" fmla="*/ 1596822 h 8346397"/>
              <a:gd name="connsiteX133" fmla="*/ 1263102 w 4147961"/>
              <a:gd name="connsiteY133" fmla="*/ 1661115 h 8346397"/>
              <a:gd name="connsiteX134" fmla="*/ 1425027 w 4147961"/>
              <a:gd name="connsiteY134" fmla="*/ 1613490 h 8346397"/>
              <a:gd name="connsiteX135" fmla="*/ 1386927 w 4147961"/>
              <a:gd name="connsiteY135" fmla="*/ 1677784 h 8346397"/>
              <a:gd name="connsiteX136" fmla="*/ 1405977 w 4147961"/>
              <a:gd name="connsiteY136" fmla="*/ 1751603 h 8346397"/>
              <a:gd name="connsiteX137" fmla="*/ 1517896 w 4147961"/>
              <a:gd name="connsiteY137" fmla="*/ 1787322 h 8346397"/>
              <a:gd name="connsiteX138" fmla="*/ 1591715 w 4147961"/>
              <a:gd name="connsiteY138" fmla="*/ 1803990 h 8346397"/>
              <a:gd name="connsiteX139" fmla="*/ 1501227 w 4147961"/>
              <a:gd name="connsiteY139" fmla="*/ 1934959 h 8346397"/>
              <a:gd name="connsiteX140" fmla="*/ 1494083 w 4147961"/>
              <a:gd name="connsiteY140" fmla="*/ 1984965 h 8346397"/>
              <a:gd name="connsiteX141" fmla="*/ 1422646 w 4147961"/>
              <a:gd name="connsiteY141" fmla="*/ 2020684 h 8346397"/>
              <a:gd name="connsiteX142" fmla="*/ 1391690 w 4147961"/>
              <a:gd name="connsiteY142" fmla="*/ 2082597 h 8346397"/>
              <a:gd name="connsiteX143" fmla="*/ 1260721 w 4147961"/>
              <a:gd name="connsiteY143" fmla="*/ 2056403 h 8346397"/>
              <a:gd name="connsiteX144" fmla="*/ 1139277 w 4147961"/>
              <a:gd name="connsiteY144" fmla="*/ 2056402 h 8346397"/>
              <a:gd name="connsiteX145" fmla="*/ 1072602 w 4147961"/>
              <a:gd name="connsiteY145" fmla="*/ 2084978 h 8346397"/>
              <a:gd name="connsiteX146" fmla="*/ 1065458 w 4147961"/>
              <a:gd name="connsiteY146" fmla="*/ 2184990 h 8346397"/>
              <a:gd name="connsiteX147" fmla="*/ 977352 w 4147961"/>
              <a:gd name="connsiteY147" fmla="*/ 2273097 h 8346397"/>
              <a:gd name="connsiteX148" fmla="*/ 1120227 w 4147961"/>
              <a:gd name="connsiteY148" fmla="*/ 2335009 h 8346397"/>
              <a:gd name="connsiteX149" fmla="*/ 1170234 w 4147961"/>
              <a:gd name="connsiteY149" fmla="*/ 2370727 h 8346397"/>
              <a:gd name="connsiteX150" fmla="*/ 1222621 w 4147961"/>
              <a:gd name="connsiteY150" fmla="*/ 2387397 h 8346397"/>
              <a:gd name="connsiteX151" fmla="*/ 1272627 w 4147961"/>
              <a:gd name="connsiteY151" fmla="*/ 2437403 h 8346397"/>
              <a:gd name="connsiteX152" fmla="*/ 1329777 w 4147961"/>
              <a:gd name="connsiteY152" fmla="*/ 2458834 h 8346397"/>
              <a:gd name="connsiteX153" fmla="*/ 1422646 w 4147961"/>
              <a:gd name="connsiteY153" fmla="*/ 2535034 h 8346397"/>
              <a:gd name="connsiteX154" fmla="*/ 1508371 w 4147961"/>
              <a:gd name="connsiteY154" fmla="*/ 2568373 h 8346397"/>
              <a:gd name="connsiteX155" fmla="*/ 1641721 w 4147961"/>
              <a:gd name="connsiteY155" fmla="*/ 2716009 h 8346397"/>
              <a:gd name="connsiteX156" fmla="*/ 1725065 w 4147961"/>
              <a:gd name="connsiteY156" fmla="*/ 2870790 h 8346397"/>
              <a:gd name="connsiteX157" fmla="*/ 1850477 w 4147961"/>
              <a:gd name="connsiteY157" fmla="*/ 2931907 h 8346397"/>
              <a:gd name="connsiteX158" fmla="*/ 1896514 w 4147961"/>
              <a:gd name="connsiteY158" fmla="*/ 2977947 h 8346397"/>
              <a:gd name="connsiteX159" fmla="*/ 1927471 w 4147961"/>
              <a:gd name="connsiteY159" fmla="*/ 3082722 h 8346397"/>
              <a:gd name="connsiteX160" fmla="*/ 1989383 w 4147961"/>
              <a:gd name="connsiteY160" fmla="*/ 3185115 h 8346397"/>
              <a:gd name="connsiteX161" fmla="*/ 2051296 w 4147961"/>
              <a:gd name="connsiteY161" fmla="*/ 3223215 h 8346397"/>
              <a:gd name="connsiteX162" fmla="*/ 2182265 w 4147961"/>
              <a:gd name="connsiteY162" fmla="*/ 3370853 h 8346397"/>
              <a:gd name="connsiteX163" fmla="*/ 2325139 w 4147961"/>
              <a:gd name="connsiteY163" fmla="*/ 3447053 h 8346397"/>
              <a:gd name="connsiteX164" fmla="*/ 2384671 w 4147961"/>
              <a:gd name="connsiteY164" fmla="*/ 3532778 h 8346397"/>
              <a:gd name="connsiteX165" fmla="*/ 2432296 w 4147961"/>
              <a:gd name="connsiteY165" fmla="*/ 3599453 h 8346397"/>
              <a:gd name="connsiteX166" fmla="*/ 2479921 w 4147961"/>
              <a:gd name="connsiteY166" fmla="*/ 3589929 h 8346397"/>
              <a:gd name="connsiteX167" fmla="*/ 2484683 w 4147961"/>
              <a:gd name="connsiteY167" fmla="*/ 3742328 h 8346397"/>
              <a:gd name="connsiteX168" fmla="*/ 2537071 w 4147961"/>
              <a:gd name="connsiteY168" fmla="*/ 3835197 h 8346397"/>
              <a:gd name="connsiteX169" fmla="*/ 2529927 w 4147961"/>
              <a:gd name="connsiteY169" fmla="*/ 3873297 h 8346397"/>
              <a:gd name="connsiteX170" fmla="*/ 2598983 w 4147961"/>
              <a:gd name="connsiteY170" fmla="*/ 3909015 h 8346397"/>
              <a:gd name="connsiteX171" fmla="*/ 2656133 w 4147961"/>
              <a:gd name="connsiteY171" fmla="*/ 3854247 h 8346397"/>
              <a:gd name="connsiteX172" fmla="*/ 2689471 w 4147961"/>
              <a:gd name="connsiteY172" fmla="*/ 3937590 h 8346397"/>
              <a:gd name="connsiteX173" fmla="*/ 2734715 w 4147961"/>
              <a:gd name="connsiteY173" fmla="*/ 3982834 h 8346397"/>
              <a:gd name="connsiteX174" fmla="*/ 2808533 w 4147961"/>
              <a:gd name="connsiteY174" fmla="*/ 4006647 h 8346397"/>
              <a:gd name="connsiteX175" fmla="*/ 2860921 w 4147961"/>
              <a:gd name="connsiteY175" fmla="*/ 4075703 h 8346397"/>
              <a:gd name="connsiteX176" fmla="*/ 2946646 w 4147961"/>
              <a:gd name="connsiteY176" fmla="*/ 4130472 h 8346397"/>
              <a:gd name="connsiteX177" fmla="*/ 2999033 w 4147961"/>
              <a:gd name="connsiteY177" fmla="*/ 4163809 h 8346397"/>
              <a:gd name="connsiteX178" fmla="*/ 2870446 w 4147961"/>
              <a:gd name="connsiteY178" fmla="*/ 4256678 h 8346397"/>
              <a:gd name="connsiteX179" fmla="*/ 2868064 w 4147961"/>
              <a:gd name="connsiteY179" fmla="*/ 4311446 h 8346397"/>
              <a:gd name="connsiteX180" fmla="*/ 2970458 w 4147961"/>
              <a:gd name="connsiteY180" fmla="*/ 4428128 h 8346397"/>
              <a:gd name="connsiteX181" fmla="*/ 3065708 w 4147961"/>
              <a:gd name="connsiteY181" fmla="*/ 4490040 h 8346397"/>
              <a:gd name="connsiteX182" fmla="*/ 3096665 w 4147961"/>
              <a:gd name="connsiteY182" fmla="*/ 4528140 h 8346397"/>
              <a:gd name="connsiteX183" fmla="*/ 3082377 w 4147961"/>
              <a:gd name="connsiteY183" fmla="*/ 4609103 h 8346397"/>
              <a:gd name="connsiteX184" fmla="*/ 3077615 w 4147961"/>
              <a:gd name="connsiteY184" fmla="*/ 4692447 h 8346397"/>
              <a:gd name="connsiteX185" fmla="*/ 3034752 w 4147961"/>
              <a:gd name="connsiteY185" fmla="*/ 4701972 h 8346397"/>
              <a:gd name="connsiteX186" fmla="*/ 3008558 w 4147961"/>
              <a:gd name="connsiteY186" fmla="*/ 4718640 h 8346397"/>
              <a:gd name="connsiteX187" fmla="*/ 3053802 w 4147961"/>
              <a:gd name="connsiteY187" fmla="*/ 4795632 h 8346397"/>
              <a:gd name="connsiteX188" fmla="*/ 3037133 w 4147961"/>
              <a:gd name="connsiteY188" fmla="*/ 4868659 h 8346397"/>
              <a:gd name="connsiteX189" fmla="*/ 3020465 w 4147961"/>
              <a:gd name="connsiteY189" fmla="*/ 5004390 h 8346397"/>
              <a:gd name="connsiteX190" fmla="*/ 2982365 w 4147961"/>
              <a:gd name="connsiteY190" fmla="*/ 5044872 h 8346397"/>
              <a:gd name="connsiteX191" fmla="*/ 2965696 w 4147961"/>
              <a:gd name="connsiteY191" fmla="*/ 5166315 h 8346397"/>
              <a:gd name="connsiteX192" fmla="*/ 2937121 w 4147961"/>
              <a:gd name="connsiteY192" fmla="*/ 5285378 h 8346397"/>
              <a:gd name="connsiteX193" fmla="*/ 2989508 w 4147961"/>
              <a:gd name="connsiteY193" fmla="*/ 5302047 h 8346397"/>
              <a:gd name="connsiteX194" fmla="*/ 2987127 w 4147961"/>
              <a:gd name="connsiteY194" fmla="*/ 5347290 h 8346397"/>
              <a:gd name="connsiteX195" fmla="*/ 2984746 w 4147961"/>
              <a:gd name="connsiteY195" fmla="*/ 5402059 h 8346397"/>
              <a:gd name="connsiteX196" fmla="*/ 3041896 w 4147961"/>
              <a:gd name="connsiteY196" fmla="*/ 5471115 h 8346397"/>
              <a:gd name="connsiteX197" fmla="*/ 3089521 w 4147961"/>
              <a:gd name="connsiteY197" fmla="*/ 5597322 h 8346397"/>
              <a:gd name="connsiteX198" fmla="*/ 2996652 w 4147961"/>
              <a:gd name="connsiteY198" fmla="*/ 5887834 h 8346397"/>
              <a:gd name="connsiteX199" fmla="*/ 3018083 w 4147961"/>
              <a:gd name="connsiteY199" fmla="*/ 5942603 h 8346397"/>
              <a:gd name="connsiteX200" fmla="*/ 3044277 w 4147961"/>
              <a:gd name="connsiteY200" fmla="*/ 5994990 h 8346397"/>
              <a:gd name="connsiteX201" fmla="*/ 3049040 w 4147961"/>
              <a:gd name="connsiteY201" fmla="*/ 6099765 h 8346397"/>
              <a:gd name="connsiteX202" fmla="*/ 3028402 w 4147961"/>
              <a:gd name="connsiteY202" fmla="*/ 6195807 h 8346397"/>
              <a:gd name="connsiteX203" fmla="*/ 2956170 w 4147961"/>
              <a:gd name="connsiteY203" fmla="*/ 6259310 h 8346397"/>
              <a:gd name="connsiteX204" fmla="*/ 2920452 w 4147961"/>
              <a:gd name="connsiteY204" fmla="*/ 6240259 h 8346397"/>
              <a:gd name="connsiteX205" fmla="*/ 2849015 w 4147961"/>
              <a:gd name="connsiteY205" fmla="*/ 6252165 h 8346397"/>
              <a:gd name="connsiteX206" fmla="*/ 2713283 w 4147961"/>
              <a:gd name="connsiteY206" fmla="*/ 6364084 h 8346397"/>
              <a:gd name="connsiteX207" fmla="*/ 2606127 w 4147961"/>
              <a:gd name="connsiteY207" fmla="*/ 6349797 h 8346397"/>
              <a:gd name="connsiteX208" fmla="*/ 2575171 w 4147961"/>
              <a:gd name="connsiteY208" fmla="*/ 6378372 h 8346397"/>
              <a:gd name="connsiteX209" fmla="*/ 2508495 w 4147961"/>
              <a:gd name="connsiteY209" fmla="*/ 6423614 h 8346397"/>
              <a:gd name="connsiteX210" fmla="*/ 2391815 w 4147961"/>
              <a:gd name="connsiteY210" fmla="*/ 6411709 h 8346397"/>
              <a:gd name="connsiteX211" fmla="*/ 2368002 w 4147961"/>
              <a:gd name="connsiteY211" fmla="*/ 6528390 h 8346397"/>
              <a:gd name="connsiteX212" fmla="*/ 2363240 w 4147961"/>
              <a:gd name="connsiteY212" fmla="*/ 6564109 h 8346397"/>
              <a:gd name="connsiteX213" fmla="*/ 2339428 w 4147961"/>
              <a:gd name="connsiteY213" fmla="*/ 6583159 h 8346397"/>
              <a:gd name="connsiteX214" fmla="*/ 2141783 w 4147961"/>
              <a:gd name="connsiteY214" fmla="*/ 6535534 h 8346397"/>
              <a:gd name="connsiteX215" fmla="*/ 2103683 w 4147961"/>
              <a:gd name="connsiteY215" fmla="*/ 6587922 h 8346397"/>
              <a:gd name="connsiteX216" fmla="*/ 2072727 w 4147961"/>
              <a:gd name="connsiteY216" fmla="*/ 6683172 h 8346397"/>
              <a:gd name="connsiteX217" fmla="*/ 2039389 w 4147961"/>
              <a:gd name="connsiteY217" fmla="*/ 6747465 h 8346397"/>
              <a:gd name="connsiteX218" fmla="*/ 2051296 w 4147961"/>
              <a:gd name="connsiteY218" fmla="*/ 6809378 h 8346397"/>
              <a:gd name="connsiteX219" fmla="*/ 2184646 w 4147961"/>
              <a:gd name="connsiteY219" fmla="*/ 6921297 h 8346397"/>
              <a:gd name="connsiteX220" fmla="*/ 2253702 w 4147961"/>
              <a:gd name="connsiteY220" fmla="*/ 6954634 h 8346397"/>
              <a:gd name="connsiteX221" fmla="*/ 2237033 w 4147961"/>
              <a:gd name="connsiteY221" fmla="*/ 6978447 h 8346397"/>
              <a:gd name="connsiteX222" fmla="*/ 2201315 w 4147961"/>
              <a:gd name="connsiteY222" fmla="*/ 6997497 h 8346397"/>
              <a:gd name="connsiteX223" fmla="*/ 2234652 w 4147961"/>
              <a:gd name="connsiteY223" fmla="*/ 7073697 h 8346397"/>
              <a:gd name="connsiteX224" fmla="*/ 2203696 w 4147961"/>
              <a:gd name="connsiteY224" fmla="*/ 7095128 h 8346397"/>
              <a:gd name="connsiteX225" fmla="*/ 2098921 w 4147961"/>
              <a:gd name="connsiteY225" fmla="*/ 7033215 h 8346397"/>
              <a:gd name="connsiteX226" fmla="*/ 2056058 w 4147961"/>
              <a:gd name="connsiteY226" fmla="*/ 7059409 h 8346397"/>
              <a:gd name="connsiteX227" fmla="*/ 1996527 w 4147961"/>
              <a:gd name="connsiteY227" fmla="*/ 6957015 h 8346397"/>
              <a:gd name="connsiteX228" fmla="*/ 1879846 w 4147961"/>
              <a:gd name="connsiteY228" fmla="*/ 6983209 h 8346397"/>
              <a:gd name="connsiteX229" fmla="*/ 1815552 w 4147961"/>
              <a:gd name="connsiteY229" fmla="*/ 6987972 h 8346397"/>
              <a:gd name="connsiteX230" fmla="*/ 1765546 w 4147961"/>
              <a:gd name="connsiteY230" fmla="*/ 6983210 h 8346397"/>
              <a:gd name="connsiteX231" fmla="*/ 1708396 w 4147961"/>
              <a:gd name="connsiteY231" fmla="*/ 7028453 h 8346397"/>
              <a:gd name="connsiteX232" fmla="*/ 1529802 w 4147961"/>
              <a:gd name="connsiteY232" fmla="*/ 6987972 h 8346397"/>
              <a:gd name="connsiteX233" fmla="*/ 1553614 w 4147961"/>
              <a:gd name="connsiteY233" fmla="*/ 7114178 h 8346397"/>
              <a:gd name="connsiteX234" fmla="*/ 1477415 w 4147961"/>
              <a:gd name="connsiteY234" fmla="*/ 7159422 h 8346397"/>
              <a:gd name="connsiteX235" fmla="*/ 1415502 w 4147961"/>
              <a:gd name="connsiteY235" fmla="*/ 7226096 h 8346397"/>
              <a:gd name="connsiteX236" fmla="*/ 1265483 w 4147961"/>
              <a:gd name="connsiteY236" fmla="*/ 7218953 h 8346397"/>
              <a:gd name="connsiteX237" fmla="*/ 1213096 w 4147961"/>
              <a:gd name="connsiteY237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87241 w 4147961"/>
              <a:gd name="connsiteY7" fmla="*/ 4578145 h 8346397"/>
              <a:gd name="connsiteX8" fmla="*/ 3839615 w 4147961"/>
              <a:gd name="connsiteY8" fmla="*/ 4499563 h 8346397"/>
              <a:gd name="connsiteX9" fmla="*/ 3780084 w 4147961"/>
              <a:gd name="connsiteY9" fmla="*/ 4492420 h 8346397"/>
              <a:gd name="connsiteX10" fmla="*/ 3732459 w 4147961"/>
              <a:gd name="connsiteY10" fmla="*/ 4449557 h 8346397"/>
              <a:gd name="connsiteX11" fmla="*/ 3687216 w 4147961"/>
              <a:gd name="connsiteY11" fmla="*/ 4466226 h 8346397"/>
              <a:gd name="connsiteX12" fmla="*/ 3668166 w 4147961"/>
              <a:gd name="connsiteY12" fmla="*/ 4368595 h 8346397"/>
              <a:gd name="connsiteX13" fmla="*/ 3501478 w 4147961"/>
              <a:gd name="connsiteY13" fmla="*/ 4166188 h 8346397"/>
              <a:gd name="connsiteX14" fmla="*/ 3496716 w 4147961"/>
              <a:gd name="connsiteY14" fmla="*/ 4139995 h 8346397"/>
              <a:gd name="connsiteX15" fmla="*/ 3494334 w 4147961"/>
              <a:gd name="connsiteY15" fmla="*/ 4113801 h 8346397"/>
              <a:gd name="connsiteX16" fmla="*/ 3544341 w 4147961"/>
              <a:gd name="connsiteY16" fmla="*/ 4101895 h 8346397"/>
              <a:gd name="connsiteX17" fmla="*/ 3553866 w 4147961"/>
              <a:gd name="connsiteY17" fmla="*/ 4075701 h 8346397"/>
              <a:gd name="connsiteX18" fmla="*/ 3515766 w 4147961"/>
              <a:gd name="connsiteY18" fmla="*/ 4056651 h 8346397"/>
              <a:gd name="connsiteX19" fmla="*/ 3465759 w 4147961"/>
              <a:gd name="connsiteY19" fmla="*/ 4049507 h 8346397"/>
              <a:gd name="connsiteX20" fmla="*/ 3432422 w 4147961"/>
              <a:gd name="connsiteY20" fmla="*/ 4109038 h 8346397"/>
              <a:gd name="connsiteX21" fmla="*/ 3413372 w 4147961"/>
              <a:gd name="connsiteY21" fmla="*/ 4082845 h 8346397"/>
              <a:gd name="connsiteX22" fmla="*/ 3415752 w 4147961"/>
              <a:gd name="connsiteY22" fmla="*/ 4042363 h 8346397"/>
              <a:gd name="connsiteX23" fmla="*/ 3349078 w 4147961"/>
              <a:gd name="connsiteY23" fmla="*/ 4018551 h 8346397"/>
              <a:gd name="connsiteX24" fmla="*/ 3382416 w 4147961"/>
              <a:gd name="connsiteY24" fmla="*/ 3985213 h 8346397"/>
              <a:gd name="connsiteX25" fmla="*/ 3346697 w 4147961"/>
              <a:gd name="connsiteY25" fmla="*/ 3961401 h 8346397"/>
              <a:gd name="connsiteX26" fmla="*/ 3291928 w 4147961"/>
              <a:gd name="connsiteY26" fmla="*/ 3959020 h 8346397"/>
              <a:gd name="connsiteX27" fmla="*/ 3263352 w 4147961"/>
              <a:gd name="connsiteY27" fmla="*/ 3978070 h 8346397"/>
              <a:gd name="connsiteX28" fmla="*/ 3215727 w 4147961"/>
              <a:gd name="connsiteY28" fmla="*/ 3963782 h 8346397"/>
              <a:gd name="connsiteX29" fmla="*/ 3227633 w 4147961"/>
              <a:gd name="connsiteY29" fmla="*/ 3937588 h 8346397"/>
              <a:gd name="connsiteX30" fmla="*/ 3275259 w 4147961"/>
              <a:gd name="connsiteY30" fmla="*/ 3913776 h 8346397"/>
              <a:gd name="connsiteX31" fmla="*/ 3127621 w 4147961"/>
              <a:gd name="connsiteY31" fmla="*/ 3851863 h 8346397"/>
              <a:gd name="connsiteX32" fmla="*/ 2996652 w 4147961"/>
              <a:gd name="connsiteY32" fmla="*/ 3739945 h 8346397"/>
              <a:gd name="connsiteX33" fmla="*/ 2591839 w 4147961"/>
              <a:gd name="connsiteY33" fmla="*/ 3354183 h 8346397"/>
              <a:gd name="connsiteX34" fmla="*/ 2468015 w 4147961"/>
              <a:gd name="connsiteY34" fmla="*/ 3049382 h 8346397"/>
              <a:gd name="connsiteX35" fmla="*/ 2432296 w 4147961"/>
              <a:gd name="connsiteY35" fmla="*/ 2961276 h 8346397"/>
              <a:gd name="connsiteX36" fmla="*/ 2387052 w 4147961"/>
              <a:gd name="connsiteY36" fmla="*/ 2954132 h 8346397"/>
              <a:gd name="connsiteX37" fmla="*/ 2365621 w 4147961"/>
              <a:gd name="connsiteY37" fmla="*/ 2958895 h 8346397"/>
              <a:gd name="connsiteX38" fmla="*/ 2315615 w 4147961"/>
              <a:gd name="connsiteY38" fmla="*/ 2896982 h 8346397"/>
              <a:gd name="connsiteX39" fmla="*/ 2234652 w 4147961"/>
              <a:gd name="connsiteY39" fmla="*/ 2880313 h 8346397"/>
              <a:gd name="connsiteX40" fmla="*/ 2182265 w 4147961"/>
              <a:gd name="connsiteY40" fmla="*/ 2811257 h 8346397"/>
              <a:gd name="connsiteX41" fmla="*/ 2115590 w 4147961"/>
              <a:gd name="connsiteY41" fmla="*/ 2727913 h 8346397"/>
              <a:gd name="connsiteX42" fmla="*/ 2091777 w 4147961"/>
              <a:gd name="connsiteY42" fmla="*/ 2670763 h 8346397"/>
              <a:gd name="connsiteX43" fmla="*/ 2006845 w 4147961"/>
              <a:gd name="connsiteY43" fmla="*/ 2527095 h 8346397"/>
              <a:gd name="connsiteX44" fmla="*/ 1953665 w 4147961"/>
              <a:gd name="connsiteY44" fmla="*/ 2451688 h 8346397"/>
              <a:gd name="connsiteX45" fmla="*/ 2006052 w 4147961"/>
              <a:gd name="connsiteY45" fmla="*/ 2337388 h 8346397"/>
              <a:gd name="connsiteX46" fmla="*/ 2072727 w 4147961"/>
              <a:gd name="connsiteY46" fmla="*/ 2256426 h 8346397"/>
              <a:gd name="connsiteX47" fmla="*/ 2056058 w 4147961"/>
              <a:gd name="connsiteY47" fmla="*/ 2223088 h 8346397"/>
              <a:gd name="connsiteX48" fmla="*/ 2067965 w 4147961"/>
              <a:gd name="connsiteY48" fmla="*/ 2130220 h 8346397"/>
              <a:gd name="connsiteX49" fmla="*/ 2137021 w 4147961"/>
              <a:gd name="connsiteY49" fmla="*/ 1992107 h 8346397"/>
              <a:gd name="connsiteX50" fmla="*/ 2165596 w 4147961"/>
              <a:gd name="connsiteY50" fmla="*/ 1944482 h 8346397"/>
              <a:gd name="connsiteX51" fmla="*/ 2203696 w 4147961"/>
              <a:gd name="connsiteY51" fmla="*/ 1937338 h 8346397"/>
              <a:gd name="connsiteX52" fmla="*/ 2198933 w 4147961"/>
              <a:gd name="connsiteY52" fmla="*/ 1906382 h 8346397"/>
              <a:gd name="connsiteX53" fmla="*/ 2406102 w 4147961"/>
              <a:gd name="connsiteY53" fmla="*/ 1782557 h 8346397"/>
              <a:gd name="connsiteX54" fmla="*/ 2494208 w 4147961"/>
              <a:gd name="connsiteY54" fmla="*/ 1715882 h 8346397"/>
              <a:gd name="connsiteX55" fmla="*/ 2513258 w 4147961"/>
              <a:gd name="connsiteY55" fmla="*/ 1630157 h 8346397"/>
              <a:gd name="connsiteX56" fmla="*/ 2522784 w 4147961"/>
              <a:gd name="connsiteY56" fmla="*/ 1584913 h 8346397"/>
              <a:gd name="connsiteX57" fmla="*/ 2577552 w 4147961"/>
              <a:gd name="connsiteY57" fmla="*/ 1527763 h 8346397"/>
              <a:gd name="connsiteX58" fmla="*/ 2606127 w 4147961"/>
              <a:gd name="connsiteY58" fmla="*/ 1499188 h 8346397"/>
              <a:gd name="connsiteX59" fmla="*/ 2634702 w 4147961"/>
              <a:gd name="connsiteY59" fmla="*/ 1492045 h 8346397"/>
              <a:gd name="connsiteX60" fmla="*/ 2672802 w 4147961"/>
              <a:gd name="connsiteY60" fmla="*/ 1368220 h 8346397"/>
              <a:gd name="connsiteX61" fmla="*/ 2806153 w 4147961"/>
              <a:gd name="connsiteY61" fmla="*/ 1334883 h 8346397"/>
              <a:gd name="connsiteX62" fmla="*/ 2944265 w 4147961"/>
              <a:gd name="connsiteY62" fmla="*/ 1325357 h 8346397"/>
              <a:gd name="connsiteX63" fmla="*/ 2968077 w 4147961"/>
              <a:gd name="connsiteY63" fmla="*/ 1206295 h 8346397"/>
              <a:gd name="connsiteX64" fmla="*/ 3049040 w 4147961"/>
              <a:gd name="connsiteY64" fmla="*/ 1169783 h 8346397"/>
              <a:gd name="connsiteX65" fmla="*/ 3153814 w 4147961"/>
              <a:gd name="connsiteY65" fmla="*/ 1125332 h 8346397"/>
              <a:gd name="connsiteX66" fmla="*/ 3225252 w 4147961"/>
              <a:gd name="connsiteY66" fmla="*/ 1049132 h 8346397"/>
              <a:gd name="connsiteX67" fmla="*/ 3310977 w 4147961"/>
              <a:gd name="connsiteY67" fmla="*/ 996745 h 8346397"/>
              <a:gd name="connsiteX68" fmla="*/ 3056977 w 4147961"/>
              <a:gd name="connsiteY68" fmla="*/ 982457 h 8346397"/>
              <a:gd name="connsiteX69" fmla="*/ 2958552 w 4147961"/>
              <a:gd name="connsiteY69" fmla="*/ 976107 h 8346397"/>
              <a:gd name="connsiteX70" fmla="*/ 2926802 w 4147961"/>
              <a:gd name="connsiteY70" fmla="*/ 906257 h 8346397"/>
              <a:gd name="connsiteX71" fmla="*/ 2866477 w 4147961"/>
              <a:gd name="connsiteY71" fmla="*/ 893559 h 8346397"/>
              <a:gd name="connsiteX72" fmla="*/ 2799802 w 4147961"/>
              <a:gd name="connsiteY72" fmla="*/ 874507 h 8346397"/>
              <a:gd name="connsiteX73" fmla="*/ 2761702 w 4147961"/>
              <a:gd name="connsiteY73" fmla="*/ 807832 h 8346397"/>
              <a:gd name="connsiteX74" fmla="*/ 2609302 w 4147961"/>
              <a:gd name="connsiteY74" fmla="*/ 760207 h 8346397"/>
              <a:gd name="connsiteX75" fmla="*/ 2580727 w 4147961"/>
              <a:gd name="connsiteY75" fmla="*/ 604632 h 8346397"/>
              <a:gd name="connsiteX76" fmla="*/ 2526752 w 4147961"/>
              <a:gd name="connsiteY76" fmla="*/ 531609 h 8346397"/>
              <a:gd name="connsiteX77" fmla="*/ 2596602 w 4147961"/>
              <a:gd name="connsiteY77" fmla="*/ 407782 h 8346397"/>
              <a:gd name="connsiteX78" fmla="*/ 2629939 w 4147961"/>
              <a:gd name="connsiteY78" fmla="*/ 310947 h 8346397"/>
              <a:gd name="connsiteX79" fmla="*/ 2517227 w 4147961"/>
              <a:gd name="connsiteY79" fmla="*/ 239507 h 8346397"/>
              <a:gd name="connsiteX80" fmla="*/ 2402927 w 4147961"/>
              <a:gd name="connsiteY80" fmla="*/ 271257 h 8346397"/>
              <a:gd name="connsiteX81" fmla="*/ 2275927 w 4147961"/>
              <a:gd name="connsiteY81" fmla="*/ 198232 h 8346397"/>
              <a:gd name="connsiteX82" fmla="*/ 2133052 w 4147961"/>
              <a:gd name="connsiteY82" fmla="*/ 233157 h 8346397"/>
              <a:gd name="connsiteX83" fmla="*/ 1913977 w 4147961"/>
              <a:gd name="connsiteY83" fmla="*/ 36309 h 8346397"/>
              <a:gd name="connsiteX84" fmla="*/ 1777452 w 4147961"/>
              <a:gd name="connsiteY84" fmla="*/ 13289 h 8346397"/>
              <a:gd name="connsiteX85" fmla="*/ 1703633 w 4147961"/>
              <a:gd name="connsiteY85" fmla="*/ 41864 h 8346397"/>
              <a:gd name="connsiteX86" fmla="*/ 1615527 w 4147961"/>
              <a:gd name="connsiteY86" fmla="*/ 75203 h 8346397"/>
              <a:gd name="connsiteX87" fmla="*/ 1515515 w 4147961"/>
              <a:gd name="connsiteY87" fmla="*/ 129971 h 8346397"/>
              <a:gd name="connsiteX88" fmla="*/ 1525040 w 4147961"/>
              <a:gd name="connsiteY88" fmla="*/ 194264 h 8346397"/>
              <a:gd name="connsiteX89" fmla="*/ 1505990 w 4147961"/>
              <a:gd name="connsiteY89" fmla="*/ 251415 h 8346397"/>
              <a:gd name="connsiteX90" fmla="*/ 1413121 w 4147961"/>
              <a:gd name="connsiteY90" fmla="*/ 270464 h 8346397"/>
              <a:gd name="connsiteX91" fmla="*/ 1339302 w 4147961"/>
              <a:gd name="connsiteY91" fmla="*/ 306184 h 8346397"/>
              <a:gd name="connsiteX92" fmla="*/ 1260721 w 4147961"/>
              <a:gd name="connsiteY92" fmla="*/ 346665 h 8346397"/>
              <a:gd name="connsiteX93" fmla="*/ 1191665 w 4147961"/>
              <a:gd name="connsiteY93" fmla="*/ 272847 h 8346397"/>
              <a:gd name="connsiteX94" fmla="*/ 1082127 w 4147961"/>
              <a:gd name="connsiteY94" fmla="*/ 353809 h 8346397"/>
              <a:gd name="connsiteX95" fmla="*/ 1020215 w 4147961"/>
              <a:gd name="connsiteY95" fmla="*/ 420484 h 8346397"/>
              <a:gd name="connsiteX96" fmla="*/ 858290 w 4147961"/>
              <a:gd name="connsiteY96" fmla="*/ 301422 h 8346397"/>
              <a:gd name="connsiteX97" fmla="*/ 796377 w 4147961"/>
              <a:gd name="connsiteY97" fmla="*/ 406196 h 8346397"/>
              <a:gd name="connsiteX98" fmla="*/ 755896 w 4147961"/>
              <a:gd name="connsiteY98" fmla="*/ 341903 h 8346397"/>
              <a:gd name="connsiteX99" fmla="*/ 689221 w 4147961"/>
              <a:gd name="connsiteY99" fmla="*/ 270465 h 8346397"/>
              <a:gd name="connsiteX100" fmla="*/ 667790 w 4147961"/>
              <a:gd name="connsiteY100" fmla="*/ 313328 h 8346397"/>
              <a:gd name="connsiteX101" fmla="*/ 620165 w 4147961"/>
              <a:gd name="connsiteY101" fmla="*/ 382384 h 8346397"/>
              <a:gd name="connsiteX102" fmla="*/ 589208 w 4147961"/>
              <a:gd name="connsiteY102" fmla="*/ 396672 h 8346397"/>
              <a:gd name="connsiteX103" fmla="*/ 498721 w 4147961"/>
              <a:gd name="connsiteY103" fmla="*/ 482397 h 8346397"/>
              <a:gd name="connsiteX104" fmla="*/ 396327 w 4147961"/>
              <a:gd name="connsiteY104" fmla="*/ 380003 h 8346397"/>
              <a:gd name="connsiteX105" fmla="*/ 243927 w 4147961"/>
              <a:gd name="connsiteY105" fmla="*/ 294278 h 8346397"/>
              <a:gd name="connsiteX106" fmla="*/ 174871 w 4147961"/>
              <a:gd name="connsiteY106" fmla="*/ 327615 h 8346397"/>
              <a:gd name="connsiteX107" fmla="*/ 127246 w 4147961"/>
              <a:gd name="connsiteY107" fmla="*/ 410959 h 8346397"/>
              <a:gd name="connsiteX108" fmla="*/ 43902 w 4147961"/>
              <a:gd name="connsiteY108" fmla="*/ 472872 h 8346397"/>
              <a:gd name="connsiteX109" fmla="*/ 8183 w 4147961"/>
              <a:gd name="connsiteY109" fmla="*/ 484778 h 8346397"/>
              <a:gd name="connsiteX110" fmla="*/ 198683 w 4147961"/>
              <a:gd name="connsiteY110" fmla="*/ 689565 h 8346397"/>
              <a:gd name="connsiteX111" fmla="*/ 265359 w 4147961"/>
              <a:gd name="connsiteY111" fmla="*/ 706234 h 8346397"/>
              <a:gd name="connsiteX112" fmla="*/ 298697 w 4147961"/>
              <a:gd name="connsiteY112" fmla="*/ 730047 h 8346397"/>
              <a:gd name="connsiteX113" fmla="*/ 296315 w 4147961"/>
              <a:gd name="connsiteY113" fmla="*/ 901496 h 8346397"/>
              <a:gd name="connsiteX114" fmla="*/ 362990 w 4147961"/>
              <a:gd name="connsiteY114" fmla="*/ 906259 h 8346397"/>
              <a:gd name="connsiteX115" fmla="*/ 401090 w 4147961"/>
              <a:gd name="connsiteY115" fmla="*/ 856253 h 8346397"/>
              <a:gd name="connsiteX116" fmla="*/ 482052 w 4147961"/>
              <a:gd name="connsiteY116" fmla="*/ 894353 h 8346397"/>
              <a:gd name="connsiteX117" fmla="*/ 420140 w 4147961"/>
              <a:gd name="connsiteY117" fmla="*/ 1039609 h 8346397"/>
              <a:gd name="connsiteX118" fmla="*/ 434427 w 4147961"/>
              <a:gd name="connsiteY118" fmla="*/ 1087234 h 8346397"/>
              <a:gd name="connsiteX119" fmla="*/ 379658 w 4147961"/>
              <a:gd name="connsiteY119" fmla="*/ 1139622 h 8346397"/>
              <a:gd name="connsiteX120" fmla="*/ 415377 w 4147961"/>
              <a:gd name="connsiteY120" fmla="*/ 1168196 h 8346397"/>
              <a:gd name="connsiteX121" fmla="*/ 486815 w 4147961"/>
              <a:gd name="connsiteY121" fmla="*/ 1256303 h 8346397"/>
              <a:gd name="connsiteX122" fmla="*/ 527296 w 4147961"/>
              <a:gd name="connsiteY122" fmla="*/ 1344409 h 8346397"/>
              <a:gd name="connsiteX123" fmla="*/ 636833 w 4147961"/>
              <a:gd name="connsiteY123" fmla="*/ 1396797 h 8346397"/>
              <a:gd name="connsiteX124" fmla="*/ 746371 w 4147961"/>
              <a:gd name="connsiteY124" fmla="*/ 1420609 h 8346397"/>
              <a:gd name="connsiteX125" fmla="*/ 829715 w 4147961"/>
              <a:gd name="connsiteY125" fmla="*/ 1468234 h 8346397"/>
              <a:gd name="connsiteX126" fmla="*/ 913058 w 4147961"/>
              <a:gd name="connsiteY126" fmla="*/ 1442040 h 8346397"/>
              <a:gd name="connsiteX127" fmla="*/ 994021 w 4147961"/>
              <a:gd name="connsiteY127" fmla="*/ 1368222 h 8346397"/>
              <a:gd name="connsiteX128" fmla="*/ 1103558 w 4147961"/>
              <a:gd name="connsiteY128" fmla="*/ 1351553 h 8346397"/>
              <a:gd name="connsiteX129" fmla="*/ 1170233 w 4147961"/>
              <a:gd name="connsiteY129" fmla="*/ 1356315 h 8346397"/>
              <a:gd name="connsiteX130" fmla="*/ 1329777 w 4147961"/>
              <a:gd name="connsiteY130" fmla="*/ 1465853 h 8346397"/>
              <a:gd name="connsiteX131" fmla="*/ 1389308 w 4147961"/>
              <a:gd name="connsiteY131" fmla="*/ 1494428 h 8346397"/>
              <a:gd name="connsiteX132" fmla="*/ 1260721 w 4147961"/>
              <a:gd name="connsiteY132" fmla="*/ 1596822 h 8346397"/>
              <a:gd name="connsiteX133" fmla="*/ 1263102 w 4147961"/>
              <a:gd name="connsiteY133" fmla="*/ 1661115 h 8346397"/>
              <a:gd name="connsiteX134" fmla="*/ 1425027 w 4147961"/>
              <a:gd name="connsiteY134" fmla="*/ 1613490 h 8346397"/>
              <a:gd name="connsiteX135" fmla="*/ 1386927 w 4147961"/>
              <a:gd name="connsiteY135" fmla="*/ 1677784 h 8346397"/>
              <a:gd name="connsiteX136" fmla="*/ 1405977 w 4147961"/>
              <a:gd name="connsiteY136" fmla="*/ 1751603 h 8346397"/>
              <a:gd name="connsiteX137" fmla="*/ 1517896 w 4147961"/>
              <a:gd name="connsiteY137" fmla="*/ 1787322 h 8346397"/>
              <a:gd name="connsiteX138" fmla="*/ 1591715 w 4147961"/>
              <a:gd name="connsiteY138" fmla="*/ 1803990 h 8346397"/>
              <a:gd name="connsiteX139" fmla="*/ 1501227 w 4147961"/>
              <a:gd name="connsiteY139" fmla="*/ 1934959 h 8346397"/>
              <a:gd name="connsiteX140" fmla="*/ 1494083 w 4147961"/>
              <a:gd name="connsiteY140" fmla="*/ 1984965 h 8346397"/>
              <a:gd name="connsiteX141" fmla="*/ 1422646 w 4147961"/>
              <a:gd name="connsiteY141" fmla="*/ 2020684 h 8346397"/>
              <a:gd name="connsiteX142" fmla="*/ 1391690 w 4147961"/>
              <a:gd name="connsiteY142" fmla="*/ 2082597 h 8346397"/>
              <a:gd name="connsiteX143" fmla="*/ 1260721 w 4147961"/>
              <a:gd name="connsiteY143" fmla="*/ 2056403 h 8346397"/>
              <a:gd name="connsiteX144" fmla="*/ 1139277 w 4147961"/>
              <a:gd name="connsiteY144" fmla="*/ 2056402 h 8346397"/>
              <a:gd name="connsiteX145" fmla="*/ 1072602 w 4147961"/>
              <a:gd name="connsiteY145" fmla="*/ 2084978 h 8346397"/>
              <a:gd name="connsiteX146" fmla="*/ 1065458 w 4147961"/>
              <a:gd name="connsiteY146" fmla="*/ 2184990 h 8346397"/>
              <a:gd name="connsiteX147" fmla="*/ 977352 w 4147961"/>
              <a:gd name="connsiteY147" fmla="*/ 2273097 h 8346397"/>
              <a:gd name="connsiteX148" fmla="*/ 1120227 w 4147961"/>
              <a:gd name="connsiteY148" fmla="*/ 2335009 h 8346397"/>
              <a:gd name="connsiteX149" fmla="*/ 1170234 w 4147961"/>
              <a:gd name="connsiteY149" fmla="*/ 2370727 h 8346397"/>
              <a:gd name="connsiteX150" fmla="*/ 1222621 w 4147961"/>
              <a:gd name="connsiteY150" fmla="*/ 2387397 h 8346397"/>
              <a:gd name="connsiteX151" fmla="*/ 1272627 w 4147961"/>
              <a:gd name="connsiteY151" fmla="*/ 2437403 h 8346397"/>
              <a:gd name="connsiteX152" fmla="*/ 1329777 w 4147961"/>
              <a:gd name="connsiteY152" fmla="*/ 2458834 h 8346397"/>
              <a:gd name="connsiteX153" fmla="*/ 1422646 w 4147961"/>
              <a:gd name="connsiteY153" fmla="*/ 2535034 h 8346397"/>
              <a:gd name="connsiteX154" fmla="*/ 1508371 w 4147961"/>
              <a:gd name="connsiteY154" fmla="*/ 2568373 h 8346397"/>
              <a:gd name="connsiteX155" fmla="*/ 1641721 w 4147961"/>
              <a:gd name="connsiteY155" fmla="*/ 2716009 h 8346397"/>
              <a:gd name="connsiteX156" fmla="*/ 1725065 w 4147961"/>
              <a:gd name="connsiteY156" fmla="*/ 2870790 h 8346397"/>
              <a:gd name="connsiteX157" fmla="*/ 1850477 w 4147961"/>
              <a:gd name="connsiteY157" fmla="*/ 2931907 h 8346397"/>
              <a:gd name="connsiteX158" fmla="*/ 1896514 w 4147961"/>
              <a:gd name="connsiteY158" fmla="*/ 2977947 h 8346397"/>
              <a:gd name="connsiteX159" fmla="*/ 1927471 w 4147961"/>
              <a:gd name="connsiteY159" fmla="*/ 3082722 h 8346397"/>
              <a:gd name="connsiteX160" fmla="*/ 1989383 w 4147961"/>
              <a:gd name="connsiteY160" fmla="*/ 3185115 h 8346397"/>
              <a:gd name="connsiteX161" fmla="*/ 2051296 w 4147961"/>
              <a:gd name="connsiteY161" fmla="*/ 3223215 h 8346397"/>
              <a:gd name="connsiteX162" fmla="*/ 2182265 w 4147961"/>
              <a:gd name="connsiteY162" fmla="*/ 3370853 h 8346397"/>
              <a:gd name="connsiteX163" fmla="*/ 2325139 w 4147961"/>
              <a:gd name="connsiteY163" fmla="*/ 3447053 h 8346397"/>
              <a:gd name="connsiteX164" fmla="*/ 2384671 w 4147961"/>
              <a:gd name="connsiteY164" fmla="*/ 3532778 h 8346397"/>
              <a:gd name="connsiteX165" fmla="*/ 2432296 w 4147961"/>
              <a:gd name="connsiteY165" fmla="*/ 3599453 h 8346397"/>
              <a:gd name="connsiteX166" fmla="*/ 2479921 w 4147961"/>
              <a:gd name="connsiteY166" fmla="*/ 3589929 h 8346397"/>
              <a:gd name="connsiteX167" fmla="*/ 2484683 w 4147961"/>
              <a:gd name="connsiteY167" fmla="*/ 3742328 h 8346397"/>
              <a:gd name="connsiteX168" fmla="*/ 2537071 w 4147961"/>
              <a:gd name="connsiteY168" fmla="*/ 3835197 h 8346397"/>
              <a:gd name="connsiteX169" fmla="*/ 2529927 w 4147961"/>
              <a:gd name="connsiteY169" fmla="*/ 3873297 h 8346397"/>
              <a:gd name="connsiteX170" fmla="*/ 2598983 w 4147961"/>
              <a:gd name="connsiteY170" fmla="*/ 3909015 h 8346397"/>
              <a:gd name="connsiteX171" fmla="*/ 2656133 w 4147961"/>
              <a:gd name="connsiteY171" fmla="*/ 3854247 h 8346397"/>
              <a:gd name="connsiteX172" fmla="*/ 2689471 w 4147961"/>
              <a:gd name="connsiteY172" fmla="*/ 3937590 h 8346397"/>
              <a:gd name="connsiteX173" fmla="*/ 2734715 w 4147961"/>
              <a:gd name="connsiteY173" fmla="*/ 3982834 h 8346397"/>
              <a:gd name="connsiteX174" fmla="*/ 2808533 w 4147961"/>
              <a:gd name="connsiteY174" fmla="*/ 4006647 h 8346397"/>
              <a:gd name="connsiteX175" fmla="*/ 2860921 w 4147961"/>
              <a:gd name="connsiteY175" fmla="*/ 4075703 h 8346397"/>
              <a:gd name="connsiteX176" fmla="*/ 2946646 w 4147961"/>
              <a:gd name="connsiteY176" fmla="*/ 4130472 h 8346397"/>
              <a:gd name="connsiteX177" fmla="*/ 2999033 w 4147961"/>
              <a:gd name="connsiteY177" fmla="*/ 4163809 h 8346397"/>
              <a:gd name="connsiteX178" fmla="*/ 2870446 w 4147961"/>
              <a:gd name="connsiteY178" fmla="*/ 4256678 h 8346397"/>
              <a:gd name="connsiteX179" fmla="*/ 2868064 w 4147961"/>
              <a:gd name="connsiteY179" fmla="*/ 4311446 h 8346397"/>
              <a:gd name="connsiteX180" fmla="*/ 2970458 w 4147961"/>
              <a:gd name="connsiteY180" fmla="*/ 4428128 h 8346397"/>
              <a:gd name="connsiteX181" fmla="*/ 3065708 w 4147961"/>
              <a:gd name="connsiteY181" fmla="*/ 4490040 h 8346397"/>
              <a:gd name="connsiteX182" fmla="*/ 3096665 w 4147961"/>
              <a:gd name="connsiteY182" fmla="*/ 4528140 h 8346397"/>
              <a:gd name="connsiteX183" fmla="*/ 3082377 w 4147961"/>
              <a:gd name="connsiteY183" fmla="*/ 4609103 h 8346397"/>
              <a:gd name="connsiteX184" fmla="*/ 3077615 w 4147961"/>
              <a:gd name="connsiteY184" fmla="*/ 4692447 h 8346397"/>
              <a:gd name="connsiteX185" fmla="*/ 3034752 w 4147961"/>
              <a:gd name="connsiteY185" fmla="*/ 4701972 h 8346397"/>
              <a:gd name="connsiteX186" fmla="*/ 3008558 w 4147961"/>
              <a:gd name="connsiteY186" fmla="*/ 4718640 h 8346397"/>
              <a:gd name="connsiteX187" fmla="*/ 3053802 w 4147961"/>
              <a:gd name="connsiteY187" fmla="*/ 4795632 h 8346397"/>
              <a:gd name="connsiteX188" fmla="*/ 3037133 w 4147961"/>
              <a:gd name="connsiteY188" fmla="*/ 4868659 h 8346397"/>
              <a:gd name="connsiteX189" fmla="*/ 3020465 w 4147961"/>
              <a:gd name="connsiteY189" fmla="*/ 5004390 h 8346397"/>
              <a:gd name="connsiteX190" fmla="*/ 2982365 w 4147961"/>
              <a:gd name="connsiteY190" fmla="*/ 5044872 h 8346397"/>
              <a:gd name="connsiteX191" fmla="*/ 2965696 w 4147961"/>
              <a:gd name="connsiteY191" fmla="*/ 5166315 h 8346397"/>
              <a:gd name="connsiteX192" fmla="*/ 2937121 w 4147961"/>
              <a:gd name="connsiteY192" fmla="*/ 5285378 h 8346397"/>
              <a:gd name="connsiteX193" fmla="*/ 2989508 w 4147961"/>
              <a:gd name="connsiteY193" fmla="*/ 5302047 h 8346397"/>
              <a:gd name="connsiteX194" fmla="*/ 2987127 w 4147961"/>
              <a:gd name="connsiteY194" fmla="*/ 5347290 h 8346397"/>
              <a:gd name="connsiteX195" fmla="*/ 2984746 w 4147961"/>
              <a:gd name="connsiteY195" fmla="*/ 5402059 h 8346397"/>
              <a:gd name="connsiteX196" fmla="*/ 3041896 w 4147961"/>
              <a:gd name="connsiteY196" fmla="*/ 5471115 h 8346397"/>
              <a:gd name="connsiteX197" fmla="*/ 3089521 w 4147961"/>
              <a:gd name="connsiteY197" fmla="*/ 5597322 h 8346397"/>
              <a:gd name="connsiteX198" fmla="*/ 2996652 w 4147961"/>
              <a:gd name="connsiteY198" fmla="*/ 5887834 h 8346397"/>
              <a:gd name="connsiteX199" fmla="*/ 3018083 w 4147961"/>
              <a:gd name="connsiteY199" fmla="*/ 5942603 h 8346397"/>
              <a:gd name="connsiteX200" fmla="*/ 3044277 w 4147961"/>
              <a:gd name="connsiteY200" fmla="*/ 5994990 h 8346397"/>
              <a:gd name="connsiteX201" fmla="*/ 3049040 w 4147961"/>
              <a:gd name="connsiteY201" fmla="*/ 6099765 h 8346397"/>
              <a:gd name="connsiteX202" fmla="*/ 3028402 w 4147961"/>
              <a:gd name="connsiteY202" fmla="*/ 6195807 h 8346397"/>
              <a:gd name="connsiteX203" fmla="*/ 2956170 w 4147961"/>
              <a:gd name="connsiteY203" fmla="*/ 6259310 h 8346397"/>
              <a:gd name="connsiteX204" fmla="*/ 2920452 w 4147961"/>
              <a:gd name="connsiteY204" fmla="*/ 6240259 h 8346397"/>
              <a:gd name="connsiteX205" fmla="*/ 2849015 w 4147961"/>
              <a:gd name="connsiteY205" fmla="*/ 6252165 h 8346397"/>
              <a:gd name="connsiteX206" fmla="*/ 2713283 w 4147961"/>
              <a:gd name="connsiteY206" fmla="*/ 6364084 h 8346397"/>
              <a:gd name="connsiteX207" fmla="*/ 2606127 w 4147961"/>
              <a:gd name="connsiteY207" fmla="*/ 6349797 h 8346397"/>
              <a:gd name="connsiteX208" fmla="*/ 2575171 w 4147961"/>
              <a:gd name="connsiteY208" fmla="*/ 6378372 h 8346397"/>
              <a:gd name="connsiteX209" fmla="*/ 2508495 w 4147961"/>
              <a:gd name="connsiteY209" fmla="*/ 6423614 h 8346397"/>
              <a:gd name="connsiteX210" fmla="*/ 2391815 w 4147961"/>
              <a:gd name="connsiteY210" fmla="*/ 6411709 h 8346397"/>
              <a:gd name="connsiteX211" fmla="*/ 2368002 w 4147961"/>
              <a:gd name="connsiteY211" fmla="*/ 6528390 h 8346397"/>
              <a:gd name="connsiteX212" fmla="*/ 2363240 w 4147961"/>
              <a:gd name="connsiteY212" fmla="*/ 6564109 h 8346397"/>
              <a:gd name="connsiteX213" fmla="*/ 2339428 w 4147961"/>
              <a:gd name="connsiteY213" fmla="*/ 6583159 h 8346397"/>
              <a:gd name="connsiteX214" fmla="*/ 2141783 w 4147961"/>
              <a:gd name="connsiteY214" fmla="*/ 6535534 h 8346397"/>
              <a:gd name="connsiteX215" fmla="*/ 2103683 w 4147961"/>
              <a:gd name="connsiteY215" fmla="*/ 6587922 h 8346397"/>
              <a:gd name="connsiteX216" fmla="*/ 2072727 w 4147961"/>
              <a:gd name="connsiteY216" fmla="*/ 6683172 h 8346397"/>
              <a:gd name="connsiteX217" fmla="*/ 2039389 w 4147961"/>
              <a:gd name="connsiteY217" fmla="*/ 6747465 h 8346397"/>
              <a:gd name="connsiteX218" fmla="*/ 2051296 w 4147961"/>
              <a:gd name="connsiteY218" fmla="*/ 6809378 h 8346397"/>
              <a:gd name="connsiteX219" fmla="*/ 2184646 w 4147961"/>
              <a:gd name="connsiteY219" fmla="*/ 6921297 h 8346397"/>
              <a:gd name="connsiteX220" fmla="*/ 2253702 w 4147961"/>
              <a:gd name="connsiteY220" fmla="*/ 6954634 h 8346397"/>
              <a:gd name="connsiteX221" fmla="*/ 2237033 w 4147961"/>
              <a:gd name="connsiteY221" fmla="*/ 6978447 h 8346397"/>
              <a:gd name="connsiteX222" fmla="*/ 2201315 w 4147961"/>
              <a:gd name="connsiteY222" fmla="*/ 6997497 h 8346397"/>
              <a:gd name="connsiteX223" fmla="*/ 2234652 w 4147961"/>
              <a:gd name="connsiteY223" fmla="*/ 7073697 h 8346397"/>
              <a:gd name="connsiteX224" fmla="*/ 2203696 w 4147961"/>
              <a:gd name="connsiteY224" fmla="*/ 7095128 h 8346397"/>
              <a:gd name="connsiteX225" fmla="*/ 2098921 w 4147961"/>
              <a:gd name="connsiteY225" fmla="*/ 7033215 h 8346397"/>
              <a:gd name="connsiteX226" fmla="*/ 2056058 w 4147961"/>
              <a:gd name="connsiteY226" fmla="*/ 7059409 h 8346397"/>
              <a:gd name="connsiteX227" fmla="*/ 1996527 w 4147961"/>
              <a:gd name="connsiteY227" fmla="*/ 6957015 h 8346397"/>
              <a:gd name="connsiteX228" fmla="*/ 1879846 w 4147961"/>
              <a:gd name="connsiteY228" fmla="*/ 6983209 h 8346397"/>
              <a:gd name="connsiteX229" fmla="*/ 1815552 w 4147961"/>
              <a:gd name="connsiteY229" fmla="*/ 6987972 h 8346397"/>
              <a:gd name="connsiteX230" fmla="*/ 1765546 w 4147961"/>
              <a:gd name="connsiteY230" fmla="*/ 6983210 h 8346397"/>
              <a:gd name="connsiteX231" fmla="*/ 1708396 w 4147961"/>
              <a:gd name="connsiteY231" fmla="*/ 7028453 h 8346397"/>
              <a:gd name="connsiteX232" fmla="*/ 1529802 w 4147961"/>
              <a:gd name="connsiteY232" fmla="*/ 6987972 h 8346397"/>
              <a:gd name="connsiteX233" fmla="*/ 1553614 w 4147961"/>
              <a:gd name="connsiteY233" fmla="*/ 7114178 h 8346397"/>
              <a:gd name="connsiteX234" fmla="*/ 1477415 w 4147961"/>
              <a:gd name="connsiteY234" fmla="*/ 7159422 h 8346397"/>
              <a:gd name="connsiteX235" fmla="*/ 1415502 w 4147961"/>
              <a:gd name="connsiteY235" fmla="*/ 7226096 h 8346397"/>
              <a:gd name="connsiteX236" fmla="*/ 1265483 w 4147961"/>
              <a:gd name="connsiteY236" fmla="*/ 7218953 h 8346397"/>
              <a:gd name="connsiteX237" fmla="*/ 1213096 w 4147961"/>
              <a:gd name="connsiteY237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51522 w 4147961"/>
              <a:gd name="connsiteY7" fmla="*/ 4642438 h 8346397"/>
              <a:gd name="connsiteX8" fmla="*/ 3887241 w 4147961"/>
              <a:gd name="connsiteY8" fmla="*/ 4578145 h 8346397"/>
              <a:gd name="connsiteX9" fmla="*/ 3839615 w 4147961"/>
              <a:gd name="connsiteY9" fmla="*/ 4499563 h 8346397"/>
              <a:gd name="connsiteX10" fmla="*/ 3780084 w 4147961"/>
              <a:gd name="connsiteY10" fmla="*/ 4492420 h 8346397"/>
              <a:gd name="connsiteX11" fmla="*/ 3732459 w 4147961"/>
              <a:gd name="connsiteY11" fmla="*/ 4449557 h 8346397"/>
              <a:gd name="connsiteX12" fmla="*/ 3687216 w 4147961"/>
              <a:gd name="connsiteY12" fmla="*/ 4466226 h 8346397"/>
              <a:gd name="connsiteX13" fmla="*/ 3668166 w 4147961"/>
              <a:gd name="connsiteY13" fmla="*/ 4368595 h 8346397"/>
              <a:gd name="connsiteX14" fmla="*/ 3501478 w 4147961"/>
              <a:gd name="connsiteY14" fmla="*/ 4166188 h 8346397"/>
              <a:gd name="connsiteX15" fmla="*/ 3496716 w 4147961"/>
              <a:gd name="connsiteY15" fmla="*/ 4139995 h 8346397"/>
              <a:gd name="connsiteX16" fmla="*/ 3494334 w 4147961"/>
              <a:gd name="connsiteY16" fmla="*/ 4113801 h 8346397"/>
              <a:gd name="connsiteX17" fmla="*/ 3544341 w 4147961"/>
              <a:gd name="connsiteY17" fmla="*/ 4101895 h 8346397"/>
              <a:gd name="connsiteX18" fmla="*/ 3553866 w 4147961"/>
              <a:gd name="connsiteY18" fmla="*/ 4075701 h 8346397"/>
              <a:gd name="connsiteX19" fmla="*/ 3515766 w 4147961"/>
              <a:gd name="connsiteY19" fmla="*/ 4056651 h 8346397"/>
              <a:gd name="connsiteX20" fmla="*/ 3465759 w 4147961"/>
              <a:gd name="connsiteY20" fmla="*/ 4049507 h 8346397"/>
              <a:gd name="connsiteX21" fmla="*/ 3432422 w 4147961"/>
              <a:gd name="connsiteY21" fmla="*/ 4109038 h 8346397"/>
              <a:gd name="connsiteX22" fmla="*/ 3413372 w 4147961"/>
              <a:gd name="connsiteY22" fmla="*/ 4082845 h 8346397"/>
              <a:gd name="connsiteX23" fmla="*/ 3415752 w 4147961"/>
              <a:gd name="connsiteY23" fmla="*/ 4042363 h 8346397"/>
              <a:gd name="connsiteX24" fmla="*/ 3349078 w 4147961"/>
              <a:gd name="connsiteY24" fmla="*/ 4018551 h 8346397"/>
              <a:gd name="connsiteX25" fmla="*/ 3382416 w 4147961"/>
              <a:gd name="connsiteY25" fmla="*/ 3985213 h 8346397"/>
              <a:gd name="connsiteX26" fmla="*/ 3346697 w 4147961"/>
              <a:gd name="connsiteY26" fmla="*/ 3961401 h 8346397"/>
              <a:gd name="connsiteX27" fmla="*/ 3291928 w 4147961"/>
              <a:gd name="connsiteY27" fmla="*/ 3959020 h 8346397"/>
              <a:gd name="connsiteX28" fmla="*/ 3263352 w 4147961"/>
              <a:gd name="connsiteY28" fmla="*/ 3978070 h 8346397"/>
              <a:gd name="connsiteX29" fmla="*/ 3215727 w 4147961"/>
              <a:gd name="connsiteY29" fmla="*/ 3963782 h 8346397"/>
              <a:gd name="connsiteX30" fmla="*/ 3227633 w 4147961"/>
              <a:gd name="connsiteY30" fmla="*/ 3937588 h 8346397"/>
              <a:gd name="connsiteX31" fmla="*/ 3275259 w 4147961"/>
              <a:gd name="connsiteY31" fmla="*/ 3913776 h 8346397"/>
              <a:gd name="connsiteX32" fmla="*/ 3127621 w 4147961"/>
              <a:gd name="connsiteY32" fmla="*/ 3851863 h 8346397"/>
              <a:gd name="connsiteX33" fmla="*/ 2996652 w 4147961"/>
              <a:gd name="connsiteY33" fmla="*/ 3739945 h 8346397"/>
              <a:gd name="connsiteX34" fmla="*/ 2591839 w 4147961"/>
              <a:gd name="connsiteY34" fmla="*/ 3354183 h 8346397"/>
              <a:gd name="connsiteX35" fmla="*/ 2468015 w 4147961"/>
              <a:gd name="connsiteY35" fmla="*/ 3049382 h 8346397"/>
              <a:gd name="connsiteX36" fmla="*/ 2432296 w 4147961"/>
              <a:gd name="connsiteY36" fmla="*/ 2961276 h 8346397"/>
              <a:gd name="connsiteX37" fmla="*/ 2387052 w 4147961"/>
              <a:gd name="connsiteY37" fmla="*/ 2954132 h 8346397"/>
              <a:gd name="connsiteX38" fmla="*/ 2365621 w 4147961"/>
              <a:gd name="connsiteY38" fmla="*/ 2958895 h 8346397"/>
              <a:gd name="connsiteX39" fmla="*/ 2315615 w 4147961"/>
              <a:gd name="connsiteY39" fmla="*/ 2896982 h 8346397"/>
              <a:gd name="connsiteX40" fmla="*/ 2234652 w 4147961"/>
              <a:gd name="connsiteY40" fmla="*/ 2880313 h 8346397"/>
              <a:gd name="connsiteX41" fmla="*/ 2182265 w 4147961"/>
              <a:gd name="connsiteY41" fmla="*/ 2811257 h 8346397"/>
              <a:gd name="connsiteX42" fmla="*/ 2115590 w 4147961"/>
              <a:gd name="connsiteY42" fmla="*/ 2727913 h 8346397"/>
              <a:gd name="connsiteX43" fmla="*/ 2091777 w 4147961"/>
              <a:gd name="connsiteY43" fmla="*/ 2670763 h 8346397"/>
              <a:gd name="connsiteX44" fmla="*/ 2006845 w 4147961"/>
              <a:gd name="connsiteY44" fmla="*/ 2527095 h 8346397"/>
              <a:gd name="connsiteX45" fmla="*/ 1953665 w 4147961"/>
              <a:gd name="connsiteY45" fmla="*/ 2451688 h 8346397"/>
              <a:gd name="connsiteX46" fmla="*/ 2006052 w 4147961"/>
              <a:gd name="connsiteY46" fmla="*/ 2337388 h 8346397"/>
              <a:gd name="connsiteX47" fmla="*/ 2072727 w 4147961"/>
              <a:gd name="connsiteY47" fmla="*/ 2256426 h 8346397"/>
              <a:gd name="connsiteX48" fmla="*/ 2056058 w 4147961"/>
              <a:gd name="connsiteY48" fmla="*/ 2223088 h 8346397"/>
              <a:gd name="connsiteX49" fmla="*/ 2067965 w 4147961"/>
              <a:gd name="connsiteY49" fmla="*/ 2130220 h 8346397"/>
              <a:gd name="connsiteX50" fmla="*/ 2137021 w 4147961"/>
              <a:gd name="connsiteY50" fmla="*/ 1992107 h 8346397"/>
              <a:gd name="connsiteX51" fmla="*/ 2165596 w 4147961"/>
              <a:gd name="connsiteY51" fmla="*/ 1944482 h 8346397"/>
              <a:gd name="connsiteX52" fmla="*/ 2203696 w 4147961"/>
              <a:gd name="connsiteY52" fmla="*/ 1937338 h 8346397"/>
              <a:gd name="connsiteX53" fmla="*/ 2198933 w 4147961"/>
              <a:gd name="connsiteY53" fmla="*/ 1906382 h 8346397"/>
              <a:gd name="connsiteX54" fmla="*/ 2406102 w 4147961"/>
              <a:gd name="connsiteY54" fmla="*/ 1782557 h 8346397"/>
              <a:gd name="connsiteX55" fmla="*/ 2494208 w 4147961"/>
              <a:gd name="connsiteY55" fmla="*/ 1715882 h 8346397"/>
              <a:gd name="connsiteX56" fmla="*/ 2513258 w 4147961"/>
              <a:gd name="connsiteY56" fmla="*/ 1630157 h 8346397"/>
              <a:gd name="connsiteX57" fmla="*/ 2522784 w 4147961"/>
              <a:gd name="connsiteY57" fmla="*/ 1584913 h 8346397"/>
              <a:gd name="connsiteX58" fmla="*/ 2577552 w 4147961"/>
              <a:gd name="connsiteY58" fmla="*/ 1527763 h 8346397"/>
              <a:gd name="connsiteX59" fmla="*/ 2606127 w 4147961"/>
              <a:gd name="connsiteY59" fmla="*/ 1499188 h 8346397"/>
              <a:gd name="connsiteX60" fmla="*/ 2634702 w 4147961"/>
              <a:gd name="connsiteY60" fmla="*/ 1492045 h 8346397"/>
              <a:gd name="connsiteX61" fmla="*/ 2672802 w 4147961"/>
              <a:gd name="connsiteY61" fmla="*/ 1368220 h 8346397"/>
              <a:gd name="connsiteX62" fmla="*/ 2806153 w 4147961"/>
              <a:gd name="connsiteY62" fmla="*/ 1334883 h 8346397"/>
              <a:gd name="connsiteX63" fmla="*/ 2944265 w 4147961"/>
              <a:gd name="connsiteY63" fmla="*/ 1325357 h 8346397"/>
              <a:gd name="connsiteX64" fmla="*/ 2968077 w 4147961"/>
              <a:gd name="connsiteY64" fmla="*/ 1206295 h 8346397"/>
              <a:gd name="connsiteX65" fmla="*/ 3049040 w 4147961"/>
              <a:gd name="connsiteY65" fmla="*/ 1169783 h 8346397"/>
              <a:gd name="connsiteX66" fmla="*/ 3153814 w 4147961"/>
              <a:gd name="connsiteY66" fmla="*/ 1125332 h 8346397"/>
              <a:gd name="connsiteX67" fmla="*/ 3225252 w 4147961"/>
              <a:gd name="connsiteY67" fmla="*/ 1049132 h 8346397"/>
              <a:gd name="connsiteX68" fmla="*/ 3310977 w 4147961"/>
              <a:gd name="connsiteY68" fmla="*/ 996745 h 8346397"/>
              <a:gd name="connsiteX69" fmla="*/ 3056977 w 4147961"/>
              <a:gd name="connsiteY69" fmla="*/ 982457 h 8346397"/>
              <a:gd name="connsiteX70" fmla="*/ 2958552 w 4147961"/>
              <a:gd name="connsiteY70" fmla="*/ 976107 h 8346397"/>
              <a:gd name="connsiteX71" fmla="*/ 2926802 w 4147961"/>
              <a:gd name="connsiteY71" fmla="*/ 906257 h 8346397"/>
              <a:gd name="connsiteX72" fmla="*/ 2866477 w 4147961"/>
              <a:gd name="connsiteY72" fmla="*/ 893559 h 8346397"/>
              <a:gd name="connsiteX73" fmla="*/ 2799802 w 4147961"/>
              <a:gd name="connsiteY73" fmla="*/ 874507 h 8346397"/>
              <a:gd name="connsiteX74" fmla="*/ 2761702 w 4147961"/>
              <a:gd name="connsiteY74" fmla="*/ 807832 h 8346397"/>
              <a:gd name="connsiteX75" fmla="*/ 2609302 w 4147961"/>
              <a:gd name="connsiteY75" fmla="*/ 760207 h 8346397"/>
              <a:gd name="connsiteX76" fmla="*/ 2580727 w 4147961"/>
              <a:gd name="connsiteY76" fmla="*/ 604632 h 8346397"/>
              <a:gd name="connsiteX77" fmla="*/ 2526752 w 4147961"/>
              <a:gd name="connsiteY77" fmla="*/ 531609 h 8346397"/>
              <a:gd name="connsiteX78" fmla="*/ 2596602 w 4147961"/>
              <a:gd name="connsiteY78" fmla="*/ 407782 h 8346397"/>
              <a:gd name="connsiteX79" fmla="*/ 2629939 w 4147961"/>
              <a:gd name="connsiteY79" fmla="*/ 310947 h 8346397"/>
              <a:gd name="connsiteX80" fmla="*/ 2517227 w 4147961"/>
              <a:gd name="connsiteY80" fmla="*/ 239507 h 8346397"/>
              <a:gd name="connsiteX81" fmla="*/ 2402927 w 4147961"/>
              <a:gd name="connsiteY81" fmla="*/ 271257 h 8346397"/>
              <a:gd name="connsiteX82" fmla="*/ 2275927 w 4147961"/>
              <a:gd name="connsiteY82" fmla="*/ 198232 h 8346397"/>
              <a:gd name="connsiteX83" fmla="*/ 2133052 w 4147961"/>
              <a:gd name="connsiteY83" fmla="*/ 233157 h 8346397"/>
              <a:gd name="connsiteX84" fmla="*/ 1913977 w 4147961"/>
              <a:gd name="connsiteY84" fmla="*/ 36309 h 8346397"/>
              <a:gd name="connsiteX85" fmla="*/ 1777452 w 4147961"/>
              <a:gd name="connsiteY85" fmla="*/ 13289 h 8346397"/>
              <a:gd name="connsiteX86" fmla="*/ 1703633 w 4147961"/>
              <a:gd name="connsiteY86" fmla="*/ 41864 h 8346397"/>
              <a:gd name="connsiteX87" fmla="*/ 1615527 w 4147961"/>
              <a:gd name="connsiteY87" fmla="*/ 75203 h 8346397"/>
              <a:gd name="connsiteX88" fmla="*/ 1515515 w 4147961"/>
              <a:gd name="connsiteY88" fmla="*/ 129971 h 8346397"/>
              <a:gd name="connsiteX89" fmla="*/ 1525040 w 4147961"/>
              <a:gd name="connsiteY89" fmla="*/ 194264 h 8346397"/>
              <a:gd name="connsiteX90" fmla="*/ 1505990 w 4147961"/>
              <a:gd name="connsiteY90" fmla="*/ 251415 h 8346397"/>
              <a:gd name="connsiteX91" fmla="*/ 1413121 w 4147961"/>
              <a:gd name="connsiteY91" fmla="*/ 270464 h 8346397"/>
              <a:gd name="connsiteX92" fmla="*/ 1339302 w 4147961"/>
              <a:gd name="connsiteY92" fmla="*/ 306184 h 8346397"/>
              <a:gd name="connsiteX93" fmla="*/ 1260721 w 4147961"/>
              <a:gd name="connsiteY93" fmla="*/ 346665 h 8346397"/>
              <a:gd name="connsiteX94" fmla="*/ 1191665 w 4147961"/>
              <a:gd name="connsiteY94" fmla="*/ 272847 h 8346397"/>
              <a:gd name="connsiteX95" fmla="*/ 1082127 w 4147961"/>
              <a:gd name="connsiteY95" fmla="*/ 353809 h 8346397"/>
              <a:gd name="connsiteX96" fmla="*/ 1020215 w 4147961"/>
              <a:gd name="connsiteY96" fmla="*/ 420484 h 8346397"/>
              <a:gd name="connsiteX97" fmla="*/ 858290 w 4147961"/>
              <a:gd name="connsiteY97" fmla="*/ 301422 h 8346397"/>
              <a:gd name="connsiteX98" fmla="*/ 796377 w 4147961"/>
              <a:gd name="connsiteY98" fmla="*/ 406196 h 8346397"/>
              <a:gd name="connsiteX99" fmla="*/ 755896 w 4147961"/>
              <a:gd name="connsiteY99" fmla="*/ 341903 h 8346397"/>
              <a:gd name="connsiteX100" fmla="*/ 689221 w 4147961"/>
              <a:gd name="connsiteY100" fmla="*/ 270465 h 8346397"/>
              <a:gd name="connsiteX101" fmla="*/ 667790 w 4147961"/>
              <a:gd name="connsiteY101" fmla="*/ 313328 h 8346397"/>
              <a:gd name="connsiteX102" fmla="*/ 620165 w 4147961"/>
              <a:gd name="connsiteY102" fmla="*/ 382384 h 8346397"/>
              <a:gd name="connsiteX103" fmla="*/ 589208 w 4147961"/>
              <a:gd name="connsiteY103" fmla="*/ 396672 h 8346397"/>
              <a:gd name="connsiteX104" fmla="*/ 498721 w 4147961"/>
              <a:gd name="connsiteY104" fmla="*/ 482397 h 8346397"/>
              <a:gd name="connsiteX105" fmla="*/ 396327 w 4147961"/>
              <a:gd name="connsiteY105" fmla="*/ 380003 h 8346397"/>
              <a:gd name="connsiteX106" fmla="*/ 243927 w 4147961"/>
              <a:gd name="connsiteY106" fmla="*/ 294278 h 8346397"/>
              <a:gd name="connsiteX107" fmla="*/ 174871 w 4147961"/>
              <a:gd name="connsiteY107" fmla="*/ 327615 h 8346397"/>
              <a:gd name="connsiteX108" fmla="*/ 127246 w 4147961"/>
              <a:gd name="connsiteY108" fmla="*/ 410959 h 8346397"/>
              <a:gd name="connsiteX109" fmla="*/ 43902 w 4147961"/>
              <a:gd name="connsiteY109" fmla="*/ 472872 h 8346397"/>
              <a:gd name="connsiteX110" fmla="*/ 8183 w 4147961"/>
              <a:gd name="connsiteY110" fmla="*/ 484778 h 8346397"/>
              <a:gd name="connsiteX111" fmla="*/ 198683 w 4147961"/>
              <a:gd name="connsiteY111" fmla="*/ 689565 h 8346397"/>
              <a:gd name="connsiteX112" fmla="*/ 265359 w 4147961"/>
              <a:gd name="connsiteY112" fmla="*/ 706234 h 8346397"/>
              <a:gd name="connsiteX113" fmla="*/ 298697 w 4147961"/>
              <a:gd name="connsiteY113" fmla="*/ 730047 h 8346397"/>
              <a:gd name="connsiteX114" fmla="*/ 296315 w 4147961"/>
              <a:gd name="connsiteY114" fmla="*/ 901496 h 8346397"/>
              <a:gd name="connsiteX115" fmla="*/ 362990 w 4147961"/>
              <a:gd name="connsiteY115" fmla="*/ 906259 h 8346397"/>
              <a:gd name="connsiteX116" fmla="*/ 401090 w 4147961"/>
              <a:gd name="connsiteY116" fmla="*/ 856253 h 8346397"/>
              <a:gd name="connsiteX117" fmla="*/ 482052 w 4147961"/>
              <a:gd name="connsiteY117" fmla="*/ 894353 h 8346397"/>
              <a:gd name="connsiteX118" fmla="*/ 420140 w 4147961"/>
              <a:gd name="connsiteY118" fmla="*/ 1039609 h 8346397"/>
              <a:gd name="connsiteX119" fmla="*/ 434427 w 4147961"/>
              <a:gd name="connsiteY119" fmla="*/ 1087234 h 8346397"/>
              <a:gd name="connsiteX120" fmla="*/ 379658 w 4147961"/>
              <a:gd name="connsiteY120" fmla="*/ 1139622 h 8346397"/>
              <a:gd name="connsiteX121" fmla="*/ 415377 w 4147961"/>
              <a:gd name="connsiteY121" fmla="*/ 1168196 h 8346397"/>
              <a:gd name="connsiteX122" fmla="*/ 486815 w 4147961"/>
              <a:gd name="connsiteY122" fmla="*/ 1256303 h 8346397"/>
              <a:gd name="connsiteX123" fmla="*/ 527296 w 4147961"/>
              <a:gd name="connsiteY123" fmla="*/ 1344409 h 8346397"/>
              <a:gd name="connsiteX124" fmla="*/ 636833 w 4147961"/>
              <a:gd name="connsiteY124" fmla="*/ 1396797 h 8346397"/>
              <a:gd name="connsiteX125" fmla="*/ 746371 w 4147961"/>
              <a:gd name="connsiteY125" fmla="*/ 1420609 h 8346397"/>
              <a:gd name="connsiteX126" fmla="*/ 829715 w 4147961"/>
              <a:gd name="connsiteY126" fmla="*/ 1468234 h 8346397"/>
              <a:gd name="connsiteX127" fmla="*/ 913058 w 4147961"/>
              <a:gd name="connsiteY127" fmla="*/ 1442040 h 8346397"/>
              <a:gd name="connsiteX128" fmla="*/ 994021 w 4147961"/>
              <a:gd name="connsiteY128" fmla="*/ 1368222 h 8346397"/>
              <a:gd name="connsiteX129" fmla="*/ 1103558 w 4147961"/>
              <a:gd name="connsiteY129" fmla="*/ 1351553 h 8346397"/>
              <a:gd name="connsiteX130" fmla="*/ 1170233 w 4147961"/>
              <a:gd name="connsiteY130" fmla="*/ 1356315 h 8346397"/>
              <a:gd name="connsiteX131" fmla="*/ 1329777 w 4147961"/>
              <a:gd name="connsiteY131" fmla="*/ 1465853 h 8346397"/>
              <a:gd name="connsiteX132" fmla="*/ 1389308 w 4147961"/>
              <a:gd name="connsiteY132" fmla="*/ 1494428 h 8346397"/>
              <a:gd name="connsiteX133" fmla="*/ 1260721 w 4147961"/>
              <a:gd name="connsiteY133" fmla="*/ 1596822 h 8346397"/>
              <a:gd name="connsiteX134" fmla="*/ 1263102 w 4147961"/>
              <a:gd name="connsiteY134" fmla="*/ 1661115 h 8346397"/>
              <a:gd name="connsiteX135" fmla="*/ 1425027 w 4147961"/>
              <a:gd name="connsiteY135" fmla="*/ 1613490 h 8346397"/>
              <a:gd name="connsiteX136" fmla="*/ 1386927 w 4147961"/>
              <a:gd name="connsiteY136" fmla="*/ 1677784 h 8346397"/>
              <a:gd name="connsiteX137" fmla="*/ 1405977 w 4147961"/>
              <a:gd name="connsiteY137" fmla="*/ 1751603 h 8346397"/>
              <a:gd name="connsiteX138" fmla="*/ 1517896 w 4147961"/>
              <a:gd name="connsiteY138" fmla="*/ 1787322 h 8346397"/>
              <a:gd name="connsiteX139" fmla="*/ 1591715 w 4147961"/>
              <a:gd name="connsiteY139" fmla="*/ 1803990 h 8346397"/>
              <a:gd name="connsiteX140" fmla="*/ 1501227 w 4147961"/>
              <a:gd name="connsiteY140" fmla="*/ 1934959 h 8346397"/>
              <a:gd name="connsiteX141" fmla="*/ 1494083 w 4147961"/>
              <a:gd name="connsiteY141" fmla="*/ 1984965 h 8346397"/>
              <a:gd name="connsiteX142" fmla="*/ 1422646 w 4147961"/>
              <a:gd name="connsiteY142" fmla="*/ 2020684 h 8346397"/>
              <a:gd name="connsiteX143" fmla="*/ 1391690 w 4147961"/>
              <a:gd name="connsiteY143" fmla="*/ 2082597 h 8346397"/>
              <a:gd name="connsiteX144" fmla="*/ 1260721 w 4147961"/>
              <a:gd name="connsiteY144" fmla="*/ 2056403 h 8346397"/>
              <a:gd name="connsiteX145" fmla="*/ 1139277 w 4147961"/>
              <a:gd name="connsiteY145" fmla="*/ 2056402 h 8346397"/>
              <a:gd name="connsiteX146" fmla="*/ 1072602 w 4147961"/>
              <a:gd name="connsiteY146" fmla="*/ 2084978 h 8346397"/>
              <a:gd name="connsiteX147" fmla="*/ 1065458 w 4147961"/>
              <a:gd name="connsiteY147" fmla="*/ 2184990 h 8346397"/>
              <a:gd name="connsiteX148" fmla="*/ 977352 w 4147961"/>
              <a:gd name="connsiteY148" fmla="*/ 2273097 h 8346397"/>
              <a:gd name="connsiteX149" fmla="*/ 1120227 w 4147961"/>
              <a:gd name="connsiteY149" fmla="*/ 2335009 h 8346397"/>
              <a:gd name="connsiteX150" fmla="*/ 1170234 w 4147961"/>
              <a:gd name="connsiteY150" fmla="*/ 2370727 h 8346397"/>
              <a:gd name="connsiteX151" fmla="*/ 1222621 w 4147961"/>
              <a:gd name="connsiteY151" fmla="*/ 2387397 h 8346397"/>
              <a:gd name="connsiteX152" fmla="*/ 1272627 w 4147961"/>
              <a:gd name="connsiteY152" fmla="*/ 2437403 h 8346397"/>
              <a:gd name="connsiteX153" fmla="*/ 1329777 w 4147961"/>
              <a:gd name="connsiteY153" fmla="*/ 2458834 h 8346397"/>
              <a:gd name="connsiteX154" fmla="*/ 1422646 w 4147961"/>
              <a:gd name="connsiteY154" fmla="*/ 2535034 h 8346397"/>
              <a:gd name="connsiteX155" fmla="*/ 1508371 w 4147961"/>
              <a:gd name="connsiteY155" fmla="*/ 2568373 h 8346397"/>
              <a:gd name="connsiteX156" fmla="*/ 1641721 w 4147961"/>
              <a:gd name="connsiteY156" fmla="*/ 2716009 h 8346397"/>
              <a:gd name="connsiteX157" fmla="*/ 1725065 w 4147961"/>
              <a:gd name="connsiteY157" fmla="*/ 2870790 h 8346397"/>
              <a:gd name="connsiteX158" fmla="*/ 1850477 w 4147961"/>
              <a:gd name="connsiteY158" fmla="*/ 2931907 h 8346397"/>
              <a:gd name="connsiteX159" fmla="*/ 1896514 w 4147961"/>
              <a:gd name="connsiteY159" fmla="*/ 2977947 h 8346397"/>
              <a:gd name="connsiteX160" fmla="*/ 1927471 w 4147961"/>
              <a:gd name="connsiteY160" fmla="*/ 3082722 h 8346397"/>
              <a:gd name="connsiteX161" fmla="*/ 1989383 w 4147961"/>
              <a:gd name="connsiteY161" fmla="*/ 3185115 h 8346397"/>
              <a:gd name="connsiteX162" fmla="*/ 2051296 w 4147961"/>
              <a:gd name="connsiteY162" fmla="*/ 3223215 h 8346397"/>
              <a:gd name="connsiteX163" fmla="*/ 2182265 w 4147961"/>
              <a:gd name="connsiteY163" fmla="*/ 3370853 h 8346397"/>
              <a:gd name="connsiteX164" fmla="*/ 2325139 w 4147961"/>
              <a:gd name="connsiteY164" fmla="*/ 3447053 h 8346397"/>
              <a:gd name="connsiteX165" fmla="*/ 2384671 w 4147961"/>
              <a:gd name="connsiteY165" fmla="*/ 3532778 h 8346397"/>
              <a:gd name="connsiteX166" fmla="*/ 2432296 w 4147961"/>
              <a:gd name="connsiteY166" fmla="*/ 3599453 h 8346397"/>
              <a:gd name="connsiteX167" fmla="*/ 2479921 w 4147961"/>
              <a:gd name="connsiteY167" fmla="*/ 3589929 h 8346397"/>
              <a:gd name="connsiteX168" fmla="*/ 2484683 w 4147961"/>
              <a:gd name="connsiteY168" fmla="*/ 3742328 h 8346397"/>
              <a:gd name="connsiteX169" fmla="*/ 2537071 w 4147961"/>
              <a:gd name="connsiteY169" fmla="*/ 3835197 h 8346397"/>
              <a:gd name="connsiteX170" fmla="*/ 2529927 w 4147961"/>
              <a:gd name="connsiteY170" fmla="*/ 3873297 h 8346397"/>
              <a:gd name="connsiteX171" fmla="*/ 2598983 w 4147961"/>
              <a:gd name="connsiteY171" fmla="*/ 3909015 h 8346397"/>
              <a:gd name="connsiteX172" fmla="*/ 2656133 w 4147961"/>
              <a:gd name="connsiteY172" fmla="*/ 3854247 h 8346397"/>
              <a:gd name="connsiteX173" fmla="*/ 2689471 w 4147961"/>
              <a:gd name="connsiteY173" fmla="*/ 3937590 h 8346397"/>
              <a:gd name="connsiteX174" fmla="*/ 2734715 w 4147961"/>
              <a:gd name="connsiteY174" fmla="*/ 3982834 h 8346397"/>
              <a:gd name="connsiteX175" fmla="*/ 2808533 w 4147961"/>
              <a:gd name="connsiteY175" fmla="*/ 4006647 h 8346397"/>
              <a:gd name="connsiteX176" fmla="*/ 2860921 w 4147961"/>
              <a:gd name="connsiteY176" fmla="*/ 4075703 h 8346397"/>
              <a:gd name="connsiteX177" fmla="*/ 2946646 w 4147961"/>
              <a:gd name="connsiteY177" fmla="*/ 4130472 h 8346397"/>
              <a:gd name="connsiteX178" fmla="*/ 2999033 w 4147961"/>
              <a:gd name="connsiteY178" fmla="*/ 4163809 h 8346397"/>
              <a:gd name="connsiteX179" fmla="*/ 2870446 w 4147961"/>
              <a:gd name="connsiteY179" fmla="*/ 4256678 h 8346397"/>
              <a:gd name="connsiteX180" fmla="*/ 2868064 w 4147961"/>
              <a:gd name="connsiteY180" fmla="*/ 4311446 h 8346397"/>
              <a:gd name="connsiteX181" fmla="*/ 2970458 w 4147961"/>
              <a:gd name="connsiteY181" fmla="*/ 4428128 h 8346397"/>
              <a:gd name="connsiteX182" fmla="*/ 3065708 w 4147961"/>
              <a:gd name="connsiteY182" fmla="*/ 4490040 h 8346397"/>
              <a:gd name="connsiteX183" fmla="*/ 3096665 w 4147961"/>
              <a:gd name="connsiteY183" fmla="*/ 4528140 h 8346397"/>
              <a:gd name="connsiteX184" fmla="*/ 3082377 w 4147961"/>
              <a:gd name="connsiteY184" fmla="*/ 4609103 h 8346397"/>
              <a:gd name="connsiteX185" fmla="*/ 3077615 w 4147961"/>
              <a:gd name="connsiteY185" fmla="*/ 4692447 h 8346397"/>
              <a:gd name="connsiteX186" fmla="*/ 3034752 w 4147961"/>
              <a:gd name="connsiteY186" fmla="*/ 4701972 h 8346397"/>
              <a:gd name="connsiteX187" fmla="*/ 3008558 w 4147961"/>
              <a:gd name="connsiteY187" fmla="*/ 4718640 h 8346397"/>
              <a:gd name="connsiteX188" fmla="*/ 3053802 w 4147961"/>
              <a:gd name="connsiteY188" fmla="*/ 4795632 h 8346397"/>
              <a:gd name="connsiteX189" fmla="*/ 3037133 w 4147961"/>
              <a:gd name="connsiteY189" fmla="*/ 4868659 h 8346397"/>
              <a:gd name="connsiteX190" fmla="*/ 3020465 w 4147961"/>
              <a:gd name="connsiteY190" fmla="*/ 5004390 h 8346397"/>
              <a:gd name="connsiteX191" fmla="*/ 2982365 w 4147961"/>
              <a:gd name="connsiteY191" fmla="*/ 5044872 h 8346397"/>
              <a:gd name="connsiteX192" fmla="*/ 2965696 w 4147961"/>
              <a:gd name="connsiteY192" fmla="*/ 5166315 h 8346397"/>
              <a:gd name="connsiteX193" fmla="*/ 2937121 w 4147961"/>
              <a:gd name="connsiteY193" fmla="*/ 5285378 h 8346397"/>
              <a:gd name="connsiteX194" fmla="*/ 2989508 w 4147961"/>
              <a:gd name="connsiteY194" fmla="*/ 5302047 h 8346397"/>
              <a:gd name="connsiteX195" fmla="*/ 2987127 w 4147961"/>
              <a:gd name="connsiteY195" fmla="*/ 5347290 h 8346397"/>
              <a:gd name="connsiteX196" fmla="*/ 2984746 w 4147961"/>
              <a:gd name="connsiteY196" fmla="*/ 5402059 h 8346397"/>
              <a:gd name="connsiteX197" fmla="*/ 3041896 w 4147961"/>
              <a:gd name="connsiteY197" fmla="*/ 5471115 h 8346397"/>
              <a:gd name="connsiteX198" fmla="*/ 3089521 w 4147961"/>
              <a:gd name="connsiteY198" fmla="*/ 5597322 h 8346397"/>
              <a:gd name="connsiteX199" fmla="*/ 2996652 w 4147961"/>
              <a:gd name="connsiteY199" fmla="*/ 5887834 h 8346397"/>
              <a:gd name="connsiteX200" fmla="*/ 3018083 w 4147961"/>
              <a:gd name="connsiteY200" fmla="*/ 5942603 h 8346397"/>
              <a:gd name="connsiteX201" fmla="*/ 3044277 w 4147961"/>
              <a:gd name="connsiteY201" fmla="*/ 5994990 h 8346397"/>
              <a:gd name="connsiteX202" fmla="*/ 3049040 w 4147961"/>
              <a:gd name="connsiteY202" fmla="*/ 6099765 h 8346397"/>
              <a:gd name="connsiteX203" fmla="*/ 3028402 w 4147961"/>
              <a:gd name="connsiteY203" fmla="*/ 6195807 h 8346397"/>
              <a:gd name="connsiteX204" fmla="*/ 2956170 w 4147961"/>
              <a:gd name="connsiteY204" fmla="*/ 6259310 h 8346397"/>
              <a:gd name="connsiteX205" fmla="*/ 2920452 w 4147961"/>
              <a:gd name="connsiteY205" fmla="*/ 6240259 h 8346397"/>
              <a:gd name="connsiteX206" fmla="*/ 2849015 w 4147961"/>
              <a:gd name="connsiteY206" fmla="*/ 6252165 h 8346397"/>
              <a:gd name="connsiteX207" fmla="*/ 2713283 w 4147961"/>
              <a:gd name="connsiteY207" fmla="*/ 6364084 h 8346397"/>
              <a:gd name="connsiteX208" fmla="*/ 2606127 w 4147961"/>
              <a:gd name="connsiteY208" fmla="*/ 6349797 h 8346397"/>
              <a:gd name="connsiteX209" fmla="*/ 2575171 w 4147961"/>
              <a:gd name="connsiteY209" fmla="*/ 6378372 h 8346397"/>
              <a:gd name="connsiteX210" fmla="*/ 2508495 w 4147961"/>
              <a:gd name="connsiteY210" fmla="*/ 6423614 h 8346397"/>
              <a:gd name="connsiteX211" fmla="*/ 2391815 w 4147961"/>
              <a:gd name="connsiteY211" fmla="*/ 6411709 h 8346397"/>
              <a:gd name="connsiteX212" fmla="*/ 2368002 w 4147961"/>
              <a:gd name="connsiteY212" fmla="*/ 6528390 h 8346397"/>
              <a:gd name="connsiteX213" fmla="*/ 2363240 w 4147961"/>
              <a:gd name="connsiteY213" fmla="*/ 6564109 h 8346397"/>
              <a:gd name="connsiteX214" fmla="*/ 2339428 w 4147961"/>
              <a:gd name="connsiteY214" fmla="*/ 6583159 h 8346397"/>
              <a:gd name="connsiteX215" fmla="*/ 2141783 w 4147961"/>
              <a:gd name="connsiteY215" fmla="*/ 6535534 h 8346397"/>
              <a:gd name="connsiteX216" fmla="*/ 2103683 w 4147961"/>
              <a:gd name="connsiteY216" fmla="*/ 6587922 h 8346397"/>
              <a:gd name="connsiteX217" fmla="*/ 2072727 w 4147961"/>
              <a:gd name="connsiteY217" fmla="*/ 6683172 h 8346397"/>
              <a:gd name="connsiteX218" fmla="*/ 2039389 w 4147961"/>
              <a:gd name="connsiteY218" fmla="*/ 6747465 h 8346397"/>
              <a:gd name="connsiteX219" fmla="*/ 2051296 w 4147961"/>
              <a:gd name="connsiteY219" fmla="*/ 6809378 h 8346397"/>
              <a:gd name="connsiteX220" fmla="*/ 2184646 w 4147961"/>
              <a:gd name="connsiteY220" fmla="*/ 6921297 h 8346397"/>
              <a:gd name="connsiteX221" fmla="*/ 2253702 w 4147961"/>
              <a:gd name="connsiteY221" fmla="*/ 6954634 h 8346397"/>
              <a:gd name="connsiteX222" fmla="*/ 2237033 w 4147961"/>
              <a:gd name="connsiteY222" fmla="*/ 6978447 h 8346397"/>
              <a:gd name="connsiteX223" fmla="*/ 2201315 w 4147961"/>
              <a:gd name="connsiteY223" fmla="*/ 6997497 h 8346397"/>
              <a:gd name="connsiteX224" fmla="*/ 2234652 w 4147961"/>
              <a:gd name="connsiteY224" fmla="*/ 7073697 h 8346397"/>
              <a:gd name="connsiteX225" fmla="*/ 2203696 w 4147961"/>
              <a:gd name="connsiteY225" fmla="*/ 7095128 h 8346397"/>
              <a:gd name="connsiteX226" fmla="*/ 2098921 w 4147961"/>
              <a:gd name="connsiteY226" fmla="*/ 7033215 h 8346397"/>
              <a:gd name="connsiteX227" fmla="*/ 2056058 w 4147961"/>
              <a:gd name="connsiteY227" fmla="*/ 7059409 h 8346397"/>
              <a:gd name="connsiteX228" fmla="*/ 1996527 w 4147961"/>
              <a:gd name="connsiteY228" fmla="*/ 6957015 h 8346397"/>
              <a:gd name="connsiteX229" fmla="*/ 1879846 w 4147961"/>
              <a:gd name="connsiteY229" fmla="*/ 6983209 h 8346397"/>
              <a:gd name="connsiteX230" fmla="*/ 1815552 w 4147961"/>
              <a:gd name="connsiteY230" fmla="*/ 6987972 h 8346397"/>
              <a:gd name="connsiteX231" fmla="*/ 1765546 w 4147961"/>
              <a:gd name="connsiteY231" fmla="*/ 6983210 h 8346397"/>
              <a:gd name="connsiteX232" fmla="*/ 1708396 w 4147961"/>
              <a:gd name="connsiteY232" fmla="*/ 7028453 h 8346397"/>
              <a:gd name="connsiteX233" fmla="*/ 1529802 w 4147961"/>
              <a:gd name="connsiteY233" fmla="*/ 6987972 h 8346397"/>
              <a:gd name="connsiteX234" fmla="*/ 1553614 w 4147961"/>
              <a:gd name="connsiteY234" fmla="*/ 7114178 h 8346397"/>
              <a:gd name="connsiteX235" fmla="*/ 1477415 w 4147961"/>
              <a:gd name="connsiteY235" fmla="*/ 7159422 h 8346397"/>
              <a:gd name="connsiteX236" fmla="*/ 1415502 w 4147961"/>
              <a:gd name="connsiteY236" fmla="*/ 7226096 h 8346397"/>
              <a:gd name="connsiteX237" fmla="*/ 1265483 w 4147961"/>
              <a:gd name="connsiteY237" fmla="*/ 7218953 h 8346397"/>
              <a:gd name="connsiteX238" fmla="*/ 1213096 w 4147961"/>
              <a:gd name="connsiteY238" fmla="*/ 7328490 h 8346397"/>
              <a:gd name="connsiteX0" fmla="*/ 1244052 w 4179670"/>
              <a:gd name="connsiteY0" fmla="*/ 7386434 h 8346397"/>
              <a:gd name="connsiteX1" fmla="*/ 1561552 w 4179670"/>
              <a:gd name="connsiteY1" fmla="*/ 8332582 h 8346397"/>
              <a:gd name="connsiteX2" fmla="*/ 2679152 w 4179670"/>
              <a:gd name="connsiteY2" fmla="*/ 7418182 h 8346397"/>
              <a:gd name="connsiteX3" fmla="*/ 4076152 w 4179670"/>
              <a:gd name="connsiteY3" fmla="*/ 6491082 h 8346397"/>
              <a:gd name="connsiteX4" fmla="*/ 4072978 w 4179670"/>
              <a:gd name="connsiteY4" fmla="*/ 5335382 h 8346397"/>
              <a:gd name="connsiteX5" fmla="*/ 3990428 w 4179670"/>
              <a:gd name="connsiteY5" fmla="*/ 5034550 h 8346397"/>
              <a:gd name="connsiteX6" fmla="*/ 3922959 w 4179670"/>
              <a:gd name="connsiteY6" fmla="*/ 4816270 h 8346397"/>
              <a:gd name="connsiteX7" fmla="*/ 3887241 w 4179670"/>
              <a:gd name="connsiteY7" fmla="*/ 4682920 h 8346397"/>
              <a:gd name="connsiteX8" fmla="*/ 3851522 w 4179670"/>
              <a:gd name="connsiteY8" fmla="*/ 4642438 h 8346397"/>
              <a:gd name="connsiteX9" fmla="*/ 3887241 w 4179670"/>
              <a:gd name="connsiteY9" fmla="*/ 4578145 h 8346397"/>
              <a:gd name="connsiteX10" fmla="*/ 3839615 w 4179670"/>
              <a:gd name="connsiteY10" fmla="*/ 4499563 h 8346397"/>
              <a:gd name="connsiteX11" fmla="*/ 3780084 w 4179670"/>
              <a:gd name="connsiteY11" fmla="*/ 4492420 h 8346397"/>
              <a:gd name="connsiteX12" fmla="*/ 3732459 w 4179670"/>
              <a:gd name="connsiteY12" fmla="*/ 4449557 h 8346397"/>
              <a:gd name="connsiteX13" fmla="*/ 3687216 w 4179670"/>
              <a:gd name="connsiteY13" fmla="*/ 4466226 h 8346397"/>
              <a:gd name="connsiteX14" fmla="*/ 3668166 w 4179670"/>
              <a:gd name="connsiteY14" fmla="*/ 4368595 h 8346397"/>
              <a:gd name="connsiteX15" fmla="*/ 3501478 w 4179670"/>
              <a:gd name="connsiteY15" fmla="*/ 4166188 h 8346397"/>
              <a:gd name="connsiteX16" fmla="*/ 3496716 w 4179670"/>
              <a:gd name="connsiteY16" fmla="*/ 4139995 h 8346397"/>
              <a:gd name="connsiteX17" fmla="*/ 3494334 w 4179670"/>
              <a:gd name="connsiteY17" fmla="*/ 4113801 h 8346397"/>
              <a:gd name="connsiteX18" fmla="*/ 3544341 w 4179670"/>
              <a:gd name="connsiteY18" fmla="*/ 4101895 h 8346397"/>
              <a:gd name="connsiteX19" fmla="*/ 3553866 w 4179670"/>
              <a:gd name="connsiteY19" fmla="*/ 4075701 h 8346397"/>
              <a:gd name="connsiteX20" fmla="*/ 3515766 w 4179670"/>
              <a:gd name="connsiteY20" fmla="*/ 4056651 h 8346397"/>
              <a:gd name="connsiteX21" fmla="*/ 3465759 w 4179670"/>
              <a:gd name="connsiteY21" fmla="*/ 4049507 h 8346397"/>
              <a:gd name="connsiteX22" fmla="*/ 3432422 w 4179670"/>
              <a:gd name="connsiteY22" fmla="*/ 4109038 h 8346397"/>
              <a:gd name="connsiteX23" fmla="*/ 3413372 w 4179670"/>
              <a:gd name="connsiteY23" fmla="*/ 4082845 h 8346397"/>
              <a:gd name="connsiteX24" fmla="*/ 3415752 w 4179670"/>
              <a:gd name="connsiteY24" fmla="*/ 4042363 h 8346397"/>
              <a:gd name="connsiteX25" fmla="*/ 3349078 w 4179670"/>
              <a:gd name="connsiteY25" fmla="*/ 4018551 h 8346397"/>
              <a:gd name="connsiteX26" fmla="*/ 3382416 w 4179670"/>
              <a:gd name="connsiteY26" fmla="*/ 3985213 h 8346397"/>
              <a:gd name="connsiteX27" fmla="*/ 3346697 w 4179670"/>
              <a:gd name="connsiteY27" fmla="*/ 3961401 h 8346397"/>
              <a:gd name="connsiteX28" fmla="*/ 3291928 w 4179670"/>
              <a:gd name="connsiteY28" fmla="*/ 3959020 h 8346397"/>
              <a:gd name="connsiteX29" fmla="*/ 3263352 w 4179670"/>
              <a:gd name="connsiteY29" fmla="*/ 3978070 h 8346397"/>
              <a:gd name="connsiteX30" fmla="*/ 3215727 w 4179670"/>
              <a:gd name="connsiteY30" fmla="*/ 3963782 h 8346397"/>
              <a:gd name="connsiteX31" fmla="*/ 3227633 w 4179670"/>
              <a:gd name="connsiteY31" fmla="*/ 3937588 h 8346397"/>
              <a:gd name="connsiteX32" fmla="*/ 3275259 w 4179670"/>
              <a:gd name="connsiteY32" fmla="*/ 3913776 h 8346397"/>
              <a:gd name="connsiteX33" fmla="*/ 3127621 w 4179670"/>
              <a:gd name="connsiteY33" fmla="*/ 3851863 h 8346397"/>
              <a:gd name="connsiteX34" fmla="*/ 2996652 w 4179670"/>
              <a:gd name="connsiteY34" fmla="*/ 3739945 h 8346397"/>
              <a:gd name="connsiteX35" fmla="*/ 2591839 w 4179670"/>
              <a:gd name="connsiteY35" fmla="*/ 3354183 h 8346397"/>
              <a:gd name="connsiteX36" fmla="*/ 2468015 w 4179670"/>
              <a:gd name="connsiteY36" fmla="*/ 3049382 h 8346397"/>
              <a:gd name="connsiteX37" fmla="*/ 2432296 w 4179670"/>
              <a:gd name="connsiteY37" fmla="*/ 2961276 h 8346397"/>
              <a:gd name="connsiteX38" fmla="*/ 2387052 w 4179670"/>
              <a:gd name="connsiteY38" fmla="*/ 2954132 h 8346397"/>
              <a:gd name="connsiteX39" fmla="*/ 2365621 w 4179670"/>
              <a:gd name="connsiteY39" fmla="*/ 2958895 h 8346397"/>
              <a:gd name="connsiteX40" fmla="*/ 2315615 w 4179670"/>
              <a:gd name="connsiteY40" fmla="*/ 2896982 h 8346397"/>
              <a:gd name="connsiteX41" fmla="*/ 2234652 w 4179670"/>
              <a:gd name="connsiteY41" fmla="*/ 2880313 h 8346397"/>
              <a:gd name="connsiteX42" fmla="*/ 2182265 w 4179670"/>
              <a:gd name="connsiteY42" fmla="*/ 2811257 h 8346397"/>
              <a:gd name="connsiteX43" fmla="*/ 2115590 w 4179670"/>
              <a:gd name="connsiteY43" fmla="*/ 2727913 h 8346397"/>
              <a:gd name="connsiteX44" fmla="*/ 2091777 w 4179670"/>
              <a:gd name="connsiteY44" fmla="*/ 2670763 h 8346397"/>
              <a:gd name="connsiteX45" fmla="*/ 2006845 w 4179670"/>
              <a:gd name="connsiteY45" fmla="*/ 2527095 h 8346397"/>
              <a:gd name="connsiteX46" fmla="*/ 1953665 w 4179670"/>
              <a:gd name="connsiteY46" fmla="*/ 2451688 h 8346397"/>
              <a:gd name="connsiteX47" fmla="*/ 2006052 w 4179670"/>
              <a:gd name="connsiteY47" fmla="*/ 2337388 h 8346397"/>
              <a:gd name="connsiteX48" fmla="*/ 2072727 w 4179670"/>
              <a:gd name="connsiteY48" fmla="*/ 2256426 h 8346397"/>
              <a:gd name="connsiteX49" fmla="*/ 2056058 w 4179670"/>
              <a:gd name="connsiteY49" fmla="*/ 2223088 h 8346397"/>
              <a:gd name="connsiteX50" fmla="*/ 2067965 w 4179670"/>
              <a:gd name="connsiteY50" fmla="*/ 2130220 h 8346397"/>
              <a:gd name="connsiteX51" fmla="*/ 2137021 w 4179670"/>
              <a:gd name="connsiteY51" fmla="*/ 1992107 h 8346397"/>
              <a:gd name="connsiteX52" fmla="*/ 2165596 w 4179670"/>
              <a:gd name="connsiteY52" fmla="*/ 1944482 h 8346397"/>
              <a:gd name="connsiteX53" fmla="*/ 2203696 w 4179670"/>
              <a:gd name="connsiteY53" fmla="*/ 1937338 h 8346397"/>
              <a:gd name="connsiteX54" fmla="*/ 2198933 w 4179670"/>
              <a:gd name="connsiteY54" fmla="*/ 1906382 h 8346397"/>
              <a:gd name="connsiteX55" fmla="*/ 2406102 w 4179670"/>
              <a:gd name="connsiteY55" fmla="*/ 1782557 h 8346397"/>
              <a:gd name="connsiteX56" fmla="*/ 2494208 w 4179670"/>
              <a:gd name="connsiteY56" fmla="*/ 1715882 h 8346397"/>
              <a:gd name="connsiteX57" fmla="*/ 2513258 w 4179670"/>
              <a:gd name="connsiteY57" fmla="*/ 1630157 h 8346397"/>
              <a:gd name="connsiteX58" fmla="*/ 2522784 w 4179670"/>
              <a:gd name="connsiteY58" fmla="*/ 1584913 h 8346397"/>
              <a:gd name="connsiteX59" fmla="*/ 2577552 w 4179670"/>
              <a:gd name="connsiteY59" fmla="*/ 1527763 h 8346397"/>
              <a:gd name="connsiteX60" fmla="*/ 2606127 w 4179670"/>
              <a:gd name="connsiteY60" fmla="*/ 1499188 h 8346397"/>
              <a:gd name="connsiteX61" fmla="*/ 2634702 w 4179670"/>
              <a:gd name="connsiteY61" fmla="*/ 1492045 h 8346397"/>
              <a:gd name="connsiteX62" fmla="*/ 2672802 w 4179670"/>
              <a:gd name="connsiteY62" fmla="*/ 1368220 h 8346397"/>
              <a:gd name="connsiteX63" fmla="*/ 2806153 w 4179670"/>
              <a:gd name="connsiteY63" fmla="*/ 1334883 h 8346397"/>
              <a:gd name="connsiteX64" fmla="*/ 2944265 w 4179670"/>
              <a:gd name="connsiteY64" fmla="*/ 1325357 h 8346397"/>
              <a:gd name="connsiteX65" fmla="*/ 2968077 w 4179670"/>
              <a:gd name="connsiteY65" fmla="*/ 1206295 h 8346397"/>
              <a:gd name="connsiteX66" fmla="*/ 3049040 w 4179670"/>
              <a:gd name="connsiteY66" fmla="*/ 1169783 h 8346397"/>
              <a:gd name="connsiteX67" fmla="*/ 3153814 w 4179670"/>
              <a:gd name="connsiteY67" fmla="*/ 1125332 h 8346397"/>
              <a:gd name="connsiteX68" fmla="*/ 3225252 w 4179670"/>
              <a:gd name="connsiteY68" fmla="*/ 1049132 h 8346397"/>
              <a:gd name="connsiteX69" fmla="*/ 3310977 w 4179670"/>
              <a:gd name="connsiteY69" fmla="*/ 996745 h 8346397"/>
              <a:gd name="connsiteX70" fmla="*/ 3056977 w 4179670"/>
              <a:gd name="connsiteY70" fmla="*/ 982457 h 8346397"/>
              <a:gd name="connsiteX71" fmla="*/ 2958552 w 4179670"/>
              <a:gd name="connsiteY71" fmla="*/ 976107 h 8346397"/>
              <a:gd name="connsiteX72" fmla="*/ 2926802 w 4179670"/>
              <a:gd name="connsiteY72" fmla="*/ 906257 h 8346397"/>
              <a:gd name="connsiteX73" fmla="*/ 2866477 w 4179670"/>
              <a:gd name="connsiteY73" fmla="*/ 893559 h 8346397"/>
              <a:gd name="connsiteX74" fmla="*/ 2799802 w 4179670"/>
              <a:gd name="connsiteY74" fmla="*/ 874507 h 8346397"/>
              <a:gd name="connsiteX75" fmla="*/ 2761702 w 4179670"/>
              <a:gd name="connsiteY75" fmla="*/ 807832 h 8346397"/>
              <a:gd name="connsiteX76" fmla="*/ 2609302 w 4179670"/>
              <a:gd name="connsiteY76" fmla="*/ 760207 h 8346397"/>
              <a:gd name="connsiteX77" fmla="*/ 2580727 w 4179670"/>
              <a:gd name="connsiteY77" fmla="*/ 604632 h 8346397"/>
              <a:gd name="connsiteX78" fmla="*/ 2526752 w 4179670"/>
              <a:gd name="connsiteY78" fmla="*/ 531609 h 8346397"/>
              <a:gd name="connsiteX79" fmla="*/ 2596602 w 4179670"/>
              <a:gd name="connsiteY79" fmla="*/ 407782 h 8346397"/>
              <a:gd name="connsiteX80" fmla="*/ 2629939 w 4179670"/>
              <a:gd name="connsiteY80" fmla="*/ 310947 h 8346397"/>
              <a:gd name="connsiteX81" fmla="*/ 2517227 w 4179670"/>
              <a:gd name="connsiteY81" fmla="*/ 239507 h 8346397"/>
              <a:gd name="connsiteX82" fmla="*/ 2402927 w 4179670"/>
              <a:gd name="connsiteY82" fmla="*/ 271257 h 8346397"/>
              <a:gd name="connsiteX83" fmla="*/ 2275927 w 4179670"/>
              <a:gd name="connsiteY83" fmla="*/ 198232 h 8346397"/>
              <a:gd name="connsiteX84" fmla="*/ 2133052 w 4179670"/>
              <a:gd name="connsiteY84" fmla="*/ 233157 h 8346397"/>
              <a:gd name="connsiteX85" fmla="*/ 1913977 w 4179670"/>
              <a:gd name="connsiteY85" fmla="*/ 36309 h 8346397"/>
              <a:gd name="connsiteX86" fmla="*/ 1777452 w 4179670"/>
              <a:gd name="connsiteY86" fmla="*/ 13289 h 8346397"/>
              <a:gd name="connsiteX87" fmla="*/ 1703633 w 4179670"/>
              <a:gd name="connsiteY87" fmla="*/ 41864 h 8346397"/>
              <a:gd name="connsiteX88" fmla="*/ 1615527 w 4179670"/>
              <a:gd name="connsiteY88" fmla="*/ 75203 h 8346397"/>
              <a:gd name="connsiteX89" fmla="*/ 1515515 w 4179670"/>
              <a:gd name="connsiteY89" fmla="*/ 129971 h 8346397"/>
              <a:gd name="connsiteX90" fmla="*/ 1525040 w 4179670"/>
              <a:gd name="connsiteY90" fmla="*/ 194264 h 8346397"/>
              <a:gd name="connsiteX91" fmla="*/ 1505990 w 4179670"/>
              <a:gd name="connsiteY91" fmla="*/ 251415 h 8346397"/>
              <a:gd name="connsiteX92" fmla="*/ 1413121 w 4179670"/>
              <a:gd name="connsiteY92" fmla="*/ 270464 h 8346397"/>
              <a:gd name="connsiteX93" fmla="*/ 1339302 w 4179670"/>
              <a:gd name="connsiteY93" fmla="*/ 306184 h 8346397"/>
              <a:gd name="connsiteX94" fmla="*/ 1260721 w 4179670"/>
              <a:gd name="connsiteY94" fmla="*/ 346665 h 8346397"/>
              <a:gd name="connsiteX95" fmla="*/ 1191665 w 4179670"/>
              <a:gd name="connsiteY95" fmla="*/ 272847 h 8346397"/>
              <a:gd name="connsiteX96" fmla="*/ 1082127 w 4179670"/>
              <a:gd name="connsiteY96" fmla="*/ 353809 h 8346397"/>
              <a:gd name="connsiteX97" fmla="*/ 1020215 w 4179670"/>
              <a:gd name="connsiteY97" fmla="*/ 420484 h 8346397"/>
              <a:gd name="connsiteX98" fmla="*/ 858290 w 4179670"/>
              <a:gd name="connsiteY98" fmla="*/ 301422 h 8346397"/>
              <a:gd name="connsiteX99" fmla="*/ 796377 w 4179670"/>
              <a:gd name="connsiteY99" fmla="*/ 406196 h 8346397"/>
              <a:gd name="connsiteX100" fmla="*/ 755896 w 4179670"/>
              <a:gd name="connsiteY100" fmla="*/ 341903 h 8346397"/>
              <a:gd name="connsiteX101" fmla="*/ 689221 w 4179670"/>
              <a:gd name="connsiteY101" fmla="*/ 270465 h 8346397"/>
              <a:gd name="connsiteX102" fmla="*/ 667790 w 4179670"/>
              <a:gd name="connsiteY102" fmla="*/ 313328 h 8346397"/>
              <a:gd name="connsiteX103" fmla="*/ 620165 w 4179670"/>
              <a:gd name="connsiteY103" fmla="*/ 382384 h 8346397"/>
              <a:gd name="connsiteX104" fmla="*/ 589208 w 4179670"/>
              <a:gd name="connsiteY104" fmla="*/ 396672 h 8346397"/>
              <a:gd name="connsiteX105" fmla="*/ 498721 w 4179670"/>
              <a:gd name="connsiteY105" fmla="*/ 482397 h 8346397"/>
              <a:gd name="connsiteX106" fmla="*/ 396327 w 4179670"/>
              <a:gd name="connsiteY106" fmla="*/ 380003 h 8346397"/>
              <a:gd name="connsiteX107" fmla="*/ 243927 w 4179670"/>
              <a:gd name="connsiteY107" fmla="*/ 294278 h 8346397"/>
              <a:gd name="connsiteX108" fmla="*/ 174871 w 4179670"/>
              <a:gd name="connsiteY108" fmla="*/ 327615 h 8346397"/>
              <a:gd name="connsiteX109" fmla="*/ 127246 w 4179670"/>
              <a:gd name="connsiteY109" fmla="*/ 410959 h 8346397"/>
              <a:gd name="connsiteX110" fmla="*/ 43902 w 4179670"/>
              <a:gd name="connsiteY110" fmla="*/ 472872 h 8346397"/>
              <a:gd name="connsiteX111" fmla="*/ 8183 w 4179670"/>
              <a:gd name="connsiteY111" fmla="*/ 484778 h 8346397"/>
              <a:gd name="connsiteX112" fmla="*/ 198683 w 4179670"/>
              <a:gd name="connsiteY112" fmla="*/ 689565 h 8346397"/>
              <a:gd name="connsiteX113" fmla="*/ 265359 w 4179670"/>
              <a:gd name="connsiteY113" fmla="*/ 706234 h 8346397"/>
              <a:gd name="connsiteX114" fmla="*/ 298697 w 4179670"/>
              <a:gd name="connsiteY114" fmla="*/ 730047 h 8346397"/>
              <a:gd name="connsiteX115" fmla="*/ 296315 w 4179670"/>
              <a:gd name="connsiteY115" fmla="*/ 901496 h 8346397"/>
              <a:gd name="connsiteX116" fmla="*/ 362990 w 4179670"/>
              <a:gd name="connsiteY116" fmla="*/ 906259 h 8346397"/>
              <a:gd name="connsiteX117" fmla="*/ 401090 w 4179670"/>
              <a:gd name="connsiteY117" fmla="*/ 856253 h 8346397"/>
              <a:gd name="connsiteX118" fmla="*/ 482052 w 4179670"/>
              <a:gd name="connsiteY118" fmla="*/ 894353 h 8346397"/>
              <a:gd name="connsiteX119" fmla="*/ 420140 w 4179670"/>
              <a:gd name="connsiteY119" fmla="*/ 1039609 h 8346397"/>
              <a:gd name="connsiteX120" fmla="*/ 434427 w 4179670"/>
              <a:gd name="connsiteY120" fmla="*/ 1087234 h 8346397"/>
              <a:gd name="connsiteX121" fmla="*/ 379658 w 4179670"/>
              <a:gd name="connsiteY121" fmla="*/ 1139622 h 8346397"/>
              <a:gd name="connsiteX122" fmla="*/ 415377 w 4179670"/>
              <a:gd name="connsiteY122" fmla="*/ 1168196 h 8346397"/>
              <a:gd name="connsiteX123" fmla="*/ 486815 w 4179670"/>
              <a:gd name="connsiteY123" fmla="*/ 1256303 h 8346397"/>
              <a:gd name="connsiteX124" fmla="*/ 527296 w 4179670"/>
              <a:gd name="connsiteY124" fmla="*/ 1344409 h 8346397"/>
              <a:gd name="connsiteX125" fmla="*/ 636833 w 4179670"/>
              <a:gd name="connsiteY125" fmla="*/ 1396797 h 8346397"/>
              <a:gd name="connsiteX126" fmla="*/ 746371 w 4179670"/>
              <a:gd name="connsiteY126" fmla="*/ 1420609 h 8346397"/>
              <a:gd name="connsiteX127" fmla="*/ 829715 w 4179670"/>
              <a:gd name="connsiteY127" fmla="*/ 1468234 h 8346397"/>
              <a:gd name="connsiteX128" fmla="*/ 913058 w 4179670"/>
              <a:gd name="connsiteY128" fmla="*/ 1442040 h 8346397"/>
              <a:gd name="connsiteX129" fmla="*/ 994021 w 4179670"/>
              <a:gd name="connsiteY129" fmla="*/ 1368222 h 8346397"/>
              <a:gd name="connsiteX130" fmla="*/ 1103558 w 4179670"/>
              <a:gd name="connsiteY130" fmla="*/ 1351553 h 8346397"/>
              <a:gd name="connsiteX131" fmla="*/ 1170233 w 4179670"/>
              <a:gd name="connsiteY131" fmla="*/ 1356315 h 8346397"/>
              <a:gd name="connsiteX132" fmla="*/ 1329777 w 4179670"/>
              <a:gd name="connsiteY132" fmla="*/ 1465853 h 8346397"/>
              <a:gd name="connsiteX133" fmla="*/ 1389308 w 4179670"/>
              <a:gd name="connsiteY133" fmla="*/ 1494428 h 8346397"/>
              <a:gd name="connsiteX134" fmla="*/ 1260721 w 4179670"/>
              <a:gd name="connsiteY134" fmla="*/ 1596822 h 8346397"/>
              <a:gd name="connsiteX135" fmla="*/ 1263102 w 4179670"/>
              <a:gd name="connsiteY135" fmla="*/ 1661115 h 8346397"/>
              <a:gd name="connsiteX136" fmla="*/ 1425027 w 4179670"/>
              <a:gd name="connsiteY136" fmla="*/ 1613490 h 8346397"/>
              <a:gd name="connsiteX137" fmla="*/ 1386927 w 4179670"/>
              <a:gd name="connsiteY137" fmla="*/ 1677784 h 8346397"/>
              <a:gd name="connsiteX138" fmla="*/ 1405977 w 4179670"/>
              <a:gd name="connsiteY138" fmla="*/ 1751603 h 8346397"/>
              <a:gd name="connsiteX139" fmla="*/ 1517896 w 4179670"/>
              <a:gd name="connsiteY139" fmla="*/ 1787322 h 8346397"/>
              <a:gd name="connsiteX140" fmla="*/ 1591715 w 4179670"/>
              <a:gd name="connsiteY140" fmla="*/ 1803990 h 8346397"/>
              <a:gd name="connsiteX141" fmla="*/ 1501227 w 4179670"/>
              <a:gd name="connsiteY141" fmla="*/ 1934959 h 8346397"/>
              <a:gd name="connsiteX142" fmla="*/ 1494083 w 4179670"/>
              <a:gd name="connsiteY142" fmla="*/ 1984965 h 8346397"/>
              <a:gd name="connsiteX143" fmla="*/ 1422646 w 4179670"/>
              <a:gd name="connsiteY143" fmla="*/ 2020684 h 8346397"/>
              <a:gd name="connsiteX144" fmla="*/ 1391690 w 4179670"/>
              <a:gd name="connsiteY144" fmla="*/ 2082597 h 8346397"/>
              <a:gd name="connsiteX145" fmla="*/ 1260721 w 4179670"/>
              <a:gd name="connsiteY145" fmla="*/ 2056403 h 8346397"/>
              <a:gd name="connsiteX146" fmla="*/ 1139277 w 4179670"/>
              <a:gd name="connsiteY146" fmla="*/ 2056402 h 8346397"/>
              <a:gd name="connsiteX147" fmla="*/ 1072602 w 4179670"/>
              <a:gd name="connsiteY147" fmla="*/ 2084978 h 8346397"/>
              <a:gd name="connsiteX148" fmla="*/ 1065458 w 4179670"/>
              <a:gd name="connsiteY148" fmla="*/ 2184990 h 8346397"/>
              <a:gd name="connsiteX149" fmla="*/ 977352 w 4179670"/>
              <a:gd name="connsiteY149" fmla="*/ 2273097 h 8346397"/>
              <a:gd name="connsiteX150" fmla="*/ 1120227 w 4179670"/>
              <a:gd name="connsiteY150" fmla="*/ 2335009 h 8346397"/>
              <a:gd name="connsiteX151" fmla="*/ 1170234 w 4179670"/>
              <a:gd name="connsiteY151" fmla="*/ 2370727 h 8346397"/>
              <a:gd name="connsiteX152" fmla="*/ 1222621 w 4179670"/>
              <a:gd name="connsiteY152" fmla="*/ 2387397 h 8346397"/>
              <a:gd name="connsiteX153" fmla="*/ 1272627 w 4179670"/>
              <a:gd name="connsiteY153" fmla="*/ 2437403 h 8346397"/>
              <a:gd name="connsiteX154" fmla="*/ 1329777 w 4179670"/>
              <a:gd name="connsiteY154" fmla="*/ 2458834 h 8346397"/>
              <a:gd name="connsiteX155" fmla="*/ 1422646 w 4179670"/>
              <a:gd name="connsiteY155" fmla="*/ 2535034 h 8346397"/>
              <a:gd name="connsiteX156" fmla="*/ 1508371 w 4179670"/>
              <a:gd name="connsiteY156" fmla="*/ 2568373 h 8346397"/>
              <a:gd name="connsiteX157" fmla="*/ 1641721 w 4179670"/>
              <a:gd name="connsiteY157" fmla="*/ 2716009 h 8346397"/>
              <a:gd name="connsiteX158" fmla="*/ 1725065 w 4179670"/>
              <a:gd name="connsiteY158" fmla="*/ 2870790 h 8346397"/>
              <a:gd name="connsiteX159" fmla="*/ 1850477 w 4179670"/>
              <a:gd name="connsiteY159" fmla="*/ 2931907 h 8346397"/>
              <a:gd name="connsiteX160" fmla="*/ 1896514 w 4179670"/>
              <a:gd name="connsiteY160" fmla="*/ 2977947 h 8346397"/>
              <a:gd name="connsiteX161" fmla="*/ 1927471 w 4179670"/>
              <a:gd name="connsiteY161" fmla="*/ 3082722 h 8346397"/>
              <a:gd name="connsiteX162" fmla="*/ 1989383 w 4179670"/>
              <a:gd name="connsiteY162" fmla="*/ 3185115 h 8346397"/>
              <a:gd name="connsiteX163" fmla="*/ 2051296 w 4179670"/>
              <a:gd name="connsiteY163" fmla="*/ 3223215 h 8346397"/>
              <a:gd name="connsiteX164" fmla="*/ 2182265 w 4179670"/>
              <a:gd name="connsiteY164" fmla="*/ 3370853 h 8346397"/>
              <a:gd name="connsiteX165" fmla="*/ 2325139 w 4179670"/>
              <a:gd name="connsiteY165" fmla="*/ 3447053 h 8346397"/>
              <a:gd name="connsiteX166" fmla="*/ 2384671 w 4179670"/>
              <a:gd name="connsiteY166" fmla="*/ 3532778 h 8346397"/>
              <a:gd name="connsiteX167" fmla="*/ 2432296 w 4179670"/>
              <a:gd name="connsiteY167" fmla="*/ 3599453 h 8346397"/>
              <a:gd name="connsiteX168" fmla="*/ 2479921 w 4179670"/>
              <a:gd name="connsiteY168" fmla="*/ 3589929 h 8346397"/>
              <a:gd name="connsiteX169" fmla="*/ 2484683 w 4179670"/>
              <a:gd name="connsiteY169" fmla="*/ 3742328 h 8346397"/>
              <a:gd name="connsiteX170" fmla="*/ 2537071 w 4179670"/>
              <a:gd name="connsiteY170" fmla="*/ 3835197 h 8346397"/>
              <a:gd name="connsiteX171" fmla="*/ 2529927 w 4179670"/>
              <a:gd name="connsiteY171" fmla="*/ 3873297 h 8346397"/>
              <a:gd name="connsiteX172" fmla="*/ 2598983 w 4179670"/>
              <a:gd name="connsiteY172" fmla="*/ 3909015 h 8346397"/>
              <a:gd name="connsiteX173" fmla="*/ 2656133 w 4179670"/>
              <a:gd name="connsiteY173" fmla="*/ 3854247 h 8346397"/>
              <a:gd name="connsiteX174" fmla="*/ 2689471 w 4179670"/>
              <a:gd name="connsiteY174" fmla="*/ 3937590 h 8346397"/>
              <a:gd name="connsiteX175" fmla="*/ 2734715 w 4179670"/>
              <a:gd name="connsiteY175" fmla="*/ 3982834 h 8346397"/>
              <a:gd name="connsiteX176" fmla="*/ 2808533 w 4179670"/>
              <a:gd name="connsiteY176" fmla="*/ 4006647 h 8346397"/>
              <a:gd name="connsiteX177" fmla="*/ 2860921 w 4179670"/>
              <a:gd name="connsiteY177" fmla="*/ 4075703 h 8346397"/>
              <a:gd name="connsiteX178" fmla="*/ 2946646 w 4179670"/>
              <a:gd name="connsiteY178" fmla="*/ 4130472 h 8346397"/>
              <a:gd name="connsiteX179" fmla="*/ 2999033 w 4179670"/>
              <a:gd name="connsiteY179" fmla="*/ 4163809 h 8346397"/>
              <a:gd name="connsiteX180" fmla="*/ 2870446 w 4179670"/>
              <a:gd name="connsiteY180" fmla="*/ 4256678 h 8346397"/>
              <a:gd name="connsiteX181" fmla="*/ 2868064 w 4179670"/>
              <a:gd name="connsiteY181" fmla="*/ 4311446 h 8346397"/>
              <a:gd name="connsiteX182" fmla="*/ 2970458 w 4179670"/>
              <a:gd name="connsiteY182" fmla="*/ 4428128 h 8346397"/>
              <a:gd name="connsiteX183" fmla="*/ 3065708 w 4179670"/>
              <a:gd name="connsiteY183" fmla="*/ 4490040 h 8346397"/>
              <a:gd name="connsiteX184" fmla="*/ 3096665 w 4179670"/>
              <a:gd name="connsiteY184" fmla="*/ 4528140 h 8346397"/>
              <a:gd name="connsiteX185" fmla="*/ 3082377 w 4179670"/>
              <a:gd name="connsiteY185" fmla="*/ 4609103 h 8346397"/>
              <a:gd name="connsiteX186" fmla="*/ 3077615 w 4179670"/>
              <a:gd name="connsiteY186" fmla="*/ 4692447 h 8346397"/>
              <a:gd name="connsiteX187" fmla="*/ 3034752 w 4179670"/>
              <a:gd name="connsiteY187" fmla="*/ 4701972 h 8346397"/>
              <a:gd name="connsiteX188" fmla="*/ 3008558 w 4179670"/>
              <a:gd name="connsiteY188" fmla="*/ 4718640 h 8346397"/>
              <a:gd name="connsiteX189" fmla="*/ 3053802 w 4179670"/>
              <a:gd name="connsiteY189" fmla="*/ 4795632 h 8346397"/>
              <a:gd name="connsiteX190" fmla="*/ 3037133 w 4179670"/>
              <a:gd name="connsiteY190" fmla="*/ 4868659 h 8346397"/>
              <a:gd name="connsiteX191" fmla="*/ 3020465 w 4179670"/>
              <a:gd name="connsiteY191" fmla="*/ 5004390 h 8346397"/>
              <a:gd name="connsiteX192" fmla="*/ 2982365 w 4179670"/>
              <a:gd name="connsiteY192" fmla="*/ 5044872 h 8346397"/>
              <a:gd name="connsiteX193" fmla="*/ 2965696 w 4179670"/>
              <a:gd name="connsiteY193" fmla="*/ 5166315 h 8346397"/>
              <a:gd name="connsiteX194" fmla="*/ 2937121 w 4179670"/>
              <a:gd name="connsiteY194" fmla="*/ 5285378 h 8346397"/>
              <a:gd name="connsiteX195" fmla="*/ 2989508 w 4179670"/>
              <a:gd name="connsiteY195" fmla="*/ 5302047 h 8346397"/>
              <a:gd name="connsiteX196" fmla="*/ 2987127 w 4179670"/>
              <a:gd name="connsiteY196" fmla="*/ 5347290 h 8346397"/>
              <a:gd name="connsiteX197" fmla="*/ 2984746 w 4179670"/>
              <a:gd name="connsiteY197" fmla="*/ 5402059 h 8346397"/>
              <a:gd name="connsiteX198" fmla="*/ 3041896 w 4179670"/>
              <a:gd name="connsiteY198" fmla="*/ 5471115 h 8346397"/>
              <a:gd name="connsiteX199" fmla="*/ 3089521 w 4179670"/>
              <a:gd name="connsiteY199" fmla="*/ 5597322 h 8346397"/>
              <a:gd name="connsiteX200" fmla="*/ 2996652 w 4179670"/>
              <a:gd name="connsiteY200" fmla="*/ 5887834 h 8346397"/>
              <a:gd name="connsiteX201" fmla="*/ 3018083 w 4179670"/>
              <a:gd name="connsiteY201" fmla="*/ 5942603 h 8346397"/>
              <a:gd name="connsiteX202" fmla="*/ 3044277 w 4179670"/>
              <a:gd name="connsiteY202" fmla="*/ 5994990 h 8346397"/>
              <a:gd name="connsiteX203" fmla="*/ 3049040 w 4179670"/>
              <a:gd name="connsiteY203" fmla="*/ 6099765 h 8346397"/>
              <a:gd name="connsiteX204" fmla="*/ 3028402 w 4179670"/>
              <a:gd name="connsiteY204" fmla="*/ 6195807 h 8346397"/>
              <a:gd name="connsiteX205" fmla="*/ 2956170 w 4179670"/>
              <a:gd name="connsiteY205" fmla="*/ 6259310 h 8346397"/>
              <a:gd name="connsiteX206" fmla="*/ 2920452 w 4179670"/>
              <a:gd name="connsiteY206" fmla="*/ 6240259 h 8346397"/>
              <a:gd name="connsiteX207" fmla="*/ 2849015 w 4179670"/>
              <a:gd name="connsiteY207" fmla="*/ 6252165 h 8346397"/>
              <a:gd name="connsiteX208" fmla="*/ 2713283 w 4179670"/>
              <a:gd name="connsiteY208" fmla="*/ 6364084 h 8346397"/>
              <a:gd name="connsiteX209" fmla="*/ 2606127 w 4179670"/>
              <a:gd name="connsiteY209" fmla="*/ 6349797 h 8346397"/>
              <a:gd name="connsiteX210" fmla="*/ 2575171 w 4179670"/>
              <a:gd name="connsiteY210" fmla="*/ 6378372 h 8346397"/>
              <a:gd name="connsiteX211" fmla="*/ 2508495 w 4179670"/>
              <a:gd name="connsiteY211" fmla="*/ 6423614 h 8346397"/>
              <a:gd name="connsiteX212" fmla="*/ 2391815 w 4179670"/>
              <a:gd name="connsiteY212" fmla="*/ 6411709 h 8346397"/>
              <a:gd name="connsiteX213" fmla="*/ 2368002 w 4179670"/>
              <a:gd name="connsiteY213" fmla="*/ 6528390 h 8346397"/>
              <a:gd name="connsiteX214" fmla="*/ 2363240 w 4179670"/>
              <a:gd name="connsiteY214" fmla="*/ 6564109 h 8346397"/>
              <a:gd name="connsiteX215" fmla="*/ 2339428 w 4179670"/>
              <a:gd name="connsiteY215" fmla="*/ 6583159 h 8346397"/>
              <a:gd name="connsiteX216" fmla="*/ 2141783 w 4179670"/>
              <a:gd name="connsiteY216" fmla="*/ 6535534 h 8346397"/>
              <a:gd name="connsiteX217" fmla="*/ 2103683 w 4179670"/>
              <a:gd name="connsiteY217" fmla="*/ 6587922 h 8346397"/>
              <a:gd name="connsiteX218" fmla="*/ 2072727 w 4179670"/>
              <a:gd name="connsiteY218" fmla="*/ 6683172 h 8346397"/>
              <a:gd name="connsiteX219" fmla="*/ 2039389 w 4179670"/>
              <a:gd name="connsiteY219" fmla="*/ 6747465 h 8346397"/>
              <a:gd name="connsiteX220" fmla="*/ 2051296 w 4179670"/>
              <a:gd name="connsiteY220" fmla="*/ 6809378 h 8346397"/>
              <a:gd name="connsiteX221" fmla="*/ 2184646 w 4179670"/>
              <a:gd name="connsiteY221" fmla="*/ 6921297 h 8346397"/>
              <a:gd name="connsiteX222" fmla="*/ 2253702 w 4179670"/>
              <a:gd name="connsiteY222" fmla="*/ 6954634 h 8346397"/>
              <a:gd name="connsiteX223" fmla="*/ 2237033 w 4179670"/>
              <a:gd name="connsiteY223" fmla="*/ 6978447 h 8346397"/>
              <a:gd name="connsiteX224" fmla="*/ 2201315 w 4179670"/>
              <a:gd name="connsiteY224" fmla="*/ 6997497 h 8346397"/>
              <a:gd name="connsiteX225" fmla="*/ 2234652 w 4179670"/>
              <a:gd name="connsiteY225" fmla="*/ 7073697 h 8346397"/>
              <a:gd name="connsiteX226" fmla="*/ 2203696 w 4179670"/>
              <a:gd name="connsiteY226" fmla="*/ 7095128 h 8346397"/>
              <a:gd name="connsiteX227" fmla="*/ 2098921 w 4179670"/>
              <a:gd name="connsiteY227" fmla="*/ 7033215 h 8346397"/>
              <a:gd name="connsiteX228" fmla="*/ 2056058 w 4179670"/>
              <a:gd name="connsiteY228" fmla="*/ 7059409 h 8346397"/>
              <a:gd name="connsiteX229" fmla="*/ 1996527 w 4179670"/>
              <a:gd name="connsiteY229" fmla="*/ 6957015 h 8346397"/>
              <a:gd name="connsiteX230" fmla="*/ 1879846 w 4179670"/>
              <a:gd name="connsiteY230" fmla="*/ 6983209 h 8346397"/>
              <a:gd name="connsiteX231" fmla="*/ 1815552 w 4179670"/>
              <a:gd name="connsiteY231" fmla="*/ 6987972 h 8346397"/>
              <a:gd name="connsiteX232" fmla="*/ 1765546 w 4179670"/>
              <a:gd name="connsiteY232" fmla="*/ 6983210 h 8346397"/>
              <a:gd name="connsiteX233" fmla="*/ 1708396 w 4179670"/>
              <a:gd name="connsiteY233" fmla="*/ 7028453 h 8346397"/>
              <a:gd name="connsiteX234" fmla="*/ 1529802 w 4179670"/>
              <a:gd name="connsiteY234" fmla="*/ 6987972 h 8346397"/>
              <a:gd name="connsiteX235" fmla="*/ 1553614 w 4179670"/>
              <a:gd name="connsiteY235" fmla="*/ 7114178 h 8346397"/>
              <a:gd name="connsiteX236" fmla="*/ 1477415 w 4179670"/>
              <a:gd name="connsiteY236" fmla="*/ 7159422 h 8346397"/>
              <a:gd name="connsiteX237" fmla="*/ 1415502 w 4179670"/>
              <a:gd name="connsiteY237" fmla="*/ 7226096 h 8346397"/>
              <a:gd name="connsiteX238" fmla="*/ 1265483 w 4179670"/>
              <a:gd name="connsiteY238" fmla="*/ 7218953 h 8346397"/>
              <a:gd name="connsiteX239" fmla="*/ 1213096 w 4179670"/>
              <a:gd name="connsiteY239" fmla="*/ 7328490 h 8346397"/>
              <a:gd name="connsiteX0" fmla="*/ 1244052 w 4176971"/>
              <a:gd name="connsiteY0" fmla="*/ 7386434 h 8346397"/>
              <a:gd name="connsiteX1" fmla="*/ 1561552 w 4176971"/>
              <a:gd name="connsiteY1" fmla="*/ 8332582 h 8346397"/>
              <a:gd name="connsiteX2" fmla="*/ 2679152 w 4176971"/>
              <a:gd name="connsiteY2" fmla="*/ 7418182 h 8346397"/>
              <a:gd name="connsiteX3" fmla="*/ 4076152 w 4176971"/>
              <a:gd name="connsiteY3" fmla="*/ 6491082 h 8346397"/>
              <a:gd name="connsiteX4" fmla="*/ 4061071 w 4176971"/>
              <a:gd name="connsiteY4" fmla="*/ 5478257 h 8346397"/>
              <a:gd name="connsiteX5" fmla="*/ 4072978 w 4176971"/>
              <a:gd name="connsiteY5" fmla="*/ 5335382 h 8346397"/>
              <a:gd name="connsiteX6" fmla="*/ 3990428 w 4176971"/>
              <a:gd name="connsiteY6" fmla="*/ 5034550 h 8346397"/>
              <a:gd name="connsiteX7" fmla="*/ 3922959 w 4176971"/>
              <a:gd name="connsiteY7" fmla="*/ 4816270 h 8346397"/>
              <a:gd name="connsiteX8" fmla="*/ 3887241 w 4176971"/>
              <a:gd name="connsiteY8" fmla="*/ 4682920 h 8346397"/>
              <a:gd name="connsiteX9" fmla="*/ 3851522 w 4176971"/>
              <a:gd name="connsiteY9" fmla="*/ 4642438 h 8346397"/>
              <a:gd name="connsiteX10" fmla="*/ 3887241 w 4176971"/>
              <a:gd name="connsiteY10" fmla="*/ 4578145 h 8346397"/>
              <a:gd name="connsiteX11" fmla="*/ 3839615 w 4176971"/>
              <a:gd name="connsiteY11" fmla="*/ 4499563 h 8346397"/>
              <a:gd name="connsiteX12" fmla="*/ 3780084 w 4176971"/>
              <a:gd name="connsiteY12" fmla="*/ 4492420 h 8346397"/>
              <a:gd name="connsiteX13" fmla="*/ 3732459 w 4176971"/>
              <a:gd name="connsiteY13" fmla="*/ 4449557 h 8346397"/>
              <a:gd name="connsiteX14" fmla="*/ 3687216 w 4176971"/>
              <a:gd name="connsiteY14" fmla="*/ 4466226 h 8346397"/>
              <a:gd name="connsiteX15" fmla="*/ 3668166 w 4176971"/>
              <a:gd name="connsiteY15" fmla="*/ 4368595 h 8346397"/>
              <a:gd name="connsiteX16" fmla="*/ 3501478 w 4176971"/>
              <a:gd name="connsiteY16" fmla="*/ 4166188 h 8346397"/>
              <a:gd name="connsiteX17" fmla="*/ 3496716 w 4176971"/>
              <a:gd name="connsiteY17" fmla="*/ 4139995 h 8346397"/>
              <a:gd name="connsiteX18" fmla="*/ 3494334 w 4176971"/>
              <a:gd name="connsiteY18" fmla="*/ 4113801 h 8346397"/>
              <a:gd name="connsiteX19" fmla="*/ 3544341 w 4176971"/>
              <a:gd name="connsiteY19" fmla="*/ 4101895 h 8346397"/>
              <a:gd name="connsiteX20" fmla="*/ 3553866 w 4176971"/>
              <a:gd name="connsiteY20" fmla="*/ 4075701 h 8346397"/>
              <a:gd name="connsiteX21" fmla="*/ 3515766 w 4176971"/>
              <a:gd name="connsiteY21" fmla="*/ 4056651 h 8346397"/>
              <a:gd name="connsiteX22" fmla="*/ 3465759 w 4176971"/>
              <a:gd name="connsiteY22" fmla="*/ 4049507 h 8346397"/>
              <a:gd name="connsiteX23" fmla="*/ 3432422 w 4176971"/>
              <a:gd name="connsiteY23" fmla="*/ 4109038 h 8346397"/>
              <a:gd name="connsiteX24" fmla="*/ 3413372 w 4176971"/>
              <a:gd name="connsiteY24" fmla="*/ 4082845 h 8346397"/>
              <a:gd name="connsiteX25" fmla="*/ 3415752 w 4176971"/>
              <a:gd name="connsiteY25" fmla="*/ 4042363 h 8346397"/>
              <a:gd name="connsiteX26" fmla="*/ 3349078 w 4176971"/>
              <a:gd name="connsiteY26" fmla="*/ 4018551 h 8346397"/>
              <a:gd name="connsiteX27" fmla="*/ 3382416 w 4176971"/>
              <a:gd name="connsiteY27" fmla="*/ 3985213 h 8346397"/>
              <a:gd name="connsiteX28" fmla="*/ 3346697 w 4176971"/>
              <a:gd name="connsiteY28" fmla="*/ 3961401 h 8346397"/>
              <a:gd name="connsiteX29" fmla="*/ 3291928 w 4176971"/>
              <a:gd name="connsiteY29" fmla="*/ 3959020 h 8346397"/>
              <a:gd name="connsiteX30" fmla="*/ 3263352 w 4176971"/>
              <a:gd name="connsiteY30" fmla="*/ 3978070 h 8346397"/>
              <a:gd name="connsiteX31" fmla="*/ 3215727 w 4176971"/>
              <a:gd name="connsiteY31" fmla="*/ 3963782 h 8346397"/>
              <a:gd name="connsiteX32" fmla="*/ 3227633 w 4176971"/>
              <a:gd name="connsiteY32" fmla="*/ 3937588 h 8346397"/>
              <a:gd name="connsiteX33" fmla="*/ 3275259 w 4176971"/>
              <a:gd name="connsiteY33" fmla="*/ 3913776 h 8346397"/>
              <a:gd name="connsiteX34" fmla="*/ 3127621 w 4176971"/>
              <a:gd name="connsiteY34" fmla="*/ 3851863 h 8346397"/>
              <a:gd name="connsiteX35" fmla="*/ 2996652 w 4176971"/>
              <a:gd name="connsiteY35" fmla="*/ 3739945 h 8346397"/>
              <a:gd name="connsiteX36" fmla="*/ 2591839 w 4176971"/>
              <a:gd name="connsiteY36" fmla="*/ 3354183 h 8346397"/>
              <a:gd name="connsiteX37" fmla="*/ 2468015 w 4176971"/>
              <a:gd name="connsiteY37" fmla="*/ 3049382 h 8346397"/>
              <a:gd name="connsiteX38" fmla="*/ 2432296 w 4176971"/>
              <a:gd name="connsiteY38" fmla="*/ 2961276 h 8346397"/>
              <a:gd name="connsiteX39" fmla="*/ 2387052 w 4176971"/>
              <a:gd name="connsiteY39" fmla="*/ 2954132 h 8346397"/>
              <a:gd name="connsiteX40" fmla="*/ 2365621 w 4176971"/>
              <a:gd name="connsiteY40" fmla="*/ 2958895 h 8346397"/>
              <a:gd name="connsiteX41" fmla="*/ 2315615 w 4176971"/>
              <a:gd name="connsiteY41" fmla="*/ 2896982 h 8346397"/>
              <a:gd name="connsiteX42" fmla="*/ 2234652 w 4176971"/>
              <a:gd name="connsiteY42" fmla="*/ 2880313 h 8346397"/>
              <a:gd name="connsiteX43" fmla="*/ 2182265 w 4176971"/>
              <a:gd name="connsiteY43" fmla="*/ 2811257 h 8346397"/>
              <a:gd name="connsiteX44" fmla="*/ 2115590 w 4176971"/>
              <a:gd name="connsiteY44" fmla="*/ 2727913 h 8346397"/>
              <a:gd name="connsiteX45" fmla="*/ 2091777 w 4176971"/>
              <a:gd name="connsiteY45" fmla="*/ 2670763 h 8346397"/>
              <a:gd name="connsiteX46" fmla="*/ 2006845 w 4176971"/>
              <a:gd name="connsiteY46" fmla="*/ 2527095 h 8346397"/>
              <a:gd name="connsiteX47" fmla="*/ 1953665 w 4176971"/>
              <a:gd name="connsiteY47" fmla="*/ 2451688 h 8346397"/>
              <a:gd name="connsiteX48" fmla="*/ 2006052 w 4176971"/>
              <a:gd name="connsiteY48" fmla="*/ 2337388 h 8346397"/>
              <a:gd name="connsiteX49" fmla="*/ 2072727 w 4176971"/>
              <a:gd name="connsiteY49" fmla="*/ 2256426 h 8346397"/>
              <a:gd name="connsiteX50" fmla="*/ 2056058 w 4176971"/>
              <a:gd name="connsiteY50" fmla="*/ 2223088 h 8346397"/>
              <a:gd name="connsiteX51" fmla="*/ 2067965 w 4176971"/>
              <a:gd name="connsiteY51" fmla="*/ 2130220 h 8346397"/>
              <a:gd name="connsiteX52" fmla="*/ 2137021 w 4176971"/>
              <a:gd name="connsiteY52" fmla="*/ 1992107 h 8346397"/>
              <a:gd name="connsiteX53" fmla="*/ 2165596 w 4176971"/>
              <a:gd name="connsiteY53" fmla="*/ 1944482 h 8346397"/>
              <a:gd name="connsiteX54" fmla="*/ 2203696 w 4176971"/>
              <a:gd name="connsiteY54" fmla="*/ 1937338 h 8346397"/>
              <a:gd name="connsiteX55" fmla="*/ 2198933 w 4176971"/>
              <a:gd name="connsiteY55" fmla="*/ 1906382 h 8346397"/>
              <a:gd name="connsiteX56" fmla="*/ 2406102 w 4176971"/>
              <a:gd name="connsiteY56" fmla="*/ 1782557 h 8346397"/>
              <a:gd name="connsiteX57" fmla="*/ 2494208 w 4176971"/>
              <a:gd name="connsiteY57" fmla="*/ 1715882 h 8346397"/>
              <a:gd name="connsiteX58" fmla="*/ 2513258 w 4176971"/>
              <a:gd name="connsiteY58" fmla="*/ 1630157 h 8346397"/>
              <a:gd name="connsiteX59" fmla="*/ 2522784 w 4176971"/>
              <a:gd name="connsiteY59" fmla="*/ 1584913 h 8346397"/>
              <a:gd name="connsiteX60" fmla="*/ 2577552 w 4176971"/>
              <a:gd name="connsiteY60" fmla="*/ 1527763 h 8346397"/>
              <a:gd name="connsiteX61" fmla="*/ 2606127 w 4176971"/>
              <a:gd name="connsiteY61" fmla="*/ 1499188 h 8346397"/>
              <a:gd name="connsiteX62" fmla="*/ 2634702 w 4176971"/>
              <a:gd name="connsiteY62" fmla="*/ 1492045 h 8346397"/>
              <a:gd name="connsiteX63" fmla="*/ 2672802 w 4176971"/>
              <a:gd name="connsiteY63" fmla="*/ 1368220 h 8346397"/>
              <a:gd name="connsiteX64" fmla="*/ 2806153 w 4176971"/>
              <a:gd name="connsiteY64" fmla="*/ 1334883 h 8346397"/>
              <a:gd name="connsiteX65" fmla="*/ 2944265 w 4176971"/>
              <a:gd name="connsiteY65" fmla="*/ 1325357 h 8346397"/>
              <a:gd name="connsiteX66" fmla="*/ 2968077 w 4176971"/>
              <a:gd name="connsiteY66" fmla="*/ 1206295 h 8346397"/>
              <a:gd name="connsiteX67" fmla="*/ 3049040 w 4176971"/>
              <a:gd name="connsiteY67" fmla="*/ 1169783 h 8346397"/>
              <a:gd name="connsiteX68" fmla="*/ 3153814 w 4176971"/>
              <a:gd name="connsiteY68" fmla="*/ 1125332 h 8346397"/>
              <a:gd name="connsiteX69" fmla="*/ 3225252 w 4176971"/>
              <a:gd name="connsiteY69" fmla="*/ 1049132 h 8346397"/>
              <a:gd name="connsiteX70" fmla="*/ 3310977 w 4176971"/>
              <a:gd name="connsiteY70" fmla="*/ 996745 h 8346397"/>
              <a:gd name="connsiteX71" fmla="*/ 3056977 w 4176971"/>
              <a:gd name="connsiteY71" fmla="*/ 982457 h 8346397"/>
              <a:gd name="connsiteX72" fmla="*/ 2958552 w 4176971"/>
              <a:gd name="connsiteY72" fmla="*/ 976107 h 8346397"/>
              <a:gd name="connsiteX73" fmla="*/ 2926802 w 4176971"/>
              <a:gd name="connsiteY73" fmla="*/ 906257 h 8346397"/>
              <a:gd name="connsiteX74" fmla="*/ 2866477 w 4176971"/>
              <a:gd name="connsiteY74" fmla="*/ 893559 h 8346397"/>
              <a:gd name="connsiteX75" fmla="*/ 2799802 w 4176971"/>
              <a:gd name="connsiteY75" fmla="*/ 874507 h 8346397"/>
              <a:gd name="connsiteX76" fmla="*/ 2761702 w 4176971"/>
              <a:gd name="connsiteY76" fmla="*/ 807832 h 8346397"/>
              <a:gd name="connsiteX77" fmla="*/ 2609302 w 4176971"/>
              <a:gd name="connsiteY77" fmla="*/ 760207 h 8346397"/>
              <a:gd name="connsiteX78" fmla="*/ 2580727 w 4176971"/>
              <a:gd name="connsiteY78" fmla="*/ 604632 h 8346397"/>
              <a:gd name="connsiteX79" fmla="*/ 2526752 w 4176971"/>
              <a:gd name="connsiteY79" fmla="*/ 531609 h 8346397"/>
              <a:gd name="connsiteX80" fmla="*/ 2596602 w 4176971"/>
              <a:gd name="connsiteY80" fmla="*/ 407782 h 8346397"/>
              <a:gd name="connsiteX81" fmla="*/ 2629939 w 4176971"/>
              <a:gd name="connsiteY81" fmla="*/ 310947 h 8346397"/>
              <a:gd name="connsiteX82" fmla="*/ 2517227 w 4176971"/>
              <a:gd name="connsiteY82" fmla="*/ 239507 h 8346397"/>
              <a:gd name="connsiteX83" fmla="*/ 2402927 w 4176971"/>
              <a:gd name="connsiteY83" fmla="*/ 271257 h 8346397"/>
              <a:gd name="connsiteX84" fmla="*/ 2275927 w 4176971"/>
              <a:gd name="connsiteY84" fmla="*/ 198232 h 8346397"/>
              <a:gd name="connsiteX85" fmla="*/ 2133052 w 4176971"/>
              <a:gd name="connsiteY85" fmla="*/ 233157 h 8346397"/>
              <a:gd name="connsiteX86" fmla="*/ 1913977 w 4176971"/>
              <a:gd name="connsiteY86" fmla="*/ 36309 h 8346397"/>
              <a:gd name="connsiteX87" fmla="*/ 1777452 w 4176971"/>
              <a:gd name="connsiteY87" fmla="*/ 13289 h 8346397"/>
              <a:gd name="connsiteX88" fmla="*/ 1703633 w 4176971"/>
              <a:gd name="connsiteY88" fmla="*/ 41864 h 8346397"/>
              <a:gd name="connsiteX89" fmla="*/ 1615527 w 4176971"/>
              <a:gd name="connsiteY89" fmla="*/ 75203 h 8346397"/>
              <a:gd name="connsiteX90" fmla="*/ 1515515 w 4176971"/>
              <a:gd name="connsiteY90" fmla="*/ 129971 h 8346397"/>
              <a:gd name="connsiteX91" fmla="*/ 1525040 w 4176971"/>
              <a:gd name="connsiteY91" fmla="*/ 194264 h 8346397"/>
              <a:gd name="connsiteX92" fmla="*/ 1505990 w 4176971"/>
              <a:gd name="connsiteY92" fmla="*/ 251415 h 8346397"/>
              <a:gd name="connsiteX93" fmla="*/ 1413121 w 4176971"/>
              <a:gd name="connsiteY93" fmla="*/ 270464 h 8346397"/>
              <a:gd name="connsiteX94" fmla="*/ 1339302 w 4176971"/>
              <a:gd name="connsiteY94" fmla="*/ 306184 h 8346397"/>
              <a:gd name="connsiteX95" fmla="*/ 1260721 w 4176971"/>
              <a:gd name="connsiteY95" fmla="*/ 346665 h 8346397"/>
              <a:gd name="connsiteX96" fmla="*/ 1191665 w 4176971"/>
              <a:gd name="connsiteY96" fmla="*/ 272847 h 8346397"/>
              <a:gd name="connsiteX97" fmla="*/ 1082127 w 4176971"/>
              <a:gd name="connsiteY97" fmla="*/ 353809 h 8346397"/>
              <a:gd name="connsiteX98" fmla="*/ 1020215 w 4176971"/>
              <a:gd name="connsiteY98" fmla="*/ 420484 h 8346397"/>
              <a:gd name="connsiteX99" fmla="*/ 858290 w 4176971"/>
              <a:gd name="connsiteY99" fmla="*/ 301422 h 8346397"/>
              <a:gd name="connsiteX100" fmla="*/ 796377 w 4176971"/>
              <a:gd name="connsiteY100" fmla="*/ 406196 h 8346397"/>
              <a:gd name="connsiteX101" fmla="*/ 755896 w 4176971"/>
              <a:gd name="connsiteY101" fmla="*/ 341903 h 8346397"/>
              <a:gd name="connsiteX102" fmla="*/ 689221 w 4176971"/>
              <a:gd name="connsiteY102" fmla="*/ 270465 h 8346397"/>
              <a:gd name="connsiteX103" fmla="*/ 667790 w 4176971"/>
              <a:gd name="connsiteY103" fmla="*/ 313328 h 8346397"/>
              <a:gd name="connsiteX104" fmla="*/ 620165 w 4176971"/>
              <a:gd name="connsiteY104" fmla="*/ 382384 h 8346397"/>
              <a:gd name="connsiteX105" fmla="*/ 589208 w 4176971"/>
              <a:gd name="connsiteY105" fmla="*/ 396672 h 8346397"/>
              <a:gd name="connsiteX106" fmla="*/ 498721 w 4176971"/>
              <a:gd name="connsiteY106" fmla="*/ 482397 h 8346397"/>
              <a:gd name="connsiteX107" fmla="*/ 396327 w 4176971"/>
              <a:gd name="connsiteY107" fmla="*/ 380003 h 8346397"/>
              <a:gd name="connsiteX108" fmla="*/ 243927 w 4176971"/>
              <a:gd name="connsiteY108" fmla="*/ 294278 h 8346397"/>
              <a:gd name="connsiteX109" fmla="*/ 174871 w 4176971"/>
              <a:gd name="connsiteY109" fmla="*/ 327615 h 8346397"/>
              <a:gd name="connsiteX110" fmla="*/ 127246 w 4176971"/>
              <a:gd name="connsiteY110" fmla="*/ 410959 h 8346397"/>
              <a:gd name="connsiteX111" fmla="*/ 43902 w 4176971"/>
              <a:gd name="connsiteY111" fmla="*/ 472872 h 8346397"/>
              <a:gd name="connsiteX112" fmla="*/ 8183 w 4176971"/>
              <a:gd name="connsiteY112" fmla="*/ 484778 h 8346397"/>
              <a:gd name="connsiteX113" fmla="*/ 198683 w 4176971"/>
              <a:gd name="connsiteY113" fmla="*/ 689565 h 8346397"/>
              <a:gd name="connsiteX114" fmla="*/ 265359 w 4176971"/>
              <a:gd name="connsiteY114" fmla="*/ 706234 h 8346397"/>
              <a:gd name="connsiteX115" fmla="*/ 298697 w 4176971"/>
              <a:gd name="connsiteY115" fmla="*/ 730047 h 8346397"/>
              <a:gd name="connsiteX116" fmla="*/ 296315 w 4176971"/>
              <a:gd name="connsiteY116" fmla="*/ 901496 h 8346397"/>
              <a:gd name="connsiteX117" fmla="*/ 362990 w 4176971"/>
              <a:gd name="connsiteY117" fmla="*/ 906259 h 8346397"/>
              <a:gd name="connsiteX118" fmla="*/ 401090 w 4176971"/>
              <a:gd name="connsiteY118" fmla="*/ 856253 h 8346397"/>
              <a:gd name="connsiteX119" fmla="*/ 482052 w 4176971"/>
              <a:gd name="connsiteY119" fmla="*/ 894353 h 8346397"/>
              <a:gd name="connsiteX120" fmla="*/ 420140 w 4176971"/>
              <a:gd name="connsiteY120" fmla="*/ 1039609 h 8346397"/>
              <a:gd name="connsiteX121" fmla="*/ 434427 w 4176971"/>
              <a:gd name="connsiteY121" fmla="*/ 1087234 h 8346397"/>
              <a:gd name="connsiteX122" fmla="*/ 379658 w 4176971"/>
              <a:gd name="connsiteY122" fmla="*/ 1139622 h 8346397"/>
              <a:gd name="connsiteX123" fmla="*/ 415377 w 4176971"/>
              <a:gd name="connsiteY123" fmla="*/ 1168196 h 8346397"/>
              <a:gd name="connsiteX124" fmla="*/ 486815 w 4176971"/>
              <a:gd name="connsiteY124" fmla="*/ 1256303 h 8346397"/>
              <a:gd name="connsiteX125" fmla="*/ 527296 w 4176971"/>
              <a:gd name="connsiteY125" fmla="*/ 1344409 h 8346397"/>
              <a:gd name="connsiteX126" fmla="*/ 636833 w 4176971"/>
              <a:gd name="connsiteY126" fmla="*/ 1396797 h 8346397"/>
              <a:gd name="connsiteX127" fmla="*/ 746371 w 4176971"/>
              <a:gd name="connsiteY127" fmla="*/ 1420609 h 8346397"/>
              <a:gd name="connsiteX128" fmla="*/ 829715 w 4176971"/>
              <a:gd name="connsiteY128" fmla="*/ 1468234 h 8346397"/>
              <a:gd name="connsiteX129" fmla="*/ 913058 w 4176971"/>
              <a:gd name="connsiteY129" fmla="*/ 1442040 h 8346397"/>
              <a:gd name="connsiteX130" fmla="*/ 994021 w 4176971"/>
              <a:gd name="connsiteY130" fmla="*/ 1368222 h 8346397"/>
              <a:gd name="connsiteX131" fmla="*/ 1103558 w 4176971"/>
              <a:gd name="connsiteY131" fmla="*/ 1351553 h 8346397"/>
              <a:gd name="connsiteX132" fmla="*/ 1170233 w 4176971"/>
              <a:gd name="connsiteY132" fmla="*/ 1356315 h 8346397"/>
              <a:gd name="connsiteX133" fmla="*/ 1329777 w 4176971"/>
              <a:gd name="connsiteY133" fmla="*/ 1465853 h 8346397"/>
              <a:gd name="connsiteX134" fmla="*/ 1389308 w 4176971"/>
              <a:gd name="connsiteY134" fmla="*/ 1494428 h 8346397"/>
              <a:gd name="connsiteX135" fmla="*/ 1260721 w 4176971"/>
              <a:gd name="connsiteY135" fmla="*/ 1596822 h 8346397"/>
              <a:gd name="connsiteX136" fmla="*/ 1263102 w 4176971"/>
              <a:gd name="connsiteY136" fmla="*/ 1661115 h 8346397"/>
              <a:gd name="connsiteX137" fmla="*/ 1425027 w 4176971"/>
              <a:gd name="connsiteY137" fmla="*/ 1613490 h 8346397"/>
              <a:gd name="connsiteX138" fmla="*/ 1386927 w 4176971"/>
              <a:gd name="connsiteY138" fmla="*/ 1677784 h 8346397"/>
              <a:gd name="connsiteX139" fmla="*/ 1405977 w 4176971"/>
              <a:gd name="connsiteY139" fmla="*/ 1751603 h 8346397"/>
              <a:gd name="connsiteX140" fmla="*/ 1517896 w 4176971"/>
              <a:gd name="connsiteY140" fmla="*/ 1787322 h 8346397"/>
              <a:gd name="connsiteX141" fmla="*/ 1591715 w 4176971"/>
              <a:gd name="connsiteY141" fmla="*/ 1803990 h 8346397"/>
              <a:gd name="connsiteX142" fmla="*/ 1501227 w 4176971"/>
              <a:gd name="connsiteY142" fmla="*/ 1934959 h 8346397"/>
              <a:gd name="connsiteX143" fmla="*/ 1494083 w 4176971"/>
              <a:gd name="connsiteY143" fmla="*/ 1984965 h 8346397"/>
              <a:gd name="connsiteX144" fmla="*/ 1422646 w 4176971"/>
              <a:gd name="connsiteY144" fmla="*/ 2020684 h 8346397"/>
              <a:gd name="connsiteX145" fmla="*/ 1391690 w 4176971"/>
              <a:gd name="connsiteY145" fmla="*/ 2082597 h 8346397"/>
              <a:gd name="connsiteX146" fmla="*/ 1260721 w 4176971"/>
              <a:gd name="connsiteY146" fmla="*/ 2056403 h 8346397"/>
              <a:gd name="connsiteX147" fmla="*/ 1139277 w 4176971"/>
              <a:gd name="connsiteY147" fmla="*/ 2056402 h 8346397"/>
              <a:gd name="connsiteX148" fmla="*/ 1072602 w 4176971"/>
              <a:gd name="connsiteY148" fmla="*/ 2084978 h 8346397"/>
              <a:gd name="connsiteX149" fmla="*/ 1065458 w 4176971"/>
              <a:gd name="connsiteY149" fmla="*/ 2184990 h 8346397"/>
              <a:gd name="connsiteX150" fmla="*/ 977352 w 4176971"/>
              <a:gd name="connsiteY150" fmla="*/ 2273097 h 8346397"/>
              <a:gd name="connsiteX151" fmla="*/ 1120227 w 4176971"/>
              <a:gd name="connsiteY151" fmla="*/ 2335009 h 8346397"/>
              <a:gd name="connsiteX152" fmla="*/ 1170234 w 4176971"/>
              <a:gd name="connsiteY152" fmla="*/ 2370727 h 8346397"/>
              <a:gd name="connsiteX153" fmla="*/ 1222621 w 4176971"/>
              <a:gd name="connsiteY153" fmla="*/ 2387397 h 8346397"/>
              <a:gd name="connsiteX154" fmla="*/ 1272627 w 4176971"/>
              <a:gd name="connsiteY154" fmla="*/ 2437403 h 8346397"/>
              <a:gd name="connsiteX155" fmla="*/ 1329777 w 4176971"/>
              <a:gd name="connsiteY155" fmla="*/ 2458834 h 8346397"/>
              <a:gd name="connsiteX156" fmla="*/ 1422646 w 4176971"/>
              <a:gd name="connsiteY156" fmla="*/ 2535034 h 8346397"/>
              <a:gd name="connsiteX157" fmla="*/ 1508371 w 4176971"/>
              <a:gd name="connsiteY157" fmla="*/ 2568373 h 8346397"/>
              <a:gd name="connsiteX158" fmla="*/ 1641721 w 4176971"/>
              <a:gd name="connsiteY158" fmla="*/ 2716009 h 8346397"/>
              <a:gd name="connsiteX159" fmla="*/ 1725065 w 4176971"/>
              <a:gd name="connsiteY159" fmla="*/ 2870790 h 8346397"/>
              <a:gd name="connsiteX160" fmla="*/ 1850477 w 4176971"/>
              <a:gd name="connsiteY160" fmla="*/ 2931907 h 8346397"/>
              <a:gd name="connsiteX161" fmla="*/ 1896514 w 4176971"/>
              <a:gd name="connsiteY161" fmla="*/ 2977947 h 8346397"/>
              <a:gd name="connsiteX162" fmla="*/ 1927471 w 4176971"/>
              <a:gd name="connsiteY162" fmla="*/ 3082722 h 8346397"/>
              <a:gd name="connsiteX163" fmla="*/ 1989383 w 4176971"/>
              <a:gd name="connsiteY163" fmla="*/ 3185115 h 8346397"/>
              <a:gd name="connsiteX164" fmla="*/ 2051296 w 4176971"/>
              <a:gd name="connsiteY164" fmla="*/ 3223215 h 8346397"/>
              <a:gd name="connsiteX165" fmla="*/ 2182265 w 4176971"/>
              <a:gd name="connsiteY165" fmla="*/ 3370853 h 8346397"/>
              <a:gd name="connsiteX166" fmla="*/ 2325139 w 4176971"/>
              <a:gd name="connsiteY166" fmla="*/ 3447053 h 8346397"/>
              <a:gd name="connsiteX167" fmla="*/ 2384671 w 4176971"/>
              <a:gd name="connsiteY167" fmla="*/ 3532778 h 8346397"/>
              <a:gd name="connsiteX168" fmla="*/ 2432296 w 4176971"/>
              <a:gd name="connsiteY168" fmla="*/ 3599453 h 8346397"/>
              <a:gd name="connsiteX169" fmla="*/ 2479921 w 4176971"/>
              <a:gd name="connsiteY169" fmla="*/ 3589929 h 8346397"/>
              <a:gd name="connsiteX170" fmla="*/ 2484683 w 4176971"/>
              <a:gd name="connsiteY170" fmla="*/ 3742328 h 8346397"/>
              <a:gd name="connsiteX171" fmla="*/ 2537071 w 4176971"/>
              <a:gd name="connsiteY171" fmla="*/ 3835197 h 8346397"/>
              <a:gd name="connsiteX172" fmla="*/ 2529927 w 4176971"/>
              <a:gd name="connsiteY172" fmla="*/ 3873297 h 8346397"/>
              <a:gd name="connsiteX173" fmla="*/ 2598983 w 4176971"/>
              <a:gd name="connsiteY173" fmla="*/ 3909015 h 8346397"/>
              <a:gd name="connsiteX174" fmla="*/ 2656133 w 4176971"/>
              <a:gd name="connsiteY174" fmla="*/ 3854247 h 8346397"/>
              <a:gd name="connsiteX175" fmla="*/ 2689471 w 4176971"/>
              <a:gd name="connsiteY175" fmla="*/ 3937590 h 8346397"/>
              <a:gd name="connsiteX176" fmla="*/ 2734715 w 4176971"/>
              <a:gd name="connsiteY176" fmla="*/ 3982834 h 8346397"/>
              <a:gd name="connsiteX177" fmla="*/ 2808533 w 4176971"/>
              <a:gd name="connsiteY177" fmla="*/ 4006647 h 8346397"/>
              <a:gd name="connsiteX178" fmla="*/ 2860921 w 4176971"/>
              <a:gd name="connsiteY178" fmla="*/ 4075703 h 8346397"/>
              <a:gd name="connsiteX179" fmla="*/ 2946646 w 4176971"/>
              <a:gd name="connsiteY179" fmla="*/ 4130472 h 8346397"/>
              <a:gd name="connsiteX180" fmla="*/ 2999033 w 4176971"/>
              <a:gd name="connsiteY180" fmla="*/ 4163809 h 8346397"/>
              <a:gd name="connsiteX181" fmla="*/ 2870446 w 4176971"/>
              <a:gd name="connsiteY181" fmla="*/ 4256678 h 8346397"/>
              <a:gd name="connsiteX182" fmla="*/ 2868064 w 4176971"/>
              <a:gd name="connsiteY182" fmla="*/ 4311446 h 8346397"/>
              <a:gd name="connsiteX183" fmla="*/ 2970458 w 4176971"/>
              <a:gd name="connsiteY183" fmla="*/ 4428128 h 8346397"/>
              <a:gd name="connsiteX184" fmla="*/ 3065708 w 4176971"/>
              <a:gd name="connsiteY184" fmla="*/ 4490040 h 8346397"/>
              <a:gd name="connsiteX185" fmla="*/ 3096665 w 4176971"/>
              <a:gd name="connsiteY185" fmla="*/ 4528140 h 8346397"/>
              <a:gd name="connsiteX186" fmla="*/ 3082377 w 4176971"/>
              <a:gd name="connsiteY186" fmla="*/ 4609103 h 8346397"/>
              <a:gd name="connsiteX187" fmla="*/ 3077615 w 4176971"/>
              <a:gd name="connsiteY187" fmla="*/ 4692447 h 8346397"/>
              <a:gd name="connsiteX188" fmla="*/ 3034752 w 4176971"/>
              <a:gd name="connsiteY188" fmla="*/ 4701972 h 8346397"/>
              <a:gd name="connsiteX189" fmla="*/ 3008558 w 4176971"/>
              <a:gd name="connsiteY189" fmla="*/ 4718640 h 8346397"/>
              <a:gd name="connsiteX190" fmla="*/ 3053802 w 4176971"/>
              <a:gd name="connsiteY190" fmla="*/ 4795632 h 8346397"/>
              <a:gd name="connsiteX191" fmla="*/ 3037133 w 4176971"/>
              <a:gd name="connsiteY191" fmla="*/ 4868659 h 8346397"/>
              <a:gd name="connsiteX192" fmla="*/ 3020465 w 4176971"/>
              <a:gd name="connsiteY192" fmla="*/ 5004390 h 8346397"/>
              <a:gd name="connsiteX193" fmla="*/ 2982365 w 4176971"/>
              <a:gd name="connsiteY193" fmla="*/ 5044872 h 8346397"/>
              <a:gd name="connsiteX194" fmla="*/ 2965696 w 4176971"/>
              <a:gd name="connsiteY194" fmla="*/ 5166315 h 8346397"/>
              <a:gd name="connsiteX195" fmla="*/ 2937121 w 4176971"/>
              <a:gd name="connsiteY195" fmla="*/ 5285378 h 8346397"/>
              <a:gd name="connsiteX196" fmla="*/ 2989508 w 4176971"/>
              <a:gd name="connsiteY196" fmla="*/ 5302047 h 8346397"/>
              <a:gd name="connsiteX197" fmla="*/ 2987127 w 4176971"/>
              <a:gd name="connsiteY197" fmla="*/ 5347290 h 8346397"/>
              <a:gd name="connsiteX198" fmla="*/ 2984746 w 4176971"/>
              <a:gd name="connsiteY198" fmla="*/ 5402059 h 8346397"/>
              <a:gd name="connsiteX199" fmla="*/ 3041896 w 4176971"/>
              <a:gd name="connsiteY199" fmla="*/ 5471115 h 8346397"/>
              <a:gd name="connsiteX200" fmla="*/ 3089521 w 4176971"/>
              <a:gd name="connsiteY200" fmla="*/ 5597322 h 8346397"/>
              <a:gd name="connsiteX201" fmla="*/ 2996652 w 4176971"/>
              <a:gd name="connsiteY201" fmla="*/ 5887834 h 8346397"/>
              <a:gd name="connsiteX202" fmla="*/ 3018083 w 4176971"/>
              <a:gd name="connsiteY202" fmla="*/ 5942603 h 8346397"/>
              <a:gd name="connsiteX203" fmla="*/ 3044277 w 4176971"/>
              <a:gd name="connsiteY203" fmla="*/ 5994990 h 8346397"/>
              <a:gd name="connsiteX204" fmla="*/ 3049040 w 4176971"/>
              <a:gd name="connsiteY204" fmla="*/ 6099765 h 8346397"/>
              <a:gd name="connsiteX205" fmla="*/ 3028402 w 4176971"/>
              <a:gd name="connsiteY205" fmla="*/ 6195807 h 8346397"/>
              <a:gd name="connsiteX206" fmla="*/ 2956170 w 4176971"/>
              <a:gd name="connsiteY206" fmla="*/ 6259310 h 8346397"/>
              <a:gd name="connsiteX207" fmla="*/ 2920452 w 4176971"/>
              <a:gd name="connsiteY207" fmla="*/ 6240259 h 8346397"/>
              <a:gd name="connsiteX208" fmla="*/ 2849015 w 4176971"/>
              <a:gd name="connsiteY208" fmla="*/ 6252165 h 8346397"/>
              <a:gd name="connsiteX209" fmla="*/ 2713283 w 4176971"/>
              <a:gd name="connsiteY209" fmla="*/ 6364084 h 8346397"/>
              <a:gd name="connsiteX210" fmla="*/ 2606127 w 4176971"/>
              <a:gd name="connsiteY210" fmla="*/ 6349797 h 8346397"/>
              <a:gd name="connsiteX211" fmla="*/ 2575171 w 4176971"/>
              <a:gd name="connsiteY211" fmla="*/ 6378372 h 8346397"/>
              <a:gd name="connsiteX212" fmla="*/ 2508495 w 4176971"/>
              <a:gd name="connsiteY212" fmla="*/ 6423614 h 8346397"/>
              <a:gd name="connsiteX213" fmla="*/ 2391815 w 4176971"/>
              <a:gd name="connsiteY213" fmla="*/ 6411709 h 8346397"/>
              <a:gd name="connsiteX214" fmla="*/ 2368002 w 4176971"/>
              <a:gd name="connsiteY214" fmla="*/ 6528390 h 8346397"/>
              <a:gd name="connsiteX215" fmla="*/ 2363240 w 4176971"/>
              <a:gd name="connsiteY215" fmla="*/ 6564109 h 8346397"/>
              <a:gd name="connsiteX216" fmla="*/ 2339428 w 4176971"/>
              <a:gd name="connsiteY216" fmla="*/ 6583159 h 8346397"/>
              <a:gd name="connsiteX217" fmla="*/ 2141783 w 4176971"/>
              <a:gd name="connsiteY217" fmla="*/ 6535534 h 8346397"/>
              <a:gd name="connsiteX218" fmla="*/ 2103683 w 4176971"/>
              <a:gd name="connsiteY218" fmla="*/ 6587922 h 8346397"/>
              <a:gd name="connsiteX219" fmla="*/ 2072727 w 4176971"/>
              <a:gd name="connsiteY219" fmla="*/ 6683172 h 8346397"/>
              <a:gd name="connsiteX220" fmla="*/ 2039389 w 4176971"/>
              <a:gd name="connsiteY220" fmla="*/ 6747465 h 8346397"/>
              <a:gd name="connsiteX221" fmla="*/ 2051296 w 4176971"/>
              <a:gd name="connsiteY221" fmla="*/ 6809378 h 8346397"/>
              <a:gd name="connsiteX222" fmla="*/ 2184646 w 4176971"/>
              <a:gd name="connsiteY222" fmla="*/ 6921297 h 8346397"/>
              <a:gd name="connsiteX223" fmla="*/ 2253702 w 4176971"/>
              <a:gd name="connsiteY223" fmla="*/ 6954634 h 8346397"/>
              <a:gd name="connsiteX224" fmla="*/ 2237033 w 4176971"/>
              <a:gd name="connsiteY224" fmla="*/ 6978447 h 8346397"/>
              <a:gd name="connsiteX225" fmla="*/ 2201315 w 4176971"/>
              <a:gd name="connsiteY225" fmla="*/ 6997497 h 8346397"/>
              <a:gd name="connsiteX226" fmla="*/ 2234652 w 4176971"/>
              <a:gd name="connsiteY226" fmla="*/ 7073697 h 8346397"/>
              <a:gd name="connsiteX227" fmla="*/ 2203696 w 4176971"/>
              <a:gd name="connsiteY227" fmla="*/ 7095128 h 8346397"/>
              <a:gd name="connsiteX228" fmla="*/ 2098921 w 4176971"/>
              <a:gd name="connsiteY228" fmla="*/ 7033215 h 8346397"/>
              <a:gd name="connsiteX229" fmla="*/ 2056058 w 4176971"/>
              <a:gd name="connsiteY229" fmla="*/ 7059409 h 8346397"/>
              <a:gd name="connsiteX230" fmla="*/ 1996527 w 4176971"/>
              <a:gd name="connsiteY230" fmla="*/ 6957015 h 8346397"/>
              <a:gd name="connsiteX231" fmla="*/ 1879846 w 4176971"/>
              <a:gd name="connsiteY231" fmla="*/ 6983209 h 8346397"/>
              <a:gd name="connsiteX232" fmla="*/ 1815552 w 4176971"/>
              <a:gd name="connsiteY232" fmla="*/ 6987972 h 8346397"/>
              <a:gd name="connsiteX233" fmla="*/ 1765546 w 4176971"/>
              <a:gd name="connsiteY233" fmla="*/ 6983210 h 8346397"/>
              <a:gd name="connsiteX234" fmla="*/ 1708396 w 4176971"/>
              <a:gd name="connsiteY234" fmla="*/ 7028453 h 8346397"/>
              <a:gd name="connsiteX235" fmla="*/ 1529802 w 4176971"/>
              <a:gd name="connsiteY235" fmla="*/ 6987972 h 8346397"/>
              <a:gd name="connsiteX236" fmla="*/ 1553614 w 4176971"/>
              <a:gd name="connsiteY236" fmla="*/ 7114178 h 8346397"/>
              <a:gd name="connsiteX237" fmla="*/ 1477415 w 4176971"/>
              <a:gd name="connsiteY237" fmla="*/ 7159422 h 8346397"/>
              <a:gd name="connsiteX238" fmla="*/ 1415502 w 4176971"/>
              <a:gd name="connsiteY238" fmla="*/ 7226096 h 8346397"/>
              <a:gd name="connsiteX239" fmla="*/ 1265483 w 4176971"/>
              <a:gd name="connsiteY239" fmla="*/ 7218953 h 8346397"/>
              <a:gd name="connsiteX240" fmla="*/ 1213096 w 4176971"/>
              <a:gd name="connsiteY240" fmla="*/ 7328490 h 8346397"/>
              <a:gd name="connsiteX0" fmla="*/ 1244052 w 4176971"/>
              <a:gd name="connsiteY0" fmla="*/ 7386434 h 8346397"/>
              <a:gd name="connsiteX1" fmla="*/ 1561552 w 4176971"/>
              <a:gd name="connsiteY1" fmla="*/ 8332582 h 8346397"/>
              <a:gd name="connsiteX2" fmla="*/ 2679152 w 4176971"/>
              <a:gd name="connsiteY2" fmla="*/ 7418182 h 8346397"/>
              <a:gd name="connsiteX3" fmla="*/ 4076152 w 4176971"/>
              <a:gd name="connsiteY3" fmla="*/ 6491082 h 8346397"/>
              <a:gd name="connsiteX4" fmla="*/ 4061071 w 4176971"/>
              <a:gd name="connsiteY4" fmla="*/ 5478257 h 8346397"/>
              <a:gd name="connsiteX5" fmla="*/ 4103934 w 4176971"/>
              <a:gd name="connsiteY5" fmla="*/ 5387770 h 8346397"/>
              <a:gd name="connsiteX6" fmla="*/ 3990428 w 4176971"/>
              <a:gd name="connsiteY6" fmla="*/ 5034550 h 8346397"/>
              <a:gd name="connsiteX7" fmla="*/ 3922959 w 4176971"/>
              <a:gd name="connsiteY7" fmla="*/ 4816270 h 8346397"/>
              <a:gd name="connsiteX8" fmla="*/ 3887241 w 4176971"/>
              <a:gd name="connsiteY8" fmla="*/ 4682920 h 8346397"/>
              <a:gd name="connsiteX9" fmla="*/ 3851522 w 4176971"/>
              <a:gd name="connsiteY9" fmla="*/ 4642438 h 8346397"/>
              <a:gd name="connsiteX10" fmla="*/ 3887241 w 4176971"/>
              <a:gd name="connsiteY10" fmla="*/ 4578145 h 8346397"/>
              <a:gd name="connsiteX11" fmla="*/ 3839615 w 4176971"/>
              <a:gd name="connsiteY11" fmla="*/ 4499563 h 8346397"/>
              <a:gd name="connsiteX12" fmla="*/ 3780084 w 4176971"/>
              <a:gd name="connsiteY12" fmla="*/ 4492420 h 8346397"/>
              <a:gd name="connsiteX13" fmla="*/ 3732459 w 4176971"/>
              <a:gd name="connsiteY13" fmla="*/ 4449557 h 8346397"/>
              <a:gd name="connsiteX14" fmla="*/ 3687216 w 4176971"/>
              <a:gd name="connsiteY14" fmla="*/ 4466226 h 8346397"/>
              <a:gd name="connsiteX15" fmla="*/ 3668166 w 4176971"/>
              <a:gd name="connsiteY15" fmla="*/ 4368595 h 8346397"/>
              <a:gd name="connsiteX16" fmla="*/ 3501478 w 4176971"/>
              <a:gd name="connsiteY16" fmla="*/ 4166188 h 8346397"/>
              <a:gd name="connsiteX17" fmla="*/ 3496716 w 4176971"/>
              <a:gd name="connsiteY17" fmla="*/ 4139995 h 8346397"/>
              <a:gd name="connsiteX18" fmla="*/ 3494334 w 4176971"/>
              <a:gd name="connsiteY18" fmla="*/ 4113801 h 8346397"/>
              <a:gd name="connsiteX19" fmla="*/ 3544341 w 4176971"/>
              <a:gd name="connsiteY19" fmla="*/ 4101895 h 8346397"/>
              <a:gd name="connsiteX20" fmla="*/ 3553866 w 4176971"/>
              <a:gd name="connsiteY20" fmla="*/ 4075701 h 8346397"/>
              <a:gd name="connsiteX21" fmla="*/ 3515766 w 4176971"/>
              <a:gd name="connsiteY21" fmla="*/ 4056651 h 8346397"/>
              <a:gd name="connsiteX22" fmla="*/ 3465759 w 4176971"/>
              <a:gd name="connsiteY22" fmla="*/ 4049507 h 8346397"/>
              <a:gd name="connsiteX23" fmla="*/ 3432422 w 4176971"/>
              <a:gd name="connsiteY23" fmla="*/ 4109038 h 8346397"/>
              <a:gd name="connsiteX24" fmla="*/ 3413372 w 4176971"/>
              <a:gd name="connsiteY24" fmla="*/ 4082845 h 8346397"/>
              <a:gd name="connsiteX25" fmla="*/ 3415752 w 4176971"/>
              <a:gd name="connsiteY25" fmla="*/ 4042363 h 8346397"/>
              <a:gd name="connsiteX26" fmla="*/ 3349078 w 4176971"/>
              <a:gd name="connsiteY26" fmla="*/ 4018551 h 8346397"/>
              <a:gd name="connsiteX27" fmla="*/ 3382416 w 4176971"/>
              <a:gd name="connsiteY27" fmla="*/ 3985213 h 8346397"/>
              <a:gd name="connsiteX28" fmla="*/ 3346697 w 4176971"/>
              <a:gd name="connsiteY28" fmla="*/ 3961401 h 8346397"/>
              <a:gd name="connsiteX29" fmla="*/ 3291928 w 4176971"/>
              <a:gd name="connsiteY29" fmla="*/ 3959020 h 8346397"/>
              <a:gd name="connsiteX30" fmla="*/ 3263352 w 4176971"/>
              <a:gd name="connsiteY30" fmla="*/ 3978070 h 8346397"/>
              <a:gd name="connsiteX31" fmla="*/ 3215727 w 4176971"/>
              <a:gd name="connsiteY31" fmla="*/ 3963782 h 8346397"/>
              <a:gd name="connsiteX32" fmla="*/ 3227633 w 4176971"/>
              <a:gd name="connsiteY32" fmla="*/ 3937588 h 8346397"/>
              <a:gd name="connsiteX33" fmla="*/ 3275259 w 4176971"/>
              <a:gd name="connsiteY33" fmla="*/ 3913776 h 8346397"/>
              <a:gd name="connsiteX34" fmla="*/ 3127621 w 4176971"/>
              <a:gd name="connsiteY34" fmla="*/ 3851863 h 8346397"/>
              <a:gd name="connsiteX35" fmla="*/ 2996652 w 4176971"/>
              <a:gd name="connsiteY35" fmla="*/ 3739945 h 8346397"/>
              <a:gd name="connsiteX36" fmla="*/ 2591839 w 4176971"/>
              <a:gd name="connsiteY36" fmla="*/ 3354183 h 8346397"/>
              <a:gd name="connsiteX37" fmla="*/ 2468015 w 4176971"/>
              <a:gd name="connsiteY37" fmla="*/ 3049382 h 8346397"/>
              <a:gd name="connsiteX38" fmla="*/ 2432296 w 4176971"/>
              <a:gd name="connsiteY38" fmla="*/ 2961276 h 8346397"/>
              <a:gd name="connsiteX39" fmla="*/ 2387052 w 4176971"/>
              <a:gd name="connsiteY39" fmla="*/ 2954132 h 8346397"/>
              <a:gd name="connsiteX40" fmla="*/ 2365621 w 4176971"/>
              <a:gd name="connsiteY40" fmla="*/ 2958895 h 8346397"/>
              <a:gd name="connsiteX41" fmla="*/ 2315615 w 4176971"/>
              <a:gd name="connsiteY41" fmla="*/ 2896982 h 8346397"/>
              <a:gd name="connsiteX42" fmla="*/ 2234652 w 4176971"/>
              <a:gd name="connsiteY42" fmla="*/ 2880313 h 8346397"/>
              <a:gd name="connsiteX43" fmla="*/ 2182265 w 4176971"/>
              <a:gd name="connsiteY43" fmla="*/ 2811257 h 8346397"/>
              <a:gd name="connsiteX44" fmla="*/ 2115590 w 4176971"/>
              <a:gd name="connsiteY44" fmla="*/ 2727913 h 8346397"/>
              <a:gd name="connsiteX45" fmla="*/ 2091777 w 4176971"/>
              <a:gd name="connsiteY45" fmla="*/ 2670763 h 8346397"/>
              <a:gd name="connsiteX46" fmla="*/ 2006845 w 4176971"/>
              <a:gd name="connsiteY46" fmla="*/ 2527095 h 8346397"/>
              <a:gd name="connsiteX47" fmla="*/ 1953665 w 4176971"/>
              <a:gd name="connsiteY47" fmla="*/ 2451688 h 8346397"/>
              <a:gd name="connsiteX48" fmla="*/ 2006052 w 4176971"/>
              <a:gd name="connsiteY48" fmla="*/ 2337388 h 8346397"/>
              <a:gd name="connsiteX49" fmla="*/ 2072727 w 4176971"/>
              <a:gd name="connsiteY49" fmla="*/ 2256426 h 8346397"/>
              <a:gd name="connsiteX50" fmla="*/ 2056058 w 4176971"/>
              <a:gd name="connsiteY50" fmla="*/ 2223088 h 8346397"/>
              <a:gd name="connsiteX51" fmla="*/ 2067965 w 4176971"/>
              <a:gd name="connsiteY51" fmla="*/ 2130220 h 8346397"/>
              <a:gd name="connsiteX52" fmla="*/ 2137021 w 4176971"/>
              <a:gd name="connsiteY52" fmla="*/ 1992107 h 8346397"/>
              <a:gd name="connsiteX53" fmla="*/ 2165596 w 4176971"/>
              <a:gd name="connsiteY53" fmla="*/ 1944482 h 8346397"/>
              <a:gd name="connsiteX54" fmla="*/ 2203696 w 4176971"/>
              <a:gd name="connsiteY54" fmla="*/ 1937338 h 8346397"/>
              <a:gd name="connsiteX55" fmla="*/ 2198933 w 4176971"/>
              <a:gd name="connsiteY55" fmla="*/ 1906382 h 8346397"/>
              <a:gd name="connsiteX56" fmla="*/ 2406102 w 4176971"/>
              <a:gd name="connsiteY56" fmla="*/ 1782557 h 8346397"/>
              <a:gd name="connsiteX57" fmla="*/ 2494208 w 4176971"/>
              <a:gd name="connsiteY57" fmla="*/ 1715882 h 8346397"/>
              <a:gd name="connsiteX58" fmla="*/ 2513258 w 4176971"/>
              <a:gd name="connsiteY58" fmla="*/ 1630157 h 8346397"/>
              <a:gd name="connsiteX59" fmla="*/ 2522784 w 4176971"/>
              <a:gd name="connsiteY59" fmla="*/ 1584913 h 8346397"/>
              <a:gd name="connsiteX60" fmla="*/ 2577552 w 4176971"/>
              <a:gd name="connsiteY60" fmla="*/ 1527763 h 8346397"/>
              <a:gd name="connsiteX61" fmla="*/ 2606127 w 4176971"/>
              <a:gd name="connsiteY61" fmla="*/ 1499188 h 8346397"/>
              <a:gd name="connsiteX62" fmla="*/ 2634702 w 4176971"/>
              <a:gd name="connsiteY62" fmla="*/ 1492045 h 8346397"/>
              <a:gd name="connsiteX63" fmla="*/ 2672802 w 4176971"/>
              <a:gd name="connsiteY63" fmla="*/ 1368220 h 8346397"/>
              <a:gd name="connsiteX64" fmla="*/ 2806153 w 4176971"/>
              <a:gd name="connsiteY64" fmla="*/ 1334883 h 8346397"/>
              <a:gd name="connsiteX65" fmla="*/ 2944265 w 4176971"/>
              <a:gd name="connsiteY65" fmla="*/ 1325357 h 8346397"/>
              <a:gd name="connsiteX66" fmla="*/ 2968077 w 4176971"/>
              <a:gd name="connsiteY66" fmla="*/ 1206295 h 8346397"/>
              <a:gd name="connsiteX67" fmla="*/ 3049040 w 4176971"/>
              <a:gd name="connsiteY67" fmla="*/ 1169783 h 8346397"/>
              <a:gd name="connsiteX68" fmla="*/ 3153814 w 4176971"/>
              <a:gd name="connsiteY68" fmla="*/ 1125332 h 8346397"/>
              <a:gd name="connsiteX69" fmla="*/ 3225252 w 4176971"/>
              <a:gd name="connsiteY69" fmla="*/ 1049132 h 8346397"/>
              <a:gd name="connsiteX70" fmla="*/ 3310977 w 4176971"/>
              <a:gd name="connsiteY70" fmla="*/ 996745 h 8346397"/>
              <a:gd name="connsiteX71" fmla="*/ 3056977 w 4176971"/>
              <a:gd name="connsiteY71" fmla="*/ 982457 h 8346397"/>
              <a:gd name="connsiteX72" fmla="*/ 2958552 w 4176971"/>
              <a:gd name="connsiteY72" fmla="*/ 976107 h 8346397"/>
              <a:gd name="connsiteX73" fmla="*/ 2926802 w 4176971"/>
              <a:gd name="connsiteY73" fmla="*/ 906257 h 8346397"/>
              <a:gd name="connsiteX74" fmla="*/ 2866477 w 4176971"/>
              <a:gd name="connsiteY74" fmla="*/ 893559 h 8346397"/>
              <a:gd name="connsiteX75" fmla="*/ 2799802 w 4176971"/>
              <a:gd name="connsiteY75" fmla="*/ 874507 h 8346397"/>
              <a:gd name="connsiteX76" fmla="*/ 2761702 w 4176971"/>
              <a:gd name="connsiteY76" fmla="*/ 807832 h 8346397"/>
              <a:gd name="connsiteX77" fmla="*/ 2609302 w 4176971"/>
              <a:gd name="connsiteY77" fmla="*/ 760207 h 8346397"/>
              <a:gd name="connsiteX78" fmla="*/ 2580727 w 4176971"/>
              <a:gd name="connsiteY78" fmla="*/ 604632 h 8346397"/>
              <a:gd name="connsiteX79" fmla="*/ 2526752 w 4176971"/>
              <a:gd name="connsiteY79" fmla="*/ 531609 h 8346397"/>
              <a:gd name="connsiteX80" fmla="*/ 2596602 w 4176971"/>
              <a:gd name="connsiteY80" fmla="*/ 407782 h 8346397"/>
              <a:gd name="connsiteX81" fmla="*/ 2629939 w 4176971"/>
              <a:gd name="connsiteY81" fmla="*/ 310947 h 8346397"/>
              <a:gd name="connsiteX82" fmla="*/ 2517227 w 4176971"/>
              <a:gd name="connsiteY82" fmla="*/ 239507 h 8346397"/>
              <a:gd name="connsiteX83" fmla="*/ 2402927 w 4176971"/>
              <a:gd name="connsiteY83" fmla="*/ 271257 h 8346397"/>
              <a:gd name="connsiteX84" fmla="*/ 2275927 w 4176971"/>
              <a:gd name="connsiteY84" fmla="*/ 198232 h 8346397"/>
              <a:gd name="connsiteX85" fmla="*/ 2133052 w 4176971"/>
              <a:gd name="connsiteY85" fmla="*/ 233157 h 8346397"/>
              <a:gd name="connsiteX86" fmla="*/ 1913977 w 4176971"/>
              <a:gd name="connsiteY86" fmla="*/ 36309 h 8346397"/>
              <a:gd name="connsiteX87" fmla="*/ 1777452 w 4176971"/>
              <a:gd name="connsiteY87" fmla="*/ 13289 h 8346397"/>
              <a:gd name="connsiteX88" fmla="*/ 1703633 w 4176971"/>
              <a:gd name="connsiteY88" fmla="*/ 41864 h 8346397"/>
              <a:gd name="connsiteX89" fmla="*/ 1615527 w 4176971"/>
              <a:gd name="connsiteY89" fmla="*/ 75203 h 8346397"/>
              <a:gd name="connsiteX90" fmla="*/ 1515515 w 4176971"/>
              <a:gd name="connsiteY90" fmla="*/ 129971 h 8346397"/>
              <a:gd name="connsiteX91" fmla="*/ 1525040 w 4176971"/>
              <a:gd name="connsiteY91" fmla="*/ 194264 h 8346397"/>
              <a:gd name="connsiteX92" fmla="*/ 1505990 w 4176971"/>
              <a:gd name="connsiteY92" fmla="*/ 251415 h 8346397"/>
              <a:gd name="connsiteX93" fmla="*/ 1413121 w 4176971"/>
              <a:gd name="connsiteY93" fmla="*/ 270464 h 8346397"/>
              <a:gd name="connsiteX94" fmla="*/ 1339302 w 4176971"/>
              <a:gd name="connsiteY94" fmla="*/ 306184 h 8346397"/>
              <a:gd name="connsiteX95" fmla="*/ 1260721 w 4176971"/>
              <a:gd name="connsiteY95" fmla="*/ 346665 h 8346397"/>
              <a:gd name="connsiteX96" fmla="*/ 1191665 w 4176971"/>
              <a:gd name="connsiteY96" fmla="*/ 272847 h 8346397"/>
              <a:gd name="connsiteX97" fmla="*/ 1082127 w 4176971"/>
              <a:gd name="connsiteY97" fmla="*/ 353809 h 8346397"/>
              <a:gd name="connsiteX98" fmla="*/ 1020215 w 4176971"/>
              <a:gd name="connsiteY98" fmla="*/ 420484 h 8346397"/>
              <a:gd name="connsiteX99" fmla="*/ 858290 w 4176971"/>
              <a:gd name="connsiteY99" fmla="*/ 301422 h 8346397"/>
              <a:gd name="connsiteX100" fmla="*/ 796377 w 4176971"/>
              <a:gd name="connsiteY100" fmla="*/ 406196 h 8346397"/>
              <a:gd name="connsiteX101" fmla="*/ 755896 w 4176971"/>
              <a:gd name="connsiteY101" fmla="*/ 341903 h 8346397"/>
              <a:gd name="connsiteX102" fmla="*/ 689221 w 4176971"/>
              <a:gd name="connsiteY102" fmla="*/ 270465 h 8346397"/>
              <a:gd name="connsiteX103" fmla="*/ 667790 w 4176971"/>
              <a:gd name="connsiteY103" fmla="*/ 313328 h 8346397"/>
              <a:gd name="connsiteX104" fmla="*/ 620165 w 4176971"/>
              <a:gd name="connsiteY104" fmla="*/ 382384 h 8346397"/>
              <a:gd name="connsiteX105" fmla="*/ 589208 w 4176971"/>
              <a:gd name="connsiteY105" fmla="*/ 396672 h 8346397"/>
              <a:gd name="connsiteX106" fmla="*/ 498721 w 4176971"/>
              <a:gd name="connsiteY106" fmla="*/ 482397 h 8346397"/>
              <a:gd name="connsiteX107" fmla="*/ 396327 w 4176971"/>
              <a:gd name="connsiteY107" fmla="*/ 380003 h 8346397"/>
              <a:gd name="connsiteX108" fmla="*/ 243927 w 4176971"/>
              <a:gd name="connsiteY108" fmla="*/ 294278 h 8346397"/>
              <a:gd name="connsiteX109" fmla="*/ 174871 w 4176971"/>
              <a:gd name="connsiteY109" fmla="*/ 327615 h 8346397"/>
              <a:gd name="connsiteX110" fmla="*/ 127246 w 4176971"/>
              <a:gd name="connsiteY110" fmla="*/ 410959 h 8346397"/>
              <a:gd name="connsiteX111" fmla="*/ 43902 w 4176971"/>
              <a:gd name="connsiteY111" fmla="*/ 472872 h 8346397"/>
              <a:gd name="connsiteX112" fmla="*/ 8183 w 4176971"/>
              <a:gd name="connsiteY112" fmla="*/ 484778 h 8346397"/>
              <a:gd name="connsiteX113" fmla="*/ 198683 w 4176971"/>
              <a:gd name="connsiteY113" fmla="*/ 689565 h 8346397"/>
              <a:gd name="connsiteX114" fmla="*/ 265359 w 4176971"/>
              <a:gd name="connsiteY114" fmla="*/ 706234 h 8346397"/>
              <a:gd name="connsiteX115" fmla="*/ 298697 w 4176971"/>
              <a:gd name="connsiteY115" fmla="*/ 730047 h 8346397"/>
              <a:gd name="connsiteX116" fmla="*/ 296315 w 4176971"/>
              <a:gd name="connsiteY116" fmla="*/ 901496 h 8346397"/>
              <a:gd name="connsiteX117" fmla="*/ 362990 w 4176971"/>
              <a:gd name="connsiteY117" fmla="*/ 906259 h 8346397"/>
              <a:gd name="connsiteX118" fmla="*/ 401090 w 4176971"/>
              <a:gd name="connsiteY118" fmla="*/ 856253 h 8346397"/>
              <a:gd name="connsiteX119" fmla="*/ 482052 w 4176971"/>
              <a:gd name="connsiteY119" fmla="*/ 894353 h 8346397"/>
              <a:gd name="connsiteX120" fmla="*/ 420140 w 4176971"/>
              <a:gd name="connsiteY120" fmla="*/ 1039609 h 8346397"/>
              <a:gd name="connsiteX121" fmla="*/ 434427 w 4176971"/>
              <a:gd name="connsiteY121" fmla="*/ 1087234 h 8346397"/>
              <a:gd name="connsiteX122" fmla="*/ 379658 w 4176971"/>
              <a:gd name="connsiteY122" fmla="*/ 1139622 h 8346397"/>
              <a:gd name="connsiteX123" fmla="*/ 415377 w 4176971"/>
              <a:gd name="connsiteY123" fmla="*/ 1168196 h 8346397"/>
              <a:gd name="connsiteX124" fmla="*/ 486815 w 4176971"/>
              <a:gd name="connsiteY124" fmla="*/ 1256303 h 8346397"/>
              <a:gd name="connsiteX125" fmla="*/ 527296 w 4176971"/>
              <a:gd name="connsiteY125" fmla="*/ 1344409 h 8346397"/>
              <a:gd name="connsiteX126" fmla="*/ 636833 w 4176971"/>
              <a:gd name="connsiteY126" fmla="*/ 1396797 h 8346397"/>
              <a:gd name="connsiteX127" fmla="*/ 746371 w 4176971"/>
              <a:gd name="connsiteY127" fmla="*/ 1420609 h 8346397"/>
              <a:gd name="connsiteX128" fmla="*/ 829715 w 4176971"/>
              <a:gd name="connsiteY128" fmla="*/ 1468234 h 8346397"/>
              <a:gd name="connsiteX129" fmla="*/ 913058 w 4176971"/>
              <a:gd name="connsiteY129" fmla="*/ 1442040 h 8346397"/>
              <a:gd name="connsiteX130" fmla="*/ 994021 w 4176971"/>
              <a:gd name="connsiteY130" fmla="*/ 1368222 h 8346397"/>
              <a:gd name="connsiteX131" fmla="*/ 1103558 w 4176971"/>
              <a:gd name="connsiteY131" fmla="*/ 1351553 h 8346397"/>
              <a:gd name="connsiteX132" fmla="*/ 1170233 w 4176971"/>
              <a:gd name="connsiteY132" fmla="*/ 1356315 h 8346397"/>
              <a:gd name="connsiteX133" fmla="*/ 1329777 w 4176971"/>
              <a:gd name="connsiteY133" fmla="*/ 1465853 h 8346397"/>
              <a:gd name="connsiteX134" fmla="*/ 1389308 w 4176971"/>
              <a:gd name="connsiteY134" fmla="*/ 1494428 h 8346397"/>
              <a:gd name="connsiteX135" fmla="*/ 1260721 w 4176971"/>
              <a:gd name="connsiteY135" fmla="*/ 1596822 h 8346397"/>
              <a:gd name="connsiteX136" fmla="*/ 1263102 w 4176971"/>
              <a:gd name="connsiteY136" fmla="*/ 1661115 h 8346397"/>
              <a:gd name="connsiteX137" fmla="*/ 1425027 w 4176971"/>
              <a:gd name="connsiteY137" fmla="*/ 1613490 h 8346397"/>
              <a:gd name="connsiteX138" fmla="*/ 1386927 w 4176971"/>
              <a:gd name="connsiteY138" fmla="*/ 1677784 h 8346397"/>
              <a:gd name="connsiteX139" fmla="*/ 1405977 w 4176971"/>
              <a:gd name="connsiteY139" fmla="*/ 1751603 h 8346397"/>
              <a:gd name="connsiteX140" fmla="*/ 1517896 w 4176971"/>
              <a:gd name="connsiteY140" fmla="*/ 1787322 h 8346397"/>
              <a:gd name="connsiteX141" fmla="*/ 1591715 w 4176971"/>
              <a:gd name="connsiteY141" fmla="*/ 1803990 h 8346397"/>
              <a:gd name="connsiteX142" fmla="*/ 1501227 w 4176971"/>
              <a:gd name="connsiteY142" fmla="*/ 1934959 h 8346397"/>
              <a:gd name="connsiteX143" fmla="*/ 1494083 w 4176971"/>
              <a:gd name="connsiteY143" fmla="*/ 1984965 h 8346397"/>
              <a:gd name="connsiteX144" fmla="*/ 1422646 w 4176971"/>
              <a:gd name="connsiteY144" fmla="*/ 2020684 h 8346397"/>
              <a:gd name="connsiteX145" fmla="*/ 1391690 w 4176971"/>
              <a:gd name="connsiteY145" fmla="*/ 2082597 h 8346397"/>
              <a:gd name="connsiteX146" fmla="*/ 1260721 w 4176971"/>
              <a:gd name="connsiteY146" fmla="*/ 2056403 h 8346397"/>
              <a:gd name="connsiteX147" fmla="*/ 1139277 w 4176971"/>
              <a:gd name="connsiteY147" fmla="*/ 2056402 h 8346397"/>
              <a:gd name="connsiteX148" fmla="*/ 1072602 w 4176971"/>
              <a:gd name="connsiteY148" fmla="*/ 2084978 h 8346397"/>
              <a:gd name="connsiteX149" fmla="*/ 1065458 w 4176971"/>
              <a:gd name="connsiteY149" fmla="*/ 2184990 h 8346397"/>
              <a:gd name="connsiteX150" fmla="*/ 977352 w 4176971"/>
              <a:gd name="connsiteY150" fmla="*/ 2273097 h 8346397"/>
              <a:gd name="connsiteX151" fmla="*/ 1120227 w 4176971"/>
              <a:gd name="connsiteY151" fmla="*/ 2335009 h 8346397"/>
              <a:gd name="connsiteX152" fmla="*/ 1170234 w 4176971"/>
              <a:gd name="connsiteY152" fmla="*/ 2370727 h 8346397"/>
              <a:gd name="connsiteX153" fmla="*/ 1222621 w 4176971"/>
              <a:gd name="connsiteY153" fmla="*/ 2387397 h 8346397"/>
              <a:gd name="connsiteX154" fmla="*/ 1272627 w 4176971"/>
              <a:gd name="connsiteY154" fmla="*/ 2437403 h 8346397"/>
              <a:gd name="connsiteX155" fmla="*/ 1329777 w 4176971"/>
              <a:gd name="connsiteY155" fmla="*/ 2458834 h 8346397"/>
              <a:gd name="connsiteX156" fmla="*/ 1422646 w 4176971"/>
              <a:gd name="connsiteY156" fmla="*/ 2535034 h 8346397"/>
              <a:gd name="connsiteX157" fmla="*/ 1508371 w 4176971"/>
              <a:gd name="connsiteY157" fmla="*/ 2568373 h 8346397"/>
              <a:gd name="connsiteX158" fmla="*/ 1641721 w 4176971"/>
              <a:gd name="connsiteY158" fmla="*/ 2716009 h 8346397"/>
              <a:gd name="connsiteX159" fmla="*/ 1725065 w 4176971"/>
              <a:gd name="connsiteY159" fmla="*/ 2870790 h 8346397"/>
              <a:gd name="connsiteX160" fmla="*/ 1850477 w 4176971"/>
              <a:gd name="connsiteY160" fmla="*/ 2931907 h 8346397"/>
              <a:gd name="connsiteX161" fmla="*/ 1896514 w 4176971"/>
              <a:gd name="connsiteY161" fmla="*/ 2977947 h 8346397"/>
              <a:gd name="connsiteX162" fmla="*/ 1927471 w 4176971"/>
              <a:gd name="connsiteY162" fmla="*/ 3082722 h 8346397"/>
              <a:gd name="connsiteX163" fmla="*/ 1989383 w 4176971"/>
              <a:gd name="connsiteY163" fmla="*/ 3185115 h 8346397"/>
              <a:gd name="connsiteX164" fmla="*/ 2051296 w 4176971"/>
              <a:gd name="connsiteY164" fmla="*/ 3223215 h 8346397"/>
              <a:gd name="connsiteX165" fmla="*/ 2182265 w 4176971"/>
              <a:gd name="connsiteY165" fmla="*/ 3370853 h 8346397"/>
              <a:gd name="connsiteX166" fmla="*/ 2325139 w 4176971"/>
              <a:gd name="connsiteY166" fmla="*/ 3447053 h 8346397"/>
              <a:gd name="connsiteX167" fmla="*/ 2384671 w 4176971"/>
              <a:gd name="connsiteY167" fmla="*/ 3532778 h 8346397"/>
              <a:gd name="connsiteX168" fmla="*/ 2432296 w 4176971"/>
              <a:gd name="connsiteY168" fmla="*/ 3599453 h 8346397"/>
              <a:gd name="connsiteX169" fmla="*/ 2479921 w 4176971"/>
              <a:gd name="connsiteY169" fmla="*/ 3589929 h 8346397"/>
              <a:gd name="connsiteX170" fmla="*/ 2484683 w 4176971"/>
              <a:gd name="connsiteY170" fmla="*/ 3742328 h 8346397"/>
              <a:gd name="connsiteX171" fmla="*/ 2537071 w 4176971"/>
              <a:gd name="connsiteY171" fmla="*/ 3835197 h 8346397"/>
              <a:gd name="connsiteX172" fmla="*/ 2529927 w 4176971"/>
              <a:gd name="connsiteY172" fmla="*/ 3873297 h 8346397"/>
              <a:gd name="connsiteX173" fmla="*/ 2598983 w 4176971"/>
              <a:gd name="connsiteY173" fmla="*/ 3909015 h 8346397"/>
              <a:gd name="connsiteX174" fmla="*/ 2656133 w 4176971"/>
              <a:gd name="connsiteY174" fmla="*/ 3854247 h 8346397"/>
              <a:gd name="connsiteX175" fmla="*/ 2689471 w 4176971"/>
              <a:gd name="connsiteY175" fmla="*/ 3937590 h 8346397"/>
              <a:gd name="connsiteX176" fmla="*/ 2734715 w 4176971"/>
              <a:gd name="connsiteY176" fmla="*/ 3982834 h 8346397"/>
              <a:gd name="connsiteX177" fmla="*/ 2808533 w 4176971"/>
              <a:gd name="connsiteY177" fmla="*/ 4006647 h 8346397"/>
              <a:gd name="connsiteX178" fmla="*/ 2860921 w 4176971"/>
              <a:gd name="connsiteY178" fmla="*/ 4075703 h 8346397"/>
              <a:gd name="connsiteX179" fmla="*/ 2946646 w 4176971"/>
              <a:gd name="connsiteY179" fmla="*/ 4130472 h 8346397"/>
              <a:gd name="connsiteX180" fmla="*/ 2999033 w 4176971"/>
              <a:gd name="connsiteY180" fmla="*/ 4163809 h 8346397"/>
              <a:gd name="connsiteX181" fmla="*/ 2870446 w 4176971"/>
              <a:gd name="connsiteY181" fmla="*/ 4256678 h 8346397"/>
              <a:gd name="connsiteX182" fmla="*/ 2868064 w 4176971"/>
              <a:gd name="connsiteY182" fmla="*/ 4311446 h 8346397"/>
              <a:gd name="connsiteX183" fmla="*/ 2970458 w 4176971"/>
              <a:gd name="connsiteY183" fmla="*/ 4428128 h 8346397"/>
              <a:gd name="connsiteX184" fmla="*/ 3065708 w 4176971"/>
              <a:gd name="connsiteY184" fmla="*/ 4490040 h 8346397"/>
              <a:gd name="connsiteX185" fmla="*/ 3096665 w 4176971"/>
              <a:gd name="connsiteY185" fmla="*/ 4528140 h 8346397"/>
              <a:gd name="connsiteX186" fmla="*/ 3082377 w 4176971"/>
              <a:gd name="connsiteY186" fmla="*/ 4609103 h 8346397"/>
              <a:gd name="connsiteX187" fmla="*/ 3077615 w 4176971"/>
              <a:gd name="connsiteY187" fmla="*/ 4692447 h 8346397"/>
              <a:gd name="connsiteX188" fmla="*/ 3034752 w 4176971"/>
              <a:gd name="connsiteY188" fmla="*/ 4701972 h 8346397"/>
              <a:gd name="connsiteX189" fmla="*/ 3008558 w 4176971"/>
              <a:gd name="connsiteY189" fmla="*/ 4718640 h 8346397"/>
              <a:gd name="connsiteX190" fmla="*/ 3053802 w 4176971"/>
              <a:gd name="connsiteY190" fmla="*/ 4795632 h 8346397"/>
              <a:gd name="connsiteX191" fmla="*/ 3037133 w 4176971"/>
              <a:gd name="connsiteY191" fmla="*/ 4868659 h 8346397"/>
              <a:gd name="connsiteX192" fmla="*/ 3020465 w 4176971"/>
              <a:gd name="connsiteY192" fmla="*/ 5004390 h 8346397"/>
              <a:gd name="connsiteX193" fmla="*/ 2982365 w 4176971"/>
              <a:gd name="connsiteY193" fmla="*/ 5044872 h 8346397"/>
              <a:gd name="connsiteX194" fmla="*/ 2965696 w 4176971"/>
              <a:gd name="connsiteY194" fmla="*/ 5166315 h 8346397"/>
              <a:gd name="connsiteX195" fmla="*/ 2937121 w 4176971"/>
              <a:gd name="connsiteY195" fmla="*/ 5285378 h 8346397"/>
              <a:gd name="connsiteX196" fmla="*/ 2989508 w 4176971"/>
              <a:gd name="connsiteY196" fmla="*/ 5302047 h 8346397"/>
              <a:gd name="connsiteX197" fmla="*/ 2987127 w 4176971"/>
              <a:gd name="connsiteY197" fmla="*/ 5347290 h 8346397"/>
              <a:gd name="connsiteX198" fmla="*/ 2984746 w 4176971"/>
              <a:gd name="connsiteY198" fmla="*/ 5402059 h 8346397"/>
              <a:gd name="connsiteX199" fmla="*/ 3041896 w 4176971"/>
              <a:gd name="connsiteY199" fmla="*/ 5471115 h 8346397"/>
              <a:gd name="connsiteX200" fmla="*/ 3089521 w 4176971"/>
              <a:gd name="connsiteY200" fmla="*/ 5597322 h 8346397"/>
              <a:gd name="connsiteX201" fmla="*/ 2996652 w 4176971"/>
              <a:gd name="connsiteY201" fmla="*/ 5887834 h 8346397"/>
              <a:gd name="connsiteX202" fmla="*/ 3018083 w 4176971"/>
              <a:gd name="connsiteY202" fmla="*/ 5942603 h 8346397"/>
              <a:gd name="connsiteX203" fmla="*/ 3044277 w 4176971"/>
              <a:gd name="connsiteY203" fmla="*/ 5994990 h 8346397"/>
              <a:gd name="connsiteX204" fmla="*/ 3049040 w 4176971"/>
              <a:gd name="connsiteY204" fmla="*/ 6099765 h 8346397"/>
              <a:gd name="connsiteX205" fmla="*/ 3028402 w 4176971"/>
              <a:gd name="connsiteY205" fmla="*/ 6195807 h 8346397"/>
              <a:gd name="connsiteX206" fmla="*/ 2956170 w 4176971"/>
              <a:gd name="connsiteY206" fmla="*/ 6259310 h 8346397"/>
              <a:gd name="connsiteX207" fmla="*/ 2920452 w 4176971"/>
              <a:gd name="connsiteY207" fmla="*/ 6240259 h 8346397"/>
              <a:gd name="connsiteX208" fmla="*/ 2849015 w 4176971"/>
              <a:gd name="connsiteY208" fmla="*/ 6252165 h 8346397"/>
              <a:gd name="connsiteX209" fmla="*/ 2713283 w 4176971"/>
              <a:gd name="connsiteY209" fmla="*/ 6364084 h 8346397"/>
              <a:gd name="connsiteX210" fmla="*/ 2606127 w 4176971"/>
              <a:gd name="connsiteY210" fmla="*/ 6349797 h 8346397"/>
              <a:gd name="connsiteX211" fmla="*/ 2575171 w 4176971"/>
              <a:gd name="connsiteY211" fmla="*/ 6378372 h 8346397"/>
              <a:gd name="connsiteX212" fmla="*/ 2508495 w 4176971"/>
              <a:gd name="connsiteY212" fmla="*/ 6423614 h 8346397"/>
              <a:gd name="connsiteX213" fmla="*/ 2391815 w 4176971"/>
              <a:gd name="connsiteY213" fmla="*/ 6411709 h 8346397"/>
              <a:gd name="connsiteX214" fmla="*/ 2368002 w 4176971"/>
              <a:gd name="connsiteY214" fmla="*/ 6528390 h 8346397"/>
              <a:gd name="connsiteX215" fmla="*/ 2363240 w 4176971"/>
              <a:gd name="connsiteY215" fmla="*/ 6564109 h 8346397"/>
              <a:gd name="connsiteX216" fmla="*/ 2339428 w 4176971"/>
              <a:gd name="connsiteY216" fmla="*/ 6583159 h 8346397"/>
              <a:gd name="connsiteX217" fmla="*/ 2141783 w 4176971"/>
              <a:gd name="connsiteY217" fmla="*/ 6535534 h 8346397"/>
              <a:gd name="connsiteX218" fmla="*/ 2103683 w 4176971"/>
              <a:gd name="connsiteY218" fmla="*/ 6587922 h 8346397"/>
              <a:gd name="connsiteX219" fmla="*/ 2072727 w 4176971"/>
              <a:gd name="connsiteY219" fmla="*/ 6683172 h 8346397"/>
              <a:gd name="connsiteX220" fmla="*/ 2039389 w 4176971"/>
              <a:gd name="connsiteY220" fmla="*/ 6747465 h 8346397"/>
              <a:gd name="connsiteX221" fmla="*/ 2051296 w 4176971"/>
              <a:gd name="connsiteY221" fmla="*/ 6809378 h 8346397"/>
              <a:gd name="connsiteX222" fmla="*/ 2184646 w 4176971"/>
              <a:gd name="connsiteY222" fmla="*/ 6921297 h 8346397"/>
              <a:gd name="connsiteX223" fmla="*/ 2253702 w 4176971"/>
              <a:gd name="connsiteY223" fmla="*/ 6954634 h 8346397"/>
              <a:gd name="connsiteX224" fmla="*/ 2237033 w 4176971"/>
              <a:gd name="connsiteY224" fmla="*/ 6978447 h 8346397"/>
              <a:gd name="connsiteX225" fmla="*/ 2201315 w 4176971"/>
              <a:gd name="connsiteY225" fmla="*/ 6997497 h 8346397"/>
              <a:gd name="connsiteX226" fmla="*/ 2234652 w 4176971"/>
              <a:gd name="connsiteY226" fmla="*/ 7073697 h 8346397"/>
              <a:gd name="connsiteX227" fmla="*/ 2203696 w 4176971"/>
              <a:gd name="connsiteY227" fmla="*/ 7095128 h 8346397"/>
              <a:gd name="connsiteX228" fmla="*/ 2098921 w 4176971"/>
              <a:gd name="connsiteY228" fmla="*/ 7033215 h 8346397"/>
              <a:gd name="connsiteX229" fmla="*/ 2056058 w 4176971"/>
              <a:gd name="connsiteY229" fmla="*/ 7059409 h 8346397"/>
              <a:gd name="connsiteX230" fmla="*/ 1996527 w 4176971"/>
              <a:gd name="connsiteY230" fmla="*/ 6957015 h 8346397"/>
              <a:gd name="connsiteX231" fmla="*/ 1879846 w 4176971"/>
              <a:gd name="connsiteY231" fmla="*/ 6983209 h 8346397"/>
              <a:gd name="connsiteX232" fmla="*/ 1815552 w 4176971"/>
              <a:gd name="connsiteY232" fmla="*/ 6987972 h 8346397"/>
              <a:gd name="connsiteX233" fmla="*/ 1765546 w 4176971"/>
              <a:gd name="connsiteY233" fmla="*/ 6983210 h 8346397"/>
              <a:gd name="connsiteX234" fmla="*/ 1708396 w 4176971"/>
              <a:gd name="connsiteY234" fmla="*/ 7028453 h 8346397"/>
              <a:gd name="connsiteX235" fmla="*/ 1529802 w 4176971"/>
              <a:gd name="connsiteY235" fmla="*/ 6987972 h 8346397"/>
              <a:gd name="connsiteX236" fmla="*/ 1553614 w 4176971"/>
              <a:gd name="connsiteY236" fmla="*/ 7114178 h 8346397"/>
              <a:gd name="connsiteX237" fmla="*/ 1477415 w 4176971"/>
              <a:gd name="connsiteY237" fmla="*/ 7159422 h 8346397"/>
              <a:gd name="connsiteX238" fmla="*/ 1415502 w 4176971"/>
              <a:gd name="connsiteY238" fmla="*/ 7226096 h 8346397"/>
              <a:gd name="connsiteX239" fmla="*/ 1265483 w 4176971"/>
              <a:gd name="connsiteY239" fmla="*/ 7218953 h 8346397"/>
              <a:gd name="connsiteX240" fmla="*/ 1213096 w 4176971"/>
              <a:gd name="connsiteY240" fmla="*/ 7328490 h 8346397"/>
              <a:gd name="connsiteX0" fmla="*/ 1244052 w 4178877"/>
              <a:gd name="connsiteY0" fmla="*/ 7386434 h 8346397"/>
              <a:gd name="connsiteX1" fmla="*/ 1561552 w 4178877"/>
              <a:gd name="connsiteY1" fmla="*/ 8332582 h 8346397"/>
              <a:gd name="connsiteX2" fmla="*/ 2679152 w 4178877"/>
              <a:gd name="connsiteY2" fmla="*/ 7418182 h 8346397"/>
              <a:gd name="connsiteX3" fmla="*/ 4076152 w 4178877"/>
              <a:gd name="connsiteY3" fmla="*/ 6491082 h 8346397"/>
              <a:gd name="connsiteX4" fmla="*/ 4070597 w 4178877"/>
              <a:gd name="connsiteY4" fmla="*/ 5587795 h 8346397"/>
              <a:gd name="connsiteX5" fmla="*/ 4061071 w 4178877"/>
              <a:gd name="connsiteY5" fmla="*/ 5478257 h 8346397"/>
              <a:gd name="connsiteX6" fmla="*/ 4103934 w 4178877"/>
              <a:gd name="connsiteY6" fmla="*/ 5387770 h 8346397"/>
              <a:gd name="connsiteX7" fmla="*/ 3990428 w 4178877"/>
              <a:gd name="connsiteY7" fmla="*/ 5034550 h 8346397"/>
              <a:gd name="connsiteX8" fmla="*/ 3922959 w 4178877"/>
              <a:gd name="connsiteY8" fmla="*/ 4816270 h 8346397"/>
              <a:gd name="connsiteX9" fmla="*/ 3887241 w 4178877"/>
              <a:gd name="connsiteY9" fmla="*/ 4682920 h 8346397"/>
              <a:gd name="connsiteX10" fmla="*/ 3851522 w 4178877"/>
              <a:gd name="connsiteY10" fmla="*/ 4642438 h 8346397"/>
              <a:gd name="connsiteX11" fmla="*/ 3887241 w 4178877"/>
              <a:gd name="connsiteY11" fmla="*/ 4578145 h 8346397"/>
              <a:gd name="connsiteX12" fmla="*/ 3839615 w 4178877"/>
              <a:gd name="connsiteY12" fmla="*/ 4499563 h 8346397"/>
              <a:gd name="connsiteX13" fmla="*/ 3780084 w 4178877"/>
              <a:gd name="connsiteY13" fmla="*/ 4492420 h 8346397"/>
              <a:gd name="connsiteX14" fmla="*/ 3732459 w 4178877"/>
              <a:gd name="connsiteY14" fmla="*/ 4449557 h 8346397"/>
              <a:gd name="connsiteX15" fmla="*/ 3687216 w 4178877"/>
              <a:gd name="connsiteY15" fmla="*/ 4466226 h 8346397"/>
              <a:gd name="connsiteX16" fmla="*/ 3668166 w 4178877"/>
              <a:gd name="connsiteY16" fmla="*/ 4368595 h 8346397"/>
              <a:gd name="connsiteX17" fmla="*/ 3501478 w 4178877"/>
              <a:gd name="connsiteY17" fmla="*/ 4166188 h 8346397"/>
              <a:gd name="connsiteX18" fmla="*/ 3496716 w 4178877"/>
              <a:gd name="connsiteY18" fmla="*/ 4139995 h 8346397"/>
              <a:gd name="connsiteX19" fmla="*/ 3494334 w 4178877"/>
              <a:gd name="connsiteY19" fmla="*/ 4113801 h 8346397"/>
              <a:gd name="connsiteX20" fmla="*/ 3544341 w 4178877"/>
              <a:gd name="connsiteY20" fmla="*/ 4101895 h 8346397"/>
              <a:gd name="connsiteX21" fmla="*/ 3553866 w 4178877"/>
              <a:gd name="connsiteY21" fmla="*/ 4075701 h 8346397"/>
              <a:gd name="connsiteX22" fmla="*/ 3515766 w 4178877"/>
              <a:gd name="connsiteY22" fmla="*/ 4056651 h 8346397"/>
              <a:gd name="connsiteX23" fmla="*/ 3465759 w 4178877"/>
              <a:gd name="connsiteY23" fmla="*/ 4049507 h 8346397"/>
              <a:gd name="connsiteX24" fmla="*/ 3432422 w 4178877"/>
              <a:gd name="connsiteY24" fmla="*/ 4109038 h 8346397"/>
              <a:gd name="connsiteX25" fmla="*/ 3413372 w 4178877"/>
              <a:gd name="connsiteY25" fmla="*/ 4082845 h 8346397"/>
              <a:gd name="connsiteX26" fmla="*/ 3415752 w 4178877"/>
              <a:gd name="connsiteY26" fmla="*/ 4042363 h 8346397"/>
              <a:gd name="connsiteX27" fmla="*/ 3349078 w 4178877"/>
              <a:gd name="connsiteY27" fmla="*/ 4018551 h 8346397"/>
              <a:gd name="connsiteX28" fmla="*/ 3382416 w 4178877"/>
              <a:gd name="connsiteY28" fmla="*/ 3985213 h 8346397"/>
              <a:gd name="connsiteX29" fmla="*/ 3346697 w 4178877"/>
              <a:gd name="connsiteY29" fmla="*/ 3961401 h 8346397"/>
              <a:gd name="connsiteX30" fmla="*/ 3291928 w 4178877"/>
              <a:gd name="connsiteY30" fmla="*/ 3959020 h 8346397"/>
              <a:gd name="connsiteX31" fmla="*/ 3263352 w 4178877"/>
              <a:gd name="connsiteY31" fmla="*/ 3978070 h 8346397"/>
              <a:gd name="connsiteX32" fmla="*/ 3215727 w 4178877"/>
              <a:gd name="connsiteY32" fmla="*/ 3963782 h 8346397"/>
              <a:gd name="connsiteX33" fmla="*/ 3227633 w 4178877"/>
              <a:gd name="connsiteY33" fmla="*/ 3937588 h 8346397"/>
              <a:gd name="connsiteX34" fmla="*/ 3275259 w 4178877"/>
              <a:gd name="connsiteY34" fmla="*/ 3913776 h 8346397"/>
              <a:gd name="connsiteX35" fmla="*/ 3127621 w 4178877"/>
              <a:gd name="connsiteY35" fmla="*/ 3851863 h 8346397"/>
              <a:gd name="connsiteX36" fmla="*/ 2996652 w 4178877"/>
              <a:gd name="connsiteY36" fmla="*/ 3739945 h 8346397"/>
              <a:gd name="connsiteX37" fmla="*/ 2591839 w 4178877"/>
              <a:gd name="connsiteY37" fmla="*/ 3354183 h 8346397"/>
              <a:gd name="connsiteX38" fmla="*/ 2468015 w 4178877"/>
              <a:gd name="connsiteY38" fmla="*/ 3049382 h 8346397"/>
              <a:gd name="connsiteX39" fmla="*/ 2432296 w 4178877"/>
              <a:gd name="connsiteY39" fmla="*/ 2961276 h 8346397"/>
              <a:gd name="connsiteX40" fmla="*/ 2387052 w 4178877"/>
              <a:gd name="connsiteY40" fmla="*/ 2954132 h 8346397"/>
              <a:gd name="connsiteX41" fmla="*/ 2365621 w 4178877"/>
              <a:gd name="connsiteY41" fmla="*/ 2958895 h 8346397"/>
              <a:gd name="connsiteX42" fmla="*/ 2315615 w 4178877"/>
              <a:gd name="connsiteY42" fmla="*/ 2896982 h 8346397"/>
              <a:gd name="connsiteX43" fmla="*/ 2234652 w 4178877"/>
              <a:gd name="connsiteY43" fmla="*/ 2880313 h 8346397"/>
              <a:gd name="connsiteX44" fmla="*/ 2182265 w 4178877"/>
              <a:gd name="connsiteY44" fmla="*/ 2811257 h 8346397"/>
              <a:gd name="connsiteX45" fmla="*/ 2115590 w 4178877"/>
              <a:gd name="connsiteY45" fmla="*/ 2727913 h 8346397"/>
              <a:gd name="connsiteX46" fmla="*/ 2091777 w 4178877"/>
              <a:gd name="connsiteY46" fmla="*/ 2670763 h 8346397"/>
              <a:gd name="connsiteX47" fmla="*/ 2006845 w 4178877"/>
              <a:gd name="connsiteY47" fmla="*/ 2527095 h 8346397"/>
              <a:gd name="connsiteX48" fmla="*/ 1953665 w 4178877"/>
              <a:gd name="connsiteY48" fmla="*/ 2451688 h 8346397"/>
              <a:gd name="connsiteX49" fmla="*/ 2006052 w 4178877"/>
              <a:gd name="connsiteY49" fmla="*/ 2337388 h 8346397"/>
              <a:gd name="connsiteX50" fmla="*/ 2072727 w 4178877"/>
              <a:gd name="connsiteY50" fmla="*/ 2256426 h 8346397"/>
              <a:gd name="connsiteX51" fmla="*/ 2056058 w 4178877"/>
              <a:gd name="connsiteY51" fmla="*/ 2223088 h 8346397"/>
              <a:gd name="connsiteX52" fmla="*/ 2067965 w 4178877"/>
              <a:gd name="connsiteY52" fmla="*/ 2130220 h 8346397"/>
              <a:gd name="connsiteX53" fmla="*/ 2137021 w 4178877"/>
              <a:gd name="connsiteY53" fmla="*/ 1992107 h 8346397"/>
              <a:gd name="connsiteX54" fmla="*/ 2165596 w 4178877"/>
              <a:gd name="connsiteY54" fmla="*/ 1944482 h 8346397"/>
              <a:gd name="connsiteX55" fmla="*/ 2203696 w 4178877"/>
              <a:gd name="connsiteY55" fmla="*/ 1937338 h 8346397"/>
              <a:gd name="connsiteX56" fmla="*/ 2198933 w 4178877"/>
              <a:gd name="connsiteY56" fmla="*/ 1906382 h 8346397"/>
              <a:gd name="connsiteX57" fmla="*/ 2406102 w 4178877"/>
              <a:gd name="connsiteY57" fmla="*/ 1782557 h 8346397"/>
              <a:gd name="connsiteX58" fmla="*/ 2494208 w 4178877"/>
              <a:gd name="connsiteY58" fmla="*/ 1715882 h 8346397"/>
              <a:gd name="connsiteX59" fmla="*/ 2513258 w 4178877"/>
              <a:gd name="connsiteY59" fmla="*/ 1630157 h 8346397"/>
              <a:gd name="connsiteX60" fmla="*/ 2522784 w 4178877"/>
              <a:gd name="connsiteY60" fmla="*/ 1584913 h 8346397"/>
              <a:gd name="connsiteX61" fmla="*/ 2577552 w 4178877"/>
              <a:gd name="connsiteY61" fmla="*/ 1527763 h 8346397"/>
              <a:gd name="connsiteX62" fmla="*/ 2606127 w 4178877"/>
              <a:gd name="connsiteY62" fmla="*/ 1499188 h 8346397"/>
              <a:gd name="connsiteX63" fmla="*/ 2634702 w 4178877"/>
              <a:gd name="connsiteY63" fmla="*/ 1492045 h 8346397"/>
              <a:gd name="connsiteX64" fmla="*/ 2672802 w 4178877"/>
              <a:gd name="connsiteY64" fmla="*/ 1368220 h 8346397"/>
              <a:gd name="connsiteX65" fmla="*/ 2806153 w 4178877"/>
              <a:gd name="connsiteY65" fmla="*/ 1334883 h 8346397"/>
              <a:gd name="connsiteX66" fmla="*/ 2944265 w 4178877"/>
              <a:gd name="connsiteY66" fmla="*/ 1325357 h 8346397"/>
              <a:gd name="connsiteX67" fmla="*/ 2968077 w 4178877"/>
              <a:gd name="connsiteY67" fmla="*/ 1206295 h 8346397"/>
              <a:gd name="connsiteX68" fmla="*/ 3049040 w 4178877"/>
              <a:gd name="connsiteY68" fmla="*/ 1169783 h 8346397"/>
              <a:gd name="connsiteX69" fmla="*/ 3153814 w 4178877"/>
              <a:gd name="connsiteY69" fmla="*/ 1125332 h 8346397"/>
              <a:gd name="connsiteX70" fmla="*/ 3225252 w 4178877"/>
              <a:gd name="connsiteY70" fmla="*/ 1049132 h 8346397"/>
              <a:gd name="connsiteX71" fmla="*/ 3310977 w 4178877"/>
              <a:gd name="connsiteY71" fmla="*/ 996745 h 8346397"/>
              <a:gd name="connsiteX72" fmla="*/ 3056977 w 4178877"/>
              <a:gd name="connsiteY72" fmla="*/ 982457 h 8346397"/>
              <a:gd name="connsiteX73" fmla="*/ 2958552 w 4178877"/>
              <a:gd name="connsiteY73" fmla="*/ 976107 h 8346397"/>
              <a:gd name="connsiteX74" fmla="*/ 2926802 w 4178877"/>
              <a:gd name="connsiteY74" fmla="*/ 906257 h 8346397"/>
              <a:gd name="connsiteX75" fmla="*/ 2866477 w 4178877"/>
              <a:gd name="connsiteY75" fmla="*/ 893559 h 8346397"/>
              <a:gd name="connsiteX76" fmla="*/ 2799802 w 4178877"/>
              <a:gd name="connsiteY76" fmla="*/ 874507 h 8346397"/>
              <a:gd name="connsiteX77" fmla="*/ 2761702 w 4178877"/>
              <a:gd name="connsiteY77" fmla="*/ 807832 h 8346397"/>
              <a:gd name="connsiteX78" fmla="*/ 2609302 w 4178877"/>
              <a:gd name="connsiteY78" fmla="*/ 760207 h 8346397"/>
              <a:gd name="connsiteX79" fmla="*/ 2580727 w 4178877"/>
              <a:gd name="connsiteY79" fmla="*/ 604632 h 8346397"/>
              <a:gd name="connsiteX80" fmla="*/ 2526752 w 4178877"/>
              <a:gd name="connsiteY80" fmla="*/ 531609 h 8346397"/>
              <a:gd name="connsiteX81" fmla="*/ 2596602 w 4178877"/>
              <a:gd name="connsiteY81" fmla="*/ 407782 h 8346397"/>
              <a:gd name="connsiteX82" fmla="*/ 2629939 w 4178877"/>
              <a:gd name="connsiteY82" fmla="*/ 310947 h 8346397"/>
              <a:gd name="connsiteX83" fmla="*/ 2517227 w 4178877"/>
              <a:gd name="connsiteY83" fmla="*/ 239507 h 8346397"/>
              <a:gd name="connsiteX84" fmla="*/ 2402927 w 4178877"/>
              <a:gd name="connsiteY84" fmla="*/ 271257 h 8346397"/>
              <a:gd name="connsiteX85" fmla="*/ 2275927 w 4178877"/>
              <a:gd name="connsiteY85" fmla="*/ 198232 h 8346397"/>
              <a:gd name="connsiteX86" fmla="*/ 2133052 w 4178877"/>
              <a:gd name="connsiteY86" fmla="*/ 233157 h 8346397"/>
              <a:gd name="connsiteX87" fmla="*/ 1913977 w 4178877"/>
              <a:gd name="connsiteY87" fmla="*/ 36309 h 8346397"/>
              <a:gd name="connsiteX88" fmla="*/ 1777452 w 4178877"/>
              <a:gd name="connsiteY88" fmla="*/ 13289 h 8346397"/>
              <a:gd name="connsiteX89" fmla="*/ 1703633 w 4178877"/>
              <a:gd name="connsiteY89" fmla="*/ 41864 h 8346397"/>
              <a:gd name="connsiteX90" fmla="*/ 1615527 w 4178877"/>
              <a:gd name="connsiteY90" fmla="*/ 75203 h 8346397"/>
              <a:gd name="connsiteX91" fmla="*/ 1515515 w 4178877"/>
              <a:gd name="connsiteY91" fmla="*/ 129971 h 8346397"/>
              <a:gd name="connsiteX92" fmla="*/ 1525040 w 4178877"/>
              <a:gd name="connsiteY92" fmla="*/ 194264 h 8346397"/>
              <a:gd name="connsiteX93" fmla="*/ 1505990 w 4178877"/>
              <a:gd name="connsiteY93" fmla="*/ 251415 h 8346397"/>
              <a:gd name="connsiteX94" fmla="*/ 1413121 w 4178877"/>
              <a:gd name="connsiteY94" fmla="*/ 270464 h 8346397"/>
              <a:gd name="connsiteX95" fmla="*/ 1339302 w 4178877"/>
              <a:gd name="connsiteY95" fmla="*/ 306184 h 8346397"/>
              <a:gd name="connsiteX96" fmla="*/ 1260721 w 4178877"/>
              <a:gd name="connsiteY96" fmla="*/ 346665 h 8346397"/>
              <a:gd name="connsiteX97" fmla="*/ 1191665 w 4178877"/>
              <a:gd name="connsiteY97" fmla="*/ 272847 h 8346397"/>
              <a:gd name="connsiteX98" fmla="*/ 1082127 w 4178877"/>
              <a:gd name="connsiteY98" fmla="*/ 353809 h 8346397"/>
              <a:gd name="connsiteX99" fmla="*/ 1020215 w 4178877"/>
              <a:gd name="connsiteY99" fmla="*/ 420484 h 8346397"/>
              <a:gd name="connsiteX100" fmla="*/ 858290 w 4178877"/>
              <a:gd name="connsiteY100" fmla="*/ 301422 h 8346397"/>
              <a:gd name="connsiteX101" fmla="*/ 796377 w 4178877"/>
              <a:gd name="connsiteY101" fmla="*/ 406196 h 8346397"/>
              <a:gd name="connsiteX102" fmla="*/ 755896 w 4178877"/>
              <a:gd name="connsiteY102" fmla="*/ 341903 h 8346397"/>
              <a:gd name="connsiteX103" fmla="*/ 689221 w 4178877"/>
              <a:gd name="connsiteY103" fmla="*/ 270465 h 8346397"/>
              <a:gd name="connsiteX104" fmla="*/ 667790 w 4178877"/>
              <a:gd name="connsiteY104" fmla="*/ 313328 h 8346397"/>
              <a:gd name="connsiteX105" fmla="*/ 620165 w 4178877"/>
              <a:gd name="connsiteY105" fmla="*/ 382384 h 8346397"/>
              <a:gd name="connsiteX106" fmla="*/ 589208 w 4178877"/>
              <a:gd name="connsiteY106" fmla="*/ 396672 h 8346397"/>
              <a:gd name="connsiteX107" fmla="*/ 498721 w 4178877"/>
              <a:gd name="connsiteY107" fmla="*/ 482397 h 8346397"/>
              <a:gd name="connsiteX108" fmla="*/ 396327 w 4178877"/>
              <a:gd name="connsiteY108" fmla="*/ 380003 h 8346397"/>
              <a:gd name="connsiteX109" fmla="*/ 243927 w 4178877"/>
              <a:gd name="connsiteY109" fmla="*/ 294278 h 8346397"/>
              <a:gd name="connsiteX110" fmla="*/ 174871 w 4178877"/>
              <a:gd name="connsiteY110" fmla="*/ 327615 h 8346397"/>
              <a:gd name="connsiteX111" fmla="*/ 127246 w 4178877"/>
              <a:gd name="connsiteY111" fmla="*/ 410959 h 8346397"/>
              <a:gd name="connsiteX112" fmla="*/ 43902 w 4178877"/>
              <a:gd name="connsiteY112" fmla="*/ 472872 h 8346397"/>
              <a:gd name="connsiteX113" fmla="*/ 8183 w 4178877"/>
              <a:gd name="connsiteY113" fmla="*/ 484778 h 8346397"/>
              <a:gd name="connsiteX114" fmla="*/ 198683 w 4178877"/>
              <a:gd name="connsiteY114" fmla="*/ 689565 h 8346397"/>
              <a:gd name="connsiteX115" fmla="*/ 265359 w 4178877"/>
              <a:gd name="connsiteY115" fmla="*/ 706234 h 8346397"/>
              <a:gd name="connsiteX116" fmla="*/ 298697 w 4178877"/>
              <a:gd name="connsiteY116" fmla="*/ 730047 h 8346397"/>
              <a:gd name="connsiteX117" fmla="*/ 296315 w 4178877"/>
              <a:gd name="connsiteY117" fmla="*/ 901496 h 8346397"/>
              <a:gd name="connsiteX118" fmla="*/ 362990 w 4178877"/>
              <a:gd name="connsiteY118" fmla="*/ 906259 h 8346397"/>
              <a:gd name="connsiteX119" fmla="*/ 401090 w 4178877"/>
              <a:gd name="connsiteY119" fmla="*/ 856253 h 8346397"/>
              <a:gd name="connsiteX120" fmla="*/ 482052 w 4178877"/>
              <a:gd name="connsiteY120" fmla="*/ 894353 h 8346397"/>
              <a:gd name="connsiteX121" fmla="*/ 420140 w 4178877"/>
              <a:gd name="connsiteY121" fmla="*/ 1039609 h 8346397"/>
              <a:gd name="connsiteX122" fmla="*/ 434427 w 4178877"/>
              <a:gd name="connsiteY122" fmla="*/ 1087234 h 8346397"/>
              <a:gd name="connsiteX123" fmla="*/ 379658 w 4178877"/>
              <a:gd name="connsiteY123" fmla="*/ 1139622 h 8346397"/>
              <a:gd name="connsiteX124" fmla="*/ 415377 w 4178877"/>
              <a:gd name="connsiteY124" fmla="*/ 1168196 h 8346397"/>
              <a:gd name="connsiteX125" fmla="*/ 486815 w 4178877"/>
              <a:gd name="connsiteY125" fmla="*/ 1256303 h 8346397"/>
              <a:gd name="connsiteX126" fmla="*/ 527296 w 4178877"/>
              <a:gd name="connsiteY126" fmla="*/ 1344409 h 8346397"/>
              <a:gd name="connsiteX127" fmla="*/ 636833 w 4178877"/>
              <a:gd name="connsiteY127" fmla="*/ 1396797 h 8346397"/>
              <a:gd name="connsiteX128" fmla="*/ 746371 w 4178877"/>
              <a:gd name="connsiteY128" fmla="*/ 1420609 h 8346397"/>
              <a:gd name="connsiteX129" fmla="*/ 829715 w 4178877"/>
              <a:gd name="connsiteY129" fmla="*/ 1468234 h 8346397"/>
              <a:gd name="connsiteX130" fmla="*/ 913058 w 4178877"/>
              <a:gd name="connsiteY130" fmla="*/ 1442040 h 8346397"/>
              <a:gd name="connsiteX131" fmla="*/ 994021 w 4178877"/>
              <a:gd name="connsiteY131" fmla="*/ 1368222 h 8346397"/>
              <a:gd name="connsiteX132" fmla="*/ 1103558 w 4178877"/>
              <a:gd name="connsiteY132" fmla="*/ 1351553 h 8346397"/>
              <a:gd name="connsiteX133" fmla="*/ 1170233 w 4178877"/>
              <a:gd name="connsiteY133" fmla="*/ 1356315 h 8346397"/>
              <a:gd name="connsiteX134" fmla="*/ 1329777 w 4178877"/>
              <a:gd name="connsiteY134" fmla="*/ 1465853 h 8346397"/>
              <a:gd name="connsiteX135" fmla="*/ 1389308 w 4178877"/>
              <a:gd name="connsiteY135" fmla="*/ 1494428 h 8346397"/>
              <a:gd name="connsiteX136" fmla="*/ 1260721 w 4178877"/>
              <a:gd name="connsiteY136" fmla="*/ 1596822 h 8346397"/>
              <a:gd name="connsiteX137" fmla="*/ 1263102 w 4178877"/>
              <a:gd name="connsiteY137" fmla="*/ 1661115 h 8346397"/>
              <a:gd name="connsiteX138" fmla="*/ 1425027 w 4178877"/>
              <a:gd name="connsiteY138" fmla="*/ 1613490 h 8346397"/>
              <a:gd name="connsiteX139" fmla="*/ 1386927 w 4178877"/>
              <a:gd name="connsiteY139" fmla="*/ 1677784 h 8346397"/>
              <a:gd name="connsiteX140" fmla="*/ 1405977 w 4178877"/>
              <a:gd name="connsiteY140" fmla="*/ 1751603 h 8346397"/>
              <a:gd name="connsiteX141" fmla="*/ 1517896 w 4178877"/>
              <a:gd name="connsiteY141" fmla="*/ 1787322 h 8346397"/>
              <a:gd name="connsiteX142" fmla="*/ 1591715 w 4178877"/>
              <a:gd name="connsiteY142" fmla="*/ 1803990 h 8346397"/>
              <a:gd name="connsiteX143" fmla="*/ 1501227 w 4178877"/>
              <a:gd name="connsiteY143" fmla="*/ 1934959 h 8346397"/>
              <a:gd name="connsiteX144" fmla="*/ 1494083 w 4178877"/>
              <a:gd name="connsiteY144" fmla="*/ 1984965 h 8346397"/>
              <a:gd name="connsiteX145" fmla="*/ 1422646 w 4178877"/>
              <a:gd name="connsiteY145" fmla="*/ 2020684 h 8346397"/>
              <a:gd name="connsiteX146" fmla="*/ 1391690 w 4178877"/>
              <a:gd name="connsiteY146" fmla="*/ 2082597 h 8346397"/>
              <a:gd name="connsiteX147" fmla="*/ 1260721 w 4178877"/>
              <a:gd name="connsiteY147" fmla="*/ 2056403 h 8346397"/>
              <a:gd name="connsiteX148" fmla="*/ 1139277 w 4178877"/>
              <a:gd name="connsiteY148" fmla="*/ 2056402 h 8346397"/>
              <a:gd name="connsiteX149" fmla="*/ 1072602 w 4178877"/>
              <a:gd name="connsiteY149" fmla="*/ 2084978 h 8346397"/>
              <a:gd name="connsiteX150" fmla="*/ 1065458 w 4178877"/>
              <a:gd name="connsiteY150" fmla="*/ 2184990 h 8346397"/>
              <a:gd name="connsiteX151" fmla="*/ 977352 w 4178877"/>
              <a:gd name="connsiteY151" fmla="*/ 2273097 h 8346397"/>
              <a:gd name="connsiteX152" fmla="*/ 1120227 w 4178877"/>
              <a:gd name="connsiteY152" fmla="*/ 2335009 h 8346397"/>
              <a:gd name="connsiteX153" fmla="*/ 1170234 w 4178877"/>
              <a:gd name="connsiteY153" fmla="*/ 2370727 h 8346397"/>
              <a:gd name="connsiteX154" fmla="*/ 1222621 w 4178877"/>
              <a:gd name="connsiteY154" fmla="*/ 2387397 h 8346397"/>
              <a:gd name="connsiteX155" fmla="*/ 1272627 w 4178877"/>
              <a:gd name="connsiteY155" fmla="*/ 2437403 h 8346397"/>
              <a:gd name="connsiteX156" fmla="*/ 1329777 w 4178877"/>
              <a:gd name="connsiteY156" fmla="*/ 2458834 h 8346397"/>
              <a:gd name="connsiteX157" fmla="*/ 1422646 w 4178877"/>
              <a:gd name="connsiteY157" fmla="*/ 2535034 h 8346397"/>
              <a:gd name="connsiteX158" fmla="*/ 1508371 w 4178877"/>
              <a:gd name="connsiteY158" fmla="*/ 2568373 h 8346397"/>
              <a:gd name="connsiteX159" fmla="*/ 1641721 w 4178877"/>
              <a:gd name="connsiteY159" fmla="*/ 2716009 h 8346397"/>
              <a:gd name="connsiteX160" fmla="*/ 1725065 w 4178877"/>
              <a:gd name="connsiteY160" fmla="*/ 2870790 h 8346397"/>
              <a:gd name="connsiteX161" fmla="*/ 1850477 w 4178877"/>
              <a:gd name="connsiteY161" fmla="*/ 2931907 h 8346397"/>
              <a:gd name="connsiteX162" fmla="*/ 1896514 w 4178877"/>
              <a:gd name="connsiteY162" fmla="*/ 2977947 h 8346397"/>
              <a:gd name="connsiteX163" fmla="*/ 1927471 w 4178877"/>
              <a:gd name="connsiteY163" fmla="*/ 3082722 h 8346397"/>
              <a:gd name="connsiteX164" fmla="*/ 1989383 w 4178877"/>
              <a:gd name="connsiteY164" fmla="*/ 3185115 h 8346397"/>
              <a:gd name="connsiteX165" fmla="*/ 2051296 w 4178877"/>
              <a:gd name="connsiteY165" fmla="*/ 3223215 h 8346397"/>
              <a:gd name="connsiteX166" fmla="*/ 2182265 w 4178877"/>
              <a:gd name="connsiteY166" fmla="*/ 3370853 h 8346397"/>
              <a:gd name="connsiteX167" fmla="*/ 2325139 w 4178877"/>
              <a:gd name="connsiteY167" fmla="*/ 3447053 h 8346397"/>
              <a:gd name="connsiteX168" fmla="*/ 2384671 w 4178877"/>
              <a:gd name="connsiteY168" fmla="*/ 3532778 h 8346397"/>
              <a:gd name="connsiteX169" fmla="*/ 2432296 w 4178877"/>
              <a:gd name="connsiteY169" fmla="*/ 3599453 h 8346397"/>
              <a:gd name="connsiteX170" fmla="*/ 2479921 w 4178877"/>
              <a:gd name="connsiteY170" fmla="*/ 3589929 h 8346397"/>
              <a:gd name="connsiteX171" fmla="*/ 2484683 w 4178877"/>
              <a:gd name="connsiteY171" fmla="*/ 3742328 h 8346397"/>
              <a:gd name="connsiteX172" fmla="*/ 2537071 w 4178877"/>
              <a:gd name="connsiteY172" fmla="*/ 3835197 h 8346397"/>
              <a:gd name="connsiteX173" fmla="*/ 2529927 w 4178877"/>
              <a:gd name="connsiteY173" fmla="*/ 3873297 h 8346397"/>
              <a:gd name="connsiteX174" fmla="*/ 2598983 w 4178877"/>
              <a:gd name="connsiteY174" fmla="*/ 3909015 h 8346397"/>
              <a:gd name="connsiteX175" fmla="*/ 2656133 w 4178877"/>
              <a:gd name="connsiteY175" fmla="*/ 3854247 h 8346397"/>
              <a:gd name="connsiteX176" fmla="*/ 2689471 w 4178877"/>
              <a:gd name="connsiteY176" fmla="*/ 3937590 h 8346397"/>
              <a:gd name="connsiteX177" fmla="*/ 2734715 w 4178877"/>
              <a:gd name="connsiteY177" fmla="*/ 3982834 h 8346397"/>
              <a:gd name="connsiteX178" fmla="*/ 2808533 w 4178877"/>
              <a:gd name="connsiteY178" fmla="*/ 4006647 h 8346397"/>
              <a:gd name="connsiteX179" fmla="*/ 2860921 w 4178877"/>
              <a:gd name="connsiteY179" fmla="*/ 4075703 h 8346397"/>
              <a:gd name="connsiteX180" fmla="*/ 2946646 w 4178877"/>
              <a:gd name="connsiteY180" fmla="*/ 4130472 h 8346397"/>
              <a:gd name="connsiteX181" fmla="*/ 2999033 w 4178877"/>
              <a:gd name="connsiteY181" fmla="*/ 4163809 h 8346397"/>
              <a:gd name="connsiteX182" fmla="*/ 2870446 w 4178877"/>
              <a:gd name="connsiteY182" fmla="*/ 4256678 h 8346397"/>
              <a:gd name="connsiteX183" fmla="*/ 2868064 w 4178877"/>
              <a:gd name="connsiteY183" fmla="*/ 4311446 h 8346397"/>
              <a:gd name="connsiteX184" fmla="*/ 2970458 w 4178877"/>
              <a:gd name="connsiteY184" fmla="*/ 4428128 h 8346397"/>
              <a:gd name="connsiteX185" fmla="*/ 3065708 w 4178877"/>
              <a:gd name="connsiteY185" fmla="*/ 4490040 h 8346397"/>
              <a:gd name="connsiteX186" fmla="*/ 3096665 w 4178877"/>
              <a:gd name="connsiteY186" fmla="*/ 4528140 h 8346397"/>
              <a:gd name="connsiteX187" fmla="*/ 3082377 w 4178877"/>
              <a:gd name="connsiteY187" fmla="*/ 4609103 h 8346397"/>
              <a:gd name="connsiteX188" fmla="*/ 3077615 w 4178877"/>
              <a:gd name="connsiteY188" fmla="*/ 4692447 h 8346397"/>
              <a:gd name="connsiteX189" fmla="*/ 3034752 w 4178877"/>
              <a:gd name="connsiteY189" fmla="*/ 4701972 h 8346397"/>
              <a:gd name="connsiteX190" fmla="*/ 3008558 w 4178877"/>
              <a:gd name="connsiteY190" fmla="*/ 4718640 h 8346397"/>
              <a:gd name="connsiteX191" fmla="*/ 3053802 w 4178877"/>
              <a:gd name="connsiteY191" fmla="*/ 4795632 h 8346397"/>
              <a:gd name="connsiteX192" fmla="*/ 3037133 w 4178877"/>
              <a:gd name="connsiteY192" fmla="*/ 4868659 h 8346397"/>
              <a:gd name="connsiteX193" fmla="*/ 3020465 w 4178877"/>
              <a:gd name="connsiteY193" fmla="*/ 5004390 h 8346397"/>
              <a:gd name="connsiteX194" fmla="*/ 2982365 w 4178877"/>
              <a:gd name="connsiteY194" fmla="*/ 5044872 h 8346397"/>
              <a:gd name="connsiteX195" fmla="*/ 2965696 w 4178877"/>
              <a:gd name="connsiteY195" fmla="*/ 5166315 h 8346397"/>
              <a:gd name="connsiteX196" fmla="*/ 2937121 w 4178877"/>
              <a:gd name="connsiteY196" fmla="*/ 5285378 h 8346397"/>
              <a:gd name="connsiteX197" fmla="*/ 2989508 w 4178877"/>
              <a:gd name="connsiteY197" fmla="*/ 5302047 h 8346397"/>
              <a:gd name="connsiteX198" fmla="*/ 2987127 w 4178877"/>
              <a:gd name="connsiteY198" fmla="*/ 5347290 h 8346397"/>
              <a:gd name="connsiteX199" fmla="*/ 2984746 w 4178877"/>
              <a:gd name="connsiteY199" fmla="*/ 5402059 h 8346397"/>
              <a:gd name="connsiteX200" fmla="*/ 3041896 w 4178877"/>
              <a:gd name="connsiteY200" fmla="*/ 5471115 h 8346397"/>
              <a:gd name="connsiteX201" fmla="*/ 3089521 w 4178877"/>
              <a:gd name="connsiteY201" fmla="*/ 5597322 h 8346397"/>
              <a:gd name="connsiteX202" fmla="*/ 2996652 w 4178877"/>
              <a:gd name="connsiteY202" fmla="*/ 5887834 h 8346397"/>
              <a:gd name="connsiteX203" fmla="*/ 3018083 w 4178877"/>
              <a:gd name="connsiteY203" fmla="*/ 5942603 h 8346397"/>
              <a:gd name="connsiteX204" fmla="*/ 3044277 w 4178877"/>
              <a:gd name="connsiteY204" fmla="*/ 5994990 h 8346397"/>
              <a:gd name="connsiteX205" fmla="*/ 3049040 w 4178877"/>
              <a:gd name="connsiteY205" fmla="*/ 6099765 h 8346397"/>
              <a:gd name="connsiteX206" fmla="*/ 3028402 w 4178877"/>
              <a:gd name="connsiteY206" fmla="*/ 6195807 h 8346397"/>
              <a:gd name="connsiteX207" fmla="*/ 2956170 w 4178877"/>
              <a:gd name="connsiteY207" fmla="*/ 6259310 h 8346397"/>
              <a:gd name="connsiteX208" fmla="*/ 2920452 w 4178877"/>
              <a:gd name="connsiteY208" fmla="*/ 6240259 h 8346397"/>
              <a:gd name="connsiteX209" fmla="*/ 2849015 w 4178877"/>
              <a:gd name="connsiteY209" fmla="*/ 6252165 h 8346397"/>
              <a:gd name="connsiteX210" fmla="*/ 2713283 w 4178877"/>
              <a:gd name="connsiteY210" fmla="*/ 6364084 h 8346397"/>
              <a:gd name="connsiteX211" fmla="*/ 2606127 w 4178877"/>
              <a:gd name="connsiteY211" fmla="*/ 6349797 h 8346397"/>
              <a:gd name="connsiteX212" fmla="*/ 2575171 w 4178877"/>
              <a:gd name="connsiteY212" fmla="*/ 6378372 h 8346397"/>
              <a:gd name="connsiteX213" fmla="*/ 2508495 w 4178877"/>
              <a:gd name="connsiteY213" fmla="*/ 6423614 h 8346397"/>
              <a:gd name="connsiteX214" fmla="*/ 2391815 w 4178877"/>
              <a:gd name="connsiteY214" fmla="*/ 6411709 h 8346397"/>
              <a:gd name="connsiteX215" fmla="*/ 2368002 w 4178877"/>
              <a:gd name="connsiteY215" fmla="*/ 6528390 h 8346397"/>
              <a:gd name="connsiteX216" fmla="*/ 2363240 w 4178877"/>
              <a:gd name="connsiteY216" fmla="*/ 6564109 h 8346397"/>
              <a:gd name="connsiteX217" fmla="*/ 2339428 w 4178877"/>
              <a:gd name="connsiteY217" fmla="*/ 6583159 h 8346397"/>
              <a:gd name="connsiteX218" fmla="*/ 2141783 w 4178877"/>
              <a:gd name="connsiteY218" fmla="*/ 6535534 h 8346397"/>
              <a:gd name="connsiteX219" fmla="*/ 2103683 w 4178877"/>
              <a:gd name="connsiteY219" fmla="*/ 6587922 h 8346397"/>
              <a:gd name="connsiteX220" fmla="*/ 2072727 w 4178877"/>
              <a:gd name="connsiteY220" fmla="*/ 6683172 h 8346397"/>
              <a:gd name="connsiteX221" fmla="*/ 2039389 w 4178877"/>
              <a:gd name="connsiteY221" fmla="*/ 6747465 h 8346397"/>
              <a:gd name="connsiteX222" fmla="*/ 2051296 w 4178877"/>
              <a:gd name="connsiteY222" fmla="*/ 6809378 h 8346397"/>
              <a:gd name="connsiteX223" fmla="*/ 2184646 w 4178877"/>
              <a:gd name="connsiteY223" fmla="*/ 6921297 h 8346397"/>
              <a:gd name="connsiteX224" fmla="*/ 2253702 w 4178877"/>
              <a:gd name="connsiteY224" fmla="*/ 6954634 h 8346397"/>
              <a:gd name="connsiteX225" fmla="*/ 2237033 w 4178877"/>
              <a:gd name="connsiteY225" fmla="*/ 6978447 h 8346397"/>
              <a:gd name="connsiteX226" fmla="*/ 2201315 w 4178877"/>
              <a:gd name="connsiteY226" fmla="*/ 6997497 h 8346397"/>
              <a:gd name="connsiteX227" fmla="*/ 2234652 w 4178877"/>
              <a:gd name="connsiteY227" fmla="*/ 7073697 h 8346397"/>
              <a:gd name="connsiteX228" fmla="*/ 2203696 w 4178877"/>
              <a:gd name="connsiteY228" fmla="*/ 7095128 h 8346397"/>
              <a:gd name="connsiteX229" fmla="*/ 2098921 w 4178877"/>
              <a:gd name="connsiteY229" fmla="*/ 7033215 h 8346397"/>
              <a:gd name="connsiteX230" fmla="*/ 2056058 w 4178877"/>
              <a:gd name="connsiteY230" fmla="*/ 7059409 h 8346397"/>
              <a:gd name="connsiteX231" fmla="*/ 1996527 w 4178877"/>
              <a:gd name="connsiteY231" fmla="*/ 6957015 h 8346397"/>
              <a:gd name="connsiteX232" fmla="*/ 1879846 w 4178877"/>
              <a:gd name="connsiteY232" fmla="*/ 6983209 h 8346397"/>
              <a:gd name="connsiteX233" fmla="*/ 1815552 w 4178877"/>
              <a:gd name="connsiteY233" fmla="*/ 6987972 h 8346397"/>
              <a:gd name="connsiteX234" fmla="*/ 1765546 w 4178877"/>
              <a:gd name="connsiteY234" fmla="*/ 6983210 h 8346397"/>
              <a:gd name="connsiteX235" fmla="*/ 1708396 w 4178877"/>
              <a:gd name="connsiteY235" fmla="*/ 7028453 h 8346397"/>
              <a:gd name="connsiteX236" fmla="*/ 1529802 w 4178877"/>
              <a:gd name="connsiteY236" fmla="*/ 6987972 h 8346397"/>
              <a:gd name="connsiteX237" fmla="*/ 1553614 w 4178877"/>
              <a:gd name="connsiteY237" fmla="*/ 7114178 h 8346397"/>
              <a:gd name="connsiteX238" fmla="*/ 1477415 w 4178877"/>
              <a:gd name="connsiteY238" fmla="*/ 7159422 h 8346397"/>
              <a:gd name="connsiteX239" fmla="*/ 1415502 w 4178877"/>
              <a:gd name="connsiteY239" fmla="*/ 7226096 h 8346397"/>
              <a:gd name="connsiteX240" fmla="*/ 1265483 w 4178877"/>
              <a:gd name="connsiteY240" fmla="*/ 7218953 h 8346397"/>
              <a:gd name="connsiteX241" fmla="*/ 1213096 w 4178877"/>
              <a:gd name="connsiteY241" fmla="*/ 7328490 h 8346397"/>
              <a:gd name="connsiteX0" fmla="*/ 1244052 w 4193254"/>
              <a:gd name="connsiteY0" fmla="*/ 7386434 h 8346397"/>
              <a:gd name="connsiteX1" fmla="*/ 1561552 w 4193254"/>
              <a:gd name="connsiteY1" fmla="*/ 8332582 h 8346397"/>
              <a:gd name="connsiteX2" fmla="*/ 2679152 w 4193254"/>
              <a:gd name="connsiteY2" fmla="*/ 7418182 h 8346397"/>
              <a:gd name="connsiteX3" fmla="*/ 4076152 w 4193254"/>
              <a:gd name="connsiteY3" fmla="*/ 6491082 h 8346397"/>
              <a:gd name="connsiteX4" fmla="*/ 4113459 w 4193254"/>
              <a:gd name="connsiteY4" fmla="*/ 5783057 h 8346397"/>
              <a:gd name="connsiteX5" fmla="*/ 4070597 w 4193254"/>
              <a:gd name="connsiteY5" fmla="*/ 5587795 h 8346397"/>
              <a:gd name="connsiteX6" fmla="*/ 4061071 w 4193254"/>
              <a:gd name="connsiteY6" fmla="*/ 5478257 h 8346397"/>
              <a:gd name="connsiteX7" fmla="*/ 4103934 w 4193254"/>
              <a:gd name="connsiteY7" fmla="*/ 5387770 h 8346397"/>
              <a:gd name="connsiteX8" fmla="*/ 3990428 w 4193254"/>
              <a:gd name="connsiteY8" fmla="*/ 5034550 h 8346397"/>
              <a:gd name="connsiteX9" fmla="*/ 3922959 w 4193254"/>
              <a:gd name="connsiteY9" fmla="*/ 4816270 h 8346397"/>
              <a:gd name="connsiteX10" fmla="*/ 3887241 w 4193254"/>
              <a:gd name="connsiteY10" fmla="*/ 4682920 h 8346397"/>
              <a:gd name="connsiteX11" fmla="*/ 3851522 w 4193254"/>
              <a:gd name="connsiteY11" fmla="*/ 4642438 h 8346397"/>
              <a:gd name="connsiteX12" fmla="*/ 3887241 w 4193254"/>
              <a:gd name="connsiteY12" fmla="*/ 4578145 h 8346397"/>
              <a:gd name="connsiteX13" fmla="*/ 3839615 w 4193254"/>
              <a:gd name="connsiteY13" fmla="*/ 4499563 h 8346397"/>
              <a:gd name="connsiteX14" fmla="*/ 3780084 w 4193254"/>
              <a:gd name="connsiteY14" fmla="*/ 4492420 h 8346397"/>
              <a:gd name="connsiteX15" fmla="*/ 3732459 w 4193254"/>
              <a:gd name="connsiteY15" fmla="*/ 4449557 h 8346397"/>
              <a:gd name="connsiteX16" fmla="*/ 3687216 w 4193254"/>
              <a:gd name="connsiteY16" fmla="*/ 4466226 h 8346397"/>
              <a:gd name="connsiteX17" fmla="*/ 3668166 w 4193254"/>
              <a:gd name="connsiteY17" fmla="*/ 4368595 h 8346397"/>
              <a:gd name="connsiteX18" fmla="*/ 3501478 w 4193254"/>
              <a:gd name="connsiteY18" fmla="*/ 4166188 h 8346397"/>
              <a:gd name="connsiteX19" fmla="*/ 3496716 w 4193254"/>
              <a:gd name="connsiteY19" fmla="*/ 4139995 h 8346397"/>
              <a:gd name="connsiteX20" fmla="*/ 3494334 w 4193254"/>
              <a:gd name="connsiteY20" fmla="*/ 4113801 h 8346397"/>
              <a:gd name="connsiteX21" fmla="*/ 3544341 w 4193254"/>
              <a:gd name="connsiteY21" fmla="*/ 4101895 h 8346397"/>
              <a:gd name="connsiteX22" fmla="*/ 3553866 w 4193254"/>
              <a:gd name="connsiteY22" fmla="*/ 4075701 h 8346397"/>
              <a:gd name="connsiteX23" fmla="*/ 3515766 w 4193254"/>
              <a:gd name="connsiteY23" fmla="*/ 4056651 h 8346397"/>
              <a:gd name="connsiteX24" fmla="*/ 3465759 w 4193254"/>
              <a:gd name="connsiteY24" fmla="*/ 4049507 h 8346397"/>
              <a:gd name="connsiteX25" fmla="*/ 3432422 w 4193254"/>
              <a:gd name="connsiteY25" fmla="*/ 4109038 h 8346397"/>
              <a:gd name="connsiteX26" fmla="*/ 3413372 w 4193254"/>
              <a:gd name="connsiteY26" fmla="*/ 4082845 h 8346397"/>
              <a:gd name="connsiteX27" fmla="*/ 3415752 w 4193254"/>
              <a:gd name="connsiteY27" fmla="*/ 4042363 h 8346397"/>
              <a:gd name="connsiteX28" fmla="*/ 3349078 w 4193254"/>
              <a:gd name="connsiteY28" fmla="*/ 4018551 h 8346397"/>
              <a:gd name="connsiteX29" fmla="*/ 3382416 w 4193254"/>
              <a:gd name="connsiteY29" fmla="*/ 3985213 h 8346397"/>
              <a:gd name="connsiteX30" fmla="*/ 3346697 w 4193254"/>
              <a:gd name="connsiteY30" fmla="*/ 3961401 h 8346397"/>
              <a:gd name="connsiteX31" fmla="*/ 3291928 w 4193254"/>
              <a:gd name="connsiteY31" fmla="*/ 3959020 h 8346397"/>
              <a:gd name="connsiteX32" fmla="*/ 3263352 w 4193254"/>
              <a:gd name="connsiteY32" fmla="*/ 3978070 h 8346397"/>
              <a:gd name="connsiteX33" fmla="*/ 3215727 w 4193254"/>
              <a:gd name="connsiteY33" fmla="*/ 3963782 h 8346397"/>
              <a:gd name="connsiteX34" fmla="*/ 3227633 w 4193254"/>
              <a:gd name="connsiteY34" fmla="*/ 3937588 h 8346397"/>
              <a:gd name="connsiteX35" fmla="*/ 3275259 w 4193254"/>
              <a:gd name="connsiteY35" fmla="*/ 3913776 h 8346397"/>
              <a:gd name="connsiteX36" fmla="*/ 3127621 w 4193254"/>
              <a:gd name="connsiteY36" fmla="*/ 3851863 h 8346397"/>
              <a:gd name="connsiteX37" fmla="*/ 2996652 w 4193254"/>
              <a:gd name="connsiteY37" fmla="*/ 3739945 h 8346397"/>
              <a:gd name="connsiteX38" fmla="*/ 2591839 w 4193254"/>
              <a:gd name="connsiteY38" fmla="*/ 3354183 h 8346397"/>
              <a:gd name="connsiteX39" fmla="*/ 2468015 w 4193254"/>
              <a:gd name="connsiteY39" fmla="*/ 3049382 h 8346397"/>
              <a:gd name="connsiteX40" fmla="*/ 2432296 w 4193254"/>
              <a:gd name="connsiteY40" fmla="*/ 2961276 h 8346397"/>
              <a:gd name="connsiteX41" fmla="*/ 2387052 w 4193254"/>
              <a:gd name="connsiteY41" fmla="*/ 2954132 h 8346397"/>
              <a:gd name="connsiteX42" fmla="*/ 2365621 w 4193254"/>
              <a:gd name="connsiteY42" fmla="*/ 2958895 h 8346397"/>
              <a:gd name="connsiteX43" fmla="*/ 2315615 w 4193254"/>
              <a:gd name="connsiteY43" fmla="*/ 2896982 h 8346397"/>
              <a:gd name="connsiteX44" fmla="*/ 2234652 w 4193254"/>
              <a:gd name="connsiteY44" fmla="*/ 2880313 h 8346397"/>
              <a:gd name="connsiteX45" fmla="*/ 2182265 w 4193254"/>
              <a:gd name="connsiteY45" fmla="*/ 2811257 h 8346397"/>
              <a:gd name="connsiteX46" fmla="*/ 2115590 w 4193254"/>
              <a:gd name="connsiteY46" fmla="*/ 2727913 h 8346397"/>
              <a:gd name="connsiteX47" fmla="*/ 2091777 w 4193254"/>
              <a:gd name="connsiteY47" fmla="*/ 2670763 h 8346397"/>
              <a:gd name="connsiteX48" fmla="*/ 2006845 w 4193254"/>
              <a:gd name="connsiteY48" fmla="*/ 2527095 h 8346397"/>
              <a:gd name="connsiteX49" fmla="*/ 1953665 w 4193254"/>
              <a:gd name="connsiteY49" fmla="*/ 2451688 h 8346397"/>
              <a:gd name="connsiteX50" fmla="*/ 2006052 w 4193254"/>
              <a:gd name="connsiteY50" fmla="*/ 2337388 h 8346397"/>
              <a:gd name="connsiteX51" fmla="*/ 2072727 w 4193254"/>
              <a:gd name="connsiteY51" fmla="*/ 2256426 h 8346397"/>
              <a:gd name="connsiteX52" fmla="*/ 2056058 w 4193254"/>
              <a:gd name="connsiteY52" fmla="*/ 2223088 h 8346397"/>
              <a:gd name="connsiteX53" fmla="*/ 2067965 w 4193254"/>
              <a:gd name="connsiteY53" fmla="*/ 2130220 h 8346397"/>
              <a:gd name="connsiteX54" fmla="*/ 2137021 w 4193254"/>
              <a:gd name="connsiteY54" fmla="*/ 1992107 h 8346397"/>
              <a:gd name="connsiteX55" fmla="*/ 2165596 w 4193254"/>
              <a:gd name="connsiteY55" fmla="*/ 1944482 h 8346397"/>
              <a:gd name="connsiteX56" fmla="*/ 2203696 w 4193254"/>
              <a:gd name="connsiteY56" fmla="*/ 1937338 h 8346397"/>
              <a:gd name="connsiteX57" fmla="*/ 2198933 w 4193254"/>
              <a:gd name="connsiteY57" fmla="*/ 1906382 h 8346397"/>
              <a:gd name="connsiteX58" fmla="*/ 2406102 w 4193254"/>
              <a:gd name="connsiteY58" fmla="*/ 1782557 h 8346397"/>
              <a:gd name="connsiteX59" fmla="*/ 2494208 w 4193254"/>
              <a:gd name="connsiteY59" fmla="*/ 1715882 h 8346397"/>
              <a:gd name="connsiteX60" fmla="*/ 2513258 w 4193254"/>
              <a:gd name="connsiteY60" fmla="*/ 1630157 h 8346397"/>
              <a:gd name="connsiteX61" fmla="*/ 2522784 w 4193254"/>
              <a:gd name="connsiteY61" fmla="*/ 1584913 h 8346397"/>
              <a:gd name="connsiteX62" fmla="*/ 2577552 w 4193254"/>
              <a:gd name="connsiteY62" fmla="*/ 1527763 h 8346397"/>
              <a:gd name="connsiteX63" fmla="*/ 2606127 w 4193254"/>
              <a:gd name="connsiteY63" fmla="*/ 1499188 h 8346397"/>
              <a:gd name="connsiteX64" fmla="*/ 2634702 w 4193254"/>
              <a:gd name="connsiteY64" fmla="*/ 1492045 h 8346397"/>
              <a:gd name="connsiteX65" fmla="*/ 2672802 w 4193254"/>
              <a:gd name="connsiteY65" fmla="*/ 1368220 h 8346397"/>
              <a:gd name="connsiteX66" fmla="*/ 2806153 w 4193254"/>
              <a:gd name="connsiteY66" fmla="*/ 1334883 h 8346397"/>
              <a:gd name="connsiteX67" fmla="*/ 2944265 w 4193254"/>
              <a:gd name="connsiteY67" fmla="*/ 1325357 h 8346397"/>
              <a:gd name="connsiteX68" fmla="*/ 2968077 w 4193254"/>
              <a:gd name="connsiteY68" fmla="*/ 1206295 h 8346397"/>
              <a:gd name="connsiteX69" fmla="*/ 3049040 w 4193254"/>
              <a:gd name="connsiteY69" fmla="*/ 1169783 h 8346397"/>
              <a:gd name="connsiteX70" fmla="*/ 3153814 w 4193254"/>
              <a:gd name="connsiteY70" fmla="*/ 1125332 h 8346397"/>
              <a:gd name="connsiteX71" fmla="*/ 3225252 w 4193254"/>
              <a:gd name="connsiteY71" fmla="*/ 1049132 h 8346397"/>
              <a:gd name="connsiteX72" fmla="*/ 3310977 w 4193254"/>
              <a:gd name="connsiteY72" fmla="*/ 996745 h 8346397"/>
              <a:gd name="connsiteX73" fmla="*/ 3056977 w 4193254"/>
              <a:gd name="connsiteY73" fmla="*/ 982457 h 8346397"/>
              <a:gd name="connsiteX74" fmla="*/ 2958552 w 4193254"/>
              <a:gd name="connsiteY74" fmla="*/ 976107 h 8346397"/>
              <a:gd name="connsiteX75" fmla="*/ 2926802 w 4193254"/>
              <a:gd name="connsiteY75" fmla="*/ 906257 h 8346397"/>
              <a:gd name="connsiteX76" fmla="*/ 2866477 w 4193254"/>
              <a:gd name="connsiteY76" fmla="*/ 893559 h 8346397"/>
              <a:gd name="connsiteX77" fmla="*/ 2799802 w 4193254"/>
              <a:gd name="connsiteY77" fmla="*/ 874507 h 8346397"/>
              <a:gd name="connsiteX78" fmla="*/ 2761702 w 4193254"/>
              <a:gd name="connsiteY78" fmla="*/ 807832 h 8346397"/>
              <a:gd name="connsiteX79" fmla="*/ 2609302 w 4193254"/>
              <a:gd name="connsiteY79" fmla="*/ 760207 h 8346397"/>
              <a:gd name="connsiteX80" fmla="*/ 2580727 w 4193254"/>
              <a:gd name="connsiteY80" fmla="*/ 604632 h 8346397"/>
              <a:gd name="connsiteX81" fmla="*/ 2526752 w 4193254"/>
              <a:gd name="connsiteY81" fmla="*/ 531609 h 8346397"/>
              <a:gd name="connsiteX82" fmla="*/ 2596602 w 4193254"/>
              <a:gd name="connsiteY82" fmla="*/ 407782 h 8346397"/>
              <a:gd name="connsiteX83" fmla="*/ 2629939 w 4193254"/>
              <a:gd name="connsiteY83" fmla="*/ 310947 h 8346397"/>
              <a:gd name="connsiteX84" fmla="*/ 2517227 w 4193254"/>
              <a:gd name="connsiteY84" fmla="*/ 239507 h 8346397"/>
              <a:gd name="connsiteX85" fmla="*/ 2402927 w 4193254"/>
              <a:gd name="connsiteY85" fmla="*/ 271257 h 8346397"/>
              <a:gd name="connsiteX86" fmla="*/ 2275927 w 4193254"/>
              <a:gd name="connsiteY86" fmla="*/ 198232 h 8346397"/>
              <a:gd name="connsiteX87" fmla="*/ 2133052 w 4193254"/>
              <a:gd name="connsiteY87" fmla="*/ 233157 h 8346397"/>
              <a:gd name="connsiteX88" fmla="*/ 1913977 w 4193254"/>
              <a:gd name="connsiteY88" fmla="*/ 36309 h 8346397"/>
              <a:gd name="connsiteX89" fmla="*/ 1777452 w 4193254"/>
              <a:gd name="connsiteY89" fmla="*/ 13289 h 8346397"/>
              <a:gd name="connsiteX90" fmla="*/ 1703633 w 4193254"/>
              <a:gd name="connsiteY90" fmla="*/ 41864 h 8346397"/>
              <a:gd name="connsiteX91" fmla="*/ 1615527 w 4193254"/>
              <a:gd name="connsiteY91" fmla="*/ 75203 h 8346397"/>
              <a:gd name="connsiteX92" fmla="*/ 1515515 w 4193254"/>
              <a:gd name="connsiteY92" fmla="*/ 129971 h 8346397"/>
              <a:gd name="connsiteX93" fmla="*/ 1525040 w 4193254"/>
              <a:gd name="connsiteY93" fmla="*/ 194264 h 8346397"/>
              <a:gd name="connsiteX94" fmla="*/ 1505990 w 4193254"/>
              <a:gd name="connsiteY94" fmla="*/ 251415 h 8346397"/>
              <a:gd name="connsiteX95" fmla="*/ 1413121 w 4193254"/>
              <a:gd name="connsiteY95" fmla="*/ 270464 h 8346397"/>
              <a:gd name="connsiteX96" fmla="*/ 1339302 w 4193254"/>
              <a:gd name="connsiteY96" fmla="*/ 306184 h 8346397"/>
              <a:gd name="connsiteX97" fmla="*/ 1260721 w 4193254"/>
              <a:gd name="connsiteY97" fmla="*/ 346665 h 8346397"/>
              <a:gd name="connsiteX98" fmla="*/ 1191665 w 4193254"/>
              <a:gd name="connsiteY98" fmla="*/ 272847 h 8346397"/>
              <a:gd name="connsiteX99" fmla="*/ 1082127 w 4193254"/>
              <a:gd name="connsiteY99" fmla="*/ 353809 h 8346397"/>
              <a:gd name="connsiteX100" fmla="*/ 1020215 w 4193254"/>
              <a:gd name="connsiteY100" fmla="*/ 420484 h 8346397"/>
              <a:gd name="connsiteX101" fmla="*/ 858290 w 4193254"/>
              <a:gd name="connsiteY101" fmla="*/ 301422 h 8346397"/>
              <a:gd name="connsiteX102" fmla="*/ 796377 w 4193254"/>
              <a:gd name="connsiteY102" fmla="*/ 406196 h 8346397"/>
              <a:gd name="connsiteX103" fmla="*/ 755896 w 4193254"/>
              <a:gd name="connsiteY103" fmla="*/ 341903 h 8346397"/>
              <a:gd name="connsiteX104" fmla="*/ 689221 w 4193254"/>
              <a:gd name="connsiteY104" fmla="*/ 270465 h 8346397"/>
              <a:gd name="connsiteX105" fmla="*/ 667790 w 4193254"/>
              <a:gd name="connsiteY105" fmla="*/ 313328 h 8346397"/>
              <a:gd name="connsiteX106" fmla="*/ 620165 w 4193254"/>
              <a:gd name="connsiteY106" fmla="*/ 382384 h 8346397"/>
              <a:gd name="connsiteX107" fmla="*/ 589208 w 4193254"/>
              <a:gd name="connsiteY107" fmla="*/ 396672 h 8346397"/>
              <a:gd name="connsiteX108" fmla="*/ 498721 w 4193254"/>
              <a:gd name="connsiteY108" fmla="*/ 482397 h 8346397"/>
              <a:gd name="connsiteX109" fmla="*/ 396327 w 4193254"/>
              <a:gd name="connsiteY109" fmla="*/ 380003 h 8346397"/>
              <a:gd name="connsiteX110" fmla="*/ 243927 w 4193254"/>
              <a:gd name="connsiteY110" fmla="*/ 294278 h 8346397"/>
              <a:gd name="connsiteX111" fmla="*/ 174871 w 4193254"/>
              <a:gd name="connsiteY111" fmla="*/ 327615 h 8346397"/>
              <a:gd name="connsiteX112" fmla="*/ 127246 w 4193254"/>
              <a:gd name="connsiteY112" fmla="*/ 410959 h 8346397"/>
              <a:gd name="connsiteX113" fmla="*/ 43902 w 4193254"/>
              <a:gd name="connsiteY113" fmla="*/ 472872 h 8346397"/>
              <a:gd name="connsiteX114" fmla="*/ 8183 w 4193254"/>
              <a:gd name="connsiteY114" fmla="*/ 484778 h 8346397"/>
              <a:gd name="connsiteX115" fmla="*/ 198683 w 4193254"/>
              <a:gd name="connsiteY115" fmla="*/ 689565 h 8346397"/>
              <a:gd name="connsiteX116" fmla="*/ 265359 w 4193254"/>
              <a:gd name="connsiteY116" fmla="*/ 706234 h 8346397"/>
              <a:gd name="connsiteX117" fmla="*/ 298697 w 4193254"/>
              <a:gd name="connsiteY117" fmla="*/ 730047 h 8346397"/>
              <a:gd name="connsiteX118" fmla="*/ 296315 w 4193254"/>
              <a:gd name="connsiteY118" fmla="*/ 901496 h 8346397"/>
              <a:gd name="connsiteX119" fmla="*/ 362990 w 4193254"/>
              <a:gd name="connsiteY119" fmla="*/ 906259 h 8346397"/>
              <a:gd name="connsiteX120" fmla="*/ 401090 w 4193254"/>
              <a:gd name="connsiteY120" fmla="*/ 856253 h 8346397"/>
              <a:gd name="connsiteX121" fmla="*/ 482052 w 4193254"/>
              <a:gd name="connsiteY121" fmla="*/ 894353 h 8346397"/>
              <a:gd name="connsiteX122" fmla="*/ 420140 w 4193254"/>
              <a:gd name="connsiteY122" fmla="*/ 1039609 h 8346397"/>
              <a:gd name="connsiteX123" fmla="*/ 434427 w 4193254"/>
              <a:gd name="connsiteY123" fmla="*/ 1087234 h 8346397"/>
              <a:gd name="connsiteX124" fmla="*/ 379658 w 4193254"/>
              <a:gd name="connsiteY124" fmla="*/ 1139622 h 8346397"/>
              <a:gd name="connsiteX125" fmla="*/ 415377 w 4193254"/>
              <a:gd name="connsiteY125" fmla="*/ 1168196 h 8346397"/>
              <a:gd name="connsiteX126" fmla="*/ 486815 w 4193254"/>
              <a:gd name="connsiteY126" fmla="*/ 1256303 h 8346397"/>
              <a:gd name="connsiteX127" fmla="*/ 527296 w 4193254"/>
              <a:gd name="connsiteY127" fmla="*/ 1344409 h 8346397"/>
              <a:gd name="connsiteX128" fmla="*/ 636833 w 4193254"/>
              <a:gd name="connsiteY128" fmla="*/ 1396797 h 8346397"/>
              <a:gd name="connsiteX129" fmla="*/ 746371 w 4193254"/>
              <a:gd name="connsiteY129" fmla="*/ 1420609 h 8346397"/>
              <a:gd name="connsiteX130" fmla="*/ 829715 w 4193254"/>
              <a:gd name="connsiteY130" fmla="*/ 1468234 h 8346397"/>
              <a:gd name="connsiteX131" fmla="*/ 913058 w 4193254"/>
              <a:gd name="connsiteY131" fmla="*/ 1442040 h 8346397"/>
              <a:gd name="connsiteX132" fmla="*/ 994021 w 4193254"/>
              <a:gd name="connsiteY132" fmla="*/ 1368222 h 8346397"/>
              <a:gd name="connsiteX133" fmla="*/ 1103558 w 4193254"/>
              <a:gd name="connsiteY133" fmla="*/ 1351553 h 8346397"/>
              <a:gd name="connsiteX134" fmla="*/ 1170233 w 4193254"/>
              <a:gd name="connsiteY134" fmla="*/ 1356315 h 8346397"/>
              <a:gd name="connsiteX135" fmla="*/ 1329777 w 4193254"/>
              <a:gd name="connsiteY135" fmla="*/ 1465853 h 8346397"/>
              <a:gd name="connsiteX136" fmla="*/ 1389308 w 4193254"/>
              <a:gd name="connsiteY136" fmla="*/ 1494428 h 8346397"/>
              <a:gd name="connsiteX137" fmla="*/ 1260721 w 4193254"/>
              <a:gd name="connsiteY137" fmla="*/ 1596822 h 8346397"/>
              <a:gd name="connsiteX138" fmla="*/ 1263102 w 4193254"/>
              <a:gd name="connsiteY138" fmla="*/ 1661115 h 8346397"/>
              <a:gd name="connsiteX139" fmla="*/ 1425027 w 4193254"/>
              <a:gd name="connsiteY139" fmla="*/ 1613490 h 8346397"/>
              <a:gd name="connsiteX140" fmla="*/ 1386927 w 4193254"/>
              <a:gd name="connsiteY140" fmla="*/ 1677784 h 8346397"/>
              <a:gd name="connsiteX141" fmla="*/ 1405977 w 4193254"/>
              <a:gd name="connsiteY141" fmla="*/ 1751603 h 8346397"/>
              <a:gd name="connsiteX142" fmla="*/ 1517896 w 4193254"/>
              <a:gd name="connsiteY142" fmla="*/ 1787322 h 8346397"/>
              <a:gd name="connsiteX143" fmla="*/ 1591715 w 4193254"/>
              <a:gd name="connsiteY143" fmla="*/ 1803990 h 8346397"/>
              <a:gd name="connsiteX144" fmla="*/ 1501227 w 4193254"/>
              <a:gd name="connsiteY144" fmla="*/ 1934959 h 8346397"/>
              <a:gd name="connsiteX145" fmla="*/ 1494083 w 4193254"/>
              <a:gd name="connsiteY145" fmla="*/ 1984965 h 8346397"/>
              <a:gd name="connsiteX146" fmla="*/ 1422646 w 4193254"/>
              <a:gd name="connsiteY146" fmla="*/ 2020684 h 8346397"/>
              <a:gd name="connsiteX147" fmla="*/ 1391690 w 4193254"/>
              <a:gd name="connsiteY147" fmla="*/ 2082597 h 8346397"/>
              <a:gd name="connsiteX148" fmla="*/ 1260721 w 4193254"/>
              <a:gd name="connsiteY148" fmla="*/ 2056403 h 8346397"/>
              <a:gd name="connsiteX149" fmla="*/ 1139277 w 4193254"/>
              <a:gd name="connsiteY149" fmla="*/ 2056402 h 8346397"/>
              <a:gd name="connsiteX150" fmla="*/ 1072602 w 4193254"/>
              <a:gd name="connsiteY150" fmla="*/ 2084978 h 8346397"/>
              <a:gd name="connsiteX151" fmla="*/ 1065458 w 4193254"/>
              <a:gd name="connsiteY151" fmla="*/ 2184990 h 8346397"/>
              <a:gd name="connsiteX152" fmla="*/ 977352 w 4193254"/>
              <a:gd name="connsiteY152" fmla="*/ 2273097 h 8346397"/>
              <a:gd name="connsiteX153" fmla="*/ 1120227 w 4193254"/>
              <a:gd name="connsiteY153" fmla="*/ 2335009 h 8346397"/>
              <a:gd name="connsiteX154" fmla="*/ 1170234 w 4193254"/>
              <a:gd name="connsiteY154" fmla="*/ 2370727 h 8346397"/>
              <a:gd name="connsiteX155" fmla="*/ 1222621 w 4193254"/>
              <a:gd name="connsiteY155" fmla="*/ 2387397 h 8346397"/>
              <a:gd name="connsiteX156" fmla="*/ 1272627 w 4193254"/>
              <a:gd name="connsiteY156" fmla="*/ 2437403 h 8346397"/>
              <a:gd name="connsiteX157" fmla="*/ 1329777 w 4193254"/>
              <a:gd name="connsiteY157" fmla="*/ 2458834 h 8346397"/>
              <a:gd name="connsiteX158" fmla="*/ 1422646 w 4193254"/>
              <a:gd name="connsiteY158" fmla="*/ 2535034 h 8346397"/>
              <a:gd name="connsiteX159" fmla="*/ 1508371 w 4193254"/>
              <a:gd name="connsiteY159" fmla="*/ 2568373 h 8346397"/>
              <a:gd name="connsiteX160" fmla="*/ 1641721 w 4193254"/>
              <a:gd name="connsiteY160" fmla="*/ 2716009 h 8346397"/>
              <a:gd name="connsiteX161" fmla="*/ 1725065 w 4193254"/>
              <a:gd name="connsiteY161" fmla="*/ 2870790 h 8346397"/>
              <a:gd name="connsiteX162" fmla="*/ 1850477 w 4193254"/>
              <a:gd name="connsiteY162" fmla="*/ 2931907 h 8346397"/>
              <a:gd name="connsiteX163" fmla="*/ 1896514 w 4193254"/>
              <a:gd name="connsiteY163" fmla="*/ 2977947 h 8346397"/>
              <a:gd name="connsiteX164" fmla="*/ 1927471 w 4193254"/>
              <a:gd name="connsiteY164" fmla="*/ 3082722 h 8346397"/>
              <a:gd name="connsiteX165" fmla="*/ 1989383 w 4193254"/>
              <a:gd name="connsiteY165" fmla="*/ 3185115 h 8346397"/>
              <a:gd name="connsiteX166" fmla="*/ 2051296 w 4193254"/>
              <a:gd name="connsiteY166" fmla="*/ 3223215 h 8346397"/>
              <a:gd name="connsiteX167" fmla="*/ 2182265 w 4193254"/>
              <a:gd name="connsiteY167" fmla="*/ 3370853 h 8346397"/>
              <a:gd name="connsiteX168" fmla="*/ 2325139 w 4193254"/>
              <a:gd name="connsiteY168" fmla="*/ 3447053 h 8346397"/>
              <a:gd name="connsiteX169" fmla="*/ 2384671 w 4193254"/>
              <a:gd name="connsiteY169" fmla="*/ 3532778 h 8346397"/>
              <a:gd name="connsiteX170" fmla="*/ 2432296 w 4193254"/>
              <a:gd name="connsiteY170" fmla="*/ 3599453 h 8346397"/>
              <a:gd name="connsiteX171" fmla="*/ 2479921 w 4193254"/>
              <a:gd name="connsiteY171" fmla="*/ 3589929 h 8346397"/>
              <a:gd name="connsiteX172" fmla="*/ 2484683 w 4193254"/>
              <a:gd name="connsiteY172" fmla="*/ 3742328 h 8346397"/>
              <a:gd name="connsiteX173" fmla="*/ 2537071 w 4193254"/>
              <a:gd name="connsiteY173" fmla="*/ 3835197 h 8346397"/>
              <a:gd name="connsiteX174" fmla="*/ 2529927 w 4193254"/>
              <a:gd name="connsiteY174" fmla="*/ 3873297 h 8346397"/>
              <a:gd name="connsiteX175" fmla="*/ 2598983 w 4193254"/>
              <a:gd name="connsiteY175" fmla="*/ 3909015 h 8346397"/>
              <a:gd name="connsiteX176" fmla="*/ 2656133 w 4193254"/>
              <a:gd name="connsiteY176" fmla="*/ 3854247 h 8346397"/>
              <a:gd name="connsiteX177" fmla="*/ 2689471 w 4193254"/>
              <a:gd name="connsiteY177" fmla="*/ 3937590 h 8346397"/>
              <a:gd name="connsiteX178" fmla="*/ 2734715 w 4193254"/>
              <a:gd name="connsiteY178" fmla="*/ 3982834 h 8346397"/>
              <a:gd name="connsiteX179" fmla="*/ 2808533 w 4193254"/>
              <a:gd name="connsiteY179" fmla="*/ 4006647 h 8346397"/>
              <a:gd name="connsiteX180" fmla="*/ 2860921 w 4193254"/>
              <a:gd name="connsiteY180" fmla="*/ 4075703 h 8346397"/>
              <a:gd name="connsiteX181" fmla="*/ 2946646 w 4193254"/>
              <a:gd name="connsiteY181" fmla="*/ 4130472 h 8346397"/>
              <a:gd name="connsiteX182" fmla="*/ 2999033 w 4193254"/>
              <a:gd name="connsiteY182" fmla="*/ 4163809 h 8346397"/>
              <a:gd name="connsiteX183" fmla="*/ 2870446 w 4193254"/>
              <a:gd name="connsiteY183" fmla="*/ 4256678 h 8346397"/>
              <a:gd name="connsiteX184" fmla="*/ 2868064 w 4193254"/>
              <a:gd name="connsiteY184" fmla="*/ 4311446 h 8346397"/>
              <a:gd name="connsiteX185" fmla="*/ 2970458 w 4193254"/>
              <a:gd name="connsiteY185" fmla="*/ 4428128 h 8346397"/>
              <a:gd name="connsiteX186" fmla="*/ 3065708 w 4193254"/>
              <a:gd name="connsiteY186" fmla="*/ 4490040 h 8346397"/>
              <a:gd name="connsiteX187" fmla="*/ 3096665 w 4193254"/>
              <a:gd name="connsiteY187" fmla="*/ 4528140 h 8346397"/>
              <a:gd name="connsiteX188" fmla="*/ 3082377 w 4193254"/>
              <a:gd name="connsiteY188" fmla="*/ 4609103 h 8346397"/>
              <a:gd name="connsiteX189" fmla="*/ 3077615 w 4193254"/>
              <a:gd name="connsiteY189" fmla="*/ 4692447 h 8346397"/>
              <a:gd name="connsiteX190" fmla="*/ 3034752 w 4193254"/>
              <a:gd name="connsiteY190" fmla="*/ 4701972 h 8346397"/>
              <a:gd name="connsiteX191" fmla="*/ 3008558 w 4193254"/>
              <a:gd name="connsiteY191" fmla="*/ 4718640 h 8346397"/>
              <a:gd name="connsiteX192" fmla="*/ 3053802 w 4193254"/>
              <a:gd name="connsiteY192" fmla="*/ 4795632 h 8346397"/>
              <a:gd name="connsiteX193" fmla="*/ 3037133 w 4193254"/>
              <a:gd name="connsiteY193" fmla="*/ 4868659 h 8346397"/>
              <a:gd name="connsiteX194" fmla="*/ 3020465 w 4193254"/>
              <a:gd name="connsiteY194" fmla="*/ 5004390 h 8346397"/>
              <a:gd name="connsiteX195" fmla="*/ 2982365 w 4193254"/>
              <a:gd name="connsiteY195" fmla="*/ 5044872 h 8346397"/>
              <a:gd name="connsiteX196" fmla="*/ 2965696 w 4193254"/>
              <a:gd name="connsiteY196" fmla="*/ 5166315 h 8346397"/>
              <a:gd name="connsiteX197" fmla="*/ 2937121 w 4193254"/>
              <a:gd name="connsiteY197" fmla="*/ 5285378 h 8346397"/>
              <a:gd name="connsiteX198" fmla="*/ 2989508 w 4193254"/>
              <a:gd name="connsiteY198" fmla="*/ 5302047 h 8346397"/>
              <a:gd name="connsiteX199" fmla="*/ 2987127 w 4193254"/>
              <a:gd name="connsiteY199" fmla="*/ 5347290 h 8346397"/>
              <a:gd name="connsiteX200" fmla="*/ 2984746 w 4193254"/>
              <a:gd name="connsiteY200" fmla="*/ 5402059 h 8346397"/>
              <a:gd name="connsiteX201" fmla="*/ 3041896 w 4193254"/>
              <a:gd name="connsiteY201" fmla="*/ 5471115 h 8346397"/>
              <a:gd name="connsiteX202" fmla="*/ 3089521 w 4193254"/>
              <a:gd name="connsiteY202" fmla="*/ 5597322 h 8346397"/>
              <a:gd name="connsiteX203" fmla="*/ 2996652 w 4193254"/>
              <a:gd name="connsiteY203" fmla="*/ 5887834 h 8346397"/>
              <a:gd name="connsiteX204" fmla="*/ 3018083 w 4193254"/>
              <a:gd name="connsiteY204" fmla="*/ 5942603 h 8346397"/>
              <a:gd name="connsiteX205" fmla="*/ 3044277 w 4193254"/>
              <a:gd name="connsiteY205" fmla="*/ 5994990 h 8346397"/>
              <a:gd name="connsiteX206" fmla="*/ 3049040 w 4193254"/>
              <a:gd name="connsiteY206" fmla="*/ 6099765 h 8346397"/>
              <a:gd name="connsiteX207" fmla="*/ 3028402 w 4193254"/>
              <a:gd name="connsiteY207" fmla="*/ 6195807 h 8346397"/>
              <a:gd name="connsiteX208" fmla="*/ 2956170 w 4193254"/>
              <a:gd name="connsiteY208" fmla="*/ 6259310 h 8346397"/>
              <a:gd name="connsiteX209" fmla="*/ 2920452 w 4193254"/>
              <a:gd name="connsiteY209" fmla="*/ 6240259 h 8346397"/>
              <a:gd name="connsiteX210" fmla="*/ 2849015 w 4193254"/>
              <a:gd name="connsiteY210" fmla="*/ 6252165 h 8346397"/>
              <a:gd name="connsiteX211" fmla="*/ 2713283 w 4193254"/>
              <a:gd name="connsiteY211" fmla="*/ 6364084 h 8346397"/>
              <a:gd name="connsiteX212" fmla="*/ 2606127 w 4193254"/>
              <a:gd name="connsiteY212" fmla="*/ 6349797 h 8346397"/>
              <a:gd name="connsiteX213" fmla="*/ 2575171 w 4193254"/>
              <a:gd name="connsiteY213" fmla="*/ 6378372 h 8346397"/>
              <a:gd name="connsiteX214" fmla="*/ 2508495 w 4193254"/>
              <a:gd name="connsiteY214" fmla="*/ 6423614 h 8346397"/>
              <a:gd name="connsiteX215" fmla="*/ 2391815 w 4193254"/>
              <a:gd name="connsiteY215" fmla="*/ 6411709 h 8346397"/>
              <a:gd name="connsiteX216" fmla="*/ 2368002 w 4193254"/>
              <a:gd name="connsiteY216" fmla="*/ 6528390 h 8346397"/>
              <a:gd name="connsiteX217" fmla="*/ 2363240 w 4193254"/>
              <a:gd name="connsiteY217" fmla="*/ 6564109 h 8346397"/>
              <a:gd name="connsiteX218" fmla="*/ 2339428 w 4193254"/>
              <a:gd name="connsiteY218" fmla="*/ 6583159 h 8346397"/>
              <a:gd name="connsiteX219" fmla="*/ 2141783 w 4193254"/>
              <a:gd name="connsiteY219" fmla="*/ 6535534 h 8346397"/>
              <a:gd name="connsiteX220" fmla="*/ 2103683 w 4193254"/>
              <a:gd name="connsiteY220" fmla="*/ 6587922 h 8346397"/>
              <a:gd name="connsiteX221" fmla="*/ 2072727 w 4193254"/>
              <a:gd name="connsiteY221" fmla="*/ 6683172 h 8346397"/>
              <a:gd name="connsiteX222" fmla="*/ 2039389 w 4193254"/>
              <a:gd name="connsiteY222" fmla="*/ 6747465 h 8346397"/>
              <a:gd name="connsiteX223" fmla="*/ 2051296 w 4193254"/>
              <a:gd name="connsiteY223" fmla="*/ 6809378 h 8346397"/>
              <a:gd name="connsiteX224" fmla="*/ 2184646 w 4193254"/>
              <a:gd name="connsiteY224" fmla="*/ 6921297 h 8346397"/>
              <a:gd name="connsiteX225" fmla="*/ 2253702 w 4193254"/>
              <a:gd name="connsiteY225" fmla="*/ 6954634 h 8346397"/>
              <a:gd name="connsiteX226" fmla="*/ 2237033 w 4193254"/>
              <a:gd name="connsiteY226" fmla="*/ 6978447 h 8346397"/>
              <a:gd name="connsiteX227" fmla="*/ 2201315 w 4193254"/>
              <a:gd name="connsiteY227" fmla="*/ 6997497 h 8346397"/>
              <a:gd name="connsiteX228" fmla="*/ 2234652 w 4193254"/>
              <a:gd name="connsiteY228" fmla="*/ 7073697 h 8346397"/>
              <a:gd name="connsiteX229" fmla="*/ 2203696 w 4193254"/>
              <a:gd name="connsiteY229" fmla="*/ 7095128 h 8346397"/>
              <a:gd name="connsiteX230" fmla="*/ 2098921 w 4193254"/>
              <a:gd name="connsiteY230" fmla="*/ 7033215 h 8346397"/>
              <a:gd name="connsiteX231" fmla="*/ 2056058 w 4193254"/>
              <a:gd name="connsiteY231" fmla="*/ 7059409 h 8346397"/>
              <a:gd name="connsiteX232" fmla="*/ 1996527 w 4193254"/>
              <a:gd name="connsiteY232" fmla="*/ 6957015 h 8346397"/>
              <a:gd name="connsiteX233" fmla="*/ 1879846 w 4193254"/>
              <a:gd name="connsiteY233" fmla="*/ 6983209 h 8346397"/>
              <a:gd name="connsiteX234" fmla="*/ 1815552 w 4193254"/>
              <a:gd name="connsiteY234" fmla="*/ 6987972 h 8346397"/>
              <a:gd name="connsiteX235" fmla="*/ 1765546 w 4193254"/>
              <a:gd name="connsiteY235" fmla="*/ 6983210 h 8346397"/>
              <a:gd name="connsiteX236" fmla="*/ 1708396 w 4193254"/>
              <a:gd name="connsiteY236" fmla="*/ 7028453 h 8346397"/>
              <a:gd name="connsiteX237" fmla="*/ 1529802 w 4193254"/>
              <a:gd name="connsiteY237" fmla="*/ 6987972 h 8346397"/>
              <a:gd name="connsiteX238" fmla="*/ 1553614 w 4193254"/>
              <a:gd name="connsiteY238" fmla="*/ 7114178 h 8346397"/>
              <a:gd name="connsiteX239" fmla="*/ 1477415 w 4193254"/>
              <a:gd name="connsiteY239" fmla="*/ 7159422 h 8346397"/>
              <a:gd name="connsiteX240" fmla="*/ 1415502 w 4193254"/>
              <a:gd name="connsiteY240" fmla="*/ 7226096 h 8346397"/>
              <a:gd name="connsiteX241" fmla="*/ 1265483 w 4193254"/>
              <a:gd name="connsiteY241" fmla="*/ 7218953 h 8346397"/>
              <a:gd name="connsiteX242" fmla="*/ 1213096 w 4193254"/>
              <a:gd name="connsiteY242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070597 w 4224302"/>
              <a:gd name="connsiteY6" fmla="*/ 5587795 h 8346397"/>
              <a:gd name="connsiteX7" fmla="*/ 4061071 w 4224302"/>
              <a:gd name="connsiteY7" fmla="*/ 5478257 h 8346397"/>
              <a:gd name="connsiteX8" fmla="*/ 4103934 w 4224302"/>
              <a:gd name="connsiteY8" fmla="*/ 5387770 h 8346397"/>
              <a:gd name="connsiteX9" fmla="*/ 3990428 w 4224302"/>
              <a:gd name="connsiteY9" fmla="*/ 5034550 h 8346397"/>
              <a:gd name="connsiteX10" fmla="*/ 3922959 w 4224302"/>
              <a:gd name="connsiteY10" fmla="*/ 4816270 h 8346397"/>
              <a:gd name="connsiteX11" fmla="*/ 3887241 w 4224302"/>
              <a:gd name="connsiteY11" fmla="*/ 4682920 h 8346397"/>
              <a:gd name="connsiteX12" fmla="*/ 3851522 w 4224302"/>
              <a:gd name="connsiteY12" fmla="*/ 4642438 h 8346397"/>
              <a:gd name="connsiteX13" fmla="*/ 3887241 w 4224302"/>
              <a:gd name="connsiteY13" fmla="*/ 4578145 h 8346397"/>
              <a:gd name="connsiteX14" fmla="*/ 3839615 w 4224302"/>
              <a:gd name="connsiteY14" fmla="*/ 4499563 h 8346397"/>
              <a:gd name="connsiteX15" fmla="*/ 3780084 w 4224302"/>
              <a:gd name="connsiteY15" fmla="*/ 4492420 h 8346397"/>
              <a:gd name="connsiteX16" fmla="*/ 3732459 w 4224302"/>
              <a:gd name="connsiteY16" fmla="*/ 4449557 h 8346397"/>
              <a:gd name="connsiteX17" fmla="*/ 3687216 w 4224302"/>
              <a:gd name="connsiteY17" fmla="*/ 4466226 h 8346397"/>
              <a:gd name="connsiteX18" fmla="*/ 3668166 w 4224302"/>
              <a:gd name="connsiteY18" fmla="*/ 4368595 h 8346397"/>
              <a:gd name="connsiteX19" fmla="*/ 3501478 w 4224302"/>
              <a:gd name="connsiteY19" fmla="*/ 4166188 h 8346397"/>
              <a:gd name="connsiteX20" fmla="*/ 3496716 w 4224302"/>
              <a:gd name="connsiteY20" fmla="*/ 4139995 h 8346397"/>
              <a:gd name="connsiteX21" fmla="*/ 3494334 w 4224302"/>
              <a:gd name="connsiteY21" fmla="*/ 4113801 h 8346397"/>
              <a:gd name="connsiteX22" fmla="*/ 3544341 w 4224302"/>
              <a:gd name="connsiteY22" fmla="*/ 4101895 h 8346397"/>
              <a:gd name="connsiteX23" fmla="*/ 3553866 w 4224302"/>
              <a:gd name="connsiteY23" fmla="*/ 4075701 h 8346397"/>
              <a:gd name="connsiteX24" fmla="*/ 3515766 w 4224302"/>
              <a:gd name="connsiteY24" fmla="*/ 4056651 h 8346397"/>
              <a:gd name="connsiteX25" fmla="*/ 3465759 w 4224302"/>
              <a:gd name="connsiteY25" fmla="*/ 4049507 h 8346397"/>
              <a:gd name="connsiteX26" fmla="*/ 3432422 w 4224302"/>
              <a:gd name="connsiteY26" fmla="*/ 4109038 h 8346397"/>
              <a:gd name="connsiteX27" fmla="*/ 3413372 w 4224302"/>
              <a:gd name="connsiteY27" fmla="*/ 4082845 h 8346397"/>
              <a:gd name="connsiteX28" fmla="*/ 3415752 w 4224302"/>
              <a:gd name="connsiteY28" fmla="*/ 4042363 h 8346397"/>
              <a:gd name="connsiteX29" fmla="*/ 3349078 w 4224302"/>
              <a:gd name="connsiteY29" fmla="*/ 4018551 h 8346397"/>
              <a:gd name="connsiteX30" fmla="*/ 3382416 w 4224302"/>
              <a:gd name="connsiteY30" fmla="*/ 3985213 h 8346397"/>
              <a:gd name="connsiteX31" fmla="*/ 3346697 w 4224302"/>
              <a:gd name="connsiteY31" fmla="*/ 3961401 h 8346397"/>
              <a:gd name="connsiteX32" fmla="*/ 3291928 w 4224302"/>
              <a:gd name="connsiteY32" fmla="*/ 3959020 h 8346397"/>
              <a:gd name="connsiteX33" fmla="*/ 3263352 w 4224302"/>
              <a:gd name="connsiteY33" fmla="*/ 3978070 h 8346397"/>
              <a:gd name="connsiteX34" fmla="*/ 3215727 w 4224302"/>
              <a:gd name="connsiteY34" fmla="*/ 3963782 h 8346397"/>
              <a:gd name="connsiteX35" fmla="*/ 3227633 w 4224302"/>
              <a:gd name="connsiteY35" fmla="*/ 3937588 h 8346397"/>
              <a:gd name="connsiteX36" fmla="*/ 3275259 w 4224302"/>
              <a:gd name="connsiteY36" fmla="*/ 3913776 h 8346397"/>
              <a:gd name="connsiteX37" fmla="*/ 3127621 w 4224302"/>
              <a:gd name="connsiteY37" fmla="*/ 3851863 h 8346397"/>
              <a:gd name="connsiteX38" fmla="*/ 2996652 w 4224302"/>
              <a:gd name="connsiteY38" fmla="*/ 3739945 h 8346397"/>
              <a:gd name="connsiteX39" fmla="*/ 2591839 w 4224302"/>
              <a:gd name="connsiteY39" fmla="*/ 3354183 h 8346397"/>
              <a:gd name="connsiteX40" fmla="*/ 2468015 w 4224302"/>
              <a:gd name="connsiteY40" fmla="*/ 3049382 h 8346397"/>
              <a:gd name="connsiteX41" fmla="*/ 2432296 w 4224302"/>
              <a:gd name="connsiteY41" fmla="*/ 2961276 h 8346397"/>
              <a:gd name="connsiteX42" fmla="*/ 2387052 w 4224302"/>
              <a:gd name="connsiteY42" fmla="*/ 2954132 h 8346397"/>
              <a:gd name="connsiteX43" fmla="*/ 2365621 w 4224302"/>
              <a:gd name="connsiteY43" fmla="*/ 2958895 h 8346397"/>
              <a:gd name="connsiteX44" fmla="*/ 2315615 w 4224302"/>
              <a:gd name="connsiteY44" fmla="*/ 2896982 h 8346397"/>
              <a:gd name="connsiteX45" fmla="*/ 2234652 w 4224302"/>
              <a:gd name="connsiteY45" fmla="*/ 2880313 h 8346397"/>
              <a:gd name="connsiteX46" fmla="*/ 2182265 w 4224302"/>
              <a:gd name="connsiteY46" fmla="*/ 2811257 h 8346397"/>
              <a:gd name="connsiteX47" fmla="*/ 2115590 w 4224302"/>
              <a:gd name="connsiteY47" fmla="*/ 2727913 h 8346397"/>
              <a:gd name="connsiteX48" fmla="*/ 2091777 w 4224302"/>
              <a:gd name="connsiteY48" fmla="*/ 2670763 h 8346397"/>
              <a:gd name="connsiteX49" fmla="*/ 2006845 w 4224302"/>
              <a:gd name="connsiteY49" fmla="*/ 2527095 h 8346397"/>
              <a:gd name="connsiteX50" fmla="*/ 1953665 w 4224302"/>
              <a:gd name="connsiteY50" fmla="*/ 2451688 h 8346397"/>
              <a:gd name="connsiteX51" fmla="*/ 2006052 w 4224302"/>
              <a:gd name="connsiteY51" fmla="*/ 2337388 h 8346397"/>
              <a:gd name="connsiteX52" fmla="*/ 2072727 w 4224302"/>
              <a:gd name="connsiteY52" fmla="*/ 2256426 h 8346397"/>
              <a:gd name="connsiteX53" fmla="*/ 2056058 w 4224302"/>
              <a:gd name="connsiteY53" fmla="*/ 2223088 h 8346397"/>
              <a:gd name="connsiteX54" fmla="*/ 2067965 w 4224302"/>
              <a:gd name="connsiteY54" fmla="*/ 2130220 h 8346397"/>
              <a:gd name="connsiteX55" fmla="*/ 2137021 w 4224302"/>
              <a:gd name="connsiteY55" fmla="*/ 1992107 h 8346397"/>
              <a:gd name="connsiteX56" fmla="*/ 2165596 w 4224302"/>
              <a:gd name="connsiteY56" fmla="*/ 1944482 h 8346397"/>
              <a:gd name="connsiteX57" fmla="*/ 2203696 w 4224302"/>
              <a:gd name="connsiteY57" fmla="*/ 1937338 h 8346397"/>
              <a:gd name="connsiteX58" fmla="*/ 2198933 w 4224302"/>
              <a:gd name="connsiteY58" fmla="*/ 1906382 h 8346397"/>
              <a:gd name="connsiteX59" fmla="*/ 2406102 w 4224302"/>
              <a:gd name="connsiteY59" fmla="*/ 1782557 h 8346397"/>
              <a:gd name="connsiteX60" fmla="*/ 2494208 w 4224302"/>
              <a:gd name="connsiteY60" fmla="*/ 1715882 h 8346397"/>
              <a:gd name="connsiteX61" fmla="*/ 2513258 w 4224302"/>
              <a:gd name="connsiteY61" fmla="*/ 1630157 h 8346397"/>
              <a:gd name="connsiteX62" fmla="*/ 2522784 w 4224302"/>
              <a:gd name="connsiteY62" fmla="*/ 1584913 h 8346397"/>
              <a:gd name="connsiteX63" fmla="*/ 2577552 w 4224302"/>
              <a:gd name="connsiteY63" fmla="*/ 1527763 h 8346397"/>
              <a:gd name="connsiteX64" fmla="*/ 2606127 w 4224302"/>
              <a:gd name="connsiteY64" fmla="*/ 1499188 h 8346397"/>
              <a:gd name="connsiteX65" fmla="*/ 2634702 w 4224302"/>
              <a:gd name="connsiteY65" fmla="*/ 1492045 h 8346397"/>
              <a:gd name="connsiteX66" fmla="*/ 2672802 w 4224302"/>
              <a:gd name="connsiteY66" fmla="*/ 1368220 h 8346397"/>
              <a:gd name="connsiteX67" fmla="*/ 2806153 w 4224302"/>
              <a:gd name="connsiteY67" fmla="*/ 1334883 h 8346397"/>
              <a:gd name="connsiteX68" fmla="*/ 2944265 w 4224302"/>
              <a:gd name="connsiteY68" fmla="*/ 1325357 h 8346397"/>
              <a:gd name="connsiteX69" fmla="*/ 2968077 w 4224302"/>
              <a:gd name="connsiteY69" fmla="*/ 1206295 h 8346397"/>
              <a:gd name="connsiteX70" fmla="*/ 3049040 w 4224302"/>
              <a:gd name="connsiteY70" fmla="*/ 1169783 h 8346397"/>
              <a:gd name="connsiteX71" fmla="*/ 3153814 w 4224302"/>
              <a:gd name="connsiteY71" fmla="*/ 1125332 h 8346397"/>
              <a:gd name="connsiteX72" fmla="*/ 3225252 w 4224302"/>
              <a:gd name="connsiteY72" fmla="*/ 1049132 h 8346397"/>
              <a:gd name="connsiteX73" fmla="*/ 3310977 w 4224302"/>
              <a:gd name="connsiteY73" fmla="*/ 996745 h 8346397"/>
              <a:gd name="connsiteX74" fmla="*/ 3056977 w 4224302"/>
              <a:gd name="connsiteY74" fmla="*/ 982457 h 8346397"/>
              <a:gd name="connsiteX75" fmla="*/ 2958552 w 4224302"/>
              <a:gd name="connsiteY75" fmla="*/ 976107 h 8346397"/>
              <a:gd name="connsiteX76" fmla="*/ 2926802 w 4224302"/>
              <a:gd name="connsiteY76" fmla="*/ 906257 h 8346397"/>
              <a:gd name="connsiteX77" fmla="*/ 2866477 w 4224302"/>
              <a:gd name="connsiteY77" fmla="*/ 893559 h 8346397"/>
              <a:gd name="connsiteX78" fmla="*/ 2799802 w 4224302"/>
              <a:gd name="connsiteY78" fmla="*/ 874507 h 8346397"/>
              <a:gd name="connsiteX79" fmla="*/ 2761702 w 4224302"/>
              <a:gd name="connsiteY79" fmla="*/ 807832 h 8346397"/>
              <a:gd name="connsiteX80" fmla="*/ 2609302 w 4224302"/>
              <a:gd name="connsiteY80" fmla="*/ 760207 h 8346397"/>
              <a:gd name="connsiteX81" fmla="*/ 2580727 w 4224302"/>
              <a:gd name="connsiteY81" fmla="*/ 604632 h 8346397"/>
              <a:gd name="connsiteX82" fmla="*/ 2526752 w 4224302"/>
              <a:gd name="connsiteY82" fmla="*/ 531609 h 8346397"/>
              <a:gd name="connsiteX83" fmla="*/ 2596602 w 4224302"/>
              <a:gd name="connsiteY83" fmla="*/ 407782 h 8346397"/>
              <a:gd name="connsiteX84" fmla="*/ 2629939 w 4224302"/>
              <a:gd name="connsiteY84" fmla="*/ 310947 h 8346397"/>
              <a:gd name="connsiteX85" fmla="*/ 2517227 w 4224302"/>
              <a:gd name="connsiteY85" fmla="*/ 239507 h 8346397"/>
              <a:gd name="connsiteX86" fmla="*/ 2402927 w 4224302"/>
              <a:gd name="connsiteY86" fmla="*/ 271257 h 8346397"/>
              <a:gd name="connsiteX87" fmla="*/ 2275927 w 4224302"/>
              <a:gd name="connsiteY87" fmla="*/ 198232 h 8346397"/>
              <a:gd name="connsiteX88" fmla="*/ 2133052 w 4224302"/>
              <a:gd name="connsiteY88" fmla="*/ 233157 h 8346397"/>
              <a:gd name="connsiteX89" fmla="*/ 1913977 w 4224302"/>
              <a:gd name="connsiteY89" fmla="*/ 36309 h 8346397"/>
              <a:gd name="connsiteX90" fmla="*/ 1777452 w 4224302"/>
              <a:gd name="connsiteY90" fmla="*/ 13289 h 8346397"/>
              <a:gd name="connsiteX91" fmla="*/ 1703633 w 4224302"/>
              <a:gd name="connsiteY91" fmla="*/ 41864 h 8346397"/>
              <a:gd name="connsiteX92" fmla="*/ 1615527 w 4224302"/>
              <a:gd name="connsiteY92" fmla="*/ 75203 h 8346397"/>
              <a:gd name="connsiteX93" fmla="*/ 1515515 w 4224302"/>
              <a:gd name="connsiteY93" fmla="*/ 129971 h 8346397"/>
              <a:gd name="connsiteX94" fmla="*/ 1525040 w 4224302"/>
              <a:gd name="connsiteY94" fmla="*/ 194264 h 8346397"/>
              <a:gd name="connsiteX95" fmla="*/ 1505990 w 4224302"/>
              <a:gd name="connsiteY95" fmla="*/ 251415 h 8346397"/>
              <a:gd name="connsiteX96" fmla="*/ 1413121 w 4224302"/>
              <a:gd name="connsiteY96" fmla="*/ 270464 h 8346397"/>
              <a:gd name="connsiteX97" fmla="*/ 1339302 w 4224302"/>
              <a:gd name="connsiteY97" fmla="*/ 306184 h 8346397"/>
              <a:gd name="connsiteX98" fmla="*/ 1260721 w 4224302"/>
              <a:gd name="connsiteY98" fmla="*/ 346665 h 8346397"/>
              <a:gd name="connsiteX99" fmla="*/ 1191665 w 4224302"/>
              <a:gd name="connsiteY99" fmla="*/ 272847 h 8346397"/>
              <a:gd name="connsiteX100" fmla="*/ 1082127 w 4224302"/>
              <a:gd name="connsiteY100" fmla="*/ 353809 h 8346397"/>
              <a:gd name="connsiteX101" fmla="*/ 1020215 w 4224302"/>
              <a:gd name="connsiteY101" fmla="*/ 420484 h 8346397"/>
              <a:gd name="connsiteX102" fmla="*/ 858290 w 4224302"/>
              <a:gd name="connsiteY102" fmla="*/ 301422 h 8346397"/>
              <a:gd name="connsiteX103" fmla="*/ 796377 w 4224302"/>
              <a:gd name="connsiteY103" fmla="*/ 406196 h 8346397"/>
              <a:gd name="connsiteX104" fmla="*/ 755896 w 4224302"/>
              <a:gd name="connsiteY104" fmla="*/ 341903 h 8346397"/>
              <a:gd name="connsiteX105" fmla="*/ 689221 w 4224302"/>
              <a:gd name="connsiteY105" fmla="*/ 270465 h 8346397"/>
              <a:gd name="connsiteX106" fmla="*/ 667790 w 4224302"/>
              <a:gd name="connsiteY106" fmla="*/ 313328 h 8346397"/>
              <a:gd name="connsiteX107" fmla="*/ 620165 w 4224302"/>
              <a:gd name="connsiteY107" fmla="*/ 382384 h 8346397"/>
              <a:gd name="connsiteX108" fmla="*/ 589208 w 4224302"/>
              <a:gd name="connsiteY108" fmla="*/ 396672 h 8346397"/>
              <a:gd name="connsiteX109" fmla="*/ 498721 w 4224302"/>
              <a:gd name="connsiteY109" fmla="*/ 482397 h 8346397"/>
              <a:gd name="connsiteX110" fmla="*/ 396327 w 4224302"/>
              <a:gd name="connsiteY110" fmla="*/ 380003 h 8346397"/>
              <a:gd name="connsiteX111" fmla="*/ 243927 w 4224302"/>
              <a:gd name="connsiteY111" fmla="*/ 294278 h 8346397"/>
              <a:gd name="connsiteX112" fmla="*/ 174871 w 4224302"/>
              <a:gd name="connsiteY112" fmla="*/ 327615 h 8346397"/>
              <a:gd name="connsiteX113" fmla="*/ 127246 w 4224302"/>
              <a:gd name="connsiteY113" fmla="*/ 410959 h 8346397"/>
              <a:gd name="connsiteX114" fmla="*/ 43902 w 4224302"/>
              <a:gd name="connsiteY114" fmla="*/ 472872 h 8346397"/>
              <a:gd name="connsiteX115" fmla="*/ 8183 w 4224302"/>
              <a:gd name="connsiteY115" fmla="*/ 484778 h 8346397"/>
              <a:gd name="connsiteX116" fmla="*/ 198683 w 4224302"/>
              <a:gd name="connsiteY116" fmla="*/ 689565 h 8346397"/>
              <a:gd name="connsiteX117" fmla="*/ 265359 w 4224302"/>
              <a:gd name="connsiteY117" fmla="*/ 706234 h 8346397"/>
              <a:gd name="connsiteX118" fmla="*/ 298697 w 4224302"/>
              <a:gd name="connsiteY118" fmla="*/ 730047 h 8346397"/>
              <a:gd name="connsiteX119" fmla="*/ 296315 w 4224302"/>
              <a:gd name="connsiteY119" fmla="*/ 901496 h 8346397"/>
              <a:gd name="connsiteX120" fmla="*/ 362990 w 4224302"/>
              <a:gd name="connsiteY120" fmla="*/ 906259 h 8346397"/>
              <a:gd name="connsiteX121" fmla="*/ 401090 w 4224302"/>
              <a:gd name="connsiteY121" fmla="*/ 856253 h 8346397"/>
              <a:gd name="connsiteX122" fmla="*/ 482052 w 4224302"/>
              <a:gd name="connsiteY122" fmla="*/ 894353 h 8346397"/>
              <a:gd name="connsiteX123" fmla="*/ 420140 w 4224302"/>
              <a:gd name="connsiteY123" fmla="*/ 1039609 h 8346397"/>
              <a:gd name="connsiteX124" fmla="*/ 434427 w 4224302"/>
              <a:gd name="connsiteY124" fmla="*/ 1087234 h 8346397"/>
              <a:gd name="connsiteX125" fmla="*/ 379658 w 4224302"/>
              <a:gd name="connsiteY125" fmla="*/ 1139622 h 8346397"/>
              <a:gd name="connsiteX126" fmla="*/ 415377 w 4224302"/>
              <a:gd name="connsiteY126" fmla="*/ 1168196 h 8346397"/>
              <a:gd name="connsiteX127" fmla="*/ 486815 w 4224302"/>
              <a:gd name="connsiteY127" fmla="*/ 1256303 h 8346397"/>
              <a:gd name="connsiteX128" fmla="*/ 527296 w 4224302"/>
              <a:gd name="connsiteY128" fmla="*/ 1344409 h 8346397"/>
              <a:gd name="connsiteX129" fmla="*/ 636833 w 4224302"/>
              <a:gd name="connsiteY129" fmla="*/ 1396797 h 8346397"/>
              <a:gd name="connsiteX130" fmla="*/ 746371 w 4224302"/>
              <a:gd name="connsiteY130" fmla="*/ 1420609 h 8346397"/>
              <a:gd name="connsiteX131" fmla="*/ 829715 w 4224302"/>
              <a:gd name="connsiteY131" fmla="*/ 1468234 h 8346397"/>
              <a:gd name="connsiteX132" fmla="*/ 913058 w 4224302"/>
              <a:gd name="connsiteY132" fmla="*/ 1442040 h 8346397"/>
              <a:gd name="connsiteX133" fmla="*/ 994021 w 4224302"/>
              <a:gd name="connsiteY133" fmla="*/ 1368222 h 8346397"/>
              <a:gd name="connsiteX134" fmla="*/ 1103558 w 4224302"/>
              <a:gd name="connsiteY134" fmla="*/ 1351553 h 8346397"/>
              <a:gd name="connsiteX135" fmla="*/ 1170233 w 4224302"/>
              <a:gd name="connsiteY135" fmla="*/ 1356315 h 8346397"/>
              <a:gd name="connsiteX136" fmla="*/ 1329777 w 4224302"/>
              <a:gd name="connsiteY136" fmla="*/ 1465853 h 8346397"/>
              <a:gd name="connsiteX137" fmla="*/ 1389308 w 4224302"/>
              <a:gd name="connsiteY137" fmla="*/ 1494428 h 8346397"/>
              <a:gd name="connsiteX138" fmla="*/ 1260721 w 4224302"/>
              <a:gd name="connsiteY138" fmla="*/ 1596822 h 8346397"/>
              <a:gd name="connsiteX139" fmla="*/ 1263102 w 4224302"/>
              <a:gd name="connsiteY139" fmla="*/ 1661115 h 8346397"/>
              <a:gd name="connsiteX140" fmla="*/ 1425027 w 4224302"/>
              <a:gd name="connsiteY140" fmla="*/ 1613490 h 8346397"/>
              <a:gd name="connsiteX141" fmla="*/ 1386927 w 4224302"/>
              <a:gd name="connsiteY141" fmla="*/ 1677784 h 8346397"/>
              <a:gd name="connsiteX142" fmla="*/ 1405977 w 4224302"/>
              <a:gd name="connsiteY142" fmla="*/ 1751603 h 8346397"/>
              <a:gd name="connsiteX143" fmla="*/ 1517896 w 4224302"/>
              <a:gd name="connsiteY143" fmla="*/ 1787322 h 8346397"/>
              <a:gd name="connsiteX144" fmla="*/ 1591715 w 4224302"/>
              <a:gd name="connsiteY144" fmla="*/ 1803990 h 8346397"/>
              <a:gd name="connsiteX145" fmla="*/ 1501227 w 4224302"/>
              <a:gd name="connsiteY145" fmla="*/ 1934959 h 8346397"/>
              <a:gd name="connsiteX146" fmla="*/ 1494083 w 4224302"/>
              <a:gd name="connsiteY146" fmla="*/ 1984965 h 8346397"/>
              <a:gd name="connsiteX147" fmla="*/ 1422646 w 4224302"/>
              <a:gd name="connsiteY147" fmla="*/ 2020684 h 8346397"/>
              <a:gd name="connsiteX148" fmla="*/ 1391690 w 4224302"/>
              <a:gd name="connsiteY148" fmla="*/ 2082597 h 8346397"/>
              <a:gd name="connsiteX149" fmla="*/ 1260721 w 4224302"/>
              <a:gd name="connsiteY149" fmla="*/ 2056403 h 8346397"/>
              <a:gd name="connsiteX150" fmla="*/ 1139277 w 4224302"/>
              <a:gd name="connsiteY150" fmla="*/ 2056402 h 8346397"/>
              <a:gd name="connsiteX151" fmla="*/ 1072602 w 4224302"/>
              <a:gd name="connsiteY151" fmla="*/ 2084978 h 8346397"/>
              <a:gd name="connsiteX152" fmla="*/ 1065458 w 4224302"/>
              <a:gd name="connsiteY152" fmla="*/ 2184990 h 8346397"/>
              <a:gd name="connsiteX153" fmla="*/ 977352 w 4224302"/>
              <a:gd name="connsiteY153" fmla="*/ 2273097 h 8346397"/>
              <a:gd name="connsiteX154" fmla="*/ 1120227 w 4224302"/>
              <a:gd name="connsiteY154" fmla="*/ 2335009 h 8346397"/>
              <a:gd name="connsiteX155" fmla="*/ 1170234 w 4224302"/>
              <a:gd name="connsiteY155" fmla="*/ 2370727 h 8346397"/>
              <a:gd name="connsiteX156" fmla="*/ 1222621 w 4224302"/>
              <a:gd name="connsiteY156" fmla="*/ 2387397 h 8346397"/>
              <a:gd name="connsiteX157" fmla="*/ 1272627 w 4224302"/>
              <a:gd name="connsiteY157" fmla="*/ 2437403 h 8346397"/>
              <a:gd name="connsiteX158" fmla="*/ 1329777 w 4224302"/>
              <a:gd name="connsiteY158" fmla="*/ 2458834 h 8346397"/>
              <a:gd name="connsiteX159" fmla="*/ 1422646 w 4224302"/>
              <a:gd name="connsiteY159" fmla="*/ 2535034 h 8346397"/>
              <a:gd name="connsiteX160" fmla="*/ 1508371 w 4224302"/>
              <a:gd name="connsiteY160" fmla="*/ 2568373 h 8346397"/>
              <a:gd name="connsiteX161" fmla="*/ 1641721 w 4224302"/>
              <a:gd name="connsiteY161" fmla="*/ 2716009 h 8346397"/>
              <a:gd name="connsiteX162" fmla="*/ 1725065 w 4224302"/>
              <a:gd name="connsiteY162" fmla="*/ 2870790 h 8346397"/>
              <a:gd name="connsiteX163" fmla="*/ 1850477 w 4224302"/>
              <a:gd name="connsiteY163" fmla="*/ 2931907 h 8346397"/>
              <a:gd name="connsiteX164" fmla="*/ 1896514 w 4224302"/>
              <a:gd name="connsiteY164" fmla="*/ 2977947 h 8346397"/>
              <a:gd name="connsiteX165" fmla="*/ 1927471 w 4224302"/>
              <a:gd name="connsiteY165" fmla="*/ 3082722 h 8346397"/>
              <a:gd name="connsiteX166" fmla="*/ 1989383 w 4224302"/>
              <a:gd name="connsiteY166" fmla="*/ 3185115 h 8346397"/>
              <a:gd name="connsiteX167" fmla="*/ 2051296 w 4224302"/>
              <a:gd name="connsiteY167" fmla="*/ 3223215 h 8346397"/>
              <a:gd name="connsiteX168" fmla="*/ 2182265 w 4224302"/>
              <a:gd name="connsiteY168" fmla="*/ 3370853 h 8346397"/>
              <a:gd name="connsiteX169" fmla="*/ 2325139 w 4224302"/>
              <a:gd name="connsiteY169" fmla="*/ 3447053 h 8346397"/>
              <a:gd name="connsiteX170" fmla="*/ 2384671 w 4224302"/>
              <a:gd name="connsiteY170" fmla="*/ 3532778 h 8346397"/>
              <a:gd name="connsiteX171" fmla="*/ 2432296 w 4224302"/>
              <a:gd name="connsiteY171" fmla="*/ 3599453 h 8346397"/>
              <a:gd name="connsiteX172" fmla="*/ 2479921 w 4224302"/>
              <a:gd name="connsiteY172" fmla="*/ 3589929 h 8346397"/>
              <a:gd name="connsiteX173" fmla="*/ 2484683 w 4224302"/>
              <a:gd name="connsiteY173" fmla="*/ 3742328 h 8346397"/>
              <a:gd name="connsiteX174" fmla="*/ 2537071 w 4224302"/>
              <a:gd name="connsiteY174" fmla="*/ 3835197 h 8346397"/>
              <a:gd name="connsiteX175" fmla="*/ 2529927 w 4224302"/>
              <a:gd name="connsiteY175" fmla="*/ 3873297 h 8346397"/>
              <a:gd name="connsiteX176" fmla="*/ 2598983 w 4224302"/>
              <a:gd name="connsiteY176" fmla="*/ 3909015 h 8346397"/>
              <a:gd name="connsiteX177" fmla="*/ 2656133 w 4224302"/>
              <a:gd name="connsiteY177" fmla="*/ 3854247 h 8346397"/>
              <a:gd name="connsiteX178" fmla="*/ 2689471 w 4224302"/>
              <a:gd name="connsiteY178" fmla="*/ 3937590 h 8346397"/>
              <a:gd name="connsiteX179" fmla="*/ 2734715 w 4224302"/>
              <a:gd name="connsiteY179" fmla="*/ 3982834 h 8346397"/>
              <a:gd name="connsiteX180" fmla="*/ 2808533 w 4224302"/>
              <a:gd name="connsiteY180" fmla="*/ 4006647 h 8346397"/>
              <a:gd name="connsiteX181" fmla="*/ 2860921 w 4224302"/>
              <a:gd name="connsiteY181" fmla="*/ 4075703 h 8346397"/>
              <a:gd name="connsiteX182" fmla="*/ 2946646 w 4224302"/>
              <a:gd name="connsiteY182" fmla="*/ 4130472 h 8346397"/>
              <a:gd name="connsiteX183" fmla="*/ 2999033 w 4224302"/>
              <a:gd name="connsiteY183" fmla="*/ 4163809 h 8346397"/>
              <a:gd name="connsiteX184" fmla="*/ 2870446 w 4224302"/>
              <a:gd name="connsiteY184" fmla="*/ 4256678 h 8346397"/>
              <a:gd name="connsiteX185" fmla="*/ 2868064 w 4224302"/>
              <a:gd name="connsiteY185" fmla="*/ 4311446 h 8346397"/>
              <a:gd name="connsiteX186" fmla="*/ 2970458 w 4224302"/>
              <a:gd name="connsiteY186" fmla="*/ 4428128 h 8346397"/>
              <a:gd name="connsiteX187" fmla="*/ 3065708 w 4224302"/>
              <a:gd name="connsiteY187" fmla="*/ 4490040 h 8346397"/>
              <a:gd name="connsiteX188" fmla="*/ 3096665 w 4224302"/>
              <a:gd name="connsiteY188" fmla="*/ 4528140 h 8346397"/>
              <a:gd name="connsiteX189" fmla="*/ 3082377 w 4224302"/>
              <a:gd name="connsiteY189" fmla="*/ 4609103 h 8346397"/>
              <a:gd name="connsiteX190" fmla="*/ 3077615 w 4224302"/>
              <a:gd name="connsiteY190" fmla="*/ 4692447 h 8346397"/>
              <a:gd name="connsiteX191" fmla="*/ 3034752 w 4224302"/>
              <a:gd name="connsiteY191" fmla="*/ 4701972 h 8346397"/>
              <a:gd name="connsiteX192" fmla="*/ 3008558 w 4224302"/>
              <a:gd name="connsiteY192" fmla="*/ 4718640 h 8346397"/>
              <a:gd name="connsiteX193" fmla="*/ 3053802 w 4224302"/>
              <a:gd name="connsiteY193" fmla="*/ 4795632 h 8346397"/>
              <a:gd name="connsiteX194" fmla="*/ 3037133 w 4224302"/>
              <a:gd name="connsiteY194" fmla="*/ 4868659 h 8346397"/>
              <a:gd name="connsiteX195" fmla="*/ 3020465 w 4224302"/>
              <a:gd name="connsiteY195" fmla="*/ 5004390 h 8346397"/>
              <a:gd name="connsiteX196" fmla="*/ 2982365 w 4224302"/>
              <a:gd name="connsiteY196" fmla="*/ 5044872 h 8346397"/>
              <a:gd name="connsiteX197" fmla="*/ 2965696 w 4224302"/>
              <a:gd name="connsiteY197" fmla="*/ 5166315 h 8346397"/>
              <a:gd name="connsiteX198" fmla="*/ 2937121 w 4224302"/>
              <a:gd name="connsiteY198" fmla="*/ 5285378 h 8346397"/>
              <a:gd name="connsiteX199" fmla="*/ 2989508 w 4224302"/>
              <a:gd name="connsiteY199" fmla="*/ 5302047 h 8346397"/>
              <a:gd name="connsiteX200" fmla="*/ 2987127 w 4224302"/>
              <a:gd name="connsiteY200" fmla="*/ 5347290 h 8346397"/>
              <a:gd name="connsiteX201" fmla="*/ 2984746 w 4224302"/>
              <a:gd name="connsiteY201" fmla="*/ 5402059 h 8346397"/>
              <a:gd name="connsiteX202" fmla="*/ 3041896 w 4224302"/>
              <a:gd name="connsiteY202" fmla="*/ 5471115 h 8346397"/>
              <a:gd name="connsiteX203" fmla="*/ 3089521 w 4224302"/>
              <a:gd name="connsiteY203" fmla="*/ 5597322 h 8346397"/>
              <a:gd name="connsiteX204" fmla="*/ 2996652 w 4224302"/>
              <a:gd name="connsiteY204" fmla="*/ 5887834 h 8346397"/>
              <a:gd name="connsiteX205" fmla="*/ 3018083 w 4224302"/>
              <a:gd name="connsiteY205" fmla="*/ 5942603 h 8346397"/>
              <a:gd name="connsiteX206" fmla="*/ 3044277 w 4224302"/>
              <a:gd name="connsiteY206" fmla="*/ 5994990 h 8346397"/>
              <a:gd name="connsiteX207" fmla="*/ 3049040 w 4224302"/>
              <a:gd name="connsiteY207" fmla="*/ 6099765 h 8346397"/>
              <a:gd name="connsiteX208" fmla="*/ 3028402 w 4224302"/>
              <a:gd name="connsiteY208" fmla="*/ 6195807 h 8346397"/>
              <a:gd name="connsiteX209" fmla="*/ 2956170 w 4224302"/>
              <a:gd name="connsiteY209" fmla="*/ 6259310 h 8346397"/>
              <a:gd name="connsiteX210" fmla="*/ 2920452 w 4224302"/>
              <a:gd name="connsiteY210" fmla="*/ 6240259 h 8346397"/>
              <a:gd name="connsiteX211" fmla="*/ 2849015 w 4224302"/>
              <a:gd name="connsiteY211" fmla="*/ 6252165 h 8346397"/>
              <a:gd name="connsiteX212" fmla="*/ 2713283 w 4224302"/>
              <a:gd name="connsiteY212" fmla="*/ 6364084 h 8346397"/>
              <a:gd name="connsiteX213" fmla="*/ 2606127 w 4224302"/>
              <a:gd name="connsiteY213" fmla="*/ 6349797 h 8346397"/>
              <a:gd name="connsiteX214" fmla="*/ 2575171 w 4224302"/>
              <a:gd name="connsiteY214" fmla="*/ 6378372 h 8346397"/>
              <a:gd name="connsiteX215" fmla="*/ 2508495 w 4224302"/>
              <a:gd name="connsiteY215" fmla="*/ 6423614 h 8346397"/>
              <a:gd name="connsiteX216" fmla="*/ 2391815 w 4224302"/>
              <a:gd name="connsiteY216" fmla="*/ 6411709 h 8346397"/>
              <a:gd name="connsiteX217" fmla="*/ 2368002 w 4224302"/>
              <a:gd name="connsiteY217" fmla="*/ 6528390 h 8346397"/>
              <a:gd name="connsiteX218" fmla="*/ 2363240 w 4224302"/>
              <a:gd name="connsiteY218" fmla="*/ 6564109 h 8346397"/>
              <a:gd name="connsiteX219" fmla="*/ 2339428 w 4224302"/>
              <a:gd name="connsiteY219" fmla="*/ 6583159 h 8346397"/>
              <a:gd name="connsiteX220" fmla="*/ 2141783 w 4224302"/>
              <a:gd name="connsiteY220" fmla="*/ 6535534 h 8346397"/>
              <a:gd name="connsiteX221" fmla="*/ 2103683 w 4224302"/>
              <a:gd name="connsiteY221" fmla="*/ 6587922 h 8346397"/>
              <a:gd name="connsiteX222" fmla="*/ 2072727 w 4224302"/>
              <a:gd name="connsiteY222" fmla="*/ 6683172 h 8346397"/>
              <a:gd name="connsiteX223" fmla="*/ 2039389 w 4224302"/>
              <a:gd name="connsiteY223" fmla="*/ 6747465 h 8346397"/>
              <a:gd name="connsiteX224" fmla="*/ 2051296 w 4224302"/>
              <a:gd name="connsiteY224" fmla="*/ 6809378 h 8346397"/>
              <a:gd name="connsiteX225" fmla="*/ 2184646 w 4224302"/>
              <a:gd name="connsiteY225" fmla="*/ 6921297 h 8346397"/>
              <a:gd name="connsiteX226" fmla="*/ 2253702 w 4224302"/>
              <a:gd name="connsiteY226" fmla="*/ 6954634 h 8346397"/>
              <a:gd name="connsiteX227" fmla="*/ 2237033 w 4224302"/>
              <a:gd name="connsiteY227" fmla="*/ 6978447 h 8346397"/>
              <a:gd name="connsiteX228" fmla="*/ 2201315 w 4224302"/>
              <a:gd name="connsiteY228" fmla="*/ 6997497 h 8346397"/>
              <a:gd name="connsiteX229" fmla="*/ 2234652 w 4224302"/>
              <a:gd name="connsiteY229" fmla="*/ 7073697 h 8346397"/>
              <a:gd name="connsiteX230" fmla="*/ 2203696 w 4224302"/>
              <a:gd name="connsiteY230" fmla="*/ 7095128 h 8346397"/>
              <a:gd name="connsiteX231" fmla="*/ 2098921 w 4224302"/>
              <a:gd name="connsiteY231" fmla="*/ 7033215 h 8346397"/>
              <a:gd name="connsiteX232" fmla="*/ 2056058 w 4224302"/>
              <a:gd name="connsiteY232" fmla="*/ 7059409 h 8346397"/>
              <a:gd name="connsiteX233" fmla="*/ 1996527 w 4224302"/>
              <a:gd name="connsiteY233" fmla="*/ 6957015 h 8346397"/>
              <a:gd name="connsiteX234" fmla="*/ 1879846 w 4224302"/>
              <a:gd name="connsiteY234" fmla="*/ 6983209 h 8346397"/>
              <a:gd name="connsiteX235" fmla="*/ 1815552 w 4224302"/>
              <a:gd name="connsiteY235" fmla="*/ 6987972 h 8346397"/>
              <a:gd name="connsiteX236" fmla="*/ 1765546 w 4224302"/>
              <a:gd name="connsiteY236" fmla="*/ 6983210 h 8346397"/>
              <a:gd name="connsiteX237" fmla="*/ 1708396 w 4224302"/>
              <a:gd name="connsiteY237" fmla="*/ 7028453 h 8346397"/>
              <a:gd name="connsiteX238" fmla="*/ 1529802 w 4224302"/>
              <a:gd name="connsiteY238" fmla="*/ 6987972 h 8346397"/>
              <a:gd name="connsiteX239" fmla="*/ 1553614 w 4224302"/>
              <a:gd name="connsiteY239" fmla="*/ 7114178 h 8346397"/>
              <a:gd name="connsiteX240" fmla="*/ 1477415 w 4224302"/>
              <a:gd name="connsiteY240" fmla="*/ 7159422 h 8346397"/>
              <a:gd name="connsiteX241" fmla="*/ 1415502 w 4224302"/>
              <a:gd name="connsiteY241" fmla="*/ 7226096 h 8346397"/>
              <a:gd name="connsiteX242" fmla="*/ 1265483 w 4224302"/>
              <a:gd name="connsiteY242" fmla="*/ 7218953 h 8346397"/>
              <a:gd name="connsiteX243" fmla="*/ 1213096 w 4224302"/>
              <a:gd name="connsiteY243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070597 w 4224302"/>
              <a:gd name="connsiteY6" fmla="*/ 5587795 h 8346397"/>
              <a:gd name="connsiteX7" fmla="*/ 4111077 w 4224302"/>
              <a:gd name="connsiteY7" fmla="*/ 5583032 h 8346397"/>
              <a:gd name="connsiteX8" fmla="*/ 4061071 w 4224302"/>
              <a:gd name="connsiteY8" fmla="*/ 5478257 h 8346397"/>
              <a:gd name="connsiteX9" fmla="*/ 4103934 w 4224302"/>
              <a:gd name="connsiteY9" fmla="*/ 5387770 h 8346397"/>
              <a:gd name="connsiteX10" fmla="*/ 3990428 w 4224302"/>
              <a:gd name="connsiteY10" fmla="*/ 5034550 h 8346397"/>
              <a:gd name="connsiteX11" fmla="*/ 3922959 w 4224302"/>
              <a:gd name="connsiteY11" fmla="*/ 4816270 h 8346397"/>
              <a:gd name="connsiteX12" fmla="*/ 3887241 w 4224302"/>
              <a:gd name="connsiteY12" fmla="*/ 4682920 h 8346397"/>
              <a:gd name="connsiteX13" fmla="*/ 3851522 w 4224302"/>
              <a:gd name="connsiteY13" fmla="*/ 4642438 h 8346397"/>
              <a:gd name="connsiteX14" fmla="*/ 3887241 w 4224302"/>
              <a:gd name="connsiteY14" fmla="*/ 4578145 h 8346397"/>
              <a:gd name="connsiteX15" fmla="*/ 3839615 w 4224302"/>
              <a:gd name="connsiteY15" fmla="*/ 4499563 h 8346397"/>
              <a:gd name="connsiteX16" fmla="*/ 3780084 w 4224302"/>
              <a:gd name="connsiteY16" fmla="*/ 4492420 h 8346397"/>
              <a:gd name="connsiteX17" fmla="*/ 3732459 w 4224302"/>
              <a:gd name="connsiteY17" fmla="*/ 4449557 h 8346397"/>
              <a:gd name="connsiteX18" fmla="*/ 3687216 w 4224302"/>
              <a:gd name="connsiteY18" fmla="*/ 4466226 h 8346397"/>
              <a:gd name="connsiteX19" fmla="*/ 3668166 w 4224302"/>
              <a:gd name="connsiteY19" fmla="*/ 4368595 h 8346397"/>
              <a:gd name="connsiteX20" fmla="*/ 3501478 w 4224302"/>
              <a:gd name="connsiteY20" fmla="*/ 4166188 h 8346397"/>
              <a:gd name="connsiteX21" fmla="*/ 3496716 w 4224302"/>
              <a:gd name="connsiteY21" fmla="*/ 4139995 h 8346397"/>
              <a:gd name="connsiteX22" fmla="*/ 3494334 w 4224302"/>
              <a:gd name="connsiteY22" fmla="*/ 4113801 h 8346397"/>
              <a:gd name="connsiteX23" fmla="*/ 3544341 w 4224302"/>
              <a:gd name="connsiteY23" fmla="*/ 4101895 h 8346397"/>
              <a:gd name="connsiteX24" fmla="*/ 3553866 w 4224302"/>
              <a:gd name="connsiteY24" fmla="*/ 4075701 h 8346397"/>
              <a:gd name="connsiteX25" fmla="*/ 3515766 w 4224302"/>
              <a:gd name="connsiteY25" fmla="*/ 4056651 h 8346397"/>
              <a:gd name="connsiteX26" fmla="*/ 3465759 w 4224302"/>
              <a:gd name="connsiteY26" fmla="*/ 4049507 h 8346397"/>
              <a:gd name="connsiteX27" fmla="*/ 3432422 w 4224302"/>
              <a:gd name="connsiteY27" fmla="*/ 4109038 h 8346397"/>
              <a:gd name="connsiteX28" fmla="*/ 3413372 w 4224302"/>
              <a:gd name="connsiteY28" fmla="*/ 4082845 h 8346397"/>
              <a:gd name="connsiteX29" fmla="*/ 3415752 w 4224302"/>
              <a:gd name="connsiteY29" fmla="*/ 4042363 h 8346397"/>
              <a:gd name="connsiteX30" fmla="*/ 3349078 w 4224302"/>
              <a:gd name="connsiteY30" fmla="*/ 4018551 h 8346397"/>
              <a:gd name="connsiteX31" fmla="*/ 3382416 w 4224302"/>
              <a:gd name="connsiteY31" fmla="*/ 3985213 h 8346397"/>
              <a:gd name="connsiteX32" fmla="*/ 3346697 w 4224302"/>
              <a:gd name="connsiteY32" fmla="*/ 3961401 h 8346397"/>
              <a:gd name="connsiteX33" fmla="*/ 3291928 w 4224302"/>
              <a:gd name="connsiteY33" fmla="*/ 3959020 h 8346397"/>
              <a:gd name="connsiteX34" fmla="*/ 3263352 w 4224302"/>
              <a:gd name="connsiteY34" fmla="*/ 3978070 h 8346397"/>
              <a:gd name="connsiteX35" fmla="*/ 3215727 w 4224302"/>
              <a:gd name="connsiteY35" fmla="*/ 3963782 h 8346397"/>
              <a:gd name="connsiteX36" fmla="*/ 3227633 w 4224302"/>
              <a:gd name="connsiteY36" fmla="*/ 3937588 h 8346397"/>
              <a:gd name="connsiteX37" fmla="*/ 3275259 w 4224302"/>
              <a:gd name="connsiteY37" fmla="*/ 3913776 h 8346397"/>
              <a:gd name="connsiteX38" fmla="*/ 3127621 w 4224302"/>
              <a:gd name="connsiteY38" fmla="*/ 3851863 h 8346397"/>
              <a:gd name="connsiteX39" fmla="*/ 2996652 w 4224302"/>
              <a:gd name="connsiteY39" fmla="*/ 3739945 h 8346397"/>
              <a:gd name="connsiteX40" fmla="*/ 2591839 w 4224302"/>
              <a:gd name="connsiteY40" fmla="*/ 3354183 h 8346397"/>
              <a:gd name="connsiteX41" fmla="*/ 2468015 w 4224302"/>
              <a:gd name="connsiteY41" fmla="*/ 3049382 h 8346397"/>
              <a:gd name="connsiteX42" fmla="*/ 2432296 w 4224302"/>
              <a:gd name="connsiteY42" fmla="*/ 2961276 h 8346397"/>
              <a:gd name="connsiteX43" fmla="*/ 2387052 w 4224302"/>
              <a:gd name="connsiteY43" fmla="*/ 2954132 h 8346397"/>
              <a:gd name="connsiteX44" fmla="*/ 2365621 w 4224302"/>
              <a:gd name="connsiteY44" fmla="*/ 2958895 h 8346397"/>
              <a:gd name="connsiteX45" fmla="*/ 2315615 w 4224302"/>
              <a:gd name="connsiteY45" fmla="*/ 2896982 h 8346397"/>
              <a:gd name="connsiteX46" fmla="*/ 2234652 w 4224302"/>
              <a:gd name="connsiteY46" fmla="*/ 2880313 h 8346397"/>
              <a:gd name="connsiteX47" fmla="*/ 2182265 w 4224302"/>
              <a:gd name="connsiteY47" fmla="*/ 2811257 h 8346397"/>
              <a:gd name="connsiteX48" fmla="*/ 2115590 w 4224302"/>
              <a:gd name="connsiteY48" fmla="*/ 2727913 h 8346397"/>
              <a:gd name="connsiteX49" fmla="*/ 2091777 w 4224302"/>
              <a:gd name="connsiteY49" fmla="*/ 2670763 h 8346397"/>
              <a:gd name="connsiteX50" fmla="*/ 2006845 w 4224302"/>
              <a:gd name="connsiteY50" fmla="*/ 2527095 h 8346397"/>
              <a:gd name="connsiteX51" fmla="*/ 1953665 w 4224302"/>
              <a:gd name="connsiteY51" fmla="*/ 2451688 h 8346397"/>
              <a:gd name="connsiteX52" fmla="*/ 2006052 w 4224302"/>
              <a:gd name="connsiteY52" fmla="*/ 2337388 h 8346397"/>
              <a:gd name="connsiteX53" fmla="*/ 2072727 w 4224302"/>
              <a:gd name="connsiteY53" fmla="*/ 2256426 h 8346397"/>
              <a:gd name="connsiteX54" fmla="*/ 2056058 w 4224302"/>
              <a:gd name="connsiteY54" fmla="*/ 2223088 h 8346397"/>
              <a:gd name="connsiteX55" fmla="*/ 2067965 w 4224302"/>
              <a:gd name="connsiteY55" fmla="*/ 2130220 h 8346397"/>
              <a:gd name="connsiteX56" fmla="*/ 2137021 w 4224302"/>
              <a:gd name="connsiteY56" fmla="*/ 1992107 h 8346397"/>
              <a:gd name="connsiteX57" fmla="*/ 2165596 w 4224302"/>
              <a:gd name="connsiteY57" fmla="*/ 1944482 h 8346397"/>
              <a:gd name="connsiteX58" fmla="*/ 2203696 w 4224302"/>
              <a:gd name="connsiteY58" fmla="*/ 1937338 h 8346397"/>
              <a:gd name="connsiteX59" fmla="*/ 2198933 w 4224302"/>
              <a:gd name="connsiteY59" fmla="*/ 1906382 h 8346397"/>
              <a:gd name="connsiteX60" fmla="*/ 2406102 w 4224302"/>
              <a:gd name="connsiteY60" fmla="*/ 1782557 h 8346397"/>
              <a:gd name="connsiteX61" fmla="*/ 2494208 w 4224302"/>
              <a:gd name="connsiteY61" fmla="*/ 1715882 h 8346397"/>
              <a:gd name="connsiteX62" fmla="*/ 2513258 w 4224302"/>
              <a:gd name="connsiteY62" fmla="*/ 1630157 h 8346397"/>
              <a:gd name="connsiteX63" fmla="*/ 2522784 w 4224302"/>
              <a:gd name="connsiteY63" fmla="*/ 1584913 h 8346397"/>
              <a:gd name="connsiteX64" fmla="*/ 2577552 w 4224302"/>
              <a:gd name="connsiteY64" fmla="*/ 1527763 h 8346397"/>
              <a:gd name="connsiteX65" fmla="*/ 2606127 w 4224302"/>
              <a:gd name="connsiteY65" fmla="*/ 1499188 h 8346397"/>
              <a:gd name="connsiteX66" fmla="*/ 2634702 w 4224302"/>
              <a:gd name="connsiteY66" fmla="*/ 1492045 h 8346397"/>
              <a:gd name="connsiteX67" fmla="*/ 2672802 w 4224302"/>
              <a:gd name="connsiteY67" fmla="*/ 1368220 h 8346397"/>
              <a:gd name="connsiteX68" fmla="*/ 2806153 w 4224302"/>
              <a:gd name="connsiteY68" fmla="*/ 1334883 h 8346397"/>
              <a:gd name="connsiteX69" fmla="*/ 2944265 w 4224302"/>
              <a:gd name="connsiteY69" fmla="*/ 1325357 h 8346397"/>
              <a:gd name="connsiteX70" fmla="*/ 2968077 w 4224302"/>
              <a:gd name="connsiteY70" fmla="*/ 1206295 h 8346397"/>
              <a:gd name="connsiteX71" fmla="*/ 3049040 w 4224302"/>
              <a:gd name="connsiteY71" fmla="*/ 1169783 h 8346397"/>
              <a:gd name="connsiteX72" fmla="*/ 3153814 w 4224302"/>
              <a:gd name="connsiteY72" fmla="*/ 1125332 h 8346397"/>
              <a:gd name="connsiteX73" fmla="*/ 3225252 w 4224302"/>
              <a:gd name="connsiteY73" fmla="*/ 1049132 h 8346397"/>
              <a:gd name="connsiteX74" fmla="*/ 3310977 w 4224302"/>
              <a:gd name="connsiteY74" fmla="*/ 996745 h 8346397"/>
              <a:gd name="connsiteX75" fmla="*/ 3056977 w 4224302"/>
              <a:gd name="connsiteY75" fmla="*/ 982457 h 8346397"/>
              <a:gd name="connsiteX76" fmla="*/ 2958552 w 4224302"/>
              <a:gd name="connsiteY76" fmla="*/ 976107 h 8346397"/>
              <a:gd name="connsiteX77" fmla="*/ 2926802 w 4224302"/>
              <a:gd name="connsiteY77" fmla="*/ 906257 h 8346397"/>
              <a:gd name="connsiteX78" fmla="*/ 2866477 w 4224302"/>
              <a:gd name="connsiteY78" fmla="*/ 893559 h 8346397"/>
              <a:gd name="connsiteX79" fmla="*/ 2799802 w 4224302"/>
              <a:gd name="connsiteY79" fmla="*/ 874507 h 8346397"/>
              <a:gd name="connsiteX80" fmla="*/ 2761702 w 4224302"/>
              <a:gd name="connsiteY80" fmla="*/ 807832 h 8346397"/>
              <a:gd name="connsiteX81" fmla="*/ 2609302 w 4224302"/>
              <a:gd name="connsiteY81" fmla="*/ 760207 h 8346397"/>
              <a:gd name="connsiteX82" fmla="*/ 2580727 w 4224302"/>
              <a:gd name="connsiteY82" fmla="*/ 604632 h 8346397"/>
              <a:gd name="connsiteX83" fmla="*/ 2526752 w 4224302"/>
              <a:gd name="connsiteY83" fmla="*/ 531609 h 8346397"/>
              <a:gd name="connsiteX84" fmla="*/ 2596602 w 4224302"/>
              <a:gd name="connsiteY84" fmla="*/ 407782 h 8346397"/>
              <a:gd name="connsiteX85" fmla="*/ 2629939 w 4224302"/>
              <a:gd name="connsiteY85" fmla="*/ 310947 h 8346397"/>
              <a:gd name="connsiteX86" fmla="*/ 2517227 w 4224302"/>
              <a:gd name="connsiteY86" fmla="*/ 239507 h 8346397"/>
              <a:gd name="connsiteX87" fmla="*/ 2402927 w 4224302"/>
              <a:gd name="connsiteY87" fmla="*/ 271257 h 8346397"/>
              <a:gd name="connsiteX88" fmla="*/ 2275927 w 4224302"/>
              <a:gd name="connsiteY88" fmla="*/ 198232 h 8346397"/>
              <a:gd name="connsiteX89" fmla="*/ 2133052 w 4224302"/>
              <a:gd name="connsiteY89" fmla="*/ 233157 h 8346397"/>
              <a:gd name="connsiteX90" fmla="*/ 1913977 w 4224302"/>
              <a:gd name="connsiteY90" fmla="*/ 36309 h 8346397"/>
              <a:gd name="connsiteX91" fmla="*/ 1777452 w 4224302"/>
              <a:gd name="connsiteY91" fmla="*/ 13289 h 8346397"/>
              <a:gd name="connsiteX92" fmla="*/ 1703633 w 4224302"/>
              <a:gd name="connsiteY92" fmla="*/ 41864 h 8346397"/>
              <a:gd name="connsiteX93" fmla="*/ 1615527 w 4224302"/>
              <a:gd name="connsiteY93" fmla="*/ 75203 h 8346397"/>
              <a:gd name="connsiteX94" fmla="*/ 1515515 w 4224302"/>
              <a:gd name="connsiteY94" fmla="*/ 129971 h 8346397"/>
              <a:gd name="connsiteX95" fmla="*/ 1525040 w 4224302"/>
              <a:gd name="connsiteY95" fmla="*/ 194264 h 8346397"/>
              <a:gd name="connsiteX96" fmla="*/ 1505990 w 4224302"/>
              <a:gd name="connsiteY96" fmla="*/ 251415 h 8346397"/>
              <a:gd name="connsiteX97" fmla="*/ 1413121 w 4224302"/>
              <a:gd name="connsiteY97" fmla="*/ 270464 h 8346397"/>
              <a:gd name="connsiteX98" fmla="*/ 1339302 w 4224302"/>
              <a:gd name="connsiteY98" fmla="*/ 306184 h 8346397"/>
              <a:gd name="connsiteX99" fmla="*/ 1260721 w 4224302"/>
              <a:gd name="connsiteY99" fmla="*/ 346665 h 8346397"/>
              <a:gd name="connsiteX100" fmla="*/ 1191665 w 4224302"/>
              <a:gd name="connsiteY100" fmla="*/ 272847 h 8346397"/>
              <a:gd name="connsiteX101" fmla="*/ 1082127 w 4224302"/>
              <a:gd name="connsiteY101" fmla="*/ 353809 h 8346397"/>
              <a:gd name="connsiteX102" fmla="*/ 1020215 w 4224302"/>
              <a:gd name="connsiteY102" fmla="*/ 420484 h 8346397"/>
              <a:gd name="connsiteX103" fmla="*/ 858290 w 4224302"/>
              <a:gd name="connsiteY103" fmla="*/ 301422 h 8346397"/>
              <a:gd name="connsiteX104" fmla="*/ 796377 w 4224302"/>
              <a:gd name="connsiteY104" fmla="*/ 406196 h 8346397"/>
              <a:gd name="connsiteX105" fmla="*/ 755896 w 4224302"/>
              <a:gd name="connsiteY105" fmla="*/ 341903 h 8346397"/>
              <a:gd name="connsiteX106" fmla="*/ 689221 w 4224302"/>
              <a:gd name="connsiteY106" fmla="*/ 270465 h 8346397"/>
              <a:gd name="connsiteX107" fmla="*/ 667790 w 4224302"/>
              <a:gd name="connsiteY107" fmla="*/ 313328 h 8346397"/>
              <a:gd name="connsiteX108" fmla="*/ 620165 w 4224302"/>
              <a:gd name="connsiteY108" fmla="*/ 382384 h 8346397"/>
              <a:gd name="connsiteX109" fmla="*/ 589208 w 4224302"/>
              <a:gd name="connsiteY109" fmla="*/ 396672 h 8346397"/>
              <a:gd name="connsiteX110" fmla="*/ 498721 w 4224302"/>
              <a:gd name="connsiteY110" fmla="*/ 482397 h 8346397"/>
              <a:gd name="connsiteX111" fmla="*/ 396327 w 4224302"/>
              <a:gd name="connsiteY111" fmla="*/ 380003 h 8346397"/>
              <a:gd name="connsiteX112" fmla="*/ 243927 w 4224302"/>
              <a:gd name="connsiteY112" fmla="*/ 294278 h 8346397"/>
              <a:gd name="connsiteX113" fmla="*/ 174871 w 4224302"/>
              <a:gd name="connsiteY113" fmla="*/ 327615 h 8346397"/>
              <a:gd name="connsiteX114" fmla="*/ 127246 w 4224302"/>
              <a:gd name="connsiteY114" fmla="*/ 410959 h 8346397"/>
              <a:gd name="connsiteX115" fmla="*/ 43902 w 4224302"/>
              <a:gd name="connsiteY115" fmla="*/ 472872 h 8346397"/>
              <a:gd name="connsiteX116" fmla="*/ 8183 w 4224302"/>
              <a:gd name="connsiteY116" fmla="*/ 484778 h 8346397"/>
              <a:gd name="connsiteX117" fmla="*/ 198683 w 4224302"/>
              <a:gd name="connsiteY117" fmla="*/ 689565 h 8346397"/>
              <a:gd name="connsiteX118" fmla="*/ 265359 w 4224302"/>
              <a:gd name="connsiteY118" fmla="*/ 706234 h 8346397"/>
              <a:gd name="connsiteX119" fmla="*/ 298697 w 4224302"/>
              <a:gd name="connsiteY119" fmla="*/ 730047 h 8346397"/>
              <a:gd name="connsiteX120" fmla="*/ 296315 w 4224302"/>
              <a:gd name="connsiteY120" fmla="*/ 901496 h 8346397"/>
              <a:gd name="connsiteX121" fmla="*/ 362990 w 4224302"/>
              <a:gd name="connsiteY121" fmla="*/ 906259 h 8346397"/>
              <a:gd name="connsiteX122" fmla="*/ 401090 w 4224302"/>
              <a:gd name="connsiteY122" fmla="*/ 856253 h 8346397"/>
              <a:gd name="connsiteX123" fmla="*/ 482052 w 4224302"/>
              <a:gd name="connsiteY123" fmla="*/ 894353 h 8346397"/>
              <a:gd name="connsiteX124" fmla="*/ 420140 w 4224302"/>
              <a:gd name="connsiteY124" fmla="*/ 1039609 h 8346397"/>
              <a:gd name="connsiteX125" fmla="*/ 434427 w 4224302"/>
              <a:gd name="connsiteY125" fmla="*/ 1087234 h 8346397"/>
              <a:gd name="connsiteX126" fmla="*/ 379658 w 4224302"/>
              <a:gd name="connsiteY126" fmla="*/ 1139622 h 8346397"/>
              <a:gd name="connsiteX127" fmla="*/ 415377 w 4224302"/>
              <a:gd name="connsiteY127" fmla="*/ 1168196 h 8346397"/>
              <a:gd name="connsiteX128" fmla="*/ 486815 w 4224302"/>
              <a:gd name="connsiteY128" fmla="*/ 1256303 h 8346397"/>
              <a:gd name="connsiteX129" fmla="*/ 527296 w 4224302"/>
              <a:gd name="connsiteY129" fmla="*/ 1344409 h 8346397"/>
              <a:gd name="connsiteX130" fmla="*/ 636833 w 4224302"/>
              <a:gd name="connsiteY130" fmla="*/ 1396797 h 8346397"/>
              <a:gd name="connsiteX131" fmla="*/ 746371 w 4224302"/>
              <a:gd name="connsiteY131" fmla="*/ 1420609 h 8346397"/>
              <a:gd name="connsiteX132" fmla="*/ 829715 w 4224302"/>
              <a:gd name="connsiteY132" fmla="*/ 1468234 h 8346397"/>
              <a:gd name="connsiteX133" fmla="*/ 913058 w 4224302"/>
              <a:gd name="connsiteY133" fmla="*/ 1442040 h 8346397"/>
              <a:gd name="connsiteX134" fmla="*/ 994021 w 4224302"/>
              <a:gd name="connsiteY134" fmla="*/ 1368222 h 8346397"/>
              <a:gd name="connsiteX135" fmla="*/ 1103558 w 4224302"/>
              <a:gd name="connsiteY135" fmla="*/ 1351553 h 8346397"/>
              <a:gd name="connsiteX136" fmla="*/ 1170233 w 4224302"/>
              <a:gd name="connsiteY136" fmla="*/ 1356315 h 8346397"/>
              <a:gd name="connsiteX137" fmla="*/ 1329777 w 4224302"/>
              <a:gd name="connsiteY137" fmla="*/ 1465853 h 8346397"/>
              <a:gd name="connsiteX138" fmla="*/ 1389308 w 4224302"/>
              <a:gd name="connsiteY138" fmla="*/ 1494428 h 8346397"/>
              <a:gd name="connsiteX139" fmla="*/ 1260721 w 4224302"/>
              <a:gd name="connsiteY139" fmla="*/ 1596822 h 8346397"/>
              <a:gd name="connsiteX140" fmla="*/ 1263102 w 4224302"/>
              <a:gd name="connsiteY140" fmla="*/ 1661115 h 8346397"/>
              <a:gd name="connsiteX141" fmla="*/ 1425027 w 4224302"/>
              <a:gd name="connsiteY141" fmla="*/ 1613490 h 8346397"/>
              <a:gd name="connsiteX142" fmla="*/ 1386927 w 4224302"/>
              <a:gd name="connsiteY142" fmla="*/ 1677784 h 8346397"/>
              <a:gd name="connsiteX143" fmla="*/ 1405977 w 4224302"/>
              <a:gd name="connsiteY143" fmla="*/ 1751603 h 8346397"/>
              <a:gd name="connsiteX144" fmla="*/ 1517896 w 4224302"/>
              <a:gd name="connsiteY144" fmla="*/ 1787322 h 8346397"/>
              <a:gd name="connsiteX145" fmla="*/ 1591715 w 4224302"/>
              <a:gd name="connsiteY145" fmla="*/ 1803990 h 8346397"/>
              <a:gd name="connsiteX146" fmla="*/ 1501227 w 4224302"/>
              <a:gd name="connsiteY146" fmla="*/ 1934959 h 8346397"/>
              <a:gd name="connsiteX147" fmla="*/ 1494083 w 4224302"/>
              <a:gd name="connsiteY147" fmla="*/ 1984965 h 8346397"/>
              <a:gd name="connsiteX148" fmla="*/ 1422646 w 4224302"/>
              <a:gd name="connsiteY148" fmla="*/ 2020684 h 8346397"/>
              <a:gd name="connsiteX149" fmla="*/ 1391690 w 4224302"/>
              <a:gd name="connsiteY149" fmla="*/ 2082597 h 8346397"/>
              <a:gd name="connsiteX150" fmla="*/ 1260721 w 4224302"/>
              <a:gd name="connsiteY150" fmla="*/ 2056403 h 8346397"/>
              <a:gd name="connsiteX151" fmla="*/ 1139277 w 4224302"/>
              <a:gd name="connsiteY151" fmla="*/ 2056402 h 8346397"/>
              <a:gd name="connsiteX152" fmla="*/ 1072602 w 4224302"/>
              <a:gd name="connsiteY152" fmla="*/ 2084978 h 8346397"/>
              <a:gd name="connsiteX153" fmla="*/ 1065458 w 4224302"/>
              <a:gd name="connsiteY153" fmla="*/ 2184990 h 8346397"/>
              <a:gd name="connsiteX154" fmla="*/ 977352 w 4224302"/>
              <a:gd name="connsiteY154" fmla="*/ 2273097 h 8346397"/>
              <a:gd name="connsiteX155" fmla="*/ 1120227 w 4224302"/>
              <a:gd name="connsiteY155" fmla="*/ 2335009 h 8346397"/>
              <a:gd name="connsiteX156" fmla="*/ 1170234 w 4224302"/>
              <a:gd name="connsiteY156" fmla="*/ 2370727 h 8346397"/>
              <a:gd name="connsiteX157" fmla="*/ 1222621 w 4224302"/>
              <a:gd name="connsiteY157" fmla="*/ 2387397 h 8346397"/>
              <a:gd name="connsiteX158" fmla="*/ 1272627 w 4224302"/>
              <a:gd name="connsiteY158" fmla="*/ 2437403 h 8346397"/>
              <a:gd name="connsiteX159" fmla="*/ 1329777 w 4224302"/>
              <a:gd name="connsiteY159" fmla="*/ 2458834 h 8346397"/>
              <a:gd name="connsiteX160" fmla="*/ 1422646 w 4224302"/>
              <a:gd name="connsiteY160" fmla="*/ 2535034 h 8346397"/>
              <a:gd name="connsiteX161" fmla="*/ 1508371 w 4224302"/>
              <a:gd name="connsiteY161" fmla="*/ 2568373 h 8346397"/>
              <a:gd name="connsiteX162" fmla="*/ 1641721 w 4224302"/>
              <a:gd name="connsiteY162" fmla="*/ 2716009 h 8346397"/>
              <a:gd name="connsiteX163" fmla="*/ 1725065 w 4224302"/>
              <a:gd name="connsiteY163" fmla="*/ 2870790 h 8346397"/>
              <a:gd name="connsiteX164" fmla="*/ 1850477 w 4224302"/>
              <a:gd name="connsiteY164" fmla="*/ 2931907 h 8346397"/>
              <a:gd name="connsiteX165" fmla="*/ 1896514 w 4224302"/>
              <a:gd name="connsiteY165" fmla="*/ 2977947 h 8346397"/>
              <a:gd name="connsiteX166" fmla="*/ 1927471 w 4224302"/>
              <a:gd name="connsiteY166" fmla="*/ 3082722 h 8346397"/>
              <a:gd name="connsiteX167" fmla="*/ 1989383 w 4224302"/>
              <a:gd name="connsiteY167" fmla="*/ 3185115 h 8346397"/>
              <a:gd name="connsiteX168" fmla="*/ 2051296 w 4224302"/>
              <a:gd name="connsiteY168" fmla="*/ 3223215 h 8346397"/>
              <a:gd name="connsiteX169" fmla="*/ 2182265 w 4224302"/>
              <a:gd name="connsiteY169" fmla="*/ 3370853 h 8346397"/>
              <a:gd name="connsiteX170" fmla="*/ 2325139 w 4224302"/>
              <a:gd name="connsiteY170" fmla="*/ 3447053 h 8346397"/>
              <a:gd name="connsiteX171" fmla="*/ 2384671 w 4224302"/>
              <a:gd name="connsiteY171" fmla="*/ 3532778 h 8346397"/>
              <a:gd name="connsiteX172" fmla="*/ 2432296 w 4224302"/>
              <a:gd name="connsiteY172" fmla="*/ 3599453 h 8346397"/>
              <a:gd name="connsiteX173" fmla="*/ 2479921 w 4224302"/>
              <a:gd name="connsiteY173" fmla="*/ 3589929 h 8346397"/>
              <a:gd name="connsiteX174" fmla="*/ 2484683 w 4224302"/>
              <a:gd name="connsiteY174" fmla="*/ 3742328 h 8346397"/>
              <a:gd name="connsiteX175" fmla="*/ 2537071 w 4224302"/>
              <a:gd name="connsiteY175" fmla="*/ 3835197 h 8346397"/>
              <a:gd name="connsiteX176" fmla="*/ 2529927 w 4224302"/>
              <a:gd name="connsiteY176" fmla="*/ 3873297 h 8346397"/>
              <a:gd name="connsiteX177" fmla="*/ 2598983 w 4224302"/>
              <a:gd name="connsiteY177" fmla="*/ 3909015 h 8346397"/>
              <a:gd name="connsiteX178" fmla="*/ 2656133 w 4224302"/>
              <a:gd name="connsiteY178" fmla="*/ 3854247 h 8346397"/>
              <a:gd name="connsiteX179" fmla="*/ 2689471 w 4224302"/>
              <a:gd name="connsiteY179" fmla="*/ 3937590 h 8346397"/>
              <a:gd name="connsiteX180" fmla="*/ 2734715 w 4224302"/>
              <a:gd name="connsiteY180" fmla="*/ 3982834 h 8346397"/>
              <a:gd name="connsiteX181" fmla="*/ 2808533 w 4224302"/>
              <a:gd name="connsiteY181" fmla="*/ 4006647 h 8346397"/>
              <a:gd name="connsiteX182" fmla="*/ 2860921 w 4224302"/>
              <a:gd name="connsiteY182" fmla="*/ 4075703 h 8346397"/>
              <a:gd name="connsiteX183" fmla="*/ 2946646 w 4224302"/>
              <a:gd name="connsiteY183" fmla="*/ 4130472 h 8346397"/>
              <a:gd name="connsiteX184" fmla="*/ 2999033 w 4224302"/>
              <a:gd name="connsiteY184" fmla="*/ 4163809 h 8346397"/>
              <a:gd name="connsiteX185" fmla="*/ 2870446 w 4224302"/>
              <a:gd name="connsiteY185" fmla="*/ 4256678 h 8346397"/>
              <a:gd name="connsiteX186" fmla="*/ 2868064 w 4224302"/>
              <a:gd name="connsiteY186" fmla="*/ 4311446 h 8346397"/>
              <a:gd name="connsiteX187" fmla="*/ 2970458 w 4224302"/>
              <a:gd name="connsiteY187" fmla="*/ 4428128 h 8346397"/>
              <a:gd name="connsiteX188" fmla="*/ 3065708 w 4224302"/>
              <a:gd name="connsiteY188" fmla="*/ 4490040 h 8346397"/>
              <a:gd name="connsiteX189" fmla="*/ 3096665 w 4224302"/>
              <a:gd name="connsiteY189" fmla="*/ 4528140 h 8346397"/>
              <a:gd name="connsiteX190" fmla="*/ 3082377 w 4224302"/>
              <a:gd name="connsiteY190" fmla="*/ 4609103 h 8346397"/>
              <a:gd name="connsiteX191" fmla="*/ 3077615 w 4224302"/>
              <a:gd name="connsiteY191" fmla="*/ 4692447 h 8346397"/>
              <a:gd name="connsiteX192" fmla="*/ 3034752 w 4224302"/>
              <a:gd name="connsiteY192" fmla="*/ 4701972 h 8346397"/>
              <a:gd name="connsiteX193" fmla="*/ 3008558 w 4224302"/>
              <a:gd name="connsiteY193" fmla="*/ 4718640 h 8346397"/>
              <a:gd name="connsiteX194" fmla="*/ 3053802 w 4224302"/>
              <a:gd name="connsiteY194" fmla="*/ 4795632 h 8346397"/>
              <a:gd name="connsiteX195" fmla="*/ 3037133 w 4224302"/>
              <a:gd name="connsiteY195" fmla="*/ 4868659 h 8346397"/>
              <a:gd name="connsiteX196" fmla="*/ 3020465 w 4224302"/>
              <a:gd name="connsiteY196" fmla="*/ 5004390 h 8346397"/>
              <a:gd name="connsiteX197" fmla="*/ 2982365 w 4224302"/>
              <a:gd name="connsiteY197" fmla="*/ 5044872 h 8346397"/>
              <a:gd name="connsiteX198" fmla="*/ 2965696 w 4224302"/>
              <a:gd name="connsiteY198" fmla="*/ 5166315 h 8346397"/>
              <a:gd name="connsiteX199" fmla="*/ 2937121 w 4224302"/>
              <a:gd name="connsiteY199" fmla="*/ 5285378 h 8346397"/>
              <a:gd name="connsiteX200" fmla="*/ 2989508 w 4224302"/>
              <a:gd name="connsiteY200" fmla="*/ 5302047 h 8346397"/>
              <a:gd name="connsiteX201" fmla="*/ 2987127 w 4224302"/>
              <a:gd name="connsiteY201" fmla="*/ 5347290 h 8346397"/>
              <a:gd name="connsiteX202" fmla="*/ 2984746 w 4224302"/>
              <a:gd name="connsiteY202" fmla="*/ 5402059 h 8346397"/>
              <a:gd name="connsiteX203" fmla="*/ 3041896 w 4224302"/>
              <a:gd name="connsiteY203" fmla="*/ 5471115 h 8346397"/>
              <a:gd name="connsiteX204" fmla="*/ 3089521 w 4224302"/>
              <a:gd name="connsiteY204" fmla="*/ 5597322 h 8346397"/>
              <a:gd name="connsiteX205" fmla="*/ 2996652 w 4224302"/>
              <a:gd name="connsiteY205" fmla="*/ 5887834 h 8346397"/>
              <a:gd name="connsiteX206" fmla="*/ 3018083 w 4224302"/>
              <a:gd name="connsiteY206" fmla="*/ 5942603 h 8346397"/>
              <a:gd name="connsiteX207" fmla="*/ 3044277 w 4224302"/>
              <a:gd name="connsiteY207" fmla="*/ 5994990 h 8346397"/>
              <a:gd name="connsiteX208" fmla="*/ 3049040 w 4224302"/>
              <a:gd name="connsiteY208" fmla="*/ 6099765 h 8346397"/>
              <a:gd name="connsiteX209" fmla="*/ 3028402 w 4224302"/>
              <a:gd name="connsiteY209" fmla="*/ 6195807 h 8346397"/>
              <a:gd name="connsiteX210" fmla="*/ 2956170 w 4224302"/>
              <a:gd name="connsiteY210" fmla="*/ 6259310 h 8346397"/>
              <a:gd name="connsiteX211" fmla="*/ 2920452 w 4224302"/>
              <a:gd name="connsiteY211" fmla="*/ 6240259 h 8346397"/>
              <a:gd name="connsiteX212" fmla="*/ 2849015 w 4224302"/>
              <a:gd name="connsiteY212" fmla="*/ 6252165 h 8346397"/>
              <a:gd name="connsiteX213" fmla="*/ 2713283 w 4224302"/>
              <a:gd name="connsiteY213" fmla="*/ 6364084 h 8346397"/>
              <a:gd name="connsiteX214" fmla="*/ 2606127 w 4224302"/>
              <a:gd name="connsiteY214" fmla="*/ 6349797 h 8346397"/>
              <a:gd name="connsiteX215" fmla="*/ 2575171 w 4224302"/>
              <a:gd name="connsiteY215" fmla="*/ 6378372 h 8346397"/>
              <a:gd name="connsiteX216" fmla="*/ 2508495 w 4224302"/>
              <a:gd name="connsiteY216" fmla="*/ 6423614 h 8346397"/>
              <a:gd name="connsiteX217" fmla="*/ 2391815 w 4224302"/>
              <a:gd name="connsiteY217" fmla="*/ 6411709 h 8346397"/>
              <a:gd name="connsiteX218" fmla="*/ 2368002 w 4224302"/>
              <a:gd name="connsiteY218" fmla="*/ 6528390 h 8346397"/>
              <a:gd name="connsiteX219" fmla="*/ 2363240 w 4224302"/>
              <a:gd name="connsiteY219" fmla="*/ 6564109 h 8346397"/>
              <a:gd name="connsiteX220" fmla="*/ 2339428 w 4224302"/>
              <a:gd name="connsiteY220" fmla="*/ 6583159 h 8346397"/>
              <a:gd name="connsiteX221" fmla="*/ 2141783 w 4224302"/>
              <a:gd name="connsiteY221" fmla="*/ 6535534 h 8346397"/>
              <a:gd name="connsiteX222" fmla="*/ 2103683 w 4224302"/>
              <a:gd name="connsiteY222" fmla="*/ 6587922 h 8346397"/>
              <a:gd name="connsiteX223" fmla="*/ 2072727 w 4224302"/>
              <a:gd name="connsiteY223" fmla="*/ 6683172 h 8346397"/>
              <a:gd name="connsiteX224" fmla="*/ 2039389 w 4224302"/>
              <a:gd name="connsiteY224" fmla="*/ 6747465 h 8346397"/>
              <a:gd name="connsiteX225" fmla="*/ 2051296 w 4224302"/>
              <a:gd name="connsiteY225" fmla="*/ 6809378 h 8346397"/>
              <a:gd name="connsiteX226" fmla="*/ 2184646 w 4224302"/>
              <a:gd name="connsiteY226" fmla="*/ 6921297 h 8346397"/>
              <a:gd name="connsiteX227" fmla="*/ 2253702 w 4224302"/>
              <a:gd name="connsiteY227" fmla="*/ 6954634 h 8346397"/>
              <a:gd name="connsiteX228" fmla="*/ 2237033 w 4224302"/>
              <a:gd name="connsiteY228" fmla="*/ 6978447 h 8346397"/>
              <a:gd name="connsiteX229" fmla="*/ 2201315 w 4224302"/>
              <a:gd name="connsiteY229" fmla="*/ 6997497 h 8346397"/>
              <a:gd name="connsiteX230" fmla="*/ 2234652 w 4224302"/>
              <a:gd name="connsiteY230" fmla="*/ 7073697 h 8346397"/>
              <a:gd name="connsiteX231" fmla="*/ 2203696 w 4224302"/>
              <a:gd name="connsiteY231" fmla="*/ 7095128 h 8346397"/>
              <a:gd name="connsiteX232" fmla="*/ 2098921 w 4224302"/>
              <a:gd name="connsiteY232" fmla="*/ 7033215 h 8346397"/>
              <a:gd name="connsiteX233" fmla="*/ 2056058 w 4224302"/>
              <a:gd name="connsiteY233" fmla="*/ 7059409 h 8346397"/>
              <a:gd name="connsiteX234" fmla="*/ 1996527 w 4224302"/>
              <a:gd name="connsiteY234" fmla="*/ 6957015 h 8346397"/>
              <a:gd name="connsiteX235" fmla="*/ 1879846 w 4224302"/>
              <a:gd name="connsiteY235" fmla="*/ 6983209 h 8346397"/>
              <a:gd name="connsiteX236" fmla="*/ 1815552 w 4224302"/>
              <a:gd name="connsiteY236" fmla="*/ 6987972 h 8346397"/>
              <a:gd name="connsiteX237" fmla="*/ 1765546 w 4224302"/>
              <a:gd name="connsiteY237" fmla="*/ 6983210 h 8346397"/>
              <a:gd name="connsiteX238" fmla="*/ 1708396 w 4224302"/>
              <a:gd name="connsiteY238" fmla="*/ 7028453 h 8346397"/>
              <a:gd name="connsiteX239" fmla="*/ 1529802 w 4224302"/>
              <a:gd name="connsiteY239" fmla="*/ 6987972 h 8346397"/>
              <a:gd name="connsiteX240" fmla="*/ 1553614 w 4224302"/>
              <a:gd name="connsiteY240" fmla="*/ 7114178 h 8346397"/>
              <a:gd name="connsiteX241" fmla="*/ 1477415 w 4224302"/>
              <a:gd name="connsiteY241" fmla="*/ 7159422 h 8346397"/>
              <a:gd name="connsiteX242" fmla="*/ 1415502 w 4224302"/>
              <a:gd name="connsiteY242" fmla="*/ 7226096 h 8346397"/>
              <a:gd name="connsiteX243" fmla="*/ 1265483 w 4224302"/>
              <a:gd name="connsiteY243" fmla="*/ 7218953 h 8346397"/>
              <a:gd name="connsiteX244" fmla="*/ 1213096 w 4224302"/>
              <a:gd name="connsiteY244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103934 w 4224302"/>
              <a:gd name="connsiteY10" fmla="*/ 5387770 h 8346397"/>
              <a:gd name="connsiteX11" fmla="*/ 3990428 w 4224302"/>
              <a:gd name="connsiteY11" fmla="*/ 5034550 h 8346397"/>
              <a:gd name="connsiteX12" fmla="*/ 3922959 w 4224302"/>
              <a:gd name="connsiteY12" fmla="*/ 4816270 h 8346397"/>
              <a:gd name="connsiteX13" fmla="*/ 3887241 w 4224302"/>
              <a:gd name="connsiteY13" fmla="*/ 4682920 h 8346397"/>
              <a:gd name="connsiteX14" fmla="*/ 3851522 w 4224302"/>
              <a:gd name="connsiteY14" fmla="*/ 4642438 h 8346397"/>
              <a:gd name="connsiteX15" fmla="*/ 3887241 w 4224302"/>
              <a:gd name="connsiteY15" fmla="*/ 4578145 h 8346397"/>
              <a:gd name="connsiteX16" fmla="*/ 3839615 w 4224302"/>
              <a:gd name="connsiteY16" fmla="*/ 4499563 h 8346397"/>
              <a:gd name="connsiteX17" fmla="*/ 3780084 w 4224302"/>
              <a:gd name="connsiteY17" fmla="*/ 4492420 h 8346397"/>
              <a:gd name="connsiteX18" fmla="*/ 3732459 w 4224302"/>
              <a:gd name="connsiteY18" fmla="*/ 4449557 h 8346397"/>
              <a:gd name="connsiteX19" fmla="*/ 3687216 w 4224302"/>
              <a:gd name="connsiteY19" fmla="*/ 4466226 h 8346397"/>
              <a:gd name="connsiteX20" fmla="*/ 3668166 w 4224302"/>
              <a:gd name="connsiteY20" fmla="*/ 4368595 h 8346397"/>
              <a:gd name="connsiteX21" fmla="*/ 3501478 w 4224302"/>
              <a:gd name="connsiteY21" fmla="*/ 4166188 h 8346397"/>
              <a:gd name="connsiteX22" fmla="*/ 3496716 w 4224302"/>
              <a:gd name="connsiteY22" fmla="*/ 4139995 h 8346397"/>
              <a:gd name="connsiteX23" fmla="*/ 3494334 w 4224302"/>
              <a:gd name="connsiteY23" fmla="*/ 4113801 h 8346397"/>
              <a:gd name="connsiteX24" fmla="*/ 3544341 w 4224302"/>
              <a:gd name="connsiteY24" fmla="*/ 4101895 h 8346397"/>
              <a:gd name="connsiteX25" fmla="*/ 3553866 w 4224302"/>
              <a:gd name="connsiteY25" fmla="*/ 4075701 h 8346397"/>
              <a:gd name="connsiteX26" fmla="*/ 3515766 w 4224302"/>
              <a:gd name="connsiteY26" fmla="*/ 4056651 h 8346397"/>
              <a:gd name="connsiteX27" fmla="*/ 3465759 w 4224302"/>
              <a:gd name="connsiteY27" fmla="*/ 4049507 h 8346397"/>
              <a:gd name="connsiteX28" fmla="*/ 3432422 w 4224302"/>
              <a:gd name="connsiteY28" fmla="*/ 4109038 h 8346397"/>
              <a:gd name="connsiteX29" fmla="*/ 3413372 w 4224302"/>
              <a:gd name="connsiteY29" fmla="*/ 4082845 h 8346397"/>
              <a:gd name="connsiteX30" fmla="*/ 3415752 w 4224302"/>
              <a:gd name="connsiteY30" fmla="*/ 4042363 h 8346397"/>
              <a:gd name="connsiteX31" fmla="*/ 3349078 w 4224302"/>
              <a:gd name="connsiteY31" fmla="*/ 4018551 h 8346397"/>
              <a:gd name="connsiteX32" fmla="*/ 3382416 w 4224302"/>
              <a:gd name="connsiteY32" fmla="*/ 3985213 h 8346397"/>
              <a:gd name="connsiteX33" fmla="*/ 3346697 w 4224302"/>
              <a:gd name="connsiteY33" fmla="*/ 3961401 h 8346397"/>
              <a:gd name="connsiteX34" fmla="*/ 3291928 w 4224302"/>
              <a:gd name="connsiteY34" fmla="*/ 3959020 h 8346397"/>
              <a:gd name="connsiteX35" fmla="*/ 3263352 w 4224302"/>
              <a:gd name="connsiteY35" fmla="*/ 3978070 h 8346397"/>
              <a:gd name="connsiteX36" fmla="*/ 3215727 w 4224302"/>
              <a:gd name="connsiteY36" fmla="*/ 3963782 h 8346397"/>
              <a:gd name="connsiteX37" fmla="*/ 3227633 w 4224302"/>
              <a:gd name="connsiteY37" fmla="*/ 3937588 h 8346397"/>
              <a:gd name="connsiteX38" fmla="*/ 3275259 w 4224302"/>
              <a:gd name="connsiteY38" fmla="*/ 3913776 h 8346397"/>
              <a:gd name="connsiteX39" fmla="*/ 3127621 w 4224302"/>
              <a:gd name="connsiteY39" fmla="*/ 3851863 h 8346397"/>
              <a:gd name="connsiteX40" fmla="*/ 2996652 w 4224302"/>
              <a:gd name="connsiteY40" fmla="*/ 3739945 h 8346397"/>
              <a:gd name="connsiteX41" fmla="*/ 2591839 w 4224302"/>
              <a:gd name="connsiteY41" fmla="*/ 3354183 h 8346397"/>
              <a:gd name="connsiteX42" fmla="*/ 2468015 w 4224302"/>
              <a:gd name="connsiteY42" fmla="*/ 3049382 h 8346397"/>
              <a:gd name="connsiteX43" fmla="*/ 2432296 w 4224302"/>
              <a:gd name="connsiteY43" fmla="*/ 2961276 h 8346397"/>
              <a:gd name="connsiteX44" fmla="*/ 2387052 w 4224302"/>
              <a:gd name="connsiteY44" fmla="*/ 2954132 h 8346397"/>
              <a:gd name="connsiteX45" fmla="*/ 2365621 w 4224302"/>
              <a:gd name="connsiteY45" fmla="*/ 2958895 h 8346397"/>
              <a:gd name="connsiteX46" fmla="*/ 2315615 w 4224302"/>
              <a:gd name="connsiteY46" fmla="*/ 2896982 h 8346397"/>
              <a:gd name="connsiteX47" fmla="*/ 2234652 w 4224302"/>
              <a:gd name="connsiteY47" fmla="*/ 2880313 h 8346397"/>
              <a:gd name="connsiteX48" fmla="*/ 2182265 w 4224302"/>
              <a:gd name="connsiteY48" fmla="*/ 2811257 h 8346397"/>
              <a:gd name="connsiteX49" fmla="*/ 2115590 w 4224302"/>
              <a:gd name="connsiteY49" fmla="*/ 2727913 h 8346397"/>
              <a:gd name="connsiteX50" fmla="*/ 2091777 w 4224302"/>
              <a:gd name="connsiteY50" fmla="*/ 2670763 h 8346397"/>
              <a:gd name="connsiteX51" fmla="*/ 2006845 w 4224302"/>
              <a:gd name="connsiteY51" fmla="*/ 2527095 h 8346397"/>
              <a:gd name="connsiteX52" fmla="*/ 1953665 w 4224302"/>
              <a:gd name="connsiteY52" fmla="*/ 2451688 h 8346397"/>
              <a:gd name="connsiteX53" fmla="*/ 2006052 w 4224302"/>
              <a:gd name="connsiteY53" fmla="*/ 2337388 h 8346397"/>
              <a:gd name="connsiteX54" fmla="*/ 2072727 w 4224302"/>
              <a:gd name="connsiteY54" fmla="*/ 2256426 h 8346397"/>
              <a:gd name="connsiteX55" fmla="*/ 2056058 w 4224302"/>
              <a:gd name="connsiteY55" fmla="*/ 2223088 h 8346397"/>
              <a:gd name="connsiteX56" fmla="*/ 2067965 w 4224302"/>
              <a:gd name="connsiteY56" fmla="*/ 2130220 h 8346397"/>
              <a:gd name="connsiteX57" fmla="*/ 2137021 w 4224302"/>
              <a:gd name="connsiteY57" fmla="*/ 1992107 h 8346397"/>
              <a:gd name="connsiteX58" fmla="*/ 2165596 w 4224302"/>
              <a:gd name="connsiteY58" fmla="*/ 1944482 h 8346397"/>
              <a:gd name="connsiteX59" fmla="*/ 2203696 w 4224302"/>
              <a:gd name="connsiteY59" fmla="*/ 1937338 h 8346397"/>
              <a:gd name="connsiteX60" fmla="*/ 2198933 w 4224302"/>
              <a:gd name="connsiteY60" fmla="*/ 1906382 h 8346397"/>
              <a:gd name="connsiteX61" fmla="*/ 2406102 w 4224302"/>
              <a:gd name="connsiteY61" fmla="*/ 1782557 h 8346397"/>
              <a:gd name="connsiteX62" fmla="*/ 2494208 w 4224302"/>
              <a:gd name="connsiteY62" fmla="*/ 1715882 h 8346397"/>
              <a:gd name="connsiteX63" fmla="*/ 2513258 w 4224302"/>
              <a:gd name="connsiteY63" fmla="*/ 1630157 h 8346397"/>
              <a:gd name="connsiteX64" fmla="*/ 2522784 w 4224302"/>
              <a:gd name="connsiteY64" fmla="*/ 1584913 h 8346397"/>
              <a:gd name="connsiteX65" fmla="*/ 2577552 w 4224302"/>
              <a:gd name="connsiteY65" fmla="*/ 1527763 h 8346397"/>
              <a:gd name="connsiteX66" fmla="*/ 2606127 w 4224302"/>
              <a:gd name="connsiteY66" fmla="*/ 1499188 h 8346397"/>
              <a:gd name="connsiteX67" fmla="*/ 2634702 w 4224302"/>
              <a:gd name="connsiteY67" fmla="*/ 1492045 h 8346397"/>
              <a:gd name="connsiteX68" fmla="*/ 2672802 w 4224302"/>
              <a:gd name="connsiteY68" fmla="*/ 1368220 h 8346397"/>
              <a:gd name="connsiteX69" fmla="*/ 2806153 w 4224302"/>
              <a:gd name="connsiteY69" fmla="*/ 1334883 h 8346397"/>
              <a:gd name="connsiteX70" fmla="*/ 2944265 w 4224302"/>
              <a:gd name="connsiteY70" fmla="*/ 1325357 h 8346397"/>
              <a:gd name="connsiteX71" fmla="*/ 2968077 w 4224302"/>
              <a:gd name="connsiteY71" fmla="*/ 1206295 h 8346397"/>
              <a:gd name="connsiteX72" fmla="*/ 3049040 w 4224302"/>
              <a:gd name="connsiteY72" fmla="*/ 1169783 h 8346397"/>
              <a:gd name="connsiteX73" fmla="*/ 3153814 w 4224302"/>
              <a:gd name="connsiteY73" fmla="*/ 1125332 h 8346397"/>
              <a:gd name="connsiteX74" fmla="*/ 3225252 w 4224302"/>
              <a:gd name="connsiteY74" fmla="*/ 1049132 h 8346397"/>
              <a:gd name="connsiteX75" fmla="*/ 3310977 w 4224302"/>
              <a:gd name="connsiteY75" fmla="*/ 996745 h 8346397"/>
              <a:gd name="connsiteX76" fmla="*/ 3056977 w 4224302"/>
              <a:gd name="connsiteY76" fmla="*/ 982457 h 8346397"/>
              <a:gd name="connsiteX77" fmla="*/ 2958552 w 4224302"/>
              <a:gd name="connsiteY77" fmla="*/ 976107 h 8346397"/>
              <a:gd name="connsiteX78" fmla="*/ 2926802 w 4224302"/>
              <a:gd name="connsiteY78" fmla="*/ 906257 h 8346397"/>
              <a:gd name="connsiteX79" fmla="*/ 2866477 w 4224302"/>
              <a:gd name="connsiteY79" fmla="*/ 893559 h 8346397"/>
              <a:gd name="connsiteX80" fmla="*/ 2799802 w 4224302"/>
              <a:gd name="connsiteY80" fmla="*/ 874507 h 8346397"/>
              <a:gd name="connsiteX81" fmla="*/ 2761702 w 4224302"/>
              <a:gd name="connsiteY81" fmla="*/ 807832 h 8346397"/>
              <a:gd name="connsiteX82" fmla="*/ 2609302 w 4224302"/>
              <a:gd name="connsiteY82" fmla="*/ 760207 h 8346397"/>
              <a:gd name="connsiteX83" fmla="*/ 2580727 w 4224302"/>
              <a:gd name="connsiteY83" fmla="*/ 604632 h 8346397"/>
              <a:gd name="connsiteX84" fmla="*/ 2526752 w 4224302"/>
              <a:gd name="connsiteY84" fmla="*/ 531609 h 8346397"/>
              <a:gd name="connsiteX85" fmla="*/ 2596602 w 4224302"/>
              <a:gd name="connsiteY85" fmla="*/ 407782 h 8346397"/>
              <a:gd name="connsiteX86" fmla="*/ 2629939 w 4224302"/>
              <a:gd name="connsiteY86" fmla="*/ 310947 h 8346397"/>
              <a:gd name="connsiteX87" fmla="*/ 2517227 w 4224302"/>
              <a:gd name="connsiteY87" fmla="*/ 239507 h 8346397"/>
              <a:gd name="connsiteX88" fmla="*/ 2402927 w 4224302"/>
              <a:gd name="connsiteY88" fmla="*/ 271257 h 8346397"/>
              <a:gd name="connsiteX89" fmla="*/ 2275927 w 4224302"/>
              <a:gd name="connsiteY89" fmla="*/ 198232 h 8346397"/>
              <a:gd name="connsiteX90" fmla="*/ 2133052 w 4224302"/>
              <a:gd name="connsiteY90" fmla="*/ 233157 h 8346397"/>
              <a:gd name="connsiteX91" fmla="*/ 1913977 w 4224302"/>
              <a:gd name="connsiteY91" fmla="*/ 36309 h 8346397"/>
              <a:gd name="connsiteX92" fmla="*/ 1777452 w 4224302"/>
              <a:gd name="connsiteY92" fmla="*/ 13289 h 8346397"/>
              <a:gd name="connsiteX93" fmla="*/ 1703633 w 4224302"/>
              <a:gd name="connsiteY93" fmla="*/ 41864 h 8346397"/>
              <a:gd name="connsiteX94" fmla="*/ 1615527 w 4224302"/>
              <a:gd name="connsiteY94" fmla="*/ 75203 h 8346397"/>
              <a:gd name="connsiteX95" fmla="*/ 1515515 w 4224302"/>
              <a:gd name="connsiteY95" fmla="*/ 129971 h 8346397"/>
              <a:gd name="connsiteX96" fmla="*/ 1525040 w 4224302"/>
              <a:gd name="connsiteY96" fmla="*/ 194264 h 8346397"/>
              <a:gd name="connsiteX97" fmla="*/ 1505990 w 4224302"/>
              <a:gd name="connsiteY97" fmla="*/ 251415 h 8346397"/>
              <a:gd name="connsiteX98" fmla="*/ 1413121 w 4224302"/>
              <a:gd name="connsiteY98" fmla="*/ 270464 h 8346397"/>
              <a:gd name="connsiteX99" fmla="*/ 1339302 w 4224302"/>
              <a:gd name="connsiteY99" fmla="*/ 306184 h 8346397"/>
              <a:gd name="connsiteX100" fmla="*/ 1260721 w 4224302"/>
              <a:gd name="connsiteY100" fmla="*/ 346665 h 8346397"/>
              <a:gd name="connsiteX101" fmla="*/ 1191665 w 4224302"/>
              <a:gd name="connsiteY101" fmla="*/ 272847 h 8346397"/>
              <a:gd name="connsiteX102" fmla="*/ 1082127 w 4224302"/>
              <a:gd name="connsiteY102" fmla="*/ 353809 h 8346397"/>
              <a:gd name="connsiteX103" fmla="*/ 1020215 w 4224302"/>
              <a:gd name="connsiteY103" fmla="*/ 420484 h 8346397"/>
              <a:gd name="connsiteX104" fmla="*/ 858290 w 4224302"/>
              <a:gd name="connsiteY104" fmla="*/ 301422 h 8346397"/>
              <a:gd name="connsiteX105" fmla="*/ 796377 w 4224302"/>
              <a:gd name="connsiteY105" fmla="*/ 406196 h 8346397"/>
              <a:gd name="connsiteX106" fmla="*/ 755896 w 4224302"/>
              <a:gd name="connsiteY106" fmla="*/ 341903 h 8346397"/>
              <a:gd name="connsiteX107" fmla="*/ 689221 w 4224302"/>
              <a:gd name="connsiteY107" fmla="*/ 270465 h 8346397"/>
              <a:gd name="connsiteX108" fmla="*/ 667790 w 4224302"/>
              <a:gd name="connsiteY108" fmla="*/ 313328 h 8346397"/>
              <a:gd name="connsiteX109" fmla="*/ 620165 w 4224302"/>
              <a:gd name="connsiteY109" fmla="*/ 382384 h 8346397"/>
              <a:gd name="connsiteX110" fmla="*/ 589208 w 4224302"/>
              <a:gd name="connsiteY110" fmla="*/ 396672 h 8346397"/>
              <a:gd name="connsiteX111" fmla="*/ 498721 w 4224302"/>
              <a:gd name="connsiteY111" fmla="*/ 482397 h 8346397"/>
              <a:gd name="connsiteX112" fmla="*/ 396327 w 4224302"/>
              <a:gd name="connsiteY112" fmla="*/ 380003 h 8346397"/>
              <a:gd name="connsiteX113" fmla="*/ 243927 w 4224302"/>
              <a:gd name="connsiteY113" fmla="*/ 294278 h 8346397"/>
              <a:gd name="connsiteX114" fmla="*/ 174871 w 4224302"/>
              <a:gd name="connsiteY114" fmla="*/ 327615 h 8346397"/>
              <a:gd name="connsiteX115" fmla="*/ 127246 w 4224302"/>
              <a:gd name="connsiteY115" fmla="*/ 410959 h 8346397"/>
              <a:gd name="connsiteX116" fmla="*/ 43902 w 4224302"/>
              <a:gd name="connsiteY116" fmla="*/ 472872 h 8346397"/>
              <a:gd name="connsiteX117" fmla="*/ 8183 w 4224302"/>
              <a:gd name="connsiteY117" fmla="*/ 484778 h 8346397"/>
              <a:gd name="connsiteX118" fmla="*/ 198683 w 4224302"/>
              <a:gd name="connsiteY118" fmla="*/ 689565 h 8346397"/>
              <a:gd name="connsiteX119" fmla="*/ 265359 w 4224302"/>
              <a:gd name="connsiteY119" fmla="*/ 706234 h 8346397"/>
              <a:gd name="connsiteX120" fmla="*/ 298697 w 4224302"/>
              <a:gd name="connsiteY120" fmla="*/ 730047 h 8346397"/>
              <a:gd name="connsiteX121" fmla="*/ 296315 w 4224302"/>
              <a:gd name="connsiteY121" fmla="*/ 901496 h 8346397"/>
              <a:gd name="connsiteX122" fmla="*/ 362990 w 4224302"/>
              <a:gd name="connsiteY122" fmla="*/ 906259 h 8346397"/>
              <a:gd name="connsiteX123" fmla="*/ 401090 w 4224302"/>
              <a:gd name="connsiteY123" fmla="*/ 856253 h 8346397"/>
              <a:gd name="connsiteX124" fmla="*/ 482052 w 4224302"/>
              <a:gd name="connsiteY124" fmla="*/ 894353 h 8346397"/>
              <a:gd name="connsiteX125" fmla="*/ 420140 w 4224302"/>
              <a:gd name="connsiteY125" fmla="*/ 1039609 h 8346397"/>
              <a:gd name="connsiteX126" fmla="*/ 434427 w 4224302"/>
              <a:gd name="connsiteY126" fmla="*/ 1087234 h 8346397"/>
              <a:gd name="connsiteX127" fmla="*/ 379658 w 4224302"/>
              <a:gd name="connsiteY127" fmla="*/ 1139622 h 8346397"/>
              <a:gd name="connsiteX128" fmla="*/ 415377 w 4224302"/>
              <a:gd name="connsiteY128" fmla="*/ 1168196 h 8346397"/>
              <a:gd name="connsiteX129" fmla="*/ 486815 w 4224302"/>
              <a:gd name="connsiteY129" fmla="*/ 1256303 h 8346397"/>
              <a:gd name="connsiteX130" fmla="*/ 527296 w 4224302"/>
              <a:gd name="connsiteY130" fmla="*/ 1344409 h 8346397"/>
              <a:gd name="connsiteX131" fmla="*/ 636833 w 4224302"/>
              <a:gd name="connsiteY131" fmla="*/ 1396797 h 8346397"/>
              <a:gd name="connsiteX132" fmla="*/ 746371 w 4224302"/>
              <a:gd name="connsiteY132" fmla="*/ 1420609 h 8346397"/>
              <a:gd name="connsiteX133" fmla="*/ 829715 w 4224302"/>
              <a:gd name="connsiteY133" fmla="*/ 1468234 h 8346397"/>
              <a:gd name="connsiteX134" fmla="*/ 913058 w 4224302"/>
              <a:gd name="connsiteY134" fmla="*/ 1442040 h 8346397"/>
              <a:gd name="connsiteX135" fmla="*/ 994021 w 4224302"/>
              <a:gd name="connsiteY135" fmla="*/ 1368222 h 8346397"/>
              <a:gd name="connsiteX136" fmla="*/ 1103558 w 4224302"/>
              <a:gd name="connsiteY136" fmla="*/ 1351553 h 8346397"/>
              <a:gd name="connsiteX137" fmla="*/ 1170233 w 4224302"/>
              <a:gd name="connsiteY137" fmla="*/ 1356315 h 8346397"/>
              <a:gd name="connsiteX138" fmla="*/ 1329777 w 4224302"/>
              <a:gd name="connsiteY138" fmla="*/ 1465853 h 8346397"/>
              <a:gd name="connsiteX139" fmla="*/ 1389308 w 4224302"/>
              <a:gd name="connsiteY139" fmla="*/ 1494428 h 8346397"/>
              <a:gd name="connsiteX140" fmla="*/ 1260721 w 4224302"/>
              <a:gd name="connsiteY140" fmla="*/ 1596822 h 8346397"/>
              <a:gd name="connsiteX141" fmla="*/ 1263102 w 4224302"/>
              <a:gd name="connsiteY141" fmla="*/ 1661115 h 8346397"/>
              <a:gd name="connsiteX142" fmla="*/ 1425027 w 4224302"/>
              <a:gd name="connsiteY142" fmla="*/ 1613490 h 8346397"/>
              <a:gd name="connsiteX143" fmla="*/ 1386927 w 4224302"/>
              <a:gd name="connsiteY143" fmla="*/ 1677784 h 8346397"/>
              <a:gd name="connsiteX144" fmla="*/ 1405977 w 4224302"/>
              <a:gd name="connsiteY144" fmla="*/ 1751603 h 8346397"/>
              <a:gd name="connsiteX145" fmla="*/ 1517896 w 4224302"/>
              <a:gd name="connsiteY145" fmla="*/ 1787322 h 8346397"/>
              <a:gd name="connsiteX146" fmla="*/ 1591715 w 4224302"/>
              <a:gd name="connsiteY146" fmla="*/ 1803990 h 8346397"/>
              <a:gd name="connsiteX147" fmla="*/ 1501227 w 4224302"/>
              <a:gd name="connsiteY147" fmla="*/ 1934959 h 8346397"/>
              <a:gd name="connsiteX148" fmla="*/ 1494083 w 4224302"/>
              <a:gd name="connsiteY148" fmla="*/ 1984965 h 8346397"/>
              <a:gd name="connsiteX149" fmla="*/ 1422646 w 4224302"/>
              <a:gd name="connsiteY149" fmla="*/ 2020684 h 8346397"/>
              <a:gd name="connsiteX150" fmla="*/ 1391690 w 4224302"/>
              <a:gd name="connsiteY150" fmla="*/ 2082597 h 8346397"/>
              <a:gd name="connsiteX151" fmla="*/ 1260721 w 4224302"/>
              <a:gd name="connsiteY151" fmla="*/ 2056403 h 8346397"/>
              <a:gd name="connsiteX152" fmla="*/ 1139277 w 4224302"/>
              <a:gd name="connsiteY152" fmla="*/ 2056402 h 8346397"/>
              <a:gd name="connsiteX153" fmla="*/ 1072602 w 4224302"/>
              <a:gd name="connsiteY153" fmla="*/ 2084978 h 8346397"/>
              <a:gd name="connsiteX154" fmla="*/ 1065458 w 4224302"/>
              <a:gd name="connsiteY154" fmla="*/ 2184990 h 8346397"/>
              <a:gd name="connsiteX155" fmla="*/ 977352 w 4224302"/>
              <a:gd name="connsiteY155" fmla="*/ 2273097 h 8346397"/>
              <a:gd name="connsiteX156" fmla="*/ 1120227 w 4224302"/>
              <a:gd name="connsiteY156" fmla="*/ 2335009 h 8346397"/>
              <a:gd name="connsiteX157" fmla="*/ 1170234 w 4224302"/>
              <a:gd name="connsiteY157" fmla="*/ 2370727 h 8346397"/>
              <a:gd name="connsiteX158" fmla="*/ 1222621 w 4224302"/>
              <a:gd name="connsiteY158" fmla="*/ 2387397 h 8346397"/>
              <a:gd name="connsiteX159" fmla="*/ 1272627 w 4224302"/>
              <a:gd name="connsiteY159" fmla="*/ 2437403 h 8346397"/>
              <a:gd name="connsiteX160" fmla="*/ 1329777 w 4224302"/>
              <a:gd name="connsiteY160" fmla="*/ 2458834 h 8346397"/>
              <a:gd name="connsiteX161" fmla="*/ 1422646 w 4224302"/>
              <a:gd name="connsiteY161" fmla="*/ 2535034 h 8346397"/>
              <a:gd name="connsiteX162" fmla="*/ 1508371 w 4224302"/>
              <a:gd name="connsiteY162" fmla="*/ 2568373 h 8346397"/>
              <a:gd name="connsiteX163" fmla="*/ 1641721 w 4224302"/>
              <a:gd name="connsiteY163" fmla="*/ 2716009 h 8346397"/>
              <a:gd name="connsiteX164" fmla="*/ 1725065 w 4224302"/>
              <a:gd name="connsiteY164" fmla="*/ 2870790 h 8346397"/>
              <a:gd name="connsiteX165" fmla="*/ 1850477 w 4224302"/>
              <a:gd name="connsiteY165" fmla="*/ 2931907 h 8346397"/>
              <a:gd name="connsiteX166" fmla="*/ 1896514 w 4224302"/>
              <a:gd name="connsiteY166" fmla="*/ 2977947 h 8346397"/>
              <a:gd name="connsiteX167" fmla="*/ 1927471 w 4224302"/>
              <a:gd name="connsiteY167" fmla="*/ 3082722 h 8346397"/>
              <a:gd name="connsiteX168" fmla="*/ 1989383 w 4224302"/>
              <a:gd name="connsiteY168" fmla="*/ 3185115 h 8346397"/>
              <a:gd name="connsiteX169" fmla="*/ 2051296 w 4224302"/>
              <a:gd name="connsiteY169" fmla="*/ 3223215 h 8346397"/>
              <a:gd name="connsiteX170" fmla="*/ 2182265 w 4224302"/>
              <a:gd name="connsiteY170" fmla="*/ 3370853 h 8346397"/>
              <a:gd name="connsiteX171" fmla="*/ 2325139 w 4224302"/>
              <a:gd name="connsiteY171" fmla="*/ 3447053 h 8346397"/>
              <a:gd name="connsiteX172" fmla="*/ 2384671 w 4224302"/>
              <a:gd name="connsiteY172" fmla="*/ 3532778 h 8346397"/>
              <a:gd name="connsiteX173" fmla="*/ 2432296 w 4224302"/>
              <a:gd name="connsiteY173" fmla="*/ 3599453 h 8346397"/>
              <a:gd name="connsiteX174" fmla="*/ 2479921 w 4224302"/>
              <a:gd name="connsiteY174" fmla="*/ 3589929 h 8346397"/>
              <a:gd name="connsiteX175" fmla="*/ 2484683 w 4224302"/>
              <a:gd name="connsiteY175" fmla="*/ 3742328 h 8346397"/>
              <a:gd name="connsiteX176" fmla="*/ 2537071 w 4224302"/>
              <a:gd name="connsiteY176" fmla="*/ 3835197 h 8346397"/>
              <a:gd name="connsiteX177" fmla="*/ 2529927 w 4224302"/>
              <a:gd name="connsiteY177" fmla="*/ 3873297 h 8346397"/>
              <a:gd name="connsiteX178" fmla="*/ 2598983 w 4224302"/>
              <a:gd name="connsiteY178" fmla="*/ 3909015 h 8346397"/>
              <a:gd name="connsiteX179" fmla="*/ 2656133 w 4224302"/>
              <a:gd name="connsiteY179" fmla="*/ 3854247 h 8346397"/>
              <a:gd name="connsiteX180" fmla="*/ 2689471 w 4224302"/>
              <a:gd name="connsiteY180" fmla="*/ 3937590 h 8346397"/>
              <a:gd name="connsiteX181" fmla="*/ 2734715 w 4224302"/>
              <a:gd name="connsiteY181" fmla="*/ 3982834 h 8346397"/>
              <a:gd name="connsiteX182" fmla="*/ 2808533 w 4224302"/>
              <a:gd name="connsiteY182" fmla="*/ 4006647 h 8346397"/>
              <a:gd name="connsiteX183" fmla="*/ 2860921 w 4224302"/>
              <a:gd name="connsiteY183" fmla="*/ 4075703 h 8346397"/>
              <a:gd name="connsiteX184" fmla="*/ 2946646 w 4224302"/>
              <a:gd name="connsiteY184" fmla="*/ 4130472 h 8346397"/>
              <a:gd name="connsiteX185" fmla="*/ 2999033 w 4224302"/>
              <a:gd name="connsiteY185" fmla="*/ 4163809 h 8346397"/>
              <a:gd name="connsiteX186" fmla="*/ 2870446 w 4224302"/>
              <a:gd name="connsiteY186" fmla="*/ 4256678 h 8346397"/>
              <a:gd name="connsiteX187" fmla="*/ 2868064 w 4224302"/>
              <a:gd name="connsiteY187" fmla="*/ 4311446 h 8346397"/>
              <a:gd name="connsiteX188" fmla="*/ 2970458 w 4224302"/>
              <a:gd name="connsiteY188" fmla="*/ 4428128 h 8346397"/>
              <a:gd name="connsiteX189" fmla="*/ 3065708 w 4224302"/>
              <a:gd name="connsiteY189" fmla="*/ 4490040 h 8346397"/>
              <a:gd name="connsiteX190" fmla="*/ 3096665 w 4224302"/>
              <a:gd name="connsiteY190" fmla="*/ 4528140 h 8346397"/>
              <a:gd name="connsiteX191" fmla="*/ 3082377 w 4224302"/>
              <a:gd name="connsiteY191" fmla="*/ 4609103 h 8346397"/>
              <a:gd name="connsiteX192" fmla="*/ 3077615 w 4224302"/>
              <a:gd name="connsiteY192" fmla="*/ 4692447 h 8346397"/>
              <a:gd name="connsiteX193" fmla="*/ 3034752 w 4224302"/>
              <a:gd name="connsiteY193" fmla="*/ 4701972 h 8346397"/>
              <a:gd name="connsiteX194" fmla="*/ 3008558 w 4224302"/>
              <a:gd name="connsiteY194" fmla="*/ 4718640 h 8346397"/>
              <a:gd name="connsiteX195" fmla="*/ 3053802 w 4224302"/>
              <a:gd name="connsiteY195" fmla="*/ 4795632 h 8346397"/>
              <a:gd name="connsiteX196" fmla="*/ 3037133 w 4224302"/>
              <a:gd name="connsiteY196" fmla="*/ 4868659 h 8346397"/>
              <a:gd name="connsiteX197" fmla="*/ 3020465 w 4224302"/>
              <a:gd name="connsiteY197" fmla="*/ 5004390 h 8346397"/>
              <a:gd name="connsiteX198" fmla="*/ 2982365 w 4224302"/>
              <a:gd name="connsiteY198" fmla="*/ 5044872 h 8346397"/>
              <a:gd name="connsiteX199" fmla="*/ 2965696 w 4224302"/>
              <a:gd name="connsiteY199" fmla="*/ 5166315 h 8346397"/>
              <a:gd name="connsiteX200" fmla="*/ 2937121 w 4224302"/>
              <a:gd name="connsiteY200" fmla="*/ 5285378 h 8346397"/>
              <a:gd name="connsiteX201" fmla="*/ 2989508 w 4224302"/>
              <a:gd name="connsiteY201" fmla="*/ 5302047 h 8346397"/>
              <a:gd name="connsiteX202" fmla="*/ 2987127 w 4224302"/>
              <a:gd name="connsiteY202" fmla="*/ 5347290 h 8346397"/>
              <a:gd name="connsiteX203" fmla="*/ 2984746 w 4224302"/>
              <a:gd name="connsiteY203" fmla="*/ 5402059 h 8346397"/>
              <a:gd name="connsiteX204" fmla="*/ 3041896 w 4224302"/>
              <a:gd name="connsiteY204" fmla="*/ 5471115 h 8346397"/>
              <a:gd name="connsiteX205" fmla="*/ 3089521 w 4224302"/>
              <a:gd name="connsiteY205" fmla="*/ 5597322 h 8346397"/>
              <a:gd name="connsiteX206" fmla="*/ 2996652 w 4224302"/>
              <a:gd name="connsiteY206" fmla="*/ 5887834 h 8346397"/>
              <a:gd name="connsiteX207" fmla="*/ 3018083 w 4224302"/>
              <a:gd name="connsiteY207" fmla="*/ 5942603 h 8346397"/>
              <a:gd name="connsiteX208" fmla="*/ 3044277 w 4224302"/>
              <a:gd name="connsiteY208" fmla="*/ 5994990 h 8346397"/>
              <a:gd name="connsiteX209" fmla="*/ 3049040 w 4224302"/>
              <a:gd name="connsiteY209" fmla="*/ 6099765 h 8346397"/>
              <a:gd name="connsiteX210" fmla="*/ 3028402 w 4224302"/>
              <a:gd name="connsiteY210" fmla="*/ 6195807 h 8346397"/>
              <a:gd name="connsiteX211" fmla="*/ 2956170 w 4224302"/>
              <a:gd name="connsiteY211" fmla="*/ 6259310 h 8346397"/>
              <a:gd name="connsiteX212" fmla="*/ 2920452 w 4224302"/>
              <a:gd name="connsiteY212" fmla="*/ 6240259 h 8346397"/>
              <a:gd name="connsiteX213" fmla="*/ 2849015 w 4224302"/>
              <a:gd name="connsiteY213" fmla="*/ 6252165 h 8346397"/>
              <a:gd name="connsiteX214" fmla="*/ 2713283 w 4224302"/>
              <a:gd name="connsiteY214" fmla="*/ 6364084 h 8346397"/>
              <a:gd name="connsiteX215" fmla="*/ 2606127 w 4224302"/>
              <a:gd name="connsiteY215" fmla="*/ 6349797 h 8346397"/>
              <a:gd name="connsiteX216" fmla="*/ 2575171 w 4224302"/>
              <a:gd name="connsiteY216" fmla="*/ 6378372 h 8346397"/>
              <a:gd name="connsiteX217" fmla="*/ 2508495 w 4224302"/>
              <a:gd name="connsiteY217" fmla="*/ 6423614 h 8346397"/>
              <a:gd name="connsiteX218" fmla="*/ 2391815 w 4224302"/>
              <a:gd name="connsiteY218" fmla="*/ 6411709 h 8346397"/>
              <a:gd name="connsiteX219" fmla="*/ 2368002 w 4224302"/>
              <a:gd name="connsiteY219" fmla="*/ 6528390 h 8346397"/>
              <a:gd name="connsiteX220" fmla="*/ 2363240 w 4224302"/>
              <a:gd name="connsiteY220" fmla="*/ 6564109 h 8346397"/>
              <a:gd name="connsiteX221" fmla="*/ 2339428 w 4224302"/>
              <a:gd name="connsiteY221" fmla="*/ 6583159 h 8346397"/>
              <a:gd name="connsiteX222" fmla="*/ 2141783 w 4224302"/>
              <a:gd name="connsiteY222" fmla="*/ 6535534 h 8346397"/>
              <a:gd name="connsiteX223" fmla="*/ 2103683 w 4224302"/>
              <a:gd name="connsiteY223" fmla="*/ 6587922 h 8346397"/>
              <a:gd name="connsiteX224" fmla="*/ 2072727 w 4224302"/>
              <a:gd name="connsiteY224" fmla="*/ 6683172 h 8346397"/>
              <a:gd name="connsiteX225" fmla="*/ 2039389 w 4224302"/>
              <a:gd name="connsiteY225" fmla="*/ 6747465 h 8346397"/>
              <a:gd name="connsiteX226" fmla="*/ 2051296 w 4224302"/>
              <a:gd name="connsiteY226" fmla="*/ 6809378 h 8346397"/>
              <a:gd name="connsiteX227" fmla="*/ 2184646 w 4224302"/>
              <a:gd name="connsiteY227" fmla="*/ 6921297 h 8346397"/>
              <a:gd name="connsiteX228" fmla="*/ 2253702 w 4224302"/>
              <a:gd name="connsiteY228" fmla="*/ 6954634 h 8346397"/>
              <a:gd name="connsiteX229" fmla="*/ 2237033 w 4224302"/>
              <a:gd name="connsiteY229" fmla="*/ 6978447 h 8346397"/>
              <a:gd name="connsiteX230" fmla="*/ 2201315 w 4224302"/>
              <a:gd name="connsiteY230" fmla="*/ 6997497 h 8346397"/>
              <a:gd name="connsiteX231" fmla="*/ 2234652 w 4224302"/>
              <a:gd name="connsiteY231" fmla="*/ 7073697 h 8346397"/>
              <a:gd name="connsiteX232" fmla="*/ 2203696 w 4224302"/>
              <a:gd name="connsiteY232" fmla="*/ 7095128 h 8346397"/>
              <a:gd name="connsiteX233" fmla="*/ 2098921 w 4224302"/>
              <a:gd name="connsiteY233" fmla="*/ 7033215 h 8346397"/>
              <a:gd name="connsiteX234" fmla="*/ 2056058 w 4224302"/>
              <a:gd name="connsiteY234" fmla="*/ 7059409 h 8346397"/>
              <a:gd name="connsiteX235" fmla="*/ 1996527 w 4224302"/>
              <a:gd name="connsiteY235" fmla="*/ 6957015 h 8346397"/>
              <a:gd name="connsiteX236" fmla="*/ 1879846 w 4224302"/>
              <a:gd name="connsiteY236" fmla="*/ 6983209 h 8346397"/>
              <a:gd name="connsiteX237" fmla="*/ 1815552 w 4224302"/>
              <a:gd name="connsiteY237" fmla="*/ 6987972 h 8346397"/>
              <a:gd name="connsiteX238" fmla="*/ 1765546 w 4224302"/>
              <a:gd name="connsiteY238" fmla="*/ 6983210 h 8346397"/>
              <a:gd name="connsiteX239" fmla="*/ 1708396 w 4224302"/>
              <a:gd name="connsiteY239" fmla="*/ 7028453 h 8346397"/>
              <a:gd name="connsiteX240" fmla="*/ 1529802 w 4224302"/>
              <a:gd name="connsiteY240" fmla="*/ 6987972 h 8346397"/>
              <a:gd name="connsiteX241" fmla="*/ 1553614 w 4224302"/>
              <a:gd name="connsiteY241" fmla="*/ 7114178 h 8346397"/>
              <a:gd name="connsiteX242" fmla="*/ 1477415 w 4224302"/>
              <a:gd name="connsiteY242" fmla="*/ 7159422 h 8346397"/>
              <a:gd name="connsiteX243" fmla="*/ 1415502 w 4224302"/>
              <a:gd name="connsiteY243" fmla="*/ 7226096 h 8346397"/>
              <a:gd name="connsiteX244" fmla="*/ 1265483 w 4224302"/>
              <a:gd name="connsiteY244" fmla="*/ 7218953 h 8346397"/>
              <a:gd name="connsiteX245" fmla="*/ 1213096 w 4224302"/>
              <a:gd name="connsiteY245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3990428 w 4224302"/>
              <a:gd name="connsiteY12" fmla="*/ 5034550 h 8346397"/>
              <a:gd name="connsiteX13" fmla="*/ 3922959 w 4224302"/>
              <a:gd name="connsiteY13" fmla="*/ 4816270 h 8346397"/>
              <a:gd name="connsiteX14" fmla="*/ 3887241 w 4224302"/>
              <a:gd name="connsiteY14" fmla="*/ 4682920 h 8346397"/>
              <a:gd name="connsiteX15" fmla="*/ 3851522 w 4224302"/>
              <a:gd name="connsiteY15" fmla="*/ 4642438 h 8346397"/>
              <a:gd name="connsiteX16" fmla="*/ 3887241 w 4224302"/>
              <a:gd name="connsiteY16" fmla="*/ 4578145 h 8346397"/>
              <a:gd name="connsiteX17" fmla="*/ 3839615 w 4224302"/>
              <a:gd name="connsiteY17" fmla="*/ 4499563 h 8346397"/>
              <a:gd name="connsiteX18" fmla="*/ 3780084 w 4224302"/>
              <a:gd name="connsiteY18" fmla="*/ 4492420 h 8346397"/>
              <a:gd name="connsiteX19" fmla="*/ 3732459 w 4224302"/>
              <a:gd name="connsiteY19" fmla="*/ 4449557 h 8346397"/>
              <a:gd name="connsiteX20" fmla="*/ 3687216 w 4224302"/>
              <a:gd name="connsiteY20" fmla="*/ 4466226 h 8346397"/>
              <a:gd name="connsiteX21" fmla="*/ 3668166 w 4224302"/>
              <a:gd name="connsiteY21" fmla="*/ 4368595 h 8346397"/>
              <a:gd name="connsiteX22" fmla="*/ 3501478 w 4224302"/>
              <a:gd name="connsiteY22" fmla="*/ 4166188 h 8346397"/>
              <a:gd name="connsiteX23" fmla="*/ 3496716 w 4224302"/>
              <a:gd name="connsiteY23" fmla="*/ 4139995 h 8346397"/>
              <a:gd name="connsiteX24" fmla="*/ 3494334 w 4224302"/>
              <a:gd name="connsiteY24" fmla="*/ 4113801 h 8346397"/>
              <a:gd name="connsiteX25" fmla="*/ 3544341 w 4224302"/>
              <a:gd name="connsiteY25" fmla="*/ 4101895 h 8346397"/>
              <a:gd name="connsiteX26" fmla="*/ 3553866 w 4224302"/>
              <a:gd name="connsiteY26" fmla="*/ 4075701 h 8346397"/>
              <a:gd name="connsiteX27" fmla="*/ 3515766 w 4224302"/>
              <a:gd name="connsiteY27" fmla="*/ 4056651 h 8346397"/>
              <a:gd name="connsiteX28" fmla="*/ 3465759 w 4224302"/>
              <a:gd name="connsiteY28" fmla="*/ 4049507 h 8346397"/>
              <a:gd name="connsiteX29" fmla="*/ 3432422 w 4224302"/>
              <a:gd name="connsiteY29" fmla="*/ 4109038 h 8346397"/>
              <a:gd name="connsiteX30" fmla="*/ 3413372 w 4224302"/>
              <a:gd name="connsiteY30" fmla="*/ 4082845 h 8346397"/>
              <a:gd name="connsiteX31" fmla="*/ 3415752 w 4224302"/>
              <a:gd name="connsiteY31" fmla="*/ 4042363 h 8346397"/>
              <a:gd name="connsiteX32" fmla="*/ 3349078 w 4224302"/>
              <a:gd name="connsiteY32" fmla="*/ 4018551 h 8346397"/>
              <a:gd name="connsiteX33" fmla="*/ 3382416 w 4224302"/>
              <a:gd name="connsiteY33" fmla="*/ 3985213 h 8346397"/>
              <a:gd name="connsiteX34" fmla="*/ 3346697 w 4224302"/>
              <a:gd name="connsiteY34" fmla="*/ 3961401 h 8346397"/>
              <a:gd name="connsiteX35" fmla="*/ 3291928 w 4224302"/>
              <a:gd name="connsiteY35" fmla="*/ 3959020 h 8346397"/>
              <a:gd name="connsiteX36" fmla="*/ 3263352 w 4224302"/>
              <a:gd name="connsiteY36" fmla="*/ 3978070 h 8346397"/>
              <a:gd name="connsiteX37" fmla="*/ 3215727 w 4224302"/>
              <a:gd name="connsiteY37" fmla="*/ 3963782 h 8346397"/>
              <a:gd name="connsiteX38" fmla="*/ 3227633 w 4224302"/>
              <a:gd name="connsiteY38" fmla="*/ 3937588 h 8346397"/>
              <a:gd name="connsiteX39" fmla="*/ 3275259 w 4224302"/>
              <a:gd name="connsiteY39" fmla="*/ 3913776 h 8346397"/>
              <a:gd name="connsiteX40" fmla="*/ 3127621 w 4224302"/>
              <a:gd name="connsiteY40" fmla="*/ 3851863 h 8346397"/>
              <a:gd name="connsiteX41" fmla="*/ 2996652 w 4224302"/>
              <a:gd name="connsiteY41" fmla="*/ 3739945 h 8346397"/>
              <a:gd name="connsiteX42" fmla="*/ 2591839 w 4224302"/>
              <a:gd name="connsiteY42" fmla="*/ 3354183 h 8346397"/>
              <a:gd name="connsiteX43" fmla="*/ 2468015 w 4224302"/>
              <a:gd name="connsiteY43" fmla="*/ 3049382 h 8346397"/>
              <a:gd name="connsiteX44" fmla="*/ 2432296 w 4224302"/>
              <a:gd name="connsiteY44" fmla="*/ 2961276 h 8346397"/>
              <a:gd name="connsiteX45" fmla="*/ 2387052 w 4224302"/>
              <a:gd name="connsiteY45" fmla="*/ 2954132 h 8346397"/>
              <a:gd name="connsiteX46" fmla="*/ 2365621 w 4224302"/>
              <a:gd name="connsiteY46" fmla="*/ 2958895 h 8346397"/>
              <a:gd name="connsiteX47" fmla="*/ 2315615 w 4224302"/>
              <a:gd name="connsiteY47" fmla="*/ 2896982 h 8346397"/>
              <a:gd name="connsiteX48" fmla="*/ 2234652 w 4224302"/>
              <a:gd name="connsiteY48" fmla="*/ 2880313 h 8346397"/>
              <a:gd name="connsiteX49" fmla="*/ 2182265 w 4224302"/>
              <a:gd name="connsiteY49" fmla="*/ 2811257 h 8346397"/>
              <a:gd name="connsiteX50" fmla="*/ 2115590 w 4224302"/>
              <a:gd name="connsiteY50" fmla="*/ 2727913 h 8346397"/>
              <a:gd name="connsiteX51" fmla="*/ 2091777 w 4224302"/>
              <a:gd name="connsiteY51" fmla="*/ 2670763 h 8346397"/>
              <a:gd name="connsiteX52" fmla="*/ 2006845 w 4224302"/>
              <a:gd name="connsiteY52" fmla="*/ 2527095 h 8346397"/>
              <a:gd name="connsiteX53" fmla="*/ 1953665 w 4224302"/>
              <a:gd name="connsiteY53" fmla="*/ 2451688 h 8346397"/>
              <a:gd name="connsiteX54" fmla="*/ 2006052 w 4224302"/>
              <a:gd name="connsiteY54" fmla="*/ 2337388 h 8346397"/>
              <a:gd name="connsiteX55" fmla="*/ 2072727 w 4224302"/>
              <a:gd name="connsiteY55" fmla="*/ 2256426 h 8346397"/>
              <a:gd name="connsiteX56" fmla="*/ 2056058 w 4224302"/>
              <a:gd name="connsiteY56" fmla="*/ 2223088 h 8346397"/>
              <a:gd name="connsiteX57" fmla="*/ 2067965 w 4224302"/>
              <a:gd name="connsiteY57" fmla="*/ 2130220 h 8346397"/>
              <a:gd name="connsiteX58" fmla="*/ 2137021 w 4224302"/>
              <a:gd name="connsiteY58" fmla="*/ 1992107 h 8346397"/>
              <a:gd name="connsiteX59" fmla="*/ 2165596 w 4224302"/>
              <a:gd name="connsiteY59" fmla="*/ 1944482 h 8346397"/>
              <a:gd name="connsiteX60" fmla="*/ 2203696 w 4224302"/>
              <a:gd name="connsiteY60" fmla="*/ 1937338 h 8346397"/>
              <a:gd name="connsiteX61" fmla="*/ 2198933 w 4224302"/>
              <a:gd name="connsiteY61" fmla="*/ 1906382 h 8346397"/>
              <a:gd name="connsiteX62" fmla="*/ 2406102 w 4224302"/>
              <a:gd name="connsiteY62" fmla="*/ 1782557 h 8346397"/>
              <a:gd name="connsiteX63" fmla="*/ 2494208 w 4224302"/>
              <a:gd name="connsiteY63" fmla="*/ 1715882 h 8346397"/>
              <a:gd name="connsiteX64" fmla="*/ 2513258 w 4224302"/>
              <a:gd name="connsiteY64" fmla="*/ 1630157 h 8346397"/>
              <a:gd name="connsiteX65" fmla="*/ 2522784 w 4224302"/>
              <a:gd name="connsiteY65" fmla="*/ 1584913 h 8346397"/>
              <a:gd name="connsiteX66" fmla="*/ 2577552 w 4224302"/>
              <a:gd name="connsiteY66" fmla="*/ 1527763 h 8346397"/>
              <a:gd name="connsiteX67" fmla="*/ 2606127 w 4224302"/>
              <a:gd name="connsiteY67" fmla="*/ 1499188 h 8346397"/>
              <a:gd name="connsiteX68" fmla="*/ 2634702 w 4224302"/>
              <a:gd name="connsiteY68" fmla="*/ 1492045 h 8346397"/>
              <a:gd name="connsiteX69" fmla="*/ 2672802 w 4224302"/>
              <a:gd name="connsiteY69" fmla="*/ 1368220 h 8346397"/>
              <a:gd name="connsiteX70" fmla="*/ 2806153 w 4224302"/>
              <a:gd name="connsiteY70" fmla="*/ 1334883 h 8346397"/>
              <a:gd name="connsiteX71" fmla="*/ 2944265 w 4224302"/>
              <a:gd name="connsiteY71" fmla="*/ 1325357 h 8346397"/>
              <a:gd name="connsiteX72" fmla="*/ 2968077 w 4224302"/>
              <a:gd name="connsiteY72" fmla="*/ 1206295 h 8346397"/>
              <a:gd name="connsiteX73" fmla="*/ 3049040 w 4224302"/>
              <a:gd name="connsiteY73" fmla="*/ 1169783 h 8346397"/>
              <a:gd name="connsiteX74" fmla="*/ 3153814 w 4224302"/>
              <a:gd name="connsiteY74" fmla="*/ 1125332 h 8346397"/>
              <a:gd name="connsiteX75" fmla="*/ 3225252 w 4224302"/>
              <a:gd name="connsiteY75" fmla="*/ 1049132 h 8346397"/>
              <a:gd name="connsiteX76" fmla="*/ 3310977 w 4224302"/>
              <a:gd name="connsiteY76" fmla="*/ 996745 h 8346397"/>
              <a:gd name="connsiteX77" fmla="*/ 3056977 w 4224302"/>
              <a:gd name="connsiteY77" fmla="*/ 982457 h 8346397"/>
              <a:gd name="connsiteX78" fmla="*/ 2958552 w 4224302"/>
              <a:gd name="connsiteY78" fmla="*/ 976107 h 8346397"/>
              <a:gd name="connsiteX79" fmla="*/ 2926802 w 4224302"/>
              <a:gd name="connsiteY79" fmla="*/ 906257 h 8346397"/>
              <a:gd name="connsiteX80" fmla="*/ 2866477 w 4224302"/>
              <a:gd name="connsiteY80" fmla="*/ 893559 h 8346397"/>
              <a:gd name="connsiteX81" fmla="*/ 2799802 w 4224302"/>
              <a:gd name="connsiteY81" fmla="*/ 874507 h 8346397"/>
              <a:gd name="connsiteX82" fmla="*/ 2761702 w 4224302"/>
              <a:gd name="connsiteY82" fmla="*/ 807832 h 8346397"/>
              <a:gd name="connsiteX83" fmla="*/ 2609302 w 4224302"/>
              <a:gd name="connsiteY83" fmla="*/ 760207 h 8346397"/>
              <a:gd name="connsiteX84" fmla="*/ 2580727 w 4224302"/>
              <a:gd name="connsiteY84" fmla="*/ 604632 h 8346397"/>
              <a:gd name="connsiteX85" fmla="*/ 2526752 w 4224302"/>
              <a:gd name="connsiteY85" fmla="*/ 531609 h 8346397"/>
              <a:gd name="connsiteX86" fmla="*/ 2596602 w 4224302"/>
              <a:gd name="connsiteY86" fmla="*/ 407782 h 8346397"/>
              <a:gd name="connsiteX87" fmla="*/ 2629939 w 4224302"/>
              <a:gd name="connsiteY87" fmla="*/ 310947 h 8346397"/>
              <a:gd name="connsiteX88" fmla="*/ 2517227 w 4224302"/>
              <a:gd name="connsiteY88" fmla="*/ 239507 h 8346397"/>
              <a:gd name="connsiteX89" fmla="*/ 2402927 w 4224302"/>
              <a:gd name="connsiteY89" fmla="*/ 271257 h 8346397"/>
              <a:gd name="connsiteX90" fmla="*/ 2275927 w 4224302"/>
              <a:gd name="connsiteY90" fmla="*/ 198232 h 8346397"/>
              <a:gd name="connsiteX91" fmla="*/ 2133052 w 4224302"/>
              <a:gd name="connsiteY91" fmla="*/ 233157 h 8346397"/>
              <a:gd name="connsiteX92" fmla="*/ 1913977 w 4224302"/>
              <a:gd name="connsiteY92" fmla="*/ 36309 h 8346397"/>
              <a:gd name="connsiteX93" fmla="*/ 1777452 w 4224302"/>
              <a:gd name="connsiteY93" fmla="*/ 13289 h 8346397"/>
              <a:gd name="connsiteX94" fmla="*/ 1703633 w 4224302"/>
              <a:gd name="connsiteY94" fmla="*/ 41864 h 8346397"/>
              <a:gd name="connsiteX95" fmla="*/ 1615527 w 4224302"/>
              <a:gd name="connsiteY95" fmla="*/ 75203 h 8346397"/>
              <a:gd name="connsiteX96" fmla="*/ 1515515 w 4224302"/>
              <a:gd name="connsiteY96" fmla="*/ 129971 h 8346397"/>
              <a:gd name="connsiteX97" fmla="*/ 1525040 w 4224302"/>
              <a:gd name="connsiteY97" fmla="*/ 194264 h 8346397"/>
              <a:gd name="connsiteX98" fmla="*/ 1505990 w 4224302"/>
              <a:gd name="connsiteY98" fmla="*/ 251415 h 8346397"/>
              <a:gd name="connsiteX99" fmla="*/ 1413121 w 4224302"/>
              <a:gd name="connsiteY99" fmla="*/ 270464 h 8346397"/>
              <a:gd name="connsiteX100" fmla="*/ 1339302 w 4224302"/>
              <a:gd name="connsiteY100" fmla="*/ 306184 h 8346397"/>
              <a:gd name="connsiteX101" fmla="*/ 1260721 w 4224302"/>
              <a:gd name="connsiteY101" fmla="*/ 346665 h 8346397"/>
              <a:gd name="connsiteX102" fmla="*/ 1191665 w 4224302"/>
              <a:gd name="connsiteY102" fmla="*/ 272847 h 8346397"/>
              <a:gd name="connsiteX103" fmla="*/ 1082127 w 4224302"/>
              <a:gd name="connsiteY103" fmla="*/ 353809 h 8346397"/>
              <a:gd name="connsiteX104" fmla="*/ 1020215 w 4224302"/>
              <a:gd name="connsiteY104" fmla="*/ 420484 h 8346397"/>
              <a:gd name="connsiteX105" fmla="*/ 858290 w 4224302"/>
              <a:gd name="connsiteY105" fmla="*/ 301422 h 8346397"/>
              <a:gd name="connsiteX106" fmla="*/ 796377 w 4224302"/>
              <a:gd name="connsiteY106" fmla="*/ 406196 h 8346397"/>
              <a:gd name="connsiteX107" fmla="*/ 755896 w 4224302"/>
              <a:gd name="connsiteY107" fmla="*/ 341903 h 8346397"/>
              <a:gd name="connsiteX108" fmla="*/ 689221 w 4224302"/>
              <a:gd name="connsiteY108" fmla="*/ 270465 h 8346397"/>
              <a:gd name="connsiteX109" fmla="*/ 667790 w 4224302"/>
              <a:gd name="connsiteY109" fmla="*/ 313328 h 8346397"/>
              <a:gd name="connsiteX110" fmla="*/ 620165 w 4224302"/>
              <a:gd name="connsiteY110" fmla="*/ 382384 h 8346397"/>
              <a:gd name="connsiteX111" fmla="*/ 589208 w 4224302"/>
              <a:gd name="connsiteY111" fmla="*/ 396672 h 8346397"/>
              <a:gd name="connsiteX112" fmla="*/ 498721 w 4224302"/>
              <a:gd name="connsiteY112" fmla="*/ 482397 h 8346397"/>
              <a:gd name="connsiteX113" fmla="*/ 396327 w 4224302"/>
              <a:gd name="connsiteY113" fmla="*/ 380003 h 8346397"/>
              <a:gd name="connsiteX114" fmla="*/ 243927 w 4224302"/>
              <a:gd name="connsiteY114" fmla="*/ 294278 h 8346397"/>
              <a:gd name="connsiteX115" fmla="*/ 174871 w 4224302"/>
              <a:gd name="connsiteY115" fmla="*/ 327615 h 8346397"/>
              <a:gd name="connsiteX116" fmla="*/ 127246 w 4224302"/>
              <a:gd name="connsiteY116" fmla="*/ 410959 h 8346397"/>
              <a:gd name="connsiteX117" fmla="*/ 43902 w 4224302"/>
              <a:gd name="connsiteY117" fmla="*/ 472872 h 8346397"/>
              <a:gd name="connsiteX118" fmla="*/ 8183 w 4224302"/>
              <a:gd name="connsiteY118" fmla="*/ 484778 h 8346397"/>
              <a:gd name="connsiteX119" fmla="*/ 198683 w 4224302"/>
              <a:gd name="connsiteY119" fmla="*/ 689565 h 8346397"/>
              <a:gd name="connsiteX120" fmla="*/ 265359 w 4224302"/>
              <a:gd name="connsiteY120" fmla="*/ 706234 h 8346397"/>
              <a:gd name="connsiteX121" fmla="*/ 298697 w 4224302"/>
              <a:gd name="connsiteY121" fmla="*/ 730047 h 8346397"/>
              <a:gd name="connsiteX122" fmla="*/ 296315 w 4224302"/>
              <a:gd name="connsiteY122" fmla="*/ 901496 h 8346397"/>
              <a:gd name="connsiteX123" fmla="*/ 362990 w 4224302"/>
              <a:gd name="connsiteY123" fmla="*/ 906259 h 8346397"/>
              <a:gd name="connsiteX124" fmla="*/ 401090 w 4224302"/>
              <a:gd name="connsiteY124" fmla="*/ 856253 h 8346397"/>
              <a:gd name="connsiteX125" fmla="*/ 482052 w 4224302"/>
              <a:gd name="connsiteY125" fmla="*/ 894353 h 8346397"/>
              <a:gd name="connsiteX126" fmla="*/ 420140 w 4224302"/>
              <a:gd name="connsiteY126" fmla="*/ 1039609 h 8346397"/>
              <a:gd name="connsiteX127" fmla="*/ 434427 w 4224302"/>
              <a:gd name="connsiteY127" fmla="*/ 1087234 h 8346397"/>
              <a:gd name="connsiteX128" fmla="*/ 379658 w 4224302"/>
              <a:gd name="connsiteY128" fmla="*/ 1139622 h 8346397"/>
              <a:gd name="connsiteX129" fmla="*/ 415377 w 4224302"/>
              <a:gd name="connsiteY129" fmla="*/ 1168196 h 8346397"/>
              <a:gd name="connsiteX130" fmla="*/ 486815 w 4224302"/>
              <a:gd name="connsiteY130" fmla="*/ 1256303 h 8346397"/>
              <a:gd name="connsiteX131" fmla="*/ 527296 w 4224302"/>
              <a:gd name="connsiteY131" fmla="*/ 1344409 h 8346397"/>
              <a:gd name="connsiteX132" fmla="*/ 636833 w 4224302"/>
              <a:gd name="connsiteY132" fmla="*/ 1396797 h 8346397"/>
              <a:gd name="connsiteX133" fmla="*/ 746371 w 4224302"/>
              <a:gd name="connsiteY133" fmla="*/ 1420609 h 8346397"/>
              <a:gd name="connsiteX134" fmla="*/ 829715 w 4224302"/>
              <a:gd name="connsiteY134" fmla="*/ 1468234 h 8346397"/>
              <a:gd name="connsiteX135" fmla="*/ 913058 w 4224302"/>
              <a:gd name="connsiteY135" fmla="*/ 1442040 h 8346397"/>
              <a:gd name="connsiteX136" fmla="*/ 994021 w 4224302"/>
              <a:gd name="connsiteY136" fmla="*/ 1368222 h 8346397"/>
              <a:gd name="connsiteX137" fmla="*/ 1103558 w 4224302"/>
              <a:gd name="connsiteY137" fmla="*/ 1351553 h 8346397"/>
              <a:gd name="connsiteX138" fmla="*/ 1170233 w 4224302"/>
              <a:gd name="connsiteY138" fmla="*/ 1356315 h 8346397"/>
              <a:gd name="connsiteX139" fmla="*/ 1329777 w 4224302"/>
              <a:gd name="connsiteY139" fmla="*/ 1465853 h 8346397"/>
              <a:gd name="connsiteX140" fmla="*/ 1389308 w 4224302"/>
              <a:gd name="connsiteY140" fmla="*/ 1494428 h 8346397"/>
              <a:gd name="connsiteX141" fmla="*/ 1260721 w 4224302"/>
              <a:gd name="connsiteY141" fmla="*/ 1596822 h 8346397"/>
              <a:gd name="connsiteX142" fmla="*/ 1263102 w 4224302"/>
              <a:gd name="connsiteY142" fmla="*/ 1661115 h 8346397"/>
              <a:gd name="connsiteX143" fmla="*/ 1425027 w 4224302"/>
              <a:gd name="connsiteY143" fmla="*/ 1613490 h 8346397"/>
              <a:gd name="connsiteX144" fmla="*/ 1386927 w 4224302"/>
              <a:gd name="connsiteY144" fmla="*/ 1677784 h 8346397"/>
              <a:gd name="connsiteX145" fmla="*/ 1405977 w 4224302"/>
              <a:gd name="connsiteY145" fmla="*/ 1751603 h 8346397"/>
              <a:gd name="connsiteX146" fmla="*/ 1517896 w 4224302"/>
              <a:gd name="connsiteY146" fmla="*/ 1787322 h 8346397"/>
              <a:gd name="connsiteX147" fmla="*/ 1591715 w 4224302"/>
              <a:gd name="connsiteY147" fmla="*/ 1803990 h 8346397"/>
              <a:gd name="connsiteX148" fmla="*/ 1501227 w 4224302"/>
              <a:gd name="connsiteY148" fmla="*/ 1934959 h 8346397"/>
              <a:gd name="connsiteX149" fmla="*/ 1494083 w 4224302"/>
              <a:gd name="connsiteY149" fmla="*/ 1984965 h 8346397"/>
              <a:gd name="connsiteX150" fmla="*/ 1422646 w 4224302"/>
              <a:gd name="connsiteY150" fmla="*/ 2020684 h 8346397"/>
              <a:gd name="connsiteX151" fmla="*/ 1391690 w 4224302"/>
              <a:gd name="connsiteY151" fmla="*/ 2082597 h 8346397"/>
              <a:gd name="connsiteX152" fmla="*/ 1260721 w 4224302"/>
              <a:gd name="connsiteY152" fmla="*/ 2056403 h 8346397"/>
              <a:gd name="connsiteX153" fmla="*/ 1139277 w 4224302"/>
              <a:gd name="connsiteY153" fmla="*/ 2056402 h 8346397"/>
              <a:gd name="connsiteX154" fmla="*/ 1072602 w 4224302"/>
              <a:gd name="connsiteY154" fmla="*/ 2084978 h 8346397"/>
              <a:gd name="connsiteX155" fmla="*/ 1065458 w 4224302"/>
              <a:gd name="connsiteY155" fmla="*/ 2184990 h 8346397"/>
              <a:gd name="connsiteX156" fmla="*/ 977352 w 4224302"/>
              <a:gd name="connsiteY156" fmla="*/ 2273097 h 8346397"/>
              <a:gd name="connsiteX157" fmla="*/ 1120227 w 4224302"/>
              <a:gd name="connsiteY157" fmla="*/ 2335009 h 8346397"/>
              <a:gd name="connsiteX158" fmla="*/ 1170234 w 4224302"/>
              <a:gd name="connsiteY158" fmla="*/ 2370727 h 8346397"/>
              <a:gd name="connsiteX159" fmla="*/ 1222621 w 4224302"/>
              <a:gd name="connsiteY159" fmla="*/ 2387397 h 8346397"/>
              <a:gd name="connsiteX160" fmla="*/ 1272627 w 4224302"/>
              <a:gd name="connsiteY160" fmla="*/ 2437403 h 8346397"/>
              <a:gd name="connsiteX161" fmla="*/ 1329777 w 4224302"/>
              <a:gd name="connsiteY161" fmla="*/ 2458834 h 8346397"/>
              <a:gd name="connsiteX162" fmla="*/ 1422646 w 4224302"/>
              <a:gd name="connsiteY162" fmla="*/ 2535034 h 8346397"/>
              <a:gd name="connsiteX163" fmla="*/ 1508371 w 4224302"/>
              <a:gd name="connsiteY163" fmla="*/ 2568373 h 8346397"/>
              <a:gd name="connsiteX164" fmla="*/ 1641721 w 4224302"/>
              <a:gd name="connsiteY164" fmla="*/ 2716009 h 8346397"/>
              <a:gd name="connsiteX165" fmla="*/ 1725065 w 4224302"/>
              <a:gd name="connsiteY165" fmla="*/ 2870790 h 8346397"/>
              <a:gd name="connsiteX166" fmla="*/ 1850477 w 4224302"/>
              <a:gd name="connsiteY166" fmla="*/ 2931907 h 8346397"/>
              <a:gd name="connsiteX167" fmla="*/ 1896514 w 4224302"/>
              <a:gd name="connsiteY167" fmla="*/ 2977947 h 8346397"/>
              <a:gd name="connsiteX168" fmla="*/ 1927471 w 4224302"/>
              <a:gd name="connsiteY168" fmla="*/ 3082722 h 8346397"/>
              <a:gd name="connsiteX169" fmla="*/ 1989383 w 4224302"/>
              <a:gd name="connsiteY169" fmla="*/ 3185115 h 8346397"/>
              <a:gd name="connsiteX170" fmla="*/ 2051296 w 4224302"/>
              <a:gd name="connsiteY170" fmla="*/ 3223215 h 8346397"/>
              <a:gd name="connsiteX171" fmla="*/ 2182265 w 4224302"/>
              <a:gd name="connsiteY171" fmla="*/ 3370853 h 8346397"/>
              <a:gd name="connsiteX172" fmla="*/ 2325139 w 4224302"/>
              <a:gd name="connsiteY172" fmla="*/ 3447053 h 8346397"/>
              <a:gd name="connsiteX173" fmla="*/ 2384671 w 4224302"/>
              <a:gd name="connsiteY173" fmla="*/ 3532778 h 8346397"/>
              <a:gd name="connsiteX174" fmla="*/ 2432296 w 4224302"/>
              <a:gd name="connsiteY174" fmla="*/ 3599453 h 8346397"/>
              <a:gd name="connsiteX175" fmla="*/ 2479921 w 4224302"/>
              <a:gd name="connsiteY175" fmla="*/ 3589929 h 8346397"/>
              <a:gd name="connsiteX176" fmla="*/ 2484683 w 4224302"/>
              <a:gd name="connsiteY176" fmla="*/ 3742328 h 8346397"/>
              <a:gd name="connsiteX177" fmla="*/ 2537071 w 4224302"/>
              <a:gd name="connsiteY177" fmla="*/ 3835197 h 8346397"/>
              <a:gd name="connsiteX178" fmla="*/ 2529927 w 4224302"/>
              <a:gd name="connsiteY178" fmla="*/ 3873297 h 8346397"/>
              <a:gd name="connsiteX179" fmla="*/ 2598983 w 4224302"/>
              <a:gd name="connsiteY179" fmla="*/ 3909015 h 8346397"/>
              <a:gd name="connsiteX180" fmla="*/ 2656133 w 4224302"/>
              <a:gd name="connsiteY180" fmla="*/ 3854247 h 8346397"/>
              <a:gd name="connsiteX181" fmla="*/ 2689471 w 4224302"/>
              <a:gd name="connsiteY181" fmla="*/ 3937590 h 8346397"/>
              <a:gd name="connsiteX182" fmla="*/ 2734715 w 4224302"/>
              <a:gd name="connsiteY182" fmla="*/ 3982834 h 8346397"/>
              <a:gd name="connsiteX183" fmla="*/ 2808533 w 4224302"/>
              <a:gd name="connsiteY183" fmla="*/ 4006647 h 8346397"/>
              <a:gd name="connsiteX184" fmla="*/ 2860921 w 4224302"/>
              <a:gd name="connsiteY184" fmla="*/ 4075703 h 8346397"/>
              <a:gd name="connsiteX185" fmla="*/ 2946646 w 4224302"/>
              <a:gd name="connsiteY185" fmla="*/ 4130472 h 8346397"/>
              <a:gd name="connsiteX186" fmla="*/ 2999033 w 4224302"/>
              <a:gd name="connsiteY186" fmla="*/ 4163809 h 8346397"/>
              <a:gd name="connsiteX187" fmla="*/ 2870446 w 4224302"/>
              <a:gd name="connsiteY187" fmla="*/ 4256678 h 8346397"/>
              <a:gd name="connsiteX188" fmla="*/ 2868064 w 4224302"/>
              <a:gd name="connsiteY188" fmla="*/ 4311446 h 8346397"/>
              <a:gd name="connsiteX189" fmla="*/ 2970458 w 4224302"/>
              <a:gd name="connsiteY189" fmla="*/ 4428128 h 8346397"/>
              <a:gd name="connsiteX190" fmla="*/ 3065708 w 4224302"/>
              <a:gd name="connsiteY190" fmla="*/ 4490040 h 8346397"/>
              <a:gd name="connsiteX191" fmla="*/ 3096665 w 4224302"/>
              <a:gd name="connsiteY191" fmla="*/ 4528140 h 8346397"/>
              <a:gd name="connsiteX192" fmla="*/ 3082377 w 4224302"/>
              <a:gd name="connsiteY192" fmla="*/ 4609103 h 8346397"/>
              <a:gd name="connsiteX193" fmla="*/ 3077615 w 4224302"/>
              <a:gd name="connsiteY193" fmla="*/ 4692447 h 8346397"/>
              <a:gd name="connsiteX194" fmla="*/ 3034752 w 4224302"/>
              <a:gd name="connsiteY194" fmla="*/ 4701972 h 8346397"/>
              <a:gd name="connsiteX195" fmla="*/ 3008558 w 4224302"/>
              <a:gd name="connsiteY195" fmla="*/ 4718640 h 8346397"/>
              <a:gd name="connsiteX196" fmla="*/ 3053802 w 4224302"/>
              <a:gd name="connsiteY196" fmla="*/ 4795632 h 8346397"/>
              <a:gd name="connsiteX197" fmla="*/ 3037133 w 4224302"/>
              <a:gd name="connsiteY197" fmla="*/ 4868659 h 8346397"/>
              <a:gd name="connsiteX198" fmla="*/ 3020465 w 4224302"/>
              <a:gd name="connsiteY198" fmla="*/ 5004390 h 8346397"/>
              <a:gd name="connsiteX199" fmla="*/ 2982365 w 4224302"/>
              <a:gd name="connsiteY199" fmla="*/ 5044872 h 8346397"/>
              <a:gd name="connsiteX200" fmla="*/ 2965696 w 4224302"/>
              <a:gd name="connsiteY200" fmla="*/ 5166315 h 8346397"/>
              <a:gd name="connsiteX201" fmla="*/ 2937121 w 4224302"/>
              <a:gd name="connsiteY201" fmla="*/ 5285378 h 8346397"/>
              <a:gd name="connsiteX202" fmla="*/ 2989508 w 4224302"/>
              <a:gd name="connsiteY202" fmla="*/ 5302047 h 8346397"/>
              <a:gd name="connsiteX203" fmla="*/ 2987127 w 4224302"/>
              <a:gd name="connsiteY203" fmla="*/ 5347290 h 8346397"/>
              <a:gd name="connsiteX204" fmla="*/ 2984746 w 4224302"/>
              <a:gd name="connsiteY204" fmla="*/ 5402059 h 8346397"/>
              <a:gd name="connsiteX205" fmla="*/ 3041896 w 4224302"/>
              <a:gd name="connsiteY205" fmla="*/ 5471115 h 8346397"/>
              <a:gd name="connsiteX206" fmla="*/ 3089521 w 4224302"/>
              <a:gd name="connsiteY206" fmla="*/ 5597322 h 8346397"/>
              <a:gd name="connsiteX207" fmla="*/ 2996652 w 4224302"/>
              <a:gd name="connsiteY207" fmla="*/ 5887834 h 8346397"/>
              <a:gd name="connsiteX208" fmla="*/ 3018083 w 4224302"/>
              <a:gd name="connsiteY208" fmla="*/ 5942603 h 8346397"/>
              <a:gd name="connsiteX209" fmla="*/ 3044277 w 4224302"/>
              <a:gd name="connsiteY209" fmla="*/ 5994990 h 8346397"/>
              <a:gd name="connsiteX210" fmla="*/ 3049040 w 4224302"/>
              <a:gd name="connsiteY210" fmla="*/ 6099765 h 8346397"/>
              <a:gd name="connsiteX211" fmla="*/ 3028402 w 4224302"/>
              <a:gd name="connsiteY211" fmla="*/ 6195807 h 8346397"/>
              <a:gd name="connsiteX212" fmla="*/ 2956170 w 4224302"/>
              <a:gd name="connsiteY212" fmla="*/ 6259310 h 8346397"/>
              <a:gd name="connsiteX213" fmla="*/ 2920452 w 4224302"/>
              <a:gd name="connsiteY213" fmla="*/ 6240259 h 8346397"/>
              <a:gd name="connsiteX214" fmla="*/ 2849015 w 4224302"/>
              <a:gd name="connsiteY214" fmla="*/ 6252165 h 8346397"/>
              <a:gd name="connsiteX215" fmla="*/ 2713283 w 4224302"/>
              <a:gd name="connsiteY215" fmla="*/ 6364084 h 8346397"/>
              <a:gd name="connsiteX216" fmla="*/ 2606127 w 4224302"/>
              <a:gd name="connsiteY216" fmla="*/ 6349797 h 8346397"/>
              <a:gd name="connsiteX217" fmla="*/ 2575171 w 4224302"/>
              <a:gd name="connsiteY217" fmla="*/ 6378372 h 8346397"/>
              <a:gd name="connsiteX218" fmla="*/ 2508495 w 4224302"/>
              <a:gd name="connsiteY218" fmla="*/ 6423614 h 8346397"/>
              <a:gd name="connsiteX219" fmla="*/ 2391815 w 4224302"/>
              <a:gd name="connsiteY219" fmla="*/ 6411709 h 8346397"/>
              <a:gd name="connsiteX220" fmla="*/ 2368002 w 4224302"/>
              <a:gd name="connsiteY220" fmla="*/ 6528390 h 8346397"/>
              <a:gd name="connsiteX221" fmla="*/ 2363240 w 4224302"/>
              <a:gd name="connsiteY221" fmla="*/ 6564109 h 8346397"/>
              <a:gd name="connsiteX222" fmla="*/ 2339428 w 4224302"/>
              <a:gd name="connsiteY222" fmla="*/ 6583159 h 8346397"/>
              <a:gd name="connsiteX223" fmla="*/ 2141783 w 4224302"/>
              <a:gd name="connsiteY223" fmla="*/ 6535534 h 8346397"/>
              <a:gd name="connsiteX224" fmla="*/ 2103683 w 4224302"/>
              <a:gd name="connsiteY224" fmla="*/ 6587922 h 8346397"/>
              <a:gd name="connsiteX225" fmla="*/ 2072727 w 4224302"/>
              <a:gd name="connsiteY225" fmla="*/ 6683172 h 8346397"/>
              <a:gd name="connsiteX226" fmla="*/ 2039389 w 4224302"/>
              <a:gd name="connsiteY226" fmla="*/ 6747465 h 8346397"/>
              <a:gd name="connsiteX227" fmla="*/ 2051296 w 4224302"/>
              <a:gd name="connsiteY227" fmla="*/ 6809378 h 8346397"/>
              <a:gd name="connsiteX228" fmla="*/ 2184646 w 4224302"/>
              <a:gd name="connsiteY228" fmla="*/ 6921297 h 8346397"/>
              <a:gd name="connsiteX229" fmla="*/ 2253702 w 4224302"/>
              <a:gd name="connsiteY229" fmla="*/ 6954634 h 8346397"/>
              <a:gd name="connsiteX230" fmla="*/ 2237033 w 4224302"/>
              <a:gd name="connsiteY230" fmla="*/ 6978447 h 8346397"/>
              <a:gd name="connsiteX231" fmla="*/ 2201315 w 4224302"/>
              <a:gd name="connsiteY231" fmla="*/ 6997497 h 8346397"/>
              <a:gd name="connsiteX232" fmla="*/ 2234652 w 4224302"/>
              <a:gd name="connsiteY232" fmla="*/ 7073697 h 8346397"/>
              <a:gd name="connsiteX233" fmla="*/ 2203696 w 4224302"/>
              <a:gd name="connsiteY233" fmla="*/ 7095128 h 8346397"/>
              <a:gd name="connsiteX234" fmla="*/ 2098921 w 4224302"/>
              <a:gd name="connsiteY234" fmla="*/ 7033215 h 8346397"/>
              <a:gd name="connsiteX235" fmla="*/ 2056058 w 4224302"/>
              <a:gd name="connsiteY235" fmla="*/ 7059409 h 8346397"/>
              <a:gd name="connsiteX236" fmla="*/ 1996527 w 4224302"/>
              <a:gd name="connsiteY236" fmla="*/ 6957015 h 8346397"/>
              <a:gd name="connsiteX237" fmla="*/ 1879846 w 4224302"/>
              <a:gd name="connsiteY237" fmla="*/ 6983209 h 8346397"/>
              <a:gd name="connsiteX238" fmla="*/ 1815552 w 4224302"/>
              <a:gd name="connsiteY238" fmla="*/ 6987972 h 8346397"/>
              <a:gd name="connsiteX239" fmla="*/ 1765546 w 4224302"/>
              <a:gd name="connsiteY239" fmla="*/ 6983210 h 8346397"/>
              <a:gd name="connsiteX240" fmla="*/ 1708396 w 4224302"/>
              <a:gd name="connsiteY240" fmla="*/ 7028453 h 8346397"/>
              <a:gd name="connsiteX241" fmla="*/ 1529802 w 4224302"/>
              <a:gd name="connsiteY241" fmla="*/ 6987972 h 8346397"/>
              <a:gd name="connsiteX242" fmla="*/ 1553614 w 4224302"/>
              <a:gd name="connsiteY242" fmla="*/ 7114178 h 8346397"/>
              <a:gd name="connsiteX243" fmla="*/ 1477415 w 4224302"/>
              <a:gd name="connsiteY243" fmla="*/ 7159422 h 8346397"/>
              <a:gd name="connsiteX244" fmla="*/ 1415502 w 4224302"/>
              <a:gd name="connsiteY244" fmla="*/ 7226096 h 8346397"/>
              <a:gd name="connsiteX245" fmla="*/ 1265483 w 4224302"/>
              <a:gd name="connsiteY245" fmla="*/ 7218953 h 8346397"/>
              <a:gd name="connsiteX246" fmla="*/ 1213096 w 4224302"/>
              <a:gd name="connsiteY246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056308 w 4224302"/>
              <a:gd name="connsiteY12" fmla="*/ 5321095 h 8346397"/>
              <a:gd name="connsiteX13" fmla="*/ 3990428 w 4224302"/>
              <a:gd name="connsiteY13" fmla="*/ 5034550 h 8346397"/>
              <a:gd name="connsiteX14" fmla="*/ 3922959 w 4224302"/>
              <a:gd name="connsiteY14" fmla="*/ 4816270 h 8346397"/>
              <a:gd name="connsiteX15" fmla="*/ 3887241 w 4224302"/>
              <a:gd name="connsiteY15" fmla="*/ 4682920 h 8346397"/>
              <a:gd name="connsiteX16" fmla="*/ 3851522 w 4224302"/>
              <a:gd name="connsiteY16" fmla="*/ 4642438 h 8346397"/>
              <a:gd name="connsiteX17" fmla="*/ 3887241 w 4224302"/>
              <a:gd name="connsiteY17" fmla="*/ 4578145 h 8346397"/>
              <a:gd name="connsiteX18" fmla="*/ 3839615 w 4224302"/>
              <a:gd name="connsiteY18" fmla="*/ 4499563 h 8346397"/>
              <a:gd name="connsiteX19" fmla="*/ 3780084 w 4224302"/>
              <a:gd name="connsiteY19" fmla="*/ 4492420 h 8346397"/>
              <a:gd name="connsiteX20" fmla="*/ 3732459 w 4224302"/>
              <a:gd name="connsiteY20" fmla="*/ 4449557 h 8346397"/>
              <a:gd name="connsiteX21" fmla="*/ 3687216 w 4224302"/>
              <a:gd name="connsiteY21" fmla="*/ 4466226 h 8346397"/>
              <a:gd name="connsiteX22" fmla="*/ 3668166 w 4224302"/>
              <a:gd name="connsiteY22" fmla="*/ 4368595 h 8346397"/>
              <a:gd name="connsiteX23" fmla="*/ 3501478 w 4224302"/>
              <a:gd name="connsiteY23" fmla="*/ 4166188 h 8346397"/>
              <a:gd name="connsiteX24" fmla="*/ 3496716 w 4224302"/>
              <a:gd name="connsiteY24" fmla="*/ 4139995 h 8346397"/>
              <a:gd name="connsiteX25" fmla="*/ 3494334 w 4224302"/>
              <a:gd name="connsiteY25" fmla="*/ 4113801 h 8346397"/>
              <a:gd name="connsiteX26" fmla="*/ 3544341 w 4224302"/>
              <a:gd name="connsiteY26" fmla="*/ 4101895 h 8346397"/>
              <a:gd name="connsiteX27" fmla="*/ 3553866 w 4224302"/>
              <a:gd name="connsiteY27" fmla="*/ 4075701 h 8346397"/>
              <a:gd name="connsiteX28" fmla="*/ 3515766 w 4224302"/>
              <a:gd name="connsiteY28" fmla="*/ 4056651 h 8346397"/>
              <a:gd name="connsiteX29" fmla="*/ 3465759 w 4224302"/>
              <a:gd name="connsiteY29" fmla="*/ 4049507 h 8346397"/>
              <a:gd name="connsiteX30" fmla="*/ 3432422 w 4224302"/>
              <a:gd name="connsiteY30" fmla="*/ 4109038 h 8346397"/>
              <a:gd name="connsiteX31" fmla="*/ 3413372 w 4224302"/>
              <a:gd name="connsiteY31" fmla="*/ 4082845 h 8346397"/>
              <a:gd name="connsiteX32" fmla="*/ 3415752 w 4224302"/>
              <a:gd name="connsiteY32" fmla="*/ 4042363 h 8346397"/>
              <a:gd name="connsiteX33" fmla="*/ 3349078 w 4224302"/>
              <a:gd name="connsiteY33" fmla="*/ 4018551 h 8346397"/>
              <a:gd name="connsiteX34" fmla="*/ 3382416 w 4224302"/>
              <a:gd name="connsiteY34" fmla="*/ 3985213 h 8346397"/>
              <a:gd name="connsiteX35" fmla="*/ 3346697 w 4224302"/>
              <a:gd name="connsiteY35" fmla="*/ 3961401 h 8346397"/>
              <a:gd name="connsiteX36" fmla="*/ 3291928 w 4224302"/>
              <a:gd name="connsiteY36" fmla="*/ 3959020 h 8346397"/>
              <a:gd name="connsiteX37" fmla="*/ 3263352 w 4224302"/>
              <a:gd name="connsiteY37" fmla="*/ 3978070 h 8346397"/>
              <a:gd name="connsiteX38" fmla="*/ 3215727 w 4224302"/>
              <a:gd name="connsiteY38" fmla="*/ 3963782 h 8346397"/>
              <a:gd name="connsiteX39" fmla="*/ 3227633 w 4224302"/>
              <a:gd name="connsiteY39" fmla="*/ 3937588 h 8346397"/>
              <a:gd name="connsiteX40" fmla="*/ 3275259 w 4224302"/>
              <a:gd name="connsiteY40" fmla="*/ 3913776 h 8346397"/>
              <a:gd name="connsiteX41" fmla="*/ 3127621 w 4224302"/>
              <a:gd name="connsiteY41" fmla="*/ 3851863 h 8346397"/>
              <a:gd name="connsiteX42" fmla="*/ 2996652 w 4224302"/>
              <a:gd name="connsiteY42" fmla="*/ 3739945 h 8346397"/>
              <a:gd name="connsiteX43" fmla="*/ 2591839 w 4224302"/>
              <a:gd name="connsiteY43" fmla="*/ 3354183 h 8346397"/>
              <a:gd name="connsiteX44" fmla="*/ 2468015 w 4224302"/>
              <a:gd name="connsiteY44" fmla="*/ 3049382 h 8346397"/>
              <a:gd name="connsiteX45" fmla="*/ 2432296 w 4224302"/>
              <a:gd name="connsiteY45" fmla="*/ 2961276 h 8346397"/>
              <a:gd name="connsiteX46" fmla="*/ 2387052 w 4224302"/>
              <a:gd name="connsiteY46" fmla="*/ 2954132 h 8346397"/>
              <a:gd name="connsiteX47" fmla="*/ 2365621 w 4224302"/>
              <a:gd name="connsiteY47" fmla="*/ 2958895 h 8346397"/>
              <a:gd name="connsiteX48" fmla="*/ 2315615 w 4224302"/>
              <a:gd name="connsiteY48" fmla="*/ 2896982 h 8346397"/>
              <a:gd name="connsiteX49" fmla="*/ 2234652 w 4224302"/>
              <a:gd name="connsiteY49" fmla="*/ 2880313 h 8346397"/>
              <a:gd name="connsiteX50" fmla="*/ 2182265 w 4224302"/>
              <a:gd name="connsiteY50" fmla="*/ 2811257 h 8346397"/>
              <a:gd name="connsiteX51" fmla="*/ 2115590 w 4224302"/>
              <a:gd name="connsiteY51" fmla="*/ 2727913 h 8346397"/>
              <a:gd name="connsiteX52" fmla="*/ 2091777 w 4224302"/>
              <a:gd name="connsiteY52" fmla="*/ 2670763 h 8346397"/>
              <a:gd name="connsiteX53" fmla="*/ 2006845 w 4224302"/>
              <a:gd name="connsiteY53" fmla="*/ 2527095 h 8346397"/>
              <a:gd name="connsiteX54" fmla="*/ 1953665 w 4224302"/>
              <a:gd name="connsiteY54" fmla="*/ 2451688 h 8346397"/>
              <a:gd name="connsiteX55" fmla="*/ 2006052 w 4224302"/>
              <a:gd name="connsiteY55" fmla="*/ 2337388 h 8346397"/>
              <a:gd name="connsiteX56" fmla="*/ 2072727 w 4224302"/>
              <a:gd name="connsiteY56" fmla="*/ 2256426 h 8346397"/>
              <a:gd name="connsiteX57" fmla="*/ 2056058 w 4224302"/>
              <a:gd name="connsiteY57" fmla="*/ 2223088 h 8346397"/>
              <a:gd name="connsiteX58" fmla="*/ 2067965 w 4224302"/>
              <a:gd name="connsiteY58" fmla="*/ 2130220 h 8346397"/>
              <a:gd name="connsiteX59" fmla="*/ 2137021 w 4224302"/>
              <a:gd name="connsiteY59" fmla="*/ 1992107 h 8346397"/>
              <a:gd name="connsiteX60" fmla="*/ 2165596 w 4224302"/>
              <a:gd name="connsiteY60" fmla="*/ 1944482 h 8346397"/>
              <a:gd name="connsiteX61" fmla="*/ 2203696 w 4224302"/>
              <a:gd name="connsiteY61" fmla="*/ 1937338 h 8346397"/>
              <a:gd name="connsiteX62" fmla="*/ 2198933 w 4224302"/>
              <a:gd name="connsiteY62" fmla="*/ 1906382 h 8346397"/>
              <a:gd name="connsiteX63" fmla="*/ 2406102 w 4224302"/>
              <a:gd name="connsiteY63" fmla="*/ 1782557 h 8346397"/>
              <a:gd name="connsiteX64" fmla="*/ 2494208 w 4224302"/>
              <a:gd name="connsiteY64" fmla="*/ 1715882 h 8346397"/>
              <a:gd name="connsiteX65" fmla="*/ 2513258 w 4224302"/>
              <a:gd name="connsiteY65" fmla="*/ 1630157 h 8346397"/>
              <a:gd name="connsiteX66" fmla="*/ 2522784 w 4224302"/>
              <a:gd name="connsiteY66" fmla="*/ 1584913 h 8346397"/>
              <a:gd name="connsiteX67" fmla="*/ 2577552 w 4224302"/>
              <a:gd name="connsiteY67" fmla="*/ 1527763 h 8346397"/>
              <a:gd name="connsiteX68" fmla="*/ 2606127 w 4224302"/>
              <a:gd name="connsiteY68" fmla="*/ 1499188 h 8346397"/>
              <a:gd name="connsiteX69" fmla="*/ 2634702 w 4224302"/>
              <a:gd name="connsiteY69" fmla="*/ 1492045 h 8346397"/>
              <a:gd name="connsiteX70" fmla="*/ 2672802 w 4224302"/>
              <a:gd name="connsiteY70" fmla="*/ 1368220 h 8346397"/>
              <a:gd name="connsiteX71" fmla="*/ 2806153 w 4224302"/>
              <a:gd name="connsiteY71" fmla="*/ 1334883 h 8346397"/>
              <a:gd name="connsiteX72" fmla="*/ 2944265 w 4224302"/>
              <a:gd name="connsiteY72" fmla="*/ 1325357 h 8346397"/>
              <a:gd name="connsiteX73" fmla="*/ 2968077 w 4224302"/>
              <a:gd name="connsiteY73" fmla="*/ 1206295 h 8346397"/>
              <a:gd name="connsiteX74" fmla="*/ 3049040 w 4224302"/>
              <a:gd name="connsiteY74" fmla="*/ 1169783 h 8346397"/>
              <a:gd name="connsiteX75" fmla="*/ 3153814 w 4224302"/>
              <a:gd name="connsiteY75" fmla="*/ 1125332 h 8346397"/>
              <a:gd name="connsiteX76" fmla="*/ 3225252 w 4224302"/>
              <a:gd name="connsiteY76" fmla="*/ 1049132 h 8346397"/>
              <a:gd name="connsiteX77" fmla="*/ 3310977 w 4224302"/>
              <a:gd name="connsiteY77" fmla="*/ 996745 h 8346397"/>
              <a:gd name="connsiteX78" fmla="*/ 3056977 w 4224302"/>
              <a:gd name="connsiteY78" fmla="*/ 982457 h 8346397"/>
              <a:gd name="connsiteX79" fmla="*/ 2958552 w 4224302"/>
              <a:gd name="connsiteY79" fmla="*/ 976107 h 8346397"/>
              <a:gd name="connsiteX80" fmla="*/ 2926802 w 4224302"/>
              <a:gd name="connsiteY80" fmla="*/ 906257 h 8346397"/>
              <a:gd name="connsiteX81" fmla="*/ 2866477 w 4224302"/>
              <a:gd name="connsiteY81" fmla="*/ 893559 h 8346397"/>
              <a:gd name="connsiteX82" fmla="*/ 2799802 w 4224302"/>
              <a:gd name="connsiteY82" fmla="*/ 874507 h 8346397"/>
              <a:gd name="connsiteX83" fmla="*/ 2761702 w 4224302"/>
              <a:gd name="connsiteY83" fmla="*/ 807832 h 8346397"/>
              <a:gd name="connsiteX84" fmla="*/ 2609302 w 4224302"/>
              <a:gd name="connsiteY84" fmla="*/ 760207 h 8346397"/>
              <a:gd name="connsiteX85" fmla="*/ 2580727 w 4224302"/>
              <a:gd name="connsiteY85" fmla="*/ 604632 h 8346397"/>
              <a:gd name="connsiteX86" fmla="*/ 2526752 w 4224302"/>
              <a:gd name="connsiteY86" fmla="*/ 531609 h 8346397"/>
              <a:gd name="connsiteX87" fmla="*/ 2596602 w 4224302"/>
              <a:gd name="connsiteY87" fmla="*/ 407782 h 8346397"/>
              <a:gd name="connsiteX88" fmla="*/ 2629939 w 4224302"/>
              <a:gd name="connsiteY88" fmla="*/ 310947 h 8346397"/>
              <a:gd name="connsiteX89" fmla="*/ 2517227 w 4224302"/>
              <a:gd name="connsiteY89" fmla="*/ 239507 h 8346397"/>
              <a:gd name="connsiteX90" fmla="*/ 2402927 w 4224302"/>
              <a:gd name="connsiteY90" fmla="*/ 271257 h 8346397"/>
              <a:gd name="connsiteX91" fmla="*/ 2275927 w 4224302"/>
              <a:gd name="connsiteY91" fmla="*/ 198232 h 8346397"/>
              <a:gd name="connsiteX92" fmla="*/ 2133052 w 4224302"/>
              <a:gd name="connsiteY92" fmla="*/ 233157 h 8346397"/>
              <a:gd name="connsiteX93" fmla="*/ 1913977 w 4224302"/>
              <a:gd name="connsiteY93" fmla="*/ 36309 h 8346397"/>
              <a:gd name="connsiteX94" fmla="*/ 1777452 w 4224302"/>
              <a:gd name="connsiteY94" fmla="*/ 13289 h 8346397"/>
              <a:gd name="connsiteX95" fmla="*/ 1703633 w 4224302"/>
              <a:gd name="connsiteY95" fmla="*/ 41864 h 8346397"/>
              <a:gd name="connsiteX96" fmla="*/ 1615527 w 4224302"/>
              <a:gd name="connsiteY96" fmla="*/ 75203 h 8346397"/>
              <a:gd name="connsiteX97" fmla="*/ 1515515 w 4224302"/>
              <a:gd name="connsiteY97" fmla="*/ 129971 h 8346397"/>
              <a:gd name="connsiteX98" fmla="*/ 1525040 w 4224302"/>
              <a:gd name="connsiteY98" fmla="*/ 194264 h 8346397"/>
              <a:gd name="connsiteX99" fmla="*/ 1505990 w 4224302"/>
              <a:gd name="connsiteY99" fmla="*/ 251415 h 8346397"/>
              <a:gd name="connsiteX100" fmla="*/ 1413121 w 4224302"/>
              <a:gd name="connsiteY100" fmla="*/ 270464 h 8346397"/>
              <a:gd name="connsiteX101" fmla="*/ 1339302 w 4224302"/>
              <a:gd name="connsiteY101" fmla="*/ 306184 h 8346397"/>
              <a:gd name="connsiteX102" fmla="*/ 1260721 w 4224302"/>
              <a:gd name="connsiteY102" fmla="*/ 346665 h 8346397"/>
              <a:gd name="connsiteX103" fmla="*/ 1191665 w 4224302"/>
              <a:gd name="connsiteY103" fmla="*/ 272847 h 8346397"/>
              <a:gd name="connsiteX104" fmla="*/ 1082127 w 4224302"/>
              <a:gd name="connsiteY104" fmla="*/ 353809 h 8346397"/>
              <a:gd name="connsiteX105" fmla="*/ 1020215 w 4224302"/>
              <a:gd name="connsiteY105" fmla="*/ 420484 h 8346397"/>
              <a:gd name="connsiteX106" fmla="*/ 858290 w 4224302"/>
              <a:gd name="connsiteY106" fmla="*/ 301422 h 8346397"/>
              <a:gd name="connsiteX107" fmla="*/ 796377 w 4224302"/>
              <a:gd name="connsiteY107" fmla="*/ 406196 h 8346397"/>
              <a:gd name="connsiteX108" fmla="*/ 755896 w 4224302"/>
              <a:gd name="connsiteY108" fmla="*/ 341903 h 8346397"/>
              <a:gd name="connsiteX109" fmla="*/ 689221 w 4224302"/>
              <a:gd name="connsiteY109" fmla="*/ 270465 h 8346397"/>
              <a:gd name="connsiteX110" fmla="*/ 667790 w 4224302"/>
              <a:gd name="connsiteY110" fmla="*/ 313328 h 8346397"/>
              <a:gd name="connsiteX111" fmla="*/ 620165 w 4224302"/>
              <a:gd name="connsiteY111" fmla="*/ 382384 h 8346397"/>
              <a:gd name="connsiteX112" fmla="*/ 589208 w 4224302"/>
              <a:gd name="connsiteY112" fmla="*/ 396672 h 8346397"/>
              <a:gd name="connsiteX113" fmla="*/ 498721 w 4224302"/>
              <a:gd name="connsiteY113" fmla="*/ 482397 h 8346397"/>
              <a:gd name="connsiteX114" fmla="*/ 396327 w 4224302"/>
              <a:gd name="connsiteY114" fmla="*/ 380003 h 8346397"/>
              <a:gd name="connsiteX115" fmla="*/ 243927 w 4224302"/>
              <a:gd name="connsiteY115" fmla="*/ 294278 h 8346397"/>
              <a:gd name="connsiteX116" fmla="*/ 174871 w 4224302"/>
              <a:gd name="connsiteY116" fmla="*/ 327615 h 8346397"/>
              <a:gd name="connsiteX117" fmla="*/ 127246 w 4224302"/>
              <a:gd name="connsiteY117" fmla="*/ 410959 h 8346397"/>
              <a:gd name="connsiteX118" fmla="*/ 43902 w 4224302"/>
              <a:gd name="connsiteY118" fmla="*/ 472872 h 8346397"/>
              <a:gd name="connsiteX119" fmla="*/ 8183 w 4224302"/>
              <a:gd name="connsiteY119" fmla="*/ 484778 h 8346397"/>
              <a:gd name="connsiteX120" fmla="*/ 198683 w 4224302"/>
              <a:gd name="connsiteY120" fmla="*/ 689565 h 8346397"/>
              <a:gd name="connsiteX121" fmla="*/ 265359 w 4224302"/>
              <a:gd name="connsiteY121" fmla="*/ 706234 h 8346397"/>
              <a:gd name="connsiteX122" fmla="*/ 298697 w 4224302"/>
              <a:gd name="connsiteY122" fmla="*/ 730047 h 8346397"/>
              <a:gd name="connsiteX123" fmla="*/ 296315 w 4224302"/>
              <a:gd name="connsiteY123" fmla="*/ 901496 h 8346397"/>
              <a:gd name="connsiteX124" fmla="*/ 362990 w 4224302"/>
              <a:gd name="connsiteY124" fmla="*/ 906259 h 8346397"/>
              <a:gd name="connsiteX125" fmla="*/ 401090 w 4224302"/>
              <a:gd name="connsiteY125" fmla="*/ 856253 h 8346397"/>
              <a:gd name="connsiteX126" fmla="*/ 482052 w 4224302"/>
              <a:gd name="connsiteY126" fmla="*/ 894353 h 8346397"/>
              <a:gd name="connsiteX127" fmla="*/ 420140 w 4224302"/>
              <a:gd name="connsiteY127" fmla="*/ 1039609 h 8346397"/>
              <a:gd name="connsiteX128" fmla="*/ 434427 w 4224302"/>
              <a:gd name="connsiteY128" fmla="*/ 1087234 h 8346397"/>
              <a:gd name="connsiteX129" fmla="*/ 379658 w 4224302"/>
              <a:gd name="connsiteY129" fmla="*/ 1139622 h 8346397"/>
              <a:gd name="connsiteX130" fmla="*/ 415377 w 4224302"/>
              <a:gd name="connsiteY130" fmla="*/ 1168196 h 8346397"/>
              <a:gd name="connsiteX131" fmla="*/ 486815 w 4224302"/>
              <a:gd name="connsiteY131" fmla="*/ 1256303 h 8346397"/>
              <a:gd name="connsiteX132" fmla="*/ 527296 w 4224302"/>
              <a:gd name="connsiteY132" fmla="*/ 1344409 h 8346397"/>
              <a:gd name="connsiteX133" fmla="*/ 636833 w 4224302"/>
              <a:gd name="connsiteY133" fmla="*/ 1396797 h 8346397"/>
              <a:gd name="connsiteX134" fmla="*/ 746371 w 4224302"/>
              <a:gd name="connsiteY134" fmla="*/ 1420609 h 8346397"/>
              <a:gd name="connsiteX135" fmla="*/ 829715 w 4224302"/>
              <a:gd name="connsiteY135" fmla="*/ 1468234 h 8346397"/>
              <a:gd name="connsiteX136" fmla="*/ 913058 w 4224302"/>
              <a:gd name="connsiteY136" fmla="*/ 1442040 h 8346397"/>
              <a:gd name="connsiteX137" fmla="*/ 994021 w 4224302"/>
              <a:gd name="connsiteY137" fmla="*/ 1368222 h 8346397"/>
              <a:gd name="connsiteX138" fmla="*/ 1103558 w 4224302"/>
              <a:gd name="connsiteY138" fmla="*/ 1351553 h 8346397"/>
              <a:gd name="connsiteX139" fmla="*/ 1170233 w 4224302"/>
              <a:gd name="connsiteY139" fmla="*/ 1356315 h 8346397"/>
              <a:gd name="connsiteX140" fmla="*/ 1329777 w 4224302"/>
              <a:gd name="connsiteY140" fmla="*/ 1465853 h 8346397"/>
              <a:gd name="connsiteX141" fmla="*/ 1389308 w 4224302"/>
              <a:gd name="connsiteY141" fmla="*/ 1494428 h 8346397"/>
              <a:gd name="connsiteX142" fmla="*/ 1260721 w 4224302"/>
              <a:gd name="connsiteY142" fmla="*/ 1596822 h 8346397"/>
              <a:gd name="connsiteX143" fmla="*/ 1263102 w 4224302"/>
              <a:gd name="connsiteY143" fmla="*/ 1661115 h 8346397"/>
              <a:gd name="connsiteX144" fmla="*/ 1425027 w 4224302"/>
              <a:gd name="connsiteY144" fmla="*/ 1613490 h 8346397"/>
              <a:gd name="connsiteX145" fmla="*/ 1386927 w 4224302"/>
              <a:gd name="connsiteY145" fmla="*/ 1677784 h 8346397"/>
              <a:gd name="connsiteX146" fmla="*/ 1405977 w 4224302"/>
              <a:gd name="connsiteY146" fmla="*/ 1751603 h 8346397"/>
              <a:gd name="connsiteX147" fmla="*/ 1517896 w 4224302"/>
              <a:gd name="connsiteY147" fmla="*/ 1787322 h 8346397"/>
              <a:gd name="connsiteX148" fmla="*/ 1591715 w 4224302"/>
              <a:gd name="connsiteY148" fmla="*/ 1803990 h 8346397"/>
              <a:gd name="connsiteX149" fmla="*/ 1501227 w 4224302"/>
              <a:gd name="connsiteY149" fmla="*/ 1934959 h 8346397"/>
              <a:gd name="connsiteX150" fmla="*/ 1494083 w 4224302"/>
              <a:gd name="connsiteY150" fmla="*/ 1984965 h 8346397"/>
              <a:gd name="connsiteX151" fmla="*/ 1422646 w 4224302"/>
              <a:gd name="connsiteY151" fmla="*/ 2020684 h 8346397"/>
              <a:gd name="connsiteX152" fmla="*/ 1391690 w 4224302"/>
              <a:gd name="connsiteY152" fmla="*/ 2082597 h 8346397"/>
              <a:gd name="connsiteX153" fmla="*/ 1260721 w 4224302"/>
              <a:gd name="connsiteY153" fmla="*/ 2056403 h 8346397"/>
              <a:gd name="connsiteX154" fmla="*/ 1139277 w 4224302"/>
              <a:gd name="connsiteY154" fmla="*/ 2056402 h 8346397"/>
              <a:gd name="connsiteX155" fmla="*/ 1072602 w 4224302"/>
              <a:gd name="connsiteY155" fmla="*/ 2084978 h 8346397"/>
              <a:gd name="connsiteX156" fmla="*/ 1065458 w 4224302"/>
              <a:gd name="connsiteY156" fmla="*/ 2184990 h 8346397"/>
              <a:gd name="connsiteX157" fmla="*/ 977352 w 4224302"/>
              <a:gd name="connsiteY157" fmla="*/ 2273097 h 8346397"/>
              <a:gd name="connsiteX158" fmla="*/ 1120227 w 4224302"/>
              <a:gd name="connsiteY158" fmla="*/ 2335009 h 8346397"/>
              <a:gd name="connsiteX159" fmla="*/ 1170234 w 4224302"/>
              <a:gd name="connsiteY159" fmla="*/ 2370727 h 8346397"/>
              <a:gd name="connsiteX160" fmla="*/ 1222621 w 4224302"/>
              <a:gd name="connsiteY160" fmla="*/ 2387397 h 8346397"/>
              <a:gd name="connsiteX161" fmla="*/ 1272627 w 4224302"/>
              <a:gd name="connsiteY161" fmla="*/ 2437403 h 8346397"/>
              <a:gd name="connsiteX162" fmla="*/ 1329777 w 4224302"/>
              <a:gd name="connsiteY162" fmla="*/ 2458834 h 8346397"/>
              <a:gd name="connsiteX163" fmla="*/ 1422646 w 4224302"/>
              <a:gd name="connsiteY163" fmla="*/ 2535034 h 8346397"/>
              <a:gd name="connsiteX164" fmla="*/ 1508371 w 4224302"/>
              <a:gd name="connsiteY164" fmla="*/ 2568373 h 8346397"/>
              <a:gd name="connsiteX165" fmla="*/ 1641721 w 4224302"/>
              <a:gd name="connsiteY165" fmla="*/ 2716009 h 8346397"/>
              <a:gd name="connsiteX166" fmla="*/ 1725065 w 4224302"/>
              <a:gd name="connsiteY166" fmla="*/ 2870790 h 8346397"/>
              <a:gd name="connsiteX167" fmla="*/ 1850477 w 4224302"/>
              <a:gd name="connsiteY167" fmla="*/ 2931907 h 8346397"/>
              <a:gd name="connsiteX168" fmla="*/ 1896514 w 4224302"/>
              <a:gd name="connsiteY168" fmla="*/ 2977947 h 8346397"/>
              <a:gd name="connsiteX169" fmla="*/ 1927471 w 4224302"/>
              <a:gd name="connsiteY169" fmla="*/ 3082722 h 8346397"/>
              <a:gd name="connsiteX170" fmla="*/ 1989383 w 4224302"/>
              <a:gd name="connsiteY170" fmla="*/ 3185115 h 8346397"/>
              <a:gd name="connsiteX171" fmla="*/ 2051296 w 4224302"/>
              <a:gd name="connsiteY171" fmla="*/ 3223215 h 8346397"/>
              <a:gd name="connsiteX172" fmla="*/ 2182265 w 4224302"/>
              <a:gd name="connsiteY172" fmla="*/ 3370853 h 8346397"/>
              <a:gd name="connsiteX173" fmla="*/ 2325139 w 4224302"/>
              <a:gd name="connsiteY173" fmla="*/ 3447053 h 8346397"/>
              <a:gd name="connsiteX174" fmla="*/ 2384671 w 4224302"/>
              <a:gd name="connsiteY174" fmla="*/ 3532778 h 8346397"/>
              <a:gd name="connsiteX175" fmla="*/ 2432296 w 4224302"/>
              <a:gd name="connsiteY175" fmla="*/ 3599453 h 8346397"/>
              <a:gd name="connsiteX176" fmla="*/ 2479921 w 4224302"/>
              <a:gd name="connsiteY176" fmla="*/ 3589929 h 8346397"/>
              <a:gd name="connsiteX177" fmla="*/ 2484683 w 4224302"/>
              <a:gd name="connsiteY177" fmla="*/ 3742328 h 8346397"/>
              <a:gd name="connsiteX178" fmla="*/ 2537071 w 4224302"/>
              <a:gd name="connsiteY178" fmla="*/ 3835197 h 8346397"/>
              <a:gd name="connsiteX179" fmla="*/ 2529927 w 4224302"/>
              <a:gd name="connsiteY179" fmla="*/ 3873297 h 8346397"/>
              <a:gd name="connsiteX180" fmla="*/ 2598983 w 4224302"/>
              <a:gd name="connsiteY180" fmla="*/ 3909015 h 8346397"/>
              <a:gd name="connsiteX181" fmla="*/ 2656133 w 4224302"/>
              <a:gd name="connsiteY181" fmla="*/ 3854247 h 8346397"/>
              <a:gd name="connsiteX182" fmla="*/ 2689471 w 4224302"/>
              <a:gd name="connsiteY182" fmla="*/ 3937590 h 8346397"/>
              <a:gd name="connsiteX183" fmla="*/ 2734715 w 4224302"/>
              <a:gd name="connsiteY183" fmla="*/ 3982834 h 8346397"/>
              <a:gd name="connsiteX184" fmla="*/ 2808533 w 4224302"/>
              <a:gd name="connsiteY184" fmla="*/ 4006647 h 8346397"/>
              <a:gd name="connsiteX185" fmla="*/ 2860921 w 4224302"/>
              <a:gd name="connsiteY185" fmla="*/ 4075703 h 8346397"/>
              <a:gd name="connsiteX186" fmla="*/ 2946646 w 4224302"/>
              <a:gd name="connsiteY186" fmla="*/ 4130472 h 8346397"/>
              <a:gd name="connsiteX187" fmla="*/ 2999033 w 4224302"/>
              <a:gd name="connsiteY187" fmla="*/ 4163809 h 8346397"/>
              <a:gd name="connsiteX188" fmla="*/ 2870446 w 4224302"/>
              <a:gd name="connsiteY188" fmla="*/ 4256678 h 8346397"/>
              <a:gd name="connsiteX189" fmla="*/ 2868064 w 4224302"/>
              <a:gd name="connsiteY189" fmla="*/ 4311446 h 8346397"/>
              <a:gd name="connsiteX190" fmla="*/ 2970458 w 4224302"/>
              <a:gd name="connsiteY190" fmla="*/ 4428128 h 8346397"/>
              <a:gd name="connsiteX191" fmla="*/ 3065708 w 4224302"/>
              <a:gd name="connsiteY191" fmla="*/ 4490040 h 8346397"/>
              <a:gd name="connsiteX192" fmla="*/ 3096665 w 4224302"/>
              <a:gd name="connsiteY192" fmla="*/ 4528140 h 8346397"/>
              <a:gd name="connsiteX193" fmla="*/ 3082377 w 4224302"/>
              <a:gd name="connsiteY193" fmla="*/ 4609103 h 8346397"/>
              <a:gd name="connsiteX194" fmla="*/ 3077615 w 4224302"/>
              <a:gd name="connsiteY194" fmla="*/ 4692447 h 8346397"/>
              <a:gd name="connsiteX195" fmla="*/ 3034752 w 4224302"/>
              <a:gd name="connsiteY195" fmla="*/ 4701972 h 8346397"/>
              <a:gd name="connsiteX196" fmla="*/ 3008558 w 4224302"/>
              <a:gd name="connsiteY196" fmla="*/ 4718640 h 8346397"/>
              <a:gd name="connsiteX197" fmla="*/ 3053802 w 4224302"/>
              <a:gd name="connsiteY197" fmla="*/ 4795632 h 8346397"/>
              <a:gd name="connsiteX198" fmla="*/ 3037133 w 4224302"/>
              <a:gd name="connsiteY198" fmla="*/ 4868659 h 8346397"/>
              <a:gd name="connsiteX199" fmla="*/ 3020465 w 4224302"/>
              <a:gd name="connsiteY199" fmla="*/ 5004390 h 8346397"/>
              <a:gd name="connsiteX200" fmla="*/ 2982365 w 4224302"/>
              <a:gd name="connsiteY200" fmla="*/ 5044872 h 8346397"/>
              <a:gd name="connsiteX201" fmla="*/ 2965696 w 4224302"/>
              <a:gd name="connsiteY201" fmla="*/ 5166315 h 8346397"/>
              <a:gd name="connsiteX202" fmla="*/ 2937121 w 4224302"/>
              <a:gd name="connsiteY202" fmla="*/ 5285378 h 8346397"/>
              <a:gd name="connsiteX203" fmla="*/ 2989508 w 4224302"/>
              <a:gd name="connsiteY203" fmla="*/ 5302047 h 8346397"/>
              <a:gd name="connsiteX204" fmla="*/ 2987127 w 4224302"/>
              <a:gd name="connsiteY204" fmla="*/ 5347290 h 8346397"/>
              <a:gd name="connsiteX205" fmla="*/ 2984746 w 4224302"/>
              <a:gd name="connsiteY205" fmla="*/ 5402059 h 8346397"/>
              <a:gd name="connsiteX206" fmla="*/ 3041896 w 4224302"/>
              <a:gd name="connsiteY206" fmla="*/ 5471115 h 8346397"/>
              <a:gd name="connsiteX207" fmla="*/ 3089521 w 4224302"/>
              <a:gd name="connsiteY207" fmla="*/ 5597322 h 8346397"/>
              <a:gd name="connsiteX208" fmla="*/ 2996652 w 4224302"/>
              <a:gd name="connsiteY208" fmla="*/ 5887834 h 8346397"/>
              <a:gd name="connsiteX209" fmla="*/ 3018083 w 4224302"/>
              <a:gd name="connsiteY209" fmla="*/ 5942603 h 8346397"/>
              <a:gd name="connsiteX210" fmla="*/ 3044277 w 4224302"/>
              <a:gd name="connsiteY210" fmla="*/ 5994990 h 8346397"/>
              <a:gd name="connsiteX211" fmla="*/ 3049040 w 4224302"/>
              <a:gd name="connsiteY211" fmla="*/ 6099765 h 8346397"/>
              <a:gd name="connsiteX212" fmla="*/ 3028402 w 4224302"/>
              <a:gd name="connsiteY212" fmla="*/ 6195807 h 8346397"/>
              <a:gd name="connsiteX213" fmla="*/ 2956170 w 4224302"/>
              <a:gd name="connsiteY213" fmla="*/ 6259310 h 8346397"/>
              <a:gd name="connsiteX214" fmla="*/ 2920452 w 4224302"/>
              <a:gd name="connsiteY214" fmla="*/ 6240259 h 8346397"/>
              <a:gd name="connsiteX215" fmla="*/ 2849015 w 4224302"/>
              <a:gd name="connsiteY215" fmla="*/ 6252165 h 8346397"/>
              <a:gd name="connsiteX216" fmla="*/ 2713283 w 4224302"/>
              <a:gd name="connsiteY216" fmla="*/ 6364084 h 8346397"/>
              <a:gd name="connsiteX217" fmla="*/ 2606127 w 4224302"/>
              <a:gd name="connsiteY217" fmla="*/ 6349797 h 8346397"/>
              <a:gd name="connsiteX218" fmla="*/ 2575171 w 4224302"/>
              <a:gd name="connsiteY218" fmla="*/ 6378372 h 8346397"/>
              <a:gd name="connsiteX219" fmla="*/ 2508495 w 4224302"/>
              <a:gd name="connsiteY219" fmla="*/ 6423614 h 8346397"/>
              <a:gd name="connsiteX220" fmla="*/ 2391815 w 4224302"/>
              <a:gd name="connsiteY220" fmla="*/ 6411709 h 8346397"/>
              <a:gd name="connsiteX221" fmla="*/ 2368002 w 4224302"/>
              <a:gd name="connsiteY221" fmla="*/ 6528390 h 8346397"/>
              <a:gd name="connsiteX222" fmla="*/ 2363240 w 4224302"/>
              <a:gd name="connsiteY222" fmla="*/ 6564109 h 8346397"/>
              <a:gd name="connsiteX223" fmla="*/ 2339428 w 4224302"/>
              <a:gd name="connsiteY223" fmla="*/ 6583159 h 8346397"/>
              <a:gd name="connsiteX224" fmla="*/ 2141783 w 4224302"/>
              <a:gd name="connsiteY224" fmla="*/ 6535534 h 8346397"/>
              <a:gd name="connsiteX225" fmla="*/ 2103683 w 4224302"/>
              <a:gd name="connsiteY225" fmla="*/ 6587922 h 8346397"/>
              <a:gd name="connsiteX226" fmla="*/ 2072727 w 4224302"/>
              <a:gd name="connsiteY226" fmla="*/ 6683172 h 8346397"/>
              <a:gd name="connsiteX227" fmla="*/ 2039389 w 4224302"/>
              <a:gd name="connsiteY227" fmla="*/ 6747465 h 8346397"/>
              <a:gd name="connsiteX228" fmla="*/ 2051296 w 4224302"/>
              <a:gd name="connsiteY228" fmla="*/ 6809378 h 8346397"/>
              <a:gd name="connsiteX229" fmla="*/ 2184646 w 4224302"/>
              <a:gd name="connsiteY229" fmla="*/ 6921297 h 8346397"/>
              <a:gd name="connsiteX230" fmla="*/ 2253702 w 4224302"/>
              <a:gd name="connsiteY230" fmla="*/ 6954634 h 8346397"/>
              <a:gd name="connsiteX231" fmla="*/ 2237033 w 4224302"/>
              <a:gd name="connsiteY231" fmla="*/ 6978447 h 8346397"/>
              <a:gd name="connsiteX232" fmla="*/ 2201315 w 4224302"/>
              <a:gd name="connsiteY232" fmla="*/ 6997497 h 8346397"/>
              <a:gd name="connsiteX233" fmla="*/ 2234652 w 4224302"/>
              <a:gd name="connsiteY233" fmla="*/ 7073697 h 8346397"/>
              <a:gd name="connsiteX234" fmla="*/ 2203696 w 4224302"/>
              <a:gd name="connsiteY234" fmla="*/ 7095128 h 8346397"/>
              <a:gd name="connsiteX235" fmla="*/ 2098921 w 4224302"/>
              <a:gd name="connsiteY235" fmla="*/ 7033215 h 8346397"/>
              <a:gd name="connsiteX236" fmla="*/ 2056058 w 4224302"/>
              <a:gd name="connsiteY236" fmla="*/ 7059409 h 8346397"/>
              <a:gd name="connsiteX237" fmla="*/ 1996527 w 4224302"/>
              <a:gd name="connsiteY237" fmla="*/ 6957015 h 8346397"/>
              <a:gd name="connsiteX238" fmla="*/ 1879846 w 4224302"/>
              <a:gd name="connsiteY238" fmla="*/ 6983209 h 8346397"/>
              <a:gd name="connsiteX239" fmla="*/ 1815552 w 4224302"/>
              <a:gd name="connsiteY239" fmla="*/ 6987972 h 8346397"/>
              <a:gd name="connsiteX240" fmla="*/ 1765546 w 4224302"/>
              <a:gd name="connsiteY240" fmla="*/ 6983210 h 8346397"/>
              <a:gd name="connsiteX241" fmla="*/ 1708396 w 4224302"/>
              <a:gd name="connsiteY241" fmla="*/ 7028453 h 8346397"/>
              <a:gd name="connsiteX242" fmla="*/ 1529802 w 4224302"/>
              <a:gd name="connsiteY242" fmla="*/ 6987972 h 8346397"/>
              <a:gd name="connsiteX243" fmla="*/ 1553614 w 4224302"/>
              <a:gd name="connsiteY243" fmla="*/ 7114178 h 8346397"/>
              <a:gd name="connsiteX244" fmla="*/ 1477415 w 4224302"/>
              <a:gd name="connsiteY244" fmla="*/ 7159422 h 8346397"/>
              <a:gd name="connsiteX245" fmla="*/ 1415502 w 4224302"/>
              <a:gd name="connsiteY245" fmla="*/ 7226096 h 8346397"/>
              <a:gd name="connsiteX246" fmla="*/ 1265483 w 4224302"/>
              <a:gd name="connsiteY246" fmla="*/ 7218953 h 8346397"/>
              <a:gd name="connsiteX247" fmla="*/ 1213096 w 4224302"/>
              <a:gd name="connsiteY247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106315 w 4224302"/>
              <a:gd name="connsiteY12" fmla="*/ 5347288 h 8346397"/>
              <a:gd name="connsiteX13" fmla="*/ 4056308 w 4224302"/>
              <a:gd name="connsiteY13" fmla="*/ 5321095 h 8346397"/>
              <a:gd name="connsiteX14" fmla="*/ 3990428 w 4224302"/>
              <a:gd name="connsiteY14" fmla="*/ 5034550 h 8346397"/>
              <a:gd name="connsiteX15" fmla="*/ 3922959 w 4224302"/>
              <a:gd name="connsiteY15" fmla="*/ 4816270 h 8346397"/>
              <a:gd name="connsiteX16" fmla="*/ 3887241 w 4224302"/>
              <a:gd name="connsiteY16" fmla="*/ 4682920 h 8346397"/>
              <a:gd name="connsiteX17" fmla="*/ 3851522 w 4224302"/>
              <a:gd name="connsiteY17" fmla="*/ 4642438 h 8346397"/>
              <a:gd name="connsiteX18" fmla="*/ 3887241 w 4224302"/>
              <a:gd name="connsiteY18" fmla="*/ 4578145 h 8346397"/>
              <a:gd name="connsiteX19" fmla="*/ 3839615 w 4224302"/>
              <a:gd name="connsiteY19" fmla="*/ 4499563 h 8346397"/>
              <a:gd name="connsiteX20" fmla="*/ 3780084 w 4224302"/>
              <a:gd name="connsiteY20" fmla="*/ 4492420 h 8346397"/>
              <a:gd name="connsiteX21" fmla="*/ 3732459 w 4224302"/>
              <a:gd name="connsiteY21" fmla="*/ 4449557 h 8346397"/>
              <a:gd name="connsiteX22" fmla="*/ 3687216 w 4224302"/>
              <a:gd name="connsiteY22" fmla="*/ 4466226 h 8346397"/>
              <a:gd name="connsiteX23" fmla="*/ 3668166 w 4224302"/>
              <a:gd name="connsiteY23" fmla="*/ 4368595 h 8346397"/>
              <a:gd name="connsiteX24" fmla="*/ 3501478 w 4224302"/>
              <a:gd name="connsiteY24" fmla="*/ 4166188 h 8346397"/>
              <a:gd name="connsiteX25" fmla="*/ 3496716 w 4224302"/>
              <a:gd name="connsiteY25" fmla="*/ 4139995 h 8346397"/>
              <a:gd name="connsiteX26" fmla="*/ 3494334 w 4224302"/>
              <a:gd name="connsiteY26" fmla="*/ 4113801 h 8346397"/>
              <a:gd name="connsiteX27" fmla="*/ 3544341 w 4224302"/>
              <a:gd name="connsiteY27" fmla="*/ 4101895 h 8346397"/>
              <a:gd name="connsiteX28" fmla="*/ 3553866 w 4224302"/>
              <a:gd name="connsiteY28" fmla="*/ 4075701 h 8346397"/>
              <a:gd name="connsiteX29" fmla="*/ 3515766 w 4224302"/>
              <a:gd name="connsiteY29" fmla="*/ 4056651 h 8346397"/>
              <a:gd name="connsiteX30" fmla="*/ 3465759 w 4224302"/>
              <a:gd name="connsiteY30" fmla="*/ 4049507 h 8346397"/>
              <a:gd name="connsiteX31" fmla="*/ 3432422 w 4224302"/>
              <a:gd name="connsiteY31" fmla="*/ 4109038 h 8346397"/>
              <a:gd name="connsiteX32" fmla="*/ 3413372 w 4224302"/>
              <a:gd name="connsiteY32" fmla="*/ 4082845 h 8346397"/>
              <a:gd name="connsiteX33" fmla="*/ 3415752 w 4224302"/>
              <a:gd name="connsiteY33" fmla="*/ 4042363 h 8346397"/>
              <a:gd name="connsiteX34" fmla="*/ 3349078 w 4224302"/>
              <a:gd name="connsiteY34" fmla="*/ 4018551 h 8346397"/>
              <a:gd name="connsiteX35" fmla="*/ 3382416 w 4224302"/>
              <a:gd name="connsiteY35" fmla="*/ 3985213 h 8346397"/>
              <a:gd name="connsiteX36" fmla="*/ 3346697 w 4224302"/>
              <a:gd name="connsiteY36" fmla="*/ 3961401 h 8346397"/>
              <a:gd name="connsiteX37" fmla="*/ 3291928 w 4224302"/>
              <a:gd name="connsiteY37" fmla="*/ 3959020 h 8346397"/>
              <a:gd name="connsiteX38" fmla="*/ 3263352 w 4224302"/>
              <a:gd name="connsiteY38" fmla="*/ 3978070 h 8346397"/>
              <a:gd name="connsiteX39" fmla="*/ 3215727 w 4224302"/>
              <a:gd name="connsiteY39" fmla="*/ 3963782 h 8346397"/>
              <a:gd name="connsiteX40" fmla="*/ 3227633 w 4224302"/>
              <a:gd name="connsiteY40" fmla="*/ 3937588 h 8346397"/>
              <a:gd name="connsiteX41" fmla="*/ 3275259 w 4224302"/>
              <a:gd name="connsiteY41" fmla="*/ 3913776 h 8346397"/>
              <a:gd name="connsiteX42" fmla="*/ 3127621 w 4224302"/>
              <a:gd name="connsiteY42" fmla="*/ 3851863 h 8346397"/>
              <a:gd name="connsiteX43" fmla="*/ 2996652 w 4224302"/>
              <a:gd name="connsiteY43" fmla="*/ 3739945 h 8346397"/>
              <a:gd name="connsiteX44" fmla="*/ 2591839 w 4224302"/>
              <a:gd name="connsiteY44" fmla="*/ 3354183 h 8346397"/>
              <a:gd name="connsiteX45" fmla="*/ 2468015 w 4224302"/>
              <a:gd name="connsiteY45" fmla="*/ 3049382 h 8346397"/>
              <a:gd name="connsiteX46" fmla="*/ 2432296 w 4224302"/>
              <a:gd name="connsiteY46" fmla="*/ 2961276 h 8346397"/>
              <a:gd name="connsiteX47" fmla="*/ 2387052 w 4224302"/>
              <a:gd name="connsiteY47" fmla="*/ 2954132 h 8346397"/>
              <a:gd name="connsiteX48" fmla="*/ 2365621 w 4224302"/>
              <a:gd name="connsiteY48" fmla="*/ 2958895 h 8346397"/>
              <a:gd name="connsiteX49" fmla="*/ 2315615 w 4224302"/>
              <a:gd name="connsiteY49" fmla="*/ 2896982 h 8346397"/>
              <a:gd name="connsiteX50" fmla="*/ 2234652 w 4224302"/>
              <a:gd name="connsiteY50" fmla="*/ 2880313 h 8346397"/>
              <a:gd name="connsiteX51" fmla="*/ 2182265 w 4224302"/>
              <a:gd name="connsiteY51" fmla="*/ 2811257 h 8346397"/>
              <a:gd name="connsiteX52" fmla="*/ 2115590 w 4224302"/>
              <a:gd name="connsiteY52" fmla="*/ 2727913 h 8346397"/>
              <a:gd name="connsiteX53" fmla="*/ 2091777 w 4224302"/>
              <a:gd name="connsiteY53" fmla="*/ 2670763 h 8346397"/>
              <a:gd name="connsiteX54" fmla="*/ 2006845 w 4224302"/>
              <a:gd name="connsiteY54" fmla="*/ 2527095 h 8346397"/>
              <a:gd name="connsiteX55" fmla="*/ 1953665 w 4224302"/>
              <a:gd name="connsiteY55" fmla="*/ 2451688 h 8346397"/>
              <a:gd name="connsiteX56" fmla="*/ 2006052 w 4224302"/>
              <a:gd name="connsiteY56" fmla="*/ 2337388 h 8346397"/>
              <a:gd name="connsiteX57" fmla="*/ 2072727 w 4224302"/>
              <a:gd name="connsiteY57" fmla="*/ 2256426 h 8346397"/>
              <a:gd name="connsiteX58" fmla="*/ 2056058 w 4224302"/>
              <a:gd name="connsiteY58" fmla="*/ 2223088 h 8346397"/>
              <a:gd name="connsiteX59" fmla="*/ 2067965 w 4224302"/>
              <a:gd name="connsiteY59" fmla="*/ 2130220 h 8346397"/>
              <a:gd name="connsiteX60" fmla="*/ 2137021 w 4224302"/>
              <a:gd name="connsiteY60" fmla="*/ 1992107 h 8346397"/>
              <a:gd name="connsiteX61" fmla="*/ 2165596 w 4224302"/>
              <a:gd name="connsiteY61" fmla="*/ 1944482 h 8346397"/>
              <a:gd name="connsiteX62" fmla="*/ 2203696 w 4224302"/>
              <a:gd name="connsiteY62" fmla="*/ 1937338 h 8346397"/>
              <a:gd name="connsiteX63" fmla="*/ 2198933 w 4224302"/>
              <a:gd name="connsiteY63" fmla="*/ 1906382 h 8346397"/>
              <a:gd name="connsiteX64" fmla="*/ 2406102 w 4224302"/>
              <a:gd name="connsiteY64" fmla="*/ 1782557 h 8346397"/>
              <a:gd name="connsiteX65" fmla="*/ 2494208 w 4224302"/>
              <a:gd name="connsiteY65" fmla="*/ 1715882 h 8346397"/>
              <a:gd name="connsiteX66" fmla="*/ 2513258 w 4224302"/>
              <a:gd name="connsiteY66" fmla="*/ 1630157 h 8346397"/>
              <a:gd name="connsiteX67" fmla="*/ 2522784 w 4224302"/>
              <a:gd name="connsiteY67" fmla="*/ 1584913 h 8346397"/>
              <a:gd name="connsiteX68" fmla="*/ 2577552 w 4224302"/>
              <a:gd name="connsiteY68" fmla="*/ 1527763 h 8346397"/>
              <a:gd name="connsiteX69" fmla="*/ 2606127 w 4224302"/>
              <a:gd name="connsiteY69" fmla="*/ 1499188 h 8346397"/>
              <a:gd name="connsiteX70" fmla="*/ 2634702 w 4224302"/>
              <a:gd name="connsiteY70" fmla="*/ 1492045 h 8346397"/>
              <a:gd name="connsiteX71" fmla="*/ 2672802 w 4224302"/>
              <a:gd name="connsiteY71" fmla="*/ 1368220 h 8346397"/>
              <a:gd name="connsiteX72" fmla="*/ 2806153 w 4224302"/>
              <a:gd name="connsiteY72" fmla="*/ 1334883 h 8346397"/>
              <a:gd name="connsiteX73" fmla="*/ 2944265 w 4224302"/>
              <a:gd name="connsiteY73" fmla="*/ 1325357 h 8346397"/>
              <a:gd name="connsiteX74" fmla="*/ 2968077 w 4224302"/>
              <a:gd name="connsiteY74" fmla="*/ 1206295 h 8346397"/>
              <a:gd name="connsiteX75" fmla="*/ 3049040 w 4224302"/>
              <a:gd name="connsiteY75" fmla="*/ 1169783 h 8346397"/>
              <a:gd name="connsiteX76" fmla="*/ 3153814 w 4224302"/>
              <a:gd name="connsiteY76" fmla="*/ 1125332 h 8346397"/>
              <a:gd name="connsiteX77" fmla="*/ 3225252 w 4224302"/>
              <a:gd name="connsiteY77" fmla="*/ 1049132 h 8346397"/>
              <a:gd name="connsiteX78" fmla="*/ 3310977 w 4224302"/>
              <a:gd name="connsiteY78" fmla="*/ 996745 h 8346397"/>
              <a:gd name="connsiteX79" fmla="*/ 3056977 w 4224302"/>
              <a:gd name="connsiteY79" fmla="*/ 982457 h 8346397"/>
              <a:gd name="connsiteX80" fmla="*/ 2958552 w 4224302"/>
              <a:gd name="connsiteY80" fmla="*/ 976107 h 8346397"/>
              <a:gd name="connsiteX81" fmla="*/ 2926802 w 4224302"/>
              <a:gd name="connsiteY81" fmla="*/ 906257 h 8346397"/>
              <a:gd name="connsiteX82" fmla="*/ 2866477 w 4224302"/>
              <a:gd name="connsiteY82" fmla="*/ 893559 h 8346397"/>
              <a:gd name="connsiteX83" fmla="*/ 2799802 w 4224302"/>
              <a:gd name="connsiteY83" fmla="*/ 874507 h 8346397"/>
              <a:gd name="connsiteX84" fmla="*/ 2761702 w 4224302"/>
              <a:gd name="connsiteY84" fmla="*/ 807832 h 8346397"/>
              <a:gd name="connsiteX85" fmla="*/ 2609302 w 4224302"/>
              <a:gd name="connsiteY85" fmla="*/ 760207 h 8346397"/>
              <a:gd name="connsiteX86" fmla="*/ 2580727 w 4224302"/>
              <a:gd name="connsiteY86" fmla="*/ 604632 h 8346397"/>
              <a:gd name="connsiteX87" fmla="*/ 2526752 w 4224302"/>
              <a:gd name="connsiteY87" fmla="*/ 531609 h 8346397"/>
              <a:gd name="connsiteX88" fmla="*/ 2596602 w 4224302"/>
              <a:gd name="connsiteY88" fmla="*/ 407782 h 8346397"/>
              <a:gd name="connsiteX89" fmla="*/ 2629939 w 4224302"/>
              <a:gd name="connsiteY89" fmla="*/ 310947 h 8346397"/>
              <a:gd name="connsiteX90" fmla="*/ 2517227 w 4224302"/>
              <a:gd name="connsiteY90" fmla="*/ 239507 h 8346397"/>
              <a:gd name="connsiteX91" fmla="*/ 2402927 w 4224302"/>
              <a:gd name="connsiteY91" fmla="*/ 271257 h 8346397"/>
              <a:gd name="connsiteX92" fmla="*/ 2275927 w 4224302"/>
              <a:gd name="connsiteY92" fmla="*/ 198232 h 8346397"/>
              <a:gd name="connsiteX93" fmla="*/ 2133052 w 4224302"/>
              <a:gd name="connsiteY93" fmla="*/ 233157 h 8346397"/>
              <a:gd name="connsiteX94" fmla="*/ 1913977 w 4224302"/>
              <a:gd name="connsiteY94" fmla="*/ 36309 h 8346397"/>
              <a:gd name="connsiteX95" fmla="*/ 1777452 w 4224302"/>
              <a:gd name="connsiteY95" fmla="*/ 13289 h 8346397"/>
              <a:gd name="connsiteX96" fmla="*/ 1703633 w 4224302"/>
              <a:gd name="connsiteY96" fmla="*/ 41864 h 8346397"/>
              <a:gd name="connsiteX97" fmla="*/ 1615527 w 4224302"/>
              <a:gd name="connsiteY97" fmla="*/ 75203 h 8346397"/>
              <a:gd name="connsiteX98" fmla="*/ 1515515 w 4224302"/>
              <a:gd name="connsiteY98" fmla="*/ 129971 h 8346397"/>
              <a:gd name="connsiteX99" fmla="*/ 1525040 w 4224302"/>
              <a:gd name="connsiteY99" fmla="*/ 194264 h 8346397"/>
              <a:gd name="connsiteX100" fmla="*/ 1505990 w 4224302"/>
              <a:gd name="connsiteY100" fmla="*/ 251415 h 8346397"/>
              <a:gd name="connsiteX101" fmla="*/ 1413121 w 4224302"/>
              <a:gd name="connsiteY101" fmla="*/ 270464 h 8346397"/>
              <a:gd name="connsiteX102" fmla="*/ 1339302 w 4224302"/>
              <a:gd name="connsiteY102" fmla="*/ 306184 h 8346397"/>
              <a:gd name="connsiteX103" fmla="*/ 1260721 w 4224302"/>
              <a:gd name="connsiteY103" fmla="*/ 346665 h 8346397"/>
              <a:gd name="connsiteX104" fmla="*/ 1191665 w 4224302"/>
              <a:gd name="connsiteY104" fmla="*/ 272847 h 8346397"/>
              <a:gd name="connsiteX105" fmla="*/ 1082127 w 4224302"/>
              <a:gd name="connsiteY105" fmla="*/ 353809 h 8346397"/>
              <a:gd name="connsiteX106" fmla="*/ 1020215 w 4224302"/>
              <a:gd name="connsiteY106" fmla="*/ 420484 h 8346397"/>
              <a:gd name="connsiteX107" fmla="*/ 858290 w 4224302"/>
              <a:gd name="connsiteY107" fmla="*/ 301422 h 8346397"/>
              <a:gd name="connsiteX108" fmla="*/ 796377 w 4224302"/>
              <a:gd name="connsiteY108" fmla="*/ 406196 h 8346397"/>
              <a:gd name="connsiteX109" fmla="*/ 755896 w 4224302"/>
              <a:gd name="connsiteY109" fmla="*/ 341903 h 8346397"/>
              <a:gd name="connsiteX110" fmla="*/ 689221 w 4224302"/>
              <a:gd name="connsiteY110" fmla="*/ 270465 h 8346397"/>
              <a:gd name="connsiteX111" fmla="*/ 667790 w 4224302"/>
              <a:gd name="connsiteY111" fmla="*/ 313328 h 8346397"/>
              <a:gd name="connsiteX112" fmla="*/ 620165 w 4224302"/>
              <a:gd name="connsiteY112" fmla="*/ 382384 h 8346397"/>
              <a:gd name="connsiteX113" fmla="*/ 589208 w 4224302"/>
              <a:gd name="connsiteY113" fmla="*/ 396672 h 8346397"/>
              <a:gd name="connsiteX114" fmla="*/ 498721 w 4224302"/>
              <a:gd name="connsiteY114" fmla="*/ 482397 h 8346397"/>
              <a:gd name="connsiteX115" fmla="*/ 396327 w 4224302"/>
              <a:gd name="connsiteY115" fmla="*/ 380003 h 8346397"/>
              <a:gd name="connsiteX116" fmla="*/ 243927 w 4224302"/>
              <a:gd name="connsiteY116" fmla="*/ 294278 h 8346397"/>
              <a:gd name="connsiteX117" fmla="*/ 174871 w 4224302"/>
              <a:gd name="connsiteY117" fmla="*/ 327615 h 8346397"/>
              <a:gd name="connsiteX118" fmla="*/ 127246 w 4224302"/>
              <a:gd name="connsiteY118" fmla="*/ 410959 h 8346397"/>
              <a:gd name="connsiteX119" fmla="*/ 43902 w 4224302"/>
              <a:gd name="connsiteY119" fmla="*/ 472872 h 8346397"/>
              <a:gd name="connsiteX120" fmla="*/ 8183 w 4224302"/>
              <a:gd name="connsiteY120" fmla="*/ 484778 h 8346397"/>
              <a:gd name="connsiteX121" fmla="*/ 198683 w 4224302"/>
              <a:gd name="connsiteY121" fmla="*/ 689565 h 8346397"/>
              <a:gd name="connsiteX122" fmla="*/ 265359 w 4224302"/>
              <a:gd name="connsiteY122" fmla="*/ 706234 h 8346397"/>
              <a:gd name="connsiteX123" fmla="*/ 298697 w 4224302"/>
              <a:gd name="connsiteY123" fmla="*/ 730047 h 8346397"/>
              <a:gd name="connsiteX124" fmla="*/ 296315 w 4224302"/>
              <a:gd name="connsiteY124" fmla="*/ 901496 h 8346397"/>
              <a:gd name="connsiteX125" fmla="*/ 362990 w 4224302"/>
              <a:gd name="connsiteY125" fmla="*/ 906259 h 8346397"/>
              <a:gd name="connsiteX126" fmla="*/ 401090 w 4224302"/>
              <a:gd name="connsiteY126" fmla="*/ 856253 h 8346397"/>
              <a:gd name="connsiteX127" fmla="*/ 482052 w 4224302"/>
              <a:gd name="connsiteY127" fmla="*/ 894353 h 8346397"/>
              <a:gd name="connsiteX128" fmla="*/ 420140 w 4224302"/>
              <a:gd name="connsiteY128" fmla="*/ 1039609 h 8346397"/>
              <a:gd name="connsiteX129" fmla="*/ 434427 w 4224302"/>
              <a:gd name="connsiteY129" fmla="*/ 1087234 h 8346397"/>
              <a:gd name="connsiteX130" fmla="*/ 379658 w 4224302"/>
              <a:gd name="connsiteY130" fmla="*/ 1139622 h 8346397"/>
              <a:gd name="connsiteX131" fmla="*/ 415377 w 4224302"/>
              <a:gd name="connsiteY131" fmla="*/ 1168196 h 8346397"/>
              <a:gd name="connsiteX132" fmla="*/ 486815 w 4224302"/>
              <a:gd name="connsiteY132" fmla="*/ 1256303 h 8346397"/>
              <a:gd name="connsiteX133" fmla="*/ 527296 w 4224302"/>
              <a:gd name="connsiteY133" fmla="*/ 1344409 h 8346397"/>
              <a:gd name="connsiteX134" fmla="*/ 636833 w 4224302"/>
              <a:gd name="connsiteY134" fmla="*/ 1396797 h 8346397"/>
              <a:gd name="connsiteX135" fmla="*/ 746371 w 4224302"/>
              <a:gd name="connsiteY135" fmla="*/ 1420609 h 8346397"/>
              <a:gd name="connsiteX136" fmla="*/ 829715 w 4224302"/>
              <a:gd name="connsiteY136" fmla="*/ 1468234 h 8346397"/>
              <a:gd name="connsiteX137" fmla="*/ 913058 w 4224302"/>
              <a:gd name="connsiteY137" fmla="*/ 1442040 h 8346397"/>
              <a:gd name="connsiteX138" fmla="*/ 994021 w 4224302"/>
              <a:gd name="connsiteY138" fmla="*/ 1368222 h 8346397"/>
              <a:gd name="connsiteX139" fmla="*/ 1103558 w 4224302"/>
              <a:gd name="connsiteY139" fmla="*/ 1351553 h 8346397"/>
              <a:gd name="connsiteX140" fmla="*/ 1170233 w 4224302"/>
              <a:gd name="connsiteY140" fmla="*/ 1356315 h 8346397"/>
              <a:gd name="connsiteX141" fmla="*/ 1329777 w 4224302"/>
              <a:gd name="connsiteY141" fmla="*/ 1465853 h 8346397"/>
              <a:gd name="connsiteX142" fmla="*/ 1389308 w 4224302"/>
              <a:gd name="connsiteY142" fmla="*/ 1494428 h 8346397"/>
              <a:gd name="connsiteX143" fmla="*/ 1260721 w 4224302"/>
              <a:gd name="connsiteY143" fmla="*/ 1596822 h 8346397"/>
              <a:gd name="connsiteX144" fmla="*/ 1263102 w 4224302"/>
              <a:gd name="connsiteY144" fmla="*/ 1661115 h 8346397"/>
              <a:gd name="connsiteX145" fmla="*/ 1425027 w 4224302"/>
              <a:gd name="connsiteY145" fmla="*/ 1613490 h 8346397"/>
              <a:gd name="connsiteX146" fmla="*/ 1386927 w 4224302"/>
              <a:gd name="connsiteY146" fmla="*/ 1677784 h 8346397"/>
              <a:gd name="connsiteX147" fmla="*/ 1405977 w 4224302"/>
              <a:gd name="connsiteY147" fmla="*/ 1751603 h 8346397"/>
              <a:gd name="connsiteX148" fmla="*/ 1517896 w 4224302"/>
              <a:gd name="connsiteY148" fmla="*/ 1787322 h 8346397"/>
              <a:gd name="connsiteX149" fmla="*/ 1591715 w 4224302"/>
              <a:gd name="connsiteY149" fmla="*/ 1803990 h 8346397"/>
              <a:gd name="connsiteX150" fmla="*/ 1501227 w 4224302"/>
              <a:gd name="connsiteY150" fmla="*/ 1934959 h 8346397"/>
              <a:gd name="connsiteX151" fmla="*/ 1494083 w 4224302"/>
              <a:gd name="connsiteY151" fmla="*/ 1984965 h 8346397"/>
              <a:gd name="connsiteX152" fmla="*/ 1422646 w 4224302"/>
              <a:gd name="connsiteY152" fmla="*/ 2020684 h 8346397"/>
              <a:gd name="connsiteX153" fmla="*/ 1391690 w 4224302"/>
              <a:gd name="connsiteY153" fmla="*/ 2082597 h 8346397"/>
              <a:gd name="connsiteX154" fmla="*/ 1260721 w 4224302"/>
              <a:gd name="connsiteY154" fmla="*/ 2056403 h 8346397"/>
              <a:gd name="connsiteX155" fmla="*/ 1139277 w 4224302"/>
              <a:gd name="connsiteY155" fmla="*/ 2056402 h 8346397"/>
              <a:gd name="connsiteX156" fmla="*/ 1072602 w 4224302"/>
              <a:gd name="connsiteY156" fmla="*/ 2084978 h 8346397"/>
              <a:gd name="connsiteX157" fmla="*/ 1065458 w 4224302"/>
              <a:gd name="connsiteY157" fmla="*/ 2184990 h 8346397"/>
              <a:gd name="connsiteX158" fmla="*/ 977352 w 4224302"/>
              <a:gd name="connsiteY158" fmla="*/ 2273097 h 8346397"/>
              <a:gd name="connsiteX159" fmla="*/ 1120227 w 4224302"/>
              <a:gd name="connsiteY159" fmla="*/ 2335009 h 8346397"/>
              <a:gd name="connsiteX160" fmla="*/ 1170234 w 4224302"/>
              <a:gd name="connsiteY160" fmla="*/ 2370727 h 8346397"/>
              <a:gd name="connsiteX161" fmla="*/ 1222621 w 4224302"/>
              <a:gd name="connsiteY161" fmla="*/ 2387397 h 8346397"/>
              <a:gd name="connsiteX162" fmla="*/ 1272627 w 4224302"/>
              <a:gd name="connsiteY162" fmla="*/ 2437403 h 8346397"/>
              <a:gd name="connsiteX163" fmla="*/ 1329777 w 4224302"/>
              <a:gd name="connsiteY163" fmla="*/ 2458834 h 8346397"/>
              <a:gd name="connsiteX164" fmla="*/ 1422646 w 4224302"/>
              <a:gd name="connsiteY164" fmla="*/ 2535034 h 8346397"/>
              <a:gd name="connsiteX165" fmla="*/ 1508371 w 4224302"/>
              <a:gd name="connsiteY165" fmla="*/ 2568373 h 8346397"/>
              <a:gd name="connsiteX166" fmla="*/ 1641721 w 4224302"/>
              <a:gd name="connsiteY166" fmla="*/ 2716009 h 8346397"/>
              <a:gd name="connsiteX167" fmla="*/ 1725065 w 4224302"/>
              <a:gd name="connsiteY167" fmla="*/ 2870790 h 8346397"/>
              <a:gd name="connsiteX168" fmla="*/ 1850477 w 4224302"/>
              <a:gd name="connsiteY168" fmla="*/ 2931907 h 8346397"/>
              <a:gd name="connsiteX169" fmla="*/ 1896514 w 4224302"/>
              <a:gd name="connsiteY169" fmla="*/ 2977947 h 8346397"/>
              <a:gd name="connsiteX170" fmla="*/ 1927471 w 4224302"/>
              <a:gd name="connsiteY170" fmla="*/ 3082722 h 8346397"/>
              <a:gd name="connsiteX171" fmla="*/ 1989383 w 4224302"/>
              <a:gd name="connsiteY171" fmla="*/ 3185115 h 8346397"/>
              <a:gd name="connsiteX172" fmla="*/ 2051296 w 4224302"/>
              <a:gd name="connsiteY172" fmla="*/ 3223215 h 8346397"/>
              <a:gd name="connsiteX173" fmla="*/ 2182265 w 4224302"/>
              <a:gd name="connsiteY173" fmla="*/ 3370853 h 8346397"/>
              <a:gd name="connsiteX174" fmla="*/ 2325139 w 4224302"/>
              <a:gd name="connsiteY174" fmla="*/ 3447053 h 8346397"/>
              <a:gd name="connsiteX175" fmla="*/ 2384671 w 4224302"/>
              <a:gd name="connsiteY175" fmla="*/ 3532778 h 8346397"/>
              <a:gd name="connsiteX176" fmla="*/ 2432296 w 4224302"/>
              <a:gd name="connsiteY176" fmla="*/ 3599453 h 8346397"/>
              <a:gd name="connsiteX177" fmla="*/ 2479921 w 4224302"/>
              <a:gd name="connsiteY177" fmla="*/ 3589929 h 8346397"/>
              <a:gd name="connsiteX178" fmla="*/ 2484683 w 4224302"/>
              <a:gd name="connsiteY178" fmla="*/ 3742328 h 8346397"/>
              <a:gd name="connsiteX179" fmla="*/ 2537071 w 4224302"/>
              <a:gd name="connsiteY179" fmla="*/ 3835197 h 8346397"/>
              <a:gd name="connsiteX180" fmla="*/ 2529927 w 4224302"/>
              <a:gd name="connsiteY180" fmla="*/ 3873297 h 8346397"/>
              <a:gd name="connsiteX181" fmla="*/ 2598983 w 4224302"/>
              <a:gd name="connsiteY181" fmla="*/ 3909015 h 8346397"/>
              <a:gd name="connsiteX182" fmla="*/ 2656133 w 4224302"/>
              <a:gd name="connsiteY182" fmla="*/ 3854247 h 8346397"/>
              <a:gd name="connsiteX183" fmla="*/ 2689471 w 4224302"/>
              <a:gd name="connsiteY183" fmla="*/ 3937590 h 8346397"/>
              <a:gd name="connsiteX184" fmla="*/ 2734715 w 4224302"/>
              <a:gd name="connsiteY184" fmla="*/ 3982834 h 8346397"/>
              <a:gd name="connsiteX185" fmla="*/ 2808533 w 4224302"/>
              <a:gd name="connsiteY185" fmla="*/ 4006647 h 8346397"/>
              <a:gd name="connsiteX186" fmla="*/ 2860921 w 4224302"/>
              <a:gd name="connsiteY186" fmla="*/ 4075703 h 8346397"/>
              <a:gd name="connsiteX187" fmla="*/ 2946646 w 4224302"/>
              <a:gd name="connsiteY187" fmla="*/ 4130472 h 8346397"/>
              <a:gd name="connsiteX188" fmla="*/ 2999033 w 4224302"/>
              <a:gd name="connsiteY188" fmla="*/ 4163809 h 8346397"/>
              <a:gd name="connsiteX189" fmla="*/ 2870446 w 4224302"/>
              <a:gd name="connsiteY189" fmla="*/ 4256678 h 8346397"/>
              <a:gd name="connsiteX190" fmla="*/ 2868064 w 4224302"/>
              <a:gd name="connsiteY190" fmla="*/ 4311446 h 8346397"/>
              <a:gd name="connsiteX191" fmla="*/ 2970458 w 4224302"/>
              <a:gd name="connsiteY191" fmla="*/ 4428128 h 8346397"/>
              <a:gd name="connsiteX192" fmla="*/ 3065708 w 4224302"/>
              <a:gd name="connsiteY192" fmla="*/ 4490040 h 8346397"/>
              <a:gd name="connsiteX193" fmla="*/ 3096665 w 4224302"/>
              <a:gd name="connsiteY193" fmla="*/ 4528140 h 8346397"/>
              <a:gd name="connsiteX194" fmla="*/ 3082377 w 4224302"/>
              <a:gd name="connsiteY194" fmla="*/ 4609103 h 8346397"/>
              <a:gd name="connsiteX195" fmla="*/ 3077615 w 4224302"/>
              <a:gd name="connsiteY195" fmla="*/ 4692447 h 8346397"/>
              <a:gd name="connsiteX196" fmla="*/ 3034752 w 4224302"/>
              <a:gd name="connsiteY196" fmla="*/ 4701972 h 8346397"/>
              <a:gd name="connsiteX197" fmla="*/ 3008558 w 4224302"/>
              <a:gd name="connsiteY197" fmla="*/ 4718640 h 8346397"/>
              <a:gd name="connsiteX198" fmla="*/ 3053802 w 4224302"/>
              <a:gd name="connsiteY198" fmla="*/ 4795632 h 8346397"/>
              <a:gd name="connsiteX199" fmla="*/ 3037133 w 4224302"/>
              <a:gd name="connsiteY199" fmla="*/ 4868659 h 8346397"/>
              <a:gd name="connsiteX200" fmla="*/ 3020465 w 4224302"/>
              <a:gd name="connsiteY200" fmla="*/ 5004390 h 8346397"/>
              <a:gd name="connsiteX201" fmla="*/ 2982365 w 4224302"/>
              <a:gd name="connsiteY201" fmla="*/ 5044872 h 8346397"/>
              <a:gd name="connsiteX202" fmla="*/ 2965696 w 4224302"/>
              <a:gd name="connsiteY202" fmla="*/ 5166315 h 8346397"/>
              <a:gd name="connsiteX203" fmla="*/ 2937121 w 4224302"/>
              <a:gd name="connsiteY203" fmla="*/ 5285378 h 8346397"/>
              <a:gd name="connsiteX204" fmla="*/ 2989508 w 4224302"/>
              <a:gd name="connsiteY204" fmla="*/ 5302047 h 8346397"/>
              <a:gd name="connsiteX205" fmla="*/ 2987127 w 4224302"/>
              <a:gd name="connsiteY205" fmla="*/ 5347290 h 8346397"/>
              <a:gd name="connsiteX206" fmla="*/ 2984746 w 4224302"/>
              <a:gd name="connsiteY206" fmla="*/ 5402059 h 8346397"/>
              <a:gd name="connsiteX207" fmla="*/ 3041896 w 4224302"/>
              <a:gd name="connsiteY207" fmla="*/ 5471115 h 8346397"/>
              <a:gd name="connsiteX208" fmla="*/ 3089521 w 4224302"/>
              <a:gd name="connsiteY208" fmla="*/ 5597322 h 8346397"/>
              <a:gd name="connsiteX209" fmla="*/ 2996652 w 4224302"/>
              <a:gd name="connsiteY209" fmla="*/ 5887834 h 8346397"/>
              <a:gd name="connsiteX210" fmla="*/ 3018083 w 4224302"/>
              <a:gd name="connsiteY210" fmla="*/ 5942603 h 8346397"/>
              <a:gd name="connsiteX211" fmla="*/ 3044277 w 4224302"/>
              <a:gd name="connsiteY211" fmla="*/ 5994990 h 8346397"/>
              <a:gd name="connsiteX212" fmla="*/ 3049040 w 4224302"/>
              <a:gd name="connsiteY212" fmla="*/ 6099765 h 8346397"/>
              <a:gd name="connsiteX213" fmla="*/ 3028402 w 4224302"/>
              <a:gd name="connsiteY213" fmla="*/ 6195807 h 8346397"/>
              <a:gd name="connsiteX214" fmla="*/ 2956170 w 4224302"/>
              <a:gd name="connsiteY214" fmla="*/ 6259310 h 8346397"/>
              <a:gd name="connsiteX215" fmla="*/ 2920452 w 4224302"/>
              <a:gd name="connsiteY215" fmla="*/ 6240259 h 8346397"/>
              <a:gd name="connsiteX216" fmla="*/ 2849015 w 4224302"/>
              <a:gd name="connsiteY216" fmla="*/ 6252165 h 8346397"/>
              <a:gd name="connsiteX217" fmla="*/ 2713283 w 4224302"/>
              <a:gd name="connsiteY217" fmla="*/ 6364084 h 8346397"/>
              <a:gd name="connsiteX218" fmla="*/ 2606127 w 4224302"/>
              <a:gd name="connsiteY218" fmla="*/ 6349797 h 8346397"/>
              <a:gd name="connsiteX219" fmla="*/ 2575171 w 4224302"/>
              <a:gd name="connsiteY219" fmla="*/ 6378372 h 8346397"/>
              <a:gd name="connsiteX220" fmla="*/ 2508495 w 4224302"/>
              <a:gd name="connsiteY220" fmla="*/ 6423614 h 8346397"/>
              <a:gd name="connsiteX221" fmla="*/ 2391815 w 4224302"/>
              <a:gd name="connsiteY221" fmla="*/ 6411709 h 8346397"/>
              <a:gd name="connsiteX222" fmla="*/ 2368002 w 4224302"/>
              <a:gd name="connsiteY222" fmla="*/ 6528390 h 8346397"/>
              <a:gd name="connsiteX223" fmla="*/ 2363240 w 4224302"/>
              <a:gd name="connsiteY223" fmla="*/ 6564109 h 8346397"/>
              <a:gd name="connsiteX224" fmla="*/ 2339428 w 4224302"/>
              <a:gd name="connsiteY224" fmla="*/ 6583159 h 8346397"/>
              <a:gd name="connsiteX225" fmla="*/ 2141783 w 4224302"/>
              <a:gd name="connsiteY225" fmla="*/ 6535534 h 8346397"/>
              <a:gd name="connsiteX226" fmla="*/ 2103683 w 4224302"/>
              <a:gd name="connsiteY226" fmla="*/ 6587922 h 8346397"/>
              <a:gd name="connsiteX227" fmla="*/ 2072727 w 4224302"/>
              <a:gd name="connsiteY227" fmla="*/ 6683172 h 8346397"/>
              <a:gd name="connsiteX228" fmla="*/ 2039389 w 4224302"/>
              <a:gd name="connsiteY228" fmla="*/ 6747465 h 8346397"/>
              <a:gd name="connsiteX229" fmla="*/ 2051296 w 4224302"/>
              <a:gd name="connsiteY229" fmla="*/ 6809378 h 8346397"/>
              <a:gd name="connsiteX230" fmla="*/ 2184646 w 4224302"/>
              <a:gd name="connsiteY230" fmla="*/ 6921297 h 8346397"/>
              <a:gd name="connsiteX231" fmla="*/ 2253702 w 4224302"/>
              <a:gd name="connsiteY231" fmla="*/ 6954634 h 8346397"/>
              <a:gd name="connsiteX232" fmla="*/ 2237033 w 4224302"/>
              <a:gd name="connsiteY232" fmla="*/ 6978447 h 8346397"/>
              <a:gd name="connsiteX233" fmla="*/ 2201315 w 4224302"/>
              <a:gd name="connsiteY233" fmla="*/ 6997497 h 8346397"/>
              <a:gd name="connsiteX234" fmla="*/ 2234652 w 4224302"/>
              <a:gd name="connsiteY234" fmla="*/ 7073697 h 8346397"/>
              <a:gd name="connsiteX235" fmla="*/ 2203696 w 4224302"/>
              <a:gd name="connsiteY235" fmla="*/ 7095128 h 8346397"/>
              <a:gd name="connsiteX236" fmla="*/ 2098921 w 4224302"/>
              <a:gd name="connsiteY236" fmla="*/ 7033215 h 8346397"/>
              <a:gd name="connsiteX237" fmla="*/ 2056058 w 4224302"/>
              <a:gd name="connsiteY237" fmla="*/ 7059409 h 8346397"/>
              <a:gd name="connsiteX238" fmla="*/ 1996527 w 4224302"/>
              <a:gd name="connsiteY238" fmla="*/ 6957015 h 8346397"/>
              <a:gd name="connsiteX239" fmla="*/ 1879846 w 4224302"/>
              <a:gd name="connsiteY239" fmla="*/ 6983209 h 8346397"/>
              <a:gd name="connsiteX240" fmla="*/ 1815552 w 4224302"/>
              <a:gd name="connsiteY240" fmla="*/ 6987972 h 8346397"/>
              <a:gd name="connsiteX241" fmla="*/ 1765546 w 4224302"/>
              <a:gd name="connsiteY241" fmla="*/ 6983210 h 8346397"/>
              <a:gd name="connsiteX242" fmla="*/ 1708396 w 4224302"/>
              <a:gd name="connsiteY242" fmla="*/ 7028453 h 8346397"/>
              <a:gd name="connsiteX243" fmla="*/ 1529802 w 4224302"/>
              <a:gd name="connsiteY243" fmla="*/ 6987972 h 8346397"/>
              <a:gd name="connsiteX244" fmla="*/ 1553614 w 4224302"/>
              <a:gd name="connsiteY244" fmla="*/ 7114178 h 8346397"/>
              <a:gd name="connsiteX245" fmla="*/ 1477415 w 4224302"/>
              <a:gd name="connsiteY245" fmla="*/ 7159422 h 8346397"/>
              <a:gd name="connsiteX246" fmla="*/ 1415502 w 4224302"/>
              <a:gd name="connsiteY246" fmla="*/ 7226096 h 8346397"/>
              <a:gd name="connsiteX247" fmla="*/ 1265483 w 4224302"/>
              <a:gd name="connsiteY247" fmla="*/ 7218953 h 8346397"/>
              <a:gd name="connsiteX248" fmla="*/ 1213096 w 4224302"/>
              <a:gd name="connsiteY248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106315 w 4224302"/>
              <a:gd name="connsiteY12" fmla="*/ 5347288 h 8346397"/>
              <a:gd name="connsiteX13" fmla="*/ 4065833 w 4224302"/>
              <a:gd name="connsiteY13" fmla="*/ 5292520 h 8346397"/>
              <a:gd name="connsiteX14" fmla="*/ 3990428 w 4224302"/>
              <a:gd name="connsiteY14" fmla="*/ 5034550 h 8346397"/>
              <a:gd name="connsiteX15" fmla="*/ 3922959 w 4224302"/>
              <a:gd name="connsiteY15" fmla="*/ 4816270 h 8346397"/>
              <a:gd name="connsiteX16" fmla="*/ 3887241 w 4224302"/>
              <a:gd name="connsiteY16" fmla="*/ 4682920 h 8346397"/>
              <a:gd name="connsiteX17" fmla="*/ 3851522 w 4224302"/>
              <a:gd name="connsiteY17" fmla="*/ 4642438 h 8346397"/>
              <a:gd name="connsiteX18" fmla="*/ 3887241 w 4224302"/>
              <a:gd name="connsiteY18" fmla="*/ 4578145 h 8346397"/>
              <a:gd name="connsiteX19" fmla="*/ 3839615 w 4224302"/>
              <a:gd name="connsiteY19" fmla="*/ 4499563 h 8346397"/>
              <a:gd name="connsiteX20" fmla="*/ 3780084 w 4224302"/>
              <a:gd name="connsiteY20" fmla="*/ 4492420 h 8346397"/>
              <a:gd name="connsiteX21" fmla="*/ 3732459 w 4224302"/>
              <a:gd name="connsiteY21" fmla="*/ 4449557 h 8346397"/>
              <a:gd name="connsiteX22" fmla="*/ 3687216 w 4224302"/>
              <a:gd name="connsiteY22" fmla="*/ 4466226 h 8346397"/>
              <a:gd name="connsiteX23" fmla="*/ 3668166 w 4224302"/>
              <a:gd name="connsiteY23" fmla="*/ 4368595 h 8346397"/>
              <a:gd name="connsiteX24" fmla="*/ 3501478 w 4224302"/>
              <a:gd name="connsiteY24" fmla="*/ 4166188 h 8346397"/>
              <a:gd name="connsiteX25" fmla="*/ 3496716 w 4224302"/>
              <a:gd name="connsiteY25" fmla="*/ 4139995 h 8346397"/>
              <a:gd name="connsiteX26" fmla="*/ 3494334 w 4224302"/>
              <a:gd name="connsiteY26" fmla="*/ 4113801 h 8346397"/>
              <a:gd name="connsiteX27" fmla="*/ 3544341 w 4224302"/>
              <a:gd name="connsiteY27" fmla="*/ 4101895 h 8346397"/>
              <a:gd name="connsiteX28" fmla="*/ 3553866 w 4224302"/>
              <a:gd name="connsiteY28" fmla="*/ 4075701 h 8346397"/>
              <a:gd name="connsiteX29" fmla="*/ 3515766 w 4224302"/>
              <a:gd name="connsiteY29" fmla="*/ 4056651 h 8346397"/>
              <a:gd name="connsiteX30" fmla="*/ 3465759 w 4224302"/>
              <a:gd name="connsiteY30" fmla="*/ 4049507 h 8346397"/>
              <a:gd name="connsiteX31" fmla="*/ 3432422 w 4224302"/>
              <a:gd name="connsiteY31" fmla="*/ 4109038 h 8346397"/>
              <a:gd name="connsiteX32" fmla="*/ 3413372 w 4224302"/>
              <a:gd name="connsiteY32" fmla="*/ 4082845 h 8346397"/>
              <a:gd name="connsiteX33" fmla="*/ 3415752 w 4224302"/>
              <a:gd name="connsiteY33" fmla="*/ 4042363 h 8346397"/>
              <a:gd name="connsiteX34" fmla="*/ 3349078 w 4224302"/>
              <a:gd name="connsiteY34" fmla="*/ 4018551 h 8346397"/>
              <a:gd name="connsiteX35" fmla="*/ 3382416 w 4224302"/>
              <a:gd name="connsiteY35" fmla="*/ 3985213 h 8346397"/>
              <a:gd name="connsiteX36" fmla="*/ 3346697 w 4224302"/>
              <a:gd name="connsiteY36" fmla="*/ 3961401 h 8346397"/>
              <a:gd name="connsiteX37" fmla="*/ 3291928 w 4224302"/>
              <a:gd name="connsiteY37" fmla="*/ 3959020 h 8346397"/>
              <a:gd name="connsiteX38" fmla="*/ 3263352 w 4224302"/>
              <a:gd name="connsiteY38" fmla="*/ 3978070 h 8346397"/>
              <a:gd name="connsiteX39" fmla="*/ 3215727 w 4224302"/>
              <a:gd name="connsiteY39" fmla="*/ 3963782 h 8346397"/>
              <a:gd name="connsiteX40" fmla="*/ 3227633 w 4224302"/>
              <a:gd name="connsiteY40" fmla="*/ 3937588 h 8346397"/>
              <a:gd name="connsiteX41" fmla="*/ 3275259 w 4224302"/>
              <a:gd name="connsiteY41" fmla="*/ 3913776 h 8346397"/>
              <a:gd name="connsiteX42" fmla="*/ 3127621 w 4224302"/>
              <a:gd name="connsiteY42" fmla="*/ 3851863 h 8346397"/>
              <a:gd name="connsiteX43" fmla="*/ 2996652 w 4224302"/>
              <a:gd name="connsiteY43" fmla="*/ 3739945 h 8346397"/>
              <a:gd name="connsiteX44" fmla="*/ 2591839 w 4224302"/>
              <a:gd name="connsiteY44" fmla="*/ 3354183 h 8346397"/>
              <a:gd name="connsiteX45" fmla="*/ 2468015 w 4224302"/>
              <a:gd name="connsiteY45" fmla="*/ 3049382 h 8346397"/>
              <a:gd name="connsiteX46" fmla="*/ 2432296 w 4224302"/>
              <a:gd name="connsiteY46" fmla="*/ 2961276 h 8346397"/>
              <a:gd name="connsiteX47" fmla="*/ 2387052 w 4224302"/>
              <a:gd name="connsiteY47" fmla="*/ 2954132 h 8346397"/>
              <a:gd name="connsiteX48" fmla="*/ 2365621 w 4224302"/>
              <a:gd name="connsiteY48" fmla="*/ 2958895 h 8346397"/>
              <a:gd name="connsiteX49" fmla="*/ 2315615 w 4224302"/>
              <a:gd name="connsiteY49" fmla="*/ 2896982 h 8346397"/>
              <a:gd name="connsiteX50" fmla="*/ 2234652 w 4224302"/>
              <a:gd name="connsiteY50" fmla="*/ 2880313 h 8346397"/>
              <a:gd name="connsiteX51" fmla="*/ 2182265 w 4224302"/>
              <a:gd name="connsiteY51" fmla="*/ 2811257 h 8346397"/>
              <a:gd name="connsiteX52" fmla="*/ 2115590 w 4224302"/>
              <a:gd name="connsiteY52" fmla="*/ 2727913 h 8346397"/>
              <a:gd name="connsiteX53" fmla="*/ 2091777 w 4224302"/>
              <a:gd name="connsiteY53" fmla="*/ 2670763 h 8346397"/>
              <a:gd name="connsiteX54" fmla="*/ 2006845 w 4224302"/>
              <a:gd name="connsiteY54" fmla="*/ 2527095 h 8346397"/>
              <a:gd name="connsiteX55" fmla="*/ 1953665 w 4224302"/>
              <a:gd name="connsiteY55" fmla="*/ 2451688 h 8346397"/>
              <a:gd name="connsiteX56" fmla="*/ 2006052 w 4224302"/>
              <a:gd name="connsiteY56" fmla="*/ 2337388 h 8346397"/>
              <a:gd name="connsiteX57" fmla="*/ 2072727 w 4224302"/>
              <a:gd name="connsiteY57" fmla="*/ 2256426 h 8346397"/>
              <a:gd name="connsiteX58" fmla="*/ 2056058 w 4224302"/>
              <a:gd name="connsiteY58" fmla="*/ 2223088 h 8346397"/>
              <a:gd name="connsiteX59" fmla="*/ 2067965 w 4224302"/>
              <a:gd name="connsiteY59" fmla="*/ 2130220 h 8346397"/>
              <a:gd name="connsiteX60" fmla="*/ 2137021 w 4224302"/>
              <a:gd name="connsiteY60" fmla="*/ 1992107 h 8346397"/>
              <a:gd name="connsiteX61" fmla="*/ 2165596 w 4224302"/>
              <a:gd name="connsiteY61" fmla="*/ 1944482 h 8346397"/>
              <a:gd name="connsiteX62" fmla="*/ 2203696 w 4224302"/>
              <a:gd name="connsiteY62" fmla="*/ 1937338 h 8346397"/>
              <a:gd name="connsiteX63" fmla="*/ 2198933 w 4224302"/>
              <a:gd name="connsiteY63" fmla="*/ 1906382 h 8346397"/>
              <a:gd name="connsiteX64" fmla="*/ 2406102 w 4224302"/>
              <a:gd name="connsiteY64" fmla="*/ 1782557 h 8346397"/>
              <a:gd name="connsiteX65" fmla="*/ 2494208 w 4224302"/>
              <a:gd name="connsiteY65" fmla="*/ 1715882 h 8346397"/>
              <a:gd name="connsiteX66" fmla="*/ 2513258 w 4224302"/>
              <a:gd name="connsiteY66" fmla="*/ 1630157 h 8346397"/>
              <a:gd name="connsiteX67" fmla="*/ 2522784 w 4224302"/>
              <a:gd name="connsiteY67" fmla="*/ 1584913 h 8346397"/>
              <a:gd name="connsiteX68" fmla="*/ 2577552 w 4224302"/>
              <a:gd name="connsiteY68" fmla="*/ 1527763 h 8346397"/>
              <a:gd name="connsiteX69" fmla="*/ 2606127 w 4224302"/>
              <a:gd name="connsiteY69" fmla="*/ 1499188 h 8346397"/>
              <a:gd name="connsiteX70" fmla="*/ 2634702 w 4224302"/>
              <a:gd name="connsiteY70" fmla="*/ 1492045 h 8346397"/>
              <a:gd name="connsiteX71" fmla="*/ 2672802 w 4224302"/>
              <a:gd name="connsiteY71" fmla="*/ 1368220 h 8346397"/>
              <a:gd name="connsiteX72" fmla="*/ 2806153 w 4224302"/>
              <a:gd name="connsiteY72" fmla="*/ 1334883 h 8346397"/>
              <a:gd name="connsiteX73" fmla="*/ 2944265 w 4224302"/>
              <a:gd name="connsiteY73" fmla="*/ 1325357 h 8346397"/>
              <a:gd name="connsiteX74" fmla="*/ 2968077 w 4224302"/>
              <a:gd name="connsiteY74" fmla="*/ 1206295 h 8346397"/>
              <a:gd name="connsiteX75" fmla="*/ 3049040 w 4224302"/>
              <a:gd name="connsiteY75" fmla="*/ 1169783 h 8346397"/>
              <a:gd name="connsiteX76" fmla="*/ 3153814 w 4224302"/>
              <a:gd name="connsiteY76" fmla="*/ 1125332 h 8346397"/>
              <a:gd name="connsiteX77" fmla="*/ 3225252 w 4224302"/>
              <a:gd name="connsiteY77" fmla="*/ 1049132 h 8346397"/>
              <a:gd name="connsiteX78" fmla="*/ 3310977 w 4224302"/>
              <a:gd name="connsiteY78" fmla="*/ 996745 h 8346397"/>
              <a:gd name="connsiteX79" fmla="*/ 3056977 w 4224302"/>
              <a:gd name="connsiteY79" fmla="*/ 982457 h 8346397"/>
              <a:gd name="connsiteX80" fmla="*/ 2958552 w 4224302"/>
              <a:gd name="connsiteY80" fmla="*/ 976107 h 8346397"/>
              <a:gd name="connsiteX81" fmla="*/ 2926802 w 4224302"/>
              <a:gd name="connsiteY81" fmla="*/ 906257 h 8346397"/>
              <a:gd name="connsiteX82" fmla="*/ 2866477 w 4224302"/>
              <a:gd name="connsiteY82" fmla="*/ 893559 h 8346397"/>
              <a:gd name="connsiteX83" fmla="*/ 2799802 w 4224302"/>
              <a:gd name="connsiteY83" fmla="*/ 874507 h 8346397"/>
              <a:gd name="connsiteX84" fmla="*/ 2761702 w 4224302"/>
              <a:gd name="connsiteY84" fmla="*/ 807832 h 8346397"/>
              <a:gd name="connsiteX85" fmla="*/ 2609302 w 4224302"/>
              <a:gd name="connsiteY85" fmla="*/ 760207 h 8346397"/>
              <a:gd name="connsiteX86" fmla="*/ 2580727 w 4224302"/>
              <a:gd name="connsiteY86" fmla="*/ 604632 h 8346397"/>
              <a:gd name="connsiteX87" fmla="*/ 2526752 w 4224302"/>
              <a:gd name="connsiteY87" fmla="*/ 531609 h 8346397"/>
              <a:gd name="connsiteX88" fmla="*/ 2596602 w 4224302"/>
              <a:gd name="connsiteY88" fmla="*/ 407782 h 8346397"/>
              <a:gd name="connsiteX89" fmla="*/ 2629939 w 4224302"/>
              <a:gd name="connsiteY89" fmla="*/ 310947 h 8346397"/>
              <a:gd name="connsiteX90" fmla="*/ 2517227 w 4224302"/>
              <a:gd name="connsiteY90" fmla="*/ 239507 h 8346397"/>
              <a:gd name="connsiteX91" fmla="*/ 2402927 w 4224302"/>
              <a:gd name="connsiteY91" fmla="*/ 271257 h 8346397"/>
              <a:gd name="connsiteX92" fmla="*/ 2275927 w 4224302"/>
              <a:gd name="connsiteY92" fmla="*/ 198232 h 8346397"/>
              <a:gd name="connsiteX93" fmla="*/ 2133052 w 4224302"/>
              <a:gd name="connsiteY93" fmla="*/ 233157 h 8346397"/>
              <a:gd name="connsiteX94" fmla="*/ 1913977 w 4224302"/>
              <a:gd name="connsiteY94" fmla="*/ 36309 h 8346397"/>
              <a:gd name="connsiteX95" fmla="*/ 1777452 w 4224302"/>
              <a:gd name="connsiteY95" fmla="*/ 13289 h 8346397"/>
              <a:gd name="connsiteX96" fmla="*/ 1703633 w 4224302"/>
              <a:gd name="connsiteY96" fmla="*/ 41864 h 8346397"/>
              <a:gd name="connsiteX97" fmla="*/ 1615527 w 4224302"/>
              <a:gd name="connsiteY97" fmla="*/ 75203 h 8346397"/>
              <a:gd name="connsiteX98" fmla="*/ 1515515 w 4224302"/>
              <a:gd name="connsiteY98" fmla="*/ 129971 h 8346397"/>
              <a:gd name="connsiteX99" fmla="*/ 1525040 w 4224302"/>
              <a:gd name="connsiteY99" fmla="*/ 194264 h 8346397"/>
              <a:gd name="connsiteX100" fmla="*/ 1505990 w 4224302"/>
              <a:gd name="connsiteY100" fmla="*/ 251415 h 8346397"/>
              <a:gd name="connsiteX101" fmla="*/ 1413121 w 4224302"/>
              <a:gd name="connsiteY101" fmla="*/ 270464 h 8346397"/>
              <a:gd name="connsiteX102" fmla="*/ 1339302 w 4224302"/>
              <a:gd name="connsiteY102" fmla="*/ 306184 h 8346397"/>
              <a:gd name="connsiteX103" fmla="*/ 1260721 w 4224302"/>
              <a:gd name="connsiteY103" fmla="*/ 346665 h 8346397"/>
              <a:gd name="connsiteX104" fmla="*/ 1191665 w 4224302"/>
              <a:gd name="connsiteY104" fmla="*/ 272847 h 8346397"/>
              <a:gd name="connsiteX105" fmla="*/ 1082127 w 4224302"/>
              <a:gd name="connsiteY105" fmla="*/ 353809 h 8346397"/>
              <a:gd name="connsiteX106" fmla="*/ 1020215 w 4224302"/>
              <a:gd name="connsiteY106" fmla="*/ 420484 h 8346397"/>
              <a:gd name="connsiteX107" fmla="*/ 858290 w 4224302"/>
              <a:gd name="connsiteY107" fmla="*/ 301422 h 8346397"/>
              <a:gd name="connsiteX108" fmla="*/ 796377 w 4224302"/>
              <a:gd name="connsiteY108" fmla="*/ 406196 h 8346397"/>
              <a:gd name="connsiteX109" fmla="*/ 755896 w 4224302"/>
              <a:gd name="connsiteY109" fmla="*/ 341903 h 8346397"/>
              <a:gd name="connsiteX110" fmla="*/ 689221 w 4224302"/>
              <a:gd name="connsiteY110" fmla="*/ 270465 h 8346397"/>
              <a:gd name="connsiteX111" fmla="*/ 667790 w 4224302"/>
              <a:gd name="connsiteY111" fmla="*/ 313328 h 8346397"/>
              <a:gd name="connsiteX112" fmla="*/ 620165 w 4224302"/>
              <a:gd name="connsiteY112" fmla="*/ 382384 h 8346397"/>
              <a:gd name="connsiteX113" fmla="*/ 589208 w 4224302"/>
              <a:gd name="connsiteY113" fmla="*/ 396672 h 8346397"/>
              <a:gd name="connsiteX114" fmla="*/ 498721 w 4224302"/>
              <a:gd name="connsiteY114" fmla="*/ 482397 h 8346397"/>
              <a:gd name="connsiteX115" fmla="*/ 396327 w 4224302"/>
              <a:gd name="connsiteY115" fmla="*/ 380003 h 8346397"/>
              <a:gd name="connsiteX116" fmla="*/ 243927 w 4224302"/>
              <a:gd name="connsiteY116" fmla="*/ 294278 h 8346397"/>
              <a:gd name="connsiteX117" fmla="*/ 174871 w 4224302"/>
              <a:gd name="connsiteY117" fmla="*/ 327615 h 8346397"/>
              <a:gd name="connsiteX118" fmla="*/ 127246 w 4224302"/>
              <a:gd name="connsiteY118" fmla="*/ 410959 h 8346397"/>
              <a:gd name="connsiteX119" fmla="*/ 43902 w 4224302"/>
              <a:gd name="connsiteY119" fmla="*/ 472872 h 8346397"/>
              <a:gd name="connsiteX120" fmla="*/ 8183 w 4224302"/>
              <a:gd name="connsiteY120" fmla="*/ 484778 h 8346397"/>
              <a:gd name="connsiteX121" fmla="*/ 198683 w 4224302"/>
              <a:gd name="connsiteY121" fmla="*/ 689565 h 8346397"/>
              <a:gd name="connsiteX122" fmla="*/ 265359 w 4224302"/>
              <a:gd name="connsiteY122" fmla="*/ 706234 h 8346397"/>
              <a:gd name="connsiteX123" fmla="*/ 298697 w 4224302"/>
              <a:gd name="connsiteY123" fmla="*/ 730047 h 8346397"/>
              <a:gd name="connsiteX124" fmla="*/ 296315 w 4224302"/>
              <a:gd name="connsiteY124" fmla="*/ 901496 h 8346397"/>
              <a:gd name="connsiteX125" fmla="*/ 362990 w 4224302"/>
              <a:gd name="connsiteY125" fmla="*/ 906259 h 8346397"/>
              <a:gd name="connsiteX126" fmla="*/ 401090 w 4224302"/>
              <a:gd name="connsiteY126" fmla="*/ 856253 h 8346397"/>
              <a:gd name="connsiteX127" fmla="*/ 482052 w 4224302"/>
              <a:gd name="connsiteY127" fmla="*/ 894353 h 8346397"/>
              <a:gd name="connsiteX128" fmla="*/ 420140 w 4224302"/>
              <a:gd name="connsiteY128" fmla="*/ 1039609 h 8346397"/>
              <a:gd name="connsiteX129" fmla="*/ 434427 w 4224302"/>
              <a:gd name="connsiteY129" fmla="*/ 1087234 h 8346397"/>
              <a:gd name="connsiteX130" fmla="*/ 379658 w 4224302"/>
              <a:gd name="connsiteY130" fmla="*/ 1139622 h 8346397"/>
              <a:gd name="connsiteX131" fmla="*/ 415377 w 4224302"/>
              <a:gd name="connsiteY131" fmla="*/ 1168196 h 8346397"/>
              <a:gd name="connsiteX132" fmla="*/ 486815 w 4224302"/>
              <a:gd name="connsiteY132" fmla="*/ 1256303 h 8346397"/>
              <a:gd name="connsiteX133" fmla="*/ 527296 w 4224302"/>
              <a:gd name="connsiteY133" fmla="*/ 1344409 h 8346397"/>
              <a:gd name="connsiteX134" fmla="*/ 636833 w 4224302"/>
              <a:gd name="connsiteY134" fmla="*/ 1396797 h 8346397"/>
              <a:gd name="connsiteX135" fmla="*/ 746371 w 4224302"/>
              <a:gd name="connsiteY135" fmla="*/ 1420609 h 8346397"/>
              <a:gd name="connsiteX136" fmla="*/ 829715 w 4224302"/>
              <a:gd name="connsiteY136" fmla="*/ 1468234 h 8346397"/>
              <a:gd name="connsiteX137" fmla="*/ 913058 w 4224302"/>
              <a:gd name="connsiteY137" fmla="*/ 1442040 h 8346397"/>
              <a:gd name="connsiteX138" fmla="*/ 994021 w 4224302"/>
              <a:gd name="connsiteY138" fmla="*/ 1368222 h 8346397"/>
              <a:gd name="connsiteX139" fmla="*/ 1103558 w 4224302"/>
              <a:gd name="connsiteY139" fmla="*/ 1351553 h 8346397"/>
              <a:gd name="connsiteX140" fmla="*/ 1170233 w 4224302"/>
              <a:gd name="connsiteY140" fmla="*/ 1356315 h 8346397"/>
              <a:gd name="connsiteX141" fmla="*/ 1329777 w 4224302"/>
              <a:gd name="connsiteY141" fmla="*/ 1465853 h 8346397"/>
              <a:gd name="connsiteX142" fmla="*/ 1389308 w 4224302"/>
              <a:gd name="connsiteY142" fmla="*/ 1494428 h 8346397"/>
              <a:gd name="connsiteX143" fmla="*/ 1260721 w 4224302"/>
              <a:gd name="connsiteY143" fmla="*/ 1596822 h 8346397"/>
              <a:gd name="connsiteX144" fmla="*/ 1263102 w 4224302"/>
              <a:gd name="connsiteY144" fmla="*/ 1661115 h 8346397"/>
              <a:gd name="connsiteX145" fmla="*/ 1425027 w 4224302"/>
              <a:gd name="connsiteY145" fmla="*/ 1613490 h 8346397"/>
              <a:gd name="connsiteX146" fmla="*/ 1386927 w 4224302"/>
              <a:gd name="connsiteY146" fmla="*/ 1677784 h 8346397"/>
              <a:gd name="connsiteX147" fmla="*/ 1405977 w 4224302"/>
              <a:gd name="connsiteY147" fmla="*/ 1751603 h 8346397"/>
              <a:gd name="connsiteX148" fmla="*/ 1517896 w 4224302"/>
              <a:gd name="connsiteY148" fmla="*/ 1787322 h 8346397"/>
              <a:gd name="connsiteX149" fmla="*/ 1591715 w 4224302"/>
              <a:gd name="connsiteY149" fmla="*/ 1803990 h 8346397"/>
              <a:gd name="connsiteX150" fmla="*/ 1501227 w 4224302"/>
              <a:gd name="connsiteY150" fmla="*/ 1934959 h 8346397"/>
              <a:gd name="connsiteX151" fmla="*/ 1494083 w 4224302"/>
              <a:gd name="connsiteY151" fmla="*/ 1984965 h 8346397"/>
              <a:gd name="connsiteX152" fmla="*/ 1422646 w 4224302"/>
              <a:gd name="connsiteY152" fmla="*/ 2020684 h 8346397"/>
              <a:gd name="connsiteX153" fmla="*/ 1391690 w 4224302"/>
              <a:gd name="connsiteY153" fmla="*/ 2082597 h 8346397"/>
              <a:gd name="connsiteX154" fmla="*/ 1260721 w 4224302"/>
              <a:gd name="connsiteY154" fmla="*/ 2056403 h 8346397"/>
              <a:gd name="connsiteX155" fmla="*/ 1139277 w 4224302"/>
              <a:gd name="connsiteY155" fmla="*/ 2056402 h 8346397"/>
              <a:gd name="connsiteX156" fmla="*/ 1072602 w 4224302"/>
              <a:gd name="connsiteY156" fmla="*/ 2084978 h 8346397"/>
              <a:gd name="connsiteX157" fmla="*/ 1065458 w 4224302"/>
              <a:gd name="connsiteY157" fmla="*/ 2184990 h 8346397"/>
              <a:gd name="connsiteX158" fmla="*/ 977352 w 4224302"/>
              <a:gd name="connsiteY158" fmla="*/ 2273097 h 8346397"/>
              <a:gd name="connsiteX159" fmla="*/ 1120227 w 4224302"/>
              <a:gd name="connsiteY159" fmla="*/ 2335009 h 8346397"/>
              <a:gd name="connsiteX160" fmla="*/ 1170234 w 4224302"/>
              <a:gd name="connsiteY160" fmla="*/ 2370727 h 8346397"/>
              <a:gd name="connsiteX161" fmla="*/ 1222621 w 4224302"/>
              <a:gd name="connsiteY161" fmla="*/ 2387397 h 8346397"/>
              <a:gd name="connsiteX162" fmla="*/ 1272627 w 4224302"/>
              <a:gd name="connsiteY162" fmla="*/ 2437403 h 8346397"/>
              <a:gd name="connsiteX163" fmla="*/ 1329777 w 4224302"/>
              <a:gd name="connsiteY163" fmla="*/ 2458834 h 8346397"/>
              <a:gd name="connsiteX164" fmla="*/ 1422646 w 4224302"/>
              <a:gd name="connsiteY164" fmla="*/ 2535034 h 8346397"/>
              <a:gd name="connsiteX165" fmla="*/ 1508371 w 4224302"/>
              <a:gd name="connsiteY165" fmla="*/ 2568373 h 8346397"/>
              <a:gd name="connsiteX166" fmla="*/ 1641721 w 4224302"/>
              <a:gd name="connsiteY166" fmla="*/ 2716009 h 8346397"/>
              <a:gd name="connsiteX167" fmla="*/ 1725065 w 4224302"/>
              <a:gd name="connsiteY167" fmla="*/ 2870790 h 8346397"/>
              <a:gd name="connsiteX168" fmla="*/ 1850477 w 4224302"/>
              <a:gd name="connsiteY168" fmla="*/ 2931907 h 8346397"/>
              <a:gd name="connsiteX169" fmla="*/ 1896514 w 4224302"/>
              <a:gd name="connsiteY169" fmla="*/ 2977947 h 8346397"/>
              <a:gd name="connsiteX170" fmla="*/ 1927471 w 4224302"/>
              <a:gd name="connsiteY170" fmla="*/ 3082722 h 8346397"/>
              <a:gd name="connsiteX171" fmla="*/ 1989383 w 4224302"/>
              <a:gd name="connsiteY171" fmla="*/ 3185115 h 8346397"/>
              <a:gd name="connsiteX172" fmla="*/ 2051296 w 4224302"/>
              <a:gd name="connsiteY172" fmla="*/ 3223215 h 8346397"/>
              <a:gd name="connsiteX173" fmla="*/ 2182265 w 4224302"/>
              <a:gd name="connsiteY173" fmla="*/ 3370853 h 8346397"/>
              <a:gd name="connsiteX174" fmla="*/ 2325139 w 4224302"/>
              <a:gd name="connsiteY174" fmla="*/ 3447053 h 8346397"/>
              <a:gd name="connsiteX175" fmla="*/ 2384671 w 4224302"/>
              <a:gd name="connsiteY175" fmla="*/ 3532778 h 8346397"/>
              <a:gd name="connsiteX176" fmla="*/ 2432296 w 4224302"/>
              <a:gd name="connsiteY176" fmla="*/ 3599453 h 8346397"/>
              <a:gd name="connsiteX177" fmla="*/ 2479921 w 4224302"/>
              <a:gd name="connsiteY177" fmla="*/ 3589929 h 8346397"/>
              <a:gd name="connsiteX178" fmla="*/ 2484683 w 4224302"/>
              <a:gd name="connsiteY178" fmla="*/ 3742328 h 8346397"/>
              <a:gd name="connsiteX179" fmla="*/ 2537071 w 4224302"/>
              <a:gd name="connsiteY179" fmla="*/ 3835197 h 8346397"/>
              <a:gd name="connsiteX180" fmla="*/ 2529927 w 4224302"/>
              <a:gd name="connsiteY180" fmla="*/ 3873297 h 8346397"/>
              <a:gd name="connsiteX181" fmla="*/ 2598983 w 4224302"/>
              <a:gd name="connsiteY181" fmla="*/ 3909015 h 8346397"/>
              <a:gd name="connsiteX182" fmla="*/ 2656133 w 4224302"/>
              <a:gd name="connsiteY182" fmla="*/ 3854247 h 8346397"/>
              <a:gd name="connsiteX183" fmla="*/ 2689471 w 4224302"/>
              <a:gd name="connsiteY183" fmla="*/ 3937590 h 8346397"/>
              <a:gd name="connsiteX184" fmla="*/ 2734715 w 4224302"/>
              <a:gd name="connsiteY184" fmla="*/ 3982834 h 8346397"/>
              <a:gd name="connsiteX185" fmla="*/ 2808533 w 4224302"/>
              <a:gd name="connsiteY185" fmla="*/ 4006647 h 8346397"/>
              <a:gd name="connsiteX186" fmla="*/ 2860921 w 4224302"/>
              <a:gd name="connsiteY186" fmla="*/ 4075703 h 8346397"/>
              <a:gd name="connsiteX187" fmla="*/ 2946646 w 4224302"/>
              <a:gd name="connsiteY187" fmla="*/ 4130472 h 8346397"/>
              <a:gd name="connsiteX188" fmla="*/ 2999033 w 4224302"/>
              <a:gd name="connsiteY188" fmla="*/ 4163809 h 8346397"/>
              <a:gd name="connsiteX189" fmla="*/ 2870446 w 4224302"/>
              <a:gd name="connsiteY189" fmla="*/ 4256678 h 8346397"/>
              <a:gd name="connsiteX190" fmla="*/ 2868064 w 4224302"/>
              <a:gd name="connsiteY190" fmla="*/ 4311446 h 8346397"/>
              <a:gd name="connsiteX191" fmla="*/ 2970458 w 4224302"/>
              <a:gd name="connsiteY191" fmla="*/ 4428128 h 8346397"/>
              <a:gd name="connsiteX192" fmla="*/ 3065708 w 4224302"/>
              <a:gd name="connsiteY192" fmla="*/ 4490040 h 8346397"/>
              <a:gd name="connsiteX193" fmla="*/ 3096665 w 4224302"/>
              <a:gd name="connsiteY193" fmla="*/ 4528140 h 8346397"/>
              <a:gd name="connsiteX194" fmla="*/ 3082377 w 4224302"/>
              <a:gd name="connsiteY194" fmla="*/ 4609103 h 8346397"/>
              <a:gd name="connsiteX195" fmla="*/ 3077615 w 4224302"/>
              <a:gd name="connsiteY195" fmla="*/ 4692447 h 8346397"/>
              <a:gd name="connsiteX196" fmla="*/ 3034752 w 4224302"/>
              <a:gd name="connsiteY196" fmla="*/ 4701972 h 8346397"/>
              <a:gd name="connsiteX197" fmla="*/ 3008558 w 4224302"/>
              <a:gd name="connsiteY197" fmla="*/ 4718640 h 8346397"/>
              <a:gd name="connsiteX198" fmla="*/ 3053802 w 4224302"/>
              <a:gd name="connsiteY198" fmla="*/ 4795632 h 8346397"/>
              <a:gd name="connsiteX199" fmla="*/ 3037133 w 4224302"/>
              <a:gd name="connsiteY199" fmla="*/ 4868659 h 8346397"/>
              <a:gd name="connsiteX200" fmla="*/ 3020465 w 4224302"/>
              <a:gd name="connsiteY200" fmla="*/ 5004390 h 8346397"/>
              <a:gd name="connsiteX201" fmla="*/ 2982365 w 4224302"/>
              <a:gd name="connsiteY201" fmla="*/ 5044872 h 8346397"/>
              <a:gd name="connsiteX202" fmla="*/ 2965696 w 4224302"/>
              <a:gd name="connsiteY202" fmla="*/ 5166315 h 8346397"/>
              <a:gd name="connsiteX203" fmla="*/ 2937121 w 4224302"/>
              <a:gd name="connsiteY203" fmla="*/ 5285378 h 8346397"/>
              <a:gd name="connsiteX204" fmla="*/ 2989508 w 4224302"/>
              <a:gd name="connsiteY204" fmla="*/ 5302047 h 8346397"/>
              <a:gd name="connsiteX205" fmla="*/ 2987127 w 4224302"/>
              <a:gd name="connsiteY205" fmla="*/ 5347290 h 8346397"/>
              <a:gd name="connsiteX206" fmla="*/ 2984746 w 4224302"/>
              <a:gd name="connsiteY206" fmla="*/ 5402059 h 8346397"/>
              <a:gd name="connsiteX207" fmla="*/ 3041896 w 4224302"/>
              <a:gd name="connsiteY207" fmla="*/ 5471115 h 8346397"/>
              <a:gd name="connsiteX208" fmla="*/ 3089521 w 4224302"/>
              <a:gd name="connsiteY208" fmla="*/ 5597322 h 8346397"/>
              <a:gd name="connsiteX209" fmla="*/ 2996652 w 4224302"/>
              <a:gd name="connsiteY209" fmla="*/ 5887834 h 8346397"/>
              <a:gd name="connsiteX210" fmla="*/ 3018083 w 4224302"/>
              <a:gd name="connsiteY210" fmla="*/ 5942603 h 8346397"/>
              <a:gd name="connsiteX211" fmla="*/ 3044277 w 4224302"/>
              <a:gd name="connsiteY211" fmla="*/ 5994990 h 8346397"/>
              <a:gd name="connsiteX212" fmla="*/ 3049040 w 4224302"/>
              <a:gd name="connsiteY212" fmla="*/ 6099765 h 8346397"/>
              <a:gd name="connsiteX213" fmla="*/ 3028402 w 4224302"/>
              <a:gd name="connsiteY213" fmla="*/ 6195807 h 8346397"/>
              <a:gd name="connsiteX214" fmla="*/ 2956170 w 4224302"/>
              <a:gd name="connsiteY214" fmla="*/ 6259310 h 8346397"/>
              <a:gd name="connsiteX215" fmla="*/ 2920452 w 4224302"/>
              <a:gd name="connsiteY215" fmla="*/ 6240259 h 8346397"/>
              <a:gd name="connsiteX216" fmla="*/ 2849015 w 4224302"/>
              <a:gd name="connsiteY216" fmla="*/ 6252165 h 8346397"/>
              <a:gd name="connsiteX217" fmla="*/ 2713283 w 4224302"/>
              <a:gd name="connsiteY217" fmla="*/ 6364084 h 8346397"/>
              <a:gd name="connsiteX218" fmla="*/ 2606127 w 4224302"/>
              <a:gd name="connsiteY218" fmla="*/ 6349797 h 8346397"/>
              <a:gd name="connsiteX219" fmla="*/ 2575171 w 4224302"/>
              <a:gd name="connsiteY219" fmla="*/ 6378372 h 8346397"/>
              <a:gd name="connsiteX220" fmla="*/ 2508495 w 4224302"/>
              <a:gd name="connsiteY220" fmla="*/ 6423614 h 8346397"/>
              <a:gd name="connsiteX221" fmla="*/ 2391815 w 4224302"/>
              <a:gd name="connsiteY221" fmla="*/ 6411709 h 8346397"/>
              <a:gd name="connsiteX222" fmla="*/ 2368002 w 4224302"/>
              <a:gd name="connsiteY222" fmla="*/ 6528390 h 8346397"/>
              <a:gd name="connsiteX223" fmla="*/ 2363240 w 4224302"/>
              <a:gd name="connsiteY223" fmla="*/ 6564109 h 8346397"/>
              <a:gd name="connsiteX224" fmla="*/ 2339428 w 4224302"/>
              <a:gd name="connsiteY224" fmla="*/ 6583159 h 8346397"/>
              <a:gd name="connsiteX225" fmla="*/ 2141783 w 4224302"/>
              <a:gd name="connsiteY225" fmla="*/ 6535534 h 8346397"/>
              <a:gd name="connsiteX226" fmla="*/ 2103683 w 4224302"/>
              <a:gd name="connsiteY226" fmla="*/ 6587922 h 8346397"/>
              <a:gd name="connsiteX227" fmla="*/ 2072727 w 4224302"/>
              <a:gd name="connsiteY227" fmla="*/ 6683172 h 8346397"/>
              <a:gd name="connsiteX228" fmla="*/ 2039389 w 4224302"/>
              <a:gd name="connsiteY228" fmla="*/ 6747465 h 8346397"/>
              <a:gd name="connsiteX229" fmla="*/ 2051296 w 4224302"/>
              <a:gd name="connsiteY229" fmla="*/ 6809378 h 8346397"/>
              <a:gd name="connsiteX230" fmla="*/ 2184646 w 4224302"/>
              <a:gd name="connsiteY230" fmla="*/ 6921297 h 8346397"/>
              <a:gd name="connsiteX231" fmla="*/ 2253702 w 4224302"/>
              <a:gd name="connsiteY231" fmla="*/ 6954634 h 8346397"/>
              <a:gd name="connsiteX232" fmla="*/ 2237033 w 4224302"/>
              <a:gd name="connsiteY232" fmla="*/ 6978447 h 8346397"/>
              <a:gd name="connsiteX233" fmla="*/ 2201315 w 4224302"/>
              <a:gd name="connsiteY233" fmla="*/ 6997497 h 8346397"/>
              <a:gd name="connsiteX234" fmla="*/ 2234652 w 4224302"/>
              <a:gd name="connsiteY234" fmla="*/ 7073697 h 8346397"/>
              <a:gd name="connsiteX235" fmla="*/ 2203696 w 4224302"/>
              <a:gd name="connsiteY235" fmla="*/ 7095128 h 8346397"/>
              <a:gd name="connsiteX236" fmla="*/ 2098921 w 4224302"/>
              <a:gd name="connsiteY236" fmla="*/ 7033215 h 8346397"/>
              <a:gd name="connsiteX237" fmla="*/ 2056058 w 4224302"/>
              <a:gd name="connsiteY237" fmla="*/ 7059409 h 8346397"/>
              <a:gd name="connsiteX238" fmla="*/ 1996527 w 4224302"/>
              <a:gd name="connsiteY238" fmla="*/ 6957015 h 8346397"/>
              <a:gd name="connsiteX239" fmla="*/ 1879846 w 4224302"/>
              <a:gd name="connsiteY239" fmla="*/ 6983209 h 8346397"/>
              <a:gd name="connsiteX240" fmla="*/ 1815552 w 4224302"/>
              <a:gd name="connsiteY240" fmla="*/ 6987972 h 8346397"/>
              <a:gd name="connsiteX241" fmla="*/ 1765546 w 4224302"/>
              <a:gd name="connsiteY241" fmla="*/ 6983210 h 8346397"/>
              <a:gd name="connsiteX242" fmla="*/ 1708396 w 4224302"/>
              <a:gd name="connsiteY242" fmla="*/ 7028453 h 8346397"/>
              <a:gd name="connsiteX243" fmla="*/ 1529802 w 4224302"/>
              <a:gd name="connsiteY243" fmla="*/ 6987972 h 8346397"/>
              <a:gd name="connsiteX244" fmla="*/ 1553614 w 4224302"/>
              <a:gd name="connsiteY244" fmla="*/ 7114178 h 8346397"/>
              <a:gd name="connsiteX245" fmla="*/ 1477415 w 4224302"/>
              <a:gd name="connsiteY245" fmla="*/ 7159422 h 8346397"/>
              <a:gd name="connsiteX246" fmla="*/ 1415502 w 4224302"/>
              <a:gd name="connsiteY246" fmla="*/ 7226096 h 8346397"/>
              <a:gd name="connsiteX247" fmla="*/ 1265483 w 4224302"/>
              <a:gd name="connsiteY247" fmla="*/ 7218953 h 8346397"/>
              <a:gd name="connsiteX248" fmla="*/ 1213096 w 4224302"/>
              <a:gd name="connsiteY248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106315 w 4224302"/>
              <a:gd name="connsiteY12" fmla="*/ 5347288 h 8346397"/>
              <a:gd name="connsiteX13" fmla="*/ 4065833 w 4224302"/>
              <a:gd name="connsiteY13" fmla="*/ 5292520 h 8346397"/>
              <a:gd name="connsiteX14" fmla="*/ 4058690 w 4224302"/>
              <a:gd name="connsiteY14" fmla="*/ 5173457 h 8346397"/>
              <a:gd name="connsiteX15" fmla="*/ 3990428 w 4224302"/>
              <a:gd name="connsiteY15" fmla="*/ 5034550 h 8346397"/>
              <a:gd name="connsiteX16" fmla="*/ 3922959 w 4224302"/>
              <a:gd name="connsiteY16" fmla="*/ 4816270 h 8346397"/>
              <a:gd name="connsiteX17" fmla="*/ 3887241 w 4224302"/>
              <a:gd name="connsiteY17" fmla="*/ 4682920 h 8346397"/>
              <a:gd name="connsiteX18" fmla="*/ 3851522 w 4224302"/>
              <a:gd name="connsiteY18" fmla="*/ 4642438 h 8346397"/>
              <a:gd name="connsiteX19" fmla="*/ 3887241 w 4224302"/>
              <a:gd name="connsiteY19" fmla="*/ 4578145 h 8346397"/>
              <a:gd name="connsiteX20" fmla="*/ 3839615 w 4224302"/>
              <a:gd name="connsiteY20" fmla="*/ 4499563 h 8346397"/>
              <a:gd name="connsiteX21" fmla="*/ 3780084 w 4224302"/>
              <a:gd name="connsiteY21" fmla="*/ 4492420 h 8346397"/>
              <a:gd name="connsiteX22" fmla="*/ 3732459 w 4224302"/>
              <a:gd name="connsiteY22" fmla="*/ 4449557 h 8346397"/>
              <a:gd name="connsiteX23" fmla="*/ 3687216 w 4224302"/>
              <a:gd name="connsiteY23" fmla="*/ 4466226 h 8346397"/>
              <a:gd name="connsiteX24" fmla="*/ 3668166 w 4224302"/>
              <a:gd name="connsiteY24" fmla="*/ 4368595 h 8346397"/>
              <a:gd name="connsiteX25" fmla="*/ 3501478 w 4224302"/>
              <a:gd name="connsiteY25" fmla="*/ 4166188 h 8346397"/>
              <a:gd name="connsiteX26" fmla="*/ 3496716 w 4224302"/>
              <a:gd name="connsiteY26" fmla="*/ 4139995 h 8346397"/>
              <a:gd name="connsiteX27" fmla="*/ 3494334 w 4224302"/>
              <a:gd name="connsiteY27" fmla="*/ 4113801 h 8346397"/>
              <a:gd name="connsiteX28" fmla="*/ 3544341 w 4224302"/>
              <a:gd name="connsiteY28" fmla="*/ 4101895 h 8346397"/>
              <a:gd name="connsiteX29" fmla="*/ 3553866 w 4224302"/>
              <a:gd name="connsiteY29" fmla="*/ 4075701 h 8346397"/>
              <a:gd name="connsiteX30" fmla="*/ 3515766 w 4224302"/>
              <a:gd name="connsiteY30" fmla="*/ 4056651 h 8346397"/>
              <a:gd name="connsiteX31" fmla="*/ 3465759 w 4224302"/>
              <a:gd name="connsiteY31" fmla="*/ 4049507 h 8346397"/>
              <a:gd name="connsiteX32" fmla="*/ 3432422 w 4224302"/>
              <a:gd name="connsiteY32" fmla="*/ 4109038 h 8346397"/>
              <a:gd name="connsiteX33" fmla="*/ 3413372 w 4224302"/>
              <a:gd name="connsiteY33" fmla="*/ 4082845 h 8346397"/>
              <a:gd name="connsiteX34" fmla="*/ 3415752 w 4224302"/>
              <a:gd name="connsiteY34" fmla="*/ 4042363 h 8346397"/>
              <a:gd name="connsiteX35" fmla="*/ 3349078 w 4224302"/>
              <a:gd name="connsiteY35" fmla="*/ 4018551 h 8346397"/>
              <a:gd name="connsiteX36" fmla="*/ 3382416 w 4224302"/>
              <a:gd name="connsiteY36" fmla="*/ 3985213 h 8346397"/>
              <a:gd name="connsiteX37" fmla="*/ 3346697 w 4224302"/>
              <a:gd name="connsiteY37" fmla="*/ 3961401 h 8346397"/>
              <a:gd name="connsiteX38" fmla="*/ 3291928 w 4224302"/>
              <a:gd name="connsiteY38" fmla="*/ 3959020 h 8346397"/>
              <a:gd name="connsiteX39" fmla="*/ 3263352 w 4224302"/>
              <a:gd name="connsiteY39" fmla="*/ 3978070 h 8346397"/>
              <a:gd name="connsiteX40" fmla="*/ 3215727 w 4224302"/>
              <a:gd name="connsiteY40" fmla="*/ 3963782 h 8346397"/>
              <a:gd name="connsiteX41" fmla="*/ 3227633 w 4224302"/>
              <a:gd name="connsiteY41" fmla="*/ 3937588 h 8346397"/>
              <a:gd name="connsiteX42" fmla="*/ 3275259 w 4224302"/>
              <a:gd name="connsiteY42" fmla="*/ 3913776 h 8346397"/>
              <a:gd name="connsiteX43" fmla="*/ 3127621 w 4224302"/>
              <a:gd name="connsiteY43" fmla="*/ 3851863 h 8346397"/>
              <a:gd name="connsiteX44" fmla="*/ 2996652 w 4224302"/>
              <a:gd name="connsiteY44" fmla="*/ 3739945 h 8346397"/>
              <a:gd name="connsiteX45" fmla="*/ 2591839 w 4224302"/>
              <a:gd name="connsiteY45" fmla="*/ 3354183 h 8346397"/>
              <a:gd name="connsiteX46" fmla="*/ 2468015 w 4224302"/>
              <a:gd name="connsiteY46" fmla="*/ 3049382 h 8346397"/>
              <a:gd name="connsiteX47" fmla="*/ 2432296 w 4224302"/>
              <a:gd name="connsiteY47" fmla="*/ 2961276 h 8346397"/>
              <a:gd name="connsiteX48" fmla="*/ 2387052 w 4224302"/>
              <a:gd name="connsiteY48" fmla="*/ 2954132 h 8346397"/>
              <a:gd name="connsiteX49" fmla="*/ 2365621 w 4224302"/>
              <a:gd name="connsiteY49" fmla="*/ 2958895 h 8346397"/>
              <a:gd name="connsiteX50" fmla="*/ 2315615 w 4224302"/>
              <a:gd name="connsiteY50" fmla="*/ 2896982 h 8346397"/>
              <a:gd name="connsiteX51" fmla="*/ 2234652 w 4224302"/>
              <a:gd name="connsiteY51" fmla="*/ 2880313 h 8346397"/>
              <a:gd name="connsiteX52" fmla="*/ 2182265 w 4224302"/>
              <a:gd name="connsiteY52" fmla="*/ 2811257 h 8346397"/>
              <a:gd name="connsiteX53" fmla="*/ 2115590 w 4224302"/>
              <a:gd name="connsiteY53" fmla="*/ 2727913 h 8346397"/>
              <a:gd name="connsiteX54" fmla="*/ 2091777 w 4224302"/>
              <a:gd name="connsiteY54" fmla="*/ 2670763 h 8346397"/>
              <a:gd name="connsiteX55" fmla="*/ 2006845 w 4224302"/>
              <a:gd name="connsiteY55" fmla="*/ 2527095 h 8346397"/>
              <a:gd name="connsiteX56" fmla="*/ 1953665 w 4224302"/>
              <a:gd name="connsiteY56" fmla="*/ 2451688 h 8346397"/>
              <a:gd name="connsiteX57" fmla="*/ 2006052 w 4224302"/>
              <a:gd name="connsiteY57" fmla="*/ 2337388 h 8346397"/>
              <a:gd name="connsiteX58" fmla="*/ 2072727 w 4224302"/>
              <a:gd name="connsiteY58" fmla="*/ 2256426 h 8346397"/>
              <a:gd name="connsiteX59" fmla="*/ 2056058 w 4224302"/>
              <a:gd name="connsiteY59" fmla="*/ 2223088 h 8346397"/>
              <a:gd name="connsiteX60" fmla="*/ 2067965 w 4224302"/>
              <a:gd name="connsiteY60" fmla="*/ 2130220 h 8346397"/>
              <a:gd name="connsiteX61" fmla="*/ 2137021 w 4224302"/>
              <a:gd name="connsiteY61" fmla="*/ 1992107 h 8346397"/>
              <a:gd name="connsiteX62" fmla="*/ 2165596 w 4224302"/>
              <a:gd name="connsiteY62" fmla="*/ 1944482 h 8346397"/>
              <a:gd name="connsiteX63" fmla="*/ 2203696 w 4224302"/>
              <a:gd name="connsiteY63" fmla="*/ 1937338 h 8346397"/>
              <a:gd name="connsiteX64" fmla="*/ 2198933 w 4224302"/>
              <a:gd name="connsiteY64" fmla="*/ 1906382 h 8346397"/>
              <a:gd name="connsiteX65" fmla="*/ 2406102 w 4224302"/>
              <a:gd name="connsiteY65" fmla="*/ 1782557 h 8346397"/>
              <a:gd name="connsiteX66" fmla="*/ 2494208 w 4224302"/>
              <a:gd name="connsiteY66" fmla="*/ 1715882 h 8346397"/>
              <a:gd name="connsiteX67" fmla="*/ 2513258 w 4224302"/>
              <a:gd name="connsiteY67" fmla="*/ 1630157 h 8346397"/>
              <a:gd name="connsiteX68" fmla="*/ 2522784 w 4224302"/>
              <a:gd name="connsiteY68" fmla="*/ 1584913 h 8346397"/>
              <a:gd name="connsiteX69" fmla="*/ 2577552 w 4224302"/>
              <a:gd name="connsiteY69" fmla="*/ 1527763 h 8346397"/>
              <a:gd name="connsiteX70" fmla="*/ 2606127 w 4224302"/>
              <a:gd name="connsiteY70" fmla="*/ 1499188 h 8346397"/>
              <a:gd name="connsiteX71" fmla="*/ 2634702 w 4224302"/>
              <a:gd name="connsiteY71" fmla="*/ 1492045 h 8346397"/>
              <a:gd name="connsiteX72" fmla="*/ 2672802 w 4224302"/>
              <a:gd name="connsiteY72" fmla="*/ 1368220 h 8346397"/>
              <a:gd name="connsiteX73" fmla="*/ 2806153 w 4224302"/>
              <a:gd name="connsiteY73" fmla="*/ 1334883 h 8346397"/>
              <a:gd name="connsiteX74" fmla="*/ 2944265 w 4224302"/>
              <a:gd name="connsiteY74" fmla="*/ 1325357 h 8346397"/>
              <a:gd name="connsiteX75" fmla="*/ 2968077 w 4224302"/>
              <a:gd name="connsiteY75" fmla="*/ 1206295 h 8346397"/>
              <a:gd name="connsiteX76" fmla="*/ 3049040 w 4224302"/>
              <a:gd name="connsiteY76" fmla="*/ 1169783 h 8346397"/>
              <a:gd name="connsiteX77" fmla="*/ 3153814 w 4224302"/>
              <a:gd name="connsiteY77" fmla="*/ 1125332 h 8346397"/>
              <a:gd name="connsiteX78" fmla="*/ 3225252 w 4224302"/>
              <a:gd name="connsiteY78" fmla="*/ 1049132 h 8346397"/>
              <a:gd name="connsiteX79" fmla="*/ 3310977 w 4224302"/>
              <a:gd name="connsiteY79" fmla="*/ 996745 h 8346397"/>
              <a:gd name="connsiteX80" fmla="*/ 3056977 w 4224302"/>
              <a:gd name="connsiteY80" fmla="*/ 982457 h 8346397"/>
              <a:gd name="connsiteX81" fmla="*/ 2958552 w 4224302"/>
              <a:gd name="connsiteY81" fmla="*/ 976107 h 8346397"/>
              <a:gd name="connsiteX82" fmla="*/ 2926802 w 4224302"/>
              <a:gd name="connsiteY82" fmla="*/ 906257 h 8346397"/>
              <a:gd name="connsiteX83" fmla="*/ 2866477 w 4224302"/>
              <a:gd name="connsiteY83" fmla="*/ 893559 h 8346397"/>
              <a:gd name="connsiteX84" fmla="*/ 2799802 w 4224302"/>
              <a:gd name="connsiteY84" fmla="*/ 874507 h 8346397"/>
              <a:gd name="connsiteX85" fmla="*/ 2761702 w 4224302"/>
              <a:gd name="connsiteY85" fmla="*/ 807832 h 8346397"/>
              <a:gd name="connsiteX86" fmla="*/ 2609302 w 4224302"/>
              <a:gd name="connsiteY86" fmla="*/ 760207 h 8346397"/>
              <a:gd name="connsiteX87" fmla="*/ 2580727 w 4224302"/>
              <a:gd name="connsiteY87" fmla="*/ 604632 h 8346397"/>
              <a:gd name="connsiteX88" fmla="*/ 2526752 w 4224302"/>
              <a:gd name="connsiteY88" fmla="*/ 531609 h 8346397"/>
              <a:gd name="connsiteX89" fmla="*/ 2596602 w 4224302"/>
              <a:gd name="connsiteY89" fmla="*/ 407782 h 8346397"/>
              <a:gd name="connsiteX90" fmla="*/ 2629939 w 4224302"/>
              <a:gd name="connsiteY90" fmla="*/ 310947 h 8346397"/>
              <a:gd name="connsiteX91" fmla="*/ 2517227 w 4224302"/>
              <a:gd name="connsiteY91" fmla="*/ 239507 h 8346397"/>
              <a:gd name="connsiteX92" fmla="*/ 2402927 w 4224302"/>
              <a:gd name="connsiteY92" fmla="*/ 271257 h 8346397"/>
              <a:gd name="connsiteX93" fmla="*/ 2275927 w 4224302"/>
              <a:gd name="connsiteY93" fmla="*/ 198232 h 8346397"/>
              <a:gd name="connsiteX94" fmla="*/ 2133052 w 4224302"/>
              <a:gd name="connsiteY94" fmla="*/ 233157 h 8346397"/>
              <a:gd name="connsiteX95" fmla="*/ 1913977 w 4224302"/>
              <a:gd name="connsiteY95" fmla="*/ 36309 h 8346397"/>
              <a:gd name="connsiteX96" fmla="*/ 1777452 w 4224302"/>
              <a:gd name="connsiteY96" fmla="*/ 13289 h 8346397"/>
              <a:gd name="connsiteX97" fmla="*/ 1703633 w 4224302"/>
              <a:gd name="connsiteY97" fmla="*/ 41864 h 8346397"/>
              <a:gd name="connsiteX98" fmla="*/ 1615527 w 4224302"/>
              <a:gd name="connsiteY98" fmla="*/ 75203 h 8346397"/>
              <a:gd name="connsiteX99" fmla="*/ 1515515 w 4224302"/>
              <a:gd name="connsiteY99" fmla="*/ 129971 h 8346397"/>
              <a:gd name="connsiteX100" fmla="*/ 1525040 w 4224302"/>
              <a:gd name="connsiteY100" fmla="*/ 194264 h 8346397"/>
              <a:gd name="connsiteX101" fmla="*/ 1505990 w 4224302"/>
              <a:gd name="connsiteY101" fmla="*/ 251415 h 8346397"/>
              <a:gd name="connsiteX102" fmla="*/ 1413121 w 4224302"/>
              <a:gd name="connsiteY102" fmla="*/ 270464 h 8346397"/>
              <a:gd name="connsiteX103" fmla="*/ 1339302 w 4224302"/>
              <a:gd name="connsiteY103" fmla="*/ 306184 h 8346397"/>
              <a:gd name="connsiteX104" fmla="*/ 1260721 w 4224302"/>
              <a:gd name="connsiteY104" fmla="*/ 346665 h 8346397"/>
              <a:gd name="connsiteX105" fmla="*/ 1191665 w 4224302"/>
              <a:gd name="connsiteY105" fmla="*/ 272847 h 8346397"/>
              <a:gd name="connsiteX106" fmla="*/ 1082127 w 4224302"/>
              <a:gd name="connsiteY106" fmla="*/ 353809 h 8346397"/>
              <a:gd name="connsiteX107" fmla="*/ 1020215 w 4224302"/>
              <a:gd name="connsiteY107" fmla="*/ 420484 h 8346397"/>
              <a:gd name="connsiteX108" fmla="*/ 858290 w 4224302"/>
              <a:gd name="connsiteY108" fmla="*/ 301422 h 8346397"/>
              <a:gd name="connsiteX109" fmla="*/ 796377 w 4224302"/>
              <a:gd name="connsiteY109" fmla="*/ 406196 h 8346397"/>
              <a:gd name="connsiteX110" fmla="*/ 755896 w 4224302"/>
              <a:gd name="connsiteY110" fmla="*/ 341903 h 8346397"/>
              <a:gd name="connsiteX111" fmla="*/ 689221 w 4224302"/>
              <a:gd name="connsiteY111" fmla="*/ 270465 h 8346397"/>
              <a:gd name="connsiteX112" fmla="*/ 667790 w 4224302"/>
              <a:gd name="connsiteY112" fmla="*/ 313328 h 8346397"/>
              <a:gd name="connsiteX113" fmla="*/ 620165 w 4224302"/>
              <a:gd name="connsiteY113" fmla="*/ 382384 h 8346397"/>
              <a:gd name="connsiteX114" fmla="*/ 589208 w 4224302"/>
              <a:gd name="connsiteY114" fmla="*/ 396672 h 8346397"/>
              <a:gd name="connsiteX115" fmla="*/ 498721 w 4224302"/>
              <a:gd name="connsiteY115" fmla="*/ 482397 h 8346397"/>
              <a:gd name="connsiteX116" fmla="*/ 396327 w 4224302"/>
              <a:gd name="connsiteY116" fmla="*/ 380003 h 8346397"/>
              <a:gd name="connsiteX117" fmla="*/ 243927 w 4224302"/>
              <a:gd name="connsiteY117" fmla="*/ 294278 h 8346397"/>
              <a:gd name="connsiteX118" fmla="*/ 174871 w 4224302"/>
              <a:gd name="connsiteY118" fmla="*/ 327615 h 8346397"/>
              <a:gd name="connsiteX119" fmla="*/ 127246 w 4224302"/>
              <a:gd name="connsiteY119" fmla="*/ 410959 h 8346397"/>
              <a:gd name="connsiteX120" fmla="*/ 43902 w 4224302"/>
              <a:gd name="connsiteY120" fmla="*/ 472872 h 8346397"/>
              <a:gd name="connsiteX121" fmla="*/ 8183 w 4224302"/>
              <a:gd name="connsiteY121" fmla="*/ 484778 h 8346397"/>
              <a:gd name="connsiteX122" fmla="*/ 198683 w 4224302"/>
              <a:gd name="connsiteY122" fmla="*/ 689565 h 8346397"/>
              <a:gd name="connsiteX123" fmla="*/ 265359 w 4224302"/>
              <a:gd name="connsiteY123" fmla="*/ 706234 h 8346397"/>
              <a:gd name="connsiteX124" fmla="*/ 298697 w 4224302"/>
              <a:gd name="connsiteY124" fmla="*/ 730047 h 8346397"/>
              <a:gd name="connsiteX125" fmla="*/ 296315 w 4224302"/>
              <a:gd name="connsiteY125" fmla="*/ 901496 h 8346397"/>
              <a:gd name="connsiteX126" fmla="*/ 362990 w 4224302"/>
              <a:gd name="connsiteY126" fmla="*/ 906259 h 8346397"/>
              <a:gd name="connsiteX127" fmla="*/ 401090 w 4224302"/>
              <a:gd name="connsiteY127" fmla="*/ 856253 h 8346397"/>
              <a:gd name="connsiteX128" fmla="*/ 482052 w 4224302"/>
              <a:gd name="connsiteY128" fmla="*/ 894353 h 8346397"/>
              <a:gd name="connsiteX129" fmla="*/ 420140 w 4224302"/>
              <a:gd name="connsiteY129" fmla="*/ 1039609 h 8346397"/>
              <a:gd name="connsiteX130" fmla="*/ 434427 w 4224302"/>
              <a:gd name="connsiteY130" fmla="*/ 1087234 h 8346397"/>
              <a:gd name="connsiteX131" fmla="*/ 379658 w 4224302"/>
              <a:gd name="connsiteY131" fmla="*/ 1139622 h 8346397"/>
              <a:gd name="connsiteX132" fmla="*/ 415377 w 4224302"/>
              <a:gd name="connsiteY132" fmla="*/ 1168196 h 8346397"/>
              <a:gd name="connsiteX133" fmla="*/ 486815 w 4224302"/>
              <a:gd name="connsiteY133" fmla="*/ 1256303 h 8346397"/>
              <a:gd name="connsiteX134" fmla="*/ 527296 w 4224302"/>
              <a:gd name="connsiteY134" fmla="*/ 1344409 h 8346397"/>
              <a:gd name="connsiteX135" fmla="*/ 636833 w 4224302"/>
              <a:gd name="connsiteY135" fmla="*/ 1396797 h 8346397"/>
              <a:gd name="connsiteX136" fmla="*/ 746371 w 4224302"/>
              <a:gd name="connsiteY136" fmla="*/ 1420609 h 8346397"/>
              <a:gd name="connsiteX137" fmla="*/ 829715 w 4224302"/>
              <a:gd name="connsiteY137" fmla="*/ 1468234 h 8346397"/>
              <a:gd name="connsiteX138" fmla="*/ 913058 w 4224302"/>
              <a:gd name="connsiteY138" fmla="*/ 1442040 h 8346397"/>
              <a:gd name="connsiteX139" fmla="*/ 994021 w 4224302"/>
              <a:gd name="connsiteY139" fmla="*/ 1368222 h 8346397"/>
              <a:gd name="connsiteX140" fmla="*/ 1103558 w 4224302"/>
              <a:gd name="connsiteY140" fmla="*/ 1351553 h 8346397"/>
              <a:gd name="connsiteX141" fmla="*/ 1170233 w 4224302"/>
              <a:gd name="connsiteY141" fmla="*/ 1356315 h 8346397"/>
              <a:gd name="connsiteX142" fmla="*/ 1329777 w 4224302"/>
              <a:gd name="connsiteY142" fmla="*/ 1465853 h 8346397"/>
              <a:gd name="connsiteX143" fmla="*/ 1389308 w 4224302"/>
              <a:gd name="connsiteY143" fmla="*/ 1494428 h 8346397"/>
              <a:gd name="connsiteX144" fmla="*/ 1260721 w 4224302"/>
              <a:gd name="connsiteY144" fmla="*/ 1596822 h 8346397"/>
              <a:gd name="connsiteX145" fmla="*/ 1263102 w 4224302"/>
              <a:gd name="connsiteY145" fmla="*/ 1661115 h 8346397"/>
              <a:gd name="connsiteX146" fmla="*/ 1425027 w 4224302"/>
              <a:gd name="connsiteY146" fmla="*/ 1613490 h 8346397"/>
              <a:gd name="connsiteX147" fmla="*/ 1386927 w 4224302"/>
              <a:gd name="connsiteY147" fmla="*/ 1677784 h 8346397"/>
              <a:gd name="connsiteX148" fmla="*/ 1405977 w 4224302"/>
              <a:gd name="connsiteY148" fmla="*/ 1751603 h 8346397"/>
              <a:gd name="connsiteX149" fmla="*/ 1517896 w 4224302"/>
              <a:gd name="connsiteY149" fmla="*/ 1787322 h 8346397"/>
              <a:gd name="connsiteX150" fmla="*/ 1591715 w 4224302"/>
              <a:gd name="connsiteY150" fmla="*/ 1803990 h 8346397"/>
              <a:gd name="connsiteX151" fmla="*/ 1501227 w 4224302"/>
              <a:gd name="connsiteY151" fmla="*/ 1934959 h 8346397"/>
              <a:gd name="connsiteX152" fmla="*/ 1494083 w 4224302"/>
              <a:gd name="connsiteY152" fmla="*/ 1984965 h 8346397"/>
              <a:gd name="connsiteX153" fmla="*/ 1422646 w 4224302"/>
              <a:gd name="connsiteY153" fmla="*/ 2020684 h 8346397"/>
              <a:gd name="connsiteX154" fmla="*/ 1391690 w 4224302"/>
              <a:gd name="connsiteY154" fmla="*/ 2082597 h 8346397"/>
              <a:gd name="connsiteX155" fmla="*/ 1260721 w 4224302"/>
              <a:gd name="connsiteY155" fmla="*/ 2056403 h 8346397"/>
              <a:gd name="connsiteX156" fmla="*/ 1139277 w 4224302"/>
              <a:gd name="connsiteY156" fmla="*/ 2056402 h 8346397"/>
              <a:gd name="connsiteX157" fmla="*/ 1072602 w 4224302"/>
              <a:gd name="connsiteY157" fmla="*/ 2084978 h 8346397"/>
              <a:gd name="connsiteX158" fmla="*/ 1065458 w 4224302"/>
              <a:gd name="connsiteY158" fmla="*/ 2184990 h 8346397"/>
              <a:gd name="connsiteX159" fmla="*/ 977352 w 4224302"/>
              <a:gd name="connsiteY159" fmla="*/ 2273097 h 8346397"/>
              <a:gd name="connsiteX160" fmla="*/ 1120227 w 4224302"/>
              <a:gd name="connsiteY160" fmla="*/ 2335009 h 8346397"/>
              <a:gd name="connsiteX161" fmla="*/ 1170234 w 4224302"/>
              <a:gd name="connsiteY161" fmla="*/ 2370727 h 8346397"/>
              <a:gd name="connsiteX162" fmla="*/ 1222621 w 4224302"/>
              <a:gd name="connsiteY162" fmla="*/ 2387397 h 8346397"/>
              <a:gd name="connsiteX163" fmla="*/ 1272627 w 4224302"/>
              <a:gd name="connsiteY163" fmla="*/ 2437403 h 8346397"/>
              <a:gd name="connsiteX164" fmla="*/ 1329777 w 4224302"/>
              <a:gd name="connsiteY164" fmla="*/ 2458834 h 8346397"/>
              <a:gd name="connsiteX165" fmla="*/ 1422646 w 4224302"/>
              <a:gd name="connsiteY165" fmla="*/ 2535034 h 8346397"/>
              <a:gd name="connsiteX166" fmla="*/ 1508371 w 4224302"/>
              <a:gd name="connsiteY166" fmla="*/ 2568373 h 8346397"/>
              <a:gd name="connsiteX167" fmla="*/ 1641721 w 4224302"/>
              <a:gd name="connsiteY167" fmla="*/ 2716009 h 8346397"/>
              <a:gd name="connsiteX168" fmla="*/ 1725065 w 4224302"/>
              <a:gd name="connsiteY168" fmla="*/ 2870790 h 8346397"/>
              <a:gd name="connsiteX169" fmla="*/ 1850477 w 4224302"/>
              <a:gd name="connsiteY169" fmla="*/ 2931907 h 8346397"/>
              <a:gd name="connsiteX170" fmla="*/ 1896514 w 4224302"/>
              <a:gd name="connsiteY170" fmla="*/ 2977947 h 8346397"/>
              <a:gd name="connsiteX171" fmla="*/ 1927471 w 4224302"/>
              <a:gd name="connsiteY171" fmla="*/ 3082722 h 8346397"/>
              <a:gd name="connsiteX172" fmla="*/ 1989383 w 4224302"/>
              <a:gd name="connsiteY172" fmla="*/ 3185115 h 8346397"/>
              <a:gd name="connsiteX173" fmla="*/ 2051296 w 4224302"/>
              <a:gd name="connsiteY173" fmla="*/ 3223215 h 8346397"/>
              <a:gd name="connsiteX174" fmla="*/ 2182265 w 4224302"/>
              <a:gd name="connsiteY174" fmla="*/ 3370853 h 8346397"/>
              <a:gd name="connsiteX175" fmla="*/ 2325139 w 4224302"/>
              <a:gd name="connsiteY175" fmla="*/ 3447053 h 8346397"/>
              <a:gd name="connsiteX176" fmla="*/ 2384671 w 4224302"/>
              <a:gd name="connsiteY176" fmla="*/ 3532778 h 8346397"/>
              <a:gd name="connsiteX177" fmla="*/ 2432296 w 4224302"/>
              <a:gd name="connsiteY177" fmla="*/ 3599453 h 8346397"/>
              <a:gd name="connsiteX178" fmla="*/ 2479921 w 4224302"/>
              <a:gd name="connsiteY178" fmla="*/ 3589929 h 8346397"/>
              <a:gd name="connsiteX179" fmla="*/ 2484683 w 4224302"/>
              <a:gd name="connsiteY179" fmla="*/ 3742328 h 8346397"/>
              <a:gd name="connsiteX180" fmla="*/ 2537071 w 4224302"/>
              <a:gd name="connsiteY180" fmla="*/ 3835197 h 8346397"/>
              <a:gd name="connsiteX181" fmla="*/ 2529927 w 4224302"/>
              <a:gd name="connsiteY181" fmla="*/ 3873297 h 8346397"/>
              <a:gd name="connsiteX182" fmla="*/ 2598983 w 4224302"/>
              <a:gd name="connsiteY182" fmla="*/ 3909015 h 8346397"/>
              <a:gd name="connsiteX183" fmla="*/ 2656133 w 4224302"/>
              <a:gd name="connsiteY183" fmla="*/ 3854247 h 8346397"/>
              <a:gd name="connsiteX184" fmla="*/ 2689471 w 4224302"/>
              <a:gd name="connsiteY184" fmla="*/ 3937590 h 8346397"/>
              <a:gd name="connsiteX185" fmla="*/ 2734715 w 4224302"/>
              <a:gd name="connsiteY185" fmla="*/ 3982834 h 8346397"/>
              <a:gd name="connsiteX186" fmla="*/ 2808533 w 4224302"/>
              <a:gd name="connsiteY186" fmla="*/ 4006647 h 8346397"/>
              <a:gd name="connsiteX187" fmla="*/ 2860921 w 4224302"/>
              <a:gd name="connsiteY187" fmla="*/ 4075703 h 8346397"/>
              <a:gd name="connsiteX188" fmla="*/ 2946646 w 4224302"/>
              <a:gd name="connsiteY188" fmla="*/ 4130472 h 8346397"/>
              <a:gd name="connsiteX189" fmla="*/ 2999033 w 4224302"/>
              <a:gd name="connsiteY189" fmla="*/ 4163809 h 8346397"/>
              <a:gd name="connsiteX190" fmla="*/ 2870446 w 4224302"/>
              <a:gd name="connsiteY190" fmla="*/ 4256678 h 8346397"/>
              <a:gd name="connsiteX191" fmla="*/ 2868064 w 4224302"/>
              <a:gd name="connsiteY191" fmla="*/ 4311446 h 8346397"/>
              <a:gd name="connsiteX192" fmla="*/ 2970458 w 4224302"/>
              <a:gd name="connsiteY192" fmla="*/ 4428128 h 8346397"/>
              <a:gd name="connsiteX193" fmla="*/ 3065708 w 4224302"/>
              <a:gd name="connsiteY193" fmla="*/ 4490040 h 8346397"/>
              <a:gd name="connsiteX194" fmla="*/ 3096665 w 4224302"/>
              <a:gd name="connsiteY194" fmla="*/ 4528140 h 8346397"/>
              <a:gd name="connsiteX195" fmla="*/ 3082377 w 4224302"/>
              <a:gd name="connsiteY195" fmla="*/ 4609103 h 8346397"/>
              <a:gd name="connsiteX196" fmla="*/ 3077615 w 4224302"/>
              <a:gd name="connsiteY196" fmla="*/ 4692447 h 8346397"/>
              <a:gd name="connsiteX197" fmla="*/ 3034752 w 4224302"/>
              <a:gd name="connsiteY197" fmla="*/ 4701972 h 8346397"/>
              <a:gd name="connsiteX198" fmla="*/ 3008558 w 4224302"/>
              <a:gd name="connsiteY198" fmla="*/ 4718640 h 8346397"/>
              <a:gd name="connsiteX199" fmla="*/ 3053802 w 4224302"/>
              <a:gd name="connsiteY199" fmla="*/ 4795632 h 8346397"/>
              <a:gd name="connsiteX200" fmla="*/ 3037133 w 4224302"/>
              <a:gd name="connsiteY200" fmla="*/ 4868659 h 8346397"/>
              <a:gd name="connsiteX201" fmla="*/ 3020465 w 4224302"/>
              <a:gd name="connsiteY201" fmla="*/ 5004390 h 8346397"/>
              <a:gd name="connsiteX202" fmla="*/ 2982365 w 4224302"/>
              <a:gd name="connsiteY202" fmla="*/ 5044872 h 8346397"/>
              <a:gd name="connsiteX203" fmla="*/ 2965696 w 4224302"/>
              <a:gd name="connsiteY203" fmla="*/ 5166315 h 8346397"/>
              <a:gd name="connsiteX204" fmla="*/ 2937121 w 4224302"/>
              <a:gd name="connsiteY204" fmla="*/ 5285378 h 8346397"/>
              <a:gd name="connsiteX205" fmla="*/ 2989508 w 4224302"/>
              <a:gd name="connsiteY205" fmla="*/ 5302047 h 8346397"/>
              <a:gd name="connsiteX206" fmla="*/ 2987127 w 4224302"/>
              <a:gd name="connsiteY206" fmla="*/ 5347290 h 8346397"/>
              <a:gd name="connsiteX207" fmla="*/ 2984746 w 4224302"/>
              <a:gd name="connsiteY207" fmla="*/ 5402059 h 8346397"/>
              <a:gd name="connsiteX208" fmla="*/ 3041896 w 4224302"/>
              <a:gd name="connsiteY208" fmla="*/ 5471115 h 8346397"/>
              <a:gd name="connsiteX209" fmla="*/ 3089521 w 4224302"/>
              <a:gd name="connsiteY209" fmla="*/ 5597322 h 8346397"/>
              <a:gd name="connsiteX210" fmla="*/ 2996652 w 4224302"/>
              <a:gd name="connsiteY210" fmla="*/ 5887834 h 8346397"/>
              <a:gd name="connsiteX211" fmla="*/ 3018083 w 4224302"/>
              <a:gd name="connsiteY211" fmla="*/ 5942603 h 8346397"/>
              <a:gd name="connsiteX212" fmla="*/ 3044277 w 4224302"/>
              <a:gd name="connsiteY212" fmla="*/ 5994990 h 8346397"/>
              <a:gd name="connsiteX213" fmla="*/ 3049040 w 4224302"/>
              <a:gd name="connsiteY213" fmla="*/ 6099765 h 8346397"/>
              <a:gd name="connsiteX214" fmla="*/ 3028402 w 4224302"/>
              <a:gd name="connsiteY214" fmla="*/ 6195807 h 8346397"/>
              <a:gd name="connsiteX215" fmla="*/ 2956170 w 4224302"/>
              <a:gd name="connsiteY215" fmla="*/ 6259310 h 8346397"/>
              <a:gd name="connsiteX216" fmla="*/ 2920452 w 4224302"/>
              <a:gd name="connsiteY216" fmla="*/ 6240259 h 8346397"/>
              <a:gd name="connsiteX217" fmla="*/ 2849015 w 4224302"/>
              <a:gd name="connsiteY217" fmla="*/ 6252165 h 8346397"/>
              <a:gd name="connsiteX218" fmla="*/ 2713283 w 4224302"/>
              <a:gd name="connsiteY218" fmla="*/ 6364084 h 8346397"/>
              <a:gd name="connsiteX219" fmla="*/ 2606127 w 4224302"/>
              <a:gd name="connsiteY219" fmla="*/ 6349797 h 8346397"/>
              <a:gd name="connsiteX220" fmla="*/ 2575171 w 4224302"/>
              <a:gd name="connsiteY220" fmla="*/ 6378372 h 8346397"/>
              <a:gd name="connsiteX221" fmla="*/ 2508495 w 4224302"/>
              <a:gd name="connsiteY221" fmla="*/ 6423614 h 8346397"/>
              <a:gd name="connsiteX222" fmla="*/ 2391815 w 4224302"/>
              <a:gd name="connsiteY222" fmla="*/ 6411709 h 8346397"/>
              <a:gd name="connsiteX223" fmla="*/ 2368002 w 4224302"/>
              <a:gd name="connsiteY223" fmla="*/ 6528390 h 8346397"/>
              <a:gd name="connsiteX224" fmla="*/ 2363240 w 4224302"/>
              <a:gd name="connsiteY224" fmla="*/ 6564109 h 8346397"/>
              <a:gd name="connsiteX225" fmla="*/ 2339428 w 4224302"/>
              <a:gd name="connsiteY225" fmla="*/ 6583159 h 8346397"/>
              <a:gd name="connsiteX226" fmla="*/ 2141783 w 4224302"/>
              <a:gd name="connsiteY226" fmla="*/ 6535534 h 8346397"/>
              <a:gd name="connsiteX227" fmla="*/ 2103683 w 4224302"/>
              <a:gd name="connsiteY227" fmla="*/ 6587922 h 8346397"/>
              <a:gd name="connsiteX228" fmla="*/ 2072727 w 4224302"/>
              <a:gd name="connsiteY228" fmla="*/ 6683172 h 8346397"/>
              <a:gd name="connsiteX229" fmla="*/ 2039389 w 4224302"/>
              <a:gd name="connsiteY229" fmla="*/ 6747465 h 8346397"/>
              <a:gd name="connsiteX230" fmla="*/ 2051296 w 4224302"/>
              <a:gd name="connsiteY230" fmla="*/ 6809378 h 8346397"/>
              <a:gd name="connsiteX231" fmla="*/ 2184646 w 4224302"/>
              <a:gd name="connsiteY231" fmla="*/ 6921297 h 8346397"/>
              <a:gd name="connsiteX232" fmla="*/ 2253702 w 4224302"/>
              <a:gd name="connsiteY232" fmla="*/ 6954634 h 8346397"/>
              <a:gd name="connsiteX233" fmla="*/ 2237033 w 4224302"/>
              <a:gd name="connsiteY233" fmla="*/ 6978447 h 8346397"/>
              <a:gd name="connsiteX234" fmla="*/ 2201315 w 4224302"/>
              <a:gd name="connsiteY234" fmla="*/ 6997497 h 8346397"/>
              <a:gd name="connsiteX235" fmla="*/ 2234652 w 4224302"/>
              <a:gd name="connsiteY235" fmla="*/ 7073697 h 8346397"/>
              <a:gd name="connsiteX236" fmla="*/ 2203696 w 4224302"/>
              <a:gd name="connsiteY236" fmla="*/ 7095128 h 8346397"/>
              <a:gd name="connsiteX237" fmla="*/ 2098921 w 4224302"/>
              <a:gd name="connsiteY237" fmla="*/ 7033215 h 8346397"/>
              <a:gd name="connsiteX238" fmla="*/ 2056058 w 4224302"/>
              <a:gd name="connsiteY238" fmla="*/ 7059409 h 8346397"/>
              <a:gd name="connsiteX239" fmla="*/ 1996527 w 4224302"/>
              <a:gd name="connsiteY239" fmla="*/ 6957015 h 8346397"/>
              <a:gd name="connsiteX240" fmla="*/ 1879846 w 4224302"/>
              <a:gd name="connsiteY240" fmla="*/ 6983209 h 8346397"/>
              <a:gd name="connsiteX241" fmla="*/ 1815552 w 4224302"/>
              <a:gd name="connsiteY241" fmla="*/ 6987972 h 8346397"/>
              <a:gd name="connsiteX242" fmla="*/ 1765546 w 4224302"/>
              <a:gd name="connsiteY242" fmla="*/ 6983210 h 8346397"/>
              <a:gd name="connsiteX243" fmla="*/ 1708396 w 4224302"/>
              <a:gd name="connsiteY243" fmla="*/ 7028453 h 8346397"/>
              <a:gd name="connsiteX244" fmla="*/ 1529802 w 4224302"/>
              <a:gd name="connsiteY244" fmla="*/ 6987972 h 8346397"/>
              <a:gd name="connsiteX245" fmla="*/ 1553614 w 4224302"/>
              <a:gd name="connsiteY245" fmla="*/ 7114178 h 8346397"/>
              <a:gd name="connsiteX246" fmla="*/ 1477415 w 4224302"/>
              <a:gd name="connsiteY246" fmla="*/ 7159422 h 8346397"/>
              <a:gd name="connsiteX247" fmla="*/ 1415502 w 4224302"/>
              <a:gd name="connsiteY247" fmla="*/ 7226096 h 8346397"/>
              <a:gd name="connsiteX248" fmla="*/ 1265483 w 4224302"/>
              <a:gd name="connsiteY248" fmla="*/ 7218953 h 8346397"/>
              <a:gd name="connsiteX249" fmla="*/ 1213096 w 4224302"/>
              <a:gd name="connsiteY249" fmla="*/ 7328490 h 8346397"/>
              <a:gd name="connsiteX0" fmla="*/ 1244052 w 4196749"/>
              <a:gd name="connsiteY0" fmla="*/ 7386434 h 8346397"/>
              <a:gd name="connsiteX1" fmla="*/ 1561552 w 4196749"/>
              <a:gd name="connsiteY1" fmla="*/ 8332582 h 8346397"/>
              <a:gd name="connsiteX2" fmla="*/ 2679152 w 4196749"/>
              <a:gd name="connsiteY2" fmla="*/ 7418182 h 8346397"/>
              <a:gd name="connsiteX3" fmla="*/ 4076152 w 4196749"/>
              <a:gd name="connsiteY3" fmla="*/ 6491082 h 8346397"/>
              <a:gd name="connsiteX4" fmla="*/ 4106315 w 4196749"/>
              <a:gd name="connsiteY4" fmla="*/ 6211682 h 8346397"/>
              <a:gd name="connsiteX5" fmla="*/ 4194421 w 4196749"/>
              <a:gd name="connsiteY5" fmla="*/ 5909263 h 8346397"/>
              <a:gd name="connsiteX6" fmla="*/ 4113459 w 4196749"/>
              <a:gd name="connsiteY6" fmla="*/ 5783057 h 8346397"/>
              <a:gd name="connsiteX7" fmla="*/ 4108696 w 4196749"/>
              <a:gd name="connsiteY7" fmla="*/ 5678282 h 8346397"/>
              <a:gd name="connsiteX8" fmla="*/ 4070597 w 4196749"/>
              <a:gd name="connsiteY8" fmla="*/ 5587795 h 8346397"/>
              <a:gd name="connsiteX9" fmla="*/ 4111077 w 4196749"/>
              <a:gd name="connsiteY9" fmla="*/ 5583032 h 8346397"/>
              <a:gd name="connsiteX10" fmla="*/ 4061071 w 4196749"/>
              <a:gd name="connsiteY10" fmla="*/ 5478257 h 8346397"/>
              <a:gd name="connsiteX11" fmla="*/ 4061071 w 4196749"/>
              <a:gd name="connsiteY11" fmla="*/ 5383007 h 8346397"/>
              <a:gd name="connsiteX12" fmla="*/ 4103934 w 4196749"/>
              <a:gd name="connsiteY12" fmla="*/ 5387770 h 8346397"/>
              <a:gd name="connsiteX13" fmla="*/ 4106315 w 4196749"/>
              <a:gd name="connsiteY13" fmla="*/ 5347288 h 8346397"/>
              <a:gd name="connsiteX14" fmla="*/ 4065833 w 4196749"/>
              <a:gd name="connsiteY14" fmla="*/ 5292520 h 8346397"/>
              <a:gd name="connsiteX15" fmla="*/ 4058690 w 4196749"/>
              <a:gd name="connsiteY15" fmla="*/ 5173457 h 8346397"/>
              <a:gd name="connsiteX16" fmla="*/ 3990428 w 4196749"/>
              <a:gd name="connsiteY16" fmla="*/ 5034550 h 8346397"/>
              <a:gd name="connsiteX17" fmla="*/ 3922959 w 4196749"/>
              <a:gd name="connsiteY17" fmla="*/ 4816270 h 8346397"/>
              <a:gd name="connsiteX18" fmla="*/ 3887241 w 4196749"/>
              <a:gd name="connsiteY18" fmla="*/ 4682920 h 8346397"/>
              <a:gd name="connsiteX19" fmla="*/ 3851522 w 4196749"/>
              <a:gd name="connsiteY19" fmla="*/ 4642438 h 8346397"/>
              <a:gd name="connsiteX20" fmla="*/ 3887241 w 4196749"/>
              <a:gd name="connsiteY20" fmla="*/ 4578145 h 8346397"/>
              <a:gd name="connsiteX21" fmla="*/ 3839615 w 4196749"/>
              <a:gd name="connsiteY21" fmla="*/ 4499563 h 8346397"/>
              <a:gd name="connsiteX22" fmla="*/ 3780084 w 4196749"/>
              <a:gd name="connsiteY22" fmla="*/ 4492420 h 8346397"/>
              <a:gd name="connsiteX23" fmla="*/ 3732459 w 4196749"/>
              <a:gd name="connsiteY23" fmla="*/ 4449557 h 8346397"/>
              <a:gd name="connsiteX24" fmla="*/ 3687216 w 4196749"/>
              <a:gd name="connsiteY24" fmla="*/ 4466226 h 8346397"/>
              <a:gd name="connsiteX25" fmla="*/ 3668166 w 4196749"/>
              <a:gd name="connsiteY25" fmla="*/ 4368595 h 8346397"/>
              <a:gd name="connsiteX26" fmla="*/ 3501478 w 4196749"/>
              <a:gd name="connsiteY26" fmla="*/ 4166188 h 8346397"/>
              <a:gd name="connsiteX27" fmla="*/ 3496716 w 4196749"/>
              <a:gd name="connsiteY27" fmla="*/ 4139995 h 8346397"/>
              <a:gd name="connsiteX28" fmla="*/ 3494334 w 4196749"/>
              <a:gd name="connsiteY28" fmla="*/ 4113801 h 8346397"/>
              <a:gd name="connsiteX29" fmla="*/ 3544341 w 4196749"/>
              <a:gd name="connsiteY29" fmla="*/ 4101895 h 8346397"/>
              <a:gd name="connsiteX30" fmla="*/ 3553866 w 4196749"/>
              <a:gd name="connsiteY30" fmla="*/ 4075701 h 8346397"/>
              <a:gd name="connsiteX31" fmla="*/ 3515766 w 4196749"/>
              <a:gd name="connsiteY31" fmla="*/ 4056651 h 8346397"/>
              <a:gd name="connsiteX32" fmla="*/ 3465759 w 4196749"/>
              <a:gd name="connsiteY32" fmla="*/ 4049507 h 8346397"/>
              <a:gd name="connsiteX33" fmla="*/ 3432422 w 4196749"/>
              <a:gd name="connsiteY33" fmla="*/ 4109038 h 8346397"/>
              <a:gd name="connsiteX34" fmla="*/ 3413372 w 4196749"/>
              <a:gd name="connsiteY34" fmla="*/ 4082845 h 8346397"/>
              <a:gd name="connsiteX35" fmla="*/ 3415752 w 4196749"/>
              <a:gd name="connsiteY35" fmla="*/ 4042363 h 8346397"/>
              <a:gd name="connsiteX36" fmla="*/ 3349078 w 4196749"/>
              <a:gd name="connsiteY36" fmla="*/ 4018551 h 8346397"/>
              <a:gd name="connsiteX37" fmla="*/ 3382416 w 4196749"/>
              <a:gd name="connsiteY37" fmla="*/ 3985213 h 8346397"/>
              <a:gd name="connsiteX38" fmla="*/ 3346697 w 4196749"/>
              <a:gd name="connsiteY38" fmla="*/ 3961401 h 8346397"/>
              <a:gd name="connsiteX39" fmla="*/ 3291928 w 4196749"/>
              <a:gd name="connsiteY39" fmla="*/ 3959020 h 8346397"/>
              <a:gd name="connsiteX40" fmla="*/ 3263352 w 4196749"/>
              <a:gd name="connsiteY40" fmla="*/ 3978070 h 8346397"/>
              <a:gd name="connsiteX41" fmla="*/ 3215727 w 4196749"/>
              <a:gd name="connsiteY41" fmla="*/ 3963782 h 8346397"/>
              <a:gd name="connsiteX42" fmla="*/ 3227633 w 4196749"/>
              <a:gd name="connsiteY42" fmla="*/ 3937588 h 8346397"/>
              <a:gd name="connsiteX43" fmla="*/ 3275259 w 4196749"/>
              <a:gd name="connsiteY43" fmla="*/ 3913776 h 8346397"/>
              <a:gd name="connsiteX44" fmla="*/ 3127621 w 4196749"/>
              <a:gd name="connsiteY44" fmla="*/ 3851863 h 8346397"/>
              <a:gd name="connsiteX45" fmla="*/ 2996652 w 4196749"/>
              <a:gd name="connsiteY45" fmla="*/ 3739945 h 8346397"/>
              <a:gd name="connsiteX46" fmla="*/ 2591839 w 4196749"/>
              <a:gd name="connsiteY46" fmla="*/ 3354183 h 8346397"/>
              <a:gd name="connsiteX47" fmla="*/ 2468015 w 4196749"/>
              <a:gd name="connsiteY47" fmla="*/ 3049382 h 8346397"/>
              <a:gd name="connsiteX48" fmla="*/ 2432296 w 4196749"/>
              <a:gd name="connsiteY48" fmla="*/ 2961276 h 8346397"/>
              <a:gd name="connsiteX49" fmla="*/ 2387052 w 4196749"/>
              <a:gd name="connsiteY49" fmla="*/ 2954132 h 8346397"/>
              <a:gd name="connsiteX50" fmla="*/ 2365621 w 4196749"/>
              <a:gd name="connsiteY50" fmla="*/ 2958895 h 8346397"/>
              <a:gd name="connsiteX51" fmla="*/ 2315615 w 4196749"/>
              <a:gd name="connsiteY51" fmla="*/ 2896982 h 8346397"/>
              <a:gd name="connsiteX52" fmla="*/ 2234652 w 4196749"/>
              <a:gd name="connsiteY52" fmla="*/ 2880313 h 8346397"/>
              <a:gd name="connsiteX53" fmla="*/ 2182265 w 4196749"/>
              <a:gd name="connsiteY53" fmla="*/ 2811257 h 8346397"/>
              <a:gd name="connsiteX54" fmla="*/ 2115590 w 4196749"/>
              <a:gd name="connsiteY54" fmla="*/ 2727913 h 8346397"/>
              <a:gd name="connsiteX55" fmla="*/ 2091777 w 4196749"/>
              <a:gd name="connsiteY55" fmla="*/ 2670763 h 8346397"/>
              <a:gd name="connsiteX56" fmla="*/ 2006845 w 4196749"/>
              <a:gd name="connsiteY56" fmla="*/ 2527095 h 8346397"/>
              <a:gd name="connsiteX57" fmla="*/ 1953665 w 4196749"/>
              <a:gd name="connsiteY57" fmla="*/ 2451688 h 8346397"/>
              <a:gd name="connsiteX58" fmla="*/ 2006052 w 4196749"/>
              <a:gd name="connsiteY58" fmla="*/ 2337388 h 8346397"/>
              <a:gd name="connsiteX59" fmla="*/ 2072727 w 4196749"/>
              <a:gd name="connsiteY59" fmla="*/ 2256426 h 8346397"/>
              <a:gd name="connsiteX60" fmla="*/ 2056058 w 4196749"/>
              <a:gd name="connsiteY60" fmla="*/ 2223088 h 8346397"/>
              <a:gd name="connsiteX61" fmla="*/ 2067965 w 4196749"/>
              <a:gd name="connsiteY61" fmla="*/ 2130220 h 8346397"/>
              <a:gd name="connsiteX62" fmla="*/ 2137021 w 4196749"/>
              <a:gd name="connsiteY62" fmla="*/ 1992107 h 8346397"/>
              <a:gd name="connsiteX63" fmla="*/ 2165596 w 4196749"/>
              <a:gd name="connsiteY63" fmla="*/ 1944482 h 8346397"/>
              <a:gd name="connsiteX64" fmla="*/ 2203696 w 4196749"/>
              <a:gd name="connsiteY64" fmla="*/ 1937338 h 8346397"/>
              <a:gd name="connsiteX65" fmla="*/ 2198933 w 4196749"/>
              <a:gd name="connsiteY65" fmla="*/ 1906382 h 8346397"/>
              <a:gd name="connsiteX66" fmla="*/ 2406102 w 4196749"/>
              <a:gd name="connsiteY66" fmla="*/ 1782557 h 8346397"/>
              <a:gd name="connsiteX67" fmla="*/ 2494208 w 4196749"/>
              <a:gd name="connsiteY67" fmla="*/ 1715882 h 8346397"/>
              <a:gd name="connsiteX68" fmla="*/ 2513258 w 4196749"/>
              <a:gd name="connsiteY68" fmla="*/ 1630157 h 8346397"/>
              <a:gd name="connsiteX69" fmla="*/ 2522784 w 4196749"/>
              <a:gd name="connsiteY69" fmla="*/ 1584913 h 8346397"/>
              <a:gd name="connsiteX70" fmla="*/ 2577552 w 4196749"/>
              <a:gd name="connsiteY70" fmla="*/ 1527763 h 8346397"/>
              <a:gd name="connsiteX71" fmla="*/ 2606127 w 4196749"/>
              <a:gd name="connsiteY71" fmla="*/ 1499188 h 8346397"/>
              <a:gd name="connsiteX72" fmla="*/ 2634702 w 4196749"/>
              <a:gd name="connsiteY72" fmla="*/ 1492045 h 8346397"/>
              <a:gd name="connsiteX73" fmla="*/ 2672802 w 4196749"/>
              <a:gd name="connsiteY73" fmla="*/ 1368220 h 8346397"/>
              <a:gd name="connsiteX74" fmla="*/ 2806153 w 4196749"/>
              <a:gd name="connsiteY74" fmla="*/ 1334883 h 8346397"/>
              <a:gd name="connsiteX75" fmla="*/ 2944265 w 4196749"/>
              <a:gd name="connsiteY75" fmla="*/ 1325357 h 8346397"/>
              <a:gd name="connsiteX76" fmla="*/ 2968077 w 4196749"/>
              <a:gd name="connsiteY76" fmla="*/ 1206295 h 8346397"/>
              <a:gd name="connsiteX77" fmla="*/ 3049040 w 4196749"/>
              <a:gd name="connsiteY77" fmla="*/ 1169783 h 8346397"/>
              <a:gd name="connsiteX78" fmla="*/ 3153814 w 4196749"/>
              <a:gd name="connsiteY78" fmla="*/ 1125332 h 8346397"/>
              <a:gd name="connsiteX79" fmla="*/ 3225252 w 4196749"/>
              <a:gd name="connsiteY79" fmla="*/ 1049132 h 8346397"/>
              <a:gd name="connsiteX80" fmla="*/ 3310977 w 4196749"/>
              <a:gd name="connsiteY80" fmla="*/ 996745 h 8346397"/>
              <a:gd name="connsiteX81" fmla="*/ 3056977 w 4196749"/>
              <a:gd name="connsiteY81" fmla="*/ 982457 h 8346397"/>
              <a:gd name="connsiteX82" fmla="*/ 2958552 w 4196749"/>
              <a:gd name="connsiteY82" fmla="*/ 976107 h 8346397"/>
              <a:gd name="connsiteX83" fmla="*/ 2926802 w 4196749"/>
              <a:gd name="connsiteY83" fmla="*/ 906257 h 8346397"/>
              <a:gd name="connsiteX84" fmla="*/ 2866477 w 4196749"/>
              <a:gd name="connsiteY84" fmla="*/ 893559 h 8346397"/>
              <a:gd name="connsiteX85" fmla="*/ 2799802 w 4196749"/>
              <a:gd name="connsiteY85" fmla="*/ 874507 h 8346397"/>
              <a:gd name="connsiteX86" fmla="*/ 2761702 w 4196749"/>
              <a:gd name="connsiteY86" fmla="*/ 807832 h 8346397"/>
              <a:gd name="connsiteX87" fmla="*/ 2609302 w 4196749"/>
              <a:gd name="connsiteY87" fmla="*/ 760207 h 8346397"/>
              <a:gd name="connsiteX88" fmla="*/ 2580727 w 4196749"/>
              <a:gd name="connsiteY88" fmla="*/ 604632 h 8346397"/>
              <a:gd name="connsiteX89" fmla="*/ 2526752 w 4196749"/>
              <a:gd name="connsiteY89" fmla="*/ 531609 h 8346397"/>
              <a:gd name="connsiteX90" fmla="*/ 2596602 w 4196749"/>
              <a:gd name="connsiteY90" fmla="*/ 407782 h 8346397"/>
              <a:gd name="connsiteX91" fmla="*/ 2629939 w 4196749"/>
              <a:gd name="connsiteY91" fmla="*/ 310947 h 8346397"/>
              <a:gd name="connsiteX92" fmla="*/ 2517227 w 4196749"/>
              <a:gd name="connsiteY92" fmla="*/ 239507 h 8346397"/>
              <a:gd name="connsiteX93" fmla="*/ 2402927 w 4196749"/>
              <a:gd name="connsiteY93" fmla="*/ 271257 h 8346397"/>
              <a:gd name="connsiteX94" fmla="*/ 2275927 w 4196749"/>
              <a:gd name="connsiteY94" fmla="*/ 198232 h 8346397"/>
              <a:gd name="connsiteX95" fmla="*/ 2133052 w 4196749"/>
              <a:gd name="connsiteY95" fmla="*/ 233157 h 8346397"/>
              <a:gd name="connsiteX96" fmla="*/ 1913977 w 4196749"/>
              <a:gd name="connsiteY96" fmla="*/ 36309 h 8346397"/>
              <a:gd name="connsiteX97" fmla="*/ 1777452 w 4196749"/>
              <a:gd name="connsiteY97" fmla="*/ 13289 h 8346397"/>
              <a:gd name="connsiteX98" fmla="*/ 1703633 w 4196749"/>
              <a:gd name="connsiteY98" fmla="*/ 41864 h 8346397"/>
              <a:gd name="connsiteX99" fmla="*/ 1615527 w 4196749"/>
              <a:gd name="connsiteY99" fmla="*/ 75203 h 8346397"/>
              <a:gd name="connsiteX100" fmla="*/ 1515515 w 4196749"/>
              <a:gd name="connsiteY100" fmla="*/ 129971 h 8346397"/>
              <a:gd name="connsiteX101" fmla="*/ 1525040 w 4196749"/>
              <a:gd name="connsiteY101" fmla="*/ 194264 h 8346397"/>
              <a:gd name="connsiteX102" fmla="*/ 1505990 w 4196749"/>
              <a:gd name="connsiteY102" fmla="*/ 251415 h 8346397"/>
              <a:gd name="connsiteX103" fmla="*/ 1413121 w 4196749"/>
              <a:gd name="connsiteY103" fmla="*/ 270464 h 8346397"/>
              <a:gd name="connsiteX104" fmla="*/ 1339302 w 4196749"/>
              <a:gd name="connsiteY104" fmla="*/ 306184 h 8346397"/>
              <a:gd name="connsiteX105" fmla="*/ 1260721 w 4196749"/>
              <a:gd name="connsiteY105" fmla="*/ 346665 h 8346397"/>
              <a:gd name="connsiteX106" fmla="*/ 1191665 w 4196749"/>
              <a:gd name="connsiteY106" fmla="*/ 272847 h 8346397"/>
              <a:gd name="connsiteX107" fmla="*/ 1082127 w 4196749"/>
              <a:gd name="connsiteY107" fmla="*/ 353809 h 8346397"/>
              <a:gd name="connsiteX108" fmla="*/ 1020215 w 4196749"/>
              <a:gd name="connsiteY108" fmla="*/ 420484 h 8346397"/>
              <a:gd name="connsiteX109" fmla="*/ 858290 w 4196749"/>
              <a:gd name="connsiteY109" fmla="*/ 301422 h 8346397"/>
              <a:gd name="connsiteX110" fmla="*/ 796377 w 4196749"/>
              <a:gd name="connsiteY110" fmla="*/ 406196 h 8346397"/>
              <a:gd name="connsiteX111" fmla="*/ 755896 w 4196749"/>
              <a:gd name="connsiteY111" fmla="*/ 341903 h 8346397"/>
              <a:gd name="connsiteX112" fmla="*/ 689221 w 4196749"/>
              <a:gd name="connsiteY112" fmla="*/ 270465 h 8346397"/>
              <a:gd name="connsiteX113" fmla="*/ 667790 w 4196749"/>
              <a:gd name="connsiteY113" fmla="*/ 313328 h 8346397"/>
              <a:gd name="connsiteX114" fmla="*/ 620165 w 4196749"/>
              <a:gd name="connsiteY114" fmla="*/ 382384 h 8346397"/>
              <a:gd name="connsiteX115" fmla="*/ 589208 w 4196749"/>
              <a:gd name="connsiteY115" fmla="*/ 396672 h 8346397"/>
              <a:gd name="connsiteX116" fmla="*/ 498721 w 4196749"/>
              <a:gd name="connsiteY116" fmla="*/ 482397 h 8346397"/>
              <a:gd name="connsiteX117" fmla="*/ 396327 w 4196749"/>
              <a:gd name="connsiteY117" fmla="*/ 380003 h 8346397"/>
              <a:gd name="connsiteX118" fmla="*/ 243927 w 4196749"/>
              <a:gd name="connsiteY118" fmla="*/ 294278 h 8346397"/>
              <a:gd name="connsiteX119" fmla="*/ 174871 w 4196749"/>
              <a:gd name="connsiteY119" fmla="*/ 327615 h 8346397"/>
              <a:gd name="connsiteX120" fmla="*/ 127246 w 4196749"/>
              <a:gd name="connsiteY120" fmla="*/ 410959 h 8346397"/>
              <a:gd name="connsiteX121" fmla="*/ 43902 w 4196749"/>
              <a:gd name="connsiteY121" fmla="*/ 472872 h 8346397"/>
              <a:gd name="connsiteX122" fmla="*/ 8183 w 4196749"/>
              <a:gd name="connsiteY122" fmla="*/ 484778 h 8346397"/>
              <a:gd name="connsiteX123" fmla="*/ 198683 w 4196749"/>
              <a:gd name="connsiteY123" fmla="*/ 689565 h 8346397"/>
              <a:gd name="connsiteX124" fmla="*/ 265359 w 4196749"/>
              <a:gd name="connsiteY124" fmla="*/ 706234 h 8346397"/>
              <a:gd name="connsiteX125" fmla="*/ 298697 w 4196749"/>
              <a:gd name="connsiteY125" fmla="*/ 730047 h 8346397"/>
              <a:gd name="connsiteX126" fmla="*/ 296315 w 4196749"/>
              <a:gd name="connsiteY126" fmla="*/ 901496 h 8346397"/>
              <a:gd name="connsiteX127" fmla="*/ 362990 w 4196749"/>
              <a:gd name="connsiteY127" fmla="*/ 906259 h 8346397"/>
              <a:gd name="connsiteX128" fmla="*/ 401090 w 4196749"/>
              <a:gd name="connsiteY128" fmla="*/ 856253 h 8346397"/>
              <a:gd name="connsiteX129" fmla="*/ 482052 w 4196749"/>
              <a:gd name="connsiteY129" fmla="*/ 894353 h 8346397"/>
              <a:gd name="connsiteX130" fmla="*/ 420140 w 4196749"/>
              <a:gd name="connsiteY130" fmla="*/ 1039609 h 8346397"/>
              <a:gd name="connsiteX131" fmla="*/ 434427 w 4196749"/>
              <a:gd name="connsiteY131" fmla="*/ 1087234 h 8346397"/>
              <a:gd name="connsiteX132" fmla="*/ 379658 w 4196749"/>
              <a:gd name="connsiteY132" fmla="*/ 1139622 h 8346397"/>
              <a:gd name="connsiteX133" fmla="*/ 415377 w 4196749"/>
              <a:gd name="connsiteY133" fmla="*/ 1168196 h 8346397"/>
              <a:gd name="connsiteX134" fmla="*/ 486815 w 4196749"/>
              <a:gd name="connsiteY134" fmla="*/ 1256303 h 8346397"/>
              <a:gd name="connsiteX135" fmla="*/ 527296 w 4196749"/>
              <a:gd name="connsiteY135" fmla="*/ 1344409 h 8346397"/>
              <a:gd name="connsiteX136" fmla="*/ 636833 w 4196749"/>
              <a:gd name="connsiteY136" fmla="*/ 1396797 h 8346397"/>
              <a:gd name="connsiteX137" fmla="*/ 746371 w 4196749"/>
              <a:gd name="connsiteY137" fmla="*/ 1420609 h 8346397"/>
              <a:gd name="connsiteX138" fmla="*/ 829715 w 4196749"/>
              <a:gd name="connsiteY138" fmla="*/ 1468234 h 8346397"/>
              <a:gd name="connsiteX139" fmla="*/ 913058 w 4196749"/>
              <a:gd name="connsiteY139" fmla="*/ 1442040 h 8346397"/>
              <a:gd name="connsiteX140" fmla="*/ 994021 w 4196749"/>
              <a:gd name="connsiteY140" fmla="*/ 1368222 h 8346397"/>
              <a:gd name="connsiteX141" fmla="*/ 1103558 w 4196749"/>
              <a:gd name="connsiteY141" fmla="*/ 1351553 h 8346397"/>
              <a:gd name="connsiteX142" fmla="*/ 1170233 w 4196749"/>
              <a:gd name="connsiteY142" fmla="*/ 1356315 h 8346397"/>
              <a:gd name="connsiteX143" fmla="*/ 1329777 w 4196749"/>
              <a:gd name="connsiteY143" fmla="*/ 1465853 h 8346397"/>
              <a:gd name="connsiteX144" fmla="*/ 1389308 w 4196749"/>
              <a:gd name="connsiteY144" fmla="*/ 1494428 h 8346397"/>
              <a:gd name="connsiteX145" fmla="*/ 1260721 w 4196749"/>
              <a:gd name="connsiteY145" fmla="*/ 1596822 h 8346397"/>
              <a:gd name="connsiteX146" fmla="*/ 1263102 w 4196749"/>
              <a:gd name="connsiteY146" fmla="*/ 1661115 h 8346397"/>
              <a:gd name="connsiteX147" fmla="*/ 1425027 w 4196749"/>
              <a:gd name="connsiteY147" fmla="*/ 1613490 h 8346397"/>
              <a:gd name="connsiteX148" fmla="*/ 1386927 w 4196749"/>
              <a:gd name="connsiteY148" fmla="*/ 1677784 h 8346397"/>
              <a:gd name="connsiteX149" fmla="*/ 1405977 w 4196749"/>
              <a:gd name="connsiteY149" fmla="*/ 1751603 h 8346397"/>
              <a:gd name="connsiteX150" fmla="*/ 1517896 w 4196749"/>
              <a:gd name="connsiteY150" fmla="*/ 1787322 h 8346397"/>
              <a:gd name="connsiteX151" fmla="*/ 1591715 w 4196749"/>
              <a:gd name="connsiteY151" fmla="*/ 1803990 h 8346397"/>
              <a:gd name="connsiteX152" fmla="*/ 1501227 w 4196749"/>
              <a:gd name="connsiteY152" fmla="*/ 1934959 h 8346397"/>
              <a:gd name="connsiteX153" fmla="*/ 1494083 w 4196749"/>
              <a:gd name="connsiteY153" fmla="*/ 1984965 h 8346397"/>
              <a:gd name="connsiteX154" fmla="*/ 1422646 w 4196749"/>
              <a:gd name="connsiteY154" fmla="*/ 2020684 h 8346397"/>
              <a:gd name="connsiteX155" fmla="*/ 1391690 w 4196749"/>
              <a:gd name="connsiteY155" fmla="*/ 2082597 h 8346397"/>
              <a:gd name="connsiteX156" fmla="*/ 1260721 w 4196749"/>
              <a:gd name="connsiteY156" fmla="*/ 2056403 h 8346397"/>
              <a:gd name="connsiteX157" fmla="*/ 1139277 w 4196749"/>
              <a:gd name="connsiteY157" fmla="*/ 2056402 h 8346397"/>
              <a:gd name="connsiteX158" fmla="*/ 1072602 w 4196749"/>
              <a:gd name="connsiteY158" fmla="*/ 2084978 h 8346397"/>
              <a:gd name="connsiteX159" fmla="*/ 1065458 w 4196749"/>
              <a:gd name="connsiteY159" fmla="*/ 2184990 h 8346397"/>
              <a:gd name="connsiteX160" fmla="*/ 977352 w 4196749"/>
              <a:gd name="connsiteY160" fmla="*/ 2273097 h 8346397"/>
              <a:gd name="connsiteX161" fmla="*/ 1120227 w 4196749"/>
              <a:gd name="connsiteY161" fmla="*/ 2335009 h 8346397"/>
              <a:gd name="connsiteX162" fmla="*/ 1170234 w 4196749"/>
              <a:gd name="connsiteY162" fmla="*/ 2370727 h 8346397"/>
              <a:gd name="connsiteX163" fmla="*/ 1222621 w 4196749"/>
              <a:gd name="connsiteY163" fmla="*/ 2387397 h 8346397"/>
              <a:gd name="connsiteX164" fmla="*/ 1272627 w 4196749"/>
              <a:gd name="connsiteY164" fmla="*/ 2437403 h 8346397"/>
              <a:gd name="connsiteX165" fmla="*/ 1329777 w 4196749"/>
              <a:gd name="connsiteY165" fmla="*/ 2458834 h 8346397"/>
              <a:gd name="connsiteX166" fmla="*/ 1422646 w 4196749"/>
              <a:gd name="connsiteY166" fmla="*/ 2535034 h 8346397"/>
              <a:gd name="connsiteX167" fmla="*/ 1508371 w 4196749"/>
              <a:gd name="connsiteY167" fmla="*/ 2568373 h 8346397"/>
              <a:gd name="connsiteX168" fmla="*/ 1641721 w 4196749"/>
              <a:gd name="connsiteY168" fmla="*/ 2716009 h 8346397"/>
              <a:gd name="connsiteX169" fmla="*/ 1725065 w 4196749"/>
              <a:gd name="connsiteY169" fmla="*/ 2870790 h 8346397"/>
              <a:gd name="connsiteX170" fmla="*/ 1850477 w 4196749"/>
              <a:gd name="connsiteY170" fmla="*/ 2931907 h 8346397"/>
              <a:gd name="connsiteX171" fmla="*/ 1896514 w 4196749"/>
              <a:gd name="connsiteY171" fmla="*/ 2977947 h 8346397"/>
              <a:gd name="connsiteX172" fmla="*/ 1927471 w 4196749"/>
              <a:gd name="connsiteY172" fmla="*/ 3082722 h 8346397"/>
              <a:gd name="connsiteX173" fmla="*/ 1989383 w 4196749"/>
              <a:gd name="connsiteY173" fmla="*/ 3185115 h 8346397"/>
              <a:gd name="connsiteX174" fmla="*/ 2051296 w 4196749"/>
              <a:gd name="connsiteY174" fmla="*/ 3223215 h 8346397"/>
              <a:gd name="connsiteX175" fmla="*/ 2182265 w 4196749"/>
              <a:gd name="connsiteY175" fmla="*/ 3370853 h 8346397"/>
              <a:gd name="connsiteX176" fmla="*/ 2325139 w 4196749"/>
              <a:gd name="connsiteY176" fmla="*/ 3447053 h 8346397"/>
              <a:gd name="connsiteX177" fmla="*/ 2384671 w 4196749"/>
              <a:gd name="connsiteY177" fmla="*/ 3532778 h 8346397"/>
              <a:gd name="connsiteX178" fmla="*/ 2432296 w 4196749"/>
              <a:gd name="connsiteY178" fmla="*/ 3599453 h 8346397"/>
              <a:gd name="connsiteX179" fmla="*/ 2479921 w 4196749"/>
              <a:gd name="connsiteY179" fmla="*/ 3589929 h 8346397"/>
              <a:gd name="connsiteX180" fmla="*/ 2484683 w 4196749"/>
              <a:gd name="connsiteY180" fmla="*/ 3742328 h 8346397"/>
              <a:gd name="connsiteX181" fmla="*/ 2537071 w 4196749"/>
              <a:gd name="connsiteY181" fmla="*/ 3835197 h 8346397"/>
              <a:gd name="connsiteX182" fmla="*/ 2529927 w 4196749"/>
              <a:gd name="connsiteY182" fmla="*/ 3873297 h 8346397"/>
              <a:gd name="connsiteX183" fmla="*/ 2598983 w 4196749"/>
              <a:gd name="connsiteY183" fmla="*/ 3909015 h 8346397"/>
              <a:gd name="connsiteX184" fmla="*/ 2656133 w 4196749"/>
              <a:gd name="connsiteY184" fmla="*/ 3854247 h 8346397"/>
              <a:gd name="connsiteX185" fmla="*/ 2689471 w 4196749"/>
              <a:gd name="connsiteY185" fmla="*/ 3937590 h 8346397"/>
              <a:gd name="connsiteX186" fmla="*/ 2734715 w 4196749"/>
              <a:gd name="connsiteY186" fmla="*/ 3982834 h 8346397"/>
              <a:gd name="connsiteX187" fmla="*/ 2808533 w 4196749"/>
              <a:gd name="connsiteY187" fmla="*/ 4006647 h 8346397"/>
              <a:gd name="connsiteX188" fmla="*/ 2860921 w 4196749"/>
              <a:gd name="connsiteY188" fmla="*/ 4075703 h 8346397"/>
              <a:gd name="connsiteX189" fmla="*/ 2946646 w 4196749"/>
              <a:gd name="connsiteY189" fmla="*/ 4130472 h 8346397"/>
              <a:gd name="connsiteX190" fmla="*/ 2999033 w 4196749"/>
              <a:gd name="connsiteY190" fmla="*/ 4163809 h 8346397"/>
              <a:gd name="connsiteX191" fmla="*/ 2870446 w 4196749"/>
              <a:gd name="connsiteY191" fmla="*/ 4256678 h 8346397"/>
              <a:gd name="connsiteX192" fmla="*/ 2868064 w 4196749"/>
              <a:gd name="connsiteY192" fmla="*/ 4311446 h 8346397"/>
              <a:gd name="connsiteX193" fmla="*/ 2970458 w 4196749"/>
              <a:gd name="connsiteY193" fmla="*/ 4428128 h 8346397"/>
              <a:gd name="connsiteX194" fmla="*/ 3065708 w 4196749"/>
              <a:gd name="connsiteY194" fmla="*/ 4490040 h 8346397"/>
              <a:gd name="connsiteX195" fmla="*/ 3096665 w 4196749"/>
              <a:gd name="connsiteY195" fmla="*/ 4528140 h 8346397"/>
              <a:gd name="connsiteX196" fmla="*/ 3082377 w 4196749"/>
              <a:gd name="connsiteY196" fmla="*/ 4609103 h 8346397"/>
              <a:gd name="connsiteX197" fmla="*/ 3077615 w 4196749"/>
              <a:gd name="connsiteY197" fmla="*/ 4692447 h 8346397"/>
              <a:gd name="connsiteX198" fmla="*/ 3034752 w 4196749"/>
              <a:gd name="connsiteY198" fmla="*/ 4701972 h 8346397"/>
              <a:gd name="connsiteX199" fmla="*/ 3008558 w 4196749"/>
              <a:gd name="connsiteY199" fmla="*/ 4718640 h 8346397"/>
              <a:gd name="connsiteX200" fmla="*/ 3053802 w 4196749"/>
              <a:gd name="connsiteY200" fmla="*/ 4795632 h 8346397"/>
              <a:gd name="connsiteX201" fmla="*/ 3037133 w 4196749"/>
              <a:gd name="connsiteY201" fmla="*/ 4868659 h 8346397"/>
              <a:gd name="connsiteX202" fmla="*/ 3020465 w 4196749"/>
              <a:gd name="connsiteY202" fmla="*/ 5004390 h 8346397"/>
              <a:gd name="connsiteX203" fmla="*/ 2982365 w 4196749"/>
              <a:gd name="connsiteY203" fmla="*/ 5044872 h 8346397"/>
              <a:gd name="connsiteX204" fmla="*/ 2965696 w 4196749"/>
              <a:gd name="connsiteY204" fmla="*/ 5166315 h 8346397"/>
              <a:gd name="connsiteX205" fmla="*/ 2937121 w 4196749"/>
              <a:gd name="connsiteY205" fmla="*/ 5285378 h 8346397"/>
              <a:gd name="connsiteX206" fmla="*/ 2989508 w 4196749"/>
              <a:gd name="connsiteY206" fmla="*/ 5302047 h 8346397"/>
              <a:gd name="connsiteX207" fmla="*/ 2987127 w 4196749"/>
              <a:gd name="connsiteY207" fmla="*/ 5347290 h 8346397"/>
              <a:gd name="connsiteX208" fmla="*/ 2984746 w 4196749"/>
              <a:gd name="connsiteY208" fmla="*/ 5402059 h 8346397"/>
              <a:gd name="connsiteX209" fmla="*/ 3041896 w 4196749"/>
              <a:gd name="connsiteY209" fmla="*/ 5471115 h 8346397"/>
              <a:gd name="connsiteX210" fmla="*/ 3089521 w 4196749"/>
              <a:gd name="connsiteY210" fmla="*/ 5597322 h 8346397"/>
              <a:gd name="connsiteX211" fmla="*/ 2996652 w 4196749"/>
              <a:gd name="connsiteY211" fmla="*/ 5887834 h 8346397"/>
              <a:gd name="connsiteX212" fmla="*/ 3018083 w 4196749"/>
              <a:gd name="connsiteY212" fmla="*/ 5942603 h 8346397"/>
              <a:gd name="connsiteX213" fmla="*/ 3044277 w 4196749"/>
              <a:gd name="connsiteY213" fmla="*/ 5994990 h 8346397"/>
              <a:gd name="connsiteX214" fmla="*/ 3049040 w 4196749"/>
              <a:gd name="connsiteY214" fmla="*/ 6099765 h 8346397"/>
              <a:gd name="connsiteX215" fmla="*/ 3028402 w 4196749"/>
              <a:gd name="connsiteY215" fmla="*/ 6195807 h 8346397"/>
              <a:gd name="connsiteX216" fmla="*/ 2956170 w 4196749"/>
              <a:gd name="connsiteY216" fmla="*/ 6259310 h 8346397"/>
              <a:gd name="connsiteX217" fmla="*/ 2920452 w 4196749"/>
              <a:gd name="connsiteY217" fmla="*/ 6240259 h 8346397"/>
              <a:gd name="connsiteX218" fmla="*/ 2849015 w 4196749"/>
              <a:gd name="connsiteY218" fmla="*/ 6252165 h 8346397"/>
              <a:gd name="connsiteX219" fmla="*/ 2713283 w 4196749"/>
              <a:gd name="connsiteY219" fmla="*/ 6364084 h 8346397"/>
              <a:gd name="connsiteX220" fmla="*/ 2606127 w 4196749"/>
              <a:gd name="connsiteY220" fmla="*/ 6349797 h 8346397"/>
              <a:gd name="connsiteX221" fmla="*/ 2575171 w 4196749"/>
              <a:gd name="connsiteY221" fmla="*/ 6378372 h 8346397"/>
              <a:gd name="connsiteX222" fmla="*/ 2508495 w 4196749"/>
              <a:gd name="connsiteY222" fmla="*/ 6423614 h 8346397"/>
              <a:gd name="connsiteX223" fmla="*/ 2391815 w 4196749"/>
              <a:gd name="connsiteY223" fmla="*/ 6411709 h 8346397"/>
              <a:gd name="connsiteX224" fmla="*/ 2368002 w 4196749"/>
              <a:gd name="connsiteY224" fmla="*/ 6528390 h 8346397"/>
              <a:gd name="connsiteX225" fmla="*/ 2363240 w 4196749"/>
              <a:gd name="connsiteY225" fmla="*/ 6564109 h 8346397"/>
              <a:gd name="connsiteX226" fmla="*/ 2339428 w 4196749"/>
              <a:gd name="connsiteY226" fmla="*/ 6583159 h 8346397"/>
              <a:gd name="connsiteX227" fmla="*/ 2141783 w 4196749"/>
              <a:gd name="connsiteY227" fmla="*/ 6535534 h 8346397"/>
              <a:gd name="connsiteX228" fmla="*/ 2103683 w 4196749"/>
              <a:gd name="connsiteY228" fmla="*/ 6587922 h 8346397"/>
              <a:gd name="connsiteX229" fmla="*/ 2072727 w 4196749"/>
              <a:gd name="connsiteY229" fmla="*/ 6683172 h 8346397"/>
              <a:gd name="connsiteX230" fmla="*/ 2039389 w 4196749"/>
              <a:gd name="connsiteY230" fmla="*/ 6747465 h 8346397"/>
              <a:gd name="connsiteX231" fmla="*/ 2051296 w 4196749"/>
              <a:gd name="connsiteY231" fmla="*/ 6809378 h 8346397"/>
              <a:gd name="connsiteX232" fmla="*/ 2184646 w 4196749"/>
              <a:gd name="connsiteY232" fmla="*/ 6921297 h 8346397"/>
              <a:gd name="connsiteX233" fmla="*/ 2253702 w 4196749"/>
              <a:gd name="connsiteY233" fmla="*/ 6954634 h 8346397"/>
              <a:gd name="connsiteX234" fmla="*/ 2237033 w 4196749"/>
              <a:gd name="connsiteY234" fmla="*/ 6978447 h 8346397"/>
              <a:gd name="connsiteX235" fmla="*/ 2201315 w 4196749"/>
              <a:gd name="connsiteY235" fmla="*/ 6997497 h 8346397"/>
              <a:gd name="connsiteX236" fmla="*/ 2234652 w 4196749"/>
              <a:gd name="connsiteY236" fmla="*/ 7073697 h 8346397"/>
              <a:gd name="connsiteX237" fmla="*/ 2203696 w 4196749"/>
              <a:gd name="connsiteY237" fmla="*/ 7095128 h 8346397"/>
              <a:gd name="connsiteX238" fmla="*/ 2098921 w 4196749"/>
              <a:gd name="connsiteY238" fmla="*/ 7033215 h 8346397"/>
              <a:gd name="connsiteX239" fmla="*/ 2056058 w 4196749"/>
              <a:gd name="connsiteY239" fmla="*/ 7059409 h 8346397"/>
              <a:gd name="connsiteX240" fmla="*/ 1996527 w 4196749"/>
              <a:gd name="connsiteY240" fmla="*/ 6957015 h 8346397"/>
              <a:gd name="connsiteX241" fmla="*/ 1879846 w 4196749"/>
              <a:gd name="connsiteY241" fmla="*/ 6983209 h 8346397"/>
              <a:gd name="connsiteX242" fmla="*/ 1815552 w 4196749"/>
              <a:gd name="connsiteY242" fmla="*/ 6987972 h 8346397"/>
              <a:gd name="connsiteX243" fmla="*/ 1765546 w 4196749"/>
              <a:gd name="connsiteY243" fmla="*/ 6983210 h 8346397"/>
              <a:gd name="connsiteX244" fmla="*/ 1708396 w 4196749"/>
              <a:gd name="connsiteY244" fmla="*/ 7028453 h 8346397"/>
              <a:gd name="connsiteX245" fmla="*/ 1529802 w 4196749"/>
              <a:gd name="connsiteY245" fmla="*/ 6987972 h 8346397"/>
              <a:gd name="connsiteX246" fmla="*/ 1553614 w 4196749"/>
              <a:gd name="connsiteY246" fmla="*/ 7114178 h 8346397"/>
              <a:gd name="connsiteX247" fmla="*/ 1477415 w 4196749"/>
              <a:gd name="connsiteY247" fmla="*/ 7159422 h 8346397"/>
              <a:gd name="connsiteX248" fmla="*/ 1415502 w 4196749"/>
              <a:gd name="connsiteY248" fmla="*/ 7226096 h 8346397"/>
              <a:gd name="connsiteX249" fmla="*/ 1265483 w 4196749"/>
              <a:gd name="connsiteY249" fmla="*/ 7218953 h 8346397"/>
              <a:gd name="connsiteX250" fmla="*/ 1213096 w 4196749"/>
              <a:gd name="connsiteY250" fmla="*/ 7328490 h 8346397"/>
              <a:gd name="connsiteX0" fmla="*/ 1244052 w 4202017"/>
              <a:gd name="connsiteY0" fmla="*/ 7386434 h 8346397"/>
              <a:gd name="connsiteX1" fmla="*/ 1561552 w 4202017"/>
              <a:gd name="connsiteY1" fmla="*/ 8332582 h 8346397"/>
              <a:gd name="connsiteX2" fmla="*/ 2679152 w 4202017"/>
              <a:gd name="connsiteY2" fmla="*/ 7418182 h 8346397"/>
              <a:gd name="connsiteX3" fmla="*/ 4076152 w 4202017"/>
              <a:gd name="connsiteY3" fmla="*/ 6491082 h 8346397"/>
              <a:gd name="connsiteX4" fmla="*/ 4106315 w 4202017"/>
              <a:gd name="connsiteY4" fmla="*/ 6211682 h 8346397"/>
              <a:gd name="connsiteX5" fmla="*/ 4192041 w 4202017"/>
              <a:gd name="connsiteY5" fmla="*/ 6080713 h 8346397"/>
              <a:gd name="connsiteX6" fmla="*/ 4194421 w 4202017"/>
              <a:gd name="connsiteY6" fmla="*/ 5909263 h 8346397"/>
              <a:gd name="connsiteX7" fmla="*/ 4113459 w 4202017"/>
              <a:gd name="connsiteY7" fmla="*/ 5783057 h 8346397"/>
              <a:gd name="connsiteX8" fmla="*/ 4108696 w 4202017"/>
              <a:gd name="connsiteY8" fmla="*/ 5678282 h 8346397"/>
              <a:gd name="connsiteX9" fmla="*/ 4070597 w 4202017"/>
              <a:gd name="connsiteY9" fmla="*/ 5587795 h 8346397"/>
              <a:gd name="connsiteX10" fmla="*/ 4111077 w 4202017"/>
              <a:gd name="connsiteY10" fmla="*/ 5583032 h 8346397"/>
              <a:gd name="connsiteX11" fmla="*/ 4061071 w 4202017"/>
              <a:gd name="connsiteY11" fmla="*/ 5478257 h 8346397"/>
              <a:gd name="connsiteX12" fmla="*/ 4061071 w 4202017"/>
              <a:gd name="connsiteY12" fmla="*/ 5383007 h 8346397"/>
              <a:gd name="connsiteX13" fmla="*/ 4103934 w 4202017"/>
              <a:gd name="connsiteY13" fmla="*/ 5387770 h 8346397"/>
              <a:gd name="connsiteX14" fmla="*/ 4106315 w 4202017"/>
              <a:gd name="connsiteY14" fmla="*/ 5347288 h 8346397"/>
              <a:gd name="connsiteX15" fmla="*/ 4065833 w 4202017"/>
              <a:gd name="connsiteY15" fmla="*/ 5292520 h 8346397"/>
              <a:gd name="connsiteX16" fmla="*/ 4058690 w 4202017"/>
              <a:gd name="connsiteY16" fmla="*/ 5173457 h 8346397"/>
              <a:gd name="connsiteX17" fmla="*/ 3990428 w 4202017"/>
              <a:gd name="connsiteY17" fmla="*/ 5034550 h 8346397"/>
              <a:gd name="connsiteX18" fmla="*/ 3922959 w 4202017"/>
              <a:gd name="connsiteY18" fmla="*/ 4816270 h 8346397"/>
              <a:gd name="connsiteX19" fmla="*/ 3887241 w 4202017"/>
              <a:gd name="connsiteY19" fmla="*/ 4682920 h 8346397"/>
              <a:gd name="connsiteX20" fmla="*/ 3851522 w 4202017"/>
              <a:gd name="connsiteY20" fmla="*/ 4642438 h 8346397"/>
              <a:gd name="connsiteX21" fmla="*/ 3887241 w 4202017"/>
              <a:gd name="connsiteY21" fmla="*/ 4578145 h 8346397"/>
              <a:gd name="connsiteX22" fmla="*/ 3839615 w 4202017"/>
              <a:gd name="connsiteY22" fmla="*/ 4499563 h 8346397"/>
              <a:gd name="connsiteX23" fmla="*/ 3780084 w 4202017"/>
              <a:gd name="connsiteY23" fmla="*/ 4492420 h 8346397"/>
              <a:gd name="connsiteX24" fmla="*/ 3732459 w 4202017"/>
              <a:gd name="connsiteY24" fmla="*/ 4449557 h 8346397"/>
              <a:gd name="connsiteX25" fmla="*/ 3687216 w 4202017"/>
              <a:gd name="connsiteY25" fmla="*/ 4466226 h 8346397"/>
              <a:gd name="connsiteX26" fmla="*/ 3668166 w 4202017"/>
              <a:gd name="connsiteY26" fmla="*/ 4368595 h 8346397"/>
              <a:gd name="connsiteX27" fmla="*/ 3501478 w 4202017"/>
              <a:gd name="connsiteY27" fmla="*/ 4166188 h 8346397"/>
              <a:gd name="connsiteX28" fmla="*/ 3496716 w 4202017"/>
              <a:gd name="connsiteY28" fmla="*/ 4139995 h 8346397"/>
              <a:gd name="connsiteX29" fmla="*/ 3494334 w 4202017"/>
              <a:gd name="connsiteY29" fmla="*/ 4113801 h 8346397"/>
              <a:gd name="connsiteX30" fmla="*/ 3544341 w 4202017"/>
              <a:gd name="connsiteY30" fmla="*/ 4101895 h 8346397"/>
              <a:gd name="connsiteX31" fmla="*/ 3553866 w 4202017"/>
              <a:gd name="connsiteY31" fmla="*/ 4075701 h 8346397"/>
              <a:gd name="connsiteX32" fmla="*/ 3515766 w 4202017"/>
              <a:gd name="connsiteY32" fmla="*/ 4056651 h 8346397"/>
              <a:gd name="connsiteX33" fmla="*/ 3465759 w 4202017"/>
              <a:gd name="connsiteY33" fmla="*/ 4049507 h 8346397"/>
              <a:gd name="connsiteX34" fmla="*/ 3432422 w 4202017"/>
              <a:gd name="connsiteY34" fmla="*/ 4109038 h 8346397"/>
              <a:gd name="connsiteX35" fmla="*/ 3413372 w 4202017"/>
              <a:gd name="connsiteY35" fmla="*/ 4082845 h 8346397"/>
              <a:gd name="connsiteX36" fmla="*/ 3415752 w 4202017"/>
              <a:gd name="connsiteY36" fmla="*/ 4042363 h 8346397"/>
              <a:gd name="connsiteX37" fmla="*/ 3349078 w 4202017"/>
              <a:gd name="connsiteY37" fmla="*/ 4018551 h 8346397"/>
              <a:gd name="connsiteX38" fmla="*/ 3382416 w 4202017"/>
              <a:gd name="connsiteY38" fmla="*/ 3985213 h 8346397"/>
              <a:gd name="connsiteX39" fmla="*/ 3346697 w 4202017"/>
              <a:gd name="connsiteY39" fmla="*/ 3961401 h 8346397"/>
              <a:gd name="connsiteX40" fmla="*/ 3291928 w 4202017"/>
              <a:gd name="connsiteY40" fmla="*/ 3959020 h 8346397"/>
              <a:gd name="connsiteX41" fmla="*/ 3263352 w 4202017"/>
              <a:gd name="connsiteY41" fmla="*/ 3978070 h 8346397"/>
              <a:gd name="connsiteX42" fmla="*/ 3215727 w 4202017"/>
              <a:gd name="connsiteY42" fmla="*/ 3963782 h 8346397"/>
              <a:gd name="connsiteX43" fmla="*/ 3227633 w 4202017"/>
              <a:gd name="connsiteY43" fmla="*/ 3937588 h 8346397"/>
              <a:gd name="connsiteX44" fmla="*/ 3275259 w 4202017"/>
              <a:gd name="connsiteY44" fmla="*/ 3913776 h 8346397"/>
              <a:gd name="connsiteX45" fmla="*/ 3127621 w 4202017"/>
              <a:gd name="connsiteY45" fmla="*/ 3851863 h 8346397"/>
              <a:gd name="connsiteX46" fmla="*/ 2996652 w 4202017"/>
              <a:gd name="connsiteY46" fmla="*/ 3739945 h 8346397"/>
              <a:gd name="connsiteX47" fmla="*/ 2591839 w 4202017"/>
              <a:gd name="connsiteY47" fmla="*/ 3354183 h 8346397"/>
              <a:gd name="connsiteX48" fmla="*/ 2468015 w 4202017"/>
              <a:gd name="connsiteY48" fmla="*/ 3049382 h 8346397"/>
              <a:gd name="connsiteX49" fmla="*/ 2432296 w 4202017"/>
              <a:gd name="connsiteY49" fmla="*/ 2961276 h 8346397"/>
              <a:gd name="connsiteX50" fmla="*/ 2387052 w 4202017"/>
              <a:gd name="connsiteY50" fmla="*/ 2954132 h 8346397"/>
              <a:gd name="connsiteX51" fmla="*/ 2365621 w 4202017"/>
              <a:gd name="connsiteY51" fmla="*/ 2958895 h 8346397"/>
              <a:gd name="connsiteX52" fmla="*/ 2315615 w 4202017"/>
              <a:gd name="connsiteY52" fmla="*/ 2896982 h 8346397"/>
              <a:gd name="connsiteX53" fmla="*/ 2234652 w 4202017"/>
              <a:gd name="connsiteY53" fmla="*/ 2880313 h 8346397"/>
              <a:gd name="connsiteX54" fmla="*/ 2182265 w 4202017"/>
              <a:gd name="connsiteY54" fmla="*/ 2811257 h 8346397"/>
              <a:gd name="connsiteX55" fmla="*/ 2115590 w 4202017"/>
              <a:gd name="connsiteY55" fmla="*/ 2727913 h 8346397"/>
              <a:gd name="connsiteX56" fmla="*/ 2091777 w 4202017"/>
              <a:gd name="connsiteY56" fmla="*/ 2670763 h 8346397"/>
              <a:gd name="connsiteX57" fmla="*/ 2006845 w 4202017"/>
              <a:gd name="connsiteY57" fmla="*/ 2527095 h 8346397"/>
              <a:gd name="connsiteX58" fmla="*/ 1953665 w 4202017"/>
              <a:gd name="connsiteY58" fmla="*/ 2451688 h 8346397"/>
              <a:gd name="connsiteX59" fmla="*/ 2006052 w 4202017"/>
              <a:gd name="connsiteY59" fmla="*/ 2337388 h 8346397"/>
              <a:gd name="connsiteX60" fmla="*/ 2072727 w 4202017"/>
              <a:gd name="connsiteY60" fmla="*/ 2256426 h 8346397"/>
              <a:gd name="connsiteX61" fmla="*/ 2056058 w 4202017"/>
              <a:gd name="connsiteY61" fmla="*/ 2223088 h 8346397"/>
              <a:gd name="connsiteX62" fmla="*/ 2067965 w 4202017"/>
              <a:gd name="connsiteY62" fmla="*/ 2130220 h 8346397"/>
              <a:gd name="connsiteX63" fmla="*/ 2137021 w 4202017"/>
              <a:gd name="connsiteY63" fmla="*/ 1992107 h 8346397"/>
              <a:gd name="connsiteX64" fmla="*/ 2165596 w 4202017"/>
              <a:gd name="connsiteY64" fmla="*/ 1944482 h 8346397"/>
              <a:gd name="connsiteX65" fmla="*/ 2203696 w 4202017"/>
              <a:gd name="connsiteY65" fmla="*/ 1937338 h 8346397"/>
              <a:gd name="connsiteX66" fmla="*/ 2198933 w 4202017"/>
              <a:gd name="connsiteY66" fmla="*/ 1906382 h 8346397"/>
              <a:gd name="connsiteX67" fmla="*/ 2406102 w 4202017"/>
              <a:gd name="connsiteY67" fmla="*/ 1782557 h 8346397"/>
              <a:gd name="connsiteX68" fmla="*/ 2494208 w 4202017"/>
              <a:gd name="connsiteY68" fmla="*/ 1715882 h 8346397"/>
              <a:gd name="connsiteX69" fmla="*/ 2513258 w 4202017"/>
              <a:gd name="connsiteY69" fmla="*/ 1630157 h 8346397"/>
              <a:gd name="connsiteX70" fmla="*/ 2522784 w 4202017"/>
              <a:gd name="connsiteY70" fmla="*/ 1584913 h 8346397"/>
              <a:gd name="connsiteX71" fmla="*/ 2577552 w 4202017"/>
              <a:gd name="connsiteY71" fmla="*/ 1527763 h 8346397"/>
              <a:gd name="connsiteX72" fmla="*/ 2606127 w 4202017"/>
              <a:gd name="connsiteY72" fmla="*/ 1499188 h 8346397"/>
              <a:gd name="connsiteX73" fmla="*/ 2634702 w 4202017"/>
              <a:gd name="connsiteY73" fmla="*/ 1492045 h 8346397"/>
              <a:gd name="connsiteX74" fmla="*/ 2672802 w 4202017"/>
              <a:gd name="connsiteY74" fmla="*/ 1368220 h 8346397"/>
              <a:gd name="connsiteX75" fmla="*/ 2806153 w 4202017"/>
              <a:gd name="connsiteY75" fmla="*/ 1334883 h 8346397"/>
              <a:gd name="connsiteX76" fmla="*/ 2944265 w 4202017"/>
              <a:gd name="connsiteY76" fmla="*/ 1325357 h 8346397"/>
              <a:gd name="connsiteX77" fmla="*/ 2968077 w 4202017"/>
              <a:gd name="connsiteY77" fmla="*/ 1206295 h 8346397"/>
              <a:gd name="connsiteX78" fmla="*/ 3049040 w 4202017"/>
              <a:gd name="connsiteY78" fmla="*/ 1169783 h 8346397"/>
              <a:gd name="connsiteX79" fmla="*/ 3153814 w 4202017"/>
              <a:gd name="connsiteY79" fmla="*/ 1125332 h 8346397"/>
              <a:gd name="connsiteX80" fmla="*/ 3225252 w 4202017"/>
              <a:gd name="connsiteY80" fmla="*/ 1049132 h 8346397"/>
              <a:gd name="connsiteX81" fmla="*/ 3310977 w 4202017"/>
              <a:gd name="connsiteY81" fmla="*/ 996745 h 8346397"/>
              <a:gd name="connsiteX82" fmla="*/ 3056977 w 4202017"/>
              <a:gd name="connsiteY82" fmla="*/ 982457 h 8346397"/>
              <a:gd name="connsiteX83" fmla="*/ 2958552 w 4202017"/>
              <a:gd name="connsiteY83" fmla="*/ 976107 h 8346397"/>
              <a:gd name="connsiteX84" fmla="*/ 2926802 w 4202017"/>
              <a:gd name="connsiteY84" fmla="*/ 906257 h 8346397"/>
              <a:gd name="connsiteX85" fmla="*/ 2866477 w 4202017"/>
              <a:gd name="connsiteY85" fmla="*/ 893559 h 8346397"/>
              <a:gd name="connsiteX86" fmla="*/ 2799802 w 4202017"/>
              <a:gd name="connsiteY86" fmla="*/ 874507 h 8346397"/>
              <a:gd name="connsiteX87" fmla="*/ 2761702 w 4202017"/>
              <a:gd name="connsiteY87" fmla="*/ 807832 h 8346397"/>
              <a:gd name="connsiteX88" fmla="*/ 2609302 w 4202017"/>
              <a:gd name="connsiteY88" fmla="*/ 760207 h 8346397"/>
              <a:gd name="connsiteX89" fmla="*/ 2580727 w 4202017"/>
              <a:gd name="connsiteY89" fmla="*/ 604632 h 8346397"/>
              <a:gd name="connsiteX90" fmla="*/ 2526752 w 4202017"/>
              <a:gd name="connsiteY90" fmla="*/ 531609 h 8346397"/>
              <a:gd name="connsiteX91" fmla="*/ 2596602 w 4202017"/>
              <a:gd name="connsiteY91" fmla="*/ 407782 h 8346397"/>
              <a:gd name="connsiteX92" fmla="*/ 2629939 w 4202017"/>
              <a:gd name="connsiteY92" fmla="*/ 310947 h 8346397"/>
              <a:gd name="connsiteX93" fmla="*/ 2517227 w 4202017"/>
              <a:gd name="connsiteY93" fmla="*/ 239507 h 8346397"/>
              <a:gd name="connsiteX94" fmla="*/ 2402927 w 4202017"/>
              <a:gd name="connsiteY94" fmla="*/ 271257 h 8346397"/>
              <a:gd name="connsiteX95" fmla="*/ 2275927 w 4202017"/>
              <a:gd name="connsiteY95" fmla="*/ 198232 h 8346397"/>
              <a:gd name="connsiteX96" fmla="*/ 2133052 w 4202017"/>
              <a:gd name="connsiteY96" fmla="*/ 233157 h 8346397"/>
              <a:gd name="connsiteX97" fmla="*/ 1913977 w 4202017"/>
              <a:gd name="connsiteY97" fmla="*/ 36309 h 8346397"/>
              <a:gd name="connsiteX98" fmla="*/ 1777452 w 4202017"/>
              <a:gd name="connsiteY98" fmla="*/ 13289 h 8346397"/>
              <a:gd name="connsiteX99" fmla="*/ 1703633 w 4202017"/>
              <a:gd name="connsiteY99" fmla="*/ 41864 h 8346397"/>
              <a:gd name="connsiteX100" fmla="*/ 1615527 w 4202017"/>
              <a:gd name="connsiteY100" fmla="*/ 75203 h 8346397"/>
              <a:gd name="connsiteX101" fmla="*/ 1515515 w 4202017"/>
              <a:gd name="connsiteY101" fmla="*/ 129971 h 8346397"/>
              <a:gd name="connsiteX102" fmla="*/ 1525040 w 4202017"/>
              <a:gd name="connsiteY102" fmla="*/ 194264 h 8346397"/>
              <a:gd name="connsiteX103" fmla="*/ 1505990 w 4202017"/>
              <a:gd name="connsiteY103" fmla="*/ 251415 h 8346397"/>
              <a:gd name="connsiteX104" fmla="*/ 1413121 w 4202017"/>
              <a:gd name="connsiteY104" fmla="*/ 270464 h 8346397"/>
              <a:gd name="connsiteX105" fmla="*/ 1339302 w 4202017"/>
              <a:gd name="connsiteY105" fmla="*/ 306184 h 8346397"/>
              <a:gd name="connsiteX106" fmla="*/ 1260721 w 4202017"/>
              <a:gd name="connsiteY106" fmla="*/ 346665 h 8346397"/>
              <a:gd name="connsiteX107" fmla="*/ 1191665 w 4202017"/>
              <a:gd name="connsiteY107" fmla="*/ 272847 h 8346397"/>
              <a:gd name="connsiteX108" fmla="*/ 1082127 w 4202017"/>
              <a:gd name="connsiteY108" fmla="*/ 353809 h 8346397"/>
              <a:gd name="connsiteX109" fmla="*/ 1020215 w 4202017"/>
              <a:gd name="connsiteY109" fmla="*/ 420484 h 8346397"/>
              <a:gd name="connsiteX110" fmla="*/ 858290 w 4202017"/>
              <a:gd name="connsiteY110" fmla="*/ 301422 h 8346397"/>
              <a:gd name="connsiteX111" fmla="*/ 796377 w 4202017"/>
              <a:gd name="connsiteY111" fmla="*/ 406196 h 8346397"/>
              <a:gd name="connsiteX112" fmla="*/ 755896 w 4202017"/>
              <a:gd name="connsiteY112" fmla="*/ 341903 h 8346397"/>
              <a:gd name="connsiteX113" fmla="*/ 689221 w 4202017"/>
              <a:gd name="connsiteY113" fmla="*/ 270465 h 8346397"/>
              <a:gd name="connsiteX114" fmla="*/ 667790 w 4202017"/>
              <a:gd name="connsiteY114" fmla="*/ 313328 h 8346397"/>
              <a:gd name="connsiteX115" fmla="*/ 620165 w 4202017"/>
              <a:gd name="connsiteY115" fmla="*/ 382384 h 8346397"/>
              <a:gd name="connsiteX116" fmla="*/ 589208 w 4202017"/>
              <a:gd name="connsiteY116" fmla="*/ 396672 h 8346397"/>
              <a:gd name="connsiteX117" fmla="*/ 498721 w 4202017"/>
              <a:gd name="connsiteY117" fmla="*/ 482397 h 8346397"/>
              <a:gd name="connsiteX118" fmla="*/ 396327 w 4202017"/>
              <a:gd name="connsiteY118" fmla="*/ 380003 h 8346397"/>
              <a:gd name="connsiteX119" fmla="*/ 243927 w 4202017"/>
              <a:gd name="connsiteY119" fmla="*/ 294278 h 8346397"/>
              <a:gd name="connsiteX120" fmla="*/ 174871 w 4202017"/>
              <a:gd name="connsiteY120" fmla="*/ 327615 h 8346397"/>
              <a:gd name="connsiteX121" fmla="*/ 127246 w 4202017"/>
              <a:gd name="connsiteY121" fmla="*/ 410959 h 8346397"/>
              <a:gd name="connsiteX122" fmla="*/ 43902 w 4202017"/>
              <a:gd name="connsiteY122" fmla="*/ 472872 h 8346397"/>
              <a:gd name="connsiteX123" fmla="*/ 8183 w 4202017"/>
              <a:gd name="connsiteY123" fmla="*/ 484778 h 8346397"/>
              <a:gd name="connsiteX124" fmla="*/ 198683 w 4202017"/>
              <a:gd name="connsiteY124" fmla="*/ 689565 h 8346397"/>
              <a:gd name="connsiteX125" fmla="*/ 265359 w 4202017"/>
              <a:gd name="connsiteY125" fmla="*/ 706234 h 8346397"/>
              <a:gd name="connsiteX126" fmla="*/ 298697 w 4202017"/>
              <a:gd name="connsiteY126" fmla="*/ 730047 h 8346397"/>
              <a:gd name="connsiteX127" fmla="*/ 296315 w 4202017"/>
              <a:gd name="connsiteY127" fmla="*/ 901496 h 8346397"/>
              <a:gd name="connsiteX128" fmla="*/ 362990 w 4202017"/>
              <a:gd name="connsiteY128" fmla="*/ 906259 h 8346397"/>
              <a:gd name="connsiteX129" fmla="*/ 401090 w 4202017"/>
              <a:gd name="connsiteY129" fmla="*/ 856253 h 8346397"/>
              <a:gd name="connsiteX130" fmla="*/ 482052 w 4202017"/>
              <a:gd name="connsiteY130" fmla="*/ 894353 h 8346397"/>
              <a:gd name="connsiteX131" fmla="*/ 420140 w 4202017"/>
              <a:gd name="connsiteY131" fmla="*/ 1039609 h 8346397"/>
              <a:gd name="connsiteX132" fmla="*/ 434427 w 4202017"/>
              <a:gd name="connsiteY132" fmla="*/ 1087234 h 8346397"/>
              <a:gd name="connsiteX133" fmla="*/ 379658 w 4202017"/>
              <a:gd name="connsiteY133" fmla="*/ 1139622 h 8346397"/>
              <a:gd name="connsiteX134" fmla="*/ 415377 w 4202017"/>
              <a:gd name="connsiteY134" fmla="*/ 1168196 h 8346397"/>
              <a:gd name="connsiteX135" fmla="*/ 486815 w 4202017"/>
              <a:gd name="connsiteY135" fmla="*/ 1256303 h 8346397"/>
              <a:gd name="connsiteX136" fmla="*/ 527296 w 4202017"/>
              <a:gd name="connsiteY136" fmla="*/ 1344409 h 8346397"/>
              <a:gd name="connsiteX137" fmla="*/ 636833 w 4202017"/>
              <a:gd name="connsiteY137" fmla="*/ 1396797 h 8346397"/>
              <a:gd name="connsiteX138" fmla="*/ 746371 w 4202017"/>
              <a:gd name="connsiteY138" fmla="*/ 1420609 h 8346397"/>
              <a:gd name="connsiteX139" fmla="*/ 829715 w 4202017"/>
              <a:gd name="connsiteY139" fmla="*/ 1468234 h 8346397"/>
              <a:gd name="connsiteX140" fmla="*/ 913058 w 4202017"/>
              <a:gd name="connsiteY140" fmla="*/ 1442040 h 8346397"/>
              <a:gd name="connsiteX141" fmla="*/ 994021 w 4202017"/>
              <a:gd name="connsiteY141" fmla="*/ 1368222 h 8346397"/>
              <a:gd name="connsiteX142" fmla="*/ 1103558 w 4202017"/>
              <a:gd name="connsiteY142" fmla="*/ 1351553 h 8346397"/>
              <a:gd name="connsiteX143" fmla="*/ 1170233 w 4202017"/>
              <a:gd name="connsiteY143" fmla="*/ 1356315 h 8346397"/>
              <a:gd name="connsiteX144" fmla="*/ 1329777 w 4202017"/>
              <a:gd name="connsiteY144" fmla="*/ 1465853 h 8346397"/>
              <a:gd name="connsiteX145" fmla="*/ 1389308 w 4202017"/>
              <a:gd name="connsiteY145" fmla="*/ 1494428 h 8346397"/>
              <a:gd name="connsiteX146" fmla="*/ 1260721 w 4202017"/>
              <a:gd name="connsiteY146" fmla="*/ 1596822 h 8346397"/>
              <a:gd name="connsiteX147" fmla="*/ 1263102 w 4202017"/>
              <a:gd name="connsiteY147" fmla="*/ 1661115 h 8346397"/>
              <a:gd name="connsiteX148" fmla="*/ 1425027 w 4202017"/>
              <a:gd name="connsiteY148" fmla="*/ 1613490 h 8346397"/>
              <a:gd name="connsiteX149" fmla="*/ 1386927 w 4202017"/>
              <a:gd name="connsiteY149" fmla="*/ 1677784 h 8346397"/>
              <a:gd name="connsiteX150" fmla="*/ 1405977 w 4202017"/>
              <a:gd name="connsiteY150" fmla="*/ 1751603 h 8346397"/>
              <a:gd name="connsiteX151" fmla="*/ 1517896 w 4202017"/>
              <a:gd name="connsiteY151" fmla="*/ 1787322 h 8346397"/>
              <a:gd name="connsiteX152" fmla="*/ 1591715 w 4202017"/>
              <a:gd name="connsiteY152" fmla="*/ 1803990 h 8346397"/>
              <a:gd name="connsiteX153" fmla="*/ 1501227 w 4202017"/>
              <a:gd name="connsiteY153" fmla="*/ 1934959 h 8346397"/>
              <a:gd name="connsiteX154" fmla="*/ 1494083 w 4202017"/>
              <a:gd name="connsiteY154" fmla="*/ 1984965 h 8346397"/>
              <a:gd name="connsiteX155" fmla="*/ 1422646 w 4202017"/>
              <a:gd name="connsiteY155" fmla="*/ 2020684 h 8346397"/>
              <a:gd name="connsiteX156" fmla="*/ 1391690 w 4202017"/>
              <a:gd name="connsiteY156" fmla="*/ 2082597 h 8346397"/>
              <a:gd name="connsiteX157" fmla="*/ 1260721 w 4202017"/>
              <a:gd name="connsiteY157" fmla="*/ 2056403 h 8346397"/>
              <a:gd name="connsiteX158" fmla="*/ 1139277 w 4202017"/>
              <a:gd name="connsiteY158" fmla="*/ 2056402 h 8346397"/>
              <a:gd name="connsiteX159" fmla="*/ 1072602 w 4202017"/>
              <a:gd name="connsiteY159" fmla="*/ 2084978 h 8346397"/>
              <a:gd name="connsiteX160" fmla="*/ 1065458 w 4202017"/>
              <a:gd name="connsiteY160" fmla="*/ 2184990 h 8346397"/>
              <a:gd name="connsiteX161" fmla="*/ 977352 w 4202017"/>
              <a:gd name="connsiteY161" fmla="*/ 2273097 h 8346397"/>
              <a:gd name="connsiteX162" fmla="*/ 1120227 w 4202017"/>
              <a:gd name="connsiteY162" fmla="*/ 2335009 h 8346397"/>
              <a:gd name="connsiteX163" fmla="*/ 1170234 w 4202017"/>
              <a:gd name="connsiteY163" fmla="*/ 2370727 h 8346397"/>
              <a:gd name="connsiteX164" fmla="*/ 1222621 w 4202017"/>
              <a:gd name="connsiteY164" fmla="*/ 2387397 h 8346397"/>
              <a:gd name="connsiteX165" fmla="*/ 1272627 w 4202017"/>
              <a:gd name="connsiteY165" fmla="*/ 2437403 h 8346397"/>
              <a:gd name="connsiteX166" fmla="*/ 1329777 w 4202017"/>
              <a:gd name="connsiteY166" fmla="*/ 2458834 h 8346397"/>
              <a:gd name="connsiteX167" fmla="*/ 1422646 w 4202017"/>
              <a:gd name="connsiteY167" fmla="*/ 2535034 h 8346397"/>
              <a:gd name="connsiteX168" fmla="*/ 1508371 w 4202017"/>
              <a:gd name="connsiteY168" fmla="*/ 2568373 h 8346397"/>
              <a:gd name="connsiteX169" fmla="*/ 1641721 w 4202017"/>
              <a:gd name="connsiteY169" fmla="*/ 2716009 h 8346397"/>
              <a:gd name="connsiteX170" fmla="*/ 1725065 w 4202017"/>
              <a:gd name="connsiteY170" fmla="*/ 2870790 h 8346397"/>
              <a:gd name="connsiteX171" fmla="*/ 1850477 w 4202017"/>
              <a:gd name="connsiteY171" fmla="*/ 2931907 h 8346397"/>
              <a:gd name="connsiteX172" fmla="*/ 1896514 w 4202017"/>
              <a:gd name="connsiteY172" fmla="*/ 2977947 h 8346397"/>
              <a:gd name="connsiteX173" fmla="*/ 1927471 w 4202017"/>
              <a:gd name="connsiteY173" fmla="*/ 3082722 h 8346397"/>
              <a:gd name="connsiteX174" fmla="*/ 1989383 w 4202017"/>
              <a:gd name="connsiteY174" fmla="*/ 3185115 h 8346397"/>
              <a:gd name="connsiteX175" fmla="*/ 2051296 w 4202017"/>
              <a:gd name="connsiteY175" fmla="*/ 3223215 h 8346397"/>
              <a:gd name="connsiteX176" fmla="*/ 2182265 w 4202017"/>
              <a:gd name="connsiteY176" fmla="*/ 3370853 h 8346397"/>
              <a:gd name="connsiteX177" fmla="*/ 2325139 w 4202017"/>
              <a:gd name="connsiteY177" fmla="*/ 3447053 h 8346397"/>
              <a:gd name="connsiteX178" fmla="*/ 2384671 w 4202017"/>
              <a:gd name="connsiteY178" fmla="*/ 3532778 h 8346397"/>
              <a:gd name="connsiteX179" fmla="*/ 2432296 w 4202017"/>
              <a:gd name="connsiteY179" fmla="*/ 3599453 h 8346397"/>
              <a:gd name="connsiteX180" fmla="*/ 2479921 w 4202017"/>
              <a:gd name="connsiteY180" fmla="*/ 3589929 h 8346397"/>
              <a:gd name="connsiteX181" fmla="*/ 2484683 w 4202017"/>
              <a:gd name="connsiteY181" fmla="*/ 3742328 h 8346397"/>
              <a:gd name="connsiteX182" fmla="*/ 2537071 w 4202017"/>
              <a:gd name="connsiteY182" fmla="*/ 3835197 h 8346397"/>
              <a:gd name="connsiteX183" fmla="*/ 2529927 w 4202017"/>
              <a:gd name="connsiteY183" fmla="*/ 3873297 h 8346397"/>
              <a:gd name="connsiteX184" fmla="*/ 2598983 w 4202017"/>
              <a:gd name="connsiteY184" fmla="*/ 3909015 h 8346397"/>
              <a:gd name="connsiteX185" fmla="*/ 2656133 w 4202017"/>
              <a:gd name="connsiteY185" fmla="*/ 3854247 h 8346397"/>
              <a:gd name="connsiteX186" fmla="*/ 2689471 w 4202017"/>
              <a:gd name="connsiteY186" fmla="*/ 3937590 h 8346397"/>
              <a:gd name="connsiteX187" fmla="*/ 2734715 w 4202017"/>
              <a:gd name="connsiteY187" fmla="*/ 3982834 h 8346397"/>
              <a:gd name="connsiteX188" fmla="*/ 2808533 w 4202017"/>
              <a:gd name="connsiteY188" fmla="*/ 4006647 h 8346397"/>
              <a:gd name="connsiteX189" fmla="*/ 2860921 w 4202017"/>
              <a:gd name="connsiteY189" fmla="*/ 4075703 h 8346397"/>
              <a:gd name="connsiteX190" fmla="*/ 2946646 w 4202017"/>
              <a:gd name="connsiteY190" fmla="*/ 4130472 h 8346397"/>
              <a:gd name="connsiteX191" fmla="*/ 2999033 w 4202017"/>
              <a:gd name="connsiteY191" fmla="*/ 4163809 h 8346397"/>
              <a:gd name="connsiteX192" fmla="*/ 2870446 w 4202017"/>
              <a:gd name="connsiteY192" fmla="*/ 4256678 h 8346397"/>
              <a:gd name="connsiteX193" fmla="*/ 2868064 w 4202017"/>
              <a:gd name="connsiteY193" fmla="*/ 4311446 h 8346397"/>
              <a:gd name="connsiteX194" fmla="*/ 2970458 w 4202017"/>
              <a:gd name="connsiteY194" fmla="*/ 4428128 h 8346397"/>
              <a:gd name="connsiteX195" fmla="*/ 3065708 w 4202017"/>
              <a:gd name="connsiteY195" fmla="*/ 4490040 h 8346397"/>
              <a:gd name="connsiteX196" fmla="*/ 3096665 w 4202017"/>
              <a:gd name="connsiteY196" fmla="*/ 4528140 h 8346397"/>
              <a:gd name="connsiteX197" fmla="*/ 3082377 w 4202017"/>
              <a:gd name="connsiteY197" fmla="*/ 4609103 h 8346397"/>
              <a:gd name="connsiteX198" fmla="*/ 3077615 w 4202017"/>
              <a:gd name="connsiteY198" fmla="*/ 4692447 h 8346397"/>
              <a:gd name="connsiteX199" fmla="*/ 3034752 w 4202017"/>
              <a:gd name="connsiteY199" fmla="*/ 4701972 h 8346397"/>
              <a:gd name="connsiteX200" fmla="*/ 3008558 w 4202017"/>
              <a:gd name="connsiteY200" fmla="*/ 4718640 h 8346397"/>
              <a:gd name="connsiteX201" fmla="*/ 3053802 w 4202017"/>
              <a:gd name="connsiteY201" fmla="*/ 4795632 h 8346397"/>
              <a:gd name="connsiteX202" fmla="*/ 3037133 w 4202017"/>
              <a:gd name="connsiteY202" fmla="*/ 4868659 h 8346397"/>
              <a:gd name="connsiteX203" fmla="*/ 3020465 w 4202017"/>
              <a:gd name="connsiteY203" fmla="*/ 5004390 h 8346397"/>
              <a:gd name="connsiteX204" fmla="*/ 2982365 w 4202017"/>
              <a:gd name="connsiteY204" fmla="*/ 5044872 h 8346397"/>
              <a:gd name="connsiteX205" fmla="*/ 2965696 w 4202017"/>
              <a:gd name="connsiteY205" fmla="*/ 5166315 h 8346397"/>
              <a:gd name="connsiteX206" fmla="*/ 2937121 w 4202017"/>
              <a:gd name="connsiteY206" fmla="*/ 5285378 h 8346397"/>
              <a:gd name="connsiteX207" fmla="*/ 2989508 w 4202017"/>
              <a:gd name="connsiteY207" fmla="*/ 5302047 h 8346397"/>
              <a:gd name="connsiteX208" fmla="*/ 2987127 w 4202017"/>
              <a:gd name="connsiteY208" fmla="*/ 5347290 h 8346397"/>
              <a:gd name="connsiteX209" fmla="*/ 2984746 w 4202017"/>
              <a:gd name="connsiteY209" fmla="*/ 5402059 h 8346397"/>
              <a:gd name="connsiteX210" fmla="*/ 3041896 w 4202017"/>
              <a:gd name="connsiteY210" fmla="*/ 5471115 h 8346397"/>
              <a:gd name="connsiteX211" fmla="*/ 3089521 w 4202017"/>
              <a:gd name="connsiteY211" fmla="*/ 5597322 h 8346397"/>
              <a:gd name="connsiteX212" fmla="*/ 2996652 w 4202017"/>
              <a:gd name="connsiteY212" fmla="*/ 5887834 h 8346397"/>
              <a:gd name="connsiteX213" fmla="*/ 3018083 w 4202017"/>
              <a:gd name="connsiteY213" fmla="*/ 5942603 h 8346397"/>
              <a:gd name="connsiteX214" fmla="*/ 3044277 w 4202017"/>
              <a:gd name="connsiteY214" fmla="*/ 5994990 h 8346397"/>
              <a:gd name="connsiteX215" fmla="*/ 3049040 w 4202017"/>
              <a:gd name="connsiteY215" fmla="*/ 6099765 h 8346397"/>
              <a:gd name="connsiteX216" fmla="*/ 3028402 w 4202017"/>
              <a:gd name="connsiteY216" fmla="*/ 6195807 h 8346397"/>
              <a:gd name="connsiteX217" fmla="*/ 2956170 w 4202017"/>
              <a:gd name="connsiteY217" fmla="*/ 6259310 h 8346397"/>
              <a:gd name="connsiteX218" fmla="*/ 2920452 w 4202017"/>
              <a:gd name="connsiteY218" fmla="*/ 6240259 h 8346397"/>
              <a:gd name="connsiteX219" fmla="*/ 2849015 w 4202017"/>
              <a:gd name="connsiteY219" fmla="*/ 6252165 h 8346397"/>
              <a:gd name="connsiteX220" fmla="*/ 2713283 w 4202017"/>
              <a:gd name="connsiteY220" fmla="*/ 6364084 h 8346397"/>
              <a:gd name="connsiteX221" fmla="*/ 2606127 w 4202017"/>
              <a:gd name="connsiteY221" fmla="*/ 6349797 h 8346397"/>
              <a:gd name="connsiteX222" fmla="*/ 2575171 w 4202017"/>
              <a:gd name="connsiteY222" fmla="*/ 6378372 h 8346397"/>
              <a:gd name="connsiteX223" fmla="*/ 2508495 w 4202017"/>
              <a:gd name="connsiteY223" fmla="*/ 6423614 h 8346397"/>
              <a:gd name="connsiteX224" fmla="*/ 2391815 w 4202017"/>
              <a:gd name="connsiteY224" fmla="*/ 6411709 h 8346397"/>
              <a:gd name="connsiteX225" fmla="*/ 2368002 w 4202017"/>
              <a:gd name="connsiteY225" fmla="*/ 6528390 h 8346397"/>
              <a:gd name="connsiteX226" fmla="*/ 2363240 w 4202017"/>
              <a:gd name="connsiteY226" fmla="*/ 6564109 h 8346397"/>
              <a:gd name="connsiteX227" fmla="*/ 2339428 w 4202017"/>
              <a:gd name="connsiteY227" fmla="*/ 6583159 h 8346397"/>
              <a:gd name="connsiteX228" fmla="*/ 2141783 w 4202017"/>
              <a:gd name="connsiteY228" fmla="*/ 6535534 h 8346397"/>
              <a:gd name="connsiteX229" fmla="*/ 2103683 w 4202017"/>
              <a:gd name="connsiteY229" fmla="*/ 6587922 h 8346397"/>
              <a:gd name="connsiteX230" fmla="*/ 2072727 w 4202017"/>
              <a:gd name="connsiteY230" fmla="*/ 6683172 h 8346397"/>
              <a:gd name="connsiteX231" fmla="*/ 2039389 w 4202017"/>
              <a:gd name="connsiteY231" fmla="*/ 6747465 h 8346397"/>
              <a:gd name="connsiteX232" fmla="*/ 2051296 w 4202017"/>
              <a:gd name="connsiteY232" fmla="*/ 6809378 h 8346397"/>
              <a:gd name="connsiteX233" fmla="*/ 2184646 w 4202017"/>
              <a:gd name="connsiteY233" fmla="*/ 6921297 h 8346397"/>
              <a:gd name="connsiteX234" fmla="*/ 2253702 w 4202017"/>
              <a:gd name="connsiteY234" fmla="*/ 6954634 h 8346397"/>
              <a:gd name="connsiteX235" fmla="*/ 2237033 w 4202017"/>
              <a:gd name="connsiteY235" fmla="*/ 6978447 h 8346397"/>
              <a:gd name="connsiteX236" fmla="*/ 2201315 w 4202017"/>
              <a:gd name="connsiteY236" fmla="*/ 6997497 h 8346397"/>
              <a:gd name="connsiteX237" fmla="*/ 2234652 w 4202017"/>
              <a:gd name="connsiteY237" fmla="*/ 7073697 h 8346397"/>
              <a:gd name="connsiteX238" fmla="*/ 2203696 w 4202017"/>
              <a:gd name="connsiteY238" fmla="*/ 7095128 h 8346397"/>
              <a:gd name="connsiteX239" fmla="*/ 2098921 w 4202017"/>
              <a:gd name="connsiteY239" fmla="*/ 7033215 h 8346397"/>
              <a:gd name="connsiteX240" fmla="*/ 2056058 w 4202017"/>
              <a:gd name="connsiteY240" fmla="*/ 7059409 h 8346397"/>
              <a:gd name="connsiteX241" fmla="*/ 1996527 w 4202017"/>
              <a:gd name="connsiteY241" fmla="*/ 6957015 h 8346397"/>
              <a:gd name="connsiteX242" fmla="*/ 1879846 w 4202017"/>
              <a:gd name="connsiteY242" fmla="*/ 6983209 h 8346397"/>
              <a:gd name="connsiteX243" fmla="*/ 1815552 w 4202017"/>
              <a:gd name="connsiteY243" fmla="*/ 6987972 h 8346397"/>
              <a:gd name="connsiteX244" fmla="*/ 1765546 w 4202017"/>
              <a:gd name="connsiteY244" fmla="*/ 6983210 h 8346397"/>
              <a:gd name="connsiteX245" fmla="*/ 1708396 w 4202017"/>
              <a:gd name="connsiteY245" fmla="*/ 7028453 h 8346397"/>
              <a:gd name="connsiteX246" fmla="*/ 1529802 w 4202017"/>
              <a:gd name="connsiteY246" fmla="*/ 6987972 h 8346397"/>
              <a:gd name="connsiteX247" fmla="*/ 1553614 w 4202017"/>
              <a:gd name="connsiteY247" fmla="*/ 7114178 h 8346397"/>
              <a:gd name="connsiteX248" fmla="*/ 1477415 w 4202017"/>
              <a:gd name="connsiteY248" fmla="*/ 7159422 h 8346397"/>
              <a:gd name="connsiteX249" fmla="*/ 1415502 w 4202017"/>
              <a:gd name="connsiteY249" fmla="*/ 7226096 h 8346397"/>
              <a:gd name="connsiteX250" fmla="*/ 1265483 w 4202017"/>
              <a:gd name="connsiteY250" fmla="*/ 7218953 h 8346397"/>
              <a:gd name="connsiteX251" fmla="*/ 1213096 w 4202017"/>
              <a:gd name="connsiteY25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76152 w 4196446"/>
              <a:gd name="connsiteY3" fmla="*/ 6491082 h 8346397"/>
              <a:gd name="connsiteX4" fmla="*/ 4106315 w 4196446"/>
              <a:gd name="connsiteY4" fmla="*/ 6211682 h 8346397"/>
              <a:gd name="connsiteX5" fmla="*/ 4192041 w 4196446"/>
              <a:gd name="connsiteY5" fmla="*/ 6080713 h 8346397"/>
              <a:gd name="connsiteX6" fmla="*/ 4149178 w 4196446"/>
              <a:gd name="connsiteY6" fmla="*/ 5947363 h 8346397"/>
              <a:gd name="connsiteX7" fmla="*/ 4194421 w 4196446"/>
              <a:gd name="connsiteY7" fmla="*/ 5909263 h 8346397"/>
              <a:gd name="connsiteX8" fmla="*/ 4113459 w 4196446"/>
              <a:gd name="connsiteY8" fmla="*/ 5783057 h 8346397"/>
              <a:gd name="connsiteX9" fmla="*/ 4108696 w 4196446"/>
              <a:gd name="connsiteY9" fmla="*/ 5678282 h 8346397"/>
              <a:gd name="connsiteX10" fmla="*/ 4070597 w 4196446"/>
              <a:gd name="connsiteY10" fmla="*/ 5587795 h 8346397"/>
              <a:gd name="connsiteX11" fmla="*/ 4111077 w 4196446"/>
              <a:gd name="connsiteY11" fmla="*/ 5583032 h 8346397"/>
              <a:gd name="connsiteX12" fmla="*/ 4061071 w 4196446"/>
              <a:gd name="connsiteY12" fmla="*/ 5478257 h 8346397"/>
              <a:gd name="connsiteX13" fmla="*/ 4061071 w 4196446"/>
              <a:gd name="connsiteY13" fmla="*/ 5383007 h 8346397"/>
              <a:gd name="connsiteX14" fmla="*/ 4103934 w 4196446"/>
              <a:gd name="connsiteY14" fmla="*/ 5387770 h 8346397"/>
              <a:gd name="connsiteX15" fmla="*/ 4106315 w 4196446"/>
              <a:gd name="connsiteY15" fmla="*/ 5347288 h 8346397"/>
              <a:gd name="connsiteX16" fmla="*/ 4065833 w 4196446"/>
              <a:gd name="connsiteY16" fmla="*/ 5292520 h 8346397"/>
              <a:gd name="connsiteX17" fmla="*/ 4058690 w 4196446"/>
              <a:gd name="connsiteY17" fmla="*/ 5173457 h 8346397"/>
              <a:gd name="connsiteX18" fmla="*/ 3990428 w 4196446"/>
              <a:gd name="connsiteY18" fmla="*/ 5034550 h 8346397"/>
              <a:gd name="connsiteX19" fmla="*/ 3922959 w 4196446"/>
              <a:gd name="connsiteY19" fmla="*/ 4816270 h 8346397"/>
              <a:gd name="connsiteX20" fmla="*/ 3887241 w 4196446"/>
              <a:gd name="connsiteY20" fmla="*/ 4682920 h 8346397"/>
              <a:gd name="connsiteX21" fmla="*/ 3851522 w 4196446"/>
              <a:gd name="connsiteY21" fmla="*/ 4642438 h 8346397"/>
              <a:gd name="connsiteX22" fmla="*/ 3887241 w 4196446"/>
              <a:gd name="connsiteY22" fmla="*/ 4578145 h 8346397"/>
              <a:gd name="connsiteX23" fmla="*/ 3839615 w 4196446"/>
              <a:gd name="connsiteY23" fmla="*/ 4499563 h 8346397"/>
              <a:gd name="connsiteX24" fmla="*/ 3780084 w 4196446"/>
              <a:gd name="connsiteY24" fmla="*/ 4492420 h 8346397"/>
              <a:gd name="connsiteX25" fmla="*/ 3732459 w 4196446"/>
              <a:gd name="connsiteY25" fmla="*/ 4449557 h 8346397"/>
              <a:gd name="connsiteX26" fmla="*/ 3687216 w 4196446"/>
              <a:gd name="connsiteY26" fmla="*/ 4466226 h 8346397"/>
              <a:gd name="connsiteX27" fmla="*/ 3668166 w 4196446"/>
              <a:gd name="connsiteY27" fmla="*/ 4368595 h 8346397"/>
              <a:gd name="connsiteX28" fmla="*/ 3501478 w 4196446"/>
              <a:gd name="connsiteY28" fmla="*/ 4166188 h 8346397"/>
              <a:gd name="connsiteX29" fmla="*/ 3496716 w 4196446"/>
              <a:gd name="connsiteY29" fmla="*/ 4139995 h 8346397"/>
              <a:gd name="connsiteX30" fmla="*/ 3494334 w 4196446"/>
              <a:gd name="connsiteY30" fmla="*/ 4113801 h 8346397"/>
              <a:gd name="connsiteX31" fmla="*/ 3544341 w 4196446"/>
              <a:gd name="connsiteY31" fmla="*/ 4101895 h 8346397"/>
              <a:gd name="connsiteX32" fmla="*/ 3553866 w 4196446"/>
              <a:gd name="connsiteY32" fmla="*/ 4075701 h 8346397"/>
              <a:gd name="connsiteX33" fmla="*/ 3515766 w 4196446"/>
              <a:gd name="connsiteY33" fmla="*/ 4056651 h 8346397"/>
              <a:gd name="connsiteX34" fmla="*/ 3465759 w 4196446"/>
              <a:gd name="connsiteY34" fmla="*/ 4049507 h 8346397"/>
              <a:gd name="connsiteX35" fmla="*/ 3432422 w 4196446"/>
              <a:gd name="connsiteY35" fmla="*/ 4109038 h 8346397"/>
              <a:gd name="connsiteX36" fmla="*/ 3413372 w 4196446"/>
              <a:gd name="connsiteY36" fmla="*/ 4082845 h 8346397"/>
              <a:gd name="connsiteX37" fmla="*/ 3415752 w 4196446"/>
              <a:gd name="connsiteY37" fmla="*/ 4042363 h 8346397"/>
              <a:gd name="connsiteX38" fmla="*/ 3349078 w 4196446"/>
              <a:gd name="connsiteY38" fmla="*/ 4018551 h 8346397"/>
              <a:gd name="connsiteX39" fmla="*/ 3382416 w 4196446"/>
              <a:gd name="connsiteY39" fmla="*/ 3985213 h 8346397"/>
              <a:gd name="connsiteX40" fmla="*/ 3346697 w 4196446"/>
              <a:gd name="connsiteY40" fmla="*/ 3961401 h 8346397"/>
              <a:gd name="connsiteX41" fmla="*/ 3291928 w 4196446"/>
              <a:gd name="connsiteY41" fmla="*/ 3959020 h 8346397"/>
              <a:gd name="connsiteX42" fmla="*/ 3263352 w 4196446"/>
              <a:gd name="connsiteY42" fmla="*/ 3978070 h 8346397"/>
              <a:gd name="connsiteX43" fmla="*/ 3215727 w 4196446"/>
              <a:gd name="connsiteY43" fmla="*/ 3963782 h 8346397"/>
              <a:gd name="connsiteX44" fmla="*/ 3227633 w 4196446"/>
              <a:gd name="connsiteY44" fmla="*/ 3937588 h 8346397"/>
              <a:gd name="connsiteX45" fmla="*/ 3275259 w 4196446"/>
              <a:gd name="connsiteY45" fmla="*/ 3913776 h 8346397"/>
              <a:gd name="connsiteX46" fmla="*/ 3127621 w 4196446"/>
              <a:gd name="connsiteY46" fmla="*/ 3851863 h 8346397"/>
              <a:gd name="connsiteX47" fmla="*/ 2996652 w 4196446"/>
              <a:gd name="connsiteY47" fmla="*/ 3739945 h 8346397"/>
              <a:gd name="connsiteX48" fmla="*/ 2591839 w 4196446"/>
              <a:gd name="connsiteY48" fmla="*/ 3354183 h 8346397"/>
              <a:gd name="connsiteX49" fmla="*/ 2468015 w 4196446"/>
              <a:gd name="connsiteY49" fmla="*/ 3049382 h 8346397"/>
              <a:gd name="connsiteX50" fmla="*/ 2432296 w 4196446"/>
              <a:gd name="connsiteY50" fmla="*/ 2961276 h 8346397"/>
              <a:gd name="connsiteX51" fmla="*/ 2387052 w 4196446"/>
              <a:gd name="connsiteY51" fmla="*/ 2954132 h 8346397"/>
              <a:gd name="connsiteX52" fmla="*/ 2365621 w 4196446"/>
              <a:gd name="connsiteY52" fmla="*/ 2958895 h 8346397"/>
              <a:gd name="connsiteX53" fmla="*/ 2315615 w 4196446"/>
              <a:gd name="connsiteY53" fmla="*/ 2896982 h 8346397"/>
              <a:gd name="connsiteX54" fmla="*/ 2234652 w 4196446"/>
              <a:gd name="connsiteY54" fmla="*/ 2880313 h 8346397"/>
              <a:gd name="connsiteX55" fmla="*/ 2182265 w 4196446"/>
              <a:gd name="connsiteY55" fmla="*/ 2811257 h 8346397"/>
              <a:gd name="connsiteX56" fmla="*/ 2115590 w 4196446"/>
              <a:gd name="connsiteY56" fmla="*/ 2727913 h 8346397"/>
              <a:gd name="connsiteX57" fmla="*/ 2091777 w 4196446"/>
              <a:gd name="connsiteY57" fmla="*/ 2670763 h 8346397"/>
              <a:gd name="connsiteX58" fmla="*/ 2006845 w 4196446"/>
              <a:gd name="connsiteY58" fmla="*/ 2527095 h 8346397"/>
              <a:gd name="connsiteX59" fmla="*/ 1953665 w 4196446"/>
              <a:gd name="connsiteY59" fmla="*/ 2451688 h 8346397"/>
              <a:gd name="connsiteX60" fmla="*/ 2006052 w 4196446"/>
              <a:gd name="connsiteY60" fmla="*/ 2337388 h 8346397"/>
              <a:gd name="connsiteX61" fmla="*/ 2072727 w 4196446"/>
              <a:gd name="connsiteY61" fmla="*/ 2256426 h 8346397"/>
              <a:gd name="connsiteX62" fmla="*/ 2056058 w 4196446"/>
              <a:gd name="connsiteY62" fmla="*/ 2223088 h 8346397"/>
              <a:gd name="connsiteX63" fmla="*/ 2067965 w 4196446"/>
              <a:gd name="connsiteY63" fmla="*/ 2130220 h 8346397"/>
              <a:gd name="connsiteX64" fmla="*/ 2137021 w 4196446"/>
              <a:gd name="connsiteY64" fmla="*/ 1992107 h 8346397"/>
              <a:gd name="connsiteX65" fmla="*/ 2165596 w 4196446"/>
              <a:gd name="connsiteY65" fmla="*/ 1944482 h 8346397"/>
              <a:gd name="connsiteX66" fmla="*/ 2203696 w 4196446"/>
              <a:gd name="connsiteY66" fmla="*/ 1937338 h 8346397"/>
              <a:gd name="connsiteX67" fmla="*/ 2198933 w 4196446"/>
              <a:gd name="connsiteY67" fmla="*/ 1906382 h 8346397"/>
              <a:gd name="connsiteX68" fmla="*/ 2406102 w 4196446"/>
              <a:gd name="connsiteY68" fmla="*/ 1782557 h 8346397"/>
              <a:gd name="connsiteX69" fmla="*/ 2494208 w 4196446"/>
              <a:gd name="connsiteY69" fmla="*/ 1715882 h 8346397"/>
              <a:gd name="connsiteX70" fmla="*/ 2513258 w 4196446"/>
              <a:gd name="connsiteY70" fmla="*/ 1630157 h 8346397"/>
              <a:gd name="connsiteX71" fmla="*/ 2522784 w 4196446"/>
              <a:gd name="connsiteY71" fmla="*/ 1584913 h 8346397"/>
              <a:gd name="connsiteX72" fmla="*/ 2577552 w 4196446"/>
              <a:gd name="connsiteY72" fmla="*/ 1527763 h 8346397"/>
              <a:gd name="connsiteX73" fmla="*/ 2606127 w 4196446"/>
              <a:gd name="connsiteY73" fmla="*/ 1499188 h 8346397"/>
              <a:gd name="connsiteX74" fmla="*/ 2634702 w 4196446"/>
              <a:gd name="connsiteY74" fmla="*/ 1492045 h 8346397"/>
              <a:gd name="connsiteX75" fmla="*/ 2672802 w 4196446"/>
              <a:gd name="connsiteY75" fmla="*/ 1368220 h 8346397"/>
              <a:gd name="connsiteX76" fmla="*/ 2806153 w 4196446"/>
              <a:gd name="connsiteY76" fmla="*/ 1334883 h 8346397"/>
              <a:gd name="connsiteX77" fmla="*/ 2944265 w 4196446"/>
              <a:gd name="connsiteY77" fmla="*/ 1325357 h 8346397"/>
              <a:gd name="connsiteX78" fmla="*/ 2968077 w 4196446"/>
              <a:gd name="connsiteY78" fmla="*/ 1206295 h 8346397"/>
              <a:gd name="connsiteX79" fmla="*/ 3049040 w 4196446"/>
              <a:gd name="connsiteY79" fmla="*/ 1169783 h 8346397"/>
              <a:gd name="connsiteX80" fmla="*/ 3153814 w 4196446"/>
              <a:gd name="connsiteY80" fmla="*/ 1125332 h 8346397"/>
              <a:gd name="connsiteX81" fmla="*/ 3225252 w 4196446"/>
              <a:gd name="connsiteY81" fmla="*/ 1049132 h 8346397"/>
              <a:gd name="connsiteX82" fmla="*/ 3310977 w 4196446"/>
              <a:gd name="connsiteY82" fmla="*/ 996745 h 8346397"/>
              <a:gd name="connsiteX83" fmla="*/ 3056977 w 4196446"/>
              <a:gd name="connsiteY83" fmla="*/ 982457 h 8346397"/>
              <a:gd name="connsiteX84" fmla="*/ 2958552 w 4196446"/>
              <a:gd name="connsiteY84" fmla="*/ 976107 h 8346397"/>
              <a:gd name="connsiteX85" fmla="*/ 2926802 w 4196446"/>
              <a:gd name="connsiteY85" fmla="*/ 906257 h 8346397"/>
              <a:gd name="connsiteX86" fmla="*/ 2866477 w 4196446"/>
              <a:gd name="connsiteY86" fmla="*/ 893559 h 8346397"/>
              <a:gd name="connsiteX87" fmla="*/ 2799802 w 4196446"/>
              <a:gd name="connsiteY87" fmla="*/ 874507 h 8346397"/>
              <a:gd name="connsiteX88" fmla="*/ 2761702 w 4196446"/>
              <a:gd name="connsiteY88" fmla="*/ 807832 h 8346397"/>
              <a:gd name="connsiteX89" fmla="*/ 2609302 w 4196446"/>
              <a:gd name="connsiteY89" fmla="*/ 760207 h 8346397"/>
              <a:gd name="connsiteX90" fmla="*/ 2580727 w 4196446"/>
              <a:gd name="connsiteY90" fmla="*/ 604632 h 8346397"/>
              <a:gd name="connsiteX91" fmla="*/ 2526752 w 4196446"/>
              <a:gd name="connsiteY91" fmla="*/ 531609 h 8346397"/>
              <a:gd name="connsiteX92" fmla="*/ 2596602 w 4196446"/>
              <a:gd name="connsiteY92" fmla="*/ 407782 h 8346397"/>
              <a:gd name="connsiteX93" fmla="*/ 2629939 w 4196446"/>
              <a:gd name="connsiteY93" fmla="*/ 310947 h 8346397"/>
              <a:gd name="connsiteX94" fmla="*/ 2517227 w 4196446"/>
              <a:gd name="connsiteY94" fmla="*/ 239507 h 8346397"/>
              <a:gd name="connsiteX95" fmla="*/ 2402927 w 4196446"/>
              <a:gd name="connsiteY95" fmla="*/ 271257 h 8346397"/>
              <a:gd name="connsiteX96" fmla="*/ 2275927 w 4196446"/>
              <a:gd name="connsiteY96" fmla="*/ 198232 h 8346397"/>
              <a:gd name="connsiteX97" fmla="*/ 2133052 w 4196446"/>
              <a:gd name="connsiteY97" fmla="*/ 233157 h 8346397"/>
              <a:gd name="connsiteX98" fmla="*/ 1913977 w 4196446"/>
              <a:gd name="connsiteY98" fmla="*/ 36309 h 8346397"/>
              <a:gd name="connsiteX99" fmla="*/ 1777452 w 4196446"/>
              <a:gd name="connsiteY99" fmla="*/ 13289 h 8346397"/>
              <a:gd name="connsiteX100" fmla="*/ 1703633 w 4196446"/>
              <a:gd name="connsiteY100" fmla="*/ 41864 h 8346397"/>
              <a:gd name="connsiteX101" fmla="*/ 1615527 w 4196446"/>
              <a:gd name="connsiteY101" fmla="*/ 75203 h 8346397"/>
              <a:gd name="connsiteX102" fmla="*/ 1515515 w 4196446"/>
              <a:gd name="connsiteY102" fmla="*/ 129971 h 8346397"/>
              <a:gd name="connsiteX103" fmla="*/ 1525040 w 4196446"/>
              <a:gd name="connsiteY103" fmla="*/ 194264 h 8346397"/>
              <a:gd name="connsiteX104" fmla="*/ 1505990 w 4196446"/>
              <a:gd name="connsiteY104" fmla="*/ 251415 h 8346397"/>
              <a:gd name="connsiteX105" fmla="*/ 1413121 w 4196446"/>
              <a:gd name="connsiteY105" fmla="*/ 270464 h 8346397"/>
              <a:gd name="connsiteX106" fmla="*/ 1339302 w 4196446"/>
              <a:gd name="connsiteY106" fmla="*/ 306184 h 8346397"/>
              <a:gd name="connsiteX107" fmla="*/ 1260721 w 4196446"/>
              <a:gd name="connsiteY107" fmla="*/ 346665 h 8346397"/>
              <a:gd name="connsiteX108" fmla="*/ 1191665 w 4196446"/>
              <a:gd name="connsiteY108" fmla="*/ 272847 h 8346397"/>
              <a:gd name="connsiteX109" fmla="*/ 1082127 w 4196446"/>
              <a:gd name="connsiteY109" fmla="*/ 353809 h 8346397"/>
              <a:gd name="connsiteX110" fmla="*/ 1020215 w 4196446"/>
              <a:gd name="connsiteY110" fmla="*/ 420484 h 8346397"/>
              <a:gd name="connsiteX111" fmla="*/ 858290 w 4196446"/>
              <a:gd name="connsiteY111" fmla="*/ 301422 h 8346397"/>
              <a:gd name="connsiteX112" fmla="*/ 796377 w 4196446"/>
              <a:gd name="connsiteY112" fmla="*/ 406196 h 8346397"/>
              <a:gd name="connsiteX113" fmla="*/ 755896 w 4196446"/>
              <a:gd name="connsiteY113" fmla="*/ 341903 h 8346397"/>
              <a:gd name="connsiteX114" fmla="*/ 689221 w 4196446"/>
              <a:gd name="connsiteY114" fmla="*/ 270465 h 8346397"/>
              <a:gd name="connsiteX115" fmla="*/ 667790 w 4196446"/>
              <a:gd name="connsiteY115" fmla="*/ 313328 h 8346397"/>
              <a:gd name="connsiteX116" fmla="*/ 620165 w 4196446"/>
              <a:gd name="connsiteY116" fmla="*/ 382384 h 8346397"/>
              <a:gd name="connsiteX117" fmla="*/ 589208 w 4196446"/>
              <a:gd name="connsiteY117" fmla="*/ 396672 h 8346397"/>
              <a:gd name="connsiteX118" fmla="*/ 498721 w 4196446"/>
              <a:gd name="connsiteY118" fmla="*/ 482397 h 8346397"/>
              <a:gd name="connsiteX119" fmla="*/ 396327 w 4196446"/>
              <a:gd name="connsiteY119" fmla="*/ 380003 h 8346397"/>
              <a:gd name="connsiteX120" fmla="*/ 243927 w 4196446"/>
              <a:gd name="connsiteY120" fmla="*/ 294278 h 8346397"/>
              <a:gd name="connsiteX121" fmla="*/ 174871 w 4196446"/>
              <a:gd name="connsiteY121" fmla="*/ 327615 h 8346397"/>
              <a:gd name="connsiteX122" fmla="*/ 127246 w 4196446"/>
              <a:gd name="connsiteY122" fmla="*/ 410959 h 8346397"/>
              <a:gd name="connsiteX123" fmla="*/ 43902 w 4196446"/>
              <a:gd name="connsiteY123" fmla="*/ 472872 h 8346397"/>
              <a:gd name="connsiteX124" fmla="*/ 8183 w 4196446"/>
              <a:gd name="connsiteY124" fmla="*/ 484778 h 8346397"/>
              <a:gd name="connsiteX125" fmla="*/ 198683 w 4196446"/>
              <a:gd name="connsiteY125" fmla="*/ 689565 h 8346397"/>
              <a:gd name="connsiteX126" fmla="*/ 265359 w 4196446"/>
              <a:gd name="connsiteY126" fmla="*/ 706234 h 8346397"/>
              <a:gd name="connsiteX127" fmla="*/ 298697 w 4196446"/>
              <a:gd name="connsiteY127" fmla="*/ 730047 h 8346397"/>
              <a:gd name="connsiteX128" fmla="*/ 296315 w 4196446"/>
              <a:gd name="connsiteY128" fmla="*/ 901496 h 8346397"/>
              <a:gd name="connsiteX129" fmla="*/ 362990 w 4196446"/>
              <a:gd name="connsiteY129" fmla="*/ 906259 h 8346397"/>
              <a:gd name="connsiteX130" fmla="*/ 401090 w 4196446"/>
              <a:gd name="connsiteY130" fmla="*/ 856253 h 8346397"/>
              <a:gd name="connsiteX131" fmla="*/ 482052 w 4196446"/>
              <a:gd name="connsiteY131" fmla="*/ 894353 h 8346397"/>
              <a:gd name="connsiteX132" fmla="*/ 420140 w 4196446"/>
              <a:gd name="connsiteY132" fmla="*/ 1039609 h 8346397"/>
              <a:gd name="connsiteX133" fmla="*/ 434427 w 4196446"/>
              <a:gd name="connsiteY133" fmla="*/ 1087234 h 8346397"/>
              <a:gd name="connsiteX134" fmla="*/ 379658 w 4196446"/>
              <a:gd name="connsiteY134" fmla="*/ 1139622 h 8346397"/>
              <a:gd name="connsiteX135" fmla="*/ 415377 w 4196446"/>
              <a:gd name="connsiteY135" fmla="*/ 1168196 h 8346397"/>
              <a:gd name="connsiteX136" fmla="*/ 486815 w 4196446"/>
              <a:gd name="connsiteY136" fmla="*/ 1256303 h 8346397"/>
              <a:gd name="connsiteX137" fmla="*/ 527296 w 4196446"/>
              <a:gd name="connsiteY137" fmla="*/ 1344409 h 8346397"/>
              <a:gd name="connsiteX138" fmla="*/ 636833 w 4196446"/>
              <a:gd name="connsiteY138" fmla="*/ 1396797 h 8346397"/>
              <a:gd name="connsiteX139" fmla="*/ 746371 w 4196446"/>
              <a:gd name="connsiteY139" fmla="*/ 1420609 h 8346397"/>
              <a:gd name="connsiteX140" fmla="*/ 829715 w 4196446"/>
              <a:gd name="connsiteY140" fmla="*/ 1468234 h 8346397"/>
              <a:gd name="connsiteX141" fmla="*/ 913058 w 4196446"/>
              <a:gd name="connsiteY141" fmla="*/ 1442040 h 8346397"/>
              <a:gd name="connsiteX142" fmla="*/ 994021 w 4196446"/>
              <a:gd name="connsiteY142" fmla="*/ 1368222 h 8346397"/>
              <a:gd name="connsiteX143" fmla="*/ 1103558 w 4196446"/>
              <a:gd name="connsiteY143" fmla="*/ 1351553 h 8346397"/>
              <a:gd name="connsiteX144" fmla="*/ 1170233 w 4196446"/>
              <a:gd name="connsiteY144" fmla="*/ 1356315 h 8346397"/>
              <a:gd name="connsiteX145" fmla="*/ 1329777 w 4196446"/>
              <a:gd name="connsiteY145" fmla="*/ 1465853 h 8346397"/>
              <a:gd name="connsiteX146" fmla="*/ 1389308 w 4196446"/>
              <a:gd name="connsiteY146" fmla="*/ 1494428 h 8346397"/>
              <a:gd name="connsiteX147" fmla="*/ 1260721 w 4196446"/>
              <a:gd name="connsiteY147" fmla="*/ 1596822 h 8346397"/>
              <a:gd name="connsiteX148" fmla="*/ 1263102 w 4196446"/>
              <a:gd name="connsiteY148" fmla="*/ 1661115 h 8346397"/>
              <a:gd name="connsiteX149" fmla="*/ 1425027 w 4196446"/>
              <a:gd name="connsiteY149" fmla="*/ 1613490 h 8346397"/>
              <a:gd name="connsiteX150" fmla="*/ 1386927 w 4196446"/>
              <a:gd name="connsiteY150" fmla="*/ 1677784 h 8346397"/>
              <a:gd name="connsiteX151" fmla="*/ 1405977 w 4196446"/>
              <a:gd name="connsiteY151" fmla="*/ 1751603 h 8346397"/>
              <a:gd name="connsiteX152" fmla="*/ 1517896 w 4196446"/>
              <a:gd name="connsiteY152" fmla="*/ 1787322 h 8346397"/>
              <a:gd name="connsiteX153" fmla="*/ 1591715 w 4196446"/>
              <a:gd name="connsiteY153" fmla="*/ 1803990 h 8346397"/>
              <a:gd name="connsiteX154" fmla="*/ 1501227 w 4196446"/>
              <a:gd name="connsiteY154" fmla="*/ 1934959 h 8346397"/>
              <a:gd name="connsiteX155" fmla="*/ 1494083 w 4196446"/>
              <a:gd name="connsiteY155" fmla="*/ 1984965 h 8346397"/>
              <a:gd name="connsiteX156" fmla="*/ 1422646 w 4196446"/>
              <a:gd name="connsiteY156" fmla="*/ 2020684 h 8346397"/>
              <a:gd name="connsiteX157" fmla="*/ 1391690 w 4196446"/>
              <a:gd name="connsiteY157" fmla="*/ 2082597 h 8346397"/>
              <a:gd name="connsiteX158" fmla="*/ 1260721 w 4196446"/>
              <a:gd name="connsiteY158" fmla="*/ 2056403 h 8346397"/>
              <a:gd name="connsiteX159" fmla="*/ 1139277 w 4196446"/>
              <a:gd name="connsiteY159" fmla="*/ 2056402 h 8346397"/>
              <a:gd name="connsiteX160" fmla="*/ 1072602 w 4196446"/>
              <a:gd name="connsiteY160" fmla="*/ 2084978 h 8346397"/>
              <a:gd name="connsiteX161" fmla="*/ 1065458 w 4196446"/>
              <a:gd name="connsiteY161" fmla="*/ 2184990 h 8346397"/>
              <a:gd name="connsiteX162" fmla="*/ 977352 w 4196446"/>
              <a:gd name="connsiteY162" fmla="*/ 2273097 h 8346397"/>
              <a:gd name="connsiteX163" fmla="*/ 1120227 w 4196446"/>
              <a:gd name="connsiteY163" fmla="*/ 2335009 h 8346397"/>
              <a:gd name="connsiteX164" fmla="*/ 1170234 w 4196446"/>
              <a:gd name="connsiteY164" fmla="*/ 2370727 h 8346397"/>
              <a:gd name="connsiteX165" fmla="*/ 1222621 w 4196446"/>
              <a:gd name="connsiteY165" fmla="*/ 2387397 h 8346397"/>
              <a:gd name="connsiteX166" fmla="*/ 1272627 w 4196446"/>
              <a:gd name="connsiteY166" fmla="*/ 2437403 h 8346397"/>
              <a:gd name="connsiteX167" fmla="*/ 1329777 w 4196446"/>
              <a:gd name="connsiteY167" fmla="*/ 2458834 h 8346397"/>
              <a:gd name="connsiteX168" fmla="*/ 1422646 w 4196446"/>
              <a:gd name="connsiteY168" fmla="*/ 2535034 h 8346397"/>
              <a:gd name="connsiteX169" fmla="*/ 1508371 w 4196446"/>
              <a:gd name="connsiteY169" fmla="*/ 2568373 h 8346397"/>
              <a:gd name="connsiteX170" fmla="*/ 1641721 w 4196446"/>
              <a:gd name="connsiteY170" fmla="*/ 2716009 h 8346397"/>
              <a:gd name="connsiteX171" fmla="*/ 1725065 w 4196446"/>
              <a:gd name="connsiteY171" fmla="*/ 2870790 h 8346397"/>
              <a:gd name="connsiteX172" fmla="*/ 1850477 w 4196446"/>
              <a:gd name="connsiteY172" fmla="*/ 2931907 h 8346397"/>
              <a:gd name="connsiteX173" fmla="*/ 1896514 w 4196446"/>
              <a:gd name="connsiteY173" fmla="*/ 2977947 h 8346397"/>
              <a:gd name="connsiteX174" fmla="*/ 1927471 w 4196446"/>
              <a:gd name="connsiteY174" fmla="*/ 3082722 h 8346397"/>
              <a:gd name="connsiteX175" fmla="*/ 1989383 w 4196446"/>
              <a:gd name="connsiteY175" fmla="*/ 3185115 h 8346397"/>
              <a:gd name="connsiteX176" fmla="*/ 2051296 w 4196446"/>
              <a:gd name="connsiteY176" fmla="*/ 3223215 h 8346397"/>
              <a:gd name="connsiteX177" fmla="*/ 2182265 w 4196446"/>
              <a:gd name="connsiteY177" fmla="*/ 3370853 h 8346397"/>
              <a:gd name="connsiteX178" fmla="*/ 2325139 w 4196446"/>
              <a:gd name="connsiteY178" fmla="*/ 3447053 h 8346397"/>
              <a:gd name="connsiteX179" fmla="*/ 2384671 w 4196446"/>
              <a:gd name="connsiteY179" fmla="*/ 3532778 h 8346397"/>
              <a:gd name="connsiteX180" fmla="*/ 2432296 w 4196446"/>
              <a:gd name="connsiteY180" fmla="*/ 3599453 h 8346397"/>
              <a:gd name="connsiteX181" fmla="*/ 2479921 w 4196446"/>
              <a:gd name="connsiteY181" fmla="*/ 3589929 h 8346397"/>
              <a:gd name="connsiteX182" fmla="*/ 2484683 w 4196446"/>
              <a:gd name="connsiteY182" fmla="*/ 3742328 h 8346397"/>
              <a:gd name="connsiteX183" fmla="*/ 2537071 w 4196446"/>
              <a:gd name="connsiteY183" fmla="*/ 3835197 h 8346397"/>
              <a:gd name="connsiteX184" fmla="*/ 2529927 w 4196446"/>
              <a:gd name="connsiteY184" fmla="*/ 3873297 h 8346397"/>
              <a:gd name="connsiteX185" fmla="*/ 2598983 w 4196446"/>
              <a:gd name="connsiteY185" fmla="*/ 3909015 h 8346397"/>
              <a:gd name="connsiteX186" fmla="*/ 2656133 w 4196446"/>
              <a:gd name="connsiteY186" fmla="*/ 3854247 h 8346397"/>
              <a:gd name="connsiteX187" fmla="*/ 2689471 w 4196446"/>
              <a:gd name="connsiteY187" fmla="*/ 3937590 h 8346397"/>
              <a:gd name="connsiteX188" fmla="*/ 2734715 w 4196446"/>
              <a:gd name="connsiteY188" fmla="*/ 3982834 h 8346397"/>
              <a:gd name="connsiteX189" fmla="*/ 2808533 w 4196446"/>
              <a:gd name="connsiteY189" fmla="*/ 4006647 h 8346397"/>
              <a:gd name="connsiteX190" fmla="*/ 2860921 w 4196446"/>
              <a:gd name="connsiteY190" fmla="*/ 4075703 h 8346397"/>
              <a:gd name="connsiteX191" fmla="*/ 2946646 w 4196446"/>
              <a:gd name="connsiteY191" fmla="*/ 4130472 h 8346397"/>
              <a:gd name="connsiteX192" fmla="*/ 2999033 w 4196446"/>
              <a:gd name="connsiteY192" fmla="*/ 4163809 h 8346397"/>
              <a:gd name="connsiteX193" fmla="*/ 2870446 w 4196446"/>
              <a:gd name="connsiteY193" fmla="*/ 4256678 h 8346397"/>
              <a:gd name="connsiteX194" fmla="*/ 2868064 w 4196446"/>
              <a:gd name="connsiteY194" fmla="*/ 4311446 h 8346397"/>
              <a:gd name="connsiteX195" fmla="*/ 2970458 w 4196446"/>
              <a:gd name="connsiteY195" fmla="*/ 4428128 h 8346397"/>
              <a:gd name="connsiteX196" fmla="*/ 3065708 w 4196446"/>
              <a:gd name="connsiteY196" fmla="*/ 4490040 h 8346397"/>
              <a:gd name="connsiteX197" fmla="*/ 3096665 w 4196446"/>
              <a:gd name="connsiteY197" fmla="*/ 4528140 h 8346397"/>
              <a:gd name="connsiteX198" fmla="*/ 3082377 w 4196446"/>
              <a:gd name="connsiteY198" fmla="*/ 4609103 h 8346397"/>
              <a:gd name="connsiteX199" fmla="*/ 3077615 w 4196446"/>
              <a:gd name="connsiteY199" fmla="*/ 4692447 h 8346397"/>
              <a:gd name="connsiteX200" fmla="*/ 3034752 w 4196446"/>
              <a:gd name="connsiteY200" fmla="*/ 4701972 h 8346397"/>
              <a:gd name="connsiteX201" fmla="*/ 3008558 w 4196446"/>
              <a:gd name="connsiteY201" fmla="*/ 4718640 h 8346397"/>
              <a:gd name="connsiteX202" fmla="*/ 3053802 w 4196446"/>
              <a:gd name="connsiteY202" fmla="*/ 4795632 h 8346397"/>
              <a:gd name="connsiteX203" fmla="*/ 3037133 w 4196446"/>
              <a:gd name="connsiteY203" fmla="*/ 4868659 h 8346397"/>
              <a:gd name="connsiteX204" fmla="*/ 3020465 w 4196446"/>
              <a:gd name="connsiteY204" fmla="*/ 5004390 h 8346397"/>
              <a:gd name="connsiteX205" fmla="*/ 2982365 w 4196446"/>
              <a:gd name="connsiteY205" fmla="*/ 5044872 h 8346397"/>
              <a:gd name="connsiteX206" fmla="*/ 2965696 w 4196446"/>
              <a:gd name="connsiteY206" fmla="*/ 5166315 h 8346397"/>
              <a:gd name="connsiteX207" fmla="*/ 2937121 w 4196446"/>
              <a:gd name="connsiteY207" fmla="*/ 5285378 h 8346397"/>
              <a:gd name="connsiteX208" fmla="*/ 2989508 w 4196446"/>
              <a:gd name="connsiteY208" fmla="*/ 5302047 h 8346397"/>
              <a:gd name="connsiteX209" fmla="*/ 2987127 w 4196446"/>
              <a:gd name="connsiteY209" fmla="*/ 5347290 h 8346397"/>
              <a:gd name="connsiteX210" fmla="*/ 2984746 w 4196446"/>
              <a:gd name="connsiteY210" fmla="*/ 5402059 h 8346397"/>
              <a:gd name="connsiteX211" fmla="*/ 3041896 w 4196446"/>
              <a:gd name="connsiteY211" fmla="*/ 5471115 h 8346397"/>
              <a:gd name="connsiteX212" fmla="*/ 3089521 w 4196446"/>
              <a:gd name="connsiteY212" fmla="*/ 5597322 h 8346397"/>
              <a:gd name="connsiteX213" fmla="*/ 2996652 w 4196446"/>
              <a:gd name="connsiteY213" fmla="*/ 5887834 h 8346397"/>
              <a:gd name="connsiteX214" fmla="*/ 3018083 w 4196446"/>
              <a:gd name="connsiteY214" fmla="*/ 5942603 h 8346397"/>
              <a:gd name="connsiteX215" fmla="*/ 3044277 w 4196446"/>
              <a:gd name="connsiteY215" fmla="*/ 5994990 h 8346397"/>
              <a:gd name="connsiteX216" fmla="*/ 3049040 w 4196446"/>
              <a:gd name="connsiteY216" fmla="*/ 6099765 h 8346397"/>
              <a:gd name="connsiteX217" fmla="*/ 3028402 w 4196446"/>
              <a:gd name="connsiteY217" fmla="*/ 6195807 h 8346397"/>
              <a:gd name="connsiteX218" fmla="*/ 2956170 w 4196446"/>
              <a:gd name="connsiteY218" fmla="*/ 6259310 h 8346397"/>
              <a:gd name="connsiteX219" fmla="*/ 2920452 w 4196446"/>
              <a:gd name="connsiteY219" fmla="*/ 6240259 h 8346397"/>
              <a:gd name="connsiteX220" fmla="*/ 2849015 w 4196446"/>
              <a:gd name="connsiteY220" fmla="*/ 6252165 h 8346397"/>
              <a:gd name="connsiteX221" fmla="*/ 2713283 w 4196446"/>
              <a:gd name="connsiteY221" fmla="*/ 6364084 h 8346397"/>
              <a:gd name="connsiteX222" fmla="*/ 2606127 w 4196446"/>
              <a:gd name="connsiteY222" fmla="*/ 6349797 h 8346397"/>
              <a:gd name="connsiteX223" fmla="*/ 2575171 w 4196446"/>
              <a:gd name="connsiteY223" fmla="*/ 6378372 h 8346397"/>
              <a:gd name="connsiteX224" fmla="*/ 2508495 w 4196446"/>
              <a:gd name="connsiteY224" fmla="*/ 6423614 h 8346397"/>
              <a:gd name="connsiteX225" fmla="*/ 2391815 w 4196446"/>
              <a:gd name="connsiteY225" fmla="*/ 6411709 h 8346397"/>
              <a:gd name="connsiteX226" fmla="*/ 2368002 w 4196446"/>
              <a:gd name="connsiteY226" fmla="*/ 6528390 h 8346397"/>
              <a:gd name="connsiteX227" fmla="*/ 2363240 w 4196446"/>
              <a:gd name="connsiteY227" fmla="*/ 6564109 h 8346397"/>
              <a:gd name="connsiteX228" fmla="*/ 2339428 w 4196446"/>
              <a:gd name="connsiteY228" fmla="*/ 6583159 h 8346397"/>
              <a:gd name="connsiteX229" fmla="*/ 2141783 w 4196446"/>
              <a:gd name="connsiteY229" fmla="*/ 6535534 h 8346397"/>
              <a:gd name="connsiteX230" fmla="*/ 2103683 w 4196446"/>
              <a:gd name="connsiteY230" fmla="*/ 6587922 h 8346397"/>
              <a:gd name="connsiteX231" fmla="*/ 2072727 w 4196446"/>
              <a:gd name="connsiteY231" fmla="*/ 6683172 h 8346397"/>
              <a:gd name="connsiteX232" fmla="*/ 2039389 w 4196446"/>
              <a:gd name="connsiteY232" fmla="*/ 6747465 h 8346397"/>
              <a:gd name="connsiteX233" fmla="*/ 2051296 w 4196446"/>
              <a:gd name="connsiteY233" fmla="*/ 6809378 h 8346397"/>
              <a:gd name="connsiteX234" fmla="*/ 2184646 w 4196446"/>
              <a:gd name="connsiteY234" fmla="*/ 6921297 h 8346397"/>
              <a:gd name="connsiteX235" fmla="*/ 2253702 w 4196446"/>
              <a:gd name="connsiteY235" fmla="*/ 6954634 h 8346397"/>
              <a:gd name="connsiteX236" fmla="*/ 2237033 w 4196446"/>
              <a:gd name="connsiteY236" fmla="*/ 6978447 h 8346397"/>
              <a:gd name="connsiteX237" fmla="*/ 2201315 w 4196446"/>
              <a:gd name="connsiteY237" fmla="*/ 6997497 h 8346397"/>
              <a:gd name="connsiteX238" fmla="*/ 2234652 w 4196446"/>
              <a:gd name="connsiteY238" fmla="*/ 7073697 h 8346397"/>
              <a:gd name="connsiteX239" fmla="*/ 2203696 w 4196446"/>
              <a:gd name="connsiteY239" fmla="*/ 7095128 h 8346397"/>
              <a:gd name="connsiteX240" fmla="*/ 2098921 w 4196446"/>
              <a:gd name="connsiteY240" fmla="*/ 7033215 h 8346397"/>
              <a:gd name="connsiteX241" fmla="*/ 2056058 w 4196446"/>
              <a:gd name="connsiteY241" fmla="*/ 7059409 h 8346397"/>
              <a:gd name="connsiteX242" fmla="*/ 1996527 w 4196446"/>
              <a:gd name="connsiteY242" fmla="*/ 6957015 h 8346397"/>
              <a:gd name="connsiteX243" fmla="*/ 1879846 w 4196446"/>
              <a:gd name="connsiteY243" fmla="*/ 6983209 h 8346397"/>
              <a:gd name="connsiteX244" fmla="*/ 1815552 w 4196446"/>
              <a:gd name="connsiteY244" fmla="*/ 6987972 h 8346397"/>
              <a:gd name="connsiteX245" fmla="*/ 1765546 w 4196446"/>
              <a:gd name="connsiteY245" fmla="*/ 6983210 h 8346397"/>
              <a:gd name="connsiteX246" fmla="*/ 1708396 w 4196446"/>
              <a:gd name="connsiteY246" fmla="*/ 7028453 h 8346397"/>
              <a:gd name="connsiteX247" fmla="*/ 1529802 w 4196446"/>
              <a:gd name="connsiteY247" fmla="*/ 6987972 h 8346397"/>
              <a:gd name="connsiteX248" fmla="*/ 1553614 w 4196446"/>
              <a:gd name="connsiteY248" fmla="*/ 7114178 h 8346397"/>
              <a:gd name="connsiteX249" fmla="*/ 1477415 w 4196446"/>
              <a:gd name="connsiteY249" fmla="*/ 7159422 h 8346397"/>
              <a:gd name="connsiteX250" fmla="*/ 1415502 w 4196446"/>
              <a:gd name="connsiteY250" fmla="*/ 7226096 h 8346397"/>
              <a:gd name="connsiteX251" fmla="*/ 1265483 w 4196446"/>
              <a:gd name="connsiteY251" fmla="*/ 7218953 h 8346397"/>
              <a:gd name="connsiteX252" fmla="*/ 1213096 w 4196446"/>
              <a:gd name="connsiteY25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76152 w 4196446"/>
              <a:gd name="connsiteY3" fmla="*/ 6491082 h 8346397"/>
              <a:gd name="connsiteX4" fmla="*/ 4106315 w 4196446"/>
              <a:gd name="connsiteY4" fmla="*/ 6211682 h 8346397"/>
              <a:gd name="connsiteX5" fmla="*/ 4070597 w 4196446"/>
              <a:gd name="connsiteY5" fmla="*/ 6018801 h 8346397"/>
              <a:gd name="connsiteX6" fmla="*/ 4192041 w 4196446"/>
              <a:gd name="connsiteY6" fmla="*/ 6080713 h 8346397"/>
              <a:gd name="connsiteX7" fmla="*/ 4149178 w 4196446"/>
              <a:gd name="connsiteY7" fmla="*/ 5947363 h 8346397"/>
              <a:gd name="connsiteX8" fmla="*/ 4194421 w 4196446"/>
              <a:gd name="connsiteY8" fmla="*/ 5909263 h 8346397"/>
              <a:gd name="connsiteX9" fmla="*/ 4113459 w 4196446"/>
              <a:gd name="connsiteY9" fmla="*/ 5783057 h 8346397"/>
              <a:gd name="connsiteX10" fmla="*/ 4108696 w 4196446"/>
              <a:gd name="connsiteY10" fmla="*/ 5678282 h 8346397"/>
              <a:gd name="connsiteX11" fmla="*/ 4070597 w 4196446"/>
              <a:gd name="connsiteY11" fmla="*/ 5587795 h 8346397"/>
              <a:gd name="connsiteX12" fmla="*/ 4111077 w 4196446"/>
              <a:gd name="connsiteY12" fmla="*/ 5583032 h 8346397"/>
              <a:gd name="connsiteX13" fmla="*/ 4061071 w 4196446"/>
              <a:gd name="connsiteY13" fmla="*/ 5478257 h 8346397"/>
              <a:gd name="connsiteX14" fmla="*/ 4061071 w 4196446"/>
              <a:gd name="connsiteY14" fmla="*/ 5383007 h 8346397"/>
              <a:gd name="connsiteX15" fmla="*/ 4103934 w 4196446"/>
              <a:gd name="connsiteY15" fmla="*/ 5387770 h 8346397"/>
              <a:gd name="connsiteX16" fmla="*/ 4106315 w 4196446"/>
              <a:gd name="connsiteY16" fmla="*/ 5347288 h 8346397"/>
              <a:gd name="connsiteX17" fmla="*/ 4065833 w 4196446"/>
              <a:gd name="connsiteY17" fmla="*/ 5292520 h 8346397"/>
              <a:gd name="connsiteX18" fmla="*/ 4058690 w 4196446"/>
              <a:gd name="connsiteY18" fmla="*/ 5173457 h 8346397"/>
              <a:gd name="connsiteX19" fmla="*/ 3990428 w 4196446"/>
              <a:gd name="connsiteY19" fmla="*/ 5034550 h 8346397"/>
              <a:gd name="connsiteX20" fmla="*/ 3922959 w 4196446"/>
              <a:gd name="connsiteY20" fmla="*/ 4816270 h 8346397"/>
              <a:gd name="connsiteX21" fmla="*/ 3887241 w 4196446"/>
              <a:gd name="connsiteY21" fmla="*/ 4682920 h 8346397"/>
              <a:gd name="connsiteX22" fmla="*/ 3851522 w 4196446"/>
              <a:gd name="connsiteY22" fmla="*/ 4642438 h 8346397"/>
              <a:gd name="connsiteX23" fmla="*/ 3887241 w 4196446"/>
              <a:gd name="connsiteY23" fmla="*/ 4578145 h 8346397"/>
              <a:gd name="connsiteX24" fmla="*/ 3839615 w 4196446"/>
              <a:gd name="connsiteY24" fmla="*/ 4499563 h 8346397"/>
              <a:gd name="connsiteX25" fmla="*/ 3780084 w 4196446"/>
              <a:gd name="connsiteY25" fmla="*/ 4492420 h 8346397"/>
              <a:gd name="connsiteX26" fmla="*/ 3732459 w 4196446"/>
              <a:gd name="connsiteY26" fmla="*/ 4449557 h 8346397"/>
              <a:gd name="connsiteX27" fmla="*/ 3687216 w 4196446"/>
              <a:gd name="connsiteY27" fmla="*/ 4466226 h 8346397"/>
              <a:gd name="connsiteX28" fmla="*/ 3668166 w 4196446"/>
              <a:gd name="connsiteY28" fmla="*/ 4368595 h 8346397"/>
              <a:gd name="connsiteX29" fmla="*/ 3501478 w 4196446"/>
              <a:gd name="connsiteY29" fmla="*/ 4166188 h 8346397"/>
              <a:gd name="connsiteX30" fmla="*/ 3496716 w 4196446"/>
              <a:gd name="connsiteY30" fmla="*/ 4139995 h 8346397"/>
              <a:gd name="connsiteX31" fmla="*/ 3494334 w 4196446"/>
              <a:gd name="connsiteY31" fmla="*/ 4113801 h 8346397"/>
              <a:gd name="connsiteX32" fmla="*/ 3544341 w 4196446"/>
              <a:gd name="connsiteY32" fmla="*/ 4101895 h 8346397"/>
              <a:gd name="connsiteX33" fmla="*/ 3553866 w 4196446"/>
              <a:gd name="connsiteY33" fmla="*/ 4075701 h 8346397"/>
              <a:gd name="connsiteX34" fmla="*/ 3515766 w 4196446"/>
              <a:gd name="connsiteY34" fmla="*/ 4056651 h 8346397"/>
              <a:gd name="connsiteX35" fmla="*/ 3465759 w 4196446"/>
              <a:gd name="connsiteY35" fmla="*/ 4049507 h 8346397"/>
              <a:gd name="connsiteX36" fmla="*/ 3432422 w 4196446"/>
              <a:gd name="connsiteY36" fmla="*/ 4109038 h 8346397"/>
              <a:gd name="connsiteX37" fmla="*/ 3413372 w 4196446"/>
              <a:gd name="connsiteY37" fmla="*/ 4082845 h 8346397"/>
              <a:gd name="connsiteX38" fmla="*/ 3415752 w 4196446"/>
              <a:gd name="connsiteY38" fmla="*/ 4042363 h 8346397"/>
              <a:gd name="connsiteX39" fmla="*/ 3349078 w 4196446"/>
              <a:gd name="connsiteY39" fmla="*/ 4018551 h 8346397"/>
              <a:gd name="connsiteX40" fmla="*/ 3382416 w 4196446"/>
              <a:gd name="connsiteY40" fmla="*/ 3985213 h 8346397"/>
              <a:gd name="connsiteX41" fmla="*/ 3346697 w 4196446"/>
              <a:gd name="connsiteY41" fmla="*/ 3961401 h 8346397"/>
              <a:gd name="connsiteX42" fmla="*/ 3291928 w 4196446"/>
              <a:gd name="connsiteY42" fmla="*/ 3959020 h 8346397"/>
              <a:gd name="connsiteX43" fmla="*/ 3263352 w 4196446"/>
              <a:gd name="connsiteY43" fmla="*/ 3978070 h 8346397"/>
              <a:gd name="connsiteX44" fmla="*/ 3215727 w 4196446"/>
              <a:gd name="connsiteY44" fmla="*/ 3963782 h 8346397"/>
              <a:gd name="connsiteX45" fmla="*/ 3227633 w 4196446"/>
              <a:gd name="connsiteY45" fmla="*/ 3937588 h 8346397"/>
              <a:gd name="connsiteX46" fmla="*/ 3275259 w 4196446"/>
              <a:gd name="connsiteY46" fmla="*/ 3913776 h 8346397"/>
              <a:gd name="connsiteX47" fmla="*/ 3127621 w 4196446"/>
              <a:gd name="connsiteY47" fmla="*/ 3851863 h 8346397"/>
              <a:gd name="connsiteX48" fmla="*/ 2996652 w 4196446"/>
              <a:gd name="connsiteY48" fmla="*/ 3739945 h 8346397"/>
              <a:gd name="connsiteX49" fmla="*/ 2591839 w 4196446"/>
              <a:gd name="connsiteY49" fmla="*/ 3354183 h 8346397"/>
              <a:gd name="connsiteX50" fmla="*/ 2468015 w 4196446"/>
              <a:gd name="connsiteY50" fmla="*/ 3049382 h 8346397"/>
              <a:gd name="connsiteX51" fmla="*/ 2432296 w 4196446"/>
              <a:gd name="connsiteY51" fmla="*/ 2961276 h 8346397"/>
              <a:gd name="connsiteX52" fmla="*/ 2387052 w 4196446"/>
              <a:gd name="connsiteY52" fmla="*/ 2954132 h 8346397"/>
              <a:gd name="connsiteX53" fmla="*/ 2365621 w 4196446"/>
              <a:gd name="connsiteY53" fmla="*/ 2958895 h 8346397"/>
              <a:gd name="connsiteX54" fmla="*/ 2315615 w 4196446"/>
              <a:gd name="connsiteY54" fmla="*/ 2896982 h 8346397"/>
              <a:gd name="connsiteX55" fmla="*/ 2234652 w 4196446"/>
              <a:gd name="connsiteY55" fmla="*/ 2880313 h 8346397"/>
              <a:gd name="connsiteX56" fmla="*/ 2182265 w 4196446"/>
              <a:gd name="connsiteY56" fmla="*/ 2811257 h 8346397"/>
              <a:gd name="connsiteX57" fmla="*/ 2115590 w 4196446"/>
              <a:gd name="connsiteY57" fmla="*/ 2727913 h 8346397"/>
              <a:gd name="connsiteX58" fmla="*/ 2091777 w 4196446"/>
              <a:gd name="connsiteY58" fmla="*/ 2670763 h 8346397"/>
              <a:gd name="connsiteX59" fmla="*/ 2006845 w 4196446"/>
              <a:gd name="connsiteY59" fmla="*/ 2527095 h 8346397"/>
              <a:gd name="connsiteX60" fmla="*/ 1953665 w 4196446"/>
              <a:gd name="connsiteY60" fmla="*/ 2451688 h 8346397"/>
              <a:gd name="connsiteX61" fmla="*/ 2006052 w 4196446"/>
              <a:gd name="connsiteY61" fmla="*/ 2337388 h 8346397"/>
              <a:gd name="connsiteX62" fmla="*/ 2072727 w 4196446"/>
              <a:gd name="connsiteY62" fmla="*/ 2256426 h 8346397"/>
              <a:gd name="connsiteX63" fmla="*/ 2056058 w 4196446"/>
              <a:gd name="connsiteY63" fmla="*/ 2223088 h 8346397"/>
              <a:gd name="connsiteX64" fmla="*/ 2067965 w 4196446"/>
              <a:gd name="connsiteY64" fmla="*/ 2130220 h 8346397"/>
              <a:gd name="connsiteX65" fmla="*/ 2137021 w 4196446"/>
              <a:gd name="connsiteY65" fmla="*/ 1992107 h 8346397"/>
              <a:gd name="connsiteX66" fmla="*/ 2165596 w 4196446"/>
              <a:gd name="connsiteY66" fmla="*/ 1944482 h 8346397"/>
              <a:gd name="connsiteX67" fmla="*/ 2203696 w 4196446"/>
              <a:gd name="connsiteY67" fmla="*/ 1937338 h 8346397"/>
              <a:gd name="connsiteX68" fmla="*/ 2198933 w 4196446"/>
              <a:gd name="connsiteY68" fmla="*/ 1906382 h 8346397"/>
              <a:gd name="connsiteX69" fmla="*/ 2406102 w 4196446"/>
              <a:gd name="connsiteY69" fmla="*/ 1782557 h 8346397"/>
              <a:gd name="connsiteX70" fmla="*/ 2494208 w 4196446"/>
              <a:gd name="connsiteY70" fmla="*/ 1715882 h 8346397"/>
              <a:gd name="connsiteX71" fmla="*/ 2513258 w 4196446"/>
              <a:gd name="connsiteY71" fmla="*/ 1630157 h 8346397"/>
              <a:gd name="connsiteX72" fmla="*/ 2522784 w 4196446"/>
              <a:gd name="connsiteY72" fmla="*/ 1584913 h 8346397"/>
              <a:gd name="connsiteX73" fmla="*/ 2577552 w 4196446"/>
              <a:gd name="connsiteY73" fmla="*/ 1527763 h 8346397"/>
              <a:gd name="connsiteX74" fmla="*/ 2606127 w 4196446"/>
              <a:gd name="connsiteY74" fmla="*/ 1499188 h 8346397"/>
              <a:gd name="connsiteX75" fmla="*/ 2634702 w 4196446"/>
              <a:gd name="connsiteY75" fmla="*/ 1492045 h 8346397"/>
              <a:gd name="connsiteX76" fmla="*/ 2672802 w 4196446"/>
              <a:gd name="connsiteY76" fmla="*/ 1368220 h 8346397"/>
              <a:gd name="connsiteX77" fmla="*/ 2806153 w 4196446"/>
              <a:gd name="connsiteY77" fmla="*/ 1334883 h 8346397"/>
              <a:gd name="connsiteX78" fmla="*/ 2944265 w 4196446"/>
              <a:gd name="connsiteY78" fmla="*/ 1325357 h 8346397"/>
              <a:gd name="connsiteX79" fmla="*/ 2968077 w 4196446"/>
              <a:gd name="connsiteY79" fmla="*/ 1206295 h 8346397"/>
              <a:gd name="connsiteX80" fmla="*/ 3049040 w 4196446"/>
              <a:gd name="connsiteY80" fmla="*/ 1169783 h 8346397"/>
              <a:gd name="connsiteX81" fmla="*/ 3153814 w 4196446"/>
              <a:gd name="connsiteY81" fmla="*/ 1125332 h 8346397"/>
              <a:gd name="connsiteX82" fmla="*/ 3225252 w 4196446"/>
              <a:gd name="connsiteY82" fmla="*/ 1049132 h 8346397"/>
              <a:gd name="connsiteX83" fmla="*/ 3310977 w 4196446"/>
              <a:gd name="connsiteY83" fmla="*/ 996745 h 8346397"/>
              <a:gd name="connsiteX84" fmla="*/ 3056977 w 4196446"/>
              <a:gd name="connsiteY84" fmla="*/ 982457 h 8346397"/>
              <a:gd name="connsiteX85" fmla="*/ 2958552 w 4196446"/>
              <a:gd name="connsiteY85" fmla="*/ 976107 h 8346397"/>
              <a:gd name="connsiteX86" fmla="*/ 2926802 w 4196446"/>
              <a:gd name="connsiteY86" fmla="*/ 906257 h 8346397"/>
              <a:gd name="connsiteX87" fmla="*/ 2866477 w 4196446"/>
              <a:gd name="connsiteY87" fmla="*/ 893559 h 8346397"/>
              <a:gd name="connsiteX88" fmla="*/ 2799802 w 4196446"/>
              <a:gd name="connsiteY88" fmla="*/ 874507 h 8346397"/>
              <a:gd name="connsiteX89" fmla="*/ 2761702 w 4196446"/>
              <a:gd name="connsiteY89" fmla="*/ 807832 h 8346397"/>
              <a:gd name="connsiteX90" fmla="*/ 2609302 w 4196446"/>
              <a:gd name="connsiteY90" fmla="*/ 760207 h 8346397"/>
              <a:gd name="connsiteX91" fmla="*/ 2580727 w 4196446"/>
              <a:gd name="connsiteY91" fmla="*/ 604632 h 8346397"/>
              <a:gd name="connsiteX92" fmla="*/ 2526752 w 4196446"/>
              <a:gd name="connsiteY92" fmla="*/ 531609 h 8346397"/>
              <a:gd name="connsiteX93" fmla="*/ 2596602 w 4196446"/>
              <a:gd name="connsiteY93" fmla="*/ 407782 h 8346397"/>
              <a:gd name="connsiteX94" fmla="*/ 2629939 w 4196446"/>
              <a:gd name="connsiteY94" fmla="*/ 310947 h 8346397"/>
              <a:gd name="connsiteX95" fmla="*/ 2517227 w 4196446"/>
              <a:gd name="connsiteY95" fmla="*/ 239507 h 8346397"/>
              <a:gd name="connsiteX96" fmla="*/ 2402927 w 4196446"/>
              <a:gd name="connsiteY96" fmla="*/ 271257 h 8346397"/>
              <a:gd name="connsiteX97" fmla="*/ 2275927 w 4196446"/>
              <a:gd name="connsiteY97" fmla="*/ 198232 h 8346397"/>
              <a:gd name="connsiteX98" fmla="*/ 2133052 w 4196446"/>
              <a:gd name="connsiteY98" fmla="*/ 233157 h 8346397"/>
              <a:gd name="connsiteX99" fmla="*/ 1913977 w 4196446"/>
              <a:gd name="connsiteY99" fmla="*/ 36309 h 8346397"/>
              <a:gd name="connsiteX100" fmla="*/ 1777452 w 4196446"/>
              <a:gd name="connsiteY100" fmla="*/ 13289 h 8346397"/>
              <a:gd name="connsiteX101" fmla="*/ 1703633 w 4196446"/>
              <a:gd name="connsiteY101" fmla="*/ 41864 h 8346397"/>
              <a:gd name="connsiteX102" fmla="*/ 1615527 w 4196446"/>
              <a:gd name="connsiteY102" fmla="*/ 75203 h 8346397"/>
              <a:gd name="connsiteX103" fmla="*/ 1515515 w 4196446"/>
              <a:gd name="connsiteY103" fmla="*/ 129971 h 8346397"/>
              <a:gd name="connsiteX104" fmla="*/ 1525040 w 4196446"/>
              <a:gd name="connsiteY104" fmla="*/ 194264 h 8346397"/>
              <a:gd name="connsiteX105" fmla="*/ 1505990 w 4196446"/>
              <a:gd name="connsiteY105" fmla="*/ 251415 h 8346397"/>
              <a:gd name="connsiteX106" fmla="*/ 1413121 w 4196446"/>
              <a:gd name="connsiteY106" fmla="*/ 270464 h 8346397"/>
              <a:gd name="connsiteX107" fmla="*/ 1339302 w 4196446"/>
              <a:gd name="connsiteY107" fmla="*/ 306184 h 8346397"/>
              <a:gd name="connsiteX108" fmla="*/ 1260721 w 4196446"/>
              <a:gd name="connsiteY108" fmla="*/ 346665 h 8346397"/>
              <a:gd name="connsiteX109" fmla="*/ 1191665 w 4196446"/>
              <a:gd name="connsiteY109" fmla="*/ 272847 h 8346397"/>
              <a:gd name="connsiteX110" fmla="*/ 1082127 w 4196446"/>
              <a:gd name="connsiteY110" fmla="*/ 353809 h 8346397"/>
              <a:gd name="connsiteX111" fmla="*/ 1020215 w 4196446"/>
              <a:gd name="connsiteY111" fmla="*/ 420484 h 8346397"/>
              <a:gd name="connsiteX112" fmla="*/ 858290 w 4196446"/>
              <a:gd name="connsiteY112" fmla="*/ 301422 h 8346397"/>
              <a:gd name="connsiteX113" fmla="*/ 796377 w 4196446"/>
              <a:gd name="connsiteY113" fmla="*/ 406196 h 8346397"/>
              <a:gd name="connsiteX114" fmla="*/ 755896 w 4196446"/>
              <a:gd name="connsiteY114" fmla="*/ 341903 h 8346397"/>
              <a:gd name="connsiteX115" fmla="*/ 689221 w 4196446"/>
              <a:gd name="connsiteY115" fmla="*/ 270465 h 8346397"/>
              <a:gd name="connsiteX116" fmla="*/ 667790 w 4196446"/>
              <a:gd name="connsiteY116" fmla="*/ 313328 h 8346397"/>
              <a:gd name="connsiteX117" fmla="*/ 620165 w 4196446"/>
              <a:gd name="connsiteY117" fmla="*/ 382384 h 8346397"/>
              <a:gd name="connsiteX118" fmla="*/ 589208 w 4196446"/>
              <a:gd name="connsiteY118" fmla="*/ 396672 h 8346397"/>
              <a:gd name="connsiteX119" fmla="*/ 498721 w 4196446"/>
              <a:gd name="connsiteY119" fmla="*/ 482397 h 8346397"/>
              <a:gd name="connsiteX120" fmla="*/ 396327 w 4196446"/>
              <a:gd name="connsiteY120" fmla="*/ 380003 h 8346397"/>
              <a:gd name="connsiteX121" fmla="*/ 243927 w 4196446"/>
              <a:gd name="connsiteY121" fmla="*/ 294278 h 8346397"/>
              <a:gd name="connsiteX122" fmla="*/ 174871 w 4196446"/>
              <a:gd name="connsiteY122" fmla="*/ 327615 h 8346397"/>
              <a:gd name="connsiteX123" fmla="*/ 127246 w 4196446"/>
              <a:gd name="connsiteY123" fmla="*/ 410959 h 8346397"/>
              <a:gd name="connsiteX124" fmla="*/ 43902 w 4196446"/>
              <a:gd name="connsiteY124" fmla="*/ 472872 h 8346397"/>
              <a:gd name="connsiteX125" fmla="*/ 8183 w 4196446"/>
              <a:gd name="connsiteY125" fmla="*/ 484778 h 8346397"/>
              <a:gd name="connsiteX126" fmla="*/ 198683 w 4196446"/>
              <a:gd name="connsiteY126" fmla="*/ 689565 h 8346397"/>
              <a:gd name="connsiteX127" fmla="*/ 265359 w 4196446"/>
              <a:gd name="connsiteY127" fmla="*/ 706234 h 8346397"/>
              <a:gd name="connsiteX128" fmla="*/ 298697 w 4196446"/>
              <a:gd name="connsiteY128" fmla="*/ 730047 h 8346397"/>
              <a:gd name="connsiteX129" fmla="*/ 296315 w 4196446"/>
              <a:gd name="connsiteY129" fmla="*/ 901496 h 8346397"/>
              <a:gd name="connsiteX130" fmla="*/ 362990 w 4196446"/>
              <a:gd name="connsiteY130" fmla="*/ 906259 h 8346397"/>
              <a:gd name="connsiteX131" fmla="*/ 401090 w 4196446"/>
              <a:gd name="connsiteY131" fmla="*/ 856253 h 8346397"/>
              <a:gd name="connsiteX132" fmla="*/ 482052 w 4196446"/>
              <a:gd name="connsiteY132" fmla="*/ 894353 h 8346397"/>
              <a:gd name="connsiteX133" fmla="*/ 420140 w 4196446"/>
              <a:gd name="connsiteY133" fmla="*/ 1039609 h 8346397"/>
              <a:gd name="connsiteX134" fmla="*/ 434427 w 4196446"/>
              <a:gd name="connsiteY134" fmla="*/ 1087234 h 8346397"/>
              <a:gd name="connsiteX135" fmla="*/ 379658 w 4196446"/>
              <a:gd name="connsiteY135" fmla="*/ 1139622 h 8346397"/>
              <a:gd name="connsiteX136" fmla="*/ 415377 w 4196446"/>
              <a:gd name="connsiteY136" fmla="*/ 1168196 h 8346397"/>
              <a:gd name="connsiteX137" fmla="*/ 486815 w 4196446"/>
              <a:gd name="connsiteY137" fmla="*/ 1256303 h 8346397"/>
              <a:gd name="connsiteX138" fmla="*/ 527296 w 4196446"/>
              <a:gd name="connsiteY138" fmla="*/ 1344409 h 8346397"/>
              <a:gd name="connsiteX139" fmla="*/ 636833 w 4196446"/>
              <a:gd name="connsiteY139" fmla="*/ 1396797 h 8346397"/>
              <a:gd name="connsiteX140" fmla="*/ 746371 w 4196446"/>
              <a:gd name="connsiteY140" fmla="*/ 1420609 h 8346397"/>
              <a:gd name="connsiteX141" fmla="*/ 829715 w 4196446"/>
              <a:gd name="connsiteY141" fmla="*/ 1468234 h 8346397"/>
              <a:gd name="connsiteX142" fmla="*/ 913058 w 4196446"/>
              <a:gd name="connsiteY142" fmla="*/ 1442040 h 8346397"/>
              <a:gd name="connsiteX143" fmla="*/ 994021 w 4196446"/>
              <a:gd name="connsiteY143" fmla="*/ 1368222 h 8346397"/>
              <a:gd name="connsiteX144" fmla="*/ 1103558 w 4196446"/>
              <a:gd name="connsiteY144" fmla="*/ 1351553 h 8346397"/>
              <a:gd name="connsiteX145" fmla="*/ 1170233 w 4196446"/>
              <a:gd name="connsiteY145" fmla="*/ 1356315 h 8346397"/>
              <a:gd name="connsiteX146" fmla="*/ 1329777 w 4196446"/>
              <a:gd name="connsiteY146" fmla="*/ 1465853 h 8346397"/>
              <a:gd name="connsiteX147" fmla="*/ 1389308 w 4196446"/>
              <a:gd name="connsiteY147" fmla="*/ 1494428 h 8346397"/>
              <a:gd name="connsiteX148" fmla="*/ 1260721 w 4196446"/>
              <a:gd name="connsiteY148" fmla="*/ 1596822 h 8346397"/>
              <a:gd name="connsiteX149" fmla="*/ 1263102 w 4196446"/>
              <a:gd name="connsiteY149" fmla="*/ 1661115 h 8346397"/>
              <a:gd name="connsiteX150" fmla="*/ 1425027 w 4196446"/>
              <a:gd name="connsiteY150" fmla="*/ 1613490 h 8346397"/>
              <a:gd name="connsiteX151" fmla="*/ 1386927 w 4196446"/>
              <a:gd name="connsiteY151" fmla="*/ 1677784 h 8346397"/>
              <a:gd name="connsiteX152" fmla="*/ 1405977 w 4196446"/>
              <a:gd name="connsiteY152" fmla="*/ 1751603 h 8346397"/>
              <a:gd name="connsiteX153" fmla="*/ 1517896 w 4196446"/>
              <a:gd name="connsiteY153" fmla="*/ 1787322 h 8346397"/>
              <a:gd name="connsiteX154" fmla="*/ 1591715 w 4196446"/>
              <a:gd name="connsiteY154" fmla="*/ 1803990 h 8346397"/>
              <a:gd name="connsiteX155" fmla="*/ 1501227 w 4196446"/>
              <a:gd name="connsiteY155" fmla="*/ 1934959 h 8346397"/>
              <a:gd name="connsiteX156" fmla="*/ 1494083 w 4196446"/>
              <a:gd name="connsiteY156" fmla="*/ 1984965 h 8346397"/>
              <a:gd name="connsiteX157" fmla="*/ 1422646 w 4196446"/>
              <a:gd name="connsiteY157" fmla="*/ 2020684 h 8346397"/>
              <a:gd name="connsiteX158" fmla="*/ 1391690 w 4196446"/>
              <a:gd name="connsiteY158" fmla="*/ 2082597 h 8346397"/>
              <a:gd name="connsiteX159" fmla="*/ 1260721 w 4196446"/>
              <a:gd name="connsiteY159" fmla="*/ 2056403 h 8346397"/>
              <a:gd name="connsiteX160" fmla="*/ 1139277 w 4196446"/>
              <a:gd name="connsiteY160" fmla="*/ 2056402 h 8346397"/>
              <a:gd name="connsiteX161" fmla="*/ 1072602 w 4196446"/>
              <a:gd name="connsiteY161" fmla="*/ 2084978 h 8346397"/>
              <a:gd name="connsiteX162" fmla="*/ 1065458 w 4196446"/>
              <a:gd name="connsiteY162" fmla="*/ 2184990 h 8346397"/>
              <a:gd name="connsiteX163" fmla="*/ 977352 w 4196446"/>
              <a:gd name="connsiteY163" fmla="*/ 2273097 h 8346397"/>
              <a:gd name="connsiteX164" fmla="*/ 1120227 w 4196446"/>
              <a:gd name="connsiteY164" fmla="*/ 2335009 h 8346397"/>
              <a:gd name="connsiteX165" fmla="*/ 1170234 w 4196446"/>
              <a:gd name="connsiteY165" fmla="*/ 2370727 h 8346397"/>
              <a:gd name="connsiteX166" fmla="*/ 1222621 w 4196446"/>
              <a:gd name="connsiteY166" fmla="*/ 2387397 h 8346397"/>
              <a:gd name="connsiteX167" fmla="*/ 1272627 w 4196446"/>
              <a:gd name="connsiteY167" fmla="*/ 2437403 h 8346397"/>
              <a:gd name="connsiteX168" fmla="*/ 1329777 w 4196446"/>
              <a:gd name="connsiteY168" fmla="*/ 2458834 h 8346397"/>
              <a:gd name="connsiteX169" fmla="*/ 1422646 w 4196446"/>
              <a:gd name="connsiteY169" fmla="*/ 2535034 h 8346397"/>
              <a:gd name="connsiteX170" fmla="*/ 1508371 w 4196446"/>
              <a:gd name="connsiteY170" fmla="*/ 2568373 h 8346397"/>
              <a:gd name="connsiteX171" fmla="*/ 1641721 w 4196446"/>
              <a:gd name="connsiteY171" fmla="*/ 2716009 h 8346397"/>
              <a:gd name="connsiteX172" fmla="*/ 1725065 w 4196446"/>
              <a:gd name="connsiteY172" fmla="*/ 2870790 h 8346397"/>
              <a:gd name="connsiteX173" fmla="*/ 1850477 w 4196446"/>
              <a:gd name="connsiteY173" fmla="*/ 2931907 h 8346397"/>
              <a:gd name="connsiteX174" fmla="*/ 1896514 w 4196446"/>
              <a:gd name="connsiteY174" fmla="*/ 2977947 h 8346397"/>
              <a:gd name="connsiteX175" fmla="*/ 1927471 w 4196446"/>
              <a:gd name="connsiteY175" fmla="*/ 3082722 h 8346397"/>
              <a:gd name="connsiteX176" fmla="*/ 1989383 w 4196446"/>
              <a:gd name="connsiteY176" fmla="*/ 3185115 h 8346397"/>
              <a:gd name="connsiteX177" fmla="*/ 2051296 w 4196446"/>
              <a:gd name="connsiteY177" fmla="*/ 3223215 h 8346397"/>
              <a:gd name="connsiteX178" fmla="*/ 2182265 w 4196446"/>
              <a:gd name="connsiteY178" fmla="*/ 3370853 h 8346397"/>
              <a:gd name="connsiteX179" fmla="*/ 2325139 w 4196446"/>
              <a:gd name="connsiteY179" fmla="*/ 3447053 h 8346397"/>
              <a:gd name="connsiteX180" fmla="*/ 2384671 w 4196446"/>
              <a:gd name="connsiteY180" fmla="*/ 3532778 h 8346397"/>
              <a:gd name="connsiteX181" fmla="*/ 2432296 w 4196446"/>
              <a:gd name="connsiteY181" fmla="*/ 3599453 h 8346397"/>
              <a:gd name="connsiteX182" fmla="*/ 2479921 w 4196446"/>
              <a:gd name="connsiteY182" fmla="*/ 3589929 h 8346397"/>
              <a:gd name="connsiteX183" fmla="*/ 2484683 w 4196446"/>
              <a:gd name="connsiteY183" fmla="*/ 3742328 h 8346397"/>
              <a:gd name="connsiteX184" fmla="*/ 2537071 w 4196446"/>
              <a:gd name="connsiteY184" fmla="*/ 3835197 h 8346397"/>
              <a:gd name="connsiteX185" fmla="*/ 2529927 w 4196446"/>
              <a:gd name="connsiteY185" fmla="*/ 3873297 h 8346397"/>
              <a:gd name="connsiteX186" fmla="*/ 2598983 w 4196446"/>
              <a:gd name="connsiteY186" fmla="*/ 3909015 h 8346397"/>
              <a:gd name="connsiteX187" fmla="*/ 2656133 w 4196446"/>
              <a:gd name="connsiteY187" fmla="*/ 3854247 h 8346397"/>
              <a:gd name="connsiteX188" fmla="*/ 2689471 w 4196446"/>
              <a:gd name="connsiteY188" fmla="*/ 3937590 h 8346397"/>
              <a:gd name="connsiteX189" fmla="*/ 2734715 w 4196446"/>
              <a:gd name="connsiteY189" fmla="*/ 3982834 h 8346397"/>
              <a:gd name="connsiteX190" fmla="*/ 2808533 w 4196446"/>
              <a:gd name="connsiteY190" fmla="*/ 4006647 h 8346397"/>
              <a:gd name="connsiteX191" fmla="*/ 2860921 w 4196446"/>
              <a:gd name="connsiteY191" fmla="*/ 4075703 h 8346397"/>
              <a:gd name="connsiteX192" fmla="*/ 2946646 w 4196446"/>
              <a:gd name="connsiteY192" fmla="*/ 4130472 h 8346397"/>
              <a:gd name="connsiteX193" fmla="*/ 2999033 w 4196446"/>
              <a:gd name="connsiteY193" fmla="*/ 4163809 h 8346397"/>
              <a:gd name="connsiteX194" fmla="*/ 2870446 w 4196446"/>
              <a:gd name="connsiteY194" fmla="*/ 4256678 h 8346397"/>
              <a:gd name="connsiteX195" fmla="*/ 2868064 w 4196446"/>
              <a:gd name="connsiteY195" fmla="*/ 4311446 h 8346397"/>
              <a:gd name="connsiteX196" fmla="*/ 2970458 w 4196446"/>
              <a:gd name="connsiteY196" fmla="*/ 4428128 h 8346397"/>
              <a:gd name="connsiteX197" fmla="*/ 3065708 w 4196446"/>
              <a:gd name="connsiteY197" fmla="*/ 4490040 h 8346397"/>
              <a:gd name="connsiteX198" fmla="*/ 3096665 w 4196446"/>
              <a:gd name="connsiteY198" fmla="*/ 4528140 h 8346397"/>
              <a:gd name="connsiteX199" fmla="*/ 3082377 w 4196446"/>
              <a:gd name="connsiteY199" fmla="*/ 4609103 h 8346397"/>
              <a:gd name="connsiteX200" fmla="*/ 3077615 w 4196446"/>
              <a:gd name="connsiteY200" fmla="*/ 4692447 h 8346397"/>
              <a:gd name="connsiteX201" fmla="*/ 3034752 w 4196446"/>
              <a:gd name="connsiteY201" fmla="*/ 4701972 h 8346397"/>
              <a:gd name="connsiteX202" fmla="*/ 3008558 w 4196446"/>
              <a:gd name="connsiteY202" fmla="*/ 4718640 h 8346397"/>
              <a:gd name="connsiteX203" fmla="*/ 3053802 w 4196446"/>
              <a:gd name="connsiteY203" fmla="*/ 4795632 h 8346397"/>
              <a:gd name="connsiteX204" fmla="*/ 3037133 w 4196446"/>
              <a:gd name="connsiteY204" fmla="*/ 4868659 h 8346397"/>
              <a:gd name="connsiteX205" fmla="*/ 3020465 w 4196446"/>
              <a:gd name="connsiteY205" fmla="*/ 5004390 h 8346397"/>
              <a:gd name="connsiteX206" fmla="*/ 2982365 w 4196446"/>
              <a:gd name="connsiteY206" fmla="*/ 5044872 h 8346397"/>
              <a:gd name="connsiteX207" fmla="*/ 2965696 w 4196446"/>
              <a:gd name="connsiteY207" fmla="*/ 5166315 h 8346397"/>
              <a:gd name="connsiteX208" fmla="*/ 2937121 w 4196446"/>
              <a:gd name="connsiteY208" fmla="*/ 5285378 h 8346397"/>
              <a:gd name="connsiteX209" fmla="*/ 2989508 w 4196446"/>
              <a:gd name="connsiteY209" fmla="*/ 5302047 h 8346397"/>
              <a:gd name="connsiteX210" fmla="*/ 2987127 w 4196446"/>
              <a:gd name="connsiteY210" fmla="*/ 5347290 h 8346397"/>
              <a:gd name="connsiteX211" fmla="*/ 2984746 w 4196446"/>
              <a:gd name="connsiteY211" fmla="*/ 5402059 h 8346397"/>
              <a:gd name="connsiteX212" fmla="*/ 3041896 w 4196446"/>
              <a:gd name="connsiteY212" fmla="*/ 5471115 h 8346397"/>
              <a:gd name="connsiteX213" fmla="*/ 3089521 w 4196446"/>
              <a:gd name="connsiteY213" fmla="*/ 5597322 h 8346397"/>
              <a:gd name="connsiteX214" fmla="*/ 2996652 w 4196446"/>
              <a:gd name="connsiteY214" fmla="*/ 5887834 h 8346397"/>
              <a:gd name="connsiteX215" fmla="*/ 3018083 w 4196446"/>
              <a:gd name="connsiteY215" fmla="*/ 5942603 h 8346397"/>
              <a:gd name="connsiteX216" fmla="*/ 3044277 w 4196446"/>
              <a:gd name="connsiteY216" fmla="*/ 5994990 h 8346397"/>
              <a:gd name="connsiteX217" fmla="*/ 3049040 w 4196446"/>
              <a:gd name="connsiteY217" fmla="*/ 6099765 h 8346397"/>
              <a:gd name="connsiteX218" fmla="*/ 3028402 w 4196446"/>
              <a:gd name="connsiteY218" fmla="*/ 6195807 h 8346397"/>
              <a:gd name="connsiteX219" fmla="*/ 2956170 w 4196446"/>
              <a:gd name="connsiteY219" fmla="*/ 6259310 h 8346397"/>
              <a:gd name="connsiteX220" fmla="*/ 2920452 w 4196446"/>
              <a:gd name="connsiteY220" fmla="*/ 6240259 h 8346397"/>
              <a:gd name="connsiteX221" fmla="*/ 2849015 w 4196446"/>
              <a:gd name="connsiteY221" fmla="*/ 6252165 h 8346397"/>
              <a:gd name="connsiteX222" fmla="*/ 2713283 w 4196446"/>
              <a:gd name="connsiteY222" fmla="*/ 6364084 h 8346397"/>
              <a:gd name="connsiteX223" fmla="*/ 2606127 w 4196446"/>
              <a:gd name="connsiteY223" fmla="*/ 6349797 h 8346397"/>
              <a:gd name="connsiteX224" fmla="*/ 2575171 w 4196446"/>
              <a:gd name="connsiteY224" fmla="*/ 6378372 h 8346397"/>
              <a:gd name="connsiteX225" fmla="*/ 2508495 w 4196446"/>
              <a:gd name="connsiteY225" fmla="*/ 6423614 h 8346397"/>
              <a:gd name="connsiteX226" fmla="*/ 2391815 w 4196446"/>
              <a:gd name="connsiteY226" fmla="*/ 6411709 h 8346397"/>
              <a:gd name="connsiteX227" fmla="*/ 2368002 w 4196446"/>
              <a:gd name="connsiteY227" fmla="*/ 6528390 h 8346397"/>
              <a:gd name="connsiteX228" fmla="*/ 2363240 w 4196446"/>
              <a:gd name="connsiteY228" fmla="*/ 6564109 h 8346397"/>
              <a:gd name="connsiteX229" fmla="*/ 2339428 w 4196446"/>
              <a:gd name="connsiteY229" fmla="*/ 6583159 h 8346397"/>
              <a:gd name="connsiteX230" fmla="*/ 2141783 w 4196446"/>
              <a:gd name="connsiteY230" fmla="*/ 6535534 h 8346397"/>
              <a:gd name="connsiteX231" fmla="*/ 2103683 w 4196446"/>
              <a:gd name="connsiteY231" fmla="*/ 6587922 h 8346397"/>
              <a:gd name="connsiteX232" fmla="*/ 2072727 w 4196446"/>
              <a:gd name="connsiteY232" fmla="*/ 6683172 h 8346397"/>
              <a:gd name="connsiteX233" fmla="*/ 2039389 w 4196446"/>
              <a:gd name="connsiteY233" fmla="*/ 6747465 h 8346397"/>
              <a:gd name="connsiteX234" fmla="*/ 2051296 w 4196446"/>
              <a:gd name="connsiteY234" fmla="*/ 6809378 h 8346397"/>
              <a:gd name="connsiteX235" fmla="*/ 2184646 w 4196446"/>
              <a:gd name="connsiteY235" fmla="*/ 6921297 h 8346397"/>
              <a:gd name="connsiteX236" fmla="*/ 2253702 w 4196446"/>
              <a:gd name="connsiteY236" fmla="*/ 6954634 h 8346397"/>
              <a:gd name="connsiteX237" fmla="*/ 2237033 w 4196446"/>
              <a:gd name="connsiteY237" fmla="*/ 6978447 h 8346397"/>
              <a:gd name="connsiteX238" fmla="*/ 2201315 w 4196446"/>
              <a:gd name="connsiteY238" fmla="*/ 6997497 h 8346397"/>
              <a:gd name="connsiteX239" fmla="*/ 2234652 w 4196446"/>
              <a:gd name="connsiteY239" fmla="*/ 7073697 h 8346397"/>
              <a:gd name="connsiteX240" fmla="*/ 2203696 w 4196446"/>
              <a:gd name="connsiteY240" fmla="*/ 7095128 h 8346397"/>
              <a:gd name="connsiteX241" fmla="*/ 2098921 w 4196446"/>
              <a:gd name="connsiteY241" fmla="*/ 7033215 h 8346397"/>
              <a:gd name="connsiteX242" fmla="*/ 2056058 w 4196446"/>
              <a:gd name="connsiteY242" fmla="*/ 7059409 h 8346397"/>
              <a:gd name="connsiteX243" fmla="*/ 1996527 w 4196446"/>
              <a:gd name="connsiteY243" fmla="*/ 6957015 h 8346397"/>
              <a:gd name="connsiteX244" fmla="*/ 1879846 w 4196446"/>
              <a:gd name="connsiteY244" fmla="*/ 6983209 h 8346397"/>
              <a:gd name="connsiteX245" fmla="*/ 1815552 w 4196446"/>
              <a:gd name="connsiteY245" fmla="*/ 6987972 h 8346397"/>
              <a:gd name="connsiteX246" fmla="*/ 1765546 w 4196446"/>
              <a:gd name="connsiteY246" fmla="*/ 6983210 h 8346397"/>
              <a:gd name="connsiteX247" fmla="*/ 1708396 w 4196446"/>
              <a:gd name="connsiteY247" fmla="*/ 7028453 h 8346397"/>
              <a:gd name="connsiteX248" fmla="*/ 1529802 w 4196446"/>
              <a:gd name="connsiteY248" fmla="*/ 6987972 h 8346397"/>
              <a:gd name="connsiteX249" fmla="*/ 1553614 w 4196446"/>
              <a:gd name="connsiteY249" fmla="*/ 7114178 h 8346397"/>
              <a:gd name="connsiteX250" fmla="*/ 1477415 w 4196446"/>
              <a:gd name="connsiteY250" fmla="*/ 7159422 h 8346397"/>
              <a:gd name="connsiteX251" fmla="*/ 1415502 w 4196446"/>
              <a:gd name="connsiteY251" fmla="*/ 7226096 h 8346397"/>
              <a:gd name="connsiteX252" fmla="*/ 1265483 w 4196446"/>
              <a:gd name="connsiteY252" fmla="*/ 7218953 h 8346397"/>
              <a:gd name="connsiteX253" fmla="*/ 1213096 w 4196446"/>
              <a:gd name="connsiteY253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92041 w 4198374"/>
              <a:gd name="connsiteY7" fmla="*/ 6080713 h 8346397"/>
              <a:gd name="connsiteX8" fmla="*/ 4149178 w 4198374"/>
              <a:gd name="connsiteY8" fmla="*/ 5947363 h 8346397"/>
              <a:gd name="connsiteX9" fmla="*/ 4194421 w 4198374"/>
              <a:gd name="connsiteY9" fmla="*/ 5909263 h 8346397"/>
              <a:gd name="connsiteX10" fmla="*/ 4113459 w 4198374"/>
              <a:gd name="connsiteY10" fmla="*/ 5783057 h 8346397"/>
              <a:gd name="connsiteX11" fmla="*/ 4108696 w 4198374"/>
              <a:gd name="connsiteY11" fmla="*/ 5678282 h 8346397"/>
              <a:gd name="connsiteX12" fmla="*/ 4070597 w 4198374"/>
              <a:gd name="connsiteY12" fmla="*/ 5587795 h 8346397"/>
              <a:gd name="connsiteX13" fmla="*/ 4111077 w 4198374"/>
              <a:gd name="connsiteY13" fmla="*/ 5583032 h 8346397"/>
              <a:gd name="connsiteX14" fmla="*/ 4061071 w 4198374"/>
              <a:gd name="connsiteY14" fmla="*/ 5478257 h 8346397"/>
              <a:gd name="connsiteX15" fmla="*/ 4061071 w 4198374"/>
              <a:gd name="connsiteY15" fmla="*/ 5383007 h 8346397"/>
              <a:gd name="connsiteX16" fmla="*/ 4103934 w 4198374"/>
              <a:gd name="connsiteY16" fmla="*/ 5387770 h 8346397"/>
              <a:gd name="connsiteX17" fmla="*/ 4106315 w 4198374"/>
              <a:gd name="connsiteY17" fmla="*/ 5347288 h 8346397"/>
              <a:gd name="connsiteX18" fmla="*/ 4065833 w 4198374"/>
              <a:gd name="connsiteY18" fmla="*/ 5292520 h 8346397"/>
              <a:gd name="connsiteX19" fmla="*/ 4058690 w 4198374"/>
              <a:gd name="connsiteY19" fmla="*/ 5173457 h 8346397"/>
              <a:gd name="connsiteX20" fmla="*/ 3990428 w 4198374"/>
              <a:gd name="connsiteY20" fmla="*/ 5034550 h 8346397"/>
              <a:gd name="connsiteX21" fmla="*/ 3922959 w 4198374"/>
              <a:gd name="connsiteY21" fmla="*/ 4816270 h 8346397"/>
              <a:gd name="connsiteX22" fmla="*/ 3887241 w 4198374"/>
              <a:gd name="connsiteY22" fmla="*/ 4682920 h 8346397"/>
              <a:gd name="connsiteX23" fmla="*/ 3851522 w 4198374"/>
              <a:gd name="connsiteY23" fmla="*/ 4642438 h 8346397"/>
              <a:gd name="connsiteX24" fmla="*/ 3887241 w 4198374"/>
              <a:gd name="connsiteY24" fmla="*/ 4578145 h 8346397"/>
              <a:gd name="connsiteX25" fmla="*/ 3839615 w 4198374"/>
              <a:gd name="connsiteY25" fmla="*/ 4499563 h 8346397"/>
              <a:gd name="connsiteX26" fmla="*/ 3780084 w 4198374"/>
              <a:gd name="connsiteY26" fmla="*/ 4492420 h 8346397"/>
              <a:gd name="connsiteX27" fmla="*/ 3732459 w 4198374"/>
              <a:gd name="connsiteY27" fmla="*/ 4449557 h 8346397"/>
              <a:gd name="connsiteX28" fmla="*/ 3687216 w 4198374"/>
              <a:gd name="connsiteY28" fmla="*/ 4466226 h 8346397"/>
              <a:gd name="connsiteX29" fmla="*/ 3668166 w 4198374"/>
              <a:gd name="connsiteY29" fmla="*/ 4368595 h 8346397"/>
              <a:gd name="connsiteX30" fmla="*/ 3501478 w 4198374"/>
              <a:gd name="connsiteY30" fmla="*/ 4166188 h 8346397"/>
              <a:gd name="connsiteX31" fmla="*/ 3496716 w 4198374"/>
              <a:gd name="connsiteY31" fmla="*/ 4139995 h 8346397"/>
              <a:gd name="connsiteX32" fmla="*/ 3494334 w 4198374"/>
              <a:gd name="connsiteY32" fmla="*/ 4113801 h 8346397"/>
              <a:gd name="connsiteX33" fmla="*/ 3544341 w 4198374"/>
              <a:gd name="connsiteY33" fmla="*/ 4101895 h 8346397"/>
              <a:gd name="connsiteX34" fmla="*/ 3553866 w 4198374"/>
              <a:gd name="connsiteY34" fmla="*/ 4075701 h 8346397"/>
              <a:gd name="connsiteX35" fmla="*/ 3515766 w 4198374"/>
              <a:gd name="connsiteY35" fmla="*/ 4056651 h 8346397"/>
              <a:gd name="connsiteX36" fmla="*/ 3465759 w 4198374"/>
              <a:gd name="connsiteY36" fmla="*/ 4049507 h 8346397"/>
              <a:gd name="connsiteX37" fmla="*/ 3432422 w 4198374"/>
              <a:gd name="connsiteY37" fmla="*/ 4109038 h 8346397"/>
              <a:gd name="connsiteX38" fmla="*/ 3413372 w 4198374"/>
              <a:gd name="connsiteY38" fmla="*/ 4082845 h 8346397"/>
              <a:gd name="connsiteX39" fmla="*/ 3415752 w 4198374"/>
              <a:gd name="connsiteY39" fmla="*/ 4042363 h 8346397"/>
              <a:gd name="connsiteX40" fmla="*/ 3349078 w 4198374"/>
              <a:gd name="connsiteY40" fmla="*/ 4018551 h 8346397"/>
              <a:gd name="connsiteX41" fmla="*/ 3382416 w 4198374"/>
              <a:gd name="connsiteY41" fmla="*/ 3985213 h 8346397"/>
              <a:gd name="connsiteX42" fmla="*/ 3346697 w 4198374"/>
              <a:gd name="connsiteY42" fmla="*/ 3961401 h 8346397"/>
              <a:gd name="connsiteX43" fmla="*/ 3291928 w 4198374"/>
              <a:gd name="connsiteY43" fmla="*/ 3959020 h 8346397"/>
              <a:gd name="connsiteX44" fmla="*/ 3263352 w 4198374"/>
              <a:gd name="connsiteY44" fmla="*/ 3978070 h 8346397"/>
              <a:gd name="connsiteX45" fmla="*/ 3215727 w 4198374"/>
              <a:gd name="connsiteY45" fmla="*/ 3963782 h 8346397"/>
              <a:gd name="connsiteX46" fmla="*/ 3227633 w 4198374"/>
              <a:gd name="connsiteY46" fmla="*/ 3937588 h 8346397"/>
              <a:gd name="connsiteX47" fmla="*/ 3275259 w 4198374"/>
              <a:gd name="connsiteY47" fmla="*/ 3913776 h 8346397"/>
              <a:gd name="connsiteX48" fmla="*/ 3127621 w 4198374"/>
              <a:gd name="connsiteY48" fmla="*/ 3851863 h 8346397"/>
              <a:gd name="connsiteX49" fmla="*/ 2996652 w 4198374"/>
              <a:gd name="connsiteY49" fmla="*/ 3739945 h 8346397"/>
              <a:gd name="connsiteX50" fmla="*/ 2591839 w 4198374"/>
              <a:gd name="connsiteY50" fmla="*/ 3354183 h 8346397"/>
              <a:gd name="connsiteX51" fmla="*/ 2468015 w 4198374"/>
              <a:gd name="connsiteY51" fmla="*/ 3049382 h 8346397"/>
              <a:gd name="connsiteX52" fmla="*/ 2432296 w 4198374"/>
              <a:gd name="connsiteY52" fmla="*/ 2961276 h 8346397"/>
              <a:gd name="connsiteX53" fmla="*/ 2387052 w 4198374"/>
              <a:gd name="connsiteY53" fmla="*/ 2954132 h 8346397"/>
              <a:gd name="connsiteX54" fmla="*/ 2365621 w 4198374"/>
              <a:gd name="connsiteY54" fmla="*/ 2958895 h 8346397"/>
              <a:gd name="connsiteX55" fmla="*/ 2315615 w 4198374"/>
              <a:gd name="connsiteY55" fmla="*/ 2896982 h 8346397"/>
              <a:gd name="connsiteX56" fmla="*/ 2234652 w 4198374"/>
              <a:gd name="connsiteY56" fmla="*/ 2880313 h 8346397"/>
              <a:gd name="connsiteX57" fmla="*/ 2182265 w 4198374"/>
              <a:gd name="connsiteY57" fmla="*/ 2811257 h 8346397"/>
              <a:gd name="connsiteX58" fmla="*/ 2115590 w 4198374"/>
              <a:gd name="connsiteY58" fmla="*/ 2727913 h 8346397"/>
              <a:gd name="connsiteX59" fmla="*/ 2091777 w 4198374"/>
              <a:gd name="connsiteY59" fmla="*/ 2670763 h 8346397"/>
              <a:gd name="connsiteX60" fmla="*/ 2006845 w 4198374"/>
              <a:gd name="connsiteY60" fmla="*/ 2527095 h 8346397"/>
              <a:gd name="connsiteX61" fmla="*/ 1953665 w 4198374"/>
              <a:gd name="connsiteY61" fmla="*/ 2451688 h 8346397"/>
              <a:gd name="connsiteX62" fmla="*/ 2006052 w 4198374"/>
              <a:gd name="connsiteY62" fmla="*/ 2337388 h 8346397"/>
              <a:gd name="connsiteX63" fmla="*/ 2072727 w 4198374"/>
              <a:gd name="connsiteY63" fmla="*/ 2256426 h 8346397"/>
              <a:gd name="connsiteX64" fmla="*/ 2056058 w 4198374"/>
              <a:gd name="connsiteY64" fmla="*/ 2223088 h 8346397"/>
              <a:gd name="connsiteX65" fmla="*/ 2067965 w 4198374"/>
              <a:gd name="connsiteY65" fmla="*/ 2130220 h 8346397"/>
              <a:gd name="connsiteX66" fmla="*/ 2137021 w 4198374"/>
              <a:gd name="connsiteY66" fmla="*/ 1992107 h 8346397"/>
              <a:gd name="connsiteX67" fmla="*/ 2165596 w 4198374"/>
              <a:gd name="connsiteY67" fmla="*/ 1944482 h 8346397"/>
              <a:gd name="connsiteX68" fmla="*/ 2203696 w 4198374"/>
              <a:gd name="connsiteY68" fmla="*/ 1937338 h 8346397"/>
              <a:gd name="connsiteX69" fmla="*/ 2198933 w 4198374"/>
              <a:gd name="connsiteY69" fmla="*/ 1906382 h 8346397"/>
              <a:gd name="connsiteX70" fmla="*/ 2406102 w 4198374"/>
              <a:gd name="connsiteY70" fmla="*/ 1782557 h 8346397"/>
              <a:gd name="connsiteX71" fmla="*/ 2494208 w 4198374"/>
              <a:gd name="connsiteY71" fmla="*/ 1715882 h 8346397"/>
              <a:gd name="connsiteX72" fmla="*/ 2513258 w 4198374"/>
              <a:gd name="connsiteY72" fmla="*/ 1630157 h 8346397"/>
              <a:gd name="connsiteX73" fmla="*/ 2522784 w 4198374"/>
              <a:gd name="connsiteY73" fmla="*/ 1584913 h 8346397"/>
              <a:gd name="connsiteX74" fmla="*/ 2577552 w 4198374"/>
              <a:gd name="connsiteY74" fmla="*/ 1527763 h 8346397"/>
              <a:gd name="connsiteX75" fmla="*/ 2606127 w 4198374"/>
              <a:gd name="connsiteY75" fmla="*/ 1499188 h 8346397"/>
              <a:gd name="connsiteX76" fmla="*/ 2634702 w 4198374"/>
              <a:gd name="connsiteY76" fmla="*/ 1492045 h 8346397"/>
              <a:gd name="connsiteX77" fmla="*/ 2672802 w 4198374"/>
              <a:gd name="connsiteY77" fmla="*/ 1368220 h 8346397"/>
              <a:gd name="connsiteX78" fmla="*/ 2806153 w 4198374"/>
              <a:gd name="connsiteY78" fmla="*/ 1334883 h 8346397"/>
              <a:gd name="connsiteX79" fmla="*/ 2944265 w 4198374"/>
              <a:gd name="connsiteY79" fmla="*/ 1325357 h 8346397"/>
              <a:gd name="connsiteX80" fmla="*/ 2968077 w 4198374"/>
              <a:gd name="connsiteY80" fmla="*/ 1206295 h 8346397"/>
              <a:gd name="connsiteX81" fmla="*/ 3049040 w 4198374"/>
              <a:gd name="connsiteY81" fmla="*/ 1169783 h 8346397"/>
              <a:gd name="connsiteX82" fmla="*/ 3153814 w 4198374"/>
              <a:gd name="connsiteY82" fmla="*/ 1125332 h 8346397"/>
              <a:gd name="connsiteX83" fmla="*/ 3225252 w 4198374"/>
              <a:gd name="connsiteY83" fmla="*/ 1049132 h 8346397"/>
              <a:gd name="connsiteX84" fmla="*/ 3310977 w 4198374"/>
              <a:gd name="connsiteY84" fmla="*/ 996745 h 8346397"/>
              <a:gd name="connsiteX85" fmla="*/ 3056977 w 4198374"/>
              <a:gd name="connsiteY85" fmla="*/ 982457 h 8346397"/>
              <a:gd name="connsiteX86" fmla="*/ 2958552 w 4198374"/>
              <a:gd name="connsiteY86" fmla="*/ 976107 h 8346397"/>
              <a:gd name="connsiteX87" fmla="*/ 2926802 w 4198374"/>
              <a:gd name="connsiteY87" fmla="*/ 906257 h 8346397"/>
              <a:gd name="connsiteX88" fmla="*/ 2866477 w 4198374"/>
              <a:gd name="connsiteY88" fmla="*/ 893559 h 8346397"/>
              <a:gd name="connsiteX89" fmla="*/ 2799802 w 4198374"/>
              <a:gd name="connsiteY89" fmla="*/ 874507 h 8346397"/>
              <a:gd name="connsiteX90" fmla="*/ 2761702 w 4198374"/>
              <a:gd name="connsiteY90" fmla="*/ 807832 h 8346397"/>
              <a:gd name="connsiteX91" fmla="*/ 2609302 w 4198374"/>
              <a:gd name="connsiteY91" fmla="*/ 760207 h 8346397"/>
              <a:gd name="connsiteX92" fmla="*/ 2580727 w 4198374"/>
              <a:gd name="connsiteY92" fmla="*/ 604632 h 8346397"/>
              <a:gd name="connsiteX93" fmla="*/ 2526752 w 4198374"/>
              <a:gd name="connsiteY93" fmla="*/ 531609 h 8346397"/>
              <a:gd name="connsiteX94" fmla="*/ 2596602 w 4198374"/>
              <a:gd name="connsiteY94" fmla="*/ 407782 h 8346397"/>
              <a:gd name="connsiteX95" fmla="*/ 2629939 w 4198374"/>
              <a:gd name="connsiteY95" fmla="*/ 310947 h 8346397"/>
              <a:gd name="connsiteX96" fmla="*/ 2517227 w 4198374"/>
              <a:gd name="connsiteY96" fmla="*/ 239507 h 8346397"/>
              <a:gd name="connsiteX97" fmla="*/ 2402927 w 4198374"/>
              <a:gd name="connsiteY97" fmla="*/ 271257 h 8346397"/>
              <a:gd name="connsiteX98" fmla="*/ 2275927 w 4198374"/>
              <a:gd name="connsiteY98" fmla="*/ 198232 h 8346397"/>
              <a:gd name="connsiteX99" fmla="*/ 2133052 w 4198374"/>
              <a:gd name="connsiteY99" fmla="*/ 233157 h 8346397"/>
              <a:gd name="connsiteX100" fmla="*/ 1913977 w 4198374"/>
              <a:gd name="connsiteY100" fmla="*/ 36309 h 8346397"/>
              <a:gd name="connsiteX101" fmla="*/ 1777452 w 4198374"/>
              <a:gd name="connsiteY101" fmla="*/ 13289 h 8346397"/>
              <a:gd name="connsiteX102" fmla="*/ 1703633 w 4198374"/>
              <a:gd name="connsiteY102" fmla="*/ 41864 h 8346397"/>
              <a:gd name="connsiteX103" fmla="*/ 1615527 w 4198374"/>
              <a:gd name="connsiteY103" fmla="*/ 75203 h 8346397"/>
              <a:gd name="connsiteX104" fmla="*/ 1515515 w 4198374"/>
              <a:gd name="connsiteY104" fmla="*/ 129971 h 8346397"/>
              <a:gd name="connsiteX105" fmla="*/ 1525040 w 4198374"/>
              <a:gd name="connsiteY105" fmla="*/ 194264 h 8346397"/>
              <a:gd name="connsiteX106" fmla="*/ 1505990 w 4198374"/>
              <a:gd name="connsiteY106" fmla="*/ 251415 h 8346397"/>
              <a:gd name="connsiteX107" fmla="*/ 1413121 w 4198374"/>
              <a:gd name="connsiteY107" fmla="*/ 270464 h 8346397"/>
              <a:gd name="connsiteX108" fmla="*/ 1339302 w 4198374"/>
              <a:gd name="connsiteY108" fmla="*/ 306184 h 8346397"/>
              <a:gd name="connsiteX109" fmla="*/ 1260721 w 4198374"/>
              <a:gd name="connsiteY109" fmla="*/ 346665 h 8346397"/>
              <a:gd name="connsiteX110" fmla="*/ 1191665 w 4198374"/>
              <a:gd name="connsiteY110" fmla="*/ 272847 h 8346397"/>
              <a:gd name="connsiteX111" fmla="*/ 1082127 w 4198374"/>
              <a:gd name="connsiteY111" fmla="*/ 353809 h 8346397"/>
              <a:gd name="connsiteX112" fmla="*/ 1020215 w 4198374"/>
              <a:gd name="connsiteY112" fmla="*/ 420484 h 8346397"/>
              <a:gd name="connsiteX113" fmla="*/ 858290 w 4198374"/>
              <a:gd name="connsiteY113" fmla="*/ 301422 h 8346397"/>
              <a:gd name="connsiteX114" fmla="*/ 796377 w 4198374"/>
              <a:gd name="connsiteY114" fmla="*/ 406196 h 8346397"/>
              <a:gd name="connsiteX115" fmla="*/ 755896 w 4198374"/>
              <a:gd name="connsiteY115" fmla="*/ 341903 h 8346397"/>
              <a:gd name="connsiteX116" fmla="*/ 689221 w 4198374"/>
              <a:gd name="connsiteY116" fmla="*/ 270465 h 8346397"/>
              <a:gd name="connsiteX117" fmla="*/ 667790 w 4198374"/>
              <a:gd name="connsiteY117" fmla="*/ 313328 h 8346397"/>
              <a:gd name="connsiteX118" fmla="*/ 620165 w 4198374"/>
              <a:gd name="connsiteY118" fmla="*/ 382384 h 8346397"/>
              <a:gd name="connsiteX119" fmla="*/ 589208 w 4198374"/>
              <a:gd name="connsiteY119" fmla="*/ 396672 h 8346397"/>
              <a:gd name="connsiteX120" fmla="*/ 498721 w 4198374"/>
              <a:gd name="connsiteY120" fmla="*/ 482397 h 8346397"/>
              <a:gd name="connsiteX121" fmla="*/ 396327 w 4198374"/>
              <a:gd name="connsiteY121" fmla="*/ 380003 h 8346397"/>
              <a:gd name="connsiteX122" fmla="*/ 243927 w 4198374"/>
              <a:gd name="connsiteY122" fmla="*/ 294278 h 8346397"/>
              <a:gd name="connsiteX123" fmla="*/ 174871 w 4198374"/>
              <a:gd name="connsiteY123" fmla="*/ 327615 h 8346397"/>
              <a:gd name="connsiteX124" fmla="*/ 127246 w 4198374"/>
              <a:gd name="connsiteY124" fmla="*/ 410959 h 8346397"/>
              <a:gd name="connsiteX125" fmla="*/ 43902 w 4198374"/>
              <a:gd name="connsiteY125" fmla="*/ 472872 h 8346397"/>
              <a:gd name="connsiteX126" fmla="*/ 8183 w 4198374"/>
              <a:gd name="connsiteY126" fmla="*/ 484778 h 8346397"/>
              <a:gd name="connsiteX127" fmla="*/ 198683 w 4198374"/>
              <a:gd name="connsiteY127" fmla="*/ 689565 h 8346397"/>
              <a:gd name="connsiteX128" fmla="*/ 265359 w 4198374"/>
              <a:gd name="connsiteY128" fmla="*/ 706234 h 8346397"/>
              <a:gd name="connsiteX129" fmla="*/ 298697 w 4198374"/>
              <a:gd name="connsiteY129" fmla="*/ 730047 h 8346397"/>
              <a:gd name="connsiteX130" fmla="*/ 296315 w 4198374"/>
              <a:gd name="connsiteY130" fmla="*/ 901496 h 8346397"/>
              <a:gd name="connsiteX131" fmla="*/ 362990 w 4198374"/>
              <a:gd name="connsiteY131" fmla="*/ 906259 h 8346397"/>
              <a:gd name="connsiteX132" fmla="*/ 401090 w 4198374"/>
              <a:gd name="connsiteY132" fmla="*/ 856253 h 8346397"/>
              <a:gd name="connsiteX133" fmla="*/ 482052 w 4198374"/>
              <a:gd name="connsiteY133" fmla="*/ 894353 h 8346397"/>
              <a:gd name="connsiteX134" fmla="*/ 420140 w 4198374"/>
              <a:gd name="connsiteY134" fmla="*/ 1039609 h 8346397"/>
              <a:gd name="connsiteX135" fmla="*/ 434427 w 4198374"/>
              <a:gd name="connsiteY135" fmla="*/ 1087234 h 8346397"/>
              <a:gd name="connsiteX136" fmla="*/ 379658 w 4198374"/>
              <a:gd name="connsiteY136" fmla="*/ 1139622 h 8346397"/>
              <a:gd name="connsiteX137" fmla="*/ 415377 w 4198374"/>
              <a:gd name="connsiteY137" fmla="*/ 1168196 h 8346397"/>
              <a:gd name="connsiteX138" fmla="*/ 486815 w 4198374"/>
              <a:gd name="connsiteY138" fmla="*/ 1256303 h 8346397"/>
              <a:gd name="connsiteX139" fmla="*/ 527296 w 4198374"/>
              <a:gd name="connsiteY139" fmla="*/ 1344409 h 8346397"/>
              <a:gd name="connsiteX140" fmla="*/ 636833 w 4198374"/>
              <a:gd name="connsiteY140" fmla="*/ 1396797 h 8346397"/>
              <a:gd name="connsiteX141" fmla="*/ 746371 w 4198374"/>
              <a:gd name="connsiteY141" fmla="*/ 1420609 h 8346397"/>
              <a:gd name="connsiteX142" fmla="*/ 829715 w 4198374"/>
              <a:gd name="connsiteY142" fmla="*/ 1468234 h 8346397"/>
              <a:gd name="connsiteX143" fmla="*/ 913058 w 4198374"/>
              <a:gd name="connsiteY143" fmla="*/ 1442040 h 8346397"/>
              <a:gd name="connsiteX144" fmla="*/ 994021 w 4198374"/>
              <a:gd name="connsiteY144" fmla="*/ 1368222 h 8346397"/>
              <a:gd name="connsiteX145" fmla="*/ 1103558 w 4198374"/>
              <a:gd name="connsiteY145" fmla="*/ 1351553 h 8346397"/>
              <a:gd name="connsiteX146" fmla="*/ 1170233 w 4198374"/>
              <a:gd name="connsiteY146" fmla="*/ 1356315 h 8346397"/>
              <a:gd name="connsiteX147" fmla="*/ 1329777 w 4198374"/>
              <a:gd name="connsiteY147" fmla="*/ 1465853 h 8346397"/>
              <a:gd name="connsiteX148" fmla="*/ 1389308 w 4198374"/>
              <a:gd name="connsiteY148" fmla="*/ 1494428 h 8346397"/>
              <a:gd name="connsiteX149" fmla="*/ 1260721 w 4198374"/>
              <a:gd name="connsiteY149" fmla="*/ 1596822 h 8346397"/>
              <a:gd name="connsiteX150" fmla="*/ 1263102 w 4198374"/>
              <a:gd name="connsiteY150" fmla="*/ 1661115 h 8346397"/>
              <a:gd name="connsiteX151" fmla="*/ 1425027 w 4198374"/>
              <a:gd name="connsiteY151" fmla="*/ 1613490 h 8346397"/>
              <a:gd name="connsiteX152" fmla="*/ 1386927 w 4198374"/>
              <a:gd name="connsiteY152" fmla="*/ 1677784 h 8346397"/>
              <a:gd name="connsiteX153" fmla="*/ 1405977 w 4198374"/>
              <a:gd name="connsiteY153" fmla="*/ 1751603 h 8346397"/>
              <a:gd name="connsiteX154" fmla="*/ 1517896 w 4198374"/>
              <a:gd name="connsiteY154" fmla="*/ 1787322 h 8346397"/>
              <a:gd name="connsiteX155" fmla="*/ 1591715 w 4198374"/>
              <a:gd name="connsiteY155" fmla="*/ 1803990 h 8346397"/>
              <a:gd name="connsiteX156" fmla="*/ 1501227 w 4198374"/>
              <a:gd name="connsiteY156" fmla="*/ 1934959 h 8346397"/>
              <a:gd name="connsiteX157" fmla="*/ 1494083 w 4198374"/>
              <a:gd name="connsiteY157" fmla="*/ 1984965 h 8346397"/>
              <a:gd name="connsiteX158" fmla="*/ 1422646 w 4198374"/>
              <a:gd name="connsiteY158" fmla="*/ 2020684 h 8346397"/>
              <a:gd name="connsiteX159" fmla="*/ 1391690 w 4198374"/>
              <a:gd name="connsiteY159" fmla="*/ 2082597 h 8346397"/>
              <a:gd name="connsiteX160" fmla="*/ 1260721 w 4198374"/>
              <a:gd name="connsiteY160" fmla="*/ 2056403 h 8346397"/>
              <a:gd name="connsiteX161" fmla="*/ 1139277 w 4198374"/>
              <a:gd name="connsiteY161" fmla="*/ 2056402 h 8346397"/>
              <a:gd name="connsiteX162" fmla="*/ 1072602 w 4198374"/>
              <a:gd name="connsiteY162" fmla="*/ 2084978 h 8346397"/>
              <a:gd name="connsiteX163" fmla="*/ 1065458 w 4198374"/>
              <a:gd name="connsiteY163" fmla="*/ 2184990 h 8346397"/>
              <a:gd name="connsiteX164" fmla="*/ 977352 w 4198374"/>
              <a:gd name="connsiteY164" fmla="*/ 2273097 h 8346397"/>
              <a:gd name="connsiteX165" fmla="*/ 1120227 w 4198374"/>
              <a:gd name="connsiteY165" fmla="*/ 2335009 h 8346397"/>
              <a:gd name="connsiteX166" fmla="*/ 1170234 w 4198374"/>
              <a:gd name="connsiteY166" fmla="*/ 2370727 h 8346397"/>
              <a:gd name="connsiteX167" fmla="*/ 1222621 w 4198374"/>
              <a:gd name="connsiteY167" fmla="*/ 2387397 h 8346397"/>
              <a:gd name="connsiteX168" fmla="*/ 1272627 w 4198374"/>
              <a:gd name="connsiteY168" fmla="*/ 2437403 h 8346397"/>
              <a:gd name="connsiteX169" fmla="*/ 1329777 w 4198374"/>
              <a:gd name="connsiteY169" fmla="*/ 2458834 h 8346397"/>
              <a:gd name="connsiteX170" fmla="*/ 1422646 w 4198374"/>
              <a:gd name="connsiteY170" fmla="*/ 2535034 h 8346397"/>
              <a:gd name="connsiteX171" fmla="*/ 1508371 w 4198374"/>
              <a:gd name="connsiteY171" fmla="*/ 2568373 h 8346397"/>
              <a:gd name="connsiteX172" fmla="*/ 1641721 w 4198374"/>
              <a:gd name="connsiteY172" fmla="*/ 2716009 h 8346397"/>
              <a:gd name="connsiteX173" fmla="*/ 1725065 w 4198374"/>
              <a:gd name="connsiteY173" fmla="*/ 2870790 h 8346397"/>
              <a:gd name="connsiteX174" fmla="*/ 1850477 w 4198374"/>
              <a:gd name="connsiteY174" fmla="*/ 2931907 h 8346397"/>
              <a:gd name="connsiteX175" fmla="*/ 1896514 w 4198374"/>
              <a:gd name="connsiteY175" fmla="*/ 2977947 h 8346397"/>
              <a:gd name="connsiteX176" fmla="*/ 1927471 w 4198374"/>
              <a:gd name="connsiteY176" fmla="*/ 3082722 h 8346397"/>
              <a:gd name="connsiteX177" fmla="*/ 1989383 w 4198374"/>
              <a:gd name="connsiteY177" fmla="*/ 3185115 h 8346397"/>
              <a:gd name="connsiteX178" fmla="*/ 2051296 w 4198374"/>
              <a:gd name="connsiteY178" fmla="*/ 3223215 h 8346397"/>
              <a:gd name="connsiteX179" fmla="*/ 2182265 w 4198374"/>
              <a:gd name="connsiteY179" fmla="*/ 3370853 h 8346397"/>
              <a:gd name="connsiteX180" fmla="*/ 2325139 w 4198374"/>
              <a:gd name="connsiteY180" fmla="*/ 3447053 h 8346397"/>
              <a:gd name="connsiteX181" fmla="*/ 2384671 w 4198374"/>
              <a:gd name="connsiteY181" fmla="*/ 3532778 h 8346397"/>
              <a:gd name="connsiteX182" fmla="*/ 2432296 w 4198374"/>
              <a:gd name="connsiteY182" fmla="*/ 3599453 h 8346397"/>
              <a:gd name="connsiteX183" fmla="*/ 2479921 w 4198374"/>
              <a:gd name="connsiteY183" fmla="*/ 3589929 h 8346397"/>
              <a:gd name="connsiteX184" fmla="*/ 2484683 w 4198374"/>
              <a:gd name="connsiteY184" fmla="*/ 3742328 h 8346397"/>
              <a:gd name="connsiteX185" fmla="*/ 2537071 w 4198374"/>
              <a:gd name="connsiteY185" fmla="*/ 3835197 h 8346397"/>
              <a:gd name="connsiteX186" fmla="*/ 2529927 w 4198374"/>
              <a:gd name="connsiteY186" fmla="*/ 3873297 h 8346397"/>
              <a:gd name="connsiteX187" fmla="*/ 2598983 w 4198374"/>
              <a:gd name="connsiteY187" fmla="*/ 3909015 h 8346397"/>
              <a:gd name="connsiteX188" fmla="*/ 2656133 w 4198374"/>
              <a:gd name="connsiteY188" fmla="*/ 3854247 h 8346397"/>
              <a:gd name="connsiteX189" fmla="*/ 2689471 w 4198374"/>
              <a:gd name="connsiteY189" fmla="*/ 3937590 h 8346397"/>
              <a:gd name="connsiteX190" fmla="*/ 2734715 w 4198374"/>
              <a:gd name="connsiteY190" fmla="*/ 3982834 h 8346397"/>
              <a:gd name="connsiteX191" fmla="*/ 2808533 w 4198374"/>
              <a:gd name="connsiteY191" fmla="*/ 4006647 h 8346397"/>
              <a:gd name="connsiteX192" fmla="*/ 2860921 w 4198374"/>
              <a:gd name="connsiteY192" fmla="*/ 4075703 h 8346397"/>
              <a:gd name="connsiteX193" fmla="*/ 2946646 w 4198374"/>
              <a:gd name="connsiteY193" fmla="*/ 4130472 h 8346397"/>
              <a:gd name="connsiteX194" fmla="*/ 2999033 w 4198374"/>
              <a:gd name="connsiteY194" fmla="*/ 4163809 h 8346397"/>
              <a:gd name="connsiteX195" fmla="*/ 2870446 w 4198374"/>
              <a:gd name="connsiteY195" fmla="*/ 4256678 h 8346397"/>
              <a:gd name="connsiteX196" fmla="*/ 2868064 w 4198374"/>
              <a:gd name="connsiteY196" fmla="*/ 4311446 h 8346397"/>
              <a:gd name="connsiteX197" fmla="*/ 2970458 w 4198374"/>
              <a:gd name="connsiteY197" fmla="*/ 4428128 h 8346397"/>
              <a:gd name="connsiteX198" fmla="*/ 3065708 w 4198374"/>
              <a:gd name="connsiteY198" fmla="*/ 4490040 h 8346397"/>
              <a:gd name="connsiteX199" fmla="*/ 3096665 w 4198374"/>
              <a:gd name="connsiteY199" fmla="*/ 4528140 h 8346397"/>
              <a:gd name="connsiteX200" fmla="*/ 3082377 w 4198374"/>
              <a:gd name="connsiteY200" fmla="*/ 4609103 h 8346397"/>
              <a:gd name="connsiteX201" fmla="*/ 3077615 w 4198374"/>
              <a:gd name="connsiteY201" fmla="*/ 4692447 h 8346397"/>
              <a:gd name="connsiteX202" fmla="*/ 3034752 w 4198374"/>
              <a:gd name="connsiteY202" fmla="*/ 4701972 h 8346397"/>
              <a:gd name="connsiteX203" fmla="*/ 3008558 w 4198374"/>
              <a:gd name="connsiteY203" fmla="*/ 4718640 h 8346397"/>
              <a:gd name="connsiteX204" fmla="*/ 3053802 w 4198374"/>
              <a:gd name="connsiteY204" fmla="*/ 4795632 h 8346397"/>
              <a:gd name="connsiteX205" fmla="*/ 3037133 w 4198374"/>
              <a:gd name="connsiteY205" fmla="*/ 4868659 h 8346397"/>
              <a:gd name="connsiteX206" fmla="*/ 3020465 w 4198374"/>
              <a:gd name="connsiteY206" fmla="*/ 5004390 h 8346397"/>
              <a:gd name="connsiteX207" fmla="*/ 2982365 w 4198374"/>
              <a:gd name="connsiteY207" fmla="*/ 5044872 h 8346397"/>
              <a:gd name="connsiteX208" fmla="*/ 2965696 w 4198374"/>
              <a:gd name="connsiteY208" fmla="*/ 5166315 h 8346397"/>
              <a:gd name="connsiteX209" fmla="*/ 2937121 w 4198374"/>
              <a:gd name="connsiteY209" fmla="*/ 5285378 h 8346397"/>
              <a:gd name="connsiteX210" fmla="*/ 2989508 w 4198374"/>
              <a:gd name="connsiteY210" fmla="*/ 5302047 h 8346397"/>
              <a:gd name="connsiteX211" fmla="*/ 2987127 w 4198374"/>
              <a:gd name="connsiteY211" fmla="*/ 5347290 h 8346397"/>
              <a:gd name="connsiteX212" fmla="*/ 2984746 w 4198374"/>
              <a:gd name="connsiteY212" fmla="*/ 5402059 h 8346397"/>
              <a:gd name="connsiteX213" fmla="*/ 3041896 w 4198374"/>
              <a:gd name="connsiteY213" fmla="*/ 5471115 h 8346397"/>
              <a:gd name="connsiteX214" fmla="*/ 3089521 w 4198374"/>
              <a:gd name="connsiteY214" fmla="*/ 5597322 h 8346397"/>
              <a:gd name="connsiteX215" fmla="*/ 2996652 w 4198374"/>
              <a:gd name="connsiteY215" fmla="*/ 5887834 h 8346397"/>
              <a:gd name="connsiteX216" fmla="*/ 3018083 w 4198374"/>
              <a:gd name="connsiteY216" fmla="*/ 5942603 h 8346397"/>
              <a:gd name="connsiteX217" fmla="*/ 3044277 w 4198374"/>
              <a:gd name="connsiteY217" fmla="*/ 5994990 h 8346397"/>
              <a:gd name="connsiteX218" fmla="*/ 3049040 w 4198374"/>
              <a:gd name="connsiteY218" fmla="*/ 6099765 h 8346397"/>
              <a:gd name="connsiteX219" fmla="*/ 3028402 w 4198374"/>
              <a:gd name="connsiteY219" fmla="*/ 6195807 h 8346397"/>
              <a:gd name="connsiteX220" fmla="*/ 2956170 w 4198374"/>
              <a:gd name="connsiteY220" fmla="*/ 6259310 h 8346397"/>
              <a:gd name="connsiteX221" fmla="*/ 2920452 w 4198374"/>
              <a:gd name="connsiteY221" fmla="*/ 6240259 h 8346397"/>
              <a:gd name="connsiteX222" fmla="*/ 2849015 w 4198374"/>
              <a:gd name="connsiteY222" fmla="*/ 6252165 h 8346397"/>
              <a:gd name="connsiteX223" fmla="*/ 2713283 w 4198374"/>
              <a:gd name="connsiteY223" fmla="*/ 6364084 h 8346397"/>
              <a:gd name="connsiteX224" fmla="*/ 2606127 w 4198374"/>
              <a:gd name="connsiteY224" fmla="*/ 6349797 h 8346397"/>
              <a:gd name="connsiteX225" fmla="*/ 2575171 w 4198374"/>
              <a:gd name="connsiteY225" fmla="*/ 6378372 h 8346397"/>
              <a:gd name="connsiteX226" fmla="*/ 2508495 w 4198374"/>
              <a:gd name="connsiteY226" fmla="*/ 6423614 h 8346397"/>
              <a:gd name="connsiteX227" fmla="*/ 2391815 w 4198374"/>
              <a:gd name="connsiteY227" fmla="*/ 6411709 h 8346397"/>
              <a:gd name="connsiteX228" fmla="*/ 2368002 w 4198374"/>
              <a:gd name="connsiteY228" fmla="*/ 6528390 h 8346397"/>
              <a:gd name="connsiteX229" fmla="*/ 2363240 w 4198374"/>
              <a:gd name="connsiteY229" fmla="*/ 6564109 h 8346397"/>
              <a:gd name="connsiteX230" fmla="*/ 2339428 w 4198374"/>
              <a:gd name="connsiteY230" fmla="*/ 6583159 h 8346397"/>
              <a:gd name="connsiteX231" fmla="*/ 2141783 w 4198374"/>
              <a:gd name="connsiteY231" fmla="*/ 6535534 h 8346397"/>
              <a:gd name="connsiteX232" fmla="*/ 2103683 w 4198374"/>
              <a:gd name="connsiteY232" fmla="*/ 6587922 h 8346397"/>
              <a:gd name="connsiteX233" fmla="*/ 2072727 w 4198374"/>
              <a:gd name="connsiteY233" fmla="*/ 6683172 h 8346397"/>
              <a:gd name="connsiteX234" fmla="*/ 2039389 w 4198374"/>
              <a:gd name="connsiteY234" fmla="*/ 6747465 h 8346397"/>
              <a:gd name="connsiteX235" fmla="*/ 2051296 w 4198374"/>
              <a:gd name="connsiteY235" fmla="*/ 6809378 h 8346397"/>
              <a:gd name="connsiteX236" fmla="*/ 2184646 w 4198374"/>
              <a:gd name="connsiteY236" fmla="*/ 6921297 h 8346397"/>
              <a:gd name="connsiteX237" fmla="*/ 2253702 w 4198374"/>
              <a:gd name="connsiteY237" fmla="*/ 6954634 h 8346397"/>
              <a:gd name="connsiteX238" fmla="*/ 2237033 w 4198374"/>
              <a:gd name="connsiteY238" fmla="*/ 6978447 h 8346397"/>
              <a:gd name="connsiteX239" fmla="*/ 2201315 w 4198374"/>
              <a:gd name="connsiteY239" fmla="*/ 6997497 h 8346397"/>
              <a:gd name="connsiteX240" fmla="*/ 2234652 w 4198374"/>
              <a:gd name="connsiteY240" fmla="*/ 7073697 h 8346397"/>
              <a:gd name="connsiteX241" fmla="*/ 2203696 w 4198374"/>
              <a:gd name="connsiteY241" fmla="*/ 7095128 h 8346397"/>
              <a:gd name="connsiteX242" fmla="*/ 2098921 w 4198374"/>
              <a:gd name="connsiteY242" fmla="*/ 7033215 h 8346397"/>
              <a:gd name="connsiteX243" fmla="*/ 2056058 w 4198374"/>
              <a:gd name="connsiteY243" fmla="*/ 7059409 h 8346397"/>
              <a:gd name="connsiteX244" fmla="*/ 1996527 w 4198374"/>
              <a:gd name="connsiteY244" fmla="*/ 6957015 h 8346397"/>
              <a:gd name="connsiteX245" fmla="*/ 1879846 w 4198374"/>
              <a:gd name="connsiteY245" fmla="*/ 6983209 h 8346397"/>
              <a:gd name="connsiteX246" fmla="*/ 1815552 w 4198374"/>
              <a:gd name="connsiteY246" fmla="*/ 6987972 h 8346397"/>
              <a:gd name="connsiteX247" fmla="*/ 1765546 w 4198374"/>
              <a:gd name="connsiteY247" fmla="*/ 6983210 h 8346397"/>
              <a:gd name="connsiteX248" fmla="*/ 1708396 w 4198374"/>
              <a:gd name="connsiteY248" fmla="*/ 7028453 h 8346397"/>
              <a:gd name="connsiteX249" fmla="*/ 1529802 w 4198374"/>
              <a:gd name="connsiteY249" fmla="*/ 6987972 h 8346397"/>
              <a:gd name="connsiteX250" fmla="*/ 1553614 w 4198374"/>
              <a:gd name="connsiteY250" fmla="*/ 7114178 h 8346397"/>
              <a:gd name="connsiteX251" fmla="*/ 1477415 w 4198374"/>
              <a:gd name="connsiteY251" fmla="*/ 7159422 h 8346397"/>
              <a:gd name="connsiteX252" fmla="*/ 1415502 w 4198374"/>
              <a:gd name="connsiteY252" fmla="*/ 7226096 h 8346397"/>
              <a:gd name="connsiteX253" fmla="*/ 1265483 w 4198374"/>
              <a:gd name="connsiteY253" fmla="*/ 7218953 h 8346397"/>
              <a:gd name="connsiteX254" fmla="*/ 1213096 w 4198374"/>
              <a:gd name="connsiteY254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192041 w 4198374"/>
              <a:gd name="connsiteY8" fmla="*/ 6080713 h 8346397"/>
              <a:gd name="connsiteX9" fmla="*/ 4149178 w 4198374"/>
              <a:gd name="connsiteY9" fmla="*/ 5947363 h 8346397"/>
              <a:gd name="connsiteX10" fmla="*/ 4194421 w 4198374"/>
              <a:gd name="connsiteY10" fmla="*/ 5909263 h 8346397"/>
              <a:gd name="connsiteX11" fmla="*/ 4113459 w 4198374"/>
              <a:gd name="connsiteY11" fmla="*/ 5783057 h 8346397"/>
              <a:gd name="connsiteX12" fmla="*/ 4108696 w 4198374"/>
              <a:gd name="connsiteY12" fmla="*/ 5678282 h 8346397"/>
              <a:gd name="connsiteX13" fmla="*/ 4070597 w 4198374"/>
              <a:gd name="connsiteY13" fmla="*/ 5587795 h 8346397"/>
              <a:gd name="connsiteX14" fmla="*/ 4111077 w 4198374"/>
              <a:gd name="connsiteY14" fmla="*/ 5583032 h 8346397"/>
              <a:gd name="connsiteX15" fmla="*/ 4061071 w 4198374"/>
              <a:gd name="connsiteY15" fmla="*/ 5478257 h 8346397"/>
              <a:gd name="connsiteX16" fmla="*/ 4061071 w 4198374"/>
              <a:gd name="connsiteY16" fmla="*/ 5383007 h 8346397"/>
              <a:gd name="connsiteX17" fmla="*/ 4103934 w 4198374"/>
              <a:gd name="connsiteY17" fmla="*/ 5387770 h 8346397"/>
              <a:gd name="connsiteX18" fmla="*/ 4106315 w 4198374"/>
              <a:gd name="connsiteY18" fmla="*/ 5347288 h 8346397"/>
              <a:gd name="connsiteX19" fmla="*/ 4065833 w 4198374"/>
              <a:gd name="connsiteY19" fmla="*/ 5292520 h 8346397"/>
              <a:gd name="connsiteX20" fmla="*/ 4058690 w 4198374"/>
              <a:gd name="connsiteY20" fmla="*/ 5173457 h 8346397"/>
              <a:gd name="connsiteX21" fmla="*/ 3990428 w 4198374"/>
              <a:gd name="connsiteY21" fmla="*/ 5034550 h 8346397"/>
              <a:gd name="connsiteX22" fmla="*/ 3922959 w 4198374"/>
              <a:gd name="connsiteY22" fmla="*/ 4816270 h 8346397"/>
              <a:gd name="connsiteX23" fmla="*/ 3887241 w 4198374"/>
              <a:gd name="connsiteY23" fmla="*/ 4682920 h 8346397"/>
              <a:gd name="connsiteX24" fmla="*/ 3851522 w 4198374"/>
              <a:gd name="connsiteY24" fmla="*/ 4642438 h 8346397"/>
              <a:gd name="connsiteX25" fmla="*/ 3887241 w 4198374"/>
              <a:gd name="connsiteY25" fmla="*/ 4578145 h 8346397"/>
              <a:gd name="connsiteX26" fmla="*/ 3839615 w 4198374"/>
              <a:gd name="connsiteY26" fmla="*/ 4499563 h 8346397"/>
              <a:gd name="connsiteX27" fmla="*/ 3780084 w 4198374"/>
              <a:gd name="connsiteY27" fmla="*/ 4492420 h 8346397"/>
              <a:gd name="connsiteX28" fmla="*/ 3732459 w 4198374"/>
              <a:gd name="connsiteY28" fmla="*/ 4449557 h 8346397"/>
              <a:gd name="connsiteX29" fmla="*/ 3687216 w 4198374"/>
              <a:gd name="connsiteY29" fmla="*/ 4466226 h 8346397"/>
              <a:gd name="connsiteX30" fmla="*/ 3668166 w 4198374"/>
              <a:gd name="connsiteY30" fmla="*/ 4368595 h 8346397"/>
              <a:gd name="connsiteX31" fmla="*/ 3501478 w 4198374"/>
              <a:gd name="connsiteY31" fmla="*/ 4166188 h 8346397"/>
              <a:gd name="connsiteX32" fmla="*/ 3496716 w 4198374"/>
              <a:gd name="connsiteY32" fmla="*/ 4139995 h 8346397"/>
              <a:gd name="connsiteX33" fmla="*/ 3494334 w 4198374"/>
              <a:gd name="connsiteY33" fmla="*/ 4113801 h 8346397"/>
              <a:gd name="connsiteX34" fmla="*/ 3544341 w 4198374"/>
              <a:gd name="connsiteY34" fmla="*/ 4101895 h 8346397"/>
              <a:gd name="connsiteX35" fmla="*/ 3553866 w 4198374"/>
              <a:gd name="connsiteY35" fmla="*/ 4075701 h 8346397"/>
              <a:gd name="connsiteX36" fmla="*/ 3515766 w 4198374"/>
              <a:gd name="connsiteY36" fmla="*/ 4056651 h 8346397"/>
              <a:gd name="connsiteX37" fmla="*/ 3465759 w 4198374"/>
              <a:gd name="connsiteY37" fmla="*/ 4049507 h 8346397"/>
              <a:gd name="connsiteX38" fmla="*/ 3432422 w 4198374"/>
              <a:gd name="connsiteY38" fmla="*/ 4109038 h 8346397"/>
              <a:gd name="connsiteX39" fmla="*/ 3413372 w 4198374"/>
              <a:gd name="connsiteY39" fmla="*/ 4082845 h 8346397"/>
              <a:gd name="connsiteX40" fmla="*/ 3415752 w 4198374"/>
              <a:gd name="connsiteY40" fmla="*/ 4042363 h 8346397"/>
              <a:gd name="connsiteX41" fmla="*/ 3349078 w 4198374"/>
              <a:gd name="connsiteY41" fmla="*/ 4018551 h 8346397"/>
              <a:gd name="connsiteX42" fmla="*/ 3382416 w 4198374"/>
              <a:gd name="connsiteY42" fmla="*/ 3985213 h 8346397"/>
              <a:gd name="connsiteX43" fmla="*/ 3346697 w 4198374"/>
              <a:gd name="connsiteY43" fmla="*/ 3961401 h 8346397"/>
              <a:gd name="connsiteX44" fmla="*/ 3291928 w 4198374"/>
              <a:gd name="connsiteY44" fmla="*/ 3959020 h 8346397"/>
              <a:gd name="connsiteX45" fmla="*/ 3263352 w 4198374"/>
              <a:gd name="connsiteY45" fmla="*/ 3978070 h 8346397"/>
              <a:gd name="connsiteX46" fmla="*/ 3215727 w 4198374"/>
              <a:gd name="connsiteY46" fmla="*/ 3963782 h 8346397"/>
              <a:gd name="connsiteX47" fmla="*/ 3227633 w 4198374"/>
              <a:gd name="connsiteY47" fmla="*/ 3937588 h 8346397"/>
              <a:gd name="connsiteX48" fmla="*/ 3275259 w 4198374"/>
              <a:gd name="connsiteY48" fmla="*/ 3913776 h 8346397"/>
              <a:gd name="connsiteX49" fmla="*/ 3127621 w 4198374"/>
              <a:gd name="connsiteY49" fmla="*/ 3851863 h 8346397"/>
              <a:gd name="connsiteX50" fmla="*/ 2996652 w 4198374"/>
              <a:gd name="connsiteY50" fmla="*/ 3739945 h 8346397"/>
              <a:gd name="connsiteX51" fmla="*/ 2591839 w 4198374"/>
              <a:gd name="connsiteY51" fmla="*/ 3354183 h 8346397"/>
              <a:gd name="connsiteX52" fmla="*/ 2468015 w 4198374"/>
              <a:gd name="connsiteY52" fmla="*/ 3049382 h 8346397"/>
              <a:gd name="connsiteX53" fmla="*/ 2432296 w 4198374"/>
              <a:gd name="connsiteY53" fmla="*/ 2961276 h 8346397"/>
              <a:gd name="connsiteX54" fmla="*/ 2387052 w 4198374"/>
              <a:gd name="connsiteY54" fmla="*/ 2954132 h 8346397"/>
              <a:gd name="connsiteX55" fmla="*/ 2365621 w 4198374"/>
              <a:gd name="connsiteY55" fmla="*/ 2958895 h 8346397"/>
              <a:gd name="connsiteX56" fmla="*/ 2315615 w 4198374"/>
              <a:gd name="connsiteY56" fmla="*/ 2896982 h 8346397"/>
              <a:gd name="connsiteX57" fmla="*/ 2234652 w 4198374"/>
              <a:gd name="connsiteY57" fmla="*/ 2880313 h 8346397"/>
              <a:gd name="connsiteX58" fmla="*/ 2182265 w 4198374"/>
              <a:gd name="connsiteY58" fmla="*/ 2811257 h 8346397"/>
              <a:gd name="connsiteX59" fmla="*/ 2115590 w 4198374"/>
              <a:gd name="connsiteY59" fmla="*/ 2727913 h 8346397"/>
              <a:gd name="connsiteX60" fmla="*/ 2091777 w 4198374"/>
              <a:gd name="connsiteY60" fmla="*/ 2670763 h 8346397"/>
              <a:gd name="connsiteX61" fmla="*/ 2006845 w 4198374"/>
              <a:gd name="connsiteY61" fmla="*/ 2527095 h 8346397"/>
              <a:gd name="connsiteX62" fmla="*/ 1953665 w 4198374"/>
              <a:gd name="connsiteY62" fmla="*/ 2451688 h 8346397"/>
              <a:gd name="connsiteX63" fmla="*/ 2006052 w 4198374"/>
              <a:gd name="connsiteY63" fmla="*/ 2337388 h 8346397"/>
              <a:gd name="connsiteX64" fmla="*/ 2072727 w 4198374"/>
              <a:gd name="connsiteY64" fmla="*/ 2256426 h 8346397"/>
              <a:gd name="connsiteX65" fmla="*/ 2056058 w 4198374"/>
              <a:gd name="connsiteY65" fmla="*/ 2223088 h 8346397"/>
              <a:gd name="connsiteX66" fmla="*/ 2067965 w 4198374"/>
              <a:gd name="connsiteY66" fmla="*/ 2130220 h 8346397"/>
              <a:gd name="connsiteX67" fmla="*/ 2137021 w 4198374"/>
              <a:gd name="connsiteY67" fmla="*/ 1992107 h 8346397"/>
              <a:gd name="connsiteX68" fmla="*/ 2165596 w 4198374"/>
              <a:gd name="connsiteY68" fmla="*/ 1944482 h 8346397"/>
              <a:gd name="connsiteX69" fmla="*/ 2203696 w 4198374"/>
              <a:gd name="connsiteY69" fmla="*/ 1937338 h 8346397"/>
              <a:gd name="connsiteX70" fmla="*/ 2198933 w 4198374"/>
              <a:gd name="connsiteY70" fmla="*/ 1906382 h 8346397"/>
              <a:gd name="connsiteX71" fmla="*/ 2406102 w 4198374"/>
              <a:gd name="connsiteY71" fmla="*/ 1782557 h 8346397"/>
              <a:gd name="connsiteX72" fmla="*/ 2494208 w 4198374"/>
              <a:gd name="connsiteY72" fmla="*/ 1715882 h 8346397"/>
              <a:gd name="connsiteX73" fmla="*/ 2513258 w 4198374"/>
              <a:gd name="connsiteY73" fmla="*/ 1630157 h 8346397"/>
              <a:gd name="connsiteX74" fmla="*/ 2522784 w 4198374"/>
              <a:gd name="connsiteY74" fmla="*/ 1584913 h 8346397"/>
              <a:gd name="connsiteX75" fmla="*/ 2577552 w 4198374"/>
              <a:gd name="connsiteY75" fmla="*/ 1527763 h 8346397"/>
              <a:gd name="connsiteX76" fmla="*/ 2606127 w 4198374"/>
              <a:gd name="connsiteY76" fmla="*/ 1499188 h 8346397"/>
              <a:gd name="connsiteX77" fmla="*/ 2634702 w 4198374"/>
              <a:gd name="connsiteY77" fmla="*/ 1492045 h 8346397"/>
              <a:gd name="connsiteX78" fmla="*/ 2672802 w 4198374"/>
              <a:gd name="connsiteY78" fmla="*/ 1368220 h 8346397"/>
              <a:gd name="connsiteX79" fmla="*/ 2806153 w 4198374"/>
              <a:gd name="connsiteY79" fmla="*/ 1334883 h 8346397"/>
              <a:gd name="connsiteX80" fmla="*/ 2944265 w 4198374"/>
              <a:gd name="connsiteY80" fmla="*/ 1325357 h 8346397"/>
              <a:gd name="connsiteX81" fmla="*/ 2968077 w 4198374"/>
              <a:gd name="connsiteY81" fmla="*/ 1206295 h 8346397"/>
              <a:gd name="connsiteX82" fmla="*/ 3049040 w 4198374"/>
              <a:gd name="connsiteY82" fmla="*/ 1169783 h 8346397"/>
              <a:gd name="connsiteX83" fmla="*/ 3153814 w 4198374"/>
              <a:gd name="connsiteY83" fmla="*/ 1125332 h 8346397"/>
              <a:gd name="connsiteX84" fmla="*/ 3225252 w 4198374"/>
              <a:gd name="connsiteY84" fmla="*/ 1049132 h 8346397"/>
              <a:gd name="connsiteX85" fmla="*/ 3310977 w 4198374"/>
              <a:gd name="connsiteY85" fmla="*/ 996745 h 8346397"/>
              <a:gd name="connsiteX86" fmla="*/ 3056977 w 4198374"/>
              <a:gd name="connsiteY86" fmla="*/ 982457 h 8346397"/>
              <a:gd name="connsiteX87" fmla="*/ 2958552 w 4198374"/>
              <a:gd name="connsiteY87" fmla="*/ 976107 h 8346397"/>
              <a:gd name="connsiteX88" fmla="*/ 2926802 w 4198374"/>
              <a:gd name="connsiteY88" fmla="*/ 906257 h 8346397"/>
              <a:gd name="connsiteX89" fmla="*/ 2866477 w 4198374"/>
              <a:gd name="connsiteY89" fmla="*/ 893559 h 8346397"/>
              <a:gd name="connsiteX90" fmla="*/ 2799802 w 4198374"/>
              <a:gd name="connsiteY90" fmla="*/ 874507 h 8346397"/>
              <a:gd name="connsiteX91" fmla="*/ 2761702 w 4198374"/>
              <a:gd name="connsiteY91" fmla="*/ 807832 h 8346397"/>
              <a:gd name="connsiteX92" fmla="*/ 2609302 w 4198374"/>
              <a:gd name="connsiteY92" fmla="*/ 760207 h 8346397"/>
              <a:gd name="connsiteX93" fmla="*/ 2580727 w 4198374"/>
              <a:gd name="connsiteY93" fmla="*/ 604632 h 8346397"/>
              <a:gd name="connsiteX94" fmla="*/ 2526752 w 4198374"/>
              <a:gd name="connsiteY94" fmla="*/ 531609 h 8346397"/>
              <a:gd name="connsiteX95" fmla="*/ 2596602 w 4198374"/>
              <a:gd name="connsiteY95" fmla="*/ 407782 h 8346397"/>
              <a:gd name="connsiteX96" fmla="*/ 2629939 w 4198374"/>
              <a:gd name="connsiteY96" fmla="*/ 310947 h 8346397"/>
              <a:gd name="connsiteX97" fmla="*/ 2517227 w 4198374"/>
              <a:gd name="connsiteY97" fmla="*/ 239507 h 8346397"/>
              <a:gd name="connsiteX98" fmla="*/ 2402927 w 4198374"/>
              <a:gd name="connsiteY98" fmla="*/ 271257 h 8346397"/>
              <a:gd name="connsiteX99" fmla="*/ 2275927 w 4198374"/>
              <a:gd name="connsiteY99" fmla="*/ 198232 h 8346397"/>
              <a:gd name="connsiteX100" fmla="*/ 2133052 w 4198374"/>
              <a:gd name="connsiteY100" fmla="*/ 233157 h 8346397"/>
              <a:gd name="connsiteX101" fmla="*/ 1913977 w 4198374"/>
              <a:gd name="connsiteY101" fmla="*/ 36309 h 8346397"/>
              <a:gd name="connsiteX102" fmla="*/ 1777452 w 4198374"/>
              <a:gd name="connsiteY102" fmla="*/ 13289 h 8346397"/>
              <a:gd name="connsiteX103" fmla="*/ 1703633 w 4198374"/>
              <a:gd name="connsiteY103" fmla="*/ 41864 h 8346397"/>
              <a:gd name="connsiteX104" fmla="*/ 1615527 w 4198374"/>
              <a:gd name="connsiteY104" fmla="*/ 75203 h 8346397"/>
              <a:gd name="connsiteX105" fmla="*/ 1515515 w 4198374"/>
              <a:gd name="connsiteY105" fmla="*/ 129971 h 8346397"/>
              <a:gd name="connsiteX106" fmla="*/ 1525040 w 4198374"/>
              <a:gd name="connsiteY106" fmla="*/ 194264 h 8346397"/>
              <a:gd name="connsiteX107" fmla="*/ 1505990 w 4198374"/>
              <a:gd name="connsiteY107" fmla="*/ 251415 h 8346397"/>
              <a:gd name="connsiteX108" fmla="*/ 1413121 w 4198374"/>
              <a:gd name="connsiteY108" fmla="*/ 270464 h 8346397"/>
              <a:gd name="connsiteX109" fmla="*/ 1339302 w 4198374"/>
              <a:gd name="connsiteY109" fmla="*/ 306184 h 8346397"/>
              <a:gd name="connsiteX110" fmla="*/ 1260721 w 4198374"/>
              <a:gd name="connsiteY110" fmla="*/ 346665 h 8346397"/>
              <a:gd name="connsiteX111" fmla="*/ 1191665 w 4198374"/>
              <a:gd name="connsiteY111" fmla="*/ 272847 h 8346397"/>
              <a:gd name="connsiteX112" fmla="*/ 1082127 w 4198374"/>
              <a:gd name="connsiteY112" fmla="*/ 353809 h 8346397"/>
              <a:gd name="connsiteX113" fmla="*/ 1020215 w 4198374"/>
              <a:gd name="connsiteY113" fmla="*/ 420484 h 8346397"/>
              <a:gd name="connsiteX114" fmla="*/ 858290 w 4198374"/>
              <a:gd name="connsiteY114" fmla="*/ 301422 h 8346397"/>
              <a:gd name="connsiteX115" fmla="*/ 796377 w 4198374"/>
              <a:gd name="connsiteY115" fmla="*/ 406196 h 8346397"/>
              <a:gd name="connsiteX116" fmla="*/ 755896 w 4198374"/>
              <a:gd name="connsiteY116" fmla="*/ 341903 h 8346397"/>
              <a:gd name="connsiteX117" fmla="*/ 689221 w 4198374"/>
              <a:gd name="connsiteY117" fmla="*/ 270465 h 8346397"/>
              <a:gd name="connsiteX118" fmla="*/ 667790 w 4198374"/>
              <a:gd name="connsiteY118" fmla="*/ 313328 h 8346397"/>
              <a:gd name="connsiteX119" fmla="*/ 620165 w 4198374"/>
              <a:gd name="connsiteY119" fmla="*/ 382384 h 8346397"/>
              <a:gd name="connsiteX120" fmla="*/ 589208 w 4198374"/>
              <a:gd name="connsiteY120" fmla="*/ 396672 h 8346397"/>
              <a:gd name="connsiteX121" fmla="*/ 498721 w 4198374"/>
              <a:gd name="connsiteY121" fmla="*/ 482397 h 8346397"/>
              <a:gd name="connsiteX122" fmla="*/ 396327 w 4198374"/>
              <a:gd name="connsiteY122" fmla="*/ 380003 h 8346397"/>
              <a:gd name="connsiteX123" fmla="*/ 243927 w 4198374"/>
              <a:gd name="connsiteY123" fmla="*/ 294278 h 8346397"/>
              <a:gd name="connsiteX124" fmla="*/ 174871 w 4198374"/>
              <a:gd name="connsiteY124" fmla="*/ 327615 h 8346397"/>
              <a:gd name="connsiteX125" fmla="*/ 127246 w 4198374"/>
              <a:gd name="connsiteY125" fmla="*/ 410959 h 8346397"/>
              <a:gd name="connsiteX126" fmla="*/ 43902 w 4198374"/>
              <a:gd name="connsiteY126" fmla="*/ 472872 h 8346397"/>
              <a:gd name="connsiteX127" fmla="*/ 8183 w 4198374"/>
              <a:gd name="connsiteY127" fmla="*/ 484778 h 8346397"/>
              <a:gd name="connsiteX128" fmla="*/ 198683 w 4198374"/>
              <a:gd name="connsiteY128" fmla="*/ 689565 h 8346397"/>
              <a:gd name="connsiteX129" fmla="*/ 265359 w 4198374"/>
              <a:gd name="connsiteY129" fmla="*/ 706234 h 8346397"/>
              <a:gd name="connsiteX130" fmla="*/ 298697 w 4198374"/>
              <a:gd name="connsiteY130" fmla="*/ 730047 h 8346397"/>
              <a:gd name="connsiteX131" fmla="*/ 296315 w 4198374"/>
              <a:gd name="connsiteY131" fmla="*/ 901496 h 8346397"/>
              <a:gd name="connsiteX132" fmla="*/ 362990 w 4198374"/>
              <a:gd name="connsiteY132" fmla="*/ 906259 h 8346397"/>
              <a:gd name="connsiteX133" fmla="*/ 401090 w 4198374"/>
              <a:gd name="connsiteY133" fmla="*/ 856253 h 8346397"/>
              <a:gd name="connsiteX134" fmla="*/ 482052 w 4198374"/>
              <a:gd name="connsiteY134" fmla="*/ 894353 h 8346397"/>
              <a:gd name="connsiteX135" fmla="*/ 420140 w 4198374"/>
              <a:gd name="connsiteY135" fmla="*/ 1039609 h 8346397"/>
              <a:gd name="connsiteX136" fmla="*/ 434427 w 4198374"/>
              <a:gd name="connsiteY136" fmla="*/ 1087234 h 8346397"/>
              <a:gd name="connsiteX137" fmla="*/ 379658 w 4198374"/>
              <a:gd name="connsiteY137" fmla="*/ 1139622 h 8346397"/>
              <a:gd name="connsiteX138" fmla="*/ 415377 w 4198374"/>
              <a:gd name="connsiteY138" fmla="*/ 1168196 h 8346397"/>
              <a:gd name="connsiteX139" fmla="*/ 486815 w 4198374"/>
              <a:gd name="connsiteY139" fmla="*/ 1256303 h 8346397"/>
              <a:gd name="connsiteX140" fmla="*/ 527296 w 4198374"/>
              <a:gd name="connsiteY140" fmla="*/ 1344409 h 8346397"/>
              <a:gd name="connsiteX141" fmla="*/ 636833 w 4198374"/>
              <a:gd name="connsiteY141" fmla="*/ 1396797 h 8346397"/>
              <a:gd name="connsiteX142" fmla="*/ 746371 w 4198374"/>
              <a:gd name="connsiteY142" fmla="*/ 1420609 h 8346397"/>
              <a:gd name="connsiteX143" fmla="*/ 829715 w 4198374"/>
              <a:gd name="connsiteY143" fmla="*/ 1468234 h 8346397"/>
              <a:gd name="connsiteX144" fmla="*/ 913058 w 4198374"/>
              <a:gd name="connsiteY144" fmla="*/ 1442040 h 8346397"/>
              <a:gd name="connsiteX145" fmla="*/ 994021 w 4198374"/>
              <a:gd name="connsiteY145" fmla="*/ 1368222 h 8346397"/>
              <a:gd name="connsiteX146" fmla="*/ 1103558 w 4198374"/>
              <a:gd name="connsiteY146" fmla="*/ 1351553 h 8346397"/>
              <a:gd name="connsiteX147" fmla="*/ 1170233 w 4198374"/>
              <a:gd name="connsiteY147" fmla="*/ 1356315 h 8346397"/>
              <a:gd name="connsiteX148" fmla="*/ 1329777 w 4198374"/>
              <a:gd name="connsiteY148" fmla="*/ 1465853 h 8346397"/>
              <a:gd name="connsiteX149" fmla="*/ 1389308 w 4198374"/>
              <a:gd name="connsiteY149" fmla="*/ 1494428 h 8346397"/>
              <a:gd name="connsiteX150" fmla="*/ 1260721 w 4198374"/>
              <a:gd name="connsiteY150" fmla="*/ 1596822 h 8346397"/>
              <a:gd name="connsiteX151" fmla="*/ 1263102 w 4198374"/>
              <a:gd name="connsiteY151" fmla="*/ 1661115 h 8346397"/>
              <a:gd name="connsiteX152" fmla="*/ 1425027 w 4198374"/>
              <a:gd name="connsiteY152" fmla="*/ 1613490 h 8346397"/>
              <a:gd name="connsiteX153" fmla="*/ 1386927 w 4198374"/>
              <a:gd name="connsiteY153" fmla="*/ 1677784 h 8346397"/>
              <a:gd name="connsiteX154" fmla="*/ 1405977 w 4198374"/>
              <a:gd name="connsiteY154" fmla="*/ 1751603 h 8346397"/>
              <a:gd name="connsiteX155" fmla="*/ 1517896 w 4198374"/>
              <a:gd name="connsiteY155" fmla="*/ 1787322 h 8346397"/>
              <a:gd name="connsiteX156" fmla="*/ 1591715 w 4198374"/>
              <a:gd name="connsiteY156" fmla="*/ 1803990 h 8346397"/>
              <a:gd name="connsiteX157" fmla="*/ 1501227 w 4198374"/>
              <a:gd name="connsiteY157" fmla="*/ 1934959 h 8346397"/>
              <a:gd name="connsiteX158" fmla="*/ 1494083 w 4198374"/>
              <a:gd name="connsiteY158" fmla="*/ 1984965 h 8346397"/>
              <a:gd name="connsiteX159" fmla="*/ 1422646 w 4198374"/>
              <a:gd name="connsiteY159" fmla="*/ 2020684 h 8346397"/>
              <a:gd name="connsiteX160" fmla="*/ 1391690 w 4198374"/>
              <a:gd name="connsiteY160" fmla="*/ 2082597 h 8346397"/>
              <a:gd name="connsiteX161" fmla="*/ 1260721 w 4198374"/>
              <a:gd name="connsiteY161" fmla="*/ 2056403 h 8346397"/>
              <a:gd name="connsiteX162" fmla="*/ 1139277 w 4198374"/>
              <a:gd name="connsiteY162" fmla="*/ 2056402 h 8346397"/>
              <a:gd name="connsiteX163" fmla="*/ 1072602 w 4198374"/>
              <a:gd name="connsiteY163" fmla="*/ 2084978 h 8346397"/>
              <a:gd name="connsiteX164" fmla="*/ 1065458 w 4198374"/>
              <a:gd name="connsiteY164" fmla="*/ 2184990 h 8346397"/>
              <a:gd name="connsiteX165" fmla="*/ 977352 w 4198374"/>
              <a:gd name="connsiteY165" fmla="*/ 2273097 h 8346397"/>
              <a:gd name="connsiteX166" fmla="*/ 1120227 w 4198374"/>
              <a:gd name="connsiteY166" fmla="*/ 2335009 h 8346397"/>
              <a:gd name="connsiteX167" fmla="*/ 1170234 w 4198374"/>
              <a:gd name="connsiteY167" fmla="*/ 2370727 h 8346397"/>
              <a:gd name="connsiteX168" fmla="*/ 1222621 w 4198374"/>
              <a:gd name="connsiteY168" fmla="*/ 2387397 h 8346397"/>
              <a:gd name="connsiteX169" fmla="*/ 1272627 w 4198374"/>
              <a:gd name="connsiteY169" fmla="*/ 2437403 h 8346397"/>
              <a:gd name="connsiteX170" fmla="*/ 1329777 w 4198374"/>
              <a:gd name="connsiteY170" fmla="*/ 2458834 h 8346397"/>
              <a:gd name="connsiteX171" fmla="*/ 1422646 w 4198374"/>
              <a:gd name="connsiteY171" fmla="*/ 2535034 h 8346397"/>
              <a:gd name="connsiteX172" fmla="*/ 1508371 w 4198374"/>
              <a:gd name="connsiteY172" fmla="*/ 2568373 h 8346397"/>
              <a:gd name="connsiteX173" fmla="*/ 1641721 w 4198374"/>
              <a:gd name="connsiteY173" fmla="*/ 2716009 h 8346397"/>
              <a:gd name="connsiteX174" fmla="*/ 1725065 w 4198374"/>
              <a:gd name="connsiteY174" fmla="*/ 2870790 h 8346397"/>
              <a:gd name="connsiteX175" fmla="*/ 1850477 w 4198374"/>
              <a:gd name="connsiteY175" fmla="*/ 2931907 h 8346397"/>
              <a:gd name="connsiteX176" fmla="*/ 1896514 w 4198374"/>
              <a:gd name="connsiteY176" fmla="*/ 2977947 h 8346397"/>
              <a:gd name="connsiteX177" fmla="*/ 1927471 w 4198374"/>
              <a:gd name="connsiteY177" fmla="*/ 3082722 h 8346397"/>
              <a:gd name="connsiteX178" fmla="*/ 1989383 w 4198374"/>
              <a:gd name="connsiteY178" fmla="*/ 3185115 h 8346397"/>
              <a:gd name="connsiteX179" fmla="*/ 2051296 w 4198374"/>
              <a:gd name="connsiteY179" fmla="*/ 3223215 h 8346397"/>
              <a:gd name="connsiteX180" fmla="*/ 2182265 w 4198374"/>
              <a:gd name="connsiteY180" fmla="*/ 3370853 h 8346397"/>
              <a:gd name="connsiteX181" fmla="*/ 2325139 w 4198374"/>
              <a:gd name="connsiteY181" fmla="*/ 3447053 h 8346397"/>
              <a:gd name="connsiteX182" fmla="*/ 2384671 w 4198374"/>
              <a:gd name="connsiteY182" fmla="*/ 3532778 h 8346397"/>
              <a:gd name="connsiteX183" fmla="*/ 2432296 w 4198374"/>
              <a:gd name="connsiteY183" fmla="*/ 3599453 h 8346397"/>
              <a:gd name="connsiteX184" fmla="*/ 2479921 w 4198374"/>
              <a:gd name="connsiteY184" fmla="*/ 3589929 h 8346397"/>
              <a:gd name="connsiteX185" fmla="*/ 2484683 w 4198374"/>
              <a:gd name="connsiteY185" fmla="*/ 3742328 h 8346397"/>
              <a:gd name="connsiteX186" fmla="*/ 2537071 w 4198374"/>
              <a:gd name="connsiteY186" fmla="*/ 3835197 h 8346397"/>
              <a:gd name="connsiteX187" fmla="*/ 2529927 w 4198374"/>
              <a:gd name="connsiteY187" fmla="*/ 3873297 h 8346397"/>
              <a:gd name="connsiteX188" fmla="*/ 2598983 w 4198374"/>
              <a:gd name="connsiteY188" fmla="*/ 3909015 h 8346397"/>
              <a:gd name="connsiteX189" fmla="*/ 2656133 w 4198374"/>
              <a:gd name="connsiteY189" fmla="*/ 3854247 h 8346397"/>
              <a:gd name="connsiteX190" fmla="*/ 2689471 w 4198374"/>
              <a:gd name="connsiteY190" fmla="*/ 3937590 h 8346397"/>
              <a:gd name="connsiteX191" fmla="*/ 2734715 w 4198374"/>
              <a:gd name="connsiteY191" fmla="*/ 3982834 h 8346397"/>
              <a:gd name="connsiteX192" fmla="*/ 2808533 w 4198374"/>
              <a:gd name="connsiteY192" fmla="*/ 4006647 h 8346397"/>
              <a:gd name="connsiteX193" fmla="*/ 2860921 w 4198374"/>
              <a:gd name="connsiteY193" fmla="*/ 4075703 h 8346397"/>
              <a:gd name="connsiteX194" fmla="*/ 2946646 w 4198374"/>
              <a:gd name="connsiteY194" fmla="*/ 4130472 h 8346397"/>
              <a:gd name="connsiteX195" fmla="*/ 2999033 w 4198374"/>
              <a:gd name="connsiteY195" fmla="*/ 4163809 h 8346397"/>
              <a:gd name="connsiteX196" fmla="*/ 2870446 w 4198374"/>
              <a:gd name="connsiteY196" fmla="*/ 4256678 h 8346397"/>
              <a:gd name="connsiteX197" fmla="*/ 2868064 w 4198374"/>
              <a:gd name="connsiteY197" fmla="*/ 4311446 h 8346397"/>
              <a:gd name="connsiteX198" fmla="*/ 2970458 w 4198374"/>
              <a:gd name="connsiteY198" fmla="*/ 4428128 h 8346397"/>
              <a:gd name="connsiteX199" fmla="*/ 3065708 w 4198374"/>
              <a:gd name="connsiteY199" fmla="*/ 4490040 h 8346397"/>
              <a:gd name="connsiteX200" fmla="*/ 3096665 w 4198374"/>
              <a:gd name="connsiteY200" fmla="*/ 4528140 h 8346397"/>
              <a:gd name="connsiteX201" fmla="*/ 3082377 w 4198374"/>
              <a:gd name="connsiteY201" fmla="*/ 4609103 h 8346397"/>
              <a:gd name="connsiteX202" fmla="*/ 3077615 w 4198374"/>
              <a:gd name="connsiteY202" fmla="*/ 4692447 h 8346397"/>
              <a:gd name="connsiteX203" fmla="*/ 3034752 w 4198374"/>
              <a:gd name="connsiteY203" fmla="*/ 4701972 h 8346397"/>
              <a:gd name="connsiteX204" fmla="*/ 3008558 w 4198374"/>
              <a:gd name="connsiteY204" fmla="*/ 4718640 h 8346397"/>
              <a:gd name="connsiteX205" fmla="*/ 3053802 w 4198374"/>
              <a:gd name="connsiteY205" fmla="*/ 4795632 h 8346397"/>
              <a:gd name="connsiteX206" fmla="*/ 3037133 w 4198374"/>
              <a:gd name="connsiteY206" fmla="*/ 4868659 h 8346397"/>
              <a:gd name="connsiteX207" fmla="*/ 3020465 w 4198374"/>
              <a:gd name="connsiteY207" fmla="*/ 5004390 h 8346397"/>
              <a:gd name="connsiteX208" fmla="*/ 2982365 w 4198374"/>
              <a:gd name="connsiteY208" fmla="*/ 5044872 h 8346397"/>
              <a:gd name="connsiteX209" fmla="*/ 2965696 w 4198374"/>
              <a:gd name="connsiteY209" fmla="*/ 5166315 h 8346397"/>
              <a:gd name="connsiteX210" fmla="*/ 2937121 w 4198374"/>
              <a:gd name="connsiteY210" fmla="*/ 5285378 h 8346397"/>
              <a:gd name="connsiteX211" fmla="*/ 2989508 w 4198374"/>
              <a:gd name="connsiteY211" fmla="*/ 5302047 h 8346397"/>
              <a:gd name="connsiteX212" fmla="*/ 2987127 w 4198374"/>
              <a:gd name="connsiteY212" fmla="*/ 5347290 h 8346397"/>
              <a:gd name="connsiteX213" fmla="*/ 2984746 w 4198374"/>
              <a:gd name="connsiteY213" fmla="*/ 5402059 h 8346397"/>
              <a:gd name="connsiteX214" fmla="*/ 3041896 w 4198374"/>
              <a:gd name="connsiteY214" fmla="*/ 5471115 h 8346397"/>
              <a:gd name="connsiteX215" fmla="*/ 3089521 w 4198374"/>
              <a:gd name="connsiteY215" fmla="*/ 5597322 h 8346397"/>
              <a:gd name="connsiteX216" fmla="*/ 2996652 w 4198374"/>
              <a:gd name="connsiteY216" fmla="*/ 5887834 h 8346397"/>
              <a:gd name="connsiteX217" fmla="*/ 3018083 w 4198374"/>
              <a:gd name="connsiteY217" fmla="*/ 5942603 h 8346397"/>
              <a:gd name="connsiteX218" fmla="*/ 3044277 w 4198374"/>
              <a:gd name="connsiteY218" fmla="*/ 5994990 h 8346397"/>
              <a:gd name="connsiteX219" fmla="*/ 3049040 w 4198374"/>
              <a:gd name="connsiteY219" fmla="*/ 6099765 h 8346397"/>
              <a:gd name="connsiteX220" fmla="*/ 3028402 w 4198374"/>
              <a:gd name="connsiteY220" fmla="*/ 6195807 h 8346397"/>
              <a:gd name="connsiteX221" fmla="*/ 2956170 w 4198374"/>
              <a:gd name="connsiteY221" fmla="*/ 6259310 h 8346397"/>
              <a:gd name="connsiteX222" fmla="*/ 2920452 w 4198374"/>
              <a:gd name="connsiteY222" fmla="*/ 6240259 h 8346397"/>
              <a:gd name="connsiteX223" fmla="*/ 2849015 w 4198374"/>
              <a:gd name="connsiteY223" fmla="*/ 6252165 h 8346397"/>
              <a:gd name="connsiteX224" fmla="*/ 2713283 w 4198374"/>
              <a:gd name="connsiteY224" fmla="*/ 6364084 h 8346397"/>
              <a:gd name="connsiteX225" fmla="*/ 2606127 w 4198374"/>
              <a:gd name="connsiteY225" fmla="*/ 6349797 h 8346397"/>
              <a:gd name="connsiteX226" fmla="*/ 2575171 w 4198374"/>
              <a:gd name="connsiteY226" fmla="*/ 6378372 h 8346397"/>
              <a:gd name="connsiteX227" fmla="*/ 2508495 w 4198374"/>
              <a:gd name="connsiteY227" fmla="*/ 6423614 h 8346397"/>
              <a:gd name="connsiteX228" fmla="*/ 2391815 w 4198374"/>
              <a:gd name="connsiteY228" fmla="*/ 6411709 h 8346397"/>
              <a:gd name="connsiteX229" fmla="*/ 2368002 w 4198374"/>
              <a:gd name="connsiteY229" fmla="*/ 6528390 h 8346397"/>
              <a:gd name="connsiteX230" fmla="*/ 2363240 w 4198374"/>
              <a:gd name="connsiteY230" fmla="*/ 6564109 h 8346397"/>
              <a:gd name="connsiteX231" fmla="*/ 2339428 w 4198374"/>
              <a:gd name="connsiteY231" fmla="*/ 6583159 h 8346397"/>
              <a:gd name="connsiteX232" fmla="*/ 2141783 w 4198374"/>
              <a:gd name="connsiteY232" fmla="*/ 6535534 h 8346397"/>
              <a:gd name="connsiteX233" fmla="*/ 2103683 w 4198374"/>
              <a:gd name="connsiteY233" fmla="*/ 6587922 h 8346397"/>
              <a:gd name="connsiteX234" fmla="*/ 2072727 w 4198374"/>
              <a:gd name="connsiteY234" fmla="*/ 6683172 h 8346397"/>
              <a:gd name="connsiteX235" fmla="*/ 2039389 w 4198374"/>
              <a:gd name="connsiteY235" fmla="*/ 6747465 h 8346397"/>
              <a:gd name="connsiteX236" fmla="*/ 2051296 w 4198374"/>
              <a:gd name="connsiteY236" fmla="*/ 6809378 h 8346397"/>
              <a:gd name="connsiteX237" fmla="*/ 2184646 w 4198374"/>
              <a:gd name="connsiteY237" fmla="*/ 6921297 h 8346397"/>
              <a:gd name="connsiteX238" fmla="*/ 2253702 w 4198374"/>
              <a:gd name="connsiteY238" fmla="*/ 6954634 h 8346397"/>
              <a:gd name="connsiteX239" fmla="*/ 2237033 w 4198374"/>
              <a:gd name="connsiteY239" fmla="*/ 6978447 h 8346397"/>
              <a:gd name="connsiteX240" fmla="*/ 2201315 w 4198374"/>
              <a:gd name="connsiteY240" fmla="*/ 6997497 h 8346397"/>
              <a:gd name="connsiteX241" fmla="*/ 2234652 w 4198374"/>
              <a:gd name="connsiteY241" fmla="*/ 7073697 h 8346397"/>
              <a:gd name="connsiteX242" fmla="*/ 2203696 w 4198374"/>
              <a:gd name="connsiteY242" fmla="*/ 7095128 h 8346397"/>
              <a:gd name="connsiteX243" fmla="*/ 2098921 w 4198374"/>
              <a:gd name="connsiteY243" fmla="*/ 7033215 h 8346397"/>
              <a:gd name="connsiteX244" fmla="*/ 2056058 w 4198374"/>
              <a:gd name="connsiteY244" fmla="*/ 7059409 h 8346397"/>
              <a:gd name="connsiteX245" fmla="*/ 1996527 w 4198374"/>
              <a:gd name="connsiteY245" fmla="*/ 6957015 h 8346397"/>
              <a:gd name="connsiteX246" fmla="*/ 1879846 w 4198374"/>
              <a:gd name="connsiteY246" fmla="*/ 6983209 h 8346397"/>
              <a:gd name="connsiteX247" fmla="*/ 1815552 w 4198374"/>
              <a:gd name="connsiteY247" fmla="*/ 6987972 h 8346397"/>
              <a:gd name="connsiteX248" fmla="*/ 1765546 w 4198374"/>
              <a:gd name="connsiteY248" fmla="*/ 6983210 h 8346397"/>
              <a:gd name="connsiteX249" fmla="*/ 1708396 w 4198374"/>
              <a:gd name="connsiteY249" fmla="*/ 7028453 h 8346397"/>
              <a:gd name="connsiteX250" fmla="*/ 1529802 w 4198374"/>
              <a:gd name="connsiteY250" fmla="*/ 6987972 h 8346397"/>
              <a:gd name="connsiteX251" fmla="*/ 1553614 w 4198374"/>
              <a:gd name="connsiteY251" fmla="*/ 7114178 h 8346397"/>
              <a:gd name="connsiteX252" fmla="*/ 1477415 w 4198374"/>
              <a:gd name="connsiteY252" fmla="*/ 7159422 h 8346397"/>
              <a:gd name="connsiteX253" fmla="*/ 1415502 w 4198374"/>
              <a:gd name="connsiteY253" fmla="*/ 7226096 h 8346397"/>
              <a:gd name="connsiteX254" fmla="*/ 1265483 w 4198374"/>
              <a:gd name="connsiteY254" fmla="*/ 7218953 h 8346397"/>
              <a:gd name="connsiteX255" fmla="*/ 1213096 w 4198374"/>
              <a:gd name="connsiteY255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094409 w 4198374"/>
              <a:gd name="connsiteY8" fmla="*/ 6075951 h 8346397"/>
              <a:gd name="connsiteX9" fmla="*/ 4192041 w 4198374"/>
              <a:gd name="connsiteY9" fmla="*/ 6080713 h 8346397"/>
              <a:gd name="connsiteX10" fmla="*/ 4149178 w 4198374"/>
              <a:gd name="connsiteY10" fmla="*/ 5947363 h 8346397"/>
              <a:gd name="connsiteX11" fmla="*/ 4194421 w 4198374"/>
              <a:gd name="connsiteY11" fmla="*/ 5909263 h 8346397"/>
              <a:gd name="connsiteX12" fmla="*/ 4113459 w 4198374"/>
              <a:gd name="connsiteY12" fmla="*/ 5783057 h 8346397"/>
              <a:gd name="connsiteX13" fmla="*/ 4108696 w 4198374"/>
              <a:gd name="connsiteY13" fmla="*/ 5678282 h 8346397"/>
              <a:gd name="connsiteX14" fmla="*/ 4070597 w 4198374"/>
              <a:gd name="connsiteY14" fmla="*/ 5587795 h 8346397"/>
              <a:gd name="connsiteX15" fmla="*/ 4111077 w 4198374"/>
              <a:gd name="connsiteY15" fmla="*/ 5583032 h 8346397"/>
              <a:gd name="connsiteX16" fmla="*/ 4061071 w 4198374"/>
              <a:gd name="connsiteY16" fmla="*/ 5478257 h 8346397"/>
              <a:gd name="connsiteX17" fmla="*/ 4061071 w 4198374"/>
              <a:gd name="connsiteY17" fmla="*/ 5383007 h 8346397"/>
              <a:gd name="connsiteX18" fmla="*/ 4103934 w 4198374"/>
              <a:gd name="connsiteY18" fmla="*/ 5387770 h 8346397"/>
              <a:gd name="connsiteX19" fmla="*/ 4106315 w 4198374"/>
              <a:gd name="connsiteY19" fmla="*/ 5347288 h 8346397"/>
              <a:gd name="connsiteX20" fmla="*/ 4065833 w 4198374"/>
              <a:gd name="connsiteY20" fmla="*/ 5292520 h 8346397"/>
              <a:gd name="connsiteX21" fmla="*/ 4058690 w 4198374"/>
              <a:gd name="connsiteY21" fmla="*/ 5173457 h 8346397"/>
              <a:gd name="connsiteX22" fmla="*/ 3990428 w 4198374"/>
              <a:gd name="connsiteY22" fmla="*/ 5034550 h 8346397"/>
              <a:gd name="connsiteX23" fmla="*/ 3922959 w 4198374"/>
              <a:gd name="connsiteY23" fmla="*/ 4816270 h 8346397"/>
              <a:gd name="connsiteX24" fmla="*/ 3887241 w 4198374"/>
              <a:gd name="connsiteY24" fmla="*/ 4682920 h 8346397"/>
              <a:gd name="connsiteX25" fmla="*/ 3851522 w 4198374"/>
              <a:gd name="connsiteY25" fmla="*/ 4642438 h 8346397"/>
              <a:gd name="connsiteX26" fmla="*/ 3887241 w 4198374"/>
              <a:gd name="connsiteY26" fmla="*/ 4578145 h 8346397"/>
              <a:gd name="connsiteX27" fmla="*/ 3839615 w 4198374"/>
              <a:gd name="connsiteY27" fmla="*/ 4499563 h 8346397"/>
              <a:gd name="connsiteX28" fmla="*/ 3780084 w 4198374"/>
              <a:gd name="connsiteY28" fmla="*/ 4492420 h 8346397"/>
              <a:gd name="connsiteX29" fmla="*/ 3732459 w 4198374"/>
              <a:gd name="connsiteY29" fmla="*/ 4449557 h 8346397"/>
              <a:gd name="connsiteX30" fmla="*/ 3687216 w 4198374"/>
              <a:gd name="connsiteY30" fmla="*/ 4466226 h 8346397"/>
              <a:gd name="connsiteX31" fmla="*/ 3668166 w 4198374"/>
              <a:gd name="connsiteY31" fmla="*/ 4368595 h 8346397"/>
              <a:gd name="connsiteX32" fmla="*/ 3501478 w 4198374"/>
              <a:gd name="connsiteY32" fmla="*/ 4166188 h 8346397"/>
              <a:gd name="connsiteX33" fmla="*/ 3496716 w 4198374"/>
              <a:gd name="connsiteY33" fmla="*/ 4139995 h 8346397"/>
              <a:gd name="connsiteX34" fmla="*/ 3494334 w 4198374"/>
              <a:gd name="connsiteY34" fmla="*/ 4113801 h 8346397"/>
              <a:gd name="connsiteX35" fmla="*/ 3544341 w 4198374"/>
              <a:gd name="connsiteY35" fmla="*/ 4101895 h 8346397"/>
              <a:gd name="connsiteX36" fmla="*/ 3553866 w 4198374"/>
              <a:gd name="connsiteY36" fmla="*/ 4075701 h 8346397"/>
              <a:gd name="connsiteX37" fmla="*/ 3515766 w 4198374"/>
              <a:gd name="connsiteY37" fmla="*/ 4056651 h 8346397"/>
              <a:gd name="connsiteX38" fmla="*/ 3465759 w 4198374"/>
              <a:gd name="connsiteY38" fmla="*/ 4049507 h 8346397"/>
              <a:gd name="connsiteX39" fmla="*/ 3432422 w 4198374"/>
              <a:gd name="connsiteY39" fmla="*/ 4109038 h 8346397"/>
              <a:gd name="connsiteX40" fmla="*/ 3413372 w 4198374"/>
              <a:gd name="connsiteY40" fmla="*/ 4082845 h 8346397"/>
              <a:gd name="connsiteX41" fmla="*/ 3415752 w 4198374"/>
              <a:gd name="connsiteY41" fmla="*/ 4042363 h 8346397"/>
              <a:gd name="connsiteX42" fmla="*/ 3349078 w 4198374"/>
              <a:gd name="connsiteY42" fmla="*/ 4018551 h 8346397"/>
              <a:gd name="connsiteX43" fmla="*/ 3382416 w 4198374"/>
              <a:gd name="connsiteY43" fmla="*/ 3985213 h 8346397"/>
              <a:gd name="connsiteX44" fmla="*/ 3346697 w 4198374"/>
              <a:gd name="connsiteY44" fmla="*/ 3961401 h 8346397"/>
              <a:gd name="connsiteX45" fmla="*/ 3291928 w 4198374"/>
              <a:gd name="connsiteY45" fmla="*/ 3959020 h 8346397"/>
              <a:gd name="connsiteX46" fmla="*/ 3263352 w 4198374"/>
              <a:gd name="connsiteY46" fmla="*/ 3978070 h 8346397"/>
              <a:gd name="connsiteX47" fmla="*/ 3215727 w 4198374"/>
              <a:gd name="connsiteY47" fmla="*/ 3963782 h 8346397"/>
              <a:gd name="connsiteX48" fmla="*/ 3227633 w 4198374"/>
              <a:gd name="connsiteY48" fmla="*/ 3937588 h 8346397"/>
              <a:gd name="connsiteX49" fmla="*/ 3275259 w 4198374"/>
              <a:gd name="connsiteY49" fmla="*/ 3913776 h 8346397"/>
              <a:gd name="connsiteX50" fmla="*/ 3127621 w 4198374"/>
              <a:gd name="connsiteY50" fmla="*/ 3851863 h 8346397"/>
              <a:gd name="connsiteX51" fmla="*/ 2996652 w 4198374"/>
              <a:gd name="connsiteY51" fmla="*/ 3739945 h 8346397"/>
              <a:gd name="connsiteX52" fmla="*/ 2591839 w 4198374"/>
              <a:gd name="connsiteY52" fmla="*/ 3354183 h 8346397"/>
              <a:gd name="connsiteX53" fmla="*/ 2468015 w 4198374"/>
              <a:gd name="connsiteY53" fmla="*/ 3049382 h 8346397"/>
              <a:gd name="connsiteX54" fmla="*/ 2432296 w 4198374"/>
              <a:gd name="connsiteY54" fmla="*/ 2961276 h 8346397"/>
              <a:gd name="connsiteX55" fmla="*/ 2387052 w 4198374"/>
              <a:gd name="connsiteY55" fmla="*/ 2954132 h 8346397"/>
              <a:gd name="connsiteX56" fmla="*/ 2365621 w 4198374"/>
              <a:gd name="connsiteY56" fmla="*/ 2958895 h 8346397"/>
              <a:gd name="connsiteX57" fmla="*/ 2315615 w 4198374"/>
              <a:gd name="connsiteY57" fmla="*/ 2896982 h 8346397"/>
              <a:gd name="connsiteX58" fmla="*/ 2234652 w 4198374"/>
              <a:gd name="connsiteY58" fmla="*/ 2880313 h 8346397"/>
              <a:gd name="connsiteX59" fmla="*/ 2182265 w 4198374"/>
              <a:gd name="connsiteY59" fmla="*/ 2811257 h 8346397"/>
              <a:gd name="connsiteX60" fmla="*/ 2115590 w 4198374"/>
              <a:gd name="connsiteY60" fmla="*/ 2727913 h 8346397"/>
              <a:gd name="connsiteX61" fmla="*/ 2091777 w 4198374"/>
              <a:gd name="connsiteY61" fmla="*/ 2670763 h 8346397"/>
              <a:gd name="connsiteX62" fmla="*/ 2006845 w 4198374"/>
              <a:gd name="connsiteY62" fmla="*/ 2527095 h 8346397"/>
              <a:gd name="connsiteX63" fmla="*/ 1953665 w 4198374"/>
              <a:gd name="connsiteY63" fmla="*/ 2451688 h 8346397"/>
              <a:gd name="connsiteX64" fmla="*/ 2006052 w 4198374"/>
              <a:gd name="connsiteY64" fmla="*/ 2337388 h 8346397"/>
              <a:gd name="connsiteX65" fmla="*/ 2072727 w 4198374"/>
              <a:gd name="connsiteY65" fmla="*/ 2256426 h 8346397"/>
              <a:gd name="connsiteX66" fmla="*/ 2056058 w 4198374"/>
              <a:gd name="connsiteY66" fmla="*/ 2223088 h 8346397"/>
              <a:gd name="connsiteX67" fmla="*/ 2067965 w 4198374"/>
              <a:gd name="connsiteY67" fmla="*/ 2130220 h 8346397"/>
              <a:gd name="connsiteX68" fmla="*/ 2137021 w 4198374"/>
              <a:gd name="connsiteY68" fmla="*/ 1992107 h 8346397"/>
              <a:gd name="connsiteX69" fmla="*/ 2165596 w 4198374"/>
              <a:gd name="connsiteY69" fmla="*/ 1944482 h 8346397"/>
              <a:gd name="connsiteX70" fmla="*/ 2203696 w 4198374"/>
              <a:gd name="connsiteY70" fmla="*/ 1937338 h 8346397"/>
              <a:gd name="connsiteX71" fmla="*/ 2198933 w 4198374"/>
              <a:gd name="connsiteY71" fmla="*/ 1906382 h 8346397"/>
              <a:gd name="connsiteX72" fmla="*/ 2406102 w 4198374"/>
              <a:gd name="connsiteY72" fmla="*/ 1782557 h 8346397"/>
              <a:gd name="connsiteX73" fmla="*/ 2494208 w 4198374"/>
              <a:gd name="connsiteY73" fmla="*/ 1715882 h 8346397"/>
              <a:gd name="connsiteX74" fmla="*/ 2513258 w 4198374"/>
              <a:gd name="connsiteY74" fmla="*/ 1630157 h 8346397"/>
              <a:gd name="connsiteX75" fmla="*/ 2522784 w 4198374"/>
              <a:gd name="connsiteY75" fmla="*/ 1584913 h 8346397"/>
              <a:gd name="connsiteX76" fmla="*/ 2577552 w 4198374"/>
              <a:gd name="connsiteY76" fmla="*/ 1527763 h 8346397"/>
              <a:gd name="connsiteX77" fmla="*/ 2606127 w 4198374"/>
              <a:gd name="connsiteY77" fmla="*/ 1499188 h 8346397"/>
              <a:gd name="connsiteX78" fmla="*/ 2634702 w 4198374"/>
              <a:gd name="connsiteY78" fmla="*/ 1492045 h 8346397"/>
              <a:gd name="connsiteX79" fmla="*/ 2672802 w 4198374"/>
              <a:gd name="connsiteY79" fmla="*/ 1368220 h 8346397"/>
              <a:gd name="connsiteX80" fmla="*/ 2806153 w 4198374"/>
              <a:gd name="connsiteY80" fmla="*/ 1334883 h 8346397"/>
              <a:gd name="connsiteX81" fmla="*/ 2944265 w 4198374"/>
              <a:gd name="connsiteY81" fmla="*/ 1325357 h 8346397"/>
              <a:gd name="connsiteX82" fmla="*/ 2968077 w 4198374"/>
              <a:gd name="connsiteY82" fmla="*/ 1206295 h 8346397"/>
              <a:gd name="connsiteX83" fmla="*/ 3049040 w 4198374"/>
              <a:gd name="connsiteY83" fmla="*/ 1169783 h 8346397"/>
              <a:gd name="connsiteX84" fmla="*/ 3153814 w 4198374"/>
              <a:gd name="connsiteY84" fmla="*/ 1125332 h 8346397"/>
              <a:gd name="connsiteX85" fmla="*/ 3225252 w 4198374"/>
              <a:gd name="connsiteY85" fmla="*/ 1049132 h 8346397"/>
              <a:gd name="connsiteX86" fmla="*/ 3310977 w 4198374"/>
              <a:gd name="connsiteY86" fmla="*/ 996745 h 8346397"/>
              <a:gd name="connsiteX87" fmla="*/ 3056977 w 4198374"/>
              <a:gd name="connsiteY87" fmla="*/ 982457 h 8346397"/>
              <a:gd name="connsiteX88" fmla="*/ 2958552 w 4198374"/>
              <a:gd name="connsiteY88" fmla="*/ 976107 h 8346397"/>
              <a:gd name="connsiteX89" fmla="*/ 2926802 w 4198374"/>
              <a:gd name="connsiteY89" fmla="*/ 906257 h 8346397"/>
              <a:gd name="connsiteX90" fmla="*/ 2866477 w 4198374"/>
              <a:gd name="connsiteY90" fmla="*/ 893559 h 8346397"/>
              <a:gd name="connsiteX91" fmla="*/ 2799802 w 4198374"/>
              <a:gd name="connsiteY91" fmla="*/ 874507 h 8346397"/>
              <a:gd name="connsiteX92" fmla="*/ 2761702 w 4198374"/>
              <a:gd name="connsiteY92" fmla="*/ 807832 h 8346397"/>
              <a:gd name="connsiteX93" fmla="*/ 2609302 w 4198374"/>
              <a:gd name="connsiteY93" fmla="*/ 760207 h 8346397"/>
              <a:gd name="connsiteX94" fmla="*/ 2580727 w 4198374"/>
              <a:gd name="connsiteY94" fmla="*/ 604632 h 8346397"/>
              <a:gd name="connsiteX95" fmla="*/ 2526752 w 4198374"/>
              <a:gd name="connsiteY95" fmla="*/ 531609 h 8346397"/>
              <a:gd name="connsiteX96" fmla="*/ 2596602 w 4198374"/>
              <a:gd name="connsiteY96" fmla="*/ 407782 h 8346397"/>
              <a:gd name="connsiteX97" fmla="*/ 2629939 w 4198374"/>
              <a:gd name="connsiteY97" fmla="*/ 310947 h 8346397"/>
              <a:gd name="connsiteX98" fmla="*/ 2517227 w 4198374"/>
              <a:gd name="connsiteY98" fmla="*/ 239507 h 8346397"/>
              <a:gd name="connsiteX99" fmla="*/ 2402927 w 4198374"/>
              <a:gd name="connsiteY99" fmla="*/ 271257 h 8346397"/>
              <a:gd name="connsiteX100" fmla="*/ 2275927 w 4198374"/>
              <a:gd name="connsiteY100" fmla="*/ 198232 h 8346397"/>
              <a:gd name="connsiteX101" fmla="*/ 2133052 w 4198374"/>
              <a:gd name="connsiteY101" fmla="*/ 233157 h 8346397"/>
              <a:gd name="connsiteX102" fmla="*/ 1913977 w 4198374"/>
              <a:gd name="connsiteY102" fmla="*/ 36309 h 8346397"/>
              <a:gd name="connsiteX103" fmla="*/ 1777452 w 4198374"/>
              <a:gd name="connsiteY103" fmla="*/ 13289 h 8346397"/>
              <a:gd name="connsiteX104" fmla="*/ 1703633 w 4198374"/>
              <a:gd name="connsiteY104" fmla="*/ 41864 h 8346397"/>
              <a:gd name="connsiteX105" fmla="*/ 1615527 w 4198374"/>
              <a:gd name="connsiteY105" fmla="*/ 75203 h 8346397"/>
              <a:gd name="connsiteX106" fmla="*/ 1515515 w 4198374"/>
              <a:gd name="connsiteY106" fmla="*/ 129971 h 8346397"/>
              <a:gd name="connsiteX107" fmla="*/ 1525040 w 4198374"/>
              <a:gd name="connsiteY107" fmla="*/ 194264 h 8346397"/>
              <a:gd name="connsiteX108" fmla="*/ 1505990 w 4198374"/>
              <a:gd name="connsiteY108" fmla="*/ 251415 h 8346397"/>
              <a:gd name="connsiteX109" fmla="*/ 1413121 w 4198374"/>
              <a:gd name="connsiteY109" fmla="*/ 270464 h 8346397"/>
              <a:gd name="connsiteX110" fmla="*/ 1339302 w 4198374"/>
              <a:gd name="connsiteY110" fmla="*/ 306184 h 8346397"/>
              <a:gd name="connsiteX111" fmla="*/ 1260721 w 4198374"/>
              <a:gd name="connsiteY111" fmla="*/ 346665 h 8346397"/>
              <a:gd name="connsiteX112" fmla="*/ 1191665 w 4198374"/>
              <a:gd name="connsiteY112" fmla="*/ 272847 h 8346397"/>
              <a:gd name="connsiteX113" fmla="*/ 1082127 w 4198374"/>
              <a:gd name="connsiteY113" fmla="*/ 353809 h 8346397"/>
              <a:gd name="connsiteX114" fmla="*/ 1020215 w 4198374"/>
              <a:gd name="connsiteY114" fmla="*/ 420484 h 8346397"/>
              <a:gd name="connsiteX115" fmla="*/ 858290 w 4198374"/>
              <a:gd name="connsiteY115" fmla="*/ 301422 h 8346397"/>
              <a:gd name="connsiteX116" fmla="*/ 796377 w 4198374"/>
              <a:gd name="connsiteY116" fmla="*/ 406196 h 8346397"/>
              <a:gd name="connsiteX117" fmla="*/ 755896 w 4198374"/>
              <a:gd name="connsiteY117" fmla="*/ 341903 h 8346397"/>
              <a:gd name="connsiteX118" fmla="*/ 689221 w 4198374"/>
              <a:gd name="connsiteY118" fmla="*/ 270465 h 8346397"/>
              <a:gd name="connsiteX119" fmla="*/ 667790 w 4198374"/>
              <a:gd name="connsiteY119" fmla="*/ 313328 h 8346397"/>
              <a:gd name="connsiteX120" fmla="*/ 620165 w 4198374"/>
              <a:gd name="connsiteY120" fmla="*/ 382384 h 8346397"/>
              <a:gd name="connsiteX121" fmla="*/ 589208 w 4198374"/>
              <a:gd name="connsiteY121" fmla="*/ 396672 h 8346397"/>
              <a:gd name="connsiteX122" fmla="*/ 498721 w 4198374"/>
              <a:gd name="connsiteY122" fmla="*/ 482397 h 8346397"/>
              <a:gd name="connsiteX123" fmla="*/ 396327 w 4198374"/>
              <a:gd name="connsiteY123" fmla="*/ 380003 h 8346397"/>
              <a:gd name="connsiteX124" fmla="*/ 243927 w 4198374"/>
              <a:gd name="connsiteY124" fmla="*/ 294278 h 8346397"/>
              <a:gd name="connsiteX125" fmla="*/ 174871 w 4198374"/>
              <a:gd name="connsiteY125" fmla="*/ 327615 h 8346397"/>
              <a:gd name="connsiteX126" fmla="*/ 127246 w 4198374"/>
              <a:gd name="connsiteY126" fmla="*/ 410959 h 8346397"/>
              <a:gd name="connsiteX127" fmla="*/ 43902 w 4198374"/>
              <a:gd name="connsiteY127" fmla="*/ 472872 h 8346397"/>
              <a:gd name="connsiteX128" fmla="*/ 8183 w 4198374"/>
              <a:gd name="connsiteY128" fmla="*/ 484778 h 8346397"/>
              <a:gd name="connsiteX129" fmla="*/ 198683 w 4198374"/>
              <a:gd name="connsiteY129" fmla="*/ 689565 h 8346397"/>
              <a:gd name="connsiteX130" fmla="*/ 265359 w 4198374"/>
              <a:gd name="connsiteY130" fmla="*/ 706234 h 8346397"/>
              <a:gd name="connsiteX131" fmla="*/ 298697 w 4198374"/>
              <a:gd name="connsiteY131" fmla="*/ 730047 h 8346397"/>
              <a:gd name="connsiteX132" fmla="*/ 296315 w 4198374"/>
              <a:gd name="connsiteY132" fmla="*/ 901496 h 8346397"/>
              <a:gd name="connsiteX133" fmla="*/ 362990 w 4198374"/>
              <a:gd name="connsiteY133" fmla="*/ 906259 h 8346397"/>
              <a:gd name="connsiteX134" fmla="*/ 401090 w 4198374"/>
              <a:gd name="connsiteY134" fmla="*/ 856253 h 8346397"/>
              <a:gd name="connsiteX135" fmla="*/ 482052 w 4198374"/>
              <a:gd name="connsiteY135" fmla="*/ 894353 h 8346397"/>
              <a:gd name="connsiteX136" fmla="*/ 420140 w 4198374"/>
              <a:gd name="connsiteY136" fmla="*/ 1039609 h 8346397"/>
              <a:gd name="connsiteX137" fmla="*/ 434427 w 4198374"/>
              <a:gd name="connsiteY137" fmla="*/ 1087234 h 8346397"/>
              <a:gd name="connsiteX138" fmla="*/ 379658 w 4198374"/>
              <a:gd name="connsiteY138" fmla="*/ 1139622 h 8346397"/>
              <a:gd name="connsiteX139" fmla="*/ 415377 w 4198374"/>
              <a:gd name="connsiteY139" fmla="*/ 1168196 h 8346397"/>
              <a:gd name="connsiteX140" fmla="*/ 486815 w 4198374"/>
              <a:gd name="connsiteY140" fmla="*/ 1256303 h 8346397"/>
              <a:gd name="connsiteX141" fmla="*/ 527296 w 4198374"/>
              <a:gd name="connsiteY141" fmla="*/ 1344409 h 8346397"/>
              <a:gd name="connsiteX142" fmla="*/ 636833 w 4198374"/>
              <a:gd name="connsiteY142" fmla="*/ 1396797 h 8346397"/>
              <a:gd name="connsiteX143" fmla="*/ 746371 w 4198374"/>
              <a:gd name="connsiteY143" fmla="*/ 1420609 h 8346397"/>
              <a:gd name="connsiteX144" fmla="*/ 829715 w 4198374"/>
              <a:gd name="connsiteY144" fmla="*/ 1468234 h 8346397"/>
              <a:gd name="connsiteX145" fmla="*/ 913058 w 4198374"/>
              <a:gd name="connsiteY145" fmla="*/ 1442040 h 8346397"/>
              <a:gd name="connsiteX146" fmla="*/ 994021 w 4198374"/>
              <a:gd name="connsiteY146" fmla="*/ 1368222 h 8346397"/>
              <a:gd name="connsiteX147" fmla="*/ 1103558 w 4198374"/>
              <a:gd name="connsiteY147" fmla="*/ 1351553 h 8346397"/>
              <a:gd name="connsiteX148" fmla="*/ 1170233 w 4198374"/>
              <a:gd name="connsiteY148" fmla="*/ 1356315 h 8346397"/>
              <a:gd name="connsiteX149" fmla="*/ 1329777 w 4198374"/>
              <a:gd name="connsiteY149" fmla="*/ 1465853 h 8346397"/>
              <a:gd name="connsiteX150" fmla="*/ 1389308 w 4198374"/>
              <a:gd name="connsiteY150" fmla="*/ 1494428 h 8346397"/>
              <a:gd name="connsiteX151" fmla="*/ 1260721 w 4198374"/>
              <a:gd name="connsiteY151" fmla="*/ 1596822 h 8346397"/>
              <a:gd name="connsiteX152" fmla="*/ 1263102 w 4198374"/>
              <a:gd name="connsiteY152" fmla="*/ 1661115 h 8346397"/>
              <a:gd name="connsiteX153" fmla="*/ 1425027 w 4198374"/>
              <a:gd name="connsiteY153" fmla="*/ 1613490 h 8346397"/>
              <a:gd name="connsiteX154" fmla="*/ 1386927 w 4198374"/>
              <a:gd name="connsiteY154" fmla="*/ 1677784 h 8346397"/>
              <a:gd name="connsiteX155" fmla="*/ 1405977 w 4198374"/>
              <a:gd name="connsiteY155" fmla="*/ 1751603 h 8346397"/>
              <a:gd name="connsiteX156" fmla="*/ 1517896 w 4198374"/>
              <a:gd name="connsiteY156" fmla="*/ 1787322 h 8346397"/>
              <a:gd name="connsiteX157" fmla="*/ 1591715 w 4198374"/>
              <a:gd name="connsiteY157" fmla="*/ 1803990 h 8346397"/>
              <a:gd name="connsiteX158" fmla="*/ 1501227 w 4198374"/>
              <a:gd name="connsiteY158" fmla="*/ 1934959 h 8346397"/>
              <a:gd name="connsiteX159" fmla="*/ 1494083 w 4198374"/>
              <a:gd name="connsiteY159" fmla="*/ 1984965 h 8346397"/>
              <a:gd name="connsiteX160" fmla="*/ 1422646 w 4198374"/>
              <a:gd name="connsiteY160" fmla="*/ 2020684 h 8346397"/>
              <a:gd name="connsiteX161" fmla="*/ 1391690 w 4198374"/>
              <a:gd name="connsiteY161" fmla="*/ 2082597 h 8346397"/>
              <a:gd name="connsiteX162" fmla="*/ 1260721 w 4198374"/>
              <a:gd name="connsiteY162" fmla="*/ 2056403 h 8346397"/>
              <a:gd name="connsiteX163" fmla="*/ 1139277 w 4198374"/>
              <a:gd name="connsiteY163" fmla="*/ 2056402 h 8346397"/>
              <a:gd name="connsiteX164" fmla="*/ 1072602 w 4198374"/>
              <a:gd name="connsiteY164" fmla="*/ 2084978 h 8346397"/>
              <a:gd name="connsiteX165" fmla="*/ 1065458 w 4198374"/>
              <a:gd name="connsiteY165" fmla="*/ 2184990 h 8346397"/>
              <a:gd name="connsiteX166" fmla="*/ 977352 w 4198374"/>
              <a:gd name="connsiteY166" fmla="*/ 2273097 h 8346397"/>
              <a:gd name="connsiteX167" fmla="*/ 1120227 w 4198374"/>
              <a:gd name="connsiteY167" fmla="*/ 2335009 h 8346397"/>
              <a:gd name="connsiteX168" fmla="*/ 1170234 w 4198374"/>
              <a:gd name="connsiteY168" fmla="*/ 2370727 h 8346397"/>
              <a:gd name="connsiteX169" fmla="*/ 1222621 w 4198374"/>
              <a:gd name="connsiteY169" fmla="*/ 2387397 h 8346397"/>
              <a:gd name="connsiteX170" fmla="*/ 1272627 w 4198374"/>
              <a:gd name="connsiteY170" fmla="*/ 2437403 h 8346397"/>
              <a:gd name="connsiteX171" fmla="*/ 1329777 w 4198374"/>
              <a:gd name="connsiteY171" fmla="*/ 2458834 h 8346397"/>
              <a:gd name="connsiteX172" fmla="*/ 1422646 w 4198374"/>
              <a:gd name="connsiteY172" fmla="*/ 2535034 h 8346397"/>
              <a:gd name="connsiteX173" fmla="*/ 1508371 w 4198374"/>
              <a:gd name="connsiteY173" fmla="*/ 2568373 h 8346397"/>
              <a:gd name="connsiteX174" fmla="*/ 1641721 w 4198374"/>
              <a:gd name="connsiteY174" fmla="*/ 2716009 h 8346397"/>
              <a:gd name="connsiteX175" fmla="*/ 1725065 w 4198374"/>
              <a:gd name="connsiteY175" fmla="*/ 2870790 h 8346397"/>
              <a:gd name="connsiteX176" fmla="*/ 1850477 w 4198374"/>
              <a:gd name="connsiteY176" fmla="*/ 2931907 h 8346397"/>
              <a:gd name="connsiteX177" fmla="*/ 1896514 w 4198374"/>
              <a:gd name="connsiteY177" fmla="*/ 2977947 h 8346397"/>
              <a:gd name="connsiteX178" fmla="*/ 1927471 w 4198374"/>
              <a:gd name="connsiteY178" fmla="*/ 3082722 h 8346397"/>
              <a:gd name="connsiteX179" fmla="*/ 1989383 w 4198374"/>
              <a:gd name="connsiteY179" fmla="*/ 3185115 h 8346397"/>
              <a:gd name="connsiteX180" fmla="*/ 2051296 w 4198374"/>
              <a:gd name="connsiteY180" fmla="*/ 3223215 h 8346397"/>
              <a:gd name="connsiteX181" fmla="*/ 2182265 w 4198374"/>
              <a:gd name="connsiteY181" fmla="*/ 3370853 h 8346397"/>
              <a:gd name="connsiteX182" fmla="*/ 2325139 w 4198374"/>
              <a:gd name="connsiteY182" fmla="*/ 3447053 h 8346397"/>
              <a:gd name="connsiteX183" fmla="*/ 2384671 w 4198374"/>
              <a:gd name="connsiteY183" fmla="*/ 3532778 h 8346397"/>
              <a:gd name="connsiteX184" fmla="*/ 2432296 w 4198374"/>
              <a:gd name="connsiteY184" fmla="*/ 3599453 h 8346397"/>
              <a:gd name="connsiteX185" fmla="*/ 2479921 w 4198374"/>
              <a:gd name="connsiteY185" fmla="*/ 3589929 h 8346397"/>
              <a:gd name="connsiteX186" fmla="*/ 2484683 w 4198374"/>
              <a:gd name="connsiteY186" fmla="*/ 3742328 h 8346397"/>
              <a:gd name="connsiteX187" fmla="*/ 2537071 w 4198374"/>
              <a:gd name="connsiteY187" fmla="*/ 3835197 h 8346397"/>
              <a:gd name="connsiteX188" fmla="*/ 2529927 w 4198374"/>
              <a:gd name="connsiteY188" fmla="*/ 3873297 h 8346397"/>
              <a:gd name="connsiteX189" fmla="*/ 2598983 w 4198374"/>
              <a:gd name="connsiteY189" fmla="*/ 3909015 h 8346397"/>
              <a:gd name="connsiteX190" fmla="*/ 2656133 w 4198374"/>
              <a:gd name="connsiteY190" fmla="*/ 3854247 h 8346397"/>
              <a:gd name="connsiteX191" fmla="*/ 2689471 w 4198374"/>
              <a:gd name="connsiteY191" fmla="*/ 3937590 h 8346397"/>
              <a:gd name="connsiteX192" fmla="*/ 2734715 w 4198374"/>
              <a:gd name="connsiteY192" fmla="*/ 3982834 h 8346397"/>
              <a:gd name="connsiteX193" fmla="*/ 2808533 w 4198374"/>
              <a:gd name="connsiteY193" fmla="*/ 4006647 h 8346397"/>
              <a:gd name="connsiteX194" fmla="*/ 2860921 w 4198374"/>
              <a:gd name="connsiteY194" fmla="*/ 4075703 h 8346397"/>
              <a:gd name="connsiteX195" fmla="*/ 2946646 w 4198374"/>
              <a:gd name="connsiteY195" fmla="*/ 4130472 h 8346397"/>
              <a:gd name="connsiteX196" fmla="*/ 2999033 w 4198374"/>
              <a:gd name="connsiteY196" fmla="*/ 4163809 h 8346397"/>
              <a:gd name="connsiteX197" fmla="*/ 2870446 w 4198374"/>
              <a:gd name="connsiteY197" fmla="*/ 4256678 h 8346397"/>
              <a:gd name="connsiteX198" fmla="*/ 2868064 w 4198374"/>
              <a:gd name="connsiteY198" fmla="*/ 4311446 h 8346397"/>
              <a:gd name="connsiteX199" fmla="*/ 2970458 w 4198374"/>
              <a:gd name="connsiteY199" fmla="*/ 4428128 h 8346397"/>
              <a:gd name="connsiteX200" fmla="*/ 3065708 w 4198374"/>
              <a:gd name="connsiteY200" fmla="*/ 4490040 h 8346397"/>
              <a:gd name="connsiteX201" fmla="*/ 3096665 w 4198374"/>
              <a:gd name="connsiteY201" fmla="*/ 4528140 h 8346397"/>
              <a:gd name="connsiteX202" fmla="*/ 3082377 w 4198374"/>
              <a:gd name="connsiteY202" fmla="*/ 4609103 h 8346397"/>
              <a:gd name="connsiteX203" fmla="*/ 3077615 w 4198374"/>
              <a:gd name="connsiteY203" fmla="*/ 4692447 h 8346397"/>
              <a:gd name="connsiteX204" fmla="*/ 3034752 w 4198374"/>
              <a:gd name="connsiteY204" fmla="*/ 4701972 h 8346397"/>
              <a:gd name="connsiteX205" fmla="*/ 3008558 w 4198374"/>
              <a:gd name="connsiteY205" fmla="*/ 4718640 h 8346397"/>
              <a:gd name="connsiteX206" fmla="*/ 3053802 w 4198374"/>
              <a:gd name="connsiteY206" fmla="*/ 4795632 h 8346397"/>
              <a:gd name="connsiteX207" fmla="*/ 3037133 w 4198374"/>
              <a:gd name="connsiteY207" fmla="*/ 4868659 h 8346397"/>
              <a:gd name="connsiteX208" fmla="*/ 3020465 w 4198374"/>
              <a:gd name="connsiteY208" fmla="*/ 5004390 h 8346397"/>
              <a:gd name="connsiteX209" fmla="*/ 2982365 w 4198374"/>
              <a:gd name="connsiteY209" fmla="*/ 5044872 h 8346397"/>
              <a:gd name="connsiteX210" fmla="*/ 2965696 w 4198374"/>
              <a:gd name="connsiteY210" fmla="*/ 5166315 h 8346397"/>
              <a:gd name="connsiteX211" fmla="*/ 2937121 w 4198374"/>
              <a:gd name="connsiteY211" fmla="*/ 5285378 h 8346397"/>
              <a:gd name="connsiteX212" fmla="*/ 2989508 w 4198374"/>
              <a:gd name="connsiteY212" fmla="*/ 5302047 h 8346397"/>
              <a:gd name="connsiteX213" fmla="*/ 2987127 w 4198374"/>
              <a:gd name="connsiteY213" fmla="*/ 5347290 h 8346397"/>
              <a:gd name="connsiteX214" fmla="*/ 2984746 w 4198374"/>
              <a:gd name="connsiteY214" fmla="*/ 5402059 h 8346397"/>
              <a:gd name="connsiteX215" fmla="*/ 3041896 w 4198374"/>
              <a:gd name="connsiteY215" fmla="*/ 5471115 h 8346397"/>
              <a:gd name="connsiteX216" fmla="*/ 3089521 w 4198374"/>
              <a:gd name="connsiteY216" fmla="*/ 5597322 h 8346397"/>
              <a:gd name="connsiteX217" fmla="*/ 2996652 w 4198374"/>
              <a:gd name="connsiteY217" fmla="*/ 5887834 h 8346397"/>
              <a:gd name="connsiteX218" fmla="*/ 3018083 w 4198374"/>
              <a:gd name="connsiteY218" fmla="*/ 5942603 h 8346397"/>
              <a:gd name="connsiteX219" fmla="*/ 3044277 w 4198374"/>
              <a:gd name="connsiteY219" fmla="*/ 5994990 h 8346397"/>
              <a:gd name="connsiteX220" fmla="*/ 3049040 w 4198374"/>
              <a:gd name="connsiteY220" fmla="*/ 6099765 h 8346397"/>
              <a:gd name="connsiteX221" fmla="*/ 3028402 w 4198374"/>
              <a:gd name="connsiteY221" fmla="*/ 6195807 h 8346397"/>
              <a:gd name="connsiteX222" fmla="*/ 2956170 w 4198374"/>
              <a:gd name="connsiteY222" fmla="*/ 6259310 h 8346397"/>
              <a:gd name="connsiteX223" fmla="*/ 2920452 w 4198374"/>
              <a:gd name="connsiteY223" fmla="*/ 6240259 h 8346397"/>
              <a:gd name="connsiteX224" fmla="*/ 2849015 w 4198374"/>
              <a:gd name="connsiteY224" fmla="*/ 6252165 h 8346397"/>
              <a:gd name="connsiteX225" fmla="*/ 2713283 w 4198374"/>
              <a:gd name="connsiteY225" fmla="*/ 6364084 h 8346397"/>
              <a:gd name="connsiteX226" fmla="*/ 2606127 w 4198374"/>
              <a:gd name="connsiteY226" fmla="*/ 6349797 h 8346397"/>
              <a:gd name="connsiteX227" fmla="*/ 2575171 w 4198374"/>
              <a:gd name="connsiteY227" fmla="*/ 6378372 h 8346397"/>
              <a:gd name="connsiteX228" fmla="*/ 2508495 w 4198374"/>
              <a:gd name="connsiteY228" fmla="*/ 6423614 h 8346397"/>
              <a:gd name="connsiteX229" fmla="*/ 2391815 w 4198374"/>
              <a:gd name="connsiteY229" fmla="*/ 6411709 h 8346397"/>
              <a:gd name="connsiteX230" fmla="*/ 2368002 w 4198374"/>
              <a:gd name="connsiteY230" fmla="*/ 6528390 h 8346397"/>
              <a:gd name="connsiteX231" fmla="*/ 2363240 w 4198374"/>
              <a:gd name="connsiteY231" fmla="*/ 6564109 h 8346397"/>
              <a:gd name="connsiteX232" fmla="*/ 2339428 w 4198374"/>
              <a:gd name="connsiteY232" fmla="*/ 6583159 h 8346397"/>
              <a:gd name="connsiteX233" fmla="*/ 2141783 w 4198374"/>
              <a:gd name="connsiteY233" fmla="*/ 6535534 h 8346397"/>
              <a:gd name="connsiteX234" fmla="*/ 2103683 w 4198374"/>
              <a:gd name="connsiteY234" fmla="*/ 6587922 h 8346397"/>
              <a:gd name="connsiteX235" fmla="*/ 2072727 w 4198374"/>
              <a:gd name="connsiteY235" fmla="*/ 6683172 h 8346397"/>
              <a:gd name="connsiteX236" fmla="*/ 2039389 w 4198374"/>
              <a:gd name="connsiteY236" fmla="*/ 6747465 h 8346397"/>
              <a:gd name="connsiteX237" fmla="*/ 2051296 w 4198374"/>
              <a:gd name="connsiteY237" fmla="*/ 6809378 h 8346397"/>
              <a:gd name="connsiteX238" fmla="*/ 2184646 w 4198374"/>
              <a:gd name="connsiteY238" fmla="*/ 6921297 h 8346397"/>
              <a:gd name="connsiteX239" fmla="*/ 2253702 w 4198374"/>
              <a:gd name="connsiteY239" fmla="*/ 6954634 h 8346397"/>
              <a:gd name="connsiteX240" fmla="*/ 2237033 w 4198374"/>
              <a:gd name="connsiteY240" fmla="*/ 6978447 h 8346397"/>
              <a:gd name="connsiteX241" fmla="*/ 2201315 w 4198374"/>
              <a:gd name="connsiteY241" fmla="*/ 6997497 h 8346397"/>
              <a:gd name="connsiteX242" fmla="*/ 2234652 w 4198374"/>
              <a:gd name="connsiteY242" fmla="*/ 7073697 h 8346397"/>
              <a:gd name="connsiteX243" fmla="*/ 2203696 w 4198374"/>
              <a:gd name="connsiteY243" fmla="*/ 7095128 h 8346397"/>
              <a:gd name="connsiteX244" fmla="*/ 2098921 w 4198374"/>
              <a:gd name="connsiteY244" fmla="*/ 7033215 h 8346397"/>
              <a:gd name="connsiteX245" fmla="*/ 2056058 w 4198374"/>
              <a:gd name="connsiteY245" fmla="*/ 7059409 h 8346397"/>
              <a:gd name="connsiteX246" fmla="*/ 1996527 w 4198374"/>
              <a:gd name="connsiteY246" fmla="*/ 6957015 h 8346397"/>
              <a:gd name="connsiteX247" fmla="*/ 1879846 w 4198374"/>
              <a:gd name="connsiteY247" fmla="*/ 6983209 h 8346397"/>
              <a:gd name="connsiteX248" fmla="*/ 1815552 w 4198374"/>
              <a:gd name="connsiteY248" fmla="*/ 6987972 h 8346397"/>
              <a:gd name="connsiteX249" fmla="*/ 1765546 w 4198374"/>
              <a:gd name="connsiteY249" fmla="*/ 6983210 h 8346397"/>
              <a:gd name="connsiteX250" fmla="*/ 1708396 w 4198374"/>
              <a:gd name="connsiteY250" fmla="*/ 7028453 h 8346397"/>
              <a:gd name="connsiteX251" fmla="*/ 1529802 w 4198374"/>
              <a:gd name="connsiteY251" fmla="*/ 6987972 h 8346397"/>
              <a:gd name="connsiteX252" fmla="*/ 1553614 w 4198374"/>
              <a:gd name="connsiteY252" fmla="*/ 7114178 h 8346397"/>
              <a:gd name="connsiteX253" fmla="*/ 1477415 w 4198374"/>
              <a:gd name="connsiteY253" fmla="*/ 7159422 h 8346397"/>
              <a:gd name="connsiteX254" fmla="*/ 1415502 w 4198374"/>
              <a:gd name="connsiteY254" fmla="*/ 7226096 h 8346397"/>
              <a:gd name="connsiteX255" fmla="*/ 1265483 w 4198374"/>
              <a:gd name="connsiteY255" fmla="*/ 7218953 h 8346397"/>
              <a:gd name="connsiteX256" fmla="*/ 1213096 w 4198374"/>
              <a:gd name="connsiteY256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094409 w 4198374"/>
              <a:gd name="connsiteY8" fmla="*/ 6075951 h 8346397"/>
              <a:gd name="connsiteX9" fmla="*/ 4139653 w 4198374"/>
              <a:gd name="connsiteY9" fmla="*/ 6102145 h 8346397"/>
              <a:gd name="connsiteX10" fmla="*/ 4192041 w 4198374"/>
              <a:gd name="connsiteY10" fmla="*/ 6080713 h 8346397"/>
              <a:gd name="connsiteX11" fmla="*/ 4149178 w 4198374"/>
              <a:gd name="connsiteY11" fmla="*/ 5947363 h 8346397"/>
              <a:gd name="connsiteX12" fmla="*/ 4194421 w 4198374"/>
              <a:gd name="connsiteY12" fmla="*/ 5909263 h 8346397"/>
              <a:gd name="connsiteX13" fmla="*/ 4113459 w 4198374"/>
              <a:gd name="connsiteY13" fmla="*/ 5783057 h 8346397"/>
              <a:gd name="connsiteX14" fmla="*/ 4108696 w 4198374"/>
              <a:gd name="connsiteY14" fmla="*/ 5678282 h 8346397"/>
              <a:gd name="connsiteX15" fmla="*/ 4070597 w 4198374"/>
              <a:gd name="connsiteY15" fmla="*/ 5587795 h 8346397"/>
              <a:gd name="connsiteX16" fmla="*/ 4111077 w 4198374"/>
              <a:gd name="connsiteY16" fmla="*/ 5583032 h 8346397"/>
              <a:gd name="connsiteX17" fmla="*/ 4061071 w 4198374"/>
              <a:gd name="connsiteY17" fmla="*/ 5478257 h 8346397"/>
              <a:gd name="connsiteX18" fmla="*/ 4061071 w 4198374"/>
              <a:gd name="connsiteY18" fmla="*/ 5383007 h 8346397"/>
              <a:gd name="connsiteX19" fmla="*/ 4103934 w 4198374"/>
              <a:gd name="connsiteY19" fmla="*/ 5387770 h 8346397"/>
              <a:gd name="connsiteX20" fmla="*/ 4106315 w 4198374"/>
              <a:gd name="connsiteY20" fmla="*/ 5347288 h 8346397"/>
              <a:gd name="connsiteX21" fmla="*/ 4065833 w 4198374"/>
              <a:gd name="connsiteY21" fmla="*/ 5292520 h 8346397"/>
              <a:gd name="connsiteX22" fmla="*/ 4058690 w 4198374"/>
              <a:gd name="connsiteY22" fmla="*/ 5173457 h 8346397"/>
              <a:gd name="connsiteX23" fmla="*/ 3990428 w 4198374"/>
              <a:gd name="connsiteY23" fmla="*/ 5034550 h 8346397"/>
              <a:gd name="connsiteX24" fmla="*/ 3922959 w 4198374"/>
              <a:gd name="connsiteY24" fmla="*/ 4816270 h 8346397"/>
              <a:gd name="connsiteX25" fmla="*/ 3887241 w 4198374"/>
              <a:gd name="connsiteY25" fmla="*/ 4682920 h 8346397"/>
              <a:gd name="connsiteX26" fmla="*/ 3851522 w 4198374"/>
              <a:gd name="connsiteY26" fmla="*/ 4642438 h 8346397"/>
              <a:gd name="connsiteX27" fmla="*/ 3887241 w 4198374"/>
              <a:gd name="connsiteY27" fmla="*/ 4578145 h 8346397"/>
              <a:gd name="connsiteX28" fmla="*/ 3839615 w 4198374"/>
              <a:gd name="connsiteY28" fmla="*/ 4499563 h 8346397"/>
              <a:gd name="connsiteX29" fmla="*/ 3780084 w 4198374"/>
              <a:gd name="connsiteY29" fmla="*/ 4492420 h 8346397"/>
              <a:gd name="connsiteX30" fmla="*/ 3732459 w 4198374"/>
              <a:gd name="connsiteY30" fmla="*/ 4449557 h 8346397"/>
              <a:gd name="connsiteX31" fmla="*/ 3687216 w 4198374"/>
              <a:gd name="connsiteY31" fmla="*/ 4466226 h 8346397"/>
              <a:gd name="connsiteX32" fmla="*/ 3668166 w 4198374"/>
              <a:gd name="connsiteY32" fmla="*/ 4368595 h 8346397"/>
              <a:gd name="connsiteX33" fmla="*/ 3501478 w 4198374"/>
              <a:gd name="connsiteY33" fmla="*/ 4166188 h 8346397"/>
              <a:gd name="connsiteX34" fmla="*/ 3496716 w 4198374"/>
              <a:gd name="connsiteY34" fmla="*/ 4139995 h 8346397"/>
              <a:gd name="connsiteX35" fmla="*/ 3494334 w 4198374"/>
              <a:gd name="connsiteY35" fmla="*/ 4113801 h 8346397"/>
              <a:gd name="connsiteX36" fmla="*/ 3544341 w 4198374"/>
              <a:gd name="connsiteY36" fmla="*/ 4101895 h 8346397"/>
              <a:gd name="connsiteX37" fmla="*/ 3553866 w 4198374"/>
              <a:gd name="connsiteY37" fmla="*/ 4075701 h 8346397"/>
              <a:gd name="connsiteX38" fmla="*/ 3515766 w 4198374"/>
              <a:gd name="connsiteY38" fmla="*/ 4056651 h 8346397"/>
              <a:gd name="connsiteX39" fmla="*/ 3465759 w 4198374"/>
              <a:gd name="connsiteY39" fmla="*/ 4049507 h 8346397"/>
              <a:gd name="connsiteX40" fmla="*/ 3432422 w 4198374"/>
              <a:gd name="connsiteY40" fmla="*/ 4109038 h 8346397"/>
              <a:gd name="connsiteX41" fmla="*/ 3413372 w 4198374"/>
              <a:gd name="connsiteY41" fmla="*/ 4082845 h 8346397"/>
              <a:gd name="connsiteX42" fmla="*/ 3415752 w 4198374"/>
              <a:gd name="connsiteY42" fmla="*/ 4042363 h 8346397"/>
              <a:gd name="connsiteX43" fmla="*/ 3349078 w 4198374"/>
              <a:gd name="connsiteY43" fmla="*/ 4018551 h 8346397"/>
              <a:gd name="connsiteX44" fmla="*/ 3382416 w 4198374"/>
              <a:gd name="connsiteY44" fmla="*/ 3985213 h 8346397"/>
              <a:gd name="connsiteX45" fmla="*/ 3346697 w 4198374"/>
              <a:gd name="connsiteY45" fmla="*/ 3961401 h 8346397"/>
              <a:gd name="connsiteX46" fmla="*/ 3291928 w 4198374"/>
              <a:gd name="connsiteY46" fmla="*/ 3959020 h 8346397"/>
              <a:gd name="connsiteX47" fmla="*/ 3263352 w 4198374"/>
              <a:gd name="connsiteY47" fmla="*/ 3978070 h 8346397"/>
              <a:gd name="connsiteX48" fmla="*/ 3215727 w 4198374"/>
              <a:gd name="connsiteY48" fmla="*/ 3963782 h 8346397"/>
              <a:gd name="connsiteX49" fmla="*/ 3227633 w 4198374"/>
              <a:gd name="connsiteY49" fmla="*/ 3937588 h 8346397"/>
              <a:gd name="connsiteX50" fmla="*/ 3275259 w 4198374"/>
              <a:gd name="connsiteY50" fmla="*/ 3913776 h 8346397"/>
              <a:gd name="connsiteX51" fmla="*/ 3127621 w 4198374"/>
              <a:gd name="connsiteY51" fmla="*/ 3851863 h 8346397"/>
              <a:gd name="connsiteX52" fmla="*/ 2996652 w 4198374"/>
              <a:gd name="connsiteY52" fmla="*/ 3739945 h 8346397"/>
              <a:gd name="connsiteX53" fmla="*/ 2591839 w 4198374"/>
              <a:gd name="connsiteY53" fmla="*/ 3354183 h 8346397"/>
              <a:gd name="connsiteX54" fmla="*/ 2468015 w 4198374"/>
              <a:gd name="connsiteY54" fmla="*/ 3049382 h 8346397"/>
              <a:gd name="connsiteX55" fmla="*/ 2432296 w 4198374"/>
              <a:gd name="connsiteY55" fmla="*/ 2961276 h 8346397"/>
              <a:gd name="connsiteX56" fmla="*/ 2387052 w 4198374"/>
              <a:gd name="connsiteY56" fmla="*/ 2954132 h 8346397"/>
              <a:gd name="connsiteX57" fmla="*/ 2365621 w 4198374"/>
              <a:gd name="connsiteY57" fmla="*/ 2958895 h 8346397"/>
              <a:gd name="connsiteX58" fmla="*/ 2315615 w 4198374"/>
              <a:gd name="connsiteY58" fmla="*/ 2896982 h 8346397"/>
              <a:gd name="connsiteX59" fmla="*/ 2234652 w 4198374"/>
              <a:gd name="connsiteY59" fmla="*/ 2880313 h 8346397"/>
              <a:gd name="connsiteX60" fmla="*/ 2182265 w 4198374"/>
              <a:gd name="connsiteY60" fmla="*/ 2811257 h 8346397"/>
              <a:gd name="connsiteX61" fmla="*/ 2115590 w 4198374"/>
              <a:gd name="connsiteY61" fmla="*/ 2727913 h 8346397"/>
              <a:gd name="connsiteX62" fmla="*/ 2091777 w 4198374"/>
              <a:gd name="connsiteY62" fmla="*/ 2670763 h 8346397"/>
              <a:gd name="connsiteX63" fmla="*/ 2006845 w 4198374"/>
              <a:gd name="connsiteY63" fmla="*/ 2527095 h 8346397"/>
              <a:gd name="connsiteX64" fmla="*/ 1953665 w 4198374"/>
              <a:gd name="connsiteY64" fmla="*/ 2451688 h 8346397"/>
              <a:gd name="connsiteX65" fmla="*/ 2006052 w 4198374"/>
              <a:gd name="connsiteY65" fmla="*/ 2337388 h 8346397"/>
              <a:gd name="connsiteX66" fmla="*/ 2072727 w 4198374"/>
              <a:gd name="connsiteY66" fmla="*/ 2256426 h 8346397"/>
              <a:gd name="connsiteX67" fmla="*/ 2056058 w 4198374"/>
              <a:gd name="connsiteY67" fmla="*/ 2223088 h 8346397"/>
              <a:gd name="connsiteX68" fmla="*/ 2067965 w 4198374"/>
              <a:gd name="connsiteY68" fmla="*/ 2130220 h 8346397"/>
              <a:gd name="connsiteX69" fmla="*/ 2137021 w 4198374"/>
              <a:gd name="connsiteY69" fmla="*/ 1992107 h 8346397"/>
              <a:gd name="connsiteX70" fmla="*/ 2165596 w 4198374"/>
              <a:gd name="connsiteY70" fmla="*/ 1944482 h 8346397"/>
              <a:gd name="connsiteX71" fmla="*/ 2203696 w 4198374"/>
              <a:gd name="connsiteY71" fmla="*/ 1937338 h 8346397"/>
              <a:gd name="connsiteX72" fmla="*/ 2198933 w 4198374"/>
              <a:gd name="connsiteY72" fmla="*/ 1906382 h 8346397"/>
              <a:gd name="connsiteX73" fmla="*/ 2406102 w 4198374"/>
              <a:gd name="connsiteY73" fmla="*/ 1782557 h 8346397"/>
              <a:gd name="connsiteX74" fmla="*/ 2494208 w 4198374"/>
              <a:gd name="connsiteY74" fmla="*/ 1715882 h 8346397"/>
              <a:gd name="connsiteX75" fmla="*/ 2513258 w 4198374"/>
              <a:gd name="connsiteY75" fmla="*/ 1630157 h 8346397"/>
              <a:gd name="connsiteX76" fmla="*/ 2522784 w 4198374"/>
              <a:gd name="connsiteY76" fmla="*/ 1584913 h 8346397"/>
              <a:gd name="connsiteX77" fmla="*/ 2577552 w 4198374"/>
              <a:gd name="connsiteY77" fmla="*/ 1527763 h 8346397"/>
              <a:gd name="connsiteX78" fmla="*/ 2606127 w 4198374"/>
              <a:gd name="connsiteY78" fmla="*/ 1499188 h 8346397"/>
              <a:gd name="connsiteX79" fmla="*/ 2634702 w 4198374"/>
              <a:gd name="connsiteY79" fmla="*/ 1492045 h 8346397"/>
              <a:gd name="connsiteX80" fmla="*/ 2672802 w 4198374"/>
              <a:gd name="connsiteY80" fmla="*/ 1368220 h 8346397"/>
              <a:gd name="connsiteX81" fmla="*/ 2806153 w 4198374"/>
              <a:gd name="connsiteY81" fmla="*/ 1334883 h 8346397"/>
              <a:gd name="connsiteX82" fmla="*/ 2944265 w 4198374"/>
              <a:gd name="connsiteY82" fmla="*/ 1325357 h 8346397"/>
              <a:gd name="connsiteX83" fmla="*/ 2968077 w 4198374"/>
              <a:gd name="connsiteY83" fmla="*/ 1206295 h 8346397"/>
              <a:gd name="connsiteX84" fmla="*/ 3049040 w 4198374"/>
              <a:gd name="connsiteY84" fmla="*/ 1169783 h 8346397"/>
              <a:gd name="connsiteX85" fmla="*/ 3153814 w 4198374"/>
              <a:gd name="connsiteY85" fmla="*/ 1125332 h 8346397"/>
              <a:gd name="connsiteX86" fmla="*/ 3225252 w 4198374"/>
              <a:gd name="connsiteY86" fmla="*/ 1049132 h 8346397"/>
              <a:gd name="connsiteX87" fmla="*/ 3310977 w 4198374"/>
              <a:gd name="connsiteY87" fmla="*/ 996745 h 8346397"/>
              <a:gd name="connsiteX88" fmla="*/ 3056977 w 4198374"/>
              <a:gd name="connsiteY88" fmla="*/ 982457 h 8346397"/>
              <a:gd name="connsiteX89" fmla="*/ 2958552 w 4198374"/>
              <a:gd name="connsiteY89" fmla="*/ 976107 h 8346397"/>
              <a:gd name="connsiteX90" fmla="*/ 2926802 w 4198374"/>
              <a:gd name="connsiteY90" fmla="*/ 906257 h 8346397"/>
              <a:gd name="connsiteX91" fmla="*/ 2866477 w 4198374"/>
              <a:gd name="connsiteY91" fmla="*/ 893559 h 8346397"/>
              <a:gd name="connsiteX92" fmla="*/ 2799802 w 4198374"/>
              <a:gd name="connsiteY92" fmla="*/ 874507 h 8346397"/>
              <a:gd name="connsiteX93" fmla="*/ 2761702 w 4198374"/>
              <a:gd name="connsiteY93" fmla="*/ 807832 h 8346397"/>
              <a:gd name="connsiteX94" fmla="*/ 2609302 w 4198374"/>
              <a:gd name="connsiteY94" fmla="*/ 760207 h 8346397"/>
              <a:gd name="connsiteX95" fmla="*/ 2580727 w 4198374"/>
              <a:gd name="connsiteY95" fmla="*/ 604632 h 8346397"/>
              <a:gd name="connsiteX96" fmla="*/ 2526752 w 4198374"/>
              <a:gd name="connsiteY96" fmla="*/ 531609 h 8346397"/>
              <a:gd name="connsiteX97" fmla="*/ 2596602 w 4198374"/>
              <a:gd name="connsiteY97" fmla="*/ 407782 h 8346397"/>
              <a:gd name="connsiteX98" fmla="*/ 2629939 w 4198374"/>
              <a:gd name="connsiteY98" fmla="*/ 310947 h 8346397"/>
              <a:gd name="connsiteX99" fmla="*/ 2517227 w 4198374"/>
              <a:gd name="connsiteY99" fmla="*/ 239507 h 8346397"/>
              <a:gd name="connsiteX100" fmla="*/ 2402927 w 4198374"/>
              <a:gd name="connsiteY100" fmla="*/ 271257 h 8346397"/>
              <a:gd name="connsiteX101" fmla="*/ 2275927 w 4198374"/>
              <a:gd name="connsiteY101" fmla="*/ 198232 h 8346397"/>
              <a:gd name="connsiteX102" fmla="*/ 2133052 w 4198374"/>
              <a:gd name="connsiteY102" fmla="*/ 233157 h 8346397"/>
              <a:gd name="connsiteX103" fmla="*/ 1913977 w 4198374"/>
              <a:gd name="connsiteY103" fmla="*/ 36309 h 8346397"/>
              <a:gd name="connsiteX104" fmla="*/ 1777452 w 4198374"/>
              <a:gd name="connsiteY104" fmla="*/ 13289 h 8346397"/>
              <a:gd name="connsiteX105" fmla="*/ 1703633 w 4198374"/>
              <a:gd name="connsiteY105" fmla="*/ 41864 h 8346397"/>
              <a:gd name="connsiteX106" fmla="*/ 1615527 w 4198374"/>
              <a:gd name="connsiteY106" fmla="*/ 75203 h 8346397"/>
              <a:gd name="connsiteX107" fmla="*/ 1515515 w 4198374"/>
              <a:gd name="connsiteY107" fmla="*/ 129971 h 8346397"/>
              <a:gd name="connsiteX108" fmla="*/ 1525040 w 4198374"/>
              <a:gd name="connsiteY108" fmla="*/ 194264 h 8346397"/>
              <a:gd name="connsiteX109" fmla="*/ 1505990 w 4198374"/>
              <a:gd name="connsiteY109" fmla="*/ 251415 h 8346397"/>
              <a:gd name="connsiteX110" fmla="*/ 1413121 w 4198374"/>
              <a:gd name="connsiteY110" fmla="*/ 270464 h 8346397"/>
              <a:gd name="connsiteX111" fmla="*/ 1339302 w 4198374"/>
              <a:gd name="connsiteY111" fmla="*/ 306184 h 8346397"/>
              <a:gd name="connsiteX112" fmla="*/ 1260721 w 4198374"/>
              <a:gd name="connsiteY112" fmla="*/ 346665 h 8346397"/>
              <a:gd name="connsiteX113" fmla="*/ 1191665 w 4198374"/>
              <a:gd name="connsiteY113" fmla="*/ 272847 h 8346397"/>
              <a:gd name="connsiteX114" fmla="*/ 1082127 w 4198374"/>
              <a:gd name="connsiteY114" fmla="*/ 353809 h 8346397"/>
              <a:gd name="connsiteX115" fmla="*/ 1020215 w 4198374"/>
              <a:gd name="connsiteY115" fmla="*/ 420484 h 8346397"/>
              <a:gd name="connsiteX116" fmla="*/ 858290 w 4198374"/>
              <a:gd name="connsiteY116" fmla="*/ 301422 h 8346397"/>
              <a:gd name="connsiteX117" fmla="*/ 796377 w 4198374"/>
              <a:gd name="connsiteY117" fmla="*/ 406196 h 8346397"/>
              <a:gd name="connsiteX118" fmla="*/ 755896 w 4198374"/>
              <a:gd name="connsiteY118" fmla="*/ 341903 h 8346397"/>
              <a:gd name="connsiteX119" fmla="*/ 689221 w 4198374"/>
              <a:gd name="connsiteY119" fmla="*/ 270465 h 8346397"/>
              <a:gd name="connsiteX120" fmla="*/ 667790 w 4198374"/>
              <a:gd name="connsiteY120" fmla="*/ 313328 h 8346397"/>
              <a:gd name="connsiteX121" fmla="*/ 620165 w 4198374"/>
              <a:gd name="connsiteY121" fmla="*/ 382384 h 8346397"/>
              <a:gd name="connsiteX122" fmla="*/ 589208 w 4198374"/>
              <a:gd name="connsiteY122" fmla="*/ 396672 h 8346397"/>
              <a:gd name="connsiteX123" fmla="*/ 498721 w 4198374"/>
              <a:gd name="connsiteY123" fmla="*/ 482397 h 8346397"/>
              <a:gd name="connsiteX124" fmla="*/ 396327 w 4198374"/>
              <a:gd name="connsiteY124" fmla="*/ 380003 h 8346397"/>
              <a:gd name="connsiteX125" fmla="*/ 243927 w 4198374"/>
              <a:gd name="connsiteY125" fmla="*/ 294278 h 8346397"/>
              <a:gd name="connsiteX126" fmla="*/ 174871 w 4198374"/>
              <a:gd name="connsiteY126" fmla="*/ 327615 h 8346397"/>
              <a:gd name="connsiteX127" fmla="*/ 127246 w 4198374"/>
              <a:gd name="connsiteY127" fmla="*/ 410959 h 8346397"/>
              <a:gd name="connsiteX128" fmla="*/ 43902 w 4198374"/>
              <a:gd name="connsiteY128" fmla="*/ 472872 h 8346397"/>
              <a:gd name="connsiteX129" fmla="*/ 8183 w 4198374"/>
              <a:gd name="connsiteY129" fmla="*/ 484778 h 8346397"/>
              <a:gd name="connsiteX130" fmla="*/ 198683 w 4198374"/>
              <a:gd name="connsiteY130" fmla="*/ 689565 h 8346397"/>
              <a:gd name="connsiteX131" fmla="*/ 265359 w 4198374"/>
              <a:gd name="connsiteY131" fmla="*/ 706234 h 8346397"/>
              <a:gd name="connsiteX132" fmla="*/ 298697 w 4198374"/>
              <a:gd name="connsiteY132" fmla="*/ 730047 h 8346397"/>
              <a:gd name="connsiteX133" fmla="*/ 296315 w 4198374"/>
              <a:gd name="connsiteY133" fmla="*/ 901496 h 8346397"/>
              <a:gd name="connsiteX134" fmla="*/ 362990 w 4198374"/>
              <a:gd name="connsiteY134" fmla="*/ 906259 h 8346397"/>
              <a:gd name="connsiteX135" fmla="*/ 401090 w 4198374"/>
              <a:gd name="connsiteY135" fmla="*/ 856253 h 8346397"/>
              <a:gd name="connsiteX136" fmla="*/ 482052 w 4198374"/>
              <a:gd name="connsiteY136" fmla="*/ 894353 h 8346397"/>
              <a:gd name="connsiteX137" fmla="*/ 420140 w 4198374"/>
              <a:gd name="connsiteY137" fmla="*/ 1039609 h 8346397"/>
              <a:gd name="connsiteX138" fmla="*/ 434427 w 4198374"/>
              <a:gd name="connsiteY138" fmla="*/ 1087234 h 8346397"/>
              <a:gd name="connsiteX139" fmla="*/ 379658 w 4198374"/>
              <a:gd name="connsiteY139" fmla="*/ 1139622 h 8346397"/>
              <a:gd name="connsiteX140" fmla="*/ 415377 w 4198374"/>
              <a:gd name="connsiteY140" fmla="*/ 1168196 h 8346397"/>
              <a:gd name="connsiteX141" fmla="*/ 486815 w 4198374"/>
              <a:gd name="connsiteY141" fmla="*/ 1256303 h 8346397"/>
              <a:gd name="connsiteX142" fmla="*/ 527296 w 4198374"/>
              <a:gd name="connsiteY142" fmla="*/ 1344409 h 8346397"/>
              <a:gd name="connsiteX143" fmla="*/ 636833 w 4198374"/>
              <a:gd name="connsiteY143" fmla="*/ 1396797 h 8346397"/>
              <a:gd name="connsiteX144" fmla="*/ 746371 w 4198374"/>
              <a:gd name="connsiteY144" fmla="*/ 1420609 h 8346397"/>
              <a:gd name="connsiteX145" fmla="*/ 829715 w 4198374"/>
              <a:gd name="connsiteY145" fmla="*/ 1468234 h 8346397"/>
              <a:gd name="connsiteX146" fmla="*/ 913058 w 4198374"/>
              <a:gd name="connsiteY146" fmla="*/ 1442040 h 8346397"/>
              <a:gd name="connsiteX147" fmla="*/ 994021 w 4198374"/>
              <a:gd name="connsiteY147" fmla="*/ 1368222 h 8346397"/>
              <a:gd name="connsiteX148" fmla="*/ 1103558 w 4198374"/>
              <a:gd name="connsiteY148" fmla="*/ 1351553 h 8346397"/>
              <a:gd name="connsiteX149" fmla="*/ 1170233 w 4198374"/>
              <a:gd name="connsiteY149" fmla="*/ 1356315 h 8346397"/>
              <a:gd name="connsiteX150" fmla="*/ 1329777 w 4198374"/>
              <a:gd name="connsiteY150" fmla="*/ 1465853 h 8346397"/>
              <a:gd name="connsiteX151" fmla="*/ 1389308 w 4198374"/>
              <a:gd name="connsiteY151" fmla="*/ 1494428 h 8346397"/>
              <a:gd name="connsiteX152" fmla="*/ 1260721 w 4198374"/>
              <a:gd name="connsiteY152" fmla="*/ 1596822 h 8346397"/>
              <a:gd name="connsiteX153" fmla="*/ 1263102 w 4198374"/>
              <a:gd name="connsiteY153" fmla="*/ 1661115 h 8346397"/>
              <a:gd name="connsiteX154" fmla="*/ 1425027 w 4198374"/>
              <a:gd name="connsiteY154" fmla="*/ 1613490 h 8346397"/>
              <a:gd name="connsiteX155" fmla="*/ 1386927 w 4198374"/>
              <a:gd name="connsiteY155" fmla="*/ 1677784 h 8346397"/>
              <a:gd name="connsiteX156" fmla="*/ 1405977 w 4198374"/>
              <a:gd name="connsiteY156" fmla="*/ 1751603 h 8346397"/>
              <a:gd name="connsiteX157" fmla="*/ 1517896 w 4198374"/>
              <a:gd name="connsiteY157" fmla="*/ 1787322 h 8346397"/>
              <a:gd name="connsiteX158" fmla="*/ 1591715 w 4198374"/>
              <a:gd name="connsiteY158" fmla="*/ 1803990 h 8346397"/>
              <a:gd name="connsiteX159" fmla="*/ 1501227 w 4198374"/>
              <a:gd name="connsiteY159" fmla="*/ 1934959 h 8346397"/>
              <a:gd name="connsiteX160" fmla="*/ 1494083 w 4198374"/>
              <a:gd name="connsiteY160" fmla="*/ 1984965 h 8346397"/>
              <a:gd name="connsiteX161" fmla="*/ 1422646 w 4198374"/>
              <a:gd name="connsiteY161" fmla="*/ 2020684 h 8346397"/>
              <a:gd name="connsiteX162" fmla="*/ 1391690 w 4198374"/>
              <a:gd name="connsiteY162" fmla="*/ 2082597 h 8346397"/>
              <a:gd name="connsiteX163" fmla="*/ 1260721 w 4198374"/>
              <a:gd name="connsiteY163" fmla="*/ 2056403 h 8346397"/>
              <a:gd name="connsiteX164" fmla="*/ 1139277 w 4198374"/>
              <a:gd name="connsiteY164" fmla="*/ 2056402 h 8346397"/>
              <a:gd name="connsiteX165" fmla="*/ 1072602 w 4198374"/>
              <a:gd name="connsiteY165" fmla="*/ 2084978 h 8346397"/>
              <a:gd name="connsiteX166" fmla="*/ 1065458 w 4198374"/>
              <a:gd name="connsiteY166" fmla="*/ 2184990 h 8346397"/>
              <a:gd name="connsiteX167" fmla="*/ 977352 w 4198374"/>
              <a:gd name="connsiteY167" fmla="*/ 2273097 h 8346397"/>
              <a:gd name="connsiteX168" fmla="*/ 1120227 w 4198374"/>
              <a:gd name="connsiteY168" fmla="*/ 2335009 h 8346397"/>
              <a:gd name="connsiteX169" fmla="*/ 1170234 w 4198374"/>
              <a:gd name="connsiteY169" fmla="*/ 2370727 h 8346397"/>
              <a:gd name="connsiteX170" fmla="*/ 1222621 w 4198374"/>
              <a:gd name="connsiteY170" fmla="*/ 2387397 h 8346397"/>
              <a:gd name="connsiteX171" fmla="*/ 1272627 w 4198374"/>
              <a:gd name="connsiteY171" fmla="*/ 2437403 h 8346397"/>
              <a:gd name="connsiteX172" fmla="*/ 1329777 w 4198374"/>
              <a:gd name="connsiteY172" fmla="*/ 2458834 h 8346397"/>
              <a:gd name="connsiteX173" fmla="*/ 1422646 w 4198374"/>
              <a:gd name="connsiteY173" fmla="*/ 2535034 h 8346397"/>
              <a:gd name="connsiteX174" fmla="*/ 1508371 w 4198374"/>
              <a:gd name="connsiteY174" fmla="*/ 2568373 h 8346397"/>
              <a:gd name="connsiteX175" fmla="*/ 1641721 w 4198374"/>
              <a:gd name="connsiteY175" fmla="*/ 2716009 h 8346397"/>
              <a:gd name="connsiteX176" fmla="*/ 1725065 w 4198374"/>
              <a:gd name="connsiteY176" fmla="*/ 2870790 h 8346397"/>
              <a:gd name="connsiteX177" fmla="*/ 1850477 w 4198374"/>
              <a:gd name="connsiteY177" fmla="*/ 2931907 h 8346397"/>
              <a:gd name="connsiteX178" fmla="*/ 1896514 w 4198374"/>
              <a:gd name="connsiteY178" fmla="*/ 2977947 h 8346397"/>
              <a:gd name="connsiteX179" fmla="*/ 1927471 w 4198374"/>
              <a:gd name="connsiteY179" fmla="*/ 3082722 h 8346397"/>
              <a:gd name="connsiteX180" fmla="*/ 1989383 w 4198374"/>
              <a:gd name="connsiteY180" fmla="*/ 3185115 h 8346397"/>
              <a:gd name="connsiteX181" fmla="*/ 2051296 w 4198374"/>
              <a:gd name="connsiteY181" fmla="*/ 3223215 h 8346397"/>
              <a:gd name="connsiteX182" fmla="*/ 2182265 w 4198374"/>
              <a:gd name="connsiteY182" fmla="*/ 3370853 h 8346397"/>
              <a:gd name="connsiteX183" fmla="*/ 2325139 w 4198374"/>
              <a:gd name="connsiteY183" fmla="*/ 3447053 h 8346397"/>
              <a:gd name="connsiteX184" fmla="*/ 2384671 w 4198374"/>
              <a:gd name="connsiteY184" fmla="*/ 3532778 h 8346397"/>
              <a:gd name="connsiteX185" fmla="*/ 2432296 w 4198374"/>
              <a:gd name="connsiteY185" fmla="*/ 3599453 h 8346397"/>
              <a:gd name="connsiteX186" fmla="*/ 2479921 w 4198374"/>
              <a:gd name="connsiteY186" fmla="*/ 3589929 h 8346397"/>
              <a:gd name="connsiteX187" fmla="*/ 2484683 w 4198374"/>
              <a:gd name="connsiteY187" fmla="*/ 3742328 h 8346397"/>
              <a:gd name="connsiteX188" fmla="*/ 2537071 w 4198374"/>
              <a:gd name="connsiteY188" fmla="*/ 3835197 h 8346397"/>
              <a:gd name="connsiteX189" fmla="*/ 2529927 w 4198374"/>
              <a:gd name="connsiteY189" fmla="*/ 3873297 h 8346397"/>
              <a:gd name="connsiteX190" fmla="*/ 2598983 w 4198374"/>
              <a:gd name="connsiteY190" fmla="*/ 3909015 h 8346397"/>
              <a:gd name="connsiteX191" fmla="*/ 2656133 w 4198374"/>
              <a:gd name="connsiteY191" fmla="*/ 3854247 h 8346397"/>
              <a:gd name="connsiteX192" fmla="*/ 2689471 w 4198374"/>
              <a:gd name="connsiteY192" fmla="*/ 3937590 h 8346397"/>
              <a:gd name="connsiteX193" fmla="*/ 2734715 w 4198374"/>
              <a:gd name="connsiteY193" fmla="*/ 3982834 h 8346397"/>
              <a:gd name="connsiteX194" fmla="*/ 2808533 w 4198374"/>
              <a:gd name="connsiteY194" fmla="*/ 4006647 h 8346397"/>
              <a:gd name="connsiteX195" fmla="*/ 2860921 w 4198374"/>
              <a:gd name="connsiteY195" fmla="*/ 4075703 h 8346397"/>
              <a:gd name="connsiteX196" fmla="*/ 2946646 w 4198374"/>
              <a:gd name="connsiteY196" fmla="*/ 4130472 h 8346397"/>
              <a:gd name="connsiteX197" fmla="*/ 2999033 w 4198374"/>
              <a:gd name="connsiteY197" fmla="*/ 4163809 h 8346397"/>
              <a:gd name="connsiteX198" fmla="*/ 2870446 w 4198374"/>
              <a:gd name="connsiteY198" fmla="*/ 4256678 h 8346397"/>
              <a:gd name="connsiteX199" fmla="*/ 2868064 w 4198374"/>
              <a:gd name="connsiteY199" fmla="*/ 4311446 h 8346397"/>
              <a:gd name="connsiteX200" fmla="*/ 2970458 w 4198374"/>
              <a:gd name="connsiteY200" fmla="*/ 4428128 h 8346397"/>
              <a:gd name="connsiteX201" fmla="*/ 3065708 w 4198374"/>
              <a:gd name="connsiteY201" fmla="*/ 4490040 h 8346397"/>
              <a:gd name="connsiteX202" fmla="*/ 3096665 w 4198374"/>
              <a:gd name="connsiteY202" fmla="*/ 4528140 h 8346397"/>
              <a:gd name="connsiteX203" fmla="*/ 3082377 w 4198374"/>
              <a:gd name="connsiteY203" fmla="*/ 4609103 h 8346397"/>
              <a:gd name="connsiteX204" fmla="*/ 3077615 w 4198374"/>
              <a:gd name="connsiteY204" fmla="*/ 4692447 h 8346397"/>
              <a:gd name="connsiteX205" fmla="*/ 3034752 w 4198374"/>
              <a:gd name="connsiteY205" fmla="*/ 4701972 h 8346397"/>
              <a:gd name="connsiteX206" fmla="*/ 3008558 w 4198374"/>
              <a:gd name="connsiteY206" fmla="*/ 4718640 h 8346397"/>
              <a:gd name="connsiteX207" fmla="*/ 3053802 w 4198374"/>
              <a:gd name="connsiteY207" fmla="*/ 4795632 h 8346397"/>
              <a:gd name="connsiteX208" fmla="*/ 3037133 w 4198374"/>
              <a:gd name="connsiteY208" fmla="*/ 4868659 h 8346397"/>
              <a:gd name="connsiteX209" fmla="*/ 3020465 w 4198374"/>
              <a:gd name="connsiteY209" fmla="*/ 5004390 h 8346397"/>
              <a:gd name="connsiteX210" fmla="*/ 2982365 w 4198374"/>
              <a:gd name="connsiteY210" fmla="*/ 5044872 h 8346397"/>
              <a:gd name="connsiteX211" fmla="*/ 2965696 w 4198374"/>
              <a:gd name="connsiteY211" fmla="*/ 5166315 h 8346397"/>
              <a:gd name="connsiteX212" fmla="*/ 2937121 w 4198374"/>
              <a:gd name="connsiteY212" fmla="*/ 5285378 h 8346397"/>
              <a:gd name="connsiteX213" fmla="*/ 2989508 w 4198374"/>
              <a:gd name="connsiteY213" fmla="*/ 5302047 h 8346397"/>
              <a:gd name="connsiteX214" fmla="*/ 2987127 w 4198374"/>
              <a:gd name="connsiteY214" fmla="*/ 5347290 h 8346397"/>
              <a:gd name="connsiteX215" fmla="*/ 2984746 w 4198374"/>
              <a:gd name="connsiteY215" fmla="*/ 5402059 h 8346397"/>
              <a:gd name="connsiteX216" fmla="*/ 3041896 w 4198374"/>
              <a:gd name="connsiteY216" fmla="*/ 5471115 h 8346397"/>
              <a:gd name="connsiteX217" fmla="*/ 3089521 w 4198374"/>
              <a:gd name="connsiteY217" fmla="*/ 5597322 h 8346397"/>
              <a:gd name="connsiteX218" fmla="*/ 2996652 w 4198374"/>
              <a:gd name="connsiteY218" fmla="*/ 5887834 h 8346397"/>
              <a:gd name="connsiteX219" fmla="*/ 3018083 w 4198374"/>
              <a:gd name="connsiteY219" fmla="*/ 5942603 h 8346397"/>
              <a:gd name="connsiteX220" fmla="*/ 3044277 w 4198374"/>
              <a:gd name="connsiteY220" fmla="*/ 5994990 h 8346397"/>
              <a:gd name="connsiteX221" fmla="*/ 3049040 w 4198374"/>
              <a:gd name="connsiteY221" fmla="*/ 6099765 h 8346397"/>
              <a:gd name="connsiteX222" fmla="*/ 3028402 w 4198374"/>
              <a:gd name="connsiteY222" fmla="*/ 6195807 h 8346397"/>
              <a:gd name="connsiteX223" fmla="*/ 2956170 w 4198374"/>
              <a:gd name="connsiteY223" fmla="*/ 6259310 h 8346397"/>
              <a:gd name="connsiteX224" fmla="*/ 2920452 w 4198374"/>
              <a:gd name="connsiteY224" fmla="*/ 6240259 h 8346397"/>
              <a:gd name="connsiteX225" fmla="*/ 2849015 w 4198374"/>
              <a:gd name="connsiteY225" fmla="*/ 6252165 h 8346397"/>
              <a:gd name="connsiteX226" fmla="*/ 2713283 w 4198374"/>
              <a:gd name="connsiteY226" fmla="*/ 6364084 h 8346397"/>
              <a:gd name="connsiteX227" fmla="*/ 2606127 w 4198374"/>
              <a:gd name="connsiteY227" fmla="*/ 6349797 h 8346397"/>
              <a:gd name="connsiteX228" fmla="*/ 2575171 w 4198374"/>
              <a:gd name="connsiteY228" fmla="*/ 6378372 h 8346397"/>
              <a:gd name="connsiteX229" fmla="*/ 2508495 w 4198374"/>
              <a:gd name="connsiteY229" fmla="*/ 6423614 h 8346397"/>
              <a:gd name="connsiteX230" fmla="*/ 2391815 w 4198374"/>
              <a:gd name="connsiteY230" fmla="*/ 6411709 h 8346397"/>
              <a:gd name="connsiteX231" fmla="*/ 2368002 w 4198374"/>
              <a:gd name="connsiteY231" fmla="*/ 6528390 h 8346397"/>
              <a:gd name="connsiteX232" fmla="*/ 2363240 w 4198374"/>
              <a:gd name="connsiteY232" fmla="*/ 6564109 h 8346397"/>
              <a:gd name="connsiteX233" fmla="*/ 2339428 w 4198374"/>
              <a:gd name="connsiteY233" fmla="*/ 6583159 h 8346397"/>
              <a:gd name="connsiteX234" fmla="*/ 2141783 w 4198374"/>
              <a:gd name="connsiteY234" fmla="*/ 6535534 h 8346397"/>
              <a:gd name="connsiteX235" fmla="*/ 2103683 w 4198374"/>
              <a:gd name="connsiteY235" fmla="*/ 6587922 h 8346397"/>
              <a:gd name="connsiteX236" fmla="*/ 2072727 w 4198374"/>
              <a:gd name="connsiteY236" fmla="*/ 6683172 h 8346397"/>
              <a:gd name="connsiteX237" fmla="*/ 2039389 w 4198374"/>
              <a:gd name="connsiteY237" fmla="*/ 6747465 h 8346397"/>
              <a:gd name="connsiteX238" fmla="*/ 2051296 w 4198374"/>
              <a:gd name="connsiteY238" fmla="*/ 6809378 h 8346397"/>
              <a:gd name="connsiteX239" fmla="*/ 2184646 w 4198374"/>
              <a:gd name="connsiteY239" fmla="*/ 6921297 h 8346397"/>
              <a:gd name="connsiteX240" fmla="*/ 2253702 w 4198374"/>
              <a:gd name="connsiteY240" fmla="*/ 6954634 h 8346397"/>
              <a:gd name="connsiteX241" fmla="*/ 2237033 w 4198374"/>
              <a:gd name="connsiteY241" fmla="*/ 6978447 h 8346397"/>
              <a:gd name="connsiteX242" fmla="*/ 2201315 w 4198374"/>
              <a:gd name="connsiteY242" fmla="*/ 6997497 h 8346397"/>
              <a:gd name="connsiteX243" fmla="*/ 2234652 w 4198374"/>
              <a:gd name="connsiteY243" fmla="*/ 7073697 h 8346397"/>
              <a:gd name="connsiteX244" fmla="*/ 2203696 w 4198374"/>
              <a:gd name="connsiteY244" fmla="*/ 7095128 h 8346397"/>
              <a:gd name="connsiteX245" fmla="*/ 2098921 w 4198374"/>
              <a:gd name="connsiteY245" fmla="*/ 7033215 h 8346397"/>
              <a:gd name="connsiteX246" fmla="*/ 2056058 w 4198374"/>
              <a:gd name="connsiteY246" fmla="*/ 7059409 h 8346397"/>
              <a:gd name="connsiteX247" fmla="*/ 1996527 w 4198374"/>
              <a:gd name="connsiteY247" fmla="*/ 6957015 h 8346397"/>
              <a:gd name="connsiteX248" fmla="*/ 1879846 w 4198374"/>
              <a:gd name="connsiteY248" fmla="*/ 6983209 h 8346397"/>
              <a:gd name="connsiteX249" fmla="*/ 1815552 w 4198374"/>
              <a:gd name="connsiteY249" fmla="*/ 6987972 h 8346397"/>
              <a:gd name="connsiteX250" fmla="*/ 1765546 w 4198374"/>
              <a:gd name="connsiteY250" fmla="*/ 6983210 h 8346397"/>
              <a:gd name="connsiteX251" fmla="*/ 1708396 w 4198374"/>
              <a:gd name="connsiteY251" fmla="*/ 7028453 h 8346397"/>
              <a:gd name="connsiteX252" fmla="*/ 1529802 w 4198374"/>
              <a:gd name="connsiteY252" fmla="*/ 6987972 h 8346397"/>
              <a:gd name="connsiteX253" fmla="*/ 1553614 w 4198374"/>
              <a:gd name="connsiteY253" fmla="*/ 7114178 h 8346397"/>
              <a:gd name="connsiteX254" fmla="*/ 1477415 w 4198374"/>
              <a:gd name="connsiteY254" fmla="*/ 7159422 h 8346397"/>
              <a:gd name="connsiteX255" fmla="*/ 1415502 w 4198374"/>
              <a:gd name="connsiteY255" fmla="*/ 7226096 h 8346397"/>
              <a:gd name="connsiteX256" fmla="*/ 1265483 w 4198374"/>
              <a:gd name="connsiteY256" fmla="*/ 7218953 h 8346397"/>
              <a:gd name="connsiteX257" fmla="*/ 1213096 w 4198374"/>
              <a:gd name="connsiteY257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094409 w 4198374"/>
              <a:gd name="connsiteY8" fmla="*/ 6075951 h 8346397"/>
              <a:gd name="connsiteX9" fmla="*/ 4139653 w 4198374"/>
              <a:gd name="connsiteY9" fmla="*/ 6102145 h 8346397"/>
              <a:gd name="connsiteX10" fmla="*/ 4192041 w 4198374"/>
              <a:gd name="connsiteY10" fmla="*/ 6080713 h 8346397"/>
              <a:gd name="connsiteX11" fmla="*/ 4149178 w 4198374"/>
              <a:gd name="connsiteY11" fmla="*/ 5947363 h 8346397"/>
              <a:gd name="connsiteX12" fmla="*/ 4194421 w 4198374"/>
              <a:gd name="connsiteY12" fmla="*/ 5909263 h 8346397"/>
              <a:gd name="connsiteX13" fmla="*/ 4113459 w 4198374"/>
              <a:gd name="connsiteY13" fmla="*/ 5783057 h 8346397"/>
              <a:gd name="connsiteX14" fmla="*/ 4108696 w 4198374"/>
              <a:gd name="connsiteY14" fmla="*/ 5678282 h 8346397"/>
              <a:gd name="connsiteX15" fmla="*/ 4070597 w 4198374"/>
              <a:gd name="connsiteY15" fmla="*/ 5587795 h 8346397"/>
              <a:gd name="connsiteX16" fmla="*/ 4111077 w 4198374"/>
              <a:gd name="connsiteY16" fmla="*/ 5583032 h 8346397"/>
              <a:gd name="connsiteX17" fmla="*/ 4061071 w 4198374"/>
              <a:gd name="connsiteY17" fmla="*/ 5478257 h 8346397"/>
              <a:gd name="connsiteX18" fmla="*/ 4061071 w 4198374"/>
              <a:gd name="connsiteY18" fmla="*/ 5383007 h 8346397"/>
              <a:gd name="connsiteX19" fmla="*/ 4103934 w 4198374"/>
              <a:gd name="connsiteY19" fmla="*/ 5387770 h 8346397"/>
              <a:gd name="connsiteX20" fmla="*/ 4106315 w 4198374"/>
              <a:gd name="connsiteY20" fmla="*/ 5347288 h 8346397"/>
              <a:gd name="connsiteX21" fmla="*/ 4065833 w 4198374"/>
              <a:gd name="connsiteY21" fmla="*/ 5292520 h 8346397"/>
              <a:gd name="connsiteX22" fmla="*/ 4058690 w 4198374"/>
              <a:gd name="connsiteY22" fmla="*/ 5173457 h 8346397"/>
              <a:gd name="connsiteX23" fmla="*/ 3990428 w 4198374"/>
              <a:gd name="connsiteY23" fmla="*/ 5034550 h 8346397"/>
              <a:gd name="connsiteX24" fmla="*/ 3922959 w 4198374"/>
              <a:gd name="connsiteY24" fmla="*/ 4816270 h 8346397"/>
              <a:gd name="connsiteX25" fmla="*/ 3887241 w 4198374"/>
              <a:gd name="connsiteY25" fmla="*/ 4682920 h 8346397"/>
              <a:gd name="connsiteX26" fmla="*/ 3851522 w 4198374"/>
              <a:gd name="connsiteY26" fmla="*/ 4642438 h 8346397"/>
              <a:gd name="connsiteX27" fmla="*/ 3887241 w 4198374"/>
              <a:gd name="connsiteY27" fmla="*/ 4578145 h 8346397"/>
              <a:gd name="connsiteX28" fmla="*/ 3839615 w 4198374"/>
              <a:gd name="connsiteY28" fmla="*/ 4499563 h 8346397"/>
              <a:gd name="connsiteX29" fmla="*/ 3780084 w 4198374"/>
              <a:gd name="connsiteY29" fmla="*/ 4492420 h 8346397"/>
              <a:gd name="connsiteX30" fmla="*/ 3732459 w 4198374"/>
              <a:gd name="connsiteY30" fmla="*/ 4449557 h 8346397"/>
              <a:gd name="connsiteX31" fmla="*/ 3687216 w 4198374"/>
              <a:gd name="connsiteY31" fmla="*/ 4466226 h 8346397"/>
              <a:gd name="connsiteX32" fmla="*/ 3668166 w 4198374"/>
              <a:gd name="connsiteY32" fmla="*/ 4368595 h 8346397"/>
              <a:gd name="connsiteX33" fmla="*/ 3501478 w 4198374"/>
              <a:gd name="connsiteY33" fmla="*/ 4166188 h 8346397"/>
              <a:gd name="connsiteX34" fmla="*/ 3496716 w 4198374"/>
              <a:gd name="connsiteY34" fmla="*/ 4139995 h 8346397"/>
              <a:gd name="connsiteX35" fmla="*/ 3494334 w 4198374"/>
              <a:gd name="connsiteY35" fmla="*/ 4113801 h 8346397"/>
              <a:gd name="connsiteX36" fmla="*/ 3544341 w 4198374"/>
              <a:gd name="connsiteY36" fmla="*/ 4101895 h 8346397"/>
              <a:gd name="connsiteX37" fmla="*/ 3553866 w 4198374"/>
              <a:gd name="connsiteY37" fmla="*/ 4075701 h 8346397"/>
              <a:gd name="connsiteX38" fmla="*/ 3515766 w 4198374"/>
              <a:gd name="connsiteY38" fmla="*/ 4056651 h 8346397"/>
              <a:gd name="connsiteX39" fmla="*/ 3465759 w 4198374"/>
              <a:gd name="connsiteY39" fmla="*/ 4049507 h 8346397"/>
              <a:gd name="connsiteX40" fmla="*/ 3432422 w 4198374"/>
              <a:gd name="connsiteY40" fmla="*/ 4109038 h 8346397"/>
              <a:gd name="connsiteX41" fmla="*/ 3413372 w 4198374"/>
              <a:gd name="connsiteY41" fmla="*/ 4082845 h 8346397"/>
              <a:gd name="connsiteX42" fmla="*/ 3415752 w 4198374"/>
              <a:gd name="connsiteY42" fmla="*/ 4042363 h 8346397"/>
              <a:gd name="connsiteX43" fmla="*/ 3349078 w 4198374"/>
              <a:gd name="connsiteY43" fmla="*/ 4018551 h 8346397"/>
              <a:gd name="connsiteX44" fmla="*/ 3382416 w 4198374"/>
              <a:gd name="connsiteY44" fmla="*/ 3985213 h 8346397"/>
              <a:gd name="connsiteX45" fmla="*/ 3346697 w 4198374"/>
              <a:gd name="connsiteY45" fmla="*/ 3961401 h 8346397"/>
              <a:gd name="connsiteX46" fmla="*/ 3291928 w 4198374"/>
              <a:gd name="connsiteY46" fmla="*/ 3959020 h 8346397"/>
              <a:gd name="connsiteX47" fmla="*/ 3263352 w 4198374"/>
              <a:gd name="connsiteY47" fmla="*/ 3978070 h 8346397"/>
              <a:gd name="connsiteX48" fmla="*/ 3215727 w 4198374"/>
              <a:gd name="connsiteY48" fmla="*/ 3963782 h 8346397"/>
              <a:gd name="connsiteX49" fmla="*/ 3227633 w 4198374"/>
              <a:gd name="connsiteY49" fmla="*/ 3937588 h 8346397"/>
              <a:gd name="connsiteX50" fmla="*/ 3275259 w 4198374"/>
              <a:gd name="connsiteY50" fmla="*/ 3913776 h 8346397"/>
              <a:gd name="connsiteX51" fmla="*/ 3127621 w 4198374"/>
              <a:gd name="connsiteY51" fmla="*/ 3851863 h 8346397"/>
              <a:gd name="connsiteX52" fmla="*/ 2996652 w 4198374"/>
              <a:gd name="connsiteY52" fmla="*/ 3739945 h 8346397"/>
              <a:gd name="connsiteX53" fmla="*/ 2591839 w 4198374"/>
              <a:gd name="connsiteY53" fmla="*/ 3354183 h 8346397"/>
              <a:gd name="connsiteX54" fmla="*/ 2468015 w 4198374"/>
              <a:gd name="connsiteY54" fmla="*/ 3049382 h 8346397"/>
              <a:gd name="connsiteX55" fmla="*/ 2432296 w 4198374"/>
              <a:gd name="connsiteY55" fmla="*/ 2961276 h 8346397"/>
              <a:gd name="connsiteX56" fmla="*/ 2387052 w 4198374"/>
              <a:gd name="connsiteY56" fmla="*/ 2954132 h 8346397"/>
              <a:gd name="connsiteX57" fmla="*/ 2365621 w 4198374"/>
              <a:gd name="connsiteY57" fmla="*/ 2958895 h 8346397"/>
              <a:gd name="connsiteX58" fmla="*/ 2315615 w 4198374"/>
              <a:gd name="connsiteY58" fmla="*/ 2896982 h 8346397"/>
              <a:gd name="connsiteX59" fmla="*/ 2234652 w 4198374"/>
              <a:gd name="connsiteY59" fmla="*/ 2880313 h 8346397"/>
              <a:gd name="connsiteX60" fmla="*/ 2182265 w 4198374"/>
              <a:gd name="connsiteY60" fmla="*/ 2811257 h 8346397"/>
              <a:gd name="connsiteX61" fmla="*/ 2115590 w 4198374"/>
              <a:gd name="connsiteY61" fmla="*/ 2727913 h 8346397"/>
              <a:gd name="connsiteX62" fmla="*/ 2091777 w 4198374"/>
              <a:gd name="connsiteY62" fmla="*/ 2670763 h 8346397"/>
              <a:gd name="connsiteX63" fmla="*/ 2006845 w 4198374"/>
              <a:gd name="connsiteY63" fmla="*/ 2527095 h 8346397"/>
              <a:gd name="connsiteX64" fmla="*/ 1953665 w 4198374"/>
              <a:gd name="connsiteY64" fmla="*/ 2451688 h 8346397"/>
              <a:gd name="connsiteX65" fmla="*/ 2006052 w 4198374"/>
              <a:gd name="connsiteY65" fmla="*/ 2337388 h 8346397"/>
              <a:gd name="connsiteX66" fmla="*/ 2072727 w 4198374"/>
              <a:gd name="connsiteY66" fmla="*/ 2256426 h 8346397"/>
              <a:gd name="connsiteX67" fmla="*/ 2056058 w 4198374"/>
              <a:gd name="connsiteY67" fmla="*/ 2223088 h 8346397"/>
              <a:gd name="connsiteX68" fmla="*/ 2067965 w 4198374"/>
              <a:gd name="connsiteY68" fmla="*/ 2130220 h 8346397"/>
              <a:gd name="connsiteX69" fmla="*/ 2137021 w 4198374"/>
              <a:gd name="connsiteY69" fmla="*/ 1992107 h 8346397"/>
              <a:gd name="connsiteX70" fmla="*/ 2165596 w 4198374"/>
              <a:gd name="connsiteY70" fmla="*/ 1944482 h 8346397"/>
              <a:gd name="connsiteX71" fmla="*/ 2203696 w 4198374"/>
              <a:gd name="connsiteY71" fmla="*/ 1937338 h 8346397"/>
              <a:gd name="connsiteX72" fmla="*/ 2198933 w 4198374"/>
              <a:gd name="connsiteY72" fmla="*/ 1906382 h 8346397"/>
              <a:gd name="connsiteX73" fmla="*/ 2406102 w 4198374"/>
              <a:gd name="connsiteY73" fmla="*/ 1782557 h 8346397"/>
              <a:gd name="connsiteX74" fmla="*/ 2494208 w 4198374"/>
              <a:gd name="connsiteY74" fmla="*/ 1715882 h 8346397"/>
              <a:gd name="connsiteX75" fmla="*/ 2513258 w 4198374"/>
              <a:gd name="connsiteY75" fmla="*/ 1630157 h 8346397"/>
              <a:gd name="connsiteX76" fmla="*/ 2522784 w 4198374"/>
              <a:gd name="connsiteY76" fmla="*/ 1584913 h 8346397"/>
              <a:gd name="connsiteX77" fmla="*/ 2577552 w 4198374"/>
              <a:gd name="connsiteY77" fmla="*/ 1527763 h 8346397"/>
              <a:gd name="connsiteX78" fmla="*/ 2606127 w 4198374"/>
              <a:gd name="connsiteY78" fmla="*/ 1499188 h 8346397"/>
              <a:gd name="connsiteX79" fmla="*/ 2634702 w 4198374"/>
              <a:gd name="connsiteY79" fmla="*/ 1492045 h 8346397"/>
              <a:gd name="connsiteX80" fmla="*/ 2672802 w 4198374"/>
              <a:gd name="connsiteY80" fmla="*/ 1368220 h 8346397"/>
              <a:gd name="connsiteX81" fmla="*/ 2806153 w 4198374"/>
              <a:gd name="connsiteY81" fmla="*/ 1334883 h 8346397"/>
              <a:gd name="connsiteX82" fmla="*/ 2944265 w 4198374"/>
              <a:gd name="connsiteY82" fmla="*/ 1325357 h 8346397"/>
              <a:gd name="connsiteX83" fmla="*/ 2968077 w 4198374"/>
              <a:gd name="connsiteY83" fmla="*/ 1206295 h 8346397"/>
              <a:gd name="connsiteX84" fmla="*/ 3049040 w 4198374"/>
              <a:gd name="connsiteY84" fmla="*/ 1169783 h 8346397"/>
              <a:gd name="connsiteX85" fmla="*/ 3153814 w 4198374"/>
              <a:gd name="connsiteY85" fmla="*/ 1125332 h 8346397"/>
              <a:gd name="connsiteX86" fmla="*/ 3225252 w 4198374"/>
              <a:gd name="connsiteY86" fmla="*/ 1049132 h 8346397"/>
              <a:gd name="connsiteX87" fmla="*/ 3310977 w 4198374"/>
              <a:gd name="connsiteY87" fmla="*/ 996745 h 8346397"/>
              <a:gd name="connsiteX88" fmla="*/ 3056977 w 4198374"/>
              <a:gd name="connsiteY88" fmla="*/ 982457 h 8346397"/>
              <a:gd name="connsiteX89" fmla="*/ 2958552 w 4198374"/>
              <a:gd name="connsiteY89" fmla="*/ 976107 h 8346397"/>
              <a:gd name="connsiteX90" fmla="*/ 2926802 w 4198374"/>
              <a:gd name="connsiteY90" fmla="*/ 906257 h 8346397"/>
              <a:gd name="connsiteX91" fmla="*/ 2866477 w 4198374"/>
              <a:gd name="connsiteY91" fmla="*/ 893559 h 8346397"/>
              <a:gd name="connsiteX92" fmla="*/ 2799802 w 4198374"/>
              <a:gd name="connsiteY92" fmla="*/ 874507 h 8346397"/>
              <a:gd name="connsiteX93" fmla="*/ 2761702 w 4198374"/>
              <a:gd name="connsiteY93" fmla="*/ 807832 h 8346397"/>
              <a:gd name="connsiteX94" fmla="*/ 2609302 w 4198374"/>
              <a:gd name="connsiteY94" fmla="*/ 760207 h 8346397"/>
              <a:gd name="connsiteX95" fmla="*/ 2580727 w 4198374"/>
              <a:gd name="connsiteY95" fmla="*/ 604632 h 8346397"/>
              <a:gd name="connsiteX96" fmla="*/ 2526752 w 4198374"/>
              <a:gd name="connsiteY96" fmla="*/ 531609 h 8346397"/>
              <a:gd name="connsiteX97" fmla="*/ 2596602 w 4198374"/>
              <a:gd name="connsiteY97" fmla="*/ 407782 h 8346397"/>
              <a:gd name="connsiteX98" fmla="*/ 2629939 w 4198374"/>
              <a:gd name="connsiteY98" fmla="*/ 310947 h 8346397"/>
              <a:gd name="connsiteX99" fmla="*/ 2517227 w 4198374"/>
              <a:gd name="connsiteY99" fmla="*/ 239507 h 8346397"/>
              <a:gd name="connsiteX100" fmla="*/ 2402927 w 4198374"/>
              <a:gd name="connsiteY100" fmla="*/ 271257 h 8346397"/>
              <a:gd name="connsiteX101" fmla="*/ 2275927 w 4198374"/>
              <a:gd name="connsiteY101" fmla="*/ 198232 h 8346397"/>
              <a:gd name="connsiteX102" fmla="*/ 2133052 w 4198374"/>
              <a:gd name="connsiteY102" fmla="*/ 233157 h 8346397"/>
              <a:gd name="connsiteX103" fmla="*/ 1913977 w 4198374"/>
              <a:gd name="connsiteY103" fmla="*/ 36309 h 8346397"/>
              <a:gd name="connsiteX104" fmla="*/ 1777452 w 4198374"/>
              <a:gd name="connsiteY104" fmla="*/ 13289 h 8346397"/>
              <a:gd name="connsiteX105" fmla="*/ 1703633 w 4198374"/>
              <a:gd name="connsiteY105" fmla="*/ 41864 h 8346397"/>
              <a:gd name="connsiteX106" fmla="*/ 1615527 w 4198374"/>
              <a:gd name="connsiteY106" fmla="*/ 75203 h 8346397"/>
              <a:gd name="connsiteX107" fmla="*/ 1515515 w 4198374"/>
              <a:gd name="connsiteY107" fmla="*/ 129971 h 8346397"/>
              <a:gd name="connsiteX108" fmla="*/ 1525040 w 4198374"/>
              <a:gd name="connsiteY108" fmla="*/ 194264 h 8346397"/>
              <a:gd name="connsiteX109" fmla="*/ 1505990 w 4198374"/>
              <a:gd name="connsiteY109" fmla="*/ 251415 h 8346397"/>
              <a:gd name="connsiteX110" fmla="*/ 1413121 w 4198374"/>
              <a:gd name="connsiteY110" fmla="*/ 270464 h 8346397"/>
              <a:gd name="connsiteX111" fmla="*/ 1339302 w 4198374"/>
              <a:gd name="connsiteY111" fmla="*/ 306184 h 8346397"/>
              <a:gd name="connsiteX112" fmla="*/ 1260721 w 4198374"/>
              <a:gd name="connsiteY112" fmla="*/ 346665 h 8346397"/>
              <a:gd name="connsiteX113" fmla="*/ 1191665 w 4198374"/>
              <a:gd name="connsiteY113" fmla="*/ 272847 h 8346397"/>
              <a:gd name="connsiteX114" fmla="*/ 1082127 w 4198374"/>
              <a:gd name="connsiteY114" fmla="*/ 353809 h 8346397"/>
              <a:gd name="connsiteX115" fmla="*/ 1020215 w 4198374"/>
              <a:gd name="connsiteY115" fmla="*/ 420484 h 8346397"/>
              <a:gd name="connsiteX116" fmla="*/ 858290 w 4198374"/>
              <a:gd name="connsiteY116" fmla="*/ 301422 h 8346397"/>
              <a:gd name="connsiteX117" fmla="*/ 796377 w 4198374"/>
              <a:gd name="connsiteY117" fmla="*/ 406196 h 8346397"/>
              <a:gd name="connsiteX118" fmla="*/ 755896 w 4198374"/>
              <a:gd name="connsiteY118" fmla="*/ 341903 h 8346397"/>
              <a:gd name="connsiteX119" fmla="*/ 689221 w 4198374"/>
              <a:gd name="connsiteY119" fmla="*/ 270465 h 8346397"/>
              <a:gd name="connsiteX120" fmla="*/ 667790 w 4198374"/>
              <a:gd name="connsiteY120" fmla="*/ 313328 h 8346397"/>
              <a:gd name="connsiteX121" fmla="*/ 620165 w 4198374"/>
              <a:gd name="connsiteY121" fmla="*/ 382384 h 8346397"/>
              <a:gd name="connsiteX122" fmla="*/ 589208 w 4198374"/>
              <a:gd name="connsiteY122" fmla="*/ 396672 h 8346397"/>
              <a:gd name="connsiteX123" fmla="*/ 498721 w 4198374"/>
              <a:gd name="connsiteY123" fmla="*/ 482397 h 8346397"/>
              <a:gd name="connsiteX124" fmla="*/ 396327 w 4198374"/>
              <a:gd name="connsiteY124" fmla="*/ 380003 h 8346397"/>
              <a:gd name="connsiteX125" fmla="*/ 243927 w 4198374"/>
              <a:gd name="connsiteY125" fmla="*/ 294278 h 8346397"/>
              <a:gd name="connsiteX126" fmla="*/ 174871 w 4198374"/>
              <a:gd name="connsiteY126" fmla="*/ 327615 h 8346397"/>
              <a:gd name="connsiteX127" fmla="*/ 127246 w 4198374"/>
              <a:gd name="connsiteY127" fmla="*/ 410959 h 8346397"/>
              <a:gd name="connsiteX128" fmla="*/ 43902 w 4198374"/>
              <a:gd name="connsiteY128" fmla="*/ 472872 h 8346397"/>
              <a:gd name="connsiteX129" fmla="*/ 8183 w 4198374"/>
              <a:gd name="connsiteY129" fmla="*/ 484778 h 8346397"/>
              <a:gd name="connsiteX130" fmla="*/ 198683 w 4198374"/>
              <a:gd name="connsiteY130" fmla="*/ 689565 h 8346397"/>
              <a:gd name="connsiteX131" fmla="*/ 265359 w 4198374"/>
              <a:gd name="connsiteY131" fmla="*/ 706234 h 8346397"/>
              <a:gd name="connsiteX132" fmla="*/ 298697 w 4198374"/>
              <a:gd name="connsiteY132" fmla="*/ 730047 h 8346397"/>
              <a:gd name="connsiteX133" fmla="*/ 296315 w 4198374"/>
              <a:gd name="connsiteY133" fmla="*/ 901496 h 8346397"/>
              <a:gd name="connsiteX134" fmla="*/ 362990 w 4198374"/>
              <a:gd name="connsiteY134" fmla="*/ 906259 h 8346397"/>
              <a:gd name="connsiteX135" fmla="*/ 401090 w 4198374"/>
              <a:gd name="connsiteY135" fmla="*/ 856253 h 8346397"/>
              <a:gd name="connsiteX136" fmla="*/ 482052 w 4198374"/>
              <a:gd name="connsiteY136" fmla="*/ 894353 h 8346397"/>
              <a:gd name="connsiteX137" fmla="*/ 420140 w 4198374"/>
              <a:gd name="connsiteY137" fmla="*/ 1039609 h 8346397"/>
              <a:gd name="connsiteX138" fmla="*/ 434427 w 4198374"/>
              <a:gd name="connsiteY138" fmla="*/ 1087234 h 8346397"/>
              <a:gd name="connsiteX139" fmla="*/ 379658 w 4198374"/>
              <a:gd name="connsiteY139" fmla="*/ 1139622 h 8346397"/>
              <a:gd name="connsiteX140" fmla="*/ 415377 w 4198374"/>
              <a:gd name="connsiteY140" fmla="*/ 1168196 h 8346397"/>
              <a:gd name="connsiteX141" fmla="*/ 486815 w 4198374"/>
              <a:gd name="connsiteY141" fmla="*/ 1256303 h 8346397"/>
              <a:gd name="connsiteX142" fmla="*/ 527296 w 4198374"/>
              <a:gd name="connsiteY142" fmla="*/ 1344409 h 8346397"/>
              <a:gd name="connsiteX143" fmla="*/ 636833 w 4198374"/>
              <a:gd name="connsiteY143" fmla="*/ 1396797 h 8346397"/>
              <a:gd name="connsiteX144" fmla="*/ 746371 w 4198374"/>
              <a:gd name="connsiteY144" fmla="*/ 1420609 h 8346397"/>
              <a:gd name="connsiteX145" fmla="*/ 829715 w 4198374"/>
              <a:gd name="connsiteY145" fmla="*/ 1468234 h 8346397"/>
              <a:gd name="connsiteX146" fmla="*/ 913058 w 4198374"/>
              <a:gd name="connsiteY146" fmla="*/ 1442040 h 8346397"/>
              <a:gd name="connsiteX147" fmla="*/ 994021 w 4198374"/>
              <a:gd name="connsiteY147" fmla="*/ 1368222 h 8346397"/>
              <a:gd name="connsiteX148" fmla="*/ 1103558 w 4198374"/>
              <a:gd name="connsiteY148" fmla="*/ 1351553 h 8346397"/>
              <a:gd name="connsiteX149" fmla="*/ 1170233 w 4198374"/>
              <a:gd name="connsiteY149" fmla="*/ 1356315 h 8346397"/>
              <a:gd name="connsiteX150" fmla="*/ 1329777 w 4198374"/>
              <a:gd name="connsiteY150" fmla="*/ 1465853 h 8346397"/>
              <a:gd name="connsiteX151" fmla="*/ 1389308 w 4198374"/>
              <a:gd name="connsiteY151" fmla="*/ 1494428 h 8346397"/>
              <a:gd name="connsiteX152" fmla="*/ 1260721 w 4198374"/>
              <a:gd name="connsiteY152" fmla="*/ 1596822 h 8346397"/>
              <a:gd name="connsiteX153" fmla="*/ 1263102 w 4198374"/>
              <a:gd name="connsiteY153" fmla="*/ 1661115 h 8346397"/>
              <a:gd name="connsiteX154" fmla="*/ 1425027 w 4198374"/>
              <a:gd name="connsiteY154" fmla="*/ 1613490 h 8346397"/>
              <a:gd name="connsiteX155" fmla="*/ 1386927 w 4198374"/>
              <a:gd name="connsiteY155" fmla="*/ 1677784 h 8346397"/>
              <a:gd name="connsiteX156" fmla="*/ 1405977 w 4198374"/>
              <a:gd name="connsiteY156" fmla="*/ 1751603 h 8346397"/>
              <a:gd name="connsiteX157" fmla="*/ 1517896 w 4198374"/>
              <a:gd name="connsiteY157" fmla="*/ 1787322 h 8346397"/>
              <a:gd name="connsiteX158" fmla="*/ 1591715 w 4198374"/>
              <a:gd name="connsiteY158" fmla="*/ 1803990 h 8346397"/>
              <a:gd name="connsiteX159" fmla="*/ 1501227 w 4198374"/>
              <a:gd name="connsiteY159" fmla="*/ 1934959 h 8346397"/>
              <a:gd name="connsiteX160" fmla="*/ 1494083 w 4198374"/>
              <a:gd name="connsiteY160" fmla="*/ 1984965 h 8346397"/>
              <a:gd name="connsiteX161" fmla="*/ 1422646 w 4198374"/>
              <a:gd name="connsiteY161" fmla="*/ 2020684 h 8346397"/>
              <a:gd name="connsiteX162" fmla="*/ 1391690 w 4198374"/>
              <a:gd name="connsiteY162" fmla="*/ 2082597 h 8346397"/>
              <a:gd name="connsiteX163" fmla="*/ 1260721 w 4198374"/>
              <a:gd name="connsiteY163" fmla="*/ 2056403 h 8346397"/>
              <a:gd name="connsiteX164" fmla="*/ 1139277 w 4198374"/>
              <a:gd name="connsiteY164" fmla="*/ 2056402 h 8346397"/>
              <a:gd name="connsiteX165" fmla="*/ 1072602 w 4198374"/>
              <a:gd name="connsiteY165" fmla="*/ 2084978 h 8346397"/>
              <a:gd name="connsiteX166" fmla="*/ 1065458 w 4198374"/>
              <a:gd name="connsiteY166" fmla="*/ 2184990 h 8346397"/>
              <a:gd name="connsiteX167" fmla="*/ 977352 w 4198374"/>
              <a:gd name="connsiteY167" fmla="*/ 2273097 h 8346397"/>
              <a:gd name="connsiteX168" fmla="*/ 1120227 w 4198374"/>
              <a:gd name="connsiteY168" fmla="*/ 2335009 h 8346397"/>
              <a:gd name="connsiteX169" fmla="*/ 1170234 w 4198374"/>
              <a:gd name="connsiteY169" fmla="*/ 2370727 h 8346397"/>
              <a:gd name="connsiteX170" fmla="*/ 1222621 w 4198374"/>
              <a:gd name="connsiteY170" fmla="*/ 2387397 h 8346397"/>
              <a:gd name="connsiteX171" fmla="*/ 1272627 w 4198374"/>
              <a:gd name="connsiteY171" fmla="*/ 2437403 h 8346397"/>
              <a:gd name="connsiteX172" fmla="*/ 1329777 w 4198374"/>
              <a:gd name="connsiteY172" fmla="*/ 2458834 h 8346397"/>
              <a:gd name="connsiteX173" fmla="*/ 1422646 w 4198374"/>
              <a:gd name="connsiteY173" fmla="*/ 2535034 h 8346397"/>
              <a:gd name="connsiteX174" fmla="*/ 1508371 w 4198374"/>
              <a:gd name="connsiteY174" fmla="*/ 2568373 h 8346397"/>
              <a:gd name="connsiteX175" fmla="*/ 1641721 w 4198374"/>
              <a:gd name="connsiteY175" fmla="*/ 2716009 h 8346397"/>
              <a:gd name="connsiteX176" fmla="*/ 1725065 w 4198374"/>
              <a:gd name="connsiteY176" fmla="*/ 2870790 h 8346397"/>
              <a:gd name="connsiteX177" fmla="*/ 1850477 w 4198374"/>
              <a:gd name="connsiteY177" fmla="*/ 2931907 h 8346397"/>
              <a:gd name="connsiteX178" fmla="*/ 1896514 w 4198374"/>
              <a:gd name="connsiteY178" fmla="*/ 2977947 h 8346397"/>
              <a:gd name="connsiteX179" fmla="*/ 1927471 w 4198374"/>
              <a:gd name="connsiteY179" fmla="*/ 3082722 h 8346397"/>
              <a:gd name="connsiteX180" fmla="*/ 1989383 w 4198374"/>
              <a:gd name="connsiteY180" fmla="*/ 3185115 h 8346397"/>
              <a:gd name="connsiteX181" fmla="*/ 2051296 w 4198374"/>
              <a:gd name="connsiteY181" fmla="*/ 3223215 h 8346397"/>
              <a:gd name="connsiteX182" fmla="*/ 2182265 w 4198374"/>
              <a:gd name="connsiteY182" fmla="*/ 3370853 h 8346397"/>
              <a:gd name="connsiteX183" fmla="*/ 2325139 w 4198374"/>
              <a:gd name="connsiteY183" fmla="*/ 3447053 h 8346397"/>
              <a:gd name="connsiteX184" fmla="*/ 2384671 w 4198374"/>
              <a:gd name="connsiteY184" fmla="*/ 3532778 h 8346397"/>
              <a:gd name="connsiteX185" fmla="*/ 2432296 w 4198374"/>
              <a:gd name="connsiteY185" fmla="*/ 3599453 h 8346397"/>
              <a:gd name="connsiteX186" fmla="*/ 2479921 w 4198374"/>
              <a:gd name="connsiteY186" fmla="*/ 3589929 h 8346397"/>
              <a:gd name="connsiteX187" fmla="*/ 2484683 w 4198374"/>
              <a:gd name="connsiteY187" fmla="*/ 3742328 h 8346397"/>
              <a:gd name="connsiteX188" fmla="*/ 2537071 w 4198374"/>
              <a:gd name="connsiteY188" fmla="*/ 3835197 h 8346397"/>
              <a:gd name="connsiteX189" fmla="*/ 2529927 w 4198374"/>
              <a:gd name="connsiteY189" fmla="*/ 3873297 h 8346397"/>
              <a:gd name="connsiteX190" fmla="*/ 2598983 w 4198374"/>
              <a:gd name="connsiteY190" fmla="*/ 3909015 h 8346397"/>
              <a:gd name="connsiteX191" fmla="*/ 2656133 w 4198374"/>
              <a:gd name="connsiteY191" fmla="*/ 3854247 h 8346397"/>
              <a:gd name="connsiteX192" fmla="*/ 2689471 w 4198374"/>
              <a:gd name="connsiteY192" fmla="*/ 3937590 h 8346397"/>
              <a:gd name="connsiteX193" fmla="*/ 2734715 w 4198374"/>
              <a:gd name="connsiteY193" fmla="*/ 3982834 h 8346397"/>
              <a:gd name="connsiteX194" fmla="*/ 2808533 w 4198374"/>
              <a:gd name="connsiteY194" fmla="*/ 4006647 h 8346397"/>
              <a:gd name="connsiteX195" fmla="*/ 2860921 w 4198374"/>
              <a:gd name="connsiteY195" fmla="*/ 4075703 h 8346397"/>
              <a:gd name="connsiteX196" fmla="*/ 2946646 w 4198374"/>
              <a:gd name="connsiteY196" fmla="*/ 4130472 h 8346397"/>
              <a:gd name="connsiteX197" fmla="*/ 2999033 w 4198374"/>
              <a:gd name="connsiteY197" fmla="*/ 4163809 h 8346397"/>
              <a:gd name="connsiteX198" fmla="*/ 2870446 w 4198374"/>
              <a:gd name="connsiteY198" fmla="*/ 4256678 h 8346397"/>
              <a:gd name="connsiteX199" fmla="*/ 2868064 w 4198374"/>
              <a:gd name="connsiteY199" fmla="*/ 4311446 h 8346397"/>
              <a:gd name="connsiteX200" fmla="*/ 2970458 w 4198374"/>
              <a:gd name="connsiteY200" fmla="*/ 4428128 h 8346397"/>
              <a:gd name="connsiteX201" fmla="*/ 3065708 w 4198374"/>
              <a:gd name="connsiteY201" fmla="*/ 4490040 h 8346397"/>
              <a:gd name="connsiteX202" fmla="*/ 3096665 w 4198374"/>
              <a:gd name="connsiteY202" fmla="*/ 4528140 h 8346397"/>
              <a:gd name="connsiteX203" fmla="*/ 3082377 w 4198374"/>
              <a:gd name="connsiteY203" fmla="*/ 4609103 h 8346397"/>
              <a:gd name="connsiteX204" fmla="*/ 3077615 w 4198374"/>
              <a:gd name="connsiteY204" fmla="*/ 4692447 h 8346397"/>
              <a:gd name="connsiteX205" fmla="*/ 3034752 w 4198374"/>
              <a:gd name="connsiteY205" fmla="*/ 4701972 h 8346397"/>
              <a:gd name="connsiteX206" fmla="*/ 3008558 w 4198374"/>
              <a:gd name="connsiteY206" fmla="*/ 4718640 h 8346397"/>
              <a:gd name="connsiteX207" fmla="*/ 3053802 w 4198374"/>
              <a:gd name="connsiteY207" fmla="*/ 4795632 h 8346397"/>
              <a:gd name="connsiteX208" fmla="*/ 3037133 w 4198374"/>
              <a:gd name="connsiteY208" fmla="*/ 4868659 h 8346397"/>
              <a:gd name="connsiteX209" fmla="*/ 3020465 w 4198374"/>
              <a:gd name="connsiteY209" fmla="*/ 5004390 h 8346397"/>
              <a:gd name="connsiteX210" fmla="*/ 2982365 w 4198374"/>
              <a:gd name="connsiteY210" fmla="*/ 5044872 h 8346397"/>
              <a:gd name="connsiteX211" fmla="*/ 2965696 w 4198374"/>
              <a:gd name="connsiteY211" fmla="*/ 5166315 h 8346397"/>
              <a:gd name="connsiteX212" fmla="*/ 2937121 w 4198374"/>
              <a:gd name="connsiteY212" fmla="*/ 5285378 h 8346397"/>
              <a:gd name="connsiteX213" fmla="*/ 2989508 w 4198374"/>
              <a:gd name="connsiteY213" fmla="*/ 5302047 h 8346397"/>
              <a:gd name="connsiteX214" fmla="*/ 2987127 w 4198374"/>
              <a:gd name="connsiteY214" fmla="*/ 5347290 h 8346397"/>
              <a:gd name="connsiteX215" fmla="*/ 2984746 w 4198374"/>
              <a:gd name="connsiteY215" fmla="*/ 5402059 h 8346397"/>
              <a:gd name="connsiteX216" fmla="*/ 3041896 w 4198374"/>
              <a:gd name="connsiteY216" fmla="*/ 5471115 h 8346397"/>
              <a:gd name="connsiteX217" fmla="*/ 3089521 w 4198374"/>
              <a:gd name="connsiteY217" fmla="*/ 5597322 h 8346397"/>
              <a:gd name="connsiteX218" fmla="*/ 2996652 w 4198374"/>
              <a:gd name="connsiteY218" fmla="*/ 5887834 h 8346397"/>
              <a:gd name="connsiteX219" fmla="*/ 3018083 w 4198374"/>
              <a:gd name="connsiteY219" fmla="*/ 5942603 h 8346397"/>
              <a:gd name="connsiteX220" fmla="*/ 3044277 w 4198374"/>
              <a:gd name="connsiteY220" fmla="*/ 5994990 h 8346397"/>
              <a:gd name="connsiteX221" fmla="*/ 3049040 w 4198374"/>
              <a:gd name="connsiteY221" fmla="*/ 6099765 h 8346397"/>
              <a:gd name="connsiteX222" fmla="*/ 3028402 w 4198374"/>
              <a:gd name="connsiteY222" fmla="*/ 6195807 h 8346397"/>
              <a:gd name="connsiteX223" fmla="*/ 2956170 w 4198374"/>
              <a:gd name="connsiteY223" fmla="*/ 6259310 h 8346397"/>
              <a:gd name="connsiteX224" fmla="*/ 2920452 w 4198374"/>
              <a:gd name="connsiteY224" fmla="*/ 6240259 h 8346397"/>
              <a:gd name="connsiteX225" fmla="*/ 2849015 w 4198374"/>
              <a:gd name="connsiteY225" fmla="*/ 6252165 h 8346397"/>
              <a:gd name="connsiteX226" fmla="*/ 2713283 w 4198374"/>
              <a:gd name="connsiteY226" fmla="*/ 6364084 h 8346397"/>
              <a:gd name="connsiteX227" fmla="*/ 2606127 w 4198374"/>
              <a:gd name="connsiteY227" fmla="*/ 6349797 h 8346397"/>
              <a:gd name="connsiteX228" fmla="*/ 2575171 w 4198374"/>
              <a:gd name="connsiteY228" fmla="*/ 6378372 h 8346397"/>
              <a:gd name="connsiteX229" fmla="*/ 2508495 w 4198374"/>
              <a:gd name="connsiteY229" fmla="*/ 6423614 h 8346397"/>
              <a:gd name="connsiteX230" fmla="*/ 2391815 w 4198374"/>
              <a:gd name="connsiteY230" fmla="*/ 6411709 h 8346397"/>
              <a:gd name="connsiteX231" fmla="*/ 2368002 w 4198374"/>
              <a:gd name="connsiteY231" fmla="*/ 6528390 h 8346397"/>
              <a:gd name="connsiteX232" fmla="*/ 2363240 w 4198374"/>
              <a:gd name="connsiteY232" fmla="*/ 6564109 h 8346397"/>
              <a:gd name="connsiteX233" fmla="*/ 2339428 w 4198374"/>
              <a:gd name="connsiteY233" fmla="*/ 6583159 h 8346397"/>
              <a:gd name="connsiteX234" fmla="*/ 2141783 w 4198374"/>
              <a:gd name="connsiteY234" fmla="*/ 6535534 h 8346397"/>
              <a:gd name="connsiteX235" fmla="*/ 2103683 w 4198374"/>
              <a:gd name="connsiteY235" fmla="*/ 6587922 h 8346397"/>
              <a:gd name="connsiteX236" fmla="*/ 2072727 w 4198374"/>
              <a:gd name="connsiteY236" fmla="*/ 6683172 h 8346397"/>
              <a:gd name="connsiteX237" fmla="*/ 2039389 w 4198374"/>
              <a:gd name="connsiteY237" fmla="*/ 6747465 h 8346397"/>
              <a:gd name="connsiteX238" fmla="*/ 2051296 w 4198374"/>
              <a:gd name="connsiteY238" fmla="*/ 6809378 h 8346397"/>
              <a:gd name="connsiteX239" fmla="*/ 2184646 w 4198374"/>
              <a:gd name="connsiteY239" fmla="*/ 6921297 h 8346397"/>
              <a:gd name="connsiteX240" fmla="*/ 2253702 w 4198374"/>
              <a:gd name="connsiteY240" fmla="*/ 6954634 h 8346397"/>
              <a:gd name="connsiteX241" fmla="*/ 2237033 w 4198374"/>
              <a:gd name="connsiteY241" fmla="*/ 6978447 h 8346397"/>
              <a:gd name="connsiteX242" fmla="*/ 2201315 w 4198374"/>
              <a:gd name="connsiteY242" fmla="*/ 6997497 h 8346397"/>
              <a:gd name="connsiteX243" fmla="*/ 2234652 w 4198374"/>
              <a:gd name="connsiteY243" fmla="*/ 7073697 h 8346397"/>
              <a:gd name="connsiteX244" fmla="*/ 2203696 w 4198374"/>
              <a:gd name="connsiteY244" fmla="*/ 7095128 h 8346397"/>
              <a:gd name="connsiteX245" fmla="*/ 2098921 w 4198374"/>
              <a:gd name="connsiteY245" fmla="*/ 7033215 h 8346397"/>
              <a:gd name="connsiteX246" fmla="*/ 2056058 w 4198374"/>
              <a:gd name="connsiteY246" fmla="*/ 7059409 h 8346397"/>
              <a:gd name="connsiteX247" fmla="*/ 1996527 w 4198374"/>
              <a:gd name="connsiteY247" fmla="*/ 6957015 h 8346397"/>
              <a:gd name="connsiteX248" fmla="*/ 1879846 w 4198374"/>
              <a:gd name="connsiteY248" fmla="*/ 6983209 h 8346397"/>
              <a:gd name="connsiteX249" fmla="*/ 1815552 w 4198374"/>
              <a:gd name="connsiteY249" fmla="*/ 6987972 h 8346397"/>
              <a:gd name="connsiteX250" fmla="*/ 1765546 w 4198374"/>
              <a:gd name="connsiteY250" fmla="*/ 6983210 h 8346397"/>
              <a:gd name="connsiteX251" fmla="*/ 1708396 w 4198374"/>
              <a:gd name="connsiteY251" fmla="*/ 7028453 h 8346397"/>
              <a:gd name="connsiteX252" fmla="*/ 1529802 w 4198374"/>
              <a:gd name="connsiteY252" fmla="*/ 6987972 h 8346397"/>
              <a:gd name="connsiteX253" fmla="*/ 1553614 w 4198374"/>
              <a:gd name="connsiteY253" fmla="*/ 7114178 h 8346397"/>
              <a:gd name="connsiteX254" fmla="*/ 1477415 w 4198374"/>
              <a:gd name="connsiteY254" fmla="*/ 7159422 h 8346397"/>
              <a:gd name="connsiteX255" fmla="*/ 1415502 w 4198374"/>
              <a:gd name="connsiteY255" fmla="*/ 7226096 h 8346397"/>
              <a:gd name="connsiteX256" fmla="*/ 1265483 w 4198374"/>
              <a:gd name="connsiteY256" fmla="*/ 7218953 h 8346397"/>
              <a:gd name="connsiteX257" fmla="*/ 1213096 w 4198374"/>
              <a:gd name="connsiteY25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106315 w 4196446"/>
              <a:gd name="connsiteY4" fmla="*/ 6211682 h 8346397"/>
              <a:gd name="connsiteX5" fmla="*/ 4063453 w 4196446"/>
              <a:gd name="connsiteY5" fmla="*/ 6090238 h 8346397"/>
              <a:gd name="connsiteX6" fmla="*/ 4070597 w 4196446"/>
              <a:gd name="connsiteY6" fmla="*/ 6018801 h 8346397"/>
              <a:gd name="connsiteX7" fmla="*/ 4132509 w 4196446"/>
              <a:gd name="connsiteY7" fmla="*/ 5975938 h 8346397"/>
              <a:gd name="connsiteX8" fmla="*/ 4094409 w 4196446"/>
              <a:gd name="connsiteY8" fmla="*/ 6075951 h 8346397"/>
              <a:gd name="connsiteX9" fmla="*/ 4139653 w 4196446"/>
              <a:gd name="connsiteY9" fmla="*/ 6102145 h 8346397"/>
              <a:gd name="connsiteX10" fmla="*/ 4192041 w 4196446"/>
              <a:gd name="connsiteY10" fmla="*/ 6080713 h 8346397"/>
              <a:gd name="connsiteX11" fmla="*/ 4149178 w 4196446"/>
              <a:gd name="connsiteY11" fmla="*/ 5947363 h 8346397"/>
              <a:gd name="connsiteX12" fmla="*/ 4194421 w 4196446"/>
              <a:gd name="connsiteY12" fmla="*/ 5909263 h 8346397"/>
              <a:gd name="connsiteX13" fmla="*/ 4113459 w 4196446"/>
              <a:gd name="connsiteY13" fmla="*/ 5783057 h 8346397"/>
              <a:gd name="connsiteX14" fmla="*/ 4108696 w 4196446"/>
              <a:gd name="connsiteY14" fmla="*/ 5678282 h 8346397"/>
              <a:gd name="connsiteX15" fmla="*/ 4070597 w 4196446"/>
              <a:gd name="connsiteY15" fmla="*/ 5587795 h 8346397"/>
              <a:gd name="connsiteX16" fmla="*/ 4111077 w 4196446"/>
              <a:gd name="connsiteY16" fmla="*/ 5583032 h 8346397"/>
              <a:gd name="connsiteX17" fmla="*/ 4061071 w 4196446"/>
              <a:gd name="connsiteY17" fmla="*/ 5478257 h 8346397"/>
              <a:gd name="connsiteX18" fmla="*/ 4061071 w 4196446"/>
              <a:gd name="connsiteY18" fmla="*/ 5383007 h 8346397"/>
              <a:gd name="connsiteX19" fmla="*/ 4103934 w 4196446"/>
              <a:gd name="connsiteY19" fmla="*/ 5387770 h 8346397"/>
              <a:gd name="connsiteX20" fmla="*/ 4106315 w 4196446"/>
              <a:gd name="connsiteY20" fmla="*/ 5347288 h 8346397"/>
              <a:gd name="connsiteX21" fmla="*/ 4065833 w 4196446"/>
              <a:gd name="connsiteY21" fmla="*/ 5292520 h 8346397"/>
              <a:gd name="connsiteX22" fmla="*/ 4058690 w 4196446"/>
              <a:gd name="connsiteY22" fmla="*/ 5173457 h 8346397"/>
              <a:gd name="connsiteX23" fmla="*/ 3990428 w 4196446"/>
              <a:gd name="connsiteY23" fmla="*/ 5034550 h 8346397"/>
              <a:gd name="connsiteX24" fmla="*/ 3922959 w 4196446"/>
              <a:gd name="connsiteY24" fmla="*/ 4816270 h 8346397"/>
              <a:gd name="connsiteX25" fmla="*/ 3887241 w 4196446"/>
              <a:gd name="connsiteY25" fmla="*/ 4682920 h 8346397"/>
              <a:gd name="connsiteX26" fmla="*/ 3851522 w 4196446"/>
              <a:gd name="connsiteY26" fmla="*/ 4642438 h 8346397"/>
              <a:gd name="connsiteX27" fmla="*/ 3887241 w 4196446"/>
              <a:gd name="connsiteY27" fmla="*/ 4578145 h 8346397"/>
              <a:gd name="connsiteX28" fmla="*/ 3839615 w 4196446"/>
              <a:gd name="connsiteY28" fmla="*/ 4499563 h 8346397"/>
              <a:gd name="connsiteX29" fmla="*/ 3780084 w 4196446"/>
              <a:gd name="connsiteY29" fmla="*/ 4492420 h 8346397"/>
              <a:gd name="connsiteX30" fmla="*/ 3732459 w 4196446"/>
              <a:gd name="connsiteY30" fmla="*/ 4449557 h 8346397"/>
              <a:gd name="connsiteX31" fmla="*/ 3687216 w 4196446"/>
              <a:gd name="connsiteY31" fmla="*/ 4466226 h 8346397"/>
              <a:gd name="connsiteX32" fmla="*/ 3668166 w 4196446"/>
              <a:gd name="connsiteY32" fmla="*/ 4368595 h 8346397"/>
              <a:gd name="connsiteX33" fmla="*/ 3501478 w 4196446"/>
              <a:gd name="connsiteY33" fmla="*/ 4166188 h 8346397"/>
              <a:gd name="connsiteX34" fmla="*/ 3496716 w 4196446"/>
              <a:gd name="connsiteY34" fmla="*/ 4139995 h 8346397"/>
              <a:gd name="connsiteX35" fmla="*/ 3494334 w 4196446"/>
              <a:gd name="connsiteY35" fmla="*/ 4113801 h 8346397"/>
              <a:gd name="connsiteX36" fmla="*/ 3544341 w 4196446"/>
              <a:gd name="connsiteY36" fmla="*/ 4101895 h 8346397"/>
              <a:gd name="connsiteX37" fmla="*/ 3553866 w 4196446"/>
              <a:gd name="connsiteY37" fmla="*/ 4075701 h 8346397"/>
              <a:gd name="connsiteX38" fmla="*/ 3515766 w 4196446"/>
              <a:gd name="connsiteY38" fmla="*/ 4056651 h 8346397"/>
              <a:gd name="connsiteX39" fmla="*/ 3465759 w 4196446"/>
              <a:gd name="connsiteY39" fmla="*/ 4049507 h 8346397"/>
              <a:gd name="connsiteX40" fmla="*/ 3432422 w 4196446"/>
              <a:gd name="connsiteY40" fmla="*/ 4109038 h 8346397"/>
              <a:gd name="connsiteX41" fmla="*/ 3413372 w 4196446"/>
              <a:gd name="connsiteY41" fmla="*/ 4082845 h 8346397"/>
              <a:gd name="connsiteX42" fmla="*/ 3415752 w 4196446"/>
              <a:gd name="connsiteY42" fmla="*/ 4042363 h 8346397"/>
              <a:gd name="connsiteX43" fmla="*/ 3349078 w 4196446"/>
              <a:gd name="connsiteY43" fmla="*/ 4018551 h 8346397"/>
              <a:gd name="connsiteX44" fmla="*/ 3382416 w 4196446"/>
              <a:gd name="connsiteY44" fmla="*/ 3985213 h 8346397"/>
              <a:gd name="connsiteX45" fmla="*/ 3346697 w 4196446"/>
              <a:gd name="connsiteY45" fmla="*/ 3961401 h 8346397"/>
              <a:gd name="connsiteX46" fmla="*/ 3291928 w 4196446"/>
              <a:gd name="connsiteY46" fmla="*/ 3959020 h 8346397"/>
              <a:gd name="connsiteX47" fmla="*/ 3263352 w 4196446"/>
              <a:gd name="connsiteY47" fmla="*/ 3978070 h 8346397"/>
              <a:gd name="connsiteX48" fmla="*/ 3215727 w 4196446"/>
              <a:gd name="connsiteY48" fmla="*/ 3963782 h 8346397"/>
              <a:gd name="connsiteX49" fmla="*/ 3227633 w 4196446"/>
              <a:gd name="connsiteY49" fmla="*/ 3937588 h 8346397"/>
              <a:gd name="connsiteX50" fmla="*/ 3275259 w 4196446"/>
              <a:gd name="connsiteY50" fmla="*/ 3913776 h 8346397"/>
              <a:gd name="connsiteX51" fmla="*/ 3127621 w 4196446"/>
              <a:gd name="connsiteY51" fmla="*/ 3851863 h 8346397"/>
              <a:gd name="connsiteX52" fmla="*/ 2996652 w 4196446"/>
              <a:gd name="connsiteY52" fmla="*/ 3739945 h 8346397"/>
              <a:gd name="connsiteX53" fmla="*/ 2591839 w 4196446"/>
              <a:gd name="connsiteY53" fmla="*/ 3354183 h 8346397"/>
              <a:gd name="connsiteX54" fmla="*/ 2468015 w 4196446"/>
              <a:gd name="connsiteY54" fmla="*/ 3049382 h 8346397"/>
              <a:gd name="connsiteX55" fmla="*/ 2432296 w 4196446"/>
              <a:gd name="connsiteY55" fmla="*/ 2961276 h 8346397"/>
              <a:gd name="connsiteX56" fmla="*/ 2387052 w 4196446"/>
              <a:gd name="connsiteY56" fmla="*/ 2954132 h 8346397"/>
              <a:gd name="connsiteX57" fmla="*/ 2365621 w 4196446"/>
              <a:gd name="connsiteY57" fmla="*/ 2958895 h 8346397"/>
              <a:gd name="connsiteX58" fmla="*/ 2315615 w 4196446"/>
              <a:gd name="connsiteY58" fmla="*/ 2896982 h 8346397"/>
              <a:gd name="connsiteX59" fmla="*/ 2234652 w 4196446"/>
              <a:gd name="connsiteY59" fmla="*/ 2880313 h 8346397"/>
              <a:gd name="connsiteX60" fmla="*/ 2182265 w 4196446"/>
              <a:gd name="connsiteY60" fmla="*/ 2811257 h 8346397"/>
              <a:gd name="connsiteX61" fmla="*/ 2115590 w 4196446"/>
              <a:gd name="connsiteY61" fmla="*/ 2727913 h 8346397"/>
              <a:gd name="connsiteX62" fmla="*/ 2091777 w 4196446"/>
              <a:gd name="connsiteY62" fmla="*/ 2670763 h 8346397"/>
              <a:gd name="connsiteX63" fmla="*/ 2006845 w 4196446"/>
              <a:gd name="connsiteY63" fmla="*/ 2527095 h 8346397"/>
              <a:gd name="connsiteX64" fmla="*/ 1953665 w 4196446"/>
              <a:gd name="connsiteY64" fmla="*/ 2451688 h 8346397"/>
              <a:gd name="connsiteX65" fmla="*/ 2006052 w 4196446"/>
              <a:gd name="connsiteY65" fmla="*/ 2337388 h 8346397"/>
              <a:gd name="connsiteX66" fmla="*/ 2072727 w 4196446"/>
              <a:gd name="connsiteY66" fmla="*/ 2256426 h 8346397"/>
              <a:gd name="connsiteX67" fmla="*/ 2056058 w 4196446"/>
              <a:gd name="connsiteY67" fmla="*/ 2223088 h 8346397"/>
              <a:gd name="connsiteX68" fmla="*/ 2067965 w 4196446"/>
              <a:gd name="connsiteY68" fmla="*/ 2130220 h 8346397"/>
              <a:gd name="connsiteX69" fmla="*/ 2137021 w 4196446"/>
              <a:gd name="connsiteY69" fmla="*/ 1992107 h 8346397"/>
              <a:gd name="connsiteX70" fmla="*/ 2165596 w 4196446"/>
              <a:gd name="connsiteY70" fmla="*/ 1944482 h 8346397"/>
              <a:gd name="connsiteX71" fmla="*/ 2203696 w 4196446"/>
              <a:gd name="connsiteY71" fmla="*/ 1937338 h 8346397"/>
              <a:gd name="connsiteX72" fmla="*/ 2198933 w 4196446"/>
              <a:gd name="connsiteY72" fmla="*/ 1906382 h 8346397"/>
              <a:gd name="connsiteX73" fmla="*/ 2406102 w 4196446"/>
              <a:gd name="connsiteY73" fmla="*/ 1782557 h 8346397"/>
              <a:gd name="connsiteX74" fmla="*/ 2494208 w 4196446"/>
              <a:gd name="connsiteY74" fmla="*/ 1715882 h 8346397"/>
              <a:gd name="connsiteX75" fmla="*/ 2513258 w 4196446"/>
              <a:gd name="connsiteY75" fmla="*/ 1630157 h 8346397"/>
              <a:gd name="connsiteX76" fmla="*/ 2522784 w 4196446"/>
              <a:gd name="connsiteY76" fmla="*/ 1584913 h 8346397"/>
              <a:gd name="connsiteX77" fmla="*/ 2577552 w 4196446"/>
              <a:gd name="connsiteY77" fmla="*/ 1527763 h 8346397"/>
              <a:gd name="connsiteX78" fmla="*/ 2606127 w 4196446"/>
              <a:gd name="connsiteY78" fmla="*/ 1499188 h 8346397"/>
              <a:gd name="connsiteX79" fmla="*/ 2634702 w 4196446"/>
              <a:gd name="connsiteY79" fmla="*/ 1492045 h 8346397"/>
              <a:gd name="connsiteX80" fmla="*/ 2672802 w 4196446"/>
              <a:gd name="connsiteY80" fmla="*/ 1368220 h 8346397"/>
              <a:gd name="connsiteX81" fmla="*/ 2806153 w 4196446"/>
              <a:gd name="connsiteY81" fmla="*/ 1334883 h 8346397"/>
              <a:gd name="connsiteX82" fmla="*/ 2944265 w 4196446"/>
              <a:gd name="connsiteY82" fmla="*/ 1325357 h 8346397"/>
              <a:gd name="connsiteX83" fmla="*/ 2968077 w 4196446"/>
              <a:gd name="connsiteY83" fmla="*/ 1206295 h 8346397"/>
              <a:gd name="connsiteX84" fmla="*/ 3049040 w 4196446"/>
              <a:gd name="connsiteY84" fmla="*/ 1169783 h 8346397"/>
              <a:gd name="connsiteX85" fmla="*/ 3153814 w 4196446"/>
              <a:gd name="connsiteY85" fmla="*/ 1125332 h 8346397"/>
              <a:gd name="connsiteX86" fmla="*/ 3225252 w 4196446"/>
              <a:gd name="connsiteY86" fmla="*/ 1049132 h 8346397"/>
              <a:gd name="connsiteX87" fmla="*/ 3310977 w 4196446"/>
              <a:gd name="connsiteY87" fmla="*/ 996745 h 8346397"/>
              <a:gd name="connsiteX88" fmla="*/ 3056977 w 4196446"/>
              <a:gd name="connsiteY88" fmla="*/ 982457 h 8346397"/>
              <a:gd name="connsiteX89" fmla="*/ 2958552 w 4196446"/>
              <a:gd name="connsiteY89" fmla="*/ 976107 h 8346397"/>
              <a:gd name="connsiteX90" fmla="*/ 2926802 w 4196446"/>
              <a:gd name="connsiteY90" fmla="*/ 906257 h 8346397"/>
              <a:gd name="connsiteX91" fmla="*/ 2866477 w 4196446"/>
              <a:gd name="connsiteY91" fmla="*/ 893559 h 8346397"/>
              <a:gd name="connsiteX92" fmla="*/ 2799802 w 4196446"/>
              <a:gd name="connsiteY92" fmla="*/ 874507 h 8346397"/>
              <a:gd name="connsiteX93" fmla="*/ 2761702 w 4196446"/>
              <a:gd name="connsiteY93" fmla="*/ 807832 h 8346397"/>
              <a:gd name="connsiteX94" fmla="*/ 2609302 w 4196446"/>
              <a:gd name="connsiteY94" fmla="*/ 760207 h 8346397"/>
              <a:gd name="connsiteX95" fmla="*/ 2580727 w 4196446"/>
              <a:gd name="connsiteY95" fmla="*/ 604632 h 8346397"/>
              <a:gd name="connsiteX96" fmla="*/ 2526752 w 4196446"/>
              <a:gd name="connsiteY96" fmla="*/ 531609 h 8346397"/>
              <a:gd name="connsiteX97" fmla="*/ 2596602 w 4196446"/>
              <a:gd name="connsiteY97" fmla="*/ 407782 h 8346397"/>
              <a:gd name="connsiteX98" fmla="*/ 2629939 w 4196446"/>
              <a:gd name="connsiteY98" fmla="*/ 310947 h 8346397"/>
              <a:gd name="connsiteX99" fmla="*/ 2517227 w 4196446"/>
              <a:gd name="connsiteY99" fmla="*/ 239507 h 8346397"/>
              <a:gd name="connsiteX100" fmla="*/ 2402927 w 4196446"/>
              <a:gd name="connsiteY100" fmla="*/ 271257 h 8346397"/>
              <a:gd name="connsiteX101" fmla="*/ 2275927 w 4196446"/>
              <a:gd name="connsiteY101" fmla="*/ 198232 h 8346397"/>
              <a:gd name="connsiteX102" fmla="*/ 2133052 w 4196446"/>
              <a:gd name="connsiteY102" fmla="*/ 233157 h 8346397"/>
              <a:gd name="connsiteX103" fmla="*/ 1913977 w 4196446"/>
              <a:gd name="connsiteY103" fmla="*/ 36309 h 8346397"/>
              <a:gd name="connsiteX104" fmla="*/ 1777452 w 4196446"/>
              <a:gd name="connsiteY104" fmla="*/ 13289 h 8346397"/>
              <a:gd name="connsiteX105" fmla="*/ 1703633 w 4196446"/>
              <a:gd name="connsiteY105" fmla="*/ 41864 h 8346397"/>
              <a:gd name="connsiteX106" fmla="*/ 1615527 w 4196446"/>
              <a:gd name="connsiteY106" fmla="*/ 75203 h 8346397"/>
              <a:gd name="connsiteX107" fmla="*/ 1515515 w 4196446"/>
              <a:gd name="connsiteY107" fmla="*/ 129971 h 8346397"/>
              <a:gd name="connsiteX108" fmla="*/ 1525040 w 4196446"/>
              <a:gd name="connsiteY108" fmla="*/ 194264 h 8346397"/>
              <a:gd name="connsiteX109" fmla="*/ 1505990 w 4196446"/>
              <a:gd name="connsiteY109" fmla="*/ 251415 h 8346397"/>
              <a:gd name="connsiteX110" fmla="*/ 1413121 w 4196446"/>
              <a:gd name="connsiteY110" fmla="*/ 270464 h 8346397"/>
              <a:gd name="connsiteX111" fmla="*/ 1339302 w 4196446"/>
              <a:gd name="connsiteY111" fmla="*/ 306184 h 8346397"/>
              <a:gd name="connsiteX112" fmla="*/ 1260721 w 4196446"/>
              <a:gd name="connsiteY112" fmla="*/ 346665 h 8346397"/>
              <a:gd name="connsiteX113" fmla="*/ 1191665 w 4196446"/>
              <a:gd name="connsiteY113" fmla="*/ 272847 h 8346397"/>
              <a:gd name="connsiteX114" fmla="*/ 1082127 w 4196446"/>
              <a:gd name="connsiteY114" fmla="*/ 353809 h 8346397"/>
              <a:gd name="connsiteX115" fmla="*/ 1020215 w 4196446"/>
              <a:gd name="connsiteY115" fmla="*/ 420484 h 8346397"/>
              <a:gd name="connsiteX116" fmla="*/ 858290 w 4196446"/>
              <a:gd name="connsiteY116" fmla="*/ 301422 h 8346397"/>
              <a:gd name="connsiteX117" fmla="*/ 796377 w 4196446"/>
              <a:gd name="connsiteY117" fmla="*/ 406196 h 8346397"/>
              <a:gd name="connsiteX118" fmla="*/ 755896 w 4196446"/>
              <a:gd name="connsiteY118" fmla="*/ 341903 h 8346397"/>
              <a:gd name="connsiteX119" fmla="*/ 689221 w 4196446"/>
              <a:gd name="connsiteY119" fmla="*/ 270465 h 8346397"/>
              <a:gd name="connsiteX120" fmla="*/ 667790 w 4196446"/>
              <a:gd name="connsiteY120" fmla="*/ 313328 h 8346397"/>
              <a:gd name="connsiteX121" fmla="*/ 620165 w 4196446"/>
              <a:gd name="connsiteY121" fmla="*/ 382384 h 8346397"/>
              <a:gd name="connsiteX122" fmla="*/ 589208 w 4196446"/>
              <a:gd name="connsiteY122" fmla="*/ 396672 h 8346397"/>
              <a:gd name="connsiteX123" fmla="*/ 498721 w 4196446"/>
              <a:gd name="connsiteY123" fmla="*/ 482397 h 8346397"/>
              <a:gd name="connsiteX124" fmla="*/ 396327 w 4196446"/>
              <a:gd name="connsiteY124" fmla="*/ 380003 h 8346397"/>
              <a:gd name="connsiteX125" fmla="*/ 243927 w 4196446"/>
              <a:gd name="connsiteY125" fmla="*/ 294278 h 8346397"/>
              <a:gd name="connsiteX126" fmla="*/ 174871 w 4196446"/>
              <a:gd name="connsiteY126" fmla="*/ 327615 h 8346397"/>
              <a:gd name="connsiteX127" fmla="*/ 127246 w 4196446"/>
              <a:gd name="connsiteY127" fmla="*/ 410959 h 8346397"/>
              <a:gd name="connsiteX128" fmla="*/ 43902 w 4196446"/>
              <a:gd name="connsiteY128" fmla="*/ 472872 h 8346397"/>
              <a:gd name="connsiteX129" fmla="*/ 8183 w 4196446"/>
              <a:gd name="connsiteY129" fmla="*/ 484778 h 8346397"/>
              <a:gd name="connsiteX130" fmla="*/ 198683 w 4196446"/>
              <a:gd name="connsiteY130" fmla="*/ 689565 h 8346397"/>
              <a:gd name="connsiteX131" fmla="*/ 265359 w 4196446"/>
              <a:gd name="connsiteY131" fmla="*/ 706234 h 8346397"/>
              <a:gd name="connsiteX132" fmla="*/ 298697 w 4196446"/>
              <a:gd name="connsiteY132" fmla="*/ 730047 h 8346397"/>
              <a:gd name="connsiteX133" fmla="*/ 296315 w 4196446"/>
              <a:gd name="connsiteY133" fmla="*/ 901496 h 8346397"/>
              <a:gd name="connsiteX134" fmla="*/ 362990 w 4196446"/>
              <a:gd name="connsiteY134" fmla="*/ 906259 h 8346397"/>
              <a:gd name="connsiteX135" fmla="*/ 401090 w 4196446"/>
              <a:gd name="connsiteY135" fmla="*/ 856253 h 8346397"/>
              <a:gd name="connsiteX136" fmla="*/ 482052 w 4196446"/>
              <a:gd name="connsiteY136" fmla="*/ 894353 h 8346397"/>
              <a:gd name="connsiteX137" fmla="*/ 420140 w 4196446"/>
              <a:gd name="connsiteY137" fmla="*/ 1039609 h 8346397"/>
              <a:gd name="connsiteX138" fmla="*/ 434427 w 4196446"/>
              <a:gd name="connsiteY138" fmla="*/ 1087234 h 8346397"/>
              <a:gd name="connsiteX139" fmla="*/ 379658 w 4196446"/>
              <a:gd name="connsiteY139" fmla="*/ 1139622 h 8346397"/>
              <a:gd name="connsiteX140" fmla="*/ 415377 w 4196446"/>
              <a:gd name="connsiteY140" fmla="*/ 1168196 h 8346397"/>
              <a:gd name="connsiteX141" fmla="*/ 486815 w 4196446"/>
              <a:gd name="connsiteY141" fmla="*/ 1256303 h 8346397"/>
              <a:gd name="connsiteX142" fmla="*/ 527296 w 4196446"/>
              <a:gd name="connsiteY142" fmla="*/ 1344409 h 8346397"/>
              <a:gd name="connsiteX143" fmla="*/ 636833 w 4196446"/>
              <a:gd name="connsiteY143" fmla="*/ 1396797 h 8346397"/>
              <a:gd name="connsiteX144" fmla="*/ 746371 w 4196446"/>
              <a:gd name="connsiteY144" fmla="*/ 1420609 h 8346397"/>
              <a:gd name="connsiteX145" fmla="*/ 829715 w 4196446"/>
              <a:gd name="connsiteY145" fmla="*/ 1468234 h 8346397"/>
              <a:gd name="connsiteX146" fmla="*/ 913058 w 4196446"/>
              <a:gd name="connsiteY146" fmla="*/ 1442040 h 8346397"/>
              <a:gd name="connsiteX147" fmla="*/ 994021 w 4196446"/>
              <a:gd name="connsiteY147" fmla="*/ 1368222 h 8346397"/>
              <a:gd name="connsiteX148" fmla="*/ 1103558 w 4196446"/>
              <a:gd name="connsiteY148" fmla="*/ 1351553 h 8346397"/>
              <a:gd name="connsiteX149" fmla="*/ 1170233 w 4196446"/>
              <a:gd name="connsiteY149" fmla="*/ 1356315 h 8346397"/>
              <a:gd name="connsiteX150" fmla="*/ 1329777 w 4196446"/>
              <a:gd name="connsiteY150" fmla="*/ 1465853 h 8346397"/>
              <a:gd name="connsiteX151" fmla="*/ 1389308 w 4196446"/>
              <a:gd name="connsiteY151" fmla="*/ 1494428 h 8346397"/>
              <a:gd name="connsiteX152" fmla="*/ 1260721 w 4196446"/>
              <a:gd name="connsiteY152" fmla="*/ 1596822 h 8346397"/>
              <a:gd name="connsiteX153" fmla="*/ 1263102 w 4196446"/>
              <a:gd name="connsiteY153" fmla="*/ 1661115 h 8346397"/>
              <a:gd name="connsiteX154" fmla="*/ 1425027 w 4196446"/>
              <a:gd name="connsiteY154" fmla="*/ 1613490 h 8346397"/>
              <a:gd name="connsiteX155" fmla="*/ 1386927 w 4196446"/>
              <a:gd name="connsiteY155" fmla="*/ 1677784 h 8346397"/>
              <a:gd name="connsiteX156" fmla="*/ 1405977 w 4196446"/>
              <a:gd name="connsiteY156" fmla="*/ 1751603 h 8346397"/>
              <a:gd name="connsiteX157" fmla="*/ 1517896 w 4196446"/>
              <a:gd name="connsiteY157" fmla="*/ 1787322 h 8346397"/>
              <a:gd name="connsiteX158" fmla="*/ 1591715 w 4196446"/>
              <a:gd name="connsiteY158" fmla="*/ 1803990 h 8346397"/>
              <a:gd name="connsiteX159" fmla="*/ 1501227 w 4196446"/>
              <a:gd name="connsiteY159" fmla="*/ 1934959 h 8346397"/>
              <a:gd name="connsiteX160" fmla="*/ 1494083 w 4196446"/>
              <a:gd name="connsiteY160" fmla="*/ 1984965 h 8346397"/>
              <a:gd name="connsiteX161" fmla="*/ 1422646 w 4196446"/>
              <a:gd name="connsiteY161" fmla="*/ 2020684 h 8346397"/>
              <a:gd name="connsiteX162" fmla="*/ 1391690 w 4196446"/>
              <a:gd name="connsiteY162" fmla="*/ 2082597 h 8346397"/>
              <a:gd name="connsiteX163" fmla="*/ 1260721 w 4196446"/>
              <a:gd name="connsiteY163" fmla="*/ 2056403 h 8346397"/>
              <a:gd name="connsiteX164" fmla="*/ 1139277 w 4196446"/>
              <a:gd name="connsiteY164" fmla="*/ 2056402 h 8346397"/>
              <a:gd name="connsiteX165" fmla="*/ 1072602 w 4196446"/>
              <a:gd name="connsiteY165" fmla="*/ 2084978 h 8346397"/>
              <a:gd name="connsiteX166" fmla="*/ 1065458 w 4196446"/>
              <a:gd name="connsiteY166" fmla="*/ 2184990 h 8346397"/>
              <a:gd name="connsiteX167" fmla="*/ 977352 w 4196446"/>
              <a:gd name="connsiteY167" fmla="*/ 2273097 h 8346397"/>
              <a:gd name="connsiteX168" fmla="*/ 1120227 w 4196446"/>
              <a:gd name="connsiteY168" fmla="*/ 2335009 h 8346397"/>
              <a:gd name="connsiteX169" fmla="*/ 1170234 w 4196446"/>
              <a:gd name="connsiteY169" fmla="*/ 2370727 h 8346397"/>
              <a:gd name="connsiteX170" fmla="*/ 1222621 w 4196446"/>
              <a:gd name="connsiteY170" fmla="*/ 2387397 h 8346397"/>
              <a:gd name="connsiteX171" fmla="*/ 1272627 w 4196446"/>
              <a:gd name="connsiteY171" fmla="*/ 2437403 h 8346397"/>
              <a:gd name="connsiteX172" fmla="*/ 1329777 w 4196446"/>
              <a:gd name="connsiteY172" fmla="*/ 2458834 h 8346397"/>
              <a:gd name="connsiteX173" fmla="*/ 1422646 w 4196446"/>
              <a:gd name="connsiteY173" fmla="*/ 2535034 h 8346397"/>
              <a:gd name="connsiteX174" fmla="*/ 1508371 w 4196446"/>
              <a:gd name="connsiteY174" fmla="*/ 2568373 h 8346397"/>
              <a:gd name="connsiteX175" fmla="*/ 1641721 w 4196446"/>
              <a:gd name="connsiteY175" fmla="*/ 2716009 h 8346397"/>
              <a:gd name="connsiteX176" fmla="*/ 1725065 w 4196446"/>
              <a:gd name="connsiteY176" fmla="*/ 2870790 h 8346397"/>
              <a:gd name="connsiteX177" fmla="*/ 1850477 w 4196446"/>
              <a:gd name="connsiteY177" fmla="*/ 2931907 h 8346397"/>
              <a:gd name="connsiteX178" fmla="*/ 1896514 w 4196446"/>
              <a:gd name="connsiteY178" fmla="*/ 2977947 h 8346397"/>
              <a:gd name="connsiteX179" fmla="*/ 1927471 w 4196446"/>
              <a:gd name="connsiteY179" fmla="*/ 3082722 h 8346397"/>
              <a:gd name="connsiteX180" fmla="*/ 1989383 w 4196446"/>
              <a:gd name="connsiteY180" fmla="*/ 3185115 h 8346397"/>
              <a:gd name="connsiteX181" fmla="*/ 2051296 w 4196446"/>
              <a:gd name="connsiteY181" fmla="*/ 3223215 h 8346397"/>
              <a:gd name="connsiteX182" fmla="*/ 2182265 w 4196446"/>
              <a:gd name="connsiteY182" fmla="*/ 3370853 h 8346397"/>
              <a:gd name="connsiteX183" fmla="*/ 2325139 w 4196446"/>
              <a:gd name="connsiteY183" fmla="*/ 3447053 h 8346397"/>
              <a:gd name="connsiteX184" fmla="*/ 2384671 w 4196446"/>
              <a:gd name="connsiteY184" fmla="*/ 3532778 h 8346397"/>
              <a:gd name="connsiteX185" fmla="*/ 2432296 w 4196446"/>
              <a:gd name="connsiteY185" fmla="*/ 3599453 h 8346397"/>
              <a:gd name="connsiteX186" fmla="*/ 2479921 w 4196446"/>
              <a:gd name="connsiteY186" fmla="*/ 3589929 h 8346397"/>
              <a:gd name="connsiteX187" fmla="*/ 2484683 w 4196446"/>
              <a:gd name="connsiteY187" fmla="*/ 3742328 h 8346397"/>
              <a:gd name="connsiteX188" fmla="*/ 2537071 w 4196446"/>
              <a:gd name="connsiteY188" fmla="*/ 3835197 h 8346397"/>
              <a:gd name="connsiteX189" fmla="*/ 2529927 w 4196446"/>
              <a:gd name="connsiteY189" fmla="*/ 3873297 h 8346397"/>
              <a:gd name="connsiteX190" fmla="*/ 2598983 w 4196446"/>
              <a:gd name="connsiteY190" fmla="*/ 3909015 h 8346397"/>
              <a:gd name="connsiteX191" fmla="*/ 2656133 w 4196446"/>
              <a:gd name="connsiteY191" fmla="*/ 3854247 h 8346397"/>
              <a:gd name="connsiteX192" fmla="*/ 2689471 w 4196446"/>
              <a:gd name="connsiteY192" fmla="*/ 3937590 h 8346397"/>
              <a:gd name="connsiteX193" fmla="*/ 2734715 w 4196446"/>
              <a:gd name="connsiteY193" fmla="*/ 3982834 h 8346397"/>
              <a:gd name="connsiteX194" fmla="*/ 2808533 w 4196446"/>
              <a:gd name="connsiteY194" fmla="*/ 4006647 h 8346397"/>
              <a:gd name="connsiteX195" fmla="*/ 2860921 w 4196446"/>
              <a:gd name="connsiteY195" fmla="*/ 4075703 h 8346397"/>
              <a:gd name="connsiteX196" fmla="*/ 2946646 w 4196446"/>
              <a:gd name="connsiteY196" fmla="*/ 4130472 h 8346397"/>
              <a:gd name="connsiteX197" fmla="*/ 2999033 w 4196446"/>
              <a:gd name="connsiteY197" fmla="*/ 4163809 h 8346397"/>
              <a:gd name="connsiteX198" fmla="*/ 2870446 w 4196446"/>
              <a:gd name="connsiteY198" fmla="*/ 4256678 h 8346397"/>
              <a:gd name="connsiteX199" fmla="*/ 2868064 w 4196446"/>
              <a:gd name="connsiteY199" fmla="*/ 4311446 h 8346397"/>
              <a:gd name="connsiteX200" fmla="*/ 2970458 w 4196446"/>
              <a:gd name="connsiteY200" fmla="*/ 4428128 h 8346397"/>
              <a:gd name="connsiteX201" fmla="*/ 3065708 w 4196446"/>
              <a:gd name="connsiteY201" fmla="*/ 4490040 h 8346397"/>
              <a:gd name="connsiteX202" fmla="*/ 3096665 w 4196446"/>
              <a:gd name="connsiteY202" fmla="*/ 4528140 h 8346397"/>
              <a:gd name="connsiteX203" fmla="*/ 3082377 w 4196446"/>
              <a:gd name="connsiteY203" fmla="*/ 4609103 h 8346397"/>
              <a:gd name="connsiteX204" fmla="*/ 3077615 w 4196446"/>
              <a:gd name="connsiteY204" fmla="*/ 4692447 h 8346397"/>
              <a:gd name="connsiteX205" fmla="*/ 3034752 w 4196446"/>
              <a:gd name="connsiteY205" fmla="*/ 4701972 h 8346397"/>
              <a:gd name="connsiteX206" fmla="*/ 3008558 w 4196446"/>
              <a:gd name="connsiteY206" fmla="*/ 4718640 h 8346397"/>
              <a:gd name="connsiteX207" fmla="*/ 3053802 w 4196446"/>
              <a:gd name="connsiteY207" fmla="*/ 4795632 h 8346397"/>
              <a:gd name="connsiteX208" fmla="*/ 3037133 w 4196446"/>
              <a:gd name="connsiteY208" fmla="*/ 4868659 h 8346397"/>
              <a:gd name="connsiteX209" fmla="*/ 3020465 w 4196446"/>
              <a:gd name="connsiteY209" fmla="*/ 5004390 h 8346397"/>
              <a:gd name="connsiteX210" fmla="*/ 2982365 w 4196446"/>
              <a:gd name="connsiteY210" fmla="*/ 5044872 h 8346397"/>
              <a:gd name="connsiteX211" fmla="*/ 2965696 w 4196446"/>
              <a:gd name="connsiteY211" fmla="*/ 5166315 h 8346397"/>
              <a:gd name="connsiteX212" fmla="*/ 2937121 w 4196446"/>
              <a:gd name="connsiteY212" fmla="*/ 5285378 h 8346397"/>
              <a:gd name="connsiteX213" fmla="*/ 2989508 w 4196446"/>
              <a:gd name="connsiteY213" fmla="*/ 5302047 h 8346397"/>
              <a:gd name="connsiteX214" fmla="*/ 2987127 w 4196446"/>
              <a:gd name="connsiteY214" fmla="*/ 5347290 h 8346397"/>
              <a:gd name="connsiteX215" fmla="*/ 2984746 w 4196446"/>
              <a:gd name="connsiteY215" fmla="*/ 5402059 h 8346397"/>
              <a:gd name="connsiteX216" fmla="*/ 3041896 w 4196446"/>
              <a:gd name="connsiteY216" fmla="*/ 5471115 h 8346397"/>
              <a:gd name="connsiteX217" fmla="*/ 3089521 w 4196446"/>
              <a:gd name="connsiteY217" fmla="*/ 5597322 h 8346397"/>
              <a:gd name="connsiteX218" fmla="*/ 2996652 w 4196446"/>
              <a:gd name="connsiteY218" fmla="*/ 5887834 h 8346397"/>
              <a:gd name="connsiteX219" fmla="*/ 3018083 w 4196446"/>
              <a:gd name="connsiteY219" fmla="*/ 5942603 h 8346397"/>
              <a:gd name="connsiteX220" fmla="*/ 3044277 w 4196446"/>
              <a:gd name="connsiteY220" fmla="*/ 5994990 h 8346397"/>
              <a:gd name="connsiteX221" fmla="*/ 3049040 w 4196446"/>
              <a:gd name="connsiteY221" fmla="*/ 6099765 h 8346397"/>
              <a:gd name="connsiteX222" fmla="*/ 3028402 w 4196446"/>
              <a:gd name="connsiteY222" fmla="*/ 6195807 h 8346397"/>
              <a:gd name="connsiteX223" fmla="*/ 2956170 w 4196446"/>
              <a:gd name="connsiteY223" fmla="*/ 6259310 h 8346397"/>
              <a:gd name="connsiteX224" fmla="*/ 2920452 w 4196446"/>
              <a:gd name="connsiteY224" fmla="*/ 6240259 h 8346397"/>
              <a:gd name="connsiteX225" fmla="*/ 2849015 w 4196446"/>
              <a:gd name="connsiteY225" fmla="*/ 6252165 h 8346397"/>
              <a:gd name="connsiteX226" fmla="*/ 2713283 w 4196446"/>
              <a:gd name="connsiteY226" fmla="*/ 6364084 h 8346397"/>
              <a:gd name="connsiteX227" fmla="*/ 2606127 w 4196446"/>
              <a:gd name="connsiteY227" fmla="*/ 6349797 h 8346397"/>
              <a:gd name="connsiteX228" fmla="*/ 2575171 w 4196446"/>
              <a:gd name="connsiteY228" fmla="*/ 6378372 h 8346397"/>
              <a:gd name="connsiteX229" fmla="*/ 2508495 w 4196446"/>
              <a:gd name="connsiteY229" fmla="*/ 6423614 h 8346397"/>
              <a:gd name="connsiteX230" fmla="*/ 2391815 w 4196446"/>
              <a:gd name="connsiteY230" fmla="*/ 6411709 h 8346397"/>
              <a:gd name="connsiteX231" fmla="*/ 2368002 w 4196446"/>
              <a:gd name="connsiteY231" fmla="*/ 6528390 h 8346397"/>
              <a:gd name="connsiteX232" fmla="*/ 2363240 w 4196446"/>
              <a:gd name="connsiteY232" fmla="*/ 6564109 h 8346397"/>
              <a:gd name="connsiteX233" fmla="*/ 2339428 w 4196446"/>
              <a:gd name="connsiteY233" fmla="*/ 6583159 h 8346397"/>
              <a:gd name="connsiteX234" fmla="*/ 2141783 w 4196446"/>
              <a:gd name="connsiteY234" fmla="*/ 6535534 h 8346397"/>
              <a:gd name="connsiteX235" fmla="*/ 2103683 w 4196446"/>
              <a:gd name="connsiteY235" fmla="*/ 6587922 h 8346397"/>
              <a:gd name="connsiteX236" fmla="*/ 2072727 w 4196446"/>
              <a:gd name="connsiteY236" fmla="*/ 6683172 h 8346397"/>
              <a:gd name="connsiteX237" fmla="*/ 2039389 w 4196446"/>
              <a:gd name="connsiteY237" fmla="*/ 6747465 h 8346397"/>
              <a:gd name="connsiteX238" fmla="*/ 2051296 w 4196446"/>
              <a:gd name="connsiteY238" fmla="*/ 6809378 h 8346397"/>
              <a:gd name="connsiteX239" fmla="*/ 2184646 w 4196446"/>
              <a:gd name="connsiteY239" fmla="*/ 6921297 h 8346397"/>
              <a:gd name="connsiteX240" fmla="*/ 2253702 w 4196446"/>
              <a:gd name="connsiteY240" fmla="*/ 6954634 h 8346397"/>
              <a:gd name="connsiteX241" fmla="*/ 2237033 w 4196446"/>
              <a:gd name="connsiteY241" fmla="*/ 6978447 h 8346397"/>
              <a:gd name="connsiteX242" fmla="*/ 2201315 w 4196446"/>
              <a:gd name="connsiteY242" fmla="*/ 6997497 h 8346397"/>
              <a:gd name="connsiteX243" fmla="*/ 2234652 w 4196446"/>
              <a:gd name="connsiteY243" fmla="*/ 7073697 h 8346397"/>
              <a:gd name="connsiteX244" fmla="*/ 2203696 w 4196446"/>
              <a:gd name="connsiteY244" fmla="*/ 7095128 h 8346397"/>
              <a:gd name="connsiteX245" fmla="*/ 2098921 w 4196446"/>
              <a:gd name="connsiteY245" fmla="*/ 7033215 h 8346397"/>
              <a:gd name="connsiteX246" fmla="*/ 2056058 w 4196446"/>
              <a:gd name="connsiteY246" fmla="*/ 7059409 h 8346397"/>
              <a:gd name="connsiteX247" fmla="*/ 1996527 w 4196446"/>
              <a:gd name="connsiteY247" fmla="*/ 6957015 h 8346397"/>
              <a:gd name="connsiteX248" fmla="*/ 1879846 w 4196446"/>
              <a:gd name="connsiteY248" fmla="*/ 6983209 h 8346397"/>
              <a:gd name="connsiteX249" fmla="*/ 1815552 w 4196446"/>
              <a:gd name="connsiteY249" fmla="*/ 6987972 h 8346397"/>
              <a:gd name="connsiteX250" fmla="*/ 1765546 w 4196446"/>
              <a:gd name="connsiteY250" fmla="*/ 6983210 h 8346397"/>
              <a:gd name="connsiteX251" fmla="*/ 1708396 w 4196446"/>
              <a:gd name="connsiteY251" fmla="*/ 7028453 h 8346397"/>
              <a:gd name="connsiteX252" fmla="*/ 1529802 w 4196446"/>
              <a:gd name="connsiteY252" fmla="*/ 6987972 h 8346397"/>
              <a:gd name="connsiteX253" fmla="*/ 1553614 w 4196446"/>
              <a:gd name="connsiteY253" fmla="*/ 7114178 h 8346397"/>
              <a:gd name="connsiteX254" fmla="*/ 1477415 w 4196446"/>
              <a:gd name="connsiteY254" fmla="*/ 7159422 h 8346397"/>
              <a:gd name="connsiteX255" fmla="*/ 1415502 w 4196446"/>
              <a:gd name="connsiteY255" fmla="*/ 7226096 h 8346397"/>
              <a:gd name="connsiteX256" fmla="*/ 1265483 w 4196446"/>
              <a:gd name="connsiteY256" fmla="*/ 7218953 h 8346397"/>
              <a:gd name="connsiteX257" fmla="*/ 1213096 w 4196446"/>
              <a:gd name="connsiteY25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106315 w 4196446"/>
              <a:gd name="connsiteY5" fmla="*/ 6211682 h 8346397"/>
              <a:gd name="connsiteX6" fmla="*/ 4063453 w 4196446"/>
              <a:gd name="connsiteY6" fmla="*/ 6090238 h 8346397"/>
              <a:gd name="connsiteX7" fmla="*/ 4070597 w 4196446"/>
              <a:gd name="connsiteY7" fmla="*/ 6018801 h 8346397"/>
              <a:gd name="connsiteX8" fmla="*/ 4132509 w 4196446"/>
              <a:gd name="connsiteY8" fmla="*/ 5975938 h 8346397"/>
              <a:gd name="connsiteX9" fmla="*/ 4094409 w 4196446"/>
              <a:gd name="connsiteY9" fmla="*/ 6075951 h 8346397"/>
              <a:gd name="connsiteX10" fmla="*/ 4139653 w 4196446"/>
              <a:gd name="connsiteY10" fmla="*/ 6102145 h 8346397"/>
              <a:gd name="connsiteX11" fmla="*/ 4192041 w 4196446"/>
              <a:gd name="connsiteY11" fmla="*/ 6080713 h 8346397"/>
              <a:gd name="connsiteX12" fmla="*/ 4149178 w 4196446"/>
              <a:gd name="connsiteY12" fmla="*/ 5947363 h 8346397"/>
              <a:gd name="connsiteX13" fmla="*/ 4194421 w 4196446"/>
              <a:gd name="connsiteY13" fmla="*/ 5909263 h 8346397"/>
              <a:gd name="connsiteX14" fmla="*/ 4113459 w 4196446"/>
              <a:gd name="connsiteY14" fmla="*/ 5783057 h 8346397"/>
              <a:gd name="connsiteX15" fmla="*/ 4108696 w 4196446"/>
              <a:gd name="connsiteY15" fmla="*/ 5678282 h 8346397"/>
              <a:gd name="connsiteX16" fmla="*/ 4070597 w 4196446"/>
              <a:gd name="connsiteY16" fmla="*/ 5587795 h 8346397"/>
              <a:gd name="connsiteX17" fmla="*/ 4111077 w 4196446"/>
              <a:gd name="connsiteY17" fmla="*/ 5583032 h 8346397"/>
              <a:gd name="connsiteX18" fmla="*/ 4061071 w 4196446"/>
              <a:gd name="connsiteY18" fmla="*/ 5478257 h 8346397"/>
              <a:gd name="connsiteX19" fmla="*/ 4061071 w 4196446"/>
              <a:gd name="connsiteY19" fmla="*/ 5383007 h 8346397"/>
              <a:gd name="connsiteX20" fmla="*/ 4103934 w 4196446"/>
              <a:gd name="connsiteY20" fmla="*/ 5387770 h 8346397"/>
              <a:gd name="connsiteX21" fmla="*/ 4106315 w 4196446"/>
              <a:gd name="connsiteY21" fmla="*/ 5347288 h 8346397"/>
              <a:gd name="connsiteX22" fmla="*/ 4065833 w 4196446"/>
              <a:gd name="connsiteY22" fmla="*/ 5292520 h 8346397"/>
              <a:gd name="connsiteX23" fmla="*/ 4058690 w 4196446"/>
              <a:gd name="connsiteY23" fmla="*/ 5173457 h 8346397"/>
              <a:gd name="connsiteX24" fmla="*/ 3990428 w 4196446"/>
              <a:gd name="connsiteY24" fmla="*/ 5034550 h 8346397"/>
              <a:gd name="connsiteX25" fmla="*/ 3922959 w 4196446"/>
              <a:gd name="connsiteY25" fmla="*/ 4816270 h 8346397"/>
              <a:gd name="connsiteX26" fmla="*/ 3887241 w 4196446"/>
              <a:gd name="connsiteY26" fmla="*/ 4682920 h 8346397"/>
              <a:gd name="connsiteX27" fmla="*/ 3851522 w 4196446"/>
              <a:gd name="connsiteY27" fmla="*/ 4642438 h 8346397"/>
              <a:gd name="connsiteX28" fmla="*/ 3887241 w 4196446"/>
              <a:gd name="connsiteY28" fmla="*/ 4578145 h 8346397"/>
              <a:gd name="connsiteX29" fmla="*/ 3839615 w 4196446"/>
              <a:gd name="connsiteY29" fmla="*/ 4499563 h 8346397"/>
              <a:gd name="connsiteX30" fmla="*/ 3780084 w 4196446"/>
              <a:gd name="connsiteY30" fmla="*/ 4492420 h 8346397"/>
              <a:gd name="connsiteX31" fmla="*/ 3732459 w 4196446"/>
              <a:gd name="connsiteY31" fmla="*/ 4449557 h 8346397"/>
              <a:gd name="connsiteX32" fmla="*/ 3687216 w 4196446"/>
              <a:gd name="connsiteY32" fmla="*/ 4466226 h 8346397"/>
              <a:gd name="connsiteX33" fmla="*/ 3668166 w 4196446"/>
              <a:gd name="connsiteY33" fmla="*/ 4368595 h 8346397"/>
              <a:gd name="connsiteX34" fmla="*/ 3501478 w 4196446"/>
              <a:gd name="connsiteY34" fmla="*/ 4166188 h 8346397"/>
              <a:gd name="connsiteX35" fmla="*/ 3496716 w 4196446"/>
              <a:gd name="connsiteY35" fmla="*/ 4139995 h 8346397"/>
              <a:gd name="connsiteX36" fmla="*/ 3494334 w 4196446"/>
              <a:gd name="connsiteY36" fmla="*/ 4113801 h 8346397"/>
              <a:gd name="connsiteX37" fmla="*/ 3544341 w 4196446"/>
              <a:gd name="connsiteY37" fmla="*/ 4101895 h 8346397"/>
              <a:gd name="connsiteX38" fmla="*/ 3553866 w 4196446"/>
              <a:gd name="connsiteY38" fmla="*/ 4075701 h 8346397"/>
              <a:gd name="connsiteX39" fmla="*/ 3515766 w 4196446"/>
              <a:gd name="connsiteY39" fmla="*/ 4056651 h 8346397"/>
              <a:gd name="connsiteX40" fmla="*/ 3465759 w 4196446"/>
              <a:gd name="connsiteY40" fmla="*/ 4049507 h 8346397"/>
              <a:gd name="connsiteX41" fmla="*/ 3432422 w 4196446"/>
              <a:gd name="connsiteY41" fmla="*/ 4109038 h 8346397"/>
              <a:gd name="connsiteX42" fmla="*/ 3413372 w 4196446"/>
              <a:gd name="connsiteY42" fmla="*/ 4082845 h 8346397"/>
              <a:gd name="connsiteX43" fmla="*/ 3415752 w 4196446"/>
              <a:gd name="connsiteY43" fmla="*/ 4042363 h 8346397"/>
              <a:gd name="connsiteX44" fmla="*/ 3349078 w 4196446"/>
              <a:gd name="connsiteY44" fmla="*/ 4018551 h 8346397"/>
              <a:gd name="connsiteX45" fmla="*/ 3382416 w 4196446"/>
              <a:gd name="connsiteY45" fmla="*/ 3985213 h 8346397"/>
              <a:gd name="connsiteX46" fmla="*/ 3346697 w 4196446"/>
              <a:gd name="connsiteY46" fmla="*/ 3961401 h 8346397"/>
              <a:gd name="connsiteX47" fmla="*/ 3291928 w 4196446"/>
              <a:gd name="connsiteY47" fmla="*/ 3959020 h 8346397"/>
              <a:gd name="connsiteX48" fmla="*/ 3263352 w 4196446"/>
              <a:gd name="connsiteY48" fmla="*/ 3978070 h 8346397"/>
              <a:gd name="connsiteX49" fmla="*/ 3215727 w 4196446"/>
              <a:gd name="connsiteY49" fmla="*/ 3963782 h 8346397"/>
              <a:gd name="connsiteX50" fmla="*/ 3227633 w 4196446"/>
              <a:gd name="connsiteY50" fmla="*/ 3937588 h 8346397"/>
              <a:gd name="connsiteX51" fmla="*/ 3275259 w 4196446"/>
              <a:gd name="connsiteY51" fmla="*/ 3913776 h 8346397"/>
              <a:gd name="connsiteX52" fmla="*/ 3127621 w 4196446"/>
              <a:gd name="connsiteY52" fmla="*/ 3851863 h 8346397"/>
              <a:gd name="connsiteX53" fmla="*/ 2996652 w 4196446"/>
              <a:gd name="connsiteY53" fmla="*/ 3739945 h 8346397"/>
              <a:gd name="connsiteX54" fmla="*/ 2591839 w 4196446"/>
              <a:gd name="connsiteY54" fmla="*/ 3354183 h 8346397"/>
              <a:gd name="connsiteX55" fmla="*/ 2468015 w 4196446"/>
              <a:gd name="connsiteY55" fmla="*/ 3049382 h 8346397"/>
              <a:gd name="connsiteX56" fmla="*/ 2432296 w 4196446"/>
              <a:gd name="connsiteY56" fmla="*/ 2961276 h 8346397"/>
              <a:gd name="connsiteX57" fmla="*/ 2387052 w 4196446"/>
              <a:gd name="connsiteY57" fmla="*/ 2954132 h 8346397"/>
              <a:gd name="connsiteX58" fmla="*/ 2365621 w 4196446"/>
              <a:gd name="connsiteY58" fmla="*/ 2958895 h 8346397"/>
              <a:gd name="connsiteX59" fmla="*/ 2315615 w 4196446"/>
              <a:gd name="connsiteY59" fmla="*/ 2896982 h 8346397"/>
              <a:gd name="connsiteX60" fmla="*/ 2234652 w 4196446"/>
              <a:gd name="connsiteY60" fmla="*/ 2880313 h 8346397"/>
              <a:gd name="connsiteX61" fmla="*/ 2182265 w 4196446"/>
              <a:gd name="connsiteY61" fmla="*/ 2811257 h 8346397"/>
              <a:gd name="connsiteX62" fmla="*/ 2115590 w 4196446"/>
              <a:gd name="connsiteY62" fmla="*/ 2727913 h 8346397"/>
              <a:gd name="connsiteX63" fmla="*/ 2091777 w 4196446"/>
              <a:gd name="connsiteY63" fmla="*/ 2670763 h 8346397"/>
              <a:gd name="connsiteX64" fmla="*/ 2006845 w 4196446"/>
              <a:gd name="connsiteY64" fmla="*/ 2527095 h 8346397"/>
              <a:gd name="connsiteX65" fmla="*/ 1953665 w 4196446"/>
              <a:gd name="connsiteY65" fmla="*/ 2451688 h 8346397"/>
              <a:gd name="connsiteX66" fmla="*/ 2006052 w 4196446"/>
              <a:gd name="connsiteY66" fmla="*/ 2337388 h 8346397"/>
              <a:gd name="connsiteX67" fmla="*/ 2072727 w 4196446"/>
              <a:gd name="connsiteY67" fmla="*/ 2256426 h 8346397"/>
              <a:gd name="connsiteX68" fmla="*/ 2056058 w 4196446"/>
              <a:gd name="connsiteY68" fmla="*/ 2223088 h 8346397"/>
              <a:gd name="connsiteX69" fmla="*/ 2067965 w 4196446"/>
              <a:gd name="connsiteY69" fmla="*/ 2130220 h 8346397"/>
              <a:gd name="connsiteX70" fmla="*/ 2137021 w 4196446"/>
              <a:gd name="connsiteY70" fmla="*/ 1992107 h 8346397"/>
              <a:gd name="connsiteX71" fmla="*/ 2165596 w 4196446"/>
              <a:gd name="connsiteY71" fmla="*/ 1944482 h 8346397"/>
              <a:gd name="connsiteX72" fmla="*/ 2203696 w 4196446"/>
              <a:gd name="connsiteY72" fmla="*/ 1937338 h 8346397"/>
              <a:gd name="connsiteX73" fmla="*/ 2198933 w 4196446"/>
              <a:gd name="connsiteY73" fmla="*/ 1906382 h 8346397"/>
              <a:gd name="connsiteX74" fmla="*/ 2406102 w 4196446"/>
              <a:gd name="connsiteY74" fmla="*/ 1782557 h 8346397"/>
              <a:gd name="connsiteX75" fmla="*/ 2494208 w 4196446"/>
              <a:gd name="connsiteY75" fmla="*/ 1715882 h 8346397"/>
              <a:gd name="connsiteX76" fmla="*/ 2513258 w 4196446"/>
              <a:gd name="connsiteY76" fmla="*/ 1630157 h 8346397"/>
              <a:gd name="connsiteX77" fmla="*/ 2522784 w 4196446"/>
              <a:gd name="connsiteY77" fmla="*/ 1584913 h 8346397"/>
              <a:gd name="connsiteX78" fmla="*/ 2577552 w 4196446"/>
              <a:gd name="connsiteY78" fmla="*/ 1527763 h 8346397"/>
              <a:gd name="connsiteX79" fmla="*/ 2606127 w 4196446"/>
              <a:gd name="connsiteY79" fmla="*/ 1499188 h 8346397"/>
              <a:gd name="connsiteX80" fmla="*/ 2634702 w 4196446"/>
              <a:gd name="connsiteY80" fmla="*/ 1492045 h 8346397"/>
              <a:gd name="connsiteX81" fmla="*/ 2672802 w 4196446"/>
              <a:gd name="connsiteY81" fmla="*/ 1368220 h 8346397"/>
              <a:gd name="connsiteX82" fmla="*/ 2806153 w 4196446"/>
              <a:gd name="connsiteY82" fmla="*/ 1334883 h 8346397"/>
              <a:gd name="connsiteX83" fmla="*/ 2944265 w 4196446"/>
              <a:gd name="connsiteY83" fmla="*/ 1325357 h 8346397"/>
              <a:gd name="connsiteX84" fmla="*/ 2968077 w 4196446"/>
              <a:gd name="connsiteY84" fmla="*/ 1206295 h 8346397"/>
              <a:gd name="connsiteX85" fmla="*/ 3049040 w 4196446"/>
              <a:gd name="connsiteY85" fmla="*/ 1169783 h 8346397"/>
              <a:gd name="connsiteX86" fmla="*/ 3153814 w 4196446"/>
              <a:gd name="connsiteY86" fmla="*/ 1125332 h 8346397"/>
              <a:gd name="connsiteX87" fmla="*/ 3225252 w 4196446"/>
              <a:gd name="connsiteY87" fmla="*/ 1049132 h 8346397"/>
              <a:gd name="connsiteX88" fmla="*/ 3310977 w 4196446"/>
              <a:gd name="connsiteY88" fmla="*/ 996745 h 8346397"/>
              <a:gd name="connsiteX89" fmla="*/ 3056977 w 4196446"/>
              <a:gd name="connsiteY89" fmla="*/ 982457 h 8346397"/>
              <a:gd name="connsiteX90" fmla="*/ 2958552 w 4196446"/>
              <a:gd name="connsiteY90" fmla="*/ 976107 h 8346397"/>
              <a:gd name="connsiteX91" fmla="*/ 2926802 w 4196446"/>
              <a:gd name="connsiteY91" fmla="*/ 906257 h 8346397"/>
              <a:gd name="connsiteX92" fmla="*/ 2866477 w 4196446"/>
              <a:gd name="connsiteY92" fmla="*/ 893559 h 8346397"/>
              <a:gd name="connsiteX93" fmla="*/ 2799802 w 4196446"/>
              <a:gd name="connsiteY93" fmla="*/ 874507 h 8346397"/>
              <a:gd name="connsiteX94" fmla="*/ 2761702 w 4196446"/>
              <a:gd name="connsiteY94" fmla="*/ 807832 h 8346397"/>
              <a:gd name="connsiteX95" fmla="*/ 2609302 w 4196446"/>
              <a:gd name="connsiteY95" fmla="*/ 760207 h 8346397"/>
              <a:gd name="connsiteX96" fmla="*/ 2580727 w 4196446"/>
              <a:gd name="connsiteY96" fmla="*/ 604632 h 8346397"/>
              <a:gd name="connsiteX97" fmla="*/ 2526752 w 4196446"/>
              <a:gd name="connsiteY97" fmla="*/ 531609 h 8346397"/>
              <a:gd name="connsiteX98" fmla="*/ 2596602 w 4196446"/>
              <a:gd name="connsiteY98" fmla="*/ 407782 h 8346397"/>
              <a:gd name="connsiteX99" fmla="*/ 2629939 w 4196446"/>
              <a:gd name="connsiteY99" fmla="*/ 310947 h 8346397"/>
              <a:gd name="connsiteX100" fmla="*/ 2517227 w 4196446"/>
              <a:gd name="connsiteY100" fmla="*/ 239507 h 8346397"/>
              <a:gd name="connsiteX101" fmla="*/ 2402927 w 4196446"/>
              <a:gd name="connsiteY101" fmla="*/ 271257 h 8346397"/>
              <a:gd name="connsiteX102" fmla="*/ 2275927 w 4196446"/>
              <a:gd name="connsiteY102" fmla="*/ 198232 h 8346397"/>
              <a:gd name="connsiteX103" fmla="*/ 2133052 w 4196446"/>
              <a:gd name="connsiteY103" fmla="*/ 233157 h 8346397"/>
              <a:gd name="connsiteX104" fmla="*/ 1913977 w 4196446"/>
              <a:gd name="connsiteY104" fmla="*/ 36309 h 8346397"/>
              <a:gd name="connsiteX105" fmla="*/ 1777452 w 4196446"/>
              <a:gd name="connsiteY105" fmla="*/ 13289 h 8346397"/>
              <a:gd name="connsiteX106" fmla="*/ 1703633 w 4196446"/>
              <a:gd name="connsiteY106" fmla="*/ 41864 h 8346397"/>
              <a:gd name="connsiteX107" fmla="*/ 1615527 w 4196446"/>
              <a:gd name="connsiteY107" fmla="*/ 75203 h 8346397"/>
              <a:gd name="connsiteX108" fmla="*/ 1515515 w 4196446"/>
              <a:gd name="connsiteY108" fmla="*/ 129971 h 8346397"/>
              <a:gd name="connsiteX109" fmla="*/ 1525040 w 4196446"/>
              <a:gd name="connsiteY109" fmla="*/ 194264 h 8346397"/>
              <a:gd name="connsiteX110" fmla="*/ 1505990 w 4196446"/>
              <a:gd name="connsiteY110" fmla="*/ 251415 h 8346397"/>
              <a:gd name="connsiteX111" fmla="*/ 1413121 w 4196446"/>
              <a:gd name="connsiteY111" fmla="*/ 270464 h 8346397"/>
              <a:gd name="connsiteX112" fmla="*/ 1339302 w 4196446"/>
              <a:gd name="connsiteY112" fmla="*/ 306184 h 8346397"/>
              <a:gd name="connsiteX113" fmla="*/ 1260721 w 4196446"/>
              <a:gd name="connsiteY113" fmla="*/ 346665 h 8346397"/>
              <a:gd name="connsiteX114" fmla="*/ 1191665 w 4196446"/>
              <a:gd name="connsiteY114" fmla="*/ 272847 h 8346397"/>
              <a:gd name="connsiteX115" fmla="*/ 1082127 w 4196446"/>
              <a:gd name="connsiteY115" fmla="*/ 353809 h 8346397"/>
              <a:gd name="connsiteX116" fmla="*/ 1020215 w 4196446"/>
              <a:gd name="connsiteY116" fmla="*/ 420484 h 8346397"/>
              <a:gd name="connsiteX117" fmla="*/ 858290 w 4196446"/>
              <a:gd name="connsiteY117" fmla="*/ 301422 h 8346397"/>
              <a:gd name="connsiteX118" fmla="*/ 796377 w 4196446"/>
              <a:gd name="connsiteY118" fmla="*/ 406196 h 8346397"/>
              <a:gd name="connsiteX119" fmla="*/ 755896 w 4196446"/>
              <a:gd name="connsiteY119" fmla="*/ 341903 h 8346397"/>
              <a:gd name="connsiteX120" fmla="*/ 689221 w 4196446"/>
              <a:gd name="connsiteY120" fmla="*/ 270465 h 8346397"/>
              <a:gd name="connsiteX121" fmla="*/ 667790 w 4196446"/>
              <a:gd name="connsiteY121" fmla="*/ 313328 h 8346397"/>
              <a:gd name="connsiteX122" fmla="*/ 620165 w 4196446"/>
              <a:gd name="connsiteY122" fmla="*/ 382384 h 8346397"/>
              <a:gd name="connsiteX123" fmla="*/ 589208 w 4196446"/>
              <a:gd name="connsiteY123" fmla="*/ 396672 h 8346397"/>
              <a:gd name="connsiteX124" fmla="*/ 498721 w 4196446"/>
              <a:gd name="connsiteY124" fmla="*/ 482397 h 8346397"/>
              <a:gd name="connsiteX125" fmla="*/ 396327 w 4196446"/>
              <a:gd name="connsiteY125" fmla="*/ 380003 h 8346397"/>
              <a:gd name="connsiteX126" fmla="*/ 243927 w 4196446"/>
              <a:gd name="connsiteY126" fmla="*/ 294278 h 8346397"/>
              <a:gd name="connsiteX127" fmla="*/ 174871 w 4196446"/>
              <a:gd name="connsiteY127" fmla="*/ 327615 h 8346397"/>
              <a:gd name="connsiteX128" fmla="*/ 127246 w 4196446"/>
              <a:gd name="connsiteY128" fmla="*/ 410959 h 8346397"/>
              <a:gd name="connsiteX129" fmla="*/ 43902 w 4196446"/>
              <a:gd name="connsiteY129" fmla="*/ 472872 h 8346397"/>
              <a:gd name="connsiteX130" fmla="*/ 8183 w 4196446"/>
              <a:gd name="connsiteY130" fmla="*/ 484778 h 8346397"/>
              <a:gd name="connsiteX131" fmla="*/ 198683 w 4196446"/>
              <a:gd name="connsiteY131" fmla="*/ 689565 h 8346397"/>
              <a:gd name="connsiteX132" fmla="*/ 265359 w 4196446"/>
              <a:gd name="connsiteY132" fmla="*/ 706234 h 8346397"/>
              <a:gd name="connsiteX133" fmla="*/ 298697 w 4196446"/>
              <a:gd name="connsiteY133" fmla="*/ 730047 h 8346397"/>
              <a:gd name="connsiteX134" fmla="*/ 296315 w 4196446"/>
              <a:gd name="connsiteY134" fmla="*/ 901496 h 8346397"/>
              <a:gd name="connsiteX135" fmla="*/ 362990 w 4196446"/>
              <a:gd name="connsiteY135" fmla="*/ 906259 h 8346397"/>
              <a:gd name="connsiteX136" fmla="*/ 401090 w 4196446"/>
              <a:gd name="connsiteY136" fmla="*/ 856253 h 8346397"/>
              <a:gd name="connsiteX137" fmla="*/ 482052 w 4196446"/>
              <a:gd name="connsiteY137" fmla="*/ 894353 h 8346397"/>
              <a:gd name="connsiteX138" fmla="*/ 420140 w 4196446"/>
              <a:gd name="connsiteY138" fmla="*/ 1039609 h 8346397"/>
              <a:gd name="connsiteX139" fmla="*/ 434427 w 4196446"/>
              <a:gd name="connsiteY139" fmla="*/ 1087234 h 8346397"/>
              <a:gd name="connsiteX140" fmla="*/ 379658 w 4196446"/>
              <a:gd name="connsiteY140" fmla="*/ 1139622 h 8346397"/>
              <a:gd name="connsiteX141" fmla="*/ 415377 w 4196446"/>
              <a:gd name="connsiteY141" fmla="*/ 1168196 h 8346397"/>
              <a:gd name="connsiteX142" fmla="*/ 486815 w 4196446"/>
              <a:gd name="connsiteY142" fmla="*/ 1256303 h 8346397"/>
              <a:gd name="connsiteX143" fmla="*/ 527296 w 4196446"/>
              <a:gd name="connsiteY143" fmla="*/ 1344409 h 8346397"/>
              <a:gd name="connsiteX144" fmla="*/ 636833 w 4196446"/>
              <a:gd name="connsiteY144" fmla="*/ 1396797 h 8346397"/>
              <a:gd name="connsiteX145" fmla="*/ 746371 w 4196446"/>
              <a:gd name="connsiteY145" fmla="*/ 1420609 h 8346397"/>
              <a:gd name="connsiteX146" fmla="*/ 829715 w 4196446"/>
              <a:gd name="connsiteY146" fmla="*/ 1468234 h 8346397"/>
              <a:gd name="connsiteX147" fmla="*/ 913058 w 4196446"/>
              <a:gd name="connsiteY147" fmla="*/ 1442040 h 8346397"/>
              <a:gd name="connsiteX148" fmla="*/ 994021 w 4196446"/>
              <a:gd name="connsiteY148" fmla="*/ 1368222 h 8346397"/>
              <a:gd name="connsiteX149" fmla="*/ 1103558 w 4196446"/>
              <a:gd name="connsiteY149" fmla="*/ 1351553 h 8346397"/>
              <a:gd name="connsiteX150" fmla="*/ 1170233 w 4196446"/>
              <a:gd name="connsiteY150" fmla="*/ 1356315 h 8346397"/>
              <a:gd name="connsiteX151" fmla="*/ 1329777 w 4196446"/>
              <a:gd name="connsiteY151" fmla="*/ 1465853 h 8346397"/>
              <a:gd name="connsiteX152" fmla="*/ 1389308 w 4196446"/>
              <a:gd name="connsiteY152" fmla="*/ 1494428 h 8346397"/>
              <a:gd name="connsiteX153" fmla="*/ 1260721 w 4196446"/>
              <a:gd name="connsiteY153" fmla="*/ 1596822 h 8346397"/>
              <a:gd name="connsiteX154" fmla="*/ 1263102 w 4196446"/>
              <a:gd name="connsiteY154" fmla="*/ 1661115 h 8346397"/>
              <a:gd name="connsiteX155" fmla="*/ 1425027 w 4196446"/>
              <a:gd name="connsiteY155" fmla="*/ 1613490 h 8346397"/>
              <a:gd name="connsiteX156" fmla="*/ 1386927 w 4196446"/>
              <a:gd name="connsiteY156" fmla="*/ 1677784 h 8346397"/>
              <a:gd name="connsiteX157" fmla="*/ 1405977 w 4196446"/>
              <a:gd name="connsiteY157" fmla="*/ 1751603 h 8346397"/>
              <a:gd name="connsiteX158" fmla="*/ 1517896 w 4196446"/>
              <a:gd name="connsiteY158" fmla="*/ 1787322 h 8346397"/>
              <a:gd name="connsiteX159" fmla="*/ 1591715 w 4196446"/>
              <a:gd name="connsiteY159" fmla="*/ 1803990 h 8346397"/>
              <a:gd name="connsiteX160" fmla="*/ 1501227 w 4196446"/>
              <a:gd name="connsiteY160" fmla="*/ 1934959 h 8346397"/>
              <a:gd name="connsiteX161" fmla="*/ 1494083 w 4196446"/>
              <a:gd name="connsiteY161" fmla="*/ 1984965 h 8346397"/>
              <a:gd name="connsiteX162" fmla="*/ 1422646 w 4196446"/>
              <a:gd name="connsiteY162" fmla="*/ 2020684 h 8346397"/>
              <a:gd name="connsiteX163" fmla="*/ 1391690 w 4196446"/>
              <a:gd name="connsiteY163" fmla="*/ 2082597 h 8346397"/>
              <a:gd name="connsiteX164" fmla="*/ 1260721 w 4196446"/>
              <a:gd name="connsiteY164" fmla="*/ 2056403 h 8346397"/>
              <a:gd name="connsiteX165" fmla="*/ 1139277 w 4196446"/>
              <a:gd name="connsiteY165" fmla="*/ 2056402 h 8346397"/>
              <a:gd name="connsiteX166" fmla="*/ 1072602 w 4196446"/>
              <a:gd name="connsiteY166" fmla="*/ 2084978 h 8346397"/>
              <a:gd name="connsiteX167" fmla="*/ 1065458 w 4196446"/>
              <a:gd name="connsiteY167" fmla="*/ 2184990 h 8346397"/>
              <a:gd name="connsiteX168" fmla="*/ 977352 w 4196446"/>
              <a:gd name="connsiteY168" fmla="*/ 2273097 h 8346397"/>
              <a:gd name="connsiteX169" fmla="*/ 1120227 w 4196446"/>
              <a:gd name="connsiteY169" fmla="*/ 2335009 h 8346397"/>
              <a:gd name="connsiteX170" fmla="*/ 1170234 w 4196446"/>
              <a:gd name="connsiteY170" fmla="*/ 2370727 h 8346397"/>
              <a:gd name="connsiteX171" fmla="*/ 1222621 w 4196446"/>
              <a:gd name="connsiteY171" fmla="*/ 2387397 h 8346397"/>
              <a:gd name="connsiteX172" fmla="*/ 1272627 w 4196446"/>
              <a:gd name="connsiteY172" fmla="*/ 2437403 h 8346397"/>
              <a:gd name="connsiteX173" fmla="*/ 1329777 w 4196446"/>
              <a:gd name="connsiteY173" fmla="*/ 2458834 h 8346397"/>
              <a:gd name="connsiteX174" fmla="*/ 1422646 w 4196446"/>
              <a:gd name="connsiteY174" fmla="*/ 2535034 h 8346397"/>
              <a:gd name="connsiteX175" fmla="*/ 1508371 w 4196446"/>
              <a:gd name="connsiteY175" fmla="*/ 2568373 h 8346397"/>
              <a:gd name="connsiteX176" fmla="*/ 1641721 w 4196446"/>
              <a:gd name="connsiteY176" fmla="*/ 2716009 h 8346397"/>
              <a:gd name="connsiteX177" fmla="*/ 1725065 w 4196446"/>
              <a:gd name="connsiteY177" fmla="*/ 2870790 h 8346397"/>
              <a:gd name="connsiteX178" fmla="*/ 1850477 w 4196446"/>
              <a:gd name="connsiteY178" fmla="*/ 2931907 h 8346397"/>
              <a:gd name="connsiteX179" fmla="*/ 1896514 w 4196446"/>
              <a:gd name="connsiteY179" fmla="*/ 2977947 h 8346397"/>
              <a:gd name="connsiteX180" fmla="*/ 1927471 w 4196446"/>
              <a:gd name="connsiteY180" fmla="*/ 3082722 h 8346397"/>
              <a:gd name="connsiteX181" fmla="*/ 1989383 w 4196446"/>
              <a:gd name="connsiteY181" fmla="*/ 3185115 h 8346397"/>
              <a:gd name="connsiteX182" fmla="*/ 2051296 w 4196446"/>
              <a:gd name="connsiteY182" fmla="*/ 3223215 h 8346397"/>
              <a:gd name="connsiteX183" fmla="*/ 2182265 w 4196446"/>
              <a:gd name="connsiteY183" fmla="*/ 3370853 h 8346397"/>
              <a:gd name="connsiteX184" fmla="*/ 2325139 w 4196446"/>
              <a:gd name="connsiteY184" fmla="*/ 3447053 h 8346397"/>
              <a:gd name="connsiteX185" fmla="*/ 2384671 w 4196446"/>
              <a:gd name="connsiteY185" fmla="*/ 3532778 h 8346397"/>
              <a:gd name="connsiteX186" fmla="*/ 2432296 w 4196446"/>
              <a:gd name="connsiteY186" fmla="*/ 3599453 h 8346397"/>
              <a:gd name="connsiteX187" fmla="*/ 2479921 w 4196446"/>
              <a:gd name="connsiteY187" fmla="*/ 3589929 h 8346397"/>
              <a:gd name="connsiteX188" fmla="*/ 2484683 w 4196446"/>
              <a:gd name="connsiteY188" fmla="*/ 3742328 h 8346397"/>
              <a:gd name="connsiteX189" fmla="*/ 2537071 w 4196446"/>
              <a:gd name="connsiteY189" fmla="*/ 3835197 h 8346397"/>
              <a:gd name="connsiteX190" fmla="*/ 2529927 w 4196446"/>
              <a:gd name="connsiteY190" fmla="*/ 3873297 h 8346397"/>
              <a:gd name="connsiteX191" fmla="*/ 2598983 w 4196446"/>
              <a:gd name="connsiteY191" fmla="*/ 3909015 h 8346397"/>
              <a:gd name="connsiteX192" fmla="*/ 2656133 w 4196446"/>
              <a:gd name="connsiteY192" fmla="*/ 3854247 h 8346397"/>
              <a:gd name="connsiteX193" fmla="*/ 2689471 w 4196446"/>
              <a:gd name="connsiteY193" fmla="*/ 3937590 h 8346397"/>
              <a:gd name="connsiteX194" fmla="*/ 2734715 w 4196446"/>
              <a:gd name="connsiteY194" fmla="*/ 3982834 h 8346397"/>
              <a:gd name="connsiteX195" fmla="*/ 2808533 w 4196446"/>
              <a:gd name="connsiteY195" fmla="*/ 4006647 h 8346397"/>
              <a:gd name="connsiteX196" fmla="*/ 2860921 w 4196446"/>
              <a:gd name="connsiteY196" fmla="*/ 4075703 h 8346397"/>
              <a:gd name="connsiteX197" fmla="*/ 2946646 w 4196446"/>
              <a:gd name="connsiteY197" fmla="*/ 4130472 h 8346397"/>
              <a:gd name="connsiteX198" fmla="*/ 2999033 w 4196446"/>
              <a:gd name="connsiteY198" fmla="*/ 4163809 h 8346397"/>
              <a:gd name="connsiteX199" fmla="*/ 2870446 w 4196446"/>
              <a:gd name="connsiteY199" fmla="*/ 4256678 h 8346397"/>
              <a:gd name="connsiteX200" fmla="*/ 2868064 w 4196446"/>
              <a:gd name="connsiteY200" fmla="*/ 4311446 h 8346397"/>
              <a:gd name="connsiteX201" fmla="*/ 2970458 w 4196446"/>
              <a:gd name="connsiteY201" fmla="*/ 4428128 h 8346397"/>
              <a:gd name="connsiteX202" fmla="*/ 3065708 w 4196446"/>
              <a:gd name="connsiteY202" fmla="*/ 4490040 h 8346397"/>
              <a:gd name="connsiteX203" fmla="*/ 3096665 w 4196446"/>
              <a:gd name="connsiteY203" fmla="*/ 4528140 h 8346397"/>
              <a:gd name="connsiteX204" fmla="*/ 3082377 w 4196446"/>
              <a:gd name="connsiteY204" fmla="*/ 4609103 h 8346397"/>
              <a:gd name="connsiteX205" fmla="*/ 3077615 w 4196446"/>
              <a:gd name="connsiteY205" fmla="*/ 4692447 h 8346397"/>
              <a:gd name="connsiteX206" fmla="*/ 3034752 w 4196446"/>
              <a:gd name="connsiteY206" fmla="*/ 4701972 h 8346397"/>
              <a:gd name="connsiteX207" fmla="*/ 3008558 w 4196446"/>
              <a:gd name="connsiteY207" fmla="*/ 4718640 h 8346397"/>
              <a:gd name="connsiteX208" fmla="*/ 3053802 w 4196446"/>
              <a:gd name="connsiteY208" fmla="*/ 4795632 h 8346397"/>
              <a:gd name="connsiteX209" fmla="*/ 3037133 w 4196446"/>
              <a:gd name="connsiteY209" fmla="*/ 4868659 h 8346397"/>
              <a:gd name="connsiteX210" fmla="*/ 3020465 w 4196446"/>
              <a:gd name="connsiteY210" fmla="*/ 5004390 h 8346397"/>
              <a:gd name="connsiteX211" fmla="*/ 2982365 w 4196446"/>
              <a:gd name="connsiteY211" fmla="*/ 5044872 h 8346397"/>
              <a:gd name="connsiteX212" fmla="*/ 2965696 w 4196446"/>
              <a:gd name="connsiteY212" fmla="*/ 5166315 h 8346397"/>
              <a:gd name="connsiteX213" fmla="*/ 2937121 w 4196446"/>
              <a:gd name="connsiteY213" fmla="*/ 5285378 h 8346397"/>
              <a:gd name="connsiteX214" fmla="*/ 2989508 w 4196446"/>
              <a:gd name="connsiteY214" fmla="*/ 5302047 h 8346397"/>
              <a:gd name="connsiteX215" fmla="*/ 2987127 w 4196446"/>
              <a:gd name="connsiteY215" fmla="*/ 5347290 h 8346397"/>
              <a:gd name="connsiteX216" fmla="*/ 2984746 w 4196446"/>
              <a:gd name="connsiteY216" fmla="*/ 5402059 h 8346397"/>
              <a:gd name="connsiteX217" fmla="*/ 3041896 w 4196446"/>
              <a:gd name="connsiteY217" fmla="*/ 5471115 h 8346397"/>
              <a:gd name="connsiteX218" fmla="*/ 3089521 w 4196446"/>
              <a:gd name="connsiteY218" fmla="*/ 5597322 h 8346397"/>
              <a:gd name="connsiteX219" fmla="*/ 2996652 w 4196446"/>
              <a:gd name="connsiteY219" fmla="*/ 5887834 h 8346397"/>
              <a:gd name="connsiteX220" fmla="*/ 3018083 w 4196446"/>
              <a:gd name="connsiteY220" fmla="*/ 5942603 h 8346397"/>
              <a:gd name="connsiteX221" fmla="*/ 3044277 w 4196446"/>
              <a:gd name="connsiteY221" fmla="*/ 5994990 h 8346397"/>
              <a:gd name="connsiteX222" fmla="*/ 3049040 w 4196446"/>
              <a:gd name="connsiteY222" fmla="*/ 6099765 h 8346397"/>
              <a:gd name="connsiteX223" fmla="*/ 3028402 w 4196446"/>
              <a:gd name="connsiteY223" fmla="*/ 6195807 h 8346397"/>
              <a:gd name="connsiteX224" fmla="*/ 2956170 w 4196446"/>
              <a:gd name="connsiteY224" fmla="*/ 6259310 h 8346397"/>
              <a:gd name="connsiteX225" fmla="*/ 2920452 w 4196446"/>
              <a:gd name="connsiteY225" fmla="*/ 6240259 h 8346397"/>
              <a:gd name="connsiteX226" fmla="*/ 2849015 w 4196446"/>
              <a:gd name="connsiteY226" fmla="*/ 6252165 h 8346397"/>
              <a:gd name="connsiteX227" fmla="*/ 2713283 w 4196446"/>
              <a:gd name="connsiteY227" fmla="*/ 6364084 h 8346397"/>
              <a:gd name="connsiteX228" fmla="*/ 2606127 w 4196446"/>
              <a:gd name="connsiteY228" fmla="*/ 6349797 h 8346397"/>
              <a:gd name="connsiteX229" fmla="*/ 2575171 w 4196446"/>
              <a:gd name="connsiteY229" fmla="*/ 6378372 h 8346397"/>
              <a:gd name="connsiteX230" fmla="*/ 2508495 w 4196446"/>
              <a:gd name="connsiteY230" fmla="*/ 6423614 h 8346397"/>
              <a:gd name="connsiteX231" fmla="*/ 2391815 w 4196446"/>
              <a:gd name="connsiteY231" fmla="*/ 6411709 h 8346397"/>
              <a:gd name="connsiteX232" fmla="*/ 2368002 w 4196446"/>
              <a:gd name="connsiteY232" fmla="*/ 6528390 h 8346397"/>
              <a:gd name="connsiteX233" fmla="*/ 2363240 w 4196446"/>
              <a:gd name="connsiteY233" fmla="*/ 6564109 h 8346397"/>
              <a:gd name="connsiteX234" fmla="*/ 2339428 w 4196446"/>
              <a:gd name="connsiteY234" fmla="*/ 6583159 h 8346397"/>
              <a:gd name="connsiteX235" fmla="*/ 2141783 w 4196446"/>
              <a:gd name="connsiteY235" fmla="*/ 6535534 h 8346397"/>
              <a:gd name="connsiteX236" fmla="*/ 2103683 w 4196446"/>
              <a:gd name="connsiteY236" fmla="*/ 6587922 h 8346397"/>
              <a:gd name="connsiteX237" fmla="*/ 2072727 w 4196446"/>
              <a:gd name="connsiteY237" fmla="*/ 6683172 h 8346397"/>
              <a:gd name="connsiteX238" fmla="*/ 2039389 w 4196446"/>
              <a:gd name="connsiteY238" fmla="*/ 6747465 h 8346397"/>
              <a:gd name="connsiteX239" fmla="*/ 2051296 w 4196446"/>
              <a:gd name="connsiteY239" fmla="*/ 6809378 h 8346397"/>
              <a:gd name="connsiteX240" fmla="*/ 2184646 w 4196446"/>
              <a:gd name="connsiteY240" fmla="*/ 6921297 h 8346397"/>
              <a:gd name="connsiteX241" fmla="*/ 2253702 w 4196446"/>
              <a:gd name="connsiteY241" fmla="*/ 6954634 h 8346397"/>
              <a:gd name="connsiteX242" fmla="*/ 2237033 w 4196446"/>
              <a:gd name="connsiteY242" fmla="*/ 6978447 h 8346397"/>
              <a:gd name="connsiteX243" fmla="*/ 2201315 w 4196446"/>
              <a:gd name="connsiteY243" fmla="*/ 6997497 h 8346397"/>
              <a:gd name="connsiteX244" fmla="*/ 2234652 w 4196446"/>
              <a:gd name="connsiteY244" fmla="*/ 7073697 h 8346397"/>
              <a:gd name="connsiteX245" fmla="*/ 2203696 w 4196446"/>
              <a:gd name="connsiteY245" fmla="*/ 7095128 h 8346397"/>
              <a:gd name="connsiteX246" fmla="*/ 2098921 w 4196446"/>
              <a:gd name="connsiteY246" fmla="*/ 7033215 h 8346397"/>
              <a:gd name="connsiteX247" fmla="*/ 2056058 w 4196446"/>
              <a:gd name="connsiteY247" fmla="*/ 7059409 h 8346397"/>
              <a:gd name="connsiteX248" fmla="*/ 1996527 w 4196446"/>
              <a:gd name="connsiteY248" fmla="*/ 6957015 h 8346397"/>
              <a:gd name="connsiteX249" fmla="*/ 1879846 w 4196446"/>
              <a:gd name="connsiteY249" fmla="*/ 6983209 h 8346397"/>
              <a:gd name="connsiteX250" fmla="*/ 1815552 w 4196446"/>
              <a:gd name="connsiteY250" fmla="*/ 6987972 h 8346397"/>
              <a:gd name="connsiteX251" fmla="*/ 1765546 w 4196446"/>
              <a:gd name="connsiteY251" fmla="*/ 6983210 h 8346397"/>
              <a:gd name="connsiteX252" fmla="*/ 1708396 w 4196446"/>
              <a:gd name="connsiteY252" fmla="*/ 7028453 h 8346397"/>
              <a:gd name="connsiteX253" fmla="*/ 1529802 w 4196446"/>
              <a:gd name="connsiteY253" fmla="*/ 6987972 h 8346397"/>
              <a:gd name="connsiteX254" fmla="*/ 1553614 w 4196446"/>
              <a:gd name="connsiteY254" fmla="*/ 7114178 h 8346397"/>
              <a:gd name="connsiteX255" fmla="*/ 1477415 w 4196446"/>
              <a:gd name="connsiteY255" fmla="*/ 7159422 h 8346397"/>
              <a:gd name="connsiteX256" fmla="*/ 1415502 w 4196446"/>
              <a:gd name="connsiteY256" fmla="*/ 7226096 h 8346397"/>
              <a:gd name="connsiteX257" fmla="*/ 1265483 w 4196446"/>
              <a:gd name="connsiteY257" fmla="*/ 7218953 h 8346397"/>
              <a:gd name="connsiteX258" fmla="*/ 1213096 w 4196446"/>
              <a:gd name="connsiteY25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06315 w 4196446"/>
              <a:gd name="connsiteY6" fmla="*/ 6211682 h 8346397"/>
              <a:gd name="connsiteX7" fmla="*/ 4063453 w 4196446"/>
              <a:gd name="connsiteY7" fmla="*/ 6090238 h 8346397"/>
              <a:gd name="connsiteX8" fmla="*/ 4070597 w 4196446"/>
              <a:gd name="connsiteY8" fmla="*/ 6018801 h 8346397"/>
              <a:gd name="connsiteX9" fmla="*/ 4132509 w 4196446"/>
              <a:gd name="connsiteY9" fmla="*/ 5975938 h 8346397"/>
              <a:gd name="connsiteX10" fmla="*/ 4094409 w 4196446"/>
              <a:gd name="connsiteY10" fmla="*/ 6075951 h 8346397"/>
              <a:gd name="connsiteX11" fmla="*/ 4139653 w 4196446"/>
              <a:gd name="connsiteY11" fmla="*/ 6102145 h 8346397"/>
              <a:gd name="connsiteX12" fmla="*/ 4192041 w 4196446"/>
              <a:gd name="connsiteY12" fmla="*/ 6080713 h 8346397"/>
              <a:gd name="connsiteX13" fmla="*/ 4149178 w 4196446"/>
              <a:gd name="connsiteY13" fmla="*/ 5947363 h 8346397"/>
              <a:gd name="connsiteX14" fmla="*/ 4194421 w 4196446"/>
              <a:gd name="connsiteY14" fmla="*/ 5909263 h 8346397"/>
              <a:gd name="connsiteX15" fmla="*/ 4113459 w 4196446"/>
              <a:gd name="connsiteY15" fmla="*/ 5783057 h 8346397"/>
              <a:gd name="connsiteX16" fmla="*/ 4108696 w 4196446"/>
              <a:gd name="connsiteY16" fmla="*/ 5678282 h 8346397"/>
              <a:gd name="connsiteX17" fmla="*/ 4070597 w 4196446"/>
              <a:gd name="connsiteY17" fmla="*/ 5587795 h 8346397"/>
              <a:gd name="connsiteX18" fmla="*/ 4111077 w 4196446"/>
              <a:gd name="connsiteY18" fmla="*/ 5583032 h 8346397"/>
              <a:gd name="connsiteX19" fmla="*/ 4061071 w 4196446"/>
              <a:gd name="connsiteY19" fmla="*/ 5478257 h 8346397"/>
              <a:gd name="connsiteX20" fmla="*/ 4061071 w 4196446"/>
              <a:gd name="connsiteY20" fmla="*/ 5383007 h 8346397"/>
              <a:gd name="connsiteX21" fmla="*/ 4103934 w 4196446"/>
              <a:gd name="connsiteY21" fmla="*/ 5387770 h 8346397"/>
              <a:gd name="connsiteX22" fmla="*/ 4106315 w 4196446"/>
              <a:gd name="connsiteY22" fmla="*/ 5347288 h 8346397"/>
              <a:gd name="connsiteX23" fmla="*/ 4065833 w 4196446"/>
              <a:gd name="connsiteY23" fmla="*/ 5292520 h 8346397"/>
              <a:gd name="connsiteX24" fmla="*/ 4058690 w 4196446"/>
              <a:gd name="connsiteY24" fmla="*/ 5173457 h 8346397"/>
              <a:gd name="connsiteX25" fmla="*/ 3990428 w 4196446"/>
              <a:gd name="connsiteY25" fmla="*/ 5034550 h 8346397"/>
              <a:gd name="connsiteX26" fmla="*/ 3922959 w 4196446"/>
              <a:gd name="connsiteY26" fmla="*/ 4816270 h 8346397"/>
              <a:gd name="connsiteX27" fmla="*/ 3887241 w 4196446"/>
              <a:gd name="connsiteY27" fmla="*/ 4682920 h 8346397"/>
              <a:gd name="connsiteX28" fmla="*/ 3851522 w 4196446"/>
              <a:gd name="connsiteY28" fmla="*/ 4642438 h 8346397"/>
              <a:gd name="connsiteX29" fmla="*/ 3887241 w 4196446"/>
              <a:gd name="connsiteY29" fmla="*/ 4578145 h 8346397"/>
              <a:gd name="connsiteX30" fmla="*/ 3839615 w 4196446"/>
              <a:gd name="connsiteY30" fmla="*/ 4499563 h 8346397"/>
              <a:gd name="connsiteX31" fmla="*/ 3780084 w 4196446"/>
              <a:gd name="connsiteY31" fmla="*/ 4492420 h 8346397"/>
              <a:gd name="connsiteX32" fmla="*/ 3732459 w 4196446"/>
              <a:gd name="connsiteY32" fmla="*/ 4449557 h 8346397"/>
              <a:gd name="connsiteX33" fmla="*/ 3687216 w 4196446"/>
              <a:gd name="connsiteY33" fmla="*/ 4466226 h 8346397"/>
              <a:gd name="connsiteX34" fmla="*/ 3668166 w 4196446"/>
              <a:gd name="connsiteY34" fmla="*/ 4368595 h 8346397"/>
              <a:gd name="connsiteX35" fmla="*/ 3501478 w 4196446"/>
              <a:gd name="connsiteY35" fmla="*/ 4166188 h 8346397"/>
              <a:gd name="connsiteX36" fmla="*/ 3496716 w 4196446"/>
              <a:gd name="connsiteY36" fmla="*/ 4139995 h 8346397"/>
              <a:gd name="connsiteX37" fmla="*/ 3494334 w 4196446"/>
              <a:gd name="connsiteY37" fmla="*/ 4113801 h 8346397"/>
              <a:gd name="connsiteX38" fmla="*/ 3544341 w 4196446"/>
              <a:gd name="connsiteY38" fmla="*/ 4101895 h 8346397"/>
              <a:gd name="connsiteX39" fmla="*/ 3553866 w 4196446"/>
              <a:gd name="connsiteY39" fmla="*/ 4075701 h 8346397"/>
              <a:gd name="connsiteX40" fmla="*/ 3515766 w 4196446"/>
              <a:gd name="connsiteY40" fmla="*/ 4056651 h 8346397"/>
              <a:gd name="connsiteX41" fmla="*/ 3465759 w 4196446"/>
              <a:gd name="connsiteY41" fmla="*/ 4049507 h 8346397"/>
              <a:gd name="connsiteX42" fmla="*/ 3432422 w 4196446"/>
              <a:gd name="connsiteY42" fmla="*/ 4109038 h 8346397"/>
              <a:gd name="connsiteX43" fmla="*/ 3413372 w 4196446"/>
              <a:gd name="connsiteY43" fmla="*/ 4082845 h 8346397"/>
              <a:gd name="connsiteX44" fmla="*/ 3415752 w 4196446"/>
              <a:gd name="connsiteY44" fmla="*/ 4042363 h 8346397"/>
              <a:gd name="connsiteX45" fmla="*/ 3349078 w 4196446"/>
              <a:gd name="connsiteY45" fmla="*/ 4018551 h 8346397"/>
              <a:gd name="connsiteX46" fmla="*/ 3382416 w 4196446"/>
              <a:gd name="connsiteY46" fmla="*/ 3985213 h 8346397"/>
              <a:gd name="connsiteX47" fmla="*/ 3346697 w 4196446"/>
              <a:gd name="connsiteY47" fmla="*/ 3961401 h 8346397"/>
              <a:gd name="connsiteX48" fmla="*/ 3291928 w 4196446"/>
              <a:gd name="connsiteY48" fmla="*/ 3959020 h 8346397"/>
              <a:gd name="connsiteX49" fmla="*/ 3263352 w 4196446"/>
              <a:gd name="connsiteY49" fmla="*/ 3978070 h 8346397"/>
              <a:gd name="connsiteX50" fmla="*/ 3215727 w 4196446"/>
              <a:gd name="connsiteY50" fmla="*/ 3963782 h 8346397"/>
              <a:gd name="connsiteX51" fmla="*/ 3227633 w 4196446"/>
              <a:gd name="connsiteY51" fmla="*/ 3937588 h 8346397"/>
              <a:gd name="connsiteX52" fmla="*/ 3275259 w 4196446"/>
              <a:gd name="connsiteY52" fmla="*/ 3913776 h 8346397"/>
              <a:gd name="connsiteX53" fmla="*/ 3127621 w 4196446"/>
              <a:gd name="connsiteY53" fmla="*/ 3851863 h 8346397"/>
              <a:gd name="connsiteX54" fmla="*/ 2996652 w 4196446"/>
              <a:gd name="connsiteY54" fmla="*/ 3739945 h 8346397"/>
              <a:gd name="connsiteX55" fmla="*/ 2591839 w 4196446"/>
              <a:gd name="connsiteY55" fmla="*/ 3354183 h 8346397"/>
              <a:gd name="connsiteX56" fmla="*/ 2468015 w 4196446"/>
              <a:gd name="connsiteY56" fmla="*/ 3049382 h 8346397"/>
              <a:gd name="connsiteX57" fmla="*/ 2432296 w 4196446"/>
              <a:gd name="connsiteY57" fmla="*/ 2961276 h 8346397"/>
              <a:gd name="connsiteX58" fmla="*/ 2387052 w 4196446"/>
              <a:gd name="connsiteY58" fmla="*/ 2954132 h 8346397"/>
              <a:gd name="connsiteX59" fmla="*/ 2365621 w 4196446"/>
              <a:gd name="connsiteY59" fmla="*/ 2958895 h 8346397"/>
              <a:gd name="connsiteX60" fmla="*/ 2315615 w 4196446"/>
              <a:gd name="connsiteY60" fmla="*/ 2896982 h 8346397"/>
              <a:gd name="connsiteX61" fmla="*/ 2234652 w 4196446"/>
              <a:gd name="connsiteY61" fmla="*/ 2880313 h 8346397"/>
              <a:gd name="connsiteX62" fmla="*/ 2182265 w 4196446"/>
              <a:gd name="connsiteY62" fmla="*/ 2811257 h 8346397"/>
              <a:gd name="connsiteX63" fmla="*/ 2115590 w 4196446"/>
              <a:gd name="connsiteY63" fmla="*/ 2727913 h 8346397"/>
              <a:gd name="connsiteX64" fmla="*/ 2091777 w 4196446"/>
              <a:gd name="connsiteY64" fmla="*/ 2670763 h 8346397"/>
              <a:gd name="connsiteX65" fmla="*/ 2006845 w 4196446"/>
              <a:gd name="connsiteY65" fmla="*/ 2527095 h 8346397"/>
              <a:gd name="connsiteX66" fmla="*/ 1953665 w 4196446"/>
              <a:gd name="connsiteY66" fmla="*/ 2451688 h 8346397"/>
              <a:gd name="connsiteX67" fmla="*/ 2006052 w 4196446"/>
              <a:gd name="connsiteY67" fmla="*/ 2337388 h 8346397"/>
              <a:gd name="connsiteX68" fmla="*/ 2072727 w 4196446"/>
              <a:gd name="connsiteY68" fmla="*/ 2256426 h 8346397"/>
              <a:gd name="connsiteX69" fmla="*/ 2056058 w 4196446"/>
              <a:gd name="connsiteY69" fmla="*/ 2223088 h 8346397"/>
              <a:gd name="connsiteX70" fmla="*/ 2067965 w 4196446"/>
              <a:gd name="connsiteY70" fmla="*/ 2130220 h 8346397"/>
              <a:gd name="connsiteX71" fmla="*/ 2137021 w 4196446"/>
              <a:gd name="connsiteY71" fmla="*/ 1992107 h 8346397"/>
              <a:gd name="connsiteX72" fmla="*/ 2165596 w 4196446"/>
              <a:gd name="connsiteY72" fmla="*/ 1944482 h 8346397"/>
              <a:gd name="connsiteX73" fmla="*/ 2203696 w 4196446"/>
              <a:gd name="connsiteY73" fmla="*/ 1937338 h 8346397"/>
              <a:gd name="connsiteX74" fmla="*/ 2198933 w 4196446"/>
              <a:gd name="connsiteY74" fmla="*/ 1906382 h 8346397"/>
              <a:gd name="connsiteX75" fmla="*/ 2406102 w 4196446"/>
              <a:gd name="connsiteY75" fmla="*/ 1782557 h 8346397"/>
              <a:gd name="connsiteX76" fmla="*/ 2494208 w 4196446"/>
              <a:gd name="connsiteY76" fmla="*/ 1715882 h 8346397"/>
              <a:gd name="connsiteX77" fmla="*/ 2513258 w 4196446"/>
              <a:gd name="connsiteY77" fmla="*/ 1630157 h 8346397"/>
              <a:gd name="connsiteX78" fmla="*/ 2522784 w 4196446"/>
              <a:gd name="connsiteY78" fmla="*/ 1584913 h 8346397"/>
              <a:gd name="connsiteX79" fmla="*/ 2577552 w 4196446"/>
              <a:gd name="connsiteY79" fmla="*/ 1527763 h 8346397"/>
              <a:gd name="connsiteX80" fmla="*/ 2606127 w 4196446"/>
              <a:gd name="connsiteY80" fmla="*/ 1499188 h 8346397"/>
              <a:gd name="connsiteX81" fmla="*/ 2634702 w 4196446"/>
              <a:gd name="connsiteY81" fmla="*/ 1492045 h 8346397"/>
              <a:gd name="connsiteX82" fmla="*/ 2672802 w 4196446"/>
              <a:gd name="connsiteY82" fmla="*/ 1368220 h 8346397"/>
              <a:gd name="connsiteX83" fmla="*/ 2806153 w 4196446"/>
              <a:gd name="connsiteY83" fmla="*/ 1334883 h 8346397"/>
              <a:gd name="connsiteX84" fmla="*/ 2944265 w 4196446"/>
              <a:gd name="connsiteY84" fmla="*/ 1325357 h 8346397"/>
              <a:gd name="connsiteX85" fmla="*/ 2968077 w 4196446"/>
              <a:gd name="connsiteY85" fmla="*/ 1206295 h 8346397"/>
              <a:gd name="connsiteX86" fmla="*/ 3049040 w 4196446"/>
              <a:gd name="connsiteY86" fmla="*/ 1169783 h 8346397"/>
              <a:gd name="connsiteX87" fmla="*/ 3153814 w 4196446"/>
              <a:gd name="connsiteY87" fmla="*/ 1125332 h 8346397"/>
              <a:gd name="connsiteX88" fmla="*/ 3225252 w 4196446"/>
              <a:gd name="connsiteY88" fmla="*/ 1049132 h 8346397"/>
              <a:gd name="connsiteX89" fmla="*/ 3310977 w 4196446"/>
              <a:gd name="connsiteY89" fmla="*/ 996745 h 8346397"/>
              <a:gd name="connsiteX90" fmla="*/ 3056977 w 4196446"/>
              <a:gd name="connsiteY90" fmla="*/ 982457 h 8346397"/>
              <a:gd name="connsiteX91" fmla="*/ 2958552 w 4196446"/>
              <a:gd name="connsiteY91" fmla="*/ 976107 h 8346397"/>
              <a:gd name="connsiteX92" fmla="*/ 2926802 w 4196446"/>
              <a:gd name="connsiteY92" fmla="*/ 906257 h 8346397"/>
              <a:gd name="connsiteX93" fmla="*/ 2866477 w 4196446"/>
              <a:gd name="connsiteY93" fmla="*/ 893559 h 8346397"/>
              <a:gd name="connsiteX94" fmla="*/ 2799802 w 4196446"/>
              <a:gd name="connsiteY94" fmla="*/ 874507 h 8346397"/>
              <a:gd name="connsiteX95" fmla="*/ 2761702 w 4196446"/>
              <a:gd name="connsiteY95" fmla="*/ 807832 h 8346397"/>
              <a:gd name="connsiteX96" fmla="*/ 2609302 w 4196446"/>
              <a:gd name="connsiteY96" fmla="*/ 760207 h 8346397"/>
              <a:gd name="connsiteX97" fmla="*/ 2580727 w 4196446"/>
              <a:gd name="connsiteY97" fmla="*/ 604632 h 8346397"/>
              <a:gd name="connsiteX98" fmla="*/ 2526752 w 4196446"/>
              <a:gd name="connsiteY98" fmla="*/ 531609 h 8346397"/>
              <a:gd name="connsiteX99" fmla="*/ 2596602 w 4196446"/>
              <a:gd name="connsiteY99" fmla="*/ 407782 h 8346397"/>
              <a:gd name="connsiteX100" fmla="*/ 2629939 w 4196446"/>
              <a:gd name="connsiteY100" fmla="*/ 310947 h 8346397"/>
              <a:gd name="connsiteX101" fmla="*/ 2517227 w 4196446"/>
              <a:gd name="connsiteY101" fmla="*/ 239507 h 8346397"/>
              <a:gd name="connsiteX102" fmla="*/ 2402927 w 4196446"/>
              <a:gd name="connsiteY102" fmla="*/ 271257 h 8346397"/>
              <a:gd name="connsiteX103" fmla="*/ 2275927 w 4196446"/>
              <a:gd name="connsiteY103" fmla="*/ 198232 h 8346397"/>
              <a:gd name="connsiteX104" fmla="*/ 2133052 w 4196446"/>
              <a:gd name="connsiteY104" fmla="*/ 233157 h 8346397"/>
              <a:gd name="connsiteX105" fmla="*/ 1913977 w 4196446"/>
              <a:gd name="connsiteY105" fmla="*/ 36309 h 8346397"/>
              <a:gd name="connsiteX106" fmla="*/ 1777452 w 4196446"/>
              <a:gd name="connsiteY106" fmla="*/ 13289 h 8346397"/>
              <a:gd name="connsiteX107" fmla="*/ 1703633 w 4196446"/>
              <a:gd name="connsiteY107" fmla="*/ 41864 h 8346397"/>
              <a:gd name="connsiteX108" fmla="*/ 1615527 w 4196446"/>
              <a:gd name="connsiteY108" fmla="*/ 75203 h 8346397"/>
              <a:gd name="connsiteX109" fmla="*/ 1515515 w 4196446"/>
              <a:gd name="connsiteY109" fmla="*/ 129971 h 8346397"/>
              <a:gd name="connsiteX110" fmla="*/ 1525040 w 4196446"/>
              <a:gd name="connsiteY110" fmla="*/ 194264 h 8346397"/>
              <a:gd name="connsiteX111" fmla="*/ 1505990 w 4196446"/>
              <a:gd name="connsiteY111" fmla="*/ 251415 h 8346397"/>
              <a:gd name="connsiteX112" fmla="*/ 1413121 w 4196446"/>
              <a:gd name="connsiteY112" fmla="*/ 270464 h 8346397"/>
              <a:gd name="connsiteX113" fmla="*/ 1339302 w 4196446"/>
              <a:gd name="connsiteY113" fmla="*/ 306184 h 8346397"/>
              <a:gd name="connsiteX114" fmla="*/ 1260721 w 4196446"/>
              <a:gd name="connsiteY114" fmla="*/ 346665 h 8346397"/>
              <a:gd name="connsiteX115" fmla="*/ 1191665 w 4196446"/>
              <a:gd name="connsiteY115" fmla="*/ 272847 h 8346397"/>
              <a:gd name="connsiteX116" fmla="*/ 1082127 w 4196446"/>
              <a:gd name="connsiteY116" fmla="*/ 353809 h 8346397"/>
              <a:gd name="connsiteX117" fmla="*/ 1020215 w 4196446"/>
              <a:gd name="connsiteY117" fmla="*/ 420484 h 8346397"/>
              <a:gd name="connsiteX118" fmla="*/ 858290 w 4196446"/>
              <a:gd name="connsiteY118" fmla="*/ 301422 h 8346397"/>
              <a:gd name="connsiteX119" fmla="*/ 796377 w 4196446"/>
              <a:gd name="connsiteY119" fmla="*/ 406196 h 8346397"/>
              <a:gd name="connsiteX120" fmla="*/ 755896 w 4196446"/>
              <a:gd name="connsiteY120" fmla="*/ 341903 h 8346397"/>
              <a:gd name="connsiteX121" fmla="*/ 689221 w 4196446"/>
              <a:gd name="connsiteY121" fmla="*/ 270465 h 8346397"/>
              <a:gd name="connsiteX122" fmla="*/ 667790 w 4196446"/>
              <a:gd name="connsiteY122" fmla="*/ 313328 h 8346397"/>
              <a:gd name="connsiteX123" fmla="*/ 620165 w 4196446"/>
              <a:gd name="connsiteY123" fmla="*/ 382384 h 8346397"/>
              <a:gd name="connsiteX124" fmla="*/ 589208 w 4196446"/>
              <a:gd name="connsiteY124" fmla="*/ 396672 h 8346397"/>
              <a:gd name="connsiteX125" fmla="*/ 498721 w 4196446"/>
              <a:gd name="connsiteY125" fmla="*/ 482397 h 8346397"/>
              <a:gd name="connsiteX126" fmla="*/ 396327 w 4196446"/>
              <a:gd name="connsiteY126" fmla="*/ 380003 h 8346397"/>
              <a:gd name="connsiteX127" fmla="*/ 243927 w 4196446"/>
              <a:gd name="connsiteY127" fmla="*/ 294278 h 8346397"/>
              <a:gd name="connsiteX128" fmla="*/ 174871 w 4196446"/>
              <a:gd name="connsiteY128" fmla="*/ 327615 h 8346397"/>
              <a:gd name="connsiteX129" fmla="*/ 127246 w 4196446"/>
              <a:gd name="connsiteY129" fmla="*/ 410959 h 8346397"/>
              <a:gd name="connsiteX130" fmla="*/ 43902 w 4196446"/>
              <a:gd name="connsiteY130" fmla="*/ 472872 h 8346397"/>
              <a:gd name="connsiteX131" fmla="*/ 8183 w 4196446"/>
              <a:gd name="connsiteY131" fmla="*/ 484778 h 8346397"/>
              <a:gd name="connsiteX132" fmla="*/ 198683 w 4196446"/>
              <a:gd name="connsiteY132" fmla="*/ 689565 h 8346397"/>
              <a:gd name="connsiteX133" fmla="*/ 265359 w 4196446"/>
              <a:gd name="connsiteY133" fmla="*/ 706234 h 8346397"/>
              <a:gd name="connsiteX134" fmla="*/ 298697 w 4196446"/>
              <a:gd name="connsiteY134" fmla="*/ 730047 h 8346397"/>
              <a:gd name="connsiteX135" fmla="*/ 296315 w 4196446"/>
              <a:gd name="connsiteY135" fmla="*/ 901496 h 8346397"/>
              <a:gd name="connsiteX136" fmla="*/ 362990 w 4196446"/>
              <a:gd name="connsiteY136" fmla="*/ 906259 h 8346397"/>
              <a:gd name="connsiteX137" fmla="*/ 401090 w 4196446"/>
              <a:gd name="connsiteY137" fmla="*/ 856253 h 8346397"/>
              <a:gd name="connsiteX138" fmla="*/ 482052 w 4196446"/>
              <a:gd name="connsiteY138" fmla="*/ 894353 h 8346397"/>
              <a:gd name="connsiteX139" fmla="*/ 420140 w 4196446"/>
              <a:gd name="connsiteY139" fmla="*/ 1039609 h 8346397"/>
              <a:gd name="connsiteX140" fmla="*/ 434427 w 4196446"/>
              <a:gd name="connsiteY140" fmla="*/ 1087234 h 8346397"/>
              <a:gd name="connsiteX141" fmla="*/ 379658 w 4196446"/>
              <a:gd name="connsiteY141" fmla="*/ 1139622 h 8346397"/>
              <a:gd name="connsiteX142" fmla="*/ 415377 w 4196446"/>
              <a:gd name="connsiteY142" fmla="*/ 1168196 h 8346397"/>
              <a:gd name="connsiteX143" fmla="*/ 486815 w 4196446"/>
              <a:gd name="connsiteY143" fmla="*/ 1256303 h 8346397"/>
              <a:gd name="connsiteX144" fmla="*/ 527296 w 4196446"/>
              <a:gd name="connsiteY144" fmla="*/ 1344409 h 8346397"/>
              <a:gd name="connsiteX145" fmla="*/ 636833 w 4196446"/>
              <a:gd name="connsiteY145" fmla="*/ 1396797 h 8346397"/>
              <a:gd name="connsiteX146" fmla="*/ 746371 w 4196446"/>
              <a:gd name="connsiteY146" fmla="*/ 1420609 h 8346397"/>
              <a:gd name="connsiteX147" fmla="*/ 829715 w 4196446"/>
              <a:gd name="connsiteY147" fmla="*/ 1468234 h 8346397"/>
              <a:gd name="connsiteX148" fmla="*/ 913058 w 4196446"/>
              <a:gd name="connsiteY148" fmla="*/ 1442040 h 8346397"/>
              <a:gd name="connsiteX149" fmla="*/ 994021 w 4196446"/>
              <a:gd name="connsiteY149" fmla="*/ 1368222 h 8346397"/>
              <a:gd name="connsiteX150" fmla="*/ 1103558 w 4196446"/>
              <a:gd name="connsiteY150" fmla="*/ 1351553 h 8346397"/>
              <a:gd name="connsiteX151" fmla="*/ 1170233 w 4196446"/>
              <a:gd name="connsiteY151" fmla="*/ 1356315 h 8346397"/>
              <a:gd name="connsiteX152" fmla="*/ 1329777 w 4196446"/>
              <a:gd name="connsiteY152" fmla="*/ 1465853 h 8346397"/>
              <a:gd name="connsiteX153" fmla="*/ 1389308 w 4196446"/>
              <a:gd name="connsiteY153" fmla="*/ 1494428 h 8346397"/>
              <a:gd name="connsiteX154" fmla="*/ 1260721 w 4196446"/>
              <a:gd name="connsiteY154" fmla="*/ 1596822 h 8346397"/>
              <a:gd name="connsiteX155" fmla="*/ 1263102 w 4196446"/>
              <a:gd name="connsiteY155" fmla="*/ 1661115 h 8346397"/>
              <a:gd name="connsiteX156" fmla="*/ 1425027 w 4196446"/>
              <a:gd name="connsiteY156" fmla="*/ 1613490 h 8346397"/>
              <a:gd name="connsiteX157" fmla="*/ 1386927 w 4196446"/>
              <a:gd name="connsiteY157" fmla="*/ 1677784 h 8346397"/>
              <a:gd name="connsiteX158" fmla="*/ 1405977 w 4196446"/>
              <a:gd name="connsiteY158" fmla="*/ 1751603 h 8346397"/>
              <a:gd name="connsiteX159" fmla="*/ 1517896 w 4196446"/>
              <a:gd name="connsiteY159" fmla="*/ 1787322 h 8346397"/>
              <a:gd name="connsiteX160" fmla="*/ 1591715 w 4196446"/>
              <a:gd name="connsiteY160" fmla="*/ 1803990 h 8346397"/>
              <a:gd name="connsiteX161" fmla="*/ 1501227 w 4196446"/>
              <a:gd name="connsiteY161" fmla="*/ 1934959 h 8346397"/>
              <a:gd name="connsiteX162" fmla="*/ 1494083 w 4196446"/>
              <a:gd name="connsiteY162" fmla="*/ 1984965 h 8346397"/>
              <a:gd name="connsiteX163" fmla="*/ 1422646 w 4196446"/>
              <a:gd name="connsiteY163" fmla="*/ 2020684 h 8346397"/>
              <a:gd name="connsiteX164" fmla="*/ 1391690 w 4196446"/>
              <a:gd name="connsiteY164" fmla="*/ 2082597 h 8346397"/>
              <a:gd name="connsiteX165" fmla="*/ 1260721 w 4196446"/>
              <a:gd name="connsiteY165" fmla="*/ 2056403 h 8346397"/>
              <a:gd name="connsiteX166" fmla="*/ 1139277 w 4196446"/>
              <a:gd name="connsiteY166" fmla="*/ 2056402 h 8346397"/>
              <a:gd name="connsiteX167" fmla="*/ 1072602 w 4196446"/>
              <a:gd name="connsiteY167" fmla="*/ 2084978 h 8346397"/>
              <a:gd name="connsiteX168" fmla="*/ 1065458 w 4196446"/>
              <a:gd name="connsiteY168" fmla="*/ 2184990 h 8346397"/>
              <a:gd name="connsiteX169" fmla="*/ 977352 w 4196446"/>
              <a:gd name="connsiteY169" fmla="*/ 2273097 h 8346397"/>
              <a:gd name="connsiteX170" fmla="*/ 1120227 w 4196446"/>
              <a:gd name="connsiteY170" fmla="*/ 2335009 h 8346397"/>
              <a:gd name="connsiteX171" fmla="*/ 1170234 w 4196446"/>
              <a:gd name="connsiteY171" fmla="*/ 2370727 h 8346397"/>
              <a:gd name="connsiteX172" fmla="*/ 1222621 w 4196446"/>
              <a:gd name="connsiteY172" fmla="*/ 2387397 h 8346397"/>
              <a:gd name="connsiteX173" fmla="*/ 1272627 w 4196446"/>
              <a:gd name="connsiteY173" fmla="*/ 2437403 h 8346397"/>
              <a:gd name="connsiteX174" fmla="*/ 1329777 w 4196446"/>
              <a:gd name="connsiteY174" fmla="*/ 2458834 h 8346397"/>
              <a:gd name="connsiteX175" fmla="*/ 1422646 w 4196446"/>
              <a:gd name="connsiteY175" fmla="*/ 2535034 h 8346397"/>
              <a:gd name="connsiteX176" fmla="*/ 1508371 w 4196446"/>
              <a:gd name="connsiteY176" fmla="*/ 2568373 h 8346397"/>
              <a:gd name="connsiteX177" fmla="*/ 1641721 w 4196446"/>
              <a:gd name="connsiteY177" fmla="*/ 2716009 h 8346397"/>
              <a:gd name="connsiteX178" fmla="*/ 1725065 w 4196446"/>
              <a:gd name="connsiteY178" fmla="*/ 2870790 h 8346397"/>
              <a:gd name="connsiteX179" fmla="*/ 1850477 w 4196446"/>
              <a:gd name="connsiteY179" fmla="*/ 2931907 h 8346397"/>
              <a:gd name="connsiteX180" fmla="*/ 1896514 w 4196446"/>
              <a:gd name="connsiteY180" fmla="*/ 2977947 h 8346397"/>
              <a:gd name="connsiteX181" fmla="*/ 1927471 w 4196446"/>
              <a:gd name="connsiteY181" fmla="*/ 3082722 h 8346397"/>
              <a:gd name="connsiteX182" fmla="*/ 1989383 w 4196446"/>
              <a:gd name="connsiteY182" fmla="*/ 3185115 h 8346397"/>
              <a:gd name="connsiteX183" fmla="*/ 2051296 w 4196446"/>
              <a:gd name="connsiteY183" fmla="*/ 3223215 h 8346397"/>
              <a:gd name="connsiteX184" fmla="*/ 2182265 w 4196446"/>
              <a:gd name="connsiteY184" fmla="*/ 3370853 h 8346397"/>
              <a:gd name="connsiteX185" fmla="*/ 2325139 w 4196446"/>
              <a:gd name="connsiteY185" fmla="*/ 3447053 h 8346397"/>
              <a:gd name="connsiteX186" fmla="*/ 2384671 w 4196446"/>
              <a:gd name="connsiteY186" fmla="*/ 3532778 h 8346397"/>
              <a:gd name="connsiteX187" fmla="*/ 2432296 w 4196446"/>
              <a:gd name="connsiteY187" fmla="*/ 3599453 h 8346397"/>
              <a:gd name="connsiteX188" fmla="*/ 2479921 w 4196446"/>
              <a:gd name="connsiteY188" fmla="*/ 3589929 h 8346397"/>
              <a:gd name="connsiteX189" fmla="*/ 2484683 w 4196446"/>
              <a:gd name="connsiteY189" fmla="*/ 3742328 h 8346397"/>
              <a:gd name="connsiteX190" fmla="*/ 2537071 w 4196446"/>
              <a:gd name="connsiteY190" fmla="*/ 3835197 h 8346397"/>
              <a:gd name="connsiteX191" fmla="*/ 2529927 w 4196446"/>
              <a:gd name="connsiteY191" fmla="*/ 3873297 h 8346397"/>
              <a:gd name="connsiteX192" fmla="*/ 2598983 w 4196446"/>
              <a:gd name="connsiteY192" fmla="*/ 3909015 h 8346397"/>
              <a:gd name="connsiteX193" fmla="*/ 2656133 w 4196446"/>
              <a:gd name="connsiteY193" fmla="*/ 3854247 h 8346397"/>
              <a:gd name="connsiteX194" fmla="*/ 2689471 w 4196446"/>
              <a:gd name="connsiteY194" fmla="*/ 3937590 h 8346397"/>
              <a:gd name="connsiteX195" fmla="*/ 2734715 w 4196446"/>
              <a:gd name="connsiteY195" fmla="*/ 3982834 h 8346397"/>
              <a:gd name="connsiteX196" fmla="*/ 2808533 w 4196446"/>
              <a:gd name="connsiteY196" fmla="*/ 4006647 h 8346397"/>
              <a:gd name="connsiteX197" fmla="*/ 2860921 w 4196446"/>
              <a:gd name="connsiteY197" fmla="*/ 4075703 h 8346397"/>
              <a:gd name="connsiteX198" fmla="*/ 2946646 w 4196446"/>
              <a:gd name="connsiteY198" fmla="*/ 4130472 h 8346397"/>
              <a:gd name="connsiteX199" fmla="*/ 2999033 w 4196446"/>
              <a:gd name="connsiteY199" fmla="*/ 4163809 h 8346397"/>
              <a:gd name="connsiteX200" fmla="*/ 2870446 w 4196446"/>
              <a:gd name="connsiteY200" fmla="*/ 4256678 h 8346397"/>
              <a:gd name="connsiteX201" fmla="*/ 2868064 w 4196446"/>
              <a:gd name="connsiteY201" fmla="*/ 4311446 h 8346397"/>
              <a:gd name="connsiteX202" fmla="*/ 2970458 w 4196446"/>
              <a:gd name="connsiteY202" fmla="*/ 4428128 h 8346397"/>
              <a:gd name="connsiteX203" fmla="*/ 3065708 w 4196446"/>
              <a:gd name="connsiteY203" fmla="*/ 4490040 h 8346397"/>
              <a:gd name="connsiteX204" fmla="*/ 3096665 w 4196446"/>
              <a:gd name="connsiteY204" fmla="*/ 4528140 h 8346397"/>
              <a:gd name="connsiteX205" fmla="*/ 3082377 w 4196446"/>
              <a:gd name="connsiteY205" fmla="*/ 4609103 h 8346397"/>
              <a:gd name="connsiteX206" fmla="*/ 3077615 w 4196446"/>
              <a:gd name="connsiteY206" fmla="*/ 4692447 h 8346397"/>
              <a:gd name="connsiteX207" fmla="*/ 3034752 w 4196446"/>
              <a:gd name="connsiteY207" fmla="*/ 4701972 h 8346397"/>
              <a:gd name="connsiteX208" fmla="*/ 3008558 w 4196446"/>
              <a:gd name="connsiteY208" fmla="*/ 4718640 h 8346397"/>
              <a:gd name="connsiteX209" fmla="*/ 3053802 w 4196446"/>
              <a:gd name="connsiteY209" fmla="*/ 4795632 h 8346397"/>
              <a:gd name="connsiteX210" fmla="*/ 3037133 w 4196446"/>
              <a:gd name="connsiteY210" fmla="*/ 4868659 h 8346397"/>
              <a:gd name="connsiteX211" fmla="*/ 3020465 w 4196446"/>
              <a:gd name="connsiteY211" fmla="*/ 5004390 h 8346397"/>
              <a:gd name="connsiteX212" fmla="*/ 2982365 w 4196446"/>
              <a:gd name="connsiteY212" fmla="*/ 5044872 h 8346397"/>
              <a:gd name="connsiteX213" fmla="*/ 2965696 w 4196446"/>
              <a:gd name="connsiteY213" fmla="*/ 5166315 h 8346397"/>
              <a:gd name="connsiteX214" fmla="*/ 2937121 w 4196446"/>
              <a:gd name="connsiteY214" fmla="*/ 5285378 h 8346397"/>
              <a:gd name="connsiteX215" fmla="*/ 2989508 w 4196446"/>
              <a:gd name="connsiteY215" fmla="*/ 5302047 h 8346397"/>
              <a:gd name="connsiteX216" fmla="*/ 2987127 w 4196446"/>
              <a:gd name="connsiteY216" fmla="*/ 5347290 h 8346397"/>
              <a:gd name="connsiteX217" fmla="*/ 2984746 w 4196446"/>
              <a:gd name="connsiteY217" fmla="*/ 5402059 h 8346397"/>
              <a:gd name="connsiteX218" fmla="*/ 3041896 w 4196446"/>
              <a:gd name="connsiteY218" fmla="*/ 5471115 h 8346397"/>
              <a:gd name="connsiteX219" fmla="*/ 3089521 w 4196446"/>
              <a:gd name="connsiteY219" fmla="*/ 5597322 h 8346397"/>
              <a:gd name="connsiteX220" fmla="*/ 2996652 w 4196446"/>
              <a:gd name="connsiteY220" fmla="*/ 5887834 h 8346397"/>
              <a:gd name="connsiteX221" fmla="*/ 3018083 w 4196446"/>
              <a:gd name="connsiteY221" fmla="*/ 5942603 h 8346397"/>
              <a:gd name="connsiteX222" fmla="*/ 3044277 w 4196446"/>
              <a:gd name="connsiteY222" fmla="*/ 5994990 h 8346397"/>
              <a:gd name="connsiteX223" fmla="*/ 3049040 w 4196446"/>
              <a:gd name="connsiteY223" fmla="*/ 6099765 h 8346397"/>
              <a:gd name="connsiteX224" fmla="*/ 3028402 w 4196446"/>
              <a:gd name="connsiteY224" fmla="*/ 6195807 h 8346397"/>
              <a:gd name="connsiteX225" fmla="*/ 2956170 w 4196446"/>
              <a:gd name="connsiteY225" fmla="*/ 6259310 h 8346397"/>
              <a:gd name="connsiteX226" fmla="*/ 2920452 w 4196446"/>
              <a:gd name="connsiteY226" fmla="*/ 6240259 h 8346397"/>
              <a:gd name="connsiteX227" fmla="*/ 2849015 w 4196446"/>
              <a:gd name="connsiteY227" fmla="*/ 6252165 h 8346397"/>
              <a:gd name="connsiteX228" fmla="*/ 2713283 w 4196446"/>
              <a:gd name="connsiteY228" fmla="*/ 6364084 h 8346397"/>
              <a:gd name="connsiteX229" fmla="*/ 2606127 w 4196446"/>
              <a:gd name="connsiteY229" fmla="*/ 6349797 h 8346397"/>
              <a:gd name="connsiteX230" fmla="*/ 2575171 w 4196446"/>
              <a:gd name="connsiteY230" fmla="*/ 6378372 h 8346397"/>
              <a:gd name="connsiteX231" fmla="*/ 2508495 w 4196446"/>
              <a:gd name="connsiteY231" fmla="*/ 6423614 h 8346397"/>
              <a:gd name="connsiteX232" fmla="*/ 2391815 w 4196446"/>
              <a:gd name="connsiteY232" fmla="*/ 6411709 h 8346397"/>
              <a:gd name="connsiteX233" fmla="*/ 2368002 w 4196446"/>
              <a:gd name="connsiteY233" fmla="*/ 6528390 h 8346397"/>
              <a:gd name="connsiteX234" fmla="*/ 2363240 w 4196446"/>
              <a:gd name="connsiteY234" fmla="*/ 6564109 h 8346397"/>
              <a:gd name="connsiteX235" fmla="*/ 2339428 w 4196446"/>
              <a:gd name="connsiteY235" fmla="*/ 6583159 h 8346397"/>
              <a:gd name="connsiteX236" fmla="*/ 2141783 w 4196446"/>
              <a:gd name="connsiteY236" fmla="*/ 6535534 h 8346397"/>
              <a:gd name="connsiteX237" fmla="*/ 2103683 w 4196446"/>
              <a:gd name="connsiteY237" fmla="*/ 6587922 h 8346397"/>
              <a:gd name="connsiteX238" fmla="*/ 2072727 w 4196446"/>
              <a:gd name="connsiteY238" fmla="*/ 6683172 h 8346397"/>
              <a:gd name="connsiteX239" fmla="*/ 2039389 w 4196446"/>
              <a:gd name="connsiteY239" fmla="*/ 6747465 h 8346397"/>
              <a:gd name="connsiteX240" fmla="*/ 2051296 w 4196446"/>
              <a:gd name="connsiteY240" fmla="*/ 6809378 h 8346397"/>
              <a:gd name="connsiteX241" fmla="*/ 2184646 w 4196446"/>
              <a:gd name="connsiteY241" fmla="*/ 6921297 h 8346397"/>
              <a:gd name="connsiteX242" fmla="*/ 2253702 w 4196446"/>
              <a:gd name="connsiteY242" fmla="*/ 6954634 h 8346397"/>
              <a:gd name="connsiteX243" fmla="*/ 2237033 w 4196446"/>
              <a:gd name="connsiteY243" fmla="*/ 6978447 h 8346397"/>
              <a:gd name="connsiteX244" fmla="*/ 2201315 w 4196446"/>
              <a:gd name="connsiteY244" fmla="*/ 6997497 h 8346397"/>
              <a:gd name="connsiteX245" fmla="*/ 2234652 w 4196446"/>
              <a:gd name="connsiteY245" fmla="*/ 7073697 h 8346397"/>
              <a:gd name="connsiteX246" fmla="*/ 2203696 w 4196446"/>
              <a:gd name="connsiteY246" fmla="*/ 7095128 h 8346397"/>
              <a:gd name="connsiteX247" fmla="*/ 2098921 w 4196446"/>
              <a:gd name="connsiteY247" fmla="*/ 7033215 h 8346397"/>
              <a:gd name="connsiteX248" fmla="*/ 2056058 w 4196446"/>
              <a:gd name="connsiteY248" fmla="*/ 7059409 h 8346397"/>
              <a:gd name="connsiteX249" fmla="*/ 1996527 w 4196446"/>
              <a:gd name="connsiteY249" fmla="*/ 6957015 h 8346397"/>
              <a:gd name="connsiteX250" fmla="*/ 1879846 w 4196446"/>
              <a:gd name="connsiteY250" fmla="*/ 6983209 h 8346397"/>
              <a:gd name="connsiteX251" fmla="*/ 1815552 w 4196446"/>
              <a:gd name="connsiteY251" fmla="*/ 6987972 h 8346397"/>
              <a:gd name="connsiteX252" fmla="*/ 1765546 w 4196446"/>
              <a:gd name="connsiteY252" fmla="*/ 6983210 h 8346397"/>
              <a:gd name="connsiteX253" fmla="*/ 1708396 w 4196446"/>
              <a:gd name="connsiteY253" fmla="*/ 7028453 h 8346397"/>
              <a:gd name="connsiteX254" fmla="*/ 1529802 w 4196446"/>
              <a:gd name="connsiteY254" fmla="*/ 6987972 h 8346397"/>
              <a:gd name="connsiteX255" fmla="*/ 1553614 w 4196446"/>
              <a:gd name="connsiteY255" fmla="*/ 7114178 h 8346397"/>
              <a:gd name="connsiteX256" fmla="*/ 1477415 w 4196446"/>
              <a:gd name="connsiteY256" fmla="*/ 7159422 h 8346397"/>
              <a:gd name="connsiteX257" fmla="*/ 1415502 w 4196446"/>
              <a:gd name="connsiteY257" fmla="*/ 7226096 h 8346397"/>
              <a:gd name="connsiteX258" fmla="*/ 1265483 w 4196446"/>
              <a:gd name="connsiteY258" fmla="*/ 7218953 h 8346397"/>
              <a:gd name="connsiteX259" fmla="*/ 1213096 w 4196446"/>
              <a:gd name="connsiteY25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056309 w 4196446"/>
              <a:gd name="connsiteY6" fmla="*/ 6228351 h 8346397"/>
              <a:gd name="connsiteX7" fmla="*/ 4106315 w 4196446"/>
              <a:gd name="connsiteY7" fmla="*/ 6211682 h 8346397"/>
              <a:gd name="connsiteX8" fmla="*/ 4063453 w 4196446"/>
              <a:gd name="connsiteY8" fmla="*/ 6090238 h 8346397"/>
              <a:gd name="connsiteX9" fmla="*/ 4070597 w 4196446"/>
              <a:gd name="connsiteY9" fmla="*/ 6018801 h 8346397"/>
              <a:gd name="connsiteX10" fmla="*/ 4132509 w 4196446"/>
              <a:gd name="connsiteY10" fmla="*/ 5975938 h 8346397"/>
              <a:gd name="connsiteX11" fmla="*/ 4094409 w 4196446"/>
              <a:gd name="connsiteY11" fmla="*/ 6075951 h 8346397"/>
              <a:gd name="connsiteX12" fmla="*/ 4139653 w 4196446"/>
              <a:gd name="connsiteY12" fmla="*/ 6102145 h 8346397"/>
              <a:gd name="connsiteX13" fmla="*/ 4192041 w 4196446"/>
              <a:gd name="connsiteY13" fmla="*/ 6080713 h 8346397"/>
              <a:gd name="connsiteX14" fmla="*/ 4149178 w 4196446"/>
              <a:gd name="connsiteY14" fmla="*/ 5947363 h 8346397"/>
              <a:gd name="connsiteX15" fmla="*/ 4194421 w 4196446"/>
              <a:gd name="connsiteY15" fmla="*/ 5909263 h 8346397"/>
              <a:gd name="connsiteX16" fmla="*/ 4113459 w 4196446"/>
              <a:gd name="connsiteY16" fmla="*/ 5783057 h 8346397"/>
              <a:gd name="connsiteX17" fmla="*/ 4108696 w 4196446"/>
              <a:gd name="connsiteY17" fmla="*/ 5678282 h 8346397"/>
              <a:gd name="connsiteX18" fmla="*/ 4070597 w 4196446"/>
              <a:gd name="connsiteY18" fmla="*/ 5587795 h 8346397"/>
              <a:gd name="connsiteX19" fmla="*/ 4111077 w 4196446"/>
              <a:gd name="connsiteY19" fmla="*/ 5583032 h 8346397"/>
              <a:gd name="connsiteX20" fmla="*/ 4061071 w 4196446"/>
              <a:gd name="connsiteY20" fmla="*/ 5478257 h 8346397"/>
              <a:gd name="connsiteX21" fmla="*/ 4061071 w 4196446"/>
              <a:gd name="connsiteY21" fmla="*/ 5383007 h 8346397"/>
              <a:gd name="connsiteX22" fmla="*/ 4103934 w 4196446"/>
              <a:gd name="connsiteY22" fmla="*/ 5387770 h 8346397"/>
              <a:gd name="connsiteX23" fmla="*/ 4106315 w 4196446"/>
              <a:gd name="connsiteY23" fmla="*/ 5347288 h 8346397"/>
              <a:gd name="connsiteX24" fmla="*/ 4065833 w 4196446"/>
              <a:gd name="connsiteY24" fmla="*/ 5292520 h 8346397"/>
              <a:gd name="connsiteX25" fmla="*/ 4058690 w 4196446"/>
              <a:gd name="connsiteY25" fmla="*/ 5173457 h 8346397"/>
              <a:gd name="connsiteX26" fmla="*/ 3990428 w 4196446"/>
              <a:gd name="connsiteY26" fmla="*/ 5034550 h 8346397"/>
              <a:gd name="connsiteX27" fmla="*/ 3922959 w 4196446"/>
              <a:gd name="connsiteY27" fmla="*/ 4816270 h 8346397"/>
              <a:gd name="connsiteX28" fmla="*/ 3887241 w 4196446"/>
              <a:gd name="connsiteY28" fmla="*/ 4682920 h 8346397"/>
              <a:gd name="connsiteX29" fmla="*/ 3851522 w 4196446"/>
              <a:gd name="connsiteY29" fmla="*/ 4642438 h 8346397"/>
              <a:gd name="connsiteX30" fmla="*/ 3887241 w 4196446"/>
              <a:gd name="connsiteY30" fmla="*/ 4578145 h 8346397"/>
              <a:gd name="connsiteX31" fmla="*/ 3839615 w 4196446"/>
              <a:gd name="connsiteY31" fmla="*/ 4499563 h 8346397"/>
              <a:gd name="connsiteX32" fmla="*/ 3780084 w 4196446"/>
              <a:gd name="connsiteY32" fmla="*/ 4492420 h 8346397"/>
              <a:gd name="connsiteX33" fmla="*/ 3732459 w 4196446"/>
              <a:gd name="connsiteY33" fmla="*/ 4449557 h 8346397"/>
              <a:gd name="connsiteX34" fmla="*/ 3687216 w 4196446"/>
              <a:gd name="connsiteY34" fmla="*/ 4466226 h 8346397"/>
              <a:gd name="connsiteX35" fmla="*/ 3668166 w 4196446"/>
              <a:gd name="connsiteY35" fmla="*/ 4368595 h 8346397"/>
              <a:gd name="connsiteX36" fmla="*/ 3501478 w 4196446"/>
              <a:gd name="connsiteY36" fmla="*/ 4166188 h 8346397"/>
              <a:gd name="connsiteX37" fmla="*/ 3496716 w 4196446"/>
              <a:gd name="connsiteY37" fmla="*/ 4139995 h 8346397"/>
              <a:gd name="connsiteX38" fmla="*/ 3494334 w 4196446"/>
              <a:gd name="connsiteY38" fmla="*/ 4113801 h 8346397"/>
              <a:gd name="connsiteX39" fmla="*/ 3544341 w 4196446"/>
              <a:gd name="connsiteY39" fmla="*/ 4101895 h 8346397"/>
              <a:gd name="connsiteX40" fmla="*/ 3553866 w 4196446"/>
              <a:gd name="connsiteY40" fmla="*/ 4075701 h 8346397"/>
              <a:gd name="connsiteX41" fmla="*/ 3515766 w 4196446"/>
              <a:gd name="connsiteY41" fmla="*/ 4056651 h 8346397"/>
              <a:gd name="connsiteX42" fmla="*/ 3465759 w 4196446"/>
              <a:gd name="connsiteY42" fmla="*/ 4049507 h 8346397"/>
              <a:gd name="connsiteX43" fmla="*/ 3432422 w 4196446"/>
              <a:gd name="connsiteY43" fmla="*/ 4109038 h 8346397"/>
              <a:gd name="connsiteX44" fmla="*/ 3413372 w 4196446"/>
              <a:gd name="connsiteY44" fmla="*/ 4082845 h 8346397"/>
              <a:gd name="connsiteX45" fmla="*/ 3415752 w 4196446"/>
              <a:gd name="connsiteY45" fmla="*/ 4042363 h 8346397"/>
              <a:gd name="connsiteX46" fmla="*/ 3349078 w 4196446"/>
              <a:gd name="connsiteY46" fmla="*/ 4018551 h 8346397"/>
              <a:gd name="connsiteX47" fmla="*/ 3382416 w 4196446"/>
              <a:gd name="connsiteY47" fmla="*/ 3985213 h 8346397"/>
              <a:gd name="connsiteX48" fmla="*/ 3346697 w 4196446"/>
              <a:gd name="connsiteY48" fmla="*/ 3961401 h 8346397"/>
              <a:gd name="connsiteX49" fmla="*/ 3291928 w 4196446"/>
              <a:gd name="connsiteY49" fmla="*/ 3959020 h 8346397"/>
              <a:gd name="connsiteX50" fmla="*/ 3263352 w 4196446"/>
              <a:gd name="connsiteY50" fmla="*/ 3978070 h 8346397"/>
              <a:gd name="connsiteX51" fmla="*/ 3215727 w 4196446"/>
              <a:gd name="connsiteY51" fmla="*/ 3963782 h 8346397"/>
              <a:gd name="connsiteX52" fmla="*/ 3227633 w 4196446"/>
              <a:gd name="connsiteY52" fmla="*/ 3937588 h 8346397"/>
              <a:gd name="connsiteX53" fmla="*/ 3275259 w 4196446"/>
              <a:gd name="connsiteY53" fmla="*/ 3913776 h 8346397"/>
              <a:gd name="connsiteX54" fmla="*/ 3127621 w 4196446"/>
              <a:gd name="connsiteY54" fmla="*/ 3851863 h 8346397"/>
              <a:gd name="connsiteX55" fmla="*/ 2996652 w 4196446"/>
              <a:gd name="connsiteY55" fmla="*/ 3739945 h 8346397"/>
              <a:gd name="connsiteX56" fmla="*/ 2591839 w 4196446"/>
              <a:gd name="connsiteY56" fmla="*/ 3354183 h 8346397"/>
              <a:gd name="connsiteX57" fmla="*/ 2468015 w 4196446"/>
              <a:gd name="connsiteY57" fmla="*/ 3049382 h 8346397"/>
              <a:gd name="connsiteX58" fmla="*/ 2432296 w 4196446"/>
              <a:gd name="connsiteY58" fmla="*/ 2961276 h 8346397"/>
              <a:gd name="connsiteX59" fmla="*/ 2387052 w 4196446"/>
              <a:gd name="connsiteY59" fmla="*/ 2954132 h 8346397"/>
              <a:gd name="connsiteX60" fmla="*/ 2365621 w 4196446"/>
              <a:gd name="connsiteY60" fmla="*/ 2958895 h 8346397"/>
              <a:gd name="connsiteX61" fmla="*/ 2315615 w 4196446"/>
              <a:gd name="connsiteY61" fmla="*/ 2896982 h 8346397"/>
              <a:gd name="connsiteX62" fmla="*/ 2234652 w 4196446"/>
              <a:gd name="connsiteY62" fmla="*/ 2880313 h 8346397"/>
              <a:gd name="connsiteX63" fmla="*/ 2182265 w 4196446"/>
              <a:gd name="connsiteY63" fmla="*/ 2811257 h 8346397"/>
              <a:gd name="connsiteX64" fmla="*/ 2115590 w 4196446"/>
              <a:gd name="connsiteY64" fmla="*/ 2727913 h 8346397"/>
              <a:gd name="connsiteX65" fmla="*/ 2091777 w 4196446"/>
              <a:gd name="connsiteY65" fmla="*/ 2670763 h 8346397"/>
              <a:gd name="connsiteX66" fmla="*/ 2006845 w 4196446"/>
              <a:gd name="connsiteY66" fmla="*/ 2527095 h 8346397"/>
              <a:gd name="connsiteX67" fmla="*/ 1953665 w 4196446"/>
              <a:gd name="connsiteY67" fmla="*/ 2451688 h 8346397"/>
              <a:gd name="connsiteX68" fmla="*/ 2006052 w 4196446"/>
              <a:gd name="connsiteY68" fmla="*/ 2337388 h 8346397"/>
              <a:gd name="connsiteX69" fmla="*/ 2072727 w 4196446"/>
              <a:gd name="connsiteY69" fmla="*/ 2256426 h 8346397"/>
              <a:gd name="connsiteX70" fmla="*/ 2056058 w 4196446"/>
              <a:gd name="connsiteY70" fmla="*/ 2223088 h 8346397"/>
              <a:gd name="connsiteX71" fmla="*/ 2067965 w 4196446"/>
              <a:gd name="connsiteY71" fmla="*/ 2130220 h 8346397"/>
              <a:gd name="connsiteX72" fmla="*/ 2137021 w 4196446"/>
              <a:gd name="connsiteY72" fmla="*/ 1992107 h 8346397"/>
              <a:gd name="connsiteX73" fmla="*/ 2165596 w 4196446"/>
              <a:gd name="connsiteY73" fmla="*/ 1944482 h 8346397"/>
              <a:gd name="connsiteX74" fmla="*/ 2203696 w 4196446"/>
              <a:gd name="connsiteY74" fmla="*/ 1937338 h 8346397"/>
              <a:gd name="connsiteX75" fmla="*/ 2198933 w 4196446"/>
              <a:gd name="connsiteY75" fmla="*/ 1906382 h 8346397"/>
              <a:gd name="connsiteX76" fmla="*/ 2406102 w 4196446"/>
              <a:gd name="connsiteY76" fmla="*/ 1782557 h 8346397"/>
              <a:gd name="connsiteX77" fmla="*/ 2494208 w 4196446"/>
              <a:gd name="connsiteY77" fmla="*/ 1715882 h 8346397"/>
              <a:gd name="connsiteX78" fmla="*/ 2513258 w 4196446"/>
              <a:gd name="connsiteY78" fmla="*/ 1630157 h 8346397"/>
              <a:gd name="connsiteX79" fmla="*/ 2522784 w 4196446"/>
              <a:gd name="connsiteY79" fmla="*/ 1584913 h 8346397"/>
              <a:gd name="connsiteX80" fmla="*/ 2577552 w 4196446"/>
              <a:gd name="connsiteY80" fmla="*/ 1527763 h 8346397"/>
              <a:gd name="connsiteX81" fmla="*/ 2606127 w 4196446"/>
              <a:gd name="connsiteY81" fmla="*/ 1499188 h 8346397"/>
              <a:gd name="connsiteX82" fmla="*/ 2634702 w 4196446"/>
              <a:gd name="connsiteY82" fmla="*/ 1492045 h 8346397"/>
              <a:gd name="connsiteX83" fmla="*/ 2672802 w 4196446"/>
              <a:gd name="connsiteY83" fmla="*/ 1368220 h 8346397"/>
              <a:gd name="connsiteX84" fmla="*/ 2806153 w 4196446"/>
              <a:gd name="connsiteY84" fmla="*/ 1334883 h 8346397"/>
              <a:gd name="connsiteX85" fmla="*/ 2944265 w 4196446"/>
              <a:gd name="connsiteY85" fmla="*/ 1325357 h 8346397"/>
              <a:gd name="connsiteX86" fmla="*/ 2968077 w 4196446"/>
              <a:gd name="connsiteY86" fmla="*/ 1206295 h 8346397"/>
              <a:gd name="connsiteX87" fmla="*/ 3049040 w 4196446"/>
              <a:gd name="connsiteY87" fmla="*/ 1169783 h 8346397"/>
              <a:gd name="connsiteX88" fmla="*/ 3153814 w 4196446"/>
              <a:gd name="connsiteY88" fmla="*/ 1125332 h 8346397"/>
              <a:gd name="connsiteX89" fmla="*/ 3225252 w 4196446"/>
              <a:gd name="connsiteY89" fmla="*/ 1049132 h 8346397"/>
              <a:gd name="connsiteX90" fmla="*/ 3310977 w 4196446"/>
              <a:gd name="connsiteY90" fmla="*/ 996745 h 8346397"/>
              <a:gd name="connsiteX91" fmla="*/ 3056977 w 4196446"/>
              <a:gd name="connsiteY91" fmla="*/ 982457 h 8346397"/>
              <a:gd name="connsiteX92" fmla="*/ 2958552 w 4196446"/>
              <a:gd name="connsiteY92" fmla="*/ 976107 h 8346397"/>
              <a:gd name="connsiteX93" fmla="*/ 2926802 w 4196446"/>
              <a:gd name="connsiteY93" fmla="*/ 906257 h 8346397"/>
              <a:gd name="connsiteX94" fmla="*/ 2866477 w 4196446"/>
              <a:gd name="connsiteY94" fmla="*/ 893559 h 8346397"/>
              <a:gd name="connsiteX95" fmla="*/ 2799802 w 4196446"/>
              <a:gd name="connsiteY95" fmla="*/ 874507 h 8346397"/>
              <a:gd name="connsiteX96" fmla="*/ 2761702 w 4196446"/>
              <a:gd name="connsiteY96" fmla="*/ 807832 h 8346397"/>
              <a:gd name="connsiteX97" fmla="*/ 2609302 w 4196446"/>
              <a:gd name="connsiteY97" fmla="*/ 760207 h 8346397"/>
              <a:gd name="connsiteX98" fmla="*/ 2580727 w 4196446"/>
              <a:gd name="connsiteY98" fmla="*/ 604632 h 8346397"/>
              <a:gd name="connsiteX99" fmla="*/ 2526752 w 4196446"/>
              <a:gd name="connsiteY99" fmla="*/ 531609 h 8346397"/>
              <a:gd name="connsiteX100" fmla="*/ 2596602 w 4196446"/>
              <a:gd name="connsiteY100" fmla="*/ 407782 h 8346397"/>
              <a:gd name="connsiteX101" fmla="*/ 2629939 w 4196446"/>
              <a:gd name="connsiteY101" fmla="*/ 310947 h 8346397"/>
              <a:gd name="connsiteX102" fmla="*/ 2517227 w 4196446"/>
              <a:gd name="connsiteY102" fmla="*/ 239507 h 8346397"/>
              <a:gd name="connsiteX103" fmla="*/ 2402927 w 4196446"/>
              <a:gd name="connsiteY103" fmla="*/ 271257 h 8346397"/>
              <a:gd name="connsiteX104" fmla="*/ 2275927 w 4196446"/>
              <a:gd name="connsiteY104" fmla="*/ 198232 h 8346397"/>
              <a:gd name="connsiteX105" fmla="*/ 2133052 w 4196446"/>
              <a:gd name="connsiteY105" fmla="*/ 233157 h 8346397"/>
              <a:gd name="connsiteX106" fmla="*/ 1913977 w 4196446"/>
              <a:gd name="connsiteY106" fmla="*/ 36309 h 8346397"/>
              <a:gd name="connsiteX107" fmla="*/ 1777452 w 4196446"/>
              <a:gd name="connsiteY107" fmla="*/ 13289 h 8346397"/>
              <a:gd name="connsiteX108" fmla="*/ 1703633 w 4196446"/>
              <a:gd name="connsiteY108" fmla="*/ 41864 h 8346397"/>
              <a:gd name="connsiteX109" fmla="*/ 1615527 w 4196446"/>
              <a:gd name="connsiteY109" fmla="*/ 75203 h 8346397"/>
              <a:gd name="connsiteX110" fmla="*/ 1515515 w 4196446"/>
              <a:gd name="connsiteY110" fmla="*/ 129971 h 8346397"/>
              <a:gd name="connsiteX111" fmla="*/ 1525040 w 4196446"/>
              <a:gd name="connsiteY111" fmla="*/ 194264 h 8346397"/>
              <a:gd name="connsiteX112" fmla="*/ 1505990 w 4196446"/>
              <a:gd name="connsiteY112" fmla="*/ 251415 h 8346397"/>
              <a:gd name="connsiteX113" fmla="*/ 1413121 w 4196446"/>
              <a:gd name="connsiteY113" fmla="*/ 270464 h 8346397"/>
              <a:gd name="connsiteX114" fmla="*/ 1339302 w 4196446"/>
              <a:gd name="connsiteY114" fmla="*/ 306184 h 8346397"/>
              <a:gd name="connsiteX115" fmla="*/ 1260721 w 4196446"/>
              <a:gd name="connsiteY115" fmla="*/ 346665 h 8346397"/>
              <a:gd name="connsiteX116" fmla="*/ 1191665 w 4196446"/>
              <a:gd name="connsiteY116" fmla="*/ 272847 h 8346397"/>
              <a:gd name="connsiteX117" fmla="*/ 1082127 w 4196446"/>
              <a:gd name="connsiteY117" fmla="*/ 353809 h 8346397"/>
              <a:gd name="connsiteX118" fmla="*/ 1020215 w 4196446"/>
              <a:gd name="connsiteY118" fmla="*/ 420484 h 8346397"/>
              <a:gd name="connsiteX119" fmla="*/ 858290 w 4196446"/>
              <a:gd name="connsiteY119" fmla="*/ 301422 h 8346397"/>
              <a:gd name="connsiteX120" fmla="*/ 796377 w 4196446"/>
              <a:gd name="connsiteY120" fmla="*/ 406196 h 8346397"/>
              <a:gd name="connsiteX121" fmla="*/ 755896 w 4196446"/>
              <a:gd name="connsiteY121" fmla="*/ 341903 h 8346397"/>
              <a:gd name="connsiteX122" fmla="*/ 689221 w 4196446"/>
              <a:gd name="connsiteY122" fmla="*/ 270465 h 8346397"/>
              <a:gd name="connsiteX123" fmla="*/ 667790 w 4196446"/>
              <a:gd name="connsiteY123" fmla="*/ 313328 h 8346397"/>
              <a:gd name="connsiteX124" fmla="*/ 620165 w 4196446"/>
              <a:gd name="connsiteY124" fmla="*/ 382384 h 8346397"/>
              <a:gd name="connsiteX125" fmla="*/ 589208 w 4196446"/>
              <a:gd name="connsiteY125" fmla="*/ 396672 h 8346397"/>
              <a:gd name="connsiteX126" fmla="*/ 498721 w 4196446"/>
              <a:gd name="connsiteY126" fmla="*/ 482397 h 8346397"/>
              <a:gd name="connsiteX127" fmla="*/ 396327 w 4196446"/>
              <a:gd name="connsiteY127" fmla="*/ 380003 h 8346397"/>
              <a:gd name="connsiteX128" fmla="*/ 243927 w 4196446"/>
              <a:gd name="connsiteY128" fmla="*/ 294278 h 8346397"/>
              <a:gd name="connsiteX129" fmla="*/ 174871 w 4196446"/>
              <a:gd name="connsiteY129" fmla="*/ 327615 h 8346397"/>
              <a:gd name="connsiteX130" fmla="*/ 127246 w 4196446"/>
              <a:gd name="connsiteY130" fmla="*/ 410959 h 8346397"/>
              <a:gd name="connsiteX131" fmla="*/ 43902 w 4196446"/>
              <a:gd name="connsiteY131" fmla="*/ 472872 h 8346397"/>
              <a:gd name="connsiteX132" fmla="*/ 8183 w 4196446"/>
              <a:gd name="connsiteY132" fmla="*/ 484778 h 8346397"/>
              <a:gd name="connsiteX133" fmla="*/ 198683 w 4196446"/>
              <a:gd name="connsiteY133" fmla="*/ 689565 h 8346397"/>
              <a:gd name="connsiteX134" fmla="*/ 265359 w 4196446"/>
              <a:gd name="connsiteY134" fmla="*/ 706234 h 8346397"/>
              <a:gd name="connsiteX135" fmla="*/ 298697 w 4196446"/>
              <a:gd name="connsiteY135" fmla="*/ 730047 h 8346397"/>
              <a:gd name="connsiteX136" fmla="*/ 296315 w 4196446"/>
              <a:gd name="connsiteY136" fmla="*/ 901496 h 8346397"/>
              <a:gd name="connsiteX137" fmla="*/ 362990 w 4196446"/>
              <a:gd name="connsiteY137" fmla="*/ 906259 h 8346397"/>
              <a:gd name="connsiteX138" fmla="*/ 401090 w 4196446"/>
              <a:gd name="connsiteY138" fmla="*/ 856253 h 8346397"/>
              <a:gd name="connsiteX139" fmla="*/ 482052 w 4196446"/>
              <a:gd name="connsiteY139" fmla="*/ 894353 h 8346397"/>
              <a:gd name="connsiteX140" fmla="*/ 420140 w 4196446"/>
              <a:gd name="connsiteY140" fmla="*/ 1039609 h 8346397"/>
              <a:gd name="connsiteX141" fmla="*/ 434427 w 4196446"/>
              <a:gd name="connsiteY141" fmla="*/ 1087234 h 8346397"/>
              <a:gd name="connsiteX142" fmla="*/ 379658 w 4196446"/>
              <a:gd name="connsiteY142" fmla="*/ 1139622 h 8346397"/>
              <a:gd name="connsiteX143" fmla="*/ 415377 w 4196446"/>
              <a:gd name="connsiteY143" fmla="*/ 1168196 h 8346397"/>
              <a:gd name="connsiteX144" fmla="*/ 486815 w 4196446"/>
              <a:gd name="connsiteY144" fmla="*/ 1256303 h 8346397"/>
              <a:gd name="connsiteX145" fmla="*/ 527296 w 4196446"/>
              <a:gd name="connsiteY145" fmla="*/ 1344409 h 8346397"/>
              <a:gd name="connsiteX146" fmla="*/ 636833 w 4196446"/>
              <a:gd name="connsiteY146" fmla="*/ 1396797 h 8346397"/>
              <a:gd name="connsiteX147" fmla="*/ 746371 w 4196446"/>
              <a:gd name="connsiteY147" fmla="*/ 1420609 h 8346397"/>
              <a:gd name="connsiteX148" fmla="*/ 829715 w 4196446"/>
              <a:gd name="connsiteY148" fmla="*/ 1468234 h 8346397"/>
              <a:gd name="connsiteX149" fmla="*/ 913058 w 4196446"/>
              <a:gd name="connsiteY149" fmla="*/ 1442040 h 8346397"/>
              <a:gd name="connsiteX150" fmla="*/ 994021 w 4196446"/>
              <a:gd name="connsiteY150" fmla="*/ 1368222 h 8346397"/>
              <a:gd name="connsiteX151" fmla="*/ 1103558 w 4196446"/>
              <a:gd name="connsiteY151" fmla="*/ 1351553 h 8346397"/>
              <a:gd name="connsiteX152" fmla="*/ 1170233 w 4196446"/>
              <a:gd name="connsiteY152" fmla="*/ 1356315 h 8346397"/>
              <a:gd name="connsiteX153" fmla="*/ 1329777 w 4196446"/>
              <a:gd name="connsiteY153" fmla="*/ 1465853 h 8346397"/>
              <a:gd name="connsiteX154" fmla="*/ 1389308 w 4196446"/>
              <a:gd name="connsiteY154" fmla="*/ 1494428 h 8346397"/>
              <a:gd name="connsiteX155" fmla="*/ 1260721 w 4196446"/>
              <a:gd name="connsiteY155" fmla="*/ 1596822 h 8346397"/>
              <a:gd name="connsiteX156" fmla="*/ 1263102 w 4196446"/>
              <a:gd name="connsiteY156" fmla="*/ 1661115 h 8346397"/>
              <a:gd name="connsiteX157" fmla="*/ 1425027 w 4196446"/>
              <a:gd name="connsiteY157" fmla="*/ 1613490 h 8346397"/>
              <a:gd name="connsiteX158" fmla="*/ 1386927 w 4196446"/>
              <a:gd name="connsiteY158" fmla="*/ 1677784 h 8346397"/>
              <a:gd name="connsiteX159" fmla="*/ 1405977 w 4196446"/>
              <a:gd name="connsiteY159" fmla="*/ 1751603 h 8346397"/>
              <a:gd name="connsiteX160" fmla="*/ 1517896 w 4196446"/>
              <a:gd name="connsiteY160" fmla="*/ 1787322 h 8346397"/>
              <a:gd name="connsiteX161" fmla="*/ 1591715 w 4196446"/>
              <a:gd name="connsiteY161" fmla="*/ 1803990 h 8346397"/>
              <a:gd name="connsiteX162" fmla="*/ 1501227 w 4196446"/>
              <a:gd name="connsiteY162" fmla="*/ 1934959 h 8346397"/>
              <a:gd name="connsiteX163" fmla="*/ 1494083 w 4196446"/>
              <a:gd name="connsiteY163" fmla="*/ 1984965 h 8346397"/>
              <a:gd name="connsiteX164" fmla="*/ 1422646 w 4196446"/>
              <a:gd name="connsiteY164" fmla="*/ 2020684 h 8346397"/>
              <a:gd name="connsiteX165" fmla="*/ 1391690 w 4196446"/>
              <a:gd name="connsiteY165" fmla="*/ 2082597 h 8346397"/>
              <a:gd name="connsiteX166" fmla="*/ 1260721 w 4196446"/>
              <a:gd name="connsiteY166" fmla="*/ 2056403 h 8346397"/>
              <a:gd name="connsiteX167" fmla="*/ 1139277 w 4196446"/>
              <a:gd name="connsiteY167" fmla="*/ 2056402 h 8346397"/>
              <a:gd name="connsiteX168" fmla="*/ 1072602 w 4196446"/>
              <a:gd name="connsiteY168" fmla="*/ 2084978 h 8346397"/>
              <a:gd name="connsiteX169" fmla="*/ 1065458 w 4196446"/>
              <a:gd name="connsiteY169" fmla="*/ 2184990 h 8346397"/>
              <a:gd name="connsiteX170" fmla="*/ 977352 w 4196446"/>
              <a:gd name="connsiteY170" fmla="*/ 2273097 h 8346397"/>
              <a:gd name="connsiteX171" fmla="*/ 1120227 w 4196446"/>
              <a:gd name="connsiteY171" fmla="*/ 2335009 h 8346397"/>
              <a:gd name="connsiteX172" fmla="*/ 1170234 w 4196446"/>
              <a:gd name="connsiteY172" fmla="*/ 2370727 h 8346397"/>
              <a:gd name="connsiteX173" fmla="*/ 1222621 w 4196446"/>
              <a:gd name="connsiteY173" fmla="*/ 2387397 h 8346397"/>
              <a:gd name="connsiteX174" fmla="*/ 1272627 w 4196446"/>
              <a:gd name="connsiteY174" fmla="*/ 2437403 h 8346397"/>
              <a:gd name="connsiteX175" fmla="*/ 1329777 w 4196446"/>
              <a:gd name="connsiteY175" fmla="*/ 2458834 h 8346397"/>
              <a:gd name="connsiteX176" fmla="*/ 1422646 w 4196446"/>
              <a:gd name="connsiteY176" fmla="*/ 2535034 h 8346397"/>
              <a:gd name="connsiteX177" fmla="*/ 1508371 w 4196446"/>
              <a:gd name="connsiteY177" fmla="*/ 2568373 h 8346397"/>
              <a:gd name="connsiteX178" fmla="*/ 1641721 w 4196446"/>
              <a:gd name="connsiteY178" fmla="*/ 2716009 h 8346397"/>
              <a:gd name="connsiteX179" fmla="*/ 1725065 w 4196446"/>
              <a:gd name="connsiteY179" fmla="*/ 2870790 h 8346397"/>
              <a:gd name="connsiteX180" fmla="*/ 1850477 w 4196446"/>
              <a:gd name="connsiteY180" fmla="*/ 2931907 h 8346397"/>
              <a:gd name="connsiteX181" fmla="*/ 1896514 w 4196446"/>
              <a:gd name="connsiteY181" fmla="*/ 2977947 h 8346397"/>
              <a:gd name="connsiteX182" fmla="*/ 1927471 w 4196446"/>
              <a:gd name="connsiteY182" fmla="*/ 3082722 h 8346397"/>
              <a:gd name="connsiteX183" fmla="*/ 1989383 w 4196446"/>
              <a:gd name="connsiteY183" fmla="*/ 3185115 h 8346397"/>
              <a:gd name="connsiteX184" fmla="*/ 2051296 w 4196446"/>
              <a:gd name="connsiteY184" fmla="*/ 3223215 h 8346397"/>
              <a:gd name="connsiteX185" fmla="*/ 2182265 w 4196446"/>
              <a:gd name="connsiteY185" fmla="*/ 3370853 h 8346397"/>
              <a:gd name="connsiteX186" fmla="*/ 2325139 w 4196446"/>
              <a:gd name="connsiteY186" fmla="*/ 3447053 h 8346397"/>
              <a:gd name="connsiteX187" fmla="*/ 2384671 w 4196446"/>
              <a:gd name="connsiteY187" fmla="*/ 3532778 h 8346397"/>
              <a:gd name="connsiteX188" fmla="*/ 2432296 w 4196446"/>
              <a:gd name="connsiteY188" fmla="*/ 3599453 h 8346397"/>
              <a:gd name="connsiteX189" fmla="*/ 2479921 w 4196446"/>
              <a:gd name="connsiteY189" fmla="*/ 3589929 h 8346397"/>
              <a:gd name="connsiteX190" fmla="*/ 2484683 w 4196446"/>
              <a:gd name="connsiteY190" fmla="*/ 3742328 h 8346397"/>
              <a:gd name="connsiteX191" fmla="*/ 2537071 w 4196446"/>
              <a:gd name="connsiteY191" fmla="*/ 3835197 h 8346397"/>
              <a:gd name="connsiteX192" fmla="*/ 2529927 w 4196446"/>
              <a:gd name="connsiteY192" fmla="*/ 3873297 h 8346397"/>
              <a:gd name="connsiteX193" fmla="*/ 2598983 w 4196446"/>
              <a:gd name="connsiteY193" fmla="*/ 3909015 h 8346397"/>
              <a:gd name="connsiteX194" fmla="*/ 2656133 w 4196446"/>
              <a:gd name="connsiteY194" fmla="*/ 3854247 h 8346397"/>
              <a:gd name="connsiteX195" fmla="*/ 2689471 w 4196446"/>
              <a:gd name="connsiteY195" fmla="*/ 3937590 h 8346397"/>
              <a:gd name="connsiteX196" fmla="*/ 2734715 w 4196446"/>
              <a:gd name="connsiteY196" fmla="*/ 3982834 h 8346397"/>
              <a:gd name="connsiteX197" fmla="*/ 2808533 w 4196446"/>
              <a:gd name="connsiteY197" fmla="*/ 4006647 h 8346397"/>
              <a:gd name="connsiteX198" fmla="*/ 2860921 w 4196446"/>
              <a:gd name="connsiteY198" fmla="*/ 4075703 h 8346397"/>
              <a:gd name="connsiteX199" fmla="*/ 2946646 w 4196446"/>
              <a:gd name="connsiteY199" fmla="*/ 4130472 h 8346397"/>
              <a:gd name="connsiteX200" fmla="*/ 2999033 w 4196446"/>
              <a:gd name="connsiteY200" fmla="*/ 4163809 h 8346397"/>
              <a:gd name="connsiteX201" fmla="*/ 2870446 w 4196446"/>
              <a:gd name="connsiteY201" fmla="*/ 4256678 h 8346397"/>
              <a:gd name="connsiteX202" fmla="*/ 2868064 w 4196446"/>
              <a:gd name="connsiteY202" fmla="*/ 4311446 h 8346397"/>
              <a:gd name="connsiteX203" fmla="*/ 2970458 w 4196446"/>
              <a:gd name="connsiteY203" fmla="*/ 4428128 h 8346397"/>
              <a:gd name="connsiteX204" fmla="*/ 3065708 w 4196446"/>
              <a:gd name="connsiteY204" fmla="*/ 4490040 h 8346397"/>
              <a:gd name="connsiteX205" fmla="*/ 3096665 w 4196446"/>
              <a:gd name="connsiteY205" fmla="*/ 4528140 h 8346397"/>
              <a:gd name="connsiteX206" fmla="*/ 3082377 w 4196446"/>
              <a:gd name="connsiteY206" fmla="*/ 4609103 h 8346397"/>
              <a:gd name="connsiteX207" fmla="*/ 3077615 w 4196446"/>
              <a:gd name="connsiteY207" fmla="*/ 4692447 h 8346397"/>
              <a:gd name="connsiteX208" fmla="*/ 3034752 w 4196446"/>
              <a:gd name="connsiteY208" fmla="*/ 4701972 h 8346397"/>
              <a:gd name="connsiteX209" fmla="*/ 3008558 w 4196446"/>
              <a:gd name="connsiteY209" fmla="*/ 4718640 h 8346397"/>
              <a:gd name="connsiteX210" fmla="*/ 3053802 w 4196446"/>
              <a:gd name="connsiteY210" fmla="*/ 4795632 h 8346397"/>
              <a:gd name="connsiteX211" fmla="*/ 3037133 w 4196446"/>
              <a:gd name="connsiteY211" fmla="*/ 4868659 h 8346397"/>
              <a:gd name="connsiteX212" fmla="*/ 3020465 w 4196446"/>
              <a:gd name="connsiteY212" fmla="*/ 5004390 h 8346397"/>
              <a:gd name="connsiteX213" fmla="*/ 2982365 w 4196446"/>
              <a:gd name="connsiteY213" fmla="*/ 5044872 h 8346397"/>
              <a:gd name="connsiteX214" fmla="*/ 2965696 w 4196446"/>
              <a:gd name="connsiteY214" fmla="*/ 5166315 h 8346397"/>
              <a:gd name="connsiteX215" fmla="*/ 2937121 w 4196446"/>
              <a:gd name="connsiteY215" fmla="*/ 5285378 h 8346397"/>
              <a:gd name="connsiteX216" fmla="*/ 2989508 w 4196446"/>
              <a:gd name="connsiteY216" fmla="*/ 5302047 h 8346397"/>
              <a:gd name="connsiteX217" fmla="*/ 2987127 w 4196446"/>
              <a:gd name="connsiteY217" fmla="*/ 5347290 h 8346397"/>
              <a:gd name="connsiteX218" fmla="*/ 2984746 w 4196446"/>
              <a:gd name="connsiteY218" fmla="*/ 5402059 h 8346397"/>
              <a:gd name="connsiteX219" fmla="*/ 3041896 w 4196446"/>
              <a:gd name="connsiteY219" fmla="*/ 5471115 h 8346397"/>
              <a:gd name="connsiteX220" fmla="*/ 3089521 w 4196446"/>
              <a:gd name="connsiteY220" fmla="*/ 5597322 h 8346397"/>
              <a:gd name="connsiteX221" fmla="*/ 2996652 w 4196446"/>
              <a:gd name="connsiteY221" fmla="*/ 5887834 h 8346397"/>
              <a:gd name="connsiteX222" fmla="*/ 3018083 w 4196446"/>
              <a:gd name="connsiteY222" fmla="*/ 5942603 h 8346397"/>
              <a:gd name="connsiteX223" fmla="*/ 3044277 w 4196446"/>
              <a:gd name="connsiteY223" fmla="*/ 5994990 h 8346397"/>
              <a:gd name="connsiteX224" fmla="*/ 3049040 w 4196446"/>
              <a:gd name="connsiteY224" fmla="*/ 6099765 h 8346397"/>
              <a:gd name="connsiteX225" fmla="*/ 3028402 w 4196446"/>
              <a:gd name="connsiteY225" fmla="*/ 6195807 h 8346397"/>
              <a:gd name="connsiteX226" fmla="*/ 2956170 w 4196446"/>
              <a:gd name="connsiteY226" fmla="*/ 6259310 h 8346397"/>
              <a:gd name="connsiteX227" fmla="*/ 2920452 w 4196446"/>
              <a:gd name="connsiteY227" fmla="*/ 6240259 h 8346397"/>
              <a:gd name="connsiteX228" fmla="*/ 2849015 w 4196446"/>
              <a:gd name="connsiteY228" fmla="*/ 6252165 h 8346397"/>
              <a:gd name="connsiteX229" fmla="*/ 2713283 w 4196446"/>
              <a:gd name="connsiteY229" fmla="*/ 6364084 h 8346397"/>
              <a:gd name="connsiteX230" fmla="*/ 2606127 w 4196446"/>
              <a:gd name="connsiteY230" fmla="*/ 6349797 h 8346397"/>
              <a:gd name="connsiteX231" fmla="*/ 2575171 w 4196446"/>
              <a:gd name="connsiteY231" fmla="*/ 6378372 h 8346397"/>
              <a:gd name="connsiteX232" fmla="*/ 2508495 w 4196446"/>
              <a:gd name="connsiteY232" fmla="*/ 6423614 h 8346397"/>
              <a:gd name="connsiteX233" fmla="*/ 2391815 w 4196446"/>
              <a:gd name="connsiteY233" fmla="*/ 6411709 h 8346397"/>
              <a:gd name="connsiteX234" fmla="*/ 2368002 w 4196446"/>
              <a:gd name="connsiteY234" fmla="*/ 6528390 h 8346397"/>
              <a:gd name="connsiteX235" fmla="*/ 2363240 w 4196446"/>
              <a:gd name="connsiteY235" fmla="*/ 6564109 h 8346397"/>
              <a:gd name="connsiteX236" fmla="*/ 2339428 w 4196446"/>
              <a:gd name="connsiteY236" fmla="*/ 6583159 h 8346397"/>
              <a:gd name="connsiteX237" fmla="*/ 2141783 w 4196446"/>
              <a:gd name="connsiteY237" fmla="*/ 6535534 h 8346397"/>
              <a:gd name="connsiteX238" fmla="*/ 2103683 w 4196446"/>
              <a:gd name="connsiteY238" fmla="*/ 6587922 h 8346397"/>
              <a:gd name="connsiteX239" fmla="*/ 2072727 w 4196446"/>
              <a:gd name="connsiteY239" fmla="*/ 6683172 h 8346397"/>
              <a:gd name="connsiteX240" fmla="*/ 2039389 w 4196446"/>
              <a:gd name="connsiteY240" fmla="*/ 6747465 h 8346397"/>
              <a:gd name="connsiteX241" fmla="*/ 2051296 w 4196446"/>
              <a:gd name="connsiteY241" fmla="*/ 6809378 h 8346397"/>
              <a:gd name="connsiteX242" fmla="*/ 2184646 w 4196446"/>
              <a:gd name="connsiteY242" fmla="*/ 6921297 h 8346397"/>
              <a:gd name="connsiteX243" fmla="*/ 2253702 w 4196446"/>
              <a:gd name="connsiteY243" fmla="*/ 6954634 h 8346397"/>
              <a:gd name="connsiteX244" fmla="*/ 2237033 w 4196446"/>
              <a:gd name="connsiteY244" fmla="*/ 6978447 h 8346397"/>
              <a:gd name="connsiteX245" fmla="*/ 2201315 w 4196446"/>
              <a:gd name="connsiteY245" fmla="*/ 6997497 h 8346397"/>
              <a:gd name="connsiteX246" fmla="*/ 2234652 w 4196446"/>
              <a:gd name="connsiteY246" fmla="*/ 7073697 h 8346397"/>
              <a:gd name="connsiteX247" fmla="*/ 2203696 w 4196446"/>
              <a:gd name="connsiteY247" fmla="*/ 7095128 h 8346397"/>
              <a:gd name="connsiteX248" fmla="*/ 2098921 w 4196446"/>
              <a:gd name="connsiteY248" fmla="*/ 7033215 h 8346397"/>
              <a:gd name="connsiteX249" fmla="*/ 2056058 w 4196446"/>
              <a:gd name="connsiteY249" fmla="*/ 7059409 h 8346397"/>
              <a:gd name="connsiteX250" fmla="*/ 1996527 w 4196446"/>
              <a:gd name="connsiteY250" fmla="*/ 6957015 h 8346397"/>
              <a:gd name="connsiteX251" fmla="*/ 1879846 w 4196446"/>
              <a:gd name="connsiteY251" fmla="*/ 6983209 h 8346397"/>
              <a:gd name="connsiteX252" fmla="*/ 1815552 w 4196446"/>
              <a:gd name="connsiteY252" fmla="*/ 6987972 h 8346397"/>
              <a:gd name="connsiteX253" fmla="*/ 1765546 w 4196446"/>
              <a:gd name="connsiteY253" fmla="*/ 6983210 h 8346397"/>
              <a:gd name="connsiteX254" fmla="*/ 1708396 w 4196446"/>
              <a:gd name="connsiteY254" fmla="*/ 7028453 h 8346397"/>
              <a:gd name="connsiteX255" fmla="*/ 1529802 w 4196446"/>
              <a:gd name="connsiteY255" fmla="*/ 6987972 h 8346397"/>
              <a:gd name="connsiteX256" fmla="*/ 1553614 w 4196446"/>
              <a:gd name="connsiteY256" fmla="*/ 7114178 h 8346397"/>
              <a:gd name="connsiteX257" fmla="*/ 1477415 w 4196446"/>
              <a:gd name="connsiteY257" fmla="*/ 7159422 h 8346397"/>
              <a:gd name="connsiteX258" fmla="*/ 1415502 w 4196446"/>
              <a:gd name="connsiteY258" fmla="*/ 7226096 h 8346397"/>
              <a:gd name="connsiteX259" fmla="*/ 1265483 w 4196446"/>
              <a:gd name="connsiteY259" fmla="*/ 7218953 h 8346397"/>
              <a:gd name="connsiteX260" fmla="*/ 1213096 w 4196446"/>
              <a:gd name="connsiteY26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56309 w 4196446"/>
              <a:gd name="connsiteY7" fmla="*/ 6228351 h 8346397"/>
              <a:gd name="connsiteX8" fmla="*/ 4106315 w 4196446"/>
              <a:gd name="connsiteY8" fmla="*/ 6211682 h 8346397"/>
              <a:gd name="connsiteX9" fmla="*/ 4063453 w 4196446"/>
              <a:gd name="connsiteY9" fmla="*/ 6090238 h 8346397"/>
              <a:gd name="connsiteX10" fmla="*/ 4070597 w 4196446"/>
              <a:gd name="connsiteY10" fmla="*/ 6018801 h 8346397"/>
              <a:gd name="connsiteX11" fmla="*/ 4132509 w 4196446"/>
              <a:gd name="connsiteY11" fmla="*/ 5975938 h 8346397"/>
              <a:gd name="connsiteX12" fmla="*/ 4094409 w 4196446"/>
              <a:gd name="connsiteY12" fmla="*/ 6075951 h 8346397"/>
              <a:gd name="connsiteX13" fmla="*/ 4139653 w 4196446"/>
              <a:gd name="connsiteY13" fmla="*/ 6102145 h 8346397"/>
              <a:gd name="connsiteX14" fmla="*/ 4192041 w 4196446"/>
              <a:gd name="connsiteY14" fmla="*/ 6080713 h 8346397"/>
              <a:gd name="connsiteX15" fmla="*/ 4149178 w 4196446"/>
              <a:gd name="connsiteY15" fmla="*/ 5947363 h 8346397"/>
              <a:gd name="connsiteX16" fmla="*/ 4194421 w 4196446"/>
              <a:gd name="connsiteY16" fmla="*/ 5909263 h 8346397"/>
              <a:gd name="connsiteX17" fmla="*/ 4113459 w 4196446"/>
              <a:gd name="connsiteY17" fmla="*/ 5783057 h 8346397"/>
              <a:gd name="connsiteX18" fmla="*/ 4108696 w 4196446"/>
              <a:gd name="connsiteY18" fmla="*/ 5678282 h 8346397"/>
              <a:gd name="connsiteX19" fmla="*/ 4070597 w 4196446"/>
              <a:gd name="connsiteY19" fmla="*/ 5587795 h 8346397"/>
              <a:gd name="connsiteX20" fmla="*/ 4111077 w 4196446"/>
              <a:gd name="connsiteY20" fmla="*/ 5583032 h 8346397"/>
              <a:gd name="connsiteX21" fmla="*/ 4061071 w 4196446"/>
              <a:gd name="connsiteY21" fmla="*/ 5478257 h 8346397"/>
              <a:gd name="connsiteX22" fmla="*/ 4061071 w 4196446"/>
              <a:gd name="connsiteY22" fmla="*/ 5383007 h 8346397"/>
              <a:gd name="connsiteX23" fmla="*/ 4103934 w 4196446"/>
              <a:gd name="connsiteY23" fmla="*/ 5387770 h 8346397"/>
              <a:gd name="connsiteX24" fmla="*/ 4106315 w 4196446"/>
              <a:gd name="connsiteY24" fmla="*/ 5347288 h 8346397"/>
              <a:gd name="connsiteX25" fmla="*/ 4065833 w 4196446"/>
              <a:gd name="connsiteY25" fmla="*/ 5292520 h 8346397"/>
              <a:gd name="connsiteX26" fmla="*/ 4058690 w 4196446"/>
              <a:gd name="connsiteY26" fmla="*/ 5173457 h 8346397"/>
              <a:gd name="connsiteX27" fmla="*/ 3990428 w 4196446"/>
              <a:gd name="connsiteY27" fmla="*/ 5034550 h 8346397"/>
              <a:gd name="connsiteX28" fmla="*/ 3922959 w 4196446"/>
              <a:gd name="connsiteY28" fmla="*/ 4816270 h 8346397"/>
              <a:gd name="connsiteX29" fmla="*/ 3887241 w 4196446"/>
              <a:gd name="connsiteY29" fmla="*/ 4682920 h 8346397"/>
              <a:gd name="connsiteX30" fmla="*/ 3851522 w 4196446"/>
              <a:gd name="connsiteY30" fmla="*/ 4642438 h 8346397"/>
              <a:gd name="connsiteX31" fmla="*/ 3887241 w 4196446"/>
              <a:gd name="connsiteY31" fmla="*/ 4578145 h 8346397"/>
              <a:gd name="connsiteX32" fmla="*/ 3839615 w 4196446"/>
              <a:gd name="connsiteY32" fmla="*/ 4499563 h 8346397"/>
              <a:gd name="connsiteX33" fmla="*/ 3780084 w 4196446"/>
              <a:gd name="connsiteY33" fmla="*/ 4492420 h 8346397"/>
              <a:gd name="connsiteX34" fmla="*/ 3732459 w 4196446"/>
              <a:gd name="connsiteY34" fmla="*/ 4449557 h 8346397"/>
              <a:gd name="connsiteX35" fmla="*/ 3687216 w 4196446"/>
              <a:gd name="connsiteY35" fmla="*/ 4466226 h 8346397"/>
              <a:gd name="connsiteX36" fmla="*/ 3668166 w 4196446"/>
              <a:gd name="connsiteY36" fmla="*/ 4368595 h 8346397"/>
              <a:gd name="connsiteX37" fmla="*/ 3501478 w 4196446"/>
              <a:gd name="connsiteY37" fmla="*/ 4166188 h 8346397"/>
              <a:gd name="connsiteX38" fmla="*/ 3496716 w 4196446"/>
              <a:gd name="connsiteY38" fmla="*/ 4139995 h 8346397"/>
              <a:gd name="connsiteX39" fmla="*/ 3494334 w 4196446"/>
              <a:gd name="connsiteY39" fmla="*/ 4113801 h 8346397"/>
              <a:gd name="connsiteX40" fmla="*/ 3544341 w 4196446"/>
              <a:gd name="connsiteY40" fmla="*/ 4101895 h 8346397"/>
              <a:gd name="connsiteX41" fmla="*/ 3553866 w 4196446"/>
              <a:gd name="connsiteY41" fmla="*/ 4075701 h 8346397"/>
              <a:gd name="connsiteX42" fmla="*/ 3515766 w 4196446"/>
              <a:gd name="connsiteY42" fmla="*/ 4056651 h 8346397"/>
              <a:gd name="connsiteX43" fmla="*/ 3465759 w 4196446"/>
              <a:gd name="connsiteY43" fmla="*/ 4049507 h 8346397"/>
              <a:gd name="connsiteX44" fmla="*/ 3432422 w 4196446"/>
              <a:gd name="connsiteY44" fmla="*/ 4109038 h 8346397"/>
              <a:gd name="connsiteX45" fmla="*/ 3413372 w 4196446"/>
              <a:gd name="connsiteY45" fmla="*/ 4082845 h 8346397"/>
              <a:gd name="connsiteX46" fmla="*/ 3415752 w 4196446"/>
              <a:gd name="connsiteY46" fmla="*/ 4042363 h 8346397"/>
              <a:gd name="connsiteX47" fmla="*/ 3349078 w 4196446"/>
              <a:gd name="connsiteY47" fmla="*/ 4018551 h 8346397"/>
              <a:gd name="connsiteX48" fmla="*/ 3382416 w 4196446"/>
              <a:gd name="connsiteY48" fmla="*/ 3985213 h 8346397"/>
              <a:gd name="connsiteX49" fmla="*/ 3346697 w 4196446"/>
              <a:gd name="connsiteY49" fmla="*/ 3961401 h 8346397"/>
              <a:gd name="connsiteX50" fmla="*/ 3291928 w 4196446"/>
              <a:gd name="connsiteY50" fmla="*/ 3959020 h 8346397"/>
              <a:gd name="connsiteX51" fmla="*/ 3263352 w 4196446"/>
              <a:gd name="connsiteY51" fmla="*/ 3978070 h 8346397"/>
              <a:gd name="connsiteX52" fmla="*/ 3215727 w 4196446"/>
              <a:gd name="connsiteY52" fmla="*/ 3963782 h 8346397"/>
              <a:gd name="connsiteX53" fmla="*/ 3227633 w 4196446"/>
              <a:gd name="connsiteY53" fmla="*/ 3937588 h 8346397"/>
              <a:gd name="connsiteX54" fmla="*/ 3275259 w 4196446"/>
              <a:gd name="connsiteY54" fmla="*/ 3913776 h 8346397"/>
              <a:gd name="connsiteX55" fmla="*/ 3127621 w 4196446"/>
              <a:gd name="connsiteY55" fmla="*/ 3851863 h 8346397"/>
              <a:gd name="connsiteX56" fmla="*/ 2996652 w 4196446"/>
              <a:gd name="connsiteY56" fmla="*/ 3739945 h 8346397"/>
              <a:gd name="connsiteX57" fmla="*/ 2591839 w 4196446"/>
              <a:gd name="connsiteY57" fmla="*/ 3354183 h 8346397"/>
              <a:gd name="connsiteX58" fmla="*/ 2468015 w 4196446"/>
              <a:gd name="connsiteY58" fmla="*/ 3049382 h 8346397"/>
              <a:gd name="connsiteX59" fmla="*/ 2432296 w 4196446"/>
              <a:gd name="connsiteY59" fmla="*/ 2961276 h 8346397"/>
              <a:gd name="connsiteX60" fmla="*/ 2387052 w 4196446"/>
              <a:gd name="connsiteY60" fmla="*/ 2954132 h 8346397"/>
              <a:gd name="connsiteX61" fmla="*/ 2365621 w 4196446"/>
              <a:gd name="connsiteY61" fmla="*/ 2958895 h 8346397"/>
              <a:gd name="connsiteX62" fmla="*/ 2315615 w 4196446"/>
              <a:gd name="connsiteY62" fmla="*/ 2896982 h 8346397"/>
              <a:gd name="connsiteX63" fmla="*/ 2234652 w 4196446"/>
              <a:gd name="connsiteY63" fmla="*/ 2880313 h 8346397"/>
              <a:gd name="connsiteX64" fmla="*/ 2182265 w 4196446"/>
              <a:gd name="connsiteY64" fmla="*/ 2811257 h 8346397"/>
              <a:gd name="connsiteX65" fmla="*/ 2115590 w 4196446"/>
              <a:gd name="connsiteY65" fmla="*/ 2727913 h 8346397"/>
              <a:gd name="connsiteX66" fmla="*/ 2091777 w 4196446"/>
              <a:gd name="connsiteY66" fmla="*/ 2670763 h 8346397"/>
              <a:gd name="connsiteX67" fmla="*/ 2006845 w 4196446"/>
              <a:gd name="connsiteY67" fmla="*/ 2527095 h 8346397"/>
              <a:gd name="connsiteX68" fmla="*/ 1953665 w 4196446"/>
              <a:gd name="connsiteY68" fmla="*/ 2451688 h 8346397"/>
              <a:gd name="connsiteX69" fmla="*/ 2006052 w 4196446"/>
              <a:gd name="connsiteY69" fmla="*/ 2337388 h 8346397"/>
              <a:gd name="connsiteX70" fmla="*/ 2072727 w 4196446"/>
              <a:gd name="connsiteY70" fmla="*/ 2256426 h 8346397"/>
              <a:gd name="connsiteX71" fmla="*/ 2056058 w 4196446"/>
              <a:gd name="connsiteY71" fmla="*/ 2223088 h 8346397"/>
              <a:gd name="connsiteX72" fmla="*/ 2067965 w 4196446"/>
              <a:gd name="connsiteY72" fmla="*/ 2130220 h 8346397"/>
              <a:gd name="connsiteX73" fmla="*/ 2137021 w 4196446"/>
              <a:gd name="connsiteY73" fmla="*/ 1992107 h 8346397"/>
              <a:gd name="connsiteX74" fmla="*/ 2165596 w 4196446"/>
              <a:gd name="connsiteY74" fmla="*/ 1944482 h 8346397"/>
              <a:gd name="connsiteX75" fmla="*/ 2203696 w 4196446"/>
              <a:gd name="connsiteY75" fmla="*/ 1937338 h 8346397"/>
              <a:gd name="connsiteX76" fmla="*/ 2198933 w 4196446"/>
              <a:gd name="connsiteY76" fmla="*/ 1906382 h 8346397"/>
              <a:gd name="connsiteX77" fmla="*/ 2406102 w 4196446"/>
              <a:gd name="connsiteY77" fmla="*/ 1782557 h 8346397"/>
              <a:gd name="connsiteX78" fmla="*/ 2494208 w 4196446"/>
              <a:gd name="connsiteY78" fmla="*/ 1715882 h 8346397"/>
              <a:gd name="connsiteX79" fmla="*/ 2513258 w 4196446"/>
              <a:gd name="connsiteY79" fmla="*/ 1630157 h 8346397"/>
              <a:gd name="connsiteX80" fmla="*/ 2522784 w 4196446"/>
              <a:gd name="connsiteY80" fmla="*/ 1584913 h 8346397"/>
              <a:gd name="connsiteX81" fmla="*/ 2577552 w 4196446"/>
              <a:gd name="connsiteY81" fmla="*/ 1527763 h 8346397"/>
              <a:gd name="connsiteX82" fmla="*/ 2606127 w 4196446"/>
              <a:gd name="connsiteY82" fmla="*/ 1499188 h 8346397"/>
              <a:gd name="connsiteX83" fmla="*/ 2634702 w 4196446"/>
              <a:gd name="connsiteY83" fmla="*/ 1492045 h 8346397"/>
              <a:gd name="connsiteX84" fmla="*/ 2672802 w 4196446"/>
              <a:gd name="connsiteY84" fmla="*/ 1368220 h 8346397"/>
              <a:gd name="connsiteX85" fmla="*/ 2806153 w 4196446"/>
              <a:gd name="connsiteY85" fmla="*/ 1334883 h 8346397"/>
              <a:gd name="connsiteX86" fmla="*/ 2944265 w 4196446"/>
              <a:gd name="connsiteY86" fmla="*/ 1325357 h 8346397"/>
              <a:gd name="connsiteX87" fmla="*/ 2968077 w 4196446"/>
              <a:gd name="connsiteY87" fmla="*/ 1206295 h 8346397"/>
              <a:gd name="connsiteX88" fmla="*/ 3049040 w 4196446"/>
              <a:gd name="connsiteY88" fmla="*/ 1169783 h 8346397"/>
              <a:gd name="connsiteX89" fmla="*/ 3153814 w 4196446"/>
              <a:gd name="connsiteY89" fmla="*/ 1125332 h 8346397"/>
              <a:gd name="connsiteX90" fmla="*/ 3225252 w 4196446"/>
              <a:gd name="connsiteY90" fmla="*/ 1049132 h 8346397"/>
              <a:gd name="connsiteX91" fmla="*/ 3310977 w 4196446"/>
              <a:gd name="connsiteY91" fmla="*/ 996745 h 8346397"/>
              <a:gd name="connsiteX92" fmla="*/ 3056977 w 4196446"/>
              <a:gd name="connsiteY92" fmla="*/ 982457 h 8346397"/>
              <a:gd name="connsiteX93" fmla="*/ 2958552 w 4196446"/>
              <a:gd name="connsiteY93" fmla="*/ 976107 h 8346397"/>
              <a:gd name="connsiteX94" fmla="*/ 2926802 w 4196446"/>
              <a:gd name="connsiteY94" fmla="*/ 906257 h 8346397"/>
              <a:gd name="connsiteX95" fmla="*/ 2866477 w 4196446"/>
              <a:gd name="connsiteY95" fmla="*/ 893559 h 8346397"/>
              <a:gd name="connsiteX96" fmla="*/ 2799802 w 4196446"/>
              <a:gd name="connsiteY96" fmla="*/ 874507 h 8346397"/>
              <a:gd name="connsiteX97" fmla="*/ 2761702 w 4196446"/>
              <a:gd name="connsiteY97" fmla="*/ 807832 h 8346397"/>
              <a:gd name="connsiteX98" fmla="*/ 2609302 w 4196446"/>
              <a:gd name="connsiteY98" fmla="*/ 760207 h 8346397"/>
              <a:gd name="connsiteX99" fmla="*/ 2580727 w 4196446"/>
              <a:gd name="connsiteY99" fmla="*/ 604632 h 8346397"/>
              <a:gd name="connsiteX100" fmla="*/ 2526752 w 4196446"/>
              <a:gd name="connsiteY100" fmla="*/ 531609 h 8346397"/>
              <a:gd name="connsiteX101" fmla="*/ 2596602 w 4196446"/>
              <a:gd name="connsiteY101" fmla="*/ 407782 h 8346397"/>
              <a:gd name="connsiteX102" fmla="*/ 2629939 w 4196446"/>
              <a:gd name="connsiteY102" fmla="*/ 310947 h 8346397"/>
              <a:gd name="connsiteX103" fmla="*/ 2517227 w 4196446"/>
              <a:gd name="connsiteY103" fmla="*/ 239507 h 8346397"/>
              <a:gd name="connsiteX104" fmla="*/ 2402927 w 4196446"/>
              <a:gd name="connsiteY104" fmla="*/ 271257 h 8346397"/>
              <a:gd name="connsiteX105" fmla="*/ 2275927 w 4196446"/>
              <a:gd name="connsiteY105" fmla="*/ 198232 h 8346397"/>
              <a:gd name="connsiteX106" fmla="*/ 2133052 w 4196446"/>
              <a:gd name="connsiteY106" fmla="*/ 233157 h 8346397"/>
              <a:gd name="connsiteX107" fmla="*/ 1913977 w 4196446"/>
              <a:gd name="connsiteY107" fmla="*/ 36309 h 8346397"/>
              <a:gd name="connsiteX108" fmla="*/ 1777452 w 4196446"/>
              <a:gd name="connsiteY108" fmla="*/ 13289 h 8346397"/>
              <a:gd name="connsiteX109" fmla="*/ 1703633 w 4196446"/>
              <a:gd name="connsiteY109" fmla="*/ 41864 h 8346397"/>
              <a:gd name="connsiteX110" fmla="*/ 1615527 w 4196446"/>
              <a:gd name="connsiteY110" fmla="*/ 75203 h 8346397"/>
              <a:gd name="connsiteX111" fmla="*/ 1515515 w 4196446"/>
              <a:gd name="connsiteY111" fmla="*/ 129971 h 8346397"/>
              <a:gd name="connsiteX112" fmla="*/ 1525040 w 4196446"/>
              <a:gd name="connsiteY112" fmla="*/ 194264 h 8346397"/>
              <a:gd name="connsiteX113" fmla="*/ 1505990 w 4196446"/>
              <a:gd name="connsiteY113" fmla="*/ 251415 h 8346397"/>
              <a:gd name="connsiteX114" fmla="*/ 1413121 w 4196446"/>
              <a:gd name="connsiteY114" fmla="*/ 270464 h 8346397"/>
              <a:gd name="connsiteX115" fmla="*/ 1339302 w 4196446"/>
              <a:gd name="connsiteY115" fmla="*/ 306184 h 8346397"/>
              <a:gd name="connsiteX116" fmla="*/ 1260721 w 4196446"/>
              <a:gd name="connsiteY116" fmla="*/ 346665 h 8346397"/>
              <a:gd name="connsiteX117" fmla="*/ 1191665 w 4196446"/>
              <a:gd name="connsiteY117" fmla="*/ 272847 h 8346397"/>
              <a:gd name="connsiteX118" fmla="*/ 1082127 w 4196446"/>
              <a:gd name="connsiteY118" fmla="*/ 353809 h 8346397"/>
              <a:gd name="connsiteX119" fmla="*/ 1020215 w 4196446"/>
              <a:gd name="connsiteY119" fmla="*/ 420484 h 8346397"/>
              <a:gd name="connsiteX120" fmla="*/ 858290 w 4196446"/>
              <a:gd name="connsiteY120" fmla="*/ 301422 h 8346397"/>
              <a:gd name="connsiteX121" fmla="*/ 796377 w 4196446"/>
              <a:gd name="connsiteY121" fmla="*/ 406196 h 8346397"/>
              <a:gd name="connsiteX122" fmla="*/ 755896 w 4196446"/>
              <a:gd name="connsiteY122" fmla="*/ 341903 h 8346397"/>
              <a:gd name="connsiteX123" fmla="*/ 689221 w 4196446"/>
              <a:gd name="connsiteY123" fmla="*/ 270465 h 8346397"/>
              <a:gd name="connsiteX124" fmla="*/ 667790 w 4196446"/>
              <a:gd name="connsiteY124" fmla="*/ 313328 h 8346397"/>
              <a:gd name="connsiteX125" fmla="*/ 620165 w 4196446"/>
              <a:gd name="connsiteY125" fmla="*/ 382384 h 8346397"/>
              <a:gd name="connsiteX126" fmla="*/ 589208 w 4196446"/>
              <a:gd name="connsiteY126" fmla="*/ 396672 h 8346397"/>
              <a:gd name="connsiteX127" fmla="*/ 498721 w 4196446"/>
              <a:gd name="connsiteY127" fmla="*/ 482397 h 8346397"/>
              <a:gd name="connsiteX128" fmla="*/ 396327 w 4196446"/>
              <a:gd name="connsiteY128" fmla="*/ 380003 h 8346397"/>
              <a:gd name="connsiteX129" fmla="*/ 243927 w 4196446"/>
              <a:gd name="connsiteY129" fmla="*/ 294278 h 8346397"/>
              <a:gd name="connsiteX130" fmla="*/ 174871 w 4196446"/>
              <a:gd name="connsiteY130" fmla="*/ 327615 h 8346397"/>
              <a:gd name="connsiteX131" fmla="*/ 127246 w 4196446"/>
              <a:gd name="connsiteY131" fmla="*/ 410959 h 8346397"/>
              <a:gd name="connsiteX132" fmla="*/ 43902 w 4196446"/>
              <a:gd name="connsiteY132" fmla="*/ 472872 h 8346397"/>
              <a:gd name="connsiteX133" fmla="*/ 8183 w 4196446"/>
              <a:gd name="connsiteY133" fmla="*/ 484778 h 8346397"/>
              <a:gd name="connsiteX134" fmla="*/ 198683 w 4196446"/>
              <a:gd name="connsiteY134" fmla="*/ 689565 h 8346397"/>
              <a:gd name="connsiteX135" fmla="*/ 265359 w 4196446"/>
              <a:gd name="connsiteY135" fmla="*/ 706234 h 8346397"/>
              <a:gd name="connsiteX136" fmla="*/ 298697 w 4196446"/>
              <a:gd name="connsiteY136" fmla="*/ 730047 h 8346397"/>
              <a:gd name="connsiteX137" fmla="*/ 296315 w 4196446"/>
              <a:gd name="connsiteY137" fmla="*/ 901496 h 8346397"/>
              <a:gd name="connsiteX138" fmla="*/ 362990 w 4196446"/>
              <a:gd name="connsiteY138" fmla="*/ 906259 h 8346397"/>
              <a:gd name="connsiteX139" fmla="*/ 401090 w 4196446"/>
              <a:gd name="connsiteY139" fmla="*/ 856253 h 8346397"/>
              <a:gd name="connsiteX140" fmla="*/ 482052 w 4196446"/>
              <a:gd name="connsiteY140" fmla="*/ 894353 h 8346397"/>
              <a:gd name="connsiteX141" fmla="*/ 420140 w 4196446"/>
              <a:gd name="connsiteY141" fmla="*/ 1039609 h 8346397"/>
              <a:gd name="connsiteX142" fmla="*/ 434427 w 4196446"/>
              <a:gd name="connsiteY142" fmla="*/ 1087234 h 8346397"/>
              <a:gd name="connsiteX143" fmla="*/ 379658 w 4196446"/>
              <a:gd name="connsiteY143" fmla="*/ 1139622 h 8346397"/>
              <a:gd name="connsiteX144" fmla="*/ 415377 w 4196446"/>
              <a:gd name="connsiteY144" fmla="*/ 1168196 h 8346397"/>
              <a:gd name="connsiteX145" fmla="*/ 486815 w 4196446"/>
              <a:gd name="connsiteY145" fmla="*/ 1256303 h 8346397"/>
              <a:gd name="connsiteX146" fmla="*/ 527296 w 4196446"/>
              <a:gd name="connsiteY146" fmla="*/ 1344409 h 8346397"/>
              <a:gd name="connsiteX147" fmla="*/ 636833 w 4196446"/>
              <a:gd name="connsiteY147" fmla="*/ 1396797 h 8346397"/>
              <a:gd name="connsiteX148" fmla="*/ 746371 w 4196446"/>
              <a:gd name="connsiteY148" fmla="*/ 1420609 h 8346397"/>
              <a:gd name="connsiteX149" fmla="*/ 829715 w 4196446"/>
              <a:gd name="connsiteY149" fmla="*/ 1468234 h 8346397"/>
              <a:gd name="connsiteX150" fmla="*/ 913058 w 4196446"/>
              <a:gd name="connsiteY150" fmla="*/ 1442040 h 8346397"/>
              <a:gd name="connsiteX151" fmla="*/ 994021 w 4196446"/>
              <a:gd name="connsiteY151" fmla="*/ 1368222 h 8346397"/>
              <a:gd name="connsiteX152" fmla="*/ 1103558 w 4196446"/>
              <a:gd name="connsiteY152" fmla="*/ 1351553 h 8346397"/>
              <a:gd name="connsiteX153" fmla="*/ 1170233 w 4196446"/>
              <a:gd name="connsiteY153" fmla="*/ 1356315 h 8346397"/>
              <a:gd name="connsiteX154" fmla="*/ 1329777 w 4196446"/>
              <a:gd name="connsiteY154" fmla="*/ 1465853 h 8346397"/>
              <a:gd name="connsiteX155" fmla="*/ 1389308 w 4196446"/>
              <a:gd name="connsiteY155" fmla="*/ 1494428 h 8346397"/>
              <a:gd name="connsiteX156" fmla="*/ 1260721 w 4196446"/>
              <a:gd name="connsiteY156" fmla="*/ 1596822 h 8346397"/>
              <a:gd name="connsiteX157" fmla="*/ 1263102 w 4196446"/>
              <a:gd name="connsiteY157" fmla="*/ 1661115 h 8346397"/>
              <a:gd name="connsiteX158" fmla="*/ 1425027 w 4196446"/>
              <a:gd name="connsiteY158" fmla="*/ 1613490 h 8346397"/>
              <a:gd name="connsiteX159" fmla="*/ 1386927 w 4196446"/>
              <a:gd name="connsiteY159" fmla="*/ 1677784 h 8346397"/>
              <a:gd name="connsiteX160" fmla="*/ 1405977 w 4196446"/>
              <a:gd name="connsiteY160" fmla="*/ 1751603 h 8346397"/>
              <a:gd name="connsiteX161" fmla="*/ 1517896 w 4196446"/>
              <a:gd name="connsiteY161" fmla="*/ 1787322 h 8346397"/>
              <a:gd name="connsiteX162" fmla="*/ 1591715 w 4196446"/>
              <a:gd name="connsiteY162" fmla="*/ 1803990 h 8346397"/>
              <a:gd name="connsiteX163" fmla="*/ 1501227 w 4196446"/>
              <a:gd name="connsiteY163" fmla="*/ 1934959 h 8346397"/>
              <a:gd name="connsiteX164" fmla="*/ 1494083 w 4196446"/>
              <a:gd name="connsiteY164" fmla="*/ 1984965 h 8346397"/>
              <a:gd name="connsiteX165" fmla="*/ 1422646 w 4196446"/>
              <a:gd name="connsiteY165" fmla="*/ 2020684 h 8346397"/>
              <a:gd name="connsiteX166" fmla="*/ 1391690 w 4196446"/>
              <a:gd name="connsiteY166" fmla="*/ 2082597 h 8346397"/>
              <a:gd name="connsiteX167" fmla="*/ 1260721 w 4196446"/>
              <a:gd name="connsiteY167" fmla="*/ 2056403 h 8346397"/>
              <a:gd name="connsiteX168" fmla="*/ 1139277 w 4196446"/>
              <a:gd name="connsiteY168" fmla="*/ 2056402 h 8346397"/>
              <a:gd name="connsiteX169" fmla="*/ 1072602 w 4196446"/>
              <a:gd name="connsiteY169" fmla="*/ 2084978 h 8346397"/>
              <a:gd name="connsiteX170" fmla="*/ 1065458 w 4196446"/>
              <a:gd name="connsiteY170" fmla="*/ 2184990 h 8346397"/>
              <a:gd name="connsiteX171" fmla="*/ 977352 w 4196446"/>
              <a:gd name="connsiteY171" fmla="*/ 2273097 h 8346397"/>
              <a:gd name="connsiteX172" fmla="*/ 1120227 w 4196446"/>
              <a:gd name="connsiteY172" fmla="*/ 2335009 h 8346397"/>
              <a:gd name="connsiteX173" fmla="*/ 1170234 w 4196446"/>
              <a:gd name="connsiteY173" fmla="*/ 2370727 h 8346397"/>
              <a:gd name="connsiteX174" fmla="*/ 1222621 w 4196446"/>
              <a:gd name="connsiteY174" fmla="*/ 2387397 h 8346397"/>
              <a:gd name="connsiteX175" fmla="*/ 1272627 w 4196446"/>
              <a:gd name="connsiteY175" fmla="*/ 2437403 h 8346397"/>
              <a:gd name="connsiteX176" fmla="*/ 1329777 w 4196446"/>
              <a:gd name="connsiteY176" fmla="*/ 2458834 h 8346397"/>
              <a:gd name="connsiteX177" fmla="*/ 1422646 w 4196446"/>
              <a:gd name="connsiteY177" fmla="*/ 2535034 h 8346397"/>
              <a:gd name="connsiteX178" fmla="*/ 1508371 w 4196446"/>
              <a:gd name="connsiteY178" fmla="*/ 2568373 h 8346397"/>
              <a:gd name="connsiteX179" fmla="*/ 1641721 w 4196446"/>
              <a:gd name="connsiteY179" fmla="*/ 2716009 h 8346397"/>
              <a:gd name="connsiteX180" fmla="*/ 1725065 w 4196446"/>
              <a:gd name="connsiteY180" fmla="*/ 2870790 h 8346397"/>
              <a:gd name="connsiteX181" fmla="*/ 1850477 w 4196446"/>
              <a:gd name="connsiteY181" fmla="*/ 2931907 h 8346397"/>
              <a:gd name="connsiteX182" fmla="*/ 1896514 w 4196446"/>
              <a:gd name="connsiteY182" fmla="*/ 2977947 h 8346397"/>
              <a:gd name="connsiteX183" fmla="*/ 1927471 w 4196446"/>
              <a:gd name="connsiteY183" fmla="*/ 3082722 h 8346397"/>
              <a:gd name="connsiteX184" fmla="*/ 1989383 w 4196446"/>
              <a:gd name="connsiteY184" fmla="*/ 3185115 h 8346397"/>
              <a:gd name="connsiteX185" fmla="*/ 2051296 w 4196446"/>
              <a:gd name="connsiteY185" fmla="*/ 3223215 h 8346397"/>
              <a:gd name="connsiteX186" fmla="*/ 2182265 w 4196446"/>
              <a:gd name="connsiteY186" fmla="*/ 3370853 h 8346397"/>
              <a:gd name="connsiteX187" fmla="*/ 2325139 w 4196446"/>
              <a:gd name="connsiteY187" fmla="*/ 3447053 h 8346397"/>
              <a:gd name="connsiteX188" fmla="*/ 2384671 w 4196446"/>
              <a:gd name="connsiteY188" fmla="*/ 3532778 h 8346397"/>
              <a:gd name="connsiteX189" fmla="*/ 2432296 w 4196446"/>
              <a:gd name="connsiteY189" fmla="*/ 3599453 h 8346397"/>
              <a:gd name="connsiteX190" fmla="*/ 2479921 w 4196446"/>
              <a:gd name="connsiteY190" fmla="*/ 3589929 h 8346397"/>
              <a:gd name="connsiteX191" fmla="*/ 2484683 w 4196446"/>
              <a:gd name="connsiteY191" fmla="*/ 3742328 h 8346397"/>
              <a:gd name="connsiteX192" fmla="*/ 2537071 w 4196446"/>
              <a:gd name="connsiteY192" fmla="*/ 3835197 h 8346397"/>
              <a:gd name="connsiteX193" fmla="*/ 2529927 w 4196446"/>
              <a:gd name="connsiteY193" fmla="*/ 3873297 h 8346397"/>
              <a:gd name="connsiteX194" fmla="*/ 2598983 w 4196446"/>
              <a:gd name="connsiteY194" fmla="*/ 3909015 h 8346397"/>
              <a:gd name="connsiteX195" fmla="*/ 2656133 w 4196446"/>
              <a:gd name="connsiteY195" fmla="*/ 3854247 h 8346397"/>
              <a:gd name="connsiteX196" fmla="*/ 2689471 w 4196446"/>
              <a:gd name="connsiteY196" fmla="*/ 3937590 h 8346397"/>
              <a:gd name="connsiteX197" fmla="*/ 2734715 w 4196446"/>
              <a:gd name="connsiteY197" fmla="*/ 3982834 h 8346397"/>
              <a:gd name="connsiteX198" fmla="*/ 2808533 w 4196446"/>
              <a:gd name="connsiteY198" fmla="*/ 4006647 h 8346397"/>
              <a:gd name="connsiteX199" fmla="*/ 2860921 w 4196446"/>
              <a:gd name="connsiteY199" fmla="*/ 4075703 h 8346397"/>
              <a:gd name="connsiteX200" fmla="*/ 2946646 w 4196446"/>
              <a:gd name="connsiteY200" fmla="*/ 4130472 h 8346397"/>
              <a:gd name="connsiteX201" fmla="*/ 2999033 w 4196446"/>
              <a:gd name="connsiteY201" fmla="*/ 4163809 h 8346397"/>
              <a:gd name="connsiteX202" fmla="*/ 2870446 w 4196446"/>
              <a:gd name="connsiteY202" fmla="*/ 4256678 h 8346397"/>
              <a:gd name="connsiteX203" fmla="*/ 2868064 w 4196446"/>
              <a:gd name="connsiteY203" fmla="*/ 4311446 h 8346397"/>
              <a:gd name="connsiteX204" fmla="*/ 2970458 w 4196446"/>
              <a:gd name="connsiteY204" fmla="*/ 4428128 h 8346397"/>
              <a:gd name="connsiteX205" fmla="*/ 3065708 w 4196446"/>
              <a:gd name="connsiteY205" fmla="*/ 4490040 h 8346397"/>
              <a:gd name="connsiteX206" fmla="*/ 3096665 w 4196446"/>
              <a:gd name="connsiteY206" fmla="*/ 4528140 h 8346397"/>
              <a:gd name="connsiteX207" fmla="*/ 3082377 w 4196446"/>
              <a:gd name="connsiteY207" fmla="*/ 4609103 h 8346397"/>
              <a:gd name="connsiteX208" fmla="*/ 3077615 w 4196446"/>
              <a:gd name="connsiteY208" fmla="*/ 4692447 h 8346397"/>
              <a:gd name="connsiteX209" fmla="*/ 3034752 w 4196446"/>
              <a:gd name="connsiteY209" fmla="*/ 4701972 h 8346397"/>
              <a:gd name="connsiteX210" fmla="*/ 3008558 w 4196446"/>
              <a:gd name="connsiteY210" fmla="*/ 4718640 h 8346397"/>
              <a:gd name="connsiteX211" fmla="*/ 3053802 w 4196446"/>
              <a:gd name="connsiteY211" fmla="*/ 4795632 h 8346397"/>
              <a:gd name="connsiteX212" fmla="*/ 3037133 w 4196446"/>
              <a:gd name="connsiteY212" fmla="*/ 4868659 h 8346397"/>
              <a:gd name="connsiteX213" fmla="*/ 3020465 w 4196446"/>
              <a:gd name="connsiteY213" fmla="*/ 5004390 h 8346397"/>
              <a:gd name="connsiteX214" fmla="*/ 2982365 w 4196446"/>
              <a:gd name="connsiteY214" fmla="*/ 5044872 h 8346397"/>
              <a:gd name="connsiteX215" fmla="*/ 2965696 w 4196446"/>
              <a:gd name="connsiteY215" fmla="*/ 5166315 h 8346397"/>
              <a:gd name="connsiteX216" fmla="*/ 2937121 w 4196446"/>
              <a:gd name="connsiteY216" fmla="*/ 5285378 h 8346397"/>
              <a:gd name="connsiteX217" fmla="*/ 2989508 w 4196446"/>
              <a:gd name="connsiteY217" fmla="*/ 5302047 h 8346397"/>
              <a:gd name="connsiteX218" fmla="*/ 2987127 w 4196446"/>
              <a:gd name="connsiteY218" fmla="*/ 5347290 h 8346397"/>
              <a:gd name="connsiteX219" fmla="*/ 2984746 w 4196446"/>
              <a:gd name="connsiteY219" fmla="*/ 5402059 h 8346397"/>
              <a:gd name="connsiteX220" fmla="*/ 3041896 w 4196446"/>
              <a:gd name="connsiteY220" fmla="*/ 5471115 h 8346397"/>
              <a:gd name="connsiteX221" fmla="*/ 3089521 w 4196446"/>
              <a:gd name="connsiteY221" fmla="*/ 5597322 h 8346397"/>
              <a:gd name="connsiteX222" fmla="*/ 2996652 w 4196446"/>
              <a:gd name="connsiteY222" fmla="*/ 5887834 h 8346397"/>
              <a:gd name="connsiteX223" fmla="*/ 3018083 w 4196446"/>
              <a:gd name="connsiteY223" fmla="*/ 5942603 h 8346397"/>
              <a:gd name="connsiteX224" fmla="*/ 3044277 w 4196446"/>
              <a:gd name="connsiteY224" fmla="*/ 5994990 h 8346397"/>
              <a:gd name="connsiteX225" fmla="*/ 3049040 w 4196446"/>
              <a:gd name="connsiteY225" fmla="*/ 6099765 h 8346397"/>
              <a:gd name="connsiteX226" fmla="*/ 3028402 w 4196446"/>
              <a:gd name="connsiteY226" fmla="*/ 6195807 h 8346397"/>
              <a:gd name="connsiteX227" fmla="*/ 2956170 w 4196446"/>
              <a:gd name="connsiteY227" fmla="*/ 6259310 h 8346397"/>
              <a:gd name="connsiteX228" fmla="*/ 2920452 w 4196446"/>
              <a:gd name="connsiteY228" fmla="*/ 6240259 h 8346397"/>
              <a:gd name="connsiteX229" fmla="*/ 2849015 w 4196446"/>
              <a:gd name="connsiteY229" fmla="*/ 6252165 h 8346397"/>
              <a:gd name="connsiteX230" fmla="*/ 2713283 w 4196446"/>
              <a:gd name="connsiteY230" fmla="*/ 6364084 h 8346397"/>
              <a:gd name="connsiteX231" fmla="*/ 2606127 w 4196446"/>
              <a:gd name="connsiteY231" fmla="*/ 6349797 h 8346397"/>
              <a:gd name="connsiteX232" fmla="*/ 2575171 w 4196446"/>
              <a:gd name="connsiteY232" fmla="*/ 6378372 h 8346397"/>
              <a:gd name="connsiteX233" fmla="*/ 2508495 w 4196446"/>
              <a:gd name="connsiteY233" fmla="*/ 6423614 h 8346397"/>
              <a:gd name="connsiteX234" fmla="*/ 2391815 w 4196446"/>
              <a:gd name="connsiteY234" fmla="*/ 6411709 h 8346397"/>
              <a:gd name="connsiteX235" fmla="*/ 2368002 w 4196446"/>
              <a:gd name="connsiteY235" fmla="*/ 6528390 h 8346397"/>
              <a:gd name="connsiteX236" fmla="*/ 2363240 w 4196446"/>
              <a:gd name="connsiteY236" fmla="*/ 6564109 h 8346397"/>
              <a:gd name="connsiteX237" fmla="*/ 2339428 w 4196446"/>
              <a:gd name="connsiteY237" fmla="*/ 6583159 h 8346397"/>
              <a:gd name="connsiteX238" fmla="*/ 2141783 w 4196446"/>
              <a:gd name="connsiteY238" fmla="*/ 6535534 h 8346397"/>
              <a:gd name="connsiteX239" fmla="*/ 2103683 w 4196446"/>
              <a:gd name="connsiteY239" fmla="*/ 6587922 h 8346397"/>
              <a:gd name="connsiteX240" fmla="*/ 2072727 w 4196446"/>
              <a:gd name="connsiteY240" fmla="*/ 6683172 h 8346397"/>
              <a:gd name="connsiteX241" fmla="*/ 2039389 w 4196446"/>
              <a:gd name="connsiteY241" fmla="*/ 6747465 h 8346397"/>
              <a:gd name="connsiteX242" fmla="*/ 2051296 w 4196446"/>
              <a:gd name="connsiteY242" fmla="*/ 6809378 h 8346397"/>
              <a:gd name="connsiteX243" fmla="*/ 2184646 w 4196446"/>
              <a:gd name="connsiteY243" fmla="*/ 6921297 h 8346397"/>
              <a:gd name="connsiteX244" fmla="*/ 2253702 w 4196446"/>
              <a:gd name="connsiteY244" fmla="*/ 6954634 h 8346397"/>
              <a:gd name="connsiteX245" fmla="*/ 2237033 w 4196446"/>
              <a:gd name="connsiteY245" fmla="*/ 6978447 h 8346397"/>
              <a:gd name="connsiteX246" fmla="*/ 2201315 w 4196446"/>
              <a:gd name="connsiteY246" fmla="*/ 6997497 h 8346397"/>
              <a:gd name="connsiteX247" fmla="*/ 2234652 w 4196446"/>
              <a:gd name="connsiteY247" fmla="*/ 7073697 h 8346397"/>
              <a:gd name="connsiteX248" fmla="*/ 2203696 w 4196446"/>
              <a:gd name="connsiteY248" fmla="*/ 7095128 h 8346397"/>
              <a:gd name="connsiteX249" fmla="*/ 2098921 w 4196446"/>
              <a:gd name="connsiteY249" fmla="*/ 7033215 h 8346397"/>
              <a:gd name="connsiteX250" fmla="*/ 2056058 w 4196446"/>
              <a:gd name="connsiteY250" fmla="*/ 7059409 h 8346397"/>
              <a:gd name="connsiteX251" fmla="*/ 1996527 w 4196446"/>
              <a:gd name="connsiteY251" fmla="*/ 6957015 h 8346397"/>
              <a:gd name="connsiteX252" fmla="*/ 1879846 w 4196446"/>
              <a:gd name="connsiteY252" fmla="*/ 6983209 h 8346397"/>
              <a:gd name="connsiteX253" fmla="*/ 1815552 w 4196446"/>
              <a:gd name="connsiteY253" fmla="*/ 6987972 h 8346397"/>
              <a:gd name="connsiteX254" fmla="*/ 1765546 w 4196446"/>
              <a:gd name="connsiteY254" fmla="*/ 6983210 h 8346397"/>
              <a:gd name="connsiteX255" fmla="*/ 1708396 w 4196446"/>
              <a:gd name="connsiteY255" fmla="*/ 7028453 h 8346397"/>
              <a:gd name="connsiteX256" fmla="*/ 1529802 w 4196446"/>
              <a:gd name="connsiteY256" fmla="*/ 6987972 h 8346397"/>
              <a:gd name="connsiteX257" fmla="*/ 1553614 w 4196446"/>
              <a:gd name="connsiteY257" fmla="*/ 7114178 h 8346397"/>
              <a:gd name="connsiteX258" fmla="*/ 1477415 w 4196446"/>
              <a:gd name="connsiteY258" fmla="*/ 7159422 h 8346397"/>
              <a:gd name="connsiteX259" fmla="*/ 1415502 w 4196446"/>
              <a:gd name="connsiteY259" fmla="*/ 7226096 h 8346397"/>
              <a:gd name="connsiteX260" fmla="*/ 1265483 w 4196446"/>
              <a:gd name="connsiteY260" fmla="*/ 7218953 h 8346397"/>
              <a:gd name="connsiteX261" fmla="*/ 1213096 w 4196446"/>
              <a:gd name="connsiteY26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46784 w 4196446"/>
              <a:gd name="connsiteY7" fmla="*/ 6275976 h 8346397"/>
              <a:gd name="connsiteX8" fmla="*/ 4056309 w 4196446"/>
              <a:gd name="connsiteY8" fmla="*/ 6228351 h 8346397"/>
              <a:gd name="connsiteX9" fmla="*/ 4106315 w 4196446"/>
              <a:gd name="connsiteY9" fmla="*/ 6211682 h 8346397"/>
              <a:gd name="connsiteX10" fmla="*/ 4063453 w 4196446"/>
              <a:gd name="connsiteY10" fmla="*/ 6090238 h 8346397"/>
              <a:gd name="connsiteX11" fmla="*/ 4070597 w 4196446"/>
              <a:gd name="connsiteY11" fmla="*/ 6018801 h 8346397"/>
              <a:gd name="connsiteX12" fmla="*/ 4132509 w 4196446"/>
              <a:gd name="connsiteY12" fmla="*/ 5975938 h 8346397"/>
              <a:gd name="connsiteX13" fmla="*/ 4094409 w 4196446"/>
              <a:gd name="connsiteY13" fmla="*/ 6075951 h 8346397"/>
              <a:gd name="connsiteX14" fmla="*/ 4139653 w 4196446"/>
              <a:gd name="connsiteY14" fmla="*/ 6102145 h 8346397"/>
              <a:gd name="connsiteX15" fmla="*/ 4192041 w 4196446"/>
              <a:gd name="connsiteY15" fmla="*/ 6080713 h 8346397"/>
              <a:gd name="connsiteX16" fmla="*/ 4149178 w 4196446"/>
              <a:gd name="connsiteY16" fmla="*/ 5947363 h 8346397"/>
              <a:gd name="connsiteX17" fmla="*/ 4194421 w 4196446"/>
              <a:gd name="connsiteY17" fmla="*/ 5909263 h 8346397"/>
              <a:gd name="connsiteX18" fmla="*/ 4113459 w 4196446"/>
              <a:gd name="connsiteY18" fmla="*/ 5783057 h 8346397"/>
              <a:gd name="connsiteX19" fmla="*/ 4108696 w 4196446"/>
              <a:gd name="connsiteY19" fmla="*/ 5678282 h 8346397"/>
              <a:gd name="connsiteX20" fmla="*/ 4070597 w 4196446"/>
              <a:gd name="connsiteY20" fmla="*/ 5587795 h 8346397"/>
              <a:gd name="connsiteX21" fmla="*/ 4111077 w 4196446"/>
              <a:gd name="connsiteY21" fmla="*/ 5583032 h 8346397"/>
              <a:gd name="connsiteX22" fmla="*/ 4061071 w 4196446"/>
              <a:gd name="connsiteY22" fmla="*/ 5478257 h 8346397"/>
              <a:gd name="connsiteX23" fmla="*/ 4061071 w 4196446"/>
              <a:gd name="connsiteY23" fmla="*/ 5383007 h 8346397"/>
              <a:gd name="connsiteX24" fmla="*/ 4103934 w 4196446"/>
              <a:gd name="connsiteY24" fmla="*/ 5387770 h 8346397"/>
              <a:gd name="connsiteX25" fmla="*/ 4106315 w 4196446"/>
              <a:gd name="connsiteY25" fmla="*/ 5347288 h 8346397"/>
              <a:gd name="connsiteX26" fmla="*/ 4065833 w 4196446"/>
              <a:gd name="connsiteY26" fmla="*/ 5292520 h 8346397"/>
              <a:gd name="connsiteX27" fmla="*/ 4058690 w 4196446"/>
              <a:gd name="connsiteY27" fmla="*/ 5173457 h 8346397"/>
              <a:gd name="connsiteX28" fmla="*/ 3990428 w 4196446"/>
              <a:gd name="connsiteY28" fmla="*/ 5034550 h 8346397"/>
              <a:gd name="connsiteX29" fmla="*/ 3922959 w 4196446"/>
              <a:gd name="connsiteY29" fmla="*/ 4816270 h 8346397"/>
              <a:gd name="connsiteX30" fmla="*/ 3887241 w 4196446"/>
              <a:gd name="connsiteY30" fmla="*/ 4682920 h 8346397"/>
              <a:gd name="connsiteX31" fmla="*/ 3851522 w 4196446"/>
              <a:gd name="connsiteY31" fmla="*/ 4642438 h 8346397"/>
              <a:gd name="connsiteX32" fmla="*/ 3887241 w 4196446"/>
              <a:gd name="connsiteY32" fmla="*/ 4578145 h 8346397"/>
              <a:gd name="connsiteX33" fmla="*/ 3839615 w 4196446"/>
              <a:gd name="connsiteY33" fmla="*/ 4499563 h 8346397"/>
              <a:gd name="connsiteX34" fmla="*/ 3780084 w 4196446"/>
              <a:gd name="connsiteY34" fmla="*/ 4492420 h 8346397"/>
              <a:gd name="connsiteX35" fmla="*/ 3732459 w 4196446"/>
              <a:gd name="connsiteY35" fmla="*/ 4449557 h 8346397"/>
              <a:gd name="connsiteX36" fmla="*/ 3687216 w 4196446"/>
              <a:gd name="connsiteY36" fmla="*/ 4466226 h 8346397"/>
              <a:gd name="connsiteX37" fmla="*/ 3668166 w 4196446"/>
              <a:gd name="connsiteY37" fmla="*/ 4368595 h 8346397"/>
              <a:gd name="connsiteX38" fmla="*/ 3501478 w 4196446"/>
              <a:gd name="connsiteY38" fmla="*/ 4166188 h 8346397"/>
              <a:gd name="connsiteX39" fmla="*/ 3496716 w 4196446"/>
              <a:gd name="connsiteY39" fmla="*/ 4139995 h 8346397"/>
              <a:gd name="connsiteX40" fmla="*/ 3494334 w 4196446"/>
              <a:gd name="connsiteY40" fmla="*/ 4113801 h 8346397"/>
              <a:gd name="connsiteX41" fmla="*/ 3544341 w 4196446"/>
              <a:gd name="connsiteY41" fmla="*/ 4101895 h 8346397"/>
              <a:gd name="connsiteX42" fmla="*/ 3553866 w 4196446"/>
              <a:gd name="connsiteY42" fmla="*/ 4075701 h 8346397"/>
              <a:gd name="connsiteX43" fmla="*/ 3515766 w 4196446"/>
              <a:gd name="connsiteY43" fmla="*/ 4056651 h 8346397"/>
              <a:gd name="connsiteX44" fmla="*/ 3465759 w 4196446"/>
              <a:gd name="connsiteY44" fmla="*/ 4049507 h 8346397"/>
              <a:gd name="connsiteX45" fmla="*/ 3432422 w 4196446"/>
              <a:gd name="connsiteY45" fmla="*/ 4109038 h 8346397"/>
              <a:gd name="connsiteX46" fmla="*/ 3413372 w 4196446"/>
              <a:gd name="connsiteY46" fmla="*/ 4082845 h 8346397"/>
              <a:gd name="connsiteX47" fmla="*/ 3415752 w 4196446"/>
              <a:gd name="connsiteY47" fmla="*/ 4042363 h 8346397"/>
              <a:gd name="connsiteX48" fmla="*/ 3349078 w 4196446"/>
              <a:gd name="connsiteY48" fmla="*/ 4018551 h 8346397"/>
              <a:gd name="connsiteX49" fmla="*/ 3382416 w 4196446"/>
              <a:gd name="connsiteY49" fmla="*/ 3985213 h 8346397"/>
              <a:gd name="connsiteX50" fmla="*/ 3346697 w 4196446"/>
              <a:gd name="connsiteY50" fmla="*/ 3961401 h 8346397"/>
              <a:gd name="connsiteX51" fmla="*/ 3291928 w 4196446"/>
              <a:gd name="connsiteY51" fmla="*/ 3959020 h 8346397"/>
              <a:gd name="connsiteX52" fmla="*/ 3263352 w 4196446"/>
              <a:gd name="connsiteY52" fmla="*/ 3978070 h 8346397"/>
              <a:gd name="connsiteX53" fmla="*/ 3215727 w 4196446"/>
              <a:gd name="connsiteY53" fmla="*/ 3963782 h 8346397"/>
              <a:gd name="connsiteX54" fmla="*/ 3227633 w 4196446"/>
              <a:gd name="connsiteY54" fmla="*/ 3937588 h 8346397"/>
              <a:gd name="connsiteX55" fmla="*/ 3275259 w 4196446"/>
              <a:gd name="connsiteY55" fmla="*/ 3913776 h 8346397"/>
              <a:gd name="connsiteX56" fmla="*/ 3127621 w 4196446"/>
              <a:gd name="connsiteY56" fmla="*/ 3851863 h 8346397"/>
              <a:gd name="connsiteX57" fmla="*/ 2996652 w 4196446"/>
              <a:gd name="connsiteY57" fmla="*/ 3739945 h 8346397"/>
              <a:gd name="connsiteX58" fmla="*/ 2591839 w 4196446"/>
              <a:gd name="connsiteY58" fmla="*/ 3354183 h 8346397"/>
              <a:gd name="connsiteX59" fmla="*/ 2468015 w 4196446"/>
              <a:gd name="connsiteY59" fmla="*/ 3049382 h 8346397"/>
              <a:gd name="connsiteX60" fmla="*/ 2432296 w 4196446"/>
              <a:gd name="connsiteY60" fmla="*/ 2961276 h 8346397"/>
              <a:gd name="connsiteX61" fmla="*/ 2387052 w 4196446"/>
              <a:gd name="connsiteY61" fmla="*/ 2954132 h 8346397"/>
              <a:gd name="connsiteX62" fmla="*/ 2365621 w 4196446"/>
              <a:gd name="connsiteY62" fmla="*/ 2958895 h 8346397"/>
              <a:gd name="connsiteX63" fmla="*/ 2315615 w 4196446"/>
              <a:gd name="connsiteY63" fmla="*/ 2896982 h 8346397"/>
              <a:gd name="connsiteX64" fmla="*/ 2234652 w 4196446"/>
              <a:gd name="connsiteY64" fmla="*/ 2880313 h 8346397"/>
              <a:gd name="connsiteX65" fmla="*/ 2182265 w 4196446"/>
              <a:gd name="connsiteY65" fmla="*/ 2811257 h 8346397"/>
              <a:gd name="connsiteX66" fmla="*/ 2115590 w 4196446"/>
              <a:gd name="connsiteY66" fmla="*/ 2727913 h 8346397"/>
              <a:gd name="connsiteX67" fmla="*/ 2091777 w 4196446"/>
              <a:gd name="connsiteY67" fmla="*/ 2670763 h 8346397"/>
              <a:gd name="connsiteX68" fmla="*/ 2006845 w 4196446"/>
              <a:gd name="connsiteY68" fmla="*/ 2527095 h 8346397"/>
              <a:gd name="connsiteX69" fmla="*/ 1953665 w 4196446"/>
              <a:gd name="connsiteY69" fmla="*/ 2451688 h 8346397"/>
              <a:gd name="connsiteX70" fmla="*/ 2006052 w 4196446"/>
              <a:gd name="connsiteY70" fmla="*/ 2337388 h 8346397"/>
              <a:gd name="connsiteX71" fmla="*/ 2072727 w 4196446"/>
              <a:gd name="connsiteY71" fmla="*/ 2256426 h 8346397"/>
              <a:gd name="connsiteX72" fmla="*/ 2056058 w 4196446"/>
              <a:gd name="connsiteY72" fmla="*/ 2223088 h 8346397"/>
              <a:gd name="connsiteX73" fmla="*/ 2067965 w 4196446"/>
              <a:gd name="connsiteY73" fmla="*/ 2130220 h 8346397"/>
              <a:gd name="connsiteX74" fmla="*/ 2137021 w 4196446"/>
              <a:gd name="connsiteY74" fmla="*/ 1992107 h 8346397"/>
              <a:gd name="connsiteX75" fmla="*/ 2165596 w 4196446"/>
              <a:gd name="connsiteY75" fmla="*/ 1944482 h 8346397"/>
              <a:gd name="connsiteX76" fmla="*/ 2203696 w 4196446"/>
              <a:gd name="connsiteY76" fmla="*/ 1937338 h 8346397"/>
              <a:gd name="connsiteX77" fmla="*/ 2198933 w 4196446"/>
              <a:gd name="connsiteY77" fmla="*/ 1906382 h 8346397"/>
              <a:gd name="connsiteX78" fmla="*/ 2406102 w 4196446"/>
              <a:gd name="connsiteY78" fmla="*/ 1782557 h 8346397"/>
              <a:gd name="connsiteX79" fmla="*/ 2494208 w 4196446"/>
              <a:gd name="connsiteY79" fmla="*/ 1715882 h 8346397"/>
              <a:gd name="connsiteX80" fmla="*/ 2513258 w 4196446"/>
              <a:gd name="connsiteY80" fmla="*/ 1630157 h 8346397"/>
              <a:gd name="connsiteX81" fmla="*/ 2522784 w 4196446"/>
              <a:gd name="connsiteY81" fmla="*/ 1584913 h 8346397"/>
              <a:gd name="connsiteX82" fmla="*/ 2577552 w 4196446"/>
              <a:gd name="connsiteY82" fmla="*/ 1527763 h 8346397"/>
              <a:gd name="connsiteX83" fmla="*/ 2606127 w 4196446"/>
              <a:gd name="connsiteY83" fmla="*/ 1499188 h 8346397"/>
              <a:gd name="connsiteX84" fmla="*/ 2634702 w 4196446"/>
              <a:gd name="connsiteY84" fmla="*/ 1492045 h 8346397"/>
              <a:gd name="connsiteX85" fmla="*/ 2672802 w 4196446"/>
              <a:gd name="connsiteY85" fmla="*/ 1368220 h 8346397"/>
              <a:gd name="connsiteX86" fmla="*/ 2806153 w 4196446"/>
              <a:gd name="connsiteY86" fmla="*/ 1334883 h 8346397"/>
              <a:gd name="connsiteX87" fmla="*/ 2944265 w 4196446"/>
              <a:gd name="connsiteY87" fmla="*/ 1325357 h 8346397"/>
              <a:gd name="connsiteX88" fmla="*/ 2968077 w 4196446"/>
              <a:gd name="connsiteY88" fmla="*/ 1206295 h 8346397"/>
              <a:gd name="connsiteX89" fmla="*/ 3049040 w 4196446"/>
              <a:gd name="connsiteY89" fmla="*/ 1169783 h 8346397"/>
              <a:gd name="connsiteX90" fmla="*/ 3153814 w 4196446"/>
              <a:gd name="connsiteY90" fmla="*/ 1125332 h 8346397"/>
              <a:gd name="connsiteX91" fmla="*/ 3225252 w 4196446"/>
              <a:gd name="connsiteY91" fmla="*/ 1049132 h 8346397"/>
              <a:gd name="connsiteX92" fmla="*/ 3310977 w 4196446"/>
              <a:gd name="connsiteY92" fmla="*/ 996745 h 8346397"/>
              <a:gd name="connsiteX93" fmla="*/ 3056977 w 4196446"/>
              <a:gd name="connsiteY93" fmla="*/ 982457 h 8346397"/>
              <a:gd name="connsiteX94" fmla="*/ 2958552 w 4196446"/>
              <a:gd name="connsiteY94" fmla="*/ 976107 h 8346397"/>
              <a:gd name="connsiteX95" fmla="*/ 2926802 w 4196446"/>
              <a:gd name="connsiteY95" fmla="*/ 906257 h 8346397"/>
              <a:gd name="connsiteX96" fmla="*/ 2866477 w 4196446"/>
              <a:gd name="connsiteY96" fmla="*/ 893559 h 8346397"/>
              <a:gd name="connsiteX97" fmla="*/ 2799802 w 4196446"/>
              <a:gd name="connsiteY97" fmla="*/ 874507 h 8346397"/>
              <a:gd name="connsiteX98" fmla="*/ 2761702 w 4196446"/>
              <a:gd name="connsiteY98" fmla="*/ 807832 h 8346397"/>
              <a:gd name="connsiteX99" fmla="*/ 2609302 w 4196446"/>
              <a:gd name="connsiteY99" fmla="*/ 760207 h 8346397"/>
              <a:gd name="connsiteX100" fmla="*/ 2580727 w 4196446"/>
              <a:gd name="connsiteY100" fmla="*/ 604632 h 8346397"/>
              <a:gd name="connsiteX101" fmla="*/ 2526752 w 4196446"/>
              <a:gd name="connsiteY101" fmla="*/ 531609 h 8346397"/>
              <a:gd name="connsiteX102" fmla="*/ 2596602 w 4196446"/>
              <a:gd name="connsiteY102" fmla="*/ 407782 h 8346397"/>
              <a:gd name="connsiteX103" fmla="*/ 2629939 w 4196446"/>
              <a:gd name="connsiteY103" fmla="*/ 310947 h 8346397"/>
              <a:gd name="connsiteX104" fmla="*/ 2517227 w 4196446"/>
              <a:gd name="connsiteY104" fmla="*/ 239507 h 8346397"/>
              <a:gd name="connsiteX105" fmla="*/ 2402927 w 4196446"/>
              <a:gd name="connsiteY105" fmla="*/ 271257 h 8346397"/>
              <a:gd name="connsiteX106" fmla="*/ 2275927 w 4196446"/>
              <a:gd name="connsiteY106" fmla="*/ 198232 h 8346397"/>
              <a:gd name="connsiteX107" fmla="*/ 2133052 w 4196446"/>
              <a:gd name="connsiteY107" fmla="*/ 233157 h 8346397"/>
              <a:gd name="connsiteX108" fmla="*/ 1913977 w 4196446"/>
              <a:gd name="connsiteY108" fmla="*/ 36309 h 8346397"/>
              <a:gd name="connsiteX109" fmla="*/ 1777452 w 4196446"/>
              <a:gd name="connsiteY109" fmla="*/ 13289 h 8346397"/>
              <a:gd name="connsiteX110" fmla="*/ 1703633 w 4196446"/>
              <a:gd name="connsiteY110" fmla="*/ 41864 h 8346397"/>
              <a:gd name="connsiteX111" fmla="*/ 1615527 w 4196446"/>
              <a:gd name="connsiteY111" fmla="*/ 75203 h 8346397"/>
              <a:gd name="connsiteX112" fmla="*/ 1515515 w 4196446"/>
              <a:gd name="connsiteY112" fmla="*/ 129971 h 8346397"/>
              <a:gd name="connsiteX113" fmla="*/ 1525040 w 4196446"/>
              <a:gd name="connsiteY113" fmla="*/ 194264 h 8346397"/>
              <a:gd name="connsiteX114" fmla="*/ 1505990 w 4196446"/>
              <a:gd name="connsiteY114" fmla="*/ 251415 h 8346397"/>
              <a:gd name="connsiteX115" fmla="*/ 1413121 w 4196446"/>
              <a:gd name="connsiteY115" fmla="*/ 270464 h 8346397"/>
              <a:gd name="connsiteX116" fmla="*/ 1339302 w 4196446"/>
              <a:gd name="connsiteY116" fmla="*/ 306184 h 8346397"/>
              <a:gd name="connsiteX117" fmla="*/ 1260721 w 4196446"/>
              <a:gd name="connsiteY117" fmla="*/ 346665 h 8346397"/>
              <a:gd name="connsiteX118" fmla="*/ 1191665 w 4196446"/>
              <a:gd name="connsiteY118" fmla="*/ 272847 h 8346397"/>
              <a:gd name="connsiteX119" fmla="*/ 1082127 w 4196446"/>
              <a:gd name="connsiteY119" fmla="*/ 353809 h 8346397"/>
              <a:gd name="connsiteX120" fmla="*/ 1020215 w 4196446"/>
              <a:gd name="connsiteY120" fmla="*/ 420484 h 8346397"/>
              <a:gd name="connsiteX121" fmla="*/ 858290 w 4196446"/>
              <a:gd name="connsiteY121" fmla="*/ 301422 h 8346397"/>
              <a:gd name="connsiteX122" fmla="*/ 796377 w 4196446"/>
              <a:gd name="connsiteY122" fmla="*/ 406196 h 8346397"/>
              <a:gd name="connsiteX123" fmla="*/ 755896 w 4196446"/>
              <a:gd name="connsiteY123" fmla="*/ 341903 h 8346397"/>
              <a:gd name="connsiteX124" fmla="*/ 689221 w 4196446"/>
              <a:gd name="connsiteY124" fmla="*/ 270465 h 8346397"/>
              <a:gd name="connsiteX125" fmla="*/ 667790 w 4196446"/>
              <a:gd name="connsiteY125" fmla="*/ 313328 h 8346397"/>
              <a:gd name="connsiteX126" fmla="*/ 620165 w 4196446"/>
              <a:gd name="connsiteY126" fmla="*/ 382384 h 8346397"/>
              <a:gd name="connsiteX127" fmla="*/ 589208 w 4196446"/>
              <a:gd name="connsiteY127" fmla="*/ 396672 h 8346397"/>
              <a:gd name="connsiteX128" fmla="*/ 498721 w 4196446"/>
              <a:gd name="connsiteY128" fmla="*/ 482397 h 8346397"/>
              <a:gd name="connsiteX129" fmla="*/ 396327 w 4196446"/>
              <a:gd name="connsiteY129" fmla="*/ 380003 h 8346397"/>
              <a:gd name="connsiteX130" fmla="*/ 243927 w 4196446"/>
              <a:gd name="connsiteY130" fmla="*/ 294278 h 8346397"/>
              <a:gd name="connsiteX131" fmla="*/ 174871 w 4196446"/>
              <a:gd name="connsiteY131" fmla="*/ 327615 h 8346397"/>
              <a:gd name="connsiteX132" fmla="*/ 127246 w 4196446"/>
              <a:gd name="connsiteY132" fmla="*/ 410959 h 8346397"/>
              <a:gd name="connsiteX133" fmla="*/ 43902 w 4196446"/>
              <a:gd name="connsiteY133" fmla="*/ 472872 h 8346397"/>
              <a:gd name="connsiteX134" fmla="*/ 8183 w 4196446"/>
              <a:gd name="connsiteY134" fmla="*/ 484778 h 8346397"/>
              <a:gd name="connsiteX135" fmla="*/ 198683 w 4196446"/>
              <a:gd name="connsiteY135" fmla="*/ 689565 h 8346397"/>
              <a:gd name="connsiteX136" fmla="*/ 265359 w 4196446"/>
              <a:gd name="connsiteY136" fmla="*/ 706234 h 8346397"/>
              <a:gd name="connsiteX137" fmla="*/ 298697 w 4196446"/>
              <a:gd name="connsiteY137" fmla="*/ 730047 h 8346397"/>
              <a:gd name="connsiteX138" fmla="*/ 296315 w 4196446"/>
              <a:gd name="connsiteY138" fmla="*/ 901496 h 8346397"/>
              <a:gd name="connsiteX139" fmla="*/ 362990 w 4196446"/>
              <a:gd name="connsiteY139" fmla="*/ 906259 h 8346397"/>
              <a:gd name="connsiteX140" fmla="*/ 401090 w 4196446"/>
              <a:gd name="connsiteY140" fmla="*/ 856253 h 8346397"/>
              <a:gd name="connsiteX141" fmla="*/ 482052 w 4196446"/>
              <a:gd name="connsiteY141" fmla="*/ 894353 h 8346397"/>
              <a:gd name="connsiteX142" fmla="*/ 420140 w 4196446"/>
              <a:gd name="connsiteY142" fmla="*/ 1039609 h 8346397"/>
              <a:gd name="connsiteX143" fmla="*/ 434427 w 4196446"/>
              <a:gd name="connsiteY143" fmla="*/ 1087234 h 8346397"/>
              <a:gd name="connsiteX144" fmla="*/ 379658 w 4196446"/>
              <a:gd name="connsiteY144" fmla="*/ 1139622 h 8346397"/>
              <a:gd name="connsiteX145" fmla="*/ 415377 w 4196446"/>
              <a:gd name="connsiteY145" fmla="*/ 1168196 h 8346397"/>
              <a:gd name="connsiteX146" fmla="*/ 486815 w 4196446"/>
              <a:gd name="connsiteY146" fmla="*/ 1256303 h 8346397"/>
              <a:gd name="connsiteX147" fmla="*/ 527296 w 4196446"/>
              <a:gd name="connsiteY147" fmla="*/ 1344409 h 8346397"/>
              <a:gd name="connsiteX148" fmla="*/ 636833 w 4196446"/>
              <a:gd name="connsiteY148" fmla="*/ 1396797 h 8346397"/>
              <a:gd name="connsiteX149" fmla="*/ 746371 w 4196446"/>
              <a:gd name="connsiteY149" fmla="*/ 1420609 h 8346397"/>
              <a:gd name="connsiteX150" fmla="*/ 829715 w 4196446"/>
              <a:gd name="connsiteY150" fmla="*/ 1468234 h 8346397"/>
              <a:gd name="connsiteX151" fmla="*/ 913058 w 4196446"/>
              <a:gd name="connsiteY151" fmla="*/ 1442040 h 8346397"/>
              <a:gd name="connsiteX152" fmla="*/ 994021 w 4196446"/>
              <a:gd name="connsiteY152" fmla="*/ 1368222 h 8346397"/>
              <a:gd name="connsiteX153" fmla="*/ 1103558 w 4196446"/>
              <a:gd name="connsiteY153" fmla="*/ 1351553 h 8346397"/>
              <a:gd name="connsiteX154" fmla="*/ 1170233 w 4196446"/>
              <a:gd name="connsiteY154" fmla="*/ 1356315 h 8346397"/>
              <a:gd name="connsiteX155" fmla="*/ 1329777 w 4196446"/>
              <a:gd name="connsiteY155" fmla="*/ 1465853 h 8346397"/>
              <a:gd name="connsiteX156" fmla="*/ 1389308 w 4196446"/>
              <a:gd name="connsiteY156" fmla="*/ 1494428 h 8346397"/>
              <a:gd name="connsiteX157" fmla="*/ 1260721 w 4196446"/>
              <a:gd name="connsiteY157" fmla="*/ 1596822 h 8346397"/>
              <a:gd name="connsiteX158" fmla="*/ 1263102 w 4196446"/>
              <a:gd name="connsiteY158" fmla="*/ 1661115 h 8346397"/>
              <a:gd name="connsiteX159" fmla="*/ 1425027 w 4196446"/>
              <a:gd name="connsiteY159" fmla="*/ 1613490 h 8346397"/>
              <a:gd name="connsiteX160" fmla="*/ 1386927 w 4196446"/>
              <a:gd name="connsiteY160" fmla="*/ 1677784 h 8346397"/>
              <a:gd name="connsiteX161" fmla="*/ 1405977 w 4196446"/>
              <a:gd name="connsiteY161" fmla="*/ 1751603 h 8346397"/>
              <a:gd name="connsiteX162" fmla="*/ 1517896 w 4196446"/>
              <a:gd name="connsiteY162" fmla="*/ 1787322 h 8346397"/>
              <a:gd name="connsiteX163" fmla="*/ 1591715 w 4196446"/>
              <a:gd name="connsiteY163" fmla="*/ 1803990 h 8346397"/>
              <a:gd name="connsiteX164" fmla="*/ 1501227 w 4196446"/>
              <a:gd name="connsiteY164" fmla="*/ 1934959 h 8346397"/>
              <a:gd name="connsiteX165" fmla="*/ 1494083 w 4196446"/>
              <a:gd name="connsiteY165" fmla="*/ 1984965 h 8346397"/>
              <a:gd name="connsiteX166" fmla="*/ 1422646 w 4196446"/>
              <a:gd name="connsiteY166" fmla="*/ 2020684 h 8346397"/>
              <a:gd name="connsiteX167" fmla="*/ 1391690 w 4196446"/>
              <a:gd name="connsiteY167" fmla="*/ 2082597 h 8346397"/>
              <a:gd name="connsiteX168" fmla="*/ 1260721 w 4196446"/>
              <a:gd name="connsiteY168" fmla="*/ 2056403 h 8346397"/>
              <a:gd name="connsiteX169" fmla="*/ 1139277 w 4196446"/>
              <a:gd name="connsiteY169" fmla="*/ 2056402 h 8346397"/>
              <a:gd name="connsiteX170" fmla="*/ 1072602 w 4196446"/>
              <a:gd name="connsiteY170" fmla="*/ 2084978 h 8346397"/>
              <a:gd name="connsiteX171" fmla="*/ 1065458 w 4196446"/>
              <a:gd name="connsiteY171" fmla="*/ 2184990 h 8346397"/>
              <a:gd name="connsiteX172" fmla="*/ 977352 w 4196446"/>
              <a:gd name="connsiteY172" fmla="*/ 2273097 h 8346397"/>
              <a:gd name="connsiteX173" fmla="*/ 1120227 w 4196446"/>
              <a:gd name="connsiteY173" fmla="*/ 2335009 h 8346397"/>
              <a:gd name="connsiteX174" fmla="*/ 1170234 w 4196446"/>
              <a:gd name="connsiteY174" fmla="*/ 2370727 h 8346397"/>
              <a:gd name="connsiteX175" fmla="*/ 1222621 w 4196446"/>
              <a:gd name="connsiteY175" fmla="*/ 2387397 h 8346397"/>
              <a:gd name="connsiteX176" fmla="*/ 1272627 w 4196446"/>
              <a:gd name="connsiteY176" fmla="*/ 2437403 h 8346397"/>
              <a:gd name="connsiteX177" fmla="*/ 1329777 w 4196446"/>
              <a:gd name="connsiteY177" fmla="*/ 2458834 h 8346397"/>
              <a:gd name="connsiteX178" fmla="*/ 1422646 w 4196446"/>
              <a:gd name="connsiteY178" fmla="*/ 2535034 h 8346397"/>
              <a:gd name="connsiteX179" fmla="*/ 1508371 w 4196446"/>
              <a:gd name="connsiteY179" fmla="*/ 2568373 h 8346397"/>
              <a:gd name="connsiteX180" fmla="*/ 1641721 w 4196446"/>
              <a:gd name="connsiteY180" fmla="*/ 2716009 h 8346397"/>
              <a:gd name="connsiteX181" fmla="*/ 1725065 w 4196446"/>
              <a:gd name="connsiteY181" fmla="*/ 2870790 h 8346397"/>
              <a:gd name="connsiteX182" fmla="*/ 1850477 w 4196446"/>
              <a:gd name="connsiteY182" fmla="*/ 2931907 h 8346397"/>
              <a:gd name="connsiteX183" fmla="*/ 1896514 w 4196446"/>
              <a:gd name="connsiteY183" fmla="*/ 2977947 h 8346397"/>
              <a:gd name="connsiteX184" fmla="*/ 1927471 w 4196446"/>
              <a:gd name="connsiteY184" fmla="*/ 3082722 h 8346397"/>
              <a:gd name="connsiteX185" fmla="*/ 1989383 w 4196446"/>
              <a:gd name="connsiteY185" fmla="*/ 3185115 h 8346397"/>
              <a:gd name="connsiteX186" fmla="*/ 2051296 w 4196446"/>
              <a:gd name="connsiteY186" fmla="*/ 3223215 h 8346397"/>
              <a:gd name="connsiteX187" fmla="*/ 2182265 w 4196446"/>
              <a:gd name="connsiteY187" fmla="*/ 3370853 h 8346397"/>
              <a:gd name="connsiteX188" fmla="*/ 2325139 w 4196446"/>
              <a:gd name="connsiteY188" fmla="*/ 3447053 h 8346397"/>
              <a:gd name="connsiteX189" fmla="*/ 2384671 w 4196446"/>
              <a:gd name="connsiteY189" fmla="*/ 3532778 h 8346397"/>
              <a:gd name="connsiteX190" fmla="*/ 2432296 w 4196446"/>
              <a:gd name="connsiteY190" fmla="*/ 3599453 h 8346397"/>
              <a:gd name="connsiteX191" fmla="*/ 2479921 w 4196446"/>
              <a:gd name="connsiteY191" fmla="*/ 3589929 h 8346397"/>
              <a:gd name="connsiteX192" fmla="*/ 2484683 w 4196446"/>
              <a:gd name="connsiteY192" fmla="*/ 3742328 h 8346397"/>
              <a:gd name="connsiteX193" fmla="*/ 2537071 w 4196446"/>
              <a:gd name="connsiteY193" fmla="*/ 3835197 h 8346397"/>
              <a:gd name="connsiteX194" fmla="*/ 2529927 w 4196446"/>
              <a:gd name="connsiteY194" fmla="*/ 3873297 h 8346397"/>
              <a:gd name="connsiteX195" fmla="*/ 2598983 w 4196446"/>
              <a:gd name="connsiteY195" fmla="*/ 3909015 h 8346397"/>
              <a:gd name="connsiteX196" fmla="*/ 2656133 w 4196446"/>
              <a:gd name="connsiteY196" fmla="*/ 3854247 h 8346397"/>
              <a:gd name="connsiteX197" fmla="*/ 2689471 w 4196446"/>
              <a:gd name="connsiteY197" fmla="*/ 3937590 h 8346397"/>
              <a:gd name="connsiteX198" fmla="*/ 2734715 w 4196446"/>
              <a:gd name="connsiteY198" fmla="*/ 3982834 h 8346397"/>
              <a:gd name="connsiteX199" fmla="*/ 2808533 w 4196446"/>
              <a:gd name="connsiteY199" fmla="*/ 4006647 h 8346397"/>
              <a:gd name="connsiteX200" fmla="*/ 2860921 w 4196446"/>
              <a:gd name="connsiteY200" fmla="*/ 4075703 h 8346397"/>
              <a:gd name="connsiteX201" fmla="*/ 2946646 w 4196446"/>
              <a:gd name="connsiteY201" fmla="*/ 4130472 h 8346397"/>
              <a:gd name="connsiteX202" fmla="*/ 2999033 w 4196446"/>
              <a:gd name="connsiteY202" fmla="*/ 4163809 h 8346397"/>
              <a:gd name="connsiteX203" fmla="*/ 2870446 w 4196446"/>
              <a:gd name="connsiteY203" fmla="*/ 4256678 h 8346397"/>
              <a:gd name="connsiteX204" fmla="*/ 2868064 w 4196446"/>
              <a:gd name="connsiteY204" fmla="*/ 4311446 h 8346397"/>
              <a:gd name="connsiteX205" fmla="*/ 2970458 w 4196446"/>
              <a:gd name="connsiteY205" fmla="*/ 4428128 h 8346397"/>
              <a:gd name="connsiteX206" fmla="*/ 3065708 w 4196446"/>
              <a:gd name="connsiteY206" fmla="*/ 4490040 h 8346397"/>
              <a:gd name="connsiteX207" fmla="*/ 3096665 w 4196446"/>
              <a:gd name="connsiteY207" fmla="*/ 4528140 h 8346397"/>
              <a:gd name="connsiteX208" fmla="*/ 3082377 w 4196446"/>
              <a:gd name="connsiteY208" fmla="*/ 4609103 h 8346397"/>
              <a:gd name="connsiteX209" fmla="*/ 3077615 w 4196446"/>
              <a:gd name="connsiteY209" fmla="*/ 4692447 h 8346397"/>
              <a:gd name="connsiteX210" fmla="*/ 3034752 w 4196446"/>
              <a:gd name="connsiteY210" fmla="*/ 4701972 h 8346397"/>
              <a:gd name="connsiteX211" fmla="*/ 3008558 w 4196446"/>
              <a:gd name="connsiteY211" fmla="*/ 4718640 h 8346397"/>
              <a:gd name="connsiteX212" fmla="*/ 3053802 w 4196446"/>
              <a:gd name="connsiteY212" fmla="*/ 4795632 h 8346397"/>
              <a:gd name="connsiteX213" fmla="*/ 3037133 w 4196446"/>
              <a:gd name="connsiteY213" fmla="*/ 4868659 h 8346397"/>
              <a:gd name="connsiteX214" fmla="*/ 3020465 w 4196446"/>
              <a:gd name="connsiteY214" fmla="*/ 5004390 h 8346397"/>
              <a:gd name="connsiteX215" fmla="*/ 2982365 w 4196446"/>
              <a:gd name="connsiteY215" fmla="*/ 5044872 h 8346397"/>
              <a:gd name="connsiteX216" fmla="*/ 2965696 w 4196446"/>
              <a:gd name="connsiteY216" fmla="*/ 5166315 h 8346397"/>
              <a:gd name="connsiteX217" fmla="*/ 2937121 w 4196446"/>
              <a:gd name="connsiteY217" fmla="*/ 5285378 h 8346397"/>
              <a:gd name="connsiteX218" fmla="*/ 2989508 w 4196446"/>
              <a:gd name="connsiteY218" fmla="*/ 5302047 h 8346397"/>
              <a:gd name="connsiteX219" fmla="*/ 2987127 w 4196446"/>
              <a:gd name="connsiteY219" fmla="*/ 5347290 h 8346397"/>
              <a:gd name="connsiteX220" fmla="*/ 2984746 w 4196446"/>
              <a:gd name="connsiteY220" fmla="*/ 5402059 h 8346397"/>
              <a:gd name="connsiteX221" fmla="*/ 3041896 w 4196446"/>
              <a:gd name="connsiteY221" fmla="*/ 5471115 h 8346397"/>
              <a:gd name="connsiteX222" fmla="*/ 3089521 w 4196446"/>
              <a:gd name="connsiteY222" fmla="*/ 5597322 h 8346397"/>
              <a:gd name="connsiteX223" fmla="*/ 2996652 w 4196446"/>
              <a:gd name="connsiteY223" fmla="*/ 5887834 h 8346397"/>
              <a:gd name="connsiteX224" fmla="*/ 3018083 w 4196446"/>
              <a:gd name="connsiteY224" fmla="*/ 5942603 h 8346397"/>
              <a:gd name="connsiteX225" fmla="*/ 3044277 w 4196446"/>
              <a:gd name="connsiteY225" fmla="*/ 5994990 h 8346397"/>
              <a:gd name="connsiteX226" fmla="*/ 3049040 w 4196446"/>
              <a:gd name="connsiteY226" fmla="*/ 6099765 h 8346397"/>
              <a:gd name="connsiteX227" fmla="*/ 3028402 w 4196446"/>
              <a:gd name="connsiteY227" fmla="*/ 6195807 h 8346397"/>
              <a:gd name="connsiteX228" fmla="*/ 2956170 w 4196446"/>
              <a:gd name="connsiteY228" fmla="*/ 6259310 h 8346397"/>
              <a:gd name="connsiteX229" fmla="*/ 2920452 w 4196446"/>
              <a:gd name="connsiteY229" fmla="*/ 6240259 h 8346397"/>
              <a:gd name="connsiteX230" fmla="*/ 2849015 w 4196446"/>
              <a:gd name="connsiteY230" fmla="*/ 6252165 h 8346397"/>
              <a:gd name="connsiteX231" fmla="*/ 2713283 w 4196446"/>
              <a:gd name="connsiteY231" fmla="*/ 6364084 h 8346397"/>
              <a:gd name="connsiteX232" fmla="*/ 2606127 w 4196446"/>
              <a:gd name="connsiteY232" fmla="*/ 6349797 h 8346397"/>
              <a:gd name="connsiteX233" fmla="*/ 2575171 w 4196446"/>
              <a:gd name="connsiteY233" fmla="*/ 6378372 h 8346397"/>
              <a:gd name="connsiteX234" fmla="*/ 2508495 w 4196446"/>
              <a:gd name="connsiteY234" fmla="*/ 6423614 h 8346397"/>
              <a:gd name="connsiteX235" fmla="*/ 2391815 w 4196446"/>
              <a:gd name="connsiteY235" fmla="*/ 6411709 h 8346397"/>
              <a:gd name="connsiteX236" fmla="*/ 2368002 w 4196446"/>
              <a:gd name="connsiteY236" fmla="*/ 6528390 h 8346397"/>
              <a:gd name="connsiteX237" fmla="*/ 2363240 w 4196446"/>
              <a:gd name="connsiteY237" fmla="*/ 6564109 h 8346397"/>
              <a:gd name="connsiteX238" fmla="*/ 2339428 w 4196446"/>
              <a:gd name="connsiteY238" fmla="*/ 6583159 h 8346397"/>
              <a:gd name="connsiteX239" fmla="*/ 2141783 w 4196446"/>
              <a:gd name="connsiteY239" fmla="*/ 6535534 h 8346397"/>
              <a:gd name="connsiteX240" fmla="*/ 2103683 w 4196446"/>
              <a:gd name="connsiteY240" fmla="*/ 6587922 h 8346397"/>
              <a:gd name="connsiteX241" fmla="*/ 2072727 w 4196446"/>
              <a:gd name="connsiteY241" fmla="*/ 6683172 h 8346397"/>
              <a:gd name="connsiteX242" fmla="*/ 2039389 w 4196446"/>
              <a:gd name="connsiteY242" fmla="*/ 6747465 h 8346397"/>
              <a:gd name="connsiteX243" fmla="*/ 2051296 w 4196446"/>
              <a:gd name="connsiteY243" fmla="*/ 6809378 h 8346397"/>
              <a:gd name="connsiteX244" fmla="*/ 2184646 w 4196446"/>
              <a:gd name="connsiteY244" fmla="*/ 6921297 h 8346397"/>
              <a:gd name="connsiteX245" fmla="*/ 2253702 w 4196446"/>
              <a:gd name="connsiteY245" fmla="*/ 6954634 h 8346397"/>
              <a:gd name="connsiteX246" fmla="*/ 2237033 w 4196446"/>
              <a:gd name="connsiteY246" fmla="*/ 6978447 h 8346397"/>
              <a:gd name="connsiteX247" fmla="*/ 2201315 w 4196446"/>
              <a:gd name="connsiteY247" fmla="*/ 6997497 h 8346397"/>
              <a:gd name="connsiteX248" fmla="*/ 2234652 w 4196446"/>
              <a:gd name="connsiteY248" fmla="*/ 7073697 h 8346397"/>
              <a:gd name="connsiteX249" fmla="*/ 2203696 w 4196446"/>
              <a:gd name="connsiteY249" fmla="*/ 7095128 h 8346397"/>
              <a:gd name="connsiteX250" fmla="*/ 2098921 w 4196446"/>
              <a:gd name="connsiteY250" fmla="*/ 7033215 h 8346397"/>
              <a:gd name="connsiteX251" fmla="*/ 2056058 w 4196446"/>
              <a:gd name="connsiteY251" fmla="*/ 7059409 h 8346397"/>
              <a:gd name="connsiteX252" fmla="*/ 1996527 w 4196446"/>
              <a:gd name="connsiteY252" fmla="*/ 6957015 h 8346397"/>
              <a:gd name="connsiteX253" fmla="*/ 1879846 w 4196446"/>
              <a:gd name="connsiteY253" fmla="*/ 6983209 h 8346397"/>
              <a:gd name="connsiteX254" fmla="*/ 1815552 w 4196446"/>
              <a:gd name="connsiteY254" fmla="*/ 6987972 h 8346397"/>
              <a:gd name="connsiteX255" fmla="*/ 1765546 w 4196446"/>
              <a:gd name="connsiteY255" fmla="*/ 6983210 h 8346397"/>
              <a:gd name="connsiteX256" fmla="*/ 1708396 w 4196446"/>
              <a:gd name="connsiteY256" fmla="*/ 7028453 h 8346397"/>
              <a:gd name="connsiteX257" fmla="*/ 1529802 w 4196446"/>
              <a:gd name="connsiteY257" fmla="*/ 6987972 h 8346397"/>
              <a:gd name="connsiteX258" fmla="*/ 1553614 w 4196446"/>
              <a:gd name="connsiteY258" fmla="*/ 7114178 h 8346397"/>
              <a:gd name="connsiteX259" fmla="*/ 1477415 w 4196446"/>
              <a:gd name="connsiteY259" fmla="*/ 7159422 h 8346397"/>
              <a:gd name="connsiteX260" fmla="*/ 1415502 w 4196446"/>
              <a:gd name="connsiteY260" fmla="*/ 7226096 h 8346397"/>
              <a:gd name="connsiteX261" fmla="*/ 1265483 w 4196446"/>
              <a:gd name="connsiteY261" fmla="*/ 7218953 h 8346397"/>
              <a:gd name="connsiteX262" fmla="*/ 1213096 w 4196446"/>
              <a:gd name="connsiteY26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46784 w 4196446"/>
              <a:gd name="connsiteY7" fmla="*/ 6275976 h 8346397"/>
              <a:gd name="connsiteX8" fmla="*/ 4039640 w 4196446"/>
              <a:gd name="connsiteY8" fmla="*/ 6149770 h 8346397"/>
              <a:gd name="connsiteX9" fmla="*/ 4106315 w 4196446"/>
              <a:gd name="connsiteY9" fmla="*/ 6211682 h 8346397"/>
              <a:gd name="connsiteX10" fmla="*/ 4063453 w 4196446"/>
              <a:gd name="connsiteY10" fmla="*/ 6090238 h 8346397"/>
              <a:gd name="connsiteX11" fmla="*/ 4070597 w 4196446"/>
              <a:gd name="connsiteY11" fmla="*/ 6018801 h 8346397"/>
              <a:gd name="connsiteX12" fmla="*/ 4132509 w 4196446"/>
              <a:gd name="connsiteY12" fmla="*/ 5975938 h 8346397"/>
              <a:gd name="connsiteX13" fmla="*/ 4094409 w 4196446"/>
              <a:gd name="connsiteY13" fmla="*/ 6075951 h 8346397"/>
              <a:gd name="connsiteX14" fmla="*/ 4139653 w 4196446"/>
              <a:gd name="connsiteY14" fmla="*/ 6102145 h 8346397"/>
              <a:gd name="connsiteX15" fmla="*/ 4192041 w 4196446"/>
              <a:gd name="connsiteY15" fmla="*/ 6080713 h 8346397"/>
              <a:gd name="connsiteX16" fmla="*/ 4149178 w 4196446"/>
              <a:gd name="connsiteY16" fmla="*/ 5947363 h 8346397"/>
              <a:gd name="connsiteX17" fmla="*/ 4194421 w 4196446"/>
              <a:gd name="connsiteY17" fmla="*/ 5909263 h 8346397"/>
              <a:gd name="connsiteX18" fmla="*/ 4113459 w 4196446"/>
              <a:gd name="connsiteY18" fmla="*/ 5783057 h 8346397"/>
              <a:gd name="connsiteX19" fmla="*/ 4108696 w 4196446"/>
              <a:gd name="connsiteY19" fmla="*/ 5678282 h 8346397"/>
              <a:gd name="connsiteX20" fmla="*/ 4070597 w 4196446"/>
              <a:gd name="connsiteY20" fmla="*/ 5587795 h 8346397"/>
              <a:gd name="connsiteX21" fmla="*/ 4111077 w 4196446"/>
              <a:gd name="connsiteY21" fmla="*/ 5583032 h 8346397"/>
              <a:gd name="connsiteX22" fmla="*/ 4061071 w 4196446"/>
              <a:gd name="connsiteY22" fmla="*/ 5478257 h 8346397"/>
              <a:gd name="connsiteX23" fmla="*/ 4061071 w 4196446"/>
              <a:gd name="connsiteY23" fmla="*/ 5383007 h 8346397"/>
              <a:gd name="connsiteX24" fmla="*/ 4103934 w 4196446"/>
              <a:gd name="connsiteY24" fmla="*/ 5387770 h 8346397"/>
              <a:gd name="connsiteX25" fmla="*/ 4106315 w 4196446"/>
              <a:gd name="connsiteY25" fmla="*/ 5347288 h 8346397"/>
              <a:gd name="connsiteX26" fmla="*/ 4065833 w 4196446"/>
              <a:gd name="connsiteY26" fmla="*/ 5292520 h 8346397"/>
              <a:gd name="connsiteX27" fmla="*/ 4058690 w 4196446"/>
              <a:gd name="connsiteY27" fmla="*/ 5173457 h 8346397"/>
              <a:gd name="connsiteX28" fmla="*/ 3990428 w 4196446"/>
              <a:gd name="connsiteY28" fmla="*/ 5034550 h 8346397"/>
              <a:gd name="connsiteX29" fmla="*/ 3922959 w 4196446"/>
              <a:gd name="connsiteY29" fmla="*/ 4816270 h 8346397"/>
              <a:gd name="connsiteX30" fmla="*/ 3887241 w 4196446"/>
              <a:gd name="connsiteY30" fmla="*/ 4682920 h 8346397"/>
              <a:gd name="connsiteX31" fmla="*/ 3851522 w 4196446"/>
              <a:gd name="connsiteY31" fmla="*/ 4642438 h 8346397"/>
              <a:gd name="connsiteX32" fmla="*/ 3887241 w 4196446"/>
              <a:gd name="connsiteY32" fmla="*/ 4578145 h 8346397"/>
              <a:gd name="connsiteX33" fmla="*/ 3839615 w 4196446"/>
              <a:gd name="connsiteY33" fmla="*/ 4499563 h 8346397"/>
              <a:gd name="connsiteX34" fmla="*/ 3780084 w 4196446"/>
              <a:gd name="connsiteY34" fmla="*/ 4492420 h 8346397"/>
              <a:gd name="connsiteX35" fmla="*/ 3732459 w 4196446"/>
              <a:gd name="connsiteY35" fmla="*/ 4449557 h 8346397"/>
              <a:gd name="connsiteX36" fmla="*/ 3687216 w 4196446"/>
              <a:gd name="connsiteY36" fmla="*/ 4466226 h 8346397"/>
              <a:gd name="connsiteX37" fmla="*/ 3668166 w 4196446"/>
              <a:gd name="connsiteY37" fmla="*/ 4368595 h 8346397"/>
              <a:gd name="connsiteX38" fmla="*/ 3501478 w 4196446"/>
              <a:gd name="connsiteY38" fmla="*/ 4166188 h 8346397"/>
              <a:gd name="connsiteX39" fmla="*/ 3496716 w 4196446"/>
              <a:gd name="connsiteY39" fmla="*/ 4139995 h 8346397"/>
              <a:gd name="connsiteX40" fmla="*/ 3494334 w 4196446"/>
              <a:gd name="connsiteY40" fmla="*/ 4113801 h 8346397"/>
              <a:gd name="connsiteX41" fmla="*/ 3544341 w 4196446"/>
              <a:gd name="connsiteY41" fmla="*/ 4101895 h 8346397"/>
              <a:gd name="connsiteX42" fmla="*/ 3553866 w 4196446"/>
              <a:gd name="connsiteY42" fmla="*/ 4075701 h 8346397"/>
              <a:gd name="connsiteX43" fmla="*/ 3515766 w 4196446"/>
              <a:gd name="connsiteY43" fmla="*/ 4056651 h 8346397"/>
              <a:gd name="connsiteX44" fmla="*/ 3465759 w 4196446"/>
              <a:gd name="connsiteY44" fmla="*/ 4049507 h 8346397"/>
              <a:gd name="connsiteX45" fmla="*/ 3432422 w 4196446"/>
              <a:gd name="connsiteY45" fmla="*/ 4109038 h 8346397"/>
              <a:gd name="connsiteX46" fmla="*/ 3413372 w 4196446"/>
              <a:gd name="connsiteY46" fmla="*/ 4082845 h 8346397"/>
              <a:gd name="connsiteX47" fmla="*/ 3415752 w 4196446"/>
              <a:gd name="connsiteY47" fmla="*/ 4042363 h 8346397"/>
              <a:gd name="connsiteX48" fmla="*/ 3349078 w 4196446"/>
              <a:gd name="connsiteY48" fmla="*/ 4018551 h 8346397"/>
              <a:gd name="connsiteX49" fmla="*/ 3382416 w 4196446"/>
              <a:gd name="connsiteY49" fmla="*/ 3985213 h 8346397"/>
              <a:gd name="connsiteX50" fmla="*/ 3346697 w 4196446"/>
              <a:gd name="connsiteY50" fmla="*/ 3961401 h 8346397"/>
              <a:gd name="connsiteX51" fmla="*/ 3291928 w 4196446"/>
              <a:gd name="connsiteY51" fmla="*/ 3959020 h 8346397"/>
              <a:gd name="connsiteX52" fmla="*/ 3263352 w 4196446"/>
              <a:gd name="connsiteY52" fmla="*/ 3978070 h 8346397"/>
              <a:gd name="connsiteX53" fmla="*/ 3215727 w 4196446"/>
              <a:gd name="connsiteY53" fmla="*/ 3963782 h 8346397"/>
              <a:gd name="connsiteX54" fmla="*/ 3227633 w 4196446"/>
              <a:gd name="connsiteY54" fmla="*/ 3937588 h 8346397"/>
              <a:gd name="connsiteX55" fmla="*/ 3275259 w 4196446"/>
              <a:gd name="connsiteY55" fmla="*/ 3913776 h 8346397"/>
              <a:gd name="connsiteX56" fmla="*/ 3127621 w 4196446"/>
              <a:gd name="connsiteY56" fmla="*/ 3851863 h 8346397"/>
              <a:gd name="connsiteX57" fmla="*/ 2996652 w 4196446"/>
              <a:gd name="connsiteY57" fmla="*/ 3739945 h 8346397"/>
              <a:gd name="connsiteX58" fmla="*/ 2591839 w 4196446"/>
              <a:gd name="connsiteY58" fmla="*/ 3354183 h 8346397"/>
              <a:gd name="connsiteX59" fmla="*/ 2468015 w 4196446"/>
              <a:gd name="connsiteY59" fmla="*/ 3049382 h 8346397"/>
              <a:gd name="connsiteX60" fmla="*/ 2432296 w 4196446"/>
              <a:gd name="connsiteY60" fmla="*/ 2961276 h 8346397"/>
              <a:gd name="connsiteX61" fmla="*/ 2387052 w 4196446"/>
              <a:gd name="connsiteY61" fmla="*/ 2954132 h 8346397"/>
              <a:gd name="connsiteX62" fmla="*/ 2365621 w 4196446"/>
              <a:gd name="connsiteY62" fmla="*/ 2958895 h 8346397"/>
              <a:gd name="connsiteX63" fmla="*/ 2315615 w 4196446"/>
              <a:gd name="connsiteY63" fmla="*/ 2896982 h 8346397"/>
              <a:gd name="connsiteX64" fmla="*/ 2234652 w 4196446"/>
              <a:gd name="connsiteY64" fmla="*/ 2880313 h 8346397"/>
              <a:gd name="connsiteX65" fmla="*/ 2182265 w 4196446"/>
              <a:gd name="connsiteY65" fmla="*/ 2811257 h 8346397"/>
              <a:gd name="connsiteX66" fmla="*/ 2115590 w 4196446"/>
              <a:gd name="connsiteY66" fmla="*/ 2727913 h 8346397"/>
              <a:gd name="connsiteX67" fmla="*/ 2091777 w 4196446"/>
              <a:gd name="connsiteY67" fmla="*/ 2670763 h 8346397"/>
              <a:gd name="connsiteX68" fmla="*/ 2006845 w 4196446"/>
              <a:gd name="connsiteY68" fmla="*/ 2527095 h 8346397"/>
              <a:gd name="connsiteX69" fmla="*/ 1953665 w 4196446"/>
              <a:gd name="connsiteY69" fmla="*/ 2451688 h 8346397"/>
              <a:gd name="connsiteX70" fmla="*/ 2006052 w 4196446"/>
              <a:gd name="connsiteY70" fmla="*/ 2337388 h 8346397"/>
              <a:gd name="connsiteX71" fmla="*/ 2072727 w 4196446"/>
              <a:gd name="connsiteY71" fmla="*/ 2256426 h 8346397"/>
              <a:gd name="connsiteX72" fmla="*/ 2056058 w 4196446"/>
              <a:gd name="connsiteY72" fmla="*/ 2223088 h 8346397"/>
              <a:gd name="connsiteX73" fmla="*/ 2067965 w 4196446"/>
              <a:gd name="connsiteY73" fmla="*/ 2130220 h 8346397"/>
              <a:gd name="connsiteX74" fmla="*/ 2137021 w 4196446"/>
              <a:gd name="connsiteY74" fmla="*/ 1992107 h 8346397"/>
              <a:gd name="connsiteX75" fmla="*/ 2165596 w 4196446"/>
              <a:gd name="connsiteY75" fmla="*/ 1944482 h 8346397"/>
              <a:gd name="connsiteX76" fmla="*/ 2203696 w 4196446"/>
              <a:gd name="connsiteY76" fmla="*/ 1937338 h 8346397"/>
              <a:gd name="connsiteX77" fmla="*/ 2198933 w 4196446"/>
              <a:gd name="connsiteY77" fmla="*/ 1906382 h 8346397"/>
              <a:gd name="connsiteX78" fmla="*/ 2406102 w 4196446"/>
              <a:gd name="connsiteY78" fmla="*/ 1782557 h 8346397"/>
              <a:gd name="connsiteX79" fmla="*/ 2494208 w 4196446"/>
              <a:gd name="connsiteY79" fmla="*/ 1715882 h 8346397"/>
              <a:gd name="connsiteX80" fmla="*/ 2513258 w 4196446"/>
              <a:gd name="connsiteY80" fmla="*/ 1630157 h 8346397"/>
              <a:gd name="connsiteX81" fmla="*/ 2522784 w 4196446"/>
              <a:gd name="connsiteY81" fmla="*/ 1584913 h 8346397"/>
              <a:gd name="connsiteX82" fmla="*/ 2577552 w 4196446"/>
              <a:gd name="connsiteY82" fmla="*/ 1527763 h 8346397"/>
              <a:gd name="connsiteX83" fmla="*/ 2606127 w 4196446"/>
              <a:gd name="connsiteY83" fmla="*/ 1499188 h 8346397"/>
              <a:gd name="connsiteX84" fmla="*/ 2634702 w 4196446"/>
              <a:gd name="connsiteY84" fmla="*/ 1492045 h 8346397"/>
              <a:gd name="connsiteX85" fmla="*/ 2672802 w 4196446"/>
              <a:gd name="connsiteY85" fmla="*/ 1368220 h 8346397"/>
              <a:gd name="connsiteX86" fmla="*/ 2806153 w 4196446"/>
              <a:gd name="connsiteY86" fmla="*/ 1334883 h 8346397"/>
              <a:gd name="connsiteX87" fmla="*/ 2944265 w 4196446"/>
              <a:gd name="connsiteY87" fmla="*/ 1325357 h 8346397"/>
              <a:gd name="connsiteX88" fmla="*/ 2968077 w 4196446"/>
              <a:gd name="connsiteY88" fmla="*/ 1206295 h 8346397"/>
              <a:gd name="connsiteX89" fmla="*/ 3049040 w 4196446"/>
              <a:gd name="connsiteY89" fmla="*/ 1169783 h 8346397"/>
              <a:gd name="connsiteX90" fmla="*/ 3153814 w 4196446"/>
              <a:gd name="connsiteY90" fmla="*/ 1125332 h 8346397"/>
              <a:gd name="connsiteX91" fmla="*/ 3225252 w 4196446"/>
              <a:gd name="connsiteY91" fmla="*/ 1049132 h 8346397"/>
              <a:gd name="connsiteX92" fmla="*/ 3310977 w 4196446"/>
              <a:gd name="connsiteY92" fmla="*/ 996745 h 8346397"/>
              <a:gd name="connsiteX93" fmla="*/ 3056977 w 4196446"/>
              <a:gd name="connsiteY93" fmla="*/ 982457 h 8346397"/>
              <a:gd name="connsiteX94" fmla="*/ 2958552 w 4196446"/>
              <a:gd name="connsiteY94" fmla="*/ 976107 h 8346397"/>
              <a:gd name="connsiteX95" fmla="*/ 2926802 w 4196446"/>
              <a:gd name="connsiteY95" fmla="*/ 906257 h 8346397"/>
              <a:gd name="connsiteX96" fmla="*/ 2866477 w 4196446"/>
              <a:gd name="connsiteY96" fmla="*/ 893559 h 8346397"/>
              <a:gd name="connsiteX97" fmla="*/ 2799802 w 4196446"/>
              <a:gd name="connsiteY97" fmla="*/ 874507 h 8346397"/>
              <a:gd name="connsiteX98" fmla="*/ 2761702 w 4196446"/>
              <a:gd name="connsiteY98" fmla="*/ 807832 h 8346397"/>
              <a:gd name="connsiteX99" fmla="*/ 2609302 w 4196446"/>
              <a:gd name="connsiteY99" fmla="*/ 760207 h 8346397"/>
              <a:gd name="connsiteX100" fmla="*/ 2580727 w 4196446"/>
              <a:gd name="connsiteY100" fmla="*/ 604632 h 8346397"/>
              <a:gd name="connsiteX101" fmla="*/ 2526752 w 4196446"/>
              <a:gd name="connsiteY101" fmla="*/ 531609 h 8346397"/>
              <a:gd name="connsiteX102" fmla="*/ 2596602 w 4196446"/>
              <a:gd name="connsiteY102" fmla="*/ 407782 h 8346397"/>
              <a:gd name="connsiteX103" fmla="*/ 2629939 w 4196446"/>
              <a:gd name="connsiteY103" fmla="*/ 310947 h 8346397"/>
              <a:gd name="connsiteX104" fmla="*/ 2517227 w 4196446"/>
              <a:gd name="connsiteY104" fmla="*/ 239507 h 8346397"/>
              <a:gd name="connsiteX105" fmla="*/ 2402927 w 4196446"/>
              <a:gd name="connsiteY105" fmla="*/ 271257 h 8346397"/>
              <a:gd name="connsiteX106" fmla="*/ 2275927 w 4196446"/>
              <a:gd name="connsiteY106" fmla="*/ 198232 h 8346397"/>
              <a:gd name="connsiteX107" fmla="*/ 2133052 w 4196446"/>
              <a:gd name="connsiteY107" fmla="*/ 233157 h 8346397"/>
              <a:gd name="connsiteX108" fmla="*/ 1913977 w 4196446"/>
              <a:gd name="connsiteY108" fmla="*/ 36309 h 8346397"/>
              <a:gd name="connsiteX109" fmla="*/ 1777452 w 4196446"/>
              <a:gd name="connsiteY109" fmla="*/ 13289 h 8346397"/>
              <a:gd name="connsiteX110" fmla="*/ 1703633 w 4196446"/>
              <a:gd name="connsiteY110" fmla="*/ 41864 h 8346397"/>
              <a:gd name="connsiteX111" fmla="*/ 1615527 w 4196446"/>
              <a:gd name="connsiteY111" fmla="*/ 75203 h 8346397"/>
              <a:gd name="connsiteX112" fmla="*/ 1515515 w 4196446"/>
              <a:gd name="connsiteY112" fmla="*/ 129971 h 8346397"/>
              <a:gd name="connsiteX113" fmla="*/ 1525040 w 4196446"/>
              <a:gd name="connsiteY113" fmla="*/ 194264 h 8346397"/>
              <a:gd name="connsiteX114" fmla="*/ 1505990 w 4196446"/>
              <a:gd name="connsiteY114" fmla="*/ 251415 h 8346397"/>
              <a:gd name="connsiteX115" fmla="*/ 1413121 w 4196446"/>
              <a:gd name="connsiteY115" fmla="*/ 270464 h 8346397"/>
              <a:gd name="connsiteX116" fmla="*/ 1339302 w 4196446"/>
              <a:gd name="connsiteY116" fmla="*/ 306184 h 8346397"/>
              <a:gd name="connsiteX117" fmla="*/ 1260721 w 4196446"/>
              <a:gd name="connsiteY117" fmla="*/ 346665 h 8346397"/>
              <a:gd name="connsiteX118" fmla="*/ 1191665 w 4196446"/>
              <a:gd name="connsiteY118" fmla="*/ 272847 h 8346397"/>
              <a:gd name="connsiteX119" fmla="*/ 1082127 w 4196446"/>
              <a:gd name="connsiteY119" fmla="*/ 353809 h 8346397"/>
              <a:gd name="connsiteX120" fmla="*/ 1020215 w 4196446"/>
              <a:gd name="connsiteY120" fmla="*/ 420484 h 8346397"/>
              <a:gd name="connsiteX121" fmla="*/ 858290 w 4196446"/>
              <a:gd name="connsiteY121" fmla="*/ 301422 h 8346397"/>
              <a:gd name="connsiteX122" fmla="*/ 796377 w 4196446"/>
              <a:gd name="connsiteY122" fmla="*/ 406196 h 8346397"/>
              <a:gd name="connsiteX123" fmla="*/ 755896 w 4196446"/>
              <a:gd name="connsiteY123" fmla="*/ 341903 h 8346397"/>
              <a:gd name="connsiteX124" fmla="*/ 689221 w 4196446"/>
              <a:gd name="connsiteY124" fmla="*/ 270465 h 8346397"/>
              <a:gd name="connsiteX125" fmla="*/ 667790 w 4196446"/>
              <a:gd name="connsiteY125" fmla="*/ 313328 h 8346397"/>
              <a:gd name="connsiteX126" fmla="*/ 620165 w 4196446"/>
              <a:gd name="connsiteY126" fmla="*/ 382384 h 8346397"/>
              <a:gd name="connsiteX127" fmla="*/ 589208 w 4196446"/>
              <a:gd name="connsiteY127" fmla="*/ 396672 h 8346397"/>
              <a:gd name="connsiteX128" fmla="*/ 498721 w 4196446"/>
              <a:gd name="connsiteY128" fmla="*/ 482397 h 8346397"/>
              <a:gd name="connsiteX129" fmla="*/ 396327 w 4196446"/>
              <a:gd name="connsiteY129" fmla="*/ 380003 h 8346397"/>
              <a:gd name="connsiteX130" fmla="*/ 243927 w 4196446"/>
              <a:gd name="connsiteY130" fmla="*/ 294278 h 8346397"/>
              <a:gd name="connsiteX131" fmla="*/ 174871 w 4196446"/>
              <a:gd name="connsiteY131" fmla="*/ 327615 h 8346397"/>
              <a:gd name="connsiteX132" fmla="*/ 127246 w 4196446"/>
              <a:gd name="connsiteY132" fmla="*/ 410959 h 8346397"/>
              <a:gd name="connsiteX133" fmla="*/ 43902 w 4196446"/>
              <a:gd name="connsiteY133" fmla="*/ 472872 h 8346397"/>
              <a:gd name="connsiteX134" fmla="*/ 8183 w 4196446"/>
              <a:gd name="connsiteY134" fmla="*/ 484778 h 8346397"/>
              <a:gd name="connsiteX135" fmla="*/ 198683 w 4196446"/>
              <a:gd name="connsiteY135" fmla="*/ 689565 h 8346397"/>
              <a:gd name="connsiteX136" fmla="*/ 265359 w 4196446"/>
              <a:gd name="connsiteY136" fmla="*/ 706234 h 8346397"/>
              <a:gd name="connsiteX137" fmla="*/ 298697 w 4196446"/>
              <a:gd name="connsiteY137" fmla="*/ 730047 h 8346397"/>
              <a:gd name="connsiteX138" fmla="*/ 296315 w 4196446"/>
              <a:gd name="connsiteY138" fmla="*/ 901496 h 8346397"/>
              <a:gd name="connsiteX139" fmla="*/ 362990 w 4196446"/>
              <a:gd name="connsiteY139" fmla="*/ 906259 h 8346397"/>
              <a:gd name="connsiteX140" fmla="*/ 401090 w 4196446"/>
              <a:gd name="connsiteY140" fmla="*/ 856253 h 8346397"/>
              <a:gd name="connsiteX141" fmla="*/ 482052 w 4196446"/>
              <a:gd name="connsiteY141" fmla="*/ 894353 h 8346397"/>
              <a:gd name="connsiteX142" fmla="*/ 420140 w 4196446"/>
              <a:gd name="connsiteY142" fmla="*/ 1039609 h 8346397"/>
              <a:gd name="connsiteX143" fmla="*/ 434427 w 4196446"/>
              <a:gd name="connsiteY143" fmla="*/ 1087234 h 8346397"/>
              <a:gd name="connsiteX144" fmla="*/ 379658 w 4196446"/>
              <a:gd name="connsiteY144" fmla="*/ 1139622 h 8346397"/>
              <a:gd name="connsiteX145" fmla="*/ 415377 w 4196446"/>
              <a:gd name="connsiteY145" fmla="*/ 1168196 h 8346397"/>
              <a:gd name="connsiteX146" fmla="*/ 486815 w 4196446"/>
              <a:gd name="connsiteY146" fmla="*/ 1256303 h 8346397"/>
              <a:gd name="connsiteX147" fmla="*/ 527296 w 4196446"/>
              <a:gd name="connsiteY147" fmla="*/ 1344409 h 8346397"/>
              <a:gd name="connsiteX148" fmla="*/ 636833 w 4196446"/>
              <a:gd name="connsiteY148" fmla="*/ 1396797 h 8346397"/>
              <a:gd name="connsiteX149" fmla="*/ 746371 w 4196446"/>
              <a:gd name="connsiteY149" fmla="*/ 1420609 h 8346397"/>
              <a:gd name="connsiteX150" fmla="*/ 829715 w 4196446"/>
              <a:gd name="connsiteY150" fmla="*/ 1468234 h 8346397"/>
              <a:gd name="connsiteX151" fmla="*/ 913058 w 4196446"/>
              <a:gd name="connsiteY151" fmla="*/ 1442040 h 8346397"/>
              <a:gd name="connsiteX152" fmla="*/ 994021 w 4196446"/>
              <a:gd name="connsiteY152" fmla="*/ 1368222 h 8346397"/>
              <a:gd name="connsiteX153" fmla="*/ 1103558 w 4196446"/>
              <a:gd name="connsiteY153" fmla="*/ 1351553 h 8346397"/>
              <a:gd name="connsiteX154" fmla="*/ 1170233 w 4196446"/>
              <a:gd name="connsiteY154" fmla="*/ 1356315 h 8346397"/>
              <a:gd name="connsiteX155" fmla="*/ 1329777 w 4196446"/>
              <a:gd name="connsiteY155" fmla="*/ 1465853 h 8346397"/>
              <a:gd name="connsiteX156" fmla="*/ 1389308 w 4196446"/>
              <a:gd name="connsiteY156" fmla="*/ 1494428 h 8346397"/>
              <a:gd name="connsiteX157" fmla="*/ 1260721 w 4196446"/>
              <a:gd name="connsiteY157" fmla="*/ 1596822 h 8346397"/>
              <a:gd name="connsiteX158" fmla="*/ 1263102 w 4196446"/>
              <a:gd name="connsiteY158" fmla="*/ 1661115 h 8346397"/>
              <a:gd name="connsiteX159" fmla="*/ 1425027 w 4196446"/>
              <a:gd name="connsiteY159" fmla="*/ 1613490 h 8346397"/>
              <a:gd name="connsiteX160" fmla="*/ 1386927 w 4196446"/>
              <a:gd name="connsiteY160" fmla="*/ 1677784 h 8346397"/>
              <a:gd name="connsiteX161" fmla="*/ 1405977 w 4196446"/>
              <a:gd name="connsiteY161" fmla="*/ 1751603 h 8346397"/>
              <a:gd name="connsiteX162" fmla="*/ 1517896 w 4196446"/>
              <a:gd name="connsiteY162" fmla="*/ 1787322 h 8346397"/>
              <a:gd name="connsiteX163" fmla="*/ 1591715 w 4196446"/>
              <a:gd name="connsiteY163" fmla="*/ 1803990 h 8346397"/>
              <a:gd name="connsiteX164" fmla="*/ 1501227 w 4196446"/>
              <a:gd name="connsiteY164" fmla="*/ 1934959 h 8346397"/>
              <a:gd name="connsiteX165" fmla="*/ 1494083 w 4196446"/>
              <a:gd name="connsiteY165" fmla="*/ 1984965 h 8346397"/>
              <a:gd name="connsiteX166" fmla="*/ 1422646 w 4196446"/>
              <a:gd name="connsiteY166" fmla="*/ 2020684 h 8346397"/>
              <a:gd name="connsiteX167" fmla="*/ 1391690 w 4196446"/>
              <a:gd name="connsiteY167" fmla="*/ 2082597 h 8346397"/>
              <a:gd name="connsiteX168" fmla="*/ 1260721 w 4196446"/>
              <a:gd name="connsiteY168" fmla="*/ 2056403 h 8346397"/>
              <a:gd name="connsiteX169" fmla="*/ 1139277 w 4196446"/>
              <a:gd name="connsiteY169" fmla="*/ 2056402 h 8346397"/>
              <a:gd name="connsiteX170" fmla="*/ 1072602 w 4196446"/>
              <a:gd name="connsiteY170" fmla="*/ 2084978 h 8346397"/>
              <a:gd name="connsiteX171" fmla="*/ 1065458 w 4196446"/>
              <a:gd name="connsiteY171" fmla="*/ 2184990 h 8346397"/>
              <a:gd name="connsiteX172" fmla="*/ 977352 w 4196446"/>
              <a:gd name="connsiteY172" fmla="*/ 2273097 h 8346397"/>
              <a:gd name="connsiteX173" fmla="*/ 1120227 w 4196446"/>
              <a:gd name="connsiteY173" fmla="*/ 2335009 h 8346397"/>
              <a:gd name="connsiteX174" fmla="*/ 1170234 w 4196446"/>
              <a:gd name="connsiteY174" fmla="*/ 2370727 h 8346397"/>
              <a:gd name="connsiteX175" fmla="*/ 1222621 w 4196446"/>
              <a:gd name="connsiteY175" fmla="*/ 2387397 h 8346397"/>
              <a:gd name="connsiteX176" fmla="*/ 1272627 w 4196446"/>
              <a:gd name="connsiteY176" fmla="*/ 2437403 h 8346397"/>
              <a:gd name="connsiteX177" fmla="*/ 1329777 w 4196446"/>
              <a:gd name="connsiteY177" fmla="*/ 2458834 h 8346397"/>
              <a:gd name="connsiteX178" fmla="*/ 1422646 w 4196446"/>
              <a:gd name="connsiteY178" fmla="*/ 2535034 h 8346397"/>
              <a:gd name="connsiteX179" fmla="*/ 1508371 w 4196446"/>
              <a:gd name="connsiteY179" fmla="*/ 2568373 h 8346397"/>
              <a:gd name="connsiteX180" fmla="*/ 1641721 w 4196446"/>
              <a:gd name="connsiteY180" fmla="*/ 2716009 h 8346397"/>
              <a:gd name="connsiteX181" fmla="*/ 1725065 w 4196446"/>
              <a:gd name="connsiteY181" fmla="*/ 2870790 h 8346397"/>
              <a:gd name="connsiteX182" fmla="*/ 1850477 w 4196446"/>
              <a:gd name="connsiteY182" fmla="*/ 2931907 h 8346397"/>
              <a:gd name="connsiteX183" fmla="*/ 1896514 w 4196446"/>
              <a:gd name="connsiteY183" fmla="*/ 2977947 h 8346397"/>
              <a:gd name="connsiteX184" fmla="*/ 1927471 w 4196446"/>
              <a:gd name="connsiteY184" fmla="*/ 3082722 h 8346397"/>
              <a:gd name="connsiteX185" fmla="*/ 1989383 w 4196446"/>
              <a:gd name="connsiteY185" fmla="*/ 3185115 h 8346397"/>
              <a:gd name="connsiteX186" fmla="*/ 2051296 w 4196446"/>
              <a:gd name="connsiteY186" fmla="*/ 3223215 h 8346397"/>
              <a:gd name="connsiteX187" fmla="*/ 2182265 w 4196446"/>
              <a:gd name="connsiteY187" fmla="*/ 3370853 h 8346397"/>
              <a:gd name="connsiteX188" fmla="*/ 2325139 w 4196446"/>
              <a:gd name="connsiteY188" fmla="*/ 3447053 h 8346397"/>
              <a:gd name="connsiteX189" fmla="*/ 2384671 w 4196446"/>
              <a:gd name="connsiteY189" fmla="*/ 3532778 h 8346397"/>
              <a:gd name="connsiteX190" fmla="*/ 2432296 w 4196446"/>
              <a:gd name="connsiteY190" fmla="*/ 3599453 h 8346397"/>
              <a:gd name="connsiteX191" fmla="*/ 2479921 w 4196446"/>
              <a:gd name="connsiteY191" fmla="*/ 3589929 h 8346397"/>
              <a:gd name="connsiteX192" fmla="*/ 2484683 w 4196446"/>
              <a:gd name="connsiteY192" fmla="*/ 3742328 h 8346397"/>
              <a:gd name="connsiteX193" fmla="*/ 2537071 w 4196446"/>
              <a:gd name="connsiteY193" fmla="*/ 3835197 h 8346397"/>
              <a:gd name="connsiteX194" fmla="*/ 2529927 w 4196446"/>
              <a:gd name="connsiteY194" fmla="*/ 3873297 h 8346397"/>
              <a:gd name="connsiteX195" fmla="*/ 2598983 w 4196446"/>
              <a:gd name="connsiteY195" fmla="*/ 3909015 h 8346397"/>
              <a:gd name="connsiteX196" fmla="*/ 2656133 w 4196446"/>
              <a:gd name="connsiteY196" fmla="*/ 3854247 h 8346397"/>
              <a:gd name="connsiteX197" fmla="*/ 2689471 w 4196446"/>
              <a:gd name="connsiteY197" fmla="*/ 3937590 h 8346397"/>
              <a:gd name="connsiteX198" fmla="*/ 2734715 w 4196446"/>
              <a:gd name="connsiteY198" fmla="*/ 3982834 h 8346397"/>
              <a:gd name="connsiteX199" fmla="*/ 2808533 w 4196446"/>
              <a:gd name="connsiteY199" fmla="*/ 4006647 h 8346397"/>
              <a:gd name="connsiteX200" fmla="*/ 2860921 w 4196446"/>
              <a:gd name="connsiteY200" fmla="*/ 4075703 h 8346397"/>
              <a:gd name="connsiteX201" fmla="*/ 2946646 w 4196446"/>
              <a:gd name="connsiteY201" fmla="*/ 4130472 h 8346397"/>
              <a:gd name="connsiteX202" fmla="*/ 2999033 w 4196446"/>
              <a:gd name="connsiteY202" fmla="*/ 4163809 h 8346397"/>
              <a:gd name="connsiteX203" fmla="*/ 2870446 w 4196446"/>
              <a:gd name="connsiteY203" fmla="*/ 4256678 h 8346397"/>
              <a:gd name="connsiteX204" fmla="*/ 2868064 w 4196446"/>
              <a:gd name="connsiteY204" fmla="*/ 4311446 h 8346397"/>
              <a:gd name="connsiteX205" fmla="*/ 2970458 w 4196446"/>
              <a:gd name="connsiteY205" fmla="*/ 4428128 h 8346397"/>
              <a:gd name="connsiteX206" fmla="*/ 3065708 w 4196446"/>
              <a:gd name="connsiteY206" fmla="*/ 4490040 h 8346397"/>
              <a:gd name="connsiteX207" fmla="*/ 3096665 w 4196446"/>
              <a:gd name="connsiteY207" fmla="*/ 4528140 h 8346397"/>
              <a:gd name="connsiteX208" fmla="*/ 3082377 w 4196446"/>
              <a:gd name="connsiteY208" fmla="*/ 4609103 h 8346397"/>
              <a:gd name="connsiteX209" fmla="*/ 3077615 w 4196446"/>
              <a:gd name="connsiteY209" fmla="*/ 4692447 h 8346397"/>
              <a:gd name="connsiteX210" fmla="*/ 3034752 w 4196446"/>
              <a:gd name="connsiteY210" fmla="*/ 4701972 h 8346397"/>
              <a:gd name="connsiteX211" fmla="*/ 3008558 w 4196446"/>
              <a:gd name="connsiteY211" fmla="*/ 4718640 h 8346397"/>
              <a:gd name="connsiteX212" fmla="*/ 3053802 w 4196446"/>
              <a:gd name="connsiteY212" fmla="*/ 4795632 h 8346397"/>
              <a:gd name="connsiteX213" fmla="*/ 3037133 w 4196446"/>
              <a:gd name="connsiteY213" fmla="*/ 4868659 h 8346397"/>
              <a:gd name="connsiteX214" fmla="*/ 3020465 w 4196446"/>
              <a:gd name="connsiteY214" fmla="*/ 5004390 h 8346397"/>
              <a:gd name="connsiteX215" fmla="*/ 2982365 w 4196446"/>
              <a:gd name="connsiteY215" fmla="*/ 5044872 h 8346397"/>
              <a:gd name="connsiteX216" fmla="*/ 2965696 w 4196446"/>
              <a:gd name="connsiteY216" fmla="*/ 5166315 h 8346397"/>
              <a:gd name="connsiteX217" fmla="*/ 2937121 w 4196446"/>
              <a:gd name="connsiteY217" fmla="*/ 5285378 h 8346397"/>
              <a:gd name="connsiteX218" fmla="*/ 2989508 w 4196446"/>
              <a:gd name="connsiteY218" fmla="*/ 5302047 h 8346397"/>
              <a:gd name="connsiteX219" fmla="*/ 2987127 w 4196446"/>
              <a:gd name="connsiteY219" fmla="*/ 5347290 h 8346397"/>
              <a:gd name="connsiteX220" fmla="*/ 2984746 w 4196446"/>
              <a:gd name="connsiteY220" fmla="*/ 5402059 h 8346397"/>
              <a:gd name="connsiteX221" fmla="*/ 3041896 w 4196446"/>
              <a:gd name="connsiteY221" fmla="*/ 5471115 h 8346397"/>
              <a:gd name="connsiteX222" fmla="*/ 3089521 w 4196446"/>
              <a:gd name="connsiteY222" fmla="*/ 5597322 h 8346397"/>
              <a:gd name="connsiteX223" fmla="*/ 2996652 w 4196446"/>
              <a:gd name="connsiteY223" fmla="*/ 5887834 h 8346397"/>
              <a:gd name="connsiteX224" fmla="*/ 3018083 w 4196446"/>
              <a:gd name="connsiteY224" fmla="*/ 5942603 h 8346397"/>
              <a:gd name="connsiteX225" fmla="*/ 3044277 w 4196446"/>
              <a:gd name="connsiteY225" fmla="*/ 5994990 h 8346397"/>
              <a:gd name="connsiteX226" fmla="*/ 3049040 w 4196446"/>
              <a:gd name="connsiteY226" fmla="*/ 6099765 h 8346397"/>
              <a:gd name="connsiteX227" fmla="*/ 3028402 w 4196446"/>
              <a:gd name="connsiteY227" fmla="*/ 6195807 h 8346397"/>
              <a:gd name="connsiteX228" fmla="*/ 2956170 w 4196446"/>
              <a:gd name="connsiteY228" fmla="*/ 6259310 h 8346397"/>
              <a:gd name="connsiteX229" fmla="*/ 2920452 w 4196446"/>
              <a:gd name="connsiteY229" fmla="*/ 6240259 h 8346397"/>
              <a:gd name="connsiteX230" fmla="*/ 2849015 w 4196446"/>
              <a:gd name="connsiteY230" fmla="*/ 6252165 h 8346397"/>
              <a:gd name="connsiteX231" fmla="*/ 2713283 w 4196446"/>
              <a:gd name="connsiteY231" fmla="*/ 6364084 h 8346397"/>
              <a:gd name="connsiteX232" fmla="*/ 2606127 w 4196446"/>
              <a:gd name="connsiteY232" fmla="*/ 6349797 h 8346397"/>
              <a:gd name="connsiteX233" fmla="*/ 2575171 w 4196446"/>
              <a:gd name="connsiteY233" fmla="*/ 6378372 h 8346397"/>
              <a:gd name="connsiteX234" fmla="*/ 2508495 w 4196446"/>
              <a:gd name="connsiteY234" fmla="*/ 6423614 h 8346397"/>
              <a:gd name="connsiteX235" fmla="*/ 2391815 w 4196446"/>
              <a:gd name="connsiteY235" fmla="*/ 6411709 h 8346397"/>
              <a:gd name="connsiteX236" fmla="*/ 2368002 w 4196446"/>
              <a:gd name="connsiteY236" fmla="*/ 6528390 h 8346397"/>
              <a:gd name="connsiteX237" fmla="*/ 2363240 w 4196446"/>
              <a:gd name="connsiteY237" fmla="*/ 6564109 h 8346397"/>
              <a:gd name="connsiteX238" fmla="*/ 2339428 w 4196446"/>
              <a:gd name="connsiteY238" fmla="*/ 6583159 h 8346397"/>
              <a:gd name="connsiteX239" fmla="*/ 2141783 w 4196446"/>
              <a:gd name="connsiteY239" fmla="*/ 6535534 h 8346397"/>
              <a:gd name="connsiteX240" fmla="*/ 2103683 w 4196446"/>
              <a:gd name="connsiteY240" fmla="*/ 6587922 h 8346397"/>
              <a:gd name="connsiteX241" fmla="*/ 2072727 w 4196446"/>
              <a:gd name="connsiteY241" fmla="*/ 6683172 h 8346397"/>
              <a:gd name="connsiteX242" fmla="*/ 2039389 w 4196446"/>
              <a:gd name="connsiteY242" fmla="*/ 6747465 h 8346397"/>
              <a:gd name="connsiteX243" fmla="*/ 2051296 w 4196446"/>
              <a:gd name="connsiteY243" fmla="*/ 6809378 h 8346397"/>
              <a:gd name="connsiteX244" fmla="*/ 2184646 w 4196446"/>
              <a:gd name="connsiteY244" fmla="*/ 6921297 h 8346397"/>
              <a:gd name="connsiteX245" fmla="*/ 2253702 w 4196446"/>
              <a:gd name="connsiteY245" fmla="*/ 6954634 h 8346397"/>
              <a:gd name="connsiteX246" fmla="*/ 2237033 w 4196446"/>
              <a:gd name="connsiteY246" fmla="*/ 6978447 h 8346397"/>
              <a:gd name="connsiteX247" fmla="*/ 2201315 w 4196446"/>
              <a:gd name="connsiteY247" fmla="*/ 6997497 h 8346397"/>
              <a:gd name="connsiteX248" fmla="*/ 2234652 w 4196446"/>
              <a:gd name="connsiteY248" fmla="*/ 7073697 h 8346397"/>
              <a:gd name="connsiteX249" fmla="*/ 2203696 w 4196446"/>
              <a:gd name="connsiteY249" fmla="*/ 7095128 h 8346397"/>
              <a:gd name="connsiteX250" fmla="*/ 2098921 w 4196446"/>
              <a:gd name="connsiteY250" fmla="*/ 7033215 h 8346397"/>
              <a:gd name="connsiteX251" fmla="*/ 2056058 w 4196446"/>
              <a:gd name="connsiteY251" fmla="*/ 7059409 h 8346397"/>
              <a:gd name="connsiteX252" fmla="*/ 1996527 w 4196446"/>
              <a:gd name="connsiteY252" fmla="*/ 6957015 h 8346397"/>
              <a:gd name="connsiteX253" fmla="*/ 1879846 w 4196446"/>
              <a:gd name="connsiteY253" fmla="*/ 6983209 h 8346397"/>
              <a:gd name="connsiteX254" fmla="*/ 1815552 w 4196446"/>
              <a:gd name="connsiteY254" fmla="*/ 6987972 h 8346397"/>
              <a:gd name="connsiteX255" fmla="*/ 1765546 w 4196446"/>
              <a:gd name="connsiteY255" fmla="*/ 6983210 h 8346397"/>
              <a:gd name="connsiteX256" fmla="*/ 1708396 w 4196446"/>
              <a:gd name="connsiteY256" fmla="*/ 7028453 h 8346397"/>
              <a:gd name="connsiteX257" fmla="*/ 1529802 w 4196446"/>
              <a:gd name="connsiteY257" fmla="*/ 6987972 h 8346397"/>
              <a:gd name="connsiteX258" fmla="*/ 1553614 w 4196446"/>
              <a:gd name="connsiteY258" fmla="*/ 7114178 h 8346397"/>
              <a:gd name="connsiteX259" fmla="*/ 1477415 w 4196446"/>
              <a:gd name="connsiteY259" fmla="*/ 7159422 h 8346397"/>
              <a:gd name="connsiteX260" fmla="*/ 1415502 w 4196446"/>
              <a:gd name="connsiteY260" fmla="*/ 7226096 h 8346397"/>
              <a:gd name="connsiteX261" fmla="*/ 1265483 w 4196446"/>
              <a:gd name="connsiteY261" fmla="*/ 7218953 h 8346397"/>
              <a:gd name="connsiteX262" fmla="*/ 1213096 w 4196446"/>
              <a:gd name="connsiteY26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46784 w 4196446"/>
              <a:gd name="connsiteY7" fmla="*/ 6275976 h 8346397"/>
              <a:gd name="connsiteX8" fmla="*/ 4053928 w 4196446"/>
              <a:gd name="connsiteY8" fmla="*/ 6211682 h 8346397"/>
              <a:gd name="connsiteX9" fmla="*/ 4039640 w 4196446"/>
              <a:gd name="connsiteY9" fmla="*/ 6149770 h 8346397"/>
              <a:gd name="connsiteX10" fmla="*/ 4106315 w 4196446"/>
              <a:gd name="connsiteY10" fmla="*/ 6211682 h 8346397"/>
              <a:gd name="connsiteX11" fmla="*/ 4063453 w 4196446"/>
              <a:gd name="connsiteY11" fmla="*/ 6090238 h 8346397"/>
              <a:gd name="connsiteX12" fmla="*/ 4070597 w 4196446"/>
              <a:gd name="connsiteY12" fmla="*/ 6018801 h 8346397"/>
              <a:gd name="connsiteX13" fmla="*/ 4132509 w 4196446"/>
              <a:gd name="connsiteY13" fmla="*/ 5975938 h 8346397"/>
              <a:gd name="connsiteX14" fmla="*/ 4094409 w 4196446"/>
              <a:gd name="connsiteY14" fmla="*/ 6075951 h 8346397"/>
              <a:gd name="connsiteX15" fmla="*/ 4139653 w 4196446"/>
              <a:gd name="connsiteY15" fmla="*/ 6102145 h 8346397"/>
              <a:gd name="connsiteX16" fmla="*/ 4192041 w 4196446"/>
              <a:gd name="connsiteY16" fmla="*/ 6080713 h 8346397"/>
              <a:gd name="connsiteX17" fmla="*/ 4149178 w 4196446"/>
              <a:gd name="connsiteY17" fmla="*/ 5947363 h 8346397"/>
              <a:gd name="connsiteX18" fmla="*/ 4194421 w 4196446"/>
              <a:gd name="connsiteY18" fmla="*/ 5909263 h 8346397"/>
              <a:gd name="connsiteX19" fmla="*/ 4113459 w 4196446"/>
              <a:gd name="connsiteY19" fmla="*/ 5783057 h 8346397"/>
              <a:gd name="connsiteX20" fmla="*/ 4108696 w 4196446"/>
              <a:gd name="connsiteY20" fmla="*/ 5678282 h 8346397"/>
              <a:gd name="connsiteX21" fmla="*/ 4070597 w 4196446"/>
              <a:gd name="connsiteY21" fmla="*/ 5587795 h 8346397"/>
              <a:gd name="connsiteX22" fmla="*/ 4111077 w 4196446"/>
              <a:gd name="connsiteY22" fmla="*/ 5583032 h 8346397"/>
              <a:gd name="connsiteX23" fmla="*/ 4061071 w 4196446"/>
              <a:gd name="connsiteY23" fmla="*/ 5478257 h 8346397"/>
              <a:gd name="connsiteX24" fmla="*/ 4061071 w 4196446"/>
              <a:gd name="connsiteY24" fmla="*/ 5383007 h 8346397"/>
              <a:gd name="connsiteX25" fmla="*/ 4103934 w 4196446"/>
              <a:gd name="connsiteY25" fmla="*/ 5387770 h 8346397"/>
              <a:gd name="connsiteX26" fmla="*/ 4106315 w 4196446"/>
              <a:gd name="connsiteY26" fmla="*/ 5347288 h 8346397"/>
              <a:gd name="connsiteX27" fmla="*/ 4065833 w 4196446"/>
              <a:gd name="connsiteY27" fmla="*/ 5292520 h 8346397"/>
              <a:gd name="connsiteX28" fmla="*/ 4058690 w 4196446"/>
              <a:gd name="connsiteY28" fmla="*/ 5173457 h 8346397"/>
              <a:gd name="connsiteX29" fmla="*/ 3990428 w 4196446"/>
              <a:gd name="connsiteY29" fmla="*/ 5034550 h 8346397"/>
              <a:gd name="connsiteX30" fmla="*/ 3922959 w 4196446"/>
              <a:gd name="connsiteY30" fmla="*/ 4816270 h 8346397"/>
              <a:gd name="connsiteX31" fmla="*/ 3887241 w 4196446"/>
              <a:gd name="connsiteY31" fmla="*/ 4682920 h 8346397"/>
              <a:gd name="connsiteX32" fmla="*/ 3851522 w 4196446"/>
              <a:gd name="connsiteY32" fmla="*/ 4642438 h 8346397"/>
              <a:gd name="connsiteX33" fmla="*/ 3887241 w 4196446"/>
              <a:gd name="connsiteY33" fmla="*/ 4578145 h 8346397"/>
              <a:gd name="connsiteX34" fmla="*/ 3839615 w 4196446"/>
              <a:gd name="connsiteY34" fmla="*/ 4499563 h 8346397"/>
              <a:gd name="connsiteX35" fmla="*/ 3780084 w 4196446"/>
              <a:gd name="connsiteY35" fmla="*/ 4492420 h 8346397"/>
              <a:gd name="connsiteX36" fmla="*/ 3732459 w 4196446"/>
              <a:gd name="connsiteY36" fmla="*/ 4449557 h 8346397"/>
              <a:gd name="connsiteX37" fmla="*/ 3687216 w 4196446"/>
              <a:gd name="connsiteY37" fmla="*/ 4466226 h 8346397"/>
              <a:gd name="connsiteX38" fmla="*/ 3668166 w 4196446"/>
              <a:gd name="connsiteY38" fmla="*/ 4368595 h 8346397"/>
              <a:gd name="connsiteX39" fmla="*/ 3501478 w 4196446"/>
              <a:gd name="connsiteY39" fmla="*/ 4166188 h 8346397"/>
              <a:gd name="connsiteX40" fmla="*/ 3496716 w 4196446"/>
              <a:gd name="connsiteY40" fmla="*/ 4139995 h 8346397"/>
              <a:gd name="connsiteX41" fmla="*/ 3494334 w 4196446"/>
              <a:gd name="connsiteY41" fmla="*/ 4113801 h 8346397"/>
              <a:gd name="connsiteX42" fmla="*/ 3544341 w 4196446"/>
              <a:gd name="connsiteY42" fmla="*/ 4101895 h 8346397"/>
              <a:gd name="connsiteX43" fmla="*/ 3553866 w 4196446"/>
              <a:gd name="connsiteY43" fmla="*/ 4075701 h 8346397"/>
              <a:gd name="connsiteX44" fmla="*/ 3515766 w 4196446"/>
              <a:gd name="connsiteY44" fmla="*/ 4056651 h 8346397"/>
              <a:gd name="connsiteX45" fmla="*/ 3465759 w 4196446"/>
              <a:gd name="connsiteY45" fmla="*/ 4049507 h 8346397"/>
              <a:gd name="connsiteX46" fmla="*/ 3432422 w 4196446"/>
              <a:gd name="connsiteY46" fmla="*/ 4109038 h 8346397"/>
              <a:gd name="connsiteX47" fmla="*/ 3413372 w 4196446"/>
              <a:gd name="connsiteY47" fmla="*/ 4082845 h 8346397"/>
              <a:gd name="connsiteX48" fmla="*/ 3415752 w 4196446"/>
              <a:gd name="connsiteY48" fmla="*/ 4042363 h 8346397"/>
              <a:gd name="connsiteX49" fmla="*/ 3349078 w 4196446"/>
              <a:gd name="connsiteY49" fmla="*/ 4018551 h 8346397"/>
              <a:gd name="connsiteX50" fmla="*/ 3382416 w 4196446"/>
              <a:gd name="connsiteY50" fmla="*/ 3985213 h 8346397"/>
              <a:gd name="connsiteX51" fmla="*/ 3346697 w 4196446"/>
              <a:gd name="connsiteY51" fmla="*/ 3961401 h 8346397"/>
              <a:gd name="connsiteX52" fmla="*/ 3291928 w 4196446"/>
              <a:gd name="connsiteY52" fmla="*/ 3959020 h 8346397"/>
              <a:gd name="connsiteX53" fmla="*/ 3263352 w 4196446"/>
              <a:gd name="connsiteY53" fmla="*/ 3978070 h 8346397"/>
              <a:gd name="connsiteX54" fmla="*/ 3215727 w 4196446"/>
              <a:gd name="connsiteY54" fmla="*/ 3963782 h 8346397"/>
              <a:gd name="connsiteX55" fmla="*/ 3227633 w 4196446"/>
              <a:gd name="connsiteY55" fmla="*/ 3937588 h 8346397"/>
              <a:gd name="connsiteX56" fmla="*/ 3275259 w 4196446"/>
              <a:gd name="connsiteY56" fmla="*/ 3913776 h 8346397"/>
              <a:gd name="connsiteX57" fmla="*/ 3127621 w 4196446"/>
              <a:gd name="connsiteY57" fmla="*/ 3851863 h 8346397"/>
              <a:gd name="connsiteX58" fmla="*/ 2996652 w 4196446"/>
              <a:gd name="connsiteY58" fmla="*/ 3739945 h 8346397"/>
              <a:gd name="connsiteX59" fmla="*/ 2591839 w 4196446"/>
              <a:gd name="connsiteY59" fmla="*/ 3354183 h 8346397"/>
              <a:gd name="connsiteX60" fmla="*/ 2468015 w 4196446"/>
              <a:gd name="connsiteY60" fmla="*/ 3049382 h 8346397"/>
              <a:gd name="connsiteX61" fmla="*/ 2432296 w 4196446"/>
              <a:gd name="connsiteY61" fmla="*/ 2961276 h 8346397"/>
              <a:gd name="connsiteX62" fmla="*/ 2387052 w 4196446"/>
              <a:gd name="connsiteY62" fmla="*/ 2954132 h 8346397"/>
              <a:gd name="connsiteX63" fmla="*/ 2365621 w 4196446"/>
              <a:gd name="connsiteY63" fmla="*/ 2958895 h 8346397"/>
              <a:gd name="connsiteX64" fmla="*/ 2315615 w 4196446"/>
              <a:gd name="connsiteY64" fmla="*/ 2896982 h 8346397"/>
              <a:gd name="connsiteX65" fmla="*/ 2234652 w 4196446"/>
              <a:gd name="connsiteY65" fmla="*/ 2880313 h 8346397"/>
              <a:gd name="connsiteX66" fmla="*/ 2182265 w 4196446"/>
              <a:gd name="connsiteY66" fmla="*/ 2811257 h 8346397"/>
              <a:gd name="connsiteX67" fmla="*/ 2115590 w 4196446"/>
              <a:gd name="connsiteY67" fmla="*/ 2727913 h 8346397"/>
              <a:gd name="connsiteX68" fmla="*/ 2091777 w 4196446"/>
              <a:gd name="connsiteY68" fmla="*/ 2670763 h 8346397"/>
              <a:gd name="connsiteX69" fmla="*/ 2006845 w 4196446"/>
              <a:gd name="connsiteY69" fmla="*/ 2527095 h 8346397"/>
              <a:gd name="connsiteX70" fmla="*/ 1953665 w 4196446"/>
              <a:gd name="connsiteY70" fmla="*/ 2451688 h 8346397"/>
              <a:gd name="connsiteX71" fmla="*/ 2006052 w 4196446"/>
              <a:gd name="connsiteY71" fmla="*/ 2337388 h 8346397"/>
              <a:gd name="connsiteX72" fmla="*/ 2072727 w 4196446"/>
              <a:gd name="connsiteY72" fmla="*/ 2256426 h 8346397"/>
              <a:gd name="connsiteX73" fmla="*/ 2056058 w 4196446"/>
              <a:gd name="connsiteY73" fmla="*/ 2223088 h 8346397"/>
              <a:gd name="connsiteX74" fmla="*/ 2067965 w 4196446"/>
              <a:gd name="connsiteY74" fmla="*/ 2130220 h 8346397"/>
              <a:gd name="connsiteX75" fmla="*/ 2137021 w 4196446"/>
              <a:gd name="connsiteY75" fmla="*/ 1992107 h 8346397"/>
              <a:gd name="connsiteX76" fmla="*/ 2165596 w 4196446"/>
              <a:gd name="connsiteY76" fmla="*/ 1944482 h 8346397"/>
              <a:gd name="connsiteX77" fmla="*/ 2203696 w 4196446"/>
              <a:gd name="connsiteY77" fmla="*/ 1937338 h 8346397"/>
              <a:gd name="connsiteX78" fmla="*/ 2198933 w 4196446"/>
              <a:gd name="connsiteY78" fmla="*/ 1906382 h 8346397"/>
              <a:gd name="connsiteX79" fmla="*/ 2406102 w 4196446"/>
              <a:gd name="connsiteY79" fmla="*/ 1782557 h 8346397"/>
              <a:gd name="connsiteX80" fmla="*/ 2494208 w 4196446"/>
              <a:gd name="connsiteY80" fmla="*/ 1715882 h 8346397"/>
              <a:gd name="connsiteX81" fmla="*/ 2513258 w 4196446"/>
              <a:gd name="connsiteY81" fmla="*/ 1630157 h 8346397"/>
              <a:gd name="connsiteX82" fmla="*/ 2522784 w 4196446"/>
              <a:gd name="connsiteY82" fmla="*/ 1584913 h 8346397"/>
              <a:gd name="connsiteX83" fmla="*/ 2577552 w 4196446"/>
              <a:gd name="connsiteY83" fmla="*/ 1527763 h 8346397"/>
              <a:gd name="connsiteX84" fmla="*/ 2606127 w 4196446"/>
              <a:gd name="connsiteY84" fmla="*/ 1499188 h 8346397"/>
              <a:gd name="connsiteX85" fmla="*/ 2634702 w 4196446"/>
              <a:gd name="connsiteY85" fmla="*/ 1492045 h 8346397"/>
              <a:gd name="connsiteX86" fmla="*/ 2672802 w 4196446"/>
              <a:gd name="connsiteY86" fmla="*/ 1368220 h 8346397"/>
              <a:gd name="connsiteX87" fmla="*/ 2806153 w 4196446"/>
              <a:gd name="connsiteY87" fmla="*/ 1334883 h 8346397"/>
              <a:gd name="connsiteX88" fmla="*/ 2944265 w 4196446"/>
              <a:gd name="connsiteY88" fmla="*/ 1325357 h 8346397"/>
              <a:gd name="connsiteX89" fmla="*/ 2968077 w 4196446"/>
              <a:gd name="connsiteY89" fmla="*/ 1206295 h 8346397"/>
              <a:gd name="connsiteX90" fmla="*/ 3049040 w 4196446"/>
              <a:gd name="connsiteY90" fmla="*/ 1169783 h 8346397"/>
              <a:gd name="connsiteX91" fmla="*/ 3153814 w 4196446"/>
              <a:gd name="connsiteY91" fmla="*/ 1125332 h 8346397"/>
              <a:gd name="connsiteX92" fmla="*/ 3225252 w 4196446"/>
              <a:gd name="connsiteY92" fmla="*/ 1049132 h 8346397"/>
              <a:gd name="connsiteX93" fmla="*/ 3310977 w 4196446"/>
              <a:gd name="connsiteY93" fmla="*/ 996745 h 8346397"/>
              <a:gd name="connsiteX94" fmla="*/ 3056977 w 4196446"/>
              <a:gd name="connsiteY94" fmla="*/ 982457 h 8346397"/>
              <a:gd name="connsiteX95" fmla="*/ 2958552 w 4196446"/>
              <a:gd name="connsiteY95" fmla="*/ 976107 h 8346397"/>
              <a:gd name="connsiteX96" fmla="*/ 2926802 w 4196446"/>
              <a:gd name="connsiteY96" fmla="*/ 906257 h 8346397"/>
              <a:gd name="connsiteX97" fmla="*/ 2866477 w 4196446"/>
              <a:gd name="connsiteY97" fmla="*/ 893559 h 8346397"/>
              <a:gd name="connsiteX98" fmla="*/ 2799802 w 4196446"/>
              <a:gd name="connsiteY98" fmla="*/ 874507 h 8346397"/>
              <a:gd name="connsiteX99" fmla="*/ 2761702 w 4196446"/>
              <a:gd name="connsiteY99" fmla="*/ 807832 h 8346397"/>
              <a:gd name="connsiteX100" fmla="*/ 2609302 w 4196446"/>
              <a:gd name="connsiteY100" fmla="*/ 760207 h 8346397"/>
              <a:gd name="connsiteX101" fmla="*/ 2580727 w 4196446"/>
              <a:gd name="connsiteY101" fmla="*/ 604632 h 8346397"/>
              <a:gd name="connsiteX102" fmla="*/ 2526752 w 4196446"/>
              <a:gd name="connsiteY102" fmla="*/ 531609 h 8346397"/>
              <a:gd name="connsiteX103" fmla="*/ 2596602 w 4196446"/>
              <a:gd name="connsiteY103" fmla="*/ 407782 h 8346397"/>
              <a:gd name="connsiteX104" fmla="*/ 2629939 w 4196446"/>
              <a:gd name="connsiteY104" fmla="*/ 310947 h 8346397"/>
              <a:gd name="connsiteX105" fmla="*/ 2517227 w 4196446"/>
              <a:gd name="connsiteY105" fmla="*/ 239507 h 8346397"/>
              <a:gd name="connsiteX106" fmla="*/ 2402927 w 4196446"/>
              <a:gd name="connsiteY106" fmla="*/ 271257 h 8346397"/>
              <a:gd name="connsiteX107" fmla="*/ 2275927 w 4196446"/>
              <a:gd name="connsiteY107" fmla="*/ 198232 h 8346397"/>
              <a:gd name="connsiteX108" fmla="*/ 2133052 w 4196446"/>
              <a:gd name="connsiteY108" fmla="*/ 233157 h 8346397"/>
              <a:gd name="connsiteX109" fmla="*/ 1913977 w 4196446"/>
              <a:gd name="connsiteY109" fmla="*/ 36309 h 8346397"/>
              <a:gd name="connsiteX110" fmla="*/ 1777452 w 4196446"/>
              <a:gd name="connsiteY110" fmla="*/ 13289 h 8346397"/>
              <a:gd name="connsiteX111" fmla="*/ 1703633 w 4196446"/>
              <a:gd name="connsiteY111" fmla="*/ 41864 h 8346397"/>
              <a:gd name="connsiteX112" fmla="*/ 1615527 w 4196446"/>
              <a:gd name="connsiteY112" fmla="*/ 75203 h 8346397"/>
              <a:gd name="connsiteX113" fmla="*/ 1515515 w 4196446"/>
              <a:gd name="connsiteY113" fmla="*/ 129971 h 8346397"/>
              <a:gd name="connsiteX114" fmla="*/ 1525040 w 4196446"/>
              <a:gd name="connsiteY114" fmla="*/ 194264 h 8346397"/>
              <a:gd name="connsiteX115" fmla="*/ 1505990 w 4196446"/>
              <a:gd name="connsiteY115" fmla="*/ 251415 h 8346397"/>
              <a:gd name="connsiteX116" fmla="*/ 1413121 w 4196446"/>
              <a:gd name="connsiteY116" fmla="*/ 270464 h 8346397"/>
              <a:gd name="connsiteX117" fmla="*/ 1339302 w 4196446"/>
              <a:gd name="connsiteY117" fmla="*/ 306184 h 8346397"/>
              <a:gd name="connsiteX118" fmla="*/ 1260721 w 4196446"/>
              <a:gd name="connsiteY118" fmla="*/ 346665 h 8346397"/>
              <a:gd name="connsiteX119" fmla="*/ 1191665 w 4196446"/>
              <a:gd name="connsiteY119" fmla="*/ 272847 h 8346397"/>
              <a:gd name="connsiteX120" fmla="*/ 1082127 w 4196446"/>
              <a:gd name="connsiteY120" fmla="*/ 353809 h 8346397"/>
              <a:gd name="connsiteX121" fmla="*/ 1020215 w 4196446"/>
              <a:gd name="connsiteY121" fmla="*/ 420484 h 8346397"/>
              <a:gd name="connsiteX122" fmla="*/ 858290 w 4196446"/>
              <a:gd name="connsiteY122" fmla="*/ 301422 h 8346397"/>
              <a:gd name="connsiteX123" fmla="*/ 796377 w 4196446"/>
              <a:gd name="connsiteY123" fmla="*/ 406196 h 8346397"/>
              <a:gd name="connsiteX124" fmla="*/ 755896 w 4196446"/>
              <a:gd name="connsiteY124" fmla="*/ 341903 h 8346397"/>
              <a:gd name="connsiteX125" fmla="*/ 689221 w 4196446"/>
              <a:gd name="connsiteY125" fmla="*/ 270465 h 8346397"/>
              <a:gd name="connsiteX126" fmla="*/ 667790 w 4196446"/>
              <a:gd name="connsiteY126" fmla="*/ 313328 h 8346397"/>
              <a:gd name="connsiteX127" fmla="*/ 620165 w 4196446"/>
              <a:gd name="connsiteY127" fmla="*/ 382384 h 8346397"/>
              <a:gd name="connsiteX128" fmla="*/ 589208 w 4196446"/>
              <a:gd name="connsiteY128" fmla="*/ 396672 h 8346397"/>
              <a:gd name="connsiteX129" fmla="*/ 498721 w 4196446"/>
              <a:gd name="connsiteY129" fmla="*/ 482397 h 8346397"/>
              <a:gd name="connsiteX130" fmla="*/ 396327 w 4196446"/>
              <a:gd name="connsiteY130" fmla="*/ 380003 h 8346397"/>
              <a:gd name="connsiteX131" fmla="*/ 243927 w 4196446"/>
              <a:gd name="connsiteY131" fmla="*/ 294278 h 8346397"/>
              <a:gd name="connsiteX132" fmla="*/ 174871 w 4196446"/>
              <a:gd name="connsiteY132" fmla="*/ 327615 h 8346397"/>
              <a:gd name="connsiteX133" fmla="*/ 127246 w 4196446"/>
              <a:gd name="connsiteY133" fmla="*/ 410959 h 8346397"/>
              <a:gd name="connsiteX134" fmla="*/ 43902 w 4196446"/>
              <a:gd name="connsiteY134" fmla="*/ 472872 h 8346397"/>
              <a:gd name="connsiteX135" fmla="*/ 8183 w 4196446"/>
              <a:gd name="connsiteY135" fmla="*/ 484778 h 8346397"/>
              <a:gd name="connsiteX136" fmla="*/ 198683 w 4196446"/>
              <a:gd name="connsiteY136" fmla="*/ 689565 h 8346397"/>
              <a:gd name="connsiteX137" fmla="*/ 265359 w 4196446"/>
              <a:gd name="connsiteY137" fmla="*/ 706234 h 8346397"/>
              <a:gd name="connsiteX138" fmla="*/ 298697 w 4196446"/>
              <a:gd name="connsiteY138" fmla="*/ 730047 h 8346397"/>
              <a:gd name="connsiteX139" fmla="*/ 296315 w 4196446"/>
              <a:gd name="connsiteY139" fmla="*/ 901496 h 8346397"/>
              <a:gd name="connsiteX140" fmla="*/ 362990 w 4196446"/>
              <a:gd name="connsiteY140" fmla="*/ 906259 h 8346397"/>
              <a:gd name="connsiteX141" fmla="*/ 401090 w 4196446"/>
              <a:gd name="connsiteY141" fmla="*/ 856253 h 8346397"/>
              <a:gd name="connsiteX142" fmla="*/ 482052 w 4196446"/>
              <a:gd name="connsiteY142" fmla="*/ 894353 h 8346397"/>
              <a:gd name="connsiteX143" fmla="*/ 420140 w 4196446"/>
              <a:gd name="connsiteY143" fmla="*/ 1039609 h 8346397"/>
              <a:gd name="connsiteX144" fmla="*/ 434427 w 4196446"/>
              <a:gd name="connsiteY144" fmla="*/ 1087234 h 8346397"/>
              <a:gd name="connsiteX145" fmla="*/ 379658 w 4196446"/>
              <a:gd name="connsiteY145" fmla="*/ 1139622 h 8346397"/>
              <a:gd name="connsiteX146" fmla="*/ 415377 w 4196446"/>
              <a:gd name="connsiteY146" fmla="*/ 1168196 h 8346397"/>
              <a:gd name="connsiteX147" fmla="*/ 486815 w 4196446"/>
              <a:gd name="connsiteY147" fmla="*/ 1256303 h 8346397"/>
              <a:gd name="connsiteX148" fmla="*/ 527296 w 4196446"/>
              <a:gd name="connsiteY148" fmla="*/ 1344409 h 8346397"/>
              <a:gd name="connsiteX149" fmla="*/ 636833 w 4196446"/>
              <a:gd name="connsiteY149" fmla="*/ 1396797 h 8346397"/>
              <a:gd name="connsiteX150" fmla="*/ 746371 w 4196446"/>
              <a:gd name="connsiteY150" fmla="*/ 1420609 h 8346397"/>
              <a:gd name="connsiteX151" fmla="*/ 829715 w 4196446"/>
              <a:gd name="connsiteY151" fmla="*/ 1468234 h 8346397"/>
              <a:gd name="connsiteX152" fmla="*/ 913058 w 4196446"/>
              <a:gd name="connsiteY152" fmla="*/ 1442040 h 8346397"/>
              <a:gd name="connsiteX153" fmla="*/ 994021 w 4196446"/>
              <a:gd name="connsiteY153" fmla="*/ 1368222 h 8346397"/>
              <a:gd name="connsiteX154" fmla="*/ 1103558 w 4196446"/>
              <a:gd name="connsiteY154" fmla="*/ 1351553 h 8346397"/>
              <a:gd name="connsiteX155" fmla="*/ 1170233 w 4196446"/>
              <a:gd name="connsiteY155" fmla="*/ 1356315 h 8346397"/>
              <a:gd name="connsiteX156" fmla="*/ 1329777 w 4196446"/>
              <a:gd name="connsiteY156" fmla="*/ 1465853 h 8346397"/>
              <a:gd name="connsiteX157" fmla="*/ 1389308 w 4196446"/>
              <a:gd name="connsiteY157" fmla="*/ 1494428 h 8346397"/>
              <a:gd name="connsiteX158" fmla="*/ 1260721 w 4196446"/>
              <a:gd name="connsiteY158" fmla="*/ 1596822 h 8346397"/>
              <a:gd name="connsiteX159" fmla="*/ 1263102 w 4196446"/>
              <a:gd name="connsiteY159" fmla="*/ 1661115 h 8346397"/>
              <a:gd name="connsiteX160" fmla="*/ 1425027 w 4196446"/>
              <a:gd name="connsiteY160" fmla="*/ 1613490 h 8346397"/>
              <a:gd name="connsiteX161" fmla="*/ 1386927 w 4196446"/>
              <a:gd name="connsiteY161" fmla="*/ 1677784 h 8346397"/>
              <a:gd name="connsiteX162" fmla="*/ 1405977 w 4196446"/>
              <a:gd name="connsiteY162" fmla="*/ 1751603 h 8346397"/>
              <a:gd name="connsiteX163" fmla="*/ 1517896 w 4196446"/>
              <a:gd name="connsiteY163" fmla="*/ 1787322 h 8346397"/>
              <a:gd name="connsiteX164" fmla="*/ 1591715 w 4196446"/>
              <a:gd name="connsiteY164" fmla="*/ 1803990 h 8346397"/>
              <a:gd name="connsiteX165" fmla="*/ 1501227 w 4196446"/>
              <a:gd name="connsiteY165" fmla="*/ 1934959 h 8346397"/>
              <a:gd name="connsiteX166" fmla="*/ 1494083 w 4196446"/>
              <a:gd name="connsiteY166" fmla="*/ 1984965 h 8346397"/>
              <a:gd name="connsiteX167" fmla="*/ 1422646 w 4196446"/>
              <a:gd name="connsiteY167" fmla="*/ 2020684 h 8346397"/>
              <a:gd name="connsiteX168" fmla="*/ 1391690 w 4196446"/>
              <a:gd name="connsiteY168" fmla="*/ 2082597 h 8346397"/>
              <a:gd name="connsiteX169" fmla="*/ 1260721 w 4196446"/>
              <a:gd name="connsiteY169" fmla="*/ 2056403 h 8346397"/>
              <a:gd name="connsiteX170" fmla="*/ 1139277 w 4196446"/>
              <a:gd name="connsiteY170" fmla="*/ 2056402 h 8346397"/>
              <a:gd name="connsiteX171" fmla="*/ 1072602 w 4196446"/>
              <a:gd name="connsiteY171" fmla="*/ 2084978 h 8346397"/>
              <a:gd name="connsiteX172" fmla="*/ 1065458 w 4196446"/>
              <a:gd name="connsiteY172" fmla="*/ 2184990 h 8346397"/>
              <a:gd name="connsiteX173" fmla="*/ 977352 w 4196446"/>
              <a:gd name="connsiteY173" fmla="*/ 2273097 h 8346397"/>
              <a:gd name="connsiteX174" fmla="*/ 1120227 w 4196446"/>
              <a:gd name="connsiteY174" fmla="*/ 2335009 h 8346397"/>
              <a:gd name="connsiteX175" fmla="*/ 1170234 w 4196446"/>
              <a:gd name="connsiteY175" fmla="*/ 2370727 h 8346397"/>
              <a:gd name="connsiteX176" fmla="*/ 1222621 w 4196446"/>
              <a:gd name="connsiteY176" fmla="*/ 2387397 h 8346397"/>
              <a:gd name="connsiteX177" fmla="*/ 1272627 w 4196446"/>
              <a:gd name="connsiteY177" fmla="*/ 2437403 h 8346397"/>
              <a:gd name="connsiteX178" fmla="*/ 1329777 w 4196446"/>
              <a:gd name="connsiteY178" fmla="*/ 2458834 h 8346397"/>
              <a:gd name="connsiteX179" fmla="*/ 1422646 w 4196446"/>
              <a:gd name="connsiteY179" fmla="*/ 2535034 h 8346397"/>
              <a:gd name="connsiteX180" fmla="*/ 1508371 w 4196446"/>
              <a:gd name="connsiteY180" fmla="*/ 2568373 h 8346397"/>
              <a:gd name="connsiteX181" fmla="*/ 1641721 w 4196446"/>
              <a:gd name="connsiteY181" fmla="*/ 2716009 h 8346397"/>
              <a:gd name="connsiteX182" fmla="*/ 1725065 w 4196446"/>
              <a:gd name="connsiteY182" fmla="*/ 2870790 h 8346397"/>
              <a:gd name="connsiteX183" fmla="*/ 1850477 w 4196446"/>
              <a:gd name="connsiteY183" fmla="*/ 2931907 h 8346397"/>
              <a:gd name="connsiteX184" fmla="*/ 1896514 w 4196446"/>
              <a:gd name="connsiteY184" fmla="*/ 2977947 h 8346397"/>
              <a:gd name="connsiteX185" fmla="*/ 1927471 w 4196446"/>
              <a:gd name="connsiteY185" fmla="*/ 3082722 h 8346397"/>
              <a:gd name="connsiteX186" fmla="*/ 1989383 w 4196446"/>
              <a:gd name="connsiteY186" fmla="*/ 3185115 h 8346397"/>
              <a:gd name="connsiteX187" fmla="*/ 2051296 w 4196446"/>
              <a:gd name="connsiteY187" fmla="*/ 3223215 h 8346397"/>
              <a:gd name="connsiteX188" fmla="*/ 2182265 w 4196446"/>
              <a:gd name="connsiteY188" fmla="*/ 3370853 h 8346397"/>
              <a:gd name="connsiteX189" fmla="*/ 2325139 w 4196446"/>
              <a:gd name="connsiteY189" fmla="*/ 3447053 h 8346397"/>
              <a:gd name="connsiteX190" fmla="*/ 2384671 w 4196446"/>
              <a:gd name="connsiteY190" fmla="*/ 3532778 h 8346397"/>
              <a:gd name="connsiteX191" fmla="*/ 2432296 w 4196446"/>
              <a:gd name="connsiteY191" fmla="*/ 3599453 h 8346397"/>
              <a:gd name="connsiteX192" fmla="*/ 2479921 w 4196446"/>
              <a:gd name="connsiteY192" fmla="*/ 3589929 h 8346397"/>
              <a:gd name="connsiteX193" fmla="*/ 2484683 w 4196446"/>
              <a:gd name="connsiteY193" fmla="*/ 3742328 h 8346397"/>
              <a:gd name="connsiteX194" fmla="*/ 2537071 w 4196446"/>
              <a:gd name="connsiteY194" fmla="*/ 3835197 h 8346397"/>
              <a:gd name="connsiteX195" fmla="*/ 2529927 w 4196446"/>
              <a:gd name="connsiteY195" fmla="*/ 3873297 h 8346397"/>
              <a:gd name="connsiteX196" fmla="*/ 2598983 w 4196446"/>
              <a:gd name="connsiteY196" fmla="*/ 3909015 h 8346397"/>
              <a:gd name="connsiteX197" fmla="*/ 2656133 w 4196446"/>
              <a:gd name="connsiteY197" fmla="*/ 3854247 h 8346397"/>
              <a:gd name="connsiteX198" fmla="*/ 2689471 w 4196446"/>
              <a:gd name="connsiteY198" fmla="*/ 3937590 h 8346397"/>
              <a:gd name="connsiteX199" fmla="*/ 2734715 w 4196446"/>
              <a:gd name="connsiteY199" fmla="*/ 3982834 h 8346397"/>
              <a:gd name="connsiteX200" fmla="*/ 2808533 w 4196446"/>
              <a:gd name="connsiteY200" fmla="*/ 4006647 h 8346397"/>
              <a:gd name="connsiteX201" fmla="*/ 2860921 w 4196446"/>
              <a:gd name="connsiteY201" fmla="*/ 4075703 h 8346397"/>
              <a:gd name="connsiteX202" fmla="*/ 2946646 w 4196446"/>
              <a:gd name="connsiteY202" fmla="*/ 4130472 h 8346397"/>
              <a:gd name="connsiteX203" fmla="*/ 2999033 w 4196446"/>
              <a:gd name="connsiteY203" fmla="*/ 4163809 h 8346397"/>
              <a:gd name="connsiteX204" fmla="*/ 2870446 w 4196446"/>
              <a:gd name="connsiteY204" fmla="*/ 4256678 h 8346397"/>
              <a:gd name="connsiteX205" fmla="*/ 2868064 w 4196446"/>
              <a:gd name="connsiteY205" fmla="*/ 4311446 h 8346397"/>
              <a:gd name="connsiteX206" fmla="*/ 2970458 w 4196446"/>
              <a:gd name="connsiteY206" fmla="*/ 4428128 h 8346397"/>
              <a:gd name="connsiteX207" fmla="*/ 3065708 w 4196446"/>
              <a:gd name="connsiteY207" fmla="*/ 4490040 h 8346397"/>
              <a:gd name="connsiteX208" fmla="*/ 3096665 w 4196446"/>
              <a:gd name="connsiteY208" fmla="*/ 4528140 h 8346397"/>
              <a:gd name="connsiteX209" fmla="*/ 3082377 w 4196446"/>
              <a:gd name="connsiteY209" fmla="*/ 4609103 h 8346397"/>
              <a:gd name="connsiteX210" fmla="*/ 3077615 w 4196446"/>
              <a:gd name="connsiteY210" fmla="*/ 4692447 h 8346397"/>
              <a:gd name="connsiteX211" fmla="*/ 3034752 w 4196446"/>
              <a:gd name="connsiteY211" fmla="*/ 4701972 h 8346397"/>
              <a:gd name="connsiteX212" fmla="*/ 3008558 w 4196446"/>
              <a:gd name="connsiteY212" fmla="*/ 4718640 h 8346397"/>
              <a:gd name="connsiteX213" fmla="*/ 3053802 w 4196446"/>
              <a:gd name="connsiteY213" fmla="*/ 4795632 h 8346397"/>
              <a:gd name="connsiteX214" fmla="*/ 3037133 w 4196446"/>
              <a:gd name="connsiteY214" fmla="*/ 4868659 h 8346397"/>
              <a:gd name="connsiteX215" fmla="*/ 3020465 w 4196446"/>
              <a:gd name="connsiteY215" fmla="*/ 5004390 h 8346397"/>
              <a:gd name="connsiteX216" fmla="*/ 2982365 w 4196446"/>
              <a:gd name="connsiteY216" fmla="*/ 5044872 h 8346397"/>
              <a:gd name="connsiteX217" fmla="*/ 2965696 w 4196446"/>
              <a:gd name="connsiteY217" fmla="*/ 5166315 h 8346397"/>
              <a:gd name="connsiteX218" fmla="*/ 2937121 w 4196446"/>
              <a:gd name="connsiteY218" fmla="*/ 5285378 h 8346397"/>
              <a:gd name="connsiteX219" fmla="*/ 2989508 w 4196446"/>
              <a:gd name="connsiteY219" fmla="*/ 5302047 h 8346397"/>
              <a:gd name="connsiteX220" fmla="*/ 2987127 w 4196446"/>
              <a:gd name="connsiteY220" fmla="*/ 5347290 h 8346397"/>
              <a:gd name="connsiteX221" fmla="*/ 2984746 w 4196446"/>
              <a:gd name="connsiteY221" fmla="*/ 5402059 h 8346397"/>
              <a:gd name="connsiteX222" fmla="*/ 3041896 w 4196446"/>
              <a:gd name="connsiteY222" fmla="*/ 5471115 h 8346397"/>
              <a:gd name="connsiteX223" fmla="*/ 3089521 w 4196446"/>
              <a:gd name="connsiteY223" fmla="*/ 5597322 h 8346397"/>
              <a:gd name="connsiteX224" fmla="*/ 2996652 w 4196446"/>
              <a:gd name="connsiteY224" fmla="*/ 5887834 h 8346397"/>
              <a:gd name="connsiteX225" fmla="*/ 3018083 w 4196446"/>
              <a:gd name="connsiteY225" fmla="*/ 5942603 h 8346397"/>
              <a:gd name="connsiteX226" fmla="*/ 3044277 w 4196446"/>
              <a:gd name="connsiteY226" fmla="*/ 5994990 h 8346397"/>
              <a:gd name="connsiteX227" fmla="*/ 3049040 w 4196446"/>
              <a:gd name="connsiteY227" fmla="*/ 6099765 h 8346397"/>
              <a:gd name="connsiteX228" fmla="*/ 3028402 w 4196446"/>
              <a:gd name="connsiteY228" fmla="*/ 6195807 h 8346397"/>
              <a:gd name="connsiteX229" fmla="*/ 2956170 w 4196446"/>
              <a:gd name="connsiteY229" fmla="*/ 6259310 h 8346397"/>
              <a:gd name="connsiteX230" fmla="*/ 2920452 w 4196446"/>
              <a:gd name="connsiteY230" fmla="*/ 6240259 h 8346397"/>
              <a:gd name="connsiteX231" fmla="*/ 2849015 w 4196446"/>
              <a:gd name="connsiteY231" fmla="*/ 6252165 h 8346397"/>
              <a:gd name="connsiteX232" fmla="*/ 2713283 w 4196446"/>
              <a:gd name="connsiteY232" fmla="*/ 6364084 h 8346397"/>
              <a:gd name="connsiteX233" fmla="*/ 2606127 w 4196446"/>
              <a:gd name="connsiteY233" fmla="*/ 6349797 h 8346397"/>
              <a:gd name="connsiteX234" fmla="*/ 2575171 w 4196446"/>
              <a:gd name="connsiteY234" fmla="*/ 6378372 h 8346397"/>
              <a:gd name="connsiteX235" fmla="*/ 2508495 w 4196446"/>
              <a:gd name="connsiteY235" fmla="*/ 6423614 h 8346397"/>
              <a:gd name="connsiteX236" fmla="*/ 2391815 w 4196446"/>
              <a:gd name="connsiteY236" fmla="*/ 6411709 h 8346397"/>
              <a:gd name="connsiteX237" fmla="*/ 2368002 w 4196446"/>
              <a:gd name="connsiteY237" fmla="*/ 6528390 h 8346397"/>
              <a:gd name="connsiteX238" fmla="*/ 2363240 w 4196446"/>
              <a:gd name="connsiteY238" fmla="*/ 6564109 h 8346397"/>
              <a:gd name="connsiteX239" fmla="*/ 2339428 w 4196446"/>
              <a:gd name="connsiteY239" fmla="*/ 6583159 h 8346397"/>
              <a:gd name="connsiteX240" fmla="*/ 2141783 w 4196446"/>
              <a:gd name="connsiteY240" fmla="*/ 6535534 h 8346397"/>
              <a:gd name="connsiteX241" fmla="*/ 2103683 w 4196446"/>
              <a:gd name="connsiteY241" fmla="*/ 6587922 h 8346397"/>
              <a:gd name="connsiteX242" fmla="*/ 2072727 w 4196446"/>
              <a:gd name="connsiteY242" fmla="*/ 6683172 h 8346397"/>
              <a:gd name="connsiteX243" fmla="*/ 2039389 w 4196446"/>
              <a:gd name="connsiteY243" fmla="*/ 6747465 h 8346397"/>
              <a:gd name="connsiteX244" fmla="*/ 2051296 w 4196446"/>
              <a:gd name="connsiteY244" fmla="*/ 6809378 h 8346397"/>
              <a:gd name="connsiteX245" fmla="*/ 2184646 w 4196446"/>
              <a:gd name="connsiteY245" fmla="*/ 6921297 h 8346397"/>
              <a:gd name="connsiteX246" fmla="*/ 2253702 w 4196446"/>
              <a:gd name="connsiteY246" fmla="*/ 6954634 h 8346397"/>
              <a:gd name="connsiteX247" fmla="*/ 2237033 w 4196446"/>
              <a:gd name="connsiteY247" fmla="*/ 6978447 h 8346397"/>
              <a:gd name="connsiteX248" fmla="*/ 2201315 w 4196446"/>
              <a:gd name="connsiteY248" fmla="*/ 6997497 h 8346397"/>
              <a:gd name="connsiteX249" fmla="*/ 2234652 w 4196446"/>
              <a:gd name="connsiteY249" fmla="*/ 7073697 h 8346397"/>
              <a:gd name="connsiteX250" fmla="*/ 2203696 w 4196446"/>
              <a:gd name="connsiteY250" fmla="*/ 7095128 h 8346397"/>
              <a:gd name="connsiteX251" fmla="*/ 2098921 w 4196446"/>
              <a:gd name="connsiteY251" fmla="*/ 7033215 h 8346397"/>
              <a:gd name="connsiteX252" fmla="*/ 2056058 w 4196446"/>
              <a:gd name="connsiteY252" fmla="*/ 7059409 h 8346397"/>
              <a:gd name="connsiteX253" fmla="*/ 1996527 w 4196446"/>
              <a:gd name="connsiteY253" fmla="*/ 6957015 h 8346397"/>
              <a:gd name="connsiteX254" fmla="*/ 1879846 w 4196446"/>
              <a:gd name="connsiteY254" fmla="*/ 6983209 h 8346397"/>
              <a:gd name="connsiteX255" fmla="*/ 1815552 w 4196446"/>
              <a:gd name="connsiteY255" fmla="*/ 6987972 h 8346397"/>
              <a:gd name="connsiteX256" fmla="*/ 1765546 w 4196446"/>
              <a:gd name="connsiteY256" fmla="*/ 6983210 h 8346397"/>
              <a:gd name="connsiteX257" fmla="*/ 1708396 w 4196446"/>
              <a:gd name="connsiteY257" fmla="*/ 7028453 h 8346397"/>
              <a:gd name="connsiteX258" fmla="*/ 1529802 w 4196446"/>
              <a:gd name="connsiteY258" fmla="*/ 6987972 h 8346397"/>
              <a:gd name="connsiteX259" fmla="*/ 1553614 w 4196446"/>
              <a:gd name="connsiteY259" fmla="*/ 7114178 h 8346397"/>
              <a:gd name="connsiteX260" fmla="*/ 1477415 w 4196446"/>
              <a:gd name="connsiteY260" fmla="*/ 7159422 h 8346397"/>
              <a:gd name="connsiteX261" fmla="*/ 1415502 w 4196446"/>
              <a:gd name="connsiteY261" fmla="*/ 7226096 h 8346397"/>
              <a:gd name="connsiteX262" fmla="*/ 1265483 w 4196446"/>
              <a:gd name="connsiteY262" fmla="*/ 7218953 h 8346397"/>
              <a:gd name="connsiteX263" fmla="*/ 1213096 w 4196446"/>
              <a:gd name="connsiteY26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26007 h 8346397"/>
              <a:gd name="connsiteX5" fmla="*/ 4089647 w 4196446"/>
              <a:gd name="connsiteY5" fmla="*/ 6421232 h 8346397"/>
              <a:gd name="connsiteX6" fmla="*/ 4046784 w 4196446"/>
              <a:gd name="connsiteY6" fmla="*/ 6318838 h 8346397"/>
              <a:gd name="connsiteX7" fmla="*/ 4130128 w 4196446"/>
              <a:gd name="connsiteY7" fmla="*/ 6299788 h 8346397"/>
              <a:gd name="connsiteX8" fmla="*/ 4046784 w 4196446"/>
              <a:gd name="connsiteY8" fmla="*/ 6275976 h 8346397"/>
              <a:gd name="connsiteX9" fmla="*/ 4053928 w 4196446"/>
              <a:gd name="connsiteY9" fmla="*/ 6211682 h 8346397"/>
              <a:gd name="connsiteX10" fmla="*/ 4039640 w 4196446"/>
              <a:gd name="connsiteY10" fmla="*/ 6149770 h 8346397"/>
              <a:gd name="connsiteX11" fmla="*/ 4106315 w 4196446"/>
              <a:gd name="connsiteY11" fmla="*/ 6211682 h 8346397"/>
              <a:gd name="connsiteX12" fmla="*/ 4063453 w 4196446"/>
              <a:gd name="connsiteY12" fmla="*/ 6090238 h 8346397"/>
              <a:gd name="connsiteX13" fmla="*/ 4070597 w 4196446"/>
              <a:gd name="connsiteY13" fmla="*/ 6018801 h 8346397"/>
              <a:gd name="connsiteX14" fmla="*/ 4132509 w 4196446"/>
              <a:gd name="connsiteY14" fmla="*/ 5975938 h 8346397"/>
              <a:gd name="connsiteX15" fmla="*/ 4094409 w 4196446"/>
              <a:gd name="connsiteY15" fmla="*/ 6075951 h 8346397"/>
              <a:gd name="connsiteX16" fmla="*/ 4139653 w 4196446"/>
              <a:gd name="connsiteY16" fmla="*/ 6102145 h 8346397"/>
              <a:gd name="connsiteX17" fmla="*/ 4192041 w 4196446"/>
              <a:gd name="connsiteY17" fmla="*/ 6080713 h 8346397"/>
              <a:gd name="connsiteX18" fmla="*/ 4149178 w 4196446"/>
              <a:gd name="connsiteY18" fmla="*/ 5947363 h 8346397"/>
              <a:gd name="connsiteX19" fmla="*/ 4194421 w 4196446"/>
              <a:gd name="connsiteY19" fmla="*/ 5909263 h 8346397"/>
              <a:gd name="connsiteX20" fmla="*/ 4113459 w 4196446"/>
              <a:gd name="connsiteY20" fmla="*/ 5783057 h 8346397"/>
              <a:gd name="connsiteX21" fmla="*/ 4108696 w 4196446"/>
              <a:gd name="connsiteY21" fmla="*/ 5678282 h 8346397"/>
              <a:gd name="connsiteX22" fmla="*/ 4070597 w 4196446"/>
              <a:gd name="connsiteY22" fmla="*/ 5587795 h 8346397"/>
              <a:gd name="connsiteX23" fmla="*/ 4111077 w 4196446"/>
              <a:gd name="connsiteY23" fmla="*/ 5583032 h 8346397"/>
              <a:gd name="connsiteX24" fmla="*/ 4061071 w 4196446"/>
              <a:gd name="connsiteY24" fmla="*/ 5478257 h 8346397"/>
              <a:gd name="connsiteX25" fmla="*/ 4061071 w 4196446"/>
              <a:gd name="connsiteY25" fmla="*/ 5383007 h 8346397"/>
              <a:gd name="connsiteX26" fmla="*/ 4103934 w 4196446"/>
              <a:gd name="connsiteY26" fmla="*/ 5387770 h 8346397"/>
              <a:gd name="connsiteX27" fmla="*/ 4106315 w 4196446"/>
              <a:gd name="connsiteY27" fmla="*/ 5347288 h 8346397"/>
              <a:gd name="connsiteX28" fmla="*/ 4065833 w 4196446"/>
              <a:gd name="connsiteY28" fmla="*/ 5292520 h 8346397"/>
              <a:gd name="connsiteX29" fmla="*/ 4058690 w 4196446"/>
              <a:gd name="connsiteY29" fmla="*/ 5173457 h 8346397"/>
              <a:gd name="connsiteX30" fmla="*/ 3990428 w 4196446"/>
              <a:gd name="connsiteY30" fmla="*/ 5034550 h 8346397"/>
              <a:gd name="connsiteX31" fmla="*/ 3922959 w 4196446"/>
              <a:gd name="connsiteY31" fmla="*/ 4816270 h 8346397"/>
              <a:gd name="connsiteX32" fmla="*/ 3887241 w 4196446"/>
              <a:gd name="connsiteY32" fmla="*/ 4682920 h 8346397"/>
              <a:gd name="connsiteX33" fmla="*/ 3851522 w 4196446"/>
              <a:gd name="connsiteY33" fmla="*/ 4642438 h 8346397"/>
              <a:gd name="connsiteX34" fmla="*/ 3887241 w 4196446"/>
              <a:gd name="connsiteY34" fmla="*/ 4578145 h 8346397"/>
              <a:gd name="connsiteX35" fmla="*/ 3839615 w 4196446"/>
              <a:gd name="connsiteY35" fmla="*/ 4499563 h 8346397"/>
              <a:gd name="connsiteX36" fmla="*/ 3780084 w 4196446"/>
              <a:gd name="connsiteY36" fmla="*/ 4492420 h 8346397"/>
              <a:gd name="connsiteX37" fmla="*/ 3732459 w 4196446"/>
              <a:gd name="connsiteY37" fmla="*/ 4449557 h 8346397"/>
              <a:gd name="connsiteX38" fmla="*/ 3687216 w 4196446"/>
              <a:gd name="connsiteY38" fmla="*/ 4466226 h 8346397"/>
              <a:gd name="connsiteX39" fmla="*/ 3668166 w 4196446"/>
              <a:gd name="connsiteY39" fmla="*/ 4368595 h 8346397"/>
              <a:gd name="connsiteX40" fmla="*/ 3501478 w 4196446"/>
              <a:gd name="connsiteY40" fmla="*/ 4166188 h 8346397"/>
              <a:gd name="connsiteX41" fmla="*/ 3496716 w 4196446"/>
              <a:gd name="connsiteY41" fmla="*/ 4139995 h 8346397"/>
              <a:gd name="connsiteX42" fmla="*/ 3494334 w 4196446"/>
              <a:gd name="connsiteY42" fmla="*/ 4113801 h 8346397"/>
              <a:gd name="connsiteX43" fmla="*/ 3544341 w 4196446"/>
              <a:gd name="connsiteY43" fmla="*/ 4101895 h 8346397"/>
              <a:gd name="connsiteX44" fmla="*/ 3553866 w 4196446"/>
              <a:gd name="connsiteY44" fmla="*/ 4075701 h 8346397"/>
              <a:gd name="connsiteX45" fmla="*/ 3515766 w 4196446"/>
              <a:gd name="connsiteY45" fmla="*/ 4056651 h 8346397"/>
              <a:gd name="connsiteX46" fmla="*/ 3465759 w 4196446"/>
              <a:gd name="connsiteY46" fmla="*/ 4049507 h 8346397"/>
              <a:gd name="connsiteX47" fmla="*/ 3432422 w 4196446"/>
              <a:gd name="connsiteY47" fmla="*/ 4109038 h 8346397"/>
              <a:gd name="connsiteX48" fmla="*/ 3413372 w 4196446"/>
              <a:gd name="connsiteY48" fmla="*/ 4082845 h 8346397"/>
              <a:gd name="connsiteX49" fmla="*/ 3415752 w 4196446"/>
              <a:gd name="connsiteY49" fmla="*/ 4042363 h 8346397"/>
              <a:gd name="connsiteX50" fmla="*/ 3349078 w 4196446"/>
              <a:gd name="connsiteY50" fmla="*/ 4018551 h 8346397"/>
              <a:gd name="connsiteX51" fmla="*/ 3382416 w 4196446"/>
              <a:gd name="connsiteY51" fmla="*/ 3985213 h 8346397"/>
              <a:gd name="connsiteX52" fmla="*/ 3346697 w 4196446"/>
              <a:gd name="connsiteY52" fmla="*/ 3961401 h 8346397"/>
              <a:gd name="connsiteX53" fmla="*/ 3291928 w 4196446"/>
              <a:gd name="connsiteY53" fmla="*/ 3959020 h 8346397"/>
              <a:gd name="connsiteX54" fmla="*/ 3263352 w 4196446"/>
              <a:gd name="connsiteY54" fmla="*/ 3978070 h 8346397"/>
              <a:gd name="connsiteX55" fmla="*/ 3215727 w 4196446"/>
              <a:gd name="connsiteY55" fmla="*/ 3963782 h 8346397"/>
              <a:gd name="connsiteX56" fmla="*/ 3227633 w 4196446"/>
              <a:gd name="connsiteY56" fmla="*/ 3937588 h 8346397"/>
              <a:gd name="connsiteX57" fmla="*/ 3275259 w 4196446"/>
              <a:gd name="connsiteY57" fmla="*/ 3913776 h 8346397"/>
              <a:gd name="connsiteX58" fmla="*/ 3127621 w 4196446"/>
              <a:gd name="connsiteY58" fmla="*/ 3851863 h 8346397"/>
              <a:gd name="connsiteX59" fmla="*/ 2996652 w 4196446"/>
              <a:gd name="connsiteY59" fmla="*/ 3739945 h 8346397"/>
              <a:gd name="connsiteX60" fmla="*/ 2591839 w 4196446"/>
              <a:gd name="connsiteY60" fmla="*/ 3354183 h 8346397"/>
              <a:gd name="connsiteX61" fmla="*/ 2468015 w 4196446"/>
              <a:gd name="connsiteY61" fmla="*/ 3049382 h 8346397"/>
              <a:gd name="connsiteX62" fmla="*/ 2432296 w 4196446"/>
              <a:gd name="connsiteY62" fmla="*/ 2961276 h 8346397"/>
              <a:gd name="connsiteX63" fmla="*/ 2387052 w 4196446"/>
              <a:gd name="connsiteY63" fmla="*/ 2954132 h 8346397"/>
              <a:gd name="connsiteX64" fmla="*/ 2365621 w 4196446"/>
              <a:gd name="connsiteY64" fmla="*/ 2958895 h 8346397"/>
              <a:gd name="connsiteX65" fmla="*/ 2315615 w 4196446"/>
              <a:gd name="connsiteY65" fmla="*/ 2896982 h 8346397"/>
              <a:gd name="connsiteX66" fmla="*/ 2234652 w 4196446"/>
              <a:gd name="connsiteY66" fmla="*/ 2880313 h 8346397"/>
              <a:gd name="connsiteX67" fmla="*/ 2182265 w 4196446"/>
              <a:gd name="connsiteY67" fmla="*/ 2811257 h 8346397"/>
              <a:gd name="connsiteX68" fmla="*/ 2115590 w 4196446"/>
              <a:gd name="connsiteY68" fmla="*/ 2727913 h 8346397"/>
              <a:gd name="connsiteX69" fmla="*/ 2091777 w 4196446"/>
              <a:gd name="connsiteY69" fmla="*/ 2670763 h 8346397"/>
              <a:gd name="connsiteX70" fmla="*/ 2006845 w 4196446"/>
              <a:gd name="connsiteY70" fmla="*/ 2527095 h 8346397"/>
              <a:gd name="connsiteX71" fmla="*/ 1953665 w 4196446"/>
              <a:gd name="connsiteY71" fmla="*/ 2451688 h 8346397"/>
              <a:gd name="connsiteX72" fmla="*/ 2006052 w 4196446"/>
              <a:gd name="connsiteY72" fmla="*/ 2337388 h 8346397"/>
              <a:gd name="connsiteX73" fmla="*/ 2072727 w 4196446"/>
              <a:gd name="connsiteY73" fmla="*/ 2256426 h 8346397"/>
              <a:gd name="connsiteX74" fmla="*/ 2056058 w 4196446"/>
              <a:gd name="connsiteY74" fmla="*/ 2223088 h 8346397"/>
              <a:gd name="connsiteX75" fmla="*/ 2067965 w 4196446"/>
              <a:gd name="connsiteY75" fmla="*/ 2130220 h 8346397"/>
              <a:gd name="connsiteX76" fmla="*/ 2137021 w 4196446"/>
              <a:gd name="connsiteY76" fmla="*/ 1992107 h 8346397"/>
              <a:gd name="connsiteX77" fmla="*/ 2165596 w 4196446"/>
              <a:gd name="connsiteY77" fmla="*/ 1944482 h 8346397"/>
              <a:gd name="connsiteX78" fmla="*/ 2203696 w 4196446"/>
              <a:gd name="connsiteY78" fmla="*/ 1937338 h 8346397"/>
              <a:gd name="connsiteX79" fmla="*/ 2198933 w 4196446"/>
              <a:gd name="connsiteY79" fmla="*/ 1906382 h 8346397"/>
              <a:gd name="connsiteX80" fmla="*/ 2406102 w 4196446"/>
              <a:gd name="connsiteY80" fmla="*/ 1782557 h 8346397"/>
              <a:gd name="connsiteX81" fmla="*/ 2494208 w 4196446"/>
              <a:gd name="connsiteY81" fmla="*/ 1715882 h 8346397"/>
              <a:gd name="connsiteX82" fmla="*/ 2513258 w 4196446"/>
              <a:gd name="connsiteY82" fmla="*/ 1630157 h 8346397"/>
              <a:gd name="connsiteX83" fmla="*/ 2522784 w 4196446"/>
              <a:gd name="connsiteY83" fmla="*/ 1584913 h 8346397"/>
              <a:gd name="connsiteX84" fmla="*/ 2577552 w 4196446"/>
              <a:gd name="connsiteY84" fmla="*/ 1527763 h 8346397"/>
              <a:gd name="connsiteX85" fmla="*/ 2606127 w 4196446"/>
              <a:gd name="connsiteY85" fmla="*/ 1499188 h 8346397"/>
              <a:gd name="connsiteX86" fmla="*/ 2634702 w 4196446"/>
              <a:gd name="connsiteY86" fmla="*/ 1492045 h 8346397"/>
              <a:gd name="connsiteX87" fmla="*/ 2672802 w 4196446"/>
              <a:gd name="connsiteY87" fmla="*/ 1368220 h 8346397"/>
              <a:gd name="connsiteX88" fmla="*/ 2806153 w 4196446"/>
              <a:gd name="connsiteY88" fmla="*/ 1334883 h 8346397"/>
              <a:gd name="connsiteX89" fmla="*/ 2944265 w 4196446"/>
              <a:gd name="connsiteY89" fmla="*/ 1325357 h 8346397"/>
              <a:gd name="connsiteX90" fmla="*/ 2968077 w 4196446"/>
              <a:gd name="connsiteY90" fmla="*/ 1206295 h 8346397"/>
              <a:gd name="connsiteX91" fmla="*/ 3049040 w 4196446"/>
              <a:gd name="connsiteY91" fmla="*/ 1169783 h 8346397"/>
              <a:gd name="connsiteX92" fmla="*/ 3153814 w 4196446"/>
              <a:gd name="connsiteY92" fmla="*/ 1125332 h 8346397"/>
              <a:gd name="connsiteX93" fmla="*/ 3225252 w 4196446"/>
              <a:gd name="connsiteY93" fmla="*/ 1049132 h 8346397"/>
              <a:gd name="connsiteX94" fmla="*/ 3310977 w 4196446"/>
              <a:gd name="connsiteY94" fmla="*/ 996745 h 8346397"/>
              <a:gd name="connsiteX95" fmla="*/ 3056977 w 4196446"/>
              <a:gd name="connsiteY95" fmla="*/ 982457 h 8346397"/>
              <a:gd name="connsiteX96" fmla="*/ 2958552 w 4196446"/>
              <a:gd name="connsiteY96" fmla="*/ 976107 h 8346397"/>
              <a:gd name="connsiteX97" fmla="*/ 2926802 w 4196446"/>
              <a:gd name="connsiteY97" fmla="*/ 906257 h 8346397"/>
              <a:gd name="connsiteX98" fmla="*/ 2866477 w 4196446"/>
              <a:gd name="connsiteY98" fmla="*/ 893559 h 8346397"/>
              <a:gd name="connsiteX99" fmla="*/ 2799802 w 4196446"/>
              <a:gd name="connsiteY99" fmla="*/ 874507 h 8346397"/>
              <a:gd name="connsiteX100" fmla="*/ 2761702 w 4196446"/>
              <a:gd name="connsiteY100" fmla="*/ 807832 h 8346397"/>
              <a:gd name="connsiteX101" fmla="*/ 2609302 w 4196446"/>
              <a:gd name="connsiteY101" fmla="*/ 760207 h 8346397"/>
              <a:gd name="connsiteX102" fmla="*/ 2580727 w 4196446"/>
              <a:gd name="connsiteY102" fmla="*/ 604632 h 8346397"/>
              <a:gd name="connsiteX103" fmla="*/ 2526752 w 4196446"/>
              <a:gd name="connsiteY103" fmla="*/ 531609 h 8346397"/>
              <a:gd name="connsiteX104" fmla="*/ 2596602 w 4196446"/>
              <a:gd name="connsiteY104" fmla="*/ 407782 h 8346397"/>
              <a:gd name="connsiteX105" fmla="*/ 2629939 w 4196446"/>
              <a:gd name="connsiteY105" fmla="*/ 310947 h 8346397"/>
              <a:gd name="connsiteX106" fmla="*/ 2517227 w 4196446"/>
              <a:gd name="connsiteY106" fmla="*/ 239507 h 8346397"/>
              <a:gd name="connsiteX107" fmla="*/ 2402927 w 4196446"/>
              <a:gd name="connsiteY107" fmla="*/ 271257 h 8346397"/>
              <a:gd name="connsiteX108" fmla="*/ 2275927 w 4196446"/>
              <a:gd name="connsiteY108" fmla="*/ 198232 h 8346397"/>
              <a:gd name="connsiteX109" fmla="*/ 2133052 w 4196446"/>
              <a:gd name="connsiteY109" fmla="*/ 233157 h 8346397"/>
              <a:gd name="connsiteX110" fmla="*/ 1913977 w 4196446"/>
              <a:gd name="connsiteY110" fmla="*/ 36309 h 8346397"/>
              <a:gd name="connsiteX111" fmla="*/ 1777452 w 4196446"/>
              <a:gd name="connsiteY111" fmla="*/ 13289 h 8346397"/>
              <a:gd name="connsiteX112" fmla="*/ 1703633 w 4196446"/>
              <a:gd name="connsiteY112" fmla="*/ 41864 h 8346397"/>
              <a:gd name="connsiteX113" fmla="*/ 1615527 w 4196446"/>
              <a:gd name="connsiteY113" fmla="*/ 75203 h 8346397"/>
              <a:gd name="connsiteX114" fmla="*/ 1515515 w 4196446"/>
              <a:gd name="connsiteY114" fmla="*/ 129971 h 8346397"/>
              <a:gd name="connsiteX115" fmla="*/ 1525040 w 4196446"/>
              <a:gd name="connsiteY115" fmla="*/ 194264 h 8346397"/>
              <a:gd name="connsiteX116" fmla="*/ 1505990 w 4196446"/>
              <a:gd name="connsiteY116" fmla="*/ 251415 h 8346397"/>
              <a:gd name="connsiteX117" fmla="*/ 1413121 w 4196446"/>
              <a:gd name="connsiteY117" fmla="*/ 270464 h 8346397"/>
              <a:gd name="connsiteX118" fmla="*/ 1339302 w 4196446"/>
              <a:gd name="connsiteY118" fmla="*/ 306184 h 8346397"/>
              <a:gd name="connsiteX119" fmla="*/ 1260721 w 4196446"/>
              <a:gd name="connsiteY119" fmla="*/ 346665 h 8346397"/>
              <a:gd name="connsiteX120" fmla="*/ 1191665 w 4196446"/>
              <a:gd name="connsiteY120" fmla="*/ 272847 h 8346397"/>
              <a:gd name="connsiteX121" fmla="*/ 1082127 w 4196446"/>
              <a:gd name="connsiteY121" fmla="*/ 353809 h 8346397"/>
              <a:gd name="connsiteX122" fmla="*/ 1020215 w 4196446"/>
              <a:gd name="connsiteY122" fmla="*/ 420484 h 8346397"/>
              <a:gd name="connsiteX123" fmla="*/ 858290 w 4196446"/>
              <a:gd name="connsiteY123" fmla="*/ 301422 h 8346397"/>
              <a:gd name="connsiteX124" fmla="*/ 796377 w 4196446"/>
              <a:gd name="connsiteY124" fmla="*/ 406196 h 8346397"/>
              <a:gd name="connsiteX125" fmla="*/ 755896 w 4196446"/>
              <a:gd name="connsiteY125" fmla="*/ 341903 h 8346397"/>
              <a:gd name="connsiteX126" fmla="*/ 689221 w 4196446"/>
              <a:gd name="connsiteY126" fmla="*/ 270465 h 8346397"/>
              <a:gd name="connsiteX127" fmla="*/ 667790 w 4196446"/>
              <a:gd name="connsiteY127" fmla="*/ 313328 h 8346397"/>
              <a:gd name="connsiteX128" fmla="*/ 620165 w 4196446"/>
              <a:gd name="connsiteY128" fmla="*/ 382384 h 8346397"/>
              <a:gd name="connsiteX129" fmla="*/ 589208 w 4196446"/>
              <a:gd name="connsiteY129" fmla="*/ 396672 h 8346397"/>
              <a:gd name="connsiteX130" fmla="*/ 498721 w 4196446"/>
              <a:gd name="connsiteY130" fmla="*/ 482397 h 8346397"/>
              <a:gd name="connsiteX131" fmla="*/ 396327 w 4196446"/>
              <a:gd name="connsiteY131" fmla="*/ 380003 h 8346397"/>
              <a:gd name="connsiteX132" fmla="*/ 243927 w 4196446"/>
              <a:gd name="connsiteY132" fmla="*/ 294278 h 8346397"/>
              <a:gd name="connsiteX133" fmla="*/ 174871 w 4196446"/>
              <a:gd name="connsiteY133" fmla="*/ 327615 h 8346397"/>
              <a:gd name="connsiteX134" fmla="*/ 127246 w 4196446"/>
              <a:gd name="connsiteY134" fmla="*/ 410959 h 8346397"/>
              <a:gd name="connsiteX135" fmla="*/ 43902 w 4196446"/>
              <a:gd name="connsiteY135" fmla="*/ 472872 h 8346397"/>
              <a:gd name="connsiteX136" fmla="*/ 8183 w 4196446"/>
              <a:gd name="connsiteY136" fmla="*/ 484778 h 8346397"/>
              <a:gd name="connsiteX137" fmla="*/ 198683 w 4196446"/>
              <a:gd name="connsiteY137" fmla="*/ 689565 h 8346397"/>
              <a:gd name="connsiteX138" fmla="*/ 265359 w 4196446"/>
              <a:gd name="connsiteY138" fmla="*/ 706234 h 8346397"/>
              <a:gd name="connsiteX139" fmla="*/ 298697 w 4196446"/>
              <a:gd name="connsiteY139" fmla="*/ 730047 h 8346397"/>
              <a:gd name="connsiteX140" fmla="*/ 296315 w 4196446"/>
              <a:gd name="connsiteY140" fmla="*/ 901496 h 8346397"/>
              <a:gd name="connsiteX141" fmla="*/ 362990 w 4196446"/>
              <a:gd name="connsiteY141" fmla="*/ 906259 h 8346397"/>
              <a:gd name="connsiteX142" fmla="*/ 401090 w 4196446"/>
              <a:gd name="connsiteY142" fmla="*/ 856253 h 8346397"/>
              <a:gd name="connsiteX143" fmla="*/ 482052 w 4196446"/>
              <a:gd name="connsiteY143" fmla="*/ 894353 h 8346397"/>
              <a:gd name="connsiteX144" fmla="*/ 420140 w 4196446"/>
              <a:gd name="connsiteY144" fmla="*/ 1039609 h 8346397"/>
              <a:gd name="connsiteX145" fmla="*/ 434427 w 4196446"/>
              <a:gd name="connsiteY145" fmla="*/ 1087234 h 8346397"/>
              <a:gd name="connsiteX146" fmla="*/ 379658 w 4196446"/>
              <a:gd name="connsiteY146" fmla="*/ 1139622 h 8346397"/>
              <a:gd name="connsiteX147" fmla="*/ 415377 w 4196446"/>
              <a:gd name="connsiteY147" fmla="*/ 1168196 h 8346397"/>
              <a:gd name="connsiteX148" fmla="*/ 486815 w 4196446"/>
              <a:gd name="connsiteY148" fmla="*/ 1256303 h 8346397"/>
              <a:gd name="connsiteX149" fmla="*/ 527296 w 4196446"/>
              <a:gd name="connsiteY149" fmla="*/ 1344409 h 8346397"/>
              <a:gd name="connsiteX150" fmla="*/ 636833 w 4196446"/>
              <a:gd name="connsiteY150" fmla="*/ 1396797 h 8346397"/>
              <a:gd name="connsiteX151" fmla="*/ 746371 w 4196446"/>
              <a:gd name="connsiteY151" fmla="*/ 1420609 h 8346397"/>
              <a:gd name="connsiteX152" fmla="*/ 829715 w 4196446"/>
              <a:gd name="connsiteY152" fmla="*/ 1468234 h 8346397"/>
              <a:gd name="connsiteX153" fmla="*/ 913058 w 4196446"/>
              <a:gd name="connsiteY153" fmla="*/ 1442040 h 8346397"/>
              <a:gd name="connsiteX154" fmla="*/ 994021 w 4196446"/>
              <a:gd name="connsiteY154" fmla="*/ 1368222 h 8346397"/>
              <a:gd name="connsiteX155" fmla="*/ 1103558 w 4196446"/>
              <a:gd name="connsiteY155" fmla="*/ 1351553 h 8346397"/>
              <a:gd name="connsiteX156" fmla="*/ 1170233 w 4196446"/>
              <a:gd name="connsiteY156" fmla="*/ 1356315 h 8346397"/>
              <a:gd name="connsiteX157" fmla="*/ 1329777 w 4196446"/>
              <a:gd name="connsiteY157" fmla="*/ 1465853 h 8346397"/>
              <a:gd name="connsiteX158" fmla="*/ 1389308 w 4196446"/>
              <a:gd name="connsiteY158" fmla="*/ 1494428 h 8346397"/>
              <a:gd name="connsiteX159" fmla="*/ 1260721 w 4196446"/>
              <a:gd name="connsiteY159" fmla="*/ 1596822 h 8346397"/>
              <a:gd name="connsiteX160" fmla="*/ 1263102 w 4196446"/>
              <a:gd name="connsiteY160" fmla="*/ 1661115 h 8346397"/>
              <a:gd name="connsiteX161" fmla="*/ 1425027 w 4196446"/>
              <a:gd name="connsiteY161" fmla="*/ 1613490 h 8346397"/>
              <a:gd name="connsiteX162" fmla="*/ 1386927 w 4196446"/>
              <a:gd name="connsiteY162" fmla="*/ 1677784 h 8346397"/>
              <a:gd name="connsiteX163" fmla="*/ 1405977 w 4196446"/>
              <a:gd name="connsiteY163" fmla="*/ 1751603 h 8346397"/>
              <a:gd name="connsiteX164" fmla="*/ 1517896 w 4196446"/>
              <a:gd name="connsiteY164" fmla="*/ 1787322 h 8346397"/>
              <a:gd name="connsiteX165" fmla="*/ 1591715 w 4196446"/>
              <a:gd name="connsiteY165" fmla="*/ 1803990 h 8346397"/>
              <a:gd name="connsiteX166" fmla="*/ 1501227 w 4196446"/>
              <a:gd name="connsiteY166" fmla="*/ 1934959 h 8346397"/>
              <a:gd name="connsiteX167" fmla="*/ 1494083 w 4196446"/>
              <a:gd name="connsiteY167" fmla="*/ 1984965 h 8346397"/>
              <a:gd name="connsiteX168" fmla="*/ 1422646 w 4196446"/>
              <a:gd name="connsiteY168" fmla="*/ 2020684 h 8346397"/>
              <a:gd name="connsiteX169" fmla="*/ 1391690 w 4196446"/>
              <a:gd name="connsiteY169" fmla="*/ 2082597 h 8346397"/>
              <a:gd name="connsiteX170" fmla="*/ 1260721 w 4196446"/>
              <a:gd name="connsiteY170" fmla="*/ 2056403 h 8346397"/>
              <a:gd name="connsiteX171" fmla="*/ 1139277 w 4196446"/>
              <a:gd name="connsiteY171" fmla="*/ 2056402 h 8346397"/>
              <a:gd name="connsiteX172" fmla="*/ 1072602 w 4196446"/>
              <a:gd name="connsiteY172" fmla="*/ 2084978 h 8346397"/>
              <a:gd name="connsiteX173" fmla="*/ 1065458 w 4196446"/>
              <a:gd name="connsiteY173" fmla="*/ 2184990 h 8346397"/>
              <a:gd name="connsiteX174" fmla="*/ 977352 w 4196446"/>
              <a:gd name="connsiteY174" fmla="*/ 2273097 h 8346397"/>
              <a:gd name="connsiteX175" fmla="*/ 1120227 w 4196446"/>
              <a:gd name="connsiteY175" fmla="*/ 2335009 h 8346397"/>
              <a:gd name="connsiteX176" fmla="*/ 1170234 w 4196446"/>
              <a:gd name="connsiteY176" fmla="*/ 2370727 h 8346397"/>
              <a:gd name="connsiteX177" fmla="*/ 1222621 w 4196446"/>
              <a:gd name="connsiteY177" fmla="*/ 2387397 h 8346397"/>
              <a:gd name="connsiteX178" fmla="*/ 1272627 w 4196446"/>
              <a:gd name="connsiteY178" fmla="*/ 2437403 h 8346397"/>
              <a:gd name="connsiteX179" fmla="*/ 1329777 w 4196446"/>
              <a:gd name="connsiteY179" fmla="*/ 2458834 h 8346397"/>
              <a:gd name="connsiteX180" fmla="*/ 1422646 w 4196446"/>
              <a:gd name="connsiteY180" fmla="*/ 2535034 h 8346397"/>
              <a:gd name="connsiteX181" fmla="*/ 1508371 w 4196446"/>
              <a:gd name="connsiteY181" fmla="*/ 2568373 h 8346397"/>
              <a:gd name="connsiteX182" fmla="*/ 1641721 w 4196446"/>
              <a:gd name="connsiteY182" fmla="*/ 2716009 h 8346397"/>
              <a:gd name="connsiteX183" fmla="*/ 1725065 w 4196446"/>
              <a:gd name="connsiteY183" fmla="*/ 2870790 h 8346397"/>
              <a:gd name="connsiteX184" fmla="*/ 1850477 w 4196446"/>
              <a:gd name="connsiteY184" fmla="*/ 2931907 h 8346397"/>
              <a:gd name="connsiteX185" fmla="*/ 1896514 w 4196446"/>
              <a:gd name="connsiteY185" fmla="*/ 2977947 h 8346397"/>
              <a:gd name="connsiteX186" fmla="*/ 1927471 w 4196446"/>
              <a:gd name="connsiteY186" fmla="*/ 3082722 h 8346397"/>
              <a:gd name="connsiteX187" fmla="*/ 1989383 w 4196446"/>
              <a:gd name="connsiteY187" fmla="*/ 3185115 h 8346397"/>
              <a:gd name="connsiteX188" fmla="*/ 2051296 w 4196446"/>
              <a:gd name="connsiteY188" fmla="*/ 3223215 h 8346397"/>
              <a:gd name="connsiteX189" fmla="*/ 2182265 w 4196446"/>
              <a:gd name="connsiteY189" fmla="*/ 3370853 h 8346397"/>
              <a:gd name="connsiteX190" fmla="*/ 2325139 w 4196446"/>
              <a:gd name="connsiteY190" fmla="*/ 3447053 h 8346397"/>
              <a:gd name="connsiteX191" fmla="*/ 2384671 w 4196446"/>
              <a:gd name="connsiteY191" fmla="*/ 3532778 h 8346397"/>
              <a:gd name="connsiteX192" fmla="*/ 2432296 w 4196446"/>
              <a:gd name="connsiteY192" fmla="*/ 3599453 h 8346397"/>
              <a:gd name="connsiteX193" fmla="*/ 2479921 w 4196446"/>
              <a:gd name="connsiteY193" fmla="*/ 3589929 h 8346397"/>
              <a:gd name="connsiteX194" fmla="*/ 2484683 w 4196446"/>
              <a:gd name="connsiteY194" fmla="*/ 3742328 h 8346397"/>
              <a:gd name="connsiteX195" fmla="*/ 2537071 w 4196446"/>
              <a:gd name="connsiteY195" fmla="*/ 3835197 h 8346397"/>
              <a:gd name="connsiteX196" fmla="*/ 2529927 w 4196446"/>
              <a:gd name="connsiteY196" fmla="*/ 3873297 h 8346397"/>
              <a:gd name="connsiteX197" fmla="*/ 2598983 w 4196446"/>
              <a:gd name="connsiteY197" fmla="*/ 3909015 h 8346397"/>
              <a:gd name="connsiteX198" fmla="*/ 2656133 w 4196446"/>
              <a:gd name="connsiteY198" fmla="*/ 3854247 h 8346397"/>
              <a:gd name="connsiteX199" fmla="*/ 2689471 w 4196446"/>
              <a:gd name="connsiteY199" fmla="*/ 3937590 h 8346397"/>
              <a:gd name="connsiteX200" fmla="*/ 2734715 w 4196446"/>
              <a:gd name="connsiteY200" fmla="*/ 3982834 h 8346397"/>
              <a:gd name="connsiteX201" fmla="*/ 2808533 w 4196446"/>
              <a:gd name="connsiteY201" fmla="*/ 4006647 h 8346397"/>
              <a:gd name="connsiteX202" fmla="*/ 2860921 w 4196446"/>
              <a:gd name="connsiteY202" fmla="*/ 4075703 h 8346397"/>
              <a:gd name="connsiteX203" fmla="*/ 2946646 w 4196446"/>
              <a:gd name="connsiteY203" fmla="*/ 4130472 h 8346397"/>
              <a:gd name="connsiteX204" fmla="*/ 2999033 w 4196446"/>
              <a:gd name="connsiteY204" fmla="*/ 4163809 h 8346397"/>
              <a:gd name="connsiteX205" fmla="*/ 2870446 w 4196446"/>
              <a:gd name="connsiteY205" fmla="*/ 4256678 h 8346397"/>
              <a:gd name="connsiteX206" fmla="*/ 2868064 w 4196446"/>
              <a:gd name="connsiteY206" fmla="*/ 4311446 h 8346397"/>
              <a:gd name="connsiteX207" fmla="*/ 2970458 w 4196446"/>
              <a:gd name="connsiteY207" fmla="*/ 4428128 h 8346397"/>
              <a:gd name="connsiteX208" fmla="*/ 3065708 w 4196446"/>
              <a:gd name="connsiteY208" fmla="*/ 4490040 h 8346397"/>
              <a:gd name="connsiteX209" fmla="*/ 3096665 w 4196446"/>
              <a:gd name="connsiteY209" fmla="*/ 4528140 h 8346397"/>
              <a:gd name="connsiteX210" fmla="*/ 3082377 w 4196446"/>
              <a:gd name="connsiteY210" fmla="*/ 4609103 h 8346397"/>
              <a:gd name="connsiteX211" fmla="*/ 3077615 w 4196446"/>
              <a:gd name="connsiteY211" fmla="*/ 4692447 h 8346397"/>
              <a:gd name="connsiteX212" fmla="*/ 3034752 w 4196446"/>
              <a:gd name="connsiteY212" fmla="*/ 4701972 h 8346397"/>
              <a:gd name="connsiteX213" fmla="*/ 3008558 w 4196446"/>
              <a:gd name="connsiteY213" fmla="*/ 4718640 h 8346397"/>
              <a:gd name="connsiteX214" fmla="*/ 3053802 w 4196446"/>
              <a:gd name="connsiteY214" fmla="*/ 4795632 h 8346397"/>
              <a:gd name="connsiteX215" fmla="*/ 3037133 w 4196446"/>
              <a:gd name="connsiteY215" fmla="*/ 4868659 h 8346397"/>
              <a:gd name="connsiteX216" fmla="*/ 3020465 w 4196446"/>
              <a:gd name="connsiteY216" fmla="*/ 5004390 h 8346397"/>
              <a:gd name="connsiteX217" fmla="*/ 2982365 w 4196446"/>
              <a:gd name="connsiteY217" fmla="*/ 5044872 h 8346397"/>
              <a:gd name="connsiteX218" fmla="*/ 2965696 w 4196446"/>
              <a:gd name="connsiteY218" fmla="*/ 5166315 h 8346397"/>
              <a:gd name="connsiteX219" fmla="*/ 2937121 w 4196446"/>
              <a:gd name="connsiteY219" fmla="*/ 5285378 h 8346397"/>
              <a:gd name="connsiteX220" fmla="*/ 2989508 w 4196446"/>
              <a:gd name="connsiteY220" fmla="*/ 5302047 h 8346397"/>
              <a:gd name="connsiteX221" fmla="*/ 2987127 w 4196446"/>
              <a:gd name="connsiteY221" fmla="*/ 5347290 h 8346397"/>
              <a:gd name="connsiteX222" fmla="*/ 2984746 w 4196446"/>
              <a:gd name="connsiteY222" fmla="*/ 5402059 h 8346397"/>
              <a:gd name="connsiteX223" fmla="*/ 3041896 w 4196446"/>
              <a:gd name="connsiteY223" fmla="*/ 5471115 h 8346397"/>
              <a:gd name="connsiteX224" fmla="*/ 3089521 w 4196446"/>
              <a:gd name="connsiteY224" fmla="*/ 5597322 h 8346397"/>
              <a:gd name="connsiteX225" fmla="*/ 2996652 w 4196446"/>
              <a:gd name="connsiteY225" fmla="*/ 5887834 h 8346397"/>
              <a:gd name="connsiteX226" fmla="*/ 3018083 w 4196446"/>
              <a:gd name="connsiteY226" fmla="*/ 5942603 h 8346397"/>
              <a:gd name="connsiteX227" fmla="*/ 3044277 w 4196446"/>
              <a:gd name="connsiteY227" fmla="*/ 5994990 h 8346397"/>
              <a:gd name="connsiteX228" fmla="*/ 3049040 w 4196446"/>
              <a:gd name="connsiteY228" fmla="*/ 6099765 h 8346397"/>
              <a:gd name="connsiteX229" fmla="*/ 3028402 w 4196446"/>
              <a:gd name="connsiteY229" fmla="*/ 6195807 h 8346397"/>
              <a:gd name="connsiteX230" fmla="*/ 2956170 w 4196446"/>
              <a:gd name="connsiteY230" fmla="*/ 6259310 h 8346397"/>
              <a:gd name="connsiteX231" fmla="*/ 2920452 w 4196446"/>
              <a:gd name="connsiteY231" fmla="*/ 6240259 h 8346397"/>
              <a:gd name="connsiteX232" fmla="*/ 2849015 w 4196446"/>
              <a:gd name="connsiteY232" fmla="*/ 6252165 h 8346397"/>
              <a:gd name="connsiteX233" fmla="*/ 2713283 w 4196446"/>
              <a:gd name="connsiteY233" fmla="*/ 6364084 h 8346397"/>
              <a:gd name="connsiteX234" fmla="*/ 2606127 w 4196446"/>
              <a:gd name="connsiteY234" fmla="*/ 6349797 h 8346397"/>
              <a:gd name="connsiteX235" fmla="*/ 2575171 w 4196446"/>
              <a:gd name="connsiteY235" fmla="*/ 6378372 h 8346397"/>
              <a:gd name="connsiteX236" fmla="*/ 2508495 w 4196446"/>
              <a:gd name="connsiteY236" fmla="*/ 6423614 h 8346397"/>
              <a:gd name="connsiteX237" fmla="*/ 2391815 w 4196446"/>
              <a:gd name="connsiteY237" fmla="*/ 6411709 h 8346397"/>
              <a:gd name="connsiteX238" fmla="*/ 2368002 w 4196446"/>
              <a:gd name="connsiteY238" fmla="*/ 6528390 h 8346397"/>
              <a:gd name="connsiteX239" fmla="*/ 2363240 w 4196446"/>
              <a:gd name="connsiteY239" fmla="*/ 6564109 h 8346397"/>
              <a:gd name="connsiteX240" fmla="*/ 2339428 w 4196446"/>
              <a:gd name="connsiteY240" fmla="*/ 6583159 h 8346397"/>
              <a:gd name="connsiteX241" fmla="*/ 2141783 w 4196446"/>
              <a:gd name="connsiteY241" fmla="*/ 6535534 h 8346397"/>
              <a:gd name="connsiteX242" fmla="*/ 2103683 w 4196446"/>
              <a:gd name="connsiteY242" fmla="*/ 6587922 h 8346397"/>
              <a:gd name="connsiteX243" fmla="*/ 2072727 w 4196446"/>
              <a:gd name="connsiteY243" fmla="*/ 6683172 h 8346397"/>
              <a:gd name="connsiteX244" fmla="*/ 2039389 w 4196446"/>
              <a:gd name="connsiteY244" fmla="*/ 6747465 h 8346397"/>
              <a:gd name="connsiteX245" fmla="*/ 2051296 w 4196446"/>
              <a:gd name="connsiteY245" fmla="*/ 6809378 h 8346397"/>
              <a:gd name="connsiteX246" fmla="*/ 2184646 w 4196446"/>
              <a:gd name="connsiteY246" fmla="*/ 6921297 h 8346397"/>
              <a:gd name="connsiteX247" fmla="*/ 2253702 w 4196446"/>
              <a:gd name="connsiteY247" fmla="*/ 6954634 h 8346397"/>
              <a:gd name="connsiteX248" fmla="*/ 2237033 w 4196446"/>
              <a:gd name="connsiteY248" fmla="*/ 6978447 h 8346397"/>
              <a:gd name="connsiteX249" fmla="*/ 2201315 w 4196446"/>
              <a:gd name="connsiteY249" fmla="*/ 6997497 h 8346397"/>
              <a:gd name="connsiteX250" fmla="*/ 2234652 w 4196446"/>
              <a:gd name="connsiteY250" fmla="*/ 7073697 h 8346397"/>
              <a:gd name="connsiteX251" fmla="*/ 2203696 w 4196446"/>
              <a:gd name="connsiteY251" fmla="*/ 7095128 h 8346397"/>
              <a:gd name="connsiteX252" fmla="*/ 2098921 w 4196446"/>
              <a:gd name="connsiteY252" fmla="*/ 7033215 h 8346397"/>
              <a:gd name="connsiteX253" fmla="*/ 2056058 w 4196446"/>
              <a:gd name="connsiteY253" fmla="*/ 7059409 h 8346397"/>
              <a:gd name="connsiteX254" fmla="*/ 1996527 w 4196446"/>
              <a:gd name="connsiteY254" fmla="*/ 6957015 h 8346397"/>
              <a:gd name="connsiteX255" fmla="*/ 1879846 w 4196446"/>
              <a:gd name="connsiteY255" fmla="*/ 6983209 h 8346397"/>
              <a:gd name="connsiteX256" fmla="*/ 1815552 w 4196446"/>
              <a:gd name="connsiteY256" fmla="*/ 6987972 h 8346397"/>
              <a:gd name="connsiteX257" fmla="*/ 1765546 w 4196446"/>
              <a:gd name="connsiteY257" fmla="*/ 6983210 h 8346397"/>
              <a:gd name="connsiteX258" fmla="*/ 1708396 w 4196446"/>
              <a:gd name="connsiteY258" fmla="*/ 7028453 h 8346397"/>
              <a:gd name="connsiteX259" fmla="*/ 1529802 w 4196446"/>
              <a:gd name="connsiteY259" fmla="*/ 6987972 h 8346397"/>
              <a:gd name="connsiteX260" fmla="*/ 1553614 w 4196446"/>
              <a:gd name="connsiteY260" fmla="*/ 7114178 h 8346397"/>
              <a:gd name="connsiteX261" fmla="*/ 1477415 w 4196446"/>
              <a:gd name="connsiteY261" fmla="*/ 7159422 h 8346397"/>
              <a:gd name="connsiteX262" fmla="*/ 1415502 w 4196446"/>
              <a:gd name="connsiteY262" fmla="*/ 7226096 h 8346397"/>
              <a:gd name="connsiteX263" fmla="*/ 1265483 w 4196446"/>
              <a:gd name="connsiteY263" fmla="*/ 7218953 h 8346397"/>
              <a:gd name="connsiteX264" fmla="*/ 1213096 w 4196446"/>
              <a:gd name="connsiteY26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26007 h 8346397"/>
              <a:gd name="connsiteX5" fmla="*/ 4089647 w 4196446"/>
              <a:gd name="connsiteY5" fmla="*/ 6421232 h 8346397"/>
              <a:gd name="connsiteX6" fmla="*/ 4046784 w 4196446"/>
              <a:gd name="connsiteY6" fmla="*/ 6318838 h 8346397"/>
              <a:gd name="connsiteX7" fmla="*/ 4130128 w 4196446"/>
              <a:gd name="connsiteY7" fmla="*/ 6299788 h 8346397"/>
              <a:gd name="connsiteX8" fmla="*/ 4046784 w 4196446"/>
              <a:gd name="connsiteY8" fmla="*/ 6275976 h 8346397"/>
              <a:gd name="connsiteX9" fmla="*/ 4053928 w 4196446"/>
              <a:gd name="connsiteY9" fmla="*/ 6211682 h 8346397"/>
              <a:gd name="connsiteX10" fmla="*/ 4039640 w 4196446"/>
              <a:gd name="connsiteY10" fmla="*/ 6149770 h 8346397"/>
              <a:gd name="connsiteX11" fmla="*/ 4106315 w 4196446"/>
              <a:gd name="connsiteY11" fmla="*/ 6211682 h 8346397"/>
              <a:gd name="connsiteX12" fmla="*/ 4063453 w 4196446"/>
              <a:gd name="connsiteY12" fmla="*/ 6090238 h 8346397"/>
              <a:gd name="connsiteX13" fmla="*/ 4070597 w 4196446"/>
              <a:gd name="connsiteY13" fmla="*/ 6018801 h 8346397"/>
              <a:gd name="connsiteX14" fmla="*/ 4132509 w 4196446"/>
              <a:gd name="connsiteY14" fmla="*/ 5975938 h 8346397"/>
              <a:gd name="connsiteX15" fmla="*/ 4094409 w 4196446"/>
              <a:gd name="connsiteY15" fmla="*/ 6075951 h 8346397"/>
              <a:gd name="connsiteX16" fmla="*/ 4139653 w 4196446"/>
              <a:gd name="connsiteY16" fmla="*/ 6102145 h 8346397"/>
              <a:gd name="connsiteX17" fmla="*/ 4192041 w 4196446"/>
              <a:gd name="connsiteY17" fmla="*/ 6080713 h 8346397"/>
              <a:gd name="connsiteX18" fmla="*/ 4149178 w 4196446"/>
              <a:gd name="connsiteY18" fmla="*/ 5947363 h 8346397"/>
              <a:gd name="connsiteX19" fmla="*/ 4194421 w 4196446"/>
              <a:gd name="connsiteY19" fmla="*/ 5909263 h 8346397"/>
              <a:gd name="connsiteX20" fmla="*/ 4113459 w 4196446"/>
              <a:gd name="connsiteY20" fmla="*/ 5783057 h 8346397"/>
              <a:gd name="connsiteX21" fmla="*/ 4108696 w 4196446"/>
              <a:gd name="connsiteY21" fmla="*/ 5678282 h 8346397"/>
              <a:gd name="connsiteX22" fmla="*/ 4070597 w 4196446"/>
              <a:gd name="connsiteY22" fmla="*/ 5587795 h 8346397"/>
              <a:gd name="connsiteX23" fmla="*/ 4111077 w 4196446"/>
              <a:gd name="connsiteY23" fmla="*/ 5583032 h 8346397"/>
              <a:gd name="connsiteX24" fmla="*/ 4061071 w 4196446"/>
              <a:gd name="connsiteY24" fmla="*/ 5478257 h 8346397"/>
              <a:gd name="connsiteX25" fmla="*/ 4061071 w 4196446"/>
              <a:gd name="connsiteY25" fmla="*/ 5383007 h 8346397"/>
              <a:gd name="connsiteX26" fmla="*/ 4103934 w 4196446"/>
              <a:gd name="connsiteY26" fmla="*/ 5387770 h 8346397"/>
              <a:gd name="connsiteX27" fmla="*/ 4106315 w 4196446"/>
              <a:gd name="connsiteY27" fmla="*/ 5347288 h 8346397"/>
              <a:gd name="connsiteX28" fmla="*/ 4065833 w 4196446"/>
              <a:gd name="connsiteY28" fmla="*/ 5292520 h 8346397"/>
              <a:gd name="connsiteX29" fmla="*/ 4058690 w 4196446"/>
              <a:gd name="connsiteY29" fmla="*/ 5173457 h 8346397"/>
              <a:gd name="connsiteX30" fmla="*/ 3990428 w 4196446"/>
              <a:gd name="connsiteY30" fmla="*/ 5034550 h 8346397"/>
              <a:gd name="connsiteX31" fmla="*/ 3922959 w 4196446"/>
              <a:gd name="connsiteY31" fmla="*/ 4816270 h 8346397"/>
              <a:gd name="connsiteX32" fmla="*/ 3887241 w 4196446"/>
              <a:gd name="connsiteY32" fmla="*/ 4682920 h 8346397"/>
              <a:gd name="connsiteX33" fmla="*/ 3851522 w 4196446"/>
              <a:gd name="connsiteY33" fmla="*/ 4642438 h 8346397"/>
              <a:gd name="connsiteX34" fmla="*/ 3887241 w 4196446"/>
              <a:gd name="connsiteY34" fmla="*/ 4578145 h 8346397"/>
              <a:gd name="connsiteX35" fmla="*/ 3839615 w 4196446"/>
              <a:gd name="connsiteY35" fmla="*/ 4499563 h 8346397"/>
              <a:gd name="connsiteX36" fmla="*/ 3780084 w 4196446"/>
              <a:gd name="connsiteY36" fmla="*/ 4492420 h 8346397"/>
              <a:gd name="connsiteX37" fmla="*/ 3732459 w 4196446"/>
              <a:gd name="connsiteY37" fmla="*/ 4449557 h 8346397"/>
              <a:gd name="connsiteX38" fmla="*/ 3687216 w 4196446"/>
              <a:gd name="connsiteY38" fmla="*/ 4466226 h 8346397"/>
              <a:gd name="connsiteX39" fmla="*/ 3668166 w 4196446"/>
              <a:gd name="connsiteY39" fmla="*/ 4368595 h 8346397"/>
              <a:gd name="connsiteX40" fmla="*/ 3501478 w 4196446"/>
              <a:gd name="connsiteY40" fmla="*/ 4166188 h 8346397"/>
              <a:gd name="connsiteX41" fmla="*/ 3496716 w 4196446"/>
              <a:gd name="connsiteY41" fmla="*/ 4139995 h 8346397"/>
              <a:gd name="connsiteX42" fmla="*/ 3494334 w 4196446"/>
              <a:gd name="connsiteY42" fmla="*/ 4113801 h 8346397"/>
              <a:gd name="connsiteX43" fmla="*/ 3544341 w 4196446"/>
              <a:gd name="connsiteY43" fmla="*/ 4101895 h 8346397"/>
              <a:gd name="connsiteX44" fmla="*/ 3553866 w 4196446"/>
              <a:gd name="connsiteY44" fmla="*/ 4075701 h 8346397"/>
              <a:gd name="connsiteX45" fmla="*/ 3515766 w 4196446"/>
              <a:gd name="connsiteY45" fmla="*/ 4056651 h 8346397"/>
              <a:gd name="connsiteX46" fmla="*/ 3465759 w 4196446"/>
              <a:gd name="connsiteY46" fmla="*/ 4049507 h 8346397"/>
              <a:gd name="connsiteX47" fmla="*/ 3432422 w 4196446"/>
              <a:gd name="connsiteY47" fmla="*/ 4109038 h 8346397"/>
              <a:gd name="connsiteX48" fmla="*/ 3413372 w 4196446"/>
              <a:gd name="connsiteY48" fmla="*/ 4082845 h 8346397"/>
              <a:gd name="connsiteX49" fmla="*/ 3415752 w 4196446"/>
              <a:gd name="connsiteY49" fmla="*/ 4042363 h 8346397"/>
              <a:gd name="connsiteX50" fmla="*/ 3349078 w 4196446"/>
              <a:gd name="connsiteY50" fmla="*/ 4018551 h 8346397"/>
              <a:gd name="connsiteX51" fmla="*/ 3382416 w 4196446"/>
              <a:gd name="connsiteY51" fmla="*/ 3985213 h 8346397"/>
              <a:gd name="connsiteX52" fmla="*/ 3346697 w 4196446"/>
              <a:gd name="connsiteY52" fmla="*/ 3961401 h 8346397"/>
              <a:gd name="connsiteX53" fmla="*/ 3291928 w 4196446"/>
              <a:gd name="connsiteY53" fmla="*/ 3959020 h 8346397"/>
              <a:gd name="connsiteX54" fmla="*/ 3263352 w 4196446"/>
              <a:gd name="connsiteY54" fmla="*/ 3978070 h 8346397"/>
              <a:gd name="connsiteX55" fmla="*/ 3215727 w 4196446"/>
              <a:gd name="connsiteY55" fmla="*/ 3963782 h 8346397"/>
              <a:gd name="connsiteX56" fmla="*/ 3227633 w 4196446"/>
              <a:gd name="connsiteY56" fmla="*/ 3937588 h 8346397"/>
              <a:gd name="connsiteX57" fmla="*/ 3275259 w 4196446"/>
              <a:gd name="connsiteY57" fmla="*/ 3913776 h 8346397"/>
              <a:gd name="connsiteX58" fmla="*/ 3127621 w 4196446"/>
              <a:gd name="connsiteY58" fmla="*/ 3851863 h 8346397"/>
              <a:gd name="connsiteX59" fmla="*/ 2996652 w 4196446"/>
              <a:gd name="connsiteY59" fmla="*/ 3739945 h 8346397"/>
              <a:gd name="connsiteX60" fmla="*/ 2591839 w 4196446"/>
              <a:gd name="connsiteY60" fmla="*/ 3354183 h 8346397"/>
              <a:gd name="connsiteX61" fmla="*/ 2468015 w 4196446"/>
              <a:gd name="connsiteY61" fmla="*/ 3049382 h 8346397"/>
              <a:gd name="connsiteX62" fmla="*/ 2432296 w 4196446"/>
              <a:gd name="connsiteY62" fmla="*/ 2961276 h 8346397"/>
              <a:gd name="connsiteX63" fmla="*/ 2387052 w 4196446"/>
              <a:gd name="connsiteY63" fmla="*/ 2954132 h 8346397"/>
              <a:gd name="connsiteX64" fmla="*/ 2365621 w 4196446"/>
              <a:gd name="connsiteY64" fmla="*/ 2958895 h 8346397"/>
              <a:gd name="connsiteX65" fmla="*/ 2315615 w 4196446"/>
              <a:gd name="connsiteY65" fmla="*/ 2896982 h 8346397"/>
              <a:gd name="connsiteX66" fmla="*/ 2234652 w 4196446"/>
              <a:gd name="connsiteY66" fmla="*/ 2880313 h 8346397"/>
              <a:gd name="connsiteX67" fmla="*/ 2182265 w 4196446"/>
              <a:gd name="connsiteY67" fmla="*/ 2811257 h 8346397"/>
              <a:gd name="connsiteX68" fmla="*/ 2115590 w 4196446"/>
              <a:gd name="connsiteY68" fmla="*/ 2727913 h 8346397"/>
              <a:gd name="connsiteX69" fmla="*/ 2091777 w 4196446"/>
              <a:gd name="connsiteY69" fmla="*/ 2670763 h 8346397"/>
              <a:gd name="connsiteX70" fmla="*/ 2006845 w 4196446"/>
              <a:gd name="connsiteY70" fmla="*/ 2527095 h 8346397"/>
              <a:gd name="connsiteX71" fmla="*/ 1953665 w 4196446"/>
              <a:gd name="connsiteY71" fmla="*/ 2451688 h 8346397"/>
              <a:gd name="connsiteX72" fmla="*/ 2006052 w 4196446"/>
              <a:gd name="connsiteY72" fmla="*/ 2337388 h 8346397"/>
              <a:gd name="connsiteX73" fmla="*/ 2072727 w 4196446"/>
              <a:gd name="connsiteY73" fmla="*/ 2256426 h 8346397"/>
              <a:gd name="connsiteX74" fmla="*/ 2056058 w 4196446"/>
              <a:gd name="connsiteY74" fmla="*/ 2223088 h 8346397"/>
              <a:gd name="connsiteX75" fmla="*/ 2067965 w 4196446"/>
              <a:gd name="connsiteY75" fmla="*/ 2130220 h 8346397"/>
              <a:gd name="connsiteX76" fmla="*/ 2137021 w 4196446"/>
              <a:gd name="connsiteY76" fmla="*/ 1992107 h 8346397"/>
              <a:gd name="connsiteX77" fmla="*/ 2165596 w 4196446"/>
              <a:gd name="connsiteY77" fmla="*/ 1944482 h 8346397"/>
              <a:gd name="connsiteX78" fmla="*/ 2203696 w 4196446"/>
              <a:gd name="connsiteY78" fmla="*/ 1937338 h 8346397"/>
              <a:gd name="connsiteX79" fmla="*/ 2198933 w 4196446"/>
              <a:gd name="connsiteY79" fmla="*/ 1906382 h 8346397"/>
              <a:gd name="connsiteX80" fmla="*/ 2406102 w 4196446"/>
              <a:gd name="connsiteY80" fmla="*/ 1782557 h 8346397"/>
              <a:gd name="connsiteX81" fmla="*/ 2494208 w 4196446"/>
              <a:gd name="connsiteY81" fmla="*/ 1715882 h 8346397"/>
              <a:gd name="connsiteX82" fmla="*/ 2513258 w 4196446"/>
              <a:gd name="connsiteY82" fmla="*/ 1630157 h 8346397"/>
              <a:gd name="connsiteX83" fmla="*/ 2522784 w 4196446"/>
              <a:gd name="connsiteY83" fmla="*/ 1584913 h 8346397"/>
              <a:gd name="connsiteX84" fmla="*/ 2577552 w 4196446"/>
              <a:gd name="connsiteY84" fmla="*/ 1527763 h 8346397"/>
              <a:gd name="connsiteX85" fmla="*/ 2606127 w 4196446"/>
              <a:gd name="connsiteY85" fmla="*/ 1499188 h 8346397"/>
              <a:gd name="connsiteX86" fmla="*/ 2634702 w 4196446"/>
              <a:gd name="connsiteY86" fmla="*/ 1492045 h 8346397"/>
              <a:gd name="connsiteX87" fmla="*/ 2672802 w 4196446"/>
              <a:gd name="connsiteY87" fmla="*/ 1368220 h 8346397"/>
              <a:gd name="connsiteX88" fmla="*/ 2806153 w 4196446"/>
              <a:gd name="connsiteY88" fmla="*/ 1334883 h 8346397"/>
              <a:gd name="connsiteX89" fmla="*/ 2944265 w 4196446"/>
              <a:gd name="connsiteY89" fmla="*/ 1325357 h 8346397"/>
              <a:gd name="connsiteX90" fmla="*/ 2968077 w 4196446"/>
              <a:gd name="connsiteY90" fmla="*/ 1206295 h 8346397"/>
              <a:gd name="connsiteX91" fmla="*/ 3049040 w 4196446"/>
              <a:gd name="connsiteY91" fmla="*/ 1169783 h 8346397"/>
              <a:gd name="connsiteX92" fmla="*/ 3153814 w 4196446"/>
              <a:gd name="connsiteY92" fmla="*/ 1125332 h 8346397"/>
              <a:gd name="connsiteX93" fmla="*/ 3225252 w 4196446"/>
              <a:gd name="connsiteY93" fmla="*/ 1049132 h 8346397"/>
              <a:gd name="connsiteX94" fmla="*/ 3310977 w 4196446"/>
              <a:gd name="connsiteY94" fmla="*/ 996745 h 8346397"/>
              <a:gd name="connsiteX95" fmla="*/ 3056977 w 4196446"/>
              <a:gd name="connsiteY95" fmla="*/ 982457 h 8346397"/>
              <a:gd name="connsiteX96" fmla="*/ 2958552 w 4196446"/>
              <a:gd name="connsiteY96" fmla="*/ 976107 h 8346397"/>
              <a:gd name="connsiteX97" fmla="*/ 2926802 w 4196446"/>
              <a:gd name="connsiteY97" fmla="*/ 906257 h 8346397"/>
              <a:gd name="connsiteX98" fmla="*/ 2866477 w 4196446"/>
              <a:gd name="connsiteY98" fmla="*/ 893559 h 8346397"/>
              <a:gd name="connsiteX99" fmla="*/ 2799802 w 4196446"/>
              <a:gd name="connsiteY99" fmla="*/ 874507 h 8346397"/>
              <a:gd name="connsiteX100" fmla="*/ 2761702 w 4196446"/>
              <a:gd name="connsiteY100" fmla="*/ 807832 h 8346397"/>
              <a:gd name="connsiteX101" fmla="*/ 2609302 w 4196446"/>
              <a:gd name="connsiteY101" fmla="*/ 760207 h 8346397"/>
              <a:gd name="connsiteX102" fmla="*/ 2580727 w 4196446"/>
              <a:gd name="connsiteY102" fmla="*/ 604632 h 8346397"/>
              <a:gd name="connsiteX103" fmla="*/ 2526752 w 4196446"/>
              <a:gd name="connsiteY103" fmla="*/ 531609 h 8346397"/>
              <a:gd name="connsiteX104" fmla="*/ 2596602 w 4196446"/>
              <a:gd name="connsiteY104" fmla="*/ 407782 h 8346397"/>
              <a:gd name="connsiteX105" fmla="*/ 2629939 w 4196446"/>
              <a:gd name="connsiteY105" fmla="*/ 310947 h 8346397"/>
              <a:gd name="connsiteX106" fmla="*/ 2517227 w 4196446"/>
              <a:gd name="connsiteY106" fmla="*/ 239507 h 8346397"/>
              <a:gd name="connsiteX107" fmla="*/ 2402927 w 4196446"/>
              <a:gd name="connsiteY107" fmla="*/ 271257 h 8346397"/>
              <a:gd name="connsiteX108" fmla="*/ 2275927 w 4196446"/>
              <a:gd name="connsiteY108" fmla="*/ 198232 h 8346397"/>
              <a:gd name="connsiteX109" fmla="*/ 2133052 w 4196446"/>
              <a:gd name="connsiteY109" fmla="*/ 233157 h 8346397"/>
              <a:gd name="connsiteX110" fmla="*/ 1913977 w 4196446"/>
              <a:gd name="connsiteY110" fmla="*/ 36309 h 8346397"/>
              <a:gd name="connsiteX111" fmla="*/ 1777452 w 4196446"/>
              <a:gd name="connsiteY111" fmla="*/ 13289 h 8346397"/>
              <a:gd name="connsiteX112" fmla="*/ 1703633 w 4196446"/>
              <a:gd name="connsiteY112" fmla="*/ 41864 h 8346397"/>
              <a:gd name="connsiteX113" fmla="*/ 1615527 w 4196446"/>
              <a:gd name="connsiteY113" fmla="*/ 75203 h 8346397"/>
              <a:gd name="connsiteX114" fmla="*/ 1515515 w 4196446"/>
              <a:gd name="connsiteY114" fmla="*/ 129971 h 8346397"/>
              <a:gd name="connsiteX115" fmla="*/ 1525040 w 4196446"/>
              <a:gd name="connsiteY115" fmla="*/ 194264 h 8346397"/>
              <a:gd name="connsiteX116" fmla="*/ 1505990 w 4196446"/>
              <a:gd name="connsiteY116" fmla="*/ 251415 h 8346397"/>
              <a:gd name="connsiteX117" fmla="*/ 1413121 w 4196446"/>
              <a:gd name="connsiteY117" fmla="*/ 270464 h 8346397"/>
              <a:gd name="connsiteX118" fmla="*/ 1339302 w 4196446"/>
              <a:gd name="connsiteY118" fmla="*/ 306184 h 8346397"/>
              <a:gd name="connsiteX119" fmla="*/ 1260721 w 4196446"/>
              <a:gd name="connsiteY119" fmla="*/ 346665 h 8346397"/>
              <a:gd name="connsiteX120" fmla="*/ 1191665 w 4196446"/>
              <a:gd name="connsiteY120" fmla="*/ 272847 h 8346397"/>
              <a:gd name="connsiteX121" fmla="*/ 1082127 w 4196446"/>
              <a:gd name="connsiteY121" fmla="*/ 353809 h 8346397"/>
              <a:gd name="connsiteX122" fmla="*/ 1020215 w 4196446"/>
              <a:gd name="connsiteY122" fmla="*/ 420484 h 8346397"/>
              <a:gd name="connsiteX123" fmla="*/ 858290 w 4196446"/>
              <a:gd name="connsiteY123" fmla="*/ 301422 h 8346397"/>
              <a:gd name="connsiteX124" fmla="*/ 796377 w 4196446"/>
              <a:gd name="connsiteY124" fmla="*/ 406196 h 8346397"/>
              <a:gd name="connsiteX125" fmla="*/ 755896 w 4196446"/>
              <a:gd name="connsiteY125" fmla="*/ 341903 h 8346397"/>
              <a:gd name="connsiteX126" fmla="*/ 689221 w 4196446"/>
              <a:gd name="connsiteY126" fmla="*/ 270465 h 8346397"/>
              <a:gd name="connsiteX127" fmla="*/ 667790 w 4196446"/>
              <a:gd name="connsiteY127" fmla="*/ 313328 h 8346397"/>
              <a:gd name="connsiteX128" fmla="*/ 620165 w 4196446"/>
              <a:gd name="connsiteY128" fmla="*/ 382384 h 8346397"/>
              <a:gd name="connsiteX129" fmla="*/ 589208 w 4196446"/>
              <a:gd name="connsiteY129" fmla="*/ 396672 h 8346397"/>
              <a:gd name="connsiteX130" fmla="*/ 498721 w 4196446"/>
              <a:gd name="connsiteY130" fmla="*/ 482397 h 8346397"/>
              <a:gd name="connsiteX131" fmla="*/ 396327 w 4196446"/>
              <a:gd name="connsiteY131" fmla="*/ 380003 h 8346397"/>
              <a:gd name="connsiteX132" fmla="*/ 243927 w 4196446"/>
              <a:gd name="connsiteY132" fmla="*/ 294278 h 8346397"/>
              <a:gd name="connsiteX133" fmla="*/ 174871 w 4196446"/>
              <a:gd name="connsiteY133" fmla="*/ 327615 h 8346397"/>
              <a:gd name="connsiteX134" fmla="*/ 127246 w 4196446"/>
              <a:gd name="connsiteY134" fmla="*/ 410959 h 8346397"/>
              <a:gd name="connsiteX135" fmla="*/ 43902 w 4196446"/>
              <a:gd name="connsiteY135" fmla="*/ 472872 h 8346397"/>
              <a:gd name="connsiteX136" fmla="*/ 8183 w 4196446"/>
              <a:gd name="connsiteY136" fmla="*/ 484778 h 8346397"/>
              <a:gd name="connsiteX137" fmla="*/ 198683 w 4196446"/>
              <a:gd name="connsiteY137" fmla="*/ 689565 h 8346397"/>
              <a:gd name="connsiteX138" fmla="*/ 265359 w 4196446"/>
              <a:gd name="connsiteY138" fmla="*/ 706234 h 8346397"/>
              <a:gd name="connsiteX139" fmla="*/ 298697 w 4196446"/>
              <a:gd name="connsiteY139" fmla="*/ 730047 h 8346397"/>
              <a:gd name="connsiteX140" fmla="*/ 296315 w 4196446"/>
              <a:gd name="connsiteY140" fmla="*/ 901496 h 8346397"/>
              <a:gd name="connsiteX141" fmla="*/ 362990 w 4196446"/>
              <a:gd name="connsiteY141" fmla="*/ 906259 h 8346397"/>
              <a:gd name="connsiteX142" fmla="*/ 401090 w 4196446"/>
              <a:gd name="connsiteY142" fmla="*/ 856253 h 8346397"/>
              <a:gd name="connsiteX143" fmla="*/ 482052 w 4196446"/>
              <a:gd name="connsiteY143" fmla="*/ 894353 h 8346397"/>
              <a:gd name="connsiteX144" fmla="*/ 420140 w 4196446"/>
              <a:gd name="connsiteY144" fmla="*/ 1039609 h 8346397"/>
              <a:gd name="connsiteX145" fmla="*/ 434427 w 4196446"/>
              <a:gd name="connsiteY145" fmla="*/ 1087234 h 8346397"/>
              <a:gd name="connsiteX146" fmla="*/ 379658 w 4196446"/>
              <a:gd name="connsiteY146" fmla="*/ 1139622 h 8346397"/>
              <a:gd name="connsiteX147" fmla="*/ 415377 w 4196446"/>
              <a:gd name="connsiteY147" fmla="*/ 1168196 h 8346397"/>
              <a:gd name="connsiteX148" fmla="*/ 486815 w 4196446"/>
              <a:gd name="connsiteY148" fmla="*/ 1256303 h 8346397"/>
              <a:gd name="connsiteX149" fmla="*/ 527296 w 4196446"/>
              <a:gd name="connsiteY149" fmla="*/ 1344409 h 8346397"/>
              <a:gd name="connsiteX150" fmla="*/ 636833 w 4196446"/>
              <a:gd name="connsiteY150" fmla="*/ 1396797 h 8346397"/>
              <a:gd name="connsiteX151" fmla="*/ 746371 w 4196446"/>
              <a:gd name="connsiteY151" fmla="*/ 1420609 h 8346397"/>
              <a:gd name="connsiteX152" fmla="*/ 829715 w 4196446"/>
              <a:gd name="connsiteY152" fmla="*/ 1468234 h 8346397"/>
              <a:gd name="connsiteX153" fmla="*/ 913058 w 4196446"/>
              <a:gd name="connsiteY153" fmla="*/ 1442040 h 8346397"/>
              <a:gd name="connsiteX154" fmla="*/ 994021 w 4196446"/>
              <a:gd name="connsiteY154" fmla="*/ 1368222 h 8346397"/>
              <a:gd name="connsiteX155" fmla="*/ 1103558 w 4196446"/>
              <a:gd name="connsiteY155" fmla="*/ 1351553 h 8346397"/>
              <a:gd name="connsiteX156" fmla="*/ 1170233 w 4196446"/>
              <a:gd name="connsiteY156" fmla="*/ 1356315 h 8346397"/>
              <a:gd name="connsiteX157" fmla="*/ 1329777 w 4196446"/>
              <a:gd name="connsiteY157" fmla="*/ 1465853 h 8346397"/>
              <a:gd name="connsiteX158" fmla="*/ 1389308 w 4196446"/>
              <a:gd name="connsiteY158" fmla="*/ 1494428 h 8346397"/>
              <a:gd name="connsiteX159" fmla="*/ 1260721 w 4196446"/>
              <a:gd name="connsiteY159" fmla="*/ 1596822 h 8346397"/>
              <a:gd name="connsiteX160" fmla="*/ 1263102 w 4196446"/>
              <a:gd name="connsiteY160" fmla="*/ 1661115 h 8346397"/>
              <a:gd name="connsiteX161" fmla="*/ 1425027 w 4196446"/>
              <a:gd name="connsiteY161" fmla="*/ 1613490 h 8346397"/>
              <a:gd name="connsiteX162" fmla="*/ 1386927 w 4196446"/>
              <a:gd name="connsiteY162" fmla="*/ 1677784 h 8346397"/>
              <a:gd name="connsiteX163" fmla="*/ 1405977 w 4196446"/>
              <a:gd name="connsiteY163" fmla="*/ 1751603 h 8346397"/>
              <a:gd name="connsiteX164" fmla="*/ 1517896 w 4196446"/>
              <a:gd name="connsiteY164" fmla="*/ 1787322 h 8346397"/>
              <a:gd name="connsiteX165" fmla="*/ 1591715 w 4196446"/>
              <a:gd name="connsiteY165" fmla="*/ 1803990 h 8346397"/>
              <a:gd name="connsiteX166" fmla="*/ 1501227 w 4196446"/>
              <a:gd name="connsiteY166" fmla="*/ 1934959 h 8346397"/>
              <a:gd name="connsiteX167" fmla="*/ 1494083 w 4196446"/>
              <a:gd name="connsiteY167" fmla="*/ 1984965 h 8346397"/>
              <a:gd name="connsiteX168" fmla="*/ 1422646 w 4196446"/>
              <a:gd name="connsiteY168" fmla="*/ 2020684 h 8346397"/>
              <a:gd name="connsiteX169" fmla="*/ 1391690 w 4196446"/>
              <a:gd name="connsiteY169" fmla="*/ 2082597 h 8346397"/>
              <a:gd name="connsiteX170" fmla="*/ 1260721 w 4196446"/>
              <a:gd name="connsiteY170" fmla="*/ 2056403 h 8346397"/>
              <a:gd name="connsiteX171" fmla="*/ 1139277 w 4196446"/>
              <a:gd name="connsiteY171" fmla="*/ 2056402 h 8346397"/>
              <a:gd name="connsiteX172" fmla="*/ 1072602 w 4196446"/>
              <a:gd name="connsiteY172" fmla="*/ 2084978 h 8346397"/>
              <a:gd name="connsiteX173" fmla="*/ 1065458 w 4196446"/>
              <a:gd name="connsiteY173" fmla="*/ 2184990 h 8346397"/>
              <a:gd name="connsiteX174" fmla="*/ 977352 w 4196446"/>
              <a:gd name="connsiteY174" fmla="*/ 2273097 h 8346397"/>
              <a:gd name="connsiteX175" fmla="*/ 1120227 w 4196446"/>
              <a:gd name="connsiteY175" fmla="*/ 2335009 h 8346397"/>
              <a:gd name="connsiteX176" fmla="*/ 1170234 w 4196446"/>
              <a:gd name="connsiteY176" fmla="*/ 2370727 h 8346397"/>
              <a:gd name="connsiteX177" fmla="*/ 1222621 w 4196446"/>
              <a:gd name="connsiteY177" fmla="*/ 2387397 h 8346397"/>
              <a:gd name="connsiteX178" fmla="*/ 1272627 w 4196446"/>
              <a:gd name="connsiteY178" fmla="*/ 2437403 h 8346397"/>
              <a:gd name="connsiteX179" fmla="*/ 1329777 w 4196446"/>
              <a:gd name="connsiteY179" fmla="*/ 2458834 h 8346397"/>
              <a:gd name="connsiteX180" fmla="*/ 1422646 w 4196446"/>
              <a:gd name="connsiteY180" fmla="*/ 2535034 h 8346397"/>
              <a:gd name="connsiteX181" fmla="*/ 1508371 w 4196446"/>
              <a:gd name="connsiteY181" fmla="*/ 2568373 h 8346397"/>
              <a:gd name="connsiteX182" fmla="*/ 1641721 w 4196446"/>
              <a:gd name="connsiteY182" fmla="*/ 2716009 h 8346397"/>
              <a:gd name="connsiteX183" fmla="*/ 1725065 w 4196446"/>
              <a:gd name="connsiteY183" fmla="*/ 2870790 h 8346397"/>
              <a:gd name="connsiteX184" fmla="*/ 1850477 w 4196446"/>
              <a:gd name="connsiteY184" fmla="*/ 2931907 h 8346397"/>
              <a:gd name="connsiteX185" fmla="*/ 1896514 w 4196446"/>
              <a:gd name="connsiteY185" fmla="*/ 2977947 h 8346397"/>
              <a:gd name="connsiteX186" fmla="*/ 1927471 w 4196446"/>
              <a:gd name="connsiteY186" fmla="*/ 3082722 h 8346397"/>
              <a:gd name="connsiteX187" fmla="*/ 1989383 w 4196446"/>
              <a:gd name="connsiteY187" fmla="*/ 3185115 h 8346397"/>
              <a:gd name="connsiteX188" fmla="*/ 2051296 w 4196446"/>
              <a:gd name="connsiteY188" fmla="*/ 3223215 h 8346397"/>
              <a:gd name="connsiteX189" fmla="*/ 2182265 w 4196446"/>
              <a:gd name="connsiteY189" fmla="*/ 3370853 h 8346397"/>
              <a:gd name="connsiteX190" fmla="*/ 2325139 w 4196446"/>
              <a:gd name="connsiteY190" fmla="*/ 3447053 h 8346397"/>
              <a:gd name="connsiteX191" fmla="*/ 2384671 w 4196446"/>
              <a:gd name="connsiteY191" fmla="*/ 3532778 h 8346397"/>
              <a:gd name="connsiteX192" fmla="*/ 2432296 w 4196446"/>
              <a:gd name="connsiteY192" fmla="*/ 3599453 h 8346397"/>
              <a:gd name="connsiteX193" fmla="*/ 2479921 w 4196446"/>
              <a:gd name="connsiteY193" fmla="*/ 3589929 h 8346397"/>
              <a:gd name="connsiteX194" fmla="*/ 2484683 w 4196446"/>
              <a:gd name="connsiteY194" fmla="*/ 3742328 h 8346397"/>
              <a:gd name="connsiteX195" fmla="*/ 2537071 w 4196446"/>
              <a:gd name="connsiteY195" fmla="*/ 3835197 h 8346397"/>
              <a:gd name="connsiteX196" fmla="*/ 2529927 w 4196446"/>
              <a:gd name="connsiteY196" fmla="*/ 3873297 h 8346397"/>
              <a:gd name="connsiteX197" fmla="*/ 2598983 w 4196446"/>
              <a:gd name="connsiteY197" fmla="*/ 3909015 h 8346397"/>
              <a:gd name="connsiteX198" fmla="*/ 2656133 w 4196446"/>
              <a:gd name="connsiteY198" fmla="*/ 3854247 h 8346397"/>
              <a:gd name="connsiteX199" fmla="*/ 2689471 w 4196446"/>
              <a:gd name="connsiteY199" fmla="*/ 3937590 h 8346397"/>
              <a:gd name="connsiteX200" fmla="*/ 2734715 w 4196446"/>
              <a:gd name="connsiteY200" fmla="*/ 3982834 h 8346397"/>
              <a:gd name="connsiteX201" fmla="*/ 2808533 w 4196446"/>
              <a:gd name="connsiteY201" fmla="*/ 4006647 h 8346397"/>
              <a:gd name="connsiteX202" fmla="*/ 2860921 w 4196446"/>
              <a:gd name="connsiteY202" fmla="*/ 4075703 h 8346397"/>
              <a:gd name="connsiteX203" fmla="*/ 2946646 w 4196446"/>
              <a:gd name="connsiteY203" fmla="*/ 4130472 h 8346397"/>
              <a:gd name="connsiteX204" fmla="*/ 2999033 w 4196446"/>
              <a:gd name="connsiteY204" fmla="*/ 4163809 h 8346397"/>
              <a:gd name="connsiteX205" fmla="*/ 2870446 w 4196446"/>
              <a:gd name="connsiteY205" fmla="*/ 4256678 h 8346397"/>
              <a:gd name="connsiteX206" fmla="*/ 2868064 w 4196446"/>
              <a:gd name="connsiteY206" fmla="*/ 4311446 h 8346397"/>
              <a:gd name="connsiteX207" fmla="*/ 2970458 w 4196446"/>
              <a:gd name="connsiteY207" fmla="*/ 4428128 h 8346397"/>
              <a:gd name="connsiteX208" fmla="*/ 3065708 w 4196446"/>
              <a:gd name="connsiteY208" fmla="*/ 4490040 h 8346397"/>
              <a:gd name="connsiteX209" fmla="*/ 3096665 w 4196446"/>
              <a:gd name="connsiteY209" fmla="*/ 4528140 h 8346397"/>
              <a:gd name="connsiteX210" fmla="*/ 3082377 w 4196446"/>
              <a:gd name="connsiteY210" fmla="*/ 4609103 h 8346397"/>
              <a:gd name="connsiteX211" fmla="*/ 3077615 w 4196446"/>
              <a:gd name="connsiteY211" fmla="*/ 4692447 h 8346397"/>
              <a:gd name="connsiteX212" fmla="*/ 3034752 w 4196446"/>
              <a:gd name="connsiteY212" fmla="*/ 4701972 h 8346397"/>
              <a:gd name="connsiteX213" fmla="*/ 3008558 w 4196446"/>
              <a:gd name="connsiteY213" fmla="*/ 4718640 h 8346397"/>
              <a:gd name="connsiteX214" fmla="*/ 3053802 w 4196446"/>
              <a:gd name="connsiteY214" fmla="*/ 4795632 h 8346397"/>
              <a:gd name="connsiteX215" fmla="*/ 3037133 w 4196446"/>
              <a:gd name="connsiteY215" fmla="*/ 4868659 h 8346397"/>
              <a:gd name="connsiteX216" fmla="*/ 3020465 w 4196446"/>
              <a:gd name="connsiteY216" fmla="*/ 5004390 h 8346397"/>
              <a:gd name="connsiteX217" fmla="*/ 2982365 w 4196446"/>
              <a:gd name="connsiteY217" fmla="*/ 5044872 h 8346397"/>
              <a:gd name="connsiteX218" fmla="*/ 2965696 w 4196446"/>
              <a:gd name="connsiteY218" fmla="*/ 5166315 h 8346397"/>
              <a:gd name="connsiteX219" fmla="*/ 2937121 w 4196446"/>
              <a:gd name="connsiteY219" fmla="*/ 5285378 h 8346397"/>
              <a:gd name="connsiteX220" fmla="*/ 2989508 w 4196446"/>
              <a:gd name="connsiteY220" fmla="*/ 5302047 h 8346397"/>
              <a:gd name="connsiteX221" fmla="*/ 2987127 w 4196446"/>
              <a:gd name="connsiteY221" fmla="*/ 5347290 h 8346397"/>
              <a:gd name="connsiteX222" fmla="*/ 2984746 w 4196446"/>
              <a:gd name="connsiteY222" fmla="*/ 5402059 h 8346397"/>
              <a:gd name="connsiteX223" fmla="*/ 3041896 w 4196446"/>
              <a:gd name="connsiteY223" fmla="*/ 5471115 h 8346397"/>
              <a:gd name="connsiteX224" fmla="*/ 3089521 w 4196446"/>
              <a:gd name="connsiteY224" fmla="*/ 5597322 h 8346397"/>
              <a:gd name="connsiteX225" fmla="*/ 2996652 w 4196446"/>
              <a:gd name="connsiteY225" fmla="*/ 5887834 h 8346397"/>
              <a:gd name="connsiteX226" fmla="*/ 3018083 w 4196446"/>
              <a:gd name="connsiteY226" fmla="*/ 5942603 h 8346397"/>
              <a:gd name="connsiteX227" fmla="*/ 3044277 w 4196446"/>
              <a:gd name="connsiteY227" fmla="*/ 5994990 h 8346397"/>
              <a:gd name="connsiteX228" fmla="*/ 3049040 w 4196446"/>
              <a:gd name="connsiteY228" fmla="*/ 6099765 h 8346397"/>
              <a:gd name="connsiteX229" fmla="*/ 3028402 w 4196446"/>
              <a:gd name="connsiteY229" fmla="*/ 6195807 h 8346397"/>
              <a:gd name="connsiteX230" fmla="*/ 2956170 w 4196446"/>
              <a:gd name="connsiteY230" fmla="*/ 6259310 h 8346397"/>
              <a:gd name="connsiteX231" fmla="*/ 2920452 w 4196446"/>
              <a:gd name="connsiteY231" fmla="*/ 6240259 h 8346397"/>
              <a:gd name="connsiteX232" fmla="*/ 2849015 w 4196446"/>
              <a:gd name="connsiteY232" fmla="*/ 6252165 h 8346397"/>
              <a:gd name="connsiteX233" fmla="*/ 2713283 w 4196446"/>
              <a:gd name="connsiteY233" fmla="*/ 6364084 h 8346397"/>
              <a:gd name="connsiteX234" fmla="*/ 2606127 w 4196446"/>
              <a:gd name="connsiteY234" fmla="*/ 6349797 h 8346397"/>
              <a:gd name="connsiteX235" fmla="*/ 2575171 w 4196446"/>
              <a:gd name="connsiteY235" fmla="*/ 6378372 h 8346397"/>
              <a:gd name="connsiteX236" fmla="*/ 2508495 w 4196446"/>
              <a:gd name="connsiteY236" fmla="*/ 6423614 h 8346397"/>
              <a:gd name="connsiteX237" fmla="*/ 2391815 w 4196446"/>
              <a:gd name="connsiteY237" fmla="*/ 6411709 h 8346397"/>
              <a:gd name="connsiteX238" fmla="*/ 2368002 w 4196446"/>
              <a:gd name="connsiteY238" fmla="*/ 6528390 h 8346397"/>
              <a:gd name="connsiteX239" fmla="*/ 2363240 w 4196446"/>
              <a:gd name="connsiteY239" fmla="*/ 6564109 h 8346397"/>
              <a:gd name="connsiteX240" fmla="*/ 2339428 w 4196446"/>
              <a:gd name="connsiteY240" fmla="*/ 6583159 h 8346397"/>
              <a:gd name="connsiteX241" fmla="*/ 2141783 w 4196446"/>
              <a:gd name="connsiteY241" fmla="*/ 6535534 h 8346397"/>
              <a:gd name="connsiteX242" fmla="*/ 2103683 w 4196446"/>
              <a:gd name="connsiteY242" fmla="*/ 6587922 h 8346397"/>
              <a:gd name="connsiteX243" fmla="*/ 2072727 w 4196446"/>
              <a:gd name="connsiteY243" fmla="*/ 6683172 h 8346397"/>
              <a:gd name="connsiteX244" fmla="*/ 2039389 w 4196446"/>
              <a:gd name="connsiteY244" fmla="*/ 6747465 h 8346397"/>
              <a:gd name="connsiteX245" fmla="*/ 2051296 w 4196446"/>
              <a:gd name="connsiteY245" fmla="*/ 6809378 h 8346397"/>
              <a:gd name="connsiteX246" fmla="*/ 2184646 w 4196446"/>
              <a:gd name="connsiteY246" fmla="*/ 6921297 h 8346397"/>
              <a:gd name="connsiteX247" fmla="*/ 2253702 w 4196446"/>
              <a:gd name="connsiteY247" fmla="*/ 6954634 h 8346397"/>
              <a:gd name="connsiteX248" fmla="*/ 2237033 w 4196446"/>
              <a:gd name="connsiteY248" fmla="*/ 6978447 h 8346397"/>
              <a:gd name="connsiteX249" fmla="*/ 2201315 w 4196446"/>
              <a:gd name="connsiteY249" fmla="*/ 6997497 h 8346397"/>
              <a:gd name="connsiteX250" fmla="*/ 2234652 w 4196446"/>
              <a:gd name="connsiteY250" fmla="*/ 7073697 h 8346397"/>
              <a:gd name="connsiteX251" fmla="*/ 2203696 w 4196446"/>
              <a:gd name="connsiteY251" fmla="*/ 7095128 h 8346397"/>
              <a:gd name="connsiteX252" fmla="*/ 2098921 w 4196446"/>
              <a:gd name="connsiteY252" fmla="*/ 7033215 h 8346397"/>
              <a:gd name="connsiteX253" fmla="*/ 2056058 w 4196446"/>
              <a:gd name="connsiteY253" fmla="*/ 7059409 h 8346397"/>
              <a:gd name="connsiteX254" fmla="*/ 1996527 w 4196446"/>
              <a:gd name="connsiteY254" fmla="*/ 6957015 h 8346397"/>
              <a:gd name="connsiteX255" fmla="*/ 1879846 w 4196446"/>
              <a:gd name="connsiteY255" fmla="*/ 6983209 h 8346397"/>
              <a:gd name="connsiteX256" fmla="*/ 1815552 w 4196446"/>
              <a:gd name="connsiteY256" fmla="*/ 6987972 h 8346397"/>
              <a:gd name="connsiteX257" fmla="*/ 1765546 w 4196446"/>
              <a:gd name="connsiteY257" fmla="*/ 6983210 h 8346397"/>
              <a:gd name="connsiteX258" fmla="*/ 1708396 w 4196446"/>
              <a:gd name="connsiteY258" fmla="*/ 7028453 h 8346397"/>
              <a:gd name="connsiteX259" fmla="*/ 1529802 w 4196446"/>
              <a:gd name="connsiteY259" fmla="*/ 6987972 h 8346397"/>
              <a:gd name="connsiteX260" fmla="*/ 1553614 w 4196446"/>
              <a:gd name="connsiteY260" fmla="*/ 7114178 h 8346397"/>
              <a:gd name="connsiteX261" fmla="*/ 1477415 w 4196446"/>
              <a:gd name="connsiteY261" fmla="*/ 7159422 h 8346397"/>
              <a:gd name="connsiteX262" fmla="*/ 1415502 w 4196446"/>
              <a:gd name="connsiteY262" fmla="*/ 7226096 h 8346397"/>
              <a:gd name="connsiteX263" fmla="*/ 1265483 w 4196446"/>
              <a:gd name="connsiteY263" fmla="*/ 7218953 h 8346397"/>
              <a:gd name="connsiteX264" fmla="*/ 1213096 w 4196446"/>
              <a:gd name="connsiteY26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4089647 w 4196446"/>
              <a:gd name="connsiteY5" fmla="*/ 6421232 h 8346397"/>
              <a:gd name="connsiteX6" fmla="*/ 4046784 w 4196446"/>
              <a:gd name="connsiteY6" fmla="*/ 6318838 h 8346397"/>
              <a:gd name="connsiteX7" fmla="*/ 4130128 w 4196446"/>
              <a:gd name="connsiteY7" fmla="*/ 6299788 h 8346397"/>
              <a:gd name="connsiteX8" fmla="*/ 4046784 w 4196446"/>
              <a:gd name="connsiteY8" fmla="*/ 6275976 h 8346397"/>
              <a:gd name="connsiteX9" fmla="*/ 4053928 w 4196446"/>
              <a:gd name="connsiteY9" fmla="*/ 6211682 h 8346397"/>
              <a:gd name="connsiteX10" fmla="*/ 4039640 w 4196446"/>
              <a:gd name="connsiteY10" fmla="*/ 6149770 h 8346397"/>
              <a:gd name="connsiteX11" fmla="*/ 4106315 w 4196446"/>
              <a:gd name="connsiteY11" fmla="*/ 6211682 h 8346397"/>
              <a:gd name="connsiteX12" fmla="*/ 4063453 w 4196446"/>
              <a:gd name="connsiteY12" fmla="*/ 6090238 h 8346397"/>
              <a:gd name="connsiteX13" fmla="*/ 4070597 w 4196446"/>
              <a:gd name="connsiteY13" fmla="*/ 6018801 h 8346397"/>
              <a:gd name="connsiteX14" fmla="*/ 4132509 w 4196446"/>
              <a:gd name="connsiteY14" fmla="*/ 5975938 h 8346397"/>
              <a:gd name="connsiteX15" fmla="*/ 4094409 w 4196446"/>
              <a:gd name="connsiteY15" fmla="*/ 6075951 h 8346397"/>
              <a:gd name="connsiteX16" fmla="*/ 4139653 w 4196446"/>
              <a:gd name="connsiteY16" fmla="*/ 6102145 h 8346397"/>
              <a:gd name="connsiteX17" fmla="*/ 4192041 w 4196446"/>
              <a:gd name="connsiteY17" fmla="*/ 6080713 h 8346397"/>
              <a:gd name="connsiteX18" fmla="*/ 4149178 w 4196446"/>
              <a:gd name="connsiteY18" fmla="*/ 5947363 h 8346397"/>
              <a:gd name="connsiteX19" fmla="*/ 4194421 w 4196446"/>
              <a:gd name="connsiteY19" fmla="*/ 5909263 h 8346397"/>
              <a:gd name="connsiteX20" fmla="*/ 4113459 w 4196446"/>
              <a:gd name="connsiteY20" fmla="*/ 5783057 h 8346397"/>
              <a:gd name="connsiteX21" fmla="*/ 4108696 w 4196446"/>
              <a:gd name="connsiteY21" fmla="*/ 5678282 h 8346397"/>
              <a:gd name="connsiteX22" fmla="*/ 4070597 w 4196446"/>
              <a:gd name="connsiteY22" fmla="*/ 5587795 h 8346397"/>
              <a:gd name="connsiteX23" fmla="*/ 4111077 w 4196446"/>
              <a:gd name="connsiteY23" fmla="*/ 5583032 h 8346397"/>
              <a:gd name="connsiteX24" fmla="*/ 4061071 w 4196446"/>
              <a:gd name="connsiteY24" fmla="*/ 5478257 h 8346397"/>
              <a:gd name="connsiteX25" fmla="*/ 4061071 w 4196446"/>
              <a:gd name="connsiteY25" fmla="*/ 5383007 h 8346397"/>
              <a:gd name="connsiteX26" fmla="*/ 4103934 w 4196446"/>
              <a:gd name="connsiteY26" fmla="*/ 5387770 h 8346397"/>
              <a:gd name="connsiteX27" fmla="*/ 4106315 w 4196446"/>
              <a:gd name="connsiteY27" fmla="*/ 5347288 h 8346397"/>
              <a:gd name="connsiteX28" fmla="*/ 4065833 w 4196446"/>
              <a:gd name="connsiteY28" fmla="*/ 5292520 h 8346397"/>
              <a:gd name="connsiteX29" fmla="*/ 4058690 w 4196446"/>
              <a:gd name="connsiteY29" fmla="*/ 5173457 h 8346397"/>
              <a:gd name="connsiteX30" fmla="*/ 3990428 w 4196446"/>
              <a:gd name="connsiteY30" fmla="*/ 5034550 h 8346397"/>
              <a:gd name="connsiteX31" fmla="*/ 3922959 w 4196446"/>
              <a:gd name="connsiteY31" fmla="*/ 4816270 h 8346397"/>
              <a:gd name="connsiteX32" fmla="*/ 3887241 w 4196446"/>
              <a:gd name="connsiteY32" fmla="*/ 4682920 h 8346397"/>
              <a:gd name="connsiteX33" fmla="*/ 3851522 w 4196446"/>
              <a:gd name="connsiteY33" fmla="*/ 4642438 h 8346397"/>
              <a:gd name="connsiteX34" fmla="*/ 3887241 w 4196446"/>
              <a:gd name="connsiteY34" fmla="*/ 4578145 h 8346397"/>
              <a:gd name="connsiteX35" fmla="*/ 3839615 w 4196446"/>
              <a:gd name="connsiteY35" fmla="*/ 4499563 h 8346397"/>
              <a:gd name="connsiteX36" fmla="*/ 3780084 w 4196446"/>
              <a:gd name="connsiteY36" fmla="*/ 4492420 h 8346397"/>
              <a:gd name="connsiteX37" fmla="*/ 3732459 w 4196446"/>
              <a:gd name="connsiteY37" fmla="*/ 4449557 h 8346397"/>
              <a:gd name="connsiteX38" fmla="*/ 3687216 w 4196446"/>
              <a:gd name="connsiteY38" fmla="*/ 4466226 h 8346397"/>
              <a:gd name="connsiteX39" fmla="*/ 3668166 w 4196446"/>
              <a:gd name="connsiteY39" fmla="*/ 4368595 h 8346397"/>
              <a:gd name="connsiteX40" fmla="*/ 3501478 w 4196446"/>
              <a:gd name="connsiteY40" fmla="*/ 4166188 h 8346397"/>
              <a:gd name="connsiteX41" fmla="*/ 3496716 w 4196446"/>
              <a:gd name="connsiteY41" fmla="*/ 4139995 h 8346397"/>
              <a:gd name="connsiteX42" fmla="*/ 3494334 w 4196446"/>
              <a:gd name="connsiteY42" fmla="*/ 4113801 h 8346397"/>
              <a:gd name="connsiteX43" fmla="*/ 3544341 w 4196446"/>
              <a:gd name="connsiteY43" fmla="*/ 4101895 h 8346397"/>
              <a:gd name="connsiteX44" fmla="*/ 3553866 w 4196446"/>
              <a:gd name="connsiteY44" fmla="*/ 4075701 h 8346397"/>
              <a:gd name="connsiteX45" fmla="*/ 3515766 w 4196446"/>
              <a:gd name="connsiteY45" fmla="*/ 4056651 h 8346397"/>
              <a:gd name="connsiteX46" fmla="*/ 3465759 w 4196446"/>
              <a:gd name="connsiteY46" fmla="*/ 4049507 h 8346397"/>
              <a:gd name="connsiteX47" fmla="*/ 3432422 w 4196446"/>
              <a:gd name="connsiteY47" fmla="*/ 4109038 h 8346397"/>
              <a:gd name="connsiteX48" fmla="*/ 3413372 w 4196446"/>
              <a:gd name="connsiteY48" fmla="*/ 4082845 h 8346397"/>
              <a:gd name="connsiteX49" fmla="*/ 3415752 w 4196446"/>
              <a:gd name="connsiteY49" fmla="*/ 4042363 h 8346397"/>
              <a:gd name="connsiteX50" fmla="*/ 3349078 w 4196446"/>
              <a:gd name="connsiteY50" fmla="*/ 4018551 h 8346397"/>
              <a:gd name="connsiteX51" fmla="*/ 3382416 w 4196446"/>
              <a:gd name="connsiteY51" fmla="*/ 3985213 h 8346397"/>
              <a:gd name="connsiteX52" fmla="*/ 3346697 w 4196446"/>
              <a:gd name="connsiteY52" fmla="*/ 3961401 h 8346397"/>
              <a:gd name="connsiteX53" fmla="*/ 3291928 w 4196446"/>
              <a:gd name="connsiteY53" fmla="*/ 3959020 h 8346397"/>
              <a:gd name="connsiteX54" fmla="*/ 3263352 w 4196446"/>
              <a:gd name="connsiteY54" fmla="*/ 3978070 h 8346397"/>
              <a:gd name="connsiteX55" fmla="*/ 3215727 w 4196446"/>
              <a:gd name="connsiteY55" fmla="*/ 3963782 h 8346397"/>
              <a:gd name="connsiteX56" fmla="*/ 3227633 w 4196446"/>
              <a:gd name="connsiteY56" fmla="*/ 3937588 h 8346397"/>
              <a:gd name="connsiteX57" fmla="*/ 3275259 w 4196446"/>
              <a:gd name="connsiteY57" fmla="*/ 3913776 h 8346397"/>
              <a:gd name="connsiteX58" fmla="*/ 3127621 w 4196446"/>
              <a:gd name="connsiteY58" fmla="*/ 3851863 h 8346397"/>
              <a:gd name="connsiteX59" fmla="*/ 2996652 w 4196446"/>
              <a:gd name="connsiteY59" fmla="*/ 3739945 h 8346397"/>
              <a:gd name="connsiteX60" fmla="*/ 2591839 w 4196446"/>
              <a:gd name="connsiteY60" fmla="*/ 3354183 h 8346397"/>
              <a:gd name="connsiteX61" fmla="*/ 2468015 w 4196446"/>
              <a:gd name="connsiteY61" fmla="*/ 3049382 h 8346397"/>
              <a:gd name="connsiteX62" fmla="*/ 2432296 w 4196446"/>
              <a:gd name="connsiteY62" fmla="*/ 2961276 h 8346397"/>
              <a:gd name="connsiteX63" fmla="*/ 2387052 w 4196446"/>
              <a:gd name="connsiteY63" fmla="*/ 2954132 h 8346397"/>
              <a:gd name="connsiteX64" fmla="*/ 2365621 w 4196446"/>
              <a:gd name="connsiteY64" fmla="*/ 2958895 h 8346397"/>
              <a:gd name="connsiteX65" fmla="*/ 2315615 w 4196446"/>
              <a:gd name="connsiteY65" fmla="*/ 2896982 h 8346397"/>
              <a:gd name="connsiteX66" fmla="*/ 2234652 w 4196446"/>
              <a:gd name="connsiteY66" fmla="*/ 2880313 h 8346397"/>
              <a:gd name="connsiteX67" fmla="*/ 2182265 w 4196446"/>
              <a:gd name="connsiteY67" fmla="*/ 2811257 h 8346397"/>
              <a:gd name="connsiteX68" fmla="*/ 2115590 w 4196446"/>
              <a:gd name="connsiteY68" fmla="*/ 2727913 h 8346397"/>
              <a:gd name="connsiteX69" fmla="*/ 2091777 w 4196446"/>
              <a:gd name="connsiteY69" fmla="*/ 2670763 h 8346397"/>
              <a:gd name="connsiteX70" fmla="*/ 2006845 w 4196446"/>
              <a:gd name="connsiteY70" fmla="*/ 2527095 h 8346397"/>
              <a:gd name="connsiteX71" fmla="*/ 1953665 w 4196446"/>
              <a:gd name="connsiteY71" fmla="*/ 2451688 h 8346397"/>
              <a:gd name="connsiteX72" fmla="*/ 2006052 w 4196446"/>
              <a:gd name="connsiteY72" fmla="*/ 2337388 h 8346397"/>
              <a:gd name="connsiteX73" fmla="*/ 2072727 w 4196446"/>
              <a:gd name="connsiteY73" fmla="*/ 2256426 h 8346397"/>
              <a:gd name="connsiteX74" fmla="*/ 2056058 w 4196446"/>
              <a:gd name="connsiteY74" fmla="*/ 2223088 h 8346397"/>
              <a:gd name="connsiteX75" fmla="*/ 2067965 w 4196446"/>
              <a:gd name="connsiteY75" fmla="*/ 2130220 h 8346397"/>
              <a:gd name="connsiteX76" fmla="*/ 2137021 w 4196446"/>
              <a:gd name="connsiteY76" fmla="*/ 1992107 h 8346397"/>
              <a:gd name="connsiteX77" fmla="*/ 2165596 w 4196446"/>
              <a:gd name="connsiteY77" fmla="*/ 1944482 h 8346397"/>
              <a:gd name="connsiteX78" fmla="*/ 2203696 w 4196446"/>
              <a:gd name="connsiteY78" fmla="*/ 1937338 h 8346397"/>
              <a:gd name="connsiteX79" fmla="*/ 2198933 w 4196446"/>
              <a:gd name="connsiteY79" fmla="*/ 1906382 h 8346397"/>
              <a:gd name="connsiteX80" fmla="*/ 2406102 w 4196446"/>
              <a:gd name="connsiteY80" fmla="*/ 1782557 h 8346397"/>
              <a:gd name="connsiteX81" fmla="*/ 2494208 w 4196446"/>
              <a:gd name="connsiteY81" fmla="*/ 1715882 h 8346397"/>
              <a:gd name="connsiteX82" fmla="*/ 2513258 w 4196446"/>
              <a:gd name="connsiteY82" fmla="*/ 1630157 h 8346397"/>
              <a:gd name="connsiteX83" fmla="*/ 2522784 w 4196446"/>
              <a:gd name="connsiteY83" fmla="*/ 1584913 h 8346397"/>
              <a:gd name="connsiteX84" fmla="*/ 2577552 w 4196446"/>
              <a:gd name="connsiteY84" fmla="*/ 1527763 h 8346397"/>
              <a:gd name="connsiteX85" fmla="*/ 2606127 w 4196446"/>
              <a:gd name="connsiteY85" fmla="*/ 1499188 h 8346397"/>
              <a:gd name="connsiteX86" fmla="*/ 2634702 w 4196446"/>
              <a:gd name="connsiteY86" fmla="*/ 1492045 h 8346397"/>
              <a:gd name="connsiteX87" fmla="*/ 2672802 w 4196446"/>
              <a:gd name="connsiteY87" fmla="*/ 1368220 h 8346397"/>
              <a:gd name="connsiteX88" fmla="*/ 2806153 w 4196446"/>
              <a:gd name="connsiteY88" fmla="*/ 1334883 h 8346397"/>
              <a:gd name="connsiteX89" fmla="*/ 2944265 w 4196446"/>
              <a:gd name="connsiteY89" fmla="*/ 1325357 h 8346397"/>
              <a:gd name="connsiteX90" fmla="*/ 2968077 w 4196446"/>
              <a:gd name="connsiteY90" fmla="*/ 1206295 h 8346397"/>
              <a:gd name="connsiteX91" fmla="*/ 3049040 w 4196446"/>
              <a:gd name="connsiteY91" fmla="*/ 1169783 h 8346397"/>
              <a:gd name="connsiteX92" fmla="*/ 3153814 w 4196446"/>
              <a:gd name="connsiteY92" fmla="*/ 1125332 h 8346397"/>
              <a:gd name="connsiteX93" fmla="*/ 3225252 w 4196446"/>
              <a:gd name="connsiteY93" fmla="*/ 1049132 h 8346397"/>
              <a:gd name="connsiteX94" fmla="*/ 3310977 w 4196446"/>
              <a:gd name="connsiteY94" fmla="*/ 996745 h 8346397"/>
              <a:gd name="connsiteX95" fmla="*/ 3056977 w 4196446"/>
              <a:gd name="connsiteY95" fmla="*/ 982457 h 8346397"/>
              <a:gd name="connsiteX96" fmla="*/ 2958552 w 4196446"/>
              <a:gd name="connsiteY96" fmla="*/ 976107 h 8346397"/>
              <a:gd name="connsiteX97" fmla="*/ 2926802 w 4196446"/>
              <a:gd name="connsiteY97" fmla="*/ 906257 h 8346397"/>
              <a:gd name="connsiteX98" fmla="*/ 2866477 w 4196446"/>
              <a:gd name="connsiteY98" fmla="*/ 893559 h 8346397"/>
              <a:gd name="connsiteX99" fmla="*/ 2799802 w 4196446"/>
              <a:gd name="connsiteY99" fmla="*/ 874507 h 8346397"/>
              <a:gd name="connsiteX100" fmla="*/ 2761702 w 4196446"/>
              <a:gd name="connsiteY100" fmla="*/ 807832 h 8346397"/>
              <a:gd name="connsiteX101" fmla="*/ 2609302 w 4196446"/>
              <a:gd name="connsiteY101" fmla="*/ 760207 h 8346397"/>
              <a:gd name="connsiteX102" fmla="*/ 2580727 w 4196446"/>
              <a:gd name="connsiteY102" fmla="*/ 604632 h 8346397"/>
              <a:gd name="connsiteX103" fmla="*/ 2526752 w 4196446"/>
              <a:gd name="connsiteY103" fmla="*/ 531609 h 8346397"/>
              <a:gd name="connsiteX104" fmla="*/ 2596602 w 4196446"/>
              <a:gd name="connsiteY104" fmla="*/ 407782 h 8346397"/>
              <a:gd name="connsiteX105" fmla="*/ 2629939 w 4196446"/>
              <a:gd name="connsiteY105" fmla="*/ 310947 h 8346397"/>
              <a:gd name="connsiteX106" fmla="*/ 2517227 w 4196446"/>
              <a:gd name="connsiteY106" fmla="*/ 239507 h 8346397"/>
              <a:gd name="connsiteX107" fmla="*/ 2402927 w 4196446"/>
              <a:gd name="connsiteY107" fmla="*/ 271257 h 8346397"/>
              <a:gd name="connsiteX108" fmla="*/ 2275927 w 4196446"/>
              <a:gd name="connsiteY108" fmla="*/ 198232 h 8346397"/>
              <a:gd name="connsiteX109" fmla="*/ 2133052 w 4196446"/>
              <a:gd name="connsiteY109" fmla="*/ 233157 h 8346397"/>
              <a:gd name="connsiteX110" fmla="*/ 1913977 w 4196446"/>
              <a:gd name="connsiteY110" fmla="*/ 36309 h 8346397"/>
              <a:gd name="connsiteX111" fmla="*/ 1777452 w 4196446"/>
              <a:gd name="connsiteY111" fmla="*/ 13289 h 8346397"/>
              <a:gd name="connsiteX112" fmla="*/ 1703633 w 4196446"/>
              <a:gd name="connsiteY112" fmla="*/ 41864 h 8346397"/>
              <a:gd name="connsiteX113" fmla="*/ 1615527 w 4196446"/>
              <a:gd name="connsiteY113" fmla="*/ 75203 h 8346397"/>
              <a:gd name="connsiteX114" fmla="*/ 1515515 w 4196446"/>
              <a:gd name="connsiteY114" fmla="*/ 129971 h 8346397"/>
              <a:gd name="connsiteX115" fmla="*/ 1525040 w 4196446"/>
              <a:gd name="connsiteY115" fmla="*/ 194264 h 8346397"/>
              <a:gd name="connsiteX116" fmla="*/ 1505990 w 4196446"/>
              <a:gd name="connsiteY116" fmla="*/ 251415 h 8346397"/>
              <a:gd name="connsiteX117" fmla="*/ 1413121 w 4196446"/>
              <a:gd name="connsiteY117" fmla="*/ 270464 h 8346397"/>
              <a:gd name="connsiteX118" fmla="*/ 1339302 w 4196446"/>
              <a:gd name="connsiteY118" fmla="*/ 306184 h 8346397"/>
              <a:gd name="connsiteX119" fmla="*/ 1260721 w 4196446"/>
              <a:gd name="connsiteY119" fmla="*/ 346665 h 8346397"/>
              <a:gd name="connsiteX120" fmla="*/ 1191665 w 4196446"/>
              <a:gd name="connsiteY120" fmla="*/ 272847 h 8346397"/>
              <a:gd name="connsiteX121" fmla="*/ 1082127 w 4196446"/>
              <a:gd name="connsiteY121" fmla="*/ 353809 h 8346397"/>
              <a:gd name="connsiteX122" fmla="*/ 1020215 w 4196446"/>
              <a:gd name="connsiteY122" fmla="*/ 420484 h 8346397"/>
              <a:gd name="connsiteX123" fmla="*/ 858290 w 4196446"/>
              <a:gd name="connsiteY123" fmla="*/ 301422 h 8346397"/>
              <a:gd name="connsiteX124" fmla="*/ 796377 w 4196446"/>
              <a:gd name="connsiteY124" fmla="*/ 406196 h 8346397"/>
              <a:gd name="connsiteX125" fmla="*/ 755896 w 4196446"/>
              <a:gd name="connsiteY125" fmla="*/ 341903 h 8346397"/>
              <a:gd name="connsiteX126" fmla="*/ 689221 w 4196446"/>
              <a:gd name="connsiteY126" fmla="*/ 270465 h 8346397"/>
              <a:gd name="connsiteX127" fmla="*/ 667790 w 4196446"/>
              <a:gd name="connsiteY127" fmla="*/ 313328 h 8346397"/>
              <a:gd name="connsiteX128" fmla="*/ 620165 w 4196446"/>
              <a:gd name="connsiteY128" fmla="*/ 382384 h 8346397"/>
              <a:gd name="connsiteX129" fmla="*/ 589208 w 4196446"/>
              <a:gd name="connsiteY129" fmla="*/ 396672 h 8346397"/>
              <a:gd name="connsiteX130" fmla="*/ 498721 w 4196446"/>
              <a:gd name="connsiteY130" fmla="*/ 482397 h 8346397"/>
              <a:gd name="connsiteX131" fmla="*/ 396327 w 4196446"/>
              <a:gd name="connsiteY131" fmla="*/ 380003 h 8346397"/>
              <a:gd name="connsiteX132" fmla="*/ 243927 w 4196446"/>
              <a:gd name="connsiteY132" fmla="*/ 294278 h 8346397"/>
              <a:gd name="connsiteX133" fmla="*/ 174871 w 4196446"/>
              <a:gd name="connsiteY133" fmla="*/ 327615 h 8346397"/>
              <a:gd name="connsiteX134" fmla="*/ 127246 w 4196446"/>
              <a:gd name="connsiteY134" fmla="*/ 410959 h 8346397"/>
              <a:gd name="connsiteX135" fmla="*/ 43902 w 4196446"/>
              <a:gd name="connsiteY135" fmla="*/ 472872 h 8346397"/>
              <a:gd name="connsiteX136" fmla="*/ 8183 w 4196446"/>
              <a:gd name="connsiteY136" fmla="*/ 484778 h 8346397"/>
              <a:gd name="connsiteX137" fmla="*/ 198683 w 4196446"/>
              <a:gd name="connsiteY137" fmla="*/ 689565 h 8346397"/>
              <a:gd name="connsiteX138" fmla="*/ 265359 w 4196446"/>
              <a:gd name="connsiteY138" fmla="*/ 706234 h 8346397"/>
              <a:gd name="connsiteX139" fmla="*/ 298697 w 4196446"/>
              <a:gd name="connsiteY139" fmla="*/ 730047 h 8346397"/>
              <a:gd name="connsiteX140" fmla="*/ 296315 w 4196446"/>
              <a:gd name="connsiteY140" fmla="*/ 901496 h 8346397"/>
              <a:gd name="connsiteX141" fmla="*/ 362990 w 4196446"/>
              <a:gd name="connsiteY141" fmla="*/ 906259 h 8346397"/>
              <a:gd name="connsiteX142" fmla="*/ 401090 w 4196446"/>
              <a:gd name="connsiteY142" fmla="*/ 856253 h 8346397"/>
              <a:gd name="connsiteX143" fmla="*/ 482052 w 4196446"/>
              <a:gd name="connsiteY143" fmla="*/ 894353 h 8346397"/>
              <a:gd name="connsiteX144" fmla="*/ 420140 w 4196446"/>
              <a:gd name="connsiteY144" fmla="*/ 1039609 h 8346397"/>
              <a:gd name="connsiteX145" fmla="*/ 434427 w 4196446"/>
              <a:gd name="connsiteY145" fmla="*/ 1087234 h 8346397"/>
              <a:gd name="connsiteX146" fmla="*/ 379658 w 4196446"/>
              <a:gd name="connsiteY146" fmla="*/ 1139622 h 8346397"/>
              <a:gd name="connsiteX147" fmla="*/ 415377 w 4196446"/>
              <a:gd name="connsiteY147" fmla="*/ 1168196 h 8346397"/>
              <a:gd name="connsiteX148" fmla="*/ 486815 w 4196446"/>
              <a:gd name="connsiteY148" fmla="*/ 1256303 h 8346397"/>
              <a:gd name="connsiteX149" fmla="*/ 527296 w 4196446"/>
              <a:gd name="connsiteY149" fmla="*/ 1344409 h 8346397"/>
              <a:gd name="connsiteX150" fmla="*/ 636833 w 4196446"/>
              <a:gd name="connsiteY150" fmla="*/ 1396797 h 8346397"/>
              <a:gd name="connsiteX151" fmla="*/ 746371 w 4196446"/>
              <a:gd name="connsiteY151" fmla="*/ 1420609 h 8346397"/>
              <a:gd name="connsiteX152" fmla="*/ 829715 w 4196446"/>
              <a:gd name="connsiteY152" fmla="*/ 1468234 h 8346397"/>
              <a:gd name="connsiteX153" fmla="*/ 913058 w 4196446"/>
              <a:gd name="connsiteY153" fmla="*/ 1442040 h 8346397"/>
              <a:gd name="connsiteX154" fmla="*/ 994021 w 4196446"/>
              <a:gd name="connsiteY154" fmla="*/ 1368222 h 8346397"/>
              <a:gd name="connsiteX155" fmla="*/ 1103558 w 4196446"/>
              <a:gd name="connsiteY155" fmla="*/ 1351553 h 8346397"/>
              <a:gd name="connsiteX156" fmla="*/ 1170233 w 4196446"/>
              <a:gd name="connsiteY156" fmla="*/ 1356315 h 8346397"/>
              <a:gd name="connsiteX157" fmla="*/ 1329777 w 4196446"/>
              <a:gd name="connsiteY157" fmla="*/ 1465853 h 8346397"/>
              <a:gd name="connsiteX158" fmla="*/ 1389308 w 4196446"/>
              <a:gd name="connsiteY158" fmla="*/ 1494428 h 8346397"/>
              <a:gd name="connsiteX159" fmla="*/ 1260721 w 4196446"/>
              <a:gd name="connsiteY159" fmla="*/ 1596822 h 8346397"/>
              <a:gd name="connsiteX160" fmla="*/ 1263102 w 4196446"/>
              <a:gd name="connsiteY160" fmla="*/ 1661115 h 8346397"/>
              <a:gd name="connsiteX161" fmla="*/ 1425027 w 4196446"/>
              <a:gd name="connsiteY161" fmla="*/ 1613490 h 8346397"/>
              <a:gd name="connsiteX162" fmla="*/ 1386927 w 4196446"/>
              <a:gd name="connsiteY162" fmla="*/ 1677784 h 8346397"/>
              <a:gd name="connsiteX163" fmla="*/ 1405977 w 4196446"/>
              <a:gd name="connsiteY163" fmla="*/ 1751603 h 8346397"/>
              <a:gd name="connsiteX164" fmla="*/ 1517896 w 4196446"/>
              <a:gd name="connsiteY164" fmla="*/ 1787322 h 8346397"/>
              <a:gd name="connsiteX165" fmla="*/ 1591715 w 4196446"/>
              <a:gd name="connsiteY165" fmla="*/ 1803990 h 8346397"/>
              <a:gd name="connsiteX166" fmla="*/ 1501227 w 4196446"/>
              <a:gd name="connsiteY166" fmla="*/ 1934959 h 8346397"/>
              <a:gd name="connsiteX167" fmla="*/ 1494083 w 4196446"/>
              <a:gd name="connsiteY167" fmla="*/ 1984965 h 8346397"/>
              <a:gd name="connsiteX168" fmla="*/ 1422646 w 4196446"/>
              <a:gd name="connsiteY168" fmla="*/ 2020684 h 8346397"/>
              <a:gd name="connsiteX169" fmla="*/ 1391690 w 4196446"/>
              <a:gd name="connsiteY169" fmla="*/ 2082597 h 8346397"/>
              <a:gd name="connsiteX170" fmla="*/ 1260721 w 4196446"/>
              <a:gd name="connsiteY170" fmla="*/ 2056403 h 8346397"/>
              <a:gd name="connsiteX171" fmla="*/ 1139277 w 4196446"/>
              <a:gd name="connsiteY171" fmla="*/ 2056402 h 8346397"/>
              <a:gd name="connsiteX172" fmla="*/ 1072602 w 4196446"/>
              <a:gd name="connsiteY172" fmla="*/ 2084978 h 8346397"/>
              <a:gd name="connsiteX173" fmla="*/ 1065458 w 4196446"/>
              <a:gd name="connsiteY173" fmla="*/ 2184990 h 8346397"/>
              <a:gd name="connsiteX174" fmla="*/ 977352 w 4196446"/>
              <a:gd name="connsiteY174" fmla="*/ 2273097 h 8346397"/>
              <a:gd name="connsiteX175" fmla="*/ 1120227 w 4196446"/>
              <a:gd name="connsiteY175" fmla="*/ 2335009 h 8346397"/>
              <a:gd name="connsiteX176" fmla="*/ 1170234 w 4196446"/>
              <a:gd name="connsiteY176" fmla="*/ 2370727 h 8346397"/>
              <a:gd name="connsiteX177" fmla="*/ 1222621 w 4196446"/>
              <a:gd name="connsiteY177" fmla="*/ 2387397 h 8346397"/>
              <a:gd name="connsiteX178" fmla="*/ 1272627 w 4196446"/>
              <a:gd name="connsiteY178" fmla="*/ 2437403 h 8346397"/>
              <a:gd name="connsiteX179" fmla="*/ 1329777 w 4196446"/>
              <a:gd name="connsiteY179" fmla="*/ 2458834 h 8346397"/>
              <a:gd name="connsiteX180" fmla="*/ 1422646 w 4196446"/>
              <a:gd name="connsiteY180" fmla="*/ 2535034 h 8346397"/>
              <a:gd name="connsiteX181" fmla="*/ 1508371 w 4196446"/>
              <a:gd name="connsiteY181" fmla="*/ 2568373 h 8346397"/>
              <a:gd name="connsiteX182" fmla="*/ 1641721 w 4196446"/>
              <a:gd name="connsiteY182" fmla="*/ 2716009 h 8346397"/>
              <a:gd name="connsiteX183" fmla="*/ 1725065 w 4196446"/>
              <a:gd name="connsiteY183" fmla="*/ 2870790 h 8346397"/>
              <a:gd name="connsiteX184" fmla="*/ 1850477 w 4196446"/>
              <a:gd name="connsiteY184" fmla="*/ 2931907 h 8346397"/>
              <a:gd name="connsiteX185" fmla="*/ 1896514 w 4196446"/>
              <a:gd name="connsiteY185" fmla="*/ 2977947 h 8346397"/>
              <a:gd name="connsiteX186" fmla="*/ 1927471 w 4196446"/>
              <a:gd name="connsiteY186" fmla="*/ 3082722 h 8346397"/>
              <a:gd name="connsiteX187" fmla="*/ 1989383 w 4196446"/>
              <a:gd name="connsiteY187" fmla="*/ 3185115 h 8346397"/>
              <a:gd name="connsiteX188" fmla="*/ 2051296 w 4196446"/>
              <a:gd name="connsiteY188" fmla="*/ 3223215 h 8346397"/>
              <a:gd name="connsiteX189" fmla="*/ 2182265 w 4196446"/>
              <a:gd name="connsiteY189" fmla="*/ 3370853 h 8346397"/>
              <a:gd name="connsiteX190" fmla="*/ 2325139 w 4196446"/>
              <a:gd name="connsiteY190" fmla="*/ 3447053 h 8346397"/>
              <a:gd name="connsiteX191" fmla="*/ 2384671 w 4196446"/>
              <a:gd name="connsiteY191" fmla="*/ 3532778 h 8346397"/>
              <a:gd name="connsiteX192" fmla="*/ 2432296 w 4196446"/>
              <a:gd name="connsiteY192" fmla="*/ 3599453 h 8346397"/>
              <a:gd name="connsiteX193" fmla="*/ 2479921 w 4196446"/>
              <a:gd name="connsiteY193" fmla="*/ 3589929 h 8346397"/>
              <a:gd name="connsiteX194" fmla="*/ 2484683 w 4196446"/>
              <a:gd name="connsiteY194" fmla="*/ 3742328 h 8346397"/>
              <a:gd name="connsiteX195" fmla="*/ 2537071 w 4196446"/>
              <a:gd name="connsiteY195" fmla="*/ 3835197 h 8346397"/>
              <a:gd name="connsiteX196" fmla="*/ 2529927 w 4196446"/>
              <a:gd name="connsiteY196" fmla="*/ 3873297 h 8346397"/>
              <a:gd name="connsiteX197" fmla="*/ 2598983 w 4196446"/>
              <a:gd name="connsiteY197" fmla="*/ 3909015 h 8346397"/>
              <a:gd name="connsiteX198" fmla="*/ 2656133 w 4196446"/>
              <a:gd name="connsiteY198" fmla="*/ 3854247 h 8346397"/>
              <a:gd name="connsiteX199" fmla="*/ 2689471 w 4196446"/>
              <a:gd name="connsiteY199" fmla="*/ 3937590 h 8346397"/>
              <a:gd name="connsiteX200" fmla="*/ 2734715 w 4196446"/>
              <a:gd name="connsiteY200" fmla="*/ 3982834 h 8346397"/>
              <a:gd name="connsiteX201" fmla="*/ 2808533 w 4196446"/>
              <a:gd name="connsiteY201" fmla="*/ 4006647 h 8346397"/>
              <a:gd name="connsiteX202" fmla="*/ 2860921 w 4196446"/>
              <a:gd name="connsiteY202" fmla="*/ 4075703 h 8346397"/>
              <a:gd name="connsiteX203" fmla="*/ 2946646 w 4196446"/>
              <a:gd name="connsiteY203" fmla="*/ 4130472 h 8346397"/>
              <a:gd name="connsiteX204" fmla="*/ 2999033 w 4196446"/>
              <a:gd name="connsiteY204" fmla="*/ 4163809 h 8346397"/>
              <a:gd name="connsiteX205" fmla="*/ 2870446 w 4196446"/>
              <a:gd name="connsiteY205" fmla="*/ 4256678 h 8346397"/>
              <a:gd name="connsiteX206" fmla="*/ 2868064 w 4196446"/>
              <a:gd name="connsiteY206" fmla="*/ 4311446 h 8346397"/>
              <a:gd name="connsiteX207" fmla="*/ 2970458 w 4196446"/>
              <a:gd name="connsiteY207" fmla="*/ 4428128 h 8346397"/>
              <a:gd name="connsiteX208" fmla="*/ 3065708 w 4196446"/>
              <a:gd name="connsiteY208" fmla="*/ 4490040 h 8346397"/>
              <a:gd name="connsiteX209" fmla="*/ 3096665 w 4196446"/>
              <a:gd name="connsiteY209" fmla="*/ 4528140 h 8346397"/>
              <a:gd name="connsiteX210" fmla="*/ 3082377 w 4196446"/>
              <a:gd name="connsiteY210" fmla="*/ 4609103 h 8346397"/>
              <a:gd name="connsiteX211" fmla="*/ 3077615 w 4196446"/>
              <a:gd name="connsiteY211" fmla="*/ 4692447 h 8346397"/>
              <a:gd name="connsiteX212" fmla="*/ 3034752 w 4196446"/>
              <a:gd name="connsiteY212" fmla="*/ 4701972 h 8346397"/>
              <a:gd name="connsiteX213" fmla="*/ 3008558 w 4196446"/>
              <a:gd name="connsiteY213" fmla="*/ 4718640 h 8346397"/>
              <a:gd name="connsiteX214" fmla="*/ 3053802 w 4196446"/>
              <a:gd name="connsiteY214" fmla="*/ 4795632 h 8346397"/>
              <a:gd name="connsiteX215" fmla="*/ 3037133 w 4196446"/>
              <a:gd name="connsiteY215" fmla="*/ 4868659 h 8346397"/>
              <a:gd name="connsiteX216" fmla="*/ 3020465 w 4196446"/>
              <a:gd name="connsiteY216" fmla="*/ 5004390 h 8346397"/>
              <a:gd name="connsiteX217" fmla="*/ 2982365 w 4196446"/>
              <a:gd name="connsiteY217" fmla="*/ 5044872 h 8346397"/>
              <a:gd name="connsiteX218" fmla="*/ 2965696 w 4196446"/>
              <a:gd name="connsiteY218" fmla="*/ 5166315 h 8346397"/>
              <a:gd name="connsiteX219" fmla="*/ 2937121 w 4196446"/>
              <a:gd name="connsiteY219" fmla="*/ 5285378 h 8346397"/>
              <a:gd name="connsiteX220" fmla="*/ 2989508 w 4196446"/>
              <a:gd name="connsiteY220" fmla="*/ 5302047 h 8346397"/>
              <a:gd name="connsiteX221" fmla="*/ 2987127 w 4196446"/>
              <a:gd name="connsiteY221" fmla="*/ 5347290 h 8346397"/>
              <a:gd name="connsiteX222" fmla="*/ 2984746 w 4196446"/>
              <a:gd name="connsiteY222" fmla="*/ 5402059 h 8346397"/>
              <a:gd name="connsiteX223" fmla="*/ 3041896 w 4196446"/>
              <a:gd name="connsiteY223" fmla="*/ 5471115 h 8346397"/>
              <a:gd name="connsiteX224" fmla="*/ 3089521 w 4196446"/>
              <a:gd name="connsiteY224" fmla="*/ 5597322 h 8346397"/>
              <a:gd name="connsiteX225" fmla="*/ 2996652 w 4196446"/>
              <a:gd name="connsiteY225" fmla="*/ 5887834 h 8346397"/>
              <a:gd name="connsiteX226" fmla="*/ 3018083 w 4196446"/>
              <a:gd name="connsiteY226" fmla="*/ 5942603 h 8346397"/>
              <a:gd name="connsiteX227" fmla="*/ 3044277 w 4196446"/>
              <a:gd name="connsiteY227" fmla="*/ 5994990 h 8346397"/>
              <a:gd name="connsiteX228" fmla="*/ 3049040 w 4196446"/>
              <a:gd name="connsiteY228" fmla="*/ 6099765 h 8346397"/>
              <a:gd name="connsiteX229" fmla="*/ 3028402 w 4196446"/>
              <a:gd name="connsiteY229" fmla="*/ 6195807 h 8346397"/>
              <a:gd name="connsiteX230" fmla="*/ 2956170 w 4196446"/>
              <a:gd name="connsiteY230" fmla="*/ 6259310 h 8346397"/>
              <a:gd name="connsiteX231" fmla="*/ 2920452 w 4196446"/>
              <a:gd name="connsiteY231" fmla="*/ 6240259 h 8346397"/>
              <a:gd name="connsiteX232" fmla="*/ 2849015 w 4196446"/>
              <a:gd name="connsiteY232" fmla="*/ 6252165 h 8346397"/>
              <a:gd name="connsiteX233" fmla="*/ 2713283 w 4196446"/>
              <a:gd name="connsiteY233" fmla="*/ 6364084 h 8346397"/>
              <a:gd name="connsiteX234" fmla="*/ 2606127 w 4196446"/>
              <a:gd name="connsiteY234" fmla="*/ 6349797 h 8346397"/>
              <a:gd name="connsiteX235" fmla="*/ 2575171 w 4196446"/>
              <a:gd name="connsiteY235" fmla="*/ 6378372 h 8346397"/>
              <a:gd name="connsiteX236" fmla="*/ 2508495 w 4196446"/>
              <a:gd name="connsiteY236" fmla="*/ 6423614 h 8346397"/>
              <a:gd name="connsiteX237" fmla="*/ 2391815 w 4196446"/>
              <a:gd name="connsiteY237" fmla="*/ 6411709 h 8346397"/>
              <a:gd name="connsiteX238" fmla="*/ 2368002 w 4196446"/>
              <a:gd name="connsiteY238" fmla="*/ 6528390 h 8346397"/>
              <a:gd name="connsiteX239" fmla="*/ 2363240 w 4196446"/>
              <a:gd name="connsiteY239" fmla="*/ 6564109 h 8346397"/>
              <a:gd name="connsiteX240" fmla="*/ 2339428 w 4196446"/>
              <a:gd name="connsiteY240" fmla="*/ 6583159 h 8346397"/>
              <a:gd name="connsiteX241" fmla="*/ 2141783 w 4196446"/>
              <a:gd name="connsiteY241" fmla="*/ 6535534 h 8346397"/>
              <a:gd name="connsiteX242" fmla="*/ 2103683 w 4196446"/>
              <a:gd name="connsiteY242" fmla="*/ 6587922 h 8346397"/>
              <a:gd name="connsiteX243" fmla="*/ 2072727 w 4196446"/>
              <a:gd name="connsiteY243" fmla="*/ 6683172 h 8346397"/>
              <a:gd name="connsiteX244" fmla="*/ 2039389 w 4196446"/>
              <a:gd name="connsiteY244" fmla="*/ 6747465 h 8346397"/>
              <a:gd name="connsiteX245" fmla="*/ 2051296 w 4196446"/>
              <a:gd name="connsiteY245" fmla="*/ 6809378 h 8346397"/>
              <a:gd name="connsiteX246" fmla="*/ 2184646 w 4196446"/>
              <a:gd name="connsiteY246" fmla="*/ 6921297 h 8346397"/>
              <a:gd name="connsiteX247" fmla="*/ 2253702 w 4196446"/>
              <a:gd name="connsiteY247" fmla="*/ 6954634 h 8346397"/>
              <a:gd name="connsiteX248" fmla="*/ 2237033 w 4196446"/>
              <a:gd name="connsiteY248" fmla="*/ 6978447 h 8346397"/>
              <a:gd name="connsiteX249" fmla="*/ 2201315 w 4196446"/>
              <a:gd name="connsiteY249" fmla="*/ 6997497 h 8346397"/>
              <a:gd name="connsiteX250" fmla="*/ 2234652 w 4196446"/>
              <a:gd name="connsiteY250" fmla="*/ 7073697 h 8346397"/>
              <a:gd name="connsiteX251" fmla="*/ 2203696 w 4196446"/>
              <a:gd name="connsiteY251" fmla="*/ 7095128 h 8346397"/>
              <a:gd name="connsiteX252" fmla="*/ 2098921 w 4196446"/>
              <a:gd name="connsiteY252" fmla="*/ 7033215 h 8346397"/>
              <a:gd name="connsiteX253" fmla="*/ 2056058 w 4196446"/>
              <a:gd name="connsiteY253" fmla="*/ 7059409 h 8346397"/>
              <a:gd name="connsiteX254" fmla="*/ 1996527 w 4196446"/>
              <a:gd name="connsiteY254" fmla="*/ 6957015 h 8346397"/>
              <a:gd name="connsiteX255" fmla="*/ 1879846 w 4196446"/>
              <a:gd name="connsiteY255" fmla="*/ 6983209 h 8346397"/>
              <a:gd name="connsiteX256" fmla="*/ 1815552 w 4196446"/>
              <a:gd name="connsiteY256" fmla="*/ 6987972 h 8346397"/>
              <a:gd name="connsiteX257" fmla="*/ 1765546 w 4196446"/>
              <a:gd name="connsiteY257" fmla="*/ 6983210 h 8346397"/>
              <a:gd name="connsiteX258" fmla="*/ 1708396 w 4196446"/>
              <a:gd name="connsiteY258" fmla="*/ 7028453 h 8346397"/>
              <a:gd name="connsiteX259" fmla="*/ 1529802 w 4196446"/>
              <a:gd name="connsiteY259" fmla="*/ 6987972 h 8346397"/>
              <a:gd name="connsiteX260" fmla="*/ 1553614 w 4196446"/>
              <a:gd name="connsiteY260" fmla="*/ 7114178 h 8346397"/>
              <a:gd name="connsiteX261" fmla="*/ 1477415 w 4196446"/>
              <a:gd name="connsiteY261" fmla="*/ 7159422 h 8346397"/>
              <a:gd name="connsiteX262" fmla="*/ 1415502 w 4196446"/>
              <a:gd name="connsiteY262" fmla="*/ 7226096 h 8346397"/>
              <a:gd name="connsiteX263" fmla="*/ 1265483 w 4196446"/>
              <a:gd name="connsiteY263" fmla="*/ 7218953 h 8346397"/>
              <a:gd name="connsiteX264" fmla="*/ 1213096 w 4196446"/>
              <a:gd name="connsiteY26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4082503 w 4196446"/>
              <a:gd name="connsiteY5" fmla="*/ 6478382 h 8346397"/>
              <a:gd name="connsiteX6" fmla="*/ 4089647 w 4196446"/>
              <a:gd name="connsiteY6" fmla="*/ 6421232 h 8346397"/>
              <a:gd name="connsiteX7" fmla="*/ 4046784 w 4196446"/>
              <a:gd name="connsiteY7" fmla="*/ 6318838 h 8346397"/>
              <a:gd name="connsiteX8" fmla="*/ 4130128 w 4196446"/>
              <a:gd name="connsiteY8" fmla="*/ 6299788 h 8346397"/>
              <a:gd name="connsiteX9" fmla="*/ 4046784 w 4196446"/>
              <a:gd name="connsiteY9" fmla="*/ 6275976 h 8346397"/>
              <a:gd name="connsiteX10" fmla="*/ 4053928 w 4196446"/>
              <a:gd name="connsiteY10" fmla="*/ 6211682 h 8346397"/>
              <a:gd name="connsiteX11" fmla="*/ 4039640 w 4196446"/>
              <a:gd name="connsiteY11" fmla="*/ 6149770 h 8346397"/>
              <a:gd name="connsiteX12" fmla="*/ 4106315 w 4196446"/>
              <a:gd name="connsiteY12" fmla="*/ 6211682 h 8346397"/>
              <a:gd name="connsiteX13" fmla="*/ 4063453 w 4196446"/>
              <a:gd name="connsiteY13" fmla="*/ 6090238 h 8346397"/>
              <a:gd name="connsiteX14" fmla="*/ 4070597 w 4196446"/>
              <a:gd name="connsiteY14" fmla="*/ 6018801 h 8346397"/>
              <a:gd name="connsiteX15" fmla="*/ 4132509 w 4196446"/>
              <a:gd name="connsiteY15" fmla="*/ 5975938 h 8346397"/>
              <a:gd name="connsiteX16" fmla="*/ 4094409 w 4196446"/>
              <a:gd name="connsiteY16" fmla="*/ 6075951 h 8346397"/>
              <a:gd name="connsiteX17" fmla="*/ 4139653 w 4196446"/>
              <a:gd name="connsiteY17" fmla="*/ 6102145 h 8346397"/>
              <a:gd name="connsiteX18" fmla="*/ 4192041 w 4196446"/>
              <a:gd name="connsiteY18" fmla="*/ 6080713 h 8346397"/>
              <a:gd name="connsiteX19" fmla="*/ 4149178 w 4196446"/>
              <a:gd name="connsiteY19" fmla="*/ 5947363 h 8346397"/>
              <a:gd name="connsiteX20" fmla="*/ 4194421 w 4196446"/>
              <a:gd name="connsiteY20" fmla="*/ 5909263 h 8346397"/>
              <a:gd name="connsiteX21" fmla="*/ 4113459 w 4196446"/>
              <a:gd name="connsiteY21" fmla="*/ 5783057 h 8346397"/>
              <a:gd name="connsiteX22" fmla="*/ 4108696 w 4196446"/>
              <a:gd name="connsiteY22" fmla="*/ 5678282 h 8346397"/>
              <a:gd name="connsiteX23" fmla="*/ 4070597 w 4196446"/>
              <a:gd name="connsiteY23" fmla="*/ 5587795 h 8346397"/>
              <a:gd name="connsiteX24" fmla="*/ 4111077 w 4196446"/>
              <a:gd name="connsiteY24" fmla="*/ 5583032 h 8346397"/>
              <a:gd name="connsiteX25" fmla="*/ 4061071 w 4196446"/>
              <a:gd name="connsiteY25" fmla="*/ 5478257 h 8346397"/>
              <a:gd name="connsiteX26" fmla="*/ 4061071 w 4196446"/>
              <a:gd name="connsiteY26" fmla="*/ 5383007 h 8346397"/>
              <a:gd name="connsiteX27" fmla="*/ 4103934 w 4196446"/>
              <a:gd name="connsiteY27" fmla="*/ 5387770 h 8346397"/>
              <a:gd name="connsiteX28" fmla="*/ 4106315 w 4196446"/>
              <a:gd name="connsiteY28" fmla="*/ 5347288 h 8346397"/>
              <a:gd name="connsiteX29" fmla="*/ 4065833 w 4196446"/>
              <a:gd name="connsiteY29" fmla="*/ 5292520 h 8346397"/>
              <a:gd name="connsiteX30" fmla="*/ 4058690 w 4196446"/>
              <a:gd name="connsiteY30" fmla="*/ 5173457 h 8346397"/>
              <a:gd name="connsiteX31" fmla="*/ 3990428 w 4196446"/>
              <a:gd name="connsiteY31" fmla="*/ 5034550 h 8346397"/>
              <a:gd name="connsiteX32" fmla="*/ 3922959 w 4196446"/>
              <a:gd name="connsiteY32" fmla="*/ 4816270 h 8346397"/>
              <a:gd name="connsiteX33" fmla="*/ 3887241 w 4196446"/>
              <a:gd name="connsiteY33" fmla="*/ 4682920 h 8346397"/>
              <a:gd name="connsiteX34" fmla="*/ 3851522 w 4196446"/>
              <a:gd name="connsiteY34" fmla="*/ 4642438 h 8346397"/>
              <a:gd name="connsiteX35" fmla="*/ 3887241 w 4196446"/>
              <a:gd name="connsiteY35" fmla="*/ 4578145 h 8346397"/>
              <a:gd name="connsiteX36" fmla="*/ 3839615 w 4196446"/>
              <a:gd name="connsiteY36" fmla="*/ 4499563 h 8346397"/>
              <a:gd name="connsiteX37" fmla="*/ 3780084 w 4196446"/>
              <a:gd name="connsiteY37" fmla="*/ 4492420 h 8346397"/>
              <a:gd name="connsiteX38" fmla="*/ 3732459 w 4196446"/>
              <a:gd name="connsiteY38" fmla="*/ 4449557 h 8346397"/>
              <a:gd name="connsiteX39" fmla="*/ 3687216 w 4196446"/>
              <a:gd name="connsiteY39" fmla="*/ 4466226 h 8346397"/>
              <a:gd name="connsiteX40" fmla="*/ 3668166 w 4196446"/>
              <a:gd name="connsiteY40" fmla="*/ 4368595 h 8346397"/>
              <a:gd name="connsiteX41" fmla="*/ 3501478 w 4196446"/>
              <a:gd name="connsiteY41" fmla="*/ 4166188 h 8346397"/>
              <a:gd name="connsiteX42" fmla="*/ 3496716 w 4196446"/>
              <a:gd name="connsiteY42" fmla="*/ 4139995 h 8346397"/>
              <a:gd name="connsiteX43" fmla="*/ 3494334 w 4196446"/>
              <a:gd name="connsiteY43" fmla="*/ 4113801 h 8346397"/>
              <a:gd name="connsiteX44" fmla="*/ 3544341 w 4196446"/>
              <a:gd name="connsiteY44" fmla="*/ 4101895 h 8346397"/>
              <a:gd name="connsiteX45" fmla="*/ 3553866 w 4196446"/>
              <a:gd name="connsiteY45" fmla="*/ 4075701 h 8346397"/>
              <a:gd name="connsiteX46" fmla="*/ 3515766 w 4196446"/>
              <a:gd name="connsiteY46" fmla="*/ 4056651 h 8346397"/>
              <a:gd name="connsiteX47" fmla="*/ 3465759 w 4196446"/>
              <a:gd name="connsiteY47" fmla="*/ 4049507 h 8346397"/>
              <a:gd name="connsiteX48" fmla="*/ 3432422 w 4196446"/>
              <a:gd name="connsiteY48" fmla="*/ 4109038 h 8346397"/>
              <a:gd name="connsiteX49" fmla="*/ 3413372 w 4196446"/>
              <a:gd name="connsiteY49" fmla="*/ 4082845 h 8346397"/>
              <a:gd name="connsiteX50" fmla="*/ 3415752 w 4196446"/>
              <a:gd name="connsiteY50" fmla="*/ 4042363 h 8346397"/>
              <a:gd name="connsiteX51" fmla="*/ 3349078 w 4196446"/>
              <a:gd name="connsiteY51" fmla="*/ 4018551 h 8346397"/>
              <a:gd name="connsiteX52" fmla="*/ 3382416 w 4196446"/>
              <a:gd name="connsiteY52" fmla="*/ 3985213 h 8346397"/>
              <a:gd name="connsiteX53" fmla="*/ 3346697 w 4196446"/>
              <a:gd name="connsiteY53" fmla="*/ 3961401 h 8346397"/>
              <a:gd name="connsiteX54" fmla="*/ 3291928 w 4196446"/>
              <a:gd name="connsiteY54" fmla="*/ 3959020 h 8346397"/>
              <a:gd name="connsiteX55" fmla="*/ 3263352 w 4196446"/>
              <a:gd name="connsiteY55" fmla="*/ 3978070 h 8346397"/>
              <a:gd name="connsiteX56" fmla="*/ 3215727 w 4196446"/>
              <a:gd name="connsiteY56" fmla="*/ 3963782 h 8346397"/>
              <a:gd name="connsiteX57" fmla="*/ 3227633 w 4196446"/>
              <a:gd name="connsiteY57" fmla="*/ 3937588 h 8346397"/>
              <a:gd name="connsiteX58" fmla="*/ 3275259 w 4196446"/>
              <a:gd name="connsiteY58" fmla="*/ 3913776 h 8346397"/>
              <a:gd name="connsiteX59" fmla="*/ 3127621 w 4196446"/>
              <a:gd name="connsiteY59" fmla="*/ 3851863 h 8346397"/>
              <a:gd name="connsiteX60" fmla="*/ 2996652 w 4196446"/>
              <a:gd name="connsiteY60" fmla="*/ 3739945 h 8346397"/>
              <a:gd name="connsiteX61" fmla="*/ 2591839 w 4196446"/>
              <a:gd name="connsiteY61" fmla="*/ 3354183 h 8346397"/>
              <a:gd name="connsiteX62" fmla="*/ 2468015 w 4196446"/>
              <a:gd name="connsiteY62" fmla="*/ 3049382 h 8346397"/>
              <a:gd name="connsiteX63" fmla="*/ 2432296 w 4196446"/>
              <a:gd name="connsiteY63" fmla="*/ 2961276 h 8346397"/>
              <a:gd name="connsiteX64" fmla="*/ 2387052 w 4196446"/>
              <a:gd name="connsiteY64" fmla="*/ 2954132 h 8346397"/>
              <a:gd name="connsiteX65" fmla="*/ 2365621 w 4196446"/>
              <a:gd name="connsiteY65" fmla="*/ 2958895 h 8346397"/>
              <a:gd name="connsiteX66" fmla="*/ 2315615 w 4196446"/>
              <a:gd name="connsiteY66" fmla="*/ 2896982 h 8346397"/>
              <a:gd name="connsiteX67" fmla="*/ 2234652 w 4196446"/>
              <a:gd name="connsiteY67" fmla="*/ 2880313 h 8346397"/>
              <a:gd name="connsiteX68" fmla="*/ 2182265 w 4196446"/>
              <a:gd name="connsiteY68" fmla="*/ 2811257 h 8346397"/>
              <a:gd name="connsiteX69" fmla="*/ 2115590 w 4196446"/>
              <a:gd name="connsiteY69" fmla="*/ 2727913 h 8346397"/>
              <a:gd name="connsiteX70" fmla="*/ 2091777 w 4196446"/>
              <a:gd name="connsiteY70" fmla="*/ 2670763 h 8346397"/>
              <a:gd name="connsiteX71" fmla="*/ 2006845 w 4196446"/>
              <a:gd name="connsiteY71" fmla="*/ 2527095 h 8346397"/>
              <a:gd name="connsiteX72" fmla="*/ 1953665 w 4196446"/>
              <a:gd name="connsiteY72" fmla="*/ 2451688 h 8346397"/>
              <a:gd name="connsiteX73" fmla="*/ 2006052 w 4196446"/>
              <a:gd name="connsiteY73" fmla="*/ 2337388 h 8346397"/>
              <a:gd name="connsiteX74" fmla="*/ 2072727 w 4196446"/>
              <a:gd name="connsiteY74" fmla="*/ 2256426 h 8346397"/>
              <a:gd name="connsiteX75" fmla="*/ 2056058 w 4196446"/>
              <a:gd name="connsiteY75" fmla="*/ 2223088 h 8346397"/>
              <a:gd name="connsiteX76" fmla="*/ 2067965 w 4196446"/>
              <a:gd name="connsiteY76" fmla="*/ 2130220 h 8346397"/>
              <a:gd name="connsiteX77" fmla="*/ 2137021 w 4196446"/>
              <a:gd name="connsiteY77" fmla="*/ 1992107 h 8346397"/>
              <a:gd name="connsiteX78" fmla="*/ 2165596 w 4196446"/>
              <a:gd name="connsiteY78" fmla="*/ 1944482 h 8346397"/>
              <a:gd name="connsiteX79" fmla="*/ 2203696 w 4196446"/>
              <a:gd name="connsiteY79" fmla="*/ 1937338 h 8346397"/>
              <a:gd name="connsiteX80" fmla="*/ 2198933 w 4196446"/>
              <a:gd name="connsiteY80" fmla="*/ 1906382 h 8346397"/>
              <a:gd name="connsiteX81" fmla="*/ 2406102 w 4196446"/>
              <a:gd name="connsiteY81" fmla="*/ 1782557 h 8346397"/>
              <a:gd name="connsiteX82" fmla="*/ 2494208 w 4196446"/>
              <a:gd name="connsiteY82" fmla="*/ 1715882 h 8346397"/>
              <a:gd name="connsiteX83" fmla="*/ 2513258 w 4196446"/>
              <a:gd name="connsiteY83" fmla="*/ 1630157 h 8346397"/>
              <a:gd name="connsiteX84" fmla="*/ 2522784 w 4196446"/>
              <a:gd name="connsiteY84" fmla="*/ 1584913 h 8346397"/>
              <a:gd name="connsiteX85" fmla="*/ 2577552 w 4196446"/>
              <a:gd name="connsiteY85" fmla="*/ 1527763 h 8346397"/>
              <a:gd name="connsiteX86" fmla="*/ 2606127 w 4196446"/>
              <a:gd name="connsiteY86" fmla="*/ 1499188 h 8346397"/>
              <a:gd name="connsiteX87" fmla="*/ 2634702 w 4196446"/>
              <a:gd name="connsiteY87" fmla="*/ 1492045 h 8346397"/>
              <a:gd name="connsiteX88" fmla="*/ 2672802 w 4196446"/>
              <a:gd name="connsiteY88" fmla="*/ 1368220 h 8346397"/>
              <a:gd name="connsiteX89" fmla="*/ 2806153 w 4196446"/>
              <a:gd name="connsiteY89" fmla="*/ 1334883 h 8346397"/>
              <a:gd name="connsiteX90" fmla="*/ 2944265 w 4196446"/>
              <a:gd name="connsiteY90" fmla="*/ 1325357 h 8346397"/>
              <a:gd name="connsiteX91" fmla="*/ 2968077 w 4196446"/>
              <a:gd name="connsiteY91" fmla="*/ 1206295 h 8346397"/>
              <a:gd name="connsiteX92" fmla="*/ 3049040 w 4196446"/>
              <a:gd name="connsiteY92" fmla="*/ 1169783 h 8346397"/>
              <a:gd name="connsiteX93" fmla="*/ 3153814 w 4196446"/>
              <a:gd name="connsiteY93" fmla="*/ 1125332 h 8346397"/>
              <a:gd name="connsiteX94" fmla="*/ 3225252 w 4196446"/>
              <a:gd name="connsiteY94" fmla="*/ 1049132 h 8346397"/>
              <a:gd name="connsiteX95" fmla="*/ 3310977 w 4196446"/>
              <a:gd name="connsiteY95" fmla="*/ 996745 h 8346397"/>
              <a:gd name="connsiteX96" fmla="*/ 3056977 w 4196446"/>
              <a:gd name="connsiteY96" fmla="*/ 982457 h 8346397"/>
              <a:gd name="connsiteX97" fmla="*/ 2958552 w 4196446"/>
              <a:gd name="connsiteY97" fmla="*/ 976107 h 8346397"/>
              <a:gd name="connsiteX98" fmla="*/ 2926802 w 4196446"/>
              <a:gd name="connsiteY98" fmla="*/ 906257 h 8346397"/>
              <a:gd name="connsiteX99" fmla="*/ 2866477 w 4196446"/>
              <a:gd name="connsiteY99" fmla="*/ 893559 h 8346397"/>
              <a:gd name="connsiteX100" fmla="*/ 2799802 w 4196446"/>
              <a:gd name="connsiteY100" fmla="*/ 874507 h 8346397"/>
              <a:gd name="connsiteX101" fmla="*/ 2761702 w 4196446"/>
              <a:gd name="connsiteY101" fmla="*/ 807832 h 8346397"/>
              <a:gd name="connsiteX102" fmla="*/ 2609302 w 4196446"/>
              <a:gd name="connsiteY102" fmla="*/ 760207 h 8346397"/>
              <a:gd name="connsiteX103" fmla="*/ 2580727 w 4196446"/>
              <a:gd name="connsiteY103" fmla="*/ 604632 h 8346397"/>
              <a:gd name="connsiteX104" fmla="*/ 2526752 w 4196446"/>
              <a:gd name="connsiteY104" fmla="*/ 531609 h 8346397"/>
              <a:gd name="connsiteX105" fmla="*/ 2596602 w 4196446"/>
              <a:gd name="connsiteY105" fmla="*/ 407782 h 8346397"/>
              <a:gd name="connsiteX106" fmla="*/ 2629939 w 4196446"/>
              <a:gd name="connsiteY106" fmla="*/ 310947 h 8346397"/>
              <a:gd name="connsiteX107" fmla="*/ 2517227 w 4196446"/>
              <a:gd name="connsiteY107" fmla="*/ 239507 h 8346397"/>
              <a:gd name="connsiteX108" fmla="*/ 2402927 w 4196446"/>
              <a:gd name="connsiteY108" fmla="*/ 271257 h 8346397"/>
              <a:gd name="connsiteX109" fmla="*/ 2275927 w 4196446"/>
              <a:gd name="connsiteY109" fmla="*/ 198232 h 8346397"/>
              <a:gd name="connsiteX110" fmla="*/ 2133052 w 4196446"/>
              <a:gd name="connsiteY110" fmla="*/ 233157 h 8346397"/>
              <a:gd name="connsiteX111" fmla="*/ 1913977 w 4196446"/>
              <a:gd name="connsiteY111" fmla="*/ 36309 h 8346397"/>
              <a:gd name="connsiteX112" fmla="*/ 1777452 w 4196446"/>
              <a:gd name="connsiteY112" fmla="*/ 13289 h 8346397"/>
              <a:gd name="connsiteX113" fmla="*/ 1703633 w 4196446"/>
              <a:gd name="connsiteY113" fmla="*/ 41864 h 8346397"/>
              <a:gd name="connsiteX114" fmla="*/ 1615527 w 4196446"/>
              <a:gd name="connsiteY114" fmla="*/ 75203 h 8346397"/>
              <a:gd name="connsiteX115" fmla="*/ 1515515 w 4196446"/>
              <a:gd name="connsiteY115" fmla="*/ 129971 h 8346397"/>
              <a:gd name="connsiteX116" fmla="*/ 1525040 w 4196446"/>
              <a:gd name="connsiteY116" fmla="*/ 194264 h 8346397"/>
              <a:gd name="connsiteX117" fmla="*/ 1505990 w 4196446"/>
              <a:gd name="connsiteY117" fmla="*/ 251415 h 8346397"/>
              <a:gd name="connsiteX118" fmla="*/ 1413121 w 4196446"/>
              <a:gd name="connsiteY118" fmla="*/ 270464 h 8346397"/>
              <a:gd name="connsiteX119" fmla="*/ 1339302 w 4196446"/>
              <a:gd name="connsiteY119" fmla="*/ 306184 h 8346397"/>
              <a:gd name="connsiteX120" fmla="*/ 1260721 w 4196446"/>
              <a:gd name="connsiteY120" fmla="*/ 346665 h 8346397"/>
              <a:gd name="connsiteX121" fmla="*/ 1191665 w 4196446"/>
              <a:gd name="connsiteY121" fmla="*/ 272847 h 8346397"/>
              <a:gd name="connsiteX122" fmla="*/ 1082127 w 4196446"/>
              <a:gd name="connsiteY122" fmla="*/ 353809 h 8346397"/>
              <a:gd name="connsiteX123" fmla="*/ 1020215 w 4196446"/>
              <a:gd name="connsiteY123" fmla="*/ 420484 h 8346397"/>
              <a:gd name="connsiteX124" fmla="*/ 858290 w 4196446"/>
              <a:gd name="connsiteY124" fmla="*/ 301422 h 8346397"/>
              <a:gd name="connsiteX125" fmla="*/ 796377 w 4196446"/>
              <a:gd name="connsiteY125" fmla="*/ 406196 h 8346397"/>
              <a:gd name="connsiteX126" fmla="*/ 755896 w 4196446"/>
              <a:gd name="connsiteY126" fmla="*/ 341903 h 8346397"/>
              <a:gd name="connsiteX127" fmla="*/ 689221 w 4196446"/>
              <a:gd name="connsiteY127" fmla="*/ 270465 h 8346397"/>
              <a:gd name="connsiteX128" fmla="*/ 667790 w 4196446"/>
              <a:gd name="connsiteY128" fmla="*/ 313328 h 8346397"/>
              <a:gd name="connsiteX129" fmla="*/ 620165 w 4196446"/>
              <a:gd name="connsiteY129" fmla="*/ 382384 h 8346397"/>
              <a:gd name="connsiteX130" fmla="*/ 589208 w 4196446"/>
              <a:gd name="connsiteY130" fmla="*/ 396672 h 8346397"/>
              <a:gd name="connsiteX131" fmla="*/ 498721 w 4196446"/>
              <a:gd name="connsiteY131" fmla="*/ 482397 h 8346397"/>
              <a:gd name="connsiteX132" fmla="*/ 396327 w 4196446"/>
              <a:gd name="connsiteY132" fmla="*/ 380003 h 8346397"/>
              <a:gd name="connsiteX133" fmla="*/ 243927 w 4196446"/>
              <a:gd name="connsiteY133" fmla="*/ 294278 h 8346397"/>
              <a:gd name="connsiteX134" fmla="*/ 174871 w 4196446"/>
              <a:gd name="connsiteY134" fmla="*/ 327615 h 8346397"/>
              <a:gd name="connsiteX135" fmla="*/ 127246 w 4196446"/>
              <a:gd name="connsiteY135" fmla="*/ 410959 h 8346397"/>
              <a:gd name="connsiteX136" fmla="*/ 43902 w 4196446"/>
              <a:gd name="connsiteY136" fmla="*/ 472872 h 8346397"/>
              <a:gd name="connsiteX137" fmla="*/ 8183 w 4196446"/>
              <a:gd name="connsiteY137" fmla="*/ 484778 h 8346397"/>
              <a:gd name="connsiteX138" fmla="*/ 198683 w 4196446"/>
              <a:gd name="connsiteY138" fmla="*/ 689565 h 8346397"/>
              <a:gd name="connsiteX139" fmla="*/ 265359 w 4196446"/>
              <a:gd name="connsiteY139" fmla="*/ 706234 h 8346397"/>
              <a:gd name="connsiteX140" fmla="*/ 298697 w 4196446"/>
              <a:gd name="connsiteY140" fmla="*/ 730047 h 8346397"/>
              <a:gd name="connsiteX141" fmla="*/ 296315 w 4196446"/>
              <a:gd name="connsiteY141" fmla="*/ 901496 h 8346397"/>
              <a:gd name="connsiteX142" fmla="*/ 362990 w 4196446"/>
              <a:gd name="connsiteY142" fmla="*/ 906259 h 8346397"/>
              <a:gd name="connsiteX143" fmla="*/ 401090 w 4196446"/>
              <a:gd name="connsiteY143" fmla="*/ 856253 h 8346397"/>
              <a:gd name="connsiteX144" fmla="*/ 482052 w 4196446"/>
              <a:gd name="connsiteY144" fmla="*/ 894353 h 8346397"/>
              <a:gd name="connsiteX145" fmla="*/ 420140 w 4196446"/>
              <a:gd name="connsiteY145" fmla="*/ 1039609 h 8346397"/>
              <a:gd name="connsiteX146" fmla="*/ 434427 w 4196446"/>
              <a:gd name="connsiteY146" fmla="*/ 1087234 h 8346397"/>
              <a:gd name="connsiteX147" fmla="*/ 379658 w 4196446"/>
              <a:gd name="connsiteY147" fmla="*/ 1139622 h 8346397"/>
              <a:gd name="connsiteX148" fmla="*/ 415377 w 4196446"/>
              <a:gd name="connsiteY148" fmla="*/ 1168196 h 8346397"/>
              <a:gd name="connsiteX149" fmla="*/ 486815 w 4196446"/>
              <a:gd name="connsiteY149" fmla="*/ 1256303 h 8346397"/>
              <a:gd name="connsiteX150" fmla="*/ 527296 w 4196446"/>
              <a:gd name="connsiteY150" fmla="*/ 1344409 h 8346397"/>
              <a:gd name="connsiteX151" fmla="*/ 636833 w 4196446"/>
              <a:gd name="connsiteY151" fmla="*/ 1396797 h 8346397"/>
              <a:gd name="connsiteX152" fmla="*/ 746371 w 4196446"/>
              <a:gd name="connsiteY152" fmla="*/ 1420609 h 8346397"/>
              <a:gd name="connsiteX153" fmla="*/ 829715 w 4196446"/>
              <a:gd name="connsiteY153" fmla="*/ 1468234 h 8346397"/>
              <a:gd name="connsiteX154" fmla="*/ 913058 w 4196446"/>
              <a:gd name="connsiteY154" fmla="*/ 1442040 h 8346397"/>
              <a:gd name="connsiteX155" fmla="*/ 994021 w 4196446"/>
              <a:gd name="connsiteY155" fmla="*/ 1368222 h 8346397"/>
              <a:gd name="connsiteX156" fmla="*/ 1103558 w 4196446"/>
              <a:gd name="connsiteY156" fmla="*/ 1351553 h 8346397"/>
              <a:gd name="connsiteX157" fmla="*/ 1170233 w 4196446"/>
              <a:gd name="connsiteY157" fmla="*/ 1356315 h 8346397"/>
              <a:gd name="connsiteX158" fmla="*/ 1329777 w 4196446"/>
              <a:gd name="connsiteY158" fmla="*/ 1465853 h 8346397"/>
              <a:gd name="connsiteX159" fmla="*/ 1389308 w 4196446"/>
              <a:gd name="connsiteY159" fmla="*/ 1494428 h 8346397"/>
              <a:gd name="connsiteX160" fmla="*/ 1260721 w 4196446"/>
              <a:gd name="connsiteY160" fmla="*/ 1596822 h 8346397"/>
              <a:gd name="connsiteX161" fmla="*/ 1263102 w 4196446"/>
              <a:gd name="connsiteY161" fmla="*/ 1661115 h 8346397"/>
              <a:gd name="connsiteX162" fmla="*/ 1425027 w 4196446"/>
              <a:gd name="connsiteY162" fmla="*/ 1613490 h 8346397"/>
              <a:gd name="connsiteX163" fmla="*/ 1386927 w 4196446"/>
              <a:gd name="connsiteY163" fmla="*/ 1677784 h 8346397"/>
              <a:gd name="connsiteX164" fmla="*/ 1405977 w 4196446"/>
              <a:gd name="connsiteY164" fmla="*/ 1751603 h 8346397"/>
              <a:gd name="connsiteX165" fmla="*/ 1517896 w 4196446"/>
              <a:gd name="connsiteY165" fmla="*/ 1787322 h 8346397"/>
              <a:gd name="connsiteX166" fmla="*/ 1591715 w 4196446"/>
              <a:gd name="connsiteY166" fmla="*/ 1803990 h 8346397"/>
              <a:gd name="connsiteX167" fmla="*/ 1501227 w 4196446"/>
              <a:gd name="connsiteY167" fmla="*/ 1934959 h 8346397"/>
              <a:gd name="connsiteX168" fmla="*/ 1494083 w 4196446"/>
              <a:gd name="connsiteY168" fmla="*/ 1984965 h 8346397"/>
              <a:gd name="connsiteX169" fmla="*/ 1422646 w 4196446"/>
              <a:gd name="connsiteY169" fmla="*/ 2020684 h 8346397"/>
              <a:gd name="connsiteX170" fmla="*/ 1391690 w 4196446"/>
              <a:gd name="connsiteY170" fmla="*/ 2082597 h 8346397"/>
              <a:gd name="connsiteX171" fmla="*/ 1260721 w 4196446"/>
              <a:gd name="connsiteY171" fmla="*/ 2056403 h 8346397"/>
              <a:gd name="connsiteX172" fmla="*/ 1139277 w 4196446"/>
              <a:gd name="connsiteY172" fmla="*/ 2056402 h 8346397"/>
              <a:gd name="connsiteX173" fmla="*/ 1072602 w 4196446"/>
              <a:gd name="connsiteY173" fmla="*/ 2084978 h 8346397"/>
              <a:gd name="connsiteX174" fmla="*/ 1065458 w 4196446"/>
              <a:gd name="connsiteY174" fmla="*/ 2184990 h 8346397"/>
              <a:gd name="connsiteX175" fmla="*/ 977352 w 4196446"/>
              <a:gd name="connsiteY175" fmla="*/ 2273097 h 8346397"/>
              <a:gd name="connsiteX176" fmla="*/ 1120227 w 4196446"/>
              <a:gd name="connsiteY176" fmla="*/ 2335009 h 8346397"/>
              <a:gd name="connsiteX177" fmla="*/ 1170234 w 4196446"/>
              <a:gd name="connsiteY177" fmla="*/ 2370727 h 8346397"/>
              <a:gd name="connsiteX178" fmla="*/ 1222621 w 4196446"/>
              <a:gd name="connsiteY178" fmla="*/ 2387397 h 8346397"/>
              <a:gd name="connsiteX179" fmla="*/ 1272627 w 4196446"/>
              <a:gd name="connsiteY179" fmla="*/ 2437403 h 8346397"/>
              <a:gd name="connsiteX180" fmla="*/ 1329777 w 4196446"/>
              <a:gd name="connsiteY180" fmla="*/ 2458834 h 8346397"/>
              <a:gd name="connsiteX181" fmla="*/ 1422646 w 4196446"/>
              <a:gd name="connsiteY181" fmla="*/ 2535034 h 8346397"/>
              <a:gd name="connsiteX182" fmla="*/ 1508371 w 4196446"/>
              <a:gd name="connsiteY182" fmla="*/ 2568373 h 8346397"/>
              <a:gd name="connsiteX183" fmla="*/ 1641721 w 4196446"/>
              <a:gd name="connsiteY183" fmla="*/ 2716009 h 8346397"/>
              <a:gd name="connsiteX184" fmla="*/ 1725065 w 4196446"/>
              <a:gd name="connsiteY184" fmla="*/ 2870790 h 8346397"/>
              <a:gd name="connsiteX185" fmla="*/ 1850477 w 4196446"/>
              <a:gd name="connsiteY185" fmla="*/ 2931907 h 8346397"/>
              <a:gd name="connsiteX186" fmla="*/ 1896514 w 4196446"/>
              <a:gd name="connsiteY186" fmla="*/ 2977947 h 8346397"/>
              <a:gd name="connsiteX187" fmla="*/ 1927471 w 4196446"/>
              <a:gd name="connsiteY187" fmla="*/ 3082722 h 8346397"/>
              <a:gd name="connsiteX188" fmla="*/ 1989383 w 4196446"/>
              <a:gd name="connsiteY188" fmla="*/ 3185115 h 8346397"/>
              <a:gd name="connsiteX189" fmla="*/ 2051296 w 4196446"/>
              <a:gd name="connsiteY189" fmla="*/ 3223215 h 8346397"/>
              <a:gd name="connsiteX190" fmla="*/ 2182265 w 4196446"/>
              <a:gd name="connsiteY190" fmla="*/ 3370853 h 8346397"/>
              <a:gd name="connsiteX191" fmla="*/ 2325139 w 4196446"/>
              <a:gd name="connsiteY191" fmla="*/ 3447053 h 8346397"/>
              <a:gd name="connsiteX192" fmla="*/ 2384671 w 4196446"/>
              <a:gd name="connsiteY192" fmla="*/ 3532778 h 8346397"/>
              <a:gd name="connsiteX193" fmla="*/ 2432296 w 4196446"/>
              <a:gd name="connsiteY193" fmla="*/ 3599453 h 8346397"/>
              <a:gd name="connsiteX194" fmla="*/ 2479921 w 4196446"/>
              <a:gd name="connsiteY194" fmla="*/ 3589929 h 8346397"/>
              <a:gd name="connsiteX195" fmla="*/ 2484683 w 4196446"/>
              <a:gd name="connsiteY195" fmla="*/ 3742328 h 8346397"/>
              <a:gd name="connsiteX196" fmla="*/ 2537071 w 4196446"/>
              <a:gd name="connsiteY196" fmla="*/ 3835197 h 8346397"/>
              <a:gd name="connsiteX197" fmla="*/ 2529927 w 4196446"/>
              <a:gd name="connsiteY197" fmla="*/ 3873297 h 8346397"/>
              <a:gd name="connsiteX198" fmla="*/ 2598983 w 4196446"/>
              <a:gd name="connsiteY198" fmla="*/ 3909015 h 8346397"/>
              <a:gd name="connsiteX199" fmla="*/ 2656133 w 4196446"/>
              <a:gd name="connsiteY199" fmla="*/ 3854247 h 8346397"/>
              <a:gd name="connsiteX200" fmla="*/ 2689471 w 4196446"/>
              <a:gd name="connsiteY200" fmla="*/ 3937590 h 8346397"/>
              <a:gd name="connsiteX201" fmla="*/ 2734715 w 4196446"/>
              <a:gd name="connsiteY201" fmla="*/ 3982834 h 8346397"/>
              <a:gd name="connsiteX202" fmla="*/ 2808533 w 4196446"/>
              <a:gd name="connsiteY202" fmla="*/ 4006647 h 8346397"/>
              <a:gd name="connsiteX203" fmla="*/ 2860921 w 4196446"/>
              <a:gd name="connsiteY203" fmla="*/ 4075703 h 8346397"/>
              <a:gd name="connsiteX204" fmla="*/ 2946646 w 4196446"/>
              <a:gd name="connsiteY204" fmla="*/ 4130472 h 8346397"/>
              <a:gd name="connsiteX205" fmla="*/ 2999033 w 4196446"/>
              <a:gd name="connsiteY205" fmla="*/ 4163809 h 8346397"/>
              <a:gd name="connsiteX206" fmla="*/ 2870446 w 4196446"/>
              <a:gd name="connsiteY206" fmla="*/ 4256678 h 8346397"/>
              <a:gd name="connsiteX207" fmla="*/ 2868064 w 4196446"/>
              <a:gd name="connsiteY207" fmla="*/ 4311446 h 8346397"/>
              <a:gd name="connsiteX208" fmla="*/ 2970458 w 4196446"/>
              <a:gd name="connsiteY208" fmla="*/ 4428128 h 8346397"/>
              <a:gd name="connsiteX209" fmla="*/ 3065708 w 4196446"/>
              <a:gd name="connsiteY209" fmla="*/ 4490040 h 8346397"/>
              <a:gd name="connsiteX210" fmla="*/ 3096665 w 4196446"/>
              <a:gd name="connsiteY210" fmla="*/ 4528140 h 8346397"/>
              <a:gd name="connsiteX211" fmla="*/ 3082377 w 4196446"/>
              <a:gd name="connsiteY211" fmla="*/ 4609103 h 8346397"/>
              <a:gd name="connsiteX212" fmla="*/ 3077615 w 4196446"/>
              <a:gd name="connsiteY212" fmla="*/ 4692447 h 8346397"/>
              <a:gd name="connsiteX213" fmla="*/ 3034752 w 4196446"/>
              <a:gd name="connsiteY213" fmla="*/ 4701972 h 8346397"/>
              <a:gd name="connsiteX214" fmla="*/ 3008558 w 4196446"/>
              <a:gd name="connsiteY214" fmla="*/ 4718640 h 8346397"/>
              <a:gd name="connsiteX215" fmla="*/ 3053802 w 4196446"/>
              <a:gd name="connsiteY215" fmla="*/ 4795632 h 8346397"/>
              <a:gd name="connsiteX216" fmla="*/ 3037133 w 4196446"/>
              <a:gd name="connsiteY216" fmla="*/ 4868659 h 8346397"/>
              <a:gd name="connsiteX217" fmla="*/ 3020465 w 4196446"/>
              <a:gd name="connsiteY217" fmla="*/ 5004390 h 8346397"/>
              <a:gd name="connsiteX218" fmla="*/ 2982365 w 4196446"/>
              <a:gd name="connsiteY218" fmla="*/ 5044872 h 8346397"/>
              <a:gd name="connsiteX219" fmla="*/ 2965696 w 4196446"/>
              <a:gd name="connsiteY219" fmla="*/ 5166315 h 8346397"/>
              <a:gd name="connsiteX220" fmla="*/ 2937121 w 4196446"/>
              <a:gd name="connsiteY220" fmla="*/ 5285378 h 8346397"/>
              <a:gd name="connsiteX221" fmla="*/ 2989508 w 4196446"/>
              <a:gd name="connsiteY221" fmla="*/ 5302047 h 8346397"/>
              <a:gd name="connsiteX222" fmla="*/ 2987127 w 4196446"/>
              <a:gd name="connsiteY222" fmla="*/ 5347290 h 8346397"/>
              <a:gd name="connsiteX223" fmla="*/ 2984746 w 4196446"/>
              <a:gd name="connsiteY223" fmla="*/ 5402059 h 8346397"/>
              <a:gd name="connsiteX224" fmla="*/ 3041896 w 4196446"/>
              <a:gd name="connsiteY224" fmla="*/ 5471115 h 8346397"/>
              <a:gd name="connsiteX225" fmla="*/ 3089521 w 4196446"/>
              <a:gd name="connsiteY225" fmla="*/ 5597322 h 8346397"/>
              <a:gd name="connsiteX226" fmla="*/ 2996652 w 4196446"/>
              <a:gd name="connsiteY226" fmla="*/ 5887834 h 8346397"/>
              <a:gd name="connsiteX227" fmla="*/ 3018083 w 4196446"/>
              <a:gd name="connsiteY227" fmla="*/ 5942603 h 8346397"/>
              <a:gd name="connsiteX228" fmla="*/ 3044277 w 4196446"/>
              <a:gd name="connsiteY228" fmla="*/ 5994990 h 8346397"/>
              <a:gd name="connsiteX229" fmla="*/ 3049040 w 4196446"/>
              <a:gd name="connsiteY229" fmla="*/ 6099765 h 8346397"/>
              <a:gd name="connsiteX230" fmla="*/ 3028402 w 4196446"/>
              <a:gd name="connsiteY230" fmla="*/ 6195807 h 8346397"/>
              <a:gd name="connsiteX231" fmla="*/ 2956170 w 4196446"/>
              <a:gd name="connsiteY231" fmla="*/ 6259310 h 8346397"/>
              <a:gd name="connsiteX232" fmla="*/ 2920452 w 4196446"/>
              <a:gd name="connsiteY232" fmla="*/ 6240259 h 8346397"/>
              <a:gd name="connsiteX233" fmla="*/ 2849015 w 4196446"/>
              <a:gd name="connsiteY233" fmla="*/ 6252165 h 8346397"/>
              <a:gd name="connsiteX234" fmla="*/ 2713283 w 4196446"/>
              <a:gd name="connsiteY234" fmla="*/ 6364084 h 8346397"/>
              <a:gd name="connsiteX235" fmla="*/ 2606127 w 4196446"/>
              <a:gd name="connsiteY235" fmla="*/ 6349797 h 8346397"/>
              <a:gd name="connsiteX236" fmla="*/ 2575171 w 4196446"/>
              <a:gd name="connsiteY236" fmla="*/ 6378372 h 8346397"/>
              <a:gd name="connsiteX237" fmla="*/ 2508495 w 4196446"/>
              <a:gd name="connsiteY237" fmla="*/ 6423614 h 8346397"/>
              <a:gd name="connsiteX238" fmla="*/ 2391815 w 4196446"/>
              <a:gd name="connsiteY238" fmla="*/ 6411709 h 8346397"/>
              <a:gd name="connsiteX239" fmla="*/ 2368002 w 4196446"/>
              <a:gd name="connsiteY239" fmla="*/ 6528390 h 8346397"/>
              <a:gd name="connsiteX240" fmla="*/ 2363240 w 4196446"/>
              <a:gd name="connsiteY240" fmla="*/ 6564109 h 8346397"/>
              <a:gd name="connsiteX241" fmla="*/ 2339428 w 4196446"/>
              <a:gd name="connsiteY241" fmla="*/ 6583159 h 8346397"/>
              <a:gd name="connsiteX242" fmla="*/ 2141783 w 4196446"/>
              <a:gd name="connsiteY242" fmla="*/ 6535534 h 8346397"/>
              <a:gd name="connsiteX243" fmla="*/ 2103683 w 4196446"/>
              <a:gd name="connsiteY243" fmla="*/ 6587922 h 8346397"/>
              <a:gd name="connsiteX244" fmla="*/ 2072727 w 4196446"/>
              <a:gd name="connsiteY244" fmla="*/ 6683172 h 8346397"/>
              <a:gd name="connsiteX245" fmla="*/ 2039389 w 4196446"/>
              <a:gd name="connsiteY245" fmla="*/ 6747465 h 8346397"/>
              <a:gd name="connsiteX246" fmla="*/ 2051296 w 4196446"/>
              <a:gd name="connsiteY246" fmla="*/ 6809378 h 8346397"/>
              <a:gd name="connsiteX247" fmla="*/ 2184646 w 4196446"/>
              <a:gd name="connsiteY247" fmla="*/ 6921297 h 8346397"/>
              <a:gd name="connsiteX248" fmla="*/ 2253702 w 4196446"/>
              <a:gd name="connsiteY248" fmla="*/ 6954634 h 8346397"/>
              <a:gd name="connsiteX249" fmla="*/ 2237033 w 4196446"/>
              <a:gd name="connsiteY249" fmla="*/ 6978447 h 8346397"/>
              <a:gd name="connsiteX250" fmla="*/ 2201315 w 4196446"/>
              <a:gd name="connsiteY250" fmla="*/ 6997497 h 8346397"/>
              <a:gd name="connsiteX251" fmla="*/ 2234652 w 4196446"/>
              <a:gd name="connsiteY251" fmla="*/ 7073697 h 8346397"/>
              <a:gd name="connsiteX252" fmla="*/ 2203696 w 4196446"/>
              <a:gd name="connsiteY252" fmla="*/ 7095128 h 8346397"/>
              <a:gd name="connsiteX253" fmla="*/ 2098921 w 4196446"/>
              <a:gd name="connsiteY253" fmla="*/ 7033215 h 8346397"/>
              <a:gd name="connsiteX254" fmla="*/ 2056058 w 4196446"/>
              <a:gd name="connsiteY254" fmla="*/ 7059409 h 8346397"/>
              <a:gd name="connsiteX255" fmla="*/ 1996527 w 4196446"/>
              <a:gd name="connsiteY255" fmla="*/ 6957015 h 8346397"/>
              <a:gd name="connsiteX256" fmla="*/ 1879846 w 4196446"/>
              <a:gd name="connsiteY256" fmla="*/ 6983209 h 8346397"/>
              <a:gd name="connsiteX257" fmla="*/ 1815552 w 4196446"/>
              <a:gd name="connsiteY257" fmla="*/ 6987972 h 8346397"/>
              <a:gd name="connsiteX258" fmla="*/ 1765546 w 4196446"/>
              <a:gd name="connsiteY258" fmla="*/ 6983210 h 8346397"/>
              <a:gd name="connsiteX259" fmla="*/ 1708396 w 4196446"/>
              <a:gd name="connsiteY259" fmla="*/ 7028453 h 8346397"/>
              <a:gd name="connsiteX260" fmla="*/ 1529802 w 4196446"/>
              <a:gd name="connsiteY260" fmla="*/ 6987972 h 8346397"/>
              <a:gd name="connsiteX261" fmla="*/ 1553614 w 4196446"/>
              <a:gd name="connsiteY261" fmla="*/ 7114178 h 8346397"/>
              <a:gd name="connsiteX262" fmla="*/ 1477415 w 4196446"/>
              <a:gd name="connsiteY262" fmla="*/ 7159422 h 8346397"/>
              <a:gd name="connsiteX263" fmla="*/ 1415502 w 4196446"/>
              <a:gd name="connsiteY263" fmla="*/ 7226096 h 8346397"/>
              <a:gd name="connsiteX264" fmla="*/ 1265483 w 4196446"/>
              <a:gd name="connsiteY264" fmla="*/ 7218953 h 8346397"/>
              <a:gd name="connsiteX265" fmla="*/ 1213096 w 4196446"/>
              <a:gd name="connsiteY26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4082503 w 4196446"/>
              <a:gd name="connsiteY5" fmla="*/ 6478382 h 8346397"/>
              <a:gd name="connsiteX6" fmla="*/ 4089647 w 4196446"/>
              <a:gd name="connsiteY6" fmla="*/ 6421232 h 8346397"/>
              <a:gd name="connsiteX7" fmla="*/ 4046784 w 4196446"/>
              <a:gd name="connsiteY7" fmla="*/ 6318838 h 8346397"/>
              <a:gd name="connsiteX8" fmla="*/ 4130128 w 4196446"/>
              <a:gd name="connsiteY8" fmla="*/ 6299788 h 8346397"/>
              <a:gd name="connsiteX9" fmla="*/ 4046784 w 4196446"/>
              <a:gd name="connsiteY9" fmla="*/ 6275976 h 8346397"/>
              <a:gd name="connsiteX10" fmla="*/ 4053928 w 4196446"/>
              <a:gd name="connsiteY10" fmla="*/ 6211682 h 8346397"/>
              <a:gd name="connsiteX11" fmla="*/ 4039640 w 4196446"/>
              <a:gd name="connsiteY11" fmla="*/ 6149770 h 8346397"/>
              <a:gd name="connsiteX12" fmla="*/ 4106315 w 4196446"/>
              <a:gd name="connsiteY12" fmla="*/ 6211682 h 8346397"/>
              <a:gd name="connsiteX13" fmla="*/ 4063453 w 4196446"/>
              <a:gd name="connsiteY13" fmla="*/ 6090238 h 8346397"/>
              <a:gd name="connsiteX14" fmla="*/ 4070597 w 4196446"/>
              <a:gd name="connsiteY14" fmla="*/ 6018801 h 8346397"/>
              <a:gd name="connsiteX15" fmla="*/ 4132509 w 4196446"/>
              <a:gd name="connsiteY15" fmla="*/ 5975938 h 8346397"/>
              <a:gd name="connsiteX16" fmla="*/ 4094409 w 4196446"/>
              <a:gd name="connsiteY16" fmla="*/ 6075951 h 8346397"/>
              <a:gd name="connsiteX17" fmla="*/ 4139653 w 4196446"/>
              <a:gd name="connsiteY17" fmla="*/ 6102145 h 8346397"/>
              <a:gd name="connsiteX18" fmla="*/ 4192041 w 4196446"/>
              <a:gd name="connsiteY18" fmla="*/ 6080713 h 8346397"/>
              <a:gd name="connsiteX19" fmla="*/ 4149178 w 4196446"/>
              <a:gd name="connsiteY19" fmla="*/ 5947363 h 8346397"/>
              <a:gd name="connsiteX20" fmla="*/ 4194421 w 4196446"/>
              <a:gd name="connsiteY20" fmla="*/ 5909263 h 8346397"/>
              <a:gd name="connsiteX21" fmla="*/ 4113459 w 4196446"/>
              <a:gd name="connsiteY21" fmla="*/ 5783057 h 8346397"/>
              <a:gd name="connsiteX22" fmla="*/ 4108696 w 4196446"/>
              <a:gd name="connsiteY22" fmla="*/ 5678282 h 8346397"/>
              <a:gd name="connsiteX23" fmla="*/ 4070597 w 4196446"/>
              <a:gd name="connsiteY23" fmla="*/ 5587795 h 8346397"/>
              <a:gd name="connsiteX24" fmla="*/ 4111077 w 4196446"/>
              <a:gd name="connsiteY24" fmla="*/ 5583032 h 8346397"/>
              <a:gd name="connsiteX25" fmla="*/ 4061071 w 4196446"/>
              <a:gd name="connsiteY25" fmla="*/ 5478257 h 8346397"/>
              <a:gd name="connsiteX26" fmla="*/ 4061071 w 4196446"/>
              <a:gd name="connsiteY26" fmla="*/ 5383007 h 8346397"/>
              <a:gd name="connsiteX27" fmla="*/ 4103934 w 4196446"/>
              <a:gd name="connsiteY27" fmla="*/ 5387770 h 8346397"/>
              <a:gd name="connsiteX28" fmla="*/ 4106315 w 4196446"/>
              <a:gd name="connsiteY28" fmla="*/ 5347288 h 8346397"/>
              <a:gd name="connsiteX29" fmla="*/ 4065833 w 4196446"/>
              <a:gd name="connsiteY29" fmla="*/ 5292520 h 8346397"/>
              <a:gd name="connsiteX30" fmla="*/ 4058690 w 4196446"/>
              <a:gd name="connsiteY30" fmla="*/ 5173457 h 8346397"/>
              <a:gd name="connsiteX31" fmla="*/ 3990428 w 4196446"/>
              <a:gd name="connsiteY31" fmla="*/ 5034550 h 8346397"/>
              <a:gd name="connsiteX32" fmla="*/ 3922959 w 4196446"/>
              <a:gd name="connsiteY32" fmla="*/ 4816270 h 8346397"/>
              <a:gd name="connsiteX33" fmla="*/ 3887241 w 4196446"/>
              <a:gd name="connsiteY33" fmla="*/ 4682920 h 8346397"/>
              <a:gd name="connsiteX34" fmla="*/ 3851522 w 4196446"/>
              <a:gd name="connsiteY34" fmla="*/ 4642438 h 8346397"/>
              <a:gd name="connsiteX35" fmla="*/ 3887241 w 4196446"/>
              <a:gd name="connsiteY35" fmla="*/ 4578145 h 8346397"/>
              <a:gd name="connsiteX36" fmla="*/ 3839615 w 4196446"/>
              <a:gd name="connsiteY36" fmla="*/ 4499563 h 8346397"/>
              <a:gd name="connsiteX37" fmla="*/ 3780084 w 4196446"/>
              <a:gd name="connsiteY37" fmla="*/ 4492420 h 8346397"/>
              <a:gd name="connsiteX38" fmla="*/ 3732459 w 4196446"/>
              <a:gd name="connsiteY38" fmla="*/ 4449557 h 8346397"/>
              <a:gd name="connsiteX39" fmla="*/ 3687216 w 4196446"/>
              <a:gd name="connsiteY39" fmla="*/ 4466226 h 8346397"/>
              <a:gd name="connsiteX40" fmla="*/ 3668166 w 4196446"/>
              <a:gd name="connsiteY40" fmla="*/ 4368595 h 8346397"/>
              <a:gd name="connsiteX41" fmla="*/ 3501478 w 4196446"/>
              <a:gd name="connsiteY41" fmla="*/ 4166188 h 8346397"/>
              <a:gd name="connsiteX42" fmla="*/ 3496716 w 4196446"/>
              <a:gd name="connsiteY42" fmla="*/ 4139995 h 8346397"/>
              <a:gd name="connsiteX43" fmla="*/ 3494334 w 4196446"/>
              <a:gd name="connsiteY43" fmla="*/ 4113801 h 8346397"/>
              <a:gd name="connsiteX44" fmla="*/ 3544341 w 4196446"/>
              <a:gd name="connsiteY44" fmla="*/ 4101895 h 8346397"/>
              <a:gd name="connsiteX45" fmla="*/ 3553866 w 4196446"/>
              <a:gd name="connsiteY45" fmla="*/ 4075701 h 8346397"/>
              <a:gd name="connsiteX46" fmla="*/ 3515766 w 4196446"/>
              <a:gd name="connsiteY46" fmla="*/ 4056651 h 8346397"/>
              <a:gd name="connsiteX47" fmla="*/ 3465759 w 4196446"/>
              <a:gd name="connsiteY47" fmla="*/ 4049507 h 8346397"/>
              <a:gd name="connsiteX48" fmla="*/ 3432422 w 4196446"/>
              <a:gd name="connsiteY48" fmla="*/ 4109038 h 8346397"/>
              <a:gd name="connsiteX49" fmla="*/ 3413372 w 4196446"/>
              <a:gd name="connsiteY49" fmla="*/ 4082845 h 8346397"/>
              <a:gd name="connsiteX50" fmla="*/ 3415752 w 4196446"/>
              <a:gd name="connsiteY50" fmla="*/ 4042363 h 8346397"/>
              <a:gd name="connsiteX51" fmla="*/ 3349078 w 4196446"/>
              <a:gd name="connsiteY51" fmla="*/ 4018551 h 8346397"/>
              <a:gd name="connsiteX52" fmla="*/ 3382416 w 4196446"/>
              <a:gd name="connsiteY52" fmla="*/ 3985213 h 8346397"/>
              <a:gd name="connsiteX53" fmla="*/ 3346697 w 4196446"/>
              <a:gd name="connsiteY53" fmla="*/ 3961401 h 8346397"/>
              <a:gd name="connsiteX54" fmla="*/ 3291928 w 4196446"/>
              <a:gd name="connsiteY54" fmla="*/ 3959020 h 8346397"/>
              <a:gd name="connsiteX55" fmla="*/ 3263352 w 4196446"/>
              <a:gd name="connsiteY55" fmla="*/ 3978070 h 8346397"/>
              <a:gd name="connsiteX56" fmla="*/ 3215727 w 4196446"/>
              <a:gd name="connsiteY56" fmla="*/ 3963782 h 8346397"/>
              <a:gd name="connsiteX57" fmla="*/ 3227633 w 4196446"/>
              <a:gd name="connsiteY57" fmla="*/ 3937588 h 8346397"/>
              <a:gd name="connsiteX58" fmla="*/ 3275259 w 4196446"/>
              <a:gd name="connsiteY58" fmla="*/ 3913776 h 8346397"/>
              <a:gd name="connsiteX59" fmla="*/ 3127621 w 4196446"/>
              <a:gd name="connsiteY59" fmla="*/ 3851863 h 8346397"/>
              <a:gd name="connsiteX60" fmla="*/ 2996652 w 4196446"/>
              <a:gd name="connsiteY60" fmla="*/ 3739945 h 8346397"/>
              <a:gd name="connsiteX61" fmla="*/ 2591839 w 4196446"/>
              <a:gd name="connsiteY61" fmla="*/ 3354183 h 8346397"/>
              <a:gd name="connsiteX62" fmla="*/ 2468015 w 4196446"/>
              <a:gd name="connsiteY62" fmla="*/ 3049382 h 8346397"/>
              <a:gd name="connsiteX63" fmla="*/ 2432296 w 4196446"/>
              <a:gd name="connsiteY63" fmla="*/ 2961276 h 8346397"/>
              <a:gd name="connsiteX64" fmla="*/ 2387052 w 4196446"/>
              <a:gd name="connsiteY64" fmla="*/ 2954132 h 8346397"/>
              <a:gd name="connsiteX65" fmla="*/ 2365621 w 4196446"/>
              <a:gd name="connsiteY65" fmla="*/ 2958895 h 8346397"/>
              <a:gd name="connsiteX66" fmla="*/ 2315615 w 4196446"/>
              <a:gd name="connsiteY66" fmla="*/ 2896982 h 8346397"/>
              <a:gd name="connsiteX67" fmla="*/ 2234652 w 4196446"/>
              <a:gd name="connsiteY67" fmla="*/ 2880313 h 8346397"/>
              <a:gd name="connsiteX68" fmla="*/ 2182265 w 4196446"/>
              <a:gd name="connsiteY68" fmla="*/ 2811257 h 8346397"/>
              <a:gd name="connsiteX69" fmla="*/ 2115590 w 4196446"/>
              <a:gd name="connsiteY69" fmla="*/ 2727913 h 8346397"/>
              <a:gd name="connsiteX70" fmla="*/ 2091777 w 4196446"/>
              <a:gd name="connsiteY70" fmla="*/ 2670763 h 8346397"/>
              <a:gd name="connsiteX71" fmla="*/ 2006845 w 4196446"/>
              <a:gd name="connsiteY71" fmla="*/ 2527095 h 8346397"/>
              <a:gd name="connsiteX72" fmla="*/ 1953665 w 4196446"/>
              <a:gd name="connsiteY72" fmla="*/ 2451688 h 8346397"/>
              <a:gd name="connsiteX73" fmla="*/ 2006052 w 4196446"/>
              <a:gd name="connsiteY73" fmla="*/ 2337388 h 8346397"/>
              <a:gd name="connsiteX74" fmla="*/ 2072727 w 4196446"/>
              <a:gd name="connsiteY74" fmla="*/ 2256426 h 8346397"/>
              <a:gd name="connsiteX75" fmla="*/ 2056058 w 4196446"/>
              <a:gd name="connsiteY75" fmla="*/ 2223088 h 8346397"/>
              <a:gd name="connsiteX76" fmla="*/ 2067965 w 4196446"/>
              <a:gd name="connsiteY76" fmla="*/ 2130220 h 8346397"/>
              <a:gd name="connsiteX77" fmla="*/ 2137021 w 4196446"/>
              <a:gd name="connsiteY77" fmla="*/ 1992107 h 8346397"/>
              <a:gd name="connsiteX78" fmla="*/ 2165596 w 4196446"/>
              <a:gd name="connsiteY78" fmla="*/ 1944482 h 8346397"/>
              <a:gd name="connsiteX79" fmla="*/ 2203696 w 4196446"/>
              <a:gd name="connsiteY79" fmla="*/ 1937338 h 8346397"/>
              <a:gd name="connsiteX80" fmla="*/ 2198933 w 4196446"/>
              <a:gd name="connsiteY80" fmla="*/ 1906382 h 8346397"/>
              <a:gd name="connsiteX81" fmla="*/ 2406102 w 4196446"/>
              <a:gd name="connsiteY81" fmla="*/ 1782557 h 8346397"/>
              <a:gd name="connsiteX82" fmla="*/ 2494208 w 4196446"/>
              <a:gd name="connsiteY82" fmla="*/ 1715882 h 8346397"/>
              <a:gd name="connsiteX83" fmla="*/ 2513258 w 4196446"/>
              <a:gd name="connsiteY83" fmla="*/ 1630157 h 8346397"/>
              <a:gd name="connsiteX84" fmla="*/ 2522784 w 4196446"/>
              <a:gd name="connsiteY84" fmla="*/ 1584913 h 8346397"/>
              <a:gd name="connsiteX85" fmla="*/ 2577552 w 4196446"/>
              <a:gd name="connsiteY85" fmla="*/ 1527763 h 8346397"/>
              <a:gd name="connsiteX86" fmla="*/ 2606127 w 4196446"/>
              <a:gd name="connsiteY86" fmla="*/ 1499188 h 8346397"/>
              <a:gd name="connsiteX87" fmla="*/ 2634702 w 4196446"/>
              <a:gd name="connsiteY87" fmla="*/ 1492045 h 8346397"/>
              <a:gd name="connsiteX88" fmla="*/ 2672802 w 4196446"/>
              <a:gd name="connsiteY88" fmla="*/ 1368220 h 8346397"/>
              <a:gd name="connsiteX89" fmla="*/ 2806153 w 4196446"/>
              <a:gd name="connsiteY89" fmla="*/ 1334883 h 8346397"/>
              <a:gd name="connsiteX90" fmla="*/ 2944265 w 4196446"/>
              <a:gd name="connsiteY90" fmla="*/ 1325357 h 8346397"/>
              <a:gd name="connsiteX91" fmla="*/ 2968077 w 4196446"/>
              <a:gd name="connsiteY91" fmla="*/ 1206295 h 8346397"/>
              <a:gd name="connsiteX92" fmla="*/ 3049040 w 4196446"/>
              <a:gd name="connsiteY92" fmla="*/ 1169783 h 8346397"/>
              <a:gd name="connsiteX93" fmla="*/ 3153814 w 4196446"/>
              <a:gd name="connsiteY93" fmla="*/ 1125332 h 8346397"/>
              <a:gd name="connsiteX94" fmla="*/ 3225252 w 4196446"/>
              <a:gd name="connsiteY94" fmla="*/ 1049132 h 8346397"/>
              <a:gd name="connsiteX95" fmla="*/ 3310977 w 4196446"/>
              <a:gd name="connsiteY95" fmla="*/ 996745 h 8346397"/>
              <a:gd name="connsiteX96" fmla="*/ 3056977 w 4196446"/>
              <a:gd name="connsiteY96" fmla="*/ 982457 h 8346397"/>
              <a:gd name="connsiteX97" fmla="*/ 2958552 w 4196446"/>
              <a:gd name="connsiteY97" fmla="*/ 976107 h 8346397"/>
              <a:gd name="connsiteX98" fmla="*/ 2926802 w 4196446"/>
              <a:gd name="connsiteY98" fmla="*/ 906257 h 8346397"/>
              <a:gd name="connsiteX99" fmla="*/ 2866477 w 4196446"/>
              <a:gd name="connsiteY99" fmla="*/ 893559 h 8346397"/>
              <a:gd name="connsiteX100" fmla="*/ 2799802 w 4196446"/>
              <a:gd name="connsiteY100" fmla="*/ 874507 h 8346397"/>
              <a:gd name="connsiteX101" fmla="*/ 2761702 w 4196446"/>
              <a:gd name="connsiteY101" fmla="*/ 807832 h 8346397"/>
              <a:gd name="connsiteX102" fmla="*/ 2609302 w 4196446"/>
              <a:gd name="connsiteY102" fmla="*/ 760207 h 8346397"/>
              <a:gd name="connsiteX103" fmla="*/ 2580727 w 4196446"/>
              <a:gd name="connsiteY103" fmla="*/ 604632 h 8346397"/>
              <a:gd name="connsiteX104" fmla="*/ 2526752 w 4196446"/>
              <a:gd name="connsiteY104" fmla="*/ 531609 h 8346397"/>
              <a:gd name="connsiteX105" fmla="*/ 2596602 w 4196446"/>
              <a:gd name="connsiteY105" fmla="*/ 407782 h 8346397"/>
              <a:gd name="connsiteX106" fmla="*/ 2629939 w 4196446"/>
              <a:gd name="connsiteY106" fmla="*/ 310947 h 8346397"/>
              <a:gd name="connsiteX107" fmla="*/ 2517227 w 4196446"/>
              <a:gd name="connsiteY107" fmla="*/ 239507 h 8346397"/>
              <a:gd name="connsiteX108" fmla="*/ 2402927 w 4196446"/>
              <a:gd name="connsiteY108" fmla="*/ 271257 h 8346397"/>
              <a:gd name="connsiteX109" fmla="*/ 2275927 w 4196446"/>
              <a:gd name="connsiteY109" fmla="*/ 198232 h 8346397"/>
              <a:gd name="connsiteX110" fmla="*/ 2133052 w 4196446"/>
              <a:gd name="connsiteY110" fmla="*/ 233157 h 8346397"/>
              <a:gd name="connsiteX111" fmla="*/ 1913977 w 4196446"/>
              <a:gd name="connsiteY111" fmla="*/ 36309 h 8346397"/>
              <a:gd name="connsiteX112" fmla="*/ 1777452 w 4196446"/>
              <a:gd name="connsiteY112" fmla="*/ 13289 h 8346397"/>
              <a:gd name="connsiteX113" fmla="*/ 1703633 w 4196446"/>
              <a:gd name="connsiteY113" fmla="*/ 41864 h 8346397"/>
              <a:gd name="connsiteX114" fmla="*/ 1615527 w 4196446"/>
              <a:gd name="connsiteY114" fmla="*/ 75203 h 8346397"/>
              <a:gd name="connsiteX115" fmla="*/ 1515515 w 4196446"/>
              <a:gd name="connsiteY115" fmla="*/ 129971 h 8346397"/>
              <a:gd name="connsiteX116" fmla="*/ 1525040 w 4196446"/>
              <a:gd name="connsiteY116" fmla="*/ 194264 h 8346397"/>
              <a:gd name="connsiteX117" fmla="*/ 1505990 w 4196446"/>
              <a:gd name="connsiteY117" fmla="*/ 251415 h 8346397"/>
              <a:gd name="connsiteX118" fmla="*/ 1413121 w 4196446"/>
              <a:gd name="connsiteY118" fmla="*/ 270464 h 8346397"/>
              <a:gd name="connsiteX119" fmla="*/ 1339302 w 4196446"/>
              <a:gd name="connsiteY119" fmla="*/ 306184 h 8346397"/>
              <a:gd name="connsiteX120" fmla="*/ 1260721 w 4196446"/>
              <a:gd name="connsiteY120" fmla="*/ 346665 h 8346397"/>
              <a:gd name="connsiteX121" fmla="*/ 1191665 w 4196446"/>
              <a:gd name="connsiteY121" fmla="*/ 272847 h 8346397"/>
              <a:gd name="connsiteX122" fmla="*/ 1082127 w 4196446"/>
              <a:gd name="connsiteY122" fmla="*/ 353809 h 8346397"/>
              <a:gd name="connsiteX123" fmla="*/ 1020215 w 4196446"/>
              <a:gd name="connsiteY123" fmla="*/ 420484 h 8346397"/>
              <a:gd name="connsiteX124" fmla="*/ 858290 w 4196446"/>
              <a:gd name="connsiteY124" fmla="*/ 301422 h 8346397"/>
              <a:gd name="connsiteX125" fmla="*/ 796377 w 4196446"/>
              <a:gd name="connsiteY125" fmla="*/ 406196 h 8346397"/>
              <a:gd name="connsiteX126" fmla="*/ 755896 w 4196446"/>
              <a:gd name="connsiteY126" fmla="*/ 341903 h 8346397"/>
              <a:gd name="connsiteX127" fmla="*/ 689221 w 4196446"/>
              <a:gd name="connsiteY127" fmla="*/ 270465 h 8346397"/>
              <a:gd name="connsiteX128" fmla="*/ 667790 w 4196446"/>
              <a:gd name="connsiteY128" fmla="*/ 313328 h 8346397"/>
              <a:gd name="connsiteX129" fmla="*/ 620165 w 4196446"/>
              <a:gd name="connsiteY129" fmla="*/ 382384 h 8346397"/>
              <a:gd name="connsiteX130" fmla="*/ 589208 w 4196446"/>
              <a:gd name="connsiteY130" fmla="*/ 396672 h 8346397"/>
              <a:gd name="connsiteX131" fmla="*/ 498721 w 4196446"/>
              <a:gd name="connsiteY131" fmla="*/ 482397 h 8346397"/>
              <a:gd name="connsiteX132" fmla="*/ 396327 w 4196446"/>
              <a:gd name="connsiteY132" fmla="*/ 380003 h 8346397"/>
              <a:gd name="connsiteX133" fmla="*/ 243927 w 4196446"/>
              <a:gd name="connsiteY133" fmla="*/ 294278 h 8346397"/>
              <a:gd name="connsiteX134" fmla="*/ 174871 w 4196446"/>
              <a:gd name="connsiteY134" fmla="*/ 327615 h 8346397"/>
              <a:gd name="connsiteX135" fmla="*/ 127246 w 4196446"/>
              <a:gd name="connsiteY135" fmla="*/ 410959 h 8346397"/>
              <a:gd name="connsiteX136" fmla="*/ 43902 w 4196446"/>
              <a:gd name="connsiteY136" fmla="*/ 472872 h 8346397"/>
              <a:gd name="connsiteX137" fmla="*/ 8183 w 4196446"/>
              <a:gd name="connsiteY137" fmla="*/ 484778 h 8346397"/>
              <a:gd name="connsiteX138" fmla="*/ 198683 w 4196446"/>
              <a:gd name="connsiteY138" fmla="*/ 689565 h 8346397"/>
              <a:gd name="connsiteX139" fmla="*/ 265359 w 4196446"/>
              <a:gd name="connsiteY139" fmla="*/ 706234 h 8346397"/>
              <a:gd name="connsiteX140" fmla="*/ 298697 w 4196446"/>
              <a:gd name="connsiteY140" fmla="*/ 730047 h 8346397"/>
              <a:gd name="connsiteX141" fmla="*/ 296315 w 4196446"/>
              <a:gd name="connsiteY141" fmla="*/ 901496 h 8346397"/>
              <a:gd name="connsiteX142" fmla="*/ 362990 w 4196446"/>
              <a:gd name="connsiteY142" fmla="*/ 906259 h 8346397"/>
              <a:gd name="connsiteX143" fmla="*/ 401090 w 4196446"/>
              <a:gd name="connsiteY143" fmla="*/ 856253 h 8346397"/>
              <a:gd name="connsiteX144" fmla="*/ 482052 w 4196446"/>
              <a:gd name="connsiteY144" fmla="*/ 894353 h 8346397"/>
              <a:gd name="connsiteX145" fmla="*/ 420140 w 4196446"/>
              <a:gd name="connsiteY145" fmla="*/ 1039609 h 8346397"/>
              <a:gd name="connsiteX146" fmla="*/ 434427 w 4196446"/>
              <a:gd name="connsiteY146" fmla="*/ 1087234 h 8346397"/>
              <a:gd name="connsiteX147" fmla="*/ 379658 w 4196446"/>
              <a:gd name="connsiteY147" fmla="*/ 1139622 h 8346397"/>
              <a:gd name="connsiteX148" fmla="*/ 415377 w 4196446"/>
              <a:gd name="connsiteY148" fmla="*/ 1168196 h 8346397"/>
              <a:gd name="connsiteX149" fmla="*/ 486815 w 4196446"/>
              <a:gd name="connsiteY149" fmla="*/ 1256303 h 8346397"/>
              <a:gd name="connsiteX150" fmla="*/ 527296 w 4196446"/>
              <a:gd name="connsiteY150" fmla="*/ 1344409 h 8346397"/>
              <a:gd name="connsiteX151" fmla="*/ 636833 w 4196446"/>
              <a:gd name="connsiteY151" fmla="*/ 1396797 h 8346397"/>
              <a:gd name="connsiteX152" fmla="*/ 746371 w 4196446"/>
              <a:gd name="connsiteY152" fmla="*/ 1420609 h 8346397"/>
              <a:gd name="connsiteX153" fmla="*/ 829715 w 4196446"/>
              <a:gd name="connsiteY153" fmla="*/ 1468234 h 8346397"/>
              <a:gd name="connsiteX154" fmla="*/ 913058 w 4196446"/>
              <a:gd name="connsiteY154" fmla="*/ 1442040 h 8346397"/>
              <a:gd name="connsiteX155" fmla="*/ 994021 w 4196446"/>
              <a:gd name="connsiteY155" fmla="*/ 1368222 h 8346397"/>
              <a:gd name="connsiteX156" fmla="*/ 1103558 w 4196446"/>
              <a:gd name="connsiteY156" fmla="*/ 1351553 h 8346397"/>
              <a:gd name="connsiteX157" fmla="*/ 1170233 w 4196446"/>
              <a:gd name="connsiteY157" fmla="*/ 1356315 h 8346397"/>
              <a:gd name="connsiteX158" fmla="*/ 1329777 w 4196446"/>
              <a:gd name="connsiteY158" fmla="*/ 1465853 h 8346397"/>
              <a:gd name="connsiteX159" fmla="*/ 1389308 w 4196446"/>
              <a:gd name="connsiteY159" fmla="*/ 1494428 h 8346397"/>
              <a:gd name="connsiteX160" fmla="*/ 1260721 w 4196446"/>
              <a:gd name="connsiteY160" fmla="*/ 1596822 h 8346397"/>
              <a:gd name="connsiteX161" fmla="*/ 1263102 w 4196446"/>
              <a:gd name="connsiteY161" fmla="*/ 1661115 h 8346397"/>
              <a:gd name="connsiteX162" fmla="*/ 1425027 w 4196446"/>
              <a:gd name="connsiteY162" fmla="*/ 1613490 h 8346397"/>
              <a:gd name="connsiteX163" fmla="*/ 1386927 w 4196446"/>
              <a:gd name="connsiteY163" fmla="*/ 1677784 h 8346397"/>
              <a:gd name="connsiteX164" fmla="*/ 1405977 w 4196446"/>
              <a:gd name="connsiteY164" fmla="*/ 1751603 h 8346397"/>
              <a:gd name="connsiteX165" fmla="*/ 1517896 w 4196446"/>
              <a:gd name="connsiteY165" fmla="*/ 1787322 h 8346397"/>
              <a:gd name="connsiteX166" fmla="*/ 1591715 w 4196446"/>
              <a:gd name="connsiteY166" fmla="*/ 1803990 h 8346397"/>
              <a:gd name="connsiteX167" fmla="*/ 1501227 w 4196446"/>
              <a:gd name="connsiteY167" fmla="*/ 1934959 h 8346397"/>
              <a:gd name="connsiteX168" fmla="*/ 1494083 w 4196446"/>
              <a:gd name="connsiteY168" fmla="*/ 1984965 h 8346397"/>
              <a:gd name="connsiteX169" fmla="*/ 1422646 w 4196446"/>
              <a:gd name="connsiteY169" fmla="*/ 2020684 h 8346397"/>
              <a:gd name="connsiteX170" fmla="*/ 1391690 w 4196446"/>
              <a:gd name="connsiteY170" fmla="*/ 2082597 h 8346397"/>
              <a:gd name="connsiteX171" fmla="*/ 1260721 w 4196446"/>
              <a:gd name="connsiteY171" fmla="*/ 2056403 h 8346397"/>
              <a:gd name="connsiteX172" fmla="*/ 1139277 w 4196446"/>
              <a:gd name="connsiteY172" fmla="*/ 2056402 h 8346397"/>
              <a:gd name="connsiteX173" fmla="*/ 1072602 w 4196446"/>
              <a:gd name="connsiteY173" fmla="*/ 2084978 h 8346397"/>
              <a:gd name="connsiteX174" fmla="*/ 1065458 w 4196446"/>
              <a:gd name="connsiteY174" fmla="*/ 2184990 h 8346397"/>
              <a:gd name="connsiteX175" fmla="*/ 977352 w 4196446"/>
              <a:gd name="connsiteY175" fmla="*/ 2273097 h 8346397"/>
              <a:gd name="connsiteX176" fmla="*/ 1120227 w 4196446"/>
              <a:gd name="connsiteY176" fmla="*/ 2335009 h 8346397"/>
              <a:gd name="connsiteX177" fmla="*/ 1170234 w 4196446"/>
              <a:gd name="connsiteY177" fmla="*/ 2370727 h 8346397"/>
              <a:gd name="connsiteX178" fmla="*/ 1222621 w 4196446"/>
              <a:gd name="connsiteY178" fmla="*/ 2387397 h 8346397"/>
              <a:gd name="connsiteX179" fmla="*/ 1272627 w 4196446"/>
              <a:gd name="connsiteY179" fmla="*/ 2437403 h 8346397"/>
              <a:gd name="connsiteX180" fmla="*/ 1329777 w 4196446"/>
              <a:gd name="connsiteY180" fmla="*/ 2458834 h 8346397"/>
              <a:gd name="connsiteX181" fmla="*/ 1422646 w 4196446"/>
              <a:gd name="connsiteY181" fmla="*/ 2535034 h 8346397"/>
              <a:gd name="connsiteX182" fmla="*/ 1508371 w 4196446"/>
              <a:gd name="connsiteY182" fmla="*/ 2568373 h 8346397"/>
              <a:gd name="connsiteX183" fmla="*/ 1641721 w 4196446"/>
              <a:gd name="connsiteY183" fmla="*/ 2716009 h 8346397"/>
              <a:gd name="connsiteX184" fmla="*/ 1725065 w 4196446"/>
              <a:gd name="connsiteY184" fmla="*/ 2870790 h 8346397"/>
              <a:gd name="connsiteX185" fmla="*/ 1850477 w 4196446"/>
              <a:gd name="connsiteY185" fmla="*/ 2931907 h 8346397"/>
              <a:gd name="connsiteX186" fmla="*/ 1896514 w 4196446"/>
              <a:gd name="connsiteY186" fmla="*/ 2977947 h 8346397"/>
              <a:gd name="connsiteX187" fmla="*/ 1927471 w 4196446"/>
              <a:gd name="connsiteY187" fmla="*/ 3082722 h 8346397"/>
              <a:gd name="connsiteX188" fmla="*/ 1989383 w 4196446"/>
              <a:gd name="connsiteY188" fmla="*/ 3185115 h 8346397"/>
              <a:gd name="connsiteX189" fmla="*/ 2051296 w 4196446"/>
              <a:gd name="connsiteY189" fmla="*/ 3223215 h 8346397"/>
              <a:gd name="connsiteX190" fmla="*/ 2182265 w 4196446"/>
              <a:gd name="connsiteY190" fmla="*/ 3370853 h 8346397"/>
              <a:gd name="connsiteX191" fmla="*/ 2325139 w 4196446"/>
              <a:gd name="connsiteY191" fmla="*/ 3447053 h 8346397"/>
              <a:gd name="connsiteX192" fmla="*/ 2384671 w 4196446"/>
              <a:gd name="connsiteY192" fmla="*/ 3532778 h 8346397"/>
              <a:gd name="connsiteX193" fmla="*/ 2432296 w 4196446"/>
              <a:gd name="connsiteY193" fmla="*/ 3599453 h 8346397"/>
              <a:gd name="connsiteX194" fmla="*/ 2479921 w 4196446"/>
              <a:gd name="connsiteY194" fmla="*/ 3589929 h 8346397"/>
              <a:gd name="connsiteX195" fmla="*/ 2484683 w 4196446"/>
              <a:gd name="connsiteY195" fmla="*/ 3742328 h 8346397"/>
              <a:gd name="connsiteX196" fmla="*/ 2537071 w 4196446"/>
              <a:gd name="connsiteY196" fmla="*/ 3835197 h 8346397"/>
              <a:gd name="connsiteX197" fmla="*/ 2529927 w 4196446"/>
              <a:gd name="connsiteY197" fmla="*/ 3873297 h 8346397"/>
              <a:gd name="connsiteX198" fmla="*/ 2598983 w 4196446"/>
              <a:gd name="connsiteY198" fmla="*/ 3909015 h 8346397"/>
              <a:gd name="connsiteX199" fmla="*/ 2656133 w 4196446"/>
              <a:gd name="connsiteY199" fmla="*/ 3854247 h 8346397"/>
              <a:gd name="connsiteX200" fmla="*/ 2689471 w 4196446"/>
              <a:gd name="connsiteY200" fmla="*/ 3937590 h 8346397"/>
              <a:gd name="connsiteX201" fmla="*/ 2734715 w 4196446"/>
              <a:gd name="connsiteY201" fmla="*/ 3982834 h 8346397"/>
              <a:gd name="connsiteX202" fmla="*/ 2808533 w 4196446"/>
              <a:gd name="connsiteY202" fmla="*/ 4006647 h 8346397"/>
              <a:gd name="connsiteX203" fmla="*/ 2860921 w 4196446"/>
              <a:gd name="connsiteY203" fmla="*/ 4075703 h 8346397"/>
              <a:gd name="connsiteX204" fmla="*/ 2946646 w 4196446"/>
              <a:gd name="connsiteY204" fmla="*/ 4130472 h 8346397"/>
              <a:gd name="connsiteX205" fmla="*/ 2999033 w 4196446"/>
              <a:gd name="connsiteY205" fmla="*/ 4163809 h 8346397"/>
              <a:gd name="connsiteX206" fmla="*/ 2870446 w 4196446"/>
              <a:gd name="connsiteY206" fmla="*/ 4256678 h 8346397"/>
              <a:gd name="connsiteX207" fmla="*/ 2868064 w 4196446"/>
              <a:gd name="connsiteY207" fmla="*/ 4311446 h 8346397"/>
              <a:gd name="connsiteX208" fmla="*/ 2970458 w 4196446"/>
              <a:gd name="connsiteY208" fmla="*/ 4428128 h 8346397"/>
              <a:gd name="connsiteX209" fmla="*/ 3065708 w 4196446"/>
              <a:gd name="connsiteY209" fmla="*/ 4490040 h 8346397"/>
              <a:gd name="connsiteX210" fmla="*/ 3096665 w 4196446"/>
              <a:gd name="connsiteY210" fmla="*/ 4528140 h 8346397"/>
              <a:gd name="connsiteX211" fmla="*/ 3082377 w 4196446"/>
              <a:gd name="connsiteY211" fmla="*/ 4609103 h 8346397"/>
              <a:gd name="connsiteX212" fmla="*/ 3077615 w 4196446"/>
              <a:gd name="connsiteY212" fmla="*/ 4692447 h 8346397"/>
              <a:gd name="connsiteX213" fmla="*/ 3034752 w 4196446"/>
              <a:gd name="connsiteY213" fmla="*/ 4701972 h 8346397"/>
              <a:gd name="connsiteX214" fmla="*/ 3008558 w 4196446"/>
              <a:gd name="connsiteY214" fmla="*/ 4718640 h 8346397"/>
              <a:gd name="connsiteX215" fmla="*/ 3053802 w 4196446"/>
              <a:gd name="connsiteY215" fmla="*/ 4795632 h 8346397"/>
              <a:gd name="connsiteX216" fmla="*/ 3037133 w 4196446"/>
              <a:gd name="connsiteY216" fmla="*/ 4868659 h 8346397"/>
              <a:gd name="connsiteX217" fmla="*/ 3020465 w 4196446"/>
              <a:gd name="connsiteY217" fmla="*/ 5004390 h 8346397"/>
              <a:gd name="connsiteX218" fmla="*/ 2982365 w 4196446"/>
              <a:gd name="connsiteY218" fmla="*/ 5044872 h 8346397"/>
              <a:gd name="connsiteX219" fmla="*/ 2965696 w 4196446"/>
              <a:gd name="connsiteY219" fmla="*/ 5166315 h 8346397"/>
              <a:gd name="connsiteX220" fmla="*/ 2937121 w 4196446"/>
              <a:gd name="connsiteY220" fmla="*/ 5285378 h 8346397"/>
              <a:gd name="connsiteX221" fmla="*/ 2989508 w 4196446"/>
              <a:gd name="connsiteY221" fmla="*/ 5302047 h 8346397"/>
              <a:gd name="connsiteX222" fmla="*/ 2987127 w 4196446"/>
              <a:gd name="connsiteY222" fmla="*/ 5347290 h 8346397"/>
              <a:gd name="connsiteX223" fmla="*/ 2984746 w 4196446"/>
              <a:gd name="connsiteY223" fmla="*/ 5402059 h 8346397"/>
              <a:gd name="connsiteX224" fmla="*/ 3041896 w 4196446"/>
              <a:gd name="connsiteY224" fmla="*/ 5471115 h 8346397"/>
              <a:gd name="connsiteX225" fmla="*/ 3089521 w 4196446"/>
              <a:gd name="connsiteY225" fmla="*/ 5597322 h 8346397"/>
              <a:gd name="connsiteX226" fmla="*/ 2996652 w 4196446"/>
              <a:gd name="connsiteY226" fmla="*/ 5887834 h 8346397"/>
              <a:gd name="connsiteX227" fmla="*/ 3018083 w 4196446"/>
              <a:gd name="connsiteY227" fmla="*/ 5942603 h 8346397"/>
              <a:gd name="connsiteX228" fmla="*/ 3044277 w 4196446"/>
              <a:gd name="connsiteY228" fmla="*/ 5994990 h 8346397"/>
              <a:gd name="connsiteX229" fmla="*/ 3049040 w 4196446"/>
              <a:gd name="connsiteY229" fmla="*/ 6099765 h 8346397"/>
              <a:gd name="connsiteX230" fmla="*/ 3028402 w 4196446"/>
              <a:gd name="connsiteY230" fmla="*/ 6195807 h 8346397"/>
              <a:gd name="connsiteX231" fmla="*/ 2956170 w 4196446"/>
              <a:gd name="connsiteY231" fmla="*/ 6259310 h 8346397"/>
              <a:gd name="connsiteX232" fmla="*/ 2920452 w 4196446"/>
              <a:gd name="connsiteY232" fmla="*/ 6240259 h 8346397"/>
              <a:gd name="connsiteX233" fmla="*/ 2849015 w 4196446"/>
              <a:gd name="connsiteY233" fmla="*/ 6252165 h 8346397"/>
              <a:gd name="connsiteX234" fmla="*/ 2713283 w 4196446"/>
              <a:gd name="connsiteY234" fmla="*/ 6364084 h 8346397"/>
              <a:gd name="connsiteX235" fmla="*/ 2606127 w 4196446"/>
              <a:gd name="connsiteY235" fmla="*/ 6349797 h 8346397"/>
              <a:gd name="connsiteX236" fmla="*/ 2575171 w 4196446"/>
              <a:gd name="connsiteY236" fmla="*/ 6378372 h 8346397"/>
              <a:gd name="connsiteX237" fmla="*/ 2508495 w 4196446"/>
              <a:gd name="connsiteY237" fmla="*/ 6423614 h 8346397"/>
              <a:gd name="connsiteX238" fmla="*/ 2391815 w 4196446"/>
              <a:gd name="connsiteY238" fmla="*/ 6411709 h 8346397"/>
              <a:gd name="connsiteX239" fmla="*/ 2368002 w 4196446"/>
              <a:gd name="connsiteY239" fmla="*/ 6528390 h 8346397"/>
              <a:gd name="connsiteX240" fmla="*/ 2363240 w 4196446"/>
              <a:gd name="connsiteY240" fmla="*/ 6564109 h 8346397"/>
              <a:gd name="connsiteX241" fmla="*/ 2339428 w 4196446"/>
              <a:gd name="connsiteY241" fmla="*/ 6583159 h 8346397"/>
              <a:gd name="connsiteX242" fmla="*/ 2141783 w 4196446"/>
              <a:gd name="connsiteY242" fmla="*/ 6535534 h 8346397"/>
              <a:gd name="connsiteX243" fmla="*/ 2103683 w 4196446"/>
              <a:gd name="connsiteY243" fmla="*/ 6587922 h 8346397"/>
              <a:gd name="connsiteX244" fmla="*/ 2072727 w 4196446"/>
              <a:gd name="connsiteY244" fmla="*/ 6683172 h 8346397"/>
              <a:gd name="connsiteX245" fmla="*/ 2039389 w 4196446"/>
              <a:gd name="connsiteY245" fmla="*/ 6747465 h 8346397"/>
              <a:gd name="connsiteX246" fmla="*/ 2051296 w 4196446"/>
              <a:gd name="connsiteY246" fmla="*/ 6809378 h 8346397"/>
              <a:gd name="connsiteX247" fmla="*/ 2184646 w 4196446"/>
              <a:gd name="connsiteY247" fmla="*/ 6921297 h 8346397"/>
              <a:gd name="connsiteX248" fmla="*/ 2253702 w 4196446"/>
              <a:gd name="connsiteY248" fmla="*/ 6954634 h 8346397"/>
              <a:gd name="connsiteX249" fmla="*/ 2237033 w 4196446"/>
              <a:gd name="connsiteY249" fmla="*/ 6978447 h 8346397"/>
              <a:gd name="connsiteX250" fmla="*/ 2201315 w 4196446"/>
              <a:gd name="connsiteY250" fmla="*/ 6997497 h 8346397"/>
              <a:gd name="connsiteX251" fmla="*/ 2234652 w 4196446"/>
              <a:gd name="connsiteY251" fmla="*/ 7073697 h 8346397"/>
              <a:gd name="connsiteX252" fmla="*/ 2203696 w 4196446"/>
              <a:gd name="connsiteY252" fmla="*/ 7095128 h 8346397"/>
              <a:gd name="connsiteX253" fmla="*/ 2098921 w 4196446"/>
              <a:gd name="connsiteY253" fmla="*/ 7033215 h 8346397"/>
              <a:gd name="connsiteX254" fmla="*/ 2056058 w 4196446"/>
              <a:gd name="connsiteY254" fmla="*/ 7059409 h 8346397"/>
              <a:gd name="connsiteX255" fmla="*/ 1996527 w 4196446"/>
              <a:gd name="connsiteY255" fmla="*/ 6957015 h 8346397"/>
              <a:gd name="connsiteX256" fmla="*/ 1879846 w 4196446"/>
              <a:gd name="connsiteY256" fmla="*/ 6983209 h 8346397"/>
              <a:gd name="connsiteX257" fmla="*/ 1815552 w 4196446"/>
              <a:gd name="connsiteY257" fmla="*/ 6987972 h 8346397"/>
              <a:gd name="connsiteX258" fmla="*/ 1765546 w 4196446"/>
              <a:gd name="connsiteY258" fmla="*/ 6983210 h 8346397"/>
              <a:gd name="connsiteX259" fmla="*/ 1708396 w 4196446"/>
              <a:gd name="connsiteY259" fmla="*/ 7028453 h 8346397"/>
              <a:gd name="connsiteX260" fmla="*/ 1529802 w 4196446"/>
              <a:gd name="connsiteY260" fmla="*/ 6987972 h 8346397"/>
              <a:gd name="connsiteX261" fmla="*/ 1553614 w 4196446"/>
              <a:gd name="connsiteY261" fmla="*/ 7114178 h 8346397"/>
              <a:gd name="connsiteX262" fmla="*/ 1477415 w 4196446"/>
              <a:gd name="connsiteY262" fmla="*/ 7159422 h 8346397"/>
              <a:gd name="connsiteX263" fmla="*/ 1415502 w 4196446"/>
              <a:gd name="connsiteY263" fmla="*/ 7226096 h 8346397"/>
              <a:gd name="connsiteX264" fmla="*/ 1265483 w 4196446"/>
              <a:gd name="connsiteY264" fmla="*/ 7218953 h 8346397"/>
              <a:gd name="connsiteX265" fmla="*/ 1213096 w 4196446"/>
              <a:gd name="connsiteY26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82503 w 4196446"/>
              <a:gd name="connsiteY6" fmla="*/ 6478382 h 8346397"/>
              <a:gd name="connsiteX7" fmla="*/ 4089647 w 4196446"/>
              <a:gd name="connsiteY7" fmla="*/ 6421232 h 8346397"/>
              <a:gd name="connsiteX8" fmla="*/ 4046784 w 4196446"/>
              <a:gd name="connsiteY8" fmla="*/ 6318838 h 8346397"/>
              <a:gd name="connsiteX9" fmla="*/ 4130128 w 4196446"/>
              <a:gd name="connsiteY9" fmla="*/ 6299788 h 8346397"/>
              <a:gd name="connsiteX10" fmla="*/ 4046784 w 4196446"/>
              <a:gd name="connsiteY10" fmla="*/ 6275976 h 8346397"/>
              <a:gd name="connsiteX11" fmla="*/ 4053928 w 4196446"/>
              <a:gd name="connsiteY11" fmla="*/ 6211682 h 8346397"/>
              <a:gd name="connsiteX12" fmla="*/ 4039640 w 4196446"/>
              <a:gd name="connsiteY12" fmla="*/ 6149770 h 8346397"/>
              <a:gd name="connsiteX13" fmla="*/ 4106315 w 4196446"/>
              <a:gd name="connsiteY13" fmla="*/ 6211682 h 8346397"/>
              <a:gd name="connsiteX14" fmla="*/ 4063453 w 4196446"/>
              <a:gd name="connsiteY14" fmla="*/ 6090238 h 8346397"/>
              <a:gd name="connsiteX15" fmla="*/ 4070597 w 4196446"/>
              <a:gd name="connsiteY15" fmla="*/ 6018801 h 8346397"/>
              <a:gd name="connsiteX16" fmla="*/ 4132509 w 4196446"/>
              <a:gd name="connsiteY16" fmla="*/ 5975938 h 8346397"/>
              <a:gd name="connsiteX17" fmla="*/ 4094409 w 4196446"/>
              <a:gd name="connsiteY17" fmla="*/ 6075951 h 8346397"/>
              <a:gd name="connsiteX18" fmla="*/ 4139653 w 4196446"/>
              <a:gd name="connsiteY18" fmla="*/ 6102145 h 8346397"/>
              <a:gd name="connsiteX19" fmla="*/ 4192041 w 4196446"/>
              <a:gd name="connsiteY19" fmla="*/ 6080713 h 8346397"/>
              <a:gd name="connsiteX20" fmla="*/ 4149178 w 4196446"/>
              <a:gd name="connsiteY20" fmla="*/ 5947363 h 8346397"/>
              <a:gd name="connsiteX21" fmla="*/ 4194421 w 4196446"/>
              <a:gd name="connsiteY21" fmla="*/ 5909263 h 8346397"/>
              <a:gd name="connsiteX22" fmla="*/ 4113459 w 4196446"/>
              <a:gd name="connsiteY22" fmla="*/ 5783057 h 8346397"/>
              <a:gd name="connsiteX23" fmla="*/ 4108696 w 4196446"/>
              <a:gd name="connsiteY23" fmla="*/ 5678282 h 8346397"/>
              <a:gd name="connsiteX24" fmla="*/ 4070597 w 4196446"/>
              <a:gd name="connsiteY24" fmla="*/ 5587795 h 8346397"/>
              <a:gd name="connsiteX25" fmla="*/ 4111077 w 4196446"/>
              <a:gd name="connsiteY25" fmla="*/ 5583032 h 8346397"/>
              <a:gd name="connsiteX26" fmla="*/ 4061071 w 4196446"/>
              <a:gd name="connsiteY26" fmla="*/ 5478257 h 8346397"/>
              <a:gd name="connsiteX27" fmla="*/ 4061071 w 4196446"/>
              <a:gd name="connsiteY27" fmla="*/ 5383007 h 8346397"/>
              <a:gd name="connsiteX28" fmla="*/ 4103934 w 4196446"/>
              <a:gd name="connsiteY28" fmla="*/ 5387770 h 8346397"/>
              <a:gd name="connsiteX29" fmla="*/ 4106315 w 4196446"/>
              <a:gd name="connsiteY29" fmla="*/ 5347288 h 8346397"/>
              <a:gd name="connsiteX30" fmla="*/ 4065833 w 4196446"/>
              <a:gd name="connsiteY30" fmla="*/ 5292520 h 8346397"/>
              <a:gd name="connsiteX31" fmla="*/ 4058690 w 4196446"/>
              <a:gd name="connsiteY31" fmla="*/ 5173457 h 8346397"/>
              <a:gd name="connsiteX32" fmla="*/ 3990428 w 4196446"/>
              <a:gd name="connsiteY32" fmla="*/ 5034550 h 8346397"/>
              <a:gd name="connsiteX33" fmla="*/ 3922959 w 4196446"/>
              <a:gd name="connsiteY33" fmla="*/ 4816270 h 8346397"/>
              <a:gd name="connsiteX34" fmla="*/ 3887241 w 4196446"/>
              <a:gd name="connsiteY34" fmla="*/ 4682920 h 8346397"/>
              <a:gd name="connsiteX35" fmla="*/ 3851522 w 4196446"/>
              <a:gd name="connsiteY35" fmla="*/ 4642438 h 8346397"/>
              <a:gd name="connsiteX36" fmla="*/ 3887241 w 4196446"/>
              <a:gd name="connsiteY36" fmla="*/ 4578145 h 8346397"/>
              <a:gd name="connsiteX37" fmla="*/ 3839615 w 4196446"/>
              <a:gd name="connsiteY37" fmla="*/ 4499563 h 8346397"/>
              <a:gd name="connsiteX38" fmla="*/ 3780084 w 4196446"/>
              <a:gd name="connsiteY38" fmla="*/ 4492420 h 8346397"/>
              <a:gd name="connsiteX39" fmla="*/ 3732459 w 4196446"/>
              <a:gd name="connsiteY39" fmla="*/ 4449557 h 8346397"/>
              <a:gd name="connsiteX40" fmla="*/ 3687216 w 4196446"/>
              <a:gd name="connsiteY40" fmla="*/ 4466226 h 8346397"/>
              <a:gd name="connsiteX41" fmla="*/ 3668166 w 4196446"/>
              <a:gd name="connsiteY41" fmla="*/ 4368595 h 8346397"/>
              <a:gd name="connsiteX42" fmla="*/ 3501478 w 4196446"/>
              <a:gd name="connsiteY42" fmla="*/ 4166188 h 8346397"/>
              <a:gd name="connsiteX43" fmla="*/ 3496716 w 4196446"/>
              <a:gd name="connsiteY43" fmla="*/ 4139995 h 8346397"/>
              <a:gd name="connsiteX44" fmla="*/ 3494334 w 4196446"/>
              <a:gd name="connsiteY44" fmla="*/ 4113801 h 8346397"/>
              <a:gd name="connsiteX45" fmla="*/ 3544341 w 4196446"/>
              <a:gd name="connsiteY45" fmla="*/ 4101895 h 8346397"/>
              <a:gd name="connsiteX46" fmla="*/ 3553866 w 4196446"/>
              <a:gd name="connsiteY46" fmla="*/ 4075701 h 8346397"/>
              <a:gd name="connsiteX47" fmla="*/ 3515766 w 4196446"/>
              <a:gd name="connsiteY47" fmla="*/ 4056651 h 8346397"/>
              <a:gd name="connsiteX48" fmla="*/ 3465759 w 4196446"/>
              <a:gd name="connsiteY48" fmla="*/ 4049507 h 8346397"/>
              <a:gd name="connsiteX49" fmla="*/ 3432422 w 4196446"/>
              <a:gd name="connsiteY49" fmla="*/ 4109038 h 8346397"/>
              <a:gd name="connsiteX50" fmla="*/ 3413372 w 4196446"/>
              <a:gd name="connsiteY50" fmla="*/ 4082845 h 8346397"/>
              <a:gd name="connsiteX51" fmla="*/ 3415752 w 4196446"/>
              <a:gd name="connsiteY51" fmla="*/ 4042363 h 8346397"/>
              <a:gd name="connsiteX52" fmla="*/ 3349078 w 4196446"/>
              <a:gd name="connsiteY52" fmla="*/ 4018551 h 8346397"/>
              <a:gd name="connsiteX53" fmla="*/ 3382416 w 4196446"/>
              <a:gd name="connsiteY53" fmla="*/ 3985213 h 8346397"/>
              <a:gd name="connsiteX54" fmla="*/ 3346697 w 4196446"/>
              <a:gd name="connsiteY54" fmla="*/ 3961401 h 8346397"/>
              <a:gd name="connsiteX55" fmla="*/ 3291928 w 4196446"/>
              <a:gd name="connsiteY55" fmla="*/ 3959020 h 8346397"/>
              <a:gd name="connsiteX56" fmla="*/ 3263352 w 4196446"/>
              <a:gd name="connsiteY56" fmla="*/ 3978070 h 8346397"/>
              <a:gd name="connsiteX57" fmla="*/ 3215727 w 4196446"/>
              <a:gd name="connsiteY57" fmla="*/ 3963782 h 8346397"/>
              <a:gd name="connsiteX58" fmla="*/ 3227633 w 4196446"/>
              <a:gd name="connsiteY58" fmla="*/ 3937588 h 8346397"/>
              <a:gd name="connsiteX59" fmla="*/ 3275259 w 4196446"/>
              <a:gd name="connsiteY59" fmla="*/ 3913776 h 8346397"/>
              <a:gd name="connsiteX60" fmla="*/ 3127621 w 4196446"/>
              <a:gd name="connsiteY60" fmla="*/ 3851863 h 8346397"/>
              <a:gd name="connsiteX61" fmla="*/ 2996652 w 4196446"/>
              <a:gd name="connsiteY61" fmla="*/ 3739945 h 8346397"/>
              <a:gd name="connsiteX62" fmla="*/ 2591839 w 4196446"/>
              <a:gd name="connsiteY62" fmla="*/ 3354183 h 8346397"/>
              <a:gd name="connsiteX63" fmla="*/ 2468015 w 4196446"/>
              <a:gd name="connsiteY63" fmla="*/ 3049382 h 8346397"/>
              <a:gd name="connsiteX64" fmla="*/ 2432296 w 4196446"/>
              <a:gd name="connsiteY64" fmla="*/ 2961276 h 8346397"/>
              <a:gd name="connsiteX65" fmla="*/ 2387052 w 4196446"/>
              <a:gd name="connsiteY65" fmla="*/ 2954132 h 8346397"/>
              <a:gd name="connsiteX66" fmla="*/ 2365621 w 4196446"/>
              <a:gd name="connsiteY66" fmla="*/ 2958895 h 8346397"/>
              <a:gd name="connsiteX67" fmla="*/ 2315615 w 4196446"/>
              <a:gd name="connsiteY67" fmla="*/ 2896982 h 8346397"/>
              <a:gd name="connsiteX68" fmla="*/ 2234652 w 4196446"/>
              <a:gd name="connsiteY68" fmla="*/ 2880313 h 8346397"/>
              <a:gd name="connsiteX69" fmla="*/ 2182265 w 4196446"/>
              <a:gd name="connsiteY69" fmla="*/ 2811257 h 8346397"/>
              <a:gd name="connsiteX70" fmla="*/ 2115590 w 4196446"/>
              <a:gd name="connsiteY70" fmla="*/ 2727913 h 8346397"/>
              <a:gd name="connsiteX71" fmla="*/ 2091777 w 4196446"/>
              <a:gd name="connsiteY71" fmla="*/ 2670763 h 8346397"/>
              <a:gd name="connsiteX72" fmla="*/ 2006845 w 4196446"/>
              <a:gd name="connsiteY72" fmla="*/ 2527095 h 8346397"/>
              <a:gd name="connsiteX73" fmla="*/ 1953665 w 4196446"/>
              <a:gd name="connsiteY73" fmla="*/ 2451688 h 8346397"/>
              <a:gd name="connsiteX74" fmla="*/ 2006052 w 4196446"/>
              <a:gd name="connsiteY74" fmla="*/ 2337388 h 8346397"/>
              <a:gd name="connsiteX75" fmla="*/ 2072727 w 4196446"/>
              <a:gd name="connsiteY75" fmla="*/ 2256426 h 8346397"/>
              <a:gd name="connsiteX76" fmla="*/ 2056058 w 4196446"/>
              <a:gd name="connsiteY76" fmla="*/ 2223088 h 8346397"/>
              <a:gd name="connsiteX77" fmla="*/ 2067965 w 4196446"/>
              <a:gd name="connsiteY77" fmla="*/ 2130220 h 8346397"/>
              <a:gd name="connsiteX78" fmla="*/ 2137021 w 4196446"/>
              <a:gd name="connsiteY78" fmla="*/ 1992107 h 8346397"/>
              <a:gd name="connsiteX79" fmla="*/ 2165596 w 4196446"/>
              <a:gd name="connsiteY79" fmla="*/ 1944482 h 8346397"/>
              <a:gd name="connsiteX80" fmla="*/ 2203696 w 4196446"/>
              <a:gd name="connsiteY80" fmla="*/ 1937338 h 8346397"/>
              <a:gd name="connsiteX81" fmla="*/ 2198933 w 4196446"/>
              <a:gd name="connsiteY81" fmla="*/ 1906382 h 8346397"/>
              <a:gd name="connsiteX82" fmla="*/ 2406102 w 4196446"/>
              <a:gd name="connsiteY82" fmla="*/ 1782557 h 8346397"/>
              <a:gd name="connsiteX83" fmla="*/ 2494208 w 4196446"/>
              <a:gd name="connsiteY83" fmla="*/ 1715882 h 8346397"/>
              <a:gd name="connsiteX84" fmla="*/ 2513258 w 4196446"/>
              <a:gd name="connsiteY84" fmla="*/ 1630157 h 8346397"/>
              <a:gd name="connsiteX85" fmla="*/ 2522784 w 4196446"/>
              <a:gd name="connsiteY85" fmla="*/ 1584913 h 8346397"/>
              <a:gd name="connsiteX86" fmla="*/ 2577552 w 4196446"/>
              <a:gd name="connsiteY86" fmla="*/ 1527763 h 8346397"/>
              <a:gd name="connsiteX87" fmla="*/ 2606127 w 4196446"/>
              <a:gd name="connsiteY87" fmla="*/ 1499188 h 8346397"/>
              <a:gd name="connsiteX88" fmla="*/ 2634702 w 4196446"/>
              <a:gd name="connsiteY88" fmla="*/ 1492045 h 8346397"/>
              <a:gd name="connsiteX89" fmla="*/ 2672802 w 4196446"/>
              <a:gd name="connsiteY89" fmla="*/ 1368220 h 8346397"/>
              <a:gd name="connsiteX90" fmla="*/ 2806153 w 4196446"/>
              <a:gd name="connsiteY90" fmla="*/ 1334883 h 8346397"/>
              <a:gd name="connsiteX91" fmla="*/ 2944265 w 4196446"/>
              <a:gd name="connsiteY91" fmla="*/ 1325357 h 8346397"/>
              <a:gd name="connsiteX92" fmla="*/ 2968077 w 4196446"/>
              <a:gd name="connsiteY92" fmla="*/ 1206295 h 8346397"/>
              <a:gd name="connsiteX93" fmla="*/ 3049040 w 4196446"/>
              <a:gd name="connsiteY93" fmla="*/ 1169783 h 8346397"/>
              <a:gd name="connsiteX94" fmla="*/ 3153814 w 4196446"/>
              <a:gd name="connsiteY94" fmla="*/ 1125332 h 8346397"/>
              <a:gd name="connsiteX95" fmla="*/ 3225252 w 4196446"/>
              <a:gd name="connsiteY95" fmla="*/ 1049132 h 8346397"/>
              <a:gd name="connsiteX96" fmla="*/ 3310977 w 4196446"/>
              <a:gd name="connsiteY96" fmla="*/ 996745 h 8346397"/>
              <a:gd name="connsiteX97" fmla="*/ 3056977 w 4196446"/>
              <a:gd name="connsiteY97" fmla="*/ 982457 h 8346397"/>
              <a:gd name="connsiteX98" fmla="*/ 2958552 w 4196446"/>
              <a:gd name="connsiteY98" fmla="*/ 976107 h 8346397"/>
              <a:gd name="connsiteX99" fmla="*/ 2926802 w 4196446"/>
              <a:gd name="connsiteY99" fmla="*/ 906257 h 8346397"/>
              <a:gd name="connsiteX100" fmla="*/ 2866477 w 4196446"/>
              <a:gd name="connsiteY100" fmla="*/ 893559 h 8346397"/>
              <a:gd name="connsiteX101" fmla="*/ 2799802 w 4196446"/>
              <a:gd name="connsiteY101" fmla="*/ 874507 h 8346397"/>
              <a:gd name="connsiteX102" fmla="*/ 2761702 w 4196446"/>
              <a:gd name="connsiteY102" fmla="*/ 807832 h 8346397"/>
              <a:gd name="connsiteX103" fmla="*/ 2609302 w 4196446"/>
              <a:gd name="connsiteY103" fmla="*/ 760207 h 8346397"/>
              <a:gd name="connsiteX104" fmla="*/ 2580727 w 4196446"/>
              <a:gd name="connsiteY104" fmla="*/ 604632 h 8346397"/>
              <a:gd name="connsiteX105" fmla="*/ 2526752 w 4196446"/>
              <a:gd name="connsiteY105" fmla="*/ 531609 h 8346397"/>
              <a:gd name="connsiteX106" fmla="*/ 2596602 w 4196446"/>
              <a:gd name="connsiteY106" fmla="*/ 407782 h 8346397"/>
              <a:gd name="connsiteX107" fmla="*/ 2629939 w 4196446"/>
              <a:gd name="connsiteY107" fmla="*/ 310947 h 8346397"/>
              <a:gd name="connsiteX108" fmla="*/ 2517227 w 4196446"/>
              <a:gd name="connsiteY108" fmla="*/ 239507 h 8346397"/>
              <a:gd name="connsiteX109" fmla="*/ 2402927 w 4196446"/>
              <a:gd name="connsiteY109" fmla="*/ 271257 h 8346397"/>
              <a:gd name="connsiteX110" fmla="*/ 2275927 w 4196446"/>
              <a:gd name="connsiteY110" fmla="*/ 198232 h 8346397"/>
              <a:gd name="connsiteX111" fmla="*/ 2133052 w 4196446"/>
              <a:gd name="connsiteY111" fmla="*/ 233157 h 8346397"/>
              <a:gd name="connsiteX112" fmla="*/ 1913977 w 4196446"/>
              <a:gd name="connsiteY112" fmla="*/ 36309 h 8346397"/>
              <a:gd name="connsiteX113" fmla="*/ 1777452 w 4196446"/>
              <a:gd name="connsiteY113" fmla="*/ 13289 h 8346397"/>
              <a:gd name="connsiteX114" fmla="*/ 1703633 w 4196446"/>
              <a:gd name="connsiteY114" fmla="*/ 41864 h 8346397"/>
              <a:gd name="connsiteX115" fmla="*/ 1615527 w 4196446"/>
              <a:gd name="connsiteY115" fmla="*/ 75203 h 8346397"/>
              <a:gd name="connsiteX116" fmla="*/ 1515515 w 4196446"/>
              <a:gd name="connsiteY116" fmla="*/ 129971 h 8346397"/>
              <a:gd name="connsiteX117" fmla="*/ 1525040 w 4196446"/>
              <a:gd name="connsiteY117" fmla="*/ 194264 h 8346397"/>
              <a:gd name="connsiteX118" fmla="*/ 1505990 w 4196446"/>
              <a:gd name="connsiteY118" fmla="*/ 251415 h 8346397"/>
              <a:gd name="connsiteX119" fmla="*/ 1413121 w 4196446"/>
              <a:gd name="connsiteY119" fmla="*/ 270464 h 8346397"/>
              <a:gd name="connsiteX120" fmla="*/ 1339302 w 4196446"/>
              <a:gd name="connsiteY120" fmla="*/ 306184 h 8346397"/>
              <a:gd name="connsiteX121" fmla="*/ 1260721 w 4196446"/>
              <a:gd name="connsiteY121" fmla="*/ 346665 h 8346397"/>
              <a:gd name="connsiteX122" fmla="*/ 1191665 w 4196446"/>
              <a:gd name="connsiteY122" fmla="*/ 272847 h 8346397"/>
              <a:gd name="connsiteX123" fmla="*/ 1082127 w 4196446"/>
              <a:gd name="connsiteY123" fmla="*/ 353809 h 8346397"/>
              <a:gd name="connsiteX124" fmla="*/ 1020215 w 4196446"/>
              <a:gd name="connsiteY124" fmla="*/ 420484 h 8346397"/>
              <a:gd name="connsiteX125" fmla="*/ 858290 w 4196446"/>
              <a:gd name="connsiteY125" fmla="*/ 301422 h 8346397"/>
              <a:gd name="connsiteX126" fmla="*/ 796377 w 4196446"/>
              <a:gd name="connsiteY126" fmla="*/ 406196 h 8346397"/>
              <a:gd name="connsiteX127" fmla="*/ 755896 w 4196446"/>
              <a:gd name="connsiteY127" fmla="*/ 341903 h 8346397"/>
              <a:gd name="connsiteX128" fmla="*/ 689221 w 4196446"/>
              <a:gd name="connsiteY128" fmla="*/ 270465 h 8346397"/>
              <a:gd name="connsiteX129" fmla="*/ 667790 w 4196446"/>
              <a:gd name="connsiteY129" fmla="*/ 313328 h 8346397"/>
              <a:gd name="connsiteX130" fmla="*/ 620165 w 4196446"/>
              <a:gd name="connsiteY130" fmla="*/ 382384 h 8346397"/>
              <a:gd name="connsiteX131" fmla="*/ 589208 w 4196446"/>
              <a:gd name="connsiteY131" fmla="*/ 396672 h 8346397"/>
              <a:gd name="connsiteX132" fmla="*/ 498721 w 4196446"/>
              <a:gd name="connsiteY132" fmla="*/ 482397 h 8346397"/>
              <a:gd name="connsiteX133" fmla="*/ 396327 w 4196446"/>
              <a:gd name="connsiteY133" fmla="*/ 380003 h 8346397"/>
              <a:gd name="connsiteX134" fmla="*/ 243927 w 4196446"/>
              <a:gd name="connsiteY134" fmla="*/ 294278 h 8346397"/>
              <a:gd name="connsiteX135" fmla="*/ 174871 w 4196446"/>
              <a:gd name="connsiteY135" fmla="*/ 327615 h 8346397"/>
              <a:gd name="connsiteX136" fmla="*/ 127246 w 4196446"/>
              <a:gd name="connsiteY136" fmla="*/ 410959 h 8346397"/>
              <a:gd name="connsiteX137" fmla="*/ 43902 w 4196446"/>
              <a:gd name="connsiteY137" fmla="*/ 472872 h 8346397"/>
              <a:gd name="connsiteX138" fmla="*/ 8183 w 4196446"/>
              <a:gd name="connsiteY138" fmla="*/ 484778 h 8346397"/>
              <a:gd name="connsiteX139" fmla="*/ 198683 w 4196446"/>
              <a:gd name="connsiteY139" fmla="*/ 689565 h 8346397"/>
              <a:gd name="connsiteX140" fmla="*/ 265359 w 4196446"/>
              <a:gd name="connsiteY140" fmla="*/ 706234 h 8346397"/>
              <a:gd name="connsiteX141" fmla="*/ 298697 w 4196446"/>
              <a:gd name="connsiteY141" fmla="*/ 730047 h 8346397"/>
              <a:gd name="connsiteX142" fmla="*/ 296315 w 4196446"/>
              <a:gd name="connsiteY142" fmla="*/ 901496 h 8346397"/>
              <a:gd name="connsiteX143" fmla="*/ 362990 w 4196446"/>
              <a:gd name="connsiteY143" fmla="*/ 906259 h 8346397"/>
              <a:gd name="connsiteX144" fmla="*/ 401090 w 4196446"/>
              <a:gd name="connsiteY144" fmla="*/ 856253 h 8346397"/>
              <a:gd name="connsiteX145" fmla="*/ 482052 w 4196446"/>
              <a:gd name="connsiteY145" fmla="*/ 894353 h 8346397"/>
              <a:gd name="connsiteX146" fmla="*/ 420140 w 4196446"/>
              <a:gd name="connsiteY146" fmla="*/ 1039609 h 8346397"/>
              <a:gd name="connsiteX147" fmla="*/ 434427 w 4196446"/>
              <a:gd name="connsiteY147" fmla="*/ 1087234 h 8346397"/>
              <a:gd name="connsiteX148" fmla="*/ 379658 w 4196446"/>
              <a:gd name="connsiteY148" fmla="*/ 1139622 h 8346397"/>
              <a:gd name="connsiteX149" fmla="*/ 415377 w 4196446"/>
              <a:gd name="connsiteY149" fmla="*/ 1168196 h 8346397"/>
              <a:gd name="connsiteX150" fmla="*/ 486815 w 4196446"/>
              <a:gd name="connsiteY150" fmla="*/ 1256303 h 8346397"/>
              <a:gd name="connsiteX151" fmla="*/ 527296 w 4196446"/>
              <a:gd name="connsiteY151" fmla="*/ 1344409 h 8346397"/>
              <a:gd name="connsiteX152" fmla="*/ 636833 w 4196446"/>
              <a:gd name="connsiteY152" fmla="*/ 1396797 h 8346397"/>
              <a:gd name="connsiteX153" fmla="*/ 746371 w 4196446"/>
              <a:gd name="connsiteY153" fmla="*/ 1420609 h 8346397"/>
              <a:gd name="connsiteX154" fmla="*/ 829715 w 4196446"/>
              <a:gd name="connsiteY154" fmla="*/ 1468234 h 8346397"/>
              <a:gd name="connsiteX155" fmla="*/ 913058 w 4196446"/>
              <a:gd name="connsiteY155" fmla="*/ 1442040 h 8346397"/>
              <a:gd name="connsiteX156" fmla="*/ 994021 w 4196446"/>
              <a:gd name="connsiteY156" fmla="*/ 1368222 h 8346397"/>
              <a:gd name="connsiteX157" fmla="*/ 1103558 w 4196446"/>
              <a:gd name="connsiteY157" fmla="*/ 1351553 h 8346397"/>
              <a:gd name="connsiteX158" fmla="*/ 1170233 w 4196446"/>
              <a:gd name="connsiteY158" fmla="*/ 1356315 h 8346397"/>
              <a:gd name="connsiteX159" fmla="*/ 1329777 w 4196446"/>
              <a:gd name="connsiteY159" fmla="*/ 1465853 h 8346397"/>
              <a:gd name="connsiteX160" fmla="*/ 1389308 w 4196446"/>
              <a:gd name="connsiteY160" fmla="*/ 1494428 h 8346397"/>
              <a:gd name="connsiteX161" fmla="*/ 1260721 w 4196446"/>
              <a:gd name="connsiteY161" fmla="*/ 1596822 h 8346397"/>
              <a:gd name="connsiteX162" fmla="*/ 1263102 w 4196446"/>
              <a:gd name="connsiteY162" fmla="*/ 1661115 h 8346397"/>
              <a:gd name="connsiteX163" fmla="*/ 1425027 w 4196446"/>
              <a:gd name="connsiteY163" fmla="*/ 1613490 h 8346397"/>
              <a:gd name="connsiteX164" fmla="*/ 1386927 w 4196446"/>
              <a:gd name="connsiteY164" fmla="*/ 1677784 h 8346397"/>
              <a:gd name="connsiteX165" fmla="*/ 1405977 w 4196446"/>
              <a:gd name="connsiteY165" fmla="*/ 1751603 h 8346397"/>
              <a:gd name="connsiteX166" fmla="*/ 1517896 w 4196446"/>
              <a:gd name="connsiteY166" fmla="*/ 1787322 h 8346397"/>
              <a:gd name="connsiteX167" fmla="*/ 1591715 w 4196446"/>
              <a:gd name="connsiteY167" fmla="*/ 1803990 h 8346397"/>
              <a:gd name="connsiteX168" fmla="*/ 1501227 w 4196446"/>
              <a:gd name="connsiteY168" fmla="*/ 1934959 h 8346397"/>
              <a:gd name="connsiteX169" fmla="*/ 1494083 w 4196446"/>
              <a:gd name="connsiteY169" fmla="*/ 1984965 h 8346397"/>
              <a:gd name="connsiteX170" fmla="*/ 1422646 w 4196446"/>
              <a:gd name="connsiteY170" fmla="*/ 2020684 h 8346397"/>
              <a:gd name="connsiteX171" fmla="*/ 1391690 w 4196446"/>
              <a:gd name="connsiteY171" fmla="*/ 2082597 h 8346397"/>
              <a:gd name="connsiteX172" fmla="*/ 1260721 w 4196446"/>
              <a:gd name="connsiteY172" fmla="*/ 2056403 h 8346397"/>
              <a:gd name="connsiteX173" fmla="*/ 1139277 w 4196446"/>
              <a:gd name="connsiteY173" fmla="*/ 2056402 h 8346397"/>
              <a:gd name="connsiteX174" fmla="*/ 1072602 w 4196446"/>
              <a:gd name="connsiteY174" fmla="*/ 2084978 h 8346397"/>
              <a:gd name="connsiteX175" fmla="*/ 1065458 w 4196446"/>
              <a:gd name="connsiteY175" fmla="*/ 2184990 h 8346397"/>
              <a:gd name="connsiteX176" fmla="*/ 977352 w 4196446"/>
              <a:gd name="connsiteY176" fmla="*/ 2273097 h 8346397"/>
              <a:gd name="connsiteX177" fmla="*/ 1120227 w 4196446"/>
              <a:gd name="connsiteY177" fmla="*/ 2335009 h 8346397"/>
              <a:gd name="connsiteX178" fmla="*/ 1170234 w 4196446"/>
              <a:gd name="connsiteY178" fmla="*/ 2370727 h 8346397"/>
              <a:gd name="connsiteX179" fmla="*/ 1222621 w 4196446"/>
              <a:gd name="connsiteY179" fmla="*/ 2387397 h 8346397"/>
              <a:gd name="connsiteX180" fmla="*/ 1272627 w 4196446"/>
              <a:gd name="connsiteY180" fmla="*/ 2437403 h 8346397"/>
              <a:gd name="connsiteX181" fmla="*/ 1329777 w 4196446"/>
              <a:gd name="connsiteY181" fmla="*/ 2458834 h 8346397"/>
              <a:gd name="connsiteX182" fmla="*/ 1422646 w 4196446"/>
              <a:gd name="connsiteY182" fmla="*/ 2535034 h 8346397"/>
              <a:gd name="connsiteX183" fmla="*/ 1508371 w 4196446"/>
              <a:gd name="connsiteY183" fmla="*/ 2568373 h 8346397"/>
              <a:gd name="connsiteX184" fmla="*/ 1641721 w 4196446"/>
              <a:gd name="connsiteY184" fmla="*/ 2716009 h 8346397"/>
              <a:gd name="connsiteX185" fmla="*/ 1725065 w 4196446"/>
              <a:gd name="connsiteY185" fmla="*/ 2870790 h 8346397"/>
              <a:gd name="connsiteX186" fmla="*/ 1850477 w 4196446"/>
              <a:gd name="connsiteY186" fmla="*/ 2931907 h 8346397"/>
              <a:gd name="connsiteX187" fmla="*/ 1896514 w 4196446"/>
              <a:gd name="connsiteY187" fmla="*/ 2977947 h 8346397"/>
              <a:gd name="connsiteX188" fmla="*/ 1927471 w 4196446"/>
              <a:gd name="connsiteY188" fmla="*/ 3082722 h 8346397"/>
              <a:gd name="connsiteX189" fmla="*/ 1989383 w 4196446"/>
              <a:gd name="connsiteY189" fmla="*/ 3185115 h 8346397"/>
              <a:gd name="connsiteX190" fmla="*/ 2051296 w 4196446"/>
              <a:gd name="connsiteY190" fmla="*/ 3223215 h 8346397"/>
              <a:gd name="connsiteX191" fmla="*/ 2182265 w 4196446"/>
              <a:gd name="connsiteY191" fmla="*/ 3370853 h 8346397"/>
              <a:gd name="connsiteX192" fmla="*/ 2325139 w 4196446"/>
              <a:gd name="connsiteY192" fmla="*/ 3447053 h 8346397"/>
              <a:gd name="connsiteX193" fmla="*/ 2384671 w 4196446"/>
              <a:gd name="connsiteY193" fmla="*/ 3532778 h 8346397"/>
              <a:gd name="connsiteX194" fmla="*/ 2432296 w 4196446"/>
              <a:gd name="connsiteY194" fmla="*/ 3599453 h 8346397"/>
              <a:gd name="connsiteX195" fmla="*/ 2479921 w 4196446"/>
              <a:gd name="connsiteY195" fmla="*/ 3589929 h 8346397"/>
              <a:gd name="connsiteX196" fmla="*/ 2484683 w 4196446"/>
              <a:gd name="connsiteY196" fmla="*/ 3742328 h 8346397"/>
              <a:gd name="connsiteX197" fmla="*/ 2537071 w 4196446"/>
              <a:gd name="connsiteY197" fmla="*/ 3835197 h 8346397"/>
              <a:gd name="connsiteX198" fmla="*/ 2529927 w 4196446"/>
              <a:gd name="connsiteY198" fmla="*/ 3873297 h 8346397"/>
              <a:gd name="connsiteX199" fmla="*/ 2598983 w 4196446"/>
              <a:gd name="connsiteY199" fmla="*/ 3909015 h 8346397"/>
              <a:gd name="connsiteX200" fmla="*/ 2656133 w 4196446"/>
              <a:gd name="connsiteY200" fmla="*/ 3854247 h 8346397"/>
              <a:gd name="connsiteX201" fmla="*/ 2689471 w 4196446"/>
              <a:gd name="connsiteY201" fmla="*/ 3937590 h 8346397"/>
              <a:gd name="connsiteX202" fmla="*/ 2734715 w 4196446"/>
              <a:gd name="connsiteY202" fmla="*/ 3982834 h 8346397"/>
              <a:gd name="connsiteX203" fmla="*/ 2808533 w 4196446"/>
              <a:gd name="connsiteY203" fmla="*/ 4006647 h 8346397"/>
              <a:gd name="connsiteX204" fmla="*/ 2860921 w 4196446"/>
              <a:gd name="connsiteY204" fmla="*/ 4075703 h 8346397"/>
              <a:gd name="connsiteX205" fmla="*/ 2946646 w 4196446"/>
              <a:gd name="connsiteY205" fmla="*/ 4130472 h 8346397"/>
              <a:gd name="connsiteX206" fmla="*/ 2999033 w 4196446"/>
              <a:gd name="connsiteY206" fmla="*/ 4163809 h 8346397"/>
              <a:gd name="connsiteX207" fmla="*/ 2870446 w 4196446"/>
              <a:gd name="connsiteY207" fmla="*/ 4256678 h 8346397"/>
              <a:gd name="connsiteX208" fmla="*/ 2868064 w 4196446"/>
              <a:gd name="connsiteY208" fmla="*/ 4311446 h 8346397"/>
              <a:gd name="connsiteX209" fmla="*/ 2970458 w 4196446"/>
              <a:gd name="connsiteY209" fmla="*/ 4428128 h 8346397"/>
              <a:gd name="connsiteX210" fmla="*/ 3065708 w 4196446"/>
              <a:gd name="connsiteY210" fmla="*/ 4490040 h 8346397"/>
              <a:gd name="connsiteX211" fmla="*/ 3096665 w 4196446"/>
              <a:gd name="connsiteY211" fmla="*/ 4528140 h 8346397"/>
              <a:gd name="connsiteX212" fmla="*/ 3082377 w 4196446"/>
              <a:gd name="connsiteY212" fmla="*/ 4609103 h 8346397"/>
              <a:gd name="connsiteX213" fmla="*/ 3077615 w 4196446"/>
              <a:gd name="connsiteY213" fmla="*/ 4692447 h 8346397"/>
              <a:gd name="connsiteX214" fmla="*/ 3034752 w 4196446"/>
              <a:gd name="connsiteY214" fmla="*/ 4701972 h 8346397"/>
              <a:gd name="connsiteX215" fmla="*/ 3008558 w 4196446"/>
              <a:gd name="connsiteY215" fmla="*/ 4718640 h 8346397"/>
              <a:gd name="connsiteX216" fmla="*/ 3053802 w 4196446"/>
              <a:gd name="connsiteY216" fmla="*/ 4795632 h 8346397"/>
              <a:gd name="connsiteX217" fmla="*/ 3037133 w 4196446"/>
              <a:gd name="connsiteY217" fmla="*/ 4868659 h 8346397"/>
              <a:gd name="connsiteX218" fmla="*/ 3020465 w 4196446"/>
              <a:gd name="connsiteY218" fmla="*/ 5004390 h 8346397"/>
              <a:gd name="connsiteX219" fmla="*/ 2982365 w 4196446"/>
              <a:gd name="connsiteY219" fmla="*/ 5044872 h 8346397"/>
              <a:gd name="connsiteX220" fmla="*/ 2965696 w 4196446"/>
              <a:gd name="connsiteY220" fmla="*/ 5166315 h 8346397"/>
              <a:gd name="connsiteX221" fmla="*/ 2937121 w 4196446"/>
              <a:gd name="connsiteY221" fmla="*/ 5285378 h 8346397"/>
              <a:gd name="connsiteX222" fmla="*/ 2989508 w 4196446"/>
              <a:gd name="connsiteY222" fmla="*/ 5302047 h 8346397"/>
              <a:gd name="connsiteX223" fmla="*/ 2987127 w 4196446"/>
              <a:gd name="connsiteY223" fmla="*/ 5347290 h 8346397"/>
              <a:gd name="connsiteX224" fmla="*/ 2984746 w 4196446"/>
              <a:gd name="connsiteY224" fmla="*/ 5402059 h 8346397"/>
              <a:gd name="connsiteX225" fmla="*/ 3041896 w 4196446"/>
              <a:gd name="connsiteY225" fmla="*/ 5471115 h 8346397"/>
              <a:gd name="connsiteX226" fmla="*/ 3089521 w 4196446"/>
              <a:gd name="connsiteY226" fmla="*/ 5597322 h 8346397"/>
              <a:gd name="connsiteX227" fmla="*/ 2996652 w 4196446"/>
              <a:gd name="connsiteY227" fmla="*/ 5887834 h 8346397"/>
              <a:gd name="connsiteX228" fmla="*/ 3018083 w 4196446"/>
              <a:gd name="connsiteY228" fmla="*/ 5942603 h 8346397"/>
              <a:gd name="connsiteX229" fmla="*/ 3044277 w 4196446"/>
              <a:gd name="connsiteY229" fmla="*/ 5994990 h 8346397"/>
              <a:gd name="connsiteX230" fmla="*/ 3049040 w 4196446"/>
              <a:gd name="connsiteY230" fmla="*/ 6099765 h 8346397"/>
              <a:gd name="connsiteX231" fmla="*/ 3028402 w 4196446"/>
              <a:gd name="connsiteY231" fmla="*/ 6195807 h 8346397"/>
              <a:gd name="connsiteX232" fmla="*/ 2956170 w 4196446"/>
              <a:gd name="connsiteY232" fmla="*/ 6259310 h 8346397"/>
              <a:gd name="connsiteX233" fmla="*/ 2920452 w 4196446"/>
              <a:gd name="connsiteY233" fmla="*/ 6240259 h 8346397"/>
              <a:gd name="connsiteX234" fmla="*/ 2849015 w 4196446"/>
              <a:gd name="connsiteY234" fmla="*/ 6252165 h 8346397"/>
              <a:gd name="connsiteX235" fmla="*/ 2713283 w 4196446"/>
              <a:gd name="connsiteY235" fmla="*/ 6364084 h 8346397"/>
              <a:gd name="connsiteX236" fmla="*/ 2606127 w 4196446"/>
              <a:gd name="connsiteY236" fmla="*/ 6349797 h 8346397"/>
              <a:gd name="connsiteX237" fmla="*/ 2575171 w 4196446"/>
              <a:gd name="connsiteY237" fmla="*/ 6378372 h 8346397"/>
              <a:gd name="connsiteX238" fmla="*/ 2508495 w 4196446"/>
              <a:gd name="connsiteY238" fmla="*/ 6423614 h 8346397"/>
              <a:gd name="connsiteX239" fmla="*/ 2391815 w 4196446"/>
              <a:gd name="connsiteY239" fmla="*/ 6411709 h 8346397"/>
              <a:gd name="connsiteX240" fmla="*/ 2368002 w 4196446"/>
              <a:gd name="connsiteY240" fmla="*/ 6528390 h 8346397"/>
              <a:gd name="connsiteX241" fmla="*/ 2363240 w 4196446"/>
              <a:gd name="connsiteY241" fmla="*/ 6564109 h 8346397"/>
              <a:gd name="connsiteX242" fmla="*/ 2339428 w 4196446"/>
              <a:gd name="connsiteY242" fmla="*/ 6583159 h 8346397"/>
              <a:gd name="connsiteX243" fmla="*/ 2141783 w 4196446"/>
              <a:gd name="connsiteY243" fmla="*/ 6535534 h 8346397"/>
              <a:gd name="connsiteX244" fmla="*/ 2103683 w 4196446"/>
              <a:gd name="connsiteY244" fmla="*/ 6587922 h 8346397"/>
              <a:gd name="connsiteX245" fmla="*/ 2072727 w 4196446"/>
              <a:gd name="connsiteY245" fmla="*/ 6683172 h 8346397"/>
              <a:gd name="connsiteX246" fmla="*/ 2039389 w 4196446"/>
              <a:gd name="connsiteY246" fmla="*/ 6747465 h 8346397"/>
              <a:gd name="connsiteX247" fmla="*/ 2051296 w 4196446"/>
              <a:gd name="connsiteY247" fmla="*/ 6809378 h 8346397"/>
              <a:gd name="connsiteX248" fmla="*/ 2184646 w 4196446"/>
              <a:gd name="connsiteY248" fmla="*/ 6921297 h 8346397"/>
              <a:gd name="connsiteX249" fmla="*/ 2253702 w 4196446"/>
              <a:gd name="connsiteY249" fmla="*/ 6954634 h 8346397"/>
              <a:gd name="connsiteX250" fmla="*/ 2237033 w 4196446"/>
              <a:gd name="connsiteY250" fmla="*/ 6978447 h 8346397"/>
              <a:gd name="connsiteX251" fmla="*/ 2201315 w 4196446"/>
              <a:gd name="connsiteY251" fmla="*/ 6997497 h 8346397"/>
              <a:gd name="connsiteX252" fmla="*/ 2234652 w 4196446"/>
              <a:gd name="connsiteY252" fmla="*/ 7073697 h 8346397"/>
              <a:gd name="connsiteX253" fmla="*/ 2203696 w 4196446"/>
              <a:gd name="connsiteY253" fmla="*/ 7095128 h 8346397"/>
              <a:gd name="connsiteX254" fmla="*/ 2098921 w 4196446"/>
              <a:gd name="connsiteY254" fmla="*/ 7033215 h 8346397"/>
              <a:gd name="connsiteX255" fmla="*/ 2056058 w 4196446"/>
              <a:gd name="connsiteY255" fmla="*/ 7059409 h 8346397"/>
              <a:gd name="connsiteX256" fmla="*/ 1996527 w 4196446"/>
              <a:gd name="connsiteY256" fmla="*/ 6957015 h 8346397"/>
              <a:gd name="connsiteX257" fmla="*/ 1879846 w 4196446"/>
              <a:gd name="connsiteY257" fmla="*/ 6983209 h 8346397"/>
              <a:gd name="connsiteX258" fmla="*/ 1815552 w 4196446"/>
              <a:gd name="connsiteY258" fmla="*/ 6987972 h 8346397"/>
              <a:gd name="connsiteX259" fmla="*/ 1765546 w 4196446"/>
              <a:gd name="connsiteY259" fmla="*/ 6983210 h 8346397"/>
              <a:gd name="connsiteX260" fmla="*/ 1708396 w 4196446"/>
              <a:gd name="connsiteY260" fmla="*/ 7028453 h 8346397"/>
              <a:gd name="connsiteX261" fmla="*/ 1529802 w 4196446"/>
              <a:gd name="connsiteY261" fmla="*/ 6987972 h 8346397"/>
              <a:gd name="connsiteX262" fmla="*/ 1553614 w 4196446"/>
              <a:gd name="connsiteY262" fmla="*/ 7114178 h 8346397"/>
              <a:gd name="connsiteX263" fmla="*/ 1477415 w 4196446"/>
              <a:gd name="connsiteY263" fmla="*/ 7159422 h 8346397"/>
              <a:gd name="connsiteX264" fmla="*/ 1415502 w 4196446"/>
              <a:gd name="connsiteY264" fmla="*/ 7226096 h 8346397"/>
              <a:gd name="connsiteX265" fmla="*/ 1265483 w 4196446"/>
              <a:gd name="connsiteY265" fmla="*/ 7218953 h 8346397"/>
              <a:gd name="connsiteX266" fmla="*/ 1213096 w 4196446"/>
              <a:gd name="connsiteY26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82503 w 4196446"/>
              <a:gd name="connsiteY7" fmla="*/ 6478382 h 8346397"/>
              <a:gd name="connsiteX8" fmla="*/ 4089647 w 4196446"/>
              <a:gd name="connsiteY8" fmla="*/ 6421232 h 8346397"/>
              <a:gd name="connsiteX9" fmla="*/ 4046784 w 4196446"/>
              <a:gd name="connsiteY9" fmla="*/ 6318838 h 8346397"/>
              <a:gd name="connsiteX10" fmla="*/ 4130128 w 4196446"/>
              <a:gd name="connsiteY10" fmla="*/ 6299788 h 8346397"/>
              <a:gd name="connsiteX11" fmla="*/ 4046784 w 4196446"/>
              <a:gd name="connsiteY11" fmla="*/ 6275976 h 8346397"/>
              <a:gd name="connsiteX12" fmla="*/ 4053928 w 4196446"/>
              <a:gd name="connsiteY12" fmla="*/ 6211682 h 8346397"/>
              <a:gd name="connsiteX13" fmla="*/ 4039640 w 4196446"/>
              <a:gd name="connsiteY13" fmla="*/ 6149770 h 8346397"/>
              <a:gd name="connsiteX14" fmla="*/ 4106315 w 4196446"/>
              <a:gd name="connsiteY14" fmla="*/ 6211682 h 8346397"/>
              <a:gd name="connsiteX15" fmla="*/ 4063453 w 4196446"/>
              <a:gd name="connsiteY15" fmla="*/ 6090238 h 8346397"/>
              <a:gd name="connsiteX16" fmla="*/ 4070597 w 4196446"/>
              <a:gd name="connsiteY16" fmla="*/ 6018801 h 8346397"/>
              <a:gd name="connsiteX17" fmla="*/ 4132509 w 4196446"/>
              <a:gd name="connsiteY17" fmla="*/ 5975938 h 8346397"/>
              <a:gd name="connsiteX18" fmla="*/ 4094409 w 4196446"/>
              <a:gd name="connsiteY18" fmla="*/ 6075951 h 8346397"/>
              <a:gd name="connsiteX19" fmla="*/ 4139653 w 4196446"/>
              <a:gd name="connsiteY19" fmla="*/ 6102145 h 8346397"/>
              <a:gd name="connsiteX20" fmla="*/ 4192041 w 4196446"/>
              <a:gd name="connsiteY20" fmla="*/ 6080713 h 8346397"/>
              <a:gd name="connsiteX21" fmla="*/ 4149178 w 4196446"/>
              <a:gd name="connsiteY21" fmla="*/ 5947363 h 8346397"/>
              <a:gd name="connsiteX22" fmla="*/ 4194421 w 4196446"/>
              <a:gd name="connsiteY22" fmla="*/ 5909263 h 8346397"/>
              <a:gd name="connsiteX23" fmla="*/ 4113459 w 4196446"/>
              <a:gd name="connsiteY23" fmla="*/ 5783057 h 8346397"/>
              <a:gd name="connsiteX24" fmla="*/ 4108696 w 4196446"/>
              <a:gd name="connsiteY24" fmla="*/ 5678282 h 8346397"/>
              <a:gd name="connsiteX25" fmla="*/ 4070597 w 4196446"/>
              <a:gd name="connsiteY25" fmla="*/ 5587795 h 8346397"/>
              <a:gd name="connsiteX26" fmla="*/ 4111077 w 4196446"/>
              <a:gd name="connsiteY26" fmla="*/ 5583032 h 8346397"/>
              <a:gd name="connsiteX27" fmla="*/ 4061071 w 4196446"/>
              <a:gd name="connsiteY27" fmla="*/ 5478257 h 8346397"/>
              <a:gd name="connsiteX28" fmla="*/ 4061071 w 4196446"/>
              <a:gd name="connsiteY28" fmla="*/ 5383007 h 8346397"/>
              <a:gd name="connsiteX29" fmla="*/ 4103934 w 4196446"/>
              <a:gd name="connsiteY29" fmla="*/ 5387770 h 8346397"/>
              <a:gd name="connsiteX30" fmla="*/ 4106315 w 4196446"/>
              <a:gd name="connsiteY30" fmla="*/ 5347288 h 8346397"/>
              <a:gd name="connsiteX31" fmla="*/ 4065833 w 4196446"/>
              <a:gd name="connsiteY31" fmla="*/ 5292520 h 8346397"/>
              <a:gd name="connsiteX32" fmla="*/ 4058690 w 4196446"/>
              <a:gd name="connsiteY32" fmla="*/ 5173457 h 8346397"/>
              <a:gd name="connsiteX33" fmla="*/ 3990428 w 4196446"/>
              <a:gd name="connsiteY33" fmla="*/ 5034550 h 8346397"/>
              <a:gd name="connsiteX34" fmla="*/ 3922959 w 4196446"/>
              <a:gd name="connsiteY34" fmla="*/ 4816270 h 8346397"/>
              <a:gd name="connsiteX35" fmla="*/ 3887241 w 4196446"/>
              <a:gd name="connsiteY35" fmla="*/ 4682920 h 8346397"/>
              <a:gd name="connsiteX36" fmla="*/ 3851522 w 4196446"/>
              <a:gd name="connsiteY36" fmla="*/ 4642438 h 8346397"/>
              <a:gd name="connsiteX37" fmla="*/ 3887241 w 4196446"/>
              <a:gd name="connsiteY37" fmla="*/ 4578145 h 8346397"/>
              <a:gd name="connsiteX38" fmla="*/ 3839615 w 4196446"/>
              <a:gd name="connsiteY38" fmla="*/ 4499563 h 8346397"/>
              <a:gd name="connsiteX39" fmla="*/ 3780084 w 4196446"/>
              <a:gd name="connsiteY39" fmla="*/ 4492420 h 8346397"/>
              <a:gd name="connsiteX40" fmla="*/ 3732459 w 4196446"/>
              <a:gd name="connsiteY40" fmla="*/ 4449557 h 8346397"/>
              <a:gd name="connsiteX41" fmla="*/ 3687216 w 4196446"/>
              <a:gd name="connsiteY41" fmla="*/ 4466226 h 8346397"/>
              <a:gd name="connsiteX42" fmla="*/ 3668166 w 4196446"/>
              <a:gd name="connsiteY42" fmla="*/ 4368595 h 8346397"/>
              <a:gd name="connsiteX43" fmla="*/ 3501478 w 4196446"/>
              <a:gd name="connsiteY43" fmla="*/ 4166188 h 8346397"/>
              <a:gd name="connsiteX44" fmla="*/ 3496716 w 4196446"/>
              <a:gd name="connsiteY44" fmla="*/ 4139995 h 8346397"/>
              <a:gd name="connsiteX45" fmla="*/ 3494334 w 4196446"/>
              <a:gd name="connsiteY45" fmla="*/ 4113801 h 8346397"/>
              <a:gd name="connsiteX46" fmla="*/ 3544341 w 4196446"/>
              <a:gd name="connsiteY46" fmla="*/ 4101895 h 8346397"/>
              <a:gd name="connsiteX47" fmla="*/ 3553866 w 4196446"/>
              <a:gd name="connsiteY47" fmla="*/ 4075701 h 8346397"/>
              <a:gd name="connsiteX48" fmla="*/ 3515766 w 4196446"/>
              <a:gd name="connsiteY48" fmla="*/ 4056651 h 8346397"/>
              <a:gd name="connsiteX49" fmla="*/ 3465759 w 4196446"/>
              <a:gd name="connsiteY49" fmla="*/ 4049507 h 8346397"/>
              <a:gd name="connsiteX50" fmla="*/ 3432422 w 4196446"/>
              <a:gd name="connsiteY50" fmla="*/ 4109038 h 8346397"/>
              <a:gd name="connsiteX51" fmla="*/ 3413372 w 4196446"/>
              <a:gd name="connsiteY51" fmla="*/ 4082845 h 8346397"/>
              <a:gd name="connsiteX52" fmla="*/ 3415752 w 4196446"/>
              <a:gd name="connsiteY52" fmla="*/ 4042363 h 8346397"/>
              <a:gd name="connsiteX53" fmla="*/ 3349078 w 4196446"/>
              <a:gd name="connsiteY53" fmla="*/ 4018551 h 8346397"/>
              <a:gd name="connsiteX54" fmla="*/ 3382416 w 4196446"/>
              <a:gd name="connsiteY54" fmla="*/ 3985213 h 8346397"/>
              <a:gd name="connsiteX55" fmla="*/ 3346697 w 4196446"/>
              <a:gd name="connsiteY55" fmla="*/ 3961401 h 8346397"/>
              <a:gd name="connsiteX56" fmla="*/ 3291928 w 4196446"/>
              <a:gd name="connsiteY56" fmla="*/ 3959020 h 8346397"/>
              <a:gd name="connsiteX57" fmla="*/ 3263352 w 4196446"/>
              <a:gd name="connsiteY57" fmla="*/ 3978070 h 8346397"/>
              <a:gd name="connsiteX58" fmla="*/ 3215727 w 4196446"/>
              <a:gd name="connsiteY58" fmla="*/ 3963782 h 8346397"/>
              <a:gd name="connsiteX59" fmla="*/ 3227633 w 4196446"/>
              <a:gd name="connsiteY59" fmla="*/ 3937588 h 8346397"/>
              <a:gd name="connsiteX60" fmla="*/ 3275259 w 4196446"/>
              <a:gd name="connsiteY60" fmla="*/ 3913776 h 8346397"/>
              <a:gd name="connsiteX61" fmla="*/ 3127621 w 4196446"/>
              <a:gd name="connsiteY61" fmla="*/ 3851863 h 8346397"/>
              <a:gd name="connsiteX62" fmla="*/ 2996652 w 4196446"/>
              <a:gd name="connsiteY62" fmla="*/ 3739945 h 8346397"/>
              <a:gd name="connsiteX63" fmla="*/ 2591839 w 4196446"/>
              <a:gd name="connsiteY63" fmla="*/ 3354183 h 8346397"/>
              <a:gd name="connsiteX64" fmla="*/ 2468015 w 4196446"/>
              <a:gd name="connsiteY64" fmla="*/ 3049382 h 8346397"/>
              <a:gd name="connsiteX65" fmla="*/ 2432296 w 4196446"/>
              <a:gd name="connsiteY65" fmla="*/ 2961276 h 8346397"/>
              <a:gd name="connsiteX66" fmla="*/ 2387052 w 4196446"/>
              <a:gd name="connsiteY66" fmla="*/ 2954132 h 8346397"/>
              <a:gd name="connsiteX67" fmla="*/ 2365621 w 4196446"/>
              <a:gd name="connsiteY67" fmla="*/ 2958895 h 8346397"/>
              <a:gd name="connsiteX68" fmla="*/ 2315615 w 4196446"/>
              <a:gd name="connsiteY68" fmla="*/ 2896982 h 8346397"/>
              <a:gd name="connsiteX69" fmla="*/ 2234652 w 4196446"/>
              <a:gd name="connsiteY69" fmla="*/ 2880313 h 8346397"/>
              <a:gd name="connsiteX70" fmla="*/ 2182265 w 4196446"/>
              <a:gd name="connsiteY70" fmla="*/ 2811257 h 8346397"/>
              <a:gd name="connsiteX71" fmla="*/ 2115590 w 4196446"/>
              <a:gd name="connsiteY71" fmla="*/ 2727913 h 8346397"/>
              <a:gd name="connsiteX72" fmla="*/ 2091777 w 4196446"/>
              <a:gd name="connsiteY72" fmla="*/ 2670763 h 8346397"/>
              <a:gd name="connsiteX73" fmla="*/ 2006845 w 4196446"/>
              <a:gd name="connsiteY73" fmla="*/ 2527095 h 8346397"/>
              <a:gd name="connsiteX74" fmla="*/ 1953665 w 4196446"/>
              <a:gd name="connsiteY74" fmla="*/ 2451688 h 8346397"/>
              <a:gd name="connsiteX75" fmla="*/ 2006052 w 4196446"/>
              <a:gd name="connsiteY75" fmla="*/ 2337388 h 8346397"/>
              <a:gd name="connsiteX76" fmla="*/ 2072727 w 4196446"/>
              <a:gd name="connsiteY76" fmla="*/ 2256426 h 8346397"/>
              <a:gd name="connsiteX77" fmla="*/ 2056058 w 4196446"/>
              <a:gd name="connsiteY77" fmla="*/ 2223088 h 8346397"/>
              <a:gd name="connsiteX78" fmla="*/ 2067965 w 4196446"/>
              <a:gd name="connsiteY78" fmla="*/ 2130220 h 8346397"/>
              <a:gd name="connsiteX79" fmla="*/ 2137021 w 4196446"/>
              <a:gd name="connsiteY79" fmla="*/ 1992107 h 8346397"/>
              <a:gd name="connsiteX80" fmla="*/ 2165596 w 4196446"/>
              <a:gd name="connsiteY80" fmla="*/ 1944482 h 8346397"/>
              <a:gd name="connsiteX81" fmla="*/ 2203696 w 4196446"/>
              <a:gd name="connsiteY81" fmla="*/ 1937338 h 8346397"/>
              <a:gd name="connsiteX82" fmla="*/ 2198933 w 4196446"/>
              <a:gd name="connsiteY82" fmla="*/ 1906382 h 8346397"/>
              <a:gd name="connsiteX83" fmla="*/ 2406102 w 4196446"/>
              <a:gd name="connsiteY83" fmla="*/ 1782557 h 8346397"/>
              <a:gd name="connsiteX84" fmla="*/ 2494208 w 4196446"/>
              <a:gd name="connsiteY84" fmla="*/ 1715882 h 8346397"/>
              <a:gd name="connsiteX85" fmla="*/ 2513258 w 4196446"/>
              <a:gd name="connsiteY85" fmla="*/ 1630157 h 8346397"/>
              <a:gd name="connsiteX86" fmla="*/ 2522784 w 4196446"/>
              <a:gd name="connsiteY86" fmla="*/ 1584913 h 8346397"/>
              <a:gd name="connsiteX87" fmla="*/ 2577552 w 4196446"/>
              <a:gd name="connsiteY87" fmla="*/ 1527763 h 8346397"/>
              <a:gd name="connsiteX88" fmla="*/ 2606127 w 4196446"/>
              <a:gd name="connsiteY88" fmla="*/ 1499188 h 8346397"/>
              <a:gd name="connsiteX89" fmla="*/ 2634702 w 4196446"/>
              <a:gd name="connsiteY89" fmla="*/ 1492045 h 8346397"/>
              <a:gd name="connsiteX90" fmla="*/ 2672802 w 4196446"/>
              <a:gd name="connsiteY90" fmla="*/ 1368220 h 8346397"/>
              <a:gd name="connsiteX91" fmla="*/ 2806153 w 4196446"/>
              <a:gd name="connsiteY91" fmla="*/ 1334883 h 8346397"/>
              <a:gd name="connsiteX92" fmla="*/ 2944265 w 4196446"/>
              <a:gd name="connsiteY92" fmla="*/ 1325357 h 8346397"/>
              <a:gd name="connsiteX93" fmla="*/ 2968077 w 4196446"/>
              <a:gd name="connsiteY93" fmla="*/ 1206295 h 8346397"/>
              <a:gd name="connsiteX94" fmla="*/ 3049040 w 4196446"/>
              <a:gd name="connsiteY94" fmla="*/ 1169783 h 8346397"/>
              <a:gd name="connsiteX95" fmla="*/ 3153814 w 4196446"/>
              <a:gd name="connsiteY95" fmla="*/ 1125332 h 8346397"/>
              <a:gd name="connsiteX96" fmla="*/ 3225252 w 4196446"/>
              <a:gd name="connsiteY96" fmla="*/ 1049132 h 8346397"/>
              <a:gd name="connsiteX97" fmla="*/ 3310977 w 4196446"/>
              <a:gd name="connsiteY97" fmla="*/ 996745 h 8346397"/>
              <a:gd name="connsiteX98" fmla="*/ 3056977 w 4196446"/>
              <a:gd name="connsiteY98" fmla="*/ 982457 h 8346397"/>
              <a:gd name="connsiteX99" fmla="*/ 2958552 w 4196446"/>
              <a:gd name="connsiteY99" fmla="*/ 976107 h 8346397"/>
              <a:gd name="connsiteX100" fmla="*/ 2926802 w 4196446"/>
              <a:gd name="connsiteY100" fmla="*/ 906257 h 8346397"/>
              <a:gd name="connsiteX101" fmla="*/ 2866477 w 4196446"/>
              <a:gd name="connsiteY101" fmla="*/ 893559 h 8346397"/>
              <a:gd name="connsiteX102" fmla="*/ 2799802 w 4196446"/>
              <a:gd name="connsiteY102" fmla="*/ 874507 h 8346397"/>
              <a:gd name="connsiteX103" fmla="*/ 2761702 w 4196446"/>
              <a:gd name="connsiteY103" fmla="*/ 807832 h 8346397"/>
              <a:gd name="connsiteX104" fmla="*/ 2609302 w 4196446"/>
              <a:gd name="connsiteY104" fmla="*/ 760207 h 8346397"/>
              <a:gd name="connsiteX105" fmla="*/ 2580727 w 4196446"/>
              <a:gd name="connsiteY105" fmla="*/ 604632 h 8346397"/>
              <a:gd name="connsiteX106" fmla="*/ 2526752 w 4196446"/>
              <a:gd name="connsiteY106" fmla="*/ 531609 h 8346397"/>
              <a:gd name="connsiteX107" fmla="*/ 2596602 w 4196446"/>
              <a:gd name="connsiteY107" fmla="*/ 407782 h 8346397"/>
              <a:gd name="connsiteX108" fmla="*/ 2629939 w 4196446"/>
              <a:gd name="connsiteY108" fmla="*/ 310947 h 8346397"/>
              <a:gd name="connsiteX109" fmla="*/ 2517227 w 4196446"/>
              <a:gd name="connsiteY109" fmla="*/ 239507 h 8346397"/>
              <a:gd name="connsiteX110" fmla="*/ 2402927 w 4196446"/>
              <a:gd name="connsiteY110" fmla="*/ 271257 h 8346397"/>
              <a:gd name="connsiteX111" fmla="*/ 2275927 w 4196446"/>
              <a:gd name="connsiteY111" fmla="*/ 198232 h 8346397"/>
              <a:gd name="connsiteX112" fmla="*/ 2133052 w 4196446"/>
              <a:gd name="connsiteY112" fmla="*/ 233157 h 8346397"/>
              <a:gd name="connsiteX113" fmla="*/ 1913977 w 4196446"/>
              <a:gd name="connsiteY113" fmla="*/ 36309 h 8346397"/>
              <a:gd name="connsiteX114" fmla="*/ 1777452 w 4196446"/>
              <a:gd name="connsiteY114" fmla="*/ 13289 h 8346397"/>
              <a:gd name="connsiteX115" fmla="*/ 1703633 w 4196446"/>
              <a:gd name="connsiteY115" fmla="*/ 41864 h 8346397"/>
              <a:gd name="connsiteX116" fmla="*/ 1615527 w 4196446"/>
              <a:gd name="connsiteY116" fmla="*/ 75203 h 8346397"/>
              <a:gd name="connsiteX117" fmla="*/ 1515515 w 4196446"/>
              <a:gd name="connsiteY117" fmla="*/ 129971 h 8346397"/>
              <a:gd name="connsiteX118" fmla="*/ 1525040 w 4196446"/>
              <a:gd name="connsiteY118" fmla="*/ 194264 h 8346397"/>
              <a:gd name="connsiteX119" fmla="*/ 1505990 w 4196446"/>
              <a:gd name="connsiteY119" fmla="*/ 251415 h 8346397"/>
              <a:gd name="connsiteX120" fmla="*/ 1413121 w 4196446"/>
              <a:gd name="connsiteY120" fmla="*/ 270464 h 8346397"/>
              <a:gd name="connsiteX121" fmla="*/ 1339302 w 4196446"/>
              <a:gd name="connsiteY121" fmla="*/ 306184 h 8346397"/>
              <a:gd name="connsiteX122" fmla="*/ 1260721 w 4196446"/>
              <a:gd name="connsiteY122" fmla="*/ 346665 h 8346397"/>
              <a:gd name="connsiteX123" fmla="*/ 1191665 w 4196446"/>
              <a:gd name="connsiteY123" fmla="*/ 272847 h 8346397"/>
              <a:gd name="connsiteX124" fmla="*/ 1082127 w 4196446"/>
              <a:gd name="connsiteY124" fmla="*/ 353809 h 8346397"/>
              <a:gd name="connsiteX125" fmla="*/ 1020215 w 4196446"/>
              <a:gd name="connsiteY125" fmla="*/ 420484 h 8346397"/>
              <a:gd name="connsiteX126" fmla="*/ 858290 w 4196446"/>
              <a:gd name="connsiteY126" fmla="*/ 301422 h 8346397"/>
              <a:gd name="connsiteX127" fmla="*/ 796377 w 4196446"/>
              <a:gd name="connsiteY127" fmla="*/ 406196 h 8346397"/>
              <a:gd name="connsiteX128" fmla="*/ 755896 w 4196446"/>
              <a:gd name="connsiteY128" fmla="*/ 341903 h 8346397"/>
              <a:gd name="connsiteX129" fmla="*/ 689221 w 4196446"/>
              <a:gd name="connsiteY129" fmla="*/ 270465 h 8346397"/>
              <a:gd name="connsiteX130" fmla="*/ 667790 w 4196446"/>
              <a:gd name="connsiteY130" fmla="*/ 313328 h 8346397"/>
              <a:gd name="connsiteX131" fmla="*/ 620165 w 4196446"/>
              <a:gd name="connsiteY131" fmla="*/ 382384 h 8346397"/>
              <a:gd name="connsiteX132" fmla="*/ 589208 w 4196446"/>
              <a:gd name="connsiteY132" fmla="*/ 396672 h 8346397"/>
              <a:gd name="connsiteX133" fmla="*/ 498721 w 4196446"/>
              <a:gd name="connsiteY133" fmla="*/ 482397 h 8346397"/>
              <a:gd name="connsiteX134" fmla="*/ 396327 w 4196446"/>
              <a:gd name="connsiteY134" fmla="*/ 380003 h 8346397"/>
              <a:gd name="connsiteX135" fmla="*/ 243927 w 4196446"/>
              <a:gd name="connsiteY135" fmla="*/ 294278 h 8346397"/>
              <a:gd name="connsiteX136" fmla="*/ 174871 w 4196446"/>
              <a:gd name="connsiteY136" fmla="*/ 327615 h 8346397"/>
              <a:gd name="connsiteX137" fmla="*/ 127246 w 4196446"/>
              <a:gd name="connsiteY137" fmla="*/ 410959 h 8346397"/>
              <a:gd name="connsiteX138" fmla="*/ 43902 w 4196446"/>
              <a:gd name="connsiteY138" fmla="*/ 472872 h 8346397"/>
              <a:gd name="connsiteX139" fmla="*/ 8183 w 4196446"/>
              <a:gd name="connsiteY139" fmla="*/ 484778 h 8346397"/>
              <a:gd name="connsiteX140" fmla="*/ 198683 w 4196446"/>
              <a:gd name="connsiteY140" fmla="*/ 689565 h 8346397"/>
              <a:gd name="connsiteX141" fmla="*/ 265359 w 4196446"/>
              <a:gd name="connsiteY141" fmla="*/ 706234 h 8346397"/>
              <a:gd name="connsiteX142" fmla="*/ 298697 w 4196446"/>
              <a:gd name="connsiteY142" fmla="*/ 730047 h 8346397"/>
              <a:gd name="connsiteX143" fmla="*/ 296315 w 4196446"/>
              <a:gd name="connsiteY143" fmla="*/ 901496 h 8346397"/>
              <a:gd name="connsiteX144" fmla="*/ 362990 w 4196446"/>
              <a:gd name="connsiteY144" fmla="*/ 906259 h 8346397"/>
              <a:gd name="connsiteX145" fmla="*/ 401090 w 4196446"/>
              <a:gd name="connsiteY145" fmla="*/ 856253 h 8346397"/>
              <a:gd name="connsiteX146" fmla="*/ 482052 w 4196446"/>
              <a:gd name="connsiteY146" fmla="*/ 894353 h 8346397"/>
              <a:gd name="connsiteX147" fmla="*/ 420140 w 4196446"/>
              <a:gd name="connsiteY147" fmla="*/ 1039609 h 8346397"/>
              <a:gd name="connsiteX148" fmla="*/ 434427 w 4196446"/>
              <a:gd name="connsiteY148" fmla="*/ 1087234 h 8346397"/>
              <a:gd name="connsiteX149" fmla="*/ 379658 w 4196446"/>
              <a:gd name="connsiteY149" fmla="*/ 1139622 h 8346397"/>
              <a:gd name="connsiteX150" fmla="*/ 415377 w 4196446"/>
              <a:gd name="connsiteY150" fmla="*/ 1168196 h 8346397"/>
              <a:gd name="connsiteX151" fmla="*/ 486815 w 4196446"/>
              <a:gd name="connsiteY151" fmla="*/ 1256303 h 8346397"/>
              <a:gd name="connsiteX152" fmla="*/ 527296 w 4196446"/>
              <a:gd name="connsiteY152" fmla="*/ 1344409 h 8346397"/>
              <a:gd name="connsiteX153" fmla="*/ 636833 w 4196446"/>
              <a:gd name="connsiteY153" fmla="*/ 1396797 h 8346397"/>
              <a:gd name="connsiteX154" fmla="*/ 746371 w 4196446"/>
              <a:gd name="connsiteY154" fmla="*/ 1420609 h 8346397"/>
              <a:gd name="connsiteX155" fmla="*/ 829715 w 4196446"/>
              <a:gd name="connsiteY155" fmla="*/ 1468234 h 8346397"/>
              <a:gd name="connsiteX156" fmla="*/ 913058 w 4196446"/>
              <a:gd name="connsiteY156" fmla="*/ 1442040 h 8346397"/>
              <a:gd name="connsiteX157" fmla="*/ 994021 w 4196446"/>
              <a:gd name="connsiteY157" fmla="*/ 1368222 h 8346397"/>
              <a:gd name="connsiteX158" fmla="*/ 1103558 w 4196446"/>
              <a:gd name="connsiteY158" fmla="*/ 1351553 h 8346397"/>
              <a:gd name="connsiteX159" fmla="*/ 1170233 w 4196446"/>
              <a:gd name="connsiteY159" fmla="*/ 1356315 h 8346397"/>
              <a:gd name="connsiteX160" fmla="*/ 1329777 w 4196446"/>
              <a:gd name="connsiteY160" fmla="*/ 1465853 h 8346397"/>
              <a:gd name="connsiteX161" fmla="*/ 1389308 w 4196446"/>
              <a:gd name="connsiteY161" fmla="*/ 1494428 h 8346397"/>
              <a:gd name="connsiteX162" fmla="*/ 1260721 w 4196446"/>
              <a:gd name="connsiteY162" fmla="*/ 1596822 h 8346397"/>
              <a:gd name="connsiteX163" fmla="*/ 1263102 w 4196446"/>
              <a:gd name="connsiteY163" fmla="*/ 1661115 h 8346397"/>
              <a:gd name="connsiteX164" fmla="*/ 1425027 w 4196446"/>
              <a:gd name="connsiteY164" fmla="*/ 1613490 h 8346397"/>
              <a:gd name="connsiteX165" fmla="*/ 1386927 w 4196446"/>
              <a:gd name="connsiteY165" fmla="*/ 1677784 h 8346397"/>
              <a:gd name="connsiteX166" fmla="*/ 1405977 w 4196446"/>
              <a:gd name="connsiteY166" fmla="*/ 1751603 h 8346397"/>
              <a:gd name="connsiteX167" fmla="*/ 1517896 w 4196446"/>
              <a:gd name="connsiteY167" fmla="*/ 1787322 h 8346397"/>
              <a:gd name="connsiteX168" fmla="*/ 1591715 w 4196446"/>
              <a:gd name="connsiteY168" fmla="*/ 1803990 h 8346397"/>
              <a:gd name="connsiteX169" fmla="*/ 1501227 w 4196446"/>
              <a:gd name="connsiteY169" fmla="*/ 1934959 h 8346397"/>
              <a:gd name="connsiteX170" fmla="*/ 1494083 w 4196446"/>
              <a:gd name="connsiteY170" fmla="*/ 1984965 h 8346397"/>
              <a:gd name="connsiteX171" fmla="*/ 1422646 w 4196446"/>
              <a:gd name="connsiteY171" fmla="*/ 2020684 h 8346397"/>
              <a:gd name="connsiteX172" fmla="*/ 1391690 w 4196446"/>
              <a:gd name="connsiteY172" fmla="*/ 2082597 h 8346397"/>
              <a:gd name="connsiteX173" fmla="*/ 1260721 w 4196446"/>
              <a:gd name="connsiteY173" fmla="*/ 2056403 h 8346397"/>
              <a:gd name="connsiteX174" fmla="*/ 1139277 w 4196446"/>
              <a:gd name="connsiteY174" fmla="*/ 2056402 h 8346397"/>
              <a:gd name="connsiteX175" fmla="*/ 1072602 w 4196446"/>
              <a:gd name="connsiteY175" fmla="*/ 2084978 h 8346397"/>
              <a:gd name="connsiteX176" fmla="*/ 1065458 w 4196446"/>
              <a:gd name="connsiteY176" fmla="*/ 2184990 h 8346397"/>
              <a:gd name="connsiteX177" fmla="*/ 977352 w 4196446"/>
              <a:gd name="connsiteY177" fmla="*/ 2273097 h 8346397"/>
              <a:gd name="connsiteX178" fmla="*/ 1120227 w 4196446"/>
              <a:gd name="connsiteY178" fmla="*/ 2335009 h 8346397"/>
              <a:gd name="connsiteX179" fmla="*/ 1170234 w 4196446"/>
              <a:gd name="connsiteY179" fmla="*/ 2370727 h 8346397"/>
              <a:gd name="connsiteX180" fmla="*/ 1222621 w 4196446"/>
              <a:gd name="connsiteY180" fmla="*/ 2387397 h 8346397"/>
              <a:gd name="connsiteX181" fmla="*/ 1272627 w 4196446"/>
              <a:gd name="connsiteY181" fmla="*/ 2437403 h 8346397"/>
              <a:gd name="connsiteX182" fmla="*/ 1329777 w 4196446"/>
              <a:gd name="connsiteY182" fmla="*/ 2458834 h 8346397"/>
              <a:gd name="connsiteX183" fmla="*/ 1422646 w 4196446"/>
              <a:gd name="connsiteY183" fmla="*/ 2535034 h 8346397"/>
              <a:gd name="connsiteX184" fmla="*/ 1508371 w 4196446"/>
              <a:gd name="connsiteY184" fmla="*/ 2568373 h 8346397"/>
              <a:gd name="connsiteX185" fmla="*/ 1641721 w 4196446"/>
              <a:gd name="connsiteY185" fmla="*/ 2716009 h 8346397"/>
              <a:gd name="connsiteX186" fmla="*/ 1725065 w 4196446"/>
              <a:gd name="connsiteY186" fmla="*/ 2870790 h 8346397"/>
              <a:gd name="connsiteX187" fmla="*/ 1850477 w 4196446"/>
              <a:gd name="connsiteY187" fmla="*/ 2931907 h 8346397"/>
              <a:gd name="connsiteX188" fmla="*/ 1896514 w 4196446"/>
              <a:gd name="connsiteY188" fmla="*/ 2977947 h 8346397"/>
              <a:gd name="connsiteX189" fmla="*/ 1927471 w 4196446"/>
              <a:gd name="connsiteY189" fmla="*/ 3082722 h 8346397"/>
              <a:gd name="connsiteX190" fmla="*/ 1989383 w 4196446"/>
              <a:gd name="connsiteY190" fmla="*/ 3185115 h 8346397"/>
              <a:gd name="connsiteX191" fmla="*/ 2051296 w 4196446"/>
              <a:gd name="connsiteY191" fmla="*/ 3223215 h 8346397"/>
              <a:gd name="connsiteX192" fmla="*/ 2182265 w 4196446"/>
              <a:gd name="connsiteY192" fmla="*/ 3370853 h 8346397"/>
              <a:gd name="connsiteX193" fmla="*/ 2325139 w 4196446"/>
              <a:gd name="connsiteY193" fmla="*/ 3447053 h 8346397"/>
              <a:gd name="connsiteX194" fmla="*/ 2384671 w 4196446"/>
              <a:gd name="connsiteY194" fmla="*/ 3532778 h 8346397"/>
              <a:gd name="connsiteX195" fmla="*/ 2432296 w 4196446"/>
              <a:gd name="connsiteY195" fmla="*/ 3599453 h 8346397"/>
              <a:gd name="connsiteX196" fmla="*/ 2479921 w 4196446"/>
              <a:gd name="connsiteY196" fmla="*/ 3589929 h 8346397"/>
              <a:gd name="connsiteX197" fmla="*/ 2484683 w 4196446"/>
              <a:gd name="connsiteY197" fmla="*/ 3742328 h 8346397"/>
              <a:gd name="connsiteX198" fmla="*/ 2537071 w 4196446"/>
              <a:gd name="connsiteY198" fmla="*/ 3835197 h 8346397"/>
              <a:gd name="connsiteX199" fmla="*/ 2529927 w 4196446"/>
              <a:gd name="connsiteY199" fmla="*/ 3873297 h 8346397"/>
              <a:gd name="connsiteX200" fmla="*/ 2598983 w 4196446"/>
              <a:gd name="connsiteY200" fmla="*/ 3909015 h 8346397"/>
              <a:gd name="connsiteX201" fmla="*/ 2656133 w 4196446"/>
              <a:gd name="connsiteY201" fmla="*/ 3854247 h 8346397"/>
              <a:gd name="connsiteX202" fmla="*/ 2689471 w 4196446"/>
              <a:gd name="connsiteY202" fmla="*/ 3937590 h 8346397"/>
              <a:gd name="connsiteX203" fmla="*/ 2734715 w 4196446"/>
              <a:gd name="connsiteY203" fmla="*/ 3982834 h 8346397"/>
              <a:gd name="connsiteX204" fmla="*/ 2808533 w 4196446"/>
              <a:gd name="connsiteY204" fmla="*/ 4006647 h 8346397"/>
              <a:gd name="connsiteX205" fmla="*/ 2860921 w 4196446"/>
              <a:gd name="connsiteY205" fmla="*/ 4075703 h 8346397"/>
              <a:gd name="connsiteX206" fmla="*/ 2946646 w 4196446"/>
              <a:gd name="connsiteY206" fmla="*/ 4130472 h 8346397"/>
              <a:gd name="connsiteX207" fmla="*/ 2999033 w 4196446"/>
              <a:gd name="connsiteY207" fmla="*/ 4163809 h 8346397"/>
              <a:gd name="connsiteX208" fmla="*/ 2870446 w 4196446"/>
              <a:gd name="connsiteY208" fmla="*/ 4256678 h 8346397"/>
              <a:gd name="connsiteX209" fmla="*/ 2868064 w 4196446"/>
              <a:gd name="connsiteY209" fmla="*/ 4311446 h 8346397"/>
              <a:gd name="connsiteX210" fmla="*/ 2970458 w 4196446"/>
              <a:gd name="connsiteY210" fmla="*/ 4428128 h 8346397"/>
              <a:gd name="connsiteX211" fmla="*/ 3065708 w 4196446"/>
              <a:gd name="connsiteY211" fmla="*/ 4490040 h 8346397"/>
              <a:gd name="connsiteX212" fmla="*/ 3096665 w 4196446"/>
              <a:gd name="connsiteY212" fmla="*/ 4528140 h 8346397"/>
              <a:gd name="connsiteX213" fmla="*/ 3082377 w 4196446"/>
              <a:gd name="connsiteY213" fmla="*/ 4609103 h 8346397"/>
              <a:gd name="connsiteX214" fmla="*/ 3077615 w 4196446"/>
              <a:gd name="connsiteY214" fmla="*/ 4692447 h 8346397"/>
              <a:gd name="connsiteX215" fmla="*/ 3034752 w 4196446"/>
              <a:gd name="connsiteY215" fmla="*/ 4701972 h 8346397"/>
              <a:gd name="connsiteX216" fmla="*/ 3008558 w 4196446"/>
              <a:gd name="connsiteY216" fmla="*/ 4718640 h 8346397"/>
              <a:gd name="connsiteX217" fmla="*/ 3053802 w 4196446"/>
              <a:gd name="connsiteY217" fmla="*/ 4795632 h 8346397"/>
              <a:gd name="connsiteX218" fmla="*/ 3037133 w 4196446"/>
              <a:gd name="connsiteY218" fmla="*/ 4868659 h 8346397"/>
              <a:gd name="connsiteX219" fmla="*/ 3020465 w 4196446"/>
              <a:gd name="connsiteY219" fmla="*/ 5004390 h 8346397"/>
              <a:gd name="connsiteX220" fmla="*/ 2982365 w 4196446"/>
              <a:gd name="connsiteY220" fmla="*/ 5044872 h 8346397"/>
              <a:gd name="connsiteX221" fmla="*/ 2965696 w 4196446"/>
              <a:gd name="connsiteY221" fmla="*/ 5166315 h 8346397"/>
              <a:gd name="connsiteX222" fmla="*/ 2937121 w 4196446"/>
              <a:gd name="connsiteY222" fmla="*/ 5285378 h 8346397"/>
              <a:gd name="connsiteX223" fmla="*/ 2989508 w 4196446"/>
              <a:gd name="connsiteY223" fmla="*/ 5302047 h 8346397"/>
              <a:gd name="connsiteX224" fmla="*/ 2987127 w 4196446"/>
              <a:gd name="connsiteY224" fmla="*/ 5347290 h 8346397"/>
              <a:gd name="connsiteX225" fmla="*/ 2984746 w 4196446"/>
              <a:gd name="connsiteY225" fmla="*/ 5402059 h 8346397"/>
              <a:gd name="connsiteX226" fmla="*/ 3041896 w 4196446"/>
              <a:gd name="connsiteY226" fmla="*/ 5471115 h 8346397"/>
              <a:gd name="connsiteX227" fmla="*/ 3089521 w 4196446"/>
              <a:gd name="connsiteY227" fmla="*/ 5597322 h 8346397"/>
              <a:gd name="connsiteX228" fmla="*/ 2996652 w 4196446"/>
              <a:gd name="connsiteY228" fmla="*/ 5887834 h 8346397"/>
              <a:gd name="connsiteX229" fmla="*/ 3018083 w 4196446"/>
              <a:gd name="connsiteY229" fmla="*/ 5942603 h 8346397"/>
              <a:gd name="connsiteX230" fmla="*/ 3044277 w 4196446"/>
              <a:gd name="connsiteY230" fmla="*/ 5994990 h 8346397"/>
              <a:gd name="connsiteX231" fmla="*/ 3049040 w 4196446"/>
              <a:gd name="connsiteY231" fmla="*/ 6099765 h 8346397"/>
              <a:gd name="connsiteX232" fmla="*/ 3028402 w 4196446"/>
              <a:gd name="connsiteY232" fmla="*/ 6195807 h 8346397"/>
              <a:gd name="connsiteX233" fmla="*/ 2956170 w 4196446"/>
              <a:gd name="connsiteY233" fmla="*/ 6259310 h 8346397"/>
              <a:gd name="connsiteX234" fmla="*/ 2920452 w 4196446"/>
              <a:gd name="connsiteY234" fmla="*/ 6240259 h 8346397"/>
              <a:gd name="connsiteX235" fmla="*/ 2849015 w 4196446"/>
              <a:gd name="connsiteY235" fmla="*/ 6252165 h 8346397"/>
              <a:gd name="connsiteX236" fmla="*/ 2713283 w 4196446"/>
              <a:gd name="connsiteY236" fmla="*/ 6364084 h 8346397"/>
              <a:gd name="connsiteX237" fmla="*/ 2606127 w 4196446"/>
              <a:gd name="connsiteY237" fmla="*/ 6349797 h 8346397"/>
              <a:gd name="connsiteX238" fmla="*/ 2575171 w 4196446"/>
              <a:gd name="connsiteY238" fmla="*/ 6378372 h 8346397"/>
              <a:gd name="connsiteX239" fmla="*/ 2508495 w 4196446"/>
              <a:gd name="connsiteY239" fmla="*/ 6423614 h 8346397"/>
              <a:gd name="connsiteX240" fmla="*/ 2391815 w 4196446"/>
              <a:gd name="connsiteY240" fmla="*/ 6411709 h 8346397"/>
              <a:gd name="connsiteX241" fmla="*/ 2368002 w 4196446"/>
              <a:gd name="connsiteY241" fmla="*/ 6528390 h 8346397"/>
              <a:gd name="connsiteX242" fmla="*/ 2363240 w 4196446"/>
              <a:gd name="connsiteY242" fmla="*/ 6564109 h 8346397"/>
              <a:gd name="connsiteX243" fmla="*/ 2339428 w 4196446"/>
              <a:gd name="connsiteY243" fmla="*/ 6583159 h 8346397"/>
              <a:gd name="connsiteX244" fmla="*/ 2141783 w 4196446"/>
              <a:gd name="connsiteY244" fmla="*/ 6535534 h 8346397"/>
              <a:gd name="connsiteX245" fmla="*/ 2103683 w 4196446"/>
              <a:gd name="connsiteY245" fmla="*/ 6587922 h 8346397"/>
              <a:gd name="connsiteX246" fmla="*/ 2072727 w 4196446"/>
              <a:gd name="connsiteY246" fmla="*/ 6683172 h 8346397"/>
              <a:gd name="connsiteX247" fmla="*/ 2039389 w 4196446"/>
              <a:gd name="connsiteY247" fmla="*/ 6747465 h 8346397"/>
              <a:gd name="connsiteX248" fmla="*/ 2051296 w 4196446"/>
              <a:gd name="connsiteY248" fmla="*/ 6809378 h 8346397"/>
              <a:gd name="connsiteX249" fmla="*/ 2184646 w 4196446"/>
              <a:gd name="connsiteY249" fmla="*/ 6921297 h 8346397"/>
              <a:gd name="connsiteX250" fmla="*/ 2253702 w 4196446"/>
              <a:gd name="connsiteY250" fmla="*/ 6954634 h 8346397"/>
              <a:gd name="connsiteX251" fmla="*/ 2237033 w 4196446"/>
              <a:gd name="connsiteY251" fmla="*/ 6978447 h 8346397"/>
              <a:gd name="connsiteX252" fmla="*/ 2201315 w 4196446"/>
              <a:gd name="connsiteY252" fmla="*/ 6997497 h 8346397"/>
              <a:gd name="connsiteX253" fmla="*/ 2234652 w 4196446"/>
              <a:gd name="connsiteY253" fmla="*/ 7073697 h 8346397"/>
              <a:gd name="connsiteX254" fmla="*/ 2203696 w 4196446"/>
              <a:gd name="connsiteY254" fmla="*/ 7095128 h 8346397"/>
              <a:gd name="connsiteX255" fmla="*/ 2098921 w 4196446"/>
              <a:gd name="connsiteY255" fmla="*/ 7033215 h 8346397"/>
              <a:gd name="connsiteX256" fmla="*/ 2056058 w 4196446"/>
              <a:gd name="connsiteY256" fmla="*/ 7059409 h 8346397"/>
              <a:gd name="connsiteX257" fmla="*/ 1996527 w 4196446"/>
              <a:gd name="connsiteY257" fmla="*/ 6957015 h 8346397"/>
              <a:gd name="connsiteX258" fmla="*/ 1879846 w 4196446"/>
              <a:gd name="connsiteY258" fmla="*/ 6983209 h 8346397"/>
              <a:gd name="connsiteX259" fmla="*/ 1815552 w 4196446"/>
              <a:gd name="connsiteY259" fmla="*/ 6987972 h 8346397"/>
              <a:gd name="connsiteX260" fmla="*/ 1765546 w 4196446"/>
              <a:gd name="connsiteY260" fmla="*/ 6983210 h 8346397"/>
              <a:gd name="connsiteX261" fmla="*/ 1708396 w 4196446"/>
              <a:gd name="connsiteY261" fmla="*/ 7028453 h 8346397"/>
              <a:gd name="connsiteX262" fmla="*/ 1529802 w 4196446"/>
              <a:gd name="connsiteY262" fmla="*/ 6987972 h 8346397"/>
              <a:gd name="connsiteX263" fmla="*/ 1553614 w 4196446"/>
              <a:gd name="connsiteY263" fmla="*/ 7114178 h 8346397"/>
              <a:gd name="connsiteX264" fmla="*/ 1477415 w 4196446"/>
              <a:gd name="connsiteY264" fmla="*/ 7159422 h 8346397"/>
              <a:gd name="connsiteX265" fmla="*/ 1415502 w 4196446"/>
              <a:gd name="connsiteY265" fmla="*/ 7226096 h 8346397"/>
              <a:gd name="connsiteX266" fmla="*/ 1265483 w 4196446"/>
              <a:gd name="connsiteY266" fmla="*/ 7218953 h 8346397"/>
              <a:gd name="connsiteX267" fmla="*/ 1213096 w 4196446"/>
              <a:gd name="connsiteY26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61072 w 4196446"/>
              <a:gd name="connsiteY7" fmla="*/ 6473620 h 8346397"/>
              <a:gd name="connsiteX8" fmla="*/ 4082503 w 4196446"/>
              <a:gd name="connsiteY8" fmla="*/ 6478382 h 8346397"/>
              <a:gd name="connsiteX9" fmla="*/ 4089647 w 4196446"/>
              <a:gd name="connsiteY9" fmla="*/ 6421232 h 8346397"/>
              <a:gd name="connsiteX10" fmla="*/ 4046784 w 4196446"/>
              <a:gd name="connsiteY10" fmla="*/ 6318838 h 8346397"/>
              <a:gd name="connsiteX11" fmla="*/ 4130128 w 4196446"/>
              <a:gd name="connsiteY11" fmla="*/ 6299788 h 8346397"/>
              <a:gd name="connsiteX12" fmla="*/ 4046784 w 4196446"/>
              <a:gd name="connsiteY12" fmla="*/ 6275976 h 8346397"/>
              <a:gd name="connsiteX13" fmla="*/ 4053928 w 4196446"/>
              <a:gd name="connsiteY13" fmla="*/ 6211682 h 8346397"/>
              <a:gd name="connsiteX14" fmla="*/ 4039640 w 4196446"/>
              <a:gd name="connsiteY14" fmla="*/ 6149770 h 8346397"/>
              <a:gd name="connsiteX15" fmla="*/ 4106315 w 4196446"/>
              <a:gd name="connsiteY15" fmla="*/ 6211682 h 8346397"/>
              <a:gd name="connsiteX16" fmla="*/ 4063453 w 4196446"/>
              <a:gd name="connsiteY16" fmla="*/ 6090238 h 8346397"/>
              <a:gd name="connsiteX17" fmla="*/ 4070597 w 4196446"/>
              <a:gd name="connsiteY17" fmla="*/ 6018801 h 8346397"/>
              <a:gd name="connsiteX18" fmla="*/ 4132509 w 4196446"/>
              <a:gd name="connsiteY18" fmla="*/ 5975938 h 8346397"/>
              <a:gd name="connsiteX19" fmla="*/ 4094409 w 4196446"/>
              <a:gd name="connsiteY19" fmla="*/ 6075951 h 8346397"/>
              <a:gd name="connsiteX20" fmla="*/ 4139653 w 4196446"/>
              <a:gd name="connsiteY20" fmla="*/ 6102145 h 8346397"/>
              <a:gd name="connsiteX21" fmla="*/ 4192041 w 4196446"/>
              <a:gd name="connsiteY21" fmla="*/ 6080713 h 8346397"/>
              <a:gd name="connsiteX22" fmla="*/ 4149178 w 4196446"/>
              <a:gd name="connsiteY22" fmla="*/ 5947363 h 8346397"/>
              <a:gd name="connsiteX23" fmla="*/ 4194421 w 4196446"/>
              <a:gd name="connsiteY23" fmla="*/ 5909263 h 8346397"/>
              <a:gd name="connsiteX24" fmla="*/ 4113459 w 4196446"/>
              <a:gd name="connsiteY24" fmla="*/ 5783057 h 8346397"/>
              <a:gd name="connsiteX25" fmla="*/ 4108696 w 4196446"/>
              <a:gd name="connsiteY25" fmla="*/ 5678282 h 8346397"/>
              <a:gd name="connsiteX26" fmla="*/ 4070597 w 4196446"/>
              <a:gd name="connsiteY26" fmla="*/ 5587795 h 8346397"/>
              <a:gd name="connsiteX27" fmla="*/ 4111077 w 4196446"/>
              <a:gd name="connsiteY27" fmla="*/ 5583032 h 8346397"/>
              <a:gd name="connsiteX28" fmla="*/ 4061071 w 4196446"/>
              <a:gd name="connsiteY28" fmla="*/ 5478257 h 8346397"/>
              <a:gd name="connsiteX29" fmla="*/ 4061071 w 4196446"/>
              <a:gd name="connsiteY29" fmla="*/ 5383007 h 8346397"/>
              <a:gd name="connsiteX30" fmla="*/ 4103934 w 4196446"/>
              <a:gd name="connsiteY30" fmla="*/ 5387770 h 8346397"/>
              <a:gd name="connsiteX31" fmla="*/ 4106315 w 4196446"/>
              <a:gd name="connsiteY31" fmla="*/ 5347288 h 8346397"/>
              <a:gd name="connsiteX32" fmla="*/ 4065833 w 4196446"/>
              <a:gd name="connsiteY32" fmla="*/ 5292520 h 8346397"/>
              <a:gd name="connsiteX33" fmla="*/ 4058690 w 4196446"/>
              <a:gd name="connsiteY33" fmla="*/ 5173457 h 8346397"/>
              <a:gd name="connsiteX34" fmla="*/ 3990428 w 4196446"/>
              <a:gd name="connsiteY34" fmla="*/ 5034550 h 8346397"/>
              <a:gd name="connsiteX35" fmla="*/ 3922959 w 4196446"/>
              <a:gd name="connsiteY35" fmla="*/ 4816270 h 8346397"/>
              <a:gd name="connsiteX36" fmla="*/ 3887241 w 4196446"/>
              <a:gd name="connsiteY36" fmla="*/ 4682920 h 8346397"/>
              <a:gd name="connsiteX37" fmla="*/ 3851522 w 4196446"/>
              <a:gd name="connsiteY37" fmla="*/ 4642438 h 8346397"/>
              <a:gd name="connsiteX38" fmla="*/ 3887241 w 4196446"/>
              <a:gd name="connsiteY38" fmla="*/ 4578145 h 8346397"/>
              <a:gd name="connsiteX39" fmla="*/ 3839615 w 4196446"/>
              <a:gd name="connsiteY39" fmla="*/ 4499563 h 8346397"/>
              <a:gd name="connsiteX40" fmla="*/ 3780084 w 4196446"/>
              <a:gd name="connsiteY40" fmla="*/ 4492420 h 8346397"/>
              <a:gd name="connsiteX41" fmla="*/ 3732459 w 4196446"/>
              <a:gd name="connsiteY41" fmla="*/ 4449557 h 8346397"/>
              <a:gd name="connsiteX42" fmla="*/ 3687216 w 4196446"/>
              <a:gd name="connsiteY42" fmla="*/ 4466226 h 8346397"/>
              <a:gd name="connsiteX43" fmla="*/ 3668166 w 4196446"/>
              <a:gd name="connsiteY43" fmla="*/ 4368595 h 8346397"/>
              <a:gd name="connsiteX44" fmla="*/ 3501478 w 4196446"/>
              <a:gd name="connsiteY44" fmla="*/ 4166188 h 8346397"/>
              <a:gd name="connsiteX45" fmla="*/ 3496716 w 4196446"/>
              <a:gd name="connsiteY45" fmla="*/ 4139995 h 8346397"/>
              <a:gd name="connsiteX46" fmla="*/ 3494334 w 4196446"/>
              <a:gd name="connsiteY46" fmla="*/ 4113801 h 8346397"/>
              <a:gd name="connsiteX47" fmla="*/ 3544341 w 4196446"/>
              <a:gd name="connsiteY47" fmla="*/ 4101895 h 8346397"/>
              <a:gd name="connsiteX48" fmla="*/ 3553866 w 4196446"/>
              <a:gd name="connsiteY48" fmla="*/ 4075701 h 8346397"/>
              <a:gd name="connsiteX49" fmla="*/ 3515766 w 4196446"/>
              <a:gd name="connsiteY49" fmla="*/ 4056651 h 8346397"/>
              <a:gd name="connsiteX50" fmla="*/ 3465759 w 4196446"/>
              <a:gd name="connsiteY50" fmla="*/ 4049507 h 8346397"/>
              <a:gd name="connsiteX51" fmla="*/ 3432422 w 4196446"/>
              <a:gd name="connsiteY51" fmla="*/ 4109038 h 8346397"/>
              <a:gd name="connsiteX52" fmla="*/ 3413372 w 4196446"/>
              <a:gd name="connsiteY52" fmla="*/ 4082845 h 8346397"/>
              <a:gd name="connsiteX53" fmla="*/ 3415752 w 4196446"/>
              <a:gd name="connsiteY53" fmla="*/ 4042363 h 8346397"/>
              <a:gd name="connsiteX54" fmla="*/ 3349078 w 4196446"/>
              <a:gd name="connsiteY54" fmla="*/ 4018551 h 8346397"/>
              <a:gd name="connsiteX55" fmla="*/ 3382416 w 4196446"/>
              <a:gd name="connsiteY55" fmla="*/ 3985213 h 8346397"/>
              <a:gd name="connsiteX56" fmla="*/ 3346697 w 4196446"/>
              <a:gd name="connsiteY56" fmla="*/ 3961401 h 8346397"/>
              <a:gd name="connsiteX57" fmla="*/ 3291928 w 4196446"/>
              <a:gd name="connsiteY57" fmla="*/ 3959020 h 8346397"/>
              <a:gd name="connsiteX58" fmla="*/ 3263352 w 4196446"/>
              <a:gd name="connsiteY58" fmla="*/ 3978070 h 8346397"/>
              <a:gd name="connsiteX59" fmla="*/ 3215727 w 4196446"/>
              <a:gd name="connsiteY59" fmla="*/ 3963782 h 8346397"/>
              <a:gd name="connsiteX60" fmla="*/ 3227633 w 4196446"/>
              <a:gd name="connsiteY60" fmla="*/ 3937588 h 8346397"/>
              <a:gd name="connsiteX61" fmla="*/ 3275259 w 4196446"/>
              <a:gd name="connsiteY61" fmla="*/ 3913776 h 8346397"/>
              <a:gd name="connsiteX62" fmla="*/ 3127621 w 4196446"/>
              <a:gd name="connsiteY62" fmla="*/ 3851863 h 8346397"/>
              <a:gd name="connsiteX63" fmla="*/ 2996652 w 4196446"/>
              <a:gd name="connsiteY63" fmla="*/ 3739945 h 8346397"/>
              <a:gd name="connsiteX64" fmla="*/ 2591839 w 4196446"/>
              <a:gd name="connsiteY64" fmla="*/ 3354183 h 8346397"/>
              <a:gd name="connsiteX65" fmla="*/ 2468015 w 4196446"/>
              <a:gd name="connsiteY65" fmla="*/ 3049382 h 8346397"/>
              <a:gd name="connsiteX66" fmla="*/ 2432296 w 4196446"/>
              <a:gd name="connsiteY66" fmla="*/ 2961276 h 8346397"/>
              <a:gd name="connsiteX67" fmla="*/ 2387052 w 4196446"/>
              <a:gd name="connsiteY67" fmla="*/ 2954132 h 8346397"/>
              <a:gd name="connsiteX68" fmla="*/ 2365621 w 4196446"/>
              <a:gd name="connsiteY68" fmla="*/ 2958895 h 8346397"/>
              <a:gd name="connsiteX69" fmla="*/ 2315615 w 4196446"/>
              <a:gd name="connsiteY69" fmla="*/ 2896982 h 8346397"/>
              <a:gd name="connsiteX70" fmla="*/ 2234652 w 4196446"/>
              <a:gd name="connsiteY70" fmla="*/ 2880313 h 8346397"/>
              <a:gd name="connsiteX71" fmla="*/ 2182265 w 4196446"/>
              <a:gd name="connsiteY71" fmla="*/ 2811257 h 8346397"/>
              <a:gd name="connsiteX72" fmla="*/ 2115590 w 4196446"/>
              <a:gd name="connsiteY72" fmla="*/ 2727913 h 8346397"/>
              <a:gd name="connsiteX73" fmla="*/ 2091777 w 4196446"/>
              <a:gd name="connsiteY73" fmla="*/ 2670763 h 8346397"/>
              <a:gd name="connsiteX74" fmla="*/ 2006845 w 4196446"/>
              <a:gd name="connsiteY74" fmla="*/ 2527095 h 8346397"/>
              <a:gd name="connsiteX75" fmla="*/ 1953665 w 4196446"/>
              <a:gd name="connsiteY75" fmla="*/ 2451688 h 8346397"/>
              <a:gd name="connsiteX76" fmla="*/ 2006052 w 4196446"/>
              <a:gd name="connsiteY76" fmla="*/ 2337388 h 8346397"/>
              <a:gd name="connsiteX77" fmla="*/ 2072727 w 4196446"/>
              <a:gd name="connsiteY77" fmla="*/ 2256426 h 8346397"/>
              <a:gd name="connsiteX78" fmla="*/ 2056058 w 4196446"/>
              <a:gd name="connsiteY78" fmla="*/ 2223088 h 8346397"/>
              <a:gd name="connsiteX79" fmla="*/ 2067965 w 4196446"/>
              <a:gd name="connsiteY79" fmla="*/ 2130220 h 8346397"/>
              <a:gd name="connsiteX80" fmla="*/ 2137021 w 4196446"/>
              <a:gd name="connsiteY80" fmla="*/ 1992107 h 8346397"/>
              <a:gd name="connsiteX81" fmla="*/ 2165596 w 4196446"/>
              <a:gd name="connsiteY81" fmla="*/ 1944482 h 8346397"/>
              <a:gd name="connsiteX82" fmla="*/ 2203696 w 4196446"/>
              <a:gd name="connsiteY82" fmla="*/ 1937338 h 8346397"/>
              <a:gd name="connsiteX83" fmla="*/ 2198933 w 4196446"/>
              <a:gd name="connsiteY83" fmla="*/ 1906382 h 8346397"/>
              <a:gd name="connsiteX84" fmla="*/ 2406102 w 4196446"/>
              <a:gd name="connsiteY84" fmla="*/ 1782557 h 8346397"/>
              <a:gd name="connsiteX85" fmla="*/ 2494208 w 4196446"/>
              <a:gd name="connsiteY85" fmla="*/ 1715882 h 8346397"/>
              <a:gd name="connsiteX86" fmla="*/ 2513258 w 4196446"/>
              <a:gd name="connsiteY86" fmla="*/ 1630157 h 8346397"/>
              <a:gd name="connsiteX87" fmla="*/ 2522784 w 4196446"/>
              <a:gd name="connsiteY87" fmla="*/ 1584913 h 8346397"/>
              <a:gd name="connsiteX88" fmla="*/ 2577552 w 4196446"/>
              <a:gd name="connsiteY88" fmla="*/ 1527763 h 8346397"/>
              <a:gd name="connsiteX89" fmla="*/ 2606127 w 4196446"/>
              <a:gd name="connsiteY89" fmla="*/ 1499188 h 8346397"/>
              <a:gd name="connsiteX90" fmla="*/ 2634702 w 4196446"/>
              <a:gd name="connsiteY90" fmla="*/ 1492045 h 8346397"/>
              <a:gd name="connsiteX91" fmla="*/ 2672802 w 4196446"/>
              <a:gd name="connsiteY91" fmla="*/ 1368220 h 8346397"/>
              <a:gd name="connsiteX92" fmla="*/ 2806153 w 4196446"/>
              <a:gd name="connsiteY92" fmla="*/ 1334883 h 8346397"/>
              <a:gd name="connsiteX93" fmla="*/ 2944265 w 4196446"/>
              <a:gd name="connsiteY93" fmla="*/ 1325357 h 8346397"/>
              <a:gd name="connsiteX94" fmla="*/ 2968077 w 4196446"/>
              <a:gd name="connsiteY94" fmla="*/ 1206295 h 8346397"/>
              <a:gd name="connsiteX95" fmla="*/ 3049040 w 4196446"/>
              <a:gd name="connsiteY95" fmla="*/ 1169783 h 8346397"/>
              <a:gd name="connsiteX96" fmla="*/ 3153814 w 4196446"/>
              <a:gd name="connsiteY96" fmla="*/ 1125332 h 8346397"/>
              <a:gd name="connsiteX97" fmla="*/ 3225252 w 4196446"/>
              <a:gd name="connsiteY97" fmla="*/ 1049132 h 8346397"/>
              <a:gd name="connsiteX98" fmla="*/ 3310977 w 4196446"/>
              <a:gd name="connsiteY98" fmla="*/ 996745 h 8346397"/>
              <a:gd name="connsiteX99" fmla="*/ 3056977 w 4196446"/>
              <a:gd name="connsiteY99" fmla="*/ 982457 h 8346397"/>
              <a:gd name="connsiteX100" fmla="*/ 2958552 w 4196446"/>
              <a:gd name="connsiteY100" fmla="*/ 976107 h 8346397"/>
              <a:gd name="connsiteX101" fmla="*/ 2926802 w 4196446"/>
              <a:gd name="connsiteY101" fmla="*/ 906257 h 8346397"/>
              <a:gd name="connsiteX102" fmla="*/ 2866477 w 4196446"/>
              <a:gd name="connsiteY102" fmla="*/ 893559 h 8346397"/>
              <a:gd name="connsiteX103" fmla="*/ 2799802 w 4196446"/>
              <a:gd name="connsiteY103" fmla="*/ 874507 h 8346397"/>
              <a:gd name="connsiteX104" fmla="*/ 2761702 w 4196446"/>
              <a:gd name="connsiteY104" fmla="*/ 807832 h 8346397"/>
              <a:gd name="connsiteX105" fmla="*/ 2609302 w 4196446"/>
              <a:gd name="connsiteY105" fmla="*/ 760207 h 8346397"/>
              <a:gd name="connsiteX106" fmla="*/ 2580727 w 4196446"/>
              <a:gd name="connsiteY106" fmla="*/ 604632 h 8346397"/>
              <a:gd name="connsiteX107" fmla="*/ 2526752 w 4196446"/>
              <a:gd name="connsiteY107" fmla="*/ 531609 h 8346397"/>
              <a:gd name="connsiteX108" fmla="*/ 2596602 w 4196446"/>
              <a:gd name="connsiteY108" fmla="*/ 407782 h 8346397"/>
              <a:gd name="connsiteX109" fmla="*/ 2629939 w 4196446"/>
              <a:gd name="connsiteY109" fmla="*/ 310947 h 8346397"/>
              <a:gd name="connsiteX110" fmla="*/ 2517227 w 4196446"/>
              <a:gd name="connsiteY110" fmla="*/ 239507 h 8346397"/>
              <a:gd name="connsiteX111" fmla="*/ 2402927 w 4196446"/>
              <a:gd name="connsiteY111" fmla="*/ 271257 h 8346397"/>
              <a:gd name="connsiteX112" fmla="*/ 2275927 w 4196446"/>
              <a:gd name="connsiteY112" fmla="*/ 198232 h 8346397"/>
              <a:gd name="connsiteX113" fmla="*/ 2133052 w 4196446"/>
              <a:gd name="connsiteY113" fmla="*/ 233157 h 8346397"/>
              <a:gd name="connsiteX114" fmla="*/ 1913977 w 4196446"/>
              <a:gd name="connsiteY114" fmla="*/ 36309 h 8346397"/>
              <a:gd name="connsiteX115" fmla="*/ 1777452 w 4196446"/>
              <a:gd name="connsiteY115" fmla="*/ 13289 h 8346397"/>
              <a:gd name="connsiteX116" fmla="*/ 1703633 w 4196446"/>
              <a:gd name="connsiteY116" fmla="*/ 41864 h 8346397"/>
              <a:gd name="connsiteX117" fmla="*/ 1615527 w 4196446"/>
              <a:gd name="connsiteY117" fmla="*/ 75203 h 8346397"/>
              <a:gd name="connsiteX118" fmla="*/ 1515515 w 4196446"/>
              <a:gd name="connsiteY118" fmla="*/ 129971 h 8346397"/>
              <a:gd name="connsiteX119" fmla="*/ 1525040 w 4196446"/>
              <a:gd name="connsiteY119" fmla="*/ 194264 h 8346397"/>
              <a:gd name="connsiteX120" fmla="*/ 1505990 w 4196446"/>
              <a:gd name="connsiteY120" fmla="*/ 251415 h 8346397"/>
              <a:gd name="connsiteX121" fmla="*/ 1413121 w 4196446"/>
              <a:gd name="connsiteY121" fmla="*/ 270464 h 8346397"/>
              <a:gd name="connsiteX122" fmla="*/ 1339302 w 4196446"/>
              <a:gd name="connsiteY122" fmla="*/ 306184 h 8346397"/>
              <a:gd name="connsiteX123" fmla="*/ 1260721 w 4196446"/>
              <a:gd name="connsiteY123" fmla="*/ 346665 h 8346397"/>
              <a:gd name="connsiteX124" fmla="*/ 1191665 w 4196446"/>
              <a:gd name="connsiteY124" fmla="*/ 272847 h 8346397"/>
              <a:gd name="connsiteX125" fmla="*/ 1082127 w 4196446"/>
              <a:gd name="connsiteY125" fmla="*/ 353809 h 8346397"/>
              <a:gd name="connsiteX126" fmla="*/ 1020215 w 4196446"/>
              <a:gd name="connsiteY126" fmla="*/ 420484 h 8346397"/>
              <a:gd name="connsiteX127" fmla="*/ 858290 w 4196446"/>
              <a:gd name="connsiteY127" fmla="*/ 301422 h 8346397"/>
              <a:gd name="connsiteX128" fmla="*/ 796377 w 4196446"/>
              <a:gd name="connsiteY128" fmla="*/ 406196 h 8346397"/>
              <a:gd name="connsiteX129" fmla="*/ 755896 w 4196446"/>
              <a:gd name="connsiteY129" fmla="*/ 341903 h 8346397"/>
              <a:gd name="connsiteX130" fmla="*/ 689221 w 4196446"/>
              <a:gd name="connsiteY130" fmla="*/ 270465 h 8346397"/>
              <a:gd name="connsiteX131" fmla="*/ 667790 w 4196446"/>
              <a:gd name="connsiteY131" fmla="*/ 313328 h 8346397"/>
              <a:gd name="connsiteX132" fmla="*/ 620165 w 4196446"/>
              <a:gd name="connsiteY132" fmla="*/ 382384 h 8346397"/>
              <a:gd name="connsiteX133" fmla="*/ 589208 w 4196446"/>
              <a:gd name="connsiteY133" fmla="*/ 396672 h 8346397"/>
              <a:gd name="connsiteX134" fmla="*/ 498721 w 4196446"/>
              <a:gd name="connsiteY134" fmla="*/ 482397 h 8346397"/>
              <a:gd name="connsiteX135" fmla="*/ 396327 w 4196446"/>
              <a:gd name="connsiteY135" fmla="*/ 380003 h 8346397"/>
              <a:gd name="connsiteX136" fmla="*/ 243927 w 4196446"/>
              <a:gd name="connsiteY136" fmla="*/ 294278 h 8346397"/>
              <a:gd name="connsiteX137" fmla="*/ 174871 w 4196446"/>
              <a:gd name="connsiteY137" fmla="*/ 327615 h 8346397"/>
              <a:gd name="connsiteX138" fmla="*/ 127246 w 4196446"/>
              <a:gd name="connsiteY138" fmla="*/ 410959 h 8346397"/>
              <a:gd name="connsiteX139" fmla="*/ 43902 w 4196446"/>
              <a:gd name="connsiteY139" fmla="*/ 472872 h 8346397"/>
              <a:gd name="connsiteX140" fmla="*/ 8183 w 4196446"/>
              <a:gd name="connsiteY140" fmla="*/ 484778 h 8346397"/>
              <a:gd name="connsiteX141" fmla="*/ 198683 w 4196446"/>
              <a:gd name="connsiteY141" fmla="*/ 689565 h 8346397"/>
              <a:gd name="connsiteX142" fmla="*/ 265359 w 4196446"/>
              <a:gd name="connsiteY142" fmla="*/ 706234 h 8346397"/>
              <a:gd name="connsiteX143" fmla="*/ 298697 w 4196446"/>
              <a:gd name="connsiteY143" fmla="*/ 730047 h 8346397"/>
              <a:gd name="connsiteX144" fmla="*/ 296315 w 4196446"/>
              <a:gd name="connsiteY144" fmla="*/ 901496 h 8346397"/>
              <a:gd name="connsiteX145" fmla="*/ 362990 w 4196446"/>
              <a:gd name="connsiteY145" fmla="*/ 906259 h 8346397"/>
              <a:gd name="connsiteX146" fmla="*/ 401090 w 4196446"/>
              <a:gd name="connsiteY146" fmla="*/ 856253 h 8346397"/>
              <a:gd name="connsiteX147" fmla="*/ 482052 w 4196446"/>
              <a:gd name="connsiteY147" fmla="*/ 894353 h 8346397"/>
              <a:gd name="connsiteX148" fmla="*/ 420140 w 4196446"/>
              <a:gd name="connsiteY148" fmla="*/ 1039609 h 8346397"/>
              <a:gd name="connsiteX149" fmla="*/ 434427 w 4196446"/>
              <a:gd name="connsiteY149" fmla="*/ 1087234 h 8346397"/>
              <a:gd name="connsiteX150" fmla="*/ 379658 w 4196446"/>
              <a:gd name="connsiteY150" fmla="*/ 1139622 h 8346397"/>
              <a:gd name="connsiteX151" fmla="*/ 415377 w 4196446"/>
              <a:gd name="connsiteY151" fmla="*/ 1168196 h 8346397"/>
              <a:gd name="connsiteX152" fmla="*/ 486815 w 4196446"/>
              <a:gd name="connsiteY152" fmla="*/ 1256303 h 8346397"/>
              <a:gd name="connsiteX153" fmla="*/ 527296 w 4196446"/>
              <a:gd name="connsiteY153" fmla="*/ 1344409 h 8346397"/>
              <a:gd name="connsiteX154" fmla="*/ 636833 w 4196446"/>
              <a:gd name="connsiteY154" fmla="*/ 1396797 h 8346397"/>
              <a:gd name="connsiteX155" fmla="*/ 746371 w 4196446"/>
              <a:gd name="connsiteY155" fmla="*/ 1420609 h 8346397"/>
              <a:gd name="connsiteX156" fmla="*/ 829715 w 4196446"/>
              <a:gd name="connsiteY156" fmla="*/ 1468234 h 8346397"/>
              <a:gd name="connsiteX157" fmla="*/ 913058 w 4196446"/>
              <a:gd name="connsiteY157" fmla="*/ 1442040 h 8346397"/>
              <a:gd name="connsiteX158" fmla="*/ 994021 w 4196446"/>
              <a:gd name="connsiteY158" fmla="*/ 1368222 h 8346397"/>
              <a:gd name="connsiteX159" fmla="*/ 1103558 w 4196446"/>
              <a:gd name="connsiteY159" fmla="*/ 1351553 h 8346397"/>
              <a:gd name="connsiteX160" fmla="*/ 1170233 w 4196446"/>
              <a:gd name="connsiteY160" fmla="*/ 1356315 h 8346397"/>
              <a:gd name="connsiteX161" fmla="*/ 1329777 w 4196446"/>
              <a:gd name="connsiteY161" fmla="*/ 1465853 h 8346397"/>
              <a:gd name="connsiteX162" fmla="*/ 1389308 w 4196446"/>
              <a:gd name="connsiteY162" fmla="*/ 1494428 h 8346397"/>
              <a:gd name="connsiteX163" fmla="*/ 1260721 w 4196446"/>
              <a:gd name="connsiteY163" fmla="*/ 1596822 h 8346397"/>
              <a:gd name="connsiteX164" fmla="*/ 1263102 w 4196446"/>
              <a:gd name="connsiteY164" fmla="*/ 1661115 h 8346397"/>
              <a:gd name="connsiteX165" fmla="*/ 1425027 w 4196446"/>
              <a:gd name="connsiteY165" fmla="*/ 1613490 h 8346397"/>
              <a:gd name="connsiteX166" fmla="*/ 1386927 w 4196446"/>
              <a:gd name="connsiteY166" fmla="*/ 1677784 h 8346397"/>
              <a:gd name="connsiteX167" fmla="*/ 1405977 w 4196446"/>
              <a:gd name="connsiteY167" fmla="*/ 1751603 h 8346397"/>
              <a:gd name="connsiteX168" fmla="*/ 1517896 w 4196446"/>
              <a:gd name="connsiteY168" fmla="*/ 1787322 h 8346397"/>
              <a:gd name="connsiteX169" fmla="*/ 1591715 w 4196446"/>
              <a:gd name="connsiteY169" fmla="*/ 1803990 h 8346397"/>
              <a:gd name="connsiteX170" fmla="*/ 1501227 w 4196446"/>
              <a:gd name="connsiteY170" fmla="*/ 1934959 h 8346397"/>
              <a:gd name="connsiteX171" fmla="*/ 1494083 w 4196446"/>
              <a:gd name="connsiteY171" fmla="*/ 1984965 h 8346397"/>
              <a:gd name="connsiteX172" fmla="*/ 1422646 w 4196446"/>
              <a:gd name="connsiteY172" fmla="*/ 2020684 h 8346397"/>
              <a:gd name="connsiteX173" fmla="*/ 1391690 w 4196446"/>
              <a:gd name="connsiteY173" fmla="*/ 2082597 h 8346397"/>
              <a:gd name="connsiteX174" fmla="*/ 1260721 w 4196446"/>
              <a:gd name="connsiteY174" fmla="*/ 2056403 h 8346397"/>
              <a:gd name="connsiteX175" fmla="*/ 1139277 w 4196446"/>
              <a:gd name="connsiteY175" fmla="*/ 2056402 h 8346397"/>
              <a:gd name="connsiteX176" fmla="*/ 1072602 w 4196446"/>
              <a:gd name="connsiteY176" fmla="*/ 2084978 h 8346397"/>
              <a:gd name="connsiteX177" fmla="*/ 1065458 w 4196446"/>
              <a:gd name="connsiteY177" fmla="*/ 2184990 h 8346397"/>
              <a:gd name="connsiteX178" fmla="*/ 977352 w 4196446"/>
              <a:gd name="connsiteY178" fmla="*/ 2273097 h 8346397"/>
              <a:gd name="connsiteX179" fmla="*/ 1120227 w 4196446"/>
              <a:gd name="connsiteY179" fmla="*/ 2335009 h 8346397"/>
              <a:gd name="connsiteX180" fmla="*/ 1170234 w 4196446"/>
              <a:gd name="connsiteY180" fmla="*/ 2370727 h 8346397"/>
              <a:gd name="connsiteX181" fmla="*/ 1222621 w 4196446"/>
              <a:gd name="connsiteY181" fmla="*/ 2387397 h 8346397"/>
              <a:gd name="connsiteX182" fmla="*/ 1272627 w 4196446"/>
              <a:gd name="connsiteY182" fmla="*/ 2437403 h 8346397"/>
              <a:gd name="connsiteX183" fmla="*/ 1329777 w 4196446"/>
              <a:gd name="connsiteY183" fmla="*/ 2458834 h 8346397"/>
              <a:gd name="connsiteX184" fmla="*/ 1422646 w 4196446"/>
              <a:gd name="connsiteY184" fmla="*/ 2535034 h 8346397"/>
              <a:gd name="connsiteX185" fmla="*/ 1508371 w 4196446"/>
              <a:gd name="connsiteY185" fmla="*/ 2568373 h 8346397"/>
              <a:gd name="connsiteX186" fmla="*/ 1641721 w 4196446"/>
              <a:gd name="connsiteY186" fmla="*/ 2716009 h 8346397"/>
              <a:gd name="connsiteX187" fmla="*/ 1725065 w 4196446"/>
              <a:gd name="connsiteY187" fmla="*/ 2870790 h 8346397"/>
              <a:gd name="connsiteX188" fmla="*/ 1850477 w 4196446"/>
              <a:gd name="connsiteY188" fmla="*/ 2931907 h 8346397"/>
              <a:gd name="connsiteX189" fmla="*/ 1896514 w 4196446"/>
              <a:gd name="connsiteY189" fmla="*/ 2977947 h 8346397"/>
              <a:gd name="connsiteX190" fmla="*/ 1927471 w 4196446"/>
              <a:gd name="connsiteY190" fmla="*/ 3082722 h 8346397"/>
              <a:gd name="connsiteX191" fmla="*/ 1989383 w 4196446"/>
              <a:gd name="connsiteY191" fmla="*/ 3185115 h 8346397"/>
              <a:gd name="connsiteX192" fmla="*/ 2051296 w 4196446"/>
              <a:gd name="connsiteY192" fmla="*/ 3223215 h 8346397"/>
              <a:gd name="connsiteX193" fmla="*/ 2182265 w 4196446"/>
              <a:gd name="connsiteY193" fmla="*/ 3370853 h 8346397"/>
              <a:gd name="connsiteX194" fmla="*/ 2325139 w 4196446"/>
              <a:gd name="connsiteY194" fmla="*/ 3447053 h 8346397"/>
              <a:gd name="connsiteX195" fmla="*/ 2384671 w 4196446"/>
              <a:gd name="connsiteY195" fmla="*/ 3532778 h 8346397"/>
              <a:gd name="connsiteX196" fmla="*/ 2432296 w 4196446"/>
              <a:gd name="connsiteY196" fmla="*/ 3599453 h 8346397"/>
              <a:gd name="connsiteX197" fmla="*/ 2479921 w 4196446"/>
              <a:gd name="connsiteY197" fmla="*/ 3589929 h 8346397"/>
              <a:gd name="connsiteX198" fmla="*/ 2484683 w 4196446"/>
              <a:gd name="connsiteY198" fmla="*/ 3742328 h 8346397"/>
              <a:gd name="connsiteX199" fmla="*/ 2537071 w 4196446"/>
              <a:gd name="connsiteY199" fmla="*/ 3835197 h 8346397"/>
              <a:gd name="connsiteX200" fmla="*/ 2529927 w 4196446"/>
              <a:gd name="connsiteY200" fmla="*/ 3873297 h 8346397"/>
              <a:gd name="connsiteX201" fmla="*/ 2598983 w 4196446"/>
              <a:gd name="connsiteY201" fmla="*/ 3909015 h 8346397"/>
              <a:gd name="connsiteX202" fmla="*/ 2656133 w 4196446"/>
              <a:gd name="connsiteY202" fmla="*/ 3854247 h 8346397"/>
              <a:gd name="connsiteX203" fmla="*/ 2689471 w 4196446"/>
              <a:gd name="connsiteY203" fmla="*/ 3937590 h 8346397"/>
              <a:gd name="connsiteX204" fmla="*/ 2734715 w 4196446"/>
              <a:gd name="connsiteY204" fmla="*/ 3982834 h 8346397"/>
              <a:gd name="connsiteX205" fmla="*/ 2808533 w 4196446"/>
              <a:gd name="connsiteY205" fmla="*/ 4006647 h 8346397"/>
              <a:gd name="connsiteX206" fmla="*/ 2860921 w 4196446"/>
              <a:gd name="connsiteY206" fmla="*/ 4075703 h 8346397"/>
              <a:gd name="connsiteX207" fmla="*/ 2946646 w 4196446"/>
              <a:gd name="connsiteY207" fmla="*/ 4130472 h 8346397"/>
              <a:gd name="connsiteX208" fmla="*/ 2999033 w 4196446"/>
              <a:gd name="connsiteY208" fmla="*/ 4163809 h 8346397"/>
              <a:gd name="connsiteX209" fmla="*/ 2870446 w 4196446"/>
              <a:gd name="connsiteY209" fmla="*/ 4256678 h 8346397"/>
              <a:gd name="connsiteX210" fmla="*/ 2868064 w 4196446"/>
              <a:gd name="connsiteY210" fmla="*/ 4311446 h 8346397"/>
              <a:gd name="connsiteX211" fmla="*/ 2970458 w 4196446"/>
              <a:gd name="connsiteY211" fmla="*/ 4428128 h 8346397"/>
              <a:gd name="connsiteX212" fmla="*/ 3065708 w 4196446"/>
              <a:gd name="connsiteY212" fmla="*/ 4490040 h 8346397"/>
              <a:gd name="connsiteX213" fmla="*/ 3096665 w 4196446"/>
              <a:gd name="connsiteY213" fmla="*/ 4528140 h 8346397"/>
              <a:gd name="connsiteX214" fmla="*/ 3082377 w 4196446"/>
              <a:gd name="connsiteY214" fmla="*/ 4609103 h 8346397"/>
              <a:gd name="connsiteX215" fmla="*/ 3077615 w 4196446"/>
              <a:gd name="connsiteY215" fmla="*/ 4692447 h 8346397"/>
              <a:gd name="connsiteX216" fmla="*/ 3034752 w 4196446"/>
              <a:gd name="connsiteY216" fmla="*/ 4701972 h 8346397"/>
              <a:gd name="connsiteX217" fmla="*/ 3008558 w 4196446"/>
              <a:gd name="connsiteY217" fmla="*/ 4718640 h 8346397"/>
              <a:gd name="connsiteX218" fmla="*/ 3053802 w 4196446"/>
              <a:gd name="connsiteY218" fmla="*/ 4795632 h 8346397"/>
              <a:gd name="connsiteX219" fmla="*/ 3037133 w 4196446"/>
              <a:gd name="connsiteY219" fmla="*/ 4868659 h 8346397"/>
              <a:gd name="connsiteX220" fmla="*/ 3020465 w 4196446"/>
              <a:gd name="connsiteY220" fmla="*/ 5004390 h 8346397"/>
              <a:gd name="connsiteX221" fmla="*/ 2982365 w 4196446"/>
              <a:gd name="connsiteY221" fmla="*/ 5044872 h 8346397"/>
              <a:gd name="connsiteX222" fmla="*/ 2965696 w 4196446"/>
              <a:gd name="connsiteY222" fmla="*/ 5166315 h 8346397"/>
              <a:gd name="connsiteX223" fmla="*/ 2937121 w 4196446"/>
              <a:gd name="connsiteY223" fmla="*/ 5285378 h 8346397"/>
              <a:gd name="connsiteX224" fmla="*/ 2989508 w 4196446"/>
              <a:gd name="connsiteY224" fmla="*/ 5302047 h 8346397"/>
              <a:gd name="connsiteX225" fmla="*/ 2987127 w 4196446"/>
              <a:gd name="connsiteY225" fmla="*/ 5347290 h 8346397"/>
              <a:gd name="connsiteX226" fmla="*/ 2984746 w 4196446"/>
              <a:gd name="connsiteY226" fmla="*/ 5402059 h 8346397"/>
              <a:gd name="connsiteX227" fmla="*/ 3041896 w 4196446"/>
              <a:gd name="connsiteY227" fmla="*/ 5471115 h 8346397"/>
              <a:gd name="connsiteX228" fmla="*/ 3089521 w 4196446"/>
              <a:gd name="connsiteY228" fmla="*/ 5597322 h 8346397"/>
              <a:gd name="connsiteX229" fmla="*/ 2996652 w 4196446"/>
              <a:gd name="connsiteY229" fmla="*/ 5887834 h 8346397"/>
              <a:gd name="connsiteX230" fmla="*/ 3018083 w 4196446"/>
              <a:gd name="connsiteY230" fmla="*/ 5942603 h 8346397"/>
              <a:gd name="connsiteX231" fmla="*/ 3044277 w 4196446"/>
              <a:gd name="connsiteY231" fmla="*/ 5994990 h 8346397"/>
              <a:gd name="connsiteX232" fmla="*/ 3049040 w 4196446"/>
              <a:gd name="connsiteY232" fmla="*/ 6099765 h 8346397"/>
              <a:gd name="connsiteX233" fmla="*/ 3028402 w 4196446"/>
              <a:gd name="connsiteY233" fmla="*/ 6195807 h 8346397"/>
              <a:gd name="connsiteX234" fmla="*/ 2956170 w 4196446"/>
              <a:gd name="connsiteY234" fmla="*/ 6259310 h 8346397"/>
              <a:gd name="connsiteX235" fmla="*/ 2920452 w 4196446"/>
              <a:gd name="connsiteY235" fmla="*/ 6240259 h 8346397"/>
              <a:gd name="connsiteX236" fmla="*/ 2849015 w 4196446"/>
              <a:gd name="connsiteY236" fmla="*/ 6252165 h 8346397"/>
              <a:gd name="connsiteX237" fmla="*/ 2713283 w 4196446"/>
              <a:gd name="connsiteY237" fmla="*/ 6364084 h 8346397"/>
              <a:gd name="connsiteX238" fmla="*/ 2606127 w 4196446"/>
              <a:gd name="connsiteY238" fmla="*/ 6349797 h 8346397"/>
              <a:gd name="connsiteX239" fmla="*/ 2575171 w 4196446"/>
              <a:gd name="connsiteY239" fmla="*/ 6378372 h 8346397"/>
              <a:gd name="connsiteX240" fmla="*/ 2508495 w 4196446"/>
              <a:gd name="connsiteY240" fmla="*/ 6423614 h 8346397"/>
              <a:gd name="connsiteX241" fmla="*/ 2391815 w 4196446"/>
              <a:gd name="connsiteY241" fmla="*/ 6411709 h 8346397"/>
              <a:gd name="connsiteX242" fmla="*/ 2368002 w 4196446"/>
              <a:gd name="connsiteY242" fmla="*/ 6528390 h 8346397"/>
              <a:gd name="connsiteX243" fmla="*/ 2363240 w 4196446"/>
              <a:gd name="connsiteY243" fmla="*/ 6564109 h 8346397"/>
              <a:gd name="connsiteX244" fmla="*/ 2339428 w 4196446"/>
              <a:gd name="connsiteY244" fmla="*/ 6583159 h 8346397"/>
              <a:gd name="connsiteX245" fmla="*/ 2141783 w 4196446"/>
              <a:gd name="connsiteY245" fmla="*/ 6535534 h 8346397"/>
              <a:gd name="connsiteX246" fmla="*/ 2103683 w 4196446"/>
              <a:gd name="connsiteY246" fmla="*/ 6587922 h 8346397"/>
              <a:gd name="connsiteX247" fmla="*/ 2072727 w 4196446"/>
              <a:gd name="connsiteY247" fmla="*/ 6683172 h 8346397"/>
              <a:gd name="connsiteX248" fmla="*/ 2039389 w 4196446"/>
              <a:gd name="connsiteY248" fmla="*/ 6747465 h 8346397"/>
              <a:gd name="connsiteX249" fmla="*/ 2051296 w 4196446"/>
              <a:gd name="connsiteY249" fmla="*/ 6809378 h 8346397"/>
              <a:gd name="connsiteX250" fmla="*/ 2184646 w 4196446"/>
              <a:gd name="connsiteY250" fmla="*/ 6921297 h 8346397"/>
              <a:gd name="connsiteX251" fmla="*/ 2253702 w 4196446"/>
              <a:gd name="connsiteY251" fmla="*/ 6954634 h 8346397"/>
              <a:gd name="connsiteX252" fmla="*/ 2237033 w 4196446"/>
              <a:gd name="connsiteY252" fmla="*/ 6978447 h 8346397"/>
              <a:gd name="connsiteX253" fmla="*/ 2201315 w 4196446"/>
              <a:gd name="connsiteY253" fmla="*/ 6997497 h 8346397"/>
              <a:gd name="connsiteX254" fmla="*/ 2234652 w 4196446"/>
              <a:gd name="connsiteY254" fmla="*/ 7073697 h 8346397"/>
              <a:gd name="connsiteX255" fmla="*/ 2203696 w 4196446"/>
              <a:gd name="connsiteY255" fmla="*/ 7095128 h 8346397"/>
              <a:gd name="connsiteX256" fmla="*/ 2098921 w 4196446"/>
              <a:gd name="connsiteY256" fmla="*/ 7033215 h 8346397"/>
              <a:gd name="connsiteX257" fmla="*/ 2056058 w 4196446"/>
              <a:gd name="connsiteY257" fmla="*/ 7059409 h 8346397"/>
              <a:gd name="connsiteX258" fmla="*/ 1996527 w 4196446"/>
              <a:gd name="connsiteY258" fmla="*/ 6957015 h 8346397"/>
              <a:gd name="connsiteX259" fmla="*/ 1879846 w 4196446"/>
              <a:gd name="connsiteY259" fmla="*/ 6983209 h 8346397"/>
              <a:gd name="connsiteX260" fmla="*/ 1815552 w 4196446"/>
              <a:gd name="connsiteY260" fmla="*/ 6987972 h 8346397"/>
              <a:gd name="connsiteX261" fmla="*/ 1765546 w 4196446"/>
              <a:gd name="connsiteY261" fmla="*/ 6983210 h 8346397"/>
              <a:gd name="connsiteX262" fmla="*/ 1708396 w 4196446"/>
              <a:gd name="connsiteY262" fmla="*/ 7028453 h 8346397"/>
              <a:gd name="connsiteX263" fmla="*/ 1529802 w 4196446"/>
              <a:gd name="connsiteY263" fmla="*/ 6987972 h 8346397"/>
              <a:gd name="connsiteX264" fmla="*/ 1553614 w 4196446"/>
              <a:gd name="connsiteY264" fmla="*/ 7114178 h 8346397"/>
              <a:gd name="connsiteX265" fmla="*/ 1477415 w 4196446"/>
              <a:gd name="connsiteY265" fmla="*/ 7159422 h 8346397"/>
              <a:gd name="connsiteX266" fmla="*/ 1415502 w 4196446"/>
              <a:gd name="connsiteY266" fmla="*/ 7226096 h 8346397"/>
              <a:gd name="connsiteX267" fmla="*/ 1265483 w 4196446"/>
              <a:gd name="connsiteY267" fmla="*/ 7218953 h 8346397"/>
              <a:gd name="connsiteX268" fmla="*/ 1213096 w 4196446"/>
              <a:gd name="connsiteY26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90414 w 4196446"/>
              <a:gd name="connsiteY3" fmla="*/ 6736350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61072 w 4196446"/>
              <a:gd name="connsiteY7" fmla="*/ 6473620 h 8346397"/>
              <a:gd name="connsiteX8" fmla="*/ 4082503 w 4196446"/>
              <a:gd name="connsiteY8" fmla="*/ 6478382 h 8346397"/>
              <a:gd name="connsiteX9" fmla="*/ 4089647 w 4196446"/>
              <a:gd name="connsiteY9" fmla="*/ 6421232 h 8346397"/>
              <a:gd name="connsiteX10" fmla="*/ 4046784 w 4196446"/>
              <a:gd name="connsiteY10" fmla="*/ 6318838 h 8346397"/>
              <a:gd name="connsiteX11" fmla="*/ 4130128 w 4196446"/>
              <a:gd name="connsiteY11" fmla="*/ 6299788 h 8346397"/>
              <a:gd name="connsiteX12" fmla="*/ 4046784 w 4196446"/>
              <a:gd name="connsiteY12" fmla="*/ 6275976 h 8346397"/>
              <a:gd name="connsiteX13" fmla="*/ 4053928 w 4196446"/>
              <a:gd name="connsiteY13" fmla="*/ 6211682 h 8346397"/>
              <a:gd name="connsiteX14" fmla="*/ 4039640 w 4196446"/>
              <a:gd name="connsiteY14" fmla="*/ 6149770 h 8346397"/>
              <a:gd name="connsiteX15" fmla="*/ 4106315 w 4196446"/>
              <a:gd name="connsiteY15" fmla="*/ 6211682 h 8346397"/>
              <a:gd name="connsiteX16" fmla="*/ 4063453 w 4196446"/>
              <a:gd name="connsiteY16" fmla="*/ 6090238 h 8346397"/>
              <a:gd name="connsiteX17" fmla="*/ 4070597 w 4196446"/>
              <a:gd name="connsiteY17" fmla="*/ 6018801 h 8346397"/>
              <a:gd name="connsiteX18" fmla="*/ 4132509 w 4196446"/>
              <a:gd name="connsiteY18" fmla="*/ 5975938 h 8346397"/>
              <a:gd name="connsiteX19" fmla="*/ 4094409 w 4196446"/>
              <a:gd name="connsiteY19" fmla="*/ 6075951 h 8346397"/>
              <a:gd name="connsiteX20" fmla="*/ 4139653 w 4196446"/>
              <a:gd name="connsiteY20" fmla="*/ 6102145 h 8346397"/>
              <a:gd name="connsiteX21" fmla="*/ 4192041 w 4196446"/>
              <a:gd name="connsiteY21" fmla="*/ 6080713 h 8346397"/>
              <a:gd name="connsiteX22" fmla="*/ 4149178 w 4196446"/>
              <a:gd name="connsiteY22" fmla="*/ 5947363 h 8346397"/>
              <a:gd name="connsiteX23" fmla="*/ 4194421 w 4196446"/>
              <a:gd name="connsiteY23" fmla="*/ 5909263 h 8346397"/>
              <a:gd name="connsiteX24" fmla="*/ 4113459 w 4196446"/>
              <a:gd name="connsiteY24" fmla="*/ 5783057 h 8346397"/>
              <a:gd name="connsiteX25" fmla="*/ 4108696 w 4196446"/>
              <a:gd name="connsiteY25" fmla="*/ 5678282 h 8346397"/>
              <a:gd name="connsiteX26" fmla="*/ 4070597 w 4196446"/>
              <a:gd name="connsiteY26" fmla="*/ 5587795 h 8346397"/>
              <a:gd name="connsiteX27" fmla="*/ 4111077 w 4196446"/>
              <a:gd name="connsiteY27" fmla="*/ 5583032 h 8346397"/>
              <a:gd name="connsiteX28" fmla="*/ 4061071 w 4196446"/>
              <a:gd name="connsiteY28" fmla="*/ 5478257 h 8346397"/>
              <a:gd name="connsiteX29" fmla="*/ 4061071 w 4196446"/>
              <a:gd name="connsiteY29" fmla="*/ 5383007 h 8346397"/>
              <a:gd name="connsiteX30" fmla="*/ 4103934 w 4196446"/>
              <a:gd name="connsiteY30" fmla="*/ 5387770 h 8346397"/>
              <a:gd name="connsiteX31" fmla="*/ 4106315 w 4196446"/>
              <a:gd name="connsiteY31" fmla="*/ 5347288 h 8346397"/>
              <a:gd name="connsiteX32" fmla="*/ 4065833 w 4196446"/>
              <a:gd name="connsiteY32" fmla="*/ 5292520 h 8346397"/>
              <a:gd name="connsiteX33" fmla="*/ 4058690 w 4196446"/>
              <a:gd name="connsiteY33" fmla="*/ 5173457 h 8346397"/>
              <a:gd name="connsiteX34" fmla="*/ 3990428 w 4196446"/>
              <a:gd name="connsiteY34" fmla="*/ 5034550 h 8346397"/>
              <a:gd name="connsiteX35" fmla="*/ 3922959 w 4196446"/>
              <a:gd name="connsiteY35" fmla="*/ 4816270 h 8346397"/>
              <a:gd name="connsiteX36" fmla="*/ 3887241 w 4196446"/>
              <a:gd name="connsiteY36" fmla="*/ 4682920 h 8346397"/>
              <a:gd name="connsiteX37" fmla="*/ 3851522 w 4196446"/>
              <a:gd name="connsiteY37" fmla="*/ 4642438 h 8346397"/>
              <a:gd name="connsiteX38" fmla="*/ 3887241 w 4196446"/>
              <a:gd name="connsiteY38" fmla="*/ 4578145 h 8346397"/>
              <a:gd name="connsiteX39" fmla="*/ 3839615 w 4196446"/>
              <a:gd name="connsiteY39" fmla="*/ 4499563 h 8346397"/>
              <a:gd name="connsiteX40" fmla="*/ 3780084 w 4196446"/>
              <a:gd name="connsiteY40" fmla="*/ 4492420 h 8346397"/>
              <a:gd name="connsiteX41" fmla="*/ 3732459 w 4196446"/>
              <a:gd name="connsiteY41" fmla="*/ 4449557 h 8346397"/>
              <a:gd name="connsiteX42" fmla="*/ 3687216 w 4196446"/>
              <a:gd name="connsiteY42" fmla="*/ 4466226 h 8346397"/>
              <a:gd name="connsiteX43" fmla="*/ 3668166 w 4196446"/>
              <a:gd name="connsiteY43" fmla="*/ 4368595 h 8346397"/>
              <a:gd name="connsiteX44" fmla="*/ 3501478 w 4196446"/>
              <a:gd name="connsiteY44" fmla="*/ 4166188 h 8346397"/>
              <a:gd name="connsiteX45" fmla="*/ 3496716 w 4196446"/>
              <a:gd name="connsiteY45" fmla="*/ 4139995 h 8346397"/>
              <a:gd name="connsiteX46" fmla="*/ 3494334 w 4196446"/>
              <a:gd name="connsiteY46" fmla="*/ 4113801 h 8346397"/>
              <a:gd name="connsiteX47" fmla="*/ 3544341 w 4196446"/>
              <a:gd name="connsiteY47" fmla="*/ 4101895 h 8346397"/>
              <a:gd name="connsiteX48" fmla="*/ 3553866 w 4196446"/>
              <a:gd name="connsiteY48" fmla="*/ 4075701 h 8346397"/>
              <a:gd name="connsiteX49" fmla="*/ 3515766 w 4196446"/>
              <a:gd name="connsiteY49" fmla="*/ 4056651 h 8346397"/>
              <a:gd name="connsiteX50" fmla="*/ 3465759 w 4196446"/>
              <a:gd name="connsiteY50" fmla="*/ 4049507 h 8346397"/>
              <a:gd name="connsiteX51" fmla="*/ 3432422 w 4196446"/>
              <a:gd name="connsiteY51" fmla="*/ 4109038 h 8346397"/>
              <a:gd name="connsiteX52" fmla="*/ 3413372 w 4196446"/>
              <a:gd name="connsiteY52" fmla="*/ 4082845 h 8346397"/>
              <a:gd name="connsiteX53" fmla="*/ 3415752 w 4196446"/>
              <a:gd name="connsiteY53" fmla="*/ 4042363 h 8346397"/>
              <a:gd name="connsiteX54" fmla="*/ 3349078 w 4196446"/>
              <a:gd name="connsiteY54" fmla="*/ 4018551 h 8346397"/>
              <a:gd name="connsiteX55" fmla="*/ 3382416 w 4196446"/>
              <a:gd name="connsiteY55" fmla="*/ 3985213 h 8346397"/>
              <a:gd name="connsiteX56" fmla="*/ 3346697 w 4196446"/>
              <a:gd name="connsiteY56" fmla="*/ 3961401 h 8346397"/>
              <a:gd name="connsiteX57" fmla="*/ 3291928 w 4196446"/>
              <a:gd name="connsiteY57" fmla="*/ 3959020 h 8346397"/>
              <a:gd name="connsiteX58" fmla="*/ 3263352 w 4196446"/>
              <a:gd name="connsiteY58" fmla="*/ 3978070 h 8346397"/>
              <a:gd name="connsiteX59" fmla="*/ 3215727 w 4196446"/>
              <a:gd name="connsiteY59" fmla="*/ 3963782 h 8346397"/>
              <a:gd name="connsiteX60" fmla="*/ 3227633 w 4196446"/>
              <a:gd name="connsiteY60" fmla="*/ 3937588 h 8346397"/>
              <a:gd name="connsiteX61" fmla="*/ 3275259 w 4196446"/>
              <a:gd name="connsiteY61" fmla="*/ 3913776 h 8346397"/>
              <a:gd name="connsiteX62" fmla="*/ 3127621 w 4196446"/>
              <a:gd name="connsiteY62" fmla="*/ 3851863 h 8346397"/>
              <a:gd name="connsiteX63" fmla="*/ 2996652 w 4196446"/>
              <a:gd name="connsiteY63" fmla="*/ 3739945 h 8346397"/>
              <a:gd name="connsiteX64" fmla="*/ 2591839 w 4196446"/>
              <a:gd name="connsiteY64" fmla="*/ 3354183 h 8346397"/>
              <a:gd name="connsiteX65" fmla="*/ 2468015 w 4196446"/>
              <a:gd name="connsiteY65" fmla="*/ 3049382 h 8346397"/>
              <a:gd name="connsiteX66" fmla="*/ 2432296 w 4196446"/>
              <a:gd name="connsiteY66" fmla="*/ 2961276 h 8346397"/>
              <a:gd name="connsiteX67" fmla="*/ 2387052 w 4196446"/>
              <a:gd name="connsiteY67" fmla="*/ 2954132 h 8346397"/>
              <a:gd name="connsiteX68" fmla="*/ 2365621 w 4196446"/>
              <a:gd name="connsiteY68" fmla="*/ 2958895 h 8346397"/>
              <a:gd name="connsiteX69" fmla="*/ 2315615 w 4196446"/>
              <a:gd name="connsiteY69" fmla="*/ 2896982 h 8346397"/>
              <a:gd name="connsiteX70" fmla="*/ 2234652 w 4196446"/>
              <a:gd name="connsiteY70" fmla="*/ 2880313 h 8346397"/>
              <a:gd name="connsiteX71" fmla="*/ 2182265 w 4196446"/>
              <a:gd name="connsiteY71" fmla="*/ 2811257 h 8346397"/>
              <a:gd name="connsiteX72" fmla="*/ 2115590 w 4196446"/>
              <a:gd name="connsiteY72" fmla="*/ 2727913 h 8346397"/>
              <a:gd name="connsiteX73" fmla="*/ 2091777 w 4196446"/>
              <a:gd name="connsiteY73" fmla="*/ 2670763 h 8346397"/>
              <a:gd name="connsiteX74" fmla="*/ 2006845 w 4196446"/>
              <a:gd name="connsiteY74" fmla="*/ 2527095 h 8346397"/>
              <a:gd name="connsiteX75" fmla="*/ 1953665 w 4196446"/>
              <a:gd name="connsiteY75" fmla="*/ 2451688 h 8346397"/>
              <a:gd name="connsiteX76" fmla="*/ 2006052 w 4196446"/>
              <a:gd name="connsiteY76" fmla="*/ 2337388 h 8346397"/>
              <a:gd name="connsiteX77" fmla="*/ 2072727 w 4196446"/>
              <a:gd name="connsiteY77" fmla="*/ 2256426 h 8346397"/>
              <a:gd name="connsiteX78" fmla="*/ 2056058 w 4196446"/>
              <a:gd name="connsiteY78" fmla="*/ 2223088 h 8346397"/>
              <a:gd name="connsiteX79" fmla="*/ 2067965 w 4196446"/>
              <a:gd name="connsiteY79" fmla="*/ 2130220 h 8346397"/>
              <a:gd name="connsiteX80" fmla="*/ 2137021 w 4196446"/>
              <a:gd name="connsiteY80" fmla="*/ 1992107 h 8346397"/>
              <a:gd name="connsiteX81" fmla="*/ 2165596 w 4196446"/>
              <a:gd name="connsiteY81" fmla="*/ 1944482 h 8346397"/>
              <a:gd name="connsiteX82" fmla="*/ 2203696 w 4196446"/>
              <a:gd name="connsiteY82" fmla="*/ 1937338 h 8346397"/>
              <a:gd name="connsiteX83" fmla="*/ 2198933 w 4196446"/>
              <a:gd name="connsiteY83" fmla="*/ 1906382 h 8346397"/>
              <a:gd name="connsiteX84" fmla="*/ 2406102 w 4196446"/>
              <a:gd name="connsiteY84" fmla="*/ 1782557 h 8346397"/>
              <a:gd name="connsiteX85" fmla="*/ 2494208 w 4196446"/>
              <a:gd name="connsiteY85" fmla="*/ 1715882 h 8346397"/>
              <a:gd name="connsiteX86" fmla="*/ 2513258 w 4196446"/>
              <a:gd name="connsiteY86" fmla="*/ 1630157 h 8346397"/>
              <a:gd name="connsiteX87" fmla="*/ 2522784 w 4196446"/>
              <a:gd name="connsiteY87" fmla="*/ 1584913 h 8346397"/>
              <a:gd name="connsiteX88" fmla="*/ 2577552 w 4196446"/>
              <a:gd name="connsiteY88" fmla="*/ 1527763 h 8346397"/>
              <a:gd name="connsiteX89" fmla="*/ 2606127 w 4196446"/>
              <a:gd name="connsiteY89" fmla="*/ 1499188 h 8346397"/>
              <a:gd name="connsiteX90" fmla="*/ 2634702 w 4196446"/>
              <a:gd name="connsiteY90" fmla="*/ 1492045 h 8346397"/>
              <a:gd name="connsiteX91" fmla="*/ 2672802 w 4196446"/>
              <a:gd name="connsiteY91" fmla="*/ 1368220 h 8346397"/>
              <a:gd name="connsiteX92" fmla="*/ 2806153 w 4196446"/>
              <a:gd name="connsiteY92" fmla="*/ 1334883 h 8346397"/>
              <a:gd name="connsiteX93" fmla="*/ 2944265 w 4196446"/>
              <a:gd name="connsiteY93" fmla="*/ 1325357 h 8346397"/>
              <a:gd name="connsiteX94" fmla="*/ 2968077 w 4196446"/>
              <a:gd name="connsiteY94" fmla="*/ 1206295 h 8346397"/>
              <a:gd name="connsiteX95" fmla="*/ 3049040 w 4196446"/>
              <a:gd name="connsiteY95" fmla="*/ 1169783 h 8346397"/>
              <a:gd name="connsiteX96" fmla="*/ 3153814 w 4196446"/>
              <a:gd name="connsiteY96" fmla="*/ 1125332 h 8346397"/>
              <a:gd name="connsiteX97" fmla="*/ 3225252 w 4196446"/>
              <a:gd name="connsiteY97" fmla="*/ 1049132 h 8346397"/>
              <a:gd name="connsiteX98" fmla="*/ 3310977 w 4196446"/>
              <a:gd name="connsiteY98" fmla="*/ 996745 h 8346397"/>
              <a:gd name="connsiteX99" fmla="*/ 3056977 w 4196446"/>
              <a:gd name="connsiteY99" fmla="*/ 982457 h 8346397"/>
              <a:gd name="connsiteX100" fmla="*/ 2958552 w 4196446"/>
              <a:gd name="connsiteY100" fmla="*/ 976107 h 8346397"/>
              <a:gd name="connsiteX101" fmla="*/ 2926802 w 4196446"/>
              <a:gd name="connsiteY101" fmla="*/ 906257 h 8346397"/>
              <a:gd name="connsiteX102" fmla="*/ 2866477 w 4196446"/>
              <a:gd name="connsiteY102" fmla="*/ 893559 h 8346397"/>
              <a:gd name="connsiteX103" fmla="*/ 2799802 w 4196446"/>
              <a:gd name="connsiteY103" fmla="*/ 874507 h 8346397"/>
              <a:gd name="connsiteX104" fmla="*/ 2761702 w 4196446"/>
              <a:gd name="connsiteY104" fmla="*/ 807832 h 8346397"/>
              <a:gd name="connsiteX105" fmla="*/ 2609302 w 4196446"/>
              <a:gd name="connsiteY105" fmla="*/ 760207 h 8346397"/>
              <a:gd name="connsiteX106" fmla="*/ 2580727 w 4196446"/>
              <a:gd name="connsiteY106" fmla="*/ 604632 h 8346397"/>
              <a:gd name="connsiteX107" fmla="*/ 2526752 w 4196446"/>
              <a:gd name="connsiteY107" fmla="*/ 531609 h 8346397"/>
              <a:gd name="connsiteX108" fmla="*/ 2596602 w 4196446"/>
              <a:gd name="connsiteY108" fmla="*/ 407782 h 8346397"/>
              <a:gd name="connsiteX109" fmla="*/ 2629939 w 4196446"/>
              <a:gd name="connsiteY109" fmla="*/ 310947 h 8346397"/>
              <a:gd name="connsiteX110" fmla="*/ 2517227 w 4196446"/>
              <a:gd name="connsiteY110" fmla="*/ 239507 h 8346397"/>
              <a:gd name="connsiteX111" fmla="*/ 2402927 w 4196446"/>
              <a:gd name="connsiteY111" fmla="*/ 271257 h 8346397"/>
              <a:gd name="connsiteX112" fmla="*/ 2275927 w 4196446"/>
              <a:gd name="connsiteY112" fmla="*/ 198232 h 8346397"/>
              <a:gd name="connsiteX113" fmla="*/ 2133052 w 4196446"/>
              <a:gd name="connsiteY113" fmla="*/ 233157 h 8346397"/>
              <a:gd name="connsiteX114" fmla="*/ 1913977 w 4196446"/>
              <a:gd name="connsiteY114" fmla="*/ 36309 h 8346397"/>
              <a:gd name="connsiteX115" fmla="*/ 1777452 w 4196446"/>
              <a:gd name="connsiteY115" fmla="*/ 13289 h 8346397"/>
              <a:gd name="connsiteX116" fmla="*/ 1703633 w 4196446"/>
              <a:gd name="connsiteY116" fmla="*/ 41864 h 8346397"/>
              <a:gd name="connsiteX117" fmla="*/ 1615527 w 4196446"/>
              <a:gd name="connsiteY117" fmla="*/ 75203 h 8346397"/>
              <a:gd name="connsiteX118" fmla="*/ 1515515 w 4196446"/>
              <a:gd name="connsiteY118" fmla="*/ 129971 h 8346397"/>
              <a:gd name="connsiteX119" fmla="*/ 1525040 w 4196446"/>
              <a:gd name="connsiteY119" fmla="*/ 194264 h 8346397"/>
              <a:gd name="connsiteX120" fmla="*/ 1505990 w 4196446"/>
              <a:gd name="connsiteY120" fmla="*/ 251415 h 8346397"/>
              <a:gd name="connsiteX121" fmla="*/ 1413121 w 4196446"/>
              <a:gd name="connsiteY121" fmla="*/ 270464 h 8346397"/>
              <a:gd name="connsiteX122" fmla="*/ 1339302 w 4196446"/>
              <a:gd name="connsiteY122" fmla="*/ 306184 h 8346397"/>
              <a:gd name="connsiteX123" fmla="*/ 1260721 w 4196446"/>
              <a:gd name="connsiteY123" fmla="*/ 346665 h 8346397"/>
              <a:gd name="connsiteX124" fmla="*/ 1191665 w 4196446"/>
              <a:gd name="connsiteY124" fmla="*/ 272847 h 8346397"/>
              <a:gd name="connsiteX125" fmla="*/ 1082127 w 4196446"/>
              <a:gd name="connsiteY125" fmla="*/ 353809 h 8346397"/>
              <a:gd name="connsiteX126" fmla="*/ 1020215 w 4196446"/>
              <a:gd name="connsiteY126" fmla="*/ 420484 h 8346397"/>
              <a:gd name="connsiteX127" fmla="*/ 858290 w 4196446"/>
              <a:gd name="connsiteY127" fmla="*/ 301422 h 8346397"/>
              <a:gd name="connsiteX128" fmla="*/ 796377 w 4196446"/>
              <a:gd name="connsiteY128" fmla="*/ 406196 h 8346397"/>
              <a:gd name="connsiteX129" fmla="*/ 755896 w 4196446"/>
              <a:gd name="connsiteY129" fmla="*/ 341903 h 8346397"/>
              <a:gd name="connsiteX130" fmla="*/ 689221 w 4196446"/>
              <a:gd name="connsiteY130" fmla="*/ 270465 h 8346397"/>
              <a:gd name="connsiteX131" fmla="*/ 667790 w 4196446"/>
              <a:gd name="connsiteY131" fmla="*/ 313328 h 8346397"/>
              <a:gd name="connsiteX132" fmla="*/ 620165 w 4196446"/>
              <a:gd name="connsiteY132" fmla="*/ 382384 h 8346397"/>
              <a:gd name="connsiteX133" fmla="*/ 589208 w 4196446"/>
              <a:gd name="connsiteY133" fmla="*/ 396672 h 8346397"/>
              <a:gd name="connsiteX134" fmla="*/ 498721 w 4196446"/>
              <a:gd name="connsiteY134" fmla="*/ 482397 h 8346397"/>
              <a:gd name="connsiteX135" fmla="*/ 396327 w 4196446"/>
              <a:gd name="connsiteY135" fmla="*/ 380003 h 8346397"/>
              <a:gd name="connsiteX136" fmla="*/ 243927 w 4196446"/>
              <a:gd name="connsiteY136" fmla="*/ 294278 h 8346397"/>
              <a:gd name="connsiteX137" fmla="*/ 174871 w 4196446"/>
              <a:gd name="connsiteY137" fmla="*/ 327615 h 8346397"/>
              <a:gd name="connsiteX138" fmla="*/ 127246 w 4196446"/>
              <a:gd name="connsiteY138" fmla="*/ 410959 h 8346397"/>
              <a:gd name="connsiteX139" fmla="*/ 43902 w 4196446"/>
              <a:gd name="connsiteY139" fmla="*/ 472872 h 8346397"/>
              <a:gd name="connsiteX140" fmla="*/ 8183 w 4196446"/>
              <a:gd name="connsiteY140" fmla="*/ 484778 h 8346397"/>
              <a:gd name="connsiteX141" fmla="*/ 198683 w 4196446"/>
              <a:gd name="connsiteY141" fmla="*/ 689565 h 8346397"/>
              <a:gd name="connsiteX142" fmla="*/ 265359 w 4196446"/>
              <a:gd name="connsiteY142" fmla="*/ 706234 h 8346397"/>
              <a:gd name="connsiteX143" fmla="*/ 298697 w 4196446"/>
              <a:gd name="connsiteY143" fmla="*/ 730047 h 8346397"/>
              <a:gd name="connsiteX144" fmla="*/ 296315 w 4196446"/>
              <a:gd name="connsiteY144" fmla="*/ 901496 h 8346397"/>
              <a:gd name="connsiteX145" fmla="*/ 362990 w 4196446"/>
              <a:gd name="connsiteY145" fmla="*/ 906259 h 8346397"/>
              <a:gd name="connsiteX146" fmla="*/ 401090 w 4196446"/>
              <a:gd name="connsiteY146" fmla="*/ 856253 h 8346397"/>
              <a:gd name="connsiteX147" fmla="*/ 482052 w 4196446"/>
              <a:gd name="connsiteY147" fmla="*/ 894353 h 8346397"/>
              <a:gd name="connsiteX148" fmla="*/ 420140 w 4196446"/>
              <a:gd name="connsiteY148" fmla="*/ 1039609 h 8346397"/>
              <a:gd name="connsiteX149" fmla="*/ 434427 w 4196446"/>
              <a:gd name="connsiteY149" fmla="*/ 1087234 h 8346397"/>
              <a:gd name="connsiteX150" fmla="*/ 379658 w 4196446"/>
              <a:gd name="connsiteY150" fmla="*/ 1139622 h 8346397"/>
              <a:gd name="connsiteX151" fmla="*/ 415377 w 4196446"/>
              <a:gd name="connsiteY151" fmla="*/ 1168196 h 8346397"/>
              <a:gd name="connsiteX152" fmla="*/ 486815 w 4196446"/>
              <a:gd name="connsiteY152" fmla="*/ 1256303 h 8346397"/>
              <a:gd name="connsiteX153" fmla="*/ 527296 w 4196446"/>
              <a:gd name="connsiteY153" fmla="*/ 1344409 h 8346397"/>
              <a:gd name="connsiteX154" fmla="*/ 636833 w 4196446"/>
              <a:gd name="connsiteY154" fmla="*/ 1396797 h 8346397"/>
              <a:gd name="connsiteX155" fmla="*/ 746371 w 4196446"/>
              <a:gd name="connsiteY155" fmla="*/ 1420609 h 8346397"/>
              <a:gd name="connsiteX156" fmla="*/ 829715 w 4196446"/>
              <a:gd name="connsiteY156" fmla="*/ 1468234 h 8346397"/>
              <a:gd name="connsiteX157" fmla="*/ 913058 w 4196446"/>
              <a:gd name="connsiteY157" fmla="*/ 1442040 h 8346397"/>
              <a:gd name="connsiteX158" fmla="*/ 994021 w 4196446"/>
              <a:gd name="connsiteY158" fmla="*/ 1368222 h 8346397"/>
              <a:gd name="connsiteX159" fmla="*/ 1103558 w 4196446"/>
              <a:gd name="connsiteY159" fmla="*/ 1351553 h 8346397"/>
              <a:gd name="connsiteX160" fmla="*/ 1170233 w 4196446"/>
              <a:gd name="connsiteY160" fmla="*/ 1356315 h 8346397"/>
              <a:gd name="connsiteX161" fmla="*/ 1329777 w 4196446"/>
              <a:gd name="connsiteY161" fmla="*/ 1465853 h 8346397"/>
              <a:gd name="connsiteX162" fmla="*/ 1389308 w 4196446"/>
              <a:gd name="connsiteY162" fmla="*/ 1494428 h 8346397"/>
              <a:gd name="connsiteX163" fmla="*/ 1260721 w 4196446"/>
              <a:gd name="connsiteY163" fmla="*/ 1596822 h 8346397"/>
              <a:gd name="connsiteX164" fmla="*/ 1263102 w 4196446"/>
              <a:gd name="connsiteY164" fmla="*/ 1661115 h 8346397"/>
              <a:gd name="connsiteX165" fmla="*/ 1425027 w 4196446"/>
              <a:gd name="connsiteY165" fmla="*/ 1613490 h 8346397"/>
              <a:gd name="connsiteX166" fmla="*/ 1386927 w 4196446"/>
              <a:gd name="connsiteY166" fmla="*/ 1677784 h 8346397"/>
              <a:gd name="connsiteX167" fmla="*/ 1405977 w 4196446"/>
              <a:gd name="connsiteY167" fmla="*/ 1751603 h 8346397"/>
              <a:gd name="connsiteX168" fmla="*/ 1517896 w 4196446"/>
              <a:gd name="connsiteY168" fmla="*/ 1787322 h 8346397"/>
              <a:gd name="connsiteX169" fmla="*/ 1591715 w 4196446"/>
              <a:gd name="connsiteY169" fmla="*/ 1803990 h 8346397"/>
              <a:gd name="connsiteX170" fmla="*/ 1501227 w 4196446"/>
              <a:gd name="connsiteY170" fmla="*/ 1934959 h 8346397"/>
              <a:gd name="connsiteX171" fmla="*/ 1494083 w 4196446"/>
              <a:gd name="connsiteY171" fmla="*/ 1984965 h 8346397"/>
              <a:gd name="connsiteX172" fmla="*/ 1422646 w 4196446"/>
              <a:gd name="connsiteY172" fmla="*/ 2020684 h 8346397"/>
              <a:gd name="connsiteX173" fmla="*/ 1391690 w 4196446"/>
              <a:gd name="connsiteY173" fmla="*/ 2082597 h 8346397"/>
              <a:gd name="connsiteX174" fmla="*/ 1260721 w 4196446"/>
              <a:gd name="connsiteY174" fmla="*/ 2056403 h 8346397"/>
              <a:gd name="connsiteX175" fmla="*/ 1139277 w 4196446"/>
              <a:gd name="connsiteY175" fmla="*/ 2056402 h 8346397"/>
              <a:gd name="connsiteX176" fmla="*/ 1072602 w 4196446"/>
              <a:gd name="connsiteY176" fmla="*/ 2084978 h 8346397"/>
              <a:gd name="connsiteX177" fmla="*/ 1065458 w 4196446"/>
              <a:gd name="connsiteY177" fmla="*/ 2184990 h 8346397"/>
              <a:gd name="connsiteX178" fmla="*/ 977352 w 4196446"/>
              <a:gd name="connsiteY178" fmla="*/ 2273097 h 8346397"/>
              <a:gd name="connsiteX179" fmla="*/ 1120227 w 4196446"/>
              <a:gd name="connsiteY179" fmla="*/ 2335009 h 8346397"/>
              <a:gd name="connsiteX180" fmla="*/ 1170234 w 4196446"/>
              <a:gd name="connsiteY180" fmla="*/ 2370727 h 8346397"/>
              <a:gd name="connsiteX181" fmla="*/ 1222621 w 4196446"/>
              <a:gd name="connsiteY181" fmla="*/ 2387397 h 8346397"/>
              <a:gd name="connsiteX182" fmla="*/ 1272627 w 4196446"/>
              <a:gd name="connsiteY182" fmla="*/ 2437403 h 8346397"/>
              <a:gd name="connsiteX183" fmla="*/ 1329777 w 4196446"/>
              <a:gd name="connsiteY183" fmla="*/ 2458834 h 8346397"/>
              <a:gd name="connsiteX184" fmla="*/ 1422646 w 4196446"/>
              <a:gd name="connsiteY184" fmla="*/ 2535034 h 8346397"/>
              <a:gd name="connsiteX185" fmla="*/ 1508371 w 4196446"/>
              <a:gd name="connsiteY185" fmla="*/ 2568373 h 8346397"/>
              <a:gd name="connsiteX186" fmla="*/ 1641721 w 4196446"/>
              <a:gd name="connsiteY186" fmla="*/ 2716009 h 8346397"/>
              <a:gd name="connsiteX187" fmla="*/ 1725065 w 4196446"/>
              <a:gd name="connsiteY187" fmla="*/ 2870790 h 8346397"/>
              <a:gd name="connsiteX188" fmla="*/ 1850477 w 4196446"/>
              <a:gd name="connsiteY188" fmla="*/ 2931907 h 8346397"/>
              <a:gd name="connsiteX189" fmla="*/ 1896514 w 4196446"/>
              <a:gd name="connsiteY189" fmla="*/ 2977947 h 8346397"/>
              <a:gd name="connsiteX190" fmla="*/ 1927471 w 4196446"/>
              <a:gd name="connsiteY190" fmla="*/ 3082722 h 8346397"/>
              <a:gd name="connsiteX191" fmla="*/ 1989383 w 4196446"/>
              <a:gd name="connsiteY191" fmla="*/ 3185115 h 8346397"/>
              <a:gd name="connsiteX192" fmla="*/ 2051296 w 4196446"/>
              <a:gd name="connsiteY192" fmla="*/ 3223215 h 8346397"/>
              <a:gd name="connsiteX193" fmla="*/ 2182265 w 4196446"/>
              <a:gd name="connsiteY193" fmla="*/ 3370853 h 8346397"/>
              <a:gd name="connsiteX194" fmla="*/ 2325139 w 4196446"/>
              <a:gd name="connsiteY194" fmla="*/ 3447053 h 8346397"/>
              <a:gd name="connsiteX195" fmla="*/ 2384671 w 4196446"/>
              <a:gd name="connsiteY195" fmla="*/ 3532778 h 8346397"/>
              <a:gd name="connsiteX196" fmla="*/ 2432296 w 4196446"/>
              <a:gd name="connsiteY196" fmla="*/ 3599453 h 8346397"/>
              <a:gd name="connsiteX197" fmla="*/ 2479921 w 4196446"/>
              <a:gd name="connsiteY197" fmla="*/ 3589929 h 8346397"/>
              <a:gd name="connsiteX198" fmla="*/ 2484683 w 4196446"/>
              <a:gd name="connsiteY198" fmla="*/ 3742328 h 8346397"/>
              <a:gd name="connsiteX199" fmla="*/ 2537071 w 4196446"/>
              <a:gd name="connsiteY199" fmla="*/ 3835197 h 8346397"/>
              <a:gd name="connsiteX200" fmla="*/ 2529927 w 4196446"/>
              <a:gd name="connsiteY200" fmla="*/ 3873297 h 8346397"/>
              <a:gd name="connsiteX201" fmla="*/ 2598983 w 4196446"/>
              <a:gd name="connsiteY201" fmla="*/ 3909015 h 8346397"/>
              <a:gd name="connsiteX202" fmla="*/ 2656133 w 4196446"/>
              <a:gd name="connsiteY202" fmla="*/ 3854247 h 8346397"/>
              <a:gd name="connsiteX203" fmla="*/ 2689471 w 4196446"/>
              <a:gd name="connsiteY203" fmla="*/ 3937590 h 8346397"/>
              <a:gd name="connsiteX204" fmla="*/ 2734715 w 4196446"/>
              <a:gd name="connsiteY204" fmla="*/ 3982834 h 8346397"/>
              <a:gd name="connsiteX205" fmla="*/ 2808533 w 4196446"/>
              <a:gd name="connsiteY205" fmla="*/ 4006647 h 8346397"/>
              <a:gd name="connsiteX206" fmla="*/ 2860921 w 4196446"/>
              <a:gd name="connsiteY206" fmla="*/ 4075703 h 8346397"/>
              <a:gd name="connsiteX207" fmla="*/ 2946646 w 4196446"/>
              <a:gd name="connsiteY207" fmla="*/ 4130472 h 8346397"/>
              <a:gd name="connsiteX208" fmla="*/ 2999033 w 4196446"/>
              <a:gd name="connsiteY208" fmla="*/ 4163809 h 8346397"/>
              <a:gd name="connsiteX209" fmla="*/ 2870446 w 4196446"/>
              <a:gd name="connsiteY209" fmla="*/ 4256678 h 8346397"/>
              <a:gd name="connsiteX210" fmla="*/ 2868064 w 4196446"/>
              <a:gd name="connsiteY210" fmla="*/ 4311446 h 8346397"/>
              <a:gd name="connsiteX211" fmla="*/ 2970458 w 4196446"/>
              <a:gd name="connsiteY211" fmla="*/ 4428128 h 8346397"/>
              <a:gd name="connsiteX212" fmla="*/ 3065708 w 4196446"/>
              <a:gd name="connsiteY212" fmla="*/ 4490040 h 8346397"/>
              <a:gd name="connsiteX213" fmla="*/ 3096665 w 4196446"/>
              <a:gd name="connsiteY213" fmla="*/ 4528140 h 8346397"/>
              <a:gd name="connsiteX214" fmla="*/ 3082377 w 4196446"/>
              <a:gd name="connsiteY214" fmla="*/ 4609103 h 8346397"/>
              <a:gd name="connsiteX215" fmla="*/ 3077615 w 4196446"/>
              <a:gd name="connsiteY215" fmla="*/ 4692447 h 8346397"/>
              <a:gd name="connsiteX216" fmla="*/ 3034752 w 4196446"/>
              <a:gd name="connsiteY216" fmla="*/ 4701972 h 8346397"/>
              <a:gd name="connsiteX217" fmla="*/ 3008558 w 4196446"/>
              <a:gd name="connsiteY217" fmla="*/ 4718640 h 8346397"/>
              <a:gd name="connsiteX218" fmla="*/ 3053802 w 4196446"/>
              <a:gd name="connsiteY218" fmla="*/ 4795632 h 8346397"/>
              <a:gd name="connsiteX219" fmla="*/ 3037133 w 4196446"/>
              <a:gd name="connsiteY219" fmla="*/ 4868659 h 8346397"/>
              <a:gd name="connsiteX220" fmla="*/ 3020465 w 4196446"/>
              <a:gd name="connsiteY220" fmla="*/ 5004390 h 8346397"/>
              <a:gd name="connsiteX221" fmla="*/ 2982365 w 4196446"/>
              <a:gd name="connsiteY221" fmla="*/ 5044872 h 8346397"/>
              <a:gd name="connsiteX222" fmla="*/ 2965696 w 4196446"/>
              <a:gd name="connsiteY222" fmla="*/ 5166315 h 8346397"/>
              <a:gd name="connsiteX223" fmla="*/ 2937121 w 4196446"/>
              <a:gd name="connsiteY223" fmla="*/ 5285378 h 8346397"/>
              <a:gd name="connsiteX224" fmla="*/ 2989508 w 4196446"/>
              <a:gd name="connsiteY224" fmla="*/ 5302047 h 8346397"/>
              <a:gd name="connsiteX225" fmla="*/ 2987127 w 4196446"/>
              <a:gd name="connsiteY225" fmla="*/ 5347290 h 8346397"/>
              <a:gd name="connsiteX226" fmla="*/ 2984746 w 4196446"/>
              <a:gd name="connsiteY226" fmla="*/ 5402059 h 8346397"/>
              <a:gd name="connsiteX227" fmla="*/ 3041896 w 4196446"/>
              <a:gd name="connsiteY227" fmla="*/ 5471115 h 8346397"/>
              <a:gd name="connsiteX228" fmla="*/ 3089521 w 4196446"/>
              <a:gd name="connsiteY228" fmla="*/ 5597322 h 8346397"/>
              <a:gd name="connsiteX229" fmla="*/ 2996652 w 4196446"/>
              <a:gd name="connsiteY229" fmla="*/ 5887834 h 8346397"/>
              <a:gd name="connsiteX230" fmla="*/ 3018083 w 4196446"/>
              <a:gd name="connsiteY230" fmla="*/ 5942603 h 8346397"/>
              <a:gd name="connsiteX231" fmla="*/ 3044277 w 4196446"/>
              <a:gd name="connsiteY231" fmla="*/ 5994990 h 8346397"/>
              <a:gd name="connsiteX232" fmla="*/ 3049040 w 4196446"/>
              <a:gd name="connsiteY232" fmla="*/ 6099765 h 8346397"/>
              <a:gd name="connsiteX233" fmla="*/ 3028402 w 4196446"/>
              <a:gd name="connsiteY233" fmla="*/ 6195807 h 8346397"/>
              <a:gd name="connsiteX234" fmla="*/ 2956170 w 4196446"/>
              <a:gd name="connsiteY234" fmla="*/ 6259310 h 8346397"/>
              <a:gd name="connsiteX235" fmla="*/ 2920452 w 4196446"/>
              <a:gd name="connsiteY235" fmla="*/ 6240259 h 8346397"/>
              <a:gd name="connsiteX236" fmla="*/ 2849015 w 4196446"/>
              <a:gd name="connsiteY236" fmla="*/ 6252165 h 8346397"/>
              <a:gd name="connsiteX237" fmla="*/ 2713283 w 4196446"/>
              <a:gd name="connsiteY237" fmla="*/ 6364084 h 8346397"/>
              <a:gd name="connsiteX238" fmla="*/ 2606127 w 4196446"/>
              <a:gd name="connsiteY238" fmla="*/ 6349797 h 8346397"/>
              <a:gd name="connsiteX239" fmla="*/ 2575171 w 4196446"/>
              <a:gd name="connsiteY239" fmla="*/ 6378372 h 8346397"/>
              <a:gd name="connsiteX240" fmla="*/ 2508495 w 4196446"/>
              <a:gd name="connsiteY240" fmla="*/ 6423614 h 8346397"/>
              <a:gd name="connsiteX241" fmla="*/ 2391815 w 4196446"/>
              <a:gd name="connsiteY241" fmla="*/ 6411709 h 8346397"/>
              <a:gd name="connsiteX242" fmla="*/ 2368002 w 4196446"/>
              <a:gd name="connsiteY242" fmla="*/ 6528390 h 8346397"/>
              <a:gd name="connsiteX243" fmla="*/ 2363240 w 4196446"/>
              <a:gd name="connsiteY243" fmla="*/ 6564109 h 8346397"/>
              <a:gd name="connsiteX244" fmla="*/ 2339428 w 4196446"/>
              <a:gd name="connsiteY244" fmla="*/ 6583159 h 8346397"/>
              <a:gd name="connsiteX245" fmla="*/ 2141783 w 4196446"/>
              <a:gd name="connsiteY245" fmla="*/ 6535534 h 8346397"/>
              <a:gd name="connsiteX246" fmla="*/ 2103683 w 4196446"/>
              <a:gd name="connsiteY246" fmla="*/ 6587922 h 8346397"/>
              <a:gd name="connsiteX247" fmla="*/ 2072727 w 4196446"/>
              <a:gd name="connsiteY247" fmla="*/ 6683172 h 8346397"/>
              <a:gd name="connsiteX248" fmla="*/ 2039389 w 4196446"/>
              <a:gd name="connsiteY248" fmla="*/ 6747465 h 8346397"/>
              <a:gd name="connsiteX249" fmla="*/ 2051296 w 4196446"/>
              <a:gd name="connsiteY249" fmla="*/ 6809378 h 8346397"/>
              <a:gd name="connsiteX250" fmla="*/ 2184646 w 4196446"/>
              <a:gd name="connsiteY250" fmla="*/ 6921297 h 8346397"/>
              <a:gd name="connsiteX251" fmla="*/ 2253702 w 4196446"/>
              <a:gd name="connsiteY251" fmla="*/ 6954634 h 8346397"/>
              <a:gd name="connsiteX252" fmla="*/ 2237033 w 4196446"/>
              <a:gd name="connsiteY252" fmla="*/ 6978447 h 8346397"/>
              <a:gd name="connsiteX253" fmla="*/ 2201315 w 4196446"/>
              <a:gd name="connsiteY253" fmla="*/ 6997497 h 8346397"/>
              <a:gd name="connsiteX254" fmla="*/ 2234652 w 4196446"/>
              <a:gd name="connsiteY254" fmla="*/ 7073697 h 8346397"/>
              <a:gd name="connsiteX255" fmla="*/ 2203696 w 4196446"/>
              <a:gd name="connsiteY255" fmla="*/ 7095128 h 8346397"/>
              <a:gd name="connsiteX256" fmla="*/ 2098921 w 4196446"/>
              <a:gd name="connsiteY256" fmla="*/ 7033215 h 8346397"/>
              <a:gd name="connsiteX257" fmla="*/ 2056058 w 4196446"/>
              <a:gd name="connsiteY257" fmla="*/ 7059409 h 8346397"/>
              <a:gd name="connsiteX258" fmla="*/ 1996527 w 4196446"/>
              <a:gd name="connsiteY258" fmla="*/ 6957015 h 8346397"/>
              <a:gd name="connsiteX259" fmla="*/ 1879846 w 4196446"/>
              <a:gd name="connsiteY259" fmla="*/ 6983209 h 8346397"/>
              <a:gd name="connsiteX260" fmla="*/ 1815552 w 4196446"/>
              <a:gd name="connsiteY260" fmla="*/ 6987972 h 8346397"/>
              <a:gd name="connsiteX261" fmla="*/ 1765546 w 4196446"/>
              <a:gd name="connsiteY261" fmla="*/ 6983210 h 8346397"/>
              <a:gd name="connsiteX262" fmla="*/ 1708396 w 4196446"/>
              <a:gd name="connsiteY262" fmla="*/ 7028453 h 8346397"/>
              <a:gd name="connsiteX263" fmla="*/ 1529802 w 4196446"/>
              <a:gd name="connsiteY263" fmla="*/ 6987972 h 8346397"/>
              <a:gd name="connsiteX264" fmla="*/ 1553614 w 4196446"/>
              <a:gd name="connsiteY264" fmla="*/ 7114178 h 8346397"/>
              <a:gd name="connsiteX265" fmla="*/ 1477415 w 4196446"/>
              <a:gd name="connsiteY265" fmla="*/ 7159422 h 8346397"/>
              <a:gd name="connsiteX266" fmla="*/ 1415502 w 4196446"/>
              <a:gd name="connsiteY266" fmla="*/ 7226096 h 8346397"/>
              <a:gd name="connsiteX267" fmla="*/ 1265483 w 4196446"/>
              <a:gd name="connsiteY267" fmla="*/ 7218953 h 8346397"/>
              <a:gd name="connsiteX268" fmla="*/ 1213096 w 4196446"/>
              <a:gd name="connsiteY26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61072 w 4196446"/>
              <a:gd name="connsiteY7" fmla="*/ 6473620 h 8346397"/>
              <a:gd name="connsiteX8" fmla="*/ 4082503 w 4196446"/>
              <a:gd name="connsiteY8" fmla="*/ 6478382 h 8346397"/>
              <a:gd name="connsiteX9" fmla="*/ 4089647 w 4196446"/>
              <a:gd name="connsiteY9" fmla="*/ 6421232 h 8346397"/>
              <a:gd name="connsiteX10" fmla="*/ 4046784 w 4196446"/>
              <a:gd name="connsiteY10" fmla="*/ 6318838 h 8346397"/>
              <a:gd name="connsiteX11" fmla="*/ 4130128 w 4196446"/>
              <a:gd name="connsiteY11" fmla="*/ 6299788 h 8346397"/>
              <a:gd name="connsiteX12" fmla="*/ 4046784 w 4196446"/>
              <a:gd name="connsiteY12" fmla="*/ 6275976 h 8346397"/>
              <a:gd name="connsiteX13" fmla="*/ 4053928 w 4196446"/>
              <a:gd name="connsiteY13" fmla="*/ 6211682 h 8346397"/>
              <a:gd name="connsiteX14" fmla="*/ 4039640 w 4196446"/>
              <a:gd name="connsiteY14" fmla="*/ 6149770 h 8346397"/>
              <a:gd name="connsiteX15" fmla="*/ 4106315 w 4196446"/>
              <a:gd name="connsiteY15" fmla="*/ 6211682 h 8346397"/>
              <a:gd name="connsiteX16" fmla="*/ 4063453 w 4196446"/>
              <a:gd name="connsiteY16" fmla="*/ 6090238 h 8346397"/>
              <a:gd name="connsiteX17" fmla="*/ 4070597 w 4196446"/>
              <a:gd name="connsiteY17" fmla="*/ 6018801 h 8346397"/>
              <a:gd name="connsiteX18" fmla="*/ 4132509 w 4196446"/>
              <a:gd name="connsiteY18" fmla="*/ 5975938 h 8346397"/>
              <a:gd name="connsiteX19" fmla="*/ 4094409 w 4196446"/>
              <a:gd name="connsiteY19" fmla="*/ 6075951 h 8346397"/>
              <a:gd name="connsiteX20" fmla="*/ 4139653 w 4196446"/>
              <a:gd name="connsiteY20" fmla="*/ 6102145 h 8346397"/>
              <a:gd name="connsiteX21" fmla="*/ 4192041 w 4196446"/>
              <a:gd name="connsiteY21" fmla="*/ 6080713 h 8346397"/>
              <a:gd name="connsiteX22" fmla="*/ 4149178 w 4196446"/>
              <a:gd name="connsiteY22" fmla="*/ 5947363 h 8346397"/>
              <a:gd name="connsiteX23" fmla="*/ 4194421 w 4196446"/>
              <a:gd name="connsiteY23" fmla="*/ 5909263 h 8346397"/>
              <a:gd name="connsiteX24" fmla="*/ 4113459 w 4196446"/>
              <a:gd name="connsiteY24" fmla="*/ 5783057 h 8346397"/>
              <a:gd name="connsiteX25" fmla="*/ 4108696 w 4196446"/>
              <a:gd name="connsiteY25" fmla="*/ 5678282 h 8346397"/>
              <a:gd name="connsiteX26" fmla="*/ 4070597 w 4196446"/>
              <a:gd name="connsiteY26" fmla="*/ 5587795 h 8346397"/>
              <a:gd name="connsiteX27" fmla="*/ 4111077 w 4196446"/>
              <a:gd name="connsiteY27" fmla="*/ 5583032 h 8346397"/>
              <a:gd name="connsiteX28" fmla="*/ 4061071 w 4196446"/>
              <a:gd name="connsiteY28" fmla="*/ 5478257 h 8346397"/>
              <a:gd name="connsiteX29" fmla="*/ 4061071 w 4196446"/>
              <a:gd name="connsiteY29" fmla="*/ 5383007 h 8346397"/>
              <a:gd name="connsiteX30" fmla="*/ 4103934 w 4196446"/>
              <a:gd name="connsiteY30" fmla="*/ 5387770 h 8346397"/>
              <a:gd name="connsiteX31" fmla="*/ 4106315 w 4196446"/>
              <a:gd name="connsiteY31" fmla="*/ 5347288 h 8346397"/>
              <a:gd name="connsiteX32" fmla="*/ 4065833 w 4196446"/>
              <a:gd name="connsiteY32" fmla="*/ 5292520 h 8346397"/>
              <a:gd name="connsiteX33" fmla="*/ 4058690 w 4196446"/>
              <a:gd name="connsiteY33" fmla="*/ 5173457 h 8346397"/>
              <a:gd name="connsiteX34" fmla="*/ 3990428 w 4196446"/>
              <a:gd name="connsiteY34" fmla="*/ 5034550 h 8346397"/>
              <a:gd name="connsiteX35" fmla="*/ 3922959 w 4196446"/>
              <a:gd name="connsiteY35" fmla="*/ 4816270 h 8346397"/>
              <a:gd name="connsiteX36" fmla="*/ 3887241 w 4196446"/>
              <a:gd name="connsiteY36" fmla="*/ 4682920 h 8346397"/>
              <a:gd name="connsiteX37" fmla="*/ 3851522 w 4196446"/>
              <a:gd name="connsiteY37" fmla="*/ 4642438 h 8346397"/>
              <a:gd name="connsiteX38" fmla="*/ 3887241 w 4196446"/>
              <a:gd name="connsiteY38" fmla="*/ 4578145 h 8346397"/>
              <a:gd name="connsiteX39" fmla="*/ 3839615 w 4196446"/>
              <a:gd name="connsiteY39" fmla="*/ 4499563 h 8346397"/>
              <a:gd name="connsiteX40" fmla="*/ 3780084 w 4196446"/>
              <a:gd name="connsiteY40" fmla="*/ 4492420 h 8346397"/>
              <a:gd name="connsiteX41" fmla="*/ 3732459 w 4196446"/>
              <a:gd name="connsiteY41" fmla="*/ 4449557 h 8346397"/>
              <a:gd name="connsiteX42" fmla="*/ 3687216 w 4196446"/>
              <a:gd name="connsiteY42" fmla="*/ 4466226 h 8346397"/>
              <a:gd name="connsiteX43" fmla="*/ 3668166 w 4196446"/>
              <a:gd name="connsiteY43" fmla="*/ 4368595 h 8346397"/>
              <a:gd name="connsiteX44" fmla="*/ 3501478 w 4196446"/>
              <a:gd name="connsiteY44" fmla="*/ 4166188 h 8346397"/>
              <a:gd name="connsiteX45" fmla="*/ 3496716 w 4196446"/>
              <a:gd name="connsiteY45" fmla="*/ 4139995 h 8346397"/>
              <a:gd name="connsiteX46" fmla="*/ 3494334 w 4196446"/>
              <a:gd name="connsiteY46" fmla="*/ 4113801 h 8346397"/>
              <a:gd name="connsiteX47" fmla="*/ 3544341 w 4196446"/>
              <a:gd name="connsiteY47" fmla="*/ 4101895 h 8346397"/>
              <a:gd name="connsiteX48" fmla="*/ 3553866 w 4196446"/>
              <a:gd name="connsiteY48" fmla="*/ 4075701 h 8346397"/>
              <a:gd name="connsiteX49" fmla="*/ 3515766 w 4196446"/>
              <a:gd name="connsiteY49" fmla="*/ 4056651 h 8346397"/>
              <a:gd name="connsiteX50" fmla="*/ 3465759 w 4196446"/>
              <a:gd name="connsiteY50" fmla="*/ 4049507 h 8346397"/>
              <a:gd name="connsiteX51" fmla="*/ 3432422 w 4196446"/>
              <a:gd name="connsiteY51" fmla="*/ 4109038 h 8346397"/>
              <a:gd name="connsiteX52" fmla="*/ 3413372 w 4196446"/>
              <a:gd name="connsiteY52" fmla="*/ 4082845 h 8346397"/>
              <a:gd name="connsiteX53" fmla="*/ 3415752 w 4196446"/>
              <a:gd name="connsiteY53" fmla="*/ 4042363 h 8346397"/>
              <a:gd name="connsiteX54" fmla="*/ 3349078 w 4196446"/>
              <a:gd name="connsiteY54" fmla="*/ 4018551 h 8346397"/>
              <a:gd name="connsiteX55" fmla="*/ 3382416 w 4196446"/>
              <a:gd name="connsiteY55" fmla="*/ 3985213 h 8346397"/>
              <a:gd name="connsiteX56" fmla="*/ 3346697 w 4196446"/>
              <a:gd name="connsiteY56" fmla="*/ 3961401 h 8346397"/>
              <a:gd name="connsiteX57" fmla="*/ 3291928 w 4196446"/>
              <a:gd name="connsiteY57" fmla="*/ 3959020 h 8346397"/>
              <a:gd name="connsiteX58" fmla="*/ 3263352 w 4196446"/>
              <a:gd name="connsiteY58" fmla="*/ 3978070 h 8346397"/>
              <a:gd name="connsiteX59" fmla="*/ 3215727 w 4196446"/>
              <a:gd name="connsiteY59" fmla="*/ 3963782 h 8346397"/>
              <a:gd name="connsiteX60" fmla="*/ 3227633 w 4196446"/>
              <a:gd name="connsiteY60" fmla="*/ 3937588 h 8346397"/>
              <a:gd name="connsiteX61" fmla="*/ 3275259 w 4196446"/>
              <a:gd name="connsiteY61" fmla="*/ 3913776 h 8346397"/>
              <a:gd name="connsiteX62" fmla="*/ 3127621 w 4196446"/>
              <a:gd name="connsiteY62" fmla="*/ 3851863 h 8346397"/>
              <a:gd name="connsiteX63" fmla="*/ 2996652 w 4196446"/>
              <a:gd name="connsiteY63" fmla="*/ 3739945 h 8346397"/>
              <a:gd name="connsiteX64" fmla="*/ 2591839 w 4196446"/>
              <a:gd name="connsiteY64" fmla="*/ 3354183 h 8346397"/>
              <a:gd name="connsiteX65" fmla="*/ 2468015 w 4196446"/>
              <a:gd name="connsiteY65" fmla="*/ 3049382 h 8346397"/>
              <a:gd name="connsiteX66" fmla="*/ 2432296 w 4196446"/>
              <a:gd name="connsiteY66" fmla="*/ 2961276 h 8346397"/>
              <a:gd name="connsiteX67" fmla="*/ 2387052 w 4196446"/>
              <a:gd name="connsiteY67" fmla="*/ 2954132 h 8346397"/>
              <a:gd name="connsiteX68" fmla="*/ 2365621 w 4196446"/>
              <a:gd name="connsiteY68" fmla="*/ 2958895 h 8346397"/>
              <a:gd name="connsiteX69" fmla="*/ 2315615 w 4196446"/>
              <a:gd name="connsiteY69" fmla="*/ 2896982 h 8346397"/>
              <a:gd name="connsiteX70" fmla="*/ 2234652 w 4196446"/>
              <a:gd name="connsiteY70" fmla="*/ 2880313 h 8346397"/>
              <a:gd name="connsiteX71" fmla="*/ 2182265 w 4196446"/>
              <a:gd name="connsiteY71" fmla="*/ 2811257 h 8346397"/>
              <a:gd name="connsiteX72" fmla="*/ 2115590 w 4196446"/>
              <a:gd name="connsiteY72" fmla="*/ 2727913 h 8346397"/>
              <a:gd name="connsiteX73" fmla="*/ 2091777 w 4196446"/>
              <a:gd name="connsiteY73" fmla="*/ 2670763 h 8346397"/>
              <a:gd name="connsiteX74" fmla="*/ 2006845 w 4196446"/>
              <a:gd name="connsiteY74" fmla="*/ 2527095 h 8346397"/>
              <a:gd name="connsiteX75" fmla="*/ 1953665 w 4196446"/>
              <a:gd name="connsiteY75" fmla="*/ 2451688 h 8346397"/>
              <a:gd name="connsiteX76" fmla="*/ 2006052 w 4196446"/>
              <a:gd name="connsiteY76" fmla="*/ 2337388 h 8346397"/>
              <a:gd name="connsiteX77" fmla="*/ 2072727 w 4196446"/>
              <a:gd name="connsiteY77" fmla="*/ 2256426 h 8346397"/>
              <a:gd name="connsiteX78" fmla="*/ 2056058 w 4196446"/>
              <a:gd name="connsiteY78" fmla="*/ 2223088 h 8346397"/>
              <a:gd name="connsiteX79" fmla="*/ 2067965 w 4196446"/>
              <a:gd name="connsiteY79" fmla="*/ 2130220 h 8346397"/>
              <a:gd name="connsiteX80" fmla="*/ 2137021 w 4196446"/>
              <a:gd name="connsiteY80" fmla="*/ 1992107 h 8346397"/>
              <a:gd name="connsiteX81" fmla="*/ 2165596 w 4196446"/>
              <a:gd name="connsiteY81" fmla="*/ 1944482 h 8346397"/>
              <a:gd name="connsiteX82" fmla="*/ 2203696 w 4196446"/>
              <a:gd name="connsiteY82" fmla="*/ 1937338 h 8346397"/>
              <a:gd name="connsiteX83" fmla="*/ 2198933 w 4196446"/>
              <a:gd name="connsiteY83" fmla="*/ 1906382 h 8346397"/>
              <a:gd name="connsiteX84" fmla="*/ 2406102 w 4196446"/>
              <a:gd name="connsiteY84" fmla="*/ 1782557 h 8346397"/>
              <a:gd name="connsiteX85" fmla="*/ 2494208 w 4196446"/>
              <a:gd name="connsiteY85" fmla="*/ 1715882 h 8346397"/>
              <a:gd name="connsiteX86" fmla="*/ 2513258 w 4196446"/>
              <a:gd name="connsiteY86" fmla="*/ 1630157 h 8346397"/>
              <a:gd name="connsiteX87" fmla="*/ 2522784 w 4196446"/>
              <a:gd name="connsiteY87" fmla="*/ 1584913 h 8346397"/>
              <a:gd name="connsiteX88" fmla="*/ 2577552 w 4196446"/>
              <a:gd name="connsiteY88" fmla="*/ 1527763 h 8346397"/>
              <a:gd name="connsiteX89" fmla="*/ 2606127 w 4196446"/>
              <a:gd name="connsiteY89" fmla="*/ 1499188 h 8346397"/>
              <a:gd name="connsiteX90" fmla="*/ 2634702 w 4196446"/>
              <a:gd name="connsiteY90" fmla="*/ 1492045 h 8346397"/>
              <a:gd name="connsiteX91" fmla="*/ 2672802 w 4196446"/>
              <a:gd name="connsiteY91" fmla="*/ 1368220 h 8346397"/>
              <a:gd name="connsiteX92" fmla="*/ 2806153 w 4196446"/>
              <a:gd name="connsiteY92" fmla="*/ 1334883 h 8346397"/>
              <a:gd name="connsiteX93" fmla="*/ 2944265 w 4196446"/>
              <a:gd name="connsiteY93" fmla="*/ 1325357 h 8346397"/>
              <a:gd name="connsiteX94" fmla="*/ 2968077 w 4196446"/>
              <a:gd name="connsiteY94" fmla="*/ 1206295 h 8346397"/>
              <a:gd name="connsiteX95" fmla="*/ 3049040 w 4196446"/>
              <a:gd name="connsiteY95" fmla="*/ 1169783 h 8346397"/>
              <a:gd name="connsiteX96" fmla="*/ 3153814 w 4196446"/>
              <a:gd name="connsiteY96" fmla="*/ 1125332 h 8346397"/>
              <a:gd name="connsiteX97" fmla="*/ 3225252 w 4196446"/>
              <a:gd name="connsiteY97" fmla="*/ 1049132 h 8346397"/>
              <a:gd name="connsiteX98" fmla="*/ 3310977 w 4196446"/>
              <a:gd name="connsiteY98" fmla="*/ 996745 h 8346397"/>
              <a:gd name="connsiteX99" fmla="*/ 3056977 w 4196446"/>
              <a:gd name="connsiteY99" fmla="*/ 982457 h 8346397"/>
              <a:gd name="connsiteX100" fmla="*/ 2958552 w 4196446"/>
              <a:gd name="connsiteY100" fmla="*/ 976107 h 8346397"/>
              <a:gd name="connsiteX101" fmla="*/ 2926802 w 4196446"/>
              <a:gd name="connsiteY101" fmla="*/ 906257 h 8346397"/>
              <a:gd name="connsiteX102" fmla="*/ 2866477 w 4196446"/>
              <a:gd name="connsiteY102" fmla="*/ 893559 h 8346397"/>
              <a:gd name="connsiteX103" fmla="*/ 2799802 w 4196446"/>
              <a:gd name="connsiteY103" fmla="*/ 874507 h 8346397"/>
              <a:gd name="connsiteX104" fmla="*/ 2761702 w 4196446"/>
              <a:gd name="connsiteY104" fmla="*/ 807832 h 8346397"/>
              <a:gd name="connsiteX105" fmla="*/ 2609302 w 4196446"/>
              <a:gd name="connsiteY105" fmla="*/ 760207 h 8346397"/>
              <a:gd name="connsiteX106" fmla="*/ 2580727 w 4196446"/>
              <a:gd name="connsiteY106" fmla="*/ 604632 h 8346397"/>
              <a:gd name="connsiteX107" fmla="*/ 2526752 w 4196446"/>
              <a:gd name="connsiteY107" fmla="*/ 531609 h 8346397"/>
              <a:gd name="connsiteX108" fmla="*/ 2596602 w 4196446"/>
              <a:gd name="connsiteY108" fmla="*/ 407782 h 8346397"/>
              <a:gd name="connsiteX109" fmla="*/ 2629939 w 4196446"/>
              <a:gd name="connsiteY109" fmla="*/ 310947 h 8346397"/>
              <a:gd name="connsiteX110" fmla="*/ 2517227 w 4196446"/>
              <a:gd name="connsiteY110" fmla="*/ 239507 h 8346397"/>
              <a:gd name="connsiteX111" fmla="*/ 2402927 w 4196446"/>
              <a:gd name="connsiteY111" fmla="*/ 271257 h 8346397"/>
              <a:gd name="connsiteX112" fmla="*/ 2275927 w 4196446"/>
              <a:gd name="connsiteY112" fmla="*/ 198232 h 8346397"/>
              <a:gd name="connsiteX113" fmla="*/ 2133052 w 4196446"/>
              <a:gd name="connsiteY113" fmla="*/ 233157 h 8346397"/>
              <a:gd name="connsiteX114" fmla="*/ 1913977 w 4196446"/>
              <a:gd name="connsiteY114" fmla="*/ 36309 h 8346397"/>
              <a:gd name="connsiteX115" fmla="*/ 1777452 w 4196446"/>
              <a:gd name="connsiteY115" fmla="*/ 13289 h 8346397"/>
              <a:gd name="connsiteX116" fmla="*/ 1703633 w 4196446"/>
              <a:gd name="connsiteY116" fmla="*/ 41864 h 8346397"/>
              <a:gd name="connsiteX117" fmla="*/ 1615527 w 4196446"/>
              <a:gd name="connsiteY117" fmla="*/ 75203 h 8346397"/>
              <a:gd name="connsiteX118" fmla="*/ 1515515 w 4196446"/>
              <a:gd name="connsiteY118" fmla="*/ 129971 h 8346397"/>
              <a:gd name="connsiteX119" fmla="*/ 1525040 w 4196446"/>
              <a:gd name="connsiteY119" fmla="*/ 194264 h 8346397"/>
              <a:gd name="connsiteX120" fmla="*/ 1505990 w 4196446"/>
              <a:gd name="connsiteY120" fmla="*/ 251415 h 8346397"/>
              <a:gd name="connsiteX121" fmla="*/ 1413121 w 4196446"/>
              <a:gd name="connsiteY121" fmla="*/ 270464 h 8346397"/>
              <a:gd name="connsiteX122" fmla="*/ 1339302 w 4196446"/>
              <a:gd name="connsiteY122" fmla="*/ 306184 h 8346397"/>
              <a:gd name="connsiteX123" fmla="*/ 1260721 w 4196446"/>
              <a:gd name="connsiteY123" fmla="*/ 346665 h 8346397"/>
              <a:gd name="connsiteX124" fmla="*/ 1191665 w 4196446"/>
              <a:gd name="connsiteY124" fmla="*/ 272847 h 8346397"/>
              <a:gd name="connsiteX125" fmla="*/ 1082127 w 4196446"/>
              <a:gd name="connsiteY125" fmla="*/ 353809 h 8346397"/>
              <a:gd name="connsiteX126" fmla="*/ 1020215 w 4196446"/>
              <a:gd name="connsiteY126" fmla="*/ 420484 h 8346397"/>
              <a:gd name="connsiteX127" fmla="*/ 858290 w 4196446"/>
              <a:gd name="connsiteY127" fmla="*/ 301422 h 8346397"/>
              <a:gd name="connsiteX128" fmla="*/ 796377 w 4196446"/>
              <a:gd name="connsiteY128" fmla="*/ 406196 h 8346397"/>
              <a:gd name="connsiteX129" fmla="*/ 755896 w 4196446"/>
              <a:gd name="connsiteY129" fmla="*/ 341903 h 8346397"/>
              <a:gd name="connsiteX130" fmla="*/ 689221 w 4196446"/>
              <a:gd name="connsiteY130" fmla="*/ 270465 h 8346397"/>
              <a:gd name="connsiteX131" fmla="*/ 667790 w 4196446"/>
              <a:gd name="connsiteY131" fmla="*/ 313328 h 8346397"/>
              <a:gd name="connsiteX132" fmla="*/ 620165 w 4196446"/>
              <a:gd name="connsiteY132" fmla="*/ 382384 h 8346397"/>
              <a:gd name="connsiteX133" fmla="*/ 589208 w 4196446"/>
              <a:gd name="connsiteY133" fmla="*/ 396672 h 8346397"/>
              <a:gd name="connsiteX134" fmla="*/ 498721 w 4196446"/>
              <a:gd name="connsiteY134" fmla="*/ 482397 h 8346397"/>
              <a:gd name="connsiteX135" fmla="*/ 396327 w 4196446"/>
              <a:gd name="connsiteY135" fmla="*/ 380003 h 8346397"/>
              <a:gd name="connsiteX136" fmla="*/ 243927 w 4196446"/>
              <a:gd name="connsiteY136" fmla="*/ 294278 h 8346397"/>
              <a:gd name="connsiteX137" fmla="*/ 174871 w 4196446"/>
              <a:gd name="connsiteY137" fmla="*/ 327615 h 8346397"/>
              <a:gd name="connsiteX138" fmla="*/ 127246 w 4196446"/>
              <a:gd name="connsiteY138" fmla="*/ 410959 h 8346397"/>
              <a:gd name="connsiteX139" fmla="*/ 43902 w 4196446"/>
              <a:gd name="connsiteY139" fmla="*/ 472872 h 8346397"/>
              <a:gd name="connsiteX140" fmla="*/ 8183 w 4196446"/>
              <a:gd name="connsiteY140" fmla="*/ 484778 h 8346397"/>
              <a:gd name="connsiteX141" fmla="*/ 198683 w 4196446"/>
              <a:gd name="connsiteY141" fmla="*/ 689565 h 8346397"/>
              <a:gd name="connsiteX142" fmla="*/ 265359 w 4196446"/>
              <a:gd name="connsiteY142" fmla="*/ 706234 h 8346397"/>
              <a:gd name="connsiteX143" fmla="*/ 298697 w 4196446"/>
              <a:gd name="connsiteY143" fmla="*/ 730047 h 8346397"/>
              <a:gd name="connsiteX144" fmla="*/ 296315 w 4196446"/>
              <a:gd name="connsiteY144" fmla="*/ 901496 h 8346397"/>
              <a:gd name="connsiteX145" fmla="*/ 362990 w 4196446"/>
              <a:gd name="connsiteY145" fmla="*/ 906259 h 8346397"/>
              <a:gd name="connsiteX146" fmla="*/ 401090 w 4196446"/>
              <a:gd name="connsiteY146" fmla="*/ 856253 h 8346397"/>
              <a:gd name="connsiteX147" fmla="*/ 482052 w 4196446"/>
              <a:gd name="connsiteY147" fmla="*/ 894353 h 8346397"/>
              <a:gd name="connsiteX148" fmla="*/ 420140 w 4196446"/>
              <a:gd name="connsiteY148" fmla="*/ 1039609 h 8346397"/>
              <a:gd name="connsiteX149" fmla="*/ 434427 w 4196446"/>
              <a:gd name="connsiteY149" fmla="*/ 1087234 h 8346397"/>
              <a:gd name="connsiteX150" fmla="*/ 379658 w 4196446"/>
              <a:gd name="connsiteY150" fmla="*/ 1139622 h 8346397"/>
              <a:gd name="connsiteX151" fmla="*/ 415377 w 4196446"/>
              <a:gd name="connsiteY151" fmla="*/ 1168196 h 8346397"/>
              <a:gd name="connsiteX152" fmla="*/ 486815 w 4196446"/>
              <a:gd name="connsiteY152" fmla="*/ 1256303 h 8346397"/>
              <a:gd name="connsiteX153" fmla="*/ 527296 w 4196446"/>
              <a:gd name="connsiteY153" fmla="*/ 1344409 h 8346397"/>
              <a:gd name="connsiteX154" fmla="*/ 636833 w 4196446"/>
              <a:gd name="connsiteY154" fmla="*/ 1396797 h 8346397"/>
              <a:gd name="connsiteX155" fmla="*/ 746371 w 4196446"/>
              <a:gd name="connsiteY155" fmla="*/ 1420609 h 8346397"/>
              <a:gd name="connsiteX156" fmla="*/ 829715 w 4196446"/>
              <a:gd name="connsiteY156" fmla="*/ 1468234 h 8346397"/>
              <a:gd name="connsiteX157" fmla="*/ 913058 w 4196446"/>
              <a:gd name="connsiteY157" fmla="*/ 1442040 h 8346397"/>
              <a:gd name="connsiteX158" fmla="*/ 994021 w 4196446"/>
              <a:gd name="connsiteY158" fmla="*/ 1368222 h 8346397"/>
              <a:gd name="connsiteX159" fmla="*/ 1103558 w 4196446"/>
              <a:gd name="connsiteY159" fmla="*/ 1351553 h 8346397"/>
              <a:gd name="connsiteX160" fmla="*/ 1170233 w 4196446"/>
              <a:gd name="connsiteY160" fmla="*/ 1356315 h 8346397"/>
              <a:gd name="connsiteX161" fmla="*/ 1329777 w 4196446"/>
              <a:gd name="connsiteY161" fmla="*/ 1465853 h 8346397"/>
              <a:gd name="connsiteX162" fmla="*/ 1389308 w 4196446"/>
              <a:gd name="connsiteY162" fmla="*/ 1494428 h 8346397"/>
              <a:gd name="connsiteX163" fmla="*/ 1260721 w 4196446"/>
              <a:gd name="connsiteY163" fmla="*/ 1596822 h 8346397"/>
              <a:gd name="connsiteX164" fmla="*/ 1263102 w 4196446"/>
              <a:gd name="connsiteY164" fmla="*/ 1661115 h 8346397"/>
              <a:gd name="connsiteX165" fmla="*/ 1425027 w 4196446"/>
              <a:gd name="connsiteY165" fmla="*/ 1613490 h 8346397"/>
              <a:gd name="connsiteX166" fmla="*/ 1386927 w 4196446"/>
              <a:gd name="connsiteY166" fmla="*/ 1677784 h 8346397"/>
              <a:gd name="connsiteX167" fmla="*/ 1405977 w 4196446"/>
              <a:gd name="connsiteY167" fmla="*/ 1751603 h 8346397"/>
              <a:gd name="connsiteX168" fmla="*/ 1517896 w 4196446"/>
              <a:gd name="connsiteY168" fmla="*/ 1787322 h 8346397"/>
              <a:gd name="connsiteX169" fmla="*/ 1591715 w 4196446"/>
              <a:gd name="connsiteY169" fmla="*/ 1803990 h 8346397"/>
              <a:gd name="connsiteX170" fmla="*/ 1501227 w 4196446"/>
              <a:gd name="connsiteY170" fmla="*/ 1934959 h 8346397"/>
              <a:gd name="connsiteX171" fmla="*/ 1494083 w 4196446"/>
              <a:gd name="connsiteY171" fmla="*/ 1984965 h 8346397"/>
              <a:gd name="connsiteX172" fmla="*/ 1422646 w 4196446"/>
              <a:gd name="connsiteY172" fmla="*/ 2020684 h 8346397"/>
              <a:gd name="connsiteX173" fmla="*/ 1391690 w 4196446"/>
              <a:gd name="connsiteY173" fmla="*/ 2082597 h 8346397"/>
              <a:gd name="connsiteX174" fmla="*/ 1260721 w 4196446"/>
              <a:gd name="connsiteY174" fmla="*/ 2056403 h 8346397"/>
              <a:gd name="connsiteX175" fmla="*/ 1139277 w 4196446"/>
              <a:gd name="connsiteY175" fmla="*/ 2056402 h 8346397"/>
              <a:gd name="connsiteX176" fmla="*/ 1072602 w 4196446"/>
              <a:gd name="connsiteY176" fmla="*/ 2084978 h 8346397"/>
              <a:gd name="connsiteX177" fmla="*/ 1065458 w 4196446"/>
              <a:gd name="connsiteY177" fmla="*/ 2184990 h 8346397"/>
              <a:gd name="connsiteX178" fmla="*/ 977352 w 4196446"/>
              <a:gd name="connsiteY178" fmla="*/ 2273097 h 8346397"/>
              <a:gd name="connsiteX179" fmla="*/ 1120227 w 4196446"/>
              <a:gd name="connsiteY179" fmla="*/ 2335009 h 8346397"/>
              <a:gd name="connsiteX180" fmla="*/ 1170234 w 4196446"/>
              <a:gd name="connsiteY180" fmla="*/ 2370727 h 8346397"/>
              <a:gd name="connsiteX181" fmla="*/ 1222621 w 4196446"/>
              <a:gd name="connsiteY181" fmla="*/ 2387397 h 8346397"/>
              <a:gd name="connsiteX182" fmla="*/ 1272627 w 4196446"/>
              <a:gd name="connsiteY182" fmla="*/ 2437403 h 8346397"/>
              <a:gd name="connsiteX183" fmla="*/ 1329777 w 4196446"/>
              <a:gd name="connsiteY183" fmla="*/ 2458834 h 8346397"/>
              <a:gd name="connsiteX184" fmla="*/ 1422646 w 4196446"/>
              <a:gd name="connsiteY184" fmla="*/ 2535034 h 8346397"/>
              <a:gd name="connsiteX185" fmla="*/ 1508371 w 4196446"/>
              <a:gd name="connsiteY185" fmla="*/ 2568373 h 8346397"/>
              <a:gd name="connsiteX186" fmla="*/ 1641721 w 4196446"/>
              <a:gd name="connsiteY186" fmla="*/ 2716009 h 8346397"/>
              <a:gd name="connsiteX187" fmla="*/ 1725065 w 4196446"/>
              <a:gd name="connsiteY187" fmla="*/ 2870790 h 8346397"/>
              <a:gd name="connsiteX188" fmla="*/ 1850477 w 4196446"/>
              <a:gd name="connsiteY188" fmla="*/ 2931907 h 8346397"/>
              <a:gd name="connsiteX189" fmla="*/ 1896514 w 4196446"/>
              <a:gd name="connsiteY189" fmla="*/ 2977947 h 8346397"/>
              <a:gd name="connsiteX190" fmla="*/ 1927471 w 4196446"/>
              <a:gd name="connsiteY190" fmla="*/ 3082722 h 8346397"/>
              <a:gd name="connsiteX191" fmla="*/ 1989383 w 4196446"/>
              <a:gd name="connsiteY191" fmla="*/ 3185115 h 8346397"/>
              <a:gd name="connsiteX192" fmla="*/ 2051296 w 4196446"/>
              <a:gd name="connsiteY192" fmla="*/ 3223215 h 8346397"/>
              <a:gd name="connsiteX193" fmla="*/ 2182265 w 4196446"/>
              <a:gd name="connsiteY193" fmla="*/ 3370853 h 8346397"/>
              <a:gd name="connsiteX194" fmla="*/ 2325139 w 4196446"/>
              <a:gd name="connsiteY194" fmla="*/ 3447053 h 8346397"/>
              <a:gd name="connsiteX195" fmla="*/ 2384671 w 4196446"/>
              <a:gd name="connsiteY195" fmla="*/ 3532778 h 8346397"/>
              <a:gd name="connsiteX196" fmla="*/ 2432296 w 4196446"/>
              <a:gd name="connsiteY196" fmla="*/ 3599453 h 8346397"/>
              <a:gd name="connsiteX197" fmla="*/ 2479921 w 4196446"/>
              <a:gd name="connsiteY197" fmla="*/ 3589929 h 8346397"/>
              <a:gd name="connsiteX198" fmla="*/ 2484683 w 4196446"/>
              <a:gd name="connsiteY198" fmla="*/ 3742328 h 8346397"/>
              <a:gd name="connsiteX199" fmla="*/ 2537071 w 4196446"/>
              <a:gd name="connsiteY199" fmla="*/ 3835197 h 8346397"/>
              <a:gd name="connsiteX200" fmla="*/ 2529927 w 4196446"/>
              <a:gd name="connsiteY200" fmla="*/ 3873297 h 8346397"/>
              <a:gd name="connsiteX201" fmla="*/ 2598983 w 4196446"/>
              <a:gd name="connsiteY201" fmla="*/ 3909015 h 8346397"/>
              <a:gd name="connsiteX202" fmla="*/ 2656133 w 4196446"/>
              <a:gd name="connsiteY202" fmla="*/ 3854247 h 8346397"/>
              <a:gd name="connsiteX203" fmla="*/ 2689471 w 4196446"/>
              <a:gd name="connsiteY203" fmla="*/ 3937590 h 8346397"/>
              <a:gd name="connsiteX204" fmla="*/ 2734715 w 4196446"/>
              <a:gd name="connsiteY204" fmla="*/ 3982834 h 8346397"/>
              <a:gd name="connsiteX205" fmla="*/ 2808533 w 4196446"/>
              <a:gd name="connsiteY205" fmla="*/ 4006647 h 8346397"/>
              <a:gd name="connsiteX206" fmla="*/ 2860921 w 4196446"/>
              <a:gd name="connsiteY206" fmla="*/ 4075703 h 8346397"/>
              <a:gd name="connsiteX207" fmla="*/ 2946646 w 4196446"/>
              <a:gd name="connsiteY207" fmla="*/ 4130472 h 8346397"/>
              <a:gd name="connsiteX208" fmla="*/ 2999033 w 4196446"/>
              <a:gd name="connsiteY208" fmla="*/ 4163809 h 8346397"/>
              <a:gd name="connsiteX209" fmla="*/ 2870446 w 4196446"/>
              <a:gd name="connsiteY209" fmla="*/ 4256678 h 8346397"/>
              <a:gd name="connsiteX210" fmla="*/ 2868064 w 4196446"/>
              <a:gd name="connsiteY210" fmla="*/ 4311446 h 8346397"/>
              <a:gd name="connsiteX211" fmla="*/ 2970458 w 4196446"/>
              <a:gd name="connsiteY211" fmla="*/ 4428128 h 8346397"/>
              <a:gd name="connsiteX212" fmla="*/ 3065708 w 4196446"/>
              <a:gd name="connsiteY212" fmla="*/ 4490040 h 8346397"/>
              <a:gd name="connsiteX213" fmla="*/ 3096665 w 4196446"/>
              <a:gd name="connsiteY213" fmla="*/ 4528140 h 8346397"/>
              <a:gd name="connsiteX214" fmla="*/ 3082377 w 4196446"/>
              <a:gd name="connsiteY214" fmla="*/ 4609103 h 8346397"/>
              <a:gd name="connsiteX215" fmla="*/ 3077615 w 4196446"/>
              <a:gd name="connsiteY215" fmla="*/ 4692447 h 8346397"/>
              <a:gd name="connsiteX216" fmla="*/ 3034752 w 4196446"/>
              <a:gd name="connsiteY216" fmla="*/ 4701972 h 8346397"/>
              <a:gd name="connsiteX217" fmla="*/ 3008558 w 4196446"/>
              <a:gd name="connsiteY217" fmla="*/ 4718640 h 8346397"/>
              <a:gd name="connsiteX218" fmla="*/ 3053802 w 4196446"/>
              <a:gd name="connsiteY218" fmla="*/ 4795632 h 8346397"/>
              <a:gd name="connsiteX219" fmla="*/ 3037133 w 4196446"/>
              <a:gd name="connsiteY219" fmla="*/ 4868659 h 8346397"/>
              <a:gd name="connsiteX220" fmla="*/ 3020465 w 4196446"/>
              <a:gd name="connsiteY220" fmla="*/ 5004390 h 8346397"/>
              <a:gd name="connsiteX221" fmla="*/ 2982365 w 4196446"/>
              <a:gd name="connsiteY221" fmla="*/ 5044872 h 8346397"/>
              <a:gd name="connsiteX222" fmla="*/ 2965696 w 4196446"/>
              <a:gd name="connsiteY222" fmla="*/ 5166315 h 8346397"/>
              <a:gd name="connsiteX223" fmla="*/ 2937121 w 4196446"/>
              <a:gd name="connsiteY223" fmla="*/ 5285378 h 8346397"/>
              <a:gd name="connsiteX224" fmla="*/ 2989508 w 4196446"/>
              <a:gd name="connsiteY224" fmla="*/ 5302047 h 8346397"/>
              <a:gd name="connsiteX225" fmla="*/ 2987127 w 4196446"/>
              <a:gd name="connsiteY225" fmla="*/ 5347290 h 8346397"/>
              <a:gd name="connsiteX226" fmla="*/ 2984746 w 4196446"/>
              <a:gd name="connsiteY226" fmla="*/ 5402059 h 8346397"/>
              <a:gd name="connsiteX227" fmla="*/ 3041896 w 4196446"/>
              <a:gd name="connsiteY227" fmla="*/ 5471115 h 8346397"/>
              <a:gd name="connsiteX228" fmla="*/ 3089521 w 4196446"/>
              <a:gd name="connsiteY228" fmla="*/ 5597322 h 8346397"/>
              <a:gd name="connsiteX229" fmla="*/ 2996652 w 4196446"/>
              <a:gd name="connsiteY229" fmla="*/ 5887834 h 8346397"/>
              <a:gd name="connsiteX230" fmla="*/ 3018083 w 4196446"/>
              <a:gd name="connsiteY230" fmla="*/ 5942603 h 8346397"/>
              <a:gd name="connsiteX231" fmla="*/ 3044277 w 4196446"/>
              <a:gd name="connsiteY231" fmla="*/ 5994990 h 8346397"/>
              <a:gd name="connsiteX232" fmla="*/ 3049040 w 4196446"/>
              <a:gd name="connsiteY232" fmla="*/ 6099765 h 8346397"/>
              <a:gd name="connsiteX233" fmla="*/ 3028402 w 4196446"/>
              <a:gd name="connsiteY233" fmla="*/ 6195807 h 8346397"/>
              <a:gd name="connsiteX234" fmla="*/ 2956170 w 4196446"/>
              <a:gd name="connsiteY234" fmla="*/ 6259310 h 8346397"/>
              <a:gd name="connsiteX235" fmla="*/ 2920452 w 4196446"/>
              <a:gd name="connsiteY235" fmla="*/ 6240259 h 8346397"/>
              <a:gd name="connsiteX236" fmla="*/ 2849015 w 4196446"/>
              <a:gd name="connsiteY236" fmla="*/ 6252165 h 8346397"/>
              <a:gd name="connsiteX237" fmla="*/ 2713283 w 4196446"/>
              <a:gd name="connsiteY237" fmla="*/ 6364084 h 8346397"/>
              <a:gd name="connsiteX238" fmla="*/ 2606127 w 4196446"/>
              <a:gd name="connsiteY238" fmla="*/ 6349797 h 8346397"/>
              <a:gd name="connsiteX239" fmla="*/ 2575171 w 4196446"/>
              <a:gd name="connsiteY239" fmla="*/ 6378372 h 8346397"/>
              <a:gd name="connsiteX240" fmla="*/ 2508495 w 4196446"/>
              <a:gd name="connsiteY240" fmla="*/ 6423614 h 8346397"/>
              <a:gd name="connsiteX241" fmla="*/ 2391815 w 4196446"/>
              <a:gd name="connsiteY241" fmla="*/ 6411709 h 8346397"/>
              <a:gd name="connsiteX242" fmla="*/ 2368002 w 4196446"/>
              <a:gd name="connsiteY242" fmla="*/ 6528390 h 8346397"/>
              <a:gd name="connsiteX243" fmla="*/ 2363240 w 4196446"/>
              <a:gd name="connsiteY243" fmla="*/ 6564109 h 8346397"/>
              <a:gd name="connsiteX244" fmla="*/ 2339428 w 4196446"/>
              <a:gd name="connsiteY244" fmla="*/ 6583159 h 8346397"/>
              <a:gd name="connsiteX245" fmla="*/ 2141783 w 4196446"/>
              <a:gd name="connsiteY245" fmla="*/ 6535534 h 8346397"/>
              <a:gd name="connsiteX246" fmla="*/ 2103683 w 4196446"/>
              <a:gd name="connsiteY246" fmla="*/ 6587922 h 8346397"/>
              <a:gd name="connsiteX247" fmla="*/ 2072727 w 4196446"/>
              <a:gd name="connsiteY247" fmla="*/ 6683172 h 8346397"/>
              <a:gd name="connsiteX248" fmla="*/ 2039389 w 4196446"/>
              <a:gd name="connsiteY248" fmla="*/ 6747465 h 8346397"/>
              <a:gd name="connsiteX249" fmla="*/ 2051296 w 4196446"/>
              <a:gd name="connsiteY249" fmla="*/ 6809378 h 8346397"/>
              <a:gd name="connsiteX250" fmla="*/ 2184646 w 4196446"/>
              <a:gd name="connsiteY250" fmla="*/ 6921297 h 8346397"/>
              <a:gd name="connsiteX251" fmla="*/ 2253702 w 4196446"/>
              <a:gd name="connsiteY251" fmla="*/ 6954634 h 8346397"/>
              <a:gd name="connsiteX252" fmla="*/ 2237033 w 4196446"/>
              <a:gd name="connsiteY252" fmla="*/ 6978447 h 8346397"/>
              <a:gd name="connsiteX253" fmla="*/ 2201315 w 4196446"/>
              <a:gd name="connsiteY253" fmla="*/ 6997497 h 8346397"/>
              <a:gd name="connsiteX254" fmla="*/ 2234652 w 4196446"/>
              <a:gd name="connsiteY254" fmla="*/ 7073697 h 8346397"/>
              <a:gd name="connsiteX255" fmla="*/ 2203696 w 4196446"/>
              <a:gd name="connsiteY255" fmla="*/ 7095128 h 8346397"/>
              <a:gd name="connsiteX256" fmla="*/ 2098921 w 4196446"/>
              <a:gd name="connsiteY256" fmla="*/ 7033215 h 8346397"/>
              <a:gd name="connsiteX257" fmla="*/ 2056058 w 4196446"/>
              <a:gd name="connsiteY257" fmla="*/ 7059409 h 8346397"/>
              <a:gd name="connsiteX258" fmla="*/ 1996527 w 4196446"/>
              <a:gd name="connsiteY258" fmla="*/ 6957015 h 8346397"/>
              <a:gd name="connsiteX259" fmla="*/ 1879846 w 4196446"/>
              <a:gd name="connsiteY259" fmla="*/ 6983209 h 8346397"/>
              <a:gd name="connsiteX260" fmla="*/ 1815552 w 4196446"/>
              <a:gd name="connsiteY260" fmla="*/ 6987972 h 8346397"/>
              <a:gd name="connsiteX261" fmla="*/ 1765546 w 4196446"/>
              <a:gd name="connsiteY261" fmla="*/ 6983210 h 8346397"/>
              <a:gd name="connsiteX262" fmla="*/ 1708396 w 4196446"/>
              <a:gd name="connsiteY262" fmla="*/ 7028453 h 8346397"/>
              <a:gd name="connsiteX263" fmla="*/ 1529802 w 4196446"/>
              <a:gd name="connsiteY263" fmla="*/ 6987972 h 8346397"/>
              <a:gd name="connsiteX264" fmla="*/ 1553614 w 4196446"/>
              <a:gd name="connsiteY264" fmla="*/ 7114178 h 8346397"/>
              <a:gd name="connsiteX265" fmla="*/ 1477415 w 4196446"/>
              <a:gd name="connsiteY265" fmla="*/ 7159422 h 8346397"/>
              <a:gd name="connsiteX266" fmla="*/ 1415502 w 4196446"/>
              <a:gd name="connsiteY266" fmla="*/ 7226096 h 8346397"/>
              <a:gd name="connsiteX267" fmla="*/ 1265483 w 4196446"/>
              <a:gd name="connsiteY267" fmla="*/ 7218953 h 8346397"/>
              <a:gd name="connsiteX268" fmla="*/ 1213096 w 4196446"/>
              <a:gd name="connsiteY26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11066 w 4196446"/>
              <a:gd name="connsiteY4" fmla="*/ 667364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27735 w 4196446"/>
              <a:gd name="connsiteY4" fmla="*/ 665459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27735 w 4196446"/>
              <a:gd name="connsiteY4" fmla="*/ 665459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4027735 w 4196446"/>
              <a:gd name="connsiteY4" fmla="*/ 665459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32484 w 4196446"/>
              <a:gd name="connsiteY4" fmla="*/ 6616495 h 8346397"/>
              <a:gd name="connsiteX5" fmla="*/ 4027735 w 4196446"/>
              <a:gd name="connsiteY5" fmla="*/ 6654595 h 8346397"/>
              <a:gd name="connsiteX6" fmla="*/ 4056309 w 4196446"/>
              <a:gd name="connsiteY6" fmla="*/ 6516482 h 8346397"/>
              <a:gd name="connsiteX7" fmla="*/ 3996778 w 4196446"/>
              <a:gd name="connsiteY7" fmla="*/ 6478382 h 8346397"/>
              <a:gd name="connsiteX8" fmla="*/ 4034878 w 4196446"/>
              <a:gd name="connsiteY8" fmla="*/ 6437901 h 8346397"/>
              <a:gd name="connsiteX9" fmla="*/ 4061072 w 4196446"/>
              <a:gd name="connsiteY9" fmla="*/ 6473620 h 8346397"/>
              <a:gd name="connsiteX10" fmla="*/ 4082503 w 4196446"/>
              <a:gd name="connsiteY10" fmla="*/ 6478382 h 8346397"/>
              <a:gd name="connsiteX11" fmla="*/ 4089647 w 4196446"/>
              <a:gd name="connsiteY11" fmla="*/ 6421232 h 8346397"/>
              <a:gd name="connsiteX12" fmla="*/ 4046784 w 4196446"/>
              <a:gd name="connsiteY12" fmla="*/ 6318838 h 8346397"/>
              <a:gd name="connsiteX13" fmla="*/ 4130128 w 4196446"/>
              <a:gd name="connsiteY13" fmla="*/ 6299788 h 8346397"/>
              <a:gd name="connsiteX14" fmla="*/ 4046784 w 4196446"/>
              <a:gd name="connsiteY14" fmla="*/ 6275976 h 8346397"/>
              <a:gd name="connsiteX15" fmla="*/ 4053928 w 4196446"/>
              <a:gd name="connsiteY15" fmla="*/ 6211682 h 8346397"/>
              <a:gd name="connsiteX16" fmla="*/ 4039640 w 4196446"/>
              <a:gd name="connsiteY16" fmla="*/ 6149770 h 8346397"/>
              <a:gd name="connsiteX17" fmla="*/ 4106315 w 4196446"/>
              <a:gd name="connsiteY17" fmla="*/ 6211682 h 8346397"/>
              <a:gd name="connsiteX18" fmla="*/ 4063453 w 4196446"/>
              <a:gd name="connsiteY18" fmla="*/ 6090238 h 8346397"/>
              <a:gd name="connsiteX19" fmla="*/ 4070597 w 4196446"/>
              <a:gd name="connsiteY19" fmla="*/ 6018801 h 8346397"/>
              <a:gd name="connsiteX20" fmla="*/ 4132509 w 4196446"/>
              <a:gd name="connsiteY20" fmla="*/ 5975938 h 8346397"/>
              <a:gd name="connsiteX21" fmla="*/ 4094409 w 4196446"/>
              <a:gd name="connsiteY21" fmla="*/ 6075951 h 8346397"/>
              <a:gd name="connsiteX22" fmla="*/ 4139653 w 4196446"/>
              <a:gd name="connsiteY22" fmla="*/ 6102145 h 8346397"/>
              <a:gd name="connsiteX23" fmla="*/ 4192041 w 4196446"/>
              <a:gd name="connsiteY23" fmla="*/ 6080713 h 8346397"/>
              <a:gd name="connsiteX24" fmla="*/ 4149178 w 4196446"/>
              <a:gd name="connsiteY24" fmla="*/ 5947363 h 8346397"/>
              <a:gd name="connsiteX25" fmla="*/ 4194421 w 4196446"/>
              <a:gd name="connsiteY25" fmla="*/ 5909263 h 8346397"/>
              <a:gd name="connsiteX26" fmla="*/ 4113459 w 4196446"/>
              <a:gd name="connsiteY26" fmla="*/ 5783057 h 8346397"/>
              <a:gd name="connsiteX27" fmla="*/ 4108696 w 4196446"/>
              <a:gd name="connsiteY27" fmla="*/ 5678282 h 8346397"/>
              <a:gd name="connsiteX28" fmla="*/ 4070597 w 4196446"/>
              <a:gd name="connsiteY28" fmla="*/ 5587795 h 8346397"/>
              <a:gd name="connsiteX29" fmla="*/ 4111077 w 4196446"/>
              <a:gd name="connsiteY29" fmla="*/ 5583032 h 8346397"/>
              <a:gd name="connsiteX30" fmla="*/ 4061071 w 4196446"/>
              <a:gd name="connsiteY30" fmla="*/ 5478257 h 8346397"/>
              <a:gd name="connsiteX31" fmla="*/ 4061071 w 4196446"/>
              <a:gd name="connsiteY31" fmla="*/ 5383007 h 8346397"/>
              <a:gd name="connsiteX32" fmla="*/ 4103934 w 4196446"/>
              <a:gd name="connsiteY32" fmla="*/ 5387770 h 8346397"/>
              <a:gd name="connsiteX33" fmla="*/ 4106315 w 4196446"/>
              <a:gd name="connsiteY33" fmla="*/ 5347288 h 8346397"/>
              <a:gd name="connsiteX34" fmla="*/ 4065833 w 4196446"/>
              <a:gd name="connsiteY34" fmla="*/ 5292520 h 8346397"/>
              <a:gd name="connsiteX35" fmla="*/ 4058690 w 4196446"/>
              <a:gd name="connsiteY35" fmla="*/ 5173457 h 8346397"/>
              <a:gd name="connsiteX36" fmla="*/ 3990428 w 4196446"/>
              <a:gd name="connsiteY36" fmla="*/ 5034550 h 8346397"/>
              <a:gd name="connsiteX37" fmla="*/ 3922959 w 4196446"/>
              <a:gd name="connsiteY37" fmla="*/ 4816270 h 8346397"/>
              <a:gd name="connsiteX38" fmla="*/ 3887241 w 4196446"/>
              <a:gd name="connsiteY38" fmla="*/ 4682920 h 8346397"/>
              <a:gd name="connsiteX39" fmla="*/ 3851522 w 4196446"/>
              <a:gd name="connsiteY39" fmla="*/ 4642438 h 8346397"/>
              <a:gd name="connsiteX40" fmla="*/ 3887241 w 4196446"/>
              <a:gd name="connsiteY40" fmla="*/ 4578145 h 8346397"/>
              <a:gd name="connsiteX41" fmla="*/ 3839615 w 4196446"/>
              <a:gd name="connsiteY41" fmla="*/ 4499563 h 8346397"/>
              <a:gd name="connsiteX42" fmla="*/ 3780084 w 4196446"/>
              <a:gd name="connsiteY42" fmla="*/ 4492420 h 8346397"/>
              <a:gd name="connsiteX43" fmla="*/ 3732459 w 4196446"/>
              <a:gd name="connsiteY43" fmla="*/ 4449557 h 8346397"/>
              <a:gd name="connsiteX44" fmla="*/ 3687216 w 4196446"/>
              <a:gd name="connsiteY44" fmla="*/ 4466226 h 8346397"/>
              <a:gd name="connsiteX45" fmla="*/ 3668166 w 4196446"/>
              <a:gd name="connsiteY45" fmla="*/ 4368595 h 8346397"/>
              <a:gd name="connsiteX46" fmla="*/ 3501478 w 4196446"/>
              <a:gd name="connsiteY46" fmla="*/ 4166188 h 8346397"/>
              <a:gd name="connsiteX47" fmla="*/ 3496716 w 4196446"/>
              <a:gd name="connsiteY47" fmla="*/ 4139995 h 8346397"/>
              <a:gd name="connsiteX48" fmla="*/ 3494334 w 4196446"/>
              <a:gd name="connsiteY48" fmla="*/ 4113801 h 8346397"/>
              <a:gd name="connsiteX49" fmla="*/ 3544341 w 4196446"/>
              <a:gd name="connsiteY49" fmla="*/ 4101895 h 8346397"/>
              <a:gd name="connsiteX50" fmla="*/ 3553866 w 4196446"/>
              <a:gd name="connsiteY50" fmla="*/ 4075701 h 8346397"/>
              <a:gd name="connsiteX51" fmla="*/ 3515766 w 4196446"/>
              <a:gd name="connsiteY51" fmla="*/ 4056651 h 8346397"/>
              <a:gd name="connsiteX52" fmla="*/ 3465759 w 4196446"/>
              <a:gd name="connsiteY52" fmla="*/ 4049507 h 8346397"/>
              <a:gd name="connsiteX53" fmla="*/ 3432422 w 4196446"/>
              <a:gd name="connsiteY53" fmla="*/ 4109038 h 8346397"/>
              <a:gd name="connsiteX54" fmla="*/ 3413372 w 4196446"/>
              <a:gd name="connsiteY54" fmla="*/ 4082845 h 8346397"/>
              <a:gd name="connsiteX55" fmla="*/ 3415752 w 4196446"/>
              <a:gd name="connsiteY55" fmla="*/ 4042363 h 8346397"/>
              <a:gd name="connsiteX56" fmla="*/ 3349078 w 4196446"/>
              <a:gd name="connsiteY56" fmla="*/ 4018551 h 8346397"/>
              <a:gd name="connsiteX57" fmla="*/ 3382416 w 4196446"/>
              <a:gd name="connsiteY57" fmla="*/ 3985213 h 8346397"/>
              <a:gd name="connsiteX58" fmla="*/ 3346697 w 4196446"/>
              <a:gd name="connsiteY58" fmla="*/ 3961401 h 8346397"/>
              <a:gd name="connsiteX59" fmla="*/ 3291928 w 4196446"/>
              <a:gd name="connsiteY59" fmla="*/ 3959020 h 8346397"/>
              <a:gd name="connsiteX60" fmla="*/ 3263352 w 4196446"/>
              <a:gd name="connsiteY60" fmla="*/ 3978070 h 8346397"/>
              <a:gd name="connsiteX61" fmla="*/ 3215727 w 4196446"/>
              <a:gd name="connsiteY61" fmla="*/ 3963782 h 8346397"/>
              <a:gd name="connsiteX62" fmla="*/ 3227633 w 4196446"/>
              <a:gd name="connsiteY62" fmla="*/ 3937588 h 8346397"/>
              <a:gd name="connsiteX63" fmla="*/ 3275259 w 4196446"/>
              <a:gd name="connsiteY63" fmla="*/ 3913776 h 8346397"/>
              <a:gd name="connsiteX64" fmla="*/ 3127621 w 4196446"/>
              <a:gd name="connsiteY64" fmla="*/ 3851863 h 8346397"/>
              <a:gd name="connsiteX65" fmla="*/ 2996652 w 4196446"/>
              <a:gd name="connsiteY65" fmla="*/ 3739945 h 8346397"/>
              <a:gd name="connsiteX66" fmla="*/ 2591839 w 4196446"/>
              <a:gd name="connsiteY66" fmla="*/ 3354183 h 8346397"/>
              <a:gd name="connsiteX67" fmla="*/ 2468015 w 4196446"/>
              <a:gd name="connsiteY67" fmla="*/ 3049382 h 8346397"/>
              <a:gd name="connsiteX68" fmla="*/ 2432296 w 4196446"/>
              <a:gd name="connsiteY68" fmla="*/ 2961276 h 8346397"/>
              <a:gd name="connsiteX69" fmla="*/ 2387052 w 4196446"/>
              <a:gd name="connsiteY69" fmla="*/ 2954132 h 8346397"/>
              <a:gd name="connsiteX70" fmla="*/ 2365621 w 4196446"/>
              <a:gd name="connsiteY70" fmla="*/ 2958895 h 8346397"/>
              <a:gd name="connsiteX71" fmla="*/ 2315615 w 4196446"/>
              <a:gd name="connsiteY71" fmla="*/ 2896982 h 8346397"/>
              <a:gd name="connsiteX72" fmla="*/ 2234652 w 4196446"/>
              <a:gd name="connsiteY72" fmla="*/ 2880313 h 8346397"/>
              <a:gd name="connsiteX73" fmla="*/ 2182265 w 4196446"/>
              <a:gd name="connsiteY73" fmla="*/ 2811257 h 8346397"/>
              <a:gd name="connsiteX74" fmla="*/ 2115590 w 4196446"/>
              <a:gd name="connsiteY74" fmla="*/ 2727913 h 8346397"/>
              <a:gd name="connsiteX75" fmla="*/ 2091777 w 4196446"/>
              <a:gd name="connsiteY75" fmla="*/ 2670763 h 8346397"/>
              <a:gd name="connsiteX76" fmla="*/ 2006845 w 4196446"/>
              <a:gd name="connsiteY76" fmla="*/ 2527095 h 8346397"/>
              <a:gd name="connsiteX77" fmla="*/ 1953665 w 4196446"/>
              <a:gd name="connsiteY77" fmla="*/ 2451688 h 8346397"/>
              <a:gd name="connsiteX78" fmla="*/ 2006052 w 4196446"/>
              <a:gd name="connsiteY78" fmla="*/ 2337388 h 8346397"/>
              <a:gd name="connsiteX79" fmla="*/ 2072727 w 4196446"/>
              <a:gd name="connsiteY79" fmla="*/ 2256426 h 8346397"/>
              <a:gd name="connsiteX80" fmla="*/ 2056058 w 4196446"/>
              <a:gd name="connsiteY80" fmla="*/ 2223088 h 8346397"/>
              <a:gd name="connsiteX81" fmla="*/ 2067965 w 4196446"/>
              <a:gd name="connsiteY81" fmla="*/ 2130220 h 8346397"/>
              <a:gd name="connsiteX82" fmla="*/ 2137021 w 4196446"/>
              <a:gd name="connsiteY82" fmla="*/ 1992107 h 8346397"/>
              <a:gd name="connsiteX83" fmla="*/ 2165596 w 4196446"/>
              <a:gd name="connsiteY83" fmla="*/ 1944482 h 8346397"/>
              <a:gd name="connsiteX84" fmla="*/ 2203696 w 4196446"/>
              <a:gd name="connsiteY84" fmla="*/ 1937338 h 8346397"/>
              <a:gd name="connsiteX85" fmla="*/ 2198933 w 4196446"/>
              <a:gd name="connsiteY85" fmla="*/ 1906382 h 8346397"/>
              <a:gd name="connsiteX86" fmla="*/ 2406102 w 4196446"/>
              <a:gd name="connsiteY86" fmla="*/ 1782557 h 8346397"/>
              <a:gd name="connsiteX87" fmla="*/ 2494208 w 4196446"/>
              <a:gd name="connsiteY87" fmla="*/ 1715882 h 8346397"/>
              <a:gd name="connsiteX88" fmla="*/ 2513258 w 4196446"/>
              <a:gd name="connsiteY88" fmla="*/ 1630157 h 8346397"/>
              <a:gd name="connsiteX89" fmla="*/ 2522784 w 4196446"/>
              <a:gd name="connsiteY89" fmla="*/ 1584913 h 8346397"/>
              <a:gd name="connsiteX90" fmla="*/ 2577552 w 4196446"/>
              <a:gd name="connsiteY90" fmla="*/ 1527763 h 8346397"/>
              <a:gd name="connsiteX91" fmla="*/ 2606127 w 4196446"/>
              <a:gd name="connsiteY91" fmla="*/ 1499188 h 8346397"/>
              <a:gd name="connsiteX92" fmla="*/ 2634702 w 4196446"/>
              <a:gd name="connsiteY92" fmla="*/ 1492045 h 8346397"/>
              <a:gd name="connsiteX93" fmla="*/ 2672802 w 4196446"/>
              <a:gd name="connsiteY93" fmla="*/ 1368220 h 8346397"/>
              <a:gd name="connsiteX94" fmla="*/ 2806153 w 4196446"/>
              <a:gd name="connsiteY94" fmla="*/ 1334883 h 8346397"/>
              <a:gd name="connsiteX95" fmla="*/ 2944265 w 4196446"/>
              <a:gd name="connsiteY95" fmla="*/ 1325357 h 8346397"/>
              <a:gd name="connsiteX96" fmla="*/ 2968077 w 4196446"/>
              <a:gd name="connsiteY96" fmla="*/ 1206295 h 8346397"/>
              <a:gd name="connsiteX97" fmla="*/ 3049040 w 4196446"/>
              <a:gd name="connsiteY97" fmla="*/ 1169783 h 8346397"/>
              <a:gd name="connsiteX98" fmla="*/ 3153814 w 4196446"/>
              <a:gd name="connsiteY98" fmla="*/ 1125332 h 8346397"/>
              <a:gd name="connsiteX99" fmla="*/ 3225252 w 4196446"/>
              <a:gd name="connsiteY99" fmla="*/ 1049132 h 8346397"/>
              <a:gd name="connsiteX100" fmla="*/ 3310977 w 4196446"/>
              <a:gd name="connsiteY100" fmla="*/ 996745 h 8346397"/>
              <a:gd name="connsiteX101" fmla="*/ 3056977 w 4196446"/>
              <a:gd name="connsiteY101" fmla="*/ 982457 h 8346397"/>
              <a:gd name="connsiteX102" fmla="*/ 2958552 w 4196446"/>
              <a:gd name="connsiteY102" fmla="*/ 976107 h 8346397"/>
              <a:gd name="connsiteX103" fmla="*/ 2926802 w 4196446"/>
              <a:gd name="connsiteY103" fmla="*/ 906257 h 8346397"/>
              <a:gd name="connsiteX104" fmla="*/ 2866477 w 4196446"/>
              <a:gd name="connsiteY104" fmla="*/ 893559 h 8346397"/>
              <a:gd name="connsiteX105" fmla="*/ 2799802 w 4196446"/>
              <a:gd name="connsiteY105" fmla="*/ 874507 h 8346397"/>
              <a:gd name="connsiteX106" fmla="*/ 2761702 w 4196446"/>
              <a:gd name="connsiteY106" fmla="*/ 807832 h 8346397"/>
              <a:gd name="connsiteX107" fmla="*/ 2609302 w 4196446"/>
              <a:gd name="connsiteY107" fmla="*/ 760207 h 8346397"/>
              <a:gd name="connsiteX108" fmla="*/ 2580727 w 4196446"/>
              <a:gd name="connsiteY108" fmla="*/ 604632 h 8346397"/>
              <a:gd name="connsiteX109" fmla="*/ 2526752 w 4196446"/>
              <a:gd name="connsiteY109" fmla="*/ 531609 h 8346397"/>
              <a:gd name="connsiteX110" fmla="*/ 2596602 w 4196446"/>
              <a:gd name="connsiteY110" fmla="*/ 407782 h 8346397"/>
              <a:gd name="connsiteX111" fmla="*/ 2629939 w 4196446"/>
              <a:gd name="connsiteY111" fmla="*/ 310947 h 8346397"/>
              <a:gd name="connsiteX112" fmla="*/ 2517227 w 4196446"/>
              <a:gd name="connsiteY112" fmla="*/ 239507 h 8346397"/>
              <a:gd name="connsiteX113" fmla="*/ 2402927 w 4196446"/>
              <a:gd name="connsiteY113" fmla="*/ 271257 h 8346397"/>
              <a:gd name="connsiteX114" fmla="*/ 2275927 w 4196446"/>
              <a:gd name="connsiteY114" fmla="*/ 198232 h 8346397"/>
              <a:gd name="connsiteX115" fmla="*/ 2133052 w 4196446"/>
              <a:gd name="connsiteY115" fmla="*/ 233157 h 8346397"/>
              <a:gd name="connsiteX116" fmla="*/ 1913977 w 4196446"/>
              <a:gd name="connsiteY116" fmla="*/ 36309 h 8346397"/>
              <a:gd name="connsiteX117" fmla="*/ 1777452 w 4196446"/>
              <a:gd name="connsiteY117" fmla="*/ 13289 h 8346397"/>
              <a:gd name="connsiteX118" fmla="*/ 1703633 w 4196446"/>
              <a:gd name="connsiteY118" fmla="*/ 41864 h 8346397"/>
              <a:gd name="connsiteX119" fmla="*/ 1615527 w 4196446"/>
              <a:gd name="connsiteY119" fmla="*/ 75203 h 8346397"/>
              <a:gd name="connsiteX120" fmla="*/ 1515515 w 4196446"/>
              <a:gd name="connsiteY120" fmla="*/ 129971 h 8346397"/>
              <a:gd name="connsiteX121" fmla="*/ 1525040 w 4196446"/>
              <a:gd name="connsiteY121" fmla="*/ 194264 h 8346397"/>
              <a:gd name="connsiteX122" fmla="*/ 1505990 w 4196446"/>
              <a:gd name="connsiteY122" fmla="*/ 251415 h 8346397"/>
              <a:gd name="connsiteX123" fmla="*/ 1413121 w 4196446"/>
              <a:gd name="connsiteY123" fmla="*/ 270464 h 8346397"/>
              <a:gd name="connsiteX124" fmla="*/ 1339302 w 4196446"/>
              <a:gd name="connsiteY124" fmla="*/ 306184 h 8346397"/>
              <a:gd name="connsiteX125" fmla="*/ 1260721 w 4196446"/>
              <a:gd name="connsiteY125" fmla="*/ 346665 h 8346397"/>
              <a:gd name="connsiteX126" fmla="*/ 1191665 w 4196446"/>
              <a:gd name="connsiteY126" fmla="*/ 272847 h 8346397"/>
              <a:gd name="connsiteX127" fmla="*/ 1082127 w 4196446"/>
              <a:gd name="connsiteY127" fmla="*/ 353809 h 8346397"/>
              <a:gd name="connsiteX128" fmla="*/ 1020215 w 4196446"/>
              <a:gd name="connsiteY128" fmla="*/ 420484 h 8346397"/>
              <a:gd name="connsiteX129" fmla="*/ 858290 w 4196446"/>
              <a:gd name="connsiteY129" fmla="*/ 301422 h 8346397"/>
              <a:gd name="connsiteX130" fmla="*/ 796377 w 4196446"/>
              <a:gd name="connsiteY130" fmla="*/ 406196 h 8346397"/>
              <a:gd name="connsiteX131" fmla="*/ 755896 w 4196446"/>
              <a:gd name="connsiteY131" fmla="*/ 341903 h 8346397"/>
              <a:gd name="connsiteX132" fmla="*/ 689221 w 4196446"/>
              <a:gd name="connsiteY132" fmla="*/ 270465 h 8346397"/>
              <a:gd name="connsiteX133" fmla="*/ 667790 w 4196446"/>
              <a:gd name="connsiteY133" fmla="*/ 313328 h 8346397"/>
              <a:gd name="connsiteX134" fmla="*/ 620165 w 4196446"/>
              <a:gd name="connsiteY134" fmla="*/ 382384 h 8346397"/>
              <a:gd name="connsiteX135" fmla="*/ 589208 w 4196446"/>
              <a:gd name="connsiteY135" fmla="*/ 396672 h 8346397"/>
              <a:gd name="connsiteX136" fmla="*/ 498721 w 4196446"/>
              <a:gd name="connsiteY136" fmla="*/ 482397 h 8346397"/>
              <a:gd name="connsiteX137" fmla="*/ 396327 w 4196446"/>
              <a:gd name="connsiteY137" fmla="*/ 380003 h 8346397"/>
              <a:gd name="connsiteX138" fmla="*/ 243927 w 4196446"/>
              <a:gd name="connsiteY138" fmla="*/ 294278 h 8346397"/>
              <a:gd name="connsiteX139" fmla="*/ 174871 w 4196446"/>
              <a:gd name="connsiteY139" fmla="*/ 327615 h 8346397"/>
              <a:gd name="connsiteX140" fmla="*/ 127246 w 4196446"/>
              <a:gd name="connsiteY140" fmla="*/ 410959 h 8346397"/>
              <a:gd name="connsiteX141" fmla="*/ 43902 w 4196446"/>
              <a:gd name="connsiteY141" fmla="*/ 472872 h 8346397"/>
              <a:gd name="connsiteX142" fmla="*/ 8183 w 4196446"/>
              <a:gd name="connsiteY142" fmla="*/ 484778 h 8346397"/>
              <a:gd name="connsiteX143" fmla="*/ 198683 w 4196446"/>
              <a:gd name="connsiteY143" fmla="*/ 689565 h 8346397"/>
              <a:gd name="connsiteX144" fmla="*/ 265359 w 4196446"/>
              <a:gd name="connsiteY144" fmla="*/ 706234 h 8346397"/>
              <a:gd name="connsiteX145" fmla="*/ 298697 w 4196446"/>
              <a:gd name="connsiteY145" fmla="*/ 730047 h 8346397"/>
              <a:gd name="connsiteX146" fmla="*/ 296315 w 4196446"/>
              <a:gd name="connsiteY146" fmla="*/ 901496 h 8346397"/>
              <a:gd name="connsiteX147" fmla="*/ 362990 w 4196446"/>
              <a:gd name="connsiteY147" fmla="*/ 906259 h 8346397"/>
              <a:gd name="connsiteX148" fmla="*/ 401090 w 4196446"/>
              <a:gd name="connsiteY148" fmla="*/ 856253 h 8346397"/>
              <a:gd name="connsiteX149" fmla="*/ 482052 w 4196446"/>
              <a:gd name="connsiteY149" fmla="*/ 894353 h 8346397"/>
              <a:gd name="connsiteX150" fmla="*/ 420140 w 4196446"/>
              <a:gd name="connsiteY150" fmla="*/ 1039609 h 8346397"/>
              <a:gd name="connsiteX151" fmla="*/ 434427 w 4196446"/>
              <a:gd name="connsiteY151" fmla="*/ 1087234 h 8346397"/>
              <a:gd name="connsiteX152" fmla="*/ 379658 w 4196446"/>
              <a:gd name="connsiteY152" fmla="*/ 1139622 h 8346397"/>
              <a:gd name="connsiteX153" fmla="*/ 415377 w 4196446"/>
              <a:gd name="connsiteY153" fmla="*/ 1168196 h 8346397"/>
              <a:gd name="connsiteX154" fmla="*/ 486815 w 4196446"/>
              <a:gd name="connsiteY154" fmla="*/ 1256303 h 8346397"/>
              <a:gd name="connsiteX155" fmla="*/ 527296 w 4196446"/>
              <a:gd name="connsiteY155" fmla="*/ 1344409 h 8346397"/>
              <a:gd name="connsiteX156" fmla="*/ 636833 w 4196446"/>
              <a:gd name="connsiteY156" fmla="*/ 1396797 h 8346397"/>
              <a:gd name="connsiteX157" fmla="*/ 746371 w 4196446"/>
              <a:gd name="connsiteY157" fmla="*/ 1420609 h 8346397"/>
              <a:gd name="connsiteX158" fmla="*/ 829715 w 4196446"/>
              <a:gd name="connsiteY158" fmla="*/ 1468234 h 8346397"/>
              <a:gd name="connsiteX159" fmla="*/ 913058 w 4196446"/>
              <a:gd name="connsiteY159" fmla="*/ 1442040 h 8346397"/>
              <a:gd name="connsiteX160" fmla="*/ 994021 w 4196446"/>
              <a:gd name="connsiteY160" fmla="*/ 1368222 h 8346397"/>
              <a:gd name="connsiteX161" fmla="*/ 1103558 w 4196446"/>
              <a:gd name="connsiteY161" fmla="*/ 1351553 h 8346397"/>
              <a:gd name="connsiteX162" fmla="*/ 1170233 w 4196446"/>
              <a:gd name="connsiteY162" fmla="*/ 1356315 h 8346397"/>
              <a:gd name="connsiteX163" fmla="*/ 1329777 w 4196446"/>
              <a:gd name="connsiteY163" fmla="*/ 1465853 h 8346397"/>
              <a:gd name="connsiteX164" fmla="*/ 1389308 w 4196446"/>
              <a:gd name="connsiteY164" fmla="*/ 1494428 h 8346397"/>
              <a:gd name="connsiteX165" fmla="*/ 1260721 w 4196446"/>
              <a:gd name="connsiteY165" fmla="*/ 1596822 h 8346397"/>
              <a:gd name="connsiteX166" fmla="*/ 1263102 w 4196446"/>
              <a:gd name="connsiteY166" fmla="*/ 1661115 h 8346397"/>
              <a:gd name="connsiteX167" fmla="*/ 1425027 w 4196446"/>
              <a:gd name="connsiteY167" fmla="*/ 1613490 h 8346397"/>
              <a:gd name="connsiteX168" fmla="*/ 1386927 w 4196446"/>
              <a:gd name="connsiteY168" fmla="*/ 1677784 h 8346397"/>
              <a:gd name="connsiteX169" fmla="*/ 1405977 w 4196446"/>
              <a:gd name="connsiteY169" fmla="*/ 1751603 h 8346397"/>
              <a:gd name="connsiteX170" fmla="*/ 1517896 w 4196446"/>
              <a:gd name="connsiteY170" fmla="*/ 1787322 h 8346397"/>
              <a:gd name="connsiteX171" fmla="*/ 1591715 w 4196446"/>
              <a:gd name="connsiteY171" fmla="*/ 1803990 h 8346397"/>
              <a:gd name="connsiteX172" fmla="*/ 1501227 w 4196446"/>
              <a:gd name="connsiteY172" fmla="*/ 1934959 h 8346397"/>
              <a:gd name="connsiteX173" fmla="*/ 1494083 w 4196446"/>
              <a:gd name="connsiteY173" fmla="*/ 1984965 h 8346397"/>
              <a:gd name="connsiteX174" fmla="*/ 1422646 w 4196446"/>
              <a:gd name="connsiteY174" fmla="*/ 2020684 h 8346397"/>
              <a:gd name="connsiteX175" fmla="*/ 1391690 w 4196446"/>
              <a:gd name="connsiteY175" fmla="*/ 2082597 h 8346397"/>
              <a:gd name="connsiteX176" fmla="*/ 1260721 w 4196446"/>
              <a:gd name="connsiteY176" fmla="*/ 2056403 h 8346397"/>
              <a:gd name="connsiteX177" fmla="*/ 1139277 w 4196446"/>
              <a:gd name="connsiteY177" fmla="*/ 2056402 h 8346397"/>
              <a:gd name="connsiteX178" fmla="*/ 1072602 w 4196446"/>
              <a:gd name="connsiteY178" fmla="*/ 2084978 h 8346397"/>
              <a:gd name="connsiteX179" fmla="*/ 1065458 w 4196446"/>
              <a:gd name="connsiteY179" fmla="*/ 2184990 h 8346397"/>
              <a:gd name="connsiteX180" fmla="*/ 977352 w 4196446"/>
              <a:gd name="connsiteY180" fmla="*/ 2273097 h 8346397"/>
              <a:gd name="connsiteX181" fmla="*/ 1120227 w 4196446"/>
              <a:gd name="connsiteY181" fmla="*/ 2335009 h 8346397"/>
              <a:gd name="connsiteX182" fmla="*/ 1170234 w 4196446"/>
              <a:gd name="connsiteY182" fmla="*/ 2370727 h 8346397"/>
              <a:gd name="connsiteX183" fmla="*/ 1222621 w 4196446"/>
              <a:gd name="connsiteY183" fmla="*/ 2387397 h 8346397"/>
              <a:gd name="connsiteX184" fmla="*/ 1272627 w 4196446"/>
              <a:gd name="connsiteY184" fmla="*/ 2437403 h 8346397"/>
              <a:gd name="connsiteX185" fmla="*/ 1329777 w 4196446"/>
              <a:gd name="connsiteY185" fmla="*/ 2458834 h 8346397"/>
              <a:gd name="connsiteX186" fmla="*/ 1422646 w 4196446"/>
              <a:gd name="connsiteY186" fmla="*/ 2535034 h 8346397"/>
              <a:gd name="connsiteX187" fmla="*/ 1508371 w 4196446"/>
              <a:gd name="connsiteY187" fmla="*/ 2568373 h 8346397"/>
              <a:gd name="connsiteX188" fmla="*/ 1641721 w 4196446"/>
              <a:gd name="connsiteY188" fmla="*/ 2716009 h 8346397"/>
              <a:gd name="connsiteX189" fmla="*/ 1725065 w 4196446"/>
              <a:gd name="connsiteY189" fmla="*/ 2870790 h 8346397"/>
              <a:gd name="connsiteX190" fmla="*/ 1850477 w 4196446"/>
              <a:gd name="connsiteY190" fmla="*/ 2931907 h 8346397"/>
              <a:gd name="connsiteX191" fmla="*/ 1896514 w 4196446"/>
              <a:gd name="connsiteY191" fmla="*/ 2977947 h 8346397"/>
              <a:gd name="connsiteX192" fmla="*/ 1927471 w 4196446"/>
              <a:gd name="connsiteY192" fmla="*/ 3082722 h 8346397"/>
              <a:gd name="connsiteX193" fmla="*/ 1989383 w 4196446"/>
              <a:gd name="connsiteY193" fmla="*/ 3185115 h 8346397"/>
              <a:gd name="connsiteX194" fmla="*/ 2051296 w 4196446"/>
              <a:gd name="connsiteY194" fmla="*/ 3223215 h 8346397"/>
              <a:gd name="connsiteX195" fmla="*/ 2182265 w 4196446"/>
              <a:gd name="connsiteY195" fmla="*/ 3370853 h 8346397"/>
              <a:gd name="connsiteX196" fmla="*/ 2325139 w 4196446"/>
              <a:gd name="connsiteY196" fmla="*/ 3447053 h 8346397"/>
              <a:gd name="connsiteX197" fmla="*/ 2384671 w 4196446"/>
              <a:gd name="connsiteY197" fmla="*/ 3532778 h 8346397"/>
              <a:gd name="connsiteX198" fmla="*/ 2432296 w 4196446"/>
              <a:gd name="connsiteY198" fmla="*/ 3599453 h 8346397"/>
              <a:gd name="connsiteX199" fmla="*/ 2479921 w 4196446"/>
              <a:gd name="connsiteY199" fmla="*/ 3589929 h 8346397"/>
              <a:gd name="connsiteX200" fmla="*/ 2484683 w 4196446"/>
              <a:gd name="connsiteY200" fmla="*/ 3742328 h 8346397"/>
              <a:gd name="connsiteX201" fmla="*/ 2537071 w 4196446"/>
              <a:gd name="connsiteY201" fmla="*/ 3835197 h 8346397"/>
              <a:gd name="connsiteX202" fmla="*/ 2529927 w 4196446"/>
              <a:gd name="connsiteY202" fmla="*/ 3873297 h 8346397"/>
              <a:gd name="connsiteX203" fmla="*/ 2598983 w 4196446"/>
              <a:gd name="connsiteY203" fmla="*/ 3909015 h 8346397"/>
              <a:gd name="connsiteX204" fmla="*/ 2656133 w 4196446"/>
              <a:gd name="connsiteY204" fmla="*/ 3854247 h 8346397"/>
              <a:gd name="connsiteX205" fmla="*/ 2689471 w 4196446"/>
              <a:gd name="connsiteY205" fmla="*/ 3937590 h 8346397"/>
              <a:gd name="connsiteX206" fmla="*/ 2734715 w 4196446"/>
              <a:gd name="connsiteY206" fmla="*/ 3982834 h 8346397"/>
              <a:gd name="connsiteX207" fmla="*/ 2808533 w 4196446"/>
              <a:gd name="connsiteY207" fmla="*/ 4006647 h 8346397"/>
              <a:gd name="connsiteX208" fmla="*/ 2860921 w 4196446"/>
              <a:gd name="connsiteY208" fmla="*/ 4075703 h 8346397"/>
              <a:gd name="connsiteX209" fmla="*/ 2946646 w 4196446"/>
              <a:gd name="connsiteY209" fmla="*/ 4130472 h 8346397"/>
              <a:gd name="connsiteX210" fmla="*/ 2999033 w 4196446"/>
              <a:gd name="connsiteY210" fmla="*/ 4163809 h 8346397"/>
              <a:gd name="connsiteX211" fmla="*/ 2870446 w 4196446"/>
              <a:gd name="connsiteY211" fmla="*/ 4256678 h 8346397"/>
              <a:gd name="connsiteX212" fmla="*/ 2868064 w 4196446"/>
              <a:gd name="connsiteY212" fmla="*/ 4311446 h 8346397"/>
              <a:gd name="connsiteX213" fmla="*/ 2970458 w 4196446"/>
              <a:gd name="connsiteY213" fmla="*/ 4428128 h 8346397"/>
              <a:gd name="connsiteX214" fmla="*/ 3065708 w 4196446"/>
              <a:gd name="connsiteY214" fmla="*/ 4490040 h 8346397"/>
              <a:gd name="connsiteX215" fmla="*/ 3096665 w 4196446"/>
              <a:gd name="connsiteY215" fmla="*/ 4528140 h 8346397"/>
              <a:gd name="connsiteX216" fmla="*/ 3082377 w 4196446"/>
              <a:gd name="connsiteY216" fmla="*/ 4609103 h 8346397"/>
              <a:gd name="connsiteX217" fmla="*/ 3077615 w 4196446"/>
              <a:gd name="connsiteY217" fmla="*/ 4692447 h 8346397"/>
              <a:gd name="connsiteX218" fmla="*/ 3034752 w 4196446"/>
              <a:gd name="connsiteY218" fmla="*/ 4701972 h 8346397"/>
              <a:gd name="connsiteX219" fmla="*/ 3008558 w 4196446"/>
              <a:gd name="connsiteY219" fmla="*/ 4718640 h 8346397"/>
              <a:gd name="connsiteX220" fmla="*/ 3053802 w 4196446"/>
              <a:gd name="connsiteY220" fmla="*/ 4795632 h 8346397"/>
              <a:gd name="connsiteX221" fmla="*/ 3037133 w 4196446"/>
              <a:gd name="connsiteY221" fmla="*/ 4868659 h 8346397"/>
              <a:gd name="connsiteX222" fmla="*/ 3020465 w 4196446"/>
              <a:gd name="connsiteY222" fmla="*/ 5004390 h 8346397"/>
              <a:gd name="connsiteX223" fmla="*/ 2982365 w 4196446"/>
              <a:gd name="connsiteY223" fmla="*/ 5044872 h 8346397"/>
              <a:gd name="connsiteX224" fmla="*/ 2965696 w 4196446"/>
              <a:gd name="connsiteY224" fmla="*/ 5166315 h 8346397"/>
              <a:gd name="connsiteX225" fmla="*/ 2937121 w 4196446"/>
              <a:gd name="connsiteY225" fmla="*/ 5285378 h 8346397"/>
              <a:gd name="connsiteX226" fmla="*/ 2989508 w 4196446"/>
              <a:gd name="connsiteY226" fmla="*/ 5302047 h 8346397"/>
              <a:gd name="connsiteX227" fmla="*/ 2987127 w 4196446"/>
              <a:gd name="connsiteY227" fmla="*/ 5347290 h 8346397"/>
              <a:gd name="connsiteX228" fmla="*/ 2984746 w 4196446"/>
              <a:gd name="connsiteY228" fmla="*/ 5402059 h 8346397"/>
              <a:gd name="connsiteX229" fmla="*/ 3041896 w 4196446"/>
              <a:gd name="connsiteY229" fmla="*/ 5471115 h 8346397"/>
              <a:gd name="connsiteX230" fmla="*/ 3089521 w 4196446"/>
              <a:gd name="connsiteY230" fmla="*/ 5597322 h 8346397"/>
              <a:gd name="connsiteX231" fmla="*/ 2996652 w 4196446"/>
              <a:gd name="connsiteY231" fmla="*/ 5887834 h 8346397"/>
              <a:gd name="connsiteX232" fmla="*/ 3018083 w 4196446"/>
              <a:gd name="connsiteY232" fmla="*/ 5942603 h 8346397"/>
              <a:gd name="connsiteX233" fmla="*/ 3044277 w 4196446"/>
              <a:gd name="connsiteY233" fmla="*/ 5994990 h 8346397"/>
              <a:gd name="connsiteX234" fmla="*/ 3049040 w 4196446"/>
              <a:gd name="connsiteY234" fmla="*/ 6099765 h 8346397"/>
              <a:gd name="connsiteX235" fmla="*/ 3028402 w 4196446"/>
              <a:gd name="connsiteY235" fmla="*/ 6195807 h 8346397"/>
              <a:gd name="connsiteX236" fmla="*/ 2956170 w 4196446"/>
              <a:gd name="connsiteY236" fmla="*/ 6259310 h 8346397"/>
              <a:gd name="connsiteX237" fmla="*/ 2920452 w 4196446"/>
              <a:gd name="connsiteY237" fmla="*/ 6240259 h 8346397"/>
              <a:gd name="connsiteX238" fmla="*/ 2849015 w 4196446"/>
              <a:gd name="connsiteY238" fmla="*/ 6252165 h 8346397"/>
              <a:gd name="connsiteX239" fmla="*/ 2713283 w 4196446"/>
              <a:gd name="connsiteY239" fmla="*/ 6364084 h 8346397"/>
              <a:gd name="connsiteX240" fmla="*/ 2606127 w 4196446"/>
              <a:gd name="connsiteY240" fmla="*/ 6349797 h 8346397"/>
              <a:gd name="connsiteX241" fmla="*/ 2575171 w 4196446"/>
              <a:gd name="connsiteY241" fmla="*/ 6378372 h 8346397"/>
              <a:gd name="connsiteX242" fmla="*/ 2508495 w 4196446"/>
              <a:gd name="connsiteY242" fmla="*/ 6423614 h 8346397"/>
              <a:gd name="connsiteX243" fmla="*/ 2391815 w 4196446"/>
              <a:gd name="connsiteY243" fmla="*/ 6411709 h 8346397"/>
              <a:gd name="connsiteX244" fmla="*/ 2368002 w 4196446"/>
              <a:gd name="connsiteY244" fmla="*/ 6528390 h 8346397"/>
              <a:gd name="connsiteX245" fmla="*/ 2363240 w 4196446"/>
              <a:gd name="connsiteY245" fmla="*/ 6564109 h 8346397"/>
              <a:gd name="connsiteX246" fmla="*/ 2339428 w 4196446"/>
              <a:gd name="connsiteY246" fmla="*/ 6583159 h 8346397"/>
              <a:gd name="connsiteX247" fmla="*/ 2141783 w 4196446"/>
              <a:gd name="connsiteY247" fmla="*/ 6535534 h 8346397"/>
              <a:gd name="connsiteX248" fmla="*/ 2103683 w 4196446"/>
              <a:gd name="connsiteY248" fmla="*/ 6587922 h 8346397"/>
              <a:gd name="connsiteX249" fmla="*/ 2072727 w 4196446"/>
              <a:gd name="connsiteY249" fmla="*/ 6683172 h 8346397"/>
              <a:gd name="connsiteX250" fmla="*/ 2039389 w 4196446"/>
              <a:gd name="connsiteY250" fmla="*/ 6747465 h 8346397"/>
              <a:gd name="connsiteX251" fmla="*/ 2051296 w 4196446"/>
              <a:gd name="connsiteY251" fmla="*/ 6809378 h 8346397"/>
              <a:gd name="connsiteX252" fmla="*/ 2184646 w 4196446"/>
              <a:gd name="connsiteY252" fmla="*/ 6921297 h 8346397"/>
              <a:gd name="connsiteX253" fmla="*/ 2253702 w 4196446"/>
              <a:gd name="connsiteY253" fmla="*/ 6954634 h 8346397"/>
              <a:gd name="connsiteX254" fmla="*/ 2237033 w 4196446"/>
              <a:gd name="connsiteY254" fmla="*/ 6978447 h 8346397"/>
              <a:gd name="connsiteX255" fmla="*/ 2201315 w 4196446"/>
              <a:gd name="connsiteY255" fmla="*/ 6997497 h 8346397"/>
              <a:gd name="connsiteX256" fmla="*/ 2234652 w 4196446"/>
              <a:gd name="connsiteY256" fmla="*/ 7073697 h 8346397"/>
              <a:gd name="connsiteX257" fmla="*/ 2203696 w 4196446"/>
              <a:gd name="connsiteY257" fmla="*/ 7095128 h 8346397"/>
              <a:gd name="connsiteX258" fmla="*/ 2098921 w 4196446"/>
              <a:gd name="connsiteY258" fmla="*/ 7033215 h 8346397"/>
              <a:gd name="connsiteX259" fmla="*/ 2056058 w 4196446"/>
              <a:gd name="connsiteY259" fmla="*/ 7059409 h 8346397"/>
              <a:gd name="connsiteX260" fmla="*/ 1996527 w 4196446"/>
              <a:gd name="connsiteY260" fmla="*/ 6957015 h 8346397"/>
              <a:gd name="connsiteX261" fmla="*/ 1879846 w 4196446"/>
              <a:gd name="connsiteY261" fmla="*/ 6983209 h 8346397"/>
              <a:gd name="connsiteX262" fmla="*/ 1815552 w 4196446"/>
              <a:gd name="connsiteY262" fmla="*/ 6987972 h 8346397"/>
              <a:gd name="connsiteX263" fmla="*/ 1765546 w 4196446"/>
              <a:gd name="connsiteY263" fmla="*/ 6983210 h 8346397"/>
              <a:gd name="connsiteX264" fmla="*/ 1708396 w 4196446"/>
              <a:gd name="connsiteY264" fmla="*/ 7028453 h 8346397"/>
              <a:gd name="connsiteX265" fmla="*/ 1529802 w 4196446"/>
              <a:gd name="connsiteY265" fmla="*/ 6987972 h 8346397"/>
              <a:gd name="connsiteX266" fmla="*/ 1553614 w 4196446"/>
              <a:gd name="connsiteY266" fmla="*/ 7114178 h 8346397"/>
              <a:gd name="connsiteX267" fmla="*/ 1477415 w 4196446"/>
              <a:gd name="connsiteY267" fmla="*/ 7159422 h 8346397"/>
              <a:gd name="connsiteX268" fmla="*/ 1415502 w 4196446"/>
              <a:gd name="connsiteY268" fmla="*/ 7226096 h 8346397"/>
              <a:gd name="connsiteX269" fmla="*/ 1265483 w 4196446"/>
              <a:gd name="connsiteY269" fmla="*/ 7218953 h 8346397"/>
              <a:gd name="connsiteX270" fmla="*/ 1213096 w 4196446"/>
              <a:gd name="connsiteY27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32484 w 4196446"/>
              <a:gd name="connsiteY4" fmla="*/ 6616495 h 8346397"/>
              <a:gd name="connsiteX5" fmla="*/ 3975347 w 4196446"/>
              <a:gd name="connsiteY5" fmla="*/ 6642688 h 8346397"/>
              <a:gd name="connsiteX6" fmla="*/ 4027735 w 4196446"/>
              <a:gd name="connsiteY6" fmla="*/ 6654595 h 8346397"/>
              <a:gd name="connsiteX7" fmla="*/ 4056309 w 4196446"/>
              <a:gd name="connsiteY7" fmla="*/ 6516482 h 8346397"/>
              <a:gd name="connsiteX8" fmla="*/ 3996778 w 4196446"/>
              <a:gd name="connsiteY8" fmla="*/ 6478382 h 8346397"/>
              <a:gd name="connsiteX9" fmla="*/ 4034878 w 4196446"/>
              <a:gd name="connsiteY9" fmla="*/ 6437901 h 8346397"/>
              <a:gd name="connsiteX10" fmla="*/ 4061072 w 4196446"/>
              <a:gd name="connsiteY10" fmla="*/ 6473620 h 8346397"/>
              <a:gd name="connsiteX11" fmla="*/ 4082503 w 4196446"/>
              <a:gd name="connsiteY11" fmla="*/ 6478382 h 8346397"/>
              <a:gd name="connsiteX12" fmla="*/ 4089647 w 4196446"/>
              <a:gd name="connsiteY12" fmla="*/ 6421232 h 8346397"/>
              <a:gd name="connsiteX13" fmla="*/ 4046784 w 4196446"/>
              <a:gd name="connsiteY13" fmla="*/ 6318838 h 8346397"/>
              <a:gd name="connsiteX14" fmla="*/ 4130128 w 4196446"/>
              <a:gd name="connsiteY14" fmla="*/ 6299788 h 8346397"/>
              <a:gd name="connsiteX15" fmla="*/ 4046784 w 4196446"/>
              <a:gd name="connsiteY15" fmla="*/ 6275976 h 8346397"/>
              <a:gd name="connsiteX16" fmla="*/ 4053928 w 4196446"/>
              <a:gd name="connsiteY16" fmla="*/ 6211682 h 8346397"/>
              <a:gd name="connsiteX17" fmla="*/ 4039640 w 4196446"/>
              <a:gd name="connsiteY17" fmla="*/ 6149770 h 8346397"/>
              <a:gd name="connsiteX18" fmla="*/ 4106315 w 4196446"/>
              <a:gd name="connsiteY18" fmla="*/ 6211682 h 8346397"/>
              <a:gd name="connsiteX19" fmla="*/ 4063453 w 4196446"/>
              <a:gd name="connsiteY19" fmla="*/ 6090238 h 8346397"/>
              <a:gd name="connsiteX20" fmla="*/ 4070597 w 4196446"/>
              <a:gd name="connsiteY20" fmla="*/ 6018801 h 8346397"/>
              <a:gd name="connsiteX21" fmla="*/ 4132509 w 4196446"/>
              <a:gd name="connsiteY21" fmla="*/ 5975938 h 8346397"/>
              <a:gd name="connsiteX22" fmla="*/ 4094409 w 4196446"/>
              <a:gd name="connsiteY22" fmla="*/ 6075951 h 8346397"/>
              <a:gd name="connsiteX23" fmla="*/ 4139653 w 4196446"/>
              <a:gd name="connsiteY23" fmla="*/ 6102145 h 8346397"/>
              <a:gd name="connsiteX24" fmla="*/ 4192041 w 4196446"/>
              <a:gd name="connsiteY24" fmla="*/ 6080713 h 8346397"/>
              <a:gd name="connsiteX25" fmla="*/ 4149178 w 4196446"/>
              <a:gd name="connsiteY25" fmla="*/ 5947363 h 8346397"/>
              <a:gd name="connsiteX26" fmla="*/ 4194421 w 4196446"/>
              <a:gd name="connsiteY26" fmla="*/ 5909263 h 8346397"/>
              <a:gd name="connsiteX27" fmla="*/ 4113459 w 4196446"/>
              <a:gd name="connsiteY27" fmla="*/ 5783057 h 8346397"/>
              <a:gd name="connsiteX28" fmla="*/ 4108696 w 4196446"/>
              <a:gd name="connsiteY28" fmla="*/ 5678282 h 8346397"/>
              <a:gd name="connsiteX29" fmla="*/ 4070597 w 4196446"/>
              <a:gd name="connsiteY29" fmla="*/ 5587795 h 8346397"/>
              <a:gd name="connsiteX30" fmla="*/ 4111077 w 4196446"/>
              <a:gd name="connsiteY30" fmla="*/ 5583032 h 8346397"/>
              <a:gd name="connsiteX31" fmla="*/ 4061071 w 4196446"/>
              <a:gd name="connsiteY31" fmla="*/ 5478257 h 8346397"/>
              <a:gd name="connsiteX32" fmla="*/ 4061071 w 4196446"/>
              <a:gd name="connsiteY32" fmla="*/ 5383007 h 8346397"/>
              <a:gd name="connsiteX33" fmla="*/ 4103934 w 4196446"/>
              <a:gd name="connsiteY33" fmla="*/ 5387770 h 8346397"/>
              <a:gd name="connsiteX34" fmla="*/ 4106315 w 4196446"/>
              <a:gd name="connsiteY34" fmla="*/ 5347288 h 8346397"/>
              <a:gd name="connsiteX35" fmla="*/ 4065833 w 4196446"/>
              <a:gd name="connsiteY35" fmla="*/ 5292520 h 8346397"/>
              <a:gd name="connsiteX36" fmla="*/ 4058690 w 4196446"/>
              <a:gd name="connsiteY36" fmla="*/ 5173457 h 8346397"/>
              <a:gd name="connsiteX37" fmla="*/ 3990428 w 4196446"/>
              <a:gd name="connsiteY37" fmla="*/ 5034550 h 8346397"/>
              <a:gd name="connsiteX38" fmla="*/ 3922959 w 4196446"/>
              <a:gd name="connsiteY38" fmla="*/ 4816270 h 8346397"/>
              <a:gd name="connsiteX39" fmla="*/ 3887241 w 4196446"/>
              <a:gd name="connsiteY39" fmla="*/ 4682920 h 8346397"/>
              <a:gd name="connsiteX40" fmla="*/ 3851522 w 4196446"/>
              <a:gd name="connsiteY40" fmla="*/ 4642438 h 8346397"/>
              <a:gd name="connsiteX41" fmla="*/ 3887241 w 4196446"/>
              <a:gd name="connsiteY41" fmla="*/ 4578145 h 8346397"/>
              <a:gd name="connsiteX42" fmla="*/ 3839615 w 4196446"/>
              <a:gd name="connsiteY42" fmla="*/ 4499563 h 8346397"/>
              <a:gd name="connsiteX43" fmla="*/ 3780084 w 4196446"/>
              <a:gd name="connsiteY43" fmla="*/ 4492420 h 8346397"/>
              <a:gd name="connsiteX44" fmla="*/ 3732459 w 4196446"/>
              <a:gd name="connsiteY44" fmla="*/ 4449557 h 8346397"/>
              <a:gd name="connsiteX45" fmla="*/ 3687216 w 4196446"/>
              <a:gd name="connsiteY45" fmla="*/ 4466226 h 8346397"/>
              <a:gd name="connsiteX46" fmla="*/ 3668166 w 4196446"/>
              <a:gd name="connsiteY46" fmla="*/ 4368595 h 8346397"/>
              <a:gd name="connsiteX47" fmla="*/ 3501478 w 4196446"/>
              <a:gd name="connsiteY47" fmla="*/ 4166188 h 8346397"/>
              <a:gd name="connsiteX48" fmla="*/ 3496716 w 4196446"/>
              <a:gd name="connsiteY48" fmla="*/ 4139995 h 8346397"/>
              <a:gd name="connsiteX49" fmla="*/ 3494334 w 4196446"/>
              <a:gd name="connsiteY49" fmla="*/ 4113801 h 8346397"/>
              <a:gd name="connsiteX50" fmla="*/ 3544341 w 4196446"/>
              <a:gd name="connsiteY50" fmla="*/ 4101895 h 8346397"/>
              <a:gd name="connsiteX51" fmla="*/ 3553866 w 4196446"/>
              <a:gd name="connsiteY51" fmla="*/ 4075701 h 8346397"/>
              <a:gd name="connsiteX52" fmla="*/ 3515766 w 4196446"/>
              <a:gd name="connsiteY52" fmla="*/ 4056651 h 8346397"/>
              <a:gd name="connsiteX53" fmla="*/ 3465759 w 4196446"/>
              <a:gd name="connsiteY53" fmla="*/ 4049507 h 8346397"/>
              <a:gd name="connsiteX54" fmla="*/ 3432422 w 4196446"/>
              <a:gd name="connsiteY54" fmla="*/ 4109038 h 8346397"/>
              <a:gd name="connsiteX55" fmla="*/ 3413372 w 4196446"/>
              <a:gd name="connsiteY55" fmla="*/ 4082845 h 8346397"/>
              <a:gd name="connsiteX56" fmla="*/ 3415752 w 4196446"/>
              <a:gd name="connsiteY56" fmla="*/ 4042363 h 8346397"/>
              <a:gd name="connsiteX57" fmla="*/ 3349078 w 4196446"/>
              <a:gd name="connsiteY57" fmla="*/ 4018551 h 8346397"/>
              <a:gd name="connsiteX58" fmla="*/ 3382416 w 4196446"/>
              <a:gd name="connsiteY58" fmla="*/ 3985213 h 8346397"/>
              <a:gd name="connsiteX59" fmla="*/ 3346697 w 4196446"/>
              <a:gd name="connsiteY59" fmla="*/ 3961401 h 8346397"/>
              <a:gd name="connsiteX60" fmla="*/ 3291928 w 4196446"/>
              <a:gd name="connsiteY60" fmla="*/ 3959020 h 8346397"/>
              <a:gd name="connsiteX61" fmla="*/ 3263352 w 4196446"/>
              <a:gd name="connsiteY61" fmla="*/ 3978070 h 8346397"/>
              <a:gd name="connsiteX62" fmla="*/ 3215727 w 4196446"/>
              <a:gd name="connsiteY62" fmla="*/ 3963782 h 8346397"/>
              <a:gd name="connsiteX63" fmla="*/ 3227633 w 4196446"/>
              <a:gd name="connsiteY63" fmla="*/ 3937588 h 8346397"/>
              <a:gd name="connsiteX64" fmla="*/ 3275259 w 4196446"/>
              <a:gd name="connsiteY64" fmla="*/ 3913776 h 8346397"/>
              <a:gd name="connsiteX65" fmla="*/ 3127621 w 4196446"/>
              <a:gd name="connsiteY65" fmla="*/ 3851863 h 8346397"/>
              <a:gd name="connsiteX66" fmla="*/ 2996652 w 4196446"/>
              <a:gd name="connsiteY66" fmla="*/ 3739945 h 8346397"/>
              <a:gd name="connsiteX67" fmla="*/ 2591839 w 4196446"/>
              <a:gd name="connsiteY67" fmla="*/ 3354183 h 8346397"/>
              <a:gd name="connsiteX68" fmla="*/ 2468015 w 4196446"/>
              <a:gd name="connsiteY68" fmla="*/ 3049382 h 8346397"/>
              <a:gd name="connsiteX69" fmla="*/ 2432296 w 4196446"/>
              <a:gd name="connsiteY69" fmla="*/ 2961276 h 8346397"/>
              <a:gd name="connsiteX70" fmla="*/ 2387052 w 4196446"/>
              <a:gd name="connsiteY70" fmla="*/ 2954132 h 8346397"/>
              <a:gd name="connsiteX71" fmla="*/ 2365621 w 4196446"/>
              <a:gd name="connsiteY71" fmla="*/ 2958895 h 8346397"/>
              <a:gd name="connsiteX72" fmla="*/ 2315615 w 4196446"/>
              <a:gd name="connsiteY72" fmla="*/ 2896982 h 8346397"/>
              <a:gd name="connsiteX73" fmla="*/ 2234652 w 4196446"/>
              <a:gd name="connsiteY73" fmla="*/ 2880313 h 8346397"/>
              <a:gd name="connsiteX74" fmla="*/ 2182265 w 4196446"/>
              <a:gd name="connsiteY74" fmla="*/ 2811257 h 8346397"/>
              <a:gd name="connsiteX75" fmla="*/ 2115590 w 4196446"/>
              <a:gd name="connsiteY75" fmla="*/ 2727913 h 8346397"/>
              <a:gd name="connsiteX76" fmla="*/ 2091777 w 4196446"/>
              <a:gd name="connsiteY76" fmla="*/ 2670763 h 8346397"/>
              <a:gd name="connsiteX77" fmla="*/ 2006845 w 4196446"/>
              <a:gd name="connsiteY77" fmla="*/ 2527095 h 8346397"/>
              <a:gd name="connsiteX78" fmla="*/ 1953665 w 4196446"/>
              <a:gd name="connsiteY78" fmla="*/ 2451688 h 8346397"/>
              <a:gd name="connsiteX79" fmla="*/ 2006052 w 4196446"/>
              <a:gd name="connsiteY79" fmla="*/ 2337388 h 8346397"/>
              <a:gd name="connsiteX80" fmla="*/ 2072727 w 4196446"/>
              <a:gd name="connsiteY80" fmla="*/ 2256426 h 8346397"/>
              <a:gd name="connsiteX81" fmla="*/ 2056058 w 4196446"/>
              <a:gd name="connsiteY81" fmla="*/ 2223088 h 8346397"/>
              <a:gd name="connsiteX82" fmla="*/ 2067965 w 4196446"/>
              <a:gd name="connsiteY82" fmla="*/ 2130220 h 8346397"/>
              <a:gd name="connsiteX83" fmla="*/ 2137021 w 4196446"/>
              <a:gd name="connsiteY83" fmla="*/ 1992107 h 8346397"/>
              <a:gd name="connsiteX84" fmla="*/ 2165596 w 4196446"/>
              <a:gd name="connsiteY84" fmla="*/ 1944482 h 8346397"/>
              <a:gd name="connsiteX85" fmla="*/ 2203696 w 4196446"/>
              <a:gd name="connsiteY85" fmla="*/ 1937338 h 8346397"/>
              <a:gd name="connsiteX86" fmla="*/ 2198933 w 4196446"/>
              <a:gd name="connsiteY86" fmla="*/ 1906382 h 8346397"/>
              <a:gd name="connsiteX87" fmla="*/ 2406102 w 4196446"/>
              <a:gd name="connsiteY87" fmla="*/ 1782557 h 8346397"/>
              <a:gd name="connsiteX88" fmla="*/ 2494208 w 4196446"/>
              <a:gd name="connsiteY88" fmla="*/ 1715882 h 8346397"/>
              <a:gd name="connsiteX89" fmla="*/ 2513258 w 4196446"/>
              <a:gd name="connsiteY89" fmla="*/ 1630157 h 8346397"/>
              <a:gd name="connsiteX90" fmla="*/ 2522784 w 4196446"/>
              <a:gd name="connsiteY90" fmla="*/ 1584913 h 8346397"/>
              <a:gd name="connsiteX91" fmla="*/ 2577552 w 4196446"/>
              <a:gd name="connsiteY91" fmla="*/ 1527763 h 8346397"/>
              <a:gd name="connsiteX92" fmla="*/ 2606127 w 4196446"/>
              <a:gd name="connsiteY92" fmla="*/ 1499188 h 8346397"/>
              <a:gd name="connsiteX93" fmla="*/ 2634702 w 4196446"/>
              <a:gd name="connsiteY93" fmla="*/ 1492045 h 8346397"/>
              <a:gd name="connsiteX94" fmla="*/ 2672802 w 4196446"/>
              <a:gd name="connsiteY94" fmla="*/ 1368220 h 8346397"/>
              <a:gd name="connsiteX95" fmla="*/ 2806153 w 4196446"/>
              <a:gd name="connsiteY95" fmla="*/ 1334883 h 8346397"/>
              <a:gd name="connsiteX96" fmla="*/ 2944265 w 4196446"/>
              <a:gd name="connsiteY96" fmla="*/ 1325357 h 8346397"/>
              <a:gd name="connsiteX97" fmla="*/ 2968077 w 4196446"/>
              <a:gd name="connsiteY97" fmla="*/ 1206295 h 8346397"/>
              <a:gd name="connsiteX98" fmla="*/ 3049040 w 4196446"/>
              <a:gd name="connsiteY98" fmla="*/ 1169783 h 8346397"/>
              <a:gd name="connsiteX99" fmla="*/ 3153814 w 4196446"/>
              <a:gd name="connsiteY99" fmla="*/ 1125332 h 8346397"/>
              <a:gd name="connsiteX100" fmla="*/ 3225252 w 4196446"/>
              <a:gd name="connsiteY100" fmla="*/ 1049132 h 8346397"/>
              <a:gd name="connsiteX101" fmla="*/ 3310977 w 4196446"/>
              <a:gd name="connsiteY101" fmla="*/ 996745 h 8346397"/>
              <a:gd name="connsiteX102" fmla="*/ 3056977 w 4196446"/>
              <a:gd name="connsiteY102" fmla="*/ 982457 h 8346397"/>
              <a:gd name="connsiteX103" fmla="*/ 2958552 w 4196446"/>
              <a:gd name="connsiteY103" fmla="*/ 976107 h 8346397"/>
              <a:gd name="connsiteX104" fmla="*/ 2926802 w 4196446"/>
              <a:gd name="connsiteY104" fmla="*/ 906257 h 8346397"/>
              <a:gd name="connsiteX105" fmla="*/ 2866477 w 4196446"/>
              <a:gd name="connsiteY105" fmla="*/ 893559 h 8346397"/>
              <a:gd name="connsiteX106" fmla="*/ 2799802 w 4196446"/>
              <a:gd name="connsiteY106" fmla="*/ 874507 h 8346397"/>
              <a:gd name="connsiteX107" fmla="*/ 2761702 w 4196446"/>
              <a:gd name="connsiteY107" fmla="*/ 807832 h 8346397"/>
              <a:gd name="connsiteX108" fmla="*/ 2609302 w 4196446"/>
              <a:gd name="connsiteY108" fmla="*/ 760207 h 8346397"/>
              <a:gd name="connsiteX109" fmla="*/ 2580727 w 4196446"/>
              <a:gd name="connsiteY109" fmla="*/ 604632 h 8346397"/>
              <a:gd name="connsiteX110" fmla="*/ 2526752 w 4196446"/>
              <a:gd name="connsiteY110" fmla="*/ 531609 h 8346397"/>
              <a:gd name="connsiteX111" fmla="*/ 2596602 w 4196446"/>
              <a:gd name="connsiteY111" fmla="*/ 407782 h 8346397"/>
              <a:gd name="connsiteX112" fmla="*/ 2629939 w 4196446"/>
              <a:gd name="connsiteY112" fmla="*/ 310947 h 8346397"/>
              <a:gd name="connsiteX113" fmla="*/ 2517227 w 4196446"/>
              <a:gd name="connsiteY113" fmla="*/ 239507 h 8346397"/>
              <a:gd name="connsiteX114" fmla="*/ 2402927 w 4196446"/>
              <a:gd name="connsiteY114" fmla="*/ 271257 h 8346397"/>
              <a:gd name="connsiteX115" fmla="*/ 2275927 w 4196446"/>
              <a:gd name="connsiteY115" fmla="*/ 198232 h 8346397"/>
              <a:gd name="connsiteX116" fmla="*/ 2133052 w 4196446"/>
              <a:gd name="connsiteY116" fmla="*/ 233157 h 8346397"/>
              <a:gd name="connsiteX117" fmla="*/ 1913977 w 4196446"/>
              <a:gd name="connsiteY117" fmla="*/ 36309 h 8346397"/>
              <a:gd name="connsiteX118" fmla="*/ 1777452 w 4196446"/>
              <a:gd name="connsiteY118" fmla="*/ 13289 h 8346397"/>
              <a:gd name="connsiteX119" fmla="*/ 1703633 w 4196446"/>
              <a:gd name="connsiteY119" fmla="*/ 41864 h 8346397"/>
              <a:gd name="connsiteX120" fmla="*/ 1615527 w 4196446"/>
              <a:gd name="connsiteY120" fmla="*/ 75203 h 8346397"/>
              <a:gd name="connsiteX121" fmla="*/ 1515515 w 4196446"/>
              <a:gd name="connsiteY121" fmla="*/ 129971 h 8346397"/>
              <a:gd name="connsiteX122" fmla="*/ 1525040 w 4196446"/>
              <a:gd name="connsiteY122" fmla="*/ 194264 h 8346397"/>
              <a:gd name="connsiteX123" fmla="*/ 1505990 w 4196446"/>
              <a:gd name="connsiteY123" fmla="*/ 251415 h 8346397"/>
              <a:gd name="connsiteX124" fmla="*/ 1413121 w 4196446"/>
              <a:gd name="connsiteY124" fmla="*/ 270464 h 8346397"/>
              <a:gd name="connsiteX125" fmla="*/ 1339302 w 4196446"/>
              <a:gd name="connsiteY125" fmla="*/ 306184 h 8346397"/>
              <a:gd name="connsiteX126" fmla="*/ 1260721 w 4196446"/>
              <a:gd name="connsiteY126" fmla="*/ 346665 h 8346397"/>
              <a:gd name="connsiteX127" fmla="*/ 1191665 w 4196446"/>
              <a:gd name="connsiteY127" fmla="*/ 272847 h 8346397"/>
              <a:gd name="connsiteX128" fmla="*/ 1082127 w 4196446"/>
              <a:gd name="connsiteY128" fmla="*/ 353809 h 8346397"/>
              <a:gd name="connsiteX129" fmla="*/ 1020215 w 4196446"/>
              <a:gd name="connsiteY129" fmla="*/ 420484 h 8346397"/>
              <a:gd name="connsiteX130" fmla="*/ 858290 w 4196446"/>
              <a:gd name="connsiteY130" fmla="*/ 301422 h 8346397"/>
              <a:gd name="connsiteX131" fmla="*/ 796377 w 4196446"/>
              <a:gd name="connsiteY131" fmla="*/ 406196 h 8346397"/>
              <a:gd name="connsiteX132" fmla="*/ 755896 w 4196446"/>
              <a:gd name="connsiteY132" fmla="*/ 341903 h 8346397"/>
              <a:gd name="connsiteX133" fmla="*/ 689221 w 4196446"/>
              <a:gd name="connsiteY133" fmla="*/ 270465 h 8346397"/>
              <a:gd name="connsiteX134" fmla="*/ 667790 w 4196446"/>
              <a:gd name="connsiteY134" fmla="*/ 313328 h 8346397"/>
              <a:gd name="connsiteX135" fmla="*/ 620165 w 4196446"/>
              <a:gd name="connsiteY135" fmla="*/ 382384 h 8346397"/>
              <a:gd name="connsiteX136" fmla="*/ 589208 w 4196446"/>
              <a:gd name="connsiteY136" fmla="*/ 396672 h 8346397"/>
              <a:gd name="connsiteX137" fmla="*/ 498721 w 4196446"/>
              <a:gd name="connsiteY137" fmla="*/ 482397 h 8346397"/>
              <a:gd name="connsiteX138" fmla="*/ 396327 w 4196446"/>
              <a:gd name="connsiteY138" fmla="*/ 380003 h 8346397"/>
              <a:gd name="connsiteX139" fmla="*/ 243927 w 4196446"/>
              <a:gd name="connsiteY139" fmla="*/ 294278 h 8346397"/>
              <a:gd name="connsiteX140" fmla="*/ 174871 w 4196446"/>
              <a:gd name="connsiteY140" fmla="*/ 327615 h 8346397"/>
              <a:gd name="connsiteX141" fmla="*/ 127246 w 4196446"/>
              <a:gd name="connsiteY141" fmla="*/ 410959 h 8346397"/>
              <a:gd name="connsiteX142" fmla="*/ 43902 w 4196446"/>
              <a:gd name="connsiteY142" fmla="*/ 472872 h 8346397"/>
              <a:gd name="connsiteX143" fmla="*/ 8183 w 4196446"/>
              <a:gd name="connsiteY143" fmla="*/ 484778 h 8346397"/>
              <a:gd name="connsiteX144" fmla="*/ 198683 w 4196446"/>
              <a:gd name="connsiteY144" fmla="*/ 689565 h 8346397"/>
              <a:gd name="connsiteX145" fmla="*/ 265359 w 4196446"/>
              <a:gd name="connsiteY145" fmla="*/ 706234 h 8346397"/>
              <a:gd name="connsiteX146" fmla="*/ 298697 w 4196446"/>
              <a:gd name="connsiteY146" fmla="*/ 730047 h 8346397"/>
              <a:gd name="connsiteX147" fmla="*/ 296315 w 4196446"/>
              <a:gd name="connsiteY147" fmla="*/ 901496 h 8346397"/>
              <a:gd name="connsiteX148" fmla="*/ 362990 w 4196446"/>
              <a:gd name="connsiteY148" fmla="*/ 906259 h 8346397"/>
              <a:gd name="connsiteX149" fmla="*/ 401090 w 4196446"/>
              <a:gd name="connsiteY149" fmla="*/ 856253 h 8346397"/>
              <a:gd name="connsiteX150" fmla="*/ 482052 w 4196446"/>
              <a:gd name="connsiteY150" fmla="*/ 894353 h 8346397"/>
              <a:gd name="connsiteX151" fmla="*/ 420140 w 4196446"/>
              <a:gd name="connsiteY151" fmla="*/ 1039609 h 8346397"/>
              <a:gd name="connsiteX152" fmla="*/ 434427 w 4196446"/>
              <a:gd name="connsiteY152" fmla="*/ 1087234 h 8346397"/>
              <a:gd name="connsiteX153" fmla="*/ 379658 w 4196446"/>
              <a:gd name="connsiteY153" fmla="*/ 1139622 h 8346397"/>
              <a:gd name="connsiteX154" fmla="*/ 415377 w 4196446"/>
              <a:gd name="connsiteY154" fmla="*/ 1168196 h 8346397"/>
              <a:gd name="connsiteX155" fmla="*/ 486815 w 4196446"/>
              <a:gd name="connsiteY155" fmla="*/ 1256303 h 8346397"/>
              <a:gd name="connsiteX156" fmla="*/ 527296 w 4196446"/>
              <a:gd name="connsiteY156" fmla="*/ 1344409 h 8346397"/>
              <a:gd name="connsiteX157" fmla="*/ 636833 w 4196446"/>
              <a:gd name="connsiteY157" fmla="*/ 1396797 h 8346397"/>
              <a:gd name="connsiteX158" fmla="*/ 746371 w 4196446"/>
              <a:gd name="connsiteY158" fmla="*/ 1420609 h 8346397"/>
              <a:gd name="connsiteX159" fmla="*/ 829715 w 4196446"/>
              <a:gd name="connsiteY159" fmla="*/ 1468234 h 8346397"/>
              <a:gd name="connsiteX160" fmla="*/ 913058 w 4196446"/>
              <a:gd name="connsiteY160" fmla="*/ 1442040 h 8346397"/>
              <a:gd name="connsiteX161" fmla="*/ 994021 w 4196446"/>
              <a:gd name="connsiteY161" fmla="*/ 1368222 h 8346397"/>
              <a:gd name="connsiteX162" fmla="*/ 1103558 w 4196446"/>
              <a:gd name="connsiteY162" fmla="*/ 1351553 h 8346397"/>
              <a:gd name="connsiteX163" fmla="*/ 1170233 w 4196446"/>
              <a:gd name="connsiteY163" fmla="*/ 1356315 h 8346397"/>
              <a:gd name="connsiteX164" fmla="*/ 1329777 w 4196446"/>
              <a:gd name="connsiteY164" fmla="*/ 1465853 h 8346397"/>
              <a:gd name="connsiteX165" fmla="*/ 1389308 w 4196446"/>
              <a:gd name="connsiteY165" fmla="*/ 1494428 h 8346397"/>
              <a:gd name="connsiteX166" fmla="*/ 1260721 w 4196446"/>
              <a:gd name="connsiteY166" fmla="*/ 1596822 h 8346397"/>
              <a:gd name="connsiteX167" fmla="*/ 1263102 w 4196446"/>
              <a:gd name="connsiteY167" fmla="*/ 1661115 h 8346397"/>
              <a:gd name="connsiteX168" fmla="*/ 1425027 w 4196446"/>
              <a:gd name="connsiteY168" fmla="*/ 1613490 h 8346397"/>
              <a:gd name="connsiteX169" fmla="*/ 1386927 w 4196446"/>
              <a:gd name="connsiteY169" fmla="*/ 1677784 h 8346397"/>
              <a:gd name="connsiteX170" fmla="*/ 1405977 w 4196446"/>
              <a:gd name="connsiteY170" fmla="*/ 1751603 h 8346397"/>
              <a:gd name="connsiteX171" fmla="*/ 1517896 w 4196446"/>
              <a:gd name="connsiteY171" fmla="*/ 1787322 h 8346397"/>
              <a:gd name="connsiteX172" fmla="*/ 1591715 w 4196446"/>
              <a:gd name="connsiteY172" fmla="*/ 1803990 h 8346397"/>
              <a:gd name="connsiteX173" fmla="*/ 1501227 w 4196446"/>
              <a:gd name="connsiteY173" fmla="*/ 1934959 h 8346397"/>
              <a:gd name="connsiteX174" fmla="*/ 1494083 w 4196446"/>
              <a:gd name="connsiteY174" fmla="*/ 1984965 h 8346397"/>
              <a:gd name="connsiteX175" fmla="*/ 1422646 w 4196446"/>
              <a:gd name="connsiteY175" fmla="*/ 2020684 h 8346397"/>
              <a:gd name="connsiteX176" fmla="*/ 1391690 w 4196446"/>
              <a:gd name="connsiteY176" fmla="*/ 2082597 h 8346397"/>
              <a:gd name="connsiteX177" fmla="*/ 1260721 w 4196446"/>
              <a:gd name="connsiteY177" fmla="*/ 2056403 h 8346397"/>
              <a:gd name="connsiteX178" fmla="*/ 1139277 w 4196446"/>
              <a:gd name="connsiteY178" fmla="*/ 2056402 h 8346397"/>
              <a:gd name="connsiteX179" fmla="*/ 1072602 w 4196446"/>
              <a:gd name="connsiteY179" fmla="*/ 2084978 h 8346397"/>
              <a:gd name="connsiteX180" fmla="*/ 1065458 w 4196446"/>
              <a:gd name="connsiteY180" fmla="*/ 2184990 h 8346397"/>
              <a:gd name="connsiteX181" fmla="*/ 977352 w 4196446"/>
              <a:gd name="connsiteY181" fmla="*/ 2273097 h 8346397"/>
              <a:gd name="connsiteX182" fmla="*/ 1120227 w 4196446"/>
              <a:gd name="connsiteY182" fmla="*/ 2335009 h 8346397"/>
              <a:gd name="connsiteX183" fmla="*/ 1170234 w 4196446"/>
              <a:gd name="connsiteY183" fmla="*/ 2370727 h 8346397"/>
              <a:gd name="connsiteX184" fmla="*/ 1222621 w 4196446"/>
              <a:gd name="connsiteY184" fmla="*/ 2387397 h 8346397"/>
              <a:gd name="connsiteX185" fmla="*/ 1272627 w 4196446"/>
              <a:gd name="connsiteY185" fmla="*/ 2437403 h 8346397"/>
              <a:gd name="connsiteX186" fmla="*/ 1329777 w 4196446"/>
              <a:gd name="connsiteY186" fmla="*/ 2458834 h 8346397"/>
              <a:gd name="connsiteX187" fmla="*/ 1422646 w 4196446"/>
              <a:gd name="connsiteY187" fmla="*/ 2535034 h 8346397"/>
              <a:gd name="connsiteX188" fmla="*/ 1508371 w 4196446"/>
              <a:gd name="connsiteY188" fmla="*/ 2568373 h 8346397"/>
              <a:gd name="connsiteX189" fmla="*/ 1641721 w 4196446"/>
              <a:gd name="connsiteY189" fmla="*/ 2716009 h 8346397"/>
              <a:gd name="connsiteX190" fmla="*/ 1725065 w 4196446"/>
              <a:gd name="connsiteY190" fmla="*/ 2870790 h 8346397"/>
              <a:gd name="connsiteX191" fmla="*/ 1850477 w 4196446"/>
              <a:gd name="connsiteY191" fmla="*/ 2931907 h 8346397"/>
              <a:gd name="connsiteX192" fmla="*/ 1896514 w 4196446"/>
              <a:gd name="connsiteY192" fmla="*/ 2977947 h 8346397"/>
              <a:gd name="connsiteX193" fmla="*/ 1927471 w 4196446"/>
              <a:gd name="connsiteY193" fmla="*/ 3082722 h 8346397"/>
              <a:gd name="connsiteX194" fmla="*/ 1989383 w 4196446"/>
              <a:gd name="connsiteY194" fmla="*/ 3185115 h 8346397"/>
              <a:gd name="connsiteX195" fmla="*/ 2051296 w 4196446"/>
              <a:gd name="connsiteY195" fmla="*/ 3223215 h 8346397"/>
              <a:gd name="connsiteX196" fmla="*/ 2182265 w 4196446"/>
              <a:gd name="connsiteY196" fmla="*/ 3370853 h 8346397"/>
              <a:gd name="connsiteX197" fmla="*/ 2325139 w 4196446"/>
              <a:gd name="connsiteY197" fmla="*/ 3447053 h 8346397"/>
              <a:gd name="connsiteX198" fmla="*/ 2384671 w 4196446"/>
              <a:gd name="connsiteY198" fmla="*/ 3532778 h 8346397"/>
              <a:gd name="connsiteX199" fmla="*/ 2432296 w 4196446"/>
              <a:gd name="connsiteY199" fmla="*/ 3599453 h 8346397"/>
              <a:gd name="connsiteX200" fmla="*/ 2479921 w 4196446"/>
              <a:gd name="connsiteY200" fmla="*/ 3589929 h 8346397"/>
              <a:gd name="connsiteX201" fmla="*/ 2484683 w 4196446"/>
              <a:gd name="connsiteY201" fmla="*/ 3742328 h 8346397"/>
              <a:gd name="connsiteX202" fmla="*/ 2537071 w 4196446"/>
              <a:gd name="connsiteY202" fmla="*/ 3835197 h 8346397"/>
              <a:gd name="connsiteX203" fmla="*/ 2529927 w 4196446"/>
              <a:gd name="connsiteY203" fmla="*/ 3873297 h 8346397"/>
              <a:gd name="connsiteX204" fmla="*/ 2598983 w 4196446"/>
              <a:gd name="connsiteY204" fmla="*/ 3909015 h 8346397"/>
              <a:gd name="connsiteX205" fmla="*/ 2656133 w 4196446"/>
              <a:gd name="connsiteY205" fmla="*/ 3854247 h 8346397"/>
              <a:gd name="connsiteX206" fmla="*/ 2689471 w 4196446"/>
              <a:gd name="connsiteY206" fmla="*/ 3937590 h 8346397"/>
              <a:gd name="connsiteX207" fmla="*/ 2734715 w 4196446"/>
              <a:gd name="connsiteY207" fmla="*/ 3982834 h 8346397"/>
              <a:gd name="connsiteX208" fmla="*/ 2808533 w 4196446"/>
              <a:gd name="connsiteY208" fmla="*/ 4006647 h 8346397"/>
              <a:gd name="connsiteX209" fmla="*/ 2860921 w 4196446"/>
              <a:gd name="connsiteY209" fmla="*/ 4075703 h 8346397"/>
              <a:gd name="connsiteX210" fmla="*/ 2946646 w 4196446"/>
              <a:gd name="connsiteY210" fmla="*/ 4130472 h 8346397"/>
              <a:gd name="connsiteX211" fmla="*/ 2999033 w 4196446"/>
              <a:gd name="connsiteY211" fmla="*/ 4163809 h 8346397"/>
              <a:gd name="connsiteX212" fmla="*/ 2870446 w 4196446"/>
              <a:gd name="connsiteY212" fmla="*/ 4256678 h 8346397"/>
              <a:gd name="connsiteX213" fmla="*/ 2868064 w 4196446"/>
              <a:gd name="connsiteY213" fmla="*/ 4311446 h 8346397"/>
              <a:gd name="connsiteX214" fmla="*/ 2970458 w 4196446"/>
              <a:gd name="connsiteY214" fmla="*/ 4428128 h 8346397"/>
              <a:gd name="connsiteX215" fmla="*/ 3065708 w 4196446"/>
              <a:gd name="connsiteY215" fmla="*/ 4490040 h 8346397"/>
              <a:gd name="connsiteX216" fmla="*/ 3096665 w 4196446"/>
              <a:gd name="connsiteY216" fmla="*/ 4528140 h 8346397"/>
              <a:gd name="connsiteX217" fmla="*/ 3082377 w 4196446"/>
              <a:gd name="connsiteY217" fmla="*/ 4609103 h 8346397"/>
              <a:gd name="connsiteX218" fmla="*/ 3077615 w 4196446"/>
              <a:gd name="connsiteY218" fmla="*/ 4692447 h 8346397"/>
              <a:gd name="connsiteX219" fmla="*/ 3034752 w 4196446"/>
              <a:gd name="connsiteY219" fmla="*/ 4701972 h 8346397"/>
              <a:gd name="connsiteX220" fmla="*/ 3008558 w 4196446"/>
              <a:gd name="connsiteY220" fmla="*/ 4718640 h 8346397"/>
              <a:gd name="connsiteX221" fmla="*/ 3053802 w 4196446"/>
              <a:gd name="connsiteY221" fmla="*/ 4795632 h 8346397"/>
              <a:gd name="connsiteX222" fmla="*/ 3037133 w 4196446"/>
              <a:gd name="connsiteY222" fmla="*/ 4868659 h 8346397"/>
              <a:gd name="connsiteX223" fmla="*/ 3020465 w 4196446"/>
              <a:gd name="connsiteY223" fmla="*/ 5004390 h 8346397"/>
              <a:gd name="connsiteX224" fmla="*/ 2982365 w 4196446"/>
              <a:gd name="connsiteY224" fmla="*/ 5044872 h 8346397"/>
              <a:gd name="connsiteX225" fmla="*/ 2965696 w 4196446"/>
              <a:gd name="connsiteY225" fmla="*/ 5166315 h 8346397"/>
              <a:gd name="connsiteX226" fmla="*/ 2937121 w 4196446"/>
              <a:gd name="connsiteY226" fmla="*/ 5285378 h 8346397"/>
              <a:gd name="connsiteX227" fmla="*/ 2989508 w 4196446"/>
              <a:gd name="connsiteY227" fmla="*/ 5302047 h 8346397"/>
              <a:gd name="connsiteX228" fmla="*/ 2987127 w 4196446"/>
              <a:gd name="connsiteY228" fmla="*/ 5347290 h 8346397"/>
              <a:gd name="connsiteX229" fmla="*/ 2984746 w 4196446"/>
              <a:gd name="connsiteY229" fmla="*/ 5402059 h 8346397"/>
              <a:gd name="connsiteX230" fmla="*/ 3041896 w 4196446"/>
              <a:gd name="connsiteY230" fmla="*/ 5471115 h 8346397"/>
              <a:gd name="connsiteX231" fmla="*/ 3089521 w 4196446"/>
              <a:gd name="connsiteY231" fmla="*/ 5597322 h 8346397"/>
              <a:gd name="connsiteX232" fmla="*/ 2996652 w 4196446"/>
              <a:gd name="connsiteY232" fmla="*/ 5887834 h 8346397"/>
              <a:gd name="connsiteX233" fmla="*/ 3018083 w 4196446"/>
              <a:gd name="connsiteY233" fmla="*/ 5942603 h 8346397"/>
              <a:gd name="connsiteX234" fmla="*/ 3044277 w 4196446"/>
              <a:gd name="connsiteY234" fmla="*/ 5994990 h 8346397"/>
              <a:gd name="connsiteX235" fmla="*/ 3049040 w 4196446"/>
              <a:gd name="connsiteY235" fmla="*/ 6099765 h 8346397"/>
              <a:gd name="connsiteX236" fmla="*/ 3028402 w 4196446"/>
              <a:gd name="connsiteY236" fmla="*/ 6195807 h 8346397"/>
              <a:gd name="connsiteX237" fmla="*/ 2956170 w 4196446"/>
              <a:gd name="connsiteY237" fmla="*/ 6259310 h 8346397"/>
              <a:gd name="connsiteX238" fmla="*/ 2920452 w 4196446"/>
              <a:gd name="connsiteY238" fmla="*/ 6240259 h 8346397"/>
              <a:gd name="connsiteX239" fmla="*/ 2849015 w 4196446"/>
              <a:gd name="connsiteY239" fmla="*/ 6252165 h 8346397"/>
              <a:gd name="connsiteX240" fmla="*/ 2713283 w 4196446"/>
              <a:gd name="connsiteY240" fmla="*/ 6364084 h 8346397"/>
              <a:gd name="connsiteX241" fmla="*/ 2606127 w 4196446"/>
              <a:gd name="connsiteY241" fmla="*/ 6349797 h 8346397"/>
              <a:gd name="connsiteX242" fmla="*/ 2575171 w 4196446"/>
              <a:gd name="connsiteY242" fmla="*/ 6378372 h 8346397"/>
              <a:gd name="connsiteX243" fmla="*/ 2508495 w 4196446"/>
              <a:gd name="connsiteY243" fmla="*/ 6423614 h 8346397"/>
              <a:gd name="connsiteX244" fmla="*/ 2391815 w 4196446"/>
              <a:gd name="connsiteY244" fmla="*/ 6411709 h 8346397"/>
              <a:gd name="connsiteX245" fmla="*/ 2368002 w 4196446"/>
              <a:gd name="connsiteY245" fmla="*/ 6528390 h 8346397"/>
              <a:gd name="connsiteX246" fmla="*/ 2363240 w 4196446"/>
              <a:gd name="connsiteY246" fmla="*/ 6564109 h 8346397"/>
              <a:gd name="connsiteX247" fmla="*/ 2339428 w 4196446"/>
              <a:gd name="connsiteY247" fmla="*/ 6583159 h 8346397"/>
              <a:gd name="connsiteX248" fmla="*/ 2141783 w 4196446"/>
              <a:gd name="connsiteY248" fmla="*/ 6535534 h 8346397"/>
              <a:gd name="connsiteX249" fmla="*/ 2103683 w 4196446"/>
              <a:gd name="connsiteY249" fmla="*/ 6587922 h 8346397"/>
              <a:gd name="connsiteX250" fmla="*/ 2072727 w 4196446"/>
              <a:gd name="connsiteY250" fmla="*/ 6683172 h 8346397"/>
              <a:gd name="connsiteX251" fmla="*/ 2039389 w 4196446"/>
              <a:gd name="connsiteY251" fmla="*/ 6747465 h 8346397"/>
              <a:gd name="connsiteX252" fmla="*/ 2051296 w 4196446"/>
              <a:gd name="connsiteY252" fmla="*/ 6809378 h 8346397"/>
              <a:gd name="connsiteX253" fmla="*/ 2184646 w 4196446"/>
              <a:gd name="connsiteY253" fmla="*/ 6921297 h 8346397"/>
              <a:gd name="connsiteX254" fmla="*/ 2253702 w 4196446"/>
              <a:gd name="connsiteY254" fmla="*/ 6954634 h 8346397"/>
              <a:gd name="connsiteX255" fmla="*/ 2237033 w 4196446"/>
              <a:gd name="connsiteY255" fmla="*/ 6978447 h 8346397"/>
              <a:gd name="connsiteX256" fmla="*/ 2201315 w 4196446"/>
              <a:gd name="connsiteY256" fmla="*/ 6997497 h 8346397"/>
              <a:gd name="connsiteX257" fmla="*/ 2234652 w 4196446"/>
              <a:gd name="connsiteY257" fmla="*/ 7073697 h 8346397"/>
              <a:gd name="connsiteX258" fmla="*/ 2203696 w 4196446"/>
              <a:gd name="connsiteY258" fmla="*/ 7095128 h 8346397"/>
              <a:gd name="connsiteX259" fmla="*/ 2098921 w 4196446"/>
              <a:gd name="connsiteY259" fmla="*/ 7033215 h 8346397"/>
              <a:gd name="connsiteX260" fmla="*/ 2056058 w 4196446"/>
              <a:gd name="connsiteY260" fmla="*/ 7059409 h 8346397"/>
              <a:gd name="connsiteX261" fmla="*/ 1996527 w 4196446"/>
              <a:gd name="connsiteY261" fmla="*/ 6957015 h 8346397"/>
              <a:gd name="connsiteX262" fmla="*/ 1879846 w 4196446"/>
              <a:gd name="connsiteY262" fmla="*/ 6983209 h 8346397"/>
              <a:gd name="connsiteX263" fmla="*/ 1815552 w 4196446"/>
              <a:gd name="connsiteY263" fmla="*/ 6987972 h 8346397"/>
              <a:gd name="connsiteX264" fmla="*/ 1765546 w 4196446"/>
              <a:gd name="connsiteY264" fmla="*/ 6983210 h 8346397"/>
              <a:gd name="connsiteX265" fmla="*/ 1708396 w 4196446"/>
              <a:gd name="connsiteY265" fmla="*/ 7028453 h 8346397"/>
              <a:gd name="connsiteX266" fmla="*/ 1529802 w 4196446"/>
              <a:gd name="connsiteY266" fmla="*/ 6987972 h 8346397"/>
              <a:gd name="connsiteX267" fmla="*/ 1553614 w 4196446"/>
              <a:gd name="connsiteY267" fmla="*/ 7114178 h 8346397"/>
              <a:gd name="connsiteX268" fmla="*/ 1477415 w 4196446"/>
              <a:gd name="connsiteY268" fmla="*/ 7159422 h 8346397"/>
              <a:gd name="connsiteX269" fmla="*/ 1415502 w 4196446"/>
              <a:gd name="connsiteY269" fmla="*/ 7226096 h 8346397"/>
              <a:gd name="connsiteX270" fmla="*/ 1265483 w 4196446"/>
              <a:gd name="connsiteY270" fmla="*/ 7218953 h 8346397"/>
              <a:gd name="connsiteX271" fmla="*/ 1213096 w 4196446"/>
              <a:gd name="connsiteY27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788021 w 4196446"/>
              <a:gd name="connsiteY3" fmla="*/ 6848269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788021 w 4196446"/>
              <a:gd name="connsiteY3" fmla="*/ 6848269 h 8346397"/>
              <a:gd name="connsiteX4" fmla="*/ 3784847 w 4196446"/>
              <a:gd name="connsiteY4" fmla="*/ 6811757 h 8346397"/>
              <a:gd name="connsiteX5" fmla="*/ 3951534 w 4196446"/>
              <a:gd name="connsiteY5" fmla="*/ 6737938 h 8346397"/>
              <a:gd name="connsiteX6" fmla="*/ 3932484 w 4196446"/>
              <a:gd name="connsiteY6" fmla="*/ 6616495 h 8346397"/>
              <a:gd name="connsiteX7" fmla="*/ 3975347 w 4196446"/>
              <a:gd name="connsiteY7" fmla="*/ 6642688 h 8346397"/>
              <a:gd name="connsiteX8" fmla="*/ 4027735 w 4196446"/>
              <a:gd name="connsiteY8" fmla="*/ 6654595 h 8346397"/>
              <a:gd name="connsiteX9" fmla="*/ 4056309 w 4196446"/>
              <a:gd name="connsiteY9" fmla="*/ 6516482 h 8346397"/>
              <a:gd name="connsiteX10" fmla="*/ 3996778 w 4196446"/>
              <a:gd name="connsiteY10" fmla="*/ 6478382 h 8346397"/>
              <a:gd name="connsiteX11" fmla="*/ 4034878 w 4196446"/>
              <a:gd name="connsiteY11" fmla="*/ 6437901 h 8346397"/>
              <a:gd name="connsiteX12" fmla="*/ 4061072 w 4196446"/>
              <a:gd name="connsiteY12" fmla="*/ 6473620 h 8346397"/>
              <a:gd name="connsiteX13" fmla="*/ 4082503 w 4196446"/>
              <a:gd name="connsiteY13" fmla="*/ 6478382 h 8346397"/>
              <a:gd name="connsiteX14" fmla="*/ 4089647 w 4196446"/>
              <a:gd name="connsiteY14" fmla="*/ 6421232 h 8346397"/>
              <a:gd name="connsiteX15" fmla="*/ 4046784 w 4196446"/>
              <a:gd name="connsiteY15" fmla="*/ 6318838 h 8346397"/>
              <a:gd name="connsiteX16" fmla="*/ 4130128 w 4196446"/>
              <a:gd name="connsiteY16" fmla="*/ 6299788 h 8346397"/>
              <a:gd name="connsiteX17" fmla="*/ 4046784 w 4196446"/>
              <a:gd name="connsiteY17" fmla="*/ 6275976 h 8346397"/>
              <a:gd name="connsiteX18" fmla="*/ 4053928 w 4196446"/>
              <a:gd name="connsiteY18" fmla="*/ 6211682 h 8346397"/>
              <a:gd name="connsiteX19" fmla="*/ 4039640 w 4196446"/>
              <a:gd name="connsiteY19" fmla="*/ 6149770 h 8346397"/>
              <a:gd name="connsiteX20" fmla="*/ 4106315 w 4196446"/>
              <a:gd name="connsiteY20" fmla="*/ 6211682 h 8346397"/>
              <a:gd name="connsiteX21" fmla="*/ 4063453 w 4196446"/>
              <a:gd name="connsiteY21" fmla="*/ 6090238 h 8346397"/>
              <a:gd name="connsiteX22" fmla="*/ 4070597 w 4196446"/>
              <a:gd name="connsiteY22" fmla="*/ 6018801 h 8346397"/>
              <a:gd name="connsiteX23" fmla="*/ 4132509 w 4196446"/>
              <a:gd name="connsiteY23" fmla="*/ 5975938 h 8346397"/>
              <a:gd name="connsiteX24" fmla="*/ 4094409 w 4196446"/>
              <a:gd name="connsiteY24" fmla="*/ 6075951 h 8346397"/>
              <a:gd name="connsiteX25" fmla="*/ 4139653 w 4196446"/>
              <a:gd name="connsiteY25" fmla="*/ 6102145 h 8346397"/>
              <a:gd name="connsiteX26" fmla="*/ 4192041 w 4196446"/>
              <a:gd name="connsiteY26" fmla="*/ 6080713 h 8346397"/>
              <a:gd name="connsiteX27" fmla="*/ 4149178 w 4196446"/>
              <a:gd name="connsiteY27" fmla="*/ 5947363 h 8346397"/>
              <a:gd name="connsiteX28" fmla="*/ 4194421 w 4196446"/>
              <a:gd name="connsiteY28" fmla="*/ 5909263 h 8346397"/>
              <a:gd name="connsiteX29" fmla="*/ 4113459 w 4196446"/>
              <a:gd name="connsiteY29" fmla="*/ 5783057 h 8346397"/>
              <a:gd name="connsiteX30" fmla="*/ 4108696 w 4196446"/>
              <a:gd name="connsiteY30" fmla="*/ 5678282 h 8346397"/>
              <a:gd name="connsiteX31" fmla="*/ 4070597 w 4196446"/>
              <a:gd name="connsiteY31" fmla="*/ 5587795 h 8346397"/>
              <a:gd name="connsiteX32" fmla="*/ 4111077 w 4196446"/>
              <a:gd name="connsiteY32" fmla="*/ 5583032 h 8346397"/>
              <a:gd name="connsiteX33" fmla="*/ 4061071 w 4196446"/>
              <a:gd name="connsiteY33" fmla="*/ 5478257 h 8346397"/>
              <a:gd name="connsiteX34" fmla="*/ 4061071 w 4196446"/>
              <a:gd name="connsiteY34" fmla="*/ 5383007 h 8346397"/>
              <a:gd name="connsiteX35" fmla="*/ 4103934 w 4196446"/>
              <a:gd name="connsiteY35" fmla="*/ 5387770 h 8346397"/>
              <a:gd name="connsiteX36" fmla="*/ 4106315 w 4196446"/>
              <a:gd name="connsiteY36" fmla="*/ 5347288 h 8346397"/>
              <a:gd name="connsiteX37" fmla="*/ 4065833 w 4196446"/>
              <a:gd name="connsiteY37" fmla="*/ 5292520 h 8346397"/>
              <a:gd name="connsiteX38" fmla="*/ 4058690 w 4196446"/>
              <a:gd name="connsiteY38" fmla="*/ 5173457 h 8346397"/>
              <a:gd name="connsiteX39" fmla="*/ 3990428 w 4196446"/>
              <a:gd name="connsiteY39" fmla="*/ 5034550 h 8346397"/>
              <a:gd name="connsiteX40" fmla="*/ 3922959 w 4196446"/>
              <a:gd name="connsiteY40" fmla="*/ 4816270 h 8346397"/>
              <a:gd name="connsiteX41" fmla="*/ 3887241 w 4196446"/>
              <a:gd name="connsiteY41" fmla="*/ 4682920 h 8346397"/>
              <a:gd name="connsiteX42" fmla="*/ 3851522 w 4196446"/>
              <a:gd name="connsiteY42" fmla="*/ 4642438 h 8346397"/>
              <a:gd name="connsiteX43" fmla="*/ 3887241 w 4196446"/>
              <a:gd name="connsiteY43" fmla="*/ 4578145 h 8346397"/>
              <a:gd name="connsiteX44" fmla="*/ 3839615 w 4196446"/>
              <a:gd name="connsiteY44" fmla="*/ 4499563 h 8346397"/>
              <a:gd name="connsiteX45" fmla="*/ 3780084 w 4196446"/>
              <a:gd name="connsiteY45" fmla="*/ 4492420 h 8346397"/>
              <a:gd name="connsiteX46" fmla="*/ 3732459 w 4196446"/>
              <a:gd name="connsiteY46" fmla="*/ 4449557 h 8346397"/>
              <a:gd name="connsiteX47" fmla="*/ 3687216 w 4196446"/>
              <a:gd name="connsiteY47" fmla="*/ 4466226 h 8346397"/>
              <a:gd name="connsiteX48" fmla="*/ 3668166 w 4196446"/>
              <a:gd name="connsiteY48" fmla="*/ 4368595 h 8346397"/>
              <a:gd name="connsiteX49" fmla="*/ 3501478 w 4196446"/>
              <a:gd name="connsiteY49" fmla="*/ 4166188 h 8346397"/>
              <a:gd name="connsiteX50" fmla="*/ 3496716 w 4196446"/>
              <a:gd name="connsiteY50" fmla="*/ 4139995 h 8346397"/>
              <a:gd name="connsiteX51" fmla="*/ 3494334 w 4196446"/>
              <a:gd name="connsiteY51" fmla="*/ 4113801 h 8346397"/>
              <a:gd name="connsiteX52" fmla="*/ 3544341 w 4196446"/>
              <a:gd name="connsiteY52" fmla="*/ 4101895 h 8346397"/>
              <a:gd name="connsiteX53" fmla="*/ 3553866 w 4196446"/>
              <a:gd name="connsiteY53" fmla="*/ 4075701 h 8346397"/>
              <a:gd name="connsiteX54" fmla="*/ 3515766 w 4196446"/>
              <a:gd name="connsiteY54" fmla="*/ 4056651 h 8346397"/>
              <a:gd name="connsiteX55" fmla="*/ 3465759 w 4196446"/>
              <a:gd name="connsiteY55" fmla="*/ 4049507 h 8346397"/>
              <a:gd name="connsiteX56" fmla="*/ 3432422 w 4196446"/>
              <a:gd name="connsiteY56" fmla="*/ 4109038 h 8346397"/>
              <a:gd name="connsiteX57" fmla="*/ 3413372 w 4196446"/>
              <a:gd name="connsiteY57" fmla="*/ 4082845 h 8346397"/>
              <a:gd name="connsiteX58" fmla="*/ 3415752 w 4196446"/>
              <a:gd name="connsiteY58" fmla="*/ 4042363 h 8346397"/>
              <a:gd name="connsiteX59" fmla="*/ 3349078 w 4196446"/>
              <a:gd name="connsiteY59" fmla="*/ 4018551 h 8346397"/>
              <a:gd name="connsiteX60" fmla="*/ 3382416 w 4196446"/>
              <a:gd name="connsiteY60" fmla="*/ 3985213 h 8346397"/>
              <a:gd name="connsiteX61" fmla="*/ 3346697 w 4196446"/>
              <a:gd name="connsiteY61" fmla="*/ 3961401 h 8346397"/>
              <a:gd name="connsiteX62" fmla="*/ 3291928 w 4196446"/>
              <a:gd name="connsiteY62" fmla="*/ 3959020 h 8346397"/>
              <a:gd name="connsiteX63" fmla="*/ 3263352 w 4196446"/>
              <a:gd name="connsiteY63" fmla="*/ 3978070 h 8346397"/>
              <a:gd name="connsiteX64" fmla="*/ 3215727 w 4196446"/>
              <a:gd name="connsiteY64" fmla="*/ 3963782 h 8346397"/>
              <a:gd name="connsiteX65" fmla="*/ 3227633 w 4196446"/>
              <a:gd name="connsiteY65" fmla="*/ 3937588 h 8346397"/>
              <a:gd name="connsiteX66" fmla="*/ 3275259 w 4196446"/>
              <a:gd name="connsiteY66" fmla="*/ 3913776 h 8346397"/>
              <a:gd name="connsiteX67" fmla="*/ 3127621 w 4196446"/>
              <a:gd name="connsiteY67" fmla="*/ 3851863 h 8346397"/>
              <a:gd name="connsiteX68" fmla="*/ 2996652 w 4196446"/>
              <a:gd name="connsiteY68" fmla="*/ 3739945 h 8346397"/>
              <a:gd name="connsiteX69" fmla="*/ 2591839 w 4196446"/>
              <a:gd name="connsiteY69" fmla="*/ 3354183 h 8346397"/>
              <a:gd name="connsiteX70" fmla="*/ 2468015 w 4196446"/>
              <a:gd name="connsiteY70" fmla="*/ 3049382 h 8346397"/>
              <a:gd name="connsiteX71" fmla="*/ 2432296 w 4196446"/>
              <a:gd name="connsiteY71" fmla="*/ 2961276 h 8346397"/>
              <a:gd name="connsiteX72" fmla="*/ 2387052 w 4196446"/>
              <a:gd name="connsiteY72" fmla="*/ 2954132 h 8346397"/>
              <a:gd name="connsiteX73" fmla="*/ 2365621 w 4196446"/>
              <a:gd name="connsiteY73" fmla="*/ 2958895 h 8346397"/>
              <a:gd name="connsiteX74" fmla="*/ 2315615 w 4196446"/>
              <a:gd name="connsiteY74" fmla="*/ 2896982 h 8346397"/>
              <a:gd name="connsiteX75" fmla="*/ 2234652 w 4196446"/>
              <a:gd name="connsiteY75" fmla="*/ 2880313 h 8346397"/>
              <a:gd name="connsiteX76" fmla="*/ 2182265 w 4196446"/>
              <a:gd name="connsiteY76" fmla="*/ 2811257 h 8346397"/>
              <a:gd name="connsiteX77" fmla="*/ 2115590 w 4196446"/>
              <a:gd name="connsiteY77" fmla="*/ 2727913 h 8346397"/>
              <a:gd name="connsiteX78" fmla="*/ 2091777 w 4196446"/>
              <a:gd name="connsiteY78" fmla="*/ 2670763 h 8346397"/>
              <a:gd name="connsiteX79" fmla="*/ 2006845 w 4196446"/>
              <a:gd name="connsiteY79" fmla="*/ 2527095 h 8346397"/>
              <a:gd name="connsiteX80" fmla="*/ 1953665 w 4196446"/>
              <a:gd name="connsiteY80" fmla="*/ 2451688 h 8346397"/>
              <a:gd name="connsiteX81" fmla="*/ 2006052 w 4196446"/>
              <a:gd name="connsiteY81" fmla="*/ 2337388 h 8346397"/>
              <a:gd name="connsiteX82" fmla="*/ 2072727 w 4196446"/>
              <a:gd name="connsiteY82" fmla="*/ 2256426 h 8346397"/>
              <a:gd name="connsiteX83" fmla="*/ 2056058 w 4196446"/>
              <a:gd name="connsiteY83" fmla="*/ 2223088 h 8346397"/>
              <a:gd name="connsiteX84" fmla="*/ 2067965 w 4196446"/>
              <a:gd name="connsiteY84" fmla="*/ 2130220 h 8346397"/>
              <a:gd name="connsiteX85" fmla="*/ 2137021 w 4196446"/>
              <a:gd name="connsiteY85" fmla="*/ 1992107 h 8346397"/>
              <a:gd name="connsiteX86" fmla="*/ 2165596 w 4196446"/>
              <a:gd name="connsiteY86" fmla="*/ 1944482 h 8346397"/>
              <a:gd name="connsiteX87" fmla="*/ 2203696 w 4196446"/>
              <a:gd name="connsiteY87" fmla="*/ 1937338 h 8346397"/>
              <a:gd name="connsiteX88" fmla="*/ 2198933 w 4196446"/>
              <a:gd name="connsiteY88" fmla="*/ 1906382 h 8346397"/>
              <a:gd name="connsiteX89" fmla="*/ 2406102 w 4196446"/>
              <a:gd name="connsiteY89" fmla="*/ 1782557 h 8346397"/>
              <a:gd name="connsiteX90" fmla="*/ 2494208 w 4196446"/>
              <a:gd name="connsiteY90" fmla="*/ 1715882 h 8346397"/>
              <a:gd name="connsiteX91" fmla="*/ 2513258 w 4196446"/>
              <a:gd name="connsiteY91" fmla="*/ 1630157 h 8346397"/>
              <a:gd name="connsiteX92" fmla="*/ 2522784 w 4196446"/>
              <a:gd name="connsiteY92" fmla="*/ 1584913 h 8346397"/>
              <a:gd name="connsiteX93" fmla="*/ 2577552 w 4196446"/>
              <a:gd name="connsiteY93" fmla="*/ 1527763 h 8346397"/>
              <a:gd name="connsiteX94" fmla="*/ 2606127 w 4196446"/>
              <a:gd name="connsiteY94" fmla="*/ 1499188 h 8346397"/>
              <a:gd name="connsiteX95" fmla="*/ 2634702 w 4196446"/>
              <a:gd name="connsiteY95" fmla="*/ 1492045 h 8346397"/>
              <a:gd name="connsiteX96" fmla="*/ 2672802 w 4196446"/>
              <a:gd name="connsiteY96" fmla="*/ 1368220 h 8346397"/>
              <a:gd name="connsiteX97" fmla="*/ 2806153 w 4196446"/>
              <a:gd name="connsiteY97" fmla="*/ 1334883 h 8346397"/>
              <a:gd name="connsiteX98" fmla="*/ 2944265 w 4196446"/>
              <a:gd name="connsiteY98" fmla="*/ 1325357 h 8346397"/>
              <a:gd name="connsiteX99" fmla="*/ 2968077 w 4196446"/>
              <a:gd name="connsiteY99" fmla="*/ 1206295 h 8346397"/>
              <a:gd name="connsiteX100" fmla="*/ 3049040 w 4196446"/>
              <a:gd name="connsiteY100" fmla="*/ 1169783 h 8346397"/>
              <a:gd name="connsiteX101" fmla="*/ 3153814 w 4196446"/>
              <a:gd name="connsiteY101" fmla="*/ 1125332 h 8346397"/>
              <a:gd name="connsiteX102" fmla="*/ 3225252 w 4196446"/>
              <a:gd name="connsiteY102" fmla="*/ 1049132 h 8346397"/>
              <a:gd name="connsiteX103" fmla="*/ 3310977 w 4196446"/>
              <a:gd name="connsiteY103" fmla="*/ 996745 h 8346397"/>
              <a:gd name="connsiteX104" fmla="*/ 3056977 w 4196446"/>
              <a:gd name="connsiteY104" fmla="*/ 982457 h 8346397"/>
              <a:gd name="connsiteX105" fmla="*/ 2958552 w 4196446"/>
              <a:gd name="connsiteY105" fmla="*/ 976107 h 8346397"/>
              <a:gd name="connsiteX106" fmla="*/ 2926802 w 4196446"/>
              <a:gd name="connsiteY106" fmla="*/ 906257 h 8346397"/>
              <a:gd name="connsiteX107" fmla="*/ 2866477 w 4196446"/>
              <a:gd name="connsiteY107" fmla="*/ 893559 h 8346397"/>
              <a:gd name="connsiteX108" fmla="*/ 2799802 w 4196446"/>
              <a:gd name="connsiteY108" fmla="*/ 874507 h 8346397"/>
              <a:gd name="connsiteX109" fmla="*/ 2761702 w 4196446"/>
              <a:gd name="connsiteY109" fmla="*/ 807832 h 8346397"/>
              <a:gd name="connsiteX110" fmla="*/ 2609302 w 4196446"/>
              <a:gd name="connsiteY110" fmla="*/ 760207 h 8346397"/>
              <a:gd name="connsiteX111" fmla="*/ 2580727 w 4196446"/>
              <a:gd name="connsiteY111" fmla="*/ 604632 h 8346397"/>
              <a:gd name="connsiteX112" fmla="*/ 2526752 w 4196446"/>
              <a:gd name="connsiteY112" fmla="*/ 531609 h 8346397"/>
              <a:gd name="connsiteX113" fmla="*/ 2596602 w 4196446"/>
              <a:gd name="connsiteY113" fmla="*/ 407782 h 8346397"/>
              <a:gd name="connsiteX114" fmla="*/ 2629939 w 4196446"/>
              <a:gd name="connsiteY114" fmla="*/ 310947 h 8346397"/>
              <a:gd name="connsiteX115" fmla="*/ 2517227 w 4196446"/>
              <a:gd name="connsiteY115" fmla="*/ 239507 h 8346397"/>
              <a:gd name="connsiteX116" fmla="*/ 2402927 w 4196446"/>
              <a:gd name="connsiteY116" fmla="*/ 271257 h 8346397"/>
              <a:gd name="connsiteX117" fmla="*/ 2275927 w 4196446"/>
              <a:gd name="connsiteY117" fmla="*/ 198232 h 8346397"/>
              <a:gd name="connsiteX118" fmla="*/ 2133052 w 4196446"/>
              <a:gd name="connsiteY118" fmla="*/ 233157 h 8346397"/>
              <a:gd name="connsiteX119" fmla="*/ 1913977 w 4196446"/>
              <a:gd name="connsiteY119" fmla="*/ 36309 h 8346397"/>
              <a:gd name="connsiteX120" fmla="*/ 1777452 w 4196446"/>
              <a:gd name="connsiteY120" fmla="*/ 13289 h 8346397"/>
              <a:gd name="connsiteX121" fmla="*/ 1703633 w 4196446"/>
              <a:gd name="connsiteY121" fmla="*/ 41864 h 8346397"/>
              <a:gd name="connsiteX122" fmla="*/ 1615527 w 4196446"/>
              <a:gd name="connsiteY122" fmla="*/ 75203 h 8346397"/>
              <a:gd name="connsiteX123" fmla="*/ 1515515 w 4196446"/>
              <a:gd name="connsiteY123" fmla="*/ 129971 h 8346397"/>
              <a:gd name="connsiteX124" fmla="*/ 1525040 w 4196446"/>
              <a:gd name="connsiteY124" fmla="*/ 194264 h 8346397"/>
              <a:gd name="connsiteX125" fmla="*/ 1505990 w 4196446"/>
              <a:gd name="connsiteY125" fmla="*/ 251415 h 8346397"/>
              <a:gd name="connsiteX126" fmla="*/ 1413121 w 4196446"/>
              <a:gd name="connsiteY126" fmla="*/ 270464 h 8346397"/>
              <a:gd name="connsiteX127" fmla="*/ 1339302 w 4196446"/>
              <a:gd name="connsiteY127" fmla="*/ 306184 h 8346397"/>
              <a:gd name="connsiteX128" fmla="*/ 1260721 w 4196446"/>
              <a:gd name="connsiteY128" fmla="*/ 346665 h 8346397"/>
              <a:gd name="connsiteX129" fmla="*/ 1191665 w 4196446"/>
              <a:gd name="connsiteY129" fmla="*/ 272847 h 8346397"/>
              <a:gd name="connsiteX130" fmla="*/ 1082127 w 4196446"/>
              <a:gd name="connsiteY130" fmla="*/ 353809 h 8346397"/>
              <a:gd name="connsiteX131" fmla="*/ 1020215 w 4196446"/>
              <a:gd name="connsiteY131" fmla="*/ 420484 h 8346397"/>
              <a:gd name="connsiteX132" fmla="*/ 858290 w 4196446"/>
              <a:gd name="connsiteY132" fmla="*/ 301422 h 8346397"/>
              <a:gd name="connsiteX133" fmla="*/ 796377 w 4196446"/>
              <a:gd name="connsiteY133" fmla="*/ 406196 h 8346397"/>
              <a:gd name="connsiteX134" fmla="*/ 755896 w 4196446"/>
              <a:gd name="connsiteY134" fmla="*/ 341903 h 8346397"/>
              <a:gd name="connsiteX135" fmla="*/ 689221 w 4196446"/>
              <a:gd name="connsiteY135" fmla="*/ 270465 h 8346397"/>
              <a:gd name="connsiteX136" fmla="*/ 667790 w 4196446"/>
              <a:gd name="connsiteY136" fmla="*/ 313328 h 8346397"/>
              <a:gd name="connsiteX137" fmla="*/ 620165 w 4196446"/>
              <a:gd name="connsiteY137" fmla="*/ 382384 h 8346397"/>
              <a:gd name="connsiteX138" fmla="*/ 589208 w 4196446"/>
              <a:gd name="connsiteY138" fmla="*/ 396672 h 8346397"/>
              <a:gd name="connsiteX139" fmla="*/ 498721 w 4196446"/>
              <a:gd name="connsiteY139" fmla="*/ 482397 h 8346397"/>
              <a:gd name="connsiteX140" fmla="*/ 396327 w 4196446"/>
              <a:gd name="connsiteY140" fmla="*/ 380003 h 8346397"/>
              <a:gd name="connsiteX141" fmla="*/ 243927 w 4196446"/>
              <a:gd name="connsiteY141" fmla="*/ 294278 h 8346397"/>
              <a:gd name="connsiteX142" fmla="*/ 174871 w 4196446"/>
              <a:gd name="connsiteY142" fmla="*/ 327615 h 8346397"/>
              <a:gd name="connsiteX143" fmla="*/ 127246 w 4196446"/>
              <a:gd name="connsiteY143" fmla="*/ 410959 h 8346397"/>
              <a:gd name="connsiteX144" fmla="*/ 43902 w 4196446"/>
              <a:gd name="connsiteY144" fmla="*/ 472872 h 8346397"/>
              <a:gd name="connsiteX145" fmla="*/ 8183 w 4196446"/>
              <a:gd name="connsiteY145" fmla="*/ 484778 h 8346397"/>
              <a:gd name="connsiteX146" fmla="*/ 198683 w 4196446"/>
              <a:gd name="connsiteY146" fmla="*/ 689565 h 8346397"/>
              <a:gd name="connsiteX147" fmla="*/ 265359 w 4196446"/>
              <a:gd name="connsiteY147" fmla="*/ 706234 h 8346397"/>
              <a:gd name="connsiteX148" fmla="*/ 298697 w 4196446"/>
              <a:gd name="connsiteY148" fmla="*/ 730047 h 8346397"/>
              <a:gd name="connsiteX149" fmla="*/ 296315 w 4196446"/>
              <a:gd name="connsiteY149" fmla="*/ 901496 h 8346397"/>
              <a:gd name="connsiteX150" fmla="*/ 362990 w 4196446"/>
              <a:gd name="connsiteY150" fmla="*/ 906259 h 8346397"/>
              <a:gd name="connsiteX151" fmla="*/ 401090 w 4196446"/>
              <a:gd name="connsiteY151" fmla="*/ 856253 h 8346397"/>
              <a:gd name="connsiteX152" fmla="*/ 482052 w 4196446"/>
              <a:gd name="connsiteY152" fmla="*/ 894353 h 8346397"/>
              <a:gd name="connsiteX153" fmla="*/ 420140 w 4196446"/>
              <a:gd name="connsiteY153" fmla="*/ 1039609 h 8346397"/>
              <a:gd name="connsiteX154" fmla="*/ 434427 w 4196446"/>
              <a:gd name="connsiteY154" fmla="*/ 1087234 h 8346397"/>
              <a:gd name="connsiteX155" fmla="*/ 379658 w 4196446"/>
              <a:gd name="connsiteY155" fmla="*/ 1139622 h 8346397"/>
              <a:gd name="connsiteX156" fmla="*/ 415377 w 4196446"/>
              <a:gd name="connsiteY156" fmla="*/ 1168196 h 8346397"/>
              <a:gd name="connsiteX157" fmla="*/ 486815 w 4196446"/>
              <a:gd name="connsiteY157" fmla="*/ 1256303 h 8346397"/>
              <a:gd name="connsiteX158" fmla="*/ 527296 w 4196446"/>
              <a:gd name="connsiteY158" fmla="*/ 1344409 h 8346397"/>
              <a:gd name="connsiteX159" fmla="*/ 636833 w 4196446"/>
              <a:gd name="connsiteY159" fmla="*/ 1396797 h 8346397"/>
              <a:gd name="connsiteX160" fmla="*/ 746371 w 4196446"/>
              <a:gd name="connsiteY160" fmla="*/ 1420609 h 8346397"/>
              <a:gd name="connsiteX161" fmla="*/ 829715 w 4196446"/>
              <a:gd name="connsiteY161" fmla="*/ 1468234 h 8346397"/>
              <a:gd name="connsiteX162" fmla="*/ 913058 w 4196446"/>
              <a:gd name="connsiteY162" fmla="*/ 1442040 h 8346397"/>
              <a:gd name="connsiteX163" fmla="*/ 994021 w 4196446"/>
              <a:gd name="connsiteY163" fmla="*/ 1368222 h 8346397"/>
              <a:gd name="connsiteX164" fmla="*/ 1103558 w 4196446"/>
              <a:gd name="connsiteY164" fmla="*/ 1351553 h 8346397"/>
              <a:gd name="connsiteX165" fmla="*/ 1170233 w 4196446"/>
              <a:gd name="connsiteY165" fmla="*/ 1356315 h 8346397"/>
              <a:gd name="connsiteX166" fmla="*/ 1329777 w 4196446"/>
              <a:gd name="connsiteY166" fmla="*/ 1465853 h 8346397"/>
              <a:gd name="connsiteX167" fmla="*/ 1389308 w 4196446"/>
              <a:gd name="connsiteY167" fmla="*/ 1494428 h 8346397"/>
              <a:gd name="connsiteX168" fmla="*/ 1260721 w 4196446"/>
              <a:gd name="connsiteY168" fmla="*/ 1596822 h 8346397"/>
              <a:gd name="connsiteX169" fmla="*/ 1263102 w 4196446"/>
              <a:gd name="connsiteY169" fmla="*/ 1661115 h 8346397"/>
              <a:gd name="connsiteX170" fmla="*/ 1425027 w 4196446"/>
              <a:gd name="connsiteY170" fmla="*/ 1613490 h 8346397"/>
              <a:gd name="connsiteX171" fmla="*/ 1386927 w 4196446"/>
              <a:gd name="connsiteY171" fmla="*/ 1677784 h 8346397"/>
              <a:gd name="connsiteX172" fmla="*/ 1405977 w 4196446"/>
              <a:gd name="connsiteY172" fmla="*/ 1751603 h 8346397"/>
              <a:gd name="connsiteX173" fmla="*/ 1517896 w 4196446"/>
              <a:gd name="connsiteY173" fmla="*/ 1787322 h 8346397"/>
              <a:gd name="connsiteX174" fmla="*/ 1591715 w 4196446"/>
              <a:gd name="connsiteY174" fmla="*/ 1803990 h 8346397"/>
              <a:gd name="connsiteX175" fmla="*/ 1501227 w 4196446"/>
              <a:gd name="connsiteY175" fmla="*/ 1934959 h 8346397"/>
              <a:gd name="connsiteX176" fmla="*/ 1494083 w 4196446"/>
              <a:gd name="connsiteY176" fmla="*/ 1984965 h 8346397"/>
              <a:gd name="connsiteX177" fmla="*/ 1422646 w 4196446"/>
              <a:gd name="connsiteY177" fmla="*/ 2020684 h 8346397"/>
              <a:gd name="connsiteX178" fmla="*/ 1391690 w 4196446"/>
              <a:gd name="connsiteY178" fmla="*/ 2082597 h 8346397"/>
              <a:gd name="connsiteX179" fmla="*/ 1260721 w 4196446"/>
              <a:gd name="connsiteY179" fmla="*/ 2056403 h 8346397"/>
              <a:gd name="connsiteX180" fmla="*/ 1139277 w 4196446"/>
              <a:gd name="connsiteY180" fmla="*/ 2056402 h 8346397"/>
              <a:gd name="connsiteX181" fmla="*/ 1072602 w 4196446"/>
              <a:gd name="connsiteY181" fmla="*/ 2084978 h 8346397"/>
              <a:gd name="connsiteX182" fmla="*/ 1065458 w 4196446"/>
              <a:gd name="connsiteY182" fmla="*/ 2184990 h 8346397"/>
              <a:gd name="connsiteX183" fmla="*/ 977352 w 4196446"/>
              <a:gd name="connsiteY183" fmla="*/ 2273097 h 8346397"/>
              <a:gd name="connsiteX184" fmla="*/ 1120227 w 4196446"/>
              <a:gd name="connsiteY184" fmla="*/ 2335009 h 8346397"/>
              <a:gd name="connsiteX185" fmla="*/ 1170234 w 4196446"/>
              <a:gd name="connsiteY185" fmla="*/ 2370727 h 8346397"/>
              <a:gd name="connsiteX186" fmla="*/ 1222621 w 4196446"/>
              <a:gd name="connsiteY186" fmla="*/ 2387397 h 8346397"/>
              <a:gd name="connsiteX187" fmla="*/ 1272627 w 4196446"/>
              <a:gd name="connsiteY187" fmla="*/ 2437403 h 8346397"/>
              <a:gd name="connsiteX188" fmla="*/ 1329777 w 4196446"/>
              <a:gd name="connsiteY188" fmla="*/ 2458834 h 8346397"/>
              <a:gd name="connsiteX189" fmla="*/ 1422646 w 4196446"/>
              <a:gd name="connsiteY189" fmla="*/ 2535034 h 8346397"/>
              <a:gd name="connsiteX190" fmla="*/ 1508371 w 4196446"/>
              <a:gd name="connsiteY190" fmla="*/ 2568373 h 8346397"/>
              <a:gd name="connsiteX191" fmla="*/ 1641721 w 4196446"/>
              <a:gd name="connsiteY191" fmla="*/ 2716009 h 8346397"/>
              <a:gd name="connsiteX192" fmla="*/ 1725065 w 4196446"/>
              <a:gd name="connsiteY192" fmla="*/ 2870790 h 8346397"/>
              <a:gd name="connsiteX193" fmla="*/ 1850477 w 4196446"/>
              <a:gd name="connsiteY193" fmla="*/ 2931907 h 8346397"/>
              <a:gd name="connsiteX194" fmla="*/ 1896514 w 4196446"/>
              <a:gd name="connsiteY194" fmla="*/ 2977947 h 8346397"/>
              <a:gd name="connsiteX195" fmla="*/ 1927471 w 4196446"/>
              <a:gd name="connsiteY195" fmla="*/ 3082722 h 8346397"/>
              <a:gd name="connsiteX196" fmla="*/ 1989383 w 4196446"/>
              <a:gd name="connsiteY196" fmla="*/ 3185115 h 8346397"/>
              <a:gd name="connsiteX197" fmla="*/ 2051296 w 4196446"/>
              <a:gd name="connsiteY197" fmla="*/ 3223215 h 8346397"/>
              <a:gd name="connsiteX198" fmla="*/ 2182265 w 4196446"/>
              <a:gd name="connsiteY198" fmla="*/ 3370853 h 8346397"/>
              <a:gd name="connsiteX199" fmla="*/ 2325139 w 4196446"/>
              <a:gd name="connsiteY199" fmla="*/ 3447053 h 8346397"/>
              <a:gd name="connsiteX200" fmla="*/ 2384671 w 4196446"/>
              <a:gd name="connsiteY200" fmla="*/ 3532778 h 8346397"/>
              <a:gd name="connsiteX201" fmla="*/ 2432296 w 4196446"/>
              <a:gd name="connsiteY201" fmla="*/ 3599453 h 8346397"/>
              <a:gd name="connsiteX202" fmla="*/ 2479921 w 4196446"/>
              <a:gd name="connsiteY202" fmla="*/ 3589929 h 8346397"/>
              <a:gd name="connsiteX203" fmla="*/ 2484683 w 4196446"/>
              <a:gd name="connsiteY203" fmla="*/ 3742328 h 8346397"/>
              <a:gd name="connsiteX204" fmla="*/ 2537071 w 4196446"/>
              <a:gd name="connsiteY204" fmla="*/ 3835197 h 8346397"/>
              <a:gd name="connsiteX205" fmla="*/ 2529927 w 4196446"/>
              <a:gd name="connsiteY205" fmla="*/ 3873297 h 8346397"/>
              <a:gd name="connsiteX206" fmla="*/ 2598983 w 4196446"/>
              <a:gd name="connsiteY206" fmla="*/ 3909015 h 8346397"/>
              <a:gd name="connsiteX207" fmla="*/ 2656133 w 4196446"/>
              <a:gd name="connsiteY207" fmla="*/ 3854247 h 8346397"/>
              <a:gd name="connsiteX208" fmla="*/ 2689471 w 4196446"/>
              <a:gd name="connsiteY208" fmla="*/ 3937590 h 8346397"/>
              <a:gd name="connsiteX209" fmla="*/ 2734715 w 4196446"/>
              <a:gd name="connsiteY209" fmla="*/ 3982834 h 8346397"/>
              <a:gd name="connsiteX210" fmla="*/ 2808533 w 4196446"/>
              <a:gd name="connsiteY210" fmla="*/ 4006647 h 8346397"/>
              <a:gd name="connsiteX211" fmla="*/ 2860921 w 4196446"/>
              <a:gd name="connsiteY211" fmla="*/ 4075703 h 8346397"/>
              <a:gd name="connsiteX212" fmla="*/ 2946646 w 4196446"/>
              <a:gd name="connsiteY212" fmla="*/ 4130472 h 8346397"/>
              <a:gd name="connsiteX213" fmla="*/ 2999033 w 4196446"/>
              <a:gd name="connsiteY213" fmla="*/ 4163809 h 8346397"/>
              <a:gd name="connsiteX214" fmla="*/ 2870446 w 4196446"/>
              <a:gd name="connsiteY214" fmla="*/ 4256678 h 8346397"/>
              <a:gd name="connsiteX215" fmla="*/ 2868064 w 4196446"/>
              <a:gd name="connsiteY215" fmla="*/ 4311446 h 8346397"/>
              <a:gd name="connsiteX216" fmla="*/ 2970458 w 4196446"/>
              <a:gd name="connsiteY216" fmla="*/ 4428128 h 8346397"/>
              <a:gd name="connsiteX217" fmla="*/ 3065708 w 4196446"/>
              <a:gd name="connsiteY217" fmla="*/ 4490040 h 8346397"/>
              <a:gd name="connsiteX218" fmla="*/ 3096665 w 4196446"/>
              <a:gd name="connsiteY218" fmla="*/ 4528140 h 8346397"/>
              <a:gd name="connsiteX219" fmla="*/ 3082377 w 4196446"/>
              <a:gd name="connsiteY219" fmla="*/ 4609103 h 8346397"/>
              <a:gd name="connsiteX220" fmla="*/ 3077615 w 4196446"/>
              <a:gd name="connsiteY220" fmla="*/ 4692447 h 8346397"/>
              <a:gd name="connsiteX221" fmla="*/ 3034752 w 4196446"/>
              <a:gd name="connsiteY221" fmla="*/ 4701972 h 8346397"/>
              <a:gd name="connsiteX222" fmla="*/ 3008558 w 4196446"/>
              <a:gd name="connsiteY222" fmla="*/ 4718640 h 8346397"/>
              <a:gd name="connsiteX223" fmla="*/ 3053802 w 4196446"/>
              <a:gd name="connsiteY223" fmla="*/ 4795632 h 8346397"/>
              <a:gd name="connsiteX224" fmla="*/ 3037133 w 4196446"/>
              <a:gd name="connsiteY224" fmla="*/ 4868659 h 8346397"/>
              <a:gd name="connsiteX225" fmla="*/ 3020465 w 4196446"/>
              <a:gd name="connsiteY225" fmla="*/ 5004390 h 8346397"/>
              <a:gd name="connsiteX226" fmla="*/ 2982365 w 4196446"/>
              <a:gd name="connsiteY226" fmla="*/ 5044872 h 8346397"/>
              <a:gd name="connsiteX227" fmla="*/ 2965696 w 4196446"/>
              <a:gd name="connsiteY227" fmla="*/ 5166315 h 8346397"/>
              <a:gd name="connsiteX228" fmla="*/ 2937121 w 4196446"/>
              <a:gd name="connsiteY228" fmla="*/ 5285378 h 8346397"/>
              <a:gd name="connsiteX229" fmla="*/ 2989508 w 4196446"/>
              <a:gd name="connsiteY229" fmla="*/ 5302047 h 8346397"/>
              <a:gd name="connsiteX230" fmla="*/ 2987127 w 4196446"/>
              <a:gd name="connsiteY230" fmla="*/ 5347290 h 8346397"/>
              <a:gd name="connsiteX231" fmla="*/ 2984746 w 4196446"/>
              <a:gd name="connsiteY231" fmla="*/ 5402059 h 8346397"/>
              <a:gd name="connsiteX232" fmla="*/ 3041896 w 4196446"/>
              <a:gd name="connsiteY232" fmla="*/ 5471115 h 8346397"/>
              <a:gd name="connsiteX233" fmla="*/ 3089521 w 4196446"/>
              <a:gd name="connsiteY233" fmla="*/ 5597322 h 8346397"/>
              <a:gd name="connsiteX234" fmla="*/ 2996652 w 4196446"/>
              <a:gd name="connsiteY234" fmla="*/ 5887834 h 8346397"/>
              <a:gd name="connsiteX235" fmla="*/ 3018083 w 4196446"/>
              <a:gd name="connsiteY235" fmla="*/ 5942603 h 8346397"/>
              <a:gd name="connsiteX236" fmla="*/ 3044277 w 4196446"/>
              <a:gd name="connsiteY236" fmla="*/ 5994990 h 8346397"/>
              <a:gd name="connsiteX237" fmla="*/ 3049040 w 4196446"/>
              <a:gd name="connsiteY237" fmla="*/ 6099765 h 8346397"/>
              <a:gd name="connsiteX238" fmla="*/ 3028402 w 4196446"/>
              <a:gd name="connsiteY238" fmla="*/ 6195807 h 8346397"/>
              <a:gd name="connsiteX239" fmla="*/ 2956170 w 4196446"/>
              <a:gd name="connsiteY239" fmla="*/ 6259310 h 8346397"/>
              <a:gd name="connsiteX240" fmla="*/ 2920452 w 4196446"/>
              <a:gd name="connsiteY240" fmla="*/ 6240259 h 8346397"/>
              <a:gd name="connsiteX241" fmla="*/ 2849015 w 4196446"/>
              <a:gd name="connsiteY241" fmla="*/ 6252165 h 8346397"/>
              <a:gd name="connsiteX242" fmla="*/ 2713283 w 4196446"/>
              <a:gd name="connsiteY242" fmla="*/ 6364084 h 8346397"/>
              <a:gd name="connsiteX243" fmla="*/ 2606127 w 4196446"/>
              <a:gd name="connsiteY243" fmla="*/ 6349797 h 8346397"/>
              <a:gd name="connsiteX244" fmla="*/ 2575171 w 4196446"/>
              <a:gd name="connsiteY244" fmla="*/ 6378372 h 8346397"/>
              <a:gd name="connsiteX245" fmla="*/ 2508495 w 4196446"/>
              <a:gd name="connsiteY245" fmla="*/ 6423614 h 8346397"/>
              <a:gd name="connsiteX246" fmla="*/ 2391815 w 4196446"/>
              <a:gd name="connsiteY246" fmla="*/ 6411709 h 8346397"/>
              <a:gd name="connsiteX247" fmla="*/ 2368002 w 4196446"/>
              <a:gd name="connsiteY247" fmla="*/ 6528390 h 8346397"/>
              <a:gd name="connsiteX248" fmla="*/ 2363240 w 4196446"/>
              <a:gd name="connsiteY248" fmla="*/ 6564109 h 8346397"/>
              <a:gd name="connsiteX249" fmla="*/ 2339428 w 4196446"/>
              <a:gd name="connsiteY249" fmla="*/ 6583159 h 8346397"/>
              <a:gd name="connsiteX250" fmla="*/ 2141783 w 4196446"/>
              <a:gd name="connsiteY250" fmla="*/ 6535534 h 8346397"/>
              <a:gd name="connsiteX251" fmla="*/ 2103683 w 4196446"/>
              <a:gd name="connsiteY251" fmla="*/ 6587922 h 8346397"/>
              <a:gd name="connsiteX252" fmla="*/ 2072727 w 4196446"/>
              <a:gd name="connsiteY252" fmla="*/ 6683172 h 8346397"/>
              <a:gd name="connsiteX253" fmla="*/ 2039389 w 4196446"/>
              <a:gd name="connsiteY253" fmla="*/ 6747465 h 8346397"/>
              <a:gd name="connsiteX254" fmla="*/ 2051296 w 4196446"/>
              <a:gd name="connsiteY254" fmla="*/ 6809378 h 8346397"/>
              <a:gd name="connsiteX255" fmla="*/ 2184646 w 4196446"/>
              <a:gd name="connsiteY255" fmla="*/ 6921297 h 8346397"/>
              <a:gd name="connsiteX256" fmla="*/ 2253702 w 4196446"/>
              <a:gd name="connsiteY256" fmla="*/ 6954634 h 8346397"/>
              <a:gd name="connsiteX257" fmla="*/ 2237033 w 4196446"/>
              <a:gd name="connsiteY257" fmla="*/ 6978447 h 8346397"/>
              <a:gd name="connsiteX258" fmla="*/ 2201315 w 4196446"/>
              <a:gd name="connsiteY258" fmla="*/ 6997497 h 8346397"/>
              <a:gd name="connsiteX259" fmla="*/ 2234652 w 4196446"/>
              <a:gd name="connsiteY259" fmla="*/ 7073697 h 8346397"/>
              <a:gd name="connsiteX260" fmla="*/ 2203696 w 4196446"/>
              <a:gd name="connsiteY260" fmla="*/ 7095128 h 8346397"/>
              <a:gd name="connsiteX261" fmla="*/ 2098921 w 4196446"/>
              <a:gd name="connsiteY261" fmla="*/ 7033215 h 8346397"/>
              <a:gd name="connsiteX262" fmla="*/ 2056058 w 4196446"/>
              <a:gd name="connsiteY262" fmla="*/ 7059409 h 8346397"/>
              <a:gd name="connsiteX263" fmla="*/ 1996527 w 4196446"/>
              <a:gd name="connsiteY263" fmla="*/ 6957015 h 8346397"/>
              <a:gd name="connsiteX264" fmla="*/ 1879846 w 4196446"/>
              <a:gd name="connsiteY264" fmla="*/ 6983209 h 8346397"/>
              <a:gd name="connsiteX265" fmla="*/ 1815552 w 4196446"/>
              <a:gd name="connsiteY265" fmla="*/ 6987972 h 8346397"/>
              <a:gd name="connsiteX266" fmla="*/ 1765546 w 4196446"/>
              <a:gd name="connsiteY266" fmla="*/ 6983210 h 8346397"/>
              <a:gd name="connsiteX267" fmla="*/ 1708396 w 4196446"/>
              <a:gd name="connsiteY267" fmla="*/ 7028453 h 8346397"/>
              <a:gd name="connsiteX268" fmla="*/ 1529802 w 4196446"/>
              <a:gd name="connsiteY268" fmla="*/ 6987972 h 8346397"/>
              <a:gd name="connsiteX269" fmla="*/ 1553614 w 4196446"/>
              <a:gd name="connsiteY269" fmla="*/ 7114178 h 8346397"/>
              <a:gd name="connsiteX270" fmla="*/ 1477415 w 4196446"/>
              <a:gd name="connsiteY270" fmla="*/ 7159422 h 8346397"/>
              <a:gd name="connsiteX271" fmla="*/ 1415502 w 4196446"/>
              <a:gd name="connsiteY271" fmla="*/ 7226096 h 8346397"/>
              <a:gd name="connsiteX272" fmla="*/ 1265483 w 4196446"/>
              <a:gd name="connsiteY272" fmla="*/ 7218953 h 8346397"/>
              <a:gd name="connsiteX273" fmla="*/ 1213096 w 4196446"/>
              <a:gd name="connsiteY27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733252 w 4196446"/>
              <a:gd name="connsiteY3" fmla="*/ 6886369 h 8346397"/>
              <a:gd name="connsiteX4" fmla="*/ 3784847 w 4196446"/>
              <a:gd name="connsiteY4" fmla="*/ 6811757 h 8346397"/>
              <a:gd name="connsiteX5" fmla="*/ 3951534 w 4196446"/>
              <a:gd name="connsiteY5" fmla="*/ 6737938 h 8346397"/>
              <a:gd name="connsiteX6" fmla="*/ 3932484 w 4196446"/>
              <a:gd name="connsiteY6" fmla="*/ 6616495 h 8346397"/>
              <a:gd name="connsiteX7" fmla="*/ 3975347 w 4196446"/>
              <a:gd name="connsiteY7" fmla="*/ 6642688 h 8346397"/>
              <a:gd name="connsiteX8" fmla="*/ 4027735 w 4196446"/>
              <a:gd name="connsiteY8" fmla="*/ 6654595 h 8346397"/>
              <a:gd name="connsiteX9" fmla="*/ 4056309 w 4196446"/>
              <a:gd name="connsiteY9" fmla="*/ 6516482 h 8346397"/>
              <a:gd name="connsiteX10" fmla="*/ 3996778 w 4196446"/>
              <a:gd name="connsiteY10" fmla="*/ 6478382 h 8346397"/>
              <a:gd name="connsiteX11" fmla="*/ 4034878 w 4196446"/>
              <a:gd name="connsiteY11" fmla="*/ 6437901 h 8346397"/>
              <a:gd name="connsiteX12" fmla="*/ 4061072 w 4196446"/>
              <a:gd name="connsiteY12" fmla="*/ 6473620 h 8346397"/>
              <a:gd name="connsiteX13" fmla="*/ 4082503 w 4196446"/>
              <a:gd name="connsiteY13" fmla="*/ 6478382 h 8346397"/>
              <a:gd name="connsiteX14" fmla="*/ 4089647 w 4196446"/>
              <a:gd name="connsiteY14" fmla="*/ 6421232 h 8346397"/>
              <a:gd name="connsiteX15" fmla="*/ 4046784 w 4196446"/>
              <a:gd name="connsiteY15" fmla="*/ 6318838 h 8346397"/>
              <a:gd name="connsiteX16" fmla="*/ 4130128 w 4196446"/>
              <a:gd name="connsiteY16" fmla="*/ 6299788 h 8346397"/>
              <a:gd name="connsiteX17" fmla="*/ 4046784 w 4196446"/>
              <a:gd name="connsiteY17" fmla="*/ 6275976 h 8346397"/>
              <a:gd name="connsiteX18" fmla="*/ 4053928 w 4196446"/>
              <a:gd name="connsiteY18" fmla="*/ 6211682 h 8346397"/>
              <a:gd name="connsiteX19" fmla="*/ 4039640 w 4196446"/>
              <a:gd name="connsiteY19" fmla="*/ 6149770 h 8346397"/>
              <a:gd name="connsiteX20" fmla="*/ 4106315 w 4196446"/>
              <a:gd name="connsiteY20" fmla="*/ 6211682 h 8346397"/>
              <a:gd name="connsiteX21" fmla="*/ 4063453 w 4196446"/>
              <a:gd name="connsiteY21" fmla="*/ 6090238 h 8346397"/>
              <a:gd name="connsiteX22" fmla="*/ 4070597 w 4196446"/>
              <a:gd name="connsiteY22" fmla="*/ 6018801 h 8346397"/>
              <a:gd name="connsiteX23" fmla="*/ 4132509 w 4196446"/>
              <a:gd name="connsiteY23" fmla="*/ 5975938 h 8346397"/>
              <a:gd name="connsiteX24" fmla="*/ 4094409 w 4196446"/>
              <a:gd name="connsiteY24" fmla="*/ 6075951 h 8346397"/>
              <a:gd name="connsiteX25" fmla="*/ 4139653 w 4196446"/>
              <a:gd name="connsiteY25" fmla="*/ 6102145 h 8346397"/>
              <a:gd name="connsiteX26" fmla="*/ 4192041 w 4196446"/>
              <a:gd name="connsiteY26" fmla="*/ 6080713 h 8346397"/>
              <a:gd name="connsiteX27" fmla="*/ 4149178 w 4196446"/>
              <a:gd name="connsiteY27" fmla="*/ 5947363 h 8346397"/>
              <a:gd name="connsiteX28" fmla="*/ 4194421 w 4196446"/>
              <a:gd name="connsiteY28" fmla="*/ 5909263 h 8346397"/>
              <a:gd name="connsiteX29" fmla="*/ 4113459 w 4196446"/>
              <a:gd name="connsiteY29" fmla="*/ 5783057 h 8346397"/>
              <a:gd name="connsiteX30" fmla="*/ 4108696 w 4196446"/>
              <a:gd name="connsiteY30" fmla="*/ 5678282 h 8346397"/>
              <a:gd name="connsiteX31" fmla="*/ 4070597 w 4196446"/>
              <a:gd name="connsiteY31" fmla="*/ 5587795 h 8346397"/>
              <a:gd name="connsiteX32" fmla="*/ 4111077 w 4196446"/>
              <a:gd name="connsiteY32" fmla="*/ 5583032 h 8346397"/>
              <a:gd name="connsiteX33" fmla="*/ 4061071 w 4196446"/>
              <a:gd name="connsiteY33" fmla="*/ 5478257 h 8346397"/>
              <a:gd name="connsiteX34" fmla="*/ 4061071 w 4196446"/>
              <a:gd name="connsiteY34" fmla="*/ 5383007 h 8346397"/>
              <a:gd name="connsiteX35" fmla="*/ 4103934 w 4196446"/>
              <a:gd name="connsiteY35" fmla="*/ 5387770 h 8346397"/>
              <a:gd name="connsiteX36" fmla="*/ 4106315 w 4196446"/>
              <a:gd name="connsiteY36" fmla="*/ 5347288 h 8346397"/>
              <a:gd name="connsiteX37" fmla="*/ 4065833 w 4196446"/>
              <a:gd name="connsiteY37" fmla="*/ 5292520 h 8346397"/>
              <a:gd name="connsiteX38" fmla="*/ 4058690 w 4196446"/>
              <a:gd name="connsiteY38" fmla="*/ 5173457 h 8346397"/>
              <a:gd name="connsiteX39" fmla="*/ 3990428 w 4196446"/>
              <a:gd name="connsiteY39" fmla="*/ 5034550 h 8346397"/>
              <a:gd name="connsiteX40" fmla="*/ 3922959 w 4196446"/>
              <a:gd name="connsiteY40" fmla="*/ 4816270 h 8346397"/>
              <a:gd name="connsiteX41" fmla="*/ 3887241 w 4196446"/>
              <a:gd name="connsiteY41" fmla="*/ 4682920 h 8346397"/>
              <a:gd name="connsiteX42" fmla="*/ 3851522 w 4196446"/>
              <a:gd name="connsiteY42" fmla="*/ 4642438 h 8346397"/>
              <a:gd name="connsiteX43" fmla="*/ 3887241 w 4196446"/>
              <a:gd name="connsiteY43" fmla="*/ 4578145 h 8346397"/>
              <a:gd name="connsiteX44" fmla="*/ 3839615 w 4196446"/>
              <a:gd name="connsiteY44" fmla="*/ 4499563 h 8346397"/>
              <a:gd name="connsiteX45" fmla="*/ 3780084 w 4196446"/>
              <a:gd name="connsiteY45" fmla="*/ 4492420 h 8346397"/>
              <a:gd name="connsiteX46" fmla="*/ 3732459 w 4196446"/>
              <a:gd name="connsiteY46" fmla="*/ 4449557 h 8346397"/>
              <a:gd name="connsiteX47" fmla="*/ 3687216 w 4196446"/>
              <a:gd name="connsiteY47" fmla="*/ 4466226 h 8346397"/>
              <a:gd name="connsiteX48" fmla="*/ 3668166 w 4196446"/>
              <a:gd name="connsiteY48" fmla="*/ 4368595 h 8346397"/>
              <a:gd name="connsiteX49" fmla="*/ 3501478 w 4196446"/>
              <a:gd name="connsiteY49" fmla="*/ 4166188 h 8346397"/>
              <a:gd name="connsiteX50" fmla="*/ 3496716 w 4196446"/>
              <a:gd name="connsiteY50" fmla="*/ 4139995 h 8346397"/>
              <a:gd name="connsiteX51" fmla="*/ 3494334 w 4196446"/>
              <a:gd name="connsiteY51" fmla="*/ 4113801 h 8346397"/>
              <a:gd name="connsiteX52" fmla="*/ 3544341 w 4196446"/>
              <a:gd name="connsiteY52" fmla="*/ 4101895 h 8346397"/>
              <a:gd name="connsiteX53" fmla="*/ 3553866 w 4196446"/>
              <a:gd name="connsiteY53" fmla="*/ 4075701 h 8346397"/>
              <a:gd name="connsiteX54" fmla="*/ 3515766 w 4196446"/>
              <a:gd name="connsiteY54" fmla="*/ 4056651 h 8346397"/>
              <a:gd name="connsiteX55" fmla="*/ 3465759 w 4196446"/>
              <a:gd name="connsiteY55" fmla="*/ 4049507 h 8346397"/>
              <a:gd name="connsiteX56" fmla="*/ 3432422 w 4196446"/>
              <a:gd name="connsiteY56" fmla="*/ 4109038 h 8346397"/>
              <a:gd name="connsiteX57" fmla="*/ 3413372 w 4196446"/>
              <a:gd name="connsiteY57" fmla="*/ 4082845 h 8346397"/>
              <a:gd name="connsiteX58" fmla="*/ 3415752 w 4196446"/>
              <a:gd name="connsiteY58" fmla="*/ 4042363 h 8346397"/>
              <a:gd name="connsiteX59" fmla="*/ 3349078 w 4196446"/>
              <a:gd name="connsiteY59" fmla="*/ 4018551 h 8346397"/>
              <a:gd name="connsiteX60" fmla="*/ 3382416 w 4196446"/>
              <a:gd name="connsiteY60" fmla="*/ 3985213 h 8346397"/>
              <a:gd name="connsiteX61" fmla="*/ 3346697 w 4196446"/>
              <a:gd name="connsiteY61" fmla="*/ 3961401 h 8346397"/>
              <a:gd name="connsiteX62" fmla="*/ 3291928 w 4196446"/>
              <a:gd name="connsiteY62" fmla="*/ 3959020 h 8346397"/>
              <a:gd name="connsiteX63" fmla="*/ 3263352 w 4196446"/>
              <a:gd name="connsiteY63" fmla="*/ 3978070 h 8346397"/>
              <a:gd name="connsiteX64" fmla="*/ 3215727 w 4196446"/>
              <a:gd name="connsiteY64" fmla="*/ 3963782 h 8346397"/>
              <a:gd name="connsiteX65" fmla="*/ 3227633 w 4196446"/>
              <a:gd name="connsiteY65" fmla="*/ 3937588 h 8346397"/>
              <a:gd name="connsiteX66" fmla="*/ 3275259 w 4196446"/>
              <a:gd name="connsiteY66" fmla="*/ 3913776 h 8346397"/>
              <a:gd name="connsiteX67" fmla="*/ 3127621 w 4196446"/>
              <a:gd name="connsiteY67" fmla="*/ 3851863 h 8346397"/>
              <a:gd name="connsiteX68" fmla="*/ 2996652 w 4196446"/>
              <a:gd name="connsiteY68" fmla="*/ 3739945 h 8346397"/>
              <a:gd name="connsiteX69" fmla="*/ 2591839 w 4196446"/>
              <a:gd name="connsiteY69" fmla="*/ 3354183 h 8346397"/>
              <a:gd name="connsiteX70" fmla="*/ 2468015 w 4196446"/>
              <a:gd name="connsiteY70" fmla="*/ 3049382 h 8346397"/>
              <a:gd name="connsiteX71" fmla="*/ 2432296 w 4196446"/>
              <a:gd name="connsiteY71" fmla="*/ 2961276 h 8346397"/>
              <a:gd name="connsiteX72" fmla="*/ 2387052 w 4196446"/>
              <a:gd name="connsiteY72" fmla="*/ 2954132 h 8346397"/>
              <a:gd name="connsiteX73" fmla="*/ 2365621 w 4196446"/>
              <a:gd name="connsiteY73" fmla="*/ 2958895 h 8346397"/>
              <a:gd name="connsiteX74" fmla="*/ 2315615 w 4196446"/>
              <a:gd name="connsiteY74" fmla="*/ 2896982 h 8346397"/>
              <a:gd name="connsiteX75" fmla="*/ 2234652 w 4196446"/>
              <a:gd name="connsiteY75" fmla="*/ 2880313 h 8346397"/>
              <a:gd name="connsiteX76" fmla="*/ 2182265 w 4196446"/>
              <a:gd name="connsiteY76" fmla="*/ 2811257 h 8346397"/>
              <a:gd name="connsiteX77" fmla="*/ 2115590 w 4196446"/>
              <a:gd name="connsiteY77" fmla="*/ 2727913 h 8346397"/>
              <a:gd name="connsiteX78" fmla="*/ 2091777 w 4196446"/>
              <a:gd name="connsiteY78" fmla="*/ 2670763 h 8346397"/>
              <a:gd name="connsiteX79" fmla="*/ 2006845 w 4196446"/>
              <a:gd name="connsiteY79" fmla="*/ 2527095 h 8346397"/>
              <a:gd name="connsiteX80" fmla="*/ 1953665 w 4196446"/>
              <a:gd name="connsiteY80" fmla="*/ 2451688 h 8346397"/>
              <a:gd name="connsiteX81" fmla="*/ 2006052 w 4196446"/>
              <a:gd name="connsiteY81" fmla="*/ 2337388 h 8346397"/>
              <a:gd name="connsiteX82" fmla="*/ 2072727 w 4196446"/>
              <a:gd name="connsiteY82" fmla="*/ 2256426 h 8346397"/>
              <a:gd name="connsiteX83" fmla="*/ 2056058 w 4196446"/>
              <a:gd name="connsiteY83" fmla="*/ 2223088 h 8346397"/>
              <a:gd name="connsiteX84" fmla="*/ 2067965 w 4196446"/>
              <a:gd name="connsiteY84" fmla="*/ 2130220 h 8346397"/>
              <a:gd name="connsiteX85" fmla="*/ 2137021 w 4196446"/>
              <a:gd name="connsiteY85" fmla="*/ 1992107 h 8346397"/>
              <a:gd name="connsiteX86" fmla="*/ 2165596 w 4196446"/>
              <a:gd name="connsiteY86" fmla="*/ 1944482 h 8346397"/>
              <a:gd name="connsiteX87" fmla="*/ 2203696 w 4196446"/>
              <a:gd name="connsiteY87" fmla="*/ 1937338 h 8346397"/>
              <a:gd name="connsiteX88" fmla="*/ 2198933 w 4196446"/>
              <a:gd name="connsiteY88" fmla="*/ 1906382 h 8346397"/>
              <a:gd name="connsiteX89" fmla="*/ 2406102 w 4196446"/>
              <a:gd name="connsiteY89" fmla="*/ 1782557 h 8346397"/>
              <a:gd name="connsiteX90" fmla="*/ 2494208 w 4196446"/>
              <a:gd name="connsiteY90" fmla="*/ 1715882 h 8346397"/>
              <a:gd name="connsiteX91" fmla="*/ 2513258 w 4196446"/>
              <a:gd name="connsiteY91" fmla="*/ 1630157 h 8346397"/>
              <a:gd name="connsiteX92" fmla="*/ 2522784 w 4196446"/>
              <a:gd name="connsiteY92" fmla="*/ 1584913 h 8346397"/>
              <a:gd name="connsiteX93" fmla="*/ 2577552 w 4196446"/>
              <a:gd name="connsiteY93" fmla="*/ 1527763 h 8346397"/>
              <a:gd name="connsiteX94" fmla="*/ 2606127 w 4196446"/>
              <a:gd name="connsiteY94" fmla="*/ 1499188 h 8346397"/>
              <a:gd name="connsiteX95" fmla="*/ 2634702 w 4196446"/>
              <a:gd name="connsiteY95" fmla="*/ 1492045 h 8346397"/>
              <a:gd name="connsiteX96" fmla="*/ 2672802 w 4196446"/>
              <a:gd name="connsiteY96" fmla="*/ 1368220 h 8346397"/>
              <a:gd name="connsiteX97" fmla="*/ 2806153 w 4196446"/>
              <a:gd name="connsiteY97" fmla="*/ 1334883 h 8346397"/>
              <a:gd name="connsiteX98" fmla="*/ 2944265 w 4196446"/>
              <a:gd name="connsiteY98" fmla="*/ 1325357 h 8346397"/>
              <a:gd name="connsiteX99" fmla="*/ 2968077 w 4196446"/>
              <a:gd name="connsiteY99" fmla="*/ 1206295 h 8346397"/>
              <a:gd name="connsiteX100" fmla="*/ 3049040 w 4196446"/>
              <a:gd name="connsiteY100" fmla="*/ 1169783 h 8346397"/>
              <a:gd name="connsiteX101" fmla="*/ 3153814 w 4196446"/>
              <a:gd name="connsiteY101" fmla="*/ 1125332 h 8346397"/>
              <a:gd name="connsiteX102" fmla="*/ 3225252 w 4196446"/>
              <a:gd name="connsiteY102" fmla="*/ 1049132 h 8346397"/>
              <a:gd name="connsiteX103" fmla="*/ 3310977 w 4196446"/>
              <a:gd name="connsiteY103" fmla="*/ 996745 h 8346397"/>
              <a:gd name="connsiteX104" fmla="*/ 3056977 w 4196446"/>
              <a:gd name="connsiteY104" fmla="*/ 982457 h 8346397"/>
              <a:gd name="connsiteX105" fmla="*/ 2958552 w 4196446"/>
              <a:gd name="connsiteY105" fmla="*/ 976107 h 8346397"/>
              <a:gd name="connsiteX106" fmla="*/ 2926802 w 4196446"/>
              <a:gd name="connsiteY106" fmla="*/ 906257 h 8346397"/>
              <a:gd name="connsiteX107" fmla="*/ 2866477 w 4196446"/>
              <a:gd name="connsiteY107" fmla="*/ 893559 h 8346397"/>
              <a:gd name="connsiteX108" fmla="*/ 2799802 w 4196446"/>
              <a:gd name="connsiteY108" fmla="*/ 874507 h 8346397"/>
              <a:gd name="connsiteX109" fmla="*/ 2761702 w 4196446"/>
              <a:gd name="connsiteY109" fmla="*/ 807832 h 8346397"/>
              <a:gd name="connsiteX110" fmla="*/ 2609302 w 4196446"/>
              <a:gd name="connsiteY110" fmla="*/ 760207 h 8346397"/>
              <a:gd name="connsiteX111" fmla="*/ 2580727 w 4196446"/>
              <a:gd name="connsiteY111" fmla="*/ 604632 h 8346397"/>
              <a:gd name="connsiteX112" fmla="*/ 2526752 w 4196446"/>
              <a:gd name="connsiteY112" fmla="*/ 531609 h 8346397"/>
              <a:gd name="connsiteX113" fmla="*/ 2596602 w 4196446"/>
              <a:gd name="connsiteY113" fmla="*/ 407782 h 8346397"/>
              <a:gd name="connsiteX114" fmla="*/ 2629939 w 4196446"/>
              <a:gd name="connsiteY114" fmla="*/ 310947 h 8346397"/>
              <a:gd name="connsiteX115" fmla="*/ 2517227 w 4196446"/>
              <a:gd name="connsiteY115" fmla="*/ 239507 h 8346397"/>
              <a:gd name="connsiteX116" fmla="*/ 2402927 w 4196446"/>
              <a:gd name="connsiteY116" fmla="*/ 271257 h 8346397"/>
              <a:gd name="connsiteX117" fmla="*/ 2275927 w 4196446"/>
              <a:gd name="connsiteY117" fmla="*/ 198232 h 8346397"/>
              <a:gd name="connsiteX118" fmla="*/ 2133052 w 4196446"/>
              <a:gd name="connsiteY118" fmla="*/ 233157 h 8346397"/>
              <a:gd name="connsiteX119" fmla="*/ 1913977 w 4196446"/>
              <a:gd name="connsiteY119" fmla="*/ 36309 h 8346397"/>
              <a:gd name="connsiteX120" fmla="*/ 1777452 w 4196446"/>
              <a:gd name="connsiteY120" fmla="*/ 13289 h 8346397"/>
              <a:gd name="connsiteX121" fmla="*/ 1703633 w 4196446"/>
              <a:gd name="connsiteY121" fmla="*/ 41864 h 8346397"/>
              <a:gd name="connsiteX122" fmla="*/ 1615527 w 4196446"/>
              <a:gd name="connsiteY122" fmla="*/ 75203 h 8346397"/>
              <a:gd name="connsiteX123" fmla="*/ 1515515 w 4196446"/>
              <a:gd name="connsiteY123" fmla="*/ 129971 h 8346397"/>
              <a:gd name="connsiteX124" fmla="*/ 1525040 w 4196446"/>
              <a:gd name="connsiteY124" fmla="*/ 194264 h 8346397"/>
              <a:gd name="connsiteX125" fmla="*/ 1505990 w 4196446"/>
              <a:gd name="connsiteY125" fmla="*/ 251415 h 8346397"/>
              <a:gd name="connsiteX126" fmla="*/ 1413121 w 4196446"/>
              <a:gd name="connsiteY126" fmla="*/ 270464 h 8346397"/>
              <a:gd name="connsiteX127" fmla="*/ 1339302 w 4196446"/>
              <a:gd name="connsiteY127" fmla="*/ 306184 h 8346397"/>
              <a:gd name="connsiteX128" fmla="*/ 1260721 w 4196446"/>
              <a:gd name="connsiteY128" fmla="*/ 346665 h 8346397"/>
              <a:gd name="connsiteX129" fmla="*/ 1191665 w 4196446"/>
              <a:gd name="connsiteY129" fmla="*/ 272847 h 8346397"/>
              <a:gd name="connsiteX130" fmla="*/ 1082127 w 4196446"/>
              <a:gd name="connsiteY130" fmla="*/ 353809 h 8346397"/>
              <a:gd name="connsiteX131" fmla="*/ 1020215 w 4196446"/>
              <a:gd name="connsiteY131" fmla="*/ 420484 h 8346397"/>
              <a:gd name="connsiteX132" fmla="*/ 858290 w 4196446"/>
              <a:gd name="connsiteY132" fmla="*/ 301422 h 8346397"/>
              <a:gd name="connsiteX133" fmla="*/ 796377 w 4196446"/>
              <a:gd name="connsiteY133" fmla="*/ 406196 h 8346397"/>
              <a:gd name="connsiteX134" fmla="*/ 755896 w 4196446"/>
              <a:gd name="connsiteY134" fmla="*/ 341903 h 8346397"/>
              <a:gd name="connsiteX135" fmla="*/ 689221 w 4196446"/>
              <a:gd name="connsiteY135" fmla="*/ 270465 h 8346397"/>
              <a:gd name="connsiteX136" fmla="*/ 667790 w 4196446"/>
              <a:gd name="connsiteY136" fmla="*/ 313328 h 8346397"/>
              <a:gd name="connsiteX137" fmla="*/ 620165 w 4196446"/>
              <a:gd name="connsiteY137" fmla="*/ 382384 h 8346397"/>
              <a:gd name="connsiteX138" fmla="*/ 589208 w 4196446"/>
              <a:gd name="connsiteY138" fmla="*/ 396672 h 8346397"/>
              <a:gd name="connsiteX139" fmla="*/ 498721 w 4196446"/>
              <a:gd name="connsiteY139" fmla="*/ 482397 h 8346397"/>
              <a:gd name="connsiteX140" fmla="*/ 396327 w 4196446"/>
              <a:gd name="connsiteY140" fmla="*/ 380003 h 8346397"/>
              <a:gd name="connsiteX141" fmla="*/ 243927 w 4196446"/>
              <a:gd name="connsiteY141" fmla="*/ 294278 h 8346397"/>
              <a:gd name="connsiteX142" fmla="*/ 174871 w 4196446"/>
              <a:gd name="connsiteY142" fmla="*/ 327615 h 8346397"/>
              <a:gd name="connsiteX143" fmla="*/ 127246 w 4196446"/>
              <a:gd name="connsiteY143" fmla="*/ 410959 h 8346397"/>
              <a:gd name="connsiteX144" fmla="*/ 43902 w 4196446"/>
              <a:gd name="connsiteY144" fmla="*/ 472872 h 8346397"/>
              <a:gd name="connsiteX145" fmla="*/ 8183 w 4196446"/>
              <a:gd name="connsiteY145" fmla="*/ 484778 h 8346397"/>
              <a:gd name="connsiteX146" fmla="*/ 198683 w 4196446"/>
              <a:gd name="connsiteY146" fmla="*/ 689565 h 8346397"/>
              <a:gd name="connsiteX147" fmla="*/ 265359 w 4196446"/>
              <a:gd name="connsiteY147" fmla="*/ 706234 h 8346397"/>
              <a:gd name="connsiteX148" fmla="*/ 298697 w 4196446"/>
              <a:gd name="connsiteY148" fmla="*/ 730047 h 8346397"/>
              <a:gd name="connsiteX149" fmla="*/ 296315 w 4196446"/>
              <a:gd name="connsiteY149" fmla="*/ 901496 h 8346397"/>
              <a:gd name="connsiteX150" fmla="*/ 362990 w 4196446"/>
              <a:gd name="connsiteY150" fmla="*/ 906259 h 8346397"/>
              <a:gd name="connsiteX151" fmla="*/ 401090 w 4196446"/>
              <a:gd name="connsiteY151" fmla="*/ 856253 h 8346397"/>
              <a:gd name="connsiteX152" fmla="*/ 482052 w 4196446"/>
              <a:gd name="connsiteY152" fmla="*/ 894353 h 8346397"/>
              <a:gd name="connsiteX153" fmla="*/ 420140 w 4196446"/>
              <a:gd name="connsiteY153" fmla="*/ 1039609 h 8346397"/>
              <a:gd name="connsiteX154" fmla="*/ 434427 w 4196446"/>
              <a:gd name="connsiteY154" fmla="*/ 1087234 h 8346397"/>
              <a:gd name="connsiteX155" fmla="*/ 379658 w 4196446"/>
              <a:gd name="connsiteY155" fmla="*/ 1139622 h 8346397"/>
              <a:gd name="connsiteX156" fmla="*/ 415377 w 4196446"/>
              <a:gd name="connsiteY156" fmla="*/ 1168196 h 8346397"/>
              <a:gd name="connsiteX157" fmla="*/ 486815 w 4196446"/>
              <a:gd name="connsiteY157" fmla="*/ 1256303 h 8346397"/>
              <a:gd name="connsiteX158" fmla="*/ 527296 w 4196446"/>
              <a:gd name="connsiteY158" fmla="*/ 1344409 h 8346397"/>
              <a:gd name="connsiteX159" fmla="*/ 636833 w 4196446"/>
              <a:gd name="connsiteY159" fmla="*/ 1396797 h 8346397"/>
              <a:gd name="connsiteX160" fmla="*/ 746371 w 4196446"/>
              <a:gd name="connsiteY160" fmla="*/ 1420609 h 8346397"/>
              <a:gd name="connsiteX161" fmla="*/ 829715 w 4196446"/>
              <a:gd name="connsiteY161" fmla="*/ 1468234 h 8346397"/>
              <a:gd name="connsiteX162" fmla="*/ 913058 w 4196446"/>
              <a:gd name="connsiteY162" fmla="*/ 1442040 h 8346397"/>
              <a:gd name="connsiteX163" fmla="*/ 994021 w 4196446"/>
              <a:gd name="connsiteY163" fmla="*/ 1368222 h 8346397"/>
              <a:gd name="connsiteX164" fmla="*/ 1103558 w 4196446"/>
              <a:gd name="connsiteY164" fmla="*/ 1351553 h 8346397"/>
              <a:gd name="connsiteX165" fmla="*/ 1170233 w 4196446"/>
              <a:gd name="connsiteY165" fmla="*/ 1356315 h 8346397"/>
              <a:gd name="connsiteX166" fmla="*/ 1329777 w 4196446"/>
              <a:gd name="connsiteY166" fmla="*/ 1465853 h 8346397"/>
              <a:gd name="connsiteX167" fmla="*/ 1389308 w 4196446"/>
              <a:gd name="connsiteY167" fmla="*/ 1494428 h 8346397"/>
              <a:gd name="connsiteX168" fmla="*/ 1260721 w 4196446"/>
              <a:gd name="connsiteY168" fmla="*/ 1596822 h 8346397"/>
              <a:gd name="connsiteX169" fmla="*/ 1263102 w 4196446"/>
              <a:gd name="connsiteY169" fmla="*/ 1661115 h 8346397"/>
              <a:gd name="connsiteX170" fmla="*/ 1425027 w 4196446"/>
              <a:gd name="connsiteY170" fmla="*/ 1613490 h 8346397"/>
              <a:gd name="connsiteX171" fmla="*/ 1386927 w 4196446"/>
              <a:gd name="connsiteY171" fmla="*/ 1677784 h 8346397"/>
              <a:gd name="connsiteX172" fmla="*/ 1405977 w 4196446"/>
              <a:gd name="connsiteY172" fmla="*/ 1751603 h 8346397"/>
              <a:gd name="connsiteX173" fmla="*/ 1517896 w 4196446"/>
              <a:gd name="connsiteY173" fmla="*/ 1787322 h 8346397"/>
              <a:gd name="connsiteX174" fmla="*/ 1591715 w 4196446"/>
              <a:gd name="connsiteY174" fmla="*/ 1803990 h 8346397"/>
              <a:gd name="connsiteX175" fmla="*/ 1501227 w 4196446"/>
              <a:gd name="connsiteY175" fmla="*/ 1934959 h 8346397"/>
              <a:gd name="connsiteX176" fmla="*/ 1494083 w 4196446"/>
              <a:gd name="connsiteY176" fmla="*/ 1984965 h 8346397"/>
              <a:gd name="connsiteX177" fmla="*/ 1422646 w 4196446"/>
              <a:gd name="connsiteY177" fmla="*/ 2020684 h 8346397"/>
              <a:gd name="connsiteX178" fmla="*/ 1391690 w 4196446"/>
              <a:gd name="connsiteY178" fmla="*/ 2082597 h 8346397"/>
              <a:gd name="connsiteX179" fmla="*/ 1260721 w 4196446"/>
              <a:gd name="connsiteY179" fmla="*/ 2056403 h 8346397"/>
              <a:gd name="connsiteX180" fmla="*/ 1139277 w 4196446"/>
              <a:gd name="connsiteY180" fmla="*/ 2056402 h 8346397"/>
              <a:gd name="connsiteX181" fmla="*/ 1072602 w 4196446"/>
              <a:gd name="connsiteY181" fmla="*/ 2084978 h 8346397"/>
              <a:gd name="connsiteX182" fmla="*/ 1065458 w 4196446"/>
              <a:gd name="connsiteY182" fmla="*/ 2184990 h 8346397"/>
              <a:gd name="connsiteX183" fmla="*/ 977352 w 4196446"/>
              <a:gd name="connsiteY183" fmla="*/ 2273097 h 8346397"/>
              <a:gd name="connsiteX184" fmla="*/ 1120227 w 4196446"/>
              <a:gd name="connsiteY184" fmla="*/ 2335009 h 8346397"/>
              <a:gd name="connsiteX185" fmla="*/ 1170234 w 4196446"/>
              <a:gd name="connsiteY185" fmla="*/ 2370727 h 8346397"/>
              <a:gd name="connsiteX186" fmla="*/ 1222621 w 4196446"/>
              <a:gd name="connsiteY186" fmla="*/ 2387397 h 8346397"/>
              <a:gd name="connsiteX187" fmla="*/ 1272627 w 4196446"/>
              <a:gd name="connsiteY187" fmla="*/ 2437403 h 8346397"/>
              <a:gd name="connsiteX188" fmla="*/ 1329777 w 4196446"/>
              <a:gd name="connsiteY188" fmla="*/ 2458834 h 8346397"/>
              <a:gd name="connsiteX189" fmla="*/ 1422646 w 4196446"/>
              <a:gd name="connsiteY189" fmla="*/ 2535034 h 8346397"/>
              <a:gd name="connsiteX190" fmla="*/ 1508371 w 4196446"/>
              <a:gd name="connsiteY190" fmla="*/ 2568373 h 8346397"/>
              <a:gd name="connsiteX191" fmla="*/ 1641721 w 4196446"/>
              <a:gd name="connsiteY191" fmla="*/ 2716009 h 8346397"/>
              <a:gd name="connsiteX192" fmla="*/ 1725065 w 4196446"/>
              <a:gd name="connsiteY192" fmla="*/ 2870790 h 8346397"/>
              <a:gd name="connsiteX193" fmla="*/ 1850477 w 4196446"/>
              <a:gd name="connsiteY193" fmla="*/ 2931907 h 8346397"/>
              <a:gd name="connsiteX194" fmla="*/ 1896514 w 4196446"/>
              <a:gd name="connsiteY194" fmla="*/ 2977947 h 8346397"/>
              <a:gd name="connsiteX195" fmla="*/ 1927471 w 4196446"/>
              <a:gd name="connsiteY195" fmla="*/ 3082722 h 8346397"/>
              <a:gd name="connsiteX196" fmla="*/ 1989383 w 4196446"/>
              <a:gd name="connsiteY196" fmla="*/ 3185115 h 8346397"/>
              <a:gd name="connsiteX197" fmla="*/ 2051296 w 4196446"/>
              <a:gd name="connsiteY197" fmla="*/ 3223215 h 8346397"/>
              <a:gd name="connsiteX198" fmla="*/ 2182265 w 4196446"/>
              <a:gd name="connsiteY198" fmla="*/ 3370853 h 8346397"/>
              <a:gd name="connsiteX199" fmla="*/ 2325139 w 4196446"/>
              <a:gd name="connsiteY199" fmla="*/ 3447053 h 8346397"/>
              <a:gd name="connsiteX200" fmla="*/ 2384671 w 4196446"/>
              <a:gd name="connsiteY200" fmla="*/ 3532778 h 8346397"/>
              <a:gd name="connsiteX201" fmla="*/ 2432296 w 4196446"/>
              <a:gd name="connsiteY201" fmla="*/ 3599453 h 8346397"/>
              <a:gd name="connsiteX202" fmla="*/ 2479921 w 4196446"/>
              <a:gd name="connsiteY202" fmla="*/ 3589929 h 8346397"/>
              <a:gd name="connsiteX203" fmla="*/ 2484683 w 4196446"/>
              <a:gd name="connsiteY203" fmla="*/ 3742328 h 8346397"/>
              <a:gd name="connsiteX204" fmla="*/ 2537071 w 4196446"/>
              <a:gd name="connsiteY204" fmla="*/ 3835197 h 8346397"/>
              <a:gd name="connsiteX205" fmla="*/ 2529927 w 4196446"/>
              <a:gd name="connsiteY205" fmla="*/ 3873297 h 8346397"/>
              <a:gd name="connsiteX206" fmla="*/ 2598983 w 4196446"/>
              <a:gd name="connsiteY206" fmla="*/ 3909015 h 8346397"/>
              <a:gd name="connsiteX207" fmla="*/ 2656133 w 4196446"/>
              <a:gd name="connsiteY207" fmla="*/ 3854247 h 8346397"/>
              <a:gd name="connsiteX208" fmla="*/ 2689471 w 4196446"/>
              <a:gd name="connsiteY208" fmla="*/ 3937590 h 8346397"/>
              <a:gd name="connsiteX209" fmla="*/ 2734715 w 4196446"/>
              <a:gd name="connsiteY209" fmla="*/ 3982834 h 8346397"/>
              <a:gd name="connsiteX210" fmla="*/ 2808533 w 4196446"/>
              <a:gd name="connsiteY210" fmla="*/ 4006647 h 8346397"/>
              <a:gd name="connsiteX211" fmla="*/ 2860921 w 4196446"/>
              <a:gd name="connsiteY211" fmla="*/ 4075703 h 8346397"/>
              <a:gd name="connsiteX212" fmla="*/ 2946646 w 4196446"/>
              <a:gd name="connsiteY212" fmla="*/ 4130472 h 8346397"/>
              <a:gd name="connsiteX213" fmla="*/ 2999033 w 4196446"/>
              <a:gd name="connsiteY213" fmla="*/ 4163809 h 8346397"/>
              <a:gd name="connsiteX214" fmla="*/ 2870446 w 4196446"/>
              <a:gd name="connsiteY214" fmla="*/ 4256678 h 8346397"/>
              <a:gd name="connsiteX215" fmla="*/ 2868064 w 4196446"/>
              <a:gd name="connsiteY215" fmla="*/ 4311446 h 8346397"/>
              <a:gd name="connsiteX216" fmla="*/ 2970458 w 4196446"/>
              <a:gd name="connsiteY216" fmla="*/ 4428128 h 8346397"/>
              <a:gd name="connsiteX217" fmla="*/ 3065708 w 4196446"/>
              <a:gd name="connsiteY217" fmla="*/ 4490040 h 8346397"/>
              <a:gd name="connsiteX218" fmla="*/ 3096665 w 4196446"/>
              <a:gd name="connsiteY218" fmla="*/ 4528140 h 8346397"/>
              <a:gd name="connsiteX219" fmla="*/ 3082377 w 4196446"/>
              <a:gd name="connsiteY219" fmla="*/ 4609103 h 8346397"/>
              <a:gd name="connsiteX220" fmla="*/ 3077615 w 4196446"/>
              <a:gd name="connsiteY220" fmla="*/ 4692447 h 8346397"/>
              <a:gd name="connsiteX221" fmla="*/ 3034752 w 4196446"/>
              <a:gd name="connsiteY221" fmla="*/ 4701972 h 8346397"/>
              <a:gd name="connsiteX222" fmla="*/ 3008558 w 4196446"/>
              <a:gd name="connsiteY222" fmla="*/ 4718640 h 8346397"/>
              <a:gd name="connsiteX223" fmla="*/ 3053802 w 4196446"/>
              <a:gd name="connsiteY223" fmla="*/ 4795632 h 8346397"/>
              <a:gd name="connsiteX224" fmla="*/ 3037133 w 4196446"/>
              <a:gd name="connsiteY224" fmla="*/ 4868659 h 8346397"/>
              <a:gd name="connsiteX225" fmla="*/ 3020465 w 4196446"/>
              <a:gd name="connsiteY225" fmla="*/ 5004390 h 8346397"/>
              <a:gd name="connsiteX226" fmla="*/ 2982365 w 4196446"/>
              <a:gd name="connsiteY226" fmla="*/ 5044872 h 8346397"/>
              <a:gd name="connsiteX227" fmla="*/ 2965696 w 4196446"/>
              <a:gd name="connsiteY227" fmla="*/ 5166315 h 8346397"/>
              <a:gd name="connsiteX228" fmla="*/ 2937121 w 4196446"/>
              <a:gd name="connsiteY228" fmla="*/ 5285378 h 8346397"/>
              <a:gd name="connsiteX229" fmla="*/ 2989508 w 4196446"/>
              <a:gd name="connsiteY229" fmla="*/ 5302047 h 8346397"/>
              <a:gd name="connsiteX230" fmla="*/ 2987127 w 4196446"/>
              <a:gd name="connsiteY230" fmla="*/ 5347290 h 8346397"/>
              <a:gd name="connsiteX231" fmla="*/ 2984746 w 4196446"/>
              <a:gd name="connsiteY231" fmla="*/ 5402059 h 8346397"/>
              <a:gd name="connsiteX232" fmla="*/ 3041896 w 4196446"/>
              <a:gd name="connsiteY232" fmla="*/ 5471115 h 8346397"/>
              <a:gd name="connsiteX233" fmla="*/ 3089521 w 4196446"/>
              <a:gd name="connsiteY233" fmla="*/ 5597322 h 8346397"/>
              <a:gd name="connsiteX234" fmla="*/ 2996652 w 4196446"/>
              <a:gd name="connsiteY234" fmla="*/ 5887834 h 8346397"/>
              <a:gd name="connsiteX235" fmla="*/ 3018083 w 4196446"/>
              <a:gd name="connsiteY235" fmla="*/ 5942603 h 8346397"/>
              <a:gd name="connsiteX236" fmla="*/ 3044277 w 4196446"/>
              <a:gd name="connsiteY236" fmla="*/ 5994990 h 8346397"/>
              <a:gd name="connsiteX237" fmla="*/ 3049040 w 4196446"/>
              <a:gd name="connsiteY237" fmla="*/ 6099765 h 8346397"/>
              <a:gd name="connsiteX238" fmla="*/ 3028402 w 4196446"/>
              <a:gd name="connsiteY238" fmla="*/ 6195807 h 8346397"/>
              <a:gd name="connsiteX239" fmla="*/ 2956170 w 4196446"/>
              <a:gd name="connsiteY239" fmla="*/ 6259310 h 8346397"/>
              <a:gd name="connsiteX240" fmla="*/ 2920452 w 4196446"/>
              <a:gd name="connsiteY240" fmla="*/ 6240259 h 8346397"/>
              <a:gd name="connsiteX241" fmla="*/ 2849015 w 4196446"/>
              <a:gd name="connsiteY241" fmla="*/ 6252165 h 8346397"/>
              <a:gd name="connsiteX242" fmla="*/ 2713283 w 4196446"/>
              <a:gd name="connsiteY242" fmla="*/ 6364084 h 8346397"/>
              <a:gd name="connsiteX243" fmla="*/ 2606127 w 4196446"/>
              <a:gd name="connsiteY243" fmla="*/ 6349797 h 8346397"/>
              <a:gd name="connsiteX244" fmla="*/ 2575171 w 4196446"/>
              <a:gd name="connsiteY244" fmla="*/ 6378372 h 8346397"/>
              <a:gd name="connsiteX245" fmla="*/ 2508495 w 4196446"/>
              <a:gd name="connsiteY245" fmla="*/ 6423614 h 8346397"/>
              <a:gd name="connsiteX246" fmla="*/ 2391815 w 4196446"/>
              <a:gd name="connsiteY246" fmla="*/ 6411709 h 8346397"/>
              <a:gd name="connsiteX247" fmla="*/ 2368002 w 4196446"/>
              <a:gd name="connsiteY247" fmla="*/ 6528390 h 8346397"/>
              <a:gd name="connsiteX248" fmla="*/ 2363240 w 4196446"/>
              <a:gd name="connsiteY248" fmla="*/ 6564109 h 8346397"/>
              <a:gd name="connsiteX249" fmla="*/ 2339428 w 4196446"/>
              <a:gd name="connsiteY249" fmla="*/ 6583159 h 8346397"/>
              <a:gd name="connsiteX250" fmla="*/ 2141783 w 4196446"/>
              <a:gd name="connsiteY250" fmla="*/ 6535534 h 8346397"/>
              <a:gd name="connsiteX251" fmla="*/ 2103683 w 4196446"/>
              <a:gd name="connsiteY251" fmla="*/ 6587922 h 8346397"/>
              <a:gd name="connsiteX252" fmla="*/ 2072727 w 4196446"/>
              <a:gd name="connsiteY252" fmla="*/ 6683172 h 8346397"/>
              <a:gd name="connsiteX253" fmla="*/ 2039389 w 4196446"/>
              <a:gd name="connsiteY253" fmla="*/ 6747465 h 8346397"/>
              <a:gd name="connsiteX254" fmla="*/ 2051296 w 4196446"/>
              <a:gd name="connsiteY254" fmla="*/ 6809378 h 8346397"/>
              <a:gd name="connsiteX255" fmla="*/ 2184646 w 4196446"/>
              <a:gd name="connsiteY255" fmla="*/ 6921297 h 8346397"/>
              <a:gd name="connsiteX256" fmla="*/ 2253702 w 4196446"/>
              <a:gd name="connsiteY256" fmla="*/ 6954634 h 8346397"/>
              <a:gd name="connsiteX257" fmla="*/ 2237033 w 4196446"/>
              <a:gd name="connsiteY257" fmla="*/ 6978447 h 8346397"/>
              <a:gd name="connsiteX258" fmla="*/ 2201315 w 4196446"/>
              <a:gd name="connsiteY258" fmla="*/ 6997497 h 8346397"/>
              <a:gd name="connsiteX259" fmla="*/ 2234652 w 4196446"/>
              <a:gd name="connsiteY259" fmla="*/ 7073697 h 8346397"/>
              <a:gd name="connsiteX260" fmla="*/ 2203696 w 4196446"/>
              <a:gd name="connsiteY260" fmla="*/ 7095128 h 8346397"/>
              <a:gd name="connsiteX261" fmla="*/ 2098921 w 4196446"/>
              <a:gd name="connsiteY261" fmla="*/ 7033215 h 8346397"/>
              <a:gd name="connsiteX262" fmla="*/ 2056058 w 4196446"/>
              <a:gd name="connsiteY262" fmla="*/ 7059409 h 8346397"/>
              <a:gd name="connsiteX263" fmla="*/ 1996527 w 4196446"/>
              <a:gd name="connsiteY263" fmla="*/ 6957015 h 8346397"/>
              <a:gd name="connsiteX264" fmla="*/ 1879846 w 4196446"/>
              <a:gd name="connsiteY264" fmla="*/ 6983209 h 8346397"/>
              <a:gd name="connsiteX265" fmla="*/ 1815552 w 4196446"/>
              <a:gd name="connsiteY265" fmla="*/ 6987972 h 8346397"/>
              <a:gd name="connsiteX266" fmla="*/ 1765546 w 4196446"/>
              <a:gd name="connsiteY266" fmla="*/ 6983210 h 8346397"/>
              <a:gd name="connsiteX267" fmla="*/ 1708396 w 4196446"/>
              <a:gd name="connsiteY267" fmla="*/ 7028453 h 8346397"/>
              <a:gd name="connsiteX268" fmla="*/ 1529802 w 4196446"/>
              <a:gd name="connsiteY268" fmla="*/ 6987972 h 8346397"/>
              <a:gd name="connsiteX269" fmla="*/ 1553614 w 4196446"/>
              <a:gd name="connsiteY269" fmla="*/ 7114178 h 8346397"/>
              <a:gd name="connsiteX270" fmla="*/ 1477415 w 4196446"/>
              <a:gd name="connsiteY270" fmla="*/ 7159422 h 8346397"/>
              <a:gd name="connsiteX271" fmla="*/ 1415502 w 4196446"/>
              <a:gd name="connsiteY271" fmla="*/ 7226096 h 8346397"/>
              <a:gd name="connsiteX272" fmla="*/ 1265483 w 4196446"/>
              <a:gd name="connsiteY272" fmla="*/ 7218953 h 8346397"/>
              <a:gd name="connsiteX273" fmla="*/ 1213096 w 4196446"/>
              <a:gd name="connsiteY27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654671 w 4196446"/>
              <a:gd name="connsiteY3" fmla="*/ 6929231 h 8346397"/>
              <a:gd name="connsiteX4" fmla="*/ 3784847 w 4196446"/>
              <a:gd name="connsiteY4" fmla="*/ 6811757 h 8346397"/>
              <a:gd name="connsiteX5" fmla="*/ 3951534 w 4196446"/>
              <a:gd name="connsiteY5" fmla="*/ 6737938 h 8346397"/>
              <a:gd name="connsiteX6" fmla="*/ 3932484 w 4196446"/>
              <a:gd name="connsiteY6" fmla="*/ 6616495 h 8346397"/>
              <a:gd name="connsiteX7" fmla="*/ 3975347 w 4196446"/>
              <a:gd name="connsiteY7" fmla="*/ 6642688 h 8346397"/>
              <a:gd name="connsiteX8" fmla="*/ 4027735 w 4196446"/>
              <a:gd name="connsiteY8" fmla="*/ 6654595 h 8346397"/>
              <a:gd name="connsiteX9" fmla="*/ 4056309 w 4196446"/>
              <a:gd name="connsiteY9" fmla="*/ 6516482 h 8346397"/>
              <a:gd name="connsiteX10" fmla="*/ 3996778 w 4196446"/>
              <a:gd name="connsiteY10" fmla="*/ 6478382 h 8346397"/>
              <a:gd name="connsiteX11" fmla="*/ 4034878 w 4196446"/>
              <a:gd name="connsiteY11" fmla="*/ 6437901 h 8346397"/>
              <a:gd name="connsiteX12" fmla="*/ 4061072 w 4196446"/>
              <a:gd name="connsiteY12" fmla="*/ 6473620 h 8346397"/>
              <a:gd name="connsiteX13" fmla="*/ 4082503 w 4196446"/>
              <a:gd name="connsiteY13" fmla="*/ 6478382 h 8346397"/>
              <a:gd name="connsiteX14" fmla="*/ 4089647 w 4196446"/>
              <a:gd name="connsiteY14" fmla="*/ 6421232 h 8346397"/>
              <a:gd name="connsiteX15" fmla="*/ 4046784 w 4196446"/>
              <a:gd name="connsiteY15" fmla="*/ 6318838 h 8346397"/>
              <a:gd name="connsiteX16" fmla="*/ 4130128 w 4196446"/>
              <a:gd name="connsiteY16" fmla="*/ 6299788 h 8346397"/>
              <a:gd name="connsiteX17" fmla="*/ 4046784 w 4196446"/>
              <a:gd name="connsiteY17" fmla="*/ 6275976 h 8346397"/>
              <a:gd name="connsiteX18" fmla="*/ 4053928 w 4196446"/>
              <a:gd name="connsiteY18" fmla="*/ 6211682 h 8346397"/>
              <a:gd name="connsiteX19" fmla="*/ 4039640 w 4196446"/>
              <a:gd name="connsiteY19" fmla="*/ 6149770 h 8346397"/>
              <a:gd name="connsiteX20" fmla="*/ 4106315 w 4196446"/>
              <a:gd name="connsiteY20" fmla="*/ 6211682 h 8346397"/>
              <a:gd name="connsiteX21" fmla="*/ 4063453 w 4196446"/>
              <a:gd name="connsiteY21" fmla="*/ 6090238 h 8346397"/>
              <a:gd name="connsiteX22" fmla="*/ 4070597 w 4196446"/>
              <a:gd name="connsiteY22" fmla="*/ 6018801 h 8346397"/>
              <a:gd name="connsiteX23" fmla="*/ 4132509 w 4196446"/>
              <a:gd name="connsiteY23" fmla="*/ 5975938 h 8346397"/>
              <a:gd name="connsiteX24" fmla="*/ 4094409 w 4196446"/>
              <a:gd name="connsiteY24" fmla="*/ 6075951 h 8346397"/>
              <a:gd name="connsiteX25" fmla="*/ 4139653 w 4196446"/>
              <a:gd name="connsiteY25" fmla="*/ 6102145 h 8346397"/>
              <a:gd name="connsiteX26" fmla="*/ 4192041 w 4196446"/>
              <a:gd name="connsiteY26" fmla="*/ 6080713 h 8346397"/>
              <a:gd name="connsiteX27" fmla="*/ 4149178 w 4196446"/>
              <a:gd name="connsiteY27" fmla="*/ 5947363 h 8346397"/>
              <a:gd name="connsiteX28" fmla="*/ 4194421 w 4196446"/>
              <a:gd name="connsiteY28" fmla="*/ 5909263 h 8346397"/>
              <a:gd name="connsiteX29" fmla="*/ 4113459 w 4196446"/>
              <a:gd name="connsiteY29" fmla="*/ 5783057 h 8346397"/>
              <a:gd name="connsiteX30" fmla="*/ 4108696 w 4196446"/>
              <a:gd name="connsiteY30" fmla="*/ 5678282 h 8346397"/>
              <a:gd name="connsiteX31" fmla="*/ 4070597 w 4196446"/>
              <a:gd name="connsiteY31" fmla="*/ 5587795 h 8346397"/>
              <a:gd name="connsiteX32" fmla="*/ 4111077 w 4196446"/>
              <a:gd name="connsiteY32" fmla="*/ 5583032 h 8346397"/>
              <a:gd name="connsiteX33" fmla="*/ 4061071 w 4196446"/>
              <a:gd name="connsiteY33" fmla="*/ 5478257 h 8346397"/>
              <a:gd name="connsiteX34" fmla="*/ 4061071 w 4196446"/>
              <a:gd name="connsiteY34" fmla="*/ 5383007 h 8346397"/>
              <a:gd name="connsiteX35" fmla="*/ 4103934 w 4196446"/>
              <a:gd name="connsiteY35" fmla="*/ 5387770 h 8346397"/>
              <a:gd name="connsiteX36" fmla="*/ 4106315 w 4196446"/>
              <a:gd name="connsiteY36" fmla="*/ 5347288 h 8346397"/>
              <a:gd name="connsiteX37" fmla="*/ 4065833 w 4196446"/>
              <a:gd name="connsiteY37" fmla="*/ 5292520 h 8346397"/>
              <a:gd name="connsiteX38" fmla="*/ 4058690 w 4196446"/>
              <a:gd name="connsiteY38" fmla="*/ 5173457 h 8346397"/>
              <a:gd name="connsiteX39" fmla="*/ 3990428 w 4196446"/>
              <a:gd name="connsiteY39" fmla="*/ 5034550 h 8346397"/>
              <a:gd name="connsiteX40" fmla="*/ 3922959 w 4196446"/>
              <a:gd name="connsiteY40" fmla="*/ 4816270 h 8346397"/>
              <a:gd name="connsiteX41" fmla="*/ 3887241 w 4196446"/>
              <a:gd name="connsiteY41" fmla="*/ 4682920 h 8346397"/>
              <a:gd name="connsiteX42" fmla="*/ 3851522 w 4196446"/>
              <a:gd name="connsiteY42" fmla="*/ 4642438 h 8346397"/>
              <a:gd name="connsiteX43" fmla="*/ 3887241 w 4196446"/>
              <a:gd name="connsiteY43" fmla="*/ 4578145 h 8346397"/>
              <a:gd name="connsiteX44" fmla="*/ 3839615 w 4196446"/>
              <a:gd name="connsiteY44" fmla="*/ 4499563 h 8346397"/>
              <a:gd name="connsiteX45" fmla="*/ 3780084 w 4196446"/>
              <a:gd name="connsiteY45" fmla="*/ 4492420 h 8346397"/>
              <a:gd name="connsiteX46" fmla="*/ 3732459 w 4196446"/>
              <a:gd name="connsiteY46" fmla="*/ 4449557 h 8346397"/>
              <a:gd name="connsiteX47" fmla="*/ 3687216 w 4196446"/>
              <a:gd name="connsiteY47" fmla="*/ 4466226 h 8346397"/>
              <a:gd name="connsiteX48" fmla="*/ 3668166 w 4196446"/>
              <a:gd name="connsiteY48" fmla="*/ 4368595 h 8346397"/>
              <a:gd name="connsiteX49" fmla="*/ 3501478 w 4196446"/>
              <a:gd name="connsiteY49" fmla="*/ 4166188 h 8346397"/>
              <a:gd name="connsiteX50" fmla="*/ 3496716 w 4196446"/>
              <a:gd name="connsiteY50" fmla="*/ 4139995 h 8346397"/>
              <a:gd name="connsiteX51" fmla="*/ 3494334 w 4196446"/>
              <a:gd name="connsiteY51" fmla="*/ 4113801 h 8346397"/>
              <a:gd name="connsiteX52" fmla="*/ 3544341 w 4196446"/>
              <a:gd name="connsiteY52" fmla="*/ 4101895 h 8346397"/>
              <a:gd name="connsiteX53" fmla="*/ 3553866 w 4196446"/>
              <a:gd name="connsiteY53" fmla="*/ 4075701 h 8346397"/>
              <a:gd name="connsiteX54" fmla="*/ 3515766 w 4196446"/>
              <a:gd name="connsiteY54" fmla="*/ 4056651 h 8346397"/>
              <a:gd name="connsiteX55" fmla="*/ 3465759 w 4196446"/>
              <a:gd name="connsiteY55" fmla="*/ 4049507 h 8346397"/>
              <a:gd name="connsiteX56" fmla="*/ 3432422 w 4196446"/>
              <a:gd name="connsiteY56" fmla="*/ 4109038 h 8346397"/>
              <a:gd name="connsiteX57" fmla="*/ 3413372 w 4196446"/>
              <a:gd name="connsiteY57" fmla="*/ 4082845 h 8346397"/>
              <a:gd name="connsiteX58" fmla="*/ 3415752 w 4196446"/>
              <a:gd name="connsiteY58" fmla="*/ 4042363 h 8346397"/>
              <a:gd name="connsiteX59" fmla="*/ 3349078 w 4196446"/>
              <a:gd name="connsiteY59" fmla="*/ 4018551 h 8346397"/>
              <a:gd name="connsiteX60" fmla="*/ 3382416 w 4196446"/>
              <a:gd name="connsiteY60" fmla="*/ 3985213 h 8346397"/>
              <a:gd name="connsiteX61" fmla="*/ 3346697 w 4196446"/>
              <a:gd name="connsiteY61" fmla="*/ 3961401 h 8346397"/>
              <a:gd name="connsiteX62" fmla="*/ 3291928 w 4196446"/>
              <a:gd name="connsiteY62" fmla="*/ 3959020 h 8346397"/>
              <a:gd name="connsiteX63" fmla="*/ 3263352 w 4196446"/>
              <a:gd name="connsiteY63" fmla="*/ 3978070 h 8346397"/>
              <a:gd name="connsiteX64" fmla="*/ 3215727 w 4196446"/>
              <a:gd name="connsiteY64" fmla="*/ 3963782 h 8346397"/>
              <a:gd name="connsiteX65" fmla="*/ 3227633 w 4196446"/>
              <a:gd name="connsiteY65" fmla="*/ 3937588 h 8346397"/>
              <a:gd name="connsiteX66" fmla="*/ 3275259 w 4196446"/>
              <a:gd name="connsiteY66" fmla="*/ 3913776 h 8346397"/>
              <a:gd name="connsiteX67" fmla="*/ 3127621 w 4196446"/>
              <a:gd name="connsiteY67" fmla="*/ 3851863 h 8346397"/>
              <a:gd name="connsiteX68" fmla="*/ 2996652 w 4196446"/>
              <a:gd name="connsiteY68" fmla="*/ 3739945 h 8346397"/>
              <a:gd name="connsiteX69" fmla="*/ 2591839 w 4196446"/>
              <a:gd name="connsiteY69" fmla="*/ 3354183 h 8346397"/>
              <a:gd name="connsiteX70" fmla="*/ 2468015 w 4196446"/>
              <a:gd name="connsiteY70" fmla="*/ 3049382 h 8346397"/>
              <a:gd name="connsiteX71" fmla="*/ 2432296 w 4196446"/>
              <a:gd name="connsiteY71" fmla="*/ 2961276 h 8346397"/>
              <a:gd name="connsiteX72" fmla="*/ 2387052 w 4196446"/>
              <a:gd name="connsiteY72" fmla="*/ 2954132 h 8346397"/>
              <a:gd name="connsiteX73" fmla="*/ 2365621 w 4196446"/>
              <a:gd name="connsiteY73" fmla="*/ 2958895 h 8346397"/>
              <a:gd name="connsiteX74" fmla="*/ 2315615 w 4196446"/>
              <a:gd name="connsiteY74" fmla="*/ 2896982 h 8346397"/>
              <a:gd name="connsiteX75" fmla="*/ 2234652 w 4196446"/>
              <a:gd name="connsiteY75" fmla="*/ 2880313 h 8346397"/>
              <a:gd name="connsiteX76" fmla="*/ 2182265 w 4196446"/>
              <a:gd name="connsiteY76" fmla="*/ 2811257 h 8346397"/>
              <a:gd name="connsiteX77" fmla="*/ 2115590 w 4196446"/>
              <a:gd name="connsiteY77" fmla="*/ 2727913 h 8346397"/>
              <a:gd name="connsiteX78" fmla="*/ 2091777 w 4196446"/>
              <a:gd name="connsiteY78" fmla="*/ 2670763 h 8346397"/>
              <a:gd name="connsiteX79" fmla="*/ 2006845 w 4196446"/>
              <a:gd name="connsiteY79" fmla="*/ 2527095 h 8346397"/>
              <a:gd name="connsiteX80" fmla="*/ 1953665 w 4196446"/>
              <a:gd name="connsiteY80" fmla="*/ 2451688 h 8346397"/>
              <a:gd name="connsiteX81" fmla="*/ 2006052 w 4196446"/>
              <a:gd name="connsiteY81" fmla="*/ 2337388 h 8346397"/>
              <a:gd name="connsiteX82" fmla="*/ 2072727 w 4196446"/>
              <a:gd name="connsiteY82" fmla="*/ 2256426 h 8346397"/>
              <a:gd name="connsiteX83" fmla="*/ 2056058 w 4196446"/>
              <a:gd name="connsiteY83" fmla="*/ 2223088 h 8346397"/>
              <a:gd name="connsiteX84" fmla="*/ 2067965 w 4196446"/>
              <a:gd name="connsiteY84" fmla="*/ 2130220 h 8346397"/>
              <a:gd name="connsiteX85" fmla="*/ 2137021 w 4196446"/>
              <a:gd name="connsiteY85" fmla="*/ 1992107 h 8346397"/>
              <a:gd name="connsiteX86" fmla="*/ 2165596 w 4196446"/>
              <a:gd name="connsiteY86" fmla="*/ 1944482 h 8346397"/>
              <a:gd name="connsiteX87" fmla="*/ 2203696 w 4196446"/>
              <a:gd name="connsiteY87" fmla="*/ 1937338 h 8346397"/>
              <a:gd name="connsiteX88" fmla="*/ 2198933 w 4196446"/>
              <a:gd name="connsiteY88" fmla="*/ 1906382 h 8346397"/>
              <a:gd name="connsiteX89" fmla="*/ 2406102 w 4196446"/>
              <a:gd name="connsiteY89" fmla="*/ 1782557 h 8346397"/>
              <a:gd name="connsiteX90" fmla="*/ 2494208 w 4196446"/>
              <a:gd name="connsiteY90" fmla="*/ 1715882 h 8346397"/>
              <a:gd name="connsiteX91" fmla="*/ 2513258 w 4196446"/>
              <a:gd name="connsiteY91" fmla="*/ 1630157 h 8346397"/>
              <a:gd name="connsiteX92" fmla="*/ 2522784 w 4196446"/>
              <a:gd name="connsiteY92" fmla="*/ 1584913 h 8346397"/>
              <a:gd name="connsiteX93" fmla="*/ 2577552 w 4196446"/>
              <a:gd name="connsiteY93" fmla="*/ 1527763 h 8346397"/>
              <a:gd name="connsiteX94" fmla="*/ 2606127 w 4196446"/>
              <a:gd name="connsiteY94" fmla="*/ 1499188 h 8346397"/>
              <a:gd name="connsiteX95" fmla="*/ 2634702 w 4196446"/>
              <a:gd name="connsiteY95" fmla="*/ 1492045 h 8346397"/>
              <a:gd name="connsiteX96" fmla="*/ 2672802 w 4196446"/>
              <a:gd name="connsiteY96" fmla="*/ 1368220 h 8346397"/>
              <a:gd name="connsiteX97" fmla="*/ 2806153 w 4196446"/>
              <a:gd name="connsiteY97" fmla="*/ 1334883 h 8346397"/>
              <a:gd name="connsiteX98" fmla="*/ 2944265 w 4196446"/>
              <a:gd name="connsiteY98" fmla="*/ 1325357 h 8346397"/>
              <a:gd name="connsiteX99" fmla="*/ 2968077 w 4196446"/>
              <a:gd name="connsiteY99" fmla="*/ 1206295 h 8346397"/>
              <a:gd name="connsiteX100" fmla="*/ 3049040 w 4196446"/>
              <a:gd name="connsiteY100" fmla="*/ 1169783 h 8346397"/>
              <a:gd name="connsiteX101" fmla="*/ 3153814 w 4196446"/>
              <a:gd name="connsiteY101" fmla="*/ 1125332 h 8346397"/>
              <a:gd name="connsiteX102" fmla="*/ 3225252 w 4196446"/>
              <a:gd name="connsiteY102" fmla="*/ 1049132 h 8346397"/>
              <a:gd name="connsiteX103" fmla="*/ 3310977 w 4196446"/>
              <a:gd name="connsiteY103" fmla="*/ 996745 h 8346397"/>
              <a:gd name="connsiteX104" fmla="*/ 3056977 w 4196446"/>
              <a:gd name="connsiteY104" fmla="*/ 982457 h 8346397"/>
              <a:gd name="connsiteX105" fmla="*/ 2958552 w 4196446"/>
              <a:gd name="connsiteY105" fmla="*/ 976107 h 8346397"/>
              <a:gd name="connsiteX106" fmla="*/ 2926802 w 4196446"/>
              <a:gd name="connsiteY106" fmla="*/ 906257 h 8346397"/>
              <a:gd name="connsiteX107" fmla="*/ 2866477 w 4196446"/>
              <a:gd name="connsiteY107" fmla="*/ 893559 h 8346397"/>
              <a:gd name="connsiteX108" fmla="*/ 2799802 w 4196446"/>
              <a:gd name="connsiteY108" fmla="*/ 874507 h 8346397"/>
              <a:gd name="connsiteX109" fmla="*/ 2761702 w 4196446"/>
              <a:gd name="connsiteY109" fmla="*/ 807832 h 8346397"/>
              <a:gd name="connsiteX110" fmla="*/ 2609302 w 4196446"/>
              <a:gd name="connsiteY110" fmla="*/ 760207 h 8346397"/>
              <a:gd name="connsiteX111" fmla="*/ 2580727 w 4196446"/>
              <a:gd name="connsiteY111" fmla="*/ 604632 h 8346397"/>
              <a:gd name="connsiteX112" fmla="*/ 2526752 w 4196446"/>
              <a:gd name="connsiteY112" fmla="*/ 531609 h 8346397"/>
              <a:gd name="connsiteX113" fmla="*/ 2596602 w 4196446"/>
              <a:gd name="connsiteY113" fmla="*/ 407782 h 8346397"/>
              <a:gd name="connsiteX114" fmla="*/ 2629939 w 4196446"/>
              <a:gd name="connsiteY114" fmla="*/ 310947 h 8346397"/>
              <a:gd name="connsiteX115" fmla="*/ 2517227 w 4196446"/>
              <a:gd name="connsiteY115" fmla="*/ 239507 h 8346397"/>
              <a:gd name="connsiteX116" fmla="*/ 2402927 w 4196446"/>
              <a:gd name="connsiteY116" fmla="*/ 271257 h 8346397"/>
              <a:gd name="connsiteX117" fmla="*/ 2275927 w 4196446"/>
              <a:gd name="connsiteY117" fmla="*/ 198232 h 8346397"/>
              <a:gd name="connsiteX118" fmla="*/ 2133052 w 4196446"/>
              <a:gd name="connsiteY118" fmla="*/ 233157 h 8346397"/>
              <a:gd name="connsiteX119" fmla="*/ 1913977 w 4196446"/>
              <a:gd name="connsiteY119" fmla="*/ 36309 h 8346397"/>
              <a:gd name="connsiteX120" fmla="*/ 1777452 w 4196446"/>
              <a:gd name="connsiteY120" fmla="*/ 13289 h 8346397"/>
              <a:gd name="connsiteX121" fmla="*/ 1703633 w 4196446"/>
              <a:gd name="connsiteY121" fmla="*/ 41864 h 8346397"/>
              <a:gd name="connsiteX122" fmla="*/ 1615527 w 4196446"/>
              <a:gd name="connsiteY122" fmla="*/ 75203 h 8346397"/>
              <a:gd name="connsiteX123" fmla="*/ 1515515 w 4196446"/>
              <a:gd name="connsiteY123" fmla="*/ 129971 h 8346397"/>
              <a:gd name="connsiteX124" fmla="*/ 1525040 w 4196446"/>
              <a:gd name="connsiteY124" fmla="*/ 194264 h 8346397"/>
              <a:gd name="connsiteX125" fmla="*/ 1505990 w 4196446"/>
              <a:gd name="connsiteY125" fmla="*/ 251415 h 8346397"/>
              <a:gd name="connsiteX126" fmla="*/ 1413121 w 4196446"/>
              <a:gd name="connsiteY126" fmla="*/ 270464 h 8346397"/>
              <a:gd name="connsiteX127" fmla="*/ 1339302 w 4196446"/>
              <a:gd name="connsiteY127" fmla="*/ 306184 h 8346397"/>
              <a:gd name="connsiteX128" fmla="*/ 1260721 w 4196446"/>
              <a:gd name="connsiteY128" fmla="*/ 346665 h 8346397"/>
              <a:gd name="connsiteX129" fmla="*/ 1191665 w 4196446"/>
              <a:gd name="connsiteY129" fmla="*/ 272847 h 8346397"/>
              <a:gd name="connsiteX130" fmla="*/ 1082127 w 4196446"/>
              <a:gd name="connsiteY130" fmla="*/ 353809 h 8346397"/>
              <a:gd name="connsiteX131" fmla="*/ 1020215 w 4196446"/>
              <a:gd name="connsiteY131" fmla="*/ 420484 h 8346397"/>
              <a:gd name="connsiteX132" fmla="*/ 858290 w 4196446"/>
              <a:gd name="connsiteY132" fmla="*/ 301422 h 8346397"/>
              <a:gd name="connsiteX133" fmla="*/ 796377 w 4196446"/>
              <a:gd name="connsiteY133" fmla="*/ 406196 h 8346397"/>
              <a:gd name="connsiteX134" fmla="*/ 755896 w 4196446"/>
              <a:gd name="connsiteY134" fmla="*/ 341903 h 8346397"/>
              <a:gd name="connsiteX135" fmla="*/ 689221 w 4196446"/>
              <a:gd name="connsiteY135" fmla="*/ 270465 h 8346397"/>
              <a:gd name="connsiteX136" fmla="*/ 667790 w 4196446"/>
              <a:gd name="connsiteY136" fmla="*/ 313328 h 8346397"/>
              <a:gd name="connsiteX137" fmla="*/ 620165 w 4196446"/>
              <a:gd name="connsiteY137" fmla="*/ 382384 h 8346397"/>
              <a:gd name="connsiteX138" fmla="*/ 589208 w 4196446"/>
              <a:gd name="connsiteY138" fmla="*/ 396672 h 8346397"/>
              <a:gd name="connsiteX139" fmla="*/ 498721 w 4196446"/>
              <a:gd name="connsiteY139" fmla="*/ 482397 h 8346397"/>
              <a:gd name="connsiteX140" fmla="*/ 396327 w 4196446"/>
              <a:gd name="connsiteY140" fmla="*/ 380003 h 8346397"/>
              <a:gd name="connsiteX141" fmla="*/ 243927 w 4196446"/>
              <a:gd name="connsiteY141" fmla="*/ 294278 h 8346397"/>
              <a:gd name="connsiteX142" fmla="*/ 174871 w 4196446"/>
              <a:gd name="connsiteY142" fmla="*/ 327615 h 8346397"/>
              <a:gd name="connsiteX143" fmla="*/ 127246 w 4196446"/>
              <a:gd name="connsiteY143" fmla="*/ 410959 h 8346397"/>
              <a:gd name="connsiteX144" fmla="*/ 43902 w 4196446"/>
              <a:gd name="connsiteY144" fmla="*/ 472872 h 8346397"/>
              <a:gd name="connsiteX145" fmla="*/ 8183 w 4196446"/>
              <a:gd name="connsiteY145" fmla="*/ 484778 h 8346397"/>
              <a:gd name="connsiteX146" fmla="*/ 198683 w 4196446"/>
              <a:gd name="connsiteY146" fmla="*/ 689565 h 8346397"/>
              <a:gd name="connsiteX147" fmla="*/ 265359 w 4196446"/>
              <a:gd name="connsiteY147" fmla="*/ 706234 h 8346397"/>
              <a:gd name="connsiteX148" fmla="*/ 298697 w 4196446"/>
              <a:gd name="connsiteY148" fmla="*/ 730047 h 8346397"/>
              <a:gd name="connsiteX149" fmla="*/ 296315 w 4196446"/>
              <a:gd name="connsiteY149" fmla="*/ 901496 h 8346397"/>
              <a:gd name="connsiteX150" fmla="*/ 362990 w 4196446"/>
              <a:gd name="connsiteY150" fmla="*/ 906259 h 8346397"/>
              <a:gd name="connsiteX151" fmla="*/ 401090 w 4196446"/>
              <a:gd name="connsiteY151" fmla="*/ 856253 h 8346397"/>
              <a:gd name="connsiteX152" fmla="*/ 482052 w 4196446"/>
              <a:gd name="connsiteY152" fmla="*/ 894353 h 8346397"/>
              <a:gd name="connsiteX153" fmla="*/ 420140 w 4196446"/>
              <a:gd name="connsiteY153" fmla="*/ 1039609 h 8346397"/>
              <a:gd name="connsiteX154" fmla="*/ 434427 w 4196446"/>
              <a:gd name="connsiteY154" fmla="*/ 1087234 h 8346397"/>
              <a:gd name="connsiteX155" fmla="*/ 379658 w 4196446"/>
              <a:gd name="connsiteY155" fmla="*/ 1139622 h 8346397"/>
              <a:gd name="connsiteX156" fmla="*/ 415377 w 4196446"/>
              <a:gd name="connsiteY156" fmla="*/ 1168196 h 8346397"/>
              <a:gd name="connsiteX157" fmla="*/ 486815 w 4196446"/>
              <a:gd name="connsiteY157" fmla="*/ 1256303 h 8346397"/>
              <a:gd name="connsiteX158" fmla="*/ 527296 w 4196446"/>
              <a:gd name="connsiteY158" fmla="*/ 1344409 h 8346397"/>
              <a:gd name="connsiteX159" fmla="*/ 636833 w 4196446"/>
              <a:gd name="connsiteY159" fmla="*/ 1396797 h 8346397"/>
              <a:gd name="connsiteX160" fmla="*/ 746371 w 4196446"/>
              <a:gd name="connsiteY160" fmla="*/ 1420609 h 8346397"/>
              <a:gd name="connsiteX161" fmla="*/ 829715 w 4196446"/>
              <a:gd name="connsiteY161" fmla="*/ 1468234 h 8346397"/>
              <a:gd name="connsiteX162" fmla="*/ 913058 w 4196446"/>
              <a:gd name="connsiteY162" fmla="*/ 1442040 h 8346397"/>
              <a:gd name="connsiteX163" fmla="*/ 994021 w 4196446"/>
              <a:gd name="connsiteY163" fmla="*/ 1368222 h 8346397"/>
              <a:gd name="connsiteX164" fmla="*/ 1103558 w 4196446"/>
              <a:gd name="connsiteY164" fmla="*/ 1351553 h 8346397"/>
              <a:gd name="connsiteX165" fmla="*/ 1170233 w 4196446"/>
              <a:gd name="connsiteY165" fmla="*/ 1356315 h 8346397"/>
              <a:gd name="connsiteX166" fmla="*/ 1329777 w 4196446"/>
              <a:gd name="connsiteY166" fmla="*/ 1465853 h 8346397"/>
              <a:gd name="connsiteX167" fmla="*/ 1389308 w 4196446"/>
              <a:gd name="connsiteY167" fmla="*/ 1494428 h 8346397"/>
              <a:gd name="connsiteX168" fmla="*/ 1260721 w 4196446"/>
              <a:gd name="connsiteY168" fmla="*/ 1596822 h 8346397"/>
              <a:gd name="connsiteX169" fmla="*/ 1263102 w 4196446"/>
              <a:gd name="connsiteY169" fmla="*/ 1661115 h 8346397"/>
              <a:gd name="connsiteX170" fmla="*/ 1425027 w 4196446"/>
              <a:gd name="connsiteY170" fmla="*/ 1613490 h 8346397"/>
              <a:gd name="connsiteX171" fmla="*/ 1386927 w 4196446"/>
              <a:gd name="connsiteY171" fmla="*/ 1677784 h 8346397"/>
              <a:gd name="connsiteX172" fmla="*/ 1405977 w 4196446"/>
              <a:gd name="connsiteY172" fmla="*/ 1751603 h 8346397"/>
              <a:gd name="connsiteX173" fmla="*/ 1517896 w 4196446"/>
              <a:gd name="connsiteY173" fmla="*/ 1787322 h 8346397"/>
              <a:gd name="connsiteX174" fmla="*/ 1591715 w 4196446"/>
              <a:gd name="connsiteY174" fmla="*/ 1803990 h 8346397"/>
              <a:gd name="connsiteX175" fmla="*/ 1501227 w 4196446"/>
              <a:gd name="connsiteY175" fmla="*/ 1934959 h 8346397"/>
              <a:gd name="connsiteX176" fmla="*/ 1494083 w 4196446"/>
              <a:gd name="connsiteY176" fmla="*/ 1984965 h 8346397"/>
              <a:gd name="connsiteX177" fmla="*/ 1422646 w 4196446"/>
              <a:gd name="connsiteY177" fmla="*/ 2020684 h 8346397"/>
              <a:gd name="connsiteX178" fmla="*/ 1391690 w 4196446"/>
              <a:gd name="connsiteY178" fmla="*/ 2082597 h 8346397"/>
              <a:gd name="connsiteX179" fmla="*/ 1260721 w 4196446"/>
              <a:gd name="connsiteY179" fmla="*/ 2056403 h 8346397"/>
              <a:gd name="connsiteX180" fmla="*/ 1139277 w 4196446"/>
              <a:gd name="connsiteY180" fmla="*/ 2056402 h 8346397"/>
              <a:gd name="connsiteX181" fmla="*/ 1072602 w 4196446"/>
              <a:gd name="connsiteY181" fmla="*/ 2084978 h 8346397"/>
              <a:gd name="connsiteX182" fmla="*/ 1065458 w 4196446"/>
              <a:gd name="connsiteY182" fmla="*/ 2184990 h 8346397"/>
              <a:gd name="connsiteX183" fmla="*/ 977352 w 4196446"/>
              <a:gd name="connsiteY183" fmla="*/ 2273097 h 8346397"/>
              <a:gd name="connsiteX184" fmla="*/ 1120227 w 4196446"/>
              <a:gd name="connsiteY184" fmla="*/ 2335009 h 8346397"/>
              <a:gd name="connsiteX185" fmla="*/ 1170234 w 4196446"/>
              <a:gd name="connsiteY185" fmla="*/ 2370727 h 8346397"/>
              <a:gd name="connsiteX186" fmla="*/ 1222621 w 4196446"/>
              <a:gd name="connsiteY186" fmla="*/ 2387397 h 8346397"/>
              <a:gd name="connsiteX187" fmla="*/ 1272627 w 4196446"/>
              <a:gd name="connsiteY187" fmla="*/ 2437403 h 8346397"/>
              <a:gd name="connsiteX188" fmla="*/ 1329777 w 4196446"/>
              <a:gd name="connsiteY188" fmla="*/ 2458834 h 8346397"/>
              <a:gd name="connsiteX189" fmla="*/ 1422646 w 4196446"/>
              <a:gd name="connsiteY189" fmla="*/ 2535034 h 8346397"/>
              <a:gd name="connsiteX190" fmla="*/ 1508371 w 4196446"/>
              <a:gd name="connsiteY190" fmla="*/ 2568373 h 8346397"/>
              <a:gd name="connsiteX191" fmla="*/ 1641721 w 4196446"/>
              <a:gd name="connsiteY191" fmla="*/ 2716009 h 8346397"/>
              <a:gd name="connsiteX192" fmla="*/ 1725065 w 4196446"/>
              <a:gd name="connsiteY192" fmla="*/ 2870790 h 8346397"/>
              <a:gd name="connsiteX193" fmla="*/ 1850477 w 4196446"/>
              <a:gd name="connsiteY193" fmla="*/ 2931907 h 8346397"/>
              <a:gd name="connsiteX194" fmla="*/ 1896514 w 4196446"/>
              <a:gd name="connsiteY194" fmla="*/ 2977947 h 8346397"/>
              <a:gd name="connsiteX195" fmla="*/ 1927471 w 4196446"/>
              <a:gd name="connsiteY195" fmla="*/ 3082722 h 8346397"/>
              <a:gd name="connsiteX196" fmla="*/ 1989383 w 4196446"/>
              <a:gd name="connsiteY196" fmla="*/ 3185115 h 8346397"/>
              <a:gd name="connsiteX197" fmla="*/ 2051296 w 4196446"/>
              <a:gd name="connsiteY197" fmla="*/ 3223215 h 8346397"/>
              <a:gd name="connsiteX198" fmla="*/ 2182265 w 4196446"/>
              <a:gd name="connsiteY198" fmla="*/ 3370853 h 8346397"/>
              <a:gd name="connsiteX199" fmla="*/ 2325139 w 4196446"/>
              <a:gd name="connsiteY199" fmla="*/ 3447053 h 8346397"/>
              <a:gd name="connsiteX200" fmla="*/ 2384671 w 4196446"/>
              <a:gd name="connsiteY200" fmla="*/ 3532778 h 8346397"/>
              <a:gd name="connsiteX201" fmla="*/ 2432296 w 4196446"/>
              <a:gd name="connsiteY201" fmla="*/ 3599453 h 8346397"/>
              <a:gd name="connsiteX202" fmla="*/ 2479921 w 4196446"/>
              <a:gd name="connsiteY202" fmla="*/ 3589929 h 8346397"/>
              <a:gd name="connsiteX203" fmla="*/ 2484683 w 4196446"/>
              <a:gd name="connsiteY203" fmla="*/ 3742328 h 8346397"/>
              <a:gd name="connsiteX204" fmla="*/ 2537071 w 4196446"/>
              <a:gd name="connsiteY204" fmla="*/ 3835197 h 8346397"/>
              <a:gd name="connsiteX205" fmla="*/ 2529927 w 4196446"/>
              <a:gd name="connsiteY205" fmla="*/ 3873297 h 8346397"/>
              <a:gd name="connsiteX206" fmla="*/ 2598983 w 4196446"/>
              <a:gd name="connsiteY206" fmla="*/ 3909015 h 8346397"/>
              <a:gd name="connsiteX207" fmla="*/ 2656133 w 4196446"/>
              <a:gd name="connsiteY207" fmla="*/ 3854247 h 8346397"/>
              <a:gd name="connsiteX208" fmla="*/ 2689471 w 4196446"/>
              <a:gd name="connsiteY208" fmla="*/ 3937590 h 8346397"/>
              <a:gd name="connsiteX209" fmla="*/ 2734715 w 4196446"/>
              <a:gd name="connsiteY209" fmla="*/ 3982834 h 8346397"/>
              <a:gd name="connsiteX210" fmla="*/ 2808533 w 4196446"/>
              <a:gd name="connsiteY210" fmla="*/ 4006647 h 8346397"/>
              <a:gd name="connsiteX211" fmla="*/ 2860921 w 4196446"/>
              <a:gd name="connsiteY211" fmla="*/ 4075703 h 8346397"/>
              <a:gd name="connsiteX212" fmla="*/ 2946646 w 4196446"/>
              <a:gd name="connsiteY212" fmla="*/ 4130472 h 8346397"/>
              <a:gd name="connsiteX213" fmla="*/ 2999033 w 4196446"/>
              <a:gd name="connsiteY213" fmla="*/ 4163809 h 8346397"/>
              <a:gd name="connsiteX214" fmla="*/ 2870446 w 4196446"/>
              <a:gd name="connsiteY214" fmla="*/ 4256678 h 8346397"/>
              <a:gd name="connsiteX215" fmla="*/ 2868064 w 4196446"/>
              <a:gd name="connsiteY215" fmla="*/ 4311446 h 8346397"/>
              <a:gd name="connsiteX216" fmla="*/ 2970458 w 4196446"/>
              <a:gd name="connsiteY216" fmla="*/ 4428128 h 8346397"/>
              <a:gd name="connsiteX217" fmla="*/ 3065708 w 4196446"/>
              <a:gd name="connsiteY217" fmla="*/ 4490040 h 8346397"/>
              <a:gd name="connsiteX218" fmla="*/ 3096665 w 4196446"/>
              <a:gd name="connsiteY218" fmla="*/ 4528140 h 8346397"/>
              <a:gd name="connsiteX219" fmla="*/ 3082377 w 4196446"/>
              <a:gd name="connsiteY219" fmla="*/ 4609103 h 8346397"/>
              <a:gd name="connsiteX220" fmla="*/ 3077615 w 4196446"/>
              <a:gd name="connsiteY220" fmla="*/ 4692447 h 8346397"/>
              <a:gd name="connsiteX221" fmla="*/ 3034752 w 4196446"/>
              <a:gd name="connsiteY221" fmla="*/ 4701972 h 8346397"/>
              <a:gd name="connsiteX222" fmla="*/ 3008558 w 4196446"/>
              <a:gd name="connsiteY222" fmla="*/ 4718640 h 8346397"/>
              <a:gd name="connsiteX223" fmla="*/ 3053802 w 4196446"/>
              <a:gd name="connsiteY223" fmla="*/ 4795632 h 8346397"/>
              <a:gd name="connsiteX224" fmla="*/ 3037133 w 4196446"/>
              <a:gd name="connsiteY224" fmla="*/ 4868659 h 8346397"/>
              <a:gd name="connsiteX225" fmla="*/ 3020465 w 4196446"/>
              <a:gd name="connsiteY225" fmla="*/ 5004390 h 8346397"/>
              <a:gd name="connsiteX226" fmla="*/ 2982365 w 4196446"/>
              <a:gd name="connsiteY226" fmla="*/ 5044872 h 8346397"/>
              <a:gd name="connsiteX227" fmla="*/ 2965696 w 4196446"/>
              <a:gd name="connsiteY227" fmla="*/ 5166315 h 8346397"/>
              <a:gd name="connsiteX228" fmla="*/ 2937121 w 4196446"/>
              <a:gd name="connsiteY228" fmla="*/ 5285378 h 8346397"/>
              <a:gd name="connsiteX229" fmla="*/ 2989508 w 4196446"/>
              <a:gd name="connsiteY229" fmla="*/ 5302047 h 8346397"/>
              <a:gd name="connsiteX230" fmla="*/ 2987127 w 4196446"/>
              <a:gd name="connsiteY230" fmla="*/ 5347290 h 8346397"/>
              <a:gd name="connsiteX231" fmla="*/ 2984746 w 4196446"/>
              <a:gd name="connsiteY231" fmla="*/ 5402059 h 8346397"/>
              <a:gd name="connsiteX232" fmla="*/ 3041896 w 4196446"/>
              <a:gd name="connsiteY232" fmla="*/ 5471115 h 8346397"/>
              <a:gd name="connsiteX233" fmla="*/ 3089521 w 4196446"/>
              <a:gd name="connsiteY233" fmla="*/ 5597322 h 8346397"/>
              <a:gd name="connsiteX234" fmla="*/ 2996652 w 4196446"/>
              <a:gd name="connsiteY234" fmla="*/ 5887834 h 8346397"/>
              <a:gd name="connsiteX235" fmla="*/ 3018083 w 4196446"/>
              <a:gd name="connsiteY235" fmla="*/ 5942603 h 8346397"/>
              <a:gd name="connsiteX236" fmla="*/ 3044277 w 4196446"/>
              <a:gd name="connsiteY236" fmla="*/ 5994990 h 8346397"/>
              <a:gd name="connsiteX237" fmla="*/ 3049040 w 4196446"/>
              <a:gd name="connsiteY237" fmla="*/ 6099765 h 8346397"/>
              <a:gd name="connsiteX238" fmla="*/ 3028402 w 4196446"/>
              <a:gd name="connsiteY238" fmla="*/ 6195807 h 8346397"/>
              <a:gd name="connsiteX239" fmla="*/ 2956170 w 4196446"/>
              <a:gd name="connsiteY239" fmla="*/ 6259310 h 8346397"/>
              <a:gd name="connsiteX240" fmla="*/ 2920452 w 4196446"/>
              <a:gd name="connsiteY240" fmla="*/ 6240259 h 8346397"/>
              <a:gd name="connsiteX241" fmla="*/ 2849015 w 4196446"/>
              <a:gd name="connsiteY241" fmla="*/ 6252165 h 8346397"/>
              <a:gd name="connsiteX242" fmla="*/ 2713283 w 4196446"/>
              <a:gd name="connsiteY242" fmla="*/ 6364084 h 8346397"/>
              <a:gd name="connsiteX243" fmla="*/ 2606127 w 4196446"/>
              <a:gd name="connsiteY243" fmla="*/ 6349797 h 8346397"/>
              <a:gd name="connsiteX244" fmla="*/ 2575171 w 4196446"/>
              <a:gd name="connsiteY244" fmla="*/ 6378372 h 8346397"/>
              <a:gd name="connsiteX245" fmla="*/ 2508495 w 4196446"/>
              <a:gd name="connsiteY245" fmla="*/ 6423614 h 8346397"/>
              <a:gd name="connsiteX246" fmla="*/ 2391815 w 4196446"/>
              <a:gd name="connsiteY246" fmla="*/ 6411709 h 8346397"/>
              <a:gd name="connsiteX247" fmla="*/ 2368002 w 4196446"/>
              <a:gd name="connsiteY247" fmla="*/ 6528390 h 8346397"/>
              <a:gd name="connsiteX248" fmla="*/ 2363240 w 4196446"/>
              <a:gd name="connsiteY248" fmla="*/ 6564109 h 8346397"/>
              <a:gd name="connsiteX249" fmla="*/ 2339428 w 4196446"/>
              <a:gd name="connsiteY249" fmla="*/ 6583159 h 8346397"/>
              <a:gd name="connsiteX250" fmla="*/ 2141783 w 4196446"/>
              <a:gd name="connsiteY250" fmla="*/ 6535534 h 8346397"/>
              <a:gd name="connsiteX251" fmla="*/ 2103683 w 4196446"/>
              <a:gd name="connsiteY251" fmla="*/ 6587922 h 8346397"/>
              <a:gd name="connsiteX252" fmla="*/ 2072727 w 4196446"/>
              <a:gd name="connsiteY252" fmla="*/ 6683172 h 8346397"/>
              <a:gd name="connsiteX253" fmla="*/ 2039389 w 4196446"/>
              <a:gd name="connsiteY253" fmla="*/ 6747465 h 8346397"/>
              <a:gd name="connsiteX254" fmla="*/ 2051296 w 4196446"/>
              <a:gd name="connsiteY254" fmla="*/ 6809378 h 8346397"/>
              <a:gd name="connsiteX255" fmla="*/ 2184646 w 4196446"/>
              <a:gd name="connsiteY255" fmla="*/ 6921297 h 8346397"/>
              <a:gd name="connsiteX256" fmla="*/ 2253702 w 4196446"/>
              <a:gd name="connsiteY256" fmla="*/ 6954634 h 8346397"/>
              <a:gd name="connsiteX257" fmla="*/ 2237033 w 4196446"/>
              <a:gd name="connsiteY257" fmla="*/ 6978447 h 8346397"/>
              <a:gd name="connsiteX258" fmla="*/ 2201315 w 4196446"/>
              <a:gd name="connsiteY258" fmla="*/ 6997497 h 8346397"/>
              <a:gd name="connsiteX259" fmla="*/ 2234652 w 4196446"/>
              <a:gd name="connsiteY259" fmla="*/ 7073697 h 8346397"/>
              <a:gd name="connsiteX260" fmla="*/ 2203696 w 4196446"/>
              <a:gd name="connsiteY260" fmla="*/ 7095128 h 8346397"/>
              <a:gd name="connsiteX261" fmla="*/ 2098921 w 4196446"/>
              <a:gd name="connsiteY261" fmla="*/ 7033215 h 8346397"/>
              <a:gd name="connsiteX262" fmla="*/ 2056058 w 4196446"/>
              <a:gd name="connsiteY262" fmla="*/ 7059409 h 8346397"/>
              <a:gd name="connsiteX263" fmla="*/ 1996527 w 4196446"/>
              <a:gd name="connsiteY263" fmla="*/ 6957015 h 8346397"/>
              <a:gd name="connsiteX264" fmla="*/ 1879846 w 4196446"/>
              <a:gd name="connsiteY264" fmla="*/ 6983209 h 8346397"/>
              <a:gd name="connsiteX265" fmla="*/ 1815552 w 4196446"/>
              <a:gd name="connsiteY265" fmla="*/ 6987972 h 8346397"/>
              <a:gd name="connsiteX266" fmla="*/ 1765546 w 4196446"/>
              <a:gd name="connsiteY266" fmla="*/ 6983210 h 8346397"/>
              <a:gd name="connsiteX267" fmla="*/ 1708396 w 4196446"/>
              <a:gd name="connsiteY267" fmla="*/ 7028453 h 8346397"/>
              <a:gd name="connsiteX268" fmla="*/ 1529802 w 4196446"/>
              <a:gd name="connsiteY268" fmla="*/ 6987972 h 8346397"/>
              <a:gd name="connsiteX269" fmla="*/ 1553614 w 4196446"/>
              <a:gd name="connsiteY269" fmla="*/ 7114178 h 8346397"/>
              <a:gd name="connsiteX270" fmla="*/ 1477415 w 4196446"/>
              <a:gd name="connsiteY270" fmla="*/ 7159422 h 8346397"/>
              <a:gd name="connsiteX271" fmla="*/ 1415502 w 4196446"/>
              <a:gd name="connsiteY271" fmla="*/ 7226096 h 8346397"/>
              <a:gd name="connsiteX272" fmla="*/ 1265483 w 4196446"/>
              <a:gd name="connsiteY272" fmla="*/ 7218953 h 8346397"/>
              <a:gd name="connsiteX273" fmla="*/ 1213096 w 4196446"/>
              <a:gd name="connsiteY27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530053 w 4196446"/>
              <a:gd name="connsiteY3" fmla="*/ 6978445 h 8346397"/>
              <a:gd name="connsiteX4" fmla="*/ 3654671 w 4196446"/>
              <a:gd name="connsiteY4" fmla="*/ 6929231 h 8346397"/>
              <a:gd name="connsiteX5" fmla="*/ 3784847 w 4196446"/>
              <a:gd name="connsiteY5" fmla="*/ 6811757 h 8346397"/>
              <a:gd name="connsiteX6" fmla="*/ 3951534 w 4196446"/>
              <a:gd name="connsiteY6" fmla="*/ 6737938 h 8346397"/>
              <a:gd name="connsiteX7" fmla="*/ 3932484 w 4196446"/>
              <a:gd name="connsiteY7" fmla="*/ 6616495 h 8346397"/>
              <a:gd name="connsiteX8" fmla="*/ 3975347 w 4196446"/>
              <a:gd name="connsiteY8" fmla="*/ 6642688 h 8346397"/>
              <a:gd name="connsiteX9" fmla="*/ 4027735 w 4196446"/>
              <a:gd name="connsiteY9" fmla="*/ 6654595 h 8346397"/>
              <a:gd name="connsiteX10" fmla="*/ 4056309 w 4196446"/>
              <a:gd name="connsiteY10" fmla="*/ 6516482 h 8346397"/>
              <a:gd name="connsiteX11" fmla="*/ 3996778 w 4196446"/>
              <a:gd name="connsiteY11" fmla="*/ 6478382 h 8346397"/>
              <a:gd name="connsiteX12" fmla="*/ 4034878 w 4196446"/>
              <a:gd name="connsiteY12" fmla="*/ 6437901 h 8346397"/>
              <a:gd name="connsiteX13" fmla="*/ 4061072 w 4196446"/>
              <a:gd name="connsiteY13" fmla="*/ 6473620 h 8346397"/>
              <a:gd name="connsiteX14" fmla="*/ 4082503 w 4196446"/>
              <a:gd name="connsiteY14" fmla="*/ 6478382 h 8346397"/>
              <a:gd name="connsiteX15" fmla="*/ 4089647 w 4196446"/>
              <a:gd name="connsiteY15" fmla="*/ 6421232 h 8346397"/>
              <a:gd name="connsiteX16" fmla="*/ 4046784 w 4196446"/>
              <a:gd name="connsiteY16" fmla="*/ 6318838 h 8346397"/>
              <a:gd name="connsiteX17" fmla="*/ 4130128 w 4196446"/>
              <a:gd name="connsiteY17" fmla="*/ 6299788 h 8346397"/>
              <a:gd name="connsiteX18" fmla="*/ 4046784 w 4196446"/>
              <a:gd name="connsiteY18" fmla="*/ 6275976 h 8346397"/>
              <a:gd name="connsiteX19" fmla="*/ 4053928 w 4196446"/>
              <a:gd name="connsiteY19" fmla="*/ 6211682 h 8346397"/>
              <a:gd name="connsiteX20" fmla="*/ 4039640 w 4196446"/>
              <a:gd name="connsiteY20" fmla="*/ 6149770 h 8346397"/>
              <a:gd name="connsiteX21" fmla="*/ 4106315 w 4196446"/>
              <a:gd name="connsiteY21" fmla="*/ 6211682 h 8346397"/>
              <a:gd name="connsiteX22" fmla="*/ 4063453 w 4196446"/>
              <a:gd name="connsiteY22" fmla="*/ 6090238 h 8346397"/>
              <a:gd name="connsiteX23" fmla="*/ 4070597 w 4196446"/>
              <a:gd name="connsiteY23" fmla="*/ 6018801 h 8346397"/>
              <a:gd name="connsiteX24" fmla="*/ 4132509 w 4196446"/>
              <a:gd name="connsiteY24" fmla="*/ 5975938 h 8346397"/>
              <a:gd name="connsiteX25" fmla="*/ 4094409 w 4196446"/>
              <a:gd name="connsiteY25" fmla="*/ 6075951 h 8346397"/>
              <a:gd name="connsiteX26" fmla="*/ 4139653 w 4196446"/>
              <a:gd name="connsiteY26" fmla="*/ 6102145 h 8346397"/>
              <a:gd name="connsiteX27" fmla="*/ 4192041 w 4196446"/>
              <a:gd name="connsiteY27" fmla="*/ 6080713 h 8346397"/>
              <a:gd name="connsiteX28" fmla="*/ 4149178 w 4196446"/>
              <a:gd name="connsiteY28" fmla="*/ 5947363 h 8346397"/>
              <a:gd name="connsiteX29" fmla="*/ 4194421 w 4196446"/>
              <a:gd name="connsiteY29" fmla="*/ 5909263 h 8346397"/>
              <a:gd name="connsiteX30" fmla="*/ 4113459 w 4196446"/>
              <a:gd name="connsiteY30" fmla="*/ 5783057 h 8346397"/>
              <a:gd name="connsiteX31" fmla="*/ 4108696 w 4196446"/>
              <a:gd name="connsiteY31" fmla="*/ 5678282 h 8346397"/>
              <a:gd name="connsiteX32" fmla="*/ 4070597 w 4196446"/>
              <a:gd name="connsiteY32" fmla="*/ 5587795 h 8346397"/>
              <a:gd name="connsiteX33" fmla="*/ 4111077 w 4196446"/>
              <a:gd name="connsiteY33" fmla="*/ 5583032 h 8346397"/>
              <a:gd name="connsiteX34" fmla="*/ 4061071 w 4196446"/>
              <a:gd name="connsiteY34" fmla="*/ 5478257 h 8346397"/>
              <a:gd name="connsiteX35" fmla="*/ 4061071 w 4196446"/>
              <a:gd name="connsiteY35" fmla="*/ 5383007 h 8346397"/>
              <a:gd name="connsiteX36" fmla="*/ 4103934 w 4196446"/>
              <a:gd name="connsiteY36" fmla="*/ 5387770 h 8346397"/>
              <a:gd name="connsiteX37" fmla="*/ 4106315 w 4196446"/>
              <a:gd name="connsiteY37" fmla="*/ 5347288 h 8346397"/>
              <a:gd name="connsiteX38" fmla="*/ 4065833 w 4196446"/>
              <a:gd name="connsiteY38" fmla="*/ 5292520 h 8346397"/>
              <a:gd name="connsiteX39" fmla="*/ 4058690 w 4196446"/>
              <a:gd name="connsiteY39" fmla="*/ 5173457 h 8346397"/>
              <a:gd name="connsiteX40" fmla="*/ 3990428 w 4196446"/>
              <a:gd name="connsiteY40" fmla="*/ 5034550 h 8346397"/>
              <a:gd name="connsiteX41" fmla="*/ 3922959 w 4196446"/>
              <a:gd name="connsiteY41" fmla="*/ 4816270 h 8346397"/>
              <a:gd name="connsiteX42" fmla="*/ 3887241 w 4196446"/>
              <a:gd name="connsiteY42" fmla="*/ 4682920 h 8346397"/>
              <a:gd name="connsiteX43" fmla="*/ 3851522 w 4196446"/>
              <a:gd name="connsiteY43" fmla="*/ 4642438 h 8346397"/>
              <a:gd name="connsiteX44" fmla="*/ 3887241 w 4196446"/>
              <a:gd name="connsiteY44" fmla="*/ 4578145 h 8346397"/>
              <a:gd name="connsiteX45" fmla="*/ 3839615 w 4196446"/>
              <a:gd name="connsiteY45" fmla="*/ 4499563 h 8346397"/>
              <a:gd name="connsiteX46" fmla="*/ 3780084 w 4196446"/>
              <a:gd name="connsiteY46" fmla="*/ 4492420 h 8346397"/>
              <a:gd name="connsiteX47" fmla="*/ 3732459 w 4196446"/>
              <a:gd name="connsiteY47" fmla="*/ 4449557 h 8346397"/>
              <a:gd name="connsiteX48" fmla="*/ 3687216 w 4196446"/>
              <a:gd name="connsiteY48" fmla="*/ 4466226 h 8346397"/>
              <a:gd name="connsiteX49" fmla="*/ 3668166 w 4196446"/>
              <a:gd name="connsiteY49" fmla="*/ 4368595 h 8346397"/>
              <a:gd name="connsiteX50" fmla="*/ 3501478 w 4196446"/>
              <a:gd name="connsiteY50" fmla="*/ 4166188 h 8346397"/>
              <a:gd name="connsiteX51" fmla="*/ 3496716 w 4196446"/>
              <a:gd name="connsiteY51" fmla="*/ 4139995 h 8346397"/>
              <a:gd name="connsiteX52" fmla="*/ 3494334 w 4196446"/>
              <a:gd name="connsiteY52" fmla="*/ 4113801 h 8346397"/>
              <a:gd name="connsiteX53" fmla="*/ 3544341 w 4196446"/>
              <a:gd name="connsiteY53" fmla="*/ 4101895 h 8346397"/>
              <a:gd name="connsiteX54" fmla="*/ 3553866 w 4196446"/>
              <a:gd name="connsiteY54" fmla="*/ 4075701 h 8346397"/>
              <a:gd name="connsiteX55" fmla="*/ 3515766 w 4196446"/>
              <a:gd name="connsiteY55" fmla="*/ 4056651 h 8346397"/>
              <a:gd name="connsiteX56" fmla="*/ 3465759 w 4196446"/>
              <a:gd name="connsiteY56" fmla="*/ 4049507 h 8346397"/>
              <a:gd name="connsiteX57" fmla="*/ 3432422 w 4196446"/>
              <a:gd name="connsiteY57" fmla="*/ 4109038 h 8346397"/>
              <a:gd name="connsiteX58" fmla="*/ 3413372 w 4196446"/>
              <a:gd name="connsiteY58" fmla="*/ 4082845 h 8346397"/>
              <a:gd name="connsiteX59" fmla="*/ 3415752 w 4196446"/>
              <a:gd name="connsiteY59" fmla="*/ 4042363 h 8346397"/>
              <a:gd name="connsiteX60" fmla="*/ 3349078 w 4196446"/>
              <a:gd name="connsiteY60" fmla="*/ 4018551 h 8346397"/>
              <a:gd name="connsiteX61" fmla="*/ 3382416 w 4196446"/>
              <a:gd name="connsiteY61" fmla="*/ 3985213 h 8346397"/>
              <a:gd name="connsiteX62" fmla="*/ 3346697 w 4196446"/>
              <a:gd name="connsiteY62" fmla="*/ 3961401 h 8346397"/>
              <a:gd name="connsiteX63" fmla="*/ 3291928 w 4196446"/>
              <a:gd name="connsiteY63" fmla="*/ 3959020 h 8346397"/>
              <a:gd name="connsiteX64" fmla="*/ 3263352 w 4196446"/>
              <a:gd name="connsiteY64" fmla="*/ 3978070 h 8346397"/>
              <a:gd name="connsiteX65" fmla="*/ 3215727 w 4196446"/>
              <a:gd name="connsiteY65" fmla="*/ 3963782 h 8346397"/>
              <a:gd name="connsiteX66" fmla="*/ 3227633 w 4196446"/>
              <a:gd name="connsiteY66" fmla="*/ 3937588 h 8346397"/>
              <a:gd name="connsiteX67" fmla="*/ 3275259 w 4196446"/>
              <a:gd name="connsiteY67" fmla="*/ 3913776 h 8346397"/>
              <a:gd name="connsiteX68" fmla="*/ 3127621 w 4196446"/>
              <a:gd name="connsiteY68" fmla="*/ 3851863 h 8346397"/>
              <a:gd name="connsiteX69" fmla="*/ 2996652 w 4196446"/>
              <a:gd name="connsiteY69" fmla="*/ 3739945 h 8346397"/>
              <a:gd name="connsiteX70" fmla="*/ 2591839 w 4196446"/>
              <a:gd name="connsiteY70" fmla="*/ 3354183 h 8346397"/>
              <a:gd name="connsiteX71" fmla="*/ 2468015 w 4196446"/>
              <a:gd name="connsiteY71" fmla="*/ 3049382 h 8346397"/>
              <a:gd name="connsiteX72" fmla="*/ 2432296 w 4196446"/>
              <a:gd name="connsiteY72" fmla="*/ 2961276 h 8346397"/>
              <a:gd name="connsiteX73" fmla="*/ 2387052 w 4196446"/>
              <a:gd name="connsiteY73" fmla="*/ 2954132 h 8346397"/>
              <a:gd name="connsiteX74" fmla="*/ 2365621 w 4196446"/>
              <a:gd name="connsiteY74" fmla="*/ 2958895 h 8346397"/>
              <a:gd name="connsiteX75" fmla="*/ 2315615 w 4196446"/>
              <a:gd name="connsiteY75" fmla="*/ 2896982 h 8346397"/>
              <a:gd name="connsiteX76" fmla="*/ 2234652 w 4196446"/>
              <a:gd name="connsiteY76" fmla="*/ 2880313 h 8346397"/>
              <a:gd name="connsiteX77" fmla="*/ 2182265 w 4196446"/>
              <a:gd name="connsiteY77" fmla="*/ 2811257 h 8346397"/>
              <a:gd name="connsiteX78" fmla="*/ 2115590 w 4196446"/>
              <a:gd name="connsiteY78" fmla="*/ 2727913 h 8346397"/>
              <a:gd name="connsiteX79" fmla="*/ 2091777 w 4196446"/>
              <a:gd name="connsiteY79" fmla="*/ 2670763 h 8346397"/>
              <a:gd name="connsiteX80" fmla="*/ 2006845 w 4196446"/>
              <a:gd name="connsiteY80" fmla="*/ 2527095 h 8346397"/>
              <a:gd name="connsiteX81" fmla="*/ 1953665 w 4196446"/>
              <a:gd name="connsiteY81" fmla="*/ 2451688 h 8346397"/>
              <a:gd name="connsiteX82" fmla="*/ 2006052 w 4196446"/>
              <a:gd name="connsiteY82" fmla="*/ 2337388 h 8346397"/>
              <a:gd name="connsiteX83" fmla="*/ 2072727 w 4196446"/>
              <a:gd name="connsiteY83" fmla="*/ 2256426 h 8346397"/>
              <a:gd name="connsiteX84" fmla="*/ 2056058 w 4196446"/>
              <a:gd name="connsiteY84" fmla="*/ 2223088 h 8346397"/>
              <a:gd name="connsiteX85" fmla="*/ 2067965 w 4196446"/>
              <a:gd name="connsiteY85" fmla="*/ 2130220 h 8346397"/>
              <a:gd name="connsiteX86" fmla="*/ 2137021 w 4196446"/>
              <a:gd name="connsiteY86" fmla="*/ 1992107 h 8346397"/>
              <a:gd name="connsiteX87" fmla="*/ 2165596 w 4196446"/>
              <a:gd name="connsiteY87" fmla="*/ 1944482 h 8346397"/>
              <a:gd name="connsiteX88" fmla="*/ 2203696 w 4196446"/>
              <a:gd name="connsiteY88" fmla="*/ 1937338 h 8346397"/>
              <a:gd name="connsiteX89" fmla="*/ 2198933 w 4196446"/>
              <a:gd name="connsiteY89" fmla="*/ 1906382 h 8346397"/>
              <a:gd name="connsiteX90" fmla="*/ 2406102 w 4196446"/>
              <a:gd name="connsiteY90" fmla="*/ 1782557 h 8346397"/>
              <a:gd name="connsiteX91" fmla="*/ 2494208 w 4196446"/>
              <a:gd name="connsiteY91" fmla="*/ 1715882 h 8346397"/>
              <a:gd name="connsiteX92" fmla="*/ 2513258 w 4196446"/>
              <a:gd name="connsiteY92" fmla="*/ 1630157 h 8346397"/>
              <a:gd name="connsiteX93" fmla="*/ 2522784 w 4196446"/>
              <a:gd name="connsiteY93" fmla="*/ 1584913 h 8346397"/>
              <a:gd name="connsiteX94" fmla="*/ 2577552 w 4196446"/>
              <a:gd name="connsiteY94" fmla="*/ 1527763 h 8346397"/>
              <a:gd name="connsiteX95" fmla="*/ 2606127 w 4196446"/>
              <a:gd name="connsiteY95" fmla="*/ 1499188 h 8346397"/>
              <a:gd name="connsiteX96" fmla="*/ 2634702 w 4196446"/>
              <a:gd name="connsiteY96" fmla="*/ 1492045 h 8346397"/>
              <a:gd name="connsiteX97" fmla="*/ 2672802 w 4196446"/>
              <a:gd name="connsiteY97" fmla="*/ 1368220 h 8346397"/>
              <a:gd name="connsiteX98" fmla="*/ 2806153 w 4196446"/>
              <a:gd name="connsiteY98" fmla="*/ 1334883 h 8346397"/>
              <a:gd name="connsiteX99" fmla="*/ 2944265 w 4196446"/>
              <a:gd name="connsiteY99" fmla="*/ 1325357 h 8346397"/>
              <a:gd name="connsiteX100" fmla="*/ 2968077 w 4196446"/>
              <a:gd name="connsiteY100" fmla="*/ 1206295 h 8346397"/>
              <a:gd name="connsiteX101" fmla="*/ 3049040 w 4196446"/>
              <a:gd name="connsiteY101" fmla="*/ 1169783 h 8346397"/>
              <a:gd name="connsiteX102" fmla="*/ 3153814 w 4196446"/>
              <a:gd name="connsiteY102" fmla="*/ 1125332 h 8346397"/>
              <a:gd name="connsiteX103" fmla="*/ 3225252 w 4196446"/>
              <a:gd name="connsiteY103" fmla="*/ 1049132 h 8346397"/>
              <a:gd name="connsiteX104" fmla="*/ 3310977 w 4196446"/>
              <a:gd name="connsiteY104" fmla="*/ 996745 h 8346397"/>
              <a:gd name="connsiteX105" fmla="*/ 3056977 w 4196446"/>
              <a:gd name="connsiteY105" fmla="*/ 982457 h 8346397"/>
              <a:gd name="connsiteX106" fmla="*/ 2958552 w 4196446"/>
              <a:gd name="connsiteY106" fmla="*/ 976107 h 8346397"/>
              <a:gd name="connsiteX107" fmla="*/ 2926802 w 4196446"/>
              <a:gd name="connsiteY107" fmla="*/ 906257 h 8346397"/>
              <a:gd name="connsiteX108" fmla="*/ 2866477 w 4196446"/>
              <a:gd name="connsiteY108" fmla="*/ 893559 h 8346397"/>
              <a:gd name="connsiteX109" fmla="*/ 2799802 w 4196446"/>
              <a:gd name="connsiteY109" fmla="*/ 874507 h 8346397"/>
              <a:gd name="connsiteX110" fmla="*/ 2761702 w 4196446"/>
              <a:gd name="connsiteY110" fmla="*/ 807832 h 8346397"/>
              <a:gd name="connsiteX111" fmla="*/ 2609302 w 4196446"/>
              <a:gd name="connsiteY111" fmla="*/ 760207 h 8346397"/>
              <a:gd name="connsiteX112" fmla="*/ 2580727 w 4196446"/>
              <a:gd name="connsiteY112" fmla="*/ 604632 h 8346397"/>
              <a:gd name="connsiteX113" fmla="*/ 2526752 w 4196446"/>
              <a:gd name="connsiteY113" fmla="*/ 531609 h 8346397"/>
              <a:gd name="connsiteX114" fmla="*/ 2596602 w 4196446"/>
              <a:gd name="connsiteY114" fmla="*/ 407782 h 8346397"/>
              <a:gd name="connsiteX115" fmla="*/ 2629939 w 4196446"/>
              <a:gd name="connsiteY115" fmla="*/ 310947 h 8346397"/>
              <a:gd name="connsiteX116" fmla="*/ 2517227 w 4196446"/>
              <a:gd name="connsiteY116" fmla="*/ 239507 h 8346397"/>
              <a:gd name="connsiteX117" fmla="*/ 2402927 w 4196446"/>
              <a:gd name="connsiteY117" fmla="*/ 271257 h 8346397"/>
              <a:gd name="connsiteX118" fmla="*/ 2275927 w 4196446"/>
              <a:gd name="connsiteY118" fmla="*/ 198232 h 8346397"/>
              <a:gd name="connsiteX119" fmla="*/ 2133052 w 4196446"/>
              <a:gd name="connsiteY119" fmla="*/ 233157 h 8346397"/>
              <a:gd name="connsiteX120" fmla="*/ 1913977 w 4196446"/>
              <a:gd name="connsiteY120" fmla="*/ 36309 h 8346397"/>
              <a:gd name="connsiteX121" fmla="*/ 1777452 w 4196446"/>
              <a:gd name="connsiteY121" fmla="*/ 13289 h 8346397"/>
              <a:gd name="connsiteX122" fmla="*/ 1703633 w 4196446"/>
              <a:gd name="connsiteY122" fmla="*/ 41864 h 8346397"/>
              <a:gd name="connsiteX123" fmla="*/ 1615527 w 4196446"/>
              <a:gd name="connsiteY123" fmla="*/ 75203 h 8346397"/>
              <a:gd name="connsiteX124" fmla="*/ 1515515 w 4196446"/>
              <a:gd name="connsiteY124" fmla="*/ 129971 h 8346397"/>
              <a:gd name="connsiteX125" fmla="*/ 1525040 w 4196446"/>
              <a:gd name="connsiteY125" fmla="*/ 194264 h 8346397"/>
              <a:gd name="connsiteX126" fmla="*/ 1505990 w 4196446"/>
              <a:gd name="connsiteY126" fmla="*/ 251415 h 8346397"/>
              <a:gd name="connsiteX127" fmla="*/ 1413121 w 4196446"/>
              <a:gd name="connsiteY127" fmla="*/ 270464 h 8346397"/>
              <a:gd name="connsiteX128" fmla="*/ 1339302 w 4196446"/>
              <a:gd name="connsiteY128" fmla="*/ 306184 h 8346397"/>
              <a:gd name="connsiteX129" fmla="*/ 1260721 w 4196446"/>
              <a:gd name="connsiteY129" fmla="*/ 346665 h 8346397"/>
              <a:gd name="connsiteX130" fmla="*/ 1191665 w 4196446"/>
              <a:gd name="connsiteY130" fmla="*/ 272847 h 8346397"/>
              <a:gd name="connsiteX131" fmla="*/ 1082127 w 4196446"/>
              <a:gd name="connsiteY131" fmla="*/ 353809 h 8346397"/>
              <a:gd name="connsiteX132" fmla="*/ 1020215 w 4196446"/>
              <a:gd name="connsiteY132" fmla="*/ 420484 h 8346397"/>
              <a:gd name="connsiteX133" fmla="*/ 858290 w 4196446"/>
              <a:gd name="connsiteY133" fmla="*/ 301422 h 8346397"/>
              <a:gd name="connsiteX134" fmla="*/ 796377 w 4196446"/>
              <a:gd name="connsiteY134" fmla="*/ 406196 h 8346397"/>
              <a:gd name="connsiteX135" fmla="*/ 755896 w 4196446"/>
              <a:gd name="connsiteY135" fmla="*/ 341903 h 8346397"/>
              <a:gd name="connsiteX136" fmla="*/ 689221 w 4196446"/>
              <a:gd name="connsiteY136" fmla="*/ 270465 h 8346397"/>
              <a:gd name="connsiteX137" fmla="*/ 667790 w 4196446"/>
              <a:gd name="connsiteY137" fmla="*/ 313328 h 8346397"/>
              <a:gd name="connsiteX138" fmla="*/ 620165 w 4196446"/>
              <a:gd name="connsiteY138" fmla="*/ 382384 h 8346397"/>
              <a:gd name="connsiteX139" fmla="*/ 589208 w 4196446"/>
              <a:gd name="connsiteY139" fmla="*/ 396672 h 8346397"/>
              <a:gd name="connsiteX140" fmla="*/ 498721 w 4196446"/>
              <a:gd name="connsiteY140" fmla="*/ 482397 h 8346397"/>
              <a:gd name="connsiteX141" fmla="*/ 396327 w 4196446"/>
              <a:gd name="connsiteY141" fmla="*/ 380003 h 8346397"/>
              <a:gd name="connsiteX142" fmla="*/ 243927 w 4196446"/>
              <a:gd name="connsiteY142" fmla="*/ 294278 h 8346397"/>
              <a:gd name="connsiteX143" fmla="*/ 174871 w 4196446"/>
              <a:gd name="connsiteY143" fmla="*/ 327615 h 8346397"/>
              <a:gd name="connsiteX144" fmla="*/ 127246 w 4196446"/>
              <a:gd name="connsiteY144" fmla="*/ 410959 h 8346397"/>
              <a:gd name="connsiteX145" fmla="*/ 43902 w 4196446"/>
              <a:gd name="connsiteY145" fmla="*/ 472872 h 8346397"/>
              <a:gd name="connsiteX146" fmla="*/ 8183 w 4196446"/>
              <a:gd name="connsiteY146" fmla="*/ 484778 h 8346397"/>
              <a:gd name="connsiteX147" fmla="*/ 198683 w 4196446"/>
              <a:gd name="connsiteY147" fmla="*/ 689565 h 8346397"/>
              <a:gd name="connsiteX148" fmla="*/ 265359 w 4196446"/>
              <a:gd name="connsiteY148" fmla="*/ 706234 h 8346397"/>
              <a:gd name="connsiteX149" fmla="*/ 298697 w 4196446"/>
              <a:gd name="connsiteY149" fmla="*/ 730047 h 8346397"/>
              <a:gd name="connsiteX150" fmla="*/ 296315 w 4196446"/>
              <a:gd name="connsiteY150" fmla="*/ 901496 h 8346397"/>
              <a:gd name="connsiteX151" fmla="*/ 362990 w 4196446"/>
              <a:gd name="connsiteY151" fmla="*/ 906259 h 8346397"/>
              <a:gd name="connsiteX152" fmla="*/ 401090 w 4196446"/>
              <a:gd name="connsiteY152" fmla="*/ 856253 h 8346397"/>
              <a:gd name="connsiteX153" fmla="*/ 482052 w 4196446"/>
              <a:gd name="connsiteY153" fmla="*/ 894353 h 8346397"/>
              <a:gd name="connsiteX154" fmla="*/ 420140 w 4196446"/>
              <a:gd name="connsiteY154" fmla="*/ 1039609 h 8346397"/>
              <a:gd name="connsiteX155" fmla="*/ 434427 w 4196446"/>
              <a:gd name="connsiteY155" fmla="*/ 1087234 h 8346397"/>
              <a:gd name="connsiteX156" fmla="*/ 379658 w 4196446"/>
              <a:gd name="connsiteY156" fmla="*/ 1139622 h 8346397"/>
              <a:gd name="connsiteX157" fmla="*/ 415377 w 4196446"/>
              <a:gd name="connsiteY157" fmla="*/ 1168196 h 8346397"/>
              <a:gd name="connsiteX158" fmla="*/ 486815 w 4196446"/>
              <a:gd name="connsiteY158" fmla="*/ 1256303 h 8346397"/>
              <a:gd name="connsiteX159" fmla="*/ 527296 w 4196446"/>
              <a:gd name="connsiteY159" fmla="*/ 1344409 h 8346397"/>
              <a:gd name="connsiteX160" fmla="*/ 636833 w 4196446"/>
              <a:gd name="connsiteY160" fmla="*/ 1396797 h 8346397"/>
              <a:gd name="connsiteX161" fmla="*/ 746371 w 4196446"/>
              <a:gd name="connsiteY161" fmla="*/ 1420609 h 8346397"/>
              <a:gd name="connsiteX162" fmla="*/ 829715 w 4196446"/>
              <a:gd name="connsiteY162" fmla="*/ 1468234 h 8346397"/>
              <a:gd name="connsiteX163" fmla="*/ 913058 w 4196446"/>
              <a:gd name="connsiteY163" fmla="*/ 1442040 h 8346397"/>
              <a:gd name="connsiteX164" fmla="*/ 994021 w 4196446"/>
              <a:gd name="connsiteY164" fmla="*/ 1368222 h 8346397"/>
              <a:gd name="connsiteX165" fmla="*/ 1103558 w 4196446"/>
              <a:gd name="connsiteY165" fmla="*/ 1351553 h 8346397"/>
              <a:gd name="connsiteX166" fmla="*/ 1170233 w 4196446"/>
              <a:gd name="connsiteY166" fmla="*/ 1356315 h 8346397"/>
              <a:gd name="connsiteX167" fmla="*/ 1329777 w 4196446"/>
              <a:gd name="connsiteY167" fmla="*/ 1465853 h 8346397"/>
              <a:gd name="connsiteX168" fmla="*/ 1389308 w 4196446"/>
              <a:gd name="connsiteY168" fmla="*/ 1494428 h 8346397"/>
              <a:gd name="connsiteX169" fmla="*/ 1260721 w 4196446"/>
              <a:gd name="connsiteY169" fmla="*/ 1596822 h 8346397"/>
              <a:gd name="connsiteX170" fmla="*/ 1263102 w 4196446"/>
              <a:gd name="connsiteY170" fmla="*/ 1661115 h 8346397"/>
              <a:gd name="connsiteX171" fmla="*/ 1425027 w 4196446"/>
              <a:gd name="connsiteY171" fmla="*/ 1613490 h 8346397"/>
              <a:gd name="connsiteX172" fmla="*/ 1386927 w 4196446"/>
              <a:gd name="connsiteY172" fmla="*/ 1677784 h 8346397"/>
              <a:gd name="connsiteX173" fmla="*/ 1405977 w 4196446"/>
              <a:gd name="connsiteY173" fmla="*/ 1751603 h 8346397"/>
              <a:gd name="connsiteX174" fmla="*/ 1517896 w 4196446"/>
              <a:gd name="connsiteY174" fmla="*/ 1787322 h 8346397"/>
              <a:gd name="connsiteX175" fmla="*/ 1591715 w 4196446"/>
              <a:gd name="connsiteY175" fmla="*/ 1803990 h 8346397"/>
              <a:gd name="connsiteX176" fmla="*/ 1501227 w 4196446"/>
              <a:gd name="connsiteY176" fmla="*/ 1934959 h 8346397"/>
              <a:gd name="connsiteX177" fmla="*/ 1494083 w 4196446"/>
              <a:gd name="connsiteY177" fmla="*/ 1984965 h 8346397"/>
              <a:gd name="connsiteX178" fmla="*/ 1422646 w 4196446"/>
              <a:gd name="connsiteY178" fmla="*/ 2020684 h 8346397"/>
              <a:gd name="connsiteX179" fmla="*/ 1391690 w 4196446"/>
              <a:gd name="connsiteY179" fmla="*/ 2082597 h 8346397"/>
              <a:gd name="connsiteX180" fmla="*/ 1260721 w 4196446"/>
              <a:gd name="connsiteY180" fmla="*/ 2056403 h 8346397"/>
              <a:gd name="connsiteX181" fmla="*/ 1139277 w 4196446"/>
              <a:gd name="connsiteY181" fmla="*/ 2056402 h 8346397"/>
              <a:gd name="connsiteX182" fmla="*/ 1072602 w 4196446"/>
              <a:gd name="connsiteY182" fmla="*/ 2084978 h 8346397"/>
              <a:gd name="connsiteX183" fmla="*/ 1065458 w 4196446"/>
              <a:gd name="connsiteY183" fmla="*/ 2184990 h 8346397"/>
              <a:gd name="connsiteX184" fmla="*/ 977352 w 4196446"/>
              <a:gd name="connsiteY184" fmla="*/ 2273097 h 8346397"/>
              <a:gd name="connsiteX185" fmla="*/ 1120227 w 4196446"/>
              <a:gd name="connsiteY185" fmla="*/ 2335009 h 8346397"/>
              <a:gd name="connsiteX186" fmla="*/ 1170234 w 4196446"/>
              <a:gd name="connsiteY186" fmla="*/ 2370727 h 8346397"/>
              <a:gd name="connsiteX187" fmla="*/ 1222621 w 4196446"/>
              <a:gd name="connsiteY187" fmla="*/ 2387397 h 8346397"/>
              <a:gd name="connsiteX188" fmla="*/ 1272627 w 4196446"/>
              <a:gd name="connsiteY188" fmla="*/ 2437403 h 8346397"/>
              <a:gd name="connsiteX189" fmla="*/ 1329777 w 4196446"/>
              <a:gd name="connsiteY189" fmla="*/ 2458834 h 8346397"/>
              <a:gd name="connsiteX190" fmla="*/ 1422646 w 4196446"/>
              <a:gd name="connsiteY190" fmla="*/ 2535034 h 8346397"/>
              <a:gd name="connsiteX191" fmla="*/ 1508371 w 4196446"/>
              <a:gd name="connsiteY191" fmla="*/ 2568373 h 8346397"/>
              <a:gd name="connsiteX192" fmla="*/ 1641721 w 4196446"/>
              <a:gd name="connsiteY192" fmla="*/ 2716009 h 8346397"/>
              <a:gd name="connsiteX193" fmla="*/ 1725065 w 4196446"/>
              <a:gd name="connsiteY193" fmla="*/ 2870790 h 8346397"/>
              <a:gd name="connsiteX194" fmla="*/ 1850477 w 4196446"/>
              <a:gd name="connsiteY194" fmla="*/ 2931907 h 8346397"/>
              <a:gd name="connsiteX195" fmla="*/ 1896514 w 4196446"/>
              <a:gd name="connsiteY195" fmla="*/ 2977947 h 8346397"/>
              <a:gd name="connsiteX196" fmla="*/ 1927471 w 4196446"/>
              <a:gd name="connsiteY196" fmla="*/ 3082722 h 8346397"/>
              <a:gd name="connsiteX197" fmla="*/ 1989383 w 4196446"/>
              <a:gd name="connsiteY197" fmla="*/ 3185115 h 8346397"/>
              <a:gd name="connsiteX198" fmla="*/ 2051296 w 4196446"/>
              <a:gd name="connsiteY198" fmla="*/ 3223215 h 8346397"/>
              <a:gd name="connsiteX199" fmla="*/ 2182265 w 4196446"/>
              <a:gd name="connsiteY199" fmla="*/ 3370853 h 8346397"/>
              <a:gd name="connsiteX200" fmla="*/ 2325139 w 4196446"/>
              <a:gd name="connsiteY200" fmla="*/ 3447053 h 8346397"/>
              <a:gd name="connsiteX201" fmla="*/ 2384671 w 4196446"/>
              <a:gd name="connsiteY201" fmla="*/ 3532778 h 8346397"/>
              <a:gd name="connsiteX202" fmla="*/ 2432296 w 4196446"/>
              <a:gd name="connsiteY202" fmla="*/ 3599453 h 8346397"/>
              <a:gd name="connsiteX203" fmla="*/ 2479921 w 4196446"/>
              <a:gd name="connsiteY203" fmla="*/ 3589929 h 8346397"/>
              <a:gd name="connsiteX204" fmla="*/ 2484683 w 4196446"/>
              <a:gd name="connsiteY204" fmla="*/ 3742328 h 8346397"/>
              <a:gd name="connsiteX205" fmla="*/ 2537071 w 4196446"/>
              <a:gd name="connsiteY205" fmla="*/ 3835197 h 8346397"/>
              <a:gd name="connsiteX206" fmla="*/ 2529927 w 4196446"/>
              <a:gd name="connsiteY206" fmla="*/ 3873297 h 8346397"/>
              <a:gd name="connsiteX207" fmla="*/ 2598983 w 4196446"/>
              <a:gd name="connsiteY207" fmla="*/ 3909015 h 8346397"/>
              <a:gd name="connsiteX208" fmla="*/ 2656133 w 4196446"/>
              <a:gd name="connsiteY208" fmla="*/ 3854247 h 8346397"/>
              <a:gd name="connsiteX209" fmla="*/ 2689471 w 4196446"/>
              <a:gd name="connsiteY209" fmla="*/ 3937590 h 8346397"/>
              <a:gd name="connsiteX210" fmla="*/ 2734715 w 4196446"/>
              <a:gd name="connsiteY210" fmla="*/ 3982834 h 8346397"/>
              <a:gd name="connsiteX211" fmla="*/ 2808533 w 4196446"/>
              <a:gd name="connsiteY211" fmla="*/ 4006647 h 8346397"/>
              <a:gd name="connsiteX212" fmla="*/ 2860921 w 4196446"/>
              <a:gd name="connsiteY212" fmla="*/ 4075703 h 8346397"/>
              <a:gd name="connsiteX213" fmla="*/ 2946646 w 4196446"/>
              <a:gd name="connsiteY213" fmla="*/ 4130472 h 8346397"/>
              <a:gd name="connsiteX214" fmla="*/ 2999033 w 4196446"/>
              <a:gd name="connsiteY214" fmla="*/ 4163809 h 8346397"/>
              <a:gd name="connsiteX215" fmla="*/ 2870446 w 4196446"/>
              <a:gd name="connsiteY215" fmla="*/ 4256678 h 8346397"/>
              <a:gd name="connsiteX216" fmla="*/ 2868064 w 4196446"/>
              <a:gd name="connsiteY216" fmla="*/ 4311446 h 8346397"/>
              <a:gd name="connsiteX217" fmla="*/ 2970458 w 4196446"/>
              <a:gd name="connsiteY217" fmla="*/ 4428128 h 8346397"/>
              <a:gd name="connsiteX218" fmla="*/ 3065708 w 4196446"/>
              <a:gd name="connsiteY218" fmla="*/ 4490040 h 8346397"/>
              <a:gd name="connsiteX219" fmla="*/ 3096665 w 4196446"/>
              <a:gd name="connsiteY219" fmla="*/ 4528140 h 8346397"/>
              <a:gd name="connsiteX220" fmla="*/ 3082377 w 4196446"/>
              <a:gd name="connsiteY220" fmla="*/ 4609103 h 8346397"/>
              <a:gd name="connsiteX221" fmla="*/ 3077615 w 4196446"/>
              <a:gd name="connsiteY221" fmla="*/ 4692447 h 8346397"/>
              <a:gd name="connsiteX222" fmla="*/ 3034752 w 4196446"/>
              <a:gd name="connsiteY222" fmla="*/ 4701972 h 8346397"/>
              <a:gd name="connsiteX223" fmla="*/ 3008558 w 4196446"/>
              <a:gd name="connsiteY223" fmla="*/ 4718640 h 8346397"/>
              <a:gd name="connsiteX224" fmla="*/ 3053802 w 4196446"/>
              <a:gd name="connsiteY224" fmla="*/ 4795632 h 8346397"/>
              <a:gd name="connsiteX225" fmla="*/ 3037133 w 4196446"/>
              <a:gd name="connsiteY225" fmla="*/ 4868659 h 8346397"/>
              <a:gd name="connsiteX226" fmla="*/ 3020465 w 4196446"/>
              <a:gd name="connsiteY226" fmla="*/ 5004390 h 8346397"/>
              <a:gd name="connsiteX227" fmla="*/ 2982365 w 4196446"/>
              <a:gd name="connsiteY227" fmla="*/ 5044872 h 8346397"/>
              <a:gd name="connsiteX228" fmla="*/ 2965696 w 4196446"/>
              <a:gd name="connsiteY228" fmla="*/ 5166315 h 8346397"/>
              <a:gd name="connsiteX229" fmla="*/ 2937121 w 4196446"/>
              <a:gd name="connsiteY229" fmla="*/ 5285378 h 8346397"/>
              <a:gd name="connsiteX230" fmla="*/ 2989508 w 4196446"/>
              <a:gd name="connsiteY230" fmla="*/ 5302047 h 8346397"/>
              <a:gd name="connsiteX231" fmla="*/ 2987127 w 4196446"/>
              <a:gd name="connsiteY231" fmla="*/ 5347290 h 8346397"/>
              <a:gd name="connsiteX232" fmla="*/ 2984746 w 4196446"/>
              <a:gd name="connsiteY232" fmla="*/ 5402059 h 8346397"/>
              <a:gd name="connsiteX233" fmla="*/ 3041896 w 4196446"/>
              <a:gd name="connsiteY233" fmla="*/ 5471115 h 8346397"/>
              <a:gd name="connsiteX234" fmla="*/ 3089521 w 4196446"/>
              <a:gd name="connsiteY234" fmla="*/ 5597322 h 8346397"/>
              <a:gd name="connsiteX235" fmla="*/ 2996652 w 4196446"/>
              <a:gd name="connsiteY235" fmla="*/ 5887834 h 8346397"/>
              <a:gd name="connsiteX236" fmla="*/ 3018083 w 4196446"/>
              <a:gd name="connsiteY236" fmla="*/ 5942603 h 8346397"/>
              <a:gd name="connsiteX237" fmla="*/ 3044277 w 4196446"/>
              <a:gd name="connsiteY237" fmla="*/ 5994990 h 8346397"/>
              <a:gd name="connsiteX238" fmla="*/ 3049040 w 4196446"/>
              <a:gd name="connsiteY238" fmla="*/ 6099765 h 8346397"/>
              <a:gd name="connsiteX239" fmla="*/ 3028402 w 4196446"/>
              <a:gd name="connsiteY239" fmla="*/ 6195807 h 8346397"/>
              <a:gd name="connsiteX240" fmla="*/ 2956170 w 4196446"/>
              <a:gd name="connsiteY240" fmla="*/ 6259310 h 8346397"/>
              <a:gd name="connsiteX241" fmla="*/ 2920452 w 4196446"/>
              <a:gd name="connsiteY241" fmla="*/ 6240259 h 8346397"/>
              <a:gd name="connsiteX242" fmla="*/ 2849015 w 4196446"/>
              <a:gd name="connsiteY242" fmla="*/ 6252165 h 8346397"/>
              <a:gd name="connsiteX243" fmla="*/ 2713283 w 4196446"/>
              <a:gd name="connsiteY243" fmla="*/ 6364084 h 8346397"/>
              <a:gd name="connsiteX244" fmla="*/ 2606127 w 4196446"/>
              <a:gd name="connsiteY244" fmla="*/ 6349797 h 8346397"/>
              <a:gd name="connsiteX245" fmla="*/ 2575171 w 4196446"/>
              <a:gd name="connsiteY245" fmla="*/ 6378372 h 8346397"/>
              <a:gd name="connsiteX246" fmla="*/ 2508495 w 4196446"/>
              <a:gd name="connsiteY246" fmla="*/ 6423614 h 8346397"/>
              <a:gd name="connsiteX247" fmla="*/ 2391815 w 4196446"/>
              <a:gd name="connsiteY247" fmla="*/ 6411709 h 8346397"/>
              <a:gd name="connsiteX248" fmla="*/ 2368002 w 4196446"/>
              <a:gd name="connsiteY248" fmla="*/ 6528390 h 8346397"/>
              <a:gd name="connsiteX249" fmla="*/ 2363240 w 4196446"/>
              <a:gd name="connsiteY249" fmla="*/ 6564109 h 8346397"/>
              <a:gd name="connsiteX250" fmla="*/ 2339428 w 4196446"/>
              <a:gd name="connsiteY250" fmla="*/ 6583159 h 8346397"/>
              <a:gd name="connsiteX251" fmla="*/ 2141783 w 4196446"/>
              <a:gd name="connsiteY251" fmla="*/ 6535534 h 8346397"/>
              <a:gd name="connsiteX252" fmla="*/ 2103683 w 4196446"/>
              <a:gd name="connsiteY252" fmla="*/ 6587922 h 8346397"/>
              <a:gd name="connsiteX253" fmla="*/ 2072727 w 4196446"/>
              <a:gd name="connsiteY253" fmla="*/ 6683172 h 8346397"/>
              <a:gd name="connsiteX254" fmla="*/ 2039389 w 4196446"/>
              <a:gd name="connsiteY254" fmla="*/ 6747465 h 8346397"/>
              <a:gd name="connsiteX255" fmla="*/ 2051296 w 4196446"/>
              <a:gd name="connsiteY255" fmla="*/ 6809378 h 8346397"/>
              <a:gd name="connsiteX256" fmla="*/ 2184646 w 4196446"/>
              <a:gd name="connsiteY256" fmla="*/ 6921297 h 8346397"/>
              <a:gd name="connsiteX257" fmla="*/ 2253702 w 4196446"/>
              <a:gd name="connsiteY257" fmla="*/ 6954634 h 8346397"/>
              <a:gd name="connsiteX258" fmla="*/ 2237033 w 4196446"/>
              <a:gd name="connsiteY258" fmla="*/ 6978447 h 8346397"/>
              <a:gd name="connsiteX259" fmla="*/ 2201315 w 4196446"/>
              <a:gd name="connsiteY259" fmla="*/ 6997497 h 8346397"/>
              <a:gd name="connsiteX260" fmla="*/ 2234652 w 4196446"/>
              <a:gd name="connsiteY260" fmla="*/ 7073697 h 8346397"/>
              <a:gd name="connsiteX261" fmla="*/ 2203696 w 4196446"/>
              <a:gd name="connsiteY261" fmla="*/ 7095128 h 8346397"/>
              <a:gd name="connsiteX262" fmla="*/ 2098921 w 4196446"/>
              <a:gd name="connsiteY262" fmla="*/ 7033215 h 8346397"/>
              <a:gd name="connsiteX263" fmla="*/ 2056058 w 4196446"/>
              <a:gd name="connsiteY263" fmla="*/ 7059409 h 8346397"/>
              <a:gd name="connsiteX264" fmla="*/ 1996527 w 4196446"/>
              <a:gd name="connsiteY264" fmla="*/ 6957015 h 8346397"/>
              <a:gd name="connsiteX265" fmla="*/ 1879846 w 4196446"/>
              <a:gd name="connsiteY265" fmla="*/ 6983209 h 8346397"/>
              <a:gd name="connsiteX266" fmla="*/ 1815552 w 4196446"/>
              <a:gd name="connsiteY266" fmla="*/ 6987972 h 8346397"/>
              <a:gd name="connsiteX267" fmla="*/ 1765546 w 4196446"/>
              <a:gd name="connsiteY267" fmla="*/ 6983210 h 8346397"/>
              <a:gd name="connsiteX268" fmla="*/ 1708396 w 4196446"/>
              <a:gd name="connsiteY268" fmla="*/ 7028453 h 8346397"/>
              <a:gd name="connsiteX269" fmla="*/ 1529802 w 4196446"/>
              <a:gd name="connsiteY269" fmla="*/ 6987972 h 8346397"/>
              <a:gd name="connsiteX270" fmla="*/ 1553614 w 4196446"/>
              <a:gd name="connsiteY270" fmla="*/ 7114178 h 8346397"/>
              <a:gd name="connsiteX271" fmla="*/ 1477415 w 4196446"/>
              <a:gd name="connsiteY271" fmla="*/ 7159422 h 8346397"/>
              <a:gd name="connsiteX272" fmla="*/ 1415502 w 4196446"/>
              <a:gd name="connsiteY272" fmla="*/ 7226096 h 8346397"/>
              <a:gd name="connsiteX273" fmla="*/ 1265483 w 4196446"/>
              <a:gd name="connsiteY273" fmla="*/ 7218953 h 8346397"/>
              <a:gd name="connsiteX274" fmla="*/ 1213096 w 4196446"/>
              <a:gd name="connsiteY27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530053 w 4196446"/>
              <a:gd name="connsiteY3" fmla="*/ 6978445 h 8346397"/>
              <a:gd name="connsiteX4" fmla="*/ 3642765 w 4196446"/>
              <a:gd name="connsiteY4" fmla="*/ 6905419 h 8346397"/>
              <a:gd name="connsiteX5" fmla="*/ 3784847 w 4196446"/>
              <a:gd name="connsiteY5" fmla="*/ 6811757 h 8346397"/>
              <a:gd name="connsiteX6" fmla="*/ 3951534 w 4196446"/>
              <a:gd name="connsiteY6" fmla="*/ 6737938 h 8346397"/>
              <a:gd name="connsiteX7" fmla="*/ 3932484 w 4196446"/>
              <a:gd name="connsiteY7" fmla="*/ 6616495 h 8346397"/>
              <a:gd name="connsiteX8" fmla="*/ 3975347 w 4196446"/>
              <a:gd name="connsiteY8" fmla="*/ 6642688 h 8346397"/>
              <a:gd name="connsiteX9" fmla="*/ 4027735 w 4196446"/>
              <a:gd name="connsiteY9" fmla="*/ 6654595 h 8346397"/>
              <a:gd name="connsiteX10" fmla="*/ 4056309 w 4196446"/>
              <a:gd name="connsiteY10" fmla="*/ 6516482 h 8346397"/>
              <a:gd name="connsiteX11" fmla="*/ 3996778 w 4196446"/>
              <a:gd name="connsiteY11" fmla="*/ 6478382 h 8346397"/>
              <a:gd name="connsiteX12" fmla="*/ 4034878 w 4196446"/>
              <a:gd name="connsiteY12" fmla="*/ 6437901 h 8346397"/>
              <a:gd name="connsiteX13" fmla="*/ 4061072 w 4196446"/>
              <a:gd name="connsiteY13" fmla="*/ 6473620 h 8346397"/>
              <a:gd name="connsiteX14" fmla="*/ 4082503 w 4196446"/>
              <a:gd name="connsiteY14" fmla="*/ 6478382 h 8346397"/>
              <a:gd name="connsiteX15" fmla="*/ 4089647 w 4196446"/>
              <a:gd name="connsiteY15" fmla="*/ 6421232 h 8346397"/>
              <a:gd name="connsiteX16" fmla="*/ 4046784 w 4196446"/>
              <a:gd name="connsiteY16" fmla="*/ 6318838 h 8346397"/>
              <a:gd name="connsiteX17" fmla="*/ 4130128 w 4196446"/>
              <a:gd name="connsiteY17" fmla="*/ 6299788 h 8346397"/>
              <a:gd name="connsiteX18" fmla="*/ 4046784 w 4196446"/>
              <a:gd name="connsiteY18" fmla="*/ 6275976 h 8346397"/>
              <a:gd name="connsiteX19" fmla="*/ 4053928 w 4196446"/>
              <a:gd name="connsiteY19" fmla="*/ 6211682 h 8346397"/>
              <a:gd name="connsiteX20" fmla="*/ 4039640 w 4196446"/>
              <a:gd name="connsiteY20" fmla="*/ 6149770 h 8346397"/>
              <a:gd name="connsiteX21" fmla="*/ 4106315 w 4196446"/>
              <a:gd name="connsiteY21" fmla="*/ 6211682 h 8346397"/>
              <a:gd name="connsiteX22" fmla="*/ 4063453 w 4196446"/>
              <a:gd name="connsiteY22" fmla="*/ 6090238 h 8346397"/>
              <a:gd name="connsiteX23" fmla="*/ 4070597 w 4196446"/>
              <a:gd name="connsiteY23" fmla="*/ 6018801 h 8346397"/>
              <a:gd name="connsiteX24" fmla="*/ 4132509 w 4196446"/>
              <a:gd name="connsiteY24" fmla="*/ 5975938 h 8346397"/>
              <a:gd name="connsiteX25" fmla="*/ 4094409 w 4196446"/>
              <a:gd name="connsiteY25" fmla="*/ 6075951 h 8346397"/>
              <a:gd name="connsiteX26" fmla="*/ 4139653 w 4196446"/>
              <a:gd name="connsiteY26" fmla="*/ 6102145 h 8346397"/>
              <a:gd name="connsiteX27" fmla="*/ 4192041 w 4196446"/>
              <a:gd name="connsiteY27" fmla="*/ 6080713 h 8346397"/>
              <a:gd name="connsiteX28" fmla="*/ 4149178 w 4196446"/>
              <a:gd name="connsiteY28" fmla="*/ 5947363 h 8346397"/>
              <a:gd name="connsiteX29" fmla="*/ 4194421 w 4196446"/>
              <a:gd name="connsiteY29" fmla="*/ 5909263 h 8346397"/>
              <a:gd name="connsiteX30" fmla="*/ 4113459 w 4196446"/>
              <a:gd name="connsiteY30" fmla="*/ 5783057 h 8346397"/>
              <a:gd name="connsiteX31" fmla="*/ 4108696 w 4196446"/>
              <a:gd name="connsiteY31" fmla="*/ 5678282 h 8346397"/>
              <a:gd name="connsiteX32" fmla="*/ 4070597 w 4196446"/>
              <a:gd name="connsiteY32" fmla="*/ 5587795 h 8346397"/>
              <a:gd name="connsiteX33" fmla="*/ 4111077 w 4196446"/>
              <a:gd name="connsiteY33" fmla="*/ 5583032 h 8346397"/>
              <a:gd name="connsiteX34" fmla="*/ 4061071 w 4196446"/>
              <a:gd name="connsiteY34" fmla="*/ 5478257 h 8346397"/>
              <a:gd name="connsiteX35" fmla="*/ 4061071 w 4196446"/>
              <a:gd name="connsiteY35" fmla="*/ 5383007 h 8346397"/>
              <a:gd name="connsiteX36" fmla="*/ 4103934 w 4196446"/>
              <a:gd name="connsiteY36" fmla="*/ 5387770 h 8346397"/>
              <a:gd name="connsiteX37" fmla="*/ 4106315 w 4196446"/>
              <a:gd name="connsiteY37" fmla="*/ 5347288 h 8346397"/>
              <a:gd name="connsiteX38" fmla="*/ 4065833 w 4196446"/>
              <a:gd name="connsiteY38" fmla="*/ 5292520 h 8346397"/>
              <a:gd name="connsiteX39" fmla="*/ 4058690 w 4196446"/>
              <a:gd name="connsiteY39" fmla="*/ 5173457 h 8346397"/>
              <a:gd name="connsiteX40" fmla="*/ 3990428 w 4196446"/>
              <a:gd name="connsiteY40" fmla="*/ 5034550 h 8346397"/>
              <a:gd name="connsiteX41" fmla="*/ 3922959 w 4196446"/>
              <a:gd name="connsiteY41" fmla="*/ 4816270 h 8346397"/>
              <a:gd name="connsiteX42" fmla="*/ 3887241 w 4196446"/>
              <a:gd name="connsiteY42" fmla="*/ 4682920 h 8346397"/>
              <a:gd name="connsiteX43" fmla="*/ 3851522 w 4196446"/>
              <a:gd name="connsiteY43" fmla="*/ 4642438 h 8346397"/>
              <a:gd name="connsiteX44" fmla="*/ 3887241 w 4196446"/>
              <a:gd name="connsiteY44" fmla="*/ 4578145 h 8346397"/>
              <a:gd name="connsiteX45" fmla="*/ 3839615 w 4196446"/>
              <a:gd name="connsiteY45" fmla="*/ 4499563 h 8346397"/>
              <a:gd name="connsiteX46" fmla="*/ 3780084 w 4196446"/>
              <a:gd name="connsiteY46" fmla="*/ 4492420 h 8346397"/>
              <a:gd name="connsiteX47" fmla="*/ 3732459 w 4196446"/>
              <a:gd name="connsiteY47" fmla="*/ 4449557 h 8346397"/>
              <a:gd name="connsiteX48" fmla="*/ 3687216 w 4196446"/>
              <a:gd name="connsiteY48" fmla="*/ 4466226 h 8346397"/>
              <a:gd name="connsiteX49" fmla="*/ 3668166 w 4196446"/>
              <a:gd name="connsiteY49" fmla="*/ 4368595 h 8346397"/>
              <a:gd name="connsiteX50" fmla="*/ 3501478 w 4196446"/>
              <a:gd name="connsiteY50" fmla="*/ 4166188 h 8346397"/>
              <a:gd name="connsiteX51" fmla="*/ 3496716 w 4196446"/>
              <a:gd name="connsiteY51" fmla="*/ 4139995 h 8346397"/>
              <a:gd name="connsiteX52" fmla="*/ 3494334 w 4196446"/>
              <a:gd name="connsiteY52" fmla="*/ 4113801 h 8346397"/>
              <a:gd name="connsiteX53" fmla="*/ 3544341 w 4196446"/>
              <a:gd name="connsiteY53" fmla="*/ 4101895 h 8346397"/>
              <a:gd name="connsiteX54" fmla="*/ 3553866 w 4196446"/>
              <a:gd name="connsiteY54" fmla="*/ 4075701 h 8346397"/>
              <a:gd name="connsiteX55" fmla="*/ 3515766 w 4196446"/>
              <a:gd name="connsiteY55" fmla="*/ 4056651 h 8346397"/>
              <a:gd name="connsiteX56" fmla="*/ 3465759 w 4196446"/>
              <a:gd name="connsiteY56" fmla="*/ 4049507 h 8346397"/>
              <a:gd name="connsiteX57" fmla="*/ 3432422 w 4196446"/>
              <a:gd name="connsiteY57" fmla="*/ 4109038 h 8346397"/>
              <a:gd name="connsiteX58" fmla="*/ 3413372 w 4196446"/>
              <a:gd name="connsiteY58" fmla="*/ 4082845 h 8346397"/>
              <a:gd name="connsiteX59" fmla="*/ 3415752 w 4196446"/>
              <a:gd name="connsiteY59" fmla="*/ 4042363 h 8346397"/>
              <a:gd name="connsiteX60" fmla="*/ 3349078 w 4196446"/>
              <a:gd name="connsiteY60" fmla="*/ 4018551 h 8346397"/>
              <a:gd name="connsiteX61" fmla="*/ 3382416 w 4196446"/>
              <a:gd name="connsiteY61" fmla="*/ 3985213 h 8346397"/>
              <a:gd name="connsiteX62" fmla="*/ 3346697 w 4196446"/>
              <a:gd name="connsiteY62" fmla="*/ 3961401 h 8346397"/>
              <a:gd name="connsiteX63" fmla="*/ 3291928 w 4196446"/>
              <a:gd name="connsiteY63" fmla="*/ 3959020 h 8346397"/>
              <a:gd name="connsiteX64" fmla="*/ 3263352 w 4196446"/>
              <a:gd name="connsiteY64" fmla="*/ 3978070 h 8346397"/>
              <a:gd name="connsiteX65" fmla="*/ 3215727 w 4196446"/>
              <a:gd name="connsiteY65" fmla="*/ 3963782 h 8346397"/>
              <a:gd name="connsiteX66" fmla="*/ 3227633 w 4196446"/>
              <a:gd name="connsiteY66" fmla="*/ 3937588 h 8346397"/>
              <a:gd name="connsiteX67" fmla="*/ 3275259 w 4196446"/>
              <a:gd name="connsiteY67" fmla="*/ 3913776 h 8346397"/>
              <a:gd name="connsiteX68" fmla="*/ 3127621 w 4196446"/>
              <a:gd name="connsiteY68" fmla="*/ 3851863 h 8346397"/>
              <a:gd name="connsiteX69" fmla="*/ 2996652 w 4196446"/>
              <a:gd name="connsiteY69" fmla="*/ 3739945 h 8346397"/>
              <a:gd name="connsiteX70" fmla="*/ 2591839 w 4196446"/>
              <a:gd name="connsiteY70" fmla="*/ 3354183 h 8346397"/>
              <a:gd name="connsiteX71" fmla="*/ 2468015 w 4196446"/>
              <a:gd name="connsiteY71" fmla="*/ 3049382 h 8346397"/>
              <a:gd name="connsiteX72" fmla="*/ 2432296 w 4196446"/>
              <a:gd name="connsiteY72" fmla="*/ 2961276 h 8346397"/>
              <a:gd name="connsiteX73" fmla="*/ 2387052 w 4196446"/>
              <a:gd name="connsiteY73" fmla="*/ 2954132 h 8346397"/>
              <a:gd name="connsiteX74" fmla="*/ 2365621 w 4196446"/>
              <a:gd name="connsiteY74" fmla="*/ 2958895 h 8346397"/>
              <a:gd name="connsiteX75" fmla="*/ 2315615 w 4196446"/>
              <a:gd name="connsiteY75" fmla="*/ 2896982 h 8346397"/>
              <a:gd name="connsiteX76" fmla="*/ 2234652 w 4196446"/>
              <a:gd name="connsiteY76" fmla="*/ 2880313 h 8346397"/>
              <a:gd name="connsiteX77" fmla="*/ 2182265 w 4196446"/>
              <a:gd name="connsiteY77" fmla="*/ 2811257 h 8346397"/>
              <a:gd name="connsiteX78" fmla="*/ 2115590 w 4196446"/>
              <a:gd name="connsiteY78" fmla="*/ 2727913 h 8346397"/>
              <a:gd name="connsiteX79" fmla="*/ 2091777 w 4196446"/>
              <a:gd name="connsiteY79" fmla="*/ 2670763 h 8346397"/>
              <a:gd name="connsiteX80" fmla="*/ 2006845 w 4196446"/>
              <a:gd name="connsiteY80" fmla="*/ 2527095 h 8346397"/>
              <a:gd name="connsiteX81" fmla="*/ 1953665 w 4196446"/>
              <a:gd name="connsiteY81" fmla="*/ 2451688 h 8346397"/>
              <a:gd name="connsiteX82" fmla="*/ 2006052 w 4196446"/>
              <a:gd name="connsiteY82" fmla="*/ 2337388 h 8346397"/>
              <a:gd name="connsiteX83" fmla="*/ 2072727 w 4196446"/>
              <a:gd name="connsiteY83" fmla="*/ 2256426 h 8346397"/>
              <a:gd name="connsiteX84" fmla="*/ 2056058 w 4196446"/>
              <a:gd name="connsiteY84" fmla="*/ 2223088 h 8346397"/>
              <a:gd name="connsiteX85" fmla="*/ 2067965 w 4196446"/>
              <a:gd name="connsiteY85" fmla="*/ 2130220 h 8346397"/>
              <a:gd name="connsiteX86" fmla="*/ 2137021 w 4196446"/>
              <a:gd name="connsiteY86" fmla="*/ 1992107 h 8346397"/>
              <a:gd name="connsiteX87" fmla="*/ 2165596 w 4196446"/>
              <a:gd name="connsiteY87" fmla="*/ 1944482 h 8346397"/>
              <a:gd name="connsiteX88" fmla="*/ 2203696 w 4196446"/>
              <a:gd name="connsiteY88" fmla="*/ 1937338 h 8346397"/>
              <a:gd name="connsiteX89" fmla="*/ 2198933 w 4196446"/>
              <a:gd name="connsiteY89" fmla="*/ 1906382 h 8346397"/>
              <a:gd name="connsiteX90" fmla="*/ 2406102 w 4196446"/>
              <a:gd name="connsiteY90" fmla="*/ 1782557 h 8346397"/>
              <a:gd name="connsiteX91" fmla="*/ 2494208 w 4196446"/>
              <a:gd name="connsiteY91" fmla="*/ 1715882 h 8346397"/>
              <a:gd name="connsiteX92" fmla="*/ 2513258 w 4196446"/>
              <a:gd name="connsiteY92" fmla="*/ 1630157 h 8346397"/>
              <a:gd name="connsiteX93" fmla="*/ 2522784 w 4196446"/>
              <a:gd name="connsiteY93" fmla="*/ 1584913 h 8346397"/>
              <a:gd name="connsiteX94" fmla="*/ 2577552 w 4196446"/>
              <a:gd name="connsiteY94" fmla="*/ 1527763 h 8346397"/>
              <a:gd name="connsiteX95" fmla="*/ 2606127 w 4196446"/>
              <a:gd name="connsiteY95" fmla="*/ 1499188 h 8346397"/>
              <a:gd name="connsiteX96" fmla="*/ 2634702 w 4196446"/>
              <a:gd name="connsiteY96" fmla="*/ 1492045 h 8346397"/>
              <a:gd name="connsiteX97" fmla="*/ 2672802 w 4196446"/>
              <a:gd name="connsiteY97" fmla="*/ 1368220 h 8346397"/>
              <a:gd name="connsiteX98" fmla="*/ 2806153 w 4196446"/>
              <a:gd name="connsiteY98" fmla="*/ 1334883 h 8346397"/>
              <a:gd name="connsiteX99" fmla="*/ 2944265 w 4196446"/>
              <a:gd name="connsiteY99" fmla="*/ 1325357 h 8346397"/>
              <a:gd name="connsiteX100" fmla="*/ 2968077 w 4196446"/>
              <a:gd name="connsiteY100" fmla="*/ 1206295 h 8346397"/>
              <a:gd name="connsiteX101" fmla="*/ 3049040 w 4196446"/>
              <a:gd name="connsiteY101" fmla="*/ 1169783 h 8346397"/>
              <a:gd name="connsiteX102" fmla="*/ 3153814 w 4196446"/>
              <a:gd name="connsiteY102" fmla="*/ 1125332 h 8346397"/>
              <a:gd name="connsiteX103" fmla="*/ 3225252 w 4196446"/>
              <a:gd name="connsiteY103" fmla="*/ 1049132 h 8346397"/>
              <a:gd name="connsiteX104" fmla="*/ 3310977 w 4196446"/>
              <a:gd name="connsiteY104" fmla="*/ 996745 h 8346397"/>
              <a:gd name="connsiteX105" fmla="*/ 3056977 w 4196446"/>
              <a:gd name="connsiteY105" fmla="*/ 982457 h 8346397"/>
              <a:gd name="connsiteX106" fmla="*/ 2958552 w 4196446"/>
              <a:gd name="connsiteY106" fmla="*/ 976107 h 8346397"/>
              <a:gd name="connsiteX107" fmla="*/ 2926802 w 4196446"/>
              <a:gd name="connsiteY107" fmla="*/ 906257 h 8346397"/>
              <a:gd name="connsiteX108" fmla="*/ 2866477 w 4196446"/>
              <a:gd name="connsiteY108" fmla="*/ 893559 h 8346397"/>
              <a:gd name="connsiteX109" fmla="*/ 2799802 w 4196446"/>
              <a:gd name="connsiteY109" fmla="*/ 874507 h 8346397"/>
              <a:gd name="connsiteX110" fmla="*/ 2761702 w 4196446"/>
              <a:gd name="connsiteY110" fmla="*/ 807832 h 8346397"/>
              <a:gd name="connsiteX111" fmla="*/ 2609302 w 4196446"/>
              <a:gd name="connsiteY111" fmla="*/ 760207 h 8346397"/>
              <a:gd name="connsiteX112" fmla="*/ 2580727 w 4196446"/>
              <a:gd name="connsiteY112" fmla="*/ 604632 h 8346397"/>
              <a:gd name="connsiteX113" fmla="*/ 2526752 w 4196446"/>
              <a:gd name="connsiteY113" fmla="*/ 531609 h 8346397"/>
              <a:gd name="connsiteX114" fmla="*/ 2596602 w 4196446"/>
              <a:gd name="connsiteY114" fmla="*/ 407782 h 8346397"/>
              <a:gd name="connsiteX115" fmla="*/ 2629939 w 4196446"/>
              <a:gd name="connsiteY115" fmla="*/ 310947 h 8346397"/>
              <a:gd name="connsiteX116" fmla="*/ 2517227 w 4196446"/>
              <a:gd name="connsiteY116" fmla="*/ 239507 h 8346397"/>
              <a:gd name="connsiteX117" fmla="*/ 2402927 w 4196446"/>
              <a:gd name="connsiteY117" fmla="*/ 271257 h 8346397"/>
              <a:gd name="connsiteX118" fmla="*/ 2275927 w 4196446"/>
              <a:gd name="connsiteY118" fmla="*/ 198232 h 8346397"/>
              <a:gd name="connsiteX119" fmla="*/ 2133052 w 4196446"/>
              <a:gd name="connsiteY119" fmla="*/ 233157 h 8346397"/>
              <a:gd name="connsiteX120" fmla="*/ 1913977 w 4196446"/>
              <a:gd name="connsiteY120" fmla="*/ 36309 h 8346397"/>
              <a:gd name="connsiteX121" fmla="*/ 1777452 w 4196446"/>
              <a:gd name="connsiteY121" fmla="*/ 13289 h 8346397"/>
              <a:gd name="connsiteX122" fmla="*/ 1703633 w 4196446"/>
              <a:gd name="connsiteY122" fmla="*/ 41864 h 8346397"/>
              <a:gd name="connsiteX123" fmla="*/ 1615527 w 4196446"/>
              <a:gd name="connsiteY123" fmla="*/ 75203 h 8346397"/>
              <a:gd name="connsiteX124" fmla="*/ 1515515 w 4196446"/>
              <a:gd name="connsiteY124" fmla="*/ 129971 h 8346397"/>
              <a:gd name="connsiteX125" fmla="*/ 1525040 w 4196446"/>
              <a:gd name="connsiteY125" fmla="*/ 194264 h 8346397"/>
              <a:gd name="connsiteX126" fmla="*/ 1505990 w 4196446"/>
              <a:gd name="connsiteY126" fmla="*/ 251415 h 8346397"/>
              <a:gd name="connsiteX127" fmla="*/ 1413121 w 4196446"/>
              <a:gd name="connsiteY127" fmla="*/ 270464 h 8346397"/>
              <a:gd name="connsiteX128" fmla="*/ 1339302 w 4196446"/>
              <a:gd name="connsiteY128" fmla="*/ 306184 h 8346397"/>
              <a:gd name="connsiteX129" fmla="*/ 1260721 w 4196446"/>
              <a:gd name="connsiteY129" fmla="*/ 346665 h 8346397"/>
              <a:gd name="connsiteX130" fmla="*/ 1191665 w 4196446"/>
              <a:gd name="connsiteY130" fmla="*/ 272847 h 8346397"/>
              <a:gd name="connsiteX131" fmla="*/ 1082127 w 4196446"/>
              <a:gd name="connsiteY131" fmla="*/ 353809 h 8346397"/>
              <a:gd name="connsiteX132" fmla="*/ 1020215 w 4196446"/>
              <a:gd name="connsiteY132" fmla="*/ 420484 h 8346397"/>
              <a:gd name="connsiteX133" fmla="*/ 858290 w 4196446"/>
              <a:gd name="connsiteY133" fmla="*/ 301422 h 8346397"/>
              <a:gd name="connsiteX134" fmla="*/ 796377 w 4196446"/>
              <a:gd name="connsiteY134" fmla="*/ 406196 h 8346397"/>
              <a:gd name="connsiteX135" fmla="*/ 755896 w 4196446"/>
              <a:gd name="connsiteY135" fmla="*/ 341903 h 8346397"/>
              <a:gd name="connsiteX136" fmla="*/ 689221 w 4196446"/>
              <a:gd name="connsiteY136" fmla="*/ 270465 h 8346397"/>
              <a:gd name="connsiteX137" fmla="*/ 667790 w 4196446"/>
              <a:gd name="connsiteY137" fmla="*/ 313328 h 8346397"/>
              <a:gd name="connsiteX138" fmla="*/ 620165 w 4196446"/>
              <a:gd name="connsiteY138" fmla="*/ 382384 h 8346397"/>
              <a:gd name="connsiteX139" fmla="*/ 589208 w 4196446"/>
              <a:gd name="connsiteY139" fmla="*/ 396672 h 8346397"/>
              <a:gd name="connsiteX140" fmla="*/ 498721 w 4196446"/>
              <a:gd name="connsiteY140" fmla="*/ 482397 h 8346397"/>
              <a:gd name="connsiteX141" fmla="*/ 396327 w 4196446"/>
              <a:gd name="connsiteY141" fmla="*/ 380003 h 8346397"/>
              <a:gd name="connsiteX142" fmla="*/ 243927 w 4196446"/>
              <a:gd name="connsiteY142" fmla="*/ 294278 h 8346397"/>
              <a:gd name="connsiteX143" fmla="*/ 174871 w 4196446"/>
              <a:gd name="connsiteY143" fmla="*/ 327615 h 8346397"/>
              <a:gd name="connsiteX144" fmla="*/ 127246 w 4196446"/>
              <a:gd name="connsiteY144" fmla="*/ 410959 h 8346397"/>
              <a:gd name="connsiteX145" fmla="*/ 43902 w 4196446"/>
              <a:gd name="connsiteY145" fmla="*/ 472872 h 8346397"/>
              <a:gd name="connsiteX146" fmla="*/ 8183 w 4196446"/>
              <a:gd name="connsiteY146" fmla="*/ 484778 h 8346397"/>
              <a:gd name="connsiteX147" fmla="*/ 198683 w 4196446"/>
              <a:gd name="connsiteY147" fmla="*/ 689565 h 8346397"/>
              <a:gd name="connsiteX148" fmla="*/ 265359 w 4196446"/>
              <a:gd name="connsiteY148" fmla="*/ 706234 h 8346397"/>
              <a:gd name="connsiteX149" fmla="*/ 298697 w 4196446"/>
              <a:gd name="connsiteY149" fmla="*/ 730047 h 8346397"/>
              <a:gd name="connsiteX150" fmla="*/ 296315 w 4196446"/>
              <a:gd name="connsiteY150" fmla="*/ 901496 h 8346397"/>
              <a:gd name="connsiteX151" fmla="*/ 362990 w 4196446"/>
              <a:gd name="connsiteY151" fmla="*/ 906259 h 8346397"/>
              <a:gd name="connsiteX152" fmla="*/ 401090 w 4196446"/>
              <a:gd name="connsiteY152" fmla="*/ 856253 h 8346397"/>
              <a:gd name="connsiteX153" fmla="*/ 482052 w 4196446"/>
              <a:gd name="connsiteY153" fmla="*/ 894353 h 8346397"/>
              <a:gd name="connsiteX154" fmla="*/ 420140 w 4196446"/>
              <a:gd name="connsiteY154" fmla="*/ 1039609 h 8346397"/>
              <a:gd name="connsiteX155" fmla="*/ 434427 w 4196446"/>
              <a:gd name="connsiteY155" fmla="*/ 1087234 h 8346397"/>
              <a:gd name="connsiteX156" fmla="*/ 379658 w 4196446"/>
              <a:gd name="connsiteY156" fmla="*/ 1139622 h 8346397"/>
              <a:gd name="connsiteX157" fmla="*/ 415377 w 4196446"/>
              <a:gd name="connsiteY157" fmla="*/ 1168196 h 8346397"/>
              <a:gd name="connsiteX158" fmla="*/ 486815 w 4196446"/>
              <a:gd name="connsiteY158" fmla="*/ 1256303 h 8346397"/>
              <a:gd name="connsiteX159" fmla="*/ 527296 w 4196446"/>
              <a:gd name="connsiteY159" fmla="*/ 1344409 h 8346397"/>
              <a:gd name="connsiteX160" fmla="*/ 636833 w 4196446"/>
              <a:gd name="connsiteY160" fmla="*/ 1396797 h 8346397"/>
              <a:gd name="connsiteX161" fmla="*/ 746371 w 4196446"/>
              <a:gd name="connsiteY161" fmla="*/ 1420609 h 8346397"/>
              <a:gd name="connsiteX162" fmla="*/ 829715 w 4196446"/>
              <a:gd name="connsiteY162" fmla="*/ 1468234 h 8346397"/>
              <a:gd name="connsiteX163" fmla="*/ 913058 w 4196446"/>
              <a:gd name="connsiteY163" fmla="*/ 1442040 h 8346397"/>
              <a:gd name="connsiteX164" fmla="*/ 994021 w 4196446"/>
              <a:gd name="connsiteY164" fmla="*/ 1368222 h 8346397"/>
              <a:gd name="connsiteX165" fmla="*/ 1103558 w 4196446"/>
              <a:gd name="connsiteY165" fmla="*/ 1351553 h 8346397"/>
              <a:gd name="connsiteX166" fmla="*/ 1170233 w 4196446"/>
              <a:gd name="connsiteY166" fmla="*/ 1356315 h 8346397"/>
              <a:gd name="connsiteX167" fmla="*/ 1329777 w 4196446"/>
              <a:gd name="connsiteY167" fmla="*/ 1465853 h 8346397"/>
              <a:gd name="connsiteX168" fmla="*/ 1389308 w 4196446"/>
              <a:gd name="connsiteY168" fmla="*/ 1494428 h 8346397"/>
              <a:gd name="connsiteX169" fmla="*/ 1260721 w 4196446"/>
              <a:gd name="connsiteY169" fmla="*/ 1596822 h 8346397"/>
              <a:gd name="connsiteX170" fmla="*/ 1263102 w 4196446"/>
              <a:gd name="connsiteY170" fmla="*/ 1661115 h 8346397"/>
              <a:gd name="connsiteX171" fmla="*/ 1425027 w 4196446"/>
              <a:gd name="connsiteY171" fmla="*/ 1613490 h 8346397"/>
              <a:gd name="connsiteX172" fmla="*/ 1386927 w 4196446"/>
              <a:gd name="connsiteY172" fmla="*/ 1677784 h 8346397"/>
              <a:gd name="connsiteX173" fmla="*/ 1405977 w 4196446"/>
              <a:gd name="connsiteY173" fmla="*/ 1751603 h 8346397"/>
              <a:gd name="connsiteX174" fmla="*/ 1517896 w 4196446"/>
              <a:gd name="connsiteY174" fmla="*/ 1787322 h 8346397"/>
              <a:gd name="connsiteX175" fmla="*/ 1591715 w 4196446"/>
              <a:gd name="connsiteY175" fmla="*/ 1803990 h 8346397"/>
              <a:gd name="connsiteX176" fmla="*/ 1501227 w 4196446"/>
              <a:gd name="connsiteY176" fmla="*/ 1934959 h 8346397"/>
              <a:gd name="connsiteX177" fmla="*/ 1494083 w 4196446"/>
              <a:gd name="connsiteY177" fmla="*/ 1984965 h 8346397"/>
              <a:gd name="connsiteX178" fmla="*/ 1422646 w 4196446"/>
              <a:gd name="connsiteY178" fmla="*/ 2020684 h 8346397"/>
              <a:gd name="connsiteX179" fmla="*/ 1391690 w 4196446"/>
              <a:gd name="connsiteY179" fmla="*/ 2082597 h 8346397"/>
              <a:gd name="connsiteX180" fmla="*/ 1260721 w 4196446"/>
              <a:gd name="connsiteY180" fmla="*/ 2056403 h 8346397"/>
              <a:gd name="connsiteX181" fmla="*/ 1139277 w 4196446"/>
              <a:gd name="connsiteY181" fmla="*/ 2056402 h 8346397"/>
              <a:gd name="connsiteX182" fmla="*/ 1072602 w 4196446"/>
              <a:gd name="connsiteY182" fmla="*/ 2084978 h 8346397"/>
              <a:gd name="connsiteX183" fmla="*/ 1065458 w 4196446"/>
              <a:gd name="connsiteY183" fmla="*/ 2184990 h 8346397"/>
              <a:gd name="connsiteX184" fmla="*/ 977352 w 4196446"/>
              <a:gd name="connsiteY184" fmla="*/ 2273097 h 8346397"/>
              <a:gd name="connsiteX185" fmla="*/ 1120227 w 4196446"/>
              <a:gd name="connsiteY185" fmla="*/ 2335009 h 8346397"/>
              <a:gd name="connsiteX186" fmla="*/ 1170234 w 4196446"/>
              <a:gd name="connsiteY186" fmla="*/ 2370727 h 8346397"/>
              <a:gd name="connsiteX187" fmla="*/ 1222621 w 4196446"/>
              <a:gd name="connsiteY187" fmla="*/ 2387397 h 8346397"/>
              <a:gd name="connsiteX188" fmla="*/ 1272627 w 4196446"/>
              <a:gd name="connsiteY188" fmla="*/ 2437403 h 8346397"/>
              <a:gd name="connsiteX189" fmla="*/ 1329777 w 4196446"/>
              <a:gd name="connsiteY189" fmla="*/ 2458834 h 8346397"/>
              <a:gd name="connsiteX190" fmla="*/ 1422646 w 4196446"/>
              <a:gd name="connsiteY190" fmla="*/ 2535034 h 8346397"/>
              <a:gd name="connsiteX191" fmla="*/ 1508371 w 4196446"/>
              <a:gd name="connsiteY191" fmla="*/ 2568373 h 8346397"/>
              <a:gd name="connsiteX192" fmla="*/ 1641721 w 4196446"/>
              <a:gd name="connsiteY192" fmla="*/ 2716009 h 8346397"/>
              <a:gd name="connsiteX193" fmla="*/ 1725065 w 4196446"/>
              <a:gd name="connsiteY193" fmla="*/ 2870790 h 8346397"/>
              <a:gd name="connsiteX194" fmla="*/ 1850477 w 4196446"/>
              <a:gd name="connsiteY194" fmla="*/ 2931907 h 8346397"/>
              <a:gd name="connsiteX195" fmla="*/ 1896514 w 4196446"/>
              <a:gd name="connsiteY195" fmla="*/ 2977947 h 8346397"/>
              <a:gd name="connsiteX196" fmla="*/ 1927471 w 4196446"/>
              <a:gd name="connsiteY196" fmla="*/ 3082722 h 8346397"/>
              <a:gd name="connsiteX197" fmla="*/ 1989383 w 4196446"/>
              <a:gd name="connsiteY197" fmla="*/ 3185115 h 8346397"/>
              <a:gd name="connsiteX198" fmla="*/ 2051296 w 4196446"/>
              <a:gd name="connsiteY198" fmla="*/ 3223215 h 8346397"/>
              <a:gd name="connsiteX199" fmla="*/ 2182265 w 4196446"/>
              <a:gd name="connsiteY199" fmla="*/ 3370853 h 8346397"/>
              <a:gd name="connsiteX200" fmla="*/ 2325139 w 4196446"/>
              <a:gd name="connsiteY200" fmla="*/ 3447053 h 8346397"/>
              <a:gd name="connsiteX201" fmla="*/ 2384671 w 4196446"/>
              <a:gd name="connsiteY201" fmla="*/ 3532778 h 8346397"/>
              <a:gd name="connsiteX202" fmla="*/ 2432296 w 4196446"/>
              <a:gd name="connsiteY202" fmla="*/ 3599453 h 8346397"/>
              <a:gd name="connsiteX203" fmla="*/ 2479921 w 4196446"/>
              <a:gd name="connsiteY203" fmla="*/ 3589929 h 8346397"/>
              <a:gd name="connsiteX204" fmla="*/ 2484683 w 4196446"/>
              <a:gd name="connsiteY204" fmla="*/ 3742328 h 8346397"/>
              <a:gd name="connsiteX205" fmla="*/ 2537071 w 4196446"/>
              <a:gd name="connsiteY205" fmla="*/ 3835197 h 8346397"/>
              <a:gd name="connsiteX206" fmla="*/ 2529927 w 4196446"/>
              <a:gd name="connsiteY206" fmla="*/ 3873297 h 8346397"/>
              <a:gd name="connsiteX207" fmla="*/ 2598983 w 4196446"/>
              <a:gd name="connsiteY207" fmla="*/ 3909015 h 8346397"/>
              <a:gd name="connsiteX208" fmla="*/ 2656133 w 4196446"/>
              <a:gd name="connsiteY208" fmla="*/ 3854247 h 8346397"/>
              <a:gd name="connsiteX209" fmla="*/ 2689471 w 4196446"/>
              <a:gd name="connsiteY209" fmla="*/ 3937590 h 8346397"/>
              <a:gd name="connsiteX210" fmla="*/ 2734715 w 4196446"/>
              <a:gd name="connsiteY210" fmla="*/ 3982834 h 8346397"/>
              <a:gd name="connsiteX211" fmla="*/ 2808533 w 4196446"/>
              <a:gd name="connsiteY211" fmla="*/ 4006647 h 8346397"/>
              <a:gd name="connsiteX212" fmla="*/ 2860921 w 4196446"/>
              <a:gd name="connsiteY212" fmla="*/ 4075703 h 8346397"/>
              <a:gd name="connsiteX213" fmla="*/ 2946646 w 4196446"/>
              <a:gd name="connsiteY213" fmla="*/ 4130472 h 8346397"/>
              <a:gd name="connsiteX214" fmla="*/ 2999033 w 4196446"/>
              <a:gd name="connsiteY214" fmla="*/ 4163809 h 8346397"/>
              <a:gd name="connsiteX215" fmla="*/ 2870446 w 4196446"/>
              <a:gd name="connsiteY215" fmla="*/ 4256678 h 8346397"/>
              <a:gd name="connsiteX216" fmla="*/ 2868064 w 4196446"/>
              <a:gd name="connsiteY216" fmla="*/ 4311446 h 8346397"/>
              <a:gd name="connsiteX217" fmla="*/ 2970458 w 4196446"/>
              <a:gd name="connsiteY217" fmla="*/ 4428128 h 8346397"/>
              <a:gd name="connsiteX218" fmla="*/ 3065708 w 4196446"/>
              <a:gd name="connsiteY218" fmla="*/ 4490040 h 8346397"/>
              <a:gd name="connsiteX219" fmla="*/ 3096665 w 4196446"/>
              <a:gd name="connsiteY219" fmla="*/ 4528140 h 8346397"/>
              <a:gd name="connsiteX220" fmla="*/ 3082377 w 4196446"/>
              <a:gd name="connsiteY220" fmla="*/ 4609103 h 8346397"/>
              <a:gd name="connsiteX221" fmla="*/ 3077615 w 4196446"/>
              <a:gd name="connsiteY221" fmla="*/ 4692447 h 8346397"/>
              <a:gd name="connsiteX222" fmla="*/ 3034752 w 4196446"/>
              <a:gd name="connsiteY222" fmla="*/ 4701972 h 8346397"/>
              <a:gd name="connsiteX223" fmla="*/ 3008558 w 4196446"/>
              <a:gd name="connsiteY223" fmla="*/ 4718640 h 8346397"/>
              <a:gd name="connsiteX224" fmla="*/ 3053802 w 4196446"/>
              <a:gd name="connsiteY224" fmla="*/ 4795632 h 8346397"/>
              <a:gd name="connsiteX225" fmla="*/ 3037133 w 4196446"/>
              <a:gd name="connsiteY225" fmla="*/ 4868659 h 8346397"/>
              <a:gd name="connsiteX226" fmla="*/ 3020465 w 4196446"/>
              <a:gd name="connsiteY226" fmla="*/ 5004390 h 8346397"/>
              <a:gd name="connsiteX227" fmla="*/ 2982365 w 4196446"/>
              <a:gd name="connsiteY227" fmla="*/ 5044872 h 8346397"/>
              <a:gd name="connsiteX228" fmla="*/ 2965696 w 4196446"/>
              <a:gd name="connsiteY228" fmla="*/ 5166315 h 8346397"/>
              <a:gd name="connsiteX229" fmla="*/ 2937121 w 4196446"/>
              <a:gd name="connsiteY229" fmla="*/ 5285378 h 8346397"/>
              <a:gd name="connsiteX230" fmla="*/ 2989508 w 4196446"/>
              <a:gd name="connsiteY230" fmla="*/ 5302047 h 8346397"/>
              <a:gd name="connsiteX231" fmla="*/ 2987127 w 4196446"/>
              <a:gd name="connsiteY231" fmla="*/ 5347290 h 8346397"/>
              <a:gd name="connsiteX232" fmla="*/ 2984746 w 4196446"/>
              <a:gd name="connsiteY232" fmla="*/ 5402059 h 8346397"/>
              <a:gd name="connsiteX233" fmla="*/ 3041896 w 4196446"/>
              <a:gd name="connsiteY233" fmla="*/ 5471115 h 8346397"/>
              <a:gd name="connsiteX234" fmla="*/ 3089521 w 4196446"/>
              <a:gd name="connsiteY234" fmla="*/ 5597322 h 8346397"/>
              <a:gd name="connsiteX235" fmla="*/ 2996652 w 4196446"/>
              <a:gd name="connsiteY235" fmla="*/ 5887834 h 8346397"/>
              <a:gd name="connsiteX236" fmla="*/ 3018083 w 4196446"/>
              <a:gd name="connsiteY236" fmla="*/ 5942603 h 8346397"/>
              <a:gd name="connsiteX237" fmla="*/ 3044277 w 4196446"/>
              <a:gd name="connsiteY237" fmla="*/ 5994990 h 8346397"/>
              <a:gd name="connsiteX238" fmla="*/ 3049040 w 4196446"/>
              <a:gd name="connsiteY238" fmla="*/ 6099765 h 8346397"/>
              <a:gd name="connsiteX239" fmla="*/ 3028402 w 4196446"/>
              <a:gd name="connsiteY239" fmla="*/ 6195807 h 8346397"/>
              <a:gd name="connsiteX240" fmla="*/ 2956170 w 4196446"/>
              <a:gd name="connsiteY240" fmla="*/ 6259310 h 8346397"/>
              <a:gd name="connsiteX241" fmla="*/ 2920452 w 4196446"/>
              <a:gd name="connsiteY241" fmla="*/ 6240259 h 8346397"/>
              <a:gd name="connsiteX242" fmla="*/ 2849015 w 4196446"/>
              <a:gd name="connsiteY242" fmla="*/ 6252165 h 8346397"/>
              <a:gd name="connsiteX243" fmla="*/ 2713283 w 4196446"/>
              <a:gd name="connsiteY243" fmla="*/ 6364084 h 8346397"/>
              <a:gd name="connsiteX244" fmla="*/ 2606127 w 4196446"/>
              <a:gd name="connsiteY244" fmla="*/ 6349797 h 8346397"/>
              <a:gd name="connsiteX245" fmla="*/ 2575171 w 4196446"/>
              <a:gd name="connsiteY245" fmla="*/ 6378372 h 8346397"/>
              <a:gd name="connsiteX246" fmla="*/ 2508495 w 4196446"/>
              <a:gd name="connsiteY246" fmla="*/ 6423614 h 8346397"/>
              <a:gd name="connsiteX247" fmla="*/ 2391815 w 4196446"/>
              <a:gd name="connsiteY247" fmla="*/ 6411709 h 8346397"/>
              <a:gd name="connsiteX248" fmla="*/ 2368002 w 4196446"/>
              <a:gd name="connsiteY248" fmla="*/ 6528390 h 8346397"/>
              <a:gd name="connsiteX249" fmla="*/ 2363240 w 4196446"/>
              <a:gd name="connsiteY249" fmla="*/ 6564109 h 8346397"/>
              <a:gd name="connsiteX250" fmla="*/ 2339428 w 4196446"/>
              <a:gd name="connsiteY250" fmla="*/ 6583159 h 8346397"/>
              <a:gd name="connsiteX251" fmla="*/ 2141783 w 4196446"/>
              <a:gd name="connsiteY251" fmla="*/ 6535534 h 8346397"/>
              <a:gd name="connsiteX252" fmla="*/ 2103683 w 4196446"/>
              <a:gd name="connsiteY252" fmla="*/ 6587922 h 8346397"/>
              <a:gd name="connsiteX253" fmla="*/ 2072727 w 4196446"/>
              <a:gd name="connsiteY253" fmla="*/ 6683172 h 8346397"/>
              <a:gd name="connsiteX254" fmla="*/ 2039389 w 4196446"/>
              <a:gd name="connsiteY254" fmla="*/ 6747465 h 8346397"/>
              <a:gd name="connsiteX255" fmla="*/ 2051296 w 4196446"/>
              <a:gd name="connsiteY255" fmla="*/ 6809378 h 8346397"/>
              <a:gd name="connsiteX256" fmla="*/ 2184646 w 4196446"/>
              <a:gd name="connsiteY256" fmla="*/ 6921297 h 8346397"/>
              <a:gd name="connsiteX257" fmla="*/ 2253702 w 4196446"/>
              <a:gd name="connsiteY257" fmla="*/ 6954634 h 8346397"/>
              <a:gd name="connsiteX258" fmla="*/ 2237033 w 4196446"/>
              <a:gd name="connsiteY258" fmla="*/ 6978447 h 8346397"/>
              <a:gd name="connsiteX259" fmla="*/ 2201315 w 4196446"/>
              <a:gd name="connsiteY259" fmla="*/ 6997497 h 8346397"/>
              <a:gd name="connsiteX260" fmla="*/ 2234652 w 4196446"/>
              <a:gd name="connsiteY260" fmla="*/ 7073697 h 8346397"/>
              <a:gd name="connsiteX261" fmla="*/ 2203696 w 4196446"/>
              <a:gd name="connsiteY261" fmla="*/ 7095128 h 8346397"/>
              <a:gd name="connsiteX262" fmla="*/ 2098921 w 4196446"/>
              <a:gd name="connsiteY262" fmla="*/ 7033215 h 8346397"/>
              <a:gd name="connsiteX263" fmla="*/ 2056058 w 4196446"/>
              <a:gd name="connsiteY263" fmla="*/ 7059409 h 8346397"/>
              <a:gd name="connsiteX264" fmla="*/ 1996527 w 4196446"/>
              <a:gd name="connsiteY264" fmla="*/ 6957015 h 8346397"/>
              <a:gd name="connsiteX265" fmla="*/ 1879846 w 4196446"/>
              <a:gd name="connsiteY265" fmla="*/ 6983209 h 8346397"/>
              <a:gd name="connsiteX266" fmla="*/ 1815552 w 4196446"/>
              <a:gd name="connsiteY266" fmla="*/ 6987972 h 8346397"/>
              <a:gd name="connsiteX267" fmla="*/ 1765546 w 4196446"/>
              <a:gd name="connsiteY267" fmla="*/ 6983210 h 8346397"/>
              <a:gd name="connsiteX268" fmla="*/ 1708396 w 4196446"/>
              <a:gd name="connsiteY268" fmla="*/ 7028453 h 8346397"/>
              <a:gd name="connsiteX269" fmla="*/ 1529802 w 4196446"/>
              <a:gd name="connsiteY269" fmla="*/ 6987972 h 8346397"/>
              <a:gd name="connsiteX270" fmla="*/ 1553614 w 4196446"/>
              <a:gd name="connsiteY270" fmla="*/ 7114178 h 8346397"/>
              <a:gd name="connsiteX271" fmla="*/ 1477415 w 4196446"/>
              <a:gd name="connsiteY271" fmla="*/ 7159422 h 8346397"/>
              <a:gd name="connsiteX272" fmla="*/ 1415502 w 4196446"/>
              <a:gd name="connsiteY272" fmla="*/ 7226096 h 8346397"/>
              <a:gd name="connsiteX273" fmla="*/ 1265483 w 4196446"/>
              <a:gd name="connsiteY273" fmla="*/ 7218953 h 8346397"/>
              <a:gd name="connsiteX274" fmla="*/ 1213096 w 4196446"/>
              <a:gd name="connsiteY27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530053 w 4196446"/>
              <a:gd name="connsiteY3" fmla="*/ 6978445 h 8346397"/>
              <a:gd name="connsiteX4" fmla="*/ 3642765 w 4196446"/>
              <a:gd name="connsiteY4" fmla="*/ 6905419 h 8346397"/>
              <a:gd name="connsiteX5" fmla="*/ 3741984 w 4196446"/>
              <a:gd name="connsiteY5" fmla="*/ 6883195 h 8346397"/>
              <a:gd name="connsiteX6" fmla="*/ 3784847 w 4196446"/>
              <a:gd name="connsiteY6" fmla="*/ 6811757 h 8346397"/>
              <a:gd name="connsiteX7" fmla="*/ 3951534 w 4196446"/>
              <a:gd name="connsiteY7" fmla="*/ 6737938 h 8346397"/>
              <a:gd name="connsiteX8" fmla="*/ 3932484 w 4196446"/>
              <a:gd name="connsiteY8" fmla="*/ 6616495 h 8346397"/>
              <a:gd name="connsiteX9" fmla="*/ 3975347 w 4196446"/>
              <a:gd name="connsiteY9" fmla="*/ 6642688 h 8346397"/>
              <a:gd name="connsiteX10" fmla="*/ 4027735 w 4196446"/>
              <a:gd name="connsiteY10" fmla="*/ 6654595 h 8346397"/>
              <a:gd name="connsiteX11" fmla="*/ 4056309 w 4196446"/>
              <a:gd name="connsiteY11" fmla="*/ 6516482 h 8346397"/>
              <a:gd name="connsiteX12" fmla="*/ 3996778 w 4196446"/>
              <a:gd name="connsiteY12" fmla="*/ 6478382 h 8346397"/>
              <a:gd name="connsiteX13" fmla="*/ 4034878 w 4196446"/>
              <a:gd name="connsiteY13" fmla="*/ 6437901 h 8346397"/>
              <a:gd name="connsiteX14" fmla="*/ 4061072 w 4196446"/>
              <a:gd name="connsiteY14" fmla="*/ 6473620 h 8346397"/>
              <a:gd name="connsiteX15" fmla="*/ 4082503 w 4196446"/>
              <a:gd name="connsiteY15" fmla="*/ 6478382 h 8346397"/>
              <a:gd name="connsiteX16" fmla="*/ 4089647 w 4196446"/>
              <a:gd name="connsiteY16" fmla="*/ 6421232 h 8346397"/>
              <a:gd name="connsiteX17" fmla="*/ 4046784 w 4196446"/>
              <a:gd name="connsiteY17" fmla="*/ 6318838 h 8346397"/>
              <a:gd name="connsiteX18" fmla="*/ 4130128 w 4196446"/>
              <a:gd name="connsiteY18" fmla="*/ 6299788 h 8346397"/>
              <a:gd name="connsiteX19" fmla="*/ 4046784 w 4196446"/>
              <a:gd name="connsiteY19" fmla="*/ 6275976 h 8346397"/>
              <a:gd name="connsiteX20" fmla="*/ 4053928 w 4196446"/>
              <a:gd name="connsiteY20" fmla="*/ 6211682 h 8346397"/>
              <a:gd name="connsiteX21" fmla="*/ 4039640 w 4196446"/>
              <a:gd name="connsiteY21" fmla="*/ 6149770 h 8346397"/>
              <a:gd name="connsiteX22" fmla="*/ 4106315 w 4196446"/>
              <a:gd name="connsiteY22" fmla="*/ 6211682 h 8346397"/>
              <a:gd name="connsiteX23" fmla="*/ 4063453 w 4196446"/>
              <a:gd name="connsiteY23" fmla="*/ 6090238 h 8346397"/>
              <a:gd name="connsiteX24" fmla="*/ 4070597 w 4196446"/>
              <a:gd name="connsiteY24" fmla="*/ 6018801 h 8346397"/>
              <a:gd name="connsiteX25" fmla="*/ 4132509 w 4196446"/>
              <a:gd name="connsiteY25" fmla="*/ 5975938 h 8346397"/>
              <a:gd name="connsiteX26" fmla="*/ 4094409 w 4196446"/>
              <a:gd name="connsiteY26" fmla="*/ 6075951 h 8346397"/>
              <a:gd name="connsiteX27" fmla="*/ 4139653 w 4196446"/>
              <a:gd name="connsiteY27" fmla="*/ 6102145 h 8346397"/>
              <a:gd name="connsiteX28" fmla="*/ 4192041 w 4196446"/>
              <a:gd name="connsiteY28" fmla="*/ 6080713 h 8346397"/>
              <a:gd name="connsiteX29" fmla="*/ 4149178 w 4196446"/>
              <a:gd name="connsiteY29" fmla="*/ 5947363 h 8346397"/>
              <a:gd name="connsiteX30" fmla="*/ 4194421 w 4196446"/>
              <a:gd name="connsiteY30" fmla="*/ 5909263 h 8346397"/>
              <a:gd name="connsiteX31" fmla="*/ 4113459 w 4196446"/>
              <a:gd name="connsiteY31" fmla="*/ 5783057 h 8346397"/>
              <a:gd name="connsiteX32" fmla="*/ 4108696 w 4196446"/>
              <a:gd name="connsiteY32" fmla="*/ 5678282 h 8346397"/>
              <a:gd name="connsiteX33" fmla="*/ 4070597 w 4196446"/>
              <a:gd name="connsiteY33" fmla="*/ 5587795 h 8346397"/>
              <a:gd name="connsiteX34" fmla="*/ 4111077 w 4196446"/>
              <a:gd name="connsiteY34" fmla="*/ 5583032 h 8346397"/>
              <a:gd name="connsiteX35" fmla="*/ 4061071 w 4196446"/>
              <a:gd name="connsiteY35" fmla="*/ 5478257 h 8346397"/>
              <a:gd name="connsiteX36" fmla="*/ 4061071 w 4196446"/>
              <a:gd name="connsiteY36" fmla="*/ 5383007 h 8346397"/>
              <a:gd name="connsiteX37" fmla="*/ 4103934 w 4196446"/>
              <a:gd name="connsiteY37" fmla="*/ 5387770 h 8346397"/>
              <a:gd name="connsiteX38" fmla="*/ 4106315 w 4196446"/>
              <a:gd name="connsiteY38" fmla="*/ 5347288 h 8346397"/>
              <a:gd name="connsiteX39" fmla="*/ 4065833 w 4196446"/>
              <a:gd name="connsiteY39" fmla="*/ 5292520 h 8346397"/>
              <a:gd name="connsiteX40" fmla="*/ 4058690 w 4196446"/>
              <a:gd name="connsiteY40" fmla="*/ 5173457 h 8346397"/>
              <a:gd name="connsiteX41" fmla="*/ 3990428 w 4196446"/>
              <a:gd name="connsiteY41" fmla="*/ 5034550 h 8346397"/>
              <a:gd name="connsiteX42" fmla="*/ 3922959 w 4196446"/>
              <a:gd name="connsiteY42" fmla="*/ 4816270 h 8346397"/>
              <a:gd name="connsiteX43" fmla="*/ 3887241 w 4196446"/>
              <a:gd name="connsiteY43" fmla="*/ 4682920 h 8346397"/>
              <a:gd name="connsiteX44" fmla="*/ 3851522 w 4196446"/>
              <a:gd name="connsiteY44" fmla="*/ 4642438 h 8346397"/>
              <a:gd name="connsiteX45" fmla="*/ 3887241 w 4196446"/>
              <a:gd name="connsiteY45" fmla="*/ 4578145 h 8346397"/>
              <a:gd name="connsiteX46" fmla="*/ 3839615 w 4196446"/>
              <a:gd name="connsiteY46" fmla="*/ 4499563 h 8346397"/>
              <a:gd name="connsiteX47" fmla="*/ 3780084 w 4196446"/>
              <a:gd name="connsiteY47" fmla="*/ 4492420 h 8346397"/>
              <a:gd name="connsiteX48" fmla="*/ 3732459 w 4196446"/>
              <a:gd name="connsiteY48" fmla="*/ 4449557 h 8346397"/>
              <a:gd name="connsiteX49" fmla="*/ 3687216 w 4196446"/>
              <a:gd name="connsiteY49" fmla="*/ 4466226 h 8346397"/>
              <a:gd name="connsiteX50" fmla="*/ 3668166 w 4196446"/>
              <a:gd name="connsiteY50" fmla="*/ 4368595 h 8346397"/>
              <a:gd name="connsiteX51" fmla="*/ 3501478 w 4196446"/>
              <a:gd name="connsiteY51" fmla="*/ 4166188 h 8346397"/>
              <a:gd name="connsiteX52" fmla="*/ 3496716 w 4196446"/>
              <a:gd name="connsiteY52" fmla="*/ 4139995 h 8346397"/>
              <a:gd name="connsiteX53" fmla="*/ 3494334 w 4196446"/>
              <a:gd name="connsiteY53" fmla="*/ 4113801 h 8346397"/>
              <a:gd name="connsiteX54" fmla="*/ 3544341 w 4196446"/>
              <a:gd name="connsiteY54" fmla="*/ 4101895 h 8346397"/>
              <a:gd name="connsiteX55" fmla="*/ 3553866 w 4196446"/>
              <a:gd name="connsiteY55" fmla="*/ 4075701 h 8346397"/>
              <a:gd name="connsiteX56" fmla="*/ 3515766 w 4196446"/>
              <a:gd name="connsiteY56" fmla="*/ 4056651 h 8346397"/>
              <a:gd name="connsiteX57" fmla="*/ 3465759 w 4196446"/>
              <a:gd name="connsiteY57" fmla="*/ 4049507 h 8346397"/>
              <a:gd name="connsiteX58" fmla="*/ 3432422 w 4196446"/>
              <a:gd name="connsiteY58" fmla="*/ 4109038 h 8346397"/>
              <a:gd name="connsiteX59" fmla="*/ 3413372 w 4196446"/>
              <a:gd name="connsiteY59" fmla="*/ 4082845 h 8346397"/>
              <a:gd name="connsiteX60" fmla="*/ 3415752 w 4196446"/>
              <a:gd name="connsiteY60" fmla="*/ 4042363 h 8346397"/>
              <a:gd name="connsiteX61" fmla="*/ 3349078 w 4196446"/>
              <a:gd name="connsiteY61" fmla="*/ 4018551 h 8346397"/>
              <a:gd name="connsiteX62" fmla="*/ 3382416 w 4196446"/>
              <a:gd name="connsiteY62" fmla="*/ 3985213 h 8346397"/>
              <a:gd name="connsiteX63" fmla="*/ 3346697 w 4196446"/>
              <a:gd name="connsiteY63" fmla="*/ 3961401 h 8346397"/>
              <a:gd name="connsiteX64" fmla="*/ 3291928 w 4196446"/>
              <a:gd name="connsiteY64" fmla="*/ 3959020 h 8346397"/>
              <a:gd name="connsiteX65" fmla="*/ 3263352 w 4196446"/>
              <a:gd name="connsiteY65" fmla="*/ 3978070 h 8346397"/>
              <a:gd name="connsiteX66" fmla="*/ 3215727 w 4196446"/>
              <a:gd name="connsiteY66" fmla="*/ 3963782 h 8346397"/>
              <a:gd name="connsiteX67" fmla="*/ 3227633 w 4196446"/>
              <a:gd name="connsiteY67" fmla="*/ 3937588 h 8346397"/>
              <a:gd name="connsiteX68" fmla="*/ 3275259 w 4196446"/>
              <a:gd name="connsiteY68" fmla="*/ 3913776 h 8346397"/>
              <a:gd name="connsiteX69" fmla="*/ 3127621 w 4196446"/>
              <a:gd name="connsiteY69" fmla="*/ 3851863 h 8346397"/>
              <a:gd name="connsiteX70" fmla="*/ 2996652 w 4196446"/>
              <a:gd name="connsiteY70" fmla="*/ 3739945 h 8346397"/>
              <a:gd name="connsiteX71" fmla="*/ 2591839 w 4196446"/>
              <a:gd name="connsiteY71" fmla="*/ 3354183 h 8346397"/>
              <a:gd name="connsiteX72" fmla="*/ 2468015 w 4196446"/>
              <a:gd name="connsiteY72" fmla="*/ 3049382 h 8346397"/>
              <a:gd name="connsiteX73" fmla="*/ 2432296 w 4196446"/>
              <a:gd name="connsiteY73" fmla="*/ 2961276 h 8346397"/>
              <a:gd name="connsiteX74" fmla="*/ 2387052 w 4196446"/>
              <a:gd name="connsiteY74" fmla="*/ 2954132 h 8346397"/>
              <a:gd name="connsiteX75" fmla="*/ 2365621 w 4196446"/>
              <a:gd name="connsiteY75" fmla="*/ 2958895 h 8346397"/>
              <a:gd name="connsiteX76" fmla="*/ 2315615 w 4196446"/>
              <a:gd name="connsiteY76" fmla="*/ 2896982 h 8346397"/>
              <a:gd name="connsiteX77" fmla="*/ 2234652 w 4196446"/>
              <a:gd name="connsiteY77" fmla="*/ 2880313 h 8346397"/>
              <a:gd name="connsiteX78" fmla="*/ 2182265 w 4196446"/>
              <a:gd name="connsiteY78" fmla="*/ 2811257 h 8346397"/>
              <a:gd name="connsiteX79" fmla="*/ 2115590 w 4196446"/>
              <a:gd name="connsiteY79" fmla="*/ 2727913 h 8346397"/>
              <a:gd name="connsiteX80" fmla="*/ 2091777 w 4196446"/>
              <a:gd name="connsiteY80" fmla="*/ 2670763 h 8346397"/>
              <a:gd name="connsiteX81" fmla="*/ 2006845 w 4196446"/>
              <a:gd name="connsiteY81" fmla="*/ 2527095 h 8346397"/>
              <a:gd name="connsiteX82" fmla="*/ 1953665 w 4196446"/>
              <a:gd name="connsiteY82" fmla="*/ 2451688 h 8346397"/>
              <a:gd name="connsiteX83" fmla="*/ 2006052 w 4196446"/>
              <a:gd name="connsiteY83" fmla="*/ 2337388 h 8346397"/>
              <a:gd name="connsiteX84" fmla="*/ 2072727 w 4196446"/>
              <a:gd name="connsiteY84" fmla="*/ 2256426 h 8346397"/>
              <a:gd name="connsiteX85" fmla="*/ 2056058 w 4196446"/>
              <a:gd name="connsiteY85" fmla="*/ 2223088 h 8346397"/>
              <a:gd name="connsiteX86" fmla="*/ 2067965 w 4196446"/>
              <a:gd name="connsiteY86" fmla="*/ 2130220 h 8346397"/>
              <a:gd name="connsiteX87" fmla="*/ 2137021 w 4196446"/>
              <a:gd name="connsiteY87" fmla="*/ 1992107 h 8346397"/>
              <a:gd name="connsiteX88" fmla="*/ 2165596 w 4196446"/>
              <a:gd name="connsiteY88" fmla="*/ 1944482 h 8346397"/>
              <a:gd name="connsiteX89" fmla="*/ 2203696 w 4196446"/>
              <a:gd name="connsiteY89" fmla="*/ 1937338 h 8346397"/>
              <a:gd name="connsiteX90" fmla="*/ 2198933 w 4196446"/>
              <a:gd name="connsiteY90" fmla="*/ 1906382 h 8346397"/>
              <a:gd name="connsiteX91" fmla="*/ 2406102 w 4196446"/>
              <a:gd name="connsiteY91" fmla="*/ 1782557 h 8346397"/>
              <a:gd name="connsiteX92" fmla="*/ 2494208 w 4196446"/>
              <a:gd name="connsiteY92" fmla="*/ 1715882 h 8346397"/>
              <a:gd name="connsiteX93" fmla="*/ 2513258 w 4196446"/>
              <a:gd name="connsiteY93" fmla="*/ 1630157 h 8346397"/>
              <a:gd name="connsiteX94" fmla="*/ 2522784 w 4196446"/>
              <a:gd name="connsiteY94" fmla="*/ 1584913 h 8346397"/>
              <a:gd name="connsiteX95" fmla="*/ 2577552 w 4196446"/>
              <a:gd name="connsiteY95" fmla="*/ 1527763 h 8346397"/>
              <a:gd name="connsiteX96" fmla="*/ 2606127 w 4196446"/>
              <a:gd name="connsiteY96" fmla="*/ 1499188 h 8346397"/>
              <a:gd name="connsiteX97" fmla="*/ 2634702 w 4196446"/>
              <a:gd name="connsiteY97" fmla="*/ 1492045 h 8346397"/>
              <a:gd name="connsiteX98" fmla="*/ 2672802 w 4196446"/>
              <a:gd name="connsiteY98" fmla="*/ 1368220 h 8346397"/>
              <a:gd name="connsiteX99" fmla="*/ 2806153 w 4196446"/>
              <a:gd name="connsiteY99" fmla="*/ 1334883 h 8346397"/>
              <a:gd name="connsiteX100" fmla="*/ 2944265 w 4196446"/>
              <a:gd name="connsiteY100" fmla="*/ 1325357 h 8346397"/>
              <a:gd name="connsiteX101" fmla="*/ 2968077 w 4196446"/>
              <a:gd name="connsiteY101" fmla="*/ 1206295 h 8346397"/>
              <a:gd name="connsiteX102" fmla="*/ 3049040 w 4196446"/>
              <a:gd name="connsiteY102" fmla="*/ 1169783 h 8346397"/>
              <a:gd name="connsiteX103" fmla="*/ 3153814 w 4196446"/>
              <a:gd name="connsiteY103" fmla="*/ 1125332 h 8346397"/>
              <a:gd name="connsiteX104" fmla="*/ 3225252 w 4196446"/>
              <a:gd name="connsiteY104" fmla="*/ 1049132 h 8346397"/>
              <a:gd name="connsiteX105" fmla="*/ 3310977 w 4196446"/>
              <a:gd name="connsiteY105" fmla="*/ 996745 h 8346397"/>
              <a:gd name="connsiteX106" fmla="*/ 3056977 w 4196446"/>
              <a:gd name="connsiteY106" fmla="*/ 982457 h 8346397"/>
              <a:gd name="connsiteX107" fmla="*/ 2958552 w 4196446"/>
              <a:gd name="connsiteY107" fmla="*/ 976107 h 8346397"/>
              <a:gd name="connsiteX108" fmla="*/ 2926802 w 4196446"/>
              <a:gd name="connsiteY108" fmla="*/ 906257 h 8346397"/>
              <a:gd name="connsiteX109" fmla="*/ 2866477 w 4196446"/>
              <a:gd name="connsiteY109" fmla="*/ 893559 h 8346397"/>
              <a:gd name="connsiteX110" fmla="*/ 2799802 w 4196446"/>
              <a:gd name="connsiteY110" fmla="*/ 874507 h 8346397"/>
              <a:gd name="connsiteX111" fmla="*/ 2761702 w 4196446"/>
              <a:gd name="connsiteY111" fmla="*/ 807832 h 8346397"/>
              <a:gd name="connsiteX112" fmla="*/ 2609302 w 4196446"/>
              <a:gd name="connsiteY112" fmla="*/ 760207 h 8346397"/>
              <a:gd name="connsiteX113" fmla="*/ 2580727 w 4196446"/>
              <a:gd name="connsiteY113" fmla="*/ 604632 h 8346397"/>
              <a:gd name="connsiteX114" fmla="*/ 2526752 w 4196446"/>
              <a:gd name="connsiteY114" fmla="*/ 531609 h 8346397"/>
              <a:gd name="connsiteX115" fmla="*/ 2596602 w 4196446"/>
              <a:gd name="connsiteY115" fmla="*/ 407782 h 8346397"/>
              <a:gd name="connsiteX116" fmla="*/ 2629939 w 4196446"/>
              <a:gd name="connsiteY116" fmla="*/ 310947 h 8346397"/>
              <a:gd name="connsiteX117" fmla="*/ 2517227 w 4196446"/>
              <a:gd name="connsiteY117" fmla="*/ 239507 h 8346397"/>
              <a:gd name="connsiteX118" fmla="*/ 2402927 w 4196446"/>
              <a:gd name="connsiteY118" fmla="*/ 271257 h 8346397"/>
              <a:gd name="connsiteX119" fmla="*/ 2275927 w 4196446"/>
              <a:gd name="connsiteY119" fmla="*/ 198232 h 8346397"/>
              <a:gd name="connsiteX120" fmla="*/ 2133052 w 4196446"/>
              <a:gd name="connsiteY120" fmla="*/ 233157 h 8346397"/>
              <a:gd name="connsiteX121" fmla="*/ 1913977 w 4196446"/>
              <a:gd name="connsiteY121" fmla="*/ 36309 h 8346397"/>
              <a:gd name="connsiteX122" fmla="*/ 1777452 w 4196446"/>
              <a:gd name="connsiteY122" fmla="*/ 13289 h 8346397"/>
              <a:gd name="connsiteX123" fmla="*/ 1703633 w 4196446"/>
              <a:gd name="connsiteY123" fmla="*/ 41864 h 8346397"/>
              <a:gd name="connsiteX124" fmla="*/ 1615527 w 4196446"/>
              <a:gd name="connsiteY124" fmla="*/ 75203 h 8346397"/>
              <a:gd name="connsiteX125" fmla="*/ 1515515 w 4196446"/>
              <a:gd name="connsiteY125" fmla="*/ 129971 h 8346397"/>
              <a:gd name="connsiteX126" fmla="*/ 1525040 w 4196446"/>
              <a:gd name="connsiteY126" fmla="*/ 194264 h 8346397"/>
              <a:gd name="connsiteX127" fmla="*/ 1505990 w 4196446"/>
              <a:gd name="connsiteY127" fmla="*/ 251415 h 8346397"/>
              <a:gd name="connsiteX128" fmla="*/ 1413121 w 4196446"/>
              <a:gd name="connsiteY128" fmla="*/ 270464 h 8346397"/>
              <a:gd name="connsiteX129" fmla="*/ 1339302 w 4196446"/>
              <a:gd name="connsiteY129" fmla="*/ 306184 h 8346397"/>
              <a:gd name="connsiteX130" fmla="*/ 1260721 w 4196446"/>
              <a:gd name="connsiteY130" fmla="*/ 346665 h 8346397"/>
              <a:gd name="connsiteX131" fmla="*/ 1191665 w 4196446"/>
              <a:gd name="connsiteY131" fmla="*/ 272847 h 8346397"/>
              <a:gd name="connsiteX132" fmla="*/ 1082127 w 4196446"/>
              <a:gd name="connsiteY132" fmla="*/ 353809 h 8346397"/>
              <a:gd name="connsiteX133" fmla="*/ 1020215 w 4196446"/>
              <a:gd name="connsiteY133" fmla="*/ 420484 h 8346397"/>
              <a:gd name="connsiteX134" fmla="*/ 858290 w 4196446"/>
              <a:gd name="connsiteY134" fmla="*/ 301422 h 8346397"/>
              <a:gd name="connsiteX135" fmla="*/ 796377 w 4196446"/>
              <a:gd name="connsiteY135" fmla="*/ 406196 h 8346397"/>
              <a:gd name="connsiteX136" fmla="*/ 755896 w 4196446"/>
              <a:gd name="connsiteY136" fmla="*/ 341903 h 8346397"/>
              <a:gd name="connsiteX137" fmla="*/ 689221 w 4196446"/>
              <a:gd name="connsiteY137" fmla="*/ 270465 h 8346397"/>
              <a:gd name="connsiteX138" fmla="*/ 667790 w 4196446"/>
              <a:gd name="connsiteY138" fmla="*/ 313328 h 8346397"/>
              <a:gd name="connsiteX139" fmla="*/ 620165 w 4196446"/>
              <a:gd name="connsiteY139" fmla="*/ 382384 h 8346397"/>
              <a:gd name="connsiteX140" fmla="*/ 589208 w 4196446"/>
              <a:gd name="connsiteY140" fmla="*/ 396672 h 8346397"/>
              <a:gd name="connsiteX141" fmla="*/ 498721 w 4196446"/>
              <a:gd name="connsiteY141" fmla="*/ 482397 h 8346397"/>
              <a:gd name="connsiteX142" fmla="*/ 396327 w 4196446"/>
              <a:gd name="connsiteY142" fmla="*/ 380003 h 8346397"/>
              <a:gd name="connsiteX143" fmla="*/ 243927 w 4196446"/>
              <a:gd name="connsiteY143" fmla="*/ 294278 h 8346397"/>
              <a:gd name="connsiteX144" fmla="*/ 174871 w 4196446"/>
              <a:gd name="connsiteY144" fmla="*/ 327615 h 8346397"/>
              <a:gd name="connsiteX145" fmla="*/ 127246 w 4196446"/>
              <a:gd name="connsiteY145" fmla="*/ 410959 h 8346397"/>
              <a:gd name="connsiteX146" fmla="*/ 43902 w 4196446"/>
              <a:gd name="connsiteY146" fmla="*/ 472872 h 8346397"/>
              <a:gd name="connsiteX147" fmla="*/ 8183 w 4196446"/>
              <a:gd name="connsiteY147" fmla="*/ 484778 h 8346397"/>
              <a:gd name="connsiteX148" fmla="*/ 198683 w 4196446"/>
              <a:gd name="connsiteY148" fmla="*/ 689565 h 8346397"/>
              <a:gd name="connsiteX149" fmla="*/ 265359 w 4196446"/>
              <a:gd name="connsiteY149" fmla="*/ 706234 h 8346397"/>
              <a:gd name="connsiteX150" fmla="*/ 298697 w 4196446"/>
              <a:gd name="connsiteY150" fmla="*/ 730047 h 8346397"/>
              <a:gd name="connsiteX151" fmla="*/ 296315 w 4196446"/>
              <a:gd name="connsiteY151" fmla="*/ 901496 h 8346397"/>
              <a:gd name="connsiteX152" fmla="*/ 362990 w 4196446"/>
              <a:gd name="connsiteY152" fmla="*/ 906259 h 8346397"/>
              <a:gd name="connsiteX153" fmla="*/ 401090 w 4196446"/>
              <a:gd name="connsiteY153" fmla="*/ 856253 h 8346397"/>
              <a:gd name="connsiteX154" fmla="*/ 482052 w 4196446"/>
              <a:gd name="connsiteY154" fmla="*/ 894353 h 8346397"/>
              <a:gd name="connsiteX155" fmla="*/ 420140 w 4196446"/>
              <a:gd name="connsiteY155" fmla="*/ 1039609 h 8346397"/>
              <a:gd name="connsiteX156" fmla="*/ 434427 w 4196446"/>
              <a:gd name="connsiteY156" fmla="*/ 1087234 h 8346397"/>
              <a:gd name="connsiteX157" fmla="*/ 379658 w 4196446"/>
              <a:gd name="connsiteY157" fmla="*/ 1139622 h 8346397"/>
              <a:gd name="connsiteX158" fmla="*/ 415377 w 4196446"/>
              <a:gd name="connsiteY158" fmla="*/ 1168196 h 8346397"/>
              <a:gd name="connsiteX159" fmla="*/ 486815 w 4196446"/>
              <a:gd name="connsiteY159" fmla="*/ 1256303 h 8346397"/>
              <a:gd name="connsiteX160" fmla="*/ 527296 w 4196446"/>
              <a:gd name="connsiteY160" fmla="*/ 1344409 h 8346397"/>
              <a:gd name="connsiteX161" fmla="*/ 636833 w 4196446"/>
              <a:gd name="connsiteY161" fmla="*/ 1396797 h 8346397"/>
              <a:gd name="connsiteX162" fmla="*/ 746371 w 4196446"/>
              <a:gd name="connsiteY162" fmla="*/ 1420609 h 8346397"/>
              <a:gd name="connsiteX163" fmla="*/ 829715 w 4196446"/>
              <a:gd name="connsiteY163" fmla="*/ 1468234 h 8346397"/>
              <a:gd name="connsiteX164" fmla="*/ 913058 w 4196446"/>
              <a:gd name="connsiteY164" fmla="*/ 1442040 h 8346397"/>
              <a:gd name="connsiteX165" fmla="*/ 994021 w 4196446"/>
              <a:gd name="connsiteY165" fmla="*/ 1368222 h 8346397"/>
              <a:gd name="connsiteX166" fmla="*/ 1103558 w 4196446"/>
              <a:gd name="connsiteY166" fmla="*/ 1351553 h 8346397"/>
              <a:gd name="connsiteX167" fmla="*/ 1170233 w 4196446"/>
              <a:gd name="connsiteY167" fmla="*/ 1356315 h 8346397"/>
              <a:gd name="connsiteX168" fmla="*/ 1329777 w 4196446"/>
              <a:gd name="connsiteY168" fmla="*/ 1465853 h 8346397"/>
              <a:gd name="connsiteX169" fmla="*/ 1389308 w 4196446"/>
              <a:gd name="connsiteY169" fmla="*/ 1494428 h 8346397"/>
              <a:gd name="connsiteX170" fmla="*/ 1260721 w 4196446"/>
              <a:gd name="connsiteY170" fmla="*/ 1596822 h 8346397"/>
              <a:gd name="connsiteX171" fmla="*/ 1263102 w 4196446"/>
              <a:gd name="connsiteY171" fmla="*/ 1661115 h 8346397"/>
              <a:gd name="connsiteX172" fmla="*/ 1425027 w 4196446"/>
              <a:gd name="connsiteY172" fmla="*/ 1613490 h 8346397"/>
              <a:gd name="connsiteX173" fmla="*/ 1386927 w 4196446"/>
              <a:gd name="connsiteY173" fmla="*/ 1677784 h 8346397"/>
              <a:gd name="connsiteX174" fmla="*/ 1405977 w 4196446"/>
              <a:gd name="connsiteY174" fmla="*/ 1751603 h 8346397"/>
              <a:gd name="connsiteX175" fmla="*/ 1517896 w 4196446"/>
              <a:gd name="connsiteY175" fmla="*/ 1787322 h 8346397"/>
              <a:gd name="connsiteX176" fmla="*/ 1591715 w 4196446"/>
              <a:gd name="connsiteY176" fmla="*/ 1803990 h 8346397"/>
              <a:gd name="connsiteX177" fmla="*/ 1501227 w 4196446"/>
              <a:gd name="connsiteY177" fmla="*/ 1934959 h 8346397"/>
              <a:gd name="connsiteX178" fmla="*/ 1494083 w 4196446"/>
              <a:gd name="connsiteY178" fmla="*/ 1984965 h 8346397"/>
              <a:gd name="connsiteX179" fmla="*/ 1422646 w 4196446"/>
              <a:gd name="connsiteY179" fmla="*/ 2020684 h 8346397"/>
              <a:gd name="connsiteX180" fmla="*/ 1391690 w 4196446"/>
              <a:gd name="connsiteY180" fmla="*/ 2082597 h 8346397"/>
              <a:gd name="connsiteX181" fmla="*/ 1260721 w 4196446"/>
              <a:gd name="connsiteY181" fmla="*/ 2056403 h 8346397"/>
              <a:gd name="connsiteX182" fmla="*/ 1139277 w 4196446"/>
              <a:gd name="connsiteY182" fmla="*/ 2056402 h 8346397"/>
              <a:gd name="connsiteX183" fmla="*/ 1072602 w 4196446"/>
              <a:gd name="connsiteY183" fmla="*/ 2084978 h 8346397"/>
              <a:gd name="connsiteX184" fmla="*/ 1065458 w 4196446"/>
              <a:gd name="connsiteY184" fmla="*/ 2184990 h 8346397"/>
              <a:gd name="connsiteX185" fmla="*/ 977352 w 4196446"/>
              <a:gd name="connsiteY185" fmla="*/ 2273097 h 8346397"/>
              <a:gd name="connsiteX186" fmla="*/ 1120227 w 4196446"/>
              <a:gd name="connsiteY186" fmla="*/ 2335009 h 8346397"/>
              <a:gd name="connsiteX187" fmla="*/ 1170234 w 4196446"/>
              <a:gd name="connsiteY187" fmla="*/ 2370727 h 8346397"/>
              <a:gd name="connsiteX188" fmla="*/ 1222621 w 4196446"/>
              <a:gd name="connsiteY188" fmla="*/ 2387397 h 8346397"/>
              <a:gd name="connsiteX189" fmla="*/ 1272627 w 4196446"/>
              <a:gd name="connsiteY189" fmla="*/ 2437403 h 8346397"/>
              <a:gd name="connsiteX190" fmla="*/ 1329777 w 4196446"/>
              <a:gd name="connsiteY190" fmla="*/ 2458834 h 8346397"/>
              <a:gd name="connsiteX191" fmla="*/ 1422646 w 4196446"/>
              <a:gd name="connsiteY191" fmla="*/ 2535034 h 8346397"/>
              <a:gd name="connsiteX192" fmla="*/ 1508371 w 4196446"/>
              <a:gd name="connsiteY192" fmla="*/ 2568373 h 8346397"/>
              <a:gd name="connsiteX193" fmla="*/ 1641721 w 4196446"/>
              <a:gd name="connsiteY193" fmla="*/ 2716009 h 8346397"/>
              <a:gd name="connsiteX194" fmla="*/ 1725065 w 4196446"/>
              <a:gd name="connsiteY194" fmla="*/ 2870790 h 8346397"/>
              <a:gd name="connsiteX195" fmla="*/ 1850477 w 4196446"/>
              <a:gd name="connsiteY195" fmla="*/ 2931907 h 8346397"/>
              <a:gd name="connsiteX196" fmla="*/ 1896514 w 4196446"/>
              <a:gd name="connsiteY196" fmla="*/ 2977947 h 8346397"/>
              <a:gd name="connsiteX197" fmla="*/ 1927471 w 4196446"/>
              <a:gd name="connsiteY197" fmla="*/ 3082722 h 8346397"/>
              <a:gd name="connsiteX198" fmla="*/ 1989383 w 4196446"/>
              <a:gd name="connsiteY198" fmla="*/ 3185115 h 8346397"/>
              <a:gd name="connsiteX199" fmla="*/ 2051296 w 4196446"/>
              <a:gd name="connsiteY199" fmla="*/ 3223215 h 8346397"/>
              <a:gd name="connsiteX200" fmla="*/ 2182265 w 4196446"/>
              <a:gd name="connsiteY200" fmla="*/ 3370853 h 8346397"/>
              <a:gd name="connsiteX201" fmla="*/ 2325139 w 4196446"/>
              <a:gd name="connsiteY201" fmla="*/ 3447053 h 8346397"/>
              <a:gd name="connsiteX202" fmla="*/ 2384671 w 4196446"/>
              <a:gd name="connsiteY202" fmla="*/ 3532778 h 8346397"/>
              <a:gd name="connsiteX203" fmla="*/ 2432296 w 4196446"/>
              <a:gd name="connsiteY203" fmla="*/ 3599453 h 8346397"/>
              <a:gd name="connsiteX204" fmla="*/ 2479921 w 4196446"/>
              <a:gd name="connsiteY204" fmla="*/ 3589929 h 8346397"/>
              <a:gd name="connsiteX205" fmla="*/ 2484683 w 4196446"/>
              <a:gd name="connsiteY205" fmla="*/ 3742328 h 8346397"/>
              <a:gd name="connsiteX206" fmla="*/ 2537071 w 4196446"/>
              <a:gd name="connsiteY206" fmla="*/ 3835197 h 8346397"/>
              <a:gd name="connsiteX207" fmla="*/ 2529927 w 4196446"/>
              <a:gd name="connsiteY207" fmla="*/ 3873297 h 8346397"/>
              <a:gd name="connsiteX208" fmla="*/ 2598983 w 4196446"/>
              <a:gd name="connsiteY208" fmla="*/ 3909015 h 8346397"/>
              <a:gd name="connsiteX209" fmla="*/ 2656133 w 4196446"/>
              <a:gd name="connsiteY209" fmla="*/ 3854247 h 8346397"/>
              <a:gd name="connsiteX210" fmla="*/ 2689471 w 4196446"/>
              <a:gd name="connsiteY210" fmla="*/ 3937590 h 8346397"/>
              <a:gd name="connsiteX211" fmla="*/ 2734715 w 4196446"/>
              <a:gd name="connsiteY211" fmla="*/ 3982834 h 8346397"/>
              <a:gd name="connsiteX212" fmla="*/ 2808533 w 4196446"/>
              <a:gd name="connsiteY212" fmla="*/ 4006647 h 8346397"/>
              <a:gd name="connsiteX213" fmla="*/ 2860921 w 4196446"/>
              <a:gd name="connsiteY213" fmla="*/ 4075703 h 8346397"/>
              <a:gd name="connsiteX214" fmla="*/ 2946646 w 4196446"/>
              <a:gd name="connsiteY214" fmla="*/ 4130472 h 8346397"/>
              <a:gd name="connsiteX215" fmla="*/ 2999033 w 4196446"/>
              <a:gd name="connsiteY215" fmla="*/ 4163809 h 8346397"/>
              <a:gd name="connsiteX216" fmla="*/ 2870446 w 4196446"/>
              <a:gd name="connsiteY216" fmla="*/ 4256678 h 8346397"/>
              <a:gd name="connsiteX217" fmla="*/ 2868064 w 4196446"/>
              <a:gd name="connsiteY217" fmla="*/ 4311446 h 8346397"/>
              <a:gd name="connsiteX218" fmla="*/ 2970458 w 4196446"/>
              <a:gd name="connsiteY218" fmla="*/ 4428128 h 8346397"/>
              <a:gd name="connsiteX219" fmla="*/ 3065708 w 4196446"/>
              <a:gd name="connsiteY219" fmla="*/ 4490040 h 8346397"/>
              <a:gd name="connsiteX220" fmla="*/ 3096665 w 4196446"/>
              <a:gd name="connsiteY220" fmla="*/ 4528140 h 8346397"/>
              <a:gd name="connsiteX221" fmla="*/ 3082377 w 4196446"/>
              <a:gd name="connsiteY221" fmla="*/ 4609103 h 8346397"/>
              <a:gd name="connsiteX222" fmla="*/ 3077615 w 4196446"/>
              <a:gd name="connsiteY222" fmla="*/ 4692447 h 8346397"/>
              <a:gd name="connsiteX223" fmla="*/ 3034752 w 4196446"/>
              <a:gd name="connsiteY223" fmla="*/ 4701972 h 8346397"/>
              <a:gd name="connsiteX224" fmla="*/ 3008558 w 4196446"/>
              <a:gd name="connsiteY224" fmla="*/ 4718640 h 8346397"/>
              <a:gd name="connsiteX225" fmla="*/ 3053802 w 4196446"/>
              <a:gd name="connsiteY225" fmla="*/ 4795632 h 8346397"/>
              <a:gd name="connsiteX226" fmla="*/ 3037133 w 4196446"/>
              <a:gd name="connsiteY226" fmla="*/ 4868659 h 8346397"/>
              <a:gd name="connsiteX227" fmla="*/ 3020465 w 4196446"/>
              <a:gd name="connsiteY227" fmla="*/ 5004390 h 8346397"/>
              <a:gd name="connsiteX228" fmla="*/ 2982365 w 4196446"/>
              <a:gd name="connsiteY228" fmla="*/ 5044872 h 8346397"/>
              <a:gd name="connsiteX229" fmla="*/ 2965696 w 4196446"/>
              <a:gd name="connsiteY229" fmla="*/ 5166315 h 8346397"/>
              <a:gd name="connsiteX230" fmla="*/ 2937121 w 4196446"/>
              <a:gd name="connsiteY230" fmla="*/ 5285378 h 8346397"/>
              <a:gd name="connsiteX231" fmla="*/ 2989508 w 4196446"/>
              <a:gd name="connsiteY231" fmla="*/ 5302047 h 8346397"/>
              <a:gd name="connsiteX232" fmla="*/ 2987127 w 4196446"/>
              <a:gd name="connsiteY232" fmla="*/ 5347290 h 8346397"/>
              <a:gd name="connsiteX233" fmla="*/ 2984746 w 4196446"/>
              <a:gd name="connsiteY233" fmla="*/ 5402059 h 8346397"/>
              <a:gd name="connsiteX234" fmla="*/ 3041896 w 4196446"/>
              <a:gd name="connsiteY234" fmla="*/ 5471115 h 8346397"/>
              <a:gd name="connsiteX235" fmla="*/ 3089521 w 4196446"/>
              <a:gd name="connsiteY235" fmla="*/ 5597322 h 8346397"/>
              <a:gd name="connsiteX236" fmla="*/ 2996652 w 4196446"/>
              <a:gd name="connsiteY236" fmla="*/ 5887834 h 8346397"/>
              <a:gd name="connsiteX237" fmla="*/ 3018083 w 4196446"/>
              <a:gd name="connsiteY237" fmla="*/ 5942603 h 8346397"/>
              <a:gd name="connsiteX238" fmla="*/ 3044277 w 4196446"/>
              <a:gd name="connsiteY238" fmla="*/ 5994990 h 8346397"/>
              <a:gd name="connsiteX239" fmla="*/ 3049040 w 4196446"/>
              <a:gd name="connsiteY239" fmla="*/ 6099765 h 8346397"/>
              <a:gd name="connsiteX240" fmla="*/ 3028402 w 4196446"/>
              <a:gd name="connsiteY240" fmla="*/ 6195807 h 8346397"/>
              <a:gd name="connsiteX241" fmla="*/ 2956170 w 4196446"/>
              <a:gd name="connsiteY241" fmla="*/ 6259310 h 8346397"/>
              <a:gd name="connsiteX242" fmla="*/ 2920452 w 4196446"/>
              <a:gd name="connsiteY242" fmla="*/ 6240259 h 8346397"/>
              <a:gd name="connsiteX243" fmla="*/ 2849015 w 4196446"/>
              <a:gd name="connsiteY243" fmla="*/ 6252165 h 8346397"/>
              <a:gd name="connsiteX244" fmla="*/ 2713283 w 4196446"/>
              <a:gd name="connsiteY244" fmla="*/ 6364084 h 8346397"/>
              <a:gd name="connsiteX245" fmla="*/ 2606127 w 4196446"/>
              <a:gd name="connsiteY245" fmla="*/ 6349797 h 8346397"/>
              <a:gd name="connsiteX246" fmla="*/ 2575171 w 4196446"/>
              <a:gd name="connsiteY246" fmla="*/ 6378372 h 8346397"/>
              <a:gd name="connsiteX247" fmla="*/ 2508495 w 4196446"/>
              <a:gd name="connsiteY247" fmla="*/ 6423614 h 8346397"/>
              <a:gd name="connsiteX248" fmla="*/ 2391815 w 4196446"/>
              <a:gd name="connsiteY248" fmla="*/ 6411709 h 8346397"/>
              <a:gd name="connsiteX249" fmla="*/ 2368002 w 4196446"/>
              <a:gd name="connsiteY249" fmla="*/ 6528390 h 8346397"/>
              <a:gd name="connsiteX250" fmla="*/ 2363240 w 4196446"/>
              <a:gd name="connsiteY250" fmla="*/ 6564109 h 8346397"/>
              <a:gd name="connsiteX251" fmla="*/ 2339428 w 4196446"/>
              <a:gd name="connsiteY251" fmla="*/ 6583159 h 8346397"/>
              <a:gd name="connsiteX252" fmla="*/ 2141783 w 4196446"/>
              <a:gd name="connsiteY252" fmla="*/ 6535534 h 8346397"/>
              <a:gd name="connsiteX253" fmla="*/ 2103683 w 4196446"/>
              <a:gd name="connsiteY253" fmla="*/ 6587922 h 8346397"/>
              <a:gd name="connsiteX254" fmla="*/ 2072727 w 4196446"/>
              <a:gd name="connsiteY254" fmla="*/ 6683172 h 8346397"/>
              <a:gd name="connsiteX255" fmla="*/ 2039389 w 4196446"/>
              <a:gd name="connsiteY255" fmla="*/ 6747465 h 8346397"/>
              <a:gd name="connsiteX256" fmla="*/ 2051296 w 4196446"/>
              <a:gd name="connsiteY256" fmla="*/ 6809378 h 8346397"/>
              <a:gd name="connsiteX257" fmla="*/ 2184646 w 4196446"/>
              <a:gd name="connsiteY257" fmla="*/ 6921297 h 8346397"/>
              <a:gd name="connsiteX258" fmla="*/ 2253702 w 4196446"/>
              <a:gd name="connsiteY258" fmla="*/ 6954634 h 8346397"/>
              <a:gd name="connsiteX259" fmla="*/ 2237033 w 4196446"/>
              <a:gd name="connsiteY259" fmla="*/ 6978447 h 8346397"/>
              <a:gd name="connsiteX260" fmla="*/ 2201315 w 4196446"/>
              <a:gd name="connsiteY260" fmla="*/ 6997497 h 8346397"/>
              <a:gd name="connsiteX261" fmla="*/ 2234652 w 4196446"/>
              <a:gd name="connsiteY261" fmla="*/ 7073697 h 8346397"/>
              <a:gd name="connsiteX262" fmla="*/ 2203696 w 4196446"/>
              <a:gd name="connsiteY262" fmla="*/ 7095128 h 8346397"/>
              <a:gd name="connsiteX263" fmla="*/ 2098921 w 4196446"/>
              <a:gd name="connsiteY263" fmla="*/ 7033215 h 8346397"/>
              <a:gd name="connsiteX264" fmla="*/ 2056058 w 4196446"/>
              <a:gd name="connsiteY264" fmla="*/ 7059409 h 8346397"/>
              <a:gd name="connsiteX265" fmla="*/ 1996527 w 4196446"/>
              <a:gd name="connsiteY265" fmla="*/ 6957015 h 8346397"/>
              <a:gd name="connsiteX266" fmla="*/ 1879846 w 4196446"/>
              <a:gd name="connsiteY266" fmla="*/ 6983209 h 8346397"/>
              <a:gd name="connsiteX267" fmla="*/ 1815552 w 4196446"/>
              <a:gd name="connsiteY267" fmla="*/ 6987972 h 8346397"/>
              <a:gd name="connsiteX268" fmla="*/ 1765546 w 4196446"/>
              <a:gd name="connsiteY268" fmla="*/ 6983210 h 8346397"/>
              <a:gd name="connsiteX269" fmla="*/ 1708396 w 4196446"/>
              <a:gd name="connsiteY269" fmla="*/ 7028453 h 8346397"/>
              <a:gd name="connsiteX270" fmla="*/ 1529802 w 4196446"/>
              <a:gd name="connsiteY270" fmla="*/ 6987972 h 8346397"/>
              <a:gd name="connsiteX271" fmla="*/ 1553614 w 4196446"/>
              <a:gd name="connsiteY271" fmla="*/ 7114178 h 8346397"/>
              <a:gd name="connsiteX272" fmla="*/ 1477415 w 4196446"/>
              <a:gd name="connsiteY272" fmla="*/ 7159422 h 8346397"/>
              <a:gd name="connsiteX273" fmla="*/ 1415502 w 4196446"/>
              <a:gd name="connsiteY273" fmla="*/ 7226096 h 8346397"/>
              <a:gd name="connsiteX274" fmla="*/ 1265483 w 4196446"/>
              <a:gd name="connsiteY274" fmla="*/ 7218953 h 8346397"/>
              <a:gd name="connsiteX275" fmla="*/ 1213096 w 4196446"/>
              <a:gd name="connsiteY27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418134 w 4196446"/>
              <a:gd name="connsiteY3" fmla="*/ 7080838 h 8346397"/>
              <a:gd name="connsiteX4" fmla="*/ 3530053 w 4196446"/>
              <a:gd name="connsiteY4" fmla="*/ 6978445 h 8346397"/>
              <a:gd name="connsiteX5" fmla="*/ 3642765 w 4196446"/>
              <a:gd name="connsiteY5" fmla="*/ 6905419 h 8346397"/>
              <a:gd name="connsiteX6" fmla="*/ 3741984 w 4196446"/>
              <a:gd name="connsiteY6" fmla="*/ 6883195 h 8346397"/>
              <a:gd name="connsiteX7" fmla="*/ 3784847 w 4196446"/>
              <a:gd name="connsiteY7" fmla="*/ 6811757 h 8346397"/>
              <a:gd name="connsiteX8" fmla="*/ 3951534 w 4196446"/>
              <a:gd name="connsiteY8" fmla="*/ 6737938 h 8346397"/>
              <a:gd name="connsiteX9" fmla="*/ 3932484 w 4196446"/>
              <a:gd name="connsiteY9" fmla="*/ 6616495 h 8346397"/>
              <a:gd name="connsiteX10" fmla="*/ 3975347 w 4196446"/>
              <a:gd name="connsiteY10" fmla="*/ 6642688 h 8346397"/>
              <a:gd name="connsiteX11" fmla="*/ 4027735 w 4196446"/>
              <a:gd name="connsiteY11" fmla="*/ 6654595 h 8346397"/>
              <a:gd name="connsiteX12" fmla="*/ 4056309 w 4196446"/>
              <a:gd name="connsiteY12" fmla="*/ 6516482 h 8346397"/>
              <a:gd name="connsiteX13" fmla="*/ 3996778 w 4196446"/>
              <a:gd name="connsiteY13" fmla="*/ 6478382 h 8346397"/>
              <a:gd name="connsiteX14" fmla="*/ 4034878 w 4196446"/>
              <a:gd name="connsiteY14" fmla="*/ 6437901 h 8346397"/>
              <a:gd name="connsiteX15" fmla="*/ 4061072 w 4196446"/>
              <a:gd name="connsiteY15" fmla="*/ 6473620 h 8346397"/>
              <a:gd name="connsiteX16" fmla="*/ 4082503 w 4196446"/>
              <a:gd name="connsiteY16" fmla="*/ 6478382 h 8346397"/>
              <a:gd name="connsiteX17" fmla="*/ 4089647 w 4196446"/>
              <a:gd name="connsiteY17" fmla="*/ 6421232 h 8346397"/>
              <a:gd name="connsiteX18" fmla="*/ 4046784 w 4196446"/>
              <a:gd name="connsiteY18" fmla="*/ 6318838 h 8346397"/>
              <a:gd name="connsiteX19" fmla="*/ 4130128 w 4196446"/>
              <a:gd name="connsiteY19" fmla="*/ 6299788 h 8346397"/>
              <a:gd name="connsiteX20" fmla="*/ 4046784 w 4196446"/>
              <a:gd name="connsiteY20" fmla="*/ 6275976 h 8346397"/>
              <a:gd name="connsiteX21" fmla="*/ 4053928 w 4196446"/>
              <a:gd name="connsiteY21" fmla="*/ 6211682 h 8346397"/>
              <a:gd name="connsiteX22" fmla="*/ 4039640 w 4196446"/>
              <a:gd name="connsiteY22" fmla="*/ 6149770 h 8346397"/>
              <a:gd name="connsiteX23" fmla="*/ 4106315 w 4196446"/>
              <a:gd name="connsiteY23" fmla="*/ 6211682 h 8346397"/>
              <a:gd name="connsiteX24" fmla="*/ 4063453 w 4196446"/>
              <a:gd name="connsiteY24" fmla="*/ 6090238 h 8346397"/>
              <a:gd name="connsiteX25" fmla="*/ 4070597 w 4196446"/>
              <a:gd name="connsiteY25" fmla="*/ 6018801 h 8346397"/>
              <a:gd name="connsiteX26" fmla="*/ 4132509 w 4196446"/>
              <a:gd name="connsiteY26" fmla="*/ 5975938 h 8346397"/>
              <a:gd name="connsiteX27" fmla="*/ 4094409 w 4196446"/>
              <a:gd name="connsiteY27" fmla="*/ 6075951 h 8346397"/>
              <a:gd name="connsiteX28" fmla="*/ 4139653 w 4196446"/>
              <a:gd name="connsiteY28" fmla="*/ 6102145 h 8346397"/>
              <a:gd name="connsiteX29" fmla="*/ 4192041 w 4196446"/>
              <a:gd name="connsiteY29" fmla="*/ 6080713 h 8346397"/>
              <a:gd name="connsiteX30" fmla="*/ 4149178 w 4196446"/>
              <a:gd name="connsiteY30" fmla="*/ 5947363 h 8346397"/>
              <a:gd name="connsiteX31" fmla="*/ 4194421 w 4196446"/>
              <a:gd name="connsiteY31" fmla="*/ 5909263 h 8346397"/>
              <a:gd name="connsiteX32" fmla="*/ 4113459 w 4196446"/>
              <a:gd name="connsiteY32" fmla="*/ 5783057 h 8346397"/>
              <a:gd name="connsiteX33" fmla="*/ 4108696 w 4196446"/>
              <a:gd name="connsiteY33" fmla="*/ 5678282 h 8346397"/>
              <a:gd name="connsiteX34" fmla="*/ 4070597 w 4196446"/>
              <a:gd name="connsiteY34" fmla="*/ 5587795 h 8346397"/>
              <a:gd name="connsiteX35" fmla="*/ 4111077 w 4196446"/>
              <a:gd name="connsiteY35" fmla="*/ 5583032 h 8346397"/>
              <a:gd name="connsiteX36" fmla="*/ 4061071 w 4196446"/>
              <a:gd name="connsiteY36" fmla="*/ 5478257 h 8346397"/>
              <a:gd name="connsiteX37" fmla="*/ 4061071 w 4196446"/>
              <a:gd name="connsiteY37" fmla="*/ 5383007 h 8346397"/>
              <a:gd name="connsiteX38" fmla="*/ 4103934 w 4196446"/>
              <a:gd name="connsiteY38" fmla="*/ 5387770 h 8346397"/>
              <a:gd name="connsiteX39" fmla="*/ 4106315 w 4196446"/>
              <a:gd name="connsiteY39" fmla="*/ 5347288 h 8346397"/>
              <a:gd name="connsiteX40" fmla="*/ 4065833 w 4196446"/>
              <a:gd name="connsiteY40" fmla="*/ 5292520 h 8346397"/>
              <a:gd name="connsiteX41" fmla="*/ 4058690 w 4196446"/>
              <a:gd name="connsiteY41" fmla="*/ 5173457 h 8346397"/>
              <a:gd name="connsiteX42" fmla="*/ 3990428 w 4196446"/>
              <a:gd name="connsiteY42" fmla="*/ 5034550 h 8346397"/>
              <a:gd name="connsiteX43" fmla="*/ 3922959 w 4196446"/>
              <a:gd name="connsiteY43" fmla="*/ 4816270 h 8346397"/>
              <a:gd name="connsiteX44" fmla="*/ 3887241 w 4196446"/>
              <a:gd name="connsiteY44" fmla="*/ 4682920 h 8346397"/>
              <a:gd name="connsiteX45" fmla="*/ 3851522 w 4196446"/>
              <a:gd name="connsiteY45" fmla="*/ 4642438 h 8346397"/>
              <a:gd name="connsiteX46" fmla="*/ 3887241 w 4196446"/>
              <a:gd name="connsiteY46" fmla="*/ 4578145 h 8346397"/>
              <a:gd name="connsiteX47" fmla="*/ 3839615 w 4196446"/>
              <a:gd name="connsiteY47" fmla="*/ 4499563 h 8346397"/>
              <a:gd name="connsiteX48" fmla="*/ 3780084 w 4196446"/>
              <a:gd name="connsiteY48" fmla="*/ 4492420 h 8346397"/>
              <a:gd name="connsiteX49" fmla="*/ 3732459 w 4196446"/>
              <a:gd name="connsiteY49" fmla="*/ 4449557 h 8346397"/>
              <a:gd name="connsiteX50" fmla="*/ 3687216 w 4196446"/>
              <a:gd name="connsiteY50" fmla="*/ 4466226 h 8346397"/>
              <a:gd name="connsiteX51" fmla="*/ 3668166 w 4196446"/>
              <a:gd name="connsiteY51" fmla="*/ 4368595 h 8346397"/>
              <a:gd name="connsiteX52" fmla="*/ 3501478 w 4196446"/>
              <a:gd name="connsiteY52" fmla="*/ 4166188 h 8346397"/>
              <a:gd name="connsiteX53" fmla="*/ 3496716 w 4196446"/>
              <a:gd name="connsiteY53" fmla="*/ 4139995 h 8346397"/>
              <a:gd name="connsiteX54" fmla="*/ 3494334 w 4196446"/>
              <a:gd name="connsiteY54" fmla="*/ 4113801 h 8346397"/>
              <a:gd name="connsiteX55" fmla="*/ 3544341 w 4196446"/>
              <a:gd name="connsiteY55" fmla="*/ 4101895 h 8346397"/>
              <a:gd name="connsiteX56" fmla="*/ 3553866 w 4196446"/>
              <a:gd name="connsiteY56" fmla="*/ 4075701 h 8346397"/>
              <a:gd name="connsiteX57" fmla="*/ 3515766 w 4196446"/>
              <a:gd name="connsiteY57" fmla="*/ 4056651 h 8346397"/>
              <a:gd name="connsiteX58" fmla="*/ 3465759 w 4196446"/>
              <a:gd name="connsiteY58" fmla="*/ 4049507 h 8346397"/>
              <a:gd name="connsiteX59" fmla="*/ 3432422 w 4196446"/>
              <a:gd name="connsiteY59" fmla="*/ 4109038 h 8346397"/>
              <a:gd name="connsiteX60" fmla="*/ 3413372 w 4196446"/>
              <a:gd name="connsiteY60" fmla="*/ 4082845 h 8346397"/>
              <a:gd name="connsiteX61" fmla="*/ 3415752 w 4196446"/>
              <a:gd name="connsiteY61" fmla="*/ 4042363 h 8346397"/>
              <a:gd name="connsiteX62" fmla="*/ 3349078 w 4196446"/>
              <a:gd name="connsiteY62" fmla="*/ 4018551 h 8346397"/>
              <a:gd name="connsiteX63" fmla="*/ 3382416 w 4196446"/>
              <a:gd name="connsiteY63" fmla="*/ 3985213 h 8346397"/>
              <a:gd name="connsiteX64" fmla="*/ 3346697 w 4196446"/>
              <a:gd name="connsiteY64" fmla="*/ 3961401 h 8346397"/>
              <a:gd name="connsiteX65" fmla="*/ 3291928 w 4196446"/>
              <a:gd name="connsiteY65" fmla="*/ 3959020 h 8346397"/>
              <a:gd name="connsiteX66" fmla="*/ 3263352 w 4196446"/>
              <a:gd name="connsiteY66" fmla="*/ 3978070 h 8346397"/>
              <a:gd name="connsiteX67" fmla="*/ 3215727 w 4196446"/>
              <a:gd name="connsiteY67" fmla="*/ 3963782 h 8346397"/>
              <a:gd name="connsiteX68" fmla="*/ 3227633 w 4196446"/>
              <a:gd name="connsiteY68" fmla="*/ 3937588 h 8346397"/>
              <a:gd name="connsiteX69" fmla="*/ 3275259 w 4196446"/>
              <a:gd name="connsiteY69" fmla="*/ 3913776 h 8346397"/>
              <a:gd name="connsiteX70" fmla="*/ 3127621 w 4196446"/>
              <a:gd name="connsiteY70" fmla="*/ 3851863 h 8346397"/>
              <a:gd name="connsiteX71" fmla="*/ 2996652 w 4196446"/>
              <a:gd name="connsiteY71" fmla="*/ 3739945 h 8346397"/>
              <a:gd name="connsiteX72" fmla="*/ 2591839 w 4196446"/>
              <a:gd name="connsiteY72" fmla="*/ 3354183 h 8346397"/>
              <a:gd name="connsiteX73" fmla="*/ 2468015 w 4196446"/>
              <a:gd name="connsiteY73" fmla="*/ 3049382 h 8346397"/>
              <a:gd name="connsiteX74" fmla="*/ 2432296 w 4196446"/>
              <a:gd name="connsiteY74" fmla="*/ 2961276 h 8346397"/>
              <a:gd name="connsiteX75" fmla="*/ 2387052 w 4196446"/>
              <a:gd name="connsiteY75" fmla="*/ 2954132 h 8346397"/>
              <a:gd name="connsiteX76" fmla="*/ 2365621 w 4196446"/>
              <a:gd name="connsiteY76" fmla="*/ 2958895 h 8346397"/>
              <a:gd name="connsiteX77" fmla="*/ 2315615 w 4196446"/>
              <a:gd name="connsiteY77" fmla="*/ 2896982 h 8346397"/>
              <a:gd name="connsiteX78" fmla="*/ 2234652 w 4196446"/>
              <a:gd name="connsiteY78" fmla="*/ 2880313 h 8346397"/>
              <a:gd name="connsiteX79" fmla="*/ 2182265 w 4196446"/>
              <a:gd name="connsiteY79" fmla="*/ 2811257 h 8346397"/>
              <a:gd name="connsiteX80" fmla="*/ 2115590 w 4196446"/>
              <a:gd name="connsiteY80" fmla="*/ 2727913 h 8346397"/>
              <a:gd name="connsiteX81" fmla="*/ 2091777 w 4196446"/>
              <a:gd name="connsiteY81" fmla="*/ 2670763 h 8346397"/>
              <a:gd name="connsiteX82" fmla="*/ 2006845 w 4196446"/>
              <a:gd name="connsiteY82" fmla="*/ 2527095 h 8346397"/>
              <a:gd name="connsiteX83" fmla="*/ 1953665 w 4196446"/>
              <a:gd name="connsiteY83" fmla="*/ 2451688 h 8346397"/>
              <a:gd name="connsiteX84" fmla="*/ 2006052 w 4196446"/>
              <a:gd name="connsiteY84" fmla="*/ 2337388 h 8346397"/>
              <a:gd name="connsiteX85" fmla="*/ 2072727 w 4196446"/>
              <a:gd name="connsiteY85" fmla="*/ 2256426 h 8346397"/>
              <a:gd name="connsiteX86" fmla="*/ 2056058 w 4196446"/>
              <a:gd name="connsiteY86" fmla="*/ 2223088 h 8346397"/>
              <a:gd name="connsiteX87" fmla="*/ 2067965 w 4196446"/>
              <a:gd name="connsiteY87" fmla="*/ 2130220 h 8346397"/>
              <a:gd name="connsiteX88" fmla="*/ 2137021 w 4196446"/>
              <a:gd name="connsiteY88" fmla="*/ 1992107 h 8346397"/>
              <a:gd name="connsiteX89" fmla="*/ 2165596 w 4196446"/>
              <a:gd name="connsiteY89" fmla="*/ 1944482 h 8346397"/>
              <a:gd name="connsiteX90" fmla="*/ 2203696 w 4196446"/>
              <a:gd name="connsiteY90" fmla="*/ 1937338 h 8346397"/>
              <a:gd name="connsiteX91" fmla="*/ 2198933 w 4196446"/>
              <a:gd name="connsiteY91" fmla="*/ 1906382 h 8346397"/>
              <a:gd name="connsiteX92" fmla="*/ 2406102 w 4196446"/>
              <a:gd name="connsiteY92" fmla="*/ 1782557 h 8346397"/>
              <a:gd name="connsiteX93" fmla="*/ 2494208 w 4196446"/>
              <a:gd name="connsiteY93" fmla="*/ 1715882 h 8346397"/>
              <a:gd name="connsiteX94" fmla="*/ 2513258 w 4196446"/>
              <a:gd name="connsiteY94" fmla="*/ 1630157 h 8346397"/>
              <a:gd name="connsiteX95" fmla="*/ 2522784 w 4196446"/>
              <a:gd name="connsiteY95" fmla="*/ 1584913 h 8346397"/>
              <a:gd name="connsiteX96" fmla="*/ 2577552 w 4196446"/>
              <a:gd name="connsiteY96" fmla="*/ 1527763 h 8346397"/>
              <a:gd name="connsiteX97" fmla="*/ 2606127 w 4196446"/>
              <a:gd name="connsiteY97" fmla="*/ 1499188 h 8346397"/>
              <a:gd name="connsiteX98" fmla="*/ 2634702 w 4196446"/>
              <a:gd name="connsiteY98" fmla="*/ 1492045 h 8346397"/>
              <a:gd name="connsiteX99" fmla="*/ 2672802 w 4196446"/>
              <a:gd name="connsiteY99" fmla="*/ 1368220 h 8346397"/>
              <a:gd name="connsiteX100" fmla="*/ 2806153 w 4196446"/>
              <a:gd name="connsiteY100" fmla="*/ 1334883 h 8346397"/>
              <a:gd name="connsiteX101" fmla="*/ 2944265 w 4196446"/>
              <a:gd name="connsiteY101" fmla="*/ 1325357 h 8346397"/>
              <a:gd name="connsiteX102" fmla="*/ 2968077 w 4196446"/>
              <a:gd name="connsiteY102" fmla="*/ 1206295 h 8346397"/>
              <a:gd name="connsiteX103" fmla="*/ 3049040 w 4196446"/>
              <a:gd name="connsiteY103" fmla="*/ 1169783 h 8346397"/>
              <a:gd name="connsiteX104" fmla="*/ 3153814 w 4196446"/>
              <a:gd name="connsiteY104" fmla="*/ 1125332 h 8346397"/>
              <a:gd name="connsiteX105" fmla="*/ 3225252 w 4196446"/>
              <a:gd name="connsiteY105" fmla="*/ 1049132 h 8346397"/>
              <a:gd name="connsiteX106" fmla="*/ 3310977 w 4196446"/>
              <a:gd name="connsiteY106" fmla="*/ 996745 h 8346397"/>
              <a:gd name="connsiteX107" fmla="*/ 3056977 w 4196446"/>
              <a:gd name="connsiteY107" fmla="*/ 982457 h 8346397"/>
              <a:gd name="connsiteX108" fmla="*/ 2958552 w 4196446"/>
              <a:gd name="connsiteY108" fmla="*/ 976107 h 8346397"/>
              <a:gd name="connsiteX109" fmla="*/ 2926802 w 4196446"/>
              <a:gd name="connsiteY109" fmla="*/ 906257 h 8346397"/>
              <a:gd name="connsiteX110" fmla="*/ 2866477 w 4196446"/>
              <a:gd name="connsiteY110" fmla="*/ 893559 h 8346397"/>
              <a:gd name="connsiteX111" fmla="*/ 2799802 w 4196446"/>
              <a:gd name="connsiteY111" fmla="*/ 874507 h 8346397"/>
              <a:gd name="connsiteX112" fmla="*/ 2761702 w 4196446"/>
              <a:gd name="connsiteY112" fmla="*/ 807832 h 8346397"/>
              <a:gd name="connsiteX113" fmla="*/ 2609302 w 4196446"/>
              <a:gd name="connsiteY113" fmla="*/ 760207 h 8346397"/>
              <a:gd name="connsiteX114" fmla="*/ 2580727 w 4196446"/>
              <a:gd name="connsiteY114" fmla="*/ 604632 h 8346397"/>
              <a:gd name="connsiteX115" fmla="*/ 2526752 w 4196446"/>
              <a:gd name="connsiteY115" fmla="*/ 531609 h 8346397"/>
              <a:gd name="connsiteX116" fmla="*/ 2596602 w 4196446"/>
              <a:gd name="connsiteY116" fmla="*/ 407782 h 8346397"/>
              <a:gd name="connsiteX117" fmla="*/ 2629939 w 4196446"/>
              <a:gd name="connsiteY117" fmla="*/ 310947 h 8346397"/>
              <a:gd name="connsiteX118" fmla="*/ 2517227 w 4196446"/>
              <a:gd name="connsiteY118" fmla="*/ 239507 h 8346397"/>
              <a:gd name="connsiteX119" fmla="*/ 2402927 w 4196446"/>
              <a:gd name="connsiteY119" fmla="*/ 271257 h 8346397"/>
              <a:gd name="connsiteX120" fmla="*/ 2275927 w 4196446"/>
              <a:gd name="connsiteY120" fmla="*/ 198232 h 8346397"/>
              <a:gd name="connsiteX121" fmla="*/ 2133052 w 4196446"/>
              <a:gd name="connsiteY121" fmla="*/ 233157 h 8346397"/>
              <a:gd name="connsiteX122" fmla="*/ 1913977 w 4196446"/>
              <a:gd name="connsiteY122" fmla="*/ 36309 h 8346397"/>
              <a:gd name="connsiteX123" fmla="*/ 1777452 w 4196446"/>
              <a:gd name="connsiteY123" fmla="*/ 13289 h 8346397"/>
              <a:gd name="connsiteX124" fmla="*/ 1703633 w 4196446"/>
              <a:gd name="connsiteY124" fmla="*/ 41864 h 8346397"/>
              <a:gd name="connsiteX125" fmla="*/ 1615527 w 4196446"/>
              <a:gd name="connsiteY125" fmla="*/ 75203 h 8346397"/>
              <a:gd name="connsiteX126" fmla="*/ 1515515 w 4196446"/>
              <a:gd name="connsiteY126" fmla="*/ 129971 h 8346397"/>
              <a:gd name="connsiteX127" fmla="*/ 1525040 w 4196446"/>
              <a:gd name="connsiteY127" fmla="*/ 194264 h 8346397"/>
              <a:gd name="connsiteX128" fmla="*/ 1505990 w 4196446"/>
              <a:gd name="connsiteY128" fmla="*/ 251415 h 8346397"/>
              <a:gd name="connsiteX129" fmla="*/ 1413121 w 4196446"/>
              <a:gd name="connsiteY129" fmla="*/ 270464 h 8346397"/>
              <a:gd name="connsiteX130" fmla="*/ 1339302 w 4196446"/>
              <a:gd name="connsiteY130" fmla="*/ 306184 h 8346397"/>
              <a:gd name="connsiteX131" fmla="*/ 1260721 w 4196446"/>
              <a:gd name="connsiteY131" fmla="*/ 346665 h 8346397"/>
              <a:gd name="connsiteX132" fmla="*/ 1191665 w 4196446"/>
              <a:gd name="connsiteY132" fmla="*/ 272847 h 8346397"/>
              <a:gd name="connsiteX133" fmla="*/ 1082127 w 4196446"/>
              <a:gd name="connsiteY133" fmla="*/ 353809 h 8346397"/>
              <a:gd name="connsiteX134" fmla="*/ 1020215 w 4196446"/>
              <a:gd name="connsiteY134" fmla="*/ 420484 h 8346397"/>
              <a:gd name="connsiteX135" fmla="*/ 858290 w 4196446"/>
              <a:gd name="connsiteY135" fmla="*/ 301422 h 8346397"/>
              <a:gd name="connsiteX136" fmla="*/ 796377 w 4196446"/>
              <a:gd name="connsiteY136" fmla="*/ 406196 h 8346397"/>
              <a:gd name="connsiteX137" fmla="*/ 755896 w 4196446"/>
              <a:gd name="connsiteY137" fmla="*/ 341903 h 8346397"/>
              <a:gd name="connsiteX138" fmla="*/ 689221 w 4196446"/>
              <a:gd name="connsiteY138" fmla="*/ 270465 h 8346397"/>
              <a:gd name="connsiteX139" fmla="*/ 667790 w 4196446"/>
              <a:gd name="connsiteY139" fmla="*/ 313328 h 8346397"/>
              <a:gd name="connsiteX140" fmla="*/ 620165 w 4196446"/>
              <a:gd name="connsiteY140" fmla="*/ 382384 h 8346397"/>
              <a:gd name="connsiteX141" fmla="*/ 589208 w 4196446"/>
              <a:gd name="connsiteY141" fmla="*/ 396672 h 8346397"/>
              <a:gd name="connsiteX142" fmla="*/ 498721 w 4196446"/>
              <a:gd name="connsiteY142" fmla="*/ 482397 h 8346397"/>
              <a:gd name="connsiteX143" fmla="*/ 396327 w 4196446"/>
              <a:gd name="connsiteY143" fmla="*/ 380003 h 8346397"/>
              <a:gd name="connsiteX144" fmla="*/ 243927 w 4196446"/>
              <a:gd name="connsiteY144" fmla="*/ 294278 h 8346397"/>
              <a:gd name="connsiteX145" fmla="*/ 174871 w 4196446"/>
              <a:gd name="connsiteY145" fmla="*/ 327615 h 8346397"/>
              <a:gd name="connsiteX146" fmla="*/ 127246 w 4196446"/>
              <a:gd name="connsiteY146" fmla="*/ 410959 h 8346397"/>
              <a:gd name="connsiteX147" fmla="*/ 43902 w 4196446"/>
              <a:gd name="connsiteY147" fmla="*/ 472872 h 8346397"/>
              <a:gd name="connsiteX148" fmla="*/ 8183 w 4196446"/>
              <a:gd name="connsiteY148" fmla="*/ 484778 h 8346397"/>
              <a:gd name="connsiteX149" fmla="*/ 198683 w 4196446"/>
              <a:gd name="connsiteY149" fmla="*/ 689565 h 8346397"/>
              <a:gd name="connsiteX150" fmla="*/ 265359 w 4196446"/>
              <a:gd name="connsiteY150" fmla="*/ 706234 h 8346397"/>
              <a:gd name="connsiteX151" fmla="*/ 298697 w 4196446"/>
              <a:gd name="connsiteY151" fmla="*/ 730047 h 8346397"/>
              <a:gd name="connsiteX152" fmla="*/ 296315 w 4196446"/>
              <a:gd name="connsiteY152" fmla="*/ 901496 h 8346397"/>
              <a:gd name="connsiteX153" fmla="*/ 362990 w 4196446"/>
              <a:gd name="connsiteY153" fmla="*/ 906259 h 8346397"/>
              <a:gd name="connsiteX154" fmla="*/ 401090 w 4196446"/>
              <a:gd name="connsiteY154" fmla="*/ 856253 h 8346397"/>
              <a:gd name="connsiteX155" fmla="*/ 482052 w 4196446"/>
              <a:gd name="connsiteY155" fmla="*/ 894353 h 8346397"/>
              <a:gd name="connsiteX156" fmla="*/ 420140 w 4196446"/>
              <a:gd name="connsiteY156" fmla="*/ 1039609 h 8346397"/>
              <a:gd name="connsiteX157" fmla="*/ 434427 w 4196446"/>
              <a:gd name="connsiteY157" fmla="*/ 1087234 h 8346397"/>
              <a:gd name="connsiteX158" fmla="*/ 379658 w 4196446"/>
              <a:gd name="connsiteY158" fmla="*/ 1139622 h 8346397"/>
              <a:gd name="connsiteX159" fmla="*/ 415377 w 4196446"/>
              <a:gd name="connsiteY159" fmla="*/ 1168196 h 8346397"/>
              <a:gd name="connsiteX160" fmla="*/ 486815 w 4196446"/>
              <a:gd name="connsiteY160" fmla="*/ 1256303 h 8346397"/>
              <a:gd name="connsiteX161" fmla="*/ 527296 w 4196446"/>
              <a:gd name="connsiteY161" fmla="*/ 1344409 h 8346397"/>
              <a:gd name="connsiteX162" fmla="*/ 636833 w 4196446"/>
              <a:gd name="connsiteY162" fmla="*/ 1396797 h 8346397"/>
              <a:gd name="connsiteX163" fmla="*/ 746371 w 4196446"/>
              <a:gd name="connsiteY163" fmla="*/ 1420609 h 8346397"/>
              <a:gd name="connsiteX164" fmla="*/ 829715 w 4196446"/>
              <a:gd name="connsiteY164" fmla="*/ 1468234 h 8346397"/>
              <a:gd name="connsiteX165" fmla="*/ 913058 w 4196446"/>
              <a:gd name="connsiteY165" fmla="*/ 1442040 h 8346397"/>
              <a:gd name="connsiteX166" fmla="*/ 994021 w 4196446"/>
              <a:gd name="connsiteY166" fmla="*/ 1368222 h 8346397"/>
              <a:gd name="connsiteX167" fmla="*/ 1103558 w 4196446"/>
              <a:gd name="connsiteY167" fmla="*/ 1351553 h 8346397"/>
              <a:gd name="connsiteX168" fmla="*/ 1170233 w 4196446"/>
              <a:gd name="connsiteY168" fmla="*/ 1356315 h 8346397"/>
              <a:gd name="connsiteX169" fmla="*/ 1329777 w 4196446"/>
              <a:gd name="connsiteY169" fmla="*/ 1465853 h 8346397"/>
              <a:gd name="connsiteX170" fmla="*/ 1389308 w 4196446"/>
              <a:gd name="connsiteY170" fmla="*/ 1494428 h 8346397"/>
              <a:gd name="connsiteX171" fmla="*/ 1260721 w 4196446"/>
              <a:gd name="connsiteY171" fmla="*/ 1596822 h 8346397"/>
              <a:gd name="connsiteX172" fmla="*/ 1263102 w 4196446"/>
              <a:gd name="connsiteY172" fmla="*/ 1661115 h 8346397"/>
              <a:gd name="connsiteX173" fmla="*/ 1425027 w 4196446"/>
              <a:gd name="connsiteY173" fmla="*/ 1613490 h 8346397"/>
              <a:gd name="connsiteX174" fmla="*/ 1386927 w 4196446"/>
              <a:gd name="connsiteY174" fmla="*/ 1677784 h 8346397"/>
              <a:gd name="connsiteX175" fmla="*/ 1405977 w 4196446"/>
              <a:gd name="connsiteY175" fmla="*/ 1751603 h 8346397"/>
              <a:gd name="connsiteX176" fmla="*/ 1517896 w 4196446"/>
              <a:gd name="connsiteY176" fmla="*/ 1787322 h 8346397"/>
              <a:gd name="connsiteX177" fmla="*/ 1591715 w 4196446"/>
              <a:gd name="connsiteY177" fmla="*/ 1803990 h 8346397"/>
              <a:gd name="connsiteX178" fmla="*/ 1501227 w 4196446"/>
              <a:gd name="connsiteY178" fmla="*/ 1934959 h 8346397"/>
              <a:gd name="connsiteX179" fmla="*/ 1494083 w 4196446"/>
              <a:gd name="connsiteY179" fmla="*/ 1984965 h 8346397"/>
              <a:gd name="connsiteX180" fmla="*/ 1422646 w 4196446"/>
              <a:gd name="connsiteY180" fmla="*/ 2020684 h 8346397"/>
              <a:gd name="connsiteX181" fmla="*/ 1391690 w 4196446"/>
              <a:gd name="connsiteY181" fmla="*/ 2082597 h 8346397"/>
              <a:gd name="connsiteX182" fmla="*/ 1260721 w 4196446"/>
              <a:gd name="connsiteY182" fmla="*/ 2056403 h 8346397"/>
              <a:gd name="connsiteX183" fmla="*/ 1139277 w 4196446"/>
              <a:gd name="connsiteY183" fmla="*/ 2056402 h 8346397"/>
              <a:gd name="connsiteX184" fmla="*/ 1072602 w 4196446"/>
              <a:gd name="connsiteY184" fmla="*/ 2084978 h 8346397"/>
              <a:gd name="connsiteX185" fmla="*/ 1065458 w 4196446"/>
              <a:gd name="connsiteY185" fmla="*/ 2184990 h 8346397"/>
              <a:gd name="connsiteX186" fmla="*/ 977352 w 4196446"/>
              <a:gd name="connsiteY186" fmla="*/ 2273097 h 8346397"/>
              <a:gd name="connsiteX187" fmla="*/ 1120227 w 4196446"/>
              <a:gd name="connsiteY187" fmla="*/ 2335009 h 8346397"/>
              <a:gd name="connsiteX188" fmla="*/ 1170234 w 4196446"/>
              <a:gd name="connsiteY188" fmla="*/ 2370727 h 8346397"/>
              <a:gd name="connsiteX189" fmla="*/ 1222621 w 4196446"/>
              <a:gd name="connsiteY189" fmla="*/ 2387397 h 8346397"/>
              <a:gd name="connsiteX190" fmla="*/ 1272627 w 4196446"/>
              <a:gd name="connsiteY190" fmla="*/ 2437403 h 8346397"/>
              <a:gd name="connsiteX191" fmla="*/ 1329777 w 4196446"/>
              <a:gd name="connsiteY191" fmla="*/ 2458834 h 8346397"/>
              <a:gd name="connsiteX192" fmla="*/ 1422646 w 4196446"/>
              <a:gd name="connsiteY192" fmla="*/ 2535034 h 8346397"/>
              <a:gd name="connsiteX193" fmla="*/ 1508371 w 4196446"/>
              <a:gd name="connsiteY193" fmla="*/ 2568373 h 8346397"/>
              <a:gd name="connsiteX194" fmla="*/ 1641721 w 4196446"/>
              <a:gd name="connsiteY194" fmla="*/ 2716009 h 8346397"/>
              <a:gd name="connsiteX195" fmla="*/ 1725065 w 4196446"/>
              <a:gd name="connsiteY195" fmla="*/ 2870790 h 8346397"/>
              <a:gd name="connsiteX196" fmla="*/ 1850477 w 4196446"/>
              <a:gd name="connsiteY196" fmla="*/ 2931907 h 8346397"/>
              <a:gd name="connsiteX197" fmla="*/ 1896514 w 4196446"/>
              <a:gd name="connsiteY197" fmla="*/ 2977947 h 8346397"/>
              <a:gd name="connsiteX198" fmla="*/ 1927471 w 4196446"/>
              <a:gd name="connsiteY198" fmla="*/ 3082722 h 8346397"/>
              <a:gd name="connsiteX199" fmla="*/ 1989383 w 4196446"/>
              <a:gd name="connsiteY199" fmla="*/ 3185115 h 8346397"/>
              <a:gd name="connsiteX200" fmla="*/ 2051296 w 4196446"/>
              <a:gd name="connsiteY200" fmla="*/ 3223215 h 8346397"/>
              <a:gd name="connsiteX201" fmla="*/ 2182265 w 4196446"/>
              <a:gd name="connsiteY201" fmla="*/ 3370853 h 8346397"/>
              <a:gd name="connsiteX202" fmla="*/ 2325139 w 4196446"/>
              <a:gd name="connsiteY202" fmla="*/ 3447053 h 8346397"/>
              <a:gd name="connsiteX203" fmla="*/ 2384671 w 4196446"/>
              <a:gd name="connsiteY203" fmla="*/ 3532778 h 8346397"/>
              <a:gd name="connsiteX204" fmla="*/ 2432296 w 4196446"/>
              <a:gd name="connsiteY204" fmla="*/ 3599453 h 8346397"/>
              <a:gd name="connsiteX205" fmla="*/ 2479921 w 4196446"/>
              <a:gd name="connsiteY205" fmla="*/ 3589929 h 8346397"/>
              <a:gd name="connsiteX206" fmla="*/ 2484683 w 4196446"/>
              <a:gd name="connsiteY206" fmla="*/ 3742328 h 8346397"/>
              <a:gd name="connsiteX207" fmla="*/ 2537071 w 4196446"/>
              <a:gd name="connsiteY207" fmla="*/ 3835197 h 8346397"/>
              <a:gd name="connsiteX208" fmla="*/ 2529927 w 4196446"/>
              <a:gd name="connsiteY208" fmla="*/ 3873297 h 8346397"/>
              <a:gd name="connsiteX209" fmla="*/ 2598983 w 4196446"/>
              <a:gd name="connsiteY209" fmla="*/ 3909015 h 8346397"/>
              <a:gd name="connsiteX210" fmla="*/ 2656133 w 4196446"/>
              <a:gd name="connsiteY210" fmla="*/ 3854247 h 8346397"/>
              <a:gd name="connsiteX211" fmla="*/ 2689471 w 4196446"/>
              <a:gd name="connsiteY211" fmla="*/ 3937590 h 8346397"/>
              <a:gd name="connsiteX212" fmla="*/ 2734715 w 4196446"/>
              <a:gd name="connsiteY212" fmla="*/ 3982834 h 8346397"/>
              <a:gd name="connsiteX213" fmla="*/ 2808533 w 4196446"/>
              <a:gd name="connsiteY213" fmla="*/ 4006647 h 8346397"/>
              <a:gd name="connsiteX214" fmla="*/ 2860921 w 4196446"/>
              <a:gd name="connsiteY214" fmla="*/ 4075703 h 8346397"/>
              <a:gd name="connsiteX215" fmla="*/ 2946646 w 4196446"/>
              <a:gd name="connsiteY215" fmla="*/ 4130472 h 8346397"/>
              <a:gd name="connsiteX216" fmla="*/ 2999033 w 4196446"/>
              <a:gd name="connsiteY216" fmla="*/ 4163809 h 8346397"/>
              <a:gd name="connsiteX217" fmla="*/ 2870446 w 4196446"/>
              <a:gd name="connsiteY217" fmla="*/ 4256678 h 8346397"/>
              <a:gd name="connsiteX218" fmla="*/ 2868064 w 4196446"/>
              <a:gd name="connsiteY218" fmla="*/ 4311446 h 8346397"/>
              <a:gd name="connsiteX219" fmla="*/ 2970458 w 4196446"/>
              <a:gd name="connsiteY219" fmla="*/ 4428128 h 8346397"/>
              <a:gd name="connsiteX220" fmla="*/ 3065708 w 4196446"/>
              <a:gd name="connsiteY220" fmla="*/ 4490040 h 8346397"/>
              <a:gd name="connsiteX221" fmla="*/ 3096665 w 4196446"/>
              <a:gd name="connsiteY221" fmla="*/ 4528140 h 8346397"/>
              <a:gd name="connsiteX222" fmla="*/ 3082377 w 4196446"/>
              <a:gd name="connsiteY222" fmla="*/ 4609103 h 8346397"/>
              <a:gd name="connsiteX223" fmla="*/ 3077615 w 4196446"/>
              <a:gd name="connsiteY223" fmla="*/ 4692447 h 8346397"/>
              <a:gd name="connsiteX224" fmla="*/ 3034752 w 4196446"/>
              <a:gd name="connsiteY224" fmla="*/ 4701972 h 8346397"/>
              <a:gd name="connsiteX225" fmla="*/ 3008558 w 4196446"/>
              <a:gd name="connsiteY225" fmla="*/ 4718640 h 8346397"/>
              <a:gd name="connsiteX226" fmla="*/ 3053802 w 4196446"/>
              <a:gd name="connsiteY226" fmla="*/ 4795632 h 8346397"/>
              <a:gd name="connsiteX227" fmla="*/ 3037133 w 4196446"/>
              <a:gd name="connsiteY227" fmla="*/ 4868659 h 8346397"/>
              <a:gd name="connsiteX228" fmla="*/ 3020465 w 4196446"/>
              <a:gd name="connsiteY228" fmla="*/ 5004390 h 8346397"/>
              <a:gd name="connsiteX229" fmla="*/ 2982365 w 4196446"/>
              <a:gd name="connsiteY229" fmla="*/ 5044872 h 8346397"/>
              <a:gd name="connsiteX230" fmla="*/ 2965696 w 4196446"/>
              <a:gd name="connsiteY230" fmla="*/ 5166315 h 8346397"/>
              <a:gd name="connsiteX231" fmla="*/ 2937121 w 4196446"/>
              <a:gd name="connsiteY231" fmla="*/ 5285378 h 8346397"/>
              <a:gd name="connsiteX232" fmla="*/ 2989508 w 4196446"/>
              <a:gd name="connsiteY232" fmla="*/ 5302047 h 8346397"/>
              <a:gd name="connsiteX233" fmla="*/ 2987127 w 4196446"/>
              <a:gd name="connsiteY233" fmla="*/ 5347290 h 8346397"/>
              <a:gd name="connsiteX234" fmla="*/ 2984746 w 4196446"/>
              <a:gd name="connsiteY234" fmla="*/ 5402059 h 8346397"/>
              <a:gd name="connsiteX235" fmla="*/ 3041896 w 4196446"/>
              <a:gd name="connsiteY235" fmla="*/ 5471115 h 8346397"/>
              <a:gd name="connsiteX236" fmla="*/ 3089521 w 4196446"/>
              <a:gd name="connsiteY236" fmla="*/ 5597322 h 8346397"/>
              <a:gd name="connsiteX237" fmla="*/ 2996652 w 4196446"/>
              <a:gd name="connsiteY237" fmla="*/ 5887834 h 8346397"/>
              <a:gd name="connsiteX238" fmla="*/ 3018083 w 4196446"/>
              <a:gd name="connsiteY238" fmla="*/ 5942603 h 8346397"/>
              <a:gd name="connsiteX239" fmla="*/ 3044277 w 4196446"/>
              <a:gd name="connsiteY239" fmla="*/ 5994990 h 8346397"/>
              <a:gd name="connsiteX240" fmla="*/ 3049040 w 4196446"/>
              <a:gd name="connsiteY240" fmla="*/ 6099765 h 8346397"/>
              <a:gd name="connsiteX241" fmla="*/ 3028402 w 4196446"/>
              <a:gd name="connsiteY241" fmla="*/ 6195807 h 8346397"/>
              <a:gd name="connsiteX242" fmla="*/ 2956170 w 4196446"/>
              <a:gd name="connsiteY242" fmla="*/ 6259310 h 8346397"/>
              <a:gd name="connsiteX243" fmla="*/ 2920452 w 4196446"/>
              <a:gd name="connsiteY243" fmla="*/ 6240259 h 8346397"/>
              <a:gd name="connsiteX244" fmla="*/ 2849015 w 4196446"/>
              <a:gd name="connsiteY244" fmla="*/ 6252165 h 8346397"/>
              <a:gd name="connsiteX245" fmla="*/ 2713283 w 4196446"/>
              <a:gd name="connsiteY245" fmla="*/ 6364084 h 8346397"/>
              <a:gd name="connsiteX246" fmla="*/ 2606127 w 4196446"/>
              <a:gd name="connsiteY246" fmla="*/ 6349797 h 8346397"/>
              <a:gd name="connsiteX247" fmla="*/ 2575171 w 4196446"/>
              <a:gd name="connsiteY247" fmla="*/ 6378372 h 8346397"/>
              <a:gd name="connsiteX248" fmla="*/ 2508495 w 4196446"/>
              <a:gd name="connsiteY248" fmla="*/ 6423614 h 8346397"/>
              <a:gd name="connsiteX249" fmla="*/ 2391815 w 4196446"/>
              <a:gd name="connsiteY249" fmla="*/ 6411709 h 8346397"/>
              <a:gd name="connsiteX250" fmla="*/ 2368002 w 4196446"/>
              <a:gd name="connsiteY250" fmla="*/ 6528390 h 8346397"/>
              <a:gd name="connsiteX251" fmla="*/ 2363240 w 4196446"/>
              <a:gd name="connsiteY251" fmla="*/ 6564109 h 8346397"/>
              <a:gd name="connsiteX252" fmla="*/ 2339428 w 4196446"/>
              <a:gd name="connsiteY252" fmla="*/ 6583159 h 8346397"/>
              <a:gd name="connsiteX253" fmla="*/ 2141783 w 4196446"/>
              <a:gd name="connsiteY253" fmla="*/ 6535534 h 8346397"/>
              <a:gd name="connsiteX254" fmla="*/ 2103683 w 4196446"/>
              <a:gd name="connsiteY254" fmla="*/ 6587922 h 8346397"/>
              <a:gd name="connsiteX255" fmla="*/ 2072727 w 4196446"/>
              <a:gd name="connsiteY255" fmla="*/ 6683172 h 8346397"/>
              <a:gd name="connsiteX256" fmla="*/ 2039389 w 4196446"/>
              <a:gd name="connsiteY256" fmla="*/ 6747465 h 8346397"/>
              <a:gd name="connsiteX257" fmla="*/ 2051296 w 4196446"/>
              <a:gd name="connsiteY257" fmla="*/ 6809378 h 8346397"/>
              <a:gd name="connsiteX258" fmla="*/ 2184646 w 4196446"/>
              <a:gd name="connsiteY258" fmla="*/ 6921297 h 8346397"/>
              <a:gd name="connsiteX259" fmla="*/ 2253702 w 4196446"/>
              <a:gd name="connsiteY259" fmla="*/ 6954634 h 8346397"/>
              <a:gd name="connsiteX260" fmla="*/ 2237033 w 4196446"/>
              <a:gd name="connsiteY260" fmla="*/ 6978447 h 8346397"/>
              <a:gd name="connsiteX261" fmla="*/ 2201315 w 4196446"/>
              <a:gd name="connsiteY261" fmla="*/ 6997497 h 8346397"/>
              <a:gd name="connsiteX262" fmla="*/ 2234652 w 4196446"/>
              <a:gd name="connsiteY262" fmla="*/ 7073697 h 8346397"/>
              <a:gd name="connsiteX263" fmla="*/ 2203696 w 4196446"/>
              <a:gd name="connsiteY263" fmla="*/ 7095128 h 8346397"/>
              <a:gd name="connsiteX264" fmla="*/ 2098921 w 4196446"/>
              <a:gd name="connsiteY264" fmla="*/ 7033215 h 8346397"/>
              <a:gd name="connsiteX265" fmla="*/ 2056058 w 4196446"/>
              <a:gd name="connsiteY265" fmla="*/ 7059409 h 8346397"/>
              <a:gd name="connsiteX266" fmla="*/ 1996527 w 4196446"/>
              <a:gd name="connsiteY266" fmla="*/ 6957015 h 8346397"/>
              <a:gd name="connsiteX267" fmla="*/ 1879846 w 4196446"/>
              <a:gd name="connsiteY267" fmla="*/ 6983209 h 8346397"/>
              <a:gd name="connsiteX268" fmla="*/ 1815552 w 4196446"/>
              <a:gd name="connsiteY268" fmla="*/ 6987972 h 8346397"/>
              <a:gd name="connsiteX269" fmla="*/ 1765546 w 4196446"/>
              <a:gd name="connsiteY269" fmla="*/ 6983210 h 8346397"/>
              <a:gd name="connsiteX270" fmla="*/ 1708396 w 4196446"/>
              <a:gd name="connsiteY270" fmla="*/ 7028453 h 8346397"/>
              <a:gd name="connsiteX271" fmla="*/ 1529802 w 4196446"/>
              <a:gd name="connsiteY271" fmla="*/ 6987972 h 8346397"/>
              <a:gd name="connsiteX272" fmla="*/ 1553614 w 4196446"/>
              <a:gd name="connsiteY272" fmla="*/ 7114178 h 8346397"/>
              <a:gd name="connsiteX273" fmla="*/ 1477415 w 4196446"/>
              <a:gd name="connsiteY273" fmla="*/ 7159422 h 8346397"/>
              <a:gd name="connsiteX274" fmla="*/ 1415502 w 4196446"/>
              <a:gd name="connsiteY274" fmla="*/ 7226096 h 8346397"/>
              <a:gd name="connsiteX275" fmla="*/ 1265483 w 4196446"/>
              <a:gd name="connsiteY275" fmla="*/ 7218953 h 8346397"/>
              <a:gd name="connsiteX276" fmla="*/ 1213096 w 4196446"/>
              <a:gd name="connsiteY27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368128 w 4196446"/>
              <a:gd name="connsiteY3" fmla="*/ 7042738 h 8346397"/>
              <a:gd name="connsiteX4" fmla="*/ 3530053 w 4196446"/>
              <a:gd name="connsiteY4" fmla="*/ 6978445 h 8346397"/>
              <a:gd name="connsiteX5" fmla="*/ 3642765 w 4196446"/>
              <a:gd name="connsiteY5" fmla="*/ 6905419 h 8346397"/>
              <a:gd name="connsiteX6" fmla="*/ 3741984 w 4196446"/>
              <a:gd name="connsiteY6" fmla="*/ 6883195 h 8346397"/>
              <a:gd name="connsiteX7" fmla="*/ 3784847 w 4196446"/>
              <a:gd name="connsiteY7" fmla="*/ 6811757 h 8346397"/>
              <a:gd name="connsiteX8" fmla="*/ 3951534 w 4196446"/>
              <a:gd name="connsiteY8" fmla="*/ 6737938 h 8346397"/>
              <a:gd name="connsiteX9" fmla="*/ 3932484 w 4196446"/>
              <a:gd name="connsiteY9" fmla="*/ 6616495 h 8346397"/>
              <a:gd name="connsiteX10" fmla="*/ 3975347 w 4196446"/>
              <a:gd name="connsiteY10" fmla="*/ 6642688 h 8346397"/>
              <a:gd name="connsiteX11" fmla="*/ 4027735 w 4196446"/>
              <a:gd name="connsiteY11" fmla="*/ 6654595 h 8346397"/>
              <a:gd name="connsiteX12" fmla="*/ 4056309 w 4196446"/>
              <a:gd name="connsiteY12" fmla="*/ 6516482 h 8346397"/>
              <a:gd name="connsiteX13" fmla="*/ 3996778 w 4196446"/>
              <a:gd name="connsiteY13" fmla="*/ 6478382 h 8346397"/>
              <a:gd name="connsiteX14" fmla="*/ 4034878 w 4196446"/>
              <a:gd name="connsiteY14" fmla="*/ 6437901 h 8346397"/>
              <a:gd name="connsiteX15" fmla="*/ 4061072 w 4196446"/>
              <a:gd name="connsiteY15" fmla="*/ 6473620 h 8346397"/>
              <a:gd name="connsiteX16" fmla="*/ 4082503 w 4196446"/>
              <a:gd name="connsiteY16" fmla="*/ 6478382 h 8346397"/>
              <a:gd name="connsiteX17" fmla="*/ 4089647 w 4196446"/>
              <a:gd name="connsiteY17" fmla="*/ 6421232 h 8346397"/>
              <a:gd name="connsiteX18" fmla="*/ 4046784 w 4196446"/>
              <a:gd name="connsiteY18" fmla="*/ 6318838 h 8346397"/>
              <a:gd name="connsiteX19" fmla="*/ 4130128 w 4196446"/>
              <a:gd name="connsiteY19" fmla="*/ 6299788 h 8346397"/>
              <a:gd name="connsiteX20" fmla="*/ 4046784 w 4196446"/>
              <a:gd name="connsiteY20" fmla="*/ 6275976 h 8346397"/>
              <a:gd name="connsiteX21" fmla="*/ 4053928 w 4196446"/>
              <a:gd name="connsiteY21" fmla="*/ 6211682 h 8346397"/>
              <a:gd name="connsiteX22" fmla="*/ 4039640 w 4196446"/>
              <a:gd name="connsiteY22" fmla="*/ 6149770 h 8346397"/>
              <a:gd name="connsiteX23" fmla="*/ 4106315 w 4196446"/>
              <a:gd name="connsiteY23" fmla="*/ 6211682 h 8346397"/>
              <a:gd name="connsiteX24" fmla="*/ 4063453 w 4196446"/>
              <a:gd name="connsiteY24" fmla="*/ 6090238 h 8346397"/>
              <a:gd name="connsiteX25" fmla="*/ 4070597 w 4196446"/>
              <a:gd name="connsiteY25" fmla="*/ 6018801 h 8346397"/>
              <a:gd name="connsiteX26" fmla="*/ 4132509 w 4196446"/>
              <a:gd name="connsiteY26" fmla="*/ 5975938 h 8346397"/>
              <a:gd name="connsiteX27" fmla="*/ 4094409 w 4196446"/>
              <a:gd name="connsiteY27" fmla="*/ 6075951 h 8346397"/>
              <a:gd name="connsiteX28" fmla="*/ 4139653 w 4196446"/>
              <a:gd name="connsiteY28" fmla="*/ 6102145 h 8346397"/>
              <a:gd name="connsiteX29" fmla="*/ 4192041 w 4196446"/>
              <a:gd name="connsiteY29" fmla="*/ 6080713 h 8346397"/>
              <a:gd name="connsiteX30" fmla="*/ 4149178 w 4196446"/>
              <a:gd name="connsiteY30" fmla="*/ 5947363 h 8346397"/>
              <a:gd name="connsiteX31" fmla="*/ 4194421 w 4196446"/>
              <a:gd name="connsiteY31" fmla="*/ 5909263 h 8346397"/>
              <a:gd name="connsiteX32" fmla="*/ 4113459 w 4196446"/>
              <a:gd name="connsiteY32" fmla="*/ 5783057 h 8346397"/>
              <a:gd name="connsiteX33" fmla="*/ 4108696 w 4196446"/>
              <a:gd name="connsiteY33" fmla="*/ 5678282 h 8346397"/>
              <a:gd name="connsiteX34" fmla="*/ 4070597 w 4196446"/>
              <a:gd name="connsiteY34" fmla="*/ 5587795 h 8346397"/>
              <a:gd name="connsiteX35" fmla="*/ 4111077 w 4196446"/>
              <a:gd name="connsiteY35" fmla="*/ 5583032 h 8346397"/>
              <a:gd name="connsiteX36" fmla="*/ 4061071 w 4196446"/>
              <a:gd name="connsiteY36" fmla="*/ 5478257 h 8346397"/>
              <a:gd name="connsiteX37" fmla="*/ 4061071 w 4196446"/>
              <a:gd name="connsiteY37" fmla="*/ 5383007 h 8346397"/>
              <a:gd name="connsiteX38" fmla="*/ 4103934 w 4196446"/>
              <a:gd name="connsiteY38" fmla="*/ 5387770 h 8346397"/>
              <a:gd name="connsiteX39" fmla="*/ 4106315 w 4196446"/>
              <a:gd name="connsiteY39" fmla="*/ 5347288 h 8346397"/>
              <a:gd name="connsiteX40" fmla="*/ 4065833 w 4196446"/>
              <a:gd name="connsiteY40" fmla="*/ 5292520 h 8346397"/>
              <a:gd name="connsiteX41" fmla="*/ 4058690 w 4196446"/>
              <a:gd name="connsiteY41" fmla="*/ 5173457 h 8346397"/>
              <a:gd name="connsiteX42" fmla="*/ 3990428 w 4196446"/>
              <a:gd name="connsiteY42" fmla="*/ 5034550 h 8346397"/>
              <a:gd name="connsiteX43" fmla="*/ 3922959 w 4196446"/>
              <a:gd name="connsiteY43" fmla="*/ 4816270 h 8346397"/>
              <a:gd name="connsiteX44" fmla="*/ 3887241 w 4196446"/>
              <a:gd name="connsiteY44" fmla="*/ 4682920 h 8346397"/>
              <a:gd name="connsiteX45" fmla="*/ 3851522 w 4196446"/>
              <a:gd name="connsiteY45" fmla="*/ 4642438 h 8346397"/>
              <a:gd name="connsiteX46" fmla="*/ 3887241 w 4196446"/>
              <a:gd name="connsiteY46" fmla="*/ 4578145 h 8346397"/>
              <a:gd name="connsiteX47" fmla="*/ 3839615 w 4196446"/>
              <a:gd name="connsiteY47" fmla="*/ 4499563 h 8346397"/>
              <a:gd name="connsiteX48" fmla="*/ 3780084 w 4196446"/>
              <a:gd name="connsiteY48" fmla="*/ 4492420 h 8346397"/>
              <a:gd name="connsiteX49" fmla="*/ 3732459 w 4196446"/>
              <a:gd name="connsiteY49" fmla="*/ 4449557 h 8346397"/>
              <a:gd name="connsiteX50" fmla="*/ 3687216 w 4196446"/>
              <a:gd name="connsiteY50" fmla="*/ 4466226 h 8346397"/>
              <a:gd name="connsiteX51" fmla="*/ 3668166 w 4196446"/>
              <a:gd name="connsiteY51" fmla="*/ 4368595 h 8346397"/>
              <a:gd name="connsiteX52" fmla="*/ 3501478 w 4196446"/>
              <a:gd name="connsiteY52" fmla="*/ 4166188 h 8346397"/>
              <a:gd name="connsiteX53" fmla="*/ 3496716 w 4196446"/>
              <a:gd name="connsiteY53" fmla="*/ 4139995 h 8346397"/>
              <a:gd name="connsiteX54" fmla="*/ 3494334 w 4196446"/>
              <a:gd name="connsiteY54" fmla="*/ 4113801 h 8346397"/>
              <a:gd name="connsiteX55" fmla="*/ 3544341 w 4196446"/>
              <a:gd name="connsiteY55" fmla="*/ 4101895 h 8346397"/>
              <a:gd name="connsiteX56" fmla="*/ 3553866 w 4196446"/>
              <a:gd name="connsiteY56" fmla="*/ 4075701 h 8346397"/>
              <a:gd name="connsiteX57" fmla="*/ 3515766 w 4196446"/>
              <a:gd name="connsiteY57" fmla="*/ 4056651 h 8346397"/>
              <a:gd name="connsiteX58" fmla="*/ 3465759 w 4196446"/>
              <a:gd name="connsiteY58" fmla="*/ 4049507 h 8346397"/>
              <a:gd name="connsiteX59" fmla="*/ 3432422 w 4196446"/>
              <a:gd name="connsiteY59" fmla="*/ 4109038 h 8346397"/>
              <a:gd name="connsiteX60" fmla="*/ 3413372 w 4196446"/>
              <a:gd name="connsiteY60" fmla="*/ 4082845 h 8346397"/>
              <a:gd name="connsiteX61" fmla="*/ 3415752 w 4196446"/>
              <a:gd name="connsiteY61" fmla="*/ 4042363 h 8346397"/>
              <a:gd name="connsiteX62" fmla="*/ 3349078 w 4196446"/>
              <a:gd name="connsiteY62" fmla="*/ 4018551 h 8346397"/>
              <a:gd name="connsiteX63" fmla="*/ 3382416 w 4196446"/>
              <a:gd name="connsiteY63" fmla="*/ 3985213 h 8346397"/>
              <a:gd name="connsiteX64" fmla="*/ 3346697 w 4196446"/>
              <a:gd name="connsiteY64" fmla="*/ 3961401 h 8346397"/>
              <a:gd name="connsiteX65" fmla="*/ 3291928 w 4196446"/>
              <a:gd name="connsiteY65" fmla="*/ 3959020 h 8346397"/>
              <a:gd name="connsiteX66" fmla="*/ 3263352 w 4196446"/>
              <a:gd name="connsiteY66" fmla="*/ 3978070 h 8346397"/>
              <a:gd name="connsiteX67" fmla="*/ 3215727 w 4196446"/>
              <a:gd name="connsiteY67" fmla="*/ 3963782 h 8346397"/>
              <a:gd name="connsiteX68" fmla="*/ 3227633 w 4196446"/>
              <a:gd name="connsiteY68" fmla="*/ 3937588 h 8346397"/>
              <a:gd name="connsiteX69" fmla="*/ 3275259 w 4196446"/>
              <a:gd name="connsiteY69" fmla="*/ 3913776 h 8346397"/>
              <a:gd name="connsiteX70" fmla="*/ 3127621 w 4196446"/>
              <a:gd name="connsiteY70" fmla="*/ 3851863 h 8346397"/>
              <a:gd name="connsiteX71" fmla="*/ 2996652 w 4196446"/>
              <a:gd name="connsiteY71" fmla="*/ 3739945 h 8346397"/>
              <a:gd name="connsiteX72" fmla="*/ 2591839 w 4196446"/>
              <a:gd name="connsiteY72" fmla="*/ 3354183 h 8346397"/>
              <a:gd name="connsiteX73" fmla="*/ 2468015 w 4196446"/>
              <a:gd name="connsiteY73" fmla="*/ 3049382 h 8346397"/>
              <a:gd name="connsiteX74" fmla="*/ 2432296 w 4196446"/>
              <a:gd name="connsiteY74" fmla="*/ 2961276 h 8346397"/>
              <a:gd name="connsiteX75" fmla="*/ 2387052 w 4196446"/>
              <a:gd name="connsiteY75" fmla="*/ 2954132 h 8346397"/>
              <a:gd name="connsiteX76" fmla="*/ 2365621 w 4196446"/>
              <a:gd name="connsiteY76" fmla="*/ 2958895 h 8346397"/>
              <a:gd name="connsiteX77" fmla="*/ 2315615 w 4196446"/>
              <a:gd name="connsiteY77" fmla="*/ 2896982 h 8346397"/>
              <a:gd name="connsiteX78" fmla="*/ 2234652 w 4196446"/>
              <a:gd name="connsiteY78" fmla="*/ 2880313 h 8346397"/>
              <a:gd name="connsiteX79" fmla="*/ 2182265 w 4196446"/>
              <a:gd name="connsiteY79" fmla="*/ 2811257 h 8346397"/>
              <a:gd name="connsiteX80" fmla="*/ 2115590 w 4196446"/>
              <a:gd name="connsiteY80" fmla="*/ 2727913 h 8346397"/>
              <a:gd name="connsiteX81" fmla="*/ 2091777 w 4196446"/>
              <a:gd name="connsiteY81" fmla="*/ 2670763 h 8346397"/>
              <a:gd name="connsiteX82" fmla="*/ 2006845 w 4196446"/>
              <a:gd name="connsiteY82" fmla="*/ 2527095 h 8346397"/>
              <a:gd name="connsiteX83" fmla="*/ 1953665 w 4196446"/>
              <a:gd name="connsiteY83" fmla="*/ 2451688 h 8346397"/>
              <a:gd name="connsiteX84" fmla="*/ 2006052 w 4196446"/>
              <a:gd name="connsiteY84" fmla="*/ 2337388 h 8346397"/>
              <a:gd name="connsiteX85" fmla="*/ 2072727 w 4196446"/>
              <a:gd name="connsiteY85" fmla="*/ 2256426 h 8346397"/>
              <a:gd name="connsiteX86" fmla="*/ 2056058 w 4196446"/>
              <a:gd name="connsiteY86" fmla="*/ 2223088 h 8346397"/>
              <a:gd name="connsiteX87" fmla="*/ 2067965 w 4196446"/>
              <a:gd name="connsiteY87" fmla="*/ 2130220 h 8346397"/>
              <a:gd name="connsiteX88" fmla="*/ 2137021 w 4196446"/>
              <a:gd name="connsiteY88" fmla="*/ 1992107 h 8346397"/>
              <a:gd name="connsiteX89" fmla="*/ 2165596 w 4196446"/>
              <a:gd name="connsiteY89" fmla="*/ 1944482 h 8346397"/>
              <a:gd name="connsiteX90" fmla="*/ 2203696 w 4196446"/>
              <a:gd name="connsiteY90" fmla="*/ 1937338 h 8346397"/>
              <a:gd name="connsiteX91" fmla="*/ 2198933 w 4196446"/>
              <a:gd name="connsiteY91" fmla="*/ 1906382 h 8346397"/>
              <a:gd name="connsiteX92" fmla="*/ 2406102 w 4196446"/>
              <a:gd name="connsiteY92" fmla="*/ 1782557 h 8346397"/>
              <a:gd name="connsiteX93" fmla="*/ 2494208 w 4196446"/>
              <a:gd name="connsiteY93" fmla="*/ 1715882 h 8346397"/>
              <a:gd name="connsiteX94" fmla="*/ 2513258 w 4196446"/>
              <a:gd name="connsiteY94" fmla="*/ 1630157 h 8346397"/>
              <a:gd name="connsiteX95" fmla="*/ 2522784 w 4196446"/>
              <a:gd name="connsiteY95" fmla="*/ 1584913 h 8346397"/>
              <a:gd name="connsiteX96" fmla="*/ 2577552 w 4196446"/>
              <a:gd name="connsiteY96" fmla="*/ 1527763 h 8346397"/>
              <a:gd name="connsiteX97" fmla="*/ 2606127 w 4196446"/>
              <a:gd name="connsiteY97" fmla="*/ 1499188 h 8346397"/>
              <a:gd name="connsiteX98" fmla="*/ 2634702 w 4196446"/>
              <a:gd name="connsiteY98" fmla="*/ 1492045 h 8346397"/>
              <a:gd name="connsiteX99" fmla="*/ 2672802 w 4196446"/>
              <a:gd name="connsiteY99" fmla="*/ 1368220 h 8346397"/>
              <a:gd name="connsiteX100" fmla="*/ 2806153 w 4196446"/>
              <a:gd name="connsiteY100" fmla="*/ 1334883 h 8346397"/>
              <a:gd name="connsiteX101" fmla="*/ 2944265 w 4196446"/>
              <a:gd name="connsiteY101" fmla="*/ 1325357 h 8346397"/>
              <a:gd name="connsiteX102" fmla="*/ 2968077 w 4196446"/>
              <a:gd name="connsiteY102" fmla="*/ 1206295 h 8346397"/>
              <a:gd name="connsiteX103" fmla="*/ 3049040 w 4196446"/>
              <a:gd name="connsiteY103" fmla="*/ 1169783 h 8346397"/>
              <a:gd name="connsiteX104" fmla="*/ 3153814 w 4196446"/>
              <a:gd name="connsiteY104" fmla="*/ 1125332 h 8346397"/>
              <a:gd name="connsiteX105" fmla="*/ 3225252 w 4196446"/>
              <a:gd name="connsiteY105" fmla="*/ 1049132 h 8346397"/>
              <a:gd name="connsiteX106" fmla="*/ 3310977 w 4196446"/>
              <a:gd name="connsiteY106" fmla="*/ 996745 h 8346397"/>
              <a:gd name="connsiteX107" fmla="*/ 3056977 w 4196446"/>
              <a:gd name="connsiteY107" fmla="*/ 982457 h 8346397"/>
              <a:gd name="connsiteX108" fmla="*/ 2958552 w 4196446"/>
              <a:gd name="connsiteY108" fmla="*/ 976107 h 8346397"/>
              <a:gd name="connsiteX109" fmla="*/ 2926802 w 4196446"/>
              <a:gd name="connsiteY109" fmla="*/ 906257 h 8346397"/>
              <a:gd name="connsiteX110" fmla="*/ 2866477 w 4196446"/>
              <a:gd name="connsiteY110" fmla="*/ 893559 h 8346397"/>
              <a:gd name="connsiteX111" fmla="*/ 2799802 w 4196446"/>
              <a:gd name="connsiteY111" fmla="*/ 874507 h 8346397"/>
              <a:gd name="connsiteX112" fmla="*/ 2761702 w 4196446"/>
              <a:gd name="connsiteY112" fmla="*/ 807832 h 8346397"/>
              <a:gd name="connsiteX113" fmla="*/ 2609302 w 4196446"/>
              <a:gd name="connsiteY113" fmla="*/ 760207 h 8346397"/>
              <a:gd name="connsiteX114" fmla="*/ 2580727 w 4196446"/>
              <a:gd name="connsiteY114" fmla="*/ 604632 h 8346397"/>
              <a:gd name="connsiteX115" fmla="*/ 2526752 w 4196446"/>
              <a:gd name="connsiteY115" fmla="*/ 531609 h 8346397"/>
              <a:gd name="connsiteX116" fmla="*/ 2596602 w 4196446"/>
              <a:gd name="connsiteY116" fmla="*/ 407782 h 8346397"/>
              <a:gd name="connsiteX117" fmla="*/ 2629939 w 4196446"/>
              <a:gd name="connsiteY117" fmla="*/ 310947 h 8346397"/>
              <a:gd name="connsiteX118" fmla="*/ 2517227 w 4196446"/>
              <a:gd name="connsiteY118" fmla="*/ 239507 h 8346397"/>
              <a:gd name="connsiteX119" fmla="*/ 2402927 w 4196446"/>
              <a:gd name="connsiteY119" fmla="*/ 271257 h 8346397"/>
              <a:gd name="connsiteX120" fmla="*/ 2275927 w 4196446"/>
              <a:gd name="connsiteY120" fmla="*/ 198232 h 8346397"/>
              <a:gd name="connsiteX121" fmla="*/ 2133052 w 4196446"/>
              <a:gd name="connsiteY121" fmla="*/ 233157 h 8346397"/>
              <a:gd name="connsiteX122" fmla="*/ 1913977 w 4196446"/>
              <a:gd name="connsiteY122" fmla="*/ 36309 h 8346397"/>
              <a:gd name="connsiteX123" fmla="*/ 1777452 w 4196446"/>
              <a:gd name="connsiteY123" fmla="*/ 13289 h 8346397"/>
              <a:gd name="connsiteX124" fmla="*/ 1703633 w 4196446"/>
              <a:gd name="connsiteY124" fmla="*/ 41864 h 8346397"/>
              <a:gd name="connsiteX125" fmla="*/ 1615527 w 4196446"/>
              <a:gd name="connsiteY125" fmla="*/ 75203 h 8346397"/>
              <a:gd name="connsiteX126" fmla="*/ 1515515 w 4196446"/>
              <a:gd name="connsiteY126" fmla="*/ 129971 h 8346397"/>
              <a:gd name="connsiteX127" fmla="*/ 1525040 w 4196446"/>
              <a:gd name="connsiteY127" fmla="*/ 194264 h 8346397"/>
              <a:gd name="connsiteX128" fmla="*/ 1505990 w 4196446"/>
              <a:gd name="connsiteY128" fmla="*/ 251415 h 8346397"/>
              <a:gd name="connsiteX129" fmla="*/ 1413121 w 4196446"/>
              <a:gd name="connsiteY129" fmla="*/ 270464 h 8346397"/>
              <a:gd name="connsiteX130" fmla="*/ 1339302 w 4196446"/>
              <a:gd name="connsiteY130" fmla="*/ 306184 h 8346397"/>
              <a:gd name="connsiteX131" fmla="*/ 1260721 w 4196446"/>
              <a:gd name="connsiteY131" fmla="*/ 346665 h 8346397"/>
              <a:gd name="connsiteX132" fmla="*/ 1191665 w 4196446"/>
              <a:gd name="connsiteY132" fmla="*/ 272847 h 8346397"/>
              <a:gd name="connsiteX133" fmla="*/ 1082127 w 4196446"/>
              <a:gd name="connsiteY133" fmla="*/ 353809 h 8346397"/>
              <a:gd name="connsiteX134" fmla="*/ 1020215 w 4196446"/>
              <a:gd name="connsiteY134" fmla="*/ 420484 h 8346397"/>
              <a:gd name="connsiteX135" fmla="*/ 858290 w 4196446"/>
              <a:gd name="connsiteY135" fmla="*/ 301422 h 8346397"/>
              <a:gd name="connsiteX136" fmla="*/ 796377 w 4196446"/>
              <a:gd name="connsiteY136" fmla="*/ 406196 h 8346397"/>
              <a:gd name="connsiteX137" fmla="*/ 755896 w 4196446"/>
              <a:gd name="connsiteY137" fmla="*/ 341903 h 8346397"/>
              <a:gd name="connsiteX138" fmla="*/ 689221 w 4196446"/>
              <a:gd name="connsiteY138" fmla="*/ 270465 h 8346397"/>
              <a:gd name="connsiteX139" fmla="*/ 667790 w 4196446"/>
              <a:gd name="connsiteY139" fmla="*/ 313328 h 8346397"/>
              <a:gd name="connsiteX140" fmla="*/ 620165 w 4196446"/>
              <a:gd name="connsiteY140" fmla="*/ 382384 h 8346397"/>
              <a:gd name="connsiteX141" fmla="*/ 589208 w 4196446"/>
              <a:gd name="connsiteY141" fmla="*/ 396672 h 8346397"/>
              <a:gd name="connsiteX142" fmla="*/ 498721 w 4196446"/>
              <a:gd name="connsiteY142" fmla="*/ 482397 h 8346397"/>
              <a:gd name="connsiteX143" fmla="*/ 396327 w 4196446"/>
              <a:gd name="connsiteY143" fmla="*/ 380003 h 8346397"/>
              <a:gd name="connsiteX144" fmla="*/ 243927 w 4196446"/>
              <a:gd name="connsiteY144" fmla="*/ 294278 h 8346397"/>
              <a:gd name="connsiteX145" fmla="*/ 174871 w 4196446"/>
              <a:gd name="connsiteY145" fmla="*/ 327615 h 8346397"/>
              <a:gd name="connsiteX146" fmla="*/ 127246 w 4196446"/>
              <a:gd name="connsiteY146" fmla="*/ 410959 h 8346397"/>
              <a:gd name="connsiteX147" fmla="*/ 43902 w 4196446"/>
              <a:gd name="connsiteY147" fmla="*/ 472872 h 8346397"/>
              <a:gd name="connsiteX148" fmla="*/ 8183 w 4196446"/>
              <a:gd name="connsiteY148" fmla="*/ 484778 h 8346397"/>
              <a:gd name="connsiteX149" fmla="*/ 198683 w 4196446"/>
              <a:gd name="connsiteY149" fmla="*/ 689565 h 8346397"/>
              <a:gd name="connsiteX150" fmla="*/ 265359 w 4196446"/>
              <a:gd name="connsiteY150" fmla="*/ 706234 h 8346397"/>
              <a:gd name="connsiteX151" fmla="*/ 298697 w 4196446"/>
              <a:gd name="connsiteY151" fmla="*/ 730047 h 8346397"/>
              <a:gd name="connsiteX152" fmla="*/ 296315 w 4196446"/>
              <a:gd name="connsiteY152" fmla="*/ 901496 h 8346397"/>
              <a:gd name="connsiteX153" fmla="*/ 362990 w 4196446"/>
              <a:gd name="connsiteY153" fmla="*/ 906259 h 8346397"/>
              <a:gd name="connsiteX154" fmla="*/ 401090 w 4196446"/>
              <a:gd name="connsiteY154" fmla="*/ 856253 h 8346397"/>
              <a:gd name="connsiteX155" fmla="*/ 482052 w 4196446"/>
              <a:gd name="connsiteY155" fmla="*/ 894353 h 8346397"/>
              <a:gd name="connsiteX156" fmla="*/ 420140 w 4196446"/>
              <a:gd name="connsiteY156" fmla="*/ 1039609 h 8346397"/>
              <a:gd name="connsiteX157" fmla="*/ 434427 w 4196446"/>
              <a:gd name="connsiteY157" fmla="*/ 1087234 h 8346397"/>
              <a:gd name="connsiteX158" fmla="*/ 379658 w 4196446"/>
              <a:gd name="connsiteY158" fmla="*/ 1139622 h 8346397"/>
              <a:gd name="connsiteX159" fmla="*/ 415377 w 4196446"/>
              <a:gd name="connsiteY159" fmla="*/ 1168196 h 8346397"/>
              <a:gd name="connsiteX160" fmla="*/ 486815 w 4196446"/>
              <a:gd name="connsiteY160" fmla="*/ 1256303 h 8346397"/>
              <a:gd name="connsiteX161" fmla="*/ 527296 w 4196446"/>
              <a:gd name="connsiteY161" fmla="*/ 1344409 h 8346397"/>
              <a:gd name="connsiteX162" fmla="*/ 636833 w 4196446"/>
              <a:gd name="connsiteY162" fmla="*/ 1396797 h 8346397"/>
              <a:gd name="connsiteX163" fmla="*/ 746371 w 4196446"/>
              <a:gd name="connsiteY163" fmla="*/ 1420609 h 8346397"/>
              <a:gd name="connsiteX164" fmla="*/ 829715 w 4196446"/>
              <a:gd name="connsiteY164" fmla="*/ 1468234 h 8346397"/>
              <a:gd name="connsiteX165" fmla="*/ 913058 w 4196446"/>
              <a:gd name="connsiteY165" fmla="*/ 1442040 h 8346397"/>
              <a:gd name="connsiteX166" fmla="*/ 994021 w 4196446"/>
              <a:gd name="connsiteY166" fmla="*/ 1368222 h 8346397"/>
              <a:gd name="connsiteX167" fmla="*/ 1103558 w 4196446"/>
              <a:gd name="connsiteY167" fmla="*/ 1351553 h 8346397"/>
              <a:gd name="connsiteX168" fmla="*/ 1170233 w 4196446"/>
              <a:gd name="connsiteY168" fmla="*/ 1356315 h 8346397"/>
              <a:gd name="connsiteX169" fmla="*/ 1329777 w 4196446"/>
              <a:gd name="connsiteY169" fmla="*/ 1465853 h 8346397"/>
              <a:gd name="connsiteX170" fmla="*/ 1389308 w 4196446"/>
              <a:gd name="connsiteY170" fmla="*/ 1494428 h 8346397"/>
              <a:gd name="connsiteX171" fmla="*/ 1260721 w 4196446"/>
              <a:gd name="connsiteY171" fmla="*/ 1596822 h 8346397"/>
              <a:gd name="connsiteX172" fmla="*/ 1263102 w 4196446"/>
              <a:gd name="connsiteY172" fmla="*/ 1661115 h 8346397"/>
              <a:gd name="connsiteX173" fmla="*/ 1425027 w 4196446"/>
              <a:gd name="connsiteY173" fmla="*/ 1613490 h 8346397"/>
              <a:gd name="connsiteX174" fmla="*/ 1386927 w 4196446"/>
              <a:gd name="connsiteY174" fmla="*/ 1677784 h 8346397"/>
              <a:gd name="connsiteX175" fmla="*/ 1405977 w 4196446"/>
              <a:gd name="connsiteY175" fmla="*/ 1751603 h 8346397"/>
              <a:gd name="connsiteX176" fmla="*/ 1517896 w 4196446"/>
              <a:gd name="connsiteY176" fmla="*/ 1787322 h 8346397"/>
              <a:gd name="connsiteX177" fmla="*/ 1591715 w 4196446"/>
              <a:gd name="connsiteY177" fmla="*/ 1803990 h 8346397"/>
              <a:gd name="connsiteX178" fmla="*/ 1501227 w 4196446"/>
              <a:gd name="connsiteY178" fmla="*/ 1934959 h 8346397"/>
              <a:gd name="connsiteX179" fmla="*/ 1494083 w 4196446"/>
              <a:gd name="connsiteY179" fmla="*/ 1984965 h 8346397"/>
              <a:gd name="connsiteX180" fmla="*/ 1422646 w 4196446"/>
              <a:gd name="connsiteY180" fmla="*/ 2020684 h 8346397"/>
              <a:gd name="connsiteX181" fmla="*/ 1391690 w 4196446"/>
              <a:gd name="connsiteY181" fmla="*/ 2082597 h 8346397"/>
              <a:gd name="connsiteX182" fmla="*/ 1260721 w 4196446"/>
              <a:gd name="connsiteY182" fmla="*/ 2056403 h 8346397"/>
              <a:gd name="connsiteX183" fmla="*/ 1139277 w 4196446"/>
              <a:gd name="connsiteY183" fmla="*/ 2056402 h 8346397"/>
              <a:gd name="connsiteX184" fmla="*/ 1072602 w 4196446"/>
              <a:gd name="connsiteY184" fmla="*/ 2084978 h 8346397"/>
              <a:gd name="connsiteX185" fmla="*/ 1065458 w 4196446"/>
              <a:gd name="connsiteY185" fmla="*/ 2184990 h 8346397"/>
              <a:gd name="connsiteX186" fmla="*/ 977352 w 4196446"/>
              <a:gd name="connsiteY186" fmla="*/ 2273097 h 8346397"/>
              <a:gd name="connsiteX187" fmla="*/ 1120227 w 4196446"/>
              <a:gd name="connsiteY187" fmla="*/ 2335009 h 8346397"/>
              <a:gd name="connsiteX188" fmla="*/ 1170234 w 4196446"/>
              <a:gd name="connsiteY188" fmla="*/ 2370727 h 8346397"/>
              <a:gd name="connsiteX189" fmla="*/ 1222621 w 4196446"/>
              <a:gd name="connsiteY189" fmla="*/ 2387397 h 8346397"/>
              <a:gd name="connsiteX190" fmla="*/ 1272627 w 4196446"/>
              <a:gd name="connsiteY190" fmla="*/ 2437403 h 8346397"/>
              <a:gd name="connsiteX191" fmla="*/ 1329777 w 4196446"/>
              <a:gd name="connsiteY191" fmla="*/ 2458834 h 8346397"/>
              <a:gd name="connsiteX192" fmla="*/ 1422646 w 4196446"/>
              <a:gd name="connsiteY192" fmla="*/ 2535034 h 8346397"/>
              <a:gd name="connsiteX193" fmla="*/ 1508371 w 4196446"/>
              <a:gd name="connsiteY193" fmla="*/ 2568373 h 8346397"/>
              <a:gd name="connsiteX194" fmla="*/ 1641721 w 4196446"/>
              <a:gd name="connsiteY194" fmla="*/ 2716009 h 8346397"/>
              <a:gd name="connsiteX195" fmla="*/ 1725065 w 4196446"/>
              <a:gd name="connsiteY195" fmla="*/ 2870790 h 8346397"/>
              <a:gd name="connsiteX196" fmla="*/ 1850477 w 4196446"/>
              <a:gd name="connsiteY196" fmla="*/ 2931907 h 8346397"/>
              <a:gd name="connsiteX197" fmla="*/ 1896514 w 4196446"/>
              <a:gd name="connsiteY197" fmla="*/ 2977947 h 8346397"/>
              <a:gd name="connsiteX198" fmla="*/ 1927471 w 4196446"/>
              <a:gd name="connsiteY198" fmla="*/ 3082722 h 8346397"/>
              <a:gd name="connsiteX199" fmla="*/ 1989383 w 4196446"/>
              <a:gd name="connsiteY199" fmla="*/ 3185115 h 8346397"/>
              <a:gd name="connsiteX200" fmla="*/ 2051296 w 4196446"/>
              <a:gd name="connsiteY200" fmla="*/ 3223215 h 8346397"/>
              <a:gd name="connsiteX201" fmla="*/ 2182265 w 4196446"/>
              <a:gd name="connsiteY201" fmla="*/ 3370853 h 8346397"/>
              <a:gd name="connsiteX202" fmla="*/ 2325139 w 4196446"/>
              <a:gd name="connsiteY202" fmla="*/ 3447053 h 8346397"/>
              <a:gd name="connsiteX203" fmla="*/ 2384671 w 4196446"/>
              <a:gd name="connsiteY203" fmla="*/ 3532778 h 8346397"/>
              <a:gd name="connsiteX204" fmla="*/ 2432296 w 4196446"/>
              <a:gd name="connsiteY204" fmla="*/ 3599453 h 8346397"/>
              <a:gd name="connsiteX205" fmla="*/ 2479921 w 4196446"/>
              <a:gd name="connsiteY205" fmla="*/ 3589929 h 8346397"/>
              <a:gd name="connsiteX206" fmla="*/ 2484683 w 4196446"/>
              <a:gd name="connsiteY206" fmla="*/ 3742328 h 8346397"/>
              <a:gd name="connsiteX207" fmla="*/ 2537071 w 4196446"/>
              <a:gd name="connsiteY207" fmla="*/ 3835197 h 8346397"/>
              <a:gd name="connsiteX208" fmla="*/ 2529927 w 4196446"/>
              <a:gd name="connsiteY208" fmla="*/ 3873297 h 8346397"/>
              <a:gd name="connsiteX209" fmla="*/ 2598983 w 4196446"/>
              <a:gd name="connsiteY209" fmla="*/ 3909015 h 8346397"/>
              <a:gd name="connsiteX210" fmla="*/ 2656133 w 4196446"/>
              <a:gd name="connsiteY210" fmla="*/ 3854247 h 8346397"/>
              <a:gd name="connsiteX211" fmla="*/ 2689471 w 4196446"/>
              <a:gd name="connsiteY211" fmla="*/ 3937590 h 8346397"/>
              <a:gd name="connsiteX212" fmla="*/ 2734715 w 4196446"/>
              <a:gd name="connsiteY212" fmla="*/ 3982834 h 8346397"/>
              <a:gd name="connsiteX213" fmla="*/ 2808533 w 4196446"/>
              <a:gd name="connsiteY213" fmla="*/ 4006647 h 8346397"/>
              <a:gd name="connsiteX214" fmla="*/ 2860921 w 4196446"/>
              <a:gd name="connsiteY214" fmla="*/ 4075703 h 8346397"/>
              <a:gd name="connsiteX215" fmla="*/ 2946646 w 4196446"/>
              <a:gd name="connsiteY215" fmla="*/ 4130472 h 8346397"/>
              <a:gd name="connsiteX216" fmla="*/ 2999033 w 4196446"/>
              <a:gd name="connsiteY216" fmla="*/ 4163809 h 8346397"/>
              <a:gd name="connsiteX217" fmla="*/ 2870446 w 4196446"/>
              <a:gd name="connsiteY217" fmla="*/ 4256678 h 8346397"/>
              <a:gd name="connsiteX218" fmla="*/ 2868064 w 4196446"/>
              <a:gd name="connsiteY218" fmla="*/ 4311446 h 8346397"/>
              <a:gd name="connsiteX219" fmla="*/ 2970458 w 4196446"/>
              <a:gd name="connsiteY219" fmla="*/ 4428128 h 8346397"/>
              <a:gd name="connsiteX220" fmla="*/ 3065708 w 4196446"/>
              <a:gd name="connsiteY220" fmla="*/ 4490040 h 8346397"/>
              <a:gd name="connsiteX221" fmla="*/ 3096665 w 4196446"/>
              <a:gd name="connsiteY221" fmla="*/ 4528140 h 8346397"/>
              <a:gd name="connsiteX222" fmla="*/ 3082377 w 4196446"/>
              <a:gd name="connsiteY222" fmla="*/ 4609103 h 8346397"/>
              <a:gd name="connsiteX223" fmla="*/ 3077615 w 4196446"/>
              <a:gd name="connsiteY223" fmla="*/ 4692447 h 8346397"/>
              <a:gd name="connsiteX224" fmla="*/ 3034752 w 4196446"/>
              <a:gd name="connsiteY224" fmla="*/ 4701972 h 8346397"/>
              <a:gd name="connsiteX225" fmla="*/ 3008558 w 4196446"/>
              <a:gd name="connsiteY225" fmla="*/ 4718640 h 8346397"/>
              <a:gd name="connsiteX226" fmla="*/ 3053802 w 4196446"/>
              <a:gd name="connsiteY226" fmla="*/ 4795632 h 8346397"/>
              <a:gd name="connsiteX227" fmla="*/ 3037133 w 4196446"/>
              <a:gd name="connsiteY227" fmla="*/ 4868659 h 8346397"/>
              <a:gd name="connsiteX228" fmla="*/ 3020465 w 4196446"/>
              <a:gd name="connsiteY228" fmla="*/ 5004390 h 8346397"/>
              <a:gd name="connsiteX229" fmla="*/ 2982365 w 4196446"/>
              <a:gd name="connsiteY229" fmla="*/ 5044872 h 8346397"/>
              <a:gd name="connsiteX230" fmla="*/ 2965696 w 4196446"/>
              <a:gd name="connsiteY230" fmla="*/ 5166315 h 8346397"/>
              <a:gd name="connsiteX231" fmla="*/ 2937121 w 4196446"/>
              <a:gd name="connsiteY231" fmla="*/ 5285378 h 8346397"/>
              <a:gd name="connsiteX232" fmla="*/ 2989508 w 4196446"/>
              <a:gd name="connsiteY232" fmla="*/ 5302047 h 8346397"/>
              <a:gd name="connsiteX233" fmla="*/ 2987127 w 4196446"/>
              <a:gd name="connsiteY233" fmla="*/ 5347290 h 8346397"/>
              <a:gd name="connsiteX234" fmla="*/ 2984746 w 4196446"/>
              <a:gd name="connsiteY234" fmla="*/ 5402059 h 8346397"/>
              <a:gd name="connsiteX235" fmla="*/ 3041896 w 4196446"/>
              <a:gd name="connsiteY235" fmla="*/ 5471115 h 8346397"/>
              <a:gd name="connsiteX236" fmla="*/ 3089521 w 4196446"/>
              <a:gd name="connsiteY236" fmla="*/ 5597322 h 8346397"/>
              <a:gd name="connsiteX237" fmla="*/ 2996652 w 4196446"/>
              <a:gd name="connsiteY237" fmla="*/ 5887834 h 8346397"/>
              <a:gd name="connsiteX238" fmla="*/ 3018083 w 4196446"/>
              <a:gd name="connsiteY238" fmla="*/ 5942603 h 8346397"/>
              <a:gd name="connsiteX239" fmla="*/ 3044277 w 4196446"/>
              <a:gd name="connsiteY239" fmla="*/ 5994990 h 8346397"/>
              <a:gd name="connsiteX240" fmla="*/ 3049040 w 4196446"/>
              <a:gd name="connsiteY240" fmla="*/ 6099765 h 8346397"/>
              <a:gd name="connsiteX241" fmla="*/ 3028402 w 4196446"/>
              <a:gd name="connsiteY241" fmla="*/ 6195807 h 8346397"/>
              <a:gd name="connsiteX242" fmla="*/ 2956170 w 4196446"/>
              <a:gd name="connsiteY242" fmla="*/ 6259310 h 8346397"/>
              <a:gd name="connsiteX243" fmla="*/ 2920452 w 4196446"/>
              <a:gd name="connsiteY243" fmla="*/ 6240259 h 8346397"/>
              <a:gd name="connsiteX244" fmla="*/ 2849015 w 4196446"/>
              <a:gd name="connsiteY244" fmla="*/ 6252165 h 8346397"/>
              <a:gd name="connsiteX245" fmla="*/ 2713283 w 4196446"/>
              <a:gd name="connsiteY245" fmla="*/ 6364084 h 8346397"/>
              <a:gd name="connsiteX246" fmla="*/ 2606127 w 4196446"/>
              <a:gd name="connsiteY246" fmla="*/ 6349797 h 8346397"/>
              <a:gd name="connsiteX247" fmla="*/ 2575171 w 4196446"/>
              <a:gd name="connsiteY247" fmla="*/ 6378372 h 8346397"/>
              <a:gd name="connsiteX248" fmla="*/ 2508495 w 4196446"/>
              <a:gd name="connsiteY248" fmla="*/ 6423614 h 8346397"/>
              <a:gd name="connsiteX249" fmla="*/ 2391815 w 4196446"/>
              <a:gd name="connsiteY249" fmla="*/ 6411709 h 8346397"/>
              <a:gd name="connsiteX250" fmla="*/ 2368002 w 4196446"/>
              <a:gd name="connsiteY250" fmla="*/ 6528390 h 8346397"/>
              <a:gd name="connsiteX251" fmla="*/ 2363240 w 4196446"/>
              <a:gd name="connsiteY251" fmla="*/ 6564109 h 8346397"/>
              <a:gd name="connsiteX252" fmla="*/ 2339428 w 4196446"/>
              <a:gd name="connsiteY252" fmla="*/ 6583159 h 8346397"/>
              <a:gd name="connsiteX253" fmla="*/ 2141783 w 4196446"/>
              <a:gd name="connsiteY253" fmla="*/ 6535534 h 8346397"/>
              <a:gd name="connsiteX254" fmla="*/ 2103683 w 4196446"/>
              <a:gd name="connsiteY254" fmla="*/ 6587922 h 8346397"/>
              <a:gd name="connsiteX255" fmla="*/ 2072727 w 4196446"/>
              <a:gd name="connsiteY255" fmla="*/ 6683172 h 8346397"/>
              <a:gd name="connsiteX256" fmla="*/ 2039389 w 4196446"/>
              <a:gd name="connsiteY256" fmla="*/ 6747465 h 8346397"/>
              <a:gd name="connsiteX257" fmla="*/ 2051296 w 4196446"/>
              <a:gd name="connsiteY257" fmla="*/ 6809378 h 8346397"/>
              <a:gd name="connsiteX258" fmla="*/ 2184646 w 4196446"/>
              <a:gd name="connsiteY258" fmla="*/ 6921297 h 8346397"/>
              <a:gd name="connsiteX259" fmla="*/ 2253702 w 4196446"/>
              <a:gd name="connsiteY259" fmla="*/ 6954634 h 8346397"/>
              <a:gd name="connsiteX260" fmla="*/ 2237033 w 4196446"/>
              <a:gd name="connsiteY260" fmla="*/ 6978447 h 8346397"/>
              <a:gd name="connsiteX261" fmla="*/ 2201315 w 4196446"/>
              <a:gd name="connsiteY261" fmla="*/ 6997497 h 8346397"/>
              <a:gd name="connsiteX262" fmla="*/ 2234652 w 4196446"/>
              <a:gd name="connsiteY262" fmla="*/ 7073697 h 8346397"/>
              <a:gd name="connsiteX263" fmla="*/ 2203696 w 4196446"/>
              <a:gd name="connsiteY263" fmla="*/ 7095128 h 8346397"/>
              <a:gd name="connsiteX264" fmla="*/ 2098921 w 4196446"/>
              <a:gd name="connsiteY264" fmla="*/ 7033215 h 8346397"/>
              <a:gd name="connsiteX265" fmla="*/ 2056058 w 4196446"/>
              <a:gd name="connsiteY265" fmla="*/ 7059409 h 8346397"/>
              <a:gd name="connsiteX266" fmla="*/ 1996527 w 4196446"/>
              <a:gd name="connsiteY266" fmla="*/ 6957015 h 8346397"/>
              <a:gd name="connsiteX267" fmla="*/ 1879846 w 4196446"/>
              <a:gd name="connsiteY267" fmla="*/ 6983209 h 8346397"/>
              <a:gd name="connsiteX268" fmla="*/ 1815552 w 4196446"/>
              <a:gd name="connsiteY268" fmla="*/ 6987972 h 8346397"/>
              <a:gd name="connsiteX269" fmla="*/ 1765546 w 4196446"/>
              <a:gd name="connsiteY269" fmla="*/ 6983210 h 8346397"/>
              <a:gd name="connsiteX270" fmla="*/ 1708396 w 4196446"/>
              <a:gd name="connsiteY270" fmla="*/ 7028453 h 8346397"/>
              <a:gd name="connsiteX271" fmla="*/ 1529802 w 4196446"/>
              <a:gd name="connsiteY271" fmla="*/ 6987972 h 8346397"/>
              <a:gd name="connsiteX272" fmla="*/ 1553614 w 4196446"/>
              <a:gd name="connsiteY272" fmla="*/ 7114178 h 8346397"/>
              <a:gd name="connsiteX273" fmla="*/ 1477415 w 4196446"/>
              <a:gd name="connsiteY273" fmla="*/ 7159422 h 8346397"/>
              <a:gd name="connsiteX274" fmla="*/ 1415502 w 4196446"/>
              <a:gd name="connsiteY274" fmla="*/ 7226096 h 8346397"/>
              <a:gd name="connsiteX275" fmla="*/ 1265483 w 4196446"/>
              <a:gd name="connsiteY275" fmla="*/ 7218953 h 8346397"/>
              <a:gd name="connsiteX276" fmla="*/ 1213096 w 4196446"/>
              <a:gd name="connsiteY27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368128 w 4196446"/>
              <a:gd name="connsiteY3" fmla="*/ 7042738 h 8346397"/>
              <a:gd name="connsiteX4" fmla="*/ 3503859 w 4196446"/>
              <a:gd name="connsiteY4" fmla="*/ 7042738 h 8346397"/>
              <a:gd name="connsiteX5" fmla="*/ 3530053 w 4196446"/>
              <a:gd name="connsiteY5" fmla="*/ 6978445 h 8346397"/>
              <a:gd name="connsiteX6" fmla="*/ 3642765 w 4196446"/>
              <a:gd name="connsiteY6" fmla="*/ 6905419 h 8346397"/>
              <a:gd name="connsiteX7" fmla="*/ 3741984 w 4196446"/>
              <a:gd name="connsiteY7" fmla="*/ 6883195 h 8346397"/>
              <a:gd name="connsiteX8" fmla="*/ 3784847 w 4196446"/>
              <a:gd name="connsiteY8" fmla="*/ 6811757 h 8346397"/>
              <a:gd name="connsiteX9" fmla="*/ 3951534 w 4196446"/>
              <a:gd name="connsiteY9" fmla="*/ 6737938 h 8346397"/>
              <a:gd name="connsiteX10" fmla="*/ 3932484 w 4196446"/>
              <a:gd name="connsiteY10" fmla="*/ 6616495 h 8346397"/>
              <a:gd name="connsiteX11" fmla="*/ 3975347 w 4196446"/>
              <a:gd name="connsiteY11" fmla="*/ 6642688 h 8346397"/>
              <a:gd name="connsiteX12" fmla="*/ 4027735 w 4196446"/>
              <a:gd name="connsiteY12" fmla="*/ 6654595 h 8346397"/>
              <a:gd name="connsiteX13" fmla="*/ 4056309 w 4196446"/>
              <a:gd name="connsiteY13" fmla="*/ 6516482 h 8346397"/>
              <a:gd name="connsiteX14" fmla="*/ 3996778 w 4196446"/>
              <a:gd name="connsiteY14" fmla="*/ 6478382 h 8346397"/>
              <a:gd name="connsiteX15" fmla="*/ 4034878 w 4196446"/>
              <a:gd name="connsiteY15" fmla="*/ 6437901 h 8346397"/>
              <a:gd name="connsiteX16" fmla="*/ 4061072 w 4196446"/>
              <a:gd name="connsiteY16" fmla="*/ 6473620 h 8346397"/>
              <a:gd name="connsiteX17" fmla="*/ 4082503 w 4196446"/>
              <a:gd name="connsiteY17" fmla="*/ 6478382 h 8346397"/>
              <a:gd name="connsiteX18" fmla="*/ 4089647 w 4196446"/>
              <a:gd name="connsiteY18" fmla="*/ 6421232 h 8346397"/>
              <a:gd name="connsiteX19" fmla="*/ 4046784 w 4196446"/>
              <a:gd name="connsiteY19" fmla="*/ 6318838 h 8346397"/>
              <a:gd name="connsiteX20" fmla="*/ 4130128 w 4196446"/>
              <a:gd name="connsiteY20" fmla="*/ 6299788 h 8346397"/>
              <a:gd name="connsiteX21" fmla="*/ 4046784 w 4196446"/>
              <a:gd name="connsiteY21" fmla="*/ 6275976 h 8346397"/>
              <a:gd name="connsiteX22" fmla="*/ 4053928 w 4196446"/>
              <a:gd name="connsiteY22" fmla="*/ 6211682 h 8346397"/>
              <a:gd name="connsiteX23" fmla="*/ 4039640 w 4196446"/>
              <a:gd name="connsiteY23" fmla="*/ 6149770 h 8346397"/>
              <a:gd name="connsiteX24" fmla="*/ 4106315 w 4196446"/>
              <a:gd name="connsiteY24" fmla="*/ 6211682 h 8346397"/>
              <a:gd name="connsiteX25" fmla="*/ 4063453 w 4196446"/>
              <a:gd name="connsiteY25" fmla="*/ 6090238 h 8346397"/>
              <a:gd name="connsiteX26" fmla="*/ 4070597 w 4196446"/>
              <a:gd name="connsiteY26" fmla="*/ 6018801 h 8346397"/>
              <a:gd name="connsiteX27" fmla="*/ 4132509 w 4196446"/>
              <a:gd name="connsiteY27" fmla="*/ 5975938 h 8346397"/>
              <a:gd name="connsiteX28" fmla="*/ 4094409 w 4196446"/>
              <a:gd name="connsiteY28" fmla="*/ 6075951 h 8346397"/>
              <a:gd name="connsiteX29" fmla="*/ 4139653 w 4196446"/>
              <a:gd name="connsiteY29" fmla="*/ 6102145 h 8346397"/>
              <a:gd name="connsiteX30" fmla="*/ 4192041 w 4196446"/>
              <a:gd name="connsiteY30" fmla="*/ 6080713 h 8346397"/>
              <a:gd name="connsiteX31" fmla="*/ 4149178 w 4196446"/>
              <a:gd name="connsiteY31" fmla="*/ 5947363 h 8346397"/>
              <a:gd name="connsiteX32" fmla="*/ 4194421 w 4196446"/>
              <a:gd name="connsiteY32" fmla="*/ 5909263 h 8346397"/>
              <a:gd name="connsiteX33" fmla="*/ 4113459 w 4196446"/>
              <a:gd name="connsiteY33" fmla="*/ 5783057 h 8346397"/>
              <a:gd name="connsiteX34" fmla="*/ 4108696 w 4196446"/>
              <a:gd name="connsiteY34" fmla="*/ 5678282 h 8346397"/>
              <a:gd name="connsiteX35" fmla="*/ 4070597 w 4196446"/>
              <a:gd name="connsiteY35" fmla="*/ 5587795 h 8346397"/>
              <a:gd name="connsiteX36" fmla="*/ 4111077 w 4196446"/>
              <a:gd name="connsiteY36" fmla="*/ 5583032 h 8346397"/>
              <a:gd name="connsiteX37" fmla="*/ 4061071 w 4196446"/>
              <a:gd name="connsiteY37" fmla="*/ 5478257 h 8346397"/>
              <a:gd name="connsiteX38" fmla="*/ 4061071 w 4196446"/>
              <a:gd name="connsiteY38" fmla="*/ 5383007 h 8346397"/>
              <a:gd name="connsiteX39" fmla="*/ 4103934 w 4196446"/>
              <a:gd name="connsiteY39" fmla="*/ 5387770 h 8346397"/>
              <a:gd name="connsiteX40" fmla="*/ 4106315 w 4196446"/>
              <a:gd name="connsiteY40" fmla="*/ 5347288 h 8346397"/>
              <a:gd name="connsiteX41" fmla="*/ 4065833 w 4196446"/>
              <a:gd name="connsiteY41" fmla="*/ 5292520 h 8346397"/>
              <a:gd name="connsiteX42" fmla="*/ 4058690 w 4196446"/>
              <a:gd name="connsiteY42" fmla="*/ 5173457 h 8346397"/>
              <a:gd name="connsiteX43" fmla="*/ 3990428 w 4196446"/>
              <a:gd name="connsiteY43" fmla="*/ 5034550 h 8346397"/>
              <a:gd name="connsiteX44" fmla="*/ 3922959 w 4196446"/>
              <a:gd name="connsiteY44" fmla="*/ 4816270 h 8346397"/>
              <a:gd name="connsiteX45" fmla="*/ 3887241 w 4196446"/>
              <a:gd name="connsiteY45" fmla="*/ 4682920 h 8346397"/>
              <a:gd name="connsiteX46" fmla="*/ 3851522 w 4196446"/>
              <a:gd name="connsiteY46" fmla="*/ 4642438 h 8346397"/>
              <a:gd name="connsiteX47" fmla="*/ 3887241 w 4196446"/>
              <a:gd name="connsiteY47" fmla="*/ 4578145 h 8346397"/>
              <a:gd name="connsiteX48" fmla="*/ 3839615 w 4196446"/>
              <a:gd name="connsiteY48" fmla="*/ 4499563 h 8346397"/>
              <a:gd name="connsiteX49" fmla="*/ 3780084 w 4196446"/>
              <a:gd name="connsiteY49" fmla="*/ 4492420 h 8346397"/>
              <a:gd name="connsiteX50" fmla="*/ 3732459 w 4196446"/>
              <a:gd name="connsiteY50" fmla="*/ 4449557 h 8346397"/>
              <a:gd name="connsiteX51" fmla="*/ 3687216 w 4196446"/>
              <a:gd name="connsiteY51" fmla="*/ 4466226 h 8346397"/>
              <a:gd name="connsiteX52" fmla="*/ 3668166 w 4196446"/>
              <a:gd name="connsiteY52" fmla="*/ 4368595 h 8346397"/>
              <a:gd name="connsiteX53" fmla="*/ 3501478 w 4196446"/>
              <a:gd name="connsiteY53" fmla="*/ 4166188 h 8346397"/>
              <a:gd name="connsiteX54" fmla="*/ 3496716 w 4196446"/>
              <a:gd name="connsiteY54" fmla="*/ 4139995 h 8346397"/>
              <a:gd name="connsiteX55" fmla="*/ 3494334 w 4196446"/>
              <a:gd name="connsiteY55" fmla="*/ 4113801 h 8346397"/>
              <a:gd name="connsiteX56" fmla="*/ 3544341 w 4196446"/>
              <a:gd name="connsiteY56" fmla="*/ 4101895 h 8346397"/>
              <a:gd name="connsiteX57" fmla="*/ 3553866 w 4196446"/>
              <a:gd name="connsiteY57" fmla="*/ 4075701 h 8346397"/>
              <a:gd name="connsiteX58" fmla="*/ 3515766 w 4196446"/>
              <a:gd name="connsiteY58" fmla="*/ 4056651 h 8346397"/>
              <a:gd name="connsiteX59" fmla="*/ 3465759 w 4196446"/>
              <a:gd name="connsiteY59" fmla="*/ 4049507 h 8346397"/>
              <a:gd name="connsiteX60" fmla="*/ 3432422 w 4196446"/>
              <a:gd name="connsiteY60" fmla="*/ 4109038 h 8346397"/>
              <a:gd name="connsiteX61" fmla="*/ 3413372 w 4196446"/>
              <a:gd name="connsiteY61" fmla="*/ 4082845 h 8346397"/>
              <a:gd name="connsiteX62" fmla="*/ 3415752 w 4196446"/>
              <a:gd name="connsiteY62" fmla="*/ 4042363 h 8346397"/>
              <a:gd name="connsiteX63" fmla="*/ 3349078 w 4196446"/>
              <a:gd name="connsiteY63" fmla="*/ 4018551 h 8346397"/>
              <a:gd name="connsiteX64" fmla="*/ 3382416 w 4196446"/>
              <a:gd name="connsiteY64" fmla="*/ 3985213 h 8346397"/>
              <a:gd name="connsiteX65" fmla="*/ 3346697 w 4196446"/>
              <a:gd name="connsiteY65" fmla="*/ 3961401 h 8346397"/>
              <a:gd name="connsiteX66" fmla="*/ 3291928 w 4196446"/>
              <a:gd name="connsiteY66" fmla="*/ 3959020 h 8346397"/>
              <a:gd name="connsiteX67" fmla="*/ 3263352 w 4196446"/>
              <a:gd name="connsiteY67" fmla="*/ 3978070 h 8346397"/>
              <a:gd name="connsiteX68" fmla="*/ 3215727 w 4196446"/>
              <a:gd name="connsiteY68" fmla="*/ 3963782 h 8346397"/>
              <a:gd name="connsiteX69" fmla="*/ 3227633 w 4196446"/>
              <a:gd name="connsiteY69" fmla="*/ 3937588 h 8346397"/>
              <a:gd name="connsiteX70" fmla="*/ 3275259 w 4196446"/>
              <a:gd name="connsiteY70" fmla="*/ 3913776 h 8346397"/>
              <a:gd name="connsiteX71" fmla="*/ 3127621 w 4196446"/>
              <a:gd name="connsiteY71" fmla="*/ 3851863 h 8346397"/>
              <a:gd name="connsiteX72" fmla="*/ 2996652 w 4196446"/>
              <a:gd name="connsiteY72" fmla="*/ 3739945 h 8346397"/>
              <a:gd name="connsiteX73" fmla="*/ 2591839 w 4196446"/>
              <a:gd name="connsiteY73" fmla="*/ 3354183 h 8346397"/>
              <a:gd name="connsiteX74" fmla="*/ 2468015 w 4196446"/>
              <a:gd name="connsiteY74" fmla="*/ 3049382 h 8346397"/>
              <a:gd name="connsiteX75" fmla="*/ 2432296 w 4196446"/>
              <a:gd name="connsiteY75" fmla="*/ 2961276 h 8346397"/>
              <a:gd name="connsiteX76" fmla="*/ 2387052 w 4196446"/>
              <a:gd name="connsiteY76" fmla="*/ 2954132 h 8346397"/>
              <a:gd name="connsiteX77" fmla="*/ 2365621 w 4196446"/>
              <a:gd name="connsiteY77" fmla="*/ 2958895 h 8346397"/>
              <a:gd name="connsiteX78" fmla="*/ 2315615 w 4196446"/>
              <a:gd name="connsiteY78" fmla="*/ 2896982 h 8346397"/>
              <a:gd name="connsiteX79" fmla="*/ 2234652 w 4196446"/>
              <a:gd name="connsiteY79" fmla="*/ 2880313 h 8346397"/>
              <a:gd name="connsiteX80" fmla="*/ 2182265 w 4196446"/>
              <a:gd name="connsiteY80" fmla="*/ 2811257 h 8346397"/>
              <a:gd name="connsiteX81" fmla="*/ 2115590 w 4196446"/>
              <a:gd name="connsiteY81" fmla="*/ 2727913 h 8346397"/>
              <a:gd name="connsiteX82" fmla="*/ 2091777 w 4196446"/>
              <a:gd name="connsiteY82" fmla="*/ 2670763 h 8346397"/>
              <a:gd name="connsiteX83" fmla="*/ 2006845 w 4196446"/>
              <a:gd name="connsiteY83" fmla="*/ 2527095 h 8346397"/>
              <a:gd name="connsiteX84" fmla="*/ 1953665 w 4196446"/>
              <a:gd name="connsiteY84" fmla="*/ 2451688 h 8346397"/>
              <a:gd name="connsiteX85" fmla="*/ 2006052 w 4196446"/>
              <a:gd name="connsiteY85" fmla="*/ 2337388 h 8346397"/>
              <a:gd name="connsiteX86" fmla="*/ 2072727 w 4196446"/>
              <a:gd name="connsiteY86" fmla="*/ 2256426 h 8346397"/>
              <a:gd name="connsiteX87" fmla="*/ 2056058 w 4196446"/>
              <a:gd name="connsiteY87" fmla="*/ 2223088 h 8346397"/>
              <a:gd name="connsiteX88" fmla="*/ 2067965 w 4196446"/>
              <a:gd name="connsiteY88" fmla="*/ 2130220 h 8346397"/>
              <a:gd name="connsiteX89" fmla="*/ 2137021 w 4196446"/>
              <a:gd name="connsiteY89" fmla="*/ 1992107 h 8346397"/>
              <a:gd name="connsiteX90" fmla="*/ 2165596 w 4196446"/>
              <a:gd name="connsiteY90" fmla="*/ 1944482 h 8346397"/>
              <a:gd name="connsiteX91" fmla="*/ 2203696 w 4196446"/>
              <a:gd name="connsiteY91" fmla="*/ 1937338 h 8346397"/>
              <a:gd name="connsiteX92" fmla="*/ 2198933 w 4196446"/>
              <a:gd name="connsiteY92" fmla="*/ 1906382 h 8346397"/>
              <a:gd name="connsiteX93" fmla="*/ 2406102 w 4196446"/>
              <a:gd name="connsiteY93" fmla="*/ 1782557 h 8346397"/>
              <a:gd name="connsiteX94" fmla="*/ 2494208 w 4196446"/>
              <a:gd name="connsiteY94" fmla="*/ 1715882 h 8346397"/>
              <a:gd name="connsiteX95" fmla="*/ 2513258 w 4196446"/>
              <a:gd name="connsiteY95" fmla="*/ 1630157 h 8346397"/>
              <a:gd name="connsiteX96" fmla="*/ 2522784 w 4196446"/>
              <a:gd name="connsiteY96" fmla="*/ 1584913 h 8346397"/>
              <a:gd name="connsiteX97" fmla="*/ 2577552 w 4196446"/>
              <a:gd name="connsiteY97" fmla="*/ 1527763 h 8346397"/>
              <a:gd name="connsiteX98" fmla="*/ 2606127 w 4196446"/>
              <a:gd name="connsiteY98" fmla="*/ 1499188 h 8346397"/>
              <a:gd name="connsiteX99" fmla="*/ 2634702 w 4196446"/>
              <a:gd name="connsiteY99" fmla="*/ 1492045 h 8346397"/>
              <a:gd name="connsiteX100" fmla="*/ 2672802 w 4196446"/>
              <a:gd name="connsiteY100" fmla="*/ 1368220 h 8346397"/>
              <a:gd name="connsiteX101" fmla="*/ 2806153 w 4196446"/>
              <a:gd name="connsiteY101" fmla="*/ 1334883 h 8346397"/>
              <a:gd name="connsiteX102" fmla="*/ 2944265 w 4196446"/>
              <a:gd name="connsiteY102" fmla="*/ 1325357 h 8346397"/>
              <a:gd name="connsiteX103" fmla="*/ 2968077 w 4196446"/>
              <a:gd name="connsiteY103" fmla="*/ 1206295 h 8346397"/>
              <a:gd name="connsiteX104" fmla="*/ 3049040 w 4196446"/>
              <a:gd name="connsiteY104" fmla="*/ 1169783 h 8346397"/>
              <a:gd name="connsiteX105" fmla="*/ 3153814 w 4196446"/>
              <a:gd name="connsiteY105" fmla="*/ 1125332 h 8346397"/>
              <a:gd name="connsiteX106" fmla="*/ 3225252 w 4196446"/>
              <a:gd name="connsiteY106" fmla="*/ 1049132 h 8346397"/>
              <a:gd name="connsiteX107" fmla="*/ 3310977 w 4196446"/>
              <a:gd name="connsiteY107" fmla="*/ 996745 h 8346397"/>
              <a:gd name="connsiteX108" fmla="*/ 3056977 w 4196446"/>
              <a:gd name="connsiteY108" fmla="*/ 982457 h 8346397"/>
              <a:gd name="connsiteX109" fmla="*/ 2958552 w 4196446"/>
              <a:gd name="connsiteY109" fmla="*/ 976107 h 8346397"/>
              <a:gd name="connsiteX110" fmla="*/ 2926802 w 4196446"/>
              <a:gd name="connsiteY110" fmla="*/ 906257 h 8346397"/>
              <a:gd name="connsiteX111" fmla="*/ 2866477 w 4196446"/>
              <a:gd name="connsiteY111" fmla="*/ 893559 h 8346397"/>
              <a:gd name="connsiteX112" fmla="*/ 2799802 w 4196446"/>
              <a:gd name="connsiteY112" fmla="*/ 874507 h 8346397"/>
              <a:gd name="connsiteX113" fmla="*/ 2761702 w 4196446"/>
              <a:gd name="connsiteY113" fmla="*/ 807832 h 8346397"/>
              <a:gd name="connsiteX114" fmla="*/ 2609302 w 4196446"/>
              <a:gd name="connsiteY114" fmla="*/ 760207 h 8346397"/>
              <a:gd name="connsiteX115" fmla="*/ 2580727 w 4196446"/>
              <a:gd name="connsiteY115" fmla="*/ 604632 h 8346397"/>
              <a:gd name="connsiteX116" fmla="*/ 2526752 w 4196446"/>
              <a:gd name="connsiteY116" fmla="*/ 531609 h 8346397"/>
              <a:gd name="connsiteX117" fmla="*/ 2596602 w 4196446"/>
              <a:gd name="connsiteY117" fmla="*/ 407782 h 8346397"/>
              <a:gd name="connsiteX118" fmla="*/ 2629939 w 4196446"/>
              <a:gd name="connsiteY118" fmla="*/ 310947 h 8346397"/>
              <a:gd name="connsiteX119" fmla="*/ 2517227 w 4196446"/>
              <a:gd name="connsiteY119" fmla="*/ 239507 h 8346397"/>
              <a:gd name="connsiteX120" fmla="*/ 2402927 w 4196446"/>
              <a:gd name="connsiteY120" fmla="*/ 271257 h 8346397"/>
              <a:gd name="connsiteX121" fmla="*/ 2275927 w 4196446"/>
              <a:gd name="connsiteY121" fmla="*/ 198232 h 8346397"/>
              <a:gd name="connsiteX122" fmla="*/ 2133052 w 4196446"/>
              <a:gd name="connsiteY122" fmla="*/ 233157 h 8346397"/>
              <a:gd name="connsiteX123" fmla="*/ 1913977 w 4196446"/>
              <a:gd name="connsiteY123" fmla="*/ 36309 h 8346397"/>
              <a:gd name="connsiteX124" fmla="*/ 1777452 w 4196446"/>
              <a:gd name="connsiteY124" fmla="*/ 13289 h 8346397"/>
              <a:gd name="connsiteX125" fmla="*/ 1703633 w 4196446"/>
              <a:gd name="connsiteY125" fmla="*/ 41864 h 8346397"/>
              <a:gd name="connsiteX126" fmla="*/ 1615527 w 4196446"/>
              <a:gd name="connsiteY126" fmla="*/ 75203 h 8346397"/>
              <a:gd name="connsiteX127" fmla="*/ 1515515 w 4196446"/>
              <a:gd name="connsiteY127" fmla="*/ 129971 h 8346397"/>
              <a:gd name="connsiteX128" fmla="*/ 1525040 w 4196446"/>
              <a:gd name="connsiteY128" fmla="*/ 194264 h 8346397"/>
              <a:gd name="connsiteX129" fmla="*/ 1505990 w 4196446"/>
              <a:gd name="connsiteY129" fmla="*/ 251415 h 8346397"/>
              <a:gd name="connsiteX130" fmla="*/ 1413121 w 4196446"/>
              <a:gd name="connsiteY130" fmla="*/ 270464 h 8346397"/>
              <a:gd name="connsiteX131" fmla="*/ 1339302 w 4196446"/>
              <a:gd name="connsiteY131" fmla="*/ 306184 h 8346397"/>
              <a:gd name="connsiteX132" fmla="*/ 1260721 w 4196446"/>
              <a:gd name="connsiteY132" fmla="*/ 346665 h 8346397"/>
              <a:gd name="connsiteX133" fmla="*/ 1191665 w 4196446"/>
              <a:gd name="connsiteY133" fmla="*/ 272847 h 8346397"/>
              <a:gd name="connsiteX134" fmla="*/ 1082127 w 4196446"/>
              <a:gd name="connsiteY134" fmla="*/ 353809 h 8346397"/>
              <a:gd name="connsiteX135" fmla="*/ 1020215 w 4196446"/>
              <a:gd name="connsiteY135" fmla="*/ 420484 h 8346397"/>
              <a:gd name="connsiteX136" fmla="*/ 858290 w 4196446"/>
              <a:gd name="connsiteY136" fmla="*/ 301422 h 8346397"/>
              <a:gd name="connsiteX137" fmla="*/ 796377 w 4196446"/>
              <a:gd name="connsiteY137" fmla="*/ 406196 h 8346397"/>
              <a:gd name="connsiteX138" fmla="*/ 755896 w 4196446"/>
              <a:gd name="connsiteY138" fmla="*/ 341903 h 8346397"/>
              <a:gd name="connsiteX139" fmla="*/ 689221 w 4196446"/>
              <a:gd name="connsiteY139" fmla="*/ 270465 h 8346397"/>
              <a:gd name="connsiteX140" fmla="*/ 667790 w 4196446"/>
              <a:gd name="connsiteY140" fmla="*/ 313328 h 8346397"/>
              <a:gd name="connsiteX141" fmla="*/ 620165 w 4196446"/>
              <a:gd name="connsiteY141" fmla="*/ 382384 h 8346397"/>
              <a:gd name="connsiteX142" fmla="*/ 589208 w 4196446"/>
              <a:gd name="connsiteY142" fmla="*/ 396672 h 8346397"/>
              <a:gd name="connsiteX143" fmla="*/ 498721 w 4196446"/>
              <a:gd name="connsiteY143" fmla="*/ 482397 h 8346397"/>
              <a:gd name="connsiteX144" fmla="*/ 396327 w 4196446"/>
              <a:gd name="connsiteY144" fmla="*/ 380003 h 8346397"/>
              <a:gd name="connsiteX145" fmla="*/ 243927 w 4196446"/>
              <a:gd name="connsiteY145" fmla="*/ 294278 h 8346397"/>
              <a:gd name="connsiteX146" fmla="*/ 174871 w 4196446"/>
              <a:gd name="connsiteY146" fmla="*/ 327615 h 8346397"/>
              <a:gd name="connsiteX147" fmla="*/ 127246 w 4196446"/>
              <a:gd name="connsiteY147" fmla="*/ 410959 h 8346397"/>
              <a:gd name="connsiteX148" fmla="*/ 43902 w 4196446"/>
              <a:gd name="connsiteY148" fmla="*/ 472872 h 8346397"/>
              <a:gd name="connsiteX149" fmla="*/ 8183 w 4196446"/>
              <a:gd name="connsiteY149" fmla="*/ 484778 h 8346397"/>
              <a:gd name="connsiteX150" fmla="*/ 198683 w 4196446"/>
              <a:gd name="connsiteY150" fmla="*/ 689565 h 8346397"/>
              <a:gd name="connsiteX151" fmla="*/ 265359 w 4196446"/>
              <a:gd name="connsiteY151" fmla="*/ 706234 h 8346397"/>
              <a:gd name="connsiteX152" fmla="*/ 298697 w 4196446"/>
              <a:gd name="connsiteY152" fmla="*/ 730047 h 8346397"/>
              <a:gd name="connsiteX153" fmla="*/ 296315 w 4196446"/>
              <a:gd name="connsiteY153" fmla="*/ 901496 h 8346397"/>
              <a:gd name="connsiteX154" fmla="*/ 362990 w 4196446"/>
              <a:gd name="connsiteY154" fmla="*/ 906259 h 8346397"/>
              <a:gd name="connsiteX155" fmla="*/ 401090 w 4196446"/>
              <a:gd name="connsiteY155" fmla="*/ 856253 h 8346397"/>
              <a:gd name="connsiteX156" fmla="*/ 482052 w 4196446"/>
              <a:gd name="connsiteY156" fmla="*/ 894353 h 8346397"/>
              <a:gd name="connsiteX157" fmla="*/ 420140 w 4196446"/>
              <a:gd name="connsiteY157" fmla="*/ 1039609 h 8346397"/>
              <a:gd name="connsiteX158" fmla="*/ 434427 w 4196446"/>
              <a:gd name="connsiteY158" fmla="*/ 1087234 h 8346397"/>
              <a:gd name="connsiteX159" fmla="*/ 379658 w 4196446"/>
              <a:gd name="connsiteY159" fmla="*/ 1139622 h 8346397"/>
              <a:gd name="connsiteX160" fmla="*/ 415377 w 4196446"/>
              <a:gd name="connsiteY160" fmla="*/ 1168196 h 8346397"/>
              <a:gd name="connsiteX161" fmla="*/ 486815 w 4196446"/>
              <a:gd name="connsiteY161" fmla="*/ 1256303 h 8346397"/>
              <a:gd name="connsiteX162" fmla="*/ 527296 w 4196446"/>
              <a:gd name="connsiteY162" fmla="*/ 1344409 h 8346397"/>
              <a:gd name="connsiteX163" fmla="*/ 636833 w 4196446"/>
              <a:gd name="connsiteY163" fmla="*/ 1396797 h 8346397"/>
              <a:gd name="connsiteX164" fmla="*/ 746371 w 4196446"/>
              <a:gd name="connsiteY164" fmla="*/ 1420609 h 8346397"/>
              <a:gd name="connsiteX165" fmla="*/ 829715 w 4196446"/>
              <a:gd name="connsiteY165" fmla="*/ 1468234 h 8346397"/>
              <a:gd name="connsiteX166" fmla="*/ 913058 w 4196446"/>
              <a:gd name="connsiteY166" fmla="*/ 1442040 h 8346397"/>
              <a:gd name="connsiteX167" fmla="*/ 994021 w 4196446"/>
              <a:gd name="connsiteY167" fmla="*/ 1368222 h 8346397"/>
              <a:gd name="connsiteX168" fmla="*/ 1103558 w 4196446"/>
              <a:gd name="connsiteY168" fmla="*/ 1351553 h 8346397"/>
              <a:gd name="connsiteX169" fmla="*/ 1170233 w 4196446"/>
              <a:gd name="connsiteY169" fmla="*/ 1356315 h 8346397"/>
              <a:gd name="connsiteX170" fmla="*/ 1329777 w 4196446"/>
              <a:gd name="connsiteY170" fmla="*/ 1465853 h 8346397"/>
              <a:gd name="connsiteX171" fmla="*/ 1389308 w 4196446"/>
              <a:gd name="connsiteY171" fmla="*/ 1494428 h 8346397"/>
              <a:gd name="connsiteX172" fmla="*/ 1260721 w 4196446"/>
              <a:gd name="connsiteY172" fmla="*/ 1596822 h 8346397"/>
              <a:gd name="connsiteX173" fmla="*/ 1263102 w 4196446"/>
              <a:gd name="connsiteY173" fmla="*/ 1661115 h 8346397"/>
              <a:gd name="connsiteX174" fmla="*/ 1425027 w 4196446"/>
              <a:gd name="connsiteY174" fmla="*/ 1613490 h 8346397"/>
              <a:gd name="connsiteX175" fmla="*/ 1386927 w 4196446"/>
              <a:gd name="connsiteY175" fmla="*/ 1677784 h 8346397"/>
              <a:gd name="connsiteX176" fmla="*/ 1405977 w 4196446"/>
              <a:gd name="connsiteY176" fmla="*/ 1751603 h 8346397"/>
              <a:gd name="connsiteX177" fmla="*/ 1517896 w 4196446"/>
              <a:gd name="connsiteY177" fmla="*/ 1787322 h 8346397"/>
              <a:gd name="connsiteX178" fmla="*/ 1591715 w 4196446"/>
              <a:gd name="connsiteY178" fmla="*/ 1803990 h 8346397"/>
              <a:gd name="connsiteX179" fmla="*/ 1501227 w 4196446"/>
              <a:gd name="connsiteY179" fmla="*/ 1934959 h 8346397"/>
              <a:gd name="connsiteX180" fmla="*/ 1494083 w 4196446"/>
              <a:gd name="connsiteY180" fmla="*/ 1984965 h 8346397"/>
              <a:gd name="connsiteX181" fmla="*/ 1422646 w 4196446"/>
              <a:gd name="connsiteY181" fmla="*/ 2020684 h 8346397"/>
              <a:gd name="connsiteX182" fmla="*/ 1391690 w 4196446"/>
              <a:gd name="connsiteY182" fmla="*/ 2082597 h 8346397"/>
              <a:gd name="connsiteX183" fmla="*/ 1260721 w 4196446"/>
              <a:gd name="connsiteY183" fmla="*/ 2056403 h 8346397"/>
              <a:gd name="connsiteX184" fmla="*/ 1139277 w 4196446"/>
              <a:gd name="connsiteY184" fmla="*/ 2056402 h 8346397"/>
              <a:gd name="connsiteX185" fmla="*/ 1072602 w 4196446"/>
              <a:gd name="connsiteY185" fmla="*/ 2084978 h 8346397"/>
              <a:gd name="connsiteX186" fmla="*/ 1065458 w 4196446"/>
              <a:gd name="connsiteY186" fmla="*/ 2184990 h 8346397"/>
              <a:gd name="connsiteX187" fmla="*/ 977352 w 4196446"/>
              <a:gd name="connsiteY187" fmla="*/ 2273097 h 8346397"/>
              <a:gd name="connsiteX188" fmla="*/ 1120227 w 4196446"/>
              <a:gd name="connsiteY188" fmla="*/ 2335009 h 8346397"/>
              <a:gd name="connsiteX189" fmla="*/ 1170234 w 4196446"/>
              <a:gd name="connsiteY189" fmla="*/ 2370727 h 8346397"/>
              <a:gd name="connsiteX190" fmla="*/ 1222621 w 4196446"/>
              <a:gd name="connsiteY190" fmla="*/ 2387397 h 8346397"/>
              <a:gd name="connsiteX191" fmla="*/ 1272627 w 4196446"/>
              <a:gd name="connsiteY191" fmla="*/ 2437403 h 8346397"/>
              <a:gd name="connsiteX192" fmla="*/ 1329777 w 4196446"/>
              <a:gd name="connsiteY192" fmla="*/ 2458834 h 8346397"/>
              <a:gd name="connsiteX193" fmla="*/ 1422646 w 4196446"/>
              <a:gd name="connsiteY193" fmla="*/ 2535034 h 8346397"/>
              <a:gd name="connsiteX194" fmla="*/ 1508371 w 4196446"/>
              <a:gd name="connsiteY194" fmla="*/ 2568373 h 8346397"/>
              <a:gd name="connsiteX195" fmla="*/ 1641721 w 4196446"/>
              <a:gd name="connsiteY195" fmla="*/ 2716009 h 8346397"/>
              <a:gd name="connsiteX196" fmla="*/ 1725065 w 4196446"/>
              <a:gd name="connsiteY196" fmla="*/ 2870790 h 8346397"/>
              <a:gd name="connsiteX197" fmla="*/ 1850477 w 4196446"/>
              <a:gd name="connsiteY197" fmla="*/ 2931907 h 8346397"/>
              <a:gd name="connsiteX198" fmla="*/ 1896514 w 4196446"/>
              <a:gd name="connsiteY198" fmla="*/ 2977947 h 8346397"/>
              <a:gd name="connsiteX199" fmla="*/ 1927471 w 4196446"/>
              <a:gd name="connsiteY199" fmla="*/ 3082722 h 8346397"/>
              <a:gd name="connsiteX200" fmla="*/ 1989383 w 4196446"/>
              <a:gd name="connsiteY200" fmla="*/ 3185115 h 8346397"/>
              <a:gd name="connsiteX201" fmla="*/ 2051296 w 4196446"/>
              <a:gd name="connsiteY201" fmla="*/ 3223215 h 8346397"/>
              <a:gd name="connsiteX202" fmla="*/ 2182265 w 4196446"/>
              <a:gd name="connsiteY202" fmla="*/ 3370853 h 8346397"/>
              <a:gd name="connsiteX203" fmla="*/ 2325139 w 4196446"/>
              <a:gd name="connsiteY203" fmla="*/ 3447053 h 8346397"/>
              <a:gd name="connsiteX204" fmla="*/ 2384671 w 4196446"/>
              <a:gd name="connsiteY204" fmla="*/ 3532778 h 8346397"/>
              <a:gd name="connsiteX205" fmla="*/ 2432296 w 4196446"/>
              <a:gd name="connsiteY205" fmla="*/ 3599453 h 8346397"/>
              <a:gd name="connsiteX206" fmla="*/ 2479921 w 4196446"/>
              <a:gd name="connsiteY206" fmla="*/ 3589929 h 8346397"/>
              <a:gd name="connsiteX207" fmla="*/ 2484683 w 4196446"/>
              <a:gd name="connsiteY207" fmla="*/ 3742328 h 8346397"/>
              <a:gd name="connsiteX208" fmla="*/ 2537071 w 4196446"/>
              <a:gd name="connsiteY208" fmla="*/ 3835197 h 8346397"/>
              <a:gd name="connsiteX209" fmla="*/ 2529927 w 4196446"/>
              <a:gd name="connsiteY209" fmla="*/ 3873297 h 8346397"/>
              <a:gd name="connsiteX210" fmla="*/ 2598983 w 4196446"/>
              <a:gd name="connsiteY210" fmla="*/ 3909015 h 8346397"/>
              <a:gd name="connsiteX211" fmla="*/ 2656133 w 4196446"/>
              <a:gd name="connsiteY211" fmla="*/ 3854247 h 8346397"/>
              <a:gd name="connsiteX212" fmla="*/ 2689471 w 4196446"/>
              <a:gd name="connsiteY212" fmla="*/ 3937590 h 8346397"/>
              <a:gd name="connsiteX213" fmla="*/ 2734715 w 4196446"/>
              <a:gd name="connsiteY213" fmla="*/ 3982834 h 8346397"/>
              <a:gd name="connsiteX214" fmla="*/ 2808533 w 4196446"/>
              <a:gd name="connsiteY214" fmla="*/ 4006647 h 8346397"/>
              <a:gd name="connsiteX215" fmla="*/ 2860921 w 4196446"/>
              <a:gd name="connsiteY215" fmla="*/ 4075703 h 8346397"/>
              <a:gd name="connsiteX216" fmla="*/ 2946646 w 4196446"/>
              <a:gd name="connsiteY216" fmla="*/ 4130472 h 8346397"/>
              <a:gd name="connsiteX217" fmla="*/ 2999033 w 4196446"/>
              <a:gd name="connsiteY217" fmla="*/ 4163809 h 8346397"/>
              <a:gd name="connsiteX218" fmla="*/ 2870446 w 4196446"/>
              <a:gd name="connsiteY218" fmla="*/ 4256678 h 8346397"/>
              <a:gd name="connsiteX219" fmla="*/ 2868064 w 4196446"/>
              <a:gd name="connsiteY219" fmla="*/ 4311446 h 8346397"/>
              <a:gd name="connsiteX220" fmla="*/ 2970458 w 4196446"/>
              <a:gd name="connsiteY220" fmla="*/ 4428128 h 8346397"/>
              <a:gd name="connsiteX221" fmla="*/ 3065708 w 4196446"/>
              <a:gd name="connsiteY221" fmla="*/ 4490040 h 8346397"/>
              <a:gd name="connsiteX222" fmla="*/ 3096665 w 4196446"/>
              <a:gd name="connsiteY222" fmla="*/ 4528140 h 8346397"/>
              <a:gd name="connsiteX223" fmla="*/ 3082377 w 4196446"/>
              <a:gd name="connsiteY223" fmla="*/ 4609103 h 8346397"/>
              <a:gd name="connsiteX224" fmla="*/ 3077615 w 4196446"/>
              <a:gd name="connsiteY224" fmla="*/ 4692447 h 8346397"/>
              <a:gd name="connsiteX225" fmla="*/ 3034752 w 4196446"/>
              <a:gd name="connsiteY225" fmla="*/ 4701972 h 8346397"/>
              <a:gd name="connsiteX226" fmla="*/ 3008558 w 4196446"/>
              <a:gd name="connsiteY226" fmla="*/ 4718640 h 8346397"/>
              <a:gd name="connsiteX227" fmla="*/ 3053802 w 4196446"/>
              <a:gd name="connsiteY227" fmla="*/ 4795632 h 8346397"/>
              <a:gd name="connsiteX228" fmla="*/ 3037133 w 4196446"/>
              <a:gd name="connsiteY228" fmla="*/ 4868659 h 8346397"/>
              <a:gd name="connsiteX229" fmla="*/ 3020465 w 4196446"/>
              <a:gd name="connsiteY229" fmla="*/ 5004390 h 8346397"/>
              <a:gd name="connsiteX230" fmla="*/ 2982365 w 4196446"/>
              <a:gd name="connsiteY230" fmla="*/ 5044872 h 8346397"/>
              <a:gd name="connsiteX231" fmla="*/ 2965696 w 4196446"/>
              <a:gd name="connsiteY231" fmla="*/ 5166315 h 8346397"/>
              <a:gd name="connsiteX232" fmla="*/ 2937121 w 4196446"/>
              <a:gd name="connsiteY232" fmla="*/ 5285378 h 8346397"/>
              <a:gd name="connsiteX233" fmla="*/ 2989508 w 4196446"/>
              <a:gd name="connsiteY233" fmla="*/ 5302047 h 8346397"/>
              <a:gd name="connsiteX234" fmla="*/ 2987127 w 4196446"/>
              <a:gd name="connsiteY234" fmla="*/ 5347290 h 8346397"/>
              <a:gd name="connsiteX235" fmla="*/ 2984746 w 4196446"/>
              <a:gd name="connsiteY235" fmla="*/ 5402059 h 8346397"/>
              <a:gd name="connsiteX236" fmla="*/ 3041896 w 4196446"/>
              <a:gd name="connsiteY236" fmla="*/ 5471115 h 8346397"/>
              <a:gd name="connsiteX237" fmla="*/ 3089521 w 4196446"/>
              <a:gd name="connsiteY237" fmla="*/ 5597322 h 8346397"/>
              <a:gd name="connsiteX238" fmla="*/ 2996652 w 4196446"/>
              <a:gd name="connsiteY238" fmla="*/ 5887834 h 8346397"/>
              <a:gd name="connsiteX239" fmla="*/ 3018083 w 4196446"/>
              <a:gd name="connsiteY239" fmla="*/ 5942603 h 8346397"/>
              <a:gd name="connsiteX240" fmla="*/ 3044277 w 4196446"/>
              <a:gd name="connsiteY240" fmla="*/ 5994990 h 8346397"/>
              <a:gd name="connsiteX241" fmla="*/ 3049040 w 4196446"/>
              <a:gd name="connsiteY241" fmla="*/ 6099765 h 8346397"/>
              <a:gd name="connsiteX242" fmla="*/ 3028402 w 4196446"/>
              <a:gd name="connsiteY242" fmla="*/ 6195807 h 8346397"/>
              <a:gd name="connsiteX243" fmla="*/ 2956170 w 4196446"/>
              <a:gd name="connsiteY243" fmla="*/ 6259310 h 8346397"/>
              <a:gd name="connsiteX244" fmla="*/ 2920452 w 4196446"/>
              <a:gd name="connsiteY244" fmla="*/ 6240259 h 8346397"/>
              <a:gd name="connsiteX245" fmla="*/ 2849015 w 4196446"/>
              <a:gd name="connsiteY245" fmla="*/ 6252165 h 8346397"/>
              <a:gd name="connsiteX246" fmla="*/ 2713283 w 4196446"/>
              <a:gd name="connsiteY246" fmla="*/ 6364084 h 8346397"/>
              <a:gd name="connsiteX247" fmla="*/ 2606127 w 4196446"/>
              <a:gd name="connsiteY247" fmla="*/ 6349797 h 8346397"/>
              <a:gd name="connsiteX248" fmla="*/ 2575171 w 4196446"/>
              <a:gd name="connsiteY248" fmla="*/ 6378372 h 8346397"/>
              <a:gd name="connsiteX249" fmla="*/ 2508495 w 4196446"/>
              <a:gd name="connsiteY249" fmla="*/ 6423614 h 8346397"/>
              <a:gd name="connsiteX250" fmla="*/ 2391815 w 4196446"/>
              <a:gd name="connsiteY250" fmla="*/ 6411709 h 8346397"/>
              <a:gd name="connsiteX251" fmla="*/ 2368002 w 4196446"/>
              <a:gd name="connsiteY251" fmla="*/ 6528390 h 8346397"/>
              <a:gd name="connsiteX252" fmla="*/ 2363240 w 4196446"/>
              <a:gd name="connsiteY252" fmla="*/ 6564109 h 8346397"/>
              <a:gd name="connsiteX253" fmla="*/ 2339428 w 4196446"/>
              <a:gd name="connsiteY253" fmla="*/ 6583159 h 8346397"/>
              <a:gd name="connsiteX254" fmla="*/ 2141783 w 4196446"/>
              <a:gd name="connsiteY254" fmla="*/ 6535534 h 8346397"/>
              <a:gd name="connsiteX255" fmla="*/ 2103683 w 4196446"/>
              <a:gd name="connsiteY255" fmla="*/ 6587922 h 8346397"/>
              <a:gd name="connsiteX256" fmla="*/ 2072727 w 4196446"/>
              <a:gd name="connsiteY256" fmla="*/ 6683172 h 8346397"/>
              <a:gd name="connsiteX257" fmla="*/ 2039389 w 4196446"/>
              <a:gd name="connsiteY257" fmla="*/ 6747465 h 8346397"/>
              <a:gd name="connsiteX258" fmla="*/ 2051296 w 4196446"/>
              <a:gd name="connsiteY258" fmla="*/ 6809378 h 8346397"/>
              <a:gd name="connsiteX259" fmla="*/ 2184646 w 4196446"/>
              <a:gd name="connsiteY259" fmla="*/ 6921297 h 8346397"/>
              <a:gd name="connsiteX260" fmla="*/ 2253702 w 4196446"/>
              <a:gd name="connsiteY260" fmla="*/ 6954634 h 8346397"/>
              <a:gd name="connsiteX261" fmla="*/ 2237033 w 4196446"/>
              <a:gd name="connsiteY261" fmla="*/ 6978447 h 8346397"/>
              <a:gd name="connsiteX262" fmla="*/ 2201315 w 4196446"/>
              <a:gd name="connsiteY262" fmla="*/ 6997497 h 8346397"/>
              <a:gd name="connsiteX263" fmla="*/ 2234652 w 4196446"/>
              <a:gd name="connsiteY263" fmla="*/ 7073697 h 8346397"/>
              <a:gd name="connsiteX264" fmla="*/ 2203696 w 4196446"/>
              <a:gd name="connsiteY264" fmla="*/ 7095128 h 8346397"/>
              <a:gd name="connsiteX265" fmla="*/ 2098921 w 4196446"/>
              <a:gd name="connsiteY265" fmla="*/ 7033215 h 8346397"/>
              <a:gd name="connsiteX266" fmla="*/ 2056058 w 4196446"/>
              <a:gd name="connsiteY266" fmla="*/ 7059409 h 8346397"/>
              <a:gd name="connsiteX267" fmla="*/ 1996527 w 4196446"/>
              <a:gd name="connsiteY267" fmla="*/ 6957015 h 8346397"/>
              <a:gd name="connsiteX268" fmla="*/ 1879846 w 4196446"/>
              <a:gd name="connsiteY268" fmla="*/ 6983209 h 8346397"/>
              <a:gd name="connsiteX269" fmla="*/ 1815552 w 4196446"/>
              <a:gd name="connsiteY269" fmla="*/ 6987972 h 8346397"/>
              <a:gd name="connsiteX270" fmla="*/ 1765546 w 4196446"/>
              <a:gd name="connsiteY270" fmla="*/ 6983210 h 8346397"/>
              <a:gd name="connsiteX271" fmla="*/ 1708396 w 4196446"/>
              <a:gd name="connsiteY271" fmla="*/ 7028453 h 8346397"/>
              <a:gd name="connsiteX272" fmla="*/ 1529802 w 4196446"/>
              <a:gd name="connsiteY272" fmla="*/ 6987972 h 8346397"/>
              <a:gd name="connsiteX273" fmla="*/ 1553614 w 4196446"/>
              <a:gd name="connsiteY273" fmla="*/ 7114178 h 8346397"/>
              <a:gd name="connsiteX274" fmla="*/ 1477415 w 4196446"/>
              <a:gd name="connsiteY274" fmla="*/ 7159422 h 8346397"/>
              <a:gd name="connsiteX275" fmla="*/ 1415502 w 4196446"/>
              <a:gd name="connsiteY275" fmla="*/ 7226096 h 8346397"/>
              <a:gd name="connsiteX276" fmla="*/ 1265483 w 4196446"/>
              <a:gd name="connsiteY276" fmla="*/ 7218953 h 8346397"/>
              <a:gd name="connsiteX277" fmla="*/ 1213096 w 4196446"/>
              <a:gd name="connsiteY27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358603 w 4196446"/>
              <a:gd name="connsiteY3" fmla="*/ 7064169 h 8346397"/>
              <a:gd name="connsiteX4" fmla="*/ 3503859 w 4196446"/>
              <a:gd name="connsiteY4" fmla="*/ 7042738 h 8346397"/>
              <a:gd name="connsiteX5" fmla="*/ 3530053 w 4196446"/>
              <a:gd name="connsiteY5" fmla="*/ 6978445 h 8346397"/>
              <a:gd name="connsiteX6" fmla="*/ 3642765 w 4196446"/>
              <a:gd name="connsiteY6" fmla="*/ 6905419 h 8346397"/>
              <a:gd name="connsiteX7" fmla="*/ 3741984 w 4196446"/>
              <a:gd name="connsiteY7" fmla="*/ 6883195 h 8346397"/>
              <a:gd name="connsiteX8" fmla="*/ 3784847 w 4196446"/>
              <a:gd name="connsiteY8" fmla="*/ 6811757 h 8346397"/>
              <a:gd name="connsiteX9" fmla="*/ 3951534 w 4196446"/>
              <a:gd name="connsiteY9" fmla="*/ 6737938 h 8346397"/>
              <a:gd name="connsiteX10" fmla="*/ 3932484 w 4196446"/>
              <a:gd name="connsiteY10" fmla="*/ 6616495 h 8346397"/>
              <a:gd name="connsiteX11" fmla="*/ 3975347 w 4196446"/>
              <a:gd name="connsiteY11" fmla="*/ 6642688 h 8346397"/>
              <a:gd name="connsiteX12" fmla="*/ 4027735 w 4196446"/>
              <a:gd name="connsiteY12" fmla="*/ 6654595 h 8346397"/>
              <a:gd name="connsiteX13" fmla="*/ 4056309 w 4196446"/>
              <a:gd name="connsiteY13" fmla="*/ 6516482 h 8346397"/>
              <a:gd name="connsiteX14" fmla="*/ 3996778 w 4196446"/>
              <a:gd name="connsiteY14" fmla="*/ 6478382 h 8346397"/>
              <a:gd name="connsiteX15" fmla="*/ 4034878 w 4196446"/>
              <a:gd name="connsiteY15" fmla="*/ 6437901 h 8346397"/>
              <a:gd name="connsiteX16" fmla="*/ 4061072 w 4196446"/>
              <a:gd name="connsiteY16" fmla="*/ 6473620 h 8346397"/>
              <a:gd name="connsiteX17" fmla="*/ 4082503 w 4196446"/>
              <a:gd name="connsiteY17" fmla="*/ 6478382 h 8346397"/>
              <a:gd name="connsiteX18" fmla="*/ 4089647 w 4196446"/>
              <a:gd name="connsiteY18" fmla="*/ 6421232 h 8346397"/>
              <a:gd name="connsiteX19" fmla="*/ 4046784 w 4196446"/>
              <a:gd name="connsiteY19" fmla="*/ 6318838 h 8346397"/>
              <a:gd name="connsiteX20" fmla="*/ 4130128 w 4196446"/>
              <a:gd name="connsiteY20" fmla="*/ 6299788 h 8346397"/>
              <a:gd name="connsiteX21" fmla="*/ 4046784 w 4196446"/>
              <a:gd name="connsiteY21" fmla="*/ 6275976 h 8346397"/>
              <a:gd name="connsiteX22" fmla="*/ 4053928 w 4196446"/>
              <a:gd name="connsiteY22" fmla="*/ 6211682 h 8346397"/>
              <a:gd name="connsiteX23" fmla="*/ 4039640 w 4196446"/>
              <a:gd name="connsiteY23" fmla="*/ 6149770 h 8346397"/>
              <a:gd name="connsiteX24" fmla="*/ 4106315 w 4196446"/>
              <a:gd name="connsiteY24" fmla="*/ 6211682 h 8346397"/>
              <a:gd name="connsiteX25" fmla="*/ 4063453 w 4196446"/>
              <a:gd name="connsiteY25" fmla="*/ 6090238 h 8346397"/>
              <a:gd name="connsiteX26" fmla="*/ 4070597 w 4196446"/>
              <a:gd name="connsiteY26" fmla="*/ 6018801 h 8346397"/>
              <a:gd name="connsiteX27" fmla="*/ 4132509 w 4196446"/>
              <a:gd name="connsiteY27" fmla="*/ 5975938 h 8346397"/>
              <a:gd name="connsiteX28" fmla="*/ 4094409 w 4196446"/>
              <a:gd name="connsiteY28" fmla="*/ 6075951 h 8346397"/>
              <a:gd name="connsiteX29" fmla="*/ 4139653 w 4196446"/>
              <a:gd name="connsiteY29" fmla="*/ 6102145 h 8346397"/>
              <a:gd name="connsiteX30" fmla="*/ 4192041 w 4196446"/>
              <a:gd name="connsiteY30" fmla="*/ 6080713 h 8346397"/>
              <a:gd name="connsiteX31" fmla="*/ 4149178 w 4196446"/>
              <a:gd name="connsiteY31" fmla="*/ 5947363 h 8346397"/>
              <a:gd name="connsiteX32" fmla="*/ 4194421 w 4196446"/>
              <a:gd name="connsiteY32" fmla="*/ 5909263 h 8346397"/>
              <a:gd name="connsiteX33" fmla="*/ 4113459 w 4196446"/>
              <a:gd name="connsiteY33" fmla="*/ 5783057 h 8346397"/>
              <a:gd name="connsiteX34" fmla="*/ 4108696 w 4196446"/>
              <a:gd name="connsiteY34" fmla="*/ 5678282 h 8346397"/>
              <a:gd name="connsiteX35" fmla="*/ 4070597 w 4196446"/>
              <a:gd name="connsiteY35" fmla="*/ 5587795 h 8346397"/>
              <a:gd name="connsiteX36" fmla="*/ 4111077 w 4196446"/>
              <a:gd name="connsiteY36" fmla="*/ 5583032 h 8346397"/>
              <a:gd name="connsiteX37" fmla="*/ 4061071 w 4196446"/>
              <a:gd name="connsiteY37" fmla="*/ 5478257 h 8346397"/>
              <a:gd name="connsiteX38" fmla="*/ 4061071 w 4196446"/>
              <a:gd name="connsiteY38" fmla="*/ 5383007 h 8346397"/>
              <a:gd name="connsiteX39" fmla="*/ 4103934 w 4196446"/>
              <a:gd name="connsiteY39" fmla="*/ 5387770 h 8346397"/>
              <a:gd name="connsiteX40" fmla="*/ 4106315 w 4196446"/>
              <a:gd name="connsiteY40" fmla="*/ 5347288 h 8346397"/>
              <a:gd name="connsiteX41" fmla="*/ 4065833 w 4196446"/>
              <a:gd name="connsiteY41" fmla="*/ 5292520 h 8346397"/>
              <a:gd name="connsiteX42" fmla="*/ 4058690 w 4196446"/>
              <a:gd name="connsiteY42" fmla="*/ 5173457 h 8346397"/>
              <a:gd name="connsiteX43" fmla="*/ 3990428 w 4196446"/>
              <a:gd name="connsiteY43" fmla="*/ 5034550 h 8346397"/>
              <a:gd name="connsiteX44" fmla="*/ 3922959 w 4196446"/>
              <a:gd name="connsiteY44" fmla="*/ 4816270 h 8346397"/>
              <a:gd name="connsiteX45" fmla="*/ 3887241 w 4196446"/>
              <a:gd name="connsiteY45" fmla="*/ 4682920 h 8346397"/>
              <a:gd name="connsiteX46" fmla="*/ 3851522 w 4196446"/>
              <a:gd name="connsiteY46" fmla="*/ 4642438 h 8346397"/>
              <a:gd name="connsiteX47" fmla="*/ 3887241 w 4196446"/>
              <a:gd name="connsiteY47" fmla="*/ 4578145 h 8346397"/>
              <a:gd name="connsiteX48" fmla="*/ 3839615 w 4196446"/>
              <a:gd name="connsiteY48" fmla="*/ 4499563 h 8346397"/>
              <a:gd name="connsiteX49" fmla="*/ 3780084 w 4196446"/>
              <a:gd name="connsiteY49" fmla="*/ 4492420 h 8346397"/>
              <a:gd name="connsiteX50" fmla="*/ 3732459 w 4196446"/>
              <a:gd name="connsiteY50" fmla="*/ 4449557 h 8346397"/>
              <a:gd name="connsiteX51" fmla="*/ 3687216 w 4196446"/>
              <a:gd name="connsiteY51" fmla="*/ 4466226 h 8346397"/>
              <a:gd name="connsiteX52" fmla="*/ 3668166 w 4196446"/>
              <a:gd name="connsiteY52" fmla="*/ 4368595 h 8346397"/>
              <a:gd name="connsiteX53" fmla="*/ 3501478 w 4196446"/>
              <a:gd name="connsiteY53" fmla="*/ 4166188 h 8346397"/>
              <a:gd name="connsiteX54" fmla="*/ 3496716 w 4196446"/>
              <a:gd name="connsiteY54" fmla="*/ 4139995 h 8346397"/>
              <a:gd name="connsiteX55" fmla="*/ 3494334 w 4196446"/>
              <a:gd name="connsiteY55" fmla="*/ 4113801 h 8346397"/>
              <a:gd name="connsiteX56" fmla="*/ 3544341 w 4196446"/>
              <a:gd name="connsiteY56" fmla="*/ 4101895 h 8346397"/>
              <a:gd name="connsiteX57" fmla="*/ 3553866 w 4196446"/>
              <a:gd name="connsiteY57" fmla="*/ 4075701 h 8346397"/>
              <a:gd name="connsiteX58" fmla="*/ 3515766 w 4196446"/>
              <a:gd name="connsiteY58" fmla="*/ 4056651 h 8346397"/>
              <a:gd name="connsiteX59" fmla="*/ 3465759 w 4196446"/>
              <a:gd name="connsiteY59" fmla="*/ 4049507 h 8346397"/>
              <a:gd name="connsiteX60" fmla="*/ 3432422 w 4196446"/>
              <a:gd name="connsiteY60" fmla="*/ 4109038 h 8346397"/>
              <a:gd name="connsiteX61" fmla="*/ 3413372 w 4196446"/>
              <a:gd name="connsiteY61" fmla="*/ 4082845 h 8346397"/>
              <a:gd name="connsiteX62" fmla="*/ 3415752 w 4196446"/>
              <a:gd name="connsiteY62" fmla="*/ 4042363 h 8346397"/>
              <a:gd name="connsiteX63" fmla="*/ 3349078 w 4196446"/>
              <a:gd name="connsiteY63" fmla="*/ 4018551 h 8346397"/>
              <a:gd name="connsiteX64" fmla="*/ 3382416 w 4196446"/>
              <a:gd name="connsiteY64" fmla="*/ 3985213 h 8346397"/>
              <a:gd name="connsiteX65" fmla="*/ 3346697 w 4196446"/>
              <a:gd name="connsiteY65" fmla="*/ 3961401 h 8346397"/>
              <a:gd name="connsiteX66" fmla="*/ 3291928 w 4196446"/>
              <a:gd name="connsiteY66" fmla="*/ 3959020 h 8346397"/>
              <a:gd name="connsiteX67" fmla="*/ 3263352 w 4196446"/>
              <a:gd name="connsiteY67" fmla="*/ 3978070 h 8346397"/>
              <a:gd name="connsiteX68" fmla="*/ 3215727 w 4196446"/>
              <a:gd name="connsiteY68" fmla="*/ 3963782 h 8346397"/>
              <a:gd name="connsiteX69" fmla="*/ 3227633 w 4196446"/>
              <a:gd name="connsiteY69" fmla="*/ 3937588 h 8346397"/>
              <a:gd name="connsiteX70" fmla="*/ 3275259 w 4196446"/>
              <a:gd name="connsiteY70" fmla="*/ 3913776 h 8346397"/>
              <a:gd name="connsiteX71" fmla="*/ 3127621 w 4196446"/>
              <a:gd name="connsiteY71" fmla="*/ 3851863 h 8346397"/>
              <a:gd name="connsiteX72" fmla="*/ 2996652 w 4196446"/>
              <a:gd name="connsiteY72" fmla="*/ 3739945 h 8346397"/>
              <a:gd name="connsiteX73" fmla="*/ 2591839 w 4196446"/>
              <a:gd name="connsiteY73" fmla="*/ 3354183 h 8346397"/>
              <a:gd name="connsiteX74" fmla="*/ 2468015 w 4196446"/>
              <a:gd name="connsiteY74" fmla="*/ 3049382 h 8346397"/>
              <a:gd name="connsiteX75" fmla="*/ 2432296 w 4196446"/>
              <a:gd name="connsiteY75" fmla="*/ 2961276 h 8346397"/>
              <a:gd name="connsiteX76" fmla="*/ 2387052 w 4196446"/>
              <a:gd name="connsiteY76" fmla="*/ 2954132 h 8346397"/>
              <a:gd name="connsiteX77" fmla="*/ 2365621 w 4196446"/>
              <a:gd name="connsiteY77" fmla="*/ 2958895 h 8346397"/>
              <a:gd name="connsiteX78" fmla="*/ 2315615 w 4196446"/>
              <a:gd name="connsiteY78" fmla="*/ 2896982 h 8346397"/>
              <a:gd name="connsiteX79" fmla="*/ 2234652 w 4196446"/>
              <a:gd name="connsiteY79" fmla="*/ 2880313 h 8346397"/>
              <a:gd name="connsiteX80" fmla="*/ 2182265 w 4196446"/>
              <a:gd name="connsiteY80" fmla="*/ 2811257 h 8346397"/>
              <a:gd name="connsiteX81" fmla="*/ 2115590 w 4196446"/>
              <a:gd name="connsiteY81" fmla="*/ 2727913 h 8346397"/>
              <a:gd name="connsiteX82" fmla="*/ 2091777 w 4196446"/>
              <a:gd name="connsiteY82" fmla="*/ 2670763 h 8346397"/>
              <a:gd name="connsiteX83" fmla="*/ 2006845 w 4196446"/>
              <a:gd name="connsiteY83" fmla="*/ 2527095 h 8346397"/>
              <a:gd name="connsiteX84" fmla="*/ 1953665 w 4196446"/>
              <a:gd name="connsiteY84" fmla="*/ 2451688 h 8346397"/>
              <a:gd name="connsiteX85" fmla="*/ 2006052 w 4196446"/>
              <a:gd name="connsiteY85" fmla="*/ 2337388 h 8346397"/>
              <a:gd name="connsiteX86" fmla="*/ 2072727 w 4196446"/>
              <a:gd name="connsiteY86" fmla="*/ 2256426 h 8346397"/>
              <a:gd name="connsiteX87" fmla="*/ 2056058 w 4196446"/>
              <a:gd name="connsiteY87" fmla="*/ 2223088 h 8346397"/>
              <a:gd name="connsiteX88" fmla="*/ 2067965 w 4196446"/>
              <a:gd name="connsiteY88" fmla="*/ 2130220 h 8346397"/>
              <a:gd name="connsiteX89" fmla="*/ 2137021 w 4196446"/>
              <a:gd name="connsiteY89" fmla="*/ 1992107 h 8346397"/>
              <a:gd name="connsiteX90" fmla="*/ 2165596 w 4196446"/>
              <a:gd name="connsiteY90" fmla="*/ 1944482 h 8346397"/>
              <a:gd name="connsiteX91" fmla="*/ 2203696 w 4196446"/>
              <a:gd name="connsiteY91" fmla="*/ 1937338 h 8346397"/>
              <a:gd name="connsiteX92" fmla="*/ 2198933 w 4196446"/>
              <a:gd name="connsiteY92" fmla="*/ 1906382 h 8346397"/>
              <a:gd name="connsiteX93" fmla="*/ 2406102 w 4196446"/>
              <a:gd name="connsiteY93" fmla="*/ 1782557 h 8346397"/>
              <a:gd name="connsiteX94" fmla="*/ 2494208 w 4196446"/>
              <a:gd name="connsiteY94" fmla="*/ 1715882 h 8346397"/>
              <a:gd name="connsiteX95" fmla="*/ 2513258 w 4196446"/>
              <a:gd name="connsiteY95" fmla="*/ 1630157 h 8346397"/>
              <a:gd name="connsiteX96" fmla="*/ 2522784 w 4196446"/>
              <a:gd name="connsiteY96" fmla="*/ 1584913 h 8346397"/>
              <a:gd name="connsiteX97" fmla="*/ 2577552 w 4196446"/>
              <a:gd name="connsiteY97" fmla="*/ 1527763 h 8346397"/>
              <a:gd name="connsiteX98" fmla="*/ 2606127 w 4196446"/>
              <a:gd name="connsiteY98" fmla="*/ 1499188 h 8346397"/>
              <a:gd name="connsiteX99" fmla="*/ 2634702 w 4196446"/>
              <a:gd name="connsiteY99" fmla="*/ 1492045 h 8346397"/>
              <a:gd name="connsiteX100" fmla="*/ 2672802 w 4196446"/>
              <a:gd name="connsiteY100" fmla="*/ 1368220 h 8346397"/>
              <a:gd name="connsiteX101" fmla="*/ 2806153 w 4196446"/>
              <a:gd name="connsiteY101" fmla="*/ 1334883 h 8346397"/>
              <a:gd name="connsiteX102" fmla="*/ 2944265 w 4196446"/>
              <a:gd name="connsiteY102" fmla="*/ 1325357 h 8346397"/>
              <a:gd name="connsiteX103" fmla="*/ 2968077 w 4196446"/>
              <a:gd name="connsiteY103" fmla="*/ 1206295 h 8346397"/>
              <a:gd name="connsiteX104" fmla="*/ 3049040 w 4196446"/>
              <a:gd name="connsiteY104" fmla="*/ 1169783 h 8346397"/>
              <a:gd name="connsiteX105" fmla="*/ 3153814 w 4196446"/>
              <a:gd name="connsiteY105" fmla="*/ 1125332 h 8346397"/>
              <a:gd name="connsiteX106" fmla="*/ 3225252 w 4196446"/>
              <a:gd name="connsiteY106" fmla="*/ 1049132 h 8346397"/>
              <a:gd name="connsiteX107" fmla="*/ 3310977 w 4196446"/>
              <a:gd name="connsiteY107" fmla="*/ 996745 h 8346397"/>
              <a:gd name="connsiteX108" fmla="*/ 3056977 w 4196446"/>
              <a:gd name="connsiteY108" fmla="*/ 982457 h 8346397"/>
              <a:gd name="connsiteX109" fmla="*/ 2958552 w 4196446"/>
              <a:gd name="connsiteY109" fmla="*/ 976107 h 8346397"/>
              <a:gd name="connsiteX110" fmla="*/ 2926802 w 4196446"/>
              <a:gd name="connsiteY110" fmla="*/ 906257 h 8346397"/>
              <a:gd name="connsiteX111" fmla="*/ 2866477 w 4196446"/>
              <a:gd name="connsiteY111" fmla="*/ 893559 h 8346397"/>
              <a:gd name="connsiteX112" fmla="*/ 2799802 w 4196446"/>
              <a:gd name="connsiteY112" fmla="*/ 874507 h 8346397"/>
              <a:gd name="connsiteX113" fmla="*/ 2761702 w 4196446"/>
              <a:gd name="connsiteY113" fmla="*/ 807832 h 8346397"/>
              <a:gd name="connsiteX114" fmla="*/ 2609302 w 4196446"/>
              <a:gd name="connsiteY114" fmla="*/ 760207 h 8346397"/>
              <a:gd name="connsiteX115" fmla="*/ 2580727 w 4196446"/>
              <a:gd name="connsiteY115" fmla="*/ 604632 h 8346397"/>
              <a:gd name="connsiteX116" fmla="*/ 2526752 w 4196446"/>
              <a:gd name="connsiteY116" fmla="*/ 531609 h 8346397"/>
              <a:gd name="connsiteX117" fmla="*/ 2596602 w 4196446"/>
              <a:gd name="connsiteY117" fmla="*/ 407782 h 8346397"/>
              <a:gd name="connsiteX118" fmla="*/ 2629939 w 4196446"/>
              <a:gd name="connsiteY118" fmla="*/ 310947 h 8346397"/>
              <a:gd name="connsiteX119" fmla="*/ 2517227 w 4196446"/>
              <a:gd name="connsiteY119" fmla="*/ 239507 h 8346397"/>
              <a:gd name="connsiteX120" fmla="*/ 2402927 w 4196446"/>
              <a:gd name="connsiteY120" fmla="*/ 271257 h 8346397"/>
              <a:gd name="connsiteX121" fmla="*/ 2275927 w 4196446"/>
              <a:gd name="connsiteY121" fmla="*/ 198232 h 8346397"/>
              <a:gd name="connsiteX122" fmla="*/ 2133052 w 4196446"/>
              <a:gd name="connsiteY122" fmla="*/ 233157 h 8346397"/>
              <a:gd name="connsiteX123" fmla="*/ 1913977 w 4196446"/>
              <a:gd name="connsiteY123" fmla="*/ 36309 h 8346397"/>
              <a:gd name="connsiteX124" fmla="*/ 1777452 w 4196446"/>
              <a:gd name="connsiteY124" fmla="*/ 13289 h 8346397"/>
              <a:gd name="connsiteX125" fmla="*/ 1703633 w 4196446"/>
              <a:gd name="connsiteY125" fmla="*/ 41864 h 8346397"/>
              <a:gd name="connsiteX126" fmla="*/ 1615527 w 4196446"/>
              <a:gd name="connsiteY126" fmla="*/ 75203 h 8346397"/>
              <a:gd name="connsiteX127" fmla="*/ 1515515 w 4196446"/>
              <a:gd name="connsiteY127" fmla="*/ 129971 h 8346397"/>
              <a:gd name="connsiteX128" fmla="*/ 1525040 w 4196446"/>
              <a:gd name="connsiteY128" fmla="*/ 194264 h 8346397"/>
              <a:gd name="connsiteX129" fmla="*/ 1505990 w 4196446"/>
              <a:gd name="connsiteY129" fmla="*/ 251415 h 8346397"/>
              <a:gd name="connsiteX130" fmla="*/ 1413121 w 4196446"/>
              <a:gd name="connsiteY130" fmla="*/ 270464 h 8346397"/>
              <a:gd name="connsiteX131" fmla="*/ 1339302 w 4196446"/>
              <a:gd name="connsiteY131" fmla="*/ 306184 h 8346397"/>
              <a:gd name="connsiteX132" fmla="*/ 1260721 w 4196446"/>
              <a:gd name="connsiteY132" fmla="*/ 346665 h 8346397"/>
              <a:gd name="connsiteX133" fmla="*/ 1191665 w 4196446"/>
              <a:gd name="connsiteY133" fmla="*/ 272847 h 8346397"/>
              <a:gd name="connsiteX134" fmla="*/ 1082127 w 4196446"/>
              <a:gd name="connsiteY134" fmla="*/ 353809 h 8346397"/>
              <a:gd name="connsiteX135" fmla="*/ 1020215 w 4196446"/>
              <a:gd name="connsiteY135" fmla="*/ 420484 h 8346397"/>
              <a:gd name="connsiteX136" fmla="*/ 858290 w 4196446"/>
              <a:gd name="connsiteY136" fmla="*/ 301422 h 8346397"/>
              <a:gd name="connsiteX137" fmla="*/ 796377 w 4196446"/>
              <a:gd name="connsiteY137" fmla="*/ 406196 h 8346397"/>
              <a:gd name="connsiteX138" fmla="*/ 755896 w 4196446"/>
              <a:gd name="connsiteY138" fmla="*/ 341903 h 8346397"/>
              <a:gd name="connsiteX139" fmla="*/ 689221 w 4196446"/>
              <a:gd name="connsiteY139" fmla="*/ 270465 h 8346397"/>
              <a:gd name="connsiteX140" fmla="*/ 667790 w 4196446"/>
              <a:gd name="connsiteY140" fmla="*/ 313328 h 8346397"/>
              <a:gd name="connsiteX141" fmla="*/ 620165 w 4196446"/>
              <a:gd name="connsiteY141" fmla="*/ 382384 h 8346397"/>
              <a:gd name="connsiteX142" fmla="*/ 589208 w 4196446"/>
              <a:gd name="connsiteY142" fmla="*/ 396672 h 8346397"/>
              <a:gd name="connsiteX143" fmla="*/ 498721 w 4196446"/>
              <a:gd name="connsiteY143" fmla="*/ 482397 h 8346397"/>
              <a:gd name="connsiteX144" fmla="*/ 396327 w 4196446"/>
              <a:gd name="connsiteY144" fmla="*/ 380003 h 8346397"/>
              <a:gd name="connsiteX145" fmla="*/ 243927 w 4196446"/>
              <a:gd name="connsiteY145" fmla="*/ 294278 h 8346397"/>
              <a:gd name="connsiteX146" fmla="*/ 174871 w 4196446"/>
              <a:gd name="connsiteY146" fmla="*/ 327615 h 8346397"/>
              <a:gd name="connsiteX147" fmla="*/ 127246 w 4196446"/>
              <a:gd name="connsiteY147" fmla="*/ 410959 h 8346397"/>
              <a:gd name="connsiteX148" fmla="*/ 43902 w 4196446"/>
              <a:gd name="connsiteY148" fmla="*/ 472872 h 8346397"/>
              <a:gd name="connsiteX149" fmla="*/ 8183 w 4196446"/>
              <a:gd name="connsiteY149" fmla="*/ 484778 h 8346397"/>
              <a:gd name="connsiteX150" fmla="*/ 198683 w 4196446"/>
              <a:gd name="connsiteY150" fmla="*/ 689565 h 8346397"/>
              <a:gd name="connsiteX151" fmla="*/ 265359 w 4196446"/>
              <a:gd name="connsiteY151" fmla="*/ 706234 h 8346397"/>
              <a:gd name="connsiteX152" fmla="*/ 298697 w 4196446"/>
              <a:gd name="connsiteY152" fmla="*/ 730047 h 8346397"/>
              <a:gd name="connsiteX153" fmla="*/ 296315 w 4196446"/>
              <a:gd name="connsiteY153" fmla="*/ 901496 h 8346397"/>
              <a:gd name="connsiteX154" fmla="*/ 362990 w 4196446"/>
              <a:gd name="connsiteY154" fmla="*/ 906259 h 8346397"/>
              <a:gd name="connsiteX155" fmla="*/ 401090 w 4196446"/>
              <a:gd name="connsiteY155" fmla="*/ 856253 h 8346397"/>
              <a:gd name="connsiteX156" fmla="*/ 482052 w 4196446"/>
              <a:gd name="connsiteY156" fmla="*/ 894353 h 8346397"/>
              <a:gd name="connsiteX157" fmla="*/ 420140 w 4196446"/>
              <a:gd name="connsiteY157" fmla="*/ 1039609 h 8346397"/>
              <a:gd name="connsiteX158" fmla="*/ 434427 w 4196446"/>
              <a:gd name="connsiteY158" fmla="*/ 1087234 h 8346397"/>
              <a:gd name="connsiteX159" fmla="*/ 379658 w 4196446"/>
              <a:gd name="connsiteY159" fmla="*/ 1139622 h 8346397"/>
              <a:gd name="connsiteX160" fmla="*/ 415377 w 4196446"/>
              <a:gd name="connsiteY160" fmla="*/ 1168196 h 8346397"/>
              <a:gd name="connsiteX161" fmla="*/ 486815 w 4196446"/>
              <a:gd name="connsiteY161" fmla="*/ 1256303 h 8346397"/>
              <a:gd name="connsiteX162" fmla="*/ 527296 w 4196446"/>
              <a:gd name="connsiteY162" fmla="*/ 1344409 h 8346397"/>
              <a:gd name="connsiteX163" fmla="*/ 636833 w 4196446"/>
              <a:gd name="connsiteY163" fmla="*/ 1396797 h 8346397"/>
              <a:gd name="connsiteX164" fmla="*/ 746371 w 4196446"/>
              <a:gd name="connsiteY164" fmla="*/ 1420609 h 8346397"/>
              <a:gd name="connsiteX165" fmla="*/ 829715 w 4196446"/>
              <a:gd name="connsiteY165" fmla="*/ 1468234 h 8346397"/>
              <a:gd name="connsiteX166" fmla="*/ 913058 w 4196446"/>
              <a:gd name="connsiteY166" fmla="*/ 1442040 h 8346397"/>
              <a:gd name="connsiteX167" fmla="*/ 994021 w 4196446"/>
              <a:gd name="connsiteY167" fmla="*/ 1368222 h 8346397"/>
              <a:gd name="connsiteX168" fmla="*/ 1103558 w 4196446"/>
              <a:gd name="connsiteY168" fmla="*/ 1351553 h 8346397"/>
              <a:gd name="connsiteX169" fmla="*/ 1170233 w 4196446"/>
              <a:gd name="connsiteY169" fmla="*/ 1356315 h 8346397"/>
              <a:gd name="connsiteX170" fmla="*/ 1329777 w 4196446"/>
              <a:gd name="connsiteY170" fmla="*/ 1465853 h 8346397"/>
              <a:gd name="connsiteX171" fmla="*/ 1389308 w 4196446"/>
              <a:gd name="connsiteY171" fmla="*/ 1494428 h 8346397"/>
              <a:gd name="connsiteX172" fmla="*/ 1260721 w 4196446"/>
              <a:gd name="connsiteY172" fmla="*/ 1596822 h 8346397"/>
              <a:gd name="connsiteX173" fmla="*/ 1263102 w 4196446"/>
              <a:gd name="connsiteY173" fmla="*/ 1661115 h 8346397"/>
              <a:gd name="connsiteX174" fmla="*/ 1425027 w 4196446"/>
              <a:gd name="connsiteY174" fmla="*/ 1613490 h 8346397"/>
              <a:gd name="connsiteX175" fmla="*/ 1386927 w 4196446"/>
              <a:gd name="connsiteY175" fmla="*/ 1677784 h 8346397"/>
              <a:gd name="connsiteX176" fmla="*/ 1405977 w 4196446"/>
              <a:gd name="connsiteY176" fmla="*/ 1751603 h 8346397"/>
              <a:gd name="connsiteX177" fmla="*/ 1517896 w 4196446"/>
              <a:gd name="connsiteY177" fmla="*/ 1787322 h 8346397"/>
              <a:gd name="connsiteX178" fmla="*/ 1591715 w 4196446"/>
              <a:gd name="connsiteY178" fmla="*/ 1803990 h 8346397"/>
              <a:gd name="connsiteX179" fmla="*/ 1501227 w 4196446"/>
              <a:gd name="connsiteY179" fmla="*/ 1934959 h 8346397"/>
              <a:gd name="connsiteX180" fmla="*/ 1494083 w 4196446"/>
              <a:gd name="connsiteY180" fmla="*/ 1984965 h 8346397"/>
              <a:gd name="connsiteX181" fmla="*/ 1422646 w 4196446"/>
              <a:gd name="connsiteY181" fmla="*/ 2020684 h 8346397"/>
              <a:gd name="connsiteX182" fmla="*/ 1391690 w 4196446"/>
              <a:gd name="connsiteY182" fmla="*/ 2082597 h 8346397"/>
              <a:gd name="connsiteX183" fmla="*/ 1260721 w 4196446"/>
              <a:gd name="connsiteY183" fmla="*/ 2056403 h 8346397"/>
              <a:gd name="connsiteX184" fmla="*/ 1139277 w 4196446"/>
              <a:gd name="connsiteY184" fmla="*/ 2056402 h 8346397"/>
              <a:gd name="connsiteX185" fmla="*/ 1072602 w 4196446"/>
              <a:gd name="connsiteY185" fmla="*/ 2084978 h 8346397"/>
              <a:gd name="connsiteX186" fmla="*/ 1065458 w 4196446"/>
              <a:gd name="connsiteY186" fmla="*/ 2184990 h 8346397"/>
              <a:gd name="connsiteX187" fmla="*/ 977352 w 4196446"/>
              <a:gd name="connsiteY187" fmla="*/ 2273097 h 8346397"/>
              <a:gd name="connsiteX188" fmla="*/ 1120227 w 4196446"/>
              <a:gd name="connsiteY188" fmla="*/ 2335009 h 8346397"/>
              <a:gd name="connsiteX189" fmla="*/ 1170234 w 4196446"/>
              <a:gd name="connsiteY189" fmla="*/ 2370727 h 8346397"/>
              <a:gd name="connsiteX190" fmla="*/ 1222621 w 4196446"/>
              <a:gd name="connsiteY190" fmla="*/ 2387397 h 8346397"/>
              <a:gd name="connsiteX191" fmla="*/ 1272627 w 4196446"/>
              <a:gd name="connsiteY191" fmla="*/ 2437403 h 8346397"/>
              <a:gd name="connsiteX192" fmla="*/ 1329777 w 4196446"/>
              <a:gd name="connsiteY192" fmla="*/ 2458834 h 8346397"/>
              <a:gd name="connsiteX193" fmla="*/ 1422646 w 4196446"/>
              <a:gd name="connsiteY193" fmla="*/ 2535034 h 8346397"/>
              <a:gd name="connsiteX194" fmla="*/ 1508371 w 4196446"/>
              <a:gd name="connsiteY194" fmla="*/ 2568373 h 8346397"/>
              <a:gd name="connsiteX195" fmla="*/ 1641721 w 4196446"/>
              <a:gd name="connsiteY195" fmla="*/ 2716009 h 8346397"/>
              <a:gd name="connsiteX196" fmla="*/ 1725065 w 4196446"/>
              <a:gd name="connsiteY196" fmla="*/ 2870790 h 8346397"/>
              <a:gd name="connsiteX197" fmla="*/ 1850477 w 4196446"/>
              <a:gd name="connsiteY197" fmla="*/ 2931907 h 8346397"/>
              <a:gd name="connsiteX198" fmla="*/ 1896514 w 4196446"/>
              <a:gd name="connsiteY198" fmla="*/ 2977947 h 8346397"/>
              <a:gd name="connsiteX199" fmla="*/ 1927471 w 4196446"/>
              <a:gd name="connsiteY199" fmla="*/ 3082722 h 8346397"/>
              <a:gd name="connsiteX200" fmla="*/ 1989383 w 4196446"/>
              <a:gd name="connsiteY200" fmla="*/ 3185115 h 8346397"/>
              <a:gd name="connsiteX201" fmla="*/ 2051296 w 4196446"/>
              <a:gd name="connsiteY201" fmla="*/ 3223215 h 8346397"/>
              <a:gd name="connsiteX202" fmla="*/ 2182265 w 4196446"/>
              <a:gd name="connsiteY202" fmla="*/ 3370853 h 8346397"/>
              <a:gd name="connsiteX203" fmla="*/ 2325139 w 4196446"/>
              <a:gd name="connsiteY203" fmla="*/ 3447053 h 8346397"/>
              <a:gd name="connsiteX204" fmla="*/ 2384671 w 4196446"/>
              <a:gd name="connsiteY204" fmla="*/ 3532778 h 8346397"/>
              <a:gd name="connsiteX205" fmla="*/ 2432296 w 4196446"/>
              <a:gd name="connsiteY205" fmla="*/ 3599453 h 8346397"/>
              <a:gd name="connsiteX206" fmla="*/ 2479921 w 4196446"/>
              <a:gd name="connsiteY206" fmla="*/ 3589929 h 8346397"/>
              <a:gd name="connsiteX207" fmla="*/ 2484683 w 4196446"/>
              <a:gd name="connsiteY207" fmla="*/ 3742328 h 8346397"/>
              <a:gd name="connsiteX208" fmla="*/ 2537071 w 4196446"/>
              <a:gd name="connsiteY208" fmla="*/ 3835197 h 8346397"/>
              <a:gd name="connsiteX209" fmla="*/ 2529927 w 4196446"/>
              <a:gd name="connsiteY209" fmla="*/ 3873297 h 8346397"/>
              <a:gd name="connsiteX210" fmla="*/ 2598983 w 4196446"/>
              <a:gd name="connsiteY210" fmla="*/ 3909015 h 8346397"/>
              <a:gd name="connsiteX211" fmla="*/ 2656133 w 4196446"/>
              <a:gd name="connsiteY211" fmla="*/ 3854247 h 8346397"/>
              <a:gd name="connsiteX212" fmla="*/ 2689471 w 4196446"/>
              <a:gd name="connsiteY212" fmla="*/ 3937590 h 8346397"/>
              <a:gd name="connsiteX213" fmla="*/ 2734715 w 4196446"/>
              <a:gd name="connsiteY213" fmla="*/ 3982834 h 8346397"/>
              <a:gd name="connsiteX214" fmla="*/ 2808533 w 4196446"/>
              <a:gd name="connsiteY214" fmla="*/ 4006647 h 8346397"/>
              <a:gd name="connsiteX215" fmla="*/ 2860921 w 4196446"/>
              <a:gd name="connsiteY215" fmla="*/ 4075703 h 8346397"/>
              <a:gd name="connsiteX216" fmla="*/ 2946646 w 4196446"/>
              <a:gd name="connsiteY216" fmla="*/ 4130472 h 8346397"/>
              <a:gd name="connsiteX217" fmla="*/ 2999033 w 4196446"/>
              <a:gd name="connsiteY217" fmla="*/ 4163809 h 8346397"/>
              <a:gd name="connsiteX218" fmla="*/ 2870446 w 4196446"/>
              <a:gd name="connsiteY218" fmla="*/ 4256678 h 8346397"/>
              <a:gd name="connsiteX219" fmla="*/ 2868064 w 4196446"/>
              <a:gd name="connsiteY219" fmla="*/ 4311446 h 8346397"/>
              <a:gd name="connsiteX220" fmla="*/ 2970458 w 4196446"/>
              <a:gd name="connsiteY220" fmla="*/ 4428128 h 8346397"/>
              <a:gd name="connsiteX221" fmla="*/ 3065708 w 4196446"/>
              <a:gd name="connsiteY221" fmla="*/ 4490040 h 8346397"/>
              <a:gd name="connsiteX222" fmla="*/ 3096665 w 4196446"/>
              <a:gd name="connsiteY222" fmla="*/ 4528140 h 8346397"/>
              <a:gd name="connsiteX223" fmla="*/ 3082377 w 4196446"/>
              <a:gd name="connsiteY223" fmla="*/ 4609103 h 8346397"/>
              <a:gd name="connsiteX224" fmla="*/ 3077615 w 4196446"/>
              <a:gd name="connsiteY224" fmla="*/ 4692447 h 8346397"/>
              <a:gd name="connsiteX225" fmla="*/ 3034752 w 4196446"/>
              <a:gd name="connsiteY225" fmla="*/ 4701972 h 8346397"/>
              <a:gd name="connsiteX226" fmla="*/ 3008558 w 4196446"/>
              <a:gd name="connsiteY226" fmla="*/ 4718640 h 8346397"/>
              <a:gd name="connsiteX227" fmla="*/ 3053802 w 4196446"/>
              <a:gd name="connsiteY227" fmla="*/ 4795632 h 8346397"/>
              <a:gd name="connsiteX228" fmla="*/ 3037133 w 4196446"/>
              <a:gd name="connsiteY228" fmla="*/ 4868659 h 8346397"/>
              <a:gd name="connsiteX229" fmla="*/ 3020465 w 4196446"/>
              <a:gd name="connsiteY229" fmla="*/ 5004390 h 8346397"/>
              <a:gd name="connsiteX230" fmla="*/ 2982365 w 4196446"/>
              <a:gd name="connsiteY230" fmla="*/ 5044872 h 8346397"/>
              <a:gd name="connsiteX231" fmla="*/ 2965696 w 4196446"/>
              <a:gd name="connsiteY231" fmla="*/ 5166315 h 8346397"/>
              <a:gd name="connsiteX232" fmla="*/ 2937121 w 4196446"/>
              <a:gd name="connsiteY232" fmla="*/ 5285378 h 8346397"/>
              <a:gd name="connsiteX233" fmla="*/ 2989508 w 4196446"/>
              <a:gd name="connsiteY233" fmla="*/ 5302047 h 8346397"/>
              <a:gd name="connsiteX234" fmla="*/ 2987127 w 4196446"/>
              <a:gd name="connsiteY234" fmla="*/ 5347290 h 8346397"/>
              <a:gd name="connsiteX235" fmla="*/ 2984746 w 4196446"/>
              <a:gd name="connsiteY235" fmla="*/ 5402059 h 8346397"/>
              <a:gd name="connsiteX236" fmla="*/ 3041896 w 4196446"/>
              <a:gd name="connsiteY236" fmla="*/ 5471115 h 8346397"/>
              <a:gd name="connsiteX237" fmla="*/ 3089521 w 4196446"/>
              <a:gd name="connsiteY237" fmla="*/ 5597322 h 8346397"/>
              <a:gd name="connsiteX238" fmla="*/ 2996652 w 4196446"/>
              <a:gd name="connsiteY238" fmla="*/ 5887834 h 8346397"/>
              <a:gd name="connsiteX239" fmla="*/ 3018083 w 4196446"/>
              <a:gd name="connsiteY239" fmla="*/ 5942603 h 8346397"/>
              <a:gd name="connsiteX240" fmla="*/ 3044277 w 4196446"/>
              <a:gd name="connsiteY240" fmla="*/ 5994990 h 8346397"/>
              <a:gd name="connsiteX241" fmla="*/ 3049040 w 4196446"/>
              <a:gd name="connsiteY241" fmla="*/ 6099765 h 8346397"/>
              <a:gd name="connsiteX242" fmla="*/ 3028402 w 4196446"/>
              <a:gd name="connsiteY242" fmla="*/ 6195807 h 8346397"/>
              <a:gd name="connsiteX243" fmla="*/ 2956170 w 4196446"/>
              <a:gd name="connsiteY243" fmla="*/ 6259310 h 8346397"/>
              <a:gd name="connsiteX244" fmla="*/ 2920452 w 4196446"/>
              <a:gd name="connsiteY244" fmla="*/ 6240259 h 8346397"/>
              <a:gd name="connsiteX245" fmla="*/ 2849015 w 4196446"/>
              <a:gd name="connsiteY245" fmla="*/ 6252165 h 8346397"/>
              <a:gd name="connsiteX246" fmla="*/ 2713283 w 4196446"/>
              <a:gd name="connsiteY246" fmla="*/ 6364084 h 8346397"/>
              <a:gd name="connsiteX247" fmla="*/ 2606127 w 4196446"/>
              <a:gd name="connsiteY247" fmla="*/ 6349797 h 8346397"/>
              <a:gd name="connsiteX248" fmla="*/ 2575171 w 4196446"/>
              <a:gd name="connsiteY248" fmla="*/ 6378372 h 8346397"/>
              <a:gd name="connsiteX249" fmla="*/ 2508495 w 4196446"/>
              <a:gd name="connsiteY249" fmla="*/ 6423614 h 8346397"/>
              <a:gd name="connsiteX250" fmla="*/ 2391815 w 4196446"/>
              <a:gd name="connsiteY250" fmla="*/ 6411709 h 8346397"/>
              <a:gd name="connsiteX251" fmla="*/ 2368002 w 4196446"/>
              <a:gd name="connsiteY251" fmla="*/ 6528390 h 8346397"/>
              <a:gd name="connsiteX252" fmla="*/ 2363240 w 4196446"/>
              <a:gd name="connsiteY252" fmla="*/ 6564109 h 8346397"/>
              <a:gd name="connsiteX253" fmla="*/ 2339428 w 4196446"/>
              <a:gd name="connsiteY253" fmla="*/ 6583159 h 8346397"/>
              <a:gd name="connsiteX254" fmla="*/ 2141783 w 4196446"/>
              <a:gd name="connsiteY254" fmla="*/ 6535534 h 8346397"/>
              <a:gd name="connsiteX255" fmla="*/ 2103683 w 4196446"/>
              <a:gd name="connsiteY255" fmla="*/ 6587922 h 8346397"/>
              <a:gd name="connsiteX256" fmla="*/ 2072727 w 4196446"/>
              <a:gd name="connsiteY256" fmla="*/ 6683172 h 8346397"/>
              <a:gd name="connsiteX257" fmla="*/ 2039389 w 4196446"/>
              <a:gd name="connsiteY257" fmla="*/ 6747465 h 8346397"/>
              <a:gd name="connsiteX258" fmla="*/ 2051296 w 4196446"/>
              <a:gd name="connsiteY258" fmla="*/ 6809378 h 8346397"/>
              <a:gd name="connsiteX259" fmla="*/ 2184646 w 4196446"/>
              <a:gd name="connsiteY259" fmla="*/ 6921297 h 8346397"/>
              <a:gd name="connsiteX260" fmla="*/ 2253702 w 4196446"/>
              <a:gd name="connsiteY260" fmla="*/ 6954634 h 8346397"/>
              <a:gd name="connsiteX261" fmla="*/ 2237033 w 4196446"/>
              <a:gd name="connsiteY261" fmla="*/ 6978447 h 8346397"/>
              <a:gd name="connsiteX262" fmla="*/ 2201315 w 4196446"/>
              <a:gd name="connsiteY262" fmla="*/ 6997497 h 8346397"/>
              <a:gd name="connsiteX263" fmla="*/ 2234652 w 4196446"/>
              <a:gd name="connsiteY263" fmla="*/ 7073697 h 8346397"/>
              <a:gd name="connsiteX264" fmla="*/ 2203696 w 4196446"/>
              <a:gd name="connsiteY264" fmla="*/ 7095128 h 8346397"/>
              <a:gd name="connsiteX265" fmla="*/ 2098921 w 4196446"/>
              <a:gd name="connsiteY265" fmla="*/ 7033215 h 8346397"/>
              <a:gd name="connsiteX266" fmla="*/ 2056058 w 4196446"/>
              <a:gd name="connsiteY266" fmla="*/ 7059409 h 8346397"/>
              <a:gd name="connsiteX267" fmla="*/ 1996527 w 4196446"/>
              <a:gd name="connsiteY267" fmla="*/ 6957015 h 8346397"/>
              <a:gd name="connsiteX268" fmla="*/ 1879846 w 4196446"/>
              <a:gd name="connsiteY268" fmla="*/ 6983209 h 8346397"/>
              <a:gd name="connsiteX269" fmla="*/ 1815552 w 4196446"/>
              <a:gd name="connsiteY269" fmla="*/ 6987972 h 8346397"/>
              <a:gd name="connsiteX270" fmla="*/ 1765546 w 4196446"/>
              <a:gd name="connsiteY270" fmla="*/ 6983210 h 8346397"/>
              <a:gd name="connsiteX271" fmla="*/ 1708396 w 4196446"/>
              <a:gd name="connsiteY271" fmla="*/ 7028453 h 8346397"/>
              <a:gd name="connsiteX272" fmla="*/ 1529802 w 4196446"/>
              <a:gd name="connsiteY272" fmla="*/ 6987972 h 8346397"/>
              <a:gd name="connsiteX273" fmla="*/ 1553614 w 4196446"/>
              <a:gd name="connsiteY273" fmla="*/ 7114178 h 8346397"/>
              <a:gd name="connsiteX274" fmla="*/ 1477415 w 4196446"/>
              <a:gd name="connsiteY274" fmla="*/ 7159422 h 8346397"/>
              <a:gd name="connsiteX275" fmla="*/ 1415502 w 4196446"/>
              <a:gd name="connsiteY275" fmla="*/ 7226096 h 8346397"/>
              <a:gd name="connsiteX276" fmla="*/ 1265483 w 4196446"/>
              <a:gd name="connsiteY276" fmla="*/ 7218953 h 8346397"/>
              <a:gd name="connsiteX277" fmla="*/ 1213096 w 4196446"/>
              <a:gd name="connsiteY27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282403 w 4196446"/>
              <a:gd name="connsiteY3" fmla="*/ 7159420 h 8346397"/>
              <a:gd name="connsiteX4" fmla="*/ 3358603 w 4196446"/>
              <a:gd name="connsiteY4" fmla="*/ 7064169 h 8346397"/>
              <a:gd name="connsiteX5" fmla="*/ 3503859 w 4196446"/>
              <a:gd name="connsiteY5" fmla="*/ 7042738 h 8346397"/>
              <a:gd name="connsiteX6" fmla="*/ 3530053 w 4196446"/>
              <a:gd name="connsiteY6" fmla="*/ 6978445 h 8346397"/>
              <a:gd name="connsiteX7" fmla="*/ 3642765 w 4196446"/>
              <a:gd name="connsiteY7" fmla="*/ 6905419 h 8346397"/>
              <a:gd name="connsiteX8" fmla="*/ 3741984 w 4196446"/>
              <a:gd name="connsiteY8" fmla="*/ 6883195 h 8346397"/>
              <a:gd name="connsiteX9" fmla="*/ 3784847 w 4196446"/>
              <a:gd name="connsiteY9" fmla="*/ 6811757 h 8346397"/>
              <a:gd name="connsiteX10" fmla="*/ 3951534 w 4196446"/>
              <a:gd name="connsiteY10" fmla="*/ 6737938 h 8346397"/>
              <a:gd name="connsiteX11" fmla="*/ 3932484 w 4196446"/>
              <a:gd name="connsiteY11" fmla="*/ 6616495 h 8346397"/>
              <a:gd name="connsiteX12" fmla="*/ 3975347 w 4196446"/>
              <a:gd name="connsiteY12" fmla="*/ 6642688 h 8346397"/>
              <a:gd name="connsiteX13" fmla="*/ 4027735 w 4196446"/>
              <a:gd name="connsiteY13" fmla="*/ 6654595 h 8346397"/>
              <a:gd name="connsiteX14" fmla="*/ 4056309 w 4196446"/>
              <a:gd name="connsiteY14" fmla="*/ 6516482 h 8346397"/>
              <a:gd name="connsiteX15" fmla="*/ 3996778 w 4196446"/>
              <a:gd name="connsiteY15" fmla="*/ 6478382 h 8346397"/>
              <a:gd name="connsiteX16" fmla="*/ 4034878 w 4196446"/>
              <a:gd name="connsiteY16" fmla="*/ 6437901 h 8346397"/>
              <a:gd name="connsiteX17" fmla="*/ 4061072 w 4196446"/>
              <a:gd name="connsiteY17" fmla="*/ 6473620 h 8346397"/>
              <a:gd name="connsiteX18" fmla="*/ 4082503 w 4196446"/>
              <a:gd name="connsiteY18" fmla="*/ 6478382 h 8346397"/>
              <a:gd name="connsiteX19" fmla="*/ 4089647 w 4196446"/>
              <a:gd name="connsiteY19" fmla="*/ 6421232 h 8346397"/>
              <a:gd name="connsiteX20" fmla="*/ 4046784 w 4196446"/>
              <a:gd name="connsiteY20" fmla="*/ 6318838 h 8346397"/>
              <a:gd name="connsiteX21" fmla="*/ 4130128 w 4196446"/>
              <a:gd name="connsiteY21" fmla="*/ 6299788 h 8346397"/>
              <a:gd name="connsiteX22" fmla="*/ 4046784 w 4196446"/>
              <a:gd name="connsiteY22" fmla="*/ 6275976 h 8346397"/>
              <a:gd name="connsiteX23" fmla="*/ 4053928 w 4196446"/>
              <a:gd name="connsiteY23" fmla="*/ 6211682 h 8346397"/>
              <a:gd name="connsiteX24" fmla="*/ 4039640 w 4196446"/>
              <a:gd name="connsiteY24" fmla="*/ 6149770 h 8346397"/>
              <a:gd name="connsiteX25" fmla="*/ 4106315 w 4196446"/>
              <a:gd name="connsiteY25" fmla="*/ 6211682 h 8346397"/>
              <a:gd name="connsiteX26" fmla="*/ 4063453 w 4196446"/>
              <a:gd name="connsiteY26" fmla="*/ 6090238 h 8346397"/>
              <a:gd name="connsiteX27" fmla="*/ 4070597 w 4196446"/>
              <a:gd name="connsiteY27" fmla="*/ 6018801 h 8346397"/>
              <a:gd name="connsiteX28" fmla="*/ 4132509 w 4196446"/>
              <a:gd name="connsiteY28" fmla="*/ 5975938 h 8346397"/>
              <a:gd name="connsiteX29" fmla="*/ 4094409 w 4196446"/>
              <a:gd name="connsiteY29" fmla="*/ 6075951 h 8346397"/>
              <a:gd name="connsiteX30" fmla="*/ 4139653 w 4196446"/>
              <a:gd name="connsiteY30" fmla="*/ 6102145 h 8346397"/>
              <a:gd name="connsiteX31" fmla="*/ 4192041 w 4196446"/>
              <a:gd name="connsiteY31" fmla="*/ 6080713 h 8346397"/>
              <a:gd name="connsiteX32" fmla="*/ 4149178 w 4196446"/>
              <a:gd name="connsiteY32" fmla="*/ 5947363 h 8346397"/>
              <a:gd name="connsiteX33" fmla="*/ 4194421 w 4196446"/>
              <a:gd name="connsiteY33" fmla="*/ 5909263 h 8346397"/>
              <a:gd name="connsiteX34" fmla="*/ 4113459 w 4196446"/>
              <a:gd name="connsiteY34" fmla="*/ 5783057 h 8346397"/>
              <a:gd name="connsiteX35" fmla="*/ 4108696 w 4196446"/>
              <a:gd name="connsiteY35" fmla="*/ 5678282 h 8346397"/>
              <a:gd name="connsiteX36" fmla="*/ 4070597 w 4196446"/>
              <a:gd name="connsiteY36" fmla="*/ 5587795 h 8346397"/>
              <a:gd name="connsiteX37" fmla="*/ 4111077 w 4196446"/>
              <a:gd name="connsiteY37" fmla="*/ 5583032 h 8346397"/>
              <a:gd name="connsiteX38" fmla="*/ 4061071 w 4196446"/>
              <a:gd name="connsiteY38" fmla="*/ 5478257 h 8346397"/>
              <a:gd name="connsiteX39" fmla="*/ 4061071 w 4196446"/>
              <a:gd name="connsiteY39" fmla="*/ 5383007 h 8346397"/>
              <a:gd name="connsiteX40" fmla="*/ 4103934 w 4196446"/>
              <a:gd name="connsiteY40" fmla="*/ 5387770 h 8346397"/>
              <a:gd name="connsiteX41" fmla="*/ 4106315 w 4196446"/>
              <a:gd name="connsiteY41" fmla="*/ 5347288 h 8346397"/>
              <a:gd name="connsiteX42" fmla="*/ 4065833 w 4196446"/>
              <a:gd name="connsiteY42" fmla="*/ 5292520 h 8346397"/>
              <a:gd name="connsiteX43" fmla="*/ 4058690 w 4196446"/>
              <a:gd name="connsiteY43" fmla="*/ 5173457 h 8346397"/>
              <a:gd name="connsiteX44" fmla="*/ 3990428 w 4196446"/>
              <a:gd name="connsiteY44" fmla="*/ 5034550 h 8346397"/>
              <a:gd name="connsiteX45" fmla="*/ 3922959 w 4196446"/>
              <a:gd name="connsiteY45" fmla="*/ 4816270 h 8346397"/>
              <a:gd name="connsiteX46" fmla="*/ 3887241 w 4196446"/>
              <a:gd name="connsiteY46" fmla="*/ 4682920 h 8346397"/>
              <a:gd name="connsiteX47" fmla="*/ 3851522 w 4196446"/>
              <a:gd name="connsiteY47" fmla="*/ 4642438 h 8346397"/>
              <a:gd name="connsiteX48" fmla="*/ 3887241 w 4196446"/>
              <a:gd name="connsiteY48" fmla="*/ 4578145 h 8346397"/>
              <a:gd name="connsiteX49" fmla="*/ 3839615 w 4196446"/>
              <a:gd name="connsiteY49" fmla="*/ 4499563 h 8346397"/>
              <a:gd name="connsiteX50" fmla="*/ 3780084 w 4196446"/>
              <a:gd name="connsiteY50" fmla="*/ 4492420 h 8346397"/>
              <a:gd name="connsiteX51" fmla="*/ 3732459 w 4196446"/>
              <a:gd name="connsiteY51" fmla="*/ 4449557 h 8346397"/>
              <a:gd name="connsiteX52" fmla="*/ 3687216 w 4196446"/>
              <a:gd name="connsiteY52" fmla="*/ 4466226 h 8346397"/>
              <a:gd name="connsiteX53" fmla="*/ 3668166 w 4196446"/>
              <a:gd name="connsiteY53" fmla="*/ 4368595 h 8346397"/>
              <a:gd name="connsiteX54" fmla="*/ 3501478 w 4196446"/>
              <a:gd name="connsiteY54" fmla="*/ 4166188 h 8346397"/>
              <a:gd name="connsiteX55" fmla="*/ 3496716 w 4196446"/>
              <a:gd name="connsiteY55" fmla="*/ 4139995 h 8346397"/>
              <a:gd name="connsiteX56" fmla="*/ 3494334 w 4196446"/>
              <a:gd name="connsiteY56" fmla="*/ 4113801 h 8346397"/>
              <a:gd name="connsiteX57" fmla="*/ 3544341 w 4196446"/>
              <a:gd name="connsiteY57" fmla="*/ 4101895 h 8346397"/>
              <a:gd name="connsiteX58" fmla="*/ 3553866 w 4196446"/>
              <a:gd name="connsiteY58" fmla="*/ 4075701 h 8346397"/>
              <a:gd name="connsiteX59" fmla="*/ 3515766 w 4196446"/>
              <a:gd name="connsiteY59" fmla="*/ 4056651 h 8346397"/>
              <a:gd name="connsiteX60" fmla="*/ 3465759 w 4196446"/>
              <a:gd name="connsiteY60" fmla="*/ 4049507 h 8346397"/>
              <a:gd name="connsiteX61" fmla="*/ 3432422 w 4196446"/>
              <a:gd name="connsiteY61" fmla="*/ 4109038 h 8346397"/>
              <a:gd name="connsiteX62" fmla="*/ 3413372 w 4196446"/>
              <a:gd name="connsiteY62" fmla="*/ 4082845 h 8346397"/>
              <a:gd name="connsiteX63" fmla="*/ 3415752 w 4196446"/>
              <a:gd name="connsiteY63" fmla="*/ 4042363 h 8346397"/>
              <a:gd name="connsiteX64" fmla="*/ 3349078 w 4196446"/>
              <a:gd name="connsiteY64" fmla="*/ 4018551 h 8346397"/>
              <a:gd name="connsiteX65" fmla="*/ 3382416 w 4196446"/>
              <a:gd name="connsiteY65" fmla="*/ 3985213 h 8346397"/>
              <a:gd name="connsiteX66" fmla="*/ 3346697 w 4196446"/>
              <a:gd name="connsiteY66" fmla="*/ 3961401 h 8346397"/>
              <a:gd name="connsiteX67" fmla="*/ 3291928 w 4196446"/>
              <a:gd name="connsiteY67" fmla="*/ 3959020 h 8346397"/>
              <a:gd name="connsiteX68" fmla="*/ 3263352 w 4196446"/>
              <a:gd name="connsiteY68" fmla="*/ 3978070 h 8346397"/>
              <a:gd name="connsiteX69" fmla="*/ 3215727 w 4196446"/>
              <a:gd name="connsiteY69" fmla="*/ 3963782 h 8346397"/>
              <a:gd name="connsiteX70" fmla="*/ 3227633 w 4196446"/>
              <a:gd name="connsiteY70" fmla="*/ 3937588 h 8346397"/>
              <a:gd name="connsiteX71" fmla="*/ 3275259 w 4196446"/>
              <a:gd name="connsiteY71" fmla="*/ 3913776 h 8346397"/>
              <a:gd name="connsiteX72" fmla="*/ 3127621 w 4196446"/>
              <a:gd name="connsiteY72" fmla="*/ 3851863 h 8346397"/>
              <a:gd name="connsiteX73" fmla="*/ 2996652 w 4196446"/>
              <a:gd name="connsiteY73" fmla="*/ 3739945 h 8346397"/>
              <a:gd name="connsiteX74" fmla="*/ 2591839 w 4196446"/>
              <a:gd name="connsiteY74" fmla="*/ 3354183 h 8346397"/>
              <a:gd name="connsiteX75" fmla="*/ 2468015 w 4196446"/>
              <a:gd name="connsiteY75" fmla="*/ 3049382 h 8346397"/>
              <a:gd name="connsiteX76" fmla="*/ 2432296 w 4196446"/>
              <a:gd name="connsiteY76" fmla="*/ 2961276 h 8346397"/>
              <a:gd name="connsiteX77" fmla="*/ 2387052 w 4196446"/>
              <a:gd name="connsiteY77" fmla="*/ 2954132 h 8346397"/>
              <a:gd name="connsiteX78" fmla="*/ 2365621 w 4196446"/>
              <a:gd name="connsiteY78" fmla="*/ 2958895 h 8346397"/>
              <a:gd name="connsiteX79" fmla="*/ 2315615 w 4196446"/>
              <a:gd name="connsiteY79" fmla="*/ 2896982 h 8346397"/>
              <a:gd name="connsiteX80" fmla="*/ 2234652 w 4196446"/>
              <a:gd name="connsiteY80" fmla="*/ 2880313 h 8346397"/>
              <a:gd name="connsiteX81" fmla="*/ 2182265 w 4196446"/>
              <a:gd name="connsiteY81" fmla="*/ 2811257 h 8346397"/>
              <a:gd name="connsiteX82" fmla="*/ 2115590 w 4196446"/>
              <a:gd name="connsiteY82" fmla="*/ 2727913 h 8346397"/>
              <a:gd name="connsiteX83" fmla="*/ 2091777 w 4196446"/>
              <a:gd name="connsiteY83" fmla="*/ 2670763 h 8346397"/>
              <a:gd name="connsiteX84" fmla="*/ 2006845 w 4196446"/>
              <a:gd name="connsiteY84" fmla="*/ 2527095 h 8346397"/>
              <a:gd name="connsiteX85" fmla="*/ 1953665 w 4196446"/>
              <a:gd name="connsiteY85" fmla="*/ 2451688 h 8346397"/>
              <a:gd name="connsiteX86" fmla="*/ 2006052 w 4196446"/>
              <a:gd name="connsiteY86" fmla="*/ 2337388 h 8346397"/>
              <a:gd name="connsiteX87" fmla="*/ 2072727 w 4196446"/>
              <a:gd name="connsiteY87" fmla="*/ 2256426 h 8346397"/>
              <a:gd name="connsiteX88" fmla="*/ 2056058 w 4196446"/>
              <a:gd name="connsiteY88" fmla="*/ 2223088 h 8346397"/>
              <a:gd name="connsiteX89" fmla="*/ 2067965 w 4196446"/>
              <a:gd name="connsiteY89" fmla="*/ 2130220 h 8346397"/>
              <a:gd name="connsiteX90" fmla="*/ 2137021 w 4196446"/>
              <a:gd name="connsiteY90" fmla="*/ 1992107 h 8346397"/>
              <a:gd name="connsiteX91" fmla="*/ 2165596 w 4196446"/>
              <a:gd name="connsiteY91" fmla="*/ 1944482 h 8346397"/>
              <a:gd name="connsiteX92" fmla="*/ 2203696 w 4196446"/>
              <a:gd name="connsiteY92" fmla="*/ 1937338 h 8346397"/>
              <a:gd name="connsiteX93" fmla="*/ 2198933 w 4196446"/>
              <a:gd name="connsiteY93" fmla="*/ 1906382 h 8346397"/>
              <a:gd name="connsiteX94" fmla="*/ 2406102 w 4196446"/>
              <a:gd name="connsiteY94" fmla="*/ 1782557 h 8346397"/>
              <a:gd name="connsiteX95" fmla="*/ 2494208 w 4196446"/>
              <a:gd name="connsiteY95" fmla="*/ 1715882 h 8346397"/>
              <a:gd name="connsiteX96" fmla="*/ 2513258 w 4196446"/>
              <a:gd name="connsiteY96" fmla="*/ 1630157 h 8346397"/>
              <a:gd name="connsiteX97" fmla="*/ 2522784 w 4196446"/>
              <a:gd name="connsiteY97" fmla="*/ 1584913 h 8346397"/>
              <a:gd name="connsiteX98" fmla="*/ 2577552 w 4196446"/>
              <a:gd name="connsiteY98" fmla="*/ 1527763 h 8346397"/>
              <a:gd name="connsiteX99" fmla="*/ 2606127 w 4196446"/>
              <a:gd name="connsiteY99" fmla="*/ 1499188 h 8346397"/>
              <a:gd name="connsiteX100" fmla="*/ 2634702 w 4196446"/>
              <a:gd name="connsiteY100" fmla="*/ 1492045 h 8346397"/>
              <a:gd name="connsiteX101" fmla="*/ 2672802 w 4196446"/>
              <a:gd name="connsiteY101" fmla="*/ 1368220 h 8346397"/>
              <a:gd name="connsiteX102" fmla="*/ 2806153 w 4196446"/>
              <a:gd name="connsiteY102" fmla="*/ 1334883 h 8346397"/>
              <a:gd name="connsiteX103" fmla="*/ 2944265 w 4196446"/>
              <a:gd name="connsiteY103" fmla="*/ 1325357 h 8346397"/>
              <a:gd name="connsiteX104" fmla="*/ 2968077 w 4196446"/>
              <a:gd name="connsiteY104" fmla="*/ 1206295 h 8346397"/>
              <a:gd name="connsiteX105" fmla="*/ 3049040 w 4196446"/>
              <a:gd name="connsiteY105" fmla="*/ 1169783 h 8346397"/>
              <a:gd name="connsiteX106" fmla="*/ 3153814 w 4196446"/>
              <a:gd name="connsiteY106" fmla="*/ 1125332 h 8346397"/>
              <a:gd name="connsiteX107" fmla="*/ 3225252 w 4196446"/>
              <a:gd name="connsiteY107" fmla="*/ 1049132 h 8346397"/>
              <a:gd name="connsiteX108" fmla="*/ 3310977 w 4196446"/>
              <a:gd name="connsiteY108" fmla="*/ 996745 h 8346397"/>
              <a:gd name="connsiteX109" fmla="*/ 3056977 w 4196446"/>
              <a:gd name="connsiteY109" fmla="*/ 982457 h 8346397"/>
              <a:gd name="connsiteX110" fmla="*/ 2958552 w 4196446"/>
              <a:gd name="connsiteY110" fmla="*/ 976107 h 8346397"/>
              <a:gd name="connsiteX111" fmla="*/ 2926802 w 4196446"/>
              <a:gd name="connsiteY111" fmla="*/ 906257 h 8346397"/>
              <a:gd name="connsiteX112" fmla="*/ 2866477 w 4196446"/>
              <a:gd name="connsiteY112" fmla="*/ 893559 h 8346397"/>
              <a:gd name="connsiteX113" fmla="*/ 2799802 w 4196446"/>
              <a:gd name="connsiteY113" fmla="*/ 874507 h 8346397"/>
              <a:gd name="connsiteX114" fmla="*/ 2761702 w 4196446"/>
              <a:gd name="connsiteY114" fmla="*/ 807832 h 8346397"/>
              <a:gd name="connsiteX115" fmla="*/ 2609302 w 4196446"/>
              <a:gd name="connsiteY115" fmla="*/ 760207 h 8346397"/>
              <a:gd name="connsiteX116" fmla="*/ 2580727 w 4196446"/>
              <a:gd name="connsiteY116" fmla="*/ 604632 h 8346397"/>
              <a:gd name="connsiteX117" fmla="*/ 2526752 w 4196446"/>
              <a:gd name="connsiteY117" fmla="*/ 531609 h 8346397"/>
              <a:gd name="connsiteX118" fmla="*/ 2596602 w 4196446"/>
              <a:gd name="connsiteY118" fmla="*/ 407782 h 8346397"/>
              <a:gd name="connsiteX119" fmla="*/ 2629939 w 4196446"/>
              <a:gd name="connsiteY119" fmla="*/ 310947 h 8346397"/>
              <a:gd name="connsiteX120" fmla="*/ 2517227 w 4196446"/>
              <a:gd name="connsiteY120" fmla="*/ 239507 h 8346397"/>
              <a:gd name="connsiteX121" fmla="*/ 2402927 w 4196446"/>
              <a:gd name="connsiteY121" fmla="*/ 271257 h 8346397"/>
              <a:gd name="connsiteX122" fmla="*/ 2275927 w 4196446"/>
              <a:gd name="connsiteY122" fmla="*/ 198232 h 8346397"/>
              <a:gd name="connsiteX123" fmla="*/ 2133052 w 4196446"/>
              <a:gd name="connsiteY123" fmla="*/ 233157 h 8346397"/>
              <a:gd name="connsiteX124" fmla="*/ 1913977 w 4196446"/>
              <a:gd name="connsiteY124" fmla="*/ 36309 h 8346397"/>
              <a:gd name="connsiteX125" fmla="*/ 1777452 w 4196446"/>
              <a:gd name="connsiteY125" fmla="*/ 13289 h 8346397"/>
              <a:gd name="connsiteX126" fmla="*/ 1703633 w 4196446"/>
              <a:gd name="connsiteY126" fmla="*/ 41864 h 8346397"/>
              <a:gd name="connsiteX127" fmla="*/ 1615527 w 4196446"/>
              <a:gd name="connsiteY127" fmla="*/ 75203 h 8346397"/>
              <a:gd name="connsiteX128" fmla="*/ 1515515 w 4196446"/>
              <a:gd name="connsiteY128" fmla="*/ 129971 h 8346397"/>
              <a:gd name="connsiteX129" fmla="*/ 1525040 w 4196446"/>
              <a:gd name="connsiteY129" fmla="*/ 194264 h 8346397"/>
              <a:gd name="connsiteX130" fmla="*/ 1505990 w 4196446"/>
              <a:gd name="connsiteY130" fmla="*/ 251415 h 8346397"/>
              <a:gd name="connsiteX131" fmla="*/ 1413121 w 4196446"/>
              <a:gd name="connsiteY131" fmla="*/ 270464 h 8346397"/>
              <a:gd name="connsiteX132" fmla="*/ 1339302 w 4196446"/>
              <a:gd name="connsiteY132" fmla="*/ 306184 h 8346397"/>
              <a:gd name="connsiteX133" fmla="*/ 1260721 w 4196446"/>
              <a:gd name="connsiteY133" fmla="*/ 346665 h 8346397"/>
              <a:gd name="connsiteX134" fmla="*/ 1191665 w 4196446"/>
              <a:gd name="connsiteY134" fmla="*/ 272847 h 8346397"/>
              <a:gd name="connsiteX135" fmla="*/ 1082127 w 4196446"/>
              <a:gd name="connsiteY135" fmla="*/ 353809 h 8346397"/>
              <a:gd name="connsiteX136" fmla="*/ 1020215 w 4196446"/>
              <a:gd name="connsiteY136" fmla="*/ 420484 h 8346397"/>
              <a:gd name="connsiteX137" fmla="*/ 858290 w 4196446"/>
              <a:gd name="connsiteY137" fmla="*/ 301422 h 8346397"/>
              <a:gd name="connsiteX138" fmla="*/ 796377 w 4196446"/>
              <a:gd name="connsiteY138" fmla="*/ 406196 h 8346397"/>
              <a:gd name="connsiteX139" fmla="*/ 755896 w 4196446"/>
              <a:gd name="connsiteY139" fmla="*/ 341903 h 8346397"/>
              <a:gd name="connsiteX140" fmla="*/ 689221 w 4196446"/>
              <a:gd name="connsiteY140" fmla="*/ 270465 h 8346397"/>
              <a:gd name="connsiteX141" fmla="*/ 667790 w 4196446"/>
              <a:gd name="connsiteY141" fmla="*/ 313328 h 8346397"/>
              <a:gd name="connsiteX142" fmla="*/ 620165 w 4196446"/>
              <a:gd name="connsiteY142" fmla="*/ 382384 h 8346397"/>
              <a:gd name="connsiteX143" fmla="*/ 589208 w 4196446"/>
              <a:gd name="connsiteY143" fmla="*/ 396672 h 8346397"/>
              <a:gd name="connsiteX144" fmla="*/ 498721 w 4196446"/>
              <a:gd name="connsiteY144" fmla="*/ 482397 h 8346397"/>
              <a:gd name="connsiteX145" fmla="*/ 396327 w 4196446"/>
              <a:gd name="connsiteY145" fmla="*/ 380003 h 8346397"/>
              <a:gd name="connsiteX146" fmla="*/ 243927 w 4196446"/>
              <a:gd name="connsiteY146" fmla="*/ 294278 h 8346397"/>
              <a:gd name="connsiteX147" fmla="*/ 174871 w 4196446"/>
              <a:gd name="connsiteY147" fmla="*/ 327615 h 8346397"/>
              <a:gd name="connsiteX148" fmla="*/ 127246 w 4196446"/>
              <a:gd name="connsiteY148" fmla="*/ 410959 h 8346397"/>
              <a:gd name="connsiteX149" fmla="*/ 43902 w 4196446"/>
              <a:gd name="connsiteY149" fmla="*/ 472872 h 8346397"/>
              <a:gd name="connsiteX150" fmla="*/ 8183 w 4196446"/>
              <a:gd name="connsiteY150" fmla="*/ 484778 h 8346397"/>
              <a:gd name="connsiteX151" fmla="*/ 198683 w 4196446"/>
              <a:gd name="connsiteY151" fmla="*/ 689565 h 8346397"/>
              <a:gd name="connsiteX152" fmla="*/ 265359 w 4196446"/>
              <a:gd name="connsiteY152" fmla="*/ 706234 h 8346397"/>
              <a:gd name="connsiteX153" fmla="*/ 298697 w 4196446"/>
              <a:gd name="connsiteY153" fmla="*/ 730047 h 8346397"/>
              <a:gd name="connsiteX154" fmla="*/ 296315 w 4196446"/>
              <a:gd name="connsiteY154" fmla="*/ 901496 h 8346397"/>
              <a:gd name="connsiteX155" fmla="*/ 362990 w 4196446"/>
              <a:gd name="connsiteY155" fmla="*/ 906259 h 8346397"/>
              <a:gd name="connsiteX156" fmla="*/ 401090 w 4196446"/>
              <a:gd name="connsiteY156" fmla="*/ 856253 h 8346397"/>
              <a:gd name="connsiteX157" fmla="*/ 482052 w 4196446"/>
              <a:gd name="connsiteY157" fmla="*/ 894353 h 8346397"/>
              <a:gd name="connsiteX158" fmla="*/ 420140 w 4196446"/>
              <a:gd name="connsiteY158" fmla="*/ 1039609 h 8346397"/>
              <a:gd name="connsiteX159" fmla="*/ 434427 w 4196446"/>
              <a:gd name="connsiteY159" fmla="*/ 1087234 h 8346397"/>
              <a:gd name="connsiteX160" fmla="*/ 379658 w 4196446"/>
              <a:gd name="connsiteY160" fmla="*/ 1139622 h 8346397"/>
              <a:gd name="connsiteX161" fmla="*/ 415377 w 4196446"/>
              <a:gd name="connsiteY161" fmla="*/ 1168196 h 8346397"/>
              <a:gd name="connsiteX162" fmla="*/ 486815 w 4196446"/>
              <a:gd name="connsiteY162" fmla="*/ 1256303 h 8346397"/>
              <a:gd name="connsiteX163" fmla="*/ 527296 w 4196446"/>
              <a:gd name="connsiteY163" fmla="*/ 1344409 h 8346397"/>
              <a:gd name="connsiteX164" fmla="*/ 636833 w 4196446"/>
              <a:gd name="connsiteY164" fmla="*/ 1396797 h 8346397"/>
              <a:gd name="connsiteX165" fmla="*/ 746371 w 4196446"/>
              <a:gd name="connsiteY165" fmla="*/ 1420609 h 8346397"/>
              <a:gd name="connsiteX166" fmla="*/ 829715 w 4196446"/>
              <a:gd name="connsiteY166" fmla="*/ 1468234 h 8346397"/>
              <a:gd name="connsiteX167" fmla="*/ 913058 w 4196446"/>
              <a:gd name="connsiteY167" fmla="*/ 1442040 h 8346397"/>
              <a:gd name="connsiteX168" fmla="*/ 994021 w 4196446"/>
              <a:gd name="connsiteY168" fmla="*/ 1368222 h 8346397"/>
              <a:gd name="connsiteX169" fmla="*/ 1103558 w 4196446"/>
              <a:gd name="connsiteY169" fmla="*/ 1351553 h 8346397"/>
              <a:gd name="connsiteX170" fmla="*/ 1170233 w 4196446"/>
              <a:gd name="connsiteY170" fmla="*/ 1356315 h 8346397"/>
              <a:gd name="connsiteX171" fmla="*/ 1329777 w 4196446"/>
              <a:gd name="connsiteY171" fmla="*/ 1465853 h 8346397"/>
              <a:gd name="connsiteX172" fmla="*/ 1389308 w 4196446"/>
              <a:gd name="connsiteY172" fmla="*/ 1494428 h 8346397"/>
              <a:gd name="connsiteX173" fmla="*/ 1260721 w 4196446"/>
              <a:gd name="connsiteY173" fmla="*/ 1596822 h 8346397"/>
              <a:gd name="connsiteX174" fmla="*/ 1263102 w 4196446"/>
              <a:gd name="connsiteY174" fmla="*/ 1661115 h 8346397"/>
              <a:gd name="connsiteX175" fmla="*/ 1425027 w 4196446"/>
              <a:gd name="connsiteY175" fmla="*/ 1613490 h 8346397"/>
              <a:gd name="connsiteX176" fmla="*/ 1386927 w 4196446"/>
              <a:gd name="connsiteY176" fmla="*/ 1677784 h 8346397"/>
              <a:gd name="connsiteX177" fmla="*/ 1405977 w 4196446"/>
              <a:gd name="connsiteY177" fmla="*/ 1751603 h 8346397"/>
              <a:gd name="connsiteX178" fmla="*/ 1517896 w 4196446"/>
              <a:gd name="connsiteY178" fmla="*/ 1787322 h 8346397"/>
              <a:gd name="connsiteX179" fmla="*/ 1591715 w 4196446"/>
              <a:gd name="connsiteY179" fmla="*/ 1803990 h 8346397"/>
              <a:gd name="connsiteX180" fmla="*/ 1501227 w 4196446"/>
              <a:gd name="connsiteY180" fmla="*/ 1934959 h 8346397"/>
              <a:gd name="connsiteX181" fmla="*/ 1494083 w 4196446"/>
              <a:gd name="connsiteY181" fmla="*/ 1984965 h 8346397"/>
              <a:gd name="connsiteX182" fmla="*/ 1422646 w 4196446"/>
              <a:gd name="connsiteY182" fmla="*/ 2020684 h 8346397"/>
              <a:gd name="connsiteX183" fmla="*/ 1391690 w 4196446"/>
              <a:gd name="connsiteY183" fmla="*/ 2082597 h 8346397"/>
              <a:gd name="connsiteX184" fmla="*/ 1260721 w 4196446"/>
              <a:gd name="connsiteY184" fmla="*/ 2056403 h 8346397"/>
              <a:gd name="connsiteX185" fmla="*/ 1139277 w 4196446"/>
              <a:gd name="connsiteY185" fmla="*/ 2056402 h 8346397"/>
              <a:gd name="connsiteX186" fmla="*/ 1072602 w 4196446"/>
              <a:gd name="connsiteY186" fmla="*/ 2084978 h 8346397"/>
              <a:gd name="connsiteX187" fmla="*/ 1065458 w 4196446"/>
              <a:gd name="connsiteY187" fmla="*/ 2184990 h 8346397"/>
              <a:gd name="connsiteX188" fmla="*/ 977352 w 4196446"/>
              <a:gd name="connsiteY188" fmla="*/ 2273097 h 8346397"/>
              <a:gd name="connsiteX189" fmla="*/ 1120227 w 4196446"/>
              <a:gd name="connsiteY189" fmla="*/ 2335009 h 8346397"/>
              <a:gd name="connsiteX190" fmla="*/ 1170234 w 4196446"/>
              <a:gd name="connsiteY190" fmla="*/ 2370727 h 8346397"/>
              <a:gd name="connsiteX191" fmla="*/ 1222621 w 4196446"/>
              <a:gd name="connsiteY191" fmla="*/ 2387397 h 8346397"/>
              <a:gd name="connsiteX192" fmla="*/ 1272627 w 4196446"/>
              <a:gd name="connsiteY192" fmla="*/ 2437403 h 8346397"/>
              <a:gd name="connsiteX193" fmla="*/ 1329777 w 4196446"/>
              <a:gd name="connsiteY193" fmla="*/ 2458834 h 8346397"/>
              <a:gd name="connsiteX194" fmla="*/ 1422646 w 4196446"/>
              <a:gd name="connsiteY194" fmla="*/ 2535034 h 8346397"/>
              <a:gd name="connsiteX195" fmla="*/ 1508371 w 4196446"/>
              <a:gd name="connsiteY195" fmla="*/ 2568373 h 8346397"/>
              <a:gd name="connsiteX196" fmla="*/ 1641721 w 4196446"/>
              <a:gd name="connsiteY196" fmla="*/ 2716009 h 8346397"/>
              <a:gd name="connsiteX197" fmla="*/ 1725065 w 4196446"/>
              <a:gd name="connsiteY197" fmla="*/ 2870790 h 8346397"/>
              <a:gd name="connsiteX198" fmla="*/ 1850477 w 4196446"/>
              <a:gd name="connsiteY198" fmla="*/ 2931907 h 8346397"/>
              <a:gd name="connsiteX199" fmla="*/ 1896514 w 4196446"/>
              <a:gd name="connsiteY199" fmla="*/ 2977947 h 8346397"/>
              <a:gd name="connsiteX200" fmla="*/ 1927471 w 4196446"/>
              <a:gd name="connsiteY200" fmla="*/ 3082722 h 8346397"/>
              <a:gd name="connsiteX201" fmla="*/ 1989383 w 4196446"/>
              <a:gd name="connsiteY201" fmla="*/ 3185115 h 8346397"/>
              <a:gd name="connsiteX202" fmla="*/ 2051296 w 4196446"/>
              <a:gd name="connsiteY202" fmla="*/ 3223215 h 8346397"/>
              <a:gd name="connsiteX203" fmla="*/ 2182265 w 4196446"/>
              <a:gd name="connsiteY203" fmla="*/ 3370853 h 8346397"/>
              <a:gd name="connsiteX204" fmla="*/ 2325139 w 4196446"/>
              <a:gd name="connsiteY204" fmla="*/ 3447053 h 8346397"/>
              <a:gd name="connsiteX205" fmla="*/ 2384671 w 4196446"/>
              <a:gd name="connsiteY205" fmla="*/ 3532778 h 8346397"/>
              <a:gd name="connsiteX206" fmla="*/ 2432296 w 4196446"/>
              <a:gd name="connsiteY206" fmla="*/ 3599453 h 8346397"/>
              <a:gd name="connsiteX207" fmla="*/ 2479921 w 4196446"/>
              <a:gd name="connsiteY207" fmla="*/ 3589929 h 8346397"/>
              <a:gd name="connsiteX208" fmla="*/ 2484683 w 4196446"/>
              <a:gd name="connsiteY208" fmla="*/ 3742328 h 8346397"/>
              <a:gd name="connsiteX209" fmla="*/ 2537071 w 4196446"/>
              <a:gd name="connsiteY209" fmla="*/ 3835197 h 8346397"/>
              <a:gd name="connsiteX210" fmla="*/ 2529927 w 4196446"/>
              <a:gd name="connsiteY210" fmla="*/ 3873297 h 8346397"/>
              <a:gd name="connsiteX211" fmla="*/ 2598983 w 4196446"/>
              <a:gd name="connsiteY211" fmla="*/ 3909015 h 8346397"/>
              <a:gd name="connsiteX212" fmla="*/ 2656133 w 4196446"/>
              <a:gd name="connsiteY212" fmla="*/ 3854247 h 8346397"/>
              <a:gd name="connsiteX213" fmla="*/ 2689471 w 4196446"/>
              <a:gd name="connsiteY213" fmla="*/ 3937590 h 8346397"/>
              <a:gd name="connsiteX214" fmla="*/ 2734715 w 4196446"/>
              <a:gd name="connsiteY214" fmla="*/ 3982834 h 8346397"/>
              <a:gd name="connsiteX215" fmla="*/ 2808533 w 4196446"/>
              <a:gd name="connsiteY215" fmla="*/ 4006647 h 8346397"/>
              <a:gd name="connsiteX216" fmla="*/ 2860921 w 4196446"/>
              <a:gd name="connsiteY216" fmla="*/ 4075703 h 8346397"/>
              <a:gd name="connsiteX217" fmla="*/ 2946646 w 4196446"/>
              <a:gd name="connsiteY217" fmla="*/ 4130472 h 8346397"/>
              <a:gd name="connsiteX218" fmla="*/ 2999033 w 4196446"/>
              <a:gd name="connsiteY218" fmla="*/ 4163809 h 8346397"/>
              <a:gd name="connsiteX219" fmla="*/ 2870446 w 4196446"/>
              <a:gd name="connsiteY219" fmla="*/ 4256678 h 8346397"/>
              <a:gd name="connsiteX220" fmla="*/ 2868064 w 4196446"/>
              <a:gd name="connsiteY220" fmla="*/ 4311446 h 8346397"/>
              <a:gd name="connsiteX221" fmla="*/ 2970458 w 4196446"/>
              <a:gd name="connsiteY221" fmla="*/ 4428128 h 8346397"/>
              <a:gd name="connsiteX222" fmla="*/ 3065708 w 4196446"/>
              <a:gd name="connsiteY222" fmla="*/ 4490040 h 8346397"/>
              <a:gd name="connsiteX223" fmla="*/ 3096665 w 4196446"/>
              <a:gd name="connsiteY223" fmla="*/ 4528140 h 8346397"/>
              <a:gd name="connsiteX224" fmla="*/ 3082377 w 4196446"/>
              <a:gd name="connsiteY224" fmla="*/ 4609103 h 8346397"/>
              <a:gd name="connsiteX225" fmla="*/ 3077615 w 4196446"/>
              <a:gd name="connsiteY225" fmla="*/ 4692447 h 8346397"/>
              <a:gd name="connsiteX226" fmla="*/ 3034752 w 4196446"/>
              <a:gd name="connsiteY226" fmla="*/ 4701972 h 8346397"/>
              <a:gd name="connsiteX227" fmla="*/ 3008558 w 4196446"/>
              <a:gd name="connsiteY227" fmla="*/ 4718640 h 8346397"/>
              <a:gd name="connsiteX228" fmla="*/ 3053802 w 4196446"/>
              <a:gd name="connsiteY228" fmla="*/ 4795632 h 8346397"/>
              <a:gd name="connsiteX229" fmla="*/ 3037133 w 4196446"/>
              <a:gd name="connsiteY229" fmla="*/ 4868659 h 8346397"/>
              <a:gd name="connsiteX230" fmla="*/ 3020465 w 4196446"/>
              <a:gd name="connsiteY230" fmla="*/ 5004390 h 8346397"/>
              <a:gd name="connsiteX231" fmla="*/ 2982365 w 4196446"/>
              <a:gd name="connsiteY231" fmla="*/ 5044872 h 8346397"/>
              <a:gd name="connsiteX232" fmla="*/ 2965696 w 4196446"/>
              <a:gd name="connsiteY232" fmla="*/ 5166315 h 8346397"/>
              <a:gd name="connsiteX233" fmla="*/ 2937121 w 4196446"/>
              <a:gd name="connsiteY233" fmla="*/ 5285378 h 8346397"/>
              <a:gd name="connsiteX234" fmla="*/ 2989508 w 4196446"/>
              <a:gd name="connsiteY234" fmla="*/ 5302047 h 8346397"/>
              <a:gd name="connsiteX235" fmla="*/ 2987127 w 4196446"/>
              <a:gd name="connsiteY235" fmla="*/ 5347290 h 8346397"/>
              <a:gd name="connsiteX236" fmla="*/ 2984746 w 4196446"/>
              <a:gd name="connsiteY236" fmla="*/ 5402059 h 8346397"/>
              <a:gd name="connsiteX237" fmla="*/ 3041896 w 4196446"/>
              <a:gd name="connsiteY237" fmla="*/ 5471115 h 8346397"/>
              <a:gd name="connsiteX238" fmla="*/ 3089521 w 4196446"/>
              <a:gd name="connsiteY238" fmla="*/ 5597322 h 8346397"/>
              <a:gd name="connsiteX239" fmla="*/ 2996652 w 4196446"/>
              <a:gd name="connsiteY239" fmla="*/ 5887834 h 8346397"/>
              <a:gd name="connsiteX240" fmla="*/ 3018083 w 4196446"/>
              <a:gd name="connsiteY240" fmla="*/ 5942603 h 8346397"/>
              <a:gd name="connsiteX241" fmla="*/ 3044277 w 4196446"/>
              <a:gd name="connsiteY241" fmla="*/ 5994990 h 8346397"/>
              <a:gd name="connsiteX242" fmla="*/ 3049040 w 4196446"/>
              <a:gd name="connsiteY242" fmla="*/ 6099765 h 8346397"/>
              <a:gd name="connsiteX243" fmla="*/ 3028402 w 4196446"/>
              <a:gd name="connsiteY243" fmla="*/ 6195807 h 8346397"/>
              <a:gd name="connsiteX244" fmla="*/ 2956170 w 4196446"/>
              <a:gd name="connsiteY244" fmla="*/ 6259310 h 8346397"/>
              <a:gd name="connsiteX245" fmla="*/ 2920452 w 4196446"/>
              <a:gd name="connsiteY245" fmla="*/ 6240259 h 8346397"/>
              <a:gd name="connsiteX246" fmla="*/ 2849015 w 4196446"/>
              <a:gd name="connsiteY246" fmla="*/ 6252165 h 8346397"/>
              <a:gd name="connsiteX247" fmla="*/ 2713283 w 4196446"/>
              <a:gd name="connsiteY247" fmla="*/ 6364084 h 8346397"/>
              <a:gd name="connsiteX248" fmla="*/ 2606127 w 4196446"/>
              <a:gd name="connsiteY248" fmla="*/ 6349797 h 8346397"/>
              <a:gd name="connsiteX249" fmla="*/ 2575171 w 4196446"/>
              <a:gd name="connsiteY249" fmla="*/ 6378372 h 8346397"/>
              <a:gd name="connsiteX250" fmla="*/ 2508495 w 4196446"/>
              <a:gd name="connsiteY250" fmla="*/ 6423614 h 8346397"/>
              <a:gd name="connsiteX251" fmla="*/ 2391815 w 4196446"/>
              <a:gd name="connsiteY251" fmla="*/ 6411709 h 8346397"/>
              <a:gd name="connsiteX252" fmla="*/ 2368002 w 4196446"/>
              <a:gd name="connsiteY252" fmla="*/ 6528390 h 8346397"/>
              <a:gd name="connsiteX253" fmla="*/ 2363240 w 4196446"/>
              <a:gd name="connsiteY253" fmla="*/ 6564109 h 8346397"/>
              <a:gd name="connsiteX254" fmla="*/ 2339428 w 4196446"/>
              <a:gd name="connsiteY254" fmla="*/ 6583159 h 8346397"/>
              <a:gd name="connsiteX255" fmla="*/ 2141783 w 4196446"/>
              <a:gd name="connsiteY255" fmla="*/ 6535534 h 8346397"/>
              <a:gd name="connsiteX256" fmla="*/ 2103683 w 4196446"/>
              <a:gd name="connsiteY256" fmla="*/ 6587922 h 8346397"/>
              <a:gd name="connsiteX257" fmla="*/ 2072727 w 4196446"/>
              <a:gd name="connsiteY257" fmla="*/ 6683172 h 8346397"/>
              <a:gd name="connsiteX258" fmla="*/ 2039389 w 4196446"/>
              <a:gd name="connsiteY258" fmla="*/ 6747465 h 8346397"/>
              <a:gd name="connsiteX259" fmla="*/ 2051296 w 4196446"/>
              <a:gd name="connsiteY259" fmla="*/ 6809378 h 8346397"/>
              <a:gd name="connsiteX260" fmla="*/ 2184646 w 4196446"/>
              <a:gd name="connsiteY260" fmla="*/ 6921297 h 8346397"/>
              <a:gd name="connsiteX261" fmla="*/ 2253702 w 4196446"/>
              <a:gd name="connsiteY261" fmla="*/ 6954634 h 8346397"/>
              <a:gd name="connsiteX262" fmla="*/ 2237033 w 4196446"/>
              <a:gd name="connsiteY262" fmla="*/ 6978447 h 8346397"/>
              <a:gd name="connsiteX263" fmla="*/ 2201315 w 4196446"/>
              <a:gd name="connsiteY263" fmla="*/ 6997497 h 8346397"/>
              <a:gd name="connsiteX264" fmla="*/ 2234652 w 4196446"/>
              <a:gd name="connsiteY264" fmla="*/ 7073697 h 8346397"/>
              <a:gd name="connsiteX265" fmla="*/ 2203696 w 4196446"/>
              <a:gd name="connsiteY265" fmla="*/ 7095128 h 8346397"/>
              <a:gd name="connsiteX266" fmla="*/ 2098921 w 4196446"/>
              <a:gd name="connsiteY266" fmla="*/ 7033215 h 8346397"/>
              <a:gd name="connsiteX267" fmla="*/ 2056058 w 4196446"/>
              <a:gd name="connsiteY267" fmla="*/ 7059409 h 8346397"/>
              <a:gd name="connsiteX268" fmla="*/ 1996527 w 4196446"/>
              <a:gd name="connsiteY268" fmla="*/ 6957015 h 8346397"/>
              <a:gd name="connsiteX269" fmla="*/ 1879846 w 4196446"/>
              <a:gd name="connsiteY269" fmla="*/ 6983209 h 8346397"/>
              <a:gd name="connsiteX270" fmla="*/ 1815552 w 4196446"/>
              <a:gd name="connsiteY270" fmla="*/ 6987972 h 8346397"/>
              <a:gd name="connsiteX271" fmla="*/ 1765546 w 4196446"/>
              <a:gd name="connsiteY271" fmla="*/ 6983210 h 8346397"/>
              <a:gd name="connsiteX272" fmla="*/ 1708396 w 4196446"/>
              <a:gd name="connsiteY272" fmla="*/ 7028453 h 8346397"/>
              <a:gd name="connsiteX273" fmla="*/ 1529802 w 4196446"/>
              <a:gd name="connsiteY273" fmla="*/ 6987972 h 8346397"/>
              <a:gd name="connsiteX274" fmla="*/ 1553614 w 4196446"/>
              <a:gd name="connsiteY274" fmla="*/ 7114178 h 8346397"/>
              <a:gd name="connsiteX275" fmla="*/ 1477415 w 4196446"/>
              <a:gd name="connsiteY275" fmla="*/ 7159422 h 8346397"/>
              <a:gd name="connsiteX276" fmla="*/ 1415502 w 4196446"/>
              <a:gd name="connsiteY276" fmla="*/ 7226096 h 8346397"/>
              <a:gd name="connsiteX277" fmla="*/ 1265483 w 4196446"/>
              <a:gd name="connsiteY277" fmla="*/ 7218953 h 8346397"/>
              <a:gd name="connsiteX278" fmla="*/ 1213096 w 4196446"/>
              <a:gd name="connsiteY27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103809 w 4196446"/>
              <a:gd name="connsiteY3" fmla="*/ 7202282 h 8346397"/>
              <a:gd name="connsiteX4" fmla="*/ 3282403 w 4196446"/>
              <a:gd name="connsiteY4" fmla="*/ 7159420 h 8346397"/>
              <a:gd name="connsiteX5" fmla="*/ 3358603 w 4196446"/>
              <a:gd name="connsiteY5" fmla="*/ 7064169 h 8346397"/>
              <a:gd name="connsiteX6" fmla="*/ 3503859 w 4196446"/>
              <a:gd name="connsiteY6" fmla="*/ 7042738 h 8346397"/>
              <a:gd name="connsiteX7" fmla="*/ 3530053 w 4196446"/>
              <a:gd name="connsiteY7" fmla="*/ 6978445 h 8346397"/>
              <a:gd name="connsiteX8" fmla="*/ 3642765 w 4196446"/>
              <a:gd name="connsiteY8" fmla="*/ 6905419 h 8346397"/>
              <a:gd name="connsiteX9" fmla="*/ 3741984 w 4196446"/>
              <a:gd name="connsiteY9" fmla="*/ 6883195 h 8346397"/>
              <a:gd name="connsiteX10" fmla="*/ 3784847 w 4196446"/>
              <a:gd name="connsiteY10" fmla="*/ 6811757 h 8346397"/>
              <a:gd name="connsiteX11" fmla="*/ 3951534 w 4196446"/>
              <a:gd name="connsiteY11" fmla="*/ 6737938 h 8346397"/>
              <a:gd name="connsiteX12" fmla="*/ 3932484 w 4196446"/>
              <a:gd name="connsiteY12" fmla="*/ 6616495 h 8346397"/>
              <a:gd name="connsiteX13" fmla="*/ 3975347 w 4196446"/>
              <a:gd name="connsiteY13" fmla="*/ 6642688 h 8346397"/>
              <a:gd name="connsiteX14" fmla="*/ 4027735 w 4196446"/>
              <a:gd name="connsiteY14" fmla="*/ 6654595 h 8346397"/>
              <a:gd name="connsiteX15" fmla="*/ 4056309 w 4196446"/>
              <a:gd name="connsiteY15" fmla="*/ 6516482 h 8346397"/>
              <a:gd name="connsiteX16" fmla="*/ 3996778 w 4196446"/>
              <a:gd name="connsiteY16" fmla="*/ 6478382 h 8346397"/>
              <a:gd name="connsiteX17" fmla="*/ 4034878 w 4196446"/>
              <a:gd name="connsiteY17" fmla="*/ 6437901 h 8346397"/>
              <a:gd name="connsiteX18" fmla="*/ 4061072 w 4196446"/>
              <a:gd name="connsiteY18" fmla="*/ 6473620 h 8346397"/>
              <a:gd name="connsiteX19" fmla="*/ 4082503 w 4196446"/>
              <a:gd name="connsiteY19" fmla="*/ 6478382 h 8346397"/>
              <a:gd name="connsiteX20" fmla="*/ 4089647 w 4196446"/>
              <a:gd name="connsiteY20" fmla="*/ 6421232 h 8346397"/>
              <a:gd name="connsiteX21" fmla="*/ 4046784 w 4196446"/>
              <a:gd name="connsiteY21" fmla="*/ 6318838 h 8346397"/>
              <a:gd name="connsiteX22" fmla="*/ 4130128 w 4196446"/>
              <a:gd name="connsiteY22" fmla="*/ 6299788 h 8346397"/>
              <a:gd name="connsiteX23" fmla="*/ 4046784 w 4196446"/>
              <a:gd name="connsiteY23" fmla="*/ 6275976 h 8346397"/>
              <a:gd name="connsiteX24" fmla="*/ 4053928 w 4196446"/>
              <a:gd name="connsiteY24" fmla="*/ 6211682 h 8346397"/>
              <a:gd name="connsiteX25" fmla="*/ 4039640 w 4196446"/>
              <a:gd name="connsiteY25" fmla="*/ 6149770 h 8346397"/>
              <a:gd name="connsiteX26" fmla="*/ 4106315 w 4196446"/>
              <a:gd name="connsiteY26" fmla="*/ 6211682 h 8346397"/>
              <a:gd name="connsiteX27" fmla="*/ 4063453 w 4196446"/>
              <a:gd name="connsiteY27" fmla="*/ 6090238 h 8346397"/>
              <a:gd name="connsiteX28" fmla="*/ 4070597 w 4196446"/>
              <a:gd name="connsiteY28" fmla="*/ 6018801 h 8346397"/>
              <a:gd name="connsiteX29" fmla="*/ 4132509 w 4196446"/>
              <a:gd name="connsiteY29" fmla="*/ 5975938 h 8346397"/>
              <a:gd name="connsiteX30" fmla="*/ 4094409 w 4196446"/>
              <a:gd name="connsiteY30" fmla="*/ 6075951 h 8346397"/>
              <a:gd name="connsiteX31" fmla="*/ 4139653 w 4196446"/>
              <a:gd name="connsiteY31" fmla="*/ 6102145 h 8346397"/>
              <a:gd name="connsiteX32" fmla="*/ 4192041 w 4196446"/>
              <a:gd name="connsiteY32" fmla="*/ 6080713 h 8346397"/>
              <a:gd name="connsiteX33" fmla="*/ 4149178 w 4196446"/>
              <a:gd name="connsiteY33" fmla="*/ 5947363 h 8346397"/>
              <a:gd name="connsiteX34" fmla="*/ 4194421 w 4196446"/>
              <a:gd name="connsiteY34" fmla="*/ 5909263 h 8346397"/>
              <a:gd name="connsiteX35" fmla="*/ 4113459 w 4196446"/>
              <a:gd name="connsiteY35" fmla="*/ 5783057 h 8346397"/>
              <a:gd name="connsiteX36" fmla="*/ 4108696 w 4196446"/>
              <a:gd name="connsiteY36" fmla="*/ 5678282 h 8346397"/>
              <a:gd name="connsiteX37" fmla="*/ 4070597 w 4196446"/>
              <a:gd name="connsiteY37" fmla="*/ 5587795 h 8346397"/>
              <a:gd name="connsiteX38" fmla="*/ 4111077 w 4196446"/>
              <a:gd name="connsiteY38" fmla="*/ 5583032 h 8346397"/>
              <a:gd name="connsiteX39" fmla="*/ 4061071 w 4196446"/>
              <a:gd name="connsiteY39" fmla="*/ 5478257 h 8346397"/>
              <a:gd name="connsiteX40" fmla="*/ 4061071 w 4196446"/>
              <a:gd name="connsiteY40" fmla="*/ 5383007 h 8346397"/>
              <a:gd name="connsiteX41" fmla="*/ 4103934 w 4196446"/>
              <a:gd name="connsiteY41" fmla="*/ 5387770 h 8346397"/>
              <a:gd name="connsiteX42" fmla="*/ 4106315 w 4196446"/>
              <a:gd name="connsiteY42" fmla="*/ 5347288 h 8346397"/>
              <a:gd name="connsiteX43" fmla="*/ 4065833 w 4196446"/>
              <a:gd name="connsiteY43" fmla="*/ 5292520 h 8346397"/>
              <a:gd name="connsiteX44" fmla="*/ 4058690 w 4196446"/>
              <a:gd name="connsiteY44" fmla="*/ 5173457 h 8346397"/>
              <a:gd name="connsiteX45" fmla="*/ 3990428 w 4196446"/>
              <a:gd name="connsiteY45" fmla="*/ 5034550 h 8346397"/>
              <a:gd name="connsiteX46" fmla="*/ 3922959 w 4196446"/>
              <a:gd name="connsiteY46" fmla="*/ 4816270 h 8346397"/>
              <a:gd name="connsiteX47" fmla="*/ 3887241 w 4196446"/>
              <a:gd name="connsiteY47" fmla="*/ 4682920 h 8346397"/>
              <a:gd name="connsiteX48" fmla="*/ 3851522 w 4196446"/>
              <a:gd name="connsiteY48" fmla="*/ 4642438 h 8346397"/>
              <a:gd name="connsiteX49" fmla="*/ 3887241 w 4196446"/>
              <a:gd name="connsiteY49" fmla="*/ 4578145 h 8346397"/>
              <a:gd name="connsiteX50" fmla="*/ 3839615 w 4196446"/>
              <a:gd name="connsiteY50" fmla="*/ 4499563 h 8346397"/>
              <a:gd name="connsiteX51" fmla="*/ 3780084 w 4196446"/>
              <a:gd name="connsiteY51" fmla="*/ 4492420 h 8346397"/>
              <a:gd name="connsiteX52" fmla="*/ 3732459 w 4196446"/>
              <a:gd name="connsiteY52" fmla="*/ 4449557 h 8346397"/>
              <a:gd name="connsiteX53" fmla="*/ 3687216 w 4196446"/>
              <a:gd name="connsiteY53" fmla="*/ 4466226 h 8346397"/>
              <a:gd name="connsiteX54" fmla="*/ 3668166 w 4196446"/>
              <a:gd name="connsiteY54" fmla="*/ 4368595 h 8346397"/>
              <a:gd name="connsiteX55" fmla="*/ 3501478 w 4196446"/>
              <a:gd name="connsiteY55" fmla="*/ 4166188 h 8346397"/>
              <a:gd name="connsiteX56" fmla="*/ 3496716 w 4196446"/>
              <a:gd name="connsiteY56" fmla="*/ 4139995 h 8346397"/>
              <a:gd name="connsiteX57" fmla="*/ 3494334 w 4196446"/>
              <a:gd name="connsiteY57" fmla="*/ 4113801 h 8346397"/>
              <a:gd name="connsiteX58" fmla="*/ 3544341 w 4196446"/>
              <a:gd name="connsiteY58" fmla="*/ 4101895 h 8346397"/>
              <a:gd name="connsiteX59" fmla="*/ 3553866 w 4196446"/>
              <a:gd name="connsiteY59" fmla="*/ 4075701 h 8346397"/>
              <a:gd name="connsiteX60" fmla="*/ 3515766 w 4196446"/>
              <a:gd name="connsiteY60" fmla="*/ 4056651 h 8346397"/>
              <a:gd name="connsiteX61" fmla="*/ 3465759 w 4196446"/>
              <a:gd name="connsiteY61" fmla="*/ 4049507 h 8346397"/>
              <a:gd name="connsiteX62" fmla="*/ 3432422 w 4196446"/>
              <a:gd name="connsiteY62" fmla="*/ 4109038 h 8346397"/>
              <a:gd name="connsiteX63" fmla="*/ 3413372 w 4196446"/>
              <a:gd name="connsiteY63" fmla="*/ 4082845 h 8346397"/>
              <a:gd name="connsiteX64" fmla="*/ 3415752 w 4196446"/>
              <a:gd name="connsiteY64" fmla="*/ 4042363 h 8346397"/>
              <a:gd name="connsiteX65" fmla="*/ 3349078 w 4196446"/>
              <a:gd name="connsiteY65" fmla="*/ 4018551 h 8346397"/>
              <a:gd name="connsiteX66" fmla="*/ 3382416 w 4196446"/>
              <a:gd name="connsiteY66" fmla="*/ 3985213 h 8346397"/>
              <a:gd name="connsiteX67" fmla="*/ 3346697 w 4196446"/>
              <a:gd name="connsiteY67" fmla="*/ 3961401 h 8346397"/>
              <a:gd name="connsiteX68" fmla="*/ 3291928 w 4196446"/>
              <a:gd name="connsiteY68" fmla="*/ 3959020 h 8346397"/>
              <a:gd name="connsiteX69" fmla="*/ 3263352 w 4196446"/>
              <a:gd name="connsiteY69" fmla="*/ 3978070 h 8346397"/>
              <a:gd name="connsiteX70" fmla="*/ 3215727 w 4196446"/>
              <a:gd name="connsiteY70" fmla="*/ 3963782 h 8346397"/>
              <a:gd name="connsiteX71" fmla="*/ 3227633 w 4196446"/>
              <a:gd name="connsiteY71" fmla="*/ 3937588 h 8346397"/>
              <a:gd name="connsiteX72" fmla="*/ 3275259 w 4196446"/>
              <a:gd name="connsiteY72" fmla="*/ 3913776 h 8346397"/>
              <a:gd name="connsiteX73" fmla="*/ 3127621 w 4196446"/>
              <a:gd name="connsiteY73" fmla="*/ 3851863 h 8346397"/>
              <a:gd name="connsiteX74" fmla="*/ 2996652 w 4196446"/>
              <a:gd name="connsiteY74" fmla="*/ 3739945 h 8346397"/>
              <a:gd name="connsiteX75" fmla="*/ 2591839 w 4196446"/>
              <a:gd name="connsiteY75" fmla="*/ 3354183 h 8346397"/>
              <a:gd name="connsiteX76" fmla="*/ 2468015 w 4196446"/>
              <a:gd name="connsiteY76" fmla="*/ 3049382 h 8346397"/>
              <a:gd name="connsiteX77" fmla="*/ 2432296 w 4196446"/>
              <a:gd name="connsiteY77" fmla="*/ 2961276 h 8346397"/>
              <a:gd name="connsiteX78" fmla="*/ 2387052 w 4196446"/>
              <a:gd name="connsiteY78" fmla="*/ 2954132 h 8346397"/>
              <a:gd name="connsiteX79" fmla="*/ 2365621 w 4196446"/>
              <a:gd name="connsiteY79" fmla="*/ 2958895 h 8346397"/>
              <a:gd name="connsiteX80" fmla="*/ 2315615 w 4196446"/>
              <a:gd name="connsiteY80" fmla="*/ 2896982 h 8346397"/>
              <a:gd name="connsiteX81" fmla="*/ 2234652 w 4196446"/>
              <a:gd name="connsiteY81" fmla="*/ 2880313 h 8346397"/>
              <a:gd name="connsiteX82" fmla="*/ 2182265 w 4196446"/>
              <a:gd name="connsiteY82" fmla="*/ 2811257 h 8346397"/>
              <a:gd name="connsiteX83" fmla="*/ 2115590 w 4196446"/>
              <a:gd name="connsiteY83" fmla="*/ 2727913 h 8346397"/>
              <a:gd name="connsiteX84" fmla="*/ 2091777 w 4196446"/>
              <a:gd name="connsiteY84" fmla="*/ 2670763 h 8346397"/>
              <a:gd name="connsiteX85" fmla="*/ 2006845 w 4196446"/>
              <a:gd name="connsiteY85" fmla="*/ 2527095 h 8346397"/>
              <a:gd name="connsiteX86" fmla="*/ 1953665 w 4196446"/>
              <a:gd name="connsiteY86" fmla="*/ 2451688 h 8346397"/>
              <a:gd name="connsiteX87" fmla="*/ 2006052 w 4196446"/>
              <a:gd name="connsiteY87" fmla="*/ 2337388 h 8346397"/>
              <a:gd name="connsiteX88" fmla="*/ 2072727 w 4196446"/>
              <a:gd name="connsiteY88" fmla="*/ 2256426 h 8346397"/>
              <a:gd name="connsiteX89" fmla="*/ 2056058 w 4196446"/>
              <a:gd name="connsiteY89" fmla="*/ 2223088 h 8346397"/>
              <a:gd name="connsiteX90" fmla="*/ 2067965 w 4196446"/>
              <a:gd name="connsiteY90" fmla="*/ 2130220 h 8346397"/>
              <a:gd name="connsiteX91" fmla="*/ 2137021 w 4196446"/>
              <a:gd name="connsiteY91" fmla="*/ 1992107 h 8346397"/>
              <a:gd name="connsiteX92" fmla="*/ 2165596 w 4196446"/>
              <a:gd name="connsiteY92" fmla="*/ 1944482 h 8346397"/>
              <a:gd name="connsiteX93" fmla="*/ 2203696 w 4196446"/>
              <a:gd name="connsiteY93" fmla="*/ 1937338 h 8346397"/>
              <a:gd name="connsiteX94" fmla="*/ 2198933 w 4196446"/>
              <a:gd name="connsiteY94" fmla="*/ 1906382 h 8346397"/>
              <a:gd name="connsiteX95" fmla="*/ 2406102 w 4196446"/>
              <a:gd name="connsiteY95" fmla="*/ 1782557 h 8346397"/>
              <a:gd name="connsiteX96" fmla="*/ 2494208 w 4196446"/>
              <a:gd name="connsiteY96" fmla="*/ 1715882 h 8346397"/>
              <a:gd name="connsiteX97" fmla="*/ 2513258 w 4196446"/>
              <a:gd name="connsiteY97" fmla="*/ 1630157 h 8346397"/>
              <a:gd name="connsiteX98" fmla="*/ 2522784 w 4196446"/>
              <a:gd name="connsiteY98" fmla="*/ 1584913 h 8346397"/>
              <a:gd name="connsiteX99" fmla="*/ 2577552 w 4196446"/>
              <a:gd name="connsiteY99" fmla="*/ 1527763 h 8346397"/>
              <a:gd name="connsiteX100" fmla="*/ 2606127 w 4196446"/>
              <a:gd name="connsiteY100" fmla="*/ 1499188 h 8346397"/>
              <a:gd name="connsiteX101" fmla="*/ 2634702 w 4196446"/>
              <a:gd name="connsiteY101" fmla="*/ 1492045 h 8346397"/>
              <a:gd name="connsiteX102" fmla="*/ 2672802 w 4196446"/>
              <a:gd name="connsiteY102" fmla="*/ 1368220 h 8346397"/>
              <a:gd name="connsiteX103" fmla="*/ 2806153 w 4196446"/>
              <a:gd name="connsiteY103" fmla="*/ 1334883 h 8346397"/>
              <a:gd name="connsiteX104" fmla="*/ 2944265 w 4196446"/>
              <a:gd name="connsiteY104" fmla="*/ 1325357 h 8346397"/>
              <a:gd name="connsiteX105" fmla="*/ 2968077 w 4196446"/>
              <a:gd name="connsiteY105" fmla="*/ 1206295 h 8346397"/>
              <a:gd name="connsiteX106" fmla="*/ 3049040 w 4196446"/>
              <a:gd name="connsiteY106" fmla="*/ 1169783 h 8346397"/>
              <a:gd name="connsiteX107" fmla="*/ 3153814 w 4196446"/>
              <a:gd name="connsiteY107" fmla="*/ 1125332 h 8346397"/>
              <a:gd name="connsiteX108" fmla="*/ 3225252 w 4196446"/>
              <a:gd name="connsiteY108" fmla="*/ 1049132 h 8346397"/>
              <a:gd name="connsiteX109" fmla="*/ 3310977 w 4196446"/>
              <a:gd name="connsiteY109" fmla="*/ 996745 h 8346397"/>
              <a:gd name="connsiteX110" fmla="*/ 3056977 w 4196446"/>
              <a:gd name="connsiteY110" fmla="*/ 982457 h 8346397"/>
              <a:gd name="connsiteX111" fmla="*/ 2958552 w 4196446"/>
              <a:gd name="connsiteY111" fmla="*/ 976107 h 8346397"/>
              <a:gd name="connsiteX112" fmla="*/ 2926802 w 4196446"/>
              <a:gd name="connsiteY112" fmla="*/ 906257 h 8346397"/>
              <a:gd name="connsiteX113" fmla="*/ 2866477 w 4196446"/>
              <a:gd name="connsiteY113" fmla="*/ 893559 h 8346397"/>
              <a:gd name="connsiteX114" fmla="*/ 2799802 w 4196446"/>
              <a:gd name="connsiteY114" fmla="*/ 874507 h 8346397"/>
              <a:gd name="connsiteX115" fmla="*/ 2761702 w 4196446"/>
              <a:gd name="connsiteY115" fmla="*/ 807832 h 8346397"/>
              <a:gd name="connsiteX116" fmla="*/ 2609302 w 4196446"/>
              <a:gd name="connsiteY116" fmla="*/ 760207 h 8346397"/>
              <a:gd name="connsiteX117" fmla="*/ 2580727 w 4196446"/>
              <a:gd name="connsiteY117" fmla="*/ 604632 h 8346397"/>
              <a:gd name="connsiteX118" fmla="*/ 2526752 w 4196446"/>
              <a:gd name="connsiteY118" fmla="*/ 531609 h 8346397"/>
              <a:gd name="connsiteX119" fmla="*/ 2596602 w 4196446"/>
              <a:gd name="connsiteY119" fmla="*/ 407782 h 8346397"/>
              <a:gd name="connsiteX120" fmla="*/ 2629939 w 4196446"/>
              <a:gd name="connsiteY120" fmla="*/ 310947 h 8346397"/>
              <a:gd name="connsiteX121" fmla="*/ 2517227 w 4196446"/>
              <a:gd name="connsiteY121" fmla="*/ 239507 h 8346397"/>
              <a:gd name="connsiteX122" fmla="*/ 2402927 w 4196446"/>
              <a:gd name="connsiteY122" fmla="*/ 271257 h 8346397"/>
              <a:gd name="connsiteX123" fmla="*/ 2275927 w 4196446"/>
              <a:gd name="connsiteY123" fmla="*/ 198232 h 8346397"/>
              <a:gd name="connsiteX124" fmla="*/ 2133052 w 4196446"/>
              <a:gd name="connsiteY124" fmla="*/ 233157 h 8346397"/>
              <a:gd name="connsiteX125" fmla="*/ 1913977 w 4196446"/>
              <a:gd name="connsiteY125" fmla="*/ 36309 h 8346397"/>
              <a:gd name="connsiteX126" fmla="*/ 1777452 w 4196446"/>
              <a:gd name="connsiteY126" fmla="*/ 13289 h 8346397"/>
              <a:gd name="connsiteX127" fmla="*/ 1703633 w 4196446"/>
              <a:gd name="connsiteY127" fmla="*/ 41864 h 8346397"/>
              <a:gd name="connsiteX128" fmla="*/ 1615527 w 4196446"/>
              <a:gd name="connsiteY128" fmla="*/ 75203 h 8346397"/>
              <a:gd name="connsiteX129" fmla="*/ 1515515 w 4196446"/>
              <a:gd name="connsiteY129" fmla="*/ 129971 h 8346397"/>
              <a:gd name="connsiteX130" fmla="*/ 1525040 w 4196446"/>
              <a:gd name="connsiteY130" fmla="*/ 194264 h 8346397"/>
              <a:gd name="connsiteX131" fmla="*/ 1505990 w 4196446"/>
              <a:gd name="connsiteY131" fmla="*/ 251415 h 8346397"/>
              <a:gd name="connsiteX132" fmla="*/ 1413121 w 4196446"/>
              <a:gd name="connsiteY132" fmla="*/ 270464 h 8346397"/>
              <a:gd name="connsiteX133" fmla="*/ 1339302 w 4196446"/>
              <a:gd name="connsiteY133" fmla="*/ 306184 h 8346397"/>
              <a:gd name="connsiteX134" fmla="*/ 1260721 w 4196446"/>
              <a:gd name="connsiteY134" fmla="*/ 346665 h 8346397"/>
              <a:gd name="connsiteX135" fmla="*/ 1191665 w 4196446"/>
              <a:gd name="connsiteY135" fmla="*/ 272847 h 8346397"/>
              <a:gd name="connsiteX136" fmla="*/ 1082127 w 4196446"/>
              <a:gd name="connsiteY136" fmla="*/ 353809 h 8346397"/>
              <a:gd name="connsiteX137" fmla="*/ 1020215 w 4196446"/>
              <a:gd name="connsiteY137" fmla="*/ 420484 h 8346397"/>
              <a:gd name="connsiteX138" fmla="*/ 858290 w 4196446"/>
              <a:gd name="connsiteY138" fmla="*/ 301422 h 8346397"/>
              <a:gd name="connsiteX139" fmla="*/ 796377 w 4196446"/>
              <a:gd name="connsiteY139" fmla="*/ 406196 h 8346397"/>
              <a:gd name="connsiteX140" fmla="*/ 755896 w 4196446"/>
              <a:gd name="connsiteY140" fmla="*/ 341903 h 8346397"/>
              <a:gd name="connsiteX141" fmla="*/ 689221 w 4196446"/>
              <a:gd name="connsiteY141" fmla="*/ 270465 h 8346397"/>
              <a:gd name="connsiteX142" fmla="*/ 667790 w 4196446"/>
              <a:gd name="connsiteY142" fmla="*/ 313328 h 8346397"/>
              <a:gd name="connsiteX143" fmla="*/ 620165 w 4196446"/>
              <a:gd name="connsiteY143" fmla="*/ 382384 h 8346397"/>
              <a:gd name="connsiteX144" fmla="*/ 589208 w 4196446"/>
              <a:gd name="connsiteY144" fmla="*/ 396672 h 8346397"/>
              <a:gd name="connsiteX145" fmla="*/ 498721 w 4196446"/>
              <a:gd name="connsiteY145" fmla="*/ 482397 h 8346397"/>
              <a:gd name="connsiteX146" fmla="*/ 396327 w 4196446"/>
              <a:gd name="connsiteY146" fmla="*/ 380003 h 8346397"/>
              <a:gd name="connsiteX147" fmla="*/ 243927 w 4196446"/>
              <a:gd name="connsiteY147" fmla="*/ 294278 h 8346397"/>
              <a:gd name="connsiteX148" fmla="*/ 174871 w 4196446"/>
              <a:gd name="connsiteY148" fmla="*/ 327615 h 8346397"/>
              <a:gd name="connsiteX149" fmla="*/ 127246 w 4196446"/>
              <a:gd name="connsiteY149" fmla="*/ 410959 h 8346397"/>
              <a:gd name="connsiteX150" fmla="*/ 43902 w 4196446"/>
              <a:gd name="connsiteY150" fmla="*/ 472872 h 8346397"/>
              <a:gd name="connsiteX151" fmla="*/ 8183 w 4196446"/>
              <a:gd name="connsiteY151" fmla="*/ 484778 h 8346397"/>
              <a:gd name="connsiteX152" fmla="*/ 198683 w 4196446"/>
              <a:gd name="connsiteY152" fmla="*/ 689565 h 8346397"/>
              <a:gd name="connsiteX153" fmla="*/ 265359 w 4196446"/>
              <a:gd name="connsiteY153" fmla="*/ 706234 h 8346397"/>
              <a:gd name="connsiteX154" fmla="*/ 298697 w 4196446"/>
              <a:gd name="connsiteY154" fmla="*/ 730047 h 8346397"/>
              <a:gd name="connsiteX155" fmla="*/ 296315 w 4196446"/>
              <a:gd name="connsiteY155" fmla="*/ 901496 h 8346397"/>
              <a:gd name="connsiteX156" fmla="*/ 362990 w 4196446"/>
              <a:gd name="connsiteY156" fmla="*/ 906259 h 8346397"/>
              <a:gd name="connsiteX157" fmla="*/ 401090 w 4196446"/>
              <a:gd name="connsiteY157" fmla="*/ 856253 h 8346397"/>
              <a:gd name="connsiteX158" fmla="*/ 482052 w 4196446"/>
              <a:gd name="connsiteY158" fmla="*/ 894353 h 8346397"/>
              <a:gd name="connsiteX159" fmla="*/ 420140 w 4196446"/>
              <a:gd name="connsiteY159" fmla="*/ 1039609 h 8346397"/>
              <a:gd name="connsiteX160" fmla="*/ 434427 w 4196446"/>
              <a:gd name="connsiteY160" fmla="*/ 1087234 h 8346397"/>
              <a:gd name="connsiteX161" fmla="*/ 379658 w 4196446"/>
              <a:gd name="connsiteY161" fmla="*/ 1139622 h 8346397"/>
              <a:gd name="connsiteX162" fmla="*/ 415377 w 4196446"/>
              <a:gd name="connsiteY162" fmla="*/ 1168196 h 8346397"/>
              <a:gd name="connsiteX163" fmla="*/ 486815 w 4196446"/>
              <a:gd name="connsiteY163" fmla="*/ 1256303 h 8346397"/>
              <a:gd name="connsiteX164" fmla="*/ 527296 w 4196446"/>
              <a:gd name="connsiteY164" fmla="*/ 1344409 h 8346397"/>
              <a:gd name="connsiteX165" fmla="*/ 636833 w 4196446"/>
              <a:gd name="connsiteY165" fmla="*/ 1396797 h 8346397"/>
              <a:gd name="connsiteX166" fmla="*/ 746371 w 4196446"/>
              <a:gd name="connsiteY166" fmla="*/ 1420609 h 8346397"/>
              <a:gd name="connsiteX167" fmla="*/ 829715 w 4196446"/>
              <a:gd name="connsiteY167" fmla="*/ 1468234 h 8346397"/>
              <a:gd name="connsiteX168" fmla="*/ 913058 w 4196446"/>
              <a:gd name="connsiteY168" fmla="*/ 1442040 h 8346397"/>
              <a:gd name="connsiteX169" fmla="*/ 994021 w 4196446"/>
              <a:gd name="connsiteY169" fmla="*/ 1368222 h 8346397"/>
              <a:gd name="connsiteX170" fmla="*/ 1103558 w 4196446"/>
              <a:gd name="connsiteY170" fmla="*/ 1351553 h 8346397"/>
              <a:gd name="connsiteX171" fmla="*/ 1170233 w 4196446"/>
              <a:gd name="connsiteY171" fmla="*/ 1356315 h 8346397"/>
              <a:gd name="connsiteX172" fmla="*/ 1329777 w 4196446"/>
              <a:gd name="connsiteY172" fmla="*/ 1465853 h 8346397"/>
              <a:gd name="connsiteX173" fmla="*/ 1389308 w 4196446"/>
              <a:gd name="connsiteY173" fmla="*/ 1494428 h 8346397"/>
              <a:gd name="connsiteX174" fmla="*/ 1260721 w 4196446"/>
              <a:gd name="connsiteY174" fmla="*/ 1596822 h 8346397"/>
              <a:gd name="connsiteX175" fmla="*/ 1263102 w 4196446"/>
              <a:gd name="connsiteY175" fmla="*/ 1661115 h 8346397"/>
              <a:gd name="connsiteX176" fmla="*/ 1425027 w 4196446"/>
              <a:gd name="connsiteY176" fmla="*/ 1613490 h 8346397"/>
              <a:gd name="connsiteX177" fmla="*/ 1386927 w 4196446"/>
              <a:gd name="connsiteY177" fmla="*/ 1677784 h 8346397"/>
              <a:gd name="connsiteX178" fmla="*/ 1405977 w 4196446"/>
              <a:gd name="connsiteY178" fmla="*/ 1751603 h 8346397"/>
              <a:gd name="connsiteX179" fmla="*/ 1517896 w 4196446"/>
              <a:gd name="connsiteY179" fmla="*/ 1787322 h 8346397"/>
              <a:gd name="connsiteX180" fmla="*/ 1591715 w 4196446"/>
              <a:gd name="connsiteY180" fmla="*/ 1803990 h 8346397"/>
              <a:gd name="connsiteX181" fmla="*/ 1501227 w 4196446"/>
              <a:gd name="connsiteY181" fmla="*/ 1934959 h 8346397"/>
              <a:gd name="connsiteX182" fmla="*/ 1494083 w 4196446"/>
              <a:gd name="connsiteY182" fmla="*/ 1984965 h 8346397"/>
              <a:gd name="connsiteX183" fmla="*/ 1422646 w 4196446"/>
              <a:gd name="connsiteY183" fmla="*/ 2020684 h 8346397"/>
              <a:gd name="connsiteX184" fmla="*/ 1391690 w 4196446"/>
              <a:gd name="connsiteY184" fmla="*/ 2082597 h 8346397"/>
              <a:gd name="connsiteX185" fmla="*/ 1260721 w 4196446"/>
              <a:gd name="connsiteY185" fmla="*/ 2056403 h 8346397"/>
              <a:gd name="connsiteX186" fmla="*/ 1139277 w 4196446"/>
              <a:gd name="connsiteY186" fmla="*/ 2056402 h 8346397"/>
              <a:gd name="connsiteX187" fmla="*/ 1072602 w 4196446"/>
              <a:gd name="connsiteY187" fmla="*/ 2084978 h 8346397"/>
              <a:gd name="connsiteX188" fmla="*/ 1065458 w 4196446"/>
              <a:gd name="connsiteY188" fmla="*/ 2184990 h 8346397"/>
              <a:gd name="connsiteX189" fmla="*/ 977352 w 4196446"/>
              <a:gd name="connsiteY189" fmla="*/ 2273097 h 8346397"/>
              <a:gd name="connsiteX190" fmla="*/ 1120227 w 4196446"/>
              <a:gd name="connsiteY190" fmla="*/ 2335009 h 8346397"/>
              <a:gd name="connsiteX191" fmla="*/ 1170234 w 4196446"/>
              <a:gd name="connsiteY191" fmla="*/ 2370727 h 8346397"/>
              <a:gd name="connsiteX192" fmla="*/ 1222621 w 4196446"/>
              <a:gd name="connsiteY192" fmla="*/ 2387397 h 8346397"/>
              <a:gd name="connsiteX193" fmla="*/ 1272627 w 4196446"/>
              <a:gd name="connsiteY193" fmla="*/ 2437403 h 8346397"/>
              <a:gd name="connsiteX194" fmla="*/ 1329777 w 4196446"/>
              <a:gd name="connsiteY194" fmla="*/ 2458834 h 8346397"/>
              <a:gd name="connsiteX195" fmla="*/ 1422646 w 4196446"/>
              <a:gd name="connsiteY195" fmla="*/ 2535034 h 8346397"/>
              <a:gd name="connsiteX196" fmla="*/ 1508371 w 4196446"/>
              <a:gd name="connsiteY196" fmla="*/ 2568373 h 8346397"/>
              <a:gd name="connsiteX197" fmla="*/ 1641721 w 4196446"/>
              <a:gd name="connsiteY197" fmla="*/ 2716009 h 8346397"/>
              <a:gd name="connsiteX198" fmla="*/ 1725065 w 4196446"/>
              <a:gd name="connsiteY198" fmla="*/ 2870790 h 8346397"/>
              <a:gd name="connsiteX199" fmla="*/ 1850477 w 4196446"/>
              <a:gd name="connsiteY199" fmla="*/ 2931907 h 8346397"/>
              <a:gd name="connsiteX200" fmla="*/ 1896514 w 4196446"/>
              <a:gd name="connsiteY200" fmla="*/ 2977947 h 8346397"/>
              <a:gd name="connsiteX201" fmla="*/ 1927471 w 4196446"/>
              <a:gd name="connsiteY201" fmla="*/ 3082722 h 8346397"/>
              <a:gd name="connsiteX202" fmla="*/ 1989383 w 4196446"/>
              <a:gd name="connsiteY202" fmla="*/ 3185115 h 8346397"/>
              <a:gd name="connsiteX203" fmla="*/ 2051296 w 4196446"/>
              <a:gd name="connsiteY203" fmla="*/ 3223215 h 8346397"/>
              <a:gd name="connsiteX204" fmla="*/ 2182265 w 4196446"/>
              <a:gd name="connsiteY204" fmla="*/ 3370853 h 8346397"/>
              <a:gd name="connsiteX205" fmla="*/ 2325139 w 4196446"/>
              <a:gd name="connsiteY205" fmla="*/ 3447053 h 8346397"/>
              <a:gd name="connsiteX206" fmla="*/ 2384671 w 4196446"/>
              <a:gd name="connsiteY206" fmla="*/ 3532778 h 8346397"/>
              <a:gd name="connsiteX207" fmla="*/ 2432296 w 4196446"/>
              <a:gd name="connsiteY207" fmla="*/ 3599453 h 8346397"/>
              <a:gd name="connsiteX208" fmla="*/ 2479921 w 4196446"/>
              <a:gd name="connsiteY208" fmla="*/ 3589929 h 8346397"/>
              <a:gd name="connsiteX209" fmla="*/ 2484683 w 4196446"/>
              <a:gd name="connsiteY209" fmla="*/ 3742328 h 8346397"/>
              <a:gd name="connsiteX210" fmla="*/ 2537071 w 4196446"/>
              <a:gd name="connsiteY210" fmla="*/ 3835197 h 8346397"/>
              <a:gd name="connsiteX211" fmla="*/ 2529927 w 4196446"/>
              <a:gd name="connsiteY211" fmla="*/ 3873297 h 8346397"/>
              <a:gd name="connsiteX212" fmla="*/ 2598983 w 4196446"/>
              <a:gd name="connsiteY212" fmla="*/ 3909015 h 8346397"/>
              <a:gd name="connsiteX213" fmla="*/ 2656133 w 4196446"/>
              <a:gd name="connsiteY213" fmla="*/ 3854247 h 8346397"/>
              <a:gd name="connsiteX214" fmla="*/ 2689471 w 4196446"/>
              <a:gd name="connsiteY214" fmla="*/ 3937590 h 8346397"/>
              <a:gd name="connsiteX215" fmla="*/ 2734715 w 4196446"/>
              <a:gd name="connsiteY215" fmla="*/ 3982834 h 8346397"/>
              <a:gd name="connsiteX216" fmla="*/ 2808533 w 4196446"/>
              <a:gd name="connsiteY216" fmla="*/ 4006647 h 8346397"/>
              <a:gd name="connsiteX217" fmla="*/ 2860921 w 4196446"/>
              <a:gd name="connsiteY217" fmla="*/ 4075703 h 8346397"/>
              <a:gd name="connsiteX218" fmla="*/ 2946646 w 4196446"/>
              <a:gd name="connsiteY218" fmla="*/ 4130472 h 8346397"/>
              <a:gd name="connsiteX219" fmla="*/ 2999033 w 4196446"/>
              <a:gd name="connsiteY219" fmla="*/ 4163809 h 8346397"/>
              <a:gd name="connsiteX220" fmla="*/ 2870446 w 4196446"/>
              <a:gd name="connsiteY220" fmla="*/ 4256678 h 8346397"/>
              <a:gd name="connsiteX221" fmla="*/ 2868064 w 4196446"/>
              <a:gd name="connsiteY221" fmla="*/ 4311446 h 8346397"/>
              <a:gd name="connsiteX222" fmla="*/ 2970458 w 4196446"/>
              <a:gd name="connsiteY222" fmla="*/ 4428128 h 8346397"/>
              <a:gd name="connsiteX223" fmla="*/ 3065708 w 4196446"/>
              <a:gd name="connsiteY223" fmla="*/ 4490040 h 8346397"/>
              <a:gd name="connsiteX224" fmla="*/ 3096665 w 4196446"/>
              <a:gd name="connsiteY224" fmla="*/ 4528140 h 8346397"/>
              <a:gd name="connsiteX225" fmla="*/ 3082377 w 4196446"/>
              <a:gd name="connsiteY225" fmla="*/ 4609103 h 8346397"/>
              <a:gd name="connsiteX226" fmla="*/ 3077615 w 4196446"/>
              <a:gd name="connsiteY226" fmla="*/ 4692447 h 8346397"/>
              <a:gd name="connsiteX227" fmla="*/ 3034752 w 4196446"/>
              <a:gd name="connsiteY227" fmla="*/ 4701972 h 8346397"/>
              <a:gd name="connsiteX228" fmla="*/ 3008558 w 4196446"/>
              <a:gd name="connsiteY228" fmla="*/ 4718640 h 8346397"/>
              <a:gd name="connsiteX229" fmla="*/ 3053802 w 4196446"/>
              <a:gd name="connsiteY229" fmla="*/ 4795632 h 8346397"/>
              <a:gd name="connsiteX230" fmla="*/ 3037133 w 4196446"/>
              <a:gd name="connsiteY230" fmla="*/ 4868659 h 8346397"/>
              <a:gd name="connsiteX231" fmla="*/ 3020465 w 4196446"/>
              <a:gd name="connsiteY231" fmla="*/ 5004390 h 8346397"/>
              <a:gd name="connsiteX232" fmla="*/ 2982365 w 4196446"/>
              <a:gd name="connsiteY232" fmla="*/ 5044872 h 8346397"/>
              <a:gd name="connsiteX233" fmla="*/ 2965696 w 4196446"/>
              <a:gd name="connsiteY233" fmla="*/ 5166315 h 8346397"/>
              <a:gd name="connsiteX234" fmla="*/ 2937121 w 4196446"/>
              <a:gd name="connsiteY234" fmla="*/ 5285378 h 8346397"/>
              <a:gd name="connsiteX235" fmla="*/ 2989508 w 4196446"/>
              <a:gd name="connsiteY235" fmla="*/ 5302047 h 8346397"/>
              <a:gd name="connsiteX236" fmla="*/ 2987127 w 4196446"/>
              <a:gd name="connsiteY236" fmla="*/ 5347290 h 8346397"/>
              <a:gd name="connsiteX237" fmla="*/ 2984746 w 4196446"/>
              <a:gd name="connsiteY237" fmla="*/ 5402059 h 8346397"/>
              <a:gd name="connsiteX238" fmla="*/ 3041896 w 4196446"/>
              <a:gd name="connsiteY238" fmla="*/ 5471115 h 8346397"/>
              <a:gd name="connsiteX239" fmla="*/ 3089521 w 4196446"/>
              <a:gd name="connsiteY239" fmla="*/ 5597322 h 8346397"/>
              <a:gd name="connsiteX240" fmla="*/ 2996652 w 4196446"/>
              <a:gd name="connsiteY240" fmla="*/ 5887834 h 8346397"/>
              <a:gd name="connsiteX241" fmla="*/ 3018083 w 4196446"/>
              <a:gd name="connsiteY241" fmla="*/ 5942603 h 8346397"/>
              <a:gd name="connsiteX242" fmla="*/ 3044277 w 4196446"/>
              <a:gd name="connsiteY242" fmla="*/ 5994990 h 8346397"/>
              <a:gd name="connsiteX243" fmla="*/ 3049040 w 4196446"/>
              <a:gd name="connsiteY243" fmla="*/ 6099765 h 8346397"/>
              <a:gd name="connsiteX244" fmla="*/ 3028402 w 4196446"/>
              <a:gd name="connsiteY244" fmla="*/ 6195807 h 8346397"/>
              <a:gd name="connsiteX245" fmla="*/ 2956170 w 4196446"/>
              <a:gd name="connsiteY245" fmla="*/ 6259310 h 8346397"/>
              <a:gd name="connsiteX246" fmla="*/ 2920452 w 4196446"/>
              <a:gd name="connsiteY246" fmla="*/ 6240259 h 8346397"/>
              <a:gd name="connsiteX247" fmla="*/ 2849015 w 4196446"/>
              <a:gd name="connsiteY247" fmla="*/ 6252165 h 8346397"/>
              <a:gd name="connsiteX248" fmla="*/ 2713283 w 4196446"/>
              <a:gd name="connsiteY248" fmla="*/ 6364084 h 8346397"/>
              <a:gd name="connsiteX249" fmla="*/ 2606127 w 4196446"/>
              <a:gd name="connsiteY249" fmla="*/ 6349797 h 8346397"/>
              <a:gd name="connsiteX250" fmla="*/ 2575171 w 4196446"/>
              <a:gd name="connsiteY250" fmla="*/ 6378372 h 8346397"/>
              <a:gd name="connsiteX251" fmla="*/ 2508495 w 4196446"/>
              <a:gd name="connsiteY251" fmla="*/ 6423614 h 8346397"/>
              <a:gd name="connsiteX252" fmla="*/ 2391815 w 4196446"/>
              <a:gd name="connsiteY252" fmla="*/ 6411709 h 8346397"/>
              <a:gd name="connsiteX253" fmla="*/ 2368002 w 4196446"/>
              <a:gd name="connsiteY253" fmla="*/ 6528390 h 8346397"/>
              <a:gd name="connsiteX254" fmla="*/ 2363240 w 4196446"/>
              <a:gd name="connsiteY254" fmla="*/ 6564109 h 8346397"/>
              <a:gd name="connsiteX255" fmla="*/ 2339428 w 4196446"/>
              <a:gd name="connsiteY255" fmla="*/ 6583159 h 8346397"/>
              <a:gd name="connsiteX256" fmla="*/ 2141783 w 4196446"/>
              <a:gd name="connsiteY256" fmla="*/ 6535534 h 8346397"/>
              <a:gd name="connsiteX257" fmla="*/ 2103683 w 4196446"/>
              <a:gd name="connsiteY257" fmla="*/ 6587922 h 8346397"/>
              <a:gd name="connsiteX258" fmla="*/ 2072727 w 4196446"/>
              <a:gd name="connsiteY258" fmla="*/ 6683172 h 8346397"/>
              <a:gd name="connsiteX259" fmla="*/ 2039389 w 4196446"/>
              <a:gd name="connsiteY259" fmla="*/ 6747465 h 8346397"/>
              <a:gd name="connsiteX260" fmla="*/ 2051296 w 4196446"/>
              <a:gd name="connsiteY260" fmla="*/ 6809378 h 8346397"/>
              <a:gd name="connsiteX261" fmla="*/ 2184646 w 4196446"/>
              <a:gd name="connsiteY261" fmla="*/ 6921297 h 8346397"/>
              <a:gd name="connsiteX262" fmla="*/ 2253702 w 4196446"/>
              <a:gd name="connsiteY262" fmla="*/ 6954634 h 8346397"/>
              <a:gd name="connsiteX263" fmla="*/ 2237033 w 4196446"/>
              <a:gd name="connsiteY263" fmla="*/ 6978447 h 8346397"/>
              <a:gd name="connsiteX264" fmla="*/ 2201315 w 4196446"/>
              <a:gd name="connsiteY264" fmla="*/ 6997497 h 8346397"/>
              <a:gd name="connsiteX265" fmla="*/ 2234652 w 4196446"/>
              <a:gd name="connsiteY265" fmla="*/ 7073697 h 8346397"/>
              <a:gd name="connsiteX266" fmla="*/ 2203696 w 4196446"/>
              <a:gd name="connsiteY266" fmla="*/ 7095128 h 8346397"/>
              <a:gd name="connsiteX267" fmla="*/ 2098921 w 4196446"/>
              <a:gd name="connsiteY267" fmla="*/ 7033215 h 8346397"/>
              <a:gd name="connsiteX268" fmla="*/ 2056058 w 4196446"/>
              <a:gd name="connsiteY268" fmla="*/ 7059409 h 8346397"/>
              <a:gd name="connsiteX269" fmla="*/ 1996527 w 4196446"/>
              <a:gd name="connsiteY269" fmla="*/ 6957015 h 8346397"/>
              <a:gd name="connsiteX270" fmla="*/ 1879846 w 4196446"/>
              <a:gd name="connsiteY270" fmla="*/ 6983209 h 8346397"/>
              <a:gd name="connsiteX271" fmla="*/ 1815552 w 4196446"/>
              <a:gd name="connsiteY271" fmla="*/ 6987972 h 8346397"/>
              <a:gd name="connsiteX272" fmla="*/ 1765546 w 4196446"/>
              <a:gd name="connsiteY272" fmla="*/ 6983210 h 8346397"/>
              <a:gd name="connsiteX273" fmla="*/ 1708396 w 4196446"/>
              <a:gd name="connsiteY273" fmla="*/ 7028453 h 8346397"/>
              <a:gd name="connsiteX274" fmla="*/ 1529802 w 4196446"/>
              <a:gd name="connsiteY274" fmla="*/ 6987972 h 8346397"/>
              <a:gd name="connsiteX275" fmla="*/ 1553614 w 4196446"/>
              <a:gd name="connsiteY275" fmla="*/ 7114178 h 8346397"/>
              <a:gd name="connsiteX276" fmla="*/ 1477415 w 4196446"/>
              <a:gd name="connsiteY276" fmla="*/ 7159422 h 8346397"/>
              <a:gd name="connsiteX277" fmla="*/ 1415502 w 4196446"/>
              <a:gd name="connsiteY277" fmla="*/ 7226096 h 8346397"/>
              <a:gd name="connsiteX278" fmla="*/ 1265483 w 4196446"/>
              <a:gd name="connsiteY278" fmla="*/ 7218953 h 8346397"/>
              <a:gd name="connsiteX279" fmla="*/ 1213096 w 4196446"/>
              <a:gd name="connsiteY27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103809 w 4196446"/>
              <a:gd name="connsiteY3" fmla="*/ 7202282 h 8346397"/>
              <a:gd name="connsiteX4" fmla="*/ 3246684 w 4196446"/>
              <a:gd name="connsiteY4" fmla="*/ 7142751 h 8346397"/>
              <a:gd name="connsiteX5" fmla="*/ 3282403 w 4196446"/>
              <a:gd name="connsiteY5" fmla="*/ 7159420 h 8346397"/>
              <a:gd name="connsiteX6" fmla="*/ 3358603 w 4196446"/>
              <a:gd name="connsiteY6" fmla="*/ 7064169 h 8346397"/>
              <a:gd name="connsiteX7" fmla="*/ 3503859 w 4196446"/>
              <a:gd name="connsiteY7" fmla="*/ 7042738 h 8346397"/>
              <a:gd name="connsiteX8" fmla="*/ 3530053 w 4196446"/>
              <a:gd name="connsiteY8" fmla="*/ 6978445 h 8346397"/>
              <a:gd name="connsiteX9" fmla="*/ 3642765 w 4196446"/>
              <a:gd name="connsiteY9" fmla="*/ 6905419 h 8346397"/>
              <a:gd name="connsiteX10" fmla="*/ 3741984 w 4196446"/>
              <a:gd name="connsiteY10" fmla="*/ 6883195 h 8346397"/>
              <a:gd name="connsiteX11" fmla="*/ 3784847 w 4196446"/>
              <a:gd name="connsiteY11" fmla="*/ 6811757 h 8346397"/>
              <a:gd name="connsiteX12" fmla="*/ 3951534 w 4196446"/>
              <a:gd name="connsiteY12" fmla="*/ 6737938 h 8346397"/>
              <a:gd name="connsiteX13" fmla="*/ 3932484 w 4196446"/>
              <a:gd name="connsiteY13" fmla="*/ 6616495 h 8346397"/>
              <a:gd name="connsiteX14" fmla="*/ 3975347 w 4196446"/>
              <a:gd name="connsiteY14" fmla="*/ 6642688 h 8346397"/>
              <a:gd name="connsiteX15" fmla="*/ 4027735 w 4196446"/>
              <a:gd name="connsiteY15" fmla="*/ 6654595 h 8346397"/>
              <a:gd name="connsiteX16" fmla="*/ 4056309 w 4196446"/>
              <a:gd name="connsiteY16" fmla="*/ 6516482 h 8346397"/>
              <a:gd name="connsiteX17" fmla="*/ 3996778 w 4196446"/>
              <a:gd name="connsiteY17" fmla="*/ 6478382 h 8346397"/>
              <a:gd name="connsiteX18" fmla="*/ 4034878 w 4196446"/>
              <a:gd name="connsiteY18" fmla="*/ 6437901 h 8346397"/>
              <a:gd name="connsiteX19" fmla="*/ 4061072 w 4196446"/>
              <a:gd name="connsiteY19" fmla="*/ 6473620 h 8346397"/>
              <a:gd name="connsiteX20" fmla="*/ 4082503 w 4196446"/>
              <a:gd name="connsiteY20" fmla="*/ 6478382 h 8346397"/>
              <a:gd name="connsiteX21" fmla="*/ 4089647 w 4196446"/>
              <a:gd name="connsiteY21" fmla="*/ 6421232 h 8346397"/>
              <a:gd name="connsiteX22" fmla="*/ 4046784 w 4196446"/>
              <a:gd name="connsiteY22" fmla="*/ 6318838 h 8346397"/>
              <a:gd name="connsiteX23" fmla="*/ 4130128 w 4196446"/>
              <a:gd name="connsiteY23" fmla="*/ 6299788 h 8346397"/>
              <a:gd name="connsiteX24" fmla="*/ 4046784 w 4196446"/>
              <a:gd name="connsiteY24" fmla="*/ 6275976 h 8346397"/>
              <a:gd name="connsiteX25" fmla="*/ 4053928 w 4196446"/>
              <a:gd name="connsiteY25" fmla="*/ 6211682 h 8346397"/>
              <a:gd name="connsiteX26" fmla="*/ 4039640 w 4196446"/>
              <a:gd name="connsiteY26" fmla="*/ 6149770 h 8346397"/>
              <a:gd name="connsiteX27" fmla="*/ 4106315 w 4196446"/>
              <a:gd name="connsiteY27" fmla="*/ 6211682 h 8346397"/>
              <a:gd name="connsiteX28" fmla="*/ 4063453 w 4196446"/>
              <a:gd name="connsiteY28" fmla="*/ 6090238 h 8346397"/>
              <a:gd name="connsiteX29" fmla="*/ 4070597 w 4196446"/>
              <a:gd name="connsiteY29" fmla="*/ 6018801 h 8346397"/>
              <a:gd name="connsiteX30" fmla="*/ 4132509 w 4196446"/>
              <a:gd name="connsiteY30" fmla="*/ 5975938 h 8346397"/>
              <a:gd name="connsiteX31" fmla="*/ 4094409 w 4196446"/>
              <a:gd name="connsiteY31" fmla="*/ 6075951 h 8346397"/>
              <a:gd name="connsiteX32" fmla="*/ 4139653 w 4196446"/>
              <a:gd name="connsiteY32" fmla="*/ 6102145 h 8346397"/>
              <a:gd name="connsiteX33" fmla="*/ 4192041 w 4196446"/>
              <a:gd name="connsiteY33" fmla="*/ 6080713 h 8346397"/>
              <a:gd name="connsiteX34" fmla="*/ 4149178 w 4196446"/>
              <a:gd name="connsiteY34" fmla="*/ 5947363 h 8346397"/>
              <a:gd name="connsiteX35" fmla="*/ 4194421 w 4196446"/>
              <a:gd name="connsiteY35" fmla="*/ 5909263 h 8346397"/>
              <a:gd name="connsiteX36" fmla="*/ 4113459 w 4196446"/>
              <a:gd name="connsiteY36" fmla="*/ 5783057 h 8346397"/>
              <a:gd name="connsiteX37" fmla="*/ 4108696 w 4196446"/>
              <a:gd name="connsiteY37" fmla="*/ 5678282 h 8346397"/>
              <a:gd name="connsiteX38" fmla="*/ 4070597 w 4196446"/>
              <a:gd name="connsiteY38" fmla="*/ 5587795 h 8346397"/>
              <a:gd name="connsiteX39" fmla="*/ 4111077 w 4196446"/>
              <a:gd name="connsiteY39" fmla="*/ 5583032 h 8346397"/>
              <a:gd name="connsiteX40" fmla="*/ 4061071 w 4196446"/>
              <a:gd name="connsiteY40" fmla="*/ 5478257 h 8346397"/>
              <a:gd name="connsiteX41" fmla="*/ 4061071 w 4196446"/>
              <a:gd name="connsiteY41" fmla="*/ 5383007 h 8346397"/>
              <a:gd name="connsiteX42" fmla="*/ 4103934 w 4196446"/>
              <a:gd name="connsiteY42" fmla="*/ 5387770 h 8346397"/>
              <a:gd name="connsiteX43" fmla="*/ 4106315 w 4196446"/>
              <a:gd name="connsiteY43" fmla="*/ 5347288 h 8346397"/>
              <a:gd name="connsiteX44" fmla="*/ 4065833 w 4196446"/>
              <a:gd name="connsiteY44" fmla="*/ 5292520 h 8346397"/>
              <a:gd name="connsiteX45" fmla="*/ 4058690 w 4196446"/>
              <a:gd name="connsiteY45" fmla="*/ 5173457 h 8346397"/>
              <a:gd name="connsiteX46" fmla="*/ 3990428 w 4196446"/>
              <a:gd name="connsiteY46" fmla="*/ 5034550 h 8346397"/>
              <a:gd name="connsiteX47" fmla="*/ 3922959 w 4196446"/>
              <a:gd name="connsiteY47" fmla="*/ 4816270 h 8346397"/>
              <a:gd name="connsiteX48" fmla="*/ 3887241 w 4196446"/>
              <a:gd name="connsiteY48" fmla="*/ 4682920 h 8346397"/>
              <a:gd name="connsiteX49" fmla="*/ 3851522 w 4196446"/>
              <a:gd name="connsiteY49" fmla="*/ 4642438 h 8346397"/>
              <a:gd name="connsiteX50" fmla="*/ 3887241 w 4196446"/>
              <a:gd name="connsiteY50" fmla="*/ 4578145 h 8346397"/>
              <a:gd name="connsiteX51" fmla="*/ 3839615 w 4196446"/>
              <a:gd name="connsiteY51" fmla="*/ 4499563 h 8346397"/>
              <a:gd name="connsiteX52" fmla="*/ 3780084 w 4196446"/>
              <a:gd name="connsiteY52" fmla="*/ 4492420 h 8346397"/>
              <a:gd name="connsiteX53" fmla="*/ 3732459 w 4196446"/>
              <a:gd name="connsiteY53" fmla="*/ 4449557 h 8346397"/>
              <a:gd name="connsiteX54" fmla="*/ 3687216 w 4196446"/>
              <a:gd name="connsiteY54" fmla="*/ 4466226 h 8346397"/>
              <a:gd name="connsiteX55" fmla="*/ 3668166 w 4196446"/>
              <a:gd name="connsiteY55" fmla="*/ 4368595 h 8346397"/>
              <a:gd name="connsiteX56" fmla="*/ 3501478 w 4196446"/>
              <a:gd name="connsiteY56" fmla="*/ 4166188 h 8346397"/>
              <a:gd name="connsiteX57" fmla="*/ 3496716 w 4196446"/>
              <a:gd name="connsiteY57" fmla="*/ 4139995 h 8346397"/>
              <a:gd name="connsiteX58" fmla="*/ 3494334 w 4196446"/>
              <a:gd name="connsiteY58" fmla="*/ 4113801 h 8346397"/>
              <a:gd name="connsiteX59" fmla="*/ 3544341 w 4196446"/>
              <a:gd name="connsiteY59" fmla="*/ 4101895 h 8346397"/>
              <a:gd name="connsiteX60" fmla="*/ 3553866 w 4196446"/>
              <a:gd name="connsiteY60" fmla="*/ 4075701 h 8346397"/>
              <a:gd name="connsiteX61" fmla="*/ 3515766 w 4196446"/>
              <a:gd name="connsiteY61" fmla="*/ 4056651 h 8346397"/>
              <a:gd name="connsiteX62" fmla="*/ 3465759 w 4196446"/>
              <a:gd name="connsiteY62" fmla="*/ 4049507 h 8346397"/>
              <a:gd name="connsiteX63" fmla="*/ 3432422 w 4196446"/>
              <a:gd name="connsiteY63" fmla="*/ 4109038 h 8346397"/>
              <a:gd name="connsiteX64" fmla="*/ 3413372 w 4196446"/>
              <a:gd name="connsiteY64" fmla="*/ 4082845 h 8346397"/>
              <a:gd name="connsiteX65" fmla="*/ 3415752 w 4196446"/>
              <a:gd name="connsiteY65" fmla="*/ 4042363 h 8346397"/>
              <a:gd name="connsiteX66" fmla="*/ 3349078 w 4196446"/>
              <a:gd name="connsiteY66" fmla="*/ 4018551 h 8346397"/>
              <a:gd name="connsiteX67" fmla="*/ 3382416 w 4196446"/>
              <a:gd name="connsiteY67" fmla="*/ 3985213 h 8346397"/>
              <a:gd name="connsiteX68" fmla="*/ 3346697 w 4196446"/>
              <a:gd name="connsiteY68" fmla="*/ 3961401 h 8346397"/>
              <a:gd name="connsiteX69" fmla="*/ 3291928 w 4196446"/>
              <a:gd name="connsiteY69" fmla="*/ 3959020 h 8346397"/>
              <a:gd name="connsiteX70" fmla="*/ 3263352 w 4196446"/>
              <a:gd name="connsiteY70" fmla="*/ 3978070 h 8346397"/>
              <a:gd name="connsiteX71" fmla="*/ 3215727 w 4196446"/>
              <a:gd name="connsiteY71" fmla="*/ 3963782 h 8346397"/>
              <a:gd name="connsiteX72" fmla="*/ 3227633 w 4196446"/>
              <a:gd name="connsiteY72" fmla="*/ 3937588 h 8346397"/>
              <a:gd name="connsiteX73" fmla="*/ 3275259 w 4196446"/>
              <a:gd name="connsiteY73" fmla="*/ 3913776 h 8346397"/>
              <a:gd name="connsiteX74" fmla="*/ 3127621 w 4196446"/>
              <a:gd name="connsiteY74" fmla="*/ 3851863 h 8346397"/>
              <a:gd name="connsiteX75" fmla="*/ 2996652 w 4196446"/>
              <a:gd name="connsiteY75" fmla="*/ 3739945 h 8346397"/>
              <a:gd name="connsiteX76" fmla="*/ 2591839 w 4196446"/>
              <a:gd name="connsiteY76" fmla="*/ 3354183 h 8346397"/>
              <a:gd name="connsiteX77" fmla="*/ 2468015 w 4196446"/>
              <a:gd name="connsiteY77" fmla="*/ 3049382 h 8346397"/>
              <a:gd name="connsiteX78" fmla="*/ 2432296 w 4196446"/>
              <a:gd name="connsiteY78" fmla="*/ 2961276 h 8346397"/>
              <a:gd name="connsiteX79" fmla="*/ 2387052 w 4196446"/>
              <a:gd name="connsiteY79" fmla="*/ 2954132 h 8346397"/>
              <a:gd name="connsiteX80" fmla="*/ 2365621 w 4196446"/>
              <a:gd name="connsiteY80" fmla="*/ 2958895 h 8346397"/>
              <a:gd name="connsiteX81" fmla="*/ 2315615 w 4196446"/>
              <a:gd name="connsiteY81" fmla="*/ 2896982 h 8346397"/>
              <a:gd name="connsiteX82" fmla="*/ 2234652 w 4196446"/>
              <a:gd name="connsiteY82" fmla="*/ 2880313 h 8346397"/>
              <a:gd name="connsiteX83" fmla="*/ 2182265 w 4196446"/>
              <a:gd name="connsiteY83" fmla="*/ 2811257 h 8346397"/>
              <a:gd name="connsiteX84" fmla="*/ 2115590 w 4196446"/>
              <a:gd name="connsiteY84" fmla="*/ 2727913 h 8346397"/>
              <a:gd name="connsiteX85" fmla="*/ 2091777 w 4196446"/>
              <a:gd name="connsiteY85" fmla="*/ 2670763 h 8346397"/>
              <a:gd name="connsiteX86" fmla="*/ 2006845 w 4196446"/>
              <a:gd name="connsiteY86" fmla="*/ 2527095 h 8346397"/>
              <a:gd name="connsiteX87" fmla="*/ 1953665 w 4196446"/>
              <a:gd name="connsiteY87" fmla="*/ 2451688 h 8346397"/>
              <a:gd name="connsiteX88" fmla="*/ 2006052 w 4196446"/>
              <a:gd name="connsiteY88" fmla="*/ 2337388 h 8346397"/>
              <a:gd name="connsiteX89" fmla="*/ 2072727 w 4196446"/>
              <a:gd name="connsiteY89" fmla="*/ 2256426 h 8346397"/>
              <a:gd name="connsiteX90" fmla="*/ 2056058 w 4196446"/>
              <a:gd name="connsiteY90" fmla="*/ 2223088 h 8346397"/>
              <a:gd name="connsiteX91" fmla="*/ 2067965 w 4196446"/>
              <a:gd name="connsiteY91" fmla="*/ 2130220 h 8346397"/>
              <a:gd name="connsiteX92" fmla="*/ 2137021 w 4196446"/>
              <a:gd name="connsiteY92" fmla="*/ 1992107 h 8346397"/>
              <a:gd name="connsiteX93" fmla="*/ 2165596 w 4196446"/>
              <a:gd name="connsiteY93" fmla="*/ 1944482 h 8346397"/>
              <a:gd name="connsiteX94" fmla="*/ 2203696 w 4196446"/>
              <a:gd name="connsiteY94" fmla="*/ 1937338 h 8346397"/>
              <a:gd name="connsiteX95" fmla="*/ 2198933 w 4196446"/>
              <a:gd name="connsiteY95" fmla="*/ 1906382 h 8346397"/>
              <a:gd name="connsiteX96" fmla="*/ 2406102 w 4196446"/>
              <a:gd name="connsiteY96" fmla="*/ 1782557 h 8346397"/>
              <a:gd name="connsiteX97" fmla="*/ 2494208 w 4196446"/>
              <a:gd name="connsiteY97" fmla="*/ 1715882 h 8346397"/>
              <a:gd name="connsiteX98" fmla="*/ 2513258 w 4196446"/>
              <a:gd name="connsiteY98" fmla="*/ 1630157 h 8346397"/>
              <a:gd name="connsiteX99" fmla="*/ 2522784 w 4196446"/>
              <a:gd name="connsiteY99" fmla="*/ 1584913 h 8346397"/>
              <a:gd name="connsiteX100" fmla="*/ 2577552 w 4196446"/>
              <a:gd name="connsiteY100" fmla="*/ 1527763 h 8346397"/>
              <a:gd name="connsiteX101" fmla="*/ 2606127 w 4196446"/>
              <a:gd name="connsiteY101" fmla="*/ 1499188 h 8346397"/>
              <a:gd name="connsiteX102" fmla="*/ 2634702 w 4196446"/>
              <a:gd name="connsiteY102" fmla="*/ 1492045 h 8346397"/>
              <a:gd name="connsiteX103" fmla="*/ 2672802 w 4196446"/>
              <a:gd name="connsiteY103" fmla="*/ 1368220 h 8346397"/>
              <a:gd name="connsiteX104" fmla="*/ 2806153 w 4196446"/>
              <a:gd name="connsiteY104" fmla="*/ 1334883 h 8346397"/>
              <a:gd name="connsiteX105" fmla="*/ 2944265 w 4196446"/>
              <a:gd name="connsiteY105" fmla="*/ 1325357 h 8346397"/>
              <a:gd name="connsiteX106" fmla="*/ 2968077 w 4196446"/>
              <a:gd name="connsiteY106" fmla="*/ 1206295 h 8346397"/>
              <a:gd name="connsiteX107" fmla="*/ 3049040 w 4196446"/>
              <a:gd name="connsiteY107" fmla="*/ 1169783 h 8346397"/>
              <a:gd name="connsiteX108" fmla="*/ 3153814 w 4196446"/>
              <a:gd name="connsiteY108" fmla="*/ 1125332 h 8346397"/>
              <a:gd name="connsiteX109" fmla="*/ 3225252 w 4196446"/>
              <a:gd name="connsiteY109" fmla="*/ 1049132 h 8346397"/>
              <a:gd name="connsiteX110" fmla="*/ 3310977 w 4196446"/>
              <a:gd name="connsiteY110" fmla="*/ 996745 h 8346397"/>
              <a:gd name="connsiteX111" fmla="*/ 3056977 w 4196446"/>
              <a:gd name="connsiteY111" fmla="*/ 982457 h 8346397"/>
              <a:gd name="connsiteX112" fmla="*/ 2958552 w 4196446"/>
              <a:gd name="connsiteY112" fmla="*/ 976107 h 8346397"/>
              <a:gd name="connsiteX113" fmla="*/ 2926802 w 4196446"/>
              <a:gd name="connsiteY113" fmla="*/ 906257 h 8346397"/>
              <a:gd name="connsiteX114" fmla="*/ 2866477 w 4196446"/>
              <a:gd name="connsiteY114" fmla="*/ 893559 h 8346397"/>
              <a:gd name="connsiteX115" fmla="*/ 2799802 w 4196446"/>
              <a:gd name="connsiteY115" fmla="*/ 874507 h 8346397"/>
              <a:gd name="connsiteX116" fmla="*/ 2761702 w 4196446"/>
              <a:gd name="connsiteY116" fmla="*/ 807832 h 8346397"/>
              <a:gd name="connsiteX117" fmla="*/ 2609302 w 4196446"/>
              <a:gd name="connsiteY117" fmla="*/ 760207 h 8346397"/>
              <a:gd name="connsiteX118" fmla="*/ 2580727 w 4196446"/>
              <a:gd name="connsiteY118" fmla="*/ 604632 h 8346397"/>
              <a:gd name="connsiteX119" fmla="*/ 2526752 w 4196446"/>
              <a:gd name="connsiteY119" fmla="*/ 531609 h 8346397"/>
              <a:gd name="connsiteX120" fmla="*/ 2596602 w 4196446"/>
              <a:gd name="connsiteY120" fmla="*/ 407782 h 8346397"/>
              <a:gd name="connsiteX121" fmla="*/ 2629939 w 4196446"/>
              <a:gd name="connsiteY121" fmla="*/ 310947 h 8346397"/>
              <a:gd name="connsiteX122" fmla="*/ 2517227 w 4196446"/>
              <a:gd name="connsiteY122" fmla="*/ 239507 h 8346397"/>
              <a:gd name="connsiteX123" fmla="*/ 2402927 w 4196446"/>
              <a:gd name="connsiteY123" fmla="*/ 271257 h 8346397"/>
              <a:gd name="connsiteX124" fmla="*/ 2275927 w 4196446"/>
              <a:gd name="connsiteY124" fmla="*/ 198232 h 8346397"/>
              <a:gd name="connsiteX125" fmla="*/ 2133052 w 4196446"/>
              <a:gd name="connsiteY125" fmla="*/ 233157 h 8346397"/>
              <a:gd name="connsiteX126" fmla="*/ 1913977 w 4196446"/>
              <a:gd name="connsiteY126" fmla="*/ 36309 h 8346397"/>
              <a:gd name="connsiteX127" fmla="*/ 1777452 w 4196446"/>
              <a:gd name="connsiteY127" fmla="*/ 13289 h 8346397"/>
              <a:gd name="connsiteX128" fmla="*/ 1703633 w 4196446"/>
              <a:gd name="connsiteY128" fmla="*/ 41864 h 8346397"/>
              <a:gd name="connsiteX129" fmla="*/ 1615527 w 4196446"/>
              <a:gd name="connsiteY129" fmla="*/ 75203 h 8346397"/>
              <a:gd name="connsiteX130" fmla="*/ 1515515 w 4196446"/>
              <a:gd name="connsiteY130" fmla="*/ 129971 h 8346397"/>
              <a:gd name="connsiteX131" fmla="*/ 1525040 w 4196446"/>
              <a:gd name="connsiteY131" fmla="*/ 194264 h 8346397"/>
              <a:gd name="connsiteX132" fmla="*/ 1505990 w 4196446"/>
              <a:gd name="connsiteY132" fmla="*/ 251415 h 8346397"/>
              <a:gd name="connsiteX133" fmla="*/ 1413121 w 4196446"/>
              <a:gd name="connsiteY133" fmla="*/ 270464 h 8346397"/>
              <a:gd name="connsiteX134" fmla="*/ 1339302 w 4196446"/>
              <a:gd name="connsiteY134" fmla="*/ 306184 h 8346397"/>
              <a:gd name="connsiteX135" fmla="*/ 1260721 w 4196446"/>
              <a:gd name="connsiteY135" fmla="*/ 346665 h 8346397"/>
              <a:gd name="connsiteX136" fmla="*/ 1191665 w 4196446"/>
              <a:gd name="connsiteY136" fmla="*/ 272847 h 8346397"/>
              <a:gd name="connsiteX137" fmla="*/ 1082127 w 4196446"/>
              <a:gd name="connsiteY137" fmla="*/ 353809 h 8346397"/>
              <a:gd name="connsiteX138" fmla="*/ 1020215 w 4196446"/>
              <a:gd name="connsiteY138" fmla="*/ 420484 h 8346397"/>
              <a:gd name="connsiteX139" fmla="*/ 858290 w 4196446"/>
              <a:gd name="connsiteY139" fmla="*/ 301422 h 8346397"/>
              <a:gd name="connsiteX140" fmla="*/ 796377 w 4196446"/>
              <a:gd name="connsiteY140" fmla="*/ 406196 h 8346397"/>
              <a:gd name="connsiteX141" fmla="*/ 755896 w 4196446"/>
              <a:gd name="connsiteY141" fmla="*/ 341903 h 8346397"/>
              <a:gd name="connsiteX142" fmla="*/ 689221 w 4196446"/>
              <a:gd name="connsiteY142" fmla="*/ 270465 h 8346397"/>
              <a:gd name="connsiteX143" fmla="*/ 667790 w 4196446"/>
              <a:gd name="connsiteY143" fmla="*/ 313328 h 8346397"/>
              <a:gd name="connsiteX144" fmla="*/ 620165 w 4196446"/>
              <a:gd name="connsiteY144" fmla="*/ 382384 h 8346397"/>
              <a:gd name="connsiteX145" fmla="*/ 589208 w 4196446"/>
              <a:gd name="connsiteY145" fmla="*/ 396672 h 8346397"/>
              <a:gd name="connsiteX146" fmla="*/ 498721 w 4196446"/>
              <a:gd name="connsiteY146" fmla="*/ 482397 h 8346397"/>
              <a:gd name="connsiteX147" fmla="*/ 396327 w 4196446"/>
              <a:gd name="connsiteY147" fmla="*/ 380003 h 8346397"/>
              <a:gd name="connsiteX148" fmla="*/ 243927 w 4196446"/>
              <a:gd name="connsiteY148" fmla="*/ 294278 h 8346397"/>
              <a:gd name="connsiteX149" fmla="*/ 174871 w 4196446"/>
              <a:gd name="connsiteY149" fmla="*/ 327615 h 8346397"/>
              <a:gd name="connsiteX150" fmla="*/ 127246 w 4196446"/>
              <a:gd name="connsiteY150" fmla="*/ 410959 h 8346397"/>
              <a:gd name="connsiteX151" fmla="*/ 43902 w 4196446"/>
              <a:gd name="connsiteY151" fmla="*/ 472872 h 8346397"/>
              <a:gd name="connsiteX152" fmla="*/ 8183 w 4196446"/>
              <a:gd name="connsiteY152" fmla="*/ 484778 h 8346397"/>
              <a:gd name="connsiteX153" fmla="*/ 198683 w 4196446"/>
              <a:gd name="connsiteY153" fmla="*/ 689565 h 8346397"/>
              <a:gd name="connsiteX154" fmla="*/ 265359 w 4196446"/>
              <a:gd name="connsiteY154" fmla="*/ 706234 h 8346397"/>
              <a:gd name="connsiteX155" fmla="*/ 298697 w 4196446"/>
              <a:gd name="connsiteY155" fmla="*/ 730047 h 8346397"/>
              <a:gd name="connsiteX156" fmla="*/ 296315 w 4196446"/>
              <a:gd name="connsiteY156" fmla="*/ 901496 h 8346397"/>
              <a:gd name="connsiteX157" fmla="*/ 362990 w 4196446"/>
              <a:gd name="connsiteY157" fmla="*/ 906259 h 8346397"/>
              <a:gd name="connsiteX158" fmla="*/ 401090 w 4196446"/>
              <a:gd name="connsiteY158" fmla="*/ 856253 h 8346397"/>
              <a:gd name="connsiteX159" fmla="*/ 482052 w 4196446"/>
              <a:gd name="connsiteY159" fmla="*/ 894353 h 8346397"/>
              <a:gd name="connsiteX160" fmla="*/ 420140 w 4196446"/>
              <a:gd name="connsiteY160" fmla="*/ 1039609 h 8346397"/>
              <a:gd name="connsiteX161" fmla="*/ 434427 w 4196446"/>
              <a:gd name="connsiteY161" fmla="*/ 1087234 h 8346397"/>
              <a:gd name="connsiteX162" fmla="*/ 379658 w 4196446"/>
              <a:gd name="connsiteY162" fmla="*/ 1139622 h 8346397"/>
              <a:gd name="connsiteX163" fmla="*/ 415377 w 4196446"/>
              <a:gd name="connsiteY163" fmla="*/ 1168196 h 8346397"/>
              <a:gd name="connsiteX164" fmla="*/ 486815 w 4196446"/>
              <a:gd name="connsiteY164" fmla="*/ 1256303 h 8346397"/>
              <a:gd name="connsiteX165" fmla="*/ 527296 w 4196446"/>
              <a:gd name="connsiteY165" fmla="*/ 1344409 h 8346397"/>
              <a:gd name="connsiteX166" fmla="*/ 636833 w 4196446"/>
              <a:gd name="connsiteY166" fmla="*/ 1396797 h 8346397"/>
              <a:gd name="connsiteX167" fmla="*/ 746371 w 4196446"/>
              <a:gd name="connsiteY167" fmla="*/ 1420609 h 8346397"/>
              <a:gd name="connsiteX168" fmla="*/ 829715 w 4196446"/>
              <a:gd name="connsiteY168" fmla="*/ 1468234 h 8346397"/>
              <a:gd name="connsiteX169" fmla="*/ 913058 w 4196446"/>
              <a:gd name="connsiteY169" fmla="*/ 1442040 h 8346397"/>
              <a:gd name="connsiteX170" fmla="*/ 994021 w 4196446"/>
              <a:gd name="connsiteY170" fmla="*/ 1368222 h 8346397"/>
              <a:gd name="connsiteX171" fmla="*/ 1103558 w 4196446"/>
              <a:gd name="connsiteY171" fmla="*/ 1351553 h 8346397"/>
              <a:gd name="connsiteX172" fmla="*/ 1170233 w 4196446"/>
              <a:gd name="connsiteY172" fmla="*/ 1356315 h 8346397"/>
              <a:gd name="connsiteX173" fmla="*/ 1329777 w 4196446"/>
              <a:gd name="connsiteY173" fmla="*/ 1465853 h 8346397"/>
              <a:gd name="connsiteX174" fmla="*/ 1389308 w 4196446"/>
              <a:gd name="connsiteY174" fmla="*/ 1494428 h 8346397"/>
              <a:gd name="connsiteX175" fmla="*/ 1260721 w 4196446"/>
              <a:gd name="connsiteY175" fmla="*/ 1596822 h 8346397"/>
              <a:gd name="connsiteX176" fmla="*/ 1263102 w 4196446"/>
              <a:gd name="connsiteY176" fmla="*/ 1661115 h 8346397"/>
              <a:gd name="connsiteX177" fmla="*/ 1425027 w 4196446"/>
              <a:gd name="connsiteY177" fmla="*/ 1613490 h 8346397"/>
              <a:gd name="connsiteX178" fmla="*/ 1386927 w 4196446"/>
              <a:gd name="connsiteY178" fmla="*/ 1677784 h 8346397"/>
              <a:gd name="connsiteX179" fmla="*/ 1405977 w 4196446"/>
              <a:gd name="connsiteY179" fmla="*/ 1751603 h 8346397"/>
              <a:gd name="connsiteX180" fmla="*/ 1517896 w 4196446"/>
              <a:gd name="connsiteY180" fmla="*/ 1787322 h 8346397"/>
              <a:gd name="connsiteX181" fmla="*/ 1591715 w 4196446"/>
              <a:gd name="connsiteY181" fmla="*/ 1803990 h 8346397"/>
              <a:gd name="connsiteX182" fmla="*/ 1501227 w 4196446"/>
              <a:gd name="connsiteY182" fmla="*/ 1934959 h 8346397"/>
              <a:gd name="connsiteX183" fmla="*/ 1494083 w 4196446"/>
              <a:gd name="connsiteY183" fmla="*/ 1984965 h 8346397"/>
              <a:gd name="connsiteX184" fmla="*/ 1422646 w 4196446"/>
              <a:gd name="connsiteY184" fmla="*/ 2020684 h 8346397"/>
              <a:gd name="connsiteX185" fmla="*/ 1391690 w 4196446"/>
              <a:gd name="connsiteY185" fmla="*/ 2082597 h 8346397"/>
              <a:gd name="connsiteX186" fmla="*/ 1260721 w 4196446"/>
              <a:gd name="connsiteY186" fmla="*/ 2056403 h 8346397"/>
              <a:gd name="connsiteX187" fmla="*/ 1139277 w 4196446"/>
              <a:gd name="connsiteY187" fmla="*/ 2056402 h 8346397"/>
              <a:gd name="connsiteX188" fmla="*/ 1072602 w 4196446"/>
              <a:gd name="connsiteY188" fmla="*/ 2084978 h 8346397"/>
              <a:gd name="connsiteX189" fmla="*/ 1065458 w 4196446"/>
              <a:gd name="connsiteY189" fmla="*/ 2184990 h 8346397"/>
              <a:gd name="connsiteX190" fmla="*/ 977352 w 4196446"/>
              <a:gd name="connsiteY190" fmla="*/ 2273097 h 8346397"/>
              <a:gd name="connsiteX191" fmla="*/ 1120227 w 4196446"/>
              <a:gd name="connsiteY191" fmla="*/ 2335009 h 8346397"/>
              <a:gd name="connsiteX192" fmla="*/ 1170234 w 4196446"/>
              <a:gd name="connsiteY192" fmla="*/ 2370727 h 8346397"/>
              <a:gd name="connsiteX193" fmla="*/ 1222621 w 4196446"/>
              <a:gd name="connsiteY193" fmla="*/ 2387397 h 8346397"/>
              <a:gd name="connsiteX194" fmla="*/ 1272627 w 4196446"/>
              <a:gd name="connsiteY194" fmla="*/ 2437403 h 8346397"/>
              <a:gd name="connsiteX195" fmla="*/ 1329777 w 4196446"/>
              <a:gd name="connsiteY195" fmla="*/ 2458834 h 8346397"/>
              <a:gd name="connsiteX196" fmla="*/ 1422646 w 4196446"/>
              <a:gd name="connsiteY196" fmla="*/ 2535034 h 8346397"/>
              <a:gd name="connsiteX197" fmla="*/ 1508371 w 4196446"/>
              <a:gd name="connsiteY197" fmla="*/ 2568373 h 8346397"/>
              <a:gd name="connsiteX198" fmla="*/ 1641721 w 4196446"/>
              <a:gd name="connsiteY198" fmla="*/ 2716009 h 8346397"/>
              <a:gd name="connsiteX199" fmla="*/ 1725065 w 4196446"/>
              <a:gd name="connsiteY199" fmla="*/ 2870790 h 8346397"/>
              <a:gd name="connsiteX200" fmla="*/ 1850477 w 4196446"/>
              <a:gd name="connsiteY200" fmla="*/ 2931907 h 8346397"/>
              <a:gd name="connsiteX201" fmla="*/ 1896514 w 4196446"/>
              <a:gd name="connsiteY201" fmla="*/ 2977947 h 8346397"/>
              <a:gd name="connsiteX202" fmla="*/ 1927471 w 4196446"/>
              <a:gd name="connsiteY202" fmla="*/ 3082722 h 8346397"/>
              <a:gd name="connsiteX203" fmla="*/ 1989383 w 4196446"/>
              <a:gd name="connsiteY203" fmla="*/ 3185115 h 8346397"/>
              <a:gd name="connsiteX204" fmla="*/ 2051296 w 4196446"/>
              <a:gd name="connsiteY204" fmla="*/ 3223215 h 8346397"/>
              <a:gd name="connsiteX205" fmla="*/ 2182265 w 4196446"/>
              <a:gd name="connsiteY205" fmla="*/ 3370853 h 8346397"/>
              <a:gd name="connsiteX206" fmla="*/ 2325139 w 4196446"/>
              <a:gd name="connsiteY206" fmla="*/ 3447053 h 8346397"/>
              <a:gd name="connsiteX207" fmla="*/ 2384671 w 4196446"/>
              <a:gd name="connsiteY207" fmla="*/ 3532778 h 8346397"/>
              <a:gd name="connsiteX208" fmla="*/ 2432296 w 4196446"/>
              <a:gd name="connsiteY208" fmla="*/ 3599453 h 8346397"/>
              <a:gd name="connsiteX209" fmla="*/ 2479921 w 4196446"/>
              <a:gd name="connsiteY209" fmla="*/ 3589929 h 8346397"/>
              <a:gd name="connsiteX210" fmla="*/ 2484683 w 4196446"/>
              <a:gd name="connsiteY210" fmla="*/ 3742328 h 8346397"/>
              <a:gd name="connsiteX211" fmla="*/ 2537071 w 4196446"/>
              <a:gd name="connsiteY211" fmla="*/ 3835197 h 8346397"/>
              <a:gd name="connsiteX212" fmla="*/ 2529927 w 4196446"/>
              <a:gd name="connsiteY212" fmla="*/ 3873297 h 8346397"/>
              <a:gd name="connsiteX213" fmla="*/ 2598983 w 4196446"/>
              <a:gd name="connsiteY213" fmla="*/ 3909015 h 8346397"/>
              <a:gd name="connsiteX214" fmla="*/ 2656133 w 4196446"/>
              <a:gd name="connsiteY214" fmla="*/ 3854247 h 8346397"/>
              <a:gd name="connsiteX215" fmla="*/ 2689471 w 4196446"/>
              <a:gd name="connsiteY215" fmla="*/ 3937590 h 8346397"/>
              <a:gd name="connsiteX216" fmla="*/ 2734715 w 4196446"/>
              <a:gd name="connsiteY216" fmla="*/ 3982834 h 8346397"/>
              <a:gd name="connsiteX217" fmla="*/ 2808533 w 4196446"/>
              <a:gd name="connsiteY217" fmla="*/ 4006647 h 8346397"/>
              <a:gd name="connsiteX218" fmla="*/ 2860921 w 4196446"/>
              <a:gd name="connsiteY218" fmla="*/ 4075703 h 8346397"/>
              <a:gd name="connsiteX219" fmla="*/ 2946646 w 4196446"/>
              <a:gd name="connsiteY219" fmla="*/ 4130472 h 8346397"/>
              <a:gd name="connsiteX220" fmla="*/ 2999033 w 4196446"/>
              <a:gd name="connsiteY220" fmla="*/ 4163809 h 8346397"/>
              <a:gd name="connsiteX221" fmla="*/ 2870446 w 4196446"/>
              <a:gd name="connsiteY221" fmla="*/ 4256678 h 8346397"/>
              <a:gd name="connsiteX222" fmla="*/ 2868064 w 4196446"/>
              <a:gd name="connsiteY222" fmla="*/ 4311446 h 8346397"/>
              <a:gd name="connsiteX223" fmla="*/ 2970458 w 4196446"/>
              <a:gd name="connsiteY223" fmla="*/ 4428128 h 8346397"/>
              <a:gd name="connsiteX224" fmla="*/ 3065708 w 4196446"/>
              <a:gd name="connsiteY224" fmla="*/ 4490040 h 8346397"/>
              <a:gd name="connsiteX225" fmla="*/ 3096665 w 4196446"/>
              <a:gd name="connsiteY225" fmla="*/ 4528140 h 8346397"/>
              <a:gd name="connsiteX226" fmla="*/ 3082377 w 4196446"/>
              <a:gd name="connsiteY226" fmla="*/ 4609103 h 8346397"/>
              <a:gd name="connsiteX227" fmla="*/ 3077615 w 4196446"/>
              <a:gd name="connsiteY227" fmla="*/ 4692447 h 8346397"/>
              <a:gd name="connsiteX228" fmla="*/ 3034752 w 4196446"/>
              <a:gd name="connsiteY228" fmla="*/ 4701972 h 8346397"/>
              <a:gd name="connsiteX229" fmla="*/ 3008558 w 4196446"/>
              <a:gd name="connsiteY229" fmla="*/ 4718640 h 8346397"/>
              <a:gd name="connsiteX230" fmla="*/ 3053802 w 4196446"/>
              <a:gd name="connsiteY230" fmla="*/ 4795632 h 8346397"/>
              <a:gd name="connsiteX231" fmla="*/ 3037133 w 4196446"/>
              <a:gd name="connsiteY231" fmla="*/ 4868659 h 8346397"/>
              <a:gd name="connsiteX232" fmla="*/ 3020465 w 4196446"/>
              <a:gd name="connsiteY232" fmla="*/ 5004390 h 8346397"/>
              <a:gd name="connsiteX233" fmla="*/ 2982365 w 4196446"/>
              <a:gd name="connsiteY233" fmla="*/ 5044872 h 8346397"/>
              <a:gd name="connsiteX234" fmla="*/ 2965696 w 4196446"/>
              <a:gd name="connsiteY234" fmla="*/ 5166315 h 8346397"/>
              <a:gd name="connsiteX235" fmla="*/ 2937121 w 4196446"/>
              <a:gd name="connsiteY235" fmla="*/ 5285378 h 8346397"/>
              <a:gd name="connsiteX236" fmla="*/ 2989508 w 4196446"/>
              <a:gd name="connsiteY236" fmla="*/ 5302047 h 8346397"/>
              <a:gd name="connsiteX237" fmla="*/ 2987127 w 4196446"/>
              <a:gd name="connsiteY237" fmla="*/ 5347290 h 8346397"/>
              <a:gd name="connsiteX238" fmla="*/ 2984746 w 4196446"/>
              <a:gd name="connsiteY238" fmla="*/ 5402059 h 8346397"/>
              <a:gd name="connsiteX239" fmla="*/ 3041896 w 4196446"/>
              <a:gd name="connsiteY239" fmla="*/ 5471115 h 8346397"/>
              <a:gd name="connsiteX240" fmla="*/ 3089521 w 4196446"/>
              <a:gd name="connsiteY240" fmla="*/ 5597322 h 8346397"/>
              <a:gd name="connsiteX241" fmla="*/ 2996652 w 4196446"/>
              <a:gd name="connsiteY241" fmla="*/ 5887834 h 8346397"/>
              <a:gd name="connsiteX242" fmla="*/ 3018083 w 4196446"/>
              <a:gd name="connsiteY242" fmla="*/ 5942603 h 8346397"/>
              <a:gd name="connsiteX243" fmla="*/ 3044277 w 4196446"/>
              <a:gd name="connsiteY243" fmla="*/ 5994990 h 8346397"/>
              <a:gd name="connsiteX244" fmla="*/ 3049040 w 4196446"/>
              <a:gd name="connsiteY244" fmla="*/ 6099765 h 8346397"/>
              <a:gd name="connsiteX245" fmla="*/ 3028402 w 4196446"/>
              <a:gd name="connsiteY245" fmla="*/ 6195807 h 8346397"/>
              <a:gd name="connsiteX246" fmla="*/ 2956170 w 4196446"/>
              <a:gd name="connsiteY246" fmla="*/ 6259310 h 8346397"/>
              <a:gd name="connsiteX247" fmla="*/ 2920452 w 4196446"/>
              <a:gd name="connsiteY247" fmla="*/ 6240259 h 8346397"/>
              <a:gd name="connsiteX248" fmla="*/ 2849015 w 4196446"/>
              <a:gd name="connsiteY248" fmla="*/ 6252165 h 8346397"/>
              <a:gd name="connsiteX249" fmla="*/ 2713283 w 4196446"/>
              <a:gd name="connsiteY249" fmla="*/ 6364084 h 8346397"/>
              <a:gd name="connsiteX250" fmla="*/ 2606127 w 4196446"/>
              <a:gd name="connsiteY250" fmla="*/ 6349797 h 8346397"/>
              <a:gd name="connsiteX251" fmla="*/ 2575171 w 4196446"/>
              <a:gd name="connsiteY251" fmla="*/ 6378372 h 8346397"/>
              <a:gd name="connsiteX252" fmla="*/ 2508495 w 4196446"/>
              <a:gd name="connsiteY252" fmla="*/ 6423614 h 8346397"/>
              <a:gd name="connsiteX253" fmla="*/ 2391815 w 4196446"/>
              <a:gd name="connsiteY253" fmla="*/ 6411709 h 8346397"/>
              <a:gd name="connsiteX254" fmla="*/ 2368002 w 4196446"/>
              <a:gd name="connsiteY254" fmla="*/ 6528390 h 8346397"/>
              <a:gd name="connsiteX255" fmla="*/ 2363240 w 4196446"/>
              <a:gd name="connsiteY255" fmla="*/ 6564109 h 8346397"/>
              <a:gd name="connsiteX256" fmla="*/ 2339428 w 4196446"/>
              <a:gd name="connsiteY256" fmla="*/ 6583159 h 8346397"/>
              <a:gd name="connsiteX257" fmla="*/ 2141783 w 4196446"/>
              <a:gd name="connsiteY257" fmla="*/ 6535534 h 8346397"/>
              <a:gd name="connsiteX258" fmla="*/ 2103683 w 4196446"/>
              <a:gd name="connsiteY258" fmla="*/ 6587922 h 8346397"/>
              <a:gd name="connsiteX259" fmla="*/ 2072727 w 4196446"/>
              <a:gd name="connsiteY259" fmla="*/ 6683172 h 8346397"/>
              <a:gd name="connsiteX260" fmla="*/ 2039389 w 4196446"/>
              <a:gd name="connsiteY260" fmla="*/ 6747465 h 8346397"/>
              <a:gd name="connsiteX261" fmla="*/ 2051296 w 4196446"/>
              <a:gd name="connsiteY261" fmla="*/ 6809378 h 8346397"/>
              <a:gd name="connsiteX262" fmla="*/ 2184646 w 4196446"/>
              <a:gd name="connsiteY262" fmla="*/ 6921297 h 8346397"/>
              <a:gd name="connsiteX263" fmla="*/ 2253702 w 4196446"/>
              <a:gd name="connsiteY263" fmla="*/ 6954634 h 8346397"/>
              <a:gd name="connsiteX264" fmla="*/ 2237033 w 4196446"/>
              <a:gd name="connsiteY264" fmla="*/ 6978447 h 8346397"/>
              <a:gd name="connsiteX265" fmla="*/ 2201315 w 4196446"/>
              <a:gd name="connsiteY265" fmla="*/ 6997497 h 8346397"/>
              <a:gd name="connsiteX266" fmla="*/ 2234652 w 4196446"/>
              <a:gd name="connsiteY266" fmla="*/ 7073697 h 8346397"/>
              <a:gd name="connsiteX267" fmla="*/ 2203696 w 4196446"/>
              <a:gd name="connsiteY267" fmla="*/ 7095128 h 8346397"/>
              <a:gd name="connsiteX268" fmla="*/ 2098921 w 4196446"/>
              <a:gd name="connsiteY268" fmla="*/ 7033215 h 8346397"/>
              <a:gd name="connsiteX269" fmla="*/ 2056058 w 4196446"/>
              <a:gd name="connsiteY269" fmla="*/ 7059409 h 8346397"/>
              <a:gd name="connsiteX270" fmla="*/ 1996527 w 4196446"/>
              <a:gd name="connsiteY270" fmla="*/ 6957015 h 8346397"/>
              <a:gd name="connsiteX271" fmla="*/ 1879846 w 4196446"/>
              <a:gd name="connsiteY271" fmla="*/ 6983209 h 8346397"/>
              <a:gd name="connsiteX272" fmla="*/ 1815552 w 4196446"/>
              <a:gd name="connsiteY272" fmla="*/ 6987972 h 8346397"/>
              <a:gd name="connsiteX273" fmla="*/ 1765546 w 4196446"/>
              <a:gd name="connsiteY273" fmla="*/ 6983210 h 8346397"/>
              <a:gd name="connsiteX274" fmla="*/ 1708396 w 4196446"/>
              <a:gd name="connsiteY274" fmla="*/ 7028453 h 8346397"/>
              <a:gd name="connsiteX275" fmla="*/ 1529802 w 4196446"/>
              <a:gd name="connsiteY275" fmla="*/ 6987972 h 8346397"/>
              <a:gd name="connsiteX276" fmla="*/ 1553614 w 4196446"/>
              <a:gd name="connsiteY276" fmla="*/ 7114178 h 8346397"/>
              <a:gd name="connsiteX277" fmla="*/ 1477415 w 4196446"/>
              <a:gd name="connsiteY277" fmla="*/ 7159422 h 8346397"/>
              <a:gd name="connsiteX278" fmla="*/ 1415502 w 4196446"/>
              <a:gd name="connsiteY278" fmla="*/ 7226096 h 8346397"/>
              <a:gd name="connsiteX279" fmla="*/ 1265483 w 4196446"/>
              <a:gd name="connsiteY279" fmla="*/ 7218953 h 8346397"/>
              <a:gd name="connsiteX280" fmla="*/ 1213096 w 4196446"/>
              <a:gd name="connsiteY28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001416 w 4196446"/>
              <a:gd name="connsiteY3" fmla="*/ 7266576 h 8346397"/>
              <a:gd name="connsiteX4" fmla="*/ 3103809 w 4196446"/>
              <a:gd name="connsiteY4" fmla="*/ 7202282 h 8346397"/>
              <a:gd name="connsiteX5" fmla="*/ 3246684 w 4196446"/>
              <a:gd name="connsiteY5" fmla="*/ 7142751 h 8346397"/>
              <a:gd name="connsiteX6" fmla="*/ 3282403 w 4196446"/>
              <a:gd name="connsiteY6" fmla="*/ 7159420 h 8346397"/>
              <a:gd name="connsiteX7" fmla="*/ 3358603 w 4196446"/>
              <a:gd name="connsiteY7" fmla="*/ 7064169 h 8346397"/>
              <a:gd name="connsiteX8" fmla="*/ 3503859 w 4196446"/>
              <a:gd name="connsiteY8" fmla="*/ 7042738 h 8346397"/>
              <a:gd name="connsiteX9" fmla="*/ 3530053 w 4196446"/>
              <a:gd name="connsiteY9" fmla="*/ 6978445 h 8346397"/>
              <a:gd name="connsiteX10" fmla="*/ 3642765 w 4196446"/>
              <a:gd name="connsiteY10" fmla="*/ 6905419 h 8346397"/>
              <a:gd name="connsiteX11" fmla="*/ 3741984 w 4196446"/>
              <a:gd name="connsiteY11" fmla="*/ 6883195 h 8346397"/>
              <a:gd name="connsiteX12" fmla="*/ 3784847 w 4196446"/>
              <a:gd name="connsiteY12" fmla="*/ 6811757 h 8346397"/>
              <a:gd name="connsiteX13" fmla="*/ 3951534 w 4196446"/>
              <a:gd name="connsiteY13" fmla="*/ 6737938 h 8346397"/>
              <a:gd name="connsiteX14" fmla="*/ 3932484 w 4196446"/>
              <a:gd name="connsiteY14" fmla="*/ 6616495 h 8346397"/>
              <a:gd name="connsiteX15" fmla="*/ 3975347 w 4196446"/>
              <a:gd name="connsiteY15" fmla="*/ 6642688 h 8346397"/>
              <a:gd name="connsiteX16" fmla="*/ 4027735 w 4196446"/>
              <a:gd name="connsiteY16" fmla="*/ 6654595 h 8346397"/>
              <a:gd name="connsiteX17" fmla="*/ 4056309 w 4196446"/>
              <a:gd name="connsiteY17" fmla="*/ 6516482 h 8346397"/>
              <a:gd name="connsiteX18" fmla="*/ 3996778 w 4196446"/>
              <a:gd name="connsiteY18" fmla="*/ 6478382 h 8346397"/>
              <a:gd name="connsiteX19" fmla="*/ 4034878 w 4196446"/>
              <a:gd name="connsiteY19" fmla="*/ 6437901 h 8346397"/>
              <a:gd name="connsiteX20" fmla="*/ 4061072 w 4196446"/>
              <a:gd name="connsiteY20" fmla="*/ 6473620 h 8346397"/>
              <a:gd name="connsiteX21" fmla="*/ 4082503 w 4196446"/>
              <a:gd name="connsiteY21" fmla="*/ 6478382 h 8346397"/>
              <a:gd name="connsiteX22" fmla="*/ 4089647 w 4196446"/>
              <a:gd name="connsiteY22" fmla="*/ 6421232 h 8346397"/>
              <a:gd name="connsiteX23" fmla="*/ 4046784 w 4196446"/>
              <a:gd name="connsiteY23" fmla="*/ 6318838 h 8346397"/>
              <a:gd name="connsiteX24" fmla="*/ 4130128 w 4196446"/>
              <a:gd name="connsiteY24" fmla="*/ 6299788 h 8346397"/>
              <a:gd name="connsiteX25" fmla="*/ 4046784 w 4196446"/>
              <a:gd name="connsiteY25" fmla="*/ 6275976 h 8346397"/>
              <a:gd name="connsiteX26" fmla="*/ 4053928 w 4196446"/>
              <a:gd name="connsiteY26" fmla="*/ 6211682 h 8346397"/>
              <a:gd name="connsiteX27" fmla="*/ 4039640 w 4196446"/>
              <a:gd name="connsiteY27" fmla="*/ 6149770 h 8346397"/>
              <a:gd name="connsiteX28" fmla="*/ 4106315 w 4196446"/>
              <a:gd name="connsiteY28" fmla="*/ 6211682 h 8346397"/>
              <a:gd name="connsiteX29" fmla="*/ 4063453 w 4196446"/>
              <a:gd name="connsiteY29" fmla="*/ 6090238 h 8346397"/>
              <a:gd name="connsiteX30" fmla="*/ 4070597 w 4196446"/>
              <a:gd name="connsiteY30" fmla="*/ 6018801 h 8346397"/>
              <a:gd name="connsiteX31" fmla="*/ 4132509 w 4196446"/>
              <a:gd name="connsiteY31" fmla="*/ 5975938 h 8346397"/>
              <a:gd name="connsiteX32" fmla="*/ 4094409 w 4196446"/>
              <a:gd name="connsiteY32" fmla="*/ 6075951 h 8346397"/>
              <a:gd name="connsiteX33" fmla="*/ 4139653 w 4196446"/>
              <a:gd name="connsiteY33" fmla="*/ 6102145 h 8346397"/>
              <a:gd name="connsiteX34" fmla="*/ 4192041 w 4196446"/>
              <a:gd name="connsiteY34" fmla="*/ 6080713 h 8346397"/>
              <a:gd name="connsiteX35" fmla="*/ 4149178 w 4196446"/>
              <a:gd name="connsiteY35" fmla="*/ 5947363 h 8346397"/>
              <a:gd name="connsiteX36" fmla="*/ 4194421 w 4196446"/>
              <a:gd name="connsiteY36" fmla="*/ 5909263 h 8346397"/>
              <a:gd name="connsiteX37" fmla="*/ 4113459 w 4196446"/>
              <a:gd name="connsiteY37" fmla="*/ 5783057 h 8346397"/>
              <a:gd name="connsiteX38" fmla="*/ 4108696 w 4196446"/>
              <a:gd name="connsiteY38" fmla="*/ 5678282 h 8346397"/>
              <a:gd name="connsiteX39" fmla="*/ 4070597 w 4196446"/>
              <a:gd name="connsiteY39" fmla="*/ 5587795 h 8346397"/>
              <a:gd name="connsiteX40" fmla="*/ 4111077 w 4196446"/>
              <a:gd name="connsiteY40" fmla="*/ 5583032 h 8346397"/>
              <a:gd name="connsiteX41" fmla="*/ 4061071 w 4196446"/>
              <a:gd name="connsiteY41" fmla="*/ 5478257 h 8346397"/>
              <a:gd name="connsiteX42" fmla="*/ 4061071 w 4196446"/>
              <a:gd name="connsiteY42" fmla="*/ 5383007 h 8346397"/>
              <a:gd name="connsiteX43" fmla="*/ 4103934 w 4196446"/>
              <a:gd name="connsiteY43" fmla="*/ 5387770 h 8346397"/>
              <a:gd name="connsiteX44" fmla="*/ 4106315 w 4196446"/>
              <a:gd name="connsiteY44" fmla="*/ 5347288 h 8346397"/>
              <a:gd name="connsiteX45" fmla="*/ 4065833 w 4196446"/>
              <a:gd name="connsiteY45" fmla="*/ 5292520 h 8346397"/>
              <a:gd name="connsiteX46" fmla="*/ 4058690 w 4196446"/>
              <a:gd name="connsiteY46" fmla="*/ 5173457 h 8346397"/>
              <a:gd name="connsiteX47" fmla="*/ 3990428 w 4196446"/>
              <a:gd name="connsiteY47" fmla="*/ 5034550 h 8346397"/>
              <a:gd name="connsiteX48" fmla="*/ 3922959 w 4196446"/>
              <a:gd name="connsiteY48" fmla="*/ 4816270 h 8346397"/>
              <a:gd name="connsiteX49" fmla="*/ 3887241 w 4196446"/>
              <a:gd name="connsiteY49" fmla="*/ 4682920 h 8346397"/>
              <a:gd name="connsiteX50" fmla="*/ 3851522 w 4196446"/>
              <a:gd name="connsiteY50" fmla="*/ 4642438 h 8346397"/>
              <a:gd name="connsiteX51" fmla="*/ 3887241 w 4196446"/>
              <a:gd name="connsiteY51" fmla="*/ 4578145 h 8346397"/>
              <a:gd name="connsiteX52" fmla="*/ 3839615 w 4196446"/>
              <a:gd name="connsiteY52" fmla="*/ 4499563 h 8346397"/>
              <a:gd name="connsiteX53" fmla="*/ 3780084 w 4196446"/>
              <a:gd name="connsiteY53" fmla="*/ 4492420 h 8346397"/>
              <a:gd name="connsiteX54" fmla="*/ 3732459 w 4196446"/>
              <a:gd name="connsiteY54" fmla="*/ 4449557 h 8346397"/>
              <a:gd name="connsiteX55" fmla="*/ 3687216 w 4196446"/>
              <a:gd name="connsiteY55" fmla="*/ 4466226 h 8346397"/>
              <a:gd name="connsiteX56" fmla="*/ 3668166 w 4196446"/>
              <a:gd name="connsiteY56" fmla="*/ 4368595 h 8346397"/>
              <a:gd name="connsiteX57" fmla="*/ 3501478 w 4196446"/>
              <a:gd name="connsiteY57" fmla="*/ 4166188 h 8346397"/>
              <a:gd name="connsiteX58" fmla="*/ 3496716 w 4196446"/>
              <a:gd name="connsiteY58" fmla="*/ 4139995 h 8346397"/>
              <a:gd name="connsiteX59" fmla="*/ 3494334 w 4196446"/>
              <a:gd name="connsiteY59" fmla="*/ 4113801 h 8346397"/>
              <a:gd name="connsiteX60" fmla="*/ 3544341 w 4196446"/>
              <a:gd name="connsiteY60" fmla="*/ 4101895 h 8346397"/>
              <a:gd name="connsiteX61" fmla="*/ 3553866 w 4196446"/>
              <a:gd name="connsiteY61" fmla="*/ 4075701 h 8346397"/>
              <a:gd name="connsiteX62" fmla="*/ 3515766 w 4196446"/>
              <a:gd name="connsiteY62" fmla="*/ 4056651 h 8346397"/>
              <a:gd name="connsiteX63" fmla="*/ 3465759 w 4196446"/>
              <a:gd name="connsiteY63" fmla="*/ 4049507 h 8346397"/>
              <a:gd name="connsiteX64" fmla="*/ 3432422 w 4196446"/>
              <a:gd name="connsiteY64" fmla="*/ 4109038 h 8346397"/>
              <a:gd name="connsiteX65" fmla="*/ 3413372 w 4196446"/>
              <a:gd name="connsiteY65" fmla="*/ 4082845 h 8346397"/>
              <a:gd name="connsiteX66" fmla="*/ 3415752 w 4196446"/>
              <a:gd name="connsiteY66" fmla="*/ 4042363 h 8346397"/>
              <a:gd name="connsiteX67" fmla="*/ 3349078 w 4196446"/>
              <a:gd name="connsiteY67" fmla="*/ 4018551 h 8346397"/>
              <a:gd name="connsiteX68" fmla="*/ 3382416 w 4196446"/>
              <a:gd name="connsiteY68" fmla="*/ 3985213 h 8346397"/>
              <a:gd name="connsiteX69" fmla="*/ 3346697 w 4196446"/>
              <a:gd name="connsiteY69" fmla="*/ 3961401 h 8346397"/>
              <a:gd name="connsiteX70" fmla="*/ 3291928 w 4196446"/>
              <a:gd name="connsiteY70" fmla="*/ 3959020 h 8346397"/>
              <a:gd name="connsiteX71" fmla="*/ 3263352 w 4196446"/>
              <a:gd name="connsiteY71" fmla="*/ 3978070 h 8346397"/>
              <a:gd name="connsiteX72" fmla="*/ 3215727 w 4196446"/>
              <a:gd name="connsiteY72" fmla="*/ 3963782 h 8346397"/>
              <a:gd name="connsiteX73" fmla="*/ 3227633 w 4196446"/>
              <a:gd name="connsiteY73" fmla="*/ 3937588 h 8346397"/>
              <a:gd name="connsiteX74" fmla="*/ 3275259 w 4196446"/>
              <a:gd name="connsiteY74" fmla="*/ 3913776 h 8346397"/>
              <a:gd name="connsiteX75" fmla="*/ 3127621 w 4196446"/>
              <a:gd name="connsiteY75" fmla="*/ 3851863 h 8346397"/>
              <a:gd name="connsiteX76" fmla="*/ 2996652 w 4196446"/>
              <a:gd name="connsiteY76" fmla="*/ 3739945 h 8346397"/>
              <a:gd name="connsiteX77" fmla="*/ 2591839 w 4196446"/>
              <a:gd name="connsiteY77" fmla="*/ 3354183 h 8346397"/>
              <a:gd name="connsiteX78" fmla="*/ 2468015 w 4196446"/>
              <a:gd name="connsiteY78" fmla="*/ 3049382 h 8346397"/>
              <a:gd name="connsiteX79" fmla="*/ 2432296 w 4196446"/>
              <a:gd name="connsiteY79" fmla="*/ 2961276 h 8346397"/>
              <a:gd name="connsiteX80" fmla="*/ 2387052 w 4196446"/>
              <a:gd name="connsiteY80" fmla="*/ 2954132 h 8346397"/>
              <a:gd name="connsiteX81" fmla="*/ 2365621 w 4196446"/>
              <a:gd name="connsiteY81" fmla="*/ 2958895 h 8346397"/>
              <a:gd name="connsiteX82" fmla="*/ 2315615 w 4196446"/>
              <a:gd name="connsiteY82" fmla="*/ 2896982 h 8346397"/>
              <a:gd name="connsiteX83" fmla="*/ 2234652 w 4196446"/>
              <a:gd name="connsiteY83" fmla="*/ 2880313 h 8346397"/>
              <a:gd name="connsiteX84" fmla="*/ 2182265 w 4196446"/>
              <a:gd name="connsiteY84" fmla="*/ 2811257 h 8346397"/>
              <a:gd name="connsiteX85" fmla="*/ 2115590 w 4196446"/>
              <a:gd name="connsiteY85" fmla="*/ 2727913 h 8346397"/>
              <a:gd name="connsiteX86" fmla="*/ 2091777 w 4196446"/>
              <a:gd name="connsiteY86" fmla="*/ 2670763 h 8346397"/>
              <a:gd name="connsiteX87" fmla="*/ 2006845 w 4196446"/>
              <a:gd name="connsiteY87" fmla="*/ 2527095 h 8346397"/>
              <a:gd name="connsiteX88" fmla="*/ 1953665 w 4196446"/>
              <a:gd name="connsiteY88" fmla="*/ 2451688 h 8346397"/>
              <a:gd name="connsiteX89" fmla="*/ 2006052 w 4196446"/>
              <a:gd name="connsiteY89" fmla="*/ 2337388 h 8346397"/>
              <a:gd name="connsiteX90" fmla="*/ 2072727 w 4196446"/>
              <a:gd name="connsiteY90" fmla="*/ 2256426 h 8346397"/>
              <a:gd name="connsiteX91" fmla="*/ 2056058 w 4196446"/>
              <a:gd name="connsiteY91" fmla="*/ 2223088 h 8346397"/>
              <a:gd name="connsiteX92" fmla="*/ 2067965 w 4196446"/>
              <a:gd name="connsiteY92" fmla="*/ 2130220 h 8346397"/>
              <a:gd name="connsiteX93" fmla="*/ 2137021 w 4196446"/>
              <a:gd name="connsiteY93" fmla="*/ 1992107 h 8346397"/>
              <a:gd name="connsiteX94" fmla="*/ 2165596 w 4196446"/>
              <a:gd name="connsiteY94" fmla="*/ 1944482 h 8346397"/>
              <a:gd name="connsiteX95" fmla="*/ 2203696 w 4196446"/>
              <a:gd name="connsiteY95" fmla="*/ 1937338 h 8346397"/>
              <a:gd name="connsiteX96" fmla="*/ 2198933 w 4196446"/>
              <a:gd name="connsiteY96" fmla="*/ 1906382 h 8346397"/>
              <a:gd name="connsiteX97" fmla="*/ 2406102 w 4196446"/>
              <a:gd name="connsiteY97" fmla="*/ 1782557 h 8346397"/>
              <a:gd name="connsiteX98" fmla="*/ 2494208 w 4196446"/>
              <a:gd name="connsiteY98" fmla="*/ 1715882 h 8346397"/>
              <a:gd name="connsiteX99" fmla="*/ 2513258 w 4196446"/>
              <a:gd name="connsiteY99" fmla="*/ 1630157 h 8346397"/>
              <a:gd name="connsiteX100" fmla="*/ 2522784 w 4196446"/>
              <a:gd name="connsiteY100" fmla="*/ 1584913 h 8346397"/>
              <a:gd name="connsiteX101" fmla="*/ 2577552 w 4196446"/>
              <a:gd name="connsiteY101" fmla="*/ 1527763 h 8346397"/>
              <a:gd name="connsiteX102" fmla="*/ 2606127 w 4196446"/>
              <a:gd name="connsiteY102" fmla="*/ 1499188 h 8346397"/>
              <a:gd name="connsiteX103" fmla="*/ 2634702 w 4196446"/>
              <a:gd name="connsiteY103" fmla="*/ 1492045 h 8346397"/>
              <a:gd name="connsiteX104" fmla="*/ 2672802 w 4196446"/>
              <a:gd name="connsiteY104" fmla="*/ 1368220 h 8346397"/>
              <a:gd name="connsiteX105" fmla="*/ 2806153 w 4196446"/>
              <a:gd name="connsiteY105" fmla="*/ 1334883 h 8346397"/>
              <a:gd name="connsiteX106" fmla="*/ 2944265 w 4196446"/>
              <a:gd name="connsiteY106" fmla="*/ 1325357 h 8346397"/>
              <a:gd name="connsiteX107" fmla="*/ 2968077 w 4196446"/>
              <a:gd name="connsiteY107" fmla="*/ 1206295 h 8346397"/>
              <a:gd name="connsiteX108" fmla="*/ 3049040 w 4196446"/>
              <a:gd name="connsiteY108" fmla="*/ 1169783 h 8346397"/>
              <a:gd name="connsiteX109" fmla="*/ 3153814 w 4196446"/>
              <a:gd name="connsiteY109" fmla="*/ 1125332 h 8346397"/>
              <a:gd name="connsiteX110" fmla="*/ 3225252 w 4196446"/>
              <a:gd name="connsiteY110" fmla="*/ 1049132 h 8346397"/>
              <a:gd name="connsiteX111" fmla="*/ 3310977 w 4196446"/>
              <a:gd name="connsiteY111" fmla="*/ 996745 h 8346397"/>
              <a:gd name="connsiteX112" fmla="*/ 3056977 w 4196446"/>
              <a:gd name="connsiteY112" fmla="*/ 982457 h 8346397"/>
              <a:gd name="connsiteX113" fmla="*/ 2958552 w 4196446"/>
              <a:gd name="connsiteY113" fmla="*/ 976107 h 8346397"/>
              <a:gd name="connsiteX114" fmla="*/ 2926802 w 4196446"/>
              <a:gd name="connsiteY114" fmla="*/ 906257 h 8346397"/>
              <a:gd name="connsiteX115" fmla="*/ 2866477 w 4196446"/>
              <a:gd name="connsiteY115" fmla="*/ 893559 h 8346397"/>
              <a:gd name="connsiteX116" fmla="*/ 2799802 w 4196446"/>
              <a:gd name="connsiteY116" fmla="*/ 874507 h 8346397"/>
              <a:gd name="connsiteX117" fmla="*/ 2761702 w 4196446"/>
              <a:gd name="connsiteY117" fmla="*/ 807832 h 8346397"/>
              <a:gd name="connsiteX118" fmla="*/ 2609302 w 4196446"/>
              <a:gd name="connsiteY118" fmla="*/ 760207 h 8346397"/>
              <a:gd name="connsiteX119" fmla="*/ 2580727 w 4196446"/>
              <a:gd name="connsiteY119" fmla="*/ 604632 h 8346397"/>
              <a:gd name="connsiteX120" fmla="*/ 2526752 w 4196446"/>
              <a:gd name="connsiteY120" fmla="*/ 531609 h 8346397"/>
              <a:gd name="connsiteX121" fmla="*/ 2596602 w 4196446"/>
              <a:gd name="connsiteY121" fmla="*/ 407782 h 8346397"/>
              <a:gd name="connsiteX122" fmla="*/ 2629939 w 4196446"/>
              <a:gd name="connsiteY122" fmla="*/ 310947 h 8346397"/>
              <a:gd name="connsiteX123" fmla="*/ 2517227 w 4196446"/>
              <a:gd name="connsiteY123" fmla="*/ 239507 h 8346397"/>
              <a:gd name="connsiteX124" fmla="*/ 2402927 w 4196446"/>
              <a:gd name="connsiteY124" fmla="*/ 271257 h 8346397"/>
              <a:gd name="connsiteX125" fmla="*/ 2275927 w 4196446"/>
              <a:gd name="connsiteY125" fmla="*/ 198232 h 8346397"/>
              <a:gd name="connsiteX126" fmla="*/ 2133052 w 4196446"/>
              <a:gd name="connsiteY126" fmla="*/ 233157 h 8346397"/>
              <a:gd name="connsiteX127" fmla="*/ 1913977 w 4196446"/>
              <a:gd name="connsiteY127" fmla="*/ 36309 h 8346397"/>
              <a:gd name="connsiteX128" fmla="*/ 1777452 w 4196446"/>
              <a:gd name="connsiteY128" fmla="*/ 13289 h 8346397"/>
              <a:gd name="connsiteX129" fmla="*/ 1703633 w 4196446"/>
              <a:gd name="connsiteY129" fmla="*/ 41864 h 8346397"/>
              <a:gd name="connsiteX130" fmla="*/ 1615527 w 4196446"/>
              <a:gd name="connsiteY130" fmla="*/ 75203 h 8346397"/>
              <a:gd name="connsiteX131" fmla="*/ 1515515 w 4196446"/>
              <a:gd name="connsiteY131" fmla="*/ 129971 h 8346397"/>
              <a:gd name="connsiteX132" fmla="*/ 1525040 w 4196446"/>
              <a:gd name="connsiteY132" fmla="*/ 194264 h 8346397"/>
              <a:gd name="connsiteX133" fmla="*/ 1505990 w 4196446"/>
              <a:gd name="connsiteY133" fmla="*/ 251415 h 8346397"/>
              <a:gd name="connsiteX134" fmla="*/ 1413121 w 4196446"/>
              <a:gd name="connsiteY134" fmla="*/ 270464 h 8346397"/>
              <a:gd name="connsiteX135" fmla="*/ 1339302 w 4196446"/>
              <a:gd name="connsiteY135" fmla="*/ 306184 h 8346397"/>
              <a:gd name="connsiteX136" fmla="*/ 1260721 w 4196446"/>
              <a:gd name="connsiteY136" fmla="*/ 346665 h 8346397"/>
              <a:gd name="connsiteX137" fmla="*/ 1191665 w 4196446"/>
              <a:gd name="connsiteY137" fmla="*/ 272847 h 8346397"/>
              <a:gd name="connsiteX138" fmla="*/ 1082127 w 4196446"/>
              <a:gd name="connsiteY138" fmla="*/ 353809 h 8346397"/>
              <a:gd name="connsiteX139" fmla="*/ 1020215 w 4196446"/>
              <a:gd name="connsiteY139" fmla="*/ 420484 h 8346397"/>
              <a:gd name="connsiteX140" fmla="*/ 858290 w 4196446"/>
              <a:gd name="connsiteY140" fmla="*/ 301422 h 8346397"/>
              <a:gd name="connsiteX141" fmla="*/ 796377 w 4196446"/>
              <a:gd name="connsiteY141" fmla="*/ 406196 h 8346397"/>
              <a:gd name="connsiteX142" fmla="*/ 755896 w 4196446"/>
              <a:gd name="connsiteY142" fmla="*/ 341903 h 8346397"/>
              <a:gd name="connsiteX143" fmla="*/ 689221 w 4196446"/>
              <a:gd name="connsiteY143" fmla="*/ 270465 h 8346397"/>
              <a:gd name="connsiteX144" fmla="*/ 667790 w 4196446"/>
              <a:gd name="connsiteY144" fmla="*/ 313328 h 8346397"/>
              <a:gd name="connsiteX145" fmla="*/ 620165 w 4196446"/>
              <a:gd name="connsiteY145" fmla="*/ 382384 h 8346397"/>
              <a:gd name="connsiteX146" fmla="*/ 589208 w 4196446"/>
              <a:gd name="connsiteY146" fmla="*/ 396672 h 8346397"/>
              <a:gd name="connsiteX147" fmla="*/ 498721 w 4196446"/>
              <a:gd name="connsiteY147" fmla="*/ 482397 h 8346397"/>
              <a:gd name="connsiteX148" fmla="*/ 396327 w 4196446"/>
              <a:gd name="connsiteY148" fmla="*/ 380003 h 8346397"/>
              <a:gd name="connsiteX149" fmla="*/ 243927 w 4196446"/>
              <a:gd name="connsiteY149" fmla="*/ 294278 h 8346397"/>
              <a:gd name="connsiteX150" fmla="*/ 174871 w 4196446"/>
              <a:gd name="connsiteY150" fmla="*/ 327615 h 8346397"/>
              <a:gd name="connsiteX151" fmla="*/ 127246 w 4196446"/>
              <a:gd name="connsiteY151" fmla="*/ 410959 h 8346397"/>
              <a:gd name="connsiteX152" fmla="*/ 43902 w 4196446"/>
              <a:gd name="connsiteY152" fmla="*/ 472872 h 8346397"/>
              <a:gd name="connsiteX153" fmla="*/ 8183 w 4196446"/>
              <a:gd name="connsiteY153" fmla="*/ 484778 h 8346397"/>
              <a:gd name="connsiteX154" fmla="*/ 198683 w 4196446"/>
              <a:gd name="connsiteY154" fmla="*/ 689565 h 8346397"/>
              <a:gd name="connsiteX155" fmla="*/ 265359 w 4196446"/>
              <a:gd name="connsiteY155" fmla="*/ 706234 h 8346397"/>
              <a:gd name="connsiteX156" fmla="*/ 298697 w 4196446"/>
              <a:gd name="connsiteY156" fmla="*/ 730047 h 8346397"/>
              <a:gd name="connsiteX157" fmla="*/ 296315 w 4196446"/>
              <a:gd name="connsiteY157" fmla="*/ 901496 h 8346397"/>
              <a:gd name="connsiteX158" fmla="*/ 362990 w 4196446"/>
              <a:gd name="connsiteY158" fmla="*/ 906259 h 8346397"/>
              <a:gd name="connsiteX159" fmla="*/ 401090 w 4196446"/>
              <a:gd name="connsiteY159" fmla="*/ 856253 h 8346397"/>
              <a:gd name="connsiteX160" fmla="*/ 482052 w 4196446"/>
              <a:gd name="connsiteY160" fmla="*/ 894353 h 8346397"/>
              <a:gd name="connsiteX161" fmla="*/ 420140 w 4196446"/>
              <a:gd name="connsiteY161" fmla="*/ 1039609 h 8346397"/>
              <a:gd name="connsiteX162" fmla="*/ 434427 w 4196446"/>
              <a:gd name="connsiteY162" fmla="*/ 1087234 h 8346397"/>
              <a:gd name="connsiteX163" fmla="*/ 379658 w 4196446"/>
              <a:gd name="connsiteY163" fmla="*/ 1139622 h 8346397"/>
              <a:gd name="connsiteX164" fmla="*/ 415377 w 4196446"/>
              <a:gd name="connsiteY164" fmla="*/ 1168196 h 8346397"/>
              <a:gd name="connsiteX165" fmla="*/ 486815 w 4196446"/>
              <a:gd name="connsiteY165" fmla="*/ 1256303 h 8346397"/>
              <a:gd name="connsiteX166" fmla="*/ 527296 w 4196446"/>
              <a:gd name="connsiteY166" fmla="*/ 1344409 h 8346397"/>
              <a:gd name="connsiteX167" fmla="*/ 636833 w 4196446"/>
              <a:gd name="connsiteY167" fmla="*/ 1396797 h 8346397"/>
              <a:gd name="connsiteX168" fmla="*/ 746371 w 4196446"/>
              <a:gd name="connsiteY168" fmla="*/ 1420609 h 8346397"/>
              <a:gd name="connsiteX169" fmla="*/ 829715 w 4196446"/>
              <a:gd name="connsiteY169" fmla="*/ 1468234 h 8346397"/>
              <a:gd name="connsiteX170" fmla="*/ 913058 w 4196446"/>
              <a:gd name="connsiteY170" fmla="*/ 1442040 h 8346397"/>
              <a:gd name="connsiteX171" fmla="*/ 994021 w 4196446"/>
              <a:gd name="connsiteY171" fmla="*/ 1368222 h 8346397"/>
              <a:gd name="connsiteX172" fmla="*/ 1103558 w 4196446"/>
              <a:gd name="connsiteY172" fmla="*/ 1351553 h 8346397"/>
              <a:gd name="connsiteX173" fmla="*/ 1170233 w 4196446"/>
              <a:gd name="connsiteY173" fmla="*/ 1356315 h 8346397"/>
              <a:gd name="connsiteX174" fmla="*/ 1329777 w 4196446"/>
              <a:gd name="connsiteY174" fmla="*/ 1465853 h 8346397"/>
              <a:gd name="connsiteX175" fmla="*/ 1389308 w 4196446"/>
              <a:gd name="connsiteY175" fmla="*/ 1494428 h 8346397"/>
              <a:gd name="connsiteX176" fmla="*/ 1260721 w 4196446"/>
              <a:gd name="connsiteY176" fmla="*/ 1596822 h 8346397"/>
              <a:gd name="connsiteX177" fmla="*/ 1263102 w 4196446"/>
              <a:gd name="connsiteY177" fmla="*/ 1661115 h 8346397"/>
              <a:gd name="connsiteX178" fmla="*/ 1425027 w 4196446"/>
              <a:gd name="connsiteY178" fmla="*/ 1613490 h 8346397"/>
              <a:gd name="connsiteX179" fmla="*/ 1386927 w 4196446"/>
              <a:gd name="connsiteY179" fmla="*/ 1677784 h 8346397"/>
              <a:gd name="connsiteX180" fmla="*/ 1405977 w 4196446"/>
              <a:gd name="connsiteY180" fmla="*/ 1751603 h 8346397"/>
              <a:gd name="connsiteX181" fmla="*/ 1517896 w 4196446"/>
              <a:gd name="connsiteY181" fmla="*/ 1787322 h 8346397"/>
              <a:gd name="connsiteX182" fmla="*/ 1591715 w 4196446"/>
              <a:gd name="connsiteY182" fmla="*/ 1803990 h 8346397"/>
              <a:gd name="connsiteX183" fmla="*/ 1501227 w 4196446"/>
              <a:gd name="connsiteY183" fmla="*/ 1934959 h 8346397"/>
              <a:gd name="connsiteX184" fmla="*/ 1494083 w 4196446"/>
              <a:gd name="connsiteY184" fmla="*/ 1984965 h 8346397"/>
              <a:gd name="connsiteX185" fmla="*/ 1422646 w 4196446"/>
              <a:gd name="connsiteY185" fmla="*/ 2020684 h 8346397"/>
              <a:gd name="connsiteX186" fmla="*/ 1391690 w 4196446"/>
              <a:gd name="connsiteY186" fmla="*/ 2082597 h 8346397"/>
              <a:gd name="connsiteX187" fmla="*/ 1260721 w 4196446"/>
              <a:gd name="connsiteY187" fmla="*/ 2056403 h 8346397"/>
              <a:gd name="connsiteX188" fmla="*/ 1139277 w 4196446"/>
              <a:gd name="connsiteY188" fmla="*/ 2056402 h 8346397"/>
              <a:gd name="connsiteX189" fmla="*/ 1072602 w 4196446"/>
              <a:gd name="connsiteY189" fmla="*/ 2084978 h 8346397"/>
              <a:gd name="connsiteX190" fmla="*/ 1065458 w 4196446"/>
              <a:gd name="connsiteY190" fmla="*/ 2184990 h 8346397"/>
              <a:gd name="connsiteX191" fmla="*/ 977352 w 4196446"/>
              <a:gd name="connsiteY191" fmla="*/ 2273097 h 8346397"/>
              <a:gd name="connsiteX192" fmla="*/ 1120227 w 4196446"/>
              <a:gd name="connsiteY192" fmla="*/ 2335009 h 8346397"/>
              <a:gd name="connsiteX193" fmla="*/ 1170234 w 4196446"/>
              <a:gd name="connsiteY193" fmla="*/ 2370727 h 8346397"/>
              <a:gd name="connsiteX194" fmla="*/ 1222621 w 4196446"/>
              <a:gd name="connsiteY194" fmla="*/ 2387397 h 8346397"/>
              <a:gd name="connsiteX195" fmla="*/ 1272627 w 4196446"/>
              <a:gd name="connsiteY195" fmla="*/ 2437403 h 8346397"/>
              <a:gd name="connsiteX196" fmla="*/ 1329777 w 4196446"/>
              <a:gd name="connsiteY196" fmla="*/ 2458834 h 8346397"/>
              <a:gd name="connsiteX197" fmla="*/ 1422646 w 4196446"/>
              <a:gd name="connsiteY197" fmla="*/ 2535034 h 8346397"/>
              <a:gd name="connsiteX198" fmla="*/ 1508371 w 4196446"/>
              <a:gd name="connsiteY198" fmla="*/ 2568373 h 8346397"/>
              <a:gd name="connsiteX199" fmla="*/ 1641721 w 4196446"/>
              <a:gd name="connsiteY199" fmla="*/ 2716009 h 8346397"/>
              <a:gd name="connsiteX200" fmla="*/ 1725065 w 4196446"/>
              <a:gd name="connsiteY200" fmla="*/ 2870790 h 8346397"/>
              <a:gd name="connsiteX201" fmla="*/ 1850477 w 4196446"/>
              <a:gd name="connsiteY201" fmla="*/ 2931907 h 8346397"/>
              <a:gd name="connsiteX202" fmla="*/ 1896514 w 4196446"/>
              <a:gd name="connsiteY202" fmla="*/ 2977947 h 8346397"/>
              <a:gd name="connsiteX203" fmla="*/ 1927471 w 4196446"/>
              <a:gd name="connsiteY203" fmla="*/ 3082722 h 8346397"/>
              <a:gd name="connsiteX204" fmla="*/ 1989383 w 4196446"/>
              <a:gd name="connsiteY204" fmla="*/ 3185115 h 8346397"/>
              <a:gd name="connsiteX205" fmla="*/ 2051296 w 4196446"/>
              <a:gd name="connsiteY205" fmla="*/ 3223215 h 8346397"/>
              <a:gd name="connsiteX206" fmla="*/ 2182265 w 4196446"/>
              <a:gd name="connsiteY206" fmla="*/ 3370853 h 8346397"/>
              <a:gd name="connsiteX207" fmla="*/ 2325139 w 4196446"/>
              <a:gd name="connsiteY207" fmla="*/ 3447053 h 8346397"/>
              <a:gd name="connsiteX208" fmla="*/ 2384671 w 4196446"/>
              <a:gd name="connsiteY208" fmla="*/ 3532778 h 8346397"/>
              <a:gd name="connsiteX209" fmla="*/ 2432296 w 4196446"/>
              <a:gd name="connsiteY209" fmla="*/ 3599453 h 8346397"/>
              <a:gd name="connsiteX210" fmla="*/ 2479921 w 4196446"/>
              <a:gd name="connsiteY210" fmla="*/ 3589929 h 8346397"/>
              <a:gd name="connsiteX211" fmla="*/ 2484683 w 4196446"/>
              <a:gd name="connsiteY211" fmla="*/ 3742328 h 8346397"/>
              <a:gd name="connsiteX212" fmla="*/ 2537071 w 4196446"/>
              <a:gd name="connsiteY212" fmla="*/ 3835197 h 8346397"/>
              <a:gd name="connsiteX213" fmla="*/ 2529927 w 4196446"/>
              <a:gd name="connsiteY213" fmla="*/ 3873297 h 8346397"/>
              <a:gd name="connsiteX214" fmla="*/ 2598983 w 4196446"/>
              <a:gd name="connsiteY214" fmla="*/ 3909015 h 8346397"/>
              <a:gd name="connsiteX215" fmla="*/ 2656133 w 4196446"/>
              <a:gd name="connsiteY215" fmla="*/ 3854247 h 8346397"/>
              <a:gd name="connsiteX216" fmla="*/ 2689471 w 4196446"/>
              <a:gd name="connsiteY216" fmla="*/ 3937590 h 8346397"/>
              <a:gd name="connsiteX217" fmla="*/ 2734715 w 4196446"/>
              <a:gd name="connsiteY217" fmla="*/ 3982834 h 8346397"/>
              <a:gd name="connsiteX218" fmla="*/ 2808533 w 4196446"/>
              <a:gd name="connsiteY218" fmla="*/ 4006647 h 8346397"/>
              <a:gd name="connsiteX219" fmla="*/ 2860921 w 4196446"/>
              <a:gd name="connsiteY219" fmla="*/ 4075703 h 8346397"/>
              <a:gd name="connsiteX220" fmla="*/ 2946646 w 4196446"/>
              <a:gd name="connsiteY220" fmla="*/ 4130472 h 8346397"/>
              <a:gd name="connsiteX221" fmla="*/ 2999033 w 4196446"/>
              <a:gd name="connsiteY221" fmla="*/ 4163809 h 8346397"/>
              <a:gd name="connsiteX222" fmla="*/ 2870446 w 4196446"/>
              <a:gd name="connsiteY222" fmla="*/ 4256678 h 8346397"/>
              <a:gd name="connsiteX223" fmla="*/ 2868064 w 4196446"/>
              <a:gd name="connsiteY223" fmla="*/ 4311446 h 8346397"/>
              <a:gd name="connsiteX224" fmla="*/ 2970458 w 4196446"/>
              <a:gd name="connsiteY224" fmla="*/ 4428128 h 8346397"/>
              <a:gd name="connsiteX225" fmla="*/ 3065708 w 4196446"/>
              <a:gd name="connsiteY225" fmla="*/ 4490040 h 8346397"/>
              <a:gd name="connsiteX226" fmla="*/ 3096665 w 4196446"/>
              <a:gd name="connsiteY226" fmla="*/ 4528140 h 8346397"/>
              <a:gd name="connsiteX227" fmla="*/ 3082377 w 4196446"/>
              <a:gd name="connsiteY227" fmla="*/ 4609103 h 8346397"/>
              <a:gd name="connsiteX228" fmla="*/ 3077615 w 4196446"/>
              <a:gd name="connsiteY228" fmla="*/ 4692447 h 8346397"/>
              <a:gd name="connsiteX229" fmla="*/ 3034752 w 4196446"/>
              <a:gd name="connsiteY229" fmla="*/ 4701972 h 8346397"/>
              <a:gd name="connsiteX230" fmla="*/ 3008558 w 4196446"/>
              <a:gd name="connsiteY230" fmla="*/ 4718640 h 8346397"/>
              <a:gd name="connsiteX231" fmla="*/ 3053802 w 4196446"/>
              <a:gd name="connsiteY231" fmla="*/ 4795632 h 8346397"/>
              <a:gd name="connsiteX232" fmla="*/ 3037133 w 4196446"/>
              <a:gd name="connsiteY232" fmla="*/ 4868659 h 8346397"/>
              <a:gd name="connsiteX233" fmla="*/ 3020465 w 4196446"/>
              <a:gd name="connsiteY233" fmla="*/ 5004390 h 8346397"/>
              <a:gd name="connsiteX234" fmla="*/ 2982365 w 4196446"/>
              <a:gd name="connsiteY234" fmla="*/ 5044872 h 8346397"/>
              <a:gd name="connsiteX235" fmla="*/ 2965696 w 4196446"/>
              <a:gd name="connsiteY235" fmla="*/ 5166315 h 8346397"/>
              <a:gd name="connsiteX236" fmla="*/ 2937121 w 4196446"/>
              <a:gd name="connsiteY236" fmla="*/ 5285378 h 8346397"/>
              <a:gd name="connsiteX237" fmla="*/ 2989508 w 4196446"/>
              <a:gd name="connsiteY237" fmla="*/ 5302047 h 8346397"/>
              <a:gd name="connsiteX238" fmla="*/ 2987127 w 4196446"/>
              <a:gd name="connsiteY238" fmla="*/ 5347290 h 8346397"/>
              <a:gd name="connsiteX239" fmla="*/ 2984746 w 4196446"/>
              <a:gd name="connsiteY239" fmla="*/ 5402059 h 8346397"/>
              <a:gd name="connsiteX240" fmla="*/ 3041896 w 4196446"/>
              <a:gd name="connsiteY240" fmla="*/ 5471115 h 8346397"/>
              <a:gd name="connsiteX241" fmla="*/ 3089521 w 4196446"/>
              <a:gd name="connsiteY241" fmla="*/ 5597322 h 8346397"/>
              <a:gd name="connsiteX242" fmla="*/ 2996652 w 4196446"/>
              <a:gd name="connsiteY242" fmla="*/ 5887834 h 8346397"/>
              <a:gd name="connsiteX243" fmla="*/ 3018083 w 4196446"/>
              <a:gd name="connsiteY243" fmla="*/ 5942603 h 8346397"/>
              <a:gd name="connsiteX244" fmla="*/ 3044277 w 4196446"/>
              <a:gd name="connsiteY244" fmla="*/ 5994990 h 8346397"/>
              <a:gd name="connsiteX245" fmla="*/ 3049040 w 4196446"/>
              <a:gd name="connsiteY245" fmla="*/ 6099765 h 8346397"/>
              <a:gd name="connsiteX246" fmla="*/ 3028402 w 4196446"/>
              <a:gd name="connsiteY246" fmla="*/ 6195807 h 8346397"/>
              <a:gd name="connsiteX247" fmla="*/ 2956170 w 4196446"/>
              <a:gd name="connsiteY247" fmla="*/ 6259310 h 8346397"/>
              <a:gd name="connsiteX248" fmla="*/ 2920452 w 4196446"/>
              <a:gd name="connsiteY248" fmla="*/ 6240259 h 8346397"/>
              <a:gd name="connsiteX249" fmla="*/ 2849015 w 4196446"/>
              <a:gd name="connsiteY249" fmla="*/ 6252165 h 8346397"/>
              <a:gd name="connsiteX250" fmla="*/ 2713283 w 4196446"/>
              <a:gd name="connsiteY250" fmla="*/ 6364084 h 8346397"/>
              <a:gd name="connsiteX251" fmla="*/ 2606127 w 4196446"/>
              <a:gd name="connsiteY251" fmla="*/ 6349797 h 8346397"/>
              <a:gd name="connsiteX252" fmla="*/ 2575171 w 4196446"/>
              <a:gd name="connsiteY252" fmla="*/ 6378372 h 8346397"/>
              <a:gd name="connsiteX253" fmla="*/ 2508495 w 4196446"/>
              <a:gd name="connsiteY253" fmla="*/ 6423614 h 8346397"/>
              <a:gd name="connsiteX254" fmla="*/ 2391815 w 4196446"/>
              <a:gd name="connsiteY254" fmla="*/ 6411709 h 8346397"/>
              <a:gd name="connsiteX255" fmla="*/ 2368002 w 4196446"/>
              <a:gd name="connsiteY255" fmla="*/ 6528390 h 8346397"/>
              <a:gd name="connsiteX256" fmla="*/ 2363240 w 4196446"/>
              <a:gd name="connsiteY256" fmla="*/ 6564109 h 8346397"/>
              <a:gd name="connsiteX257" fmla="*/ 2339428 w 4196446"/>
              <a:gd name="connsiteY257" fmla="*/ 6583159 h 8346397"/>
              <a:gd name="connsiteX258" fmla="*/ 2141783 w 4196446"/>
              <a:gd name="connsiteY258" fmla="*/ 6535534 h 8346397"/>
              <a:gd name="connsiteX259" fmla="*/ 2103683 w 4196446"/>
              <a:gd name="connsiteY259" fmla="*/ 6587922 h 8346397"/>
              <a:gd name="connsiteX260" fmla="*/ 2072727 w 4196446"/>
              <a:gd name="connsiteY260" fmla="*/ 6683172 h 8346397"/>
              <a:gd name="connsiteX261" fmla="*/ 2039389 w 4196446"/>
              <a:gd name="connsiteY261" fmla="*/ 6747465 h 8346397"/>
              <a:gd name="connsiteX262" fmla="*/ 2051296 w 4196446"/>
              <a:gd name="connsiteY262" fmla="*/ 6809378 h 8346397"/>
              <a:gd name="connsiteX263" fmla="*/ 2184646 w 4196446"/>
              <a:gd name="connsiteY263" fmla="*/ 6921297 h 8346397"/>
              <a:gd name="connsiteX264" fmla="*/ 2253702 w 4196446"/>
              <a:gd name="connsiteY264" fmla="*/ 6954634 h 8346397"/>
              <a:gd name="connsiteX265" fmla="*/ 2237033 w 4196446"/>
              <a:gd name="connsiteY265" fmla="*/ 6978447 h 8346397"/>
              <a:gd name="connsiteX266" fmla="*/ 2201315 w 4196446"/>
              <a:gd name="connsiteY266" fmla="*/ 6997497 h 8346397"/>
              <a:gd name="connsiteX267" fmla="*/ 2234652 w 4196446"/>
              <a:gd name="connsiteY267" fmla="*/ 7073697 h 8346397"/>
              <a:gd name="connsiteX268" fmla="*/ 2203696 w 4196446"/>
              <a:gd name="connsiteY268" fmla="*/ 7095128 h 8346397"/>
              <a:gd name="connsiteX269" fmla="*/ 2098921 w 4196446"/>
              <a:gd name="connsiteY269" fmla="*/ 7033215 h 8346397"/>
              <a:gd name="connsiteX270" fmla="*/ 2056058 w 4196446"/>
              <a:gd name="connsiteY270" fmla="*/ 7059409 h 8346397"/>
              <a:gd name="connsiteX271" fmla="*/ 1996527 w 4196446"/>
              <a:gd name="connsiteY271" fmla="*/ 6957015 h 8346397"/>
              <a:gd name="connsiteX272" fmla="*/ 1879846 w 4196446"/>
              <a:gd name="connsiteY272" fmla="*/ 6983209 h 8346397"/>
              <a:gd name="connsiteX273" fmla="*/ 1815552 w 4196446"/>
              <a:gd name="connsiteY273" fmla="*/ 6987972 h 8346397"/>
              <a:gd name="connsiteX274" fmla="*/ 1765546 w 4196446"/>
              <a:gd name="connsiteY274" fmla="*/ 6983210 h 8346397"/>
              <a:gd name="connsiteX275" fmla="*/ 1708396 w 4196446"/>
              <a:gd name="connsiteY275" fmla="*/ 7028453 h 8346397"/>
              <a:gd name="connsiteX276" fmla="*/ 1529802 w 4196446"/>
              <a:gd name="connsiteY276" fmla="*/ 6987972 h 8346397"/>
              <a:gd name="connsiteX277" fmla="*/ 1553614 w 4196446"/>
              <a:gd name="connsiteY277" fmla="*/ 7114178 h 8346397"/>
              <a:gd name="connsiteX278" fmla="*/ 1477415 w 4196446"/>
              <a:gd name="connsiteY278" fmla="*/ 7159422 h 8346397"/>
              <a:gd name="connsiteX279" fmla="*/ 1415502 w 4196446"/>
              <a:gd name="connsiteY279" fmla="*/ 7226096 h 8346397"/>
              <a:gd name="connsiteX280" fmla="*/ 1265483 w 4196446"/>
              <a:gd name="connsiteY280" fmla="*/ 7218953 h 8346397"/>
              <a:gd name="connsiteX281" fmla="*/ 1213096 w 4196446"/>
              <a:gd name="connsiteY28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2870447 w 4196446"/>
              <a:gd name="connsiteY3" fmla="*/ 7338013 h 8346397"/>
              <a:gd name="connsiteX4" fmla="*/ 3001416 w 4196446"/>
              <a:gd name="connsiteY4" fmla="*/ 7266576 h 8346397"/>
              <a:gd name="connsiteX5" fmla="*/ 3103809 w 4196446"/>
              <a:gd name="connsiteY5" fmla="*/ 7202282 h 8346397"/>
              <a:gd name="connsiteX6" fmla="*/ 3246684 w 4196446"/>
              <a:gd name="connsiteY6" fmla="*/ 7142751 h 8346397"/>
              <a:gd name="connsiteX7" fmla="*/ 3282403 w 4196446"/>
              <a:gd name="connsiteY7" fmla="*/ 7159420 h 8346397"/>
              <a:gd name="connsiteX8" fmla="*/ 3358603 w 4196446"/>
              <a:gd name="connsiteY8" fmla="*/ 7064169 h 8346397"/>
              <a:gd name="connsiteX9" fmla="*/ 3503859 w 4196446"/>
              <a:gd name="connsiteY9" fmla="*/ 7042738 h 8346397"/>
              <a:gd name="connsiteX10" fmla="*/ 3530053 w 4196446"/>
              <a:gd name="connsiteY10" fmla="*/ 6978445 h 8346397"/>
              <a:gd name="connsiteX11" fmla="*/ 3642765 w 4196446"/>
              <a:gd name="connsiteY11" fmla="*/ 6905419 h 8346397"/>
              <a:gd name="connsiteX12" fmla="*/ 3741984 w 4196446"/>
              <a:gd name="connsiteY12" fmla="*/ 6883195 h 8346397"/>
              <a:gd name="connsiteX13" fmla="*/ 3784847 w 4196446"/>
              <a:gd name="connsiteY13" fmla="*/ 6811757 h 8346397"/>
              <a:gd name="connsiteX14" fmla="*/ 3951534 w 4196446"/>
              <a:gd name="connsiteY14" fmla="*/ 6737938 h 8346397"/>
              <a:gd name="connsiteX15" fmla="*/ 3932484 w 4196446"/>
              <a:gd name="connsiteY15" fmla="*/ 6616495 h 8346397"/>
              <a:gd name="connsiteX16" fmla="*/ 3975347 w 4196446"/>
              <a:gd name="connsiteY16" fmla="*/ 6642688 h 8346397"/>
              <a:gd name="connsiteX17" fmla="*/ 4027735 w 4196446"/>
              <a:gd name="connsiteY17" fmla="*/ 6654595 h 8346397"/>
              <a:gd name="connsiteX18" fmla="*/ 4056309 w 4196446"/>
              <a:gd name="connsiteY18" fmla="*/ 6516482 h 8346397"/>
              <a:gd name="connsiteX19" fmla="*/ 3996778 w 4196446"/>
              <a:gd name="connsiteY19" fmla="*/ 6478382 h 8346397"/>
              <a:gd name="connsiteX20" fmla="*/ 4034878 w 4196446"/>
              <a:gd name="connsiteY20" fmla="*/ 6437901 h 8346397"/>
              <a:gd name="connsiteX21" fmla="*/ 4061072 w 4196446"/>
              <a:gd name="connsiteY21" fmla="*/ 6473620 h 8346397"/>
              <a:gd name="connsiteX22" fmla="*/ 4082503 w 4196446"/>
              <a:gd name="connsiteY22" fmla="*/ 6478382 h 8346397"/>
              <a:gd name="connsiteX23" fmla="*/ 4089647 w 4196446"/>
              <a:gd name="connsiteY23" fmla="*/ 6421232 h 8346397"/>
              <a:gd name="connsiteX24" fmla="*/ 4046784 w 4196446"/>
              <a:gd name="connsiteY24" fmla="*/ 6318838 h 8346397"/>
              <a:gd name="connsiteX25" fmla="*/ 4130128 w 4196446"/>
              <a:gd name="connsiteY25" fmla="*/ 6299788 h 8346397"/>
              <a:gd name="connsiteX26" fmla="*/ 4046784 w 4196446"/>
              <a:gd name="connsiteY26" fmla="*/ 6275976 h 8346397"/>
              <a:gd name="connsiteX27" fmla="*/ 4053928 w 4196446"/>
              <a:gd name="connsiteY27" fmla="*/ 6211682 h 8346397"/>
              <a:gd name="connsiteX28" fmla="*/ 4039640 w 4196446"/>
              <a:gd name="connsiteY28" fmla="*/ 6149770 h 8346397"/>
              <a:gd name="connsiteX29" fmla="*/ 4106315 w 4196446"/>
              <a:gd name="connsiteY29" fmla="*/ 6211682 h 8346397"/>
              <a:gd name="connsiteX30" fmla="*/ 4063453 w 4196446"/>
              <a:gd name="connsiteY30" fmla="*/ 6090238 h 8346397"/>
              <a:gd name="connsiteX31" fmla="*/ 4070597 w 4196446"/>
              <a:gd name="connsiteY31" fmla="*/ 6018801 h 8346397"/>
              <a:gd name="connsiteX32" fmla="*/ 4132509 w 4196446"/>
              <a:gd name="connsiteY32" fmla="*/ 5975938 h 8346397"/>
              <a:gd name="connsiteX33" fmla="*/ 4094409 w 4196446"/>
              <a:gd name="connsiteY33" fmla="*/ 6075951 h 8346397"/>
              <a:gd name="connsiteX34" fmla="*/ 4139653 w 4196446"/>
              <a:gd name="connsiteY34" fmla="*/ 6102145 h 8346397"/>
              <a:gd name="connsiteX35" fmla="*/ 4192041 w 4196446"/>
              <a:gd name="connsiteY35" fmla="*/ 6080713 h 8346397"/>
              <a:gd name="connsiteX36" fmla="*/ 4149178 w 4196446"/>
              <a:gd name="connsiteY36" fmla="*/ 5947363 h 8346397"/>
              <a:gd name="connsiteX37" fmla="*/ 4194421 w 4196446"/>
              <a:gd name="connsiteY37" fmla="*/ 5909263 h 8346397"/>
              <a:gd name="connsiteX38" fmla="*/ 4113459 w 4196446"/>
              <a:gd name="connsiteY38" fmla="*/ 5783057 h 8346397"/>
              <a:gd name="connsiteX39" fmla="*/ 4108696 w 4196446"/>
              <a:gd name="connsiteY39" fmla="*/ 5678282 h 8346397"/>
              <a:gd name="connsiteX40" fmla="*/ 4070597 w 4196446"/>
              <a:gd name="connsiteY40" fmla="*/ 5587795 h 8346397"/>
              <a:gd name="connsiteX41" fmla="*/ 4111077 w 4196446"/>
              <a:gd name="connsiteY41" fmla="*/ 5583032 h 8346397"/>
              <a:gd name="connsiteX42" fmla="*/ 4061071 w 4196446"/>
              <a:gd name="connsiteY42" fmla="*/ 5478257 h 8346397"/>
              <a:gd name="connsiteX43" fmla="*/ 4061071 w 4196446"/>
              <a:gd name="connsiteY43" fmla="*/ 5383007 h 8346397"/>
              <a:gd name="connsiteX44" fmla="*/ 4103934 w 4196446"/>
              <a:gd name="connsiteY44" fmla="*/ 5387770 h 8346397"/>
              <a:gd name="connsiteX45" fmla="*/ 4106315 w 4196446"/>
              <a:gd name="connsiteY45" fmla="*/ 5347288 h 8346397"/>
              <a:gd name="connsiteX46" fmla="*/ 4065833 w 4196446"/>
              <a:gd name="connsiteY46" fmla="*/ 5292520 h 8346397"/>
              <a:gd name="connsiteX47" fmla="*/ 4058690 w 4196446"/>
              <a:gd name="connsiteY47" fmla="*/ 5173457 h 8346397"/>
              <a:gd name="connsiteX48" fmla="*/ 3990428 w 4196446"/>
              <a:gd name="connsiteY48" fmla="*/ 5034550 h 8346397"/>
              <a:gd name="connsiteX49" fmla="*/ 3922959 w 4196446"/>
              <a:gd name="connsiteY49" fmla="*/ 4816270 h 8346397"/>
              <a:gd name="connsiteX50" fmla="*/ 3887241 w 4196446"/>
              <a:gd name="connsiteY50" fmla="*/ 4682920 h 8346397"/>
              <a:gd name="connsiteX51" fmla="*/ 3851522 w 4196446"/>
              <a:gd name="connsiteY51" fmla="*/ 4642438 h 8346397"/>
              <a:gd name="connsiteX52" fmla="*/ 3887241 w 4196446"/>
              <a:gd name="connsiteY52" fmla="*/ 4578145 h 8346397"/>
              <a:gd name="connsiteX53" fmla="*/ 3839615 w 4196446"/>
              <a:gd name="connsiteY53" fmla="*/ 4499563 h 8346397"/>
              <a:gd name="connsiteX54" fmla="*/ 3780084 w 4196446"/>
              <a:gd name="connsiteY54" fmla="*/ 4492420 h 8346397"/>
              <a:gd name="connsiteX55" fmla="*/ 3732459 w 4196446"/>
              <a:gd name="connsiteY55" fmla="*/ 4449557 h 8346397"/>
              <a:gd name="connsiteX56" fmla="*/ 3687216 w 4196446"/>
              <a:gd name="connsiteY56" fmla="*/ 4466226 h 8346397"/>
              <a:gd name="connsiteX57" fmla="*/ 3668166 w 4196446"/>
              <a:gd name="connsiteY57" fmla="*/ 4368595 h 8346397"/>
              <a:gd name="connsiteX58" fmla="*/ 3501478 w 4196446"/>
              <a:gd name="connsiteY58" fmla="*/ 4166188 h 8346397"/>
              <a:gd name="connsiteX59" fmla="*/ 3496716 w 4196446"/>
              <a:gd name="connsiteY59" fmla="*/ 4139995 h 8346397"/>
              <a:gd name="connsiteX60" fmla="*/ 3494334 w 4196446"/>
              <a:gd name="connsiteY60" fmla="*/ 4113801 h 8346397"/>
              <a:gd name="connsiteX61" fmla="*/ 3544341 w 4196446"/>
              <a:gd name="connsiteY61" fmla="*/ 4101895 h 8346397"/>
              <a:gd name="connsiteX62" fmla="*/ 3553866 w 4196446"/>
              <a:gd name="connsiteY62" fmla="*/ 4075701 h 8346397"/>
              <a:gd name="connsiteX63" fmla="*/ 3515766 w 4196446"/>
              <a:gd name="connsiteY63" fmla="*/ 4056651 h 8346397"/>
              <a:gd name="connsiteX64" fmla="*/ 3465759 w 4196446"/>
              <a:gd name="connsiteY64" fmla="*/ 4049507 h 8346397"/>
              <a:gd name="connsiteX65" fmla="*/ 3432422 w 4196446"/>
              <a:gd name="connsiteY65" fmla="*/ 4109038 h 8346397"/>
              <a:gd name="connsiteX66" fmla="*/ 3413372 w 4196446"/>
              <a:gd name="connsiteY66" fmla="*/ 4082845 h 8346397"/>
              <a:gd name="connsiteX67" fmla="*/ 3415752 w 4196446"/>
              <a:gd name="connsiteY67" fmla="*/ 4042363 h 8346397"/>
              <a:gd name="connsiteX68" fmla="*/ 3349078 w 4196446"/>
              <a:gd name="connsiteY68" fmla="*/ 4018551 h 8346397"/>
              <a:gd name="connsiteX69" fmla="*/ 3382416 w 4196446"/>
              <a:gd name="connsiteY69" fmla="*/ 3985213 h 8346397"/>
              <a:gd name="connsiteX70" fmla="*/ 3346697 w 4196446"/>
              <a:gd name="connsiteY70" fmla="*/ 3961401 h 8346397"/>
              <a:gd name="connsiteX71" fmla="*/ 3291928 w 4196446"/>
              <a:gd name="connsiteY71" fmla="*/ 3959020 h 8346397"/>
              <a:gd name="connsiteX72" fmla="*/ 3263352 w 4196446"/>
              <a:gd name="connsiteY72" fmla="*/ 3978070 h 8346397"/>
              <a:gd name="connsiteX73" fmla="*/ 3215727 w 4196446"/>
              <a:gd name="connsiteY73" fmla="*/ 3963782 h 8346397"/>
              <a:gd name="connsiteX74" fmla="*/ 3227633 w 4196446"/>
              <a:gd name="connsiteY74" fmla="*/ 3937588 h 8346397"/>
              <a:gd name="connsiteX75" fmla="*/ 3275259 w 4196446"/>
              <a:gd name="connsiteY75" fmla="*/ 3913776 h 8346397"/>
              <a:gd name="connsiteX76" fmla="*/ 3127621 w 4196446"/>
              <a:gd name="connsiteY76" fmla="*/ 3851863 h 8346397"/>
              <a:gd name="connsiteX77" fmla="*/ 2996652 w 4196446"/>
              <a:gd name="connsiteY77" fmla="*/ 3739945 h 8346397"/>
              <a:gd name="connsiteX78" fmla="*/ 2591839 w 4196446"/>
              <a:gd name="connsiteY78" fmla="*/ 3354183 h 8346397"/>
              <a:gd name="connsiteX79" fmla="*/ 2468015 w 4196446"/>
              <a:gd name="connsiteY79" fmla="*/ 3049382 h 8346397"/>
              <a:gd name="connsiteX80" fmla="*/ 2432296 w 4196446"/>
              <a:gd name="connsiteY80" fmla="*/ 2961276 h 8346397"/>
              <a:gd name="connsiteX81" fmla="*/ 2387052 w 4196446"/>
              <a:gd name="connsiteY81" fmla="*/ 2954132 h 8346397"/>
              <a:gd name="connsiteX82" fmla="*/ 2365621 w 4196446"/>
              <a:gd name="connsiteY82" fmla="*/ 2958895 h 8346397"/>
              <a:gd name="connsiteX83" fmla="*/ 2315615 w 4196446"/>
              <a:gd name="connsiteY83" fmla="*/ 2896982 h 8346397"/>
              <a:gd name="connsiteX84" fmla="*/ 2234652 w 4196446"/>
              <a:gd name="connsiteY84" fmla="*/ 2880313 h 8346397"/>
              <a:gd name="connsiteX85" fmla="*/ 2182265 w 4196446"/>
              <a:gd name="connsiteY85" fmla="*/ 2811257 h 8346397"/>
              <a:gd name="connsiteX86" fmla="*/ 2115590 w 4196446"/>
              <a:gd name="connsiteY86" fmla="*/ 2727913 h 8346397"/>
              <a:gd name="connsiteX87" fmla="*/ 2091777 w 4196446"/>
              <a:gd name="connsiteY87" fmla="*/ 2670763 h 8346397"/>
              <a:gd name="connsiteX88" fmla="*/ 2006845 w 4196446"/>
              <a:gd name="connsiteY88" fmla="*/ 2527095 h 8346397"/>
              <a:gd name="connsiteX89" fmla="*/ 1953665 w 4196446"/>
              <a:gd name="connsiteY89" fmla="*/ 2451688 h 8346397"/>
              <a:gd name="connsiteX90" fmla="*/ 2006052 w 4196446"/>
              <a:gd name="connsiteY90" fmla="*/ 2337388 h 8346397"/>
              <a:gd name="connsiteX91" fmla="*/ 2072727 w 4196446"/>
              <a:gd name="connsiteY91" fmla="*/ 2256426 h 8346397"/>
              <a:gd name="connsiteX92" fmla="*/ 2056058 w 4196446"/>
              <a:gd name="connsiteY92" fmla="*/ 2223088 h 8346397"/>
              <a:gd name="connsiteX93" fmla="*/ 2067965 w 4196446"/>
              <a:gd name="connsiteY93" fmla="*/ 2130220 h 8346397"/>
              <a:gd name="connsiteX94" fmla="*/ 2137021 w 4196446"/>
              <a:gd name="connsiteY94" fmla="*/ 1992107 h 8346397"/>
              <a:gd name="connsiteX95" fmla="*/ 2165596 w 4196446"/>
              <a:gd name="connsiteY95" fmla="*/ 1944482 h 8346397"/>
              <a:gd name="connsiteX96" fmla="*/ 2203696 w 4196446"/>
              <a:gd name="connsiteY96" fmla="*/ 1937338 h 8346397"/>
              <a:gd name="connsiteX97" fmla="*/ 2198933 w 4196446"/>
              <a:gd name="connsiteY97" fmla="*/ 1906382 h 8346397"/>
              <a:gd name="connsiteX98" fmla="*/ 2406102 w 4196446"/>
              <a:gd name="connsiteY98" fmla="*/ 1782557 h 8346397"/>
              <a:gd name="connsiteX99" fmla="*/ 2494208 w 4196446"/>
              <a:gd name="connsiteY99" fmla="*/ 1715882 h 8346397"/>
              <a:gd name="connsiteX100" fmla="*/ 2513258 w 4196446"/>
              <a:gd name="connsiteY100" fmla="*/ 1630157 h 8346397"/>
              <a:gd name="connsiteX101" fmla="*/ 2522784 w 4196446"/>
              <a:gd name="connsiteY101" fmla="*/ 1584913 h 8346397"/>
              <a:gd name="connsiteX102" fmla="*/ 2577552 w 4196446"/>
              <a:gd name="connsiteY102" fmla="*/ 1527763 h 8346397"/>
              <a:gd name="connsiteX103" fmla="*/ 2606127 w 4196446"/>
              <a:gd name="connsiteY103" fmla="*/ 1499188 h 8346397"/>
              <a:gd name="connsiteX104" fmla="*/ 2634702 w 4196446"/>
              <a:gd name="connsiteY104" fmla="*/ 1492045 h 8346397"/>
              <a:gd name="connsiteX105" fmla="*/ 2672802 w 4196446"/>
              <a:gd name="connsiteY105" fmla="*/ 1368220 h 8346397"/>
              <a:gd name="connsiteX106" fmla="*/ 2806153 w 4196446"/>
              <a:gd name="connsiteY106" fmla="*/ 1334883 h 8346397"/>
              <a:gd name="connsiteX107" fmla="*/ 2944265 w 4196446"/>
              <a:gd name="connsiteY107" fmla="*/ 1325357 h 8346397"/>
              <a:gd name="connsiteX108" fmla="*/ 2968077 w 4196446"/>
              <a:gd name="connsiteY108" fmla="*/ 1206295 h 8346397"/>
              <a:gd name="connsiteX109" fmla="*/ 3049040 w 4196446"/>
              <a:gd name="connsiteY109" fmla="*/ 1169783 h 8346397"/>
              <a:gd name="connsiteX110" fmla="*/ 3153814 w 4196446"/>
              <a:gd name="connsiteY110" fmla="*/ 1125332 h 8346397"/>
              <a:gd name="connsiteX111" fmla="*/ 3225252 w 4196446"/>
              <a:gd name="connsiteY111" fmla="*/ 1049132 h 8346397"/>
              <a:gd name="connsiteX112" fmla="*/ 3310977 w 4196446"/>
              <a:gd name="connsiteY112" fmla="*/ 996745 h 8346397"/>
              <a:gd name="connsiteX113" fmla="*/ 3056977 w 4196446"/>
              <a:gd name="connsiteY113" fmla="*/ 982457 h 8346397"/>
              <a:gd name="connsiteX114" fmla="*/ 2958552 w 4196446"/>
              <a:gd name="connsiteY114" fmla="*/ 976107 h 8346397"/>
              <a:gd name="connsiteX115" fmla="*/ 2926802 w 4196446"/>
              <a:gd name="connsiteY115" fmla="*/ 906257 h 8346397"/>
              <a:gd name="connsiteX116" fmla="*/ 2866477 w 4196446"/>
              <a:gd name="connsiteY116" fmla="*/ 893559 h 8346397"/>
              <a:gd name="connsiteX117" fmla="*/ 2799802 w 4196446"/>
              <a:gd name="connsiteY117" fmla="*/ 874507 h 8346397"/>
              <a:gd name="connsiteX118" fmla="*/ 2761702 w 4196446"/>
              <a:gd name="connsiteY118" fmla="*/ 807832 h 8346397"/>
              <a:gd name="connsiteX119" fmla="*/ 2609302 w 4196446"/>
              <a:gd name="connsiteY119" fmla="*/ 760207 h 8346397"/>
              <a:gd name="connsiteX120" fmla="*/ 2580727 w 4196446"/>
              <a:gd name="connsiteY120" fmla="*/ 604632 h 8346397"/>
              <a:gd name="connsiteX121" fmla="*/ 2526752 w 4196446"/>
              <a:gd name="connsiteY121" fmla="*/ 531609 h 8346397"/>
              <a:gd name="connsiteX122" fmla="*/ 2596602 w 4196446"/>
              <a:gd name="connsiteY122" fmla="*/ 407782 h 8346397"/>
              <a:gd name="connsiteX123" fmla="*/ 2629939 w 4196446"/>
              <a:gd name="connsiteY123" fmla="*/ 310947 h 8346397"/>
              <a:gd name="connsiteX124" fmla="*/ 2517227 w 4196446"/>
              <a:gd name="connsiteY124" fmla="*/ 239507 h 8346397"/>
              <a:gd name="connsiteX125" fmla="*/ 2402927 w 4196446"/>
              <a:gd name="connsiteY125" fmla="*/ 271257 h 8346397"/>
              <a:gd name="connsiteX126" fmla="*/ 2275927 w 4196446"/>
              <a:gd name="connsiteY126" fmla="*/ 198232 h 8346397"/>
              <a:gd name="connsiteX127" fmla="*/ 2133052 w 4196446"/>
              <a:gd name="connsiteY127" fmla="*/ 233157 h 8346397"/>
              <a:gd name="connsiteX128" fmla="*/ 1913977 w 4196446"/>
              <a:gd name="connsiteY128" fmla="*/ 36309 h 8346397"/>
              <a:gd name="connsiteX129" fmla="*/ 1777452 w 4196446"/>
              <a:gd name="connsiteY129" fmla="*/ 13289 h 8346397"/>
              <a:gd name="connsiteX130" fmla="*/ 1703633 w 4196446"/>
              <a:gd name="connsiteY130" fmla="*/ 41864 h 8346397"/>
              <a:gd name="connsiteX131" fmla="*/ 1615527 w 4196446"/>
              <a:gd name="connsiteY131" fmla="*/ 75203 h 8346397"/>
              <a:gd name="connsiteX132" fmla="*/ 1515515 w 4196446"/>
              <a:gd name="connsiteY132" fmla="*/ 129971 h 8346397"/>
              <a:gd name="connsiteX133" fmla="*/ 1525040 w 4196446"/>
              <a:gd name="connsiteY133" fmla="*/ 194264 h 8346397"/>
              <a:gd name="connsiteX134" fmla="*/ 1505990 w 4196446"/>
              <a:gd name="connsiteY134" fmla="*/ 251415 h 8346397"/>
              <a:gd name="connsiteX135" fmla="*/ 1413121 w 4196446"/>
              <a:gd name="connsiteY135" fmla="*/ 270464 h 8346397"/>
              <a:gd name="connsiteX136" fmla="*/ 1339302 w 4196446"/>
              <a:gd name="connsiteY136" fmla="*/ 306184 h 8346397"/>
              <a:gd name="connsiteX137" fmla="*/ 1260721 w 4196446"/>
              <a:gd name="connsiteY137" fmla="*/ 346665 h 8346397"/>
              <a:gd name="connsiteX138" fmla="*/ 1191665 w 4196446"/>
              <a:gd name="connsiteY138" fmla="*/ 272847 h 8346397"/>
              <a:gd name="connsiteX139" fmla="*/ 1082127 w 4196446"/>
              <a:gd name="connsiteY139" fmla="*/ 353809 h 8346397"/>
              <a:gd name="connsiteX140" fmla="*/ 1020215 w 4196446"/>
              <a:gd name="connsiteY140" fmla="*/ 420484 h 8346397"/>
              <a:gd name="connsiteX141" fmla="*/ 858290 w 4196446"/>
              <a:gd name="connsiteY141" fmla="*/ 301422 h 8346397"/>
              <a:gd name="connsiteX142" fmla="*/ 796377 w 4196446"/>
              <a:gd name="connsiteY142" fmla="*/ 406196 h 8346397"/>
              <a:gd name="connsiteX143" fmla="*/ 755896 w 4196446"/>
              <a:gd name="connsiteY143" fmla="*/ 341903 h 8346397"/>
              <a:gd name="connsiteX144" fmla="*/ 689221 w 4196446"/>
              <a:gd name="connsiteY144" fmla="*/ 270465 h 8346397"/>
              <a:gd name="connsiteX145" fmla="*/ 667790 w 4196446"/>
              <a:gd name="connsiteY145" fmla="*/ 313328 h 8346397"/>
              <a:gd name="connsiteX146" fmla="*/ 620165 w 4196446"/>
              <a:gd name="connsiteY146" fmla="*/ 382384 h 8346397"/>
              <a:gd name="connsiteX147" fmla="*/ 589208 w 4196446"/>
              <a:gd name="connsiteY147" fmla="*/ 396672 h 8346397"/>
              <a:gd name="connsiteX148" fmla="*/ 498721 w 4196446"/>
              <a:gd name="connsiteY148" fmla="*/ 482397 h 8346397"/>
              <a:gd name="connsiteX149" fmla="*/ 396327 w 4196446"/>
              <a:gd name="connsiteY149" fmla="*/ 380003 h 8346397"/>
              <a:gd name="connsiteX150" fmla="*/ 243927 w 4196446"/>
              <a:gd name="connsiteY150" fmla="*/ 294278 h 8346397"/>
              <a:gd name="connsiteX151" fmla="*/ 174871 w 4196446"/>
              <a:gd name="connsiteY151" fmla="*/ 327615 h 8346397"/>
              <a:gd name="connsiteX152" fmla="*/ 127246 w 4196446"/>
              <a:gd name="connsiteY152" fmla="*/ 410959 h 8346397"/>
              <a:gd name="connsiteX153" fmla="*/ 43902 w 4196446"/>
              <a:gd name="connsiteY153" fmla="*/ 472872 h 8346397"/>
              <a:gd name="connsiteX154" fmla="*/ 8183 w 4196446"/>
              <a:gd name="connsiteY154" fmla="*/ 484778 h 8346397"/>
              <a:gd name="connsiteX155" fmla="*/ 198683 w 4196446"/>
              <a:gd name="connsiteY155" fmla="*/ 689565 h 8346397"/>
              <a:gd name="connsiteX156" fmla="*/ 265359 w 4196446"/>
              <a:gd name="connsiteY156" fmla="*/ 706234 h 8346397"/>
              <a:gd name="connsiteX157" fmla="*/ 298697 w 4196446"/>
              <a:gd name="connsiteY157" fmla="*/ 730047 h 8346397"/>
              <a:gd name="connsiteX158" fmla="*/ 296315 w 4196446"/>
              <a:gd name="connsiteY158" fmla="*/ 901496 h 8346397"/>
              <a:gd name="connsiteX159" fmla="*/ 362990 w 4196446"/>
              <a:gd name="connsiteY159" fmla="*/ 906259 h 8346397"/>
              <a:gd name="connsiteX160" fmla="*/ 401090 w 4196446"/>
              <a:gd name="connsiteY160" fmla="*/ 856253 h 8346397"/>
              <a:gd name="connsiteX161" fmla="*/ 482052 w 4196446"/>
              <a:gd name="connsiteY161" fmla="*/ 894353 h 8346397"/>
              <a:gd name="connsiteX162" fmla="*/ 420140 w 4196446"/>
              <a:gd name="connsiteY162" fmla="*/ 1039609 h 8346397"/>
              <a:gd name="connsiteX163" fmla="*/ 434427 w 4196446"/>
              <a:gd name="connsiteY163" fmla="*/ 1087234 h 8346397"/>
              <a:gd name="connsiteX164" fmla="*/ 379658 w 4196446"/>
              <a:gd name="connsiteY164" fmla="*/ 1139622 h 8346397"/>
              <a:gd name="connsiteX165" fmla="*/ 415377 w 4196446"/>
              <a:gd name="connsiteY165" fmla="*/ 1168196 h 8346397"/>
              <a:gd name="connsiteX166" fmla="*/ 486815 w 4196446"/>
              <a:gd name="connsiteY166" fmla="*/ 1256303 h 8346397"/>
              <a:gd name="connsiteX167" fmla="*/ 527296 w 4196446"/>
              <a:gd name="connsiteY167" fmla="*/ 1344409 h 8346397"/>
              <a:gd name="connsiteX168" fmla="*/ 636833 w 4196446"/>
              <a:gd name="connsiteY168" fmla="*/ 1396797 h 8346397"/>
              <a:gd name="connsiteX169" fmla="*/ 746371 w 4196446"/>
              <a:gd name="connsiteY169" fmla="*/ 1420609 h 8346397"/>
              <a:gd name="connsiteX170" fmla="*/ 829715 w 4196446"/>
              <a:gd name="connsiteY170" fmla="*/ 1468234 h 8346397"/>
              <a:gd name="connsiteX171" fmla="*/ 913058 w 4196446"/>
              <a:gd name="connsiteY171" fmla="*/ 1442040 h 8346397"/>
              <a:gd name="connsiteX172" fmla="*/ 994021 w 4196446"/>
              <a:gd name="connsiteY172" fmla="*/ 1368222 h 8346397"/>
              <a:gd name="connsiteX173" fmla="*/ 1103558 w 4196446"/>
              <a:gd name="connsiteY173" fmla="*/ 1351553 h 8346397"/>
              <a:gd name="connsiteX174" fmla="*/ 1170233 w 4196446"/>
              <a:gd name="connsiteY174" fmla="*/ 1356315 h 8346397"/>
              <a:gd name="connsiteX175" fmla="*/ 1329777 w 4196446"/>
              <a:gd name="connsiteY175" fmla="*/ 1465853 h 8346397"/>
              <a:gd name="connsiteX176" fmla="*/ 1389308 w 4196446"/>
              <a:gd name="connsiteY176" fmla="*/ 1494428 h 8346397"/>
              <a:gd name="connsiteX177" fmla="*/ 1260721 w 4196446"/>
              <a:gd name="connsiteY177" fmla="*/ 1596822 h 8346397"/>
              <a:gd name="connsiteX178" fmla="*/ 1263102 w 4196446"/>
              <a:gd name="connsiteY178" fmla="*/ 1661115 h 8346397"/>
              <a:gd name="connsiteX179" fmla="*/ 1425027 w 4196446"/>
              <a:gd name="connsiteY179" fmla="*/ 1613490 h 8346397"/>
              <a:gd name="connsiteX180" fmla="*/ 1386927 w 4196446"/>
              <a:gd name="connsiteY180" fmla="*/ 1677784 h 8346397"/>
              <a:gd name="connsiteX181" fmla="*/ 1405977 w 4196446"/>
              <a:gd name="connsiteY181" fmla="*/ 1751603 h 8346397"/>
              <a:gd name="connsiteX182" fmla="*/ 1517896 w 4196446"/>
              <a:gd name="connsiteY182" fmla="*/ 1787322 h 8346397"/>
              <a:gd name="connsiteX183" fmla="*/ 1591715 w 4196446"/>
              <a:gd name="connsiteY183" fmla="*/ 1803990 h 8346397"/>
              <a:gd name="connsiteX184" fmla="*/ 1501227 w 4196446"/>
              <a:gd name="connsiteY184" fmla="*/ 1934959 h 8346397"/>
              <a:gd name="connsiteX185" fmla="*/ 1494083 w 4196446"/>
              <a:gd name="connsiteY185" fmla="*/ 1984965 h 8346397"/>
              <a:gd name="connsiteX186" fmla="*/ 1422646 w 4196446"/>
              <a:gd name="connsiteY186" fmla="*/ 2020684 h 8346397"/>
              <a:gd name="connsiteX187" fmla="*/ 1391690 w 4196446"/>
              <a:gd name="connsiteY187" fmla="*/ 2082597 h 8346397"/>
              <a:gd name="connsiteX188" fmla="*/ 1260721 w 4196446"/>
              <a:gd name="connsiteY188" fmla="*/ 2056403 h 8346397"/>
              <a:gd name="connsiteX189" fmla="*/ 1139277 w 4196446"/>
              <a:gd name="connsiteY189" fmla="*/ 2056402 h 8346397"/>
              <a:gd name="connsiteX190" fmla="*/ 1072602 w 4196446"/>
              <a:gd name="connsiteY190" fmla="*/ 2084978 h 8346397"/>
              <a:gd name="connsiteX191" fmla="*/ 1065458 w 4196446"/>
              <a:gd name="connsiteY191" fmla="*/ 2184990 h 8346397"/>
              <a:gd name="connsiteX192" fmla="*/ 977352 w 4196446"/>
              <a:gd name="connsiteY192" fmla="*/ 2273097 h 8346397"/>
              <a:gd name="connsiteX193" fmla="*/ 1120227 w 4196446"/>
              <a:gd name="connsiteY193" fmla="*/ 2335009 h 8346397"/>
              <a:gd name="connsiteX194" fmla="*/ 1170234 w 4196446"/>
              <a:gd name="connsiteY194" fmla="*/ 2370727 h 8346397"/>
              <a:gd name="connsiteX195" fmla="*/ 1222621 w 4196446"/>
              <a:gd name="connsiteY195" fmla="*/ 2387397 h 8346397"/>
              <a:gd name="connsiteX196" fmla="*/ 1272627 w 4196446"/>
              <a:gd name="connsiteY196" fmla="*/ 2437403 h 8346397"/>
              <a:gd name="connsiteX197" fmla="*/ 1329777 w 4196446"/>
              <a:gd name="connsiteY197" fmla="*/ 2458834 h 8346397"/>
              <a:gd name="connsiteX198" fmla="*/ 1422646 w 4196446"/>
              <a:gd name="connsiteY198" fmla="*/ 2535034 h 8346397"/>
              <a:gd name="connsiteX199" fmla="*/ 1508371 w 4196446"/>
              <a:gd name="connsiteY199" fmla="*/ 2568373 h 8346397"/>
              <a:gd name="connsiteX200" fmla="*/ 1641721 w 4196446"/>
              <a:gd name="connsiteY200" fmla="*/ 2716009 h 8346397"/>
              <a:gd name="connsiteX201" fmla="*/ 1725065 w 4196446"/>
              <a:gd name="connsiteY201" fmla="*/ 2870790 h 8346397"/>
              <a:gd name="connsiteX202" fmla="*/ 1850477 w 4196446"/>
              <a:gd name="connsiteY202" fmla="*/ 2931907 h 8346397"/>
              <a:gd name="connsiteX203" fmla="*/ 1896514 w 4196446"/>
              <a:gd name="connsiteY203" fmla="*/ 2977947 h 8346397"/>
              <a:gd name="connsiteX204" fmla="*/ 1927471 w 4196446"/>
              <a:gd name="connsiteY204" fmla="*/ 3082722 h 8346397"/>
              <a:gd name="connsiteX205" fmla="*/ 1989383 w 4196446"/>
              <a:gd name="connsiteY205" fmla="*/ 3185115 h 8346397"/>
              <a:gd name="connsiteX206" fmla="*/ 2051296 w 4196446"/>
              <a:gd name="connsiteY206" fmla="*/ 3223215 h 8346397"/>
              <a:gd name="connsiteX207" fmla="*/ 2182265 w 4196446"/>
              <a:gd name="connsiteY207" fmla="*/ 3370853 h 8346397"/>
              <a:gd name="connsiteX208" fmla="*/ 2325139 w 4196446"/>
              <a:gd name="connsiteY208" fmla="*/ 3447053 h 8346397"/>
              <a:gd name="connsiteX209" fmla="*/ 2384671 w 4196446"/>
              <a:gd name="connsiteY209" fmla="*/ 3532778 h 8346397"/>
              <a:gd name="connsiteX210" fmla="*/ 2432296 w 4196446"/>
              <a:gd name="connsiteY210" fmla="*/ 3599453 h 8346397"/>
              <a:gd name="connsiteX211" fmla="*/ 2479921 w 4196446"/>
              <a:gd name="connsiteY211" fmla="*/ 3589929 h 8346397"/>
              <a:gd name="connsiteX212" fmla="*/ 2484683 w 4196446"/>
              <a:gd name="connsiteY212" fmla="*/ 3742328 h 8346397"/>
              <a:gd name="connsiteX213" fmla="*/ 2537071 w 4196446"/>
              <a:gd name="connsiteY213" fmla="*/ 3835197 h 8346397"/>
              <a:gd name="connsiteX214" fmla="*/ 2529927 w 4196446"/>
              <a:gd name="connsiteY214" fmla="*/ 3873297 h 8346397"/>
              <a:gd name="connsiteX215" fmla="*/ 2598983 w 4196446"/>
              <a:gd name="connsiteY215" fmla="*/ 3909015 h 8346397"/>
              <a:gd name="connsiteX216" fmla="*/ 2656133 w 4196446"/>
              <a:gd name="connsiteY216" fmla="*/ 3854247 h 8346397"/>
              <a:gd name="connsiteX217" fmla="*/ 2689471 w 4196446"/>
              <a:gd name="connsiteY217" fmla="*/ 3937590 h 8346397"/>
              <a:gd name="connsiteX218" fmla="*/ 2734715 w 4196446"/>
              <a:gd name="connsiteY218" fmla="*/ 3982834 h 8346397"/>
              <a:gd name="connsiteX219" fmla="*/ 2808533 w 4196446"/>
              <a:gd name="connsiteY219" fmla="*/ 4006647 h 8346397"/>
              <a:gd name="connsiteX220" fmla="*/ 2860921 w 4196446"/>
              <a:gd name="connsiteY220" fmla="*/ 4075703 h 8346397"/>
              <a:gd name="connsiteX221" fmla="*/ 2946646 w 4196446"/>
              <a:gd name="connsiteY221" fmla="*/ 4130472 h 8346397"/>
              <a:gd name="connsiteX222" fmla="*/ 2999033 w 4196446"/>
              <a:gd name="connsiteY222" fmla="*/ 4163809 h 8346397"/>
              <a:gd name="connsiteX223" fmla="*/ 2870446 w 4196446"/>
              <a:gd name="connsiteY223" fmla="*/ 4256678 h 8346397"/>
              <a:gd name="connsiteX224" fmla="*/ 2868064 w 4196446"/>
              <a:gd name="connsiteY224" fmla="*/ 4311446 h 8346397"/>
              <a:gd name="connsiteX225" fmla="*/ 2970458 w 4196446"/>
              <a:gd name="connsiteY225" fmla="*/ 4428128 h 8346397"/>
              <a:gd name="connsiteX226" fmla="*/ 3065708 w 4196446"/>
              <a:gd name="connsiteY226" fmla="*/ 4490040 h 8346397"/>
              <a:gd name="connsiteX227" fmla="*/ 3096665 w 4196446"/>
              <a:gd name="connsiteY227" fmla="*/ 4528140 h 8346397"/>
              <a:gd name="connsiteX228" fmla="*/ 3082377 w 4196446"/>
              <a:gd name="connsiteY228" fmla="*/ 4609103 h 8346397"/>
              <a:gd name="connsiteX229" fmla="*/ 3077615 w 4196446"/>
              <a:gd name="connsiteY229" fmla="*/ 4692447 h 8346397"/>
              <a:gd name="connsiteX230" fmla="*/ 3034752 w 4196446"/>
              <a:gd name="connsiteY230" fmla="*/ 4701972 h 8346397"/>
              <a:gd name="connsiteX231" fmla="*/ 3008558 w 4196446"/>
              <a:gd name="connsiteY231" fmla="*/ 4718640 h 8346397"/>
              <a:gd name="connsiteX232" fmla="*/ 3053802 w 4196446"/>
              <a:gd name="connsiteY232" fmla="*/ 4795632 h 8346397"/>
              <a:gd name="connsiteX233" fmla="*/ 3037133 w 4196446"/>
              <a:gd name="connsiteY233" fmla="*/ 4868659 h 8346397"/>
              <a:gd name="connsiteX234" fmla="*/ 3020465 w 4196446"/>
              <a:gd name="connsiteY234" fmla="*/ 5004390 h 8346397"/>
              <a:gd name="connsiteX235" fmla="*/ 2982365 w 4196446"/>
              <a:gd name="connsiteY235" fmla="*/ 5044872 h 8346397"/>
              <a:gd name="connsiteX236" fmla="*/ 2965696 w 4196446"/>
              <a:gd name="connsiteY236" fmla="*/ 5166315 h 8346397"/>
              <a:gd name="connsiteX237" fmla="*/ 2937121 w 4196446"/>
              <a:gd name="connsiteY237" fmla="*/ 5285378 h 8346397"/>
              <a:gd name="connsiteX238" fmla="*/ 2989508 w 4196446"/>
              <a:gd name="connsiteY238" fmla="*/ 5302047 h 8346397"/>
              <a:gd name="connsiteX239" fmla="*/ 2987127 w 4196446"/>
              <a:gd name="connsiteY239" fmla="*/ 5347290 h 8346397"/>
              <a:gd name="connsiteX240" fmla="*/ 2984746 w 4196446"/>
              <a:gd name="connsiteY240" fmla="*/ 5402059 h 8346397"/>
              <a:gd name="connsiteX241" fmla="*/ 3041896 w 4196446"/>
              <a:gd name="connsiteY241" fmla="*/ 5471115 h 8346397"/>
              <a:gd name="connsiteX242" fmla="*/ 3089521 w 4196446"/>
              <a:gd name="connsiteY242" fmla="*/ 5597322 h 8346397"/>
              <a:gd name="connsiteX243" fmla="*/ 2996652 w 4196446"/>
              <a:gd name="connsiteY243" fmla="*/ 5887834 h 8346397"/>
              <a:gd name="connsiteX244" fmla="*/ 3018083 w 4196446"/>
              <a:gd name="connsiteY244" fmla="*/ 5942603 h 8346397"/>
              <a:gd name="connsiteX245" fmla="*/ 3044277 w 4196446"/>
              <a:gd name="connsiteY245" fmla="*/ 5994990 h 8346397"/>
              <a:gd name="connsiteX246" fmla="*/ 3049040 w 4196446"/>
              <a:gd name="connsiteY246" fmla="*/ 6099765 h 8346397"/>
              <a:gd name="connsiteX247" fmla="*/ 3028402 w 4196446"/>
              <a:gd name="connsiteY247" fmla="*/ 6195807 h 8346397"/>
              <a:gd name="connsiteX248" fmla="*/ 2956170 w 4196446"/>
              <a:gd name="connsiteY248" fmla="*/ 6259310 h 8346397"/>
              <a:gd name="connsiteX249" fmla="*/ 2920452 w 4196446"/>
              <a:gd name="connsiteY249" fmla="*/ 6240259 h 8346397"/>
              <a:gd name="connsiteX250" fmla="*/ 2849015 w 4196446"/>
              <a:gd name="connsiteY250" fmla="*/ 6252165 h 8346397"/>
              <a:gd name="connsiteX251" fmla="*/ 2713283 w 4196446"/>
              <a:gd name="connsiteY251" fmla="*/ 6364084 h 8346397"/>
              <a:gd name="connsiteX252" fmla="*/ 2606127 w 4196446"/>
              <a:gd name="connsiteY252" fmla="*/ 6349797 h 8346397"/>
              <a:gd name="connsiteX253" fmla="*/ 2575171 w 4196446"/>
              <a:gd name="connsiteY253" fmla="*/ 6378372 h 8346397"/>
              <a:gd name="connsiteX254" fmla="*/ 2508495 w 4196446"/>
              <a:gd name="connsiteY254" fmla="*/ 6423614 h 8346397"/>
              <a:gd name="connsiteX255" fmla="*/ 2391815 w 4196446"/>
              <a:gd name="connsiteY255" fmla="*/ 6411709 h 8346397"/>
              <a:gd name="connsiteX256" fmla="*/ 2368002 w 4196446"/>
              <a:gd name="connsiteY256" fmla="*/ 6528390 h 8346397"/>
              <a:gd name="connsiteX257" fmla="*/ 2363240 w 4196446"/>
              <a:gd name="connsiteY257" fmla="*/ 6564109 h 8346397"/>
              <a:gd name="connsiteX258" fmla="*/ 2339428 w 4196446"/>
              <a:gd name="connsiteY258" fmla="*/ 6583159 h 8346397"/>
              <a:gd name="connsiteX259" fmla="*/ 2141783 w 4196446"/>
              <a:gd name="connsiteY259" fmla="*/ 6535534 h 8346397"/>
              <a:gd name="connsiteX260" fmla="*/ 2103683 w 4196446"/>
              <a:gd name="connsiteY260" fmla="*/ 6587922 h 8346397"/>
              <a:gd name="connsiteX261" fmla="*/ 2072727 w 4196446"/>
              <a:gd name="connsiteY261" fmla="*/ 6683172 h 8346397"/>
              <a:gd name="connsiteX262" fmla="*/ 2039389 w 4196446"/>
              <a:gd name="connsiteY262" fmla="*/ 6747465 h 8346397"/>
              <a:gd name="connsiteX263" fmla="*/ 2051296 w 4196446"/>
              <a:gd name="connsiteY263" fmla="*/ 6809378 h 8346397"/>
              <a:gd name="connsiteX264" fmla="*/ 2184646 w 4196446"/>
              <a:gd name="connsiteY264" fmla="*/ 6921297 h 8346397"/>
              <a:gd name="connsiteX265" fmla="*/ 2253702 w 4196446"/>
              <a:gd name="connsiteY265" fmla="*/ 6954634 h 8346397"/>
              <a:gd name="connsiteX266" fmla="*/ 2237033 w 4196446"/>
              <a:gd name="connsiteY266" fmla="*/ 6978447 h 8346397"/>
              <a:gd name="connsiteX267" fmla="*/ 2201315 w 4196446"/>
              <a:gd name="connsiteY267" fmla="*/ 6997497 h 8346397"/>
              <a:gd name="connsiteX268" fmla="*/ 2234652 w 4196446"/>
              <a:gd name="connsiteY268" fmla="*/ 7073697 h 8346397"/>
              <a:gd name="connsiteX269" fmla="*/ 2203696 w 4196446"/>
              <a:gd name="connsiteY269" fmla="*/ 7095128 h 8346397"/>
              <a:gd name="connsiteX270" fmla="*/ 2098921 w 4196446"/>
              <a:gd name="connsiteY270" fmla="*/ 7033215 h 8346397"/>
              <a:gd name="connsiteX271" fmla="*/ 2056058 w 4196446"/>
              <a:gd name="connsiteY271" fmla="*/ 7059409 h 8346397"/>
              <a:gd name="connsiteX272" fmla="*/ 1996527 w 4196446"/>
              <a:gd name="connsiteY272" fmla="*/ 6957015 h 8346397"/>
              <a:gd name="connsiteX273" fmla="*/ 1879846 w 4196446"/>
              <a:gd name="connsiteY273" fmla="*/ 6983209 h 8346397"/>
              <a:gd name="connsiteX274" fmla="*/ 1815552 w 4196446"/>
              <a:gd name="connsiteY274" fmla="*/ 6987972 h 8346397"/>
              <a:gd name="connsiteX275" fmla="*/ 1765546 w 4196446"/>
              <a:gd name="connsiteY275" fmla="*/ 6983210 h 8346397"/>
              <a:gd name="connsiteX276" fmla="*/ 1708396 w 4196446"/>
              <a:gd name="connsiteY276" fmla="*/ 7028453 h 8346397"/>
              <a:gd name="connsiteX277" fmla="*/ 1529802 w 4196446"/>
              <a:gd name="connsiteY277" fmla="*/ 6987972 h 8346397"/>
              <a:gd name="connsiteX278" fmla="*/ 1553614 w 4196446"/>
              <a:gd name="connsiteY278" fmla="*/ 7114178 h 8346397"/>
              <a:gd name="connsiteX279" fmla="*/ 1477415 w 4196446"/>
              <a:gd name="connsiteY279" fmla="*/ 7159422 h 8346397"/>
              <a:gd name="connsiteX280" fmla="*/ 1415502 w 4196446"/>
              <a:gd name="connsiteY280" fmla="*/ 7226096 h 8346397"/>
              <a:gd name="connsiteX281" fmla="*/ 1265483 w 4196446"/>
              <a:gd name="connsiteY281" fmla="*/ 7218953 h 8346397"/>
              <a:gd name="connsiteX282" fmla="*/ 1213096 w 4196446"/>
              <a:gd name="connsiteY28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870447 w 4196446"/>
              <a:gd name="connsiteY3" fmla="*/ 7338013 h 8346397"/>
              <a:gd name="connsiteX4" fmla="*/ 3001416 w 4196446"/>
              <a:gd name="connsiteY4" fmla="*/ 7266576 h 8346397"/>
              <a:gd name="connsiteX5" fmla="*/ 3103809 w 4196446"/>
              <a:gd name="connsiteY5" fmla="*/ 7202282 h 8346397"/>
              <a:gd name="connsiteX6" fmla="*/ 3246684 w 4196446"/>
              <a:gd name="connsiteY6" fmla="*/ 7142751 h 8346397"/>
              <a:gd name="connsiteX7" fmla="*/ 3282403 w 4196446"/>
              <a:gd name="connsiteY7" fmla="*/ 7159420 h 8346397"/>
              <a:gd name="connsiteX8" fmla="*/ 3358603 w 4196446"/>
              <a:gd name="connsiteY8" fmla="*/ 7064169 h 8346397"/>
              <a:gd name="connsiteX9" fmla="*/ 3503859 w 4196446"/>
              <a:gd name="connsiteY9" fmla="*/ 7042738 h 8346397"/>
              <a:gd name="connsiteX10" fmla="*/ 3530053 w 4196446"/>
              <a:gd name="connsiteY10" fmla="*/ 6978445 h 8346397"/>
              <a:gd name="connsiteX11" fmla="*/ 3642765 w 4196446"/>
              <a:gd name="connsiteY11" fmla="*/ 6905419 h 8346397"/>
              <a:gd name="connsiteX12" fmla="*/ 3741984 w 4196446"/>
              <a:gd name="connsiteY12" fmla="*/ 6883195 h 8346397"/>
              <a:gd name="connsiteX13" fmla="*/ 3784847 w 4196446"/>
              <a:gd name="connsiteY13" fmla="*/ 6811757 h 8346397"/>
              <a:gd name="connsiteX14" fmla="*/ 3951534 w 4196446"/>
              <a:gd name="connsiteY14" fmla="*/ 6737938 h 8346397"/>
              <a:gd name="connsiteX15" fmla="*/ 3932484 w 4196446"/>
              <a:gd name="connsiteY15" fmla="*/ 6616495 h 8346397"/>
              <a:gd name="connsiteX16" fmla="*/ 3975347 w 4196446"/>
              <a:gd name="connsiteY16" fmla="*/ 6642688 h 8346397"/>
              <a:gd name="connsiteX17" fmla="*/ 4027735 w 4196446"/>
              <a:gd name="connsiteY17" fmla="*/ 6654595 h 8346397"/>
              <a:gd name="connsiteX18" fmla="*/ 4056309 w 4196446"/>
              <a:gd name="connsiteY18" fmla="*/ 6516482 h 8346397"/>
              <a:gd name="connsiteX19" fmla="*/ 3996778 w 4196446"/>
              <a:gd name="connsiteY19" fmla="*/ 6478382 h 8346397"/>
              <a:gd name="connsiteX20" fmla="*/ 4034878 w 4196446"/>
              <a:gd name="connsiteY20" fmla="*/ 6437901 h 8346397"/>
              <a:gd name="connsiteX21" fmla="*/ 4061072 w 4196446"/>
              <a:gd name="connsiteY21" fmla="*/ 6473620 h 8346397"/>
              <a:gd name="connsiteX22" fmla="*/ 4082503 w 4196446"/>
              <a:gd name="connsiteY22" fmla="*/ 6478382 h 8346397"/>
              <a:gd name="connsiteX23" fmla="*/ 4089647 w 4196446"/>
              <a:gd name="connsiteY23" fmla="*/ 6421232 h 8346397"/>
              <a:gd name="connsiteX24" fmla="*/ 4046784 w 4196446"/>
              <a:gd name="connsiteY24" fmla="*/ 6318838 h 8346397"/>
              <a:gd name="connsiteX25" fmla="*/ 4130128 w 4196446"/>
              <a:gd name="connsiteY25" fmla="*/ 6299788 h 8346397"/>
              <a:gd name="connsiteX26" fmla="*/ 4046784 w 4196446"/>
              <a:gd name="connsiteY26" fmla="*/ 6275976 h 8346397"/>
              <a:gd name="connsiteX27" fmla="*/ 4053928 w 4196446"/>
              <a:gd name="connsiteY27" fmla="*/ 6211682 h 8346397"/>
              <a:gd name="connsiteX28" fmla="*/ 4039640 w 4196446"/>
              <a:gd name="connsiteY28" fmla="*/ 6149770 h 8346397"/>
              <a:gd name="connsiteX29" fmla="*/ 4106315 w 4196446"/>
              <a:gd name="connsiteY29" fmla="*/ 6211682 h 8346397"/>
              <a:gd name="connsiteX30" fmla="*/ 4063453 w 4196446"/>
              <a:gd name="connsiteY30" fmla="*/ 6090238 h 8346397"/>
              <a:gd name="connsiteX31" fmla="*/ 4070597 w 4196446"/>
              <a:gd name="connsiteY31" fmla="*/ 6018801 h 8346397"/>
              <a:gd name="connsiteX32" fmla="*/ 4132509 w 4196446"/>
              <a:gd name="connsiteY32" fmla="*/ 5975938 h 8346397"/>
              <a:gd name="connsiteX33" fmla="*/ 4094409 w 4196446"/>
              <a:gd name="connsiteY33" fmla="*/ 6075951 h 8346397"/>
              <a:gd name="connsiteX34" fmla="*/ 4139653 w 4196446"/>
              <a:gd name="connsiteY34" fmla="*/ 6102145 h 8346397"/>
              <a:gd name="connsiteX35" fmla="*/ 4192041 w 4196446"/>
              <a:gd name="connsiteY35" fmla="*/ 6080713 h 8346397"/>
              <a:gd name="connsiteX36" fmla="*/ 4149178 w 4196446"/>
              <a:gd name="connsiteY36" fmla="*/ 5947363 h 8346397"/>
              <a:gd name="connsiteX37" fmla="*/ 4194421 w 4196446"/>
              <a:gd name="connsiteY37" fmla="*/ 5909263 h 8346397"/>
              <a:gd name="connsiteX38" fmla="*/ 4113459 w 4196446"/>
              <a:gd name="connsiteY38" fmla="*/ 5783057 h 8346397"/>
              <a:gd name="connsiteX39" fmla="*/ 4108696 w 4196446"/>
              <a:gd name="connsiteY39" fmla="*/ 5678282 h 8346397"/>
              <a:gd name="connsiteX40" fmla="*/ 4070597 w 4196446"/>
              <a:gd name="connsiteY40" fmla="*/ 5587795 h 8346397"/>
              <a:gd name="connsiteX41" fmla="*/ 4111077 w 4196446"/>
              <a:gd name="connsiteY41" fmla="*/ 5583032 h 8346397"/>
              <a:gd name="connsiteX42" fmla="*/ 4061071 w 4196446"/>
              <a:gd name="connsiteY42" fmla="*/ 5478257 h 8346397"/>
              <a:gd name="connsiteX43" fmla="*/ 4061071 w 4196446"/>
              <a:gd name="connsiteY43" fmla="*/ 5383007 h 8346397"/>
              <a:gd name="connsiteX44" fmla="*/ 4103934 w 4196446"/>
              <a:gd name="connsiteY44" fmla="*/ 5387770 h 8346397"/>
              <a:gd name="connsiteX45" fmla="*/ 4106315 w 4196446"/>
              <a:gd name="connsiteY45" fmla="*/ 5347288 h 8346397"/>
              <a:gd name="connsiteX46" fmla="*/ 4065833 w 4196446"/>
              <a:gd name="connsiteY46" fmla="*/ 5292520 h 8346397"/>
              <a:gd name="connsiteX47" fmla="*/ 4058690 w 4196446"/>
              <a:gd name="connsiteY47" fmla="*/ 5173457 h 8346397"/>
              <a:gd name="connsiteX48" fmla="*/ 3990428 w 4196446"/>
              <a:gd name="connsiteY48" fmla="*/ 5034550 h 8346397"/>
              <a:gd name="connsiteX49" fmla="*/ 3922959 w 4196446"/>
              <a:gd name="connsiteY49" fmla="*/ 4816270 h 8346397"/>
              <a:gd name="connsiteX50" fmla="*/ 3887241 w 4196446"/>
              <a:gd name="connsiteY50" fmla="*/ 4682920 h 8346397"/>
              <a:gd name="connsiteX51" fmla="*/ 3851522 w 4196446"/>
              <a:gd name="connsiteY51" fmla="*/ 4642438 h 8346397"/>
              <a:gd name="connsiteX52" fmla="*/ 3887241 w 4196446"/>
              <a:gd name="connsiteY52" fmla="*/ 4578145 h 8346397"/>
              <a:gd name="connsiteX53" fmla="*/ 3839615 w 4196446"/>
              <a:gd name="connsiteY53" fmla="*/ 4499563 h 8346397"/>
              <a:gd name="connsiteX54" fmla="*/ 3780084 w 4196446"/>
              <a:gd name="connsiteY54" fmla="*/ 4492420 h 8346397"/>
              <a:gd name="connsiteX55" fmla="*/ 3732459 w 4196446"/>
              <a:gd name="connsiteY55" fmla="*/ 4449557 h 8346397"/>
              <a:gd name="connsiteX56" fmla="*/ 3687216 w 4196446"/>
              <a:gd name="connsiteY56" fmla="*/ 4466226 h 8346397"/>
              <a:gd name="connsiteX57" fmla="*/ 3668166 w 4196446"/>
              <a:gd name="connsiteY57" fmla="*/ 4368595 h 8346397"/>
              <a:gd name="connsiteX58" fmla="*/ 3501478 w 4196446"/>
              <a:gd name="connsiteY58" fmla="*/ 4166188 h 8346397"/>
              <a:gd name="connsiteX59" fmla="*/ 3496716 w 4196446"/>
              <a:gd name="connsiteY59" fmla="*/ 4139995 h 8346397"/>
              <a:gd name="connsiteX60" fmla="*/ 3494334 w 4196446"/>
              <a:gd name="connsiteY60" fmla="*/ 4113801 h 8346397"/>
              <a:gd name="connsiteX61" fmla="*/ 3544341 w 4196446"/>
              <a:gd name="connsiteY61" fmla="*/ 4101895 h 8346397"/>
              <a:gd name="connsiteX62" fmla="*/ 3553866 w 4196446"/>
              <a:gd name="connsiteY62" fmla="*/ 4075701 h 8346397"/>
              <a:gd name="connsiteX63" fmla="*/ 3515766 w 4196446"/>
              <a:gd name="connsiteY63" fmla="*/ 4056651 h 8346397"/>
              <a:gd name="connsiteX64" fmla="*/ 3465759 w 4196446"/>
              <a:gd name="connsiteY64" fmla="*/ 4049507 h 8346397"/>
              <a:gd name="connsiteX65" fmla="*/ 3432422 w 4196446"/>
              <a:gd name="connsiteY65" fmla="*/ 4109038 h 8346397"/>
              <a:gd name="connsiteX66" fmla="*/ 3413372 w 4196446"/>
              <a:gd name="connsiteY66" fmla="*/ 4082845 h 8346397"/>
              <a:gd name="connsiteX67" fmla="*/ 3415752 w 4196446"/>
              <a:gd name="connsiteY67" fmla="*/ 4042363 h 8346397"/>
              <a:gd name="connsiteX68" fmla="*/ 3349078 w 4196446"/>
              <a:gd name="connsiteY68" fmla="*/ 4018551 h 8346397"/>
              <a:gd name="connsiteX69" fmla="*/ 3382416 w 4196446"/>
              <a:gd name="connsiteY69" fmla="*/ 3985213 h 8346397"/>
              <a:gd name="connsiteX70" fmla="*/ 3346697 w 4196446"/>
              <a:gd name="connsiteY70" fmla="*/ 3961401 h 8346397"/>
              <a:gd name="connsiteX71" fmla="*/ 3291928 w 4196446"/>
              <a:gd name="connsiteY71" fmla="*/ 3959020 h 8346397"/>
              <a:gd name="connsiteX72" fmla="*/ 3263352 w 4196446"/>
              <a:gd name="connsiteY72" fmla="*/ 3978070 h 8346397"/>
              <a:gd name="connsiteX73" fmla="*/ 3215727 w 4196446"/>
              <a:gd name="connsiteY73" fmla="*/ 3963782 h 8346397"/>
              <a:gd name="connsiteX74" fmla="*/ 3227633 w 4196446"/>
              <a:gd name="connsiteY74" fmla="*/ 3937588 h 8346397"/>
              <a:gd name="connsiteX75" fmla="*/ 3275259 w 4196446"/>
              <a:gd name="connsiteY75" fmla="*/ 3913776 h 8346397"/>
              <a:gd name="connsiteX76" fmla="*/ 3127621 w 4196446"/>
              <a:gd name="connsiteY76" fmla="*/ 3851863 h 8346397"/>
              <a:gd name="connsiteX77" fmla="*/ 2996652 w 4196446"/>
              <a:gd name="connsiteY77" fmla="*/ 3739945 h 8346397"/>
              <a:gd name="connsiteX78" fmla="*/ 2591839 w 4196446"/>
              <a:gd name="connsiteY78" fmla="*/ 3354183 h 8346397"/>
              <a:gd name="connsiteX79" fmla="*/ 2468015 w 4196446"/>
              <a:gd name="connsiteY79" fmla="*/ 3049382 h 8346397"/>
              <a:gd name="connsiteX80" fmla="*/ 2432296 w 4196446"/>
              <a:gd name="connsiteY80" fmla="*/ 2961276 h 8346397"/>
              <a:gd name="connsiteX81" fmla="*/ 2387052 w 4196446"/>
              <a:gd name="connsiteY81" fmla="*/ 2954132 h 8346397"/>
              <a:gd name="connsiteX82" fmla="*/ 2365621 w 4196446"/>
              <a:gd name="connsiteY82" fmla="*/ 2958895 h 8346397"/>
              <a:gd name="connsiteX83" fmla="*/ 2315615 w 4196446"/>
              <a:gd name="connsiteY83" fmla="*/ 2896982 h 8346397"/>
              <a:gd name="connsiteX84" fmla="*/ 2234652 w 4196446"/>
              <a:gd name="connsiteY84" fmla="*/ 2880313 h 8346397"/>
              <a:gd name="connsiteX85" fmla="*/ 2182265 w 4196446"/>
              <a:gd name="connsiteY85" fmla="*/ 2811257 h 8346397"/>
              <a:gd name="connsiteX86" fmla="*/ 2115590 w 4196446"/>
              <a:gd name="connsiteY86" fmla="*/ 2727913 h 8346397"/>
              <a:gd name="connsiteX87" fmla="*/ 2091777 w 4196446"/>
              <a:gd name="connsiteY87" fmla="*/ 2670763 h 8346397"/>
              <a:gd name="connsiteX88" fmla="*/ 2006845 w 4196446"/>
              <a:gd name="connsiteY88" fmla="*/ 2527095 h 8346397"/>
              <a:gd name="connsiteX89" fmla="*/ 1953665 w 4196446"/>
              <a:gd name="connsiteY89" fmla="*/ 2451688 h 8346397"/>
              <a:gd name="connsiteX90" fmla="*/ 2006052 w 4196446"/>
              <a:gd name="connsiteY90" fmla="*/ 2337388 h 8346397"/>
              <a:gd name="connsiteX91" fmla="*/ 2072727 w 4196446"/>
              <a:gd name="connsiteY91" fmla="*/ 2256426 h 8346397"/>
              <a:gd name="connsiteX92" fmla="*/ 2056058 w 4196446"/>
              <a:gd name="connsiteY92" fmla="*/ 2223088 h 8346397"/>
              <a:gd name="connsiteX93" fmla="*/ 2067965 w 4196446"/>
              <a:gd name="connsiteY93" fmla="*/ 2130220 h 8346397"/>
              <a:gd name="connsiteX94" fmla="*/ 2137021 w 4196446"/>
              <a:gd name="connsiteY94" fmla="*/ 1992107 h 8346397"/>
              <a:gd name="connsiteX95" fmla="*/ 2165596 w 4196446"/>
              <a:gd name="connsiteY95" fmla="*/ 1944482 h 8346397"/>
              <a:gd name="connsiteX96" fmla="*/ 2203696 w 4196446"/>
              <a:gd name="connsiteY96" fmla="*/ 1937338 h 8346397"/>
              <a:gd name="connsiteX97" fmla="*/ 2198933 w 4196446"/>
              <a:gd name="connsiteY97" fmla="*/ 1906382 h 8346397"/>
              <a:gd name="connsiteX98" fmla="*/ 2406102 w 4196446"/>
              <a:gd name="connsiteY98" fmla="*/ 1782557 h 8346397"/>
              <a:gd name="connsiteX99" fmla="*/ 2494208 w 4196446"/>
              <a:gd name="connsiteY99" fmla="*/ 1715882 h 8346397"/>
              <a:gd name="connsiteX100" fmla="*/ 2513258 w 4196446"/>
              <a:gd name="connsiteY100" fmla="*/ 1630157 h 8346397"/>
              <a:gd name="connsiteX101" fmla="*/ 2522784 w 4196446"/>
              <a:gd name="connsiteY101" fmla="*/ 1584913 h 8346397"/>
              <a:gd name="connsiteX102" fmla="*/ 2577552 w 4196446"/>
              <a:gd name="connsiteY102" fmla="*/ 1527763 h 8346397"/>
              <a:gd name="connsiteX103" fmla="*/ 2606127 w 4196446"/>
              <a:gd name="connsiteY103" fmla="*/ 1499188 h 8346397"/>
              <a:gd name="connsiteX104" fmla="*/ 2634702 w 4196446"/>
              <a:gd name="connsiteY104" fmla="*/ 1492045 h 8346397"/>
              <a:gd name="connsiteX105" fmla="*/ 2672802 w 4196446"/>
              <a:gd name="connsiteY105" fmla="*/ 1368220 h 8346397"/>
              <a:gd name="connsiteX106" fmla="*/ 2806153 w 4196446"/>
              <a:gd name="connsiteY106" fmla="*/ 1334883 h 8346397"/>
              <a:gd name="connsiteX107" fmla="*/ 2944265 w 4196446"/>
              <a:gd name="connsiteY107" fmla="*/ 1325357 h 8346397"/>
              <a:gd name="connsiteX108" fmla="*/ 2968077 w 4196446"/>
              <a:gd name="connsiteY108" fmla="*/ 1206295 h 8346397"/>
              <a:gd name="connsiteX109" fmla="*/ 3049040 w 4196446"/>
              <a:gd name="connsiteY109" fmla="*/ 1169783 h 8346397"/>
              <a:gd name="connsiteX110" fmla="*/ 3153814 w 4196446"/>
              <a:gd name="connsiteY110" fmla="*/ 1125332 h 8346397"/>
              <a:gd name="connsiteX111" fmla="*/ 3225252 w 4196446"/>
              <a:gd name="connsiteY111" fmla="*/ 1049132 h 8346397"/>
              <a:gd name="connsiteX112" fmla="*/ 3310977 w 4196446"/>
              <a:gd name="connsiteY112" fmla="*/ 996745 h 8346397"/>
              <a:gd name="connsiteX113" fmla="*/ 3056977 w 4196446"/>
              <a:gd name="connsiteY113" fmla="*/ 982457 h 8346397"/>
              <a:gd name="connsiteX114" fmla="*/ 2958552 w 4196446"/>
              <a:gd name="connsiteY114" fmla="*/ 976107 h 8346397"/>
              <a:gd name="connsiteX115" fmla="*/ 2926802 w 4196446"/>
              <a:gd name="connsiteY115" fmla="*/ 906257 h 8346397"/>
              <a:gd name="connsiteX116" fmla="*/ 2866477 w 4196446"/>
              <a:gd name="connsiteY116" fmla="*/ 893559 h 8346397"/>
              <a:gd name="connsiteX117" fmla="*/ 2799802 w 4196446"/>
              <a:gd name="connsiteY117" fmla="*/ 874507 h 8346397"/>
              <a:gd name="connsiteX118" fmla="*/ 2761702 w 4196446"/>
              <a:gd name="connsiteY118" fmla="*/ 807832 h 8346397"/>
              <a:gd name="connsiteX119" fmla="*/ 2609302 w 4196446"/>
              <a:gd name="connsiteY119" fmla="*/ 760207 h 8346397"/>
              <a:gd name="connsiteX120" fmla="*/ 2580727 w 4196446"/>
              <a:gd name="connsiteY120" fmla="*/ 604632 h 8346397"/>
              <a:gd name="connsiteX121" fmla="*/ 2526752 w 4196446"/>
              <a:gd name="connsiteY121" fmla="*/ 531609 h 8346397"/>
              <a:gd name="connsiteX122" fmla="*/ 2596602 w 4196446"/>
              <a:gd name="connsiteY122" fmla="*/ 407782 h 8346397"/>
              <a:gd name="connsiteX123" fmla="*/ 2629939 w 4196446"/>
              <a:gd name="connsiteY123" fmla="*/ 310947 h 8346397"/>
              <a:gd name="connsiteX124" fmla="*/ 2517227 w 4196446"/>
              <a:gd name="connsiteY124" fmla="*/ 239507 h 8346397"/>
              <a:gd name="connsiteX125" fmla="*/ 2402927 w 4196446"/>
              <a:gd name="connsiteY125" fmla="*/ 271257 h 8346397"/>
              <a:gd name="connsiteX126" fmla="*/ 2275927 w 4196446"/>
              <a:gd name="connsiteY126" fmla="*/ 198232 h 8346397"/>
              <a:gd name="connsiteX127" fmla="*/ 2133052 w 4196446"/>
              <a:gd name="connsiteY127" fmla="*/ 233157 h 8346397"/>
              <a:gd name="connsiteX128" fmla="*/ 1913977 w 4196446"/>
              <a:gd name="connsiteY128" fmla="*/ 36309 h 8346397"/>
              <a:gd name="connsiteX129" fmla="*/ 1777452 w 4196446"/>
              <a:gd name="connsiteY129" fmla="*/ 13289 h 8346397"/>
              <a:gd name="connsiteX130" fmla="*/ 1703633 w 4196446"/>
              <a:gd name="connsiteY130" fmla="*/ 41864 h 8346397"/>
              <a:gd name="connsiteX131" fmla="*/ 1615527 w 4196446"/>
              <a:gd name="connsiteY131" fmla="*/ 75203 h 8346397"/>
              <a:gd name="connsiteX132" fmla="*/ 1515515 w 4196446"/>
              <a:gd name="connsiteY132" fmla="*/ 129971 h 8346397"/>
              <a:gd name="connsiteX133" fmla="*/ 1525040 w 4196446"/>
              <a:gd name="connsiteY133" fmla="*/ 194264 h 8346397"/>
              <a:gd name="connsiteX134" fmla="*/ 1505990 w 4196446"/>
              <a:gd name="connsiteY134" fmla="*/ 251415 h 8346397"/>
              <a:gd name="connsiteX135" fmla="*/ 1413121 w 4196446"/>
              <a:gd name="connsiteY135" fmla="*/ 270464 h 8346397"/>
              <a:gd name="connsiteX136" fmla="*/ 1339302 w 4196446"/>
              <a:gd name="connsiteY136" fmla="*/ 306184 h 8346397"/>
              <a:gd name="connsiteX137" fmla="*/ 1260721 w 4196446"/>
              <a:gd name="connsiteY137" fmla="*/ 346665 h 8346397"/>
              <a:gd name="connsiteX138" fmla="*/ 1191665 w 4196446"/>
              <a:gd name="connsiteY138" fmla="*/ 272847 h 8346397"/>
              <a:gd name="connsiteX139" fmla="*/ 1082127 w 4196446"/>
              <a:gd name="connsiteY139" fmla="*/ 353809 h 8346397"/>
              <a:gd name="connsiteX140" fmla="*/ 1020215 w 4196446"/>
              <a:gd name="connsiteY140" fmla="*/ 420484 h 8346397"/>
              <a:gd name="connsiteX141" fmla="*/ 858290 w 4196446"/>
              <a:gd name="connsiteY141" fmla="*/ 301422 h 8346397"/>
              <a:gd name="connsiteX142" fmla="*/ 796377 w 4196446"/>
              <a:gd name="connsiteY142" fmla="*/ 406196 h 8346397"/>
              <a:gd name="connsiteX143" fmla="*/ 755896 w 4196446"/>
              <a:gd name="connsiteY143" fmla="*/ 341903 h 8346397"/>
              <a:gd name="connsiteX144" fmla="*/ 689221 w 4196446"/>
              <a:gd name="connsiteY144" fmla="*/ 270465 h 8346397"/>
              <a:gd name="connsiteX145" fmla="*/ 667790 w 4196446"/>
              <a:gd name="connsiteY145" fmla="*/ 313328 h 8346397"/>
              <a:gd name="connsiteX146" fmla="*/ 620165 w 4196446"/>
              <a:gd name="connsiteY146" fmla="*/ 382384 h 8346397"/>
              <a:gd name="connsiteX147" fmla="*/ 589208 w 4196446"/>
              <a:gd name="connsiteY147" fmla="*/ 396672 h 8346397"/>
              <a:gd name="connsiteX148" fmla="*/ 498721 w 4196446"/>
              <a:gd name="connsiteY148" fmla="*/ 482397 h 8346397"/>
              <a:gd name="connsiteX149" fmla="*/ 396327 w 4196446"/>
              <a:gd name="connsiteY149" fmla="*/ 380003 h 8346397"/>
              <a:gd name="connsiteX150" fmla="*/ 243927 w 4196446"/>
              <a:gd name="connsiteY150" fmla="*/ 294278 h 8346397"/>
              <a:gd name="connsiteX151" fmla="*/ 174871 w 4196446"/>
              <a:gd name="connsiteY151" fmla="*/ 327615 h 8346397"/>
              <a:gd name="connsiteX152" fmla="*/ 127246 w 4196446"/>
              <a:gd name="connsiteY152" fmla="*/ 410959 h 8346397"/>
              <a:gd name="connsiteX153" fmla="*/ 43902 w 4196446"/>
              <a:gd name="connsiteY153" fmla="*/ 472872 h 8346397"/>
              <a:gd name="connsiteX154" fmla="*/ 8183 w 4196446"/>
              <a:gd name="connsiteY154" fmla="*/ 484778 h 8346397"/>
              <a:gd name="connsiteX155" fmla="*/ 198683 w 4196446"/>
              <a:gd name="connsiteY155" fmla="*/ 689565 h 8346397"/>
              <a:gd name="connsiteX156" fmla="*/ 265359 w 4196446"/>
              <a:gd name="connsiteY156" fmla="*/ 706234 h 8346397"/>
              <a:gd name="connsiteX157" fmla="*/ 298697 w 4196446"/>
              <a:gd name="connsiteY157" fmla="*/ 730047 h 8346397"/>
              <a:gd name="connsiteX158" fmla="*/ 296315 w 4196446"/>
              <a:gd name="connsiteY158" fmla="*/ 901496 h 8346397"/>
              <a:gd name="connsiteX159" fmla="*/ 362990 w 4196446"/>
              <a:gd name="connsiteY159" fmla="*/ 906259 h 8346397"/>
              <a:gd name="connsiteX160" fmla="*/ 401090 w 4196446"/>
              <a:gd name="connsiteY160" fmla="*/ 856253 h 8346397"/>
              <a:gd name="connsiteX161" fmla="*/ 482052 w 4196446"/>
              <a:gd name="connsiteY161" fmla="*/ 894353 h 8346397"/>
              <a:gd name="connsiteX162" fmla="*/ 420140 w 4196446"/>
              <a:gd name="connsiteY162" fmla="*/ 1039609 h 8346397"/>
              <a:gd name="connsiteX163" fmla="*/ 434427 w 4196446"/>
              <a:gd name="connsiteY163" fmla="*/ 1087234 h 8346397"/>
              <a:gd name="connsiteX164" fmla="*/ 379658 w 4196446"/>
              <a:gd name="connsiteY164" fmla="*/ 1139622 h 8346397"/>
              <a:gd name="connsiteX165" fmla="*/ 415377 w 4196446"/>
              <a:gd name="connsiteY165" fmla="*/ 1168196 h 8346397"/>
              <a:gd name="connsiteX166" fmla="*/ 486815 w 4196446"/>
              <a:gd name="connsiteY166" fmla="*/ 1256303 h 8346397"/>
              <a:gd name="connsiteX167" fmla="*/ 527296 w 4196446"/>
              <a:gd name="connsiteY167" fmla="*/ 1344409 h 8346397"/>
              <a:gd name="connsiteX168" fmla="*/ 636833 w 4196446"/>
              <a:gd name="connsiteY168" fmla="*/ 1396797 h 8346397"/>
              <a:gd name="connsiteX169" fmla="*/ 746371 w 4196446"/>
              <a:gd name="connsiteY169" fmla="*/ 1420609 h 8346397"/>
              <a:gd name="connsiteX170" fmla="*/ 829715 w 4196446"/>
              <a:gd name="connsiteY170" fmla="*/ 1468234 h 8346397"/>
              <a:gd name="connsiteX171" fmla="*/ 913058 w 4196446"/>
              <a:gd name="connsiteY171" fmla="*/ 1442040 h 8346397"/>
              <a:gd name="connsiteX172" fmla="*/ 994021 w 4196446"/>
              <a:gd name="connsiteY172" fmla="*/ 1368222 h 8346397"/>
              <a:gd name="connsiteX173" fmla="*/ 1103558 w 4196446"/>
              <a:gd name="connsiteY173" fmla="*/ 1351553 h 8346397"/>
              <a:gd name="connsiteX174" fmla="*/ 1170233 w 4196446"/>
              <a:gd name="connsiteY174" fmla="*/ 1356315 h 8346397"/>
              <a:gd name="connsiteX175" fmla="*/ 1329777 w 4196446"/>
              <a:gd name="connsiteY175" fmla="*/ 1465853 h 8346397"/>
              <a:gd name="connsiteX176" fmla="*/ 1389308 w 4196446"/>
              <a:gd name="connsiteY176" fmla="*/ 1494428 h 8346397"/>
              <a:gd name="connsiteX177" fmla="*/ 1260721 w 4196446"/>
              <a:gd name="connsiteY177" fmla="*/ 1596822 h 8346397"/>
              <a:gd name="connsiteX178" fmla="*/ 1263102 w 4196446"/>
              <a:gd name="connsiteY178" fmla="*/ 1661115 h 8346397"/>
              <a:gd name="connsiteX179" fmla="*/ 1425027 w 4196446"/>
              <a:gd name="connsiteY179" fmla="*/ 1613490 h 8346397"/>
              <a:gd name="connsiteX180" fmla="*/ 1386927 w 4196446"/>
              <a:gd name="connsiteY180" fmla="*/ 1677784 h 8346397"/>
              <a:gd name="connsiteX181" fmla="*/ 1405977 w 4196446"/>
              <a:gd name="connsiteY181" fmla="*/ 1751603 h 8346397"/>
              <a:gd name="connsiteX182" fmla="*/ 1517896 w 4196446"/>
              <a:gd name="connsiteY182" fmla="*/ 1787322 h 8346397"/>
              <a:gd name="connsiteX183" fmla="*/ 1591715 w 4196446"/>
              <a:gd name="connsiteY183" fmla="*/ 1803990 h 8346397"/>
              <a:gd name="connsiteX184" fmla="*/ 1501227 w 4196446"/>
              <a:gd name="connsiteY184" fmla="*/ 1934959 h 8346397"/>
              <a:gd name="connsiteX185" fmla="*/ 1494083 w 4196446"/>
              <a:gd name="connsiteY185" fmla="*/ 1984965 h 8346397"/>
              <a:gd name="connsiteX186" fmla="*/ 1422646 w 4196446"/>
              <a:gd name="connsiteY186" fmla="*/ 2020684 h 8346397"/>
              <a:gd name="connsiteX187" fmla="*/ 1391690 w 4196446"/>
              <a:gd name="connsiteY187" fmla="*/ 2082597 h 8346397"/>
              <a:gd name="connsiteX188" fmla="*/ 1260721 w 4196446"/>
              <a:gd name="connsiteY188" fmla="*/ 2056403 h 8346397"/>
              <a:gd name="connsiteX189" fmla="*/ 1139277 w 4196446"/>
              <a:gd name="connsiteY189" fmla="*/ 2056402 h 8346397"/>
              <a:gd name="connsiteX190" fmla="*/ 1072602 w 4196446"/>
              <a:gd name="connsiteY190" fmla="*/ 2084978 h 8346397"/>
              <a:gd name="connsiteX191" fmla="*/ 1065458 w 4196446"/>
              <a:gd name="connsiteY191" fmla="*/ 2184990 h 8346397"/>
              <a:gd name="connsiteX192" fmla="*/ 977352 w 4196446"/>
              <a:gd name="connsiteY192" fmla="*/ 2273097 h 8346397"/>
              <a:gd name="connsiteX193" fmla="*/ 1120227 w 4196446"/>
              <a:gd name="connsiteY193" fmla="*/ 2335009 h 8346397"/>
              <a:gd name="connsiteX194" fmla="*/ 1170234 w 4196446"/>
              <a:gd name="connsiteY194" fmla="*/ 2370727 h 8346397"/>
              <a:gd name="connsiteX195" fmla="*/ 1222621 w 4196446"/>
              <a:gd name="connsiteY195" fmla="*/ 2387397 h 8346397"/>
              <a:gd name="connsiteX196" fmla="*/ 1272627 w 4196446"/>
              <a:gd name="connsiteY196" fmla="*/ 2437403 h 8346397"/>
              <a:gd name="connsiteX197" fmla="*/ 1329777 w 4196446"/>
              <a:gd name="connsiteY197" fmla="*/ 2458834 h 8346397"/>
              <a:gd name="connsiteX198" fmla="*/ 1422646 w 4196446"/>
              <a:gd name="connsiteY198" fmla="*/ 2535034 h 8346397"/>
              <a:gd name="connsiteX199" fmla="*/ 1508371 w 4196446"/>
              <a:gd name="connsiteY199" fmla="*/ 2568373 h 8346397"/>
              <a:gd name="connsiteX200" fmla="*/ 1641721 w 4196446"/>
              <a:gd name="connsiteY200" fmla="*/ 2716009 h 8346397"/>
              <a:gd name="connsiteX201" fmla="*/ 1725065 w 4196446"/>
              <a:gd name="connsiteY201" fmla="*/ 2870790 h 8346397"/>
              <a:gd name="connsiteX202" fmla="*/ 1850477 w 4196446"/>
              <a:gd name="connsiteY202" fmla="*/ 2931907 h 8346397"/>
              <a:gd name="connsiteX203" fmla="*/ 1896514 w 4196446"/>
              <a:gd name="connsiteY203" fmla="*/ 2977947 h 8346397"/>
              <a:gd name="connsiteX204" fmla="*/ 1927471 w 4196446"/>
              <a:gd name="connsiteY204" fmla="*/ 3082722 h 8346397"/>
              <a:gd name="connsiteX205" fmla="*/ 1989383 w 4196446"/>
              <a:gd name="connsiteY205" fmla="*/ 3185115 h 8346397"/>
              <a:gd name="connsiteX206" fmla="*/ 2051296 w 4196446"/>
              <a:gd name="connsiteY206" fmla="*/ 3223215 h 8346397"/>
              <a:gd name="connsiteX207" fmla="*/ 2182265 w 4196446"/>
              <a:gd name="connsiteY207" fmla="*/ 3370853 h 8346397"/>
              <a:gd name="connsiteX208" fmla="*/ 2325139 w 4196446"/>
              <a:gd name="connsiteY208" fmla="*/ 3447053 h 8346397"/>
              <a:gd name="connsiteX209" fmla="*/ 2384671 w 4196446"/>
              <a:gd name="connsiteY209" fmla="*/ 3532778 h 8346397"/>
              <a:gd name="connsiteX210" fmla="*/ 2432296 w 4196446"/>
              <a:gd name="connsiteY210" fmla="*/ 3599453 h 8346397"/>
              <a:gd name="connsiteX211" fmla="*/ 2479921 w 4196446"/>
              <a:gd name="connsiteY211" fmla="*/ 3589929 h 8346397"/>
              <a:gd name="connsiteX212" fmla="*/ 2484683 w 4196446"/>
              <a:gd name="connsiteY212" fmla="*/ 3742328 h 8346397"/>
              <a:gd name="connsiteX213" fmla="*/ 2537071 w 4196446"/>
              <a:gd name="connsiteY213" fmla="*/ 3835197 h 8346397"/>
              <a:gd name="connsiteX214" fmla="*/ 2529927 w 4196446"/>
              <a:gd name="connsiteY214" fmla="*/ 3873297 h 8346397"/>
              <a:gd name="connsiteX215" fmla="*/ 2598983 w 4196446"/>
              <a:gd name="connsiteY215" fmla="*/ 3909015 h 8346397"/>
              <a:gd name="connsiteX216" fmla="*/ 2656133 w 4196446"/>
              <a:gd name="connsiteY216" fmla="*/ 3854247 h 8346397"/>
              <a:gd name="connsiteX217" fmla="*/ 2689471 w 4196446"/>
              <a:gd name="connsiteY217" fmla="*/ 3937590 h 8346397"/>
              <a:gd name="connsiteX218" fmla="*/ 2734715 w 4196446"/>
              <a:gd name="connsiteY218" fmla="*/ 3982834 h 8346397"/>
              <a:gd name="connsiteX219" fmla="*/ 2808533 w 4196446"/>
              <a:gd name="connsiteY219" fmla="*/ 4006647 h 8346397"/>
              <a:gd name="connsiteX220" fmla="*/ 2860921 w 4196446"/>
              <a:gd name="connsiteY220" fmla="*/ 4075703 h 8346397"/>
              <a:gd name="connsiteX221" fmla="*/ 2946646 w 4196446"/>
              <a:gd name="connsiteY221" fmla="*/ 4130472 h 8346397"/>
              <a:gd name="connsiteX222" fmla="*/ 2999033 w 4196446"/>
              <a:gd name="connsiteY222" fmla="*/ 4163809 h 8346397"/>
              <a:gd name="connsiteX223" fmla="*/ 2870446 w 4196446"/>
              <a:gd name="connsiteY223" fmla="*/ 4256678 h 8346397"/>
              <a:gd name="connsiteX224" fmla="*/ 2868064 w 4196446"/>
              <a:gd name="connsiteY224" fmla="*/ 4311446 h 8346397"/>
              <a:gd name="connsiteX225" fmla="*/ 2970458 w 4196446"/>
              <a:gd name="connsiteY225" fmla="*/ 4428128 h 8346397"/>
              <a:gd name="connsiteX226" fmla="*/ 3065708 w 4196446"/>
              <a:gd name="connsiteY226" fmla="*/ 4490040 h 8346397"/>
              <a:gd name="connsiteX227" fmla="*/ 3096665 w 4196446"/>
              <a:gd name="connsiteY227" fmla="*/ 4528140 h 8346397"/>
              <a:gd name="connsiteX228" fmla="*/ 3082377 w 4196446"/>
              <a:gd name="connsiteY228" fmla="*/ 4609103 h 8346397"/>
              <a:gd name="connsiteX229" fmla="*/ 3077615 w 4196446"/>
              <a:gd name="connsiteY229" fmla="*/ 4692447 h 8346397"/>
              <a:gd name="connsiteX230" fmla="*/ 3034752 w 4196446"/>
              <a:gd name="connsiteY230" fmla="*/ 4701972 h 8346397"/>
              <a:gd name="connsiteX231" fmla="*/ 3008558 w 4196446"/>
              <a:gd name="connsiteY231" fmla="*/ 4718640 h 8346397"/>
              <a:gd name="connsiteX232" fmla="*/ 3053802 w 4196446"/>
              <a:gd name="connsiteY232" fmla="*/ 4795632 h 8346397"/>
              <a:gd name="connsiteX233" fmla="*/ 3037133 w 4196446"/>
              <a:gd name="connsiteY233" fmla="*/ 4868659 h 8346397"/>
              <a:gd name="connsiteX234" fmla="*/ 3020465 w 4196446"/>
              <a:gd name="connsiteY234" fmla="*/ 5004390 h 8346397"/>
              <a:gd name="connsiteX235" fmla="*/ 2982365 w 4196446"/>
              <a:gd name="connsiteY235" fmla="*/ 5044872 h 8346397"/>
              <a:gd name="connsiteX236" fmla="*/ 2965696 w 4196446"/>
              <a:gd name="connsiteY236" fmla="*/ 5166315 h 8346397"/>
              <a:gd name="connsiteX237" fmla="*/ 2937121 w 4196446"/>
              <a:gd name="connsiteY237" fmla="*/ 5285378 h 8346397"/>
              <a:gd name="connsiteX238" fmla="*/ 2989508 w 4196446"/>
              <a:gd name="connsiteY238" fmla="*/ 5302047 h 8346397"/>
              <a:gd name="connsiteX239" fmla="*/ 2987127 w 4196446"/>
              <a:gd name="connsiteY239" fmla="*/ 5347290 h 8346397"/>
              <a:gd name="connsiteX240" fmla="*/ 2984746 w 4196446"/>
              <a:gd name="connsiteY240" fmla="*/ 5402059 h 8346397"/>
              <a:gd name="connsiteX241" fmla="*/ 3041896 w 4196446"/>
              <a:gd name="connsiteY241" fmla="*/ 5471115 h 8346397"/>
              <a:gd name="connsiteX242" fmla="*/ 3089521 w 4196446"/>
              <a:gd name="connsiteY242" fmla="*/ 5597322 h 8346397"/>
              <a:gd name="connsiteX243" fmla="*/ 2996652 w 4196446"/>
              <a:gd name="connsiteY243" fmla="*/ 5887834 h 8346397"/>
              <a:gd name="connsiteX244" fmla="*/ 3018083 w 4196446"/>
              <a:gd name="connsiteY244" fmla="*/ 5942603 h 8346397"/>
              <a:gd name="connsiteX245" fmla="*/ 3044277 w 4196446"/>
              <a:gd name="connsiteY245" fmla="*/ 5994990 h 8346397"/>
              <a:gd name="connsiteX246" fmla="*/ 3049040 w 4196446"/>
              <a:gd name="connsiteY246" fmla="*/ 6099765 h 8346397"/>
              <a:gd name="connsiteX247" fmla="*/ 3028402 w 4196446"/>
              <a:gd name="connsiteY247" fmla="*/ 6195807 h 8346397"/>
              <a:gd name="connsiteX248" fmla="*/ 2956170 w 4196446"/>
              <a:gd name="connsiteY248" fmla="*/ 6259310 h 8346397"/>
              <a:gd name="connsiteX249" fmla="*/ 2920452 w 4196446"/>
              <a:gd name="connsiteY249" fmla="*/ 6240259 h 8346397"/>
              <a:gd name="connsiteX250" fmla="*/ 2849015 w 4196446"/>
              <a:gd name="connsiteY250" fmla="*/ 6252165 h 8346397"/>
              <a:gd name="connsiteX251" fmla="*/ 2713283 w 4196446"/>
              <a:gd name="connsiteY251" fmla="*/ 6364084 h 8346397"/>
              <a:gd name="connsiteX252" fmla="*/ 2606127 w 4196446"/>
              <a:gd name="connsiteY252" fmla="*/ 6349797 h 8346397"/>
              <a:gd name="connsiteX253" fmla="*/ 2575171 w 4196446"/>
              <a:gd name="connsiteY253" fmla="*/ 6378372 h 8346397"/>
              <a:gd name="connsiteX254" fmla="*/ 2508495 w 4196446"/>
              <a:gd name="connsiteY254" fmla="*/ 6423614 h 8346397"/>
              <a:gd name="connsiteX255" fmla="*/ 2391815 w 4196446"/>
              <a:gd name="connsiteY255" fmla="*/ 6411709 h 8346397"/>
              <a:gd name="connsiteX256" fmla="*/ 2368002 w 4196446"/>
              <a:gd name="connsiteY256" fmla="*/ 6528390 h 8346397"/>
              <a:gd name="connsiteX257" fmla="*/ 2363240 w 4196446"/>
              <a:gd name="connsiteY257" fmla="*/ 6564109 h 8346397"/>
              <a:gd name="connsiteX258" fmla="*/ 2339428 w 4196446"/>
              <a:gd name="connsiteY258" fmla="*/ 6583159 h 8346397"/>
              <a:gd name="connsiteX259" fmla="*/ 2141783 w 4196446"/>
              <a:gd name="connsiteY259" fmla="*/ 6535534 h 8346397"/>
              <a:gd name="connsiteX260" fmla="*/ 2103683 w 4196446"/>
              <a:gd name="connsiteY260" fmla="*/ 6587922 h 8346397"/>
              <a:gd name="connsiteX261" fmla="*/ 2072727 w 4196446"/>
              <a:gd name="connsiteY261" fmla="*/ 6683172 h 8346397"/>
              <a:gd name="connsiteX262" fmla="*/ 2039389 w 4196446"/>
              <a:gd name="connsiteY262" fmla="*/ 6747465 h 8346397"/>
              <a:gd name="connsiteX263" fmla="*/ 2051296 w 4196446"/>
              <a:gd name="connsiteY263" fmla="*/ 6809378 h 8346397"/>
              <a:gd name="connsiteX264" fmla="*/ 2184646 w 4196446"/>
              <a:gd name="connsiteY264" fmla="*/ 6921297 h 8346397"/>
              <a:gd name="connsiteX265" fmla="*/ 2253702 w 4196446"/>
              <a:gd name="connsiteY265" fmla="*/ 6954634 h 8346397"/>
              <a:gd name="connsiteX266" fmla="*/ 2237033 w 4196446"/>
              <a:gd name="connsiteY266" fmla="*/ 6978447 h 8346397"/>
              <a:gd name="connsiteX267" fmla="*/ 2201315 w 4196446"/>
              <a:gd name="connsiteY267" fmla="*/ 6997497 h 8346397"/>
              <a:gd name="connsiteX268" fmla="*/ 2234652 w 4196446"/>
              <a:gd name="connsiteY268" fmla="*/ 7073697 h 8346397"/>
              <a:gd name="connsiteX269" fmla="*/ 2203696 w 4196446"/>
              <a:gd name="connsiteY269" fmla="*/ 7095128 h 8346397"/>
              <a:gd name="connsiteX270" fmla="*/ 2098921 w 4196446"/>
              <a:gd name="connsiteY270" fmla="*/ 7033215 h 8346397"/>
              <a:gd name="connsiteX271" fmla="*/ 2056058 w 4196446"/>
              <a:gd name="connsiteY271" fmla="*/ 7059409 h 8346397"/>
              <a:gd name="connsiteX272" fmla="*/ 1996527 w 4196446"/>
              <a:gd name="connsiteY272" fmla="*/ 6957015 h 8346397"/>
              <a:gd name="connsiteX273" fmla="*/ 1879846 w 4196446"/>
              <a:gd name="connsiteY273" fmla="*/ 6983209 h 8346397"/>
              <a:gd name="connsiteX274" fmla="*/ 1815552 w 4196446"/>
              <a:gd name="connsiteY274" fmla="*/ 6987972 h 8346397"/>
              <a:gd name="connsiteX275" fmla="*/ 1765546 w 4196446"/>
              <a:gd name="connsiteY275" fmla="*/ 6983210 h 8346397"/>
              <a:gd name="connsiteX276" fmla="*/ 1708396 w 4196446"/>
              <a:gd name="connsiteY276" fmla="*/ 7028453 h 8346397"/>
              <a:gd name="connsiteX277" fmla="*/ 1529802 w 4196446"/>
              <a:gd name="connsiteY277" fmla="*/ 6987972 h 8346397"/>
              <a:gd name="connsiteX278" fmla="*/ 1553614 w 4196446"/>
              <a:gd name="connsiteY278" fmla="*/ 7114178 h 8346397"/>
              <a:gd name="connsiteX279" fmla="*/ 1477415 w 4196446"/>
              <a:gd name="connsiteY279" fmla="*/ 7159422 h 8346397"/>
              <a:gd name="connsiteX280" fmla="*/ 1415502 w 4196446"/>
              <a:gd name="connsiteY280" fmla="*/ 7226096 h 8346397"/>
              <a:gd name="connsiteX281" fmla="*/ 1265483 w 4196446"/>
              <a:gd name="connsiteY281" fmla="*/ 7218953 h 8346397"/>
              <a:gd name="connsiteX282" fmla="*/ 1213096 w 4196446"/>
              <a:gd name="connsiteY28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56147 w 4196446"/>
              <a:gd name="connsiteY3" fmla="*/ 7371351 h 8346397"/>
              <a:gd name="connsiteX4" fmla="*/ 2870447 w 4196446"/>
              <a:gd name="connsiteY4" fmla="*/ 7338013 h 8346397"/>
              <a:gd name="connsiteX5" fmla="*/ 3001416 w 4196446"/>
              <a:gd name="connsiteY5" fmla="*/ 7266576 h 8346397"/>
              <a:gd name="connsiteX6" fmla="*/ 3103809 w 4196446"/>
              <a:gd name="connsiteY6" fmla="*/ 7202282 h 8346397"/>
              <a:gd name="connsiteX7" fmla="*/ 3246684 w 4196446"/>
              <a:gd name="connsiteY7" fmla="*/ 7142751 h 8346397"/>
              <a:gd name="connsiteX8" fmla="*/ 3282403 w 4196446"/>
              <a:gd name="connsiteY8" fmla="*/ 7159420 h 8346397"/>
              <a:gd name="connsiteX9" fmla="*/ 3358603 w 4196446"/>
              <a:gd name="connsiteY9" fmla="*/ 7064169 h 8346397"/>
              <a:gd name="connsiteX10" fmla="*/ 3503859 w 4196446"/>
              <a:gd name="connsiteY10" fmla="*/ 7042738 h 8346397"/>
              <a:gd name="connsiteX11" fmla="*/ 3530053 w 4196446"/>
              <a:gd name="connsiteY11" fmla="*/ 6978445 h 8346397"/>
              <a:gd name="connsiteX12" fmla="*/ 3642765 w 4196446"/>
              <a:gd name="connsiteY12" fmla="*/ 6905419 h 8346397"/>
              <a:gd name="connsiteX13" fmla="*/ 3741984 w 4196446"/>
              <a:gd name="connsiteY13" fmla="*/ 6883195 h 8346397"/>
              <a:gd name="connsiteX14" fmla="*/ 3784847 w 4196446"/>
              <a:gd name="connsiteY14" fmla="*/ 6811757 h 8346397"/>
              <a:gd name="connsiteX15" fmla="*/ 3951534 w 4196446"/>
              <a:gd name="connsiteY15" fmla="*/ 6737938 h 8346397"/>
              <a:gd name="connsiteX16" fmla="*/ 3932484 w 4196446"/>
              <a:gd name="connsiteY16" fmla="*/ 6616495 h 8346397"/>
              <a:gd name="connsiteX17" fmla="*/ 3975347 w 4196446"/>
              <a:gd name="connsiteY17" fmla="*/ 6642688 h 8346397"/>
              <a:gd name="connsiteX18" fmla="*/ 4027735 w 4196446"/>
              <a:gd name="connsiteY18" fmla="*/ 6654595 h 8346397"/>
              <a:gd name="connsiteX19" fmla="*/ 4056309 w 4196446"/>
              <a:gd name="connsiteY19" fmla="*/ 6516482 h 8346397"/>
              <a:gd name="connsiteX20" fmla="*/ 3996778 w 4196446"/>
              <a:gd name="connsiteY20" fmla="*/ 6478382 h 8346397"/>
              <a:gd name="connsiteX21" fmla="*/ 4034878 w 4196446"/>
              <a:gd name="connsiteY21" fmla="*/ 6437901 h 8346397"/>
              <a:gd name="connsiteX22" fmla="*/ 4061072 w 4196446"/>
              <a:gd name="connsiteY22" fmla="*/ 6473620 h 8346397"/>
              <a:gd name="connsiteX23" fmla="*/ 4082503 w 4196446"/>
              <a:gd name="connsiteY23" fmla="*/ 6478382 h 8346397"/>
              <a:gd name="connsiteX24" fmla="*/ 4089647 w 4196446"/>
              <a:gd name="connsiteY24" fmla="*/ 6421232 h 8346397"/>
              <a:gd name="connsiteX25" fmla="*/ 4046784 w 4196446"/>
              <a:gd name="connsiteY25" fmla="*/ 6318838 h 8346397"/>
              <a:gd name="connsiteX26" fmla="*/ 4130128 w 4196446"/>
              <a:gd name="connsiteY26" fmla="*/ 6299788 h 8346397"/>
              <a:gd name="connsiteX27" fmla="*/ 4046784 w 4196446"/>
              <a:gd name="connsiteY27" fmla="*/ 6275976 h 8346397"/>
              <a:gd name="connsiteX28" fmla="*/ 4053928 w 4196446"/>
              <a:gd name="connsiteY28" fmla="*/ 6211682 h 8346397"/>
              <a:gd name="connsiteX29" fmla="*/ 4039640 w 4196446"/>
              <a:gd name="connsiteY29" fmla="*/ 6149770 h 8346397"/>
              <a:gd name="connsiteX30" fmla="*/ 4106315 w 4196446"/>
              <a:gd name="connsiteY30" fmla="*/ 6211682 h 8346397"/>
              <a:gd name="connsiteX31" fmla="*/ 4063453 w 4196446"/>
              <a:gd name="connsiteY31" fmla="*/ 6090238 h 8346397"/>
              <a:gd name="connsiteX32" fmla="*/ 4070597 w 4196446"/>
              <a:gd name="connsiteY32" fmla="*/ 6018801 h 8346397"/>
              <a:gd name="connsiteX33" fmla="*/ 4132509 w 4196446"/>
              <a:gd name="connsiteY33" fmla="*/ 5975938 h 8346397"/>
              <a:gd name="connsiteX34" fmla="*/ 4094409 w 4196446"/>
              <a:gd name="connsiteY34" fmla="*/ 6075951 h 8346397"/>
              <a:gd name="connsiteX35" fmla="*/ 4139653 w 4196446"/>
              <a:gd name="connsiteY35" fmla="*/ 6102145 h 8346397"/>
              <a:gd name="connsiteX36" fmla="*/ 4192041 w 4196446"/>
              <a:gd name="connsiteY36" fmla="*/ 6080713 h 8346397"/>
              <a:gd name="connsiteX37" fmla="*/ 4149178 w 4196446"/>
              <a:gd name="connsiteY37" fmla="*/ 5947363 h 8346397"/>
              <a:gd name="connsiteX38" fmla="*/ 4194421 w 4196446"/>
              <a:gd name="connsiteY38" fmla="*/ 5909263 h 8346397"/>
              <a:gd name="connsiteX39" fmla="*/ 4113459 w 4196446"/>
              <a:gd name="connsiteY39" fmla="*/ 5783057 h 8346397"/>
              <a:gd name="connsiteX40" fmla="*/ 4108696 w 4196446"/>
              <a:gd name="connsiteY40" fmla="*/ 5678282 h 8346397"/>
              <a:gd name="connsiteX41" fmla="*/ 4070597 w 4196446"/>
              <a:gd name="connsiteY41" fmla="*/ 5587795 h 8346397"/>
              <a:gd name="connsiteX42" fmla="*/ 4111077 w 4196446"/>
              <a:gd name="connsiteY42" fmla="*/ 5583032 h 8346397"/>
              <a:gd name="connsiteX43" fmla="*/ 4061071 w 4196446"/>
              <a:gd name="connsiteY43" fmla="*/ 5478257 h 8346397"/>
              <a:gd name="connsiteX44" fmla="*/ 4061071 w 4196446"/>
              <a:gd name="connsiteY44" fmla="*/ 5383007 h 8346397"/>
              <a:gd name="connsiteX45" fmla="*/ 4103934 w 4196446"/>
              <a:gd name="connsiteY45" fmla="*/ 5387770 h 8346397"/>
              <a:gd name="connsiteX46" fmla="*/ 4106315 w 4196446"/>
              <a:gd name="connsiteY46" fmla="*/ 5347288 h 8346397"/>
              <a:gd name="connsiteX47" fmla="*/ 4065833 w 4196446"/>
              <a:gd name="connsiteY47" fmla="*/ 5292520 h 8346397"/>
              <a:gd name="connsiteX48" fmla="*/ 4058690 w 4196446"/>
              <a:gd name="connsiteY48" fmla="*/ 5173457 h 8346397"/>
              <a:gd name="connsiteX49" fmla="*/ 3990428 w 4196446"/>
              <a:gd name="connsiteY49" fmla="*/ 5034550 h 8346397"/>
              <a:gd name="connsiteX50" fmla="*/ 3922959 w 4196446"/>
              <a:gd name="connsiteY50" fmla="*/ 4816270 h 8346397"/>
              <a:gd name="connsiteX51" fmla="*/ 3887241 w 4196446"/>
              <a:gd name="connsiteY51" fmla="*/ 4682920 h 8346397"/>
              <a:gd name="connsiteX52" fmla="*/ 3851522 w 4196446"/>
              <a:gd name="connsiteY52" fmla="*/ 4642438 h 8346397"/>
              <a:gd name="connsiteX53" fmla="*/ 3887241 w 4196446"/>
              <a:gd name="connsiteY53" fmla="*/ 4578145 h 8346397"/>
              <a:gd name="connsiteX54" fmla="*/ 3839615 w 4196446"/>
              <a:gd name="connsiteY54" fmla="*/ 4499563 h 8346397"/>
              <a:gd name="connsiteX55" fmla="*/ 3780084 w 4196446"/>
              <a:gd name="connsiteY55" fmla="*/ 4492420 h 8346397"/>
              <a:gd name="connsiteX56" fmla="*/ 3732459 w 4196446"/>
              <a:gd name="connsiteY56" fmla="*/ 4449557 h 8346397"/>
              <a:gd name="connsiteX57" fmla="*/ 3687216 w 4196446"/>
              <a:gd name="connsiteY57" fmla="*/ 4466226 h 8346397"/>
              <a:gd name="connsiteX58" fmla="*/ 3668166 w 4196446"/>
              <a:gd name="connsiteY58" fmla="*/ 4368595 h 8346397"/>
              <a:gd name="connsiteX59" fmla="*/ 3501478 w 4196446"/>
              <a:gd name="connsiteY59" fmla="*/ 4166188 h 8346397"/>
              <a:gd name="connsiteX60" fmla="*/ 3496716 w 4196446"/>
              <a:gd name="connsiteY60" fmla="*/ 4139995 h 8346397"/>
              <a:gd name="connsiteX61" fmla="*/ 3494334 w 4196446"/>
              <a:gd name="connsiteY61" fmla="*/ 4113801 h 8346397"/>
              <a:gd name="connsiteX62" fmla="*/ 3544341 w 4196446"/>
              <a:gd name="connsiteY62" fmla="*/ 4101895 h 8346397"/>
              <a:gd name="connsiteX63" fmla="*/ 3553866 w 4196446"/>
              <a:gd name="connsiteY63" fmla="*/ 4075701 h 8346397"/>
              <a:gd name="connsiteX64" fmla="*/ 3515766 w 4196446"/>
              <a:gd name="connsiteY64" fmla="*/ 4056651 h 8346397"/>
              <a:gd name="connsiteX65" fmla="*/ 3465759 w 4196446"/>
              <a:gd name="connsiteY65" fmla="*/ 4049507 h 8346397"/>
              <a:gd name="connsiteX66" fmla="*/ 3432422 w 4196446"/>
              <a:gd name="connsiteY66" fmla="*/ 4109038 h 8346397"/>
              <a:gd name="connsiteX67" fmla="*/ 3413372 w 4196446"/>
              <a:gd name="connsiteY67" fmla="*/ 4082845 h 8346397"/>
              <a:gd name="connsiteX68" fmla="*/ 3415752 w 4196446"/>
              <a:gd name="connsiteY68" fmla="*/ 4042363 h 8346397"/>
              <a:gd name="connsiteX69" fmla="*/ 3349078 w 4196446"/>
              <a:gd name="connsiteY69" fmla="*/ 4018551 h 8346397"/>
              <a:gd name="connsiteX70" fmla="*/ 3382416 w 4196446"/>
              <a:gd name="connsiteY70" fmla="*/ 3985213 h 8346397"/>
              <a:gd name="connsiteX71" fmla="*/ 3346697 w 4196446"/>
              <a:gd name="connsiteY71" fmla="*/ 3961401 h 8346397"/>
              <a:gd name="connsiteX72" fmla="*/ 3291928 w 4196446"/>
              <a:gd name="connsiteY72" fmla="*/ 3959020 h 8346397"/>
              <a:gd name="connsiteX73" fmla="*/ 3263352 w 4196446"/>
              <a:gd name="connsiteY73" fmla="*/ 3978070 h 8346397"/>
              <a:gd name="connsiteX74" fmla="*/ 3215727 w 4196446"/>
              <a:gd name="connsiteY74" fmla="*/ 3963782 h 8346397"/>
              <a:gd name="connsiteX75" fmla="*/ 3227633 w 4196446"/>
              <a:gd name="connsiteY75" fmla="*/ 3937588 h 8346397"/>
              <a:gd name="connsiteX76" fmla="*/ 3275259 w 4196446"/>
              <a:gd name="connsiteY76" fmla="*/ 3913776 h 8346397"/>
              <a:gd name="connsiteX77" fmla="*/ 3127621 w 4196446"/>
              <a:gd name="connsiteY77" fmla="*/ 3851863 h 8346397"/>
              <a:gd name="connsiteX78" fmla="*/ 2996652 w 4196446"/>
              <a:gd name="connsiteY78" fmla="*/ 3739945 h 8346397"/>
              <a:gd name="connsiteX79" fmla="*/ 2591839 w 4196446"/>
              <a:gd name="connsiteY79" fmla="*/ 3354183 h 8346397"/>
              <a:gd name="connsiteX80" fmla="*/ 2468015 w 4196446"/>
              <a:gd name="connsiteY80" fmla="*/ 3049382 h 8346397"/>
              <a:gd name="connsiteX81" fmla="*/ 2432296 w 4196446"/>
              <a:gd name="connsiteY81" fmla="*/ 2961276 h 8346397"/>
              <a:gd name="connsiteX82" fmla="*/ 2387052 w 4196446"/>
              <a:gd name="connsiteY82" fmla="*/ 2954132 h 8346397"/>
              <a:gd name="connsiteX83" fmla="*/ 2365621 w 4196446"/>
              <a:gd name="connsiteY83" fmla="*/ 2958895 h 8346397"/>
              <a:gd name="connsiteX84" fmla="*/ 2315615 w 4196446"/>
              <a:gd name="connsiteY84" fmla="*/ 2896982 h 8346397"/>
              <a:gd name="connsiteX85" fmla="*/ 2234652 w 4196446"/>
              <a:gd name="connsiteY85" fmla="*/ 2880313 h 8346397"/>
              <a:gd name="connsiteX86" fmla="*/ 2182265 w 4196446"/>
              <a:gd name="connsiteY86" fmla="*/ 2811257 h 8346397"/>
              <a:gd name="connsiteX87" fmla="*/ 2115590 w 4196446"/>
              <a:gd name="connsiteY87" fmla="*/ 2727913 h 8346397"/>
              <a:gd name="connsiteX88" fmla="*/ 2091777 w 4196446"/>
              <a:gd name="connsiteY88" fmla="*/ 2670763 h 8346397"/>
              <a:gd name="connsiteX89" fmla="*/ 2006845 w 4196446"/>
              <a:gd name="connsiteY89" fmla="*/ 2527095 h 8346397"/>
              <a:gd name="connsiteX90" fmla="*/ 1953665 w 4196446"/>
              <a:gd name="connsiteY90" fmla="*/ 2451688 h 8346397"/>
              <a:gd name="connsiteX91" fmla="*/ 2006052 w 4196446"/>
              <a:gd name="connsiteY91" fmla="*/ 2337388 h 8346397"/>
              <a:gd name="connsiteX92" fmla="*/ 2072727 w 4196446"/>
              <a:gd name="connsiteY92" fmla="*/ 2256426 h 8346397"/>
              <a:gd name="connsiteX93" fmla="*/ 2056058 w 4196446"/>
              <a:gd name="connsiteY93" fmla="*/ 2223088 h 8346397"/>
              <a:gd name="connsiteX94" fmla="*/ 2067965 w 4196446"/>
              <a:gd name="connsiteY94" fmla="*/ 2130220 h 8346397"/>
              <a:gd name="connsiteX95" fmla="*/ 2137021 w 4196446"/>
              <a:gd name="connsiteY95" fmla="*/ 1992107 h 8346397"/>
              <a:gd name="connsiteX96" fmla="*/ 2165596 w 4196446"/>
              <a:gd name="connsiteY96" fmla="*/ 1944482 h 8346397"/>
              <a:gd name="connsiteX97" fmla="*/ 2203696 w 4196446"/>
              <a:gd name="connsiteY97" fmla="*/ 1937338 h 8346397"/>
              <a:gd name="connsiteX98" fmla="*/ 2198933 w 4196446"/>
              <a:gd name="connsiteY98" fmla="*/ 1906382 h 8346397"/>
              <a:gd name="connsiteX99" fmla="*/ 2406102 w 4196446"/>
              <a:gd name="connsiteY99" fmla="*/ 1782557 h 8346397"/>
              <a:gd name="connsiteX100" fmla="*/ 2494208 w 4196446"/>
              <a:gd name="connsiteY100" fmla="*/ 1715882 h 8346397"/>
              <a:gd name="connsiteX101" fmla="*/ 2513258 w 4196446"/>
              <a:gd name="connsiteY101" fmla="*/ 1630157 h 8346397"/>
              <a:gd name="connsiteX102" fmla="*/ 2522784 w 4196446"/>
              <a:gd name="connsiteY102" fmla="*/ 1584913 h 8346397"/>
              <a:gd name="connsiteX103" fmla="*/ 2577552 w 4196446"/>
              <a:gd name="connsiteY103" fmla="*/ 1527763 h 8346397"/>
              <a:gd name="connsiteX104" fmla="*/ 2606127 w 4196446"/>
              <a:gd name="connsiteY104" fmla="*/ 1499188 h 8346397"/>
              <a:gd name="connsiteX105" fmla="*/ 2634702 w 4196446"/>
              <a:gd name="connsiteY105" fmla="*/ 1492045 h 8346397"/>
              <a:gd name="connsiteX106" fmla="*/ 2672802 w 4196446"/>
              <a:gd name="connsiteY106" fmla="*/ 1368220 h 8346397"/>
              <a:gd name="connsiteX107" fmla="*/ 2806153 w 4196446"/>
              <a:gd name="connsiteY107" fmla="*/ 1334883 h 8346397"/>
              <a:gd name="connsiteX108" fmla="*/ 2944265 w 4196446"/>
              <a:gd name="connsiteY108" fmla="*/ 1325357 h 8346397"/>
              <a:gd name="connsiteX109" fmla="*/ 2968077 w 4196446"/>
              <a:gd name="connsiteY109" fmla="*/ 1206295 h 8346397"/>
              <a:gd name="connsiteX110" fmla="*/ 3049040 w 4196446"/>
              <a:gd name="connsiteY110" fmla="*/ 1169783 h 8346397"/>
              <a:gd name="connsiteX111" fmla="*/ 3153814 w 4196446"/>
              <a:gd name="connsiteY111" fmla="*/ 1125332 h 8346397"/>
              <a:gd name="connsiteX112" fmla="*/ 3225252 w 4196446"/>
              <a:gd name="connsiteY112" fmla="*/ 1049132 h 8346397"/>
              <a:gd name="connsiteX113" fmla="*/ 3310977 w 4196446"/>
              <a:gd name="connsiteY113" fmla="*/ 996745 h 8346397"/>
              <a:gd name="connsiteX114" fmla="*/ 3056977 w 4196446"/>
              <a:gd name="connsiteY114" fmla="*/ 982457 h 8346397"/>
              <a:gd name="connsiteX115" fmla="*/ 2958552 w 4196446"/>
              <a:gd name="connsiteY115" fmla="*/ 976107 h 8346397"/>
              <a:gd name="connsiteX116" fmla="*/ 2926802 w 4196446"/>
              <a:gd name="connsiteY116" fmla="*/ 906257 h 8346397"/>
              <a:gd name="connsiteX117" fmla="*/ 2866477 w 4196446"/>
              <a:gd name="connsiteY117" fmla="*/ 893559 h 8346397"/>
              <a:gd name="connsiteX118" fmla="*/ 2799802 w 4196446"/>
              <a:gd name="connsiteY118" fmla="*/ 874507 h 8346397"/>
              <a:gd name="connsiteX119" fmla="*/ 2761702 w 4196446"/>
              <a:gd name="connsiteY119" fmla="*/ 807832 h 8346397"/>
              <a:gd name="connsiteX120" fmla="*/ 2609302 w 4196446"/>
              <a:gd name="connsiteY120" fmla="*/ 760207 h 8346397"/>
              <a:gd name="connsiteX121" fmla="*/ 2580727 w 4196446"/>
              <a:gd name="connsiteY121" fmla="*/ 604632 h 8346397"/>
              <a:gd name="connsiteX122" fmla="*/ 2526752 w 4196446"/>
              <a:gd name="connsiteY122" fmla="*/ 531609 h 8346397"/>
              <a:gd name="connsiteX123" fmla="*/ 2596602 w 4196446"/>
              <a:gd name="connsiteY123" fmla="*/ 407782 h 8346397"/>
              <a:gd name="connsiteX124" fmla="*/ 2629939 w 4196446"/>
              <a:gd name="connsiteY124" fmla="*/ 310947 h 8346397"/>
              <a:gd name="connsiteX125" fmla="*/ 2517227 w 4196446"/>
              <a:gd name="connsiteY125" fmla="*/ 239507 h 8346397"/>
              <a:gd name="connsiteX126" fmla="*/ 2402927 w 4196446"/>
              <a:gd name="connsiteY126" fmla="*/ 271257 h 8346397"/>
              <a:gd name="connsiteX127" fmla="*/ 2275927 w 4196446"/>
              <a:gd name="connsiteY127" fmla="*/ 198232 h 8346397"/>
              <a:gd name="connsiteX128" fmla="*/ 2133052 w 4196446"/>
              <a:gd name="connsiteY128" fmla="*/ 233157 h 8346397"/>
              <a:gd name="connsiteX129" fmla="*/ 1913977 w 4196446"/>
              <a:gd name="connsiteY129" fmla="*/ 36309 h 8346397"/>
              <a:gd name="connsiteX130" fmla="*/ 1777452 w 4196446"/>
              <a:gd name="connsiteY130" fmla="*/ 13289 h 8346397"/>
              <a:gd name="connsiteX131" fmla="*/ 1703633 w 4196446"/>
              <a:gd name="connsiteY131" fmla="*/ 41864 h 8346397"/>
              <a:gd name="connsiteX132" fmla="*/ 1615527 w 4196446"/>
              <a:gd name="connsiteY132" fmla="*/ 75203 h 8346397"/>
              <a:gd name="connsiteX133" fmla="*/ 1515515 w 4196446"/>
              <a:gd name="connsiteY133" fmla="*/ 129971 h 8346397"/>
              <a:gd name="connsiteX134" fmla="*/ 1525040 w 4196446"/>
              <a:gd name="connsiteY134" fmla="*/ 194264 h 8346397"/>
              <a:gd name="connsiteX135" fmla="*/ 1505990 w 4196446"/>
              <a:gd name="connsiteY135" fmla="*/ 251415 h 8346397"/>
              <a:gd name="connsiteX136" fmla="*/ 1413121 w 4196446"/>
              <a:gd name="connsiteY136" fmla="*/ 270464 h 8346397"/>
              <a:gd name="connsiteX137" fmla="*/ 1339302 w 4196446"/>
              <a:gd name="connsiteY137" fmla="*/ 306184 h 8346397"/>
              <a:gd name="connsiteX138" fmla="*/ 1260721 w 4196446"/>
              <a:gd name="connsiteY138" fmla="*/ 346665 h 8346397"/>
              <a:gd name="connsiteX139" fmla="*/ 1191665 w 4196446"/>
              <a:gd name="connsiteY139" fmla="*/ 272847 h 8346397"/>
              <a:gd name="connsiteX140" fmla="*/ 1082127 w 4196446"/>
              <a:gd name="connsiteY140" fmla="*/ 353809 h 8346397"/>
              <a:gd name="connsiteX141" fmla="*/ 1020215 w 4196446"/>
              <a:gd name="connsiteY141" fmla="*/ 420484 h 8346397"/>
              <a:gd name="connsiteX142" fmla="*/ 858290 w 4196446"/>
              <a:gd name="connsiteY142" fmla="*/ 301422 h 8346397"/>
              <a:gd name="connsiteX143" fmla="*/ 796377 w 4196446"/>
              <a:gd name="connsiteY143" fmla="*/ 406196 h 8346397"/>
              <a:gd name="connsiteX144" fmla="*/ 755896 w 4196446"/>
              <a:gd name="connsiteY144" fmla="*/ 341903 h 8346397"/>
              <a:gd name="connsiteX145" fmla="*/ 689221 w 4196446"/>
              <a:gd name="connsiteY145" fmla="*/ 270465 h 8346397"/>
              <a:gd name="connsiteX146" fmla="*/ 667790 w 4196446"/>
              <a:gd name="connsiteY146" fmla="*/ 313328 h 8346397"/>
              <a:gd name="connsiteX147" fmla="*/ 620165 w 4196446"/>
              <a:gd name="connsiteY147" fmla="*/ 382384 h 8346397"/>
              <a:gd name="connsiteX148" fmla="*/ 589208 w 4196446"/>
              <a:gd name="connsiteY148" fmla="*/ 396672 h 8346397"/>
              <a:gd name="connsiteX149" fmla="*/ 498721 w 4196446"/>
              <a:gd name="connsiteY149" fmla="*/ 482397 h 8346397"/>
              <a:gd name="connsiteX150" fmla="*/ 396327 w 4196446"/>
              <a:gd name="connsiteY150" fmla="*/ 380003 h 8346397"/>
              <a:gd name="connsiteX151" fmla="*/ 243927 w 4196446"/>
              <a:gd name="connsiteY151" fmla="*/ 294278 h 8346397"/>
              <a:gd name="connsiteX152" fmla="*/ 174871 w 4196446"/>
              <a:gd name="connsiteY152" fmla="*/ 327615 h 8346397"/>
              <a:gd name="connsiteX153" fmla="*/ 127246 w 4196446"/>
              <a:gd name="connsiteY153" fmla="*/ 410959 h 8346397"/>
              <a:gd name="connsiteX154" fmla="*/ 43902 w 4196446"/>
              <a:gd name="connsiteY154" fmla="*/ 472872 h 8346397"/>
              <a:gd name="connsiteX155" fmla="*/ 8183 w 4196446"/>
              <a:gd name="connsiteY155" fmla="*/ 484778 h 8346397"/>
              <a:gd name="connsiteX156" fmla="*/ 198683 w 4196446"/>
              <a:gd name="connsiteY156" fmla="*/ 689565 h 8346397"/>
              <a:gd name="connsiteX157" fmla="*/ 265359 w 4196446"/>
              <a:gd name="connsiteY157" fmla="*/ 706234 h 8346397"/>
              <a:gd name="connsiteX158" fmla="*/ 298697 w 4196446"/>
              <a:gd name="connsiteY158" fmla="*/ 730047 h 8346397"/>
              <a:gd name="connsiteX159" fmla="*/ 296315 w 4196446"/>
              <a:gd name="connsiteY159" fmla="*/ 901496 h 8346397"/>
              <a:gd name="connsiteX160" fmla="*/ 362990 w 4196446"/>
              <a:gd name="connsiteY160" fmla="*/ 906259 h 8346397"/>
              <a:gd name="connsiteX161" fmla="*/ 401090 w 4196446"/>
              <a:gd name="connsiteY161" fmla="*/ 856253 h 8346397"/>
              <a:gd name="connsiteX162" fmla="*/ 482052 w 4196446"/>
              <a:gd name="connsiteY162" fmla="*/ 894353 h 8346397"/>
              <a:gd name="connsiteX163" fmla="*/ 420140 w 4196446"/>
              <a:gd name="connsiteY163" fmla="*/ 1039609 h 8346397"/>
              <a:gd name="connsiteX164" fmla="*/ 434427 w 4196446"/>
              <a:gd name="connsiteY164" fmla="*/ 1087234 h 8346397"/>
              <a:gd name="connsiteX165" fmla="*/ 379658 w 4196446"/>
              <a:gd name="connsiteY165" fmla="*/ 1139622 h 8346397"/>
              <a:gd name="connsiteX166" fmla="*/ 415377 w 4196446"/>
              <a:gd name="connsiteY166" fmla="*/ 1168196 h 8346397"/>
              <a:gd name="connsiteX167" fmla="*/ 486815 w 4196446"/>
              <a:gd name="connsiteY167" fmla="*/ 1256303 h 8346397"/>
              <a:gd name="connsiteX168" fmla="*/ 527296 w 4196446"/>
              <a:gd name="connsiteY168" fmla="*/ 1344409 h 8346397"/>
              <a:gd name="connsiteX169" fmla="*/ 636833 w 4196446"/>
              <a:gd name="connsiteY169" fmla="*/ 1396797 h 8346397"/>
              <a:gd name="connsiteX170" fmla="*/ 746371 w 4196446"/>
              <a:gd name="connsiteY170" fmla="*/ 1420609 h 8346397"/>
              <a:gd name="connsiteX171" fmla="*/ 829715 w 4196446"/>
              <a:gd name="connsiteY171" fmla="*/ 1468234 h 8346397"/>
              <a:gd name="connsiteX172" fmla="*/ 913058 w 4196446"/>
              <a:gd name="connsiteY172" fmla="*/ 1442040 h 8346397"/>
              <a:gd name="connsiteX173" fmla="*/ 994021 w 4196446"/>
              <a:gd name="connsiteY173" fmla="*/ 1368222 h 8346397"/>
              <a:gd name="connsiteX174" fmla="*/ 1103558 w 4196446"/>
              <a:gd name="connsiteY174" fmla="*/ 1351553 h 8346397"/>
              <a:gd name="connsiteX175" fmla="*/ 1170233 w 4196446"/>
              <a:gd name="connsiteY175" fmla="*/ 1356315 h 8346397"/>
              <a:gd name="connsiteX176" fmla="*/ 1329777 w 4196446"/>
              <a:gd name="connsiteY176" fmla="*/ 1465853 h 8346397"/>
              <a:gd name="connsiteX177" fmla="*/ 1389308 w 4196446"/>
              <a:gd name="connsiteY177" fmla="*/ 1494428 h 8346397"/>
              <a:gd name="connsiteX178" fmla="*/ 1260721 w 4196446"/>
              <a:gd name="connsiteY178" fmla="*/ 1596822 h 8346397"/>
              <a:gd name="connsiteX179" fmla="*/ 1263102 w 4196446"/>
              <a:gd name="connsiteY179" fmla="*/ 1661115 h 8346397"/>
              <a:gd name="connsiteX180" fmla="*/ 1425027 w 4196446"/>
              <a:gd name="connsiteY180" fmla="*/ 1613490 h 8346397"/>
              <a:gd name="connsiteX181" fmla="*/ 1386927 w 4196446"/>
              <a:gd name="connsiteY181" fmla="*/ 1677784 h 8346397"/>
              <a:gd name="connsiteX182" fmla="*/ 1405977 w 4196446"/>
              <a:gd name="connsiteY182" fmla="*/ 1751603 h 8346397"/>
              <a:gd name="connsiteX183" fmla="*/ 1517896 w 4196446"/>
              <a:gd name="connsiteY183" fmla="*/ 1787322 h 8346397"/>
              <a:gd name="connsiteX184" fmla="*/ 1591715 w 4196446"/>
              <a:gd name="connsiteY184" fmla="*/ 1803990 h 8346397"/>
              <a:gd name="connsiteX185" fmla="*/ 1501227 w 4196446"/>
              <a:gd name="connsiteY185" fmla="*/ 1934959 h 8346397"/>
              <a:gd name="connsiteX186" fmla="*/ 1494083 w 4196446"/>
              <a:gd name="connsiteY186" fmla="*/ 1984965 h 8346397"/>
              <a:gd name="connsiteX187" fmla="*/ 1422646 w 4196446"/>
              <a:gd name="connsiteY187" fmla="*/ 2020684 h 8346397"/>
              <a:gd name="connsiteX188" fmla="*/ 1391690 w 4196446"/>
              <a:gd name="connsiteY188" fmla="*/ 2082597 h 8346397"/>
              <a:gd name="connsiteX189" fmla="*/ 1260721 w 4196446"/>
              <a:gd name="connsiteY189" fmla="*/ 2056403 h 8346397"/>
              <a:gd name="connsiteX190" fmla="*/ 1139277 w 4196446"/>
              <a:gd name="connsiteY190" fmla="*/ 2056402 h 8346397"/>
              <a:gd name="connsiteX191" fmla="*/ 1072602 w 4196446"/>
              <a:gd name="connsiteY191" fmla="*/ 2084978 h 8346397"/>
              <a:gd name="connsiteX192" fmla="*/ 1065458 w 4196446"/>
              <a:gd name="connsiteY192" fmla="*/ 2184990 h 8346397"/>
              <a:gd name="connsiteX193" fmla="*/ 977352 w 4196446"/>
              <a:gd name="connsiteY193" fmla="*/ 2273097 h 8346397"/>
              <a:gd name="connsiteX194" fmla="*/ 1120227 w 4196446"/>
              <a:gd name="connsiteY194" fmla="*/ 2335009 h 8346397"/>
              <a:gd name="connsiteX195" fmla="*/ 1170234 w 4196446"/>
              <a:gd name="connsiteY195" fmla="*/ 2370727 h 8346397"/>
              <a:gd name="connsiteX196" fmla="*/ 1222621 w 4196446"/>
              <a:gd name="connsiteY196" fmla="*/ 2387397 h 8346397"/>
              <a:gd name="connsiteX197" fmla="*/ 1272627 w 4196446"/>
              <a:gd name="connsiteY197" fmla="*/ 2437403 h 8346397"/>
              <a:gd name="connsiteX198" fmla="*/ 1329777 w 4196446"/>
              <a:gd name="connsiteY198" fmla="*/ 2458834 h 8346397"/>
              <a:gd name="connsiteX199" fmla="*/ 1422646 w 4196446"/>
              <a:gd name="connsiteY199" fmla="*/ 2535034 h 8346397"/>
              <a:gd name="connsiteX200" fmla="*/ 1508371 w 4196446"/>
              <a:gd name="connsiteY200" fmla="*/ 2568373 h 8346397"/>
              <a:gd name="connsiteX201" fmla="*/ 1641721 w 4196446"/>
              <a:gd name="connsiteY201" fmla="*/ 2716009 h 8346397"/>
              <a:gd name="connsiteX202" fmla="*/ 1725065 w 4196446"/>
              <a:gd name="connsiteY202" fmla="*/ 2870790 h 8346397"/>
              <a:gd name="connsiteX203" fmla="*/ 1850477 w 4196446"/>
              <a:gd name="connsiteY203" fmla="*/ 2931907 h 8346397"/>
              <a:gd name="connsiteX204" fmla="*/ 1896514 w 4196446"/>
              <a:gd name="connsiteY204" fmla="*/ 2977947 h 8346397"/>
              <a:gd name="connsiteX205" fmla="*/ 1927471 w 4196446"/>
              <a:gd name="connsiteY205" fmla="*/ 3082722 h 8346397"/>
              <a:gd name="connsiteX206" fmla="*/ 1989383 w 4196446"/>
              <a:gd name="connsiteY206" fmla="*/ 3185115 h 8346397"/>
              <a:gd name="connsiteX207" fmla="*/ 2051296 w 4196446"/>
              <a:gd name="connsiteY207" fmla="*/ 3223215 h 8346397"/>
              <a:gd name="connsiteX208" fmla="*/ 2182265 w 4196446"/>
              <a:gd name="connsiteY208" fmla="*/ 3370853 h 8346397"/>
              <a:gd name="connsiteX209" fmla="*/ 2325139 w 4196446"/>
              <a:gd name="connsiteY209" fmla="*/ 3447053 h 8346397"/>
              <a:gd name="connsiteX210" fmla="*/ 2384671 w 4196446"/>
              <a:gd name="connsiteY210" fmla="*/ 3532778 h 8346397"/>
              <a:gd name="connsiteX211" fmla="*/ 2432296 w 4196446"/>
              <a:gd name="connsiteY211" fmla="*/ 3599453 h 8346397"/>
              <a:gd name="connsiteX212" fmla="*/ 2479921 w 4196446"/>
              <a:gd name="connsiteY212" fmla="*/ 3589929 h 8346397"/>
              <a:gd name="connsiteX213" fmla="*/ 2484683 w 4196446"/>
              <a:gd name="connsiteY213" fmla="*/ 3742328 h 8346397"/>
              <a:gd name="connsiteX214" fmla="*/ 2537071 w 4196446"/>
              <a:gd name="connsiteY214" fmla="*/ 3835197 h 8346397"/>
              <a:gd name="connsiteX215" fmla="*/ 2529927 w 4196446"/>
              <a:gd name="connsiteY215" fmla="*/ 3873297 h 8346397"/>
              <a:gd name="connsiteX216" fmla="*/ 2598983 w 4196446"/>
              <a:gd name="connsiteY216" fmla="*/ 3909015 h 8346397"/>
              <a:gd name="connsiteX217" fmla="*/ 2656133 w 4196446"/>
              <a:gd name="connsiteY217" fmla="*/ 3854247 h 8346397"/>
              <a:gd name="connsiteX218" fmla="*/ 2689471 w 4196446"/>
              <a:gd name="connsiteY218" fmla="*/ 3937590 h 8346397"/>
              <a:gd name="connsiteX219" fmla="*/ 2734715 w 4196446"/>
              <a:gd name="connsiteY219" fmla="*/ 3982834 h 8346397"/>
              <a:gd name="connsiteX220" fmla="*/ 2808533 w 4196446"/>
              <a:gd name="connsiteY220" fmla="*/ 4006647 h 8346397"/>
              <a:gd name="connsiteX221" fmla="*/ 2860921 w 4196446"/>
              <a:gd name="connsiteY221" fmla="*/ 4075703 h 8346397"/>
              <a:gd name="connsiteX222" fmla="*/ 2946646 w 4196446"/>
              <a:gd name="connsiteY222" fmla="*/ 4130472 h 8346397"/>
              <a:gd name="connsiteX223" fmla="*/ 2999033 w 4196446"/>
              <a:gd name="connsiteY223" fmla="*/ 4163809 h 8346397"/>
              <a:gd name="connsiteX224" fmla="*/ 2870446 w 4196446"/>
              <a:gd name="connsiteY224" fmla="*/ 4256678 h 8346397"/>
              <a:gd name="connsiteX225" fmla="*/ 2868064 w 4196446"/>
              <a:gd name="connsiteY225" fmla="*/ 4311446 h 8346397"/>
              <a:gd name="connsiteX226" fmla="*/ 2970458 w 4196446"/>
              <a:gd name="connsiteY226" fmla="*/ 4428128 h 8346397"/>
              <a:gd name="connsiteX227" fmla="*/ 3065708 w 4196446"/>
              <a:gd name="connsiteY227" fmla="*/ 4490040 h 8346397"/>
              <a:gd name="connsiteX228" fmla="*/ 3096665 w 4196446"/>
              <a:gd name="connsiteY228" fmla="*/ 4528140 h 8346397"/>
              <a:gd name="connsiteX229" fmla="*/ 3082377 w 4196446"/>
              <a:gd name="connsiteY229" fmla="*/ 4609103 h 8346397"/>
              <a:gd name="connsiteX230" fmla="*/ 3077615 w 4196446"/>
              <a:gd name="connsiteY230" fmla="*/ 4692447 h 8346397"/>
              <a:gd name="connsiteX231" fmla="*/ 3034752 w 4196446"/>
              <a:gd name="connsiteY231" fmla="*/ 4701972 h 8346397"/>
              <a:gd name="connsiteX232" fmla="*/ 3008558 w 4196446"/>
              <a:gd name="connsiteY232" fmla="*/ 4718640 h 8346397"/>
              <a:gd name="connsiteX233" fmla="*/ 3053802 w 4196446"/>
              <a:gd name="connsiteY233" fmla="*/ 4795632 h 8346397"/>
              <a:gd name="connsiteX234" fmla="*/ 3037133 w 4196446"/>
              <a:gd name="connsiteY234" fmla="*/ 4868659 h 8346397"/>
              <a:gd name="connsiteX235" fmla="*/ 3020465 w 4196446"/>
              <a:gd name="connsiteY235" fmla="*/ 5004390 h 8346397"/>
              <a:gd name="connsiteX236" fmla="*/ 2982365 w 4196446"/>
              <a:gd name="connsiteY236" fmla="*/ 5044872 h 8346397"/>
              <a:gd name="connsiteX237" fmla="*/ 2965696 w 4196446"/>
              <a:gd name="connsiteY237" fmla="*/ 5166315 h 8346397"/>
              <a:gd name="connsiteX238" fmla="*/ 2937121 w 4196446"/>
              <a:gd name="connsiteY238" fmla="*/ 5285378 h 8346397"/>
              <a:gd name="connsiteX239" fmla="*/ 2989508 w 4196446"/>
              <a:gd name="connsiteY239" fmla="*/ 5302047 h 8346397"/>
              <a:gd name="connsiteX240" fmla="*/ 2987127 w 4196446"/>
              <a:gd name="connsiteY240" fmla="*/ 5347290 h 8346397"/>
              <a:gd name="connsiteX241" fmla="*/ 2984746 w 4196446"/>
              <a:gd name="connsiteY241" fmla="*/ 5402059 h 8346397"/>
              <a:gd name="connsiteX242" fmla="*/ 3041896 w 4196446"/>
              <a:gd name="connsiteY242" fmla="*/ 5471115 h 8346397"/>
              <a:gd name="connsiteX243" fmla="*/ 3089521 w 4196446"/>
              <a:gd name="connsiteY243" fmla="*/ 5597322 h 8346397"/>
              <a:gd name="connsiteX244" fmla="*/ 2996652 w 4196446"/>
              <a:gd name="connsiteY244" fmla="*/ 5887834 h 8346397"/>
              <a:gd name="connsiteX245" fmla="*/ 3018083 w 4196446"/>
              <a:gd name="connsiteY245" fmla="*/ 5942603 h 8346397"/>
              <a:gd name="connsiteX246" fmla="*/ 3044277 w 4196446"/>
              <a:gd name="connsiteY246" fmla="*/ 5994990 h 8346397"/>
              <a:gd name="connsiteX247" fmla="*/ 3049040 w 4196446"/>
              <a:gd name="connsiteY247" fmla="*/ 6099765 h 8346397"/>
              <a:gd name="connsiteX248" fmla="*/ 3028402 w 4196446"/>
              <a:gd name="connsiteY248" fmla="*/ 6195807 h 8346397"/>
              <a:gd name="connsiteX249" fmla="*/ 2956170 w 4196446"/>
              <a:gd name="connsiteY249" fmla="*/ 6259310 h 8346397"/>
              <a:gd name="connsiteX250" fmla="*/ 2920452 w 4196446"/>
              <a:gd name="connsiteY250" fmla="*/ 6240259 h 8346397"/>
              <a:gd name="connsiteX251" fmla="*/ 2849015 w 4196446"/>
              <a:gd name="connsiteY251" fmla="*/ 6252165 h 8346397"/>
              <a:gd name="connsiteX252" fmla="*/ 2713283 w 4196446"/>
              <a:gd name="connsiteY252" fmla="*/ 6364084 h 8346397"/>
              <a:gd name="connsiteX253" fmla="*/ 2606127 w 4196446"/>
              <a:gd name="connsiteY253" fmla="*/ 6349797 h 8346397"/>
              <a:gd name="connsiteX254" fmla="*/ 2575171 w 4196446"/>
              <a:gd name="connsiteY254" fmla="*/ 6378372 h 8346397"/>
              <a:gd name="connsiteX255" fmla="*/ 2508495 w 4196446"/>
              <a:gd name="connsiteY255" fmla="*/ 6423614 h 8346397"/>
              <a:gd name="connsiteX256" fmla="*/ 2391815 w 4196446"/>
              <a:gd name="connsiteY256" fmla="*/ 6411709 h 8346397"/>
              <a:gd name="connsiteX257" fmla="*/ 2368002 w 4196446"/>
              <a:gd name="connsiteY257" fmla="*/ 6528390 h 8346397"/>
              <a:gd name="connsiteX258" fmla="*/ 2363240 w 4196446"/>
              <a:gd name="connsiteY258" fmla="*/ 6564109 h 8346397"/>
              <a:gd name="connsiteX259" fmla="*/ 2339428 w 4196446"/>
              <a:gd name="connsiteY259" fmla="*/ 6583159 h 8346397"/>
              <a:gd name="connsiteX260" fmla="*/ 2141783 w 4196446"/>
              <a:gd name="connsiteY260" fmla="*/ 6535534 h 8346397"/>
              <a:gd name="connsiteX261" fmla="*/ 2103683 w 4196446"/>
              <a:gd name="connsiteY261" fmla="*/ 6587922 h 8346397"/>
              <a:gd name="connsiteX262" fmla="*/ 2072727 w 4196446"/>
              <a:gd name="connsiteY262" fmla="*/ 6683172 h 8346397"/>
              <a:gd name="connsiteX263" fmla="*/ 2039389 w 4196446"/>
              <a:gd name="connsiteY263" fmla="*/ 6747465 h 8346397"/>
              <a:gd name="connsiteX264" fmla="*/ 2051296 w 4196446"/>
              <a:gd name="connsiteY264" fmla="*/ 6809378 h 8346397"/>
              <a:gd name="connsiteX265" fmla="*/ 2184646 w 4196446"/>
              <a:gd name="connsiteY265" fmla="*/ 6921297 h 8346397"/>
              <a:gd name="connsiteX266" fmla="*/ 2253702 w 4196446"/>
              <a:gd name="connsiteY266" fmla="*/ 6954634 h 8346397"/>
              <a:gd name="connsiteX267" fmla="*/ 2237033 w 4196446"/>
              <a:gd name="connsiteY267" fmla="*/ 6978447 h 8346397"/>
              <a:gd name="connsiteX268" fmla="*/ 2201315 w 4196446"/>
              <a:gd name="connsiteY268" fmla="*/ 6997497 h 8346397"/>
              <a:gd name="connsiteX269" fmla="*/ 2234652 w 4196446"/>
              <a:gd name="connsiteY269" fmla="*/ 7073697 h 8346397"/>
              <a:gd name="connsiteX270" fmla="*/ 2203696 w 4196446"/>
              <a:gd name="connsiteY270" fmla="*/ 7095128 h 8346397"/>
              <a:gd name="connsiteX271" fmla="*/ 2098921 w 4196446"/>
              <a:gd name="connsiteY271" fmla="*/ 7033215 h 8346397"/>
              <a:gd name="connsiteX272" fmla="*/ 2056058 w 4196446"/>
              <a:gd name="connsiteY272" fmla="*/ 7059409 h 8346397"/>
              <a:gd name="connsiteX273" fmla="*/ 1996527 w 4196446"/>
              <a:gd name="connsiteY273" fmla="*/ 6957015 h 8346397"/>
              <a:gd name="connsiteX274" fmla="*/ 1879846 w 4196446"/>
              <a:gd name="connsiteY274" fmla="*/ 6983209 h 8346397"/>
              <a:gd name="connsiteX275" fmla="*/ 1815552 w 4196446"/>
              <a:gd name="connsiteY275" fmla="*/ 6987972 h 8346397"/>
              <a:gd name="connsiteX276" fmla="*/ 1765546 w 4196446"/>
              <a:gd name="connsiteY276" fmla="*/ 6983210 h 8346397"/>
              <a:gd name="connsiteX277" fmla="*/ 1708396 w 4196446"/>
              <a:gd name="connsiteY277" fmla="*/ 7028453 h 8346397"/>
              <a:gd name="connsiteX278" fmla="*/ 1529802 w 4196446"/>
              <a:gd name="connsiteY278" fmla="*/ 6987972 h 8346397"/>
              <a:gd name="connsiteX279" fmla="*/ 1553614 w 4196446"/>
              <a:gd name="connsiteY279" fmla="*/ 7114178 h 8346397"/>
              <a:gd name="connsiteX280" fmla="*/ 1477415 w 4196446"/>
              <a:gd name="connsiteY280" fmla="*/ 7159422 h 8346397"/>
              <a:gd name="connsiteX281" fmla="*/ 1415502 w 4196446"/>
              <a:gd name="connsiteY281" fmla="*/ 7226096 h 8346397"/>
              <a:gd name="connsiteX282" fmla="*/ 1265483 w 4196446"/>
              <a:gd name="connsiteY282" fmla="*/ 7218953 h 8346397"/>
              <a:gd name="connsiteX283" fmla="*/ 1213096 w 4196446"/>
              <a:gd name="connsiteY28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56147 w 4196446"/>
              <a:gd name="connsiteY3" fmla="*/ 7371351 h 8346397"/>
              <a:gd name="connsiteX4" fmla="*/ 2827584 w 4196446"/>
              <a:gd name="connsiteY4" fmla="*/ 7316582 h 8346397"/>
              <a:gd name="connsiteX5" fmla="*/ 2870447 w 4196446"/>
              <a:gd name="connsiteY5" fmla="*/ 7338013 h 8346397"/>
              <a:gd name="connsiteX6" fmla="*/ 3001416 w 4196446"/>
              <a:gd name="connsiteY6" fmla="*/ 7266576 h 8346397"/>
              <a:gd name="connsiteX7" fmla="*/ 3103809 w 4196446"/>
              <a:gd name="connsiteY7" fmla="*/ 7202282 h 8346397"/>
              <a:gd name="connsiteX8" fmla="*/ 3246684 w 4196446"/>
              <a:gd name="connsiteY8" fmla="*/ 7142751 h 8346397"/>
              <a:gd name="connsiteX9" fmla="*/ 3282403 w 4196446"/>
              <a:gd name="connsiteY9" fmla="*/ 7159420 h 8346397"/>
              <a:gd name="connsiteX10" fmla="*/ 3358603 w 4196446"/>
              <a:gd name="connsiteY10" fmla="*/ 7064169 h 8346397"/>
              <a:gd name="connsiteX11" fmla="*/ 3503859 w 4196446"/>
              <a:gd name="connsiteY11" fmla="*/ 7042738 h 8346397"/>
              <a:gd name="connsiteX12" fmla="*/ 3530053 w 4196446"/>
              <a:gd name="connsiteY12" fmla="*/ 6978445 h 8346397"/>
              <a:gd name="connsiteX13" fmla="*/ 3642765 w 4196446"/>
              <a:gd name="connsiteY13" fmla="*/ 6905419 h 8346397"/>
              <a:gd name="connsiteX14" fmla="*/ 3741984 w 4196446"/>
              <a:gd name="connsiteY14" fmla="*/ 6883195 h 8346397"/>
              <a:gd name="connsiteX15" fmla="*/ 3784847 w 4196446"/>
              <a:gd name="connsiteY15" fmla="*/ 6811757 h 8346397"/>
              <a:gd name="connsiteX16" fmla="*/ 3951534 w 4196446"/>
              <a:gd name="connsiteY16" fmla="*/ 6737938 h 8346397"/>
              <a:gd name="connsiteX17" fmla="*/ 3932484 w 4196446"/>
              <a:gd name="connsiteY17" fmla="*/ 6616495 h 8346397"/>
              <a:gd name="connsiteX18" fmla="*/ 3975347 w 4196446"/>
              <a:gd name="connsiteY18" fmla="*/ 6642688 h 8346397"/>
              <a:gd name="connsiteX19" fmla="*/ 4027735 w 4196446"/>
              <a:gd name="connsiteY19" fmla="*/ 6654595 h 8346397"/>
              <a:gd name="connsiteX20" fmla="*/ 4056309 w 4196446"/>
              <a:gd name="connsiteY20" fmla="*/ 6516482 h 8346397"/>
              <a:gd name="connsiteX21" fmla="*/ 3996778 w 4196446"/>
              <a:gd name="connsiteY21" fmla="*/ 6478382 h 8346397"/>
              <a:gd name="connsiteX22" fmla="*/ 4034878 w 4196446"/>
              <a:gd name="connsiteY22" fmla="*/ 6437901 h 8346397"/>
              <a:gd name="connsiteX23" fmla="*/ 4061072 w 4196446"/>
              <a:gd name="connsiteY23" fmla="*/ 6473620 h 8346397"/>
              <a:gd name="connsiteX24" fmla="*/ 4082503 w 4196446"/>
              <a:gd name="connsiteY24" fmla="*/ 6478382 h 8346397"/>
              <a:gd name="connsiteX25" fmla="*/ 4089647 w 4196446"/>
              <a:gd name="connsiteY25" fmla="*/ 6421232 h 8346397"/>
              <a:gd name="connsiteX26" fmla="*/ 4046784 w 4196446"/>
              <a:gd name="connsiteY26" fmla="*/ 6318838 h 8346397"/>
              <a:gd name="connsiteX27" fmla="*/ 4130128 w 4196446"/>
              <a:gd name="connsiteY27" fmla="*/ 6299788 h 8346397"/>
              <a:gd name="connsiteX28" fmla="*/ 4046784 w 4196446"/>
              <a:gd name="connsiteY28" fmla="*/ 6275976 h 8346397"/>
              <a:gd name="connsiteX29" fmla="*/ 4053928 w 4196446"/>
              <a:gd name="connsiteY29" fmla="*/ 6211682 h 8346397"/>
              <a:gd name="connsiteX30" fmla="*/ 4039640 w 4196446"/>
              <a:gd name="connsiteY30" fmla="*/ 6149770 h 8346397"/>
              <a:gd name="connsiteX31" fmla="*/ 4106315 w 4196446"/>
              <a:gd name="connsiteY31" fmla="*/ 6211682 h 8346397"/>
              <a:gd name="connsiteX32" fmla="*/ 4063453 w 4196446"/>
              <a:gd name="connsiteY32" fmla="*/ 6090238 h 8346397"/>
              <a:gd name="connsiteX33" fmla="*/ 4070597 w 4196446"/>
              <a:gd name="connsiteY33" fmla="*/ 6018801 h 8346397"/>
              <a:gd name="connsiteX34" fmla="*/ 4132509 w 4196446"/>
              <a:gd name="connsiteY34" fmla="*/ 5975938 h 8346397"/>
              <a:gd name="connsiteX35" fmla="*/ 4094409 w 4196446"/>
              <a:gd name="connsiteY35" fmla="*/ 6075951 h 8346397"/>
              <a:gd name="connsiteX36" fmla="*/ 4139653 w 4196446"/>
              <a:gd name="connsiteY36" fmla="*/ 6102145 h 8346397"/>
              <a:gd name="connsiteX37" fmla="*/ 4192041 w 4196446"/>
              <a:gd name="connsiteY37" fmla="*/ 6080713 h 8346397"/>
              <a:gd name="connsiteX38" fmla="*/ 4149178 w 4196446"/>
              <a:gd name="connsiteY38" fmla="*/ 5947363 h 8346397"/>
              <a:gd name="connsiteX39" fmla="*/ 4194421 w 4196446"/>
              <a:gd name="connsiteY39" fmla="*/ 5909263 h 8346397"/>
              <a:gd name="connsiteX40" fmla="*/ 4113459 w 4196446"/>
              <a:gd name="connsiteY40" fmla="*/ 5783057 h 8346397"/>
              <a:gd name="connsiteX41" fmla="*/ 4108696 w 4196446"/>
              <a:gd name="connsiteY41" fmla="*/ 5678282 h 8346397"/>
              <a:gd name="connsiteX42" fmla="*/ 4070597 w 4196446"/>
              <a:gd name="connsiteY42" fmla="*/ 5587795 h 8346397"/>
              <a:gd name="connsiteX43" fmla="*/ 4111077 w 4196446"/>
              <a:gd name="connsiteY43" fmla="*/ 5583032 h 8346397"/>
              <a:gd name="connsiteX44" fmla="*/ 4061071 w 4196446"/>
              <a:gd name="connsiteY44" fmla="*/ 5478257 h 8346397"/>
              <a:gd name="connsiteX45" fmla="*/ 4061071 w 4196446"/>
              <a:gd name="connsiteY45" fmla="*/ 5383007 h 8346397"/>
              <a:gd name="connsiteX46" fmla="*/ 4103934 w 4196446"/>
              <a:gd name="connsiteY46" fmla="*/ 5387770 h 8346397"/>
              <a:gd name="connsiteX47" fmla="*/ 4106315 w 4196446"/>
              <a:gd name="connsiteY47" fmla="*/ 5347288 h 8346397"/>
              <a:gd name="connsiteX48" fmla="*/ 4065833 w 4196446"/>
              <a:gd name="connsiteY48" fmla="*/ 5292520 h 8346397"/>
              <a:gd name="connsiteX49" fmla="*/ 4058690 w 4196446"/>
              <a:gd name="connsiteY49" fmla="*/ 5173457 h 8346397"/>
              <a:gd name="connsiteX50" fmla="*/ 3990428 w 4196446"/>
              <a:gd name="connsiteY50" fmla="*/ 5034550 h 8346397"/>
              <a:gd name="connsiteX51" fmla="*/ 3922959 w 4196446"/>
              <a:gd name="connsiteY51" fmla="*/ 4816270 h 8346397"/>
              <a:gd name="connsiteX52" fmla="*/ 3887241 w 4196446"/>
              <a:gd name="connsiteY52" fmla="*/ 4682920 h 8346397"/>
              <a:gd name="connsiteX53" fmla="*/ 3851522 w 4196446"/>
              <a:gd name="connsiteY53" fmla="*/ 4642438 h 8346397"/>
              <a:gd name="connsiteX54" fmla="*/ 3887241 w 4196446"/>
              <a:gd name="connsiteY54" fmla="*/ 4578145 h 8346397"/>
              <a:gd name="connsiteX55" fmla="*/ 3839615 w 4196446"/>
              <a:gd name="connsiteY55" fmla="*/ 4499563 h 8346397"/>
              <a:gd name="connsiteX56" fmla="*/ 3780084 w 4196446"/>
              <a:gd name="connsiteY56" fmla="*/ 4492420 h 8346397"/>
              <a:gd name="connsiteX57" fmla="*/ 3732459 w 4196446"/>
              <a:gd name="connsiteY57" fmla="*/ 4449557 h 8346397"/>
              <a:gd name="connsiteX58" fmla="*/ 3687216 w 4196446"/>
              <a:gd name="connsiteY58" fmla="*/ 4466226 h 8346397"/>
              <a:gd name="connsiteX59" fmla="*/ 3668166 w 4196446"/>
              <a:gd name="connsiteY59" fmla="*/ 4368595 h 8346397"/>
              <a:gd name="connsiteX60" fmla="*/ 3501478 w 4196446"/>
              <a:gd name="connsiteY60" fmla="*/ 4166188 h 8346397"/>
              <a:gd name="connsiteX61" fmla="*/ 3496716 w 4196446"/>
              <a:gd name="connsiteY61" fmla="*/ 4139995 h 8346397"/>
              <a:gd name="connsiteX62" fmla="*/ 3494334 w 4196446"/>
              <a:gd name="connsiteY62" fmla="*/ 4113801 h 8346397"/>
              <a:gd name="connsiteX63" fmla="*/ 3544341 w 4196446"/>
              <a:gd name="connsiteY63" fmla="*/ 4101895 h 8346397"/>
              <a:gd name="connsiteX64" fmla="*/ 3553866 w 4196446"/>
              <a:gd name="connsiteY64" fmla="*/ 4075701 h 8346397"/>
              <a:gd name="connsiteX65" fmla="*/ 3515766 w 4196446"/>
              <a:gd name="connsiteY65" fmla="*/ 4056651 h 8346397"/>
              <a:gd name="connsiteX66" fmla="*/ 3465759 w 4196446"/>
              <a:gd name="connsiteY66" fmla="*/ 4049507 h 8346397"/>
              <a:gd name="connsiteX67" fmla="*/ 3432422 w 4196446"/>
              <a:gd name="connsiteY67" fmla="*/ 4109038 h 8346397"/>
              <a:gd name="connsiteX68" fmla="*/ 3413372 w 4196446"/>
              <a:gd name="connsiteY68" fmla="*/ 4082845 h 8346397"/>
              <a:gd name="connsiteX69" fmla="*/ 3415752 w 4196446"/>
              <a:gd name="connsiteY69" fmla="*/ 4042363 h 8346397"/>
              <a:gd name="connsiteX70" fmla="*/ 3349078 w 4196446"/>
              <a:gd name="connsiteY70" fmla="*/ 4018551 h 8346397"/>
              <a:gd name="connsiteX71" fmla="*/ 3382416 w 4196446"/>
              <a:gd name="connsiteY71" fmla="*/ 3985213 h 8346397"/>
              <a:gd name="connsiteX72" fmla="*/ 3346697 w 4196446"/>
              <a:gd name="connsiteY72" fmla="*/ 3961401 h 8346397"/>
              <a:gd name="connsiteX73" fmla="*/ 3291928 w 4196446"/>
              <a:gd name="connsiteY73" fmla="*/ 3959020 h 8346397"/>
              <a:gd name="connsiteX74" fmla="*/ 3263352 w 4196446"/>
              <a:gd name="connsiteY74" fmla="*/ 3978070 h 8346397"/>
              <a:gd name="connsiteX75" fmla="*/ 3215727 w 4196446"/>
              <a:gd name="connsiteY75" fmla="*/ 3963782 h 8346397"/>
              <a:gd name="connsiteX76" fmla="*/ 3227633 w 4196446"/>
              <a:gd name="connsiteY76" fmla="*/ 3937588 h 8346397"/>
              <a:gd name="connsiteX77" fmla="*/ 3275259 w 4196446"/>
              <a:gd name="connsiteY77" fmla="*/ 3913776 h 8346397"/>
              <a:gd name="connsiteX78" fmla="*/ 3127621 w 4196446"/>
              <a:gd name="connsiteY78" fmla="*/ 3851863 h 8346397"/>
              <a:gd name="connsiteX79" fmla="*/ 2996652 w 4196446"/>
              <a:gd name="connsiteY79" fmla="*/ 3739945 h 8346397"/>
              <a:gd name="connsiteX80" fmla="*/ 2591839 w 4196446"/>
              <a:gd name="connsiteY80" fmla="*/ 3354183 h 8346397"/>
              <a:gd name="connsiteX81" fmla="*/ 2468015 w 4196446"/>
              <a:gd name="connsiteY81" fmla="*/ 3049382 h 8346397"/>
              <a:gd name="connsiteX82" fmla="*/ 2432296 w 4196446"/>
              <a:gd name="connsiteY82" fmla="*/ 2961276 h 8346397"/>
              <a:gd name="connsiteX83" fmla="*/ 2387052 w 4196446"/>
              <a:gd name="connsiteY83" fmla="*/ 2954132 h 8346397"/>
              <a:gd name="connsiteX84" fmla="*/ 2365621 w 4196446"/>
              <a:gd name="connsiteY84" fmla="*/ 2958895 h 8346397"/>
              <a:gd name="connsiteX85" fmla="*/ 2315615 w 4196446"/>
              <a:gd name="connsiteY85" fmla="*/ 2896982 h 8346397"/>
              <a:gd name="connsiteX86" fmla="*/ 2234652 w 4196446"/>
              <a:gd name="connsiteY86" fmla="*/ 2880313 h 8346397"/>
              <a:gd name="connsiteX87" fmla="*/ 2182265 w 4196446"/>
              <a:gd name="connsiteY87" fmla="*/ 2811257 h 8346397"/>
              <a:gd name="connsiteX88" fmla="*/ 2115590 w 4196446"/>
              <a:gd name="connsiteY88" fmla="*/ 2727913 h 8346397"/>
              <a:gd name="connsiteX89" fmla="*/ 2091777 w 4196446"/>
              <a:gd name="connsiteY89" fmla="*/ 2670763 h 8346397"/>
              <a:gd name="connsiteX90" fmla="*/ 2006845 w 4196446"/>
              <a:gd name="connsiteY90" fmla="*/ 2527095 h 8346397"/>
              <a:gd name="connsiteX91" fmla="*/ 1953665 w 4196446"/>
              <a:gd name="connsiteY91" fmla="*/ 2451688 h 8346397"/>
              <a:gd name="connsiteX92" fmla="*/ 2006052 w 4196446"/>
              <a:gd name="connsiteY92" fmla="*/ 2337388 h 8346397"/>
              <a:gd name="connsiteX93" fmla="*/ 2072727 w 4196446"/>
              <a:gd name="connsiteY93" fmla="*/ 2256426 h 8346397"/>
              <a:gd name="connsiteX94" fmla="*/ 2056058 w 4196446"/>
              <a:gd name="connsiteY94" fmla="*/ 2223088 h 8346397"/>
              <a:gd name="connsiteX95" fmla="*/ 2067965 w 4196446"/>
              <a:gd name="connsiteY95" fmla="*/ 2130220 h 8346397"/>
              <a:gd name="connsiteX96" fmla="*/ 2137021 w 4196446"/>
              <a:gd name="connsiteY96" fmla="*/ 1992107 h 8346397"/>
              <a:gd name="connsiteX97" fmla="*/ 2165596 w 4196446"/>
              <a:gd name="connsiteY97" fmla="*/ 1944482 h 8346397"/>
              <a:gd name="connsiteX98" fmla="*/ 2203696 w 4196446"/>
              <a:gd name="connsiteY98" fmla="*/ 1937338 h 8346397"/>
              <a:gd name="connsiteX99" fmla="*/ 2198933 w 4196446"/>
              <a:gd name="connsiteY99" fmla="*/ 1906382 h 8346397"/>
              <a:gd name="connsiteX100" fmla="*/ 2406102 w 4196446"/>
              <a:gd name="connsiteY100" fmla="*/ 1782557 h 8346397"/>
              <a:gd name="connsiteX101" fmla="*/ 2494208 w 4196446"/>
              <a:gd name="connsiteY101" fmla="*/ 1715882 h 8346397"/>
              <a:gd name="connsiteX102" fmla="*/ 2513258 w 4196446"/>
              <a:gd name="connsiteY102" fmla="*/ 1630157 h 8346397"/>
              <a:gd name="connsiteX103" fmla="*/ 2522784 w 4196446"/>
              <a:gd name="connsiteY103" fmla="*/ 1584913 h 8346397"/>
              <a:gd name="connsiteX104" fmla="*/ 2577552 w 4196446"/>
              <a:gd name="connsiteY104" fmla="*/ 1527763 h 8346397"/>
              <a:gd name="connsiteX105" fmla="*/ 2606127 w 4196446"/>
              <a:gd name="connsiteY105" fmla="*/ 1499188 h 8346397"/>
              <a:gd name="connsiteX106" fmla="*/ 2634702 w 4196446"/>
              <a:gd name="connsiteY106" fmla="*/ 1492045 h 8346397"/>
              <a:gd name="connsiteX107" fmla="*/ 2672802 w 4196446"/>
              <a:gd name="connsiteY107" fmla="*/ 1368220 h 8346397"/>
              <a:gd name="connsiteX108" fmla="*/ 2806153 w 4196446"/>
              <a:gd name="connsiteY108" fmla="*/ 1334883 h 8346397"/>
              <a:gd name="connsiteX109" fmla="*/ 2944265 w 4196446"/>
              <a:gd name="connsiteY109" fmla="*/ 1325357 h 8346397"/>
              <a:gd name="connsiteX110" fmla="*/ 2968077 w 4196446"/>
              <a:gd name="connsiteY110" fmla="*/ 1206295 h 8346397"/>
              <a:gd name="connsiteX111" fmla="*/ 3049040 w 4196446"/>
              <a:gd name="connsiteY111" fmla="*/ 1169783 h 8346397"/>
              <a:gd name="connsiteX112" fmla="*/ 3153814 w 4196446"/>
              <a:gd name="connsiteY112" fmla="*/ 1125332 h 8346397"/>
              <a:gd name="connsiteX113" fmla="*/ 3225252 w 4196446"/>
              <a:gd name="connsiteY113" fmla="*/ 1049132 h 8346397"/>
              <a:gd name="connsiteX114" fmla="*/ 3310977 w 4196446"/>
              <a:gd name="connsiteY114" fmla="*/ 996745 h 8346397"/>
              <a:gd name="connsiteX115" fmla="*/ 3056977 w 4196446"/>
              <a:gd name="connsiteY115" fmla="*/ 982457 h 8346397"/>
              <a:gd name="connsiteX116" fmla="*/ 2958552 w 4196446"/>
              <a:gd name="connsiteY116" fmla="*/ 976107 h 8346397"/>
              <a:gd name="connsiteX117" fmla="*/ 2926802 w 4196446"/>
              <a:gd name="connsiteY117" fmla="*/ 906257 h 8346397"/>
              <a:gd name="connsiteX118" fmla="*/ 2866477 w 4196446"/>
              <a:gd name="connsiteY118" fmla="*/ 893559 h 8346397"/>
              <a:gd name="connsiteX119" fmla="*/ 2799802 w 4196446"/>
              <a:gd name="connsiteY119" fmla="*/ 874507 h 8346397"/>
              <a:gd name="connsiteX120" fmla="*/ 2761702 w 4196446"/>
              <a:gd name="connsiteY120" fmla="*/ 807832 h 8346397"/>
              <a:gd name="connsiteX121" fmla="*/ 2609302 w 4196446"/>
              <a:gd name="connsiteY121" fmla="*/ 760207 h 8346397"/>
              <a:gd name="connsiteX122" fmla="*/ 2580727 w 4196446"/>
              <a:gd name="connsiteY122" fmla="*/ 604632 h 8346397"/>
              <a:gd name="connsiteX123" fmla="*/ 2526752 w 4196446"/>
              <a:gd name="connsiteY123" fmla="*/ 531609 h 8346397"/>
              <a:gd name="connsiteX124" fmla="*/ 2596602 w 4196446"/>
              <a:gd name="connsiteY124" fmla="*/ 407782 h 8346397"/>
              <a:gd name="connsiteX125" fmla="*/ 2629939 w 4196446"/>
              <a:gd name="connsiteY125" fmla="*/ 310947 h 8346397"/>
              <a:gd name="connsiteX126" fmla="*/ 2517227 w 4196446"/>
              <a:gd name="connsiteY126" fmla="*/ 239507 h 8346397"/>
              <a:gd name="connsiteX127" fmla="*/ 2402927 w 4196446"/>
              <a:gd name="connsiteY127" fmla="*/ 271257 h 8346397"/>
              <a:gd name="connsiteX128" fmla="*/ 2275927 w 4196446"/>
              <a:gd name="connsiteY128" fmla="*/ 198232 h 8346397"/>
              <a:gd name="connsiteX129" fmla="*/ 2133052 w 4196446"/>
              <a:gd name="connsiteY129" fmla="*/ 233157 h 8346397"/>
              <a:gd name="connsiteX130" fmla="*/ 1913977 w 4196446"/>
              <a:gd name="connsiteY130" fmla="*/ 36309 h 8346397"/>
              <a:gd name="connsiteX131" fmla="*/ 1777452 w 4196446"/>
              <a:gd name="connsiteY131" fmla="*/ 13289 h 8346397"/>
              <a:gd name="connsiteX132" fmla="*/ 1703633 w 4196446"/>
              <a:gd name="connsiteY132" fmla="*/ 41864 h 8346397"/>
              <a:gd name="connsiteX133" fmla="*/ 1615527 w 4196446"/>
              <a:gd name="connsiteY133" fmla="*/ 75203 h 8346397"/>
              <a:gd name="connsiteX134" fmla="*/ 1515515 w 4196446"/>
              <a:gd name="connsiteY134" fmla="*/ 129971 h 8346397"/>
              <a:gd name="connsiteX135" fmla="*/ 1525040 w 4196446"/>
              <a:gd name="connsiteY135" fmla="*/ 194264 h 8346397"/>
              <a:gd name="connsiteX136" fmla="*/ 1505990 w 4196446"/>
              <a:gd name="connsiteY136" fmla="*/ 251415 h 8346397"/>
              <a:gd name="connsiteX137" fmla="*/ 1413121 w 4196446"/>
              <a:gd name="connsiteY137" fmla="*/ 270464 h 8346397"/>
              <a:gd name="connsiteX138" fmla="*/ 1339302 w 4196446"/>
              <a:gd name="connsiteY138" fmla="*/ 306184 h 8346397"/>
              <a:gd name="connsiteX139" fmla="*/ 1260721 w 4196446"/>
              <a:gd name="connsiteY139" fmla="*/ 346665 h 8346397"/>
              <a:gd name="connsiteX140" fmla="*/ 1191665 w 4196446"/>
              <a:gd name="connsiteY140" fmla="*/ 272847 h 8346397"/>
              <a:gd name="connsiteX141" fmla="*/ 1082127 w 4196446"/>
              <a:gd name="connsiteY141" fmla="*/ 353809 h 8346397"/>
              <a:gd name="connsiteX142" fmla="*/ 1020215 w 4196446"/>
              <a:gd name="connsiteY142" fmla="*/ 420484 h 8346397"/>
              <a:gd name="connsiteX143" fmla="*/ 858290 w 4196446"/>
              <a:gd name="connsiteY143" fmla="*/ 301422 h 8346397"/>
              <a:gd name="connsiteX144" fmla="*/ 796377 w 4196446"/>
              <a:gd name="connsiteY144" fmla="*/ 406196 h 8346397"/>
              <a:gd name="connsiteX145" fmla="*/ 755896 w 4196446"/>
              <a:gd name="connsiteY145" fmla="*/ 341903 h 8346397"/>
              <a:gd name="connsiteX146" fmla="*/ 689221 w 4196446"/>
              <a:gd name="connsiteY146" fmla="*/ 270465 h 8346397"/>
              <a:gd name="connsiteX147" fmla="*/ 667790 w 4196446"/>
              <a:gd name="connsiteY147" fmla="*/ 313328 h 8346397"/>
              <a:gd name="connsiteX148" fmla="*/ 620165 w 4196446"/>
              <a:gd name="connsiteY148" fmla="*/ 382384 h 8346397"/>
              <a:gd name="connsiteX149" fmla="*/ 589208 w 4196446"/>
              <a:gd name="connsiteY149" fmla="*/ 396672 h 8346397"/>
              <a:gd name="connsiteX150" fmla="*/ 498721 w 4196446"/>
              <a:gd name="connsiteY150" fmla="*/ 482397 h 8346397"/>
              <a:gd name="connsiteX151" fmla="*/ 396327 w 4196446"/>
              <a:gd name="connsiteY151" fmla="*/ 380003 h 8346397"/>
              <a:gd name="connsiteX152" fmla="*/ 243927 w 4196446"/>
              <a:gd name="connsiteY152" fmla="*/ 294278 h 8346397"/>
              <a:gd name="connsiteX153" fmla="*/ 174871 w 4196446"/>
              <a:gd name="connsiteY153" fmla="*/ 327615 h 8346397"/>
              <a:gd name="connsiteX154" fmla="*/ 127246 w 4196446"/>
              <a:gd name="connsiteY154" fmla="*/ 410959 h 8346397"/>
              <a:gd name="connsiteX155" fmla="*/ 43902 w 4196446"/>
              <a:gd name="connsiteY155" fmla="*/ 472872 h 8346397"/>
              <a:gd name="connsiteX156" fmla="*/ 8183 w 4196446"/>
              <a:gd name="connsiteY156" fmla="*/ 484778 h 8346397"/>
              <a:gd name="connsiteX157" fmla="*/ 198683 w 4196446"/>
              <a:gd name="connsiteY157" fmla="*/ 689565 h 8346397"/>
              <a:gd name="connsiteX158" fmla="*/ 265359 w 4196446"/>
              <a:gd name="connsiteY158" fmla="*/ 706234 h 8346397"/>
              <a:gd name="connsiteX159" fmla="*/ 298697 w 4196446"/>
              <a:gd name="connsiteY159" fmla="*/ 730047 h 8346397"/>
              <a:gd name="connsiteX160" fmla="*/ 296315 w 4196446"/>
              <a:gd name="connsiteY160" fmla="*/ 901496 h 8346397"/>
              <a:gd name="connsiteX161" fmla="*/ 362990 w 4196446"/>
              <a:gd name="connsiteY161" fmla="*/ 906259 h 8346397"/>
              <a:gd name="connsiteX162" fmla="*/ 401090 w 4196446"/>
              <a:gd name="connsiteY162" fmla="*/ 856253 h 8346397"/>
              <a:gd name="connsiteX163" fmla="*/ 482052 w 4196446"/>
              <a:gd name="connsiteY163" fmla="*/ 894353 h 8346397"/>
              <a:gd name="connsiteX164" fmla="*/ 420140 w 4196446"/>
              <a:gd name="connsiteY164" fmla="*/ 1039609 h 8346397"/>
              <a:gd name="connsiteX165" fmla="*/ 434427 w 4196446"/>
              <a:gd name="connsiteY165" fmla="*/ 1087234 h 8346397"/>
              <a:gd name="connsiteX166" fmla="*/ 379658 w 4196446"/>
              <a:gd name="connsiteY166" fmla="*/ 1139622 h 8346397"/>
              <a:gd name="connsiteX167" fmla="*/ 415377 w 4196446"/>
              <a:gd name="connsiteY167" fmla="*/ 1168196 h 8346397"/>
              <a:gd name="connsiteX168" fmla="*/ 486815 w 4196446"/>
              <a:gd name="connsiteY168" fmla="*/ 1256303 h 8346397"/>
              <a:gd name="connsiteX169" fmla="*/ 527296 w 4196446"/>
              <a:gd name="connsiteY169" fmla="*/ 1344409 h 8346397"/>
              <a:gd name="connsiteX170" fmla="*/ 636833 w 4196446"/>
              <a:gd name="connsiteY170" fmla="*/ 1396797 h 8346397"/>
              <a:gd name="connsiteX171" fmla="*/ 746371 w 4196446"/>
              <a:gd name="connsiteY171" fmla="*/ 1420609 h 8346397"/>
              <a:gd name="connsiteX172" fmla="*/ 829715 w 4196446"/>
              <a:gd name="connsiteY172" fmla="*/ 1468234 h 8346397"/>
              <a:gd name="connsiteX173" fmla="*/ 913058 w 4196446"/>
              <a:gd name="connsiteY173" fmla="*/ 1442040 h 8346397"/>
              <a:gd name="connsiteX174" fmla="*/ 994021 w 4196446"/>
              <a:gd name="connsiteY174" fmla="*/ 1368222 h 8346397"/>
              <a:gd name="connsiteX175" fmla="*/ 1103558 w 4196446"/>
              <a:gd name="connsiteY175" fmla="*/ 1351553 h 8346397"/>
              <a:gd name="connsiteX176" fmla="*/ 1170233 w 4196446"/>
              <a:gd name="connsiteY176" fmla="*/ 1356315 h 8346397"/>
              <a:gd name="connsiteX177" fmla="*/ 1329777 w 4196446"/>
              <a:gd name="connsiteY177" fmla="*/ 1465853 h 8346397"/>
              <a:gd name="connsiteX178" fmla="*/ 1389308 w 4196446"/>
              <a:gd name="connsiteY178" fmla="*/ 1494428 h 8346397"/>
              <a:gd name="connsiteX179" fmla="*/ 1260721 w 4196446"/>
              <a:gd name="connsiteY179" fmla="*/ 1596822 h 8346397"/>
              <a:gd name="connsiteX180" fmla="*/ 1263102 w 4196446"/>
              <a:gd name="connsiteY180" fmla="*/ 1661115 h 8346397"/>
              <a:gd name="connsiteX181" fmla="*/ 1425027 w 4196446"/>
              <a:gd name="connsiteY181" fmla="*/ 1613490 h 8346397"/>
              <a:gd name="connsiteX182" fmla="*/ 1386927 w 4196446"/>
              <a:gd name="connsiteY182" fmla="*/ 1677784 h 8346397"/>
              <a:gd name="connsiteX183" fmla="*/ 1405977 w 4196446"/>
              <a:gd name="connsiteY183" fmla="*/ 1751603 h 8346397"/>
              <a:gd name="connsiteX184" fmla="*/ 1517896 w 4196446"/>
              <a:gd name="connsiteY184" fmla="*/ 1787322 h 8346397"/>
              <a:gd name="connsiteX185" fmla="*/ 1591715 w 4196446"/>
              <a:gd name="connsiteY185" fmla="*/ 1803990 h 8346397"/>
              <a:gd name="connsiteX186" fmla="*/ 1501227 w 4196446"/>
              <a:gd name="connsiteY186" fmla="*/ 1934959 h 8346397"/>
              <a:gd name="connsiteX187" fmla="*/ 1494083 w 4196446"/>
              <a:gd name="connsiteY187" fmla="*/ 1984965 h 8346397"/>
              <a:gd name="connsiteX188" fmla="*/ 1422646 w 4196446"/>
              <a:gd name="connsiteY188" fmla="*/ 2020684 h 8346397"/>
              <a:gd name="connsiteX189" fmla="*/ 1391690 w 4196446"/>
              <a:gd name="connsiteY189" fmla="*/ 2082597 h 8346397"/>
              <a:gd name="connsiteX190" fmla="*/ 1260721 w 4196446"/>
              <a:gd name="connsiteY190" fmla="*/ 2056403 h 8346397"/>
              <a:gd name="connsiteX191" fmla="*/ 1139277 w 4196446"/>
              <a:gd name="connsiteY191" fmla="*/ 2056402 h 8346397"/>
              <a:gd name="connsiteX192" fmla="*/ 1072602 w 4196446"/>
              <a:gd name="connsiteY192" fmla="*/ 2084978 h 8346397"/>
              <a:gd name="connsiteX193" fmla="*/ 1065458 w 4196446"/>
              <a:gd name="connsiteY193" fmla="*/ 2184990 h 8346397"/>
              <a:gd name="connsiteX194" fmla="*/ 977352 w 4196446"/>
              <a:gd name="connsiteY194" fmla="*/ 2273097 h 8346397"/>
              <a:gd name="connsiteX195" fmla="*/ 1120227 w 4196446"/>
              <a:gd name="connsiteY195" fmla="*/ 2335009 h 8346397"/>
              <a:gd name="connsiteX196" fmla="*/ 1170234 w 4196446"/>
              <a:gd name="connsiteY196" fmla="*/ 2370727 h 8346397"/>
              <a:gd name="connsiteX197" fmla="*/ 1222621 w 4196446"/>
              <a:gd name="connsiteY197" fmla="*/ 2387397 h 8346397"/>
              <a:gd name="connsiteX198" fmla="*/ 1272627 w 4196446"/>
              <a:gd name="connsiteY198" fmla="*/ 2437403 h 8346397"/>
              <a:gd name="connsiteX199" fmla="*/ 1329777 w 4196446"/>
              <a:gd name="connsiteY199" fmla="*/ 2458834 h 8346397"/>
              <a:gd name="connsiteX200" fmla="*/ 1422646 w 4196446"/>
              <a:gd name="connsiteY200" fmla="*/ 2535034 h 8346397"/>
              <a:gd name="connsiteX201" fmla="*/ 1508371 w 4196446"/>
              <a:gd name="connsiteY201" fmla="*/ 2568373 h 8346397"/>
              <a:gd name="connsiteX202" fmla="*/ 1641721 w 4196446"/>
              <a:gd name="connsiteY202" fmla="*/ 2716009 h 8346397"/>
              <a:gd name="connsiteX203" fmla="*/ 1725065 w 4196446"/>
              <a:gd name="connsiteY203" fmla="*/ 2870790 h 8346397"/>
              <a:gd name="connsiteX204" fmla="*/ 1850477 w 4196446"/>
              <a:gd name="connsiteY204" fmla="*/ 2931907 h 8346397"/>
              <a:gd name="connsiteX205" fmla="*/ 1896514 w 4196446"/>
              <a:gd name="connsiteY205" fmla="*/ 2977947 h 8346397"/>
              <a:gd name="connsiteX206" fmla="*/ 1927471 w 4196446"/>
              <a:gd name="connsiteY206" fmla="*/ 3082722 h 8346397"/>
              <a:gd name="connsiteX207" fmla="*/ 1989383 w 4196446"/>
              <a:gd name="connsiteY207" fmla="*/ 3185115 h 8346397"/>
              <a:gd name="connsiteX208" fmla="*/ 2051296 w 4196446"/>
              <a:gd name="connsiteY208" fmla="*/ 3223215 h 8346397"/>
              <a:gd name="connsiteX209" fmla="*/ 2182265 w 4196446"/>
              <a:gd name="connsiteY209" fmla="*/ 3370853 h 8346397"/>
              <a:gd name="connsiteX210" fmla="*/ 2325139 w 4196446"/>
              <a:gd name="connsiteY210" fmla="*/ 3447053 h 8346397"/>
              <a:gd name="connsiteX211" fmla="*/ 2384671 w 4196446"/>
              <a:gd name="connsiteY211" fmla="*/ 3532778 h 8346397"/>
              <a:gd name="connsiteX212" fmla="*/ 2432296 w 4196446"/>
              <a:gd name="connsiteY212" fmla="*/ 3599453 h 8346397"/>
              <a:gd name="connsiteX213" fmla="*/ 2479921 w 4196446"/>
              <a:gd name="connsiteY213" fmla="*/ 3589929 h 8346397"/>
              <a:gd name="connsiteX214" fmla="*/ 2484683 w 4196446"/>
              <a:gd name="connsiteY214" fmla="*/ 3742328 h 8346397"/>
              <a:gd name="connsiteX215" fmla="*/ 2537071 w 4196446"/>
              <a:gd name="connsiteY215" fmla="*/ 3835197 h 8346397"/>
              <a:gd name="connsiteX216" fmla="*/ 2529927 w 4196446"/>
              <a:gd name="connsiteY216" fmla="*/ 3873297 h 8346397"/>
              <a:gd name="connsiteX217" fmla="*/ 2598983 w 4196446"/>
              <a:gd name="connsiteY217" fmla="*/ 3909015 h 8346397"/>
              <a:gd name="connsiteX218" fmla="*/ 2656133 w 4196446"/>
              <a:gd name="connsiteY218" fmla="*/ 3854247 h 8346397"/>
              <a:gd name="connsiteX219" fmla="*/ 2689471 w 4196446"/>
              <a:gd name="connsiteY219" fmla="*/ 3937590 h 8346397"/>
              <a:gd name="connsiteX220" fmla="*/ 2734715 w 4196446"/>
              <a:gd name="connsiteY220" fmla="*/ 3982834 h 8346397"/>
              <a:gd name="connsiteX221" fmla="*/ 2808533 w 4196446"/>
              <a:gd name="connsiteY221" fmla="*/ 4006647 h 8346397"/>
              <a:gd name="connsiteX222" fmla="*/ 2860921 w 4196446"/>
              <a:gd name="connsiteY222" fmla="*/ 4075703 h 8346397"/>
              <a:gd name="connsiteX223" fmla="*/ 2946646 w 4196446"/>
              <a:gd name="connsiteY223" fmla="*/ 4130472 h 8346397"/>
              <a:gd name="connsiteX224" fmla="*/ 2999033 w 4196446"/>
              <a:gd name="connsiteY224" fmla="*/ 4163809 h 8346397"/>
              <a:gd name="connsiteX225" fmla="*/ 2870446 w 4196446"/>
              <a:gd name="connsiteY225" fmla="*/ 4256678 h 8346397"/>
              <a:gd name="connsiteX226" fmla="*/ 2868064 w 4196446"/>
              <a:gd name="connsiteY226" fmla="*/ 4311446 h 8346397"/>
              <a:gd name="connsiteX227" fmla="*/ 2970458 w 4196446"/>
              <a:gd name="connsiteY227" fmla="*/ 4428128 h 8346397"/>
              <a:gd name="connsiteX228" fmla="*/ 3065708 w 4196446"/>
              <a:gd name="connsiteY228" fmla="*/ 4490040 h 8346397"/>
              <a:gd name="connsiteX229" fmla="*/ 3096665 w 4196446"/>
              <a:gd name="connsiteY229" fmla="*/ 4528140 h 8346397"/>
              <a:gd name="connsiteX230" fmla="*/ 3082377 w 4196446"/>
              <a:gd name="connsiteY230" fmla="*/ 4609103 h 8346397"/>
              <a:gd name="connsiteX231" fmla="*/ 3077615 w 4196446"/>
              <a:gd name="connsiteY231" fmla="*/ 4692447 h 8346397"/>
              <a:gd name="connsiteX232" fmla="*/ 3034752 w 4196446"/>
              <a:gd name="connsiteY232" fmla="*/ 4701972 h 8346397"/>
              <a:gd name="connsiteX233" fmla="*/ 3008558 w 4196446"/>
              <a:gd name="connsiteY233" fmla="*/ 4718640 h 8346397"/>
              <a:gd name="connsiteX234" fmla="*/ 3053802 w 4196446"/>
              <a:gd name="connsiteY234" fmla="*/ 4795632 h 8346397"/>
              <a:gd name="connsiteX235" fmla="*/ 3037133 w 4196446"/>
              <a:gd name="connsiteY235" fmla="*/ 4868659 h 8346397"/>
              <a:gd name="connsiteX236" fmla="*/ 3020465 w 4196446"/>
              <a:gd name="connsiteY236" fmla="*/ 5004390 h 8346397"/>
              <a:gd name="connsiteX237" fmla="*/ 2982365 w 4196446"/>
              <a:gd name="connsiteY237" fmla="*/ 5044872 h 8346397"/>
              <a:gd name="connsiteX238" fmla="*/ 2965696 w 4196446"/>
              <a:gd name="connsiteY238" fmla="*/ 5166315 h 8346397"/>
              <a:gd name="connsiteX239" fmla="*/ 2937121 w 4196446"/>
              <a:gd name="connsiteY239" fmla="*/ 5285378 h 8346397"/>
              <a:gd name="connsiteX240" fmla="*/ 2989508 w 4196446"/>
              <a:gd name="connsiteY240" fmla="*/ 5302047 h 8346397"/>
              <a:gd name="connsiteX241" fmla="*/ 2987127 w 4196446"/>
              <a:gd name="connsiteY241" fmla="*/ 5347290 h 8346397"/>
              <a:gd name="connsiteX242" fmla="*/ 2984746 w 4196446"/>
              <a:gd name="connsiteY242" fmla="*/ 5402059 h 8346397"/>
              <a:gd name="connsiteX243" fmla="*/ 3041896 w 4196446"/>
              <a:gd name="connsiteY243" fmla="*/ 5471115 h 8346397"/>
              <a:gd name="connsiteX244" fmla="*/ 3089521 w 4196446"/>
              <a:gd name="connsiteY244" fmla="*/ 5597322 h 8346397"/>
              <a:gd name="connsiteX245" fmla="*/ 2996652 w 4196446"/>
              <a:gd name="connsiteY245" fmla="*/ 5887834 h 8346397"/>
              <a:gd name="connsiteX246" fmla="*/ 3018083 w 4196446"/>
              <a:gd name="connsiteY246" fmla="*/ 5942603 h 8346397"/>
              <a:gd name="connsiteX247" fmla="*/ 3044277 w 4196446"/>
              <a:gd name="connsiteY247" fmla="*/ 5994990 h 8346397"/>
              <a:gd name="connsiteX248" fmla="*/ 3049040 w 4196446"/>
              <a:gd name="connsiteY248" fmla="*/ 6099765 h 8346397"/>
              <a:gd name="connsiteX249" fmla="*/ 3028402 w 4196446"/>
              <a:gd name="connsiteY249" fmla="*/ 6195807 h 8346397"/>
              <a:gd name="connsiteX250" fmla="*/ 2956170 w 4196446"/>
              <a:gd name="connsiteY250" fmla="*/ 6259310 h 8346397"/>
              <a:gd name="connsiteX251" fmla="*/ 2920452 w 4196446"/>
              <a:gd name="connsiteY251" fmla="*/ 6240259 h 8346397"/>
              <a:gd name="connsiteX252" fmla="*/ 2849015 w 4196446"/>
              <a:gd name="connsiteY252" fmla="*/ 6252165 h 8346397"/>
              <a:gd name="connsiteX253" fmla="*/ 2713283 w 4196446"/>
              <a:gd name="connsiteY253" fmla="*/ 6364084 h 8346397"/>
              <a:gd name="connsiteX254" fmla="*/ 2606127 w 4196446"/>
              <a:gd name="connsiteY254" fmla="*/ 6349797 h 8346397"/>
              <a:gd name="connsiteX255" fmla="*/ 2575171 w 4196446"/>
              <a:gd name="connsiteY255" fmla="*/ 6378372 h 8346397"/>
              <a:gd name="connsiteX256" fmla="*/ 2508495 w 4196446"/>
              <a:gd name="connsiteY256" fmla="*/ 6423614 h 8346397"/>
              <a:gd name="connsiteX257" fmla="*/ 2391815 w 4196446"/>
              <a:gd name="connsiteY257" fmla="*/ 6411709 h 8346397"/>
              <a:gd name="connsiteX258" fmla="*/ 2368002 w 4196446"/>
              <a:gd name="connsiteY258" fmla="*/ 6528390 h 8346397"/>
              <a:gd name="connsiteX259" fmla="*/ 2363240 w 4196446"/>
              <a:gd name="connsiteY259" fmla="*/ 6564109 h 8346397"/>
              <a:gd name="connsiteX260" fmla="*/ 2339428 w 4196446"/>
              <a:gd name="connsiteY260" fmla="*/ 6583159 h 8346397"/>
              <a:gd name="connsiteX261" fmla="*/ 2141783 w 4196446"/>
              <a:gd name="connsiteY261" fmla="*/ 6535534 h 8346397"/>
              <a:gd name="connsiteX262" fmla="*/ 2103683 w 4196446"/>
              <a:gd name="connsiteY262" fmla="*/ 6587922 h 8346397"/>
              <a:gd name="connsiteX263" fmla="*/ 2072727 w 4196446"/>
              <a:gd name="connsiteY263" fmla="*/ 6683172 h 8346397"/>
              <a:gd name="connsiteX264" fmla="*/ 2039389 w 4196446"/>
              <a:gd name="connsiteY264" fmla="*/ 6747465 h 8346397"/>
              <a:gd name="connsiteX265" fmla="*/ 2051296 w 4196446"/>
              <a:gd name="connsiteY265" fmla="*/ 6809378 h 8346397"/>
              <a:gd name="connsiteX266" fmla="*/ 2184646 w 4196446"/>
              <a:gd name="connsiteY266" fmla="*/ 6921297 h 8346397"/>
              <a:gd name="connsiteX267" fmla="*/ 2253702 w 4196446"/>
              <a:gd name="connsiteY267" fmla="*/ 6954634 h 8346397"/>
              <a:gd name="connsiteX268" fmla="*/ 2237033 w 4196446"/>
              <a:gd name="connsiteY268" fmla="*/ 6978447 h 8346397"/>
              <a:gd name="connsiteX269" fmla="*/ 2201315 w 4196446"/>
              <a:gd name="connsiteY269" fmla="*/ 6997497 h 8346397"/>
              <a:gd name="connsiteX270" fmla="*/ 2234652 w 4196446"/>
              <a:gd name="connsiteY270" fmla="*/ 7073697 h 8346397"/>
              <a:gd name="connsiteX271" fmla="*/ 2203696 w 4196446"/>
              <a:gd name="connsiteY271" fmla="*/ 7095128 h 8346397"/>
              <a:gd name="connsiteX272" fmla="*/ 2098921 w 4196446"/>
              <a:gd name="connsiteY272" fmla="*/ 7033215 h 8346397"/>
              <a:gd name="connsiteX273" fmla="*/ 2056058 w 4196446"/>
              <a:gd name="connsiteY273" fmla="*/ 7059409 h 8346397"/>
              <a:gd name="connsiteX274" fmla="*/ 1996527 w 4196446"/>
              <a:gd name="connsiteY274" fmla="*/ 6957015 h 8346397"/>
              <a:gd name="connsiteX275" fmla="*/ 1879846 w 4196446"/>
              <a:gd name="connsiteY275" fmla="*/ 6983209 h 8346397"/>
              <a:gd name="connsiteX276" fmla="*/ 1815552 w 4196446"/>
              <a:gd name="connsiteY276" fmla="*/ 6987972 h 8346397"/>
              <a:gd name="connsiteX277" fmla="*/ 1765546 w 4196446"/>
              <a:gd name="connsiteY277" fmla="*/ 6983210 h 8346397"/>
              <a:gd name="connsiteX278" fmla="*/ 1708396 w 4196446"/>
              <a:gd name="connsiteY278" fmla="*/ 7028453 h 8346397"/>
              <a:gd name="connsiteX279" fmla="*/ 1529802 w 4196446"/>
              <a:gd name="connsiteY279" fmla="*/ 6987972 h 8346397"/>
              <a:gd name="connsiteX280" fmla="*/ 1553614 w 4196446"/>
              <a:gd name="connsiteY280" fmla="*/ 7114178 h 8346397"/>
              <a:gd name="connsiteX281" fmla="*/ 1477415 w 4196446"/>
              <a:gd name="connsiteY281" fmla="*/ 7159422 h 8346397"/>
              <a:gd name="connsiteX282" fmla="*/ 1415502 w 4196446"/>
              <a:gd name="connsiteY282" fmla="*/ 7226096 h 8346397"/>
              <a:gd name="connsiteX283" fmla="*/ 1265483 w 4196446"/>
              <a:gd name="connsiteY283" fmla="*/ 7218953 h 8346397"/>
              <a:gd name="connsiteX284" fmla="*/ 1213096 w 4196446"/>
              <a:gd name="connsiteY28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63291 w 4196446"/>
              <a:gd name="connsiteY3" fmla="*/ 7299913 h 8346397"/>
              <a:gd name="connsiteX4" fmla="*/ 2756147 w 4196446"/>
              <a:gd name="connsiteY4" fmla="*/ 7371351 h 8346397"/>
              <a:gd name="connsiteX5" fmla="*/ 2827584 w 4196446"/>
              <a:gd name="connsiteY5" fmla="*/ 7316582 h 8346397"/>
              <a:gd name="connsiteX6" fmla="*/ 2870447 w 4196446"/>
              <a:gd name="connsiteY6" fmla="*/ 7338013 h 8346397"/>
              <a:gd name="connsiteX7" fmla="*/ 3001416 w 4196446"/>
              <a:gd name="connsiteY7" fmla="*/ 7266576 h 8346397"/>
              <a:gd name="connsiteX8" fmla="*/ 3103809 w 4196446"/>
              <a:gd name="connsiteY8" fmla="*/ 7202282 h 8346397"/>
              <a:gd name="connsiteX9" fmla="*/ 3246684 w 4196446"/>
              <a:gd name="connsiteY9" fmla="*/ 7142751 h 8346397"/>
              <a:gd name="connsiteX10" fmla="*/ 3282403 w 4196446"/>
              <a:gd name="connsiteY10" fmla="*/ 7159420 h 8346397"/>
              <a:gd name="connsiteX11" fmla="*/ 3358603 w 4196446"/>
              <a:gd name="connsiteY11" fmla="*/ 7064169 h 8346397"/>
              <a:gd name="connsiteX12" fmla="*/ 3503859 w 4196446"/>
              <a:gd name="connsiteY12" fmla="*/ 7042738 h 8346397"/>
              <a:gd name="connsiteX13" fmla="*/ 3530053 w 4196446"/>
              <a:gd name="connsiteY13" fmla="*/ 6978445 h 8346397"/>
              <a:gd name="connsiteX14" fmla="*/ 3642765 w 4196446"/>
              <a:gd name="connsiteY14" fmla="*/ 6905419 h 8346397"/>
              <a:gd name="connsiteX15" fmla="*/ 3741984 w 4196446"/>
              <a:gd name="connsiteY15" fmla="*/ 6883195 h 8346397"/>
              <a:gd name="connsiteX16" fmla="*/ 3784847 w 4196446"/>
              <a:gd name="connsiteY16" fmla="*/ 6811757 h 8346397"/>
              <a:gd name="connsiteX17" fmla="*/ 3951534 w 4196446"/>
              <a:gd name="connsiteY17" fmla="*/ 6737938 h 8346397"/>
              <a:gd name="connsiteX18" fmla="*/ 3932484 w 4196446"/>
              <a:gd name="connsiteY18" fmla="*/ 6616495 h 8346397"/>
              <a:gd name="connsiteX19" fmla="*/ 3975347 w 4196446"/>
              <a:gd name="connsiteY19" fmla="*/ 6642688 h 8346397"/>
              <a:gd name="connsiteX20" fmla="*/ 4027735 w 4196446"/>
              <a:gd name="connsiteY20" fmla="*/ 6654595 h 8346397"/>
              <a:gd name="connsiteX21" fmla="*/ 4056309 w 4196446"/>
              <a:gd name="connsiteY21" fmla="*/ 6516482 h 8346397"/>
              <a:gd name="connsiteX22" fmla="*/ 3996778 w 4196446"/>
              <a:gd name="connsiteY22" fmla="*/ 6478382 h 8346397"/>
              <a:gd name="connsiteX23" fmla="*/ 4034878 w 4196446"/>
              <a:gd name="connsiteY23" fmla="*/ 6437901 h 8346397"/>
              <a:gd name="connsiteX24" fmla="*/ 4061072 w 4196446"/>
              <a:gd name="connsiteY24" fmla="*/ 6473620 h 8346397"/>
              <a:gd name="connsiteX25" fmla="*/ 4082503 w 4196446"/>
              <a:gd name="connsiteY25" fmla="*/ 6478382 h 8346397"/>
              <a:gd name="connsiteX26" fmla="*/ 4089647 w 4196446"/>
              <a:gd name="connsiteY26" fmla="*/ 6421232 h 8346397"/>
              <a:gd name="connsiteX27" fmla="*/ 4046784 w 4196446"/>
              <a:gd name="connsiteY27" fmla="*/ 6318838 h 8346397"/>
              <a:gd name="connsiteX28" fmla="*/ 4130128 w 4196446"/>
              <a:gd name="connsiteY28" fmla="*/ 6299788 h 8346397"/>
              <a:gd name="connsiteX29" fmla="*/ 4046784 w 4196446"/>
              <a:gd name="connsiteY29" fmla="*/ 6275976 h 8346397"/>
              <a:gd name="connsiteX30" fmla="*/ 4053928 w 4196446"/>
              <a:gd name="connsiteY30" fmla="*/ 6211682 h 8346397"/>
              <a:gd name="connsiteX31" fmla="*/ 4039640 w 4196446"/>
              <a:gd name="connsiteY31" fmla="*/ 6149770 h 8346397"/>
              <a:gd name="connsiteX32" fmla="*/ 4106315 w 4196446"/>
              <a:gd name="connsiteY32" fmla="*/ 6211682 h 8346397"/>
              <a:gd name="connsiteX33" fmla="*/ 4063453 w 4196446"/>
              <a:gd name="connsiteY33" fmla="*/ 6090238 h 8346397"/>
              <a:gd name="connsiteX34" fmla="*/ 4070597 w 4196446"/>
              <a:gd name="connsiteY34" fmla="*/ 6018801 h 8346397"/>
              <a:gd name="connsiteX35" fmla="*/ 4132509 w 4196446"/>
              <a:gd name="connsiteY35" fmla="*/ 5975938 h 8346397"/>
              <a:gd name="connsiteX36" fmla="*/ 4094409 w 4196446"/>
              <a:gd name="connsiteY36" fmla="*/ 6075951 h 8346397"/>
              <a:gd name="connsiteX37" fmla="*/ 4139653 w 4196446"/>
              <a:gd name="connsiteY37" fmla="*/ 6102145 h 8346397"/>
              <a:gd name="connsiteX38" fmla="*/ 4192041 w 4196446"/>
              <a:gd name="connsiteY38" fmla="*/ 6080713 h 8346397"/>
              <a:gd name="connsiteX39" fmla="*/ 4149178 w 4196446"/>
              <a:gd name="connsiteY39" fmla="*/ 5947363 h 8346397"/>
              <a:gd name="connsiteX40" fmla="*/ 4194421 w 4196446"/>
              <a:gd name="connsiteY40" fmla="*/ 5909263 h 8346397"/>
              <a:gd name="connsiteX41" fmla="*/ 4113459 w 4196446"/>
              <a:gd name="connsiteY41" fmla="*/ 5783057 h 8346397"/>
              <a:gd name="connsiteX42" fmla="*/ 4108696 w 4196446"/>
              <a:gd name="connsiteY42" fmla="*/ 5678282 h 8346397"/>
              <a:gd name="connsiteX43" fmla="*/ 4070597 w 4196446"/>
              <a:gd name="connsiteY43" fmla="*/ 5587795 h 8346397"/>
              <a:gd name="connsiteX44" fmla="*/ 4111077 w 4196446"/>
              <a:gd name="connsiteY44" fmla="*/ 5583032 h 8346397"/>
              <a:gd name="connsiteX45" fmla="*/ 4061071 w 4196446"/>
              <a:gd name="connsiteY45" fmla="*/ 5478257 h 8346397"/>
              <a:gd name="connsiteX46" fmla="*/ 4061071 w 4196446"/>
              <a:gd name="connsiteY46" fmla="*/ 5383007 h 8346397"/>
              <a:gd name="connsiteX47" fmla="*/ 4103934 w 4196446"/>
              <a:gd name="connsiteY47" fmla="*/ 5387770 h 8346397"/>
              <a:gd name="connsiteX48" fmla="*/ 4106315 w 4196446"/>
              <a:gd name="connsiteY48" fmla="*/ 5347288 h 8346397"/>
              <a:gd name="connsiteX49" fmla="*/ 4065833 w 4196446"/>
              <a:gd name="connsiteY49" fmla="*/ 5292520 h 8346397"/>
              <a:gd name="connsiteX50" fmla="*/ 4058690 w 4196446"/>
              <a:gd name="connsiteY50" fmla="*/ 5173457 h 8346397"/>
              <a:gd name="connsiteX51" fmla="*/ 3990428 w 4196446"/>
              <a:gd name="connsiteY51" fmla="*/ 5034550 h 8346397"/>
              <a:gd name="connsiteX52" fmla="*/ 3922959 w 4196446"/>
              <a:gd name="connsiteY52" fmla="*/ 4816270 h 8346397"/>
              <a:gd name="connsiteX53" fmla="*/ 3887241 w 4196446"/>
              <a:gd name="connsiteY53" fmla="*/ 4682920 h 8346397"/>
              <a:gd name="connsiteX54" fmla="*/ 3851522 w 4196446"/>
              <a:gd name="connsiteY54" fmla="*/ 4642438 h 8346397"/>
              <a:gd name="connsiteX55" fmla="*/ 3887241 w 4196446"/>
              <a:gd name="connsiteY55" fmla="*/ 4578145 h 8346397"/>
              <a:gd name="connsiteX56" fmla="*/ 3839615 w 4196446"/>
              <a:gd name="connsiteY56" fmla="*/ 4499563 h 8346397"/>
              <a:gd name="connsiteX57" fmla="*/ 3780084 w 4196446"/>
              <a:gd name="connsiteY57" fmla="*/ 4492420 h 8346397"/>
              <a:gd name="connsiteX58" fmla="*/ 3732459 w 4196446"/>
              <a:gd name="connsiteY58" fmla="*/ 4449557 h 8346397"/>
              <a:gd name="connsiteX59" fmla="*/ 3687216 w 4196446"/>
              <a:gd name="connsiteY59" fmla="*/ 4466226 h 8346397"/>
              <a:gd name="connsiteX60" fmla="*/ 3668166 w 4196446"/>
              <a:gd name="connsiteY60" fmla="*/ 4368595 h 8346397"/>
              <a:gd name="connsiteX61" fmla="*/ 3501478 w 4196446"/>
              <a:gd name="connsiteY61" fmla="*/ 4166188 h 8346397"/>
              <a:gd name="connsiteX62" fmla="*/ 3496716 w 4196446"/>
              <a:gd name="connsiteY62" fmla="*/ 4139995 h 8346397"/>
              <a:gd name="connsiteX63" fmla="*/ 3494334 w 4196446"/>
              <a:gd name="connsiteY63" fmla="*/ 4113801 h 8346397"/>
              <a:gd name="connsiteX64" fmla="*/ 3544341 w 4196446"/>
              <a:gd name="connsiteY64" fmla="*/ 4101895 h 8346397"/>
              <a:gd name="connsiteX65" fmla="*/ 3553866 w 4196446"/>
              <a:gd name="connsiteY65" fmla="*/ 4075701 h 8346397"/>
              <a:gd name="connsiteX66" fmla="*/ 3515766 w 4196446"/>
              <a:gd name="connsiteY66" fmla="*/ 4056651 h 8346397"/>
              <a:gd name="connsiteX67" fmla="*/ 3465759 w 4196446"/>
              <a:gd name="connsiteY67" fmla="*/ 4049507 h 8346397"/>
              <a:gd name="connsiteX68" fmla="*/ 3432422 w 4196446"/>
              <a:gd name="connsiteY68" fmla="*/ 4109038 h 8346397"/>
              <a:gd name="connsiteX69" fmla="*/ 3413372 w 4196446"/>
              <a:gd name="connsiteY69" fmla="*/ 4082845 h 8346397"/>
              <a:gd name="connsiteX70" fmla="*/ 3415752 w 4196446"/>
              <a:gd name="connsiteY70" fmla="*/ 4042363 h 8346397"/>
              <a:gd name="connsiteX71" fmla="*/ 3349078 w 4196446"/>
              <a:gd name="connsiteY71" fmla="*/ 4018551 h 8346397"/>
              <a:gd name="connsiteX72" fmla="*/ 3382416 w 4196446"/>
              <a:gd name="connsiteY72" fmla="*/ 3985213 h 8346397"/>
              <a:gd name="connsiteX73" fmla="*/ 3346697 w 4196446"/>
              <a:gd name="connsiteY73" fmla="*/ 3961401 h 8346397"/>
              <a:gd name="connsiteX74" fmla="*/ 3291928 w 4196446"/>
              <a:gd name="connsiteY74" fmla="*/ 3959020 h 8346397"/>
              <a:gd name="connsiteX75" fmla="*/ 3263352 w 4196446"/>
              <a:gd name="connsiteY75" fmla="*/ 3978070 h 8346397"/>
              <a:gd name="connsiteX76" fmla="*/ 3215727 w 4196446"/>
              <a:gd name="connsiteY76" fmla="*/ 3963782 h 8346397"/>
              <a:gd name="connsiteX77" fmla="*/ 3227633 w 4196446"/>
              <a:gd name="connsiteY77" fmla="*/ 3937588 h 8346397"/>
              <a:gd name="connsiteX78" fmla="*/ 3275259 w 4196446"/>
              <a:gd name="connsiteY78" fmla="*/ 3913776 h 8346397"/>
              <a:gd name="connsiteX79" fmla="*/ 3127621 w 4196446"/>
              <a:gd name="connsiteY79" fmla="*/ 3851863 h 8346397"/>
              <a:gd name="connsiteX80" fmla="*/ 2996652 w 4196446"/>
              <a:gd name="connsiteY80" fmla="*/ 3739945 h 8346397"/>
              <a:gd name="connsiteX81" fmla="*/ 2591839 w 4196446"/>
              <a:gd name="connsiteY81" fmla="*/ 3354183 h 8346397"/>
              <a:gd name="connsiteX82" fmla="*/ 2468015 w 4196446"/>
              <a:gd name="connsiteY82" fmla="*/ 3049382 h 8346397"/>
              <a:gd name="connsiteX83" fmla="*/ 2432296 w 4196446"/>
              <a:gd name="connsiteY83" fmla="*/ 2961276 h 8346397"/>
              <a:gd name="connsiteX84" fmla="*/ 2387052 w 4196446"/>
              <a:gd name="connsiteY84" fmla="*/ 2954132 h 8346397"/>
              <a:gd name="connsiteX85" fmla="*/ 2365621 w 4196446"/>
              <a:gd name="connsiteY85" fmla="*/ 2958895 h 8346397"/>
              <a:gd name="connsiteX86" fmla="*/ 2315615 w 4196446"/>
              <a:gd name="connsiteY86" fmla="*/ 2896982 h 8346397"/>
              <a:gd name="connsiteX87" fmla="*/ 2234652 w 4196446"/>
              <a:gd name="connsiteY87" fmla="*/ 2880313 h 8346397"/>
              <a:gd name="connsiteX88" fmla="*/ 2182265 w 4196446"/>
              <a:gd name="connsiteY88" fmla="*/ 2811257 h 8346397"/>
              <a:gd name="connsiteX89" fmla="*/ 2115590 w 4196446"/>
              <a:gd name="connsiteY89" fmla="*/ 2727913 h 8346397"/>
              <a:gd name="connsiteX90" fmla="*/ 2091777 w 4196446"/>
              <a:gd name="connsiteY90" fmla="*/ 2670763 h 8346397"/>
              <a:gd name="connsiteX91" fmla="*/ 2006845 w 4196446"/>
              <a:gd name="connsiteY91" fmla="*/ 2527095 h 8346397"/>
              <a:gd name="connsiteX92" fmla="*/ 1953665 w 4196446"/>
              <a:gd name="connsiteY92" fmla="*/ 2451688 h 8346397"/>
              <a:gd name="connsiteX93" fmla="*/ 2006052 w 4196446"/>
              <a:gd name="connsiteY93" fmla="*/ 2337388 h 8346397"/>
              <a:gd name="connsiteX94" fmla="*/ 2072727 w 4196446"/>
              <a:gd name="connsiteY94" fmla="*/ 2256426 h 8346397"/>
              <a:gd name="connsiteX95" fmla="*/ 2056058 w 4196446"/>
              <a:gd name="connsiteY95" fmla="*/ 2223088 h 8346397"/>
              <a:gd name="connsiteX96" fmla="*/ 2067965 w 4196446"/>
              <a:gd name="connsiteY96" fmla="*/ 2130220 h 8346397"/>
              <a:gd name="connsiteX97" fmla="*/ 2137021 w 4196446"/>
              <a:gd name="connsiteY97" fmla="*/ 1992107 h 8346397"/>
              <a:gd name="connsiteX98" fmla="*/ 2165596 w 4196446"/>
              <a:gd name="connsiteY98" fmla="*/ 1944482 h 8346397"/>
              <a:gd name="connsiteX99" fmla="*/ 2203696 w 4196446"/>
              <a:gd name="connsiteY99" fmla="*/ 1937338 h 8346397"/>
              <a:gd name="connsiteX100" fmla="*/ 2198933 w 4196446"/>
              <a:gd name="connsiteY100" fmla="*/ 1906382 h 8346397"/>
              <a:gd name="connsiteX101" fmla="*/ 2406102 w 4196446"/>
              <a:gd name="connsiteY101" fmla="*/ 1782557 h 8346397"/>
              <a:gd name="connsiteX102" fmla="*/ 2494208 w 4196446"/>
              <a:gd name="connsiteY102" fmla="*/ 1715882 h 8346397"/>
              <a:gd name="connsiteX103" fmla="*/ 2513258 w 4196446"/>
              <a:gd name="connsiteY103" fmla="*/ 1630157 h 8346397"/>
              <a:gd name="connsiteX104" fmla="*/ 2522784 w 4196446"/>
              <a:gd name="connsiteY104" fmla="*/ 1584913 h 8346397"/>
              <a:gd name="connsiteX105" fmla="*/ 2577552 w 4196446"/>
              <a:gd name="connsiteY105" fmla="*/ 1527763 h 8346397"/>
              <a:gd name="connsiteX106" fmla="*/ 2606127 w 4196446"/>
              <a:gd name="connsiteY106" fmla="*/ 1499188 h 8346397"/>
              <a:gd name="connsiteX107" fmla="*/ 2634702 w 4196446"/>
              <a:gd name="connsiteY107" fmla="*/ 1492045 h 8346397"/>
              <a:gd name="connsiteX108" fmla="*/ 2672802 w 4196446"/>
              <a:gd name="connsiteY108" fmla="*/ 1368220 h 8346397"/>
              <a:gd name="connsiteX109" fmla="*/ 2806153 w 4196446"/>
              <a:gd name="connsiteY109" fmla="*/ 1334883 h 8346397"/>
              <a:gd name="connsiteX110" fmla="*/ 2944265 w 4196446"/>
              <a:gd name="connsiteY110" fmla="*/ 1325357 h 8346397"/>
              <a:gd name="connsiteX111" fmla="*/ 2968077 w 4196446"/>
              <a:gd name="connsiteY111" fmla="*/ 1206295 h 8346397"/>
              <a:gd name="connsiteX112" fmla="*/ 3049040 w 4196446"/>
              <a:gd name="connsiteY112" fmla="*/ 1169783 h 8346397"/>
              <a:gd name="connsiteX113" fmla="*/ 3153814 w 4196446"/>
              <a:gd name="connsiteY113" fmla="*/ 1125332 h 8346397"/>
              <a:gd name="connsiteX114" fmla="*/ 3225252 w 4196446"/>
              <a:gd name="connsiteY114" fmla="*/ 1049132 h 8346397"/>
              <a:gd name="connsiteX115" fmla="*/ 3310977 w 4196446"/>
              <a:gd name="connsiteY115" fmla="*/ 996745 h 8346397"/>
              <a:gd name="connsiteX116" fmla="*/ 3056977 w 4196446"/>
              <a:gd name="connsiteY116" fmla="*/ 982457 h 8346397"/>
              <a:gd name="connsiteX117" fmla="*/ 2958552 w 4196446"/>
              <a:gd name="connsiteY117" fmla="*/ 976107 h 8346397"/>
              <a:gd name="connsiteX118" fmla="*/ 2926802 w 4196446"/>
              <a:gd name="connsiteY118" fmla="*/ 906257 h 8346397"/>
              <a:gd name="connsiteX119" fmla="*/ 2866477 w 4196446"/>
              <a:gd name="connsiteY119" fmla="*/ 893559 h 8346397"/>
              <a:gd name="connsiteX120" fmla="*/ 2799802 w 4196446"/>
              <a:gd name="connsiteY120" fmla="*/ 874507 h 8346397"/>
              <a:gd name="connsiteX121" fmla="*/ 2761702 w 4196446"/>
              <a:gd name="connsiteY121" fmla="*/ 807832 h 8346397"/>
              <a:gd name="connsiteX122" fmla="*/ 2609302 w 4196446"/>
              <a:gd name="connsiteY122" fmla="*/ 760207 h 8346397"/>
              <a:gd name="connsiteX123" fmla="*/ 2580727 w 4196446"/>
              <a:gd name="connsiteY123" fmla="*/ 604632 h 8346397"/>
              <a:gd name="connsiteX124" fmla="*/ 2526752 w 4196446"/>
              <a:gd name="connsiteY124" fmla="*/ 531609 h 8346397"/>
              <a:gd name="connsiteX125" fmla="*/ 2596602 w 4196446"/>
              <a:gd name="connsiteY125" fmla="*/ 407782 h 8346397"/>
              <a:gd name="connsiteX126" fmla="*/ 2629939 w 4196446"/>
              <a:gd name="connsiteY126" fmla="*/ 310947 h 8346397"/>
              <a:gd name="connsiteX127" fmla="*/ 2517227 w 4196446"/>
              <a:gd name="connsiteY127" fmla="*/ 239507 h 8346397"/>
              <a:gd name="connsiteX128" fmla="*/ 2402927 w 4196446"/>
              <a:gd name="connsiteY128" fmla="*/ 271257 h 8346397"/>
              <a:gd name="connsiteX129" fmla="*/ 2275927 w 4196446"/>
              <a:gd name="connsiteY129" fmla="*/ 198232 h 8346397"/>
              <a:gd name="connsiteX130" fmla="*/ 2133052 w 4196446"/>
              <a:gd name="connsiteY130" fmla="*/ 233157 h 8346397"/>
              <a:gd name="connsiteX131" fmla="*/ 1913977 w 4196446"/>
              <a:gd name="connsiteY131" fmla="*/ 36309 h 8346397"/>
              <a:gd name="connsiteX132" fmla="*/ 1777452 w 4196446"/>
              <a:gd name="connsiteY132" fmla="*/ 13289 h 8346397"/>
              <a:gd name="connsiteX133" fmla="*/ 1703633 w 4196446"/>
              <a:gd name="connsiteY133" fmla="*/ 41864 h 8346397"/>
              <a:gd name="connsiteX134" fmla="*/ 1615527 w 4196446"/>
              <a:gd name="connsiteY134" fmla="*/ 75203 h 8346397"/>
              <a:gd name="connsiteX135" fmla="*/ 1515515 w 4196446"/>
              <a:gd name="connsiteY135" fmla="*/ 129971 h 8346397"/>
              <a:gd name="connsiteX136" fmla="*/ 1525040 w 4196446"/>
              <a:gd name="connsiteY136" fmla="*/ 194264 h 8346397"/>
              <a:gd name="connsiteX137" fmla="*/ 1505990 w 4196446"/>
              <a:gd name="connsiteY137" fmla="*/ 251415 h 8346397"/>
              <a:gd name="connsiteX138" fmla="*/ 1413121 w 4196446"/>
              <a:gd name="connsiteY138" fmla="*/ 270464 h 8346397"/>
              <a:gd name="connsiteX139" fmla="*/ 1339302 w 4196446"/>
              <a:gd name="connsiteY139" fmla="*/ 306184 h 8346397"/>
              <a:gd name="connsiteX140" fmla="*/ 1260721 w 4196446"/>
              <a:gd name="connsiteY140" fmla="*/ 346665 h 8346397"/>
              <a:gd name="connsiteX141" fmla="*/ 1191665 w 4196446"/>
              <a:gd name="connsiteY141" fmla="*/ 272847 h 8346397"/>
              <a:gd name="connsiteX142" fmla="*/ 1082127 w 4196446"/>
              <a:gd name="connsiteY142" fmla="*/ 353809 h 8346397"/>
              <a:gd name="connsiteX143" fmla="*/ 1020215 w 4196446"/>
              <a:gd name="connsiteY143" fmla="*/ 420484 h 8346397"/>
              <a:gd name="connsiteX144" fmla="*/ 858290 w 4196446"/>
              <a:gd name="connsiteY144" fmla="*/ 301422 h 8346397"/>
              <a:gd name="connsiteX145" fmla="*/ 796377 w 4196446"/>
              <a:gd name="connsiteY145" fmla="*/ 406196 h 8346397"/>
              <a:gd name="connsiteX146" fmla="*/ 755896 w 4196446"/>
              <a:gd name="connsiteY146" fmla="*/ 341903 h 8346397"/>
              <a:gd name="connsiteX147" fmla="*/ 689221 w 4196446"/>
              <a:gd name="connsiteY147" fmla="*/ 270465 h 8346397"/>
              <a:gd name="connsiteX148" fmla="*/ 667790 w 4196446"/>
              <a:gd name="connsiteY148" fmla="*/ 313328 h 8346397"/>
              <a:gd name="connsiteX149" fmla="*/ 620165 w 4196446"/>
              <a:gd name="connsiteY149" fmla="*/ 382384 h 8346397"/>
              <a:gd name="connsiteX150" fmla="*/ 589208 w 4196446"/>
              <a:gd name="connsiteY150" fmla="*/ 396672 h 8346397"/>
              <a:gd name="connsiteX151" fmla="*/ 498721 w 4196446"/>
              <a:gd name="connsiteY151" fmla="*/ 482397 h 8346397"/>
              <a:gd name="connsiteX152" fmla="*/ 396327 w 4196446"/>
              <a:gd name="connsiteY152" fmla="*/ 380003 h 8346397"/>
              <a:gd name="connsiteX153" fmla="*/ 243927 w 4196446"/>
              <a:gd name="connsiteY153" fmla="*/ 294278 h 8346397"/>
              <a:gd name="connsiteX154" fmla="*/ 174871 w 4196446"/>
              <a:gd name="connsiteY154" fmla="*/ 327615 h 8346397"/>
              <a:gd name="connsiteX155" fmla="*/ 127246 w 4196446"/>
              <a:gd name="connsiteY155" fmla="*/ 410959 h 8346397"/>
              <a:gd name="connsiteX156" fmla="*/ 43902 w 4196446"/>
              <a:gd name="connsiteY156" fmla="*/ 472872 h 8346397"/>
              <a:gd name="connsiteX157" fmla="*/ 8183 w 4196446"/>
              <a:gd name="connsiteY157" fmla="*/ 484778 h 8346397"/>
              <a:gd name="connsiteX158" fmla="*/ 198683 w 4196446"/>
              <a:gd name="connsiteY158" fmla="*/ 689565 h 8346397"/>
              <a:gd name="connsiteX159" fmla="*/ 265359 w 4196446"/>
              <a:gd name="connsiteY159" fmla="*/ 706234 h 8346397"/>
              <a:gd name="connsiteX160" fmla="*/ 298697 w 4196446"/>
              <a:gd name="connsiteY160" fmla="*/ 730047 h 8346397"/>
              <a:gd name="connsiteX161" fmla="*/ 296315 w 4196446"/>
              <a:gd name="connsiteY161" fmla="*/ 901496 h 8346397"/>
              <a:gd name="connsiteX162" fmla="*/ 362990 w 4196446"/>
              <a:gd name="connsiteY162" fmla="*/ 906259 h 8346397"/>
              <a:gd name="connsiteX163" fmla="*/ 401090 w 4196446"/>
              <a:gd name="connsiteY163" fmla="*/ 856253 h 8346397"/>
              <a:gd name="connsiteX164" fmla="*/ 482052 w 4196446"/>
              <a:gd name="connsiteY164" fmla="*/ 894353 h 8346397"/>
              <a:gd name="connsiteX165" fmla="*/ 420140 w 4196446"/>
              <a:gd name="connsiteY165" fmla="*/ 1039609 h 8346397"/>
              <a:gd name="connsiteX166" fmla="*/ 434427 w 4196446"/>
              <a:gd name="connsiteY166" fmla="*/ 1087234 h 8346397"/>
              <a:gd name="connsiteX167" fmla="*/ 379658 w 4196446"/>
              <a:gd name="connsiteY167" fmla="*/ 1139622 h 8346397"/>
              <a:gd name="connsiteX168" fmla="*/ 415377 w 4196446"/>
              <a:gd name="connsiteY168" fmla="*/ 1168196 h 8346397"/>
              <a:gd name="connsiteX169" fmla="*/ 486815 w 4196446"/>
              <a:gd name="connsiteY169" fmla="*/ 1256303 h 8346397"/>
              <a:gd name="connsiteX170" fmla="*/ 527296 w 4196446"/>
              <a:gd name="connsiteY170" fmla="*/ 1344409 h 8346397"/>
              <a:gd name="connsiteX171" fmla="*/ 636833 w 4196446"/>
              <a:gd name="connsiteY171" fmla="*/ 1396797 h 8346397"/>
              <a:gd name="connsiteX172" fmla="*/ 746371 w 4196446"/>
              <a:gd name="connsiteY172" fmla="*/ 1420609 h 8346397"/>
              <a:gd name="connsiteX173" fmla="*/ 829715 w 4196446"/>
              <a:gd name="connsiteY173" fmla="*/ 1468234 h 8346397"/>
              <a:gd name="connsiteX174" fmla="*/ 913058 w 4196446"/>
              <a:gd name="connsiteY174" fmla="*/ 1442040 h 8346397"/>
              <a:gd name="connsiteX175" fmla="*/ 994021 w 4196446"/>
              <a:gd name="connsiteY175" fmla="*/ 1368222 h 8346397"/>
              <a:gd name="connsiteX176" fmla="*/ 1103558 w 4196446"/>
              <a:gd name="connsiteY176" fmla="*/ 1351553 h 8346397"/>
              <a:gd name="connsiteX177" fmla="*/ 1170233 w 4196446"/>
              <a:gd name="connsiteY177" fmla="*/ 1356315 h 8346397"/>
              <a:gd name="connsiteX178" fmla="*/ 1329777 w 4196446"/>
              <a:gd name="connsiteY178" fmla="*/ 1465853 h 8346397"/>
              <a:gd name="connsiteX179" fmla="*/ 1389308 w 4196446"/>
              <a:gd name="connsiteY179" fmla="*/ 1494428 h 8346397"/>
              <a:gd name="connsiteX180" fmla="*/ 1260721 w 4196446"/>
              <a:gd name="connsiteY180" fmla="*/ 1596822 h 8346397"/>
              <a:gd name="connsiteX181" fmla="*/ 1263102 w 4196446"/>
              <a:gd name="connsiteY181" fmla="*/ 1661115 h 8346397"/>
              <a:gd name="connsiteX182" fmla="*/ 1425027 w 4196446"/>
              <a:gd name="connsiteY182" fmla="*/ 1613490 h 8346397"/>
              <a:gd name="connsiteX183" fmla="*/ 1386927 w 4196446"/>
              <a:gd name="connsiteY183" fmla="*/ 1677784 h 8346397"/>
              <a:gd name="connsiteX184" fmla="*/ 1405977 w 4196446"/>
              <a:gd name="connsiteY184" fmla="*/ 1751603 h 8346397"/>
              <a:gd name="connsiteX185" fmla="*/ 1517896 w 4196446"/>
              <a:gd name="connsiteY185" fmla="*/ 1787322 h 8346397"/>
              <a:gd name="connsiteX186" fmla="*/ 1591715 w 4196446"/>
              <a:gd name="connsiteY186" fmla="*/ 1803990 h 8346397"/>
              <a:gd name="connsiteX187" fmla="*/ 1501227 w 4196446"/>
              <a:gd name="connsiteY187" fmla="*/ 1934959 h 8346397"/>
              <a:gd name="connsiteX188" fmla="*/ 1494083 w 4196446"/>
              <a:gd name="connsiteY188" fmla="*/ 1984965 h 8346397"/>
              <a:gd name="connsiteX189" fmla="*/ 1422646 w 4196446"/>
              <a:gd name="connsiteY189" fmla="*/ 2020684 h 8346397"/>
              <a:gd name="connsiteX190" fmla="*/ 1391690 w 4196446"/>
              <a:gd name="connsiteY190" fmla="*/ 2082597 h 8346397"/>
              <a:gd name="connsiteX191" fmla="*/ 1260721 w 4196446"/>
              <a:gd name="connsiteY191" fmla="*/ 2056403 h 8346397"/>
              <a:gd name="connsiteX192" fmla="*/ 1139277 w 4196446"/>
              <a:gd name="connsiteY192" fmla="*/ 2056402 h 8346397"/>
              <a:gd name="connsiteX193" fmla="*/ 1072602 w 4196446"/>
              <a:gd name="connsiteY193" fmla="*/ 2084978 h 8346397"/>
              <a:gd name="connsiteX194" fmla="*/ 1065458 w 4196446"/>
              <a:gd name="connsiteY194" fmla="*/ 2184990 h 8346397"/>
              <a:gd name="connsiteX195" fmla="*/ 977352 w 4196446"/>
              <a:gd name="connsiteY195" fmla="*/ 2273097 h 8346397"/>
              <a:gd name="connsiteX196" fmla="*/ 1120227 w 4196446"/>
              <a:gd name="connsiteY196" fmla="*/ 2335009 h 8346397"/>
              <a:gd name="connsiteX197" fmla="*/ 1170234 w 4196446"/>
              <a:gd name="connsiteY197" fmla="*/ 2370727 h 8346397"/>
              <a:gd name="connsiteX198" fmla="*/ 1222621 w 4196446"/>
              <a:gd name="connsiteY198" fmla="*/ 2387397 h 8346397"/>
              <a:gd name="connsiteX199" fmla="*/ 1272627 w 4196446"/>
              <a:gd name="connsiteY199" fmla="*/ 2437403 h 8346397"/>
              <a:gd name="connsiteX200" fmla="*/ 1329777 w 4196446"/>
              <a:gd name="connsiteY200" fmla="*/ 2458834 h 8346397"/>
              <a:gd name="connsiteX201" fmla="*/ 1422646 w 4196446"/>
              <a:gd name="connsiteY201" fmla="*/ 2535034 h 8346397"/>
              <a:gd name="connsiteX202" fmla="*/ 1508371 w 4196446"/>
              <a:gd name="connsiteY202" fmla="*/ 2568373 h 8346397"/>
              <a:gd name="connsiteX203" fmla="*/ 1641721 w 4196446"/>
              <a:gd name="connsiteY203" fmla="*/ 2716009 h 8346397"/>
              <a:gd name="connsiteX204" fmla="*/ 1725065 w 4196446"/>
              <a:gd name="connsiteY204" fmla="*/ 2870790 h 8346397"/>
              <a:gd name="connsiteX205" fmla="*/ 1850477 w 4196446"/>
              <a:gd name="connsiteY205" fmla="*/ 2931907 h 8346397"/>
              <a:gd name="connsiteX206" fmla="*/ 1896514 w 4196446"/>
              <a:gd name="connsiteY206" fmla="*/ 2977947 h 8346397"/>
              <a:gd name="connsiteX207" fmla="*/ 1927471 w 4196446"/>
              <a:gd name="connsiteY207" fmla="*/ 3082722 h 8346397"/>
              <a:gd name="connsiteX208" fmla="*/ 1989383 w 4196446"/>
              <a:gd name="connsiteY208" fmla="*/ 3185115 h 8346397"/>
              <a:gd name="connsiteX209" fmla="*/ 2051296 w 4196446"/>
              <a:gd name="connsiteY209" fmla="*/ 3223215 h 8346397"/>
              <a:gd name="connsiteX210" fmla="*/ 2182265 w 4196446"/>
              <a:gd name="connsiteY210" fmla="*/ 3370853 h 8346397"/>
              <a:gd name="connsiteX211" fmla="*/ 2325139 w 4196446"/>
              <a:gd name="connsiteY211" fmla="*/ 3447053 h 8346397"/>
              <a:gd name="connsiteX212" fmla="*/ 2384671 w 4196446"/>
              <a:gd name="connsiteY212" fmla="*/ 3532778 h 8346397"/>
              <a:gd name="connsiteX213" fmla="*/ 2432296 w 4196446"/>
              <a:gd name="connsiteY213" fmla="*/ 3599453 h 8346397"/>
              <a:gd name="connsiteX214" fmla="*/ 2479921 w 4196446"/>
              <a:gd name="connsiteY214" fmla="*/ 3589929 h 8346397"/>
              <a:gd name="connsiteX215" fmla="*/ 2484683 w 4196446"/>
              <a:gd name="connsiteY215" fmla="*/ 3742328 h 8346397"/>
              <a:gd name="connsiteX216" fmla="*/ 2537071 w 4196446"/>
              <a:gd name="connsiteY216" fmla="*/ 3835197 h 8346397"/>
              <a:gd name="connsiteX217" fmla="*/ 2529927 w 4196446"/>
              <a:gd name="connsiteY217" fmla="*/ 3873297 h 8346397"/>
              <a:gd name="connsiteX218" fmla="*/ 2598983 w 4196446"/>
              <a:gd name="connsiteY218" fmla="*/ 3909015 h 8346397"/>
              <a:gd name="connsiteX219" fmla="*/ 2656133 w 4196446"/>
              <a:gd name="connsiteY219" fmla="*/ 3854247 h 8346397"/>
              <a:gd name="connsiteX220" fmla="*/ 2689471 w 4196446"/>
              <a:gd name="connsiteY220" fmla="*/ 3937590 h 8346397"/>
              <a:gd name="connsiteX221" fmla="*/ 2734715 w 4196446"/>
              <a:gd name="connsiteY221" fmla="*/ 3982834 h 8346397"/>
              <a:gd name="connsiteX222" fmla="*/ 2808533 w 4196446"/>
              <a:gd name="connsiteY222" fmla="*/ 4006647 h 8346397"/>
              <a:gd name="connsiteX223" fmla="*/ 2860921 w 4196446"/>
              <a:gd name="connsiteY223" fmla="*/ 4075703 h 8346397"/>
              <a:gd name="connsiteX224" fmla="*/ 2946646 w 4196446"/>
              <a:gd name="connsiteY224" fmla="*/ 4130472 h 8346397"/>
              <a:gd name="connsiteX225" fmla="*/ 2999033 w 4196446"/>
              <a:gd name="connsiteY225" fmla="*/ 4163809 h 8346397"/>
              <a:gd name="connsiteX226" fmla="*/ 2870446 w 4196446"/>
              <a:gd name="connsiteY226" fmla="*/ 4256678 h 8346397"/>
              <a:gd name="connsiteX227" fmla="*/ 2868064 w 4196446"/>
              <a:gd name="connsiteY227" fmla="*/ 4311446 h 8346397"/>
              <a:gd name="connsiteX228" fmla="*/ 2970458 w 4196446"/>
              <a:gd name="connsiteY228" fmla="*/ 4428128 h 8346397"/>
              <a:gd name="connsiteX229" fmla="*/ 3065708 w 4196446"/>
              <a:gd name="connsiteY229" fmla="*/ 4490040 h 8346397"/>
              <a:gd name="connsiteX230" fmla="*/ 3096665 w 4196446"/>
              <a:gd name="connsiteY230" fmla="*/ 4528140 h 8346397"/>
              <a:gd name="connsiteX231" fmla="*/ 3082377 w 4196446"/>
              <a:gd name="connsiteY231" fmla="*/ 4609103 h 8346397"/>
              <a:gd name="connsiteX232" fmla="*/ 3077615 w 4196446"/>
              <a:gd name="connsiteY232" fmla="*/ 4692447 h 8346397"/>
              <a:gd name="connsiteX233" fmla="*/ 3034752 w 4196446"/>
              <a:gd name="connsiteY233" fmla="*/ 4701972 h 8346397"/>
              <a:gd name="connsiteX234" fmla="*/ 3008558 w 4196446"/>
              <a:gd name="connsiteY234" fmla="*/ 4718640 h 8346397"/>
              <a:gd name="connsiteX235" fmla="*/ 3053802 w 4196446"/>
              <a:gd name="connsiteY235" fmla="*/ 4795632 h 8346397"/>
              <a:gd name="connsiteX236" fmla="*/ 3037133 w 4196446"/>
              <a:gd name="connsiteY236" fmla="*/ 4868659 h 8346397"/>
              <a:gd name="connsiteX237" fmla="*/ 3020465 w 4196446"/>
              <a:gd name="connsiteY237" fmla="*/ 5004390 h 8346397"/>
              <a:gd name="connsiteX238" fmla="*/ 2982365 w 4196446"/>
              <a:gd name="connsiteY238" fmla="*/ 5044872 h 8346397"/>
              <a:gd name="connsiteX239" fmla="*/ 2965696 w 4196446"/>
              <a:gd name="connsiteY239" fmla="*/ 5166315 h 8346397"/>
              <a:gd name="connsiteX240" fmla="*/ 2937121 w 4196446"/>
              <a:gd name="connsiteY240" fmla="*/ 5285378 h 8346397"/>
              <a:gd name="connsiteX241" fmla="*/ 2989508 w 4196446"/>
              <a:gd name="connsiteY241" fmla="*/ 5302047 h 8346397"/>
              <a:gd name="connsiteX242" fmla="*/ 2987127 w 4196446"/>
              <a:gd name="connsiteY242" fmla="*/ 5347290 h 8346397"/>
              <a:gd name="connsiteX243" fmla="*/ 2984746 w 4196446"/>
              <a:gd name="connsiteY243" fmla="*/ 5402059 h 8346397"/>
              <a:gd name="connsiteX244" fmla="*/ 3041896 w 4196446"/>
              <a:gd name="connsiteY244" fmla="*/ 5471115 h 8346397"/>
              <a:gd name="connsiteX245" fmla="*/ 3089521 w 4196446"/>
              <a:gd name="connsiteY245" fmla="*/ 5597322 h 8346397"/>
              <a:gd name="connsiteX246" fmla="*/ 2996652 w 4196446"/>
              <a:gd name="connsiteY246" fmla="*/ 5887834 h 8346397"/>
              <a:gd name="connsiteX247" fmla="*/ 3018083 w 4196446"/>
              <a:gd name="connsiteY247" fmla="*/ 5942603 h 8346397"/>
              <a:gd name="connsiteX248" fmla="*/ 3044277 w 4196446"/>
              <a:gd name="connsiteY248" fmla="*/ 5994990 h 8346397"/>
              <a:gd name="connsiteX249" fmla="*/ 3049040 w 4196446"/>
              <a:gd name="connsiteY249" fmla="*/ 6099765 h 8346397"/>
              <a:gd name="connsiteX250" fmla="*/ 3028402 w 4196446"/>
              <a:gd name="connsiteY250" fmla="*/ 6195807 h 8346397"/>
              <a:gd name="connsiteX251" fmla="*/ 2956170 w 4196446"/>
              <a:gd name="connsiteY251" fmla="*/ 6259310 h 8346397"/>
              <a:gd name="connsiteX252" fmla="*/ 2920452 w 4196446"/>
              <a:gd name="connsiteY252" fmla="*/ 6240259 h 8346397"/>
              <a:gd name="connsiteX253" fmla="*/ 2849015 w 4196446"/>
              <a:gd name="connsiteY253" fmla="*/ 6252165 h 8346397"/>
              <a:gd name="connsiteX254" fmla="*/ 2713283 w 4196446"/>
              <a:gd name="connsiteY254" fmla="*/ 6364084 h 8346397"/>
              <a:gd name="connsiteX255" fmla="*/ 2606127 w 4196446"/>
              <a:gd name="connsiteY255" fmla="*/ 6349797 h 8346397"/>
              <a:gd name="connsiteX256" fmla="*/ 2575171 w 4196446"/>
              <a:gd name="connsiteY256" fmla="*/ 6378372 h 8346397"/>
              <a:gd name="connsiteX257" fmla="*/ 2508495 w 4196446"/>
              <a:gd name="connsiteY257" fmla="*/ 6423614 h 8346397"/>
              <a:gd name="connsiteX258" fmla="*/ 2391815 w 4196446"/>
              <a:gd name="connsiteY258" fmla="*/ 6411709 h 8346397"/>
              <a:gd name="connsiteX259" fmla="*/ 2368002 w 4196446"/>
              <a:gd name="connsiteY259" fmla="*/ 6528390 h 8346397"/>
              <a:gd name="connsiteX260" fmla="*/ 2363240 w 4196446"/>
              <a:gd name="connsiteY260" fmla="*/ 6564109 h 8346397"/>
              <a:gd name="connsiteX261" fmla="*/ 2339428 w 4196446"/>
              <a:gd name="connsiteY261" fmla="*/ 6583159 h 8346397"/>
              <a:gd name="connsiteX262" fmla="*/ 2141783 w 4196446"/>
              <a:gd name="connsiteY262" fmla="*/ 6535534 h 8346397"/>
              <a:gd name="connsiteX263" fmla="*/ 2103683 w 4196446"/>
              <a:gd name="connsiteY263" fmla="*/ 6587922 h 8346397"/>
              <a:gd name="connsiteX264" fmla="*/ 2072727 w 4196446"/>
              <a:gd name="connsiteY264" fmla="*/ 6683172 h 8346397"/>
              <a:gd name="connsiteX265" fmla="*/ 2039389 w 4196446"/>
              <a:gd name="connsiteY265" fmla="*/ 6747465 h 8346397"/>
              <a:gd name="connsiteX266" fmla="*/ 2051296 w 4196446"/>
              <a:gd name="connsiteY266" fmla="*/ 6809378 h 8346397"/>
              <a:gd name="connsiteX267" fmla="*/ 2184646 w 4196446"/>
              <a:gd name="connsiteY267" fmla="*/ 6921297 h 8346397"/>
              <a:gd name="connsiteX268" fmla="*/ 2253702 w 4196446"/>
              <a:gd name="connsiteY268" fmla="*/ 6954634 h 8346397"/>
              <a:gd name="connsiteX269" fmla="*/ 2237033 w 4196446"/>
              <a:gd name="connsiteY269" fmla="*/ 6978447 h 8346397"/>
              <a:gd name="connsiteX270" fmla="*/ 2201315 w 4196446"/>
              <a:gd name="connsiteY270" fmla="*/ 6997497 h 8346397"/>
              <a:gd name="connsiteX271" fmla="*/ 2234652 w 4196446"/>
              <a:gd name="connsiteY271" fmla="*/ 7073697 h 8346397"/>
              <a:gd name="connsiteX272" fmla="*/ 2203696 w 4196446"/>
              <a:gd name="connsiteY272" fmla="*/ 7095128 h 8346397"/>
              <a:gd name="connsiteX273" fmla="*/ 2098921 w 4196446"/>
              <a:gd name="connsiteY273" fmla="*/ 7033215 h 8346397"/>
              <a:gd name="connsiteX274" fmla="*/ 2056058 w 4196446"/>
              <a:gd name="connsiteY274" fmla="*/ 7059409 h 8346397"/>
              <a:gd name="connsiteX275" fmla="*/ 1996527 w 4196446"/>
              <a:gd name="connsiteY275" fmla="*/ 6957015 h 8346397"/>
              <a:gd name="connsiteX276" fmla="*/ 1879846 w 4196446"/>
              <a:gd name="connsiteY276" fmla="*/ 6983209 h 8346397"/>
              <a:gd name="connsiteX277" fmla="*/ 1815552 w 4196446"/>
              <a:gd name="connsiteY277" fmla="*/ 6987972 h 8346397"/>
              <a:gd name="connsiteX278" fmla="*/ 1765546 w 4196446"/>
              <a:gd name="connsiteY278" fmla="*/ 6983210 h 8346397"/>
              <a:gd name="connsiteX279" fmla="*/ 1708396 w 4196446"/>
              <a:gd name="connsiteY279" fmla="*/ 7028453 h 8346397"/>
              <a:gd name="connsiteX280" fmla="*/ 1529802 w 4196446"/>
              <a:gd name="connsiteY280" fmla="*/ 6987972 h 8346397"/>
              <a:gd name="connsiteX281" fmla="*/ 1553614 w 4196446"/>
              <a:gd name="connsiteY281" fmla="*/ 7114178 h 8346397"/>
              <a:gd name="connsiteX282" fmla="*/ 1477415 w 4196446"/>
              <a:gd name="connsiteY282" fmla="*/ 7159422 h 8346397"/>
              <a:gd name="connsiteX283" fmla="*/ 1415502 w 4196446"/>
              <a:gd name="connsiteY283" fmla="*/ 7226096 h 8346397"/>
              <a:gd name="connsiteX284" fmla="*/ 1265483 w 4196446"/>
              <a:gd name="connsiteY284" fmla="*/ 7218953 h 8346397"/>
              <a:gd name="connsiteX285" fmla="*/ 1213096 w 4196446"/>
              <a:gd name="connsiteY28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13284 w 4196446"/>
              <a:gd name="connsiteY3" fmla="*/ 7266576 h 8346397"/>
              <a:gd name="connsiteX4" fmla="*/ 2763291 w 4196446"/>
              <a:gd name="connsiteY4" fmla="*/ 7299913 h 8346397"/>
              <a:gd name="connsiteX5" fmla="*/ 2756147 w 4196446"/>
              <a:gd name="connsiteY5" fmla="*/ 7371351 h 8346397"/>
              <a:gd name="connsiteX6" fmla="*/ 2827584 w 4196446"/>
              <a:gd name="connsiteY6" fmla="*/ 7316582 h 8346397"/>
              <a:gd name="connsiteX7" fmla="*/ 2870447 w 4196446"/>
              <a:gd name="connsiteY7" fmla="*/ 7338013 h 8346397"/>
              <a:gd name="connsiteX8" fmla="*/ 3001416 w 4196446"/>
              <a:gd name="connsiteY8" fmla="*/ 7266576 h 8346397"/>
              <a:gd name="connsiteX9" fmla="*/ 3103809 w 4196446"/>
              <a:gd name="connsiteY9" fmla="*/ 7202282 h 8346397"/>
              <a:gd name="connsiteX10" fmla="*/ 3246684 w 4196446"/>
              <a:gd name="connsiteY10" fmla="*/ 7142751 h 8346397"/>
              <a:gd name="connsiteX11" fmla="*/ 3282403 w 4196446"/>
              <a:gd name="connsiteY11" fmla="*/ 7159420 h 8346397"/>
              <a:gd name="connsiteX12" fmla="*/ 3358603 w 4196446"/>
              <a:gd name="connsiteY12" fmla="*/ 7064169 h 8346397"/>
              <a:gd name="connsiteX13" fmla="*/ 3503859 w 4196446"/>
              <a:gd name="connsiteY13" fmla="*/ 7042738 h 8346397"/>
              <a:gd name="connsiteX14" fmla="*/ 3530053 w 4196446"/>
              <a:gd name="connsiteY14" fmla="*/ 6978445 h 8346397"/>
              <a:gd name="connsiteX15" fmla="*/ 3642765 w 4196446"/>
              <a:gd name="connsiteY15" fmla="*/ 6905419 h 8346397"/>
              <a:gd name="connsiteX16" fmla="*/ 3741984 w 4196446"/>
              <a:gd name="connsiteY16" fmla="*/ 6883195 h 8346397"/>
              <a:gd name="connsiteX17" fmla="*/ 3784847 w 4196446"/>
              <a:gd name="connsiteY17" fmla="*/ 6811757 h 8346397"/>
              <a:gd name="connsiteX18" fmla="*/ 3951534 w 4196446"/>
              <a:gd name="connsiteY18" fmla="*/ 6737938 h 8346397"/>
              <a:gd name="connsiteX19" fmla="*/ 3932484 w 4196446"/>
              <a:gd name="connsiteY19" fmla="*/ 6616495 h 8346397"/>
              <a:gd name="connsiteX20" fmla="*/ 3975347 w 4196446"/>
              <a:gd name="connsiteY20" fmla="*/ 6642688 h 8346397"/>
              <a:gd name="connsiteX21" fmla="*/ 4027735 w 4196446"/>
              <a:gd name="connsiteY21" fmla="*/ 6654595 h 8346397"/>
              <a:gd name="connsiteX22" fmla="*/ 4056309 w 4196446"/>
              <a:gd name="connsiteY22" fmla="*/ 6516482 h 8346397"/>
              <a:gd name="connsiteX23" fmla="*/ 3996778 w 4196446"/>
              <a:gd name="connsiteY23" fmla="*/ 6478382 h 8346397"/>
              <a:gd name="connsiteX24" fmla="*/ 4034878 w 4196446"/>
              <a:gd name="connsiteY24" fmla="*/ 6437901 h 8346397"/>
              <a:gd name="connsiteX25" fmla="*/ 4061072 w 4196446"/>
              <a:gd name="connsiteY25" fmla="*/ 6473620 h 8346397"/>
              <a:gd name="connsiteX26" fmla="*/ 4082503 w 4196446"/>
              <a:gd name="connsiteY26" fmla="*/ 6478382 h 8346397"/>
              <a:gd name="connsiteX27" fmla="*/ 4089647 w 4196446"/>
              <a:gd name="connsiteY27" fmla="*/ 6421232 h 8346397"/>
              <a:gd name="connsiteX28" fmla="*/ 4046784 w 4196446"/>
              <a:gd name="connsiteY28" fmla="*/ 6318838 h 8346397"/>
              <a:gd name="connsiteX29" fmla="*/ 4130128 w 4196446"/>
              <a:gd name="connsiteY29" fmla="*/ 6299788 h 8346397"/>
              <a:gd name="connsiteX30" fmla="*/ 4046784 w 4196446"/>
              <a:gd name="connsiteY30" fmla="*/ 6275976 h 8346397"/>
              <a:gd name="connsiteX31" fmla="*/ 4053928 w 4196446"/>
              <a:gd name="connsiteY31" fmla="*/ 6211682 h 8346397"/>
              <a:gd name="connsiteX32" fmla="*/ 4039640 w 4196446"/>
              <a:gd name="connsiteY32" fmla="*/ 6149770 h 8346397"/>
              <a:gd name="connsiteX33" fmla="*/ 4106315 w 4196446"/>
              <a:gd name="connsiteY33" fmla="*/ 6211682 h 8346397"/>
              <a:gd name="connsiteX34" fmla="*/ 4063453 w 4196446"/>
              <a:gd name="connsiteY34" fmla="*/ 6090238 h 8346397"/>
              <a:gd name="connsiteX35" fmla="*/ 4070597 w 4196446"/>
              <a:gd name="connsiteY35" fmla="*/ 6018801 h 8346397"/>
              <a:gd name="connsiteX36" fmla="*/ 4132509 w 4196446"/>
              <a:gd name="connsiteY36" fmla="*/ 5975938 h 8346397"/>
              <a:gd name="connsiteX37" fmla="*/ 4094409 w 4196446"/>
              <a:gd name="connsiteY37" fmla="*/ 6075951 h 8346397"/>
              <a:gd name="connsiteX38" fmla="*/ 4139653 w 4196446"/>
              <a:gd name="connsiteY38" fmla="*/ 6102145 h 8346397"/>
              <a:gd name="connsiteX39" fmla="*/ 4192041 w 4196446"/>
              <a:gd name="connsiteY39" fmla="*/ 6080713 h 8346397"/>
              <a:gd name="connsiteX40" fmla="*/ 4149178 w 4196446"/>
              <a:gd name="connsiteY40" fmla="*/ 5947363 h 8346397"/>
              <a:gd name="connsiteX41" fmla="*/ 4194421 w 4196446"/>
              <a:gd name="connsiteY41" fmla="*/ 5909263 h 8346397"/>
              <a:gd name="connsiteX42" fmla="*/ 4113459 w 4196446"/>
              <a:gd name="connsiteY42" fmla="*/ 5783057 h 8346397"/>
              <a:gd name="connsiteX43" fmla="*/ 4108696 w 4196446"/>
              <a:gd name="connsiteY43" fmla="*/ 5678282 h 8346397"/>
              <a:gd name="connsiteX44" fmla="*/ 4070597 w 4196446"/>
              <a:gd name="connsiteY44" fmla="*/ 5587795 h 8346397"/>
              <a:gd name="connsiteX45" fmla="*/ 4111077 w 4196446"/>
              <a:gd name="connsiteY45" fmla="*/ 5583032 h 8346397"/>
              <a:gd name="connsiteX46" fmla="*/ 4061071 w 4196446"/>
              <a:gd name="connsiteY46" fmla="*/ 5478257 h 8346397"/>
              <a:gd name="connsiteX47" fmla="*/ 4061071 w 4196446"/>
              <a:gd name="connsiteY47" fmla="*/ 5383007 h 8346397"/>
              <a:gd name="connsiteX48" fmla="*/ 4103934 w 4196446"/>
              <a:gd name="connsiteY48" fmla="*/ 5387770 h 8346397"/>
              <a:gd name="connsiteX49" fmla="*/ 4106315 w 4196446"/>
              <a:gd name="connsiteY49" fmla="*/ 5347288 h 8346397"/>
              <a:gd name="connsiteX50" fmla="*/ 4065833 w 4196446"/>
              <a:gd name="connsiteY50" fmla="*/ 5292520 h 8346397"/>
              <a:gd name="connsiteX51" fmla="*/ 4058690 w 4196446"/>
              <a:gd name="connsiteY51" fmla="*/ 5173457 h 8346397"/>
              <a:gd name="connsiteX52" fmla="*/ 3990428 w 4196446"/>
              <a:gd name="connsiteY52" fmla="*/ 5034550 h 8346397"/>
              <a:gd name="connsiteX53" fmla="*/ 3922959 w 4196446"/>
              <a:gd name="connsiteY53" fmla="*/ 4816270 h 8346397"/>
              <a:gd name="connsiteX54" fmla="*/ 3887241 w 4196446"/>
              <a:gd name="connsiteY54" fmla="*/ 4682920 h 8346397"/>
              <a:gd name="connsiteX55" fmla="*/ 3851522 w 4196446"/>
              <a:gd name="connsiteY55" fmla="*/ 4642438 h 8346397"/>
              <a:gd name="connsiteX56" fmla="*/ 3887241 w 4196446"/>
              <a:gd name="connsiteY56" fmla="*/ 4578145 h 8346397"/>
              <a:gd name="connsiteX57" fmla="*/ 3839615 w 4196446"/>
              <a:gd name="connsiteY57" fmla="*/ 4499563 h 8346397"/>
              <a:gd name="connsiteX58" fmla="*/ 3780084 w 4196446"/>
              <a:gd name="connsiteY58" fmla="*/ 4492420 h 8346397"/>
              <a:gd name="connsiteX59" fmla="*/ 3732459 w 4196446"/>
              <a:gd name="connsiteY59" fmla="*/ 4449557 h 8346397"/>
              <a:gd name="connsiteX60" fmla="*/ 3687216 w 4196446"/>
              <a:gd name="connsiteY60" fmla="*/ 4466226 h 8346397"/>
              <a:gd name="connsiteX61" fmla="*/ 3668166 w 4196446"/>
              <a:gd name="connsiteY61" fmla="*/ 4368595 h 8346397"/>
              <a:gd name="connsiteX62" fmla="*/ 3501478 w 4196446"/>
              <a:gd name="connsiteY62" fmla="*/ 4166188 h 8346397"/>
              <a:gd name="connsiteX63" fmla="*/ 3496716 w 4196446"/>
              <a:gd name="connsiteY63" fmla="*/ 4139995 h 8346397"/>
              <a:gd name="connsiteX64" fmla="*/ 3494334 w 4196446"/>
              <a:gd name="connsiteY64" fmla="*/ 4113801 h 8346397"/>
              <a:gd name="connsiteX65" fmla="*/ 3544341 w 4196446"/>
              <a:gd name="connsiteY65" fmla="*/ 4101895 h 8346397"/>
              <a:gd name="connsiteX66" fmla="*/ 3553866 w 4196446"/>
              <a:gd name="connsiteY66" fmla="*/ 4075701 h 8346397"/>
              <a:gd name="connsiteX67" fmla="*/ 3515766 w 4196446"/>
              <a:gd name="connsiteY67" fmla="*/ 4056651 h 8346397"/>
              <a:gd name="connsiteX68" fmla="*/ 3465759 w 4196446"/>
              <a:gd name="connsiteY68" fmla="*/ 4049507 h 8346397"/>
              <a:gd name="connsiteX69" fmla="*/ 3432422 w 4196446"/>
              <a:gd name="connsiteY69" fmla="*/ 4109038 h 8346397"/>
              <a:gd name="connsiteX70" fmla="*/ 3413372 w 4196446"/>
              <a:gd name="connsiteY70" fmla="*/ 4082845 h 8346397"/>
              <a:gd name="connsiteX71" fmla="*/ 3415752 w 4196446"/>
              <a:gd name="connsiteY71" fmla="*/ 4042363 h 8346397"/>
              <a:gd name="connsiteX72" fmla="*/ 3349078 w 4196446"/>
              <a:gd name="connsiteY72" fmla="*/ 4018551 h 8346397"/>
              <a:gd name="connsiteX73" fmla="*/ 3382416 w 4196446"/>
              <a:gd name="connsiteY73" fmla="*/ 3985213 h 8346397"/>
              <a:gd name="connsiteX74" fmla="*/ 3346697 w 4196446"/>
              <a:gd name="connsiteY74" fmla="*/ 3961401 h 8346397"/>
              <a:gd name="connsiteX75" fmla="*/ 3291928 w 4196446"/>
              <a:gd name="connsiteY75" fmla="*/ 3959020 h 8346397"/>
              <a:gd name="connsiteX76" fmla="*/ 3263352 w 4196446"/>
              <a:gd name="connsiteY76" fmla="*/ 3978070 h 8346397"/>
              <a:gd name="connsiteX77" fmla="*/ 3215727 w 4196446"/>
              <a:gd name="connsiteY77" fmla="*/ 3963782 h 8346397"/>
              <a:gd name="connsiteX78" fmla="*/ 3227633 w 4196446"/>
              <a:gd name="connsiteY78" fmla="*/ 3937588 h 8346397"/>
              <a:gd name="connsiteX79" fmla="*/ 3275259 w 4196446"/>
              <a:gd name="connsiteY79" fmla="*/ 3913776 h 8346397"/>
              <a:gd name="connsiteX80" fmla="*/ 3127621 w 4196446"/>
              <a:gd name="connsiteY80" fmla="*/ 3851863 h 8346397"/>
              <a:gd name="connsiteX81" fmla="*/ 2996652 w 4196446"/>
              <a:gd name="connsiteY81" fmla="*/ 3739945 h 8346397"/>
              <a:gd name="connsiteX82" fmla="*/ 2591839 w 4196446"/>
              <a:gd name="connsiteY82" fmla="*/ 3354183 h 8346397"/>
              <a:gd name="connsiteX83" fmla="*/ 2468015 w 4196446"/>
              <a:gd name="connsiteY83" fmla="*/ 3049382 h 8346397"/>
              <a:gd name="connsiteX84" fmla="*/ 2432296 w 4196446"/>
              <a:gd name="connsiteY84" fmla="*/ 2961276 h 8346397"/>
              <a:gd name="connsiteX85" fmla="*/ 2387052 w 4196446"/>
              <a:gd name="connsiteY85" fmla="*/ 2954132 h 8346397"/>
              <a:gd name="connsiteX86" fmla="*/ 2365621 w 4196446"/>
              <a:gd name="connsiteY86" fmla="*/ 2958895 h 8346397"/>
              <a:gd name="connsiteX87" fmla="*/ 2315615 w 4196446"/>
              <a:gd name="connsiteY87" fmla="*/ 2896982 h 8346397"/>
              <a:gd name="connsiteX88" fmla="*/ 2234652 w 4196446"/>
              <a:gd name="connsiteY88" fmla="*/ 2880313 h 8346397"/>
              <a:gd name="connsiteX89" fmla="*/ 2182265 w 4196446"/>
              <a:gd name="connsiteY89" fmla="*/ 2811257 h 8346397"/>
              <a:gd name="connsiteX90" fmla="*/ 2115590 w 4196446"/>
              <a:gd name="connsiteY90" fmla="*/ 2727913 h 8346397"/>
              <a:gd name="connsiteX91" fmla="*/ 2091777 w 4196446"/>
              <a:gd name="connsiteY91" fmla="*/ 2670763 h 8346397"/>
              <a:gd name="connsiteX92" fmla="*/ 2006845 w 4196446"/>
              <a:gd name="connsiteY92" fmla="*/ 2527095 h 8346397"/>
              <a:gd name="connsiteX93" fmla="*/ 1953665 w 4196446"/>
              <a:gd name="connsiteY93" fmla="*/ 2451688 h 8346397"/>
              <a:gd name="connsiteX94" fmla="*/ 2006052 w 4196446"/>
              <a:gd name="connsiteY94" fmla="*/ 2337388 h 8346397"/>
              <a:gd name="connsiteX95" fmla="*/ 2072727 w 4196446"/>
              <a:gd name="connsiteY95" fmla="*/ 2256426 h 8346397"/>
              <a:gd name="connsiteX96" fmla="*/ 2056058 w 4196446"/>
              <a:gd name="connsiteY96" fmla="*/ 2223088 h 8346397"/>
              <a:gd name="connsiteX97" fmla="*/ 2067965 w 4196446"/>
              <a:gd name="connsiteY97" fmla="*/ 2130220 h 8346397"/>
              <a:gd name="connsiteX98" fmla="*/ 2137021 w 4196446"/>
              <a:gd name="connsiteY98" fmla="*/ 1992107 h 8346397"/>
              <a:gd name="connsiteX99" fmla="*/ 2165596 w 4196446"/>
              <a:gd name="connsiteY99" fmla="*/ 1944482 h 8346397"/>
              <a:gd name="connsiteX100" fmla="*/ 2203696 w 4196446"/>
              <a:gd name="connsiteY100" fmla="*/ 1937338 h 8346397"/>
              <a:gd name="connsiteX101" fmla="*/ 2198933 w 4196446"/>
              <a:gd name="connsiteY101" fmla="*/ 1906382 h 8346397"/>
              <a:gd name="connsiteX102" fmla="*/ 2406102 w 4196446"/>
              <a:gd name="connsiteY102" fmla="*/ 1782557 h 8346397"/>
              <a:gd name="connsiteX103" fmla="*/ 2494208 w 4196446"/>
              <a:gd name="connsiteY103" fmla="*/ 1715882 h 8346397"/>
              <a:gd name="connsiteX104" fmla="*/ 2513258 w 4196446"/>
              <a:gd name="connsiteY104" fmla="*/ 1630157 h 8346397"/>
              <a:gd name="connsiteX105" fmla="*/ 2522784 w 4196446"/>
              <a:gd name="connsiteY105" fmla="*/ 1584913 h 8346397"/>
              <a:gd name="connsiteX106" fmla="*/ 2577552 w 4196446"/>
              <a:gd name="connsiteY106" fmla="*/ 1527763 h 8346397"/>
              <a:gd name="connsiteX107" fmla="*/ 2606127 w 4196446"/>
              <a:gd name="connsiteY107" fmla="*/ 1499188 h 8346397"/>
              <a:gd name="connsiteX108" fmla="*/ 2634702 w 4196446"/>
              <a:gd name="connsiteY108" fmla="*/ 1492045 h 8346397"/>
              <a:gd name="connsiteX109" fmla="*/ 2672802 w 4196446"/>
              <a:gd name="connsiteY109" fmla="*/ 1368220 h 8346397"/>
              <a:gd name="connsiteX110" fmla="*/ 2806153 w 4196446"/>
              <a:gd name="connsiteY110" fmla="*/ 1334883 h 8346397"/>
              <a:gd name="connsiteX111" fmla="*/ 2944265 w 4196446"/>
              <a:gd name="connsiteY111" fmla="*/ 1325357 h 8346397"/>
              <a:gd name="connsiteX112" fmla="*/ 2968077 w 4196446"/>
              <a:gd name="connsiteY112" fmla="*/ 1206295 h 8346397"/>
              <a:gd name="connsiteX113" fmla="*/ 3049040 w 4196446"/>
              <a:gd name="connsiteY113" fmla="*/ 1169783 h 8346397"/>
              <a:gd name="connsiteX114" fmla="*/ 3153814 w 4196446"/>
              <a:gd name="connsiteY114" fmla="*/ 1125332 h 8346397"/>
              <a:gd name="connsiteX115" fmla="*/ 3225252 w 4196446"/>
              <a:gd name="connsiteY115" fmla="*/ 1049132 h 8346397"/>
              <a:gd name="connsiteX116" fmla="*/ 3310977 w 4196446"/>
              <a:gd name="connsiteY116" fmla="*/ 996745 h 8346397"/>
              <a:gd name="connsiteX117" fmla="*/ 3056977 w 4196446"/>
              <a:gd name="connsiteY117" fmla="*/ 982457 h 8346397"/>
              <a:gd name="connsiteX118" fmla="*/ 2958552 w 4196446"/>
              <a:gd name="connsiteY118" fmla="*/ 976107 h 8346397"/>
              <a:gd name="connsiteX119" fmla="*/ 2926802 w 4196446"/>
              <a:gd name="connsiteY119" fmla="*/ 906257 h 8346397"/>
              <a:gd name="connsiteX120" fmla="*/ 2866477 w 4196446"/>
              <a:gd name="connsiteY120" fmla="*/ 893559 h 8346397"/>
              <a:gd name="connsiteX121" fmla="*/ 2799802 w 4196446"/>
              <a:gd name="connsiteY121" fmla="*/ 874507 h 8346397"/>
              <a:gd name="connsiteX122" fmla="*/ 2761702 w 4196446"/>
              <a:gd name="connsiteY122" fmla="*/ 807832 h 8346397"/>
              <a:gd name="connsiteX123" fmla="*/ 2609302 w 4196446"/>
              <a:gd name="connsiteY123" fmla="*/ 760207 h 8346397"/>
              <a:gd name="connsiteX124" fmla="*/ 2580727 w 4196446"/>
              <a:gd name="connsiteY124" fmla="*/ 604632 h 8346397"/>
              <a:gd name="connsiteX125" fmla="*/ 2526752 w 4196446"/>
              <a:gd name="connsiteY125" fmla="*/ 531609 h 8346397"/>
              <a:gd name="connsiteX126" fmla="*/ 2596602 w 4196446"/>
              <a:gd name="connsiteY126" fmla="*/ 407782 h 8346397"/>
              <a:gd name="connsiteX127" fmla="*/ 2629939 w 4196446"/>
              <a:gd name="connsiteY127" fmla="*/ 310947 h 8346397"/>
              <a:gd name="connsiteX128" fmla="*/ 2517227 w 4196446"/>
              <a:gd name="connsiteY128" fmla="*/ 239507 h 8346397"/>
              <a:gd name="connsiteX129" fmla="*/ 2402927 w 4196446"/>
              <a:gd name="connsiteY129" fmla="*/ 271257 h 8346397"/>
              <a:gd name="connsiteX130" fmla="*/ 2275927 w 4196446"/>
              <a:gd name="connsiteY130" fmla="*/ 198232 h 8346397"/>
              <a:gd name="connsiteX131" fmla="*/ 2133052 w 4196446"/>
              <a:gd name="connsiteY131" fmla="*/ 233157 h 8346397"/>
              <a:gd name="connsiteX132" fmla="*/ 1913977 w 4196446"/>
              <a:gd name="connsiteY132" fmla="*/ 36309 h 8346397"/>
              <a:gd name="connsiteX133" fmla="*/ 1777452 w 4196446"/>
              <a:gd name="connsiteY133" fmla="*/ 13289 h 8346397"/>
              <a:gd name="connsiteX134" fmla="*/ 1703633 w 4196446"/>
              <a:gd name="connsiteY134" fmla="*/ 41864 h 8346397"/>
              <a:gd name="connsiteX135" fmla="*/ 1615527 w 4196446"/>
              <a:gd name="connsiteY135" fmla="*/ 75203 h 8346397"/>
              <a:gd name="connsiteX136" fmla="*/ 1515515 w 4196446"/>
              <a:gd name="connsiteY136" fmla="*/ 129971 h 8346397"/>
              <a:gd name="connsiteX137" fmla="*/ 1525040 w 4196446"/>
              <a:gd name="connsiteY137" fmla="*/ 194264 h 8346397"/>
              <a:gd name="connsiteX138" fmla="*/ 1505990 w 4196446"/>
              <a:gd name="connsiteY138" fmla="*/ 251415 h 8346397"/>
              <a:gd name="connsiteX139" fmla="*/ 1413121 w 4196446"/>
              <a:gd name="connsiteY139" fmla="*/ 270464 h 8346397"/>
              <a:gd name="connsiteX140" fmla="*/ 1339302 w 4196446"/>
              <a:gd name="connsiteY140" fmla="*/ 306184 h 8346397"/>
              <a:gd name="connsiteX141" fmla="*/ 1260721 w 4196446"/>
              <a:gd name="connsiteY141" fmla="*/ 346665 h 8346397"/>
              <a:gd name="connsiteX142" fmla="*/ 1191665 w 4196446"/>
              <a:gd name="connsiteY142" fmla="*/ 272847 h 8346397"/>
              <a:gd name="connsiteX143" fmla="*/ 1082127 w 4196446"/>
              <a:gd name="connsiteY143" fmla="*/ 353809 h 8346397"/>
              <a:gd name="connsiteX144" fmla="*/ 1020215 w 4196446"/>
              <a:gd name="connsiteY144" fmla="*/ 420484 h 8346397"/>
              <a:gd name="connsiteX145" fmla="*/ 858290 w 4196446"/>
              <a:gd name="connsiteY145" fmla="*/ 301422 h 8346397"/>
              <a:gd name="connsiteX146" fmla="*/ 796377 w 4196446"/>
              <a:gd name="connsiteY146" fmla="*/ 406196 h 8346397"/>
              <a:gd name="connsiteX147" fmla="*/ 755896 w 4196446"/>
              <a:gd name="connsiteY147" fmla="*/ 341903 h 8346397"/>
              <a:gd name="connsiteX148" fmla="*/ 689221 w 4196446"/>
              <a:gd name="connsiteY148" fmla="*/ 270465 h 8346397"/>
              <a:gd name="connsiteX149" fmla="*/ 667790 w 4196446"/>
              <a:gd name="connsiteY149" fmla="*/ 313328 h 8346397"/>
              <a:gd name="connsiteX150" fmla="*/ 620165 w 4196446"/>
              <a:gd name="connsiteY150" fmla="*/ 382384 h 8346397"/>
              <a:gd name="connsiteX151" fmla="*/ 589208 w 4196446"/>
              <a:gd name="connsiteY151" fmla="*/ 396672 h 8346397"/>
              <a:gd name="connsiteX152" fmla="*/ 498721 w 4196446"/>
              <a:gd name="connsiteY152" fmla="*/ 482397 h 8346397"/>
              <a:gd name="connsiteX153" fmla="*/ 396327 w 4196446"/>
              <a:gd name="connsiteY153" fmla="*/ 380003 h 8346397"/>
              <a:gd name="connsiteX154" fmla="*/ 243927 w 4196446"/>
              <a:gd name="connsiteY154" fmla="*/ 294278 h 8346397"/>
              <a:gd name="connsiteX155" fmla="*/ 174871 w 4196446"/>
              <a:gd name="connsiteY155" fmla="*/ 327615 h 8346397"/>
              <a:gd name="connsiteX156" fmla="*/ 127246 w 4196446"/>
              <a:gd name="connsiteY156" fmla="*/ 410959 h 8346397"/>
              <a:gd name="connsiteX157" fmla="*/ 43902 w 4196446"/>
              <a:gd name="connsiteY157" fmla="*/ 472872 h 8346397"/>
              <a:gd name="connsiteX158" fmla="*/ 8183 w 4196446"/>
              <a:gd name="connsiteY158" fmla="*/ 484778 h 8346397"/>
              <a:gd name="connsiteX159" fmla="*/ 198683 w 4196446"/>
              <a:gd name="connsiteY159" fmla="*/ 689565 h 8346397"/>
              <a:gd name="connsiteX160" fmla="*/ 265359 w 4196446"/>
              <a:gd name="connsiteY160" fmla="*/ 706234 h 8346397"/>
              <a:gd name="connsiteX161" fmla="*/ 298697 w 4196446"/>
              <a:gd name="connsiteY161" fmla="*/ 730047 h 8346397"/>
              <a:gd name="connsiteX162" fmla="*/ 296315 w 4196446"/>
              <a:gd name="connsiteY162" fmla="*/ 901496 h 8346397"/>
              <a:gd name="connsiteX163" fmla="*/ 362990 w 4196446"/>
              <a:gd name="connsiteY163" fmla="*/ 906259 h 8346397"/>
              <a:gd name="connsiteX164" fmla="*/ 401090 w 4196446"/>
              <a:gd name="connsiteY164" fmla="*/ 856253 h 8346397"/>
              <a:gd name="connsiteX165" fmla="*/ 482052 w 4196446"/>
              <a:gd name="connsiteY165" fmla="*/ 894353 h 8346397"/>
              <a:gd name="connsiteX166" fmla="*/ 420140 w 4196446"/>
              <a:gd name="connsiteY166" fmla="*/ 1039609 h 8346397"/>
              <a:gd name="connsiteX167" fmla="*/ 434427 w 4196446"/>
              <a:gd name="connsiteY167" fmla="*/ 1087234 h 8346397"/>
              <a:gd name="connsiteX168" fmla="*/ 379658 w 4196446"/>
              <a:gd name="connsiteY168" fmla="*/ 1139622 h 8346397"/>
              <a:gd name="connsiteX169" fmla="*/ 415377 w 4196446"/>
              <a:gd name="connsiteY169" fmla="*/ 1168196 h 8346397"/>
              <a:gd name="connsiteX170" fmla="*/ 486815 w 4196446"/>
              <a:gd name="connsiteY170" fmla="*/ 1256303 h 8346397"/>
              <a:gd name="connsiteX171" fmla="*/ 527296 w 4196446"/>
              <a:gd name="connsiteY171" fmla="*/ 1344409 h 8346397"/>
              <a:gd name="connsiteX172" fmla="*/ 636833 w 4196446"/>
              <a:gd name="connsiteY172" fmla="*/ 1396797 h 8346397"/>
              <a:gd name="connsiteX173" fmla="*/ 746371 w 4196446"/>
              <a:gd name="connsiteY173" fmla="*/ 1420609 h 8346397"/>
              <a:gd name="connsiteX174" fmla="*/ 829715 w 4196446"/>
              <a:gd name="connsiteY174" fmla="*/ 1468234 h 8346397"/>
              <a:gd name="connsiteX175" fmla="*/ 913058 w 4196446"/>
              <a:gd name="connsiteY175" fmla="*/ 1442040 h 8346397"/>
              <a:gd name="connsiteX176" fmla="*/ 994021 w 4196446"/>
              <a:gd name="connsiteY176" fmla="*/ 1368222 h 8346397"/>
              <a:gd name="connsiteX177" fmla="*/ 1103558 w 4196446"/>
              <a:gd name="connsiteY177" fmla="*/ 1351553 h 8346397"/>
              <a:gd name="connsiteX178" fmla="*/ 1170233 w 4196446"/>
              <a:gd name="connsiteY178" fmla="*/ 1356315 h 8346397"/>
              <a:gd name="connsiteX179" fmla="*/ 1329777 w 4196446"/>
              <a:gd name="connsiteY179" fmla="*/ 1465853 h 8346397"/>
              <a:gd name="connsiteX180" fmla="*/ 1389308 w 4196446"/>
              <a:gd name="connsiteY180" fmla="*/ 1494428 h 8346397"/>
              <a:gd name="connsiteX181" fmla="*/ 1260721 w 4196446"/>
              <a:gd name="connsiteY181" fmla="*/ 1596822 h 8346397"/>
              <a:gd name="connsiteX182" fmla="*/ 1263102 w 4196446"/>
              <a:gd name="connsiteY182" fmla="*/ 1661115 h 8346397"/>
              <a:gd name="connsiteX183" fmla="*/ 1425027 w 4196446"/>
              <a:gd name="connsiteY183" fmla="*/ 1613490 h 8346397"/>
              <a:gd name="connsiteX184" fmla="*/ 1386927 w 4196446"/>
              <a:gd name="connsiteY184" fmla="*/ 1677784 h 8346397"/>
              <a:gd name="connsiteX185" fmla="*/ 1405977 w 4196446"/>
              <a:gd name="connsiteY185" fmla="*/ 1751603 h 8346397"/>
              <a:gd name="connsiteX186" fmla="*/ 1517896 w 4196446"/>
              <a:gd name="connsiteY186" fmla="*/ 1787322 h 8346397"/>
              <a:gd name="connsiteX187" fmla="*/ 1591715 w 4196446"/>
              <a:gd name="connsiteY187" fmla="*/ 1803990 h 8346397"/>
              <a:gd name="connsiteX188" fmla="*/ 1501227 w 4196446"/>
              <a:gd name="connsiteY188" fmla="*/ 1934959 h 8346397"/>
              <a:gd name="connsiteX189" fmla="*/ 1494083 w 4196446"/>
              <a:gd name="connsiteY189" fmla="*/ 1984965 h 8346397"/>
              <a:gd name="connsiteX190" fmla="*/ 1422646 w 4196446"/>
              <a:gd name="connsiteY190" fmla="*/ 2020684 h 8346397"/>
              <a:gd name="connsiteX191" fmla="*/ 1391690 w 4196446"/>
              <a:gd name="connsiteY191" fmla="*/ 2082597 h 8346397"/>
              <a:gd name="connsiteX192" fmla="*/ 1260721 w 4196446"/>
              <a:gd name="connsiteY192" fmla="*/ 2056403 h 8346397"/>
              <a:gd name="connsiteX193" fmla="*/ 1139277 w 4196446"/>
              <a:gd name="connsiteY193" fmla="*/ 2056402 h 8346397"/>
              <a:gd name="connsiteX194" fmla="*/ 1072602 w 4196446"/>
              <a:gd name="connsiteY194" fmla="*/ 2084978 h 8346397"/>
              <a:gd name="connsiteX195" fmla="*/ 1065458 w 4196446"/>
              <a:gd name="connsiteY195" fmla="*/ 2184990 h 8346397"/>
              <a:gd name="connsiteX196" fmla="*/ 977352 w 4196446"/>
              <a:gd name="connsiteY196" fmla="*/ 2273097 h 8346397"/>
              <a:gd name="connsiteX197" fmla="*/ 1120227 w 4196446"/>
              <a:gd name="connsiteY197" fmla="*/ 2335009 h 8346397"/>
              <a:gd name="connsiteX198" fmla="*/ 1170234 w 4196446"/>
              <a:gd name="connsiteY198" fmla="*/ 2370727 h 8346397"/>
              <a:gd name="connsiteX199" fmla="*/ 1222621 w 4196446"/>
              <a:gd name="connsiteY199" fmla="*/ 2387397 h 8346397"/>
              <a:gd name="connsiteX200" fmla="*/ 1272627 w 4196446"/>
              <a:gd name="connsiteY200" fmla="*/ 2437403 h 8346397"/>
              <a:gd name="connsiteX201" fmla="*/ 1329777 w 4196446"/>
              <a:gd name="connsiteY201" fmla="*/ 2458834 h 8346397"/>
              <a:gd name="connsiteX202" fmla="*/ 1422646 w 4196446"/>
              <a:gd name="connsiteY202" fmla="*/ 2535034 h 8346397"/>
              <a:gd name="connsiteX203" fmla="*/ 1508371 w 4196446"/>
              <a:gd name="connsiteY203" fmla="*/ 2568373 h 8346397"/>
              <a:gd name="connsiteX204" fmla="*/ 1641721 w 4196446"/>
              <a:gd name="connsiteY204" fmla="*/ 2716009 h 8346397"/>
              <a:gd name="connsiteX205" fmla="*/ 1725065 w 4196446"/>
              <a:gd name="connsiteY205" fmla="*/ 2870790 h 8346397"/>
              <a:gd name="connsiteX206" fmla="*/ 1850477 w 4196446"/>
              <a:gd name="connsiteY206" fmla="*/ 2931907 h 8346397"/>
              <a:gd name="connsiteX207" fmla="*/ 1896514 w 4196446"/>
              <a:gd name="connsiteY207" fmla="*/ 2977947 h 8346397"/>
              <a:gd name="connsiteX208" fmla="*/ 1927471 w 4196446"/>
              <a:gd name="connsiteY208" fmla="*/ 3082722 h 8346397"/>
              <a:gd name="connsiteX209" fmla="*/ 1989383 w 4196446"/>
              <a:gd name="connsiteY209" fmla="*/ 3185115 h 8346397"/>
              <a:gd name="connsiteX210" fmla="*/ 2051296 w 4196446"/>
              <a:gd name="connsiteY210" fmla="*/ 3223215 h 8346397"/>
              <a:gd name="connsiteX211" fmla="*/ 2182265 w 4196446"/>
              <a:gd name="connsiteY211" fmla="*/ 3370853 h 8346397"/>
              <a:gd name="connsiteX212" fmla="*/ 2325139 w 4196446"/>
              <a:gd name="connsiteY212" fmla="*/ 3447053 h 8346397"/>
              <a:gd name="connsiteX213" fmla="*/ 2384671 w 4196446"/>
              <a:gd name="connsiteY213" fmla="*/ 3532778 h 8346397"/>
              <a:gd name="connsiteX214" fmla="*/ 2432296 w 4196446"/>
              <a:gd name="connsiteY214" fmla="*/ 3599453 h 8346397"/>
              <a:gd name="connsiteX215" fmla="*/ 2479921 w 4196446"/>
              <a:gd name="connsiteY215" fmla="*/ 3589929 h 8346397"/>
              <a:gd name="connsiteX216" fmla="*/ 2484683 w 4196446"/>
              <a:gd name="connsiteY216" fmla="*/ 3742328 h 8346397"/>
              <a:gd name="connsiteX217" fmla="*/ 2537071 w 4196446"/>
              <a:gd name="connsiteY217" fmla="*/ 3835197 h 8346397"/>
              <a:gd name="connsiteX218" fmla="*/ 2529927 w 4196446"/>
              <a:gd name="connsiteY218" fmla="*/ 3873297 h 8346397"/>
              <a:gd name="connsiteX219" fmla="*/ 2598983 w 4196446"/>
              <a:gd name="connsiteY219" fmla="*/ 3909015 h 8346397"/>
              <a:gd name="connsiteX220" fmla="*/ 2656133 w 4196446"/>
              <a:gd name="connsiteY220" fmla="*/ 3854247 h 8346397"/>
              <a:gd name="connsiteX221" fmla="*/ 2689471 w 4196446"/>
              <a:gd name="connsiteY221" fmla="*/ 3937590 h 8346397"/>
              <a:gd name="connsiteX222" fmla="*/ 2734715 w 4196446"/>
              <a:gd name="connsiteY222" fmla="*/ 3982834 h 8346397"/>
              <a:gd name="connsiteX223" fmla="*/ 2808533 w 4196446"/>
              <a:gd name="connsiteY223" fmla="*/ 4006647 h 8346397"/>
              <a:gd name="connsiteX224" fmla="*/ 2860921 w 4196446"/>
              <a:gd name="connsiteY224" fmla="*/ 4075703 h 8346397"/>
              <a:gd name="connsiteX225" fmla="*/ 2946646 w 4196446"/>
              <a:gd name="connsiteY225" fmla="*/ 4130472 h 8346397"/>
              <a:gd name="connsiteX226" fmla="*/ 2999033 w 4196446"/>
              <a:gd name="connsiteY226" fmla="*/ 4163809 h 8346397"/>
              <a:gd name="connsiteX227" fmla="*/ 2870446 w 4196446"/>
              <a:gd name="connsiteY227" fmla="*/ 4256678 h 8346397"/>
              <a:gd name="connsiteX228" fmla="*/ 2868064 w 4196446"/>
              <a:gd name="connsiteY228" fmla="*/ 4311446 h 8346397"/>
              <a:gd name="connsiteX229" fmla="*/ 2970458 w 4196446"/>
              <a:gd name="connsiteY229" fmla="*/ 4428128 h 8346397"/>
              <a:gd name="connsiteX230" fmla="*/ 3065708 w 4196446"/>
              <a:gd name="connsiteY230" fmla="*/ 4490040 h 8346397"/>
              <a:gd name="connsiteX231" fmla="*/ 3096665 w 4196446"/>
              <a:gd name="connsiteY231" fmla="*/ 4528140 h 8346397"/>
              <a:gd name="connsiteX232" fmla="*/ 3082377 w 4196446"/>
              <a:gd name="connsiteY232" fmla="*/ 4609103 h 8346397"/>
              <a:gd name="connsiteX233" fmla="*/ 3077615 w 4196446"/>
              <a:gd name="connsiteY233" fmla="*/ 4692447 h 8346397"/>
              <a:gd name="connsiteX234" fmla="*/ 3034752 w 4196446"/>
              <a:gd name="connsiteY234" fmla="*/ 4701972 h 8346397"/>
              <a:gd name="connsiteX235" fmla="*/ 3008558 w 4196446"/>
              <a:gd name="connsiteY235" fmla="*/ 4718640 h 8346397"/>
              <a:gd name="connsiteX236" fmla="*/ 3053802 w 4196446"/>
              <a:gd name="connsiteY236" fmla="*/ 4795632 h 8346397"/>
              <a:gd name="connsiteX237" fmla="*/ 3037133 w 4196446"/>
              <a:gd name="connsiteY237" fmla="*/ 4868659 h 8346397"/>
              <a:gd name="connsiteX238" fmla="*/ 3020465 w 4196446"/>
              <a:gd name="connsiteY238" fmla="*/ 5004390 h 8346397"/>
              <a:gd name="connsiteX239" fmla="*/ 2982365 w 4196446"/>
              <a:gd name="connsiteY239" fmla="*/ 5044872 h 8346397"/>
              <a:gd name="connsiteX240" fmla="*/ 2965696 w 4196446"/>
              <a:gd name="connsiteY240" fmla="*/ 5166315 h 8346397"/>
              <a:gd name="connsiteX241" fmla="*/ 2937121 w 4196446"/>
              <a:gd name="connsiteY241" fmla="*/ 5285378 h 8346397"/>
              <a:gd name="connsiteX242" fmla="*/ 2989508 w 4196446"/>
              <a:gd name="connsiteY242" fmla="*/ 5302047 h 8346397"/>
              <a:gd name="connsiteX243" fmla="*/ 2987127 w 4196446"/>
              <a:gd name="connsiteY243" fmla="*/ 5347290 h 8346397"/>
              <a:gd name="connsiteX244" fmla="*/ 2984746 w 4196446"/>
              <a:gd name="connsiteY244" fmla="*/ 5402059 h 8346397"/>
              <a:gd name="connsiteX245" fmla="*/ 3041896 w 4196446"/>
              <a:gd name="connsiteY245" fmla="*/ 5471115 h 8346397"/>
              <a:gd name="connsiteX246" fmla="*/ 3089521 w 4196446"/>
              <a:gd name="connsiteY246" fmla="*/ 5597322 h 8346397"/>
              <a:gd name="connsiteX247" fmla="*/ 2996652 w 4196446"/>
              <a:gd name="connsiteY247" fmla="*/ 5887834 h 8346397"/>
              <a:gd name="connsiteX248" fmla="*/ 3018083 w 4196446"/>
              <a:gd name="connsiteY248" fmla="*/ 5942603 h 8346397"/>
              <a:gd name="connsiteX249" fmla="*/ 3044277 w 4196446"/>
              <a:gd name="connsiteY249" fmla="*/ 5994990 h 8346397"/>
              <a:gd name="connsiteX250" fmla="*/ 3049040 w 4196446"/>
              <a:gd name="connsiteY250" fmla="*/ 6099765 h 8346397"/>
              <a:gd name="connsiteX251" fmla="*/ 3028402 w 4196446"/>
              <a:gd name="connsiteY251" fmla="*/ 6195807 h 8346397"/>
              <a:gd name="connsiteX252" fmla="*/ 2956170 w 4196446"/>
              <a:gd name="connsiteY252" fmla="*/ 6259310 h 8346397"/>
              <a:gd name="connsiteX253" fmla="*/ 2920452 w 4196446"/>
              <a:gd name="connsiteY253" fmla="*/ 6240259 h 8346397"/>
              <a:gd name="connsiteX254" fmla="*/ 2849015 w 4196446"/>
              <a:gd name="connsiteY254" fmla="*/ 6252165 h 8346397"/>
              <a:gd name="connsiteX255" fmla="*/ 2713283 w 4196446"/>
              <a:gd name="connsiteY255" fmla="*/ 6364084 h 8346397"/>
              <a:gd name="connsiteX256" fmla="*/ 2606127 w 4196446"/>
              <a:gd name="connsiteY256" fmla="*/ 6349797 h 8346397"/>
              <a:gd name="connsiteX257" fmla="*/ 2575171 w 4196446"/>
              <a:gd name="connsiteY257" fmla="*/ 6378372 h 8346397"/>
              <a:gd name="connsiteX258" fmla="*/ 2508495 w 4196446"/>
              <a:gd name="connsiteY258" fmla="*/ 6423614 h 8346397"/>
              <a:gd name="connsiteX259" fmla="*/ 2391815 w 4196446"/>
              <a:gd name="connsiteY259" fmla="*/ 6411709 h 8346397"/>
              <a:gd name="connsiteX260" fmla="*/ 2368002 w 4196446"/>
              <a:gd name="connsiteY260" fmla="*/ 6528390 h 8346397"/>
              <a:gd name="connsiteX261" fmla="*/ 2363240 w 4196446"/>
              <a:gd name="connsiteY261" fmla="*/ 6564109 h 8346397"/>
              <a:gd name="connsiteX262" fmla="*/ 2339428 w 4196446"/>
              <a:gd name="connsiteY262" fmla="*/ 6583159 h 8346397"/>
              <a:gd name="connsiteX263" fmla="*/ 2141783 w 4196446"/>
              <a:gd name="connsiteY263" fmla="*/ 6535534 h 8346397"/>
              <a:gd name="connsiteX264" fmla="*/ 2103683 w 4196446"/>
              <a:gd name="connsiteY264" fmla="*/ 6587922 h 8346397"/>
              <a:gd name="connsiteX265" fmla="*/ 2072727 w 4196446"/>
              <a:gd name="connsiteY265" fmla="*/ 6683172 h 8346397"/>
              <a:gd name="connsiteX266" fmla="*/ 2039389 w 4196446"/>
              <a:gd name="connsiteY266" fmla="*/ 6747465 h 8346397"/>
              <a:gd name="connsiteX267" fmla="*/ 2051296 w 4196446"/>
              <a:gd name="connsiteY267" fmla="*/ 6809378 h 8346397"/>
              <a:gd name="connsiteX268" fmla="*/ 2184646 w 4196446"/>
              <a:gd name="connsiteY268" fmla="*/ 6921297 h 8346397"/>
              <a:gd name="connsiteX269" fmla="*/ 2253702 w 4196446"/>
              <a:gd name="connsiteY269" fmla="*/ 6954634 h 8346397"/>
              <a:gd name="connsiteX270" fmla="*/ 2237033 w 4196446"/>
              <a:gd name="connsiteY270" fmla="*/ 6978447 h 8346397"/>
              <a:gd name="connsiteX271" fmla="*/ 2201315 w 4196446"/>
              <a:gd name="connsiteY271" fmla="*/ 6997497 h 8346397"/>
              <a:gd name="connsiteX272" fmla="*/ 2234652 w 4196446"/>
              <a:gd name="connsiteY272" fmla="*/ 7073697 h 8346397"/>
              <a:gd name="connsiteX273" fmla="*/ 2203696 w 4196446"/>
              <a:gd name="connsiteY273" fmla="*/ 7095128 h 8346397"/>
              <a:gd name="connsiteX274" fmla="*/ 2098921 w 4196446"/>
              <a:gd name="connsiteY274" fmla="*/ 7033215 h 8346397"/>
              <a:gd name="connsiteX275" fmla="*/ 2056058 w 4196446"/>
              <a:gd name="connsiteY275" fmla="*/ 7059409 h 8346397"/>
              <a:gd name="connsiteX276" fmla="*/ 1996527 w 4196446"/>
              <a:gd name="connsiteY276" fmla="*/ 6957015 h 8346397"/>
              <a:gd name="connsiteX277" fmla="*/ 1879846 w 4196446"/>
              <a:gd name="connsiteY277" fmla="*/ 6983209 h 8346397"/>
              <a:gd name="connsiteX278" fmla="*/ 1815552 w 4196446"/>
              <a:gd name="connsiteY278" fmla="*/ 6987972 h 8346397"/>
              <a:gd name="connsiteX279" fmla="*/ 1765546 w 4196446"/>
              <a:gd name="connsiteY279" fmla="*/ 6983210 h 8346397"/>
              <a:gd name="connsiteX280" fmla="*/ 1708396 w 4196446"/>
              <a:gd name="connsiteY280" fmla="*/ 7028453 h 8346397"/>
              <a:gd name="connsiteX281" fmla="*/ 1529802 w 4196446"/>
              <a:gd name="connsiteY281" fmla="*/ 6987972 h 8346397"/>
              <a:gd name="connsiteX282" fmla="*/ 1553614 w 4196446"/>
              <a:gd name="connsiteY282" fmla="*/ 7114178 h 8346397"/>
              <a:gd name="connsiteX283" fmla="*/ 1477415 w 4196446"/>
              <a:gd name="connsiteY283" fmla="*/ 7159422 h 8346397"/>
              <a:gd name="connsiteX284" fmla="*/ 1415502 w 4196446"/>
              <a:gd name="connsiteY284" fmla="*/ 7226096 h 8346397"/>
              <a:gd name="connsiteX285" fmla="*/ 1265483 w 4196446"/>
              <a:gd name="connsiteY285" fmla="*/ 7218953 h 8346397"/>
              <a:gd name="connsiteX286" fmla="*/ 1213096 w 4196446"/>
              <a:gd name="connsiteY28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660897 w 4196446"/>
              <a:gd name="connsiteY3" fmla="*/ 7240382 h 8346397"/>
              <a:gd name="connsiteX4" fmla="*/ 2713284 w 4196446"/>
              <a:gd name="connsiteY4" fmla="*/ 7266576 h 8346397"/>
              <a:gd name="connsiteX5" fmla="*/ 2763291 w 4196446"/>
              <a:gd name="connsiteY5" fmla="*/ 7299913 h 8346397"/>
              <a:gd name="connsiteX6" fmla="*/ 2756147 w 4196446"/>
              <a:gd name="connsiteY6" fmla="*/ 7371351 h 8346397"/>
              <a:gd name="connsiteX7" fmla="*/ 2827584 w 4196446"/>
              <a:gd name="connsiteY7" fmla="*/ 7316582 h 8346397"/>
              <a:gd name="connsiteX8" fmla="*/ 2870447 w 4196446"/>
              <a:gd name="connsiteY8" fmla="*/ 7338013 h 8346397"/>
              <a:gd name="connsiteX9" fmla="*/ 3001416 w 4196446"/>
              <a:gd name="connsiteY9" fmla="*/ 7266576 h 8346397"/>
              <a:gd name="connsiteX10" fmla="*/ 3103809 w 4196446"/>
              <a:gd name="connsiteY10" fmla="*/ 7202282 h 8346397"/>
              <a:gd name="connsiteX11" fmla="*/ 3246684 w 4196446"/>
              <a:gd name="connsiteY11" fmla="*/ 7142751 h 8346397"/>
              <a:gd name="connsiteX12" fmla="*/ 3282403 w 4196446"/>
              <a:gd name="connsiteY12" fmla="*/ 7159420 h 8346397"/>
              <a:gd name="connsiteX13" fmla="*/ 3358603 w 4196446"/>
              <a:gd name="connsiteY13" fmla="*/ 7064169 h 8346397"/>
              <a:gd name="connsiteX14" fmla="*/ 3503859 w 4196446"/>
              <a:gd name="connsiteY14" fmla="*/ 7042738 h 8346397"/>
              <a:gd name="connsiteX15" fmla="*/ 3530053 w 4196446"/>
              <a:gd name="connsiteY15" fmla="*/ 6978445 h 8346397"/>
              <a:gd name="connsiteX16" fmla="*/ 3642765 w 4196446"/>
              <a:gd name="connsiteY16" fmla="*/ 6905419 h 8346397"/>
              <a:gd name="connsiteX17" fmla="*/ 3741984 w 4196446"/>
              <a:gd name="connsiteY17" fmla="*/ 6883195 h 8346397"/>
              <a:gd name="connsiteX18" fmla="*/ 3784847 w 4196446"/>
              <a:gd name="connsiteY18" fmla="*/ 6811757 h 8346397"/>
              <a:gd name="connsiteX19" fmla="*/ 3951534 w 4196446"/>
              <a:gd name="connsiteY19" fmla="*/ 6737938 h 8346397"/>
              <a:gd name="connsiteX20" fmla="*/ 3932484 w 4196446"/>
              <a:gd name="connsiteY20" fmla="*/ 6616495 h 8346397"/>
              <a:gd name="connsiteX21" fmla="*/ 3975347 w 4196446"/>
              <a:gd name="connsiteY21" fmla="*/ 6642688 h 8346397"/>
              <a:gd name="connsiteX22" fmla="*/ 4027735 w 4196446"/>
              <a:gd name="connsiteY22" fmla="*/ 6654595 h 8346397"/>
              <a:gd name="connsiteX23" fmla="*/ 4056309 w 4196446"/>
              <a:gd name="connsiteY23" fmla="*/ 6516482 h 8346397"/>
              <a:gd name="connsiteX24" fmla="*/ 3996778 w 4196446"/>
              <a:gd name="connsiteY24" fmla="*/ 6478382 h 8346397"/>
              <a:gd name="connsiteX25" fmla="*/ 4034878 w 4196446"/>
              <a:gd name="connsiteY25" fmla="*/ 6437901 h 8346397"/>
              <a:gd name="connsiteX26" fmla="*/ 4061072 w 4196446"/>
              <a:gd name="connsiteY26" fmla="*/ 6473620 h 8346397"/>
              <a:gd name="connsiteX27" fmla="*/ 4082503 w 4196446"/>
              <a:gd name="connsiteY27" fmla="*/ 6478382 h 8346397"/>
              <a:gd name="connsiteX28" fmla="*/ 4089647 w 4196446"/>
              <a:gd name="connsiteY28" fmla="*/ 6421232 h 8346397"/>
              <a:gd name="connsiteX29" fmla="*/ 4046784 w 4196446"/>
              <a:gd name="connsiteY29" fmla="*/ 6318838 h 8346397"/>
              <a:gd name="connsiteX30" fmla="*/ 4130128 w 4196446"/>
              <a:gd name="connsiteY30" fmla="*/ 6299788 h 8346397"/>
              <a:gd name="connsiteX31" fmla="*/ 4046784 w 4196446"/>
              <a:gd name="connsiteY31" fmla="*/ 6275976 h 8346397"/>
              <a:gd name="connsiteX32" fmla="*/ 4053928 w 4196446"/>
              <a:gd name="connsiteY32" fmla="*/ 6211682 h 8346397"/>
              <a:gd name="connsiteX33" fmla="*/ 4039640 w 4196446"/>
              <a:gd name="connsiteY33" fmla="*/ 6149770 h 8346397"/>
              <a:gd name="connsiteX34" fmla="*/ 4106315 w 4196446"/>
              <a:gd name="connsiteY34" fmla="*/ 6211682 h 8346397"/>
              <a:gd name="connsiteX35" fmla="*/ 4063453 w 4196446"/>
              <a:gd name="connsiteY35" fmla="*/ 6090238 h 8346397"/>
              <a:gd name="connsiteX36" fmla="*/ 4070597 w 4196446"/>
              <a:gd name="connsiteY36" fmla="*/ 6018801 h 8346397"/>
              <a:gd name="connsiteX37" fmla="*/ 4132509 w 4196446"/>
              <a:gd name="connsiteY37" fmla="*/ 5975938 h 8346397"/>
              <a:gd name="connsiteX38" fmla="*/ 4094409 w 4196446"/>
              <a:gd name="connsiteY38" fmla="*/ 6075951 h 8346397"/>
              <a:gd name="connsiteX39" fmla="*/ 4139653 w 4196446"/>
              <a:gd name="connsiteY39" fmla="*/ 6102145 h 8346397"/>
              <a:gd name="connsiteX40" fmla="*/ 4192041 w 4196446"/>
              <a:gd name="connsiteY40" fmla="*/ 6080713 h 8346397"/>
              <a:gd name="connsiteX41" fmla="*/ 4149178 w 4196446"/>
              <a:gd name="connsiteY41" fmla="*/ 5947363 h 8346397"/>
              <a:gd name="connsiteX42" fmla="*/ 4194421 w 4196446"/>
              <a:gd name="connsiteY42" fmla="*/ 5909263 h 8346397"/>
              <a:gd name="connsiteX43" fmla="*/ 4113459 w 4196446"/>
              <a:gd name="connsiteY43" fmla="*/ 5783057 h 8346397"/>
              <a:gd name="connsiteX44" fmla="*/ 4108696 w 4196446"/>
              <a:gd name="connsiteY44" fmla="*/ 5678282 h 8346397"/>
              <a:gd name="connsiteX45" fmla="*/ 4070597 w 4196446"/>
              <a:gd name="connsiteY45" fmla="*/ 5587795 h 8346397"/>
              <a:gd name="connsiteX46" fmla="*/ 4111077 w 4196446"/>
              <a:gd name="connsiteY46" fmla="*/ 5583032 h 8346397"/>
              <a:gd name="connsiteX47" fmla="*/ 4061071 w 4196446"/>
              <a:gd name="connsiteY47" fmla="*/ 5478257 h 8346397"/>
              <a:gd name="connsiteX48" fmla="*/ 4061071 w 4196446"/>
              <a:gd name="connsiteY48" fmla="*/ 5383007 h 8346397"/>
              <a:gd name="connsiteX49" fmla="*/ 4103934 w 4196446"/>
              <a:gd name="connsiteY49" fmla="*/ 5387770 h 8346397"/>
              <a:gd name="connsiteX50" fmla="*/ 4106315 w 4196446"/>
              <a:gd name="connsiteY50" fmla="*/ 5347288 h 8346397"/>
              <a:gd name="connsiteX51" fmla="*/ 4065833 w 4196446"/>
              <a:gd name="connsiteY51" fmla="*/ 5292520 h 8346397"/>
              <a:gd name="connsiteX52" fmla="*/ 4058690 w 4196446"/>
              <a:gd name="connsiteY52" fmla="*/ 5173457 h 8346397"/>
              <a:gd name="connsiteX53" fmla="*/ 3990428 w 4196446"/>
              <a:gd name="connsiteY53" fmla="*/ 5034550 h 8346397"/>
              <a:gd name="connsiteX54" fmla="*/ 3922959 w 4196446"/>
              <a:gd name="connsiteY54" fmla="*/ 4816270 h 8346397"/>
              <a:gd name="connsiteX55" fmla="*/ 3887241 w 4196446"/>
              <a:gd name="connsiteY55" fmla="*/ 4682920 h 8346397"/>
              <a:gd name="connsiteX56" fmla="*/ 3851522 w 4196446"/>
              <a:gd name="connsiteY56" fmla="*/ 4642438 h 8346397"/>
              <a:gd name="connsiteX57" fmla="*/ 3887241 w 4196446"/>
              <a:gd name="connsiteY57" fmla="*/ 4578145 h 8346397"/>
              <a:gd name="connsiteX58" fmla="*/ 3839615 w 4196446"/>
              <a:gd name="connsiteY58" fmla="*/ 4499563 h 8346397"/>
              <a:gd name="connsiteX59" fmla="*/ 3780084 w 4196446"/>
              <a:gd name="connsiteY59" fmla="*/ 4492420 h 8346397"/>
              <a:gd name="connsiteX60" fmla="*/ 3732459 w 4196446"/>
              <a:gd name="connsiteY60" fmla="*/ 4449557 h 8346397"/>
              <a:gd name="connsiteX61" fmla="*/ 3687216 w 4196446"/>
              <a:gd name="connsiteY61" fmla="*/ 4466226 h 8346397"/>
              <a:gd name="connsiteX62" fmla="*/ 3668166 w 4196446"/>
              <a:gd name="connsiteY62" fmla="*/ 4368595 h 8346397"/>
              <a:gd name="connsiteX63" fmla="*/ 3501478 w 4196446"/>
              <a:gd name="connsiteY63" fmla="*/ 4166188 h 8346397"/>
              <a:gd name="connsiteX64" fmla="*/ 3496716 w 4196446"/>
              <a:gd name="connsiteY64" fmla="*/ 4139995 h 8346397"/>
              <a:gd name="connsiteX65" fmla="*/ 3494334 w 4196446"/>
              <a:gd name="connsiteY65" fmla="*/ 4113801 h 8346397"/>
              <a:gd name="connsiteX66" fmla="*/ 3544341 w 4196446"/>
              <a:gd name="connsiteY66" fmla="*/ 4101895 h 8346397"/>
              <a:gd name="connsiteX67" fmla="*/ 3553866 w 4196446"/>
              <a:gd name="connsiteY67" fmla="*/ 4075701 h 8346397"/>
              <a:gd name="connsiteX68" fmla="*/ 3515766 w 4196446"/>
              <a:gd name="connsiteY68" fmla="*/ 4056651 h 8346397"/>
              <a:gd name="connsiteX69" fmla="*/ 3465759 w 4196446"/>
              <a:gd name="connsiteY69" fmla="*/ 4049507 h 8346397"/>
              <a:gd name="connsiteX70" fmla="*/ 3432422 w 4196446"/>
              <a:gd name="connsiteY70" fmla="*/ 4109038 h 8346397"/>
              <a:gd name="connsiteX71" fmla="*/ 3413372 w 4196446"/>
              <a:gd name="connsiteY71" fmla="*/ 4082845 h 8346397"/>
              <a:gd name="connsiteX72" fmla="*/ 3415752 w 4196446"/>
              <a:gd name="connsiteY72" fmla="*/ 4042363 h 8346397"/>
              <a:gd name="connsiteX73" fmla="*/ 3349078 w 4196446"/>
              <a:gd name="connsiteY73" fmla="*/ 4018551 h 8346397"/>
              <a:gd name="connsiteX74" fmla="*/ 3382416 w 4196446"/>
              <a:gd name="connsiteY74" fmla="*/ 3985213 h 8346397"/>
              <a:gd name="connsiteX75" fmla="*/ 3346697 w 4196446"/>
              <a:gd name="connsiteY75" fmla="*/ 3961401 h 8346397"/>
              <a:gd name="connsiteX76" fmla="*/ 3291928 w 4196446"/>
              <a:gd name="connsiteY76" fmla="*/ 3959020 h 8346397"/>
              <a:gd name="connsiteX77" fmla="*/ 3263352 w 4196446"/>
              <a:gd name="connsiteY77" fmla="*/ 3978070 h 8346397"/>
              <a:gd name="connsiteX78" fmla="*/ 3215727 w 4196446"/>
              <a:gd name="connsiteY78" fmla="*/ 3963782 h 8346397"/>
              <a:gd name="connsiteX79" fmla="*/ 3227633 w 4196446"/>
              <a:gd name="connsiteY79" fmla="*/ 3937588 h 8346397"/>
              <a:gd name="connsiteX80" fmla="*/ 3275259 w 4196446"/>
              <a:gd name="connsiteY80" fmla="*/ 3913776 h 8346397"/>
              <a:gd name="connsiteX81" fmla="*/ 3127621 w 4196446"/>
              <a:gd name="connsiteY81" fmla="*/ 3851863 h 8346397"/>
              <a:gd name="connsiteX82" fmla="*/ 2996652 w 4196446"/>
              <a:gd name="connsiteY82" fmla="*/ 3739945 h 8346397"/>
              <a:gd name="connsiteX83" fmla="*/ 2591839 w 4196446"/>
              <a:gd name="connsiteY83" fmla="*/ 3354183 h 8346397"/>
              <a:gd name="connsiteX84" fmla="*/ 2468015 w 4196446"/>
              <a:gd name="connsiteY84" fmla="*/ 3049382 h 8346397"/>
              <a:gd name="connsiteX85" fmla="*/ 2432296 w 4196446"/>
              <a:gd name="connsiteY85" fmla="*/ 2961276 h 8346397"/>
              <a:gd name="connsiteX86" fmla="*/ 2387052 w 4196446"/>
              <a:gd name="connsiteY86" fmla="*/ 2954132 h 8346397"/>
              <a:gd name="connsiteX87" fmla="*/ 2365621 w 4196446"/>
              <a:gd name="connsiteY87" fmla="*/ 2958895 h 8346397"/>
              <a:gd name="connsiteX88" fmla="*/ 2315615 w 4196446"/>
              <a:gd name="connsiteY88" fmla="*/ 2896982 h 8346397"/>
              <a:gd name="connsiteX89" fmla="*/ 2234652 w 4196446"/>
              <a:gd name="connsiteY89" fmla="*/ 2880313 h 8346397"/>
              <a:gd name="connsiteX90" fmla="*/ 2182265 w 4196446"/>
              <a:gd name="connsiteY90" fmla="*/ 2811257 h 8346397"/>
              <a:gd name="connsiteX91" fmla="*/ 2115590 w 4196446"/>
              <a:gd name="connsiteY91" fmla="*/ 2727913 h 8346397"/>
              <a:gd name="connsiteX92" fmla="*/ 2091777 w 4196446"/>
              <a:gd name="connsiteY92" fmla="*/ 2670763 h 8346397"/>
              <a:gd name="connsiteX93" fmla="*/ 2006845 w 4196446"/>
              <a:gd name="connsiteY93" fmla="*/ 2527095 h 8346397"/>
              <a:gd name="connsiteX94" fmla="*/ 1953665 w 4196446"/>
              <a:gd name="connsiteY94" fmla="*/ 2451688 h 8346397"/>
              <a:gd name="connsiteX95" fmla="*/ 2006052 w 4196446"/>
              <a:gd name="connsiteY95" fmla="*/ 2337388 h 8346397"/>
              <a:gd name="connsiteX96" fmla="*/ 2072727 w 4196446"/>
              <a:gd name="connsiteY96" fmla="*/ 2256426 h 8346397"/>
              <a:gd name="connsiteX97" fmla="*/ 2056058 w 4196446"/>
              <a:gd name="connsiteY97" fmla="*/ 2223088 h 8346397"/>
              <a:gd name="connsiteX98" fmla="*/ 2067965 w 4196446"/>
              <a:gd name="connsiteY98" fmla="*/ 2130220 h 8346397"/>
              <a:gd name="connsiteX99" fmla="*/ 2137021 w 4196446"/>
              <a:gd name="connsiteY99" fmla="*/ 1992107 h 8346397"/>
              <a:gd name="connsiteX100" fmla="*/ 2165596 w 4196446"/>
              <a:gd name="connsiteY100" fmla="*/ 1944482 h 8346397"/>
              <a:gd name="connsiteX101" fmla="*/ 2203696 w 4196446"/>
              <a:gd name="connsiteY101" fmla="*/ 1937338 h 8346397"/>
              <a:gd name="connsiteX102" fmla="*/ 2198933 w 4196446"/>
              <a:gd name="connsiteY102" fmla="*/ 1906382 h 8346397"/>
              <a:gd name="connsiteX103" fmla="*/ 2406102 w 4196446"/>
              <a:gd name="connsiteY103" fmla="*/ 1782557 h 8346397"/>
              <a:gd name="connsiteX104" fmla="*/ 2494208 w 4196446"/>
              <a:gd name="connsiteY104" fmla="*/ 1715882 h 8346397"/>
              <a:gd name="connsiteX105" fmla="*/ 2513258 w 4196446"/>
              <a:gd name="connsiteY105" fmla="*/ 1630157 h 8346397"/>
              <a:gd name="connsiteX106" fmla="*/ 2522784 w 4196446"/>
              <a:gd name="connsiteY106" fmla="*/ 1584913 h 8346397"/>
              <a:gd name="connsiteX107" fmla="*/ 2577552 w 4196446"/>
              <a:gd name="connsiteY107" fmla="*/ 1527763 h 8346397"/>
              <a:gd name="connsiteX108" fmla="*/ 2606127 w 4196446"/>
              <a:gd name="connsiteY108" fmla="*/ 1499188 h 8346397"/>
              <a:gd name="connsiteX109" fmla="*/ 2634702 w 4196446"/>
              <a:gd name="connsiteY109" fmla="*/ 1492045 h 8346397"/>
              <a:gd name="connsiteX110" fmla="*/ 2672802 w 4196446"/>
              <a:gd name="connsiteY110" fmla="*/ 1368220 h 8346397"/>
              <a:gd name="connsiteX111" fmla="*/ 2806153 w 4196446"/>
              <a:gd name="connsiteY111" fmla="*/ 1334883 h 8346397"/>
              <a:gd name="connsiteX112" fmla="*/ 2944265 w 4196446"/>
              <a:gd name="connsiteY112" fmla="*/ 1325357 h 8346397"/>
              <a:gd name="connsiteX113" fmla="*/ 2968077 w 4196446"/>
              <a:gd name="connsiteY113" fmla="*/ 1206295 h 8346397"/>
              <a:gd name="connsiteX114" fmla="*/ 3049040 w 4196446"/>
              <a:gd name="connsiteY114" fmla="*/ 1169783 h 8346397"/>
              <a:gd name="connsiteX115" fmla="*/ 3153814 w 4196446"/>
              <a:gd name="connsiteY115" fmla="*/ 1125332 h 8346397"/>
              <a:gd name="connsiteX116" fmla="*/ 3225252 w 4196446"/>
              <a:gd name="connsiteY116" fmla="*/ 1049132 h 8346397"/>
              <a:gd name="connsiteX117" fmla="*/ 3310977 w 4196446"/>
              <a:gd name="connsiteY117" fmla="*/ 996745 h 8346397"/>
              <a:gd name="connsiteX118" fmla="*/ 3056977 w 4196446"/>
              <a:gd name="connsiteY118" fmla="*/ 982457 h 8346397"/>
              <a:gd name="connsiteX119" fmla="*/ 2958552 w 4196446"/>
              <a:gd name="connsiteY119" fmla="*/ 976107 h 8346397"/>
              <a:gd name="connsiteX120" fmla="*/ 2926802 w 4196446"/>
              <a:gd name="connsiteY120" fmla="*/ 906257 h 8346397"/>
              <a:gd name="connsiteX121" fmla="*/ 2866477 w 4196446"/>
              <a:gd name="connsiteY121" fmla="*/ 893559 h 8346397"/>
              <a:gd name="connsiteX122" fmla="*/ 2799802 w 4196446"/>
              <a:gd name="connsiteY122" fmla="*/ 874507 h 8346397"/>
              <a:gd name="connsiteX123" fmla="*/ 2761702 w 4196446"/>
              <a:gd name="connsiteY123" fmla="*/ 807832 h 8346397"/>
              <a:gd name="connsiteX124" fmla="*/ 2609302 w 4196446"/>
              <a:gd name="connsiteY124" fmla="*/ 760207 h 8346397"/>
              <a:gd name="connsiteX125" fmla="*/ 2580727 w 4196446"/>
              <a:gd name="connsiteY125" fmla="*/ 604632 h 8346397"/>
              <a:gd name="connsiteX126" fmla="*/ 2526752 w 4196446"/>
              <a:gd name="connsiteY126" fmla="*/ 531609 h 8346397"/>
              <a:gd name="connsiteX127" fmla="*/ 2596602 w 4196446"/>
              <a:gd name="connsiteY127" fmla="*/ 407782 h 8346397"/>
              <a:gd name="connsiteX128" fmla="*/ 2629939 w 4196446"/>
              <a:gd name="connsiteY128" fmla="*/ 310947 h 8346397"/>
              <a:gd name="connsiteX129" fmla="*/ 2517227 w 4196446"/>
              <a:gd name="connsiteY129" fmla="*/ 239507 h 8346397"/>
              <a:gd name="connsiteX130" fmla="*/ 2402927 w 4196446"/>
              <a:gd name="connsiteY130" fmla="*/ 271257 h 8346397"/>
              <a:gd name="connsiteX131" fmla="*/ 2275927 w 4196446"/>
              <a:gd name="connsiteY131" fmla="*/ 198232 h 8346397"/>
              <a:gd name="connsiteX132" fmla="*/ 2133052 w 4196446"/>
              <a:gd name="connsiteY132" fmla="*/ 233157 h 8346397"/>
              <a:gd name="connsiteX133" fmla="*/ 1913977 w 4196446"/>
              <a:gd name="connsiteY133" fmla="*/ 36309 h 8346397"/>
              <a:gd name="connsiteX134" fmla="*/ 1777452 w 4196446"/>
              <a:gd name="connsiteY134" fmla="*/ 13289 h 8346397"/>
              <a:gd name="connsiteX135" fmla="*/ 1703633 w 4196446"/>
              <a:gd name="connsiteY135" fmla="*/ 41864 h 8346397"/>
              <a:gd name="connsiteX136" fmla="*/ 1615527 w 4196446"/>
              <a:gd name="connsiteY136" fmla="*/ 75203 h 8346397"/>
              <a:gd name="connsiteX137" fmla="*/ 1515515 w 4196446"/>
              <a:gd name="connsiteY137" fmla="*/ 129971 h 8346397"/>
              <a:gd name="connsiteX138" fmla="*/ 1525040 w 4196446"/>
              <a:gd name="connsiteY138" fmla="*/ 194264 h 8346397"/>
              <a:gd name="connsiteX139" fmla="*/ 1505990 w 4196446"/>
              <a:gd name="connsiteY139" fmla="*/ 251415 h 8346397"/>
              <a:gd name="connsiteX140" fmla="*/ 1413121 w 4196446"/>
              <a:gd name="connsiteY140" fmla="*/ 270464 h 8346397"/>
              <a:gd name="connsiteX141" fmla="*/ 1339302 w 4196446"/>
              <a:gd name="connsiteY141" fmla="*/ 306184 h 8346397"/>
              <a:gd name="connsiteX142" fmla="*/ 1260721 w 4196446"/>
              <a:gd name="connsiteY142" fmla="*/ 346665 h 8346397"/>
              <a:gd name="connsiteX143" fmla="*/ 1191665 w 4196446"/>
              <a:gd name="connsiteY143" fmla="*/ 272847 h 8346397"/>
              <a:gd name="connsiteX144" fmla="*/ 1082127 w 4196446"/>
              <a:gd name="connsiteY144" fmla="*/ 353809 h 8346397"/>
              <a:gd name="connsiteX145" fmla="*/ 1020215 w 4196446"/>
              <a:gd name="connsiteY145" fmla="*/ 420484 h 8346397"/>
              <a:gd name="connsiteX146" fmla="*/ 858290 w 4196446"/>
              <a:gd name="connsiteY146" fmla="*/ 301422 h 8346397"/>
              <a:gd name="connsiteX147" fmla="*/ 796377 w 4196446"/>
              <a:gd name="connsiteY147" fmla="*/ 406196 h 8346397"/>
              <a:gd name="connsiteX148" fmla="*/ 755896 w 4196446"/>
              <a:gd name="connsiteY148" fmla="*/ 341903 h 8346397"/>
              <a:gd name="connsiteX149" fmla="*/ 689221 w 4196446"/>
              <a:gd name="connsiteY149" fmla="*/ 270465 h 8346397"/>
              <a:gd name="connsiteX150" fmla="*/ 667790 w 4196446"/>
              <a:gd name="connsiteY150" fmla="*/ 313328 h 8346397"/>
              <a:gd name="connsiteX151" fmla="*/ 620165 w 4196446"/>
              <a:gd name="connsiteY151" fmla="*/ 382384 h 8346397"/>
              <a:gd name="connsiteX152" fmla="*/ 589208 w 4196446"/>
              <a:gd name="connsiteY152" fmla="*/ 396672 h 8346397"/>
              <a:gd name="connsiteX153" fmla="*/ 498721 w 4196446"/>
              <a:gd name="connsiteY153" fmla="*/ 482397 h 8346397"/>
              <a:gd name="connsiteX154" fmla="*/ 396327 w 4196446"/>
              <a:gd name="connsiteY154" fmla="*/ 380003 h 8346397"/>
              <a:gd name="connsiteX155" fmla="*/ 243927 w 4196446"/>
              <a:gd name="connsiteY155" fmla="*/ 294278 h 8346397"/>
              <a:gd name="connsiteX156" fmla="*/ 174871 w 4196446"/>
              <a:gd name="connsiteY156" fmla="*/ 327615 h 8346397"/>
              <a:gd name="connsiteX157" fmla="*/ 127246 w 4196446"/>
              <a:gd name="connsiteY157" fmla="*/ 410959 h 8346397"/>
              <a:gd name="connsiteX158" fmla="*/ 43902 w 4196446"/>
              <a:gd name="connsiteY158" fmla="*/ 472872 h 8346397"/>
              <a:gd name="connsiteX159" fmla="*/ 8183 w 4196446"/>
              <a:gd name="connsiteY159" fmla="*/ 484778 h 8346397"/>
              <a:gd name="connsiteX160" fmla="*/ 198683 w 4196446"/>
              <a:gd name="connsiteY160" fmla="*/ 689565 h 8346397"/>
              <a:gd name="connsiteX161" fmla="*/ 265359 w 4196446"/>
              <a:gd name="connsiteY161" fmla="*/ 706234 h 8346397"/>
              <a:gd name="connsiteX162" fmla="*/ 298697 w 4196446"/>
              <a:gd name="connsiteY162" fmla="*/ 730047 h 8346397"/>
              <a:gd name="connsiteX163" fmla="*/ 296315 w 4196446"/>
              <a:gd name="connsiteY163" fmla="*/ 901496 h 8346397"/>
              <a:gd name="connsiteX164" fmla="*/ 362990 w 4196446"/>
              <a:gd name="connsiteY164" fmla="*/ 906259 h 8346397"/>
              <a:gd name="connsiteX165" fmla="*/ 401090 w 4196446"/>
              <a:gd name="connsiteY165" fmla="*/ 856253 h 8346397"/>
              <a:gd name="connsiteX166" fmla="*/ 482052 w 4196446"/>
              <a:gd name="connsiteY166" fmla="*/ 894353 h 8346397"/>
              <a:gd name="connsiteX167" fmla="*/ 420140 w 4196446"/>
              <a:gd name="connsiteY167" fmla="*/ 1039609 h 8346397"/>
              <a:gd name="connsiteX168" fmla="*/ 434427 w 4196446"/>
              <a:gd name="connsiteY168" fmla="*/ 1087234 h 8346397"/>
              <a:gd name="connsiteX169" fmla="*/ 379658 w 4196446"/>
              <a:gd name="connsiteY169" fmla="*/ 1139622 h 8346397"/>
              <a:gd name="connsiteX170" fmla="*/ 415377 w 4196446"/>
              <a:gd name="connsiteY170" fmla="*/ 1168196 h 8346397"/>
              <a:gd name="connsiteX171" fmla="*/ 486815 w 4196446"/>
              <a:gd name="connsiteY171" fmla="*/ 1256303 h 8346397"/>
              <a:gd name="connsiteX172" fmla="*/ 527296 w 4196446"/>
              <a:gd name="connsiteY172" fmla="*/ 1344409 h 8346397"/>
              <a:gd name="connsiteX173" fmla="*/ 636833 w 4196446"/>
              <a:gd name="connsiteY173" fmla="*/ 1396797 h 8346397"/>
              <a:gd name="connsiteX174" fmla="*/ 746371 w 4196446"/>
              <a:gd name="connsiteY174" fmla="*/ 1420609 h 8346397"/>
              <a:gd name="connsiteX175" fmla="*/ 829715 w 4196446"/>
              <a:gd name="connsiteY175" fmla="*/ 1468234 h 8346397"/>
              <a:gd name="connsiteX176" fmla="*/ 913058 w 4196446"/>
              <a:gd name="connsiteY176" fmla="*/ 1442040 h 8346397"/>
              <a:gd name="connsiteX177" fmla="*/ 994021 w 4196446"/>
              <a:gd name="connsiteY177" fmla="*/ 1368222 h 8346397"/>
              <a:gd name="connsiteX178" fmla="*/ 1103558 w 4196446"/>
              <a:gd name="connsiteY178" fmla="*/ 1351553 h 8346397"/>
              <a:gd name="connsiteX179" fmla="*/ 1170233 w 4196446"/>
              <a:gd name="connsiteY179" fmla="*/ 1356315 h 8346397"/>
              <a:gd name="connsiteX180" fmla="*/ 1329777 w 4196446"/>
              <a:gd name="connsiteY180" fmla="*/ 1465853 h 8346397"/>
              <a:gd name="connsiteX181" fmla="*/ 1389308 w 4196446"/>
              <a:gd name="connsiteY181" fmla="*/ 1494428 h 8346397"/>
              <a:gd name="connsiteX182" fmla="*/ 1260721 w 4196446"/>
              <a:gd name="connsiteY182" fmla="*/ 1596822 h 8346397"/>
              <a:gd name="connsiteX183" fmla="*/ 1263102 w 4196446"/>
              <a:gd name="connsiteY183" fmla="*/ 1661115 h 8346397"/>
              <a:gd name="connsiteX184" fmla="*/ 1425027 w 4196446"/>
              <a:gd name="connsiteY184" fmla="*/ 1613490 h 8346397"/>
              <a:gd name="connsiteX185" fmla="*/ 1386927 w 4196446"/>
              <a:gd name="connsiteY185" fmla="*/ 1677784 h 8346397"/>
              <a:gd name="connsiteX186" fmla="*/ 1405977 w 4196446"/>
              <a:gd name="connsiteY186" fmla="*/ 1751603 h 8346397"/>
              <a:gd name="connsiteX187" fmla="*/ 1517896 w 4196446"/>
              <a:gd name="connsiteY187" fmla="*/ 1787322 h 8346397"/>
              <a:gd name="connsiteX188" fmla="*/ 1591715 w 4196446"/>
              <a:gd name="connsiteY188" fmla="*/ 1803990 h 8346397"/>
              <a:gd name="connsiteX189" fmla="*/ 1501227 w 4196446"/>
              <a:gd name="connsiteY189" fmla="*/ 1934959 h 8346397"/>
              <a:gd name="connsiteX190" fmla="*/ 1494083 w 4196446"/>
              <a:gd name="connsiteY190" fmla="*/ 1984965 h 8346397"/>
              <a:gd name="connsiteX191" fmla="*/ 1422646 w 4196446"/>
              <a:gd name="connsiteY191" fmla="*/ 2020684 h 8346397"/>
              <a:gd name="connsiteX192" fmla="*/ 1391690 w 4196446"/>
              <a:gd name="connsiteY192" fmla="*/ 2082597 h 8346397"/>
              <a:gd name="connsiteX193" fmla="*/ 1260721 w 4196446"/>
              <a:gd name="connsiteY193" fmla="*/ 2056403 h 8346397"/>
              <a:gd name="connsiteX194" fmla="*/ 1139277 w 4196446"/>
              <a:gd name="connsiteY194" fmla="*/ 2056402 h 8346397"/>
              <a:gd name="connsiteX195" fmla="*/ 1072602 w 4196446"/>
              <a:gd name="connsiteY195" fmla="*/ 2084978 h 8346397"/>
              <a:gd name="connsiteX196" fmla="*/ 1065458 w 4196446"/>
              <a:gd name="connsiteY196" fmla="*/ 2184990 h 8346397"/>
              <a:gd name="connsiteX197" fmla="*/ 977352 w 4196446"/>
              <a:gd name="connsiteY197" fmla="*/ 2273097 h 8346397"/>
              <a:gd name="connsiteX198" fmla="*/ 1120227 w 4196446"/>
              <a:gd name="connsiteY198" fmla="*/ 2335009 h 8346397"/>
              <a:gd name="connsiteX199" fmla="*/ 1170234 w 4196446"/>
              <a:gd name="connsiteY199" fmla="*/ 2370727 h 8346397"/>
              <a:gd name="connsiteX200" fmla="*/ 1222621 w 4196446"/>
              <a:gd name="connsiteY200" fmla="*/ 2387397 h 8346397"/>
              <a:gd name="connsiteX201" fmla="*/ 1272627 w 4196446"/>
              <a:gd name="connsiteY201" fmla="*/ 2437403 h 8346397"/>
              <a:gd name="connsiteX202" fmla="*/ 1329777 w 4196446"/>
              <a:gd name="connsiteY202" fmla="*/ 2458834 h 8346397"/>
              <a:gd name="connsiteX203" fmla="*/ 1422646 w 4196446"/>
              <a:gd name="connsiteY203" fmla="*/ 2535034 h 8346397"/>
              <a:gd name="connsiteX204" fmla="*/ 1508371 w 4196446"/>
              <a:gd name="connsiteY204" fmla="*/ 2568373 h 8346397"/>
              <a:gd name="connsiteX205" fmla="*/ 1641721 w 4196446"/>
              <a:gd name="connsiteY205" fmla="*/ 2716009 h 8346397"/>
              <a:gd name="connsiteX206" fmla="*/ 1725065 w 4196446"/>
              <a:gd name="connsiteY206" fmla="*/ 2870790 h 8346397"/>
              <a:gd name="connsiteX207" fmla="*/ 1850477 w 4196446"/>
              <a:gd name="connsiteY207" fmla="*/ 2931907 h 8346397"/>
              <a:gd name="connsiteX208" fmla="*/ 1896514 w 4196446"/>
              <a:gd name="connsiteY208" fmla="*/ 2977947 h 8346397"/>
              <a:gd name="connsiteX209" fmla="*/ 1927471 w 4196446"/>
              <a:gd name="connsiteY209" fmla="*/ 3082722 h 8346397"/>
              <a:gd name="connsiteX210" fmla="*/ 1989383 w 4196446"/>
              <a:gd name="connsiteY210" fmla="*/ 3185115 h 8346397"/>
              <a:gd name="connsiteX211" fmla="*/ 2051296 w 4196446"/>
              <a:gd name="connsiteY211" fmla="*/ 3223215 h 8346397"/>
              <a:gd name="connsiteX212" fmla="*/ 2182265 w 4196446"/>
              <a:gd name="connsiteY212" fmla="*/ 3370853 h 8346397"/>
              <a:gd name="connsiteX213" fmla="*/ 2325139 w 4196446"/>
              <a:gd name="connsiteY213" fmla="*/ 3447053 h 8346397"/>
              <a:gd name="connsiteX214" fmla="*/ 2384671 w 4196446"/>
              <a:gd name="connsiteY214" fmla="*/ 3532778 h 8346397"/>
              <a:gd name="connsiteX215" fmla="*/ 2432296 w 4196446"/>
              <a:gd name="connsiteY215" fmla="*/ 3599453 h 8346397"/>
              <a:gd name="connsiteX216" fmla="*/ 2479921 w 4196446"/>
              <a:gd name="connsiteY216" fmla="*/ 3589929 h 8346397"/>
              <a:gd name="connsiteX217" fmla="*/ 2484683 w 4196446"/>
              <a:gd name="connsiteY217" fmla="*/ 3742328 h 8346397"/>
              <a:gd name="connsiteX218" fmla="*/ 2537071 w 4196446"/>
              <a:gd name="connsiteY218" fmla="*/ 3835197 h 8346397"/>
              <a:gd name="connsiteX219" fmla="*/ 2529927 w 4196446"/>
              <a:gd name="connsiteY219" fmla="*/ 3873297 h 8346397"/>
              <a:gd name="connsiteX220" fmla="*/ 2598983 w 4196446"/>
              <a:gd name="connsiteY220" fmla="*/ 3909015 h 8346397"/>
              <a:gd name="connsiteX221" fmla="*/ 2656133 w 4196446"/>
              <a:gd name="connsiteY221" fmla="*/ 3854247 h 8346397"/>
              <a:gd name="connsiteX222" fmla="*/ 2689471 w 4196446"/>
              <a:gd name="connsiteY222" fmla="*/ 3937590 h 8346397"/>
              <a:gd name="connsiteX223" fmla="*/ 2734715 w 4196446"/>
              <a:gd name="connsiteY223" fmla="*/ 3982834 h 8346397"/>
              <a:gd name="connsiteX224" fmla="*/ 2808533 w 4196446"/>
              <a:gd name="connsiteY224" fmla="*/ 4006647 h 8346397"/>
              <a:gd name="connsiteX225" fmla="*/ 2860921 w 4196446"/>
              <a:gd name="connsiteY225" fmla="*/ 4075703 h 8346397"/>
              <a:gd name="connsiteX226" fmla="*/ 2946646 w 4196446"/>
              <a:gd name="connsiteY226" fmla="*/ 4130472 h 8346397"/>
              <a:gd name="connsiteX227" fmla="*/ 2999033 w 4196446"/>
              <a:gd name="connsiteY227" fmla="*/ 4163809 h 8346397"/>
              <a:gd name="connsiteX228" fmla="*/ 2870446 w 4196446"/>
              <a:gd name="connsiteY228" fmla="*/ 4256678 h 8346397"/>
              <a:gd name="connsiteX229" fmla="*/ 2868064 w 4196446"/>
              <a:gd name="connsiteY229" fmla="*/ 4311446 h 8346397"/>
              <a:gd name="connsiteX230" fmla="*/ 2970458 w 4196446"/>
              <a:gd name="connsiteY230" fmla="*/ 4428128 h 8346397"/>
              <a:gd name="connsiteX231" fmla="*/ 3065708 w 4196446"/>
              <a:gd name="connsiteY231" fmla="*/ 4490040 h 8346397"/>
              <a:gd name="connsiteX232" fmla="*/ 3096665 w 4196446"/>
              <a:gd name="connsiteY232" fmla="*/ 4528140 h 8346397"/>
              <a:gd name="connsiteX233" fmla="*/ 3082377 w 4196446"/>
              <a:gd name="connsiteY233" fmla="*/ 4609103 h 8346397"/>
              <a:gd name="connsiteX234" fmla="*/ 3077615 w 4196446"/>
              <a:gd name="connsiteY234" fmla="*/ 4692447 h 8346397"/>
              <a:gd name="connsiteX235" fmla="*/ 3034752 w 4196446"/>
              <a:gd name="connsiteY235" fmla="*/ 4701972 h 8346397"/>
              <a:gd name="connsiteX236" fmla="*/ 3008558 w 4196446"/>
              <a:gd name="connsiteY236" fmla="*/ 4718640 h 8346397"/>
              <a:gd name="connsiteX237" fmla="*/ 3053802 w 4196446"/>
              <a:gd name="connsiteY237" fmla="*/ 4795632 h 8346397"/>
              <a:gd name="connsiteX238" fmla="*/ 3037133 w 4196446"/>
              <a:gd name="connsiteY238" fmla="*/ 4868659 h 8346397"/>
              <a:gd name="connsiteX239" fmla="*/ 3020465 w 4196446"/>
              <a:gd name="connsiteY239" fmla="*/ 5004390 h 8346397"/>
              <a:gd name="connsiteX240" fmla="*/ 2982365 w 4196446"/>
              <a:gd name="connsiteY240" fmla="*/ 5044872 h 8346397"/>
              <a:gd name="connsiteX241" fmla="*/ 2965696 w 4196446"/>
              <a:gd name="connsiteY241" fmla="*/ 5166315 h 8346397"/>
              <a:gd name="connsiteX242" fmla="*/ 2937121 w 4196446"/>
              <a:gd name="connsiteY242" fmla="*/ 5285378 h 8346397"/>
              <a:gd name="connsiteX243" fmla="*/ 2989508 w 4196446"/>
              <a:gd name="connsiteY243" fmla="*/ 5302047 h 8346397"/>
              <a:gd name="connsiteX244" fmla="*/ 2987127 w 4196446"/>
              <a:gd name="connsiteY244" fmla="*/ 5347290 h 8346397"/>
              <a:gd name="connsiteX245" fmla="*/ 2984746 w 4196446"/>
              <a:gd name="connsiteY245" fmla="*/ 5402059 h 8346397"/>
              <a:gd name="connsiteX246" fmla="*/ 3041896 w 4196446"/>
              <a:gd name="connsiteY246" fmla="*/ 5471115 h 8346397"/>
              <a:gd name="connsiteX247" fmla="*/ 3089521 w 4196446"/>
              <a:gd name="connsiteY247" fmla="*/ 5597322 h 8346397"/>
              <a:gd name="connsiteX248" fmla="*/ 2996652 w 4196446"/>
              <a:gd name="connsiteY248" fmla="*/ 5887834 h 8346397"/>
              <a:gd name="connsiteX249" fmla="*/ 3018083 w 4196446"/>
              <a:gd name="connsiteY249" fmla="*/ 5942603 h 8346397"/>
              <a:gd name="connsiteX250" fmla="*/ 3044277 w 4196446"/>
              <a:gd name="connsiteY250" fmla="*/ 5994990 h 8346397"/>
              <a:gd name="connsiteX251" fmla="*/ 3049040 w 4196446"/>
              <a:gd name="connsiteY251" fmla="*/ 6099765 h 8346397"/>
              <a:gd name="connsiteX252" fmla="*/ 3028402 w 4196446"/>
              <a:gd name="connsiteY252" fmla="*/ 6195807 h 8346397"/>
              <a:gd name="connsiteX253" fmla="*/ 2956170 w 4196446"/>
              <a:gd name="connsiteY253" fmla="*/ 6259310 h 8346397"/>
              <a:gd name="connsiteX254" fmla="*/ 2920452 w 4196446"/>
              <a:gd name="connsiteY254" fmla="*/ 6240259 h 8346397"/>
              <a:gd name="connsiteX255" fmla="*/ 2849015 w 4196446"/>
              <a:gd name="connsiteY255" fmla="*/ 6252165 h 8346397"/>
              <a:gd name="connsiteX256" fmla="*/ 2713283 w 4196446"/>
              <a:gd name="connsiteY256" fmla="*/ 6364084 h 8346397"/>
              <a:gd name="connsiteX257" fmla="*/ 2606127 w 4196446"/>
              <a:gd name="connsiteY257" fmla="*/ 6349797 h 8346397"/>
              <a:gd name="connsiteX258" fmla="*/ 2575171 w 4196446"/>
              <a:gd name="connsiteY258" fmla="*/ 6378372 h 8346397"/>
              <a:gd name="connsiteX259" fmla="*/ 2508495 w 4196446"/>
              <a:gd name="connsiteY259" fmla="*/ 6423614 h 8346397"/>
              <a:gd name="connsiteX260" fmla="*/ 2391815 w 4196446"/>
              <a:gd name="connsiteY260" fmla="*/ 6411709 h 8346397"/>
              <a:gd name="connsiteX261" fmla="*/ 2368002 w 4196446"/>
              <a:gd name="connsiteY261" fmla="*/ 6528390 h 8346397"/>
              <a:gd name="connsiteX262" fmla="*/ 2363240 w 4196446"/>
              <a:gd name="connsiteY262" fmla="*/ 6564109 h 8346397"/>
              <a:gd name="connsiteX263" fmla="*/ 2339428 w 4196446"/>
              <a:gd name="connsiteY263" fmla="*/ 6583159 h 8346397"/>
              <a:gd name="connsiteX264" fmla="*/ 2141783 w 4196446"/>
              <a:gd name="connsiteY264" fmla="*/ 6535534 h 8346397"/>
              <a:gd name="connsiteX265" fmla="*/ 2103683 w 4196446"/>
              <a:gd name="connsiteY265" fmla="*/ 6587922 h 8346397"/>
              <a:gd name="connsiteX266" fmla="*/ 2072727 w 4196446"/>
              <a:gd name="connsiteY266" fmla="*/ 6683172 h 8346397"/>
              <a:gd name="connsiteX267" fmla="*/ 2039389 w 4196446"/>
              <a:gd name="connsiteY267" fmla="*/ 6747465 h 8346397"/>
              <a:gd name="connsiteX268" fmla="*/ 2051296 w 4196446"/>
              <a:gd name="connsiteY268" fmla="*/ 6809378 h 8346397"/>
              <a:gd name="connsiteX269" fmla="*/ 2184646 w 4196446"/>
              <a:gd name="connsiteY269" fmla="*/ 6921297 h 8346397"/>
              <a:gd name="connsiteX270" fmla="*/ 2253702 w 4196446"/>
              <a:gd name="connsiteY270" fmla="*/ 6954634 h 8346397"/>
              <a:gd name="connsiteX271" fmla="*/ 2237033 w 4196446"/>
              <a:gd name="connsiteY271" fmla="*/ 6978447 h 8346397"/>
              <a:gd name="connsiteX272" fmla="*/ 2201315 w 4196446"/>
              <a:gd name="connsiteY272" fmla="*/ 6997497 h 8346397"/>
              <a:gd name="connsiteX273" fmla="*/ 2234652 w 4196446"/>
              <a:gd name="connsiteY273" fmla="*/ 7073697 h 8346397"/>
              <a:gd name="connsiteX274" fmla="*/ 2203696 w 4196446"/>
              <a:gd name="connsiteY274" fmla="*/ 7095128 h 8346397"/>
              <a:gd name="connsiteX275" fmla="*/ 2098921 w 4196446"/>
              <a:gd name="connsiteY275" fmla="*/ 7033215 h 8346397"/>
              <a:gd name="connsiteX276" fmla="*/ 2056058 w 4196446"/>
              <a:gd name="connsiteY276" fmla="*/ 7059409 h 8346397"/>
              <a:gd name="connsiteX277" fmla="*/ 1996527 w 4196446"/>
              <a:gd name="connsiteY277" fmla="*/ 6957015 h 8346397"/>
              <a:gd name="connsiteX278" fmla="*/ 1879846 w 4196446"/>
              <a:gd name="connsiteY278" fmla="*/ 6983209 h 8346397"/>
              <a:gd name="connsiteX279" fmla="*/ 1815552 w 4196446"/>
              <a:gd name="connsiteY279" fmla="*/ 6987972 h 8346397"/>
              <a:gd name="connsiteX280" fmla="*/ 1765546 w 4196446"/>
              <a:gd name="connsiteY280" fmla="*/ 6983210 h 8346397"/>
              <a:gd name="connsiteX281" fmla="*/ 1708396 w 4196446"/>
              <a:gd name="connsiteY281" fmla="*/ 7028453 h 8346397"/>
              <a:gd name="connsiteX282" fmla="*/ 1529802 w 4196446"/>
              <a:gd name="connsiteY282" fmla="*/ 6987972 h 8346397"/>
              <a:gd name="connsiteX283" fmla="*/ 1553614 w 4196446"/>
              <a:gd name="connsiteY283" fmla="*/ 7114178 h 8346397"/>
              <a:gd name="connsiteX284" fmla="*/ 1477415 w 4196446"/>
              <a:gd name="connsiteY284" fmla="*/ 7159422 h 8346397"/>
              <a:gd name="connsiteX285" fmla="*/ 1415502 w 4196446"/>
              <a:gd name="connsiteY285" fmla="*/ 7226096 h 8346397"/>
              <a:gd name="connsiteX286" fmla="*/ 1265483 w 4196446"/>
              <a:gd name="connsiteY286" fmla="*/ 7218953 h 8346397"/>
              <a:gd name="connsiteX287" fmla="*/ 1213096 w 4196446"/>
              <a:gd name="connsiteY28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98190 w 4196446"/>
              <a:gd name="connsiteY2" fmla="*/ 7430088 h 8346397"/>
              <a:gd name="connsiteX3" fmla="*/ 2660897 w 4196446"/>
              <a:gd name="connsiteY3" fmla="*/ 7240382 h 8346397"/>
              <a:gd name="connsiteX4" fmla="*/ 2713284 w 4196446"/>
              <a:gd name="connsiteY4" fmla="*/ 7266576 h 8346397"/>
              <a:gd name="connsiteX5" fmla="*/ 2763291 w 4196446"/>
              <a:gd name="connsiteY5" fmla="*/ 7299913 h 8346397"/>
              <a:gd name="connsiteX6" fmla="*/ 2756147 w 4196446"/>
              <a:gd name="connsiteY6" fmla="*/ 7371351 h 8346397"/>
              <a:gd name="connsiteX7" fmla="*/ 2827584 w 4196446"/>
              <a:gd name="connsiteY7" fmla="*/ 7316582 h 8346397"/>
              <a:gd name="connsiteX8" fmla="*/ 2870447 w 4196446"/>
              <a:gd name="connsiteY8" fmla="*/ 7338013 h 8346397"/>
              <a:gd name="connsiteX9" fmla="*/ 3001416 w 4196446"/>
              <a:gd name="connsiteY9" fmla="*/ 7266576 h 8346397"/>
              <a:gd name="connsiteX10" fmla="*/ 3103809 w 4196446"/>
              <a:gd name="connsiteY10" fmla="*/ 7202282 h 8346397"/>
              <a:gd name="connsiteX11" fmla="*/ 3246684 w 4196446"/>
              <a:gd name="connsiteY11" fmla="*/ 7142751 h 8346397"/>
              <a:gd name="connsiteX12" fmla="*/ 3282403 w 4196446"/>
              <a:gd name="connsiteY12" fmla="*/ 7159420 h 8346397"/>
              <a:gd name="connsiteX13" fmla="*/ 3358603 w 4196446"/>
              <a:gd name="connsiteY13" fmla="*/ 7064169 h 8346397"/>
              <a:gd name="connsiteX14" fmla="*/ 3503859 w 4196446"/>
              <a:gd name="connsiteY14" fmla="*/ 7042738 h 8346397"/>
              <a:gd name="connsiteX15" fmla="*/ 3530053 w 4196446"/>
              <a:gd name="connsiteY15" fmla="*/ 6978445 h 8346397"/>
              <a:gd name="connsiteX16" fmla="*/ 3642765 w 4196446"/>
              <a:gd name="connsiteY16" fmla="*/ 6905419 h 8346397"/>
              <a:gd name="connsiteX17" fmla="*/ 3741984 w 4196446"/>
              <a:gd name="connsiteY17" fmla="*/ 6883195 h 8346397"/>
              <a:gd name="connsiteX18" fmla="*/ 3784847 w 4196446"/>
              <a:gd name="connsiteY18" fmla="*/ 6811757 h 8346397"/>
              <a:gd name="connsiteX19" fmla="*/ 3951534 w 4196446"/>
              <a:gd name="connsiteY19" fmla="*/ 6737938 h 8346397"/>
              <a:gd name="connsiteX20" fmla="*/ 3932484 w 4196446"/>
              <a:gd name="connsiteY20" fmla="*/ 6616495 h 8346397"/>
              <a:gd name="connsiteX21" fmla="*/ 3975347 w 4196446"/>
              <a:gd name="connsiteY21" fmla="*/ 6642688 h 8346397"/>
              <a:gd name="connsiteX22" fmla="*/ 4027735 w 4196446"/>
              <a:gd name="connsiteY22" fmla="*/ 6654595 h 8346397"/>
              <a:gd name="connsiteX23" fmla="*/ 4056309 w 4196446"/>
              <a:gd name="connsiteY23" fmla="*/ 6516482 h 8346397"/>
              <a:gd name="connsiteX24" fmla="*/ 3996778 w 4196446"/>
              <a:gd name="connsiteY24" fmla="*/ 6478382 h 8346397"/>
              <a:gd name="connsiteX25" fmla="*/ 4034878 w 4196446"/>
              <a:gd name="connsiteY25" fmla="*/ 6437901 h 8346397"/>
              <a:gd name="connsiteX26" fmla="*/ 4061072 w 4196446"/>
              <a:gd name="connsiteY26" fmla="*/ 6473620 h 8346397"/>
              <a:gd name="connsiteX27" fmla="*/ 4082503 w 4196446"/>
              <a:gd name="connsiteY27" fmla="*/ 6478382 h 8346397"/>
              <a:gd name="connsiteX28" fmla="*/ 4089647 w 4196446"/>
              <a:gd name="connsiteY28" fmla="*/ 6421232 h 8346397"/>
              <a:gd name="connsiteX29" fmla="*/ 4046784 w 4196446"/>
              <a:gd name="connsiteY29" fmla="*/ 6318838 h 8346397"/>
              <a:gd name="connsiteX30" fmla="*/ 4130128 w 4196446"/>
              <a:gd name="connsiteY30" fmla="*/ 6299788 h 8346397"/>
              <a:gd name="connsiteX31" fmla="*/ 4046784 w 4196446"/>
              <a:gd name="connsiteY31" fmla="*/ 6275976 h 8346397"/>
              <a:gd name="connsiteX32" fmla="*/ 4053928 w 4196446"/>
              <a:gd name="connsiteY32" fmla="*/ 6211682 h 8346397"/>
              <a:gd name="connsiteX33" fmla="*/ 4039640 w 4196446"/>
              <a:gd name="connsiteY33" fmla="*/ 6149770 h 8346397"/>
              <a:gd name="connsiteX34" fmla="*/ 4106315 w 4196446"/>
              <a:gd name="connsiteY34" fmla="*/ 6211682 h 8346397"/>
              <a:gd name="connsiteX35" fmla="*/ 4063453 w 4196446"/>
              <a:gd name="connsiteY35" fmla="*/ 6090238 h 8346397"/>
              <a:gd name="connsiteX36" fmla="*/ 4070597 w 4196446"/>
              <a:gd name="connsiteY36" fmla="*/ 6018801 h 8346397"/>
              <a:gd name="connsiteX37" fmla="*/ 4132509 w 4196446"/>
              <a:gd name="connsiteY37" fmla="*/ 5975938 h 8346397"/>
              <a:gd name="connsiteX38" fmla="*/ 4094409 w 4196446"/>
              <a:gd name="connsiteY38" fmla="*/ 6075951 h 8346397"/>
              <a:gd name="connsiteX39" fmla="*/ 4139653 w 4196446"/>
              <a:gd name="connsiteY39" fmla="*/ 6102145 h 8346397"/>
              <a:gd name="connsiteX40" fmla="*/ 4192041 w 4196446"/>
              <a:gd name="connsiteY40" fmla="*/ 6080713 h 8346397"/>
              <a:gd name="connsiteX41" fmla="*/ 4149178 w 4196446"/>
              <a:gd name="connsiteY41" fmla="*/ 5947363 h 8346397"/>
              <a:gd name="connsiteX42" fmla="*/ 4194421 w 4196446"/>
              <a:gd name="connsiteY42" fmla="*/ 5909263 h 8346397"/>
              <a:gd name="connsiteX43" fmla="*/ 4113459 w 4196446"/>
              <a:gd name="connsiteY43" fmla="*/ 5783057 h 8346397"/>
              <a:gd name="connsiteX44" fmla="*/ 4108696 w 4196446"/>
              <a:gd name="connsiteY44" fmla="*/ 5678282 h 8346397"/>
              <a:gd name="connsiteX45" fmla="*/ 4070597 w 4196446"/>
              <a:gd name="connsiteY45" fmla="*/ 5587795 h 8346397"/>
              <a:gd name="connsiteX46" fmla="*/ 4111077 w 4196446"/>
              <a:gd name="connsiteY46" fmla="*/ 5583032 h 8346397"/>
              <a:gd name="connsiteX47" fmla="*/ 4061071 w 4196446"/>
              <a:gd name="connsiteY47" fmla="*/ 5478257 h 8346397"/>
              <a:gd name="connsiteX48" fmla="*/ 4061071 w 4196446"/>
              <a:gd name="connsiteY48" fmla="*/ 5383007 h 8346397"/>
              <a:gd name="connsiteX49" fmla="*/ 4103934 w 4196446"/>
              <a:gd name="connsiteY49" fmla="*/ 5387770 h 8346397"/>
              <a:gd name="connsiteX50" fmla="*/ 4106315 w 4196446"/>
              <a:gd name="connsiteY50" fmla="*/ 5347288 h 8346397"/>
              <a:gd name="connsiteX51" fmla="*/ 4065833 w 4196446"/>
              <a:gd name="connsiteY51" fmla="*/ 5292520 h 8346397"/>
              <a:gd name="connsiteX52" fmla="*/ 4058690 w 4196446"/>
              <a:gd name="connsiteY52" fmla="*/ 5173457 h 8346397"/>
              <a:gd name="connsiteX53" fmla="*/ 3990428 w 4196446"/>
              <a:gd name="connsiteY53" fmla="*/ 5034550 h 8346397"/>
              <a:gd name="connsiteX54" fmla="*/ 3922959 w 4196446"/>
              <a:gd name="connsiteY54" fmla="*/ 4816270 h 8346397"/>
              <a:gd name="connsiteX55" fmla="*/ 3887241 w 4196446"/>
              <a:gd name="connsiteY55" fmla="*/ 4682920 h 8346397"/>
              <a:gd name="connsiteX56" fmla="*/ 3851522 w 4196446"/>
              <a:gd name="connsiteY56" fmla="*/ 4642438 h 8346397"/>
              <a:gd name="connsiteX57" fmla="*/ 3887241 w 4196446"/>
              <a:gd name="connsiteY57" fmla="*/ 4578145 h 8346397"/>
              <a:gd name="connsiteX58" fmla="*/ 3839615 w 4196446"/>
              <a:gd name="connsiteY58" fmla="*/ 4499563 h 8346397"/>
              <a:gd name="connsiteX59" fmla="*/ 3780084 w 4196446"/>
              <a:gd name="connsiteY59" fmla="*/ 4492420 h 8346397"/>
              <a:gd name="connsiteX60" fmla="*/ 3732459 w 4196446"/>
              <a:gd name="connsiteY60" fmla="*/ 4449557 h 8346397"/>
              <a:gd name="connsiteX61" fmla="*/ 3687216 w 4196446"/>
              <a:gd name="connsiteY61" fmla="*/ 4466226 h 8346397"/>
              <a:gd name="connsiteX62" fmla="*/ 3668166 w 4196446"/>
              <a:gd name="connsiteY62" fmla="*/ 4368595 h 8346397"/>
              <a:gd name="connsiteX63" fmla="*/ 3501478 w 4196446"/>
              <a:gd name="connsiteY63" fmla="*/ 4166188 h 8346397"/>
              <a:gd name="connsiteX64" fmla="*/ 3496716 w 4196446"/>
              <a:gd name="connsiteY64" fmla="*/ 4139995 h 8346397"/>
              <a:gd name="connsiteX65" fmla="*/ 3494334 w 4196446"/>
              <a:gd name="connsiteY65" fmla="*/ 4113801 h 8346397"/>
              <a:gd name="connsiteX66" fmla="*/ 3544341 w 4196446"/>
              <a:gd name="connsiteY66" fmla="*/ 4101895 h 8346397"/>
              <a:gd name="connsiteX67" fmla="*/ 3553866 w 4196446"/>
              <a:gd name="connsiteY67" fmla="*/ 4075701 h 8346397"/>
              <a:gd name="connsiteX68" fmla="*/ 3515766 w 4196446"/>
              <a:gd name="connsiteY68" fmla="*/ 4056651 h 8346397"/>
              <a:gd name="connsiteX69" fmla="*/ 3465759 w 4196446"/>
              <a:gd name="connsiteY69" fmla="*/ 4049507 h 8346397"/>
              <a:gd name="connsiteX70" fmla="*/ 3432422 w 4196446"/>
              <a:gd name="connsiteY70" fmla="*/ 4109038 h 8346397"/>
              <a:gd name="connsiteX71" fmla="*/ 3413372 w 4196446"/>
              <a:gd name="connsiteY71" fmla="*/ 4082845 h 8346397"/>
              <a:gd name="connsiteX72" fmla="*/ 3415752 w 4196446"/>
              <a:gd name="connsiteY72" fmla="*/ 4042363 h 8346397"/>
              <a:gd name="connsiteX73" fmla="*/ 3349078 w 4196446"/>
              <a:gd name="connsiteY73" fmla="*/ 4018551 h 8346397"/>
              <a:gd name="connsiteX74" fmla="*/ 3382416 w 4196446"/>
              <a:gd name="connsiteY74" fmla="*/ 3985213 h 8346397"/>
              <a:gd name="connsiteX75" fmla="*/ 3346697 w 4196446"/>
              <a:gd name="connsiteY75" fmla="*/ 3961401 h 8346397"/>
              <a:gd name="connsiteX76" fmla="*/ 3291928 w 4196446"/>
              <a:gd name="connsiteY76" fmla="*/ 3959020 h 8346397"/>
              <a:gd name="connsiteX77" fmla="*/ 3263352 w 4196446"/>
              <a:gd name="connsiteY77" fmla="*/ 3978070 h 8346397"/>
              <a:gd name="connsiteX78" fmla="*/ 3215727 w 4196446"/>
              <a:gd name="connsiteY78" fmla="*/ 3963782 h 8346397"/>
              <a:gd name="connsiteX79" fmla="*/ 3227633 w 4196446"/>
              <a:gd name="connsiteY79" fmla="*/ 3937588 h 8346397"/>
              <a:gd name="connsiteX80" fmla="*/ 3275259 w 4196446"/>
              <a:gd name="connsiteY80" fmla="*/ 3913776 h 8346397"/>
              <a:gd name="connsiteX81" fmla="*/ 3127621 w 4196446"/>
              <a:gd name="connsiteY81" fmla="*/ 3851863 h 8346397"/>
              <a:gd name="connsiteX82" fmla="*/ 2996652 w 4196446"/>
              <a:gd name="connsiteY82" fmla="*/ 3739945 h 8346397"/>
              <a:gd name="connsiteX83" fmla="*/ 2591839 w 4196446"/>
              <a:gd name="connsiteY83" fmla="*/ 3354183 h 8346397"/>
              <a:gd name="connsiteX84" fmla="*/ 2468015 w 4196446"/>
              <a:gd name="connsiteY84" fmla="*/ 3049382 h 8346397"/>
              <a:gd name="connsiteX85" fmla="*/ 2432296 w 4196446"/>
              <a:gd name="connsiteY85" fmla="*/ 2961276 h 8346397"/>
              <a:gd name="connsiteX86" fmla="*/ 2387052 w 4196446"/>
              <a:gd name="connsiteY86" fmla="*/ 2954132 h 8346397"/>
              <a:gd name="connsiteX87" fmla="*/ 2365621 w 4196446"/>
              <a:gd name="connsiteY87" fmla="*/ 2958895 h 8346397"/>
              <a:gd name="connsiteX88" fmla="*/ 2315615 w 4196446"/>
              <a:gd name="connsiteY88" fmla="*/ 2896982 h 8346397"/>
              <a:gd name="connsiteX89" fmla="*/ 2234652 w 4196446"/>
              <a:gd name="connsiteY89" fmla="*/ 2880313 h 8346397"/>
              <a:gd name="connsiteX90" fmla="*/ 2182265 w 4196446"/>
              <a:gd name="connsiteY90" fmla="*/ 2811257 h 8346397"/>
              <a:gd name="connsiteX91" fmla="*/ 2115590 w 4196446"/>
              <a:gd name="connsiteY91" fmla="*/ 2727913 h 8346397"/>
              <a:gd name="connsiteX92" fmla="*/ 2091777 w 4196446"/>
              <a:gd name="connsiteY92" fmla="*/ 2670763 h 8346397"/>
              <a:gd name="connsiteX93" fmla="*/ 2006845 w 4196446"/>
              <a:gd name="connsiteY93" fmla="*/ 2527095 h 8346397"/>
              <a:gd name="connsiteX94" fmla="*/ 1953665 w 4196446"/>
              <a:gd name="connsiteY94" fmla="*/ 2451688 h 8346397"/>
              <a:gd name="connsiteX95" fmla="*/ 2006052 w 4196446"/>
              <a:gd name="connsiteY95" fmla="*/ 2337388 h 8346397"/>
              <a:gd name="connsiteX96" fmla="*/ 2072727 w 4196446"/>
              <a:gd name="connsiteY96" fmla="*/ 2256426 h 8346397"/>
              <a:gd name="connsiteX97" fmla="*/ 2056058 w 4196446"/>
              <a:gd name="connsiteY97" fmla="*/ 2223088 h 8346397"/>
              <a:gd name="connsiteX98" fmla="*/ 2067965 w 4196446"/>
              <a:gd name="connsiteY98" fmla="*/ 2130220 h 8346397"/>
              <a:gd name="connsiteX99" fmla="*/ 2137021 w 4196446"/>
              <a:gd name="connsiteY99" fmla="*/ 1992107 h 8346397"/>
              <a:gd name="connsiteX100" fmla="*/ 2165596 w 4196446"/>
              <a:gd name="connsiteY100" fmla="*/ 1944482 h 8346397"/>
              <a:gd name="connsiteX101" fmla="*/ 2203696 w 4196446"/>
              <a:gd name="connsiteY101" fmla="*/ 1937338 h 8346397"/>
              <a:gd name="connsiteX102" fmla="*/ 2198933 w 4196446"/>
              <a:gd name="connsiteY102" fmla="*/ 1906382 h 8346397"/>
              <a:gd name="connsiteX103" fmla="*/ 2406102 w 4196446"/>
              <a:gd name="connsiteY103" fmla="*/ 1782557 h 8346397"/>
              <a:gd name="connsiteX104" fmla="*/ 2494208 w 4196446"/>
              <a:gd name="connsiteY104" fmla="*/ 1715882 h 8346397"/>
              <a:gd name="connsiteX105" fmla="*/ 2513258 w 4196446"/>
              <a:gd name="connsiteY105" fmla="*/ 1630157 h 8346397"/>
              <a:gd name="connsiteX106" fmla="*/ 2522784 w 4196446"/>
              <a:gd name="connsiteY106" fmla="*/ 1584913 h 8346397"/>
              <a:gd name="connsiteX107" fmla="*/ 2577552 w 4196446"/>
              <a:gd name="connsiteY107" fmla="*/ 1527763 h 8346397"/>
              <a:gd name="connsiteX108" fmla="*/ 2606127 w 4196446"/>
              <a:gd name="connsiteY108" fmla="*/ 1499188 h 8346397"/>
              <a:gd name="connsiteX109" fmla="*/ 2634702 w 4196446"/>
              <a:gd name="connsiteY109" fmla="*/ 1492045 h 8346397"/>
              <a:gd name="connsiteX110" fmla="*/ 2672802 w 4196446"/>
              <a:gd name="connsiteY110" fmla="*/ 1368220 h 8346397"/>
              <a:gd name="connsiteX111" fmla="*/ 2806153 w 4196446"/>
              <a:gd name="connsiteY111" fmla="*/ 1334883 h 8346397"/>
              <a:gd name="connsiteX112" fmla="*/ 2944265 w 4196446"/>
              <a:gd name="connsiteY112" fmla="*/ 1325357 h 8346397"/>
              <a:gd name="connsiteX113" fmla="*/ 2968077 w 4196446"/>
              <a:gd name="connsiteY113" fmla="*/ 1206295 h 8346397"/>
              <a:gd name="connsiteX114" fmla="*/ 3049040 w 4196446"/>
              <a:gd name="connsiteY114" fmla="*/ 1169783 h 8346397"/>
              <a:gd name="connsiteX115" fmla="*/ 3153814 w 4196446"/>
              <a:gd name="connsiteY115" fmla="*/ 1125332 h 8346397"/>
              <a:gd name="connsiteX116" fmla="*/ 3225252 w 4196446"/>
              <a:gd name="connsiteY116" fmla="*/ 1049132 h 8346397"/>
              <a:gd name="connsiteX117" fmla="*/ 3310977 w 4196446"/>
              <a:gd name="connsiteY117" fmla="*/ 996745 h 8346397"/>
              <a:gd name="connsiteX118" fmla="*/ 3056977 w 4196446"/>
              <a:gd name="connsiteY118" fmla="*/ 982457 h 8346397"/>
              <a:gd name="connsiteX119" fmla="*/ 2958552 w 4196446"/>
              <a:gd name="connsiteY119" fmla="*/ 976107 h 8346397"/>
              <a:gd name="connsiteX120" fmla="*/ 2926802 w 4196446"/>
              <a:gd name="connsiteY120" fmla="*/ 906257 h 8346397"/>
              <a:gd name="connsiteX121" fmla="*/ 2866477 w 4196446"/>
              <a:gd name="connsiteY121" fmla="*/ 893559 h 8346397"/>
              <a:gd name="connsiteX122" fmla="*/ 2799802 w 4196446"/>
              <a:gd name="connsiteY122" fmla="*/ 874507 h 8346397"/>
              <a:gd name="connsiteX123" fmla="*/ 2761702 w 4196446"/>
              <a:gd name="connsiteY123" fmla="*/ 807832 h 8346397"/>
              <a:gd name="connsiteX124" fmla="*/ 2609302 w 4196446"/>
              <a:gd name="connsiteY124" fmla="*/ 760207 h 8346397"/>
              <a:gd name="connsiteX125" fmla="*/ 2580727 w 4196446"/>
              <a:gd name="connsiteY125" fmla="*/ 604632 h 8346397"/>
              <a:gd name="connsiteX126" fmla="*/ 2526752 w 4196446"/>
              <a:gd name="connsiteY126" fmla="*/ 531609 h 8346397"/>
              <a:gd name="connsiteX127" fmla="*/ 2596602 w 4196446"/>
              <a:gd name="connsiteY127" fmla="*/ 407782 h 8346397"/>
              <a:gd name="connsiteX128" fmla="*/ 2629939 w 4196446"/>
              <a:gd name="connsiteY128" fmla="*/ 310947 h 8346397"/>
              <a:gd name="connsiteX129" fmla="*/ 2517227 w 4196446"/>
              <a:gd name="connsiteY129" fmla="*/ 239507 h 8346397"/>
              <a:gd name="connsiteX130" fmla="*/ 2402927 w 4196446"/>
              <a:gd name="connsiteY130" fmla="*/ 271257 h 8346397"/>
              <a:gd name="connsiteX131" fmla="*/ 2275927 w 4196446"/>
              <a:gd name="connsiteY131" fmla="*/ 198232 h 8346397"/>
              <a:gd name="connsiteX132" fmla="*/ 2133052 w 4196446"/>
              <a:gd name="connsiteY132" fmla="*/ 233157 h 8346397"/>
              <a:gd name="connsiteX133" fmla="*/ 1913977 w 4196446"/>
              <a:gd name="connsiteY133" fmla="*/ 36309 h 8346397"/>
              <a:gd name="connsiteX134" fmla="*/ 1777452 w 4196446"/>
              <a:gd name="connsiteY134" fmla="*/ 13289 h 8346397"/>
              <a:gd name="connsiteX135" fmla="*/ 1703633 w 4196446"/>
              <a:gd name="connsiteY135" fmla="*/ 41864 h 8346397"/>
              <a:gd name="connsiteX136" fmla="*/ 1615527 w 4196446"/>
              <a:gd name="connsiteY136" fmla="*/ 75203 h 8346397"/>
              <a:gd name="connsiteX137" fmla="*/ 1515515 w 4196446"/>
              <a:gd name="connsiteY137" fmla="*/ 129971 h 8346397"/>
              <a:gd name="connsiteX138" fmla="*/ 1525040 w 4196446"/>
              <a:gd name="connsiteY138" fmla="*/ 194264 h 8346397"/>
              <a:gd name="connsiteX139" fmla="*/ 1505990 w 4196446"/>
              <a:gd name="connsiteY139" fmla="*/ 251415 h 8346397"/>
              <a:gd name="connsiteX140" fmla="*/ 1413121 w 4196446"/>
              <a:gd name="connsiteY140" fmla="*/ 270464 h 8346397"/>
              <a:gd name="connsiteX141" fmla="*/ 1339302 w 4196446"/>
              <a:gd name="connsiteY141" fmla="*/ 306184 h 8346397"/>
              <a:gd name="connsiteX142" fmla="*/ 1260721 w 4196446"/>
              <a:gd name="connsiteY142" fmla="*/ 346665 h 8346397"/>
              <a:gd name="connsiteX143" fmla="*/ 1191665 w 4196446"/>
              <a:gd name="connsiteY143" fmla="*/ 272847 h 8346397"/>
              <a:gd name="connsiteX144" fmla="*/ 1082127 w 4196446"/>
              <a:gd name="connsiteY144" fmla="*/ 353809 h 8346397"/>
              <a:gd name="connsiteX145" fmla="*/ 1020215 w 4196446"/>
              <a:gd name="connsiteY145" fmla="*/ 420484 h 8346397"/>
              <a:gd name="connsiteX146" fmla="*/ 858290 w 4196446"/>
              <a:gd name="connsiteY146" fmla="*/ 301422 h 8346397"/>
              <a:gd name="connsiteX147" fmla="*/ 796377 w 4196446"/>
              <a:gd name="connsiteY147" fmla="*/ 406196 h 8346397"/>
              <a:gd name="connsiteX148" fmla="*/ 755896 w 4196446"/>
              <a:gd name="connsiteY148" fmla="*/ 341903 h 8346397"/>
              <a:gd name="connsiteX149" fmla="*/ 689221 w 4196446"/>
              <a:gd name="connsiteY149" fmla="*/ 270465 h 8346397"/>
              <a:gd name="connsiteX150" fmla="*/ 667790 w 4196446"/>
              <a:gd name="connsiteY150" fmla="*/ 313328 h 8346397"/>
              <a:gd name="connsiteX151" fmla="*/ 620165 w 4196446"/>
              <a:gd name="connsiteY151" fmla="*/ 382384 h 8346397"/>
              <a:gd name="connsiteX152" fmla="*/ 589208 w 4196446"/>
              <a:gd name="connsiteY152" fmla="*/ 396672 h 8346397"/>
              <a:gd name="connsiteX153" fmla="*/ 498721 w 4196446"/>
              <a:gd name="connsiteY153" fmla="*/ 482397 h 8346397"/>
              <a:gd name="connsiteX154" fmla="*/ 396327 w 4196446"/>
              <a:gd name="connsiteY154" fmla="*/ 380003 h 8346397"/>
              <a:gd name="connsiteX155" fmla="*/ 243927 w 4196446"/>
              <a:gd name="connsiteY155" fmla="*/ 294278 h 8346397"/>
              <a:gd name="connsiteX156" fmla="*/ 174871 w 4196446"/>
              <a:gd name="connsiteY156" fmla="*/ 327615 h 8346397"/>
              <a:gd name="connsiteX157" fmla="*/ 127246 w 4196446"/>
              <a:gd name="connsiteY157" fmla="*/ 410959 h 8346397"/>
              <a:gd name="connsiteX158" fmla="*/ 43902 w 4196446"/>
              <a:gd name="connsiteY158" fmla="*/ 472872 h 8346397"/>
              <a:gd name="connsiteX159" fmla="*/ 8183 w 4196446"/>
              <a:gd name="connsiteY159" fmla="*/ 484778 h 8346397"/>
              <a:gd name="connsiteX160" fmla="*/ 198683 w 4196446"/>
              <a:gd name="connsiteY160" fmla="*/ 689565 h 8346397"/>
              <a:gd name="connsiteX161" fmla="*/ 265359 w 4196446"/>
              <a:gd name="connsiteY161" fmla="*/ 706234 h 8346397"/>
              <a:gd name="connsiteX162" fmla="*/ 298697 w 4196446"/>
              <a:gd name="connsiteY162" fmla="*/ 730047 h 8346397"/>
              <a:gd name="connsiteX163" fmla="*/ 296315 w 4196446"/>
              <a:gd name="connsiteY163" fmla="*/ 901496 h 8346397"/>
              <a:gd name="connsiteX164" fmla="*/ 362990 w 4196446"/>
              <a:gd name="connsiteY164" fmla="*/ 906259 h 8346397"/>
              <a:gd name="connsiteX165" fmla="*/ 401090 w 4196446"/>
              <a:gd name="connsiteY165" fmla="*/ 856253 h 8346397"/>
              <a:gd name="connsiteX166" fmla="*/ 482052 w 4196446"/>
              <a:gd name="connsiteY166" fmla="*/ 894353 h 8346397"/>
              <a:gd name="connsiteX167" fmla="*/ 420140 w 4196446"/>
              <a:gd name="connsiteY167" fmla="*/ 1039609 h 8346397"/>
              <a:gd name="connsiteX168" fmla="*/ 434427 w 4196446"/>
              <a:gd name="connsiteY168" fmla="*/ 1087234 h 8346397"/>
              <a:gd name="connsiteX169" fmla="*/ 379658 w 4196446"/>
              <a:gd name="connsiteY169" fmla="*/ 1139622 h 8346397"/>
              <a:gd name="connsiteX170" fmla="*/ 415377 w 4196446"/>
              <a:gd name="connsiteY170" fmla="*/ 1168196 h 8346397"/>
              <a:gd name="connsiteX171" fmla="*/ 486815 w 4196446"/>
              <a:gd name="connsiteY171" fmla="*/ 1256303 h 8346397"/>
              <a:gd name="connsiteX172" fmla="*/ 527296 w 4196446"/>
              <a:gd name="connsiteY172" fmla="*/ 1344409 h 8346397"/>
              <a:gd name="connsiteX173" fmla="*/ 636833 w 4196446"/>
              <a:gd name="connsiteY173" fmla="*/ 1396797 h 8346397"/>
              <a:gd name="connsiteX174" fmla="*/ 746371 w 4196446"/>
              <a:gd name="connsiteY174" fmla="*/ 1420609 h 8346397"/>
              <a:gd name="connsiteX175" fmla="*/ 829715 w 4196446"/>
              <a:gd name="connsiteY175" fmla="*/ 1468234 h 8346397"/>
              <a:gd name="connsiteX176" fmla="*/ 913058 w 4196446"/>
              <a:gd name="connsiteY176" fmla="*/ 1442040 h 8346397"/>
              <a:gd name="connsiteX177" fmla="*/ 994021 w 4196446"/>
              <a:gd name="connsiteY177" fmla="*/ 1368222 h 8346397"/>
              <a:gd name="connsiteX178" fmla="*/ 1103558 w 4196446"/>
              <a:gd name="connsiteY178" fmla="*/ 1351553 h 8346397"/>
              <a:gd name="connsiteX179" fmla="*/ 1170233 w 4196446"/>
              <a:gd name="connsiteY179" fmla="*/ 1356315 h 8346397"/>
              <a:gd name="connsiteX180" fmla="*/ 1329777 w 4196446"/>
              <a:gd name="connsiteY180" fmla="*/ 1465853 h 8346397"/>
              <a:gd name="connsiteX181" fmla="*/ 1389308 w 4196446"/>
              <a:gd name="connsiteY181" fmla="*/ 1494428 h 8346397"/>
              <a:gd name="connsiteX182" fmla="*/ 1260721 w 4196446"/>
              <a:gd name="connsiteY182" fmla="*/ 1596822 h 8346397"/>
              <a:gd name="connsiteX183" fmla="*/ 1263102 w 4196446"/>
              <a:gd name="connsiteY183" fmla="*/ 1661115 h 8346397"/>
              <a:gd name="connsiteX184" fmla="*/ 1425027 w 4196446"/>
              <a:gd name="connsiteY184" fmla="*/ 1613490 h 8346397"/>
              <a:gd name="connsiteX185" fmla="*/ 1386927 w 4196446"/>
              <a:gd name="connsiteY185" fmla="*/ 1677784 h 8346397"/>
              <a:gd name="connsiteX186" fmla="*/ 1405977 w 4196446"/>
              <a:gd name="connsiteY186" fmla="*/ 1751603 h 8346397"/>
              <a:gd name="connsiteX187" fmla="*/ 1517896 w 4196446"/>
              <a:gd name="connsiteY187" fmla="*/ 1787322 h 8346397"/>
              <a:gd name="connsiteX188" fmla="*/ 1591715 w 4196446"/>
              <a:gd name="connsiteY188" fmla="*/ 1803990 h 8346397"/>
              <a:gd name="connsiteX189" fmla="*/ 1501227 w 4196446"/>
              <a:gd name="connsiteY189" fmla="*/ 1934959 h 8346397"/>
              <a:gd name="connsiteX190" fmla="*/ 1494083 w 4196446"/>
              <a:gd name="connsiteY190" fmla="*/ 1984965 h 8346397"/>
              <a:gd name="connsiteX191" fmla="*/ 1422646 w 4196446"/>
              <a:gd name="connsiteY191" fmla="*/ 2020684 h 8346397"/>
              <a:gd name="connsiteX192" fmla="*/ 1391690 w 4196446"/>
              <a:gd name="connsiteY192" fmla="*/ 2082597 h 8346397"/>
              <a:gd name="connsiteX193" fmla="*/ 1260721 w 4196446"/>
              <a:gd name="connsiteY193" fmla="*/ 2056403 h 8346397"/>
              <a:gd name="connsiteX194" fmla="*/ 1139277 w 4196446"/>
              <a:gd name="connsiteY194" fmla="*/ 2056402 h 8346397"/>
              <a:gd name="connsiteX195" fmla="*/ 1072602 w 4196446"/>
              <a:gd name="connsiteY195" fmla="*/ 2084978 h 8346397"/>
              <a:gd name="connsiteX196" fmla="*/ 1065458 w 4196446"/>
              <a:gd name="connsiteY196" fmla="*/ 2184990 h 8346397"/>
              <a:gd name="connsiteX197" fmla="*/ 977352 w 4196446"/>
              <a:gd name="connsiteY197" fmla="*/ 2273097 h 8346397"/>
              <a:gd name="connsiteX198" fmla="*/ 1120227 w 4196446"/>
              <a:gd name="connsiteY198" fmla="*/ 2335009 h 8346397"/>
              <a:gd name="connsiteX199" fmla="*/ 1170234 w 4196446"/>
              <a:gd name="connsiteY199" fmla="*/ 2370727 h 8346397"/>
              <a:gd name="connsiteX200" fmla="*/ 1222621 w 4196446"/>
              <a:gd name="connsiteY200" fmla="*/ 2387397 h 8346397"/>
              <a:gd name="connsiteX201" fmla="*/ 1272627 w 4196446"/>
              <a:gd name="connsiteY201" fmla="*/ 2437403 h 8346397"/>
              <a:gd name="connsiteX202" fmla="*/ 1329777 w 4196446"/>
              <a:gd name="connsiteY202" fmla="*/ 2458834 h 8346397"/>
              <a:gd name="connsiteX203" fmla="*/ 1422646 w 4196446"/>
              <a:gd name="connsiteY203" fmla="*/ 2535034 h 8346397"/>
              <a:gd name="connsiteX204" fmla="*/ 1508371 w 4196446"/>
              <a:gd name="connsiteY204" fmla="*/ 2568373 h 8346397"/>
              <a:gd name="connsiteX205" fmla="*/ 1641721 w 4196446"/>
              <a:gd name="connsiteY205" fmla="*/ 2716009 h 8346397"/>
              <a:gd name="connsiteX206" fmla="*/ 1725065 w 4196446"/>
              <a:gd name="connsiteY206" fmla="*/ 2870790 h 8346397"/>
              <a:gd name="connsiteX207" fmla="*/ 1850477 w 4196446"/>
              <a:gd name="connsiteY207" fmla="*/ 2931907 h 8346397"/>
              <a:gd name="connsiteX208" fmla="*/ 1896514 w 4196446"/>
              <a:gd name="connsiteY208" fmla="*/ 2977947 h 8346397"/>
              <a:gd name="connsiteX209" fmla="*/ 1927471 w 4196446"/>
              <a:gd name="connsiteY209" fmla="*/ 3082722 h 8346397"/>
              <a:gd name="connsiteX210" fmla="*/ 1989383 w 4196446"/>
              <a:gd name="connsiteY210" fmla="*/ 3185115 h 8346397"/>
              <a:gd name="connsiteX211" fmla="*/ 2051296 w 4196446"/>
              <a:gd name="connsiteY211" fmla="*/ 3223215 h 8346397"/>
              <a:gd name="connsiteX212" fmla="*/ 2182265 w 4196446"/>
              <a:gd name="connsiteY212" fmla="*/ 3370853 h 8346397"/>
              <a:gd name="connsiteX213" fmla="*/ 2325139 w 4196446"/>
              <a:gd name="connsiteY213" fmla="*/ 3447053 h 8346397"/>
              <a:gd name="connsiteX214" fmla="*/ 2384671 w 4196446"/>
              <a:gd name="connsiteY214" fmla="*/ 3532778 h 8346397"/>
              <a:gd name="connsiteX215" fmla="*/ 2432296 w 4196446"/>
              <a:gd name="connsiteY215" fmla="*/ 3599453 h 8346397"/>
              <a:gd name="connsiteX216" fmla="*/ 2479921 w 4196446"/>
              <a:gd name="connsiteY216" fmla="*/ 3589929 h 8346397"/>
              <a:gd name="connsiteX217" fmla="*/ 2484683 w 4196446"/>
              <a:gd name="connsiteY217" fmla="*/ 3742328 h 8346397"/>
              <a:gd name="connsiteX218" fmla="*/ 2537071 w 4196446"/>
              <a:gd name="connsiteY218" fmla="*/ 3835197 h 8346397"/>
              <a:gd name="connsiteX219" fmla="*/ 2529927 w 4196446"/>
              <a:gd name="connsiteY219" fmla="*/ 3873297 h 8346397"/>
              <a:gd name="connsiteX220" fmla="*/ 2598983 w 4196446"/>
              <a:gd name="connsiteY220" fmla="*/ 3909015 h 8346397"/>
              <a:gd name="connsiteX221" fmla="*/ 2656133 w 4196446"/>
              <a:gd name="connsiteY221" fmla="*/ 3854247 h 8346397"/>
              <a:gd name="connsiteX222" fmla="*/ 2689471 w 4196446"/>
              <a:gd name="connsiteY222" fmla="*/ 3937590 h 8346397"/>
              <a:gd name="connsiteX223" fmla="*/ 2734715 w 4196446"/>
              <a:gd name="connsiteY223" fmla="*/ 3982834 h 8346397"/>
              <a:gd name="connsiteX224" fmla="*/ 2808533 w 4196446"/>
              <a:gd name="connsiteY224" fmla="*/ 4006647 h 8346397"/>
              <a:gd name="connsiteX225" fmla="*/ 2860921 w 4196446"/>
              <a:gd name="connsiteY225" fmla="*/ 4075703 h 8346397"/>
              <a:gd name="connsiteX226" fmla="*/ 2946646 w 4196446"/>
              <a:gd name="connsiteY226" fmla="*/ 4130472 h 8346397"/>
              <a:gd name="connsiteX227" fmla="*/ 2999033 w 4196446"/>
              <a:gd name="connsiteY227" fmla="*/ 4163809 h 8346397"/>
              <a:gd name="connsiteX228" fmla="*/ 2870446 w 4196446"/>
              <a:gd name="connsiteY228" fmla="*/ 4256678 h 8346397"/>
              <a:gd name="connsiteX229" fmla="*/ 2868064 w 4196446"/>
              <a:gd name="connsiteY229" fmla="*/ 4311446 h 8346397"/>
              <a:gd name="connsiteX230" fmla="*/ 2970458 w 4196446"/>
              <a:gd name="connsiteY230" fmla="*/ 4428128 h 8346397"/>
              <a:gd name="connsiteX231" fmla="*/ 3065708 w 4196446"/>
              <a:gd name="connsiteY231" fmla="*/ 4490040 h 8346397"/>
              <a:gd name="connsiteX232" fmla="*/ 3096665 w 4196446"/>
              <a:gd name="connsiteY232" fmla="*/ 4528140 h 8346397"/>
              <a:gd name="connsiteX233" fmla="*/ 3082377 w 4196446"/>
              <a:gd name="connsiteY233" fmla="*/ 4609103 h 8346397"/>
              <a:gd name="connsiteX234" fmla="*/ 3077615 w 4196446"/>
              <a:gd name="connsiteY234" fmla="*/ 4692447 h 8346397"/>
              <a:gd name="connsiteX235" fmla="*/ 3034752 w 4196446"/>
              <a:gd name="connsiteY235" fmla="*/ 4701972 h 8346397"/>
              <a:gd name="connsiteX236" fmla="*/ 3008558 w 4196446"/>
              <a:gd name="connsiteY236" fmla="*/ 4718640 h 8346397"/>
              <a:gd name="connsiteX237" fmla="*/ 3053802 w 4196446"/>
              <a:gd name="connsiteY237" fmla="*/ 4795632 h 8346397"/>
              <a:gd name="connsiteX238" fmla="*/ 3037133 w 4196446"/>
              <a:gd name="connsiteY238" fmla="*/ 4868659 h 8346397"/>
              <a:gd name="connsiteX239" fmla="*/ 3020465 w 4196446"/>
              <a:gd name="connsiteY239" fmla="*/ 5004390 h 8346397"/>
              <a:gd name="connsiteX240" fmla="*/ 2982365 w 4196446"/>
              <a:gd name="connsiteY240" fmla="*/ 5044872 h 8346397"/>
              <a:gd name="connsiteX241" fmla="*/ 2965696 w 4196446"/>
              <a:gd name="connsiteY241" fmla="*/ 5166315 h 8346397"/>
              <a:gd name="connsiteX242" fmla="*/ 2937121 w 4196446"/>
              <a:gd name="connsiteY242" fmla="*/ 5285378 h 8346397"/>
              <a:gd name="connsiteX243" fmla="*/ 2989508 w 4196446"/>
              <a:gd name="connsiteY243" fmla="*/ 5302047 h 8346397"/>
              <a:gd name="connsiteX244" fmla="*/ 2987127 w 4196446"/>
              <a:gd name="connsiteY244" fmla="*/ 5347290 h 8346397"/>
              <a:gd name="connsiteX245" fmla="*/ 2984746 w 4196446"/>
              <a:gd name="connsiteY245" fmla="*/ 5402059 h 8346397"/>
              <a:gd name="connsiteX246" fmla="*/ 3041896 w 4196446"/>
              <a:gd name="connsiteY246" fmla="*/ 5471115 h 8346397"/>
              <a:gd name="connsiteX247" fmla="*/ 3089521 w 4196446"/>
              <a:gd name="connsiteY247" fmla="*/ 5597322 h 8346397"/>
              <a:gd name="connsiteX248" fmla="*/ 2996652 w 4196446"/>
              <a:gd name="connsiteY248" fmla="*/ 5887834 h 8346397"/>
              <a:gd name="connsiteX249" fmla="*/ 3018083 w 4196446"/>
              <a:gd name="connsiteY249" fmla="*/ 5942603 h 8346397"/>
              <a:gd name="connsiteX250" fmla="*/ 3044277 w 4196446"/>
              <a:gd name="connsiteY250" fmla="*/ 5994990 h 8346397"/>
              <a:gd name="connsiteX251" fmla="*/ 3049040 w 4196446"/>
              <a:gd name="connsiteY251" fmla="*/ 6099765 h 8346397"/>
              <a:gd name="connsiteX252" fmla="*/ 3028402 w 4196446"/>
              <a:gd name="connsiteY252" fmla="*/ 6195807 h 8346397"/>
              <a:gd name="connsiteX253" fmla="*/ 2956170 w 4196446"/>
              <a:gd name="connsiteY253" fmla="*/ 6259310 h 8346397"/>
              <a:gd name="connsiteX254" fmla="*/ 2920452 w 4196446"/>
              <a:gd name="connsiteY254" fmla="*/ 6240259 h 8346397"/>
              <a:gd name="connsiteX255" fmla="*/ 2849015 w 4196446"/>
              <a:gd name="connsiteY255" fmla="*/ 6252165 h 8346397"/>
              <a:gd name="connsiteX256" fmla="*/ 2713283 w 4196446"/>
              <a:gd name="connsiteY256" fmla="*/ 6364084 h 8346397"/>
              <a:gd name="connsiteX257" fmla="*/ 2606127 w 4196446"/>
              <a:gd name="connsiteY257" fmla="*/ 6349797 h 8346397"/>
              <a:gd name="connsiteX258" fmla="*/ 2575171 w 4196446"/>
              <a:gd name="connsiteY258" fmla="*/ 6378372 h 8346397"/>
              <a:gd name="connsiteX259" fmla="*/ 2508495 w 4196446"/>
              <a:gd name="connsiteY259" fmla="*/ 6423614 h 8346397"/>
              <a:gd name="connsiteX260" fmla="*/ 2391815 w 4196446"/>
              <a:gd name="connsiteY260" fmla="*/ 6411709 h 8346397"/>
              <a:gd name="connsiteX261" fmla="*/ 2368002 w 4196446"/>
              <a:gd name="connsiteY261" fmla="*/ 6528390 h 8346397"/>
              <a:gd name="connsiteX262" fmla="*/ 2363240 w 4196446"/>
              <a:gd name="connsiteY262" fmla="*/ 6564109 h 8346397"/>
              <a:gd name="connsiteX263" fmla="*/ 2339428 w 4196446"/>
              <a:gd name="connsiteY263" fmla="*/ 6583159 h 8346397"/>
              <a:gd name="connsiteX264" fmla="*/ 2141783 w 4196446"/>
              <a:gd name="connsiteY264" fmla="*/ 6535534 h 8346397"/>
              <a:gd name="connsiteX265" fmla="*/ 2103683 w 4196446"/>
              <a:gd name="connsiteY265" fmla="*/ 6587922 h 8346397"/>
              <a:gd name="connsiteX266" fmla="*/ 2072727 w 4196446"/>
              <a:gd name="connsiteY266" fmla="*/ 6683172 h 8346397"/>
              <a:gd name="connsiteX267" fmla="*/ 2039389 w 4196446"/>
              <a:gd name="connsiteY267" fmla="*/ 6747465 h 8346397"/>
              <a:gd name="connsiteX268" fmla="*/ 2051296 w 4196446"/>
              <a:gd name="connsiteY268" fmla="*/ 6809378 h 8346397"/>
              <a:gd name="connsiteX269" fmla="*/ 2184646 w 4196446"/>
              <a:gd name="connsiteY269" fmla="*/ 6921297 h 8346397"/>
              <a:gd name="connsiteX270" fmla="*/ 2253702 w 4196446"/>
              <a:gd name="connsiteY270" fmla="*/ 6954634 h 8346397"/>
              <a:gd name="connsiteX271" fmla="*/ 2237033 w 4196446"/>
              <a:gd name="connsiteY271" fmla="*/ 6978447 h 8346397"/>
              <a:gd name="connsiteX272" fmla="*/ 2201315 w 4196446"/>
              <a:gd name="connsiteY272" fmla="*/ 6997497 h 8346397"/>
              <a:gd name="connsiteX273" fmla="*/ 2234652 w 4196446"/>
              <a:gd name="connsiteY273" fmla="*/ 7073697 h 8346397"/>
              <a:gd name="connsiteX274" fmla="*/ 2203696 w 4196446"/>
              <a:gd name="connsiteY274" fmla="*/ 7095128 h 8346397"/>
              <a:gd name="connsiteX275" fmla="*/ 2098921 w 4196446"/>
              <a:gd name="connsiteY275" fmla="*/ 7033215 h 8346397"/>
              <a:gd name="connsiteX276" fmla="*/ 2056058 w 4196446"/>
              <a:gd name="connsiteY276" fmla="*/ 7059409 h 8346397"/>
              <a:gd name="connsiteX277" fmla="*/ 1996527 w 4196446"/>
              <a:gd name="connsiteY277" fmla="*/ 6957015 h 8346397"/>
              <a:gd name="connsiteX278" fmla="*/ 1879846 w 4196446"/>
              <a:gd name="connsiteY278" fmla="*/ 6983209 h 8346397"/>
              <a:gd name="connsiteX279" fmla="*/ 1815552 w 4196446"/>
              <a:gd name="connsiteY279" fmla="*/ 6987972 h 8346397"/>
              <a:gd name="connsiteX280" fmla="*/ 1765546 w 4196446"/>
              <a:gd name="connsiteY280" fmla="*/ 6983210 h 8346397"/>
              <a:gd name="connsiteX281" fmla="*/ 1708396 w 4196446"/>
              <a:gd name="connsiteY281" fmla="*/ 7028453 h 8346397"/>
              <a:gd name="connsiteX282" fmla="*/ 1529802 w 4196446"/>
              <a:gd name="connsiteY282" fmla="*/ 6987972 h 8346397"/>
              <a:gd name="connsiteX283" fmla="*/ 1553614 w 4196446"/>
              <a:gd name="connsiteY283" fmla="*/ 7114178 h 8346397"/>
              <a:gd name="connsiteX284" fmla="*/ 1477415 w 4196446"/>
              <a:gd name="connsiteY284" fmla="*/ 7159422 h 8346397"/>
              <a:gd name="connsiteX285" fmla="*/ 1415502 w 4196446"/>
              <a:gd name="connsiteY285" fmla="*/ 7226096 h 8346397"/>
              <a:gd name="connsiteX286" fmla="*/ 1265483 w 4196446"/>
              <a:gd name="connsiteY286" fmla="*/ 7218953 h 8346397"/>
              <a:gd name="connsiteX287" fmla="*/ 1213096 w 4196446"/>
              <a:gd name="connsiteY28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88665 w 4196446"/>
              <a:gd name="connsiteY2" fmla="*/ 7494382 h 8346397"/>
              <a:gd name="connsiteX3" fmla="*/ 2660897 w 4196446"/>
              <a:gd name="connsiteY3" fmla="*/ 7240382 h 8346397"/>
              <a:gd name="connsiteX4" fmla="*/ 2713284 w 4196446"/>
              <a:gd name="connsiteY4" fmla="*/ 7266576 h 8346397"/>
              <a:gd name="connsiteX5" fmla="*/ 2763291 w 4196446"/>
              <a:gd name="connsiteY5" fmla="*/ 7299913 h 8346397"/>
              <a:gd name="connsiteX6" fmla="*/ 2756147 w 4196446"/>
              <a:gd name="connsiteY6" fmla="*/ 7371351 h 8346397"/>
              <a:gd name="connsiteX7" fmla="*/ 2827584 w 4196446"/>
              <a:gd name="connsiteY7" fmla="*/ 7316582 h 8346397"/>
              <a:gd name="connsiteX8" fmla="*/ 2870447 w 4196446"/>
              <a:gd name="connsiteY8" fmla="*/ 7338013 h 8346397"/>
              <a:gd name="connsiteX9" fmla="*/ 3001416 w 4196446"/>
              <a:gd name="connsiteY9" fmla="*/ 7266576 h 8346397"/>
              <a:gd name="connsiteX10" fmla="*/ 3103809 w 4196446"/>
              <a:gd name="connsiteY10" fmla="*/ 7202282 h 8346397"/>
              <a:gd name="connsiteX11" fmla="*/ 3246684 w 4196446"/>
              <a:gd name="connsiteY11" fmla="*/ 7142751 h 8346397"/>
              <a:gd name="connsiteX12" fmla="*/ 3282403 w 4196446"/>
              <a:gd name="connsiteY12" fmla="*/ 7159420 h 8346397"/>
              <a:gd name="connsiteX13" fmla="*/ 3358603 w 4196446"/>
              <a:gd name="connsiteY13" fmla="*/ 7064169 h 8346397"/>
              <a:gd name="connsiteX14" fmla="*/ 3503859 w 4196446"/>
              <a:gd name="connsiteY14" fmla="*/ 7042738 h 8346397"/>
              <a:gd name="connsiteX15" fmla="*/ 3530053 w 4196446"/>
              <a:gd name="connsiteY15" fmla="*/ 6978445 h 8346397"/>
              <a:gd name="connsiteX16" fmla="*/ 3642765 w 4196446"/>
              <a:gd name="connsiteY16" fmla="*/ 6905419 h 8346397"/>
              <a:gd name="connsiteX17" fmla="*/ 3741984 w 4196446"/>
              <a:gd name="connsiteY17" fmla="*/ 6883195 h 8346397"/>
              <a:gd name="connsiteX18" fmla="*/ 3784847 w 4196446"/>
              <a:gd name="connsiteY18" fmla="*/ 6811757 h 8346397"/>
              <a:gd name="connsiteX19" fmla="*/ 3951534 w 4196446"/>
              <a:gd name="connsiteY19" fmla="*/ 6737938 h 8346397"/>
              <a:gd name="connsiteX20" fmla="*/ 3932484 w 4196446"/>
              <a:gd name="connsiteY20" fmla="*/ 6616495 h 8346397"/>
              <a:gd name="connsiteX21" fmla="*/ 3975347 w 4196446"/>
              <a:gd name="connsiteY21" fmla="*/ 6642688 h 8346397"/>
              <a:gd name="connsiteX22" fmla="*/ 4027735 w 4196446"/>
              <a:gd name="connsiteY22" fmla="*/ 6654595 h 8346397"/>
              <a:gd name="connsiteX23" fmla="*/ 4056309 w 4196446"/>
              <a:gd name="connsiteY23" fmla="*/ 6516482 h 8346397"/>
              <a:gd name="connsiteX24" fmla="*/ 3996778 w 4196446"/>
              <a:gd name="connsiteY24" fmla="*/ 6478382 h 8346397"/>
              <a:gd name="connsiteX25" fmla="*/ 4034878 w 4196446"/>
              <a:gd name="connsiteY25" fmla="*/ 6437901 h 8346397"/>
              <a:gd name="connsiteX26" fmla="*/ 4061072 w 4196446"/>
              <a:gd name="connsiteY26" fmla="*/ 6473620 h 8346397"/>
              <a:gd name="connsiteX27" fmla="*/ 4082503 w 4196446"/>
              <a:gd name="connsiteY27" fmla="*/ 6478382 h 8346397"/>
              <a:gd name="connsiteX28" fmla="*/ 4089647 w 4196446"/>
              <a:gd name="connsiteY28" fmla="*/ 6421232 h 8346397"/>
              <a:gd name="connsiteX29" fmla="*/ 4046784 w 4196446"/>
              <a:gd name="connsiteY29" fmla="*/ 6318838 h 8346397"/>
              <a:gd name="connsiteX30" fmla="*/ 4130128 w 4196446"/>
              <a:gd name="connsiteY30" fmla="*/ 6299788 h 8346397"/>
              <a:gd name="connsiteX31" fmla="*/ 4046784 w 4196446"/>
              <a:gd name="connsiteY31" fmla="*/ 6275976 h 8346397"/>
              <a:gd name="connsiteX32" fmla="*/ 4053928 w 4196446"/>
              <a:gd name="connsiteY32" fmla="*/ 6211682 h 8346397"/>
              <a:gd name="connsiteX33" fmla="*/ 4039640 w 4196446"/>
              <a:gd name="connsiteY33" fmla="*/ 6149770 h 8346397"/>
              <a:gd name="connsiteX34" fmla="*/ 4106315 w 4196446"/>
              <a:gd name="connsiteY34" fmla="*/ 6211682 h 8346397"/>
              <a:gd name="connsiteX35" fmla="*/ 4063453 w 4196446"/>
              <a:gd name="connsiteY35" fmla="*/ 6090238 h 8346397"/>
              <a:gd name="connsiteX36" fmla="*/ 4070597 w 4196446"/>
              <a:gd name="connsiteY36" fmla="*/ 6018801 h 8346397"/>
              <a:gd name="connsiteX37" fmla="*/ 4132509 w 4196446"/>
              <a:gd name="connsiteY37" fmla="*/ 5975938 h 8346397"/>
              <a:gd name="connsiteX38" fmla="*/ 4094409 w 4196446"/>
              <a:gd name="connsiteY38" fmla="*/ 6075951 h 8346397"/>
              <a:gd name="connsiteX39" fmla="*/ 4139653 w 4196446"/>
              <a:gd name="connsiteY39" fmla="*/ 6102145 h 8346397"/>
              <a:gd name="connsiteX40" fmla="*/ 4192041 w 4196446"/>
              <a:gd name="connsiteY40" fmla="*/ 6080713 h 8346397"/>
              <a:gd name="connsiteX41" fmla="*/ 4149178 w 4196446"/>
              <a:gd name="connsiteY41" fmla="*/ 5947363 h 8346397"/>
              <a:gd name="connsiteX42" fmla="*/ 4194421 w 4196446"/>
              <a:gd name="connsiteY42" fmla="*/ 5909263 h 8346397"/>
              <a:gd name="connsiteX43" fmla="*/ 4113459 w 4196446"/>
              <a:gd name="connsiteY43" fmla="*/ 5783057 h 8346397"/>
              <a:gd name="connsiteX44" fmla="*/ 4108696 w 4196446"/>
              <a:gd name="connsiteY44" fmla="*/ 5678282 h 8346397"/>
              <a:gd name="connsiteX45" fmla="*/ 4070597 w 4196446"/>
              <a:gd name="connsiteY45" fmla="*/ 5587795 h 8346397"/>
              <a:gd name="connsiteX46" fmla="*/ 4111077 w 4196446"/>
              <a:gd name="connsiteY46" fmla="*/ 5583032 h 8346397"/>
              <a:gd name="connsiteX47" fmla="*/ 4061071 w 4196446"/>
              <a:gd name="connsiteY47" fmla="*/ 5478257 h 8346397"/>
              <a:gd name="connsiteX48" fmla="*/ 4061071 w 4196446"/>
              <a:gd name="connsiteY48" fmla="*/ 5383007 h 8346397"/>
              <a:gd name="connsiteX49" fmla="*/ 4103934 w 4196446"/>
              <a:gd name="connsiteY49" fmla="*/ 5387770 h 8346397"/>
              <a:gd name="connsiteX50" fmla="*/ 4106315 w 4196446"/>
              <a:gd name="connsiteY50" fmla="*/ 5347288 h 8346397"/>
              <a:gd name="connsiteX51" fmla="*/ 4065833 w 4196446"/>
              <a:gd name="connsiteY51" fmla="*/ 5292520 h 8346397"/>
              <a:gd name="connsiteX52" fmla="*/ 4058690 w 4196446"/>
              <a:gd name="connsiteY52" fmla="*/ 5173457 h 8346397"/>
              <a:gd name="connsiteX53" fmla="*/ 3990428 w 4196446"/>
              <a:gd name="connsiteY53" fmla="*/ 5034550 h 8346397"/>
              <a:gd name="connsiteX54" fmla="*/ 3922959 w 4196446"/>
              <a:gd name="connsiteY54" fmla="*/ 4816270 h 8346397"/>
              <a:gd name="connsiteX55" fmla="*/ 3887241 w 4196446"/>
              <a:gd name="connsiteY55" fmla="*/ 4682920 h 8346397"/>
              <a:gd name="connsiteX56" fmla="*/ 3851522 w 4196446"/>
              <a:gd name="connsiteY56" fmla="*/ 4642438 h 8346397"/>
              <a:gd name="connsiteX57" fmla="*/ 3887241 w 4196446"/>
              <a:gd name="connsiteY57" fmla="*/ 4578145 h 8346397"/>
              <a:gd name="connsiteX58" fmla="*/ 3839615 w 4196446"/>
              <a:gd name="connsiteY58" fmla="*/ 4499563 h 8346397"/>
              <a:gd name="connsiteX59" fmla="*/ 3780084 w 4196446"/>
              <a:gd name="connsiteY59" fmla="*/ 4492420 h 8346397"/>
              <a:gd name="connsiteX60" fmla="*/ 3732459 w 4196446"/>
              <a:gd name="connsiteY60" fmla="*/ 4449557 h 8346397"/>
              <a:gd name="connsiteX61" fmla="*/ 3687216 w 4196446"/>
              <a:gd name="connsiteY61" fmla="*/ 4466226 h 8346397"/>
              <a:gd name="connsiteX62" fmla="*/ 3668166 w 4196446"/>
              <a:gd name="connsiteY62" fmla="*/ 4368595 h 8346397"/>
              <a:gd name="connsiteX63" fmla="*/ 3501478 w 4196446"/>
              <a:gd name="connsiteY63" fmla="*/ 4166188 h 8346397"/>
              <a:gd name="connsiteX64" fmla="*/ 3496716 w 4196446"/>
              <a:gd name="connsiteY64" fmla="*/ 4139995 h 8346397"/>
              <a:gd name="connsiteX65" fmla="*/ 3494334 w 4196446"/>
              <a:gd name="connsiteY65" fmla="*/ 4113801 h 8346397"/>
              <a:gd name="connsiteX66" fmla="*/ 3544341 w 4196446"/>
              <a:gd name="connsiteY66" fmla="*/ 4101895 h 8346397"/>
              <a:gd name="connsiteX67" fmla="*/ 3553866 w 4196446"/>
              <a:gd name="connsiteY67" fmla="*/ 4075701 h 8346397"/>
              <a:gd name="connsiteX68" fmla="*/ 3515766 w 4196446"/>
              <a:gd name="connsiteY68" fmla="*/ 4056651 h 8346397"/>
              <a:gd name="connsiteX69" fmla="*/ 3465759 w 4196446"/>
              <a:gd name="connsiteY69" fmla="*/ 4049507 h 8346397"/>
              <a:gd name="connsiteX70" fmla="*/ 3432422 w 4196446"/>
              <a:gd name="connsiteY70" fmla="*/ 4109038 h 8346397"/>
              <a:gd name="connsiteX71" fmla="*/ 3413372 w 4196446"/>
              <a:gd name="connsiteY71" fmla="*/ 4082845 h 8346397"/>
              <a:gd name="connsiteX72" fmla="*/ 3415752 w 4196446"/>
              <a:gd name="connsiteY72" fmla="*/ 4042363 h 8346397"/>
              <a:gd name="connsiteX73" fmla="*/ 3349078 w 4196446"/>
              <a:gd name="connsiteY73" fmla="*/ 4018551 h 8346397"/>
              <a:gd name="connsiteX74" fmla="*/ 3382416 w 4196446"/>
              <a:gd name="connsiteY74" fmla="*/ 3985213 h 8346397"/>
              <a:gd name="connsiteX75" fmla="*/ 3346697 w 4196446"/>
              <a:gd name="connsiteY75" fmla="*/ 3961401 h 8346397"/>
              <a:gd name="connsiteX76" fmla="*/ 3291928 w 4196446"/>
              <a:gd name="connsiteY76" fmla="*/ 3959020 h 8346397"/>
              <a:gd name="connsiteX77" fmla="*/ 3263352 w 4196446"/>
              <a:gd name="connsiteY77" fmla="*/ 3978070 h 8346397"/>
              <a:gd name="connsiteX78" fmla="*/ 3215727 w 4196446"/>
              <a:gd name="connsiteY78" fmla="*/ 3963782 h 8346397"/>
              <a:gd name="connsiteX79" fmla="*/ 3227633 w 4196446"/>
              <a:gd name="connsiteY79" fmla="*/ 3937588 h 8346397"/>
              <a:gd name="connsiteX80" fmla="*/ 3275259 w 4196446"/>
              <a:gd name="connsiteY80" fmla="*/ 3913776 h 8346397"/>
              <a:gd name="connsiteX81" fmla="*/ 3127621 w 4196446"/>
              <a:gd name="connsiteY81" fmla="*/ 3851863 h 8346397"/>
              <a:gd name="connsiteX82" fmla="*/ 2996652 w 4196446"/>
              <a:gd name="connsiteY82" fmla="*/ 3739945 h 8346397"/>
              <a:gd name="connsiteX83" fmla="*/ 2591839 w 4196446"/>
              <a:gd name="connsiteY83" fmla="*/ 3354183 h 8346397"/>
              <a:gd name="connsiteX84" fmla="*/ 2468015 w 4196446"/>
              <a:gd name="connsiteY84" fmla="*/ 3049382 h 8346397"/>
              <a:gd name="connsiteX85" fmla="*/ 2432296 w 4196446"/>
              <a:gd name="connsiteY85" fmla="*/ 2961276 h 8346397"/>
              <a:gd name="connsiteX86" fmla="*/ 2387052 w 4196446"/>
              <a:gd name="connsiteY86" fmla="*/ 2954132 h 8346397"/>
              <a:gd name="connsiteX87" fmla="*/ 2365621 w 4196446"/>
              <a:gd name="connsiteY87" fmla="*/ 2958895 h 8346397"/>
              <a:gd name="connsiteX88" fmla="*/ 2315615 w 4196446"/>
              <a:gd name="connsiteY88" fmla="*/ 2896982 h 8346397"/>
              <a:gd name="connsiteX89" fmla="*/ 2234652 w 4196446"/>
              <a:gd name="connsiteY89" fmla="*/ 2880313 h 8346397"/>
              <a:gd name="connsiteX90" fmla="*/ 2182265 w 4196446"/>
              <a:gd name="connsiteY90" fmla="*/ 2811257 h 8346397"/>
              <a:gd name="connsiteX91" fmla="*/ 2115590 w 4196446"/>
              <a:gd name="connsiteY91" fmla="*/ 2727913 h 8346397"/>
              <a:gd name="connsiteX92" fmla="*/ 2091777 w 4196446"/>
              <a:gd name="connsiteY92" fmla="*/ 2670763 h 8346397"/>
              <a:gd name="connsiteX93" fmla="*/ 2006845 w 4196446"/>
              <a:gd name="connsiteY93" fmla="*/ 2527095 h 8346397"/>
              <a:gd name="connsiteX94" fmla="*/ 1953665 w 4196446"/>
              <a:gd name="connsiteY94" fmla="*/ 2451688 h 8346397"/>
              <a:gd name="connsiteX95" fmla="*/ 2006052 w 4196446"/>
              <a:gd name="connsiteY95" fmla="*/ 2337388 h 8346397"/>
              <a:gd name="connsiteX96" fmla="*/ 2072727 w 4196446"/>
              <a:gd name="connsiteY96" fmla="*/ 2256426 h 8346397"/>
              <a:gd name="connsiteX97" fmla="*/ 2056058 w 4196446"/>
              <a:gd name="connsiteY97" fmla="*/ 2223088 h 8346397"/>
              <a:gd name="connsiteX98" fmla="*/ 2067965 w 4196446"/>
              <a:gd name="connsiteY98" fmla="*/ 2130220 h 8346397"/>
              <a:gd name="connsiteX99" fmla="*/ 2137021 w 4196446"/>
              <a:gd name="connsiteY99" fmla="*/ 1992107 h 8346397"/>
              <a:gd name="connsiteX100" fmla="*/ 2165596 w 4196446"/>
              <a:gd name="connsiteY100" fmla="*/ 1944482 h 8346397"/>
              <a:gd name="connsiteX101" fmla="*/ 2203696 w 4196446"/>
              <a:gd name="connsiteY101" fmla="*/ 1937338 h 8346397"/>
              <a:gd name="connsiteX102" fmla="*/ 2198933 w 4196446"/>
              <a:gd name="connsiteY102" fmla="*/ 1906382 h 8346397"/>
              <a:gd name="connsiteX103" fmla="*/ 2406102 w 4196446"/>
              <a:gd name="connsiteY103" fmla="*/ 1782557 h 8346397"/>
              <a:gd name="connsiteX104" fmla="*/ 2494208 w 4196446"/>
              <a:gd name="connsiteY104" fmla="*/ 1715882 h 8346397"/>
              <a:gd name="connsiteX105" fmla="*/ 2513258 w 4196446"/>
              <a:gd name="connsiteY105" fmla="*/ 1630157 h 8346397"/>
              <a:gd name="connsiteX106" fmla="*/ 2522784 w 4196446"/>
              <a:gd name="connsiteY106" fmla="*/ 1584913 h 8346397"/>
              <a:gd name="connsiteX107" fmla="*/ 2577552 w 4196446"/>
              <a:gd name="connsiteY107" fmla="*/ 1527763 h 8346397"/>
              <a:gd name="connsiteX108" fmla="*/ 2606127 w 4196446"/>
              <a:gd name="connsiteY108" fmla="*/ 1499188 h 8346397"/>
              <a:gd name="connsiteX109" fmla="*/ 2634702 w 4196446"/>
              <a:gd name="connsiteY109" fmla="*/ 1492045 h 8346397"/>
              <a:gd name="connsiteX110" fmla="*/ 2672802 w 4196446"/>
              <a:gd name="connsiteY110" fmla="*/ 1368220 h 8346397"/>
              <a:gd name="connsiteX111" fmla="*/ 2806153 w 4196446"/>
              <a:gd name="connsiteY111" fmla="*/ 1334883 h 8346397"/>
              <a:gd name="connsiteX112" fmla="*/ 2944265 w 4196446"/>
              <a:gd name="connsiteY112" fmla="*/ 1325357 h 8346397"/>
              <a:gd name="connsiteX113" fmla="*/ 2968077 w 4196446"/>
              <a:gd name="connsiteY113" fmla="*/ 1206295 h 8346397"/>
              <a:gd name="connsiteX114" fmla="*/ 3049040 w 4196446"/>
              <a:gd name="connsiteY114" fmla="*/ 1169783 h 8346397"/>
              <a:gd name="connsiteX115" fmla="*/ 3153814 w 4196446"/>
              <a:gd name="connsiteY115" fmla="*/ 1125332 h 8346397"/>
              <a:gd name="connsiteX116" fmla="*/ 3225252 w 4196446"/>
              <a:gd name="connsiteY116" fmla="*/ 1049132 h 8346397"/>
              <a:gd name="connsiteX117" fmla="*/ 3310977 w 4196446"/>
              <a:gd name="connsiteY117" fmla="*/ 996745 h 8346397"/>
              <a:gd name="connsiteX118" fmla="*/ 3056977 w 4196446"/>
              <a:gd name="connsiteY118" fmla="*/ 982457 h 8346397"/>
              <a:gd name="connsiteX119" fmla="*/ 2958552 w 4196446"/>
              <a:gd name="connsiteY119" fmla="*/ 976107 h 8346397"/>
              <a:gd name="connsiteX120" fmla="*/ 2926802 w 4196446"/>
              <a:gd name="connsiteY120" fmla="*/ 906257 h 8346397"/>
              <a:gd name="connsiteX121" fmla="*/ 2866477 w 4196446"/>
              <a:gd name="connsiteY121" fmla="*/ 893559 h 8346397"/>
              <a:gd name="connsiteX122" fmla="*/ 2799802 w 4196446"/>
              <a:gd name="connsiteY122" fmla="*/ 874507 h 8346397"/>
              <a:gd name="connsiteX123" fmla="*/ 2761702 w 4196446"/>
              <a:gd name="connsiteY123" fmla="*/ 807832 h 8346397"/>
              <a:gd name="connsiteX124" fmla="*/ 2609302 w 4196446"/>
              <a:gd name="connsiteY124" fmla="*/ 760207 h 8346397"/>
              <a:gd name="connsiteX125" fmla="*/ 2580727 w 4196446"/>
              <a:gd name="connsiteY125" fmla="*/ 604632 h 8346397"/>
              <a:gd name="connsiteX126" fmla="*/ 2526752 w 4196446"/>
              <a:gd name="connsiteY126" fmla="*/ 531609 h 8346397"/>
              <a:gd name="connsiteX127" fmla="*/ 2596602 w 4196446"/>
              <a:gd name="connsiteY127" fmla="*/ 407782 h 8346397"/>
              <a:gd name="connsiteX128" fmla="*/ 2629939 w 4196446"/>
              <a:gd name="connsiteY128" fmla="*/ 310947 h 8346397"/>
              <a:gd name="connsiteX129" fmla="*/ 2517227 w 4196446"/>
              <a:gd name="connsiteY129" fmla="*/ 239507 h 8346397"/>
              <a:gd name="connsiteX130" fmla="*/ 2402927 w 4196446"/>
              <a:gd name="connsiteY130" fmla="*/ 271257 h 8346397"/>
              <a:gd name="connsiteX131" fmla="*/ 2275927 w 4196446"/>
              <a:gd name="connsiteY131" fmla="*/ 198232 h 8346397"/>
              <a:gd name="connsiteX132" fmla="*/ 2133052 w 4196446"/>
              <a:gd name="connsiteY132" fmla="*/ 233157 h 8346397"/>
              <a:gd name="connsiteX133" fmla="*/ 1913977 w 4196446"/>
              <a:gd name="connsiteY133" fmla="*/ 36309 h 8346397"/>
              <a:gd name="connsiteX134" fmla="*/ 1777452 w 4196446"/>
              <a:gd name="connsiteY134" fmla="*/ 13289 h 8346397"/>
              <a:gd name="connsiteX135" fmla="*/ 1703633 w 4196446"/>
              <a:gd name="connsiteY135" fmla="*/ 41864 h 8346397"/>
              <a:gd name="connsiteX136" fmla="*/ 1615527 w 4196446"/>
              <a:gd name="connsiteY136" fmla="*/ 75203 h 8346397"/>
              <a:gd name="connsiteX137" fmla="*/ 1515515 w 4196446"/>
              <a:gd name="connsiteY137" fmla="*/ 129971 h 8346397"/>
              <a:gd name="connsiteX138" fmla="*/ 1525040 w 4196446"/>
              <a:gd name="connsiteY138" fmla="*/ 194264 h 8346397"/>
              <a:gd name="connsiteX139" fmla="*/ 1505990 w 4196446"/>
              <a:gd name="connsiteY139" fmla="*/ 251415 h 8346397"/>
              <a:gd name="connsiteX140" fmla="*/ 1413121 w 4196446"/>
              <a:gd name="connsiteY140" fmla="*/ 270464 h 8346397"/>
              <a:gd name="connsiteX141" fmla="*/ 1339302 w 4196446"/>
              <a:gd name="connsiteY141" fmla="*/ 306184 h 8346397"/>
              <a:gd name="connsiteX142" fmla="*/ 1260721 w 4196446"/>
              <a:gd name="connsiteY142" fmla="*/ 346665 h 8346397"/>
              <a:gd name="connsiteX143" fmla="*/ 1191665 w 4196446"/>
              <a:gd name="connsiteY143" fmla="*/ 272847 h 8346397"/>
              <a:gd name="connsiteX144" fmla="*/ 1082127 w 4196446"/>
              <a:gd name="connsiteY144" fmla="*/ 353809 h 8346397"/>
              <a:gd name="connsiteX145" fmla="*/ 1020215 w 4196446"/>
              <a:gd name="connsiteY145" fmla="*/ 420484 h 8346397"/>
              <a:gd name="connsiteX146" fmla="*/ 858290 w 4196446"/>
              <a:gd name="connsiteY146" fmla="*/ 301422 h 8346397"/>
              <a:gd name="connsiteX147" fmla="*/ 796377 w 4196446"/>
              <a:gd name="connsiteY147" fmla="*/ 406196 h 8346397"/>
              <a:gd name="connsiteX148" fmla="*/ 755896 w 4196446"/>
              <a:gd name="connsiteY148" fmla="*/ 341903 h 8346397"/>
              <a:gd name="connsiteX149" fmla="*/ 689221 w 4196446"/>
              <a:gd name="connsiteY149" fmla="*/ 270465 h 8346397"/>
              <a:gd name="connsiteX150" fmla="*/ 667790 w 4196446"/>
              <a:gd name="connsiteY150" fmla="*/ 313328 h 8346397"/>
              <a:gd name="connsiteX151" fmla="*/ 620165 w 4196446"/>
              <a:gd name="connsiteY151" fmla="*/ 382384 h 8346397"/>
              <a:gd name="connsiteX152" fmla="*/ 589208 w 4196446"/>
              <a:gd name="connsiteY152" fmla="*/ 396672 h 8346397"/>
              <a:gd name="connsiteX153" fmla="*/ 498721 w 4196446"/>
              <a:gd name="connsiteY153" fmla="*/ 482397 h 8346397"/>
              <a:gd name="connsiteX154" fmla="*/ 396327 w 4196446"/>
              <a:gd name="connsiteY154" fmla="*/ 380003 h 8346397"/>
              <a:gd name="connsiteX155" fmla="*/ 243927 w 4196446"/>
              <a:gd name="connsiteY155" fmla="*/ 294278 h 8346397"/>
              <a:gd name="connsiteX156" fmla="*/ 174871 w 4196446"/>
              <a:gd name="connsiteY156" fmla="*/ 327615 h 8346397"/>
              <a:gd name="connsiteX157" fmla="*/ 127246 w 4196446"/>
              <a:gd name="connsiteY157" fmla="*/ 410959 h 8346397"/>
              <a:gd name="connsiteX158" fmla="*/ 43902 w 4196446"/>
              <a:gd name="connsiteY158" fmla="*/ 472872 h 8346397"/>
              <a:gd name="connsiteX159" fmla="*/ 8183 w 4196446"/>
              <a:gd name="connsiteY159" fmla="*/ 484778 h 8346397"/>
              <a:gd name="connsiteX160" fmla="*/ 198683 w 4196446"/>
              <a:gd name="connsiteY160" fmla="*/ 689565 h 8346397"/>
              <a:gd name="connsiteX161" fmla="*/ 265359 w 4196446"/>
              <a:gd name="connsiteY161" fmla="*/ 706234 h 8346397"/>
              <a:gd name="connsiteX162" fmla="*/ 298697 w 4196446"/>
              <a:gd name="connsiteY162" fmla="*/ 730047 h 8346397"/>
              <a:gd name="connsiteX163" fmla="*/ 296315 w 4196446"/>
              <a:gd name="connsiteY163" fmla="*/ 901496 h 8346397"/>
              <a:gd name="connsiteX164" fmla="*/ 362990 w 4196446"/>
              <a:gd name="connsiteY164" fmla="*/ 906259 h 8346397"/>
              <a:gd name="connsiteX165" fmla="*/ 401090 w 4196446"/>
              <a:gd name="connsiteY165" fmla="*/ 856253 h 8346397"/>
              <a:gd name="connsiteX166" fmla="*/ 482052 w 4196446"/>
              <a:gd name="connsiteY166" fmla="*/ 894353 h 8346397"/>
              <a:gd name="connsiteX167" fmla="*/ 420140 w 4196446"/>
              <a:gd name="connsiteY167" fmla="*/ 1039609 h 8346397"/>
              <a:gd name="connsiteX168" fmla="*/ 434427 w 4196446"/>
              <a:gd name="connsiteY168" fmla="*/ 1087234 h 8346397"/>
              <a:gd name="connsiteX169" fmla="*/ 379658 w 4196446"/>
              <a:gd name="connsiteY169" fmla="*/ 1139622 h 8346397"/>
              <a:gd name="connsiteX170" fmla="*/ 415377 w 4196446"/>
              <a:gd name="connsiteY170" fmla="*/ 1168196 h 8346397"/>
              <a:gd name="connsiteX171" fmla="*/ 486815 w 4196446"/>
              <a:gd name="connsiteY171" fmla="*/ 1256303 h 8346397"/>
              <a:gd name="connsiteX172" fmla="*/ 527296 w 4196446"/>
              <a:gd name="connsiteY172" fmla="*/ 1344409 h 8346397"/>
              <a:gd name="connsiteX173" fmla="*/ 636833 w 4196446"/>
              <a:gd name="connsiteY173" fmla="*/ 1396797 h 8346397"/>
              <a:gd name="connsiteX174" fmla="*/ 746371 w 4196446"/>
              <a:gd name="connsiteY174" fmla="*/ 1420609 h 8346397"/>
              <a:gd name="connsiteX175" fmla="*/ 829715 w 4196446"/>
              <a:gd name="connsiteY175" fmla="*/ 1468234 h 8346397"/>
              <a:gd name="connsiteX176" fmla="*/ 913058 w 4196446"/>
              <a:gd name="connsiteY176" fmla="*/ 1442040 h 8346397"/>
              <a:gd name="connsiteX177" fmla="*/ 994021 w 4196446"/>
              <a:gd name="connsiteY177" fmla="*/ 1368222 h 8346397"/>
              <a:gd name="connsiteX178" fmla="*/ 1103558 w 4196446"/>
              <a:gd name="connsiteY178" fmla="*/ 1351553 h 8346397"/>
              <a:gd name="connsiteX179" fmla="*/ 1170233 w 4196446"/>
              <a:gd name="connsiteY179" fmla="*/ 1356315 h 8346397"/>
              <a:gd name="connsiteX180" fmla="*/ 1329777 w 4196446"/>
              <a:gd name="connsiteY180" fmla="*/ 1465853 h 8346397"/>
              <a:gd name="connsiteX181" fmla="*/ 1389308 w 4196446"/>
              <a:gd name="connsiteY181" fmla="*/ 1494428 h 8346397"/>
              <a:gd name="connsiteX182" fmla="*/ 1260721 w 4196446"/>
              <a:gd name="connsiteY182" fmla="*/ 1596822 h 8346397"/>
              <a:gd name="connsiteX183" fmla="*/ 1263102 w 4196446"/>
              <a:gd name="connsiteY183" fmla="*/ 1661115 h 8346397"/>
              <a:gd name="connsiteX184" fmla="*/ 1425027 w 4196446"/>
              <a:gd name="connsiteY184" fmla="*/ 1613490 h 8346397"/>
              <a:gd name="connsiteX185" fmla="*/ 1386927 w 4196446"/>
              <a:gd name="connsiteY185" fmla="*/ 1677784 h 8346397"/>
              <a:gd name="connsiteX186" fmla="*/ 1405977 w 4196446"/>
              <a:gd name="connsiteY186" fmla="*/ 1751603 h 8346397"/>
              <a:gd name="connsiteX187" fmla="*/ 1517896 w 4196446"/>
              <a:gd name="connsiteY187" fmla="*/ 1787322 h 8346397"/>
              <a:gd name="connsiteX188" fmla="*/ 1591715 w 4196446"/>
              <a:gd name="connsiteY188" fmla="*/ 1803990 h 8346397"/>
              <a:gd name="connsiteX189" fmla="*/ 1501227 w 4196446"/>
              <a:gd name="connsiteY189" fmla="*/ 1934959 h 8346397"/>
              <a:gd name="connsiteX190" fmla="*/ 1494083 w 4196446"/>
              <a:gd name="connsiteY190" fmla="*/ 1984965 h 8346397"/>
              <a:gd name="connsiteX191" fmla="*/ 1422646 w 4196446"/>
              <a:gd name="connsiteY191" fmla="*/ 2020684 h 8346397"/>
              <a:gd name="connsiteX192" fmla="*/ 1391690 w 4196446"/>
              <a:gd name="connsiteY192" fmla="*/ 2082597 h 8346397"/>
              <a:gd name="connsiteX193" fmla="*/ 1260721 w 4196446"/>
              <a:gd name="connsiteY193" fmla="*/ 2056403 h 8346397"/>
              <a:gd name="connsiteX194" fmla="*/ 1139277 w 4196446"/>
              <a:gd name="connsiteY194" fmla="*/ 2056402 h 8346397"/>
              <a:gd name="connsiteX195" fmla="*/ 1072602 w 4196446"/>
              <a:gd name="connsiteY195" fmla="*/ 2084978 h 8346397"/>
              <a:gd name="connsiteX196" fmla="*/ 1065458 w 4196446"/>
              <a:gd name="connsiteY196" fmla="*/ 2184990 h 8346397"/>
              <a:gd name="connsiteX197" fmla="*/ 977352 w 4196446"/>
              <a:gd name="connsiteY197" fmla="*/ 2273097 h 8346397"/>
              <a:gd name="connsiteX198" fmla="*/ 1120227 w 4196446"/>
              <a:gd name="connsiteY198" fmla="*/ 2335009 h 8346397"/>
              <a:gd name="connsiteX199" fmla="*/ 1170234 w 4196446"/>
              <a:gd name="connsiteY199" fmla="*/ 2370727 h 8346397"/>
              <a:gd name="connsiteX200" fmla="*/ 1222621 w 4196446"/>
              <a:gd name="connsiteY200" fmla="*/ 2387397 h 8346397"/>
              <a:gd name="connsiteX201" fmla="*/ 1272627 w 4196446"/>
              <a:gd name="connsiteY201" fmla="*/ 2437403 h 8346397"/>
              <a:gd name="connsiteX202" fmla="*/ 1329777 w 4196446"/>
              <a:gd name="connsiteY202" fmla="*/ 2458834 h 8346397"/>
              <a:gd name="connsiteX203" fmla="*/ 1422646 w 4196446"/>
              <a:gd name="connsiteY203" fmla="*/ 2535034 h 8346397"/>
              <a:gd name="connsiteX204" fmla="*/ 1508371 w 4196446"/>
              <a:gd name="connsiteY204" fmla="*/ 2568373 h 8346397"/>
              <a:gd name="connsiteX205" fmla="*/ 1641721 w 4196446"/>
              <a:gd name="connsiteY205" fmla="*/ 2716009 h 8346397"/>
              <a:gd name="connsiteX206" fmla="*/ 1725065 w 4196446"/>
              <a:gd name="connsiteY206" fmla="*/ 2870790 h 8346397"/>
              <a:gd name="connsiteX207" fmla="*/ 1850477 w 4196446"/>
              <a:gd name="connsiteY207" fmla="*/ 2931907 h 8346397"/>
              <a:gd name="connsiteX208" fmla="*/ 1896514 w 4196446"/>
              <a:gd name="connsiteY208" fmla="*/ 2977947 h 8346397"/>
              <a:gd name="connsiteX209" fmla="*/ 1927471 w 4196446"/>
              <a:gd name="connsiteY209" fmla="*/ 3082722 h 8346397"/>
              <a:gd name="connsiteX210" fmla="*/ 1989383 w 4196446"/>
              <a:gd name="connsiteY210" fmla="*/ 3185115 h 8346397"/>
              <a:gd name="connsiteX211" fmla="*/ 2051296 w 4196446"/>
              <a:gd name="connsiteY211" fmla="*/ 3223215 h 8346397"/>
              <a:gd name="connsiteX212" fmla="*/ 2182265 w 4196446"/>
              <a:gd name="connsiteY212" fmla="*/ 3370853 h 8346397"/>
              <a:gd name="connsiteX213" fmla="*/ 2325139 w 4196446"/>
              <a:gd name="connsiteY213" fmla="*/ 3447053 h 8346397"/>
              <a:gd name="connsiteX214" fmla="*/ 2384671 w 4196446"/>
              <a:gd name="connsiteY214" fmla="*/ 3532778 h 8346397"/>
              <a:gd name="connsiteX215" fmla="*/ 2432296 w 4196446"/>
              <a:gd name="connsiteY215" fmla="*/ 3599453 h 8346397"/>
              <a:gd name="connsiteX216" fmla="*/ 2479921 w 4196446"/>
              <a:gd name="connsiteY216" fmla="*/ 3589929 h 8346397"/>
              <a:gd name="connsiteX217" fmla="*/ 2484683 w 4196446"/>
              <a:gd name="connsiteY217" fmla="*/ 3742328 h 8346397"/>
              <a:gd name="connsiteX218" fmla="*/ 2537071 w 4196446"/>
              <a:gd name="connsiteY218" fmla="*/ 3835197 h 8346397"/>
              <a:gd name="connsiteX219" fmla="*/ 2529927 w 4196446"/>
              <a:gd name="connsiteY219" fmla="*/ 3873297 h 8346397"/>
              <a:gd name="connsiteX220" fmla="*/ 2598983 w 4196446"/>
              <a:gd name="connsiteY220" fmla="*/ 3909015 h 8346397"/>
              <a:gd name="connsiteX221" fmla="*/ 2656133 w 4196446"/>
              <a:gd name="connsiteY221" fmla="*/ 3854247 h 8346397"/>
              <a:gd name="connsiteX222" fmla="*/ 2689471 w 4196446"/>
              <a:gd name="connsiteY222" fmla="*/ 3937590 h 8346397"/>
              <a:gd name="connsiteX223" fmla="*/ 2734715 w 4196446"/>
              <a:gd name="connsiteY223" fmla="*/ 3982834 h 8346397"/>
              <a:gd name="connsiteX224" fmla="*/ 2808533 w 4196446"/>
              <a:gd name="connsiteY224" fmla="*/ 4006647 h 8346397"/>
              <a:gd name="connsiteX225" fmla="*/ 2860921 w 4196446"/>
              <a:gd name="connsiteY225" fmla="*/ 4075703 h 8346397"/>
              <a:gd name="connsiteX226" fmla="*/ 2946646 w 4196446"/>
              <a:gd name="connsiteY226" fmla="*/ 4130472 h 8346397"/>
              <a:gd name="connsiteX227" fmla="*/ 2999033 w 4196446"/>
              <a:gd name="connsiteY227" fmla="*/ 4163809 h 8346397"/>
              <a:gd name="connsiteX228" fmla="*/ 2870446 w 4196446"/>
              <a:gd name="connsiteY228" fmla="*/ 4256678 h 8346397"/>
              <a:gd name="connsiteX229" fmla="*/ 2868064 w 4196446"/>
              <a:gd name="connsiteY229" fmla="*/ 4311446 h 8346397"/>
              <a:gd name="connsiteX230" fmla="*/ 2970458 w 4196446"/>
              <a:gd name="connsiteY230" fmla="*/ 4428128 h 8346397"/>
              <a:gd name="connsiteX231" fmla="*/ 3065708 w 4196446"/>
              <a:gd name="connsiteY231" fmla="*/ 4490040 h 8346397"/>
              <a:gd name="connsiteX232" fmla="*/ 3096665 w 4196446"/>
              <a:gd name="connsiteY232" fmla="*/ 4528140 h 8346397"/>
              <a:gd name="connsiteX233" fmla="*/ 3082377 w 4196446"/>
              <a:gd name="connsiteY233" fmla="*/ 4609103 h 8346397"/>
              <a:gd name="connsiteX234" fmla="*/ 3077615 w 4196446"/>
              <a:gd name="connsiteY234" fmla="*/ 4692447 h 8346397"/>
              <a:gd name="connsiteX235" fmla="*/ 3034752 w 4196446"/>
              <a:gd name="connsiteY235" fmla="*/ 4701972 h 8346397"/>
              <a:gd name="connsiteX236" fmla="*/ 3008558 w 4196446"/>
              <a:gd name="connsiteY236" fmla="*/ 4718640 h 8346397"/>
              <a:gd name="connsiteX237" fmla="*/ 3053802 w 4196446"/>
              <a:gd name="connsiteY237" fmla="*/ 4795632 h 8346397"/>
              <a:gd name="connsiteX238" fmla="*/ 3037133 w 4196446"/>
              <a:gd name="connsiteY238" fmla="*/ 4868659 h 8346397"/>
              <a:gd name="connsiteX239" fmla="*/ 3020465 w 4196446"/>
              <a:gd name="connsiteY239" fmla="*/ 5004390 h 8346397"/>
              <a:gd name="connsiteX240" fmla="*/ 2982365 w 4196446"/>
              <a:gd name="connsiteY240" fmla="*/ 5044872 h 8346397"/>
              <a:gd name="connsiteX241" fmla="*/ 2965696 w 4196446"/>
              <a:gd name="connsiteY241" fmla="*/ 5166315 h 8346397"/>
              <a:gd name="connsiteX242" fmla="*/ 2937121 w 4196446"/>
              <a:gd name="connsiteY242" fmla="*/ 5285378 h 8346397"/>
              <a:gd name="connsiteX243" fmla="*/ 2989508 w 4196446"/>
              <a:gd name="connsiteY243" fmla="*/ 5302047 h 8346397"/>
              <a:gd name="connsiteX244" fmla="*/ 2987127 w 4196446"/>
              <a:gd name="connsiteY244" fmla="*/ 5347290 h 8346397"/>
              <a:gd name="connsiteX245" fmla="*/ 2984746 w 4196446"/>
              <a:gd name="connsiteY245" fmla="*/ 5402059 h 8346397"/>
              <a:gd name="connsiteX246" fmla="*/ 3041896 w 4196446"/>
              <a:gd name="connsiteY246" fmla="*/ 5471115 h 8346397"/>
              <a:gd name="connsiteX247" fmla="*/ 3089521 w 4196446"/>
              <a:gd name="connsiteY247" fmla="*/ 5597322 h 8346397"/>
              <a:gd name="connsiteX248" fmla="*/ 2996652 w 4196446"/>
              <a:gd name="connsiteY248" fmla="*/ 5887834 h 8346397"/>
              <a:gd name="connsiteX249" fmla="*/ 3018083 w 4196446"/>
              <a:gd name="connsiteY249" fmla="*/ 5942603 h 8346397"/>
              <a:gd name="connsiteX250" fmla="*/ 3044277 w 4196446"/>
              <a:gd name="connsiteY250" fmla="*/ 5994990 h 8346397"/>
              <a:gd name="connsiteX251" fmla="*/ 3049040 w 4196446"/>
              <a:gd name="connsiteY251" fmla="*/ 6099765 h 8346397"/>
              <a:gd name="connsiteX252" fmla="*/ 3028402 w 4196446"/>
              <a:gd name="connsiteY252" fmla="*/ 6195807 h 8346397"/>
              <a:gd name="connsiteX253" fmla="*/ 2956170 w 4196446"/>
              <a:gd name="connsiteY253" fmla="*/ 6259310 h 8346397"/>
              <a:gd name="connsiteX254" fmla="*/ 2920452 w 4196446"/>
              <a:gd name="connsiteY254" fmla="*/ 6240259 h 8346397"/>
              <a:gd name="connsiteX255" fmla="*/ 2849015 w 4196446"/>
              <a:gd name="connsiteY255" fmla="*/ 6252165 h 8346397"/>
              <a:gd name="connsiteX256" fmla="*/ 2713283 w 4196446"/>
              <a:gd name="connsiteY256" fmla="*/ 6364084 h 8346397"/>
              <a:gd name="connsiteX257" fmla="*/ 2606127 w 4196446"/>
              <a:gd name="connsiteY257" fmla="*/ 6349797 h 8346397"/>
              <a:gd name="connsiteX258" fmla="*/ 2575171 w 4196446"/>
              <a:gd name="connsiteY258" fmla="*/ 6378372 h 8346397"/>
              <a:gd name="connsiteX259" fmla="*/ 2508495 w 4196446"/>
              <a:gd name="connsiteY259" fmla="*/ 6423614 h 8346397"/>
              <a:gd name="connsiteX260" fmla="*/ 2391815 w 4196446"/>
              <a:gd name="connsiteY260" fmla="*/ 6411709 h 8346397"/>
              <a:gd name="connsiteX261" fmla="*/ 2368002 w 4196446"/>
              <a:gd name="connsiteY261" fmla="*/ 6528390 h 8346397"/>
              <a:gd name="connsiteX262" fmla="*/ 2363240 w 4196446"/>
              <a:gd name="connsiteY262" fmla="*/ 6564109 h 8346397"/>
              <a:gd name="connsiteX263" fmla="*/ 2339428 w 4196446"/>
              <a:gd name="connsiteY263" fmla="*/ 6583159 h 8346397"/>
              <a:gd name="connsiteX264" fmla="*/ 2141783 w 4196446"/>
              <a:gd name="connsiteY264" fmla="*/ 6535534 h 8346397"/>
              <a:gd name="connsiteX265" fmla="*/ 2103683 w 4196446"/>
              <a:gd name="connsiteY265" fmla="*/ 6587922 h 8346397"/>
              <a:gd name="connsiteX266" fmla="*/ 2072727 w 4196446"/>
              <a:gd name="connsiteY266" fmla="*/ 6683172 h 8346397"/>
              <a:gd name="connsiteX267" fmla="*/ 2039389 w 4196446"/>
              <a:gd name="connsiteY267" fmla="*/ 6747465 h 8346397"/>
              <a:gd name="connsiteX268" fmla="*/ 2051296 w 4196446"/>
              <a:gd name="connsiteY268" fmla="*/ 6809378 h 8346397"/>
              <a:gd name="connsiteX269" fmla="*/ 2184646 w 4196446"/>
              <a:gd name="connsiteY269" fmla="*/ 6921297 h 8346397"/>
              <a:gd name="connsiteX270" fmla="*/ 2253702 w 4196446"/>
              <a:gd name="connsiteY270" fmla="*/ 6954634 h 8346397"/>
              <a:gd name="connsiteX271" fmla="*/ 2237033 w 4196446"/>
              <a:gd name="connsiteY271" fmla="*/ 6978447 h 8346397"/>
              <a:gd name="connsiteX272" fmla="*/ 2201315 w 4196446"/>
              <a:gd name="connsiteY272" fmla="*/ 6997497 h 8346397"/>
              <a:gd name="connsiteX273" fmla="*/ 2234652 w 4196446"/>
              <a:gd name="connsiteY273" fmla="*/ 7073697 h 8346397"/>
              <a:gd name="connsiteX274" fmla="*/ 2203696 w 4196446"/>
              <a:gd name="connsiteY274" fmla="*/ 7095128 h 8346397"/>
              <a:gd name="connsiteX275" fmla="*/ 2098921 w 4196446"/>
              <a:gd name="connsiteY275" fmla="*/ 7033215 h 8346397"/>
              <a:gd name="connsiteX276" fmla="*/ 2056058 w 4196446"/>
              <a:gd name="connsiteY276" fmla="*/ 7059409 h 8346397"/>
              <a:gd name="connsiteX277" fmla="*/ 1996527 w 4196446"/>
              <a:gd name="connsiteY277" fmla="*/ 6957015 h 8346397"/>
              <a:gd name="connsiteX278" fmla="*/ 1879846 w 4196446"/>
              <a:gd name="connsiteY278" fmla="*/ 6983209 h 8346397"/>
              <a:gd name="connsiteX279" fmla="*/ 1815552 w 4196446"/>
              <a:gd name="connsiteY279" fmla="*/ 6987972 h 8346397"/>
              <a:gd name="connsiteX280" fmla="*/ 1765546 w 4196446"/>
              <a:gd name="connsiteY280" fmla="*/ 6983210 h 8346397"/>
              <a:gd name="connsiteX281" fmla="*/ 1708396 w 4196446"/>
              <a:gd name="connsiteY281" fmla="*/ 7028453 h 8346397"/>
              <a:gd name="connsiteX282" fmla="*/ 1529802 w 4196446"/>
              <a:gd name="connsiteY282" fmla="*/ 6987972 h 8346397"/>
              <a:gd name="connsiteX283" fmla="*/ 1553614 w 4196446"/>
              <a:gd name="connsiteY283" fmla="*/ 7114178 h 8346397"/>
              <a:gd name="connsiteX284" fmla="*/ 1477415 w 4196446"/>
              <a:gd name="connsiteY284" fmla="*/ 7159422 h 8346397"/>
              <a:gd name="connsiteX285" fmla="*/ 1415502 w 4196446"/>
              <a:gd name="connsiteY285" fmla="*/ 7226096 h 8346397"/>
              <a:gd name="connsiteX286" fmla="*/ 1265483 w 4196446"/>
              <a:gd name="connsiteY286" fmla="*/ 7218953 h 8346397"/>
              <a:gd name="connsiteX287" fmla="*/ 1213096 w 4196446"/>
              <a:gd name="connsiteY28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88665 w 4196446"/>
              <a:gd name="connsiteY2" fmla="*/ 7494382 h 8346397"/>
              <a:gd name="connsiteX3" fmla="*/ 2594222 w 4196446"/>
              <a:gd name="connsiteY3" fmla="*/ 7359445 h 8346397"/>
              <a:gd name="connsiteX4" fmla="*/ 2660897 w 4196446"/>
              <a:gd name="connsiteY4" fmla="*/ 7240382 h 8346397"/>
              <a:gd name="connsiteX5" fmla="*/ 2713284 w 4196446"/>
              <a:gd name="connsiteY5" fmla="*/ 7266576 h 8346397"/>
              <a:gd name="connsiteX6" fmla="*/ 2763291 w 4196446"/>
              <a:gd name="connsiteY6" fmla="*/ 7299913 h 8346397"/>
              <a:gd name="connsiteX7" fmla="*/ 2756147 w 4196446"/>
              <a:gd name="connsiteY7" fmla="*/ 7371351 h 8346397"/>
              <a:gd name="connsiteX8" fmla="*/ 2827584 w 4196446"/>
              <a:gd name="connsiteY8" fmla="*/ 7316582 h 8346397"/>
              <a:gd name="connsiteX9" fmla="*/ 2870447 w 4196446"/>
              <a:gd name="connsiteY9" fmla="*/ 7338013 h 8346397"/>
              <a:gd name="connsiteX10" fmla="*/ 3001416 w 4196446"/>
              <a:gd name="connsiteY10" fmla="*/ 7266576 h 8346397"/>
              <a:gd name="connsiteX11" fmla="*/ 3103809 w 4196446"/>
              <a:gd name="connsiteY11" fmla="*/ 7202282 h 8346397"/>
              <a:gd name="connsiteX12" fmla="*/ 3246684 w 4196446"/>
              <a:gd name="connsiteY12" fmla="*/ 7142751 h 8346397"/>
              <a:gd name="connsiteX13" fmla="*/ 3282403 w 4196446"/>
              <a:gd name="connsiteY13" fmla="*/ 7159420 h 8346397"/>
              <a:gd name="connsiteX14" fmla="*/ 3358603 w 4196446"/>
              <a:gd name="connsiteY14" fmla="*/ 7064169 h 8346397"/>
              <a:gd name="connsiteX15" fmla="*/ 3503859 w 4196446"/>
              <a:gd name="connsiteY15" fmla="*/ 7042738 h 8346397"/>
              <a:gd name="connsiteX16" fmla="*/ 3530053 w 4196446"/>
              <a:gd name="connsiteY16" fmla="*/ 6978445 h 8346397"/>
              <a:gd name="connsiteX17" fmla="*/ 3642765 w 4196446"/>
              <a:gd name="connsiteY17" fmla="*/ 6905419 h 8346397"/>
              <a:gd name="connsiteX18" fmla="*/ 3741984 w 4196446"/>
              <a:gd name="connsiteY18" fmla="*/ 6883195 h 8346397"/>
              <a:gd name="connsiteX19" fmla="*/ 3784847 w 4196446"/>
              <a:gd name="connsiteY19" fmla="*/ 6811757 h 8346397"/>
              <a:gd name="connsiteX20" fmla="*/ 3951534 w 4196446"/>
              <a:gd name="connsiteY20" fmla="*/ 6737938 h 8346397"/>
              <a:gd name="connsiteX21" fmla="*/ 3932484 w 4196446"/>
              <a:gd name="connsiteY21" fmla="*/ 6616495 h 8346397"/>
              <a:gd name="connsiteX22" fmla="*/ 3975347 w 4196446"/>
              <a:gd name="connsiteY22" fmla="*/ 6642688 h 8346397"/>
              <a:gd name="connsiteX23" fmla="*/ 4027735 w 4196446"/>
              <a:gd name="connsiteY23" fmla="*/ 6654595 h 8346397"/>
              <a:gd name="connsiteX24" fmla="*/ 4056309 w 4196446"/>
              <a:gd name="connsiteY24" fmla="*/ 6516482 h 8346397"/>
              <a:gd name="connsiteX25" fmla="*/ 3996778 w 4196446"/>
              <a:gd name="connsiteY25" fmla="*/ 6478382 h 8346397"/>
              <a:gd name="connsiteX26" fmla="*/ 4034878 w 4196446"/>
              <a:gd name="connsiteY26" fmla="*/ 6437901 h 8346397"/>
              <a:gd name="connsiteX27" fmla="*/ 4061072 w 4196446"/>
              <a:gd name="connsiteY27" fmla="*/ 6473620 h 8346397"/>
              <a:gd name="connsiteX28" fmla="*/ 4082503 w 4196446"/>
              <a:gd name="connsiteY28" fmla="*/ 6478382 h 8346397"/>
              <a:gd name="connsiteX29" fmla="*/ 4089647 w 4196446"/>
              <a:gd name="connsiteY29" fmla="*/ 6421232 h 8346397"/>
              <a:gd name="connsiteX30" fmla="*/ 4046784 w 4196446"/>
              <a:gd name="connsiteY30" fmla="*/ 6318838 h 8346397"/>
              <a:gd name="connsiteX31" fmla="*/ 4130128 w 4196446"/>
              <a:gd name="connsiteY31" fmla="*/ 6299788 h 8346397"/>
              <a:gd name="connsiteX32" fmla="*/ 4046784 w 4196446"/>
              <a:gd name="connsiteY32" fmla="*/ 6275976 h 8346397"/>
              <a:gd name="connsiteX33" fmla="*/ 4053928 w 4196446"/>
              <a:gd name="connsiteY33" fmla="*/ 6211682 h 8346397"/>
              <a:gd name="connsiteX34" fmla="*/ 4039640 w 4196446"/>
              <a:gd name="connsiteY34" fmla="*/ 6149770 h 8346397"/>
              <a:gd name="connsiteX35" fmla="*/ 4106315 w 4196446"/>
              <a:gd name="connsiteY35" fmla="*/ 6211682 h 8346397"/>
              <a:gd name="connsiteX36" fmla="*/ 4063453 w 4196446"/>
              <a:gd name="connsiteY36" fmla="*/ 6090238 h 8346397"/>
              <a:gd name="connsiteX37" fmla="*/ 4070597 w 4196446"/>
              <a:gd name="connsiteY37" fmla="*/ 6018801 h 8346397"/>
              <a:gd name="connsiteX38" fmla="*/ 4132509 w 4196446"/>
              <a:gd name="connsiteY38" fmla="*/ 5975938 h 8346397"/>
              <a:gd name="connsiteX39" fmla="*/ 4094409 w 4196446"/>
              <a:gd name="connsiteY39" fmla="*/ 6075951 h 8346397"/>
              <a:gd name="connsiteX40" fmla="*/ 4139653 w 4196446"/>
              <a:gd name="connsiteY40" fmla="*/ 6102145 h 8346397"/>
              <a:gd name="connsiteX41" fmla="*/ 4192041 w 4196446"/>
              <a:gd name="connsiteY41" fmla="*/ 6080713 h 8346397"/>
              <a:gd name="connsiteX42" fmla="*/ 4149178 w 4196446"/>
              <a:gd name="connsiteY42" fmla="*/ 5947363 h 8346397"/>
              <a:gd name="connsiteX43" fmla="*/ 4194421 w 4196446"/>
              <a:gd name="connsiteY43" fmla="*/ 5909263 h 8346397"/>
              <a:gd name="connsiteX44" fmla="*/ 4113459 w 4196446"/>
              <a:gd name="connsiteY44" fmla="*/ 5783057 h 8346397"/>
              <a:gd name="connsiteX45" fmla="*/ 4108696 w 4196446"/>
              <a:gd name="connsiteY45" fmla="*/ 5678282 h 8346397"/>
              <a:gd name="connsiteX46" fmla="*/ 4070597 w 4196446"/>
              <a:gd name="connsiteY46" fmla="*/ 5587795 h 8346397"/>
              <a:gd name="connsiteX47" fmla="*/ 4111077 w 4196446"/>
              <a:gd name="connsiteY47" fmla="*/ 5583032 h 8346397"/>
              <a:gd name="connsiteX48" fmla="*/ 4061071 w 4196446"/>
              <a:gd name="connsiteY48" fmla="*/ 5478257 h 8346397"/>
              <a:gd name="connsiteX49" fmla="*/ 4061071 w 4196446"/>
              <a:gd name="connsiteY49" fmla="*/ 5383007 h 8346397"/>
              <a:gd name="connsiteX50" fmla="*/ 4103934 w 4196446"/>
              <a:gd name="connsiteY50" fmla="*/ 5387770 h 8346397"/>
              <a:gd name="connsiteX51" fmla="*/ 4106315 w 4196446"/>
              <a:gd name="connsiteY51" fmla="*/ 5347288 h 8346397"/>
              <a:gd name="connsiteX52" fmla="*/ 4065833 w 4196446"/>
              <a:gd name="connsiteY52" fmla="*/ 5292520 h 8346397"/>
              <a:gd name="connsiteX53" fmla="*/ 4058690 w 4196446"/>
              <a:gd name="connsiteY53" fmla="*/ 5173457 h 8346397"/>
              <a:gd name="connsiteX54" fmla="*/ 3990428 w 4196446"/>
              <a:gd name="connsiteY54" fmla="*/ 5034550 h 8346397"/>
              <a:gd name="connsiteX55" fmla="*/ 3922959 w 4196446"/>
              <a:gd name="connsiteY55" fmla="*/ 4816270 h 8346397"/>
              <a:gd name="connsiteX56" fmla="*/ 3887241 w 4196446"/>
              <a:gd name="connsiteY56" fmla="*/ 4682920 h 8346397"/>
              <a:gd name="connsiteX57" fmla="*/ 3851522 w 4196446"/>
              <a:gd name="connsiteY57" fmla="*/ 4642438 h 8346397"/>
              <a:gd name="connsiteX58" fmla="*/ 3887241 w 4196446"/>
              <a:gd name="connsiteY58" fmla="*/ 4578145 h 8346397"/>
              <a:gd name="connsiteX59" fmla="*/ 3839615 w 4196446"/>
              <a:gd name="connsiteY59" fmla="*/ 4499563 h 8346397"/>
              <a:gd name="connsiteX60" fmla="*/ 3780084 w 4196446"/>
              <a:gd name="connsiteY60" fmla="*/ 4492420 h 8346397"/>
              <a:gd name="connsiteX61" fmla="*/ 3732459 w 4196446"/>
              <a:gd name="connsiteY61" fmla="*/ 4449557 h 8346397"/>
              <a:gd name="connsiteX62" fmla="*/ 3687216 w 4196446"/>
              <a:gd name="connsiteY62" fmla="*/ 4466226 h 8346397"/>
              <a:gd name="connsiteX63" fmla="*/ 3668166 w 4196446"/>
              <a:gd name="connsiteY63" fmla="*/ 4368595 h 8346397"/>
              <a:gd name="connsiteX64" fmla="*/ 3501478 w 4196446"/>
              <a:gd name="connsiteY64" fmla="*/ 4166188 h 8346397"/>
              <a:gd name="connsiteX65" fmla="*/ 3496716 w 4196446"/>
              <a:gd name="connsiteY65" fmla="*/ 4139995 h 8346397"/>
              <a:gd name="connsiteX66" fmla="*/ 3494334 w 4196446"/>
              <a:gd name="connsiteY66" fmla="*/ 4113801 h 8346397"/>
              <a:gd name="connsiteX67" fmla="*/ 3544341 w 4196446"/>
              <a:gd name="connsiteY67" fmla="*/ 4101895 h 8346397"/>
              <a:gd name="connsiteX68" fmla="*/ 3553866 w 4196446"/>
              <a:gd name="connsiteY68" fmla="*/ 4075701 h 8346397"/>
              <a:gd name="connsiteX69" fmla="*/ 3515766 w 4196446"/>
              <a:gd name="connsiteY69" fmla="*/ 4056651 h 8346397"/>
              <a:gd name="connsiteX70" fmla="*/ 3465759 w 4196446"/>
              <a:gd name="connsiteY70" fmla="*/ 4049507 h 8346397"/>
              <a:gd name="connsiteX71" fmla="*/ 3432422 w 4196446"/>
              <a:gd name="connsiteY71" fmla="*/ 4109038 h 8346397"/>
              <a:gd name="connsiteX72" fmla="*/ 3413372 w 4196446"/>
              <a:gd name="connsiteY72" fmla="*/ 4082845 h 8346397"/>
              <a:gd name="connsiteX73" fmla="*/ 3415752 w 4196446"/>
              <a:gd name="connsiteY73" fmla="*/ 4042363 h 8346397"/>
              <a:gd name="connsiteX74" fmla="*/ 3349078 w 4196446"/>
              <a:gd name="connsiteY74" fmla="*/ 4018551 h 8346397"/>
              <a:gd name="connsiteX75" fmla="*/ 3382416 w 4196446"/>
              <a:gd name="connsiteY75" fmla="*/ 3985213 h 8346397"/>
              <a:gd name="connsiteX76" fmla="*/ 3346697 w 4196446"/>
              <a:gd name="connsiteY76" fmla="*/ 3961401 h 8346397"/>
              <a:gd name="connsiteX77" fmla="*/ 3291928 w 4196446"/>
              <a:gd name="connsiteY77" fmla="*/ 3959020 h 8346397"/>
              <a:gd name="connsiteX78" fmla="*/ 3263352 w 4196446"/>
              <a:gd name="connsiteY78" fmla="*/ 3978070 h 8346397"/>
              <a:gd name="connsiteX79" fmla="*/ 3215727 w 4196446"/>
              <a:gd name="connsiteY79" fmla="*/ 3963782 h 8346397"/>
              <a:gd name="connsiteX80" fmla="*/ 3227633 w 4196446"/>
              <a:gd name="connsiteY80" fmla="*/ 3937588 h 8346397"/>
              <a:gd name="connsiteX81" fmla="*/ 3275259 w 4196446"/>
              <a:gd name="connsiteY81" fmla="*/ 3913776 h 8346397"/>
              <a:gd name="connsiteX82" fmla="*/ 3127621 w 4196446"/>
              <a:gd name="connsiteY82" fmla="*/ 3851863 h 8346397"/>
              <a:gd name="connsiteX83" fmla="*/ 2996652 w 4196446"/>
              <a:gd name="connsiteY83" fmla="*/ 3739945 h 8346397"/>
              <a:gd name="connsiteX84" fmla="*/ 2591839 w 4196446"/>
              <a:gd name="connsiteY84" fmla="*/ 3354183 h 8346397"/>
              <a:gd name="connsiteX85" fmla="*/ 2468015 w 4196446"/>
              <a:gd name="connsiteY85" fmla="*/ 3049382 h 8346397"/>
              <a:gd name="connsiteX86" fmla="*/ 2432296 w 4196446"/>
              <a:gd name="connsiteY86" fmla="*/ 2961276 h 8346397"/>
              <a:gd name="connsiteX87" fmla="*/ 2387052 w 4196446"/>
              <a:gd name="connsiteY87" fmla="*/ 2954132 h 8346397"/>
              <a:gd name="connsiteX88" fmla="*/ 2365621 w 4196446"/>
              <a:gd name="connsiteY88" fmla="*/ 2958895 h 8346397"/>
              <a:gd name="connsiteX89" fmla="*/ 2315615 w 4196446"/>
              <a:gd name="connsiteY89" fmla="*/ 2896982 h 8346397"/>
              <a:gd name="connsiteX90" fmla="*/ 2234652 w 4196446"/>
              <a:gd name="connsiteY90" fmla="*/ 2880313 h 8346397"/>
              <a:gd name="connsiteX91" fmla="*/ 2182265 w 4196446"/>
              <a:gd name="connsiteY91" fmla="*/ 2811257 h 8346397"/>
              <a:gd name="connsiteX92" fmla="*/ 2115590 w 4196446"/>
              <a:gd name="connsiteY92" fmla="*/ 2727913 h 8346397"/>
              <a:gd name="connsiteX93" fmla="*/ 2091777 w 4196446"/>
              <a:gd name="connsiteY93" fmla="*/ 2670763 h 8346397"/>
              <a:gd name="connsiteX94" fmla="*/ 2006845 w 4196446"/>
              <a:gd name="connsiteY94" fmla="*/ 2527095 h 8346397"/>
              <a:gd name="connsiteX95" fmla="*/ 1953665 w 4196446"/>
              <a:gd name="connsiteY95" fmla="*/ 2451688 h 8346397"/>
              <a:gd name="connsiteX96" fmla="*/ 2006052 w 4196446"/>
              <a:gd name="connsiteY96" fmla="*/ 2337388 h 8346397"/>
              <a:gd name="connsiteX97" fmla="*/ 2072727 w 4196446"/>
              <a:gd name="connsiteY97" fmla="*/ 2256426 h 8346397"/>
              <a:gd name="connsiteX98" fmla="*/ 2056058 w 4196446"/>
              <a:gd name="connsiteY98" fmla="*/ 2223088 h 8346397"/>
              <a:gd name="connsiteX99" fmla="*/ 2067965 w 4196446"/>
              <a:gd name="connsiteY99" fmla="*/ 2130220 h 8346397"/>
              <a:gd name="connsiteX100" fmla="*/ 2137021 w 4196446"/>
              <a:gd name="connsiteY100" fmla="*/ 1992107 h 8346397"/>
              <a:gd name="connsiteX101" fmla="*/ 2165596 w 4196446"/>
              <a:gd name="connsiteY101" fmla="*/ 1944482 h 8346397"/>
              <a:gd name="connsiteX102" fmla="*/ 2203696 w 4196446"/>
              <a:gd name="connsiteY102" fmla="*/ 1937338 h 8346397"/>
              <a:gd name="connsiteX103" fmla="*/ 2198933 w 4196446"/>
              <a:gd name="connsiteY103" fmla="*/ 1906382 h 8346397"/>
              <a:gd name="connsiteX104" fmla="*/ 2406102 w 4196446"/>
              <a:gd name="connsiteY104" fmla="*/ 1782557 h 8346397"/>
              <a:gd name="connsiteX105" fmla="*/ 2494208 w 4196446"/>
              <a:gd name="connsiteY105" fmla="*/ 1715882 h 8346397"/>
              <a:gd name="connsiteX106" fmla="*/ 2513258 w 4196446"/>
              <a:gd name="connsiteY106" fmla="*/ 1630157 h 8346397"/>
              <a:gd name="connsiteX107" fmla="*/ 2522784 w 4196446"/>
              <a:gd name="connsiteY107" fmla="*/ 1584913 h 8346397"/>
              <a:gd name="connsiteX108" fmla="*/ 2577552 w 4196446"/>
              <a:gd name="connsiteY108" fmla="*/ 1527763 h 8346397"/>
              <a:gd name="connsiteX109" fmla="*/ 2606127 w 4196446"/>
              <a:gd name="connsiteY109" fmla="*/ 1499188 h 8346397"/>
              <a:gd name="connsiteX110" fmla="*/ 2634702 w 4196446"/>
              <a:gd name="connsiteY110" fmla="*/ 1492045 h 8346397"/>
              <a:gd name="connsiteX111" fmla="*/ 2672802 w 4196446"/>
              <a:gd name="connsiteY111" fmla="*/ 1368220 h 8346397"/>
              <a:gd name="connsiteX112" fmla="*/ 2806153 w 4196446"/>
              <a:gd name="connsiteY112" fmla="*/ 1334883 h 8346397"/>
              <a:gd name="connsiteX113" fmla="*/ 2944265 w 4196446"/>
              <a:gd name="connsiteY113" fmla="*/ 1325357 h 8346397"/>
              <a:gd name="connsiteX114" fmla="*/ 2968077 w 4196446"/>
              <a:gd name="connsiteY114" fmla="*/ 1206295 h 8346397"/>
              <a:gd name="connsiteX115" fmla="*/ 3049040 w 4196446"/>
              <a:gd name="connsiteY115" fmla="*/ 1169783 h 8346397"/>
              <a:gd name="connsiteX116" fmla="*/ 3153814 w 4196446"/>
              <a:gd name="connsiteY116" fmla="*/ 1125332 h 8346397"/>
              <a:gd name="connsiteX117" fmla="*/ 3225252 w 4196446"/>
              <a:gd name="connsiteY117" fmla="*/ 1049132 h 8346397"/>
              <a:gd name="connsiteX118" fmla="*/ 3310977 w 4196446"/>
              <a:gd name="connsiteY118" fmla="*/ 996745 h 8346397"/>
              <a:gd name="connsiteX119" fmla="*/ 3056977 w 4196446"/>
              <a:gd name="connsiteY119" fmla="*/ 982457 h 8346397"/>
              <a:gd name="connsiteX120" fmla="*/ 2958552 w 4196446"/>
              <a:gd name="connsiteY120" fmla="*/ 976107 h 8346397"/>
              <a:gd name="connsiteX121" fmla="*/ 2926802 w 4196446"/>
              <a:gd name="connsiteY121" fmla="*/ 906257 h 8346397"/>
              <a:gd name="connsiteX122" fmla="*/ 2866477 w 4196446"/>
              <a:gd name="connsiteY122" fmla="*/ 893559 h 8346397"/>
              <a:gd name="connsiteX123" fmla="*/ 2799802 w 4196446"/>
              <a:gd name="connsiteY123" fmla="*/ 874507 h 8346397"/>
              <a:gd name="connsiteX124" fmla="*/ 2761702 w 4196446"/>
              <a:gd name="connsiteY124" fmla="*/ 807832 h 8346397"/>
              <a:gd name="connsiteX125" fmla="*/ 2609302 w 4196446"/>
              <a:gd name="connsiteY125" fmla="*/ 760207 h 8346397"/>
              <a:gd name="connsiteX126" fmla="*/ 2580727 w 4196446"/>
              <a:gd name="connsiteY126" fmla="*/ 604632 h 8346397"/>
              <a:gd name="connsiteX127" fmla="*/ 2526752 w 4196446"/>
              <a:gd name="connsiteY127" fmla="*/ 531609 h 8346397"/>
              <a:gd name="connsiteX128" fmla="*/ 2596602 w 4196446"/>
              <a:gd name="connsiteY128" fmla="*/ 407782 h 8346397"/>
              <a:gd name="connsiteX129" fmla="*/ 2629939 w 4196446"/>
              <a:gd name="connsiteY129" fmla="*/ 310947 h 8346397"/>
              <a:gd name="connsiteX130" fmla="*/ 2517227 w 4196446"/>
              <a:gd name="connsiteY130" fmla="*/ 239507 h 8346397"/>
              <a:gd name="connsiteX131" fmla="*/ 2402927 w 4196446"/>
              <a:gd name="connsiteY131" fmla="*/ 271257 h 8346397"/>
              <a:gd name="connsiteX132" fmla="*/ 2275927 w 4196446"/>
              <a:gd name="connsiteY132" fmla="*/ 198232 h 8346397"/>
              <a:gd name="connsiteX133" fmla="*/ 2133052 w 4196446"/>
              <a:gd name="connsiteY133" fmla="*/ 233157 h 8346397"/>
              <a:gd name="connsiteX134" fmla="*/ 1913977 w 4196446"/>
              <a:gd name="connsiteY134" fmla="*/ 36309 h 8346397"/>
              <a:gd name="connsiteX135" fmla="*/ 1777452 w 4196446"/>
              <a:gd name="connsiteY135" fmla="*/ 13289 h 8346397"/>
              <a:gd name="connsiteX136" fmla="*/ 1703633 w 4196446"/>
              <a:gd name="connsiteY136" fmla="*/ 41864 h 8346397"/>
              <a:gd name="connsiteX137" fmla="*/ 1615527 w 4196446"/>
              <a:gd name="connsiteY137" fmla="*/ 75203 h 8346397"/>
              <a:gd name="connsiteX138" fmla="*/ 1515515 w 4196446"/>
              <a:gd name="connsiteY138" fmla="*/ 129971 h 8346397"/>
              <a:gd name="connsiteX139" fmla="*/ 1525040 w 4196446"/>
              <a:gd name="connsiteY139" fmla="*/ 194264 h 8346397"/>
              <a:gd name="connsiteX140" fmla="*/ 1505990 w 4196446"/>
              <a:gd name="connsiteY140" fmla="*/ 251415 h 8346397"/>
              <a:gd name="connsiteX141" fmla="*/ 1413121 w 4196446"/>
              <a:gd name="connsiteY141" fmla="*/ 270464 h 8346397"/>
              <a:gd name="connsiteX142" fmla="*/ 1339302 w 4196446"/>
              <a:gd name="connsiteY142" fmla="*/ 306184 h 8346397"/>
              <a:gd name="connsiteX143" fmla="*/ 1260721 w 4196446"/>
              <a:gd name="connsiteY143" fmla="*/ 346665 h 8346397"/>
              <a:gd name="connsiteX144" fmla="*/ 1191665 w 4196446"/>
              <a:gd name="connsiteY144" fmla="*/ 272847 h 8346397"/>
              <a:gd name="connsiteX145" fmla="*/ 1082127 w 4196446"/>
              <a:gd name="connsiteY145" fmla="*/ 353809 h 8346397"/>
              <a:gd name="connsiteX146" fmla="*/ 1020215 w 4196446"/>
              <a:gd name="connsiteY146" fmla="*/ 420484 h 8346397"/>
              <a:gd name="connsiteX147" fmla="*/ 858290 w 4196446"/>
              <a:gd name="connsiteY147" fmla="*/ 301422 h 8346397"/>
              <a:gd name="connsiteX148" fmla="*/ 796377 w 4196446"/>
              <a:gd name="connsiteY148" fmla="*/ 406196 h 8346397"/>
              <a:gd name="connsiteX149" fmla="*/ 755896 w 4196446"/>
              <a:gd name="connsiteY149" fmla="*/ 341903 h 8346397"/>
              <a:gd name="connsiteX150" fmla="*/ 689221 w 4196446"/>
              <a:gd name="connsiteY150" fmla="*/ 270465 h 8346397"/>
              <a:gd name="connsiteX151" fmla="*/ 667790 w 4196446"/>
              <a:gd name="connsiteY151" fmla="*/ 313328 h 8346397"/>
              <a:gd name="connsiteX152" fmla="*/ 620165 w 4196446"/>
              <a:gd name="connsiteY152" fmla="*/ 382384 h 8346397"/>
              <a:gd name="connsiteX153" fmla="*/ 589208 w 4196446"/>
              <a:gd name="connsiteY153" fmla="*/ 396672 h 8346397"/>
              <a:gd name="connsiteX154" fmla="*/ 498721 w 4196446"/>
              <a:gd name="connsiteY154" fmla="*/ 482397 h 8346397"/>
              <a:gd name="connsiteX155" fmla="*/ 396327 w 4196446"/>
              <a:gd name="connsiteY155" fmla="*/ 380003 h 8346397"/>
              <a:gd name="connsiteX156" fmla="*/ 243927 w 4196446"/>
              <a:gd name="connsiteY156" fmla="*/ 294278 h 8346397"/>
              <a:gd name="connsiteX157" fmla="*/ 174871 w 4196446"/>
              <a:gd name="connsiteY157" fmla="*/ 327615 h 8346397"/>
              <a:gd name="connsiteX158" fmla="*/ 127246 w 4196446"/>
              <a:gd name="connsiteY158" fmla="*/ 410959 h 8346397"/>
              <a:gd name="connsiteX159" fmla="*/ 43902 w 4196446"/>
              <a:gd name="connsiteY159" fmla="*/ 472872 h 8346397"/>
              <a:gd name="connsiteX160" fmla="*/ 8183 w 4196446"/>
              <a:gd name="connsiteY160" fmla="*/ 484778 h 8346397"/>
              <a:gd name="connsiteX161" fmla="*/ 198683 w 4196446"/>
              <a:gd name="connsiteY161" fmla="*/ 689565 h 8346397"/>
              <a:gd name="connsiteX162" fmla="*/ 265359 w 4196446"/>
              <a:gd name="connsiteY162" fmla="*/ 706234 h 8346397"/>
              <a:gd name="connsiteX163" fmla="*/ 298697 w 4196446"/>
              <a:gd name="connsiteY163" fmla="*/ 730047 h 8346397"/>
              <a:gd name="connsiteX164" fmla="*/ 296315 w 4196446"/>
              <a:gd name="connsiteY164" fmla="*/ 901496 h 8346397"/>
              <a:gd name="connsiteX165" fmla="*/ 362990 w 4196446"/>
              <a:gd name="connsiteY165" fmla="*/ 906259 h 8346397"/>
              <a:gd name="connsiteX166" fmla="*/ 401090 w 4196446"/>
              <a:gd name="connsiteY166" fmla="*/ 856253 h 8346397"/>
              <a:gd name="connsiteX167" fmla="*/ 482052 w 4196446"/>
              <a:gd name="connsiteY167" fmla="*/ 894353 h 8346397"/>
              <a:gd name="connsiteX168" fmla="*/ 420140 w 4196446"/>
              <a:gd name="connsiteY168" fmla="*/ 1039609 h 8346397"/>
              <a:gd name="connsiteX169" fmla="*/ 434427 w 4196446"/>
              <a:gd name="connsiteY169" fmla="*/ 1087234 h 8346397"/>
              <a:gd name="connsiteX170" fmla="*/ 379658 w 4196446"/>
              <a:gd name="connsiteY170" fmla="*/ 1139622 h 8346397"/>
              <a:gd name="connsiteX171" fmla="*/ 415377 w 4196446"/>
              <a:gd name="connsiteY171" fmla="*/ 1168196 h 8346397"/>
              <a:gd name="connsiteX172" fmla="*/ 486815 w 4196446"/>
              <a:gd name="connsiteY172" fmla="*/ 1256303 h 8346397"/>
              <a:gd name="connsiteX173" fmla="*/ 527296 w 4196446"/>
              <a:gd name="connsiteY173" fmla="*/ 1344409 h 8346397"/>
              <a:gd name="connsiteX174" fmla="*/ 636833 w 4196446"/>
              <a:gd name="connsiteY174" fmla="*/ 1396797 h 8346397"/>
              <a:gd name="connsiteX175" fmla="*/ 746371 w 4196446"/>
              <a:gd name="connsiteY175" fmla="*/ 1420609 h 8346397"/>
              <a:gd name="connsiteX176" fmla="*/ 829715 w 4196446"/>
              <a:gd name="connsiteY176" fmla="*/ 1468234 h 8346397"/>
              <a:gd name="connsiteX177" fmla="*/ 913058 w 4196446"/>
              <a:gd name="connsiteY177" fmla="*/ 1442040 h 8346397"/>
              <a:gd name="connsiteX178" fmla="*/ 994021 w 4196446"/>
              <a:gd name="connsiteY178" fmla="*/ 1368222 h 8346397"/>
              <a:gd name="connsiteX179" fmla="*/ 1103558 w 4196446"/>
              <a:gd name="connsiteY179" fmla="*/ 1351553 h 8346397"/>
              <a:gd name="connsiteX180" fmla="*/ 1170233 w 4196446"/>
              <a:gd name="connsiteY180" fmla="*/ 1356315 h 8346397"/>
              <a:gd name="connsiteX181" fmla="*/ 1329777 w 4196446"/>
              <a:gd name="connsiteY181" fmla="*/ 1465853 h 8346397"/>
              <a:gd name="connsiteX182" fmla="*/ 1389308 w 4196446"/>
              <a:gd name="connsiteY182" fmla="*/ 1494428 h 8346397"/>
              <a:gd name="connsiteX183" fmla="*/ 1260721 w 4196446"/>
              <a:gd name="connsiteY183" fmla="*/ 1596822 h 8346397"/>
              <a:gd name="connsiteX184" fmla="*/ 1263102 w 4196446"/>
              <a:gd name="connsiteY184" fmla="*/ 1661115 h 8346397"/>
              <a:gd name="connsiteX185" fmla="*/ 1425027 w 4196446"/>
              <a:gd name="connsiteY185" fmla="*/ 1613490 h 8346397"/>
              <a:gd name="connsiteX186" fmla="*/ 1386927 w 4196446"/>
              <a:gd name="connsiteY186" fmla="*/ 1677784 h 8346397"/>
              <a:gd name="connsiteX187" fmla="*/ 1405977 w 4196446"/>
              <a:gd name="connsiteY187" fmla="*/ 1751603 h 8346397"/>
              <a:gd name="connsiteX188" fmla="*/ 1517896 w 4196446"/>
              <a:gd name="connsiteY188" fmla="*/ 1787322 h 8346397"/>
              <a:gd name="connsiteX189" fmla="*/ 1591715 w 4196446"/>
              <a:gd name="connsiteY189" fmla="*/ 1803990 h 8346397"/>
              <a:gd name="connsiteX190" fmla="*/ 1501227 w 4196446"/>
              <a:gd name="connsiteY190" fmla="*/ 1934959 h 8346397"/>
              <a:gd name="connsiteX191" fmla="*/ 1494083 w 4196446"/>
              <a:gd name="connsiteY191" fmla="*/ 1984965 h 8346397"/>
              <a:gd name="connsiteX192" fmla="*/ 1422646 w 4196446"/>
              <a:gd name="connsiteY192" fmla="*/ 2020684 h 8346397"/>
              <a:gd name="connsiteX193" fmla="*/ 1391690 w 4196446"/>
              <a:gd name="connsiteY193" fmla="*/ 2082597 h 8346397"/>
              <a:gd name="connsiteX194" fmla="*/ 1260721 w 4196446"/>
              <a:gd name="connsiteY194" fmla="*/ 2056403 h 8346397"/>
              <a:gd name="connsiteX195" fmla="*/ 1139277 w 4196446"/>
              <a:gd name="connsiteY195" fmla="*/ 2056402 h 8346397"/>
              <a:gd name="connsiteX196" fmla="*/ 1072602 w 4196446"/>
              <a:gd name="connsiteY196" fmla="*/ 2084978 h 8346397"/>
              <a:gd name="connsiteX197" fmla="*/ 1065458 w 4196446"/>
              <a:gd name="connsiteY197" fmla="*/ 2184990 h 8346397"/>
              <a:gd name="connsiteX198" fmla="*/ 977352 w 4196446"/>
              <a:gd name="connsiteY198" fmla="*/ 2273097 h 8346397"/>
              <a:gd name="connsiteX199" fmla="*/ 1120227 w 4196446"/>
              <a:gd name="connsiteY199" fmla="*/ 2335009 h 8346397"/>
              <a:gd name="connsiteX200" fmla="*/ 1170234 w 4196446"/>
              <a:gd name="connsiteY200" fmla="*/ 2370727 h 8346397"/>
              <a:gd name="connsiteX201" fmla="*/ 1222621 w 4196446"/>
              <a:gd name="connsiteY201" fmla="*/ 2387397 h 8346397"/>
              <a:gd name="connsiteX202" fmla="*/ 1272627 w 4196446"/>
              <a:gd name="connsiteY202" fmla="*/ 2437403 h 8346397"/>
              <a:gd name="connsiteX203" fmla="*/ 1329777 w 4196446"/>
              <a:gd name="connsiteY203" fmla="*/ 2458834 h 8346397"/>
              <a:gd name="connsiteX204" fmla="*/ 1422646 w 4196446"/>
              <a:gd name="connsiteY204" fmla="*/ 2535034 h 8346397"/>
              <a:gd name="connsiteX205" fmla="*/ 1508371 w 4196446"/>
              <a:gd name="connsiteY205" fmla="*/ 2568373 h 8346397"/>
              <a:gd name="connsiteX206" fmla="*/ 1641721 w 4196446"/>
              <a:gd name="connsiteY206" fmla="*/ 2716009 h 8346397"/>
              <a:gd name="connsiteX207" fmla="*/ 1725065 w 4196446"/>
              <a:gd name="connsiteY207" fmla="*/ 2870790 h 8346397"/>
              <a:gd name="connsiteX208" fmla="*/ 1850477 w 4196446"/>
              <a:gd name="connsiteY208" fmla="*/ 2931907 h 8346397"/>
              <a:gd name="connsiteX209" fmla="*/ 1896514 w 4196446"/>
              <a:gd name="connsiteY209" fmla="*/ 2977947 h 8346397"/>
              <a:gd name="connsiteX210" fmla="*/ 1927471 w 4196446"/>
              <a:gd name="connsiteY210" fmla="*/ 3082722 h 8346397"/>
              <a:gd name="connsiteX211" fmla="*/ 1989383 w 4196446"/>
              <a:gd name="connsiteY211" fmla="*/ 3185115 h 8346397"/>
              <a:gd name="connsiteX212" fmla="*/ 2051296 w 4196446"/>
              <a:gd name="connsiteY212" fmla="*/ 3223215 h 8346397"/>
              <a:gd name="connsiteX213" fmla="*/ 2182265 w 4196446"/>
              <a:gd name="connsiteY213" fmla="*/ 3370853 h 8346397"/>
              <a:gd name="connsiteX214" fmla="*/ 2325139 w 4196446"/>
              <a:gd name="connsiteY214" fmla="*/ 3447053 h 8346397"/>
              <a:gd name="connsiteX215" fmla="*/ 2384671 w 4196446"/>
              <a:gd name="connsiteY215" fmla="*/ 3532778 h 8346397"/>
              <a:gd name="connsiteX216" fmla="*/ 2432296 w 4196446"/>
              <a:gd name="connsiteY216" fmla="*/ 3599453 h 8346397"/>
              <a:gd name="connsiteX217" fmla="*/ 2479921 w 4196446"/>
              <a:gd name="connsiteY217" fmla="*/ 3589929 h 8346397"/>
              <a:gd name="connsiteX218" fmla="*/ 2484683 w 4196446"/>
              <a:gd name="connsiteY218" fmla="*/ 3742328 h 8346397"/>
              <a:gd name="connsiteX219" fmla="*/ 2537071 w 4196446"/>
              <a:gd name="connsiteY219" fmla="*/ 3835197 h 8346397"/>
              <a:gd name="connsiteX220" fmla="*/ 2529927 w 4196446"/>
              <a:gd name="connsiteY220" fmla="*/ 3873297 h 8346397"/>
              <a:gd name="connsiteX221" fmla="*/ 2598983 w 4196446"/>
              <a:gd name="connsiteY221" fmla="*/ 3909015 h 8346397"/>
              <a:gd name="connsiteX222" fmla="*/ 2656133 w 4196446"/>
              <a:gd name="connsiteY222" fmla="*/ 3854247 h 8346397"/>
              <a:gd name="connsiteX223" fmla="*/ 2689471 w 4196446"/>
              <a:gd name="connsiteY223" fmla="*/ 3937590 h 8346397"/>
              <a:gd name="connsiteX224" fmla="*/ 2734715 w 4196446"/>
              <a:gd name="connsiteY224" fmla="*/ 3982834 h 8346397"/>
              <a:gd name="connsiteX225" fmla="*/ 2808533 w 4196446"/>
              <a:gd name="connsiteY225" fmla="*/ 4006647 h 8346397"/>
              <a:gd name="connsiteX226" fmla="*/ 2860921 w 4196446"/>
              <a:gd name="connsiteY226" fmla="*/ 4075703 h 8346397"/>
              <a:gd name="connsiteX227" fmla="*/ 2946646 w 4196446"/>
              <a:gd name="connsiteY227" fmla="*/ 4130472 h 8346397"/>
              <a:gd name="connsiteX228" fmla="*/ 2999033 w 4196446"/>
              <a:gd name="connsiteY228" fmla="*/ 4163809 h 8346397"/>
              <a:gd name="connsiteX229" fmla="*/ 2870446 w 4196446"/>
              <a:gd name="connsiteY229" fmla="*/ 4256678 h 8346397"/>
              <a:gd name="connsiteX230" fmla="*/ 2868064 w 4196446"/>
              <a:gd name="connsiteY230" fmla="*/ 4311446 h 8346397"/>
              <a:gd name="connsiteX231" fmla="*/ 2970458 w 4196446"/>
              <a:gd name="connsiteY231" fmla="*/ 4428128 h 8346397"/>
              <a:gd name="connsiteX232" fmla="*/ 3065708 w 4196446"/>
              <a:gd name="connsiteY232" fmla="*/ 4490040 h 8346397"/>
              <a:gd name="connsiteX233" fmla="*/ 3096665 w 4196446"/>
              <a:gd name="connsiteY233" fmla="*/ 4528140 h 8346397"/>
              <a:gd name="connsiteX234" fmla="*/ 3082377 w 4196446"/>
              <a:gd name="connsiteY234" fmla="*/ 4609103 h 8346397"/>
              <a:gd name="connsiteX235" fmla="*/ 3077615 w 4196446"/>
              <a:gd name="connsiteY235" fmla="*/ 4692447 h 8346397"/>
              <a:gd name="connsiteX236" fmla="*/ 3034752 w 4196446"/>
              <a:gd name="connsiteY236" fmla="*/ 4701972 h 8346397"/>
              <a:gd name="connsiteX237" fmla="*/ 3008558 w 4196446"/>
              <a:gd name="connsiteY237" fmla="*/ 4718640 h 8346397"/>
              <a:gd name="connsiteX238" fmla="*/ 3053802 w 4196446"/>
              <a:gd name="connsiteY238" fmla="*/ 4795632 h 8346397"/>
              <a:gd name="connsiteX239" fmla="*/ 3037133 w 4196446"/>
              <a:gd name="connsiteY239" fmla="*/ 4868659 h 8346397"/>
              <a:gd name="connsiteX240" fmla="*/ 3020465 w 4196446"/>
              <a:gd name="connsiteY240" fmla="*/ 5004390 h 8346397"/>
              <a:gd name="connsiteX241" fmla="*/ 2982365 w 4196446"/>
              <a:gd name="connsiteY241" fmla="*/ 5044872 h 8346397"/>
              <a:gd name="connsiteX242" fmla="*/ 2965696 w 4196446"/>
              <a:gd name="connsiteY242" fmla="*/ 5166315 h 8346397"/>
              <a:gd name="connsiteX243" fmla="*/ 2937121 w 4196446"/>
              <a:gd name="connsiteY243" fmla="*/ 5285378 h 8346397"/>
              <a:gd name="connsiteX244" fmla="*/ 2989508 w 4196446"/>
              <a:gd name="connsiteY244" fmla="*/ 5302047 h 8346397"/>
              <a:gd name="connsiteX245" fmla="*/ 2987127 w 4196446"/>
              <a:gd name="connsiteY245" fmla="*/ 5347290 h 8346397"/>
              <a:gd name="connsiteX246" fmla="*/ 2984746 w 4196446"/>
              <a:gd name="connsiteY246" fmla="*/ 5402059 h 8346397"/>
              <a:gd name="connsiteX247" fmla="*/ 3041896 w 4196446"/>
              <a:gd name="connsiteY247" fmla="*/ 5471115 h 8346397"/>
              <a:gd name="connsiteX248" fmla="*/ 3089521 w 4196446"/>
              <a:gd name="connsiteY248" fmla="*/ 5597322 h 8346397"/>
              <a:gd name="connsiteX249" fmla="*/ 2996652 w 4196446"/>
              <a:gd name="connsiteY249" fmla="*/ 5887834 h 8346397"/>
              <a:gd name="connsiteX250" fmla="*/ 3018083 w 4196446"/>
              <a:gd name="connsiteY250" fmla="*/ 5942603 h 8346397"/>
              <a:gd name="connsiteX251" fmla="*/ 3044277 w 4196446"/>
              <a:gd name="connsiteY251" fmla="*/ 5994990 h 8346397"/>
              <a:gd name="connsiteX252" fmla="*/ 3049040 w 4196446"/>
              <a:gd name="connsiteY252" fmla="*/ 6099765 h 8346397"/>
              <a:gd name="connsiteX253" fmla="*/ 3028402 w 4196446"/>
              <a:gd name="connsiteY253" fmla="*/ 6195807 h 8346397"/>
              <a:gd name="connsiteX254" fmla="*/ 2956170 w 4196446"/>
              <a:gd name="connsiteY254" fmla="*/ 6259310 h 8346397"/>
              <a:gd name="connsiteX255" fmla="*/ 2920452 w 4196446"/>
              <a:gd name="connsiteY255" fmla="*/ 6240259 h 8346397"/>
              <a:gd name="connsiteX256" fmla="*/ 2849015 w 4196446"/>
              <a:gd name="connsiteY256" fmla="*/ 6252165 h 8346397"/>
              <a:gd name="connsiteX257" fmla="*/ 2713283 w 4196446"/>
              <a:gd name="connsiteY257" fmla="*/ 6364084 h 8346397"/>
              <a:gd name="connsiteX258" fmla="*/ 2606127 w 4196446"/>
              <a:gd name="connsiteY258" fmla="*/ 6349797 h 8346397"/>
              <a:gd name="connsiteX259" fmla="*/ 2575171 w 4196446"/>
              <a:gd name="connsiteY259" fmla="*/ 6378372 h 8346397"/>
              <a:gd name="connsiteX260" fmla="*/ 2508495 w 4196446"/>
              <a:gd name="connsiteY260" fmla="*/ 6423614 h 8346397"/>
              <a:gd name="connsiteX261" fmla="*/ 2391815 w 4196446"/>
              <a:gd name="connsiteY261" fmla="*/ 6411709 h 8346397"/>
              <a:gd name="connsiteX262" fmla="*/ 2368002 w 4196446"/>
              <a:gd name="connsiteY262" fmla="*/ 6528390 h 8346397"/>
              <a:gd name="connsiteX263" fmla="*/ 2363240 w 4196446"/>
              <a:gd name="connsiteY263" fmla="*/ 6564109 h 8346397"/>
              <a:gd name="connsiteX264" fmla="*/ 2339428 w 4196446"/>
              <a:gd name="connsiteY264" fmla="*/ 6583159 h 8346397"/>
              <a:gd name="connsiteX265" fmla="*/ 2141783 w 4196446"/>
              <a:gd name="connsiteY265" fmla="*/ 6535534 h 8346397"/>
              <a:gd name="connsiteX266" fmla="*/ 2103683 w 4196446"/>
              <a:gd name="connsiteY266" fmla="*/ 6587922 h 8346397"/>
              <a:gd name="connsiteX267" fmla="*/ 2072727 w 4196446"/>
              <a:gd name="connsiteY267" fmla="*/ 6683172 h 8346397"/>
              <a:gd name="connsiteX268" fmla="*/ 2039389 w 4196446"/>
              <a:gd name="connsiteY268" fmla="*/ 6747465 h 8346397"/>
              <a:gd name="connsiteX269" fmla="*/ 2051296 w 4196446"/>
              <a:gd name="connsiteY269" fmla="*/ 6809378 h 8346397"/>
              <a:gd name="connsiteX270" fmla="*/ 2184646 w 4196446"/>
              <a:gd name="connsiteY270" fmla="*/ 6921297 h 8346397"/>
              <a:gd name="connsiteX271" fmla="*/ 2253702 w 4196446"/>
              <a:gd name="connsiteY271" fmla="*/ 6954634 h 8346397"/>
              <a:gd name="connsiteX272" fmla="*/ 2237033 w 4196446"/>
              <a:gd name="connsiteY272" fmla="*/ 6978447 h 8346397"/>
              <a:gd name="connsiteX273" fmla="*/ 2201315 w 4196446"/>
              <a:gd name="connsiteY273" fmla="*/ 6997497 h 8346397"/>
              <a:gd name="connsiteX274" fmla="*/ 2234652 w 4196446"/>
              <a:gd name="connsiteY274" fmla="*/ 7073697 h 8346397"/>
              <a:gd name="connsiteX275" fmla="*/ 2203696 w 4196446"/>
              <a:gd name="connsiteY275" fmla="*/ 7095128 h 8346397"/>
              <a:gd name="connsiteX276" fmla="*/ 2098921 w 4196446"/>
              <a:gd name="connsiteY276" fmla="*/ 7033215 h 8346397"/>
              <a:gd name="connsiteX277" fmla="*/ 2056058 w 4196446"/>
              <a:gd name="connsiteY277" fmla="*/ 7059409 h 8346397"/>
              <a:gd name="connsiteX278" fmla="*/ 1996527 w 4196446"/>
              <a:gd name="connsiteY278" fmla="*/ 6957015 h 8346397"/>
              <a:gd name="connsiteX279" fmla="*/ 1879846 w 4196446"/>
              <a:gd name="connsiteY279" fmla="*/ 6983209 h 8346397"/>
              <a:gd name="connsiteX280" fmla="*/ 1815552 w 4196446"/>
              <a:gd name="connsiteY280" fmla="*/ 6987972 h 8346397"/>
              <a:gd name="connsiteX281" fmla="*/ 1765546 w 4196446"/>
              <a:gd name="connsiteY281" fmla="*/ 6983210 h 8346397"/>
              <a:gd name="connsiteX282" fmla="*/ 1708396 w 4196446"/>
              <a:gd name="connsiteY282" fmla="*/ 7028453 h 8346397"/>
              <a:gd name="connsiteX283" fmla="*/ 1529802 w 4196446"/>
              <a:gd name="connsiteY283" fmla="*/ 6987972 h 8346397"/>
              <a:gd name="connsiteX284" fmla="*/ 1553614 w 4196446"/>
              <a:gd name="connsiteY284" fmla="*/ 7114178 h 8346397"/>
              <a:gd name="connsiteX285" fmla="*/ 1477415 w 4196446"/>
              <a:gd name="connsiteY285" fmla="*/ 7159422 h 8346397"/>
              <a:gd name="connsiteX286" fmla="*/ 1415502 w 4196446"/>
              <a:gd name="connsiteY286" fmla="*/ 7226096 h 8346397"/>
              <a:gd name="connsiteX287" fmla="*/ 1265483 w 4196446"/>
              <a:gd name="connsiteY287" fmla="*/ 7218953 h 8346397"/>
              <a:gd name="connsiteX288" fmla="*/ 1213096 w 4196446"/>
              <a:gd name="connsiteY28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498177 w 4196446"/>
              <a:gd name="connsiteY2" fmla="*/ 7572963 h 8346397"/>
              <a:gd name="connsiteX3" fmla="*/ 2594222 w 4196446"/>
              <a:gd name="connsiteY3" fmla="*/ 7359445 h 8346397"/>
              <a:gd name="connsiteX4" fmla="*/ 2660897 w 4196446"/>
              <a:gd name="connsiteY4" fmla="*/ 7240382 h 8346397"/>
              <a:gd name="connsiteX5" fmla="*/ 2713284 w 4196446"/>
              <a:gd name="connsiteY5" fmla="*/ 7266576 h 8346397"/>
              <a:gd name="connsiteX6" fmla="*/ 2763291 w 4196446"/>
              <a:gd name="connsiteY6" fmla="*/ 7299913 h 8346397"/>
              <a:gd name="connsiteX7" fmla="*/ 2756147 w 4196446"/>
              <a:gd name="connsiteY7" fmla="*/ 7371351 h 8346397"/>
              <a:gd name="connsiteX8" fmla="*/ 2827584 w 4196446"/>
              <a:gd name="connsiteY8" fmla="*/ 7316582 h 8346397"/>
              <a:gd name="connsiteX9" fmla="*/ 2870447 w 4196446"/>
              <a:gd name="connsiteY9" fmla="*/ 7338013 h 8346397"/>
              <a:gd name="connsiteX10" fmla="*/ 3001416 w 4196446"/>
              <a:gd name="connsiteY10" fmla="*/ 7266576 h 8346397"/>
              <a:gd name="connsiteX11" fmla="*/ 3103809 w 4196446"/>
              <a:gd name="connsiteY11" fmla="*/ 7202282 h 8346397"/>
              <a:gd name="connsiteX12" fmla="*/ 3246684 w 4196446"/>
              <a:gd name="connsiteY12" fmla="*/ 7142751 h 8346397"/>
              <a:gd name="connsiteX13" fmla="*/ 3282403 w 4196446"/>
              <a:gd name="connsiteY13" fmla="*/ 7159420 h 8346397"/>
              <a:gd name="connsiteX14" fmla="*/ 3358603 w 4196446"/>
              <a:gd name="connsiteY14" fmla="*/ 7064169 h 8346397"/>
              <a:gd name="connsiteX15" fmla="*/ 3503859 w 4196446"/>
              <a:gd name="connsiteY15" fmla="*/ 7042738 h 8346397"/>
              <a:gd name="connsiteX16" fmla="*/ 3530053 w 4196446"/>
              <a:gd name="connsiteY16" fmla="*/ 6978445 h 8346397"/>
              <a:gd name="connsiteX17" fmla="*/ 3642765 w 4196446"/>
              <a:gd name="connsiteY17" fmla="*/ 6905419 h 8346397"/>
              <a:gd name="connsiteX18" fmla="*/ 3741984 w 4196446"/>
              <a:gd name="connsiteY18" fmla="*/ 6883195 h 8346397"/>
              <a:gd name="connsiteX19" fmla="*/ 3784847 w 4196446"/>
              <a:gd name="connsiteY19" fmla="*/ 6811757 h 8346397"/>
              <a:gd name="connsiteX20" fmla="*/ 3951534 w 4196446"/>
              <a:gd name="connsiteY20" fmla="*/ 6737938 h 8346397"/>
              <a:gd name="connsiteX21" fmla="*/ 3932484 w 4196446"/>
              <a:gd name="connsiteY21" fmla="*/ 6616495 h 8346397"/>
              <a:gd name="connsiteX22" fmla="*/ 3975347 w 4196446"/>
              <a:gd name="connsiteY22" fmla="*/ 6642688 h 8346397"/>
              <a:gd name="connsiteX23" fmla="*/ 4027735 w 4196446"/>
              <a:gd name="connsiteY23" fmla="*/ 6654595 h 8346397"/>
              <a:gd name="connsiteX24" fmla="*/ 4056309 w 4196446"/>
              <a:gd name="connsiteY24" fmla="*/ 6516482 h 8346397"/>
              <a:gd name="connsiteX25" fmla="*/ 3996778 w 4196446"/>
              <a:gd name="connsiteY25" fmla="*/ 6478382 h 8346397"/>
              <a:gd name="connsiteX26" fmla="*/ 4034878 w 4196446"/>
              <a:gd name="connsiteY26" fmla="*/ 6437901 h 8346397"/>
              <a:gd name="connsiteX27" fmla="*/ 4061072 w 4196446"/>
              <a:gd name="connsiteY27" fmla="*/ 6473620 h 8346397"/>
              <a:gd name="connsiteX28" fmla="*/ 4082503 w 4196446"/>
              <a:gd name="connsiteY28" fmla="*/ 6478382 h 8346397"/>
              <a:gd name="connsiteX29" fmla="*/ 4089647 w 4196446"/>
              <a:gd name="connsiteY29" fmla="*/ 6421232 h 8346397"/>
              <a:gd name="connsiteX30" fmla="*/ 4046784 w 4196446"/>
              <a:gd name="connsiteY30" fmla="*/ 6318838 h 8346397"/>
              <a:gd name="connsiteX31" fmla="*/ 4130128 w 4196446"/>
              <a:gd name="connsiteY31" fmla="*/ 6299788 h 8346397"/>
              <a:gd name="connsiteX32" fmla="*/ 4046784 w 4196446"/>
              <a:gd name="connsiteY32" fmla="*/ 6275976 h 8346397"/>
              <a:gd name="connsiteX33" fmla="*/ 4053928 w 4196446"/>
              <a:gd name="connsiteY33" fmla="*/ 6211682 h 8346397"/>
              <a:gd name="connsiteX34" fmla="*/ 4039640 w 4196446"/>
              <a:gd name="connsiteY34" fmla="*/ 6149770 h 8346397"/>
              <a:gd name="connsiteX35" fmla="*/ 4106315 w 4196446"/>
              <a:gd name="connsiteY35" fmla="*/ 6211682 h 8346397"/>
              <a:gd name="connsiteX36" fmla="*/ 4063453 w 4196446"/>
              <a:gd name="connsiteY36" fmla="*/ 6090238 h 8346397"/>
              <a:gd name="connsiteX37" fmla="*/ 4070597 w 4196446"/>
              <a:gd name="connsiteY37" fmla="*/ 6018801 h 8346397"/>
              <a:gd name="connsiteX38" fmla="*/ 4132509 w 4196446"/>
              <a:gd name="connsiteY38" fmla="*/ 5975938 h 8346397"/>
              <a:gd name="connsiteX39" fmla="*/ 4094409 w 4196446"/>
              <a:gd name="connsiteY39" fmla="*/ 6075951 h 8346397"/>
              <a:gd name="connsiteX40" fmla="*/ 4139653 w 4196446"/>
              <a:gd name="connsiteY40" fmla="*/ 6102145 h 8346397"/>
              <a:gd name="connsiteX41" fmla="*/ 4192041 w 4196446"/>
              <a:gd name="connsiteY41" fmla="*/ 6080713 h 8346397"/>
              <a:gd name="connsiteX42" fmla="*/ 4149178 w 4196446"/>
              <a:gd name="connsiteY42" fmla="*/ 5947363 h 8346397"/>
              <a:gd name="connsiteX43" fmla="*/ 4194421 w 4196446"/>
              <a:gd name="connsiteY43" fmla="*/ 5909263 h 8346397"/>
              <a:gd name="connsiteX44" fmla="*/ 4113459 w 4196446"/>
              <a:gd name="connsiteY44" fmla="*/ 5783057 h 8346397"/>
              <a:gd name="connsiteX45" fmla="*/ 4108696 w 4196446"/>
              <a:gd name="connsiteY45" fmla="*/ 5678282 h 8346397"/>
              <a:gd name="connsiteX46" fmla="*/ 4070597 w 4196446"/>
              <a:gd name="connsiteY46" fmla="*/ 5587795 h 8346397"/>
              <a:gd name="connsiteX47" fmla="*/ 4111077 w 4196446"/>
              <a:gd name="connsiteY47" fmla="*/ 5583032 h 8346397"/>
              <a:gd name="connsiteX48" fmla="*/ 4061071 w 4196446"/>
              <a:gd name="connsiteY48" fmla="*/ 5478257 h 8346397"/>
              <a:gd name="connsiteX49" fmla="*/ 4061071 w 4196446"/>
              <a:gd name="connsiteY49" fmla="*/ 5383007 h 8346397"/>
              <a:gd name="connsiteX50" fmla="*/ 4103934 w 4196446"/>
              <a:gd name="connsiteY50" fmla="*/ 5387770 h 8346397"/>
              <a:gd name="connsiteX51" fmla="*/ 4106315 w 4196446"/>
              <a:gd name="connsiteY51" fmla="*/ 5347288 h 8346397"/>
              <a:gd name="connsiteX52" fmla="*/ 4065833 w 4196446"/>
              <a:gd name="connsiteY52" fmla="*/ 5292520 h 8346397"/>
              <a:gd name="connsiteX53" fmla="*/ 4058690 w 4196446"/>
              <a:gd name="connsiteY53" fmla="*/ 5173457 h 8346397"/>
              <a:gd name="connsiteX54" fmla="*/ 3990428 w 4196446"/>
              <a:gd name="connsiteY54" fmla="*/ 5034550 h 8346397"/>
              <a:gd name="connsiteX55" fmla="*/ 3922959 w 4196446"/>
              <a:gd name="connsiteY55" fmla="*/ 4816270 h 8346397"/>
              <a:gd name="connsiteX56" fmla="*/ 3887241 w 4196446"/>
              <a:gd name="connsiteY56" fmla="*/ 4682920 h 8346397"/>
              <a:gd name="connsiteX57" fmla="*/ 3851522 w 4196446"/>
              <a:gd name="connsiteY57" fmla="*/ 4642438 h 8346397"/>
              <a:gd name="connsiteX58" fmla="*/ 3887241 w 4196446"/>
              <a:gd name="connsiteY58" fmla="*/ 4578145 h 8346397"/>
              <a:gd name="connsiteX59" fmla="*/ 3839615 w 4196446"/>
              <a:gd name="connsiteY59" fmla="*/ 4499563 h 8346397"/>
              <a:gd name="connsiteX60" fmla="*/ 3780084 w 4196446"/>
              <a:gd name="connsiteY60" fmla="*/ 4492420 h 8346397"/>
              <a:gd name="connsiteX61" fmla="*/ 3732459 w 4196446"/>
              <a:gd name="connsiteY61" fmla="*/ 4449557 h 8346397"/>
              <a:gd name="connsiteX62" fmla="*/ 3687216 w 4196446"/>
              <a:gd name="connsiteY62" fmla="*/ 4466226 h 8346397"/>
              <a:gd name="connsiteX63" fmla="*/ 3668166 w 4196446"/>
              <a:gd name="connsiteY63" fmla="*/ 4368595 h 8346397"/>
              <a:gd name="connsiteX64" fmla="*/ 3501478 w 4196446"/>
              <a:gd name="connsiteY64" fmla="*/ 4166188 h 8346397"/>
              <a:gd name="connsiteX65" fmla="*/ 3496716 w 4196446"/>
              <a:gd name="connsiteY65" fmla="*/ 4139995 h 8346397"/>
              <a:gd name="connsiteX66" fmla="*/ 3494334 w 4196446"/>
              <a:gd name="connsiteY66" fmla="*/ 4113801 h 8346397"/>
              <a:gd name="connsiteX67" fmla="*/ 3544341 w 4196446"/>
              <a:gd name="connsiteY67" fmla="*/ 4101895 h 8346397"/>
              <a:gd name="connsiteX68" fmla="*/ 3553866 w 4196446"/>
              <a:gd name="connsiteY68" fmla="*/ 4075701 h 8346397"/>
              <a:gd name="connsiteX69" fmla="*/ 3515766 w 4196446"/>
              <a:gd name="connsiteY69" fmla="*/ 4056651 h 8346397"/>
              <a:gd name="connsiteX70" fmla="*/ 3465759 w 4196446"/>
              <a:gd name="connsiteY70" fmla="*/ 4049507 h 8346397"/>
              <a:gd name="connsiteX71" fmla="*/ 3432422 w 4196446"/>
              <a:gd name="connsiteY71" fmla="*/ 4109038 h 8346397"/>
              <a:gd name="connsiteX72" fmla="*/ 3413372 w 4196446"/>
              <a:gd name="connsiteY72" fmla="*/ 4082845 h 8346397"/>
              <a:gd name="connsiteX73" fmla="*/ 3415752 w 4196446"/>
              <a:gd name="connsiteY73" fmla="*/ 4042363 h 8346397"/>
              <a:gd name="connsiteX74" fmla="*/ 3349078 w 4196446"/>
              <a:gd name="connsiteY74" fmla="*/ 4018551 h 8346397"/>
              <a:gd name="connsiteX75" fmla="*/ 3382416 w 4196446"/>
              <a:gd name="connsiteY75" fmla="*/ 3985213 h 8346397"/>
              <a:gd name="connsiteX76" fmla="*/ 3346697 w 4196446"/>
              <a:gd name="connsiteY76" fmla="*/ 3961401 h 8346397"/>
              <a:gd name="connsiteX77" fmla="*/ 3291928 w 4196446"/>
              <a:gd name="connsiteY77" fmla="*/ 3959020 h 8346397"/>
              <a:gd name="connsiteX78" fmla="*/ 3263352 w 4196446"/>
              <a:gd name="connsiteY78" fmla="*/ 3978070 h 8346397"/>
              <a:gd name="connsiteX79" fmla="*/ 3215727 w 4196446"/>
              <a:gd name="connsiteY79" fmla="*/ 3963782 h 8346397"/>
              <a:gd name="connsiteX80" fmla="*/ 3227633 w 4196446"/>
              <a:gd name="connsiteY80" fmla="*/ 3937588 h 8346397"/>
              <a:gd name="connsiteX81" fmla="*/ 3275259 w 4196446"/>
              <a:gd name="connsiteY81" fmla="*/ 3913776 h 8346397"/>
              <a:gd name="connsiteX82" fmla="*/ 3127621 w 4196446"/>
              <a:gd name="connsiteY82" fmla="*/ 3851863 h 8346397"/>
              <a:gd name="connsiteX83" fmla="*/ 2996652 w 4196446"/>
              <a:gd name="connsiteY83" fmla="*/ 3739945 h 8346397"/>
              <a:gd name="connsiteX84" fmla="*/ 2591839 w 4196446"/>
              <a:gd name="connsiteY84" fmla="*/ 3354183 h 8346397"/>
              <a:gd name="connsiteX85" fmla="*/ 2468015 w 4196446"/>
              <a:gd name="connsiteY85" fmla="*/ 3049382 h 8346397"/>
              <a:gd name="connsiteX86" fmla="*/ 2432296 w 4196446"/>
              <a:gd name="connsiteY86" fmla="*/ 2961276 h 8346397"/>
              <a:gd name="connsiteX87" fmla="*/ 2387052 w 4196446"/>
              <a:gd name="connsiteY87" fmla="*/ 2954132 h 8346397"/>
              <a:gd name="connsiteX88" fmla="*/ 2365621 w 4196446"/>
              <a:gd name="connsiteY88" fmla="*/ 2958895 h 8346397"/>
              <a:gd name="connsiteX89" fmla="*/ 2315615 w 4196446"/>
              <a:gd name="connsiteY89" fmla="*/ 2896982 h 8346397"/>
              <a:gd name="connsiteX90" fmla="*/ 2234652 w 4196446"/>
              <a:gd name="connsiteY90" fmla="*/ 2880313 h 8346397"/>
              <a:gd name="connsiteX91" fmla="*/ 2182265 w 4196446"/>
              <a:gd name="connsiteY91" fmla="*/ 2811257 h 8346397"/>
              <a:gd name="connsiteX92" fmla="*/ 2115590 w 4196446"/>
              <a:gd name="connsiteY92" fmla="*/ 2727913 h 8346397"/>
              <a:gd name="connsiteX93" fmla="*/ 2091777 w 4196446"/>
              <a:gd name="connsiteY93" fmla="*/ 2670763 h 8346397"/>
              <a:gd name="connsiteX94" fmla="*/ 2006845 w 4196446"/>
              <a:gd name="connsiteY94" fmla="*/ 2527095 h 8346397"/>
              <a:gd name="connsiteX95" fmla="*/ 1953665 w 4196446"/>
              <a:gd name="connsiteY95" fmla="*/ 2451688 h 8346397"/>
              <a:gd name="connsiteX96" fmla="*/ 2006052 w 4196446"/>
              <a:gd name="connsiteY96" fmla="*/ 2337388 h 8346397"/>
              <a:gd name="connsiteX97" fmla="*/ 2072727 w 4196446"/>
              <a:gd name="connsiteY97" fmla="*/ 2256426 h 8346397"/>
              <a:gd name="connsiteX98" fmla="*/ 2056058 w 4196446"/>
              <a:gd name="connsiteY98" fmla="*/ 2223088 h 8346397"/>
              <a:gd name="connsiteX99" fmla="*/ 2067965 w 4196446"/>
              <a:gd name="connsiteY99" fmla="*/ 2130220 h 8346397"/>
              <a:gd name="connsiteX100" fmla="*/ 2137021 w 4196446"/>
              <a:gd name="connsiteY100" fmla="*/ 1992107 h 8346397"/>
              <a:gd name="connsiteX101" fmla="*/ 2165596 w 4196446"/>
              <a:gd name="connsiteY101" fmla="*/ 1944482 h 8346397"/>
              <a:gd name="connsiteX102" fmla="*/ 2203696 w 4196446"/>
              <a:gd name="connsiteY102" fmla="*/ 1937338 h 8346397"/>
              <a:gd name="connsiteX103" fmla="*/ 2198933 w 4196446"/>
              <a:gd name="connsiteY103" fmla="*/ 1906382 h 8346397"/>
              <a:gd name="connsiteX104" fmla="*/ 2406102 w 4196446"/>
              <a:gd name="connsiteY104" fmla="*/ 1782557 h 8346397"/>
              <a:gd name="connsiteX105" fmla="*/ 2494208 w 4196446"/>
              <a:gd name="connsiteY105" fmla="*/ 1715882 h 8346397"/>
              <a:gd name="connsiteX106" fmla="*/ 2513258 w 4196446"/>
              <a:gd name="connsiteY106" fmla="*/ 1630157 h 8346397"/>
              <a:gd name="connsiteX107" fmla="*/ 2522784 w 4196446"/>
              <a:gd name="connsiteY107" fmla="*/ 1584913 h 8346397"/>
              <a:gd name="connsiteX108" fmla="*/ 2577552 w 4196446"/>
              <a:gd name="connsiteY108" fmla="*/ 1527763 h 8346397"/>
              <a:gd name="connsiteX109" fmla="*/ 2606127 w 4196446"/>
              <a:gd name="connsiteY109" fmla="*/ 1499188 h 8346397"/>
              <a:gd name="connsiteX110" fmla="*/ 2634702 w 4196446"/>
              <a:gd name="connsiteY110" fmla="*/ 1492045 h 8346397"/>
              <a:gd name="connsiteX111" fmla="*/ 2672802 w 4196446"/>
              <a:gd name="connsiteY111" fmla="*/ 1368220 h 8346397"/>
              <a:gd name="connsiteX112" fmla="*/ 2806153 w 4196446"/>
              <a:gd name="connsiteY112" fmla="*/ 1334883 h 8346397"/>
              <a:gd name="connsiteX113" fmla="*/ 2944265 w 4196446"/>
              <a:gd name="connsiteY113" fmla="*/ 1325357 h 8346397"/>
              <a:gd name="connsiteX114" fmla="*/ 2968077 w 4196446"/>
              <a:gd name="connsiteY114" fmla="*/ 1206295 h 8346397"/>
              <a:gd name="connsiteX115" fmla="*/ 3049040 w 4196446"/>
              <a:gd name="connsiteY115" fmla="*/ 1169783 h 8346397"/>
              <a:gd name="connsiteX116" fmla="*/ 3153814 w 4196446"/>
              <a:gd name="connsiteY116" fmla="*/ 1125332 h 8346397"/>
              <a:gd name="connsiteX117" fmla="*/ 3225252 w 4196446"/>
              <a:gd name="connsiteY117" fmla="*/ 1049132 h 8346397"/>
              <a:gd name="connsiteX118" fmla="*/ 3310977 w 4196446"/>
              <a:gd name="connsiteY118" fmla="*/ 996745 h 8346397"/>
              <a:gd name="connsiteX119" fmla="*/ 3056977 w 4196446"/>
              <a:gd name="connsiteY119" fmla="*/ 982457 h 8346397"/>
              <a:gd name="connsiteX120" fmla="*/ 2958552 w 4196446"/>
              <a:gd name="connsiteY120" fmla="*/ 976107 h 8346397"/>
              <a:gd name="connsiteX121" fmla="*/ 2926802 w 4196446"/>
              <a:gd name="connsiteY121" fmla="*/ 906257 h 8346397"/>
              <a:gd name="connsiteX122" fmla="*/ 2866477 w 4196446"/>
              <a:gd name="connsiteY122" fmla="*/ 893559 h 8346397"/>
              <a:gd name="connsiteX123" fmla="*/ 2799802 w 4196446"/>
              <a:gd name="connsiteY123" fmla="*/ 874507 h 8346397"/>
              <a:gd name="connsiteX124" fmla="*/ 2761702 w 4196446"/>
              <a:gd name="connsiteY124" fmla="*/ 807832 h 8346397"/>
              <a:gd name="connsiteX125" fmla="*/ 2609302 w 4196446"/>
              <a:gd name="connsiteY125" fmla="*/ 760207 h 8346397"/>
              <a:gd name="connsiteX126" fmla="*/ 2580727 w 4196446"/>
              <a:gd name="connsiteY126" fmla="*/ 604632 h 8346397"/>
              <a:gd name="connsiteX127" fmla="*/ 2526752 w 4196446"/>
              <a:gd name="connsiteY127" fmla="*/ 531609 h 8346397"/>
              <a:gd name="connsiteX128" fmla="*/ 2596602 w 4196446"/>
              <a:gd name="connsiteY128" fmla="*/ 407782 h 8346397"/>
              <a:gd name="connsiteX129" fmla="*/ 2629939 w 4196446"/>
              <a:gd name="connsiteY129" fmla="*/ 310947 h 8346397"/>
              <a:gd name="connsiteX130" fmla="*/ 2517227 w 4196446"/>
              <a:gd name="connsiteY130" fmla="*/ 239507 h 8346397"/>
              <a:gd name="connsiteX131" fmla="*/ 2402927 w 4196446"/>
              <a:gd name="connsiteY131" fmla="*/ 271257 h 8346397"/>
              <a:gd name="connsiteX132" fmla="*/ 2275927 w 4196446"/>
              <a:gd name="connsiteY132" fmla="*/ 198232 h 8346397"/>
              <a:gd name="connsiteX133" fmla="*/ 2133052 w 4196446"/>
              <a:gd name="connsiteY133" fmla="*/ 233157 h 8346397"/>
              <a:gd name="connsiteX134" fmla="*/ 1913977 w 4196446"/>
              <a:gd name="connsiteY134" fmla="*/ 36309 h 8346397"/>
              <a:gd name="connsiteX135" fmla="*/ 1777452 w 4196446"/>
              <a:gd name="connsiteY135" fmla="*/ 13289 h 8346397"/>
              <a:gd name="connsiteX136" fmla="*/ 1703633 w 4196446"/>
              <a:gd name="connsiteY136" fmla="*/ 41864 h 8346397"/>
              <a:gd name="connsiteX137" fmla="*/ 1615527 w 4196446"/>
              <a:gd name="connsiteY137" fmla="*/ 75203 h 8346397"/>
              <a:gd name="connsiteX138" fmla="*/ 1515515 w 4196446"/>
              <a:gd name="connsiteY138" fmla="*/ 129971 h 8346397"/>
              <a:gd name="connsiteX139" fmla="*/ 1525040 w 4196446"/>
              <a:gd name="connsiteY139" fmla="*/ 194264 h 8346397"/>
              <a:gd name="connsiteX140" fmla="*/ 1505990 w 4196446"/>
              <a:gd name="connsiteY140" fmla="*/ 251415 h 8346397"/>
              <a:gd name="connsiteX141" fmla="*/ 1413121 w 4196446"/>
              <a:gd name="connsiteY141" fmla="*/ 270464 h 8346397"/>
              <a:gd name="connsiteX142" fmla="*/ 1339302 w 4196446"/>
              <a:gd name="connsiteY142" fmla="*/ 306184 h 8346397"/>
              <a:gd name="connsiteX143" fmla="*/ 1260721 w 4196446"/>
              <a:gd name="connsiteY143" fmla="*/ 346665 h 8346397"/>
              <a:gd name="connsiteX144" fmla="*/ 1191665 w 4196446"/>
              <a:gd name="connsiteY144" fmla="*/ 272847 h 8346397"/>
              <a:gd name="connsiteX145" fmla="*/ 1082127 w 4196446"/>
              <a:gd name="connsiteY145" fmla="*/ 353809 h 8346397"/>
              <a:gd name="connsiteX146" fmla="*/ 1020215 w 4196446"/>
              <a:gd name="connsiteY146" fmla="*/ 420484 h 8346397"/>
              <a:gd name="connsiteX147" fmla="*/ 858290 w 4196446"/>
              <a:gd name="connsiteY147" fmla="*/ 301422 h 8346397"/>
              <a:gd name="connsiteX148" fmla="*/ 796377 w 4196446"/>
              <a:gd name="connsiteY148" fmla="*/ 406196 h 8346397"/>
              <a:gd name="connsiteX149" fmla="*/ 755896 w 4196446"/>
              <a:gd name="connsiteY149" fmla="*/ 341903 h 8346397"/>
              <a:gd name="connsiteX150" fmla="*/ 689221 w 4196446"/>
              <a:gd name="connsiteY150" fmla="*/ 270465 h 8346397"/>
              <a:gd name="connsiteX151" fmla="*/ 667790 w 4196446"/>
              <a:gd name="connsiteY151" fmla="*/ 313328 h 8346397"/>
              <a:gd name="connsiteX152" fmla="*/ 620165 w 4196446"/>
              <a:gd name="connsiteY152" fmla="*/ 382384 h 8346397"/>
              <a:gd name="connsiteX153" fmla="*/ 589208 w 4196446"/>
              <a:gd name="connsiteY153" fmla="*/ 396672 h 8346397"/>
              <a:gd name="connsiteX154" fmla="*/ 498721 w 4196446"/>
              <a:gd name="connsiteY154" fmla="*/ 482397 h 8346397"/>
              <a:gd name="connsiteX155" fmla="*/ 396327 w 4196446"/>
              <a:gd name="connsiteY155" fmla="*/ 380003 h 8346397"/>
              <a:gd name="connsiteX156" fmla="*/ 243927 w 4196446"/>
              <a:gd name="connsiteY156" fmla="*/ 294278 h 8346397"/>
              <a:gd name="connsiteX157" fmla="*/ 174871 w 4196446"/>
              <a:gd name="connsiteY157" fmla="*/ 327615 h 8346397"/>
              <a:gd name="connsiteX158" fmla="*/ 127246 w 4196446"/>
              <a:gd name="connsiteY158" fmla="*/ 410959 h 8346397"/>
              <a:gd name="connsiteX159" fmla="*/ 43902 w 4196446"/>
              <a:gd name="connsiteY159" fmla="*/ 472872 h 8346397"/>
              <a:gd name="connsiteX160" fmla="*/ 8183 w 4196446"/>
              <a:gd name="connsiteY160" fmla="*/ 484778 h 8346397"/>
              <a:gd name="connsiteX161" fmla="*/ 198683 w 4196446"/>
              <a:gd name="connsiteY161" fmla="*/ 689565 h 8346397"/>
              <a:gd name="connsiteX162" fmla="*/ 265359 w 4196446"/>
              <a:gd name="connsiteY162" fmla="*/ 706234 h 8346397"/>
              <a:gd name="connsiteX163" fmla="*/ 298697 w 4196446"/>
              <a:gd name="connsiteY163" fmla="*/ 730047 h 8346397"/>
              <a:gd name="connsiteX164" fmla="*/ 296315 w 4196446"/>
              <a:gd name="connsiteY164" fmla="*/ 901496 h 8346397"/>
              <a:gd name="connsiteX165" fmla="*/ 362990 w 4196446"/>
              <a:gd name="connsiteY165" fmla="*/ 906259 h 8346397"/>
              <a:gd name="connsiteX166" fmla="*/ 401090 w 4196446"/>
              <a:gd name="connsiteY166" fmla="*/ 856253 h 8346397"/>
              <a:gd name="connsiteX167" fmla="*/ 482052 w 4196446"/>
              <a:gd name="connsiteY167" fmla="*/ 894353 h 8346397"/>
              <a:gd name="connsiteX168" fmla="*/ 420140 w 4196446"/>
              <a:gd name="connsiteY168" fmla="*/ 1039609 h 8346397"/>
              <a:gd name="connsiteX169" fmla="*/ 434427 w 4196446"/>
              <a:gd name="connsiteY169" fmla="*/ 1087234 h 8346397"/>
              <a:gd name="connsiteX170" fmla="*/ 379658 w 4196446"/>
              <a:gd name="connsiteY170" fmla="*/ 1139622 h 8346397"/>
              <a:gd name="connsiteX171" fmla="*/ 415377 w 4196446"/>
              <a:gd name="connsiteY171" fmla="*/ 1168196 h 8346397"/>
              <a:gd name="connsiteX172" fmla="*/ 486815 w 4196446"/>
              <a:gd name="connsiteY172" fmla="*/ 1256303 h 8346397"/>
              <a:gd name="connsiteX173" fmla="*/ 527296 w 4196446"/>
              <a:gd name="connsiteY173" fmla="*/ 1344409 h 8346397"/>
              <a:gd name="connsiteX174" fmla="*/ 636833 w 4196446"/>
              <a:gd name="connsiteY174" fmla="*/ 1396797 h 8346397"/>
              <a:gd name="connsiteX175" fmla="*/ 746371 w 4196446"/>
              <a:gd name="connsiteY175" fmla="*/ 1420609 h 8346397"/>
              <a:gd name="connsiteX176" fmla="*/ 829715 w 4196446"/>
              <a:gd name="connsiteY176" fmla="*/ 1468234 h 8346397"/>
              <a:gd name="connsiteX177" fmla="*/ 913058 w 4196446"/>
              <a:gd name="connsiteY177" fmla="*/ 1442040 h 8346397"/>
              <a:gd name="connsiteX178" fmla="*/ 994021 w 4196446"/>
              <a:gd name="connsiteY178" fmla="*/ 1368222 h 8346397"/>
              <a:gd name="connsiteX179" fmla="*/ 1103558 w 4196446"/>
              <a:gd name="connsiteY179" fmla="*/ 1351553 h 8346397"/>
              <a:gd name="connsiteX180" fmla="*/ 1170233 w 4196446"/>
              <a:gd name="connsiteY180" fmla="*/ 1356315 h 8346397"/>
              <a:gd name="connsiteX181" fmla="*/ 1329777 w 4196446"/>
              <a:gd name="connsiteY181" fmla="*/ 1465853 h 8346397"/>
              <a:gd name="connsiteX182" fmla="*/ 1389308 w 4196446"/>
              <a:gd name="connsiteY182" fmla="*/ 1494428 h 8346397"/>
              <a:gd name="connsiteX183" fmla="*/ 1260721 w 4196446"/>
              <a:gd name="connsiteY183" fmla="*/ 1596822 h 8346397"/>
              <a:gd name="connsiteX184" fmla="*/ 1263102 w 4196446"/>
              <a:gd name="connsiteY184" fmla="*/ 1661115 h 8346397"/>
              <a:gd name="connsiteX185" fmla="*/ 1425027 w 4196446"/>
              <a:gd name="connsiteY185" fmla="*/ 1613490 h 8346397"/>
              <a:gd name="connsiteX186" fmla="*/ 1386927 w 4196446"/>
              <a:gd name="connsiteY186" fmla="*/ 1677784 h 8346397"/>
              <a:gd name="connsiteX187" fmla="*/ 1405977 w 4196446"/>
              <a:gd name="connsiteY187" fmla="*/ 1751603 h 8346397"/>
              <a:gd name="connsiteX188" fmla="*/ 1517896 w 4196446"/>
              <a:gd name="connsiteY188" fmla="*/ 1787322 h 8346397"/>
              <a:gd name="connsiteX189" fmla="*/ 1591715 w 4196446"/>
              <a:gd name="connsiteY189" fmla="*/ 1803990 h 8346397"/>
              <a:gd name="connsiteX190" fmla="*/ 1501227 w 4196446"/>
              <a:gd name="connsiteY190" fmla="*/ 1934959 h 8346397"/>
              <a:gd name="connsiteX191" fmla="*/ 1494083 w 4196446"/>
              <a:gd name="connsiteY191" fmla="*/ 1984965 h 8346397"/>
              <a:gd name="connsiteX192" fmla="*/ 1422646 w 4196446"/>
              <a:gd name="connsiteY192" fmla="*/ 2020684 h 8346397"/>
              <a:gd name="connsiteX193" fmla="*/ 1391690 w 4196446"/>
              <a:gd name="connsiteY193" fmla="*/ 2082597 h 8346397"/>
              <a:gd name="connsiteX194" fmla="*/ 1260721 w 4196446"/>
              <a:gd name="connsiteY194" fmla="*/ 2056403 h 8346397"/>
              <a:gd name="connsiteX195" fmla="*/ 1139277 w 4196446"/>
              <a:gd name="connsiteY195" fmla="*/ 2056402 h 8346397"/>
              <a:gd name="connsiteX196" fmla="*/ 1072602 w 4196446"/>
              <a:gd name="connsiteY196" fmla="*/ 2084978 h 8346397"/>
              <a:gd name="connsiteX197" fmla="*/ 1065458 w 4196446"/>
              <a:gd name="connsiteY197" fmla="*/ 2184990 h 8346397"/>
              <a:gd name="connsiteX198" fmla="*/ 977352 w 4196446"/>
              <a:gd name="connsiteY198" fmla="*/ 2273097 h 8346397"/>
              <a:gd name="connsiteX199" fmla="*/ 1120227 w 4196446"/>
              <a:gd name="connsiteY199" fmla="*/ 2335009 h 8346397"/>
              <a:gd name="connsiteX200" fmla="*/ 1170234 w 4196446"/>
              <a:gd name="connsiteY200" fmla="*/ 2370727 h 8346397"/>
              <a:gd name="connsiteX201" fmla="*/ 1222621 w 4196446"/>
              <a:gd name="connsiteY201" fmla="*/ 2387397 h 8346397"/>
              <a:gd name="connsiteX202" fmla="*/ 1272627 w 4196446"/>
              <a:gd name="connsiteY202" fmla="*/ 2437403 h 8346397"/>
              <a:gd name="connsiteX203" fmla="*/ 1329777 w 4196446"/>
              <a:gd name="connsiteY203" fmla="*/ 2458834 h 8346397"/>
              <a:gd name="connsiteX204" fmla="*/ 1422646 w 4196446"/>
              <a:gd name="connsiteY204" fmla="*/ 2535034 h 8346397"/>
              <a:gd name="connsiteX205" fmla="*/ 1508371 w 4196446"/>
              <a:gd name="connsiteY205" fmla="*/ 2568373 h 8346397"/>
              <a:gd name="connsiteX206" fmla="*/ 1641721 w 4196446"/>
              <a:gd name="connsiteY206" fmla="*/ 2716009 h 8346397"/>
              <a:gd name="connsiteX207" fmla="*/ 1725065 w 4196446"/>
              <a:gd name="connsiteY207" fmla="*/ 2870790 h 8346397"/>
              <a:gd name="connsiteX208" fmla="*/ 1850477 w 4196446"/>
              <a:gd name="connsiteY208" fmla="*/ 2931907 h 8346397"/>
              <a:gd name="connsiteX209" fmla="*/ 1896514 w 4196446"/>
              <a:gd name="connsiteY209" fmla="*/ 2977947 h 8346397"/>
              <a:gd name="connsiteX210" fmla="*/ 1927471 w 4196446"/>
              <a:gd name="connsiteY210" fmla="*/ 3082722 h 8346397"/>
              <a:gd name="connsiteX211" fmla="*/ 1989383 w 4196446"/>
              <a:gd name="connsiteY211" fmla="*/ 3185115 h 8346397"/>
              <a:gd name="connsiteX212" fmla="*/ 2051296 w 4196446"/>
              <a:gd name="connsiteY212" fmla="*/ 3223215 h 8346397"/>
              <a:gd name="connsiteX213" fmla="*/ 2182265 w 4196446"/>
              <a:gd name="connsiteY213" fmla="*/ 3370853 h 8346397"/>
              <a:gd name="connsiteX214" fmla="*/ 2325139 w 4196446"/>
              <a:gd name="connsiteY214" fmla="*/ 3447053 h 8346397"/>
              <a:gd name="connsiteX215" fmla="*/ 2384671 w 4196446"/>
              <a:gd name="connsiteY215" fmla="*/ 3532778 h 8346397"/>
              <a:gd name="connsiteX216" fmla="*/ 2432296 w 4196446"/>
              <a:gd name="connsiteY216" fmla="*/ 3599453 h 8346397"/>
              <a:gd name="connsiteX217" fmla="*/ 2479921 w 4196446"/>
              <a:gd name="connsiteY217" fmla="*/ 3589929 h 8346397"/>
              <a:gd name="connsiteX218" fmla="*/ 2484683 w 4196446"/>
              <a:gd name="connsiteY218" fmla="*/ 3742328 h 8346397"/>
              <a:gd name="connsiteX219" fmla="*/ 2537071 w 4196446"/>
              <a:gd name="connsiteY219" fmla="*/ 3835197 h 8346397"/>
              <a:gd name="connsiteX220" fmla="*/ 2529927 w 4196446"/>
              <a:gd name="connsiteY220" fmla="*/ 3873297 h 8346397"/>
              <a:gd name="connsiteX221" fmla="*/ 2598983 w 4196446"/>
              <a:gd name="connsiteY221" fmla="*/ 3909015 h 8346397"/>
              <a:gd name="connsiteX222" fmla="*/ 2656133 w 4196446"/>
              <a:gd name="connsiteY222" fmla="*/ 3854247 h 8346397"/>
              <a:gd name="connsiteX223" fmla="*/ 2689471 w 4196446"/>
              <a:gd name="connsiteY223" fmla="*/ 3937590 h 8346397"/>
              <a:gd name="connsiteX224" fmla="*/ 2734715 w 4196446"/>
              <a:gd name="connsiteY224" fmla="*/ 3982834 h 8346397"/>
              <a:gd name="connsiteX225" fmla="*/ 2808533 w 4196446"/>
              <a:gd name="connsiteY225" fmla="*/ 4006647 h 8346397"/>
              <a:gd name="connsiteX226" fmla="*/ 2860921 w 4196446"/>
              <a:gd name="connsiteY226" fmla="*/ 4075703 h 8346397"/>
              <a:gd name="connsiteX227" fmla="*/ 2946646 w 4196446"/>
              <a:gd name="connsiteY227" fmla="*/ 4130472 h 8346397"/>
              <a:gd name="connsiteX228" fmla="*/ 2999033 w 4196446"/>
              <a:gd name="connsiteY228" fmla="*/ 4163809 h 8346397"/>
              <a:gd name="connsiteX229" fmla="*/ 2870446 w 4196446"/>
              <a:gd name="connsiteY229" fmla="*/ 4256678 h 8346397"/>
              <a:gd name="connsiteX230" fmla="*/ 2868064 w 4196446"/>
              <a:gd name="connsiteY230" fmla="*/ 4311446 h 8346397"/>
              <a:gd name="connsiteX231" fmla="*/ 2970458 w 4196446"/>
              <a:gd name="connsiteY231" fmla="*/ 4428128 h 8346397"/>
              <a:gd name="connsiteX232" fmla="*/ 3065708 w 4196446"/>
              <a:gd name="connsiteY232" fmla="*/ 4490040 h 8346397"/>
              <a:gd name="connsiteX233" fmla="*/ 3096665 w 4196446"/>
              <a:gd name="connsiteY233" fmla="*/ 4528140 h 8346397"/>
              <a:gd name="connsiteX234" fmla="*/ 3082377 w 4196446"/>
              <a:gd name="connsiteY234" fmla="*/ 4609103 h 8346397"/>
              <a:gd name="connsiteX235" fmla="*/ 3077615 w 4196446"/>
              <a:gd name="connsiteY235" fmla="*/ 4692447 h 8346397"/>
              <a:gd name="connsiteX236" fmla="*/ 3034752 w 4196446"/>
              <a:gd name="connsiteY236" fmla="*/ 4701972 h 8346397"/>
              <a:gd name="connsiteX237" fmla="*/ 3008558 w 4196446"/>
              <a:gd name="connsiteY237" fmla="*/ 4718640 h 8346397"/>
              <a:gd name="connsiteX238" fmla="*/ 3053802 w 4196446"/>
              <a:gd name="connsiteY238" fmla="*/ 4795632 h 8346397"/>
              <a:gd name="connsiteX239" fmla="*/ 3037133 w 4196446"/>
              <a:gd name="connsiteY239" fmla="*/ 4868659 h 8346397"/>
              <a:gd name="connsiteX240" fmla="*/ 3020465 w 4196446"/>
              <a:gd name="connsiteY240" fmla="*/ 5004390 h 8346397"/>
              <a:gd name="connsiteX241" fmla="*/ 2982365 w 4196446"/>
              <a:gd name="connsiteY241" fmla="*/ 5044872 h 8346397"/>
              <a:gd name="connsiteX242" fmla="*/ 2965696 w 4196446"/>
              <a:gd name="connsiteY242" fmla="*/ 5166315 h 8346397"/>
              <a:gd name="connsiteX243" fmla="*/ 2937121 w 4196446"/>
              <a:gd name="connsiteY243" fmla="*/ 5285378 h 8346397"/>
              <a:gd name="connsiteX244" fmla="*/ 2989508 w 4196446"/>
              <a:gd name="connsiteY244" fmla="*/ 5302047 h 8346397"/>
              <a:gd name="connsiteX245" fmla="*/ 2987127 w 4196446"/>
              <a:gd name="connsiteY245" fmla="*/ 5347290 h 8346397"/>
              <a:gd name="connsiteX246" fmla="*/ 2984746 w 4196446"/>
              <a:gd name="connsiteY246" fmla="*/ 5402059 h 8346397"/>
              <a:gd name="connsiteX247" fmla="*/ 3041896 w 4196446"/>
              <a:gd name="connsiteY247" fmla="*/ 5471115 h 8346397"/>
              <a:gd name="connsiteX248" fmla="*/ 3089521 w 4196446"/>
              <a:gd name="connsiteY248" fmla="*/ 5597322 h 8346397"/>
              <a:gd name="connsiteX249" fmla="*/ 2996652 w 4196446"/>
              <a:gd name="connsiteY249" fmla="*/ 5887834 h 8346397"/>
              <a:gd name="connsiteX250" fmla="*/ 3018083 w 4196446"/>
              <a:gd name="connsiteY250" fmla="*/ 5942603 h 8346397"/>
              <a:gd name="connsiteX251" fmla="*/ 3044277 w 4196446"/>
              <a:gd name="connsiteY251" fmla="*/ 5994990 h 8346397"/>
              <a:gd name="connsiteX252" fmla="*/ 3049040 w 4196446"/>
              <a:gd name="connsiteY252" fmla="*/ 6099765 h 8346397"/>
              <a:gd name="connsiteX253" fmla="*/ 3028402 w 4196446"/>
              <a:gd name="connsiteY253" fmla="*/ 6195807 h 8346397"/>
              <a:gd name="connsiteX254" fmla="*/ 2956170 w 4196446"/>
              <a:gd name="connsiteY254" fmla="*/ 6259310 h 8346397"/>
              <a:gd name="connsiteX255" fmla="*/ 2920452 w 4196446"/>
              <a:gd name="connsiteY255" fmla="*/ 6240259 h 8346397"/>
              <a:gd name="connsiteX256" fmla="*/ 2849015 w 4196446"/>
              <a:gd name="connsiteY256" fmla="*/ 6252165 h 8346397"/>
              <a:gd name="connsiteX257" fmla="*/ 2713283 w 4196446"/>
              <a:gd name="connsiteY257" fmla="*/ 6364084 h 8346397"/>
              <a:gd name="connsiteX258" fmla="*/ 2606127 w 4196446"/>
              <a:gd name="connsiteY258" fmla="*/ 6349797 h 8346397"/>
              <a:gd name="connsiteX259" fmla="*/ 2575171 w 4196446"/>
              <a:gd name="connsiteY259" fmla="*/ 6378372 h 8346397"/>
              <a:gd name="connsiteX260" fmla="*/ 2508495 w 4196446"/>
              <a:gd name="connsiteY260" fmla="*/ 6423614 h 8346397"/>
              <a:gd name="connsiteX261" fmla="*/ 2391815 w 4196446"/>
              <a:gd name="connsiteY261" fmla="*/ 6411709 h 8346397"/>
              <a:gd name="connsiteX262" fmla="*/ 2368002 w 4196446"/>
              <a:gd name="connsiteY262" fmla="*/ 6528390 h 8346397"/>
              <a:gd name="connsiteX263" fmla="*/ 2363240 w 4196446"/>
              <a:gd name="connsiteY263" fmla="*/ 6564109 h 8346397"/>
              <a:gd name="connsiteX264" fmla="*/ 2339428 w 4196446"/>
              <a:gd name="connsiteY264" fmla="*/ 6583159 h 8346397"/>
              <a:gd name="connsiteX265" fmla="*/ 2141783 w 4196446"/>
              <a:gd name="connsiteY265" fmla="*/ 6535534 h 8346397"/>
              <a:gd name="connsiteX266" fmla="*/ 2103683 w 4196446"/>
              <a:gd name="connsiteY266" fmla="*/ 6587922 h 8346397"/>
              <a:gd name="connsiteX267" fmla="*/ 2072727 w 4196446"/>
              <a:gd name="connsiteY267" fmla="*/ 6683172 h 8346397"/>
              <a:gd name="connsiteX268" fmla="*/ 2039389 w 4196446"/>
              <a:gd name="connsiteY268" fmla="*/ 6747465 h 8346397"/>
              <a:gd name="connsiteX269" fmla="*/ 2051296 w 4196446"/>
              <a:gd name="connsiteY269" fmla="*/ 6809378 h 8346397"/>
              <a:gd name="connsiteX270" fmla="*/ 2184646 w 4196446"/>
              <a:gd name="connsiteY270" fmla="*/ 6921297 h 8346397"/>
              <a:gd name="connsiteX271" fmla="*/ 2253702 w 4196446"/>
              <a:gd name="connsiteY271" fmla="*/ 6954634 h 8346397"/>
              <a:gd name="connsiteX272" fmla="*/ 2237033 w 4196446"/>
              <a:gd name="connsiteY272" fmla="*/ 6978447 h 8346397"/>
              <a:gd name="connsiteX273" fmla="*/ 2201315 w 4196446"/>
              <a:gd name="connsiteY273" fmla="*/ 6997497 h 8346397"/>
              <a:gd name="connsiteX274" fmla="*/ 2234652 w 4196446"/>
              <a:gd name="connsiteY274" fmla="*/ 7073697 h 8346397"/>
              <a:gd name="connsiteX275" fmla="*/ 2203696 w 4196446"/>
              <a:gd name="connsiteY275" fmla="*/ 7095128 h 8346397"/>
              <a:gd name="connsiteX276" fmla="*/ 2098921 w 4196446"/>
              <a:gd name="connsiteY276" fmla="*/ 7033215 h 8346397"/>
              <a:gd name="connsiteX277" fmla="*/ 2056058 w 4196446"/>
              <a:gd name="connsiteY277" fmla="*/ 7059409 h 8346397"/>
              <a:gd name="connsiteX278" fmla="*/ 1996527 w 4196446"/>
              <a:gd name="connsiteY278" fmla="*/ 6957015 h 8346397"/>
              <a:gd name="connsiteX279" fmla="*/ 1879846 w 4196446"/>
              <a:gd name="connsiteY279" fmla="*/ 6983209 h 8346397"/>
              <a:gd name="connsiteX280" fmla="*/ 1815552 w 4196446"/>
              <a:gd name="connsiteY280" fmla="*/ 6987972 h 8346397"/>
              <a:gd name="connsiteX281" fmla="*/ 1765546 w 4196446"/>
              <a:gd name="connsiteY281" fmla="*/ 6983210 h 8346397"/>
              <a:gd name="connsiteX282" fmla="*/ 1708396 w 4196446"/>
              <a:gd name="connsiteY282" fmla="*/ 7028453 h 8346397"/>
              <a:gd name="connsiteX283" fmla="*/ 1529802 w 4196446"/>
              <a:gd name="connsiteY283" fmla="*/ 6987972 h 8346397"/>
              <a:gd name="connsiteX284" fmla="*/ 1553614 w 4196446"/>
              <a:gd name="connsiteY284" fmla="*/ 7114178 h 8346397"/>
              <a:gd name="connsiteX285" fmla="*/ 1477415 w 4196446"/>
              <a:gd name="connsiteY285" fmla="*/ 7159422 h 8346397"/>
              <a:gd name="connsiteX286" fmla="*/ 1415502 w 4196446"/>
              <a:gd name="connsiteY286" fmla="*/ 7226096 h 8346397"/>
              <a:gd name="connsiteX287" fmla="*/ 1265483 w 4196446"/>
              <a:gd name="connsiteY287" fmla="*/ 7218953 h 8346397"/>
              <a:gd name="connsiteX288" fmla="*/ 1213096 w 4196446"/>
              <a:gd name="connsiteY28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498177 w 4196446"/>
              <a:gd name="connsiteY2" fmla="*/ 7572963 h 8346397"/>
              <a:gd name="connsiteX3" fmla="*/ 2594222 w 4196446"/>
              <a:gd name="connsiteY3" fmla="*/ 7359445 h 8346397"/>
              <a:gd name="connsiteX4" fmla="*/ 2701378 w 4196446"/>
              <a:gd name="connsiteY4" fmla="*/ 7314201 h 8346397"/>
              <a:gd name="connsiteX5" fmla="*/ 2660897 w 4196446"/>
              <a:gd name="connsiteY5" fmla="*/ 7240382 h 8346397"/>
              <a:gd name="connsiteX6" fmla="*/ 2713284 w 4196446"/>
              <a:gd name="connsiteY6" fmla="*/ 7266576 h 8346397"/>
              <a:gd name="connsiteX7" fmla="*/ 2763291 w 4196446"/>
              <a:gd name="connsiteY7" fmla="*/ 7299913 h 8346397"/>
              <a:gd name="connsiteX8" fmla="*/ 2756147 w 4196446"/>
              <a:gd name="connsiteY8" fmla="*/ 7371351 h 8346397"/>
              <a:gd name="connsiteX9" fmla="*/ 2827584 w 4196446"/>
              <a:gd name="connsiteY9" fmla="*/ 7316582 h 8346397"/>
              <a:gd name="connsiteX10" fmla="*/ 2870447 w 4196446"/>
              <a:gd name="connsiteY10" fmla="*/ 7338013 h 8346397"/>
              <a:gd name="connsiteX11" fmla="*/ 3001416 w 4196446"/>
              <a:gd name="connsiteY11" fmla="*/ 7266576 h 8346397"/>
              <a:gd name="connsiteX12" fmla="*/ 3103809 w 4196446"/>
              <a:gd name="connsiteY12" fmla="*/ 7202282 h 8346397"/>
              <a:gd name="connsiteX13" fmla="*/ 3246684 w 4196446"/>
              <a:gd name="connsiteY13" fmla="*/ 7142751 h 8346397"/>
              <a:gd name="connsiteX14" fmla="*/ 3282403 w 4196446"/>
              <a:gd name="connsiteY14" fmla="*/ 7159420 h 8346397"/>
              <a:gd name="connsiteX15" fmla="*/ 3358603 w 4196446"/>
              <a:gd name="connsiteY15" fmla="*/ 7064169 h 8346397"/>
              <a:gd name="connsiteX16" fmla="*/ 3503859 w 4196446"/>
              <a:gd name="connsiteY16" fmla="*/ 7042738 h 8346397"/>
              <a:gd name="connsiteX17" fmla="*/ 3530053 w 4196446"/>
              <a:gd name="connsiteY17" fmla="*/ 6978445 h 8346397"/>
              <a:gd name="connsiteX18" fmla="*/ 3642765 w 4196446"/>
              <a:gd name="connsiteY18" fmla="*/ 6905419 h 8346397"/>
              <a:gd name="connsiteX19" fmla="*/ 3741984 w 4196446"/>
              <a:gd name="connsiteY19" fmla="*/ 6883195 h 8346397"/>
              <a:gd name="connsiteX20" fmla="*/ 3784847 w 4196446"/>
              <a:gd name="connsiteY20" fmla="*/ 6811757 h 8346397"/>
              <a:gd name="connsiteX21" fmla="*/ 3951534 w 4196446"/>
              <a:gd name="connsiteY21" fmla="*/ 6737938 h 8346397"/>
              <a:gd name="connsiteX22" fmla="*/ 3932484 w 4196446"/>
              <a:gd name="connsiteY22" fmla="*/ 6616495 h 8346397"/>
              <a:gd name="connsiteX23" fmla="*/ 3975347 w 4196446"/>
              <a:gd name="connsiteY23" fmla="*/ 6642688 h 8346397"/>
              <a:gd name="connsiteX24" fmla="*/ 4027735 w 4196446"/>
              <a:gd name="connsiteY24" fmla="*/ 6654595 h 8346397"/>
              <a:gd name="connsiteX25" fmla="*/ 4056309 w 4196446"/>
              <a:gd name="connsiteY25" fmla="*/ 6516482 h 8346397"/>
              <a:gd name="connsiteX26" fmla="*/ 3996778 w 4196446"/>
              <a:gd name="connsiteY26" fmla="*/ 6478382 h 8346397"/>
              <a:gd name="connsiteX27" fmla="*/ 4034878 w 4196446"/>
              <a:gd name="connsiteY27" fmla="*/ 6437901 h 8346397"/>
              <a:gd name="connsiteX28" fmla="*/ 4061072 w 4196446"/>
              <a:gd name="connsiteY28" fmla="*/ 6473620 h 8346397"/>
              <a:gd name="connsiteX29" fmla="*/ 4082503 w 4196446"/>
              <a:gd name="connsiteY29" fmla="*/ 6478382 h 8346397"/>
              <a:gd name="connsiteX30" fmla="*/ 4089647 w 4196446"/>
              <a:gd name="connsiteY30" fmla="*/ 6421232 h 8346397"/>
              <a:gd name="connsiteX31" fmla="*/ 4046784 w 4196446"/>
              <a:gd name="connsiteY31" fmla="*/ 6318838 h 8346397"/>
              <a:gd name="connsiteX32" fmla="*/ 4130128 w 4196446"/>
              <a:gd name="connsiteY32" fmla="*/ 6299788 h 8346397"/>
              <a:gd name="connsiteX33" fmla="*/ 4046784 w 4196446"/>
              <a:gd name="connsiteY33" fmla="*/ 6275976 h 8346397"/>
              <a:gd name="connsiteX34" fmla="*/ 4053928 w 4196446"/>
              <a:gd name="connsiteY34" fmla="*/ 6211682 h 8346397"/>
              <a:gd name="connsiteX35" fmla="*/ 4039640 w 4196446"/>
              <a:gd name="connsiteY35" fmla="*/ 6149770 h 8346397"/>
              <a:gd name="connsiteX36" fmla="*/ 4106315 w 4196446"/>
              <a:gd name="connsiteY36" fmla="*/ 6211682 h 8346397"/>
              <a:gd name="connsiteX37" fmla="*/ 4063453 w 4196446"/>
              <a:gd name="connsiteY37" fmla="*/ 6090238 h 8346397"/>
              <a:gd name="connsiteX38" fmla="*/ 4070597 w 4196446"/>
              <a:gd name="connsiteY38" fmla="*/ 6018801 h 8346397"/>
              <a:gd name="connsiteX39" fmla="*/ 4132509 w 4196446"/>
              <a:gd name="connsiteY39" fmla="*/ 5975938 h 8346397"/>
              <a:gd name="connsiteX40" fmla="*/ 4094409 w 4196446"/>
              <a:gd name="connsiteY40" fmla="*/ 6075951 h 8346397"/>
              <a:gd name="connsiteX41" fmla="*/ 4139653 w 4196446"/>
              <a:gd name="connsiteY41" fmla="*/ 6102145 h 8346397"/>
              <a:gd name="connsiteX42" fmla="*/ 4192041 w 4196446"/>
              <a:gd name="connsiteY42" fmla="*/ 6080713 h 8346397"/>
              <a:gd name="connsiteX43" fmla="*/ 4149178 w 4196446"/>
              <a:gd name="connsiteY43" fmla="*/ 5947363 h 8346397"/>
              <a:gd name="connsiteX44" fmla="*/ 4194421 w 4196446"/>
              <a:gd name="connsiteY44" fmla="*/ 5909263 h 8346397"/>
              <a:gd name="connsiteX45" fmla="*/ 4113459 w 4196446"/>
              <a:gd name="connsiteY45" fmla="*/ 5783057 h 8346397"/>
              <a:gd name="connsiteX46" fmla="*/ 4108696 w 4196446"/>
              <a:gd name="connsiteY46" fmla="*/ 5678282 h 8346397"/>
              <a:gd name="connsiteX47" fmla="*/ 4070597 w 4196446"/>
              <a:gd name="connsiteY47" fmla="*/ 5587795 h 8346397"/>
              <a:gd name="connsiteX48" fmla="*/ 4111077 w 4196446"/>
              <a:gd name="connsiteY48" fmla="*/ 5583032 h 8346397"/>
              <a:gd name="connsiteX49" fmla="*/ 4061071 w 4196446"/>
              <a:gd name="connsiteY49" fmla="*/ 5478257 h 8346397"/>
              <a:gd name="connsiteX50" fmla="*/ 4061071 w 4196446"/>
              <a:gd name="connsiteY50" fmla="*/ 5383007 h 8346397"/>
              <a:gd name="connsiteX51" fmla="*/ 4103934 w 4196446"/>
              <a:gd name="connsiteY51" fmla="*/ 5387770 h 8346397"/>
              <a:gd name="connsiteX52" fmla="*/ 4106315 w 4196446"/>
              <a:gd name="connsiteY52" fmla="*/ 5347288 h 8346397"/>
              <a:gd name="connsiteX53" fmla="*/ 4065833 w 4196446"/>
              <a:gd name="connsiteY53" fmla="*/ 5292520 h 8346397"/>
              <a:gd name="connsiteX54" fmla="*/ 4058690 w 4196446"/>
              <a:gd name="connsiteY54" fmla="*/ 5173457 h 8346397"/>
              <a:gd name="connsiteX55" fmla="*/ 3990428 w 4196446"/>
              <a:gd name="connsiteY55" fmla="*/ 5034550 h 8346397"/>
              <a:gd name="connsiteX56" fmla="*/ 3922959 w 4196446"/>
              <a:gd name="connsiteY56" fmla="*/ 4816270 h 8346397"/>
              <a:gd name="connsiteX57" fmla="*/ 3887241 w 4196446"/>
              <a:gd name="connsiteY57" fmla="*/ 4682920 h 8346397"/>
              <a:gd name="connsiteX58" fmla="*/ 3851522 w 4196446"/>
              <a:gd name="connsiteY58" fmla="*/ 4642438 h 8346397"/>
              <a:gd name="connsiteX59" fmla="*/ 3887241 w 4196446"/>
              <a:gd name="connsiteY59" fmla="*/ 4578145 h 8346397"/>
              <a:gd name="connsiteX60" fmla="*/ 3839615 w 4196446"/>
              <a:gd name="connsiteY60" fmla="*/ 4499563 h 8346397"/>
              <a:gd name="connsiteX61" fmla="*/ 3780084 w 4196446"/>
              <a:gd name="connsiteY61" fmla="*/ 4492420 h 8346397"/>
              <a:gd name="connsiteX62" fmla="*/ 3732459 w 4196446"/>
              <a:gd name="connsiteY62" fmla="*/ 4449557 h 8346397"/>
              <a:gd name="connsiteX63" fmla="*/ 3687216 w 4196446"/>
              <a:gd name="connsiteY63" fmla="*/ 4466226 h 8346397"/>
              <a:gd name="connsiteX64" fmla="*/ 3668166 w 4196446"/>
              <a:gd name="connsiteY64" fmla="*/ 4368595 h 8346397"/>
              <a:gd name="connsiteX65" fmla="*/ 3501478 w 4196446"/>
              <a:gd name="connsiteY65" fmla="*/ 4166188 h 8346397"/>
              <a:gd name="connsiteX66" fmla="*/ 3496716 w 4196446"/>
              <a:gd name="connsiteY66" fmla="*/ 4139995 h 8346397"/>
              <a:gd name="connsiteX67" fmla="*/ 3494334 w 4196446"/>
              <a:gd name="connsiteY67" fmla="*/ 4113801 h 8346397"/>
              <a:gd name="connsiteX68" fmla="*/ 3544341 w 4196446"/>
              <a:gd name="connsiteY68" fmla="*/ 4101895 h 8346397"/>
              <a:gd name="connsiteX69" fmla="*/ 3553866 w 4196446"/>
              <a:gd name="connsiteY69" fmla="*/ 4075701 h 8346397"/>
              <a:gd name="connsiteX70" fmla="*/ 3515766 w 4196446"/>
              <a:gd name="connsiteY70" fmla="*/ 4056651 h 8346397"/>
              <a:gd name="connsiteX71" fmla="*/ 3465759 w 4196446"/>
              <a:gd name="connsiteY71" fmla="*/ 4049507 h 8346397"/>
              <a:gd name="connsiteX72" fmla="*/ 3432422 w 4196446"/>
              <a:gd name="connsiteY72" fmla="*/ 4109038 h 8346397"/>
              <a:gd name="connsiteX73" fmla="*/ 3413372 w 4196446"/>
              <a:gd name="connsiteY73" fmla="*/ 4082845 h 8346397"/>
              <a:gd name="connsiteX74" fmla="*/ 3415752 w 4196446"/>
              <a:gd name="connsiteY74" fmla="*/ 4042363 h 8346397"/>
              <a:gd name="connsiteX75" fmla="*/ 3349078 w 4196446"/>
              <a:gd name="connsiteY75" fmla="*/ 4018551 h 8346397"/>
              <a:gd name="connsiteX76" fmla="*/ 3382416 w 4196446"/>
              <a:gd name="connsiteY76" fmla="*/ 3985213 h 8346397"/>
              <a:gd name="connsiteX77" fmla="*/ 3346697 w 4196446"/>
              <a:gd name="connsiteY77" fmla="*/ 3961401 h 8346397"/>
              <a:gd name="connsiteX78" fmla="*/ 3291928 w 4196446"/>
              <a:gd name="connsiteY78" fmla="*/ 3959020 h 8346397"/>
              <a:gd name="connsiteX79" fmla="*/ 3263352 w 4196446"/>
              <a:gd name="connsiteY79" fmla="*/ 3978070 h 8346397"/>
              <a:gd name="connsiteX80" fmla="*/ 3215727 w 4196446"/>
              <a:gd name="connsiteY80" fmla="*/ 3963782 h 8346397"/>
              <a:gd name="connsiteX81" fmla="*/ 3227633 w 4196446"/>
              <a:gd name="connsiteY81" fmla="*/ 3937588 h 8346397"/>
              <a:gd name="connsiteX82" fmla="*/ 3275259 w 4196446"/>
              <a:gd name="connsiteY82" fmla="*/ 3913776 h 8346397"/>
              <a:gd name="connsiteX83" fmla="*/ 3127621 w 4196446"/>
              <a:gd name="connsiteY83" fmla="*/ 3851863 h 8346397"/>
              <a:gd name="connsiteX84" fmla="*/ 2996652 w 4196446"/>
              <a:gd name="connsiteY84" fmla="*/ 3739945 h 8346397"/>
              <a:gd name="connsiteX85" fmla="*/ 2591839 w 4196446"/>
              <a:gd name="connsiteY85" fmla="*/ 3354183 h 8346397"/>
              <a:gd name="connsiteX86" fmla="*/ 2468015 w 4196446"/>
              <a:gd name="connsiteY86" fmla="*/ 3049382 h 8346397"/>
              <a:gd name="connsiteX87" fmla="*/ 2432296 w 4196446"/>
              <a:gd name="connsiteY87" fmla="*/ 2961276 h 8346397"/>
              <a:gd name="connsiteX88" fmla="*/ 2387052 w 4196446"/>
              <a:gd name="connsiteY88" fmla="*/ 2954132 h 8346397"/>
              <a:gd name="connsiteX89" fmla="*/ 2365621 w 4196446"/>
              <a:gd name="connsiteY89" fmla="*/ 2958895 h 8346397"/>
              <a:gd name="connsiteX90" fmla="*/ 2315615 w 4196446"/>
              <a:gd name="connsiteY90" fmla="*/ 2896982 h 8346397"/>
              <a:gd name="connsiteX91" fmla="*/ 2234652 w 4196446"/>
              <a:gd name="connsiteY91" fmla="*/ 2880313 h 8346397"/>
              <a:gd name="connsiteX92" fmla="*/ 2182265 w 4196446"/>
              <a:gd name="connsiteY92" fmla="*/ 2811257 h 8346397"/>
              <a:gd name="connsiteX93" fmla="*/ 2115590 w 4196446"/>
              <a:gd name="connsiteY93" fmla="*/ 2727913 h 8346397"/>
              <a:gd name="connsiteX94" fmla="*/ 2091777 w 4196446"/>
              <a:gd name="connsiteY94" fmla="*/ 2670763 h 8346397"/>
              <a:gd name="connsiteX95" fmla="*/ 2006845 w 4196446"/>
              <a:gd name="connsiteY95" fmla="*/ 2527095 h 8346397"/>
              <a:gd name="connsiteX96" fmla="*/ 1953665 w 4196446"/>
              <a:gd name="connsiteY96" fmla="*/ 2451688 h 8346397"/>
              <a:gd name="connsiteX97" fmla="*/ 2006052 w 4196446"/>
              <a:gd name="connsiteY97" fmla="*/ 2337388 h 8346397"/>
              <a:gd name="connsiteX98" fmla="*/ 2072727 w 4196446"/>
              <a:gd name="connsiteY98" fmla="*/ 2256426 h 8346397"/>
              <a:gd name="connsiteX99" fmla="*/ 2056058 w 4196446"/>
              <a:gd name="connsiteY99" fmla="*/ 2223088 h 8346397"/>
              <a:gd name="connsiteX100" fmla="*/ 2067965 w 4196446"/>
              <a:gd name="connsiteY100" fmla="*/ 2130220 h 8346397"/>
              <a:gd name="connsiteX101" fmla="*/ 2137021 w 4196446"/>
              <a:gd name="connsiteY101" fmla="*/ 1992107 h 8346397"/>
              <a:gd name="connsiteX102" fmla="*/ 2165596 w 4196446"/>
              <a:gd name="connsiteY102" fmla="*/ 1944482 h 8346397"/>
              <a:gd name="connsiteX103" fmla="*/ 2203696 w 4196446"/>
              <a:gd name="connsiteY103" fmla="*/ 1937338 h 8346397"/>
              <a:gd name="connsiteX104" fmla="*/ 2198933 w 4196446"/>
              <a:gd name="connsiteY104" fmla="*/ 1906382 h 8346397"/>
              <a:gd name="connsiteX105" fmla="*/ 2406102 w 4196446"/>
              <a:gd name="connsiteY105" fmla="*/ 1782557 h 8346397"/>
              <a:gd name="connsiteX106" fmla="*/ 2494208 w 4196446"/>
              <a:gd name="connsiteY106" fmla="*/ 1715882 h 8346397"/>
              <a:gd name="connsiteX107" fmla="*/ 2513258 w 4196446"/>
              <a:gd name="connsiteY107" fmla="*/ 1630157 h 8346397"/>
              <a:gd name="connsiteX108" fmla="*/ 2522784 w 4196446"/>
              <a:gd name="connsiteY108" fmla="*/ 1584913 h 8346397"/>
              <a:gd name="connsiteX109" fmla="*/ 2577552 w 4196446"/>
              <a:gd name="connsiteY109" fmla="*/ 1527763 h 8346397"/>
              <a:gd name="connsiteX110" fmla="*/ 2606127 w 4196446"/>
              <a:gd name="connsiteY110" fmla="*/ 1499188 h 8346397"/>
              <a:gd name="connsiteX111" fmla="*/ 2634702 w 4196446"/>
              <a:gd name="connsiteY111" fmla="*/ 1492045 h 8346397"/>
              <a:gd name="connsiteX112" fmla="*/ 2672802 w 4196446"/>
              <a:gd name="connsiteY112" fmla="*/ 1368220 h 8346397"/>
              <a:gd name="connsiteX113" fmla="*/ 2806153 w 4196446"/>
              <a:gd name="connsiteY113" fmla="*/ 1334883 h 8346397"/>
              <a:gd name="connsiteX114" fmla="*/ 2944265 w 4196446"/>
              <a:gd name="connsiteY114" fmla="*/ 1325357 h 8346397"/>
              <a:gd name="connsiteX115" fmla="*/ 2968077 w 4196446"/>
              <a:gd name="connsiteY115" fmla="*/ 1206295 h 8346397"/>
              <a:gd name="connsiteX116" fmla="*/ 3049040 w 4196446"/>
              <a:gd name="connsiteY116" fmla="*/ 1169783 h 8346397"/>
              <a:gd name="connsiteX117" fmla="*/ 3153814 w 4196446"/>
              <a:gd name="connsiteY117" fmla="*/ 1125332 h 8346397"/>
              <a:gd name="connsiteX118" fmla="*/ 3225252 w 4196446"/>
              <a:gd name="connsiteY118" fmla="*/ 1049132 h 8346397"/>
              <a:gd name="connsiteX119" fmla="*/ 3310977 w 4196446"/>
              <a:gd name="connsiteY119" fmla="*/ 996745 h 8346397"/>
              <a:gd name="connsiteX120" fmla="*/ 3056977 w 4196446"/>
              <a:gd name="connsiteY120" fmla="*/ 982457 h 8346397"/>
              <a:gd name="connsiteX121" fmla="*/ 2958552 w 4196446"/>
              <a:gd name="connsiteY121" fmla="*/ 976107 h 8346397"/>
              <a:gd name="connsiteX122" fmla="*/ 2926802 w 4196446"/>
              <a:gd name="connsiteY122" fmla="*/ 906257 h 8346397"/>
              <a:gd name="connsiteX123" fmla="*/ 2866477 w 4196446"/>
              <a:gd name="connsiteY123" fmla="*/ 893559 h 8346397"/>
              <a:gd name="connsiteX124" fmla="*/ 2799802 w 4196446"/>
              <a:gd name="connsiteY124" fmla="*/ 874507 h 8346397"/>
              <a:gd name="connsiteX125" fmla="*/ 2761702 w 4196446"/>
              <a:gd name="connsiteY125" fmla="*/ 807832 h 8346397"/>
              <a:gd name="connsiteX126" fmla="*/ 2609302 w 4196446"/>
              <a:gd name="connsiteY126" fmla="*/ 760207 h 8346397"/>
              <a:gd name="connsiteX127" fmla="*/ 2580727 w 4196446"/>
              <a:gd name="connsiteY127" fmla="*/ 604632 h 8346397"/>
              <a:gd name="connsiteX128" fmla="*/ 2526752 w 4196446"/>
              <a:gd name="connsiteY128" fmla="*/ 531609 h 8346397"/>
              <a:gd name="connsiteX129" fmla="*/ 2596602 w 4196446"/>
              <a:gd name="connsiteY129" fmla="*/ 407782 h 8346397"/>
              <a:gd name="connsiteX130" fmla="*/ 2629939 w 4196446"/>
              <a:gd name="connsiteY130" fmla="*/ 310947 h 8346397"/>
              <a:gd name="connsiteX131" fmla="*/ 2517227 w 4196446"/>
              <a:gd name="connsiteY131" fmla="*/ 239507 h 8346397"/>
              <a:gd name="connsiteX132" fmla="*/ 2402927 w 4196446"/>
              <a:gd name="connsiteY132" fmla="*/ 271257 h 8346397"/>
              <a:gd name="connsiteX133" fmla="*/ 2275927 w 4196446"/>
              <a:gd name="connsiteY133" fmla="*/ 198232 h 8346397"/>
              <a:gd name="connsiteX134" fmla="*/ 2133052 w 4196446"/>
              <a:gd name="connsiteY134" fmla="*/ 233157 h 8346397"/>
              <a:gd name="connsiteX135" fmla="*/ 1913977 w 4196446"/>
              <a:gd name="connsiteY135" fmla="*/ 36309 h 8346397"/>
              <a:gd name="connsiteX136" fmla="*/ 1777452 w 4196446"/>
              <a:gd name="connsiteY136" fmla="*/ 13289 h 8346397"/>
              <a:gd name="connsiteX137" fmla="*/ 1703633 w 4196446"/>
              <a:gd name="connsiteY137" fmla="*/ 41864 h 8346397"/>
              <a:gd name="connsiteX138" fmla="*/ 1615527 w 4196446"/>
              <a:gd name="connsiteY138" fmla="*/ 75203 h 8346397"/>
              <a:gd name="connsiteX139" fmla="*/ 1515515 w 4196446"/>
              <a:gd name="connsiteY139" fmla="*/ 129971 h 8346397"/>
              <a:gd name="connsiteX140" fmla="*/ 1525040 w 4196446"/>
              <a:gd name="connsiteY140" fmla="*/ 194264 h 8346397"/>
              <a:gd name="connsiteX141" fmla="*/ 1505990 w 4196446"/>
              <a:gd name="connsiteY141" fmla="*/ 251415 h 8346397"/>
              <a:gd name="connsiteX142" fmla="*/ 1413121 w 4196446"/>
              <a:gd name="connsiteY142" fmla="*/ 270464 h 8346397"/>
              <a:gd name="connsiteX143" fmla="*/ 1339302 w 4196446"/>
              <a:gd name="connsiteY143" fmla="*/ 306184 h 8346397"/>
              <a:gd name="connsiteX144" fmla="*/ 1260721 w 4196446"/>
              <a:gd name="connsiteY144" fmla="*/ 346665 h 8346397"/>
              <a:gd name="connsiteX145" fmla="*/ 1191665 w 4196446"/>
              <a:gd name="connsiteY145" fmla="*/ 272847 h 8346397"/>
              <a:gd name="connsiteX146" fmla="*/ 1082127 w 4196446"/>
              <a:gd name="connsiteY146" fmla="*/ 353809 h 8346397"/>
              <a:gd name="connsiteX147" fmla="*/ 1020215 w 4196446"/>
              <a:gd name="connsiteY147" fmla="*/ 420484 h 8346397"/>
              <a:gd name="connsiteX148" fmla="*/ 858290 w 4196446"/>
              <a:gd name="connsiteY148" fmla="*/ 301422 h 8346397"/>
              <a:gd name="connsiteX149" fmla="*/ 796377 w 4196446"/>
              <a:gd name="connsiteY149" fmla="*/ 406196 h 8346397"/>
              <a:gd name="connsiteX150" fmla="*/ 755896 w 4196446"/>
              <a:gd name="connsiteY150" fmla="*/ 341903 h 8346397"/>
              <a:gd name="connsiteX151" fmla="*/ 689221 w 4196446"/>
              <a:gd name="connsiteY151" fmla="*/ 270465 h 8346397"/>
              <a:gd name="connsiteX152" fmla="*/ 667790 w 4196446"/>
              <a:gd name="connsiteY152" fmla="*/ 313328 h 8346397"/>
              <a:gd name="connsiteX153" fmla="*/ 620165 w 4196446"/>
              <a:gd name="connsiteY153" fmla="*/ 382384 h 8346397"/>
              <a:gd name="connsiteX154" fmla="*/ 589208 w 4196446"/>
              <a:gd name="connsiteY154" fmla="*/ 396672 h 8346397"/>
              <a:gd name="connsiteX155" fmla="*/ 498721 w 4196446"/>
              <a:gd name="connsiteY155" fmla="*/ 482397 h 8346397"/>
              <a:gd name="connsiteX156" fmla="*/ 396327 w 4196446"/>
              <a:gd name="connsiteY156" fmla="*/ 380003 h 8346397"/>
              <a:gd name="connsiteX157" fmla="*/ 243927 w 4196446"/>
              <a:gd name="connsiteY157" fmla="*/ 294278 h 8346397"/>
              <a:gd name="connsiteX158" fmla="*/ 174871 w 4196446"/>
              <a:gd name="connsiteY158" fmla="*/ 327615 h 8346397"/>
              <a:gd name="connsiteX159" fmla="*/ 127246 w 4196446"/>
              <a:gd name="connsiteY159" fmla="*/ 410959 h 8346397"/>
              <a:gd name="connsiteX160" fmla="*/ 43902 w 4196446"/>
              <a:gd name="connsiteY160" fmla="*/ 472872 h 8346397"/>
              <a:gd name="connsiteX161" fmla="*/ 8183 w 4196446"/>
              <a:gd name="connsiteY161" fmla="*/ 484778 h 8346397"/>
              <a:gd name="connsiteX162" fmla="*/ 198683 w 4196446"/>
              <a:gd name="connsiteY162" fmla="*/ 689565 h 8346397"/>
              <a:gd name="connsiteX163" fmla="*/ 265359 w 4196446"/>
              <a:gd name="connsiteY163" fmla="*/ 706234 h 8346397"/>
              <a:gd name="connsiteX164" fmla="*/ 298697 w 4196446"/>
              <a:gd name="connsiteY164" fmla="*/ 730047 h 8346397"/>
              <a:gd name="connsiteX165" fmla="*/ 296315 w 4196446"/>
              <a:gd name="connsiteY165" fmla="*/ 901496 h 8346397"/>
              <a:gd name="connsiteX166" fmla="*/ 362990 w 4196446"/>
              <a:gd name="connsiteY166" fmla="*/ 906259 h 8346397"/>
              <a:gd name="connsiteX167" fmla="*/ 401090 w 4196446"/>
              <a:gd name="connsiteY167" fmla="*/ 856253 h 8346397"/>
              <a:gd name="connsiteX168" fmla="*/ 482052 w 4196446"/>
              <a:gd name="connsiteY168" fmla="*/ 894353 h 8346397"/>
              <a:gd name="connsiteX169" fmla="*/ 420140 w 4196446"/>
              <a:gd name="connsiteY169" fmla="*/ 1039609 h 8346397"/>
              <a:gd name="connsiteX170" fmla="*/ 434427 w 4196446"/>
              <a:gd name="connsiteY170" fmla="*/ 1087234 h 8346397"/>
              <a:gd name="connsiteX171" fmla="*/ 379658 w 4196446"/>
              <a:gd name="connsiteY171" fmla="*/ 1139622 h 8346397"/>
              <a:gd name="connsiteX172" fmla="*/ 415377 w 4196446"/>
              <a:gd name="connsiteY172" fmla="*/ 1168196 h 8346397"/>
              <a:gd name="connsiteX173" fmla="*/ 486815 w 4196446"/>
              <a:gd name="connsiteY173" fmla="*/ 1256303 h 8346397"/>
              <a:gd name="connsiteX174" fmla="*/ 527296 w 4196446"/>
              <a:gd name="connsiteY174" fmla="*/ 1344409 h 8346397"/>
              <a:gd name="connsiteX175" fmla="*/ 636833 w 4196446"/>
              <a:gd name="connsiteY175" fmla="*/ 1396797 h 8346397"/>
              <a:gd name="connsiteX176" fmla="*/ 746371 w 4196446"/>
              <a:gd name="connsiteY176" fmla="*/ 1420609 h 8346397"/>
              <a:gd name="connsiteX177" fmla="*/ 829715 w 4196446"/>
              <a:gd name="connsiteY177" fmla="*/ 1468234 h 8346397"/>
              <a:gd name="connsiteX178" fmla="*/ 913058 w 4196446"/>
              <a:gd name="connsiteY178" fmla="*/ 1442040 h 8346397"/>
              <a:gd name="connsiteX179" fmla="*/ 994021 w 4196446"/>
              <a:gd name="connsiteY179" fmla="*/ 1368222 h 8346397"/>
              <a:gd name="connsiteX180" fmla="*/ 1103558 w 4196446"/>
              <a:gd name="connsiteY180" fmla="*/ 1351553 h 8346397"/>
              <a:gd name="connsiteX181" fmla="*/ 1170233 w 4196446"/>
              <a:gd name="connsiteY181" fmla="*/ 1356315 h 8346397"/>
              <a:gd name="connsiteX182" fmla="*/ 1329777 w 4196446"/>
              <a:gd name="connsiteY182" fmla="*/ 1465853 h 8346397"/>
              <a:gd name="connsiteX183" fmla="*/ 1389308 w 4196446"/>
              <a:gd name="connsiteY183" fmla="*/ 1494428 h 8346397"/>
              <a:gd name="connsiteX184" fmla="*/ 1260721 w 4196446"/>
              <a:gd name="connsiteY184" fmla="*/ 1596822 h 8346397"/>
              <a:gd name="connsiteX185" fmla="*/ 1263102 w 4196446"/>
              <a:gd name="connsiteY185" fmla="*/ 1661115 h 8346397"/>
              <a:gd name="connsiteX186" fmla="*/ 1425027 w 4196446"/>
              <a:gd name="connsiteY186" fmla="*/ 1613490 h 8346397"/>
              <a:gd name="connsiteX187" fmla="*/ 1386927 w 4196446"/>
              <a:gd name="connsiteY187" fmla="*/ 1677784 h 8346397"/>
              <a:gd name="connsiteX188" fmla="*/ 1405977 w 4196446"/>
              <a:gd name="connsiteY188" fmla="*/ 1751603 h 8346397"/>
              <a:gd name="connsiteX189" fmla="*/ 1517896 w 4196446"/>
              <a:gd name="connsiteY189" fmla="*/ 1787322 h 8346397"/>
              <a:gd name="connsiteX190" fmla="*/ 1591715 w 4196446"/>
              <a:gd name="connsiteY190" fmla="*/ 1803990 h 8346397"/>
              <a:gd name="connsiteX191" fmla="*/ 1501227 w 4196446"/>
              <a:gd name="connsiteY191" fmla="*/ 1934959 h 8346397"/>
              <a:gd name="connsiteX192" fmla="*/ 1494083 w 4196446"/>
              <a:gd name="connsiteY192" fmla="*/ 1984965 h 8346397"/>
              <a:gd name="connsiteX193" fmla="*/ 1422646 w 4196446"/>
              <a:gd name="connsiteY193" fmla="*/ 2020684 h 8346397"/>
              <a:gd name="connsiteX194" fmla="*/ 1391690 w 4196446"/>
              <a:gd name="connsiteY194" fmla="*/ 2082597 h 8346397"/>
              <a:gd name="connsiteX195" fmla="*/ 1260721 w 4196446"/>
              <a:gd name="connsiteY195" fmla="*/ 2056403 h 8346397"/>
              <a:gd name="connsiteX196" fmla="*/ 1139277 w 4196446"/>
              <a:gd name="connsiteY196" fmla="*/ 2056402 h 8346397"/>
              <a:gd name="connsiteX197" fmla="*/ 1072602 w 4196446"/>
              <a:gd name="connsiteY197" fmla="*/ 2084978 h 8346397"/>
              <a:gd name="connsiteX198" fmla="*/ 1065458 w 4196446"/>
              <a:gd name="connsiteY198" fmla="*/ 2184990 h 8346397"/>
              <a:gd name="connsiteX199" fmla="*/ 977352 w 4196446"/>
              <a:gd name="connsiteY199" fmla="*/ 2273097 h 8346397"/>
              <a:gd name="connsiteX200" fmla="*/ 1120227 w 4196446"/>
              <a:gd name="connsiteY200" fmla="*/ 2335009 h 8346397"/>
              <a:gd name="connsiteX201" fmla="*/ 1170234 w 4196446"/>
              <a:gd name="connsiteY201" fmla="*/ 2370727 h 8346397"/>
              <a:gd name="connsiteX202" fmla="*/ 1222621 w 4196446"/>
              <a:gd name="connsiteY202" fmla="*/ 2387397 h 8346397"/>
              <a:gd name="connsiteX203" fmla="*/ 1272627 w 4196446"/>
              <a:gd name="connsiteY203" fmla="*/ 2437403 h 8346397"/>
              <a:gd name="connsiteX204" fmla="*/ 1329777 w 4196446"/>
              <a:gd name="connsiteY204" fmla="*/ 2458834 h 8346397"/>
              <a:gd name="connsiteX205" fmla="*/ 1422646 w 4196446"/>
              <a:gd name="connsiteY205" fmla="*/ 2535034 h 8346397"/>
              <a:gd name="connsiteX206" fmla="*/ 1508371 w 4196446"/>
              <a:gd name="connsiteY206" fmla="*/ 2568373 h 8346397"/>
              <a:gd name="connsiteX207" fmla="*/ 1641721 w 4196446"/>
              <a:gd name="connsiteY207" fmla="*/ 2716009 h 8346397"/>
              <a:gd name="connsiteX208" fmla="*/ 1725065 w 4196446"/>
              <a:gd name="connsiteY208" fmla="*/ 2870790 h 8346397"/>
              <a:gd name="connsiteX209" fmla="*/ 1850477 w 4196446"/>
              <a:gd name="connsiteY209" fmla="*/ 2931907 h 8346397"/>
              <a:gd name="connsiteX210" fmla="*/ 1896514 w 4196446"/>
              <a:gd name="connsiteY210" fmla="*/ 2977947 h 8346397"/>
              <a:gd name="connsiteX211" fmla="*/ 1927471 w 4196446"/>
              <a:gd name="connsiteY211" fmla="*/ 3082722 h 8346397"/>
              <a:gd name="connsiteX212" fmla="*/ 1989383 w 4196446"/>
              <a:gd name="connsiteY212" fmla="*/ 3185115 h 8346397"/>
              <a:gd name="connsiteX213" fmla="*/ 2051296 w 4196446"/>
              <a:gd name="connsiteY213" fmla="*/ 3223215 h 8346397"/>
              <a:gd name="connsiteX214" fmla="*/ 2182265 w 4196446"/>
              <a:gd name="connsiteY214" fmla="*/ 3370853 h 8346397"/>
              <a:gd name="connsiteX215" fmla="*/ 2325139 w 4196446"/>
              <a:gd name="connsiteY215" fmla="*/ 3447053 h 8346397"/>
              <a:gd name="connsiteX216" fmla="*/ 2384671 w 4196446"/>
              <a:gd name="connsiteY216" fmla="*/ 3532778 h 8346397"/>
              <a:gd name="connsiteX217" fmla="*/ 2432296 w 4196446"/>
              <a:gd name="connsiteY217" fmla="*/ 3599453 h 8346397"/>
              <a:gd name="connsiteX218" fmla="*/ 2479921 w 4196446"/>
              <a:gd name="connsiteY218" fmla="*/ 3589929 h 8346397"/>
              <a:gd name="connsiteX219" fmla="*/ 2484683 w 4196446"/>
              <a:gd name="connsiteY219" fmla="*/ 3742328 h 8346397"/>
              <a:gd name="connsiteX220" fmla="*/ 2537071 w 4196446"/>
              <a:gd name="connsiteY220" fmla="*/ 3835197 h 8346397"/>
              <a:gd name="connsiteX221" fmla="*/ 2529927 w 4196446"/>
              <a:gd name="connsiteY221" fmla="*/ 3873297 h 8346397"/>
              <a:gd name="connsiteX222" fmla="*/ 2598983 w 4196446"/>
              <a:gd name="connsiteY222" fmla="*/ 3909015 h 8346397"/>
              <a:gd name="connsiteX223" fmla="*/ 2656133 w 4196446"/>
              <a:gd name="connsiteY223" fmla="*/ 3854247 h 8346397"/>
              <a:gd name="connsiteX224" fmla="*/ 2689471 w 4196446"/>
              <a:gd name="connsiteY224" fmla="*/ 3937590 h 8346397"/>
              <a:gd name="connsiteX225" fmla="*/ 2734715 w 4196446"/>
              <a:gd name="connsiteY225" fmla="*/ 3982834 h 8346397"/>
              <a:gd name="connsiteX226" fmla="*/ 2808533 w 4196446"/>
              <a:gd name="connsiteY226" fmla="*/ 4006647 h 8346397"/>
              <a:gd name="connsiteX227" fmla="*/ 2860921 w 4196446"/>
              <a:gd name="connsiteY227" fmla="*/ 4075703 h 8346397"/>
              <a:gd name="connsiteX228" fmla="*/ 2946646 w 4196446"/>
              <a:gd name="connsiteY228" fmla="*/ 4130472 h 8346397"/>
              <a:gd name="connsiteX229" fmla="*/ 2999033 w 4196446"/>
              <a:gd name="connsiteY229" fmla="*/ 4163809 h 8346397"/>
              <a:gd name="connsiteX230" fmla="*/ 2870446 w 4196446"/>
              <a:gd name="connsiteY230" fmla="*/ 4256678 h 8346397"/>
              <a:gd name="connsiteX231" fmla="*/ 2868064 w 4196446"/>
              <a:gd name="connsiteY231" fmla="*/ 4311446 h 8346397"/>
              <a:gd name="connsiteX232" fmla="*/ 2970458 w 4196446"/>
              <a:gd name="connsiteY232" fmla="*/ 4428128 h 8346397"/>
              <a:gd name="connsiteX233" fmla="*/ 3065708 w 4196446"/>
              <a:gd name="connsiteY233" fmla="*/ 4490040 h 8346397"/>
              <a:gd name="connsiteX234" fmla="*/ 3096665 w 4196446"/>
              <a:gd name="connsiteY234" fmla="*/ 4528140 h 8346397"/>
              <a:gd name="connsiteX235" fmla="*/ 3082377 w 4196446"/>
              <a:gd name="connsiteY235" fmla="*/ 4609103 h 8346397"/>
              <a:gd name="connsiteX236" fmla="*/ 3077615 w 4196446"/>
              <a:gd name="connsiteY236" fmla="*/ 4692447 h 8346397"/>
              <a:gd name="connsiteX237" fmla="*/ 3034752 w 4196446"/>
              <a:gd name="connsiteY237" fmla="*/ 4701972 h 8346397"/>
              <a:gd name="connsiteX238" fmla="*/ 3008558 w 4196446"/>
              <a:gd name="connsiteY238" fmla="*/ 4718640 h 8346397"/>
              <a:gd name="connsiteX239" fmla="*/ 3053802 w 4196446"/>
              <a:gd name="connsiteY239" fmla="*/ 4795632 h 8346397"/>
              <a:gd name="connsiteX240" fmla="*/ 3037133 w 4196446"/>
              <a:gd name="connsiteY240" fmla="*/ 4868659 h 8346397"/>
              <a:gd name="connsiteX241" fmla="*/ 3020465 w 4196446"/>
              <a:gd name="connsiteY241" fmla="*/ 5004390 h 8346397"/>
              <a:gd name="connsiteX242" fmla="*/ 2982365 w 4196446"/>
              <a:gd name="connsiteY242" fmla="*/ 5044872 h 8346397"/>
              <a:gd name="connsiteX243" fmla="*/ 2965696 w 4196446"/>
              <a:gd name="connsiteY243" fmla="*/ 5166315 h 8346397"/>
              <a:gd name="connsiteX244" fmla="*/ 2937121 w 4196446"/>
              <a:gd name="connsiteY244" fmla="*/ 5285378 h 8346397"/>
              <a:gd name="connsiteX245" fmla="*/ 2989508 w 4196446"/>
              <a:gd name="connsiteY245" fmla="*/ 5302047 h 8346397"/>
              <a:gd name="connsiteX246" fmla="*/ 2987127 w 4196446"/>
              <a:gd name="connsiteY246" fmla="*/ 5347290 h 8346397"/>
              <a:gd name="connsiteX247" fmla="*/ 2984746 w 4196446"/>
              <a:gd name="connsiteY247" fmla="*/ 5402059 h 8346397"/>
              <a:gd name="connsiteX248" fmla="*/ 3041896 w 4196446"/>
              <a:gd name="connsiteY248" fmla="*/ 5471115 h 8346397"/>
              <a:gd name="connsiteX249" fmla="*/ 3089521 w 4196446"/>
              <a:gd name="connsiteY249" fmla="*/ 5597322 h 8346397"/>
              <a:gd name="connsiteX250" fmla="*/ 2996652 w 4196446"/>
              <a:gd name="connsiteY250" fmla="*/ 5887834 h 8346397"/>
              <a:gd name="connsiteX251" fmla="*/ 3018083 w 4196446"/>
              <a:gd name="connsiteY251" fmla="*/ 5942603 h 8346397"/>
              <a:gd name="connsiteX252" fmla="*/ 3044277 w 4196446"/>
              <a:gd name="connsiteY252" fmla="*/ 5994990 h 8346397"/>
              <a:gd name="connsiteX253" fmla="*/ 3049040 w 4196446"/>
              <a:gd name="connsiteY253" fmla="*/ 6099765 h 8346397"/>
              <a:gd name="connsiteX254" fmla="*/ 3028402 w 4196446"/>
              <a:gd name="connsiteY254" fmla="*/ 6195807 h 8346397"/>
              <a:gd name="connsiteX255" fmla="*/ 2956170 w 4196446"/>
              <a:gd name="connsiteY255" fmla="*/ 6259310 h 8346397"/>
              <a:gd name="connsiteX256" fmla="*/ 2920452 w 4196446"/>
              <a:gd name="connsiteY256" fmla="*/ 6240259 h 8346397"/>
              <a:gd name="connsiteX257" fmla="*/ 2849015 w 4196446"/>
              <a:gd name="connsiteY257" fmla="*/ 6252165 h 8346397"/>
              <a:gd name="connsiteX258" fmla="*/ 2713283 w 4196446"/>
              <a:gd name="connsiteY258" fmla="*/ 6364084 h 8346397"/>
              <a:gd name="connsiteX259" fmla="*/ 2606127 w 4196446"/>
              <a:gd name="connsiteY259" fmla="*/ 6349797 h 8346397"/>
              <a:gd name="connsiteX260" fmla="*/ 2575171 w 4196446"/>
              <a:gd name="connsiteY260" fmla="*/ 6378372 h 8346397"/>
              <a:gd name="connsiteX261" fmla="*/ 2508495 w 4196446"/>
              <a:gd name="connsiteY261" fmla="*/ 6423614 h 8346397"/>
              <a:gd name="connsiteX262" fmla="*/ 2391815 w 4196446"/>
              <a:gd name="connsiteY262" fmla="*/ 6411709 h 8346397"/>
              <a:gd name="connsiteX263" fmla="*/ 2368002 w 4196446"/>
              <a:gd name="connsiteY263" fmla="*/ 6528390 h 8346397"/>
              <a:gd name="connsiteX264" fmla="*/ 2363240 w 4196446"/>
              <a:gd name="connsiteY264" fmla="*/ 6564109 h 8346397"/>
              <a:gd name="connsiteX265" fmla="*/ 2339428 w 4196446"/>
              <a:gd name="connsiteY265" fmla="*/ 6583159 h 8346397"/>
              <a:gd name="connsiteX266" fmla="*/ 2141783 w 4196446"/>
              <a:gd name="connsiteY266" fmla="*/ 6535534 h 8346397"/>
              <a:gd name="connsiteX267" fmla="*/ 2103683 w 4196446"/>
              <a:gd name="connsiteY267" fmla="*/ 6587922 h 8346397"/>
              <a:gd name="connsiteX268" fmla="*/ 2072727 w 4196446"/>
              <a:gd name="connsiteY268" fmla="*/ 6683172 h 8346397"/>
              <a:gd name="connsiteX269" fmla="*/ 2039389 w 4196446"/>
              <a:gd name="connsiteY269" fmla="*/ 6747465 h 8346397"/>
              <a:gd name="connsiteX270" fmla="*/ 2051296 w 4196446"/>
              <a:gd name="connsiteY270" fmla="*/ 6809378 h 8346397"/>
              <a:gd name="connsiteX271" fmla="*/ 2184646 w 4196446"/>
              <a:gd name="connsiteY271" fmla="*/ 6921297 h 8346397"/>
              <a:gd name="connsiteX272" fmla="*/ 2253702 w 4196446"/>
              <a:gd name="connsiteY272" fmla="*/ 6954634 h 8346397"/>
              <a:gd name="connsiteX273" fmla="*/ 2237033 w 4196446"/>
              <a:gd name="connsiteY273" fmla="*/ 6978447 h 8346397"/>
              <a:gd name="connsiteX274" fmla="*/ 2201315 w 4196446"/>
              <a:gd name="connsiteY274" fmla="*/ 6997497 h 8346397"/>
              <a:gd name="connsiteX275" fmla="*/ 2234652 w 4196446"/>
              <a:gd name="connsiteY275" fmla="*/ 7073697 h 8346397"/>
              <a:gd name="connsiteX276" fmla="*/ 2203696 w 4196446"/>
              <a:gd name="connsiteY276" fmla="*/ 7095128 h 8346397"/>
              <a:gd name="connsiteX277" fmla="*/ 2098921 w 4196446"/>
              <a:gd name="connsiteY277" fmla="*/ 7033215 h 8346397"/>
              <a:gd name="connsiteX278" fmla="*/ 2056058 w 4196446"/>
              <a:gd name="connsiteY278" fmla="*/ 7059409 h 8346397"/>
              <a:gd name="connsiteX279" fmla="*/ 1996527 w 4196446"/>
              <a:gd name="connsiteY279" fmla="*/ 6957015 h 8346397"/>
              <a:gd name="connsiteX280" fmla="*/ 1879846 w 4196446"/>
              <a:gd name="connsiteY280" fmla="*/ 6983209 h 8346397"/>
              <a:gd name="connsiteX281" fmla="*/ 1815552 w 4196446"/>
              <a:gd name="connsiteY281" fmla="*/ 6987972 h 8346397"/>
              <a:gd name="connsiteX282" fmla="*/ 1765546 w 4196446"/>
              <a:gd name="connsiteY282" fmla="*/ 6983210 h 8346397"/>
              <a:gd name="connsiteX283" fmla="*/ 1708396 w 4196446"/>
              <a:gd name="connsiteY283" fmla="*/ 7028453 h 8346397"/>
              <a:gd name="connsiteX284" fmla="*/ 1529802 w 4196446"/>
              <a:gd name="connsiteY284" fmla="*/ 6987972 h 8346397"/>
              <a:gd name="connsiteX285" fmla="*/ 1553614 w 4196446"/>
              <a:gd name="connsiteY285" fmla="*/ 7114178 h 8346397"/>
              <a:gd name="connsiteX286" fmla="*/ 1477415 w 4196446"/>
              <a:gd name="connsiteY286" fmla="*/ 7159422 h 8346397"/>
              <a:gd name="connsiteX287" fmla="*/ 1415502 w 4196446"/>
              <a:gd name="connsiteY287" fmla="*/ 7226096 h 8346397"/>
              <a:gd name="connsiteX288" fmla="*/ 1265483 w 4196446"/>
              <a:gd name="connsiteY288" fmla="*/ 7218953 h 8346397"/>
              <a:gd name="connsiteX289" fmla="*/ 1213096 w 4196446"/>
              <a:gd name="connsiteY28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498177 w 4196446"/>
              <a:gd name="connsiteY2" fmla="*/ 7572963 h 8346397"/>
              <a:gd name="connsiteX3" fmla="*/ 2594222 w 4196446"/>
              <a:gd name="connsiteY3" fmla="*/ 7359445 h 8346397"/>
              <a:gd name="connsiteX4" fmla="*/ 2606128 w 4196446"/>
              <a:gd name="connsiteY4" fmla="*/ 7309438 h 8346397"/>
              <a:gd name="connsiteX5" fmla="*/ 2701378 w 4196446"/>
              <a:gd name="connsiteY5" fmla="*/ 7314201 h 8346397"/>
              <a:gd name="connsiteX6" fmla="*/ 2660897 w 4196446"/>
              <a:gd name="connsiteY6" fmla="*/ 7240382 h 8346397"/>
              <a:gd name="connsiteX7" fmla="*/ 2713284 w 4196446"/>
              <a:gd name="connsiteY7" fmla="*/ 7266576 h 8346397"/>
              <a:gd name="connsiteX8" fmla="*/ 2763291 w 4196446"/>
              <a:gd name="connsiteY8" fmla="*/ 7299913 h 8346397"/>
              <a:gd name="connsiteX9" fmla="*/ 2756147 w 4196446"/>
              <a:gd name="connsiteY9" fmla="*/ 7371351 h 8346397"/>
              <a:gd name="connsiteX10" fmla="*/ 2827584 w 4196446"/>
              <a:gd name="connsiteY10" fmla="*/ 7316582 h 8346397"/>
              <a:gd name="connsiteX11" fmla="*/ 2870447 w 4196446"/>
              <a:gd name="connsiteY11" fmla="*/ 7338013 h 8346397"/>
              <a:gd name="connsiteX12" fmla="*/ 3001416 w 4196446"/>
              <a:gd name="connsiteY12" fmla="*/ 7266576 h 8346397"/>
              <a:gd name="connsiteX13" fmla="*/ 3103809 w 4196446"/>
              <a:gd name="connsiteY13" fmla="*/ 7202282 h 8346397"/>
              <a:gd name="connsiteX14" fmla="*/ 3246684 w 4196446"/>
              <a:gd name="connsiteY14" fmla="*/ 7142751 h 8346397"/>
              <a:gd name="connsiteX15" fmla="*/ 3282403 w 4196446"/>
              <a:gd name="connsiteY15" fmla="*/ 7159420 h 8346397"/>
              <a:gd name="connsiteX16" fmla="*/ 3358603 w 4196446"/>
              <a:gd name="connsiteY16" fmla="*/ 7064169 h 8346397"/>
              <a:gd name="connsiteX17" fmla="*/ 3503859 w 4196446"/>
              <a:gd name="connsiteY17" fmla="*/ 7042738 h 8346397"/>
              <a:gd name="connsiteX18" fmla="*/ 3530053 w 4196446"/>
              <a:gd name="connsiteY18" fmla="*/ 6978445 h 8346397"/>
              <a:gd name="connsiteX19" fmla="*/ 3642765 w 4196446"/>
              <a:gd name="connsiteY19" fmla="*/ 6905419 h 8346397"/>
              <a:gd name="connsiteX20" fmla="*/ 3741984 w 4196446"/>
              <a:gd name="connsiteY20" fmla="*/ 6883195 h 8346397"/>
              <a:gd name="connsiteX21" fmla="*/ 3784847 w 4196446"/>
              <a:gd name="connsiteY21" fmla="*/ 6811757 h 8346397"/>
              <a:gd name="connsiteX22" fmla="*/ 3951534 w 4196446"/>
              <a:gd name="connsiteY22" fmla="*/ 6737938 h 8346397"/>
              <a:gd name="connsiteX23" fmla="*/ 3932484 w 4196446"/>
              <a:gd name="connsiteY23" fmla="*/ 6616495 h 8346397"/>
              <a:gd name="connsiteX24" fmla="*/ 3975347 w 4196446"/>
              <a:gd name="connsiteY24" fmla="*/ 6642688 h 8346397"/>
              <a:gd name="connsiteX25" fmla="*/ 4027735 w 4196446"/>
              <a:gd name="connsiteY25" fmla="*/ 6654595 h 8346397"/>
              <a:gd name="connsiteX26" fmla="*/ 4056309 w 4196446"/>
              <a:gd name="connsiteY26" fmla="*/ 6516482 h 8346397"/>
              <a:gd name="connsiteX27" fmla="*/ 3996778 w 4196446"/>
              <a:gd name="connsiteY27" fmla="*/ 6478382 h 8346397"/>
              <a:gd name="connsiteX28" fmla="*/ 4034878 w 4196446"/>
              <a:gd name="connsiteY28" fmla="*/ 6437901 h 8346397"/>
              <a:gd name="connsiteX29" fmla="*/ 4061072 w 4196446"/>
              <a:gd name="connsiteY29" fmla="*/ 6473620 h 8346397"/>
              <a:gd name="connsiteX30" fmla="*/ 4082503 w 4196446"/>
              <a:gd name="connsiteY30" fmla="*/ 6478382 h 8346397"/>
              <a:gd name="connsiteX31" fmla="*/ 4089647 w 4196446"/>
              <a:gd name="connsiteY31" fmla="*/ 6421232 h 8346397"/>
              <a:gd name="connsiteX32" fmla="*/ 4046784 w 4196446"/>
              <a:gd name="connsiteY32" fmla="*/ 6318838 h 8346397"/>
              <a:gd name="connsiteX33" fmla="*/ 4130128 w 4196446"/>
              <a:gd name="connsiteY33" fmla="*/ 6299788 h 8346397"/>
              <a:gd name="connsiteX34" fmla="*/ 4046784 w 4196446"/>
              <a:gd name="connsiteY34" fmla="*/ 6275976 h 8346397"/>
              <a:gd name="connsiteX35" fmla="*/ 4053928 w 4196446"/>
              <a:gd name="connsiteY35" fmla="*/ 6211682 h 8346397"/>
              <a:gd name="connsiteX36" fmla="*/ 4039640 w 4196446"/>
              <a:gd name="connsiteY36" fmla="*/ 6149770 h 8346397"/>
              <a:gd name="connsiteX37" fmla="*/ 4106315 w 4196446"/>
              <a:gd name="connsiteY37" fmla="*/ 6211682 h 8346397"/>
              <a:gd name="connsiteX38" fmla="*/ 4063453 w 4196446"/>
              <a:gd name="connsiteY38" fmla="*/ 6090238 h 8346397"/>
              <a:gd name="connsiteX39" fmla="*/ 4070597 w 4196446"/>
              <a:gd name="connsiteY39" fmla="*/ 6018801 h 8346397"/>
              <a:gd name="connsiteX40" fmla="*/ 4132509 w 4196446"/>
              <a:gd name="connsiteY40" fmla="*/ 5975938 h 8346397"/>
              <a:gd name="connsiteX41" fmla="*/ 4094409 w 4196446"/>
              <a:gd name="connsiteY41" fmla="*/ 6075951 h 8346397"/>
              <a:gd name="connsiteX42" fmla="*/ 4139653 w 4196446"/>
              <a:gd name="connsiteY42" fmla="*/ 6102145 h 8346397"/>
              <a:gd name="connsiteX43" fmla="*/ 4192041 w 4196446"/>
              <a:gd name="connsiteY43" fmla="*/ 6080713 h 8346397"/>
              <a:gd name="connsiteX44" fmla="*/ 4149178 w 4196446"/>
              <a:gd name="connsiteY44" fmla="*/ 5947363 h 8346397"/>
              <a:gd name="connsiteX45" fmla="*/ 4194421 w 4196446"/>
              <a:gd name="connsiteY45" fmla="*/ 5909263 h 8346397"/>
              <a:gd name="connsiteX46" fmla="*/ 4113459 w 4196446"/>
              <a:gd name="connsiteY46" fmla="*/ 5783057 h 8346397"/>
              <a:gd name="connsiteX47" fmla="*/ 4108696 w 4196446"/>
              <a:gd name="connsiteY47" fmla="*/ 5678282 h 8346397"/>
              <a:gd name="connsiteX48" fmla="*/ 4070597 w 4196446"/>
              <a:gd name="connsiteY48" fmla="*/ 5587795 h 8346397"/>
              <a:gd name="connsiteX49" fmla="*/ 4111077 w 4196446"/>
              <a:gd name="connsiteY49" fmla="*/ 5583032 h 8346397"/>
              <a:gd name="connsiteX50" fmla="*/ 4061071 w 4196446"/>
              <a:gd name="connsiteY50" fmla="*/ 5478257 h 8346397"/>
              <a:gd name="connsiteX51" fmla="*/ 4061071 w 4196446"/>
              <a:gd name="connsiteY51" fmla="*/ 5383007 h 8346397"/>
              <a:gd name="connsiteX52" fmla="*/ 4103934 w 4196446"/>
              <a:gd name="connsiteY52" fmla="*/ 5387770 h 8346397"/>
              <a:gd name="connsiteX53" fmla="*/ 4106315 w 4196446"/>
              <a:gd name="connsiteY53" fmla="*/ 5347288 h 8346397"/>
              <a:gd name="connsiteX54" fmla="*/ 4065833 w 4196446"/>
              <a:gd name="connsiteY54" fmla="*/ 5292520 h 8346397"/>
              <a:gd name="connsiteX55" fmla="*/ 4058690 w 4196446"/>
              <a:gd name="connsiteY55" fmla="*/ 5173457 h 8346397"/>
              <a:gd name="connsiteX56" fmla="*/ 3990428 w 4196446"/>
              <a:gd name="connsiteY56" fmla="*/ 5034550 h 8346397"/>
              <a:gd name="connsiteX57" fmla="*/ 3922959 w 4196446"/>
              <a:gd name="connsiteY57" fmla="*/ 4816270 h 8346397"/>
              <a:gd name="connsiteX58" fmla="*/ 3887241 w 4196446"/>
              <a:gd name="connsiteY58" fmla="*/ 4682920 h 8346397"/>
              <a:gd name="connsiteX59" fmla="*/ 3851522 w 4196446"/>
              <a:gd name="connsiteY59" fmla="*/ 4642438 h 8346397"/>
              <a:gd name="connsiteX60" fmla="*/ 3887241 w 4196446"/>
              <a:gd name="connsiteY60" fmla="*/ 4578145 h 8346397"/>
              <a:gd name="connsiteX61" fmla="*/ 3839615 w 4196446"/>
              <a:gd name="connsiteY61" fmla="*/ 4499563 h 8346397"/>
              <a:gd name="connsiteX62" fmla="*/ 3780084 w 4196446"/>
              <a:gd name="connsiteY62" fmla="*/ 4492420 h 8346397"/>
              <a:gd name="connsiteX63" fmla="*/ 3732459 w 4196446"/>
              <a:gd name="connsiteY63" fmla="*/ 4449557 h 8346397"/>
              <a:gd name="connsiteX64" fmla="*/ 3687216 w 4196446"/>
              <a:gd name="connsiteY64" fmla="*/ 4466226 h 8346397"/>
              <a:gd name="connsiteX65" fmla="*/ 3668166 w 4196446"/>
              <a:gd name="connsiteY65" fmla="*/ 4368595 h 8346397"/>
              <a:gd name="connsiteX66" fmla="*/ 3501478 w 4196446"/>
              <a:gd name="connsiteY66" fmla="*/ 4166188 h 8346397"/>
              <a:gd name="connsiteX67" fmla="*/ 3496716 w 4196446"/>
              <a:gd name="connsiteY67" fmla="*/ 4139995 h 8346397"/>
              <a:gd name="connsiteX68" fmla="*/ 3494334 w 4196446"/>
              <a:gd name="connsiteY68" fmla="*/ 4113801 h 8346397"/>
              <a:gd name="connsiteX69" fmla="*/ 3544341 w 4196446"/>
              <a:gd name="connsiteY69" fmla="*/ 4101895 h 8346397"/>
              <a:gd name="connsiteX70" fmla="*/ 3553866 w 4196446"/>
              <a:gd name="connsiteY70" fmla="*/ 4075701 h 8346397"/>
              <a:gd name="connsiteX71" fmla="*/ 3515766 w 4196446"/>
              <a:gd name="connsiteY71" fmla="*/ 4056651 h 8346397"/>
              <a:gd name="connsiteX72" fmla="*/ 3465759 w 4196446"/>
              <a:gd name="connsiteY72" fmla="*/ 4049507 h 8346397"/>
              <a:gd name="connsiteX73" fmla="*/ 3432422 w 4196446"/>
              <a:gd name="connsiteY73" fmla="*/ 4109038 h 8346397"/>
              <a:gd name="connsiteX74" fmla="*/ 3413372 w 4196446"/>
              <a:gd name="connsiteY74" fmla="*/ 4082845 h 8346397"/>
              <a:gd name="connsiteX75" fmla="*/ 3415752 w 4196446"/>
              <a:gd name="connsiteY75" fmla="*/ 4042363 h 8346397"/>
              <a:gd name="connsiteX76" fmla="*/ 3349078 w 4196446"/>
              <a:gd name="connsiteY76" fmla="*/ 4018551 h 8346397"/>
              <a:gd name="connsiteX77" fmla="*/ 3382416 w 4196446"/>
              <a:gd name="connsiteY77" fmla="*/ 3985213 h 8346397"/>
              <a:gd name="connsiteX78" fmla="*/ 3346697 w 4196446"/>
              <a:gd name="connsiteY78" fmla="*/ 3961401 h 8346397"/>
              <a:gd name="connsiteX79" fmla="*/ 3291928 w 4196446"/>
              <a:gd name="connsiteY79" fmla="*/ 3959020 h 8346397"/>
              <a:gd name="connsiteX80" fmla="*/ 3263352 w 4196446"/>
              <a:gd name="connsiteY80" fmla="*/ 3978070 h 8346397"/>
              <a:gd name="connsiteX81" fmla="*/ 3215727 w 4196446"/>
              <a:gd name="connsiteY81" fmla="*/ 3963782 h 8346397"/>
              <a:gd name="connsiteX82" fmla="*/ 3227633 w 4196446"/>
              <a:gd name="connsiteY82" fmla="*/ 3937588 h 8346397"/>
              <a:gd name="connsiteX83" fmla="*/ 3275259 w 4196446"/>
              <a:gd name="connsiteY83" fmla="*/ 3913776 h 8346397"/>
              <a:gd name="connsiteX84" fmla="*/ 3127621 w 4196446"/>
              <a:gd name="connsiteY84" fmla="*/ 3851863 h 8346397"/>
              <a:gd name="connsiteX85" fmla="*/ 2996652 w 4196446"/>
              <a:gd name="connsiteY85" fmla="*/ 3739945 h 8346397"/>
              <a:gd name="connsiteX86" fmla="*/ 2591839 w 4196446"/>
              <a:gd name="connsiteY86" fmla="*/ 3354183 h 8346397"/>
              <a:gd name="connsiteX87" fmla="*/ 2468015 w 4196446"/>
              <a:gd name="connsiteY87" fmla="*/ 3049382 h 8346397"/>
              <a:gd name="connsiteX88" fmla="*/ 2432296 w 4196446"/>
              <a:gd name="connsiteY88" fmla="*/ 2961276 h 8346397"/>
              <a:gd name="connsiteX89" fmla="*/ 2387052 w 4196446"/>
              <a:gd name="connsiteY89" fmla="*/ 2954132 h 8346397"/>
              <a:gd name="connsiteX90" fmla="*/ 2365621 w 4196446"/>
              <a:gd name="connsiteY90" fmla="*/ 2958895 h 8346397"/>
              <a:gd name="connsiteX91" fmla="*/ 2315615 w 4196446"/>
              <a:gd name="connsiteY91" fmla="*/ 2896982 h 8346397"/>
              <a:gd name="connsiteX92" fmla="*/ 2234652 w 4196446"/>
              <a:gd name="connsiteY92" fmla="*/ 2880313 h 8346397"/>
              <a:gd name="connsiteX93" fmla="*/ 2182265 w 4196446"/>
              <a:gd name="connsiteY93" fmla="*/ 2811257 h 8346397"/>
              <a:gd name="connsiteX94" fmla="*/ 2115590 w 4196446"/>
              <a:gd name="connsiteY94" fmla="*/ 2727913 h 8346397"/>
              <a:gd name="connsiteX95" fmla="*/ 2091777 w 4196446"/>
              <a:gd name="connsiteY95" fmla="*/ 2670763 h 8346397"/>
              <a:gd name="connsiteX96" fmla="*/ 2006845 w 4196446"/>
              <a:gd name="connsiteY96" fmla="*/ 2527095 h 8346397"/>
              <a:gd name="connsiteX97" fmla="*/ 1953665 w 4196446"/>
              <a:gd name="connsiteY97" fmla="*/ 2451688 h 8346397"/>
              <a:gd name="connsiteX98" fmla="*/ 2006052 w 4196446"/>
              <a:gd name="connsiteY98" fmla="*/ 2337388 h 8346397"/>
              <a:gd name="connsiteX99" fmla="*/ 2072727 w 4196446"/>
              <a:gd name="connsiteY99" fmla="*/ 2256426 h 8346397"/>
              <a:gd name="connsiteX100" fmla="*/ 2056058 w 4196446"/>
              <a:gd name="connsiteY100" fmla="*/ 2223088 h 8346397"/>
              <a:gd name="connsiteX101" fmla="*/ 2067965 w 4196446"/>
              <a:gd name="connsiteY101" fmla="*/ 2130220 h 8346397"/>
              <a:gd name="connsiteX102" fmla="*/ 2137021 w 4196446"/>
              <a:gd name="connsiteY102" fmla="*/ 1992107 h 8346397"/>
              <a:gd name="connsiteX103" fmla="*/ 2165596 w 4196446"/>
              <a:gd name="connsiteY103" fmla="*/ 1944482 h 8346397"/>
              <a:gd name="connsiteX104" fmla="*/ 2203696 w 4196446"/>
              <a:gd name="connsiteY104" fmla="*/ 1937338 h 8346397"/>
              <a:gd name="connsiteX105" fmla="*/ 2198933 w 4196446"/>
              <a:gd name="connsiteY105" fmla="*/ 1906382 h 8346397"/>
              <a:gd name="connsiteX106" fmla="*/ 2406102 w 4196446"/>
              <a:gd name="connsiteY106" fmla="*/ 1782557 h 8346397"/>
              <a:gd name="connsiteX107" fmla="*/ 2494208 w 4196446"/>
              <a:gd name="connsiteY107" fmla="*/ 1715882 h 8346397"/>
              <a:gd name="connsiteX108" fmla="*/ 2513258 w 4196446"/>
              <a:gd name="connsiteY108" fmla="*/ 1630157 h 8346397"/>
              <a:gd name="connsiteX109" fmla="*/ 2522784 w 4196446"/>
              <a:gd name="connsiteY109" fmla="*/ 1584913 h 8346397"/>
              <a:gd name="connsiteX110" fmla="*/ 2577552 w 4196446"/>
              <a:gd name="connsiteY110" fmla="*/ 1527763 h 8346397"/>
              <a:gd name="connsiteX111" fmla="*/ 2606127 w 4196446"/>
              <a:gd name="connsiteY111" fmla="*/ 1499188 h 8346397"/>
              <a:gd name="connsiteX112" fmla="*/ 2634702 w 4196446"/>
              <a:gd name="connsiteY112" fmla="*/ 1492045 h 8346397"/>
              <a:gd name="connsiteX113" fmla="*/ 2672802 w 4196446"/>
              <a:gd name="connsiteY113" fmla="*/ 1368220 h 8346397"/>
              <a:gd name="connsiteX114" fmla="*/ 2806153 w 4196446"/>
              <a:gd name="connsiteY114" fmla="*/ 1334883 h 8346397"/>
              <a:gd name="connsiteX115" fmla="*/ 2944265 w 4196446"/>
              <a:gd name="connsiteY115" fmla="*/ 1325357 h 8346397"/>
              <a:gd name="connsiteX116" fmla="*/ 2968077 w 4196446"/>
              <a:gd name="connsiteY116" fmla="*/ 1206295 h 8346397"/>
              <a:gd name="connsiteX117" fmla="*/ 3049040 w 4196446"/>
              <a:gd name="connsiteY117" fmla="*/ 1169783 h 8346397"/>
              <a:gd name="connsiteX118" fmla="*/ 3153814 w 4196446"/>
              <a:gd name="connsiteY118" fmla="*/ 1125332 h 8346397"/>
              <a:gd name="connsiteX119" fmla="*/ 3225252 w 4196446"/>
              <a:gd name="connsiteY119" fmla="*/ 1049132 h 8346397"/>
              <a:gd name="connsiteX120" fmla="*/ 3310977 w 4196446"/>
              <a:gd name="connsiteY120" fmla="*/ 996745 h 8346397"/>
              <a:gd name="connsiteX121" fmla="*/ 3056977 w 4196446"/>
              <a:gd name="connsiteY121" fmla="*/ 982457 h 8346397"/>
              <a:gd name="connsiteX122" fmla="*/ 2958552 w 4196446"/>
              <a:gd name="connsiteY122" fmla="*/ 976107 h 8346397"/>
              <a:gd name="connsiteX123" fmla="*/ 2926802 w 4196446"/>
              <a:gd name="connsiteY123" fmla="*/ 906257 h 8346397"/>
              <a:gd name="connsiteX124" fmla="*/ 2866477 w 4196446"/>
              <a:gd name="connsiteY124" fmla="*/ 893559 h 8346397"/>
              <a:gd name="connsiteX125" fmla="*/ 2799802 w 4196446"/>
              <a:gd name="connsiteY125" fmla="*/ 874507 h 8346397"/>
              <a:gd name="connsiteX126" fmla="*/ 2761702 w 4196446"/>
              <a:gd name="connsiteY126" fmla="*/ 807832 h 8346397"/>
              <a:gd name="connsiteX127" fmla="*/ 2609302 w 4196446"/>
              <a:gd name="connsiteY127" fmla="*/ 760207 h 8346397"/>
              <a:gd name="connsiteX128" fmla="*/ 2580727 w 4196446"/>
              <a:gd name="connsiteY128" fmla="*/ 604632 h 8346397"/>
              <a:gd name="connsiteX129" fmla="*/ 2526752 w 4196446"/>
              <a:gd name="connsiteY129" fmla="*/ 531609 h 8346397"/>
              <a:gd name="connsiteX130" fmla="*/ 2596602 w 4196446"/>
              <a:gd name="connsiteY130" fmla="*/ 407782 h 8346397"/>
              <a:gd name="connsiteX131" fmla="*/ 2629939 w 4196446"/>
              <a:gd name="connsiteY131" fmla="*/ 310947 h 8346397"/>
              <a:gd name="connsiteX132" fmla="*/ 2517227 w 4196446"/>
              <a:gd name="connsiteY132" fmla="*/ 239507 h 8346397"/>
              <a:gd name="connsiteX133" fmla="*/ 2402927 w 4196446"/>
              <a:gd name="connsiteY133" fmla="*/ 271257 h 8346397"/>
              <a:gd name="connsiteX134" fmla="*/ 2275927 w 4196446"/>
              <a:gd name="connsiteY134" fmla="*/ 198232 h 8346397"/>
              <a:gd name="connsiteX135" fmla="*/ 2133052 w 4196446"/>
              <a:gd name="connsiteY135" fmla="*/ 233157 h 8346397"/>
              <a:gd name="connsiteX136" fmla="*/ 1913977 w 4196446"/>
              <a:gd name="connsiteY136" fmla="*/ 36309 h 8346397"/>
              <a:gd name="connsiteX137" fmla="*/ 1777452 w 4196446"/>
              <a:gd name="connsiteY137" fmla="*/ 13289 h 8346397"/>
              <a:gd name="connsiteX138" fmla="*/ 1703633 w 4196446"/>
              <a:gd name="connsiteY138" fmla="*/ 41864 h 8346397"/>
              <a:gd name="connsiteX139" fmla="*/ 1615527 w 4196446"/>
              <a:gd name="connsiteY139" fmla="*/ 75203 h 8346397"/>
              <a:gd name="connsiteX140" fmla="*/ 1515515 w 4196446"/>
              <a:gd name="connsiteY140" fmla="*/ 129971 h 8346397"/>
              <a:gd name="connsiteX141" fmla="*/ 1525040 w 4196446"/>
              <a:gd name="connsiteY141" fmla="*/ 194264 h 8346397"/>
              <a:gd name="connsiteX142" fmla="*/ 1505990 w 4196446"/>
              <a:gd name="connsiteY142" fmla="*/ 251415 h 8346397"/>
              <a:gd name="connsiteX143" fmla="*/ 1413121 w 4196446"/>
              <a:gd name="connsiteY143" fmla="*/ 270464 h 8346397"/>
              <a:gd name="connsiteX144" fmla="*/ 1339302 w 4196446"/>
              <a:gd name="connsiteY144" fmla="*/ 306184 h 8346397"/>
              <a:gd name="connsiteX145" fmla="*/ 1260721 w 4196446"/>
              <a:gd name="connsiteY145" fmla="*/ 346665 h 8346397"/>
              <a:gd name="connsiteX146" fmla="*/ 1191665 w 4196446"/>
              <a:gd name="connsiteY146" fmla="*/ 272847 h 8346397"/>
              <a:gd name="connsiteX147" fmla="*/ 1082127 w 4196446"/>
              <a:gd name="connsiteY147" fmla="*/ 353809 h 8346397"/>
              <a:gd name="connsiteX148" fmla="*/ 1020215 w 4196446"/>
              <a:gd name="connsiteY148" fmla="*/ 420484 h 8346397"/>
              <a:gd name="connsiteX149" fmla="*/ 858290 w 4196446"/>
              <a:gd name="connsiteY149" fmla="*/ 301422 h 8346397"/>
              <a:gd name="connsiteX150" fmla="*/ 796377 w 4196446"/>
              <a:gd name="connsiteY150" fmla="*/ 406196 h 8346397"/>
              <a:gd name="connsiteX151" fmla="*/ 755896 w 4196446"/>
              <a:gd name="connsiteY151" fmla="*/ 341903 h 8346397"/>
              <a:gd name="connsiteX152" fmla="*/ 689221 w 4196446"/>
              <a:gd name="connsiteY152" fmla="*/ 270465 h 8346397"/>
              <a:gd name="connsiteX153" fmla="*/ 667790 w 4196446"/>
              <a:gd name="connsiteY153" fmla="*/ 313328 h 8346397"/>
              <a:gd name="connsiteX154" fmla="*/ 620165 w 4196446"/>
              <a:gd name="connsiteY154" fmla="*/ 382384 h 8346397"/>
              <a:gd name="connsiteX155" fmla="*/ 589208 w 4196446"/>
              <a:gd name="connsiteY155" fmla="*/ 396672 h 8346397"/>
              <a:gd name="connsiteX156" fmla="*/ 498721 w 4196446"/>
              <a:gd name="connsiteY156" fmla="*/ 482397 h 8346397"/>
              <a:gd name="connsiteX157" fmla="*/ 396327 w 4196446"/>
              <a:gd name="connsiteY157" fmla="*/ 380003 h 8346397"/>
              <a:gd name="connsiteX158" fmla="*/ 243927 w 4196446"/>
              <a:gd name="connsiteY158" fmla="*/ 294278 h 8346397"/>
              <a:gd name="connsiteX159" fmla="*/ 174871 w 4196446"/>
              <a:gd name="connsiteY159" fmla="*/ 327615 h 8346397"/>
              <a:gd name="connsiteX160" fmla="*/ 127246 w 4196446"/>
              <a:gd name="connsiteY160" fmla="*/ 410959 h 8346397"/>
              <a:gd name="connsiteX161" fmla="*/ 43902 w 4196446"/>
              <a:gd name="connsiteY161" fmla="*/ 472872 h 8346397"/>
              <a:gd name="connsiteX162" fmla="*/ 8183 w 4196446"/>
              <a:gd name="connsiteY162" fmla="*/ 484778 h 8346397"/>
              <a:gd name="connsiteX163" fmla="*/ 198683 w 4196446"/>
              <a:gd name="connsiteY163" fmla="*/ 689565 h 8346397"/>
              <a:gd name="connsiteX164" fmla="*/ 265359 w 4196446"/>
              <a:gd name="connsiteY164" fmla="*/ 706234 h 8346397"/>
              <a:gd name="connsiteX165" fmla="*/ 298697 w 4196446"/>
              <a:gd name="connsiteY165" fmla="*/ 730047 h 8346397"/>
              <a:gd name="connsiteX166" fmla="*/ 296315 w 4196446"/>
              <a:gd name="connsiteY166" fmla="*/ 901496 h 8346397"/>
              <a:gd name="connsiteX167" fmla="*/ 362990 w 4196446"/>
              <a:gd name="connsiteY167" fmla="*/ 906259 h 8346397"/>
              <a:gd name="connsiteX168" fmla="*/ 401090 w 4196446"/>
              <a:gd name="connsiteY168" fmla="*/ 856253 h 8346397"/>
              <a:gd name="connsiteX169" fmla="*/ 482052 w 4196446"/>
              <a:gd name="connsiteY169" fmla="*/ 894353 h 8346397"/>
              <a:gd name="connsiteX170" fmla="*/ 420140 w 4196446"/>
              <a:gd name="connsiteY170" fmla="*/ 1039609 h 8346397"/>
              <a:gd name="connsiteX171" fmla="*/ 434427 w 4196446"/>
              <a:gd name="connsiteY171" fmla="*/ 1087234 h 8346397"/>
              <a:gd name="connsiteX172" fmla="*/ 379658 w 4196446"/>
              <a:gd name="connsiteY172" fmla="*/ 1139622 h 8346397"/>
              <a:gd name="connsiteX173" fmla="*/ 415377 w 4196446"/>
              <a:gd name="connsiteY173" fmla="*/ 1168196 h 8346397"/>
              <a:gd name="connsiteX174" fmla="*/ 486815 w 4196446"/>
              <a:gd name="connsiteY174" fmla="*/ 1256303 h 8346397"/>
              <a:gd name="connsiteX175" fmla="*/ 527296 w 4196446"/>
              <a:gd name="connsiteY175" fmla="*/ 1344409 h 8346397"/>
              <a:gd name="connsiteX176" fmla="*/ 636833 w 4196446"/>
              <a:gd name="connsiteY176" fmla="*/ 1396797 h 8346397"/>
              <a:gd name="connsiteX177" fmla="*/ 746371 w 4196446"/>
              <a:gd name="connsiteY177" fmla="*/ 1420609 h 8346397"/>
              <a:gd name="connsiteX178" fmla="*/ 829715 w 4196446"/>
              <a:gd name="connsiteY178" fmla="*/ 1468234 h 8346397"/>
              <a:gd name="connsiteX179" fmla="*/ 913058 w 4196446"/>
              <a:gd name="connsiteY179" fmla="*/ 1442040 h 8346397"/>
              <a:gd name="connsiteX180" fmla="*/ 994021 w 4196446"/>
              <a:gd name="connsiteY180" fmla="*/ 1368222 h 8346397"/>
              <a:gd name="connsiteX181" fmla="*/ 1103558 w 4196446"/>
              <a:gd name="connsiteY181" fmla="*/ 1351553 h 8346397"/>
              <a:gd name="connsiteX182" fmla="*/ 1170233 w 4196446"/>
              <a:gd name="connsiteY182" fmla="*/ 1356315 h 8346397"/>
              <a:gd name="connsiteX183" fmla="*/ 1329777 w 4196446"/>
              <a:gd name="connsiteY183" fmla="*/ 1465853 h 8346397"/>
              <a:gd name="connsiteX184" fmla="*/ 1389308 w 4196446"/>
              <a:gd name="connsiteY184" fmla="*/ 1494428 h 8346397"/>
              <a:gd name="connsiteX185" fmla="*/ 1260721 w 4196446"/>
              <a:gd name="connsiteY185" fmla="*/ 1596822 h 8346397"/>
              <a:gd name="connsiteX186" fmla="*/ 1263102 w 4196446"/>
              <a:gd name="connsiteY186" fmla="*/ 1661115 h 8346397"/>
              <a:gd name="connsiteX187" fmla="*/ 1425027 w 4196446"/>
              <a:gd name="connsiteY187" fmla="*/ 1613490 h 8346397"/>
              <a:gd name="connsiteX188" fmla="*/ 1386927 w 4196446"/>
              <a:gd name="connsiteY188" fmla="*/ 1677784 h 8346397"/>
              <a:gd name="connsiteX189" fmla="*/ 1405977 w 4196446"/>
              <a:gd name="connsiteY189" fmla="*/ 1751603 h 8346397"/>
              <a:gd name="connsiteX190" fmla="*/ 1517896 w 4196446"/>
              <a:gd name="connsiteY190" fmla="*/ 1787322 h 8346397"/>
              <a:gd name="connsiteX191" fmla="*/ 1591715 w 4196446"/>
              <a:gd name="connsiteY191" fmla="*/ 1803990 h 8346397"/>
              <a:gd name="connsiteX192" fmla="*/ 1501227 w 4196446"/>
              <a:gd name="connsiteY192" fmla="*/ 1934959 h 8346397"/>
              <a:gd name="connsiteX193" fmla="*/ 1494083 w 4196446"/>
              <a:gd name="connsiteY193" fmla="*/ 1984965 h 8346397"/>
              <a:gd name="connsiteX194" fmla="*/ 1422646 w 4196446"/>
              <a:gd name="connsiteY194" fmla="*/ 2020684 h 8346397"/>
              <a:gd name="connsiteX195" fmla="*/ 1391690 w 4196446"/>
              <a:gd name="connsiteY195" fmla="*/ 2082597 h 8346397"/>
              <a:gd name="connsiteX196" fmla="*/ 1260721 w 4196446"/>
              <a:gd name="connsiteY196" fmla="*/ 2056403 h 8346397"/>
              <a:gd name="connsiteX197" fmla="*/ 1139277 w 4196446"/>
              <a:gd name="connsiteY197" fmla="*/ 2056402 h 8346397"/>
              <a:gd name="connsiteX198" fmla="*/ 1072602 w 4196446"/>
              <a:gd name="connsiteY198" fmla="*/ 2084978 h 8346397"/>
              <a:gd name="connsiteX199" fmla="*/ 1065458 w 4196446"/>
              <a:gd name="connsiteY199" fmla="*/ 2184990 h 8346397"/>
              <a:gd name="connsiteX200" fmla="*/ 977352 w 4196446"/>
              <a:gd name="connsiteY200" fmla="*/ 2273097 h 8346397"/>
              <a:gd name="connsiteX201" fmla="*/ 1120227 w 4196446"/>
              <a:gd name="connsiteY201" fmla="*/ 2335009 h 8346397"/>
              <a:gd name="connsiteX202" fmla="*/ 1170234 w 4196446"/>
              <a:gd name="connsiteY202" fmla="*/ 2370727 h 8346397"/>
              <a:gd name="connsiteX203" fmla="*/ 1222621 w 4196446"/>
              <a:gd name="connsiteY203" fmla="*/ 2387397 h 8346397"/>
              <a:gd name="connsiteX204" fmla="*/ 1272627 w 4196446"/>
              <a:gd name="connsiteY204" fmla="*/ 2437403 h 8346397"/>
              <a:gd name="connsiteX205" fmla="*/ 1329777 w 4196446"/>
              <a:gd name="connsiteY205" fmla="*/ 2458834 h 8346397"/>
              <a:gd name="connsiteX206" fmla="*/ 1422646 w 4196446"/>
              <a:gd name="connsiteY206" fmla="*/ 2535034 h 8346397"/>
              <a:gd name="connsiteX207" fmla="*/ 1508371 w 4196446"/>
              <a:gd name="connsiteY207" fmla="*/ 2568373 h 8346397"/>
              <a:gd name="connsiteX208" fmla="*/ 1641721 w 4196446"/>
              <a:gd name="connsiteY208" fmla="*/ 2716009 h 8346397"/>
              <a:gd name="connsiteX209" fmla="*/ 1725065 w 4196446"/>
              <a:gd name="connsiteY209" fmla="*/ 2870790 h 8346397"/>
              <a:gd name="connsiteX210" fmla="*/ 1850477 w 4196446"/>
              <a:gd name="connsiteY210" fmla="*/ 2931907 h 8346397"/>
              <a:gd name="connsiteX211" fmla="*/ 1896514 w 4196446"/>
              <a:gd name="connsiteY211" fmla="*/ 2977947 h 8346397"/>
              <a:gd name="connsiteX212" fmla="*/ 1927471 w 4196446"/>
              <a:gd name="connsiteY212" fmla="*/ 3082722 h 8346397"/>
              <a:gd name="connsiteX213" fmla="*/ 1989383 w 4196446"/>
              <a:gd name="connsiteY213" fmla="*/ 3185115 h 8346397"/>
              <a:gd name="connsiteX214" fmla="*/ 2051296 w 4196446"/>
              <a:gd name="connsiteY214" fmla="*/ 3223215 h 8346397"/>
              <a:gd name="connsiteX215" fmla="*/ 2182265 w 4196446"/>
              <a:gd name="connsiteY215" fmla="*/ 3370853 h 8346397"/>
              <a:gd name="connsiteX216" fmla="*/ 2325139 w 4196446"/>
              <a:gd name="connsiteY216" fmla="*/ 3447053 h 8346397"/>
              <a:gd name="connsiteX217" fmla="*/ 2384671 w 4196446"/>
              <a:gd name="connsiteY217" fmla="*/ 3532778 h 8346397"/>
              <a:gd name="connsiteX218" fmla="*/ 2432296 w 4196446"/>
              <a:gd name="connsiteY218" fmla="*/ 3599453 h 8346397"/>
              <a:gd name="connsiteX219" fmla="*/ 2479921 w 4196446"/>
              <a:gd name="connsiteY219" fmla="*/ 3589929 h 8346397"/>
              <a:gd name="connsiteX220" fmla="*/ 2484683 w 4196446"/>
              <a:gd name="connsiteY220" fmla="*/ 3742328 h 8346397"/>
              <a:gd name="connsiteX221" fmla="*/ 2537071 w 4196446"/>
              <a:gd name="connsiteY221" fmla="*/ 3835197 h 8346397"/>
              <a:gd name="connsiteX222" fmla="*/ 2529927 w 4196446"/>
              <a:gd name="connsiteY222" fmla="*/ 3873297 h 8346397"/>
              <a:gd name="connsiteX223" fmla="*/ 2598983 w 4196446"/>
              <a:gd name="connsiteY223" fmla="*/ 3909015 h 8346397"/>
              <a:gd name="connsiteX224" fmla="*/ 2656133 w 4196446"/>
              <a:gd name="connsiteY224" fmla="*/ 3854247 h 8346397"/>
              <a:gd name="connsiteX225" fmla="*/ 2689471 w 4196446"/>
              <a:gd name="connsiteY225" fmla="*/ 3937590 h 8346397"/>
              <a:gd name="connsiteX226" fmla="*/ 2734715 w 4196446"/>
              <a:gd name="connsiteY226" fmla="*/ 3982834 h 8346397"/>
              <a:gd name="connsiteX227" fmla="*/ 2808533 w 4196446"/>
              <a:gd name="connsiteY227" fmla="*/ 4006647 h 8346397"/>
              <a:gd name="connsiteX228" fmla="*/ 2860921 w 4196446"/>
              <a:gd name="connsiteY228" fmla="*/ 4075703 h 8346397"/>
              <a:gd name="connsiteX229" fmla="*/ 2946646 w 4196446"/>
              <a:gd name="connsiteY229" fmla="*/ 4130472 h 8346397"/>
              <a:gd name="connsiteX230" fmla="*/ 2999033 w 4196446"/>
              <a:gd name="connsiteY230" fmla="*/ 4163809 h 8346397"/>
              <a:gd name="connsiteX231" fmla="*/ 2870446 w 4196446"/>
              <a:gd name="connsiteY231" fmla="*/ 4256678 h 8346397"/>
              <a:gd name="connsiteX232" fmla="*/ 2868064 w 4196446"/>
              <a:gd name="connsiteY232" fmla="*/ 4311446 h 8346397"/>
              <a:gd name="connsiteX233" fmla="*/ 2970458 w 4196446"/>
              <a:gd name="connsiteY233" fmla="*/ 4428128 h 8346397"/>
              <a:gd name="connsiteX234" fmla="*/ 3065708 w 4196446"/>
              <a:gd name="connsiteY234" fmla="*/ 4490040 h 8346397"/>
              <a:gd name="connsiteX235" fmla="*/ 3096665 w 4196446"/>
              <a:gd name="connsiteY235" fmla="*/ 4528140 h 8346397"/>
              <a:gd name="connsiteX236" fmla="*/ 3082377 w 4196446"/>
              <a:gd name="connsiteY236" fmla="*/ 4609103 h 8346397"/>
              <a:gd name="connsiteX237" fmla="*/ 3077615 w 4196446"/>
              <a:gd name="connsiteY237" fmla="*/ 4692447 h 8346397"/>
              <a:gd name="connsiteX238" fmla="*/ 3034752 w 4196446"/>
              <a:gd name="connsiteY238" fmla="*/ 4701972 h 8346397"/>
              <a:gd name="connsiteX239" fmla="*/ 3008558 w 4196446"/>
              <a:gd name="connsiteY239" fmla="*/ 4718640 h 8346397"/>
              <a:gd name="connsiteX240" fmla="*/ 3053802 w 4196446"/>
              <a:gd name="connsiteY240" fmla="*/ 4795632 h 8346397"/>
              <a:gd name="connsiteX241" fmla="*/ 3037133 w 4196446"/>
              <a:gd name="connsiteY241" fmla="*/ 4868659 h 8346397"/>
              <a:gd name="connsiteX242" fmla="*/ 3020465 w 4196446"/>
              <a:gd name="connsiteY242" fmla="*/ 5004390 h 8346397"/>
              <a:gd name="connsiteX243" fmla="*/ 2982365 w 4196446"/>
              <a:gd name="connsiteY243" fmla="*/ 5044872 h 8346397"/>
              <a:gd name="connsiteX244" fmla="*/ 2965696 w 4196446"/>
              <a:gd name="connsiteY244" fmla="*/ 5166315 h 8346397"/>
              <a:gd name="connsiteX245" fmla="*/ 2937121 w 4196446"/>
              <a:gd name="connsiteY245" fmla="*/ 5285378 h 8346397"/>
              <a:gd name="connsiteX246" fmla="*/ 2989508 w 4196446"/>
              <a:gd name="connsiteY246" fmla="*/ 5302047 h 8346397"/>
              <a:gd name="connsiteX247" fmla="*/ 2987127 w 4196446"/>
              <a:gd name="connsiteY247" fmla="*/ 5347290 h 8346397"/>
              <a:gd name="connsiteX248" fmla="*/ 2984746 w 4196446"/>
              <a:gd name="connsiteY248" fmla="*/ 5402059 h 8346397"/>
              <a:gd name="connsiteX249" fmla="*/ 3041896 w 4196446"/>
              <a:gd name="connsiteY249" fmla="*/ 5471115 h 8346397"/>
              <a:gd name="connsiteX250" fmla="*/ 3089521 w 4196446"/>
              <a:gd name="connsiteY250" fmla="*/ 5597322 h 8346397"/>
              <a:gd name="connsiteX251" fmla="*/ 2996652 w 4196446"/>
              <a:gd name="connsiteY251" fmla="*/ 5887834 h 8346397"/>
              <a:gd name="connsiteX252" fmla="*/ 3018083 w 4196446"/>
              <a:gd name="connsiteY252" fmla="*/ 5942603 h 8346397"/>
              <a:gd name="connsiteX253" fmla="*/ 3044277 w 4196446"/>
              <a:gd name="connsiteY253" fmla="*/ 5994990 h 8346397"/>
              <a:gd name="connsiteX254" fmla="*/ 3049040 w 4196446"/>
              <a:gd name="connsiteY254" fmla="*/ 6099765 h 8346397"/>
              <a:gd name="connsiteX255" fmla="*/ 3028402 w 4196446"/>
              <a:gd name="connsiteY255" fmla="*/ 6195807 h 8346397"/>
              <a:gd name="connsiteX256" fmla="*/ 2956170 w 4196446"/>
              <a:gd name="connsiteY256" fmla="*/ 6259310 h 8346397"/>
              <a:gd name="connsiteX257" fmla="*/ 2920452 w 4196446"/>
              <a:gd name="connsiteY257" fmla="*/ 6240259 h 8346397"/>
              <a:gd name="connsiteX258" fmla="*/ 2849015 w 4196446"/>
              <a:gd name="connsiteY258" fmla="*/ 6252165 h 8346397"/>
              <a:gd name="connsiteX259" fmla="*/ 2713283 w 4196446"/>
              <a:gd name="connsiteY259" fmla="*/ 6364084 h 8346397"/>
              <a:gd name="connsiteX260" fmla="*/ 2606127 w 4196446"/>
              <a:gd name="connsiteY260" fmla="*/ 6349797 h 8346397"/>
              <a:gd name="connsiteX261" fmla="*/ 2575171 w 4196446"/>
              <a:gd name="connsiteY261" fmla="*/ 6378372 h 8346397"/>
              <a:gd name="connsiteX262" fmla="*/ 2508495 w 4196446"/>
              <a:gd name="connsiteY262" fmla="*/ 6423614 h 8346397"/>
              <a:gd name="connsiteX263" fmla="*/ 2391815 w 4196446"/>
              <a:gd name="connsiteY263" fmla="*/ 6411709 h 8346397"/>
              <a:gd name="connsiteX264" fmla="*/ 2368002 w 4196446"/>
              <a:gd name="connsiteY264" fmla="*/ 6528390 h 8346397"/>
              <a:gd name="connsiteX265" fmla="*/ 2363240 w 4196446"/>
              <a:gd name="connsiteY265" fmla="*/ 6564109 h 8346397"/>
              <a:gd name="connsiteX266" fmla="*/ 2339428 w 4196446"/>
              <a:gd name="connsiteY266" fmla="*/ 6583159 h 8346397"/>
              <a:gd name="connsiteX267" fmla="*/ 2141783 w 4196446"/>
              <a:gd name="connsiteY267" fmla="*/ 6535534 h 8346397"/>
              <a:gd name="connsiteX268" fmla="*/ 2103683 w 4196446"/>
              <a:gd name="connsiteY268" fmla="*/ 6587922 h 8346397"/>
              <a:gd name="connsiteX269" fmla="*/ 2072727 w 4196446"/>
              <a:gd name="connsiteY269" fmla="*/ 6683172 h 8346397"/>
              <a:gd name="connsiteX270" fmla="*/ 2039389 w 4196446"/>
              <a:gd name="connsiteY270" fmla="*/ 6747465 h 8346397"/>
              <a:gd name="connsiteX271" fmla="*/ 2051296 w 4196446"/>
              <a:gd name="connsiteY271" fmla="*/ 6809378 h 8346397"/>
              <a:gd name="connsiteX272" fmla="*/ 2184646 w 4196446"/>
              <a:gd name="connsiteY272" fmla="*/ 6921297 h 8346397"/>
              <a:gd name="connsiteX273" fmla="*/ 2253702 w 4196446"/>
              <a:gd name="connsiteY273" fmla="*/ 6954634 h 8346397"/>
              <a:gd name="connsiteX274" fmla="*/ 2237033 w 4196446"/>
              <a:gd name="connsiteY274" fmla="*/ 6978447 h 8346397"/>
              <a:gd name="connsiteX275" fmla="*/ 2201315 w 4196446"/>
              <a:gd name="connsiteY275" fmla="*/ 6997497 h 8346397"/>
              <a:gd name="connsiteX276" fmla="*/ 2234652 w 4196446"/>
              <a:gd name="connsiteY276" fmla="*/ 7073697 h 8346397"/>
              <a:gd name="connsiteX277" fmla="*/ 2203696 w 4196446"/>
              <a:gd name="connsiteY277" fmla="*/ 7095128 h 8346397"/>
              <a:gd name="connsiteX278" fmla="*/ 2098921 w 4196446"/>
              <a:gd name="connsiteY278" fmla="*/ 7033215 h 8346397"/>
              <a:gd name="connsiteX279" fmla="*/ 2056058 w 4196446"/>
              <a:gd name="connsiteY279" fmla="*/ 7059409 h 8346397"/>
              <a:gd name="connsiteX280" fmla="*/ 1996527 w 4196446"/>
              <a:gd name="connsiteY280" fmla="*/ 6957015 h 8346397"/>
              <a:gd name="connsiteX281" fmla="*/ 1879846 w 4196446"/>
              <a:gd name="connsiteY281" fmla="*/ 6983209 h 8346397"/>
              <a:gd name="connsiteX282" fmla="*/ 1815552 w 4196446"/>
              <a:gd name="connsiteY282" fmla="*/ 6987972 h 8346397"/>
              <a:gd name="connsiteX283" fmla="*/ 1765546 w 4196446"/>
              <a:gd name="connsiteY283" fmla="*/ 6983210 h 8346397"/>
              <a:gd name="connsiteX284" fmla="*/ 1708396 w 4196446"/>
              <a:gd name="connsiteY284" fmla="*/ 7028453 h 8346397"/>
              <a:gd name="connsiteX285" fmla="*/ 1529802 w 4196446"/>
              <a:gd name="connsiteY285" fmla="*/ 6987972 h 8346397"/>
              <a:gd name="connsiteX286" fmla="*/ 1553614 w 4196446"/>
              <a:gd name="connsiteY286" fmla="*/ 7114178 h 8346397"/>
              <a:gd name="connsiteX287" fmla="*/ 1477415 w 4196446"/>
              <a:gd name="connsiteY287" fmla="*/ 7159422 h 8346397"/>
              <a:gd name="connsiteX288" fmla="*/ 1415502 w 4196446"/>
              <a:gd name="connsiteY288" fmla="*/ 7226096 h 8346397"/>
              <a:gd name="connsiteX289" fmla="*/ 1265483 w 4196446"/>
              <a:gd name="connsiteY289" fmla="*/ 7218953 h 8346397"/>
              <a:gd name="connsiteX290" fmla="*/ 1213096 w 4196446"/>
              <a:gd name="connsiteY29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07702 w 4196446"/>
              <a:gd name="connsiteY2" fmla="*/ 7553913 h 8346397"/>
              <a:gd name="connsiteX3" fmla="*/ 2594222 w 4196446"/>
              <a:gd name="connsiteY3" fmla="*/ 7359445 h 8346397"/>
              <a:gd name="connsiteX4" fmla="*/ 2606128 w 4196446"/>
              <a:gd name="connsiteY4" fmla="*/ 7309438 h 8346397"/>
              <a:gd name="connsiteX5" fmla="*/ 2701378 w 4196446"/>
              <a:gd name="connsiteY5" fmla="*/ 7314201 h 8346397"/>
              <a:gd name="connsiteX6" fmla="*/ 2660897 w 4196446"/>
              <a:gd name="connsiteY6" fmla="*/ 7240382 h 8346397"/>
              <a:gd name="connsiteX7" fmla="*/ 2713284 w 4196446"/>
              <a:gd name="connsiteY7" fmla="*/ 7266576 h 8346397"/>
              <a:gd name="connsiteX8" fmla="*/ 2763291 w 4196446"/>
              <a:gd name="connsiteY8" fmla="*/ 7299913 h 8346397"/>
              <a:gd name="connsiteX9" fmla="*/ 2756147 w 4196446"/>
              <a:gd name="connsiteY9" fmla="*/ 7371351 h 8346397"/>
              <a:gd name="connsiteX10" fmla="*/ 2827584 w 4196446"/>
              <a:gd name="connsiteY10" fmla="*/ 7316582 h 8346397"/>
              <a:gd name="connsiteX11" fmla="*/ 2870447 w 4196446"/>
              <a:gd name="connsiteY11" fmla="*/ 7338013 h 8346397"/>
              <a:gd name="connsiteX12" fmla="*/ 3001416 w 4196446"/>
              <a:gd name="connsiteY12" fmla="*/ 7266576 h 8346397"/>
              <a:gd name="connsiteX13" fmla="*/ 3103809 w 4196446"/>
              <a:gd name="connsiteY13" fmla="*/ 7202282 h 8346397"/>
              <a:gd name="connsiteX14" fmla="*/ 3246684 w 4196446"/>
              <a:gd name="connsiteY14" fmla="*/ 7142751 h 8346397"/>
              <a:gd name="connsiteX15" fmla="*/ 3282403 w 4196446"/>
              <a:gd name="connsiteY15" fmla="*/ 7159420 h 8346397"/>
              <a:gd name="connsiteX16" fmla="*/ 3358603 w 4196446"/>
              <a:gd name="connsiteY16" fmla="*/ 7064169 h 8346397"/>
              <a:gd name="connsiteX17" fmla="*/ 3503859 w 4196446"/>
              <a:gd name="connsiteY17" fmla="*/ 7042738 h 8346397"/>
              <a:gd name="connsiteX18" fmla="*/ 3530053 w 4196446"/>
              <a:gd name="connsiteY18" fmla="*/ 6978445 h 8346397"/>
              <a:gd name="connsiteX19" fmla="*/ 3642765 w 4196446"/>
              <a:gd name="connsiteY19" fmla="*/ 6905419 h 8346397"/>
              <a:gd name="connsiteX20" fmla="*/ 3741984 w 4196446"/>
              <a:gd name="connsiteY20" fmla="*/ 6883195 h 8346397"/>
              <a:gd name="connsiteX21" fmla="*/ 3784847 w 4196446"/>
              <a:gd name="connsiteY21" fmla="*/ 6811757 h 8346397"/>
              <a:gd name="connsiteX22" fmla="*/ 3951534 w 4196446"/>
              <a:gd name="connsiteY22" fmla="*/ 6737938 h 8346397"/>
              <a:gd name="connsiteX23" fmla="*/ 3932484 w 4196446"/>
              <a:gd name="connsiteY23" fmla="*/ 6616495 h 8346397"/>
              <a:gd name="connsiteX24" fmla="*/ 3975347 w 4196446"/>
              <a:gd name="connsiteY24" fmla="*/ 6642688 h 8346397"/>
              <a:gd name="connsiteX25" fmla="*/ 4027735 w 4196446"/>
              <a:gd name="connsiteY25" fmla="*/ 6654595 h 8346397"/>
              <a:gd name="connsiteX26" fmla="*/ 4056309 w 4196446"/>
              <a:gd name="connsiteY26" fmla="*/ 6516482 h 8346397"/>
              <a:gd name="connsiteX27" fmla="*/ 3996778 w 4196446"/>
              <a:gd name="connsiteY27" fmla="*/ 6478382 h 8346397"/>
              <a:gd name="connsiteX28" fmla="*/ 4034878 w 4196446"/>
              <a:gd name="connsiteY28" fmla="*/ 6437901 h 8346397"/>
              <a:gd name="connsiteX29" fmla="*/ 4061072 w 4196446"/>
              <a:gd name="connsiteY29" fmla="*/ 6473620 h 8346397"/>
              <a:gd name="connsiteX30" fmla="*/ 4082503 w 4196446"/>
              <a:gd name="connsiteY30" fmla="*/ 6478382 h 8346397"/>
              <a:gd name="connsiteX31" fmla="*/ 4089647 w 4196446"/>
              <a:gd name="connsiteY31" fmla="*/ 6421232 h 8346397"/>
              <a:gd name="connsiteX32" fmla="*/ 4046784 w 4196446"/>
              <a:gd name="connsiteY32" fmla="*/ 6318838 h 8346397"/>
              <a:gd name="connsiteX33" fmla="*/ 4130128 w 4196446"/>
              <a:gd name="connsiteY33" fmla="*/ 6299788 h 8346397"/>
              <a:gd name="connsiteX34" fmla="*/ 4046784 w 4196446"/>
              <a:gd name="connsiteY34" fmla="*/ 6275976 h 8346397"/>
              <a:gd name="connsiteX35" fmla="*/ 4053928 w 4196446"/>
              <a:gd name="connsiteY35" fmla="*/ 6211682 h 8346397"/>
              <a:gd name="connsiteX36" fmla="*/ 4039640 w 4196446"/>
              <a:gd name="connsiteY36" fmla="*/ 6149770 h 8346397"/>
              <a:gd name="connsiteX37" fmla="*/ 4106315 w 4196446"/>
              <a:gd name="connsiteY37" fmla="*/ 6211682 h 8346397"/>
              <a:gd name="connsiteX38" fmla="*/ 4063453 w 4196446"/>
              <a:gd name="connsiteY38" fmla="*/ 6090238 h 8346397"/>
              <a:gd name="connsiteX39" fmla="*/ 4070597 w 4196446"/>
              <a:gd name="connsiteY39" fmla="*/ 6018801 h 8346397"/>
              <a:gd name="connsiteX40" fmla="*/ 4132509 w 4196446"/>
              <a:gd name="connsiteY40" fmla="*/ 5975938 h 8346397"/>
              <a:gd name="connsiteX41" fmla="*/ 4094409 w 4196446"/>
              <a:gd name="connsiteY41" fmla="*/ 6075951 h 8346397"/>
              <a:gd name="connsiteX42" fmla="*/ 4139653 w 4196446"/>
              <a:gd name="connsiteY42" fmla="*/ 6102145 h 8346397"/>
              <a:gd name="connsiteX43" fmla="*/ 4192041 w 4196446"/>
              <a:gd name="connsiteY43" fmla="*/ 6080713 h 8346397"/>
              <a:gd name="connsiteX44" fmla="*/ 4149178 w 4196446"/>
              <a:gd name="connsiteY44" fmla="*/ 5947363 h 8346397"/>
              <a:gd name="connsiteX45" fmla="*/ 4194421 w 4196446"/>
              <a:gd name="connsiteY45" fmla="*/ 5909263 h 8346397"/>
              <a:gd name="connsiteX46" fmla="*/ 4113459 w 4196446"/>
              <a:gd name="connsiteY46" fmla="*/ 5783057 h 8346397"/>
              <a:gd name="connsiteX47" fmla="*/ 4108696 w 4196446"/>
              <a:gd name="connsiteY47" fmla="*/ 5678282 h 8346397"/>
              <a:gd name="connsiteX48" fmla="*/ 4070597 w 4196446"/>
              <a:gd name="connsiteY48" fmla="*/ 5587795 h 8346397"/>
              <a:gd name="connsiteX49" fmla="*/ 4111077 w 4196446"/>
              <a:gd name="connsiteY49" fmla="*/ 5583032 h 8346397"/>
              <a:gd name="connsiteX50" fmla="*/ 4061071 w 4196446"/>
              <a:gd name="connsiteY50" fmla="*/ 5478257 h 8346397"/>
              <a:gd name="connsiteX51" fmla="*/ 4061071 w 4196446"/>
              <a:gd name="connsiteY51" fmla="*/ 5383007 h 8346397"/>
              <a:gd name="connsiteX52" fmla="*/ 4103934 w 4196446"/>
              <a:gd name="connsiteY52" fmla="*/ 5387770 h 8346397"/>
              <a:gd name="connsiteX53" fmla="*/ 4106315 w 4196446"/>
              <a:gd name="connsiteY53" fmla="*/ 5347288 h 8346397"/>
              <a:gd name="connsiteX54" fmla="*/ 4065833 w 4196446"/>
              <a:gd name="connsiteY54" fmla="*/ 5292520 h 8346397"/>
              <a:gd name="connsiteX55" fmla="*/ 4058690 w 4196446"/>
              <a:gd name="connsiteY55" fmla="*/ 5173457 h 8346397"/>
              <a:gd name="connsiteX56" fmla="*/ 3990428 w 4196446"/>
              <a:gd name="connsiteY56" fmla="*/ 5034550 h 8346397"/>
              <a:gd name="connsiteX57" fmla="*/ 3922959 w 4196446"/>
              <a:gd name="connsiteY57" fmla="*/ 4816270 h 8346397"/>
              <a:gd name="connsiteX58" fmla="*/ 3887241 w 4196446"/>
              <a:gd name="connsiteY58" fmla="*/ 4682920 h 8346397"/>
              <a:gd name="connsiteX59" fmla="*/ 3851522 w 4196446"/>
              <a:gd name="connsiteY59" fmla="*/ 4642438 h 8346397"/>
              <a:gd name="connsiteX60" fmla="*/ 3887241 w 4196446"/>
              <a:gd name="connsiteY60" fmla="*/ 4578145 h 8346397"/>
              <a:gd name="connsiteX61" fmla="*/ 3839615 w 4196446"/>
              <a:gd name="connsiteY61" fmla="*/ 4499563 h 8346397"/>
              <a:gd name="connsiteX62" fmla="*/ 3780084 w 4196446"/>
              <a:gd name="connsiteY62" fmla="*/ 4492420 h 8346397"/>
              <a:gd name="connsiteX63" fmla="*/ 3732459 w 4196446"/>
              <a:gd name="connsiteY63" fmla="*/ 4449557 h 8346397"/>
              <a:gd name="connsiteX64" fmla="*/ 3687216 w 4196446"/>
              <a:gd name="connsiteY64" fmla="*/ 4466226 h 8346397"/>
              <a:gd name="connsiteX65" fmla="*/ 3668166 w 4196446"/>
              <a:gd name="connsiteY65" fmla="*/ 4368595 h 8346397"/>
              <a:gd name="connsiteX66" fmla="*/ 3501478 w 4196446"/>
              <a:gd name="connsiteY66" fmla="*/ 4166188 h 8346397"/>
              <a:gd name="connsiteX67" fmla="*/ 3496716 w 4196446"/>
              <a:gd name="connsiteY67" fmla="*/ 4139995 h 8346397"/>
              <a:gd name="connsiteX68" fmla="*/ 3494334 w 4196446"/>
              <a:gd name="connsiteY68" fmla="*/ 4113801 h 8346397"/>
              <a:gd name="connsiteX69" fmla="*/ 3544341 w 4196446"/>
              <a:gd name="connsiteY69" fmla="*/ 4101895 h 8346397"/>
              <a:gd name="connsiteX70" fmla="*/ 3553866 w 4196446"/>
              <a:gd name="connsiteY70" fmla="*/ 4075701 h 8346397"/>
              <a:gd name="connsiteX71" fmla="*/ 3515766 w 4196446"/>
              <a:gd name="connsiteY71" fmla="*/ 4056651 h 8346397"/>
              <a:gd name="connsiteX72" fmla="*/ 3465759 w 4196446"/>
              <a:gd name="connsiteY72" fmla="*/ 4049507 h 8346397"/>
              <a:gd name="connsiteX73" fmla="*/ 3432422 w 4196446"/>
              <a:gd name="connsiteY73" fmla="*/ 4109038 h 8346397"/>
              <a:gd name="connsiteX74" fmla="*/ 3413372 w 4196446"/>
              <a:gd name="connsiteY74" fmla="*/ 4082845 h 8346397"/>
              <a:gd name="connsiteX75" fmla="*/ 3415752 w 4196446"/>
              <a:gd name="connsiteY75" fmla="*/ 4042363 h 8346397"/>
              <a:gd name="connsiteX76" fmla="*/ 3349078 w 4196446"/>
              <a:gd name="connsiteY76" fmla="*/ 4018551 h 8346397"/>
              <a:gd name="connsiteX77" fmla="*/ 3382416 w 4196446"/>
              <a:gd name="connsiteY77" fmla="*/ 3985213 h 8346397"/>
              <a:gd name="connsiteX78" fmla="*/ 3346697 w 4196446"/>
              <a:gd name="connsiteY78" fmla="*/ 3961401 h 8346397"/>
              <a:gd name="connsiteX79" fmla="*/ 3291928 w 4196446"/>
              <a:gd name="connsiteY79" fmla="*/ 3959020 h 8346397"/>
              <a:gd name="connsiteX80" fmla="*/ 3263352 w 4196446"/>
              <a:gd name="connsiteY80" fmla="*/ 3978070 h 8346397"/>
              <a:gd name="connsiteX81" fmla="*/ 3215727 w 4196446"/>
              <a:gd name="connsiteY81" fmla="*/ 3963782 h 8346397"/>
              <a:gd name="connsiteX82" fmla="*/ 3227633 w 4196446"/>
              <a:gd name="connsiteY82" fmla="*/ 3937588 h 8346397"/>
              <a:gd name="connsiteX83" fmla="*/ 3275259 w 4196446"/>
              <a:gd name="connsiteY83" fmla="*/ 3913776 h 8346397"/>
              <a:gd name="connsiteX84" fmla="*/ 3127621 w 4196446"/>
              <a:gd name="connsiteY84" fmla="*/ 3851863 h 8346397"/>
              <a:gd name="connsiteX85" fmla="*/ 2996652 w 4196446"/>
              <a:gd name="connsiteY85" fmla="*/ 3739945 h 8346397"/>
              <a:gd name="connsiteX86" fmla="*/ 2591839 w 4196446"/>
              <a:gd name="connsiteY86" fmla="*/ 3354183 h 8346397"/>
              <a:gd name="connsiteX87" fmla="*/ 2468015 w 4196446"/>
              <a:gd name="connsiteY87" fmla="*/ 3049382 h 8346397"/>
              <a:gd name="connsiteX88" fmla="*/ 2432296 w 4196446"/>
              <a:gd name="connsiteY88" fmla="*/ 2961276 h 8346397"/>
              <a:gd name="connsiteX89" fmla="*/ 2387052 w 4196446"/>
              <a:gd name="connsiteY89" fmla="*/ 2954132 h 8346397"/>
              <a:gd name="connsiteX90" fmla="*/ 2365621 w 4196446"/>
              <a:gd name="connsiteY90" fmla="*/ 2958895 h 8346397"/>
              <a:gd name="connsiteX91" fmla="*/ 2315615 w 4196446"/>
              <a:gd name="connsiteY91" fmla="*/ 2896982 h 8346397"/>
              <a:gd name="connsiteX92" fmla="*/ 2234652 w 4196446"/>
              <a:gd name="connsiteY92" fmla="*/ 2880313 h 8346397"/>
              <a:gd name="connsiteX93" fmla="*/ 2182265 w 4196446"/>
              <a:gd name="connsiteY93" fmla="*/ 2811257 h 8346397"/>
              <a:gd name="connsiteX94" fmla="*/ 2115590 w 4196446"/>
              <a:gd name="connsiteY94" fmla="*/ 2727913 h 8346397"/>
              <a:gd name="connsiteX95" fmla="*/ 2091777 w 4196446"/>
              <a:gd name="connsiteY95" fmla="*/ 2670763 h 8346397"/>
              <a:gd name="connsiteX96" fmla="*/ 2006845 w 4196446"/>
              <a:gd name="connsiteY96" fmla="*/ 2527095 h 8346397"/>
              <a:gd name="connsiteX97" fmla="*/ 1953665 w 4196446"/>
              <a:gd name="connsiteY97" fmla="*/ 2451688 h 8346397"/>
              <a:gd name="connsiteX98" fmla="*/ 2006052 w 4196446"/>
              <a:gd name="connsiteY98" fmla="*/ 2337388 h 8346397"/>
              <a:gd name="connsiteX99" fmla="*/ 2072727 w 4196446"/>
              <a:gd name="connsiteY99" fmla="*/ 2256426 h 8346397"/>
              <a:gd name="connsiteX100" fmla="*/ 2056058 w 4196446"/>
              <a:gd name="connsiteY100" fmla="*/ 2223088 h 8346397"/>
              <a:gd name="connsiteX101" fmla="*/ 2067965 w 4196446"/>
              <a:gd name="connsiteY101" fmla="*/ 2130220 h 8346397"/>
              <a:gd name="connsiteX102" fmla="*/ 2137021 w 4196446"/>
              <a:gd name="connsiteY102" fmla="*/ 1992107 h 8346397"/>
              <a:gd name="connsiteX103" fmla="*/ 2165596 w 4196446"/>
              <a:gd name="connsiteY103" fmla="*/ 1944482 h 8346397"/>
              <a:gd name="connsiteX104" fmla="*/ 2203696 w 4196446"/>
              <a:gd name="connsiteY104" fmla="*/ 1937338 h 8346397"/>
              <a:gd name="connsiteX105" fmla="*/ 2198933 w 4196446"/>
              <a:gd name="connsiteY105" fmla="*/ 1906382 h 8346397"/>
              <a:gd name="connsiteX106" fmla="*/ 2406102 w 4196446"/>
              <a:gd name="connsiteY106" fmla="*/ 1782557 h 8346397"/>
              <a:gd name="connsiteX107" fmla="*/ 2494208 w 4196446"/>
              <a:gd name="connsiteY107" fmla="*/ 1715882 h 8346397"/>
              <a:gd name="connsiteX108" fmla="*/ 2513258 w 4196446"/>
              <a:gd name="connsiteY108" fmla="*/ 1630157 h 8346397"/>
              <a:gd name="connsiteX109" fmla="*/ 2522784 w 4196446"/>
              <a:gd name="connsiteY109" fmla="*/ 1584913 h 8346397"/>
              <a:gd name="connsiteX110" fmla="*/ 2577552 w 4196446"/>
              <a:gd name="connsiteY110" fmla="*/ 1527763 h 8346397"/>
              <a:gd name="connsiteX111" fmla="*/ 2606127 w 4196446"/>
              <a:gd name="connsiteY111" fmla="*/ 1499188 h 8346397"/>
              <a:gd name="connsiteX112" fmla="*/ 2634702 w 4196446"/>
              <a:gd name="connsiteY112" fmla="*/ 1492045 h 8346397"/>
              <a:gd name="connsiteX113" fmla="*/ 2672802 w 4196446"/>
              <a:gd name="connsiteY113" fmla="*/ 1368220 h 8346397"/>
              <a:gd name="connsiteX114" fmla="*/ 2806153 w 4196446"/>
              <a:gd name="connsiteY114" fmla="*/ 1334883 h 8346397"/>
              <a:gd name="connsiteX115" fmla="*/ 2944265 w 4196446"/>
              <a:gd name="connsiteY115" fmla="*/ 1325357 h 8346397"/>
              <a:gd name="connsiteX116" fmla="*/ 2968077 w 4196446"/>
              <a:gd name="connsiteY116" fmla="*/ 1206295 h 8346397"/>
              <a:gd name="connsiteX117" fmla="*/ 3049040 w 4196446"/>
              <a:gd name="connsiteY117" fmla="*/ 1169783 h 8346397"/>
              <a:gd name="connsiteX118" fmla="*/ 3153814 w 4196446"/>
              <a:gd name="connsiteY118" fmla="*/ 1125332 h 8346397"/>
              <a:gd name="connsiteX119" fmla="*/ 3225252 w 4196446"/>
              <a:gd name="connsiteY119" fmla="*/ 1049132 h 8346397"/>
              <a:gd name="connsiteX120" fmla="*/ 3310977 w 4196446"/>
              <a:gd name="connsiteY120" fmla="*/ 996745 h 8346397"/>
              <a:gd name="connsiteX121" fmla="*/ 3056977 w 4196446"/>
              <a:gd name="connsiteY121" fmla="*/ 982457 h 8346397"/>
              <a:gd name="connsiteX122" fmla="*/ 2958552 w 4196446"/>
              <a:gd name="connsiteY122" fmla="*/ 976107 h 8346397"/>
              <a:gd name="connsiteX123" fmla="*/ 2926802 w 4196446"/>
              <a:gd name="connsiteY123" fmla="*/ 906257 h 8346397"/>
              <a:gd name="connsiteX124" fmla="*/ 2866477 w 4196446"/>
              <a:gd name="connsiteY124" fmla="*/ 893559 h 8346397"/>
              <a:gd name="connsiteX125" fmla="*/ 2799802 w 4196446"/>
              <a:gd name="connsiteY125" fmla="*/ 874507 h 8346397"/>
              <a:gd name="connsiteX126" fmla="*/ 2761702 w 4196446"/>
              <a:gd name="connsiteY126" fmla="*/ 807832 h 8346397"/>
              <a:gd name="connsiteX127" fmla="*/ 2609302 w 4196446"/>
              <a:gd name="connsiteY127" fmla="*/ 760207 h 8346397"/>
              <a:gd name="connsiteX128" fmla="*/ 2580727 w 4196446"/>
              <a:gd name="connsiteY128" fmla="*/ 604632 h 8346397"/>
              <a:gd name="connsiteX129" fmla="*/ 2526752 w 4196446"/>
              <a:gd name="connsiteY129" fmla="*/ 531609 h 8346397"/>
              <a:gd name="connsiteX130" fmla="*/ 2596602 w 4196446"/>
              <a:gd name="connsiteY130" fmla="*/ 407782 h 8346397"/>
              <a:gd name="connsiteX131" fmla="*/ 2629939 w 4196446"/>
              <a:gd name="connsiteY131" fmla="*/ 310947 h 8346397"/>
              <a:gd name="connsiteX132" fmla="*/ 2517227 w 4196446"/>
              <a:gd name="connsiteY132" fmla="*/ 239507 h 8346397"/>
              <a:gd name="connsiteX133" fmla="*/ 2402927 w 4196446"/>
              <a:gd name="connsiteY133" fmla="*/ 271257 h 8346397"/>
              <a:gd name="connsiteX134" fmla="*/ 2275927 w 4196446"/>
              <a:gd name="connsiteY134" fmla="*/ 198232 h 8346397"/>
              <a:gd name="connsiteX135" fmla="*/ 2133052 w 4196446"/>
              <a:gd name="connsiteY135" fmla="*/ 233157 h 8346397"/>
              <a:gd name="connsiteX136" fmla="*/ 1913977 w 4196446"/>
              <a:gd name="connsiteY136" fmla="*/ 36309 h 8346397"/>
              <a:gd name="connsiteX137" fmla="*/ 1777452 w 4196446"/>
              <a:gd name="connsiteY137" fmla="*/ 13289 h 8346397"/>
              <a:gd name="connsiteX138" fmla="*/ 1703633 w 4196446"/>
              <a:gd name="connsiteY138" fmla="*/ 41864 h 8346397"/>
              <a:gd name="connsiteX139" fmla="*/ 1615527 w 4196446"/>
              <a:gd name="connsiteY139" fmla="*/ 75203 h 8346397"/>
              <a:gd name="connsiteX140" fmla="*/ 1515515 w 4196446"/>
              <a:gd name="connsiteY140" fmla="*/ 129971 h 8346397"/>
              <a:gd name="connsiteX141" fmla="*/ 1525040 w 4196446"/>
              <a:gd name="connsiteY141" fmla="*/ 194264 h 8346397"/>
              <a:gd name="connsiteX142" fmla="*/ 1505990 w 4196446"/>
              <a:gd name="connsiteY142" fmla="*/ 251415 h 8346397"/>
              <a:gd name="connsiteX143" fmla="*/ 1413121 w 4196446"/>
              <a:gd name="connsiteY143" fmla="*/ 270464 h 8346397"/>
              <a:gd name="connsiteX144" fmla="*/ 1339302 w 4196446"/>
              <a:gd name="connsiteY144" fmla="*/ 306184 h 8346397"/>
              <a:gd name="connsiteX145" fmla="*/ 1260721 w 4196446"/>
              <a:gd name="connsiteY145" fmla="*/ 346665 h 8346397"/>
              <a:gd name="connsiteX146" fmla="*/ 1191665 w 4196446"/>
              <a:gd name="connsiteY146" fmla="*/ 272847 h 8346397"/>
              <a:gd name="connsiteX147" fmla="*/ 1082127 w 4196446"/>
              <a:gd name="connsiteY147" fmla="*/ 353809 h 8346397"/>
              <a:gd name="connsiteX148" fmla="*/ 1020215 w 4196446"/>
              <a:gd name="connsiteY148" fmla="*/ 420484 h 8346397"/>
              <a:gd name="connsiteX149" fmla="*/ 858290 w 4196446"/>
              <a:gd name="connsiteY149" fmla="*/ 301422 h 8346397"/>
              <a:gd name="connsiteX150" fmla="*/ 796377 w 4196446"/>
              <a:gd name="connsiteY150" fmla="*/ 406196 h 8346397"/>
              <a:gd name="connsiteX151" fmla="*/ 755896 w 4196446"/>
              <a:gd name="connsiteY151" fmla="*/ 341903 h 8346397"/>
              <a:gd name="connsiteX152" fmla="*/ 689221 w 4196446"/>
              <a:gd name="connsiteY152" fmla="*/ 270465 h 8346397"/>
              <a:gd name="connsiteX153" fmla="*/ 667790 w 4196446"/>
              <a:gd name="connsiteY153" fmla="*/ 313328 h 8346397"/>
              <a:gd name="connsiteX154" fmla="*/ 620165 w 4196446"/>
              <a:gd name="connsiteY154" fmla="*/ 382384 h 8346397"/>
              <a:gd name="connsiteX155" fmla="*/ 589208 w 4196446"/>
              <a:gd name="connsiteY155" fmla="*/ 396672 h 8346397"/>
              <a:gd name="connsiteX156" fmla="*/ 498721 w 4196446"/>
              <a:gd name="connsiteY156" fmla="*/ 482397 h 8346397"/>
              <a:gd name="connsiteX157" fmla="*/ 396327 w 4196446"/>
              <a:gd name="connsiteY157" fmla="*/ 380003 h 8346397"/>
              <a:gd name="connsiteX158" fmla="*/ 243927 w 4196446"/>
              <a:gd name="connsiteY158" fmla="*/ 294278 h 8346397"/>
              <a:gd name="connsiteX159" fmla="*/ 174871 w 4196446"/>
              <a:gd name="connsiteY159" fmla="*/ 327615 h 8346397"/>
              <a:gd name="connsiteX160" fmla="*/ 127246 w 4196446"/>
              <a:gd name="connsiteY160" fmla="*/ 410959 h 8346397"/>
              <a:gd name="connsiteX161" fmla="*/ 43902 w 4196446"/>
              <a:gd name="connsiteY161" fmla="*/ 472872 h 8346397"/>
              <a:gd name="connsiteX162" fmla="*/ 8183 w 4196446"/>
              <a:gd name="connsiteY162" fmla="*/ 484778 h 8346397"/>
              <a:gd name="connsiteX163" fmla="*/ 198683 w 4196446"/>
              <a:gd name="connsiteY163" fmla="*/ 689565 h 8346397"/>
              <a:gd name="connsiteX164" fmla="*/ 265359 w 4196446"/>
              <a:gd name="connsiteY164" fmla="*/ 706234 h 8346397"/>
              <a:gd name="connsiteX165" fmla="*/ 298697 w 4196446"/>
              <a:gd name="connsiteY165" fmla="*/ 730047 h 8346397"/>
              <a:gd name="connsiteX166" fmla="*/ 296315 w 4196446"/>
              <a:gd name="connsiteY166" fmla="*/ 901496 h 8346397"/>
              <a:gd name="connsiteX167" fmla="*/ 362990 w 4196446"/>
              <a:gd name="connsiteY167" fmla="*/ 906259 h 8346397"/>
              <a:gd name="connsiteX168" fmla="*/ 401090 w 4196446"/>
              <a:gd name="connsiteY168" fmla="*/ 856253 h 8346397"/>
              <a:gd name="connsiteX169" fmla="*/ 482052 w 4196446"/>
              <a:gd name="connsiteY169" fmla="*/ 894353 h 8346397"/>
              <a:gd name="connsiteX170" fmla="*/ 420140 w 4196446"/>
              <a:gd name="connsiteY170" fmla="*/ 1039609 h 8346397"/>
              <a:gd name="connsiteX171" fmla="*/ 434427 w 4196446"/>
              <a:gd name="connsiteY171" fmla="*/ 1087234 h 8346397"/>
              <a:gd name="connsiteX172" fmla="*/ 379658 w 4196446"/>
              <a:gd name="connsiteY172" fmla="*/ 1139622 h 8346397"/>
              <a:gd name="connsiteX173" fmla="*/ 415377 w 4196446"/>
              <a:gd name="connsiteY173" fmla="*/ 1168196 h 8346397"/>
              <a:gd name="connsiteX174" fmla="*/ 486815 w 4196446"/>
              <a:gd name="connsiteY174" fmla="*/ 1256303 h 8346397"/>
              <a:gd name="connsiteX175" fmla="*/ 527296 w 4196446"/>
              <a:gd name="connsiteY175" fmla="*/ 1344409 h 8346397"/>
              <a:gd name="connsiteX176" fmla="*/ 636833 w 4196446"/>
              <a:gd name="connsiteY176" fmla="*/ 1396797 h 8346397"/>
              <a:gd name="connsiteX177" fmla="*/ 746371 w 4196446"/>
              <a:gd name="connsiteY177" fmla="*/ 1420609 h 8346397"/>
              <a:gd name="connsiteX178" fmla="*/ 829715 w 4196446"/>
              <a:gd name="connsiteY178" fmla="*/ 1468234 h 8346397"/>
              <a:gd name="connsiteX179" fmla="*/ 913058 w 4196446"/>
              <a:gd name="connsiteY179" fmla="*/ 1442040 h 8346397"/>
              <a:gd name="connsiteX180" fmla="*/ 994021 w 4196446"/>
              <a:gd name="connsiteY180" fmla="*/ 1368222 h 8346397"/>
              <a:gd name="connsiteX181" fmla="*/ 1103558 w 4196446"/>
              <a:gd name="connsiteY181" fmla="*/ 1351553 h 8346397"/>
              <a:gd name="connsiteX182" fmla="*/ 1170233 w 4196446"/>
              <a:gd name="connsiteY182" fmla="*/ 1356315 h 8346397"/>
              <a:gd name="connsiteX183" fmla="*/ 1329777 w 4196446"/>
              <a:gd name="connsiteY183" fmla="*/ 1465853 h 8346397"/>
              <a:gd name="connsiteX184" fmla="*/ 1389308 w 4196446"/>
              <a:gd name="connsiteY184" fmla="*/ 1494428 h 8346397"/>
              <a:gd name="connsiteX185" fmla="*/ 1260721 w 4196446"/>
              <a:gd name="connsiteY185" fmla="*/ 1596822 h 8346397"/>
              <a:gd name="connsiteX186" fmla="*/ 1263102 w 4196446"/>
              <a:gd name="connsiteY186" fmla="*/ 1661115 h 8346397"/>
              <a:gd name="connsiteX187" fmla="*/ 1425027 w 4196446"/>
              <a:gd name="connsiteY187" fmla="*/ 1613490 h 8346397"/>
              <a:gd name="connsiteX188" fmla="*/ 1386927 w 4196446"/>
              <a:gd name="connsiteY188" fmla="*/ 1677784 h 8346397"/>
              <a:gd name="connsiteX189" fmla="*/ 1405977 w 4196446"/>
              <a:gd name="connsiteY189" fmla="*/ 1751603 h 8346397"/>
              <a:gd name="connsiteX190" fmla="*/ 1517896 w 4196446"/>
              <a:gd name="connsiteY190" fmla="*/ 1787322 h 8346397"/>
              <a:gd name="connsiteX191" fmla="*/ 1591715 w 4196446"/>
              <a:gd name="connsiteY191" fmla="*/ 1803990 h 8346397"/>
              <a:gd name="connsiteX192" fmla="*/ 1501227 w 4196446"/>
              <a:gd name="connsiteY192" fmla="*/ 1934959 h 8346397"/>
              <a:gd name="connsiteX193" fmla="*/ 1494083 w 4196446"/>
              <a:gd name="connsiteY193" fmla="*/ 1984965 h 8346397"/>
              <a:gd name="connsiteX194" fmla="*/ 1422646 w 4196446"/>
              <a:gd name="connsiteY194" fmla="*/ 2020684 h 8346397"/>
              <a:gd name="connsiteX195" fmla="*/ 1391690 w 4196446"/>
              <a:gd name="connsiteY195" fmla="*/ 2082597 h 8346397"/>
              <a:gd name="connsiteX196" fmla="*/ 1260721 w 4196446"/>
              <a:gd name="connsiteY196" fmla="*/ 2056403 h 8346397"/>
              <a:gd name="connsiteX197" fmla="*/ 1139277 w 4196446"/>
              <a:gd name="connsiteY197" fmla="*/ 2056402 h 8346397"/>
              <a:gd name="connsiteX198" fmla="*/ 1072602 w 4196446"/>
              <a:gd name="connsiteY198" fmla="*/ 2084978 h 8346397"/>
              <a:gd name="connsiteX199" fmla="*/ 1065458 w 4196446"/>
              <a:gd name="connsiteY199" fmla="*/ 2184990 h 8346397"/>
              <a:gd name="connsiteX200" fmla="*/ 977352 w 4196446"/>
              <a:gd name="connsiteY200" fmla="*/ 2273097 h 8346397"/>
              <a:gd name="connsiteX201" fmla="*/ 1120227 w 4196446"/>
              <a:gd name="connsiteY201" fmla="*/ 2335009 h 8346397"/>
              <a:gd name="connsiteX202" fmla="*/ 1170234 w 4196446"/>
              <a:gd name="connsiteY202" fmla="*/ 2370727 h 8346397"/>
              <a:gd name="connsiteX203" fmla="*/ 1222621 w 4196446"/>
              <a:gd name="connsiteY203" fmla="*/ 2387397 h 8346397"/>
              <a:gd name="connsiteX204" fmla="*/ 1272627 w 4196446"/>
              <a:gd name="connsiteY204" fmla="*/ 2437403 h 8346397"/>
              <a:gd name="connsiteX205" fmla="*/ 1329777 w 4196446"/>
              <a:gd name="connsiteY205" fmla="*/ 2458834 h 8346397"/>
              <a:gd name="connsiteX206" fmla="*/ 1422646 w 4196446"/>
              <a:gd name="connsiteY206" fmla="*/ 2535034 h 8346397"/>
              <a:gd name="connsiteX207" fmla="*/ 1508371 w 4196446"/>
              <a:gd name="connsiteY207" fmla="*/ 2568373 h 8346397"/>
              <a:gd name="connsiteX208" fmla="*/ 1641721 w 4196446"/>
              <a:gd name="connsiteY208" fmla="*/ 2716009 h 8346397"/>
              <a:gd name="connsiteX209" fmla="*/ 1725065 w 4196446"/>
              <a:gd name="connsiteY209" fmla="*/ 2870790 h 8346397"/>
              <a:gd name="connsiteX210" fmla="*/ 1850477 w 4196446"/>
              <a:gd name="connsiteY210" fmla="*/ 2931907 h 8346397"/>
              <a:gd name="connsiteX211" fmla="*/ 1896514 w 4196446"/>
              <a:gd name="connsiteY211" fmla="*/ 2977947 h 8346397"/>
              <a:gd name="connsiteX212" fmla="*/ 1927471 w 4196446"/>
              <a:gd name="connsiteY212" fmla="*/ 3082722 h 8346397"/>
              <a:gd name="connsiteX213" fmla="*/ 1989383 w 4196446"/>
              <a:gd name="connsiteY213" fmla="*/ 3185115 h 8346397"/>
              <a:gd name="connsiteX214" fmla="*/ 2051296 w 4196446"/>
              <a:gd name="connsiteY214" fmla="*/ 3223215 h 8346397"/>
              <a:gd name="connsiteX215" fmla="*/ 2182265 w 4196446"/>
              <a:gd name="connsiteY215" fmla="*/ 3370853 h 8346397"/>
              <a:gd name="connsiteX216" fmla="*/ 2325139 w 4196446"/>
              <a:gd name="connsiteY216" fmla="*/ 3447053 h 8346397"/>
              <a:gd name="connsiteX217" fmla="*/ 2384671 w 4196446"/>
              <a:gd name="connsiteY217" fmla="*/ 3532778 h 8346397"/>
              <a:gd name="connsiteX218" fmla="*/ 2432296 w 4196446"/>
              <a:gd name="connsiteY218" fmla="*/ 3599453 h 8346397"/>
              <a:gd name="connsiteX219" fmla="*/ 2479921 w 4196446"/>
              <a:gd name="connsiteY219" fmla="*/ 3589929 h 8346397"/>
              <a:gd name="connsiteX220" fmla="*/ 2484683 w 4196446"/>
              <a:gd name="connsiteY220" fmla="*/ 3742328 h 8346397"/>
              <a:gd name="connsiteX221" fmla="*/ 2537071 w 4196446"/>
              <a:gd name="connsiteY221" fmla="*/ 3835197 h 8346397"/>
              <a:gd name="connsiteX222" fmla="*/ 2529927 w 4196446"/>
              <a:gd name="connsiteY222" fmla="*/ 3873297 h 8346397"/>
              <a:gd name="connsiteX223" fmla="*/ 2598983 w 4196446"/>
              <a:gd name="connsiteY223" fmla="*/ 3909015 h 8346397"/>
              <a:gd name="connsiteX224" fmla="*/ 2656133 w 4196446"/>
              <a:gd name="connsiteY224" fmla="*/ 3854247 h 8346397"/>
              <a:gd name="connsiteX225" fmla="*/ 2689471 w 4196446"/>
              <a:gd name="connsiteY225" fmla="*/ 3937590 h 8346397"/>
              <a:gd name="connsiteX226" fmla="*/ 2734715 w 4196446"/>
              <a:gd name="connsiteY226" fmla="*/ 3982834 h 8346397"/>
              <a:gd name="connsiteX227" fmla="*/ 2808533 w 4196446"/>
              <a:gd name="connsiteY227" fmla="*/ 4006647 h 8346397"/>
              <a:gd name="connsiteX228" fmla="*/ 2860921 w 4196446"/>
              <a:gd name="connsiteY228" fmla="*/ 4075703 h 8346397"/>
              <a:gd name="connsiteX229" fmla="*/ 2946646 w 4196446"/>
              <a:gd name="connsiteY229" fmla="*/ 4130472 h 8346397"/>
              <a:gd name="connsiteX230" fmla="*/ 2999033 w 4196446"/>
              <a:gd name="connsiteY230" fmla="*/ 4163809 h 8346397"/>
              <a:gd name="connsiteX231" fmla="*/ 2870446 w 4196446"/>
              <a:gd name="connsiteY231" fmla="*/ 4256678 h 8346397"/>
              <a:gd name="connsiteX232" fmla="*/ 2868064 w 4196446"/>
              <a:gd name="connsiteY232" fmla="*/ 4311446 h 8346397"/>
              <a:gd name="connsiteX233" fmla="*/ 2970458 w 4196446"/>
              <a:gd name="connsiteY233" fmla="*/ 4428128 h 8346397"/>
              <a:gd name="connsiteX234" fmla="*/ 3065708 w 4196446"/>
              <a:gd name="connsiteY234" fmla="*/ 4490040 h 8346397"/>
              <a:gd name="connsiteX235" fmla="*/ 3096665 w 4196446"/>
              <a:gd name="connsiteY235" fmla="*/ 4528140 h 8346397"/>
              <a:gd name="connsiteX236" fmla="*/ 3082377 w 4196446"/>
              <a:gd name="connsiteY236" fmla="*/ 4609103 h 8346397"/>
              <a:gd name="connsiteX237" fmla="*/ 3077615 w 4196446"/>
              <a:gd name="connsiteY237" fmla="*/ 4692447 h 8346397"/>
              <a:gd name="connsiteX238" fmla="*/ 3034752 w 4196446"/>
              <a:gd name="connsiteY238" fmla="*/ 4701972 h 8346397"/>
              <a:gd name="connsiteX239" fmla="*/ 3008558 w 4196446"/>
              <a:gd name="connsiteY239" fmla="*/ 4718640 h 8346397"/>
              <a:gd name="connsiteX240" fmla="*/ 3053802 w 4196446"/>
              <a:gd name="connsiteY240" fmla="*/ 4795632 h 8346397"/>
              <a:gd name="connsiteX241" fmla="*/ 3037133 w 4196446"/>
              <a:gd name="connsiteY241" fmla="*/ 4868659 h 8346397"/>
              <a:gd name="connsiteX242" fmla="*/ 3020465 w 4196446"/>
              <a:gd name="connsiteY242" fmla="*/ 5004390 h 8346397"/>
              <a:gd name="connsiteX243" fmla="*/ 2982365 w 4196446"/>
              <a:gd name="connsiteY243" fmla="*/ 5044872 h 8346397"/>
              <a:gd name="connsiteX244" fmla="*/ 2965696 w 4196446"/>
              <a:gd name="connsiteY244" fmla="*/ 5166315 h 8346397"/>
              <a:gd name="connsiteX245" fmla="*/ 2937121 w 4196446"/>
              <a:gd name="connsiteY245" fmla="*/ 5285378 h 8346397"/>
              <a:gd name="connsiteX246" fmla="*/ 2989508 w 4196446"/>
              <a:gd name="connsiteY246" fmla="*/ 5302047 h 8346397"/>
              <a:gd name="connsiteX247" fmla="*/ 2987127 w 4196446"/>
              <a:gd name="connsiteY247" fmla="*/ 5347290 h 8346397"/>
              <a:gd name="connsiteX248" fmla="*/ 2984746 w 4196446"/>
              <a:gd name="connsiteY248" fmla="*/ 5402059 h 8346397"/>
              <a:gd name="connsiteX249" fmla="*/ 3041896 w 4196446"/>
              <a:gd name="connsiteY249" fmla="*/ 5471115 h 8346397"/>
              <a:gd name="connsiteX250" fmla="*/ 3089521 w 4196446"/>
              <a:gd name="connsiteY250" fmla="*/ 5597322 h 8346397"/>
              <a:gd name="connsiteX251" fmla="*/ 2996652 w 4196446"/>
              <a:gd name="connsiteY251" fmla="*/ 5887834 h 8346397"/>
              <a:gd name="connsiteX252" fmla="*/ 3018083 w 4196446"/>
              <a:gd name="connsiteY252" fmla="*/ 5942603 h 8346397"/>
              <a:gd name="connsiteX253" fmla="*/ 3044277 w 4196446"/>
              <a:gd name="connsiteY253" fmla="*/ 5994990 h 8346397"/>
              <a:gd name="connsiteX254" fmla="*/ 3049040 w 4196446"/>
              <a:gd name="connsiteY254" fmla="*/ 6099765 h 8346397"/>
              <a:gd name="connsiteX255" fmla="*/ 3028402 w 4196446"/>
              <a:gd name="connsiteY255" fmla="*/ 6195807 h 8346397"/>
              <a:gd name="connsiteX256" fmla="*/ 2956170 w 4196446"/>
              <a:gd name="connsiteY256" fmla="*/ 6259310 h 8346397"/>
              <a:gd name="connsiteX257" fmla="*/ 2920452 w 4196446"/>
              <a:gd name="connsiteY257" fmla="*/ 6240259 h 8346397"/>
              <a:gd name="connsiteX258" fmla="*/ 2849015 w 4196446"/>
              <a:gd name="connsiteY258" fmla="*/ 6252165 h 8346397"/>
              <a:gd name="connsiteX259" fmla="*/ 2713283 w 4196446"/>
              <a:gd name="connsiteY259" fmla="*/ 6364084 h 8346397"/>
              <a:gd name="connsiteX260" fmla="*/ 2606127 w 4196446"/>
              <a:gd name="connsiteY260" fmla="*/ 6349797 h 8346397"/>
              <a:gd name="connsiteX261" fmla="*/ 2575171 w 4196446"/>
              <a:gd name="connsiteY261" fmla="*/ 6378372 h 8346397"/>
              <a:gd name="connsiteX262" fmla="*/ 2508495 w 4196446"/>
              <a:gd name="connsiteY262" fmla="*/ 6423614 h 8346397"/>
              <a:gd name="connsiteX263" fmla="*/ 2391815 w 4196446"/>
              <a:gd name="connsiteY263" fmla="*/ 6411709 h 8346397"/>
              <a:gd name="connsiteX264" fmla="*/ 2368002 w 4196446"/>
              <a:gd name="connsiteY264" fmla="*/ 6528390 h 8346397"/>
              <a:gd name="connsiteX265" fmla="*/ 2363240 w 4196446"/>
              <a:gd name="connsiteY265" fmla="*/ 6564109 h 8346397"/>
              <a:gd name="connsiteX266" fmla="*/ 2339428 w 4196446"/>
              <a:gd name="connsiteY266" fmla="*/ 6583159 h 8346397"/>
              <a:gd name="connsiteX267" fmla="*/ 2141783 w 4196446"/>
              <a:gd name="connsiteY267" fmla="*/ 6535534 h 8346397"/>
              <a:gd name="connsiteX268" fmla="*/ 2103683 w 4196446"/>
              <a:gd name="connsiteY268" fmla="*/ 6587922 h 8346397"/>
              <a:gd name="connsiteX269" fmla="*/ 2072727 w 4196446"/>
              <a:gd name="connsiteY269" fmla="*/ 6683172 h 8346397"/>
              <a:gd name="connsiteX270" fmla="*/ 2039389 w 4196446"/>
              <a:gd name="connsiteY270" fmla="*/ 6747465 h 8346397"/>
              <a:gd name="connsiteX271" fmla="*/ 2051296 w 4196446"/>
              <a:gd name="connsiteY271" fmla="*/ 6809378 h 8346397"/>
              <a:gd name="connsiteX272" fmla="*/ 2184646 w 4196446"/>
              <a:gd name="connsiteY272" fmla="*/ 6921297 h 8346397"/>
              <a:gd name="connsiteX273" fmla="*/ 2253702 w 4196446"/>
              <a:gd name="connsiteY273" fmla="*/ 6954634 h 8346397"/>
              <a:gd name="connsiteX274" fmla="*/ 2237033 w 4196446"/>
              <a:gd name="connsiteY274" fmla="*/ 6978447 h 8346397"/>
              <a:gd name="connsiteX275" fmla="*/ 2201315 w 4196446"/>
              <a:gd name="connsiteY275" fmla="*/ 6997497 h 8346397"/>
              <a:gd name="connsiteX276" fmla="*/ 2234652 w 4196446"/>
              <a:gd name="connsiteY276" fmla="*/ 7073697 h 8346397"/>
              <a:gd name="connsiteX277" fmla="*/ 2203696 w 4196446"/>
              <a:gd name="connsiteY277" fmla="*/ 7095128 h 8346397"/>
              <a:gd name="connsiteX278" fmla="*/ 2098921 w 4196446"/>
              <a:gd name="connsiteY278" fmla="*/ 7033215 h 8346397"/>
              <a:gd name="connsiteX279" fmla="*/ 2056058 w 4196446"/>
              <a:gd name="connsiteY279" fmla="*/ 7059409 h 8346397"/>
              <a:gd name="connsiteX280" fmla="*/ 1996527 w 4196446"/>
              <a:gd name="connsiteY280" fmla="*/ 6957015 h 8346397"/>
              <a:gd name="connsiteX281" fmla="*/ 1879846 w 4196446"/>
              <a:gd name="connsiteY281" fmla="*/ 6983209 h 8346397"/>
              <a:gd name="connsiteX282" fmla="*/ 1815552 w 4196446"/>
              <a:gd name="connsiteY282" fmla="*/ 6987972 h 8346397"/>
              <a:gd name="connsiteX283" fmla="*/ 1765546 w 4196446"/>
              <a:gd name="connsiteY283" fmla="*/ 6983210 h 8346397"/>
              <a:gd name="connsiteX284" fmla="*/ 1708396 w 4196446"/>
              <a:gd name="connsiteY284" fmla="*/ 7028453 h 8346397"/>
              <a:gd name="connsiteX285" fmla="*/ 1529802 w 4196446"/>
              <a:gd name="connsiteY285" fmla="*/ 6987972 h 8346397"/>
              <a:gd name="connsiteX286" fmla="*/ 1553614 w 4196446"/>
              <a:gd name="connsiteY286" fmla="*/ 7114178 h 8346397"/>
              <a:gd name="connsiteX287" fmla="*/ 1477415 w 4196446"/>
              <a:gd name="connsiteY287" fmla="*/ 7159422 h 8346397"/>
              <a:gd name="connsiteX288" fmla="*/ 1415502 w 4196446"/>
              <a:gd name="connsiteY288" fmla="*/ 7226096 h 8346397"/>
              <a:gd name="connsiteX289" fmla="*/ 1265483 w 4196446"/>
              <a:gd name="connsiteY289" fmla="*/ 7218953 h 8346397"/>
              <a:gd name="connsiteX290" fmla="*/ 1213096 w 4196446"/>
              <a:gd name="connsiteY29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91803 w 4196446"/>
              <a:gd name="connsiteY2" fmla="*/ 7804738 h 8346397"/>
              <a:gd name="connsiteX3" fmla="*/ 2507702 w 4196446"/>
              <a:gd name="connsiteY3" fmla="*/ 7553913 h 8346397"/>
              <a:gd name="connsiteX4" fmla="*/ 2594222 w 4196446"/>
              <a:gd name="connsiteY4" fmla="*/ 7359445 h 8346397"/>
              <a:gd name="connsiteX5" fmla="*/ 2606128 w 4196446"/>
              <a:gd name="connsiteY5" fmla="*/ 7309438 h 8346397"/>
              <a:gd name="connsiteX6" fmla="*/ 2701378 w 4196446"/>
              <a:gd name="connsiteY6" fmla="*/ 7314201 h 8346397"/>
              <a:gd name="connsiteX7" fmla="*/ 2660897 w 4196446"/>
              <a:gd name="connsiteY7" fmla="*/ 7240382 h 8346397"/>
              <a:gd name="connsiteX8" fmla="*/ 2713284 w 4196446"/>
              <a:gd name="connsiteY8" fmla="*/ 7266576 h 8346397"/>
              <a:gd name="connsiteX9" fmla="*/ 2763291 w 4196446"/>
              <a:gd name="connsiteY9" fmla="*/ 7299913 h 8346397"/>
              <a:gd name="connsiteX10" fmla="*/ 2756147 w 4196446"/>
              <a:gd name="connsiteY10" fmla="*/ 7371351 h 8346397"/>
              <a:gd name="connsiteX11" fmla="*/ 2827584 w 4196446"/>
              <a:gd name="connsiteY11" fmla="*/ 7316582 h 8346397"/>
              <a:gd name="connsiteX12" fmla="*/ 2870447 w 4196446"/>
              <a:gd name="connsiteY12" fmla="*/ 7338013 h 8346397"/>
              <a:gd name="connsiteX13" fmla="*/ 3001416 w 4196446"/>
              <a:gd name="connsiteY13" fmla="*/ 7266576 h 8346397"/>
              <a:gd name="connsiteX14" fmla="*/ 3103809 w 4196446"/>
              <a:gd name="connsiteY14" fmla="*/ 7202282 h 8346397"/>
              <a:gd name="connsiteX15" fmla="*/ 3246684 w 4196446"/>
              <a:gd name="connsiteY15" fmla="*/ 7142751 h 8346397"/>
              <a:gd name="connsiteX16" fmla="*/ 3282403 w 4196446"/>
              <a:gd name="connsiteY16" fmla="*/ 7159420 h 8346397"/>
              <a:gd name="connsiteX17" fmla="*/ 3358603 w 4196446"/>
              <a:gd name="connsiteY17" fmla="*/ 7064169 h 8346397"/>
              <a:gd name="connsiteX18" fmla="*/ 3503859 w 4196446"/>
              <a:gd name="connsiteY18" fmla="*/ 7042738 h 8346397"/>
              <a:gd name="connsiteX19" fmla="*/ 3530053 w 4196446"/>
              <a:gd name="connsiteY19" fmla="*/ 6978445 h 8346397"/>
              <a:gd name="connsiteX20" fmla="*/ 3642765 w 4196446"/>
              <a:gd name="connsiteY20" fmla="*/ 6905419 h 8346397"/>
              <a:gd name="connsiteX21" fmla="*/ 3741984 w 4196446"/>
              <a:gd name="connsiteY21" fmla="*/ 6883195 h 8346397"/>
              <a:gd name="connsiteX22" fmla="*/ 3784847 w 4196446"/>
              <a:gd name="connsiteY22" fmla="*/ 6811757 h 8346397"/>
              <a:gd name="connsiteX23" fmla="*/ 3951534 w 4196446"/>
              <a:gd name="connsiteY23" fmla="*/ 6737938 h 8346397"/>
              <a:gd name="connsiteX24" fmla="*/ 3932484 w 4196446"/>
              <a:gd name="connsiteY24" fmla="*/ 6616495 h 8346397"/>
              <a:gd name="connsiteX25" fmla="*/ 3975347 w 4196446"/>
              <a:gd name="connsiteY25" fmla="*/ 6642688 h 8346397"/>
              <a:gd name="connsiteX26" fmla="*/ 4027735 w 4196446"/>
              <a:gd name="connsiteY26" fmla="*/ 6654595 h 8346397"/>
              <a:gd name="connsiteX27" fmla="*/ 4056309 w 4196446"/>
              <a:gd name="connsiteY27" fmla="*/ 6516482 h 8346397"/>
              <a:gd name="connsiteX28" fmla="*/ 3996778 w 4196446"/>
              <a:gd name="connsiteY28" fmla="*/ 6478382 h 8346397"/>
              <a:gd name="connsiteX29" fmla="*/ 4034878 w 4196446"/>
              <a:gd name="connsiteY29" fmla="*/ 6437901 h 8346397"/>
              <a:gd name="connsiteX30" fmla="*/ 4061072 w 4196446"/>
              <a:gd name="connsiteY30" fmla="*/ 6473620 h 8346397"/>
              <a:gd name="connsiteX31" fmla="*/ 4082503 w 4196446"/>
              <a:gd name="connsiteY31" fmla="*/ 6478382 h 8346397"/>
              <a:gd name="connsiteX32" fmla="*/ 4089647 w 4196446"/>
              <a:gd name="connsiteY32" fmla="*/ 6421232 h 8346397"/>
              <a:gd name="connsiteX33" fmla="*/ 4046784 w 4196446"/>
              <a:gd name="connsiteY33" fmla="*/ 6318838 h 8346397"/>
              <a:gd name="connsiteX34" fmla="*/ 4130128 w 4196446"/>
              <a:gd name="connsiteY34" fmla="*/ 6299788 h 8346397"/>
              <a:gd name="connsiteX35" fmla="*/ 4046784 w 4196446"/>
              <a:gd name="connsiteY35" fmla="*/ 6275976 h 8346397"/>
              <a:gd name="connsiteX36" fmla="*/ 4053928 w 4196446"/>
              <a:gd name="connsiteY36" fmla="*/ 6211682 h 8346397"/>
              <a:gd name="connsiteX37" fmla="*/ 4039640 w 4196446"/>
              <a:gd name="connsiteY37" fmla="*/ 6149770 h 8346397"/>
              <a:gd name="connsiteX38" fmla="*/ 4106315 w 4196446"/>
              <a:gd name="connsiteY38" fmla="*/ 6211682 h 8346397"/>
              <a:gd name="connsiteX39" fmla="*/ 4063453 w 4196446"/>
              <a:gd name="connsiteY39" fmla="*/ 6090238 h 8346397"/>
              <a:gd name="connsiteX40" fmla="*/ 4070597 w 4196446"/>
              <a:gd name="connsiteY40" fmla="*/ 6018801 h 8346397"/>
              <a:gd name="connsiteX41" fmla="*/ 4132509 w 4196446"/>
              <a:gd name="connsiteY41" fmla="*/ 5975938 h 8346397"/>
              <a:gd name="connsiteX42" fmla="*/ 4094409 w 4196446"/>
              <a:gd name="connsiteY42" fmla="*/ 6075951 h 8346397"/>
              <a:gd name="connsiteX43" fmla="*/ 4139653 w 4196446"/>
              <a:gd name="connsiteY43" fmla="*/ 6102145 h 8346397"/>
              <a:gd name="connsiteX44" fmla="*/ 4192041 w 4196446"/>
              <a:gd name="connsiteY44" fmla="*/ 6080713 h 8346397"/>
              <a:gd name="connsiteX45" fmla="*/ 4149178 w 4196446"/>
              <a:gd name="connsiteY45" fmla="*/ 5947363 h 8346397"/>
              <a:gd name="connsiteX46" fmla="*/ 4194421 w 4196446"/>
              <a:gd name="connsiteY46" fmla="*/ 5909263 h 8346397"/>
              <a:gd name="connsiteX47" fmla="*/ 4113459 w 4196446"/>
              <a:gd name="connsiteY47" fmla="*/ 5783057 h 8346397"/>
              <a:gd name="connsiteX48" fmla="*/ 4108696 w 4196446"/>
              <a:gd name="connsiteY48" fmla="*/ 5678282 h 8346397"/>
              <a:gd name="connsiteX49" fmla="*/ 4070597 w 4196446"/>
              <a:gd name="connsiteY49" fmla="*/ 5587795 h 8346397"/>
              <a:gd name="connsiteX50" fmla="*/ 4111077 w 4196446"/>
              <a:gd name="connsiteY50" fmla="*/ 5583032 h 8346397"/>
              <a:gd name="connsiteX51" fmla="*/ 4061071 w 4196446"/>
              <a:gd name="connsiteY51" fmla="*/ 5478257 h 8346397"/>
              <a:gd name="connsiteX52" fmla="*/ 4061071 w 4196446"/>
              <a:gd name="connsiteY52" fmla="*/ 5383007 h 8346397"/>
              <a:gd name="connsiteX53" fmla="*/ 4103934 w 4196446"/>
              <a:gd name="connsiteY53" fmla="*/ 5387770 h 8346397"/>
              <a:gd name="connsiteX54" fmla="*/ 4106315 w 4196446"/>
              <a:gd name="connsiteY54" fmla="*/ 5347288 h 8346397"/>
              <a:gd name="connsiteX55" fmla="*/ 4065833 w 4196446"/>
              <a:gd name="connsiteY55" fmla="*/ 5292520 h 8346397"/>
              <a:gd name="connsiteX56" fmla="*/ 4058690 w 4196446"/>
              <a:gd name="connsiteY56" fmla="*/ 5173457 h 8346397"/>
              <a:gd name="connsiteX57" fmla="*/ 3990428 w 4196446"/>
              <a:gd name="connsiteY57" fmla="*/ 5034550 h 8346397"/>
              <a:gd name="connsiteX58" fmla="*/ 3922959 w 4196446"/>
              <a:gd name="connsiteY58" fmla="*/ 4816270 h 8346397"/>
              <a:gd name="connsiteX59" fmla="*/ 3887241 w 4196446"/>
              <a:gd name="connsiteY59" fmla="*/ 4682920 h 8346397"/>
              <a:gd name="connsiteX60" fmla="*/ 3851522 w 4196446"/>
              <a:gd name="connsiteY60" fmla="*/ 4642438 h 8346397"/>
              <a:gd name="connsiteX61" fmla="*/ 3887241 w 4196446"/>
              <a:gd name="connsiteY61" fmla="*/ 4578145 h 8346397"/>
              <a:gd name="connsiteX62" fmla="*/ 3839615 w 4196446"/>
              <a:gd name="connsiteY62" fmla="*/ 4499563 h 8346397"/>
              <a:gd name="connsiteX63" fmla="*/ 3780084 w 4196446"/>
              <a:gd name="connsiteY63" fmla="*/ 4492420 h 8346397"/>
              <a:gd name="connsiteX64" fmla="*/ 3732459 w 4196446"/>
              <a:gd name="connsiteY64" fmla="*/ 4449557 h 8346397"/>
              <a:gd name="connsiteX65" fmla="*/ 3687216 w 4196446"/>
              <a:gd name="connsiteY65" fmla="*/ 4466226 h 8346397"/>
              <a:gd name="connsiteX66" fmla="*/ 3668166 w 4196446"/>
              <a:gd name="connsiteY66" fmla="*/ 4368595 h 8346397"/>
              <a:gd name="connsiteX67" fmla="*/ 3501478 w 4196446"/>
              <a:gd name="connsiteY67" fmla="*/ 4166188 h 8346397"/>
              <a:gd name="connsiteX68" fmla="*/ 3496716 w 4196446"/>
              <a:gd name="connsiteY68" fmla="*/ 4139995 h 8346397"/>
              <a:gd name="connsiteX69" fmla="*/ 3494334 w 4196446"/>
              <a:gd name="connsiteY69" fmla="*/ 4113801 h 8346397"/>
              <a:gd name="connsiteX70" fmla="*/ 3544341 w 4196446"/>
              <a:gd name="connsiteY70" fmla="*/ 4101895 h 8346397"/>
              <a:gd name="connsiteX71" fmla="*/ 3553866 w 4196446"/>
              <a:gd name="connsiteY71" fmla="*/ 4075701 h 8346397"/>
              <a:gd name="connsiteX72" fmla="*/ 3515766 w 4196446"/>
              <a:gd name="connsiteY72" fmla="*/ 4056651 h 8346397"/>
              <a:gd name="connsiteX73" fmla="*/ 3465759 w 4196446"/>
              <a:gd name="connsiteY73" fmla="*/ 4049507 h 8346397"/>
              <a:gd name="connsiteX74" fmla="*/ 3432422 w 4196446"/>
              <a:gd name="connsiteY74" fmla="*/ 4109038 h 8346397"/>
              <a:gd name="connsiteX75" fmla="*/ 3413372 w 4196446"/>
              <a:gd name="connsiteY75" fmla="*/ 4082845 h 8346397"/>
              <a:gd name="connsiteX76" fmla="*/ 3415752 w 4196446"/>
              <a:gd name="connsiteY76" fmla="*/ 4042363 h 8346397"/>
              <a:gd name="connsiteX77" fmla="*/ 3349078 w 4196446"/>
              <a:gd name="connsiteY77" fmla="*/ 4018551 h 8346397"/>
              <a:gd name="connsiteX78" fmla="*/ 3382416 w 4196446"/>
              <a:gd name="connsiteY78" fmla="*/ 3985213 h 8346397"/>
              <a:gd name="connsiteX79" fmla="*/ 3346697 w 4196446"/>
              <a:gd name="connsiteY79" fmla="*/ 3961401 h 8346397"/>
              <a:gd name="connsiteX80" fmla="*/ 3291928 w 4196446"/>
              <a:gd name="connsiteY80" fmla="*/ 3959020 h 8346397"/>
              <a:gd name="connsiteX81" fmla="*/ 3263352 w 4196446"/>
              <a:gd name="connsiteY81" fmla="*/ 3978070 h 8346397"/>
              <a:gd name="connsiteX82" fmla="*/ 3215727 w 4196446"/>
              <a:gd name="connsiteY82" fmla="*/ 3963782 h 8346397"/>
              <a:gd name="connsiteX83" fmla="*/ 3227633 w 4196446"/>
              <a:gd name="connsiteY83" fmla="*/ 3937588 h 8346397"/>
              <a:gd name="connsiteX84" fmla="*/ 3275259 w 4196446"/>
              <a:gd name="connsiteY84" fmla="*/ 3913776 h 8346397"/>
              <a:gd name="connsiteX85" fmla="*/ 3127621 w 4196446"/>
              <a:gd name="connsiteY85" fmla="*/ 3851863 h 8346397"/>
              <a:gd name="connsiteX86" fmla="*/ 2996652 w 4196446"/>
              <a:gd name="connsiteY86" fmla="*/ 3739945 h 8346397"/>
              <a:gd name="connsiteX87" fmla="*/ 2591839 w 4196446"/>
              <a:gd name="connsiteY87" fmla="*/ 3354183 h 8346397"/>
              <a:gd name="connsiteX88" fmla="*/ 2468015 w 4196446"/>
              <a:gd name="connsiteY88" fmla="*/ 3049382 h 8346397"/>
              <a:gd name="connsiteX89" fmla="*/ 2432296 w 4196446"/>
              <a:gd name="connsiteY89" fmla="*/ 2961276 h 8346397"/>
              <a:gd name="connsiteX90" fmla="*/ 2387052 w 4196446"/>
              <a:gd name="connsiteY90" fmla="*/ 2954132 h 8346397"/>
              <a:gd name="connsiteX91" fmla="*/ 2365621 w 4196446"/>
              <a:gd name="connsiteY91" fmla="*/ 2958895 h 8346397"/>
              <a:gd name="connsiteX92" fmla="*/ 2315615 w 4196446"/>
              <a:gd name="connsiteY92" fmla="*/ 2896982 h 8346397"/>
              <a:gd name="connsiteX93" fmla="*/ 2234652 w 4196446"/>
              <a:gd name="connsiteY93" fmla="*/ 2880313 h 8346397"/>
              <a:gd name="connsiteX94" fmla="*/ 2182265 w 4196446"/>
              <a:gd name="connsiteY94" fmla="*/ 2811257 h 8346397"/>
              <a:gd name="connsiteX95" fmla="*/ 2115590 w 4196446"/>
              <a:gd name="connsiteY95" fmla="*/ 2727913 h 8346397"/>
              <a:gd name="connsiteX96" fmla="*/ 2091777 w 4196446"/>
              <a:gd name="connsiteY96" fmla="*/ 2670763 h 8346397"/>
              <a:gd name="connsiteX97" fmla="*/ 2006845 w 4196446"/>
              <a:gd name="connsiteY97" fmla="*/ 2527095 h 8346397"/>
              <a:gd name="connsiteX98" fmla="*/ 1953665 w 4196446"/>
              <a:gd name="connsiteY98" fmla="*/ 2451688 h 8346397"/>
              <a:gd name="connsiteX99" fmla="*/ 2006052 w 4196446"/>
              <a:gd name="connsiteY99" fmla="*/ 2337388 h 8346397"/>
              <a:gd name="connsiteX100" fmla="*/ 2072727 w 4196446"/>
              <a:gd name="connsiteY100" fmla="*/ 2256426 h 8346397"/>
              <a:gd name="connsiteX101" fmla="*/ 2056058 w 4196446"/>
              <a:gd name="connsiteY101" fmla="*/ 2223088 h 8346397"/>
              <a:gd name="connsiteX102" fmla="*/ 2067965 w 4196446"/>
              <a:gd name="connsiteY102" fmla="*/ 2130220 h 8346397"/>
              <a:gd name="connsiteX103" fmla="*/ 2137021 w 4196446"/>
              <a:gd name="connsiteY103" fmla="*/ 1992107 h 8346397"/>
              <a:gd name="connsiteX104" fmla="*/ 2165596 w 4196446"/>
              <a:gd name="connsiteY104" fmla="*/ 1944482 h 8346397"/>
              <a:gd name="connsiteX105" fmla="*/ 2203696 w 4196446"/>
              <a:gd name="connsiteY105" fmla="*/ 1937338 h 8346397"/>
              <a:gd name="connsiteX106" fmla="*/ 2198933 w 4196446"/>
              <a:gd name="connsiteY106" fmla="*/ 1906382 h 8346397"/>
              <a:gd name="connsiteX107" fmla="*/ 2406102 w 4196446"/>
              <a:gd name="connsiteY107" fmla="*/ 1782557 h 8346397"/>
              <a:gd name="connsiteX108" fmla="*/ 2494208 w 4196446"/>
              <a:gd name="connsiteY108" fmla="*/ 1715882 h 8346397"/>
              <a:gd name="connsiteX109" fmla="*/ 2513258 w 4196446"/>
              <a:gd name="connsiteY109" fmla="*/ 1630157 h 8346397"/>
              <a:gd name="connsiteX110" fmla="*/ 2522784 w 4196446"/>
              <a:gd name="connsiteY110" fmla="*/ 1584913 h 8346397"/>
              <a:gd name="connsiteX111" fmla="*/ 2577552 w 4196446"/>
              <a:gd name="connsiteY111" fmla="*/ 1527763 h 8346397"/>
              <a:gd name="connsiteX112" fmla="*/ 2606127 w 4196446"/>
              <a:gd name="connsiteY112" fmla="*/ 1499188 h 8346397"/>
              <a:gd name="connsiteX113" fmla="*/ 2634702 w 4196446"/>
              <a:gd name="connsiteY113" fmla="*/ 1492045 h 8346397"/>
              <a:gd name="connsiteX114" fmla="*/ 2672802 w 4196446"/>
              <a:gd name="connsiteY114" fmla="*/ 1368220 h 8346397"/>
              <a:gd name="connsiteX115" fmla="*/ 2806153 w 4196446"/>
              <a:gd name="connsiteY115" fmla="*/ 1334883 h 8346397"/>
              <a:gd name="connsiteX116" fmla="*/ 2944265 w 4196446"/>
              <a:gd name="connsiteY116" fmla="*/ 1325357 h 8346397"/>
              <a:gd name="connsiteX117" fmla="*/ 2968077 w 4196446"/>
              <a:gd name="connsiteY117" fmla="*/ 1206295 h 8346397"/>
              <a:gd name="connsiteX118" fmla="*/ 3049040 w 4196446"/>
              <a:gd name="connsiteY118" fmla="*/ 1169783 h 8346397"/>
              <a:gd name="connsiteX119" fmla="*/ 3153814 w 4196446"/>
              <a:gd name="connsiteY119" fmla="*/ 1125332 h 8346397"/>
              <a:gd name="connsiteX120" fmla="*/ 3225252 w 4196446"/>
              <a:gd name="connsiteY120" fmla="*/ 1049132 h 8346397"/>
              <a:gd name="connsiteX121" fmla="*/ 3310977 w 4196446"/>
              <a:gd name="connsiteY121" fmla="*/ 996745 h 8346397"/>
              <a:gd name="connsiteX122" fmla="*/ 3056977 w 4196446"/>
              <a:gd name="connsiteY122" fmla="*/ 982457 h 8346397"/>
              <a:gd name="connsiteX123" fmla="*/ 2958552 w 4196446"/>
              <a:gd name="connsiteY123" fmla="*/ 976107 h 8346397"/>
              <a:gd name="connsiteX124" fmla="*/ 2926802 w 4196446"/>
              <a:gd name="connsiteY124" fmla="*/ 906257 h 8346397"/>
              <a:gd name="connsiteX125" fmla="*/ 2866477 w 4196446"/>
              <a:gd name="connsiteY125" fmla="*/ 893559 h 8346397"/>
              <a:gd name="connsiteX126" fmla="*/ 2799802 w 4196446"/>
              <a:gd name="connsiteY126" fmla="*/ 874507 h 8346397"/>
              <a:gd name="connsiteX127" fmla="*/ 2761702 w 4196446"/>
              <a:gd name="connsiteY127" fmla="*/ 807832 h 8346397"/>
              <a:gd name="connsiteX128" fmla="*/ 2609302 w 4196446"/>
              <a:gd name="connsiteY128" fmla="*/ 760207 h 8346397"/>
              <a:gd name="connsiteX129" fmla="*/ 2580727 w 4196446"/>
              <a:gd name="connsiteY129" fmla="*/ 604632 h 8346397"/>
              <a:gd name="connsiteX130" fmla="*/ 2526752 w 4196446"/>
              <a:gd name="connsiteY130" fmla="*/ 531609 h 8346397"/>
              <a:gd name="connsiteX131" fmla="*/ 2596602 w 4196446"/>
              <a:gd name="connsiteY131" fmla="*/ 407782 h 8346397"/>
              <a:gd name="connsiteX132" fmla="*/ 2629939 w 4196446"/>
              <a:gd name="connsiteY132" fmla="*/ 310947 h 8346397"/>
              <a:gd name="connsiteX133" fmla="*/ 2517227 w 4196446"/>
              <a:gd name="connsiteY133" fmla="*/ 239507 h 8346397"/>
              <a:gd name="connsiteX134" fmla="*/ 2402927 w 4196446"/>
              <a:gd name="connsiteY134" fmla="*/ 271257 h 8346397"/>
              <a:gd name="connsiteX135" fmla="*/ 2275927 w 4196446"/>
              <a:gd name="connsiteY135" fmla="*/ 198232 h 8346397"/>
              <a:gd name="connsiteX136" fmla="*/ 2133052 w 4196446"/>
              <a:gd name="connsiteY136" fmla="*/ 233157 h 8346397"/>
              <a:gd name="connsiteX137" fmla="*/ 1913977 w 4196446"/>
              <a:gd name="connsiteY137" fmla="*/ 36309 h 8346397"/>
              <a:gd name="connsiteX138" fmla="*/ 1777452 w 4196446"/>
              <a:gd name="connsiteY138" fmla="*/ 13289 h 8346397"/>
              <a:gd name="connsiteX139" fmla="*/ 1703633 w 4196446"/>
              <a:gd name="connsiteY139" fmla="*/ 41864 h 8346397"/>
              <a:gd name="connsiteX140" fmla="*/ 1615527 w 4196446"/>
              <a:gd name="connsiteY140" fmla="*/ 75203 h 8346397"/>
              <a:gd name="connsiteX141" fmla="*/ 1515515 w 4196446"/>
              <a:gd name="connsiteY141" fmla="*/ 129971 h 8346397"/>
              <a:gd name="connsiteX142" fmla="*/ 1525040 w 4196446"/>
              <a:gd name="connsiteY142" fmla="*/ 194264 h 8346397"/>
              <a:gd name="connsiteX143" fmla="*/ 1505990 w 4196446"/>
              <a:gd name="connsiteY143" fmla="*/ 251415 h 8346397"/>
              <a:gd name="connsiteX144" fmla="*/ 1413121 w 4196446"/>
              <a:gd name="connsiteY144" fmla="*/ 270464 h 8346397"/>
              <a:gd name="connsiteX145" fmla="*/ 1339302 w 4196446"/>
              <a:gd name="connsiteY145" fmla="*/ 306184 h 8346397"/>
              <a:gd name="connsiteX146" fmla="*/ 1260721 w 4196446"/>
              <a:gd name="connsiteY146" fmla="*/ 346665 h 8346397"/>
              <a:gd name="connsiteX147" fmla="*/ 1191665 w 4196446"/>
              <a:gd name="connsiteY147" fmla="*/ 272847 h 8346397"/>
              <a:gd name="connsiteX148" fmla="*/ 1082127 w 4196446"/>
              <a:gd name="connsiteY148" fmla="*/ 353809 h 8346397"/>
              <a:gd name="connsiteX149" fmla="*/ 1020215 w 4196446"/>
              <a:gd name="connsiteY149" fmla="*/ 420484 h 8346397"/>
              <a:gd name="connsiteX150" fmla="*/ 858290 w 4196446"/>
              <a:gd name="connsiteY150" fmla="*/ 301422 h 8346397"/>
              <a:gd name="connsiteX151" fmla="*/ 796377 w 4196446"/>
              <a:gd name="connsiteY151" fmla="*/ 406196 h 8346397"/>
              <a:gd name="connsiteX152" fmla="*/ 755896 w 4196446"/>
              <a:gd name="connsiteY152" fmla="*/ 341903 h 8346397"/>
              <a:gd name="connsiteX153" fmla="*/ 689221 w 4196446"/>
              <a:gd name="connsiteY153" fmla="*/ 270465 h 8346397"/>
              <a:gd name="connsiteX154" fmla="*/ 667790 w 4196446"/>
              <a:gd name="connsiteY154" fmla="*/ 313328 h 8346397"/>
              <a:gd name="connsiteX155" fmla="*/ 620165 w 4196446"/>
              <a:gd name="connsiteY155" fmla="*/ 382384 h 8346397"/>
              <a:gd name="connsiteX156" fmla="*/ 589208 w 4196446"/>
              <a:gd name="connsiteY156" fmla="*/ 396672 h 8346397"/>
              <a:gd name="connsiteX157" fmla="*/ 498721 w 4196446"/>
              <a:gd name="connsiteY157" fmla="*/ 482397 h 8346397"/>
              <a:gd name="connsiteX158" fmla="*/ 396327 w 4196446"/>
              <a:gd name="connsiteY158" fmla="*/ 380003 h 8346397"/>
              <a:gd name="connsiteX159" fmla="*/ 243927 w 4196446"/>
              <a:gd name="connsiteY159" fmla="*/ 294278 h 8346397"/>
              <a:gd name="connsiteX160" fmla="*/ 174871 w 4196446"/>
              <a:gd name="connsiteY160" fmla="*/ 327615 h 8346397"/>
              <a:gd name="connsiteX161" fmla="*/ 127246 w 4196446"/>
              <a:gd name="connsiteY161" fmla="*/ 410959 h 8346397"/>
              <a:gd name="connsiteX162" fmla="*/ 43902 w 4196446"/>
              <a:gd name="connsiteY162" fmla="*/ 472872 h 8346397"/>
              <a:gd name="connsiteX163" fmla="*/ 8183 w 4196446"/>
              <a:gd name="connsiteY163" fmla="*/ 484778 h 8346397"/>
              <a:gd name="connsiteX164" fmla="*/ 198683 w 4196446"/>
              <a:gd name="connsiteY164" fmla="*/ 689565 h 8346397"/>
              <a:gd name="connsiteX165" fmla="*/ 265359 w 4196446"/>
              <a:gd name="connsiteY165" fmla="*/ 706234 h 8346397"/>
              <a:gd name="connsiteX166" fmla="*/ 298697 w 4196446"/>
              <a:gd name="connsiteY166" fmla="*/ 730047 h 8346397"/>
              <a:gd name="connsiteX167" fmla="*/ 296315 w 4196446"/>
              <a:gd name="connsiteY167" fmla="*/ 901496 h 8346397"/>
              <a:gd name="connsiteX168" fmla="*/ 362990 w 4196446"/>
              <a:gd name="connsiteY168" fmla="*/ 906259 h 8346397"/>
              <a:gd name="connsiteX169" fmla="*/ 401090 w 4196446"/>
              <a:gd name="connsiteY169" fmla="*/ 856253 h 8346397"/>
              <a:gd name="connsiteX170" fmla="*/ 482052 w 4196446"/>
              <a:gd name="connsiteY170" fmla="*/ 894353 h 8346397"/>
              <a:gd name="connsiteX171" fmla="*/ 420140 w 4196446"/>
              <a:gd name="connsiteY171" fmla="*/ 1039609 h 8346397"/>
              <a:gd name="connsiteX172" fmla="*/ 434427 w 4196446"/>
              <a:gd name="connsiteY172" fmla="*/ 1087234 h 8346397"/>
              <a:gd name="connsiteX173" fmla="*/ 379658 w 4196446"/>
              <a:gd name="connsiteY173" fmla="*/ 1139622 h 8346397"/>
              <a:gd name="connsiteX174" fmla="*/ 415377 w 4196446"/>
              <a:gd name="connsiteY174" fmla="*/ 1168196 h 8346397"/>
              <a:gd name="connsiteX175" fmla="*/ 486815 w 4196446"/>
              <a:gd name="connsiteY175" fmla="*/ 1256303 h 8346397"/>
              <a:gd name="connsiteX176" fmla="*/ 527296 w 4196446"/>
              <a:gd name="connsiteY176" fmla="*/ 1344409 h 8346397"/>
              <a:gd name="connsiteX177" fmla="*/ 636833 w 4196446"/>
              <a:gd name="connsiteY177" fmla="*/ 1396797 h 8346397"/>
              <a:gd name="connsiteX178" fmla="*/ 746371 w 4196446"/>
              <a:gd name="connsiteY178" fmla="*/ 1420609 h 8346397"/>
              <a:gd name="connsiteX179" fmla="*/ 829715 w 4196446"/>
              <a:gd name="connsiteY179" fmla="*/ 1468234 h 8346397"/>
              <a:gd name="connsiteX180" fmla="*/ 913058 w 4196446"/>
              <a:gd name="connsiteY180" fmla="*/ 1442040 h 8346397"/>
              <a:gd name="connsiteX181" fmla="*/ 994021 w 4196446"/>
              <a:gd name="connsiteY181" fmla="*/ 1368222 h 8346397"/>
              <a:gd name="connsiteX182" fmla="*/ 1103558 w 4196446"/>
              <a:gd name="connsiteY182" fmla="*/ 1351553 h 8346397"/>
              <a:gd name="connsiteX183" fmla="*/ 1170233 w 4196446"/>
              <a:gd name="connsiteY183" fmla="*/ 1356315 h 8346397"/>
              <a:gd name="connsiteX184" fmla="*/ 1329777 w 4196446"/>
              <a:gd name="connsiteY184" fmla="*/ 1465853 h 8346397"/>
              <a:gd name="connsiteX185" fmla="*/ 1389308 w 4196446"/>
              <a:gd name="connsiteY185" fmla="*/ 1494428 h 8346397"/>
              <a:gd name="connsiteX186" fmla="*/ 1260721 w 4196446"/>
              <a:gd name="connsiteY186" fmla="*/ 1596822 h 8346397"/>
              <a:gd name="connsiteX187" fmla="*/ 1263102 w 4196446"/>
              <a:gd name="connsiteY187" fmla="*/ 1661115 h 8346397"/>
              <a:gd name="connsiteX188" fmla="*/ 1425027 w 4196446"/>
              <a:gd name="connsiteY188" fmla="*/ 1613490 h 8346397"/>
              <a:gd name="connsiteX189" fmla="*/ 1386927 w 4196446"/>
              <a:gd name="connsiteY189" fmla="*/ 1677784 h 8346397"/>
              <a:gd name="connsiteX190" fmla="*/ 1405977 w 4196446"/>
              <a:gd name="connsiteY190" fmla="*/ 1751603 h 8346397"/>
              <a:gd name="connsiteX191" fmla="*/ 1517896 w 4196446"/>
              <a:gd name="connsiteY191" fmla="*/ 1787322 h 8346397"/>
              <a:gd name="connsiteX192" fmla="*/ 1591715 w 4196446"/>
              <a:gd name="connsiteY192" fmla="*/ 1803990 h 8346397"/>
              <a:gd name="connsiteX193" fmla="*/ 1501227 w 4196446"/>
              <a:gd name="connsiteY193" fmla="*/ 1934959 h 8346397"/>
              <a:gd name="connsiteX194" fmla="*/ 1494083 w 4196446"/>
              <a:gd name="connsiteY194" fmla="*/ 1984965 h 8346397"/>
              <a:gd name="connsiteX195" fmla="*/ 1422646 w 4196446"/>
              <a:gd name="connsiteY195" fmla="*/ 2020684 h 8346397"/>
              <a:gd name="connsiteX196" fmla="*/ 1391690 w 4196446"/>
              <a:gd name="connsiteY196" fmla="*/ 2082597 h 8346397"/>
              <a:gd name="connsiteX197" fmla="*/ 1260721 w 4196446"/>
              <a:gd name="connsiteY197" fmla="*/ 2056403 h 8346397"/>
              <a:gd name="connsiteX198" fmla="*/ 1139277 w 4196446"/>
              <a:gd name="connsiteY198" fmla="*/ 2056402 h 8346397"/>
              <a:gd name="connsiteX199" fmla="*/ 1072602 w 4196446"/>
              <a:gd name="connsiteY199" fmla="*/ 2084978 h 8346397"/>
              <a:gd name="connsiteX200" fmla="*/ 1065458 w 4196446"/>
              <a:gd name="connsiteY200" fmla="*/ 2184990 h 8346397"/>
              <a:gd name="connsiteX201" fmla="*/ 977352 w 4196446"/>
              <a:gd name="connsiteY201" fmla="*/ 2273097 h 8346397"/>
              <a:gd name="connsiteX202" fmla="*/ 1120227 w 4196446"/>
              <a:gd name="connsiteY202" fmla="*/ 2335009 h 8346397"/>
              <a:gd name="connsiteX203" fmla="*/ 1170234 w 4196446"/>
              <a:gd name="connsiteY203" fmla="*/ 2370727 h 8346397"/>
              <a:gd name="connsiteX204" fmla="*/ 1222621 w 4196446"/>
              <a:gd name="connsiteY204" fmla="*/ 2387397 h 8346397"/>
              <a:gd name="connsiteX205" fmla="*/ 1272627 w 4196446"/>
              <a:gd name="connsiteY205" fmla="*/ 2437403 h 8346397"/>
              <a:gd name="connsiteX206" fmla="*/ 1329777 w 4196446"/>
              <a:gd name="connsiteY206" fmla="*/ 2458834 h 8346397"/>
              <a:gd name="connsiteX207" fmla="*/ 1422646 w 4196446"/>
              <a:gd name="connsiteY207" fmla="*/ 2535034 h 8346397"/>
              <a:gd name="connsiteX208" fmla="*/ 1508371 w 4196446"/>
              <a:gd name="connsiteY208" fmla="*/ 2568373 h 8346397"/>
              <a:gd name="connsiteX209" fmla="*/ 1641721 w 4196446"/>
              <a:gd name="connsiteY209" fmla="*/ 2716009 h 8346397"/>
              <a:gd name="connsiteX210" fmla="*/ 1725065 w 4196446"/>
              <a:gd name="connsiteY210" fmla="*/ 2870790 h 8346397"/>
              <a:gd name="connsiteX211" fmla="*/ 1850477 w 4196446"/>
              <a:gd name="connsiteY211" fmla="*/ 2931907 h 8346397"/>
              <a:gd name="connsiteX212" fmla="*/ 1896514 w 4196446"/>
              <a:gd name="connsiteY212" fmla="*/ 2977947 h 8346397"/>
              <a:gd name="connsiteX213" fmla="*/ 1927471 w 4196446"/>
              <a:gd name="connsiteY213" fmla="*/ 3082722 h 8346397"/>
              <a:gd name="connsiteX214" fmla="*/ 1989383 w 4196446"/>
              <a:gd name="connsiteY214" fmla="*/ 3185115 h 8346397"/>
              <a:gd name="connsiteX215" fmla="*/ 2051296 w 4196446"/>
              <a:gd name="connsiteY215" fmla="*/ 3223215 h 8346397"/>
              <a:gd name="connsiteX216" fmla="*/ 2182265 w 4196446"/>
              <a:gd name="connsiteY216" fmla="*/ 3370853 h 8346397"/>
              <a:gd name="connsiteX217" fmla="*/ 2325139 w 4196446"/>
              <a:gd name="connsiteY217" fmla="*/ 3447053 h 8346397"/>
              <a:gd name="connsiteX218" fmla="*/ 2384671 w 4196446"/>
              <a:gd name="connsiteY218" fmla="*/ 3532778 h 8346397"/>
              <a:gd name="connsiteX219" fmla="*/ 2432296 w 4196446"/>
              <a:gd name="connsiteY219" fmla="*/ 3599453 h 8346397"/>
              <a:gd name="connsiteX220" fmla="*/ 2479921 w 4196446"/>
              <a:gd name="connsiteY220" fmla="*/ 3589929 h 8346397"/>
              <a:gd name="connsiteX221" fmla="*/ 2484683 w 4196446"/>
              <a:gd name="connsiteY221" fmla="*/ 3742328 h 8346397"/>
              <a:gd name="connsiteX222" fmla="*/ 2537071 w 4196446"/>
              <a:gd name="connsiteY222" fmla="*/ 3835197 h 8346397"/>
              <a:gd name="connsiteX223" fmla="*/ 2529927 w 4196446"/>
              <a:gd name="connsiteY223" fmla="*/ 3873297 h 8346397"/>
              <a:gd name="connsiteX224" fmla="*/ 2598983 w 4196446"/>
              <a:gd name="connsiteY224" fmla="*/ 3909015 h 8346397"/>
              <a:gd name="connsiteX225" fmla="*/ 2656133 w 4196446"/>
              <a:gd name="connsiteY225" fmla="*/ 3854247 h 8346397"/>
              <a:gd name="connsiteX226" fmla="*/ 2689471 w 4196446"/>
              <a:gd name="connsiteY226" fmla="*/ 3937590 h 8346397"/>
              <a:gd name="connsiteX227" fmla="*/ 2734715 w 4196446"/>
              <a:gd name="connsiteY227" fmla="*/ 3982834 h 8346397"/>
              <a:gd name="connsiteX228" fmla="*/ 2808533 w 4196446"/>
              <a:gd name="connsiteY228" fmla="*/ 4006647 h 8346397"/>
              <a:gd name="connsiteX229" fmla="*/ 2860921 w 4196446"/>
              <a:gd name="connsiteY229" fmla="*/ 4075703 h 8346397"/>
              <a:gd name="connsiteX230" fmla="*/ 2946646 w 4196446"/>
              <a:gd name="connsiteY230" fmla="*/ 4130472 h 8346397"/>
              <a:gd name="connsiteX231" fmla="*/ 2999033 w 4196446"/>
              <a:gd name="connsiteY231" fmla="*/ 4163809 h 8346397"/>
              <a:gd name="connsiteX232" fmla="*/ 2870446 w 4196446"/>
              <a:gd name="connsiteY232" fmla="*/ 4256678 h 8346397"/>
              <a:gd name="connsiteX233" fmla="*/ 2868064 w 4196446"/>
              <a:gd name="connsiteY233" fmla="*/ 4311446 h 8346397"/>
              <a:gd name="connsiteX234" fmla="*/ 2970458 w 4196446"/>
              <a:gd name="connsiteY234" fmla="*/ 4428128 h 8346397"/>
              <a:gd name="connsiteX235" fmla="*/ 3065708 w 4196446"/>
              <a:gd name="connsiteY235" fmla="*/ 4490040 h 8346397"/>
              <a:gd name="connsiteX236" fmla="*/ 3096665 w 4196446"/>
              <a:gd name="connsiteY236" fmla="*/ 4528140 h 8346397"/>
              <a:gd name="connsiteX237" fmla="*/ 3082377 w 4196446"/>
              <a:gd name="connsiteY237" fmla="*/ 4609103 h 8346397"/>
              <a:gd name="connsiteX238" fmla="*/ 3077615 w 4196446"/>
              <a:gd name="connsiteY238" fmla="*/ 4692447 h 8346397"/>
              <a:gd name="connsiteX239" fmla="*/ 3034752 w 4196446"/>
              <a:gd name="connsiteY239" fmla="*/ 4701972 h 8346397"/>
              <a:gd name="connsiteX240" fmla="*/ 3008558 w 4196446"/>
              <a:gd name="connsiteY240" fmla="*/ 4718640 h 8346397"/>
              <a:gd name="connsiteX241" fmla="*/ 3053802 w 4196446"/>
              <a:gd name="connsiteY241" fmla="*/ 4795632 h 8346397"/>
              <a:gd name="connsiteX242" fmla="*/ 3037133 w 4196446"/>
              <a:gd name="connsiteY242" fmla="*/ 4868659 h 8346397"/>
              <a:gd name="connsiteX243" fmla="*/ 3020465 w 4196446"/>
              <a:gd name="connsiteY243" fmla="*/ 5004390 h 8346397"/>
              <a:gd name="connsiteX244" fmla="*/ 2982365 w 4196446"/>
              <a:gd name="connsiteY244" fmla="*/ 5044872 h 8346397"/>
              <a:gd name="connsiteX245" fmla="*/ 2965696 w 4196446"/>
              <a:gd name="connsiteY245" fmla="*/ 5166315 h 8346397"/>
              <a:gd name="connsiteX246" fmla="*/ 2937121 w 4196446"/>
              <a:gd name="connsiteY246" fmla="*/ 5285378 h 8346397"/>
              <a:gd name="connsiteX247" fmla="*/ 2989508 w 4196446"/>
              <a:gd name="connsiteY247" fmla="*/ 5302047 h 8346397"/>
              <a:gd name="connsiteX248" fmla="*/ 2987127 w 4196446"/>
              <a:gd name="connsiteY248" fmla="*/ 5347290 h 8346397"/>
              <a:gd name="connsiteX249" fmla="*/ 2984746 w 4196446"/>
              <a:gd name="connsiteY249" fmla="*/ 5402059 h 8346397"/>
              <a:gd name="connsiteX250" fmla="*/ 3041896 w 4196446"/>
              <a:gd name="connsiteY250" fmla="*/ 5471115 h 8346397"/>
              <a:gd name="connsiteX251" fmla="*/ 3089521 w 4196446"/>
              <a:gd name="connsiteY251" fmla="*/ 5597322 h 8346397"/>
              <a:gd name="connsiteX252" fmla="*/ 2996652 w 4196446"/>
              <a:gd name="connsiteY252" fmla="*/ 5887834 h 8346397"/>
              <a:gd name="connsiteX253" fmla="*/ 3018083 w 4196446"/>
              <a:gd name="connsiteY253" fmla="*/ 5942603 h 8346397"/>
              <a:gd name="connsiteX254" fmla="*/ 3044277 w 4196446"/>
              <a:gd name="connsiteY254" fmla="*/ 5994990 h 8346397"/>
              <a:gd name="connsiteX255" fmla="*/ 3049040 w 4196446"/>
              <a:gd name="connsiteY255" fmla="*/ 6099765 h 8346397"/>
              <a:gd name="connsiteX256" fmla="*/ 3028402 w 4196446"/>
              <a:gd name="connsiteY256" fmla="*/ 6195807 h 8346397"/>
              <a:gd name="connsiteX257" fmla="*/ 2956170 w 4196446"/>
              <a:gd name="connsiteY257" fmla="*/ 6259310 h 8346397"/>
              <a:gd name="connsiteX258" fmla="*/ 2920452 w 4196446"/>
              <a:gd name="connsiteY258" fmla="*/ 6240259 h 8346397"/>
              <a:gd name="connsiteX259" fmla="*/ 2849015 w 4196446"/>
              <a:gd name="connsiteY259" fmla="*/ 6252165 h 8346397"/>
              <a:gd name="connsiteX260" fmla="*/ 2713283 w 4196446"/>
              <a:gd name="connsiteY260" fmla="*/ 6364084 h 8346397"/>
              <a:gd name="connsiteX261" fmla="*/ 2606127 w 4196446"/>
              <a:gd name="connsiteY261" fmla="*/ 6349797 h 8346397"/>
              <a:gd name="connsiteX262" fmla="*/ 2575171 w 4196446"/>
              <a:gd name="connsiteY262" fmla="*/ 6378372 h 8346397"/>
              <a:gd name="connsiteX263" fmla="*/ 2508495 w 4196446"/>
              <a:gd name="connsiteY263" fmla="*/ 6423614 h 8346397"/>
              <a:gd name="connsiteX264" fmla="*/ 2391815 w 4196446"/>
              <a:gd name="connsiteY264" fmla="*/ 6411709 h 8346397"/>
              <a:gd name="connsiteX265" fmla="*/ 2368002 w 4196446"/>
              <a:gd name="connsiteY265" fmla="*/ 6528390 h 8346397"/>
              <a:gd name="connsiteX266" fmla="*/ 2363240 w 4196446"/>
              <a:gd name="connsiteY266" fmla="*/ 6564109 h 8346397"/>
              <a:gd name="connsiteX267" fmla="*/ 2339428 w 4196446"/>
              <a:gd name="connsiteY267" fmla="*/ 6583159 h 8346397"/>
              <a:gd name="connsiteX268" fmla="*/ 2141783 w 4196446"/>
              <a:gd name="connsiteY268" fmla="*/ 6535534 h 8346397"/>
              <a:gd name="connsiteX269" fmla="*/ 2103683 w 4196446"/>
              <a:gd name="connsiteY269" fmla="*/ 6587922 h 8346397"/>
              <a:gd name="connsiteX270" fmla="*/ 2072727 w 4196446"/>
              <a:gd name="connsiteY270" fmla="*/ 6683172 h 8346397"/>
              <a:gd name="connsiteX271" fmla="*/ 2039389 w 4196446"/>
              <a:gd name="connsiteY271" fmla="*/ 6747465 h 8346397"/>
              <a:gd name="connsiteX272" fmla="*/ 2051296 w 4196446"/>
              <a:gd name="connsiteY272" fmla="*/ 6809378 h 8346397"/>
              <a:gd name="connsiteX273" fmla="*/ 2184646 w 4196446"/>
              <a:gd name="connsiteY273" fmla="*/ 6921297 h 8346397"/>
              <a:gd name="connsiteX274" fmla="*/ 2253702 w 4196446"/>
              <a:gd name="connsiteY274" fmla="*/ 6954634 h 8346397"/>
              <a:gd name="connsiteX275" fmla="*/ 2237033 w 4196446"/>
              <a:gd name="connsiteY275" fmla="*/ 6978447 h 8346397"/>
              <a:gd name="connsiteX276" fmla="*/ 2201315 w 4196446"/>
              <a:gd name="connsiteY276" fmla="*/ 6997497 h 8346397"/>
              <a:gd name="connsiteX277" fmla="*/ 2234652 w 4196446"/>
              <a:gd name="connsiteY277" fmla="*/ 7073697 h 8346397"/>
              <a:gd name="connsiteX278" fmla="*/ 2203696 w 4196446"/>
              <a:gd name="connsiteY278" fmla="*/ 7095128 h 8346397"/>
              <a:gd name="connsiteX279" fmla="*/ 2098921 w 4196446"/>
              <a:gd name="connsiteY279" fmla="*/ 7033215 h 8346397"/>
              <a:gd name="connsiteX280" fmla="*/ 2056058 w 4196446"/>
              <a:gd name="connsiteY280" fmla="*/ 7059409 h 8346397"/>
              <a:gd name="connsiteX281" fmla="*/ 1996527 w 4196446"/>
              <a:gd name="connsiteY281" fmla="*/ 6957015 h 8346397"/>
              <a:gd name="connsiteX282" fmla="*/ 1879846 w 4196446"/>
              <a:gd name="connsiteY282" fmla="*/ 6983209 h 8346397"/>
              <a:gd name="connsiteX283" fmla="*/ 1815552 w 4196446"/>
              <a:gd name="connsiteY283" fmla="*/ 6987972 h 8346397"/>
              <a:gd name="connsiteX284" fmla="*/ 1765546 w 4196446"/>
              <a:gd name="connsiteY284" fmla="*/ 6983210 h 8346397"/>
              <a:gd name="connsiteX285" fmla="*/ 1708396 w 4196446"/>
              <a:gd name="connsiteY285" fmla="*/ 7028453 h 8346397"/>
              <a:gd name="connsiteX286" fmla="*/ 1529802 w 4196446"/>
              <a:gd name="connsiteY286" fmla="*/ 6987972 h 8346397"/>
              <a:gd name="connsiteX287" fmla="*/ 1553614 w 4196446"/>
              <a:gd name="connsiteY287" fmla="*/ 7114178 h 8346397"/>
              <a:gd name="connsiteX288" fmla="*/ 1477415 w 4196446"/>
              <a:gd name="connsiteY288" fmla="*/ 7159422 h 8346397"/>
              <a:gd name="connsiteX289" fmla="*/ 1415502 w 4196446"/>
              <a:gd name="connsiteY289" fmla="*/ 7226096 h 8346397"/>
              <a:gd name="connsiteX290" fmla="*/ 1265483 w 4196446"/>
              <a:gd name="connsiteY290" fmla="*/ 7218953 h 8346397"/>
              <a:gd name="connsiteX291" fmla="*/ 1213096 w 4196446"/>
              <a:gd name="connsiteY29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91803 w 4196446"/>
              <a:gd name="connsiteY2" fmla="*/ 7804738 h 8346397"/>
              <a:gd name="connsiteX3" fmla="*/ 2451347 w 4196446"/>
              <a:gd name="connsiteY3" fmla="*/ 7776163 h 8346397"/>
              <a:gd name="connsiteX4" fmla="*/ 2507702 w 4196446"/>
              <a:gd name="connsiteY4" fmla="*/ 7553913 h 8346397"/>
              <a:gd name="connsiteX5" fmla="*/ 2594222 w 4196446"/>
              <a:gd name="connsiteY5" fmla="*/ 7359445 h 8346397"/>
              <a:gd name="connsiteX6" fmla="*/ 2606128 w 4196446"/>
              <a:gd name="connsiteY6" fmla="*/ 7309438 h 8346397"/>
              <a:gd name="connsiteX7" fmla="*/ 2701378 w 4196446"/>
              <a:gd name="connsiteY7" fmla="*/ 7314201 h 8346397"/>
              <a:gd name="connsiteX8" fmla="*/ 2660897 w 4196446"/>
              <a:gd name="connsiteY8" fmla="*/ 7240382 h 8346397"/>
              <a:gd name="connsiteX9" fmla="*/ 2713284 w 4196446"/>
              <a:gd name="connsiteY9" fmla="*/ 7266576 h 8346397"/>
              <a:gd name="connsiteX10" fmla="*/ 2763291 w 4196446"/>
              <a:gd name="connsiteY10" fmla="*/ 7299913 h 8346397"/>
              <a:gd name="connsiteX11" fmla="*/ 2756147 w 4196446"/>
              <a:gd name="connsiteY11" fmla="*/ 7371351 h 8346397"/>
              <a:gd name="connsiteX12" fmla="*/ 2827584 w 4196446"/>
              <a:gd name="connsiteY12" fmla="*/ 7316582 h 8346397"/>
              <a:gd name="connsiteX13" fmla="*/ 2870447 w 4196446"/>
              <a:gd name="connsiteY13" fmla="*/ 7338013 h 8346397"/>
              <a:gd name="connsiteX14" fmla="*/ 3001416 w 4196446"/>
              <a:gd name="connsiteY14" fmla="*/ 7266576 h 8346397"/>
              <a:gd name="connsiteX15" fmla="*/ 3103809 w 4196446"/>
              <a:gd name="connsiteY15" fmla="*/ 7202282 h 8346397"/>
              <a:gd name="connsiteX16" fmla="*/ 3246684 w 4196446"/>
              <a:gd name="connsiteY16" fmla="*/ 7142751 h 8346397"/>
              <a:gd name="connsiteX17" fmla="*/ 3282403 w 4196446"/>
              <a:gd name="connsiteY17" fmla="*/ 7159420 h 8346397"/>
              <a:gd name="connsiteX18" fmla="*/ 3358603 w 4196446"/>
              <a:gd name="connsiteY18" fmla="*/ 7064169 h 8346397"/>
              <a:gd name="connsiteX19" fmla="*/ 3503859 w 4196446"/>
              <a:gd name="connsiteY19" fmla="*/ 7042738 h 8346397"/>
              <a:gd name="connsiteX20" fmla="*/ 3530053 w 4196446"/>
              <a:gd name="connsiteY20" fmla="*/ 6978445 h 8346397"/>
              <a:gd name="connsiteX21" fmla="*/ 3642765 w 4196446"/>
              <a:gd name="connsiteY21" fmla="*/ 6905419 h 8346397"/>
              <a:gd name="connsiteX22" fmla="*/ 3741984 w 4196446"/>
              <a:gd name="connsiteY22" fmla="*/ 6883195 h 8346397"/>
              <a:gd name="connsiteX23" fmla="*/ 3784847 w 4196446"/>
              <a:gd name="connsiteY23" fmla="*/ 6811757 h 8346397"/>
              <a:gd name="connsiteX24" fmla="*/ 3951534 w 4196446"/>
              <a:gd name="connsiteY24" fmla="*/ 6737938 h 8346397"/>
              <a:gd name="connsiteX25" fmla="*/ 3932484 w 4196446"/>
              <a:gd name="connsiteY25" fmla="*/ 6616495 h 8346397"/>
              <a:gd name="connsiteX26" fmla="*/ 3975347 w 4196446"/>
              <a:gd name="connsiteY26" fmla="*/ 6642688 h 8346397"/>
              <a:gd name="connsiteX27" fmla="*/ 4027735 w 4196446"/>
              <a:gd name="connsiteY27" fmla="*/ 6654595 h 8346397"/>
              <a:gd name="connsiteX28" fmla="*/ 4056309 w 4196446"/>
              <a:gd name="connsiteY28" fmla="*/ 6516482 h 8346397"/>
              <a:gd name="connsiteX29" fmla="*/ 3996778 w 4196446"/>
              <a:gd name="connsiteY29" fmla="*/ 6478382 h 8346397"/>
              <a:gd name="connsiteX30" fmla="*/ 4034878 w 4196446"/>
              <a:gd name="connsiteY30" fmla="*/ 6437901 h 8346397"/>
              <a:gd name="connsiteX31" fmla="*/ 4061072 w 4196446"/>
              <a:gd name="connsiteY31" fmla="*/ 6473620 h 8346397"/>
              <a:gd name="connsiteX32" fmla="*/ 4082503 w 4196446"/>
              <a:gd name="connsiteY32" fmla="*/ 6478382 h 8346397"/>
              <a:gd name="connsiteX33" fmla="*/ 4089647 w 4196446"/>
              <a:gd name="connsiteY33" fmla="*/ 6421232 h 8346397"/>
              <a:gd name="connsiteX34" fmla="*/ 4046784 w 4196446"/>
              <a:gd name="connsiteY34" fmla="*/ 6318838 h 8346397"/>
              <a:gd name="connsiteX35" fmla="*/ 4130128 w 4196446"/>
              <a:gd name="connsiteY35" fmla="*/ 6299788 h 8346397"/>
              <a:gd name="connsiteX36" fmla="*/ 4046784 w 4196446"/>
              <a:gd name="connsiteY36" fmla="*/ 6275976 h 8346397"/>
              <a:gd name="connsiteX37" fmla="*/ 4053928 w 4196446"/>
              <a:gd name="connsiteY37" fmla="*/ 6211682 h 8346397"/>
              <a:gd name="connsiteX38" fmla="*/ 4039640 w 4196446"/>
              <a:gd name="connsiteY38" fmla="*/ 6149770 h 8346397"/>
              <a:gd name="connsiteX39" fmla="*/ 4106315 w 4196446"/>
              <a:gd name="connsiteY39" fmla="*/ 6211682 h 8346397"/>
              <a:gd name="connsiteX40" fmla="*/ 4063453 w 4196446"/>
              <a:gd name="connsiteY40" fmla="*/ 6090238 h 8346397"/>
              <a:gd name="connsiteX41" fmla="*/ 4070597 w 4196446"/>
              <a:gd name="connsiteY41" fmla="*/ 6018801 h 8346397"/>
              <a:gd name="connsiteX42" fmla="*/ 4132509 w 4196446"/>
              <a:gd name="connsiteY42" fmla="*/ 5975938 h 8346397"/>
              <a:gd name="connsiteX43" fmla="*/ 4094409 w 4196446"/>
              <a:gd name="connsiteY43" fmla="*/ 6075951 h 8346397"/>
              <a:gd name="connsiteX44" fmla="*/ 4139653 w 4196446"/>
              <a:gd name="connsiteY44" fmla="*/ 6102145 h 8346397"/>
              <a:gd name="connsiteX45" fmla="*/ 4192041 w 4196446"/>
              <a:gd name="connsiteY45" fmla="*/ 6080713 h 8346397"/>
              <a:gd name="connsiteX46" fmla="*/ 4149178 w 4196446"/>
              <a:gd name="connsiteY46" fmla="*/ 5947363 h 8346397"/>
              <a:gd name="connsiteX47" fmla="*/ 4194421 w 4196446"/>
              <a:gd name="connsiteY47" fmla="*/ 5909263 h 8346397"/>
              <a:gd name="connsiteX48" fmla="*/ 4113459 w 4196446"/>
              <a:gd name="connsiteY48" fmla="*/ 5783057 h 8346397"/>
              <a:gd name="connsiteX49" fmla="*/ 4108696 w 4196446"/>
              <a:gd name="connsiteY49" fmla="*/ 5678282 h 8346397"/>
              <a:gd name="connsiteX50" fmla="*/ 4070597 w 4196446"/>
              <a:gd name="connsiteY50" fmla="*/ 5587795 h 8346397"/>
              <a:gd name="connsiteX51" fmla="*/ 4111077 w 4196446"/>
              <a:gd name="connsiteY51" fmla="*/ 5583032 h 8346397"/>
              <a:gd name="connsiteX52" fmla="*/ 4061071 w 4196446"/>
              <a:gd name="connsiteY52" fmla="*/ 5478257 h 8346397"/>
              <a:gd name="connsiteX53" fmla="*/ 4061071 w 4196446"/>
              <a:gd name="connsiteY53" fmla="*/ 5383007 h 8346397"/>
              <a:gd name="connsiteX54" fmla="*/ 4103934 w 4196446"/>
              <a:gd name="connsiteY54" fmla="*/ 5387770 h 8346397"/>
              <a:gd name="connsiteX55" fmla="*/ 4106315 w 4196446"/>
              <a:gd name="connsiteY55" fmla="*/ 5347288 h 8346397"/>
              <a:gd name="connsiteX56" fmla="*/ 4065833 w 4196446"/>
              <a:gd name="connsiteY56" fmla="*/ 5292520 h 8346397"/>
              <a:gd name="connsiteX57" fmla="*/ 4058690 w 4196446"/>
              <a:gd name="connsiteY57" fmla="*/ 5173457 h 8346397"/>
              <a:gd name="connsiteX58" fmla="*/ 3990428 w 4196446"/>
              <a:gd name="connsiteY58" fmla="*/ 5034550 h 8346397"/>
              <a:gd name="connsiteX59" fmla="*/ 3922959 w 4196446"/>
              <a:gd name="connsiteY59" fmla="*/ 4816270 h 8346397"/>
              <a:gd name="connsiteX60" fmla="*/ 3887241 w 4196446"/>
              <a:gd name="connsiteY60" fmla="*/ 4682920 h 8346397"/>
              <a:gd name="connsiteX61" fmla="*/ 3851522 w 4196446"/>
              <a:gd name="connsiteY61" fmla="*/ 4642438 h 8346397"/>
              <a:gd name="connsiteX62" fmla="*/ 3887241 w 4196446"/>
              <a:gd name="connsiteY62" fmla="*/ 4578145 h 8346397"/>
              <a:gd name="connsiteX63" fmla="*/ 3839615 w 4196446"/>
              <a:gd name="connsiteY63" fmla="*/ 4499563 h 8346397"/>
              <a:gd name="connsiteX64" fmla="*/ 3780084 w 4196446"/>
              <a:gd name="connsiteY64" fmla="*/ 4492420 h 8346397"/>
              <a:gd name="connsiteX65" fmla="*/ 3732459 w 4196446"/>
              <a:gd name="connsiteY65" fmla="*/ 4449557 h 8346397"/>
              <a:gd name="connsiteX66" fmla="*/ 3687216 w 4196446"/>
              <a:gd name="connsiteY66" fmla="*/ 4466226 h 8346397"/>
              <a:gd name="connsiteX67" fmla="*/ 3668166 w 4196446"/>
              <a:gd name="connsiteY67" fmla="*/ 4368595 h 8346397"/>
              <a:gd name="connsiteX68" fmla="*/ 3501478 w 4196446"/>
              <a:gd name="connsiteY68" fmla="*/ 4166188 h 8346397"/>
              <a:gd name="connsiteX69" fmla="*/ 3496716 w 4196446"/>
              <a:gd name="connsiteY69" fmla="*/ 4139995 h 8346397"/>
              <a:gd name="connsiteX70" fmla="*/ 3494334 w 4196446"/>
              <a:gd name="connsiteY70" fmla="*/ 4113801 h 8346397"/>
              <a:gd name="connsiteX71" fmla="*/ 3544341 w 4196446"/>
              <a:gd name="connsiteY71" fmla="*/ 4101895 h 8346397"/>
              <a:gd name="connsiteX72" fmla="*/ 3553866 w 4196446"/>
              <a:gd name="connsiteY72" fmla="*/ 4075701 h 8346397"/>
              <a:gd name="connsiteX73" fmla="*/ 3515766 w 4196446"/>
              <a:gd name="connsiteY73" fmla="*/ 4056651 h 8346397"/>
              <a:gd name="connsiteX74" fmla="*/ 3465759 w 4196446"/>
              <a:gd name="connsiteY74" fmla="*/ 4049507 h 8346397"/>
              <a:gd name="connsiteX75" fmla="*/ 3432422 w 4196446"/>
              <a:gd name="connsiteY75" fmla="*/ 4109038 h 8346397"/>
              <a:gd name="connsiteX76" fmla="*/ 3413372 w 4196446"/>
              <a:gd name="connsiteY76" fmla="*/ 4082845 h 8346397"/>
              <a:gd name="connsiteX77" fmla="*/ 3415752 w 4196446"/>
              <a:gd name="connsiteY77" fmla="*/ 4042363 h 8346397"/>
              <a:gd name="connsiteX78" fmla="*/ 3349078 w 4196446"/>
              <a:gd name="connsiteY78" fmla="*/ 4018551 h 8346397"/>
              <a:gd name="connsiteX79" fmla="*/ 3382416 w 4196446"/>
              <a:gd name="connsiteY79" fmla="*/ 3985213 h 8346397"/>
              <a:gd name="connsiteX80" fmla="*/ 3346697 w 4196446"/>
              <a:gd name="connsiteY80" fmla="*/ 3961401 h 8346397"/>
              <a:gd name="connsiteX81" fmla="*/ 3291928 w 4196446"/>
              <a:gd name="connsiteY81" fmla="*/ 3959020 h 8346397"/>
              <a:gd name="connsiteX82" fmla="*/ 3263352 w 4196446"/>
              <a:gd name="connsiteY82" fmla="*/ 3978070 h 8346397"/>
              <a:gd name="connsiteX83" fmla="*/ 3215727 w 4196446"/>
              <a:gd name="connsiteY83" fmla="*/ 3963782 h 8346397"/>
              <a:gd name="connsiteX84" fmla="*/ 3227633 w 4196446"/>
              <a:gd name="connsiteY84" fmla="*/ 3937588 h 8346397"/>
              <a:gd name="connsiteX85" fmla="*/ 3275259 w 4196446"/>
              <a:gd name="connsiteY85" fmla="*/ 3913776 h 8346397"/>
              <a:gd name="connsiteX86" fmla="*/ 3127621 w 4196446"/>
              <a:gd name="connsiteY86" fmla="*/ 3851863 h 8346397"/>
              <a:gd name="connsiteX87" fmla="*/ 2996652 w 4196446"/>
              <a:gd name="connsiteY87" fmla="*/ 3739945 h 8346397"/>
              <a:gd name="connsiteX88" fmla="*/ 2591839 w 4196446"/>
              <a:gd name="connsiteY88" fmla="*/ 3354183 h 8346397"/>
              <a:gd name="connsiteX89" fmla="*/ 2468015 w 4196446"/>
              <a:gd name="connsiteY89" fmla="*/ 3049382 h 8346397"/>
              <a:gd name="connsiteX90" fmla="*/ 2432296 w 4196446"/>
              <a:gd name="connsiteY90" fmla="*/ 2961276 h 8346397"/>
              <a:gd name="connsiteX91" fmla="*/ 2387052 w 4196446"/>
              <a:gd name="connsiteY91" fmla="*/ 2954132 h 8346397"/>
              <a:gd name="connsiteX92" fmla="*/ 2365621 w 4196446"/>
              <a:gd name="connsiteY92" fmla="*/ 2958895 h 8346397"/>
              <a:gd name="connsiteX93" fmla="*/ 2315615 w 4196446"/>
              <a:gd name="connsiteY93" fmla="*/ 2896982 h 8346397"/>
              <a:gd name="connsiteX94" fmla="*/ 2234652 w 4196446"/>
              <a:gd name="connsiteY94" fmla="*/ 2880313 h 8346397"/>
              <a:gd name="connsiteX95" fmla="*/ 2182265 w 4196446"/>
              <a:gd name="connsiteY95" fmla="*/ 2811257 h 8346397"/>
              <a:gd name="connsiteX96" fmla="*/ 2115590 w 4196446"/>
              <a:gd name="connsiteY96" fmla="*/ 2727913 h 8346397"/>
              <a:gd name="connsiteX97" fmla="*/ 2091777 w 4196446"/>
              <a:gd name="connsiteY97" fmla="*/ 2670763 h 8346397"/>
              <a:gd name="connsiteX98" fmla="*/ 2006845 w 4196446"/>
              <a:gd name="connsiteY98" fmla="*/ 2527095 h 8346397"/>
              <a:gd name="connsiteX99" fmla="*/ 1953665 w 4196446"/>
              <a:gd name="connsiteY99" fmla="*/ 2451688 h 8346397"/>
              <a:gd name="connsiteX100" fmla="*/ 2006052 w 4196446"/>
              <a:gd name="connsiteY100" fmla="*/ 2337388 h 8346397"/>
              <a:gd name="connsiteX101" fmla="*/ 2072727 w 4196446"/>
              <a:gd name="connsiteY101" fmla="*/ 2256426 h 8346397"/>
              <a:gd name="connsiteX102" fmla="*/ 2056058 w 4196446"/>
              <a:gd name="connsiteY102" fmla="*/ 2223088 h 8346397"/>
              <a:gd name="connsiteX103" fmla="*/ 2067965 w 4196446"/>
              <a:gd name="connsiteY103" fmla="*/ 2130220 h 8346397"/>
              <a:gd name="connsiteX104" fmla="*/ 2137021 w 4196446"/>
              <a:gd name="connsiteY104" fmla="*/ 1992107 h 8346397"/>
              <a:gd name="connsiteX105" fmla="*/ 2165596 w 4196446"/>
              <a:gd name="connsiteY105" fmla="*/ 1944482 h 8346397"/>
              <a:gd name="connsiteX106" fmla="*/ 2203696 w 4196446"/>
              <a:gd name="connsiteY106" fmla="*/ 1937338 h 8346397"/>
              <a:gd name="connsiteX107" fmla="*/ 2198933 w 4196446"/>
              <a:gd name="connsiteY107" fmla="*/ 1906382 h 8346397"/>
              <a:gd name="connsiteX108" fmla="*/ 2406102 w 4196446"/>
              <a:gd name="connsiteY108" fmla="*/ 1782557 h 8346397"/>
              <a:gd name="connsiteX109" fmla="*/ 2494208 w 4196446"/>
              <a:gd name="connsiteY109" fmla="*/ 1715882 h 8346397"/>
              <a:gd name="connsiteX110" fmla="*/ 2513258 w 4196446"/>
              <a:gd name="connsiteY110" fmla="*/ 1630157 h 8346397"/>
              <a:gd name="connsiteX111" fmla="*/ 2522784 w 4196446"/>
              <a:gd name="connsiteY111" fmla="*/ 1584913 h 8346397"/>
              <a:gd name="connsiteX112" fmla="*/ 2577552 w 4196446"/>
              <a:gd name="connsiteY112" fmla="*/ 1527763 h 8346397"/>
              <a:gd name="connsiteX113" fmla="*/ 2606127 w 4196446"/>
              <a:gd name="connsiteY113" fmla="*/ 1499188 h 8346397"/>
              <a:gd name="connsiteX114" fmla="*/ 2634702 w 4196446"/>
              <a:gd name="connsiteY114" fmla="*/ 1492045 h 8346397"/>
              <a:gd name="connsiteX115" fmla="*/ 2672802 w 4196446"/>
              <a:gd name="connsiteY115" fmla="*/ 1368220 h 8346397"/>
              <a:gd name="connsiteX116" fmla="*/ 2806153 w 4196446"/>
              <a:gd name="connsiteY116" fmla="*/ 1334883 h 8346397"/>
              <a:gd name="connsiteX117" fmla="*/ 2944265 w 4196446"/>
              <a:gd name="connsiteY117" fmla="*/ 1325357 h 8346397"/>
              <a:gd name="connsiteX118" fmla="*/ 2968077 w 4196446"/>
              <a:gd name="connsiteY118" fmla="*/ 1206295 h 8346397"/>
              <a:gd name="connsiteX119" fmla="*/ 3049040 w 4196446"/>
              <a:gd name="connsiteY119" fmla="*/ 1169783 h 8346397"/>
              <a:gd name="connsiteX120" fmla="*/ 3153814 w 4196446"/>
              <a:gd name="connsiteY120" fmla="*/ 1125332 h 8346397"/>
              <a:gd name="connsiteX121" fmla="*/ 3225252 w 4196446"/>
              <a:gd name="connsiteY121" fmla="*/ 1049132 h 8346397"/>
              <a:gd name="connsiteX122" fmla="*/ 3310977 w 4196446"/>
              <a:gd name="connsiteY122" fmla="*/ 996745 h 8346397"/>
              <a:gd name="connsiteX123" fmla="*/ 3056977 w 4196446"/>
              <a:gd name="connsiteY123" fmla="*/ 982457 h 8346397"/>
              <a:gd name="connsiteX124" fmla="*/ 2958552 w 4196446"/>
              <a:gd name="connsiteY124" fmla="*/ 976107 h 8346397"/>
              <a:gd name="connsiteX125" fmla="*/ 2926802 w 4196446"/>
              <a:gd name="connsiteY125" fmla="*/ 906257 h 8346397"/>
              <a:gd name="connsiteX126" fmla="*/ 2866477 w 4196446"/>
              <a:gd name="connsiteY126" fmla="*/ 893559 h 8346397"/>
              <a:gd name="connsiteX127" fmla="*/ 2799802 w 4196446"/>
              <a:gd name="connsiteY127" fmla="*/ 874507 h 8346397"/>
              <a:gd name="connsiteX128" fmla="*/ 2761702 w 4196446"/>
              <a:gd name="connsiteY128" fmla="*/ 807832 h 8346397"/>
              <a:gd name="connsiteX129" fmla="*/ 2609302 w 4196446"/>
              <a:gd name="connsiteY129" fmla="*/ 760207 h 8346397"/>
              <a:gd name="connsiteX130" fmla="*/ 2580727 w 4196446"/>
              <a:gd name="connsiteY130" fmla="*/ 604632 h 8346397"/>
              <a:gd name="connsiteX131" fmla="*/ 2526752 w 4196446"/>
              <a:gd name="connsiteY131" fmla="*/ 531609 h 8346397"/>
              <a:gd name="connsiteX132" fmla="*/ 2596602 w 4196446"/>
              <a:gd name="connsiteY132" fmla="*/ 407782 h 8346397"/>
              <a:gd name="connsiteX133" fmla="*/ 2629939 w 4196446"/>
              <a:gd name="connsiteY133" fmla="*/ 310947 h 8346397"/>
              <a:gd name="connsiteX134" fmla="*/ 2517227 w 4196446"/>
              <a:gd name="connsiteY134" fmla="*/ 239507 h 8346397"/>
              <a:gd name="connsiteX135" fmla="*/ 2402927 w 4196446"/>
              <a:gd name="connsiteY135" fmla="*/ 271257 h 8346397"/>
              <a:gd name="connsiteX136" fmla="*/ 2275927 w 4196446"/>
              <a:gd name="connsiteY136" fmla="*/ 198232 h 8346397"/>
              <a:gd name="connsiteX137" fmla="*/ 2133052 w 4196446"/>
              <a:gd name="connsiteY137" fmla="*/ 233157 h 8346397"/>
              <a:gd name="connsiteX138" fmla="*/ 1913977 w 4196446"/>
              <a:gd name="connsiteY138" fmla="*/ 36309 h 8346397"/>
              <a:gd name="connsiteX139" fmla="*/ 1777452 w 4196446"/>
              <a:gd name="connsiteY139" fmla="*/ 13289 h 8346397"/>
              <a:gd name="connsiteX140" fmla="*/ 1703633 w 4196446"/>
              <a:gd name="connsiteY140" fmla="*/ 41864 h 8346397"/>
              <a:gd name="connsiteX141" fmla="*/ 1615527 w 4196446"/>
              <a:gd name="connsiteY141" fmla="*/ 75203 h 8346397"/>
              <a:gd name="connsiteX142" fmla="*/ 1515515 w 4196446"/>
              <a:gd name="connsiteY142" fmla="*/ 129971 h 8346397"/>
              <a:gd name="connsiteX143" fmla="*/ 1525040 w 4196446"/>
              <a:gd name="connsiteY143" fmla="*/ 194264 h 8346397"/>
              <a:gd name="connsiteX144" fmla="*/ 1505990 w 4196446"/>
              <a:gd name="connsiteY144" fmla="*/ 251415 h 8346397"/>
              <a:gd name="connsiteX145" fmla="*/ 1413121 w 4196446"/>
              <a:gd name="connsiteY145" fmla="*/ 270464 h 8346397"/>
              <a:gd name="connsiteX146" fmla="*/ 1339302 w 4196446"/>
              <a:gd name="connsiteY146" fmla="*/ 306184 h 8346397"/>
              <a:gd name="connsiteX147" fmla="*/ 1260721 w 4196446"/>
              <a:gd name="connsiteY147" fmla="*/ 346665 h 8346397"/>
              <a:gd name="connsiteX148" fmla="*/ 1191665 w 4196446"/>
              <a:gd name="connsiteY148" fmla="*/ 272847 h 8346397"/>
              <a:gd name="connsiteX149" fmla="*/ 1082127 w 4196446"/>
              <a:gd name="connsiteY149" fmla="*/ 353809 h 8346397"/>
              <a:gd name="connsiteX150" fmla="*/ 1020215 w 4196446"/>
              <a:gd name="connsiteY150" fmla="*/ 420484 h 8346397"/>
              <a:gd name="connsiteX151" fmla="*/ 858290 w 4196446"/>
              <a:gd name="connsiteY151" fmla="*/ 301422 h 8346397"/>
              <a:gd name="connsiteX152" fmla="*/ 796377 w 4196446"/>
              <a:gd name="connsiteY152" fmla="*/ 406196 h 8346397"/>
              <a:gd name="connsiteX153" fmla="*/ 755896 w 4196446"/>
              <a:gd name="connsiteY153" fmla="*/ 341903 h 8346397"/>
              <a:gd name="connsiteX154" fmla="*/ 689221 w 4196446"/>
              <a:gd name="connsiteY154" fmla="*/ 270465 h 8346397"/>
              <a:gd name="connsiteX155" fmla="*/ 667790 w 4196446"/>
              <a:gd name="connsiteY155" fmla="*/ 313328 h 8346397"/>
              <a:gd name="connsiteX156" fmla="*/ 620165 w 4196446"/>
              <a:gd name="connsiteY156" fmla="*/ 382384 h 8346397"/>
              <a:gd name="connsiteX157" fmla="*/ 589208 w 4196446"/>
              <a:gd name="connsiteY157" fmla="*/ 396672 h 8346397"/>
              <a:gd name="connsiteX158" fmla="*/ 498721 w 4196446"/>
              <a:gd name="connsiteY158" fmla="*/ 482397 h 8346397"/>
              <a:gd name="connsiteX159" fmla="*/ 396327 w 4196446"/>
              <a:gd name="connsiteY159" fmla="*/ 380003 h 8346397"/>
              <a:gd name="connsiteX160" fmla="*/ 243927 w 4196446"/>
              <a:gd name="connsiteY160" fmla="*/ 294278 h 8346397"/>
              <a:gd name="connsiteX161" fmla="*/ 174871 w 4196446"/>
              <a:gd name="connsiteY161" fmla="*/ 327615 h 8346397"/>
              <a:gd name="connsiteX162" fmla="*/ 127246 w 4196446"/>
              <a:gd name="connsiteY162" fmla="*/ 410959 h 8346397"/>
              <a:gd name="connsiteX163" fmla="*/ 43902 w 4196446"/>
              <a:gd name="connsiteY163" fmla="*/ 472872 h 8346397"/>
              <a:gd name="connsiteX164" fmla="*/ 8183 w 4196446"/>
              <a:gd name="connsiteY164" fmla="*/ 484778 h 8346397"/>
              <a:gd name="connsiteX165" fmla="*/ 198683 w 4196446"/>
              <a:gd name="connsiteY165" fmla="*/ 689565 h 8346397"/>
              <a:gd name="connsiteX166" fmla="*/ 265359 w 4196446"/>
              <a:gd name="connsiteY166" fmla="*/ 706234 h 8346397"/>
              <a:gd name="connsiteX167" fmla="*/ 298697 w 4196446"/>
              <a:gd name="connsiteY167" fmla="*/ 730047 h 8346397"/>
              <a:gd name="connsiteX168" fmla="*/ 296315 w 4196446"/>
              <a:gd name="connsiteY168" fmla="*/ 901496 h 8346397"/>
              <a:gd name="connsiteX169" fmla="*/ 362990 w 4196446"/>
              <a:gd name="connsiteY169" fmla="*/ 906259 h 8346397"/>
              <a:gd name="connsiteX170" fmla="*/ 401090 w 4196446"/>
              <a:gd name="connsiteY170" fmla="*/ 856253 h 8346397"/>
              <a:gd name="connsiteX171" fmla="*/ 482052 w 4196446"/>
              <a:gd name="connsiteY171" fmla="*/ 894353 h 8346397"/>
              <a:gd name="connsiteX172" fmla="*/ 420140 w 4196446"/>
              <a:gd name="connsiteY172" fmla="*/ 1039609 h 8346397"/>
              <a:gd name="connsiteX173" fmla="*/ 434427 w 4196446"/>
              <a:gd name="connsiteY173" fmla="*/ 1087234 h 8346397"/>
              <a:gd name="connsiteX174" fmla="*/ 379658 w 4196446"/>
              <a:gd name="connsiteY174" fmla="*/ 1139622 h 8346397"/>
              <a:gd name="connsiteX175" fmla="*/ 415377 w 4196446"/>
              <a:gd name="connsiteY175" fmla="*/ 1168196 h 8346397"/>
              <a:gd name="connsiteX176" fmla="*/ 486815 w 4196446"/>
              <a:gd name="connsiteY176" fmla="*/ 1256303 h 8346397"/>
              <a:gd name="connsiteX177" fmla="*/ 527296 w 4196446"/>
              <a:gd name="connsiteY177" fmla="*/ 1344409 h 8346397"/>
              <a:gd name="connsiteX178" fmla="*/ 636833 w 4196446"/>
              <a:gd name="connsiteY178" fmla="*/ 1396797 h 8346397"/>
              <a:gd name="connsiteX179" fmla="*/ 746371 w 4196446"/>
              <a:gd name="connsiteY179" fmla="*/ 1420609 h 8346397"/>
              <a:gd name="connsiteX180" fmla="*/ 829715 w 4196446"/>
              <a:gd name="connsiteY180" fmla="*/ 1468234 h 8346397"/>
              <a:gd name="connsiteX181" fmla="*/ 913058 w 4196446"/>
              <a:gd name="connsiteY181" fmla="*/ 1442040 h 8346397"/>
              <a:gd name="connsiteX182" fmla="*/ 994021 w 4196446"/>
              <a:gd name="connsiteY182" fmla="*/ 1368222 h 8346397"/>
              <a:gd name="connsiteX183" fmla="*/ 1103558 w 4196446"/>
              <a:gd name="connsiteY183" fmla="*/ 1351553 h 8346397"/>
              <a:gd name="connsiteX184" fmla="*/ 1170233 w 4196446"/>
              <a:gd name="connsiteY184" fmla="*/ 1356315 h 8346397"/>
              <a:gd name="connsiteX185" fmla="*/ 1329777 w 4196446"/>
              <a:gd name="connsiteY185" fmla="*/ 1465853 h 8346397"/>
              <a:gd name="connsiteX186" fmla="*/ 1389308 w 4196446"/>
              <a:gd name="connsiteY186" fmla="*/ 1494428 h 8346397"/>
              <a:gd name="connsiteX187" fmla="*/ 1260721 w 4196446"/>
              <a:gd name="connsiteY187" fmla="*/ 1596822 h 8346397"/>
              <a:gd name="connsiteX188" fmla="*/ 1263102 w 4196446"/>
              <a:gd name="connsiteY188" fmla="*/ 1661115 h 8346397"/>
              <a:gd name="connsiteX189" fmla="*/ 1425027 w 4196446"/>
              <a:gd name="connsiteY189" fmla="*/ 1613490 h 8346397"/>
              <a:gd name="connsiteX190" fmla="*/ 1386927 w 4196446"/>
              <a:gd name="connsiteY190" fmla="*/ 1677784 h 8346397"/>
              <a:gd name="connsiteX191" fmla="*/ 1405977 w 4196446"/>
              <a:gd name="connsiteY191" fmla="*/ 1751603 h 8346397"/>
              <a:gd name="connsiteX192" fmla="*/ 1517896 w 4196446"/>
              <a:gd name="connsiteY192" fmla="*/ 1787322 h 8346397"/>
              <a:gd name="connsiteX193" fmla="*/ 1591715 w 4196446"/>
              <a:gd name="connsiteY193" fmla="*/ 1803990 h 8346397"/>
              <a:gd name="connsiteX194" fmla="*/ 1501227 w 4196446"/>
              <a:gd name="connsiteY194" fmla="*/ 1934959 h 8346397"/>
              <a:gd name="connsiteX195" fmla="*/ 1494083 w 4196446"/>
              <a:gd name="connsiteY195" fmla="*/ 1984965 h 8346397"/>
              <a:gd name="connsiteX196" fmla="*/ 1422646 w 4196446"/>
              <a:gd name="connsiteY196" fmla="*/ 2020684 h 8346397"/>
              <a:gd name="connsiteX197" fmla="*/ 1391690 w 4196446"/>
              <a:gd name="connsiteY197" fmla="*/ 2082597 h 8346397"/>
              <a:gd name="connsiteX198" fmla="*/ 1260721 w 4196446"/>
              <a:gd name="connsiteY198" fmla="*/ 2056403 h 8346397"/>
              <a:gd name="connsiteX199" fmla="*/ 1139277 w 4196446"/>
              <a:gd name="connsiteY199" fmla="*/ 2056402 h 8346397"/>
              <a:gd name="connsiteX200" fmla="*/ 1072602 w 4196446"/>
              <a:gd name="connsiteY200" fmla="*/ 2084978 h 8346397"/>
              <a:gd name="connsiteX201" fmla="*/ 1065458 w 4196446"/>
              <a:gd name="connsiteY201" fmla="*/ 2184990 h 8346397"/>
              <a:gd name="connsiteX202" fmla="*/ 977352 w 4196446"/>
              <a:gd name="connsiteY202" fmla="*/ 2273097 h 8346397"/>
              <a:gd name="connsiteX203" fmla="*/ 1120227 w 4196446"/>
              <a:gd name="connsiteY203" fmla="*/ 2335009 h 8346397"/>
              <a:gd name="connsiteX204" fmla="*/ 1170234 w 4196446"/>
              <a:gd name="connsiteY204" fmla="*/ 2370727 h 8346397"/>
              <a:gd name="connsiteX205" fmla="*/ 1222621 w 4196446"/>
              <a:gd name="connsiteY205" fmla="*/ 2387397 h 8346397"/>
              <a:gd name="connsiteX206" fmla="*/ 1272627 w 4196446"/>
              <a:gd name="connsiteY206" fmla="*/ 2437403 h 8346397"/>
              <a:gd name="connsiteX207" fmla="*/ 1329777 w 4196446"/>
              <a:gd name="connsiteY207" fmla="*/ 2458834 h 8346397"/>
              <a:gd name="connsiteX208" fmla="*/ 1422646 w 4196446"/>
              <a:gd name="connsiteY208" fmla="*/ 2535034 h 8346397"/>
              <a:gd name="connsiteX209" fmla="*/ 1508371 w 4196446"/>
              <a:gd name="connsiteY209" fmla="*/ 2568373 h 8346397"/>
              <a:gd name="connsiteX210" fmla="*/ 1641721 w 4196446"/>
              <a:gd name="connsiteY210" fmla="*/ 2716009 h 8346397"/>
              <a:gd name="connsiteX211" fmla="*/ 1725065 w 4196446"/>
              <a:gd name="connsiteY211" fmla="*/ 2870790 h 8346397"/>
              <a:gd name="connsiteX212" fmla="*/ 1850477 w 4196446"/>
              <a:gd name="connsiteY212" fmla="*/ 2931907 h 8346397"/>
              <a:gd name="connsiteX213" fmla="*/ 1896514 w 4196446"/>
              <a:gd name="connsiteY213" fmla="*/ 2977947 h 8346397"/>
              <a:gd name="connsiteX214" fmla="*/ 1927471 w 4196446"/>
              <a:gd name="connsiteY214" fmla="*/ 3082722 h 8346397"/>
              <a:gd name="connsiteX215" fmla="*/ 1989383 w 4196446"/>
              <a:gd name="connsiteY215" fmla="*/ 3185115 h 8346397"/>
              <a:gd name="connsiteX216" fmla="*/ 2051296 w 4196446"/>
              <a:gd name="connsiteY216" fmla="*/ 3223215 h 8346397"/>
              <a:gd name="connsiteX217" fmla="*/ 2182265 w 4196446"/>
              <a:gd name="connsiteY217" fmla="*/ 3370853 h 8346397"/>
              <a:gd name="connsiteX218" fmla="*/ 2325139 w 4196446"/>
              <a:gd name="connsiteY218" fmla="*/ 3447053 h 8346397"/>
              <a:gd name="connsiteX219" fmla="*/ 2384671 w 4196446"/>
              <a:gd name="connsiteY219" fmla="*/ 3532778 h 8346397"/>
              <a:gd name="connsiteX220" fmla="*/ 2432296 w 4196446"/>
              <a:gd name="connsiteY220" fmla="*/ 3599453 h 8346397"/>
              <a:gd name="connsiteX221" fmla="*/ 2479921 w 4196446"/>
              <a:gd name="connsiteY221" fmla="*/ 3589929 h 8346397"/>
              <a:gd name="connsiteX222" fmla="*/ 2484683 w 4196446"/>
              <a:gd name="connsiteY222" fmla="*/ 3742328 h 8346397"/>
              <a:gd name="connsiteX223" fmla="*/ 2537071 w 4196446"/>
              <a:gd name="connsiteY223" fmla="*/ 3835197 h 8346397"/>
              <a:gd name="connsiteX224" fmla="*/ 2529927 w 4196446"/>
              <a:gd name="connsiteY224" fmla="*/ 3873297 h 8346397"/>
              <a:gd name="connsiteX225" fmla="*/ 2598983 w 4196446"/>
              <a:gd name="connsiteY225" fmla="*/ 3909015 h 8346397"/>
              <a:gd name="connsiteX226" fmla="*/ 2656133 w 4196446"/>
              <a:gd name="connsiteY226" fmla="*/ 3854247 h 8346397"/>
              <a:gd name="connsiteX227" fmla="*/ 2689471 w 4196446"/>
              <a:gd name="connsiteY227" fmla="*/ 3937590 h 8346397"/>
              <a:gd name="connsiteX228" fmla="*/ 2734715 w 4196446"/>
              <a:gd name="connsiteY228" fmla="*/ 3982834 h 8346397"/>
              <a:gd name="connsiteX229" fmla="*/ 2808533 w 4196446"/>
              <a:gd name="connsiteY229" fmla="*/ 4006647 h 8346397"/>
              <a:gd name="connsiteX230" fmla="*/ 2860921 w 4196446"/>
              <a:gd name="connsiteY230" fmla="*/ 4075703 h 8346397"/>
              <a:gd name="connsiteX231" fmla="*/ 2946646 w 4196446"/>
              <a:gd name="connsiteY231" fmla="*/ 4130472 h 8346397"/>
              <a:gd name="connsiteX232" fmla="*/ 2999033 w 4196446"/>
              <a:gd name="connsiteY232" fmla="*/ 4163809 h 8346397"/>
              <a:gd name="connsiteX233" fmla="*/ 2870446 w 4196446"/>
              <a:gd name="connsiteY233" fmla="*/ 4256678 h 8346397"/>
              <a:gd name="connsiteX234" fmla="*/ 2868064 w 4196446"/>
              <a:gd name="connsiteY234" fmla="*/ 4311446 h 8346397"/>
              <a:gd name="connsiteX235" fmla="*/ 2970458 w 4196446"/>
              <a:gd name="connsiteY235" fmla="*/ 4428128 h 8346397"/>
              <a:gd name="connsiteX236" fmla="*/ 3065708 w 4196446"/>
              <a:gd name="connsiteY236" fmla="*/ 4490040 h 8346397"/>
              <a:gd name="connsiteX237" fmla="*/ 3096665 w 4196446"/>
              <a:gd name="connsiteY237" fmla="*/ 4528140 h 8346397"/>
              <a:gd name="connsiteX238" fmla="*/ 3082377 w 4196446"/>
              <a:gd name="connsiteY238" fmla="*/ 4609103 h 8346397"/>
              <a:gd name="connsiteX239" fmla="*/ 3077615 w 4196446"/>
              <a:gd name="connsiteY239" fmla="*/ 4692447 h 8346397"/>
              <a:gd name="connsiteX240" fmla="*/ 3034752 w 4196446"/>
              <a:gd name="connsiteY240" fmla="*/ 4701972 h 8346397"/>
              <a:gd name="connsiteX241" fmla="*/ 3008558 w 4196446"/>
              <a:gd name="connsiteY241" fmla="*/ 4718640 h 8346397"/>
              <a:gd name="connsiteX242" fmla="*/ 3053802 w 4196446"/>
              <a:gd name="connsiteY242" fmla="*/ 4795632 h 8346397"/>
              <a:gd name="connsiteX243" fmla="*/ 3037133 w 4196446"/>
              <a:gd name="connsiteY243" fmla="*/ 4868659 h 8346397"/>
              <a:gd name="connsiteX244" fmla="*/ 3020465 w 4196446"/>
              <a:gd name="connsiteY244" fmla="*/ 5004390 h 8346397"/>
              <a:gd name="connsiteX245" fmla="*/ 2982365 w 4196446"/>
              <a:gd name="connsiteY245" fmla="*/ 5044872 h 8346397"/>
              <a:gd name="connsiteX246" fmla="*/ 2965696 w 4196446"/>
              <a:gd name="connsiteY246" fmla="*/ 5166315 h 8346397"/>
              <a:gd name="connsiteX247" fmla="*/ 2937121 w 4196446"/>
              <a:gd name="connsiteY247" fmla="*/ 5285378 h 8346397"/>
              <a:gd name="connsiteX248" fmla="*/ 2989508 w 4196446"/>
              <a:gd name="connsiteY248" fmla="*/ 5302047 h 8346397"/>
              <a:gd name="connsiteX249" fmla="*/ 2987127 w 4196446"/>
              <a:gd name="connsiteY249" fmla="*/ 5347290 h 8346397"/>
              <a:gd name="connsiteX250" fmla="*/ 2984746 w 4196446"/>
              <a:gd name="connsiteY250" fmla="*/ 5402059 h 8346397"/>
              <a:gd name="connsiteX251" fmla="*/ 3041896 w 4196446"/>
              <a:gd name="connsiteY251" fmla="*/ 5471115 h 8346397"/>
              <a:gd name="connsiteX252" fmla="*/ 3089521 w 4196446"/>
              <a:gd name="connsiteY252" fmla="*/ 5597322 h 8346397"/>
              <a:gd name="connsiteX253" fmla="*/ 2996652 w 4196446"/>
              <a:gd name="connsiteY253" fmla="*/ 5887834 h 8346397"/>
              <a:gd name="connsiteX254" fmla="*/ 3018083 w 4196446"/>
              <a:gd name="connsiteY254" fmla="*/ 5942603 h 8346397"/>
              <a:gd name="connsiteX255" fmla="*/ 3044277 w 4196446"/>
              <a:gd name="connsiteY255" fmla="*/ 5994990 h 8346397"/>
              <a:gd name="connsiteX256" fmla="*/ 3049040 w 4196446"/>
              <a:gd name="connsiteY256" fmla="*/ 6099765 h 8346397"/>
              <a:gd name="connsiteX257" fmla="*/ 3028402 w 4196446"/>
              <a:gd name="connsiteY257" fmla="*/ 6195807 h 8346397"/>
              <a:gd name="connsiteX258" fmla="*/ 2956170 w 4196446"/>
              <a:gd name="connsiteY258" fmla="*/ 6259310 h 8346397"/>
              <a:gd name="connsiteX259" fmla="*/ 2920452 w 4196446"/>
              <a:gd name="connsiteY259" fmla="*/ 6240259 h 8346397"/>
              <a:gd name="connsiteX260" fmla="*/ 2849015 w 4196446"/>
              <a:gd name="connsiteY260" fmla="*/ 6252165 h 8346397"/>
              <a:gd name="connsiteX261" fmla="*/ 2713283 w 4196446"/>
              <a:gd name="connsiteY261" fmla="*/ 6364084 h 8346397"/>
              <a:gd name="connsiteX262" fmla="*/ 2606127 w 4196446"/>
              <a:gd name="connsiteY262" fmla="*/ 6349797 h 8346397"/>
              <a:gd name="connsiteX263" fmla="*/ 2575171 w 4196446"/>
              <a:gd name="connsiteY263" fmla="*/ 6378372 h 8346397"/>
              <a:gd name="connsiteX264" fmla="*/ 2508495 w 4196446"/>
              <a:gd name="connsiteY264" fmla="*/ 6423614 h 8346397"/>
              <a:gd name="connsiteX265" fmla="*/ 2391815 w 4196446"/>
              <a:gd name="connsiteY265" fmla="*/ 6411709 h 8346397"/>
              <a:gd name="connsiteX266" fmla="*/ 2368002 w 4196446"/>
              <a:gd name="connsiteY266" fmla="*/ 6528390 h 8346397"/>
              <a:gd name="connsiteX267" fmla="*/ 2363240 w 4196446"/>
              <a:gd name="connsiteY267" fmla="*/ 6564109 h 8346397"/>
              <a:gd name="connsiteX268" fmla="*/ 2339428 w 4196446"/>
              <a:gd name="connsiteY268" fmla="*/ 6583159 h 8346397"/>
              <a:gd name="connsiteX269" fmla="*/ 2141783 w 4196446"/>
              <a:gd name="connsiteY269" fmla="*/ 6535534 h 8346397"/>
              <a:gd name="connsiteX270" fmla="*/ 2103683 w 4196446"/>
              <a:gd name="connsiteY270" fmla="*/ 6587922 h 8346397"/>
              <a:gd name="connsiteX271" fmla="*/ 2072727 w 4196446"/>
              <a:gd name="connsiteY271" fmla="*/ 6683172 h 8346397"/>
              <a:gd name="connsiteX272" fmla="*/ 2039389 w 4196446"/>
              <a:gd name="connsiteY272" fmla="*/ 6747465 h 8346397"/>
              <a:gd name="connsiteX273" fmla="*/ 2051296 w 4196446"/>
              <a:gd name="connsiteY273" fmla="*/ 6809378 h 8346397"/>
              <a:gd name="connsiteX274" fmla="*/ 2184646 w 4196446"/>
              <a:gd name="connsiteY274" fmla="*/ 6921297 h 8346397"/>
              <a:gd name="connsiteX275" fmla="*/ 2253702 w 4196446"/>
              <a:gd name="connsiteY275" fmla="*/ 6954634 h 8346397"/>
              <a:gd name="connsiteX276" fmla="*/ 2237033 w 4196446"/>
              <a:gd name="connsiteY276" fmla="*/ 6978447 h 8346397"/>
              <a:gd name="connsiteX277" fmla="*/ 2201315 w 4196446"/>
              <a:gd name="connsiteY277" fmla="*/ 6997497 h 8346397"/>
              <a:gd name="connsiteX278" fmla="*/ 2234652 w 4196446"/>
              <a:gd name="connsiteY278" fmla="*/ 7073697 h 8346397"/>
              <a:gd name="connsiteX279" fmla="*/ 2203696 w 4196446"/>
              <a:gd name="connsiteY279" fmla="*/ 7095128 h 8346397"/>
              <a:gd name="connsiteX280" fmla="*/ 2098921 w 4196446"/>
              <a:gd name="connsiteY280" fmla="*/ 7033215 h 8346397"/>
              <a:gd name="connsiteX281" fmla="*/ 2056058 w 4196446"/>
              <a:gd name="connsiteY281" fmla="*/ 7059409 h 8346397"/>
              <a:gd name="connsiteX282" fmla="*/ 1996527 w 4196446"/>
              <a:gd name="connsiteY282" fmla="*/ 6957015 h 8346397"/>
              <a:gd name="connsiteX283" fmla="*/ 1879846 w 4196446"/>
              <a:gd name="connsiteY283" fmla="*/ 6983209 h 8346397"/>
              <a:gd name="connsiteX284" fmla="*/ 1815552 w 4196446"/>
              <a:gd name="connsiteY284" fmla="*/ 6987972 h 8346397"/>
              <a:gd name="connsiteX285" fmla="*/ 1765546 w 4196446"/>
              <a:gd name="connsiteY285" fmla="*/ 6983210 h 8346397"/>
              <a:gd name="connsiteX286" fmla="*/ 1708396 w 4196446"/>
              <a:gd name="connsiteY286" fmla="*/ 7028453 h 8346397"/>
              <a:gd name="connsiteX287" fmla="*/ 1529802 w 4196446"/>
              <a:gd name="connsiteY287" fmla="*/ 6987972 h 8346397"/>
              <a:gd name="connsiteX288" fmla="*/ 1553614 w 4196446"/>
              <a:gd name="connsiteY288" fmla="*/ 7114178 h 8346397"/>
              <a:gd name="connsiteX289" fmla="*/ 1477415 w 4196446"/>
              <a:gd name="connsiteY289" fmla="*/ 7159422 h 8346397"/>
              <a:gd name="connsiteX290" fmla="*/ 1415502 w 4196446"/>
              <a:gd name="connsiteY290" fmla="*/ 7226096 h 8346397"/>
              <a:gd name="connsiteX291" fmla="*/ 1265483 w 4196446"/>
              <a:gd name="connsiteY291" fmla="*/ 7218953 h 8346397"/>
              <a:gd name="connsiteX292" fmla="*/ 1213096 w 4196446"/>
              <a:gd name="connsiteY29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91803 w 4196446"/>
              <a:gd name="connsiteY2" fmla="*/ 7804738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07702 w 4196446"/>
              <a:gd name="connsiteY5" fmla="*/ 7553913 h 8346397"/>
              <a:gd name="connsiteX6" fmla="*/ 2594222 w 4196446"/>
              <a:gd name="connsiteY6" fmla="*/ 7359445 h 8346397"/>
              <a:gd name="connsiteX7" fmla="*/ 2606128 w 4196446"/>
              <a:gd name="connsiteY7" fmla="*/ 7309438 h 8346397"/>
              <a:gd name="connsiteX8" fmla="*/ 2701378 w 4196446"/>
              <a:gd name="connsiteY8" fmla="*/ 7314201 h 8346397"/>
              <a:gd name="connsiteX9" fmla="*/ 2660897 w 4196446"/>
              <a:gd name="connsiteY9" fmla="*/ 7240382 h 8346397"/>
              <a:gd name="connsiteX10" fmla="*/ 2713284 w 4196446"/>
              <a:gd name="connsiteY10" fmla="*/ 7266576 h 8346397"/>
              <a:gd name="connsiteX11" fmla="*/ 2763291 w 4196446"/>
              <a:gd name="connsiteY11" fmla="*/ 7299913 h 8346397"/>
              <a:gd name="connsiteX12" fmla="*/ 2756147 w 4196446"/>
              <a:gd name="connsiteY12" fmla="*/ 7371351 h 8346397"/>
              <a:gd name="connsiteX13" fmla="*/ 2827584 w 4196446"/>
              <a:gd name="connsiteY13" fmla="*/ 7316582 h 8346397"/>
              <a:gd name="connsiteX14" fmla="*/ 2870447 w 4196446"/>
              <a:gd name="connsiteY14" fmla="*/ 7338013 h 8346397"/>
              <a:gd name="connsiteX15" fmla="*/ 3001416 w 4196446"/>
              <a:gd name="connsiteY15" fmla="*/ 7266576 h 8346397"/>
              <a:gd name="connsiteX16" fmla="*/ 3103809 w 4196446"/>
              <a:gd name="connsiteY16" fmla="*/ 7202282 h 8346397"/>
              <a:gd name="connsiteX17" fmla="*/ 3246684 w 4196446"/>
              <a:gd name="connsiteY17" fmla="*/ 7142751 h 8346397"/>
              <a:gd name="connsiteX18" fmla="*/ 3282403 w 4196446"/>
              <a:gd name="connsiteY18" fmla="*/ 7159420 h 8346397"/>
              <a:gd name="connsiteX19" fmla="*/ 3358603 w 4196446"/>
              <a:gd name="connsiteY19" fmla="*/ 7064169 h 8346397"/>
              <a:gd name="connsiteX20" fmla="*/ 3503859 w 4196446"/>
              <a:gd name="connsiteY20" fmla="*/ 7042738 h 8346397"/>
              <a:gd name="connsiteX21" fmla="*/ 3530053 w 4196446"/>
              <a:gd name="connsiteY21" fmla="*/ 6978445 h 8346397"/>
              <a:gd name="connsiteX22" fmla="*/ 3642765 w 4196446"/>
              <a:gd name="connsiteY22" fmla="*/ 6905419 h 8346397"/>
              <a:gd name="connsiteX23" fmla="*/ 3741984 w 4196446"/>
              <a:gd name="connsiteY23" fmla="*/ 6883195 h 8346397"/>
              <a:gd name="connsiteX24" fmla="*/ 3784847 w 4196446"/>
              <a:gd name="connsiteY24" fmla="*/ 6811757 h 8346397"/>
              <a:gd name="connsiteX25" fmla="*/ 3951534 w 4196446"/>
              <a:gd name="connsiteY25" fmla="*/ 6737938 h 8346397"/>
              <a:gd name="connsiteX26" fmla="*/ 3932484 w 4196446"/>
              <a:gd name="connsiteY26" fmla="*/ 6616495 h 8346397"/>
              <a:gd name="connsiteX27" fmla="*/ 3975347 w 4196446"/>
              <a:gd name="connsiteY27" fmla="*/ 6642688 h 8346397"/>
              <a:gd name="connsiteX28" fmla="*/ 4027735 w 4196446"/>
              <a:gd name="connsiteY28" fmla="*/ 6654595 h 8346397"/>
              <a:gd name="connsiteX29" fmla="*/ 4056309 w 4196446"/>
              <a:gd name="connsiteY29" fmla="*/ 6516482 h 8346397"/>
              <a:gd name="connsiteX30" fmla="*/ 3996778 w 4196446"/>
              <a:gd name="connsiteY30" fmla="*/ 6478382 h 8346397"/>
              <a:gd name="connsiteX31" fmla="*/ 4034878 w 4196446"/>
              <a:gd name="connsiteY31" fmla="*/ 6437901 h 8346397"/>
              <a:gd name="connsiteX32" fmla="*/ 4061072 w 4196446"/>
              <a:gd name="connsiteY32" fmla="*/ 6473620 h 8346397"/>
              <a:gd name="connsiteX33" fmla="*/ 4082503 w 4196446"/>
              <a:gd name="connsiteY33" fmla="*/ 6478382 h 8346397"/>
              <a:gd name="connsiteX34" fmla="*/ 4089647 w 4196446"/>
              <a:gd name="connsiteY34" fmla="*/ 6421232 h 8346397"/>
              <a:gd name="connsiteX35" fmla="*/ 4046784 w 4196446"/>
              <a:gd name="connsiteY35" fmla="*/ 6318838 h 8346397"/>
              <a:gd name="connsiteX36" fmla="*/ 4130128 w 4196446"/>
              <a:gd name="connsiteY36" fmla="*/ 6299788 h 8346397"/>
              <a:gd name="connsiteX37" fmla="*/ 4046784 w 4196446"/>
              <a:gd name="connsiteY37" fmla="*/ 6275976 h 8346397"/>
              <a:gd name="connsiteX38" fmla="*/ 4053928 w 4196446"/>
              <a:gd name="connsiteY38" fmla="*/ 6211682 h 8346397"/>
              <a:gd name="connsiteX39" fmla="*/ 4039640 w 4196446"/>
              <a:gd name="connsiteY39" fmla="*/ 6149770 h 8346397"/>
              <a:gd name="connsiteX40" fmla="*/ 4106315 w 4196446"/>
              <a:gd name="connsiteY40" fmla="*/ 6211682 h 8346397"/>
              <a:gd name="connsiteX41" fmla="*/ 4063453 w 4196446"/>
              <a:gd name="connsiteY41" fmla="*/ 6090238 h 8346397"/>
              <a:gd name="connsiteX42" fmla="*/ 4070597 w 4196446"/>
              <a:gd name="connsiteY42" fmla="*/ 6018801 h 8346397"/>
              <a:gd name="connsiteX43" fmla="*/ 4132509 w 4196446"/>
              <a:gd name="connsiteY43" fmla="*/ 5975938 h 8346397"/>
              <a:gd name="connsiteX44" fmla="*/ 4094409 w 4196446"/>
              <a:gd name="connsiteY44" fmla="*/ 6075951 h 8346397"/>
              <a:gd name="connsiteX45" fmla="*/ 4139653 w 4196446"/>
              <a:gd name="connsiteY45" fmla="*/ 6102145 h 8346397"/>
              <a:gd name="connsiteX46" fmla="*/ 4192041 w 4196446"/>
              <a:gd name="connsiteY46" fmla="*/ 6080713 h 8346397"/>
              <a:gd name="connsiteX47" fmla="*/ 4149178 w 4196446"/>
              <a:gd name="connsiteY47" fmla="*/ 5947363 h 8346397"/>
              <a:gd name="connsiteX48" fmla="*/ 4194421 w 4196446"/>
              <a:gd name="connsiteY48" fmla="*/ 5909263 h 8346397"/>
              <a:gd name="connsiteX49" fmla="*/ 4113459 w 4196446"/>
              <a:gd name="connsiteY49" fmla="*/ 5783057 h 8346397"/>
              <a:gd name="connsiteX50" fmla="*/ 4108696 w 4196446"/>
              <a:gd name="connsiteY50" fmla="*/ 5678282 h 8346397"/>
              <a:gd name="connsiteX51" fmla="*/ 4070597 w 4196446"/>
              <a:gd name="connsiteY51" fmla="*/ 5587795 h 8346397"/>
              <a:gd name="connsiteX52" fmla="*/ 4111077 w 4196446"/>
              <a:gd name="connsiteY52" fmla="*/ 5583032 h 8346397"/>
              <a:gd name="connsiteX53" fmla="*/ 4061071 w 4196446"/>
              <a:gd name="connsiteY53" fmla="*/ 5478257 h 8346397"/>
              <a:gd name="connsiteX54" fmla="*/ 4061071 w 4196446"/>
              <a:gd name="connsiteY54" fmla="*/ 5383007 h 8346397"/>
              <a:gd name="connsiteX55" fmla="*/ 4103934 w 4196446"/>
              <a:gd name="connsiteY55" fmla="*/ 5387770 h 8346397"/>
              <a:gd name="connsiteX56" fmla="*/ 4106315 w 4196446"/>
              <a:gd name="connsiteY56" fmla="*/ 5347288 h 8346397"/>
              <a:gd name="connsiteX57" fmla="*/ 4065833 w 4196446"/>
              <a:gd name="connsiteY57" fmla="*/ 5292520 h 8346397"/>
              <a:gd name="connsiteX58" fmla="*/ 4058690 w 4196446"/>
              <a:gd name="connsiteY58" fmla="*/ 5173457 h 8346397"/>
              <a:gd name="connsiteX59" fmla="*/ 3990428 w 4196446"/>
              <a:gd name="connsiteY59" fmla="*/ 5034550 h 8346397"/>
              <a:gd name="connsiteX60" fmla="*/ 3922959 w 4196446"/>
              <a:gd name="connsiteY60" fmla="*/ 4816270 h 8346397"/>
              <a:gd name="connsiteX61" fmla="*/ 3887241 w 4196446"/>
              <a:gd name="connsiteY61" fmla="*/ 4682920 h 8346397"/>
              <a:gd name="connsiteX62" fmla="*/ 3851522 w 4196446"/>
              <a:gd name="connsiteY62" fmla="*/ 4642438 h 8346397"/>
              <a:gd name="connsiteX63" fmla="*/ 3887241 w 4196446"/>
              <a:gd name="connsiteY63" fmla="*/ 4578145 h 8346397"/>
              <a:gd name="connsiteX64" fmla="*/ 3839615 w 4196446"/>
              <a:gd name="connsiteY64" fmla="*/ 4499563 h 8346397"/>
              <a:gd name="connsiteX65" fmla="*/ 3780084 w 4196446"/>
              <a:gd name="connsiteY65" fmla="*/ 4492420 h 8346397"/>
              <a:gd name="connsiteX66" fmla="*/ 3732459 w 4196446"/>
              <a:gd name="connsiteY66" fmla="*/ 4449557 h 8346397"/>
              <a:gd name="connsiteX67" fmla="*/ 3687216 w 4196446"/>
              <a:gd name="connsiteY67" fmla="*/ 4466226 h 8346397"/>
              <a:gd name="connsiteX68" fmla="*/ 3668166 w 4196446"/>
              <a:gd name="connsiteY68" fmla="*/ 4368595 h 8346397"/>
              <a:gd name="connsiteX69" fmla="*/ 3501478 w 4196446"/>
              <a:gd name="connsiteY69" fmla="*/ 4166188 h 8346397"/>
              <a:gd name="connsiteX70" fmla="*/ 3496716 w 4196446"/>
              <a:gd name="connsiteY70" fmla="*/ 4139995 h 8346397"/>
              <a:gd name="connsiteX71" fmla="*/ 3494334 w 4196446"/>
              <a:gd name="connsiteY71" fmla="*/ 4113801 h 8346397"/>
              <a:gd name="connsiteX72" fmla="*/ 3544341 w 4196446"/>
              <a:gd name="connsiteY72" fmla="*/ 4101895 h 8346397"/>
              <a:gd name="connsiteX73" fmla="*/ 3553866 w 4196446"/>
              <a:gd name="connsiteY73" fmla="*/ 4075701 h 8346397"/>
              <a:gd name="connsiteX74" fmla="*/ 3515766 w 4196446"/>
              <a:gd name="connsiteY74" fmla="*/ 4056651 h 8346397"/>
              <a:gd name="connsiteX75" fmla="*/ 3465759 w 4196446"/>
              <a:gd name="connsiteY75" fmla="*/ 4049507 h 8346397"/>
              <a:gd name="connsiteX76" fmla="*/ 3432422 w 4196446"/>
              <a:gd name="connsiteY76" fmla="*/ 4109038 h 8346397"/>
              <a:gd name="connsiteX77" fmla="*/ 3413372 w 4196446"/>
              <a:gd name="connsiteY77" fmla="*/ 4082845 h 8346397"/>
              <a:gd name="connsiteX78" fmla="*/ 3415752 w 4196446"/>
              <a:gd name="connsiteY78" fmla="*/ 4042363 h 8346397"/>
              <a:gd name="connsiteX79" fmla="*/ 3349078 w 4196446"/>
              <a:gd name="connsiteY79" fmla="*/ 4018551 h 8346397"/>
              <a:gd name="connsiteX80" fmla="*/ 3382416 w 4196446"/>
              <a:gd name="connsiteY80" fmla="*/ 3985213 h 8346397"/>
              <a:gd name="connsiteX81" fmla="*/ 3346697 w 4196446"/>
              <a:gd name="connsiteY81" fmla="*/ 3961401 h 8346397"/>
              <a:gd name="connsiteX82" fmla="*/ 3291928 w 4196446"/>
              <a:gd name="connsiteY82" fmla="*/ 3959020 h 8346397"/>
              <a:gd name="connsiteX83" fmla="*/ 3263352 w 4196446"/>
              <a:gd name="connsiteY83" fmla="*/ 3978070 h 8346397"/>
              <a:gd name="connsiteX84" fmla="*/ 3215727 w 4196446"/>
              <a:gd name="connsiteY84" fmla="*/ 3963782 h 8346397"/>
              <a:gd name="connsiteX85" fmla="*/ 3227633 w 4196446"/>
              <a:gd name="connsiteY85" fmla="*/ 3937588 h 8346397"/>
              <a:gd name="connsiteX86" fmla="*/ 3275259 w 4196446"/>
              <a:gd name="connsiteY86" fmla="*/ 3913776 h 8346397"/>
              <a:gd name="connsiteX87" fmla="*/ 3127621 w 4196446"/>
              <a:gd name="connsiteY87" fmla="*/ 3851863 h 8346397"/>
              <a:gd name="connsiteX88" fmla="*/ 2996652 w 4196446"/>
              <a:gd name="connsiteY88" fmla="*/ 3739945 h 8346397"/>
              <a:gd name="connsiteX89" fmla="*/ 2591839 w 4196446"/>
              <a:gd name="connsiteY89" fmla="*/ 3354183 h 8346397"/>
              <a:gd name="connsiteX90" fmla="*/ 2468015 w 4196446"/>
              <a:gd name="connsiteY90" fmla="*/ 3049382 h 8346397"/>
              <a:gd name="connsiteX91" fmla="*/ 2432296 w 4196446"/>
              <a:gd name="connsiteY91" fmla="*/ 2961276 h 8346397"/>
              <a:gd name="connsiteX92" fmla="*/ 2387052 w 4196446"/>
              <a:gd name="connsiteY92" fmla="*/ 2954132 h 8346397"/>
              <a:gd name="connsiteX93" fmla="*/ 2365621 w 4196446"/>
              <a:gd name="connsiteY93" fmla="*/ 2958895 h 8346397"/>
              <a:gd name="connsiteX94" fmla="*/ 2315615 w 4196446"/>
              <a:gd name="connsiteY94" fmla="*/ 2896982 h 8346397"/>
              <a:gd name="connsiteX95" fmla="*/ 2234652 w 4196446"/>
              <a:gd name="connsiteY95" fmla="*/ 2880313 h 8346397"/>
              <a:gd name="connsiteX96" fmla="*/ 2182265 w 4196446"/>
              <a:gd name="connsiteY96" fmla="*/ 2811257 h 8346397"/>
              <a:gd name="connsiteX97" fmla="*/ 2115590 w 4196446"/>
              <a:gd name="connsiteY97" fmla="*/ 2727913 h 8346397"/>
              <a:gd name="connsiteX98" fmla="*/ 2091777 w 4196446"/>
              <a:gd name="connsiteY98" fmla="*/ 2670763 h 8346397"/>
              <a:gd name="connsiteX99" fmla="*/ 2006845 w 4196446"/>
              <a:gd name="connsiteY99" fmla="*/ 2527095 h 8346397"/>
              <a:gd name="connsiteX100" fmla="*/ 1953665 w 4196446"/>
              <a:gd name="connsiteY100" fmla="*/ 2451688 h 8346397"/>
              <a:gd name="connsiteX101" fmla="*/ 2006052 w 4196446"/>
              <a:gd name="connsiteY101" fmla="*/ 2337388 h 8346397"/>
              <a:gd name="connsiteX102" fmla="*/ 2072727 w 4196446"/>
              <a:gd name="connsiteY102" fmla="*/ 2256426 h 8346397"/>
              <a:gd name="connsiteX103" fmla="*/ 2056058 w 4196446"/>
              <a:gd name="connsiteY103" fmla="*/ 2223088 h 8346397"/>
              <a:gd name="connsiteX104" fmla="*/ 2067965 w 4196446"/>
              <a:gd name="connsiteY104" fmla="*/ 2130220 h 8346397"/>
              <a:gd name="connsiteX105" fmla="*/ 2137021 w 4196446"/>
              <a:gd name="connsiteY105" fmla="*/ 1992107 h 8346397"/>
              <a:gd name="connsiteX106" fmla="*/ 2165596 w 4196446"/>
              <a:gd name="connsiteY106" fmla="*/ 1944482 h 8346397"/>
              <a:gd name="connsiteX107" fmla="*/ 2203696 w 4196446"/>
              <a:gd name="connsiteY107" fmla="*/ 1937338 h 8346397"/>
              <a:gd name="connsiteX108" fmla="*/ 2198933 w 4196446"/>
              <a:gd name="connsiteY108" fmla="*/ 1906382 h 8346397"/>
              <a:gd name="connsiteX109" fmla="*/ 2406102 w 4196446"/>
              <a:gd name="connsiteY109" fmla="*/ 1782557 h 8346397"/>
              <a:gd name="connsiteX110" fmla="*/ 2494208 w 4196446"/>
              <a:gd name="connsiteY110" fmla="*/ 1715882 h 8346397"/>
              <a:gd name="connsiteX111" fmla="*/ 2513258 w 4196446"/>
              <a:gd name="connsiteY111" fmla="*/ 1630157 h 8346397"/>
              <a:gd name="connsiteX112" fmla="*/ 2522784 w 4196446"/>
              <a:gd name="connsiteY112" fmla="*/ 1584913 h 8346397"/>
              <a:gd name="connsiteX113" fmla="*/ 2577552 w 4196446"/>
              <a:gd name="connsiteY113" fmla="*/ 1527763 h 8346397"/>
              <a:gd name="connsiteX114" fmla="*/ 2606127 w 4196446"/>
              <a:gd name="connsiteY114" fmla="*/ 1499188 h 8346397"/>
              <a:gd name="connsiteX115" fmla="*/ 2634702 w 4196446"/>
              <a:gd name="connsiteY115" fmla="*/ 1492045 h 8346397"/>
              <a:gd name="connsiteX116" fmla="*/ 2672802 w 4196446"/>
              <a:gd name="connsiteY116" fmla="*/ 1368220 h 8346397"/>
              <a:gd name="connsiteX117" fmla="*/ 2806153 w 4196446"/>
              <a:gd name="connsiteY117" fmla="*/ 1334883 h 8346397"/>
              <a:gd name="connsiteX118" fmla="*/ 2944265 w 4196446"/>
              <a:gd name="connsiteY118" fmla="*/ 1325357 h 8346397"/>
              <a:gd name="connsiteX119" fmla="*/ 2968077 w 4196446"/>
              <a:gd name="connsiteY119" fmla="*/ 1206295 h 8346397"/>
              <a:gd name="connsiteX120" fmla="*/ 3049040 w 4196446"/>
              <a:gd name="connsiteY120" fmla="*/ 1169783 h 8346397"/>
              <a:gd name="connsiteX121" fmla="*/ 3153814 w 4196446"/>
              <a:gd name="connsiteY121" fmla="*/ 1125332 h 8346397"/>
              <a:gd name="connsiteX122" fmla="*/ 3225252 w 4196446"/>
              <a:gd name="connsiteY122" fmla="*/ 1049132 h 8346397"/>
              <a:gd name="connsiteX123" fmla="*/ 3310977 w 4196446"/>
              <a:gd name="connsiteY123" fmla="*/ 996745 h 8346397"/>
              <a:gd name="connsiteX124" fmla="*/ 3056977 w 4196446"/>
              <a:gd name="connsiteY124" fmla="*/ 982457 h 8346397"/>
              <a:gd name="connsiteX125" fmla="*/ 2958552 w 4196446"/>
              <a:gd name="connsiteY125" fmla="*/ 976107 h 8346397"/>
              <a:gd name="connsiteX126" fmla="*/ 2926802 w 4196446"/>
              <a:gd name="connsiteY126" fmla="*/ 906257 h 8346397"/>
              <a:gd name="connsiteX127" fmla="*/ 2866477 w 4196446"/>
              <a:gd name="connsiteY127" fmla="*/ 893559 h 8346397"/>
              <a:gd name="connsiteX128" fmla="*/ 2799802 w 4196446"/>
              <a:gd name="connsiteY128" fmla="*/ 874507 h 8346397"/>
              <a:gd name="connsiteX129" fmla="*/ 2761702 w 4196446"/>
              <a:gd name="connsiteY129" fmla="*/ 807832 h 8346397"/>
              <a:gd name="connsiteX130" fmla="*/ 2609302 w 4196446"/>
              <a:gd name="connsiteY130" fmla="*/ 760207 h 8346397"/>
              <a:gd name="connsiteX131" fmla="*/ 2580727 w 4196446"/>
              <a:gd name="connsiteY131" fmla="*/ 604632 h 8346397"/>
              <a:gd name="connsiteX132" fmla="*/ 2526752 w 4196446"/>
              <a:gd name="connsiteY132" fmla="*/ 531609 h 8346397"/>
              <a:gd name="connsiteX133" fmla="*/ 2596602 w 4196446"/>
              <a:gd name="connsiteY133" fmla="*/ 407782 h 8346397"/>
              <a:gd name="connsiteX134" fmla="*/ 2629939 w 4196446"/>
              <a:gd name="connsiteY134" fmla="*/ 310947 h 8346397"/>
              <a:gd name="connsiteX135" fmla="*/ 2517227 w 4196446"/>
              <a:gd name="connsiteY135" fmla="*/ 239507 h 8346397"/>
              <a:gd name="connsiteX136" fmla="*/ 2402927 w 4196446"/>
              <a:gd name="connsiteY136" fmla="*/ 271257 h 8346397"/>
              <a:gd name="connsiteX137" fmla="*/ 2275927 w 4196446"/>
              <a:gd name="connsiteY137" fmla="*/ 198232 h 8346397"/>
              <a:gd name="connsiteX138" fmla="*/ 2133052 w 4196446"/>
              <a:gd name="connsiteY138" fmla="*/ 233157 h 8346397"/>
              <a:gd name="connsiteX139" fmla="*/ 1913977 w 4196446"/>
              <a:gd name="connsiteY139" fmla="*/ 36309 h 8346397"/>
              <a:gd name="connsiteX140" fmla="*/ 1777452 w 4196446"/>
              <a:gd name="connsiteY140" fmla="*/ 13289 h 8346397"/>
              <a:gd name="connsiteX141" fmla="*/ 1703633 w 4196446"/>
              <a:gd name="connsiteY141" fmla="*/ 41864 h 8346397"/>
              <a:gd name="connsiteX142" fmla="*/ 1615527 w 4196446"/>
              <a:gd name="connsiteY142" fmla="*/ 75203 h 8346397"/>
              <a:gd name="connsiteX143" fmla="*/ 1515515 w 4196446"/>
              <a:gd name="connsiteY143" fmla="*/ 129971 h 8346397"/>
              <a:gd name="connsiteX144" fmla="*/ 1525040 w 4196446"/>
              <a:gd name="connsiteY144" fmla="*/ 194264 h 8346397"/>
              <a:gd name="connsiteX145" fmla="*/ 1505990 w 4196446"/>
              <a:gd name="connsiteY145" fmla="*/ 251415 h 8346397"/>
              <a:gd name="connsiteX146" fmla="*/ 1413121 w 4196446"/>
              <a:gd name="connsiteY146" fmla="*/ 270464 h 8346397"/>
              <a:gd name="connsiteX147" fmla="*/ 1339302 w 4196446"/>
              <a:gd name="connsiteY147" fmla="*/ 306184 h 8346397"/>
              <a:gd name="connsiteX148" fmla="*/ 1260721 w 4196446"/>
              <a:gd name="connsiteY148" fmla="*/ 346665 h 8346397"/>
              <a:gd name="connsiteX149" fmla="*/ 1191665 w 4196446"/>
              <a:gd name="connsiteY149" fmla="*/ 272847 h 8346397"/>
              <a:gd name="connsiteX150" fmla="*/ 1082127 w 4196446"/>
              <a:gd name="connsiteY150" fmla="*/ 353809 h 8346397"/>
              <a:gd name="connsiteX151" fmla="*/ 1020215 w 4196446"/>
              <a:gd name="connsiteY151" fmla="*/ 420484 h 8346397"/>
              <a:gd name="connsiteX152" fmla="*/ 858290 w 4196446"/>
              <a:gd name="connsiteY152" fmla="*/ 301422 h 8346397"/>
              <a:gd name="connsiteX153" fmla="*/ 796377 w 4196446"/>
              <a:gd name="connsiteY153" fmla="*/ 406196 h 8346397"/>
              <a:gd name="connsiteX154" fmla="*/ 755896 w 4196446"/>
              <a:gd name="connsiteY154" fmla="*/ 341903 h 8346397"/>
              <a:gd name="connsiteX155" fmla="*/ 689221 w 4196446"/>
              <a:gd name="connsiteY155" fmla="*/ 270465 h 8346397"/>
              <a:gd name="connsiteX156" fmla="*/ 667790 w 4196446"/>
              <a:gd name="connsiteY156" fmla="*/ 313328 h 8346397"/>
              <a:gd name="connsiteX157" fmla="*/ 620165 w 4196446"/>
              <a:gd name="connsiteY157" fmla="*/ 382384 h 8346397"/>
              <a:gd name="connsiteX158" fmla="*/ 589208 w 4196446"/>
              <a:gd name="connsiteY158" fmla="*/ 396672 h 8346397"/>
              <a:gd name="connsiteX159" fmla="*/ 498721 w 4196446"/>
              <a:gd name="connsiteY159" fmla="*/ 482397 h 8346397"/>
              <a:gd name="connsiteX160" fmla="*/ 396327 w 4196446"/>
              <a:gd name="connsiteY160" fmla="*/ 380003 h 8346397"/>
              <a:gd name="connsiteX161" fmla="*/ 243927 w 4196446"/>
              <a:gd name="connsiteY161" fmla="*/ 294278 h 8346397"/>
              <a:gd name="connsiteX162" fmla="*/ 174871 w 4196446"/>
              <a:gd name="connsiteY162" fmla="*/ 327615 h 8346397"/>
              <a:gd name="connsiteX163" fmla="*/ 127246 w 4196446"/>
              <a:gd name="connsiteY163" fmla="*/ 410959 h 8346397"/>
              <a:gd name="connsiteX164" fmla="*/ 43902 w 4196446"/>
              <a:gd name="connsiteY164" fmla="*/ 472872 h 8346397"/>
              <a:gd name="connsiteX165" fmla="*/ 8183 w 4196446"/>
              <a:gd name="connsiteY165" fmla="*/ 484778 h 8346397"/>
              <a:gd name="connsiteX166" fmla="*/ 198683 w 4196446"/>
              <a:gd name="connsiteY166" fmla="*/ 689565 h 8346397"/>
              <a:gd name="connsiteX167" fmla="*/ 265359 w 4196446"/>
              <a:gd name="connsiteY167" fmla="*/ 706234 h 8346397"/>
              <a:gd name="connsiteX168" fmla="*/ 298697 w 4196446"/>
              <a:gd name="connsiteY168" fmla="*/ 730047 h 8346397"/>
              <a:gd name="connsiteX169" fmla="*/ 296315 w 4196446"/>
              <a:gd name="connsiteY169" fmla="*/ 901496 h 8346397"/>
              <a:gd name="connsiteX170" fmla="*/ 362990 w 4196446"/>
              <a:gd name="connsiteY170" fmla="*/ 906259 h 8346397"/>
              <a:gd name="connsiteX171" fmla="*/ 401090 w 4196446"/>
              <a:gd name="connsiteY171" fmla="*/ 856253 h 8346397"/>
              <a:gd name="connsiteX172" fmla="*/ 482052 w 4196446"/>
              <a:gd name="connsiteY172" fmla="*/ 894353 h 8346397"/>
              <a:gd name="connsiteX173" fmla="*/ 420140 w 4196446"/>
              <a:gd name="connsiteY173" fmla="*/ 1039609 h 8346397"/>
              <a:gd name="connsiteX174" fmla="*/ 434427 w 4196446"/>
              <a:gd name="connsiteY174" fmla="*/ 1087234 h 8346397"/>
              <a:gd name="connsiteX175" fmla="*/ 379658 w 4196446"/>
              <a:gd name="connsiteY175" fmla="*/ 1139622 h 8346397"/>
              <a:gd name="connsiteX176" fmla="*/ 415377 w 4196446"/>
              <a:gd name="connsiteY176" fmla="*/ 1168196 h 8346397"/>
              <a:gd name="connsiteX177" fmla="*/ 486815 w 4196446"/>
              <a:gd name="connsiteY177" fmla="*/ 1256303 h 8346397"/>
              <a:gd name="connsiteX178" fmla="*/ 527296 w 4196446"/>
              <a:gd name="connsiteY178" fmla="*/ 1344409 h 8346397"/>
              <a:gd name="connsiteX179" fmla="*/ 636833 w 4196446"/>
              <a:gd name="connsiteY179" fmla="*/ 1396797 h 8346397"/>
              <a:gd name="connsiteX180" fmla="*/ 746371 w 4196446"/>
              <a:gd name="connsiteY180" fmla="*/ 1420609 h 8346397"/>
              <a:gd name="connsiteX181" fmla="*/ 829715 w 4196446"/>
              <a:gd name="connsiteY181" fmla="*/ 1468234 h 8346397"/>
              <a:gd name="connsiteX182" fmla="*/ 913058 w 4196446"/>
              <a:gd name="connsiteY182" fmla="*/ 1442040 h 8346397"/>
              <a:gd name="connsiteX183" fmla="*/ 994021 w 4196446"/>
              <a:gd name="connsiteY183" fmla="*/ 1368222 h 8346397"/>
              <a:gd name="connsiteX184" fmla="*/ 1103558 w 4196446"/>
              <a:gd name="connsiteY184" fmla="*/ 1351553 h 8346397"/>
              <a:gd name="connsiteX185" fmla="*/ 1170233 w 4196446"/>
              <a:gd name="connsiteY185" fmla="*/ 1356315 h 8346397"/>
              <a:gd name="connsiteX186" fmla="*/ 1329777 w 4196446"/>
              <a:gd name="connsiteY186" fmla="*/ 1465853 h 8346397"/>
              <a:gd name="connsiteX187" fmla="*/ 1389308 w 4196446"/>
              <a:gd name="connsiteY187" fmla="*/ 1494428 h 8346397"/>
              <a:gd name="connsiteX188" fmla="*/ 1260721 w 4196446"/>
              <a:gd name="connsiteY188" fmla="*/ 1596822 h 8346397"/>
              <a:gd name="connsiteX189" fmla="*/ 1263102 w 4196446"/>
              <a:gd name="connsiteY189" fmla="*/ 1661115 h 8346397"/>
              <a:gd name="connsiteX190" fmla="*/ 1425027 w 4196446"/>
              <a:gd name="connsiteY190" fmla="*/ 1613490 h 8346397"/>
              <a:gd name="connsiteX191" fmla="*/ 1386927 w 4196446"/>
              <a:gd name="connsiteY191" fmla="*/ 1677784 h 8346397"/>
              <a:gd name="connsiteX192" fmla="*/ 1405977 w 4196446"/>
              <a:gd name="connsiteY192" fmla="*/ 1751603 h 8346397"/>
              <a:gd name="connsiteX193" fmla="*/ 1517896 w 4196446"/>
              <a:gd name="connsiteY193" fmla="*/ 1787322 h 8346397"/>
              <a:gd name="connsiteX194" fmla="*/ 1591715 w 4196446"/>
              <a:gd name="connsiteY194" fmla="*/ 1803990 h 8346397"/>
              <a:gd name="connsiteX195" fmla="*/ 1501227 w 4196446"/>
              <a:gd name="connsiteY195" fmla="*/ 1934959 h 8346397"/>
              <a:gd name="connsiteX196" fmla="*/ 1494083 w 4196446"/>
              <a:gd name="connsiteY196" fmla="*/ 1984965 h 8346397"/>
              <a:gd name="connsiteX197" fmla="*/ 1422646 w 4196446"/>
              <a:gd name="connsiteY197" fmla="*/ 2020684 h 8346397"/>
              <a:gd name="connsiteX198" fmla="*/ 1391690 w 4196446"/>
              <a:gd name="connsiteY198" fmla="*/ 2082597 h 8346397"/>
              <a:gd name="connsiteX199" fmla="*/ 1260721 w 4196446"/>
              <a:gd name="connsiteY199" fmla="*/ 2056403 h 8346397"/>
              <a:gd name="connsiteX200" fmla="*/ 1139277 w 4196446"/>
              <a:gd name="connsiteY200" fmla="*/ 2056402 h 8346397"/>
              <a:gd name="connsiteX201" fmla="*/ 1072602 w 4196446"/>
              <a:gd name="connsiteY201" fmla="*/ 2084978 h 8346397"/>
              <a:gd name="connsiteX202" fmla="*/ 1065458 w 4196446"/>
              <a:gd name="connsiteY202" fmla="*/ 2184990 h 8346397"/>
              <a:gd name="connsiteX203" fmla="*/ 977352 w 4196446"/>
              <a:gd name="connsiteY203" fmla="*/ 2273097 h 8346397"/>
              <a:gd name="connsiteX204" fmla="*/ 1120227 w 4196446"/>
              <a:gd name="connsiteY204" fmla="*/ 2335009 h 8346397"/>
              <a:gd name="connsiteX205" fmla="*/ 1170234 w 4196446"/>
              <a:gd name="connsiteY205" fmla="*/ 2370727 h 8346397"/>
              <a:gd name="connsiteX206" fmla="*/ 1222621 w 4196446"/>
              <a:gd name="connsiteY206" fmla="*/ 2387397 h 8346397"/>
              <a:gd name="connsiteX207" fmla="*/ 1272627 w 4196446"/>
              <a:gd name="connsiteY207" fmla="*/ 2437403 h 8346397"/>
              <a:gd name="connsiteX208" fmla="*/ 1329777 w 4196446"/>
              <a:gd name="connsiteY208" fmla="*/ 2458834 h 8346397"/>
              <a:gd name="connsiteX209" fmla="*/ 1422646 w 4196446"/>
              <a:gd name="connsiteY209" fmla="*/ 2535034 h 8346397"/>
              <a:gd name="connsiteX210" fmla="*/ 1508371 w 4196446"/>
              <a:gd name="connsiteY210" fmla="*/ 2568373 h 8346397"/>
              <a:gd name="connsiteX211" fmla="*/ 1641721 w 4196446"/>
              <a:gd name="connsiteY211" fmla="*/ 2716009 h 8346397"/>
              <a:gd name="connsiteX212" fmla="*/ 1725065 w 4196446"/>
              <a:gd name="connsiteY212" fmla="*/ 2870790 h 8346397"/>
              <a:gd name="connsiteX213" fmla="*/ 1850477 w 4196446"/>
              <a:gd name="connsiteY213" fmla="*/ 2931907 h 8346397"/>
              <a:gd name="connsiteX214" fmla="*/ 1896514 w 4196446"/>
              <a:gd name="connsiteY214" fmla="*/ 2977947 h 8346397"/>
              <a:gd name="connsiteX215" fmla="*/ 1927471 w 4196446"/>
              <a:gd name="connsiteY215" fmla="*/ 3082722 h 8346397"/>
              <a:gd name="connsiteX216" fmla="*/ 1989383 w 4196446"/>
              <a:gd name="connsiteY216" fmla="*/ 3185115 h 8346397"/>
              <a:gd name="connsiteX217" fmla="*/ 2051296 w 4196446"/>
              <a:gd name="connsiteY217" fmla="*/ 3223215 h 8346397"/>
              <a:gd name="connsiteX218" fmla="*/ 2182265 w 4196446"/>
              <a:gd name="connsiteY218" fmla="*/ 3370853 h 8346397"/>
              <a:gd name="connsiteX219" fmla="*/ 2325139 w 4196446"/>
              <a:gd name="connsiteY219" fmla="*/ 3447053 h 8346397"/>
              <a:gd name="connsiteX220" fmla="*/ 2384671 w 4196446"/>
              <a:gd name="connsiteY220" fmla="*/ 3532778 h 8346397"/>
              <a:gd name="connsiteX221" fmla="*/ 2432296 w 4196446"/>
              <a:gd name="connsiteY221" fmla="*/ 3599453 h 8346397"/>
              <a:gd name="connsiteX222" fmla="*/ 2479921 w 4196446"/>
              <a:gd name="connsiteY222" fmla="*/ 3589929 h 8346397"/>
              <a:gd name="connsiteX223" fmla="*/ 2484683 w 4196446"/>
              <a:gd name="connsiteY223" fmla="*/ 3742328 h 8346397"/>
              <a:gd name="connsiteX224" fmla="*/ 2537071 w 4196446"/>
              <a:gd name="connsiteY224" fmla="*/ 3835197 h 8346397"/>
              <a:gd name="connsiteX225" fmla="*/ 2529927 w 4196446"/>
              <a:gd name="connsiteY225" fmla="*/ 3873297 h 8346397"/>
              <a:gd name="connsiteX226" fmla="*/ 2598983 w 4196446"/>
              <a:gd name="connsiteY226" fmla="*/ 3909015 h 8346397"/>
              <a:gd name="connsiteX227" fmla="*/ 2656133 w 4196446"/>
              <a:gd name="connsiteY227" fmla="*/ 3854247 h 8346397"/>
              <a:gd name="connsiteX228" fmla="*/ 2689471 w 4196446"/>
              <a:gd name="connsiteY228" fmla="*/ 3937590 h 8346397"/>
              <a:gd name="connsiteX229" fmla="*/ 2734715 w 4196446"/>
              <a:gd name="connsiteY229" fmla="*/ 3982834 h 8346397"/>
              <a:gd name="connsiteX230" fmla="*/ 2808533 w 4196446"/>
              <a:gd name="connsiteY230" fmla="*/ 4006647 h 8346397"/>
              <a:gd name="connsiteX231" fmla="*/ 2860921 w 4196446"/>
              <a:gd name="connsiteY231" fmla="*/ 4075703 h 8346397"/>
              <a:gd name="connsiteX232" fmla="*/ 2946646 w 4196446"/>
              <a:gd name="connsiteY232" fmla="*/ 4130472 h 8346397"/>
              <a:gd name="connsiteX233" fmla="*/ 2999033 w 4196446"/>
              <a:gd name="connsiteY233" fmla="*/ 4163809 h 8346397"/>
              <a:gd name="connsiteX234" fmla="*/ 2870446 w 4196446"/>
              <a:gd name="connsiteY234" fmla="*/ 4256678 h 8346397"/>
              <a:gd name="connsiteX235" fmla="*/ 2868064 w 4196446"/>
              <a:gd name="connsiteY235" fmla="*/ 4311446 h 8346397"/>
              <a:gd name="connsiteX236" fmla="*/ 2970458 w 4196446"/>
              <a:gd name="connsiteY236" fmla="*/ 4428128 h 8346397"/>
              <a:gd name="connsiteX237" fmla="*/ 3065708 w 4196446"/>
              <a:gd name="connsiteY237" fmla="*/ 4490040 h 8346397"/>
              <a:gd name="connsiteX238" fmla="*/ 3096665 w 4196446"/>
              <a:gd name="connsiteY238" fmla="*/ 4528140 h 8346397"/>
              <a:gd name="connsiteX239" fmla="*/ 3082377 w 4196446"/>
              <a:gd name="connsiteY239" fmla="*/ 4609103 h 8346397"/>
              <a:gd name="connsiteX240" fmla="*/ 3077615 w 4196446"/>
              <a:gd name="connsiteY240" fmla="*/ 4692447 h 8346397"/>
              <a:gd name="connsiteX241" fmla="*/ 3034752 w 4196446"/>
              <a:gd name="connsiteY241" fmla="*/ 4701972 h 8346397"/>
              <a:gd name="connsiteX242" fmla="*/ 3008558 w 4196446"/>
              <a:gd name="connsiteY242" fmla="*/ 4718640 h 8346397"/>
              <a:gd name="connsiteX243" fmla="*/ 3053802 w 4196446"/>
              <a:gd name="connsiteY243" fmla="*/ 4795632 h 8346397"/>
              <a:gd name="connsiteX244" fmla="*/ 3037133 w 4196446"/>
              <a:gd name="connsiteY244" fmla="*/ 4868659 h 8346397"/>
              <a:gd name="connsiteX245" fmla="*/ 3020465 w 4196446"/>
              <a:gd name="connsiteY245" fmla="*/ 5004390 h 8346397"/>
              <a:gd name="connsiteX246" fmla="*/ 2982365 w 4196446"/>
              <a:gd name="connsiteY246" fmla="*/ 5044872 h 8346397"/>
              <a:gd name="connsiteX247" fmla="*/ 2965696 w 4196446"/>
              <a:gd name="connsiteY247" fmla="*/ 5166315 h 8346397"/>
              <a:gd name="connsiteX248" fmla="*/ 2937121 w 4196446"/>
              <a:gd name="connsiteY248" fmla="*/ 5285378 h 8346397"/>
              <a:gd name="connsiteX249" fmla="*/ 2989508 w 4196446"/>
              <a:gd name="connsiteY249" fmla="*/ 5302047 h 8346397"/>
              <a:gd name="connsiteX250" fmla="*/ 2987127 w 4196446"/>
              <a:gd name="connsiteY250" fmla="*/ 5347290 h 8346397"/>
              <a:gd name="connsiteX251" fmla="*/ 2984746 w 4196446"/>
              <a:gd name="connsiteY251" fmla="*/ 5402059 h 8346397"/>
              <a:gd name="connsiteX252" fmla="*/ 3041896 w 4196446"/>
              <a:gd name="connsiteY252" fmla="*/ 5471115 h 8346397"/>
              <a:gd name="connsiteX253" fmla="*/ 3089521 w 4196446"/>
              <a:gd name="connsiteY253" fmla="*/ 5597322 h 8346397"/>
              <a:gd name="connsiteX254" fmla="*/ 2996652 w 4196446"/>
              <a:gd name="connsiteY254" fmla="*/ 5887834 h 8346397"/>
              <a:gd name="connsiteX255" fmla="*/ 3018083 w 4196446"/>
              <a:gd name="connsiteY255" fmla="*/ 5942603 h 8346397"/>
              <a:gd name="connsiteX256" fmla="*/ 3044277 w 4196446"/>
              <a:gd name="connsiteY256" fmla="*/ 5994990 h 8346397"/>
              <a:gd name="connsiteX257" fmla="*/ 3049040 w 4196446"/>
              <a:gd name="connsiteY257" fmla="*/ 6099765 h 8346397"/>
              <a:gd name="connsiteX258" fmla="*/ 3028402 w 4196446"/>
              <a:gd name="connsiteY258" fmla="*/ 6195807 h 8346397"/>
              <a:gd name="connsiteX259" fmla="*/ 2956170 w 4196446"/>
              <a:gd name="connsiteY259" fmla="*/ 6259310 h 8346397"/>
              <a:gd name="connsiteX260" fmla="*/ 2920452 w 4196446"/>
              <a:gd name="connsiteY260" fmla="*/ 6240259 h 8346397"/>
              <a:gd name="connsiteX261" fmla="*/ 2849015 w 4196446"/>
              <a:gd name="connsiteY261" fmla="*/ 6252165 h 8346397"/>
              <a:gd name="connsiteX262" fmla="*/ 2713283 w 4196446"/>
              <a:gd name="connsiteY262" fmla="*/ 6364084 h 8346397"/>
              <a:gd name="connsiteX263" fmla="*/ 2606127 w 4196446"/>
              <a:gd name="connsiteY263" fmla="*/ 6349797 h 8346397"/>
              <a:gd name="connsiteX264" fmla="*/ 2575171 w 4196446"/>
              <a:gd name="connsiteY264" fmla="*/ 6378372 h 8346397"/>
              <a:gd name="connsiteX265" fmla="*/ 2508495 w 4196446"/>
              <a:gd name="connsiteY265" fmla="*/ 6423614 h 8346397"/>
              <a:gd name="connsiteX266" fmla="*/ 2391815 w 4196446"/>
              <a:gd name="connsiteY266" fmla="*/ 6411709 h 8346397"/>
              <a:gd name="connsiteX267" fmla="*/ 2368002 w 4196446"/>
              <a:gd name="connsiteY267" fmla="*/ 6528390 h 8346397"/>
              <a:gd name="connsiteX268" fmla="*/ 2363240 w 4196446"/>
              <a:gd name="connsiteY268" fmla="*/ 6564109 h 8346397"/>
              <a:gd name="connsiteX269" fmla="*/ 2339428 w 4196446"/>
              <a:gd name="connsiteY269" fmla="*/ 6583159 h 8346397"/>
              <a:gd name="connsiteX270" fmla="*/ 2141783 w 4196446"/>
              <a:gd name="connsiteY270" fmla="*/ 6535534 h 8346397"/>
              <a:gd name="connsiteX271" fmla="*/ 2103683 w 4196446"/>
              <a:gd name="connsiteY271" fmla="*/ 6587922 h 8346397"/>
              <a:gd name="connsiteX272" fmla="*/ 2072727 w 4196446"/>
              <a:gd name="connsiteY272" fmla="*/ 6683172 h 8346397"/>
              <a:gd name="connsiteX273" fmla="*/ 2039389 w 4196446"/>
              <a:gd name="connsiteY273" fmla="*/ 6747465 h 8346397"/>
              <a:gd name="connsiteX274" fmla="*/ 2051296 w 4196446"/>
              <a:gd name="connsiteY274" fmla="*/ 6809378 h 8346397"/>
              <a:gd name="connsiteX275" fmla="*/ 2184646 w 4196446"/>
              <a:gd name="connsiteY275" fmla="*/ 6921297 h 8346397"/>
              <a:gd name="connsiteX276" fmla="*/ 2253702 w 4196446"/>
              <a:gd name="connsiteY276" fmla="*/ 6954634 h 8346397"/>
              <a:gd name="connsiteX277" fmla="*/ 2237033 w 4196446"/>
              <a:gd name="connsiteY277" fmla="*/ 6978447 h 8346397"/>
              <a:gd name="connsiteX278" fmla="*/ 2201315 w 4196446"/>
              <a:gd name="connsiteY278" fmla="*/ 6997497 h 8346397"/>
              <a:gd name="connsiteX279" fmla="*/ 2234652 w 4196446"/>
              <a:gd name="connsiteY279" fmla="*/ 7073697 h 8346397"/>
              <a:gd name="connsiteX280" fmla="*/ 2203696 w 4196446"/>
              <a:gd name="connsiteY280" fmla="*/ 7095128 h 8346397"/>
              <a:gd name="connsiteX281" fmla="*/ 2098921 w 4196446"/>
              <a:gd name="connsiteY281" fmla="*/ 7033215 h 8346397"/>
              <a:gd name="connsiteX282" fmla="*/ 2056058 w 4196446"/>
              <a:gd name="connsiteY282" fmla="*/ 7059409 h 8346397"/>
              <a:gd name="connsiteX283" fmla="*/ 1996527 w 4196446"/>
              <a:gd name="connsiteY283" fmla="*/ 6957015 h 8346397"/>
              <a:gd name="connsiteX284" fmla="*/ 1879846 w 4196446"/>
              <a:gd name="connsiteY284" fmla="*/ 6983209 h 8346397"/>
              <a:gd name="connsiteX285" fmla="*/ 1815552 w 4196446"/>
              <a:gd name="connsiteY285" fmla="*/ 6987972 h 8346397"/>
              <a:gd name="connsiteX286" fmla="*/ 1765546 w 4196446"/>
              <a:gd name="connsiteY286" fmla="*/ 6983210 h 8346397"/>
              <a:gd name="connsiteX287" fmla="*/ 1708396 w 4196446"/>
              <a:gd name="connsiteY287" fmla="*/ 7028453 h 8346397"/>
              <a:gd name="connsiteX288" fmla="*/ 1529802 w 4196446"/>
              <a:gd name="connsiteY288" fmla="*/ 6987972 h 8346397"/>
              <a:gd name="connsiteX289" fmla="*/ 1553614 w 4196446"/>
              <a:gd name="connsiteY289" fmla="*/ 7114178 h 8346397"/>
              <a:gd name="connsiteX290" fmla="*/ 1477415 w 4196446"/>
              <a:gd name="connsiteY290" fmla="*/ 7159422 h 8346397"/>
              <a:gd name="connsiteX291" fmla="*/ 1415502 w 4196446"/>
              <a:gd name="connsiteY291" fmla="*/ 7226096 h 8346397"/>
              <a:gd name="connsiteX292" fmla="*/ 1265483 w 4196446"/>
              <a:gd name="connsiteY292" fmla="*/ 7218953 h 8346397"/>
              <a:gd name="connsiteX293" fmla="*/ 1213096 w 4196446"/>
              <a:gd name="connsiteY29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07702 w 4196446"/>
              <a:gd name="connsiteY5" fmla="*/ 7553913 h 8346397"/>
              <a:gd name="connsiteX6" fmla="*/ 2594222 w 4196446"/>
              <a:gd name="connsiteY6" fmla="*/ 7359445 h 8346397"/>
              <a:gd name="connsiteX7" fmla="*/ 2606128 w 4196446"/>
              <a:gd name="connsiteY7" fmla="*/ 7309438 h 8346397"/>
              <a:gd name="connsiteX8" fmla="*/ 2701378 w 4196446"/>
              <a:gd name="connsiteY8" fmla="*/ 7314201 h 8346397"/>
              <a:gd name="connsiteX9" fmla="*/ 2660897 w 4196446"/>
              <a:gd name="connsiteY9" fmla="*/ 7240382 h 8346397"/>
              <a:gd name="connsiteX10" fmla="*/ 2713284 w 4196446"/>
              <a:gd name="connsiteY10" fmla="*/ 7266576 h 8346397"/>
              <a:gd name="connsiteX11" fmla="*/ 2763291 w 4196446"/>
              <a:gd name="connsiteY11" fmla="*/ 7299913 h 8346397"/>
              <a:gd name="connsiteX12" fmla="*/ 2756147 w 4196446"/>
              <a:gd name="connsiteY12" fmla="*/ 7371351 h 8346397"/>
              <a:gd name="connsiteX13" fmla="*/ 2827584 w 4196446"/>
              <a:gd name="connsiteY13" fmla="*/ 7316582 h 8346397"/>
              <a:gd name="connsiteX14" fmla="*/ 2870447 w 4196446"/>
              <a:gd name="connsiteY14" fmla="*/ 7338013 h 8346397"/>
              <a:gd name="connsiteX15" fmla="*/ 3001416 w 4196446"/>
              <a:gd name="connsiteY15" fmla="*/ 7266576 h 8346397"/>
              <a:gd name="connsiteX16" fmla="*/ 3103809 w 4196446"/>
              <a:gd name="connsiteY16" fmla="*/ 7202282 h 8346397"/>
              <a:gd name="connsiteX17" fmla="*/ 3246684 w 4196446"/>
              <a:gd name="connsiteY17" fmla="*/ 7142751 h 8346397"/>
              <a:gd name="connsiteX18" fmla="*/ 3282403 w 4196446"/>
              <a:gd name="connsiteY18" fmla="*/ 7159420 h 8346397"/>
              <a:gd name="connsiteX19" fmla="*/ 3358603 w 4196446"/>
              <a:gd name="connsiteY19" fmla="*/ 7064169 h 8346397"/>
              <a:gd name="connsiteX20" fmla="*/ 3503859 w 4196446"/>
              <a:gd name="connsiteY20" fmla="*/ 7042738 h 8346397"/>
              <a:gd name="connsiteX21" fmla="*/ 3530053 w 4196446"/>
              <a:gd name="connsiteY21" fmla="*/ 6978445 h 8346397"/>
              <a:gd name="connsiteX22" fmla="*/ 3642765 w 4196446"/>
              <a:gd name="connsiteY22" fmla="*/ 6905419 h 8346397"/>
              <a:gd name="connsiteX23" fmla="*/ 3741984 w 4196446"/>
              <a:gd name="connsiteY23" fmla="*/ 6883195 h 8346397"/>
              <a:gd name="connsiteX24" fmla="*/ 3784847 w 4196446"/>
              <a:gd name="connsiteY24" fmla="*/ 6811757 h 8346397"/>
              <a:gd name="connsiteX25" fmla="*/ 3951534 w 4196446"/>
              <a:gd name="connsiteY25" fmla="*/ 6737938 h 8346397"/>
              <a:gd name="connsiteX26" fmla="*/ 3932484 w 4196446"/>
              <a:gd name="connsiteY26" fmla="*/ 6616495 h 8346397"/>
              <a:gd name="connsiteX27" fmla="*/ 3975347 w 4196446"/>
              <a:gd name="connsiteY27" fmla="*/ 6642688 h 8346397"/>
              <a:gd name="connsiteX28" fmla="*/ 4027735 w 4196446"/>
              <a:gd name="connsiteY28" fmla="*/ 6654595 h 8346397"/>
              <a:gd name="connsiteX29" fmla="*/ 4056309 w 4196446"/>
              <a:gd name="connsiteY29" fmla="*/ 6516482 h 8346397"/>
              <a:gd name="connsiteX30" fmla="*/ 3996778 w 4196446"/>
              <a:gd name="connsiteY30" fmla="*/ 6478382 h 8346397"/>
              <a:gd name="connsiteX31" fmla="*/ 4034878 w 4196446"/>
              <a:gd name="connsiteY31" fmla="*/ 6437901 h 8346397"/>
              <a:gd name="connsiteX32" fmla="*/ 4061072 w 4196446"/>
              <a:gd name="connsiteY32" fmla="*/ 6473620 h 8346397"/>
              <a:gd name="connsiteX33" fmla="*/ 4082503 w 4196446"/>
              <a:gd name="connsiteY33" fmla="*/ 6478382 h 8346397"/>
              <a:gd name="connsiteX34" fmla="*/ 4089647 w 4196446"/>
              <a:gd name="connsiteY34" fmla="*/ 6421232 h 8346397"/>
              <a:gd name="connsiteX35" fmla="*/ 4046784 w 4196446"/>
              <a:gd name="connsiteY35" fmla="*/ 6318838 h 8346397"/>
              <a:gd name="connsiteX36" fmla="*/ 4130128 w 4196446"/>
              <a:gd name="connsiteY36" fmla="*/ 6299788 h 8346397"/>
              <a:gd name="connsiteX37" fmla="*/ 4046784 w 4196446"/>
              <a:gd name="connsiteY37" fmla="*/ 6275976 h 8346397"/>
              <a:gd name="connsiteX38" fmla="*/ 4053928 w 4196446"/>
              <a:gd name="connsiteY38" fmla="*/ 6211682 h 8346397"/>
              <a:gd name="connsiteX39" fmla="*/ 4039640 w 4196446"/>
              <a:gd name="connsiteY39" fmla="*/ 6149770 h 8346397"/>
              <a:gd name="connsiteX40" fmla="*/ 4106315 w 4196446"/>
              <a:gd name="connsiteY40" fmla="*/ 6211682 h 8346397"/>
              <a:gd name="connsiteX41" fmla="*/ 4063453 w 4196446"/>
              <a:gd name="connsiteY41" fmla="*/ 6090238 h 8346397"/>
              <a:gd name="connsiteX42" fmla="*/ 4070597 w 4196446"/>
              <a:gd name="connsiteY42" fmla="*/ 6018801 h 8346397"/>
              <a:gd name="connsiteX43" fmla="*/ 4132509 w 4196446"/>
              <a:gd name="connsiteY43" fmla="*/ 5975938 h 8346397"/>
              <a:gd name="connsiteX44" fmla="*/ 4094409 w 4196446"/>
              <a:gd name="connsiteY44" fmla="*/ 6075951 h 8346397"/>
              <a:gd name="connsiteX45" fmla="*/ 4139653 w 4196446"/>
              <a:gd name="connsiteY45" fmla="*/ 6102145 h 8346397"/>
              <a:gd name="connsiteX46" fmla="*/ 4192041 w 4196446"/>
              <a:gd name="connsiteY46" fmla="*/ 6080713 h 8346397"/>
              <a:gd name="connsiteX47" fmla="*/ 4149178 w 4196446"/>
              <a:gd name="connsiteY47" fmla="*/ 5947363 h 8346397"/>
              <a:gd name="connsiteX48" fmla="*/ 4194421 w 4196446"/>
              <a:gd name="connsiteY48" fmla="*/ 5909263 h 8346397"/>
              <a:gd name="connsiteX49" fmla="*/ 4113459 w 4196446"/>
              <a:gd name="connsiteY49" fmla="*/ 5783057 h 8346397"/>
              <a:gd name="connsiteX50" fmla="*/ 4108696 w 4196446"/>
              <a:gd name="connsiteY50" fmla="*/ 5678282 h 8346397"/>
              <a:gd name="connsiteX51" fmla="*/ 4070597 w 4196446"/>
              <a:gd name="connsiteY51" fmla="*/ 5587795 h 8346397"/>
              <a:gd name="connsiteX52" fmla="*/ 4111077 w 4196446"/>
              <a:gd name="connsiteY52" fmla="*/ 5583032 h 8346397"/>
              <a:gd name="connsiteX53" fmla="*/ 4061071 w 4196446"/>
              <a:gd name="connsiteY53" fmla="*/ 5478257 h 8346397"/>
              <a:gd name="connsiteX54" fmla="*/ 4061071 w 4196446"/>
              <a:gd name="connsiteY54" fmla="*/ 5383007 h 8346397"/>
              <a:gd name="connsiteX55" fmla="*/ 4103934 w 4196446"/>
              <a:gd name="connsiteY55" fmla="*/ 5387770 h 8346397"/>
              <a:gd name="connsiteX56" fmla="*/ 4106315 w 4196446"/>
              <a:gd name="connsiteY56" fmla="*/ 5347288 h 8346397"/>
              <a:gd name="connsiteX57" fmla="*/ 4065833 w 4196446"/>
              <a:gd name="connsiteY57" fmla="*/ 5292520 h 8346397"/>
              <a:gd name="connsiteX58" fmla="*/ 4058690 w 4196446"/>
              <a:gd name="connsiteY58" fmla="*/ 5173457 h 8346397"/>
              <a:gd name="connsiteX59" fmla="*/ 3990428 w 4196446"/>
              <a:gd name="connsiteY59" fmla="*/ 5034550 h 8346397"/>
              <a:gd name="connsiteX60" fmla="*/ 3922959 w 4196446"/>
              <a:gd name="connsiteY60" fmla="*/ 4816270 h 8346397"/>
              <a:gd name="connsiteX61" fmla="*/ 3887241 w 4196446"/>
              <a:gd name="connsiteY61" fmla="*/ 4682920 h 8346397"/>
              <a:gd name="connsiteX62" fmla="*/ 3851522 w 4196446"/>
              <a:gd name="connsiteY62" fmla="*/ 4642438 h 8346397"/>
              <a:gd name="connsiteX63" fmla="*/ 3887241 w 4196446"/>
              <a:gd name="connsiteY63" fmla="*/ 4578145 h 8346397"/>
              <a:gd name="connsiteX64" fmla="*/ 3839615 w 4196446"/>
              <a:gd name="connsiteY64" fmla="*/ 4499563 h 8346397"/>
              <a:gd name="connsiteX65" fmla="*/ 3780084 w 4196446"/>
              <a:gd name="connsiteY65" fmla="*/ 4492420 h 8346397"/>
              <a:gd name="connsiteX66" fmla="*/ 3732459 w 4196446"/>
              <a:gd name="connsiteY66" fmla="*/ 4449557 h 8346397"/>
              <a:gd name="connsiteX67" fmla="*/ 3687216 w 4196446"/>
              <a:gd name="connsiteY67" fmla="*/ 4466226 h 8346397"/>
              <a:gd name="connsiteX68" fmla="*/ 3668166 w 4196446"/>
              <a:gd name="connsiteY68" fmla="*/ 4368595 h 8346397"/>
              <a:gd name="connsiteX69" fmla="*/ 3501478 w 4196446"/>
              <a:gd name="connsiteY69" fmla="*/ 4166188 h 8346397"/>
              <a:gd name="connsiteX70" fmla="*/ 3496716 w 4196446"/>
              <a:gd name="connsiteY70" fmla="*/ 4139995 h 8346397"/>
              <a:gd name="connsiteX71" fmla="*/ 3494334 w 4196446"/>
              <a:gd name="connsiteY71" fmla="*/ 4113801 h 8346397"/>
              <a:gd name="connsiteX72" fmla="*/ 3544341 w 4196446"/>
              <a:gd name="connsiteY72" fmla="*/ 4101895 h 8346397"/>
              <a:gd name="connsiteX73" fmla="*/ 3553866 w 4196446"/>
              <a:gd name="connsiteY73" fmla="*/ 4075701 h 8346397"/>
              <a:gd name="connsiteX74" fmla="*/ 3515766 w 4196446"/>
              <a:gd name="connsiteY74" fmla="*/ 4056651 h 8346397"/>
              <a:gd name="connsiteX75" fmla="*/ 3465759 w 4196446"/>
              <a:gd name="connsiteY75" fmla="*/ 4049507 h 8346397"/>
              <a:gd name="connsiteX76" fmla="*/ 3432422 w 4196446"/>
              <a:gd name="connsiteY76" fmla="*/ 4109038 h 8346397"/>
              <a:gd name="connsiteX77" fmla="*/ 3413372 w 4196446"/>
              <a:gd name="connsiteY77" fmla="*/ 4082845 h 8346397"/>
              <a:gd name="connsiteX78" fmla="*/ 3415752 w 4196446"/>
              <a:gd name="connsiteY78" fmla="*/ 4042363 h 8346397"/>
              <a:gd name="connsiteX79" fmla="*/ 3349078 w 4196446"/>
              <a:gd name="connsiteY79" fmla="*/ 4018551 h 8346397"/>
              <a:gd name="connsiteX80" fmla="*/ 3382416 w 4196446"/>
              <a:gd name="connsiteY80" fmla="*/ 3985213 h 8346397"/>
              <a:gd name="connsiteX81" fmla="*/ 3346697 w 4196446"/>
              <a:gd name="connsiteY81" fmla="*/ 3961401 h 8346397"/>
              <a:gd name="connsiteX82" fmla="*/ 3291928 w 4196446"/>
              <a:gd name="connsiteY82" fmla="*/ 3959020 h 8346397"/>
              <a:gd name="connsiteX83" fmla="*/ 3263352 w 4196446"/>
              <a:gd name="connsiteY83" fmla="*/ 3978070 h 8346397"/>
              <a:gd name="connsiteX84" fmla="*/ 3215727 w 4196446"/>
              <a:gd name="connsiteY84" fmla="*/ 3963782 h 8346397"/>
              <a:gd name="connsiteX85" fmla="*/ 3227633 w 4196446"/>
              <a:gd name="connsiteY85" fmla="*/ 3937588 h 8346397"/>
              <a:gd name="connsiteX86" fmla="*/ 3275259 w 4196446"/>
              <a:gd name="connsiteY86" fmla="*/ 3913776 h 8346397"/>
              <a:gd name="connsiteX87" fmla="*/ 3127621 w 4196446"/>
              <a:gd name="connsiteY87" fmla="*/ 3851863 h 8346397"/>
              <a:gd name="connsiteX88" fmla="*/ 2996652 w 4196446"/>
              <a:gd name="connsiteY88" fmla="*/ 3739945 h 8346397"/>
              <a:gd name="connsiteX89" fmla="*/ 2591839 w 4196446"/>
              <a:gd name="connsiteY89" fmla="*/ 3354183 h 8346397"/>
              <a:gd name="connsiteX90" fmla="*/ 2468015 w 4196446"/>
              <a:gd name="connsiteY90" fmla="*/ 3049382 h 8346397"/>
              <a:gd name="connsiteX91" fmla="*/ 2432296 w 4196446"/>
              <a:gd name="connsiteY91" fmla="*/ 2961276 h 8346397"/>
              <a:gd name="connsiteX92" fmla="*/ 2387052 w 4196446"/>
              <a:gd name="connsiteY92" fmla="*/ 2954132 h 8346397"/>
              <a:gd name="connsiteX93" fmla="*/ 2365621 w 4196446"/>
              <a:gd name="connsiteY93" fmla="*/ 2958895 h 8346397"/>
              <a:gd name="connsiteX94" fmla="*/ 2315615 w 4196446"/>
              <a:gd name="connsiteY94" fmla="*/ 2896982 h 8346397"/>
              <a:gd name="connsiteX95" fmla="*/ 2234652 w 4196446"/>
              <a:gd name="connsiteY95" fmla="*/ 2880313 h 8346397"/>
              <a:gd name="connsiteX96" fmla="*/ 2182265 w 4196446"/>
              <a:gd name="connsiteY96" fmla="*/ 2811257 h 8346397"/>
              <a:gd name="connsiteX97" fmla="*/ 2115590 w 4196446"/>
              <a:gd name="connsiteY97" fmla="*/ 2727913 h 8346397"/>
              <a:gd name="connsiteX98" fmla="*/ 2091777 w 4196446"/>
              <a:gd name="connsiteY98" fmla="*/ 2670763 h 8346397"/>
              <a:gd name="connsiteX99" fmla="*/ 2006845 w 4196446"/>
              <a:gd name="connsiteY99" fmla="*/ 2527095 h 8346397"/>
              <a:gd name="connsiteX100" fmla="*/ 1953665 w 4196446"/>
              <a:gd name="connsiteY100" fmla="*/ 2451688 h 8346397"/>
              <a:gd name="connsiteX101" fmla="*/ 2006052 w 4196446"/>
              <a:gd name="connsiteY101" fmla="*/ 2337388 h 8346397"/>
              <a:gd name="connsiteX102" fmla="*/ 2072727 w 4196446"/>
              <a:gd name="connsiteY102" fmla="*/ 2256426 h 8346397"/>
              <a:gd name="connsiteX103" fmla="*/ 2056058 w 4196446"/>
              <a:gd name="connsiteY103" fmla="*/ 2223088 h 8346397"/>
              <a:gd name="connsiteX104" fmla="*/ 2067965 w 4196446"/>
              <a:gd name="connsiteY104" fmla="*/ 2130220 h 8346397"/>
              <a:gd name="connsiteX105" fmla="*/ 2137021 w 4196446"/>
              <a:gd name="connsiteY105" fmla="*/ 1992107 h 8346397"/>
              <a:gd name="connsiteX106" fmla="*/ 2165596 w 4196446"/>
              <a:gd name="connsiteY106" fmla="*/ 1944482 h 8346397"/>
              <a:gd name="connsiteX107" fmla="*/ 2203696 w 4196446"/>
              <a:gd name="connsiteY107" fmla="*/ 1937338 h 8346397"/>
              <a:gd name="connsiteX108" fmla="*/ 2198933 w 4196446"/>
              <a:gd name="connsiteY108" fmla="*/ 1906382 h 8346397"/>
              <a:gd name="connsiteX109" fmla="*/ 2406102 w 4196446"/>
              <a:gd name="connsiteY109" fmla="*/ 1782557 h 8346397"/>
              <a:gd name="connsiteX110" fmla="*/ 2494208 w 4196446"/>
              <a:gd name="connsiteY110" fmla="*/ 1715882 h 8346397"/>
              <a:gd name="connsiteX111" fmla="*/ 2513258 w 4196446"/>
              <a:gd name="connsiteY111" fmla="*/ 1630157 h 8346397"/>
              <a:gd name="connsiteX112" fmla="*/ 2522784 w 4196446"/>
              <a:gd name="connsiteY112" fmla="*/ 1584913 h 8346397"/>
              <a:gd name="connsiteX113" fmla="*/ 2577552 w 4196446"/>
              <a:gd name="connsiteY113" fmla="*/ 1527763 h 8346397"/>
              <a:gd name="connsiteX114" fmla="*/ 2606127 w 4196446"/>
              <a:gd name="connsiteY114" fmla="*/ 1499188 h 8346397"/>
              <a:gd name="connsiteX115" fmla="*/ 2634702 w 4196446"/>
              <a:gd name="connsiteY115" fmla="*/ 1492045 h 8346397"/>
              <a:gd name="connsiteX116" fmla="*/ 2672802 w 4196446"/>
              <a:gd name="connsiteY116" fmla="*/ 1368220 h 8346397"/>
              <a:gd name="connsiteX117" fmla="*/ 2806153 w 4196446"/>
              <a:gd name="connsiteY117" fmla="*/ 1334883 h 8346397"/>
              <a:gd name="connsiteX118" fmla="*/ 2944265 w 4196446"/>
              <a:gd name="connsiteY118" fmla="*/ 1325357 h 8346397"/>
              <a:gd name="connsiteX119" fmla="*/ 2968077 w 4196446"/>
              <a:gd name="connsiteY119" fmla="*/ 1206295 h 8346397"/>
              <a:gd name="connsiteX120" fmla="*/ 3049040 w 4196446"/>
              <a:gd name="connsiteY120" fmla="*/ 1169783 h 8346397"/>
              <a:gd name="connsiteX121" fmla="*/ 3153814 w 4196446"/>
              <a:gd name="connsiteY121" fmla="*/ 1125332 h 8346397"/>
              <a:gd name="connsiteX122" fmla="*/ 3225252 w 4196446"/>
              <a:gd name="connsiteY122" fmla="*/ 1049132 h 8346397"/>
              <a:gd name="connsiteX123" fmla="*/ 3310977 w 4196446"/>
              <a:gd name="connsiteY123" fmla="*/ 996745 h 8346397"/>
              <a:gd name="connsiteX124" fmla="*/ 3056977 w 4196446"/>
              <a:gd name="connsiteY124" fmla="*/ 982457 h 8346397"/>
              <a:gd name="connsiteX125" fmla="*/ 2958552 w 4196446"/>
              <a:gd name="connsiteY125" fmla="*/ 976107 h 8346397"/>
              <a:gd name="connsiteX126" fmla="*/ 2926802 w 4196446"/>
              <a:gd name="connsiteY126" fmla="*/ 906257 h 8346397"/>
              <a:gd name="connsiteX127" fmla="*/ 2866477 w 4196446"/>
              <a:gd name="connsiteY127" fmla="*/ 893559 h 8346397"/>
              <a:gd name="connsiteX128" fmla="*/ 2799802 w 4196446"/>
              <a:gd name="connsiteY128" fmla="*/ 874507 h 8346397"/>
              <a:gd name="connsiteX129" fmla="*/ 2761702 w 4196446"/>
              <a:gd name="connsiteY129" fmla="*/ 807832 h 8346397"/>
              <a:gd name="connsiteX130" fmla="*/ 2609302 w 4196446"/>
              <a:gd name="connsiteY130" fmla="*/ 760207 h 8346397"/>
              <a:gd name="connsiteX131" fmla="*/ 2580727 w 4196446"/>
              <a:gd name="connsiteY131" fmla="*/ 604632 h 8346397"/>
              <a:gd name="connsiteX132" fmla="*/ 2526752 w 4196446"/>
              <a:gd name="connsiteY132" fmla="*/ 531609 h 8346397"/>
              <a:gd name="connsiteX133" fmla="*/ 2596602 w 4196446"/>
              <a:gd name="connsiteY133" fmla="*/ 407782 h 8346397"/>
              <a:gd name="connsiteX134" fmla="*/ 2629939 w 4196446"/>
              <a:gd name="connsiteY134" fmla="*/ 310947 h 8346397"/>
              <a:gd name="connsiteX135" fmla="*/ 2517227 w 4196446"/>
              <a:gd name="connsiteY135" fmla="*/ 239507 h 8346397"/>
              <a:gd name="connsiteX136" fmla="*/ 2402927 w 4196446"/>
              <a:gd name="connsiteY136" fmla="*/ 271257 h 8346397"/>
              <a:gd name="connsiteX137" fmla="*/ 2275927 w 4196446"/>
              <a:gd name="connsiteY137" fmla="*/ 198232 h 8346397"/>
              <a:gd name="connsiteX138" fmla="*/ 2133052 w 4196446"/>
              <a:gd name="connsiteY138" fmla="*/ 233157 h 8346397"/>
              <a:gd name="connsiteX139" fmla="*/ 1913977 w 4196446"/>
              <a:gd name="connsiteY139" fmla="*/ 36309 h 8346397"/>
              <a:gd name="connsiteX140" fmla="*/ 1777452 w 4196446"/>
              <a:gd name="connsiteY140" fmla="*/ 13289 h 8346397"/>
              <a:gd name="connsiteX141" fmla="*/ 1703633 w 4196446"/>
              <a:gd name="connsiteY141" fmla="*/ 41864 h 8346397"/>
              <a:gd name="connsiteX142" fmla="*/ 1615527 w 4196446"/>
              <a:gd name="connsiteY142" fmla="*/ 75203 h 8346397"/>
              <a:gd name="connsiteX143" fmla="*/ 1515515 w 4196446"/>
              <a:gd name="connsiteY143" fmla="*/ 129971 h 8346397"/>
              <a:gd name="connsiteX144" fmla="*/ 1525040 w 4196446"/>
              <a:gd name="connsiteY144" fmla="*/ 194264 h 8346397"/>
              <a:gd name="connsiteX145" fmla="*/ 1505990 w 4196446"/>
              <a:gd name="connsiteY145" fmla="*/ 251415 h 8346397"/>
              <a:gd name="connsiteX146" fmla="*/ 1413121 w 4196446"/>
              <a:gd name="connsiteY146" fmla="*/ 270464 h 8346397"/>
              <a:gd name="connsiteX147" fmla="*/ 1339302 w 4196446"/>
              <a:gd name="connsiteY147" fmla="*/ 306184 h 8346397"/>
              <a:gd name="connsiteX148" fmla="*/ 1260721 w 4196446"/>
              <a:gd name="connsiteY148" fmla="*/ 346665 h 8346397"/>
              <a:gd name="connsiteX149" fmla="*/ 1191665 w 4196446"/>
              <a:gd name="connsiteY149" fmla="*/ 272847 h 8346397"/>
              <a:gd name="connsiteX150" fmla="*/ 1082127 w 4196446"/>
              <a:gd name="connsiteY150" fmla="*/ 353809 h 8346397"/>
              <a:gd name="connsiteX151" fmla="*/ 1020215 w 4196446"/>
              <a:gd name="connsiteY151" fmla="*/ 420484 h 8346397"/>
              <a:gd name="connsiteX152" fmla="*/ 858290 w 4196446"/>
              <a:gd name="connsiteY152" fmla="*/ 301422 h 8346397"/>
              <a:gd name="connsiteX153" fmla="*/ 796377 w 4196446"/>
              <a:gd name="connsiteY153" fmla="*/ 406196 h 8346397"/>
              <a:gd name="connsiteX154" fmla="*/ 755896 w 4196446"/>
              <a:gd name="connsiteY154" fmla="*/ 341903 h 8346397"/>
              <a:gd name="connsiteX155" fmla="*/ 689221 w 4196446"/>
              <a:gd name="connsiteY155" fmla="*/ 270465 h 8346397"/>
              <a:gd name="connsiteX156" fmla="*/ 667790 w 4196446"/>
              <a:gd name="connsiteY156" fmla="*/ 313328 h 8346397"/>
              <a:gd name="connsiteX157" fmla="*/ 620165 w 4196446"/>
              <a:gd name="connsiteY157" fmla="*/ 382384 h 8346397"/>
              <a:gd name="connsiteX158" fmla="*/ 589208 w 4196446"/>
              <a:gd name="connsiteY158" fmla="*/ 396672 h 8346397"/>
              <a:gd name="connsiteX159" fmla="*/ 498721 w 4196446"/>
              <a:gd name="connsiteY159" fmla="*/ 482397 h 8346397"/>
              <a:gd name="connsiteX160" fmla="*/ 396327 w 4196446"/>
              <a:gd name="connsiteY160" fmla="*/ 380003 h 8346397"/>
              <a:gd name="connsiteX161" fmla="*/ 243927 w 4196446"/>
              <a:gd name="connsiteY161" fmla="*/ 294278 h 8346397"/>
              <a:gd name="connsiteX162" fmla="*/ 174871 w 4196446"/>
              <a:gd name="connsiteY162" fmla="*/ 327615 h 8346397"/>
              <a:gd name="connsiteX163" fmla="*/ 127246 w 4196446"/>
              <a:gd name="connsiteY163" fmla="*/ 410959 h 8346397"/>
              <a:gd name="connsiteX164" fmla="*/ 43902 w 4196446"/>
              <a:gd name="connsiteY164" fmla="*/ 472872 h 8346397"/>
              <a:gd name="connsiteX165" fmla="*/ 8183 w 4196446"/>
              <a:gd name="connsiteY165" fmla="*/ 484778 h 8346397"/>
              <a:gd name="connsiteX166" fmla="*/ 198683 w 4196446"/>
              <a:gd name="connsiteY166" fmla="*/ 689565 h 8346397"/>
              <a:gd name="connsiteX167" fmla="*/ 265359 w 4196446"/>
              <a:gd name="connsiteY167" fmla="*/ 706234 h 8346397"/>
              <a:gd name="connsiteX168" fmla="*/ 298697 w 4196446"/>
              <a:gd name="connsiteY168" fmla="*/ 730047 h 8346397"/>
              <a:gd name="connsiteX169" fmla="*/ 296315 w 4196446"/>
              <a:gd name="connsiteY169" fmla="*/ 901496 h 8346397"/>
              <a:gd name="connsiteX170" fmla="*/ 362990 w 4196446"/>
              <a:gd name="connsiteY170" fmla="*/ 906259 h 8346397"/>
              <a:gd name="connsiteX171" fmla="*/ 401090 w 4196446"/>
              <a:gd name="connsiteY171" fmla="*/ 856253 h 8346397"/>
              <a:gd name="connsiteX172" fmla="*/ 482052 w 4196446"/>
              <a:gd name="connsiteY172" fmla="*/ 894353 h 8346397"/>
              <a:gd name="connsiteX173" fmla="*/ 420140 w 4196446"/>
              <a:gd name="connsiteY173" fmla="*/ 1039609 h 8346397"/>
              <a:gd name="connsiteX174" fmla="*/ 434427 w 4196446"/>
              <a:gd name="connsiteY174" fmla="*/ 1087234 h 8346397"/>
              <a:gd name="connsiteX175" fmla="*/ 379658 w 4196446"/>
              <a:gd name="connsiteY175" fmla="*/ 1139622 h 8346397"/>
              <a:gd name="connsiteX176" fmla="*/ 415377 w 4196446"/>
              <a:gd name="connsiteY176" fmla="*/ 1168196 h 8346397"/>
              <a:gd name="connsiteX177" fmla="*/ 486815 w 4196446"/>
              <a:gd name="connsiteY177" fmla="*/ 1256303 h 8346397"/>
              <a:gd name="connsiteX178" fmla="*/ 527296 w 4196446"/>
              <a:gd name="connsiteY178" fmla="*/ 1344409 h 8346397"/>
              <a:gd name="connsiteX179" fmla="*/ 636833 w 4196446"/>
              <a:gd name="connsiteY179" fmla="*/ 1396797 h 8346397"/>
              <a:gd name="connsiteX180" fmla="*/ 746371 w 4196446"/>
              <a:gd name="connsiteY180" fmla="*/ 1420609 h 8346397"/>
              <a:gd name="connsiteX181" fmla="*/ 829715 w 4196446"/>
              <a:gd name="connsiteY181" fmla="*/ 1468234 h 8346397"/>
              <a:gd name="connsiteX182" fmla="*/ 913058 w 4196446"/>
              <a:gd name="connsiteY182" fmla="*/ 1442040 h 8346397"/>
              <a:gd name="connsiteX183" fmla="*/ 994021 w 4196446"/>
              <a:gd name="connsiteY183" fmla="*/ 1368222 h 8346397"/>
              <a:gd name="connsiteX184" fmla="*/ 1103558 w 4196446"/>
              <a:gd name="connsiteY184" fmla="*/ 1351553 h 8346397"/>
              <a:gd name="connsiteX185" fmla="*/ 1170233 w 4196446"/>
              <a:gd name="connsiteY185" fmla="*/ 1356315 h 8346397"/>
              <a:gd name="connsiteX186" fmla="*/ 1329777 w 4196446"/>
              <a:gd name="connsiteY186" fmla="*/ 1465853 h 8346397"/>
              <a:gd name="connsiteX187" fmla="*/ 1389308 w 4196446"/>
              <a:gd name="connsiteY187" fmla="*/ 1494428 h 8346397"/>
              <a:gd name="connsiteX188" fmla="*/ 1260721 w 4196446"/>
              <a:gd name="connsiteY188" fmla="*/ 1596822 h 8346397"/>
              <a:gd name="connsiteX189" fmla="*/ 1263102 w 4196446"/>
              <a:gd name="connsiteY189" fmla="*/ 1661115 h 8346397"/>
              <a:gd name="connsiteX190" fmla="*/ 1425027 w 4196446"/>
              <a:gd name="connsiteY190" fmla="*/ 1613490 h 8346397"/>
              <a:gd name="connsiteX191" fmla="*/ 1386927 w 4196446"/>
              <a:gd name="connsiteY191" fmla="*/ 1677784 h 8346397"/>
              <a:gd name="connsiteX192" fmla="*/ 1405977 w 4196446"/>
              <a:gd name="connsiteY192" fmla="*/ 1751603 h 8346397"/>
              <a:gd name="connsiteX193" fmla="*/ 1517896 w 4196446"/>
              <a:gd name="connsiteY193" fmla="*/ 1787322 h 8346397"/>
              <a:gd name="connsiteX194" fmla="*/ 1591715 w 4196446"/>
              <a:gd name="connsiteY194" fmla="*/ 1803990 h 8346397"/>
              <a:gd name="connsiteX195" fmla="*/ 1501227 w 4196446"/>
              <a:gd name="connsiteY195" fmla="*/ 1934959 h 8346397"/>
              <a:gd name="connsiteX196" fmla="*/ 1494083 w 4196446"/>
              <a:gd name="connsiteY196" fmla="*/ 1984965 h 8346397"/>
              <a:gd name="connsiteX197" fmla="*/ 1422646 w 4196446"/>
              <a:gd name="connsiteY197" fmla="*/ 2020684 h 8346397"/>
              <a:gd name="connsiteX198" fmla="*/ 1391690 w 4196446"/>
              <a:gd name="connsiteY198" fmla="*/ 2082597 h 8346397"/>
              <a:gd name="connsiteX199" fmla="*/ 1260721 w 4196446"/>
              <a:gd name="connsiteY199" fmla="*/ 2056403 h 8346397"/>
              <a:gd name="connsiteX200" fmla="*/ 1139277 w 4196446"/>
              <a:gd name="connsiteY200" fmla="*/ 2056402 h 8346397"/>
              <a:gd name="connsiteX201" fmla="*/ 1072602 w 4196446"/>
              <a:gd name="connsiteY201" fmla="*/ 2084978 h 8346397"/>
              <a:gd name="connsiteX202" fmla="*/ 1065458 w 4196446"/>
              <a:gd name="connsiteY202" fmla="*/ 2184990 h 8346397"/>
              <a:gd name="connsiteX203" fmla="*/ 977352 w 4196446"/>
              <a:gd name="connsiteY203" fmla="*/ 2273097 h 8346397"/>
              <a:gd name="connsiteX204" fmla="*/ 1120227 w 4196446"/>
              <a:gd name="connsiteY204" fmla="*/ 2335009 h 8346397"/>
              <a:gd name="connsiteX205" fmla="*/ 1170234 w 4196446"/>
              <a:gd name="connsiteY205" fmla="*/ 2370727 h 8346397"/>
              <a:gd name="connsiteX206" fmla="*/ 1222621 w 4196446"/>
              <a:gd name="connsiteY206" fmla="*/ 2387397 h 8346397"/>
              <a:gd name="connsiteX207" fmla="*/ 1272627 w 4196446"/>
              <a:gd name="connsiteY207" fmla="*/ 2437403 h 8346397"/>
              <a:gd name="connsiteX208" fmla="*/ 1329777 w 4196446"/>
              <a:gd name="connsiteY208" fmla="*/ 2458834 h 8346397"/>
              <a:gd name="connsiteX209" fmla="*/ 1422646 w 4196446"/>
              <a:gd name="connsiteY209" fmla="*/ 2535034 h 8346397"/>
              <a:gd name="connsiteX210" fmla="*/ 1508371 w 4196446"/>
              <a:gd name="connsiteY210" fmla="*/ 2568373 h 8346397"/>
              <a:gd name="connsiteX211" fmla="*/ 1641721 w 4196446"/>
              <a:gd name="connsiteY211" fmla="*/ 2716009 h 8346397"/>
              <a:gd name="connsiteX212" fmla="*/ 1725065 w 4196446"/>
              <a:gd name="connsiteY212" fmla="*/ 2870790 h 8346397"/>
              <a:gd name="connsiteX213" fmla="*/ 1850477 w 4196446"/>
              <a:gd name="connsiteY213" fmla="*/ 2931907 h 8346397"/>
              <a:gd name="connsiteX214" fmla="*/ 1896514 w 4196446"/>
              <a:gd name="connsiteY214" fmla="*/ 2977947 h 8346397"/>
              <a:gd name="connsiteX215" fmla="*/ 1927471 w 4196446"/>
              <a:gd name="connsiteY215" fmla="*/ 3082722 h 8346397"/>
              <a:gd name="connsiteX216" fmla="*/ 1989383 w 4196446"/>
              <a:gd name="connsiteY216" fmla="*/ 3185115 h 8346397"/>
              <a:gd name="connsiteX217" fmla="*/ 2051296 w 4196446"/>
              <a:gd name="connsiteY217" fmla="*/ 3223215 h 8346397"/>
              <a:gd name="connsiteX218" fmla="*/ 2182265 w 4196446"/>
              <a:gd name="connsiteY218" fmla="*/ 3370853 h 8346397"/>
              <a:gd name="connsiteX219" fmla="*/ 2325139 w 4196446"/>
              <a:gd name="connsiteY219" fmla="*/ 3447053 h 8346397"/>
              <a:gd name="connsiteX220" fmla="*/ 2384671 w 4196446"/>
              <a:gd name="connsiteY220" fmla="*/ 3532778 h 8346397"/>
              <a:gd name="connsiteX221" fmla="*/ 2432296 w 4196446"/>
              <a:gd name="connsiteY221" fmla="*/ 3599453 h 8346397"/>
              <a:gd name="connsiteX222" fmla="*/ 2479921 w 4196446"/>
              <a:gd name="connsiteY222" fmla="*/ 3589929 h 8346397"/>
              <a:gd name="connsiteX223" fmla="*/ 2484683 w 4196446"/>
              <a:gd name="connsiteY223" fmla="*/ 3742328 h 8346397"/>
              <a:gd name="connsiteX224" fmla="*/ 2537071 w 4196446"/>
              <a:gd name="connsiteY224" fmla="*/ 3835197 h 8346397"/>
              <a:gd name="connsiteX225" fmla="*/ 2529927 w 4196446"/>
              <a:gd name="connsiteY225" fmla="*/ 3873297 h 8346397"/>
              <a:gd name="connsiteX226" fmla="*/ 2598983 w 4196446"/>
              <a:gd name="connsiteY226" fmla="*/ 3909015 h 8346397"/>
              <a:gd name="connsiteX227" fmla="*/ 2656133 w 4196446"/>
              <a:gd name="connsiteY227" fmla="*/ 3854247 h 8346397"/>
              <a:gd name="connsiteX228" fmla="*/ 2689471 w 4196446"/>
              <a:gd name="connsiteY228" fmla="*/ 3937590 h 8346397"/>
              <a:gd name="connsiteX229" fmla="*/ 2734715 w 4196446"/>
              <a:gd name="connsiteY229" fmla="*/ 3982834 h 8346397"/>
              <a:gd name="connsiteX230" fmla="*/ 2808533 w 4196446"/>
              <a:gd name="connsiteY230" fmla="*/ 4006647 h 8346397"/>
              <a:gd name="connsiteX231" fmla="*/ 2860921 w 4196446"/>
              <a:gd name="connsiteY231" fmla="*/ 4075703 h 8346397"/>
              <a:gd name="connsiteX232" fmla="*/ 2946646 w 4196446"/>
              <a:gd name="connsiteY232" fmla="*/ 4130472 h 8346397"/>
              <a:gd name="connsiteX233" fmla="*/ 2999033 w 4196446"/>
              <a:gd name="connsiteY233" fmla="*/ 4163809 h 8346397"/>
              <a:gd name="connsiteX234" fmla="*/ 2870446 w 4196446"/>
              <a:gd name="connsiteY234" fmla="*/ 4256678 h 8346397"/>
              <a:gd name="connsiteX235" fmla="*/ 2868064 w 4196446"/>
              <a:gd name="connsiteY235" fmla="*/ 4311446 h 8346397"/>
              <a:gd name="connsiteX236" fmla="*/ 2970458 w 4196446"/>
              <a:gd name="connsiteY236" fmla="*/ 4428128 h 8346397"/>
              <a:gd name="connsiteX237" fmla="*/ 3065708 w 4196446"/>
              <a:gd name="connsiteY237" fmla="*/ 4490040 h 8346397"/>
              <a:gd name="connsiteX238" fmla="*/ 3096665 w 4196446"/>
              <a:gd name="connsiteY238" fmla="*/ 4528140 h 8346397"/>
              <a:gd name="connsiteX239" fmla="*/ 3082377 w 4196446"/>
              <a:gd name="connsiteY239" fmla="*/ 4609103 h 8346397"/>
              <a:gd name="connsiteX240" fmla="*/ 3077615 w 4196446"/>
              <a:gd name="connsiteY240" fmla="*/ 4692447 h 8346397"/>
              <a:gd name="connsiteX241" fmla="*/ 3034752 w 4196446"/>
              <a:gd name="connsiteY241" fmla="*/ 4701972 h 8346397"/>
              <a:gd name="connsiteX242" fmla="*/ 3008558 w 4196446"/>
              <a:gd name="connsiteY242" fmla="*/ 4718640 h 8346397"/>
              <a:gd name="connsiteX243" fmla="*/ 3053802 w 4196446"/>
              <a:gd name="connsiteY243" fmla="*/ 4795632 h 8346397"/>
              <a:gd name="connsiteX244" fmla="*/ 3037133 w 4196446"/>
              <a:gd name="connsiteY244" fmla="*/ 4868659 h 8346397"/>
              <a:gd name="connsiteX245" fmla="*/ 3020465 w 4196446"/>
              <a:gd name="connsiteY245" fmla="*/ 5004390 h 8346397"/>
              <a:gd name="connsiteX246" fmla="*/ 2982365 w 4196446"/>
              <a:gd name="connsiteY246" fmla="*/ 5044872 h 8346397"/>
              <a:gd name="connsiteX247" fmla="*/ 2965696 w 4196446"/>
              <a:gd name="connsiteY247" fmla="*/ 5166315 h 8346397"/>
              <a:gd name="connsiteX248" fmla="*/ 2937121 w 4196446"/>
              <a:gd name="connsiteY248" fmla="*/ 5285378 h 8346397"/>
              <a:gd name="connsiteX249" fmla="*/ 2989508 w 4196446"/>
              <a:gd name="connsiteY249" fmla="*/ 5302047 h 8346397"/>
              <a:gd name="connsiteX250" fmla="*/ 2987127 w 4196446"/>
              <a:gd name="connsiteY250" fmla="*/ 5347290 h 8346397"/>
              <a:gd name="connsiteX251" fmla="*/ 2984746 w 4196446"/>
              <a:gd name="connsiteY251" fmla="*/ 5402059 h 8346397"/>
              <a:gd name="connsiteX252" fmla="*/ 3041896 w 4196446"/>
              <a:gd name="connsiteY252" fmla="*/ 5471115 h 8346397"/>
              <a:gd name="connsiteX253" fmla="*/ 3089521 w 4196446"/>
              <a:gd name="connsiteY253" fmla="*/ 5597322 h 8346397"/>
              <a:gd name="connsiteX254" fmla="*/ 2996652 w 4196446"/>
              <a:gd name="connsiteY254" fmla="*/ 5887834 h 8346397"/>
              <a:gd name="connsiteX255" fmla="*/ 3018083 w 4196446"/>
              <a:gd name="connsiteY255" fmla="*/ 5942603 h 8346397"/>
              <a:gd name="connsiteX256" fmla="*/ 3044277 w 4196446"/>
              <a:gd name="connsiteY256" fmla="*/ 5994990 h 8346397"/>
              <a:gd name="connsiteX257" fmla="*/ 3049040 w 4196446"/>
              <a:gd name="connsiteY257" fmla="*/ 6099765 h 8346397"/>
              <a:gd name="connsiteX258" fmla="*/ 3028402 w 4196446"/>
              <a:gd name="connsiteY258" fmla="*/ 6195807 h 8346397"/>
              <a:gd name="connsiteX259" fmla="*/ 2956170 w 4196446"/>
              <a:gd name="connsiteY259" fmla="*/ 6259310 h 8346397"/>
              <a:gd name="connsiteX260" fmla="*/ 2920452 w 4196446"/>
              <a:gd name="connsiteY260" fmla="*/ 6240259 h 8346397"/>
              <a:gd name="connsiteX261" fmla="*/ 2849015 w 4196446"/>
              <a:gd name="connsiteY261" fmla="*/ 6252165 h 8346397"/>
              <a:gd name="connsiteX262" fmla="*/ 2713283 w 4196446"/>
              <a:gd name="connsiteY262" fmla="*/ 6364084 h 8346397"/>
              <a:gd name="connsiteX263" fmla="*/ 2606127 w 4196446"/>
              <a:gd name="connsiteY263" fmla="*/ 6349797 h 8346397"/>
              <a:gd name="connsiteX264" fmla="*/ 2575171 w 4196446"/>
              <a:gd name="connsiteY264" fmla="*/ 6378372 h 8346397"/>
              <a:gd name="connsiteX265" fmla="*/ 2508495 w 4196446"/>
              <a:gd name="connsiteY265" fmla="*/ 6423614 h 8346397"/>
              <a:gd name="connsiteX266" fmla="*/ 2391815 w 4196446"/>
              <a:gd name="connsiteY266" fmla="*/ 6411709 h 8346397"/>
              <a:gd name="connsiteX267" fmla="*/ 2368002 w 4196446"/>
              <a:gd name="connsiteY267" fmla="*/ 6528390 h 8346397"/>
              <a:gd name="connsiteX268" fmla="*/ 2363240 w 4196446"/>
              <a:gd name="connsiteY268" fmla="*/ 6564109 h 8346397"/>
              <a:gd name="connsiteX269" fmla="*/ 2339428 w 4196446"/>
              <a:gd name="connsiteY269" fmla="*/ 6583159 h 8346397"/>
              <a:gd name="connsiteX270" fmla="*/ 2141783 w 4196446"/>
              <a:gd name="connsiteY270" fmla="*/ 6535534 h 8346397"/>
              <a:gd name="connsiteX271" fmla="*/ 2103683 w 4196446"/>
              <a:gd name="connsiteY271" fmla="*/ 6587922 h 8346397"/>
              <a:gd name="connsiteX272" fmla="*/ 2072727 w 4196446"/>
              <a:gd name="connsiteY272" fmla="*/ 6683172 h 8346397"/>
              <a:gd name="connsiteX273" fmla="*/ 2039389 w 4196446"/>
              <a:gd name="connsiteY273" fmla="*/ 6747465 h 8346397"/>
              <a:gd name="connsiteX274" fmla="*/ 2051296 w 4196446"/>
              <a:gd name="connsiteY274" fmla="*/ 6809378 h 8346397"/>
              <a:gd name="connsiteX275" fmla="*/ 2184646 w 4196446"/>
              <a:gd name="connsiteY275" fmla="*/ 6921297 h 8346397"/>
              <a:gd name="connsiteX276" fmla="*/ 2253702 w 4196446"/>
              <a:gd name="connsiteY276" fmla="*/ 6954634 h 8346397"/>
              <a:gd name="connsiteX277" fmla="*/ 2237033 w 4196446"/>
              <a:gd name="connsiteY277" fmla="*/ 6978447 h 8346397"/>
              <a:gd name="connsiteX278" fmla="*/ 2201315 w 4196446"/>
              <a:gd name="connsiteY278" fmla="*/ 6997497 h 8346397"/>
              <a:gd name="connsiteX279" fmla="*/ 2234652 w 4196446"/>
              <a:gd name="connsiteY279" fmla="*/ 7073697 h 8346397"/>
              <a:gd name="connsiteX280" fmla="*/ 2203696 w 4196446"/>
              <a:gd name="connsiteY280" fmla="*/ 7095128 h 8346397"/>
              <a:gd name="connsiteX281" fmla="*/ 2098921 w 4196446"/>
              <a:gd name="connsiteY281" fmla="*/ 7033215 h 8346397"/>
              <a:gd name="connsiteX282" fmla="*/ 2056058 w 4196446"/>
              <a:gd name="connsiteY282" fmla="*/ 7059409 h 8346397"/>
              <a:gd name="connsiteX283" fmla="*/ 1996527 w 4196446"/>
              <a:gd name="connsiteY283" fmla="*/ 6957015 h 8346397"/>
              <a:gd name="connsiteX284" fmla="*/ 1879846 w 4196446"/>
              <a:gd name="connsiteY284" fmla="*/ 6983209 h 8346397"/>
              <a:gd name="connsiteX285" fmla="*/ 1815552 w 4196446"/>
              <a:gd name="connsiteY285" fmla="*/ 6987972 h 8346397"/>
              <a:gd name="connsiteX286" fmla="*/ 1765546 w 4196446"/>
              <a:gd name="connsiteY286" fmla="*/ 6983210 h 8346397"/>
              <a:gd name="connsiteX287" fmla="*/ 1708396 w 4196446"/>
              <a:gd name="connsiteY287" fmla="*/ 7028453 h 8346397"/>
              <a:gd name="connsiteX288" fmla="*/ 1529802 w 4196446"/>
              <a:gd name="connsiteY288" fmla="*/ 6987972 h 8346397"/>
              <a:gd name="connsiteX289" fmla="*/ 1553614 w 4196446"/>
              <a:gd name="connsiteY289" fmla="*/ 7114178 h 8346397"/>
              <a:gd name="connsiteX290" fmla="*/ 1477415 w 4196446"/>
              <a:gd name="connsiteY290" fmla="*/ 7159422 h 8346397"/>
              <a:gd name="connsiteX291" fmla="*/ 1415502 w 4196446"/>
              <a:gd name="connsiteY291" fmla="*/ 7226096 h 8346397"/>
              <a:gd name="connsiteX292" fmla="*/ 1265483 w 4196446"/>
              <a:gd name="connsiteY292" fmla="*/ 7218953 h 8346397"/>
              <a:gd name="connsiteX293" fmla="*/ 1213096 w 4196446"/>
              <a:gd name="connsiteY29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594222 w 4196446"/>
              <a:gd name="connsiteY6" fmla="*/ 7359445 h 8346397"/>
              <a:gd name="connsiteX7" fmla="*/ 2606128 w 4196446"/>
              <a:gd name="connsiteY7" fmla="*/ 7309438 h 8346397"/>
              <a:gd name="connsiteX8" fmla="*/ 2701378 w 4196446"/>
              <a:gd name="connsiteY8" fmla="*/ 7314201 h 8346397"/>
              <a:gd name="connsiteX9" fmla="*/ 2660897 w 4196446"/>
              <a:gd name="connsiteY9" fmla="*/ 7240382 h 8346397"/>
              <a:gd name="connsiteX10" fmla="*/ 2713284 w 4196446"/>
              <a:gd name="connsiteY10" fmla="*/ 7266576 h 8346397"/>
              <a:gd name="connsiteX11" fmla="*/ 2763291 w 4196446"/>
              <a:gd name="connsiteY11" fmla="*/ 7299913 h 8346397"/>
              <a:gd name="connsiteX12" fmla="*/ 2756147 w 4196446"/>
              <a:gd name="connsiteY12" fmla="*/ 7371351 h 8346397"/>
              <a:gd name="connsiteX13" fmla="*/ 2827584 w 4196446"/>
              <a:gd name="connsiteY13" fmla="*/ 7316582 h 8346397"/>
              <a:gd name="connsiteX14" fmla="*/ 2870447 w 4196446"/>
              <a:gd name="connsiteY14" fmla="*/ 7338013 h 8346397"/>
              <a:gd name="connsiteX15" fmla="*/ 3001416 w 4196446"/>
              <a:gd name="connsiteY15" fmla="*/ 7266576 h 8346397"/>
              <a:gd name="connsiteX16" fmla="*/ 3103809 w 4196446"/>
              <a:gd name="connsiteY16" fmla="*/ 7202282 h 8346397"/>
              <a:gd name="connsiteX17" fmla="*/ 3246684 w 4196446"/>
              <a:gd name="connsiteY17" fmla="*/ 7142751 h 8346397"/>
              <a:gd name="connsiteX18" fmla="*/ 3282403 w 4196446"/>
              <a:gd name="connsiteY18" fmla="*/ 7159420 h 8346397"/>
              <a:gd name="connsiteX19" fmla="*/ 3358603 w 4196446"/>
              <a:gd name="connsiteY19" fmla="*/ 7064169 h 8346397"/>
              <a:gd name="connsiteX20" fmla="*/ 3503859 w 4196446"/>
              <a:gd name="connsiteY20" fmla="*/ 7042738 h 8346397"/>
              <a:gd name="connsiteX21" fmla="*/ 3530053 w 4196446"/>
              <a:gd name="connsiteY21" fmla="*/ 6978445 h 8346397"/>
              <a:gd name="connsiteX22" fmla="*/ 3642765 w 4196446"/>
              <a:gd name="connsiteY22" fmla="*/ 6905419 h 8346397"/>
              <a:gd name="connsiteX23" fmla="*/ 3741984 w 4196446"/>
              <a:gd name="connsiteY23" fmla="*/ 6883195 h 8346397"/>
              <a:gd name="connsiteX24" fmla="*/ 3784847 w 4196446"/>
              <a:gd name="connsiteY24" fmla="*/ 6811757 h 8346397"/>
              <a:gd name="connsiteX25" fmla="*/ 3951534 w 4196446"/>
              <a:gd name="connsiteY25" fmla="*/ 6737938 h 8346397"/>
              <a:gd name="connsiteX26" fmla="*/ 3932484 w 4196446"/>
              <a:gd name="connsiteY26" fmla="*/ 6616495 h 8346397"/>
              <a:gd name="connsiteX27" fmla="*/ 3975347 w 4196446"/>
              <a:gd name="connsiteY27" fmla="*/ 6642688 h 8346397"/>
              <a:gd name="connsiteX28" fmla="*/ 4027735 w 4196446"/>
              <a:gd name="connsiteY28" fmla="*/ 6654595 h 8346397"/>
              <a:gd name="connsiteX29" fmla="*/ 4056309 w 4196446"/>
              <a:gd name="connsiteY29" fmla="*/ 6516482 h 8346397"/>
              <a:gd name="connsiteX30" fmla="*/ 3996778 w 4196446"/>
              <a:gd name="connsiteY30" fmla="*/ 6478382 h 8346397"/>
              <a:gd name="connsiteX31" fmla="*/ 4034878 w 4196446"/>
              <a:gd name="connsiteY31" fmla="*/ 6437901 h 8346397"/>
              <a:gd name="connsiteX32" fmla="*/ 4061072 w 4196446"/>
              <a:gd name="connsiteY32" fmla="*/ 6473620 h 8346397"/>
              <a:gd name="connsiteX33" fmla="*/ 4082503 w 4196446"/>
              <a:gd name="connsiteY33" fmla="*/ 6478382 h 8346397"/>
              <a:gd name="connsiteX34" fmla="*/ 4089647 w 4196446"/>
              <a:gd name="connsiteY34" fmla="*/ 6421232 h 8346397"/>
              <a:gd name="connsiteX35" fmla="*/ 4046784 w 4196446"/>
              <a:gd name="connsiteY35" fmla="*/ 6318838 h 8346397"/>
              <a:gd name="connsiteX36" fmla="*/ 4130128 w 4196446"/>
              <a:gd name="connsiteY36" fmla="*/ 6299788 h 8346397"/>
              <a:gd name="connsiteX37" fmla="*/ 4046784 w 4196446"/>
              <a:gd name="connsiteY37" fmla="*/ 6275976 h 8346397"/>
              <a:gd name="connsiteX38" fmla="*/ 4053928 w 4196446"/>
              <a:gd name="connsiteY38" fmla="*/ 6211682 h 8346397"/>
              <a:gd name="connsiteX39" fmla="*/ 4039640 w 4196446"/>
              <a:gd name="connsiteY39" fmla="*/ 6149770 h 8346397"/>
              <a:gd name="connsiteX40" fmla="*/ 4106315 w 4196446"/>
              <a:gd name="connsiteY40" fmla="*/ 6211682 h 8346397"/>
              <a:gd name="connsiteX41" fmla="*/ 4063453 w 4196446"/>
              <a:gd name="connsiteY41" fmla="*/ 6090238 h 8346397"/>
              <a:gd name="connsiteX42" fmla="*/ 4070597 w 4196446"/>
              <a:gd name="connsiteY42" fmla="*/ 6018801 h 8346397"/>
              <a:gd name="connsiteX43" fmla="*/ 4132509 w 4196446"/>
              <a:gd name="connsiteY43" fmla="*/ 5975938 h 8346397"/>
              <a:gd name="connsiteX44" fmla="*/ 4094409 w 4196446"/>
              <a:gd name="connsiteY44" fmla="*/ 6075951 h 8346397"/>
              <a:gd name="connsiteX45" fmla="*/ 4139653 w 4196446"/>
              <a:gd name="connsiteY45" fmla="*/ 6102145 h 8346397"/>
              <a:gd name="connsiteX46" fmla="*/ 4192041 w 4196446"/>
              <a:gd name="connsiteY46" fmla="*/ 6080713 h 8346397"/>
              <a:gd name="connsiteX47" fmla="*/ 4149178 w 4196446"/>
              <a:gd name="connsiteY47" fmla="*/ 5947363 h 8346397"/>
              <a:gd name="connsiteX48" fmla="*/ 4194421 w 4196446"/>
              <a:gd name="connsiteY48" fmla="*/ 5909263 h 8346397"/>
              <a:gd name="connsiteX49" fmla="*/ 4113459 w 4196446"/>
              <a:gd name="connsiteY49" fmla="*/ 5783057 h 8346397"/>
              <a:gd name="connsiteX50" fmla="*/ 4108696 w 4196446"/>
              <a:gd name="connsiteY50" fmla="*/ 5678282 h 8346397"/>
              <a:gd name="connsiteX51" fmla="*/ 4070597 w 4196446"/>
              <a:gd name="connsiteY51" fmla="*/ 5587795 h 8346397"/>
              <a:gd name="connsiteX52" fmla="*/ 4111077 w 4196446"/>
              <a:gd name="connsiteY52" fmla="*/ 5583032 h 8346397"/>
              <a:gd name="connsiteX53" fmla="*/ 4061071 w 4196446"/>
              <a:gd name="connsiteY53" fmla="*/ 5478257 h 8346397"/>
              <a:gd name="connsiteX54" fmla="*/ 4061071 w 4196446"/>
              <a:gd name="connsiteY54" fmla="*/ 5383007 h 8346397"/>
              <a:gd name="connsiteX55" fmla="*/ 4103934 w 4196446"/>
              <a:gd name="connsiteY55" fmla="*/ 5387770 h 8346397"/>
              <a:gd name="connsiteX56" fmla="*/ 4106315 w 4196446"/>
              <a:gd name="connsiteY56" fmla="*/ 5347288 h 8346397"/>
              <a:gd name="connsiteX57" fmla="*/ 4065833 w 4196446"/>
              <a:gd name="connsiteY57" fmla="*/ 5292520 h 8346397"/>
              <a:gd name="connsiteX58" fmla="*/ 4058690 w 4196446"/>
              <a:gd name="connsiteY58" fmla="*/ 5173457 h 8346397"/>
              <a:gd name="connsiteX59" fmla="*/ 3990428 w 4196446"/>
              <a:gd name="connsiteY59" fmla="*/ 5034550 h 8346397"/>
              <a:gd name="connsiteX60" fmla="*/ 3922959 w 4196446"/>
              <a:gd name="connsiteY60" fmla="*/ 4816270 h 8346397"/>
              <a:gd name="connsiteX61" fmla="*/ 3887241 w 4196446"/>
              <a:gd name="connsiteY61" fmla="*/ 4682920 h 8346397"/>
              <a:gd name="connsiteX62" fmla="*/ 3851522 w 4196446"/>
              <a:gd name="connsiteY62" fmla="*/ 4642438 h 8346397"/>
              <a:gd name="connsiteX63" fmla="*/ 3887241 w 4196446"/>
              <a:gd name="connsiteY63" fmla="*/ 4578145 h 8346397"/>
              <a:gd name="connsiteX64" fmla="*/ 3839615 w 4196446"/>
              <a:gd name="connsiteY64" fmla="*/ 4499563 h 8346397"/>
              <a:gd name="connsiteX65" fmla="*/ 3780084 w 4196446"/>
              <a:gd name="connsiteY65" fmla="*/ 4492420 h 8346397"/>
              <a:gd name="connsiteX66" fmla="*/ 3732459 w 4196446"/>
              <a:gd name="connsiteY66" fmla="*/ 4449557 h 8346397"/>
              <a:gd name="connsiteX67" fmla="*/ 3687216 w 4196446"/>
              <a:gd name="connsiteY67" fmla="*/ 4466226 h 8346397"/>
              <a:gd name="connsiteX68" fmla="*/ 3668166 w 4196446"/>
              <a:gd name="connsiteY68" fmla="*/ 4368595 h 8346397"/>
              <a:gd name="connsiteX69" fmla="*/ 3501478 w 4196446"/>
              <a:gd name="connsiteY69" fmla="*/ 4166188 h 8346397"/>
              <a:gd name="connsiteX70" fmla="*/ 3496716 w 4196446"/>
              <a:gd name="connsiteY70" fmla="*/ 4139995 h 8346397"/>
              <a:gd name="connsiteX71" fmla="*/ 3494334 w 4196446"/>
              <a:gd name="connsiteY71" fmla="*/ 4113801 h 8346397"/>
              <a:gd name="connsiteX72" fmla="*/ 3544341 w 4196446"/>
              <a:gd name="connsiteY72" fmla="*/ 4101895 h 8346397"/>
              <a:gd name="connsiteX73" fmla="*/ 3553866 w 4196446"/>
              <a:gd name="connsiteY73" fmla="*/ 4075701 h 8346397"/>
              <a:gd name="connsiteX74" fmla="*/ 3515766 w 4196446"/>
              <a:gd name="connsiteY74" fmla="*/ 4056651 h 8346397"/>
              <a:gd name="connsiteX75" fmla="*/ 3465759 w 4196446"/>
              <a:gd name="connsiteY75" fmla="*/ 4049507 h 8346397"/>
              <a:gd name="connsiteX76" fmla="*/ 3432422 w 4196446"/>
              <a:gd name="connsiteY76" fmla="*/ 4109038 h 8346397"/>
              <a:gd name="connsiteX77" fmla="*/ 3413372 w 4196446"/>
              <a:gd name="connsiteY77" fmla="*/ 4082845 h 8346397"/>
              <a:gd name="connsiteX78" fmla="*/ 3415752 w 4196446"/>
              <a:gd name="connsiteY78" fmla="*/ 4042363 h 8346397"/>
              <a:gd name="connsiteX79" fmla="*/ 3349078 w 4196446"/>
              <a:gd name="connsiteY79" fmla="*/ 4018551 h 8346397"/>
              <a:gd name="connsiteX80" fmla="*/ 3382416 w 4196446"/>
              <a:gd name="connsiteY80" fmla="*/ 3985213 h 8346397"/>
              <a:gd name="connsiteX81" fmla="*/ 3346697 w 4196446"/>
              <a:gd name="connsiteY81" fmla="*/ 3961401 h 8346397"/>
              <a:gd name="connsiteX82" fmla="*/ 3291928 w 4196446"/>
              <a:gd name="connsiteY82" fmla="*/ 3959020 h 8346397"/>
              <a:gd name="connsiteX83" fmla="*/ 3263352 w 4196446"/>
              <a:gd name="connsiteY83" fmla="*/ 3978070 h 8346397"/>
              <a:gd name="connsiteX84" fmla="*/ 3215727 w 4196446"/>
              <a:gd name="connsiteY84" fmla="*/ 3963782 h 8346397"/>
              <a:gd name="connsiteX85" fmla="*/ 3227633 w 4196446"/>
              <a:gd name="connsiteY85" fmla="*/ 3937588 h 8346397"/>
              <a:gd name="connsiteX86" fmla="*/ 3275259 w 4196446"/>
              <a:gd name="connsiteY86" fmla="*/ 3913776 h 8346397"/>
              <a:gd name="connsiteX87" fmla="*/ 3127621 w 4196446"/>
              <a:gd name="connsiteY87" fmla="*/ 3851863 h 8346397"/>
              <a:gd name="connsiteX88" fmla="*/ 2996652 w 4196446"/>
              <a:gd name="connsiteY88" fmla="*/ 3739945 h 8346397"/>
              <a:gd name="connsiteX89" fmla="*/ 2591839 w 4196446"/>
              <a:gd name="connsiteY89" fmla="*/ 3354183 h 8346397"/>
              <a:gd name="connsiteX90" fmla="*/ 2468015 w 4196446"/>
              <a:gd name="connsiteY90" fmla="*/ 3049382 h 8346397"/>
              <a:gd name="connsiteX91" fmla="*/ 2432296 w 4196446"/>
              <a:gd name="connsiteY91" fmla="*/ 2961276 h 8346397"/>
              <a:gd name="connsiteX92" fmla="*/ 2387052 w 4196446"/>
              <a:gd name="connsiteY92" fmla="*/ 2954132 h 8346397"/>
              <a:gd name="connsiteX93" fmla="*/ 2365621 w 4196446"/>
              <a:gd name="connsiteY93" fmla="*/ 2958895 h 8346397"/>
              <a:gd name="connsiteX94" fmla="*/ 2315615 w 4196446"/>
              <a:gd name="connsiteY94" fmla="*/ 2896982 h 8346397"/>
              <a:gd name="connsiteX95" fmla="*/ 2234652 w 4196446"/>
              <a:gd name="connsiteY95" fmla="*/ 2880313 h 8346397"/>
              <a:gd name="connsiteX96" fmla="*/ 2182265 w 4196446"/>
              <a:gd name="connsiteY96" fmla="*/ 2811257 h 8346397"/>
              <a:gd name="connsiteX97" fmla="*/ 2115590 w 4196446"/>
              <a:gd name="connsiteY97" fmla="*/ 2727913 h 8346397"/>
              <a:gd name="connsiteX98" fmla="*/ 2091777 w 4196446"/>
              <a:gd name="connsiteY98" fmla="*/ 2670763 h 8346397"/>
              <a:gd name="connsiteX99" fmla="*/ 2006845 w 4196446"/>
              <a:gd name="connsiteY99" fmla="*/ 2527095 h 8346397"/>
              <a:gd name="connsiteX100" fmla="*/ 1953665 w 4196446"/>
              <a:gd name="connsiteY100" fmla="*/ 2451688 h 8346397"/>
              <a:gd name="connsiteX101" fmla="*/ 2006052 w 4196446"/>
              <a:gd name="connsiteY101" fmla="*/ 2337388 h 8346397"/>
              <a:gd name="connsiteX102" fmla="*/ 2072727 w 4196446"/>
              <a:gd name="connsiteY102" fmla="*/ 2256426 h 8346397"/>
              <a:gd name="connsiteX103" fmla="*/ 2056058 w 4196446"/>
              <a:gd name="connsiteY103" fmla="*/ 2223088 h 8346397"/>
              <a:gd name="connsiteX104" fmla="*/ 2067965 w 4196446"/>
              <a:gd name="connsiteY104" fmla="*/ 2130220 h 8346397"/>
              <a:gd name="connsiteX105" fmla="*/ 2137021 w 4196446"/>
              <a:gd name="connsiteY105" fmla="*/ 1992107 h 8346397"/>
              <a:gd name="connsiteX106" fmla="*/ 2165596 w 4196446"/>
              <a:gd name="connsiteY106" fmla="*/ 1944482 h 8346397"/>
              <a:gd name="connsiteX107" fmla="*/ 2203696 w 4196446"/>
              <a:gd name="connsiteY107" fmla="*/ 1937338 h 8346397"/>
              <a:gd name="connsiteX108" fmla="*/ 2198933 w 4196446"/>
              <a:gd name="connsiteY108" fmla="*/ 1906382 h 8346397"/>
              <a:gd name="connsiteX109" fmla="*/ 2406102 w 4196446"/>
              <a:gd name="connsiteY109" fmla="*/ 1782557 h 8346397"/>
              <a:gd name="connsiteX110" fmla="*/ 2494208 w 4196446"/>
              <a:gd name="connsiteY110" fmla="*/ 1715882 h 8346397"/>
              <a:gd name="connsiteX111" fmla="*/ 2513258 w 4196446"/>
              <a:gd name="connsiteY111" fmla="*/ 1630157 h 8346397"/>
              <a:gd name="connsiteX112" fmla="*/ 2522784 w 4196446"/>
              <a:gd name="connsiteY112" fmla="*/ 1584913 h 8346397"/>
              <a:gd name="connsiteX113" fmla="*/ 2577552 w 4196446"/>
              <a:gd name="connsiteY113" fmla="*/ 1527763 h 8346397"/>
              <a:gd name="connsiteX114" fmla="*/ 2606127 w 4196446"/>
              <a:gd name="connsiteY114" fmla="*/ 1499188 h 8346397"/>
              <a:gd name="connsiteX115" fmla="*/ 2634702 w 4196446"/>
              <a:gd name="connsiteY115" fmla="*/ 1492045 h 8346397"/>
              <a:gd name="connsiteX116" fmla="*/ 2672802 w 4196446"/>
              <a:gd name="connsiteY116" fmla="*/ 1368220 h 8346397"/>
              <a:gd name="connsiteX117" fmla="*/ 2806153 w 4196446"/>
              <a:gd name="connsiteY117" fmla="*/ 1334883 h 8346397"/>
              <a:gd name="connsiteX118" fmla="*/ 2944265 w 4196446"/>
              <a:gd name="connsiteY118" fmla="*/ 1325357 h 8346397"/>
              <a:gd name="connsiteX119" fmla="*/ 2968077 w 4196446"/>
              <a:gd name="connsiteY119" fmla="*/ 1206295 h 8346397"/>
              <a:gd name="connsiteX120" fmla="*/ 3049040 w 4196446"/>
              <a:gd name="connsiteY120" fmla="*/ 1169783 h 8346397"/>
              <a:gd name="connsiteX121" fmla="*/ 3153814 w 4196446"/>
              <a:gd name="connsiteY121" fmla="*/ 1125332 h 8346397"/>
              <a:gd name="connsiteX122" fmla="*/ 3225252 w 4196446"/>
              <a:gd name="connsiteY122" fmla="*/ 1049132 h 8346397"/>
              <a:gd name="connsiteX123" fmla="*/ 3310977 w 4196446"/>
              <a:gd name="connsiteY123" fmla="*/ 996745 h 8346397"/>
              <a:gd name="connsiteX124" fmla="*/ 3056977 w 4196446"/>
              <a:gd name="connsiteY124" fmla="*/ 982457 h 8346397"/>
              <a:gd name="connsiteX125" fmla="*/ 2958552 w 4196446"/>
              <a:gd name="connsiteY125" fmla="*/ 976107 h 8346397"/>
              <a:gd name="connsiteX126" fmla="*/ 2926802 w 4196446"/>
              <a:gd name="connsiteY126" fmla="*/ 906257 h 8346397"/>
              <a:gd name="connsiteX127" fmla="*/ 2866477 w 4196446"/>
              <a:gd name="connsiteY127" fmla="*/ 893559 h 8346397"/>
              <a:gd name="connsiteX128" fmla="*/ 2799802 w 4196446"/>
              <a:gd name="connsiteY128" fmla="*/ 874507 h 8346397"/>
              <a:gd name="connsiteX129" fmla="*/ 2761702 w 4196446"/>
              <a:gd name="connsiteY129" fmla="*/ 807832 h 8346397"/>
              <a:gd name="connsiteX130" fmla="*/ 2609302 w 4196446"/>
              <a:gd name="connsiteY130" fmla="*/ 760207 h 8346397"/>
              <a:gd name="connsiteX131" fmla="*/ 2580727 w 4196446"/>
              <a:gd name="connsiteY131" fmla="*/ 604632 h 8346397"/>
              <a:gd name="connsiteX132" fmla="*/ 2526752 w 4196446"/>
              <a:gd name="connsiteY132" fmla="*/ 531609 h 8346397"/>
              <a:gd name="connsiteX133" fmla="*/ 2596602 w 4196446"/>
              <a:gd name="connsiteY133" fmla="*/ 407782 h 8346397"/>
              <a:gd name="connsiteX134" fmla="*/ 2629939 w 4196446"/>
              <a:gd name="connsiteY134" fmla="*/ 310947 h 8346397"/>
              <a:gd name="connsiteX135" fmla="*/ 2517227 w 4196446"/>
              <a:gd name="connsiteY135" fmla="*/ 239507 h 8346397"/>
              <a:gd name="connsiteX136" fmla="*/ 2402927 w 4196446"/>
              <a:gd name="connsiteY136" fmla="*/ 271257 h 8346397"/>
              <a:gd name="connsiteX137" fmla="*/ 2275927 w 4196446"/>
              <a:gd name="connsiteY137" fmla="*/ 198232 h 8346397"/>
              <a:gd name="connsiteX138" fmla="*/ 2133052 w 4196446"/>
              <a:gd name="connsiteY138" fmla="*/ 233157 h 8346397"/>
              <a:gd name="connsiteX139" fmla="*/ 1913977 w 4196446"/>
              <a:gd name="connsiteY139" fmla="*/ 36309 h 8346397"/>
              <a:gd name="connsiteX140" fmla="*/ 1777452 w 4196446"/>
              <a:gd name="connsiteY140" fmla="*/ 13289 h 8346397"/>
              <a:gd name="connsiteX141" fmla="*/ 1703633 w 4196446"/>
              <a:gd name="connsiteY141" fmla="*/ 41864 h 8346397"/>
              <a:gd name="connsiteX142" fmla="*/ 1615527 w 4196446"/>
              <a:gd name="connsiteY142" fmla="*/ 75203 h 8346397"/>
              <a:gd name="connsiteX143" fmla="*/ 1515515 w 4196446"/>
              <a:gd name="connsiteY143" fmla="*/ 129971 h 8346397"/>
              <a:gd name="connsiteX144" fmla="*/ 1525040 w 4196446"/>
              <a:gd name="connsiteY144" fmla="*/ 194264 h 8346397"/>
              <a:gd name="connsiteX145" fmla="*/ 1505990 w 4196446"/>
              <a:gd name="connsiteY145" fmla="*/ 251415 h 8346397"/>
              <a:gd name="connsiteX146" fmla="*/ 1413121 w 4196446"/>
              <a:gd name="connsiteY146" fmla="*/ 270464 h 8346397"/>
              <a:gd name="connsiteX147" fmla="*/ 1339302 w 4196446"/>
              <a:gd name="connsiteY147" fmla="*/ 306184 h 8346397"/>
              <a:gd name="connsiteX148" fmla="*/ 1260721 w 4196446"/>
              <a:gd name="connsiteY148" fmla="*/ 346665 h 8346397"/>
              <a:gd name="connsiteX149" fmla="*/ 1191665 w 4196446"/>
              <a:gd name="connsiteY149" fmla="*/ 272847 h 8346397"/>
              <a:gd name="connsiteX150" fmla="*/ 1082127 w 4196446"/>
              <a:gd name="connsiteY150" fmla="*/ 353809 h 8346397"/>
              <a:gd name="connsiteX151" fmla="*/ 1020215 w 4196446"/>
              <a:gd name="connsiteY151" fmla="*/ 420484 h 8346397"/>
              <a:gd name="connsiteX152" fmla="*/ 858290 w 4196446"/>
              <a:gd name="connsiteY152" fmla="*/ 301422 h 8346397"/>
              <a:gd name="connsiteX153" fmla="*/ 796377 w 4196446"/>
              <a:gd name="connsiteY153" fmla="*/ 406196 h 8346397"/>
              <a:gd name="connsiteX154" fmla="*/ 755896 w 4196446"/>
              <a:gd name="connsiteY154" fmla="*/ 341903 h 8346397"/>
              <a:gd name="connsiteX155" fmla="*/ 689221 w 4196446"/>
              <a:gd name="connsiteY155" fmla="*/ 270465 h 8346397"/>
              <a:gd name="connsiteX156" fmla="*/ 667790 w 4196446"/>
              <a:gd name="connsiteY156" fmla="*/ 313328 h 8346397"/>
              <a:gd name="connsiteX157" fmla="*/ 620165 w 4196446"/>
              <a:gd name="connsiteY157" fmla="*/ 382384 h 8346397"/>
              <a:gd name="connsiteX158" fmla="*/ 589208 w 4196446"/>
              <a:gd name="connsiteY158" fmla="*/ 396672 h 8346397"/>
              <a:gd name="connsiteX159" fmla="*/ 498721 w 4196446"/>
              <a:gd name="connsiteY159" fmla="*/ 482397 h 8346397"/>
              <a:gd name="connsiteX160" fmla="*/ 396327 w 4196446"/>
              <a:gd name="connsiteY160" fmla="*/ 380003 h 8346397"/>
              <a:gd name="connsiteX161" fmla="*/ 243927 w 4196446"/>
              <a:gd name="connsiteY161" fmla="*/ 294278 h 8346397"/>
              <a:gd name="connsiteX162" fmla="*/ 174871 w 4196446"/>
              <a:gd name="connsiteY162" fmla="*/ 327615 h 8346397"/>
              <a:gd name="connsiteX163" fmla="*/ 127246 w 4196446"/>
              <a:gd name="connsiteY163" fmla="*/ 410959 h 8346397"/>
              <a:gd name="connsiteX164" fmla="*/ 43902 w 4196446"/>
              <a:gd name="connsiteY164" fmla="*/ 472872 h 8346397"/>
              <a:gd name="connsiteX165" fmla="*/ 8183 w 4196446"/>
              <a:gd name="connsiteY165" fmla="*/ 484778 h 8346397"/>
              <a:gd name="connsiteX166" fmla="*/ 198683 w 4196446"/>
              <a:gd name="connsiteY166" fmla="*/ 689565 h 8346397"/>
              <a:gd name="connsiteX167" fmla="*/ 265359 w 4196446"/>
              <a:gd name="connsiteY167" fmla="*/ 706234 h 8346397"/>
              <a:gd name="connsiteX168" fmla="*/ 298697 w 4196446"/>
              <a:gd name="connsiteY168" fmla="*/ 730047 h 8346397"/>
              <a:gd name="connsiteX169" fmla="*/ 296315 w 4196446"/>
              <a:gd name="connsiteY169" fmla="*/ 901496 h 8346397"/>
              <a:gd name="connsiteX170" fmla="*/ 362990 w 4196446"/>
              <a:gd name="connsiteY170" fmla="*/ 906259 h 8346397"/>
              <a:gd name="connsiteX171" fmla="*/ 401090 w 4196446"/>
              <a:gd name="connsiteY171" fmla="*/ 856253 h 8346397"/>
              <a:gd name="connsiteX172" fmla="*/ 482052 w 4196446"/>
              <a:gd name="connsiteY172" fmla="*/ 894353 h 8346397"/>
              <a:gd name="connsiteX173" fmla="*/ 420140 w 4196446"/>
              <a:gd name="connsiteY173" fmla="*/ 1039609 h 8346397"/>
              <a:gd name="connsiteX174" fmla="*/ 434427 w 4196446"/>
              <a:gd name="connsiteY174" fmla="*/ 1087234 h 8346397"/>
              <a:gd name="connsiteX175" fmla="*/ 379658 w 4196446"/>
              <a:gd name="connsiteY175" fmla="*/ 1139622 h 8346397"/>
              <a:gd name="connsiteX176" fmla="*/ 415377 w 4196446"/>
              <a:gd name="connsiteY176" fmla="*/ 1168196 h 8346397"/>
              <a:gd name="connsiteX177" fmla="*/ 486815 w 4196446"/>
              <a:gd name="connsiteY177" fmla="*/ 1256303 h 8346397"/>
              <a:gd name="connsiteX178" fmla="*/ 527296 w 4196446"/>
              <a:gd name="connsiteY178" fmla="*/ 1344409 h 8346397"/>
              <a:gd name="connsiteX179" fmla="*/ 636833 w 4196446"/>
              <a:gd name="connsiteY179" fmla="*/ 1396797 h 8346397"/>
              <a:gd name="connsiteX180" fmla="*/ 746371 w 4196446"/>
              <a:gd name="connsiteY180" fmla="*/ 1420609 h 8346397"/>
              <a:gd name="connsiteX181" fmla="*/ 829715 w 4196446"/>
              <a:gd name="connsiteY181" fmla="*/ 1468234 h 8346397"/>
              <a:gd name="connsiteX182" fmla="*/ 913058 w 4196446"/>
              <a:gd name="connsiteY182" fmla="*/ 1442040 h 8346397"/>
              <a:gd name="connsiteX183" fmla="*/ 994021 w 4196446"/>
              <a:gd name="connsiteY183" fmla="*/ 1368222 h 8346397"/>
              <a:gd name="connsiteX184" fmla="*/ 1103558 w 4196446"/>
              <a:gd name="connsiteY184" fmla="*/ 1351553 h 8346397"/>
              <a:gd name="connsiteX185" fmla="*/ 1170233 w 4196446"/>
              <a:gd name="connsiteY185" fmla="*/ 1356315 h 8346397"/>
              <a:gd name="connsiteX186" fmla="*/ 1329777 w 4196446"/>
              <a:gd name="connsiteY186" fmla="*/ 1465853 h 8346397"/>
              <a:gd name="connsiteX187" fmla="*/ 1389308 w 4196446"/>
              <a:gd name="connsiteY187" fmla="*/ 1494428 h 8346397"/>
              <a:gd name="connsiteX188" fmla="*/ 1260721 w 4196446"/>
              <a:gd name="connsiteY188" fmla="*/ 1596822 h 8346397"/>
              <a:gd name="connsiteX189" fmla="*/ 1263102 w 4196446"/>
              <a:gd name="connsiteY189" fmla="*/ 1661115 h 8346397"/>
              <a:gd name="connsiteX190" fmla="*/ 1425027 w 4196446"/>
              <a:gd name="connsiteY190" fmla="*/ 1613490 h 8346397"/>
              <a:gd name="connsiteX191" fmla="*/ 1386927 w 4196446"/>
              <a:gd name="connsiteY191" fmla="*/ 1677784 h 8346397"/>
              <a:gd name="connsiteX192" fmla="*/ 1405977 w 4196446"/>
              <a:gd name="connsiteY192" fmla="*/ 1751603 h 8346397"/>
              <a:gd name="connsiteX193" fmla="*/ 1517896 w 4196446"/>
              <a:gd name="connsiteY193" fmla="*/ 1787322 h 8346397"/>
              <a:gd name="connsiteX194" fmla="*/ 1591715 w 4196446"/>
              <a:gd name="connsiteY194" fmla="*/ 1803990 h 8346397"/>
              <a:gd name="connsiteX195" fmla="*/ 1501227 w 4196446"/>
              <a:gd name="connsiteY195" fmla="*/ 1934959 h 8346397"/>
              <a:gd name="connsiteX196" fmla="*/ 1494083 w 4196446"/>
              <a:gd name="connsiteY196" fmla="*/ 1984965 h 8346397"/>
              <a:gd name="connsiteX197" fmla="*/ 1422646 w 4196446"/>
              <a:gd name="connsiteY197" fmla="*/ 2020684 h 8346397"/>
              <a:gd name="connsiteX198" fmla="*/ 1391690 w 4196446"/>
              <a:gd name="connsiteY198" fmla="*/ 2082597 h 8346397"/>
              <a:gd name="connsiteX199" fmla="*/ 1260721 w 4196446"/>
              <a:gd name="connsiteY199" fmla="*/ 2056403 h 8346397"/>
              <a:gd name="connsiteX200" fmla="*/ 1139277 w 4196446"/>
              <a:gd name="connsiteY200" fmla="*/ 2056402 h 8346397"/>
              <a:gd name="connsiteX201" fmla="*/ 1072602 w 4196446"/>
              <a:gd name="connsiteY201" fmla="*/ 2084978 h 8346397"/>
              <a:gd name="connsiteX202" fmla="*/ 1065458 w 4196446"/>
              <a:gd name="connsiteY202" fmla="*/ 2184990 h 8346397"/>
              <a:gd name="connsiteX203" fmla="*/ 977352 w 4196446"/>
              <a:gd name="connsiteY203" fmla="*/ 2273097 h 8346397"/>
              <a:gd name="connsiteX204" fmla="*/ 1120227 w 4196446"/>
              <a:gd name="connsiteY204" fmla="*/ 2335009 h 8346397"/>
              <a:gd name="connsiteX205" fmla="*/ 1170234 w 4196446"/>
              <a:gd name="connsiteY205" fmla="*/ 2370727 h 8346397"/>
              <a:gd name="connsiteX206" fmla="*/ 1222621 w 4196446"/>
              <a:gd name="connsiteY206" fmla="*/ 2387397 h 8346397"/>
              <a:gd name="connsiteX207" fmla="*/ 1272627 w 4196446"/>
              <a:gd name="connsiteY207" fmla="*/ 2437403 h 8346397"/>
              <a:gd name="connsiteX208" fmla="*/ 1329777 w 4196446"/>
              <a:gd name="connsiteY208" fmla="*/ 2458834 h 8346397"/>
              <a:gd name="connsiteX209" fmla="*/ 1422646 w 4196446"/>
              <a:gd name="connsiteY209" fmla="*/ 2535034 h 8346397"/>
              <a:gd name="connsiteX210" fmla="*/ 1508371 w 4196446"/>
              <a:gd name="connsiteY210" fmla="*/ 2568373 h 8346397"/>
              <a:gd name="connsiteX211" fmla="*/ 1641721 w 4196446"/>
              <a:gd name="connsiteY211" fmla="*/ 2716009 h 8346397"/>
              <a:gd name="connsiteX212" fmla="*/ 1725065 w 4196446"/>
              <a:gd name="connsiteY212" fmla="*/ 2870790 h 8346397"/>
              <a:gd name="connsiteX213" fmla="*/ 1850477 w 4196446"/>
              <a:gd name="connsiteY213" fmla="*/ 2931907 h 8346397"/>
              <a:gd name="connsiteX214" fmla="*/ 1896514 w 4196446"/>
              <a:gd name="connsiteY214" fmla="*/ 2977947 h 8346397"/>
              <a:gd name="connsiteX215" fmla="*/ 1927471 w 4196446"/>
              <a:gd name="connsiteY215" fmla="*/ 3082722 h 8346397"/>
              <a:gd name="connsiteX216" fmla="*/ 1989383 w 4196446"/>
              <a:gd name="connsiteY216" fmla="*/ 3185115 h 8346397"/>
              <a:gd name="connsiteX217" fmla="*/ 2051296 w 4196446"/>
              <a:gd name="connsiteY217" fmla="*/ 3223215 h 8346397"/>
              <a:gd name="connsiteX218" fmla="*/ 2182265 w 4196446"/>
              <a:gd name="connsiteY218" fmla="*/ 3370853 h 8346397"/>
              <a:gd name="connsiteX219" fmla="*/ 2325139 w 4196446"/>
              <a:gd name="connsiteY219" fmla="*/ 3447053 h 8346397"/>
              <a:gd name="connsiteX220" fmla="*/ 2384671 w 4196446"/>
              <a:gd name="connsiteY220" fmla="*/ 3532778 h 8346397"/>
              <a:gd name="connsiteX221" fmla="*/ 2432296 w 4196446"/>
              <a:gd name="connsiteY221" fmla="*/ 3599453 h 8346397"/>
              <a:gd name="connsiteX222" fmla="*/ 2479921 w 4196446"/>
              <a:gd name="connsiteY222" fmla="*/ 3589929 h 8346397"/>
              <a:gd name="connsiteX223" fmla="*/ 2484683 w 4196446"/>
              <a:gd name="connsiteY223" fmla="*/ 3742328 h 8346397"/>
              <a:gd name="connsiteX224" fmla="*/ 2537071 w 4196446"/>
              <a:gd name="connsiteY224" fmla="*/ 3835197 h 8346397"/>
              <a:gd name="connsiteX225" fmla="*/ 2529927 w 4196446"/>
              <a:gd name="connsiteY225" fmla="*/ 3873297 h 8346397"/>
              <a:gd name="connsiteX226" fmla="*/ 2598983 w 4196446"/>
              <a:gd name="connsiteY226" fmla="*/ 3909015 h 8346397"/>
              <a:gd name="connsiteX227" fmla="*/ 2656133 w 4196446"/>
              <a:gd name="connsiteY227" fmla="*/ 3854247 h 8346397"/>
              <a:gd name="connsiteX228" fmla="*/ 2689471 w 4196446"/>
              <a:gd name="connsiteY228" fmla="*/ 3937590 h 8346397"/>
              <a:gd name="connsiteX229" fmla="*/ 2734715 w 4196446"/>
              <a:gd name="connsiteY229" fmla="*/ 3982834 h 8346397"/>
              <a:gd name="connsiteX230" fmla="*/ 2808533 w 4196446"/>
              <a:gd name="connsiteY230" fmla="*/ 4006647 h 8346397"/>
              <a:gd name="connsiteX231" fmla="*/ 2860921 w 4196446"/>
              <a:gd name="connsiteY231" fmla="*/ 4075703 h 8346397"/>
              <a:gd name="connsiteX232" fmla="*/ 2946646 w 4196446"/>
              <a:gd name="connsiteY232" fmla="*/ 4130472 h 8346397"/>
              <a:gd name="connsiteX233" fmla="*/ 2999033 w 4196446"/>
              <a:gd name="connsiteY233" fmla="*/ 4163809 h 8346397"/>
              <a:gd name="connsiteX234" fmla="*/ 2870446 w 4196446"/>
              <a:gd name="connsiteY234" fmla="*/ 4256678 h 8346397"/>
              <a:gd name="connsiteX235" fmla="*/ 2868064 w 4196446"/>
              <a:gd name="connsiteY235" fmla="*/ 4311446 h 8346397"/>
              <a:gd name="connsiteX236" fmla="*/ 2970458 w 4196446"/>
              <a:gd name="connsiteY236" fmla="*/ 4428128 h 8346397"/>
              <a:gd name="connsiteX237" fmla="*/ 3065708 w 4196446"/>
              <a:gd name="connsiteY237" fmla="*/ 4490040 h 8346397"/>
              <a:gd name="connsiteX238" fmla="*/ 3096665 w 4196446"/>
              <a:gd name="connsiteY238" fmla="*/ 4528140 h 8346397"/>
              <a:gd name="connsiteX239" fmla="*/ 3082377 w 4196446"/>
              <a:gd name="connsiteY239" fmla="*/ 4609103 h 8346397"/>
              <a:gd name="connsiteX240" fmla="*/ 3077615 w 4196446"/>
              <a:gd name="connsiteY240" fmla="*/ 4692447 h 8346397"/>
              <a:gd name="connsiteX241" fmla="*/ 3034752 w 4196446"/>
              <a:gd name="connsiteY241" fmla="*/ 4701972 h 8346397"/>
              <a:gd name="connsiteX242" fmla="*/ 3008558 w 4196446"/>
              <a:gd name="connsiteY242" fmla="*/ 4718640 h 8346397"/>
              <a:gd name="connsiteX243" fmla="*/ 3053802 w 4196446"/>
              <a:gd name="connsiteY243" fmla="*/ 4795632 h 8346397"/>
              <a:gd name="connsiteX244" fmla="*/ 3037133 w 4196446"/>
              <a:gd name="connsiteY244" fmla="*/ 4868659 h 8346397"/>
              <a:gd name="connsiteX245" fmla="*/ 3020465 w 4196446"/>
              <a:gd name="connsiteY245" fmla="*/ 5004390 h 8346397"/>
              <a:gd name="connsiteX246" fmla="*/ 2982365 w 4196446"/>
              <a:gd name="connsiteY246" fmla="*/ 5044872 h 8346397"/>
              <a:gd name="connsiteX247" fmla="*/ 2965696 w 4196446"/>
              <a:gd name="connsiteY247" fmla="*/ 5166315 h 8346397"/>
              <a:gd name="connsiteX248" fmla="*/ 2937121 w 4196446"/>
              <a:gd name="connsiteY248" fmla="*/ 5285378 h 8346397"/>
              <a:gd name="connsiteX249" fmla="*/ 2989508 w 4196446"/>
              <a:gd name="connsiteY249" fmla="*/ 5302047 h 8346397"/>
              <a:gd name="connsiteX250" fmla="*/ 2987127 w 4196446"/>
              <a:gd name="connsiteY250" fmla="*/ 5347290 h 8346397"/>
              <a:gd name="connsiteX251" fmla="*/ 2984746 w 4196446"/>
              <a:gd name="connsiteY251" fmla="*/ 5402059 h 8346397"/>
              <a:gd name="connsiteX252" fmla="*/ 3041896 w 4196446"/>
              <a:gd name="connsiteY252" fmla="*/ 5471115 h 8346397"/>
              <a:gd name="connsiteX253" fmla="*/ 3089521 w 4196446"/>
              <a:gd name="connsiteY253" fmla="*/ 5597322 h 8346397"/>
              <a:gd name="connsiteX254" fmla="*/ 2996652 w 4196446"/>
              <a:gd name="connsiteY254" fmla="*/ 5887834 h 8346397"/>
              <a:gd name="connsiteX255" fmla="*/ 3018083 w 4196446"/>
              <a:gd name="connsiteY255" fmla="*/ 5942603 h 8346397"/>
              <a:gd name="connsiteX256" fmla="*/ 3044277 w 4196446"/>
              <a:gd name="connsiteY256" fmla="*/ 5994990 h 8346397"/>
              <a:gd name="connsiteX257" fmla="*/ 3049040 w 4196446"/>
              <a:gd name="connsiteY257" fmla="*/ 6099765 h 8346397"/>
              <a:gd name="connsiteX258" fmla="*/ 3028402 w 4196446"/>
              <a:gd name="connsiteY258" fmla="*/ 6195807 h 8346397"/>
              <a:gd name="connsiteX259" fmla="*/ 2956170 w 4196446"/>
              <a:gd name="connsiteY259" fmla="*/ 6259310 h 8346397"/>
              <a:gd name="connsiteX260" fmla="*/ 2920452 w 4196446"/>
              <a:gd name="connsiteY260" fmla="*/ 6240259 h 8346397"/>
              <a:gd name="connsiteX261" fmla="*/ 2849015 w 4196446"/>
              <a:gd name="connsiteY261" fmla="*/ 6252165 h 8346397"/>
              <a:gd name="connsiteX262" fmla="*/ 2713283 w 4196446"/>
              <a:gd name="connsiteY262" fmla="*/ 6364084 h 8346397"/>
              <a:gd name="connsiteX263" fmla="*/ 2606127 w 4196446"/>
              <a:gd name="connsiteY263" fmla="*/ 6349797 h 8346397"/>
              <a:gd name="connsiteX264" fmla="*/ 2575171 w 4196446"/>
              <a:gd name="connsiteY264" fmla="*/ 6378372 h 8346397"/>
              <a:gd name="connsiteX265" fmla="*/ 2508495 w 4196446"/>
              <a:gd name="connsiteY265" fmla="*/ 6423614 h 8346397"/>
              <a:gd name="connsiteX266" fmla="*/ 2391815 w 4196446"/>
              <a:gd name="connsiteY266" fmla="*/ 6411709 h 8346397"/>
              <a:gd name="connsiteX267" fmla="*/ 2368002 w 4196446"/>
              <a:gd name="connsiteY267" fmla="*/ 6528390 h 8346397"/>
              <a:gd name="connsiteX268" fmla="*/ 2363240 w 4196446"/>
              <a:gd name="connsiteY268" fmla="*/ 6564109 h 8346397"/>
              <a:gd name="connsiteX269" fmla="*/ 2339428 w 4196446"/>
              <a:gd name="connsiteY269" fmla="*/ 6583159 h 8346397"/>
              <a:gd name="connsiteX270" fmla="*/ 2141783 w 4196446"/>
              <a:gd name="connsiteY270" fmla="*/ 6535534 h 8346397"/>
              <a:gd name="connsiteX271" fmla="*/ 2103683 w 4196446"/>
              <a:gd name="connsiteY271" fmla="*/ 6587922 h 8346397"/>
              <a:gd name="connsiteX272" fmla="*/ 2072727 w 4196446"/>
              <a:gd name="connsiteY272" fmla="*/ 6683172 h 8346397"/>
              <a:gd name="connsiteX273" fmla="*/ 2039389 w 4196446"/>
              <a:gd name="connsiteY273" fmla="*/ 6747465 h 8346397"/>
              <a:gd name="connsiteX274" fmla="*/ 2051296 w 4196446"/>
              <a:gd name="connsiteY274" fmla="*/ 6809378 h 8346397"/>
              <a:gd name="connsiteX275" fmla="*/ 2184646 w 4196446"/>
              <a:gd name="connsiteY275" fmla="*/ 6921297 h 8346397"/>
              <a:gd name="connsiteX276" fmla="*/ 2253702 w 4196446"/>
              <a:gd name="connsiteY276" fmla="*/ 6954634 h 8346397"/>
              <a:gd name="connsiteX277" fmla="*/ 2237033 w 4196446"/>
              <a:gd name="connsiteY277" fmla="*/ 6978447 h 8346397"/>
              <a:gd name="connsiteX278" fmla="*/ 2201315 w 4196446"/>
              <a:gd name="connsiteY278" fmla="*/ 6997497 h 8346397"/>
              <a:gd name="connsiteX279" fmla="*/ 2234652 w 4196446"/>
              <a:gd name="connsiteY279" fmla="*/ 7073697 h 8346397"/>
              <a:gd name="connsiteX280" fmla="*/ 2203696 w 4196446"/>
              <a:gd name="connsiteY280" fmla="*/ 7095128 h 8346397"/>
              <a:gd name="connsiteX281" fmla="*/ 2098921 w 4196446"/>
              <a:gd name="connsiteY281" fmla="*/ 7033215 h 8346397"/>
              <a:gd name="connsiteX282" fmla="*/ 2056058 w 4196446"/>
              <a:gd name="connsiteY282" fmla="*/ 7059409 h 8346397"/>
              <a:gd name="connsiteX283" fmla="*/ 1996527 w 4196446"/>
              <a:gd name="connsiteY283" fmla="*/ 6957015 h 8346397"/>
              <a:gd name="connsiteX284" fmla="*/ 1879846 w 4196446"/>
              <a:gd name="connsiteY284" fmla="*/ 6983209 h 8346397"/>
              <a:gd name="connsiteX285" fmla="*/ 1815552 w 4196446"/>
              <a:gd name="connsiteY285" fmla="*/ 6987972 h 8346397"/>
              <a:gd name="connsiteX286" fmla="*/ 1765546 w 4196446"/>
              <a:gd name="connsiteY286" fmla="*/ 6983210 h 8346397"/>
              <a:gd name="connsiteX287" fmla="*/ 1708396 w 4196446"/>
              <a:gd name="connsiteY287" fmla="*/ 7028453 h 8346397"/>
              <a:gd name="connsiteX288" fmla="*/ 1529802 w 4196446"/>
              <a:gd name="connsiteY288" fmla="*/ 6987972 h 8346397"/>
              <a:gd name="connsiteX289" fmla="*/ 1553614 w 4196446"/>
              <a:gd name="connsiteY289" fmla="*/ 7114178 h 8346397"/>
              <a:gd name="connsiteX290" fmla="*/ 1477415 w 4196446"/>
              <a:gd name="connsiteY290" fmla="*/ 7159422 h 8346397"/>
              <a:gd name="connsiteX291" fmla="*/ 1415502 w 4196446"/>
              <a:gd name="connsiteY291" fmla="*/ 7226096 h 8346397"/>
              <a:gd name="connsiteX292" fmla="*/ 1265483 w 4196446"/>
              <a:gd name="connsiteY292" fmla="*/ 7218953 h 8346397"/>
              <a:gd name="connsiteX293" fmla="*/ 1213096 w 4196446"/>
              <a:gd name="connsiteY29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610891 w 4196446"/>
              <a:gd name="connsiteY6" fmla="*/ 7485651 h 8346397"/>
              <a:gd name="connsiteX7" fmla="*/ 2594222 w 4196446"/>
              <a:gd name="connsiteY7" fmla="*/ 7359445 h 8346397"/>
              <a:gd name="connsiteX8" fmla="*/ 2606128 w 4196446"/>
              <a:gd name="connsiteY8" fmla="*/ 7309438 h 8346397"/>
              <a:gd name="connsiteX9" fmla="*/ 2701378 w 4196446"/>
              <a:gd name="connsiteY9" fmla="*/ 7314201 h 8346397"/>
              <a:gd name="connsiteX10" fmla="*/ 2660897 w 4196446"/>
              <a:gd name="connsiteY10" fmla="*/ 7240382 h 8346397"/>
              <a:gd name="connsiteX11" fmla="*/ 2713284 w 4196446"/>
              <a:gd name="connsiteY11" fmla="*/ 7266576 h 8346397"/>
              <a:gd name="connsiteX12" fmla="*/ 2763291 w 4196446"/>
              <a:gd name="connsiteY12" fmla="*/ 7299913 h 8346397"/>
              <a:gd name="connsiteX13" fmla="*/ 2756147 w 4196446"/>
              <a:gd name="connsiteY13" fmla="*/ 7371351 h 8346397"/>
              <a:gd name="connsiteX14" fmla="*/ 2827584 w 4196446"/>
              <a:gd name="connsiteY14" fmla="*/ 7316582 h 8346397"/>
              <a:gd name="connsiteX15" fmla="*/ 2870447 w 4196446"/>
              <a:gd name="connsiteY15" fmla="*/ 7338013 h 8346397"/>
              <a:gd name="connsiteX16" fmla="*/ 3001416 w 4196446"/>
              <a:gd name="connsiteY16" fmla="*/ 7266576 h 8346397"/>
              <a:gd name="connsiteX17" fmla="*/ 3103809 w 4196446"/>
              <a:gd name="connsiteY17" fmla="*/ 7202282 h 8346397"/>
              <a:gd name="connsiteX18" fmla="*/ 3246684 w 4196446"/>
              <a:gd name="connsiteY18" fmla="*/ 7142751 h 8346397"/>
              <a:gd name="connsiteX19" fmla="*/ 3282403 w 4196446"/>
              <a:gd name="connsiteY19" fmla="*/ 7159420 h 8346397"/>
              <a:gd name="connsiteX20" fmla="*/ 3358603 w 4196446"/>
              <a:gd name="connsiteY20" fmla="*/ 7064169 h 8346397"/>
              <a:gd name="connsiteX21" fmla="*/ 3503859 w 4196446"/>
              <a:gd name="connsiteY21" fmla="*/ 7042738 h 8346397"/>
              <a:gd name="connsiteX22" fmla="*/ 3530053 w 4196446"/>
              <a:gd name="connsiteY22" fmla="*/ 6978445 h 8346397"/>
              <a:gd name="connsiteX23" fmla="*/ 3642765 w 4196446"/>
              <a:gd name="connsiteY23" fmla="*/ 6905419 h 8346397"/>
              <a:gd name="connsiteX24" fmla="*/ 3741984 w 4196446"/>
              <a:gd name="connsiteY24" fmla="*/ 6883195 h 8346397"/>
              <a:gd name="connsiteX25" fmla="*/ 3784847 w 4196446"/>
              <a:gd name="connsiteY25" fmla="*/ 6811757 h 8346397"/>
              <a:gd name="connsiteX26" fmla="*/ 3951534 w 4196446"/>
              <a:gd name="connsiteY26" fmla="*/ 6737938 h 8346397"/>
              <a:gd name="connsiteX27" fmla="*/ 3932484 w 4196446"/>
              <a:gd name="connsiteY27" fmla="*/ 6616495 h 8346397"/>
              <a:gd name="connsiteX28" fmla="*/ 3975347 w 4196446"/>
              <a:gd name="connsiteY28" fmla="*/ 6642688 h 8346397"/>
              <a:gd name="connsiteX29" fmla="*/ 4027735 w 4196446"/>
              <a:gd name="connsiteY29" fmla="*/ 6654595 h 8346397"/>
              <a:gd name="connsiteX30" fmla="*/ 4056309 w 4196446"/>
              <a:gd name="connsiteY30" fmla="*/ 6516482 h 8346397"/>
              <a:gd name="connsiteX31" fmla="*/ 3996778 w 4196446"/>
              <a:gd name="connsiteY31" fmla="*/ 6478382 h 8346397"/>
              <a:gd name="connsiteX32" fmla="*/ 4034878 w 4196446"/>
              <a:gd name="connsiteY32" fmla="*/ 6437901 h 8346397"/>
              <a:gd name="connsiteX33" fmla="*/ 4061072 w 4196446"/>
              <a:gd name="connsiteY33" fmla="*/ 6473620 h 8346397"/>
              <a:gd name="connsiteX34" fmla="*/ 4082503 w 4196446"/>
              <a:gd name="connsiteY34" fmla="*/ 6478382 h 8346397"/>
              <a:gd name="connsiteX35" fmla="*/ 4089647 w 4196446"/>
              <a:gd name="connsiteY35" fmla="*/ 6421232 h 8346397"/>
              <a:gd name="connsiteX36" fmla="*/ 4046784 w 4196446"/>
              <a:gd name="connsiteY36" fmla="*/ 6318838 h 8346397"/>
              <a:gd name="connsiteX37" fmla="*/ 4130128 w 4196446"/>
              <a:gd name="connsiteY37" fmla="*/ 6299788 h 8346397"/>
              <a:gd name="connsiteX38" fmla="*/ 4046784 w 4196446"/>
              <a:gd name="connsiteY38" fmla="*/ 6275976 h 8346397"/>
              <a:gd name="connsiteX39" fmla="*/ 4053928 w 4196446"/>
              <a:gd name="connsiteY39" fmla="*/ 6211682 h 8346397"/>
              <a:gd name="connsiteX40" fmla="*/ 4039640 w 4196446"/>
              <a:gd name="connsiteY40" fmla="*/ 6149770 h 8346397"/>
              <a:gd name="connsiteX41" fmla="*/ 4106315 w 4196446"/>
              <a:gd name="connsiteY41" fmla="*/ 6211682 h 8346397"/>
              <a:gd name="connsiteX42" fmla="*/ 4063453 w 4196446"/>
              <a:gd name="connsiteY42" fmla="*/ 6090238 h 8346397"/>
              <a:gd name="connsiteX43" fmla="*/ 4070597 w 4196446"/>
              <a:gd name="connsiteY43" fmla="*/ 6018801 h 8346397"/>
              <a:gd name="connsiteX44" fmla="*/ 4132509 w 4196446"/>
              <a:gd name="connsiteY44" fmla="*/ 5975938 h 8346397"/>
              <a:gd name="connsiteX45" fmla="*/ 4094409 w 4196446"/>
              <a:gd name="connsiteY45" fmla="*/ 6075951 h 8346397"/>
              <a:gd name="connsiteX46" fmla="*/ 4139653 w 4196446"/>
              <a:gd name="connsiteY46" fmla="*/ 6102145 h 8346397"/>
              <a:gd name="connsiteX47" fmla="*/ 4192041 w 4196446"/>
              <a:gd name="connsiteY47" fmla="*/ 6080713 h 8346397"/>
              <a:gd name="connsiteX48" fmla="*/ 4149178 w 4196446"/>
              <a:gd name="connsiteY48" fmla="*/ 5947363 h 8346397"/>
              <a:gd name="connsiteX49" fmla="*/ 4194421 w 4196446"/>
              <a:gd name="connsiteY49" fmla="*/ 5909263 h 8346397"/>
              <a:gd name="connsiteX50" fmla="*/ 4113459 w 4196446"/>
              <a:gd name="connsiteY50" fmla="*/ 5783057 h 8346397"/>
              <a:gd name="connsiteX51" fmla="*/ 4108696 w 4196446"/>
              <a:gd name="connsiteY51" fmla="*/ 5678282 h 8346397"/>
              <a:gd name="connsiteX52" fmla="*/ 4070597 w 4196446"/>
              <a:gd name="connsiteY52" fmla="*/ 5587795 h 8346397"/>
              <a:gd name="connsiteX53" fmla="*/ 4111077 w 4196446"/>
              <a:gd name="connsiteY53" fmla="*/ 5583032 h 8346397"/>
              <a:gd name="connsiteX54" fmla="*/ 4061071 w 4196446"/>
              <a:gd name="connsiteY54" fmla="*/ 5478257 h 8346397"/>
              <a:gd name="connsiteX55" fmla="*/ 4061071 w 4196446"/>
              <a:gd name="connsiteY55" fmla="*/ 5383007 h 8346397"/>
              <a:gd name="connsiteX56" fmla="*/ 4103934 w 4196446"/>
              <a:gd name="connsiteY56" fmla="*/ 5387770 h 8346397"/>
              <a:gd name="connsiteX57" fmla="*/ 4106315 w 4196446"/>
              <a:gd name="connsiteY57" fmla="*/ 5347288 h 8346397"/>
              <a:gd name="connsiteX58" fmla="*/ 4065833 w 4196446"/>
              <a:gd name="connsiteY58" fmla="*/ 5292520 h 8346397"/>
              <a:gd name="connsiteX59" fmla="*/ 4058690 w 4196446"/>
              <a:gd name="connsiteY59" fmla="*/ 5173457 h 8346397"/>
              <a:gd name="connsiteX60" fmla="*/ 3990428 w 4196446"/>
              <a:gd name="connsiteY60" fmla="*/ 5034550 h 8346397"/>
              <a:gd name="connsiteX61" fmla="*/ 3922959 w 4196446"/>
              <a:gd name="connsiteY61" fmla="*/ 4816270 h 8346397"/>
              <a:gd name="connsiteX62" fmla="*/ 3887241 w 4196446"/>
              <a:gd name="connsiteY62" fmla="*/ 4682920 h 8346397"/>
              <a:gd name="connsiteX63" fmla="*/ 3851522 w 4196446"/>
              <a:gd name="connsiteY63" fmla="*/ 4642438 h 8346397"/>
              <a:gd name="connsiteX64" fmla="*/ 3887241 w 4196446"/>
              <a:gd name="connsiteY64" fmla="*/ 4578145 h 8346397"/>
              <a:gd name="connsiteX65" fmla="*/ 3839615 w 4196446"/>
              <a:gd name="connsiteY65" fmla="*/ 4499563 h 8346397"/>
              <a:gd name="connsiteX66" fmla="*/ 3780084 w 4196446"/>
              <a:gd name="connsiteY66" fmla="*/ 4492420 h 8346397"/>
              <a:gd name="connsiteX67" fmla="*/ 3732459 w 4196446"/>
              <a:gd name="connsiteY67" fmla="*/ 4449557 h 8346397"/>
              <a:gd name="connsiteX68" fmla="*/ 3687216 w 4196446"/>
              <a:gd name="connsiteY68" fmla="*/ 4466226 h 8346397"/>
              <a:gd name="connsiteX69" fmla="*/ 3668166 w 4196446"/>
              <a:gd name="connsiteY69" fmla="*/ 4368595 h 8346397"/>
              <a:gd name="connsiteX70" fmla="*/ 3501478 w 4196446"/>
              <a:gd name="connsiteY70" fmla="*/ 4166188 h 8346397"/>
              <a:gd name="connsiteX71" fmla="*/ 3496716 w 4196446"/>
              <a:gd name="connsiteY71" fmla="*/ 4139995 h 8346397"/>
              <a:gd name="connsiteX72" fmla="*/ 3494334 w 4196446"/>
              <a:gd name="connsiteY72" fmla="*/ 4113801 h 8346397"/>
              <a:gd name="connsiteX73" fmla="*/ 3544341 w 4196446"/>
              <a:gd name="connsiteY73" fmla="*/ 4101895 h 8346397"/>
              <a:gd name="connsiteX74" fmla="*/ 3553866 w 4196446"/>
              <a:gd name="connsiteY74" fmla="*/ 4075701 h 8346397"/>
              <a:gd name="connsiteX75" fmla="*/ 3515766 w 4196446"/>
              <a:gd name="connsiteY75" fmla="*/ 4056651 h 8346397"/>
              <a:gd name="connsiteX76" fmla="*/ 3465759 w 4196446"/>
              <a:gd name="connsiteY76" fmla="*/ 4049507 h 8346397"/>
              <a:gd name="connsiteX77" fmla="*/ 3432422 w 4196446"/>
              <a:gd name="connsiteY77" fmla="*/ 4109038 h 8346397"/>
              <a:gd name="connsiteX78" fmla="*/ 3413372 w 4196446"/>
              <a:gd name="connsiteY78" fmla="*/ 4082845 h 8346397"/>
              <a:gd name="connsiteX79" fmla="*/ 3415752 w 4196446"/>
              <a:gd name="connsiteY79" fmla="*/ 4042363 h 8346397"/>
              <a:gd name="connsiteX80" fmla="*/ 3349078 w 4196446"/>
              <a:gd name="connsiteY80" fmla="*/ 4018551 h 8346397"/>
              <a:gd name="connsiteX81" fmla="*/ 3382416 w 4196446"/>
              <a:gd name="connsiteY81" fmla="*/ 3985213 h 8346397"/>
              <a:gd name="connsiteX82" fmla="*/ 3346697 w 4196446"/>
              <a:gd name="connsiteY82" fmla="*/ 3961401 h 8346397"/>
              <a:gd name="connsiteX83" fmla="*/ 3291928 w 4196446"/>
              <a:gd name="connsiteY83" fmla="*/ 3959020 h 8346397"/>
              <a:gd name="connsiteX84" fmla="*/ 3263352 w 4196446"/>
              <a:gd name="connsiteY84" fmla="*/ 3978070 h 8346397"/>
              <a:gd name="connsiteX85" fmla="*/ 3215727 w 4196446"/>
              <a:gd name="connsiteY85" fmla="*/ 3963782 h 8346397"/>
              <a:gd name="connsiteX86" fmla="*/ 3227633 w 4196446"/>
              <a:gd name="connsiteY86" fmla="*/ 3937588 h 8346397"/>
              <a:gd name="connsiteX87" fmla="*/ 3275259 w 4196446"/>
              <a:gd name="connsiteY87" fmla="*/ 3913776 h 8346397"/>
              <a:gd name="connsiteX88" fmla="*/ 3127621 w 4196446"/>
              <a:gd name="connsiteY88" fmla="*/ 3851863 h 8346397"/>
              <a:gd name="connsiteX89" fmla="*/ 2996652 w 4196446"/>
              <a:gd name="connsiteY89" fmla="*/ 3739945 h 8346397"/>
              <a:gd name="connsiteX90" fmla="*/ 2591839 w 4196446"/>
              <a:gd name="connsiteY90" fmla="*/ 3354183 h 8346397"/>
              <a:gd name="connsiteX91" fmla="*/ 2468015 w 4196446"/>
              <a:gd name="connsiteY91" fmla="*/ 3049382 h 8346397"/>
              <a:gd name="connsiteX92" fmla="*/ 2432296 w 4196446"/>
              <a:gd name="connsiteY92" fmla="*/ 2961276 h 8346397"/>
              <a:gd name="connsiteX93" fmla="*/ 2387052 w 4196446"/>
              <a:gd name="connsiteY93" fmla="*/ 2954132 h 8346397"/>
              <a:gd name="connsiteX94" fmla="*/ 2365621 w 4196446"/>
              <a:gd name="connsiteY94" fmla="*/ 2958895 h 8346397"/>
              <a:gd name="connsiteX95" fmla="*/ 2315615 w 4196446"/>
              <a:gd name="connsiteY95" fmla="*/ 2896982 h 8346397"/>
              <a:gd name="connsiteX96" fmla="*/ 2234652 w 4196446"/>
              <a:gd name="connsiteY96" fmla="*/ 2880313 h 8346397"/>
              <a:gd name="connsiteX97" fmla="*/ 2182265 w 4196446"/>
              <a:gd name="connsiteY97" fmla="*/ 2811257 h 8346397"/>
              <a:gd name="connsiteX98" fmla="*/ 2115590 w 4196446"/>
              <a:gd name="connsiteY98" fmla="*/ 2727913 h 8346397"/>
              <a:gd name="connsiteX99" fmla="*/ 2091777 w 4196446"/>
              <a:gd name="connsiteY99" fmla="*/ 2670763 h 8346397"/>
              <a:gd name="connsiteX100" fmla="*/ 2006845 w 4196446"/>
              <a:gd name="connsiteY100" fmla="*/ 2527095 h 8346397"/>
              <a:gd name="connsiteX101" fmla="*/ 1953665 w 4196446"/>
              <a:gd name="connsiteY101" fmla="*/ 2451688 h 8346397"/>
              <a:gd name="connsiteX102" fmla="*/ 2006052 w 4196446"/>
              <a:gd name="connsiteY102" fmla="*/ 2337388 h 8346397"/>
              <a:gd name="connsiteX103" fmla="*/ 2072727 w 4196446"/>
              <a:gd name="connsiteY103" fmla="*/ 2256426 h 8346397"/>
              <a:gd name="connsiteX104" fmla="*/ 2056058 w 4196446"/>
              <a:gd name="connsiteY104" fmla="*/ 2223088 h 8346397"/>
              <a:gd name="connsiteX105" fmla="*/ 2067965 w 4196446"/>
              <a:gd name="connsiteY105" fmla="*/ 2130220 h 8346397"/>
              <a:gd name="connsiteX106" fmla="*/ 2137021 w 4196446"/>
              <a:gd name="connsiteY106" fmla="*/ 1992107 h 8346397"/>
              <a:gd name="connsiteX107" fmla="*/ 2165596 w 4196446"/>
              <a:gd name="connsiteY107" fmla="*/ 1944482 h 8346397"/>
              <a:gd name="connsiteX108" fmla="*/ 2203696 w 4196446"/>
              <a:gd name="connsiteY108" fmla="*/ 1937338 h 8346397"/>
              <a:gd name="connsiteX109" fmla="*/ 2198933 w 4196446"/>
              <a:gd name="connsiteY109" fmla="*/ 1906382 h 8346397"/>
              <a:gd name="connsiteX110" fmla="*/ 2406102 w 4196446"/>
              <a:gd name="connsiteY110" fmla="*/ 1782557 h 8346397"/>
              <a:gd name="connsiteX111" fmla="*/ 2494208 w 4196446"/>
              <a:gd name="connsiteY111" fmla="*/ 1715882 h 8346397"/>
              <a:gd name="connsiteX112" fmla="*/ 2513258 w 4196446"/>
              <a:gd name="connsiteY112" fmla="*/ 1630157 h 8346397"/>
              <a:gd name="connsiteX113" fmla="*/ 2522784 w 4196446"/>
              <a:gd name="connsiteY113" fmla="*/ 1584913 h 8346397"/>
              <a:gd name="connsiteX114" fmla="*/ 2577552 w 4196446"/>
              <a:gd name="connsiteY114" fmla="*/ 1527763 h 8346397"/>
              <a:gd name="connsiteX115" fmla="*/ 2606127 w 4196446"/>
              <a:gd name="connsiteY115" fmla="*/ 1499188 h 8346397"/>
              <a:gd name="connsiteX116" fmla="*/ 2634702 w 4196446"/>
              <a:gd name="connsiteY116" fmla="*/ 1492045 h 8346397"/>
              <a:gd name="connsiteX117" fmla="*/ 2672802 w 4196446"/>
              <a:gd name="connsiteY117" fmla="*/ 1368220 h 8346397"/>
              <a:gd name="connsiteX118" fmla="*/ 2806153 w 4196446"/>
              <a:gd name="connsiteY118" fmla="*/ 1334883 h 8346397"/>
              <a:gd name="connsiteX119" fmla="*/ 2944265 w 4196446"/>
              <a:gd name="connsiteY119" fmla="*/ 1325357 h 8346397"/>
              <a:gd name="connsiteX120" fmla="*/ 2968077 w 4196446"/>
              <a:gd name="connsiteY120" fmla="*/ 1206295 h 8346397"/>
              <a:gd name="connsiteX121" fmla="*/ 3049040 w 4196446"/>
              <a:gd name="connsiteY121" fmla="*/ 1169783 h 8346397"/>
              <a:gd name="connsiteX122" fmla="*/ 3153814 w 4196446"/>
              <a:gd name="connsiteY122" fmla="*/ 1125332 h 8346397"/>
              <a:gd name="connsiteX123" fmla="*/ 3225252 w 4196446"/>
              <a:gd name="connsiteY123" fmla="*/ 1049132 h 8346397"/>
              <a:gd name="connsiteX124" fmla="*/ 3310977 w 4196446"/>
              <a:gd name="connsiteY124" fmla="*/ 996745 h 8346397"/>
              <a:gd name="connsiteX125" fmla="*/ 3056977 w 4196446"/>
              <a:gd name="connsiteY125" fmla="*/ 982457 h 8346397"/>
              <a:gd name="connsiteX126" fmla="*/ 2958552 w 4196446"/>
              <a:gd name="connsiteY126" fmla="*/ 976107 h 8346397"/>
              <a:gd name="connsiteX127" fmla="*/ 2926802 w 4196446"/>
              <a:gd name="connsiteY127" fmla="*/ 906257 h 8346397"/>
              <a:gd name="connsiteX128" fmla="*/ 2866477 w 4196446"/>
              <a:gd name="connsiteY128" fmla="*/ 893559 h 8346397"/>
              <a:gd name="connsiteX129" fmla="*/ 2799802 w 4196446"/>
              <a:gd name="connsiteY129" fmla="*/ 874507 h 8346397"/>
              <a:gd name="connsiteX130" fmla="*/ 2761702 w 4196446"/>
              <a:gd name="connsiteY130" fmla="*/ 807832 h 8346397"/>
              <a:gd name="connsiteX131" fmla="*/ 2609302 w 4196446"/>
              <a:gd name="connsiteY131" fmla="*/ 760207 h 8346397"/>
              <a:gd name="connsiteX132" fmla="*/ 2580727 w 4196446"/>
              <a:gd name="connsiteY132" fmla="*/ 604632 h 8346397"/>
              <a:gd name="connsiteX133" fmla="*/ 2526752 w 4196446"/>
              <a:gd name="connsiteY133" fmla="*/ 531609 h 8346397"/>
              <a:gd name="connsiteX134" fmla="*/ 2596602 w 4196446"/>
              <a:gd name="connsiteY134" fmla="*/ 407782 h 8346397"/>
              <a:gd name="connsiteX135" fmla="*/ 2629939 w 4196446"/>
              <a:gd name="connsiteY135" fmla="*/ 310947 h 8346397"/>
              <a:gd name="connsiteX136" fmla="*/ 2517227 w 4196446"/>
              <a:gd name="connsiteY136" fmla="*/ 239507 h 8346397"/>
              <a:gd name="connsiteX137" fmla="*/ 2402927 w 4196446"/>
              <a:gd name="connsiteY137" fmla="*/ 271257 h 8346397"/>
              <a:gd name="connsiteX138" fmla="*/ 2275927 w 4196446"/>
              <a:gd name="connsiteY138" fmla="*/ 198232 h 8346397"/>
              <a:gd name="connsiteX139" fmla="*/ 2133052 w 4196446"/>
              <a:gd name="connsiteY139" fmla="*/ 233157 h 8346397"/>
              <a:gd name="connsiteX140" fmla="*/ 1913977 w 4196446"/>
              <a:gd name="connsiteY140" fmla="*/ 36309 h 8346397"/>
              <a:gd name="connsiteX141" fmla="*/ 1777452 w 4196446"/>
              <a:gd name="connsiteY141" fmla="*/ 13289 h 8346397"/>
              <a:gd name="connsiteX142" fmla="*/ 1703633 w 4196446"/>
              <a:gd name="connsiteY142" fmla="*/ 41864 h 8346397"/>
              <a:gd name="connsiteX143" fmla="*/ 1615527 w 4196446"/>
              <a:gd name="connsiteY143" fmla="*/ 75203 h 8346397"/>
              <a:gd name="connsiteX144" fmla="*/ 1515515 w 4196446"/>
              <a:gd name="connsiteY144" fmla="*/ 129971 h 8346397"/>
              <a:gd name="connsiteX145" fmla="*/ 1525040 w 4196446"/>
              <a:gd name="connsiteY145" fmla="*/ 194264 h 8346397"/>
              <a:gd name="connsiteX146" fmla="*/ 1505990 w 4196446"/>
              <a:gd name="connsiteY146" fmla="*/ 251415 h 8346397"/>
              <a:gd name="connsiteX147" fmla="*/ 1413121 w 4196446"/>
              <a:gd name="connsiteY147" fmla="*/ 270464 h 8346397"/>
              <a:gd name="connsiteX148" fmla="*/ 1339302 w 4196446"/>
              <a:gd name="connsiteY148" fmla="*/ 306184 h 8346397"/>
              <a:gd name="connsiteX149" fmla="*/ 1260721 w 4196446"/>
              <a:gd name="connsiteY149" fmla="*/ 346665 h 8346397"/>
              <a:gd name="connsiteX150" fmla="*/ 1191665 w 4196446"/>
              <a:gd name="connsiteY150" fmla="*/ 272847 h 8346397"/>
              <a:gd name="connsiteX151" fmla="*/ 1082127 w 4196446"/>
              <a:gd name="connsiteY151" fmla="*/ 353809 h 8346397"/>
              <a:gd name="connsiteX152" fmla="*/ 1020215 w 4196446"/>
              <a:gd name="connsiteY152" fmla="*/ 420484 h 8346397"/>
              <a:gd name="connsiteX153" fmla="*/ 858290 w 4196446"/>
              <a:gd name="connsiteY153" fmla="*/ 301422 h 8346397"/>
              <a:gd name="connsiteX154" fmla="*/ 796377 w 4196446"/>
              <a:gd name="connsiteY154" fmla="*/ 406196 h 8346397"/>
              <a:gd name="connsiteX155" fmla="*/ 755896 w 4196446"/>
              <a:gd name="connsiteY155" fmla="*/ 341903 h 8346397"/>
              <a:gd name="connsiteX156" fmla="*/ 689221 w 4196446"/>
              <a:gd name="connsiteY156" fmla="*/ 270465 h 8346397"/>
              <a:gd name="connsiteX157" fmla="*/ 667790 w 4196446"/>
              <a:gd name="connsiteY157" fmla="*/ 313328 h 8346397"/>
              <a:gd name="connsiteX158" fmla="*/ 620165 w 4196446"/>
              <a:gd name="connsiteY158" fmla="*/ 382384 h 8346397"/>
              <a:gd name="connsiteX159" fmla="*/ 589208 w 4196446"/>
              <a:gd name="connsiteY159" fmla="*/ 396672 h 8346397"/>
              <a:gd name="connsiteX160" fmla="*/ 498721 w 4196446"/>
              <a:gd name="connsiteY160" fmla="*/ 482397 h 8346397"/>
              <a:gd name="connsiteX161" fmla="*/ 396327 w 4196446"/>
              <a:gd name="connsiteY161" fmla="*/ 380003 h 8346397"/>
              <a:gd name="connsiteX162" fmla="*/ 243927 w 4196446"/>
              <a:gd name="connsiteY162" fmla="*/ 294278 h 8346397"/>
              <a:gd name="connsiteX163" fmla="*/ 174871 w 4196446"/>
              <a:gd name="connsiteY163" fmla="*/ 327615 h 8346397"/>
              <a:gd name="connsiteX164" fmla="*/ 127246 w 4196446"/>
              <a:gd name="connsiteY164" fmla="*/ 410959 h 8346397"/>
              <a:gd name="connsiteX165" fmla="*/ 43902 w 4196446"/>
              <a:gd name="connsiteY165" fmla="*/ 472872 h 8346397"/>
              <a:gd name="connsiteX166" fmla="*/ 8183 w 4196446"/>
              <a:gd name="connsiteY166" fmla="*/ 484778 h 8346397"/>
              <a:gd name="connsiteX167" fmla="*/ 198683 w 4196446"/>
              <a:gd name="connsiteY167" fmla="*/ 689565 h 8346397"/>
              <a:gd name="connsiteX168" fmla="*/ 265359 w 4196446"/>
              <a:gd name="connsiteY168" fmla="*/ 706234 h 8346397"/>
              <a:gd name="connsiteX169" fmla="*/ 298697 w 4196446"/>
              <a:gd name="connsiteY169" fmla="*/ 730047 h 8346397"/>
              <a:gd name="connsiteX170" fmla="*/ 296315 w 4196446"/>
              <a:gd name="connsiteY170" fmla="*/ 901496 h 8346397"/>
              <a:gd name="connsiteX171" fmla="*/ 362990 w 4196446"/>
              <a:gd name="connsiteY171" fmla="*/ 906259 h 8346397"/>
              <a:gd name="connsiteX172" fmla="*/ 401090 w 4196446"/>
              <a:gd name="connsiteY172" fmla="*/ 856253 h 8346397"/>
              <a:gd name="connsiteX173" fmla="*/ 482052 w 4196446"/>
              <a:gd name="connsiteY173" fmla="*/ 894353 h 8346397"/>
              <a:gd name="connsiteX174" fmla="*/ 420140 w 4196446"/>
              <a:gd name="connsiteY174" fmla="*/ 1039609 h 8346397"/>
              <a:gd name="connsiteX175" fmla="*/ 434427 w 4196446"/>
              <a:gd name="connsiteY175" fmla="*/ 1087234 h 8346397"/>
              <a:gd name="connsiteX176" fmla="*/ 379658 w 4196446"/>
              <a:gd name="connsiteY176" fmla="*/ 1139622 h 8346397"/>
              <a:gd name="connsiteX177" fmla="*/ 415377 w 4196446"/>
              <a:gd name="connsiteY177" fmla="*/ 1168196 h 8346397"/>
              <a:gd name="connsiteX178" fmla="*/ 486815 w 4196446"/>
              <a:gd name="connsiteY178" fmla="*/ 1256303 h 8346397"/>
              <a:gd name="connsiteX179" fmla="*/ 527296 w 4196446"/>
              <a:gd name="connsiteY179" fmla="*/ 1344409 h 8346397"/>
              <a:gd name="connsiteX180" fmla="*/ 636833 w 4196446"/>
              <a:gd name="connsiteY180" fmla="*/ 1396797 h 8346397"/>
              <a:gd name="connsiteX181" fmla="*/ 746371 w 4196446"/>
              <a:gd name="connsiteY181" fmla="*/ 1420609 h 8346397"/>
              <a:gd name="connsiteX182" fmla="*/ 829715 w 4196446"/>
              <a:gd name="connsiteY182" fmla="*/ 1468234 h 8346397"/>
              <a:gd name="connsiteX183" fmla="*/ 913058 w 4196446"/>
              <a:gd name="connsiteY183" fmla="*/ 1442040 h 8346397"/>
              <a:gd name="connsiteX184" fmla="*/ 994021 w 4196446"/>
              <a:gd name="connsiteY184" fmla="*/ 1368222 h 8346397"/>
              <a:gd name="connsiteX185" fmla="*/ 1103558 w 4196446"/>
              <a:gd name="connsiteY185" fmla="*/ 1351553 h 8346397"/>
              <a:gd name="connsiteX186" fmla="*/ 1170233 w 4196446"/>
              <a:gd name="connsiteY186" fmla="*/ 1356315 h 8346397"/>
              <a:gd name="connsiteX187" fmla="*/ 1329777 w 4196446"/>
              <a:gd name="connsiteY187" fmla="*/ 1465853 h 8346397"/>
              <a:gd name="connsiteX188" fmla="*/ 1389308 w 4196446"/>
              <a:gd name="connsiteY188" fmla="*/ 1494428 h 8346397"/>
              <a:gd name="connsiteX189" fmla="*/ 1260721 w 4196446"/>
              <a:gd name="connsiteY189" fmla="*/ 1596822 h 8346397"/>
              <a:gd name="connsiteX190" fmla="*/ 1263102 w 4196446"/>
              <a:gd name="connsiteY190" fmla="*/ 1661115 h 8346397"/>
              <a:gd name="connsiteX191" fmla="*/ 1425027 w 4196446"/>
              <a:gd name="connsiteY191" fmla="*/ 1613490 h 8346397"/>
              <a:gd name="connsiteX192" fmla="*/ 1386927 w 4196446"/>
              <a:gd name="connsiteY192" fmla="*/ 1677784 h 8346397"/>
              <a:gd name="connsiteX193" fmla="*/ 1405977 w 4196446"/>
              <a:gd name="connsiteY193" fmla="*/ 1751603 h 8346397"/>
              <a:gd name="connsiteX194" fmla="*/ 1517896 w 4196446"/>
              <a:gd name="connsiteY194" fmla="*/ 1787322 h 8346397"/>
              <a:gd name="connsiteX195" fmla="*/ 1591715 w 4196446"/>
              <a:gd name="connsiteY195" fmla="*/ 1803990 h 8346397"/>
              <a:gd name="connsiteX196" fmla="*/ 1501227 w 4196446"/>
              <a:gd name="connsiteY196" fmla="*/ 1934959 h 8346397"/>
              <a:gd name="connsiteX197" fmla="*/ 1494083 w 4196446"/>
              <a:gd name="connsiteY197" fmla="*/ 1984965 h 8346397"/>
              <a:gd name="connsiteX198" fmla="*/ 1422646 w 4196446"/>
              <a:gd name="connsiteY198" fmla="*/ 2020684 h 8346397"/>
              <a:gd name="connsiteX199" fmla="*/ 1391690 w 4196446"/>
              <a:gd name="connsiteY199" fmla="*/ 2082597 h 8346397"/>
              <a:gd name="connsiteX200" fmla="*/ 1260721 w 4196446"/>
              <a:gd name="connsiteY200" fmla="*/ 2056403 h 8346397"/>
              <a:gd name="connsiteX201" fmla="*/ 1139277 w 4196446"/>
              <a:gd name="connsiteY201" fmla="*/ 2056402 h 8346397"/>
              <a:gd name="connsiteX202" fmla="*/ 1072602 w 4196446"/>
              <a:gd name="connsiteY202" fmla="*/ 2084978 h 8346397"/>
              <a:gd name="connsiteX203" fmla="*/ 1065458 w 4196446"/>
              <a:gd name="connsiteY203" fmla="*/ 2184990 h 8346397"/>
              <a:gd name="connsiteX204" fmla="*/ 977352 w 4196446"/>
              <a:gd name="connsiteY204" fmla="*/ 2273097 h 8346397"/>
              <a:gd name="connsiteX205" fmla="*/ 1120227 w 4196446"/>
              <a:gd name="connsiteY205" fmla="*/ 2335009 h 8346397"/>
              <a:gd name="connsiteX206" fmla="*/ 1170234 w 4196446"/>
              <a:gd name="connsiteY206" fmla="*/ 2370727 h 8346397"/>
              <a:gd name="connsiteX207" fmla="*/ 1222621 w 4196446"/>
              <a:gd name="connsiteY207" fmla="*/ 2387397 h 8346397"/>
              <a:gd name="connsiteX208" fmla="*/ 1272627 w 4196446"/>
              <a:gd name="connsiteY208" fmla="*/ 2437403 h 8346397"/>
              <a:gd name="connsiteX209" fmla="*/ 1329777 w 4196446"/>
              <a:gd name="connsiteY209" fmla="*/ 2458834 h 8346397"/>
              <a:gd name="connsiteX210" fmla="*/ 1422646 w 4196446"/>
              <a:gd name="connsiteY210" fmla="*/ 2535034 h 8346397"/>
              <a:gd name="connsiteX211" fmla="*/ 1508371 w 4196446"/>
              <a:gd name="connsiteY211" fmla="*/ 2568373 h 8346397"/>
              <a:gd name="connsiteX212" fmla="*/ 1641721 w 4196446"/>
              <a:gd name="connsiteY212" fmla="*/ 2716009 h 8346397"/>
              <a:gd name="connsiteX213" fmla="*/ 1725065 w 4196446"/>
              <a:gd name="connsiteY213" fmla="*/ 2870790 h 8346397"/>
              <a:gd name="connsiteX214" fmla="*/ 1850477 w 4196446"/>
              <a:gd name="connsiteY214" fmla="*/ 2931907 h 8346397"/>
              <a:gd name="connsiteX215" fmla="*/ 1896514 w 4196446"/>
              <a:gd name="connsiteY215" fmla="*/ 2977947 h 8346397"/>
              <a:gd name="connsiteX216" fmla="*/ 1927471 w 4196446"/>
              <a:gd name="connsiteY216" fmla="*/ 3082722 h 8346397"/>
              <a:gd name="connsiteX217" fmla="*/ 1989383 w 4196446"/>
              <a:gd name="connsiteY217" fmla="*/ 3185115 h 8346397"/>
              <a:gd name="connsiteX218" fmla="*/ 2051296 w 4196446"/>
              <a:gd name="connsiteY218" fmla="*/ 3223215 h 8346397"/>
              <a:gd name="connsiteX219" fmla="*/ 2182265 w 4196446"/>
              <a:gd name="connsiteY219" fmla="*/ 3370853 h 8346397"/>
              <a:gd name="connsiteX220" fmla="*/ 2325139 w 4196446"/>
              <a:gd name="connsiteY220" fmla="*/ 3447053 h 8346397"/>
              <a:gd name="connsiteX221" fmla="*/ 2384671 w 4196446"/>
              <a:gd name="connsiteY221" fmla="*/ 3532778 h 8346397"/>
              <a:gd name="connsiteX222" fmla="*/ 2432296 w 4196446"/>
              <a:gd name="connsiteY222" fmla="*/ 3599453 h 8346397"/>
              <a:gd name="connsiteX223" fmla="*/ 2479921 w 4196446"/>
              <a:gd name="connsiteY223" fmla="*/ 3589929 h 8346397"/>
              <a:gd name="connsiteX224" fmla="*/ 2484683 w 4196446"/>
              <a:gd name="connsiteY224" fmla="*/ 3742328 h 8346397"/>
              <a:gd name="connsiteX225" fmla="*/ 2537071 w 4196446"/>
              <a:gd name="connsiteY225" fmla="*/ 3835197 h 8346397"/>
              <a:gd name="connsiteX226" fmla="*/ 2529927 w 4196446"/>
              <a:gd name="connsiteY226" fmla="*/ 3873297 h 8346397"/>
              <a:gd name="connsiteX227" fmla="*/ 2598983 w 4196446"/>
              <a:gd name="connsiteY227" fmla="*/ 3909015 h 8346397"/>
              <a:gd name="connsiteX228" fmla="*/ 2656133 w 4196446"/>
              <a:gd name="connsiteY228" fmla="*/ 3854247 h 8346397"/>
              <a:gd name="connsiteX229" fmla="*/ 2689471 w 4196446"/>
              <a:gd name="connsiteY229" fmla="*/ 3937590 h 8346397"/>
              <a:gd name="connsiteX230" fmla="*/ 2734715 w 4196446"/>
              <a:gd name="connsiteY230" fmla="*/ 3982834 h 8346397"/>
              <a:gd name="connsiteX231" fmla="*/ 2808533 w 4196446"/>
              <a:gd name="connsiteY231" fmla="*/ 4006647 h 8346397"/>
              <a:gd name="connsiteX232" fmla="*/ 2860921 w 4196446"/>
              <a:gd name="connsiteY232" fmla="*/ 4075703 h 8346397"/>
              <a:gd name="connsiteX233" fmla="*/ 2946646 w 4196446"/>
              <a:gd name="connsiteY233" fmla="*/ 4130472 h 8346397"/>
              <a:gd name="connsiteX234" fmla="*/ 2999033 w 4196446"/>
              <a:gd name="connsiteY234" fmla="*/ 4163809 h 8346397"/>
              <a:gd name="connsiteX235" fmla="*/ 2870446 w 4196446"/>
              <a:gd name="connsiteY235" fmla="*/ 4256678 h 8346397"/>
              <a:gd name="connsiteX236" fmla="*/ 2868064 w 4196446"/>
              <a:gd name="connsiteY236" fmla="*/ 4311446 h 8346397"/>
              <a:gd name="connsiteX237" fmla="*/ 2970458 w 4196446"/>
              <a:gd name="connsiteY237" fmla="*/ 4428128 h 8346397"/>
              <a:gd name="connsiteX238" fmla="*/ 3065708 w 4196446"/>
              <a:gd name="connsiteY238" fmla="*/ 4490040 h 8346397"/>
              <a:gd name="connsiteX239" fmla="*/ 3096665 w 4196446"/>
              <a:gd name="connsiteY239" fmla="*/ 4528140 h 8346397"/>
              <a:gd name="connsiteX240" fmla="*/ 3082377 w 4196446"/>
              <a:gd name="connsiteY240" fmla="*/ 4609103 h 8346397"/>
              <a:gd name="connsiteX241" fmla="*/ 3077615 w 4196446"/>
              <a:gd name="connsiteY241" fmla="*/ 4692447 h 8346397"/>
              <a:gd name="connsiteX242" fmla="*/ 3034752 w 4196446"/>
              <a:gd name="connsiteY242" fmla="*/ 4701972 h 8346397"/>
              <a:gd name="connsiteX243" fmla="*/ 3008558 w 4196446"/>
              <a:gd name="connsiteY243" fmla="*/ 4718640 h 8346397"/>
              <a:gd name="connsiteX244" fmla="*/ 3053802 w 4196446"/>
              <a:gd name="connsiteY244" fmla="*/ 4795632 h 8346397"/>
              <a:gd name="connsiteX245" fmla="*/ 3037133 w 4196446"/>
              <a:gd name="connsiteY245" fmla="*/ 4868659 h 8346397"/>
              <a:gd name="connsiteX246" fmla="*/ 3020465 w 4196446"/>
              <a:gd name="connsiteY246" fmla="*/ 5004390 h 8346397"/>
              <a:gd name="connsiteX247" fmla="*/ 2982365 w 4196446"/>
              <a:gd name="connsiteY247" fmla="*/ 5044872 h 8346397"/>
              <a:gd name="connsiteX248" fmla="*/ 2965696 w 4196446"/>
              <a:gd name="connsiteY248" fmla="*/ 5166315 h 8346397"/>
              <a:gd name="connsiteX249" fmla="*/ 2937121 w 4196446"/>
              <a:gd name="connsiteY249" fmla="*/ 5285378 h 8346397"/>
              <a:gd name="connsiteX250" fmla="*/ 2989508 w 4196446"/>
              <a:gd name="connsiteY250" fmla="*/ 5302047 h 8346397"/>
              <a:gd name="connsiteX251" fmla="*/ 2987127 w 4196446"/>
              <a:gd name="connsiteY251" fmla="*/ 5347290 h 8346397"/>
              <a:gd name="connsiteX252" fmla="*/ 2984746 w 4196446"/>
              <a:gd name="connsiteY252" fmla="*/ 5402059 h 8346397"/>
              <a:gd name="connsiteX253" fmla="*/ 3041896 w 4196446"/>
              <a:gd name="connsiteY253" fmla="*/ 5471115 h 8346397"/>
              <a:gd name="connsiteX254" fmla="*/ 3089521 w 4196446"/>
              <a:gd name="connsiteY254" fmla="*/ 5597322 h 8346397"/>
              <a:gd name="connsiteX255" fmla="*/ 2996652 w 4196446"/>
              <a:gd name="connsiteY255" fmla="*/ 5887834 h 8346397"/>
              <a:gd name="connsiteX256" fmla="*/ 3018083 w 4196446"/>
              <a:gd name="connsiteY256" fmla="*/ 5942603 h 8346397"/>
              <a:gd name="connsiteX257" fmla="*/ 3044277 w 4196446"/>
              <a:gd name="connsiteY257" fmla="*/ 5994990 h 8346397"/>
              <a:gd name="connsiteX258" fmla="*/ 3049040 w 4196446"/>
              <a:gd name="connsiteY258" fmla="*/ 6099765 h 8346397"/>
              <a:gd name="connsiteX259" fmla="*/ 3028402 w 4196446"/>
              <a:gd name="connsiteY259" fmla="*/ 6195807 h 8346397"/>
              <a:gd name="connsiteX260" fmla="*/ 2956170 w 4196446"/>
              <a:gd name="connsiteY260" fmla="*/ 6259310 h 8346397"/>
              <a:gd name="connsiteX261" fmla="*/ 2920452 w 4196446"/>
              <a:gd name="connsiteY261" fmla="*/ 6240259 h 8346397"/>
              <a:gd name="connsiteX262" fmla="*/ 2849015 w 4196446"/>
              <a:gd name="connsiteY262" fmla="*/ 6252165 h 8346397"/>
              <a:gd name="connsiteX263" fmla="*/ 2713283 w 4196446"/>
              <a:gd name="connsiteY263" fmla="*/ 6364084 h 8346397"/>
              <a:gd name="connsiteX264" fmla="*/ 2606127 w 4196446"/>
              <a:gd name="connsiteY264" fmla="*/ 6349797 h 8346397"/>
              <a:gd name="connsiteX265" fmla="*/ 2575171 w 4196446"/>
              <a:gd name="connsiteY265" fmla="*/ 6378372 h 8346397"/>
              <a:gd name="connsiteX266" fmla="*/ 2508495 w 4196446"/>
              <a:gd name="connsiteY266" fmla="*/ 6423614 h 8346397"/>
              <a:gd name="connsiteX267" fmla="*/ 2391815 w 4196446"/>
              <a:gd name="connsiteY267" fmla="*/ 6411709 h 8346397"/>
              <a:gd name="connsiteX268" fmla="*/ 2368002 w 4196446"/>
              <a:gd name="connsiteY268" fmla="*/ 6528390 h 8346397"/>
              <a:gd name="connsiteX269" fmla="*/ 2363240 w 4196446"/>
              <a:gd name="connsiteY269" fmla="*/ 6564109 h 8346397"/>
              <a:gd name="connsiteX270" fmla="*/ 2339428 w 4196446"/>
              <a:gd name="connsiteY270" fmla="*/ 6583159 h 8346397"/>
              <a:gd name="connsiteX271" fmla="*/ 2141783 w 4196446"/>
              <a:gd name="connsiteY271" fmla="*/ 6535534 h 8346397"/>
              <a:gd name="connsiteX272" fmla="*/ 2103683 w 4196446"/>
              <a:gd name="connsiteY272" fmla="*/ 6587922 h 8346397"/>
              <a:gd name="connsiteX273" fmla="*/ 2072727 w 4196446"/>
              <a:gd name="connsiteY273" fmla="*/ 6683172 h 8346397"/>
              <a:gd name="connsiteX274" fmla="*/ 2039389 w 4196446"/>
              <a:gd name="connsiteY274" fmla="*/ 6747465 h 8346397"/>
              <a:gd name="connsiteX275" fmla="*/ 2051296 w 4196446"/>
              <a:gd name="connsiteY275" fmla="*/ 6809378 h 8346397"/>
              <a:gd name="connsiteX276" fmla="*/ 2184646 w 4196446"/>
              <a:gd name="connsiteY276" fmla="*/ 6921297 h 8346397"/>
              <a:gd name="connsiteX277" fmla="*/ 2253702 w 4196446"/>
              <a:gd name="connsiteY277" fmla="*/ 6954634 h 8346397"/>
              <a:gd name="connsiteX278" fmla="*/ 2237033 w 4196446"/>
              <a:gd name="connsiteY278" fmla="*/ 6978447 h 8346397"/>
              <a:gd name="connsiteX279" fmla="*/ 2201315 w 4196446"/>
              <a:gd name="connsiteY279" fmla="*/ 6997497 h 8346397"/>
              <a:gd name="connsiteX280" fmla="*/ 2234652 w 4196446"/>
              <a:gd name="connsiteY280" fmla="*/ 7073697 h 8346397"/>
              <a:gd name="connsiteX281" fmla="*/ 2203696 w 4196446"/>
              <a:gd name="connsiteY281" fmla="*/ 7095128 h 8346397"/>
              <a:gd name="connsiteX282" fmla="*/ 2098921 w 4196446"/>
              <a:gd name="connsiteY282" fmla="*/ 7033215 h 8346397"/>
              <a:gd name="connsiteX283" fmla="*/ 2056058 w 4196446"/>
              <a:gd name="connsiteY283" fmla="*/ 7059409 h 8346397"/>
              <a:gd name="connsiteX284" fmla="*/ 1996527 w 4196446"/>
              <a:gd name="connsiteY284" fmla="*/ 6957015 h 8346397"/>
              <a:gd name="connsiteX285" fmla="*/ 1879846 w 4196446"/>
              <a:gd name="connsiteY285" fmla="*/ 6983209 h 8346397"/>
              <a:gd name="connsiteX286" fmla="*/ 1815552 w 4196446"/>
              <a:gd name="connsiteY286" fmla="*/ 6987972 h 8346397"/>
              <a:gd name="connsiteX287" fmla="*/ 1765546 w 4196446"/>
              <a:gd name="connsiteY287" fmla="*/ 6983210 h 8346397"/>
              <a:gd name="connsiteX288" fmla="*/ 1708396 w 4196446"/>
              <a:gd name="connsiteY288" fmla="*/ 7028453 h 8346397"/>
              <a:gd name="connsiteX289" fmla="*/ 1529802 w 4196446"/>
              <a:gd name="connsiteY289" fmla="*/ 6987972 h 8346397"/>
              <a:gd name="connsiteX290" fmla="*/ 1553614 w 4196446"/>
              <a:gd name="connsiteY290" fmla="*/ 7114178 h 8346397"/>
              <a:gd name="connsiteX291" fmla="*/ 1477415 w 4196446"/>
              <a:gd name="connsiteY291" fmla="*/ 7159422 h 8346397"/>
              <a:gd name="connsiteX292" fmla="*/ 1415502 w 4196446"/>
              <a:gd name="connsiteY292" fmla="*/ 7226096 h 8346397"/>
              <a:gd name="connsiteX293" fmla="*/ 1265483 w 4196446"/>
              <a:gd name="connsiteY293" fmla="*/ 7218953 h 8346397"/>
              <a:gd name="connsiteX294" fmla="*/ 1213096 w 4196446"/>
              <a:gd name="connsiteY29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484684 w 4196446"/>
              <a:gd name="connsiteY6" fmla="*/ 7552326 h 8346397"/>
              <a:gd name="connsiteX7" fmla="*/ 2610891 w 4196446"/>
              <a:gd name="connsiteY7" fmla="*/ 7485651 h 8346397"/>
              <a:gd name="connsiteX8" fmla="*/ 2594222 w 4196446"/>
              <a:gd name="connsiteY8" fmla="*/ 7359445 h 8346397"/>
              <a:gd name="connsiteX9" fmla="*/ 2606128 w 4196446"/>
              <a:gd name="connsiteY9" fmla="*/ 7309438 h 8346397"/>
              <a:gd name="connsiteX10" fmla="*/ 2701378 w 4196446"/>
              <a:gd name="connsiteY10" fmla="*/ 7314201 h 8346397"/>
              <a:gd name="connsiteX11" fmla="*/ 2660897 w 4196446"/>
              <a:gd name="connsiteY11" fmla="*/ 7240382 h 8346397"/>
              <a:gd name="connsiteX12" fmla="*/ 2713284 w 4196446"/>
              <a:gd name="connsiteY12" fmla="*/ 7266576 h 8346397"/>
              <a:gd name="connsiteX13" fmla="*/ 2763291 w 4196446"/>
              <a:gd name="connsiteY13" fmla="*/ 7299913 h 8346397"/>
              <a:gd name="connsiteX14" fmla="*/ 2756147 w 4196446"/>
              <a:gd name="connsiteY14" fmla="*/ 7371351 h 8346397"/>
              <a:gd name="connsiteX15" fmla="*/ 2827584 w 4196446"/>
              <a:gd name="connsiteY15" fmla="*/ 7316582 h 8346397"/>
              <a:gd name="connsiteX16" fmla="*/ 2870447 w 4196446"/>
              <a:gd name="connsiteY16" fmla="*/ 7338013 h 8346397"/>
              <a:gd name="connsiteX17" fmla="*/ 3001416 w 4196446"/>
              <a:gd name="connsiteY17" fmla="*/ 7266576 h 8346397"/>
              <a:gd name="connsiteX18" fmla="*/ 3103809 w 4196446"/>
              <a:gd name="connsiteY18" fmla="*/ 7202282 h 8346397"/>
              <a:gd name="connsiteX19" fmla="*/ 3246684 w 4196446"/>
              <a:gd name="connsiteY19" fmla="*/ 7142751 h 8346397"/>
              <a:gd name="connsiteX20" fmla="*/ 3282403 w 4196446"/>
              <a:gd name="connsiteY20" fmla="*/ 7159420 h 8346397"/>
              <a:gd name="connsiteX21" fmla="*/ 3358603 w 4196446"/>
              <a:gd name="connsiteY21" fmla="*/ 7064169 h 8346397"/>
              <a:gd name="connsiteX22" fmla="*/ 3503859 w 4196446"/>
              <a:gd name="connsiteY22" fmla="*/ 7042738 h 8346397"/>
              <a:gd name="connsiteX23" fmla="*/ 3530053 w 4196446"/>
              <a:gd name="connsiteY23" fmla="*/ 6978445 h 8346397"/>
              <a:gd name="connsiteX24" fmla="*/ 3642765 w 4196446"/>
              <a:gd name="connsiteY24" fmla="*/ 6905419 h 8346397"/>
              <a:gd name="connsiteX25" fmla="*/ 3741984 w 4196446"/>
              <a:gd name="connsiteY25" fmla="*/ 6883195 h 8346397"/>
              <a:gd name="connsiteX26" fmla="*/ 3784847 w 4196446"/>
              <a:gd name="connsiteY26" fmla="*/ 6811757 h 8346397"/>
              <a:gd name="connsiteX27" fmla="*/ 3951534 w 4196446"/>
              <a:gd name="connsiteY27" fmla="*/ 6737938 h 8346397"/>
              <a:gd name="connsiteX28" fmla="*/ 3932484 w 4196446"/>
              <a:gd name="connsiteY28" fmla="*/ 6616495 h 8346397"/>
              <a:gd name="connsiteX29" fmla="*/ 3975347 w 4196446"/>
              <a:gd name="connsiteY29" fmla="*/ 6642688 h 8346397"/>
              <a:gd name="connsiteX30" fmla="*/ 4027735 w 4196446"/>
              <a:gd name="connsiteY30" fmla="*/ 6654595 h 8346397"/>
              <a:gd name="connsiteX31" fmla="*/ 4056309 w 4196446"/>
              <a:gd name="connsiteY31" fmla="*/ 6516482 h 8346397"/>
              <a:gd name="connsiteX32" fmla="*/ 3996778 w 4196446"/>
              <a:gd name="connsiteY32" fmla="*/ 6478382 h 8346397"/>
              <a:gd name="connsiteX33" fmla="*/ 4034878 w 4196446"/>
              <a:gd name="connsiteY33" fmla="*/ 6437901 h 8346397"/>
              <a:gd name="connsiteX34" fmla="*/ 4061072 w 4196446"/>
              <a:gd name="connsiteY34" fmla="*/ 6473620 h 8346397"/>
              <a:gd name="connsiteX35" fmla="*/ 4082503 w 4196446"/>
              <a:gd name="connsiteY35" fmla="*/ 6478382 h 8346397"/>
              <a:gd name="connsiteX36" fmla="*/ 4089647 w 4196446"/>
              <a:gd name="connsiteY36" fmla="*/ 6421232 h 8346397"/>
              <a:gd name="connsiteX37" fmla="*/ 4046784 w 4196446"/>
              <a:gd name="connsiteY37" fmla="*/ 6318838 h 8346397"/>
              <a:gd name="connsiteX38" fmla="*/ 4130128 w 4196446"/>
              <a:gd name="connsiteY38" fmla="*/ 6299788 h 8346397"/>
              <a:gd name="connsiteX39" fmla="*/ 4046784 w 4196446"/>
              <a:gd name="connsiteY39" fmla="*/ 6275976 h 8346397"/>
              <a:gd name="connsiteX40" fmla="*/ 4053928 w 4196446"/>
              <a:gd name="connsiteY40" fmla="*/ 6211682 h 8346397"/>
              <a:gd name="connsiteX41" fmla="*/ 4039640 w 4196446"/>
              <a:gd name="connsiteY41" fmla="*/ 6149770 h 8346397"/>
              <a:gd name="connsiteX42" fmla="*/ 4106315 w 4196446"/>
              <a:gd name="connsiteY42" fmla="*/ 6211682 h 8346397"/>
              <a:gd name="connsiteX43" fmla="*/ 4063453 w 4196446"/>
              <a:gd name="connsiteY43" fmla="*/ 6090238 h 8346397"/>
              <a:gd name="connsiteX44" fmla="*/ 4070597 w 4196446"/>
              <a:gd name="connsiteY44" fmla="*/ 6018801 h 8346397"/>
              <a:gd name="connsiteX45" fmla="*/ 4132509 w 4196446"/>
              <a:gd name="connsiteY45" fmla="*/ 5975938 h 8346397"/>
              <a:gd name="connsiteX46" fmla="*/ 4094409 w 4196446"/>
              <a:gd name="connsiteY46" fmla="*/ 6075951 h 8346397"/>
              <a:gd name="connsiteX47" fmla="*/ 4139653 w 4196446"/>
              <a:gd name="connsiteY47" fmla="*/ 6102145 h 8346397"/>
              <a:gd name="connsiteX48" fmla="*/ 4192041 w 4196446"/>
              <a:gd name="connsiteY48" fmla="*/ 6080713 h 8346397"/>
              <a:gd name="connsiteX49" fmla="*/ 4149178 w 4196446"/>
              <a:gd name="connsiteY49" fmla="*/ 5947363 h 8346397"/>
              <a:gd name="connsiteX50" fmla="*/ 4194421 w 4196446"/>
              <a:gd name="connsiteY50" fmla="*/ 5909263 h 8346397"/>
              <a:gd name="connsiteX51" fmla="*/ 4113459 w 4196446"/>
              <a:gd name="connsiteY51" fmla="*/ 5783057 h 8346397"/>
              <a:gd name="connsiteX52" fmla="*/ 4108696 w 4196446"/>
              <a:gd name="connsiteY52" fmla="*/ 5678282 h 8346397"/>
              <a:gd name="connsiteX53" fmla="*/ 4070597 w 4196446"/>
              <a:gd name="connsiteY53" fmla="*/ 5587795 h 8346397"/>
              <a:gd name="connsiteX54" fmla="*/ 4111077 w 4196446"/>
              <a:gd name="connsiteY54" fmla="*/ 5583032 h 8346397"/>
              <a:gd name="connsiteX55" fmla="*/ 4061071 w 4196446"/>
              <a:gd name="connsiteY55" fmla="*/ 5478257 h 8346397"/>
              <a:gd name="connsiteX56" fmla="*/ 4061071 w 4196446"/>
              <a:gd name="connsiteY56" fmla="*/ 5383007 h 8346397"/>
              <a:gd name="connsiteX57" fmla="*/ 4103934 w 4196446"/>
              <a:gd name="connsiteY57" fmla="*/ 5387770 h 8346397"/>
              <a:gd name="connsiteX58" fmla="*/ 4106315 w 4196446"/>
              <a:gd name="connsiteY58" fmla="*/ 5347288 h 8346397"/>
              <a:gd name="connsiteX59" fmla="*/ 4065833 w 4196446"/>
              <a:gd name="connsiteY59" fmla="*/ 5292520 h 8346397"/>
              <a:gd name="connsiteX60" fmla="*/ 4058690 w 4196446"/>
              <a:gd name="connsiteY60" fmla="*/ 5173457 h 8346397"/>
              <a:gd name="connsiteX61" fmla="*/ 3990428 w 4196446"/>
              <a:gd name="connsiteY61" fmla="*/ 5034550 h 8346397"/>
              <a:gd name="connsiteX62" fmla="*/ 3922959 w 4196446"/>
              <a:gd name="connsiteY62" fmla="*/ 4816270 h 8346397"/>
              <a:gd name="connsiteX63" fmla="*/ 3887241 w 4196446"/>
              <a:gd name="connsiteY63" fmla="*/ 4682920 h 8346397"/>
              <a:gd name="connsiteX64" fmla="*/ 3851522 w 4196446"/>
              <a:gd name="connsiteY64" fmla="*/ 4642438 h 8346397"/>
              <a:gd name="connsiteX65" fmla="*/ 3887241 w 4196446"/>
              <a:gd name="connsiteY65" fmla="*/ 4578145 h 8346397"/>
              <a:gd name="connsiteX66" fmla="*/ 3839615 w 4196446"/>
              <a:gd name="connsiteY66" fmla="*/ 4499563 h 8346397"/>
              <a:gd name="connsiteX67" fmla="*/ 3780084 w 4196446"/>
              <a:gd name="connsiteY67" fmla="*/ 4492420 h 8346397"/>
              <a:gd name="connsiteX68" fmla="*/ 3732459 w 4196446"/>
              <a:gd name="connsiteY68" fmla="*/ 4449557 h 8346397"/>
              <a:gd name="connsiteX69" fmla="*/ 3687216 w 4196446"/>
              <a:gd name="connsiteY69" fmla="*/ 4466226 h 8346397"/>
              <a:gd name="connsiteX70" fmla="*/ 3668166 w 4196446"/>
              <a:gd name="connsiteY70" fmla="*/ 4368595 h 8346397"/>
              <a:gd name="connsiteX71" fmla="*/ 3501478 w 4196446"/>
              <a:gd name="connsiteY71" fmla="*/ 4166188 h 8346397"/>
              <a:gd name="connsiteX72" fmla="*/ 3496716 w 4196446"/>
              <a:gd name="connsiteY72" fmla="*/ 4139995 h 8346397"/>
              <a:gd name="connsiteX73" fmla="*/ 3494334 w 4196446"/>
              <a:gd name="connsiteY73" fmla="*/ 4113801 h 8346397"/>
              <a:gd name="connsiteX74" fmla="*/ 3544341 w 4196446"/>
              <a:gd name="connsiteY74" fmla="*/ 4101895 h 8346397"/>
              <a:gd name="connsiteX75" fmla="*/ 3553866 w 4196446"/>
              <a:gd name="connsiteY75" fmla="*/ 4075701 h 8346397"/>
              <a:gd name="connsiteX76" fmla="*/ 3515766 w 4196446"/>
              <a:gd name="connsiteY76" fmla="*/ 4056651 h 8346397"/>
              <a:gd name="connsiteX77" fmla="*/ 3465759 w 4196446"/>
              <a:gd name="connsiteY77" fmla="*/ 4049507 h 8346397"/>
              <a:gd name="connsiteX78" fmla="*/ 3432422 w 4196446"/>
              <a:gd name="connsiteY78" fmla="*/ 4109038 h 8346397"/>
              <a:gd name="connsiteX79" fmla="*/ 3413372 w 4196446"/>
              <a:gd name="connsiteY79" fmla="*/ 4082845 h 8346397"/>
              <a:gd name="connsiteX80" fmla="*/ 3415752 w 4196446"/>
              <a:gd name="connsiteY80" fmla="*/ 4042363 h 8346397"/>
              <a:gd name="connsiteX81" fmla="*/ 3349078 w 4196446"/>
              <a:gd name="connsiteY81" fmla="*/ 4018551 h 8346397"/>
              <a:gd name="connsiteX82" fmla="*/ 3382416 w 4196446"/>
              <a:gd name="connsiteY82" fmla="*/ 3985213 h 8346397"/>
              <a:gd name="connsiteX83" fmla="*/ 3346697 w 4196446"/>
              <a:gd name="connsiteY83" fmla="*/ 3961401 h 8346397"/>
              <a:gd name="connsiteX84" fmla="*/ 3291928 w 4196446"/>
              <a:gd name="connsiteY84" fmla="*/ 3959020 h 8346397"/>
              <a:gd name="connsiteX85" fmla="*/ 3263352 w 4196446"/>
              <a:gd name="connsiteY85" fmla="*/ 3978070 h 8346397"/>
              <a:gd name="connsiteX86" fmla="*/ 3215727 w 4196446"/>
              <a:gd name="connsiteY86" fmla="*/ 3963782 h 8346397"/>
              <a:gd name="connsiteX87" fmla="*/ 3227633 w 4196446"/>
              <a:gd name="connsiteY87" fmla="*/ 3937588 h 8346397"/>
              <a:gd name="connsiteX88" fmla="*/ 3275259 w 4196446"/>
              <a:gd name="connsiteY88" fmla="*/ 3913776 h 8346397"/>
              <a:gd name="connsiteX89" fmla="*/ 3127621 w 4196446"/>
              <a:gd name="connsiteY89" fmla="*/ 3851863 h 8346397"/>
              <a:gd name="connsiteX90" fmla="*/ 2996652 w 4196446"/>
              <a:gd name="connsiteY90" fmla="*/ 3739945 h 8346397"/>
              <a:gd name="connsiteX91" fmla="*/ 2591839 w 4196446"/>
              <a:gd name="connsiteY91" fmla="*/ 3354183 h 8346397"/>
              <a:gd name="connsiteX92" fmla="*/ 2468015 w 4196446"/>
              <a:gd name="connsiteY92" fmla="*/ 3049382 h 8346397"/>
              <a:gd name="connsiteX93" fmla="*/ 2432296 w 4196446"/>
              <a:gd name="connsiteY93" fmla="*/ 2961276 h 8346397"/>
              <a:gd name="connsiteX94" fmla="*/ 2387052 w 4196446"/>
              <a:gd name="connsiteY94" fmla="*/ 2954132 h 8346397"/>
              <a:gd name="connsiteX95" fmla="*/ 2365621 w 4196446"/>
              <a:gd name="connsiteY95" fmla="*/ 2958895 h 8346397"/>
              <a:gd name="connsiteX96" fmla="*/ 2315615 w 4196446"/>
              <a:gd name="connsiteY96" fmla="*/ 2896982 h 8346397"/>
              <a:gd name="connsiteX97" fmla="*/ 2234652 w 4196446"/>
              <a:gd name="connsiteY97" fmla="*/ 2880313 h 8346397"/>
              <a:gd name="connsiteX98" fmla="*/ 2182265 w 4196446"/>
              <a:gd name="connsiteY98" fmla="*/ 2811257 h 8346397"/>
              <a:gd name="connsiteX99" fmla="*/ 2115590 w 4196446"/>
              <a:gd name="connsiteY99" fmla="*/ 2727913 h 8346397"/>
              <a:gd name="connsiteX100" fmla="*/ 2091777 w 4196446"/>
              <a:gd name="connsiteY100" fmla="*/ 2670763 h 8346397"/>
              <a:gd name="connsiteX101" fmla="*/ 2006845 w 4196446"/>
              <a:gd name="connsiteY101" fmla="*/ 2527095 h 8346397"/>
              <a:gd name="connsiteX102" fmla="*/ 1953665 w 4196446"/>
              <a:gd name="connsiteY102" fmla="*/ 2451688 h 8346397"/>
              <a:gd name="connsiteX103" fmla="*/ 2006052 w 4196446"/>
              <a:gd name="connsiteY103" fmla="*/ 2337388 h 8346397"/>
              <a:gd name="connsiteX104" fmla="*/ 2072727 w 4196446"/>
              <a:gd name="connsiteY104" fmla="*/ 2256426 h 8346397"/>
              <a:gd name="connsiteX105" fmla="*/ 2056058 w 4196446"/>
              <a:gd name="connsiteY105" fmla="*/ 2223088 h 8346397"/>
              <a:gd name="connsiteX106" fmla="*/ 2067965 w 4196446"/>
              <a:gd name="connsiteY106" fmla="*/ 2130220 h 8346397"/>
              <a:gd name="connsiteX107" fmla="*/ 2137021 w 4196446"/>
              <a:gd name="connsiteY107" fmla="*/ 1992107 h 8346397"/>
              <a:gd name="connsiteX108" fmla="*/ 2165596 w 4196446"/>
              <a:gd name="connsiteY108" fmla="*/ 1944482 h 8346397"/>
              <a:gd name="connsiteX109" fmla="*/ 2203696 w 4196446"/>
              <a:gd name="connsiteY109" fmla="*/ 1937338 h 8346397"/>
              <a:gd name="connsiteX110" fmla="*/ 2198933 w 4196446"/>
              <a:gd name="connsiteY110" fmla="*/ 1906382 h 8346397"/>
              <a:gd name="connsiteX111" fmla="*/ 2406102 w 4196446"/>
              <a:gd name="connsiteY111" fmla="*/ 1782557 h 8346397"/>
              <a:gd name="connsiteX112" fmla="*/ 2494208 w 4196446"/>
              <a:gd name="connsiteY112" fmla="*/ 1715882 h 8346397"/>
              <a:gd name="connsiteX113" fmla="*/ 2513258 w 4196446"/>
              <a:gd name="connsiteY113" fmla="*/ 1630157 h 8346397"/>
              <a:gd name="connsiteX114" fmla="*/ 2522784 w 4196446"/>
              <a:gd name="connsiteY114" fmla="*/ 1584913 h 8346397"/>
              <a:gd name="connsiteX115" fmla="*/ 2577552 w 4196446"/>
              <a:gd name="connsiteY115" fmla="*/ 1527763 h 8346397"/>
              <a:gd name="connsiteX116" fmla="*/ 2606127 w 4196446"/>
              <a:gd name="connsiteY116" fmla="*/ 1499188 h 8346397"/>
              <a:gd name="connsiteX117" fmla="*/ 2634702 w 4196446"/>
              <a:gd name="connsiteY117" fmla="*/ 1492045 h 8346397"/>
              <a:gd name="connsiteX118" fmla="*/ 2672802 w 4196446"/>
              <a:gd name="connsiteY118" fmla="*/ 1368220 h 8346397"/>
              <a:gd name="connsiteX119" fmla="*/ 2806153 w 4196446"/>
              <a:gd name="connsiteY119" fmla="*/ 1334883 h 8346397"/>
              <a:gd name="connsiteX120" fmla="*/ 2944265 w 4196446"/>
              <a:gd name="connsiteY120" fmla="*/ 1325357 h 8346397"/>
              <a:gd name="connsiteX121" fmla="*/ 2968077 w 4196446"/>
              <a:gd name="connsiteY121" fmla="*/ 1206295 h 8346397"/>
              <a:gd name="connsiteX122" fmla="*/ 3049040 w 4196446"/>
              <a:gd name="connsiteY122" fmla="*/ 1169783 h 8346397"/>
              <a:gd name="connsiteX123" fmla="*/ 3153814 w 4196446"/>
              <a:gd name="connsiteY123" fmla="*/ 1125332 h 8346397"/>
              <a:gd name="connsiteX124" fmla="*/ 3225252 w 4196446"/>
              <a:gd name="connsiteY124" fmla="*/ 1049132 h 8346397"/>
              <a:gd name="connsiteX125" fmla="*/ 3310977 w 4196446"/>
              <a:gd name="connsiteY125" fmla="*/ 996745 h 8346397"/>
              <a:gd name="connsiteX126" fmla="*/ 3056977 w 4196446"/>
              <a:gd name="connsiteY126" fmla="*/ 982457 h 8346397"/>
              <a:gd name="connsiteX127" fmla="*/ 2958552 w 4196446"/>
              <a:gd name="connsiteY127" fmla="*/ 976107 h 8346397"/>
              <a:gd name="connsiteX128" fmla="*/ 2926802 w 4196446"/>
              <a:gd name="connsiteY128" fmla="*/ 906257 h 8346397"/>
              <a:gd name="connsiteX129" fmla="*/ 2866477 w 4196446"/>
              <a:gd name="connsiteY129" fmla="*/ 893559 h 8346397"/>
              <a:gd name="connsiteX130" fmla="*/ 2799802 w 4196446"/>
              <a:gd name="connsiteY130" fmla="*/ 874507 h 8346397"/>
              <a:gd name="connsiteX131" fmla="*/ 2761702 w 4196446"/>
              <a:gd name="connsiteY131" fmla="*/ 807832 h 8346397"/>
              <a:gd name="connsiteX132" fmla="*/ 2609302 w 4196446"/>
              <a:gd name="connsiteY132" fmla="*/ 760207 h 8346397"/>
              <a:gd name="connsiteX133" fmla="*/ 2580727 w 4196446"/>
              <a:gd name="connsiteY133" fmla="*/ 604632 h 8346397"/>
              <a:gd name="connsiteX134" fmla="*/ 2526752 w 4196446"/>
              <a:gd name="connsiteY134" fmla="*/ 531609 h 8346397"/>
              <a:gd name="connsiteX135" fmla="*/ 2596602 w 4196446"/>
              <a:gd name="connsiteY135" fmla="*/ 407782 h 8346397"/>
              <a:gd name="connsiteX136" fmla="*/ 2629939 w 4196446"/>
              <a:gd name="connsiteY136" fmla="*/ 310947 h 8346397"/>
              <a:gd name="connsiteX137" fmla="*/ 2517227 w 4196446"/>
              <a:gd name="connsiteY137" fmla="*/ 239507 h 8346397"/>
              <a:gd name="connsiteX138" fmla="*/ 2402927 w 4196446"/>
              <a:gd name="connsiteY138" fmla="*/ 271257 h 8346397"/>
              <a:gd name="connsiteX139" fmla="*/ 2275927 w 4196446"/>
              <a:gd name="connsiteY139" fmla="*/ 198232 h 8346397"/>
              <a:gd name="connsiteX140" fmla="*/ 2133052 w 4196446"/>
              <a:gd name="connsiteY140" fmla="*/ 233157 h 8346397"/>
              <a:gd name="connsiteX141" fmla="*/ 1913977 w 4196446"/>
              <a:gd name="connsiteY141" fmla="*/ 36309 h 8346397"/>
              <a:gd name="connsiteX142" fmla="*/ 1777452 w 4196446"/>
              <a:gd name="connsiteY142" fmla="*/ 13289 h 8346397"/>
              <a:gd name="connsiteX143" fmla="*/ 1703633 w 4196446"/>
              <a:gd name="connsiteY143" fmla="*/ 41864 h 8346397"/>
              <a:gd name="connsiteX144" fmla="*/ 1615527 w 4196446"/>
              <a:gd name="connsiteY144" fmla="*/ 75203 h 8346397"/>
              <a:gd name="connsiteX145" fmla="*/ 1515515 w 4196446"/>
              <a:gd name="connsiteY145" fmla="*/ 129971 h 8346397"/>
              <a:gd name="connsiteX146" fmla="*/ 1525040 w 4196446"/>
              <a:gd name="connsiteY146" fmla="*/ 194264 h 8346397"/>
              <a:gd name="connsiteX147" fmla="*/ 1505990 w 4196446"/>
              <a:gd name="connsiteY147" fmla="*/ 251415 h 8346397"/>
              <a:gd name="connsiteX148" fmla="*/ 1413121 w 4196446"/>
              <a:gd name="connsiteY148" fmla="*/ 270464 h 8346397"/>
              <a:gd name="connsiteX149" fmla="*/ 1339302 w 4196446"/>
              <a:gd name="connsiteY149" fmla="*/ 306184 h 8346397"/>
              <a:gd name="connsiteX150" fmla="*/ 1260721 w 4196446"/>
              <a:gd name="connsiteY150" fmla="*/ 346665 h 8346397"/>
              <a:gd name="connsiteX151" fmla="*/ 1191665 w 4196446"/>
              <a:gd name="connsiteY151" fmla="*/ 272847 h 8346397"/>
              <a:gd name="connsiteX152" fmla="*/ 1082127 w 4196446"/>
              <a:gd name="connsiteY152" fmla="*/ 353809 h 8346397"/>
              <a:gd name="connsiteX153" fmla="*/ 1020215 w 4196446"/>
              <a:gd name="connsiteY153" fmla="*/ 420484 h 8346397"/>
              <a:gd name="connsiteX154" fmla="*/ 858290 w 4196446"/>
              <a:gd name="connsiteY154" fmla="*/ 301422 h 8346397"/>
              <a:gd name="connsiteX155" fmla="*/ 796377 w 4196446"/>
              <a:gd name="connsiteY155" fmla="*/ 406196 h 8346397"/>
              <a:gd name="connsiteX156" fmla="*/ 755896 w 4196446"/>
              <a:gd name="connsiteY156" fmla="*/ 341903 h 8346397"/>
              <a:gd name="connsiteX157" fmla="*/ 689221 w 4196446"/>
              <a:gd name="connsiteY157" fmla="*/ 270465 h 8346397"/>
              <a:gd name="connsiteX158" fmla="*/ 667790 w 4196446"/>
              <a:gd name="connsiteY158" fmla="*/ 313328 h 8346397"/>
              <a:gd name="connsiteX159" fmla="*/ 620165 w 4196446"/>
              <a:gd name="connsiteY159" fmla="*/ 382384 h 8346397"/>
              <a:gd name="connsiteX160" fmla="*/ 589208 w 4196446"/>
              <a:gd name="connsiteY160" fmla="*/ 396672 h 8346397"/>
              <a:gd name="connsiteX161" fmla="*/ 498721 w 4196446"/>
              <a:gd name="connsiteY161" fmla="*/ 482397 h 8346397"/>
              <a:gd name="connsiteX162" fmla="*/ 396327 w 4196446"/>
              <a:gd name="connsiteY162" fmla="*/ 380003 h 8346397"/>
              <a:gd name="connsiteX163" fmla="*/ 243927 w 4196446"/>
              <a:gd name="connsiteY163" fmla="*/ 294278 h 8346397"/>
              <a:gd name="connsiteX164" fmla="*/ 174871 w 4196446"/>
              <a:gd name="connsiteY164" fmla="*/ 327615 h 8346397"/>
              <a:gd name="connsiteX165" fmla="*/ 127246 w 4196446"/>
              <a:gd name="connsiteY165" fmla="*/ 410959 h 8346397"/>
              <a:gd name="connsiteX166" fmla="*/ 43902 w 4196446"/>
              <a:gd name="connsiteY166" fmla="*/ 472872 h 8346397"/>
              <a:gd name="connsiteX167" fmla="*/ 8183 w 4196446"/>
              <a:gd name="connsiteY167" fmla="*/ 484778 h 8346397"/>
              <a:gd name="connsiteX168" fmla="*/ 198683 w 4196446"/>
              <a:gd name="connsiteY168" fmla="*/ 689565 h 8346397"/>
              <a:gd name="connsiteX169" fmla="*/ 265359 w 4196446"/>
              <a:gd name="connsiteY169" fmla="*/ 706234 h 8346397"/>
              <a:gd name="connsiteX170" fmla="*/ 298697 w 4196446"/>
              <a:gd name="connsiteY170" fmla="*/ 730047 h 8346397"/>
              <a:gd name="connsiteX171" fmla="*/ 296315 w 4196446"/>
              <a:gd name="connsiteY171" fmla="*/ 901496 h 8346397"/>
              <a:gd name="connsiteX172" fmla="*/ 362990 w 4196446"/>
              <a:gd name="connsiteY172" fmla="*/ 906259 h 8346397"/>
              <a:gd name="connsiteX173" fmla="*/ 401090 w 4196446"/>
              <a:gd name="connsiteY173" fmla="*/ 856253 h 8346397"/>
              <a:gd name="connsiteX174" fmla="*/ 482052 w 4196446"/>
              <a:gd name="connsiteY174" fmla="*/ 894353 h 8346397"/>
              <a:gd name="connsiteX175" fmla="*/ 420140 w 4196446"/>
              <a:gd name="connsiteY175" fmla="*/ 1039609 h 8346397"/>
              <a:gd name="connsiteX176" fmla="*/ 434427 w 4196446"/>
              <a:gd name="connsiteY176" fmla="*/ 1087234 h 8346397"/>
              <a:gd name="connsiteX177" fmla="*/ 379658 w 4196446"/>
              <a:gd name="connsiteY177" fmla="*/ 1139622 h 8346397"/>
              <a:gd name="connsiteX178" fmla="*/ 415377 w 4196446"/>
              <a:gd name="connsiteY178" fmla="*/ 1168196 h 8346397"/>
              <a:gd name="connsiteX179" fmla="*/ 486815 w 4196446"/>
              <a:gd name="connsiteY179" fmla="*/ 1256303 h 8346397"/>
              <a:gd name="connsiteX180" fmla="*/ 527296 w 4196446"/>
              <a:gd name="connsiteY180" fmla="*/ 1344409 h 8346397"/>
              <a:gd name="connsiteX181" fmla="*/ 636833 w 4196446"/>
              <a:gd name="connsiteY181" fmla="*/ 1396797 h 8346397"/>
              <a:gd name="connsiteX182" fmla="*/ 746371 w 4196446"/>
              <a:gd name="connsiteY182" fmla="*/ 1420609 h 8346397"/>
              <a:gd name="connsiteX183" fmla="*/ 829715 w 4196446"/>
              <a:gd name="connsiteY183" fmla="*/ 1468234 h 8346397"/>
              <a:gd name="connsiteX184" fmla="*/ 913058 w 4196446"/>
              <a:gd name="connsiteY184" fmla="*/ 1442040 h 8346397"/>
              <a:gd name="connsiteX185" fmla="*/ 994021 w 4196446"/>
              <a:gd name="connsiteY185" fmla="*/ 1368222 h 8346397"/>
              <a:gd name="connsiteX186" fmla="*/ 1103558 w 4196446"/>
              <a:gd name="connsiteY186" fmla="*/ 1351553 h 8346397"/>
              <a:gd name="connsiteX187" fmla="*/ 1170233 w 4196446"/>
              <a:gd name="connsiteY187" fmla="*/ 1356315 h 8346397"/>
              <a:gd name="connsiteX188" fmla="*/ 1329777 w 4196446"/>
              <a:gd name="connsiteY188" fmla="*/ 1465853 h 8346397"/>
              <a:gd name="connsiteX189" fmla="*/ 1389308 w 4196446"/>
              <a:gd name="connsiteY189" fmla="*/ 1494428 h 8346397"/>
              <a:gd name="connsiteX190" fmla="*/ 1260721 w 4196446"/>
              <a:gd name="connsiteY190" fmla="*/ 1596822 h 8346397"/>
              <a:gd name="connsiteX191" fmla="*/ 1263102 w 4196446"/>
              <a:gd name="connsiteY191" fmla="*/ 1661115 h 8346397"/>
              <a:gd name="connsiteX192" fmla="*/ 1425027 w 4196446"/>
              <a:gd name="connsiteY192" fmla="*/ 1613490 h 8346397"/>
              <a:gd name="connsiteX193" fmla="*/ 1386927 w 4196446"/>
              <a:gd name="connsiteY193" fmla="*/ 1677784 h 8346397"/>
              <a:gd name="connsiteX194" fmla="*/ 1405977 w 4196446"/>
              <a:gd name="connsiteY194" fmla="*/ 1751603 h 8346397"/>
              <a:gd name="connsiteX195" fmla="*/ 1517896 w 4196446"/>
              <a:gd name="connsiteY195" fmla="*/ 1787322 h 8346397"/>
              <a:gd name="connsiteX196" fmla="*/ 1591715 w 4196446"/>
              <a:gd name="connsiteY196" fmla="*/ 1803990 h 8346397"/>
              <a:gd name="connsiteX197" fmla="*/ 1501227 w 4196446"/>
              <a:gd name="connsiteY197" fmla="*/ 1934959 h 8346397"/>
              <a:gd name="connsiteX198" fmla="*/ 1494083 w 4196446"/>
              <a:gd name="connsiteY198" fmla="*/ 1984965 h 8346397"/>
              <a:gd name="connsiteX199" fmla="*/ 1422646 w 4196446"/>
              <a:gd name="connsiteY199" fmla="*/ 2020684 h 8346397"/>
              <a:gd name="connsiteX200" fmla="*/ 1391690 w 4196446"/>
              <a:gd name="connsiteY200" fmla="*/ 2082597 h 8346397"/>
              <a:gd name="connsiteX201" fmla="*/ 1260721 w 4196446"/>
              <a:gd name="connsiteY201" fmla="*/ 2056403 h 8346397"/>
              <a:gd name="connsiteX202" fmla="*/ 1139277 w 4196446"/>
              <a:gd name="connsiteY202" fmla="*/ 2056402 h 8346397"/>
              <a:gd name="connsiteX203" fmla="*/ 1072602 w 4196446"/>
              <a:gd name="connsiteY203" fmla="*/ 2084978 h 8346397"/>
              <a:gd name="connsiteX204" fmla="*/ 1065458 w 4196446"/>
              <a:gd name="connsiteY204" fmla="*/ 2184990 h 8346397"/>
              <a:gd name="connsiteX205" fmla="*/ 977352 w 4196446"/>
              <a:gd name="connsiteY205" fmla="*/ 2273097 h 8346397"/>
              <a:gd name="connsiteX206" fmla="*/ 1120227 w 4196446"/>
              <a:gd name="connsiteY206" fmla="*/ 2335009 h 8346397"/>
              <a:gd name="connsiteX207" fmla="*/ 1170234 w 4196446"/>
              <a:gd name="connsiteY207" fmla="*/ 2370727 h 8346397"/>
              <a:gd name="connsiteX208" fmla="*/ 1222621 w 4196446"/>
              <a:gd name="connsiteY208" fmla="*/ 2387397 h 8346397"/>
              <a:gd name="connsiteX209" fmla="*/ 1272627 w 4196446"/>
              <a:gd name="connsiteY209" fmla="*/ 2437403 h 8346397"/>
              <a:gd name="connsiteX210" fmla="*/ 1329777 w 4196446"/>
              <a:gd name="connsiteY210" fmla="*/ 2458834 h 8346397"/>
              <a:gd name="connsiteX211" fmla="*/ 1422646 w 4196446"/>
              <a:gd name="connsiteY211" fmla="*/ 2535034 h 8346397"/>
              <a:gd name="connsiteX212" fmla="*/ 1508371 w 4196446"/>
              <a:gd name="connsiteY212" fmla="*/ 2568373 h 8346397"/>
              <a:gd name="connsiteX213" fmla="*/ 1641721 w 4196446"/>
              <a:gd name="connsiteY213" fmla="*/ 2716009 h 8346397"/>
              <a:gd name="connsiteX214" fmla="*/ 1725065 w 4196446"/>
              <a:gd name="connsiteY214" fmla="*/ 2870790 h 8346397"/>
              <a:gd name="connsiteX215" fmla="*/ 1850477 w 4196446"/>
              <a:gd name="connsiteY215" fmla="*/ 2931907 h 8346397"/>
              <a:gd name="connsiteX216" fmla="*/ 1896514 w 4196446"/>
              <a:gd name="connsiteY216" fmla="*/ 2977947 h 8346397"/>
              <a:gd name="connsiteX217" fmla="*/ 1927471 w 4196446"/>
              <a:gd name="connsiteY217" fmla="*/ 3082722 h 8346397"/>
              <a:gd name="connsiteX218" fmla="*/ 1989383 w 4196446"/>
              <a:gd name="connsiteY218" fmla="*/ 3185115 h 8346397"/>
              <a:gd name="connsiteX219" fmla="*/ 2051296 w 4196446"/>
              <a:gd name="connsiteY219" fmla="*/ 3223215 h 8346397"/>
              <a:gd name="connsiteX220" fmla="*/ 2182265 w 4196446"/>
              <a:gd name="connsiteY220" fmla="*/ 3370853 h 8346397"/>
              <a:gd name="connsiteX221" fmla="*/ 2325139 w 4196446"/>
              <a:gd name="connsiteY221" fmla="*/ 3447053 h 8346397"/>
              <a:gd name="connsiteX222" fmla="*/ 2384671 w 4196446"/>
              <a:gd name="connsiteY222" fmla="*/ 3532778 h 8346397"/>
              <a:gd name="connsiteX223" fmla="*/ 2432296 w 4196446"/>
              <a:gd name="connsiteY223" fmla="*/ 3599453 h 8346397"/>
              <a:gd name="connsiteX224" fmla="*/ 2479921 w 4196446"/>
              <a:gd name="connsiteY224" fmla="*/ 3589929 h 8346397"/>
              <a:gd name="connsiteX225" fmla="*/ 2484683 w 4196446"/>
              <a:gd name="connsiteY225" fmla="*/ 3742328 h 8346397"/>
              <a:gd name="connsiteX226" fmla="*/ 2537071 w 4196446"/>
              <a:gd name="connsiteY226" fmla="*/ 3835197 h 8346397"/>
              <a:gd name="connsiteX227" fmla="*/ 2529927 w 4196446"/>
              <a:gd name="connsiteY227" fmla="*/ 3873297 h 8346397"/>
              <a:gd name="connsiteX228" fmla="*/ 2598983 w 4196446"/>
              <a:gd name="connsiteY228" fmla="*/ 3909015 h 8346397"/>
              <a:gd name="connsiteX229" fmla="*/ 2656133 w 4196446"/>
              <a:gd name="connsiteY229" fmla="*/ 3854247 h 8346397"/>
              <a:gd name="connsiteX230" fmla="*/ 2689471 w 4196446"/>
              <a:gd name="connsiteY230" fmla="*/ 3937590 h 8346397"/>
              <a:gd name="connsiteX231" fmla="*/ 2734715 w 4196446"/>
              <a:gd name="connsiteY231" fmla="*/ 3982834 h 8346397"/>
              <a:gd name="connsiteX232" fmla="*/ 2808533 w 4196446"/>
              <a:gd name="connsiteY232" fmla="*/ 4006647 h 8346397"/>
              <a:gd name="connsiteX233" fmla="*/ 2860921 w 4196446"/>
              <a:gd name="connsiteY233" fmla="*/ 4075703 h 8346397"/>
              <a:gd name="connsiteX234" fmla="*/ 2946646 w 4196446"/>
              <a:gd name="connsiteY234" fmla="*/ 4130472 h 8346397"/>
              <a:gd name="connsiteX235" fmla="*/ 2999033 w 4196446"/>
              <a:gd name="connsiteY235" fmla="*/ 4163809 h 8346397"/>
              <a:gd name="connsiteX236" fmla="*/ 2870446 w 4196446"/>
              <a:gd name="connsiteY236" fmla="*/ 4256678 h 8346397"/>
              <a:gd name="connsiteX237" fmla="*/ 2868064 w 4196446"/>
              <a:gd name="connsiteY237" fmla="*/ 4311446 h 8346397"/>
              <a:gd name="connsiteX238" fmla="*/ 2970458 w 4196446"/>
              <a:gd name="connsiteY238" fmla="*/ 4428128 h 8346397"/>
              <a:gd name="connsiteX239" fmla="*/ 3065708 w 4196446"/>
              <a:gd name="connsiteY239" fmla="*/ 4490040 h 8346397"/>
              <a:gd name="connsiteX240" fmla="*/ 3096665 w 4196446"/>
              <a:gd name="connsiteY240" fmla="*/ 4528140 h 8346397"/>
              <a:gd name="connsiteX241" fmla="*/ 3082377 w 4196446"/>
              <a:gd name="connsiteY241" fmla="*/ 4609103 h 8346397"/>
              <a:gd name="connsiteX242" fmla="*/ 3077615 w 4196446"/>
              <a:gd name="connsiteY242" fmla="*/ 4692447 h 8346397"/>
              <a:gd name="connsiteX243" fmla="*/ 3034752 w 4196446"/>
              <a:gd name="connsiteY243" fmla="*/ 4701972 h 8346397"/>
              <a:gd name="connsiteX244" fmla="*/ 3008558 w 4196446"/>
              <a:gd name="connsiteY244" fmla="*/ 4718640 h 8346397"/>
              <a:gd name="connsiteX245" fmla="*/ 3053802 w 4196446"/>
              <a:gd name="connsiteY245" fmla="*/ 4795632 h 8346397"/>
              <a:gd name="connsiteX246" fmla="*/ 3037133 w 4196446"/>
              <a:gd name="connsiteY246" fmla="*/ 4868659 h 8346397"/>
              <a:gd name="connsiteX247" fmla="*/ 3020465 w 4196446"/>
              <a:gd name="connsiteY247" fmla="*/ 5004390 h 8346397"/>
              <a:gd name="connsiteX248" fmla="*/ 2982365 w 4196446"/>
              <a:gd name="connsiteY248" fmla="*/ 5044872 h 8346397"/>
              <a:gd name="connsiteX249" fmla="*/ 2965696 w 4196446"/>
              <a:gd name="connsiteY249" fmla="*/ 5166315 h 8346397"/>
              <a:gd name="connsiteX250" fmla="*/ 2937121 w 4196446"/>
              <a:gd name="connsiteY250" fmla="*/ 5285378 h 8346397"/>
              <a:gd name="connsiteX251" fmla="*/ 2989508 w 4196446"/>
              <a:gd name="connsiteY251" fmla="*/ 5302047 h 8346397"/>
              <a:gd name="connsiteX252" fmla="*/ 2987127 w 4196446"/>
              <a:gd name="connsiteY252" fmla="*/ 5347290 h 8346397"/>
              <a:gd name="connsiteX253" fmla="*/ 2984746 w 4196446"/>
              <a:gd name="connsiteY253" fmla="*/ 5402059 h 8346397"/>
              <a:gd name="connsiteX254" fmla="*/ 3041896 w 4196446"/>
              <a:gd name="connsiteY254" fmla="*/ 5471115 h 8346397"/>
              <a:gd name="connsiteX255" fmla="*/ 3089521 w 4196446"/>
              <a:gd name="connsiteY255" fmla="*/ 5597322 h 8346397"/>
              <a:gd name="connsiteX256" fmla="*/ 2996652 w 4196446"/>
              <a:gd name="connsiteY256" fmla="*/ 5887834 h 8346397"/>
              <a:gd name="connsiteX257" fmla="*/ 3018083 w 4196446"/>
              <a:gd name="connsiteY257" fmla="*/ 5942603 h 8346397"/>
              <a:gd name="connsiteX258" fmla="*/ 3044277 w 4196446"/>
              <a:gd name="connsiteY258" fmla="*/ 5994990 h 8346397"/>
              <a:gd name="connsiteX259" fmla="*/ 3049040 w 4196446"/>
              <a:gd name="connsiteY259" fmla="*/ 6099765 h 8346397"/>
              <a:gd name="connsiteX260" fmla="*/ 3028402 w 4196446"/>
              <a:gd name="connsiteY260" fmla="*/ 6195807 h 8346397"/>
              <a:gd name="connsiteX261" fmla="*/ 2956170 w 4196446"/>
              <a:gd name="connsiteY261" fmla="*/ 6259310 h 8346397"/>
              <a:gd name="connsiteX262" fmla="*/ 2920452 w 4196446"/>
              <a:gd name="connsiteY262" fmla="*/ 6240259 h 8346397"/>
              <a:gd name="connsiteX263" fmla="*/ 2849015 w 4196446"/>
              <a:gd name="connsiteY263" fmla="*/ 6252165 h 8346397"/>
              <a:gd name="connsiteX264" fmla="*/ 2713283 w 4196446"/>
              <a:gd name="connsiteY264" fmla="*/ 6364084 h 8346397"/>
              <a:gd name="connsiteX265" fmla="*/ 2606127 w 4196446"/>
              <a:gd name="connsiteY265" fmla="*/ 6349797 h 8346397"/>
              <a:gd name="connsiteX266" fmla="*/ 2575171 w 4196446"/>
              <a:gd name="connsiteY266" fmla="*/ 6378372 h 8346397"/>
              <a:gd name="connsiteX267" fmla="*/ 2508495 w 4196446"/>
              <a:gd name="connsiteY267" fmla="*/ 6423614 h 8346397"/>
              <a:gd name="connsiteX268" fmla="*/ 2391815 w 4196446"/>
              <a:gd name="connsiteY268" fmla="*/ 6411709 h 8346397"/>
              <a:gd name="connsiteX269" fmla="*/ 2368002 w 4196446"/>
              <a:gd name="connsiteY269" fmla="*/ 6528390 h 8346397"/>
              <a:gd name="connsiteX270" fmla="*/ 2363240 w 4196446"/>
              <a:gd name="connsiteY270" fmla="*/ 6564109 h 8346397"/>
              <a:gd name="connsiteX271" fmla="*/ 2339428 w 4196446"/>
              <a:gd name="connsiteY271" fmla="*/ 6583159 h 8346397"/>
              <a:gd name="connsiteX272" fmla="*/ 2141783 w 4196446"/>
              <a:gd name="connsiteY272" fmla="*/ 6535534 h 8346397"/>
              <a:gd name="connsiteX273" fmla="*/ 2103683 w 4196446"/>
              <a:gd name="connsiteY273" fmla="*/ 6587922 h 8346397"/>
              <a:gd name="connsiteX274" fmla="*/ 2072727 w 4196446"/>
              <a:gd name="connsiteY274" fmla="*/ 6683172 h 8346397"/>
              <a:gd name="connsiteX275" fmla="*/ 2039389 w 4196446"/>
              <a:gd name="connsiteY275" fmla="*/ 6747465 h 8346397"/>
              <a:gd name="connsiteX276" fmla="*/ 2051296 w 4196446"/>
              <a:gd name="connsiteY276" fmla="*/ 6809378 h 8346397"/>
              <a:gd name="connsiteX277" fmla="*/ 2184646 w 4196446"/>
              <a:gd name="connsiteY277" fmla="*/ 6921297 h 8346397"/>
              <a:gd name="connsiteX278" fmla="*/ 2253702 w 4196446"/>
              <a:gd name="connsiteY278" fmla="*/ 6954634 h 8346397"/>
              <a:gd name="connsiteX279" fmla="*/ 2237033 w 4196446"/>
              <a:gd name="connsiteY279" fmla="*/ 6978447 h 8346397"/>
              <a:gd name="connsiteX280" fmla="*/ 2201315 w 4196446"/>
              <a:gd name="connsiteY280" fmla="*/ 6997497 h 8346397"/>
              <a:gd name="connsiteX281" fmla="*/ 2234652 w 4196446"/>
              <a:gd name="connsiteY281" fmla="*/ 7073697 h 8346397"/>
              <a:gd name="connsiteX282" fmla="*/ 2203696 w 4196446"/>
              <a:gd name="connsiteY282" fmla="*/ 7095128 h 8346397"/>
              <a:gd name="connsiteX283" fmla="*/ 2098921 w 4196446"/>
              <a:gd name="connsiteY283" fmla="*/ 7033215 h 8346397"/>
              <a:gd name="connsiteX284" fmla="*/ 2056058 w 4196446"/>
              <a:gd name="connsiteY284" fmla="*/ 7059409 h 8346397"/>
              <a:gd name="connsiteX285" fmla="*/ 1996527 w 4196446"/>
              <a:gd name="connsiteY285" fmla="*/ 6957015 h 8346397"/>
              <a:gd name="connsiteX286" fmla="*/ 1879846 w 4196446"/>
              <a:gd name="connsiteY286" fmla="*/ 6983209 h 8346397"/>
              <a:gd name="connsiteX287" fmla="*/ 1815552 w 4196446"/>
              <a:gd name="connsiteY287" fmla="*/ 6987972 h 8346397"/>
              <a:gd name="connsiteX288" fmla="*/ 1765546 w 4196446"/>
              <a:gd name="connsiteY288" fmla="*/ 6983210 h 8346397"/>
              <a:gd name="connsiteX289" fmla="*/ 1708396 w 4196446"/>
              <a:gd name="connsiteY289" fmla="*/ 7028453 h 8346397"/>
              <a:gd name="connsiteX290" fmla="*/ 1529802 w 4196446"/>
              <a:gd name="connsiteY290" fmla="*/ 6987972 h 8346397"/>
              <a:gd name="connsiteX291" fmla="*/ 1553614 w 4196446"/>
              <a:gd name="connsiteY291" fmla="*/ 7114178 h 8346397"/>
              <a:gd name="connsiteX292" fmla="*/ 1477415 w 4196446"/>
              <a:gd name="connsiteY292" fmla="*/ 7159422 h 8346397"/>
              <a:gd name="connsiteX293" fmla="*/ 1415502 w 4196446"/>
              <a:gd name="connsiteY293" fmla="*/ 7226096 h 8346397"/>
              <a:gd name="connsiteX294" fmla="*/ 1265483 w 4196446"/>
              <a:gd name="connsiteY294" fmla="*/ 7218953 h 8346397"/>
              <a:gd name="connsiteX295" fmla="*/ 1213096 w 4196446"/>
              <a:gd name="connsiteY29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484684 w 4196446"/>
              <a:gd name="connsiteY6" fmla="*/ 7552326 h 8346397"/>
              <a:gd name="connsiteX7" fmla="*/ 2546597 w 4196446"/>
              <a:gd name="connsiteY7" fmla="*/ 7511845 h 8346397"/>
              <a:gd name="connsiteX8" fmla="*/ 2610891 w 4196446"/>
              <a:gd name="connsiteY8" fmla="*/ 7485651 h 8346397"/>
              <a:gd name="connsiteX9" fmla="*/ 2594222 w 4196446"/>
              <a:gd name="connsiteY9" fmla="*/ 7359445 h 8346397"/>
              <a:gd name="connsiteX10" fmla="*/ 2606128 w 4196446"/>
              <a:gd name="connsiteY10" fmla="*/ 7309438 h 8346397"/>
              <a:gd name="connsiteX11" fmla="*/ 2701378 w 4196446"/>
              <a:gd name="connsiteY11" fmla="*/ 7314201 h 8346397"/>
              <a:gd name="connsiteX12" fmla="*/ 2660897 w 4196446"/>
              <a:gd name="connsiteY12" fmla="*/ 7240382 h 8346397"/>
              <a:gd name="connsiteX13" fmla="*/ 2713284 w 4196446"/>
              <a:gd name="connsiteY13" fmla="*/ 7266576 h 8346397"/>
              <a:gd name="connsiteX14" fmla="*/ 2763291 w 4196446"/>
              <a:gd name="connsiteY14" fmla="*/ 7299913 h 8346397"/>
              <a:gd name="connsiteX15" fmla="*/ 2756147 w 4196446"/>
              <a:gd name="connsiteY15" fmla="*/ 7371351 h 8346397"/>
              <a:gd name="connsiteX16" fmla="*/ 2827584 w 4196446"/>
              <a:gd name="connsiteY16" fmla="*/ 7316582 h 8346397"/>
              <a:gd name="connsiteX17" fmla="*/ 2870447 w 4196446"/>
              <a:gd name="connsiteY17" fmla="*/ 7338013 h 8346397"/>
              <a:gd name="connsiteX18" fmla="*/ 3001416 w 4196446"/>
              <a:gd name="connsiteY18" fmla="*/ 7266576 h 8346397"/>
              <a:gd name="connsiteX19" fmla="*/ 3103809 w 4196446"/>
              <a:gd name="connsiteY19" fmla="*/ 7202282 h 8346397"/>
              <a:gd name="connsiteX20" fmla="*/ 3246684 w 4196446"/>
              <a:gd name="connsiteY20" fmla="*/ 7142751 h 8346397"/>
              <a:gd name="connsiteX21" fmla="*/ 3282403 w 4196446"/>
              <a:gd name="connsiteY21" fmla="*/ 7159420 h 8346397"/>
              <a:gd name="connsiteX22" fmla="*/ 3358603 w 4196446"/>
              <a:gd name="connsiteY22" fmla="*/ 7064169 h 8346397"/>
              <a:gd name="connsiteX23" fmla="*/ 3503859 w 4196446"/>
              <a:gd name="connsiteY23" fmla="*/ 7042738 h 8346397"/>
              <a:gd name="connsiteX24" fmla="*/ 3530053 w 4196446"/>
              <a:gd name="connsiteY24" fmla="*/ 6978445 h 8346397"/>
              <a:gd name="connsiteX25" fmla="*/ 3642765 w 4196446"/>
              <a:gd name="connsiteY25" fmla="*/ 6905419 h 8346397"/>
              <a:gd name="connsiteX26" fmla="*/ 3741984 w 4196446"/>
              <a:gd name="connsiteY26" fmla="*/ 6883195 h 8346397"/>
              <a:gd name="connsiteX27" fmla="*/ 3784847 w 4196446"/>
              <a:gd name="connsiteY27" fmla="*/ 6811757 h 8346397"/>
              <a:gd name="connsiteX28" fmla="*/ 3951534 w 4196446"/>
              <a:gd name="connsiteY28" fmla="*/ 6737938 h 8346397"/>
              <a:gd name="connsiteX29" fmla="*/ 3932484 w 4196446"/>
              <a:gd name="connsiteY29" fmla="*/ 6616495 h 8346397"/>
              <a:gd name="connsiteX30" fmla="*/ 3975347 w 4196446"/>
              <a:gd name="connsiteY30" fmla="*/ 6642688 h 8346397"/>
              <a:gd name="connsiteX31" fmla="*/ 4027735 w 4196446"/>
              <a:gd name="connsiteY31" fmla="*/ 6654595 h 8346397"/>
              <a:gd name="connsiteX32" fmla="*/ 4056309 w 4196446"/>
              <a:gd name="connsiteY32" fmla="*/ 6516482 h 8346397"/>
              <a:gd name="connsiteX33" fmla="*/ 3996778 w 4196446"/>
              <a:gd name="connsiteY33" fmla="*/ 6478382 h 8346397"/>
              <a:gd name="connsiteX34" fmla="*/ 4034878 w 4196446"/>
              <a:gd name="connsiteY34" fmla="*/ 6437901 h 8346397"/>
              <a:gd name="connsiteX35" fmla="*/ 4061072 w 4196446"/>
              <a:gd name="connsiteY35" fmla="*/ 6473620 h 8346397"/>
              <a:gd name="connsiteX36" fmla="*/ 4082503 w 4196446"/>
              <a:gd name="connsiteY36" fmla="*/ 6478382 h 8346397"/>
              <a:gd name="connsiteX37" fmla="*/ 4089647 w 4196446"/>
              <a:gd name="connsiteY37" fmla="*/ 6421232 h 8346397"/>
              <a:gd name="connsiteX38" fmla="*/ 4046784 w 4196446"/>
              <a:gd name="connsiteY38" fmla="*/ 6318838 h 8346397"/>
              <a:gd name="connsiteX39" fmla="*/ 4130128 w 4196446"/>
              <a:gd name="connsiteY39" fmla="*/ 6299788 h 8346397"/>
              <a:gd name="connsiteX40" fmla="*/ 4046784 w 4196446"/>
              <a:gd name="connsiteY40" fmla="*/ 6275976 h 8346397"/>
              <a:gd name="connsiteX41" fmla="*/ 4053928 w 4196446"/>
              <a:gd name="connsiteY41" fmla="*/ 6211682 h 8346397"/>
              <a:gd name="connsiteX42" fmla="*/ 4039640 w 4196446"/>
              <a:gd name="connsiteY42" fmla="*/ 6149770 h 8346397"/>
              <a:gd name="connsiteX43" fmla="*/ 4106315 w 4196446"/>
              <a:gd name="connsiteY43" fmla="*/ 6211682 h 8346397"/>
              <a:gd name="connsiteX44" fmla="*/ 4063453 w 4196446"/>
              <a:gd name="connsiteY44" fmla="*/ 6090238 h 8346397"/>
              <a:gd name="connsiteX45" fmla="*/ 4070597 w 4196446"/>
              <a:gd name="connsiteY45" fmla="*/ 6018801 h 8346397"/>
              <a:gd name="connsiteX46" fmla="*/ 4132509 w 4196446"/>
              <a:gd name="connsiteY46" fmla="*/ 5975938 h 8346397"/>
              <a:gd name="connsiteX47" fmla="*/ 4094409 w 4196446"/>
              <a:gd name="connsiteY47" fmla="*/ 6075951 h 8346397"/>
              <a:gd name="connsiteX48" fmla="*/ 4139653 w 4196446"/>
              <a:gd name="connsiteY48" fmla="*/ 6102145 h 8346397"/>
              <a:gd name="connsiteX49" fmla="*/ 4192041 w 4196446"/>
              <a:gd name="connsiteY49" fmla="*/ 6080713 h 8346397"/>
              <a:gd name="connsiteX50" fmla="*/ 4149178 w 4196446"/>
              <a:gd name="connsiteY50" fmla="*/ 5947363 h 8346397"/>
              <a:gd name="connsiteX51" fmla="*/ 4194421 w 4196446"/>
              <a:gd name="connsiteY51" fmla="*/ 5909263 h 8346397"/>
              <a:gd name="connsiteX52" fmla="*/ 4113459 w 4196446"/>
              <a:gd name="connsiteY52" fmla="*/ 5783057 h 8346397"/>
              <a:gd name="connsiteX53" fmla="*/ 4108696 w 4196446"/>
              <a:gd name="connsiteY53" fmla="*/ 5678282 h 8346397"/>
              <a:gd name="connsiteX54" fmla="*/ 4070597 w 4196446"/>
              <a:gd name="connsiteY54" fmla="*/ 5587795 h 8346397"/>
              <a:gd name="connsiteX55" fmla="*/ 4111077 w 4196446"/>
              <a:gd name="connsiteY55" fmla="*/ 5583032 h 8346397"/>
              <a:gd name="connsiteX56" fmla="*/ 4061071 w 4196446"/>
              <a:gd name="connsiteY56" fmla="*/ 5478257 h 8346397"/>
              <a:gd name="connsiteX57" fmla="*/ 4061071 w 4196446"/>
              <a:gd name="connsiteY57" fmla="*/ 5383007 h 8346397"/>
              <a:gd name="connsiteX58" fmla="*/ 4103934 w 4196446"/>
              <a:gd name="connsiteY58" fmla="*/ 5387770 h 8346397"/>
              <a:gd name="connsiteX59" fmla="*/ 4106315 w 4196446"/>
              <a:gd name="connsiteY59" fmla="*/ 5347288 h 8346397"/>
              <a:gd name="connsiteX60" fmla="*/ 4065833 w 4196446"/>
              <a:gd name="connsiteY60" fmla="*/ 5292520 h 8346397"/>
              <a:gd name="connsiteX61" fmla="*/ 4058690 w 4196446"/>
              <a:gd name="connsiteY61" fmla="*/ 5173457 h 8346397"/>
              <a:gd name="connsiteX62" fmla="*/ 3990428 w 4196446"/>
              <a:gd name="connsiteY62" fmla="*/ 5034550 h 8346397"/>
              <a:gd name="connsiteX63" fmla="*/ 3922959 w 4196446"/>
              <a:gd name="connsiteY63" fmla="*/ 4816270 h 8346397"/>
              <a:gd name="connsiteX64" fmla="*/ 3887241 w 4196446"/>
              <a:gd name="connsiteY64" fmla="*/ 4682920 h 8346397"/>
              <a:gd name="connsiteX65" fmla="*/ 3851522 w 4196446"/>
              <a:gd name="connsiteY65" fmla="*/ 4642438 h 8346397"/>
              <a:gd name="connsiteX66" fmla="*/ 3887241 w 4196446"/>
              <a:gd name="connsiteY66" fmla="*/ 4578145 h 8346397"/>
              <a:gd name="connsiteX67" fmla="*/ 3839615 w 4196446"/>
              <a:gd name="connsiteY67" fmla="*/ 4499563 h 8346397"/>
              <a:gd name="connsiteX68" fmla="*/ 3780084 w 4196446"/>
              <a:gd name="connsiteY68" fmla="*/ 4492420 h 8346397"/>
              <a:gd name="connsiteX69" fmla="*/ 3732459 w 4196446"/>
              <a:gd name="connsiteY69" fmla="*/ 4449557 h 8346397"/>
              <a:gd name="connsiteX70" fmla="*/ 3687216 w 4196446"/>
              <a:gd name="connsiteY70" fmla="*/ 4466226 h 8346397"/>
              <a:gd name="connsiteX71" fmla="*/ 3668166 w 4196446"/>
              <a:gd name="connsiteY71" fmla="*/ 4368595 h 8346397"/>
              <a:gd name="connsiteX72" fmla="*/ 3501478 w 4196446"/>
              <a:gd name="connsiteY72" fmla="*/ 4166188 h 8346397"/>
              <a:gd name="connsiteX73" fmla="*/ 3496716 w 4196446"/>
              <a:gd name="connsiteY73" fmla="*/ 4139995 h 8346397"/>
              <a:gd name="connsiteX74" fmla="*/ 3494334 w 4196446"/>
              <a:gd name="connsiteY74" fmla="*/ 4113801 h 8346397"/>
              <a:gd name="connsiteX75" fmla="*/ 3544341 w 4196446"/>
              <a:gd name="connsiteY75" fmla="*/ 4101895 h 8346397"/>
              <a:gd name="connsiteX76" fmla="*/ 3553866 w 4196446"/>
              <a:gd name="connsiteY76" fmla="*/ 4075701 h 8346397"/>
              <a:gd name="connsiteX77" fmla="*/ 3515766 w 4196446"/>
              <a:gd name="connsiteY77" fmla="*/ 4056651 h 8346397"/>
              <a:gd name="connsiteX78" fmla="*/ 3465759 w 4196446"/>
              <a:gd name="connsiteY78" fmla="*/ 4049507 h 8346397"/>
              <a:gd name="connsiteX79" fmla="*/ 3432422 w 4196446"/>
              <a:gd name="connsiteY79" fmla="*/ 4109038 h 8346397"/>
              <a:gd name="connsiteX80" fmla="*/ 3413372 w 4196446"/>
              <a:gd name="connsiteY80" fmla="*/ 4082845 h 8346397"/>
              <a:gd name="connsiteX81" fmla="*/ 3415752 w 4196446"/>
              <a:gd name="connsiteY81" fmla="*/ 4042363 h 8346397"/>
              <a:gd name="connsiteX82" fmla="*/ 3349078 w 4196446"/>
              <a:gd name="connsiteY82" fmla="*/ 4018551 h 8346397"/>
              <a:gd name="connsiteX83" fmla="*/ 3382416 w 4196446"/>
              <a:gd name="connsiteY83" fmla="*/ 3985213 h 8346397"/>
              <a:gd name="connsiteX84" fmla="*/ 3346697 w 4196446"/>
              <a:gd name="connsiteY84" fmla="*/ 3961401 h 8346397"/>
              <a:gd name="connsiteX85" fmla="*/ 3291928 w 4196446"/>
              <a:gd name="connsiteY85" fmla="*/ 3959020 h 8346397"/>
              <a:gd name="connsiteX86" fmla="*/ 3263352 w 4196446"/>
              <a:gd name="connsiteY86" fmla="*/ 3978070 h 8346397"/>
              <a:gd name="connsiteX87" fmla="*/ 3215727 w 4196446"/>
              <a:gd name="connsiteY87" fmla="*/ 3963782 h 8346397"/>
              <a:gd name="connsiteX88" fmla="*/ 3227633 w 4196446"/>
              <a:gd name="connsiteY88" fmla="*/ 3937588 h 8346397"/>
              <a:gd name="connsiteX89" fmla="*/ 3275259 w 4196446"/>
              <a:gd name="connsiteY89" fmla="*/ 3913776 h 8346397"/>
              <a:gd name="connsiteX90" fmla="*/ 3127621 w 4196446"/>
              <a:gd name="connsiteY90" fmla="*/ 3851863 h 8346397"/>
              <a:gd name="connsiteX91" fmla="*/ 2996652 w 4196446"/>
              <a:gd name="connsiteY91" fmla="*/ 3739945 h 8346397"/>
              <a:gd name="connsiteX92" fmla="*/ 2591839 w 4196446"/>
              <a:gd name="connsiteY92" fmla="*/ 3354183 h 8346397"/>
              <a:gd name="connsiteX93" fmla="*/ 2468015 w 4196446"/>
              <a:gd name="connsiteY93" fmla="*/ 3049382 h 8346397"/>
              <a:gd name="connsiteX94" fmla="*/ 2432296 w 4196446"/>
              <a:gd name="connsiteY94" fmla="*/ 2961276 h 8346397"/>
              <a:gd name="connsiteX95" fmla="*/ 2387052 w 4196446"/>
              <a:gd name="connsiteY95" fmla="*/ 2954132 h 8346397"/>
              <a:gd name="connsiteX96" fmla="*/ 2365621 w 4196446"/>
              <a:gd name="connsiteY96" fmla="*/ 2958895 h 8346397"/>
              <a:gd name="connsiteX97" fmla="*/ 2315615 w 4196446"/>
              <a:gd name="connsiteY97" fmla="*/ 2896982 h 8346397"/>
              <a:gd name="connsiteX98" fmla="*/ 2234652 w 4196446"/>
              <a:gd name="connsiteY98" fmla="*/ 2880313 h 8346397"/>
              <a:gd name="connsiteX99" fmla="*/ 2182265 w 4196446"/>
              <a:gd name="connsiteY99" fmla="*/ 2811257 h 8346397"/>
              <a:gd name="connsiteX100" fmla="*/ 2115590 w 4196446"/>
              <a:gd name="connsiteY100" fmla="*/ 2727913 h 8346397"/>
              <a:gd name="connsiteX101" fmla="*/ 2091777 w 4196446"/>
              <a:gd name="connsiteY101" fmla="*/ 2670763 h 8346397"/>
              <a:gd name="connsiteX102" fmla="*/ 2006845 w 4196446"/>
              <a:gd name="connsiteY102" fmla="*/ 2527095 h 8346397"/>
              <a:gd name="connsiteX103" fmla="*/ 1953665 w 4196446"/>
              <a:gd name="connsiteY103" fmla="*/ 2451688 h 8346397"/>
              <a:gd name="connsiteX104" fmla="*/ 2006052 w 4196446"/>
              <a:gd name="connsiteY104" fmla="*/ 2337388 h 8346397"/>
              <a:gd name="connsiteX105" fmla="*/ 2072727 w 4196446"/>
              <a:gd name="connsiteY105" fmla="*/ 2256426 h 8346397"/>
              <a:gd name="connsiteX106" fmla="*/ 2056058 w 4196446"/>
              <a:gd name="connsiteY106" fmla="*/ 2223088 h 8346397"/>
              <a:gd name="connsiteX107" fmla="*/ 2067965 w 4196446"/>
              <a:gd name="connsiteY107" fmla="*/ 2130220 h 8346397"/>
              <a:gd name="connsiteX108" fmla="*/ 2137021 w 4196446"/>
              <a:gd name="connsiteY108" fmla="*/ 1992107 h 8346397"/>
              <a:gd name="connsiteX109" fmla="*/ 2165596 w 4196446"/>
              <a:gd name="connsiteY109" fmla="*/ 1944482 h 8346397"/>
              <a:gd name="connsiteX110" fmla="*/ 2203696 w 4196446"/>
              <a:gd name="connsiteY110" fmla="*/ 1937338 h 8346397"/>
              <a:gd name="connsiteX111" fmla="*/ 2198933 w 4196446"/>
              <a:gd name="connsiteY111" fmla="*/ 1906382 h 8346397"/>
              <a:gd name="connsiteX112" fmla="*/ 2406102 w 4196446"/>
              <a:gd name="connsiteY112" fmla="*/ 1782557 h 8346397"/>
              <a:gd name="connsiteX113" fmla="*/ 2494208 w 4196446"/>
              <a:gd name="connsiteY113" fmla="*/ 1715882 h 8346397"/>
              <a:gd name="connsiteX114" fmla="*/ 2513258 w 4196446"/>
              <a:gd name="connsiteY114" fmla="*/ 1630157 h 8346397"/>
              <a:gd name="connsiteX115" fmla="*/ 2522784 w 4196446"/>
              <a:gd name="connsiteY115" fmla="*/ 1584913 h 8346397"/>
              <a:gd name="connsiteX116" fmla="*/ 2577552 w 4196446"/>
              <a:gd name="connsiteY116" fmla="*/ 1527763 h 8346397"/>
              <a:gd name="connsiteX117" fmla="*/ 2606127 w 4196446"/>
              <a:gd name="connsiteY117" fmla="*/ 1499188 h 8346397"/>
              <a:gd name="connsiteX118" fmla="*/ 2634702 w 4196446"/>
              <a:gd name="connsiteY118" fmla="*/ 1492045 h 8346397"/>
              <a:gd name="connsiteX119" fmla="*/ 2672802 w 4196446"/>
              <a:gd name="connsiteY119" fmla="*/ 1368220 h 8346397"/>
              <a:gd name="connsiteX120" fmla="*/ 2806153 w 4196446"/>
              <a:gd name="connsiteY120" fmla="*/ 1334883 h 8346397"/>
              <a:gd name="connsiteX121" fmla="*/ 2944265 w 4196446"/>
              <a:gd name="connsiteY121" fmla="*/ 1325357 h 8346397"/>
              <a:gd name="connsiteX122" fmla="*/ 2968077 w 4196446"/>
              <a:gd name="connsiteY122" fmla="*/ 1206295 h 8346397"/>
              <a:gd name="connsiteX123" fmla="*/ 3049040 w 4196446"/>
              <a:gd name="connsiteY123" fmla="*/ 1169783 h 8346397"/>
              <a:gd name="connsiteX124" fmla="*/ 3153814 w 4196446"/>
              <a:gd name="connsiteY124" fmla="*/ 1125332 h 8346397"/>
              <a:gd name="connsiteX125" fmla="*/ 3225252 w 4196446"/>
              <a:gd name="connsiteY125" fmla="*/ 1049132 h 8346397"/>
              <a:gd name="connsiteX126" fmla="*/ 3310977 w 4196446"/>
              <a:gd name="connsiteY126" fmla="*/ 996745 h 8346397"/>
              <a:gd name="connsiteX127" fmla="*/ 3056977 w 4196446"/>
              <a:gd name="connsiteY127" fmla="*/ 982457 h 8346397"/>
              <a:gd name="connsiteX128" fmla="*/ 2958552 w 4196446"/>
              <a:gd name="connsiteY128" fmla="*/ 976107 h 8346397"/>
              <a:gd name="connsiteX129" fmla="*/ 2926802 w 4196446"/>
              <a:gd name="connsiteY129" fmla="*/ 906257 h 8346397"/>
              <a:gd name="connsiteX130" fmla="*/ 2866477 w 4196446"/>
              <a:gd name="connsiteY130" fmla="*/ 893559 h 8346397"/>
              <a:gd name="connsiteX131" fmla="*/ 2799802 w 4196446"/>
              <a:gd name="connsiteY131" fmla="*/ 874507 h 8346397"/>
              <a:gd name="connsiteX132" fmla="*/ 2761702 w 4196446"/>
              <a:gd name="connsiteY132" fmla="*/ 807832 h 8346397"/>
              <a:gd name="connsiteX133" fmla="*/ 2609302 w 4196446"/>
              <a:gd name="connsiteY133" fmla="*/ 760207 h 8346397"/>
              <a:gd name="connsiteX134" fmla="*/ 2580727 w 4196446"/>
              <a:gd name="connsiteY134" fmla="*/ 604632 h 8346397"/>
              <a:gd name="connsiteX135" fmla="*/ 2526752 w 4196446"/>
              <a:gd name="connsiteY135" fmla="*/ 531609 h 8346397"/>
              <a:gd name="connsiteX136" fmla="*/ 2596602 w 4196446"/>
              <a:gd name="connsiteY136" fmla="*/ 407782 h 8346397"/>
              <a:gd name="connsiteX137" fmla="*/ 2629939 w 4196446"/>
              <a:gd name="connsiteY137" fmla="*/ 310947 h 8346397"/>
              <a:gd name="connsiteX138" fmla="*/ 2517227 w 4196446"/>
              <a:gd name="connsiteY138" fmla="*/ 239507 h 8346397"/>
              <a:gd name="connsiteX139" fmla="*/ 2402927 w 4196446"/>
              <a:gd name="connsiteY139" fmla="*/ 271257 h 8346397"/>
              <a:gd name="connsiteX140" fmla="*/ 2275927 w 4196446"/>
              <a:gd name="connsiteY140" fmla="*/ 198232 h 8346397"/>
              <a:gd name="connsiteX141" fmla="*/ 2133052 w 4196446"/>
              <a:gd name="connsiteY141" fmla="*/ 233157 h 8346397"/>
              <a:gd name="connsiteX142" fmla="*/ 1913977 w 4196446"/>
              <a:gd name="connsiteY142" fmla="*/ 36309 h 8346397"/>
              <a:gd name="connsiteX143" fmla="*/ 1777452 w 4196446"/>
              <a:gd name="connsiteY143" fmla="*/ 13289 h 8346397"/>
              <a:gd name="connsiteX144" fmla="*/ 1703633 w 4196446"/>
              <a:gd name="connsiteY144" fmla="*/ 41864 h 8346397"/>
              <a:gd name="connsiteX145" fmla="*/ 1615527 w 4196446"/>
              <a:gd name="connsiteY145" fmla="*/ 75203 h 8346397"/>
              <a:gd name="connsiteX146" fmla="*/ 1515515 w 4196446"/>
              <a:gd name="connsiteY146" fmla="*/ 129971 h 8346397"/>
              <a:gd name="connsiteX147" fmla="*/ 1525040 w 4196446"/>
              <a:gd name="connsiteY147" fmla="*/ 194264 h 8346397"/>
              <a:gd name="connsiteX148" fmla="*/ 1505990 w 4196446"/>
              <a:gd name="connsiteY148" fmla="*/ 251415 h 8346397"/>
              <a:gd name="connsiteX149" fmla="*/ 1413121 w 4196446"/>
              <a:gd name="connsiteY149" fmla="*/ 270464 h 8346397"/>
              <a:gd name="connsiteX150" fmla="*/ 1339302 w 4196446"/>
              <a:gd name="connsiteY150" fmla="*/ 306184 h 8346397"/>
              <a:gd name="connsiteX151" fmla="*/ 1260721 w 4196446"/>
              <a:gd name="connsiteY151" fmla="*/ 346665 h 8346397"/>
              <a:gd name="connsiteX152" fmla="*/ 1191665 w 4196446"/>
              <a:gd name="connsiteY152" fmla="*/ 272847 h 8346397"/>
              <a:gd name="connsiteX153" fmla="*/ 1082127 w 4196446"/>
              <a:gd name="connsiteY153" fmla="*/ 353809 h 8346397"/>
              <a:gd name="connsiteX154" fmla="*/ 1020215 w 4196446"/>
              <a:gd name="connsiteY154" fmla="*/ 420484 h 8346397"/>
              <a:gd name="connsiteX155" fmla="*/ 858290 w 4196446"/>
              <a:gd name="connsiteY155" fmla="*/ 301422 h 8346397"/>
              <a:gd name="connsiteX156" fmla="*/ 796377 w 4196446"/>
              <a:gd name="connsiteY156" fmla="*/ 406196 h 8346397"/>
              <a:gd name="connsiteX157" fmla="*/ 755896 w 4196446"/>
              <a:gd name="connsiteY157" fmla="*/ 341903 h 8346397"/>
              <a:gd name="connsiteX158" fmla="*/ 689221 w 4196446"/>
              <a:gd name="connsiteY158" fmla="*/ 270465 h 8346397"/>
              <a:gd name="connsiteX159" fmla="*/ 667790 w 4196446"/>
              <a:gd name="connsiteY159" fmla="*/ 313328 h 8346397"/>
              <a:gd name="connsiteX160" fmla="*/ 620165 w 4196446"/>
              <a:gd name="connsiteY160" fmla="*/ 382384 h 8346397"/>
              <a:gd name="connsiteX161" fmla="*/ 589208 w 4196446"/>
              <a:gd name="connsiteY161" fmla="*/ 396672 h 8346397"/>
              <a:gd name="connsiteX162" fmla="*/ 498721 w 4196446"/>
              <a:gd name="connsiteY162" fmla="*/ 482397 h 8346397"/>
              <a:gd name="connsiteX163" fmla="*/ 396327 w 4196446"/>
              <a:gd name="connsiteY163" fmla="*/ 380003 h 8346397"/>
              <a:gd name="connsiteX164" fmla="*/ 243927 w 4196446"/>
              <a:gd name="connsiteY164" fmla="*/ 294278 h 8346397"/>
              <a:gd name="connsiteX165" fmla="*/ 174871 w 4196446"/>
              <a:gd name="connsiteY165" fmla="*/ 327615 h 8346397"/>
              <a:gd name="connsiteX166" fmla="*/ 127246 w 4196446"/>
              <a:gd name="connsiteY166" fmla="*/ 410959 h 8346397"/>
              <a:gd name="connsiteX167" fmla="*/ 43902 w 4196446"/>
              <a:gd name="connsiteY167" fmla="*/ 472872 h 8346397"/>
              <a:gd name="connsiteX168" fmla="*/ 8183 w 4196446"/>
              <a:gd name="connsiteY168" fmla="*/ 484778 h 8346397"/>
              <a:gd name="connsiteX169" fmla="*/ 198683 w 4196446"/>
              <a:gd name="connsiteY169" fmla="*/ 689565 h 8346397"/>
              <a:gd name="connsiteX170" fmla="*/ 265359 w 4196446"/>
              <a:gd name="connsiteY170" fmla="*/ 706234 h 8346397"/>
              <a:gd name="connsiteX171" fmla="*/ 298697 w 4196446"/>
              <a:gd name="connsiteY171" fmla="*/ 730047 h 8346397"/>
              <a:gd name="connsiteX172" fmla="*/ 296315 w 4196446"/>
              <a:gd name="connsiteY172" fmla="*/ 901496 h 8346397"/>
              <a:gd name="connsiteX173" fmla="*/ 362990 w 4196446"/>
              <a:gd name="connsiteY173" fmla="*/ 906259 h 8346397"/>
              <a:gd name="connsiteX174" fmla="*/ 401090 w 4196446"/>
              <a:gd name="connsiteY174" fmla="*/ 856253 h 8346397"/>
              <a:gd name="connsiteX175" fmla="*/ 482052 w 4196446"/>
              <a:gd name="connsiteY175" fmla="*/ 894353 h 8346397"/>
              <a:gd name="connsiteX176" fmla="*/ 420140 w 4196446"/>
              <a:gd name="connsiteY176" fmla="*/ 1039609 h 8346397"/>
              <a:gd name="connsiteX177" fmla="*/ 434427 w 4196446"/>
              <a:gd name="connsiteY177" fmla="*/ 1087234 h 8346397"/>
              <a:gd name="connsiteX178" fmla="*/ 379658 w 4196446"/>
              <a:gd name="connsiteY178" fmla="*/ 1139622 h 8346397"/>
              <a:gd name="connsiteX179" fmla="*/ 415377 w 4196446"/>
              <a:gd name="connsiteY179" fmla="*/ 1168196 h 8346397"/>
              <a:gd name="connsiteX180" fmla="*/ 486815 w 4196446"/>
              <a:gd name="connsiteY180" fmla="*/ 1256303 h 8346397"/>
              <a:gd name="connsiteX181" fmla="*/ 527296 w 4196446"/>
              <a:gd name="connsiteY181" fmla="*/ 1344409 h 8346397"/>
              <a:gd name="connsiteX182" fmla="*/ 636833 w 4196446"/>
              <a:gd name="connsiteY182" fmla="*/ 1396797 h 8346397"/>
              <a:gd name="connsiteX183" fmla="*/ 746371 w 4196446"/>
              <a:gd name="connsiteY183" fmla="*/ 1420609 h 8346397"/>
              <a:gd name="connsiteX184" fmla="*/ 829715 w 4196446"/>
              <a:gd name="connsiteY184" fmla="*/ 1468234 h 8346397"/>
              <a:gd name="connsiteX185" fmla="*/ 913058 w 4196446"/>
              <a:gd name="connsiteY185" fmla="*/ 1442040 h 8346397"/>
              <a:gd name="connsiteX186" fmla="*/ 994021 w 4196446"/>
              <a:gd name="connsiteY186" fmla="*/ 1368222 h 8346397"/>
              <a:gd name="connsiteX187" fmla="*/ 1103558 w 4196446"/>
              <a:gd name="connsiteY187" fmla="*/ 1351553 h 8346397"/>
              <a:gd name="connsiteX188" fmla="*/ 1170233 w 4196446"/>
              <a:gd name="connsiteY188" fmla="*/ 1356315 h 8346397"/>
              <a:gd name="connsiteX189" fmla="*/ 1329777 w 4196446"/>
              <a:gd name="connsiteY189" fmla="*/ 1465853 h 8346397"/>
              <a:gd name="connsiteX190" fmla="*/ 1389308 w 4196446"/>
              <a:gd name="connsiteY190" fmla="*/ 1494428 h 8346397"/>
              <a:gd name="connsiteX191" fmla="*/ 1260721 w 4196446"/>
              <a:gd name="connsiteY191" fmla="*/ 1596822 h 8346397"/>
              <a:gd name="connsiteX192" fmla="*/ 1263102 w 4196446"/>
              <a:gd name="connsiteY192" fmla="*/ 1661115 h 8346397"/>
              <a:gd name="connsiteX193" fmla="*/ 1425027 w 4196446"/>
              <a:gd name="connsiteY193" fmla="*/ 1613490 h 8346397"/>
              <a:gd name="connsiteX194" fmla="*/ 1386927 w 4196446"/>
              <a:gd name="connsiteY194" fmla="*/ 1677784 h 8346397"/>
              <a:gd name="connsiteX195" fmla="*/ 1405977 w 4196446"/>
              <a:gd name="connsiteY195" fmla="*/ 1751603 h 8346397"/>
              <a:gd name="connsiteX196" fmla="*/ 1517896 w 4196446"/>
              <a:gd name="connsiteY196" fmla="*/ 1787322 h 8346397"/>
              <a:gd name="connsiteX197" fmla="*/ 1591715 w 4196446"/>
              <a:gd name="connsiteY197" fmla="*/ 1803990 h 8346397"/>
              <a:gd name="connsiteX198" fmla="*/ 1501227 w 4196446"/>
              <a:gd name="connsiteY198" fmla="*/ 1934959 h 8346397"/>
              <a:gd name="connsiteX199" fmla="*/ 1494083 w 4196446"/>
              <a:gd name="connsiteY199" fmla="*/ 1984965 h 8346397"/>
              <a:gd name="connsiteX200" fmla="*/ 1422646 w 4196446"/>
              <a:gd name="connsiteY200" fmla="*/ 2020684 h 8346397"/>
              <a:gd name="connsiteX201" fmla="*/ 1391690 w 4196446"/>
              <a:gd name="connsiteY201" fmla="*/ 2082597 h 8346397"/>
              <a:gd name="connsiteX202" fmla="*/ 1260721 w 4196446"/>
              <a:gd name="connsiteY202" fmla="*/ 2056403 h 8346397"/>
              <a:gd name="connsiteX203" fmla="*/ 1139277 w 4196446"/>
              <a:gd name="connsiteY203" fmla="*/ 2056402 h 8346397"/>
              <a:gd name="connsiteX204" fmla="*/ 1072602 w 4196446"/>
              <a:gd name="connsiteY204" fmla="*/ 2084978 h 8346397"/>
              <a:gd name="connsiteX205" fmla="*/ 1065458 w 4196446"/>
              <a:gd name="connsiteY205" fmla="*/ 2184990 h 8346397"/>
              <a:gd name="connsiteX206" fmla="*/ 977352 w 4196446"/>
              <a:gd name="connsiteY206" fmla="*/ 2273097 h 8346397"/>
              <a:gd name="connsiteX207" fmla="*/ 1120227 w 4196446"/>
              <a:gd name="connsiteY207" fmla="*/ 2335009 h 8346397"/>
              <a:gd name="connsiteX208" fmla="*/ 1170234 w 4196446"/>
              <a:gd name="connsiteY208" fmla="*/ 2370727 h 8346397"/>
              <a:gd name="connsiteX209" fmla="*/ 1222621 w 4196446"/>
              <a:gd name="connsiteY209" fmla="*/ 2387397 h 8346397"/>
              <a:gd name="connsiteX210" fmla="*/ 1272627 w 4196446"/>
              <a:gd name="connsiteY210" fmla="*/ 2437403 h 8346397"/>
              <a:gd name="connsiteX211" fmla="*/ 1329777 w 4196446"/>
              <a:gd name="connsiteY211" fmla="*/ 2458834 h 8346397"/>
              <a:gd name="connsiteX212" fmla="*/ 1422646 w 4196446"/>
              <a:gd name="connsiteY212" fmla="*/ 2535034 h 8346397"/>
              <a:gd name="connsiteX213" fmla="*/ 1508371 w 4196446"/>
              <a:gd name="connsiteY213" fmla="*/ 2568373 h 8346397"/>
              <a:gd name="connsiteX214" fmla="*/ 1641721 w 4196446"/>
              <a:gd name="connsiteY214" fmla="*/ 2716009 h 8346397"/>
              <a:gd name="connsiteX215" fmla="*/ 1725065 w 4196446"/>
              <a:gd name="connsiteY215" fmla="*/ 2870790 h 8346397"/>
              <a:gd name="connsiteX216" fmla="*/ 1850477 w 4196446"/>
              <a:gd name="connsiteY216" fmla="*/ 2931907 h 8346397"/>
              <a:gd name="connsiteX217" fmla="*/ 1896514 w 4196446"/>
              <a:gd name="connsiteY217" fmla="*/ 2977947 h 8346397"/>
              <a:gd name="connsiteX218" fmla="*/ 1927471 w 4196446"/>
              <a:gd name="connsiteY218" fmla="*/ 3082722 h 8346397"/>
              <a:gd name="connsiteX219" fmla="*/ 1989383 w 4196446"/>
              <a:gd name="connsiteY219" fmla="*/ 3185115 h 8346397"/>
              <a:gd name="connsiteX220" fmla="*/ 2051296 w 4196446"/>
              <a:gd name="connsiteY220" fmla="*/ 3223215 h 8346397"/>
              <a:gd name="connsiteX221" fmla="*/ 2182265 w 4196446"/>
              <a:gd name="connsiteY221" fmla="*/ 3370853 h 8346397"/>
              <a:gd name="connsiteX222" fmla="*/ 2325139 w 4196446"/>
              <a:gd name="connsiteY222" fmla="*/ 3447053 h 8346397"/>
              <a:gd name="connsiteX223" fmla="*/ 2384671 w 4196446"/>
              <a:gd name="connsiteY223" fmla="*/ 3532778 h 8346397"/>
              <a:gd name="connsiteX224" fmla="*/ 2432296 w 4196446"/>
              <a:gd name="connsiteY224" fmla="*/ 3599453 h 8346397"/>
              <a:gd name="connsiteX225" fmla="*/ 2479921 w 4196446"/>
              <a:gd name="connsiteY225" fmla="*/ 3589929 h 8346397"/>
              <a:gd name="connsiteX226" fmla="*/ 2484683 w 4196446"/>
              <a:gd name="connsiteY226" fmla="*/ 3742328 h 8346397"/>
              <a:gd name="connsiteX227" fmla="*/ 2537071 w 4196446"/>
              <a:gd name="connsiteY227" fmla="*/ 3835197 h 8346397"/>
              <a:gd name="connsiteX228" fmla="*/ 2529927 w 4196446"/>
              <a:gd name="connsiteY228" fmla="*/ 3873297 h 8346397"/>
              <a:gd name="connsiteX229" fmla="*/ 2598983 w 4196446"/>
              <a:gd name="connsiteY229" fmla="*/ 3909015 h 8346397"/>
              <a:gd name="connsiteX230" fmla="*/ 2656133 w 4196446"/>
              <a:gd name="connsiteY230" fmla="*/ 3854247 h 8346397"/>
              <a:gd name="connsiteX231" fmla="*/ 2689471 w 4196446"/>
              <a:gd name="connsiteY231" fmla="*/ 3937590 h 8346397"/>
              <a:gd name="connsiteX232" fmla="*/ 2734715 w 4196446"/>
              <a:gd name="connsiteY232" fmla="*/ 3982834 h 8346397"/>
              <a:gd name="connsiteX233" fmla="*/ 2808533 w 4196446"/>
              <a:gd name="connsiteY233" fmla="*/ 4006647 h 8346397"/>
              <a:gd name="connsiteX234" fmla="*/ 2860921 w 4196446"/>
              <a:gd name="connsiteY234" fmla="*/ 4075703 h 8346397"/>
              <a:gd name="connsiteX235" fmla="*/ 2946646 w 4196446"/>
              <a:gd name="connsiteY235" fmla="*/ 4130472 h 8346397"/>
              <a:gd name="connsiteX236" fmla="*/ 2999033 w 4196446"/>
              <a:gd name="connsiteY236" fmla="*/ 4163809 h 8346397"/>
              <a:gd name="connsiteX237" fmla="*/ 2870446 w 4196446"/>
              <a:gd name="connsiteY237" fmla="*/ 4256678 h 8346397"/>
              <a:gd name="connsiteX238" fmla="*/ 2868064 w 4196446"/>
              <a:gd name="connsiteY238" fmla="*/ 4311446 h 8346397"/>
              <a:gd name="connsiteX239" fmla="*/ 2970458 w 4196446"/>
              <a:gd name="connsiteY239" fmla="*/ 4428128 h 8346397"/>
              <a:gd name="connsiteX240" fmla="*/ 3065708 w 4196446"/>
              <a:gd name="connsiteY240" fmla="*/ 4490040 h 8346397"/>
              <a:gd name="connsiteX241" fmla="*/ 3096665 w 4196446"/>
              <a:gd name="connsiteY241" fmla="*/ 4528140 h 8346397"/>
              <a:gd name="connsiteX242" fmla="*/ 3082377 w 4196446"/>
              <a:gd name="connsiteY242" fmla="*/ 4609103 h 8346397"/>
              <a:gd name="connsiteX243" fmla="*/ 3077615 w 4196446"/>
              <a:gd name="connsiteY243" fmla="*/ 4692447 h 8346397"/>
              <a:gd name="connsiteX244" fmla="*/ 3034752 w 4196446"/>
              <a:gd name="connsiteY244" fmla="*/ 4701972 h 8346397"/>
              <a:gd name="connsiteX245" fmla="*/ 3008558 w 4196446"/>
              <a:gd name="connsiteY245" fmla="*/ 4718640 h 8346397"/>
              <a:gd name="connsiteX246" fmla="*/ 3053802 w 4196446"/>
              <a:gd name="connsiteY246" fmla="*/ 4795632 h 8346397"/>
              <a:gd name="connsiteX247" fmla="*/ 3037133 w 4196446"/>
              <a:gd name="connsiteY247" fmla="*/ 4868659 h 8346397"/>
              <a:gd name="connsiteX248" fmla="*/ 3020465 w 4196446"/>
              <a:gd name="connsiteY248" fmla="*/ 5004390 h 8346397"/>
              <a:gd name="connsiteX249" fmla="*/ 2982365 w 4196446"/>
              <a:gd name="connsiteY249" fmla="*/ 5044872 h 8346397"/>
              <a:gd name="connsiteX250" fmla="*/ 2965696 w 4196446"/>
              <a:gd name="connsiteY250" fmla="*/ 5166315 h 8346397"/>
              <a:gd name="connsiteX251" fmla="*/ 2937121 w 4196446"/>
              <a:gd name="connsiteY251" fmla="*/ 5285378 h 8346397"/>
              <a:gd name="connsiteX252" fmla="*/ 2989508 w 4196446"/>
              <a:gd name="connsiteY252" fmla="*/ 5302047 h 8346397"/>
              <a:gd name="connsiteX253" fmla="*/ 2987127 w 4196446"/>
              <a:gd name="connsiteY253" fmla="*/ 5347290 h 8346397"/>
              <a:gd name="connsiteX254" fmla="*/ 2984746 w 4196446"/>
              <a:gd name="connsiteY254" fmla="*/ 5402059 h 8346397"/>
              <a:gd name="connsiteX255" fmla="*/ 3041896 w 4196446"/>
              <a:gd name="connsiteY255" fmla="*/ 5471115 h 8346397"/>
              <a:gd name="connsiteX256" fmla="*/ 3089521 w 4196446"/>
              <a:gd name="connsiteY256" fmla="*/ 5597322 h 8346397"/>
              <a:gd name="connsiteX257" fmla="*/ 2996652 w 4196446"/>
              <a:gd name="connsiteY257" fmla="*/ 5887834 h 8346397"/>
              <a:gd name="connsiteX258" fmla="*/ 3018083 w 4196446"/>
              <a:gd name="connsiteY258" fmla="*/ 5942603 h 8346397"/>
              <a:gd name="connsiteX259" fmla="*/ 3044277 w 4196446"/>
              <a:gd name="connsiteY259" fmla="*/ 5994990 h 8346397"/>
              <a:gd name="connsiteX260" fmla="*/ 3049040 w 4196446"/>
              <a:gd name="connsiteY260" fmla="*/ 6099765 h 8346397"/>
              <a:gd name="connsiteX261" fmla="*/ 3028402 w 4196446"/>
              <a:gd name="connsiteY261" fmla="*/ 6195807 h 8346397"/>
              <a:gd name="connsiteX262" fmla="*/ 2956170 w 4196446"/>
              <a:gd name="connsiteY262" fmla="*/ 6259310 h 8346397"/>
              <a:gd name="connsiteX263" fmla="*/ 2920452 w 4196446"/>
              <a:gd name="connsiteY263" fmla="*/ 6240259 h 8346397"/>
              <a:gd name="connsiteX264" fmla="*/ 2849015 w 4196446"/>
              <a:gd name="connsiteY264" fmla="*/ 6252165 h 8346397"/>
              <a:gd name="connsiteX265" fmla="*/ 2713283 w 4196446"/>
              <a:gd name="connsiteY265" fmla="*/ 6364084 h 8346397"/>
              <a:gd name="connsiteX266" fmla="*/ 2606127 w 4196446"/>
              <a:gd name="connsiteY266" fmla="*/ 6349797 h 8346397"/>
              <a:gd name="connsiteX267" fmla="*/ 2575171 w 4196446"/>
              <a:gd name="connsiteY267" fmla="*/ 6378372 h 8346397"/>
              <a:gd name="connsiteX268" fmla="*/ 2508495 w 4196446"/>
              <a:gd name="connsiteY268" fmla="*/ 6423614 h 8346397"/>
              <a:gd name="connsiteX269" fmla="*/ 2391815 w 4196446"/>
              <a:gd name="connsiteY269" fmla="*/ 6411709 h 8346397"/>
              <a:gd name="connsiteX270" fmla="*/ 2368002 w 4196446"/>
              <a:gd name="connsiteY270" fmla="*/ 6528390 h 8346397"/>
              <a:gd name="connsiteX271" fmla="*/ 2363240 w 4196446"/>
              <a:gd name="connsiteY271" fmla="*/ 6564109 h 8346397"/>
              <a:gd name="connsiteX272" fmla="*/ 2339428 w 4196446"/>
              <a:gd name="connsiteY272" fmla="*/ 6583159 h 8346397"/>
              <a:gd name="connsiteX273" fmla="*/ 2141783 w 4196446"/>
              <a:gd name="connsiteY273" fmla="*/ 6535534 h 8346397"/>
              <a:gd name="connsiteX274" fmla="*/ 2103683 w 4196446"/>
              <a:gd name="connsiteY274" fmla="*/ 6587922 h 8346397"/>
              <a:gd name="connsiteX275" fmla="*/ 2072727 w 4196446"/>
              <a:gd name="connsiteY275" fmla="*/ 6683172 h 8346397"/>
              <a:gd name="connsiteX276" fmla="*/ 2039389 w 4196446"/>
              <a:gd name="connsiteY276" fmla="*/ 6747465 h 8346397"/>
              <a:gd name="connsiteX277" fmla="*/ 2051296 w 4196446"/>
              <a:gd name="connsiteY277" fmla="*/ 6809378 h 8346397"/>
              <a:gd name="connsiteX278" fmla="*/ 2184646 w 4196446"/>
              <a:gd name="connsiteY278" fmla="*/ 6921297 h 8346397"/>
              <a:gd name="connsiteX279" fmla="*/ 2253702 w 4196446"/>
              <a:gd name="connsiteY279" fmla="*/ 6954634 h 8346397"/>
              <a:gd name="connsiteX280" fmla="*/ 2237033 w 4196446"/>
              <a:gd name="connsiteY280" fmla="*/ 6978447 h 8346397"/>
              <a:gd name="connsiteX281" fmla="*/ 2201315 w 4196446"/>
              <a:gd name="connsiteY281" fmla="*/ 6997497 h 8346397"/>
              <a:gd name="connsiteX282" fmla="*/ 2234652 w 4196446"/>
              <a:gd name="connsiteY282" fmla="*/ 7073697 h 8346397"/>
              <a:gd name="connsiteX283" fmla="*/ 2203696 w 4196446"/>
              <a:gd name="connsiteY283" fmla="*/ 7095128 h 8346397"/>
              <a:gd name="connsiteX284" fmla="*/ 2098921 w 4196446"/>
              <a:gd name="connsiteY284" fmla="*/ 7033215 h 8346397"/>
              <a:gd name="connsiteX285" fmla="*/ 2056058 w 4196446"/>
              <a:gd name="connsiteY285" fmla="*/ 7059409 h 8346397"/>
              <a:gd name="connsiteX286" fmla="*/ 1996527 w 4196446"/>
              <a:gd name="connsiteY286" fmla="*/ 6957015 h 8346397"/>
              <a:gd name="connsiteX287" fmla="*/ 1879846 w 4196446"/>
              <a:gd name="connsiteY287" fmla="*/ 6983209 h 8346397"/>
              <a:gd name="connsiteX288" fmla="*/ 1815552 w 4196446"/>
              <a:gd name="connsiteY288" fmla="*/ 6987972 h 8346397"/>
              <a:gd name="connsiteX289" fmla="*/ 1765546 w 4196446"/>
              <a:gd name="connsiteY289" fmla="*/ 6983210 h 8346397"/>
              <a:gd name="connsiteX290" fmla="*/ 1708396 w 4196446"/>
              <a:gd name="connsiteY290" fmla="*/ 7028453 h 8346397"/>
              <a:gd name="connsiteX291" fmla="*/ 1529802 w 4196446"/>
              <a:gd name="connsiteY291" fmla="*/ 6987972 h 8346397"/>
              <a:gd name="connsiteX292" fmla="*/ 1553614 w 4196446"/>
              <a:gd name="connsiteY292" fmla="*/ 7114178 h 8346397"/>
              <a:gd name="connsiteX293" fmla="*/ 1477415 w 4196446"/>
              <a:gd name="connsiteY293" fmla="*/ 7159422 h 8346397"/>
              <a:gd name="connsiteX294" fmla="*/ 1415502 w 4196446"/>
              <a:gd name="connsiteY294" fmla="*/ 7226096 h 8346397"/>
              <a:gd name="connsiteX295" fmla="*/ 1265483 w 4196446"/>
              <a:gd name="connsiteY295" fmla="*/ 7218953 h 8346397"/>
              <a:gd name="connsiteX296" fmla="*/ 1213096 w 4196446"/>
              <a:gd name="connsiteY29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484684 w 4196446"/>
              <a:gd name="connsiteY6" fmla="*/ 7552326 h 8346397"/>
              <a:gd name="connsiteX7" fmla="*/ 2546597 w 4196446"/>
              <a:gd name="connsiteY7" fmla="*/ 7511845 h 8346397"/>
              <a:gd name="connsiteX8" fmla="*/ 2603748 w 4196446"/>
              <a:gd name="connsiteY8" fmla="*/ 7485651 h 8346397"/>
              <a:gd name="connsiteX9" fmla="*/ 2594222 w 4196446"/>
              <a:gd name="connsiteY9" fmla="*/ 7359445 h 8346397"/>
              <a:gd name="connsiteX10" fmla="*/ 2606128 w 4196446"/>
              <a:gd name="connsiteY10" fmla="*/ 7309438 h 8346397"/>
              <a:gd name="connsiteX11" fmla="*/ 2701378 w 4196446"/>
              <a:gd name="connsiteY11" fmla="*/ 7314201 h 8346397"/>
              <a:gd name="connsiteX12" fmla="*/ 2660897 w 4196446"/>
              <a:gd name="connsiteY12" fmla="*/ 7240382 h 8346397"/>
              <a:gd name="connsiteX13" fmla="*/ 2713284 w 4196446"/>
              <a:gd name="connsiteY13" fmla="*/ 7266576 h 8346397"/>
              <a:gd name="connsiteX14" fmla="*/ 2763291 w 4196446"/>
              <a:gd name="connsiteY14" fmla="*/ 7299913 h 8346397"/>
              <a:gd name="connsiteX15" fmla="*/ 2756147 w 4196446"/>
              <a:gd name="connsiteY15" fmla="*/ 7371351 h 8346397"/>
              <a:gd name="connsiteX16" fmla="*/ 2827584 w 4196446"/>
              <a:gd name="connsiteY16" fmla="*/ 7316582 h 8346397"/>
              <a:gd name="connsiteX17" fmla="*/ 2870447 w 4196446"/>
              <a:gd name="connsiteY17" fmla="*/ 7338013 h 8346397"/>
              <a:gd name="connsiteX18" fmla="*/ 3001416 w 4196446"/>
              <a:gd name="connsiteY18" fmla="*/ 7266576 h 8346397"/>
              <a:gd name="connsiteX19" fmla="*/ 3103809 w 4196446"/>
              <a:gd name="connsiteY19" fmla="*/ 7202282 h 8346397"/>
              <a:gd name="connsiteX20" fmla="*/ 3246684 w 4196446"/>
              <a:gd name="connsiteY20" fmla="*/ 7142751 h 8346397"/>
              <a:gd name="connsiteX21" fmla="*/ 3282403 w 4196446"/>
              <a:gd name="connsiteY21" fmla="*/ 7159420 h 8346397"/>
              <a:gd name="connsiteX22" fmla="*/ 3358603 w 4196446"/>
              <a:gd name="connsiteY22" fmla="*/ 7064169 h 8346397"/>
              <a:gd name="connsiteX23" fmla="*/ 3503859 w 4196446"/>
              <a:gd name="connsiteY23" fmla="*/ 7042738 h 8346397"/>
              <a:gd name="connsiteX24" fmla="*/ 3530053 w 4196446"/>
              <a:gd name="connsiteY24" fmla="*/ 6978445 h 8346397"/>
              <a:gd name="connsiteX25" fmla="*/ 3642765 w 4196446"/>
              <a:gd name="connsiteY25" fmla="*/ 6905419 h 8346397"/>
              <a:gd name="connsiteX26" fmla="*/ 3741984 w 4196446"/>
              <a:gd name="connsiteY26" fmla="*/ 6883195 h 8346397"/>
              <a:gd name="connsiteX27" fmla="*/ 3784847 w 4196446"/>
              <a:gd name="connsiteY27" fmla="*/ 6811757 h 8346397"/>
              <a:gd name="connsiteX28" fmla="*/ 3951534 w 4196446"/>
              <a:gd name="connsiteY28" fmla="*/ 6737938 h 8346397"/>
              <a:gd name="connsiteX29" fmla="*/ 3932484 w 4196446"/>
              <a:gd name="connsiteY29" fmla="*/ 6616495 h 8346397"/>
              <a:gd name="connsiteX30" fmla="*/ 3975347 w 4196446"/>
              <a:gd name="connsiteY30" fmla="*/ 6642688 h 8346397"/>
              <a:gd name="connsiteX31" fmla="*/ 4027735 w 4196446"/>
              <a:gd name="connsiteY31" fmla="*/ 6654595 h 8346397"/>
              <a:gd name="connsiteX32" fmla="*/ 4056309 w 4196446"/>
              <a:gd name="connsiteY32" fmla="*/ 6516482 h 8346397"/>
              <a:gd name="connsiteX33" fmla="*/ 3996778 w 4196446"/>
              <a:gd name="connsiteY33" fmla="*/ 6478382 h 8346397"/>
              <a:gd name="connsiteX34" fmla="*/ 4034878 w 4196446"/>
              <a:gd name="connsiteY34" fmla="*/ 6437901 h 8346397"/>
              <a:gd name="connsiteX35" fmla="*/ 4061072 w 4196446"/>
              <a:gd name="connsiteY35" fmla="*/ 6473620 h 8346397"/>
              <a:gd name="connsiteX36" fmla="*/ 4082503 w 4196446"/>
              <a:gd name="connsiteY36" fmla="*/ 6478382 h 8346397"/>
              <a:gd name="connsiteX37" fmla="*/ 4089647 w 4196446"/>
              <a:gd name="connsiteY37" fmla="*/ 6421232 h 8346397"/>
              <a:gd name="connsiteX38" fmla="*/ 4046784 w 4196446"/>
              <a:gd name="connsiteY38" fmla="*/ 6318838 h 8346397"/>
              <a:gd name="connsiteX39" fmla="*/ 4130128 w 4196446"/>
              <a:gd name="connsiteY39" fmla="*/ 6299788 h 8346397"/>
              <a:gd name="connsiteX40" fmla="*/ 4046784 w 4196446"/>
              <a:gd name="connsiteY40" fmla="*/ 6275976 h 8346397"/>
              <a:gd name="connsiteX41" fmla="*/ 4053928 w 4196446"/>
              <a:gd name="connsiteY41" fmla="*/ 6211682 h 8346397"/>
              <a:gd name="connsiteX42" fmla="*/ 4039640 w 4196446"/>
              <a:gd name="connsiteY42" fmla="*/ 6149770 h 8346397"/>
              <a:gd name="connsiteX43" fmla="*/ 4106315 w 4196446"/>
              <a:gd name="connsiteY43" fmla="*/ 6211682 h 8346397"/>
              <a:gd name="connsiteX44" fmla="*/ 4063453 w 4196446"/>
              <a:gd name="connsiteY44" fmla="*/ 6090238 h 8346397"/>
              <a:gd name="connsiteX45" fmla="*/ 4070597 w 4196446"/>
              <a:gd name="connsiteY45" fmla="*/ 6018801 h 8346397"/>
              <a:gd name="connsiteX46" fmla="*/ 4132509 w 4196446"/>
              <a:gd name="connsiteY46" fmla="*/ 5975938 h 8346397"/>
              <a:gd name="connsiteX47" fmla="*/ 4094409 w 4196446"/>
              <a:gd name="connsiteY47" fmla="*/ 6075951 h 8346397"/>
              <a:gd name="connsiteX48" fmla="*/ 4139653 w 4196446"/>
              <a:gd name="connsiteY48" fmla="*/ 6102145 h 8346397"/>
              <a:gd name="connsiteX49" fmla="*/ 4192041 w 4196446"/>
              <a:gd name="connsiteY49" fmla="*/ 6080713 h 8346397"/>
              <a:gd name="connsiteX50" fmla="*/ 4149178 w 4196446"/>
              <a:gd name="connsiteY50" fmla="*/ 5947363 h 8346397"/>
              <a:gd name="connsiteX51" fmla="*/ 4194421 w 4196446"/>
              <a:gd name="connsiteY51" fmla="*/ 5909263 h 8346397"/>
              <a:gd name="connsiteX52" fmla="*/ 4113459 w 4196446"/>
              <a:gd name="connsiteY52" fmla="*/ 5783057 h 8346397"/>
              <a:gd name="connsiteX53" fmla="*/ 4108696 w 4196446"/>
              <a:gd name="connsiteY53" fmla="*/ 5678282 h 8346397"/>
              <a:gd name="connsiteX54" fmla="*/ 4070597 w 4196446"/>
              <a:gd name="connsiteY54" fmla="*/ 5587795 h 8346397"/>
              <a:gd name="connsiteX55" fmla="*/ 4111077 w 4196446"/>
              <a:gd name="connsiteY55" fmla="*/ 5583032 h 8346397"/>
              <a:gd name="connsiteX56" fmla="*/ 4061071 w 4196446"/>
              <a:gd name="connsiteY56" fmla="*/ 5478257 h 8346397"/>
              <a:gd name="connsiteX57" fmla="*/ 4061071 w 4196446"/>
              <a:gd name="connsiteY57" fmla="*/ 5383007 h 8346397"/>
              <a:gd name="connsiteX58" fmla="*/ 4103934 w 4196446"/>
              <a:gd name="connsiteY58" fmla="*/ 5387770 h 8346397"/>
              <a:gd name="connsiteX59" fmla="*/ 4106315 w 4196446"/>
              <a:gd name="connsiteY59" fmla="*/ 5347288 h 8346397"/>
              <a:gd name="connsiteX60" fmla="*/ 4065833 w 4196446"/>
              <a:gd name="connsiteY60" fmla="*/ 5292520 h 8346397"/>
              <a:gd name="connsiteX61" fmla="*/ 4058690 w 4196446"/>
              <a:gd name="connsiteY61" fmla="*/ 5173457 h 8346397"/>
              <a:gd name="connsiteX62" fmla="*/ 3990428 w 4196446"/>
              <a:gd name="connsiteY62" fmla="*/ 5034550 h 8346397"/>
              <a:gd name="connsiteX63" fmla="*/ 3922959 w 4196446"/>
              <a:gd name="connsiteY63" fmla="*/ 4816270 h 8346397"/>
              <a:gd name="connsiteX64" fmla="*/ 3887241 w 4196446"/>
              <a:gd name="connsiteY64" fmla="*/ 4682920 h 8346397"/>
              <a:gd name="connsiteX65" fmla="*/ 3851522 w 4196446"/>
              <a:gd name="connsiteY65" fmla="*/ 4642438 h 8346397"/>
              <a:gd name="connsiteX66" fmla="*/ 3887241 w 4196446"/>
              <a:gd name="connsiteY66" fmla="*/ 4578145 h 8346397"/>
              <a:gd name="connsiteX67" fmla="*/ 3839615 w 4196446"/>
              <a:gd name="connsiteY67" fmla="*/ 4499563 h 8346397"/>
              <a:gd name="connsiteX68" fmla="*/ 3780084 w 4196446"/>
              <a:gd name="connsiteY68" fmla="*/ 4492420 h 8346397"/>
              <a:gd name="connsiteX69" fmla="*/ 3732459 w 4196446"/>
              <a:gd name="connsiteY69" fmla="*/ 4449557 h 8346397"/>
              <a:gd name="connsiteX70" fmla="*/ 3687216 w 4196446"/>
              <a:gd name="connsiteY70" fmla="*/ 4466226 h 8346397"/>
              <a:gd name="connsiteX71" fmla="*/ 3668166 w 4196446"/>
              <a:gd name="connsiteY71" fmla="*/ 4368595 h 8346397"/>
              <a:gd name="connsiteX72" fmla="*/ 3501478 w 4196446"/>
              <a:gd name="connsiteY72" fmla="*/ 4166188 h 8346397"/>
              <a:gd name="connsiteX73" fmla="*/ 3496716 w 4196446"/>
              <a:gd name="connsiteY73" fmla="*/ 4139995 h 8346397"/>
              <a:gd name="connsiteX74" fmla="*/ 3494334 w 4196446"/>
              <a:gd name="connsiteY74" fmla="*/ 4113801 h 8346397"/>
              <a:gd name="connsiteX75" fmla="*/ 3544341 w 4196446"/>
              <a:gd name="connsiteY75" fmla="*/ 4101895 h 8346397"/>
              <a:gd name="connsiteX76" fmla="*/ 3553866 w 4196446"/>
              <a:gd name="connsiteY76" fmla="*/ 4075701 h 8346397"/>
              <a:gd name="connsiteX77" fmla="*/ 3515766 w 4196446"/>
              <a:gd name="connsiteY77" fmla="*/ 4056651 h 8346397"/>
              <a:gd name="connsiteX78" fmla="*/ 3465759 w 4196446"/>
              <a:gd name="connsiteY78" fmla="*/ 4049507 h 8346397"/>
              <a:gd name="connsiteX79" fmla="*/ 3432422 w 4196446"/>
              <a:gd name="connsiteY79" fmla="*/ 4109038 h 8346397"/>
              <a:gd name="connsiteX80" fmla="*/ 3413372 w 4196446"/>
              <a:gd name="connsiteY80" fmla="*/ 4082845 h 8346397"/>
              <a:gd name="connsiteX81" fmla="*/ 3415752 w 4196446"/>
              <a:gd name="connsiteY81" fmla="*/ 4042363 h 8346397"/>
              <a:gd name="connsiteX82" fmla="*/ 3349078 w 4196446"/>
              <a:gd name="connsiteY82" fmla="*/ 4018551 h 8346397"/>
              <a:gd name="connsiteX83" fmla="*/ 3382416 w 4196446"/>
              <a:gd name="connsiteY83" fmla="*/ 3985213 h 8346397"/>
              <a:gd name="connsiteX84" fmla="*/ 3346697 w 4196446"/>
              <a:gd name="connsiteY84" fmla="*/ 3961401 h 8346397"/>
              <a:gd name="connsiteX85" fmla="*/ 3291928 w 4196446"/>
              <a:gd name="connsiteY85" fmla="*/ 3959020 h 8346397"/>
              <a:gd name="connsiteX86" fmla="*/ 3263352 w 4196446"/>
              <a:gd name="connsiteY86" fmla="*/ 3978070 h 8346397"/>
              <a:gd name="connsiteX87" fmla="*/ 3215727 w 4196446"/>
              <a:gd name="connsiteY87" fmla="*/ 3963782 h 8346397"/>
              <a:gd name="connsiteX88" fmla="*/ 3227633 w 4196446"/>
              <a:gd name="connsiteY88" fmla="*/ 3937588 h 8346397"/>
              <a:gd name="connsiteX89" fmla="*/ 3275259 w 4196446"/>
              <a:gd name="connsiteY89" fmla="*/ 3913776 h 8346397"/>
              <a:gd name="connsiteX90" fmla="*/ 3127621 w 4196446"/>
              <a:gd name="connsiteY90" fmla="*/ 3851863 h 8346397"/>
              <a:gd name="connsiteX91" fmla="*/ 2996652 w 4196446"/>
              <a:gd name="connsiteY91" fmla="*/ 3739945 h 8346397"/>
              <a:gd name="connsiteX92" fmla="*/ 2591839 w 4196446"/>
              <a:gd name="connsiteY92" fmla="*/ 3354183 h 8346397"/>
              <a:gd name="connsiteX93" fmla="*/ 2468015 w 4196446"/>
              <a:gd name="connsiteY93" fmla="*/ 3049382 h 8346397"/>
              <a:gd name="connsiteX94" fmla="*/ 2432296 w 4196446"/>
              <a:gd name="connsiteY94" fmla="*/ 2961276 h 8346397"/>
              <a:gd name="connsiteX95" fmla="*/ 2387052 w 4196446"/>
              <a:gd name="connsiteY95" fmla="*/ 2954132 h 8346397"/>
              <a:gd name="connsiteX96" fmla="*/ 2365621 w 4196446"/>
              <a:gd name="connsiteY96" fmla="*/ 2958895 h 8346397"/>
              <a:gd name="connsiteX97" fmla="*/ 2315615 w 4196446"/>
              <a:gd name="connsiteY97" fmla="*/ 2896982 h 8346397"/>
              <a:gd name="connsiteX98" fmla="*/ 2234652 w 4196446"/>
              <a:gd name="connsiteY98" fmla="*/ 2880313 h 8346397"/>
              <a:gd name="connsiteX99" fmla="*/ 2182265 w 4196446"/>
              <a:gd name="connsiteY99" fmla="*/ 2811257 h 8346397"/>
              <a:gd name="connsiteX100" fmla="*/ 2115590 w 4196446"/>
              <a:gd name="connsiteY100" fmla="*/ 2727913 h 8346397"/>
              <a:gd name="connsiteX101" fmla="*/ 2091777 w 4196446"/>
              <a:gd name="connsiteY101" fmla="*/ 2670763 h 8346397"/>
              <a:gd name="connsiteX102" fmla="*/ 2006845 w 4196446"/>
              <a:gd name="connsiteY102" fmla="*/ 2527095 h 8346397"/>
              <a:gd name="connsiteX103" fmla="*/ 1953665 w 4196446"/>
              <a:gd name="connsiteY103" fmla="*/ 2451688 h 8346397"/>
              <a:gd name="connsiteX104" fmla="*/ 2006052 w 4196446"/>
              <a:gd name="connsiteY104" fmla="*/ 2337388 h 8346397"/>
              <a:gd name="connsiteX105" fmla="*/ 2072727 w 4196446"/>
              <a:gd name="connsiteY105" fmla="*/ 2256426 h 8346397"/>
              <a:gd name="connsiteX106" fmla="*/ 2056058 w 4196446"/>
              <a:gd name="connsiteY106" fmla="*/ 2223088 h 8346397"/>
              <a:gd name="connsiteX107" fmla="*/ 2067965 w 4196446"/>
              <a:gd name="connsiteY107" fmla="*/ 2130220 h 8346397"/>
              <a:gd name="connsiteX108" fmla="*/ 2137021 w 4196446"/>
              <a:gd name="connsiteY108" fmla="*/ 1992107 h 8346397"/>
              <a:gd name="connsiteX109" fmla="*/ 2165596 w 4196446"/>
              <a:gd name="connsiteY109" fmla="*/ 1944482 h 8346397"/>
              <a:gd name="connsiteX110" fmla="*/ 2203696 w 4196446"/>
              <a:gd name="connsiteY110" fmla="*/ 1937338 h 8346397"/>
              <a:gd name="connsiteX111" fmla="*/ 2198933 w 4196446"/>
              <a:gd name="connsiteY111" fmla="*/ 1906382 h 8346397"/>
              <a:gd name="connsiteX112" fmla="*/ 2406102 w 4196446"/>
              <a:gd name="connsiteY112" fmla="*/ 1782557 h 8346397"/>
              <a:gd name="connsiteX113" fmla="*/ 2494208 w 4196446"/>
              <a:gd name="connsiteY113" fmla="*/ 1715882 h 8346397"/>
              <a:gd name="connsiteX114" fmla="*/ 2513258 w 4196446"/>
              <a:gd name="connsiteY114" fmla="*/ 1630157 h 8346397"/>
              <a:gd name="connsiteX115" fmla="*/ 2522784 w 4196446"/>
              <a:gd name="connsiteY115" fmla="*/ 1584913 h 8346397"/>
              <a:gd name="connsiteX116" fmla="*/ 2577552 w 4196446"/>
              <a:gd name="connsiteY116" fmla="*/ 1527763 h 8346397"/>
              <a:gd name="connsiteX117" fmla="*/ 2606127 w 4196446"/>
              <a:gd name="connsiteY117" fmla="*/ 1499188 h 8346397"/>
              <a:gd name="connsiteX118" fmla="*/ 2634702 w 4196446"/>
              <a:gd name="connsiteY118" fmla="*/ 1492045 h 8346397"/>
              <a:gd name="connsiteX119" fmla="*/ 2672802 w 4196446"/>
              <a:gd name="connsiteY119" fmla="*/ 1368220 h 8346397"/>
              <a:gd name="connsiteX120" fmla="*/ 2806153 w 4196446"/>
              <a:gd name="connsiteY120" fmla="*/ 1334883 h 8346397"/>
              <a:gd name="connsiteX121" fmla="*/ 2944265 w 4196446"/>
              <a:gd name="connsiteY121" fmla="*/ 1325357 h 8346397"/>
              <a:gd name="connsiteX122" fmla="*/ 2968077 w 4196446"/>
              <a:gd name="connsiteY122" fmla="*/ 1206295 h 8346397"/>
              <a:gd name="connsiteX123" fmla="*/ 3049040 w 4196446"/>
              <a:gd name="connsiteY123" fmla="*/ 1169783 h 8346397"/>
              <a:gd name="connsiteX124" fmla="*/ 3153814 w 4196446"/>
              <a:gd name="connsiteY124" fmla="*/ 1125332 h 8346397"/>
              <a:gd name="connsiteX125" fmla="*/ 3225252 w 4196446"/>
              <a:gd name="connsiteY125" fmla="*/ 1049132 h 8346397"/>
              <a:gd name="connsiteX126" fmla="*/ 3310977 w 4196446"/>
              <a:gd name="connsiteY126" fmla="*/ 996745 h 8346397"/>
              <a:gd name="connsiteX127" fmla="*/ 3056977 w 4196446"/>
              <a:gd name="connsiteY127" fmla="*/ 982457 h 8346397"/>
              <a:gd name="connsiteX128" fmla="*/ 2958552 w 4196446"/>
              <a:gd name="connsiteY128" fmla="*/ 976107 h 8346397"/>
              <a:gd name="connsiteX129" fmla="*/ 2926802 w 4196446"/>
              <a:gd name="connsiteY129" fmla="*/ 906257 h 8346397"/>
              <a:gd name="connsiteX130" fmla="*/ 2866477 w 4196446"/>
              <a:gd name="connsiteY130" fmla="*/ 893559 h 8346397"/>
              <a:gd name="connsiteX131" fmla="*/ 2799802 w 4196446"/>
              <a:gd name="connsiteY131" fmla="*/ 874507 h 8346397"/>
              <a:gd name="connsiteX132" fmla="*/ 2761702 w 4196446"/>
              <a:gd name="connsiteY132" fmla="*/ 807832 h 8346397"/>
              <a:gd name="connsiteX133" fmla="*/ 2609302 w 4196446"/>
              <a:gd name="connsiteY133" fmla="*/ 760207 h 8346397"/>
              <a:gd name="connsiteX134" fmla="*/ 2580727 w 4196446"/>
              <a:gd name="connsiteY134" fmla="*/ 604632 h 8346397"/>
              <a:gd name="connsiteX135" fmla="*/ 2526752 w 4196446"/>
              <a:gd name="connsiteY135" fmla="*/ 531609 h 8346397"/>
              <a:gd name="connsiteX136" fmla="*/ 2596602 w 4196446"/>
              <a:gd name="connsiteY136" fmla="*/ 407782 h 8346397"/>
              <a:gd name="connsiteX137" fmla="*/ 2629939 w 4196446"/>
              <a:gd name="connsiteY137" fmla="*/ 310947 h 8346397"/>
              <a:gd name="connsiteX138" fmla="*/ 2517227 w 4196446"/>
              <a:gd name="connsiteY138" fmla="*/ 239507 h 8346397"/>
              <a:gd name="connsiteX139" fmla="*/ 2402927 w 4196446"/>
              <a:gd name="connsiteY139" fmla="*/ 271257 h 8346397"/>
              <a:gd name="connsiteX140" fmla="*/ 2275927 w 4196446"/>
              <a:gd name="connsiteY140" fmla="*/ 198232 h 8346397"/>
              <a:gd name="connsiteX141" fmla="*/ 2133052 w 4196446"/>
              <a:gd name="connsiteY141" fmla="*/ 233157 h 8346397"/>
              <a:gd name="connsiteX142" fmla="*/ 1913977 w 4196446"/>
              <a:gd name="connsiteY142" fmla="*/ 36309 h 8346397"/>
              <a:gd name="connsiteX143" fmla="*/ 1777452 w 4196446"/>
              <a:gd name="connsiteY143" fmla="*/ 13289 h 8346397"/>
              <a:gd name="connsiteX144" fmla="*/ 1703633 w 4196446"/>
              <a:gd name="connsiteY144" fmla="*/ 41864 h 8346397"/>
              <a:gd name="connsiteX145" fmla="*/ 1615527 w 4196446"/>
              <a:gd name="connsiteY145" fmla="*/ 75203 h 8346397"/>
              <a:gd name="connsiteX146" fmla="*/ 1515515 w 4196446"/>
              <a:gd name="connsiteY146" fmla="*/ 129971 h 8346397"/>
              <a:gd name="connsiteX147" fmla="*/ 1525040 w 4196446"/>
              <a:gd name="connsiteY147" fmla="*/ 194264 h 8346397"/>
              <a:gd name="connsiteX148" fmla="*/ 1505990 w 4196446"/>
              <a:gd name="connsiteY148" fmla="*/ 251415 h 8346397"/>
              <a:gd name="connsiteX149" fmla="*/ 1413121 w 4196446"/>
              <a:gd name="connsiteY149" fmla="*/ 270464 h 8346397"/>
              <a:gd name="connsiteX150" fmla="*/ 1339302 w 4196446"/>
              <a:gd name="connsiteY150" fmla="*/ 306184 h 8346397"/>
              <a:gd name="connsiteX151" fmla="*/ 1260721 w 4196446"/>
              <a:gd name="connsiteY151" fmla="*/ 346665 h 8346397"/>
              <a:gd name="connsiteX152" fmla="*/ 1191665 w 4196446"/>
              <a:gd name="connsiteY152" fmla="*/ 272847 h 8346397"/>
              <a:gd name="connsiteX153" fmla="*/ 1082127 w 4196446"/>
              <a:gd name="connsiteY153" fmla="*/ 353809 h 8346397"/>
              <a:gd name="connsiteX154" fmla="*/ 1020215 w 4196446"/>
              <a:gd name="connsiteY154" fmla="*/ 420484 h 8346397"/>
              <a:gd name="connsiteX155" fmla="*/ 858290 w 4196446"/>
              <a:gd name="connsiteY155" fmla="*/ 301422 h 8346397"/>
              <a:gd name="connsiteX156" fmla="*/ 796377 w 4196446"/>
              <a:gd name="connsiteY156" fmla="*/ 406196 h 8346397"/>
              <a:gd name="connsiteX157" fmla="*/ 755896 w 4196446"/>
              <a:gd name="connsiteY157" fmla="*/ 341903 h 8346397"/>
              <a:gd name="connsiteX158" fmla="*/ 689221 w 4196446"/>
              <a:gd name="connsiteY158" fmla="*/ 270465 h 8346397"/>
              <a:gd name="connsiteX159" fmla="*/ 667790 w 4196446"/>
              <a:gd name="connsiteY159" fmla="*/ 313328 h 8346397"/>
              <a:gd name="connsiteX160" fmla="*/ 620165 w 4196446"/>
              <a:gd name="connsiteY160" fmla="*/ 382384 h 8346397"/>
              <a:gd name="connsiteX161" fmla="*/ 589208 w 4196446"/>
              <a:gd name="connsiteY161" fmla="*/ 396672 h 8346397"/>
              <a:gd name="connsiteX162" fmla="*/ 498721 w 4196446"/>
              <a:gd name="connsiteY162" fmla="*/ 482397 h 8346397"/>
              <a:gd name="connsiteX163" fmla="*/ 396327 w 4196446"/>
              <a:gd name="connsiteY163" fmla="*/ 380003 h 8346397"/>
              <a:gd name="connsiteX164" fmla="*/ 243927 w 4196446"/>
              <a:gd name="connsiteY164" fmla="*/ 294278 h 8346397"/>
              <a:gd name="connsiteX165" fmla="*/ 174871 w 4196446"/>
              <a:gd name="connsiteY165" fmla="*/ 327615 h 8346397"/>
              <a:gd name="connsiteX166" fmla="*/ 127246 w 4196446"/>
              <a:gd name="connsiteY166" fmla="*/ 410959 h 8346397"/>
              <a:gd name="connsiteX167" fmla="*/ 43902 w 4196446"/>
              <a:gd name="connsiteY167" fmla="*/ 472872 h 8346397"/>
              <a:gd name="connsiteX168" fmla="*/ 8183 w 4196446"/>
              <a:gd name="connsiteY168" fmla="*/ 484778 h 8346397"/>
              <a:gd name="connsiteX169" fmla="*/ 198683 w 4196446"/>
              <a:gd name="connsiteY169" fmla="*/ 689565 h 8346397"/>
              <a:gd name="connsiteX170" fmla="*/ 265359 w 4196446"/>
              <a:gd name="connsiteY170" fmla="*/ 706234 h 8346397"/>
              <a:gd name="connsiteX171" fmla="*/ 298697 w 4196446"/>
              <a:gd name="connsiteY171" fmla="*/ 730047 h 8346397"/>
              <a:gd name="connsiteX172" fmla="*/ 296315 w 4196446"/>
              <a:gd name="connsiteY172" fmla="*/ 901496 h 8346397"/>
              <a:gd name="connsiteX173" fmla="*/ 362990 w 4196446"/>
              <a:gd name="connsiteY173" fmla="*/ 906259 h 8346397"/>
              <a:gd name="connsiteX174" fmla="*/ 401090 w 4196446"/>
              <a:gd name="connsiteY174" fmla="*/ 856253 h 8346397"/>
              <a:gd name="connsiteX175" fmla="*/ 482052 w 4196446"/>
              <a:gd name="connsiteY175" fmla="*/ 894353 h 8346397"/>
              <a:gd name="connsiteX176" fmla="*/ 420140 w 4196446"/>
              <a:gd name="connsiteY176" fmla="*/ 1039609 h 8346397"/>
              <a:gd name="connsiteX177" fmla="*/ 434427 w 4196446"/>
              <a:gd name="connsiteY177" fmla="*/ 1087234 h 8346397"/>
              <a:gd name="connsiteX178" fmla="*/ 379658 w 4196446"/>
              <a:gd name="connsiteY178" fmla="*/ 1139622 h 8346397"/>
              <a:gd name="connsiteX179" fmla="*/ 415377 w 4196446"/>
              <a:gd name="connsiteY179" fmla="*/ 1168196 h 8346397"/>
              <a:gd name="connsiteX180" fmla="*/ 486815 w 4196446"/>
              <a:gd name="connsiteY180" fmla="*/ 1256303 h 8346397"/>
              <a:gd name="connsiteX181" fmla="*/ 527296 w 4196446"/>
              <a:gd name="connsiteY181" fmla="*/ 1344409 h 8346397"/>
              <a:gd name="connsiteX182" fmla="*/ 636833 w 4196446"/>
              <a:gd name="connsiteY182" fmla="*/ 1396797 h 8346397"/>
              <a:gd name="connsiteX183" fmla="*/ 746371 w 4196446"/>
              <a:gd name="connsiteY183" fmla="*/ 1420609 h 8346397"/>
              <a:gd name="connsiteX184" fmla="*/ 829715 w 4196446"/>
              <a:gd name="connsiteY184" fmla="*/ 1468234 h 8346397"/>
              <a:gd name="connsiteX185" fmla="*/ 913058 w 4196446"/>
              <a:gd name="connsiteY185" fmla="*/ 1442040 h 8346397"/>
              <a:gd name="connsiteX186" fmla="*/ 994021 w 4196446"/>
              <a:gd name="connsiteY186" fmla="*/ 1368222 h 8346397"/>
              <a:gd name="connsiteX187" fmla="*/ 1103558 w 4196446"/>
              <a:gd name="connsiteY187" fmla="*/ 1351553 h 8346397"/>
              <a:gd name="connsiteX188" fmla="*/ 1170233 w 4196446"/>
              <a:gd name="connsiteY188" fmla="*/ 1356315 h 8346397"/>
              <a:gd name="connsiteX189" fmla="*/ 1329777 w 4196446"/>
              <a:gd name="connsiteY189" fmla="*/ 1465853 h 8346397"/>
              <a:gd name="connsiteX190" fmla="*/ 1389308 w 4196446"/>
              <a:gd name="connsiteY190" fmla="*/ 1494428 h 8346397"/>
              <a:gd name="connsiteX191" fmla="*/ 1260721 w 4196446"/>
              <a:gd name="connsiteY191" fmla="*/ 1596822 h 8346397"/>
              <a:gd name="connsiteX192" fmla="*/ 1263102 w 4196446"/>
              <a:gd name="connsiteY192" fmla="*/ 1661115 h 8346397"/>
              <a:gd name="connsiteX193" fmla="*/ 1425027 w 4196446"/>
              <a:gd name="connsiteY193" fmla="*/ 1613490 h 8346397"/>
              <a:gd name="connsiteX194" fmla="*/ 1386927 w 4196446"/>
              <a:gd name="connsiteY194" fmla="*/ 1677784 h 8346397"/>
              <a:gd name="connsiteX195" fmla="*/ 1405977 w 4196446"/>
              <a:gd name="connsiteY195" fmla="*/ 1751603 h 8346397"/>
              <a:gd name="connsiteX196" fmla="*/ 1517896 w 4196446"/>
              <a:gd name="connsiteY196" fmla="*/ 1787322 h 8346397"/>
              <a:gd name="connsiteX197" fmla="*/ 1591715 w 4196446"/>
              <a:gd name="connsiteY197" fmla="*/ 1803990 h 8346397"/>
              <a:gd name="connsiteX198" fmla="*/ 1501227 w 4196446"/>
              <a:gd name="connsiteY198" fmla="*/ 1934959 h 8346397"/>
              <a:gd name="connsiteX199" fmla="*/ 1494083 w 4196446"/>
              <a:gd name="connsiteY199" fmla="*/ 1984965 h 8346397"/>
              <a:gd name="connsiteX200" fmla="*/ 1422646 w 4196446"/>
              <a:gd name="connsiteY200" fmla="*/ 2020684 h 8346397"/>
              <a:gd name="connsiteX201" fmla="*/ 1391690 w 4196446"/>
              <a:gd name="connsiteY201" fmla="*/ 2082597 h 8346397"/>
              <a:gd name="connsiteX202" fmla="*/ 1260721 w 4196446"/>
              <a:gd name="connsiteY202" fmla="*/ 2056403 h 8346397"/>
              <a:gd name="connsiteX203" fmla="*/ 1139277 w 4196446"/>
              <a:gd name="connsiteY203" fmla="*/ 2056402 h 8346397"/>
              <a:gd name="connsiteX204" fmla="*/ 1072602 w 4196446"/>
              <a:gd name="connsiteY204" fmla="*/ 2084978 h 8346397"/>
              <a:gd name="connsiteX205" fmla="*/ 1065458 w 4196446"/>
              <a:gd name="connsiteY205" fmla="*/ 2184990 h 8346397"/>
              <a:gd name="connsiteX206" fmla="*/ 977352 w 4196446"/>
              <a:gd name="connsiteY206" fmla="*/ 2273097 h 8346397"/>
              <a:gd name="connsiteX207" fmla="*/ 1120227 w 4196446"/>
              <a:gd name="connsiteY207" fmla="*/ 2335009 h 8346397"/>
              <a:gd name="connsiteX208" fmla="*/ 1170234 w 4196446"/>
              <a:gd name="connsiteY208" fmla="*/ 2370727 h 8346397"/>
              <a:gd name="connsiteX209" fmla="*/ 1222621 w 4196446"/>
              <a:gd name="connsiteY209" fmla="*/ 2387397 h 8346397"/>
              <a:gd name="connsiteX210" fmla="*/ 1272627 w 4196446"/>
              <a:gd name="connsiteY210" fmla="*/ 2437403 h 8346397"/>
              <a:gd name="connsiteX211" fmla="*/ 1329777 w 4196446"/>
              <a:gd name="connsiteY211" fmla="*/ 2458834 h 8346397"/>
              <a:gd name="connsiteX212" fmla="*/ 1422646 w 4196446"/>
              <a:gd name="connsiteY212" fmla="*/ 2535034 h 8346397"/>
              <a:gd name="connsiteX213" fmla="*/ 1508371 w 4196446"/>
              <a:gd name="connsiteY213" fmla="*/ 2568373 h 8346397"/>
              <a:gd name="connsiteX214" fmla="*/ 1641721 w 4196446"/>
              <a:gd name="connsiteY214" fmla="*/ 2716009 h 8346397"/>
              <a:gd name="connsiteX215" fmla="*/ 1725065 w 4196446"/>
              <a:gd name="connsiteY215" fmla="*/ 2870790 h 8346397"/>
              <a:gd name="connsiteX216" fmla="*/ 1850477 w 4196446"/>
              <a:gd name="connsiteY216" fmla="*/ 2931907 h 8346397"/>
              <a:gd name="connsiteX217" fmla="*/ 1896514 w 4196446"/>
              <a:gd name="connsiteY217" fmla="*/ 2977947 h 8346397"/>
              <a:gd name="connsiteX218" fmla="*/ 1927471 w 4196446"/>
              <a:gd name="connsiteY218" fmla="*/ 3082722 h 8346397"/>
              <a:gd name="connsiteX219" fmla="*/ 1989383 w 4196446"/>
              <a:gd name="connsiteY219" fmla="*/ 3185115 h 8346397"/>
              <a:gd name="connsiteX220" fmla="*/ 2051296 w 4196446"/>
              <a:gd name="connsiteY220" fmla="*/ 3223215 h 8346397"/>
              <a:gd name="connsiteX221" fmla="*/ 2182265 w 4196446"/>
              <a:gd name="connsiteY221" fmla="*/ 3370853 h 8346397"/>
              <a:gd name="connsiteX222" fmla="*/ 2325139 w 4196446"/>
              <a:gd name="connsiteY222" fmla="*/ 3447053 h 8346397"/>
              <a:gd name="connsiteX223" fmla="*/ 2384671 w 4196446"/>
              <a:gd name="connsiteY223" fmla="*/ 3532778 h 8346397"/>
              <a:gd name="connsiteX224" fmla="*/ 2432296 w 4196446"/>
              <a:gd name="connsiteY224" fmla="*/ 3599453 h 8346397"/>
              <a:gd name="connsiteX225" fmla="*/ 2479921 w 4196446"/>
              <a:gd name="connsiteY225" fmla="*/ 3589929 h 8346397"/>
              <a:gd name="connsiteX226" fmla="*/ 2484683 w 4196446"/>
              <a:gd name="connsiteY226" fmla="*/ 3742328 h 8346397"/>
              <a:gd name="connsiteX227" fmla="*/ 2537071 w 4196446"/>
              <a:gd name="connsiteY227" fmla="*/ 3835197 h 8346397"/>
              <a:gd name="connsiteX228" fmla="*/ 2529927 w 4196446"/>
              <a:gd name="connsiteY228" fmla="*/ 3873297 h 8346397"/>
              <a:gd name="connsiteX229" fmla="*/ 2598983 w 4196446"/>
              <a:gd name="connsiteY229" fmla="*/ 3909015 h 8346397"/>
              <a:gd name="connsiteX230" fmla="*/ 2656133 w 4196446"/>
              <a:gd name="connsiteY230" fmla="*/ 3854247 h 8346397"/>
              <a:gd name="connsiteX231" fmla="*/ 2689471 w 4196446"/>
              <a:gd name="connsiteY231" fmla="*/ 3937590 h 8346397"/>
              <a:gd name="connsiteX232" fmla="*/ 2734715 w 4196446"/>
              <a:gd name="connsiteY232" fmla="*/ 3982834 h 8346397"/>
              <a:gd name="connsiteX233" fmla="*/ 2808533 w 4196446"/>
              <a:gd name="connsiteY233" fmla="*/ 4006647 h 8346397"/>
              <a:gd name="connsiteX234" fmla="*/ 2860921 w 4196446"/>
              <a:gd name="connsiteY234" fmla="*/ 4075703 h 8346397"/>
              <a:gd name="connsiteX235" fmla="*/ 2946646 w 4196446"/>
              <a:gd name="connsiteY235" fmla="*/ 4130472 h 8346397"/>
              <a:gd name="connsiteX236" fmla="*/ 2999033 w 4196446"/>
              <a:gd name="connsiteY236" fmla="*/ 4163809 h 8346397"/>
              <a:gd name="connsiteX237" fmla="*/ 2870446 w 4196446"/>
              <a:gd name="connsiteY237" fmla="*/ 4256678 h 8346397"/>
              <a:gd name="connsiteX238" fmla="*/ 2868064 w 4196446"/>
              <a:gd name="connsiteY238" fmla="*/ 4311446 h 8346397"/>
              <a:gd name="connsiteX239" fmla="*/ 2970458 w 4196446"/>
              <a:gd name="connsiteY239" fmla="*/ 4428128 h 8346397"/>
              <a:gd name="connsiteX240" fmla="*/ 3065708 w 4196446"/>
              <a:gd name="connsiteY240" fmla="*/ 4490040 h 8346397"/>
              <a:gd name="connsiteX241" fmla="*/ 3096665 w 4196446"/>
              <a:gd name="connsiteY241" fmla="*/ 4528140 h 8346397"/>
              <a:gd name="connsiteX242" fmla="*/ 3082377 w 4196446"/>
              <a:gd name="connsiteY242" fmla="*/ 4609103 h 8346397"/>
              <a:gd name="connsiteX243" fmla="*/ 3077615 w 4196446"/>
              <a:gd name="connsiteY243" fmla="*/ 4692447 h 8346397"/>
              <a:gd name="connsiteX244" fmla="*/ 3034752 w 4196446"/>
              <a:gd name="connsiteY244" fmla="*/ 4701972 h 8346397"/>
              <a:gd name="connsiteX245" fmla="*/ 3008558 w 4196446"/>
              <a:gd name="connsiteY245" fmla="*/ 4718640 h 8346397"/>
              <a:gd name="connsiteX246" fmla="*/ 3053802 w 4196446"/>
              <a:gd name="connsiteY246" fmla="*/ 4795632 h 8346397"/>
              <a:gd name="connsiteX247" fmla="*/ 3037133 w 4196446"/>
              <a:gd name="connsiteY247" fmla="*/ 4868659 h 8346397"/>
              <a:gd name="connsiteX248" fmla="*/ 3020465 w 4196446"/>
              <a:gd name="connsiteY248" fmla="*/ 5004390 h 8346397"/>
              <a:gd name="connsiteX249" fmla="*/ 2982365 w 4196446"/>
              <a:gd name="connsiteY249" fmla="*/ 5044872 h 8346397"/>
              <a:gd name="connsiteX250" fmla="*/ 2965696 w 4196446"/>
              <a:gd name="connsiteY250" fmla="*/ 5166315 h 8346397"/>
              <a:gd name="connsiteX251" fmla="*/ 2937121 w 4196446"/>
              <a:gd name="connsiteY251" fmla="*/ 5285378 h 8346397"/>
              <a:gd name="connsiteX252" fmla="*/ 2989508 w 4196446"/>
              <a:gd name="connsiteY252" fmla="*/ 5302047 h 8346397"/>
              <a:gd name="connsiteX253" fmla="*/ 2987127 w 4196446"/>
              <a:gd name="connsiteY253" fmla="*/ 5347290 h 8346397"/>
              <a:gd name="connsiteX254" fmla="*/ 2984746 w 4196446"/>
              <a:gd name="connsiteY254" fmla="*/ 5402059 h 8346397"/>
              <a:gd name="connsiteX255" fmla="*/ 3041896 w 4196446"/>
              <a:gd name="connsiteY255" fmla="*/ 5471115 h 8346397"/>
              <a:gd name="connsiteX256" fmla="*/ 3089521 w 4196446"/>
              <a:gd name="connsiteY256" fmla="*/ 5597322 h 8346397"/>
              <a:gd name="connsiteX257" fmla="*/ 2996652 w 4196446"/>
              <a:gd name="connsiteY257" fmla="*/ 5887834 h 8346397"/>
              <a:gd name="connsiteX258" fmla="*/ 3018083 w 4196446"/>
              <a:gd name="connsiteY258" fmla="*/ 5942603 h 8346397"/>
              <a:gd name="connsiteX259" fmla="*/ 3044277 w 4196446"/>
              <a:gd name="connsiteY259" fmla="*/ 5994990 h 8346397"/>
              <a:gd name="connsiteX260" fmla="*/ 3049040 w 4196446"/>
              <a:gd name="connsiteY260" fmla="*/ 6099765 h 8346397"/>
              <a:gd name="connsiteX261" fmla="*/ 3028402 w 4196446"/>
              <a:gd name="connsiteY261" fmla="*/ 6195807 h 8346397"/>
              <a:gd name="connsiteX262" fmla="*/ 2956170 w 4196446"/>
              <a:gd name="connsiteY262" fmla="*/ 6259310 h 8346397"/>
              <a:gd name="connsiteX263" fmla="*/ 2920452 w 4196446"/>
              <a:gd name="connsiteY263" fmla="*/ 6240259 h 8346397"/>
              <a:gd name="connsiteX264" fmla="*/ 2849015 w 4196446"/>
              <a:gd name="connsiteY264" fmla="*/ 6252165 h 8346397"/>
              <a:gd name="connsiteX265" fmla="*/ 2713283 w 4196446"/>
              <a:gd name="connsiteY265" fmla="*/ 6364084 h 8346397"/>
              <a:gd name="connsiteX266" fmla="*/ 2606127 w 4196446"/>
              <a:gd name="connsiteY266" fmla="*/ 6349797 h 8346397"/>
              <a:gd name="connsiteX267" fmla="*/ 2575171 w 4196446"/>
              <a:gd name="connsiteY267" fmla="*/ 6378372 h 8346397"/>
              <a:gd name="connsiteX268" fmla="*/ 2508495 w 4196446"/>
              <a:gd name="connsiteY268" fmla="*/ 6423614 h 8346397"/>
              <a:gd name="connsiteX269" fmla="*/ 2391815 w 4196446"/>
              <a:gd name="connsiteY269" fmla="*/ 6411709 h 8346397"/>
              <a:gd name="connsiteX270" fmla="*/ 2368002 w 4196446"/>
              <a:gd name="connsiteY270" fmla="*/ 6528390 h 8346397"/>
              <a:gd name="connsiteX271" fmla="*/ 2363240 w 4196446"/>
              <a:gd name="connsiteY271" fmla="*/ 6564109 h 8346397"/>
              <a:gd name="connsiteX272" fmla="*/ 2339428 w 4196446"/>
              <a:gd name="connsiteY272" fmla="*/ 6583159 h 8346397"/>
              <a:gd name="connsiteX273" fmla="*/ 2141783 w 4196446"/>
              <a:gd name="connsiteY273" fmla="*/ 6535534 h 8346397"/>
              <a:gd name="connsiteX274" fmla="*/ 2103683 w 4196446"/>
              <a:gd name="connsiteY274" fmla="*/ 6587922 h 8346397"/>
              <a:gd name="connsiteX275" fmla="*/ 2072727 w 4196446"/>
              <a:gd name="connsiteY275" fmla="*/ 6683172 h 8346397"/>
              <a:gd name="connsiteX276" fmla="*/ 2039389 w 4196446"/>
              <a:gd name="connsiteY276" fmla="*/ 6747465 h 8346397"/>
              <a:gd name="connsiteX277" fmla="*/ 2051296 w 4196446"/>
              <a:gd name="connsiteY277" fmla="*/ 6809378 h 8346397"/>
              <a:gd name="connsiteX278" fmla="*/ 2184646 w 4196446"/>
              <a:gd name="connsiteY278" fmla="*/ 6921297 h 8346397"/>
              <a:gd name="connsiteX279" fmla="*/ 2253702 w 4196446"/>
              <a:gd name="connsiteY279" fmla="*/ 6954634 h 8346397"/>
              <a:gd name="connsiteX280" fmla="*/ 2237033 w 4196446"/>
              <a:gd name="connsiteY280" fmla="*/ 6978447 h 8346397"/>
              <a:gd name="connsiteX281" fmla="*/ 2201315 w 4196446"/>
              <a:gd name="connsiteY281" fmla="*/ 6997497 h 8346397"/>
              <a:gd name="connsiteX282" fmla="*/ 2234652 w 4196446"/>
              <a:gd name="connsiteY282" fmla="*/ 7073697 h 8346397"/>
              <a:gd name="connsiteX283" fmla="*/ 2203696 w 4196446"/>
              <a:gd name="connsiteY283" fmla="*/ 7095128 h 8346397"/>
              <a:gd name="connsiteX284" fmla="*/ 2098921 w 4196446"/>
              <a:gd name="connsiteY284" fmla="*/ 7033215 h 8346397"/>
              <a:gd name="connsiteX285" fmla="*/ 2056058 w 4196446"/>
              <a:gd name="connsiteY285" fmla="*/ 7059409 h 8346397"/>
              <a:gd name="connsiteX286" fmla="*/ 1996527 w 4196446"/>
              <a:gd name="connsiteY286" fmla="*/ 6957015 h 8346397"/>
              <a:gd name="connsiteX287" fmla="*/ 1879846 w 4196446"/>
              <a:gd name="connsiteY287" fmla="*/ 6983209 h 8346397"/>
              <a:gd name="connsiteX288" fmla="*/ 1815552 w 4196446"/>
              <a:gd name="connsiteY288" fmla="*/ 6987972 h 8346397"/>
              <a:gd name="connsiteX289" fmla="*/ 1765546 w 4196446"/>
              <a:gd name="connsiteY289" fmla="*/ 6983210 h 8346397"/>
              <a:gd name="connsiteX290" fmla="*/ 1708396 w 4196446"/>
              <a:gd name="connsiteY290" fmla="*/ 7028453 h 8346397"/>
              <a:gd name="connsiteX291" fmla="*/ 1529802 w 4196446"/>
              <a:gd name="connsiteY291" fmla="*/ 6987972 h 8346397"/>
              <a:gd name="connsiteX292" fmla="*/ 1553614 w 4196446"/>
              <a:gd name="connsiteY292" fmla="*/ 7114178 h 8346397"/>
              <a:gd name="connsiteX293" fmla="*/ 1477415 w 4196446"/>
              <a:gd name="connsiteY293" fmla="*/ 7159422 h 8346397"/>
              <a:gd name="connsiteX294" fmla="*/ 1415502 w 4196446"/>
              <a:gd name="connsiteY294" fmla="*/ 7226096 h 8346397"/>
              <a:gd name="connsiteX295" fmla="*/ 1265483 w 4196446"/>
              <a:gd name="connsiteY295" fmla="*/ 7218953 h 8346397"/>
              <a:gd name="connsiteX296" fmla="*/ 1213096 w 4196446"/>
              <a:gd name="connsiteY29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48966 w 4196446"/>
              <a:gd name="connsiteY5" fmla="*/ 7652338 h 8346397"/>
              <a:gd name="connsiteX6" fmla="*/ 2531514 w 4196446"/>
              <a:gd name="connsiteY6" fmla="*/ 7594394 h 8346397"/>
              <a:gd name="connsiteX7" fmla="*/ 2484684 w 4196446"/>
              <a:gd name="connsiteY7" fmla="*/ 7552326 h 8346397"/>
              <a:gd name="connsiteX8" fmla="*/ 2546597 w 4196446"/>
              <a:gd name="connsiteY8" fmla="*/ 7511845 h 8346397"/>
              <a:gd name="connsiteX9" fmla="*/ 2603748 w 4196446"/>
              <a:gd name="connsiteY9" fmla="*/ 7485651 h 8346397"/>
              <a:gd name="connsiteX10" fmla="*/ 2594222 w 4196446"/>
              <a:gd name="connsiteY10" fmla="*/ 7359445 h 8346397"/>
              <a:gd name="connsiteX11" fmla="*/ 2606128 w 4196446"/>
              <a:gd name="connsiteY11" fmla="*/ 7309438 h 8346397"/>
              <a:gd name="connsiteX12" fmla="*/ 2701378 w 4196446"/>
              <a:gd name="connsiteY12" fmla="*/ 7314201 h 8346397"/>
              <a:gd name="connsiteX13" fmla="*/ 2660897 w 4196446"/>
              <a:gd name="connsiteY13" fmla="*/ 7240382 h 8346397"/>
              <a:gd name="connsiteX14" fmla="*/ 2713284 w 4196446"/>
              <a:gd name="connsiteY14" fmla="*/ 7266576 h 8346397"/>
              <a:gd name="connsiteX15" fmla="*/ 2763291 w 4196446"/>
              <a:gd name="connsiteY15" fmla="*/ 7299913 h 8346397"/>
              <a:gd name="connsiteX16" fmla="*/ 2756147 w 4196446"/>
              <a:gd name="connsiteY16" fmla="*/ 7371351 h 8346397"/>
              <a:gd name="connsiteX17" fmla="*/ 2827584 w 4196446"/>
              <a:gd name="connsiteY17" fmla="*/ 7316582 h 8346397"/>
              <a:gd name="connsiteX18" fmla="*/ 2870447 w 4196446"/>
              <a:gd name="connsiteY18" fmla="*/ 7338013 h 8346397"/>
              <a:gd name="connsiteX19" fmla="*/ 3001416 w 4196446"/>
              <a:gd name="connsiteY19" fmla="*/ 7266576 h 8346397"/>
              <a:gd name="connsiteX20" fmla="*/ 3103809 w 4196446"/>
              <a:gd name="connsiteY20" fmla="*/ 7202282 h 8346397"/>
              <a:gd name="connsiteX21" fmla="*/ 3246684 w 4196446"/>
              <a:gd name="connsiteY21" fmla="*/ 7142751 h 8346397"/>
              <a:gd name="connsiteX22" fmla="*/ 3282403 w 4196446"/>
              <a:gd name="connsiteY22" fmla="*/ 7159420 h 8346397"/>
              <a:gd name="connsiteX23" fmla="*/ 3358603 w 4196446"/>
              <a:gd name="connsiteY23" fmla="*/ 7064169 h 8346397"/>
              <a:gd name="connsiteX24" fmla="*/ 3503859 w 4196446"/>
              <a:gd name="connsiteY24" fmla="*/ 7042738 h 8346397"/>
              <a:gd name="connsiteX25" fmla="*/ 3530053 w 4196446"/>
              <a:gd name="connsiteY25" fmla="*/ 6978445 h 8346397"/>
              <a:gd name="connsiteX26" fmla="*/ 3642765 w 4196446"/>
              <a:gd name="connsiteY26" fmla="*/ 6905419 h 8346397"/>
              <a:gd name="connsiteX27" fmla="*/ 3741984 w 4196446"/>
              <a:gd name="connsiteY27" fmla="*/ 6883195 h 8346397"/>
              <a:gd name="connsiteX28" fmla="*/ 3784847 w 4196446"/>
              <a:gd name="connsiteY28" fmla="*/ 6811757 h 8346397"/>
              <a:gd name="connsiteX29" fmla="*/ 3951534 w 4196446"/>
              <a:gd name="connsiteY29" fmla="*/ 6737938 h 8346397"/>
              <a:gd name="connsiteX30" fmla="*/ 3932484 w 4196446"/>
              <a:gd name="connsiteY30" fmla="*/ 6616495 h 8346397"/>
              <a:gd name="connsiteX31" fmla="*/ 3975347 w 4196446"/>
              <a:gd name="connsiteY31" fmla="*/ 6642688 h 8346397"/>
              <a:gd name="connsiteX32" fmla="*/ 4027735 w 4196446"/>
              <a:gd name="connsiteY32" fmla="*/ 6654595 h 8346397"/>
              <a:gd name="connsiteX33" fmla="*/ 4056309 w 4196446"/>
              <a:gd name="connsiteY33" fmla="*/ 6516482 h 8346397"/>
              <a:gd name="connsiteX34" fmla="*/ 3996778 w 4196446"/>
              <a:gd name="connsiteY34" fmla="*/ 6478382 h 8346397"/>
              <a:gd name="connsiteX35" fmla="*/ 4034878 w 4196446"/>
              <a:gd name="connsiteY35" fmla="*/ 6437901 h 8346397"/>
              <a:gd name="connsiteX36" fmla="*/ 4061072 w 4196446"/>
              <a:gd name="connsiteY36" fmla="*/ 6473620 h 8346397"/>
              <a:gd name="connsiteX37" fmla="*/ 4082503 w 4196446"/>
              <a:gd name="connsiteY37" fmla="*/ 6478382 h 8346397"/>
              <a:gd name="connsiteX38" fmla="*/ 4089647 w 4196446"/>
              <a:gd name="connsiteY38" fmla="*/ 6421232 h 8346397"/>
              <a:gd name="connsiteX39" fmla="*/ 4046784 w 4196446"/>
              <a:gd name="connsiteY39" fmla="*/ 6318838 h 8346397"/>
              <a:gd name="connsiteX40" fmla="*/ 4130128 w 4196446"/>
              <a:gd name="connsiteY40" fmla="*/ 6299788 h 8346397"/>
              <a:gd name="connsiteX41" fmla="*/ 4046784 w 4196446"/>
              <a:gd name="connsiteY41" fmla="*/ 6275976 h 8346397"/>
              <a:gd name="connsiteX42" fmla="*/ 4053928 w 4196446"/>
              <a:gd name="connsiteY42" fmla="*/ 6211682 h 8346397"/>
              <a:gd name="connsiteX43" fmla="*/ 4039640 w 4196446"/>
              <a:gd name="connsiteY43" fmla="*/ 6149770 h 8346397"/>
              <a:gd name="connsiteX44" fmla="*/ 4106315 w 4196446"/>
              <a:gd name="connsiteY44" fmla="*/ 6211682 h 8346397"/>
              <a:gd name="connsiteX45" fmla="*/ 4063453 w 4196446"/>
              <a:gd name="connsiteY45" fmla="*/ 6090238 h 8346397"/>
              <a:gd name="connsiteX46" fmla="*/ 4070597 w 4196446"/>
              <a:gd name="connsiteY46" fmla="*/ 6018801 h 8346397"/>
              <a:gd name="connsiteX47" fmla="*/ 4132509 w 4196446"/>
              <a:gd name="connsiteY47" fmla="*/ 5975938 h 8346397"/>
              <a:gd name="connsiteX48" fmla="*/ 4094409 w 4196446"/>
              <a:gd name="connsiteY48" fmla="*/ 6075951 h 8346397"/>
              <a:gd name="connsiteX49" fmla="*/ 4139653 w 4196446"/>
              <a:gd name="connsiteY49" fmla="*/ 6102145 h 8346397"/>
              <a:gd name="connsiteX50" fmla="*/ 4192041 w 4196446"/>
              <a:gd name="connsiteY50" fmla="*/ 6080713 h 8346397"/>
              <a:gd name="connsiteX51" fmla="*/ 4149178 w 4196446"/>
              <a:gd name="connsiteY51" fmla="*/ 5947363 h 8346397"/>
              <a:gd name="connsiteX52" fmla="*/ 4194421 w 4196446"/>
              <a:gd name="connsiteY52" fmla="*/ 5909263 h 8346397"/>
              <a:gd name="connsiteX53" fmla="*/ 4113459 w 4196446"/>
              <a:gd name="connsiteY53" fmla="*/ 5783057 h 8346397"/>
              <a:gd name="connsiteX54" fmla="*/ 4108696 w 4196446"/>
              <a:gd name="connsiteY54" fmla="*/ 5678282 h 8346397"/>
              <a:gd name="connsiteX55" fmla="*/ 4070597 w 4196446"/>
              <a:gd name="connsiteY55" fmla="*/ 5587795 h 8346397"/>
              <a:gd name="connsiteX56" fmla="*/ 4111077 w 4196446"/>
              <a:gd name="connsiteY56" fmla="*/ 5583032 h 8346397"/>
              <a:gd name="connsiteX57" fmla="*/ 4061071 w 4196446"/>
              <a:gd name="connsiteY57" fmla="*/ 5478257 h 8346397"/>
              <a:gd name="connsiteX58" fmla="*/ 4061071 w 4196446"/>
              <a:gd name="connsiteY58" fmla="*/ 5383007 h 8346397"/>
              <a:gd name="connsiteX59" fmla="*/ 4103934 w 4196446"/>
              <a:gd name="connsiteY59" fmla="*/ 5387770 h 8346397"/>
              <a:gd name="connsiteX60" fmla="*/ 4106315 w 4196446"/>
              <a:gd name="connsiteY60" fmla="*/ 5347288 h 8346397"/>
              <a:gd name="connsiteX61" fmla="*/ 4065833 w 4196446"/>
              <a:gd name="connsiteY61" fmla="*/ 5292520 h 8346397"/>
              <a:gd name="connsiteX62" fmla="*/ 4058690 w 4196446"/>
              <a:gd name="connsiteY62" fmla="*/ 5173457 h 8346397"/>
              <a:gd name="connsiteX63" fmla="*/ 3990428 w 4196446"/>
              <a:gd name="connsiteY63" fmla="*/ 5034550 h 8346397"/>
              <a:gd name="connsiteX64" fmla="*/ 3922959 w 4196446"/>
              <a:gd name="connsiteY64" fmla="*/ 4816270 h 8346397"/>
              <a:gd name="connsiteX65" fmla="*/ 3887241 w 4196446"/>
              <a:gd name="connsiteY65" fmla="*/ 4682920 h 8346397"/>
              <a:gd name="connsiteX66" fmla="*/ 3851522 w 4196446"/>
              <a:gd name="connsiteY66" fmla="*/ 4642438 h 8346397"/>
              <a:gd name="connsiteX67" fmla="*/ 3887241 w 4196446"/>
              <a:gd name="connsiteY67" fmla="*/ 4578145 h 8346397"/>
              <a:gd name="connsiteX68" fmla="*/ 3839615 w 4196446"/>
              <a:gd name="connsiteY68" fmla="*/ 4499563 h 8346397"/>
              <a:gd name="connsiteX69" fmla="*/ 3780084 w 4196446"/>
              <a:gd name="connsiteY69" fmla="*/ 4492420 h 8346397"/>
              <a:gd name="connsiteX70" fmla="*/ 3732459 w 4196446"/>
              <a:gd name="connsiteY70" fmla="*/ 4449557 h 8346397"/>
              <a:gd name="connsiteX71" fmla="*/ 3687216 w 4196446"/>
              <a:gd name="connsiteY71" fmla="*/ 4466226 h 8346397"/>
              <a:gd name="connsiteX72" fmla="*/ 3668166 w 4196446"/>
              <a:gd name="connsiteY72" fmla="*/ 4368595 h 8346397"/>
              <a:gd name="connsiteX73" fmla="*/ 3501478 w 4196446"/>
              <a:gd name="connsiteY73" fmla="*/ 4166188 h 8346397"/>
              <a:gd name="connsiteX74" fmla="*/ 3496716 w 4196446"/>
              <a:gd name="connsiteY74" fmla="*/ 4139995 h 8346397"/>
              <a:gd name="connsiteX75" fmla="*/ 3494334 w 4196446"/>
              <a:gd name="connsiteY75" fmla="*/ 4113801 h 8346397"/>
              <a:gd name="connsiteX76" fmla="*/ 3544341 w 4196446"/>
              <a:gd name="connsiteY76" fmla="*/ 4101895 h 8346397"/>
              <a:gd name="connsiteX77" fmla="*/ 3553866 w 4196446"/>
              <a:gd name="connsiteY77" fmla="*/ 4075701 h 8346397"/>
              <a:gd name="connsiteX78" fmla="*/ 3515766 w 4196446"/>
              <a:gd name="connsiteY78" fmla="*/ 4056651 h 8346397"/>
              <a:gd name="connsiteX79" fmla="*/ 3465759 w 4196446"/>
              <a:gd name="connsiteY79" fmla="*/ 4049507 h 8346397"/>
              <a:gd name="connsiteX80" fmla="*/ 3432422 w 4196446"/>
              <a:gd name="connsiteY80" fmla="*/ 4109038 h 8346397"/>
              <a:gd name="connsiteX81" fmla="*/ 3413372 w 4196446"/>
              <a:gd name="connsiteY81" fmla="*/ 4082845 h 8346397"/>
              <a:gd name="connsiteX82" fmla="*/ 3415752 w 4196446"/>
              <a:gd name="connsiteY82" fmla="*/ 4042363 h 8346397"/>
              <a:gd name="connsiteX83" fmla="*/ 3349078 w 4196446"/>
              <a:gd name="connsiteY83" fmla="*/ 4018551 h 8346397"/>
              <a:gd name="connsiteX84" fmla="*/ 3382416 w 4196446"/>
              <a:gd name="connsiteY84" fmla="*/ 3985213 h 8346397"/>
              <a:gd name="connsiteX85" fmla="*/ 3346697 w 4196446"/>
              <a:gd name="connsiteY85" fmla="*/ 3961401 h 8346397"/>
              <a:gd name="connsiteX86" fmla="*/ 3291928 w 4196446"/>
              <a:gd name="connsiteY86" fmla="*/ 3959020 h 8346397"/>
              <a:gd name="connsiteX87" fmla="*/ 3263352 w 4196446"/>
              <a:gd name="connsiteY87" fmla="*/ 3978070 h 8346397"/>
              <a:gd name="connsiteX88" fmla="*/ 3215727 w 4196446"/>
              <a:gd name="connsiteY88" fmla="*/ 3963782 h 8346397"/>
              <a:gd name="connsiteX89" fmla="*/ 3227633 w 4196446"/>
              <a:gd name="connsiteY89" fmla="*/ 3937588 h 8346397"/>
              <a:gd name="connsiteX90" fmla="*/ 3275259 w 4196446"/>
              <a:gd name="connsiteY90" fmla="*/ 3913776 h 8346397"/>
              <a:gd name="connsiteX91" fmla="*/ 3127621 w 4196446"/>
              <a:gd name="connsiteY91" fmla="*/ 3851863 h 8346397"/>
              <a:gd name="connsiteX92" fmla="*/ 2996652 w 4196446"/>
              <a:gd name="connsiteY92" fmla="*/ 3739945 h 8346397"/>
              <a:gd name="connsiteX93" fmla="*/ 2591839 w 4196446"/>
              <a:gd name="connsiteY93" fmla="*/ 3354183 h 8346397"/>
              <a:gd name="connsiteX94" fmla="*/ 2468015 w 4196446"/>
              <a:gd name="connsiteY94" fmla="*/ 3049382 h 8346397"/>
              <a:gd name="connsiteX95" fmla="*/ 2432296 w 4196446"/>
              <a:gd name="connsiteY95" fmla="*/ 2961276 h 8346397"/>
              <a:gd name="connsiteX96" fmla="*/ 2387052 w 4196446"/>
              <a:gd name="connsiteY96" fmla="*/ 2954132 h 8346397"/>
              <a:gd name="connsiteX97" fmla="*/ 2365621 w 4196446"/>
              <a:gd name="connsiteY97" fmla="*/ 2958895 h 8346397"/>
              <a:gd name="connsiteX98" fmla="*/ 2315615 w 4196446"/>
              <a:gd name="connsiteY98" fmla="*/ 2896982 h 8346397"/>
              <a:gd name="connsiteX99" fmla="*/ 2234652 w 4196446"/>
              <a:gd name="connsiteY99" fmla="*/ 2880313 h 8346397"/>
              <a:gd name="connsiteX100" fmla="*/ 2182265 w 4196446"/>
              <a:gd name="connsiteY100" fmla="*/ 2811257 h 8346397"/>
              <a:gd name="connsiteX101" fmla="*/ 2115590 w 4196446"/>
              <a:gd name="connsiteY101" fmla="*/ 2727913 h 8346397"/>
              <a:gd name="connsiteX102" fmla="*/ 2091777 w 4196446"/>
              <a:gd name="connsiteY102" fmla="*/ 2670763 h 8346397"/>
              <a:gd name="connsiteX103" fmla="*/ 2006845 w 4196446"/>
              <a:gd name="connsiteY103" fmla="*/ 2527095 h 8346397"/>
              <a:gd name="connsiteX104" fmla="*/ 1953665 w 4196446"/>
              <a:gd name="connsiteY104" fmla="*/ 2451688 h 8346397"/>
              <a:gd name="connsiteX105" fmla="*/ 2006052 w 4196446"/>
              <a:gd name="connsiteY105" fmla="*/ 2337388 h 8346397"/>
              <a:gd name="connsiteX106" fmla="*/ 2072727 w 4196446"/>
              <a:gd name="connsiteY106" fmla="*/ 2256426 h 8346397"/>
              <a:gd name="connsiteX107" fmla="*/ 2056058 w 4196446"/>
              <a:gd name="connsiteY107" fmla="*/ 2223088 h 8346397"/>
              <a:gd name="connsiteX108" fmla="*/ 2067965 w 4196446"/>
              <a:gd name="connsiteY108" fmla="*/ 2130220 h 8346397"/>
              <a:gd name="connsiteX109" fmla="*/ 2137021 w 4196446"/>
              <a:gd name="connsiteY109" fmla="*/ 1992107 h 8346397"/>
              <a:gd name="connsiteX110" fmla="*/ 2165596 w 4196446"/>
              <a:gd name="connsiteY110" fmla="*/ 1944482 h 8346397"/>
              <a:gd name="connsiteX111" fmla="*/ 2203696 w 4196446"/>
              <a:gd name="connsiteY111" fmla="*/ 1937338 h 8346397"/>
              <a:gd name="connsiteX112" fmla="*/ 2198933 w 4196446"/>
              <a:gd name="connsiteY112" fmla="*/ 1906382 h 8346397"/>
              <a:gd name="connsiteX113" fmla="*/ 2406102 w 4196446"/>
              <a:gd name="connsiteY113" fmla="*/ 1782557 h 8346397"/>
              <a:gd name="connsiteX114" fmla="*/ 2494208 w 4196446"/>
              <a:gd name="connsiteY114" fmla="*/ 1715882 h 8346397"/>
              <a:gd name="connsiteX115" fmla="*/ 2513258 w 4196446"/>
              <a:gd name="connsiteY115" fmla="*/ 1630157 h 8346397"/>
              <a:gd name="connsiteX116" fmla="*/ 2522784 w 4196446"/>
              <a:gd name="connsiteY116" fmla="*/ 1584913 h 8346397"/>
              <a:gd name="connsiteX117" fmla="*/ 2577552 w 4196446"/>
              <a:gd name="connsiteY117" fmla="*/ 1527763 h 8346397"/>
              <a:gd name="connsiteX118" fmla="*/ 2606127 w 4196446"/>
              <a:gd name="connsiteY118" fmla="*/ 1499188 h 8346397"/>
              <a:gd name="connsiteX119" fmla="*/ 2634702 w 4196446"/>
              <a:gd name="connsiteY119" fmla="*/ 1492045 h 8346397"/>
              <a:gd name="connsiteX120" fmla="*/ 2672802 w 4196446"/>
              <a:gd name="connsiteY120" fmla="*/ 1368220 h 8346397"/>
              <a:gd name="connsiteX121" fmla="*/ 2806153 w 4196446"/>
              <a:gd name="connsiteY121" fmla="*/ 1334883 h 8346397"/>
              <a:gd name="connsiteX122" fmla="*/ 2944265 w 4196446"/>
              <a:gd name="connsiteY122" fmla="*/ 1325357 h 8346397"/>
              <a:gd name="connsiteX123" fmla="*/ 2968077 w 4196446"/>
              <a:gd name="connsiteY123" fmla="*/ 1206295 h 8346397"/>
              <a:gd name="connsiteX124" fmla="*/ 3049040 w 4196446"/>
              <a:gd name="connsiteY124" fmla="*/ 1169783 h 8346397"/>
              <a:gd name="connsiteX125" fmla="*/ 3153814 w 4196446"/>
              <a:gd name="connsiteY125" fmla="*/ 1125332 h 8346397"/>
              <a:gd name="connsiteX126" fmla="*/ 3225252 w 4196446"/>
              <a:gd name="connsiteY126" fmla="*/ 1049132 h 8346397"/>
              <a:gd name="connsiteX127" fmla="*/ 3310977 w 4196446"/>
              <a:gd name="connsiteY127" fmla="*/ 996745 h 8346397"/>
              <a:gd name="connsiteX128" fmla="*/ 3056977 w 4196446"/>
              <a:gd name="connsiteY128" fmla="*/ 982457 h 8346397"/>
              <a:gd name="connsiteX129" fmla="*/ 2958552 w 4196446"/>
              <a:gd name="connsiteY129" fmla="*/ 976107 h 8346397"/>
              <a:gd name="connsiteX130" fmla="*/ 2926802 w 4196446"/>
              <a:gd name="connsiteY130" fmla="*/ 906257 h 8346397"/>
              <a:gd name="connsiteX131" fmla="*/ 2866477 w 4196446"/>
              <a:gd name="connsiteY131" fmla="*/ 893559 h 8346397"/>
              <a:gd name="connsiteX132" fmla="*/ 2799802 w 4196446"/>
              <a:gd name="connsiteY132" fmla="*/ 874507 h 8346397"/>
              <a:gd name="connsiteX133" fmla="*/ 2761702 w 4196446"/>
              <a:gd name="connsiteY133" fmla="*/ 807832 h 8346397"/>
              <a:gd name="connsiteX134" fmla="*/ 2609302 w 4196446"/>
              <a:gd name="connsiteY134" fmla="*/ 760207 h 8346397"/>
              <a:gd name="connsiteX135" fmla="*/ 2580727 w 4196446"/>
              <a:gd name="connsiteY135" fmla="*/ 604632 h 8346397"/>
              <a:gd name="connsiteX136" fmla="*/ 2526752 w 4196446"/>
              <a:gd name="connsiteY136" fmla="*/ 531609 h 8346397"/>
              <a:gd name="connsiteX137" fmla="*/ 2596602 w 4196446"/>
              <a:gd name="connsiteY137" fmla="*/ 407782 h 8346397"/>
              <a:gd name="connsiteX138" fmla="*/ 2629939 w 4196446"/>
              <a:gd name="connsiteY138" fmla="*/ 310947 h 8346397"/>
              <a:gd name="connsiteX139" fmla="*/ 2517227 w 4196446"/>
              <a:gd name="connsiteY139" fmla="*/ 239507 h 8346397"/>
              <a:gd name="connsiteX140" fmla="*/ 2402927 w 4196446"/>
              <a:gd name="connsiteY140" fmla="*/ 271257 h 8346397"/>
              <a:gd name="connsiteX141" fmla="*/ 2275927 w 4196446"/>
              <a:gd name="connsiteY141" fmla="*/ 198232 h 8346397"/>
              <a:gd name="connsiteX142" fmla="*/ 2133052 w 4196446"/>
              <a:gd name="connsiteY142" fmla="*/ 233157 h 8346397"/>
              <a:gd name="connsiteX143" fmla="*/ 1913977 w 4196446"/>
              <a:gd name="connsiteY143" fmla="*/ 36309 h 8346397"/>
              <a:gd name="connsiteX144" fmla="*/ 1777452 w 4196446"/>
              <a:gd name="connsiteY144" fmla="*/ 13289 h 8346397"/>
              <a:gd name="connsiteX145" fmla="*/ 1703633 w 4196446"/>
              <a:gd name="connsiteY145" fmla="*/ 41864 h 8346397"/>
              <a:gd name="connsiteX146" fmla="*/ 1615527 w 4196446"/>
              <a:gd name="connsiteY146" fmla="*/ 75203 h 8346397"/>
              <a:gd name="connsiteX147" fmla="*/ 1515515 w 4196446"/>
              <a:gd name="connsiteY147" fmla="*/ 129971 h 8346397"/>
              <a:gd name="connsiteX148" fmla="*/ 1525040 w 4196446"/>
              <a:gd name="connsiteY148" fmla="*/ 194264 h 8346397"/>
              <a:gd name="connsiteX149" fmla="*/ 1505990 w 4196446"/>
              <a:gd name="connsiteY149" fmla="*/ 251415 h 8346397"/>
              <a:gd name="connsiteX150" fmla="*/ 1413121 w 4196446"/>
              <a:gd name="connsiteY150" fmla="*/ 270464 h 8346397"/>
              <a:gd name="connsiteX151" fmla="*/ 1339302 w 4196446"/>
              <a:gd name="connsiteY151" fmla="*/ 306184 h 8346397"/>
              <a:gd name="connsiteX152" fmla="*/ 1260721 w 4196446"/>
              <a:gd name="connsiteY152" fmla="*/ 346665 h 8346397"/>
              <a:gd name="connsiteX153" fmla="*/ 1191665 w 4196446"/>
              <a:gd name="connsiteY153" fmla="*/ 272847 h 8346397"/>
              <a:gd name="connsiteX154" fmla="*/ 1082127 w 4196446"/>
              <a:gd name="connsiteY154" fmla="*/ 353809 h 8346397"/>
              <a:gd name="connsiteX155" fmla="*/ 1020215 w 4196446"/>
              <a:gd name="connsiteY155" fmla="*/ 420484 h 8346397"/>
              <a:gd name="connsiteX156" fmla="*/ 858290 w 4196446"/>
              <a:gd name="connsiteY156" fmla="*/ 301422 h 8346397"/>
              <a:gd name="connsiteX157" fmla="*/ 796377 w 4196446"/>
              <a:gd name="connsiteY157" fmla="*/ 406196 h 8346397"/>
              <a:gd name="connsiteX158" fmla="*/ 755896 w 4196446"/>
              <a:gd name="connsiteY158" fmla="*/ 341903 h 8346397"/>
              <a:gd name="connsiteX159" fmla="*/ 689221 w 4196446"/>
              <a:gd name="connsiteY159" fmla="*/ 270465 h 8346397"/>
              <a:gd name="connsiteX160" fmla="*/ 667790 w 4196446"/>
              <a:gd name="connsiteY160" fmla="*/ 313328 h 8346397"/>
              <a:gd name="connsiteX161" fmla="*/ 620165 w 4196446"/>
              <a:gd name="connsiteY161" fmla="*/ 382384 h 8346397"/>
              <a:gd name="connsiteX162" fmla="*/ 589208 w 4196446"/>
              <a:gd name="connsiteY162" fmla="*/ 396672 h 8346397"/>
              <a:gd name="connsiteX163" fmla="*/ 498721 w 4196446"/>
              <a:gd name="connsiteY163" fmla="*/ 482397 h 8346397"/>
              <a:gd name="connsiteX164" fmla="*/ 396327 w 4196446"/>
              <a:gd name="connsiteY164" fmla="*/ 380003 h 8346397"/>
              <a:gd name="connsiteX165" fmla="*/ 243927 w 4196446"/>
              <a:gd name="connsiteY165" fmla="*/ 294278 h 8346397"/>
              <a:gd name="connsiteX166" fmla="*/ 174871 w 4196446"/>
              <a:gd name="connsiteY166" fmla="*/ 327615 h 8346397"/>
              <a:gd name="connsiteX167" fmla="*/ 127246 w 4196446"/>
              <a:gd name="connsiteY167" fmla="*/ 410959 h 8346397"/>
              <a:gd name="connsiteX168" fmla="*/ 43902 w 4196446"/>
              <a:gd name="connsiteY168" fmla="*/ 472872 h 8346397"/>
              <a:gd name="connsiteX169" fmla="*/ 8183 w 4196446"/>
              <a:gd name="connsiteY169" fmla="*/ 484778 h 8346397"/>
              <a:gd name="connsiteX170" fmla="*/ 198683 w 4196446"/>
              <a:gd name="connsiteY170" fmla="*/ 689565 h 8346397"/>
              <a:gd name="connsiteX171" fmla="*/ 265359 w 4196446"/>
              <a:gd name="connsiteY171" fmla="*/ 706234 h 8346397"/>
              <a:gd name="connsiteX172" fmla="*/ 298697 w 4196446"/>
              <a:gd name="connsiteY172" fmla="*/ 730047 h 8346397"/>
              <a:gd name="connsiteX173" fmla="*/ 296315 w 4196446"/>
              <a:gd name="connsiteY173" fmla="*/ 901496 h 8346397"/>
              <a:gd name="connsiteX174" fmla="*/ 362990 w 4196446"/>
              <a:gd name="connsiteY174" fmla="*/ 906259 h 8346397"/>
              <a:gd name="connsiteX175" fmla="*/ 401090 w 4196446"/>
              <a:gd name="connsiteY175" fmla="*/ 856253 h 8346397"/>
              <a:gd name="connsiteX176" fmla="*/ 482052 w 4196446"/>
              <a:gd name="connsiteY176" fmla="*/ 894353 h 8346397"/>
              <a:gd name="connsiteX177" fmla="*/ 420140 w 4196446"/>
              <a:gd name="connsiteY177" fmla="*/ 1039609 h 8346397"/>
              <a:gd name="connsiteX178" fmla="*/ 434427 w 4196446"/>
              <a:gd name="connsiteY178" fmla="*/ 1087234 h 8346397"/>
              <a:gd name="connsiteX179" fmla="*/ 379658 w 4196446"/>
              <a:gd name="connsiteY179" fmla="*/ 1139622 h 8346397"/>
              <a:gd name="connsiteX180" fmla="*/ 415377 w 4196446"/>
              <a:gd name="connsiteY180" fmla="*/ 1168196 h 8346397"/>
              <a:gd name="connsiteX181" fmla="*/ 486815 w 4196446"/>
              <a:gd name="connsiteY181" fmla="*/ 1256303 h 8346397"/>
              <a:gd name="connsiteX182" fmla="*/ 527296 w 4196446"/>
              <a:gd name="connsiteY182" fmla="*/ 1344409 h 8346397"/>
              <a:gd name="connsiteX183" fmla="*/ 636833 w 4196446"/>
              <a:gd name="connsiteY183" fmla="*/ 1396797 h 8346397"/>
              <a:gd name="connsiteX184" fmla="*/ 746371 w 4196446"/>
              <a:gd name="connsiteY184" fmla="*/ 1420609 h 8346397"/>
              <a:gd name="connsiteX185" fmla="*/ 829715 w 4196446"/>
              <a:gd name="connsiteY185" fmla="*/ 1468234 h 8346397"/>
              <a:gd name="connsiteX186" fmla="*/ 913058 w 4196446"/>
              <a:gd name="connsiteY186" fmla="*/ 1442040 h 8346397"/>
              <a:gd name="connsiteX187" fmla="*/ 994021 w 4196446"/>
              <a:gd name="connsiteY187" fmla="*/ 1368222 h 8346397"/>
              <a:gd name="connsiteX188" fmla="*/ 1103558 w 4196446"/>
              <a:gd name="connsiteY188" fmla="*/ 1351553 h 8346397"/>
              <a:gd name="connsiteX189" fmla="*/ 1170233 w 4196446"/>
              <a:gd name="connsiteY189" fmla="*/ 1356315 h 8346397"/>
              <a:gd name="connsiteX190" fmla="*/ 1329777 w 4196446"/>
              <a:gd name="connsiteY190" fmla="*/ 1465853 h 8346397"/>
              <a:gd name="connsiteX191" fmla="*/ 1389308 w 4196446"/>
              <a:gd name="connsiteY191" fmla="*/ 1494428 h 8346397"/>
              <a:gd name="connsiteX192" fmla="*/ 1260721 w 4196446"/>
              <a:gd name="connsiteY192" fmla="*/ 1596822 h 8346397"/>
              <a:gd name="connsiteX193" fmla="*/ 1263102 w 4196446"/>
              <a:gd name="connsiteY193" fmla="*/ 1661115 h 8346397"/>
              <a:gd name="connsiteX194" fmla="*/ 1425027 w 4196446"/>
              <a:gd name="connsiteY194" fmla="*/ 1613490 h 8346397"/>
              <a:gd name="connsiteX195" fmla="*/ 1386927 w 4196446"/>
              <a:gd name="connsiteY195" fmla="*/ 1677784 h 8346397"/>
              <a:gd name="connsiteX196" fmla="*/ 1405977 w 4196446"/>
              <a:gd name="connsiteY196" fmla="*/ 1751603 h 8346397"/>
              <a:gd name="connsiteX197" fmla="*/ 1517896 w 4196446"/>
              <a:gd name="connsiteY197" fmla="*/ 1787322 h 8346397"/>
              <a:gd name="connsiteX198" fmla="*/ 1591715 w 4196446"/>
              <a:gd name="connsiteY198" fmla="*/ 1803990 h 8346397"/>
              <a:gd name="connsiteX199" fmla="*/ 1501227 w 4196446"/>
              <a:gd name="connsiteY199" fmla="*/ 1934959 h 8346397"/>
              <a:gd name="connsiteX200" fmla="*/ 1494083 w 4196446"/>
              <a:gd name="connsiteY200" fmla="*/ 1984965 h 8346397"/>
              <a:gd name="connsiteX201" fmla="*/ 1422646 w 4196446"/>
              <a:gd name="connsiteY201" fmla="*/ 2020684 h 8346397"/>
              <a:gd name="connsiteX202" fmla="*/ 1391690 w 4196446"/>
              <a:gd name="connsiteY202" fmla="*/ 2082597 h 8346397"/>
              <a:gd name="connsiteX203" fmla="*/ 1260721 w 4196446"/>
              <a:gd name="connsiteY203" fmla="*/ 2056403 h 8346397"/>
              <a:gd name="connsiteX204" fmla="*/ 1139277 w 4196446"/>
              <a:gd name="connsiteY204" fmla="*/ 2056402 h 8346397"/>
              <a:gd name="connsiteX205" fmla="*/ 1072602 w 4196446"/>
              <a:gd name="connsiteY205" fmla="*/ 2084978 h 8346397"/>
              <a:gd name="connsiteX206" fmla="*/ 1065458 w 4196446"/>
              <a:gd name="connsiteY206" fmla="*/ 2184990 h 8346397"/>
              <a:gd name="connsiteX207" fmla="*/ 977352 w 4196446"/>
              <a:gd name="connsiteY207" fmla="*/ 2273097 h 8346397"/>
              <a:gd name="connsiteX208" fmla="*/ 1120227 w 4196446"/>
              <a:gd name="connsiteY208" fmla="*/ 2335009 h 8346397"/>
              <a:gd name="connsiteX209" fmla="*/ 1170234 w 4196446"/>
              <a:gd name="connsiteY209" fmla="*/ 2370727 h 8346397"/>
              <a:gd name="connsiteX210" fmla="*/ 1222621 w 4196446"/>
              <a:gd name="connsiteY210" fmla="*/ 2387397 h 8346397"/>
              <a:gd name="connsiteX211" fmla="*/ 1272627 w 4196446"/>
              <a:gd name="connsiteY211" fmla="*/ 2437403 h 8346397"/>
              <a:gd name="connsiteX212" fmla="*/ 1329777 w 4196446"/>
              <a:gd name="connsiteY212" fmla="*/ 2458834 h 8346397"/>
              <a:gd name="connsiteX213" fmla="*/ 1422646 w 4196446"/>
              <a:gd name="connsiteY213" fmla="*/ 2535034 h 8346397"/>
              <a:gd name="connsiteX214" fmla="*/ 1508371 w 4196446"/>
              <a:gd name="connsiteY214" fmla="*/ 2568373 h 8346397"/>
              <a:gd name="connsiteX215" fmla="*/ 1641721 w 4196446"/>
              <a:gd name="connsiteY215" fmla="*/ 2716009 h 8346397"/>
              <a:gd name="connsiteX216" fmla="*/ 1725065 w 4196446"/>
              <a:gd name="connsiteY216" fmla="*/ 2870790 h 8346397"/>
              <a:gd name="connsiteX217" fmla="*/ 1850477 w 4196446"/>
              <a:gd name="connsiteY217" fmla="*/ 2931907 h 8346397"/>
              <a:gd name="connsiteX218" fmla="*/ 1896514 w 4196446"/>
              <a:gd name="connsiteY218" fmla="*/ 2977947 h 8346397"/>
              <a:gd name="connsiteX219" fmla="*/ 1927471 w 4196446"/>
              <a:gd name="connsiteY219" fmla="*/ 3082722 h 8346397"/>
              <a:gd name="connsiteX220" fmla="*/ 1989383 w 4196446"/>
              <a:gd name="connsiteY220" fmla="*/ 3185115 h 8346397"/>
              <a:gd name="connsiteX221" fmla="*/ 2051296 w 4196446"/>
              <a:gd name="connsiteY221" fmla="*/ 3223215 h 8346397"/>
              <a:gd name="connsiteX222" fmla="*/ 2182265 w 4196446"/>
              <a:gd name="connsiteY222" fmla="*/ 3370853 h 8346397"/>
              <a:gd name="connsiteX223" fmla="*/ 2325139 w 4196446"/>
              <a:gd name="connsiteY223" fmla="*/ 3447053 h 8346397"/>
              <a:gd name="connsiteX224" fmla="*/ 2384671 w 4196446"/>
              <a:gd name="connsiteY224" fmla="*/ 3532778 h 8346397"/>
              <a:gd name="connsiteX225" fmla="*/ 2432296 w 4196446"/>
              <a:gd name="connsiteY225" fmla="*/ 3599453 h 8346397"/>
              <a:gd name="connsiteX226" fmla="*/ 2479921 w 4196446"/>
              <a:gd name="connsiteY226" fmla="*/ 3589929 h 8346397"/>
              <a:gd name="connsiteX227" fmla="*/ 2484683 w 4196446"/>
              <a:gd name="connsiteY227" fmla="*/ 3742328 h 8346397"/>
              <a:gd name="connsiteX228" fmla="*/ 2537071 w 4196446"/>
              <a:gd name="connsiteY228" fmla="*/ 3835197 h 8346397"/>
              <a:gd name="connsiteX229" fmla="*/ 2529927 w 4196446"/>
              <a:gd name="connsiteY229" fmla="*/ 3873297 h 8346397"/>
              <a:gd name="connsiteX230" fmla="*/ 2598983 w 4196446"/>
              <a:gd name="connsiteY230" fmla="*/ 3909015 h 8346397"/>
              <a:gd name="connsiteX231" fmla="*/ 2656133 w 4196446"/>
              <a:gd name="connsiteY231" fmla="*/ 3854247 h 8346397"/>
              <a:gd name="connsiteX232" fmla="*/ 2689471 w 4196446"/>
              <a:gd name="connsiteY232" fmla="*/ 3937590 h 8346397"/>
              <a:gd name="connsiteX233" fmla="*/ 2734715 w 4196446"/>
              <a:gd name="connsiteY233" fmla="*/ 3982834 h 8346397"/>
              <a:gd name="connsiteX234" fmla="*/ 2808533 w 4196446"/>
              <a:gd name="connsiteY234" fmla="*/ 4006647 h 8346397"/>
              <a:gd name="connsiteX235" fmla="*/ 2860921 w 4196446"/>
              <a:gd name="connsiteY235" fmla="*/ 4075703 h 8346397"/>
              <a:gd name="connsiteX236" fmla="*/ 2946646 w 4196446"/>
              <a:gd name="connsiteY236" fmla="*/ 4130472 h 8346397"/>
              <a:gd name="connsiteX237" fmla="*/ 2999033 w 4196446"/>
              <a:gd name="connsiteY237" fmla="*/ 4163809 h 8346397"/>
              <a:gd name="connsiteX238" fmla="*/ 2870446 w 4196446"/>
              <a:gd name="connsiteY238" fmla="*/ 4256678 h 8346397"/>
              <a:gd name="connsiteX239" fmla="*/ 2868064 w 4196446"/>
              <a:gd name="connsiteY239" fmla="*/ 4311446 h 8346397"/>
              <a:gd name="connsiteX240" fmla="*/ 2970458 w 4196446"/>
              <a:gd name="connsiteY240" fmla="*/ 4428128 h 8346397"/>
              <a:gd name="connsiteX241" fmla="*/ 3065708 w 4196446"/>
              <a:gd name="connsiteY241" fmla="*/ 4490040 h 8346397"/>
              <a:gd name="connsiteX242" fmla="*/ 3096665 w 4196446"/>
              <a:gd name="connsiteY242" fmla="*/ 4528140 h 8346397"/>
              <a:gd name="connsiteX243" fmla="*/ 3082377 w 4196446"/>
              <a:gd name="connsiteY243" fmla="*/ 4609103 h 8346397"/>
              <a:gd name="connsiteX244" fmla="*/ 3077615 w 4196446"/>
              <a:gd name="connsiteY244" fmla="*/ 4692447 h 8346397"/>
              <a:gd name="connsiteX245" fmla="*/ 3034752 w 4196446"/>
              <a:gd name="connsiteY245" fmla="*/ 4701972 h 8346397"/>
              <a:gd name="connsiteX246" fmla="*/ 3008558 w 4196446"/>
              <a:gd name="connsiteY246" fmla="*/ 4718640 h 8346397"/>
              <a:gd name="connsiteX247" fmla="*/ 3053802 w 4196446"/>
              <a:gd name="connsiteY247" fmla="*/ 4795632 h 8346397"/>
              <a:gd name="connsiteX248" fmla="*/ 3037133 w 4196446"/>
              <a:gd name="connsiteY248" fmla="*/ 4868659 h 8346397"/>
              <a:gd name="connsiteX249" fmla="*/ 3020465 w 4196446"/>
              <a:gd name="connsiteY249" fmla="*/ 5004390 h 8346397"/>
              <a:gd name="connsiteX250" fmla="*/ 2982365 w 4196446"/>
              <a:gd name="connsiteY250" fmla="*/ 5044872 h 8346397"/>
              <a:gd name="connsiteX251" fmla="*/ 2965696 w 4196446"/>
              <a:gd name="connsiteY251" fmla="*/ 5166315 h 8346397"/>
              <a:gd name="connsiteX252" fmla="*/ 2937121 w 4196446"/>
              <a:gd name="connsiteY252" fmla="*/ 5285378 h 8346397"/>
              <a:gd name="connsiteX253" fmla="*/ 2989508 w 4196446"/>
              <a:gd name="connsiteY253" fmla="*/ 5302047 h 8346397"/>
              <a:gd name="connsiteX254" fmla="*/ 2987127 w 4196446"/>
              <a:gd name="connsiteY254" fmla="*/ 5347290 h 8346397"/>
              <a:gd name="connsiteX255" fmla="*/ 2984746 w 4196446"/>
              <a:gd name="connsiteY255" fmla="*/ 5402059 h 8346397"/>
              <a:gd name="connsiteX256" fmla="*/ 3041896 w 4196446"/>
              <a:gd name="connsiteY256" fmla="*/ 5471115 h 8346397"/>
              <a:gd name="connsiteX257" fmla="*/ 3089521 w 4196446"/>
              <a:gd name="connsiteY257" fmla="*/ 5597322 h 8346397"/>
              <a:gd name="connsiteX258" fmla="*/ 2996652 w 4196446"/>
              <a:gd name="connsiteY258" fmla="*/ 5887834 h 8346397"/>
              <a:gd name="connsiteX259" fmla="*/ 3018083 w 4196446"/>
              <a:gd name="connsiteY259" fmla="*/ 5942603 h 8346397"/>
              <a:gd name="connsiteX260" fmla="*/ 3044277 w 4196446"/>
              <a:gd name="connsiteY260" fmla="*/ 5994990 h 8346397"/>
              <a:gd name="connsiteX261" fmla="*/ 3049040 w 4196446"/>
              <a:gd name="connsiteY261" fmla="*/ 6099765 h 8346397"/>
              <a:gd name="connsiteX262" fmla="*/ 3028402 w 4196446"/>
              <a:gd name="connsiteY262" fmla="*/ 6195807 h 8346397"/>
              <a:gd name="connsiteX263" fmla="*/ 2956170 w 4196446"/>
              <a:gd name="connsiteY263" fmla="*/ 6259310 h 8346397"/>
              <a:gd name="connsiteX264" fmla="*/ 2920452 w 4196446"/>
              <a:gd name="connsiteY264" fmla="*/ 6240259 h 8346397"/>
              <a:gd name="connsiteX265" fmla="*/ 2849015 w 4196446"/>
              <a:gd name="connsiteY265" fmla="*/ 6252165 h 8346397"/>
              <a:gd name="connsiteX266" fmla="*/ 2713283 w 4196446"/>
              <a:gd name="connsiteY266" fmla="*/ 6364084 h 8346397"/>
              <a:gd name="connsiteX267" fmla="*/ 2606127 w 4196446"/>
              <a:gd name="connsiteY267" fmla="*/ 6349797 h 8346397"/>
              <a:gd name="connsiteX268" fmla="*/ 2575171 w 4196446"/>
              <a:gd name="connsiteY268" fmla="*/ 6378372 h 8346397"/>
              <a:gd name="connsiteX269" fmla="*/ 2508495 w 4196446"/>
              <a:gd name="connsiteY269" fmla="*/ 6423614 h 8346397"/>
              <a:gd name="connsiteX270" fmla="*/ 2391815 w 4196446"/>
              <a:gd name="connsiteY270" fmla="*/ 6411709 h 8346397"/>
              <a:gd name="connsiteX271" fmla="*/ 2368002 w 4196446"/>
              <a:gd name="connsiteY271" fmla="*/ 6528390 h 8346397"/>
              <a:gd name="connsiteX272" fmla="*/ 2363240 w 4196446"/>
              <a:gd name="connsiteY272" fmla="*/ 6564109 h 8346397"/>
              <a:gd name="connsiteX273" fmla="*/ 2339428 w 4196446"/>
              <a:gd name="connsiteY273" fmla="*/ 6583159 h 8346397"/>
              <a:gd name="connsiteX274" fmla="*/ 2141783 w 4196446"/>
              <a:gd name="connsiteY274" fmla="*/ 6535534 h 8346397"/>
              <a:gd name="connsiteX275" fmla="*/ 2103683 w 4196446"/>
              <a:gd name="connsiteY275" fmla="*/ 6587922 h 8346397"/>
              <a:gd name="connsiteX276" fmla="*/ 2072727 w 4196446"/>
              <a:gd name="connsiteY276" fmla="*/ 6683172 h 8346397"/>
              <a:gd name="connsiteX277" fmla="*/ 2039389 w 4196446"/>
              <a:gd name="connsiteY277" fmla="*/ 6747465 h 8346397"/>
              <a:gd name="connsiteX278" fmla="*/ 2051296 w 4196446"/>
              <a:gd name="connsiteY278" fmla="*/ 6809378 h 8346397"/>
              <a:gd name="connsiteX279" fmla="*/ 2184646 w 4196446"/>
              <a:gd name="connsiteY279" fmla="*/ 6921297 h 8346397"/>
              <a:gd name="connsiteX280" fmla="*/ 2253702 w 4196446"/>
              <a:gd name="connsiteY280" fmla="*/ 6954634 h 8346397"/>
              <a:gd name="connsiteX281" fmla="*/ 2237033 w 4196446"/>
              <a:gd name="connsiteY281" fmla="*/ 6978447 h 8346397"/>
              <a:gd name="connsiteX282" fmla="*/ 2201315 w 4196446"/>
              <a:gd name="connsiteY282" fmla="*/ 6997497 h 8346397"/>
              <a:gd name="connsiteX283" fmla="*/ 2234652 w 4196446"/>
              <a:gd name="connsiteY283" fmla="*/ 7073697 h 8346397"/>
              <a:gd name="connsiteX284" fmla="*/ 2203696 w 4196446"/>
              <a:gd name="connsiteY284" fmla="*/ 7095128 h 8346397"/>
              <a:gd name="connsiteX285" fmla="*/ 2098921 w 4196446"/>
              <a:gd name="connsiteY285" fmla="*/ 7033215 h 8346397"/>
              <a:gd name="connsiteX286" fmla="*/ 2056058 w 4196446"/>
              <a:gd name="connsiteY286" fmla="*/ 7059409 h 8346397"/>
              <a:gd name="connsiteX287" fmla="*/ 1996527 w 4196446"/>
              <a:gd name="connsiteY287" fmla="*/ 6957015 h 8346397"/>
              <a:gd name="connsiteX288" fmla="*/ 1879846 w 4196446"/>
              <a:gd name="connsiteY288" fmla="*/ 6983209 h 8346397"/>
              <a:gd name="connsiteX289" fmla="*/ 1815552 w 4196446"/>
              <a:gd name="connsiteY289" fmla="*/ 6987972 h 8346397"/>
              <a:gd name="connsiteX290" fmla="*/ 1765546 w 4196446"/>
              <a:gd name="connsiteY290" fmla="*/ 6983210 h 8346397"/>
              <a:gd name="connsiteX291" fmla="*/ 1708396 w 4196446"/>
              <a:gd name="connsiteY291" fmla="*/ 7028453 h 8346397"/>
              <a:gd name="connsiteX292" fmla="*/ 1529802 w 4196446"/>
              <a:gd name="connsiteY292" fmla="*/ 6987972 h 8346397"/>
              <a:gd name="connsiteX293" fmla="*/ 1553614 w 4196446"/>
              <a:gd name="connsiteY293" fmla="*/ 7114178 h 8346397"/>
              <a:gd name="connsiteX294" fmla="*/ 1477415 w 4196446"/>
              <a:gd name="connsiteY294" fmla="*/ 7159422 h 8346397"/>
              <a:gd name="connsiteX295" fmla="*/ 1415502 w 4196446"/>
              <a:gd name="connsiteY295" fmla="*/ 7226096 h 8346397"/>
              <a:gd name="connsiteX296" fmla="*/ 1265483 w 4196446"/>
              <a:gd name="connsiteY296" fmla="*/ 7218953 h 8346397"/>
              <a:gd name="connsiteX297" fmla="*/ 1213096 w 4196446"/>
              <a:gd name="connsiteY29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70397 w 4196446"/>
              <a:gd name="connsiteY5" fmla="*/ 7699963 h 8346397"/>
              <a:gd name="connsiteX6" fmla="*/ 2448966 w 4196446"/>
              <a:gd name="connsiteY6" fmla="*/ 7652338 h 8346397"/>
              <a:gd name="connsiteX7" fmla="*/ 2531514 w 4196446"/>
              <a:gd name="connsiteY7" fmla="*/ 7594394 h 8346397"/>
              <a:gd name="connsiteX8" fmla="*/ 2484684 w 4196446"/>
              <a:gd name="connsiteY8" fmla="*/ 7552326 h 8346397"/>
              <a:gd name="connsiteX9" fmla="*/ 2546597 w 4196446"/>
              <a:gd name="connsiteY9" fmla="*/ 7511845 h 8346397"/>
              <a:gd name="connsiteX10" fmla="*/ 2603748 w 4196446"/>
              <a:gd name="connsiteY10" fmla="*/ 7485651 h 8346397"/>
              <a:gd name="connsiteX11" fmla="*/ 2594222 w 4196446"/>
              <a:gd name="connsiteY11" fmla="*/ 7359445 h 8346397"/>
              <a:gd name="connsiteX12" fmla="*/ 2606128 w 4196446"/>
              <a:gd name="connsiteY12" fmla="*/ 7309438 h 8346397"/>
              <a:gd name="connsiteX13" fmla="*/ 2701378 w 4196446"/>
              <a:gd name="connsiteY13" fmla="*/ 7314201 h 8346397"/>
              <a:gd name="connsiteX14" fmla="*/ 2660897 w 4196446"/>
              <a:gd name="connsiteY14" fmla="*/ 7240382 h 8346397"/>
              <a:gd name="connsiteX15" fmla="*/ 2713284 w 4196446"/>
              <a:gd name="connsiteY15" fmla="*/ 7266576 h 8346397"/>
              <a:gd name="connsiteX16" fmla="*/ 2763291 w 4196446"/>
              <a:gd name="connsiteY16" fmla="*/ 7299913 h 8346397"/>
              <a:gd name="connsiteX17" fmla="*/ 2756147 w 4196446"/>
              <a:gd name="connsiteY17" fmla="*/ 7371351 h 8346397"/>
              <a:gd name="connsiteX18" fmla="*/ 2827584 w 4196446"/>
              <a:gd name="connsiteY18" fmla="*/ 7316582 h 8346397"/>
              <a:gd name="connsiteX19" fmla="*/ 2870447 w 4196446"/>
              <a:gd name="connsiteY19" fmla="*/ 7338013 h 8346397"/>
              <a:gd name="connsiteX20" fmla="*/ 3001416 w 4196446"/>
              <a:gd name="connsiteY20" fmla="*/ 7266576 h 8346397"/>
              <a:gd name="connsiteX21" fmla="*/ 3103809 w 4196446"/>
              <a:gd name="connsiteY21" fmla="*/ 7202282 h 8346397"/>
              <a:gd name="connsiteX22" fmla="*/ 3246684 w 4196446"/>
              <a:gd name="connsiteY22" fmla="*/ 7142751 h 8346397"/>
              <a:gd name="connsiteX23" fmla="*/ 3282403 w 4196446"/>
              <a:gd name="connsiteY23" fmla="*/ 7159420 h 8346397"/>
              <a:gd name="connsiteX24" fmla="*/ 3358603 w 4196446"/>
              <a:gd name="connsiteY24" fmla="*/ 7064169 h 8346397"/>
              <a:gd name="connsiteX25" fmla="*/ 3503859 w 4196446"/>
              <a:gd name="connsiteY25" fmla="*/ 7042738 h 8346397"/>
              <a:gd name="connsiteX26" fmla="*/ 3530053 w 4196446"/>
              <a:gd name="connsiteY26" fmla="*/ 6978445 h 8346397"/>
              <a:gd name="connsiteX27" fmla="*/ 3642765 w 4196446"/>
              <a:gd name="connsiteY27" fmla="*/ 6905419 h 8346397"/>
              <a:gd name="connsiteX28" fmla="*/ 3741984 w 4196446"/>
              <a:gd name="connsiteY28" fmla="*/ 6883195 h 8346397"/>
              <a:gd name="connsiteX29" fmla="*/ 3784847 w 4196446"/>
              <a:gd name="connsiteY29" fmla="*/ 6811757 h 8346397"/>
              <a:gd name="connsiteX30" fmla="*/ 3951534 w 4196446"/>
              <a:gd name="connsiteY30" fmla="*/ 6737938 h 8346397"/>
              <a:gd name="connsiteX31" fmla="*/ 3932484 w 4196446"/>
              <a:gd name="connsiteY31" fmla="*/ 6616495 h 8346397"/>
              <a:gd name="connsiteX32" fmla="*/ 3975347 w 4196446"/>
              <a:gd name="connsiteY32" fmla="*/ 6642688 h 8346397"/>
              <a:gd name="connsiteX33" fmla="*/ 4027735 w 4196446"/>
              <a:gd name="connsiteY33" fmla="*/ 6654595 h 8346397"/>
              <a:gd name="connsiteX34" fmla="*/ 4056309 w 4196446"/>
              <a:gd name="connsiteY34" fmla="*/ 6516482 h 8346397"/>
              <a:gd name="connsiteX35" fmla="*/ 3996778 w 4196446"/>
              <a:gd name="connsiteY35" fmla="*/ 6478382 h 8346397"/>
              <a:gd name="connsiteX36" fmla="*/ 4034878 w 4196446"/>
              <a:gd name="connsiteY36" fmla="*/ 6437901 h 8346397"/>
              <a:gd name="connsiteX37" fmla="*/ 4061072 w 4196446"/>
              <a:gd name="connsiteY37" fmla="*/ 6473620 h 8346397"/>
              <a:gd name="connsiteX38" fmla="*/ 4082503 w 4196446"/>
              <a:gd name="connsiteY38" fmla="*/ 6478382 h 8346397"/>
              <a:gd name="connsiteX39" fmla="*/ 4089647 w 4196446"/>
              <a:gd name="connsiteY39" fmla="*/ 6421232 h 8346397"/>
              <a:gd name="connsiteX40" fmla="*/ 4046784 w 4196446"/>
              <a:gd name="connsiteY40" fmla="*/ 6318838 h 8346397"/>
              <a:gd name="connsiteX41" fmla="*/ 4130128 w 4196446"/>
              <a:gd name="connsiteY41" fmla="*/ 6299788 h 8346397"/>
              <a:gd name="connsiteX42" fmla="*/ 4046784 w 4196446"/>
              <a:gd name="connsiteY42" fmla="*/ 6275976 h 8346397"/>
              <a:gd name="connsiteX43" fmla="*/ 4053928 w 4196446"/>
              <a:gd name="connsiteY43" fmla="*/ 6211682 h 8346397"/>
              <a:gd name="connsiteX44" fmla="*/ 4039640 w 4196446"/>
              <a:gd name="connsiteY44" fmla="*/ 6149770 h 8346397"/>
              <a:gd name="connsiteX45" fmla="*/ 4106315 w 4196446"/>
              <a:gd name="connsiteY45" fmla="*/ 6211682 h 8346397"/>
              <a:gd name="connsiteX46" fmla="*/ 4063453 w 4196446"/>
              <a:gd name="connsiteY46" fmla="*/ 6090238 h 8346397"/>
              <a:gd name="connsiteX47" fmla="*/ 4070597 w 4196446"/>
              <a:gd name="connsiteY47" fmla="*/ 6018801 h 8346397"/>
              <a:gd name="connsiteX48" fmla="*/ 4132509 w 4196446"/>
              <a:gd name="connsiteY48" fmla="*/ 5975938 h 8346397"/>
              <a:gd name="connsiteX49" fmla="*/ 4094409 w 4196446"/>
              <a:gd name="connsiteY49" fmla="*/ 6075951 h 8346397"/>
              <a:gd name="connsiteX50" fmla="*/ 4139653 w 4196446"/>
              <a:gd name="connsiteY50" fmla="*/ 6102145 h 8346397"/>
              <a:gd name="connsiteX51" fmla="*/ 4192041 w 4196446"/>
              <a:gd name="connsiteY51" fmla="*/ 6080713 h 8346397"/>
              <a:gd name="connsiteX52" fmla="*/ 4149178 w 4196446"/>
              <a:gd name="connsiteY52" fmla="*/ 5947363 h 8346397"/>
              <a:gd name="connsiteX53" fmla="*/ 4194421 w 4196446"/>
              <a:gd name="connsiteY53" fmla="*/ 5909263 h 8346397"/>
              <a:gd name="connsiteX54" fmla="*/ 4113459 w 4196446"/>
              <a:gd name="connsiteY54" fmla="*/ 5783057 h 8346397"/>
              <a:gd name="connsiteX55" fmla="*/ 4108696 w 4196446"/>
              <a:gd name="connsiteY55" fmla="*/ 5678282 h 8346397"/>
              <a:gd name="connsiteX56" fmla="*/ 4070597 w 4196446"/>
              <a:gd name="connsiteY56" fmla="*/ 5587795 h 8346397"/>
              <a:gd name="connsiteX57" fmla="*/ 4111077 w 4196446"/>
              <a:gd name="connsiteY57" fmla="*/ 5583032 h 8346397"/>
              <a:gd name="connsiteX58" fmla="*/ 4061071 w 4196446"/>
              <a:gd name="connsiteY58" fmla="*/ 5478257 h 8346397"/>
              <a:gd name="connsiteX59" fmla="*/ 4061071 w 4196446"/>
              <a:gd name="connsiteY59" fmla="*/ 5383007 h 8346397"/>
              <a:gd name="connsiteX60" fmla="*/ 4103934 w 4196446"/>
              <a:gd name="connsiteY60" fmla="*/ 5387770 h 8346397"/>
              <a:gd name="connsiteX61" fmla="*/ 4106315 w 4196446"/>
              <a:gd name="connsiteY61" fmla="*/ 5347288 h 8346397"/>
              <a:gd name="connsiteX62" fmla="*/ 4065833 w 4196446"/>
              <a:gd name="connsiteY62" fmla="*/ 5292520 h 8346397"/>
              <a:gd name="connsiteX63" fmla="*/ 4058690 w 4196446"/>
              <a:gd name="connsiteY63" fmla="*/ 5173457 h 8346397"/>
              <a:gd name="connsiteX64" fmla="*/ 3990428 w 4196446"/>
              <a:gd name="connsiteY64" fmla="*/ 5034550 h 8346397"/>
              <a:gd name="connsiteX65" fmla="*/ 3922959 w 4196446"/>
              <a:gd name="connsiteY65" fmla="*/ 4816270 h 8346397"/>
              <a:gd name="connsiteX66" fmla="*/ 3887241 w 4196446"/>
              <a:gd name="connsiteY66" fmla="*/ 4682920 h 8346397"/>
              <a:gd name="connsiteX67" fmla="*/ 3851522 w 4196446"/>
              <a:gd name="connsiteY67" fmla="*/ 4642438 h 8346397"/>
              <a:gd name="connsiteX68" fmla="*/ 3887241 w 4196446"/>
              <a:gd name="connsiteY68" fmla="*/ 4578145 h 8346397"/>
              <a:gd name="connsiteX69" fmla="*/ 3839615 w 4196446"/>
              <a:gd name="connsiteY69" fmla="*/ 4499563 h 8346397"/>
              <a:gd name="connsiteX70" fmla="*/ 3780084 w 4196446"/>
              <a:gd name="connsiteY70" fmla="*/ 4492420 h 8346397"/>
              <a:gd name="connsiteX71" fmla="*/ 3732459 w 4196446"/>
              <a:gd name="connsiteY71" fmla="*/ 4449557 h 8346397"/>
              <a:gd name="connsiteX72" fmla="*/ 3687216 w 4196446"/>
              <a:gd name="connsiteY72" fmla="*/ 4466226 h 8346397"/>
              <a:gd name="connsiteX73" fmla="*/ 3668166 w 4196446"/>
              <a:gd name="connsiteY73" fmla="*/ 4368595 h 8346397"/>
              <a:gd name="connsiteX74" fmla="*/ 3501478 w 4196446"/>
              <a:gd name="connsiteY74" fmla="*/ 4166188 h 8346397"/>
              <a:gd name="connsiteX75" fmla="*/ 3496716 w 4196446"/>
              <a:gd name="connsiteY75" fmla="*/ 4139995 h 8346397"/>
              <a:gd name="connsiteX76" fmla="*/ 3494334 w 4196446"/>
              <a:gd name="connsiteY76" fmla="*/ 4113801 h 8346397"/>
              <a:gd name="connsiteX77" fmla="*/ 3544341 w 4196446"/>
              <a:gd name="connsiteY77" fmla="*/ 4101895 h 8346397"/>
              <a:gd name="connsiteX78" fmla="*/ 3553866 w 4196446"/>
              <a:gd name="connsiteY78" fmla="*/ 4075701 h 8346397"/>
              <a:gd name="connsiteX79" fmla="*/ 3515766 w 4196446"/>
              <a:gd name="connsiteY79" fmla="*/ 4056651 h 8346397"/>
              <a:gd name="connsiteX80" fmla="*/ 3465759 w 4196446"/>
              <a:gd name="connsiteY80" fmla="*/ 4049507 h 8346397"/>
              <a:gd name="connsiteX81" fmla="*/ 3432422 w 4196446"/>
              <a:gd name="connsiteY81" fmla="*/ 4109038 h 8346397"/>
              <a:gd name="connsiteX82" fmla="*/ 3413372 w 4196446"/>
              <a:gd name="connsiteY82" fmla="*/ 4082845 h 8346397"/>
              <a:gd name="connsiteX83" fmla="*/ 3415752 w 4196446"/>
              <a:gd name="connsiteY83" fmla="*/ 4042363 h 8346397"/>
              <a:gd name="connsiteX84" fmla="*/ 3349078 w 4196446"/>
              <a:gd name="connsiteY84" fmla="*/ 4018551 h 8346397"/>
              <a:gd name="connsiteX85" fmla="*/ 3382416 w 4196446"/>
              <a:gd name="connsiteY85" fmla="*/ 3985213 h 8346397"/>
              <a:gd name="connsiteX86" fmla="*/ 3346697 w 4196446"/>
              <a:gd name="connsiteY86" fmla="*/ 3961401 h 8346397"/>
              <a:gd name="connsiteX87" fmla="*/ 3291928 w 4196446"/>
              <a:gd name="connsiteY87" fmla="*/ 3959020 h 8346397"/>
              <a:gd name="connsiteX88" fmla="*/ 3263352 w 4196446"/>
              <a:gd name="connsiteY88" fmla="*/ 3978070 h 8346397"/>
              <a:gd name="connsiteX89" fmla="*/ 3215727 w 4196446"/>
              <a:gd name="connsiteY89" fmla="*/ 3963782 h 8346397"/>
              <a:gd name="connsiteX90" fmla="*/ 3227633 w 4196446"/>
              <a:gd name="connsiteY90" fmla="*/ 3937588 h 8346397"/>
              <a:gd name="connsiteX91" fmla="*/ 3275259 w 4196446"/>
              <a:gd name="connsiteY91" fmla="*/ 3913776 h 8346397"/>
              <a:gd name="connsiteX92" fmla="*/ 3127621 w 4196446"/>
              <a:gd name="connsiteY92" fmla="*/ 3851863 h 8346397"/>
              <a:gd name="connsiteX93" fmla="*/ 2996652 w 4196446"/>
              <a:gd name="connsiteY93" fmla="*/ 3739945 h 8346397"/>
              <a:gd name="connsiteX94" fmla="*/ 2591839 w 4196446"/>
              <a:gd name="connsiteY94" fmla="*/ 3354183 h 8346397"/>
              <a:gd name="connsiteX95" fmla="*/ 2468015 w 4196446"/>
              <a:gd name="connsiteY95" fmla="*/ 3049382 h 8346397"/>
              <a:gd name="connsiteX96" fmla="*/ 2432296 w 4196446"/>
              <a:gd name="connsiteY96" fmla="*/ 2961276 h 8346397"/>
              <a:gd name="connsiteX97" fmla="*/ 2387052 w 4196446"/>
              <a:gd name="connsiteY97" fmla="*/ 2954132 h 8346397"/>
              <a:gd name="connsiteX98" fmla="*/ 2365621 w 4196446"/>
              <a:gd name="connsiteY98" fmla="*/ 2958895 h 8346397"/>
              <a:gd name="connsiteX99" fmla="*/ 2315615 w 4196446"/>
              <a:gd name="connsiteY99" fmla="*/ 2896982 h 8346397"/>
              <a:gd name="connsiteX100" fmla="*/ 2234652 w 4196446"/>
              <a:gd name="connsiteY100" fmla="*/ 2880313 h 8346397"/>
              <a:gd name="connsiteX101" fmla="*/ 2182265 w 4196446"/>
              <a:gd name="connsiteY101" fmla="*/ 2811257 h 8346397"/>
              <a:gd name="connsiteX102" fmla="*/ 2115590 w 4196446"/>
              <a:gd name="connsiteY102" fmla="*/ 2727913 h 8346397"/>
              <a:gd name="connsiteX103" fmla="*/ 2091777 w 4196446"/>
              <a:gd name="connsiteY103" fmla="*/ 2670763 h 8346397"/>
              <a:gd name="connsiteX104" fmla="*/ 2006845 w 4196446"/>
              <a:gd name="connsiteY104" fmla="*/ 2527095 h 8346397"/>
              <a:gd name="connsiteX105" fmla="*/ 1953665 w 4196446"/>
              <a:gd name="connsiteY105" fmla="*/ 2451688 h 8346397"/>
              <a:gd name="connsiteX106" fmla="*/ 2006052 w 4196446"/>
              <a:gd name="connsiteY106" fmla="*/ 2337388 h 8346397"/>
              <a:gd name="connsiteX107" fmla="*/ 2072727 w 4196446"/>
              <a:gd name="connsiteY107" fmla="*/ 2256426 h 8346397"/>
              <a:gd name="connsiteX108" fmla="*/ 2056058 w 4196446"/>
              <a:gd name="connsiteY108" fmla="*/ 2223088 h 8346397"/>
              <a:gd name="connsiteX109" fmla="*/ 2067965 w 4196446"/>
              <a:gd name="connsiteY109" fmla="*/ 2130220 h 8346397"/>
              <a:gd name="connsiteX110" fmla="*/ 2137021 w 4196446"/>
              <a:gd name="connsiteY110" fmla="*/ 1992107 h 8346397"/>
              <a:gd name="connsiteX111" fmla="*/ 2165596 w 4196446"/>
              <a:gd name="connsiteY111" fmla="*/ 1944482 h 8346397"/>
              <a:gd name="connsiteX112" fmla="*/ 2203696 w 4196446"/>
              <a:gd name="connsiteY112" fmla="*/ 1937338 h 8346397"/>
              <a:gd name="connsiteX113" fmla="*/ 2198933 w 4196446"/>
              <a:gd name="connsiteY113" fmla="*/ 1906382 h 8346397"/>
              <a:gd name="connsiteX114" fmla="*/ 2406102 w 4196446"/>
              <a:gd name="connsiteY114" fmla="*/ 1782557 h 8346397"/>
              <a:gd name="connsiteX115" fmla="*/ 2494208 w 4196446"/>
              <a:gd name="connsiteY115" fmla="*/ 1715882 h 8346397"/>
              <a:gd name="connsiteX116" fmla="*/ 2513258 w 4196446"/>
              <a:gd name="connsiteY116" fmla="*/ 1630157 h 8346397"/>
              <a:gd name="connsiteX117" fmla="*/ 2522784 w 4196446"/>
              <a:gd name="connsiteY117" fmla="*/ 1584913 h 8346397"/>
              <a:gd name="connsiteX118" fmla="*/ 2577552 w 4196446"/>
              <a:gd name="connsiteY118" fmla="*/ 1527763 h 8346397"/>
              <a:gd name="connsiteX119" fmla="*/ 2606127 w 4196446"/>
              <a:gd name="connsiteY119" fmla="*/ 1499188 h 8346397"/>
              <a:gd name="connsiteX120" fmla="*/ 2634702 w 4196446"/>
              <a:gd name="connsiteY120" fmla="*/ 1492045 h 8346397"/>
              <a:gd name="connsiteX121" fmla="*/ 2672802 w 4196446"/>
              <a:gd name="connsiteY121" fmla="*/ 1368220 h 8346397"/>
              <a:gd name="connsiteX122" fmla="*/ 2806153 w 4196446"/>
              <a:gd name="connsiteY122" fmla="*/ 1334883 h 8346397"/>
              <a:gd name="connsiteX123" fmla="*/ 2944265 w 4196446"/>
              <a:gd name="connsiteY123" fmla="*/ 1325357 h 8346397"/>
              <a:gd name="connsiteX124" fmla="*/ 2968077 w 4196446"/>
              <a:gd name="connsiteY124" fmla="*/ 1206295 h 8346397"/>
              <a:gd name="connsiteX125" fmla="*/ 3049040 w 4196446"/>
              <a:gd name="connsiteY125" fmla="*/ 1169783 h 8346397"/>
              <a:gd name="connsiteX126" fmla="*/ 3153814 w 4196446"/>
              <a:gd name="connsiteY126" fmla="*/ 1125332 h 8346397"/>
              <a:gd name="connsiteX127" fmla="*/ 3225252 w 4196446"/>
              <a:gd name="connsiteY127" fmla="*/ 1049132 h 8346397"/>
              <a:gd name="connsiteX128" fmla="*/ 3310977 w 4196446"/>
              <a:gd name="connsiteY128" fmla="*/ 996745 h 8346397"/>
              <a:gd name="connsiteX129" fmla="*/ 3056977 w 4196446"/>
              <a:gd name="connsiteY129" fmla="*/ 982457 h 8346397"/>
              <a:gd name="connsiteX130" fmla="*/ 2958552 w 4196446"/>
              <a:gd name="connsiteY130" fmla="*/ 976107 h 8346397"/>
              <a:gd name="connsiteX131" fmla="*/ 2926802 w 4196446"/>
              <a:gd name="connsiteY131" fmla="*/ 906257 h 8346397"/>
              <a:gd name="connsiteX132" fmla="*/ 2866477 w 4196446"/>
              <a:gd name="connsiteY132" fmla="*/ 893559 h 8346397"/>
              <a:gd name="connsiteX133" fmla="*/ 2799802 w 4196446"/>
              <a:gd name="connsiteY133" fmla="*/ 874507 h 8346397"/>
              <a:gd name="connsiteX134" fmla="*/ 2761702 w 4196446"/>
              <a:gd name="connsiteY134" fmla="*/ 807832 h 8346397"/>
              <a:gd name="connsiteX135" fmla="*/ 2609302 w 4196446"/>
              <a:gd name="connsiteY135" fmla="*/ 760207 h 8346397"/>
              <a:gd name="connsiteX136" fmla="*/ 2580727 w 4196446"/>
              <a:gd name="connsiteY136" fmla="*/ 604632 h 8346397"/>
              <a:gd name="connsiteX137" fmla="*/ 2526752 w 4196446"/>
              <a:gd name="connsiteY137" fmla="*/ 531609 h 8346397"/>
              <a:gd name="connsiteX138" fmla="*/ 2596602 w 4196446"/>
              <a:gd name="connsiteY138" fmla="*/ 407782 h 8346397"/>
              <a:gd name="connsiteX139" fmla="*/ 2629939 w 4196446"/>
              <a:gd name="connsiteY139" fmla="*/ 310947 h 8346397"/>
              <a:gd name="connsiteX140" fmla="*/ 2517227 w 4196446"/>
              <a:gd name="connsiteY140" fmla="*/ 239507 h 8346397"/>
              <a:gd name="connsiteX141" fmla="*/ 2402927 w 4196446"/>
              <a:gd name="connsiteY141" fmla="*/ 271257 h 8346397"/>
              <a:gd name="connsiteX142" fmla="*/ 2275927 w 4196446"/>
              <a:gd name="connsiteY142" fmla="*/ 198232 h 8346397"/>
              <a:gd name="connsiteX143" fmla="*/ 2133052 w 4196446"/>
              <a:gd name="connsiteY143" fmla="*/ 233157 h 8346397"/>
              <a:gd name="connsiteX144" fmla="*/ 1913977 w 4196446"/>
              <a:gd name="connsiteY144" fmla="*/ 36309 h 8346397"/>
              <a:gd name="connsiteX145" fmla="*/ 1777452 w 4196446"/>
              <a:gd name="connsiteY145" fmla="*/ 13289 h 8346397"/>
              <a:gd name="connsiteX146" fmla="*/ 1703633 w 4196446"/>
              <a:gd name="connsiteY146" fmla="*/ 41864 h 8346397"/>
              <a:gd name="connsiteX147" fmla="*/ 1615527 w 4196446"/>
              <a:gd name="connsiteY147" fmla="*/ 75203 h 8346397"/>
              <a:gd name="connsiteX148" fmla="*/ 1515515 w 4196446"/>
              <a:gd name="connsiteY148" fmla="*/ 129971 h 8346397"/>
              <a:gd name="connsiteX149" fmla="*/ 1525040 w 4196446"/>
              <a:gd name="connsiteY149" fmla="*/ 194264 h 8346397"/>
              <a:gd name="connsiteX150" fmla="*/ 1505990 w 4196446"/>
              <a:gd name="connsiteY150" fmla="*/ 251415 h 8346397"/>
              <a:gd name="connsiteX151" fmla="*/ 1413121 w 4196446"/>
              <a:gd name="connsiteY151" fmla="*/ 270464 h 8346397"/>
              <a:gd name="connsiteX152" fmla="*/ 1339302 w 4196446"/>
              <a:gd name="connsiteY152" fmla="*/ 306184 h 8346397"/>
              <a:gd name="connsiteX153" fmla="*/ 1260721 w 4196446"/>
              <a:gd name="connsiteY153" fmla="*/ 346665 h 8346397"/>
              <a:gd name="connsiteX154" fmla="*/ 1191665 w 4196446"/>
              <a:gd name="connsiteY154" fmla="*/ 272847 h 8346397"/>
              <a:gd name="connsiteX155" fmla="*/ 1082127 w 4196446"/>
              <a:gd name="connsiteY155" fmla="*/ 353809 h 8346397"/>
              <a:gd name="connsiteX156" fmla="*/ 1020215 w 4196446"/>
              <a:gd name="connsiteY156" fmla="*/ 420484 h 8346397"/>
              <a:gd name="connsiteX157" fmla="*/ 858290 w 4196446"/>
              <a:gd name="connsiteY157" fmla="*/ 301422 h 8346397"/>
              <a:gd name="connsiteX158" fmla="*/ 796377 w 4196446"/>
              <a:gd name="connsiteY158" fmla="*/ 406196 h 8346397"/>
              <a:gd name="connsiteX159" fmla="*/ 755896 w 4196446"/>
              <a:gd name="connsiteY159" fmla="*/ 341903 h 8346397"/>
              <a:gd name="connsiteX160" fmla="*/ 689221 w 4196446"/>
              <a:gd name="connsiteY160" fmla="*/ 270465 h 8346397"/>
              <a:gd name="connsiteX161" fmla="*/ 667790 w 4196446"/>
              <a:gd name="connsiteY161" fmla="*/ 313328 h 8346397"/>
              <a:gd name="connsiteX162" fmla="*/ 620165 w 4196446"/>
              <a:gd name="connsiteY162" fmla="*/ 382384 h 8346397"/>
              <a:gd name="connsiteX163" fmla="*/ 589208 w 4196446"/>
              <a:gd name="connsiteY163" fmla="*/ 396672 h 8346397"/>
              <a:gd name="connsiteX164" fmla="*/ 498721 w 4196446"/>
              <a:gd name="connsiteY164" fmla="*/ 482397 h 8346397"/>
              <a:gd name="connsiteX165" fmla="*/ 396327 w 4196446"/>
              <a:gd name="connsiteY165" fmla="*/ 380003 h 8346397"/>
              <a:gd name="connsiteX166" fmla="*/ 243927 w 4196446"/>
              <a:gd name="connsiteY166" fmla="*/ 294278 h 8346397"/>
              <a:gd name="connsiteX167" fmla="*/ 174871 w 4196446"/>
              <a:gd name="connsiteY167" fmla="*/ 327615 h 8346397"/>
              <a:gd name="connsiteX168" fmla="*/ 127246 w 4196446"/>
              <a:gd name="connsiteY168" fmla="*/ 410959 h 8346397"/>
              <a:gd name="connsiteX169" fmla="*/ 43902 w 4196446"/>
              <a:gd name="connsiteY169" fmla="*/ 472872 h 8346397"/>
              <a:gd name="connsiteX170" fmla="*/ 8183 w 4196446"/>
              <a:gd name="connsiteY170" fmla="*/ 484778 h 8346397"/>
              <a:gd name="connsiteX171" fmla="*/ 198683 w 4196446"/>
              <a:gd name="connsiteY171" fmla="*/ 689565 h 8346397"/>
              <a:gd name="connsiteX172" fmla="*/ 265359 w 4196446"/>
              <a:gd name="connsiteY172" fmla="*/ 706234 h 8346397"/>
              <a:gd name="connsiteX173" fmla="*/ 298697 w 4196446"/>
              <a:gd name="connsiteY173" fmla="*/ 730047 h 8346397"/>
              <a:gd name="connsiteX174" fmla="*/ 296315 w 4196446"/>
              <a:gd name="connsiteY174" fmla="*/ 901496 h 8346397"/>
              <a:gd name="connsiteX175" fmla="*/ 362990 w 4196446"/>
              <a:gd name="connsiteY175" fmla="*/ 906259 h 8346397"/>
              <a:gd name="connsiteX176" fmla="*/ 401090 w 4196446"/>
              <a:gd name="connsiteY176" fmla="*/ 856253 h 8346397"/>
              <a:gd name="connsiteX177" fmla="*/ 482052 w 4196446"/>
              <a:gd name="connsiteY177" fmla="*/ 894353 h 8346397"/>
              <a:gd name="connsiteX178" fmla="*/ 420140 w 4196446"/>
              <a:gd name="connsiteY178" fmla="*/ 1039609 h 8346397"/>
              <a:gd name="connsiteX179" fmla="*/ 434427 w 4196446"/>
              <a:gd name="connsiteY179" fmla="*/ 1087234 h 8346397"/>
              <a:gd name="connsiteX180" fmla="*/ 379658 w 4196446"/>
              <a:gd name="connsiteY180" fmla="*/ 1139622 h 8346397"/>
              <a:gd name="connsiteX181" fmla="*/ 415377 w 4196446"/>
              <a:gd name="connsiteY181" fmla="*/ 1168196 h 8346397"/>
              <a:gd name="connsiteX182" fmla="*/ 486815 w 4196446"/>
              <a:gd name="connsiteY182" fmla="*/ 1256303 h 8346397"/>
              <a:gd name="connsiteX183" fmla="*/ 527296 w 4196446"/>
              <a:gd name="connsiteY183" fmla="*/ 1344409 h 8346397"/>
              <a:gd name="connsiteX184" fmla="*/ 636833 w 4196446"/>
              <a:gd name="connsiteY184" fmla="*/ 1396797 h 8346397"/>
              <a:gd name="connsiteX185" fmla="*/ 746371 w 4196446"/>
              <a:gd name="connsiteY185" fmla="*/ 1420609 h 8346397"/>
              <a:gd name="connsiteX186" fmla="*/ 829715 w 4196446"/>
              <a:gd name="connsiteY186" fmla="*/ 1468234 h 8346397"/>
              <a:gd name="connsiteX187" fmla="*/ 913058 w 4196446"/>
              <a:gd name="connsiteY187" fmla="*/ 1442040 h 8346397"/>
              <a:gd name="connsiteX188" fmla="*/ 994021 w 4196446"/>
              <a:gd name="connsiteY188" fmla="*/ 1368222 h 8346397"/>
              <a:gd name="connsiteX189" fmla="*/ 1103558 w 4196446"/>
              <a:gd name="connsiteY189" fmla="*/ 1351553 h 8346397"/>
              <a:gd name="connsiteX190" fmla="*/ 1170233 w 4196446"/>
              <a:gd name="connsiteY190" fmla="*/ 1356315 h 8346397"/>
              <a:gd name="connsiteX191" fmla="*/ 1329777 w 4196446"/>
              <a:gd name="connsiteY191" fmla="*/ 1465853 h 8346397"/>
              <a:gd name="connsiteX192" fmla="*/ 1389308 w 4196446"/>
              <a:gd name="connsiteY192" fmla="*/ 1494428 h 8346397"/>
              <a:gd name="connsiteX193" fmla="*/ 1260721 w 4196446"/>
              <a:gd name="connsiteY193" fmla="*/ 1596822 h 8346397"/>
              <a:gd name="connsiteX194" fmla="*/ 1263102 w 4196446"/>
              <a:gd name="connsiteY194" fmla="*/ 1661115 h 8346397"/>
              <a:gd name="connsiteX195" fmla="*/ 1425027 w 4196446"/>
              <a:gd name="connsiteY195" fmla="*/ 1613490 h 8346397"/>
              <a:gd name="connsiteX196" fmla="*/ 1386927 w 4196446"/>
              <a:gd name="connsiteY196" fmla="*/ 1677784 h 8346397"/>
              <a:gd name="connsiteX197" fmla="*/ 1405977 w 4196446"/>
              <a:gd name="connsiteY197" fmla="*/ 1751603 h 8346397"/>
              <a:gd name="connsiteX198" fmla="*/ 1517896 w 4196446"/>
              <a:gd name="connsiteY198" fmla="*/ 1787322 h 8346397"/>
              <a:gd name="connsiteX199" fmla="*/ 1591715 w 4196446"/>
              <a:gd name="connsiteY199" fmla="*/ 1803990 h 8346397"/>
              <a:gd name="connsiteX200" fmla="*/ 1501227 w 4196446"/>
              <a:gd name="connsiteY200" fmla="*/ 1934959 h 8346397"/>
              <a:gd name="connsiteX201" fmla="*/ 1494083 w 4196446"/>
              <a:gd name="connsiteY201" fmla="*/ 1984965 h 8346397"/>
              <a:gd name="connsiteX202" fmla="*/ 1422646 w 4196446"/>
              <a:gd name="connsiteY202" fmla="*/ 2020684 h 8346397"/>
              <a:gd name="connsiteX203" fmla="*/ 1391690 w 4196446"/>
              <a:gd name="connsiteY203" fmla="*/ 2082597 h 8346397"/>
              <a:gd name="connsiteX204" fmla="*/ 1260721 w 4196446"/>
              <a:gd name="connsiteY204" fmla="*/ 2056403 h 8346397"/>
              <a:gd name="connsiteX205" fmla="*/ 1139277 w 4196446"/>
              <a:gd name="connsiteY205" fmla="*/ 2056402 h 8346397"/>
              <a:gd name="connsiteX206" fmla="*/ 1072602 w 4196446"/>
              <a:gd name="connsiteY206" fmla="*/ 2084978 h 8346397"/>
              <a:gd name="connsiteX207" fmla="*/ 1065458 w 4196446"/>
              <a:gd name="connsiteY207" fmla="*/ 2184990 h 8346397"/>
              <a:gd name="connsiteX208" fmla="*/ 977352 w 4196446"/>
              <a:gd name="connsiteY208" fmla="*/ 2273097 h 8346397"/>
              <a:gd name="connsiteX209" fmla="*/ 1120227 w 4196446"/>
              <a:gd name="connsiteY209" fmla="*/ 2335009 h 8346397"/>
              <a:gd name="connsiteX210" fmla="*/ 1170234 w 4196446"/>
              <a:gd name="connsiteY210" fmla="*/ 2370727 h 8346397"/>
              <a:gd name="connsiteX211" fmla="*/ 1222621 w 4196446"/>
              <a:gd name="connsiteY211" fmla="*/ 2387397 h 8346397"/>
              <a:gd name="connsiteX212" fmla="*/ 1272627 w 4196446"/>
              <a:gd name="connsiteY212" fmla="*/ 2437403 h 8346397"/>
              <a:gd name="connsiteX213" fmla="*/ 1329777 w 4196446"/>
              <a:gd name="connsiteY213" fmla="*/ 2458834 h 8346397"/>
              <a:gd name="connsiteX214" fmla="*/ 1422646 w 4196446"/>
              <a:gd name="connsiteY214" fmla="*/ 2535034 h 8346397"/>
              <a:gd name="connsiteX215" fmla="*/ 1508371 w 4196446"/>
              <a:gd name="connsiteY215" fmla="*/ 2568373 h 8346397"/>
              <a:gd name="connsiteX216" fmla="*/ 1641721 w 4196446"/>
              <a:gd name="connsiteY216" fmla="*/ 2716009 h 8346397"/>
              <a:gd name="connsiteX217" fmla="*/ 1725065 w 4196446"/>
              <a:gd name="connsiteY217" fmla="*/ 2870790 h 8346397"/>
              <a:gd name="connsiteX218" fmla="*/ 1850477 w 4196446"/>
              <a:gd name="connsiteY218" fmla="*/ 2931907 h 8346397"/>
              <a:gd name="connsiteX219" fmla="*/ 1896514 w 4196446"/>
              <a:gd name="connsiteY219" fmla="*/ 2977947 h 8346397"/>
              <a:gd name="connsiteX220" fmla="*/ 1927471 w 4196446"/>
              <a:gd name="connsiteY220" fmla="*/ 3082722 h 8346397"/>
              <a:gd name="connsiteX221" fmla="*/ 1989383 w 4196446"/>
              <a:gd name="connsiteY221" fmla="*/ 3185115 h 8346397"/>
              <a:gd name="connsiteX222" fmla="*/ 2051296 w 4196446"/>
              <a:gd name="connsiteY222" fmla="*/ 3223215 h 8346397"/>
              <a:gd name="connsiteX223" fmla="*/ 2182265 w 4196446"/>
              <a:gd name="connsiteY223" fmla="*/ 3370853 h 8346397"/>
              <a:gd name="connsiteX224" fmla="*/ 2325139 w 4196446"/>
              <a:gd name="connsiteY224" fmla="*/ 3447053 h 8346397"/>
              <a:gd name="connsiteX225" fmla="*/ 2384671 w 4196446"/>
              <a:gd name="connsiteY225" fmla="*/ 3532778 h 8346397"/>
              <a:gd name="connsiteX226" fmla="*/ 2432296 w 4196446"/>
              <a:gd name="connsiteY226" fmla="*/ 3599453 h 8346397"/>
              <a:gd name="connsiteX227" fmla="*/ 2479921 w 4196446"/>
              <a:gd name="connsiteY227" fmla="*/ 3589929 h 8346397"/>
              <a:gd name="connsiteX228" fmla="*/ 2484683 w 4196446"/>
              <a:gd name="connsiteY228" fmla="*/ 3742328 h 8346397"/>
              <a:gd name="connsiteX229" fmla="*/ 2537071 w 4196446"/>
              <a:gd name="connsiteY229" fmla="*/ 3835197 h 8346397"/>
              <a:gd name="connsiteX230" fmla="*/ 2529927 w 4196446"/>
              <a:gd name="connsiteY230" fmla="*/ 3873297 h 8346397"/>
              <a:gd name="connsiteX231" fmla="*/ 2598983 w 4196446"/>
              <a:gd name="connsiteY231" fmla="*/ 3909015 h 8346397"/>
              <a:gd name="connsiteX232" fmla="*/ 2656133 w 4196446"/>
              <a:gd name="connsiteY232" fmla="*/ 3854247 h 8346397"/>
              <a:gd name="connsiteX233" fmla="*/ 2689471 w 4196446"/>
              <a:gd name="connsiteY233" fmla="*/ 3937590 h 8346397"/>
              <a:gd name="connsiteX234" fmla="*/ 2734715 w 4196446"/>
              <a:gd name="connsiteY234" fmla="*/ 3982834 h 8346397"/>
              <a:gd name="connsiteX235" fmla="*/ 2808533 w 4196446"/>
              <a:gd name="connsiteY235" fmla="*/ 4006647 h 8346397"/>
              <a:gd name="connsiteX236" fmla="*/ 2860921 w 4196446"/>
              <a:gd name="connsiteY236" fmla="*/ 4075703 h 8346397"/>
              <a:gd name="connsiteX237" fmla="*/ 2946646 w 4196446"/>
              <a:gd name="connsiteY237" fmla="*/ 4130472 h 8346397"/>
              <a:gd name="connsiteX238" fmla="*/ 2999033 w 4196446"/>
              <a:gd name="connsiteY238" fmla="*/ 4163809 h 8346397"/>
              <a:gd name="connsiteX239" fmla="*/ 2870446 w 4196446"/>
              <a:gd name="connsiteY239" fmla="*/ 4256678 h 8346397"/>
              <a:gd name="connsiteX240" fmla="*/ 2868064 w 4196446"/>
              <a:gd name="connsiteY240" fmla="*/ 4311446 h 8346397"/>
              <a:gd name="connsiteX241" fmla="*/ 2970458 w 4196446"/>
              <a:gd name="connsiteY241" fmla="*/ 4428128 h 8346397"/>
              <a:gd name="connsiteX242" fmla="*/ 3065708 w 4196446"/>
              <a:gd name="connsiteY242" fmla="*/ 4490040 h 8346397"/>
              <a:gd name="connsiteX243" fmla="*/ 3096665 w 4196446"/>
              <a:gd name="connsiteY243" fmla="*/ 4528140 h 8346397"/>
              <a:gd name="connsiteX244" fmla="*/ 3082377 w 4196446"/>
              <a:gd name="connsiteY244" fmla="*/ 4609103 h 8346397"/>
              <a:gd name="connsiteX245" fmla="*/ 3077615 w 4196446"/>
              <a:gd name="connsiteY245" fmla="*/ 4692447 h 8346397"/>
              <a:gd name="connsiteX246" fmla="*/ 3034752 w 4196446"/>
              <a:gd name="connsiteY246" fmla="*/ 4701972 h 8346397"/>
              <a:gd name="connsiteX247" fmla="*/ 3008558 w 4196446"/>
              <a:gd name="connsiteY247" fmla="*/ 4718640 h 8346397"/>
              <a:gd name="connsiteX248" fmla="*/ 3053802 w 4196446"/>
              <a:gd name="connsiteY248" fmla="*/ 4795632 h 8346397"/>
              <a:gd name="connsiteX249" fmla="*/ 3037133 w 4196446"/>
              <a:gd name="connsiteY249" fmla="*/ 4868659 h 8346397"/>
              <a:gd name="connsiteX250" fmla="*/ 3020465 w 4196446"/>
              <a:gd name="connsiteY250" fmla="*/ 5004390 h 8346397"/>
              <a:gd name="connsiteX251" fmla="*/ 2982365 w 4196446"/>
              <a:gd name="connsiteY251" fmla="*/ 5044872 h 8346397"/>
              <a:gd name="connsiteX252" fmla="*/ 2965696 w 4196446"/>
              <a:gd name="connsiteY252" fmla="*/ 5166315 h 8346397"/>
              <a:gd name="connsiteX253" fmla="*/ 2937121 w 4196446"/>
              <a:gd name="connsiteY253" fmla="*/ 5285378 h 8346397"/>
              <a:gd name="connsiteX254" fmla="*/ 2989508 w 4196446"/>
              <a:gd name="connsiteY254" fmla="*/ 5302047 h 8346397"/>
              <a:gd name="connsiteX255" fmla="*/ 2987127 w 4196446"/>
              <a:gd name="connsiteY255" fmla="*/ 5347290 h 8346397"/>
              <a:gd name="connsiteX256" fmla="*/ 2984746 w 4196446"/>
              <a:gd name="connsiteY256" fmla="*/ 5402059 h 8346397"/>
              <a:gd name="connsiteX257" fmla="*/ 3041896 w 4196446"/>
              <a:gd name="connsiteY257" fmla="*/ 5471115 h 8346397"/>
              <a:gd name="connsiteX258" fmla="*/ 3089521 w 4196446"/>
              <a:gd name="connsiteY258" fmla="*/ 5597322 h 8346397"/>
              <a:gd name="connsiteX259" fmla="*/ 2996652 w 4196446"/>
              <a:gd name="connsiteY259" fmla="*/ 5887834 h 8346397"/>
              <a:gd name="connsiteX260" fmla="*/ 3018083 w 4196446"/>
              <a:gd name="connsiteY260" fmla="*/ 5942603 h 8346397"/>
              <a:gd name="connsiteX261" fmla="*/ 3044277 w 4196446"/>
              <a:gd name="connsiteY261" fmla="*/ 5994990 h 8346397"/>
              <a:gd name="connsiteX262" fmla="*/ 3049040 w 4196446"/>
              <a:gd name="connsiteY262" fmla="*/ 6099765 h 8346397"/>
              <a:gd name="connsiteX263" fmla="*/ 3028402 w 4196446"/>
              <a:gd name="connsiteY263" fmla="*/ 6195807 h 8346397"/>
              <a:gd name="connsiteX264" fmla="*/ 2956170 w 4196446"/>
              <a:gd name="connsiteY264" fmla="*/ 6259310 h 8346397"/>
              <a:gd name="connsiteX265" fmla="*/ 2920452 w 4196446"/>
              <a:gd name="connsiteY265" fmla="*/ 6240259 h 8346397"/>
              <a:gd name="connsiteX266" fmla="*/ 2849015 w 4196446"/>
              <a:gd name="connsiteY266" fmla="*/ 6252165 h 8346397"/>
              <a:gd name="connsiteX267" fmla="*/ 2713283 w 4196446"/>
              <a:gd name="connsiteY267" fmla="*/ 6364084 h 8346397"/>
              <a:gd name="connsiteX268" fmla="*/ 2606127 w 4196446"/>
              <a:gd name="connsiteY268" fmla="*/ 6349797 h 8346397"/>
              <a:gd name="connsiteX269" fmla="*/ 2575171 w 4196446"/>
              <a:gd name="connsiteY269" fmla="*/ 6378372 h 8346397"/>
              <a:gd name="connsiteX270" fmla="*/ 2508495 w 4196446"/>
              <a:gd name="connsiteY270" fmla="*/ 6423614 h 8346397"/>
              <a:gd name="connsiteX271" fmla="*/ 2391815 w 4196446"/>
              <a:gd name="connsiteY271" fmla="*/ 6411709 h 8346397"/>
              <a:gd name="connsiteX272" fmla="*/ 2368002 w 4196446"/>
              <a:gd name="connsiteY272" fmla="*/ 6528390 h 8346397"/>
              <a:gd name="connsiteX273" fmla="*/ 2363240 w 4196446"/>
              <a:gd name="connsiteY273" fmla="*/ 6564109 h 8346397"/>
              <a:gd name="connsiteX274" fmla="*/ 2339428 w 4196446"/>
              <a:gd name="connsiteY274" fmla="*/ 6583159 h 8346397"/>
              <a:gd name="connsiteX275" fmla="*/ 2141783 w 4196446"/>
              <a:gd name="connsiteY275" fmla="*/ 6535534 h 8346397"/>
              <a:gd name="connsiteX276" fmla="*/ 2103683 w 4196446"/>
              <a:gd name="connsiteY276" fmla="*/ 6587922 h 8346397"/>
              <a:gd name="connsiteX277" fmla="*/ 2072727 w 4196446"/>
              <a:gd name="connsiteY277" fmla="*/ 6683172 h 8346397"/>
              <a:gd name="connsiteX278" fmla="*/ 2039389 w 4196446"/>
              <a:gd name="connsiteY278" fmla="*/ 6747465 h 8346397"/>
              <a:gd name="connsiteX279" fmla="*/ 2051296 w 4196446"/>
              <a:gd name="connsiteY279" fmla="*/ 6809378 h 8346397"/>
              <a:gd name="connsiteX280" fmla="*/ 2184646 w 4196446"/>
              <a:gd name="connsiteY280" fmla="*/ 6921297 h 8346397"/>
              <a:gd name="connsiteX281" fmla="*/ 2253702 w 4196446"/>
              <a:gd name="connsiteY281" fmla="*/ 6954634 h 8346397"/>
              <a:gd name="connsiteX282" fmla="*/ 2237033 w 4196446"/>
              <a:gd name="connsiteY282" fmla="*/ 6978447 h 8346397"/>
              <a:gd name="connsiteX283" fmla="*/ 2201315 w 4196446"/>
              <a:gd name="connsiteY283" fmla="*/ 6997497 h 8346397"/>
              <a:gd name="connsiteX284" fmla="*/ 2234652 w 4196446"/>
              <a:gd name="connsiteY284" fmla="*/ 7073697 h 8346397"/>
              <a:gd name="connsiteX285" fmla="*/ 2203696 w 4196446"/>
              <a:gd name="connsiteY285" fmla="*/ 7095128 h 8346397"/>
              <a:gd name="connsiteX286" fmla="*/ 2098921 w 4196446"/>
              <a:gd name="connsiteY286" fmla="*/ 7033215 h 8346397"/>
              <a:gd name="connsiteX287" fmla="*/ 2056058 w 4196446"/>
              <a:gd name="connsiteY287" fmla="*/ 7059409 h 8346397"/>
              <a:gd name="connsiteX288" fmla="*/ 1996527 w 4196446"/>
              <a:gd name="connsiteY288" fmla="*/ 6957015 h 8346397"/>
              <a:gd name="connsiteX289" fmla="*/ 1879846 w 4196446"/>
              <a:gd name="connsiteY289" fmla="*/ 6983209 h 8346397"/>
              <a:gd name="connsiteX290" fmla="*/ 1815552 w 4196446"/>
              <a:gd name="connsiteY290" fmla="*/ 6987972 h 8346397"/>
              <a:gd name="connsiteX291" fmla="*/ 1765546 w 4196446"/>
              <a:gd name="connsiteY291" fmla="*/ 6983210 h 8346397"/>
              <a:gd name="connsiteX292" fmla="*/ 1708396 w 4196446"/>
              <a:gd name="connsiteY292" fmla="*/ 7028453 h 8346397"/>
              <a:gd name="connsiteX293" fmla="*/ 1529802 w 4196446"/>
              <a:gd name="connsiteY293" fmla="*/ 6987972 h 8346397"/>
              <a:gd name="connsiteX294" fmla="*/ 1553614 w 4196446"/>
              <a:gd name="connsiteY294" fmla="*/ 7114178 h 8346397"/>
              <a:gd name="connsiteX295" fmla="*/ 1477415 w 4196446"/>
              <a:gd name="connsiteY295" fmla="*/ 7159422 h 8346397"/>
              <a:gd name="connsiteX296" fmla="*/ 1415502 w 4196446"/>
              <a:gd name="connsiteY296" fmla="*/ 7226096 h 8346397"/>
              <a:gd name="connsiteX297" fmla="*/ 1265483 w 4196446"/>
              <a:gd name="connsiteY297" fmla="*/ 7218953 h 8346397"/>
              <a:gd name="connsiteX298" fmla="*/ 1213096 w 4196446"/>
              <a:gd name="connsiteY29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70397 w 4196446"/>
              <a:gd name="connsiteY5" fmla="*/ 7699963 h 8346397"/>
              <a:gd name="connsiteX6" fmla="*/ 2448966 w 4196446"/>
              <a:gd name="connsiteY6" fmla="*/ 7652338 h 8346397"/>
              <a:gd name="connsiteX7" fmla="*/ 2503734 w 4196446"/>
              <a:gd name="connsiteY7" fmla="*/ 7630907 h 8346397"/>
              <a:gd name="connsiteX8" fmla="*/ 2531514 w 4196446"/>
              <a:gd name="connsiteY8" fmla="*/ 7594394 h 8346397"/>
              <a:gd name="connsiteX9" fmla="*/ 2484684 w 4196446"/>
              <a:gd name="connsiteY9" fmla="*/ 7552326 h 8346397"/>
              <a:gd name="connsiteX10" fmla="*/ 2546597 w 4196446"/>
              <a:gd name="connsiteY10" fmla="*/ 7511845 h 8346397"/>
              <a:gd name="connsiteX11" fmla="*/ 2603748 w 4196446"/>
              <a:gd name="connsiteY11" fmla="*/ 7485651 h 8346397"/>
              <a:gd name="connsiteX12" fmla="*/ 2594222 w 4196446"/>
              <a:gd name="connsiteY12" fmla="*/ 7359445 h 8346397"/>
              <a:gd name="connsiteX13" fmla="*/ 2606128 w 4196446"/>
              <a:gd name="connsiteY13" fmla="*/ 7309438 h 8346397"/>
              <a:gd name="connsiteX14" fmla="*/ 2701378 w 4196446"/>
              <a:gd name="connsiteY14" fmla="*/ 7314201 h 8346397"/>
              <a:gd name="connsiteX15" fmla="*/ 2660897 w 4196446"/>
              <a:gd name="connsiteY15" fmla="*/ 7240382 h 8346397"/>
              <a:gd name="connsiteX16" fmla="*/ 2713284 w 4196446"/>
              <a:gd name="connsiteY16" fmla="*/ 7266576 h 8346397"/>
              <a:gd name="connsiteX17" fmla="*/ 2763291 w 4196446"/>
              <a:gd name="connsiteY17" fmla="*/ 7299913 h 8346397"/>
              <a:gd name="connsiteX18" fmla="*/ 2756147 w 4196446"/>
              <a:gd name="connsiteY18" fmla="*/ 7371351 h 8346397"/>
              <a:gd name="connsiteX19" fmla="*/ 2827584 w 4196446"/>
              <a:gd name="connsiteY19" fmla="*/ 7316582 h 8346397"/>
              <a:gd name="connsiteX20" fmla="*/ 2870447 w 4196446"/>
              <a:gd name="connsiteY20" fmla="*/ 7338013 h 8346397"/>
              <a:gd name="connsiteX21" fmla="*/ 3001416 w 4196446"/>
              <a:gd name="connsiteY21" fmla="*/ 7266576 h 8346397"/>
              <a:gd name="connsiteX22" fmla="*/ 3103809 w 4196446"/>
              <a:gd name="connsiteY22" fmla="*/ 7202282 h 8346397"/>
              <a:gd name="connsiteX23" fmla="*/ 3246684 w 4196446"/>
              <a:gd name="connsiteY23" fmla="*/ 7142751 h 8346397"/>
              <a:gd name="connsiteX24" fmla="*/ 3282403 w 4196446"/>
              <a:gd name="connsiteY24" fmla="*/ 7159420 h 8346397"/>
              <a:gd name="connsiteX25" fmla="*/ 3358603 w 4196446"/>
              <a:gd name="connsiteY25" fmla="*/ 7064169 h 8346397"/>
              <a:gd name="connsiteX26" fmla="*/ 3503859 w 4196446"/>
              <a:gd name="connsiteY26" fmla="*/ 7042738 h 8346397"/>
              <a:gd name="connsiteX27" fmla="*/ 3530053 w 4196446"/>
              <a:gd name="connsiteY27" fmla="*/ 6978445 h 8346397"/>
              <a:gd name="connsiteX28" fmla="*/ 3642765 w 4196446"/>
              <a:gd name="connsiteY28" fmla="*/ 6905419 h 8346397"/>
              <a:gd name="connsiteX29" fmla="*/ 3741984 w 4196446"/>
              <a:gd name="connsiteY29" fmla="*/ 6883195 h 8346397"/>
              <a:gd name="connsiteX30" fmla="*/ 3784847 w 4196446"/>
              <a:gd name="connsiteY30" fmla="*/ 6811757 h 8346397"/>
              <a:gd name="connsiteX31" fmla="*/ 3951534 w 4196446"/>
              <a:gd name="connsiteY31" fmla="*/ 6737938 h 8346397"/>
              <a:gd name="connsiteX32" fmla="*/ 3932484 w 4196446"/>
              <a:gd name="connsiteY32" fmla="*/ 6616495 h 8346397"/>
              <a:gd name="connsiteX33" fmla="*/ 3975347 w 4196446"/>
              <a:gd name="connsiteY33" fmla="*/ 6642688 h 8346397"/>
              <a:gd name="connsiteX34" fmla="*/ 4027735 w 4196446"/>
              <a:gd name="connsiteY34" fmla="*/ 6654595 h 8346397"/>
              <a:gd name="connsiteX35" fmla="*/ 4056309 w 4196446"/>
              <a:gd name="connsiteY35" fmla="*/ 6516482 h 8346397"/>
              <a:gd name="connsiteX36" fmla="*/ 3996778 w 4196446"/>
              <a:gd name="connsiteY36" fmla="*/ 6478382 h 8346397"/>
              <a:gd name="connsiteX37" fmla="*/ 4034878 w 4196446"/>
              <a:gd name="connsiteY37" fmla="*/ 6437901 h 8346397"/>
              <a:gd name="connsiteX38" fmla="*/ 4061072 w 4196446"/>
              <a:gd name="connsiteY38" fmla="*/ 6473620 h 8346397"/>
              <a:gd name="connsiteX39" fmla="*/ 4082503 w 4196446"/>
              <a:gd name="connsiteY39" fmla="*/ 6478382 h 8346397"/>
              <a:gd name="connsiteX40" fmla="*/ 4089647 w 4196446"/>
              <a:gd name="connsiteY40" fmla="*/ 6421232 h 8346397"/>
              <a:gd name="connsiteX41" fmla="*/ 4046784 w 4196446"/>
              <a:gd name="connsiteY41" fmla="*/ 6318838 h 8346397"/>
              <a:gd name="connsiteX42" fmla="*/ 4130128 w 4196446"/>
              <a:gd name="connsiteY42" fmla="*/ 6299788 h 8346397"/>
              <a:gd name="connsiteX43" fmla="*/ 4046784 w 4196446"/>
              <a:gd name="connsiteY43" fmla="*/ 6275976 h 8346397"/>
              <a:gd name="connsiteX44" fmla="*/ 4053928 w 4196446"/>
              <a:gd name="connsiteY44" fmla="*/ 6211682 h 8346397"/>
              <a:gd name="connsiteX45" fmla="*/ 4039640 w 4196446"/>
              <a:gd name="connsiteY45" fmla="*/ 6149770 h 8346397"/>
              <a:gd name="connsiteX46" fmla="*/ 4106315 w 4196446"/>
              <a:gd name="connsiteY46" fmla="*/ 6211682 h 8346397"/>
              <a:gd name="connsiteX47" fmla="*/ 4063453 w 4196446"/>
              <a:gd name="connsiteY47" fmla="*/ 6090238 h 8346397"/>
              <a:gd name="connsiteX48" fmla="*/ 4070597 w 4196446"/>
              <a:gd name="connsiteY48" fmla="*/ 6018801 h 8346397"/>
              <a:gd name="connsiteX49" fmla="*/ 4132509 w 4196446"/>
              <a:gd name="connsiteY49" fmla="*/ 5975938 h 8346397"/>
              <a:gd name="connsiteX50" fmla="*/ 4094409 w 4196446"/>
              <a:gd name="connsiteY50" fmla="*/ 6075951 h 8346397"/>
              <a:gd name="connsiteX51" fmla="*/ 4139653 w 4196446"/>
              <a:gd name="connsiteY51" fmla="*/ 6102145 h 8346397"/>
              <a:gd name="connsiteX52" fmla="*/ 4192041 w 4196446"/>
              <a:gd name="connsiteY52" fmla="*/ 6080713 h 8346397"/>
              <a:gd name="connsiteX53" fmla="*/ 4149178 w 4196446"/>
              <a:gd name="connsiteY53" fmla="*/ 5947363 h 8346397"/>
              <a:gd name="connsiteX54" fmla="*/ 4194421 w 4196446"/>
              <a:gd name="connsiteY54" fmla="*/ 5909263 h 8346397"/>
              <a:gd name="connsiteX55" fmla="*/ 4113459 w 4196446"/>
              <a:gd name="connsiteY55" fmla="*/ 5783057 h 8346397"/>
              <a:gd name="connsiteX56" fmla="*/ 4108696 w 4196446"/>
              <a:gd name="connsiteY56" fmla="*/ 5678282 h 8346397"/>
              <a:gd name="connsiteX57" fmla="*/ 4070597 w 4196446"/>
              <a:gd name="connsiteY57" fmla="*/ 5587795 h 8346397"/>
              <a:gd name="connsiteX58" fmla="*/ 4111077 w 4196446"/>
              <a:gd name="connsiteY58" fmla="*/ 5583032 h 8346397"/>
              <a:gd name="connsiteX59" fmla="*/ 4061071 w 4196446"/>
              <a:gd name="connsiteY59" fmla="*/ 5478257 h 8346397"/>
              <a:gd name="connsiteX60" fmla="*/ 4061071 w 4196446"/>
              <a:gd name="connsiteY60" fmla="*/ 5383007 h 8346397"/>
              <a:gd name="connsiteX61" fmla="*/ 4103934 w 4196446"/>
              <a:gd name="connsiteY61" fmla="*/ 5387770 h 8346397"/>
              <a:gd name="connsiteX62" fmla="*/ 4106315 w 4196446"/>
              <a:gd name="connsiteY62" fmla="*/ 5347288 h 8346397"/>
              <a:gd name="connsiteX63" fmla="*/ 4065833 w 4196446"/>
              <a:gd name="connsiteY63" fmla="*/ 5292520 h 8346397"/>
              <a:gd name="connsiteX64" fmla="*/ 4058690 w 4196446"/>
              <a:gd name="connsiteY64" fmla="*/ 5173457 h 8346397"/>
              <a:gd name="connsiteX65" fmla="*/ 3990428 w 4196446"/>
              <a:gd name="connsiteY65" fmla="*/ 5034550 h 8346397"/>
              <a:gd name="connsiteX66" fmla="*/ 3922959 w 4196446"/>
              <a:gd name="connsiteY66" fmla="*/ 4816270 h 8346397"/>
              <a:gd name="connsiteX67" fmla="*/ 3887241 w 4196446"/>
              <a:gd name="connsiteY67" fmla="*/ 4682920 h 8346397"/>
              <a:gd name="connsiteX68" fmla="*/ 3851522 w 4196446"/>
              <a:gd name="connsiteY68" fmla="*/ 4642438 h 8346397"/>
              <a:gd name="connsiteX69" fmla="*/ 3887241 w 4196446"/>
              <a:gd name="connsiteY69" fmla="*/ 4578145 h 8346397"/>
              <a:gd name="connsiteX70" fmla="*/ 3839615 w 4196446"/>
              <a:gd name="connsiteY70" fmla="*/ 4499563 h 8346397"/>
              <a:gd name="connsiteX71" fmla="*/ 3780084 w 4196446"/>
              <a:gd name="connsiteY71" fmla="*/ 4492420 h 8346397"/>
              <a:gd name="connsiteX72" fmla="*/ 3732459 w 4196446"/>
              <a:gd name="connsiteY72" fmla="*/ 4449557 h 8346397"/>
              <a:gd name="connsiteX73" fmla="*/ 3687216 w 4196446"/>
              <a:gd name="connsiteY73" fmla="*/ 4466226 h 8346397"/>
              <a:gd name="connsiteX74" fmla="*/ 3668166 w 4196446"/>
              <a:gd name="connsiteY74" fmla="*/ 4368595 h 8346397"/>
              <a:gd name="connsiteX75" fmla="*/ 3501478 w 4196446"/>
              <a:gd name="connsiteY75" fmla="*/ 4166188 h 8346397"/>
              <a:gd name="connsiteX76" fmla="*/ 3496716 w 4196446"/>
              <a:gd name="connsiteY76" fmla="*/ 4139995 h 8346397"/>
              <a:gd name="connsiteX77" fmla="*/ 3494334 w 4196446"/>
              <a:gd name="connsiteY77" fmla="*/ 4113801 h 8346397"/>
              <a:gd name="connsiteX78" fmla="*/ 3544341 w 4196446"/>
              <a:gd name="connsiteY78" fmla="*/ 4101895 h 8346397"/>
              <a:gd name="connsiteX79" fmla="*/ 3553866 w 4196446"/>
              <a:gd name="connsiteY79" fmla="*/ 4075701 h 8346397"/>
              <a:gd name="connsiteX80" fmla="*/ 3515766 w 4196446"/>
              <a:gd name="connsiteY80" fmla="*/ 4056651 h 8346397"/>
              <a:gd name="connsiteX81" fmla="*/ 3465759 w 4196446"/>
              <a:gd name="connsiteY81" fmla="*/ 4049507 h 8346397"/>
              <a:gd name="connsiteX82" fmla="*/ 3432422 w 4196446"/>
              <a:gd name="connsiteY82" fmla="*/ 4109038 h 8346397"/>
              <a:gd name="connsiteX83" fmla="*/ 3413372 w 4196446"/>
              <a:gd name="connsiteY83" fmla="*/ 4082845 h 8346397"/>
              <a:gd name="connsiteX84" fmla="*/ 3415752 w 4196446"/>
              <a:gd name="connsiteY84" fmla="*/ 4042363 h 8346397"/>
              <a:gd name="connsiteX85" fmla="*/ 3349078 w 4196446"/>
              <a:gd name="connsiteY85" fmla="*/ 4018551 h 8346397"/>
              <a:gd name="connsiteX86" fmla="*/ 3382416 w 4196446"/>
              <a:gd name="connsiteY86" fmla="*/ 3985213 h 8346397"/>
              <a:gd name="connsiteX87" fmla="*/ 3346697 w 4196446"/>
              <a:gd name="connsiteY87" fmla="*/ 3961401 h 8346397"/>
              <a:gd name="connsiteX88" fmla="*/ 3291928 w 4196446"/>
              <a:gd name="connsiteY88" fmla="*/ 3959020 h 8346397"/>
              <a:gd name="connsiteX89" fmla="*/ 3263352 w 4196446"/>
              <a:gd name="connsiteY89" fmla="*/ 3978070 h 8346397"/>
              <a:gd name="connsiteX90" fmla="*/ 3215727 w 4196446"/>
              <a:gd name="connsiteY90" fmla="*/ 3963782 h 8346397"/>
              <a:gd name="connsiteX91" fmla="*/ 3227633 w 4196446"/>
              <a:gd name="connsiteY91" fmla="*/ 3937588 h 8346397"/>
              <a:gd name="connsiteX92" fmla="*/ 3275259 w 4196446"/>
              <a:gd name="connsiteY92" fmla="*/ 3913776 h 8346397"/>
              <a:gd name="connsiteX93" fmla="*/ 3127621 w 4196446"/>
              <a:gd name="connsiteY93" fmla="*/ 3851863 h 8346397"/>
              <a:gd name="connsiteX94" fmla="*/ 2996652 w 4196446"/>
              <a:gd name="connsiteY94" fmla="*/ 3739945 h 8346397"/>
              <a:gd name="connsiteX95" fmla="*/ 2591839 w 4196446"/>
              <a:gd name="connsiteY95" fmla="*/ 3354183 h 8346397"/>
              <a:gd name="connsiteX96" fmla="*/ 2468015 w 4196446"/>
              <a:gd name="connsiteY96" fmla="*/ 3049382 h 8346397"/>
              <a:gd name="connsiteX97" fmla="*/ 2432296 w 4196446"/>
              <a:gd name="connsiteY97" fmla="*/ 2961276 h 8346397"/>
              <a:gd name="connsiteX98" fmla="*/ 2387052 w 4196446"/>
              <a:gd name="connsiteY98" fmla="*/ 2954132 h 8346397"/>
              <a:gd name="connsiteX99" fmla="*/ 2365621 w 4196446"/>
              <a:gd name="connsiteY99" fmla="*/ 2958895 h 8346397"/>
              <a:gd name="connsiteX100" fmla="*/ 2315615 w 4196446"/>
              <a:gd name="connsiteY100" fmla="*/ 2896982 h 8346397"/>
              <a:gd name="connsiteX101" fmla="*/ 2234652 w 4196446"/>
              <a:gd name="connsiteY101" fmla="*/ 2880313 h 8346397"/>
              <a:gd name="connsiteX102" fmla="*/ 2182265 w 4196446"/>
              <a:gd name="connsiteY102" fmla="*/ 2811257 h 8346397"/>
              <a:gd name="connsiteX103" fmla="*/ 2115590 w 4196446"/>
              <a:gd name="connsiteY103" fmla="*/ 2727913 h 8346397"/>
              <a:gd name="connsiteX104" fmla="*/ 2091777 w 4196446"/>
              <a:gd name="connsiteY104" fmla="*/ 2670763 h 8346397"/>
              <a:gd name="connsiteX105" fmla="*/ 2006845 w 4196446"/>
              <a:gd name="connsiteY105" fmla="*/ 2527095 h 8346397"/>
              <a:gd name="connsiteX106" fmla="*/ 1953665 w 4196446"/>
              <a:gd name="connsiteY106" fmla="*/ 2451688 h 8346397"/>
              <a:gd name="connsiteX107" fmla="*/ 2006052 w 4196446"/>
              <a:gd name="connsiteY107" fmla="*/ 2337388 h 8346397"/>
              <a:gd name="connsiteX108" fmla="*/ 2072727 w 4196446"/>
              <a:gd name="connsiteY108" fmla="*/ 2256426 h 8346397"/>
              <a:gd name="connsiteX109" fmla="*/ 2056058 w 4196446"/>
              <a:gd name="connsiteY109" fmla="*/ 2223088 h 8346397"/>
              <a:gd name="connsiteX110" fmla="*/ 2067965 w 4196446"/>
              <a:gd name="connsiteY110" fmla="*/ 2130220 h 8346397"/>
              <a:gd name="connsiteX111" fmla="*/ 2137021 w 4196446"/>
              <a:gd name="connsiteY111" fmla="*/ 1992107 h 8346397"/>
              <a:gd name="connsiteX112" fmla="*/ 2165596 w 4196446"/>
              <a:gd name="connsiteY112" fmla="*/ 1944482 h 8346397"/>
              <a:gd name="connsiteX113" fmla="*/ 2203696 w 4196446"/>
              <a:gd name="connsiteY113" fmla="*/ 1937338 h 8346397"/>
              <a:gd name="connsiteX114" fmla="*/ 2198933 w 4196446"/>
              <a:gd name="connsiteY114" fmla="*/ 1906382 h 8346397"/>
              <a:gd name="connsiteX115" fmla="*/ 2406102 w 4196446"/>
              <a:gd name="connsiteY115" fmla="*/ 1782557 h 8346397"/>
              <a:gd name="connsiteX116" fmla="*/ 2494208 w 4196446"/>
              <a:gd name="connsiteY116" fmla="*/ 1715882 h 8346397"/>
              <a:gd name="connsiteX117" fmla="*/ 2513258 w 4196446"/>
              <a:gd name="connsiteY117" fmla="*/ 1630157 h 8346397"/>
              <a:gd name="connsiteX118" fmla="*/ 2522784 w 4196446"/>
              <a:gd name="connsiteY118" fmla="*/ 1584913 h 8346397"/>
              <a:gd name="connsiteX119" fmla="*/ 2577552 w 4196446"/>
              <a:gd name="connsiteY119" fmla="*/ 1527763 h 8346397"/>
              <a:gd name="connsiteX120" fmla="*/ 2606127 w 4196446"/>
              <a:gd name="connsiteY120" fmla="*/ 1499188 h 8346397"/>
              <a:gd name="connsiteX121" fmla="*/ 2634702 w 4196446"/>
              <a:gd name="connsiteY121" fmla="*/ 1492045 h 8346397"/>
              <a:gd name="connsiteX122" fmla="*/ 2672802 w 4196446"/>
              <a:gd name="connsiteY122" fmla="*/ 1368220 h 8346397"/>
              <a:gd name="connsiteX123" fmla="*/ 2806153 w 4196446"/>
              <a:gd name="connsiteY123" fmla="*/ 1334883 h 8346397"/>
              <a:gd name="connsiteX124" fmla="*/ 2944265 w 4196446"/>
              <a:gd name="connsiteY124" fmla="*/ 1325357 h 8346397"/>
              <a:gd name="connsiteX125" fmla="*/ 2968077 w 4196446"/>
              <a:gd name="connsiteY125" fmla="*/ 1206295 h 8346397"/>
              <a:gd name="connsiteX126" fmla="*/ 3049040 w 4196446"/>
              <a:gd name="connsiteY126" fmla="*/ 1169783 h 8346397"/>
              <a:gd name="connsiteX127" fmla="*/ 3153814 w 4196446"/>
              <a:gd name="connsiteY127" fmla="*/ 1125332 h 8346397"/>
              <a:gd name="connsiteX128" fmla="*/ 3225252 w 4196446"/>
              <a:gd name="connsiteY128" fmla="*/ 1049132 h 8346397"/>
              <a:gd name="connsiteX129" fmla="*/ 3310977 w 4196446"/>
              <a:gd name="connsiteY129" fmla="*/ 996745 h 8346397"/>
              <a:gd name="connsiteX130" fmla="*/ 3056977 w 4196446"/>
              <a:gd name="connsiteY130" fmla="*/ 982457 h 8346397"/>
              <a:gd name="connsiteX131" fmla="*/ 2958552 w 4196446"/>
              <a:gd name="connsiteY131" fmla="*/ 976107 h 8346397"/>
              <a:gd name="connsiteX132" fmla="*/ 2926802 w 4196446"/>
              <a:gd name="connsiteY132" fmla="*/ 906257 h 8346397"/>
              <a:gd name="connsiteX133" fmla="*/ 2866477 w 4196446"/>
              <a:gd name="connsiteY133" fmla="*/ 893559 h 8346397"/>
              <a:gd name="connsiteX134" fmla="*/ 2799802 w 4196446"/>
              <a:gd name="connsiteY134" fmla="*/ 874507 h 8346397"/>
              <a:gd name="connsiteX135" fmla="*/ 2761702 w 4196446"/>
              <a:gd name="connsiteY135" fmla="*/ 807832 h 8346397"/>
              <a:gd name="connsiteX136" fmla="*/ 2609302 w 4196446"/>
              <a:gd name="connsiteY136" fmla="*/ 760207 h 8346397"/>
              <a:gd name="connsiteX137" fmla="*/ 2580727 w 4196446"/>
              <a:gd name="connsiteY137" fmla="*/ 604632 h 8346397"/>
              <a:gd name="connsiteX138" fmla="*/ 2526752 w 4196446"/>
              <a:gd name="connsiteY138" fmla="*/ 531609 h 8346397"/>
              <a:gd name="connsiteX139" fmla="*/ 2596602 w 4196446"/>
              <a:gd name="connsiteY139" fmla="*/ 407782 h 8346397"/>
              <a:gd name="connsiteX140" fmla="*/ 2629939 w 4196446"/>
              <a:gd name="connsiteY140" fmla="*/ 310947 h 8346397"/>
              <a:gd name="connsiteX141" fmla="*/ 2517227 w 4196446"/>
              <a:gd name="connsiteY141" fmla="*/ 239507 h 8346397"/>
              <a:gd name="connsiteX142" fmla="*/ 2402927 w 4196446"/>
              <a:gd name="connsiteY142" fmla="*/ 271257 h 8346397"/>
              <a:gd name="connsiteX143" fmla="*/ 2275927 w 4196446"/>
              <a:gd name="connsiteY143" fmla="*/ 198232 h 8346397"/>
              <a:gd name="connsiteX144" fmla="*/ 2133052 w 4196446"/>
              <a:gd name="connsiteY144" fmla="*/ 233157 h 8346397"/>
              <a:gd name="connsiteX145" fmla="*/ 1913977 w 4196446"/>
              <a:gd name="connsiteY145" fmla="*/ 36309 h 8346397"/>
              <a:gd name="connsiteX146" fmla="*/ 1777452 w 4196446"/>
              <a:gd name="connsiteY146" fmla="*/ 13289 h 8346397"/>
              <a:gd name="connsiteX147" fmla="*/ 1703633 w 4196446"/>
              <a:gd name="connsiteY147" fmla="*/ 41864 h 8346397"/>
              <a:gd name="connsiteX148" fmla="*/ 1615527 w 4196446"/>
              <a:gd name="connsiteY148" fmla="*/ 75203 h 8346397"/>
              <a:gd name="connsiteX149" fmla="*/ 1515515 w 4196446"/>
              <a:gd name="connsiteY149" fmla="*/ 129971 h 8346397"/>
              <a:gd name="connsiteX150" fmla="*/ 1525040 w 4196446"/>
              <a:gd name="connsiteY150" fmla="*/ 194264 h 8346397"/>
              <a:gd name="connsiteX151" fmla="*/ 1505990 w 4196446"/>
              <a:gd name="connsiteY151" fmla="*/ 251415 h 8346397"/>
              <a:gd name="connsiteX152" fmla="*/ 1413121 w 4196446"/>
              <a:gd name="connsiteY152" fmla="*/ 270464 h 8346397"/>
              <a:gd name="connsiteX153" fmla="*/ 1339302 w 4196446"/>
              <a:gd name="connsiteY153" fmla="*/ 306184 h 8346397"/>
              <a:gd name="connsiteX154" fmla="*/ 1260721 w 4196446"/>
              <a:gd name="connsiteY154" fmla="*/ 346665 h 8346397"/>
              <a:gd name="connsiteX155" fmla="*/ 1191665 w 4196446"/>
              <a:gd name="connsiteY155" fmla="*/ 272847 h 8346397"/>
              <a:gd name="connsiteX156" fmla="*/ 1082127 w 4196446"/>
              <a:gd name="connsiteY156" fmla="*/ 353809 h 8346397"/>
              <a:gd name="connsiteX157" fmla="*/ 1020215 w 4196446"/>
              <a:gd name="connsiteY157" fmla="*/ 420484 h 8346397"/>
              <a:gd name="connsiteX158" fmla="*/ 858290 w 4196446"/>
              <a:gd name="connsiteY158" fmla="*/ 301422 h 8346397"/>
              <a:gd name="connsiteX159" fmla="*/ 796377 w 4196446"/>
              <a:gd name="connsiteY159" fmla="*/ 406196 h 8346397"/>
              <a:gd name="connsiteX160" fmla="*/ 755896 w 4196446"/>
              <a:gd name="connsiteY160" fmla="*/ 341903 h 8346397"/>
              <a:gd name="connsiteX161" fmla="*/ 689221 w 4196446"/>
              <a:gd name="connsiteY161" fmla="*/ 270465 h 8346397"/>
              <a:gd name="connsiteX162" fmla="*/ 667790 w 4196446"/>
              <a:gd name="connsiteY162" fmla="*/ 313328 h 8346397"/>
              <a:gd name="connsiteX163" fmla="*/ 620165 w 4196446"/>
              <a:gd name="connsiteY163" fmla="*/ 382384 h 8346397"/>
              <a:gd name="connsiteX164" fmla="*/ 589208 w 4196446"/>
              <a:gd name="connsiteY164" fmla="*/ 396672 h 8346397"/>
              <a:gd name="connsiteX165" fmla="*/ 498721 w 4196446"/>
              <a:gd name="connsiteY165" fmla="*/ 482397 h 8346397"/>
              <a:gd name="connsiteX166" fmla="*/ 396327 w 4196446"/>
              <a:gd name="connsiteY166" fmla="*/ 380003 h 8346397"/>
              <a:gd name="connsiteX167" fmla="*/ 243927 w 4196446"/>
              <a:gd name="connsiteY167" fmla="*/ 294278 h 8346397"/>
              <a:gd name="connsiteX168" fmla="*/ 174871 w 4196446"/>
              <a:gd name="connsiteY168" fmla="*/ 327615 h 8346397"/>
              <a:gd name="connsiteX169" fmla="*/ 127246 w 4196446"/>
              <a:gd name="connsiteY169" fmla="*/ 410959 h 8346397"/>
              <a:gd name="connsiteX170" fmla="*/ 43902 w 4196446"/>
              <a:gd name="connsiteY170" fmla="*/ 472872 h 8346397"/>
              <a:gd name="connsiteX171" fmla="*/ 8183 w 4196446"/>
              <a:gd name="connsiteY171" fmla="*/ 484778 h 8346397"/>
              <a:gd name="connsiteX172" fmla="*/ 198683 w 4196446"/>
              <a:gd name="connsiteY172" fmla="*/ 689565 h 8346397"/>
              <a:gd name="connsiteX173" fmla="*/ 265359 w 4196446"/>
              <a:gd name="connsiteY173" fmla="*/ 706234 h 8346397"/>
              <a:gd name="connsiteX174" fmla="*/ 298697 w 4196446"/>
              <a:gd name="connsiteY174" fmla="*/ 730047 h 8346397"/>
              <a:gd name="connsiteX175" fmla="*/ 296315 w 4196446"/>
              <a:gd name="connsiteY175" fmla="*/ 901496 h 8346397"/>
              <a:gd name="connsiteX176" fmla="*/ 362990 w 4196446"/>
              <a:gd name="connsiteY176" fmla="*/ 906259 h 8346397"/>
              <a:gd name="connsiteX177" fmla="*/ 401090 w 4196446"/>
              <a:gd name="connsiteY177" fmla="*/ 856253 h 8346397"/>
              <a:gd name="connsiteX178" fmla="*/ 482052 w 4196446"/>
              <a:gd name="connsiteY178" fmla="*/ 894353 h 8346397"/>
              <a:gd name="connsiteX179" fmla="*/ 420140 w 4196446"/>
              <a:gd name="connsiteY179" fmla="*/ 1039609 h 8346397"/>
              <a:gd name="connsiteX180" fmla="*/ 434427 w 4196446"/>
              <a:gd name="connsiteY180" fmla="*/ 1087234 h 8346397"/>
              <a:gd name="connsiteX181" fmla="*/ 379658 w 4196446"/>
              <a:gd name="connsiteY181" fmla="*/ 1139622 h 8346397"/>
              <a:gd name="connsiteX182" fmla="*/ 415377 w 4196446"/>
              <a:gd name="connsiteY182" fmla="*/ 1168196 h 8346397"/>
              <a:gd name="connsiteX183" fmla="*/ 486815 w 4196446"/>
              <a:gd name="connsiteY183" fmla="*/ 1256303 h 8346397"/>
              <a:gd name="connsiteX184" fmla="*/ 527296 w 4196446"/>
              <a:gd name="connsiteY184" fmla="*/ 1344409 h 8346397"/>
              <a:gd name="connsiteX185" fmla="*/ 636833 w 4196446"/>
              <a:gd name="connsiteY185" fmla="*/ 1396797 h 8346397"/>
              <a:gd name="connsiteX186" fmla="*/ 746371 w 4196446"/>
              <a:gd name="connsiteY186" fmla="*/ 1420609 h 8346397"/>
              <a:gd name="connsiteX187" fmla="*/ 829715 w 4196446"/>
              <a:gd name="connsiteY187" fmla="*/ 1468234 h 8346397"/>
              <a:gd name="connsiteX188" fmla="*/ 913058 w 4196446"/>
              <a:gd name="connsiteY188" fmla="*/ 1442040 h 8346397"/>
              <a:gd name="connsiteX189" fmla="*/ 994021 w 4196446"/>
              <a:gd name="connsiteY189" fmla="*/ 1368222 h 8346397"/>
              <a:gd name="connsiteX190" fmla="*/ 1103558 w 4196446"/>
              <a:gd name="connsiteY190" fmla="*/ 1351553 h 8346397"/>
              <a:gd name="connsiteX191" fmla="*/ 1170233 w 4196446"/>
              <a:gd name="connsiteY191" fmla="*/ 1356315 h 8346397"/>
              <a:gd name="connsiteX192" fmla="*/ 1329777 w 4196446"/>
              <a:gd name="connsiteY192" fmla="*/ 1465853 h 8346397"/>
              <a:gd name="connsiteX193" fmla="*/ 1389308 w 4196446"/>
              <a:gd name="connsiteY193" fmla="*/ 1494428 h 8346397"/>
              <a:gd name="connsiteX194" fmla="*/ 1260721 w 4196446"/>
              <a:gd name="connsiteY194" fmla="*/ 1596822 h 8346397"/>
              <a:gd name="connsiteX195" fmla="*/ 1263102 w 4196446"/>
              <a:gd name="connsiteY195" fmla="*/ 1661115 h 8346397"/>
              <a:gd name="connsiteX196" fmla="*/ 1425027 w 4196446"/>
              <a:gd name="connsiteY196" fmla="*/ 1613490 h 8346397"/>
              <a:gd name="connsiteX197" fmla="*/ 1386927 w 4196446"/>
              <a:gd name="connsiteY197" fmla="*/ 1677784 h 8346397"/>
              <a:gd name="connsiteX198" fmla="*/ 1405977 w 4196446"/>
              <a:gd name="connsiteY198" fmla="*/ 1751603 h 8346397"/>
              <a:gd name="connsiteX199" fmla="*/ 1517896 w 4196446"/>
              <a:gd name="connsiteY199" fmla="*/ 1787322 h 8346397"/>
              <a:gd name="connsiteX200" fmla="*/ 1591715 w 4196446"/>
              <a:gd name="connsiteY200" fmla="*/ 1803990 h 8346397"/>
              <a:gd name="connsiteX201" fmla="*/ 1501227 w 4196446"/>
              <a:gd name="connsiteY201" fmla="*/ 1934959 h 8346397"/>
              <a:gd name="connsiteX202" fmla="*/ 1494083 w 4196446"/>
              <a:gd name="connsiteY202" fmla="*/ 1984965 h 8346397"/>
              <a:gd name="connsiteX203" fmla="*/ 1422646 w 4196446"/>
              <a:gd name="connsiteY203" fmla="*/ 2020684 h 8346397"/>
              <a:gd name="connsiteX204" fmla="*/ 1391690 w 4196446"/>
              <a:gd name="connsiteY204" fmla="*/ 2082597 h 8346397"/>
              <a:gd name="connsiteX205" fmla="*/ 1260721 w 4196446"/>
              <a:gd name="connsiteY205" fmla="*/ 2056403 h 8346397"/>
              <a:gd name="connsiteX206" fmla="*/ 1139277 w 4196446"/>
              <a:gd name="connsiteY206" fmla="*/ 2056402 h 8346397"/>
              <a:gd name="connsiteX207" fmla="*/ 1072602 w 4196446"/>
              <a:gd name="connsiteY207" fmla="*/ 2084978 h 8346397"/>
              <a:gd name="connsiteX208" fmla="*/ 1065458 w 4196446"/>
              <a:gd name="connsiteY208" fmla="*/ 2184990 h 8346397"/>
              <a:gd name="connsiteX209" fmla="*/ 977352 w 4196446"/>
              <a:gd name="connsiteY209" fmla="*/ 2273097 h 8346397"/>
              <a:gd name="connsiteX210" fmla="*/ 1120227 w 4196446"/>
              <a:gd name="connsiteY210" fmla="*/ 2335009 h 8346397"/>
              <a:gd name="connsiteX211" fmla="*/ 1170234 w 4196446"/>
              <a:gd name="connsiteY211" fmla="*/ 2370727 h 8346397"/>
              <a:gd name="connsiteX212" fmla="*/ 1222621 w 4196446"/>
              <a:gd name="connsiteY212" fmla="*/ 2387397 h 8346397"/>
              <a:gd name="connsiteX213" fmla="*/ 1272627 w 4196446"/>
              <a:gd name="connsiteY213" fmla="*/ 2437403 h 8346397"/>
              <a:gd name="connsiteX214" fmla="*/ 1329777 w 4196446"/>
              <a:gd name="connsiteY214" fmla="*/ 2458834 h 8346397"/>
              <a:gd name="connsiteX215" fmla="*/ 1422646 w 4196446"/>
              <a:gd name="connsiteY215" fmla="*/ 2535034 h 8346397"/>
              <a:gd name="connsiteX216" fmla="*/ 1508371 w 4196446"/>
              <a:gd name="connsiteY216" fmla="*/ 2568373 h 8346397"/>
              <a:gd name="connsiteX217" fmla="*/ 1641721 w 4196446"/>
              <a:gd name="connsiteY217" fmla="*/ 2716009 h 8346397"/>
              <a:gd name="connsiteX218" fmla="*/ 1725065 w 4196446"/>
              <a:gd name="connsiteY218" fmla="*/ 2870790 h 8346397"/>
              <a:gd name="connsiteX219" fmla="*/ 1850477 w 4196446"/>
              <a:gd name="connsiteY219" fmla="*/ 2931907 h 8346397"/>
              <a:gd name="connsiteX220" fmla="*/ 1896514 w 4196446"/>
              <a:gd name="connsiteY220" fmla="*/ 2977947 h 8346397"/>
              <a:gd name="connsiteX221" fmla="*/ 1927471 w 4196446"/>
              <a:gd name="connsiteY221" fmla="*/ 3082722 h 8346397"/>
              <a:gd name="connsiteX222" fmla="*/ 1989383 w 4196446"/>
              <a:gd name="connsiteY222" fmla="*/ 3185115 h 8346397"/>
              <a:gd name="connsiteX223" fmla="*/ 2051296 w 4196446"/>
              <a:gd name="connsiteY223" fmla="*/ 3223215 h 8346397"/>
              <a:gd name="connsiteX224" fmla="*/ 2182265 w 4196446"/>
              <a:gd name="connsiteY224" fmla="*/ 3370853 h 8346397"/>
              <a:gd name="connsiteX225" fmla="*/ 2325139 w 4196446"/>
              <a:gd name="connsiteY225" fmla="*/ 3447053 h 8346397"/>
              <a:gd name="connsiteX226" fmla="*/ 2384671 w 4196446"/>
              <a:gd name="connsiteY226" fmla="*/ 3532778 h 8346397"/>
              <a:gd name="connsiteX227" fmla="*/ 2432296 w 4196446"/>
              <a:gd name="connsiteY227" fmla="*/ 3599453 h 8346397"/>
              <a:gd name="connsiteX228" fmla="*/ 2479921 w 4196446"/>
              <a:gd name="connsiteY228" fmla="*/ 3589929 h 8346397"/>
              <a:gd name="connsiteX229" fmla="*/ 2484683 w 4196446"/>
              <a:gd name="connsiteY229" fmla="*/ 3742328 h 8346397"/>
              <a:gd name="connsiteX230" fmla="*/ 2537071 w 4196446"/>
              <a:gd name="connsiteY230" fmla="*/ 3835197 h 8346397"/>
              <a:gd name="connsiteX231" fmla="*/ 2529927 w 4196446"/>
              <a:gd name="connsiteY231" fmla="*/ 3873297 h 8346397"/>
              <a:gd name="connsiteX232" fmla="*/ 2598983 w 4196446"/>
              <a:gd name="connsiteY232" fmla="*/ 3909015 h 8346397"/>
              <a:gd name="connsiteX233" fmla="*/ 2656133 w 4196446"/>
              <a:gd name="connsiteY233" fmla="*/ 3854247 h 8346397"/>
              <a:gd name="connsiteX234" fmla="*/ 2689471 w 4196446"/>
              <a:gd name="connsiteY234" fmla="*/ 3937590 h 8346397"/>
              <a:gd name="connsiteX235" fmla="*/ 2734715 w 4196446"/>
              <a:gd name="connsiteY235" fmla="*/ 3982834 h 8346397"/>
              <a:gd name="connsiteX236" fmla="*/ 2808533 w 4196446"/>
              <a:gd name="connsiteY236" fmla="*/ 4006647 h 8346397"/>
              <a:gd name="connsiteX237" fmla="*/ 2860921 w 4196446"/>
              <a:gd name="connsiteY237" fmla="*/ 4075703 h 8346397"/>
              <a:gd name="connsiteX238" fmla="*/ 2946646 w 4196446"/>
              <a:gd name="connsiteY238" fmla="*/ 4130472 h 8346397"/>
              <a:gd name="connsiteX239" fmla="*/ 2999033 w 4196446"/>
              <a:gd name="connsiteY239" fmla="*/ 4163809 h 8346397"/>
              <a:gd name="connsiteX240" fmla="*/ 2870446 w 4196446"/>
              <a:gd name="connsiteY240" fmla="*/ 4256678 h 8346397"/>
              <a:gd name="connsiteX241" fmla="*/ 2868064 w 4196446"/>
              <a:gd name="connsiteY241" fmla="*/ 4311446 h 8346397"/>
              <a:gd name="connsiteX242" fmla="*/ 2970458 w 4196446"/>
              <a:gd name="connsiteY242" fmla="*/ 4428128 h 8346397"/>
              <a:gd name="connsiteX243" fmla="*/ 3065708 w 4196446"/>
              <a:gd name="connsiteY243" fmla="*/ 4490040 h 8346397"/>
              <a:gd name="connsiteX244" fmla="*/ 3096665 w 4196446"/>
              <a:gd name="connsiteY244" fmla="*/ 4528140 h 8346397"/>
              <a:gd name="connsiteX245" fmla="*/ 3082377 w 4196446"/>
              <a:gd name="connsiteY245" fmla="*/ 4609103 h 8346397"/>
              <a:gd name="connsiteX246" fmla="*/ 3077615 w 4196446"/>
              <a:gd name="connsiteY246" fmla="*/ 4692447 h 8346397"/>
              <a:gd name="connsiteX247" fmla="*/ 3034752 w 4196446"/>
              <a:gd name="connsiteY247" fmla="*/ 4701972 h 8346397"/>
              <a:gd name="connsiteX248" fmla="*/ 3008558 w 4196446"/>
              <a:gd name="connsiteY248" fmla="*/ 4718640 h 8346397"/>
              <a:gd name="connsiteX249" fmla="*/ 3053802 w 4196446"/>
              <a:gd name="connsiteY249" fmla="*/ 4795632 h 8346397"/>
              <a:gd name="connsiteX250" fmla="*/ 3037133 w 4196446"/>
              <a:gd name="connsiteY250" fmla="*/ 4868659 h 8346397"/>
              <a:gd name="connsiteX251" fmla="*/ 3020465 w 4196446"/>
              <a:gd name="connsiteY251" fmla="*/ 5004390 h 8346397"/>
              <a:gd name="connsiteX252" fmla="*/ 2982365 w 4196446"/>
              <a:gd name="connsiteY252" fmla="*/ 5044872 h 8346397"/>
              <a:gd name="connsiteX253" fmla="*/ 2965696 w 4196446"/>
              <a:gd name="connsiteY253" fmla="*/ 5166315 h 8346397"/>
              <a:gd name="connsiteX254" fmla="*/ 2937121 w 4196446"/>
              <a:gd name="connsiteY254" fmla="*/ 5285378 h 8346397"/>
              <a:gd name="connsiteX255" fmla="*/ 2989508 w 4196446"/>
              <a:gd name="connsiteY255" fmla="*/ 5302047 h 8346397"/>
              <a:gd name="connsiteX256" fmla="*/ 2987127 w 4196446"/>
              <a:gd name="connsiteY256" fmla="*/ 5347290 h 8346397"/>
              <a:gd name="connsiteX257" fmla="*/ 2984746 w 4196446"/>
              <a:gd name="connsiteY257" fmla="*/ 5402059 h 8346397"/>
              <a:gd name="connsiteX258" fmla="*/ 3041896 w 4196446"/>
              <a:gd name="connsiteY258" fmla="*/ 5471115 h 8346397"/>
              <a:gd name="connsiteX259" fmla="*/ 3089521 w 4196446"/>
              <a:gd name="connsiteY259" fmla="*/ 5597322 h 8346397"/>
              <a:gd name="connsiteX260" fmla="*/ 2996652 w 4196446"/>
              <a:gd name="connsiteY260" fmla="*/ 5887834 h 8346397"/>
              <a:gd name="connsiteX261" fmla="*/ 3018083 w 4196446"/>
              <a:gd name="connsiteY261" fmla="*/ 5942603 h 8346397"/>
              <a:gd name="connsiteX262" fmla="*/ 3044277 w 4196446"/>
              <a:gd name="connsiteY262" fmla="*/ 5994990 h 8346397"/>
              <a:gd name="connsiteX263" fmla="*/ 3049040 w 4196446"/>
              <a:gd name="connsiteY263" fmla="*/ 6099765 h 8346397"/>
              <a:gd name="connsiteX264" fmla="*/ 3028402 w 4196446"/>
              <a:gd name="connsiteY264" fmla="*/ 6195807 h 8346397"/>
              <a:gd name="connsiteX265" fmla="*/ 2956170 w 4196446"/>
              <a:gd name="connsiteY265" fmla="*/ 6259310 h 8346397"/>
              <a:gd name="connsiteX266" fmla="*/ 2920452 w 4196446"/>
              <a:gd name="connsiteY266" fmla="*/ 6240259 h 8346397"/>
              <a:gd name="connsiteX267" fmla="*/ 2849015 w 4196446"/>
              <a:gd name="connsiteY267" fmla="*/ 6252165 h 8346397"/>
              <a:gd name="connsiteX268" fmla="*/ 2713283 w 4196446"/>
              <a:gd name="connsiteY268" fmla="*/ 6364084 h 8346397"/>
              <a:gd name="connsiteX269" fmla="*/ 2606127 w 4196446"/>
              <a:gd name="connsiteY269" fmla="*/ 6349797 h 8346397"/>
              <a:gd name="connsiteX270" fmla="*/ 2575171 w 4196446"/>
              <a:gd name="connsiteY270" fmla="*/ 6378372 h 8346397"/>
              <a:gd name="connsiteX271" fmla="*/ 2508495 w 4196446"/>
              <a:gd name="connsiteY271" fmla="*/ 6423614 h 8346397"/>
              <a:gd name="connsiteX272" fmla="*/ 2391815 w 4196446"/>
              <a:gd name="connsiteY272" fmla="*/ 6411709 h 8346397"/>
              <a:gd name="connsiteX273" fmla="*/ 2368002 w 4196446"/>
              <a:gd name="connsiteY273" fmla="*/ 6528390 h 8346397"/>
              <a:gd name="connsiteX274" fmla="*/ 2363240 w 4196446"/>
              <a:gd name="connsiteY274" fmla="*/ 6564109 h 8346397"/>
              <a:gd name="connsiteX275" fmla="*/ 2339428 w 4196446"/>
              <a:gd name="connsiteY275" fmla="*/ 6583159 h 8346397"/>
              <a:gd name="connsiteX276" fmla="*/ 2141783 w 4196446"/>
              <a:gd name="connsiteY276" fmla="*/ 6535534 h 8346397"/>
              <a:gd name="connsiteX277" fmla="*/ 2103683 w 4196446"/>
              <a:gd name="connsiteY277" fmla="*/ 6587922 h 8346397"/>
              <a:gd name="connsiteX278" fmla="*/ 2072727 w 4196446"/>
              <a:gd name="connsiteY278" fmla="*/ 6683172 h 8346397"/>
              <a:gd name="connsiteX279" fmla="*/ 2039389 w 4196446"/>
              <a:gd name="connsiteY279" fmla="*/ 6747465 h 8346397"/>
              <a:gd name="connsiteX280" fmla="*/ 2051296 w 4196446"/>
              <a:gd name="connsiteY280" fmla="*/ 6809378 h 8346397"/>
              <a:gd name="connsiteX281" fmla="*/ 2184646 w 4196446"/>
              <a:gd name="connsiteY281" fmla="*/ 6921297 h 8346397"/>
              <a:gd name="connsiteX282" fmla="*/ 2253702 w 4196446"/>
              <a:gd name="connsiteY282" fmla="*/ 6954634 h 8346397"/>
              <a:gd name="connsiteX283" fmla="*/ 2237033 w 4196446"/>
              <a:gd name="connsiteY283" fmla="*/ 6978447 h 8346397"/>
              <a:gd name="connsiteX284" fmla="*/ 2201315 w 4196446"/>
              <a:gd name="connsiteY284" fmla="*/ 6997497 h 8346397"/>
              <a:gd name="connsiteX285" fmla="*/ 2234652 w 4196446"/>
              <a:gd name="connsiteY285" fmla="*/ 7073697 h 8346397"/>
              <a:gd name="connsiteX286" fmla="*/ 2203696 w 4196446"/>
              <a:gd name="connsiteY286" fmla="*/ 7095128 h 8346397"/>
              <a:gd name="connsiteX287" fmla="*/ 2098921 w 4196446"/>
              <a:gd name="connsiteY287" fmla="*/ 7033215 h 8346397"/>
              <a:gd name="connsiteX288" fmla="*/ 2056058 w 4196446"/>
              <a:gd name="connsiteY288" fmla="*/ 7059409 h 8346397"/>
              <a:gd name="connsiteX289" fmla="*/ 1996527 w 4196446"/>
              <a:gd name="connsiteY289" fmla="*/ 6957015 h 8346397"/>
              <a:gd name="connsiteX290" fmla="*/ 1879846 w 4196446"/>
              <a:gd name="connsiteY290" fmla="*/ 6983209 h 8346397"/>
              <a:gd name="connsiteX291" fmla="*/ 1815552 w 4196446"/>
              <a:gd name="connsiteY291" fmla="*/ 6987972 h 8346397"/>
              <a:gd name="connsiteX292" fmla="*/ 1765546 w 4196446"/>
              <a:gd name="connsiteY292" fmla="*/ 6983210 h 8346397"/>
              <a:gd name="connsiteX293" fmla="*/ 1708396 w 4196446"/>
              <a:gd name="connsiteY293" fmla="*/ 7028453 h 8346397"/>
              <a:gd name="connsiteX294" fmla="*/ 1529802 w 4196446"/>
              <a:gd name="connsiteY294" fmla="*/ 6987972 h 8346397"/>
              <a:gd name="connsiteX295" fmla="*/ 1553614 w 4196446"/>
              <a:gd name="connsiteY295" fmla="*/ 7114178 h 8346397"/>
              <a:gd name="connsiteX296" fmla="*/ 1477415 w 4196446"/>
              <a:gd name="connsiteY296" fmla="*/ 7159422 h 8346397"/>
              <a:gd name="connsiteX297" fmla="*/ 1415502 w 4196446"/>
              <a:gd name="connsiteY297" fmla="*/ 7226096 h 8346397"/>
              <a:gd name="connsiteX298" fmla="*/ 1265483 w 4196446"/>
              <a:gd name="connsiteY298" fmla="*/ 7218953 h 8346397"/>
              <a:gd name="connsiteX299" fmla="*/ 1213096 w 4196446"/>
              <a:gd name="connsiteY29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70397 w 4196446"/>
              <a:gd name="connsiteY5" fmla="*/ 7699963 h 8346397"/>
              <a:gd name="connsiteX6" fmla="*/ 2444203 w 4196446"/>
              <a:gd name="connsiteY6" fmla="*/ 7633288 h 8346397"/>
              <a:gd name="connsiteX7" fmla="*/ 2503734 w 4196446"/>
              <a:gd name="connsiteY7" fmla="*/ 7630907 h 8346397"/>
              <a:gd name="connsiteX8" fmla="*/ 2531514 w 4196446"/>
              <a:gd name="connsiteY8" fmla="*/ 7594394 h 8346397"/>
              <a:gd name="connsiteX9" fmla="*/ 2484684 w 4196446"/>
              <a:gd name="connsiteY9" fmla="*/ 7552326 h 8346397"/>
              <a:gd name="connsiteX10" fmla="*/ 2546597 w 4196446"/>
              <a:gd name="connsiteY10" fmla="*/ 7511845 h 8346397"/>
              <a:gd name="connsiteX11" fmla="*/ 2603748 w 4196446"/>
              <a:gd name="connsiteY11" fmla="*/ 7485651 h 8346397"/>
              <a:gd name="connsiteX12" fmla="*/ 2594222 w 4196446"/>
              <a:gd name="connsiteY12" fmla="*/ 7359445 h 8346397"/>
              <a:gd name="connsiteX13" fmla="*/ 2606128 w 4196446"/>
              <a:gd name="connsiteY13" fmla="*/ 7309438 h 8346397"/>
              <a:gd name="connsiteX14" fmla="*/ 2701378 w 4196446"/>
              <a:gd name="connsiteY14" fmla="*/ 7314201 h 8346397"/>
              <a:gd name="connsiteX15" fmla="*/ 2660897 w 4196446"/>
              <a:gd name="connsiteY15" fmla="*/ 7240382 h 8346397"/>
              <a:gd name="connsiteX16" fmla="*/ 2713284 w 4196446"/>
              <a:gd name="connsiteY16" fmla="*/ 7266576 h 8346397"/>
              <a:gd name="connsiteX17" fmla="*/ 2763291 w 4196446"/>
              <a:gd name="connsiteY17" fmla="*/ 7299913 h 8346397"/>
              <a:gd name="connsiteX18" fmla="*/ 2756147 w 4196446"/>
              <a:gd name="connsiteY18" fmla="*/ 7371351 h 8346397"/>
              <a:gd name="connsiteX19" fmla="*/ 2827584 w 4196446"/>
              <a:gd name="connsiteY19" fmla="*/ 7316582 h 8346397"/>
              <a:gd name="connsiteX20" fmla="*/ 2870447 w 4196446"/>
              <a:gd name="connsiteY20" fmla="*/ 7338013 h 8346397"/>
              <a:gd name="connsiteX21" fmla="*/ 3001416 w 4196446"/>
              <a:gd name="connsiteY21" fmla="*/ 7266576 h 8346397"/>
              <a:gd name="connsiteX22" fmla="*/ 3103809 w 4196446"/>
              <a:gd name="connsiteY22" fmla="*/ 7202282 h 8346397"/>
              <a:gd name="connsiteX23" fmla="*/ 3246684 w 4196446"/>
              <a:gd name="connsiteY23" fmla="*/ 7142751 h 8346397"/>
              <a:gd name="connsiteX24" fmla="*/ 3282403 w 4196446"/>
              <a:gd name="connsiteY24" fmla="*/ 7159420 h 8346397"/>
              <a:gd name="connsiteX25" fmla="*/ 3358603 w 4196446"/>
              <a:gd name="connsiteY25" fmla="*/ 7064169 h 8346397"/>
              <a:gd name="connsiteX26" fmla="*/ 3503859 w 4196446"/>
              <a:gd name="connsiteY26" fmla="*/ 7042738 h 8346397"/>
              <a:gd name="connsiteX27" fmla="*/ 3530053 w 4196446"/>
              <a:gd name="connsiteY27" fmla="*/ 6978445 h 8346397"/>
              <a:gd name="connsiteX28" fmla="*/ 3642765 w 4196446"/>
              <a:gd name="connsiteY28" fmla="*/ 6905419 h 8346397"/>
              <a:gd name="connsiteX29" fmla="*/ 3741984 w 4196446"/>
              <a:gd name="connsiteY29" fmla="*/ 6883195 h 8346397"/>
              <a:gd name="connsiteX30" fmla="*/ 3784847 w 4196446"/>
              <a:gd name="connsiteY30" fmla="*/ 6811757 h 8346397"/>
              <a:gd name="connsiteX31" fmla="*/ 3951534 w 4196446"/>
              <a:gd name="connsiteY31" fmla="*/ 6737938 h 8346397"/>
              <a:gd name="connsiteX32" fmla="*/ 3932484 w 4196446"/>
              <a:gd name="connsiteY32" fmla="*/ 6616495 h 8346397"/>
              <a:gd name="connsiteX33" fmla="*/ 3975347 w 4196446"/>
              <a:gd name="connsiteY33" fmla="*/ 6642688 h 8346397"/>
              <a:gd name="connsiteX34" fmla="*/ 4027735 w 4196446"/>
              <a:gd name="connsiteY34" fmla="*/ 6654595 h 8346397"/>
              <a:gd name="connsiteX35" fmla="*/ 4056309 w 4196446"/>
              <a:gd name="connsiteY35" fmla="*/ 6516482 h 8346397"/>
              <a:gd name="connsiteX36" fmla="*/ 3996778 w 4196446"/>
              <a:gd name="connsiteY36" fmla="*/ 6478382 h 8346397"/>
              <a:gd name="connsiteX37" fmla="*/ 4034878 w 4196446"/>
              <a:gd name="connsiteY37" fmla="*/ 6437901 h 8346397"/>
              <a:gd name="connsiteX38" fmla="*/ 4061072 w 4196446"/>
              <a:gd name="connsiteY38" fmla="*/ 6473620 h 8346397"/>
              <a:gd name="connsiteX39" fmla="*/ 4082503 w 4196446"/>
              <a:gd name="connsiteY39" fmla="*/ 6478382 h 8346397"/>
              <a:gd name="connsiteX40" fmla="*/ 4089647 w 4196446"/>
              <a:gd name="connsiteY40" fmla="*/ 6421232 h 8346397"/>
              <a:gd name="connsiteX41" fmla="*/ 4046784 w 4196446"/>
              <a:gd name="connsiteY41" fmla="*/ 6318838 h 8346397"/>
              <a:gd name="connsiteX42" fmla="*/ 4130128 w 4196446"/>
              <a:gd name="connsiteY42" fmla="*/ 6299788 h 8346397"/>
              <a:gd name="connsiteX43" fmla="*/ 4046784 w 4196446"/>
              <a:gd name="connsiteY43" fmla="*/ 6275976 h 8346397"/>
              <a:gd name="connsiteX44" fmla="*/ 4053928 w 4196446"/>
              <a:gd name="connsiteY44" fmla="*/ 6211682 h 8346397"/>
              <a:gd name="connsiteX45" fmla="*/ 4039640 w 4196446"/>
              <a:gd name="connsiteY45" fmla="*/ 6149770 h 8346397"/>
              <a:gd name="connsiteX46" fmla="*/ 4106315 w 4196446"/>
              <a:gd name="connsiteY46" fmla="*/ 6211682 h 8346397"/>
              <a:gd name="connsiteX47" fmla="*/ 4063453 w 4196446"/>
              <a:gd name="connsiteY47" fmla="*/ 6090238 h 8346397"/>
              <a:gd name="connsiteX48" fmla="*/ 4070597 w 4196446"/>
              <a:gd name="connsiteY48" fmla="*/ 6018801 h 8346397"/>
              <a:gd name="connsiteX49" fmla="*/ 4132509 w 4196446"/>
              <a:gd name="connsiteY49" fmla="*/ 5975938 h 8346397"/>
              <a:gd name="connsiteX50" fmla="*/ 4094409 w 4196446"/>
              <a:gd name="connsiteY50" fmla="*/ 6075951 h 8346397"/>
              <a:gd name="connsiteX51" fmla="*/ 4139653 w 4196446"/>
              <a:gd name="connsiteY51" fmla="*/ 6102145 h 8346397"/>
              <a:gd name="connsiteX52" fmla="*/ 4192041 w 4196446"/>
              <a:gd name="connsiteY52" fmla="*/ 6080713 h 8346397"/>
              <a:gd name="connsiteX53" fmla="*/ 4149178 w 4196446"/>
              <a:gd name="connsiteY53" fmla="*/ 5947363 h 8346397"/>
              <a:gd name="connsiteX54" fmla="*/ 4194421 w 4196446"/>
              <a:gd name="connsiteY54" fmla="*/ 5909263 h 8346397"/>
              <a:gd name="connsiteX55" fmla="*/ 4113459 w 4196446"/>
              <a:gd name="connsiteY55" fmla="*/ 5783057 h 8346397"/>
              <a:gd name="connsiteX56" fmla="*/ 4108696 w 4196446"/>
              <a:gd name="connsiteY56" fmla="*/ 5678282 h 8346397"/>
              <a:gd name="connsiteX57" fmla="*/ 4070597 w 4196446"/>
              <a:gd name="connsiteY57" fmla="*/ 5587795 h 8346397"/>
              <a:gd name="connsiteX58" fmla="*/ 4111077 w 4196446"/>
              <a:gd name="connsiteY58" fmla="*/ 5583032 h 8346397"/>
              <a:gd name="connsiteX59" fmla="*/ 4061071 w 4196446"/>
              <a:gd name="connsiteY59" fmla="*/ 5478257 h 8346397"/>
              <a:gd name="connsiteX60" fmla="*/ 4061071 w 4196446"/>
              <a:gd name="connsiteY60" fmla="*/ 5383007 h 8346397"/>
              <a:gd name="connsiteX61" fmla="*/ 4103934 w 4196446"/>
              <a:gd name="connsiteY61" fmla="*/ 5387770 h 8346397"/>
              <a:gd name="connsiteX62" fmla="*/ 4106315 w 4196446"/>
              <a:gd name="connsiteY62" fmla="*/ 5347288 h 8346397"/>
              <a:gd name="connsiteX63" fmla="*/ 4065833 w 4196446"/>
              <a:gd name="connsiteY63" fmla="*/ 5292520 h 8346397"/>
              <a:gd name="connsiteX64" fmla="*/ 4058690 w 4196446"/>
              <a:gd name="connsiteY64" fmla="*/ 5173457 h 8346397"/>
              <a:gd name="connsiteX65" fmla="*/ 3990428 w 4196446"/>
              <a:gd name="connsiteY65" fmla="*/ 5034550 h 8346397"/>
              <a:gd name="connsiteX66" fmla="*/ 3922959 w 4196446"/>
              <a:gd name="connsiteY66" fmla="*/ 4816270 h 8346397"/>
              <a:gd name="connsiteX67" fmla="*/ 3887241 w 4196446"/>
              <a:gd name="connsiteY67" fmla="*/ 4682920 h 8346397"/>
              <a:gd name="connsiteX68" fmla="*/ 3851522 w 4196446"/>
              <a:gd name="connsiteY68" fmla="*/ 4642438 h 8346397"/>
              <a:gd name="connsiteX69" fmla="*/ 3887241 w 4196446"/>
              <a:gd name="connsiteY69" fmla="*/ 4578145 h 8346397"/>
              <a:gd name="connsiteX70" fmla="*/ 3839615 w 4196446"/>
              <a:gd name="connsiteY70" fmla="*/ 4499563 h 8346397"/>
              <a:gd name="connsiteX71" fmla="*/ 3780084 w 4196446"/>
              <a:gd name="connsiteY71" fmla="*/ 4492420 h 8346397"/>
              <a:gd name="connsiteX72" fmla="*/ 3732459 w 4196446"/>
              <a:gd name="connsiteY72" fmla="*/ 4449557 h 8346397"/>
              <a:gd name="connsiteX73" fmla="*/ 3687216 w 4196446"/>
              <a:gd name="connsiteY73" fmla="*/ 4466226 h 8346397"/>
              <a:gd name="connsiteX74" fmla="*/ 3668166 w 4196446"/>
              <a:gd name="connsiteY74" fmla="*/ 4368595 h 8346397"/>
              <a:gd name="connsiteX75" fmla="*/ 3501478 w 4196446"/>
              <a:gd name="connsiteY75" fmla="*/ 4166188 h 8346397"/>
              <a:gd name="connsiteX76" fmla="*/ 3496716 w 4196446"/>
              <a:gd name="connsiteY76" fmla="*/ 4139995 h 8346397"/>
              <a:gd name="connsiteX77" fmla="*/ 3494334 w 4196446"/>
              <a:gd name="connsiteY77" fmla="*/ 4113801 h 8346397"/>
              <a:gd name="connsiteX78" fmla="*/ 3544341 w 4196446"/>
              <a:gd name="connsiteY78" fmla="*/ 4101895 h 8346397"/>
              <a:gd name="connsiteX79" fmla="*/ 3553866 w 4196446"/>
              <a:gd name="connsiteY79" fmla="*/ 4075701 h 8346397"/>
              <a:gd name="connsiteX80" fmla="*/ 3515766 w 4196446"/>
              <a:gd name="connsiteY80" fmla="*/ 4056651 h 8346397"/>
              <a:gd name="connsiteX81" fmla="*/ 3465759 w 4196446"/>
              <a:gd name="connsiteY81" fmla="*/ 4049507 h 8346397"/>
              <a:gd name="connsiteX82" fmla="*/ 3432422 w 4196446"/>
              <a:gd name="connsiteY82" fmla="*/ 4109038 h 8346397"/>
              <a:gd name="connsiteX83" fmla="*/ 3413372 w 4196446"/>
              <a:gd name="connsiteY83" fmla="*/ 4082845 h 8346397"/>
              <a:gd name="connsiteX84" fmla="*/ 3415752 w 4196446"/>
              <a:gd name="connsiteY84" fmla="*/ 4042363 h 8346397"/>
              <a:gd name="connsiteX85" fmla="*/ 3349078 w 4196446"/>
              <a:gd name="connsiteY85" fmla="*/ 4018551 h 8346397"/>
              <a:gd name="connsiteX86" fmla="*/ 3382416 w 4196446"/>
              <a:gd name="connsiteY86" fmla="*/ 3985213 h 8346397"/>
              <a:gd name="connsiteX87" fmla="*/ 3346697 w 4196446"/>
              <a:gd name="connsiteY87" fmla="*/ 3961401 h 8346397"/>
              <a:gd name="connsiteX88" fmla="*/ 3291928 w 4196446"/>
              <a:gd name="connsiteY88" fmla="*/ 3959020 h 8346397"/>
              <a:gd name="connsiteX89" fmla="*/ 3263352 w 4196446"/>
              <a:gd name="connsiteY89" fmla="*/ 3978070 h 8346397"/>
              <a:gd name="connsiteX90" fmla="*/ 3215727 w 4196446"/>
              <a:gd name="connsiteY90" fmla="*/ 3963782 h 8346397"/>
              <a:gd name="connsiteX91" fmla="*/ 3227633 w 4196446"/>
              <a:gd name="connsiteY91" fmla="*/ 3937588 h 8346397"/>
              <a:gd name="connsiteX92" fmla="*/ 3275259 w 4196446"/>
              <a:gd name="connsiteY92" fmla="*/ 3913776 h 8346397"/>
              <a:gd name="connsiteX93" fmla="*/ 3127621 w 4196446"/>
              <a:gd name="connsiteY93" fmla="*/ 3851863 h 8346397"/>
              <a:gd name="connsiteX94" fmla="*/ 2996652 w 4196446"/>
              <a:gd name="connsiteY94" fmla="*/ 3739945 h 8346397"/>
              <a:gd name="connsiteX95" fmla="*/ 2591839 w 4196446"/>
              <a:gd name="connsiteY95" fmla="*/ 3354183 h 8346397"/>
              <a:gd name="connsiteX96" fmla="*/ 2468015 w 4196446"/>
              <a:gd name="connsiteY96" fmla="*/ 3049382 h 8346397"/>
              <a:gd name="connsiteX97" fmla="*/ 2432296 w 4196446"/>
              <a:gd name="connsiteY97" fmla="*/ 2961276 h 8346397"/>
              <a:gd name="connsiteX98" fmla="*/ 2387052 w 4196446"/>
              <a:gd name="connsiteY98" fmla="*/ 2954132 h 8346397"/>
              <a:gd name="connsiteX99" fmla="*/ 2365621 w 4196446"/>
              <a:gd name="connsiteY99" fmla="*/ 2958895 h 8346397"/>
              <a:gd name="connsiteX100" fmla="*/ 2315615 w 4196446"/>
              <a:gd name="connsiteY100" fmla="*/ 2896982 h 8346397"/>
              <a:gd name="connsiteX101" fmla="*/ 2234652 w 4196446"/>
              <a:gd name="connsiteY101" fmla="*/ 2880313 h 8346397"/>
              <a:gd name="connsiteX102" fmla="*/ 2182265 w 4196446"/>
              <a:gd name="connsiteY102" fmla="*/ 2811257 h 8346397"/>
              <a:gd name="connsiteX103" fmla="*/ 2115590 w 4196446"/>
              <a:gd name="connsiteY103" fmla="*/ 2727913 h 8346397"/>
              <a:gd name="connsiteX104" fmla="*/ 2091777 w 4196446"/>
              <a:gd name="connsiteY104" fmla="*/ 2670763 h 8346397"/>
              <a:gd name="connsiteX105" fmla="*/ 2006845 w 4196446"/>
              <a:gd name="connsiteY105" fmla="*/ 2527095 h 8346397"/>
              <a:gd name="connsiteX106" fmla="*/ 1953665 w 4196446"/>
              <a:gd name="connsiteY106" fmla="*/ 2451688 h 8346397"/>
              <a:gd name="connsiteX107" fmla="*/ 2006052 w 4196446"/>
              <a:gd name="connsiteY107" fmla="*/ 2337388 h 8346397"/>
              <a:gd name="connsiteX108" fmla="*/ 2072727 w 4196446"/>
              <a:gd name="connsiteY108" fmla="*/ 2256426 h 8346397"/>
              <a:gd name="connsiteX109" fmla="*/ 2056058 w 4196446"/>
              <a:gd name="connsiteY109" fmla="*/ 2223088 h 8346397"/>
              <a:gd name="connsiteX110" fmla="*/ 2067965 w 4196446"/>
              <a:gd name="connsiteY110" fmla="*/ 2130220 h 8346397"/>
              <a:gd name="connsiteX111" fmla="*/ 2137021 w 4196446"/>
              <a:gd name="connsiteY111" fmla="*/ 1992107 h 8346397"/>
              <a:gd name="connsiteX112" fmla="*/ 2165596 w 4196446"/>
              <a:gd name="connsiteY112" fmla="*/ 1944482 h 8346397"/>
              <a:gd name="connsiteX113" fmla="*/ 2203696 w 4196446"/>
              <a:gd name="connsiteY113" fmla="*/ 1937338 h 8346397"/>
              <a:gd name="connsiteX114" fmla="*/ 2198933 w 4196446"/>
              <a:gd name="connsiteY114" fmla="*/ 1906382 h 8346397"/>
              <a:gd name="connsiteX115" fmla="*/ 2406102 w 4196446"/>
              <a:gd name="connsiteY115" fmla="*/ 1782557 h 8346397"/>
              <a:gd name="connsiteX116" fmla="*/ 2494208 w 4196446"/>
              <a:gd name="connsiteY116" fmla="*/ 1715882 h 8346397"/>
              <a:gd name="connsiteX117" fmla="*/ 2513258 w 4196446"/>
              <a:gd name="connsiteY117" fmla="*/ 1630157 h 8346397"/>
              <a:gd name="connsiteX118" fmla="*/ 2522784 w 4196446"/>
              <a:gd name="connsiteY118" fmla="*/ 1584913 h 8346397"/>
              <a:gd name="connsiteX119" fmla="*/ 2577552 w 4196446"/>
              <a:gd name="connsiteY119" fmla="*/ 1527763 h 8346397"/>
              <a:gd name="connsiteX120" fmla="*/ 2606127 w 4196446"/>
              <a:gd name="connsiteY120" fmla="*/ 1499188 h 8346397"/>
              <a:gd name="connsiteX121" fmla="*/ 2634702 w 4196446"/>
              <a:gd name="connsiteY121" fmla="*/ 1492045 h 8346397"/>
              <a:gd name="connsiteX122" fmla="*/ 2672802 w 4196446"/>
              <a:gd name="connsiteY122" fmla="*/ 1368220 h 8346397"/>
              <a:gd name="connsiteX123" fmla="*/ 2806153 w 4196446"/>
              <a:gd name="connsiteY123" fmla="*/ 1334883 h 8346397"/>
              <a:gd name="connsiteX124" fmla="*/ 2944265 w 4196446"/>
              <a:gd name="connsiteY124" fmla="*/ 1325357 h 8346397"/>
              <a:gd name="connsiteX125" fmla="*/ 2968077 w 4196446"/>
              <a:gd name="connsiteY125" fmla="*/ 1206295 h 8346397"/>
              <a:gd name="connsiteX126" fmla="*/ 3049040 w 4196446"/>
              <a:gd name="connsiteY126" fmla="*/ 1169783 h 8346397"/>
              <a:gd name="connsiteX127" fmla="*/ 3153814 w 4196446"/>
              <a:gd name="connsiteY127" fmla="*/ 1125332 h 8346397"/>
              <a:gd name="connsiteX128" fmla="*/ 3225252 w 4196446"/>
              <a:gd name="connsiteY128" fmla="*/ 1049132 h 8346397"/>
              <a:gd name="connsiteX129" fmla="*/ 3310977 w 4196446"/>
              <a:gd name="connsiteY129" fmla="*/ 996745 h 8346397"/>
              <a:gd name="connsiteX130" fmla="*/ 3056977 w 4196446"/>
              <a:gd name="connsiteY130" fmla="*/ 982457 h 8346397"/>
              <a:gd name="connsiteX131" fmla="*/ 2958552 w 4196446"/>
              <a:gd name="connsiteY131" fmla="*/ 976107 h 8346397"/>
              <a:gd name="connsiteX132" fmla="*/ 2926802 w 4196446"/>
              <a:gd name="connsiteY132" fmla="*/ 906257 h 8346397"/>
              <a:gd name="connsiteX133" fmla="*/ 2866477 w 4196446"/>
              <a:gd name="connsiteY133" fmla="*/ 893559 h 8346397"/>
              <a:gd name="connsiteX134" fmla="*/ 2799802 w 4196446"/>
              <a:gd name="connsiteY134" fmla="*/ 874507 h 8346397"/>
              <a:gd name="connsiteX135" fmla="*/ 2761702 w 4196446"/>
              <a:gd name="connsiteY135" fmla="*/ 807832 h 8346397"/>
              <a:gd name="connsiteX136" fmla="*/ 2609302 w 4196446"/>
              <a:gd name="connsiteY136" fmla="*/ 760207 h 8346397"/>
              <a:gd name="connsiteX137" fmla="*/ 2580727 w 4196446"/>
              <a:gd name="connsiteY137" fmla="*/ 604632 h 8346397"/>
              <a:gd name="connsiteX138" fmla="*/ 2526752 w 4196446"/>
              <a:gd name="connsiteY138" fmla="*/ 531609 h 8346397"/>
              <a:gd name="connsiteX139" fmla="*/ 2596602 w 4196446"/>
              <a:gd name="connsiteY139" fmla="*/ 407782 h 8346397"/>
              <a:gd name="connsiteX140" fmla="*/ 2629939 w 4196446"/>
              <a:gd name="connsiteY140" fmla="*/ 310947 h 8346397"/>
              <a:gd name="connsiteX141" fmla="*/ 2517227 w 4196446"/>
              <a:gd name="connsiteY141" fmla="*/ 239507 h 8346397"/>
              <a:gd name="connsiteX142" fmla="*/ 2402927 w 4196446"/>
              <a:gd name="connsiteY142" fmla="*/ 271257 h 8346397"/>
              <a:gd name="connsiteX143" fmla="*/ 2275927 w 4196446"/>
              <a:gd name="connsiteY143" fmla="*/ 198232 h 8346397"/>
              <a:gd name="connsiteX144" fmla="*/ 2133052 w 4196446"/>
              <a:gd name="connsiteY144" fmla="*/ 233157 h 8346397"/>
              <a:gd name="connsiteX145" fmla="*/ 1913977 w 4196446"/>
              <a:gd name="connsiteY145" fmla="*/ 36309 h 8346397"/>
              <a:gd name="connsiteX146" fmla="*/ 1777452 w 4196446"/>
              <a:gd name="connsiteY146" fmla="*/ 13289 h 8346397"/>
              <a:gd name="connsiteX147" fmla="*/ 1703633 w 4196446"/>
              <a:gd name="connsiteY147" fmla="*/ 41864 h 8346397"/>
              <a:gd name="connsiteX148" fmla="*/ 1615527 w 4196446"/>
              <a:gd name="connsiteY148" fmla="*/ 75203 h 8346397"/>
              <a:gd name="connsiteX149" fmla="*/ 1515515 w 4196446"/>
              <a:gd name="connsiteY149" fmla="*/ 129971 h 8346397"/>
              <a:gd name="connsiteX150" fmla="*/ 1525040 w 4196446"/>
              <a:gd name="connsiteY150" fmla="*/ 194264 h 8346397"/>
              <a:gd name="connsiteX151" fmla="*/ 1505990 w 4196446"/>
              <a:gd name="connsiteY151" fmla="*/ 251415 h 8346397"/>
              <a:gd name="connsiteX152" fmla="*/ 1413121 w 4196446"/>
              <a:gd name="connsiteY152" fmla="*/ 270464 h 8346397"/>
              <a:gd name="connsiteX153" fmla="*/ 1339302 w 4196446"/>
              <a:gd name="connsiteY153" fmla="*/ 306184 h 8346397"/>
              <a:gd name="connsiteX154" fmla="*/ 1260721 w 4196446"/>
              <a:gd name="connsiteY154" fmla="*/ 346665 h 8346397"/>
              <a:gd name="connsiteX155" fmla="*/ 1191665 w 4196446"/>
              <a:gd name="connsiteY155" fmla="*/ 272847 h 8346397"/>
              <a:gd name="connsiteX156" fmla="*/ 1082127 w 4196446"/>
              <a:gd name="connsiteY156" fmla="*/ 353809 h 8346397"/>
              <a:gd name="connsiteX157" fmla="*/ 1020215 w 4196446"/>
              <a:gd name="connsiteY157" fmla="*/ 420484 h 8346397"/>
              <a:gd name="connsiteX158" fmla="*/ 858290 w 4196446"/>
              <a:gd name="connsiteY158" fmla="*/ 301422 h 8346397"/>
              <a:gd name="connsiteX159" fmla="*/ 796377 w 4196446"/>
              <a:gd name="connsiteY159" fmla="*/ 406196 h 8346397"/>
              <a:gd name="connsiteX160" fmla="*/ 755896 w 4196446"/>
              <a:gd name="connsiteY160" fmla="*/ 341903 h 8346397"/>
              <a:gd name="connsiteX161" fmla="*/ 689221 w 4196446"/>
              <a:gd name="connsiteY161" fmla="*/ 270465 h 8346397"/>
              <a:gd name="connsiteX162" fmla="*/ 667790 w 4196446"/>
              <a:gd name="connsiteY162" fmla="*/ 313328 h 8346397"/>
              <a:gd name="connsiteX163" fmla="*/ 620165 w 4196446"/>
              <a:gd name="connsiteY163" fmla="*/ 382384 h 8346397"/>
              <a:gd name="connsiteX164" fmla="*/ 589208 w 4196446"/>
              <a:gd name="connsiteY164" fmla="*/ 396672 h 8346397"/>
              <a:gd name="connsiteX165" fmla="*/ 498721 w 4196446"/>
              <a:gd name="connsiteY165" fmla="*/ 482397 h 8346397"/>
              <a:gd name="connsiteX166" fmla="*/ 396327 w 4196446"/>
              <a:gd name="connsiteY166" fmla="*/ 380003 h 8346397"/>
              <a:gd name="connsiteX167" fmla="*/ 243927 w 4196446"/>
              <a:gd name="connsiteY167" fmla="*/ 294278 h 8346397"/>
              <a:gd name="connsiteX168" fmla="*/ 174871 w 4196446"/>
              <a:gd name="connsiteY168" fmla="*/ 327615 h 8346397"/>
              <a:gd name="connsiteX169" fmla="*/ 127246 w 4196446"/>
              <a:gd name="connsiteY169" fmla="*/ 410959 h 8346397"/>
              <a:gd name="connsiteX170" fmla="*/ 43902 w 4196446"/>
              <a:gd name="connsiteY170" fmla="*/ 472872 h 8346397"/>
              <a:gd name="connsiteX171" fmla="*/ 8183 w 4196446"/>
              <a:gd name="connsiteY171" fmla="*/ 484778 h 8346397"/>
              <a:gd name="connsiteX172" fmla="*/ 198683 w 4196446"/>
              <a:gd name="connsiteY172" fmla="*/ 689565 h 8346397"/>
              <a:gd name="connsiteX173" fmla="*/ 265359 w 4196446"/>
              <a:gd name="connsiteY173" fmla="*/ 706234 h 8346397"/>
              <a:gd name="connsiteX174" fmla="*/ 298697 w 4196446"/>
              <a:gd name="connsiteY174" fmla="*/ 730047 h 8346397"/>
              <a:gd name="connsiteX175" fmla="*/ 296315 w 4196446"/>
              <a:gd name="connsiteY175" fmla="*/ 901496 h 8346397"/>
              <a:gd name="connsiteX176" fmla="*/ 362990 w 4196446"/>
              <a:gd name="connsiteY176" fmla="*/ 906259 h 8346397"/>
              <a:gd name="connsiteX177" fmla="*/ 401090 w 4196446"/>
              <a:gd name="connsiteY177" fmla="*/ 856253 h 8346397"/>
              <a:gd name="connsiteX178" fmla="*/ 482052 w 4196446"/>
              <a:gd name="connsiteY178" fmla="*/ 894353 h 8346397"/>
              <a:gd name="connsiteX179" fmla="*/ 420140 w 4196446"/>
              <a:gd name="connsiteY179" fmla="*/ 1039609 h 8346397"/>
              <a:gd name="connsiteX180" fmla="*/ 434427 w 4196446"/>
              <a:gd name="connsiteY180" fmla="*/ 1087234 h 8346397"/>
              <a:gd name="connsiteX181" fmla="*/ 379658 w 4196446"/>
              <a:gd name="connsiteY181" fmla="*/ 1139622 h 8346397"/>
              <a:gd name="connsiteX182" fmla="*/ 415377 w 4196446"/>
              <a:gd name="connsiteY182" fmla="*/ 1168196 h 8346397"/>
              <a:gd name="connsiteX183" fmla="*/ 486815 w 4196446"/>
              <a:gd name="connsiteY183" fmla="*/ 1256303 h 8346397"/>
              <a:gd name="connsiteX184" fmla="*/ 527296 w 4196446"/>
              <a:gd name="connsiteY184" fmla="*/ 1344409 h 8346397"/>
              <a:gd name="connsiteX185" fmla="*/ 636833 w 4196446"/>
              <a:gd name="connsiteY185" fmla="*/ 1396797 h 8346397"/>
              <a:gd name="connsiteX186" fmla="*/ 746371 w 4196446"/>
              <a:gd name="connsiteY186" fmla="*/ 1420609 h 8346397"/>
              <a:gd name="connsiteX187" fmla="*/ 829715 w 4196446"/>
              <a:gd name="connsiteY187" fmla="*/ 1468234 h 8346397"/>
              <a:gd name="connsiteX188" fmla="*/ 913058 w 4196446"/>
              <a:gd name="connsiteY188" fmla="*/ 1442040 h 8346397"/>
              <a:gd name="connsiteX189" fmla="*/ 994021 w 4196446"/>
              <a:gd name="connsiteY189" fmla="*/ 1368222 h 8346397"/>
              <a:gd name="connsiteX190" fmla="*/ 1103558 w 4196446"/>
              <a:gd name="connsiteY190" fmla="*/ 1351553 h 8346397"/>
              <a:gd name="connsiteX191" fmla="*/ 1170233 w 4196446"/>
              <a:gd name="connsiteY191" fmla="*/ 1356315 h 8346397"/>
              <a:gd name="connsiteX192" fmla="*/ 1329777 w 4196446"/>
              <a:gd name="connsiteY192" fmla="*/ 1465853 h 8346397"/>
              <a:gd name="connsiteX193" fmla="*/ 1389308 w 4196446"/>
              <a:gd name="connsiteY193" fmla="*/ 1494428 h 8346397"/>
              <a:gd name="connsiteX194" fmla="*/ 1260721 w 4196446"/>
              <a:gd name="connsiteY194" fmla="*/ 1596822 h 8346397"/>
              <a:gd name="connsiteX195" fmla="*/ 1263102 w 4196446"/>
              <a:gd name="connsiteY195" fmla="*/ 1661115 h 8346397"/>
              <a:gd name="connsiteX196" fmla="*/ 1425027 w 4196446"/>
              <a:gd name="connsiteY196" fmla="*/ 1613490 h 8346397"/>
              <a:gd name="connsiteX197" fmla="*/ 1386927 w 4196446"/>
              <a:gd name="connsiteY197" fmla="*/ 1677784 h 8346397"/>
              <a:gd name="connsiteX198" fmla="*/ 1405977 w 4196446"/>
              <a:gd name="connsiteY198" fmla="*/ 1751603 h 8346397"/>
              <a:gd name="connsiteX199" fmla="*/ 1517896 w 4196446"/>
              <a:gd name="connsiteY199" fmla="*/ 1787322 h 8346397"/>
              <a:gd name="connsiteX200" fmla="*/ 1591715 w 4196446"/>
              <a:gd name="connsiteY200" fmla="*/ 1803990 h 8346397"/>
              <a:gd name="connsiteX201" fmla="*/ 1501227 w 4196446"/>
              <a:gd name="connsiteY201" fmla="*/ 1934959 h 8346397"/>
              <a:gd name="connsiteX202" fmla="*/ 1494083 w 4196446"/>
              <a:gd name="connsiteY202" fmla="*/ 1984965 h 8346397"/>
              <a:gd name="connsiteX203" fmla="*/ 1422646 w 4196446"/>
              <a:gd name="connsiteY203" fmla="*/ 2020684 h 8346397"/>
              <a:gd name="connsiteX204" fmla="*/ 1391690 w 4196446"/>
              <a:gd name="connsiteY204" fmla="*/ 2082597 h 8346397"/>
              <a:gd name="connsiteX205" fmla="*/ 1260721 w 4196446"/>
              <a:gd name="connsiteY205" fmla="*/ 2056403 h 8346397"/>
              <a:gd name="connsiteX206" fmla="*/ 1139277 w 4196446"/>
              <a:gd name="connsiteY206" fmla="*/ 2056402 h 8346397"/>
              <a:gd name="connsiteX207" fmla="*/ 1072602 w 4196446"/>
              <a:gd name="connsiteY207" fmla="*/ 2084978 h 8346397"/>
              <a:gd name="connsiteX208" fmla="*/ 1065458 w 4196446"/>
              <a:gd name="connsiteY208" fmla="*/ 2184990 h 8346397"/>
              <a:gd name="connsiteX209" fmla="*/ 977352 w 4196446"/>
              <a:gd name="connsiteY209" fmla="*/ 2273097 h 8346397"/>
              <a:gd name="connsiteX210" fmla="*/ 1120227 w 4196446"/>
              <a:gd name="connsiteY210" fmla="*/ 2335009 h 8346397"/>
              <a:gd name="connsiteX211" fmla="*/ 1170234 w 4196446"/>
              <a:gd name="connsiteY211" fmla="*/ 2370727 h 8346397"/>
              <a:gd name="connsiteX212" fmla="*/ 1222621 w 4196446"/>
              <a:gd name="connsiteY212" fmla="*/ 2387397 h 8346397"/>
              <a:gd name="connsiteX213" fmla="*/ 1272627 w 4196446"/>
              <a:gd name="connsiteY213" fmla="*/ 2437403 h 8346397"/>
              <a:gd name="connsiteX214" fmla="*/ 1329777 w 4196446"/>
              <a:gd name="connsiteY214" fmla="*/ 2458834 h 8346397"/>
              <a:gd name="connsiteX215" fmla="*/ 1422646 w 4196446"/>
              <a:gd name="connsiteY215" fmla="*/ 2535034 h 8346397"/>
              <a:gd name="connsiteX216" fmla="*/ 1508371 w 4196446"/>
              <a:gd name="connsiteY216" fmla="*/ 2568373 h 8346397"/>
              <a:gd name="connsiteX217" fmla="*/ 1641721 w 4196446"/>
              <a:gd name="connsiteY217" fmla="*/ 2716009 h 8346397"/>
              <a:gd name="connsiteX218" fmla="*/ 1725065 w 4196446"/>
              <a:gd name="connsiteY218" fmla="*/ 2870790 h 8346397"/>
              <a:gd name="connsiteX219" fmla="*/ 1850477 w 4196446"/>
              <a:gd name="connsiteY219" fmla="*/ 2931907 h 8346397"/>
              <a:gd name="connsiteX220" fmla="*/ 1896514 w 4196446"/>
              <a:gd name="connsiteY220" fmla="*/ 2977947 h 8346397"/>
              <a:gd name="connsiteX221" fmla="*/ 1927471 w 4196446"/>
              <a:gd name="connsiteY221" fmla="*/ 3082722 h 8346397"/>
              <a:gd name="connsiteX222" fmla="*/ 1989383 w 4196446"/>
              <a:gd name="connsiteY222" fmla="*/ 3185115 h 8346397"/>
              <a:gd name="connsiteX223" fmla="*/ 2051296 w 4196446"/>
              <a:gd name="connsiteY223" fmla="*/ 3223215 h 8346397"/>
              <a:gd name="connsiteX224" fmla="*/ 2182265 w 4196446"/>
              <a:gd name="connsiteY224" fmla="*/ 3370853 h 8346397"/>
              <a:gd name="connsiteX225" fmla="*/ 2325139 w 4196446"/>
              <a:gd name="connsiteY225" fmla="*/ 3447053 h 8346397"/>
              <a:gd name="connsiteX226" fmla="*/ 2384671 w 4196446"/>
              <a:gd name="connsiteY226" fmla="*/ 3532778 h 8346397"/>
              <a:gd name="connsiteX227" fmla="*/ 2432296 w 4196446"/>
              <a:gd name="connsiteY227" fmla="*/ 3599453 h 8346397"/>
              <a:gd name="connsiteX228" fmla="*/ 2479921 w 4196446"/>
              <a:gd name="connsiteY228" fmla="*/ 3589929 h 8346397"/>
              <a:gd name="connsiteX229" fmla="*/ 2484683 w 4196446"/>
              <a:gd name="connsiteY229" fmla="*/ 3742328 h 8346397"/>
              <a:gd name="connsiteX230" fmla="*/ 2537071 w 4196446"/>
              <a:gd name="connsiteY230" fmla="*/ 3835197 h 8346397"/>
              <a:gd name="connsiteX231" fmla="*/ 2529927 w 4196446"/>
              <a:gd name="connsiteY231" fmla="*/ 3873297 h 8346397"/>
              <a:gd name="connsiteX232" fmla="*/ 2598983 w 4196446"/>
              <a:gd name="connsiteY232" fmla="*/ 3909015 h 8346397"/>
              <a:gd name="connsiteX233" fmla="*/ 2656133 w 4196446"/>
              <a:gd name="connsiteY233" fmla="*/ 3854247 h 8346397"/>
              <a:gd name="connsiteX234" fmla="*/ 2689471 w 4196446"/>
              <a:gd name="connsiteY234" fmla="*/ 3937590 h 8346397"/>
              <a:gd name="connsiteX235" fmla="*/ 2734715 w 4196446"/>
              <a:gd name="connsiteY235" fmla="*/ 3982834 h 8346397"/>
              <a:gd name="connsiteX236" fmla="*/ 2808533 w 4196446"/>
              <a:gd name="connsiteY236" fmla="*/ 4006647 h 8346397"/>
              <a:gd name="connsiteX237" fmla="*/ 2860921 w 4196446"/>
              <a:gd name="connsiteY237" fmla="*/ 4075703 h 8346397"/>
              <a:gd name="connsiteX238" fmla="*/ 2946646 w 4196446"/>
              <a:gd name="connsiteY238" fmla="*/ 4130472 h 8346397"/>
              <a:gd name="connsiteX239" fmla="*/ 2999033 w 4196446"/>
              <a:gd name="connsiteY239" fmla="*/ 4163809 h 8346397"/>
              <a:gd name="connsiteX240" fmla="*/ 2870446 w 4196446"/>
              <a:gd name="connsiteY240" fmla="*/ 4256678 h 8346397"/>
              <a:gd name="connsiteX241" fmla="*/ 2868064 w 4196446"/>
              <a:gd name="connsiteY241" fmla="*/ 4311446 h 8346397"/>
              <a:gd name="connsiteX242" fmla="*/ 2970458 w 4196446"/>
              <a:gd name="connsiteY242" fmla="*/ 4428128 h 8346397"/>
              <a:gd name="connsiteX243" fmla="*/ 3065708 w 4196446"/>
              <a:gd name="connsiteY243" fmla="*/ 4490040 h 8346397"/>
              <a:gd name="connsiteX244" fmla="*/ 3096665 w 4196446"/>
              <a:gd name="connsiteY244" fmla="*/ 4528140 h 8346397"/>
              <a:gd name="connsiteX245" fmla="*/ 3082377 w 4196446"/>
              <a:gd name="connsiteY245" fmla="*/ 4609103 h 8346397"/>
              <a:gd name="connsiteX246" fmla="*/ 3077615 w 4196446"/>
              <a:gd name="connsiteY246" fmla="*/ 4692447 h 8346397"/>
              <a:gd name="connsiteX247" fmla="*/ 3034752 w 4196446"/>
              <a:gd name="connsiteY247" fmla="*/ 4701972 h 8346397"/>
              <a:gd name="connsiteX248" fmla="*/ 3008558 w 4196446"/>
              <a:gd name="connsiteY248" fmla="*/ 4718640 h 8346397"/>
              <a:gd name="connsiteX249" fmla="*/ 3053802 w 4196446"/>
              <a:gd name="connsiteY249" fmla="*/ 4795632 h 8346397"/>
              <a:gd name="connsiteX250" fmla="*/ 3037133 w 4196446"/>
              <a:gd name="connsiteY250" fmla="*/ 4868659 h 8346397"/>
              <a:gd name="connsiteX251" fmla="*/ 3020465 w 4196446"/>
              <a:gd name="connsiteY251" fmla="*/ 5004390 h 8346397"/>
              <a:gd name="connsiteX252" fmla="*/ 2982365 w 4196446"/>
              <a:gd name="connsiteY252" fmla="*/ 5044872 h 8346397"/>
              <a:gd name="connsiteX253" fmla="*/ 2965696 w 4196446"/>
              <a:gd name="connsiteY253" fmla="*/ 5166315 h 8346397"/>
              <a:gd name="connsiteX254" fmla="*/ 2937121 w 4196446"/>
              <a:gd name="connsiteY254" fmla="*/ 5285378 h 8346397"/>
              <a:gd name="connsiteX255" fmla="*/ 2989508 w 4196446"/>
              <a:gd name="connsiteY255" fmla="*/ 5302047 h 8346397"/>
              <a:gd name="connsiteX256" fmla="*/ 2987127 w 4196446"/>
              <a:gd name="connsiteY256" fmla="*/ 5347290 h 8346397"/>
              <a:gd name="connsiteX257" fmla="*/ 2984746 w 4196446"/>
              <a:gd name="connsiteY257" fmla="*/ 5402059 h 8346397"/>
              <a:gd name="connsiteX258" fmla="*/ 3041896 w 4196446"/>
              <a:gd name="connsiteY258" fmla="*/ 5471115 h 8346397"/>
              <a:gd name="connsiteX259" fmla="*/ 3089521 w 4196446"/>
              <a:gd name="connsiteY259" fmla="*/ 5597322 h 8346397"/>
              <a:gd name="connsiteX260" fmla="*/ 2996652 w 4196446"/>
              <a:gd name="connsiteY260" fmla="*/ 5887834 h 8346397"/>
              <a:gd name="connsiteX261" fmla="*/ 3018083 w 4196446"/>
              <a:gd name="connsiteY261" fmla="*/ 5942603 h 8346397"/>
              <a:gd name="connsiteX262" fmla="*/ 3044277 w 4196446"/>
              <a:gd name="connsiteY262" fmla="*/ 5994990 h 8346397"/>
              <a:gd name="connsiteX263" fmla="*/ 3049040 w 4196446"/>
              <a:gd name="connsiteY263" fmla="*/ 6099765 h 8346397"/>
              <a:gd name="connsiteX264" fmla="*/ 3028402 w 4196446"/>
              <a:gd name="connsiteY264" fmla="*/ 6195807 h 8346397"/>
              <a:gd name="connsiteX265" fmla="*/ 2956170 w 4196446"/>
              <a:gd name="connsiteY265" fmla="*/ 6259310 h 8346397"/>
              <a:gd name="connsiteX266" fmla="*/ 2920452 w 4196446"/>
              <a:gd name="connsiteY266" fmla="*/ 6240259 h 8346397"/>
              <a:gd name="connsiteX267" fmla="*/ 2849015 w 4196446"/>
              <a:gd name="connsiteY267" fmla="*/ 6252165 h 8346397"/>
              <a:gd name="connsiteX268" fmla="*/ 2713283 w 4196446"/>
              <a:gd name="connsiteY268" fmla="*/ 6364084 h 8346397"/>
              <a:gd name="connsiteX269" fmla="*/ 2606127 w 4196446"/>
              <a:gd name="connsiteY269" fmla="*/ 6349797 h 8346397"/>
              <a:gd name="connsiteX270" fmla="*/ 2575171 w 4196446"/>
              <a:gd name="connsiteY270" fmla="*/ 6378372 h 8346397"/>
              <a:gd name="connsiteX271" fmla="*/ 2508495 w 4196446"/>
              <a:gd name="connsiteY271" fmla="*/ 6423614 h 8346397"/>
              <a:gd name="connsiteX272" fmla="*/ 2391815 w 4196446"/>
              <a:gd name="connsiteY272" fmla="*/ 6411709 h 8346397"/>
              <a:gd name="connsiteX273" fmla="*/ 2368002 w 4196446"/>
              <a:gd name="connsiteY273" fmla="*/ 6528390 h 8346397"/>
              <a:gd name="connsiteX274" fmla="*/ 2363240 w 4196446"/>
              <a:gd name="connsiteY274" fmla="*/ 6564109 h 8346397"/>
              <a:gd name="connsiteX275" fmla="*/ 2339428 w 4196446"/>
              <a:gd name="connsiteY275" fmla="*/ 6583159 h 8346397"/>
              <a:gd name="connsiteX276" fmla="*/ 2141783 w 4196446"/>
              <a:gd name="connsiteY276" fmla="*/ 6535534 h 8346397"/>
              <a:gd name="connsiteX277" fmla="*/ 2103683 w 4196446"/>
              <a:gd name="connsiteY277" fmla="*/ 6587922 h 8346397"/>
              <a:gd name="connsiteX278" fmla="*/ 2072727 w 4196446"/>
              <a:gd name="connsiteY278" fmla="*/ 6683172 h 8346397"/>
              <a:gd name="connsiteX279" fmla="*/ 2039389 w 4196446"/>
              <a:gd name="connsiteY279" fmla="*/ 6747465 h 8346397"/>
              <a:gd name="connsiteX280" fmla="*/ 2051296 w 4196446"/>
              <a:gd name="connsiteY280" fmla="*/ 6809378 h 8346397"/>
              <a:gd name="connsiteX281" fmla="*/ 2184646 w 4196446"/>
              <a:gd name="connsiteY281" fmla="*/ 6921297 h 8346397"/>
              <a:gd name="connsiteX282" fmla="*/ 2253702 w 4196446"/>
              <a:gd name="connsiteY282" fmla="*/ 6954634 h 8346397"/>
              <a:gd name="connsiteX283" fmla="*/ 2237033 w 4196446"/>
              <a:gd name="connsiteY283" fmla="*/ 6978447 h 8346397"/>
              <a:gd name="connsiteX284" fmla="*/ 2201315 w 4196446"/>
              <a:gd name="connsiteY284" fmla="*/ 6997497 h 8346397"/>
              <a:gd name="connsiteX285" fmla="*/ 2234652 w 4196446"/>
              <a:gd name="connsiteY285" fmla="*/ 7073697 h 8346397"/>
              <a:gd name="connsiteX286" fmla="*/ 2203696 w 4196446"/>
              <a:gd name="connsiteY286" fmla="*/ 7095128 h 8346397"/>
              <a:gd name="connsiteX287" fmla="*/ 2098921 w 4196446"/>
              <a:gd name="connsiteY287" fmla="*/ 7033215 h 8346397"/>
              <a:gd name="connsiteX288" fmla="*/ 2056058 w 4196446"/>
              <a:gd name="connsiteY288" fmla="*/ 7059409 h 8346397"/>
              <a:gd name="connsiteX289" fmla="*/ 1996527 w 4196446"/>
              <a:gd name="connsiteY289" fmla="*/ 6957015 h 8346397"/>
              <a:gd name="connsiteX290" fmla="*/ 1879846 w 4196446"/>
              <a:gd name="connsiteY290" fmla="*/ 6983209 h 8346397"/>
              <a:gd name="connsiteX291" fmla="*/ 1815552 w 4196446"/>
              <a:gd name="connsiteY291" fmla="*/ 6987972 h 8346397"/>
              <a:gd name="connsiteX292" fmla="*/ 1765546 w 4196446"/>
              <a:gd name="connsiteY292" fmla="*/ 6983210 h 8346397"/>
              <a:gd name="connsiteX293" fmla="*/ 1708396 w 4196446"/>
              <a:gd name="connsiteY293" fmla="*/ 7028453 h 8346397"/>
              <a:gd name="connsiteX294" fmla="*/ 1529802 w 4196446"/>
              <a:gd name="connsiteY294" fmla="*/ 6987972 h 8346397"/>
              <a:gd name="connsiteX295" fmla="*/ 1553614 w 4196446"/>
              <a:gd name="connsiteY295" fmla="*/ 7114178 h 8346397"/>
              <a:gd name="connsiteX296" fmla="*/ 1477415 w 4196446"/>
              <a:gd name="connsiteY296" fmla="*/ 7159422 h 8346397"/>
              <a:gd name="connsiteX297" fmla="*/ 1415502 w 4196446"/>
              <a:gd name="connsiteY297" fmla="*/ 7226096 h 8346397"/>
              <a:gd name="connsiteX298" fmla="*/ 1265483 w 4196446"/>
              <a:gd name="connsiteY298" fmla="*/ 7218953 h 8346397"/>
              <a:gd name="connsiteX299" fmla="*/ 1213096 w 4196446"/>
              <a:gd name="connsiteY29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01328 w 4196446"/>
              <a:gd name="connsiteY3" fmla="*/ 7795213 h 8346397"/>
              <a:gd name="connsiteX4" fmla="*/ 2391816 w 4196446"/>
              <a:gd name="connsiteY4" fmla="*/ 7797595 h 8346397"/>
              <a:gd name="connsiteX5" fmla="*/ 2451347 w 4196446"/>
              <a:gd name="connsiteY5" fmla="*/ 7776163 h 8346397"/>
              <a:gd name="connsiteX6" fmla="*/ 2470397 w 4196446"/>
              <a:gd name="connsiteY6" fmla="*/ 7699963 h 8346397"/>
              <a:gd name="connsiteX7" fmla="*/ 2444203 w 4196446"/>
              <a:gd name="connsiteY7" fmla="*/ 7633288 h 8346397"/>
              <a:gd name="connsiteX8" fmla="*/ 2503734 w 4196446"/>
              <a:gd name="connsiteY8" fmla="*/ 7630907 h 8346397"/>
              <a:gd name="connsiteX9" fmla="*/ 2531514 w 4196446"/>
              <a:gd name="connsiteY9" fmla="*/ 7594394 h 8346397"/>
              <a:gd name="connsiteX10" fmla="*/ 2484684 w 4196446"/>
              <a:gd name="connsiteY10" fmla="*/ 7552326 h 8346397"/>
              <a:gd name="connsiteX11" fmla="*/ 2546597 w 4196446"/>
              <a:gd name="connsiteY11" fmla="*/ 7511845 h 8346397"/>
              <a:gd name="connsiteX12" fmla="*/ 2603748 w 4196446"/>
              <a:gd name="connsiteY12" fmla="*/ 7485651 h 8346397"/>
              <a:gd name="connsiteX13" fmla="*/ 2594222 w 4196446"/>
              <a:gd name="connsiteY13" fmla="*/ 7359445 h 8346397"/>
              <a:gd name="connsiteX14" fmla="*/ 2606128 w 4196446"/>
              <a:gd name="connsiteY14" fmla="*/ 7309438 h 8346397"/>
              <a:gd name="connsiteX15" fmla="*/ 2701378 w 4196446"/>
              <a:gd name="connsiteY15" fmla="*/ 7314201 h 8346397"/>
              <a:gd name="connsiteX16" fmla="*/ 2660897 w 4196446"/>
              <a:gd name="connsiteY16" fmla="*/ 7240382 h 8346397"/>
              <a:gd name="connsiteX17" fmla="*/ 2713284 w 4196446"/>
              <a:gd name="connsiteY17" fmla="*/ 7266576 h 8346397"/>
              <a:gd name="connsiteX18" fmla="*/ 2763291 w 4196446"/>
              <a:gd name="connsiteY18" fmla="*/ 7299913 h 8346397"/>
              <a:gd name="connsiteX19" fmla="*/ 2756147 w 4196446"/>
              <a:gd name="connsiteY19" fmla="*/ 7371351 h 8346397"/>
              <a:gd name="connsiteX20" fmla="*/ 2827584 w 4196446"/>
              <a:gd name="connsiteY20" fmla="*/ 7316582 h 8346397"/>
              <a:gd name="connsiteX21" fmla="*/ 2870447 w 4196446"/>
              <a:gd name="connsiteY21" fmla="*/ 7338013 h 8346397"/>
              <a:gd name="connsiteX22" fmla="*/ 3001416 w 4196446"/>
              <a:gd name="connsiteY22" fmla="*/ 7266576 h 8346397"/>
              <a:gd name="connsiteX23" fmla="*/ 3103809 w 4196446"/>
              <a:gd name="connsiteY23" fmla="*/ 7202282 h 8346397"/>
              <a:gd name="connsiteX24" fmla="*/ 3246684 w 4196446"/>
              <a:gd name="connsiteY24" fmla="*/ 7142751 h 8346397"/>
              <a:gd name="connsiteX25" fmla="*/ 3282403 w 4196446"/>
              <a:gd name="connsiteY25" fmla="*/ 7159420 h 8346397"/>
              <a:gd name="connsiteX26" fmla="*/ 3358603 w 4196446"/>
              <a:gd name="connsiteY26" fmla="*/ 7064169 h 8346397"/>
              <a:gd name="connsiteX27" fmla="*/ 3503859 w 4196446"/>
              <a:gd name="connsiteY27" fmla="*/ 7042738 h 8346397"/>
              <a:gd name="connsiteX28" fmla="*/ 3530053 w 4196446"/>
              <a:gd name="connsiteY28" fmla="*/ 6978445 h 8346397"/>
              <a:gd name="connsiteX29" fmla="*/ 3642765 w 4196446"/>
              <a:gd name="connsiteY29" fmla="*/ 6905419 h 8346397"/>
              <a:gd name="connsiteX30" fmla="*/ 3741984 w 4196446"/>
              <a:gd name="connsiteY30" fmla="*/ 6883195 h 8346397"/>
              <a:gd name="connsiteX31" fmla="*/ 3784847 w 4196446"/>
              <a:gd name="connsiteY31" fmla="*/ 6811757 h 8346397"/>
              <a:gd name="connsiteX32" fmla="*/ 3951534 w 4196446"/>
              <a:gd name="connsiteY32" fmla="*/ 6737938 h 8346397"/>
              <a:gd name="connsiteX33" fmla="*/ 3932484 w 4196446"/>
              <a:gd name="connsiteY33" fmla="*/ 6616495 h 8346397"/>
              <a:gd name="connsiteX34" fmla="*/ 3975347 w 4196446"/>
              <a:gd name="connsiteY34" fmla="*/ 6642688 h 8346397"/>
              <a:gd name="connsiteX35" fmla="*/ 4027735 w 4196446"/>
              <a:gd name="connsiteY35" fmla="*/ 6654595 h 8346397"/>
              <a:gd name="connsiteX36" fmla="*/ 4056309 w 4196446"/>
              <a:gd name="connsiteY36" fmla="*/ 6516482 h 8346397"/>
              <a:gd name="connsiteX37" fmla="*/ 3996778 w 4196446"/>
              <a:gd name="connsiteY37" fmla="*/ 6478382 h 8346397"/>
              <a:gd name="connsiteX38" fmla="*/ 4034878 w 4196446"/>
              <a:gd name="connsiteY38" fmla="*/ 6437901 h 8346397"/>
              <a:gd name="connsiteX39" fmla="*/ 4061072 w 4196446"/>
              <a:gd name="connsiteY39" fmla="*/ 6473620 h 8346397"/>
              <a:gd name="connsiteX40" fmla="*/ 4082503 w 4196446"/>
              <a:gd name="connsiteY40" fmla="*/ 6478382 h 8346397"/>
              <a:gd name="connsiteX41" fmla="*/ 4089647 w 4196446"/>
              <a:gd name="connsiteY41" fmla="*/ 6421232 h 8346397"/>
              <a:gd name="connsiteX42" fmla="*/ 4046784 w 4196446"/>
              <a:gd name="connsiteY42" fmla="*/ 6318838 h 8346397"/>
              <a:gd name="connsiteX43" fmla="*/ 4130128 w 4196446"/>
              <a:gd name="connsiteY43" fmla="*/ 6299788 h 8346397"/>
              <a:gd name="connsiteX44" fmla="*/ 4046784 w 4196446"/>
              <a:gd name="connsiteY44" fmla="*/ 6275976 h 8346397"/>
              <a:gd name="connsiteX45" fmla="*/ 4053928 w 4196446"/>
              <a:gd name="connsiteY45" fmla="*/ 6211682 h 8346397"/>
              <a:gd name="connsiteX46" fmla="*/ 4039640 w 4196446"/>
              <a:gd name="connsiteY46" fmla="*/ 6149770 h 8346397"/>
              <a:gd name="connsiteX47" fmla="*/ 4106315 w 4196446"/>
              <a:gd name="connsiteY47" fmla="*/ 6211682 h 8346397"/>
              <a:gd name="connsiteX48" fmla="*/ 4063453 w 4196446"/>
              <a:gd name="connsiteY48" fmla="*/ 6090238 h 8346397"/>
              <a:gd name="connsiteX49" fmla="*/ 4070597 w 4196446"/>
              <a:gd name="connsiteY49" fmla="*/ 6018801 h 8346397"/>
              <a:gd name="connsiteX50" fmla="*/ 4132509 w 4196446"/>
              <a:gd name="connsiteY50" fmla="*/ 5975938 h 8346397"/>
              <a:gd name="connsiteX51" fmla="*/ 4094409 w 4196446"/>
              <a:gd name="connsiteY51" fmla="*/ 6075951 h 8346397"/>
              <a:gd name="connsiteX52" fmla="*/ 4139653 w 4196446"/>
              <a:gd name="connsiteY52" fmla="*/ 6102145 h 8346397"/>
              <a:gd name="connsiteX53" fmla="*/ 4192041 w 4196446"/>
              <a:gd name="connsiteY53" fmla="*/ 6080713 h 8346397"/>
              <a:gd name="connsiteX54" fmla="*/ 4149178 w 4196446"/>
              <a:gd name="connsiteY54" fmla="*/ 5947363 h 8346397"/>
              <a:gd name="connsiteX55" fmla="*/ 4194421 w 4196446"/>
              <a:gd name="connsiteY55" fmla="*/ 5909263 h 8346397"/>
              <a:gd name="connsiteX56" fmla="*/ 4113459 w 4196446"/>
              <a:gd name="connsiteY56" fmla="*/ 5783057 h 8346397"/>
              <a:gd name="connsiteX57" fmla="*/ 4108696 w 4196446"/>
              <a:gd name="connsiteY57" fmla="*/ 5678282 h 8346397"/>
              <a:gd name="connsiteX58" fmla="*/ 4070597 w 4196446"/>
              <a:gd name="connsiteY58" fmla="*/ 5587795 h 8346397"/>
              <a:gd name="connsiteX59" fmla="*/ 4111077 w 4196446"/>
              <a:gd name="connsiteY59" fmla="*/ 5583032 h 8346397"/>
              <a:gd name="connsiteX60" fmla="*/ 4061071 w 4196446"/>
              <a:gd name="connsiteY60" fmla="*/ 5478257 h 8346397"/>
              <a:gd name="connsiteX61" fmla="*/ 4061071 w 4196446"/>
              <a:gd name="connsiteY61" fmla="*/ 5383007 h 8346397"/>
              <a:gd name="connsiteX62" fmla="*/ 4103934 w 4196446"/>
              <a:gd name="connsiteY62" fmla="*/ 5387770 h 8346397"/>
              <a:gd name="connsiteX63" fmla="*/ 4106315 w 4196446"/>
              <a:gd name="connsiteY63" fmla="*/ 5347288 h 8346397"/>
              <a:gd name="connsiteX64" fmla="*/ 4065833 w 4196446"/>
              <a:gd name="connsiteY64" fmla="*/ 5292520 h 8346397"/>
              <a:gd name="connsiteX65" fmla="*/ 4058690 w 4196446"/>
              <a:gd name="connsiteY65" fmla="*/ 5173457 h 8346397"/>
              <a:gd name="connsiteX66" fmla="*/ 3990428 w 4196446"/>
              <a:gd name="connsiteY66" fmla="*/ 5034550 h 8346397"/>
              <a:gd name="connsiteX67" fmla="*/ 3922959 w 4196446"/>
              <a:gd name="connsiteY67" fmla="*/ 4816270 h 8346397"/>
              <a:gd name="connsiteX68" fmla="*/ 3887241 w 4196446"/>
              <a:gd name="connsiteY68" fmla="*/ 4682920 h 8346397"/>
              <a:gd name="connsiteX69" fmla="*/ 3851522 w 4196446"/>
              <a:gd name="connsiteY69" fmla="*/ 4642438 h 8346397"/>
              <a:gd name="connsiteX70" fmla="*/ 3887241 w 4196446"/>
              <a:gd name="connsiteY70" fmla="*/ 4578145 h 8346397"/>
              <a:gd name="connsiteX71" fmla="*/ 3839615 w 4196446"/>
              <a:gd name="connsiteY71" fmla="*/ 4499563 h 8346397"/>
              <a:gd name="connsiteX72" fmla="*/ 3780084 w 4196446"/>
              <a:gd name="connsiteY72" fmla="*/ 4492420 h 8346397"/>
              <a:gd name="connsiteX73" fmla="*/ 3732459 w 4196446"/>
              <a:gd name="connsiteY73" fmla="*/ 4449557 h 8346397"/>
              <a:gd name="connsiteX74" fmla="*/ 3687216 w 4196446"/>
              <a:gd name="connsiteY74" fmla="*/ 4466226 h 8346397"/>
              <a:gd name="connsiteX75" fmla="*/ 3668166 w 4196446"/>
              <a:gd name="connsiteY75" fmla="*/ 4368595 h 8346397"/>
              <a:gd name="connsiteX76" fmla="*/ 3501478 w 4196446"/>
              <a:gd name="connsiteY76" fmla="*/ 4166188 h 8346397"/>
              <a:gd name="connsiteX77" fmla="*/ 3496716 w 4196446"/>
              <a:gd name="connsiteY77" fmla="*/ 4139995 h 8346397"/>
              <a:gd name="connsiteX78" fmla="*/ 3494334 w 4196446"/>
              <a:gd name="connsiteY78" fmla="*/ 4113801 h 8346397"/>
              <a:gd name="connsiteX79" fmla="*/ 3544341 w 4196446"/>
              <a:gd name="connsiteY79" fmla="*/ 4101895 h 8346397"/>
              <a:gd name="connsiteX80" fmla="*/ 3553866 w 4196446"/>
              <a:gd name="connsiteY80" fmla="*/ 4075701 h 8346397"/>
              <a:gd name="connsiteX81" fmla="*/ 3515766 w 4196446"/>
              <a:gd name="connsiteY81" fmla="*/ 4056651 h 8346397"/>
              <a:gd name="connsiteX82" fmla="*/ 3465759 w 4196446"/>
              <a:gd name="connsiteY82" fmla="*/ 4049507 h 8346397"/>
              <a:gd name="connsiteX83" fmla="*/ 3432422 w 4196446"/>
              <a:gd name="connsiteY83" fmla="*/ 4109038 h 8346397"/>
              <a:gd name="connsiteX84" fmla="*/ 3413372 w 4196446"/>
              <a:gd name="connsiteY84" fmla="*/ 4082845 h 8346397"/>
              <a:gd name="connsiteX85" fmla="*/ 3415752 w 4196446"/>
              <a:gd name="connsiteY85" fmla="*/ 4042363 h 8346397"/>
              <a:gd name="connsiteX86" fmla="*/ 3349078 w 4196446"/>
              <a:gd name="connsiteY86" fmla="*/ 4018551 h 8346397"/>
              <a:gd name="connsiteX87" fmla="*/ 3382416 w 4196446"/>
              <a:gd name="connsiteY87" fmla="*/ 3985213 h 8346397"/>
              <a:gd name="connsiteX88" fmla="*/ 3346697 w 4196446"/>
              <a:gd name="connsiteY88" fmla="*/ 3961401 h 8346397"/>
              <a:gd name="connsiteX89" fmla="*/ 3291928 w 4196446"/>
              <a:gd name="connsiteY89" fmla="*/ 3959020 h 8346397"/>
              <a:gd name="connsiteX90" fmla="*/ 3263352 w 4196446"/>
              <a:gd name="connsiteY90" fmla="*/ 3978070 h 8346397"/>
              <a:gd name="connsiteX91" fmla="*/ 3215727 w 4196446"/>
              <a:gd name="connsiteY91" fmla="*/ 3963782 h 8346397"/>
              <a:gd name="connsiteX92" fmla="*/ 3227633 w 4196446"/>
              <a:gd name="connsiteY92" fmla="*/ 3937588 h 8346397"/>
              <a:gd name="connsiteX93" fmla="*/ 3275259 w 4196446"/>
              <a:gd name="connsiteY93" fmla="*/ 3913776 h 8346397"/>
              <a:gd name="connsiteX94" fmla="*/ 3127621 w 4196446"/>
              <a:gd name="connsiteY94" fmla="*/ 3851863 h 8346397"/>
              <a:gd name="connsiteX95" fmla="*/ 2996652 w 4196446"/>
              <a:gd name="connsiteY95" fmla="*/ 3739945 h 8346397"/>
              <a:gd name="connsiteX96" fmla="*/ 2591839 w 4196446"/>
              <a:gd name="connsiteY96" fmla="*/ 3354183 h 8346397"/>
              <a:gd name="connsiteX97" fmla="*/ 2468015 w 4196446"/>
              <a:gd name="connsiteY97" fmla="*/ 3049382 h 8346397"/>
              <a:gd name="connsiteX98" fmla="*/ 2432296 w 4196446"/>
              <a:gd name="connsiteY98" fmla="*/ 2961276 h 8346397"/>
              <a:gd name="connsiteX99" fmla="*/ 2387052 w 4196446"/>
              <a:gd name="connsiteY99" fmla="*/ 2954132 h 8346397"/>
              <a:gd name="connsiteX100" fmla="*/ 2365621 w 4196446"/>
              <a:gd name="connsiteY100" fmla="*/ 2958895 h 8346397"/>
              <a:gd name="connsiteX101" fmla="*/ 2315615 w 4196446"/>
              <a:gd name="connsiteY101" fmla="*/ 2896982 h 8346397"/>
              <a:gd name="connsiteX102" fmla="*/ 2234652 w 4196446"/>
              <a:gd name="connsiteY102" fmla="*/ 2880313 h 8346397"/>
              <a:gd name="connsiteX103" fmla="*/ 2182265 w 4196446"/>
              <a:gd name="connsiteY103" fmla="*/ 2811257 h 8346397"/>
              <a:gd name="connsiteX104" fmla="*/ 2115590 w 4196446"/>
              <a:gd name="connsiteY104" fmla="*/ 2727913 h 8346397"/>
              <a:gd name="connsiteX105" fmla="*/ 2091777 w 4196446"/>
              <a:gd name="connsiteY105" fmla="*/ 2670763 h 8346397"/>
              <a:gd name="connsiteX106" fmla="*/ 2006845 w 4196446"/>
              <a:gd name="connsiteY106" fmla="*/ 2527095 h 8346397"/>
              <a:gd name="connsiteX107" fmla="*/ 1953665 w 4196446"/>
              <a:gd name="connsiteY107" fmla="*/ 2451688 h 8346397"/>
              <a:gd name="connsiteX108" fmla="*/ 2006052 w 4196446"/>
              <a:gd name="connsiteY108" fmla="*/ 2337388 h 8346397"/>
              <a:gd name="connsiteX109" fmla="*/ 2072727 w 4196446"/>
              <a:gd name="connsiteY109" fmla="*/ 2256426 h 8346397"/>
              <a:gd name="connsiteX110" fmla="*/ 2056058 w 4196446"/>
              <a:gd name="connsiteY110" fmla="*/ 2223088 h 8346397"/>
              <a:gd name="connsiteX111" fmla="*/ 2067965 w 4196446"/>
              <a:gd name="connsiteY111" fmla="*/ 2130220 h 8346397"/>
              <a:gd name="connsiteX112" fmla="*/ 2137021 w 4196446"/>
              <a:gd name="connsiteY112" fmla="*/ 1992107 h 8346397"/>
              <a:gd name="connsiteX113" fmla="*/ 2165596 w 4196446"/>
              <a:gd name="connsiteY113" fmla="*/ 1944482 h 8346397"/>
              <a:gd name="connsiteX114" fmla="*/ 2203696 w 4196446"/>
              <a:gd name="connsiteY114" fmla="*/ 1937338 h 8346397"/>
              <a:gd name="connsiteX115" fmla="*/ 2198933 w 4196446"/>
              <a:gd name="connsiteY115" fmla="*/ 1906382 h 8346397"/>
              <a:gd name="connsiteX116" fmla="*/ 2406102 w 4196446"/>
              <a:gd name="connsiteY116" fmla="*/ 1782557 h 8346397"/>
              <a:gd name="connsiteX117" fmla="*/ 2494208 w 4196446"/>
              <a:gd name="connsiteY117" fmla="*/ 1715882 h 8346397"/>
              <a:gd name="connsiteX118" fmla="*/ 2513258 w 4196446"/>
              <a:gd name="connsiteY118" fmla="*/ 1630157 h 8346397"/>
              <a:gd name="connsiteX119" fmla="*/ 2522784 w 4196446"/>
              <a:gd name="connsiteY119" fmla="*/ 1584913 h 8346397"/>
              <a:gd name="connsiteX120" fmla="*/ 2577552 w 4196446"/>
              <a:gd name="connsiteY120" fmla="*/ 1527763 h 8346397"/>
              <a:gd name="connsiteX121" fmla="*/ 2606127 w 4196446"/>
              <a:gd name="connsiteY121" fmla="*/ 1499188 h 8346397"/>
              <a:gd name="connsiteX122" fmla="*/ 2634702 w 4196446"/>
              <a:gd name="connsiteY122" fmla="*/ 1492045 h 8346397"/>
              <a:gd name="connsiteX123" fmla="*/ 2672802 w 4196446"/>
              <a:gd name="connsiteY123" fmla="*/ 1368220 h 8346397"/>
              <a:gd name="connsiteX124" fmla="*/ 2806153 w 4196446"/>
              <a:gd name="connsiteY124" fmla="*/ 1334883 h 8346397"/>
              <a:gd name="connsiteX125" fmla="*/ 2944265 w 4196446"/>
              <a:gd name="connsiteY125" fmla="*/ 1325357 h 8346397"/>
              <a:gd name="connsiteX126" fmla="*/ 2968077 w 4196446"/>
              <a:gd name="connsiteY126" fmla="*/ 1206295 h 8346397"/>
              <a:gd name="connsiteX127" fmla="*/ 3049040 w 4196446"/>
              <a:gd name="connsiteY127" fmla="*/ 1169783 h 8346397"/>
              <a:gd name="connsiteX128" fmla="*/ 3153814 w 4196446"/>
              <a:gd name="connsiteY128" fmla="*/ 1125332 h 8346397"/>
              <a:gd name="connsiteX129" fmla="*/ 3225252 w 4196446"/>
              <a:gd name="connsiteY129" fmla="*/ 1049132 h 8346397"/>
              <a:gd name="connsiteX130" fmla="*/ 3310977 w 4196446"/>
              <a:gd name="connsiteY130" fmla="*/ 996745 h 8346397"/>
              <a:gd name="connsiteX131" fmla="*/ 3056977 w 4196446"/>
              <a:gd name="connsiteY131" fmla="*/ 982457 h 8346397"/>
              <a:gd name="connsiteX132" fmla="*/ 2958552 w 4196446"/>
              <a:gd name="connsiteY132" fmla="*/ 976107 h 8346397"/>
              <a:gd name="connsiteX133" fmla="*/ 2926802 w 4196446"/>
              <a:gd name="connsiteY133" fmla="*/ 906257 h 8346397"/>
              <a:gd name="connsiteX134" fmla="*/ 2866477 w 4196446"/>
              <a:gd name="connsiteY134" fmla="*/ 893559 h 8346397"/>
              <a:gd name="connsiteX135" fmla="*/ 2799802 w 4196446"/>
              <a:gd name="connsiteY135" fmla="*/ 874507 h 8346397"/>
              <a:gd name="connsiteX136" fmla="*/ 2761702 w 4196446"/>
              <a:gd name="connsiteY136" fmla="*/ 807832 h 8346397"/>
              <a:gd name="connsiteX137" fmla="*/ 2609302 w 4196446"/>
              <a:gd name="connsiteY137" fmla="*/ 760207 h 8346397"/>
              <a:gd name="connsiteX138" fmla="*/ 2580727 w 4196446"/>
              <a:gd name="connsiteY138" fmla="*/ 604632 h 8346397"/>
              <a:gd name="connsiteX139" fmla="*/ 2526752 w 4196446"/>
              <a:gd name="connsiteY139" fmla="*/ 531609 h 8346397"/>
              <a:gd name="connsiteX140" fmla="*/ 2596602 w 4196446"/>
              <a:gd name="connsiteY140" fmla="*/ 407782 h 8346397"/>
              <a:gd name="connsiteX141" fmla="*/ 2629939 w 4196446"/>
              <a:gd name="connsiteY141" fmla="*/ 310947 h 8346397"/>
              <a:gd name="connsiteX142" fmla="*/ 2517227 w 4196446"/>
              <a:gd name="connsiteY142" fmla="*/ 239507 h 8346397"/>
              <a:gd name="connsiteX143" fmla="*/ 2402927 w 4196446"/>
              <a:gd name="connsiteY143" fmla="*/ 271257 h 8346397"/>
              <a:gd name="connsiteX144" fmla="*/ 2275927 w 4196446"/>
              <a:gd name="connsiteY144" fmla="*/ 198232 h 8346397"/>
              <a:gd name="connsiteX145" fmla="*/ 2133052 w 4196446"/>
              <a:gd name="connsiteY145" fmla="*/ 233157 h 8346397"/>
              <a:gd name="connsiteX146" fmla="*/ 1913977 w 4196446"/>
              <a:gd name="connsiteY146" fmla="*/ 36309 h 8346397"/>
              <a:gd name="connsiteX147" fmla="*/ 1777452 w 4196446"/>
              <a:gd name="connsiteY147" fmla="*/ 13289 h 8346397"/>
              <a:gd name="connsiteX148" fmla="*/ 1703633 w 4196446"/>
              <a:gd name="connsiteY148" fmla="*/ 41864 h 8346397"/>
              <a:gd name="connsiteX149" fmla="*/ 1615527 w 4196446"/>
              <a:gd name="connsiteY149" fmla="*/ 75203 h 8346397"/>
              <a:gd name="connsiteX150" fmla="*/ 1515515 w 4196446"/>
              <a:gd name="connsiteY150" fmla="*/ 129971 h 8346397"/>
              <a:gd name="connsiteX151" fmla="*/ 1525040 w 4196446"/>
              <a:gd name="connsiteY151" fmla="*/ 194264 h 8346397"/>
              <a:gd name="connsiteX152" fmla="*/ 1505990 w 4196446"/>
              <a:gd name="connsiteY152" fmla="*/ 251415 h 8346397"/>
              <a:gd name="connsiteX153" fmla="*/ 1413121 w 4196446"/>
              <a:gd name="connsiteY153" fmla="*/ 270464 h 8346397"/>
              <a:gd name="connsiteX154" fmla="*/ 1339302 w 4196446"/>
              <a:gd name="connsiteY154" fmla="*/ 306184 h 8346397"/>
              <a:gd name="connsiteX155" fmla="*/ 1260721 w 4196446"/>
              <a:gd name="connsiteY155" fmla="*/ 346665 h 8346397"/>
              <a:gd name="connsiteX156" fmla="*/ 1191665 w 4196446"/>
              <a:gd name="connsiteY156" fmla="*/ 272847 h 8346397"/>
              <a:gd name="connsiteX157" fmla="*/ 1082127 w 4196446"/>
              <a:gd name="connsiteY157" fmla="*/ 353809 h 8346397"/>
              <a:gd name="connsiteX158" fmla="*/ 1020215 w 4196446"/>
              <a:gd name="connsiteY158" fmla="*/ 420484 h 8346397"/>
              <a:gd name="connsiteX159" fmla="*/ 858290 w 4196446"/>
              <a:gd name="connsiteY159" fmla="*/ 301422 h 8346397"/>
              <a:gd name="connsiteX160" fmla="*/ 796377 w 4196446"/>
              <a:gd name="connsiteY160" fmla="*/ 406196 h 8346397"/>
              <a:gd name="connsiteX161" fmla="*/ 755896 w 4196446"/>
              <a:gd name="connsiteY161" fmla="*/ 341903 h 8346397"/>
              <a:gd name="connsiteX162" fmla="*/ 689221 w 4196446"/>
              <a:gd name="connsiteY162" fmla="*/ 270465 h 8346397"/>
              <a:gd name="connsiteX163" fmla="*/ 667790 w 4196446"/>
              <a:gd name="connsiteY163" fmla="*/ 313328 h 8346397"/>
              <a:gd name="connsiteX164" fmla="*/ 620165 w 4196446"/>
              <a:gd name="connsiteY164" fmla="*/ 382384 h 8346397"/>
              <a:gd name="connsiteX165" fmla="*/ 589208 w 4196446"/>
              <a:gd name="connsiteY165" fmla="*/ 396672 h 8346397"/>
              <a:gd name="connsiteX166" fmla="*/ 498721 w 4196446"/>
              <a:gd name="connsiteY166" fmla="*/ 482397 h 8346397"/>
              <a:gd name="connsiteX167" fmla="*/ 396327 w 4196446"/>
              <a:gd name="connsiteY167" fmla="*/ 380003 h 8346397"/>
              <a:gd name="connsiteX168" fmla="*/ 243927 w 4196446"/>
              <a:gd name="connsiteY168" fmla="*/ 294278 h 8346397"/>
              <a:gd name="connsiteX169" fmla="*/ 174871 w 4196446"/>
              <a:gd name="connsiteY169" fmla="*/ 327615 h 8346397"/>
              <a:gd name="connsiteX170" fmla="*/ 127246 w 4196446"/>
              <a:gd name="connsiteY170" fmla="*/ 410959 h 8346397"/>
              <a:gd name="connsiteX171" fmla="*/ 43902 w 4196446"/>
              <a:gd name="connsiteY171" fmla="*/ 472872 h 8346397"/>
              <a:gd name="connsiteX172" fmla="*/ 8183 w 4196446"/>
              <a:gd name="connsiteY172" fmla="*/ 484778 h 8346397"/>
              <a:gd name="connsiteX173" fmla="*/ 198683 w 4196446"/>
              <a:gd name="connsiteY173" fmla="*/ 689565 h 8346397"/>
              <a:gd name="connsiteX174" fmla="*/ 265359 w 4196446"/>
              <a:gd name="connsiteY174" fmla="*/ 706234 h 8346397"/>
              <a:gd name="connsiteX175" fmla="*/ 298697 w 4196446"/>
              <a:gd name="connsiteY175" fmla="*/ 730047 h 8346397"/>
              <a:gd name="connsiteX176" fmla="*/ 296315 w 4196446"/>
              <a:gd name="connsiteY176" fmla="*/ 901496 h 8346397"/>
              <a:gd name="connsiteX177" fmla="*/ 362990 w 4196446"/>
              <a:gd name="connsiteY177" fmla="*/ 906259 h 8346397"/>
              <a:gd name="connsiteX178" fmla="*/ 401090 w 4196446"/>
              <a:gd name="connsiteY178" fmla="*/ 856253 h 8346397"/>
              <a:gd name="connsiteX179" fmla="*/ 482052 w 4196446"/>
              <a:gd name="connsiteY179" fmla="*/ 894353 h 8346397"/>
              <a:gd name="connsiteX180" fmla="*/ 420140 w 4196446"/>
              <a:gd name="connsiteY180" fmla="*/ 1039609 h 8346397"/>
              <a:gd name="connsiteX181" fmla="*/ 434427 w 4196446"/>
              <a:gd name="connsiteY181" fmla="*/ 1087234 h 8346397"/>
              <a:gd name="connsiteX182" fmla="*/ 379658 w 4196446"/>
              <a:gd name="connsiteY182" fmla="*/ 1139622 h 8346397"/>
              <a:gd name="connsiteX183" fmla="*/ 415377 w 4196446"/>
              <a:gd name="connsiteY183" fmla="*/ 1168196 h 8346397"/>
              <a:gd name="connsiteX184" fmla="*/ 486815 w 4196446"/>
              <a:gd name="connsiteY184" fmla="*/ 1256303 h 8346397"/>
              <a:gd name="connsiteX185" fmla="*/ 527296 w 4196446"/>
              <a:gd name="connsiteY185" fmla="*/ 1344409 h 8346397"/>
              <a:gd name="connsiteX186" fmla="*/ 636833 w 4196446"/>
              <a:gd name="connsiteY186" fmla="*/ 1396797 h 8346397"/>
              <a:gd name="connsiteX187" fmla="*/ 746371 w 4196446"/>
              <a:gd name="connsiteY187" fmla="*/ 1420609 h 8346397"/>
              <a:gd name="connsiteX188" fmla="*/ 829715 w 4196446"/>
              <a:gd name="connsiteY188" fmla="*/ 1468234 h 8346397"/>
              <a:gd name="connsiteX189" fmla="*/ 913058 w 4196446"/>
              <a:gd name="connsiteY189" fmla="*/ 1442040 h 8346397"/>
              <a:gd name="connsiteX190" fmla="*/ 994021 w 4196446"/>
              <a:gd name="connsiteY190" fmla="*/ 1368222 h 8346397"/>
              <a:gd name="connsiteX191" fmla="*/ 1103558 w 4196446"/>
              <a:gd name="connsiteY191" fmla="*/ 1351553 h 8346397"/>
              <a:gd name="connsiteX192" fmla="*/ 1170233 w 4196446"/>
              <a:gd name="connsiteY192" fmla="*/ 1356315 h 8346397"/>
              <a:gd name="connsiteX193" fmla="*/ 1329777 w 4196446"/>
              <a:gd name="connsiteY193" fmla="*/ 1465853 h 8346397"/>
              <a:gd name="connsiteX194" fmla="*/ 1389308 w 4196446"/>
              <a:gd name="connsiteY194" fmla="*/ 1494428 h 8346397"/>
              <a:gd name="connsiteX195" fmla="*/ 1260721 w 4196446"/>
              <a:gd name="connsiteY195" fmla="*/ 1596822 h 8346397"/>
              <a:gd name="connsiteX196" fmla="*/ 1263102 w 4196446"/>
              <a:gd name="connsiteY196" fmla="*/ 1661115 h 8346397"/>
              <a:gd name="connsiteX197" fmla="*/ 1425027 w 4196446"/>
              <a:gd name="connsiteY197" fmla="*/ 1613490 h 8346397"/>
              <a:gd name="connsiteX198" fmla="*/ 1386927 w 4196446"/>
              <a:gd name="connsiteY198" fmla="*/ 1677784 h 8346397"/>
              <a:gd name="connsiteX199" fmla="*/ 1405977 w 4196446"/>
              <a:gd name="connsiteY199" fmla="*/ 1751603 h 8346397"/>
              <a:gd name="connsiteX200" fmla="*/ 1517896 w 4196446"/>
              <a:gd name="connsiteY200" fmla="*/ 1787322 h 8346397"/>
              <a:gd name="connsiteX201" fmla="*/ 1591715 w 4196446"/>
              <a:gd name="connsiteY201" fmla="*/ 1803990 h 8346397"/>
              <a:gd name="connsiteX202" fmla="*/ 1501227 w 4196446"/>
              <a:gd name="connsiteY202" fmla="*/ 1934959 h 8346397"/>
              <a:gd name="connsiteX203" fmla="*/ 1494083 w 4196446"/>
              <a:gd name="connsiteY203" fmla="*/ 1984965 h 8346397"/>
              <a:gd name="connsiteX204" fmla="*/ 1422646 w 4196446"/>
              <a:gd name="connsiteY204" fmla="*/ 2020684 h 8346397"/>
              <a:gd name="connsiteX205" fmla="*/ 1391690 w 4196446"/>
              <a:gd name="connsiteY205" fmla="*/ 2082597 h 8346397"/>
              <a:gd name="connsiteX206" fmla="*/ 1260721 w 4196446"/>
              <a:gd name="connsiteY206" fmla="*/ 2056403 h 8346397"/>
              <a:gd name="connsiteX207" fmla="*/ 1139277 w 4196446"/>
              <a:gd name="connsiteY207" fmla="*/ 2056402 h 8346397"/>
              <a:gd name="connsiteX208" fmla="*/ 1072602 w 4196446"/>
              <a:gd name="connsiteY208" fmla="*/ 2084978 h 8346397"/>
              <a:gd name="connsiteX209" fmla="*/ 1065458 w 4196446"/>
              <a:gd name="connsiteY209" fmla="*/ 2184990 h 8346397"/>
              <a:gd name="connsiteX210" fmla="*/ 977352 w 4196446"/>
              <a:gd name="connsiteY210" fmla="*/ 2273097 h 8346397"/>
              <a:gd name="connsiteX211" fmla="*/ 1120227 w 4196446"/>
              <a:gd name="connsiteY211" fmla="*/ 2335009 h 8346397"/>
              <a:gd name="connsiteX212" fmla="*/ 1170234 w 4196446"/>
              <a:gd name="connsiteY212" fmla="*/ 2370727 h 8346397"/>
              <a:gd name="connsiteX213" fmla="*/ 1222621 w 4196446"/>
              <a:gd name="connsiteY213" fmla="*/ 2387397 h 8346397"/>
              <a:gd name="connsiteX214" fmla="*/ 1272627 w 4196446"/>
              <a:gd name="connsiteY214" fmla="*/ 2437403 h 8346397"/>
              <a:gd name="connsiteX215" fmla="*/ 1329777 w 4196446"/>
              <a:gd name="connsiteY215" fmla="*/ 2458834 h 8346397"/>
              <a:gd name="connsiteX216" fmla="*/ 1422646 w 4196446"/>
              <a:gd name="connsiteY216" fmla="*/ 2535034 h 8346397"/>
              <a:gd name="connsiteX217" fmla="*/ 1508371 w 4196446"/>
              <a:gd name="connsiteY217" fmla="*/ 2568373 h 8346397"/>
              <a:gd name="connsiteX218" fmla="*/ 1641721 w 4196446"/>
              <a:gd name="connsiteY218" fmla="*/ 2716009 h 8346397"/>
              <a:gd name="connsiteX219" fmla="*/ 1725065 w 4196446"/>
              <a:gd name="connsiteY219" fmla="*/ 2870790 h 8346397"/>
              <a:gd name="connsiteX220" fmla="*/ 1850477 w 4196446"/>
              <a:gd name="connsiteY220" fmla="*/ 2931907 h 8346397"/>
              <a:gd name="connsiteX221" fmla="*/ 1896514 w 4196446"/>
              <a:gd name="connsiteY221" fmla="*/ 2977947 h 8346397"/>
              <a:gd name="connsiteX222" fmla="*/ 1927471 w 4196446"/>
              <a:gd name="connsiteY222" fmla="*/ 3082722 h 8346397"/>
              <a:gd name="connsiteX223" fmla="*/ 1989383 w 4196446"/>
              <a:gd name="connsiteY223" fmla="*/ 3185115 h 8346397"/>
              <a:gd name="connsiteX224" fmla="*/ 2051296 w 4196446"/>
              <a:gd name="connsiteY224" fmla="*/ 3223215 h 8346397"/>
              <a:gd name="connsiteX225" fmla="*/ 2182265 w 4196446"/>
              <a:gd name="connsiteY225" fmla="*/ 3370853 h 8346397"/>
              <a:gd name="connsiteX226" fmla="*/ 2325139 w 4196446"/>
              <a:gd name="connsiteY226" fmla="*/ 3447053 h 8346397"/>
              <a:gd name="connsiteX227" fmla="*/ 2384671 w 4196446"/>
              <a:gd name="connsiteY227" fmla="*/ 3532778 h 8346397"/>
              <a:gd name="connsiteX228" fmla="*/ 2432296 w 4196446"/>
              <a:gd name="connsiteY228" fmla="*/ 3599453 h 8346397"/>
              <a:gd name="connsiteX229" fmla="*/ 2479921 w 4196446"/>
              <a:gd name="connsiteY229" fmla="*/ 3589929 h 8346397"/>
              <a:gd name="connsiteX230" fmla="*/ 2484683 w 4196446"/>
              <a:gd name="connsiteY230" fmla="*/ 3742328 h 8346397"/>
              <a:gd name="connsiteX231" fmla="*/ 2537071 w 4196446"/>
              <a:gd name="connsiteY231" fmla="*/ 3835197 h 8346397"/>
              <a:gd name="connsiteX232" fmla="*/ 2529927 w 4196446"/>
              <a:gd name="connsiteY232" fmla="*/ 3873297 h 8346397"/>
              <a:gd name="connsiteX233" fmla="*/ 2598983 w 4196446"/>
              <a:gd name="connsiteY233" fmla="*/ 3909015 h 8346397"/>
              <a:gd name="connsiteX234" fmla="*/ 2656133 w 4196446"/>
              <a:gd name="connsiteY234" fmla="*/ 3854247 h 8346397"/>
              <a:gd name="connsiteX235" fmla="*/ 2689471 w 4196446"/>
              <a:gd name="connsiteY235" fmla="*/ 3937590 h 8346397"/>
              <a:gd name="connsiteX236" fmla="*/ 2734715 w 4196446"/>
              <a:gd name="connsiteY236" fmla="*/ 3982834 h 8346397"/>
              <a:gd name="connsiteX237" fmla="*/ 2808533 w 4196446"/>
              <a:gd name="connsiteY237" fmla="*/ 4006647 h 8346397"/>
              <a:gd name="connsiteX238" fmla="*/ 2860921 w 4196446"/>
              <a:gd name="connsiteY238" fmla="*/ 4075703 h 8346397"/>
              <a:gd name="connsiteX239" fmla="*/ 2946646 w 4196446"/>
              <a:gd name="connsiteY239" fmla="*/ 4130472 h 8346397"/>
              <a:gd name="connsiteX240" fmla="*/ 2999033 w 4196446"/>
              <a:gd name="connsiteY240" fmla="*/ 4163809 h 8346397"/>
              <a:gd name="connsiteX241" fmla="*/ 2870446 w 4196446"/>
              <a:gd name="connsiteY241" fmla="*/ 4256678 h 8346397"/>
              <a:gd name="connsiteX242" fmla="*/ 2868064 w 4196446"/>
              <a:gd name="connsiteY242" fmla="*/ 4311446 h 8346397"/>
              <a:gd name="connsiteX243" fmla="*/ 2970458 w 4196446"/>
              <a:gd name="connsiteY243" fmla="*/ 4428128 h 8346397"/>
              <a:gd name="connsiteX244" fmla="*/ 3065708 w 4196446"/>
              <a:gd name="connsiteY244" fmla="*/ 4490040 h 8346397"/>
              <a:gd name="connsiteX245" fmla="*/ 3096665 w 4196446"/>
              <a:gd name="connsiteY245" fmla="*/ 4528140 h 8346397"/>
              <a:gd name="connsiteX246" fmla="*/ 3082377 w 4196446"/>
              <a:gd name="connsiteY246" fmla="*/ 4609103 h 8346397"/>
              <a:gd name="connsiteX247" fmla="*/ 3077615 w 4196446"/>
              <a:gd name="connsiteY247" fmla="*/ 4692447 h 8346397"/>
              <a:gd name="connsiteX248" fmla="*/ 3034752 w 4196446"/>
              <a:gd name="connsiteY248" fmla="*/ 4701972 h 8346397"/>
              <a:gd name="connsiteX249" fmla="*/ 3008558 w 4196446"/>
              <a:gd name="connsiteY249" fmla="*/ 4718640 h 8346397"/>
              <a:gd name="connsiteX250" fmla="*/ 3053802 w 4196446"/>
              <a:gd name="connsiteY250" fmla="*/ 4795632 h 8346397"/>
              <a:gd name="connsiteX251" fmla="*/ 3037133 w 4196446"/>
              <a:gd name="connsiteY251" fmla="*/ 4868659 h 8346397"/>
              <a:gd name="connsiteX252" fmla="*/ 3020465 w 4196446"/>
              <a:gd name="connsiteY252" fmla="*/ 5004390 h 8346397"/>
              <a:gd name="connsiteX253" fmla="*/ 2982365 w 4196446"/>
              <a:gd name="connsiteY253" fmla="*/ 5044872 h 8346397"/>
              <a:gd name="connsiteX254" fmla="*/ 2965696 w 4196446"/>
              <a:gd name="connsiteY254" fmla="*/ 5166315 h 8346397"/>
              <a:gd name="connsiteX255" fmla="*/ 2937121 w 4196446"/>
              <a:gd name="connsiteY255" fmla="*/ 5285378 h 8346397"/>
              <a:gd name="connsiteX256" fmla="*/ 2989508 w 4196446"/>
              <a:gd name="connsiteY256" fmla="*/ 5302047 h 8346397"/>
              <a:gd name="connsiteX257" fmla="*/ 2987127 w 4196446"/>
              <a:gd name="connsiteY257" fmla="*/ 5347290 h 8346397"/>
              <a:gd name="connsiteX258" fmla="*/ 2984746 w 4196446"/>
              <a:gd name="connsiteY258" fmla="*/ 5402059 h 8346397"/>
              <a:gd name="connsiteX259" fmla="*/ 3041896 w 4196446"/>
              <a:gd name="connsiteY259" fmla="*/ 5471115 h 8346397"/>
              <a:gd name="connsiteX260" fmla="*/ 3089521 w 4196446"/>
              <a:gd name="connsiteY260" fmla="*/ 5597322 h 8346397"/>
              <a:gd name="connsiteX261" fmla="*/ 2996652 w 4196446"/>
              <a:gd name="connsiteY261" fmla="*/ 5887834 h 8346397"/>
              <a:gd name="connsiteX262" fmla="*/ 3018083 w 4196446"/>
              <a:gd name="connsiteY262" fmla="*/ 5942603 h 8346397"/>
              <a:gd name="connsiteX263" fmla="*/ 3044277 w 4196446"/>
              <a:gd name="connsiteY263" fmla="*/ 5994990 h 8346397"/>
              <a:gd name="connsiteX264" fmla="*/ 3049040 w 4196446"/>
              <a:gd name="connsiteY264" fmla="*/ 6099765 h 8346397"/>
              <a:gd name="connsiteX265" fmla="*/ 3028402 w 4196446"/>
              <a:gd name="connsiteY265" fmla="*/ 6195807 h 8346397"/>
              <a:gd name="connsiteX266" fmla="*/ 2956170 w 4196446"/>
              <a:gd name="connsiteY266" fmla="*/ 6259310 h 8346397"/>
              <a:gd name="connsiteX267" fmla="*/ 2920452 w 4196446"/>
              <a:gd name="connsiteY267" fmla="*/ 6240259 h 8346397"/>
              <a:gd name="connsiteX268" fmla="*/ 2849015 w 4196446"/>
              <a:gd name="connsiteY268" fmla="*/ 6252165 h 8346397"/>
              <a:gd name="connsiteX269" fmla="*/ 2713283 w 4196446"/>
              <a:gd name="connsiteY269" fmla="*/ 6364084 h 8346397"/>
              <a:gd name="connsiteX270" fmla="*/ 2606127 w 4196446"/>
              <a:gd name="connsiteY270" fmla="*/ 6349797 h 8346397"/>
              <a:gd name="connsiteX271" fmla="*/ 2575171 w 4196446"/>
              <a:gd name="connsiteY271" fmla="*/ 6378372 h 8346397"/>
              <a:gd name="connsiteX272" fmla="*/ 2508495 w 4196446"/>
              <a:gd name="connsiteY272" fmla="*/ 6423614 h 8346397"/>
              <a:gd name="connsiteX273" fmla="*/ 2391815 w 4196446"/>
              <a:gd name="connsiteY273" fmla="*/ 6411709 h 8346397"/>
              <a:gd name="connsiteX274" fmla="*/ 2368002 w 4196446"/>
              <a:gd name="connsiteY274" fmla="*/ 6528390 h 8346397"/>
              <a:gd name="connsiteX275" fmla="*/ 2363240 w 4196446"/>
              <a:gd name="connsiteY275" fmla="*/ 6564109 h 8346397"/>
              <a:gd name="connsiteX276" fmla="*/ 2339428 w 4196446"/>
              <a:gd name="connsiteY276" fmla="*/ 6583159 h 8346397"/>
              <a:gd name="connsiteX277" fmla="*/ 2141783 w 4196446"/>
              <a:gd name="connsiteY277" fmla="*/ 6535534 h 8346397"/>
              <a:gd name="connsiteX278" fmla="*/ 2103683 w 4196446"/>
              <a:gd name="connsiteY278" fmla="*/ 6587922 h 8346397"/>
              <a:gd name="connsiteX279" fmla="*/ 2072727 w 4196446"/>
              <a:gd name="connsiteY279" fmla="*/ 6683172 h 8346397"/>
              <a:gd name="connsiteX280" fmla="*/ 2039389 w 4196446"/>
              <a:gd name="connsiteY280" fmla="*/ 6747465 h 8346397"/>
              <a:gd name="connsiteX281" fmla="*/ 2051296 w 4196446"/>
              <a:gd name="connsiteY281" fmla="*/ 6809378 h 8346397"/>
              <a:gd name="connsiteX282" fmla="*/ 2184646 w 4196446"/>
              <a:gd name="connsiteY282" fmla="*/ 6921297 h 8346397"/>
              <a:gd name="connsiteX283" fmla="*/ 2253702 w 4196446"/>
              <a:gd name="connsiteY283" fmla="*/ 6954634 h 8346397"/>
              <a:gd name="connsiteX284" fmla="*/ 2237033 w 4196446"/>
              <a:gd name="connsiteY284" fmla="*/ 6978447 h 8346397"/>
              <a:gd name="connsiteX285" fmla="*/ 2201315 w 4196446"/>
              <a:gd name="connsiteY285" fmla="*/ 6997497 h 8346397"/>
              <a:gd name="connsiteX286" fmla="*/ 2234652 w 4196446"/>
              <a:gd name="connsiteY286" fmla="*/ 7073697 h 8346397"/>
              <a:gd name="connsiteX287" fmla="*/ 2203696 w 4196446"/>
              <a:gd name="connsiteY287" fmla="*/ 7095128 h 8346397"/>
              <a:gd name="connsiteX288" fmla="*/ 2098921 w 4196446"/>
              <a:gd name="connsiteY288" fmla="*/ 7033215 h 8346397"/>
              <a:gd name="connsiteX289" fmla="*/ 2056058 w 4196446"/>
              <a:gd name="connsiteY289" fmla="*/ 7059409 h 8346397"/>
              <a:gd name="connsiteX290" fmla="*/ 1996527 w 4196446"/>
              <a:gd name="connsiteY290" fmla="*/ 6957015 h 8346397"/>
              <a:gd name="connsiteX291" fmla="*/ 1879846 w 4196446"/>
              <a:gd name="connsiteY291" fmla="*/ 6983209 h 8346397"/>
              <a:gd name="connsiteX292" fmla="*/ 1815552 w 4196446"/>
              <a:gd name="connsiteY292" fmla="*/ 6987972 h 8346397"/>
              <a:gd name="connsiteX293" fmla="*/ 1765546 w 4196446"/>
              <a:gd name="connsiteY293" fmla="*/ 6983210 h 8346397"/>
              <a:gd name="connsiteX294" fmla="*/ 1708396 w 4196446"/>
              <a:gd name="connsiteY294" fmla="*/ 7028453 h 8346397"/>
              <a:gd name="connsiteX295" fmla="*/ 1529802 w 4196446"/>
              <a:gd name="connsiteY295" fmla="*/ 6987972 h 8346397"/>
              <a:gd name="connsiteX296" fmla="*/ 1553614 w 4196446"/>
              <a:gd name="connsiteY296" fmla="*/ 7114178 h 8346397"/>
              <a:gd name="connsiteX297" fmla="*/ 1477415 w 4196446"/>
              <a:gd name="connsiteY297" fmla="*/ 7159422 h 8346397"/>
              <a:gd name="connsiteX298" fmla="*/ 1415502 w 4196446"/>
              <a:gd name="connsiteY298" fmla="*/ 7226096 h 8346397"/>
              <a:gd name="connsiteX299" fmla="*/ 1265483 w 4196446"/>
              <a:gd name="connsiteY299" fmla="*/ 7218953 h 8346397"/>
              <a:gd name="connsiteX300" fmla="*/ 1213096 w 4196446"/>
              <a:gd name="connsiteY30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198934 w 4196446"/>
              <a:gd name="connsiteY2" fmla="*/ 7899988 h 8346397"/>
              <a:gd name="connsiteX3" fmla="*/ 2260847 w 4196446"/>
              <a:gd name="connsiteY3" fmla="*/ 7835694 h 8346397"/>
              <a:gd name="connsiteX4" fmla="*/ 2301328 w 4196446"/>
              <a:gd name="connsiteY4" fmla="*/ 7795213 h 8346397"/>
              <a:gd name="connsiteX5" fmla="*/ 2391816 w 4196446"/>
              <a:gd name="connsiteY5" fmla="*/ 7797595 h 8346397"/>
              <a:gd name="connsiteX6" fmla="*/ 2451347 w 4196446"/>
              <a:gd name="connsiteY6" fmla="*/ 7776163 h 8346397"/>
              <a:gd name="connsiteX7" fmla="*/ 2470397 w 4196446"/>
              <a:gd name="connsiteY7" fmla="*/ 7699963 h 8346397"/>
              <a:gd name="connsiteX8" fmla="*/ 2444203 w 4196446"/>
              <a:gd name="connsiteY8" fmla="*/ 7633288 h 8346397"/>
              <a:gd name="connsiteX9" fmla="*/ 2503734 w 4196446"/>
              <a:gd name="connsiteY9" fmla="*/ 7630907 h 8346397"/>
              <a:gd name="connsiteX10" fmla="*/ 2531514 w 4196446"/>
              <a:gd name="connsiteY10" fmla="*/ 7594394 h 8346397"/>
              <a:gd name="connsiteX11" fmla="*/ 2484684 w 4196446"/>
              <a:gd name="connsiteY11" fmla="*/ 7552326 h 8346397"/>
              <a:gd name="connsiteX12" fmla="*/ 2546597 w 4196446"/>
              <a:gd name="connsiteY12" fmla="*/ 7511845 h 8346397"/>
              <a:gd name="connsiteX13" fmla="*/ 2603748 w 4196446"/>
              <a:gd name="connsiteY13" fmla="*/ 7485651 h 8346397"/>
              <a:gd name="connsiteX14" fmla="*/ 2594222 w 4196446"/>
              <a:gd name="connsiteY14" fmla="*/ 7359445 h 8346397"/>
              <a:gd name="connsiteX15" fmla="*/ 2606128 w 4196446"/>
              <a:gd name="connsiteY15" fmla="*/ 7309438 h 8346397"/>
              <a:gd name="connsiteX16" fmla="*/ 2701378 w 4196446"/>
              <a:gd name="connsiteY16" fmla="*/ 7314201 h 8346397"/>
              <a:gd name="connsiteX17" fmla="*/ 2660897 w 4196446"/>
              <a:gd name="connsiteY17" fmla="*/ 7240382 h 8346397"/>
              <a:gd name="connsiteX18" fmla="*/ 2713284 w 4196446"/>
              <a:gd name="connsiteY18" fmla="*/ 7266576 h 8346397"/>
              <a:gd name="connsiteX19" fmla="*/ 2763291 w 4196446"/>
              <a:gd name="connsiteY19" fmla="*/ 7299913 h 8346397"/>
              <a:gd name="connsiteX20" fmla="*/ 2756147 w 4196446"/>
              <a:gd name="connsiteY20" fmla="*/ 7371351 h 8346397"/>
              <a:gd name="connsiteX21" fmla="*/ 2827584 w 4196446"/>
              <a:gd name="connsiteY21" fmla="*/ 7316582 h 8346397"/>
              <a:gd name="connsiteX22" fmla="*/ 2870447 w 4196446"/>
              <a:gd name="connsiteY22" fmla="*/ 7338013 h 8346397"/>
              <a:gd name="connsiteX23" fmla="*/ 3001416 w 4196446"/>
              <a:gd name="connsiteY23" fmla="*/ 7266576 h 8346397"/>
              <a:gd name="connsiteX24" fmla="*/ 3103809 w 4196446"/>
              <a:gd name="connsiteY24" fmla="*/ 7202282 h 8346397"/>
              <a:gd name="connsiteX25" fmla="*/ 3246684 w 4196446"/>
              <a:gd name="connsiteY25" fmla="*/ 7142751 h 8346397"/>
              <a:gd name="connsiteX26" fmla="*/ 3282403 w 4196446"/>
              <a:gd name="connsiteY26" fmla="*/ 7159420 h 8346397"/>
              <a:gd name="connsiteX27" fmla="*/ 3358603 w 4196446"/>
              <a:gd name="connsiteY27" fmla="*/ 7064169 h 8346397"/>
              <a:gd name="connsiteX28" fmla="*/ 3503859 w 4196446"/>
              <a:gd name="connsiteY28" fmla="*/ 7042738 h 8346397"/>
              <a:gd name="connsiteX29" fmla="*/ 3530053 w 4196446"/>
              <a:gd name="connsiteY29" fmla="*/ 6978445 h 8346397"/>
              <a:gd name="connsiteX30" fmla="*/ 3642765 w 4196446"/>
              <a:gd name="connsiteY30" fmla="*/ 6905419 h 8346397"/>
              <a:gd name="connsiteX31" fmla="*/ 3741984 w 4196446"/>
              <a:gd name="connsiteY31" fmla="*/ 6883195 h 8346397"/>
              <a:gd name="connsiteX32" fmla="*/ 3784847 w 4196446"/>
              <a:gd name="connsiteY32" fmla="*/ 6811757 h 8346397"/>
              <a:gd name="connsiteX33" fmla="*/ 3951534 w 4196446"/>
              <a:gd name="connsiteY33" fmla="*/ 6737938 h 8346397"/>
              <a:gd name="connsiteX34" fmla="*/ 3932484 w 4196446"/>
              <a:gd name="connsiteY34" fmla="*/ 6616495 h 8346397"/>
              <a:gd name="connsiteX35" fmla="*/ 3975347 w 4196446"/>
              <a:gd name="connsiteY35" fmla="*/ 6642688 h 8346397"/>
              <a:gd name="connsiteX36" fmla="*/ 4027735 w 4196446"/>
              <a:gd name="connsiteY36" fmla="*/ 6654595 h 8346397"/>
              <a:gd name="connsiteX37" fmla="*/ 4056309 w 4196446"/>
              <a:gd name="connsiteY37" fmla="*/ 6516482 h 8346397"/>
              <a:gd name="connsiteX38" fmla="*/ 3996778 w 4196446"/>
              <a:gd name="connsiteY38" fmla="*/ 6478382 h 8346397"/>
              <a:gd name="connsiteX39" fmla="*/ 4034878 w 4196446"/>
              <a:gd name="connsiteY39" fmla="*/ 6437901 h 8346397"/>
              <a:gd name="connsiteX40" fmla="*/ 4061072 w 4196446"/>
              <a:gd name="connsiteY40" fmla="*/ 6473620 h 8346397"/>
              <a:gd name="connsiteX41" fmla="*/ 4082503 w 4196446"/>
              <a:gd name="connsiteY41" fmla="*/ 6478382 h 8346397"/>
              <a:gd name="connsiteX42" fmla="*/ 4089647 w 4196446"/>
              <a:gd name="connsiteY42" fmla="*/ 6421232 h 8346397"/>
              <a:gd name="connsiteX43" fmla="*/ 4046784 w 4196446"/>
              <a:gd name="connsiteY43" fmla="*/ 6318838 h 8346397"/>
              <a:gd name="connsiteX44" fmla="*/ 4130128 w 4196446"/>
              <a:gd name="connsiteY44" fmla="*/ 6299788 h 8346397"/>
              <a:gd name="connsiteX45" fmla="*/ 4046784 w 4196446"/>
              <a:gd name="connsiteY45" fmla="*/ 6275976 h 8346397"/>
              <a:gd name="connsiteX46" fmla="*/ 4053928 w 4196446"/>
              <a:gd name="connsiteY46" fmla="*/ 6211682 h 8346397"/>
              <a:gd name="connsiteX47" fmla="*/ 4039640 w 4196446"/>
              <a:gd name="connsiteY47" fmla="*/ 6149770 h 8346397"/>
              <a:gd name="connsiteX48" fmla="*/ 4106315 w 4196446"/>
              <a:gd name="connsiteY48" fmla="*/ 6211682 h 8346397"/>
              <a:gd name="connsiteX49" fmla="*/ 4063453 w 4196446"/>
              <a:gd name="connsiteY49" fmla="*/ 6090238 h 8346397"/>
              <a:gd name="connsiteX50" fmla="*/ 4070597 w 4196446"/>
              <a:gd name="connsiteY50" fmla="*/ 6018801 h 8346397"/>
              <a:gd name="connsiteX51" fmla="*/ 4132509 w 4196446"/>
              <a:gd name="connsiteY51" fmla="*/ 5975938 h 8346397"/>
              <a:gd name="connsiteX52" fmla="*/ 4094409 w 4196446"/>
              <a:gd name="connsiteY52" fmla="*/ 6075951 h 8346397"/>
              <a:gd name="connsiteX53" fmla="*/ 4139653 w 4196446"/>
              <a:gd name="connsiteY53" fmla="*/ 6102145 h 8346397"/>
              <a:gd name="connsiteX54" fmla="*/ 4192041 w 4196446"/>
              <a:gd name="connsiteY54" fmla="*/ 6080713 h 8346397"/>
              <a:gd name="connsiteX55" fmla="*/ 4149178 w 4196446"/>
              <a:gd name="connsiteY55" fmla="*/ 5947363 h 8346397"/>
              <a:gd name="connsiteX56" fmla="*/ 4194421 w 4196446"/>
              <a:gd name="connsiteY56" fmla="*/ 5909263 h 8346397"/>
              <a:gd name="connsiteX57" fmla="*/ 4113459 w 4196446"/>
              <a:gd name="connsiteY57" fmla="*/ 5783057 h 8346397"/>
              <a:gd name="connsiteX58" fmla="*/ 4108696 w 4196446"/>
              <a:gd name="connsiteY58" fmla="*/ 5678282 h 8346397"/>
              <a:gd name="connsiteX59" fmla="*/ 4070597 w 4196446"/>
              <a:gd name="connsiteY59" fmla="*/ 5587795 h 8346397"/>
              <a:gd name="connsiteX60" fmla="*/ 4111077 w 4196446"/>
              <a:gd name="connsiteY60" fmla="*/ 5583032 h 8346397"/>
              <a:gd name="connsiteX61" fmla="*/ 4061071 w 4196446"/>
              <a:gd name="connsiteY61" fmla="*/ 5478257 h 8346397"/>
              <a:gd name="connsiteX62" fmla="*/ 4061071 w 4196446"/>
              <a:gd name="connsiteY62" fmla="*/ 5383007 h 8346397"/>
              <a:gd name="connsiteX63" fmla="*/ 4103934 w 4196446"/>
              <a:gd name="connsiteY63" fmla="*/ 5387770 h 8346397"/>
              <a:gd name="connsiteX64" fmla="*/ 4106315 w 4196446"/>
              <a:gd name="connsiteY64" fmla="*/ 5347288 h 8346397"/>
              <a:gd name="connsiteX65" fmla="*/ 4065833 w 4196446"/>
              <a:gd name="connsiteY65" fmla="*/ 5292520 h 8346397"/>
              <a:gd name="connsiteX66" fmla="*/ 4058690 w 4196446"/>
              <a:gd name="connsiteY66" fmla="*/ 5173457 h 8346397"/>
              <a:gd name="connsiteX67" fmla="*/ 3990428 w 4196446"/>
              <a:gd name="connsiteY67" fmla="*/ 5034550 h 8346397"/>
              <a:gd name="connsiteX68" fmla="*/ 3922959 w 4196446"/>
              <a:gd name="connsiteY68" fmla="*/ 4816270 h 8346397"/>
              <a:gd name="connsiteX69" fmla="*/ 3887241 w 4196446"/>
              <a:gd name="connsiteY69" fmla="*/ 4682920 h 8346397"/>
              <a:gd name="connsiteX70" fmla="*/ 3851522 w 4196446"/>
              <a:gd name="connsiteY70" fmla="*/ 4642438 h 8346397"/>
              <a:gd name="connsiteX71" fmla="*/ 3887241 w 4196446"/>
              <a:gd name="connsiteY71" fmla="*/ 4578145 h 8346397"/>
              <a:gd name="connsiteX72" fmla="*/ 3839615 w 4196446"/>
              <a:gd name="connsiteY72" fmla="*/ 4499563 h 8346397"/>
              <a:gd name="connsiteX73" fmla="*/ 3780084 w 4196446"/>
              <a:gd name="connsiteY73" fmla="*/ 4492420 h 8346397"/>
              <a:gd name="connsiteX74" fmla="*/ 3732459 w 4196446"/>
              <a:gd name="connsiteY74" fmla="*/ 4449557 h 8346397"/>
              <a:gd name="connsiteX75" fmla="*/ 3687216 w 4196446"/>
              <a:gd name="connsiteY75" fmla="*/ 4466226 h 8346397"/>
              <a:gd name="connsiteX76" fmla="*/ 3668166 w 4196446"/>
              <a:gd name="connsiteY76" fmla="*/ 4368595 h 8346397"/>
              <a:gd name="connsiteX77" fmla="*/ 3501478 w 4196446"/>
              <a:gd name="connsiteY77" fmla="*/ 4166188 h 8346397"/>
              <a:gd name="connsiteX78" fmla="*/ 3496716 w 4196446"/>
              <a:gd name="connsiteY78" fmla="*/ 4139995 h 8346397"/>
              <a:gd name="connsiteX79" fmla="*/ 3494334 w 4196446"/>
              <a:gd name="connsiteY79" fmla="*/ 4113801 h 8346397"/>
              <a:gd name="connsiteX80" fmla="*/ 3544341 w 4196446"/>
              <a:gd name="connsiteY80" fmla="*/ 4101895 h 8346397"/>
              <a:gd name="connsiteX81" fmla="*/ 3553866 w 4196446"/>
              <a:gd name="connsiteY81" fmla="*/ 4075701 h 8346397"/>
              <a:gd name="connsiteX82" fmla="*/ 3515766 w 4196446"/>
              <a:gd name="connsiteY82" fmla="*/ 4056651 h 8346397"/>
              <a:gd name="connsiteX83" fmla="*/ 3465759 w 4196446"/>
              <a:gd name="connsiteY83" fmla="*/ 4049507 h 8346397"/>
              <a:gd name="connsiteX84" fmla="*/ 3432422 w 4196446"/>
              <a:gd name="connsiteY84" fmla="*/ 4109038 h 8346397"/>
              <a:gd name="connsiteX85" fmla="*/ 3413372 w 4196446"/>
              <a:gd name="connsiteY85" fmla="*/ 4082845 h 8346397"/>
              <a:gd name="connsiteX86" fmla="*/ 3415752 w 4196446"/>
              <a:gd name="connsiteY86" fmla="*/ 4042363 h 8346397"/>
              <a:gd name="connsiteX87" fmla="*/ 3349078 w 4196446"/>
              <a:gd name="connsiteY87" fmla="*/ 4018551 h 8346397"/>
              <a:gd name="connsiteX88" fmla="*/ 3382416 w 4196446"/>
              <a:gd name="connsiteY88" fmla="*/ 3985213 h 8346397"/>
              <a:gd name="connsiteX89" fmla="*/ 3346697 w 4196446"/>
              <a:gd name="connsiteY89" fmla="*/ 3961401 h 8346397"/>
              <a:gd name="connsiteX90" fmla="*/ 3291928 w 4196446"/>
              <a:gd name="connsiteY90" fmla="*/ 3959020 h 8346397"/>
              <a:gd name="connsiteX91" fmla="*/ 3263352 w 4196446"/>
              <a:gd name="connsiteY91" fmla="*/ 3978070 h 8346397"/>
              <a:gd name="connsiteX92" fmla="*/ 3215727 w 4196446"/>
              <a:gd name="connsiteY92" fmla="*/ 3963782 h 8346397"/>
              <a:gd name="connsiteX93" fmla="*/ 3227633 w 4196446"/>
              <a:gd name="connsiteY93" fmla="*/ 3937588 h 8346397"/>
              <a:gd name="connsiteX94" fmla="*/ 3275259 w 4196446"/>
              <a:gd name="connsiteY94" fmla="*/ 3913776 h 8346397"/>
              <a:gd name="connsiteX95" fmla="*/ 3127621 w 4196446"/>
              <a:gd name="connsiteY95" fmla="*/ 3851863 h 8346397"/>
              <a:gd name="connsiteX96" fmla="*/ 2996652 w 4196446"/>
              <a:gd name="connsiteY96" fmla="*/ 3739945 h 8346397"/>
              <a:gd name="connsiteX97" fmla="*/ 2591839 w 4196446"/>
              <a:gd name="connsiteY97" fmla="*/ 3354183 h 8346397"/>
              <a:gd name="connsiteX98" fmla="*/ 2468015 w 4196446"/>
              <a:gd name="connsiteY98" fmla="*/ 3049382 h 8346397"/>
              <a:gd name="connsiteX99" fmla="*/ 2432296 w 4196446"/>
              <a:gd name="connsiteY99" fmla="*/ 2961276 h 8346397"/>
              <a:gd name="connsiteX100" fmla="*/ 2387052 w 4196446"/>
              <a:gd name="connsiteY100" fmla="*/ 2954132 h 8346397"/>
              <a:gd name="connsiteX101" fmla="*/ 2365621 w 4196446"/>
              <a:gd name="connsiteY101" fmla="*/ 2958895 h 8346397"/>
              <a:gd name="connsiteX102" fmla="*/ 2315615 w 4196446"/>
              <a:gd name="connsiteY102" fmla="*/ 2896982 h 8346397"/>
              <a:gd name="connsiteX103" fmla="*/ 2234652 w 4196446"/>
              <a:gd name="connsiteY103" fmla="*/ 2880313 h 8346397"/>
              <a:gd name="connsiteX104" fmla="*/ 2182265 w 4196446"/>
              <a:gd name="connsiteY104" fmla="*/ 2811257 h 8346397"/>
              <a:gd name="connsiteX105" fmla="*/ 2115590 w 4196446"/>
              <a:gd name="connsiteY105" fmla="*/ 2727913 h 8346397"/>
              <a:gd name="connsiteX106" fmla="*/ 2091777 w 4196446"/>
              <a:gd name="connsiteY106" fmla="*/ 2670763 h 8346397"/>
              <a:gd name="connsiteX107" fmla="*/ 2006845 w 4196446"/>
              <a:gd name="connsiteY107" fmla="*/ 2527095 h 8346397"/>
              <a:gd name="connsiteX108" fmla="*/ 1953665 w 4196446"/>
              <a:gd name="connsiteY108" fmla="*/ 2451688 h 8346397"/>
              <a:gd name="connsiteX109" fmla="*/ 2006052 w 4196446"/>
              <a:gd name="connsiteY109" fmla="*/ 2337388 h 8346397"/>
              <a:gd name="connsiteX110" fmla="*/ 2072727 w 4196446"/>
              <a:gd name="connsiteY110" fmla="*/ 2256426 h 8346397"/>
              <a:gd name="connsiteX111" fmla="*/ 2056058 w 4196446"/>
              <a:gd name="connsiteY111" fmla="*/ 2223088 h 8346397"/>
              <a:gd name="connsiteX112" fmla="*/ 2067965 w 4196446"/>
              <a:gd name="connsiteY112" fmla="*/ 2130220 h 8346397"/>
              <a:gd name="connsiteX113" fmla="*/ 2137021 w 4196446"/>
              <a:gd name="connsiteY113" fmla="*/ 1992107 h 8346397"/>
              <a:gd name="connsiteX114" fmla="*/ 2165596 w 4196446"/>
              <a:gd name="connsiteY114" fmla="*/ 1944482 h 8346397"/>
              <a:gd name="connsiteX115" fmla="*/ 2203696 w 4196446"/>
              <a:gd name="connsiteY115" fmla="*/ 1937338 h 8346397"/>
              <a:gd name="connsiteX116" fmla="*/ 2198933 w 4196446"/>
              <a:gd name="connsiteY116" fmla="*/ 1906382 h 8346397"/>
              <a:gd name="connsiteX117" fmla="*/ 2406102 w 4196446"/>
              <a:gd name="connsiteY117" fmla="*/ 1782557 h 8346397"/>
              <a:gd name="connsiteX118" fmla="*/ 2494208 w 4196446"/>
              <a:gd name="connsiteY118" fmla="*/ 1715882 h 8346397"/>
              <a:gd name="connsiteX119" fmla="*/ 2513258 w 4196446"/>
              <a:gd name="connsiteY119" fmla="*/ 1630157 h 8346397"/>
              <a:gd name="connsiteX120" fmla="*/ 2522784 w 4196446"/>
              <a:gd name="connsiteY120" fmla="*/ 1584913 h 8346397"/>
              <a:gd name="connsiteX121" fmla="*/ 2577552 w 4196446"/>
              <a:gd name="connsiteY121" fmla="*/ 1527763 h 8346397"/>
              <a:gd name="connsiteX122" fmla="*/ 2606127 w 4196446"/>
              <a:gd name="connsiteY122" fmla="*/ 1499188 h 8346397"/>
              <a:gd name="connsiteX123" fmla="*/ 2634702 w 4196446"/>
              <a:gd name="connsiteY123" fmla="*/ 1492045 h 8346397"/>
              <a:gd name="connsiteX124" fmla="*/ 2672802 w 4196446"/>
              <a:gd name="connsiteY124" fmla="*/ 1368220 h 8346397"/>
              <a:gd name="connsiteX125" fmla="*/ 2806153 w 4196446"/>
              <a:gd name="connsiteY125" fmla="*/ 1334883 h 8346397"/>
              <a:gd name="connsiteX126" fmla="*/ 2944265 w 4196446"/>
              <a:gd name="connsiteY126" fmla="*/ 1325357 h 8346397"/>
              <a:gd name="connsiteX127" fmla="*/ 2968077 w 4196446"/>
              <a:gd name="connsiteY127" fmla="*/ 1206295 h 8346397"/>
              <a:gd name="connsiteX128" fmla="*/ 3049040 w 4196446"/>
              <a:gd name="connsiteY128" fmla="*/ 1169783 h 8346397"/>
              <a:gd name="connsiteX129" fmla="*/ 3153814 w 4196446"/>
              <a:gd name="connsiteY129" fmla="*/ 1125332 h 8346397"/>
              <a:gd name="connsiteX130" fmla="*/ 3225252 w 4196446"/>
              <a:gd name="connsiteY130" fmla="*/ 1049132 h 8346397"/>
              <a:gd name="connsiteX131" fmla="*/ 3310977 w 4196446"/>
              <a:gd name="connsiteY131" fmla="*/ 996745 h 8346397"/>
              <a:gd name="connsiteX132" fmla="*/ 3056977 w 4196446"/>
              <a:gd name="connsiteY132" fmla="*/ 982457 h 8346397"/>
              <a:gd name="connsiteX133" fmla="*/ 2958552 w 4196446"/>
              <a:gd name="connsiteY133" fmla="*/ 976107 h 8346397"/>
              <a:gd name="connsiteX134" fmla="*/ 2926802 w 4196446"/>
              <a:gd name="connsiteY134" fmla="*/ 906257 h 8346397"/>
              <a:gd name="connsiteX135" fmla="*/ 2866477 w 4196446"/>
              <a:gd name="connsiteY135" fmla="*/ 893559 h 8346397"/>
              <a:gd name="connsiteX136" fmla="*/ 2799802 w 4196446"/>
              <a:gd name="connsiteY136" fmla="*/ 874507 h 8346397"/>
              <a:gd name="connsiteX137" fmla="*/ 2761702 w 4196446"/>
              <a:gd name="connsiteY137" fmla="*/ 807832 h 8346397"/>
              <a:gd name="connsiteX138" fmla="*/ 2609302 w 4196446"/>
              <a:gd name="connsiteY138" fmla="*/ 760207 h 8346397"/>
              <a:gd name="connsiteX139" fmla="*/ 2580727 w 4196446"/>
              <a:gd name="connsiteY139" fmla="*/ 604632 h 8346397"/>
              <a:gd name="connsiteX140" fmla="*/ 2526752 w 4196446"/>
              <a:gd name="connsiteY140" fmla="*/ 531609 h 8346397"/>
              <a:gd name="connsiteX141" fmla="*/ 2596602 w 4196446"/>
              <a:gd name="connsiteY141" fmla="*/ 407782 h 8346397"/>
              <a:gd name="connsiteX142" fmla="*/ 2629939 w 4196446"/>
              <a:gd name="connsiteY142" fmla="*/ 310947 h 8346397"/>
              <a:gd name="connsiteX143" fmla="*/ 2517227 w 4196446"/>
              <a:gd name="connsiteY143" fmla="*/ 239507 h 8346397"/>
              <a:gd name="connsiteX144" fmla="*/ 2402927 w 4196446"/>
              <a:gd name="connsiteY144" fmla="*/ 271257 h 8346397"/>
              <a:gd name="connsiteX145" fmla="*/ 2275927 w 4196446"/>
              <a:gd name="connsiteY145" fmla="*/ 198232 h 8346397"/>
              <a:gd name="connsiteX146" fmla="*/ 2133052 w 4196446"/>
              <a:gd name="connsiteY146" fmla="*/ 233157 h 8346397"/>
              <a:gd name="connsiteX147" fmla="*/ 1913977 w 4196446"/>
              <a:gd name="connsiteY147" fmla="*/ 36309 h 8346397"/>
              <a:gd name="connsiteX148" fmla="*/ 1777452 w 4196446"/>
              <a:gd name="connsiteY148" fmla="*/ 13289 h 8346397"/>
              <a:gd name="connsiteX149" fmla="*/ 1703633 w 4196446"/>
              <a:gd name="connsiteY149" fmla="*/ 41864 h 8346397"/>
              <a:gd name="connsiteX150" fmla="*/ 1615527 w 4196446"/>
              <a:gd name="connsiteY150" fmla="*/ 75203 h 8346397"/>
              <a:gd name="connsiteX151" fmla="*/ 1515515 w 4196446"/>
              <a:gd name="connsiteY151" fmla="*/ 129971 h 8346397"/>
              <a:gd name="connsiteX152" fmla="*/ 1525040 w 4196446"/>
              <a:gd name="connsiteY152" fmla="*/ 194264 h 8346397"/>
              <a:gd name="connsiteX153" fmla="*/ 1505990 w 4196446"/>
              <a:gd name="connsiteY153" fmla="*/ 251415 h 8346397"/>
              <a:gd name="connsiteX154" fmla="*/ 1413121 w 4196446"/>
              <a:gd name="connsiteY154" fmla="*/ 270464 h 8346397"/>
              <a:gd name="connsiteX155" fmla="*/ 1339302 w 4196446"/>
              <a:gd name="connsiteY155" fmla="*/ 306184 h 8346397"/>
              <a:gd name="connsiteX156" fmla="*/ 1260721 w 4196446"/>
              <a:gd name="connsiteY156" fmla="*/ 346665 h 8346397"/>
              <a:gd name="connsiteX157" fmla="*/ 1191665 w 4196446"/>
              <a:gd name="connsiteY157" fmla="*/ 272847 h 8346397"/>
              <a:gd name="connsiteX158" fmla="*/ 1082127 w 4196446"/>
              <a:gd name="connsiteY158" fmla="*/ 353809 h 8346397"/>
              <a:gd name="connsiteX159" fmla="*/ 1020215 w 4196446"/>
              <a:gd name="connsiteY159" fmla="*/ 420484 h 8346397"/>
              <a:gd name="connsiteX160" fmla="*/ 858290 w 4196446"/>
              <a:gd name="connsiteY160" fmla="*/ 301422 h 8346397"/>
              <a:gd name="connsiteX161" fmla="*/ 796377 w 4196446"/>
              <a:gd name="connsiteY161" fmla="*/ 406196 h 8346397"/>
              <a:gd name="connsiteX162" fmla="*/ 755896 w 4196446"/>
              <a:gd name="connsiteY162" fmla="*/ 341903 h 8346397"/>
              <a:gd name="connsiteX163" fmla="*/ 689221 w 4196446"/>
              <a:gd name="connsiteY163" fmla="*/ 270465 h 8346397"/>
              <a:gd name="connsiteX164" fmla="*/ 667790 w 4196446"/>
              <a:gd name="connsiteY164" fmla="*/ 313328 h 8346397"/>
              <a:gd name="connsiteX165" fmla="*/ 620165 w 4196446"/>
              <a:gd name="connsiteY165" fmla="*/ 382384 h 8346397"/>
              <a:gd name="connsiteX166" fmla="*/ 589208 w 4196446"/>
              <a:gd name="connsiteY166" fmla="*/ 396672 h 8346397"/>
              <a:gd name="connsiteX167" fmla="*/ 498721 w 4196446"/>
              <a:gd name="connsiteY167" fmla="*/ 482397 h 8346397"/>
              <a:gd name="connsiteX168" fmla="*/ 396327 w 4196446"/>
              <a:gd name="connsiteY168" fmla="*/ 380003 h 8346397"/>
              <a:gd name="connsiteX169" fmla="*/ 243927 w 4196446"/>
              <a:gd name="connsiteY169" fmla="*/ 294278 h 8346397"/>
              <a:gd name="connsiteX170" fmla="*/ 174871 w 4196446"/>
              <a:gd name="connsiteY170" fmla="*/ 327615 h 8346397"/>
              <a:gd name="connsiteX171" fmla="*/ 127246 w 4196446"/>
              <a:gd name="connsiteY171" fmla="*/ 410959 h 8346397"/>
              <a:gd name="connsiteX172" fmla="*/ 43902 w 4196446"/>
              <a:gd name="connsiteY172" fmla="*/ 472872 h 8346397"/>
              <a:gd name="connsiteX173" fmla="*/ 8183 w 4196446"/>
              <a:gd name="connsiteY173" fmla="*/ 484778 h 8346397"/>
              <a:gd name="connsiteX174" fmla="*/ 198683 w 4196446"/>
              <a:gd name="connsiteY174" fmla="*/ 689565 h 8346397"/>
              <a:gd name="connsiteX175" fmla="*/ 265359 w 4196446"/>
              <a:gd name="connsiteY175" fmla="*/ 706234 h 8346397"/>
              <a:gd name="connsiteX176" fmla="*/ 298697 w 4196446"/>
              <a:gd name="connsiteY176" fmla="*/ 730047 h 8346397"/>
              <a:gd name="connsiteX177" fmla="*/ 296315 w 4196446"/>
              <a:gd name="connsiteY177" fmla="*/ 901496 h 8346397"/>
              <a:gd name="connsiteX178" fmla="*/ 362990 w 4196446"/>
              <a:gd name="connsiteY178" fmla="*/ 906259 h 8346397"/>
              <a:gd name="connsiteX179" fmla="*/ 401090 w 4196446"/>
              <a:gd name="connsiteY179" fmla="*/ 856253 h 8346397"/>
              <a:gd name="connsiteX180" fmla="*/ 482052 w 4196446"/>
              <a:gd name="connsiteY180" fmla="*/ 894353 h 8346397"/>
              <a:gd name="connsiteX181" fmla="*/ 420140 w 4196446"/>
              <a:gd name="connsiteY181" fmla="*/ 1039609 h 8346397"/>
              <a:gd name="connsiteX182" fmla="*/ 434427 w 4196446"/>
              <a:gd name="connsiteY182" fmla="*/ 1087234 h 8346397"/>
              <a:gd name="connsiteX183" fmla="*/ 379658 w 4196446"/>
              <a:gd name="connsiteY183" fmla="*/ 1139622 h 8346397"/>
              <a:gd name="connsiteX184" fmla="*/ 415377 w 4196446"/>
              <a:gd name="connsiteY184" fmla="*/ 1168196 h 8346397"/>
              <a:gd name="connsiteX185" fmla="*/ 486815 w 4196446"/>
              <a:gd name="connsiteY185" fmla="*/ 1256303 h 8346397"/>
              <a:gd name="connsiteX186" fmla="*/ 527296 w 4196446"/>
              <a:gd name="connsiteY186" fmla="*/ 1344409 h 8346397"/>
              <a:gd name="connsiteX187" fmla="*/ 636833 w 4196446"/>
              <a:gd name="connsiteY187" fmla="*/ 1396797 h 8346397"/>
              <a:gd name="connsiteX188" fmla="*/ 746371 w 4196446"/>
              <a:gd name="connsiteY188" fmla="*/ 1420609 h 8346397"/>
              <a:gd name="connsiteX189" fmla="*/ 829715 w 4196446"/>
              <a:gd name="connsiteY189" fmla="*/ 1468234 h 8346397"/>
              <a:gd name="connsiteX190" fmla="*/ 913058 w 4196446"/>
              <a:gd name="connsiteY190" fmla="*/ 1442040 h 8346397"/>
              <a:gd name="connsiteX191" fmla="*/ 994021 w 4196446"/>
              <a:gd name="connsiteY191" fmla="*/ 1368222 h 8346397"/>
              <a:gd name="connsiteX192" fmla="*/ 1103558 w 4196446"/>
              <a:gd name="connsiteY192" fmla="*/ 1351553 h 8346397"/>
              <a:gd name="connsiteX193" fmla="*/ 1170233 w 4196446"/>
              <a:gd name="connsiteY193" fmla="*/ 1356315 h 8346397"/>
              <a:gd name="connsiteX194" fmla="*/ 1329777 w 4196446"/>
              <a:gd name="connsiteY194" fmla="*/ 1465853 h 8346397"/>
              <a:gd name="connsiteX195" fmla="*/ 1389308 w 4196446"/>
              <a:gd name="connsiteY195" fmla="*/ 1494428 h 8346397"/>
              <a:gd name="connsiteX196" fmla="*/ 1260721 w 4196446"/>
              <a:gd name="connsiteY196" fmla="*/ 1596822 h 8346397"/>
              <a:gd name="connsiteX197" fmla="*/ 1263102 w 4196446"/>
              <a:gd name="connsiteY197" fmla="*/ 1661115 h 8346397"/>
              <a:gd name="connsiteX198" fmla="*/ 1425027 w 4196446"/>
              <a:gd name="connsiteY198" fmla="*/ 1613490 h 8346397"/>
              <a:gd name="connsiteX199" fmla="*/ 1386927 w 4196446"/>
              <a:gd name="connsiteY199" fmla="*/ 1677784 h 8346397"/>
              <a:gd name="connsiteX200" fmla="*/ 1405977 w 4196446"/>
              <a:gd name="connsiteY200" fmla="*/ 1751603 h 8346397"/>
              <a:gd name="connsiteX201" fmla="*/ 1517896 w 4196446"/>
              <a:gd name="connsiteY201" fmla="*/ 1787322 h 8346397"/>
              <a:gd name="connsiteX202" fmla="*/ 1591715 w 4196446"/>
              <a:gd name="connsiteY202" fmla="*/ 1803990 h 8346397"/>
              <a:gd name="connsiteX203" fmla="*/ 1501227 w 4196446"/>
              <a:gd name="connsiteY203" fmla="*/ 1934959 h 8346397"/>
              <a:gd name="connsiteX204" fmla="*/ 1494083 w 4196446"/>
              <a:gd name="connsiteY204" fmla="*/ 1984965 h 8346397"/>
              <a:gd name="connsiteX205" fmla="*/ 1422646 w 4196446"/>
              <a:gd name="connsiteY205" fmla="*/ 2020684 h 8346397"/>
              <a:gd name="connsiteX206" fmla="*/ 1391690 w 4196446"/>
              <a:gd name="connsiteY206" fmla="*/ 2082597 h 8346397"/>
              <a:gd name="connsiteX207" fmla="*/ 1260721 w 4196446"/>
              <a:gd name="connsiteY207" fmla="*/ 2056403 h 8346397"/>
              <a:gd name="connsiteX208" fmla="*/ 1139277 w 4196446"/>
              <a:gd name="connsiteY208" fmla="*/ 2056402 h 8346397"/>
              <a:gd name="connsiteX209" fmla="*/ 1072602 w 4196446"/>
              <a:gd name="connsiteY209" fmla="*/ 2084978 h 8346397"/>
              <a:gd name="connsiteX210" fmla="*/ 1065458 w 4196446"/>
              <a:gd name="connsiteY210" fmla="*/ 2184990 h 8346397"/>
              <a:gd name="connsiteX211" fmla="*/ 977352 w 4196446"/>
              <a:gd name="connsiteY211" fmla="*/ 2273097 h 8346397"/>
              <a:gd name="connsiteX212" fmla="*/ 1120227 w 4196446"/>
              <a:gd name="connsiteY212" fmla="*/ 2335009 h 8346397"/>
              <a:gd name="connsiteX213" fmla="*/ 1170234 w 4196446"/>
              <a:gd name="connsiteY213" fmla="*/ 2370727 h 8346397"/>
              <a:gd name="connsiteX214" fmla="*/ 1222621 w 4196446"/>
              <a:gd name="connsiteY214" fmla="*/ 2387397 h 8346397"/>
              <a:gd name="connsiteX215" fmla="*/ 1272627 w 4196446"/>
              <a:gd name="connsiteY215" fmla="*/ 2437403 h 8346397"/>
              <a:gd name="connsiteX216" fmla="*/ 1329777 w 4196446"/>
              <a:gd name="connsiteY216" fmla="*/ 2458834 h 8346397"/>
              <a:gd name="connsiteX217" fmla="*/ 1422646 w 4196446"/>
              <a:gd name="connsiteY217" fmla="*/ 2535034 h 8346397"/>
              <a:gd name="connsiteX218" fmla="*/ 1508371 w 4196446"/>
              <a:gd name="connsiteY218" fmla="*/ 2568373 h 8346397"/>
              <a:gd name="connsiteX219" fmla="*/ 1641721 w 4196446"/>
              <a:gd name="connsiteY219" fmla="*/ 2716009 h 8346397"/>
              <a:gd name="connsiteX220" fmla="*/ 1725065 w 4196446"/>
              <a:gd name="connsiteY220" fmla="*/ 2870790 h 8346397"/>
              <a:gd name="connsiteX221" fmla="*/ 1850477 w 4196446"/>
              <a:gd name="connsiteY221" fmla="*/ 2931907 h 8346397"/>
              <a:gd name="connsiteX222" fmla="*/ 1896514 w 4196446"/>
              <a:gd name="connsiteY222" fmla="*/ 2977947 h 8346397"/>
              <a:gd name="connsiteX223" fmla="*/ 1927471 w 4196446"/>
              <a:gd name="connsiteY223" fmla="*/ 3082722 h 8346397"/>
              <a:gd name="connsiteX224" fmla="*/ 1989383 w 4196446"/>
              <a:gd name="connsiteY224" fmla="*/ 3185115 h 8346397"/>
              <a:gd name="connsiteX225" fmla="*/ 2051296 w 4196446"/>
              <a:gd name="connsiteY225" fmla="*/ 3223215 h 8346397"/>
              <a:gd name="connsiteX226" fmla="*/ 2182265 w 4196446"/>
              <a:gd name="connsiteY226" fmla="*/ 3370853 h 8346397"/>
              <a:gd name="connsiteX227" fmla="*/ 2325139 w 4196446"/>
              <a:gd name="connsiteY227" fmla="*/ 3447053 h 8346397"/>
              <a:gd name="connsiteX228" fmla="*/ 2384671 w 4196446"/>
              <a:gd name="connsiteY228" fmla="*/ 3532778 h 8346397"/>
              <a:gd name="connsiteX229" fmla="*/ 2432296 w 4196446"/>
              <a:gd name="connsiteY229" fmla="*/ 3599453 h 8346397"/>
              <a:gd name="connsiteX230" fmla="*/ 2479921 w 4196446"/>
              <a:gd name="connsiteY230" fmla="*/ 3589929 h 8346397"/>
              <a:gd name="connsiteX231" fmla="*/ 2484683 w 4196446"/>
              <a:gd name="connsiteY231" fmla="*/ 3742328 h 8346397"/>
              <a:gd name="connsiteX232" fmla="*/ 2537071 w 4196446"/>
              <a:gd name="connsiteY232" fmla="*/ 3835197 h 8346397"/>
              <a:gd name="connsiteX233" fmla="*/ 2529927 w 4196446"/>
              <a:gd name="connsiteY233" fmla="*/ 3873297 h 8346397"/>
              <a:gd name="connsiteX234" fmla="*/ 2598983 w 4196446"/>
              <a:gd name="connsiteY234" fmla="*/ 3909015 h 8346397"/>
              <a:gd name="connsiteX235" fmla="*/ 2656133 w 4196446"/>
              <a:gd name="connsiteY235" fmla="*/ 3854247 h 8346397"/>
              <a:gd name="connsiteX236" fmla="*/ 2689471 w 4196446"/>
              <a:gd name="connsiteY236" fmla="*/ 3937590 h 8346397"/>
              <a:gd name="connsiteX237" fmla="*/ 2734715 w 4196446"/>
              <a:gd name="connsiteY237" fmla="*/ 3982834 h 8346397"/>
              <a:gd name="connsiteX238" fmla="*/ 2808533 w 4196446"/>
              <a:gd name="connsiteY238" fmla="*/ 4006647 h 8346397"/>
              <a:gd name="connsiteX239" fmla="*/ 2860921 w 4196446"/>
              <a:gd name="connsiteY239" fmla="*/ 4075703 h 8346397"/>
              <a:gd name="connsiteX240" fmla="*/ 2946646 w 4196446"/>
              <a:gd name="connsiteY240" fmla="*/ 4130472 h 8346397"/>
              <a:gd name="connsiteX241" fmla="*/ 2999033 w 4196446"/>
              <a:gd name="connsiteY241" fmla="*/ 4163809 h 8346397"/>
              <a:gd name="connsiteX242" fmla="*/ 2870446 w 4196446"/>
              <a:gd name="connsiteY242" fmla="*/ 4256678 h 8346397"/>
              <a:gd name="connsiteX243" fmla="*/ 2868064 w 4196446"/>
              <a:gd name="connsiteY243" fmla="*/ 4311446 h 8346397"/>
              <a:gd name="connsiteX244" fmla="*/ 2970458 w 4196446"/>
              <a:gd name="connsiteY244" fmla="*/ 4428128 h 8346397"/>
              <a:gd name="connsiteX245" fmla="*/ 3065708 w 4196446"/>
              <a:gd name="connsiteY245" fmla="*/ 4490040 h 8346397"/>
              <a:gd name="connsiteX246" fmla="*/ 3096665 w 4196446"/>
              <a:gd name="connsiteY246" fmla="*/ 4528140 h 8346397"/>
              <a:gd name="connsiteX247" fmla="*/ 3082377 w 4196446"/>
              <a:gd name="connsiteY247" fmla="*/ 4609103 h 8346397"/>
              <a:gd name="connsiteX248" fmla="*/ 3077615 w 4196446"/>
              <a:gd name="connsiteY248" fmla="*/ 4692447 h 8346397"/>
              <a:gd name="connsiteX249" fmla="*/ 3034752 w 4196446"/>
              <a:gd name="connsiteY249" fmla="*/ 4701972 h 8346397"/>
              <a:gd name="connsiteX250" fmla="*/ 3008558 w 4196446"/>
              <a:gd name="connsiteY250" fmla="*/ 4718640 h 8346397"/>
              <a:gd name="connsiteX251" fmla="*/ 3053802 w 4196446"/>
              <a:gd name="connsiteY251" fmla="*/ 4795632 h 8346397"/>
              <a:gd name="connsiteX252" fmla="*/ 3037133 w 4196446"/>
              <a:gd name="connsiteY252" fmla="*/ 4868659 h 8346397"/>
              <a:gd name="connsiteX253" fmla="*/ 3020465 w 4196446"/>
              <a:gd name="connsiteY253" fmla="*/ 5004390 h 8346397"/>
              <a:gd name="connsiteX254" fmla="*/ 2982365 w 4196446"/>
              <a:gd name="connsiteY254" fmla="*/ 5044872 h 8346397"/>
              <a:gd name="connsiteX255" fmla="*/ 2965696 w 4196446"/>
              <a:gd name="connsiteY255" fmla="*/ 5166315 h 8346397"/>
              <a:gd name="connsiteX256" fmla="*/ 2937121 w 4196446"/>
              <a:gd name="connsiteY256" fmla="*/ 5285378 h 8346397"/>
              <a:gd name="connsiteX257" fmla="*/ 2989508 w 4196446"/>
              <a:gd name="connsiteY257" fmla="*/ 5302047 h 8346397"/>
              <a:gd name="connsiteX258" fmla="*/ 2987127 w 4196446"/>
              <a:gd name="connsiteY258" fmla="*/ 5347290 h 8346397"/>
              <a:gd name="connsiteX259" fmla="*/ 2984746 w 4196446"/>
              <a:gd name="connsiteY259" fmla="*/ 5402059 h 8346397"/>
              <a:gd name="connsiteX260" fmla="*/ 3041896 w 4196446"/>
              <a:gd name="connsiteY260" fmla="*/ 5471115 h 8346397"/>
              <a:gd name="connsiteX261" fmla="*/ 3089521 w 4196446"/>
              <a:gd name="connsiteY261" fmla="*/ 5597322 h 8346397"/>
              <a:gd name="connsiteX262" fmla="*/ 2996652 w 4196446"/>
              <a:gd name="connsiteY262" fmla="*/ 5887834 h 8346397"/>
              <a:gd name="connsiteX263" fmla="*/ 3018083 w 4196446"/>
              <a:gd name="connsiteY263" fmla="*/ 5942603 h 8346397"/>
              <a:gd name="connsiteX264" fmla="*/ 3044277 w 4196446"/>
              <a:gd name="connsiteY264" fmla="*/ 5994990 h 8346397"/>
              <a:gd name="connsiteX265" fmla="*/ 3049040 w 4196446"/>
              <a:gd name="connsiteY265" fmla="*/ 6099765 h 8346397"/>
              <a:gd name="connsiteX266" fmla="*/ 3028402 w 4196446"/>
              <a:gd name="connsiteY266" fmla="*/ 6195807 h 8346397"/>
              <a:gd name="connsiteX267" fmla="*/ 2956170 w 4196446"/>
              <a:gd name="connsiteY267" fmla="*/ 6259310 h 8346397"/>
              <a:gd name="connsiteX268" fmla="*/ 2920452 w 4196446"/>
              <a:gd name="connsiteY268" fmla="*/ 6240259 h 8346397"/>
              <a:gd name="connsiteX269" fmla="*/ 2849015 w 4196446"/>
              <a:gd name="connsiteY269" fmla="*/ 6252165 h 8346397"/>
              <a:gd name="connsiteX270" fmla="*/ 2713283 w 4196446"/>
              <a:gd name="connsiteY270" fmla="*/ 6364084 h 8346397"/>
              <a:gd name="connsiteX271" fmla="*/ 2606127 w 4196446"/>
              <a:gd name="connsiteY271" fmla="*/ 6349797 h 8346397"/>
              <a:gd name="connsiteX272" fmla="*/ 2575171 w 4196446"/>
              <a:gd name="connsiteY272" fmla="*/ 6378372 h 8346397"/>
              <a:gd name="connsiteX273" fmla="*/ 2508495 w 4196446"/>
              <a:gd name="connsiteY273" fmla="*/ 6423614 h 8346397"/>
              <a:gd name="connsiteX274" fmla="*/ 2391815 w 4196446"/>
              <a:gd name="connsiteY274" fmla="*/ 6411709 h 8346397"/>
              <a:gd name="connsiteX275" fmla="*/ 2368002 w 4196446"/>
              <a:gd name="connsiteY275" fmla="*/ 6528390 h 8346397"/>
              <a:gd name="connsiteX276" fmla="*/ 2363240 w 4196446"/>
              <a:gd name="connsiteY276" fmla="*/ 6564109 h 8346397"/>
              <a:gd name="connsiteX277" fmla="*/ 2339428 w 4196446"/>
              <a:gd name="connsiteY277" fmla="*/ 6583159 h 8346397"/>
              <a:gd name="connsiteX278" fmla="*/ 2141783 w 4196446"/>
              <a:gd name="connsiteY278" fmla="*/ 6535534 h 8346397"/>
              <a:gd name="connsiteX279" fmla="*/ 2103683 w 4196446"/>
              <a:gd name="connsiteY279" fmla="*/ 6587922 h 8346397"/>
              <a:gd name="connsiteX280" fmla="*/ 2072727 w 4196446"/>
              <a:gd name="connsiteY280" fmla="*/ 6683172 h 8346397"/>
              <a:gd name="connsiteX281" fmla="*/ 2039389 w 4196446"/>
              <a:gd name="connsiteY281" fmla="*/ 6747465 h 8346397"/>
              <a:gd name="connsiteX282" fmla="*/ 2051296 w 4196446"/>
              <a:gd name="connsiteY282" fmla="*/ 6809378 h 8346397"/>
              <a:gd name="connsiteX283" fmla="*/ 2184646 w 4196446"/>
              <a:gd name="connsiteY283" fmla="*/ 6921297 h 8346397"/>
              <a:gd name="connsiteX284" fmla="*/ 2253702 w 4196446"/>
              <a:gd name="connsiteY284" fmla="*/ 6954634 h 8346397"/>
              <a:gd name="connsiteX285" fmla="*/ 2237033 w 4196446"/>
              <a:gd name="connsiteY285" fmla="*/ 6978447 h 8346397"/>
              <a:gd name="connsiteX286" fmla="*/ 2201315 w 4196446"/>
              <a:gd name="connsiteY286" fmla="*/ 6997497 h 8346397"/>
              <a:gd name="connsiteX287" fmla="*/ 2234652 w 4196446"/>
              <a:gd name="connsiteY287" fmla="*/ 7073697 h 8346397"/>
              <a:gd name="connsiteX288" fmla="*/ 2203696 w 4196446"/>
              <a:gd name="connsiteY288" fmla="*/ 7095128 h 8346397"/>
              <a:gd name="connsiteX289" fmla="*/ 2098921 w 4196446"/>
              <a:gd name="connsiteY289" fmla="*/ 7033215 h 8346397"/>
              <a:gd name="connsiteX290" fmla="*/ 2056058 w 4196446"/>
              <a:gd name="connsiteY290" fmla="*/ 7059409 h 8346397"/>
              <a:gd name="connsiteX291" fmla="*/ 1996527 w 4196446"/>
              <a:gd name="connsiteY291" fmla="*/ 6957015 h 8346397"/>
              <a:gd name="connsiteX292" fmla="*/ 1879846 w 4196446"/>
              <a:gd name="connsiteY292" fmla="*/ 6983209 h 8346397"/>
              <a:gd name="connsiteX293" fmla="*/ 1815552 w 4196446"/>
              <a:gd name="connsiteY293" fmla="*/ 6987972 h 8346397"/>
              <a:gd name="connsiteX294" fmla="*/ 1765546 w 4196446"/>
              <a:gd name="connsiteY294" fmla="*/ 6983210 h 8346397"/>
              <a:gd name="connsiteX295" fmla="*/ 1708396 w 4196446"/>
              <a:gd name="connsiteY295" fmla="*/ 7028453 h 8346397"/>
              <a:gd name="connsiteX296" fmla="*/ 1529802 w 4196446"/>
              <a:gd name="connsiteY296" fmla="*/ 6987972 h 8346397"/>
              <a:gd name="connsiteX297" fmla="*/ 1553614 w 4196446"/>
              <a:gd name="connsiteY297" fmla="*/ 7114178 h 8346397"/>
              <a:gd name="connsiteX298" fmla="*/ 1477415 w 4196446"/>
              <a:gd name="connsiteY298" fmla="*/ 7159422 h 8346397"/>
              <a:gd name="connsiteX299" fmla="*/ 1415502 w 4196446"/>
              <a:gd name="connsiteY299" fmla="*/ 7226096 h 8346397"/>
              <a:gd name="connsiteX300" fmla="*/ 1265483 w 4196446"/>
              <a:gd name="connsiteY300" fmla="*/ 7218953 h 8346397"/>
              <a:gd name="connsiteX301" fmla="*/ 1213096 w 4196446"/>
              <a:gd name="connsiteY301" fmla="*/ 7328490 h 8346397"/>
              <a:gd name="connsiteX0" fmla="*/ 1244052 w 4196446"/>
              <a:gd name="connsiteY0" fmla="*/ 7386434 h 8363713"/>
              <a:gd name="connsiteX1" fmla="*/ 1561552 w 4196446"/>
              <a:gd name="connsiteY1" fmla="*/ 8332582 h 8363713"/>
              <a:gd name="connsiteX2" fmla="*/ 1789359 w 4196446"/>
              <a:gd name="connsiteY2" fmla="*/ 8045245 h 8363713"/>
              <a:gd name="connsiteX3" fmla="*/ 2198934 w 4196446"/>
              <a:gd name="connsiteY3" fmla="*/ 7899988 h 8363713"/>
              <a:gd name="connsiteX4" fmla="*/ 2260847 w 4196446"/>
              <a:gd name="connsiteY4" fmla="*/ 7835694 h 8363713"/>
              <a:gd name="connsiteX5" fmla="*/ 2301328 w 4196446"/>
              <a:gd name="connsiteY5" fmla="*/ 7795213 h 8363713"/>
              <a:gd name="connsiteX6" fmla="*/ 2391816 w 4196446"/>
              <a:gd name="connsiteY6" fmla="*/ 7797595 h 8363713"/>
              <a:gd name="connsiteX7" fmla="*/ 2451347 w 4196446"/>
              <a:gd name="connsiteY7" fmla="*/ 7776163 h 8363713"/>
              <a:gd name="connsiteX8" fmla="*/ 2470397 w 4196446"/>
              <a:gd name="connsiteY8" fmla="*/ 7699963 h 8363713"/>
              <a:gd name="connsiteX9" fmla="*/ 2444203 w 4196446"/>
              <a:gd name="connsiteY9" fmla="*/ 7633288 h 8363713"/>
              <a:gd name="connsiteX10" fmla="*/ 2503734 w 4196446"/>
              <a:gd name="connsiteY10" fmla="*/ 7630907 h 8363713"/>
              <a:gd name="connsiteX11" fmla="*/ 2531514 w 4196446"/>
              <a:gd name="connsiteY11" fmla="*/ 7594394 h 8363713"/>
              <a:gd name="connsiteX12" fmla="*/ 2484684 w 4196446"/>
              <a:gd name="connsiteY12" fmla="*/ 7552326 h 8363713"/>
              <a:gd name="connsiteX13" fmla="*/ 2546597 w 4196446"/>
              <a:gd name="connsiteY13" fmla="*/ 7511845 h 8363713"/>
              <a:gd name="connsiteX14" fmla="*/ 2603748 w 4196446"/>
              <a:gd name="connsiteY14" fmla="*/ 7485651 h 8363713"/>
              <a:gd name="connsiteX15" fmla="*/ 2594222 w 4196446"/>
              <a:gd name="connsiteY15" fmla="*/ 7359445 h 8363713"/>
              <a:gd name="connsiteX16" fmla="*/ 2606128 w 4196446"/>
              <a:gd name="connsiteY16" fmla="*/ 7309438 h 8363713"/>
              <a:gd name="connsiteX17" fmla="*/ 2701378 w 4196446"/>
              <a:gd name="connsiteY17" fmla="*/ 7314201 h 8363713"/>
              <a:gd name="connsiteX18" fmla="*/ 2660897 w 4196446"/>
              <a:gd name="connsiteY18" fmla="*/ 7240382 h 8363713"/>
              <a:gd name="connsiteX19" fmla="*/ 2713284 w 4196446"/>
              <a:gd name="connsiteY19" fmla="*/ 7266576 h 8363713"/>
              <a:gd name="connsiteX20" fmla="*/ 2763291 w 4196446"/>
              <a:gd name="connsiteY20" fmla="*/ 7299913 h 8363713"/>
              <a:gd name="connsiteX21" fmla="*/ 2756147 w 4196446"/>
              <a:gd name="connsiteY21" fmla="*/ 7371351 h 8363713"/>
              <a:gd name="connsiteX22" fmla="*/ 2827584 w 4196446"/>
              <a:gd name="connsiteY22" fmla="*/ 7316582 h 8363713"/>
              <a:gd name="connsiteX23" fmla="*/ 2870447 w 4196446"/>
              <a:gd name="connsiteY23" fmla="*/ 7338013 h 8363713"/>
              <a:gd name="connsiteX24" fmla="*/ 3001416 w 4196446"/>
              <a:gd name="connsiteY24" fmla="*/ 7266576 h 8363713"/>
              <a:gd name="connsiteX25" fmla="*/ 3103809 w 4196446"/>
              <a:gd name="connsiteY25" fmla="*/ 7202282 h 8363713"/>
              <a:gd name="connsiteX26" fmla="*/ 3246684 w 4196446"/>
              <a:gd name="connsiteY26" fmla="*/ 7142751 h 8363713"/>
              <a:gd name="connsiteX27" fmla="*/ 3282403 w 4196446"/>
              <a:gd name="connsiteY27" fmla="*/ 7159420 h 8363713"/>
              <a:gd name="connsiteX28" fmla="*/ 3358603 w 4196446"/>
              <a:gd name="connsiteY28" fmla="*/ 7064169 h 8363713"/>
              <a:gd name="connsiteX29" fmla="*/ 3503859 w 4196446"/>
              <a:gd name="connsiteY29" fmla="*/ 7042738 h 8363713"/>
              <a:gd name="connsiteX30" fmla="*/ 3530053 w 4196446"/>
              <a:gd name="connsiteY30" fmla="*/ 6978445 h 8363713"/>
              <a:gd name="connsiteX31" fmla="*/ 3642765 w 4196446"/>
              <a:gd name="connsiteY31" fmla="*/ 6905419 h 8363713"/>
              <a:gd name="connsiteX32" fmla="*/ 3741984 w 4196446"/>
              <a:gd name="connsiteY32" fmla="*/ 6883195 h 8363713"/>
              <a:gd name="connsiteX33" fmla="*/ 3784847 w 4196446"/>
              <a:gd name="connsiteY33" fmla="*/ 6811757 h 8363713"/>
              <a:gd name="connsiteX34" fmla="*/ 3951534 w 4196446"/>
              <a:gd name="connsiteY34" fmla="*/ 6737938 h 8363713"/>
              <a:gd name="connsiteX35" fmla="*/ 3932484 w 4196446"/>
              <a:gd name="connsiteY35" fmla="*/ 6616495 h 8363713"/>
              <a:gd name="connsiteX36" fmla="*/ 3975347 w 4196446"/>
              <a:gd name="connsiteY36" fmla="*/ 6642688 h 8363713"/>
              <a:gd name="connsiteX37" fmla="*/ 4027735 w 4196446"/>
              <a:gd name="connsiteY37" fmla="*/ 6654595 h 8363713"/>
              <a:gd name="connsiteX38" fmla="*/ 4056309 w 4196446"/>
              <a:gd name="connsiteY38" fmla="*/ 6516482 h 8363713"/>
              <a:gd name="connsiteX39" fmla="*/ 3996778 w 4196446"/>
              <a:gd name="connsiteY39" fmla="*/ 6478382 h 8363713"/>
              <a:gd name="connsiteX40" fmla="*/ 4034878 w 4196446"/>
              <a:gd name="connsiteY40" fmla="*/ 6437901 h 8363713"/>
              <a:gd name="connsiteX41" fmla="*/ 4061072 w 4196446"/>
              <a:gd name="connsiteY41" fmla="*/ 6473620 h 8363713"/>
              <a:gd name="connsiteX42" fmla="*/ 4082503 w 4196446"/>
              <a:gd name="connsiteY42" fmla="*/ 6478382 h 8363713"/>
              <a:gd name="connsiteX43" fmla="*/ 4089647 w 4196446"/>
              <a:gd name="connsiteY43" fmla="*/ 6421232 h 8363713"/>
              <a:gd name="connsiteX44" fmla="*/ 4046784 w 4196446"/>
              <a:gd name="connsiteY44" fmla="*/ 6318838 h 8363713"/>
              <a:gd name="connsiteX45" fmla="*/ 4130128 w 4196446"/>
              <a:gd name="connsiteY45" fmla="*/ 6299788 h 8363713"/>
              <a:gd name="connsiteX46" fmla="*/ 4046784 w 4196446"/>
              <a:gd name="connsiteY46" fmla="*/ 6275976 h 8363713"/>
              <a:gd name="connsiteX47" fmla="*/ 4053928 w 4196446"/>
              <a:gd name="connsiteY47" fmla="*/ 6211682 h 8363713"/>
              <a:gd name="connsiteX48" fmla="*/ 4039640 w 4196446"/>
              <a:gd name="connsiteY48" fmla="*/ 6149770 h 8363713"/>
              <a:gd name="connsiteX49" fmla="*/ 4106315 w 4196446"/>
              <a:gd name="connsiteY49" fmla="*/ 6211682 h 8363713"/>
              <a:gd name="connsiteX50" fmla="*/ 4063453 w 4196446"/>
              <a:gd name="connsiteY50" fmla="*/ 6090238 h 8363713"/>
              <a:gd name="connsiteX51" fmla="*/ 4070597 w 4196446"/>
              <a:gd name="connsiteY51" fmla="*/ 6018801 h 8363713"/>
              <a:gd name="connsiteX52" fmla="*/ 4132509 w 4196446"/>
              <a:gd name="connsiteY52" fmla="*/ 5975938 h 8363713"/>
              <a:gd name="connsiteX53" fmla="*/ 4094409 w 4196446"/>
              <a:gd name="connsiteY53" fmla="*/ 6075951 h 8363713"/>
              <a:gd name="connsiteX54" fmla="*/ 4139653 w 4196446"/>
              <a:gd name="connsiteY54" fmla="*/ 6102145 h 8363713"/>
              <a:gd name="connsiteX55" fmla="*/ 4192041 w 4196446"/>
              <a:gd name="connsiteY55" fmla="*/ 6080713 h 8363713"/>
              <a:gd name="connsiteX56" fmla="*/ 4149178 w 4196446"/>
              <a:gd name="connsiteY56" fmla="*/ 5947363 h 8363713"/>
              <a:gd name="connsiteX57" fmla="*/ 4194421 w 4196446"/>
              <a:gd name="connsiteY57" fmla="*/ 5909263 h 8363713"/>
              <a:gd name="connsiteX58" fmla="*/ 4113459 w 4196446"/>
              <a:gd name="connsiteY58" fmla="*/ 5783057 h 8363713"/>
              <a:gd name="connsiteX59" fmla="*/ 4108696 w 4196446"/>
              <a:gd name="connsiteY59" fmla="*/ 5678282 h 8363713"/>
              <a:gd name="connsiteX60" fmla="*/ 4070597 w 4196446"/>
              <a:gd name="connsiteY60" fmla="*/ 5587795 h 8363713"/>
              <a:gd name="connsiteX61" fmla="*/ 4111077 w 4196446"/>
              <a:gd name="connsiteY61" fmla="*/ 5583032 h 8363713"/>
              <a:gd name="connsiteX62" fmla="*/ 4061071 w 4196446"/>
              <a:gd name="connsiteY62" fmla="*/ 5478257 h 8363713"/>
              <a:gd name="connsiteX63" fmla="*/ 4061071 w 4196446"/>
              <a:gd name="connsiteY63" fmla="*/ 5383007 h 8363713"/>
              <a:gd name="connsiteX64" fmla="*/ 4103934 w 4196446"/>
              <a:gd name="connsiteY64" fmla="*/ 5387770 h 8363713"/>
              <a:gd name="connsiteX65" fmla="*/ 4106315 w 4196446"/>
              <a:gd name="connsiteY65" fmla="*/ 5347288 h 8363713"/>
              <a:gd name="connsiteX66" fmla="*/ 4065833 w 4196446"/>
              <a:gd name="connsiteY66" fmla="*/ 5292520 h 8363713"/>
              <a:gd name="connsiteX67" fmla="*/ 4058690 w 4196446"/>
              <a:gd name="connsiteY67" fmla="*/ 5173457 h 8363713"/>
              <a:gd name="connsiteX68" fmla="*/ 3990428 w 4196446"/>
              <a:gd name="connsiteY68" fmla="*/ 5034550 h 8363713"/>
              <a:gd name="connsiteX69" fmla="*/ 3922959 w 4196446"/>
              <a:gd name="connsiteY69" fmla="*/ 4816270 h 8363713"/>
              <a:gd name="connsiteX70" fmla="*/ 3887241 w 4196446"/>
              <a:gd name="connsiteY70" fmla="*/ 4682920 h 8363713"/>
              <a:gd name="connsiteX71" fmla="*/ 3851522 w 4196446"/>
              <a:gd name="connsiteY71" fmla="*/ 4642438 h 8363713"/>
              <a:gd name="connsiteX72" fmla="*/ 3887241 w 4196446"/>
              <a:gd name="connsiteY72" fmla="*/ 4578145 h 8363713"/>
              <a:gd name="connsiteX73" fmla="*/ 3839615 w 4196446"/>
              <a:gd name="connsiteY73" fmla="*/ 4499563 h 8363713"/>
              <a:gd name="connsiteX74" fmla="*/ 3780084 w 4196446"/>
              <a:gd name="connsiteY74" fmla="*/ 4492420 h 8363713"/>
              <a:gd name="connsiteX75" fmla="*/ 3732459 w 4196446"/>
              <a:gd name="connsiteY75" fmla="*/ 4449557 h 8363713"/>
              <a:gd name="connsiteX76" fmla="*/ 3687216 w 4196446"/>
              <a:gd name="connsiteY76" fmla="*/ 4466226 h 8363713"/>
              <a:gd name="connsiteX77" fmla="*/ 3668166 w 4196446"/>
              <a:gd name="connsiteY77" fmla="*/ 4368595 h 8363713"/>
              <a:gd name="connsiteX78" fmla="*/ 3501478 w 4196446"/>
              <a:gd name="connsiteY78" fmla="*/ 4166188 h 8363713"/>
              <a:gd name="connsiteX79" fmla="*/ 3496716 w 4196446"/>
              <a:gd name="connsiteY79" fmla="*/ 4139995 h 8363713"/>
              <a:gd name="connsiteX80" fmla="*/ 3494334 w 4196446"/>
              <a:gd name="connsiteY80" fmla="*/ 4113801 h 8363713"/>
              <a:gd name="connsiteX81" fmla="*/ 3544341 w 4196446"/>
              <a:gd name="connsiteY81" fmla="*/ 4101895 h 8363713"/>
              <a:gd name="connsiteX82" fmla="*/ 3553866 w 4196446"/>
              <a:gd name="connsiteY82" fmla="*/ 4075701 h 8363713"/>
              <a:gd name="connsiteX83" fmla="*/ 3515766 w 4196446"/>
              <a:gd name="connsiteY83" fmla="*/ 4056651 h 8363713"/>
              <a:gd name="connsiteX84" fmla="*/ 3465759 w 4196446"/>
              <a:gd name="connsiteY84" fmla="*/ 4049507 h 8363713"/>
              <a:gd name="connsiteX85" fmla="*/ 3432422 w 4196446"/>
              <a:gd name="connsiteY85" fmla="*/ 4109038 h 8363713"/>
              <a:gd name="connsiteX86" fmla="*/ 3413372 w 4196446"/>
              <a:gd name="connsiteY86" fmla="*/ 4082845 h 8363713"/>
              <a:gd name="connsiteX87" fmla="*/ 3415752 w 4196446"/>
              <a:gd name="connsiteY87" fmla="*/ 4042363 h 8363713"/>
              <a:gd name="connsiteX88" fmla="*/ 3349078 w 4196446"/>
              <a:gd name="connsiteY88" fmla="*/ 4018551 h 8363713"/>
              <a:gd name="connsiteX89" fmla="*/ 3382416 w 4196446"/>
              <a:gd name="connsiteY89" fmla="*/ 3985213 h 8363713"/>
              <a:gd name="connsiteX90" fmla="*/ 3346697 w 4196446"/>
              <a:gd name="connsiteY90" fmla="*/ 3961401 h 8363713"/>
              <a:gd name="connsiteX91" fmla="*/ 3291928 w 4196446"/>
              <a:gd name="connsiteY91" fmla="*/ 3959020 h 8363713"/>
              <a:gd name="connsiteX92" fmla="*/ 3263352 w 4196446"/>
              <a:gd name="connsiteY92" fmla="*/ 3978070 h 8363713"/>
              <a:gd name="connsiteX93" fmla="*/ 3215727 w 4196446"/>
              <a:gd name="connsiteY93" fmla="*/ 3963782 h 8363713"/>
              <a:gd name="connsiteX94" fmla="*/ 3227633 w 4196446"/>
              <a:gd name="connsiteY94" fmla="*/ 3937588 h 8363713"/>
              <a:gd name="connsiteX95" fmla="*/ 3275259 w 4196446"/>
              <a:gd name="connsiteY95" fmla="*/ 3913776 h 8363713"/>
              <a:gd name="connsiteX96" fmla="*/ 3127621 w 4196446"/>
              <a:gd name="connsiteY96" fmla="*/ 3851863 h 8363713"/>
              <a:gd name="connsiteX97" fmla="*/ 2996652 w 4196446"/>
              <a:gd name="connsiteY97" fmla="*/ 3739945 h 8363713"/>
              <a:gd name="connsiteX98" fmla="*/ 2591839 w 4196446"/>
              <a:gd name="connsiteY98" fmla="*/ 3354183 h 8363713"/>
              <a:gd name="connsiteX99" fmla="*/ 2468015 w 4196446"/>
              <a:gd name="connsiteY99" fmla="*/ 3049382 h 8363713"/>
              <a:gd name="connsiteX100" fmla="*/ 2432296 w 4196446"/>
              <a:gd name="connsiteY100" fmla="*/ 2961276 h 8363713"/>
              <a:gd name="connsiteX101" fmla="*/ 2387052 w 4196446"/>
              <a:gd name="connsiteY101" fmla="*/ 2954132 h 8363713"/>
              <a:gd name="connsiteX102" fmla="*/ 2365621 w 4196446"/>
              <a:gd name="connsiteY102" fmla="*/ 2958895 h 8363713"/>
              <a:gd name="connsiteX103" fmla="*/ 2315615 w 4196446"/>
              <a:gd name="connsiteY103" fmla="*/ 2896982 h 8363713"/>
              <a:gd name="connsiteX104" fmla="*/ 2234652 w 4196446"/>
              <a:gd name="connsiteY104" fmla="*/ 2880313 h 8363713"/>
              <a:gd name="connsiteX105" fmla="*/ 2182265 w 4196446"/>
              <a:gd name="connsiteY105" fmla="*/ 2811257 h 8363713"/>
              <a:gd name="connsiteX106" fmla="*/ 2115590 w 4196446"/>
              <a:gd name="connsiteY106" fmla="*/ 2727913 h 8363713"/>
              <a:gd name="connsiteX107" fmla="*/ 2091777 w 4196446"/>
              <a:gd name="connsiteY107" fmla="*/ 2670763 h 8363713"/>
              <a:gd name="connsiteX108" fmla="*/ 2006845 w 4196446"/>
              <a:gd name="connsiteY108" fmla="*/ 2527095 h 8363713"/>
              <a:gd name="connsiteX109" fmla="*/ 1953665 w 4196446"/>
              <a:gd name="connsiteY109" fmla="*/ 2451688 h 8363713"/>
              <a:gd name="connsiteX110" fmla="*/ 2006052 w 4196446"/>
              <a:gd name="connsiteY110" fmla="*/ 2337388 h 8363713"/>
              <a:gd name="connsiteX111" fmla="*/ 2072727 w 4196446"/>
              <a:gd name="connsiteY111" fmla="*/ 2256426 h 8363713"/>
              <a:gd name="connsiteX112" fmla="*/ 2056058 w 4196446"/>
              <a:gd name="connsiteY112" fmla="*/ 2223088 h 8363713"/>
              <a:gd name="connsiteX113" fmla="*/ 2067965 w 4196446"/>
              <a:gd name="connsiteY113" fmla="*/ 2130220 h 8363713"/>
              <a:gd name="connsiteX114" fmla="*/ 2137021 w 4196446"/>
              <a:gd name="connsiteY114" fmla="*/ 1992107 h 8363713"/>
              <a:gd name="connsiteX115" fmla="*/ 2165596 w 4196446"/>
              <a:gd name="connsiteY115" fmla="*/ 1944482 h 8363713"/>
              <a:gd name="connsiteX116" fmla="*/ 2203696 w 4196446"/>
              <a:gd name="connsiteY116" fmla="*/ 1937338 h 8363713"/>
              <a:gd name="connsiteX117" fmla="*/ 2198933 w 4196446"/>
              <a:gd name="connsiteY117" fmla="*/ 1906382 h 8363713"/>
              <a:gd name="connsiteX118" fmla="*/ 2406102 w 4196446"/>
              <a:gd name="connsiteY118" fmla="*/ 1782557 h 8363713"/>
              <a:gd name="connsiteX119" fmla="*/ 2494208 w 4196446"/>
              <a:gd name="connsiteY119" fmla="*/ 1715882 h 8363713"/>
              <a:gd name="connsiteX120" fmla="*/ 2513258 w 4196446"/>
              <a:gd name="connsiteY120" fmla="*/ 1630157 h 8363713"/>
              <a:gd name="connsiteX121" fmla="*/ 2522784 w 4196446"/>
              <a:gd name="connsiteY121" fmla="*/ 1584913 h 8363713"/>
              <a:gd name="connsiteX122" fmla="*/ 2577552 w 4196446"/>
              <a:gd name="connsiteY122" fmla="*/ 1527763 h 8363713"/>
              <a:gd name="connsiteX123" fmla="*/ 2606127 w 4196446"/>
              <a:gd name="connsiteY123" fmla="*/ 1499188 h 8363713"/>
              <a:gd name="connsiteX124" fmla="*/ 2634702 w 4196446"/>
              <a:gd name="connsiteY124" fmla="*/ 1492045 h 8363713"/>
              <a:gd name="connsiteX125" fmla="*/ 2672802 w 4196446"/>
              <a:gd name="connsiteY125" fmla="*/ 1368220 h 8363713"/>
              <a:gd name="connsiteX126" fmla="*/ 2806153 w 4196446"/>
              <a:gd name="connsiteY126" fmla="*/ 1334883 h 8363713"/>
              <a:gd name="connsiteX127" fmla="*/ 2944265 w 4196446"/>
              <a:gd name="connsiteY127" fmla="*/ 1325357 h 8363713"/>
              <a:gd name="connsiteX128" fmla="*/ 2968077 w 4196446"/>
              <a:gd name="connsiteY128" fmla="*/ 1206295 h 8363713"/>
              <a:gd name="connsiteX129" fmla="*/ 3049040 w 4196446"/>
              <a:gd name="connsiteY129" fmla="*/ 1169783 h 8363713"/>
              <a:gd name="connsiteX130" fmla="*/ 3153814 w 4196446"/>
              <a:gd name="connsiteY130" fmla="*/ 1125332 h 8363713"/>
              <a:gd name="connsiteX131" fmla="*/ 3225252 w 4196446"/>
              <a:gd name="connsiteY131" fmla="*/ 1049132 h 8363713"/>
              <a:gd name="connsiteX132" fmla="*/ 3310977 w 4196446"/>
              <a:gd name="connsiteY132" fmla="*/ 996745 h 8363713"/>
              <a:gd name="connsiteX133" fmla="*/ 3056977 w 4196446"/>
              <a:gd name="connsiteY133" fmla="*/ 982457 h 8363713"/>
              <a:gd name="connsiteX134" fmla="*/ 2958552 w 4196446"/>
              <a:gd name="connsiteY134" fmla="*/ 976107 h 8363713"/>
              <a:gd name="connsiteX135" fmla="*/ 2926802 w 4196446"/>
              <a:gd name="connsiteY135" fmla="*/ 906257 h 8363713"/>
              <a:gd name="connsiteX136" fmla="*/ 2866477 w 4196446"/>
              <a:gd name="connsiteY136" fmla="*/ 893559 h 8363713"/>
              <a:gd name="connsiteX137" fmla="*/ 2799802 w 4196446"/>
              <a:gd name="connsiteY137" fmla="*/ 874507 h 8363713"/>
              <a:gd name="connsiteX138" fmla="*/ 2761702 w 4196446"/>
              <a:gd name="connsiteY138" fmla="*/ 807832 h 8363713"/>
              <a:gd name="connsiteX139" fmla="*/ 2609302 w 4196446"/>
              <a:gd name="connsiteY139" fmla="*/ 760207 h 8363713"/>
              <a:gd name="connsiteX140" fmla="*/ 2580727 w 4196446"/>
              <a:gd name="connsiteY140" fmla="*/ 604632 h 8363713"/>
              <a:gd name="connsiteX141" fmla="*/ 2526752 w 4196446"/>
              <a:gd name="connsiteY141" fmla="*/ 531609 h 8363713"/>
              <a:gd name="connsiteX142" fmla="*/ 2596602 w 4196446"/>
              <a:gd name="connsiteY142" fmla="*/ 407782 h 8363713"/>
              <a:gd name="connsiteX143" fmla="*/ 2629939 w 4196446"/>
              <a:gd name="connsiteY143" fmla="*/ 310947 h 8363713"/>
              <a:gd name="connsiteX144" fmla="*/ 2517227 w 4196446"/>
              <a:gd name="connsiteY144" fmla="*/ 239507 h 8363713"/>
              <a:gd name="connsiteX145" fmla="*/ 2402927 w 4196446"/>
              <a:gd name="connsiteY145" fmla="*/ 271257 h 8363713"/>
              <a:gd name="connsiteX146" fmla="*/ 2275927 w 4196446"/>
              <a:gd name="connsiteY146" fmla="*/ 198232 h 8363713"/>
              <a:gd name="connsiteX147" fmla="*/ 2133052 w 4196446"/>
              <a:gd name="connsiteY147" fmla="*/ 233157 h 8363713"/>
              <a:gd name="connsiteX148" fmla="*/ 1913977 w 4196446"/>
              <a:gd name="connsiteY148" fmla="*/ 36309 h 8363713"/>
              <a:gd name="connsiteX149" fmla="*/ 1777452 w 4196446"/>
              <a:gd name="connsiteY149" fmla="*/ 13289 h 8363713"/>
              <a:gd name="connsiteX150" fmla="*/ 1703633 w 4196446"/>
              <a:gd name="connsiteY150" fmla="*/ 41864 h 8363713"/>
              <a:gd name="connsiteX151" fmla="*/ 1615527 w 4196446"/>
              <a:gd name="connsiteY151" fmla="*/ 75203 h 8363713"/>
              <a:gd name="connsiteX152" fmla="*/ 1515515 w 4196446"/>
              <a:gd name="connsiteY152" fmla="*/ 129971 h 8363713"/>
              <a:gd name="connsiteX153" fmla="*/ 1525040 w 4196446"/>
              <a:gd name="connsiteY153" fmla="*/ 194264 h 8363713"/>
              <a:gd name="connsiteX154" fmla="*/ 1505990 w 4196446"/>
              <a:gd name="connsiteY154" fmla="*/ 251415 h 8363713"/>
              <a:gd name="connsiteX155" fmla="*/ 1413121 w 4196446"/>
              <a:gd name="connsiteY155" fmla="*/ 270464 h 8363713"/>
              <a:gd name="connsiteX156" fmla="*/ 1339302 w 4196446"/>
              <a:gd name="connsiteY156" fmla="*/ 306184 h 8363713"/>
              <a:gd name="connsiteX157" fmla="*/ 1260721 w 4196446"/>
              <a:gd name="connsiteY157" fmla="*/ 346665 h 8363713"/>
              <a:gd name="connsiteX158" fmla="*/ 1191665 w 4196446"/>
              <a:gd name="connsiteY158" fmla="*/ 272847 h 8363713"/>
              <a:gd name="connsiteX159" fmla="*/ 1082127 w 4196446"/>
              <a:gd name="connsiteY159" fmla="*/ 353809 h 8363713"/>
              <a:gd name="connsiteX160" fmla="*/ 1020215 w 4196446"/>
              <a:gd name="connsiteY160" fmla="*/ 420484 h 8363713"/>
              <a:gd name="connsiteX161" fmla="*/ 858290 w 4196446"/>
              <a:gd name="connsiteY161" fmla="*/ 301422 h 8363713"/>
              <a:gd name="connsiteX162" fmla="*/ 796377 w 4196446"/>
              <a:gd name="connsiteY162" fmla="*/ 406196 h 8363713"/>
              <a:gd name="connsiteX163" fmla="*/ 755896 w 4196446"/>
              <a:gd name="connsiteY163" fmla="*/ 341903 h 8363713"/>
              <a:gd name="connsiteX164" fmla="*/ 689221 w 4196446"/>
              <a:gd name="connsiteY164" fmla="*/ 270465 h 8363713"/>
              <a:gd name="connsiteX165" fmla="*/ 667790 w 4196446"/>
              <a:gd name="connsiteY165" fmla="*/ 313328 h 8363713"/>
              <a:gd name="connsiteX166" fmla="*/ 620165 w 4196446"/>
              <a:gd name="connsiteY166" fmla="*/ 382384 h 8363713"/>
              <a:gd name="connsiteX167" fmla="*/ 589208 w 4196446"/>
              <a:gd name="connsiteY167" fmla="*/ 396672 h 8363713"/>
              <a:gd name="connsiteX168" fmla="*/ 498721 w 4196446"/>
              <a:gd name="connsiteY168" fmla="*/ 482397 h 8363713"/>
              <a:gd name="connsiteX169" fmla="*/ 396327 w 4196446"/>
              <a:gd name="connsiteY169" fmla="*/ 380003 h 8363713"/>
              <a:gd name="connsiteX170" fmla="*/ 243927 w 4196446"/>
              <a:gd name="connsiteY170" fmla="*/ 294278 h 8363713"/>
              <a:gd name="connsiteX171" fmla="*/ 174871 w 4196446"/>
              <a:gd name="connsiteY171" fmla="*/ 327615 h 8363713"/>
              <a:gd name="connsiteX172" fmla="*/ 127246 w 4196446"/>
              <a:gd name="connsiteY172" fmla="*/ 410959 h 8363713"/>
              <a:gd name="connsiteX173" fmla="*/ 43902 w 4196446"/>
              <a:gd name="connsiteY173" fmla="*/ 472872 h 8363713"/>
              <a:gd name="connsiteX174" fmla="*/ 8183 w 4196446"/>
              <a:gd name="connsiteY174" fmla="*/ 484778 h 8363713"/>
              <a:gd name="connsiteX175" fmla="*/ 198683 w 4196446"/>
              <a:gd name="connsiteY175" fmla="*/ 689565 h 8363713"/>
              <a:gd name="connsiteX176" fmla="*/ 265359 w 4196446"/>
              <a:gd name="connsiteY176" fmla="*/ 706234 h 8363713"/>
              <a:gd name="connsiteX177" fmla="*/ 298697 w 4196446"/>
              <a:gd name="connsiteY177" fmla="*/ 730047 h 8363713"/>
              <a:gd name="connsiteX178" fmla="*/ 296315 w 4196446"/>
              <a:gd name="connsiteY178" fmla="*/ 901496 h 8363713"/>
              <a:gd name="connsiteX179" fmla="*/ 362990 w 4196446"/>
              <a:gd name="connsiteY179" fmla="*/ 906259 h 8363713"/>
              <a:gd name="connsiteX180" fmla="*/ 401090 w 4196446"/>
              <a:gd name="connsiteY180" fmla="*/ 856253 h 8363713"/>
              <a:gd name="connsiteX181" fmla="*/ 482052 w 4196446"/>
              <a:gd name="connsiteY181" fmla="*/ 894353 h 8363713"/>
              <a:gd name="connsiteX182" fmla="*/ 420140 w 4196446"/>
              <a:gd name="connsiteY182" fmla="*/ 1039609 h 8363713"/>
              <a:gd name="connsiteX183" fmla="*/ 434427 w 4196446"/>
              <a:gd name="connsiteY183" fmla="*/ 1087234 h 8363713"/>
              <a:gd name="connsiteX184" fmla="*/ 379658 w 4196446"/>
              <a:gd name="connsiteY184" fmla="*/ 1139622 h 8363713"/>
              <a:gd name="connsiteX185" fmla="*/ 415377 w 4196446"/>
              <a:gd name="connsiteY185" fmla="*/ 1168196 h 8363713"/>
              <a:gd name="connsiteX186" fmla="*/ 486815 w 4196446"/>
              <a:gd name="connsiteY186" fmla="*/ 1256303 h 8363713"/>
              <a:gd name="connsiteX187" fmla="*/ 527296 w 4196446"/>
              <a:gd name="connsiteY187" fmla="*/ 1344409 h 8363713"/>
              <a:gd name="connsiteX188" fmla="*/ 636833 w 4196446"/>
              <a:gd name="connsiteY188" fmla="*/ 1396797 h 8363713"/>
              <a:gd name="connsiteX189" fmla="*/ 746371 w 4196446"/>
              <a:gd name="connsiteY189" fmla="*/ 1420609 h 8363713"/>
              <a:gd name="connsiteX190" fmla="*/ 829715 w 4196446"/>
              <a:gd name="connsiteY190" fmla="*/ 1468234 h 8363713"/>
              <a:gd name="connsiteX191" fmla="*/ 913058 w 4196446"/>
              <a:gd name="connsiteY191" fmla="*/ 1442040 h 8363713"/>
              <a:gd name="connsiteX192" fmla="*/ 994021 w 4196446"/>
              <a:gd name="connsiteY192" fmla="*/ 1368222 h 8363713"/>
              <a:gd name="connsiteX193" fmla="*/ 1103558 w 4196446"/>
              <a:gd name="connsiteY193" fmla="*/ 1351553 h 8363713"/>
              <a:gd name="connsiteX194" fmla="*/ 1170233 w 4196446"/>
              <a:gd name="connsiteY194" fmla="*/ 1356315 h 8363713"/>
              <a:gd name="connsiteX195" fmla="*/ 1329777 w 4196446"/>
              <a:gd name="connsiteY195" fmla="*/ 1465853 h 8363713"/>
              <a:gd name="connsiteX196" fmla="*/ 1389308 w 4196446"/>
              <a:gd name="connsiteY196" fmla="*/ 1494428 h 8363713"/>
              <a:gd name="connsiteX197" fmla="*/ 1260721 w 4196446"/>
              <a:gd name="connsiteY197" fmla="*/ 1596822 h 8363713"/>
              <a:gd name="connsiteX198" fmla="*/ 1263102 w 4196446"/>
              <a:gd name="connsiteY198" fmla="*/ 1661115 h 8363713"/>
              <a:gd name="connsiteX199" fmla="*/ 1425027 w 4196446"/>
              <a:gd name="connsiteY199" fmla="*/ 1613490 h 8363713"/>
              <a:gd name="connsiteX200" fmla="*/ 1386927 w 4196446"/>
              <a:gd name="connsiteY200" fmla="*/ 1677784 h 8363713"/>
              <a:gd name="connsiteX201" fmla="*/ 1405977 w 4196446"/>
              <a:gd name="connsiteY201" fmla="*/ 1751603 h 8363713"/>
              <a:gd name="connsiteX202" fmla="*/ 1517896 w 4196446"/>
              <a:gd name="connsiteY202" fmla="*/ 1787322 h 8363713"/>
              <a:gd name="connsiteX203" fmla="*/ 1591715 w 4196446"/>
              <a:gd name="connsiteY203" fmla="*/ 1803990 h 8363713"/>
              <a:gd name="connsiteX204" fmla="*/ 1501227 w 4196446"/>
              <a:gd name="connsiteY204" fmla="*/ 1934959 h 8363713"/>
              <a:gd name="connsiteX205" fmla="*/ 1494083 w 4196446"/>
              <a:gd name="connsiteY205" fmla="*/ 1984965 h 8363713"/>
              <a:gd name="connsiteX206" fmla="*/ 1422646 w 4196446"/>
              <a:gd name="connsiteY206" fmla="*/ 2020684 h 8363713"/>
              <a:gd name="connsiteX207" fmla="*/ 1391690 w 4196446"/>
              <a:gd name="connsiteY207" fmla="*/ 2082597 h 8363713"/>
              <a:gd name="connsiteX208" fmla="*/ 1260721 w 4196446"/>
              <a:gd name="connsiteY208" fmla="*/ 2056403 h 8363713"/>
              <a:gd name="connsiteX209" fmla="*/ 1139277 w 4196446"/>
              <a:gd name="connsiteY209" fmla="*/ 2056402 h 8363713"/>
              <a:gd name="connsiteX210" fmla="*/ 1072602 w 4196446"/>
              <a:gd name="connsiteY210" fmla="*/ 2084978 h 8363713"/>
              <a:gd name="connsiteX211" fmla="*/ 1065458 w 4196446"/>
              <a:gd name="connsiteY211" fmla="*/ 2184990 h 8363713"/>
              <a:gd name="connsiteX212" fmla="*/ 977352 w 4196446"/>
              <a:gd name="connsiteY212" fmla="*/ 2273097 h 8363713"/>
              <a:gd name="connsiteX213" fmla="*/ 1120227 w 4196446"/>
              <a:gd name="connsiteY213" fmla="*/ 2335009 h 8363713"/>
              <a:gd name="connsiteX214" fmla="*/ 1170234 w 4196446"/>
              <a:gd name="connsiteY214" fmla="*/ 2370727 h 8363713"/>
              <a:gd name="connsiteX215" fmla="*/ 1222621 w 4196446"/>
              <a:gd name="connsiteY215" fmla="*/ 2387397 h 8363713"/>
              <a:gd name="connsiteX216" fmla="*/ 1272627 w 4196446"/>
              <a:gd name="connsiteY216" fmla="*/ 2437403 h 8363713"/>
              <a:gd name="connsiteX217" fmla="*/ 1329777 w 4196446"/>
              <a:gd name="connsiteY217" fmla="*/ 2458834 h 8363713"/>
              <a:gd name="connsiteX218" fmla="*/ 1422646 w 4196446"/>
              <a:gd name="connsiteY218" fmla="*/ 2535034 h 8363713"/>
              <a:gd name="connsiteX219" fmla="*/ 1508371 w 4196446"/>
              <a:gd name="connsiteY219" fmla="*/ 2568373 h 8363713"/>
              <a:gd name="connsiteX220" fmla="*/ 1641721 w 4196446"/>
              <a:gd name="connsiteY220" fmla="*/ 2716009 h 8363713"/>
              <a:gd name="connsiteX221" fmla="*/ 1725065 w 4196446"/>
              <a:gd name="connsiteY221" fmla="*/ 2870790 h 8363713"/>
              <a:gd name="connsiteX222" fmla="*/ 1850477 w 4196446"/>
              <a:gd name="connsiteY222" fmla="*/ 2931907 h 8363713"/>
              <a:gd name="connsiteX223" fmla="*/ 1896514 w 4196446"/>
              <a:gd name="connsiteY223" fmla="*/ 2977947 h 8363713"/>
              <a:gd name="connsiteX224" fmla="*/ 1927471 w 4196446"/>
              <a:gd name="connsiteY224" fmla="*/ 3082722 h 8363713"/>
              <a:gd name="connsiteX225" fmla="*/ 1989383 w 4196446"/>
              <a:gd name="connsiteY225" fmla="*/ 3185115 h 8363713"/>
              <a:gd name="connsiteX226" fmla="*/ 2051296 w 4196446"/>
              <a:gd name="connsiteY226" fmla="*/ 3223215 h 8363713"/>
              <a:gd name="connsiteX227" fmla="*/ 2182265 w 4196446"/>
              <a:gd name="connsiteY227" fmla="*/ 3370853 h 8363713"/>
              <a:gd name="connsiteX228" fmla="*/ 2325139 w 4196446"/>
              <a:gd name="connsiteY228" fmla="*/ 3447053 h 8363713"/>
              <a:gd name="connsiteX229" fmla="*/ 2384671 w 4196446"/>
              <a:gd name="connsiteY229" fmla="*/ 3532778 h 8363713"/>
              <a:gd name="connsiteX230" fmla="*/ 2432296 w 4196446"/>
              <a:gd name="connsiteY230" fmla="*/ 3599453 h 8363713"/>
              <a:gd name="connsiteX231" fmla="*/ 2479921 w 4196446"/>
              <a:gd name="connsiteY231" fmla="*/ 3589929 h 8363713"/>
              <a:gd name="connsiteX232" fmla="*/ 2484683 w 4196446"/>
              <a:gd name="connsiteY232" fmla="*/ 3742328 h 8363713"/>
              <a:gd name="connsiteX233" fmla="*/ 2537071 w 4196446"/>
              <a:gd name="connsiteY233" fmla="*/ 3835197 h 8363713"/>
              <a:gd name="connsiteX234" fmla="*/ 2529927 w 4196446"/>
              <a:gd name="connsiteY234" fmla="*/ 3873297 h 8363713"/>
              <a:gd name="connsiteX235" fmla="*/ 2598983 w 4196446"/>
              <a:gd name="connsiteY235" fmla="*/ 3909015 h 8363713"/>
              <a:gd name="connsiteX236" fmla="*/ 2656133 w 4196446"/>
              <a:gd name="connsiteY236" fmla="*/ 3854247 h 8363713"/>
              <a:gd name="connsiteX237" fmla="*/ 2689471 w 4196446"/>
              <a:gd name="connsiteY237" fmla="*/ 3937590 h 8363713"/>
              <a:gd name="connsiteX238" fmla="*/ 2734715 w 4196446"/>
              <a:gd name="connsiteY238" fmla="*/ 3982834 h 8363713"/>
              <a:gd name="connsiteX239" fmla="*/ 2808533 w 4196446"/>
              <a:gd name="connsiteY239" fmla="*/ 4006647 h 8363713"/>
              <a:gd name="connsiteX240" fmla="*/ 2860921 w 4196446"/>
              <a:gd name="connsiteY240" fmla="*/ 4075703 h 8363713"/>
              <a:gd name="connsiteX241" fmla="*/ 2946646 w 4196446"/>
              <a:gd name="connsiteY241" fmla="*/ 4130472 h 8363713"/>
              <a:gd name="connsiteX242" fmla="*/ 2999033 w 4196446"/>
              <a:gd name="connsiteY242" fmla="*/ 4163809 h 8363713"/>
              <a:gd name="connsiteX243" fmla="*/ 2870446 w 4196446"/>
              <a:gd name="connsiteY243" fmla="*/ 4256678 h 8363713"/>
              <a:gd name="connsiteX244" fmla="*/ 2868064 w 4196446"/>
              <a:gd name="connsiteY244" fmla="*/ 4311446 h 8363713"/>
              <a:gd name="connsiteX245" fmla="*/ 2970458 w 4196446"/>
              <a:gd name="connsiteY245" fmla="*/ 4428128 h 8363713"/>
              <a:gd name="connsiteX246" fmla="*/ 3065708 w 4196446"/>
              <a:gd name="connsiteY246" fmla="*/ 4490040 h 8363713"/>
              <a:gd name="connsiteX247" fmla="*/ 3096665 w 4196446"/>
              <a:gd name="connsiteY247" fmla="*/ 4528140 h 8363713"/>
              <a:gd name="connsiteX248" fmla="*/ 3082377 w 4196446"/>
              <a:gd name="connsiteY248" fmla="*/ 4609103 h 8363713"/>
              <a:gd name="connsiteX249" fmla="*/ 3077615 w 4196446"/>
              <a:gd name="connsiteY249" fmla="*/ 4692447 h 8363713"/>
              <a:gd name="connsiteX250" fmla="*/ 3034752 w 4196446"/>
              <a:gd name="connsiteY250" fmla="*/ 4701972 h 8363713"/>
              <a:gd name="connsiteX251" fmla="*/ 3008558 w 4196446"/>
              <a:gd name="connsiteY251" fmla="*/ 4718640 h 8363713"/>
              <a:gd name="connsiteX252" fmla="*/ 3053802 w 4196446"/>
              <a:gd name="connsiteY252" fmla="*/ 4795632 h 8363713"/>
              <a:gd name="connsiteX253" fmla="*/ 3037133 w 4196446"/>
              <a:gd name="connsiteY253" fmla="*/ 4868659 h 8363713"/>
              <a:gd name="connsiteX254" fmla="*/ 3020465 w 4196446"/>
              <a:gd name="connsiteY254" fmla="*/ 5004390 h 8363713"/>
              <a:gd name="connsiteX255" fmla="*/ 2982365 w 4196446"/>
              <a:gd name="connsiteY255" fmla="*/ 5044872 h 8363713"/>
              <a:gd name="connsiteX256" fmla="*/ 2965696 w 4196446"/>
              <a:gd name="connsiteY256" fmla="*/ 5166315 h 8363713"/>
              <a:gd name="connsiteX257" fmla="*/ 2937121 w 4196446"/>
              <a:gd name="connsiteY257" fmla="*/ 5285378 h 8363713"/>
              <a:gd name="connsiteX258" fmla="*/ 2989508 w 4196446"/>
              <a:gd name="connsiteY258" fmla="*/ 5302047 h 8363713"/>
              <a:gd name="connsiteX259" fmla="*/ 2987127 w 4196446"/>
              <a:gd name="connsiteY259" fmla="*/ 5347290 h 8363713"/>
              <a:gd name="connsiteX260" fmla="*/ 2984746 w 4196446"/>
              <a:gd name="connsiteY260" fmla="*/ 5402059 h 8363713"/>
              <a:gd name="connsiteX261" fmla="*/ 3041896 w 4196446"/>
              <a:gd name="connsiteY261" fmla="*/ 5471115 h 8363713"/>
              <a:gd name="connsiteX262" fmla="*/ 3089521 w 4196446"/>
              <a:gd name="connsiteY262" fmla="*/ 5597322 h 8363713"/>
              <a:gd name="connsiteX263" fmla="*/ 2996652 w 4196446"/>
              <a:gd name="connsiteY263" fmla="*/ 5887834 h 8363713"/>
              <a:gd name="connsiteX264" fmla="*/ 3018083 w 4196446"/>
              <a:gd name="connsiteY264" fmla="*/ 5942603 h 8363713"/>
              <a:gd name="connsiteX265" fmla="*/ 3044277 w 4196446"/>
              <a:gd name="connsiteY265" fmla="*/ 5994990 h 8363713"/>
              <a:gd name="connsiteX266" fmla="*/ 3049040 w 4196446"/>
              <a:gd name="connsiteY266" fmla="*/ 6099765 h 8363713"/>
              <a:gd name="connsiteX267" fmla="*/ 3028402 w 4196446"/>
              <a:gd name="connsiteY267" fmla="*/ 6195807 h 8363713"/>
              <a:gd name="connsiteX268" fmla="*/ 2956170 w 4196446"/>
              <a:gd name="connsiteY268" fmla="*/ 6259310 h 8363713"/>
              <a:gd name="connsiteX269" fmla="*/ 2920452 w 4196446"/>
              <a:gd name="connsiteY269" fmla="*/ 6240259 h 8363713"/>
              <a:gd name="connsiteX270" fmla="*/ 2849015 w 4196446"/>
              <a:gd name="connsiteY270" fmla="*/ 6252165 h 8363713"/>
              <a:gd name="connsiteX271" fmla="*/ 2713283 w 4196446"/>
              <a:gd name="connsiteY271" fmla="*/ 6364084 h 8363713"/>
              <a:gd name="connsiteX272" fmla="*/ 2606127 w 4196446"/>
              <a:gd name="connsiteY272" fmla="*/ 6349797 h 8363713"/>
              <a:gd name="connsiteX273" fmla="*/ 2575171 w 4196446"/>
              <a:gd name="connsiteY273" fmla="*/ 6378372 h 8363713"/>
              <a:gd name="connsiteX274" fmla="*/ 2508495 w 4196446"/>
              <a:gd name="connsiteY274" fmla="*/ 6423614 h 8363713"/>
              <a:gd name="connsiteX275" fmla="*/ 2391815 w 4196446"/>
              <a:gd name="connsiteY275" fmla="*/ 6411709 h 8363713"/>
              <a:gd name="connsiteX276" fmla="*/ 2368002 w 4196446"/>
              <a:gd name="connsiteY276" fmla="*/ 6528390 h 8363713"/>
              <a:gd name="connsiteX277" fmla="*/ 2363240 w 4196446"/>
              <a:gd name="connsiteY277" fmla="*/ 6564109 h 8363713"/>
              <a:gd name="connsiteX278" fmla="*/ 2339428 w 4196446"/>
              <a:gd name="connsiteY278" fmla="*/ 6583159 h 8363713"/>
              <a:gd name="connsiteX279" fmla="*/ 2141783 w 4196446"/>
              <a:gd name="connsiteY279" fmla="*/ 6535534 h 8363713"/>
              <a:gd name="connsiteX280" fmla="*/ 2103683 w 4196446"/>
              <a:gd name="connsiteY280" fmla="*/ 6587922 h 8363713"/>
              <a:gd name="connsiteX281" fmla="*/ 2072727 w 4196446"/>
              <a:gd name="connsiteY281" fmla="*/ 6683172 h 8363713"/>
              <a:gd name="connsiteX282" fmla="*/ 2039389 w 4196446"/>
              <a:gd name="connsiteY282" fmla="*/ 6747465 h 8363713"/>
              <a:gd name="connsiteX283" fmla="*/ 2051296 w 4196446"/>
              <a:gd name="connsiteY283" fmla="*/ 6809378 h 8363713"/>
              <a:gd name="connsiteX284" fmla="*/ 2184646 w 4196446"/>
              <a:gd name="connsiteY284" fmla="*/ 6921297 h 8363713"/>
              <a:gd name="connsiteX285" fmla="*/ 2253702 w 4196446"/>
              <a:gd name="connsiteY285" fmla="*/ 6954634 h 8363713"/>
              <a:gd name="connsiteX286" fmla="*/ 2237033 w 4196446"/>
              <a:gd name="connsiteY286" fmla="*/ 6978447 h 8363713"/>
              <a:gd name="connsiteX287" fmla="*/ 2201315 w 4196446"/>
              <a:gd name="connsiteY287" fmla="*/ 6997497 h 8363713"/>
              <a:gd name="connsiteX288" fmla="*/ 2234652 w 4196446"/>
              <a:gd name="connsiteY288" fmla="*/ 7073697 h 8363713"/>
              <a:gd name="connsiteX289" fmla="*/ 2203696 w 4196446"/>
              <a:gd name="connsiteY289" fmla="*/ 7095128 h 8363713"/>
              <a:gd name="connsiteX290" fmla="*/ 2098921 w 4196446"/>
              <a:gd name="connsiteY290" fmla="*/ 7033215 h 8363713"/>
              <a:gd name="connsiteX291" fmla="*/ 2056058 w 4196446"/>
              <a:gd name="connsiteY291" fmla="*/ 7059409 h 8363713"/>
              <a:gd name="connsiteX292" fmla="*/ 1996527 w 4196446"/>
              <a:gd name="connsiteY292" fmla="*/ 6957015 h 8363713"/>
              <a:gd name="connsiteX293" fmla="*/ 1879846 w 4196446"/>
              <a:gd name="connsiteY293" fmla="*/ 6983209 h 8363713"/>
              <a:gd name="connsiteX294" fmla="*/ 1815552 w 4196446"/>
              <a:gd name="connsiteY294" fmla="*/ 6987972 h 8363713"/>
              <a:gd name="connsiteX295" fmla="*/ 1765546 w 4196446"/>
              <a:gd name="connsiteY295" fmla="*/ 6983210 h 8363713"/>
              <a:gd name="connsiteX296" fmla="*/ 1708396 w 4196446"/>
              <a:gd name="connsiteY296" fmla="*/ 7028453 h 8363713"/>
              <a:gd name="connsiteX297" fmla="*/ 1529802 w 4196446"/>
              <a:gd name="connsiteY297" fmla="*/ 6987972 h 8363713"/>
              <a:gd name="connsiteX298" fmla="*/ 1553614 w 4196446"/>
              <a:gd name="connsiteY298" fmla="*/ 7114178 h 8363713"/>
              <a:gd name="connsiteX299" fmla="*/ 1477415 w 4196446"/>
              <a:gd name="connsiteY299" fmla="*/ 7159422 h 8363713"/>
              <a:gd name="connsiteX300" fmla="*/ 1415502 w 4196446"/>
              <a:gd name="connsiteY300" fmla="*/ 7226096 h 8363713"/>
              <a:gd name="connsiteX301" fmla="*/ 1265483 w 4196446"/>
              <a:gd name="connsiteY301" fmla="*/ 7218953 h 8363713"/>
              <a:gd name="connsiteX302" fmla="*/ 1213096 w 4196446"/>
              <a:gd name="connsiteY302" fmla="*/ 7328490 h 8363713"/>
              <a:gd name="connsiteX0" fmla="*/ 1244052 w 4196446"/>
              <a:gd name="connsiteY0" fmla="*/ 7386434 h 8339421"/>
              <a:gd name="connsiteX1" fmla="*/ 1416296 w 4196446"/>
              <a:gd name="connsiteY1" fmla="*/ 8306388 h 8339421"/>
              <a:gd name="connsiteX2" fmla="*/ 1789359 w 4196446"/>
              <a:gd name="connsiteY2" fmla="*/ 8045245 h 8339421"/>
              <a:gd name="connsiteX3" fmla="*/ 2198934 w 4196446"/>
              <a:gd name="connsiteY3" fmla="*/ 7899988 h 8339421"/>
              <a:gd name="connsiteX4" fmla="*/ 2260847 w 4196446"/>
              <a:gd name="connsiteY4" fmla="*/ 7835694 h 8339421"/>
              <a:gd name="connsiteX5" fmla="*/ 2301328 w 4196446"/>
              <a:gd name="connsiteY5" fmla="*/ 7795213 h 8339421"/>
              <a:gd name="connsiteX6" fmla="*/ 2391816 w 4196446"/>
              <a:gd name="connsiteY6" fmla="*/ 7797595 h 8339421"/>
              <a:gd name="connsiteX7" fmla="*/ 2451347 w 4196446"/>
              <a:gd name="connsiteY7" fmla="*/ 7776163 h 8339421"/>
              <a:gd name="connsiteX8" fmla="*/ 2470397 w 4196446"/>
              <a:gd name="connsiteY8" fmla="*/ 7699963 h 8339421"/>
              <a:gd name="connsiteX9" fmla="*/ 2444203 w 4196446"/>
              <a:gd name="connsiteY9" fmla="*/ 7633288 h 8339421"/>
              <a:gd name="connsiteX10" fmla="*/ 2503734 w 4196446"/>
              <a:gd name="connsiteY10" fmla="*/ 7630907 h 8339421"/>
              <a:gd name="connsiteX11" fmla="*/ 2531514 w 4196446"/>
              <a:gd name="connsiteY11" fmla="*/ 7594394 h 8339421"/>
              <a:gd name="connsiteX12" fmla="*/ 2484684 w 4196446"/>
              <a:gd name="connsiteY12" fmla="*/ 7552326 h 8339421"/>
              <a:gd name="connsiteX13" fmla="*/ 2546597 w 4196446"/>
              <a:gd name="connsiteY13" fmla="*/ 7511845 h 8339421"/>
              <a:gd name="connsiteX14" fmla="*/ 2603748 w 4196446"/>
              <a:gd name="connsiteY14" fmla="*/ 7485651 h 8339421"/>
              <a:gd name="connsiteX15" fmla="*/ 2594222 w 4196446"/>
              <a:gd name="connsiteY15" fmla="*/ 7359445 h 8339421"/>
              <a:gd name="connsiteX16" fmla="*/ 2606128 w 4196446"/>
              <a:gd name="connsiteY16" fmla="*/ 7309438 h 8339421"/>
              <a:gd name="connsiteX17" fmla="*/ 2701378 w 4196446"/>
              <a:gd name="connsiteY17" fmla="*/ 7314201 h 8339421"/>
              <a:gd name="connsiteX18" fmla="*/ 2660897 w 4196446"/>
              <a:gd name="connsiteY18" fmla="*/ 7240382 h 8339421"/>
              <a:gd name="connsiteX19" fmla="*/ 2713284 w 4196446"/>
              <a:gd name="connsiteY19" fmla="*/ 7266576 h 8339421"/>
              <a:gd name="connsiteX20" fmla="*/ 2763291 w 4196446"/>
              <a:gd name="connsiteY20" fmla="*/ 7299913 h 8339421"/>
              <a:gd name="connsiteX21" fmla="*/ 2756147 w 4196446"/>
              <a:gd name="connsiteY21" fmla="*/ 7371351 h 8339421"/>
              <a:gd name="connsiteX22" fmla="*/ 2827584 w 4196446"/>
              <a:gd name="connsiteY22" fmla="*/ 7316582 h 8339421"/>
              <a:gd name="connsiteX23" fmla="*/ 2870447 w 4196446"/>
              <a:gd name="connsiteY23" fmla="*/ 7338013 h 8339421"/>
              <a:gd name="connsiteX24" fmla="*/ 3001416 w 4196446"/>
              <a:gd name="connsiteY24" fmla="*/ 7266576 h 8339421"/>
              <a:gd name="connsiteX25" fmla="*/ 3103809 w 4196446"/>
              <a:gd name="connsiteY25" fmla="*/ 7202282 h 8339421"/>
              <a:gd name="connsiteX26" fmla="*/ 3246684 w 4196446"/>
              <a:gd name="connsiteY26" fmla="*/ 7142751 h 8339421"/>
              <a:gd name="connsiteX27" fmla="*/ 3282403 w 4196446"/>
              <a:gd name="connsiteY27" fmla="*/ 7159420 h 8339421"/>
              <a:gd name="connsiteX28" fmla="*/ 3358603 w 4196446"/>
              <a:gd name="connsiteY28" fmla="*/ 7064169 h 8339421"/>
              <a:gd name="connsiteX29" fmla="*/ 3503859 w 4196446"/>
              <a:gd name="connsiteY29" fmla="*/ 7042738 h 8339421"/>
              <a:gd name="connsiteX30" fmla="*/ 3530053 w 4196446"/>
              <a:gd name="connsiteY30" fmla="*/ 6978445 h 8339421"/>
              <a:gd name="connsiteX31" fmla="*/ 3642765 w 4196446"/>
              <a:gd name="connsiteY31" fmla="*/ 6905419 h 8339421"/>
              <a:gd name="connsiteX32" fmla="*/ 3741984 w 4196446"/>
              <a:gd name="connsiteY32" fmla="*/ 6883195 h 8339421"/>
              <a:gd name="connsiteX33" fmla="*/ 3784847 w 4196446"/>
              <a:gd name="connsiteY33" fmla="*/ 6811757 h 8339421"/>
              <a:gd name="connsiteX34" fmla="*/ 3951534 w 4196446"/>
              <a:gd name="connsiteY34" fmla="*/ 6737938 h 8339421"/>
              <a:gd name="connsiteX35" fmla="*/ 3932484 w 4196446"/>
              <a:gd name="connsiteY35" fmla="*/ 6616495 h 8339421"/>
              <a:gd name="connsiteX36" fmla="*/ 3975347 w 4196446"/>
              <a:gd name="connsiteY36" fmla="*/ 6642688 h 8339421"/>
              <a:gd name="connsiteX37" fmla="*/ 4027735 w 4196446"/>
              <a:gd name="connsiteY37" fmla="*/ 6654595 h 8339421"/>
              <a:gd name="connsiteX38" fmla="*/ 4056309 w 4196446"/>
              <a:gd name="connsiteY38" fmla="*/ 6516482 h 8339421"/>
              <a:gd name="connsiteX39" fmla="*/ 3996778 w 4196446"/>
              <a:gd name="connsiteY39" fmla="*/ 6478382 h 8339421"/>
              <a:gd name="connsiteX40" fmla="*/ 4034878 w 4196446"/>
              <a:gd name="connsiteY40" fmla="*/ 6437901 h 8339421"/>
              <a:gd name="connsiteX41" fmla="*/ 4061072 w 4196446"/>
              <a:gd name="connsiteY41" fmla="*/ 6473620 h 8339421"/>
              <a:gd name="connsiteX42" fmla="*/ 4082503 w 4196446"/>
              <a:gd name="connsiteY42" fmla="*/ 6478382 h 8339421"/>
              <a:gd name="connsiteX43" fmla="*/ 4089647 w 4196446"/>
              <a:gd name="connsiteY43" fmla="*/ 6421232 h 8339421"/>
              <a:gd name="connsiteX44" fmla="*/ 4046784 w 4196446"/>
              <a:gd name="connsiteY44" fmla="*/ 6318838 h 8339421"/>
              <a:gd name="connsiteX45" fmla="*/ 4130128 w 4196446"/>
              <a:gd name="connsiteY45" fmla="*/ 6299788 h 8339421"/>
              <a:gd name="connsiteX46" fmla="*/ 4046784 w 4196446"/>
              <a:gd name="connsiteY46" fmla="*/ 6275976 h 8339421"/>
              <a:gd name="connsiteX47" fmla="*/ 4053928 w 4196446"/>
              <a:gd name="connsiteY47" fmla="*/ 6211682 h 8339421"/>
              <a:gd name="connsiteX48" fmla="*/ 4039640 w 4196446"/>
              <a:gd name="connsiteY48" fmla="*/ 6149770 h 8339421"/>
              <a:gd name="connsiteX49" fmla="*/ 4106315 w 4196446"/>
              <a:gd name="connsiteY49" fmla="*/ 6211682 h 8339421"/>
              <a:gd name="connsiteX50" fmla="*/ 4063453 w 4196446"/>
              <a:gd name="connsiteY50" fmla="*/ 6090238 h 8339421"/>
              <a:gd name="connsiteX51" fmla="*/ 4070597 w 4196446"/>
              <a:gd name="connsiteY51" fmla="*/ 6018801 h 8339421"/>
              <a:gd name="connsiteX52" fmla="*/ 4132509 w 4196446"/>
              <a:gd name="connsiteY52" fmla="*/ 5975938 h 8339421"/>
              <a:gd name="connsiteX53" fmla="*/ 4094409 w 4196446"/>
              <a:gd name="connsiteY53" fmla="*/ 6075951 h 8339421"/>
              <a:gd name="connsiteX54" fmla="*/ 4139653 w 4196446"/>
              <a:gd name="connsiteY54" fmla="*/ 6102145 h 8339421"/>
              <a:gd name="connsiteX55" fmla="*/ 4192041 w 4196446"/>
              <a:gd name="connsiteY55" fmla="*/ 6080713 h 8339421"/>
              <a:gd name="connsiteX56" fmla="*/ 4149178 w 4196446"/>
              <a:gd name="connsiteY56" fmla="*/ 5947363 h 8339421"/>
              <a:gd name="connsiteX57" fmla="*/ 4194421 w 4196446"/>
              <a:gd name="connsiteY57" fmla="*/ 5909263 h 8339421"/>
              <a:gd name="connsiteX58" fmla="*/ 4113459 w 4196446"/>
              <a:gd name="connsiteY58" fmla="*/ 5783057 h 8339421"/>
              <a:gd name="connsiteX59" fmla="*/ 4108696 w 4196446"/>
              <a:gd name="connsiteY59" fmla="*/ 5678282 h 8339421"/>
              <a:gd name="connsiteX60" fmla="*/ 4070597 w 4196446"/>
              <a:gd name="connsiteY60" fmla="*/ 5587795 h 8339421"/>
              <a:gd name="connsiteX61" fmla="*/ 4111077 w 4196446"/>
              <a:gd name="connsiteY61" fmla="*/ 5583032 h 8339421"/>
              <a:gd name="connsiteX62" fmla="*/ 4061071 w 4196446"/>
              <a:gd name="connsiteY62" fmla="*/ 5478257 h 8339421"/>
              <a:gd name="connsiteX63" fmla="*/ 4061071 w 4196446"/>
              <a:gd name="connsiteY63" fmla="*/ 5383007 h 8339421"/>
              <a:gd name="connsiteX64" fmla="*/ 4103934 w 4196446"/>
              <a:gd name="connsiteY64" fmla="*/ 5387770 h 8339421"/>
              <a:gd name="connsiteX65" fmla="*/ 4106315 w 4196446"/>
              <a:gd name="connsiteY65" fmla="*/ 5347288 h 8339421"/>
              <a:gd name="connsiteX66" fmla="*/ 4065833 w 4196446"/>
              <a:gd name="connsiteY66" fmla="*/ 5292520 h 8339421"/>
              <a:gd name="connsiteX67" fmla="*/ 4058690 w 4196446"/>
              <a:gd name="connsiteY67" fmla="*/ 5173457 h 8339421"/>
              <a:gd name="connsiteX68" fmla="*/ 3990428 w 4196446"/>
              <a:gd name="connsiteY68" fmla="*/ 5034550 h 8339421"/>
              <a:gd name="connsiteX69" fmla="*/ 3922959 w 4196446"/>
              <a:gd name="connsiteY69" fmla="*/ 4816270 h 8339421"/>
              <a:gd name="connsiteX70" fmla="*/ 3887241 w 4196446"/>
              <a:gd name="connsiteY70" fmla="*/ 4682920 h 8339421"/>
              <a:gd name="connsiteX71" fmla="*/ 3851522 w 4196446"/>
              <a:gd name="connsiteY71" fmla="*/ 4642438 h 8339421"/>
              <a:gd name="connsiteX72" fmla="*/ 3887241 w 4196446"/>
              <a:gd name="connsiteY72" fmla="*/ 4578145 h 8339421"/>
              <a:gd name="connsiteX73" fmla="*/ 3839615 w 4196446"/>
              <a:gd name="connsiteY73" fmla="*/ 4499563 h 8339421"/>
              <a:gd name="connsiteX74" fmla="*/ 3780084 w 4196446"/>
              <a:gd name="connsiteY74" fmla="*/ 4492420 h 8339421"/>
              <a:gd name="connsiteX75" fmla="*/ 3732459 w 4196446"/>
              <a:gd name="connsiteY75" fmla="*/ 4449557 h 8339421"/>
              <a:gd name="connsiteX76" fmla="*/ 3687216 w 4196446"/>
              <a:gd name="connsiteY76" fmla="*/ 4466226 h 8339421"/>
              <a:gd name="connsiteX77" fmla="*/ 3668166 w 4196446"/>
              <a:gd name="connsiteY77" fmla="*/ 4368595 h 8339421"/>
              <a:gd name="connsiteX78" fmla="*/ 3501478 w 4196446"/>
              <a:gd name="connsiteY78" fmla="*/ 4166188 h 8339421"/>
              <a:gd name="connsiteX79" fmla="*/ 3496716 w 4196446"/>
              <a:gd name="connsiteY79" fmla="*/ 4139995 h 8339421"/>
              <a:gd name="connsiteX80" fmla="*/ 3494334 w 4196446"/>
              <a:gd name="connsiteY80" fmla="*/ 4113801 h 8339421"/>
              <a:gd name="connsiteX81" fmla="*/ 3544341 w 4196446"/>
              <a:gd name="connsiteY81" fmla="*/ 4101895 h 8339421"/>
              <a:gd name="connsiteX82" fmla="*/ 3553866 w 4196446"/>
              <a:gd name="connsiteY82" fmla="*/ 4075701 h 8339421"/>
              <a:gd name="connsiteX83" fmla="*/ 3515766 w 4196446"/>
              <a:gd name="connsiteY83" fmla="*/ 4056651 h 8339421"/>
              <a:gd name="connsiteX84" fmla="*/ 3465759 w 4196446"/>
              <a:gd name="connsiteY84" fmla="*/ 4049507 h 8339421"/>
              <a:gd name="connsiteX85" fmla="*/ 3432422 w 4196446"/>
              <a:gd name="connsiteY85" fmla="*/ 4109038 h 8339421"/>
              <a:gd name="connsiteX86" fmla="*/ 3413372 w 4196446"/>
              <a:gd name="connsiteY86" fmla="*/ 4082845 h 8339421"/>
              <a:gd name="connsiteX87" fmla="*/ 3415752 w 4196446"/>
              <a:gd name="connsiteY87" fmla="*/ 4042363 h 8339421"/>
              <a:gd name="connsiteX88" fmla="*/ 3349078 w 4196446"/>
              <a:gd name="connsiteY88" fmla="*/ 4018551 h 8339421"/>
              <a:gd name="connsiteX89" fmla="*/ 3382416 w 4196446"/>
              <a:gd name="connsiteY89" fmla="*/ 3985213 h 8339421"/>
              <a:gd name="connsiteX90" fmla="*/ 3346697 w 4196446"/>
              <a:gd name="connsiteY90" fmla="*/ 3961401 h 8339421"/>
              <a:gd name="connsiteX91" fmla="*/ 3291928 w 4196446"/>
              <a:gd name="connsiteY91" fmla="*/ 3959020 h 8339421"/>
              <a:gd name="connsiteX92" fmla="*/ 3263352 w 4196446"/>
              <a:gd name="connsiteY92" fmla="*/ 3978070 h 8339421"/>
              <a:gd name="connsiteX93" fmla="*/ 3215727 w 4196446"/>
              <a:gd name="connsiteY93" fmla="*/ 3963782 h 8339421"/>
              <a:gd name="connsiteX94" fmla="*/ 3227633 w 4196446"/>
              <a:gd name="connsiteY94" fmla="*/ 3937588 h 8339421"/>
              <a:gd name="connsiteX95" fmla="*/ 3275259 w 4196446"/>
              <a:gd name="connsiteY95" fmla="*/ 3913776 h 8339421"/>
              <a:gd name="connsiteX96" fmla="*/ 3127621 w 4196446"/>
              <a:gd name="connsiteY96" fmla="*/ 3851863 h 8339421"/>
              <a:gd name="connsiteX97" fmla="*/ 2996652 w 4196446"/>
              <a:gd name="connsiteY97" fmla="*/ 3739945 h 8339421"/>
              <a:gd name="connsiteX98" fmla="*/ 2591839 w 4196446"/>
              <a:gd name="connsiteY98" fmla="*/ 3354183 h 8339421"/>
              <a:gd name="connsiteX99" fmla="*/ 2468015 w 4196446"/>
              <a:gd name="connsiteY99" fmla="*/ 3049382 h 8339421"/>
              <a:gd name="connsiteX100" fmla="*/ 2432296 w 4196446"/>
              <a:gd name="connsiteY100" fmla="*/ 2961276 h 8339421"/>
              <a:gd name="connsiteX101" fmla="*/ 2387052 w 4196446"/>
              <a:gd name="connsiteY101" fmla="*/ 2954132 h 8339421"/>
              <a:gd name="connsiteX102" fmla="*/ 2365621 w 4196446"/>
              <a:gd name="connsiteY102" fmla="*/ 2958895 h 8339421"/>
              <a:gd name="connsiteX103" fmla="*/ 2315615 w 4196446"/>
              <a:gd name="connsiteY103" fmla="*/ 2896982 h 8339421"/>
              <a:gd name="connsiteX104" fmla="*/ 2234652 w 4196446"/>
              <a:gd name="connsiteY104" fmla="*/ 2880313 h 8339421"/>
              <a:gd name="connsiteX105" fmla="*/ 2182265 w 4196446"/>
              <a:gd name="connsiteY105" fmla="*/ 2811257 h 8339421"/>
              <a:gd name="connsiteX106" fmla="*/ 2115590 w 4196446"/>
              <a:gd name="connsiteY106" fmla="*/ 2727913 h 8339421"/>
              <a:gd name="connsiteX107" fmla="*/ 2091777 w 4196446"/>
              <a:gd name="connsiteY107" fmla="*/ 2670763 h 8339421"/>
              <a:gd name="connsiteX108" fmla="*/ 2006845 w 4196446"/>
              <a:gd name="connsiteY108" fmla="*/ 2527095 h 8339421"/>
              <a:gd name="connsiteX109" fmla="*/ 1953665 w 4196446"/>
              <a:gd name="connsiteY109" fmla="*/ 2451688 h 8339421"/>
              <a:gd name="connsiteX110" fmla="*/ 2006052 w 4196446"/>
              <a:gd name="connsiteY110" fmla="*/ 2337388 h 8339421"/>
              <a:gd name="connsiteX111" fmla="*/ 2072727 w 4196446"/>
              <a:gd name="connsiteY111" fmla="*/ 2256426 h 8339421"/>
              <a:gd name="connsiteX112" fmla="*/ 2056058 w 4196446"/>
              <a:gd name="connsiteY112" fmla="*/ 2223088 h 8339421"/>
              <a:gd name="connsiteX113" fmla="*/ 2067965 w 4196446"/>
              <a:gd name="connsiteY113" fmla="*/ 2130220 h 8339421"/>
              <a:gd name="connsiteX114" fmla="*/ 2137021 w 4196446"/>
              <a:gd name="connsiteY114" fmla="*/ 1992107 h 8339421"/>
              <a:gd name="connsiteX115" fmla="*/ 2165596 w 4196446"/>
              <a:gd name="connsiteY115" fmla="*/ 1944482 h 8339421"/>
              <a:gd name="connsiteX116" fmla="*/ 2203696 w 4196446"/>
              <a:gd name="connsiteY116" fmla="*/ 1937338 h 8339421"/>
              <a:gd name="connsiteX117" fmla="*/ 2198933 w 4196446"/>
              <a:gd name="connsiteY117" fmla="*/ 1906382 h 8339421"/>
              <a:gd name="connsiteX118" fmla="*/ 2406102 w 4196446"/>
              <a:gd name="connsiteY118" fmla="*/ 1782557 h 8339421"/>
              <a:gd name="connsiteX119" fmla="*/ 2494208 w 4196446"/>
              <a:gd name="connsiteY119" fmla="*/ 1715882 h 8339421"/>
              <a:gd name="connsiteX120" fmla="*/ 2513258 w 4196446"/>
              <a:gd name="connsiteY120" fmla="*/ 1630157 h 8339421"/>
              <a:gd name="connsiteX121" fmla="*/ 2522784 w 4196446"/>
              <a:gd name="connsiteY121" fmla="*/ 1584913 h 8339421"/>
              <a:gd name="connsiteX122" fmla="*/ 2577552 w 4196446"/>
              <a:gd name="connsiteY122" fmla="*/ 1527763 h 8339421"/>
              <a:gd name="connsiteX123" fmla="*/ 2606127 w 4196446"/>
              <a:gd name="connsiteY123" fmla="*/ 1499188 h 8339421"/>
              <a:gd name="connsiteX124" fmla="*/ 2634702 w 4196446"/>
              <a:gd name="connsiteY124" fmla="*/ 1492045 h 8339421"/>
              <a:gd name="connsiteX125" fmla="*/ 2672802 w 4196446"/>
              <a:gd name="connsiteY125" fmla="*/ 1368220 h 8339421"/>
              <a:gd name="connsiteX126" fmla="*/ 2806153 w 4196446"/>
              <a:gd name="connsiteY126" fmla="*/ 1334883 h 8339421"/>
              <a:gd name="connsiteX127" fmla="*/ 2944265 w 4196446"/>
              <a:gd name="connsiteY127" fmla="*/ 1325357 h 8339421"/>
              <a:gd name="connsiteX128" fmla="*/ 2968077 w 4196446"/>
              <a:gd name="connsiteY128" fmla="*/ 1206295 h 8339421"/>
              <a:gd name="connsiteX129" fmla="*/ 3049040 w 4196446"/>
              <a:gd name="connsiteY129" fmla="*/ 1169783 h 8339421"/>
              <a:gd name="connsiteX130" fmla="*/ 3153814 w 4196446"/>
              <a:gd name="connsiteY130" fmla="*/ 1125332 h 8339421"/>
              <a:gd name="connsiteX131" fmla="*/ 3225252 w 4196446"/>
              <a:gd name="connsiteY131" fmla="*/ 1049132 h 8339421"/>
              <a:gd name="connsiteX132" fmla="*/ 3310977 w 4196446"/>
              <a:gd name="connsiteY132" fmla="*/ 996745 h 8339421"/>
              <a:gd name="connsiteX133" fmla="*/ 3056977 w 4196446"/>
              <a:gd name="connsiteY133" fmla="*/ 982457 h 8339421"/>
              <a:gd name="connsiteX134" fmla="*/ 2958552 w 4196446"/>
              <a:gd name="connsiteY134" fmla="*/ 976107 h 8339421"/>
              <a:gd name="connsiteX135" fmla="*/ 2926802 w 4196446"/>
              <a:gd name="connsiteY135" fmla="*/ 906257 h 8339421"/>
              <a:gd name="connsiteX136" fmla="*/ 2866477 w 4196446"/>
              <a:gd name="connsiteY136" fmla="*/ 893559 h 8339421"/>
              <a:gd name="connsiteX137" fmla="*/ 2799802 w 4196446"/>
              <a:gd name="connsiteY137" fmla="*/ 874507 h 8339421"/>
              <a:gd name="connsiteX138" fmla="*/ 2761702 w 4196446"/>
              <a:gd name="connsiteY138" fmla="*/ 807832 h 8339421"/>
              <a:gd name="connsiteX139" fmla="*/ 2609302 w 4196446"/>
              <a:gd name="connsiteY139" fmla="*/ 760207 h 8339421"/>
              <a:gd name="connsiteX140" fmla="*/ 2580727 w 4196446"/>
              <a:gd name="connsiteY140" fmla="*/ 604632 h 8339421"/>
              <a:gd name="connsiteX141" fmla="*/ 2526752 w 4196446"/>
              <a:gd name="connsiteY141" fmla="*/ 531609 h 8339421"/>
              <a:gd name="connsiteX142" fmla="*/ 2596602 w 4196446"/>
              <a:gd name="connsiteY142" fmla="*/ 407782 h 8339421"/>
              <a:gd name="connsiteX143" fmla="*/ 2629939 w 4196446"/>
              <a:gd name="connsiteY143" fmla="*/ 310947 h 8339421"/>
              <a:gd name="connsiteX144" fmla="*/ 2517227 w 4196446"/>
              <a:gd name="connsiteY144" fmla="*/ 239507 h 8339421"/>
              <a:gd name="connsiteX145" fmla="*/ 2402927 w 4196446"/>
              <a:gd name="connsiteY145" fmla="*/ 271257 h 8339421"/>
              <a:gd name="connsiteX146" fmla="*/ 2275927 w 4196446"/>
              <a:gd name="connsiteY146" fmla="*/ 198232 h 8339421"/>
              <a:gd name="connsiteX147" fmla="*/ 2133052 w 4196446"/>
              <a:gd name="connsiteY147" fmla="*/ 233157 h 8339421"/>
              <a:gd name="connsiteX148" fmla="*/ 1913977 w 4196446"/>
              <a:gd name="connsiteY148" fmla="*/ 36309 h 8339421"/>
              <a:gd name="connsiteX149" fmla="*/ 1777452 w 4196446"/>
              <a:gd name="connsiteY149" fmla="*/ 13289 h 8339421"/>
              <a:gd name="connsiteX150" fmla="*/ 1703633 w 4196446"/>
              <a:gd name="connsiteY150" fmla="*/ 41864 h 8339421"/>
              <a:gd name="connsiteX151" fmla="*/ 1615527 w 4196446"/>
              <a:gd name="connsiteY151" fmla="*/ 75203 h 8339421"/>
              <a:gd name="connsiteX152" fmla="*/ 1515515 w 4196446"/>
              <a:gd name="connsiteY152" fmla="*/ 129971 h 8339421"/>
              <a:gd name="connsiteX153" fmla="*/ 1525040 w 4196446"/>
              <a:gd name="connsiteY153" fmla="*/ 194264 h 8339421"/>
              <a:gd name="connsiteX154" fmla="*/ 1505990 w 4196446"/>
              <a:gd name="connsiteY154" fmla="*/ 251415 h 8339421"/>
              <a:gd name="connsiteX155" fmla="*/ 1413121 w 4196446"/>
              <a:gd name="connsiteY155" fmla="*/ 270464 h 8339421"/>
              <a:gd name="connsiteX156" fmla="*/ 1339302 w 4196446"/>
              <a:gd name="connsiteY156" fmla="*/ 306184 h 8339421"/>
              <a:gd name="connsiteX157" fmla="*/ 1260721 w 4196446"/>
              <a:gd name="connsiteY157" fmla="*/ 346665 h 8339421"/>
              <a:gd name="connsiteX158" fmla="*/ 1191665 w 4196446"/>
              <a:gd name="connsiteY158" fmla="*/ 272847 h 8339421"/>
              <a:gd name="connsiteX159" fmla="*/ 1082127 w 4196446"/>
              <a:gd name="connsiteY159" fmla="*/ 353809 h 8339421"/>
              <a:gd name="connsiteX160" fmla="*/ 1020215 w 4196446"/>
              <a:gd name="connsiteY160" fmla="*/ 420484 h 8339421"/>
              <a:gd name="connsiteX161" fmla="*/ 858290 w 4196446"/>
              <a:gd name="connsiteY161" fmla="*/ 301422 h 8339421"/>
              <a:gd name="connsiteX162" fmla="*/ 796377 w 4196446"/>
              <a:gd name="connsiteY162" fmla="*/ 406196 h 8339421"/>
              <a:gd name="connsiteX163" fmla="*/ 755896 w 4196446"/>
              <a:gd name="connsiteY163" fmla="*/ 341903 h 8339421"/>
              <a:gd name="connsiteX164" fmla="*/ 689221 w 4196446"/>
              <a:gd name="connsiteY164" fmla="*/ 270465 h 8339421"/>
              <a:gd name="connsiteX165" fmla="*/ 667790 w 4196446"/>
              <a:gd name="connsiteY165" fmla="*/ 313328 h 8339421"/>
              <a:gd name="connsiteX166" fmla="*/ 620165 w 4196446"/>
              <a:gd name="connsiteY166" fmla="*/ 382384 h 8339421"/>
              <a:gd name="connsiteX167" fmla="*/ 589208 w 4196446"/>
              <a:gd name="connsiteY167" fmla="*/ 396672 h 8339421"/>
              <a:gd name="connsiteX168" fmla="*/ 498721 w 4196446"/>
              <a:gd name="connsiteY168" fmla="*/ 482397 h 8339421"/>
              <a:gd name="connsiteX169" fmla="*/ 396327 w 4196446"/>
              <a:gd name="connsiteY169" fmla="*/ 380003 h 8339421"/>
              <a:gd name="connsiteX170" fmla="*/ 243927 w 4196446"/>
              <a:gd name="connsiteY170" fmla="*/ 294278 h 8339421"/>
              <a:gd name="connsiteX171" fmla="*/ 174871 w 4196446"/>
              <a:gd name="connsiteY171" fmla="*/ 327615 h 8339421"/>
              <a:gd name="connsiteX172" fmla="*/ 127246 w 4196446"/>
              <a:gd name="connsiteY172" fmla="*/ 410959 h 8339421"/>
              <a:gd name="connsiteX173" fmla="*/ 43902 w 4196446"/>
              <a:gd name="connsiteY173" fmla="*/ 472872 h 8339421"/>
              <a:gd name="connsiteX174" fmla="*/ 8183 w 4196446"/>
              <a:gd name="connsiteY174" fmla="*/ 484778 h 8339421"/>
              <a:gd name="connsiteX175" fmla="*/ 198683 w 4196446"/>
              <a:gd name="connsiteY175" fmla="*/ 689565 h 8339421"/>
              <a:gd name="connsiteX176" fmla="*/ 265359 w 4196446"/>
              <a:gd name="connsiteY176" fmla="*/ 706234 h 8339421"/>
              <a:gd name="connsiteX177" fmla="*/ 298697 w 4196446"/>
              <a:gd name="connsiteY177" fmla="*/ 730047 h 8339421"/>
              <a:gd name="connsiteX178" fmla="*/ 296315 w 4196446"/>
              <a:gd name="connsiteY178" fmla="*/ 901496 h 8339421"/>
              <a:gd name="connsiteX179" fmla="*/ 362990 w 4196446"/>
              <a:gd name="connsiteY179" fmla="*/ 906259 h 8339421"/>
              <a:gd name="connsiteX180" fmla="*/ 401090 w 4196446"/>
              <a:gd name="connsiteY180" fmla="*/ 856253 h 8339421"/>
              <a:gd name="connsiteX181" fmla="*/ 482052 w 4196446"/>
              <a:gd name="connsiteY181" fmla="*/ 894353 h 8339421"/>
              <a:gd name="connsiteX182" fmla="*/ 420140 w 4196446"/>
              <a:gd name="connsiteY182" fmla="*/ 1039609 h 8339421"/>
              <a:gd name="connsiteX183" fmla="*/ 434427 w 4196446"/>
              <a:gd name="connsiteY183" fmla="*/ 1087234 h 8339421"/>
              <a:gd name="connsiteX184" fmla="*/ 379658 w 4196446"/>
              <a:gd name="connsiteY184" fmla="*/ 1139622 h 8339421"/>
              <a:gd name="connsiteX185" fmla="*/ 415377 w 4196446"/>
              <a:gd name="connsiteY185" fmla="*/ 1168196 h 8339421"/>
              <a:gd name="connsiteX186" fmla="*/ 486815 w 4196446"/>
              <a:gd name="connsiteY186" fmla="*/ 1256303 h 8339421"/>
              <a:gd name="connsiteX187" fmla="*/ 527296 w 4196446"/>
              <a:gd name="connsiteY187" fmla="*/ 1344409 h 8339421"/>
              <a:gd name="connsiteX188" fmla="*/ 636833 w 4196446"/>
              <a:gd name="connsiteY188" fmla="*/ 1396797 h 8339421"/>
              <a:gd name="connsiteX189" fmla="*/ 746371 w 4196446"/>
              <a:gd name="connsiteY189" fmla="*/ 1420609 h 8339421"/>
              <a:gd name="connsiteX190" fmla="*/ 829715 w 4196446"/>
              <a:gd name="connsiteY190" fmla="*/ 1468234 h 8339421"/>
              <a:gd name="connsiteX191" fmla="*/ 913058 w 4196446"/>
              <a:gd name="connsiteY191" fmla="*/ 1442040 h 8339421"/>
              <a:gd name="connsiteX192" fmla="*/ 994021 w 4196446"/>
              <a:gd name="connsiteY192" fmla="*/ 1368222 h 8339421"/>
              <a:gd name="connsiteX193" fmla="*/ 1103558 w 4196446"/>
              <a:gd name="connsiteY193" fmla="*/ 1351553 h 8339421"/>
              <a:gd name="connsiteX194" fmla="*/ 1170233 w 4196446"/>
              <a:gd name="connsiteY194" fmla="*/ 1356315 h 8339421"/>
              <a:gd name="connsiteX195" fmla="*/ 1329777 w 4196446"/>
              <a:gd name="connsiteY195" fmla="*/ 1465853 h 8339421"/>
              <a:gd name="connsiteX196" fmla="*/ 1389308 w 4196446"/>
              <a:gd name="connsiteY196" fmla="*/ 1494428 h 8339421"/>
              <a:gd name="connsiteX197" fmla="*/ 1260721 w 4196446"/>
              <a:gd name="connsiteY197" fmla="*/ 1596822 h 8339421"/>
              <a:gd name="connsiteX198" fmla="*/ 1263102 w 4196446"/>
              <a:gd name="connsiteY198" fmla="*/ 1661115 h 8339421"/>
              <a:gd name="connsiteX199" fmla="*/ 1425027 w 4196446"/>
              <a:gd name="connsiteY199" fmla="*/ 1613490 h 8339421"/>
              <a:gd name="connsiteX200" fmla="*/ 1386927 w 4196446"/>
              <a:gd name="connsiteY200" fmla="*/ 1677784 h 8339421"/>
              <a:gd name="connsiteX201" fmla="*/ 1405977 w 4196446"/>
              <a:gd name="connsiteY201" fmla="*/ 1751603 h 8339421"/>
              <a:gd name="connsiteX202" fmla="*/ 1517896 w 4196446"/>
              <a:gd name="connsiteY202" fmla="*/ 1787322 h 8339421"/>
              <a:gd name="connsiteX203" fmla="*/ 1591715 w 4196446"/>
              <a:gd name="connsiteY203" fmla="*/ 1803990 h 8339421"/>
              <a:gd name="connsiteX204" fmla="*/ 1501227 w 4196446"/>
              <a:gd name="connsiteY204" fmla="*/ 1934959 h 8339421"/>
              <a:gd name="connsiteX205" fmla="*/ 1494083 w 4196446"/>
              <a:gd name="connsiteY205" fmla="*/ 1984965 h 8339421"/>
              <a:gd name="connsiteX206" fmla="*/ 1422646 w 4196446"/>
              <a:gd name="connsiteY206" fmla="*/ 2020684 h 8339421"/>
              <a:gd name="connsiteX207" fmla="*/ 1391690 w 4196446"/>
              <a:gd name="connsiteY207" fmla="*/ 2082597 h 8339421"/>
              <a:gd name="connsiteX208" fmla="*/ 1260721 w 4196446"/>
              <a:gd name="connsiteY208" fmla="*/ 2056403 h 8339421"/>
              <a:gd name="connsiteX209" fmla="*/ 1139277 w 4196446"/>
              <a:gd name="connsiteY209" fmla="*/ 2056402 h 8339421"/>
              <a:gd name="connsiteX210" fmla="*/ 1072602 w 4196446"/>
              <a:gd name="connsiteY210" fmla="*/ 2084978 h 8339421"/>
              <a:gd name="connsiteX211" fmla="*/ 1065458 w 4196446"/>
              <a:gd name="connsiteY211" fmla="*/ 2184990 h 8339421"/>
              <a:gd name="connsiteX212" fmla="*/ 977352 w 4196446"/>
              <a:gd name="connsiteY212" fmla="*/ 2273097 h 8339421"/>
              <a:gd name="connsiteX213" fmla="*/ 1120227 w 4196446"/>
              <a:gd name="connsiteY213" fmla="*/ 2335009 h 8339421"/>
              <a:gd name="connsiteX214" fmla="*/ 1170234 w 4196446"/>
              <a:gd name="connsiteY214" fmla="*/ 2370727 h 8339421"/>
              <a:gd name="connsiteX215" fmla="*/ 1222621 w 4196446"/>
              <a:gd name="connsiteY215" fmla="*/ 2387397 h 8339421"/>
              <a:gd name="connsiteX216" fmla="*/ 1272627 w 4196446"/>
              <a:gd name="connsiteY216" fmla="*/ 2437403 h 8339421"/>
              <a:gd name="connsiteX217" fmla="*/ 1329777 w 4196446"/>
              <a:gd name="connsiteY217" fmla="*/ 2458834 h 8339421"/>
              <a:gd name="connsiteX218" fmla="*/ 1422646 w 4196446"/>
              <a:gd name="connsiteY218" fmla="*/ 2535034 h 8339421"/>
              <a:gd name="connsiteX219" fmla="*/ 1508371 w 4196446"/>
              <a:gd name="connsiteY219" fmla="*/ 2568373 h 8339421"/>
              <a:gd name="connsiteX220" fmla="*/ 1641721 w 4196446"/>
              <a:gd name="connsiteY220" fmla="*/ 2716009 h 8339421"/>
              <a:gd name="connsiteX221" fmla="*/ 1725065 w 4196446"/>
              <a:gd name="connsiteY221" fmla="*/ 2870790 h 8339421"/>
              <a:gd name="connsiteX222" fmla="*/ 1850477 w 4196446"/>
              <a:gd name="connsiteY222" fmla="*/ 2931907 h 8339421"/>
              <a:gd name="connsiteX223" fmla="*/ 1896514 w 4196446"/>
              <a:gd name="connsiteY223" fmla="*/ 2977947 h 8339421"/>
              <a:gd name="connsiteX224" fmla="*/ 1927471 w 4196446"/>
              <a:gd name="connsiteY224" fmla="*/ 3082722 h 8339421"/>
              <a:gd name="connsiteX225" fmla="*/ 1989383 w 4196446"/>
              <a:gd name="connsiteY225" fmla="*/ 3185115 h 8339421"/>
              <a:gd name="connsiteX226" fmla="*/ 2051296 w 4196446"/>
              <a:gd name="connsiteY226" fmla="*/ 3223215 h 8339421"/>
              <a:gd name="connsiteX227" fmla="*/ 2182265 w 4196446"/>
              <a:gd name="connsiteY227" fmla="*/ 3370853 h 8339421"/>
              <a:gd name="connsiteX228" fmla="*/ 2325139 w 4196446"/>
              <a:gd name="connsiteY228" fmla="*/ 3447053 h 8339421"/>
              <a:gd name="connsiteX229" fmla="*/ 2384671 w 4196446"/>
              <a:gd name="connsiteY229" fmla="*/ 3532778 h 8339421"/>
              <a:gd name="connsiteX230" fmla="*/ 2432296 w 4196446"/>
              <a:gd name="connsiteY230" fmla="*/ 3599453 h 8339421"/>
              <a:gd name="connsiteX231" fmla="*/ 2479921 w 4196446"/>
              <a:gd name="connsiteY231" fmla="*/ 3589929 h 8339421"/>
              <a:gd name="connsiteX232" fmla="*/ 2484683 w 4196446"/>
              <a:gd name="connsiteY232" fmla="*/ 3742328 h 8339421"/>
              <a:gd name="connsiteX233" fmla="*/ 2537071 w 4196446"/>
              <a:gd name="connsiteY233" fmla="*/ 3835197 h 8339421"/>
              <a:gd name="connsiteX234" fmla="*/ 2529927 w 4196446"/>
              <a:gd name="connsiteY234" fmla="*/ 3873297 h 8339421"/>
              <a:gd name="connsiteX235" fmla="*/ 2598983 w 4196446"/>
              <a:gd name="connsiteY235" fmla="*/ 3909015 h 8339421"/>
              <a:gd name="connsiteX236" fmla="*/ 2656133 w 4196446"/>
              <a:gd name="connsiteY236" fmla="*/ 3854247 h 8339421"/>
              <a:gd name="connsiteX237" fmla="*/ 2689471 w 4196446"/>
              <a:gd name="connsiteY237" fmla="*/ 3937590 h 8339421"/>
              <a:gd name="connsiteX238" fmla="*/ 2734715 w 4196446"/>
              <a:gd name="connsiteY238" fmla="*/ 3982834 h 8339421"/>
              <a:gd name="connsiteX239" fmla="*/ 2808533 w 4196446"/>
              <a:gd name="connsiteY239" fmla="*/ 4006647 h 8339421"/>
              <a:gd name="connsiteX240" fmla="*/ 2860921 w 4196446"/>
              <a:gd name="connsiteY240" fmla="*/ 4075703 h 8339421"/>
              <a:gd name="connsiteX241" fmla="*/ 2946646 w 4196446"/>
              <a:gd name="connsiteY241" fmla="*/ 4130472 h 8339421"/>
              <a:gd name="connsiteX242" fmla="*/ 2999033 w 4196446"/>
              <a:gd name="connsiteY242" fmla="*/ 4163809 h 8339421"/>
              <a:gd name="connsiteX243" fmla="*/ 2870446 w 4196446"/>
              <a:gd name="connsiteY243" fmla="*/ 4256678 h 8339421"/>
              <a:gd name="connsiteX244" fmla="*/ 2868064 w 4196446"/>
              <a:gd name="connsiteY244" fmla="*/ 4311446 h 8339421"/>
              <a:gd name="connsiteX245" fmla="*/ 2970458 w 4196446"/>
              <a:gd name="connsiteY245" fmla="*/ 4428128 h 8339421"/>
              <a:gd name="connsiteX246" fmla="*/ 3065708 w 4196446"/>
              <a:gd name="connsiteY246" fmla="*/ 4490040 h 8339421"/>
              <a:gd name="connsiteX247" fmla="*/ 3096665 w 4196446"/>
              <a:gd name="connsiteY247" fmla="*/ 4528140 h 8339421"/>
              <a:gd name="connsiteX248" fmla="*/ 3082377 w 4196446"/>
              <a:gd name="connsiteY248" fmla="*/ 4609103 h 8339421"/>
              <a:gd name="connsiteX249" fmla="*/ 3077615 w 4196446"/>
              <a:gd name="connsiteY249" fmla="*/ 4692447 h 8339421"/>
              <a:gd name="connsiteX250" fmla="*/ 3034752 w 4196446"/>
              <a:gd name="connsiteY250" fmla="*/ 4701972 h 8339421"/>
              <a:gd name="connsiteX251" fmla="*/ 3008558 w 4196446"/>
              <a:gd name="connsiteY251" fmla="*/ 4718640 h 8339421"/>
              <a:gd name="connsiteX252" fmla="*/ 3053802 w 4196446"/>
              <a:gd name="connsiteY252" fmla="*/ 4795632 h 8339421"/>
              <a:gd name="connsiteX253" fmla="*/ 3037133 w 4196446"/>
              <a:gd name="connsiteY253" fmla="*/ 4868659 h 8339421"/>
              <a:gd name="connsiteX254" fmla="*/ 3020465 w 4196446"/>
              <a:gd name="connsiteY254" fmla="*/ 5004390 h 8339421"/>
              <a:gd name="connsiteX255" fmla="*/ 2982365 w 4196446"/>
              <a:gd name="connsiteY255" fmla="*/ 5044872 h 8339421"/>
              <a:gd name="connsiteX256" fmla="*/ 2965696 w 4196446"/>
              <a:gd name="connsiteY256" fmla="*/ 5166315 h 8339421"/>
              <a:gd name="connsiteX257" fmla="*/ 2937121 w 4196446"/>
              <a:gd name="connsiteY257" fmla="*/ 5285378 h 8339421"/>
              <a:gd name="connsiteX258" fmla="*/ 2989508 w 4196446"/>
              <a:gd name="connsiteY258" fmla="*/ 5302047 h 8339421"/>
              <a:gd name="connsiteX259" fmla="*/ 2987127 w 4196446"/>
              <a:gd name="connsiteY259" fmla="*/ 5347290 h 8339421"/>
              <a:gd name="connsiteX260" fmla="*/ 2984746 w 4196446"/>
              <a:gd name="connsiteY260" fmla="*/ 5402059 h 8339421"/>
              <a:gd name="connsiteX261" fmla="*/ 3041896 w 4196446"/>
              <a:gd name="connsiteY261" fmla="*/ 5471115 h 8339421"/>
              <a:gd name="connsiteX262" fmla="*/ 3089521 w 4196446"/>
              <a:gd name="connsiteY262" fmla="*/ 5597322 h 8339421"/>
              <a:gd name="connsiteX263" fmla="*/ 2996652 w 4196446"/>
              <a:gd name="connsiteY263" fmla="*/ 5887834 h 8339421"/>
              <a:gd name="connsiteX264" fmla="*/ 3018083 w 4196446"/>
              <a:gd name="connsiteY264" fmla="*/ 5942603 h 8339421"/>
              <a:gd name="connsiteX265" fmla="*/ 3044277 w 4196446"/>
              <a:gd name="connsiteY265" fmla="*/ 5994990 h 8339421"/>
              <a:gd name="connsiteX266" fmla="*/ 3049040 w 4196446"/>
              <a:gd name="connsiteY266" fmla="*/ 6099765 h 8339421"/>
              <a:gd name="connsiteX267" fmla="*/ 3028402 w 4196446"/>
              <a:gd name="connsiteY267" fmla="*/ 6195807 h 8339421"/>
              <a:gd name="connsiteX268" fmla="*/ 2956170 w 4196446"/>
              <a:gd name="connsiteY268" fmla="*/ 6259310 h 8339421"/>
              <a:gd name="connsiteX269" fmla="*/ 2920452 w 4196446"/>
              <a:gd name="connsiteY269" fmla="*/ 6240259 h 8339421"/>
              <a:gd name="connsiteX270" fmla="*/ 2849015 w 4196446"/>
              <a:gd name="connsiteY270" fmla="*/ 6252165 h 8339421"/>
              <a:gd name="connsiteX271" fmla="*/ 2713283 w 4196446"/>
              <a:gd name="connsiteY271" fmla="*/ 6364084 h 8339421"/>
              <a:gd name="connsiteX272" fmla="*/ 2606127 w 4196446"/>
              <a:gd name="connsiteY272" fmla="*/ 6349797 h 8339421"/>
              <a:gd name="connsiteX273" fmla="*/ 2575171 w 4196446"/>
              <a:gd name="connsiteY273" fmla="*/ 6378372 h 8339421"/>
              <a:gd name="connsiteX274" fmla="*/ 2508495 w 4196446"/>
              <a:gd name="connsiteY274" fmla="*/ 6423614 h 8339421"/>
              <a:gd name="connsiteX275" fmla="*/ 2391815 w 4196446"/>
              <a:gd name="connsiteY275" fmla="*/ 6411709 h 8339421"/>
              <a:gd name="connsiteX276" fmla="*/ 2368002 w 4196446"/>
              <a:gd name="connsiteY276" fmla="*/ 6528390 h 8339421"/>
              <a:gd name="connsiteX277" fmla="*/ 2363240 w 4196446"/>
              <a:gd name="connsiteY277" fmla="*/ 6564109 h 8339421"/>
              <a:gd name="connsiteX278" fmla="*/ 2339428 w 4196446"/>
              <a:gd name="connsiteY278" fmla="*/ 6583159 h 8339421"/>
              <a:gd name="connsiteX279" fmla="*/ 2141783 w 4196446"/>
              <a:gd name="connsiteY279" fmla="*/ 6535534 h 8339421"/>
              <a:gd name="connsiteX280" fmla="*/ 2103683 w 4196446"/>
              <a:gd name="connsiteY280" fmla="*/ 6587922 h 8339421"/>
              <a:gd name="connsiteX281" fmla="*/ 2072727 w 4196446"/>
              <a:gd name="connsiteY281" fmla="*/ 6683172 h 8339421"/>
              <a:gd name="connsiteX282" fmla="*/ 2039389 w 4196446"/>
              <a:gd name="connsiteY282" fmla="*/ 6747465 h 8339421"/>
              <a:gd name="connsiteX283" fmla="*/ 2051296 w 4196446"/>
              <a:gd name="connsiteY283" fmla="*/ 6809378 h 8339421"/>
              <a:gd name="connsiteX284" fmla="*/ 2184646 w 4196446"/>
              <a:gd name="connsiteY284" fmla="*/ 6921297 h 8339421"/>
              <a:gd name="connsiteX285" fmla="*/ 2253702 w 4196446"/>
              <a:gd name="connsiteY285" fmla="*/ 6954634 h 8339421"/>
              <a:gd name="connsiteX286" fmla="*/ 2237033 w 4196446"/>
              <a:gd name="connsiteY286" fmla="*/ 6978447 h 8339421"/>
              <a:gd name="connsiteX287" fmla="*/ 2201315 w 4196446"/>
              <a:gd name="connsiteY287" fmla="*/ 6997497 h 8339421"/>
              <a:gd name="connsiteX288" fmla="*/ 2234652 w 4196446"/>
              <a:gd name="connsiteY288" fmla="*/ 7073697 h 8339421"/>
              <a:gd name="connsiteX289" fmla="*/ 2203696 w 4196446"/>
              <a:gd name="connsiteY289" fmla="*/ 7095128 h 8339421"/>
              <a:gd name="connsiteX290" fmla="*/ 2098921 w 4196446"/>
              <a:gd name="connsiteY290" fmla="*/ 7033215 h 8339421"/>
              <a:gd name="connsiteX291" fmla="*/ 2056058 w 4196446"/>
              <a:gd name="connsiteY291" fmla="*/ 7059409 h 8339421"/>
              <a:gd name="connsiteX292" fmla="*/ 1996527 w 4196446"/>
              <a:gd name="connsiteY292" fmla="*/ 6957015 h 8339421"/>
              <a:gd name="connsiteX293" fmla="*/ 1879846 w 4196446"/>
              <a:gd name="connsiteY293" fmla="*/ 6983209 h 8339421"/>
              <a:gd name="connsiteX294" fmla="*/ 1815552 w 4196446"/>
              <a:gd name="connsiteY294" fmla="*/ 6987972 h 8339421"/>
              <a:gd name="connsiteX295" fmla="*/ 1765546 w 4196446"/>
              <a:gd name="connsiteY295" fmla="*/ 6983210 h 8339421"/>
              <a:gd name="connsiteX296" fmla="*/ 1708396 w 4196446"/>
              <a:gd name="connsiteY296" fmla="*/ 7028453 h 8339421"/>
              <a:gd name="connsiteX297" fmla="*/ 1529802 w 4196446"/>
              <a:gd name="connsiteY297" fmla="*/ 6987972 h 8339421"/>
              <a:gd name="connsiteX298" fmla="*/ 1553614 w 4196446"/>
              <a:gd name="connsiteY298" fmla="*/ 7114178 h 8339421"/>
              <a:gd name="connsiteX299" fmla="*/ 1477415 w 4196446"/>
              <a:gd name="connsiteY299" fmla="*/ 7159422 h 8339421"/>
              <a:gd name="connsiteX300" fmla="*/ 1415502 w 4196446"/>
              <a:gd name="connsiteY300" fmla="*/ 7226096 h 8339421"/>
              <a:gd name="connsiteX301" fmla="*/ 1265483 w 4196446"/>
              <a:gd name="connsiteY301" fmla="*/ 7218953 h 8339421"/>
              <a:gd name="connsiteX302" fmla="*/ 1213096 w 4196446"/>
              <a:gd name="connsiteY302" fmla="*/ 7328490 h 8339421"/>
              <a:gd name="connsiteX0" fmla="*/ 1244052 w 4196446"/>
              <a:gd name="connsiteY0" fmla="*/ 7386434 h 8339421"/>
              <a:gd name="connsiteX1" fmla="*/ 1416296 w 4196446"/>
              <a:gd name="connsiteY1" fmla="*/ 8306388 h 8339421"/>
              <a:gd name="connsiteX2" fmla="*/ 1789359 w 4196446"/>
              <a:gd name="connsiteY2" fmla="*/ 8045245 h 8339421"/>
              <a:gd name="connsiteX3" fmla="*/ 1941759 w 4196446"/>
              <a:gd name="connsiteY3" fmla="*/ 8004763 h 8339421"/>
              <a:gd name="connsiteX4" fmla="*/ 2198934 w 4196446"/>
              <a:gd name="connsiteY4" fmla="*/ 7899988 h 8339421"/>
              <a:gd name="connsiteX5" fmla="*/ 2260847 w 4196446"/>
              <a:gd name="connsiteY5" fmla="*/ 7835694 h 8339421"/>
              <a:gd name="connsiteX6" fmla="*/ 2301328 w 4196446"/>
              <a:gd name="connsiteY6" fmla="*/ 7795213 h 8339421"/>
              <a:gd name="connsiteX7" fmla="*/ 2391816 w 4196446"/>
              <a:gd name="connsiteY7" fmla="*/ 7797595 h 8339421"/>
              <a:gd name="connsiteX8" fmla="*/ 2451347 w 4196446"/>
              <a:gd name="connsiteY8" fmla="*/ 7776163 h 8339421"/>
              <a:gd name="connsiteX9" fmla="*/ 2470397 w 4196446"/>
              <a:gd name="connsiteY9" fmla="*/ 7699963 h 8339421"/>
              <a:gd name="connsiteX10" fmla="*/ 2444203 w 4196446"/>
              <a:gd name="connsiteY10" fmla="*/ 7633288 h 8339421"/>
              <a:gd name="connsiteX11" fmla="*/ 2503734 w 4196446"/>
              <a:gd name="connsiteY11" fmla="*/ 7630907 h 8339421"/>
              <a:gd name="connsiteX12" fmla="*/ 2531514 w 4196446"/>
              <a:gd name="connsiteY12" fmla="*/ 7594394 h 8339421"/>
              <a:gd name="connsiteX13" fmla="*/ 2484684 w 4196446"/>
              <a:gd name="connsiteY13" fmla="*/ 7552326 h 8339421"/>
              <a:gd name="connsiteX14" fmla="*/ 2546597 w 4196446"/>
              <a:gd name="connsiteY14" fmla="*/ 7511845 h 8339421"/>
              <a:gd name="connsiteX15" fmla="*/ 2603748 w 4196446"/>
              <a:gd name="connsiteY15" fmla="*/ 7485651 h 8339421"/>
              <a:gd name="connsiteX16" fmla="*/ 2594222 w 4196446"/>
              <a:gd name="connsiteY16" fmla="*/ 7359445 h 8339421"/>
              <a:gd name="connsiteX17" fmla="*/ 2606128 w 4196446"/>
              <a:gd name="connsiteY17" fmla="*/ 7309438 h 8339421"/>
              <a:gd name="connsiteX18" fmla="*/ 2701378 w 4196446"/>
              <a:gd name="connsiteY18" fmla="*/ 7314201 h 8339421"/>
              <a:gd name="connsiteX19" fmla="*/ 2660897 w 4196446"/>
              <a:gd name="connsiteY19" fmla="*/ 7240382 h 8339421"/>
              <a:gd name="connsiteX20" fmla="*/ 2713284 w 4196446"/>
              <a:gd name="connsiteY20" fmla="*/ 7266576 h 8339421"/>
              <a:gd name="connsiteX21" fmla="*/ 2763291 w 4196446"/>
              <a:gd name="connsiteY21" fmla="*/ 7299913 h 8339421"/>
              <a:gd name="connsiteX22" fmla="*/ 2756147 w 4196446"/>
              <a:gd name="connsiteY22" fmla="*/ 7371351 h 8339421"/>
              <a:gd name="connsiteX23" fmla="*/ 2827584 w 4196446"/>
              <a:gd name="connsiteY23" fmla="*/ 7316582 h 8339421"/>
              <a:gd name="connsiteX24" fmla="*/ 2870447 w 4196446"/>
              <a:gd name="connsiteY24" fmla="*/ 7338013 h 8339421"/>
              <a:gd name="connsiteX25" fmla="*/ 3001416 w 4196446"/>
              <a:gd name="connsiteY25" fmla="*/ 7266576 h 8339421"/>
              <a:gd name="connsiteX26" fmla="*/ 3103809 w 4196446"/>
              <a:gd name="connsiteY26" fmla="*/ 7202282 h 8339421"/>
              <a:gd name="connsiteX27" fmla="*/ 3246684 w 4196446"/>
              <a:gd name="connsiteY27" fmla="*/ 7142751 h 8339421"/>
              <a:gd name="connsiteX28" fmla="*/ 3282403 w 4196446"/>
              <a:gd name="connsiteY28" fmla="*/ 7159420 h 8339421"/>
              <a:gd name="connsiteX29" fmla="*/ 3358603 w 4196446"/>
              <a:gd name="connsiteY29" fmla="*/ 7064169 h 8339421"/>
              <a:gd name="connsiteX30" fmla="*/ 3503859 w 4196446"/>
              <a:gd name="connsiteY30" fmla="*/ 7042738 h 8339421"/>
              <a:gd name="connsiteX31" fmla="*/ 3530053 w 4196446"/>
              <a:gd name="connsiteY31" fmla="*/ 6978445 h 8339421"/>
              <a:gd name="connsiteX32" fmla="*/ 3642765 w 4196446"/>
              <a:gd name="connsiteY32" fmla="*/ 6905419 h 8339421"/>
              <a:gd name="connsiteX33" fmla="*/ 3741984 w 4196446"/>
              <a:gd name="connsiteY33" fmla="*/ 6883195 h 8339421"/>
              <a:gd name="connsiteX34" fmla="*/ 3784847 w 4196446"/>
              <a:gd name="connsiteY34" fmla="*/ 6811757 h 8339421"/>
              <a:gd name="connsiteX35" fmla="*/ 3951534 w 4196446"/>
              <a:gd name="connsiteY35" fmla="*/ 6737938 h 8339421"/>
              <a:gd name="connsiteX36" fmla="*/ 3932484 w 4196446"/>
              <a:gd name="connsiteY36" fmla="*/ 6616495 h 8339421"/>
              <a:gd name="connsiteX37" fmla="*/ 3975347 w 4196446"/>
              <a:gd name="connsiteY37" fmla="*/ 6642688 h 8339421"/>
              <a:gd name="connsiteX38" fmla="*/ 4027735 w 4196446"/>
              <a:gd name="connsiteY38" fmla="*/ 6654595 h 8339421"/>
              <a:gd name="connsiteX39" fmla="*/ 4056309 w 4196446"/>
              <a:gd name="connsiteY39" fmla="*/ 6516482 h 8339421"/>
              <a:gd name="connsiteX40" fmla="*/ 3996778 w 4196446"/>
              <a:gd name="connsiteY40" fmla="*/ 6478382 h 8339421"/>
              <a:gd name="connsiteX41" fmla="*/ 4034878 w 4196446"/>
              <a:gd name="connsiteY41" fmla="*/ 6437901 h 8339421"/>
              <a:gd name="connsiteX42" fmla="*/ 4061072 w 4196446"/>
              <a:gd name="connsiteY42" fmla="*/ 6473620 h 8339421"/>
              <a:gd name="connsiteX43" fmla="*/ 4082503 w 4196446"/>
              <a:gd name="connsiteY43" fmla="*/ 6478382 h 8339421"/>
              <a:gd name="connsiteX44" fmla="*/ 4089647 w 4196446"/>
              <a:gd name="connsiteY44" fmla="*/ 6421232 h 8339421"/>
              <a:gd name="connsiteX45" fmla="*/ 4046784 w 4196446"/>
              <a:gd name="connsiteY45" fmla="*/ 6318838 h 8339421"/>
              <a:gd name="connsiteX46" fmla="*/ 4130128 w 4196446"/>
              <a:gd name="connsiteY46" fmla="*/ 6299788 h 8339421"/>
              <a:gd name="connsiteX47" fmla="*/ 4046784 w 4196446"/>
              <a:gd name="connsiteY47" fmla="*/ 6275976 h 8339421"/>
              <a:gd name="connsiteX48" fmla="*/ 4053928 w 4196446"/>
              <a:gd name="connsiteY48" fmla="*/ 6211682 h 8339421"/>
              <a:gd name="connsiteX49" fmla="*/ 4039640 w 4196446"/>
              <a:gd name="connsiteY49" fmla="*/ 6149770 h 8339421"/>
              <a:gd name="connsiteX50" fmla="*/ 4106315 w 4196446"/>
              <a:gd name="connsiteY50" fmla="*/ 6211682 h 8339421"/>
              <a:gd name="connsiteX51" fmla="*/ 4063453 w 4196446"/>
              <a:gd name="connsiteY51" fmla="*/ 6090238 h 8339421"/>
              <a:gd name="connsiteX52" fmla="*/ 4070597 w 4196446"/>
              <a:gd name="connsiteY52" fmla="*/ 6018801 h 8339421"/>
              <a:gd name="connsiteX53" fmla="*/ 4132509 w 4196446"/>
              <a:gd name="connsiteY53" fmla="*/ 5975938 h 8339421"/>
              <a:gd name="connsiteX54" fmla="*/ 4094409 w 4196446"/>
              <a:gd name="connsiteY54" fmla="*/ 6075951 h 8339421"/>
              <a:gd name="connsiteX55" fmla="*/ 4139653 w 4196446"/>
              <a:gd name="connsiteY55" fmla="*/ 6102145 h 8339421"/>
              <a:gd name="connsiteX56" fmla="*/ 4192041 w 4196446"/>
              <a:gd name="connsiteY56" fmla="*/ 6080713 h 8339421"/>
              <a:gd name="connsiteX57" fmla="*/ 4149178 w 4196446"/>
              <a:gd name="connsiteY57" fmla="*/ 5947363 h 8339421"/>
              <a:gd name="connsiteX58" fmla="*/ 4194421 w 4196446"/>
              <a:gd name="connsiteY58" fmla="*/ 5909263 h 8339421"/>
              <a:gd name="connsiteX59" fmla="*/ 4113459 w 4196446"/>
              <a:gd name="connsiteY59" fmla="*/ 5783057 h 8339421"/>
              <a:gd name="connsiteX60" fmla="*/ 4108696 w 4196446"/>
              <a:gd name="connsiteY60" fmla="*/ 5678282 h 8339421"/>
              <a:gd name="connsiteX61" fmla="*/ 4070597 w 4196446"/>
              <a:gd name="connsiteY61" fmla="*/ 5587795 h 8339421"/>
              <a:gd name="connsiteX62" fmla="*/ 4111077 w 4196446"/>
              <a:gd name="connsiteY62" fmla="*/ 5583032 h 8339421"/>
              <a:gd name="connsiteX63" fmla="*/ 4061071 w 4196446"/>
              <a:gd name="connsiteY63" fmla="*/ 5478257 h 8339421"/>
              <a:gd name="connsiteX64" fmla="*/ 4061071 w 4196446"/>
              <a:gd name="connsiteY64" fmla="*/ 5383007 h 8339421"/>
              <a:gd name="connsiteX65" fmla="*/ 4103934 w 4196446"/>
              <a:gd name="connsiteY65" fmla="*/ 5387770 h 8339421"/>
              <a:gd name="connsiteX66" fmla="*/ 4106315 w 4196446"/>
              <a:gd name="connsiteY66" fmla="*/ 5347288 h 8339421"/>
              <a:gd name="connsiteX67" fmla="*/ 4065833 w 4196446"/>
              <a:gd name="connsiteY67" fmla="*/ 5292520 h 8339421"/>
              <a:gd name="connsiteX68" fmla="*/ 4058690 w 4196446"/>
              <a:gd name="connsiteY68" fmla="*/ 5173457 h 8339421"/>
              <a:gd name="connsiteX69" fmla="*/ 3990428 w 4196446"/>
              <a:gd name="connsiteY69" fmla="*/ 5034550 h 8339421"/>
              <a:gd name="connsiteX70" fmla="*/ 3922959 w 4196446"/>
              <a:gd name="connsiteY70" fmla="*/ 4816270 h 8339421"/>
              <a:gd name="connsiteX71" fmla="*/ 3887241 w 4196446"/>
              <a:gd name="connsiteY71" fmla="*/ 4682920 h 8339421"/>
              <a:gd name="connsiteX72" fmla="*/ 3851522 w 4196446"/>
              <a:gd name="connsiteY72" fmla="*/ 4642438 h 8339421"/>
              <a:gd name="connsiteX73" fmla="*/ 3887241 w 4196446"/>
              <a:gd name="connsiteY73" fmla="*/ 4578145 h 8339421"/>
              <a:gd name="connsiteX74" fmla="*/ 3839615 w 4196446"/>
              <a:gd name="connsiteY74" fmla="*/ 4499563 h 8339421"/>
              <a:gd name="connsiteX75" fmla="*/ 3780084 w 4196446"/>
              <a:gd name="connsiteY75" fmla="*/ 4492420 h 8339421"/>
              <a:gd name="connsiteX76" fmla="*/ 3732459 w 4196446"/>
              <a:gd name="connsiteY76" fmla="*/ 4449557 h 8339421"/>
              <a:gd name="connsiteX77" fmla="*/ 3687216 w 4196446"/>
              <a:gd name="connsiteY77" fmla="*/ 4466226 h 8339421"/>
              <a:gd name="connsiteX78" fmla="*/ 3668166 w 4196446"/>
              <a:gd name="connsiteY78" fmla="*/ 4368595 h 8339421"/>
              <a:gd name="connsiteX79" fmla="*/ 3501478 w 4196446"/>
              <a:gd name="connsiteY79" fmla="*/ 4166188 h 8339421"/>
              <a:gd name="connsiteX80" fmla="*/ 3496716 w 4196446"/>
              <a:gd name="connsiteY80" fmla="*/ 4139995 h 8339421"/>
              <a:gd name="connsiteX81" fmla="*/ 3494334 w 4196446"/>
              <a:gd name="connsiteY81" fmla="*/ 4113801 h 8339421"/>
              <a:gd name="connsiteX82" fmla="*/ 3544341 w 4196446"/>
              <a:gd name="connsiteY82" fmla="*/ 4101895 h 8339421"/>
              <a:gd name="connsiteX83" fmla="*/ 3553866 w 4196446"/>
              <a:gd name="connsiteY83" fmla="*/ 4075701 h 8339421"/>
              <a:gd name="connsiteX84" fmla="*/ 3515766 w 4196446"/>
              <a:gd name="connsiteY84" fmla="*/ 4056651 h 8339421"/>
              <a:gd name="connsiteX85" fmla="*/ 3465759 w 4196446"/>
              <a:gd name="connsiteY85" fmla="*/ 4049507 h 8339421"/>
              <a:gd name="connsiteX86" fmla="*/ 3432422 w 4196446"/>
              <a:gd name="connsiteY86" fmla="*/ 4109038 h 8339421"/>
              <a:gd name="connsiteX87" fmla="*/ 3413372 w 4196446"/>
              <a:gd name="connsiteY87" fmla="*/ 4082845 h 8339421"/>
              <a:gd name="connsiteX88" fmla="*/ 3415752 w 4196446"/>
              <a:gd name="connsiteY88" fmla="*/ 4042363 h 8339421"/>
              <a:gd name="connsiteX89" fmla="*/ 3349078 w 4196446"/>
              <a:gd name="connsiteY89" fmla="*/ 4018551 h 8339421"/>
              <a:gd name="connsiteX90" fmla="*/ 3382416 w 4196446"/>
              <a:gd name="connsiteY90" fmla="*/ 3985213 h 8339421"/>
              <a:gd name="connsiteX91" fmla="*/ 3346697 w 4196446"/>
              <a:gd name="connsiteY91" fmla="*/ 3961401 h 8339421"/>
              <a:gd name="connsiteX92" fmla="*/ 3291928 w 4196446"/>
              <a:gd name="connsiteY92" fmla="*/ 3959020 h 8339421"/>
              <a:gd name="connsiteX93" fmla="*/ 3263352 w 4196446"/>
              <a:gd name="connsiteY93" fmla="*/ 3978070 h 8339421"/>
              <a:gd name="connsiteX94" fmla="*/ 3215727 w 4196446"/>
              <a:gd name="connsiteY94" fmla="*/ 3963782 h 8339421"/>
              <a:gd name="connsiteX95" fmla="*/ 3227633 w 4196446"/>
              <a:gd name="connsiteY95" fmla="*/ 3937588 h 8339421"/>
              <a:gd name="connsiteX96" fmla="*/ 3275259 w 4196446"/>
              <a:gd name="connsiteY96" fmla="*/ 3913776 h 8339421"/>
              <a:gd name="connsiteX97" fmla="*/ 3127621 w 4196446"/>
              <a:gd name="connsiteY97" fmla="*/ 3851863 h 8339421"/>
              <a:gd name="connsiteX98" fmla="*/ 2996652 w 4196446"/>
              <a:gd name="connsiteY98" fmla="*/ 3739945 h 8339421"/>
              <a:gd name="connsiteX99" fmla="*/ 2591839 w 4196446"/>
              <a:gd name="connsiteY99" fmla="*/ 3354183 h 8339421"/>
              <a:gd name="connsiteX100" fmla="*/ 2468015 w 4196446"/>
              <a:gd name="connsiteY100" fmla="*/ 3049382 h 8339421"/>
              <a:gd name="connsiteX101" fmla="*/ 2432296 w 4196446"/>
              <a:gd name="connsiteY101" fmla="*/ 2961276 h 8339421"/>
              <a:gd name="connsiteX102" fmla="*/ 2387052 w 4196446"/>
              <a:gd name="connsiteY102" fmla="*/ 2954132 h 8339421"/>
              <a:gd name="connsiteX103" fmla="*/ 2365621 w 4196446"/>
              <a:gd name="connsiteY103" fmla="*/ 2958895 h 8339421"/>
              <a:gd name="connsiteX104" fmla="*/ 2315615 w 4196446"/>
              <a:gd name="connsiteY104" fmla="*/ 2896982 h 8339421"/>
              <a:gd name="connsiteX105" fmla="*/ 2234652 w 4196446"/>
              <a:gd name="connsiteY105" fmla="*/ 2880313 h 8339421"/>
              <a:gd name="connsiteX106" fmla="*/ 2182265 w 4196446"/>
              <a:gd name="connsiteY106" fmla="*/ 2811257 h 8339421"/>
              <a:gd name="connsiteX107" fmla="*/ 2115590 w 4196446"/>
              <a:gd name="connsiteY107" fmla="*/ 2727913 h 8339421"/>
              <a:gd name="connsiteX108" fmla="*/ 2091777 w 4196446"/>
              <a:gd name="connsiteY108" fmla="*/ 2670763 h 8339421"/>
              <a:gd name="connsiteX109" fmla="*/ 2006845 w 4196446"/>
              <a:gd name="connsiteY109" fmla="*/ 2527095 h 8339421"/>
              <a:gd name="connsiteX110" fmla="*/ 1953665 w 4196446"/>
              <a:gd name="connsiteY110" fmla="*/ 2451688 h 8339421"/>
              <a:gd name="connsiteX111" fmla="*/ 2006052 w 4196446"/>
              <a:gd name="connsiteY111" fmla="*/ 2337388 h 8339421"/>
              <a:gd name="connsiteX112" fmla="*/ 2072727 w 4196446"/>
              <a:gd name="connsiteY112" fmla="*/ 2256426 h 8339421"/>
              <a:gd name="connsiteX113" fmla="*/ 2056058 w 4196446"/>
              <a:gd name="connsiteY113" fmla="*/ 2223088 h 8339421"/>
              <a:gd name="connsiteX114" fmla="*/ 2067965 w 4196446"/>
              <a:gd name="connsiteY114" fmla="*/ 2130220 h 8339421"/>
              <a:gd name="connsiteX115" fmla="*/ 2137021 w 4196446"/>
              <a:gd name="connsiteY115" fmla="*/ 1992107 h 8339421"/>
              <a:gd name="connsiteX116" fmla="*/ 2165596 w 4196446"/>
              <a:gd name="connsiteY116" fmla="*/ 1944482 h 8339421"/>
              <a:gd name="connsiteX117" fmla="*/ 2203696 w 4196446"/>
              <a:gd name="connsiteY117" fmla="*/ 1937338 h 8339421"/>
              <a:gd name="connsiteX118" fmla="*/ 2198933 w 4196446"/>
              <a:gd name="connsiteY118" fmla="*/ 1906382 h 8339421"/>
              <a:gd name="connsiteX119" fmla="*/ 2406102 w 4196446"/>
              <a:gd name="connsiteY119" fmla="*/ 1782557 h 8339421"/>
              <a:gd name="connsiteX120" fmla="*/ 2494208 w 4196446"/>
              <a:gd name="connsiteY120" fmla="*/ 1715882 h 8339421"/>
              <a:gd name="connsiteX121" fmla="*/ 2513258 w 4196446"/>
              <a:gd name="connsiteY121" fmla="*/ 1630157 h 8339421"/>
              <a:gd name="connsiteX122" fmla="*/ 2522784 w 4196446"/>
              <a:gd name="connsiteY122" fmla="*/ 1584913 h 8339421"/>
              <a:gd name="connsiteX123" fmla="*/ 2577552 w 4196446"/>
              <a:gd name="connsiteY123" fmla="*/ 1527763 h 8339421"/>
              <a:gd name="connsiteX124" fmla="*/ 2606127 w 4196446"/>
              <a:gd name="connsiteY124" fmla="*/ 1499188 h 8339421"/>
              <a:gd name="connsiteX125" fmla="*/ 2634702 w 4196446"/>
              <a:gd name="connsiteY125" fmla="*/ 1492045 h 8339421"/>
              <a:gd name="connsiteX126" fmla="*/ 2672802 w 4196446"/>
              <a:gd name="connsiteY126" fmla="*/ 1368220 h 8339421"/>
              <a:gd name="connsiteX127" fmla="*/ 2806153 w 4196446"/>
              <a:gd name="connsiteY127" fmla="*/ 1334883 h 8339421"/>
              <a:gd name="connsiteX128" fmla="*/ 2944265 w 4196446"/>
              <a:gd name="connsiteY128" fmla="*/ 1325357 h 8339421"/>
              <a:gd name="connsiteX129" fmla="*/ 2968077 w 4196446"/>
              <a:gd name="connsiteY129" fmla="*/ 1206295 h 8339421"/>
              <a:gd name="connsiteX130" fmla="*/ 3049040 w 4196446"/>
              <a:gd name="connsiteY130" fmla="*/ 1169783 h 8339421"/>
              <a:gd name="connsiteX131" fmla="*/ 3153814 w 4196446"/>
              <a:gd name="connsiteY131" fmla="*/ 1125332 h 8339421"/>
              <a:gd name="connsiteX132" fmla="*/ 3225252 w 4196446"/>
              <a:gd name="connsiteY132" fmla="*/ 1049132 h 8339421"/>
              <a:gd name="connsiteX133" fmla="*/ 3310977 w 4196446"/>
              <a:gd name="connsiteY133" fmla="*/ 996745 h 8339421"/>
              <a:gd name="connsiteX134" fmla="*/ 3056977 w 4196446"/>
              <a:gd name="connsiteY134" fmla="*/ 982457 h 8339421"/>
              <a:gd name="connsiteX135" fmla="*/ 2958552 w 4196446"/>
              <a:gd name="connsiteY135" fmla="*/ 976107 h 8339421"/>
              <a:gd name="connsiteX136" fmla="*/ 2926802 w 4196446"/>
              <a:gd name="connsiteY136" fmla="*/ 906257 h 8339421"/>
              <a:gd name="connsiteX137" fmla="*/ 2866477 w 4196446"/>
              <a:gd name="connsiteY137" fmla="*/ 893559 h 8339421"/>
              <a:gd name="connsiteX138" fmla="*/ 2799802 w 4196446"/>
              <a:gd name="connsiteY138" fmla="*/ 874507 h 8339421"/>
              <a:gd name="connsiteX139" fmla="*/ 2761702 w 4196446"/>
              <a:gd name="connsiteY139" fmla="*/ 807832 h 8339421"/>
              <a:gd name="connsiteX140" fmla="*/ 2609302 w 4196446"/>
              <a:gd name="connsiteY140" fmla="*/ 760207 h 8339421"/>
              <a:gd name="connsiteX141" fmla="*/ 2580727 w 4196446"/>
              <a:gd name="connsiteY141" fmla="*/ 604632 h 8339421"/>
              <a:gd name="connsiteX142" fmla="*/ 2526752 w 4196446"/>
              <a:gd name="connsiteY142" fmla="*/ 531609 h 8339421"/>
              <a:gd name="connsiteX143" fmla="*/ 2596602 w 4196446"/>
              <a:gd name="connsiteY143" fmla="*/ 407782 h 8339421"/>
              <a:gd name="connsiteX144" fmla="*/ 2629939 w 4196446"/>
              <a:gd name="connsiteY144" fmla="*/ 310947 h 8339421"/>
              <a:gd name="connsiteX145" fmla="*/ 2517227 w 4196446"/>
              <a:gd name="connsiteY145" fmla="*/ 239507 h 8339421"/>
              <a:gd name="connsiteX146" fmla="*/ 2402927 w 4196446"/>
              <a:gd name="connsiteY146" fmla="*/ 271257 h 8339421"/>
              <a:gd name="connsiteX147" fmla="*/ 2275927 w 4196446"/>
              <a:gd name="connsiteY147" fmla="*/ 198232 h 8339421"/>
              <a:gd name="connsiteX148" fmla="*/ 2133052 w 4196446"/>
              <a:gd name="connsiteY148" fmla="*/ 233157 h 8339421"/>
              <a:gd name="connsiteX149" fmla="*/ 1913977 w 4196446"/>
              <a:gd name="connsiteY149" fmla="*/ 36309 h 8339421"/>
              <a:gd name="connsiteX150" fmla="*/ 1777452 w 4196446"/>
              <a:gd name="connsiteY150" fmla="*/ 13289 h 8339421"/>
              <a:gd name="connsiteX151" fmla="*/ 1703633 w 4196446"/>
              <a:gd name="connsiteY151" fmla="*/ 41864 h 8339421"/>
              <a:gd name="connsiteX152" fmla="*/ 1615527 w 4196446"/>
              <a:gd name="connsiteY152" fmla="*/ 75203 h 8339421"/>
              <a:gd name="connsiteX153" fmla="*/ 1515515 w 4196446"/>
              <a:gd name="connsiteY153" fmla="*/ 129971 h 8339421"/>
              <a:gd name="connsiteX154" fmla="*/ 1525040 w 4196446"/>
              <a:gd name="connsiteY154" fmla="*/ 194264 h 8339421"/>
              <a:gd name="connsiteX155" fmla="*/ 1505990 w 4196446"/>
              <a:gd name="connsiteY155" fmla="*/ 251415 h 8339421"/>
              <a:gd name="connsiteX156" fmla="*/ 1413121 w 4196446"/>
              <a:gd name="connsiteY156" fmla="*/ 270464 h 8339421"/>
              <a:gd name="connsiteX157" fmla="*/ 1339302 w 4196446"/>
              <a:gd name="connsiteY157" fmla="*/ 306184 h 8339421"/>
              <a:gd name="connsiteX158" fmla="*/ 1260721 w 4196446"/>
              <a:gd name="connsiteY158" fmla="*/ 346665 h 8339421"/>
              <a:gd name="connsiteX159" fmla="*/ 1191665 w 4196446"/>
              <a:gd name="connsiteY159" fmla="*/ 272847 h 8339421"/>
              <a:gd name="connsiteX160" fmla="*/ 1082127 w 4196446"/>
              <a:gd name="connsiteY160" fmla="*/ 353809 h 8339421"/>
              <a:gd name="connsiteX161" fmla="*/ 1020215 w 4196446"/>
              <a:gd name="connsiteY161" fmla="*/ 420484 h 8339421"/>
              <a:gd name="connsiteX162" fmla="*/ 858290 w 4196446"/>
              <a:gd name="connsiteY162" fmla="*/ 301422 h 8339421"/>
              <a:gd name="connsiteX163" fmla="*/ 796377 w 4196446"/>
              <a:gd name="connsiteY163" fmla="*/ 406196 h 8339421"/>
              <a:gd name="connsiteX164" fmla="*/ 755896 w 4196446"/>
              <a:gd name="connsiteY164" fmla="*/ 341903 h 8339421"/>
              <a:gd name="connsiteX165" fmla="*/ 689221 w 4196446"/>
              <a:gd name="connsiteY165" fmla="*/ 270465 h 8339421"/>
              <a:gd name="connsiteX166" fmla="*/ 667790 w 4196446"/>
              <a:gd name="connsiteY166" fmla="*/ 313328 h 8339421"/>
              <a:gd name="connsiteX167" fmla="*/ 620165 w 4196446"/>
              <a:gd name="connsiteY167" fmla="*/ 382384 h 8339421"/>
              <a:gd name="connsiteX168" fmla="*/ 589208 w 4196446"/>
              <a:gd name="connsiteY168" fmla="*/ 396672 h 8339421"/>
              <a:gd name="connsiteX169" fmla="*/ 498721 w 4196446"/>
              <a:gd name="connsiteY169" fmla="*/ 482397 h 8339421"/>
              <a:gd name="connsiteX170" fmla="*/ 396327 w 4196446"/>
              <a:gd name="connsiteY170" fmla="*/ 380003 h 8339421"/>
              <a:gd name="connsiteX171" fmla="*/ 243927 w 4196446"/>
              <a:gd name="connsiteY171" fmla="*/ 294278 h 8339421"/>
              <a:gd name="connsiteX172" fmla="*/ 174871 w 4196446"/>
              <a:gd name="connsiteY172" fmla="*/ 327615 h 8339421"/>
              <a:gd name="connsiteX173" fmla="*/ 127246 w 4196446"/>
              <a:gd name="connsiteY173" fmla="*/ 410959 h 8339421"/>
              <a:gd name="connsiteX174" fmla="*/ 43902 w 4196446"/>
              <a:gd name="connsiteY174" fmla="*/ 472872 h 8339421"/>
              <a:gd name="connsiteX175" fmla="*/ 8183 w 4196446"/>
              <a:gd name="connsiteY175" fmla="*/ 484778 h 8339421"/>
              <a:gd name="connsiteX176" fmla="*/ 198683 w 4196446"/>
              <a:gd name="connsiteY176" fmla="*/ 689565 h 8339421"/>
              <a:gd name="connsiteX177" fmla="*/ 265359 w 4196446"/>
              <a:gd name="connsiteY177" fmla="*/ 706234 h 8339421"/>
              <a:gd name="connsiteX178" fmla="*/ 298697 w 4196446"/>
              <a:gd name="connsiteY178" fmla="*/ 730047 h 8339421"/>
              <a:gd name="connsiteX179" fmla="*/ 296315 w 4196446"/>
              <a:gd name="connsiteY179" fmla="*/ 901496 h 8339421"/>
              <a:gd name="connsiteX180" fmla="*/ 362990 w 4196446"/>
              <a:gd name="connsiteY180" fmla="*/ 906259 h 8339421"/>
              <a:gd name="connsiteX181" fmla="*/ 401090 w 4196446"/>
              <a:gd name="connsiteY181" fmla="*/ 856253 h 8339421"/>
              <a:gd name="connsiteX182" fmla="*/ 482052 w 4196446"/>
              <a:gd name="connsiteY182" fmla="*/ 894353 h 8339421"/>
              <a:gd name="connsiteX183" fmla="*/ 420140 w 4196446"/>
              <a:gd name="connsiteY183" fmla="*/ 1039609 h 8339421"/>
              <a:gd name="connsiteX184" fmla="*/ 434427 w 4196446"/>
              <a:gd name="connsiteY184" fmla="*/ 1087234 h 8339421"/>
              <a:gd name="connsiteX185" fmla="*/ 379658 w 4196446"/>
              <a:gd name="connsiteY185" fmla="*/ 1139622 h 8339421"/>
              <a:gd name="connsiteX186" fmla="*/ 415377 w 4196446"/>
              <a:gd name="connsiteY186" fmla="*/ 1168196 h 8339421"/>
              <a:gd name="connsiteX187" fmla="*/ 486815 w 4196446"/>
              <a:gd name="connsiteY187" fmla="*/ 1256303 h 8339421"/>
              <a:gd name="connsiteX188" fmla="*/ 527296 w 4196446"/>
              <a:gd name="connsiteY188" fmla="*/ 1344409 h 8339421"/>
              <a:gd name="connsiteX189" fmla="*/ 636833 w 4196446"/>
              <a:gd name="connsiteY189" fmla="*/ 1396797 h 8339421"/>
              <a:gd name="connsiteX190" fmla="*/ 746371 w 4196446"/>
              <a:gd name="connsiteY190" fmla="*/ 1420609 h 8339421"/>
              <a:gd name="connsiteX191" fmla="*/ 829715 w 4196446"/>
              <a:gd name="connsiteY191" fmla="*/ 1468234 h 8339421"/>
              <a:gd name="connsiteX192" fmla="*/ 913058 w 4196446"/>
              <a:gd name="connsiteY192" fmla="*/ 1442040 h 8339421"/>
              <a:gd name="connsiteX193" fmla="*/ 994021 w 4196446"/>
              <a:gd name="connsiteY193" fmla="*/ 1368222 h 8339421"/>
              <a:gd name="connsiteX194" fmla="*/ 1103558 w 4196446"/>
              <a:gd name="connsiteY194" fmla="*/ 1351553 h 8339421"/>
              <a:gd name="connsiteX195" fmla="*/ 1170233 w 4196446"/>
              <a:gd name="connsiteY195" fmla="*/ 1356315 h 8339421"/>
              <a:gd name="connsiteX196" fmla="*/ 1329777 w 4196446"/>
              <a:gd name="connsiteY196" fmla="*/ 1465853 h 8339421"/>
              <a:gd name="connsiteX197" fmla="*/ 1389308 w 4196446"/>
              <a:gd name="connsiteY197" fmla="*/ 1494428 h 8339421"/>
              <a:gd name="connsiteX198" fmla="*/ 1260721 w 4196446"/>
              <a:gd name="connsiteY198" fmla="*/ 1596822 h 8339421"/>
              <a:gd name="connsiteX199" fmla="*/ 1263102 w 4196446"/>
              <a:gd name="connsiteY199" fmla="*/ 1661115 h 8339421"/>
              <a:gd name="connsiteX200" fmla="*/ 1425027 w 4196446"/>
              <a:gd name="connsiteY200" fmla="*/ 1613490 h 8339421"/>
              <a:gd name="connsiteX201" fmla="*/ 1386927 w 4196446"/>
              <a:gd name="connsiteY201" fmla="*/ 1677784 h 8339421"/>
              <a:gd name="connsiteX202" fmla="*/ 1405977 w 4196446"/>
              <a:gd name="connsiteY202" fmla="*/ 1751603 h 8339421"/>
              <a:gd name="connsiteX203" fmla="*/ 1517896 w 4196446"/>
              <a:gd name="connsiteY203" fmla="*/ 1787322 h 8339421"/>
              <a:gd name="connsiteX204" fmla="*/ 1591715 w 4196446"/>
              <a:gd name="connsiteY204" fmla="*/ 1803990 h 8339421"/>
              <a:gd name="connsiteX205" fmla="*/ 1501227 w 4196446"/>
              <a:gd name="connsiteY205" fmla="*/ 1934959 h 8339421"/>
              <a:gd name="connsiteX206" fmla="*/ 1494083 w 4196446"/>
              <a:gd name="connsiteY206" fmla="*/ 1984965 h 8339421"/>
              <a:gd name="connsiteX207" fmla="*/ 1422646 w 4196446"/>
              <a:gd name="connsiteY207" fmla="*/ 2020684 h 8339421"/>
              <a:gd name="connsiteX208" fmla="*/ 1391690 w 4196446"/>
              <a:gd name="connsiteY208" fmla="*/ 2082597 h 8339421"/>
              <a:gd name="connsiteX209" fmla="*/ 1260721 w 4196446"/>
              <a:gd name="connsiteY209" fmla="*/ 2056403 h 8339421"/>
              <a:gd name="connsiteX210" fmla="*/ 1139277 w 4196446"/>
              <a:gd name="connsiteY210" fmla="*/ 2056402 h 8339421"/>
              <a:gd name="connsiteX211" fmla="*/ 1072602 w 4196446"/>
              <a:gd name="connsiteY211" fmla="*/ 2084978 h 8339421"/>
              <a:gd name="connsiteX212" fmla="*/ 1065458 w 4196446"/>
              <a:gd name="connsiteY212" fmla="*/ 2184990 h 8339421"/>
              <a:gd name="connsiteX213" fmla="*/ 977352 w 4196446"/>
              <a:gd name="connsiteY213" fmla="*/ 2273097 h 8339421"/>
              <a:gd name="connsiteX214" fmla="*/ 1120227 w 4196446"/>
              <a:gd name="connsiteY214" fmla="*/ 2335009 h 8339421"/>
              <a:gd name="connsiteX215" fmla="*/ 1170234 w 4196446"/>
              <a:gd name="connsiteY215" fmla="*/ 2370727 h 8339421"/>
              <a:gd name="connsiteX216" fmla="*/ 1222621 w 4196446"/>
              <a:gd name="connsiteY216" fmla="*/ 2387397 h 8339421"/>
              <a:gd name="connsiteX217" fmla="*/ 1272627 w 4196446"/>
              <a:gd name="connsiteY217" fmla="*/ 2437403 h 8339421"/>
              <a:gd name="connsiteX218" fmla="*/ 1329777 w 4196446"/>
              <a:gd name="connsiteY218" fmla="*/ 2458834 h 8339421"/>
              <a:gd name="connsiteX219" fmla="*/ 1422646 w 4196446"/>
              <a:gd name="connsiteY219" fmla="*/ 2535034 h 8339421"/>
              <a:gd name="connsiteX220" fmla="*/ 1508371 w 4196446"/>
              <a:gd name="connsiteY220" fmla="*/ 2568373 h 8339421"/>
              <a:gd name="connsiteX221" fmla="*/ 1641721 w 4196446"/>
              <a:gd name="connsiteY221" fmla="*/ 2716009 h 8339421"/>
              <a:gd name="connsiteX222" fmla="*/ 1725065 w 4196446"/>
              <a:gd name="connsiteY222" fmla="*/ 2870790 h 8339421"/>
              <a:gd name="connsiteX223" fmla="*/ 1850477 w 4196446"/>
              <a:gd name="connsiteY223" fmla="*/ 2931907 h 8339421"/>
              <a:gd name="connsiteX224" fmla="*/ 1896514 w 4196446"/>
              <a:gd name="connsiteY224" fmla="*/ 2977947 h 8339421"/>
              <a:gd name="connsiteX225" fmla="*/ 1927471 w 4196446"/>
              <a:gd name="connsiteY225" fmla="*/ 3082722 h 8339421"/>
              <a:gd name="connsiteX226" fmla="*/ 1989383 w 4196446"/>
              <a:gd name="connsiteY226" fmla="*/ 3185115 h 8339421"/>
              <a:gd name="connsiteX227" fmla="*/ 2051296 w 4196446"/>
              <a:gd name="connsiteY227" fmla="*/ 3223215 h 8339421"/>
              <a:gd name="connsiteX228" fmla="*/ 2182265 w 4196446"/>
              <a:gd name="connsiteY228" fmla="*/ 3370853 h 8339421"/>
              <a:gd name="connsiteX229" fmla="*/ 2325139 w 4196446"/>
              <a:gd name="connsiteY229" fmla="*/ 3447053 h 8339421"/>
              <a:gd name="connsiteX230" fmla="*/ 2384671 w 4196446"/>
              <a:gd name="connsiteY230" fmla="*/ 3532778 h 8339421"/>
              <a:gd name="connsiteX231" fmla="*/ 2432296 w 4196446"/>
              <a:gd name="connsiteY231" fmla="*/ 3599453 h 8339421"/>
              <a:gd name="connsiteX232" fmla="*/ 2479921 w 4196446"/>
              <a:gd name="connsiteY232" fmla="*/ 3589929 h 8339421"/>
              <a:gd name="connsiteX233" fmla="*/ 2484683 w 4196446"/>
              <a:gd name="connsiteY233" fmla="*/ 3742328 h 8339421"/>
              <a:gd name="connsiteX234" fmla="*/ 2537071 w 4196446"/>
              <a:gd name="connsiteY234" fmla="*/ 3835197 h 8339421"/>
              <a:gd name="connsiteX235" fmla="*/ 2529927 w 4196446"/>
              <a:gd name="connsiteY235" fmla="*/ 3873297 h 8339421"/>
              <a:gd name="connsiteX236" fmla="*/ 2598983 w 4196446"/>
              <a:gd name="connsiteY236" fmla="*/ 3909015 h 8339421"/>
              <a:gd name="connsiteX237" fmla="*/ 2656133 w 4196446"/>
              <a:gd name="connsiteY237" fmla="*/ 3854247 h 8339421"/>
              <a:gd name="connsiteX238" fmla="*/ 2689471 w 4196446"/>
              <a:gd name="connsiteY238" fmla="*/ 3937590 h 8339421"/>
              <a:gd name="connsiteX239" fmla="*/ 2734715 w 4196446"/>
              <a:gd name="connsiteY239" fmla="*/ 3982834 h 8339421"/>
              <a:gd name="connsiteX240" fmla="*/ 2808533 w 4196446"/>
              <a:gd name="connsiteY240" fmla="*/ 4006647 h 8339421"/>
              <a:gd name="connsiteX241" fmla="*/ 2860921 w 4196446"/>
              <a:gd name="connsiteY241" fmla="*/ 4075703 h 8339421"/>
              <a:gd name="connsiteX242" fmla="*/ 2946646 w 4196446"/>
              <a:gd name="connsiteY242" fmla="*/ 4130472 h 8339421"/>
              <a:gd name="connsiteX243" fmla="*/ 2999033 w 4196446"/>
              <a:gd name="connsiteY243" fmla="*/ 4163809 h 8339421"/>
              <a:gd name="connsiteX244" fmla="*/ 2870446 w 4196446"/>
              <a:gd name="connsiteY244" fmla="*/ 4256678 h 8339421"/>
              <a:gd name="connsiteX245" fmla="*/ 2868064 w 4196446"/>
              <a:gd name="connsiteY245" fmla="*/ 4311446 h 8339421"/>
              <a:gd name="connsiteX246" fmla="*/ 2970458 w 4196446"/>
              <a:gd name="connsiteY246" fmla="*/ 4428128 h 8339421"/>
              <a:gd name="connsiteX247" fmla="*/ 3065708 w 4196446"/>
              <a:gd name="connsiteY247" fmla="*/ 4490040 h 8339421"/>
              <a:gd name="connsiteX248" fmla="*/ 3096665 w 4196446"/>
              <a:gd name="connsiteY248" fmla="*/ 4528140 h 8339421"/>
              <a:gd name="connsiteX249" fmla="*/ 3082377 w 4196446"/>
              <a:gd name="connsiteY249" fmla="*/ 4609103 h 8339421"/>
              <a:gd name="connsiteX250" fmla="*/ 3077615 w 4196446"/>
              <a:gd name="connsiteY250" fmla="*/ 4692447 h 8339421"/>
              <a:gd name="connsiteX251" fmla="*/ 3034752 w 4196446"/>
              <a:gd name="connsiteY251" fmla="*/ 4701972 h 8339421"/>
              <a:gd name="connsiteX252" fmla="*/ 3008558 w 4196446"/>
              <a:gd name="connsiteY252" fmla="*/ 4718640 h 8339421"/>
              <a:gd name="connsiteX253" fmla="*/ 3053802 w 4196446"/>
              <a:gd name="connsiteY253" fmla="*/ 4795632 h 8339421"/>
              <a:gd name="connsiteX254" fmla="*/ 3037133 w 4196446"/>
              <a:gd name="connsiteY254" fmla="*/ 4868659 h 8339421"/>
              <a:gd name="connsiteX255" fmla="*/ 3020465 w 4196446"/>
              <a:gd name="connsiteY255" fmla="*/ 5004390 h 8339421"/>
              <a:gd name="connsiteX256" fmla="*/ 2982365 w 4196446"/>
              <a:gd name="connsiteY256" fmla="*/ 5044872 h 8339421"/>
              <a:gd name="connsiteX257" fmla="*/ 2965696 w 4196446"/>
              <a:gd name="connsiteY257" fmla="*/ 5166315 h 8339421"/>
              <a:gd name="connsiteX258" fmla="*/ 2937121 w 4196446"/>
              <a:gd name="connsiteY258" fmla="*/ 5285378 h 8339421"/>
              <a:gd name="connsiteX259" fmla="*/ 2989508 w 4196446"/>
              <a:gd name="connsiteY259" fmla="*/ 5302047 h 8339421"/>
              <a:gd name="connsiteX260" fmla="*/ 2987127 w 4196446"/>
              <a:gd name="connsiteY260" fmla="*/ 5347290 h 8339421"/>
              <a:gd name="connsiteX261" fmla="*/ 2984746 w 4196446"/>
              <a:gd name="connsiteY261" fmla="*/ 5402059 h 8339421"/>
              <a:gd name="connsiteX262" fmla="*/ 3041896 w 4196446"/>
              <a:gd name="connsiteY262" fmla="*/ 5471115 h 8339421"/>
              <a:gd name="connsiteX263" fmla="*/ 3089521 w 4196446"/>
              <a:gd name="connsiteY263" fmla="*/ 5597322 h 8339421"/>
              <a:gd name="connsiteX264" fmla="*/ 2996652 w 4196446"/>
              <a:gd name="connsiteY264" fmla="*/ 5887834 h 8339421"/>
              <a:gd name="connsiteX265" fmla="*/ 3018083 w 4196446"/>
              <a:gd name="connsiteY265" fmla="*/ 5942603 h 8339421"/>
              <a:gd name="connsiteX266" fmla="*/ 3044277 w 4196446"/>
              <a:gd name="connsiteY266" fmla="*/ 5994990 h 8339421"/>
              <a:gd name="connsiteX267" fmla="*/ 3049040 w 4196446"/>
              <a:gd name="connsiteY267" fmla="*/ 6099765 h 8339421"/>
              <a:gd name="connsiteX268" fmla="*/ 3028402 w 4196446"/>
              <a:gd name="connsiteY268" fmla="*/ 6195807 h 8339421"/>
              <a:gd name="connsiteX269" fmla="*/ 2956170 w 4196446"/>
              <a:gd name="connsiteY269" fmla="*/ 6259310 h 8339421"/>
              <a:gd name="connsiteX270" fmla="*/ 2920452 w 4196446"/>
              <a:gd name="connsiteY270" fmla="*/ 6240259 h 8339421"/>
              <a:gd name="connsiteX271" fmla="*/ 2849015 w 4196446"/>
              <a:gd name="connsiteY271" fmla="*/ 6252165 h 8339421"/>
              <a:gd name="connsiteX272" fmla="*/ 2713283 w 4196446"/>
              <a:gd name="connsiteY272" fmla="*/ 6364084 h 8339421"/>
              <a:gd name="connsiteX273" fmla="*/ 2606127 w 4196446"/>
              <a:gd name="connsiteY273" fmla="*/ 6349797 h 8339421"/>
              <a:gd name="connsiteX274" fmla="*/ 2575171 w 4196446"/>
              <a:gd name="connsiteY274" fmla="*/ 6378372 h 8339421"/>
              <a:gd name="connsiteX275" fmla="*/ 2508495 w 4196446"/>
              <a:gd name="connsiteY275" fmla="*/ 6423614 h 8339421"/>
              <a:gd name="connsiteX276" fmla="*/ 2391815 w 4196446"/>
              <a:gd name="connsiteY276" fmla="*/ 6411709 h 8339421"/>
              <a:gd name="connsiteX277" fmla="*/ 2368002 w 4196446"/>
              <a:gd name="connsiteY277" fmla="*/ 6528390 h 8339421"/>
              <a:gd name="connsiteX278" fmla="*/ 2363240 w 4196446"/>
              <a:gd name="connsiteY278" fmla="*/ 6564109 h 8339421"/>
              <a:gd name="connsiteX279" fmla="*/ 2339428 w 4196446"/>
              <a:gd name="connsiteY279" fmla="*/ 6583159 h 8339421"/>
              <a:gd name="connsiteX280" fmla="*/ 2141783 w 4196446"/>
              <a:gd name="connsiteY280" fmla="*/ 6535534 h 8339421"/>
              <a:gd name="connsiteX281" fmla="*/ 2103683 w 4196446"/>
              <a:gd name="connsiteY281" fmla="*/ 6587922 h 8339421"/>
              <a:gd name="connsiteX282" fmla="*/ 2072727 w 4196446"/>
              <a:gd name="connsiteY282" fmla="*/ 6683172 h 8339421"/>
              <a:gd name="connsiteX283" fmla="*/ 2039389 w 4196446"/>
              <a:gd name="connsiteY283" fmla="*/ 6747465 h 8339421"/>
              <a:gd name="connsiteX284" fmla="*/ 2051296 w 4196446"/>
              <a:gd name="connsiteY284" fmla="*/ 6809378 h 8339421"/>
              <a:gd name="connsiteX285" fmla="*/ 2184646 w 4196446"/>
              <a:gd name="connsiteY285" fmla="*/ 6921297 h 8339421"/>
              <a:gd name="connsiteX286" fmla="*/ 2253702 w 4196446"/>
              <a:gd name="connsiteY286" fmla="*/ 6954634 h 8339421"/>
              <a:gd name="connsiteX287" fmla="*/ 2237033 w 4196446"/>
              <a:gd name="connsiteY287" fmla="*/ 6978447 h 8339421"/>
              <a:gd name="connsiteX288" fmla="*/ 2201315 w 4196446"/>
              <a:gd name="connsiteY288" fmla="*/ 6997497 h 8339421"/>
              <a:gd name="connsiteX289" fmla="*/ 2234652 w 4196446"/>
              <a:gd name="connsiteY289" fmla="*/ 7073697 h 8339421"/>
              <a:gd name="connsiteX290" fmla="*/ 2203696 w 4196446"/>
              <a:gd name="connsiteY290" fmla="*/ 7095128 h 8339421"/>
              <a:gd name="connsiteX291" fmla="*/ 2098921 w 4196446"/>
              <a:gd name="connsiteY291" fmla="*/ 7033215 h 8339421"/>
              <a:gd name="connsiteX292" fmla="*/ 2056058 w 4196446"/>
              <a:gd name="connsiteY292" fmla="*/ 7059409 h 8339421"/>
              <a:gd name="connsiteX293" fmla="*/ 1996527 w 4196446"/>
              <a:gd name="connsiteY293" fmla="*/ 6957015 h 8339421"/>
              <a:gd name="connsiteX294" fmla="*/ 1879846 w 4196446"/>
              <a:gd name="connsiteY294" fmla="*/ 6983209 h 8339421"/>
              <a:gd name="connsiteX295" fmla="*/ 1815552 w 4196446"/>
              <a:gd name="connsiteY295" fmla="*/ 6987972 h 8339421"/>
              <a:gd name="connsiteX296" fmla="*/ 1765546 w 4196446"/>
              <a:gd name="connsiteY296" fmla="*/ 6983210 h 8339421"/>
              <a:gd name="connsiteX297" fmla="*/ 1708396 w 4196446"/>
              <a:gd name="connsiteY297" fmla="*/ 7028453 h 8339421"/>
              <a:gd name="connsiteX298" fmla="*/ 1529802 w 4196446"/>
              <a:gd name="connsiteY298" fmla="*/ 6987972 h 8339421"/>
              <a:gd name="connsiteX299" fmla="*/ 1553614 w 4196446"/>
              <a:gd name="connsiteY299" fmla="*/ 7114178 h 8339421"/>
              <a:gd name="connsiteX300" fmla="*/ 1477415 w 4196446"/>
              <a:gd name="connsiteY300" fmla="*/ 7159422 h 8339421"/>
              <a:gd name="connsiteX301" fmla="*/ 1415502 w 4196446"/>
              <a:gd name="connsiteY301" fmla="*/ 7226096 h 8339421"/>
              <a:gd name="connsiteX302" fmla="*/ 1265483 w 4196446"/>
              <a:gd name="connsiteY302" fmla="*/ 7218953 h 8339421"/>
              <a:gd name="connsiteX303" fmla="*/ 1213096 w 4196446"/>
              <a:gd name="connsiteY303" fmla="*/ 7328490 h 8339421"/>
              <a:gd name="connsiteX0" fmla="*/ 1244052 w 4196446"/>
              <a:gd name="connsiteY0" fmla="*/ 7386434 h 8351071"/>
              <a:gd name="connsiteX1" fmla="*/ 1416296 w 4196446"/>
              <a:gd name="connsiteY1" fmla="*/ 8306388 h 8351071"/>
              <a:gd name="connsiteX2" fmla="*/ 1698872 w 4196446"/>
              <a:gd name="connsiteY2" fmla="*/ 8197645 h 8351071"/>
              <a:gd name="connsiteX3" fmla="*/ 1789359 w 4196446"/>
              <a:gd name="connsiteY3" fmla="*/ 8045245 h 8351071"/>
              <a:gd name="connsiteX4" fmla="*/ 1941759 w 4196446"/>
              <a:gd name="connsiteY4" fmla="*/ 8004763 h 8351071"/>
              <a:gd name="connsiteX5" fmla="*/ 2198934 w 4196446"/>
              <a:gd name="connsiteY5" fmla="*/ 7899988 h 8351071"/>
              <a:gd name="connsiteX6" fmla="*/ 2260847 w 4196446"/>
              <a:gd name="connsiteY6" fmla="*/ 7835694 h 8351071"/>
              <a:gd name="connsiteX7" fmla="*/ 2301328 w 4196446"/>
              <a:gd name="connsiteY7" fmla="*/ 7795213 h 8351071"/>
              <a:gd name="connsiteX8" fmla="*/ 2391816 w 4196446"/>
              <a:gd name="connsiteY8" fmla="*/ 7797595 h 8351071"/>
              <a:gd name="connsiteX9" fmla="*/ 2451347 w 4196446"/>
              <a:gd name="connsiteY9" fmla="*/ 7776163 h 8351071"/>
              <a:gd name="connsiteX10" fmla="*/ 2470397 w 4196446"/>
              <a:gd name="connsiteY10" fmla="*/ 7699963 h 8351071"/>
              <a:gd name="connsiteX11" fmla="*/ 2444203 w 4196446"/>
              <a:gd name="connsiteY11" fmla="*/ 7633288 h 8351071"/>
              <a:gd name="connsiteX12" fmla="*/ 2503734 w 4196446"/>
              <a:gd name="connsiteY12" fmla="*/ 7630907 h 8351071"/>
              <a:gd name="connsiteX13" fmla="*/ 2531514 w 4196446"/>
              <a:gd name="connsiteY13" fmla="*/ 7594394 h 8351071"/>
              <a:gd name="connsiteX14" fmla="*/ 2484684 w 4196446"/>
              <a:gd name="connsiteY14" fmla="*/ 7552326 h 8351071"/>
              <a:gd name="connsiteX15" fmla="*/ 2546597 w 4196446"/>
              <a:gd name="connsiteY15" fmla="*/ 7511845 h 8351071"/>
              <a:gd name="connsiteX16" fmla="*/ 2603748 w 4196446"/>
              <a:gd name="connsiteY16" fmla="*/ 7485651 h 8351071"/>
              <a:gd name="connsiteX17" fmla="*/ 2594222 w 4196446"/>
              <a:gd name="connsiteY17" fmla="*/ 7359445 h 8351071"/>
              <a:gd name="connsiteX18" fmla="*/ 2606128 w 4196446"/>
              <a:gd name="connsiteY18" fmla="*/ 7309438 h 8351071"/>
              <a:gd name="connsiteX19" fmla="*/ 2701378 w 4196446"/>
              <a:gd name="connsiteY19" fmla="*/ 7314201 h 8351071"/>
              <a:gd name="connsiteX20" fmla="*/ 2660897 w 4196446"/>
              <a:gd name="connsiteY20" fmla="*/ 7240382 h 8351071"/>
              <a:gd name="connsiteX21" fmla="*/ 2713284 w 4196446"/>
              <a:gd name="connsiteY21" fmla="*/ 7266576 h 8351071"/>
              <a:gd name="connsiteX22" fmla="*/ 2763291 w 4196446"/>
              <a:gd name="connsiteY22" fmla="*/ 7299913 h 8351071"/>
              <a:gd name="connsiteX23" fmla="*/ 2756147 w 4196446"/>
              <a:gd name="connsiteY23" fmla="*/ 7371351 h 8351071"/>
              <a:gd name="connsiteX24" fmla="*/ 2827584 w 4196446"/>
              <a:gd name="connsiteY24" fmla="*/ 7316582 h 8351071"/>
              <a:gd name="connsiteX25" fmla="*/ 2870447 w 4196446"/>
              <a:gd name="connsiteY25" fmla="*/ 7338013 h 8351071"/>
              <a:gd name="connsiteX26" fmla="*/ 3001416 w 4196446"/>
              <a:gd name="connsiteY26" fmla="*/ 7266576 h 8351071"/>
              <a:gd name="connsiteX27" fmla="*/ 3103809 w 4196446"/>
              <a:gd name="connsiteY27" fmla="*/ 7202282 h 8351071"/>
              <a:gd name="connsiteX28" fmla="*/ 3246684 w 4196446"/>
              <a:gd name="connsiteY28" fmla="*/ 7142751 h 8351071"/>
              <a:gd name="connsiteX29" fmla="*/ 3282403 w 4196446"/>
              <a:gd name="connsiteY29" fmla="*/ 7159420 h 8351071"/>
              <a:gd name="connsiteX30" fmla="*/ 3358603 w 4196446"/>
              <a:gd name="connsiteY30" fmla="*/ 7064169 h 8351071"/>
              <a:gd name="connsiteX31" fmla="*/ 3503859 w 4196446"/>
              <a:gd name="connsiteY31" fmla="*/ 7042738 h 8351071"/>
              <a:gd name="connsiteX32" fmla="*/ 3530053 w 4196446"/>
              <a:gd name="connsiteY32" fmla="*/ 6978445 h 8351071"/>
              <a:gd name="connsiteX33" fmla="*/ 3642765 w 4196446"/>
              <a:gd name="connsiteY33" fmla="*/ 6905419 h 8351071"/>
              <a:gd name="connsiteX34" fmla="*/ 3741984 w 4196446"/>
              <a:gd name="connsiteY34" fmla="*/ 6883195 h 8351071"/>
              <a:gd name="connsiteX35" fmla="*/ 3784847 w 4196446"/>
              <a:gd name="connsiteY35" fmla="*/ 6811757 h 8351071"/>
              <a:gd name="connsiteX36" fmla="*/ 3951534 w 4196446"/>
              <a:gd name="connsiteY36" fmla="*/ 6737938 h 8351071"/>
              <a:gd name="connsiteX37" fmla="*/ 3932484 w 4196446"/>
              <a:gd name="connsiteY37" fmla="*/ 6616495 h 8351071"/>
              <a:gd name="connsiteX38" fmla="*/ 3975347 w 4196446"/>
              <a:gd name="connsiteY38" fmla="*/ 6642688 h 8351071"/>
              <a:gd name="connsiteX39" fmla="*/ 4027735 w 4196446"/>
              <a:gd name="connsiteY39" fmla="*/ 6654595 h 8351071"/>
              <a:gd name="connsiteX40" fmla="*/ 4056309 w 4196446"/>
              <a:gd name="connsiteY40" fmla="*/ 6516482 h 8351071"/>
              <a:gd name="connsiteX41" fmla="*/ 3996778 w 4196446"/>
              <a:gd name="connsiteY41" fmla="*/ 6478382 h 8351071"/>
              <a:gd name="connsiteX42" fmla="*/ 4034878 w 4196446"/>
              <a:gd name="connsiteY42" fmla="*/ 6437901 h 8351071"/>
              <a:gd name="connsiteX43" fmla="*/ 4061072 w 4196446"/>
              <a:gd name="connsiteY43" fmla="*/ 6473620 h 8351071"/>
              <a:gd name="connsiteX44" fmla="*/ 4082503 w 4196446"/>
              <a:gd name="connsiteY44" fmla="*/ 6478382 h 8351071"/>
              <a:gd name="connsiteX45" fmla="*/ 4089647 w 4196446"/>
              <a:gd name="connsiteY45" fmla="*/ 6421232 h 8351071"/>
              <a:gd name="connsiteX46" fmla="*/ 4046784 w 4196446"/>
              <a:gd name="connsiteY46" fmla="*/ 6318838 h 8351071"/>
              <a:gd name="connsiteX47" fmla="*/ 4130128 w 4196446"/>
              <a:gd name="connsiteY47" fmla="*/ 6299788 h 8351071"/>
              <a:gd name="connsiteX48" fmla="*/ 4046784 w 4196446"/>
              <a:gd name="connsiteY48" fmla="*/ 6275976 h 8351071"/>
              <a:gd name="connsiteX49" fmla="*/ 4053928 w 4196446"/>
              <a:gd name="connsiteY49" fmla="*/ 6211682 h 8351071"/>
              <a:gd name="connsiteX50" fmla="*/ 4039640 w 4196446"/>
              <a:gd name="connsiteY50" fmla="*/ 6149770 h 8351071"/>
              <a:gd name="connsiteX51" fmla="*/ 4106315 w 4196446"/>
              <a:gd name="connsiteY51" fmla="*/ 6211682 h 8351071"/>
              <a:gd name="connsiteX52" fmla="*/ 4063453 w 4196446"/>
              <a:gd name="connsiteY52" fmla="*/ 6090238 h 8351071"/>
              <a:gd name="connsiteX53" fmla="*/ 4070597 w 4196446"/>
              <a:gd name="connsiteY53" fmla="*/ 6018801 h 8351071"/>
              <a:gd name="connsiteX54" fmla="*/ 4132509 w 4196446"/>
              <a:gd name="connsiteY54" fmla="*/ 5975938 h 8351071"/>
              <a:gd name="connsiteX55" fmla="*/ 4094409 w 4196446"/>
              <a:gd name="connsiteY55" fmla="*/ 6075951 h 8351071"/>
              <a:gd name="connsiteX56" fmla="*/ 4139653 w 4196446"/>
              <a:gd name="connsiteY56" fmla="*/ 6102145 h 8351071"/>
              <a:gd name="connsiteX57" fmla="*/ 4192041 w 4196446"/>
              <a:gd name="connsiteY57" fmla="*/ 6080713 h 8351071"/>
              <a:gd name="connsiteX58" fmla="*/ 4149178 w 4196446"/>
              <a:gd name="connsiteY58" fmla="*/ 5947363 h 8351071"/>
              <a:gd name="connsiteX59" fmla="*/ 4194421 w 4196446"/>
              <a:gd name="connsiteY59" fmla="*/ 5909263 h 8351071"/>
              <a:gd name="connsiteX60" fmla="*/ 4113459 w 4196446"/>
              <a:gd name="connsiteY60" fmla="*/ 5783057 h 8351071"/>
              <a:gd name="connsiteX61" fmla="*/ 4108696 w 4196446"/>
              <a:gd name="connsiteY61" fmla="*/ 5678282 h 8351071"/>
              <a:gd name="connsiteX62" fmla="*/ 4070597 w 4196446"/>
              <a:gd name="connsiteY62" fmla="*/ 5587795 h 8351071"/>
              <a:gd name="connsiteX63" fmla="*/ 4111077 w 4196446"/>
              <a:gd name="connsiteY63" fmla="*/ 5583032 h 8351071"/>
              <a:gd name="connsiteX64" fmla="*/ 4061071 w 4196446"/>
              <a:gd name="connsiteY64" fmla="*/ 5478257 h 8351071"/>
              <a:gd name="connsiteX65" fmla="*/ 4061071 w 4196446"/>
              <a:gd name="connsiteY65" fmla="*/ 5383007 h 8351071"/>
              <a:gd name="connsiteX66" fmla="*/ 4103934 w 4196446"/>
              <a:gd name="connsiteY66" fmla="*/ 5387770 h 8351071"/>
              <a:gd name="connsiteX67" fmla="*/ 4106315 w 4196446"/>
              <a:gd name="connsiteY67" fmla="*/ 5347288 h 8351071"/>
              <a:gd name="connsiteX68" fmla="*/ 4065833 w 4196446"/>
              <a:gd name="connsiteY68" fmla="*/ 5292520 h 8351071"/>
              <a:gd name="connsiteX69" fmla="*/ 4058690 w 4196446"/>
              <a:gd name="connsiteY69" fmla="*/ 5173457 h 8351071"/>
              <a:gd name="connsiteX70" fmla="*/ 3990428 w 4196446"/>
              <a:gd name="connsiteY70" fmla="*/ 5034550 h 8351071"/>
              <a:gd name="connsiteX71" fmla="*/ 3922959 w 4196446"/>
              <a:gd name="connsiteY71" fmla="*/ 4816270 h 8351071"/>
              <a:gd name="connsiteX72" fmla="*/ 3887241 w 4196446"/>
              <a:gd name="connsiteY72" fmla="*/ 4682920 h 8351071"/>
              <a:gd name="connsiteX73" fmla="*/ 3851522 w 4196446"/>
              <a:gd name="connsiteY73" fmla="*/ 4642438 h 8351071"/>
              <a:gd name="connsiteX74" fmla="*/ 3887241 w 4196446"/>
              <a:gd name="connsiteY74" fmla="*/ 4578145 h 8351071"/>
              <a:gd name="connsiteX75" fmla="*/ 3839615 w 4196446"/>
              <a:gd name="connsiteY75" fmla="*/ 4499563 h 8351071"/>
              <a:gd name="connsiteX76" fmla="*/ 3780084 w 4196446"/>
              <a:gd name="connsiteY76" fmla="*/ 4492420 h 8351071"/>
              <a:gd name="connsiteX77" fmla="*/ 3732459 w 4196446"/>
              <a:gd name="connsiteY77" fmla="*/ 4449557 h 8351071"/>
              <a:gd name="connsiteX78" fmla="*/ 3687216 w 4196446"/>
              <a:gd name="connsiteY78" fmla="*/ 4466226 h 8351071"/>
              <a:gd name="connsiteX79" fmla="*/ 3668166 w 4196446"/>
              <a:gd name="connsiteY79" fmla="*/ 4368595 h 8351071"/>
              <a:gd name="connsiteX80" fmla="*/ 3501478 w 4196446"/>
              <a:gd name="connsiteY80" fmla="*/ 4166188 h 8351071"/>
              <a:gd name="connsiteX81" fmla="*/ 3496716 w 4196446"/>
              <a:gd name="connsiteY81" fmla="*/ 4139995 h 8351071"/>
              <a:gd name="connsiteX82" fmla="*/ 3494334 w 4196446"/>
              <a:gd name="connsiteY82" fmla="*/ 4113801 h 8351071"/>
              <a:gd name="connsiteX83" fmla="*/ 3544341 w 4196446"/>
              <a:gd name="connsiteY83" fmla="*/ 4101895 h 8351071"/>
              <a:gd name="connsiteX84" fmla="*/ 3553866 w 4196446"/>
              <a:gd name="connsiteY84" fmla="*/ 4075701 h 8351071"/>
              <a:gd name="connsiteX85" fmla="*/ 3515766 w 4196446"/>
              <a:gd name="connsiteY85" fmla="*/ 4056651 h 8351071"/>
              <a:gd name="connsiteX86" fmla="*/ 3465759 w 4196446"/>
              <a:gd name="connsiteY86" fmla="*/ 4049507 h 8351071"/>
              <a:gd name="connsiteX87" fmla="*/ 3432422 w 4196446"/>
              <a:gd name="connsiteY87" fmla="*/ 4109038 h 8351071"/>
              <a:gd name="connsiteX88" fmla="*/ 3413372 w 4196446"/>
              <a:gd name="connsiteY88" fmla="*/ 4082845 h 8351071"/>
              <a:gd name="connsiteX89" fmla="*/ 3415752 w 4196446"/>
              <a:gd name="connsiteY89" fmla="*/ 4042363 h 8351071"/>
              <a:gd name="connsiteX90" fmla="*/ 3349078 w 4196446"/>
              <a:gd name="connsiteY90" fmla="*/ 4018551 h 8351071"/>
              <a:gd name="connsiteX91" fmla="*/ 3382416 w 4196446"/>
              <a:gd name="connsiteY91" fmla="*/ 3985213 h 8351071"/>
              <a:gd name="connsiteX92" fmla="*/ 3346697 w 4196446"/>
              <a:gd name="connsiteY92" fmla="*/ 3961401 h 8351071"/>
              <a:gd name="connsiteX93" fmla="*/ 3291928 w 4196446"/>
              <a:gd name="connsiteY93" fmla="*/ 3959020 h 8351071"/>
              <a:gd name="connsiteX94" fmla="*/ 3263352 w 4196446"/>
              <a:gd name="connsiteY94" fmla="*/ 3978070 h 8351071"/>
              <a:gd name="connsiteX95" fmla="*/ 3215727 w 4196446"/>
              <a:gd name="connsiteY95" fmla="*/ 3963782 h 8351071"/>
              <a:gd name="connsiteX96" fmla="*/ 3227633 w 4196446"/>
              <a:gd name="connsiteY96" fmla="*/ 3937588 h 8351071"/>
              <a:gd name="connsiteX97" fmla="*/ 3275259 w 4196446"/>
              <a:gd name="connsiteY97" fmla="*/ 3913776 h 8351071"/>
              <a:gd name="connsiteX98" fmla="*/ 3127621 w 4196446"/>
              <a:gd name="connsiteY98" fmla="*/ 3851863 h 8351071"/>
              <a:gd name="connsiteX99" fmla="*/ 2996652 w 4196446"/>
              <a:gd name="connsiteY99" fmla="*/ 3739945 h 8351071"/>
              <a:gd name="connsiteX100" fmla="*/ 2591839 w 4196446"/>
              <a:gd name="connsiteY100" fmla="*/ 3354183 h 8351071"/>
              <a:gd name="connsiteX101" fmla="*/ 2468015 w 4196446"/>
              <a:gd name="connsiteY101" fmla="*/ 3049382 h 8351071"/>
              <a:gd name="connsiteX102" fmla="*/ 2432296 w 4196446"/>
              <a:gd name="connsiteY102" fmla="*/ 2961276 h 8351071"/>
              <a:gd name="connsiteX103" fmla="*/ 2387052 w 4196446"/>
              <a:gd name="connsiteY103" fmla="*/ 2954132 h 8351071"/>
              <a:gd name="connsiteX104" fmla="*/ 2365621 w 4196446"/>
              <a:gd name="connsiteY104" fmla="*/ 2958895 h 8351071"/>
              <a:gd name="connsiteX105" fmla="*/ 2315615 w 4196446"/>
              <a:gd name="connsiteY105" fmla="*/ 2896982 h 8351071"/>
              <a:gd name="connsiteX106" fmla="*/ 2234652 w 4196446"/>
              <a:gd name="connsiteY106" fmla="*/ 2880313 h 8351071"/>
              <a:gd name="connsiteX107" fmla="*/ 2182265 w 4196446"/>
              <a:gd name="connsiteY107" fmla="*/ 2811257 h 8351071"/>
              <a:gd name="connsiteX108" fmla="*/ 2115590 w 4196446"/>
              <a:gd name="connsiteY108" fmla="*/ 2727913 h 8351071"/>
              <a:gd name="connsiteX109" fmla="*/ 2091777 w 4196446"/>
              <a:gd name="connsiteY109" fmla="*/ 2670763 h 8351071"/>
              <a:gd name="connsiteX110" fmla="*/ 2006845 w 4196446"/>
              <a:gd name="connsiteY110" fmla="*/ 2527095 h 8351071"/>
              <a:gd name="connsiteX111" fmla="*/ 1953665 w 4196446"/>
              <a:gd name="connsiteY111" fmla="*/ 2451688 h 8351071"/>
              <a:gd name="connsiteX112" fmla="*/ 2006052 w 4196446"/>
              <a:gd name="connsiteY112" fmla="*/ 2337388 h 8351071"/>
              <a:gd name="connsiteX113" fmla="*/ 2072727 w 4196446"/>
              <a:gd name="connsiteY113" fmla="*/ 2256426 h 8351071"/>
              <a:gd name="connsiteX114" fmla="*/ 2056058 w 4196446"/>
              <a:gd name="connsiteY114" fmla="*/ 2223088 h 8351071"/>
              <a:gd name="connsiteX115" fmla="*/ 2067965 w 4196446"/>
              <a:gd name="connsiteY115" fmla="*/ 2130220 h 8351071"/>
              <a:gd name="connsiteX116" fmla="*/ 2137021 w 4196446"/>
              <a:gd name="connsiteY116" fmla="*/ 1992107 h 8351071"/>
              <a:gd name="connsiteX117" fmla="*/ 2165596 w 4196446"/>
              <a:gd name="connsiteY117" fmla="*/ 1944482 h 8351071"/>
              <a:gd name="connsiteX118" fmla="*/ 2203696 w 4196446"/>
              <a:gd name="connsiteY118" fmla="*/ 1937338 h 8351071"/>
              <a:gd name="connsiteX119" fmla="*/ 2198933 w 4196446"/>
              <a:gd name="connsiteY119" fmla="*/ 1906382 h 8351071"/>
              <a:gd name="connsiteX120" fmla="*/ 2406102 w 4196446"/>
              <a:gd name="connsiteY120" fmla="*/ 1782557 h 8351071"/>
              <a:gd name="connsiteX121" fmla="*/ 2494208 w 4196446"/>
              <a:gd name="connsiteY121" fmla="*/ 1715882 h 8351071"/>
              <a:gd name="connsiteX122" fmla="*/ 2513258 w 4196446"/>
              <a:gd name="connsiteY122" fmla="*/ 1630157 h 8351071"/>
              <a:gd name="connsiteX123" fmla="*/ 2522784 w 4196446"/>
              <a:gd name="connsiteY123" fmla="*/ 1584913 h 8351071"/>
              <a:gd name="connsiteX124" fmla="*/ 2577552 w 4196446"/>
              <a:gd name="connsiteY124" fmla="*/ 1527763 h 8351071"/>
              <a:gd name="connsiteX125" fmla="*/ 2606127 w 4196446"/>
              <a:gd name="connsiteY125" fmla="*/ 1499188 h 8351071"/>
              <a:gd name="connsiteX126" fmla="*/ 2634702 w 4196446"/>
              <a:gd name="connsiteY126" fmla="*/ 1492045 h 8351071"/>
              <a:gd name="connsiteX127" fmla="*/ 2672802 w 4196446"/>
              <a:gd name="connsiteY127" fmla="*/ 1368220 h 8351071"/>
              <a:gd name="connsiteX128" fmla="*/ 2806153 w 4196446"/>
              <a:gd name="connsiteY128" fmla="*/ 1334883 h 8351071"/>
              <a:gd name="connsiteX129" fmla="*/ 2944265 w 4196446"/>
              <a:gd name="connsiteY129" fmla="*/ 1325357 h 8351071"/>
              <a:gd name="connsiteX130" fmla="*/ 2968077 w 4196446"/>
              <a:gd name="connsiteY130" fmla="*/ 1206295 h 8351071"/>
              <a:gd name="connsiteX131" fmla="*/ 3049040 w 4196446"/>
              <a:gd name="connsiteY131" fmla="*/ 1169783 h 8351071"/>
              <a:gd name="connsiteX132" fmla="*/ 3153814 w 4196446"/>
              <a:gd name="connsiteY132" fmla="*/ 1125332 h 8351071"/>
              <a:gd name="connsiteX133" fmla="*/ 3225252 w 4196446"/>
              <a:gd name="connsiteY133" fmla="*/ 1049132 h 8351071"/>
              <a:gd name="connsiteX134" fmla="*/ 3310977 w 4196446"/>
              <a:gd name="connsiteY134" fmla="*/ 996745 h 8351071"/>
              <a:gd name="connsiteX135" fmla="*/ 3056977 w 4196446"/>
              <a:gd name="connsiteY135" fmla="*/ 982457 h 8351071"/>
              <a:gd name="connsiteX136" fmla="*/ 2958552 w 4196446"/>
              <a:gd name="connsiteY136" fmla="*/ 976107 h 8351071"/>
              <a:gd name="connsiteX137" fmla="*/ 2926802 w 4196446"/>
              <a:gd name="connsiteY137" fmla="*/ 906257 h 8351071"/>
              <a:gd name="connsiteX138" fmla="*/ 2866477 w 4196446"/>
              <a:gd name="connsiteY138" fmla="*/ 893559 h 8351071"/>
              <a:gd name="connsiteX139" fmla="*/ 2799802 w 4196446"/>
              <a:gd name="connsiteY139" fmla="*/ 874507 h 8351071"/>
              <a:gd name="connsiteX140" fmla="*/ 2761702 w 4196446"/>
              <a:gd name="connsiteY140" fmla="*/ 807832 h 8351071"/>
              <a:gd name="connsiteX141" fmla="*/ 2609302 w 4196446"/>
              <a:gd name="connsiteY141" fmla="*/ 760207 h 8351071"/>
              <a:gd name="connsiteX142" fmla="*/ 2580727 w 4196446"/>
              <a:gd name="connsiteY142" fmla="*/ 604632 h 8351071"/>
              <a:gd name="connsiteX143" fmla="*/ 2526752 w 4196446"/>
              <a:gd name="connsiteY143" fmla="*/ 531609 h 8351071"/>
              <a:gd name="connsiteX144" fmla="*/ 2596602 w 4196446"/>
              <a:gd name="connsiteY144" fmla="*/ 407782 h 8351071"/>
              <a:gd name="connsiteX145" fmla="*/ 2629939 w 4196446"/>
              <a:gd name="connsiteY145" fmla="*/ 310947 h 8351071"/>
              <a:gd name="connsiteX146" fmla="*/ 2517227 w 4196446"/>
              <a:gd name="connsiteY146" fmla="*/ 239507 h 8351071"/>
              <a:gd name="connsiteX147" fmla="*/ 2402927 w 4196446"/>
              <a:gd name="connsiteY147" fmla="*/ 271257 h 8351071"/>
              <a:gd name="connsiteX148" fmla="*/ 2275927 w 4196446"/>
              <a:gd name="connsiteY148" fmla="*/ 198232 h 8351071"/>
              <a:gd name="connsiteX149" fmla="*/ 2133052 w 4196446"/>
              <a:gd name="connsiteY149" fmla="*/ 233157 h 8351071"/>
              <a:gd name="connsiteX150" fmla="*/ 1913977 w 4196446"/>
              <a:gd name="connsiteY150" fmla="*/ 36309 h 8351071"/>
              <a:gd name="connsiteX151" fmla="*/ 1777452 w 4196446"/>
              <a:gd name="connsiteY151" fmla="*/ 13289 h 8351071"/>
              <a:gd name="connsiteX152" fmla="*/ 1703633 w 4196446"/>
              <a:gd name="connsiteY152" fmla="*/ 41864 h 8351071"/>
              <a:gd name="connsiteX153" fmla="*/ 1615527 w 4196446"/>
              <a:gd name="connsiteY153" fmla="*/ 75203 h 8351071"/>
              <a:gd name="connsiteX154" fmla="*/ 1515515 w 4196446"/>
              <a:gd name="connsiteY154" fmla="*/ 129971 h 8351071"/>
              <a:gd name="connsiteX155" fmla="*/ 1525040 w 4196446"/>
              <a:gd name="connsiteY155" fmla="*/ 194264 h 8351071"/>
              <a:gd name="connsiteX156" fmla="*/ 1505990 w 4196446"/>
              <a:gd name="connsiteY156" fmla="*/ 251415 h 8351071"/>
              <a:gd name="connsiteX157" fmla="*/ 1413121 w 4196446"/>
              <a:gd name="connsiteY157" fmla="*/ 270464 h 8351071"/>
              <a:gd name="connsiteX158" fmla="*/ 1339302 w 4196446"/>
              <a:gd name="connsiteY158" fmla="*/ 306184 h 8351071"/>
              <a:gd name="connsiteX159" fmla="*/ 1260721 w 4196446"/>
              <a:gd name="connsiteY159" fmla="*/ 346665 h 8351071"/>
              <a:gd name="connsiteX160" fmla="*/ 1191665 w 4196446"/>
              <a:gd name="connsiteY160" fmla="*/ 272847 h 8351071"/>
              <a:gd name="connsiteX161" fmla="*/ 1082127 w 4196446"/>
              <a:gd name="connsiteY161" fmla="*/ 353809 h 8351071"/>
              <a:gd name="connsiteX162" fmla="*/ 1020215 w 4196446"/>
              <a:gd name="connsiteY162" fmla="*/ 420484 h 8351071"/>
              <a:gd name="connsiteX163" fmla="*/ 858290 w 4196446"/>
              <a:gd name="connsiteY163" fmla="*/ 301422 h 8351071"/>
              <a:gd name="connsiteX164" fmla="*/ 796377 w 4196446"/>
              <a:gd name="connsiteY164" fmla="*/ 406196 h 8351071"/>
              <a:gd name="connsiteX165" fmla="*/ 755896 w 4196446"/>
              <a:gd name="connsiteY165" fmla="*/ 341903 h 8351071"/>
              <a:gd name="connsiteX166" fmla="*/ 689221 w 4196446"/>
              <a:gd name="connsiteY166" fmla="*/ 270465 h 8351071"/>
              <a:gd name="connsiteX167" fmla="*/ 667790 w 4196446"/>
              <a:gd name="connsiteY167" fmla="*/ 313328 h 8351071"/>
              <a:gd name="connsiteX168" fmla="*/ 620165 w 4196446"/>
              <a:gd name="connsiteY168" fmla="*/ 382384 h 8351071"/>
              <a:gd name="connsiteX169" fmla="*/ 589208 w 4196446"/>
              <a:gd name="connsiteY169" fmla="*/ 396672 h 8351071"/>
              <a:gd name="connsiteX170" fmla="*/ 498721 w 4196446"/>
              <a:gd name="connsiteY170" fmla="*/ 482397 h 8351071"/>
              <a:gd name="connsiteX171" fmla="*/ 396327 w 4196446"/>
              <a:gd name="connsiteY171" fmla="*/ 380003 h 8351071"/>
              <a:gd name="connsiteX172" fmla="*/ 243927 w 4196446"/>
              <a:gd name="connsiteY172" fmla="*/ 294278 h 8351071"/>
              <a:gd name="connsiteX173" fmla="*/ 174871 w 4196446"/>
              <a:gd name="connsiteY173" fmla="*/ 327615 h 8351071"/>
              <a:gd name="connsiteX174" fmla="*/ 127246 w 4196446"/>
              <a:gd name="connsiteY174" fmla="*/ 410959 h 8351071"/>
              <a:gd name="connsiteX175" fmla="*/ 43902 w 4196446"/>
              <a:gd name="connsiteY175" fmla="*/ 472872 h 8351071"/>
              <a:gd name="connsiteX176" fmla="*/ 8183 w 4196446"/>
              <a:gd name="connsiteY176" fmla="*/ 484778 h 8351071"/>
              <a:gd name="connsiteX177" fmla="*/ 198683 w 4196446"/>
              <a:gd name="connsiteY177" fmla="*/ 689565 h 8351071"/>
              <a:gd name="connsiteX178" fmla="*/ 265359 w 4196446"/>
              <a:gd name="connsiteY178" fmla="*/ 706234 h 8351071"/>
              <a:gd name="connsiteX179" fmla="*/ 298697 w 4196446"/>
              <a:gd name="connsiteY179" fmla="*/ 730047 h 8351071"/>
              <a:gd name="connsiteX180" fmla="*/ 296315 w 4196446"/>
              <a:gd name="connsiteY180" fmla="*/ 901496 h 8351071"/>
              <a:gd name="connsiteX181" fmla="*/ 362990 w 4196446"/>
              <a:gd name="connsiteY181" fmla="*/ 906259 h 8351071"/>
              <a:gd name="connsiteX182" fmla="*/ 401090 w 4196446"/>
              <a:gd name="connsiteY182" fmla="*/ 856253 h 8351071"/>
              <a:gd name="connsiteX183" fmla="*/ 482052 w 4196446"/>
              <a:gd name="connsiteY183" fmla="*/ 894353 h 8351071"/>
              <a:gd name="connsiteX184" fmla="*/ 420140 w 4196446"/>
              <a:gd name="connsiteY184" fmla="*/ 1039609 h 8351071"/>
              <a:gd name="connsiteX185" fmla="*/ 434427 w 4196446"/>
              <a:gd name="connsiteY185" fmla="*/ 1087234 h 8351071"/>
              <a:gd name="connsiteX186" fmla="*/ 379658 w 4196446"/>
              <a:gd name="connsiteY186" fmla="*/ 1139622 h 8351071"/>
              <a:gd name="connsiteX187" fmla="*/ 415377 w 4196446"/>
              <a:gd name="connsiteY187" fmla="*/ 1168196 h 8351071"/>
              <a:gd name="connsiteX188" fmla="*/ 486815 w 4196446"/>
              <a:gd name="connsiteY188" fmla="*/ 1256303 h 8351071"/>
              <a:gd name="connsiteX189" fmla="*/ 527296 w 4196446"/>
              <a:gd name="connsiteY189" fmla="*/ 1344409 h 8351071"/>
              <a:gd name="connsiteX190" fmla="*/ 636833 w 4196446"/>
              <a:gd name="connsiteY190" fmla="*/ 1396797 h 8351071"/>
              <a:gd name="connsiteX191" fmla="*/ 746371 w 4196446"/>
              <a:gd name="connsiteY191" fmla="*/ 1420609 h 8351071"/>
              <a:gd name="connsiteX192" fmla="*/ 829715 w 4196446"/>
              <a:gd name="connsiteY192" fmla="*/ 1468234 h 8351071"/>
              <a:gd name="connsiteX193" fmla="*/ 913058 w 4196446"/>
              <a:gd name="connsiteY193" fmla="*/ 1442040 h 8351071"/>
              <a:gd name="connsiteX194" fmla="*/ 994021 w 4196446"/>
              <a:gd name="connsiteY194" fmla="*/ 1368222 h 8351071"/>
              <a:gd name="connsiteX195" fmla="*/ 1103558 w 4196446"/>
              <a:gd name="connsiteY195" fmla="*/ 1351553 h 8351071"/>
              <a:gd name="connsiteX196" fmla="*/ 1170233 w 4196446"/>
              <a:gd name="connsiteY196" fmla="*/ 1356315 h 8351071"/>
              <a:gd name="connsiteX197" fmla="*/ 1329777 w 4196446"/>
              <a:gd name="connsiteY197" fmla="*/ 1465853 h 8351071"/>
              <a:gd name="connsiteX198" fmla="*/ 1389308 w 4196446"/>
              <a:gd name="connsiteY198" fmla="*/ 1494428 h 8351071"/>
              <a:gd name="connsiteX199" fmla="*/ 1260721 w 4196446"/>
              <a:gd name="connsiteY199" fmla="*/ 1596822 h 8351071"/>
              <a:gd name="connsiteX200" fmla="*/ 1263102 w 4196446"/>
              <a:gd name="connsiteY200" fmla="*/ 1661115 h 8351071"/>
              <a:gd name="connsiteX201" fmla="*/ 1425027 w 4196446"/>
              <a:gd name="connsiteY201" fmla="*/ 1613490 h 8351071"/>
              <a:gd name="connsiteX202" fmla="*/ 1386927 w 4196446"/>
              <a:gd name="connsiteY202" fmla="*/ 1677784 h 8351071"/>
              <a:gd name="connsiteX203" fmla="*/ 1405977 w 4196446"/>
              <a:gd name="connsiteY203" fmla="*/ 1751603 h 8351071"/>
              <a:gd name="connsiteX204" fmla="*/ 1517896 w 4196446"/>
              <a:gd name="connsiteY204" fmla="*/ 1787322 h 8351071"/>
              <a:gd name="connsiteX205" fmla="*/ 1591715 w 4196446"/>
              <a:gd name="connsiteY205" fmla="*/ 1803990 h 8351071"/>
              <a:gd name="connsiteX206" fmla="*/ 1501227 w 4196446"/>
              <a:gd name="connsiteY206" fmla="*/ 1934959 h 8351071"/>
              <a:gd name="connsiteX207" fmla="*/ 1494083 w 4196446"/>
              <a:gd name="connsiteY207" fmla="*/ 1984965 h 8351071"/>
              <a:gd name="connsiteX208" fmla="*/ 1422646 w 4196446"/>
              <a:gd name="connsiteY208" fmla="*/ 2020684 h 8351071"/>
              <a:gd name="connsiteX209" fmla="*/ 1391690 w 4196446"/>
              <a:gd name="connsiteY209" fmla="*/ 2082597 h 8351071"/>
              <a:gd name="connsiteX210" fmla="*/ 1260721 w 4196446"/>
              <a:gd name="connsiteY210" fmla="*/ 2056403 h 8351071"/>
              <a:gd name="connsiteX211" fmla="*/ 1139277 w 4196446"/>
              <a:gd name="connsiteY211" fmla="*/ 2056402 h 8351071"/>
              <a:gd name="connsiteX212" fmla="*/ 1072602 w 4196446"/>
              <a:gd name="connsiteY212" fmla="*/ 2084978 h 8351071"/>
              <a:gd name="connsiteX213" fmla="*/ 1065458 w 4196446"/>
              <a:gd name="connsiteY213" fmla="*/ 2184990 h 8351071"/>
              <a:gd name="connsiteX214" fmla="*/ 977352 w 4196446"/>
              <a:gd name="connsiteY214" fmla="*/ 2273097 h 8351071"/>
              <a:gd name="connsiteX215" fmla="*/ 1120227 w 4196446"/>
              <a:gd name="connsiteY215" fmla="*/ 2335009 h 8351071"/>
              <a:gd name="connsiteX216" fmla="*/ 1170234 w 4196446"/>
              <a:gd name="connsiteY216" fmla="*/ 2370727 h 8351071"/>
              <a:gd name="connsiteX217" fmla="*/ 1222621 w 4196446"/>
              <a:gd name="connsiteY217" fmla="*/ 2387397 h 8351071"/>
              <a:gd name="connsiteX218" fmla="*/ 1272627 w 4196446"/>
              <a:gd name="connsiteY218" fmla="*/ 2437403 h 8351071"/>
              <a:gd name="connsiteX219" fmla="*/ 1329777 w 4196446"/>
              <a:gd name="connsiteY219" fmla="*/ 2458834 h 8351071"/>
              <a:gd name="connsiteX220" fmla="*/ 1422646 w 4196446"/>
              <a:gd name="connsiteY220" fmla="*/ 2535034 h 8351071"/>
              <a:gd name="connsiteX221" fmla="*/ 1508371 w 4196446"/>
              <a:gd name="connsiteY221" fmla="*/ 2568373 h 8351071"/>
              <a:gd name="connsiteX222" fmla="*/ 1641721 w 4196446"/>
              <a:gd name="connsiteY222" fmla="*/ 2716009 h 8351071"/>
              <a:gd name="connsiteX223" fmla="*/ 1725065 w 4196446"/>
              <a:gd name="connsiteY223" fmla="*/ 2870790 h 8351071"/>
              <a:gd name="connsiteX224" fmla="*/ 1850477 w 4196446"/>
              <a:gd name="connsiteY224" fmla="*/ 2931907 h 8351071"/>
              <a:gd name="connsiteX225" fmla="*/ 1896514 w 4196446"/>
              <a:gd name="connsiteY225" fmla="*/ 2977947 h 8351071"/>
              <a:gd name="connsiteX226" fmla="*/ 1927471 w 4196446"/>
              <a:gd name="connsiteY226" fmla="*/ 3082722 h 8351071"/>
              <a:gd name="connsiteX227" fmla="*/ 1989383 w 4196446"/>
              <a:gd name="connsiteY227" fmla="*/ 3185115 h 8351071"/>
              <a:gd name="connsiteX228" fmla="*/ 2051296 w 4196446"/>
              <a:gd name="connsiteY228" fmla="*/ 3223215 h 8351071"/>
              <a:gd name="connsiteX229" fmla="*/ 2182265 w 4196446"/>
              <a:gd name="connsiteY229" fmla="*/ 3370853 h 8351071"/>
              <a:gd name="connsiteX230" fmla="*/ 2325139 w 4196446"/>
              <a:gd name="connsiteY230" fmla="*/ 3447053 h 8351071"/>
              <a:gd name="connsiteX231" fmla="*/ 2384671 w 4196446"/>
              <a:gd name="connsiteY231" fmla="*/ 3532778 h 8351071"/>
              <a:gd name="connsiteX232" fmla="*/ 2432296 w 4196446"/>
              <a:gd name="connsiteY232" fmla="*/ 3599453 h 8351071"/>
              <a:gd name="connsiteX233" fmla="*/ 2479921 w 4196446"/>
              <a:gd name="connsiteY233" fmla="*/ 3589929 h 8351071"/>
              <a:gd name="connsiteX234" fmla="*/ 2484683 w 4196446"/>
              <a:gd name="connsiteY234" fmla="*/ 3742328 h 8351071"/>
              <a:gd name="connsiteX235" fmla="*/ 2537071 w 4196446"/>
              <a:gd name="connsiteY235" fmla="*/ 3835197 h 8351071"/>
              <a:gd name="connsiteX236" fmla="*/ 2529927 w 4196446"/>
              <a:gd name="connsiteY236" fmla="*/ 3873297 h 8351071"/>
              <a:gd name="connsiteX237" fmla="*/ 2598983 w 4196446"/>
              <a:gd name="connsiteY237" fmla="*/ 3909015 h 8351071"/>
              <a:gd name="connsiteX238" fmla="*/ 2656133 w 4196446"/>
              <a:gd name="connsiteY238" fmla="*/ 3854247 h 8351071"/>
              <a:gd name="connsiteX239" fmla="*/ 2689471 w 4196446"/>
              <a:gd name="connsiteY239" fmla="*/ 3937590 h 8351071"/>
              <a:gd name="connsiteX240" fmla="*/ 2734715 w 4196446"/>
              <a:gd name="connsiteY240" fmla="*/ 3982834 h 8351071"/>
              <a:gd name="connsiteX241" fmla="*/ 2808533 w 4196446"/>
              <a:gd name="connsiteY241" fmla="*/ 4006647 h 8351071"/>
              <a:gd name="connsiteX242" fmla="*/ 2860921 w 4196446"/>
              <a:gd name="connsiteY242" fmla="*/ 4075703 h 8351071"/>
              <a:gd name="connsiteX243" fmla="*/ 2946646 w 4196446"/>
              <a:gd name="connsiteY243" fmla="*/ 4130472 h 8351071"/>
              <a:gd name="connsiteX244" fmla="*/ 2999033 w 4196446"/>
              <a:gd name="connsiteY244" fmla="*/ 4163809 h 8351071"/>
              <a:gd name="connsiteX245" fmla="*/ 2870446 w 4196446"/>
              <a:gd name="connsiteY245" fmla="*/ 4256678 h 8351071"/>
              <a:gd name="connsiteX246" fmla="*/ 2868064 w 4196446"/>
              <a:gd name="connsiteY246" fmla="*/ 4311446 h 8351071"/>
              <a:gd name="connsiteX247" fmla="*/ 2970458 w 4196446"/>
              <a:gd name="connsiteY247" fmla="*/ 4428128 h 8351071"/>
              <a:gd name="connsiteX248" fmla="*/ 3065708 w 4196446"/>
              <a:gd name="connsiteY248" fmla="*/ 4490040 h 8351071"/>
              <a:gd name="connsiteX249" fmla="*/ 3096665 w 4196446"/>
              <a:gd name="connsiteY249" fmla="*/ 4528140 h 8351071"/>
              <a:gd name="connsiteX250" fmla="*/ 3082377 w 4196446"/>
              <a:gd name="connsiteY250" fmla="*/ 4609103 h 8351071"/>
              <a:gd name="connsiteX251" fmla="*/ 3077615 w 4196446"/>
              <a:gd name="connsiteY251" fmla="*/ 4692447 h 8351071"/>
              <a:gd name="connsiteX252" fmla="*/ 3034752 w 4196446"/>
              <a:gd name="connsiteY252" fmla="*/ 4701972 h 8351071"/>
              <a:gd name="connsiteX253" fmla="*/ 3008558 w 4196446"/>
              <a:gd name="connsiteY253" fmla="*/ 4718640 h 8351071"/>
              <a:gd name="connsiteX254" fmla="*/ 3053802 w 4196446"/>
              <a:gd name="connsiteY254" fmla="*/ 4795632 h 8351071"/>
              <a:gd name="connsiteX255" fmla="*/ 3037133 w 4196446"/>
              <a:gd name="connsiteY255" fmla="*/ 4868659 h 8351071"/>
              <a:gd name="connsiteX256" fmla="*/ 3020465 w 4196446"/>
              <a:gd name="connsiteY256" fmla="*/ 5004390 h 8351071"/>
              <a:gd name="connsiteX257" fmla="*/ 2982365 w 4196446"/>
              <a:gd name="connsiteY257" fmla="*/ 5044872 h 8351071"/>
              <a:gd name="connsiteX258" fmla="*/ 2965696 w 4196446"/>
              <a:gd name="connsiteY258" fmla="*/ 5166315 h 8351071"/>
              <a:gd name="connsiteX259" fmla="*/ 2937121 w 4196446"/>
              <a:gd name="connsiteY259" fmla="*/ 5285378 h 8351071"/>
              <a:gd name="connsiteX260" fmla="*/ 2989508 w 4196446"/>
              <a:gd name="connsiteY260" fmla="*/ 5302047 h 8351071"/>
              <a:gd name="connsiteX261" fmla="*/ 2987127 w 4196446"/>
              <a:gd name="connsiteY261" fmla="*/ 5347290 h 8351071"/>
              <a:gd name="connsiteX262" fmla="*/ 2984746 w 4196446"/>
              <a:gd name="connsiteY262" fmla="*/ 5402059 h 8351071"/>
              <a:gd name="connsiteX263" fmla="*/ 3041896 w 4196446"/>
              <a:gd name="connsiteY263" fmla="*/ 5471115 h 8351071"/>
              <a:gd name="connsiteX264" fmla="*/ 3089521 w 4196446"/>
              <a:gd name="connsiteY264" fmla="*/ 5597322 h 8351071"/>
              <a:gd name="connsiteX265" fmla="*/ 2996652 w 4196446"/>
              <a:gd name="connsiteY265" fmla="*/ 5887834 h 8351071"/>
              <a:gd name="connsiteX266" fmla="*/ 3018083 w 4196446"/>
              <a:gd name="connsiteY266" fmla="*/ 5942603 h 8351071"/>
              <a:gd name="connsiteX267" fmla="*/ 3044277 w 4196446"/>
              <a:gd name="connsiteY267" fmla="*/ 5994990 h 8351071"/>
              <a:gd name="connsiteX268" fmla="*/ 3049040 w 4196446"/>
              <a:gd name="connsiteY268" fmla="*/ 6099765 h 8351071"/>
              <a:gd name="connsiteX269" fmla="*/ 3028402 w 4196446"/>
              <a:gd name="connsiteY269" fmla="*/ 6195807 h 8351071"/>
              <a:gd name="connsiteX270" fmla="*/ 2956170 w 4196446"/>
              <a:gd name="connsiteY270" fmla="*/ 6259310 h 8351071"/>
              <a:gd name="connsiteX271" fmla="*/ 2920452 w 4196446"/>
              <a:gd name="connsiteY271" fmla="*/ 6240259 h 8351071"/>
              <a:gd name="connsiteX272" fmla="*/ 2849015 w 4196446"/>
              <a:gd name="connsiteY272" fmla="*/ 6252165 h 8351071"/>
              <a:gd name="connsiteX273" fmla="*/ 2713283 w 4196446"/>
              <a:gd name="connsiteY273" fmla="*/ 6364084 h 8351071"/>
              <a:gd name="connsiteX274" fmla="*/ 2606127 w 4196446"/>
              <a:gd name="connsiteY274" fmla="*/ 6349797 h 8351071"/>
              <a:gd name="connsiteX275" fmla="*/ 2575171 w 4196446"/>
              <a:gd name="connsiteY275" fmla="*/ 6378372 h 8351071"/>
              <a:gd name="connsiteX276" fmla="*/ 2508495 w 4196446"/>
              <a:gd name="connsiteY276" fmla="*/ 6423614 h 8351071"/>
              <a:gd name="connsiteX277" fmla="*/ 2391815 w 4196446"/>
              <a:gd name="connsiteY277" fmla="*/ 6411709 h 8351071"/>
              <a:gd name="connsiteX278" fmla="*/ 2368002 w 4196446"/>
              <a:gd name="connsiteY278" fmla="*/ 6528390 h 8351071"/>
              <a:gd name="connsiteX279" fmla="*/ 2363240 w 4196446"/>
              <a:gd name="connsiteY279" fmla="*/ 6564109 h 8351071"/>
              <a:gd name="connsiteX280" fmla="*/ 2339428 w 4196446"/>
              <a:gd name="connsiteY280" fmla="*/ 6583159 h 8351071"/>
              <a:gd name="connsiteX281" fmla="*/ 2141783 w 4196446"/>
              <a:gd name="connsiteY281" fmla="*/ 6535534 h 8351071"/>
              <a:gd name="connsiteX282" fmla="*/ 2103683 w 4196446"/>
              <a:gd name="connsiteY282" fmla="*/ 6587922 h 8351071"/>
              <a:gd name="connsiteX283" fmla="*/ 2072727 w 4196446"/>
              <a:gd name="connsiteY283" fmla="*/ 6683172 h 8351071"/>
              <a:gd name="connsiteX284" fmla="*/ 2039389 w 4196446"/>
              <a:gd name="connsiteY284" fmla="*/ 6747465 h 8351071"/>
              <a:gd name="connsiteX285" fmla="*/ 2051296 w 4196446"/>
              <a:gd name="connsiteY285" fmla="*/ 6809378 h 8351071"/>
              <a:gd name="connsiteX286" fmla="*/ 2184646 w 4196446"/>
              <a:gd name="connsiteY286" fmla="*/ 6921297 h 8351071"/>
              <a:gd name="connsiteX287" fmla="*/ 2253702 w 4196446"/>
              <a:gd name="connsiteY287" fmla="*/ 6954634 h 8351071"/>
              <a:gd name="connsiteX288" fmla="*/ 2237033 w 4196446"/>
              <a:gd name="connsiteY288" fmla="*/ 6978447 h 8351071"/>
              <a:gd name="connsiteX289" fmla="*/ 2201315 w 4196446"/>
              <a:gd name="connsiteY289" fmla="*/ 6997497 h 8351071"/>
              <a:gd name="connsiteX290" fmla="*/ 2234652 w 4196446"/>
              <a:gd name="connsiteY290" fmla="*/ 7073697 h 8351071"/>
              <a:gd name="connsiteX291" fmla="*/ 2203696 w 4196446"/>
              <a:gd name="connsiteY291" fmla="*/ 7095128 h 8351071"/>
              <a:gd name="connsiteX292" fmla="*/ 2098921 w 4196446"/>
              <a:gd name="connsiteY292" fmla="*/ 7033215 h 8351071"/>
              <a:gd name="connsiteX293" fmla="*/ 2056058 w 4196446"/>
              <a:gd name="connsiteY293" fmla="*/ 7059409 h 8351071"/>
              <a:gd name="connsiteX294" fmla="*/ 1996527 w 4196446"/>
              <a:gd name="connsiteY294" fmla="*/ 6957015 h 8351071"/>
              <a:gd name="connsiteX295" fmla="*/ 1879846 w 4196446"/>
              <a:gd name="connsiteY295" fmla="*/ 6983209 h 8351071"/>
              <a:gd name="connsiteX296" fmla="*/ 1815552 w 4196446"/>
              <a:gd name="connsiteY296" fmla="*/ 6987972 h 8351071"/>
              <a:gd name="connsiteX297" fmla="*/ 1765546 w 4196446"/>
              <a:gd name="connsiteY297" fmla="*/ 6983210 h 8351071"/>
              <a:gd name="connsiteX298" fmla="*/ 1708396 w 4196446"/>
              <a:gd name="connsiteY298" fmla="*/ 7028453 h 8351071"/>
              <a:gd name="connsiteX299" fmla="*/ 1529802 w 4196446"/>
              <a:gd name="connsiteY299" fmla="*/ 6987972 h 8351071"/>
              <a:gd name="connsiteX300" fmla="*/ 1553614 w 4196446"/>
              <a:gd name="connsiteY300" fmla="*/ 7114178 h 8351071"/>
              <a:gd name="connsiteX301" fmla="*/ 1477415 w 4196446"/>
              <a:gd name="connsiteY301" fmla="*/ 7159422 h 8351071"/>
              <a:gd name="connsiteX302" fmla="*/ 1415502 w 4196446"/>
              <a:gd name="connsiteY302" fmla="*/ 7226096 h 8351071"/>
              <a:gd name="connsiteX303" fmla="*/ 1265483 w 4196446"/>
              <a:gd name="connsiteY303" fmla="*/ 7218953 h 8351071"/>
              <a:gd name="connsiteX304" fmla="*/ 1213096 w 4196446"/>
              <a:gd name="connsiteY304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416296 w 4196446"/>
              <a:gd name="connsiteY2" fmla="*/ 8306388 h 8351071"/>
              <a:gd name="connsiteX3" fmla="*/ 1698872 w 4196446"/>
              <a:gd name="connsiteY3" fmla="*/ 8197645 h 8351071"/>
              <a:gd name="connsiteX4" fmla="*/ 1789359 w 4196446"/>
              <a:gd name="connsiteY4" fmla="*/ 8045245 h 8351071"/>
              <a:gd name="connsiteX5" fmla="*/ 1941759 w 4196446"/>
              <a:gd name="connsiteY5" fmla="*/ 8004763 h 8351071"/>
              <a:gd name="connsiteX6" fmla="*/ 2198934 w 4196446"/>
              <a:gd name="connsiteY6" fmla="*/ 7899988 h 8351071"/>
              <a:gd name="connsiteX7" fmla="*/ 2260847 w 4196446"/>
              <a:gd name="connsiteY7" fmla="*/ 7835694 h 8351071"/>
              <a:gd name="connsiteX8" fmla="*/ 2301328 w 4196446"/>
              <a:gd name="connsiteY8" fmla="*/ 7795213 h 8351071"/>
              <a:gd name="connsiteX9" fmla="*/ 2391816 w 4196446"/>
              <a:gd name="connsiteY9" fmla="*/ 7797595 h 8351071"/>
              <a:gd name="connsiteX10" fmla="*/ 2451347 w 4196446"/>
              <a:gd name="connsiteY10" fmla="*/ 7776163 h 8351071"/>
              <a:gd name="connsiteX11" fmla="*/ 2470397 w 4196446"/>
              <a:gd name="connsiteY11" fmla="*/ 7699963 h 8351071"/>
              <a:gd name="connsiteX12" fmla="*/ 2444203 w 4196446"/>
              <a:gd name="connsiteY12" fmla="*/ 7633288 h 8351071"/>
              <a:gd name="connsiteX13" fmla="*/ 2503734 w 4196446"/>
              <a:gd name="connsiteY13" fmla="*/ 7630907 h 8351071"/>
              <a:gd name="connsiteX14" fmla="*/ 2531514 w 4196446"/>
              <a:gd name="connsiteY14" fmla="*/ 7594394 h 8351071"/>
              <a:gd name="connsiteX15" fmla="*/ 2484684 w 4196446"/>
              <a:gd name="connsiteY15" fmla="*/ 7552326 h 8351071"/>
              <a:gd name="connsiteX16" fmla="*/ 2546597 w 4196446"/>
              <a:gd name="connsiteY16" fmla="*/ 7511845 h 8351071"/>
              <a:gd name="connsiteX17" fmla="*/ 2603748 w 4196446"/>
              <a:gd name="connsiteY17" fmla="*/ 7485651 h 8351071"/>
              <a:gd name="connsiteX18" fmla="*/ 2594222 w 4196446"/>
              <a:gd name="connsiteY18" fmla="*/ 7359445 h 8351071"/>
              <a:gd name="connsiteX19" fmla="*/ 2606128 w 4196446"/>
              <a:gd name="connsiteY19" fmla="*/ 7309438 h 8351071"/>
              <a:gd name="connsiteX20" fmla="*/ 2701378 w 4196446"/>
              <a:gd name="connsiteY20" fmla="*/ 7314201 h 8351071"/>
              <a:gd name="connsiteX21" fmla="*/ 2660897 w 4196446"/>
              <a:gd name="connsiteY21" fmla="*/ 7240382 h 8351071"/>
              <a:gd name="connsiteX22" fmla="*/ 2713284 w 4196446"/>
              <a:gd name="connsiteY22" fmla="*/ 7266576 h 8351071"/>
              <a:gd name="connsiteX23" fmla="*/ 2763291 w 4196446"/>
              <a:gd name="connsiteY23" fmla="*/ 7299913 h 8351071"/>
              <a:gd name="connsiteX24" fmla="*/ 2756147 w 4196446"/>
              <a:gd name="connsiteY24" fmla="*/ 7371351 h 8351071"/>
              <a:gd name="connsiteX25" fmla="*/ 2827584 w 4196446"/>
              <a:gd name="connsiteY25" fmla="*/ 7316582 h 8351071"/>
              <a:gd name="connsiteX26" fmla="*/ 2870447 w 4196446"/>
              <a:gd name="connsiteY26" fmla="*/ 7338013 h 8351071"/>
              <a:gd name="connsiteX27" fmla="*/ 3001416 w 4196446"/>
              <a:gd name="connsiteY27" fmla="*/ 7266576 h 8351071"/>
              <a:gd name="connsiteX28" fmla="*/ 3103809 w 4196446"/>
              <a:gd name="connsiteY28" fmla="*/ 7202282 h 8351071"/>
              <a:gd name="connsiteX29" fmla="*/ 3246684 w 4196446"/>
              <a:gd name="connsiteY29" fmla="*/ 7142751 h 8351071"/>
              <a:gd name="connsiteX30" fmla="*/ 3282403 w 4196446"/>
              <a:gd name="connsiteY30" fmla="*/ 7159420 h 8351071"/>
              <a:gd name="connsiteX31" fmla="*/ 3358603 w 4196446"/>
              <a:gd name="connsiteY31" fmla="*/ 7064169 h 8351071"/>
              <a:gd name="connsiteX32" fmla="*/ 3503859 w 4196446"/>
              <a:gd name="connsiteY32" fmla="*/ 7042738 h 8351071"/>
              <a:gd name="connsiteX33" fmla="*/ 3530053 w 4196446"/>
              <a:gd name="connsiteY33" fmla="*/ 6978445 h 8351071"/>
              <a:gd name="connsiteX34" fmla="*/ 3642765 w 4196446"/>
              <a:gd name="connsiteY34" fmla="*/ 6905419 h 8351071"/>
              <a:gd name="connsiteX35" fmla="*/ 3741984 w 4196446"/>
              <a:gd name="connsiteY35" fmla="*/ 6883195 h 8351071"/>
              <a:gd name="connsiteX36" fmla="*/ 3784847 w 4196446"/>
              <a:gd name="connsiteY36" fmla="*/ 6811757 h 8351071"/>
              <a:gd name="connsiteX37" fmla="*/ 3951534 w 4196446"/>
              <a:gd name="connsiteY37" fmla="*/ 6737938 h 8351071"/>
              <a:gd name="connsiteX38" fmla="*/ 3932484 w 4196446"/>
              <a:gd name="connsiteY38" fmla="*/ 6616495 h 8351071"/>
              <a:gd name="connsiteX39" fmla="*/ 3975347 w 4196446"/>
              <a:gd name="connsiteY39" fmla="*/ 6642688 h 8351071"/>
              <a:gd name="connsiteX40" fmla="*/ 4027735 w 4196446"/>
              <a:gd name="connsiteY40" fmla="*/ 6654595 h 8351071"/>
              <a:gd name="connsiteX41" fmla="*/ 4056309 w 4196446"/>
              <a:gd name="connsiteY41" fmla="*/ 6516482 h 8351071"/>
              <a:gd name="connsiteX42" fmla="*/ 3996778 w 4196446"/>
              <a:gd name="connsiteY42" fmla="*/ 6478382 h 8351071"/>
              <a:gd name="connsiteX43" fmla="*/ 4034878 w 4196446"/>
              <a:gd name="connsiteY43" fmla="*/ 6437901 h 8351071"/>
              <a:gd name="connsiteX44" fmla="*/ 4061072 w 4196446"/>
              <a:gd name="connsiteY44" fmla="*/ 6473620 h 8351071"/>
              <a:gd name="connsiteX45" fmla="*/ 4082503 w 4196446"/>
              <a:gd name="connsiteY45" fmla="*/ 6478382 h 8351071"/>
              <a:gd name="connsiteX46" fmla="*/ 4089647 w 4196446"/>
              <a:gd name="connsiteY46" fmla="*/ 6421232 h 8351071"/>
              <a:gd name="connsiteX47" fmla="*/ 4046784 w 4196446"/>
              <a:gd name="connsiteY47" fmla="*/ 6318838 h 8351071"/>
              <a:gd name="connsiteX48" fmla="*/ 4130128 w 4196446"/>
              <a:gd name="connsiteY48" fmla="*/ 6299788 h 8351071"/>
              <a:gd name="connsiteX49" fmla="*/ 4046784 w 4196446"/>
              <a:gd name="connsiteY49" fmla="*/ 6275976 h 8351071"/>
              <a:gd name="connsiteX50" fmla="*/ 4053928 w 4196446"/>
              <a:gd name="connsiteY50" fmla="*/ 6211682 h 8351071"/>
              <a:gd name="connsiteX51" fmla="*/ 4039640 w 4196446"/>
              <a:gd name="connsiteY51" fmla="*/ 6149770 h 8351071"/>
              <a:gd name="connsiteX52" fmla="*/ 4106315 w 4196446"/>
              <a:gd name="connsiteY52" fmla="*/ 6211682 h 8351071"/>
              <a:gd name="connsiteX53" fmla="*/ 4063453 w 4196446"/>
              <a:gd name="connsiteY53" fmla="*/ 6090238 h 8351071"/>
              <a:gd name="connsiteX54" fmla="*/ 4070597 w 4196446"/>
              <a:gd name="connsiteY54" fmla="*/ 6018801 h 8351071"/>
              <a:gd name="connsiteX55" fmla="*/ 4132509 w 4196446"/>
              <a:gd name="connsiteY55" fmla="*/ 5975938 h 8351071"/>
              <a:gd name="connsiteX56" fmla="*/ 4094409 w 4196446"/>
              <a:gd name="connsiteY56" fmla="*/ 6075951 h 8351071"/>
              <a:gd name="connsiteX57" fmla="*/ 4139653 w 4196446"/>
              <a:gd name="connsiteY57" fmla="*/ 6102145 h 8351071"/>
              <a:gd name="connsiteX58" fmla="*/ 4192041 w 4196446"/>
              <a:gd name="connsiteY58" fmla="*/ 6080713 h 8351071"/>
              <a:gd name="connsiteX59" fmla="*/ 4149178 w 4196446"/>
              <a:gd name="connsiteY59" fmla="*/ 5947363 h 8351071"/>
              <a:gd name="connsiteX60" fmla="*/ 4194421 w 4196446"/>
              <a:gd name="connsiteY60" fmla="*/ 5909263 h 8351071"/>
              <a:gd name="connsiteX61" fmla="*/ 4113459 w 4196446"/>
              <a:gd name="connsiteY61" fmla="*/ 5783057 h 8351071"/>
              <a:gd name="connsiteX62" fmla="*/ 4108696 w 4196446"/>
              <a:gd name="connsiteY62" fmla="*/ 5678282 h 8351071"/>
              <a:gd name="connsiteX63" fmla="*/ 4070597 w 4196446"/>
              <a:gd name="connsiteY63" fmla="*/ 5587795 h 8351071"/>
              <a:gd name="connsiteX64" fmla="*/ 4111077 w 4196446"/>
              <a:gd name="connsiteY64" fmla="*/ 5583032 h 8351071"/>
              <a:gd name="connsiteX65" fmla="*/ 4061071 w 4196446"/>
              <a:gd name="connsiteY65" fmla="*/ 5478257 h 8351071"/>
              <a:gd name="connsiteX66" fmla="*/ 4061071 w 4196446"/>
              <a:gd name="connsiteY66" fmla="*/ 5383007 h 8351071"/>
              <a:gd name="connsiteX67" fmla="*/ 4103934 w 4196446"/>
              <a:gd name="connsiteY67" fmla="*/ 5387770 h 8351071"/>
              <a:gd name="connsiteX68" fmla="*/ 4106315 w 4196446"/>
              <a:gd name="connsiteY68" fmla="*/ 5347288 h 8351071"/>
              <a:gd name="connsiteX69" fmla="*/ 4065833 w 4196446"/>
              <a:gd name="connsiteY69" fmla="*/ 5292520 h 8351071"/>
              <a:gd name="connsiteX70" fmla="*/ 4058690 w 4196446"/>
              <a:gd name="connsiteY70" fmla="*/ 5173457 h 8351071"/>
              <a:gd name="connsiteX71" fmla="*/ 3990428 w 4196446"/>
              <a:gd name="connsiteY71" fmla="*/ 5034550 h 8351071"/>
              <a:gd name="connsiteX72" fmla="*/ 3922959 w 4196446"/>
              <a:gd name="connsiteY72" fmla="*/ 4816270 h 8351071"/>
              <a:gd name="connsiteX73" fmla="*/ 3887241 w 4196446"/>
              <a:gd name="connsiteY73" fmla="*/ 4682920 h 8351071"/>
              <a:gd name="connsiteX74" fmla="*/ 3851522 w 4196446"/>
              <a:gd name="connsiteY74" fmla="*/ 4642438 h 8351071"/>
              <a:gd name="connsiteX75" fmla="*/ 3887241 w 4196446"/>
              <a:gd name="connsiteY75" fmla="*/ 4578145 h 8351071"/>
              <a:gd name="connsiteX76" fmla="*/ 3839615 w 4196446"/>
              <a:gd name="connsiteY76" fmla="*/ 4499563 h 8351071"/>
              <a:gd name="connsiteX77" fmla="*/ 3780084 w 4196446"/>
              <a:gd name="connsiteY77" fmla="*/ 4492420 h 8351071"/>
              <a:gd name="connsiteX78" fmla="*/ 3732459 w 4196446"/>
              <a:gd name="connsiteY78" fmla="*/ 4449557 h 8351071"/>
              <a:gd name="connsiteX79" fmla="*/ 3687216 w 4196446"/>
              <a:gd name="connsiteY79" fmla="*/ 4466226 h 8351071"/>
              <a:gd name="connsiteX80" fmla="*/ 3668166 w 4196446"/>
              <a:gd name="connsiteY80" fmla="*/ 4368595 h 8351071"/>
              <a:gd name="connsiteX81" fmla="*/ 3501478 w 4196446"/>
              <a:gd name="connsiteY81" fmla="*/ 4166188 h 8351071"/>
              <a:gd name="connsiteX82" fmla="*/ 3496716 w 4196446"/>
              <a:gd name="connsiteY82" fmla="*/ 4139995 h 8351071"/>
              <a:gd name="connsiteX83" fmla="*/ 3494334 w 4196446"/>
              <a:gd name="connsiteY83" fmla="*/ 4113801 h 8351071"/>
              <a:gd name="connsiteX84" fmla="*/ 3544341 w 4196446"/>
              <a:gd name="connsiteY84" fmla="*/ 4101895 h 8351071"/>
              <a:gd name="connsiteX85" fmla="*/ 3553866 w 4196446"/>
              <a:gd name="connsiteY85" fmla="*/ 4075701 h 8351071"/>
              <a:gd name="connsiteX86" fmla="*/ 3515766 w 4196446"/>
              <a:gd name="connsiteY86" fmla="*/ 4056651 h 8351071"/>
              <a:gd name="connsiteX87" fmla="*/ 3465759 w 4196446"/>
              <a:gd name="connsiteY87" fmla="*/ 4049507 h 8351071"/>
              <a:gd name="connsiteX88" fmla="*/ 3432422 w 4196446"/>
              <a:gd name="connsiteY88" fmla="*/ 4109038 h 8351071"/>
              <a:gd name="connsiteX89" fmla="*/ 3413372 w 4196446"/>
              <a:gd name="connsiteY89" fmla="*/ 4082845 h 8351071"/>
              <a:gd name="connsiteX90" fmla="*/ 3415752 w 4196446"/>
              <a:gd name="connsiteY90" fmla="*/ 4042363 h 8351071"/>
              <a:gd name="connsiteX91" fmla="*/ 3349078 w 4196446"/>
              <a:gd name="connsiteY91" fmla="*/ 4018551 h 8351071"/>
              <a:gd name="connsiteX92" fmla="*/ 3382416 w 4196446"/>
              <a:gd name="connsiteY92" fmla="*/ 3985213 h 8351071"/>
              <a:gd name="connsiteX93" fmla="*/ 3346697 w 4196446"/>
              <a:gd name="connsiteY93" fmla="*/ 3961401 h 8351071"/>
              <a:gd name="connsiteX94" fmla="*/ 3291928 w 4196446"/>
              <a:gd name="connsiteY94" fmla="*/ 3959020 h 8351071"/>
              <a:gd name="connsiteX95" fmla="*/ 3263352 w 4196446"/>
              <a:gd name="connsiteY95" fmla="*/ 3978070 h 8351071"/>
              <a:gd name="connsiteX96" fmla="*/ 3215727 w 4196446"/>
              <a:gd name="connsiteY96" fmla="*/ 3963782 h 8351071"/>
              <a:gd name="connsiteX97" fmla="*/ 3227633 w 4196446"/>
              <a:gd name="connsiteY97" fmla="*/ 3937588 h 8351071"/>
              <a:gd name="connsiteX98" fmla="*/ 3275259 w 4196446"/>
              <a:gd name="connsiteY98" fmla="*/ 3913776 h 8351071"/>
              <a:gd name="connsiteX99" fmla="*/ 3127621 w 4196446"/>
              <a:gd name="connsiteY99" fmla="*/ 3851863 h 8351071"/>
              <a:gd name="connsiteX100" fmla="*/ 2996652 w 4196446"/>
              <a:gd name="connsiteY100" fmla="*/ 3739945 h 8351071"/>
              <a:gd name="connsiteX101" fmla="*/ 2591839 w 4196446"/>
              <a:gd name="connsiteY101" fmla="*/ 3354183 h 8351071"/>
              <a:gd name="connsiteX102" fmla="*/ 2468015 w 4196446"/>
              <a:gd name="connsiteY102" fmla="*/ 3049382 h 8351071"/>
              <a:gd name="connsiteX103" fmla="*/ 2432296 w 4196446"/>
              <a:gd name="connsiteY103" fmla="*/ 2961276 h 8351071"/>
              <a:gd name="connsiteX104" fmla="*/ 2387052 w 4196446"/>
              <a:gd name="connsiteY104" fmla="*/ 2954132 h 8351071"/>
              <a:gd name="connsiteX105" fmla="*/ 2365621 w 4196446"/>
              <a:gd name="connsiteY105" fmla="*/ 2958895 h 8351071"/>
              <a:gd name="connsiteX106" fmla="*/ 2315615 w 4196446"/>
              <a:gd name="connsiteY106" fmla="*/ 2896982 h 8351071"/>
              <a:gd name="connsiteX107" fmla="*/ 2234652 w 4196446"/>
              <a:gd name="connsiteY107" fmla="*/ 2880313 h 8351071"/>
              <a:gd name="connsiteX108" fmla="*/ 2182265 w 4196446"/>
              <a:gd name="connsiteY108" fmla="*/ 2811257 h 8351071"/>
              <a:gd name="connsiteX109" fmla="*/ 2115590 w 4196446"/>
              <a:gd name="connsiteY109" fmla="*/ 2727913 h 8351071"/>
              <a:gd name="connsiteX110" fmla="*/ 2091777 w 4196446"/>
              <a:gd name="connsiteY110" fmla="*/ 2670763 h 8351071"/>
              <a:gd name="connsiteX111" fmla="*/ 2006845 w 4196446"/>
              <a:gd name="connsiteY111" fmla="*/ 2527095 h 8351071"/>
              <a:gd name="connsiteX112" fmla="*/ 1953665 w 4196446"/>
              <a:gd name="connsiteY112" fmla="*/ 2451688 h 8351071"/>
              <a:gd name="connsiteX113" fmla="*/ 2006052 w 4196446"/>
              <a:gd name="connsiteY113" fmla="*/ 2337388 h 8351071"/>
              <a:gd name="connsiteX114" fmla="*/ 2072727 w 4196446"/>
              <a:gd name="connsiteY114" fmla="*/ 2256426 h 8351071"/>
              <a:gd name="connsiteX115" fmla="*/ 2056058 w 4196446"/>
              <a:gd name="connsiteY115" fmla="*/ 2223088 h 8351071"/>
              <a:gd name="connsiteX116" fmla="*/ 2067965 w 4196446"/>
              <a:gd name="connsiteY116" fmla="*/ 2130220 h 8351071"/>
              <a:gd name="connsiteX117" fmla="*/ 2137021 w 4196446"/>
              <a:gd name="connsiteY117" fmla="*/ 1992107 h 8351071"/>
              <a:gd name="connsiteX118" fmla="*/ 2165596 w 4196446"/>
              <a:gd name="connsiteY118" fmla="*/ 1944482 h 8351071"/>
              <a:gd name="connsiteX119" fmla="*/ 2203696 w 4196446"/>
              <a:gd name="connsiteY119" fmla="*/ 1937338 h 8351071"/>
              <a:gd name="connsiteX120" fmla="*/ 2198933 w 4196446"/>
              <a:gd name="connsiteY120" fmla="*/ 1906382 h 8351071"/>
              <a:gd name="connsiteX121" fmla="*/ 2406102 w 4196446"/>
              <a:gd name="connsiteY121" fmla="*/ 1782557 h 8351071"/>
              <a:gd name="connsiteX122" fmla="*/ 2494208 w 4196446"/>
              <a:gd name="connsiteY122" fmla="*/ 1715882 h 8351071"/>
              <a:gd name="connsiteX123" fmla="*/ 2513258 w 4196446"/>
              <a:gd name="connsiteY123" fmla="*/ 1630157 h 8351071"/>
              <a:gd name="connsiteX124" fmla="*/ 2522784 w 4196446"/>
              <a:gd name="connsiteY124" fmla="*/ 1584913 h 8351071"/>
              <a:gd name="connsiteX125" fmla="*/ 2577552 w 4196446"/>
              <a:gd name="connsiteY125" fmla="*/ 1527763 h 8351071"/>
              <a:gd name="connsiteX126" fmla="*/ 2606127 w 4196446"/>
              <a:gd name="connsiteY126" fmla="*/ 1499188 h 8351071"/>
              <a:gd name="connsiteX127" fmla="*/ 2634702 w 4196446"/>
              <a:gd name="connsiteY127" fmla="*/ 1492045 h 8351071"/>
              <a:gd name="connsiteX128" fmla="*/ 2672802 w 4196446"/>
              <a:gd name="connsiteY128" fmla="*/ 1368220 h 8351071"/>
              <a:gd name="connsiteX129" fmla="*/ 2806153 w 4196446"/>
              <a:gd name="connsiteY129" fmla="*/ 1334883 h 8351071"/>
              <a:gd name="connsiteX130" fmla="*/ 2944265 w 4196446"/>
              <a:gd name="connsiteY130" fmla="*/ 1325357 h 8351071"/>
              <a:gd name="connsiteX131" fmla="*/ 2968077 w 4196446"/>
              <a:gd name="connsiteY131" fmla="*/ 1206295 h 8351071"/>
              <a:gd name="connsiteX132" fmla="*/ 3049040 w 4196446"/>
              <a:gd name="connsiteY132" fmla="*/ 1169783 h 8351071"/>
              <a:gd name="connsiteX133" fmla="*/ 3153814 w 4196446"/>
              <a:gd name="connsiteY133" fmla="*/ 1125332 h 8351071"/>
              <a:gd name="connsiteX134" fmla="*/ 3225252 w 4196446"/>
              <a:gd name="connsiteY134" fmla="*/ 1049132 h 8351071"/>
              <a:gd name="connsiteX135" fmla="*/ 3310977 w 4196446"/>
              <a:gd name="connsiteY135" fmla="*/ 996745 h 8351071"/>
              <a:gd name="connsiteX136" fmla="*/ 3056977 w 4196446"/>
              <a:gd name="connsiteY136" fmla="*/ 982457 h 8351071"/>
              <a:gd name="connsiteX137" fmla="*/ 2958552 w 4196446"/>
              <a:gd name="connsiteY137" fmla="*/ 976107 h 8351071"/>
              <a:gd name="connsiteX138" fmla="*/ 2926802 w 4196446"/>
              <a:gd name="connsiteY138" fmla="*/ 906257 h 8351071"/>
              <a:gd name="connsiteX139" fmla="*/ 2866477 w 4196446"/>
              <a:gd name="connsiteY139" fmla="*/ 893559 h 8351071"/>
              <a:gd name="connsiteX140" fmla="*/ 2799802 w 4196446"/>
              <a:gd name="connsiteY140" fmla="*/ 874507 h 8351071"/>
              <a:gd name="connsiteX141" fmla="*/ 2761702 w 4196446"/>
              <a:gd name="connsiteY141" fmla="*/ 807832 h 8351071"/>
              <a:gd name="connsiteX142" fmla="*/ 2609302 w 4196446"/>
              <a:gd name="connsiteY142" fmla="*/ 760207 h 8351071"/>
              <a:gd name="connsiteX143" fmla="*/ 2580727 w 4196446"/>
              <a:gd name="connsiteY143" fmla="*/ 604632 h 8351071"/>
              <a:gd name="connsiteX144" fmla="*/ 2526752 w 4196446"/>
              <a:gd name="connsiteY144" fmla="*/ 531609 h 8351071"/>
              <a:gd name="connsiteX145" fmla="*/ 2596602 w 4196446"/>
              <a:gd name="connsiteY145" fmla="*/ 407782 h 8351071"/>
              <a:gd name="connsiteX146" fmla="*/ 2629939 w 4196446"/>
              <a:gd name="connsiteY146" fmla="*/ 310947 h 8351071"/>
              <a:gd name="connsiteX147" fmla="*/ 2517227 w 4196446"/>
              <a:gd name="connsiteY147" fmla="*/ 239507 h 8351071"/>
              <a:gd name="connsiteX148" fmla="*/ 2402927 w 4196446"/>
              <a:gd name="connsiteY148" fmla="*/ 271257 h 8351071"/>
              <a:gd name="connsiteX149" fmla="*/ 2275927 w 4196446"/>
              <a:gd name="connsiteY149" fmla="*/ 198232 h 8351071"/>
              <a:gd name="connsiteX150" fmla="*/ 2133052 w 4196446"/>
              <a:gd name="connsiteY150" fmla="*/ 233157 h 8351071"/>
              <a:gd name="connsiteX151" fmla="*/ 1913977 w 4196446"/>
              <a:gd name="connsiteY151" fmla="*/ 36309 h 8351071"/>
              <a:gd name="connsiteX152" fmla="*/ 1777452 w 4196446"/>
              <a:gd name="connsiteY152" fmla="*/ 13289 h 8351071"/>
              <a:gd name="connsiteX153" fmla="*/ 1703633 w 4196446"/>
              <a:gd name="connsiteY153" fmla="*/ 41864 h 8351071"/>
              <a:gd name="connsiteX154" fmla="*/ 1615527 w 4196446"/>
              <a:gd name="connsiteY154" fmla="*/ 75203 h 8351071"/>
              <a:gd name="connsiteX155" fmla="*/ 1515515 w 4196446"/>
              <a:gd name="connsiteY155" fmla="*/ 129971 h 8351071"/>
              <a:gd name="connsiteX156" fmla="*/ 1525040 w 4196446"/>
              <a:gd name="connsiteY156" fmla="*/ 194264 h 8351071"/>
              <a:gd name="connsiteX157" fmla="*/ 1505990 w 4196446"/>
              <a:gd name="connsiteY157" fmla="*/ 251415 h 8351071"/>
              <a:gd name="connsiteX158" fmla="*/ 1413121 w 4196446"/>
              <a:gd name="connsiteY158" fmla="*/ 270464 h 8351071"/>
              <a:gd name="connsiteX159" fmla="*/ 1339302 w 4196446"/>
              <a:gd name="connsiteY159" fmla="*/ 306184 h 8351071"/>
              <a:gd name="connsiteX160" fmla="*/ 1260721 w 4196446"/>
              <a:gd name="connsiteY160" fmla="*/ 346665 h 8351071"/>
              <a:gd name="connsiteX161" fmla="*/ 1191665 w 4196446"/>
              <a:gd name="connsiteY161" fmla="*/ 272847 h 8351071"/>
              <a:gd name="connsiteX162" fmla="*/ 1082127 w 4196446"/>
              <a:gd name="connsiteY162" fmla="*/ 353809 h 8351071"/>
              <a:gd name="connsiteX163" fmla="*/ 1020215 w 4196446"/>
              <a:gd name="connsiteY163" fmla="*/ 420484 h 8351071"/>
              <a:gd name="connsiteX164" fmla="*/ 858290 w 4196446"/>
              <a:gd name="connsiteY164" fmla="*/ 301422 h 8351071"/>
              <a:gd name="connsiteX165" fmla="*/ 796377 w 4196446"/>
              <a:gd name="connsiteY165" fmla="*/ 406196 h 8351071"/>
              <a:gd name="connsiteX166" fmla="*/ 755896 w 4196446"/>
              <a:gd name="connsiteY166" fmla="*/ 341903 h 8351071"/>
              <a:gd name="connsiteX167" fmla="*/ 689221 w 4196446"/>
              <a:gd name="connsiteY167" fmla="*/ 270465 h 8351071"/>
              <a:gd name="connsiteX168" fmla="*/ 667790 w 4196446"/>
              <a:gd name="connsiteY168" fmla="*/ 313328 h 8351071"/>
              <a:gd name="connsiteX169" fmla="*/ 620165 w 4196446"/>
              <a:gd name="connsiteY169" fmla="*/ 382384 h 8351071"/>
              <a:gd name="connsiteX170" fmla="*/ 589208 w 4196446"/>
              <a:gd name="connsiteY170" fmla="*/ 396672 h 8351071"/>
              <a:gd name="connsiteX171" fmla="*/ 498721 w 4196446"/>
              <a:gd name="connsiteY171" fmla="*/ 482397 h 8351071"/>
              <a:gd name="connsiteX172" fmla="*/ 396327 w 4196446"/>
              <a:gd name="connsiteY172" fmla="*/ 380003 h 8351071"/>
              <a:gd name="connsiteX173" fmla="*/ 243927 w 4196446"/>
              <a:gd name="connsiteY173" fmla="*/ 294278 h 8351071"/>
              <a:gd name="connsiteX174" fmla="*/ 174871 w 4196446"/>
              <a:gd name="connsiteY174" fmla="*/ 327615 h 8351071"/>
              <a:gd name="connsiteX175" fmla="*/ 127246 w 4196446"/>
              <a:gd name="connsiteY175" fmla="*/ 410959 h 8351071"/>
              <a:gd name="connsiteX176" fmla="*/ 43902 w 4196446"/>
              <a:gd name="connsiteY176" fmla="*/ 472872 h 8351071"/>
              <a:gd name="connsiteX177" fmla="*/ 8183 w 4196446"/>
              <a:gd name="connsiteY177" fmla="*/ 484778 h 8351071"/>
              <a:gd name="connsiteX178" fmla="*/ 198683 w 4196446"/>
              <a:gd name="connsiteY178" fmla="*/ 689565 h 8351071"/>
              <a:gd name="connsiteX179" fmla="*/ 265359 w 4196446"/>
              <a:gd name="connsiteY179" fmla="*/ 706234 h 8351071"/>
              <a:gd name="connsiteX180" fmla="*/ 298697 w 4196446"/>
              <a:gd name="connsiteY180" fmla="*/ 730047 h 8351071"/>
              <a:gd name="connsiteX181" fmla="*/ 296315 w 4196446"/>
              <a:gd name="connsiteY181" fmla="*/ 901496 h 8351071"/>
              <a:gd name="connsiteX182" fmla="*/ 362990 w 4196446"/>
              <a:gd name="connsiteY182" fmla="*/ 906259 h 8351071"/>
              <a:gd name="connsiteX183" fmla="*/ 401090 w 4196446"/>
              <a:gd name="connsiteY183" fmla="*/ 856253 h 8351071"/>
              <a:gd name="connsiteX184" fmla="*/ 482052 w 4196446"/>
              <a:gd name="connsiteY184" fmla="*/ 894353 h 8351071"/>
              <a:gd name="connsiteX185" fmla="*/ 420140 w 4196446"/>
              <a:gd name="connsiteY185" fmla="*/ 1039609 h 8351071"/>
              <a:gd name="connsiteX186" fmla="*/ 434427 w 4196446"/>
              <a:gd name="connsiteY186" fmla="*/ 1087234 h 8351071"/>
              <a:gd name="connsiteX187" fmla="*/ 379658 w 4196446"/>
              <a:gd name="connsiteY187" fmla="*/ 1139622 h 8351071"/>
              <a:gd name="connsiteX188" fmla="*/ 415377 w 4196446"/>
              <a:gd name="connsiteY188" fmla="*/ 1168196 h 8351071"/>
              <a:gd name="connsiteX189" fmla="*/ 486815 w 4196446"/>
              <a:gd name="connsiteY189" fmla="*/ 1256303 h 8351071"/>
              <a:gd name="connsiteX190" fmla="*/ 527296 w 4196446"/>
              <a:gd name="connsiteY190" fmla="*/ 1344409 h 8351071"/>
              <a:gd name="connsiteX191" fmla="*/ 636833 w 4196446"/>
              <a:gd name="connsiteY191" fmla="*/ 1396797 h 8351071"/>
              <a:gd name="connsiteX192" fmla="*/ 746371 w 4196446"/>
              <a:gd name="connsiteY192" fmla="*/ 1420609 h 8351071"/>
              <a:gd name="connsiteX193" fmla="*/ 829715 w 4196446"/>
              <a:gd name="connsiteY193" fmla="*/ 1468234 h 8351071"/>
              <a:gd name="connsiteX194" fmla="*/ 913058 w 4196446"/>
              <a:gd name="connsiteY194" fmla="*/ 1442040 h 8351071"/>
              <a:gd name="connsiteX195" fmla="*/ 994021 w 4196446"/>
              <a:gd name="connsiteY195" fmla="*/ 1368222 h 8351071"/>
              <a:gd name="connsiteX196" fmla="*/ 1103558 w 4196446"/>
              <a:gd name="connsiteY196" fmla="*/ 1351553 h 8351071"/>
              <a:gd name="connsiteX197" fmla="*/ 1170233 w 4196446"/>
              <a:gd name="connsiteY197" fmla="*/ 1356315 h 8351071"/>
              <a:gd name="connsiteX198" fmla="*/ 1329777 w 4196446"/>
              <a:gd name="connsiteY198" fmla="*/ 1465853 h 8351071"/>
              <a:gd name="connsiteX199" fmla="*/ 1389308 w 4196446"/>
              <a:gd name="connsiteY199" fmla="*/ 1494428 h 8351071"/>
              <a:gd name="connsiteX200" fmla="*/ 1260721 w 4196446"/>
              <a:gd name="connsiteY200" fmla="*/ 1596822 h 8351071"/>
              <a:gd name="connsiteX201" fmla="*/ 1263102 w 4196446"/>
              <a:gd name="connsiteY201" fmla="*/ 1661115 h 8351071"/>
              <a:gd name="connsiteX202" fmla="*/ 1425027 w 4196446"/>
              <a:gd name="connsiteY202" fmla="*/ 1613490 h 8351071"/>
              <a:gd name="connsiteX203" fmla="*/ 1386927 w 4196446"/>
              <a:gd name="connsiteY203" fmla="*/ 1677784 h 8351071"/>
              <a:gd name="connsiteX204" fmla="*/ 1405977 w 4196446"/>
              <a:gd name="connsiteY204" fmla="*/ 1751603 h 8351071"/>
              <a:gd name="connsiteX205" fmla="*/ 1517896 w 4196446"/>
              <a:gd name="connsiteY205" fmla="*/ 1787322 h 8351071"/>
              <a:gd name="connsiteX206" fmla="*/ 1591715 w 4196446"/>
              <a:gd name="connsiteY206" fmla="*/ 1803990 h 8351071"/>
              <a:gd name="connsiteX207" fmla="*/ 1501227 w 4196446"/>
              <a:gd name="connsiteY207" fmla="*/ 1934959 h 8351071"/>
              <a:gd name="connsiteX208" fmla="*/ 1494083 w 4196446"/>
              <a:gd name="connsiteY208" fmla="*/ 1984965 h 8351071"/>
              <a:gd name="connsiteX209" fmla="*/ 1422646 w 4196446"/>
              <a:gd name="connsiteY209" fmla="*/ 2020684 h 8351071"/>
              <a:gd name="connsiteX210" fmla="*/ 1391690 w 4196446"/>
              <a:gd name="connsiteY210" fmla="*/ 2082597 h 8351071"/>
              <a:gd name="connsiteX211" fmla="*/ 1260721 w 4196446"/>
              <a:gd name="connsiteY211" fmla="*/ 2056403 h 8351071"/>
              <a:gd name="connsiteX212" fmla="*/ 1139277 w 4196446"/>
              <a:gd name="connsiteY212" fmla="*/ 2056402 h 8351071"/>
              <a:gd name="connsiteX213" fmla="*/ 1072602 w 4196446"/>
              <a:gd name="connsiteY213" fmla="*/ 2084978 h 8351071"/>
              <a:gd name="connsiteX214" fmla="*/ 1065458 w 4196446"/>
              <a:gd name="connsiteY214" fmla="*/ 2184990 h 8351071"/>
              <a:gd name="connsiteX215" fmla="*/ 977352 w 4196446"/>
              <a:gd name="connsiteY215" fmla="*/ 2273097 h 8351071"/>
              <a:gd name="connsiteX216" fmla="*/ 1120227 w 4196446"/>
              <a:gd name="connsiteY216" fmla="*/ 2335009 h 8351071"/>
              <a:gd name="connsiteX217" fmla="*/ 1170234 w 4196446"/>
              <a:gd name="connsiteY217" fmla="*/ 2370727 h 8351071"/>
              <a:gd name="connsiteX218" fmla="*/ 1222621 w 4196446"/>
              <a:gd name="connsiteY218" fmla="*/ 2387397 h 8351071"/>
              <a:gd name="connsiteX219" fmla="*/ 1272627 w 4196446"/>
              <a:gd name="connsiteY219" fmla="*/ 2437403 h 8351071"/>
              <a:gd name="connsiteX220" fmla="*/ 1329777 w 4196446"/>
              <a:gd name="connsiteY220" fmla="*/ 2458834 h 8351071"/>
              <a:gd name="connsiteX221" fmla="*/ 1422646 w 4196446"/>
              <a:gd name="connsiteY221" fmla="*/ 2535034 h 8351071"/>
              <a:gd name="connsiteX222" fmla="*/ 1508371 w 4196446"/>
              <a:gd name="connsiteY222" fmla="*/ 2568373 h 8351071"/>
              <a:gd name="connsiteX223" fmla="*/ 1641721 w 4196446"/>
              <a:gd name="connsiteY223" fmla="*/ 2716009 h 8351071"/>
              <a:gd name="connsiteX224" fmla="*/ 1725065 w 4196446"/>
              <a:gd name="connsiteY224" fmla="*/ 2870790 h 8351071"/>
              <a:gd name="connsiteX225" fmla="*/ 1850477 w 4196446"/>
              <a:gd name="connsiteY225" fmla="*/ 2931907 h 8351071"/>
              <a:gd name="connsiteX226" fmla="*/ 1896514 w 4196446"/>
              <a:gd name="connsiteY226" fmla="*/ 2977947 h 8351071"/>
              <a:gd name="connsiteX227" fmla="*/ 1927471 w 4196446"/>
              <a:gd name="connsiteY227" fmla="*/ 3082722 h 8351071"/>
              <a:gd name="connsiteX228" fmla="*/ 1989383 w 4196446"/>
              <a:gd name="connsiteY228" fmla="*/ 3185115 h 8351071"/>
              <a:gd name="connsiteX229" fmla="*/ 2051296 w 4196446"/>
              <a:gd name="connsiteY229" fmla="*/ 3223215 h 8351071"/>
              <a:gd name="connsiteX230" fmla="*/ 2182265 w 4196446"/>
              <a:gd name="connsiteY230" fmla="*/ 3370853 h 8351071"/>
              <a:gd name="connsiteX231" fmla="*/ 2325139 w 4196446"/>
              <a:gd name="connsiteY231" fmla="*/ 3447053 h 8351071"/>
              <a:gd name="connsiteX232" fmla="*/ 2384671 w 4196446"/>
              <a:gd name="connsiteY232" fmla="*/ 3532778 h 8351071"/>
              <a:gd name="connsiteX233" fmla="*/ 2432296 w 4196446"/>
              <a:gd name="connsiteY233" fmla="*/ 3599453 h 8351071"/>
              <a:gd name="connsiteX234" fmla="*/ 2479921 w 4196446"/>
              <a:gd name="connsiteY234" fmla="*/ 3589929 h 8351071"/>
              <a:gd name="connsiteX235" fmla="*/ 2484683 w 4196446"/>
              <a:gd name="connsiteY235" fmla="*/ 3742328 h 8351071"/>
              <a:gd name="connsiteX236" fmla="*/ 2537071 w 4196446"/>
              <a:gd name="connsiteY236" fmla="*/ 3835197 h 8351071"/>
              <a:gd name="connsiteX237" fmla="*/ 2529927 w 4196446"/>
              <a:gd name="connsiteY237" fmla="*/ 3873297 h 8351071"/>
              <a:gd name="connsiteX238" fmla="*/ 2598983 w 4196446"/>
              <a:gd name="connsiteY238" fmla="*/ 3909015 h 8351071"/>
              <a:gd name="connsiteX239" fmla="*/ 2656133 w 4196446"/>
              <a:gd name="connsiteY239" fmla="*/ 3854247 h 8351071"/>
              <a:gd name="connsiteX240" fmla="*/ 2689471 w 4196446"/>
              <a:gd name="connsiteY240" fmla="*/ 3937590 h 8351071"/>
              <a:gd name="connsiteX241" fmla="*/ 2734715 w 4196446"/>
              <a:gd name="connsiteY241" fmla="*/ 3982834 h 8351071"/>
              <a:gd name="connsiteX242" fmla="*/ 2808533 w 4196446"/>
              <a:gd name="connsiteY242" fmla="*/ 4006647 h 8351071"/>
              <a:gd name="connsiteX243" fmla="*/ 2860921 w 4196446"/>
              <a:gd name="connsiteY243" fmla="*/ 4075703 h 8351071"/>
              <a:gd name="connsiteX244" fmla="*/ 2946646 w 4196446"/>
              <a:gd name="connsiteY244" fmla="*/ 4130472 h 8351071"/>
              <a:gd name="connsiteX245" fmla="*/ 2999033 w 4196446"/>
              <a:gd name="connsiteY245" fmla="*/ 4163809 h 8351071"/>
              <a:gd name="connsiteX246" fmla="*/ 2870446 w 4196446"/>
              <a:gd name="connsiteY246" fmla="*/ 4256678 h 8351071"/>
              <a:gd name="connsiteX247" fmla="*/ 2868064 w 4196446"/>
              <a:gd name="connsiteY247" fmla="*/ 4311446 h 8351071"/>
              <a:gd name="connsiteX248" fmla="*/ 2970458 w 4196446"/>
              <a:gd name="connsiteY248" fmla="*/ 4428128 h 8351071"/>
              <a:gd name="connsiteX249" fmla="*/ 3065708 w 4196446"/>
              <a:gd name="connsiteY249" fmla="*/ 4490040 h 8351071"/>
              <a:gd name="connsiteX250" fmla="*/ 3096665 w 4196446"/>
              <a:gd name="connsiteY250" fmla="*/ 4528140 h 8351071"/>
              <a:gd name="connsiteX251" fmla="*/ 3082377 w 4196446"/>
              <a:gd name="connsiteY251" fmla="*/ 4609103 h 8351071"/>
              <a:gd name="connsiteX252" fmla="*/ 3077615 w 4196446"/>
              <a:gd name="connsiteY252" fmla="*/ 4692447 h 8351071"/>
              <a:gd name="connsiteX253" fmla="*/ 3034752 w 4196446"/>
              <a:gd name="connsiteY253" fmla="*/ 4701972 h 8351071"/>
              <a:gd name="connsiteX254" fmla="*/ 3008558 w 4196446"/>
              <a:gd name="connsiteY254" fmla="*/ 4718640 h 8351071"/>
              <a:gd name="connsiteX255" fmla="*/ 3053802 w 4196446"/>
              <a:gd name="connsiteY255" fmla="*/ 4795632 h 8351071"/>
              <a:gd name="connsiteX256" fmla="*/ 3037133 w 4196446"/>
              <a:gd name="connsiteY256" fmla="*/ 4868659 h 8351071"/>
              <a:gd name="connsiteX257" fmla="*/ 3020465 w 4196446"/>
              <a:gd name="connsiteY257" fmla="*/ 5004390 h 8351071"/>
              <a:gd name="connsiteX258" fmla="*/ 2982365 w 4196446"/>
              <a:gd name="connsiteY258" fmla="*/ 5044872 h 8351071"/>
              <a:gd name="connsiteX259" fmla="*/ 2965696 w 4196446"/>
              <a:gd name="connsiteY259" fmla="*/ 5166315 h 8351071"/>
              <a:gd name="connsiteX260" fmla="*/ 2937121 w 4196446"/>
              <a:gd name="connsiteY260" fmla="*/ 5285378 h 8351071"/>
              <a:gd name="connsiteX261" fmla="*/ 2989508 w 4196446"/>
              <a:gd name="connsiteY261" fmla="*/ 5302047 h 8351071"/>
              <a:gd name="connsiteX262" fmla="*/ 2987127 w 4196446"/>
              <a:gd name="connsiteY262" fmla="*/ 5347290 h 8351071"/>
              <a:gd name="connsiteX263" fmla="*/ 2984746 w 4196446"/>
              <a:gd name="connsiteY263" fmla="*/ 5402059 h 8351071"/>
              <a:gd name="connsiteX264" fmla="*/ 3041896 w 4196446"/>
              <a:gd name="connsiteY264" fmla="*/ 5471115 h 8351071"/>
              <a:gd name="connsiteX265" fmla="*/ 3089521 w 4196446"/>
              <a:gd name="connsiteY265" fmla="*/ 5597322 h 8351071"/>
              <a:gd name="connsiteX266" fmla="*/ 2996652 w 4196446"/>
              <a:gd name="connsiteY266" fmla="*/ 5887834 h 8351071"/>
              <a:gd name="connsiteX267" fmla="*/ 3018083 w 4196446"/>
              <a:gd name="connsiteY267" fmla="*/ 5942603 h 8351071"/>
              <a:gd name="connsiteX268" fmla="*/ 3044277 w 4196446"/>
              <a:gd name="connsiteY268" fmla="*/ 5994990 h 8351071"/>
              <a:gd name="connsiteX269" fmla="*/ 3049040 w 4196446"/>
              <a:gd name="connsiteY269" fmla="*/ 6099765 h 8351071"/>
              <a:gd name="connsiteX270" fmla="*/ 3028402 w 4196446"/>
              <a:gd name="connsiteY270" fmla="*/ 6195807 h 8351071"/>
              <a:gd name="connsiteX271" fmla="*/ 2956170 w 4196446"/>
              <a:gd name="connsiteY271" fmla="*/ 6259310 h 8351071"/>
              <a:gd name="connsiteX272" fmla="*/ 2920452 w 4196446"/>
              <a:gd name="connsiteY272" fmla="*/ 6240259 h 8351071"/>
              <a:gd name="connsiteX273" fmla="*/ 2849015 w 4196446"/>
              <a:gd name="connsiteY273" fmla="*/ 6252165 h 8351071"/>
              <a:gd name="connsiteX274" fmla="*/ 2713283 w 4196446"/>
              <a:gd name="connsiteY274" fmla="*/ 6364084 h 8351071"/>
              <a:gd name="connsiteX275" fmla="*/ 2606127 w 4196446"/>
              <a:gd name="connsiteY275" fmla="*/ 6349797 h 8351071"/>
              <a:gd name="connsiteX276" fmla="*/ 2575171 w 4196446"/>
              <a:gd name="connsiteY276" fmla="*/ 6378372 h 8351071"/>
              <a:gd name="connsiteX277" fmla="*/ 2508495 w 4196446"/>
              <a:gd name="connsiteY277" fmla="*/ 6423614 h 8351071"/>
              <a:gd name="connsiteX278" fmla="*/ 2391815 w 4196446"/>
              <a:gd name="connsiteY278" fmla="*/ 6411709 h 8351071"/>
              <a:gd name="connsiteX279" fmla="*/ 2368002 w 4196446"/>
              <a:gd name="connsiteY279" fmla="*/ 6528390 h 8351071"/>
              <a:gd name="connsiteX280" fmla="*/ 2363240 w 4196446"/>
              <a:gd name="connsiteY280" fmla="*/ 6564109 h 8351071"/>
              <a:gd name="connsiteX281" fmla="*/ 2339428 w 4196446"/>
              <a:gd name="connsiteY281" fmla="*/ 6583159 h 8351071"/>
              <a:gd name="connsiteX282" fmla="*/ 2141783 w 4196446"/>
              <a:gd name="connsiteY282" fmla="*/ 6535534 h 8351071"/>
              <a:gd name="connsiteX283" fmla="*/ 2103683 w 4196446"/>
              <a:gd name="connsiteY283" fmla="*/ 6587922 h 8351071"/>
              <a:gd name="connsiteX284" fmla="*/ 2072727 w 4196446"/>
              <a:gd name="connsiteY284" fmla="*/ 6683172 h 8351071"/>
              <a:gd name="connsiteX285" fmla="*/ 2039389 w 4196446"/>
              <a:gd name="connsiteY285" fmla="*/ 6747465 h 8351071"/>
              <a:gd name="connsiteX286" fmla="*/ 2051296 w 4196446"/>
              <a:gd name="connsiteY286" fmla="*/ 6809378 h 8351071"/>
              <a:gd name="connsiteX287" fmla="*/ 2184646 w 4196446"/>
              <a:gd name="connsiteY287" fmla="*/ 6921297 h 8351071"/>
              <a:gd name="connsiteX288" fmla="*/ 2253702 w 4196446"/>
              <a:gd name="connsiteY288" fmla="*/ 6954634 h 8351071"/>
              <a:gd name="connsiteX289" fmla="*/ 2237033 w 4196446"/>
              <a:gd name="connsiteY289" fmla="*/ 6978447 h 8351071"/>
              <a:gd name="connsiteX290" fmla="*/ 2201315 w 4196446"/>
              <a:gd name="connsiteY290" fmla="*/ 6997497 h 8351071"/>
              <a:gd name="connsiteX291" fmla="*/ 2234652 w 4196446"/>
              <a:gd name="connsiteY291" fmla="*/ 7073697 h 8351071"/>
              <a:gd name="connsiteX292" fmla="*/ 2203696 w 4196446"/>
              <a:gd name="connsiteY292" fmla="*/ 7095128 h 8351071"/>
              <a:gd name="connsiteX293" fmla="*/ 2098921 w 4196446"/>
              <a:gd name="connsiteY293" fmla="*/ 7033215 h 8351071"/>
              <a:gd name="connsiteX294" fmla="*/ 2056058 w 4196446"/>
              <a:gd name="connsiteY294" fmla="*/ 7059409 h 8351071"/>
              <a:gd name="connsiteX295" fmla="*/ 1996527 w 4196446"/>
              <a:gd name="connsiteY295" fmla="*/ 6957015 h 8351071"/>
              <a:gd name="connsiteX296" fmla="*/ 1879846 w 4196446"/>
              <a:gd name="connsiteY296" fmla="*/ 6983209 h 8351071"/>
              <a:gd name="connsiteX297" fmla="*/ 1815552 w 4196446"/>
              <a:gd name="connsiteY297" fmla="*/ 6987972 h 8351071"/>
              <a:gd name="connsiteX298" fmla="*/ 1765546 w 4196446"/>
              <a:gd name="connsiteY298" fmla="*/ 6983210 h 8351071"/>
              <a:gd name="connsiteX299" fmla="*/ 1708396 w 4196446"/>
              <a:gd name="connsiteY299" fmla="*/ 7028453 h 8351071"/>
              <a:gd name="connsiteX300" fmla="*/ 1529802 w 4196446"/>
              <a:gd name="connsiteY300" fmla="*/ 6987972 h 8351071"/>
              <a:gd name="connsiteX301" fmla="*/ 1553614 w 4196446"/>
              <a:gd name="connsiteY301" fmla="*/ 7114178 h 8351071"/>
              <a:gd name="connsiteX302" fmla="*/ 1477415 w 4196446"/>
              <a:gd name="connsiteY302" fmla="*/ 7159422 h 8351071"/>
              <a:gd name="connsiteX303" fmla="*/ 1415502 w 4196446"/>
              <a:gd name="connsiteY303" fmla="*/ 7226096 h 8351071"/>
              <a:gd name="connsiteX304" fmla="*/ 1265483 w 4196446"/>
              <a:gd name="connsiteY304" fmla="*/ 7218953 h 8351071"/>
              <a:gd name="connsiteX305" fmla="*/ 1213096 w 4196446"/>
              <a:gd name="connsiteY305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22634 w 4196446"/>
              <a:gd name="connsiteY2" fmla="*/ 8269082 h 8351071"/>
              <a:gd name="connsiteX3" fmla="*/ 1416296 w 4196446"/>
              <a:gd name="connsiteY3" fmla="*/ 8306388 h 8351071"/>
              <a:gd name="connsiteX4" fmla="*/ 1698872 w 4196446"/>
              <a:gd name="connsiteY4" fmla="*/ 8197645 h 8351071"/>
              <a:gd name="connsiteX5" fmla="*/ 1789359 w 4196446"/>
              <a:gd name="connsiteY5" fmla="*/ 8045245 h 8351071"/>
              <a:gd name="connsiteX6" fmla="*/ 1941759 w 4196446"/>
              <a:gd name="connsiteY6" fmla="*/ 8004763 h 8351071"/>
              <a:gd name="connsiteX7" fmla="*/ 2198934 w 4196446"/>
              <a:gd name="connsiteY7" fmla="*/ 7899988 h 8351071"/>
              <a:gd name="connsiteX8" fmla="*/ 2260847 w 4196446"/>
              <a:gd name="connsiteY8" fmla="*/ 7835694 h 8351071"/>
              <a:gd name="connsiteX9" fmla="*/ 2301328 w 4196446"/>
              <a:gd name="connsiteY9" fmla="*/ 7795213 h 8351071"/>
              <a:gd name="connsiteX10" fmla="*/ 2391816 w 4196446"/>
              <a:gd name="connsiteY10" fmla="*/ 7797595 h 8351071"/>
              <a:gd name="connsiteX11" fmla="*/ 2451347 w 4196446"/>
              <a:gd name="connsiteY11" fmla="*/ 7776163 h 8351071"/>
              <a:gd name="connsiteX12" fmla="*/ 2470397 w 4196446"/>
              <a:gd name="connsiteY12" fmla="*/ 7699963 h 8351071"/>
              <a:gd name="connsiteX13" fmla="*/ 2444203 w 4196446"/>
              <a:gd name="connsiteY13" fmla="*/ 7633288 h 8351071"/>
              <a:gd name="connsiteX14" fmla="*/ 2503734 w 4196446"/>
              <a:gd name="connsiteY14" fmla="*/ 7630907 h 8351071"/>
              <a:gd name="connsiteX15" fmla="*/ 2531514 w 4196446"/>
              <a:gd name="connsiteY15" fmla="*/ 7594394 h 8351071"/>
              <a:gd name="connsiteX16" fmla="*/ 2484684 w 4196446"/>
              <a:gd name="connsiteY16" fmla="*/ 7552326 h 8351071"/>
              <a:gd name="connsiteX17" fmla="*/ 2546597 w 4196446"/>
              <a:gd name="connsiteY17" fmla="*/ 7511845 h 8351071"/>
              <a:gd name="connsiteX18" fmla="*/ 2603748 w 4196446"/>
              <a:gd name="connsiteY18" fmla="*/ 7485651 h 8351071"/>
              <a:gd name="connsiteX19" fmla="*/ 2594222 w 4196446"/>
              <a:gd name="connsiteY19" fmla="*/ 7359445 h 8351071"/>
              <a:gd name="connsiteX20" fmla="*/ 2606128 w 4196446"/>
              <a:gd name="connsiteY20" fmla="*/ 7309438 h 8351071"/>
              <a:gd name="connsiteX21" fmla="*/ 2701378 w 4196446"/>
              <a:gd name="connsiteY21" fmla="*/ 7314201 h 8351071"/>
              <a:gd name="connsiteX22" fmla="*/ 2660897 w 4196446"/>
              <a:gd name="connsiteY22" fmla="*/ 7240382 h 8351071"/>
              <a:gd name="connsiteX23" fmla="*/ 2713284 w 4196446"/>
              <a:gd name="connsiteY23" fmla="*/ 7266576 h 8351071"/>
              <a:gd name="connsiteX24" fmla="*/ 2763291 w 4196446"/>
              <a:gd name="connsiteY24" fmla="*/ 7299913 h 8351071"/>
              <a:gd name="connsiteX25" fmla="*/ 2756147 w 4196446"/>
              <a:gd name="connsiteY25" fmla="*/ 7371351 h 8351071"/>
              <a:gd name="connsiteX26" fmla="*/ 2827584 w 4196446"/>
              <a:gd name="connsiteY26" fmla="*/ 7316582 h 8351071"/>
              <a:gd name="connsiteX27" fmla="*/ 2870447 w 4196446"/>
              <a:gd name="connsiteY27" fmla="*/ 7338013 h 8351071"/>
              <a:gd name="connsiteX28" fmla="*/ 3001416 w 4196446"/>
              <a:gd name="connsiteY28" fmla="*/ 7266576 h 8351071"/>
              <a:gd name="connsiteX29" fmla="*/ 3103809 w 4196446"/>
              <a:gd name="connsiteY29" fmla="*/ 7202282 h 8351071"/>
              <a:gd name="connsiteX30" fmla="*/ 3246684 w 4196446"/>
              <a:gd name="connsiteY30" fmla="*/ 7142751 h 8351071"/>
              <a:gd name="connsiteX31" fmla="*/ 3282403 w 4196446"/>
              <a:gd name="connsiteY31" fmla="*/ 7159420 h 8351071"/>
              <a:gd name="connsiteX32" fmla="*/ 3358603 w 4196446"/>
              <a:gd name="connsiteY32" fmla="*/ 7064169 h 8351071"/>
              <a:gd name="connsiteX33" fmla="*/ 3503859 w 4196446"/>
              <a:gd name="connsiteY33" fmla="*/ 7042738 h 8351071"/>
              <a:gd name="connsiteX34" fmla="*/ 3530053 w 4196446"/>
              <a:gd name="connsiteY34" fmla="*/ 6978445 h 8351071"/>
              <a:gd name="connsiteX35" fmla="*/ 3642765 w 4196446"/>
              <a:gd name="connsiteY35" fmla="*/ 6905419 h 8351071"/>
              <a:gd name="connsiteX36" fmla="*/ 3741984 w 4196446"/>
              <a:gd name="connsiteY36" fmla="*/ 6883195 h 8351071"/>
              <a:gd name="connsiteX37" fmla="*/ 3784847 w 4196446"/>
              <a:gd name="connsiteY37" fmla="*/ 6811757 h 8351071"/>
              <a:gd name="connsiteX38" fmla="*/ 3951534 w 4196446"/>
              <a:gd name="connsiteY38" fmla="*/ 6737938 h 8351071"/>
              <a:gd name="connsiteX39" fmla="*/ 3932484 w 4196446"/>
              <a:gd name="connsiteY39" fmla="*/ 6616495 h 8351071"/>
              <a:gd name="connsiteX40" fmla="*/ 3975347 w 4196446"/>
              <a:gd name="connsiteY40" fmla="*/ 6642688 h 8351071"/>
              <a:gd name="connsiteX41" fmla="*/ 4027735 w 4196446"/>
              <a:gd name="connsiteY41" fmla="*/ 6654595 h 8351071"/>
              <a:gd name="connsiteX42" fmla="*/ 4056309 w 4196446"/>
              <a:gd name="connsiteY42" fmla="*/ 6516482 h 8351071"/>
              <a:gd name="connsiteX43" fmla="*/ 3996778 w 4196446"/>
              <a:gd name="connsiteY43" fmla="*/ 6478382 h 8351071"/>
              <a:gd name="connsiteX44" fmla="*/ 4034878 w 4196446"/>
              <a:gd name="connsiteY44" fmla="*/ 6437901 h 8351071"/>
              <a:gd name="connsiteX45" fmla="*/ 4061072 w 4196446"/>
              <a:gd name="connsiteY45" fmla="*/ 6473620 h 8351071"/>
              <a:gd name="connsiteX46" fmla="*/ 4082503 w 4196446"/>
              <a:gd name="connsiteY46" fmla="*/ 6478382 h 8351071"/>
              <a:gd name="connsiteX47" fmla="*/ 4089647 w 4196446"/>
              <a:gd name="connsiteY47" fmla="*/ 6421232 h 8351071"/>
              <a:gd name="connsiteX48" fmla="*/ 4046784 w 4196446"/>
              <a:gd name="connsiteY48" fmla="*/ 6318838 h 8351071"/>
              <a:gd name="connsiteX49" fmla="*/ 4130128 w 4196446"/>
              <a:gd name="connsiteY49" fmla="*/ 6299788 h 8351071"/>
              <a:gd name="connsiteX50" fmla="*/ 4046784 w 4196446"/>
              <a:gd name="connsiteY50" fmla="*/ 6275976 h 8351071"/>
              <a:gd name="connsiteX51" fmla="*/ 4053928 w 4196446"/>
              <a:gd name="connsiteY51" fmla="*/ 6211682 h 8351071"/>
              <a:gd name="connsiteX52" fmla="*/ 4039640 w 4196446"/>
              <a:gd name="connsiteY52" fmla="*/ 6149770 h 8351071"/>
              <a:gd name="connsiteX53" fmla="*/ 4106315 w 4196446"/>
              <a:gd name="connsiteY53" fmla="*/ 6211682 h 8351071"/>
              <a:gd name="connsiteX54" fmla="*/ 4063453 w 4196446"/>
              <a:gd name="connsiteY54" fmla="*/ 6090238 h 8351071"/>
              <a:gd name="connsiteX55" fmla="*/ 4070597 w 4196446"/>
              <a:gd name="connsiteY55" fmla="*/ 6018801 h 8351071"/>
              <a:gd name="connsiteX56" fmla="*/ 4132509 w 4196446"/>
              <a:gd name="connsiteY56" fmla="*/ 5975938 h 8351071"/>
              <a:gd name="connsiteX57" fmla="*/ 4094409 w 4196446"/>
              <a:gd name="connsiteY57" fmla="*/ 6075951 h 8351071"/>
              <a:gd name="connsiteX58" fmla="*/ 4139653 w 4196446"/>
              <a:gd name="connsiteY58" fmla="*/ 6102145 h 8351071"/>
              <a:gd name="connsiteX59" fmla="*/ 4192041 w 4196446"/>
              <a:gd name="connsiteY59" fmla="*/ 6080713 h 8351071"/>
              <a:gd name="connsiteX60" fmla="*/ 4149178 w 4196446"/>
              <a:gd name="connsiteY60" fmla="*/ 5947363 h 8351071"/>
              <a:gd name="connsiteX61" fmla="*/ 4194421 w 4196446"/>
              <a:gd name="connsiteY61" fmla="*/ 5909263 h 8351071"/>
              <a:gd name="connsiteX62" fmla="*/ 4113459 w 4196446"/>
              <a:gd name="connsiteY62" fmla="*/ 5783057 h 8351071"/>
              <a:gd name="connsiteX63" fmla="*/ 4108696 w 4196446"/>
              <a:gd name="connsiteY63" fmla="*/ 5678282 h 8351071"/>
              <a:gd name="connsiteX64" fmla="*/ 4070597 w 4196446"/>
              <a:gd name="connsiteY64" fmla="*/ 5587795 h 8351071"/>
              <a:gd name="connsiteX65" fmla="*/ 4111077 w 4196446"/>
              <a:gd name="connsiteY65" fmla="*/ 5583032 h 8351071"/>
              <a:gd name="connsiteX66" fmla="*/ 4061071 w 4196446"/>
              <a:gd name="connsiteY66" fmla="*/ 5478257 h 8351071"/>
              <a:gd name="connsiteX67" fmla="*/ 4061071 w 4196446"/>
              <a:gd name="connsiteY67" fmla="*/ 5383007 h 8351071"/>
              <a:gd name="connsiteX68" fmla="*/ 4103934 w 4196446"/>
              <a:gd name="connsiteY68" fmla="*/ 5387770 h 8351071"/>
              <a:gd name="connsiteX69" fmla="*/ 4106315 w 4196446"/>
              <a:gd name="connsiteY69" fmla="*/ 5347288 h 8351071"/>
              <a:gd name="connsiteX70" fmla="*/ 4065833 w 4196446"/>
              <a:gd name="connsiteY70" fmla="*/ 5292520 h 8351071"/>
              <a:gd name="connsiteX71" fmla="*/ 4058690 w 4196446"/>
              <a:gd name="connsiteY71" fmla="*/ 5173457 h 8351071"/>
              <a:gd name="connsiteX72" fmla="*/ 3990428 w 4196446"/>
              <a:gd name="connsiteY72" fmla="*/ 5034550 h 8351071"/>
              <a:gd name="connsiteX73" fmla="*/ 3922959 w 4196446"/>
              <a:gd name="connsiteY73" fmla="*/ 4816270 h 8351071"/>
              <a:gd name="connsiteX74" fmla="*/ 3887241 w 4196446"/>
              <a:gd name="connsiteY74" fmla="*/ 4682920 h 8351071"/>
              <a:gd name="connsiteX75" fmla="*/ 3851522 w 4196446"/>
              <a:gd name="connsiteY75" fmla="*/ 4642438 h 8351071"/>
              <a:gd name="connsiteX76" fmla="*/ 3887241 w 4196446"/>
              <a:gd name="connsiteY76" fmla="*/ 4578145 h 8351071"/>
              <a:gd name="connsiteX77" fmla="*/ 3839615 w 4196446"/>
              <a:gd name="connsiteY77" fmla="*/ 4499563 h 8351071"/>
              <a:gd name="connsiteX78" fmla="*/ 3780084 w 4196446"/>
              <a:gd name="connsiteY78" fmla="*/ 4492420 h 8351071"/>
              <a:gd name="connsiteX79" fmla="*/ 3732459 w 4196446"/>
              <a:gd name="connsiteY79" fmla="*/ 4449557 h 8351071"/>
              <a:gd name="connsiteX80" fmla="*/ 3687216 w 4196446"/>
              <a:gd name="connsiteY80" fmla="*/ 4466226 h 8351071"/>
              <a:gd name="connsiteX81" fmla="*/ 3668166 w 4196446"/>
              <a:gd name="connsiteY81" fmla="*/ 4368595 h 8351071"/>
              <a:gd name="connsiteX82" fmla="*/ 3501478 w 4196446"/>
              <a:gd name="connsiteY82" fmla="*/ 4166188 h 8351071"/>
              <a:gd name="connsiteX83" fmla="*/ 3496716 w 4196446"/>
              <a:gd name="connsiteY83" fmla="*/ 4139995 h 8351071"/>
              <a:gd name="connsiteX84" fmla="*/ 3494334 w 4196446"/>
              <a:gd name="connsiteY84" fmla="*/ 4113801 h 8351071"/>
              <a:gd name="connsiteX85" fmla="*/ 3544341 w 4196446"/>
              <a:gd name="connsiteY85" fmla="*/ 4101895 h 8351071"/>
              <a:gd name="connsiteX86" fmla="*/ 3553866 w 4196446"/>
              <a:gd name="connsiteY86" fmla="*/ 4075701 h 8351071"/>
              <a:gd name="connsiteX87" fmla="*/ 3515766 w 4196446"/>
              <a:gd name="connsiteY87" fmla="*/ 4056651 h 8351071"/>
              <a:gd name="connsiteX88" fmla="*/ 3465759 w 4196446"/>
              <a:gd name="connsiteY88" fmla="*/ 4049507 h 8351071"/>
              <a:gd name="connsiteX89" fmla="*/ 3432422 w 4196446"/>
              <a:gd name="connsiteY89" fmla="*/ 4109038 h 8351071"/>
              <a:gd name="connsiteX90" fmla="*/ 3413372 w 4196446"/>
              <a:gd name="connsiteY90" fmla="*/ 4082845 h 8351071"/>
              <a:gd name="connsiteX91" fmla="*/ 3415752 w 4196446"/>
              <a:gd name="connsiteY91" fmla="*/ 4042363 h 8351071"/>
              <a:gd name="connsiteX92" fmla="*/ 3349078 w 4196446"/>
              <a:gd name="connsiteY92" fmla="*/ 4018551 h 8351071"/>
              <a:gd name="connsiteX93" fmla="*/ 3382416 w 4196446"/>
              <a:gd name="connsiteY93" fmla="*/ 3985213 h 8351071"/>
              <a:gd name="connsiteX94" fmla="*/ 3346697 w 4196446"/>
              <a:gd name="connsiteY94" fmla="*/ 3961401 h 8351071"/>
              <a:gd name="connsiteX95" fmla="*/ 3291928 w 4196446"/>
              <a:gd name="connsiteY95" fmla="*/ 3959020 h 8351071"/>
              <a:gd name="connsiteX96" fmla="*/ 3263352 w 4196446"/>
              <a:gd name="connsiteY96" fmla="*/ 3978070 h 8351071"/>
              <a:gd name="connsiteX97" fmla="*/ 3215727 w 4196446"/>
              <a:gd name="connsiteY97" fmla="*/ 3963782 h 8351071"/>
              <a:gd name="connsiteX98" fmla="*/ 3227633 w 4196446"/>
              <a:gd name="connsiteY98" fmla="*/ 3937588 h 8351071"/>
              <a:gd name="connsiteX99" fmla="*/ 3275259 w 4196446"/>
              <a:gd name="connsiteY99" fmla="*/ 3913776 h 8351071"/>
              <a:gd name="connsiteX100" fmla="*/ 3127621 w 4196446"/>
              <a:gd name="connsiteY100" fmla="*/ 3851863 h 8351071"/>
              <a:gd name="connsiteX101" fmla="*/ 2996652 w 4196446"/>
              <a:gd name="connsiteY101" fmla="*/ 3739945 h 8351071"/>
              <a:gd name="connsiteX102" fmla="*/ 2591839 w 4196446"/>
              <a:gd name="connsiteY102" fmla="*/ 3354183 h 8351071"/>
              <a:gd name="connsiteX103" fmla="*/ 2468015 w 4196446"/>
              <a:gd name="connsiteY103" fmla="*/ 3049382 h 8351071"/>
              <a:gd name="connsiteX104" fmla="*/ 2432296 w 4196446"/>
              <a:gd name="connsiteY104" fmla="*/ 2961276 h 8351071"/>
              <a:gd name="connsiteX105" fmla="*/ 2387052 w 4196446"/>
              <a:gd name="connsiteY105" fmla="*/ 2954132 h 8351071"/>
              <a:gd name="connsiteX106" fmla="*/ 2365621 w 4196446"/>
              <a:gd name="connsiteY106" fmla="*/ 2958895 h 8351071"/>
              <a:gd name="connsiteX107" fmla="*/ 2315615 w 4196446"/>
              <a:gd name="connsiteY107" fmla="*/ 2896982 h 8351071"/>
              <a:gd name="connsiteX108" fmla="*/ 2234652 w 4196446"/>
              <a:gd name="connsiteY108" fmla="*/ 2880313 h 8351071"/>
              <a:gd name="connsiteX109" fmla="*/ 2182265 w 4196446"/>
              <a:gd name="connsiteY109" fmla="*/ 2811257 h 8351071"/>
              <a:gd name="connsiteX110" fmla="*/ 2115590 w 4196446"/>
              <a:gd name="connsiteY110" fmla="*/ 2727913 h 8351071"/>
              <a:gd name="connsiteX111" fmla="*/ 2091777 w 4196446"/>
              <a:gd name="connsiteY111" fmla="*/ 2670763 h 8351071"/>
              <a:gd name="connsiteX112" fmla="*/ 2006845 w 4196446"/>
              <a:gd name="connsiteY112" fmla="*/ 2527095 h 8351071"/>
              <a:gd name="connsiteX113" fmla="*/ 1953665 w 4196446"/>
              <a:gd name="connsiteY113" fmla="*/ 2451688 h 8351071"/>
              <a:gd name="connsiteX114" fmla="*/ 2006052 w 4196446"/>
              <a:gd name="connsiteY114" fmla="*/ 2337388 h 8351071"/>
              <a:gd name="connsiteX115" fmla="*/ 2072727 w 4196446"/>
              <a:gd name="connsiteY115" fmla="*/ 2256426 h 8351071"/>
              <a:gd name="connsiteX116" fmla="*/ 2056058 w 4196446"/>
              <a:gd name="connsiteY116" fmla="*/ 2223088 h 8351071"/>
              <a:gd name="connsiteX117" fmla="*/ 2067965 w 4196446"/>
              <a:gd name="connsiteY117" fmla="*/ 2130220 h 8351071"/>
              <a:gd name="connsiteX118" fmla="*/ 2137021 w 4196446"/>
              <a:gd name="connsiteY118" fmla="*/ 1992107 h 8351071"/>
              <a:gd name="connsiteX119" fmla="*/ 2165596 w 4196446"/>
              <a:gd name="connsiteY119" fmla="*/ 1944482 h 8351071"/>
              <a:gd name="connsiteX120" fmla="*/ 2203696 w 4196446"/>
              <a:gd name="connsiteY120" fmla="*/ 1937338 h 8351071"/>
              <a:gd name="connsiteX121" fmla="*/ 2198933 w 4196446"/>
              <a:gd name="connsiteY121" fmla="*/ 1906382 h 8351071"/>
              <a:gd name="connsiteX122" fmla="*/ 2406102 w 4196446"/>
              <a:gd name="connsiteY122" fmla="*/ 1782557 h 8351071"/>
              <a:gd name="connsiteX123" fmla="*/ 2494208 w 4196446"/>
              <a:gd name="connsiteY123" fmla="*/ 1715882 h 8351071"/>
              <a:gd name="connsiteX124" fmla="*/ 2513258 w 4196446"/>
              <a:gd name="connsiteY124" fmla="*/ 1630157 h 8351071"/>
              <a:gd name="connsiteX125" fmla="*/ 2522784 w 4196446"/>
              <a:gd name="connsiteY125" fmla="*/ 1584913 h 8351071"/>
              <a:gd name="connsiteX126" fmla="*/ 2577552 w 4196446"/>
              <a:gd name="connsiteY126" fmla="*/ 1527763 h 8351071"/>
              <a:gd name="connsiteX127" fmla="*/ 2606127 w 4196446"/>
              <a:gd name="connsiteY127" fmla="*/ 1499188 h 8351071"/>
              <a:gd name="connsiteX128" fmla="*/ 2634702 w 4196446"/>
              <a:gd name="connsiteY128" fmla="*/ 1492045 h 8351071"/>
              <a:gd name="connsiteX129" fmla="*/ 2672802 w 4196446"/>
              <a:gd name="connsiteY129" fmla="*/ 1368220 h 8351071"/>
              <a:gd name="connsiteX130" fmla="*/ 2806153 w 4196446"/>
              <a:gd name="connsiteY130" fmla="*/ 1334883 h 8351071"/>
              <a:gd name="connsiteX131" fmla="*/ 2944265 w 4196446"/>
              <a:gd name="connsiteY131" fmla="*/ 1325357 h 8351071"/>
              <a:gd name="connsiteX132" fmla="*/ 2968077 w 4196446"/>
              <a:gd name="connsiteY132" fmla="*/ 1206295 h 8351071"/>
              <a:gd name="connsiteX133" fmla="*/ 3049040 w 4196446"/>
              <a:gd name="connsiteY133" fmla="*/ 1169783 h 8351071"/>
              <a:gd name="connsiteX134" fmla="*/ 3153814 w 4196446"/>
              <a:gd name="connsiteY134" fmla="*/ 1125332 h 8351071"/>
              <a:gd name="connsiteX135" fmla="*/ 3225252 w 4196446"/>
              <a:gd name="connsiteY135" fmla="*/ 1049132 h 8351071"/>
              <a:gd name="connsiteX136" fmla="*/ 3310977 w 4196446"/>
              <a:gd name="connsiteY136" fmla="*/ 996745 h 8351071"/>
              <a:gd name="connsiteX137" fmla="*/ 3056977 w 4196446"/>
              <a:gd name="connsiteY137" fmla="*/ 982457 h 8351071"/>
              <a:gd name="connsiteX138" fmla="*/ 2958552 w 4196446"/>
              <a:gd name="connsiteY138" fmla="*/ 976107 h 8351071"/>
              <a:gd name="connsiteX139" fmla="*/ 2926802 w 4196446"/>
              <a:gd name="connsiteY139" fmla="*/ 906257 h 8351071"/>
              <a:gd name="connsiteX140" fmla="*/ 2866477 w 4196446"/>
              <a:gd name="connsiteY140" fmla="*/ 893559 h 8351071"/>
              <a:gd name="connsiteX141" fmla="*/ 2799802 w 4196446"/>
              <a:gd name="connsiteY141" fmla="*/ 874507 h 8351071"/>
              <a:gd name="connsiteX142" fmla="*/ 2761702 w 4196446"/>
              <a:gd name="connsiteY142" fmla="*/ 807832 h 8351071"/>
              <a:gd name="connsiteX143" fmla="*/ 2609302 w 4196446"/>
              <a:gd name="connsiteY143" fmla="*/ 760207 h 8351071"/>
              <a:gd name="connsiteX144" fmla="*/ 2580727 w 4196446"/>
              <a:gd name="connsiteY144" fmla="*/ 604632 h 8351071"/>
              <a:gd name="connsiteX145" fmla="*/ 2526752 w 4196446"/>
              <a:gd name="connsiteY145" fmla="*/ 531609 h 8351071"/>
              <a:gd name="connsiteX146" fmla="*/ 2596602 w 4196446"/>
              <a:gd name="connsiteY146" fmla="*/ 407782 h 8351071"/>
              <a:gd name="connsiteX147" fmla="*/ 2629939 w 4196446"/>
              <a:gd name="connsiteY147" fmla="*/ 310947 h 8351071"/>
              <a:gd name="connsiteX148" fmla="*/ 2517227 w 4196446"/>
              <a:gd name="connsiteY148" fmla="*/ 239507 h 8351071"/>
              <a:gd name="connsiteX149" fmla="*/ 2402927 w 4196446"/>
              <a:gd name="connsiteY149" fmla="*/ 271257 h 8351071"/>
              <a:gd name="connsiteX150" fmla="*/ 2275927 w 4196446"/>
              <a:gd name="connsiteY150" fmla="*/ 198232 h 8351071"/>
              <a:gd name="connsiteX151" fmla="*/ 2133052 w 4196446"/>
              <a:gd name="connsiteY151" fmla="*/ 233157 h 8351071"/>
              <a:gd name="connsiteX152" fmla="*/ 1913977 w 4196446"/>
              <a:gd name="connsiteY152" fmla="*/ 36309 h 8351071"/>
              <a:gd name="connsiteX153" fmla="*/ 1777452 w 4196446"/>
              <a:gd name="connsiteY153" fmla="*/ 13289 h 8351071"/>
              <a:gd name="connsiteX154" fmla="*/ 1703633 w 4196446"/>
              <a:gd name="connsiteY154" fmla="*/ 41864 h 8351071"/>
              <a:gd name="connsiteX155" fmla="*/ 1615527 w 4196446"/>
              <a:gd name="connsiteY155" fmla="*/ 75203 h 8351071"/>
              <a:gd name="connsiteX156" fmla="*/ 1515515 w 4196446"/>
              <a:gd name="connsiteY156" fmla="*/ 129971 h 8351071"/>
              <a:gd name="connsiteX157" fmla="*/ 1525040 w 4196446"/>
              <a:gd name="connsiteY157" fmla="*/ 194264 h 8351071"/>
              <a:gd name="connsiteX158" fmla="*/ 1505990 w 4196446"/>
              <a:gd name="connsiteY158" fmla="*/ 251415 h 8351071"/>
              <a:gd name="connsiteX159" fmla="*/ 1413121 w 4196446"/>
              <a:gd name="connsiteY159" fmla="*/ 270464 h 8351071"/>
              <a:gd name="connsiteX160" fmla="*/ 1339302 w 4196446"/>
              <a:gd name="connsiteY160" fmla="*/ 306184 h 8351071"/>
              <a:gd name="connsiteX161" fmla="*/ 1260721 w 4196446"/>
              <a:gd name="connsiteY161" fmla="*/ 346665 h 8351071"/>
              <a:gd name="connsiteX162" fmla="*/ 1191665 w 4196446"/>
              <a:gd name="connsiteY162" fmla="*/ 272847 h 8351071"/>
              <a:gd name="connsiteX163" fmla="*/ 1082127 w 4196446"/>
              <a:gd name="connsiteY163" fmla="*/ 353809 h 8351071"/>
              <a:gd name="connsiteX164" fmla="*/ 1020215 w 4196446"/>
              <a:gd name="connsiteY164" fmla="*/ 420484 h 8351071"/>
              <a:gd name="connsiteX165" fmla="*/ 858290 w 4196446"/>
              <a:gd name="connsiteY165" fmla="*/ 301422 h 8351071"/>
              <a:gd name="connsiteX166" fmla="*/ 796377 w 4196446"/>
              <a:gd name="connsiteY166" fmla="*/ 406196 h 8351071"/>
              <a:gd name="connsiteX167" fmla="*/ 755896 w 4196446"/>
              <a:gd name="connsiteY167" fmla="*/ 341903 h 8351071"/>
              <a:gd name="connsiteX168" fmla="*/ 689221 w 4196446"/>
              <a:gd name="connsiteY168" fmla="*/ 270465 h 8351071"/>
              <a:gd name="connsiteX169" fmla="*/ 667790 w 4196446"/>
              <a:gd name="connsiteY169" fmla="*/ 313328 h 8351071"/>
              <a:gd name="connsiteX170" fmla="*/ 620165 w 4196446"/>
              <a:gd name="connsiteY170" fmla="*/ 382384 h 8351071"/>
              <a:gd name="connsiteX171" fmla="*/ 589208 w 4196446"/>
              <a:gd name="connsiteY171" fmla="*/ 396672 h 8351071"/>
              <a:gd name="connsiteX172" fmla="*/ 498721 w 4196446"/>
              <a:gd name="connsiteY172" fmla="*/ 482397 h 8351071"/>
              <a:gd name="connsiteX173" fmla="*/ 396327 w 4196446"/>
              <a:gd name="connsiteY173" fmla="*/ 380003 h 8351071"/>
              <a:gd name="connsiteX174" fmla="*/ 243927 w 4196446"/>
              <a:gd name="connsiteY174" fmla="*/ 294278 h 8351071"/>
              <a:gd name="connsiteX175" fmla="*/ 174871 w 4196446"/>
              <a:gd name="connsiteY175" fmla="*/ 327615 h 8351071"/>
              <a:gd name="connsiteX176" fmla="*/ 127246 w 4196446"/>
              <a:gd name="connsiteY176" fmla="*/ 410959 h 8351071"/>
              <a:gd name="connsiteX177" fmla="*/ 43902 w 4196446"/>
              <a:gd name="connsiteY177" fmla="*/ 472872 h 8351071"/>
              <a:gd name="connsiteX178" fmla="*/ 8183 w 4196446"/>
              <a:gd name="connsiteY178" fmla="*/ 484778 h 8351071"/>
              <a:gd name="connsiteX179" fmla="*/ 198683 w 4196446"/>
              <a:gd name="connsiteY179" fmla="*/ 689565 h 8351071"/>
              <a:gd name="connsiteX180" fmla="*/ 265359 w 4196446"/>
              <a:gd name="connsiteY180" fmla="*/ 706234 h 8351071"/>
              <a:gd name="connsiteX181" fmla="*/ 298697 w 4196446"/>
              <a:gd name="connsiteY181" fmla="*/ 730047 h 8351071"/>
              <a:gd name="connsiteX182" fmla="*/ 296315 w 4196446"/>
              <a:gd name="connsiteY182" fmla="*/ 901496 h 8351071"/>
              <a:gd name="connsiteX183" fmla="*/ 362990 w 4196446"/>
              <a:gd name="connsiteY183" fmla="*/ 906259 h 8351071"/>
              <a:gd name="connsiteX184" fmla="*/ 401090 w 4196446"/>
              <a:gd name="connsiteY184" fmla="*/ 856253 h 8351071"/>
              <a:gd name="connsiteX185" fmla="*/ 482052 w 4196446"/>
              <a:gd name="connsiteY185" fmla="*/ 894353 h 8351071"/>
              <a:gd name="connsiteX186" fmla="*/ 420140 w 4196446"/>
              <a:gd name="connsiteY186" fmla="*/ 1039609 h 8351071"/>
              <a:gd name="connsiteX187" fmla="*/ 434427 w 4196446"/>
              <a:gd name="connsiteY187" fmla="*/ 1087234 h 8351071"/>
              <a:gd name="connsiteX188" fmla="*/ 379658 w 4196446"/>
              <a:gd name="connsiteY188" fmla="*/ 1139622 h 8351071"/>
              <a:gd name="connsiteX189" fmla="*/ 415377 w 4196446"/>
              <a:gd name="connsiteY189" fmla="*/ 1168196 h 8351071"/>
              <a:gd name="connsiteX190" fmla="*/ 486815 w 4196446"/>
              <a:gd name="connsiteY190" fmla="*/ 1256303 h 8351071"/>
              <a:gd name="connsiteX191" fmla="*/ 527296 w 4196446"/>
              <a:gd name="connsiteY191" fmla="*/ 1344409 h 8351071"/>
              <a:gd name="connsiteX192" fmla="*/ 636833 w 4196446"/>
              <a:gd name="connsiteY192" fmla="*/ 1396797 h 8351071"/>
              <a:gd name="connsiteX193" fmla="*/ 746371 w 4196446"/>
              <a:gd name="connsiteY193" fmla="*/ 1420609 h 8351071"/>
              <a:gd name="connsiteX194" fmla="*/ 829715 w 4196446"/>
              <a:gd name="connsiteY194" fmla="*/ 1468234 h 8351071"/>
              <a:gd name="connsiteX195" fmla="*/ 913058 w 4196446"/>
              <a:gd name="connsiteY195" fmla="*/ 1442040 h 8351071"/>
              <a:gd name="connsiteX196" fmla="*/ 994021 w 4196446"/>
              <a:gd name="connsiteY196" fmla="*/ 1368222 h 8351071"/>
              <a:gd name="connsiteX197" fmla="*/ 1103558 w 4196446"/>
              <a:gd name="connsiteY197" fmla="*/ 1351553 h 8351071"/>
              <a:gd name="connsiteX198" fmla="*/ 1170233 w 4196446"/>
              <a:gd name="connsiteY198" fmla="*/ 1356315 h 8351071"/>
              <a:gd name="connsiteX199" fmla="*/ 1329777 w 4196446"/>
              <a:gd name="connsiteY199" fmla="*/ 1465853 h 8351071"/>
              <a:gd name="connsiteX200" fmla="*/ 1389308 w 4196446"/>
              <a:gd name="connsiteY200" fmla="*/ 1494428 h 8351071"/>
              <a:gd name="connsiteX201" fmla="*/ 1260721 w 4196446"/>
              <a:gd name="connsiteY201" fmla="*/ 1596822 h 8351071"/>
              <a:gd name="connsiteX202" fmla="*/ 1263102 w 4196446"/>
              <a:gd name="connsiteY202" fmla="*/ 1661115 h 8351071"/>
              <a:gd name="connsiteX203" fmla="*/ 1425027 w 4196446"/>
              <a:gd name="connsiteY203" fmla="*/ 1613490 h 8351071"/>
              <a:gd name="connsiteX204" fmla="*/ 1386927 w 4196446"/>
              <a:gd name="connsiteY204" fmla="*/ 1677784 h 8351071"/>
              <a:gd name="connsiteX205" fmla="*/ 1405977 w 4196446"/>
              <a:gd name="connsiteY205" fmla="*/ 1751603 h 8351071"/>
              <a:gd name="connsiteX206" fmla="*/ 1517896 w 4196446"/>
              <a:gd name="connsiteY206" fmla="*/ 1787322 h 8351071"/>
              <a:gd name="connsiteX207" fmla="*/ 1591715 w 4196446"/>
              <a:gd name="connsiteY207" fmla="*/ 1803990 h 8351071"/>
              <a:gd name="connsiteX208" fmla="*/ 1501227 w 4196446"/>
              <a:gd name="connsiteY208" fmla="*/ 1934959 h 8351071"/>
              <a:gd name="connsiteX209" fmla="*/ 1494083 w 4196446"/>
              <a:gd name="connsiteY209" fmla="*/ 1984965 h 8351071"/>
              <a:gd name="connsiteX210" fmla="*/ 1422646 w 4196446"/>
              <a:gd name="connsiteY210" fmla="*/ 2020684 h 8351071"/>
              <a:gd name="connsiteX211" fmla="*/ 1391690 w 4196446"/>
              <a:gd name="connsiteY211" fmla="*/ 2082597 h 8351071"/>
              <a:gd name="connsiteX212" fmla="*/ 1260721 w 4196446"/>
              <a:gd name="connsiteY212" fmla="*/ 2056403 h 8351071"/>
              <a:gd name="connsiteX213" fmla="*/ 1139277 w 4196446"/>
              <a:gd name="connsiteY213" fmla="*/ 2056402 h 8351071"/>
              <a:gd name="connsiteX214" fmla="*/ 1072602 w 4196446"/>
              <a:gd name="connsiteY214" fmla="*/ 2084978 h 8351071"/>
              <a:gd name="connsiteX215" fmla="*/ 1065458 w 4196446"/>
              <a:gd name="connsiteY215" fmla="*/ 2184990 h 8351071"/>
              <a:gd name="connsiteX216" fmla="*/ 977352 w 4196446"/>
              <a:gd name="connsiteY216" fmla="*/ 2273097 h 8351071"/>
              <a:gd name="connsiteX217" fmla="*/ 1120227 w 4196446"/>
              <a:gd name="connsiteY217" fmla="*/ 2335009 h 8351071"/>
              <a:gd name="connsiteX218" fmla="*/ 1170234 w 4196446"/>
              <a:gd name="connsiteY218" fmla="*/ 2370727 h 8351071"/>
              <a:gd name="connsiteX219" fmla="*/ 1222621 w 4196446"/>
              <a:gd name="connsiteY219" fmla="*/ 2387397 h 8351071"/>
              <a:gd name="connsiteX220" fmla="*/ 1272627 w 4196446"/>
              <a:gd name="connsiteY220" fmla="*/ 2437403 h 8351071"/>
              <a:gd name="connsiteX221" fmla="*/ 1329777 w 4196446"/>
              <a:gd name="connsiteY221" fmla="*/ 2458834 h 8351071"/>
              <a:gd name="connsiteX222" fmla="*/ 1422646 w 4196446"/>
              <a:gd name="connsiteY222" fmla="*/ 2535034 h 8351071"/>
              <a:gd name="connsiteX223" fmla="*/ 1508371 w 4196446"/>
              <a:gd name="connsiteY223" fmla="*/ 2568373 h 8351071"/>
              <a:gd name="connsiteX224" fmla="*/ 1641721 w 4196446"/>
              <a:gd name="connsiteY224" fmla="*/ 2716009 h 8351071"/>
              <a:gd name="connsiteX225" fmla="*/ 1725065 w 4196446"/>
              <a:gd name="connsiteY225" fmla="*/ 2870790 h 8351071"/>
              <a:gd name="connsiteX226" fmla="*/ 1850477 w 4196446"/>
              <a:gd name="connsiteY226" fmla="*/ 2931907 h 8351071"/>
              <a:gd name="connsiteX227" fmla="*/ 1896514 w 4196446"/>
              <a:gd name="connsiteY227" fmla="*/ 2977947 h 8351071"/>
              <a:gd name="connsiteX228" fmla="*/ 1927471 w 4196446"/>
              <a:gd name="connsiteY228" fmla="*/ 3082722 h 8351071"/>
              <a:gd name="connsiteX229" fmla="*/ 1989383 w 4196446"/>
              <a:gd name="connsiteY229" fmla="*/ 3185115 h 8351071"/>
              <a:gd name="connsiteX230" fmla="*/ 2051296 w 4196446"/>
              <a:gd name="connsiteY230" fmla="*/ 3223215 h 8351071"/>
              <a:gd name="connsiteX231" fmla="*/ 2182265 w 4196446"/>
              <a:gd name="connsiteY231" fmla="*/ 3370853 h 8351071"/>
              <a:gd name="connsiteX232" fmla="*/ 2325139 w 4196446"/>
              <a:gd name="connsiteY232" fmla="*/ 3447053 h 8351071"/>
              <a:gd name="connsiteX233" fmla="*/ 2384671 w 4196446"/>
              <a:gd name="connsiteY233" fmla="*/ 3532778 h 8351071"/>
              <a:gd name="connsiteX234" fmla="*/ 2432296 w 4196446"/>
              <a:gd name="connsiteY234" fmla="*/ 3599453 h 8351071"/>
              <a:gd name="connsiteX235" fmla="*/ 2479921 w 4196446"/>
              <a:gd name="connsiteY235" fmla="*/ 3589929 h 8351071"/>
              <a:gd name="connsiteX236" fmla="*/ 2484683 w 4196446"/>
              <a:gd name="connsiteY236" fmla="*/ 3742328 h 8351071"/>
              <a:gd name="connsiteX237" fmla="*/ 2537071 w 4196446"/>
              <a:gd name="connsiteY237" fmla="*/ 3835197 h 8351071"/>
              <a:gd name="connsiteX238" fmla="*/ 2529927 w 4196446"/>
              <a:gd name="connsiteY238" fmla="*/ 3873297 h 8351071"/>
              <a:gd name="connsiteX239" fmla="*/ 2598983 w 4196446"/>
              <a:gd name="connsiteY239" fmla="*/ 3909015 h 8351071"/>
              <a:gd name="connsiteX240" fmla="*/ 2656133 w 4196446"/>
              <a:gd name="connsiteY240" fmla="*/ 3854247 h 8351071"/>
              <a:gd name="connsiteX241" fmla="*/ 2689471 w 4196446"/>
              <a:gd name="connsiteY241" fmla="*/ 3937590 h 8351071"/>
              <a:gd name="connsiteX242" fmla="*/ 2734715 w 4196446"/>
              <a:gd name="connsiteY242" fmla="*/ 3982834 h 8351071"/>
              <a:gd name="connsiteX243" fmla="*/ 2808533 w 4196446"/>
              <a:gd name="connsiteY243" fmla="*/ 4006647 h 8351071"/>
              <a:gd name="connsiteX244" fmla="*/ 2860921 w 4196446"/>
              <a:gd name="connsiteY244" fmla="*/ 4075703 h 8351071"/>
              <a:gd name="connsiteX245" fmla="*/ 2946646 w 4196446"/>
              <a:gd name="connsiteY245" fmla="*/ 4130472 h 8351071"/>
              <a:gd name="connsiteX246" fmla="*/ 2999033 w 4196446"/>
              <a:gd name="connsiteY246" fmla="*/ 4163809 h 8351071"/>
              <a:gd name="connsiteX247" fmla="*/ 2870446 w 4196446"/>
              <a:gd name="connsiteY247" fmla="*/ 4256678 h 8351071"/>
              <a:gd name="connsiteX248" fmla="*/ 2868064 w 4196446"/>
              <a:gd name="connsiteY248" fmla="*/ 4311446 h 8351071"/>
              <a:gd name="connsiteX249" fmla="*/ 2970458 w 4196446"/>
              <a:gd name="connsiteY249" fmla="*/ 4428128 h 8351071"/>
              <a:gd name="connsiteX250" fmla="*/ 3065708 w 4196446"/>
              <a:gd name="connsiteY250" fmla="*/ 4490040 h 8351071"/>
              <a:gd name="connsiteX251" fmla="*/ 3096665 w 4196446"/>
              <a:gd name="connsiteY251" fmla="*/ 4528140 h 8351071"/>
              <a:gd name="connsiteX252" fmla="*/ 3082377 w 4196446"/>
              <a:gd name="connsiteY252" fmla="*/ 4609103 h 8351071"/>
              <a:gd name="connsiteX253" fmla="*/ 3077615 w 4196446"/>
              <a:gd name="connsiteY253" fmla="*/ 4692447 h 8351071"/>
              <a:gd name="connsiteX254" fmla="*/ 3034752 w 4196446"/>
              <a:gd name="connsiteY254" fmla="*/ 4701972 h 8351071"/>
              <a:gd name="connsiteX255" fmla="*/ 3008558 w 4196446"/>
              <a:gd name="connsiteY255" fmla="*/ 4718640 h 8351071"/>
              <a:gd name="connsiteX256" fmla="*/ 3053802 w 4196446"/>
              <a:gd name="connsiteY256" fmla="*/ 4795632 h 8351071"/>
              <a:gd name="connsiteX257" fmla="*/ 3037133 w 4196446"/>
              <a:gd name="connsiteY257" fmla="*/ 4868659 h 8351071"/>
              <a:gd name="connsiteX258" fmla="*/ 3020465 w 4196446"/>
              <a:gd name="connsiteY258" fmla="*/ 5004390 h 8351071"/>
              <a:gd name="connsiteX259" fmla="*/ 2982365 w 4196446"/>
              <a:gd name="connsiteY259" fmla="*/ 5044872 h 8351071"/>
              <a:gd name="connsiteX260" fmla="*/ 2965696 w 4196446"/>
              <a:gd name="connsiteY260" fmla="*/ 5166315 h 8351071"/>
              <a:gd name="connsiteX261" fmla="*/ 2937121 w 4196446"/>
              <a:gd name="connsiteY261" fmla="*/ 5285378 h 8351071"/>
              <a:gd name="connsiteX262" fmla="*/ 2989508 w 4196446"/>
              <a:gd name="connsiteY262" fmla="*/ 5302047 h 8351071"/>
              <a:gd name="connsiteX263" fmla="*/ 2987127 w 4196446"/>
              <a:gd name="connsiteY263" fmla="*/ 5347290 h 8351071"/>
              <a:gd name="connsiteX264" fmla="*/ 2984746 w 4196446"/>
              <a:gd name="connsiteY264" fmla="*/ 5402059 h 8351071"/>
              <a:gd name="connsiteX265" fmla="*/ 3041896 w 4196446"/>
              <a:gd name="connsiteY265" fmla="*/ 5471115 h 8351071"/>
              <a:gd name="connsiteX266" fmla="*/ 3089521 w 4196446"/>
              <a:gd name="connsiteY266" fmla="*/ 5597322 h 8351071"/>
              <a:gd name="connsiteX267" fmla="*/ 2996652 w 4196446"/>
              <a:gd name="connsiteY267" fmla="*/ 5887834 h 8351071"/>
              <a:gd name="connsiteX268" fmla="*/ 3018083 w 4196446"/>
              <a:gd name="connsiteY268" fmla="*/ 5942603 h 8351071"/>
              <a:gd name="connsiteX269" fmla="*/ 3044277 w 4196446"/>
              <a:gd name="connsiteY269" fmla="*/ 5994990 h 8351071"/>
              <a:gd name="connsiteX270" fmla="*/ 3049040 w 4196446"/>
              <a:gd name="connsiteY270" fmla="*/ 6099765 h 8351071"/>
              <a:gd name="connsiteX271" fmla="*/ 3028402 w 4196446"/>
              <a:gd name="connsiteY271" fmla="*/ 6195807 h 8351071"/>
              <a:gd name="connsiteX272" fmla="*/ 2956170 w 4196446"/>
              <a:gd name="connsiteY272" fmla="*/ 6259310 h 8351071"/>
              <a:gd name="connsiteX273" fmla="*/ 2920452 w 4196446"/>
              <a:gd name="connsiteY273" fmla="*/ 6240259 h 8351071"/>
              <a:gd name="connsiteX274" fmla="*/ 2849015 w 4196446"/>
              <a:gd name="connsiteY274" fmla="*/ 6252165 h 8351071"/>
              <a:gd name="connsiteX275" fmla="*/ 2713283 w 4196446"/>
              <a:gd name="connsiteY275" fmla="*/ 6364084 h 8351071"/>
              <a:gd name="connsiteX276" fmla="*/ 2606127 w 4196446"/>
              <a:gd name="connsiteY276" fmla="*/ 6349797 h 8351071"/>
              <a:gd name="connsiteX277" fmla="*/ 2575171 w 4196446"/>
              <a:gd name="connsiteY277" fmla="*/ 6378372 h 8351071"/>
              <a:gd name="connsiteX278" fmla="*/ 2508495 w 4196446"/>
              <a:gd name="connsiteY278" fmla="*/ 6423614 h 8351071"/>
              <a:gd name="connsiteX279" fmla="*/ 2391815 w 4196446"/>
              <a:gd name="connsiteY279" fmla="*/ 6411709 h 8351071"/>
              <a:gd name="connsiteX280" fmla="*/ 2368002 w 4196446"/>
              <a:gd name="connsiteY280" fmla="*/ 6528390 h 8351071"/>
              <a:gd name="connsiteX281" fmla="*/ 2363240 w 4196446"/>
              <a:gd name="connsiteY281" fmla="*/ 6564109 h 8351071"/>
              <a:gd name="connsiteX282" fmla="*/ 2339428 w 4196446"/>
              <a:gd name="connsiteY282" fmla="*/ 6583159 h 8351071"/>
              <a:gd name="connsiteX283" fmla="*/ 2141783 w 4196446"/>
              <a:gd name="connsiteY283" fmla="*/ 6535534 h 8351071"/>
              <a:gd name="connsiteX284" fmla="*/ 2103683 w 4196446"/>
              <a:gd name="connsiteY284" fmla="*/ 6587922 h 8351071"/>
              <a:gd name="connsiteX285" fmla="*/ 2072727 w 4196446"/>
              <a:gd name="connsiteY285" fmla="*/ 6683172 h 8351071"/>
              <a:gd name="connsiteX286" fmla="*/ 2039389 w 4196446"/>
              <a:gd name="connsiteY286" fmla="*/ 6747465 h 8351071"/>
              <a:gd name="connsiteX287" fmla="*/ 2051296 w 4196446"/>
              <a:gd name="connsiteY287" fmla="*/ 6809378 h 8351071"/>
              <a:gd name="connsiteX288" fmla="*/ 2184646 w 4196446"/>
              <a:gd name="connsiteY288" fmla="*/ 6921297 h 8351071"/>
              <a:gd name="connsiteX289" fmla="*/ 2253702 w 4196446"/>
              <a:gd name="connsiteY289" fmla="*/ 6954634 h 8351071"/>
              <a:gd name="connsiteX290" fmla="*/ 2237033 w 4196446"/>
              <a:gd name="connsiteY290" fmla="*/ 6978447 h 8351071"/>
              <a:gd name="connsiteX291" fmla="*/ 2201315 w 4196446"/>
              <a:gd name="connsiteY291" fmla="*/ 6997497 h 8351071"/>
              <a:gd name="connsiteX292" fmla="*/ 2234652 w 4196446"/>
              <a:gd name="connsiteY292" fmla="*/ 7073697 h 8351071"/>
              <a:gd name="connsiteX293" fmla="*/ 2203696 w 4196446"/>
              <a:gd name="connsiteY293" fmla="*/ 7095128 h 8351071"/>
              <a:gd name="connsiteX294" fmla="*/ 2098921 w 4196446"/>
              <a:gd name="connsiteY294" fmla="*/ 7033215 h 8351071"/>
              <a:gd name="connsiteX295" fmla="*/ 2056058 w 4196446"/>
              <a:gd name="connsiteY295" fmla="*/ 7059409 h 8351071"/>
              <a:gd name="connsiteX296" fmla="*/ 1996527 w 4196446"/>
              <a:gd name="connsiteY296" fmla="*/ 6957015 h 8351071"/>
              <a:gd name="connsiteX297" fmla="*/ 1879846 w 4196446"/>
              <a:gd name="connsiteY297" fmla="*/ 6983209 h 8351071"/>
              <a:gd name="connsiteX298" fmla="*/ 1815552 w 4196446"/>
              <a:gd name="connsiteY298" fmla="*/ 6987972 h 8351071"/>
              <a:gd name="connsiteX299" fmla="*/ 1765546 w 4196446"/>
              <a:gd name="connsiteY299" fmla="*/ 6983210 h 8351071"/>
              <a:gd name="connsiteX300" fmla="*/ 1708396 w 4196446"/>
              <a:gd name="connsiteY300" fmla="*/ 7028453 h 8351071"/>
              <a:gd name="connsiteX301" fmla="*/ 1529802 w 4196446"/>
              <a:gd name="connsiteY301" fmla="*/ 6987972 h 8351071"/>
              <a:gd name="connsiteX302" fmla="*/ 1553614 w 4196446"/>
              <a:gd name="connsiteY302" fmla="*/ 7114178 h 8351071"/>
              <a:gd name="connsiteX303" fmla="*/ 1477415 w 4196446"/>
              <a:gd name="connsiteY303" fmla="*/ 7159422 h 8351071"/>
              <a:gd name="connsiteX304" fmla="*/ 1415502 w 4196446"/>
              <a:gd name="connsiteY304" fmla="*/ 7226096 h 8351071"/>
              <a:gd name="connsiteX305" fmla="*/ 1265483 w 4196446"/>
              <a:gd name="connsiteY305" fmla="*/ 7218953 h 8351071"/>
              <a:gd name="connsiteX306" fmla="*/ 1213096 w 4196446"/>
              <a:gd name="connsiteY306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2166 w 4196446"/>
              <a:gd name="connsiteY2" fmla="*/ 8204788 h 8351071"/>
              <a:gd name="connsiteX3" fmla="*/ 1322634 w 4196446"/>
              <a:gd name="connsiteY3" fmla="*/ 8269082 h 8351071"/>
              <a:gd name="connsiteX4" fmla="*/ 1416296 w 4196446"/>
              <a:gd name="connsiteY4" fmla="*/ 8306388 h 8351071"/>
              <a:gd name="connsiteX5" fmla="*/ 1698872 w 4196446"/>
              <a:gd name="connsiteY5" fmla="*/ 8197645 h 8351071"/>
              <a:gd name="connsiteX6" fmla="*/ 1789359 w 4196446"/>
              <a:gd name="connsiteY6" fmla="*/ 8045245 h 8351071"/>
              <a:gd name="connsiteX7" fmla="*/ 1941759 w 4196446"/>
              <a:gd name="connsiteY7" fmla="*/ 8004763 h 8351071"/>
              <a:gd name="connsiteX8" fmla="*/ 2198934 w 4196446"/>
              <a:gd name="connsiteY8" fmla="*/ 7899988 h 8351071"/>
              <a:gd name="connsiteX9" fmla="*/ 2260847 w 4196446"/>
              <a:gd name="connsiteY9" fmla="*/ 7835694 h 8351071"/>
              <a:gd name="connsiteX10" fmla="*/ 2301328 w 4196446"/>
              <a:gd name="connsiteY10" fmla="*/ 7795213 h 8351071"/>
              <a:gd name="connsiteX11" fmla="*/ 2391816 w 4196446"/>
              <a:gd name="connsiteY11" fmla="*/ 7797595 h 8351071"/>
              <a:gd name="connsiteX12" fmla="*/ 2451347 w 4196446"/>
              <a:gd name="connsiteY12" fmla="*/ 7776163 h 8351071"/>
              <a:gd name="connsiteX13" fmla="*/ 2470397 w 4196446"/>
              <a:gd name="connsiteY13" fmla="*/ 7699963 h 8351071"/>
              <a:gd name="connsiteX14" fmla="*/ 2444203 w 4196446"/>
              <a:gd name="connsiteY14" fmla="*/ 7633288 h 8351071"/>
              <a:gd name="connsiteX15" fmla="*/ 2503734 w 4196446"/>
              <a:gd name="connsiteY15" fmla="*/ 7630907 h 8351071"/>
              <a:gd name="connsiteX16" fmla="*/ 2531514 w 4196446"/>
              <a:gd name="connsiteY16" fmla="*/ 7594394 h 8351071"/>
              <a:gd name="connsiteX17" fmla="*/ 2484684 w 4196446"/>
              <a:gd name="connsiteY17" fmla="*/ 7552326 h 8351071"/>
              <a:gd name="connsiteX18" fmla="*/ 2546597 w 4196446"/>
              <a:gd name="connsiteY18" fmla="*/ 7511845 h 8351071"/>
              <a:gd name="connsiteX19" fmla="*/ 2603748 w 4196446"/>
              <a:gd name="connsiteY19" fmla="*/ 7485651 h 8351071"/>
              <a:gd name="connsiteX20" fmla="*/ 2594222 w 4196446"/>
              <a:gd name="connsiteY20" fmla="*/ 7359445 h 8351071"/>
              <a:gd name="connsiteX21" fmla="*/ 2606128 w 4196446"/>
              <a:gd name="connsiteY21" fmla="*/ 7309438 h 8351071"/>
              <a:gd name="connsiteX22" fmla="*/ 2701378 w 4196446"/>
              <a:gd name="connsiteY22" fmla="*/ 7314201 h 8351071"/>
              <a:gd name="connsiteX23" fmla="*/ 2660897 w 4196446"/>
              <a:gd name="connsiteY23" fmla="*/ 7240382 h 8351071"/>
              <a:gd name="connsiteX24" fmla="*/ 2713284 w 4196446"/>
              <a:gd name="connsiteY24" fmla="*/ 7266576 h 8351071"/>
              <a:gd name="connsiteX25" fmla="*/ 2763291 w 4196446"/>
              <a:gd name="connsiteY25" fmla="*/ 7299913 h 8351071"/>
              <a:gd name="connsiteX26" fmla="*/ 2756147 w 4196446"/>
              <a:gd name="connsiteY26" fmla="*/ 7371351 h 8351071"/>
              <a:gd name="connsiteX27" fmla="*/ 2827584 w 4196446"/>
              <a:gd name="connsiteY27" fmla="*/ 7316582 h 8351071"/>
              <a:gd name="connsiteX28" fmla="*/ 2870447 w 4196446"/>
              <a:gd name="connsiteY28" fmla="*/ 7338013 h 8351071"/>
              <a:gd name="connsiteX29" fmla="*/ 3001416 w 4196446"/>
              <a:gd name="connsiteY29" fmla="*/ 7266576 h 8351071"/>
              <a:gd name="connsiteX30" fmla="*/ 3103809 w 4196446"/>
              <a:gd name="connsiteY30" fmla="*/ 7202282 h 8351071"/>
              <a:gd name="connsiteX31" fmla="*/ 3246684 w 4196446"/>
              <a:gd name="connsiteY31" fmla="*/ 7142751 h 8351071"/>
              <a:gd name="connsiteX32" fmla="*/ 3282403 w 4196446"/>
              <a:gd name="connsiteY32" fmla="*/ 7159420 h 8351071"/>
              <a:gd name="connsiteX33" fmla="*/ 3358603 w 4196446"/>
              <a:gd name="connsiteY33" fmla="*/ 7064169 h 8351071"/>
              <a:gd name="connsiteX34" fmla="*/ 3503859 w 4196446"/>
              <a:gd name="connsiteY34" fmla="*/ 7042738 h 8351071"/>
              <a:gd name="connsiteX35" fmla="*/ 3530053 w 4196446"/>
              <a:gd name="connsiteY35" fmla="*/ 6978445 h 8351071"/>
              <a:gd name="connsiteX36" fmla="*/ 3642765 w 4196446"/>
              <a:gd name="connsiteY36" fmla="*/ 6905419 h 8351071"/>
              <a:gd name="connsiteX37" fmla="*/ 3741984 w 4196446"/>
              <a:gd name="connsiteY37" fmla="*/ 6883195 h 8351071"/>
              <a:gd name="connsiteX38" fmla="*/ 3784847 w 4196446"/>
              <a:gd name="connsiteY38" fmla="*/ 6811757 h 8351071"/>
              <a:gd name="connsiteX39" fmla="*/ 3951534 w 4196446"/>
              <a:gd name="connsiteY39" fmla="*/ 6737938 h 8351071"/>
              <a:gd name="connsiteX40" fmla="*/ 3932484 w 4196446"/>
              <a:gd name="connsiteY40" fmla="*/ 6616495 h 8351071"/>
              <a:gd name="connsiteX41" fmla="*/ 3975347 w 4196446"/>
              <a:gd name="connsiteY41" fmla="*/ 6642688 h 8351071"/>
              <a:gd name="connsiteX42" fmla="*/ 4027735 w 4196446"/>
              <a:gd name="connsiteY42" fmla="*/ 6654595 h 8351071"/>
              <a:gd name="connsiteX43" fmla="*/ 4056309 w 4196446"/>
              <a:gd name="connsiteY43" fmla="*/ 6516482 h 8351071"/>
              <a:gd name="connsiteX44" fmla="*/ 3996778 w 4196446"/>
              <a:gd name="connsiteY44" fmla="*/ 6478382 h 8351071"/>
              <a:gd name="connsiteX45" fmla="*/ 4034878 w 4196446"/>
              <a:gd name="connsiteY45" fmla="*/ 6437901 h 8351071"/>
              <a:gd name="connsiteX46" fmla="*/ 4061072 w 4196446"/>
              <a:gd name="connsiteY46" fmla="*/ 6473620 h 8351071"/>
              <a:gd name="connsiteX47" fmla="*/ 4082503 w 4196446"/>
              <a:gd name="connsiteY47" fmla="*/ 6478382 h 8351071"/>
              <a:gd name="connsiteX48" fmla="*/ 4089647 w 4196446"/>
              <a:gd name="connsiteY48" fmla="*/ 6421232 h 8351071"/>
              <a:gd name="connsiteX49" fmla="*/ 4046784 w 4196446"/>
              <a:gd name="connsiteY49" fmla="*/ 6318838 h 8351071"/>
              <a:gd name="connsiteX50" fmla="*/ 4130128 w 4196446"/>
              <a:gd name="connsiteY50" fmla="*/ 6299788 h 8351071"/>
              <a:gd name="connsiteX51" fmla="*/ 4046784 w 4196446"/>
              <a:gd name="connsiteY51" fmla="*/ 6275976 h 8351071"/>
              <a:gd name="connsiteX52" fmla="*/ 4053928 w 4196446"/>
              <a:gd name="connsiteY52" fmla="*/ 6211682 h 8351071"/>
              <a:gd name="connsiteX53" fmla="*/ 4039640 w 4196446"/>
              <a:gd name="connsiteY53" fmla="*/ 6149770 h 8351071"/>
              <a:gd name="connsiteX54" fmla="*/ 4106315 w 4196446"/>
              <a:gd name="connsiteY54" fmla="*/ 6211682 h 8351071"/>
              <a:gd name="connsiteX55" fmla="*/ 4063453 w 4196446"/>
              <a:gd name="connsiteY55" fmla="*/ 6090238 h 8351071"/>
              <a:gd name="connsiteX56" fmla="*/ 4070597 w 4196446"/>
              <a:gd name="connsiteY56" fmla="*/ 6018801 h 8351071"/>
              <a:gd name="connsiteX57" fmla="*/ 4132509 w 4196446"/>
              <a:gd name="connsiteY57" fmla="*/ 5975938 h 8351071"/>
              <a:gd name="connsiteX58" fmla="*/ 4094409 w 4196446"/>
              <a:gd name="connsiteY58" fmla="*/ 6075951 h 8351071"/>
              <a:gd name="connsiteX59" fmla="*/ 4139653 w 4196446"/>
              <a:gd name="connsiteY59" fmla="*/ 6102145 h 8351071"/>
              <a:gd name="connsiteX60" fmla="*/ 4192041 w 4196446"/>
              <a:gd name="connsiteY60" fmla="*/ 6080713 h 8351071"/>
              <a:gd name="connsiteX61" fmla="*/ 4149178 w 4196446"/>
              <a:gd name="connsiteY61" fmla="*/ 5947363 h 8351071"/>
              <a:gd name="connsiteX62" fmla="*/ 4194421 w 4196446"/>
              <a:gd name="connsiteY62" fmla="*/ 5909263 h 8351071"/>
              <a:gd name="connsiteX63" fmla="*/ 4113459 w 4196446"/>
              <a:gd name="connsiteY63" fmla="*/ 5783057 h 8351071"/>
              <a:gd name="connsiteX64" fmla="*/ 4108696 w 4196446"/>
              <a:gd name="connsiteY64" fmla="*/ 5678282 h 8351071"/>
              <a:gd name="connsiteX65" fmla="*/ 4070597 w 4196446"/>
              <a:gd name="connsiteY65" fmla="*/ 5587795 h 8351071"/>
              <a:gd name="connsiteX66" fmla="*/ 4111077 w 4196446"/>
              <a:gd name="connsiteY66" fmla="*/ 5583032 h 8351071"/>
              <a:gd name="connsiteX67" fmla="*/ 4061071 w 4196446"/>
              <a:gd name="connsiteY67" fmla="*/ 5478257 h 8351071"/>
              <a:gd name="connsiteX68" fmla="*/ 4061071 w 4196446"/>
              <a:gd name="connsiteY68" fmla="*/ 5383007 h 8351071"/>
              <a:gd name="connsiteX69" fmla="*/ 4103934 w 4196446"/>
              <a:gd name="connsiteY69" fmla="*/ 5387770 h 8351071"/>
              <a:gd name="connsiteX70" fmla="*/ 4106315 w 4196446"/>
              <a:gd name="connsiteY70" fmla="*/ 5347288 h 8351071"/>
              <a:gd name="connsiteX71" fmla="*/ 4065833 w 4196446"/>
              <a:gd name="connsiteY71" fmla="*/ 5292520 h 8351071"/>
              <a:gd name="connsiteX72" fmla="*/ 4058690 w 4196446"/>
              <a:gd name="connsiteY72" fmla="*/ 5173457 h 8351071"/>
              <a:gd name="connsiteX73" fmla="*/ 3990428 w 4196446"/>
              <a:gd name="connsiteY73" fmla="*/ 5034550 h 8351071"/>
              <a:gd name="connsiteX74" fmla="*/ 3922959 w 4196446"/>
              <a:gd name="connsiteY74" fmla="*/ 4816270 h 8351071"/>
              <a:gd name="connsiteX75" fmla="*/ 3887241 w 4196446"/>
              <a:gd name="connsiteY75" fmla="*/ 4682920 h 8351071"/>
              <a:gd name="connsiteX76" fmla="*/ 3851522 w 4196446"/>
              <a:gd name="connsiteY76" fmla="*/ 4642438 h 8351071"/>
              <a:gd name="connsiteX77" fmla="*/ 3887241 w 4196446"/>
              <a:gd name="connsiteY77" fmla="*/ 4578145 h 8351071"/>
              <a:gd name="connsiteX78" fmla="*/ 3839615 w 4196446"/>
              <a:gd name="connsiteY78" fmla="*/ 4499563 h 8351071"/>
              <a:gd name="connsiteX79" fmla="*/ 3780084 w 4196446"/>
              <a:gd name="connsiteY79" fmla="*/ 4492420 h 8351071"/>
              <a:gd name="connsiteX80" fmla="*/ 3732459 w 4196446"/>
              <a:gd name="connsiteY80" fmla="*/ 4449557 h 8351071"/>
              <a:gd name="connsiteX81" fmla="*/ 3687216 w 4196446"/>
              <a:gd name="connsiteY81" fmla="*/ 4466226 h 8351071"/>
              <a:gd name="connsiteX82" fmla="*/ 3668166 w 4196446"/>
              <a:gd name="connsiteY82" fmla="*/ 4368595 h 8351071"/>
              <a:gd name="connsiteX83" fmla="*/ 3501478 w 4196446"/>
              <a:gd name="connsiteY83" fmla="*/ 4166188 h 8351071"/>
              <a:gd name="connsiteX84" fmla="*/ 3496716 w 4196446"/>
              <a:gd name="connsiteY84" fmla="*/ 4139995 h 8351071"/>
              <a:gd name="connsiteX85" fmla="*/ 3494334 w 4196446"/>
              <a:gd name="connsiteY85" fmla="*/ 4113801 h 8351071"/>
              <a:gd name="connsiteX86" fmla="*/ 3544341 w 4196446"/>
              <a:gd name="connsiteY86" fmla="*/ 4101895 h 8351071"/>
              <a:gd name="connsiteX87" fmla="*/ 3553866 w 4196446"/>
              <a:gd name="connsiteY87" fmla="*/ 4075701 h 8351071"/>
              <a:gd name="connsiteX88" fmla="*/ 3515766 w 4196446"/>
              <a:gd name="connsiteY88" fmla="*/ 4056651 h 8351071"/>
              <a:gd name="connsiteX89" fmla="*/ 3465759 w 4196446"/>
              <a:gd name="connsiteY89" fmla="*/ 4049507 h 8351071"/>
              <a:gd name="connsiteX90" fmla="*/ 3432422 w 4196446"/>
              <a:gd name="connsiteY90" fmla="*/ 4109038 h 8351071"/>
              <a:gd name="connsiteX91" fmla="*/ 3413372 w 4196446"/>
              <a:gd name="connsiteY91" fmla="*/ 4082845 h 8351071"/>
              <a:gd name="connsiteX92" fmla="*/ 3415752 w 4196446"/>
              <a:gd name="connsiteY92" fmla="*/ 4042363 h 8351071"/>
              <a:gd name="connsiteX93" fmla="*/ 3349078 w 4196446"/>
              <a:gd name="connsiteY93" fmla="*/ 4018551 h 8351071"/>
              <a:gd name="connsiteX94" fmla="*/ 3382416 w 4196446"/>
              <a:gd name="connsiteY94" fmla="*/ 3985213 h 8351071"/>
              <a:gd name="connsiteX95" fmla="*/ 3346697 w 4196446"/>
              <a:gd name="connsiteY95" fmla="*/ 3961401 h 8351071"/>
              <a:gd name="connsiteX96" fmla="*/ 3291928 w 4196446"/>
              <a:gd name="connsiteY96" fmla="*/ 3959020 h 8351071"/>
              <a:gd name="connsiteX97" fmla="*/ 3263352 w 4196446"/>
              <a:gd name="connsiteY97" fmla="*/ 3978070 h 8351071"/>
              <a:gd name="connsiteX98" fmla="*/ 3215727 w 4196446"/>
              <a:gd name="connsiteY98" fmla="*/ 3963782 h 8351071"/>
              <a:gd name="connsiteX99" fmla="*/ 3227633 w 4196446"/>
              <a:gd name="connsiteY99" fmla="*/ 3937588 h 8351071"/>
              <a:gd name="connsiteX100" fmla="*/ 3275259 w 4196446"/>
              <a:gd name="connsiteY100" fmla="*/ 3913776 h 8351071"/>
              <a:gd name="connsiteX101" fmla="*/ 3127621 w 4196446"/>
              <a:gd name="connsiteY101" fmla="*/ 3851863 h 8351071"/>
              <a:gd name="connsiteX102" fmla="*/ 2996652 w 4196446"/>
              <a:gd name="connsiteY102" fmla="*/ 3739945 h 8351071"/>
              <a:gd name="connsiteX103" fmla="*/ 2591839 w 4196446"/>
              <a:gd name="connsiteY103" fmla="*/ 3354183 h 8351071"/>
              <a:gd name="connsiteX104" fmla="*/ 2468015 w 4196446"/>
              <a:gd name="connsiteY104" fmla="*/ 3049382 h 8351071"/>
              <a:gd name="connsiteX105" fmla="*/ 2432296 w 4196446"/>
              <a:gd name="connsiteY105" fmla="*/ 2961276 h 8351071"/>
              <a:gd name="connsiteX106" fmla="*/ 2387052 w 4196446"/>
              <a:gd name="connsiteY106" fmla="*/ 2954132 h 8351071"/>
              <a:gd name="connsiteX107" fmla="*/ 2365621 w 4196446"/>
              <a:gd name="connsiteY107" fmla="*/ 2958895 h 8351071"/>
              <a:gd name="connsiteX108" fmla="*/ 2315615 w 4196446"/>
              <a:gd name="connsiteY108" fmla="*/ 2896982 h 8351071"/>
              <a:gd name="connsiteX109" fmla="*/ 2234652 w 4196446"/>
              <a:gd name="connsiteY109" fmla="*/ 2880313 h 8351071"/>
              <a:gd name="connsiteX110" fmla="*/ 2182265 w 4196446"/>
              <a:gd name="connsiteY110" fmla="*/ 2811257 h 8351071"/>
              <a:gd name="connsiteX111" fmla="*/ 2115590 w 4196446"/>
              <a:gd name="connsiteY111" fmla="*/ 2727913 h 8351071"/>
              <a:gd name="connsiteX112" fmla="*/ 2091777 w 4196446"/>
              <a:gd name="connsiteY112" fmla="*/ 2670763 h 8351071"/>
              <a:gd name="connsiteX113" fmla="*/ 2006845 w 4196446"/>
              <a:gd name="connsiteY113" fmla="*/ 2527095 h 8351071"/>
              <a:gd name="connsiteX114" fmla="*/ 1953665 w 4196446"/>
              <a:gd name="connsiteY114" fmla="*/ 2451688 h 8351071"/>
              <a:gd name="connsiteX115" fmla="*/ 2006052 w 4196446"/>
              <a:gd name="connsiteY115" fmla="*/ 2337388 h 8351071"/>
              <a:gd name="connsiteX116" fmla="*/ 2072727 w 4196446"/>
              <a:gd name="connsiteY116" fmla="*/ 2256426 h 8351071"/>
              <a:gd name="connsiteX117" fmla="*/ 2056058 w 4196446"/>
              <a:gd name="connsiteY117" fmla="*/ 2223088 h 8351071"/>
              <a:gd name="connsiteX118" fmla="*/ 2067965 w 4196446"/>
              <a:gd name="connsiteY118" fmla="*/ 2130220 h 8351071"/>
              <a:gd name="connsiteX119" fmla="*/ 2137021 w 4196446"/>
              <a:gd name="connsiteY119" fmla="*/ 1992107 h 8351071"/>
              <a:gd name="connsiteX120" fmla="*/ 2165596 w 4196446"/>
              <a:gd name="connsiteY120" fmla="*/ 1944482 h 8351071"/>
              <a:gd name="connsiteX121" fmla="*/ 2203696 w 4196446"/>
              <a:gd name="connsiteY121" fmla="*/ 1937338 h 8351071"/>
              <a:gd name="connsiteX122" fmla="*/ 2198933 w 4196446"/>
              <a:gd name="connsiteY122" fmla="*/ 1906382 h 8351071"/>
              <a:gd name="connsiteX123" fmla="*/ 2406102 w 4196446"/>
              <a:gd name="connsiteY123" fmla="*/ 1782557 h 8351071"/>
              <a:gd name="connsiteX124" fmla="*/ 2494208 w 4196446"/>
              <a:gd name="connsiteY124" fmla="*/ 1715882 h 8351071"/>
              <a:gd name="connsiteX125" fmla="*/ 2513258 w 4196446"/>
              <a:gd name="connsiteY125" fmla="*/ 1630157 h 8351071"/>
              <a:gd name="connsiteX126" fmla="*/ 2522784 w 4196446"/>
              <a:gd name="connsiteY126" fmla="*/ 1584913 h 8351071"/>
              <a:gd name="connsiteX127" fmla="*/ 2577552 w 4196446"/>
              <a:gd name="connsiteY127" fmla="*/ 1527763 h 8351071"/>
              <a:gd name="connsiteX128" fmla="*/ 2606127 w 4196446"/>
              <a:gd name="connsiteY128" fmla="*/ 1499188 h 8351071"/>
              <a:gd name="connsiteX129" fmla="*/ 2634702 w 4196446"/>
              <a:gd name="connsiteY129" fmla="*/ 1492045 h 8351071"/>
              <a:gd name="connsiteX130" fmla="*/ 2672802 w 4196446"/>
              <a:gd name="connsiteY130" fmla="*/ 1368220 h 8351071"/>
              <a:gd name="connsiteX131" fmla="*/ 2806153 w 4196446"/>
              <a:gd name="connsiteY131" fmla="*/ 1334883 h 8351071"/>
              <a:gd name="connsiteX132" fmla="*/ 2944265 w 4196446"/>
              <a:gd name="connsiteY132" fmla="*/ 1325357 h 8351071"/>
              <a:gd name="connsiteX133" fmla="*/ 2968077 w 4196446"/>
              <a:gd name="connsiteY133" fmla="*/ 1206295 h 8351071"/>
              <a:gd name="connsiteX134" fmla="*/ 3049040 w 4196446"/>
              <a:gd name="connsiteY134" fmla="*/ 1169783 h 8351071"/>
              <a:gd name="connsiteX135" fmla="*/ 3153814 w 4196446"/>
              <a:gd name="connsiteY135" fmla="*/ 1125332 h 8351071"/>
              <a:gd name="connsiteX136" fmla="*/ 3225252 w 4196446"/>
              <a:gd name="connsiteY136" fmla="*/ 1049132 h 8351071"/>
              <a:gd name="connsiteX137" fmla="*/ 3310977 w 4196446"/>
              <a:gd name="connsiteY137" fmla="*/ 996745 h 8351071"/>
              <a:gd name="connsiteX138" fmla="*/ 3056977 w 4196446"/>
              <a:gd name="connsiteY138" fmla="*/ 982457 h 8351071"/>
              <a:gd name="connsiteX139" fmla="*/ 2958552 w 4196446"/>
              <a:gd name="connsiteY139" fmla="*/ 976107 h 8351071"/>
              <a:gd name="connsiteX140" fmla="*/ 2926802 w 4196446"/>
              <a:gd name="connsiteY140" fmla="*/ 906257 h 8351071"/>
              <a:gd name="connsiteX141" fmla="*/ 2866477 w 4196446"/>
              <a:gd name="connsiteY141" fmla="*/ 893559 h 8351071"/>
              <a:gd name="connsiteX142" fmla="*/ 2799802 w 4196446"/>
              <a:gd name="connsiteY142" fmla="*/ 874507 h 8351071"/>
              <a:gd name="connsiteX143" fmla="*/ 2761702 w 4196446"/>
              <a:gd name="connsiteY143" fmla="*/ 807832 h 8351071"/>
              <a:gd name="connsiteX144" fmla="*/ 2609302 w 4196446"/>
              <a:gd name="connsiteY144" fmla="*/ 760207 h 8351071"/>
              <a:gd name="connsiteX145" fmla="*/ 2580727 w 4196446"/>
              <a:gd name="connsiteY145" fmla="*/ 604632 h 8351071"/>
              <a:gd name="connsiteX146" fmla="*/ 2526752 w 4196446"/>
              <a:gd name="connsiteY146" fmla="*/ 531609 h 8351071"/>
              <a:gd name="connsiteX147" fmla="*/ 2596602 w 4196446"/>
              <a:gd name="connsiteY147" fmla="*/ 407782 h 8351071"/>
              <a:gd name="connsiteX148" fmla="*/ 2629939 w 4196446"/>
              <a:gd name="connsiteY148" fmla="*/ 310947 h 8351071"/>
              <a:gd name="connsiteX149" fmla="*/ 2517227 w 4196446"/>
              <a:gd name="connsiteY149" fmla="*/ 239507 h 8351071"/>
              <a:gd name="connsiteX150" fmla="*/ 2402927 w 4196446"/>
              <a:gd name="connsiteY150" fmla="*/ 271257 h 8351071"/>
              <a:gd name="connsiteX151" fmla="*/ 2275927 w 4196446"/>
              <a:gd name="connsiteY151" fmla="*/ 198232 h 8351071"/>
              <a:gd name="connsiteX152" fmla="*/ 2133052 w 4196446"/>
              <a:gd name="connsiteY152" fmla="*/ 233157 h 8351071"/>
              <a:gd name="connsiteX153" fmla="*/ 1913977 w 4196446"/>
              <a:gd name="connsiteY153" fmla="*/ 36309 h 8351071"/>
              <a:gd name="connsiteX154" fmla="*/ 1777452 w 4196446"/>
              <a:gd name="connsiteY154" fmla="*/ 13289 h 8351071"/>
              <a:gd name="connsiteX155" fmla="*/ 1703633 w 4196446"/>
              <a:gd name="connsiteY155" fmla="*/ 41864 h 8351071"/>
              <a:gd name="connsiteX156" fmla="*/ 1615527 w 4196446"/>
              <a:gd name="connsiteY156" fmla="*/ 75203 h 8351071"/>
              <a:gd name="connsiteX157" fmla="*/ 1515515 w 4196446"/>
              <a:gd name="connsiteY157" fmla="*/ 129971 h 8351071"/>
              <a:gd name="connsiteX158" fmla="*/ 1525040 w 4196446"/>
              <a:gd name="connsiteY158" fmla="*/ 194264 h 8351071"/>
              <a:gd name="connsiteX159" fmla="*/ 1505990 w 4196446"/>
              <a:gd name="connsiteY159" fmla="*/ 251415 h 8351071"/>
              <a:gd name="connsiteX160" fmla="*/ 1413121 w 4196446"/>
              <a:gd name="connsiteY160" fmla="*/ 270464 h 8351071"/>
              <a:gd name="connsiteX161" fmla="*/ 1339302 w 4196446"/>
              <a:gd name="connsiteY161" fmla="*/ 306184 h 8351071"/>
              <a:gd name="connsiteX162" fmla="*/ 1260721 w 4196446"/>
              <a:gd name="connsiteY162" fmla="*/ 346665 h 8351071"/>
              <a:gd name="connsiteX163" fmla="*/ 1191665 w 4196446"/>
              <a:gd name="connsiteY163" fmla="*/ 272847 h 8351071"/>
              <a:gd name="connsiteX164" fmla="*/ 1082127 w 4196446"/>
              <a:gd name="connsiteY164" fmla="*/ 353809 h 8351071"/>
              <a:gd name="connsiteX165" fmla="*/ 1020215 w 4196446"/>
              <a:gd name="connsiteY165" fmla="*/ 420484 h 8351071"/>
              <a:gd name="connsiteX166" fmla="*/ 858290 w 4196446"/>
              <a:gd name="connsiteY166" fmla="*/ 301422 h 8351071"/>
              <a:gd name="connsiteX167" fmla="*/ 796377 w 4196446"/>
              <a:gd name="connsiteY167" fmla="*/ 406196 h 8351071"/>
              <a:gd name="connsiteX168" fmla="*/ 755896 w 4196446"/>
              <a:gd name="connsiteY168" fmla="*/ 341903 h 8351071"/>
              <a:gd name="connsiteX169" fmla="*/ 689221 w 4196446"/>
              <a:gd name="connsiteY169" fmla="*/ 270465 h 8351071"/>
              <a:gd name="connsiteX170" fmla="*/ 667790 w 4196446"/>
              <a:gd name="connsiteY170" fmla="*/ 313328 h 8351071"/>
              <a:gd name="connsiteX171" fmla="*/ 620165 w 4196446"/>
              <a:gd name="connsiteY171" fmla="*/ 382384 h 8351071"/>
              <a:gd name="connsiteX172" fmla="*/ 589208 w 4196446"/>
              <a:gd name="connsiteY172" fmla="*/ 396672 h 8351071"/>
              <a:gd name="connsiteX173" fmla="*/ 498721 w 4196446"/>
              <a:gd name="connsiteY173" fmla="*/ 482397 h 8351071"/>
              <a:gd name="connsiteX174" fmla="*/ 396327 w 4196446"/>
              <a:gd name="connsiteY174" fmla="*/ 380003 h 8351071"/>
              <a:gd name="connsiteX175" fmla="*/ 243927 w 4196446"/>
              <a:gd name="connsiteY175" fmla="*/ 294278 h 8351071"/>
              <a:gd name="connsiteX176" fmla="*/ 174871 w 4196446"/>
              <a:gd name="connsiteY176" fmla="*/ 327615 h 8351071"/>
              <a:gd name="connsiteX177" fmla="*/ 127246 w 4196446"/>
              <a:gd name="connsiteY177" fmla="*/ 410959 h 8351071"/>
              <a:gd name="connsiteX178" fmla="*/ 43902 w 4196446"/>
              <a:gd name="connsiteY178" fmla="*/ 472872 h 8351071"/>
              <a:gd name="connsiteX179" fmla="*/ 8183 w 4196446"/>
              <a:gd name="connsiteY179" fmla="*/ 484778 h 8351071"/>
              <a:gd name="connsiteX180" fmla="*/ 198683 w 4196446"/>
              <a:gd name="connsiteY180" fmla="*/ 689565 h 8351071"/>
              <a:gd name="connsiteX181" fmla="*/ 265359 w 4196446"/>
              <a:gd name="connsiteY181" fmla="*/ 706234 h 8351071"/>
              <a:gd name="connsiteX182" fmla="*/ 298697 w 4196446"/>
              <a:gd name="connsiteY182" fmla="*/ 730047 h 8351071"/>
              <a:gd name="connsiteX183" fmla="*/ 296315 w 4196446"/>
              <a:gd name="connsiteY183" fmla="*/ 901496 h 8351071"/>
              <a:gd name="connsiteX184" fmla="*/ 362990 w 4196446"/>
              <a:gd name="connsiteY184" fmla="*/ 906259 h 8351071"/>
              <a:gd name="connsiteX185" fmla="*/ 401090 w 4196446"/>
              <a:gd name="connsiteY185" fmla="*/ 856253 h 8351071"/>
              <a:gd name="connsiteX186" fmla="*/ 482052 w 4196446"/>
              <a:gd name="connsiteY186" fmla="*/ 894353 h 8351071"/>
              <a:gd name="connsiteX187" fmla="*/ 420140 w 4196446"/>
              <a:gd name="connsiteY187" fmla="*/ 1039609 h 8351071"/>
              <a:gd name="connsiteX188" fmla="*/ 434427 w 4196446"/>
              <a:gd name="connsiteY188" fmla="*/ 1087234 h 8351071"/>
              <a:gd name="connsiteX189" fmla="*/ 379658 w 4196446"/>
              <a:gd name="connsiteY189" fmla="*/ 1139622 h 8351071"/>
              <a:gd name="connsiteX190" fmla="*/ 415377 w 4196446"/>
              <a:gd name="connsiteY190" fmla="*/ 1168196 h 8351071"/>
              <a:gd name="connsiteX191" fmla="*/ 486815 w 4196446"/>
              <a:gd name="connsiteY191" fmla="*/ 1256303 h 8351071"/>
              <a:gd name="connsiteX192" fmla="*/ 527296 w 4196446"/>
              <a:gd name="connsiteY192" fmla="*/ 1344409 h 8351071"/>
              <a:gd name="connsiteX193" fmla="*/ 636833 w 4196446"/>
              <a:gd name="connsiteY193" fmla="*/ 1396797 h 8351071"/>
              <a:gd name="connsiteX194" fmla="*/ 746371 w 4196446"/>
              <a:gd name="connsiteY194" fmla="*/ 1420609 h 8351071"/>
              <a:gd name="connsiteX195" fmla="*/ 829715 w 4196446"/>
              <a:gd name="connsiteY195" fmla="*/ 1468234 h 8351071"/>
              <a:gd name="connsiteX196" fmla="*/ 913058 w 4196446"/>
              <a:gd name="connsiteY196" fmla="*/ 1442040 h 8351071"/>
              <a:gd name="connsiteX197" fmla="*/ 994021 w 4196446"/>
              <a:gd name="connsiteY197" fmla="*/ 1368222 h 8351071"/>
              <a:gd name="connsiteX198" fmla="*/ 1103558 w 4196446"/>
              <a:gd name="connsiteY198" fmla="*/ 1351553 h 8351071"/>
              <a:gd name="connsiteX199" fmla="*/ 1170233 w 4196446"/>
              <a:gd name="connsiteY199" fmla="*/ 1356315 h 8351071"/>
              <a:gd name="connsiteX200" fmla="*/ 1329777 w 4196446"/>
              <a:gd name="connsiteY200" fmla="*/ 1465853 h 8351071"/>
              <a:gd name="connsiteX201" fmla="*/ 1389308 w 4196446"/>
              <a:gd name="connsiteY201" fmla="*/ 1494428 h 8351071"/>
              <a:gd name="connsiteX202" fmla="*/ 1260721 w 4196446"/>
              <a:gd name="connsiteY202" fmla="*/ 1596822 h 8351071"/>
              <a:gd name="connsiteX203" fmla="*/ 1263102 w 4196446"/>
              <a:gd name="connsiteY203" fmla="*/ 1661115 h 8351071"/>
              <a:gd name="connsiteX204" fmla="*/ 1425027 w 4196446"/>
              <a:gd name="connsiteY204" fmla="*/ 1613490 h 8351071"/>
              <a:gd name="connsiteX205" fmla="*/ 1386927 w 4196446"/>
              <a:gd name="connsiteY205" fmla="*/ 1677784 h 8351071"/>
              <a:gd name="connsiteX206" fmla="*/ 1405977 w 4196446"/>
              <a:gd name="connsiteY206" fmla="*/ 1751603 h 8351071"/>
              <a:gd name="connsiteX207" fmla="*/ 1517896 w 4196446"/>
              <a:gd name="connsiteY207" fmla="*/ 1787322 h 8351071"/>
              <a:gd name="connsiteX208" fmla="*/ 1591715 w 4196446"/>
              <a:gd name="connsiteY208" fmla="*/ 1803990 h 8351071"/>
              <a:gd name="connsiteX209" fmla="*/ 1501227 w 4196446"/>
              <a:gd name="connsiteY209" fmla="*/ 1934959 h 8351071"/>
              <a:gd name="connsiteX210" fmla="*/ 1494083 w 4196446"/>
              <a:gd name="connsiteY210" fmla="*/ 1984965 h 8351071"/>
              <a:gd name="connsiteX211" fmla="*/ 1422646 w 4196446"/>
              <a:gd name="connsiteY211" fmla="*/ 2020684 h 8351071"/>
              <a:gd name="connsiteX212" fmla="*/ 1391690 w 4196446"/>
              <a:gd name="connsiteY212" fmla="*/ 2082597 h 8351071"/>
              <a:gd name="connsiteX213" fmla="*/ 1260721 w 4196446"/>
              <a:gd name="connsiteY213" fmla="*/ 2056403 h 8351071"/>
              <a:gd name="connsiteX214" fmla="*/ 1139277 w 4196446"/>
              <a:gd name="connsiteY214" fmla="*/ 2056402 h 8351071"/>
              <a:gd name="connsiteX215" fmla="*/ 1072602 w 4196446"/>
              <a:gd name="connsiteY215" fmla="*/ 2084978 h 8351071"/>
              <a:gd name="connsiteX216" fmla="*/ 1065458 w 4196446"/>
              <a:gd name="connsiteY216" fmla="*/ 2184990 h 8351071"/>
              <a:gd name="connsiteX217" fmla="*/ 977352 w 4196446"/>
              <a:gd name="connsiteY217" fmla="*/ 2273097 h 8351071"/>
              <a:gd name="connsiteX218" fmla="*/ 1120227 w 4196446"/>
              <a:gd name="connsiteY218" fmla="*/ 2335009 h 8351071"/>
              <a:gd name="connsiteX219" fmla="*/ 1170234 w 4196446"/>
              <a:gd name="connsiteY219" fmla="*/ 2370727 h 8351071"/>
              <a:gd name="connsiteX220" fmla="*/ 1222621 w 4196446"/>
              <a:gd name="connsiteY220" fmla="*/ 2387397 h 8351071"/>
              <a:gd name="connsiteX221" fmla="*/ 1272627 w 4196446"/>
              <a:gd name="connsiteY221" fmla="*/ 2437403 h 8351071"/>
              <a:gd name="connsiteX222" fmla="*/ 1329777 w 4196446"/>
              <a:gd name="connsiteY222" fmla="*/ 2458834 h 8351071"/>
              <a:gd name="connsiteX223" fmla="*/ 1422646 w 4196446"/>
              <a:gd name="connsiteY223" fmla="*/ 2535034 h 8351071"/>
              <a:gd name="connsiteX224" fmla="*/ 1508371 w 4196446"/>
              <a:gd name="connsiteY224" fmla="*/ 2568373 h 8351071"/>
              <a:gd name="connsiteX225" fmla="*/ 1641721 w 4196446"/>
              <a:gd name="connsiteY225" fmla="*/ 2716009 h 8351071"/>
              <a:gd name="connsiteX226" fmla="*/ 1725065 w 4196446"/>
              <a:gd name="connsiteY226" fmla="*/ 2870790 h 8351071"/>
              <a:gd name="connsiteX227" fmla="*/ 1850477 w 4196446"/>
              <a:gd name="connsiteY227" fmla="*/ 2931907 h 8351071"/>
              <a:gd name="connsiteX228" fmla="*/ 1896514 w 4196446"/>
              <a:gd name="connsiteY228" fmla="*/ 2977947 h 8351071"/>
              <a:gd name="connsiteX229" fmla="*/ 1927471 w 4196446"/>
              <a:gd name="connsiteY229" fmla="*/ 3082722 h 8351071"/>
              <a:gd name="connsiteX230" fmla="*/ 1989383 w 4196446"/>
              <a:gd name="connsiteY230" fmla="*/ 3185115 h 8351071"/>
              <a:gd name="connsiteX231" fmla="*/ 2051296 w 4196446"/>
              <a:gd name="connsiteY231" fmla="*/ 3223215 h 8351071"/>
              <a:gd name="connsiteX232" fmla="*/ 2182265 w 4196446"/>
              <a:gd name="connsiteY232" fmla="*/ 3370853 h 8351071"/>
              <a:gd name="connsiteX233" fmla="*/ 2325139 w 4196446"/>
              <a:gd name="connsiteY233" fmla="*/ 3447053 h 8351071"/>
              <a:gd name="connsiteX234" fmla="*/ 2384671 w 4196446"/>
              <a:gd name="connsiteY234" fmla="*/ 3532778 h 8351071"/>
              <a:gd name="connsiteX235" fmla="*/ 2432296 w 4196446"/>
              <a:gd name="connsiteY235" fmla="*/ 3599453 h 8351071"/>
              <a:gd name="connsiteX236" fmla="*/ 2479921 w 4196446"/>
              <a:gd name="connsiteY236" fmla="*/ 3589929 h 8351071"/>
              <a:gd name="connsiteX237" fmla="*/ 2484683 w 4196446"/>
              <a:gd name="connsiteY237" fmla="*/ 3742328 h 8351071"/>
              <a:gd name="connsiteX238" fmla="*/ 2537071 w 4196446"/>
              <a:gd name="connsiteY238" fmla="*/ 3835197 h 8351071"/>
              <a:gd name="connsiteX239" fmla="*/ 2529927 w 4196446"/>
              <a:gd name="connsiteY239" fmla="*/ 3873297 h 8351071"/>
              <a:gd name="connsiteX240" fmla="*/ 2598983 w 4196446"/>
              <a:gd name="connsiteY240" fmla="*/ 3909015 h 8351071"/>
              <a:gd name="connsiteX241" fmla="*/ 2656133 w 4196446"/>
              <a:gd name="connsiteY241" fmla="*/ 3854247 h 8351071"/>
              <a:gd name="connsiteX242" fmla="*/ 2689471 w 4196446"/>
              <a:gd name="connsiteY242" fmla="*/ 3937590 h 8351071"/>
              <a:gd name="connsiteX243" fmla="*/ 2734715 w 4196446"/>
              <a:gd name="connsiteY243" fmla="*/ 3982834 h 8351071"/>
              <a:gd name="connsiteX244" fmla="*/ 2808533 w 4196446"/>
              <a:gd name="connsiteY244" fmla="*/ 4006647 h 8351071"/>
              <a:gd name="connsiteX245" fmla="*/ 2860921 w 4196446"/>
              <a:gd name="connsiteY245" fmla="*/ 4075703 h 8351071"/>
              <a:gd name="connsiteX246" fmla="*/ 2946646 w 4196446"/>
              <a:gd name="connsiteY246" fmla="*/ 4130472 h 8351071"/>
              <a:gd name="connsiteX247" fmla="*/ 2999033 w 4196446"/>
              <a:gd name="connsiteY247" fmla="*/ 4163809 h 8351071"/>
              <a:gd name="connsiteX248" fmla="*/ 2870446 w 4196446"/>
              <a:gd name="connsiteY248" fmla="*/ 4256678 h 8351071"/>
              <a:gd name="connsiteX249" fmla="*/ 2868064 w 4196446"/>
              <a:gd name="connsiteY249" fmla="*/ 4311446 h 8351071"/>
              <a:gd name="connsiteX250" fmla="*/ 2970458 w 4196446"/>
              <a:gd name="connsiteY250" fmla="*/ 4428128 h 8351071"/>
              <a:gd name="connsiteX251" fmla="*/ 3065708 w 4196446"/>
              <a:gd name="connsiteY251" fmla="*/ 4490040 h 8351071"/>
              <a:gd name="connsiteX252" fmla="*/ 3096665 w 4196446"/>
              <a:gd name="connsiteY252" fmla="*/ 4528140 h 8351071"/>
              <a:gd name="connsiteX253" fmla="*/ 3082377 w 4196446"/>
              <a:gd name="connsiteY253" fmla="*/ 4609103 h 8351071"/>
              <a:gd name="connsiteX254" fmla="*/ 3077615 w 4196446"/>
              <a:gd name="connsiteY254" fmla="*/ 4692447 h 8351071"/>
              <a:gd name="connsiteX255" fmla="*/ 3034752 w 4196446"/>
              <a:gd name="connsiteY255" fmla="*/ 4701972 h 8351071"/>
              <a:gd name="connsiteX256" fmla="*/ 3008558 w 4196446"/>
              <a:gd name="connsiteY256" fmla="*/ 4718640 h 8351071"/>
              <a:gd name="connsiteX257" fmla="*/ 3053802 w 4196446"/>
              <a:gd name="connsiteY257" fmla="*/ 4795632 h 8351071"/>
              <a:gd name="connsiteX258" fmla="*/ 3037133 w 4196446"/>
              <a:gd name="connsiteY258" fmla="*/ 4868659 h 8351071"/>
              <a:gd name="connsiteX259" fmla="*/ 3020465 w 4196446"/>
              <a:gd name="connsiteY259" fmla="*/ 5004390 h 8351071"/>
              <a:gd name="connsiteX260" fmla="*/ 2982365 w 4196446"/>
              <a:gd name="connsiteY260" fmla="*/ 5044872 h 8351071"/>
              <a:gd name="connsiteX261" fmla="*/ 2965696 w 4196446"/>
              <a:gd name="connsiteY261" fmla="*/ 5166315 h 8351071"/>
              <a:gd name="connsiteX262" fmla="*/ 2937121 w 4196446"/>
              <a:gd name="connsiteY262" fmla="*/ 5285378 h 8351071"/>
              <a:gd name="connsiteX263" fmla="*/ 2989508 w 4196446"/>
              <a:gd name="connsiteY263" fmla="*/ 5302047 h 8351071"/>
              <a:gd name="connsiteX264" fmla="*/ 2987127 w 4196446"/>
              <a:gd name="connsiteY264" fmla="*/ 5347290 h 8351071"/>
              <a:gd name="connsiteX265" fmla="*/ 2984746 w 4196446"/>
              <a:gd name="connsiteY265" fmla="*/ 5402059 h 8351071"/>
              <a:gd name="connsiteX266" fmla="*/ 3041896 w 4196446"/>
              <a:gd name="connsiteY266" fmla="*/ 5471115 h 8351071"/>
              <a:gd name="connsiteX267" fmla="*/ 3089521 w 4196446"/>
              <a:gd name="connsiteY267" fmla="*/ 5597322 h 8351071"/>
              <a:gd name="connsiteX268" fmla="*/ 2996652 w 4196446"/>
              <a:gd name="connsiteY268" fmla="*/ 5887834 h 8351071"/>
              <a:gd name="connsiteX269" fmla="*/ 3018083 w 4196446"/>
              <a:gd name="connsiteY269" fmla="*/ 5942603 h 8351071"/>
              <a:gd name="connsiteX270" fmla="*/ 3044277 w 4196446"/>
              <a:gd name="connsiteY270" fmla="*/ 5994990 h 8351071"/>
              <a:gd name="connsiteX271" fmla="*/ 3049040 w 4196446"/>
              <a:gd name="connsiteY271" fmla="*/ 6099765 h 8351071"/>
              <a:gd name="connsiteX272" fmla="*/ 3028402 w 4196446"/>
              <a:gd name="connsiteY272" fmla="*/ 6195807 h 8351071"/>
              <a:gd name="connsiteX273" fmla="*/ 2956170 w 4196446"/>
              <a:gd name="connsiteY273" fmla="*/ 6259310 h 8351071"/>
              <a:gd name="connsiteX274" fmla="*/ 2920452 w 4196446"/>
              <a:gd name="connsiteY274" fmla="*/ 6240259 h 8351071"/>
              <a:gd name="connsiteX275" fmla="*/ 2849015 w 4196446"/>
              <a:gd name="connsiteY275" fmla="*/ 6252165 h 8351071"/>
              <a:gd name="connsiteX276" fmla="*/ 2713283 w 4196446"/>
              <a:gd name="connsiteY276" fmla="*/ 6364084 h 8351071"/>
              <a:gd name="connsiteX277" fmla="*/ 2606127 w 4196446"/>
              <a:gd name="connsiteY277" fmla="*/ 6349797 h 8351071"/>
              <a:gd name="connsiteX278" fmla="*/ 2575171 w 4196446"/>
              <a:gd name="connsiteY278" fmla="*/ 6378372 h 8351071"/>
              <a:gd name="connsiteX279" fmla="*/ 2508495 w 4196446"/>
              <a:gd name="connsiteY279" fmla="*/ 6423614 h 8351071"/>
              <a:gd name="connsiteX280" fmla="*/ 2391815 w 4196446"/>
              <a:gd name="connsiteY280" fmla="*/ 6411709 h 8351071"/>
              <a:gd name="connsiteX281" fmla="*/ 2368002 w 4196446"/>
              <a:gd name="connsiteY281" fmla="*/ 6528390 h 8351071"/>
              <a:gd name="connsiteX282" fmla="*/ 2363240 w 4196446"/>
              <a:gd name="connsiteY282" fmla="*/ 6564109 h 8351071"/>
              <a:gd name="connsiteX283" fmla="*/ 2339428 w 4196446"/>
              <a:gd name="connsiteY283" fmla="*/ 6583159 h 8351071"/>
              <a:gd name="connsiteX284" fmla="*/ 2141783 w 4196446"/>
              <a:gd name="connsiteY284" fmla="*/ 6535534 h 8351071"/>
              <a:gd name="connsiteX285" fmla="*/ 2103683 w 4196446"/>
              <a:gd name="connsiteY285" fmla="*/ 6587922 h 8351071"/>
              <a:gd name="connsiteX286" fmla="*/ 2072727 w 4196446"/>
              <a:gd name="connsiteY286" fmla="*/ 6683172 h 8351071"/>
              <a:gd name="connsiteX287" fmla="*/ 2039389 w 4196446"/>
              <a:gd name="connsiteY287" fmla="*/ 6747465 h 8351071"/>
              <a:gd name="connsiteX288" fmla="*/ 2051296 w 4196446"/>
              <a:gd name="connsiteY288" fmla="*/ 6809378 h 8351071"/>
              <a:gd name="connsiteX289" fmla="*/ 2184646 w 4196446"/>
              <a:gd name="connsiteY289" fmla="*/ 6921297 h 8351071"/>
              <a:gd name="connsiteX290" fmla="*/ 2253702 w 4196446"/>
              <a:gd name="connsiteY290" fmla="*/ 6954634 h 8351071"/>
              <a:gd name="connsiteX291" fmla="*/ 2237033 w 4196446"/>
              <a:gd name="connsiteY291" fmla="*/ 6978447 h 8351071"/>
              <a:gd name="connsiteX292" fmla="*/ 2201315 w 4196446"/>
              <a:gd name="connsiteY292" fmla="*/ 6997497 h 8351071"/>
              <a:gd name="connsiteX293" fmla="*/ 2234652 w 4196446"/>
              <a:gd name="connsiteY293" fmla="*/ 7073697 h 8351071"/>
              <a:gd name="connsiteX294" fmla="*/ 2203696 w 4196446"/>
              <a:gd name="connsiteY294" fmla="*/ 7095128 h 8351071"/>
              <a:gd name="connsiteX295" fmla="*/ 2098921 w 4196446"/>
              <a:gd name="connsiteY295" fmla="*/ 7033215 h 8351071"/>
              <a:gd name="connsiteX296" fmla="*/ 2056058 w 4196446"/>
              <a:gd name="connsiteY296" fmla="*/ 7059409 h 8351071"/>
              <a:gd name="connsiteX297" fmla="*/ 1996527 w 4196446"/>
              <a:gd name="connsiteY297" fmla="*/ 6957015 h 8351071"/>
              <a:gd name="connsiteX298" fmla="*/ 1879846 w 4196446"/>
              <a:gd name="connsiteY298" fmla="*/ 6983209 h 8351071"/>
              <a:gd name="connsiteX299" fmla="*/ 1815552 w 4196446"/>
              <a:gd name="connsiteY299" fmla="*/ 6987972 h 8351071"/>
              <a:gd name="connsiteX300" fmla="*/ 1765546 w 4196446"/>
              <a:gd name="connsiteY300" fmla="*/ 6983210 h 8351071"/>
              <a:gd name="connsiteX301" fmla="*/ 1708396 w 4196446"/>
              <a:gd name="connsiteY301" fmla="*/ 7028453 h 8351071"/>
              <a:gd name="connsiteX302" fmla="*/ 1529802 w 4196446"/>
              <a:gd name="connsiteY302" fmla="*/ 6987972 h 8351071"/>
              <a:gd name="connsiteX303" fmla="*/ 1553614 w 4196446"/>
              <a:gd name="connsiteY303" fmla="*/ 7114178 h 8351071"/>
              <a:gd name="connsiteX304" fmla="*/ 1477415 w 4196446"/>
              <a:gd name="connsiteY304" fmla="*/ 7159422 h 8351071"/>
              <a:gd name="connsiteX305" fmla="*/ 1415502 w 4196446"/>
              <a:gd name="connsiteY305" fmla="*/ 7226096 h 8351071"/>
              <a:gd name="connsiteX306" fmla="*/ 1265483 w 4196446"/>
              <a:gd name="connsiteY306" fmla="*/ 7218953 h 8351071"/>
              <a:gd name="connsiteX307" fmla="*/ 1213096 w 4196446"/>
              <a:gd name="connsiteY307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322634 w 4196446"/>
              <a:gd name="connsiteY4" fmla="*/ 8269082 h 8351071"/>
              <a:gd name="connsiteX5" fmla="*/ 1416296 w 4196446"/>
              <a:gd name="connsiteY5" fmla="*/ 8306388 h 8351071"/>
              <a:gd name="connsiteX6" fmla="*/ 1698872 w 4196446"/>
              <a:gd name="connsiteY6" fmla="*/ 8197645 h 8351071"/>
              <a:gd name="connsiteX7" fmla="*/ 1789359 w 4196446"/>
              <a:gd name="connsiteY7" fmla="*/ 8045245 h 8351071"/>
              <a:gd name="connsiteX8" fmla="*/ 1941759 w 4196446"/>
              <a:gd name="connsiteY8" fmla="*/ 8004763 h 8351071"/>
              <a:gd name="connsiteX9" fmla="*/ 2198934 w 4196446"/>
              <a:gd name="connsiteY9" fmla="*/ 7899988 h 8351071"/>
              <a:gd name="connsiteX10" fmla="*/ 2260847 w 4196446"/>
              <a:gd name="connsiteY10" fmla="*/ 7835694 h 8351071"/>
              <a:gd name="connsiteX11" fmla="*/ 2301328 w 4196446"/>
              <a:gd name="connsiteY11" fmla="*/ 7795213 h 8351071"/>
              <a:gd name="connsiteX12" fmla="*/ 2391816 w 4196446"/>
              <a:gd name="connsiteY12" fmla="*/ 7797595 h 8351071"/>
              <a:gd name="connsiteX13" fmla="*/ 2451347 w 4196446"/>
              <a:gd name="connsiteY13" fmla="*/ 7776163 h 8351071"/>
              <a:gd name="connsiteX14" fmla="*/ 2470397 w 4196446"/>
              <a:gd name="connsiteY14" fmla="*/ 7699963 h 8351071"/>
              <a:gd name="connsiteX15" fmla="*/ 2444203 w 4196446"/>
              <a:gd name="connsiteY15" fmla="*/ 7633288 h 8351071"/>
              <a:gd name="connsiteX16" fmla="*/ 2503734 w 4196446"/>
              <a:gd name="connsiteY16" fmla="*/ 7630907 h 8351071"/>
              <a:gd name="connsiteX17" fmla="*/ 2531514 w 4196446"/>
              <a:gd name="connsiteY17" fmla="*/ 7594394 h 8351071"/>
              <a:gd name="connsiteX18" fmla="*/ 2484684 w 4196446"/>
              <a:gd name="connsiteY18" fmla="*/ 7552326 h 8351071"/>
              <a:gd name="connsiteX19" fmla="*/ 2546597 w 4196446"/>
              <a:gd name="connsiteY19" fmla="*/ 7511845 h 8351071"/>
              <a:gd name="connsiteX20" fmla="*/ 2603748 w 4196446"/>
              <a:gd name="connsiteY20" fmla="*/ 7485651 h 8351071"/>
              <a:gd name="connsiteX21" fmla="*/ 2594222 w 4196446"/>
              <a:gd name="connsiteY21" fmla="*/ 7359445 h 8351071"/>
              <a:gd name="connsiteX22" fmla="*/ 2606128 w 4196446"/>
              <a:gd name="connsiteY22" fmla="*/ 7309438 h 8351071"/>
              <a:gd name="connsiteX23" fmla="*/ 2701378 w 4196446"/>
              <a:gd name="connsiteY23" fmla="*/ 7314201 h 8351071"/>
              <a:gd name="connsiteX24" fmla="*/ 2660897 w 4196446"/>
              <a:gd name="connsiteY24" fmla="*/ 7240382 h 8351071"/>
              <a:gd name="connsiteX25" fmla="*/ 2713284 w 4196446"/>
              <a:gd name="connsiteY25" fmla="*/ 7266576 h 8351071"/>
              <a:gd name="connsiteX26" fmla="*/ 2763291 w 4196446"/>
              <a:gd name="connsiteY26" fmla="*/ 7299913 h 8351071"/>
              <a:gd name="connsiteX27" fmla="*/ 2756147 w 4196446"/>
              <a:gd name="connsiteY27" fmla="*/ 7371351 h 8351071"/>
              <a:gd name="connsiteX28" fmla="*/ 2827584 w 4196446"/>
              <a:gd name="connsiteY28" fmla="*/ 7316582 h 8351071"/>
              <a:gd name="connsiteX29" fmla="*/ 2870447 w 4196446"/>
              <a:gd name="connsiteY29" fmla="*/ 7338013 h 8351071"/>
              <a:gd name="connsiteX30" fmla="*/ 3001416 w 4196446"/>
              <a:gd name="connsiteY30" fmla="*/ 7266576 h 8351071"/>
              <a:gd name="connsiteX31" fmla="*/ 3103809 w 4196446"/>
              <a:gd name="connsiteY31" fmla="*/ 7202282 h 8351071"/>
              <a:gd name="connsiteX32" fmla="*/ 3246684 w 4196446"/>
              <a:gd name="connsiteY32" fmla="*/ 7142751 h 8351071"/>
              <a:gd name="connsiteX33" fmla="*/ 3282403 w 4196446"/>
              <a:gd name="connsiteY33" fmla="*/ 7159420 h 8351071"/>
              <a:gd name="connsiteX34" fmla="*/ 3358603 w 4196446"/>
              <a:gd name="connsiteY34" fmla="*/ 7064169 h 8351071"/>
              <a:gd name="connsiteX35" fmla="*/ 3503859 w 4196446"/>
              <a:gd name="connsiteY35" fmla="*/ 7042738 h 8351071"/>
              <a:gd name="connsiteX36" fmla="*/ 3530053 w 4196446"/>
              <a:gd name="connsiteY36" fmla="*/ 6978445 h 8351071"/>
              <a:gd name="connsiteX37" fmla="*/ 3642765 w 4196446"/>
              <a:gd name="connsiteY37" fmla="*/ 6905419 h 8351071"/>
              <a:gd name="connsiteX38" fmla="*/ 3741984 w 4196446"/>
              <a:gd name="connsiteY38" fmla="*/ 6883195 h 8351071"/>
              <a:gd name="connsiteX39" fmla="*/ 3784847 w 4196446"/>
              <a:gd name="connsiteY39" fmla="*/ 6811757 h 8351071"/>
              <a:gd name="connsiteX40" fmla="*/ 3951534 w 4196446"/>
              <a:gd name="connsiteY40" fmla="*/ 6737938 h 8351071"/>
              <a:gd name="connsiteX41" fmla="*/ 3932484 w 4196446"/>
              <a:gd name="connsiteY41" fmla="*/ 6616495 h 8351071"/>
              <a:gd name="connsiteX42" fmla="*/ 3975347 w 4196446"/>
              <a:gd name="connsiteY42" fmla="*/ 6642688 h 8351071"/>
              <a:gd name="connsiteX43" fmla="*/ 4027735 w 4196446"/>
              <a:gd name="connsiteY43" fmla="*/ 6654595 h 8351071"/>
              <a:gd name="connsiteX44" fmla="*/ 4056309 w 4196446"/>
              <a:gd name="connsiteY44" fmla="*/ 6516482 h 8351071"/>
              <a:gd name="connsiteX45" fmla="*/ 3996778 w 4196446"/>
              <a:gd name="connsiteY45" fmla="*/ 6478382 h 8351071"/>
              <a:gd name="connsiteX46" fmla="*/ 4034878 w 4196446"/>
              <a:gd name="connsiteY46" fmla="*/ 6437901 h 8351071"/>
              <a:gd name="connsiteX47" fmla="*/ 4061072 w 4196446"/>
              <a:gd name="connsiteY47" fmla="*/ 6473620 h 8351071"/>
              <a:gd name="connsiteX48" fmla="*/ 4082503 w 4196446"/>
              <a:gd name="connsiteY48" fmla="*/ 6478382 h 8351071"/>
              <a:gd name="connsiteX49" fmla="*/ 4089647 w 4196446"/>
              <a:gd name="connsiteY49" fmla="*/ 6421232 h 8351071"/>
              <a:gd name="connsiteX50" fmla="*/ 4046784 w 4196446"/>
              <a:gd name="connsiteY50" fmla="*/ 6318838 h 8351071"/>
              <a:gd name="connsiteX51" fmla="*/ 4130128 w 4196446"/>
              <a:gd name="connsiteY51" fmla="*/ 6299788 h 8351071"/>
              <a:gd name="connsiteX52" fmla="*/ 4046784 w 4196446"/>
              <a:gd name="connsiteY52" fmla="*/ 6275976 h 8351071"/>
              <a:gd name="connsiteX53" fmla="*/ 4053928 w 4196446"/>
              <a:gd name="connsiteY53" fmla="*/ 6211682 h 8351071"/>
              <a:gd name="connsiteX54" fmla="*/ 4039640 w 4196446"/>
              <a:gd name="connsiteY54" fmla="*/ 6149770 h 8351071"/>
              <a:gd name="connsiteX55" fmla="*/ 4106315 w 4196446"/>
              <a:gd name="connsiteY55" fmla="*/ 6211682 h 8351071"/>
              <a:gd name="connsiteX56" fmla="*/ 4063453 w 4196446"/>
              <a:gd name="connsiteY56" fmla="*/ 6090238 h 8351071"/>
              <a:gd name="connsiteX57" fmla="*/ 4070597 w 4196446"/>
              <a:gd name="connsiteY57" fmla="*/ 6018801 h 8351071"/>
              <a:gd name="connsiteX58" fmla="*/ 4132509 w 4196446"/>
              <a:gd name="connsiteY58" fmla="*/ 5975938 h 8351071"/>
              <a:gd name="connsiteX59" fmla="*/ 4094409 w 4196446"/>
              <a:gd name="connsiteY59" fmla="*/ 6075951 h 8351071"/>
              <a:gd name="connsiteX60" fmla="*/ 4139653 w 4196446"/>
              <a:gd name="connsiteY60" fmla="*/ 6102145 h 8351071"/>
              <a:gd name="connsiteX61" fmla="*/ 4192041 w 4196446"/>
              <a:gd name="connsiteY61" fmla="*/ 6080713 h 8351071"/>
              <a:gd name="connsiteX62" fmla="*/ 4149178 w 4196446"/>
              <a:gd name="connsiteY62" fmla="*/ 5947363 h 8351071"/>
              <a:gd name="connsiteX63" fmla="*/ 4194421 w 4196446"/>
              <a:gd name="connsiteY63" fmla="*/ 5909263 h 8351071"/>
              <a:gd name="connsiteX64" fmla="*/ 4113459 w 4196446"/>
              <a:gd name="connsiteY64" fmla="*/ 5783057 h 8351071"/>
              <a:gd name="connsiteX65" fmla="*/ 4108696 w 4196446"/>
              <a:gd name="connsiteY65" fmla="*/ 5678282 h 8351071"/>
              <a:gd name="connsiteX66" fmla="*/ 4070597 w 4196446"/>
              <a:gd name="connsiteY66" fmla="*/ 5587795 h 8351071"/>
              <a:gd name="connsiteX67" fmla="*/ 4111077 w 4196446"/>
              <a:gd name="connsiteY67" fmla="*/ 5583032 h 8351071"/>
              <a:gd name="connsiteX68" fmla="*/ 4061071 w 4196446"/>
              <a:gd name="connsiteY68" fmla="*/ 5478257 h 8351071"/>
              <a:gd name="connsiteX69" fmla="*/ 4061071 w 4196446"/>
              <a:gd name="connsiteY69" fmla="*/ 5383007 h 8351071"/>
              <a:gd name="connsiteX70" fmla="*/ 4103934 w 4196446"/>
              <a:gd name="connsiteY70" fmla="*/ 5387770 h 8351071"/>
              <a:gd name="connsiteX71" fmla="*/ 4106315 w 4196446"/>
              <a:gd name="connsiteY71" fmla="*/ 5347288 h 8351071"/>
              <a:gd name="connsiteX72" fmla="*/ 4065833 w 4196446"/>
              <a:gd name="connsiteY72" fmla="*/ 5292520 h 8351071"/>
              <a:gd name="connsiteX73" fmla="*/ 4058690 w 4196446"/>
              <a:gd name="connsiteY73" fmla="*/ 5173457 h 8351071"/>
              <a:gd name="connsiteX74" fmla="*/ 3990428 w 4196446"/>
              <a:gd name="connsiteY74" fmla="*/ 5034550 h 8351071"/>
              <a:gd name="connsiteX75" fmla="*/ 3922959 w 4196446"/>
              <a:gd name="connsiteY75" fmla="*/ 4816270 h 8351071"/>
              <a:gd name="connsiteX76" fmla="*/ 3887241 w 4196446"/>
              <a:gd name="connsiteY76" fmla="*/ 4682920 h 8351071"/>
              <a:gd name="connsiteX77" fmla="*/ 3851522 w 4196446"/>
              <a:gd name="connsiteY77" fmla="*/ 4642438 h 8351071"/>
              <a:gd name="connsiteX78" fmla="*/ 3887241 w 4196446"/>
              <a:gd name="connsiteY78" fmla="*/ 4578145 h 8351071"/>
              <a:gd name="connsiteX79" fmla="*/ 3839615 w 4196446"/>
              <a:gd name="connsiteY79" fmla="*/ 4499563 h 8351071"/>
              <a:gd name="connsiteX80" fmla="*/ 3780084 w 4196446"/>
              <a:gd name="connsiteY80" fmla="*/ 4492420 h 8351071"/>
              <a:gd name="connsiteX81" fmla="*/ 3732459 w 4196446"/>
              <a:gd name="connsiteY81" fmla="*/ 4449557 h 8351071"/>
              <a:gd name="connsiteX82" fmla="*/ 3687216 w 4196446"/>
              <a:gd name="connsiteY82" fmla="*/ 4466226 h 8351071"/>
              <a:gd name="connsiteX83" fmla="*/ 3668166 w 4196446"/>
              <a:gd name="connsiteY83" fmla="*/ 4368595 h 8351071"/>
              <a:gd name="connsiteX84" fmla="*/ 3501478 w 4196446"/>
              <a:gd name="connsiteY84" fmla="*/ 4166188 h 8351071"/>
              <a:gd name="connsiteX85" fmla="*/ 3496716 w 4196446"/>
              <a:gd name="connsiteY85" fmla="*/ 4139995 h 8351071"/>
              <a:gd name="connsiteX86" fmla="*/ 3494334 w 4196446"/>
              <a:gd name="connsiteY86" fmla="*/ 4113801 h 8351071"/>
              <a:gd name="connsiteX87" fmla="*/ 3544341 w 4196446"/>
              <a:gd name="connsiteY87" fmla="*/ 4101895 h 8351071"/>
              <a:gd name="connsiteX88" fmla="*/ 3553866 w 4196446"/>
              <a:gd name="connsiteY88" fmla="*/ 4075701 h 8351071"/>
              <a:gd name="connsiteX89" fmla="*/ 3515766 w 4196446"/>
              <a:gd name="connsiteY89" fmla="*/ 4056651 h 8351071"/>
              <a:gd name="connsiteX90" fmla="*/ 3465759 w 4196446"/>
              <a:gd name="connsiteY90" fmla="*/ 4049507 h 8351071"/>
              <a:gd name="connsiteX91" fmla="*/ 3432422 w 4196446"/>
              <a:gd name="connsiteY91" fmla="*/ 4109038 h 8351071"/>
              <a:gd name="connsiteX92" fmla="*/ 3413372 w 4196446"/>
              <a:gd name="connsiteY92" fmla="*/ 4082845 h 8351071"/>
              <a:gd name="connsiteX93" fmla="*/ 3415752 w 4196446"/>
              <a:gd name="connsiteY93" fmla="*/ 4042363 h 8351071"/>
              <a:gd name="connsiteX94" fmla="*/ 3349078 w 4196446"/>
              <a:gd name="connsiteY94" fmla="*/ 4018551 h 8351071"/>
              <a:gd name="connsiteX95" fmla="*/ 3382416 w 4196446"/>
              <a:gd name="connsiteY95" fmla="*/ 3985213 h 8351071"/>
              <a:gd name="connsiteX96" fmla="*/ 3346697 w 4196446"/>
              <a:gd name="connsiteY96" fmla="*/ 3961401 h 8351071"/>
              <a:gd name="connsiteX97" fmla="*/ 3291928 w 4196446"/>
              <a:gd name="connsiteY97" fmla="*/ 3959020 h 8351071"/>
              <a:gd name="connsiteX98" fmla="*/ 3263352 w 4196446"/>
              <a:gd name="connsiteY98" fmla="*/ 3978070 h 8351071"/>
              <a:gd name="connsiteX99" fmla="*/ 3215727 w 4196446"/>
              <a:gd name="connsiteY99" fmla="*/ 3963782 h 8351071"/>
              <a:gd name="connsiteX100" fmla="*/ 3227633 w 4196446"/>
              <a:gd name="connsiteY100" fmla="*/ 3937588 h 8351071"/>
              <a:gd name="connsiteX101" fmla="*/ 3275259 w 4196446"/>
              <a:gd name="connsiteY101" fmla="*/ 3913776 h 8351071"/>
              <a:gd name="connsiteX102" fmla="*/ 3127621 w 4196446"/>
              <a:gd name="connsiteY102" fmla="*/ 3851863 h 8351071"/>
              <a:gd name="connsiteX103" fmla="*/ 2996652 w 4196446"/>
              <a:gd name="connsiteY103" fmla="*/ 3739945 h 8351071"/>
              <a:gd name="connsiteX104" fmla="*/ 2591839 w 4196446"/>
              <a:gd name="connsiteY104" fmla="*/ 3354183 h 8351071"/>
              <a:gd name="connsiteX105" fmla="*/ 2468015 w 4196446"/>
              <a:gd name="connsiteY105" fmla="*/ 3049382 h 8351071"/>
              <a:gd name="connsiteX106" fmla="*/ 2432296 w 4196446"/>
              <a:gd name="connsiteY106" fmla="*/ 2961276 h 8351071"/>
              <a:gd name="connsiteX107" fmla="*/ 2387052 w 4196446"/>
              <a:gd name="connsiteY107" fmla="*/ 2954132 h 8351071"/>
              <a:gd name="connsiteX108" fmla="*/ 2365621 w 4196446"/>
              <a:gd name="connsiteY108" fmla="*/ 2958895 h 8351071"/>
              <a:gd name="connsiteX109" fmla="*/ 2315615 w 4196446"/>
              <a:gd name="connsiteY109" fmla="*/ 2896982 h 8351071"/>
              <a:gd name="connsiteX110" fmla="*/ 2234652 w 4196446"/>
              <a:gd name="connsiteY110" fmla="*/ 2880313 h 8351071"/>
              <a:gd name="connsiteX111" fmla="*/ 2182265 w 4196446"/>
              <a:gd name="connsiteY111" fmla="*/ 2811257 h 8351071"/>
              <a:gd name="connsiteX112" fmla="*/ 2115590 w 4196446"/>
              <a:gd name="connsiteY112" fmla="*/ 2727913 h 8351071"/>
              <a:gd name="connsiteX113" fmla="*/ 2091777 w 4196446"/>
              <a:gd name="connsiteY113" fmla="*/ 2670763 h 8351071"/>
              <a:gd name="connsiteX114" fmla="*/ 2006845 w 4196446"/>
              <a:gd name="connsiteY114" fmla="*/ 2527095 h 8351071"/>
              <a:gd name="connsiteX115" fmla="*/ 1953665 w 4196446"/>
              <a:gd name="connsiteY115" fmla="*/ 2451688 h 8351071"/>
              <a:gd name="connsiteX116" fmla="*/ 2006052 w 4196446"/>
              <a:gd name="connsiteY116" fmla="*/ 2337388 h 8351071"/>
              <a:gd name="connsiteX117" fmla="*/ 2072727 w 4196446"/>
              <a:gd name="connsiteY117" fmla="*/ 2256426 h 8351071"/>
              <a:gd name="connsiteX118" fmla="*/ 2056058 w 4196446"/>
              <a:gd name="connsiteY118" fmla="*/ 2223088 h 8351071"/>
              <a:gd name="connsiteX119" fmla="*/ 2067965 w 4196446"/>
              <a:gd name="connsiteY119" fmla="*/ 2130220 h 8351071"/>
              <a:gd name="connsiteX120" fmla="*/ 2137021 w 4196446"/>
              <a:gd name="connsiteY120" fmla="*/ 1992107 h 8351071"/>
              <a:gd name="connsiteX121" fmla="*/ 2165596 w 4196446"/>
              <a:gd name="connsiteY121" fmla="*/ 1944482 h 8351071"/>
              <a:gd name="connsiteX122" fmla="*/ 2203696 w 4196446"/>
              <a:gd name="connsiteY122" fmla="*/ 1937338 h 8351071"/>
              <a:gd name="connsiteX123" fmla="*/ 2198933 w 4196446"/>
              <a:gd name="connsiteY123" fmla="*/ 1906382 h 8351071"/>
              <a:gd name="connsiteX124" fmla="*/ 2406102 w 4196446"/>
              <a:gd name="connsiteY124" fmla="*/ 1782557 h 8351071"/>
              <a:gd name="connsiteX125" fmla="*/ 2494208 w 4196446"/>
              <a:gd name="connsiteY125" fmla="*/ 1715882 h 8351071"/>
              <a:gd name="connsiteX126" fmla="*/ 2513258 w 4196446"/>
              <a:gd name="connsiteY126" fmla="*/ 1630157 h 8351071"/>
              <a:gd name="connsiteX127" fmla="*/ 2522784 w 4196446"/>
              <a:gd name="connsiteY127" fmla="*/ 1584913 h 8351071"/>
              <a:gd name="connsiteX128" fmla="*/ 2577552 w 4196446"/>
              <a:gd name="connsiteY128" fmla="*/ 1527763 h 8351071"/>
              <a:gd name="connsiteX129" fmla="*/ 2606127 w 4196446"/>
              <a:gd name="connsiteY129" fmla="*/ 1499188 h 8351071"/>
              <a:gd name="connsiteX130" fmla="*/ 2634702 w 4196446"/>
              <a:gd name="connsiteY130" fmla="*/ 1492045 h 8351071"/>
              <a:gd name="connsiteX131" fmla="*/ 2672802 w 4196446"/>
              <a:gd name="connsiteY131" fmla="*/ 1368220 h 8351071"/>
              <a:gd name="connsiteX132" fmla="*/ 2806153 w 4196446"/>
              <a:gd name="connsiteY132" fmla="*/ 1334883 h 8351071"/>
              <a:gd name="connsiteX133" fmla="*/ 2944265 w 4196446"/>
              <a:gd name="connsiteY133" fmla="*/ 1325357 h 8351071"/>
              <a:gd name="connsiteX134" fmla="*/ 2968077 w 4196446"/>
              <a:gd name="connsiteY134" fmla="*/ 1206295 h 8351071"/>
              <a:gd name="connsiteX135" fmla="*/ 3049040 w 4196446"/>
              <a:gd name="connsiteY135" fmla="*/ 1169783 h 8351071"/>
              <a:gd name="connsiteX136" fmla="*/ 3153814 w 4196446"/>
              <a:gd name="connsiteY136" fmla="*/ 1125332 h 8351071"/>
              <a:gd name="connsiteX137" fmla="*/ 3225252 w 4196446"/>
              <a:gd name="connsiteY137" fmla="*/ 1049132 h 8351071"/>
              <a:gd name="connsiteX138" fmla="*/ 3310977 w 4196446"/>
              <a:gd name="connsiteY138" fmla="*/ 996745 h 8351071"/>
              <a:gd name="connsiteX139" fmla="*/ 3056977 w 4196446"/>
              <a:gd name="connsiteY139" fmla="*/ 982457 h 8351071"/>
              <a:gd name="connsiteX140" fmla="*/ 2958552 w 4196446"/>
              <a:gd name="connsiteY140" fmla="*/ 976107 h 8351071"/>
              <a:gd name="connsiteX141" fmla="*/ 2926802 w 4196446"/>
              <a:gd name="connsiteY141" fmla="*/ 906257 h 8351071"/>
              <a:gd name="connsiteX142" fmla="*/ 2866477 w 4196446"/>
              <a:gd name="connsiteY142" fmla="*/ 893559 h 8351071"/>
              <a:gd name="connsiteX143" fmla="*/ 2799802 w 4196446"/>
              <a:gd name="connsiteY143" fmla="*/ 874507 h 8351071"/>
              <a:gd name="connsiteX144" fmla="*/ 2761702 w 4196446"/>
              <a:gd name="connsiteY144" fmla="*/ 807832 h 8351071"/>
              <a:gd name="connsiteX145" fmla="*/ 2609302 w 4196446"/>
              <a:gd name="connsiteY145" fmla="*/ 760207 h 8351071"/>
              <a:gd name="connsiteX146" fmla="*/ 2580727 w 4196446"/>
              <a:gd name="connsiteY146" fmla="*/ 604632 h 8351071"/>
              <a:gd name="connsiteX147" fmla="*/ 2526752 w 4196446"/>
              <a:gd name="connsiteY147" fmla="*/ 531609 h 8351071"/>
              <a:gd name="connsiteX148" fmla="*/ 2596602 w 4196446"/>
              <a:gd name="connsiteY148" fmla="*/ 407782 h 8351071"/>
              <a:gd name="connsiteX149" fmla="*/ 2629939 w 4196446"/>
              <a:gd name="connsiteY149" fmla="*/ 310947 h 8351071"/>
              <a:gd name="connsiteX150" fmla="*/ 2517227 w 4196446"/>
              <a:gd name="connsiteY150" fmla="*/ 239507 h 8351071"/>
              <a:gd name="connsiteX151" fmla="*/ 2402927 w 4196446"/>
              <a:gd name="connsiteY151" fmla="*/ 271257 h 8351071"/>
              <a:gd name="connsiteX152" fmla="*/ 2275927 w 4196446"/>
              <a:gd name="connsiteY152" fmla="*/ 198232 h 8351071"/>
              <a:gd name="connsiteX153" fmla="*/ 2133052 w 4196446"/>
              <a:gd name="connsiteY153" fmla="*/ 233157 h 8351071"/>
              <a:gd name="connsiteX154" fmla="*/ 1913977 w 4196446"/>
              <a:gd name="connsiteY154" fmla="*/ 36309 h 8351071"/>
              <a:gd name="connsiteX155" fmla="*/ 1777452 w 4196446"/>
              <a:gd name="connsiteY155" fmla="*/ 13289 h 8351071"/>
              <a:gd name="connsiteX156" fmla="*/ 1703633 w 4196446"/>
              <a:gd name="connsiteY156" fmla="*/ 41864 h 8351071"/>
              <a:gd name="connsiteX157" fmla="*/ 1615527 w 4196446"/>
              <a:gd name="connsiteY157" fmla="*/ 75203 h 8351071"/>
              <a:gd name="connsiteX158" fmla="*/ 1515515 w 4196446"/>
              <a:gd name="connsiteY158" fmla="*/ 129971 h 8351071"/>
              <a:gd name="connsiteX159" fmla="*/ 1525040 w 4196446"/>
              <a:gd name="connsiteY159" fmla="*/ 194264 h 8351071"/>
              <a:gd name="connsiteX160" fmla="*/ 1505990 w 4196446"/>
              <a:gd name="connsiteY160" fmla="*/ 251415 h 8351071"/>
              <a:gd name="connsiteX161" fmla="*/ 1413121 w 4196446"/>
              <a:gd name="connsiteY161" fmla="*/ 270464 h 8351071"/>
              <a:gd name="connsiteX162" fmla="*/ 1339302 w 4196446"/>
              <a:gd name="connsiteY162" fmla="*/ 306184 h 8351071"/>
              <a:gd name="connsiteX163" fmla="*/ 1260721 w 4196446"/>
              <a:gd name="connsiteY163" fmla="*/ 346665 h 8351071"/>
              <a:gd name="connsiteX164" fmla="*/ 1191665 w 4196446"/>
              <a:gd name="connsiteY164" fmla="*/ 272847 h 8351071"/>
              <a:gd name="connsiteX165" fmla="*/ 1082127 w 4196446"/>
              <a:gd name="connsiteY165" fmla="*/ 353809 h 8351071"/>
              <a:gd name="connsiteX166" fmla="*/ 1020215 w 4196446"/>
              <a:gd name="connsiteY166" fmla="*/ 420484 h 8351071"/>
              <a:gd name="connsiteX167" fmla="*/ 858290 w 4196446"/>
              <a:gd name="connsiteY167" fmla="*/ 301422 h 8351071"/>
              <a:gd name="connsiteX168" fmla="*/ 796377 w 4196446"/>
              <a:gd name="connsiteY168" fmla="*/ 406196 h 8351071"/>
              <a:gd name="connsiteX169" fmla="*/ 755896 w 4196446"/>
              <a:gd name="connsiteY169" fmla="*/ 341903 h 8351071"/>
              <a:gd name="connsiteX170" fmla="*/ 689221 w 4196446"/>
              <a:gd name="connsiteY170" fmla="*/ 270465 h 8351071"/>
              <a:gd name="connsiteX171" fmla="*/ 667790 w 4196446"/>
              <a:gd name="connsiteY171" fmla="*/ 313328 h 8351071"/>
              <a:gd name="connsiteX172" fmla="*/ 620165 w 4196446"/>
              <a:gd name="connsiteY172" fmla="*/ 382384 h 8351071"/>
              <a:gd name="connsiteX173" fmla="*/ 589208 w 4196446"/>
              <a:gd name="connsiteY173" fmla="*/ 396672 h 8351071"/>
              <a:gd name="connsiteX174" fmla="*/ 498721 w 4196446"/>
              <a:gd name="connsiteY174" fmla="*/ 482397 h 8351071"/>
              <a:gd name="connsiteX175" fmla="*/ 396327 w 4196446"/>
              <a:gd name="connsiteY175" fmla="*/ 380003 h 8351071"/>
              <a:gd name="connsiteX176" fmla="*/ 243927 w 4196446"/>
              <a:gd name="connsiteY176" fmla="*/ 294278 h 8351071"/>
              <a:gd name="connsiteX177" fmla="*/ 174871 w 4196446"/>
              <a:gd name="connsiteY177" fmla="*/ 327615 h 8351071"/>
              <a:gd name="connsiteX178" fmla="*/ 127246 w 4196446"/>
              <a:gd name="connsiteY178" fmla="*/ 410959 h 8351071"/>
              <a:gd name="connsiteX179" fmla="*/ 43902 w 4196446"/>
              <a:gd name="connsiteY179" fmla="*/ 472872 h 8351071"/>
              <a:gd name="connsiteX180" fmla="*/ 8183 w 4196446"/>
              <a:gd name="connsiteY180" fmla="*/ 484778 h 8351071"/>
              <a:gd name="connsiteX181" fmla="*/ 198683 w 4196446"/>
              <a:gd name="connsiteY181" fmla="*/ 689565 h 8351071"/>
              <a:gd name="connsiteX182" fmla="*/ 265359 w 4196446"/>
              <a:gd name="connsiteY182" fmla="*/ 706234 h 8351071"/>
              <a:gd name="connsiteX183" fmla="*/ 298697 w 4196446"/>
              <a:gd name="connsiteY183" fmla="*/ 730047 h 8351071"/>
              <a:gd name="connsiteX184" fmla="*/ 296315 w 4196446"/>
              <a:gd name="connsiteY184" fmla="*/ 901496 h 8351071"/>
              <a:gd name="connsiteX185" fmla="*/ 362990 w 4196446"/>
              <a:gd name="connsiteY185" fmla="*/ 906259 h 8351071"/>
              <a:gd name="connsiteX186" fmla="*/ 401090 w 4196446"/>
              <a:gd name="connsiteY186" fmla="*/ 856253 h 8351071"/>
              <a:gd name="connsiteX187" fmla="*/ 482052 w 4196446"/>
              <a:gd name="connsiteY187" fmla="*/ 894353 h 8351071"/>
              <a:gd name="connsiteX188" fmla="*/ 420140 w 4196446"/>
              <a:gd name="connsiteY188" fmla="*/ 1039609 h 8351071"/>
              <a:gd name="connsiteX189" fmla="*/ 434427 w 4196446"/>
              <a:gd name="connsiteY189" fmla="*/ 1087234 h 8351071"/>
              <a:gd name="connsiteX190" fmla="*/ 379658 w 4196446"/>
              <a:gd name="connsiteY190" fmla="*/ 1139622 h 8351071"/>
              <a:gd name="connsiteX191" fmla="*/ 415377 w 4196446"/>
              <a:gd name="connsiteY191" fmla="*/ 1168196 h 8351071"/>
              <a:gd name="connsiteX192" fmla="*/ 486815 w 4196446"/>
              <a:gd name="connsiteY192" fmla="*/ 1256303 h 8351071"/>
              <a:gd name="connsiteX193" fmla="*/ 527296 w 4196446"/>
              <a:gd name="connsiteY193" fmla="*/ 1344409 h 8351071"/>
              <a:gd name="connsiteX194" fmla="*/ 636833 w 4196446"/>
              <a:gd name="connsiteY194" fmla="*/ 1396797 h 8351071"/>
              <a:gd name="connsiteX195" fmla="*/ 746371 w 4196446"/>
              <a:gd name="connsiteY195" fmla="*/ 1420609 h 8351071"/>
              <a:gd name="connsiteX196" fmla="*/ 829715 w 4196446"/>
              <a:gd name="connsiteY196" fmla="*/ 1468234 h 8351071"/>
              <a:gd name="connsiteX197" fmla="*/ 913058 w 4196446"/>
              <a:gd name="connsiteY197" fmla="*/ 1442040 h 8351071"/>
              <a:gd name="connsiteX198" fmla="*/ 994021 w 4196446"/>
              <a:gd name="connsiteY198" fmla="*/ 1368222 h 8351071"/>
              <a:gd name="connsiteX199" fmla="*/ 1103558 w 4196446"/>
              <a:gd name="connsiteY199" fmla="*/ 1351553 h 8351071"/>
              <a:gd name="connsiteX200" fmla="*/ 1170233 w 4196446"/>
              <a:gd name="connsiteY200" fmla="*/ 1356315 h 8351071"/>
              <a:gd name="connsiteX201" fmla="*/ 1329777 w 4196446"/>
              <a:gd name="connsiteY201" fmla="*/ 1465853 h 8351071"/>
              <a:gd name="connsiteX202" fmla="*/ 1389308 w 4196446"/>
              <a:gd name="connsiteY202" fmla="*/ 1494428 h 8351071"/>
              <a:gd name="connsiteX203" fmla="*/ 1260721 w 4196446"/>
              <a:gd name="connsiteY203" fmla="*/ 1596822 h 8351071"/>
              <a:gd name="connsiteX204" fmla="*/ 1263102 w 4196446"/>
              <a:gd name="connsiteY204" fmla="*/ 1661115 h 8351071"/>
              <a:gd name="connsiteX205" fmla="*/ 1425027 w 4196446"/>
              <a:gd name="connsiteY205" fmla="*/ 1613490 h 8351071"/>
              <a:gd name="connsiteX206" fmla="*/ 1386927 w 4196446"/>
              <a:gd name="connsiteY206" fmla="*/ 1677784 h 8351071"/>
              <a:gd name="connsiteX207" fmla="*/ 1405977 w 4196446"/>
              <a:gd name="connsiteY207" fmla="*/ 1751603 h 8351071"/>
              <a:gd name="connsiteX208" fmla="*/ 1517896 w 4196446"/>
              <a:gd name="connsiteY208" fmla="*/ 1787322 h 8351071"/>
              <a:gd name="connsiteX209" fmla="*/ 1591715 w 4196446"/>
              <a:gd name="connsiteY209" fmla="*/ 1803990 h 8351071"/>
              <a:gd name="connsiteX210" fmla="*/ 1501227 w 4196446"/>
              <a:gd name="connsiteY210" fmla="*/ 1934959 h 8351071"/>
              <a:gd name="connsiteX211" fmla="*/ 1494083 w 4196446"/>
              <a:gd name="connsiteY211" fmla="*/ 1984965 h 8351071"/>
              <a:gd name="connsiteX212" fmla="*/ 1422646 w 4196446"/>
              <a:gd name="connsiteY212" fmla="*/ 2020684 h 8351071"/>
              <a:gd name="connsiteX213" fmla="*/ 1391690 w 4196446"/>
              <a:gd name="connsiteY213" fmla="*/ 2082597 h 8351071"/>
              <a:gd name="connsiteX214" fmla="*/ 1260721 w 4196446"/>
              <a:gd name="connsiteY214" fmla="*/ 2056403 h 8351071"/>
              <a:gd name="connsiteX215" fmla="*/ 1139277 w 4196446"/>
              <a:gd name="connsiteY215" fmla="*/ 2056402 h 8351071"/>
              <a:gd name="connsiteX216" fmla="*/ 1072602 w 4196446"/>
              <a:gd name="connsiteY216" fmla="*/ 2084978 h 8351071"/>
              <a:gd name="connsiteX217" fmla="*/ 1065458 w 4196446"/>
              <a:gd name="connsiteY217" fmla="*/ 2184990 h 8351071"/>
              <a:gd name="connsiteX218" fmla="*/ 977352 w 4196446"/>
              <a:gd name="connsiteY218" fmla="*/ 2273097 h 8351071"/>
              <a:gd name="connsiteX219" fmla="*/ 1120227 w 4196446"/>
              <a:gd name="connsiteY219" fmla="*/ 2335009 h 8351071"/>
              <a:gd name="connsiteX220" fmla="*/ 1170234 w 4196446"/>
              <a:gd name="connsiteY220" fmla="*/ 2370727 h 8351071"/>
              <a:gd name="connsiteX221" fmla="*/ 1222621 w 4196446"/>
              <a:gd name="connsiteY221" fmla="*/ 2387397 h 8351071"/>
              <a:gd name="connsiteX222" fmla="*/ 1272627 w 4196446"/>
              <a:gd name="connsiteY222" fmla="*/ 2437403 h 8351071"/>
              <a:gd name="connsiteX223" fmla="*/ 1329777 w 4196446"/>
              <a:gd name="connsiteY223" fmla="*/ 2458834 h 8351071"/>
              <a:gd name="connsiteX224" fmla="*/ 1422646 w 4196446"/>
              <a:gd name="connsiteY224" fmla="*/ 2535034 h 8351071"/>
              <a:gd name="connsiteX225" fmla="*/ 1508371 w 4196446"/>
              <a:gd name="connsiteY225" fmla="*/ 2568373 h 8351071"/>
              <a:gd name="connsiteX226" fmla="*/ 1641721 w 4196446"/>
              <a:gd name="connsiteY226" fmla="*/ 2716009 h 8351071"/>
              <a:gd name="connsiteX227" fmla="*/ 1725065 w 4196446"/>
              <a:gd name="connsiteY227" fmla="*/ 2870790 h 8351071"/>
              <a:gd name="connsiteX228" fmla="*/ 1850477 w 4196446"/>
              <a:gd name="connsiteY228" fmla="*/ 2931907 h 8351071"/>
              <a:gd name="connsiteX229" fmla="*/ 1896514 w 4196446"/>
              <a:gd name="connsiteY229" fmla="*/ 2977947 h 8351071"/>
              <a:gd name="connsiteX230" fmla="*/ 1927471 w 4196446"/>
              <a:gd name="connsiteY230" fmla="*/ 3082722 h 8351071"/>
              <a:gd name="connsiteX231" fmla="*/ 1989383 w 4196446"/>
              <a:gd name="connsiteY231" fmla="*/ 3185115 h 8351071"/>
              <a:gd name="connsiteX232" fmla="*/ 2051296 w 4196446"/>
              <a:gd name="connsiteY232" fmla="*/ 3223215 h 8351071"/>
              <a:gd name="connsiteX233" fmla="*/ 2182265 w 4196446"/>
              <a:gd name="connsiteY233" fmla="*/ 3370853 h 8351071"/>
              <a:gd name="connsiteX234" fmla="*/ 2325139 w 4196446"/>
              <a:gd name="connsiteY234" fmla="*/ 3447053 h 8351071"/>
              <a:gd name="connsiteX235" fmla="*/ 2384671 w 4196446"/>
              <a:gd name="connsiteY235" fmla="*/ 3532778 h 8351071"/>
              <a:gd name="connsiteX236" fmla="*/ 2432296 w 4196446"/>
              <a:gd name="connsiteY236" fmla="*/ 3599453 h 8351071"/>
              <a:gd name="connsiteX237" fmla="*/ 2479921 w 4196446"/>
              <a:gd name="connsiteY237" fmla="*/ 3589929 h 8351071"/>
              <a:gd name="connsiteX238" fmla="*/ 2484683 w 4196446"/>
              <a:gd name="connsiteY238" fmla="*/ 3742328 h 8351071"/>
              <a:gd name="connsiteX239" fmla="*/ 2537071 w 4196446"/>
              <a:gd name="connsiteY239" fmla="*/ 3835197 h 8351071"/>
              <a:gd name="connsiteX240" fmla="*/ 2529927 w 4196446"/>
              <a:gd name="connsiteY240" fmla="*/ 3873297 h 8351071"/>
              <a:gd name="connsiteX241" fmla="*/ 2598983 w 4196446"/>
              <a:gd name="connsiteY241" fmla="*/ 3909015 h 8351071"/>
              <a:gd name="connsiteX242" fmla="*/ 2656133 w 4196446"/>
              <a:gd name="connsiteY242" fmla="*/ 3854247 h 8351071"/>
              <a:gd name="connsiteX243" fmla="*/ 2689471 w 4196446"/>
              <a:gd name="connsiteY243" fmla="*/ 3937590 h 8351071"/>
              <a:gd name="connsiteX244" fmla="*/ 2734715 w 4196446"/>
              <a:gd name="connsiteY244" fmla="*/ 3982834 h 8351071"/>
              <a:gd name="connsiteX245" fmla="*/ 2808533 w 4196446"/>
              <a:gd name="connsiteY245" fmla="*/ 4006647 h 8351071"/>
              <a:gd name="connsiteX246" fmla="*/ 2860921 w 4196446"/>
              <a:gd name="connsiteY246" fmla="*/ 4075703 h 8351071"/>
              <a:gd name="connsiteX247" fmla="*/ 2946646 w 4196446"/>
              <a:gd name="connsiteY247" fmla="*/ 4130472 h 8351071"/>
              <a:gd name="connsiteX248" fmla="*/ 2999033 w 4196446"/>
              <a:gd name="connsiteY248" fmla="*/ 4163809 h 8351071"/>
              <a:gd name="connsiteX249" fmla="*/ 2870446 w 4196446"/>
              <a:gd name="connsiteY249" fmla="*/ 4256678 h 8351071"/>
              <a:gd name="connsiteX250" fmla="*/ 2868064 w 4196446"/>
              <a:gd name="connsiteY250" fmla="*/ 4311446 h 8351071"/>
              <a:gd name="connsiteX251" fmla="*/ 2970458 w 4196446"/>
              <a:gd name="connsiteY251" fmla="*/ 4428128 h 8351071"/>
              <a:gd name="connsiteX252" fmla="*/ 3065708 w 4196446"/>
              <a:gd name="connsiteY252" fmla="*/ 4490040 h 8351071"/>
              <a:gd name="connsiteX253" fmla="*/ 3096665 w 4196446"/>
              <a:gd name="connsiteY253" fmla="*/ 4528140 h 8351071"/>
              <a:gd name="connsiteX254" fmla="*/ 3082377 w 4196446"/>
              <a:gd name="connsiteY254" fmla="*/ 4609103 h 8351071"/>
              <a:gd name="connsiteX255" fmla="*/ 3077615 w 4196446"/>
              <a:gd name="connsiteY255" fmla="*/ 4692447 h 8351071"/>
              <a:gd name="connsiteX256" fmla="*/ 3034752 w 4196446"/>
              <a:gd name="connsiteY256" fmla="*/ 4701972 h 8351071"/>
              <a:gd name="connsiteX257" fmla="*/ 3008558 w 4196446"/>
              <a:gd name="connsiteY257" fmla="*/ 4718640 h 8351071"/>
              <a:gd name="connsiteX258" fmla="*/ 3053802 w 4196446"/>
              <a:gd name="connsiteY258" fmla="*/ 4795632 h 8351071"/>
              <a:gd name="connsiteX259" fmla="*/ 3037133 w 4196446"/>
              <a:gd name="connsiteY259" fmla="*/ 4868659 h 8351071"/>
              <a:gd name="connsiteX260" fmla="*/ 3020465 w 4196446"/>
              <a:gd name="connsiteY260" fmla="*/ 5004390 h 8351071"/>
              <a:gd name="connsiteX261" fmla="*/ 2982365 w 4196446"/>
              <a:gd name="connsiteY261" fmla="*/ 5044872 h 8351071"/>
              <a:gd name="connsiteX262" fmla="*/ 2965696 w 4196446"/>
              <a:gd name="connsiteY262" fmla="*/ 5166315 h 8351071"/>
              <a:gd name="connsiteX263" fmla="*/ 2937121 w 4196446"/>
              <a:gd name="connsiteY263" fmla="*/ 5285378 h 8351071"/>
              <a:gd name="connsiteX264" fmla="*/ 2989508 w 4196446"/>
              <a:gd name="connsiteY264" fmla="*/ 5302047 h 8351071"/>
              <a:gd name="connsiteX265" fmla="*/ 2987127 w 4196446"/>
              <a:gd name="connsiteY265" fmla="*/ 5347290 h 8351071"/>
              <a:gd name="connsiteX266" fmla="*/ 2984746 w 4196446"/>
              <a:gd name="connsiteY266" fmla="*/ 5402059 h 8351071"/>
              <a:gd name="connsiteX267" fmla="*/ 3041896 w 4196446"/>
              <a:gd name="connsiteY267" fmla="*/ 5471115 h 8351071"/>
              <a:gd name="connsiteX268" fmla="*/ 3089521 w 4196446"/>
              <a:gd name="connsiteY268" fmla="*/ 5597322 h 8351071"/>
              <a:gd name="connsiteX269" fmla="*/ 2996652 w 4196446"/>
              <a:gd name="connsiteY269" fmla="*/ 5887834 h 8351071"/>
              <a:gd name="connsiteX270" fmla="*/ 3018083 w 4196446"/>
              <a:gd name="connsiteY270" fmla="*/ 5942603 h 8351071"/>
              <a:gd name="connsiteX271" fmla="*/ 3044277 w 4196446"/>
              <a:gd name="connsiteY271" fmla="*/ 5994990 h 8351071"/>
              <a:gd name="connsiteX272" fmla="*/ 3049040 w 4196446"/>
              <a:gd name="connsiteY272" fmla="*/ 6099765 h 8351071"/>
              <a:gd name="connsiteX273" fmla="*/ 3028402 w 4196446"/>
              <a:gd name="connsiteY273" fmla="*/ 6195807 h 8351071"/>
              <a:gd name="connsiteX274" fmla="*/ 2956170 w 4196446"/>
              <a:gd name="connsiteY274" fmla="*/ 6259310 h 8351071"/>
              <a:gd name="connsiteX275" fmla="*/ 2920452 w 4196446"/>
              <a:gd name="connsiteY275" fmla="*/ 6240259 h 8351071"/>
              <a:gd name="connsiteX276" fmla="*/ 2849015 w 4196446"/>
              <a:gd name="connsiteY276" fmla="*/ 6252165 h 8351071"/>
              <a:gd name="connsiteX277" fmla="*/ 2713283 w 4196446"/>
              <a:gd name="connsiteY277" fmla="*/ 6364084 h 8351071"/>
              <a:gd name="connsiteX278" fmla="*/ 2606127 w 4196446"/>
              <a:gd name="connsiteY278" fmla="*/ 6349797 h 8351071"/>
              <a:gd name="connsiteX279" fmla="*/ 2575171 w 4196446"/>
              <a:gd name="connsiteY279" fmla="*/ 6378372 h 8351071"/>
              <a:gd name="connsiteX280" fmla="*/ 2508495 w 4196446"/>
              <a:gd name="connsiteY280" fmla="*/ 6423614 h 8351071"/>
              <a:gd name="connsiteX281" fmla="*/ 2391815 w 4196446"/>
              <a:gd name="connsiteY281" fmla="*/ 6411709 h 8351071"/>
              <a:gd name="connsiteX282" fmla="*/ 2368002 w 4196446"/>
              <a:gd name="connsiteY282" fmla="*/ 6528390 h 8351071"/>
              <a:gd name="connsiteX283" fmla="*/ 2363240 w 4196446"/>
              <a:gd name="connsiteY283" fmla="*/ 6564109 h 8351071"/>
              <a:gd name="connsiteX284" fmla="*/ 2339428 w 4196446"/>
              <a:gd name="connsiteY284" fmla="*/ 6583159 h 8351071"/>
              <a:gd name="connsiteX285" fmla="*/ 2141783 w 4196446"/>
              <a:gd name="connsiteY285" fmla="*/ 6535534 h 8351071"/>
              <a:gd name="connsiteX286" fmla="*/ 2103683 w 4196446"/>
              <a:gd name="connsiteY286" fmla="*/ 6587922 h 8351071"/>
              <a:gd name="connsiteX287" fmla="*/ 2072727 w 4196446"/>
              <a:gd name="connsiteY287" fmla="*/ 6683172 h 8351071"/>
              <a:gd name="connsiteX288" fmla="*/ 2039389 w 4196446"/>
              <a:gd name="connsiteY288" fmla="*/ 6747465 h 8351071"/>
              <a:gd name="connsiteX289" fmla="*/ 2051296 w 4196446"/>
              <a:gd name="connsiteY289" fmla="*/ 6809378 h 8351071"/>
              <a:gd name="connsiteX290" fmla="*/ 2184646 w 4196446"/>
              <a:gd name="connsiteY290" fmla="*/ 6921297 h 8351071"/>
              <a:gd name="connsiteX291" fmla="*/ 2253702 w 4196446"/>
              <a:gd name="connsiteY291" fmla="*/ 6954634 h 8351071"/>
              <a:gd name="connsiteX292" fmla="*/ 2237033 w 4196446"/>
              <a:gd name="connsiteY292" fmla="*/ 6978447 h 8351071"/>
              <a:gd name="connsiteX293" fmla="*/ 2201315 w 4196446"/>
              <a:gd name="connsiteY293" fmla="*/ 6997497 h 8351071"/>
              <a:gd name="connsiteX294" fmla="*/ 2234652 w 4196446"/>
              <a:gd name="connsiteY294" fmla="*/ 7073697 h 8351071"/>
              <a:gd name="connsiteX295" fmla="*/ 2203696 w 4196446"/>
              <a:gd name="connsiteY295" fmla="*/ 7095128 h 8351071"/>
              <a:gd name="connsiteX296" fmla="*/ 2098921 w 4196446"/>
              <a:gd name="connsiteY296" fmla="*/ 7033215 h 8351071"/>
              <a:gd name="connsiteX297" fmla="*/ 2056058 w 4196446"/>
              <a:gd name="connsiteY297" fmla="*/ 7059409 h 8351071"/>
              <a:gd name="connsiteX298" fmla="*/ 1996527 w 4196446"/>
              <a:gd name="connsiteY298" fmla="*/ 6957015 h 8351071"/>
              <a:gd name="connsiteX299" fmla="*/ 1879846 w 4196446"/>
              <a:gd name="connsiteY299" fmla="*/ 6983209 h 8351071"/>
              <a:gd name="connsiteX300" fmla="*/ 1815552 w 4196446"/>
              <a:gd name="connsiteY300" fmla="*/ 6987972 h 8351071"/>
              <a:gd name="connsiteX301" fmla="*/ 1765546 w 4196446"/>
              <a:gd name="connsiteY301" fmla="*/ 6983210 h 8351071"/>
              <a:gd name="connsiteX302" fmla="*/ 1708396 w 4196446"/>
              <a:gd name="connsiteY302" fmla="*/ 7028453 h 8351071"/>
              <a:gd name="connsiteX303" fmla="*/ 1529802 w 4196446"/>
              <a:gd name="connsiteY303" fmla="*/ 6987972 h 8351071"/>
              <a:gd name="connsiteX304" fmla="*/ 1553614 w 4196446"/>
              <a:gd name="connsiteY304" fmla="*/ 7114178 h 8351071"/>
              <a:gd name="connsiteX305" fmla="*/ 1477415 w 4196446"/>
              <a:gd name="connsiteY305" fmla="*/ 7159422 h 8351071"/>
              <a:gd name="connsiteX306" fmla="*/ 1415502 w 4196446"/>
              <a:gd name="connsiteY306" fmla="*/ 7226096 h 8351071"/>
              <a:gd name="connsiteX307" fmla="*/ 1265483 w 4196446"/>
              <a:gd name="connsiteY307" fmla="*/ 7218953 h 8351071"/>
              <a:gd name="connsiteX308" fmla="*/ 1213096 w 4196446"/>
              <a:gd name="connsiteY308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322634 w 4196446"/>
              <a:gd name="connsiteY5" fmla="*/ 8269082 h 8351071"/>
              <a:gd name="connsiteX6" fmla="*/ 1416296 w 4196446"/>
              <a:gd name="connsiteY6" fmla="*/ 8306388 h 8351071"/>
              <a:gd name="connsiteX7" fmla="*/ 1698872 w 4196446"/>
              <a:gd name="connsiteY7" fmla="*/ 8197645 h 8351071"/>
              <a:gd name="connsiteX8" fmla="*/ 1789359 w 4196446"/>
              <a:gd name="connsiteY8" fmla="*/ 8045245 h 8351071"/>
              <a:gd name="connsiteX9" fmla="*/ 1941759 w 4196446"/>
              <a:gd name="connsiteY9" fmla="*/ 8004763 h 8351071"/>
              <a:gd name="connsiteX10" fmla="*/ 2198934 w 4196446"/>
              <a:gd name="connsiteY10" fmla="*/ 7899988 h 8351071"/>
              <a:gd name="connsiteX11" fmla="*/ 2260847 w 4196446"/>
              <a:gd name="connsiteY11" fmla="*/ 7835694 h 8351071"/>
              <a:gd name="connsiteX12" fmla="*/ 2301328 w 4196446"/>
              <a:gd name="connsiteY12" fmla="*/ 7795213 h 8351071"/>
              <a:gd name="connsiteX13" fmla="*/ 2391816 w 4196446"/>
              <a:gd name="connsiteY13" fmla="*/ 7797595 h 8351071"/>
              <a:gd name="connsiteX14" fmla="*/ 2451347 w 4196446"/>
              <a:gd name="connsiteY14" fmla="*/ 7776163 h 8351071"/>
              <a:gd name="connsiteX15" fmla="*/ 2470397 w 4196446"/>
              <a:gd name="connsiteY15" fmla="*/ 7699963 h 8351071"/>
              <a:gd name="connsiteX16" fmla="*/ 2444203 w 4196446"/>
              <a:gd name="connsiteY16" fmla="*/ 7633288 h 8351071"/>
              <a:gd name="connsiteX17" fmla="*/ 2503734 w 4196446"/>
              <a:gd name="connsiteY17" fmla="*/ 7630907 h 8351071"/>
              <a:gd name="connsiteX18" fmla="*/ 2531514 w 4196446"/>
              <a:gd name="connsiteY18" fmla="*/ 7594394 h 8351071"/>
              <a:gd name="connsiteX19" fmla="*/ 2484684 w 4196446"/>
              <a:gd name="connsiteY19" fmla="*/ 7552326 h 8351071"/>
              <a:gd name="connsiteX20" fmla="*/ 2546597 w 4196446"/>
              <a:gd name="connsiteY20" fmla="*/ 7511845 h 8351071"/>
              <a:gd name="connsiteX21" fmla="*/ 2603748 w 4196446"/>
              <a:gd name="connsiteY21" fmla="*/ 7485651 h 8351071"/>
              <a:gd name="connsiteX22" fmla="*/ 2594222 w 4196446"/>
              <a:gd name="connsiteY22" fmla="*/ 7359445 h 8351071"/>
              <a:gd name="connsiteX23" fmla="*/ 2606128 w 4196446"/>
              <a:gd name="connsiteY23" fmla="*/ 7309438 h 8351071"/>
              <a:gd name="connsiteX24" fmla="*/ 2701378 w 4196446"/>
              <a:gd name="connsiteY24" fmla="*/ 7314201 h 8351071"/>
              <a:gd name="connsiteX25" fmla="*/ 2660897 w 4196446"/>
              <a:gd name="connsiteY25" fmla="*/ 7240382 h 8351071"/>
              <a:gd name="connsiteX26" fmla="*/ 2713284 w 4196446"/>
              <a:gd name="connsiteY26" fmla="*/ 7266576 h 8351071"/>
              <a:gd name="connsiteX27" fmla="*/ 2763291 w 4196446"/>
              <a:gd name="connsiteY27" fmla="*/ 7299913 h 8351071"/>
              <a:gd name="connsiteX28" fmla="*/ 2756147 w 4196446"/>
              <a:gd name="connsiteY28" fmla="*/ 7371351 h 8351071"/>
              <a:gd name="connsiteX29" fmla="*/ 2827584 w 4196446"/>
              <a:gd name="connsiteY29" fmla="*/ 7316582 h 8351071"/>
              <a:gd name="connsiteX30" fmla="*/ 2870447 w 4196446"/>
              <a:gd name="connsiteY30" fmla="*/ 7338013 h 8351071"/>
              <a:gd name="connsiteX31" fmla="*/ 3001416 w 4196446"/>
              <a:gd name="connsiteY31" fmla="*/ 7266576 h 8351071"/>
              <a:gd name="connsiteX32" fmla="*/ 3103809 w 4196446"/>
              <a:gd name="connsiteY32" fmla="*/ 7202282 h 8351071"/>
              <a:gd name="connsiteX33" fmla="*/ 3246684 w 4196446"/>
              <a:gd name="connsiteY33" fmla="*/ 7142751 h 8351071"/>
              <a:gd name="connsiteX34" fmla="*/ 3282403 w 4196446"/>
              <a:gd name="connsiteY34" fmla="*/ 7159420 h 8351071"/>
              <a:gd name="connsiteX35" fmla="*/ 3358603 w 4196446"/>
              <a:gd name="connsiteY35" fmla="*/ 7064169 h 8351071"/>
              <a:gd name="connsiteX36" fmla="*/ 3503859 w 4196446"/>
              <a:gd name="connsiteY36" fmla="*/ 7042738 h 8351071"/>
              <a:gd name="connsiteX37" fmla="*/ 3530053 w 4196446"/>
              <a:gd name="connsiteY37" fmla="*/ 6978445 h 8351071"/>
              <a:gd name="connsiteX38" fmla="*/ 3642765 w 4196446"/>
              <a:gd name="connsiteY38" fmla="*/ 6905419 h 8351071"/>
              <a:gd name="connsiteX39" fmla="*/ 3741984 w 4196446"/>
              <a:gd name="connsiteY39" fmla="*/ 6883195 h 8351071"/>
              <a:gd name="connsiteX40" fmla="*/ 3784847 w 4196446"/>
              <a:gd name="connsiteY40" fmla="*/ 6811757 h 8351071"/>
              <a:gd name="connsiteX41" fmla="*/ 3951534 w 4196446"/>
              <a:gd name="connsiteY41" fmla="*/ 6737938 h 8351071"/>
              <a:gd name="connsiteX42" fmla="*/ 3932484 w 4196446"/>
              <a:gd name="connsiteY42" fmla="*/ 6616495 h 8351071"/>
              <a:gd name="connsiteX43" fmla="*/ 3975347 w 4196446"/>
              <a:gd name="connsiteY43" fmla="*/ 6642688 h 8351071"/>
              <a:gd name="connsiteX44" fmla="*/ 4027735 w 4196446"/>
              <a:gd name="connsiteY44" fmla="*/ 6654595 h 8351071"/>
              <a:gd name="connsiteX45" fmla="*/ 4056309 w 4196446"/>
              <a:gd name="connsiteY45" fmla="*/ 6516482 h 8351071"/>
              <a:gd name="connsiteX46" fmla="*/ 3996778 w 4196446"/>
              <a:gd name="connsiteY46" fmla="*/ 6478382 h 8351071"/>
              <a:gd name="connsiteX47" fmla="*/ 4034878 w 4196446"/>
              <a:gd name="connsiteY47" fmla="*/ 6437901 h 8351071"/>
              <a:gd name="connsiteX48" fmla="*/ 4061072 w 4196446"/>
              <a:gd name="connsiteY48" fmla="*/ 6473620 h 8351071"/>
              <a:gd name="connsiteX49" fmla="*/ 4082503 w 4196446"/>
              <a:gd name="connsiteY49" fmla="*/ 6478382 h 8351071"/>
              <a:gd name="connsiteX50" fmla="*/ 4089647 w 4196446"/>
              <a:gd name="connsiteY50" fmla="*/ 6421232 h 8351071"/>
              <a:gd name="connsiteX51" fmla="*/ 4046784 w 4196446"/>
              <a:gd name="connsiteY51" fmla="*/ 6318838 h 8351071"/>
              <a:gd name="connsiteX52" fmla="*/ 4130128 w 4196446"/>
              <a:gd name="connsiteY52" fmla="*/ 6299788 h 8351071"/>
              <a:gd name="connsiteX53" fmla="*/ 4046784 w 4196446"/>
              <a:gd name="connsiteY53" fmla="*/ 6275976 h 8351071"/>
              <a:gd name="connsiteX54" fmla="*/ 4053928 w 4196446"/>
              <a:gd name="connsiteY54" fmla="*/ 6211682 h 8351071"/>
              <a:gd name="connsiteX55" fmla="*/ 4039640 w 4196446"/>
              <a:gd name="connsiteY55" fmla="*/ 6149770 h 8351071"/>
              <a:gd name="connsiteX56" fmla="*/ 4106315 w 4196446"/>
              <a:gd name="connsiteY56" fmla="*/ 6211682 h 8351071"/>
              <a:gd name="connsiteX57" fmla="*/ 4063453 w 4196446"/>
              <a:gd name="connsiteY57" fmla="*/ 6090238 h 8351071"/>
              <a:gd name="connsiteX58" fmla="*/ 4070597 w 4196446"/>
              <a:gd name="connsiteY58" fmla="*/ 6018801 h 8351071"/>
              <a:gd name="connsiteX59" fmla="*/ 4132509 w 4196446"/>
              <a:gd name="connsiteY59" fmla="*/ 5975938 h 8351071"/>
              <a:gd name="connsiteX60" fmla="*/ 4094409 w 4196446"/>
              <a:gd name="connsiteY60" fmla="*/ 6075951 h 8351071"/>
              <a:gd name="connsiteX61" fmla="*/ 4139653 w 4196446"/>
              <a:gd name="connsiteY61" fmla="*/ 6102145 h 8351071"/>
              <a:gd name="connsiteX62" fmla="*/ 4192041 w 4196446"/>
              <a:gd name="connsiteY62" fmla="*/ 6080713 h 8351071"/>
              <a:gd name="connsiteX63" fmla="*/ 4149178 w 4196446"/>
              <a:gd name="connsiteY63" fmla="*/ 5947363 h 8351071"/>
              <a:gd name="connsiteX64" fmla="*/ 4194421 w 4196446"/>
              <a:gd name="connsiteY64" fmla="*/ 5909263 h 8351071"/>
              <a:gd name="connsiteX65" fmla="*/ 4113459 w 4196446"/>
              <a:gd name="connsiteY65" fmla="*/ 5783057 h 8351071"/>
              <a:gd name="connsiteX66" fmla="*/ 4108696 w 4196446"/>
              <a:gd name="connsiteY66" fmla="*/ 5678282 h 8351071"/>
              <a:gd name="connsiteX67" fmla="*/ 4070597 w 4196446"/>
              <a:gd name="connsiteY67" fmla="*/ 5587795 h 8351071"/>
              <a:gd name="connsiteX68" fmla="*/ 4111077 w 4196446"/>
              <a:gd name="connsiteY68" fmla="*/ 5583032 h 8351071"/>
              <a:gd name="connsiteX69" fmla="*/ 4061071 w 4196446"/>
              <a:gd name="connsiteY69" fmla="*/ 5478257 h 8351071"/>
              <a:gd name="connsiteX70" fmla="*/ 4061071 w 4196446"/>
              <a:gd name="connsiteY70" fmla="*/ 5383007 h 8351071"/>
              <a:gd name="connsiteX71" fmla="*/ 4103934 w 4196446"/>
              <a:gd name="connsiteY71" fmla="*/ 5387770 h 8351071"/>
              <a:gd name="connsiteX72" fmla="*/ 4106315 w 4196446"/>
              <a:gd name="connsiteY72" fmla="*/ 5347288 h 8351071"/>
              <a:gd name="connsiteX73" fmla="*/ 4065833 w 4196446"/>
              <a:gd name="connsiteY73" fmla="*/ 5292520 h 8351071"/>
              <a:gd name="connsiteX74" fmla="*/ 4058690 w 4196446"/>
              <a:gd name="connsiteY74" fmla="*/ 5173457 h 8351071"/>
              <a:gd name="connsiteX75" fmla="*/ 3990428 w 4196446"/>
              <a:gd name="connsiteY75" fmla="*/ 5034550 h 8351071"/>
              <a:gd name="connsiteX76" fmla="*/ 3922959 w 4196446"/>
              <a:gd name="connsiteY76" fmla="*/ 4816270 h 8351071"/>
              <a:gd name="connsiteX77" fmla="*/ 3887241 w 4196446"/>
              <a:gd name="connsiteY77" fmla="*/ 4682920 h 8351071"/>
              <a:gd name="connsiteX78" fmla="*/ 3851522 w 4196446"/>
              <a:gd name="connsiteY78" fmla="*/ 4642438 h 8351071"/>
              <a:gd name="connsiteX79" fmla="*/ 3887241 w 4196446"/>
              <a:gd name="connsiteY79" fmla="*/ 4578145 h 8351071"/>
              <a:gd name="connsiteX80" fmla="*/ 3839615 w 4196446"/>
              <a:gd name="connsiteY80" fmla="*/ 4499563 h 8351071"/>
              <a:gd name="connsiteX81" fmla="*/ 3780084 w 4196446"/>
              <a:gd name="connsiteY81" fmla="*/ 4492420 h 8351071"/>
              <a:gd name="connsiteX82" fmla="*/ 3732459 w 4196446"/>
              <a:gd name="connsiteY82" fmla="*/ 4449557 h 8351071"/>
              <a:gd name="connsiteX83" fmla="*/ 3687216 w 4196446"/>
              <a:gd name="connsiteY83" fmla="*/ 4466226 h 8351071"/>
              <a:gd name="connsiteX84" fmla="*/ 3668166 w 4196446"/>
              <a:gd name="connsiteY84" fmla="*/ 4368595 h 8351071"/>
              <a:gd name="connsiteX85" fmla="*/ 3501478 w 4196446"/>
              <a:gd name="connsiteY85" fmla="*/ 4166188 h 8351071"/>
              <a:gd name="connsiteX86" fmla="*/ 3496716 w 4196446"/>
              <a:gd name="connsiteY86" fmla="*/ 4139995 h 8351071"/>
              <a:gd name="connsiteX87" fmla="*/ 3494334 w 4196446"/>
              <a:gd name="connsiteY87" fmla="*/ 4113801 h 8351071"/>
              <a:gd name="connsiteX88" fmla="*/ 3544341 w 4196446"/>
              <a:gd name="connsiteY88" fmla="*/ 4101895 h 8351071"/>
              <a:gd name="connsiteX89" fmla="*/ 3553866 w 4196446"/>
              <a:gd name="connsiteY89" fmla="*/ 4075701 h 8351071"/>
              <a:gd name="connsiteX90" fmla="*/ 3515766 w 4196446"/>
              <a:gd name="connsiteY90" fmla="*/ 4056651 h 8351071"/>
              <a:gd name="connsiteX91" fmla="*/ 3465759 w 4196446"/>
              <a:gd name="connsiteY91" fmla="*/ 4049507 h 8351071"/>
              <a:gd name="connsiteX92" fmla="*/ 3432422 w 4196446"/>
              <a:gd name="connsiteY92" fmla="*/ 4109038 h 8351071"/>
              <a:gd name="connsiteX93" fmla="*/ 3413372 w 4196446"/>
              <a:gd name="connsiteY93" fmla="*/ 4082845 h 8351071"/>
              <a:gd name="connsiteX94" fmla="*/ 3415752 w 4196446"/>
              <a:gd name="connsiteY94" fmla="*/ 4042363 h 8351071"/>
              <a:gd name="connsiteX95" fmla="*/ 3349078 w 4196446"/>
              <a:gd name="connsiteY95" fmla="*/ 4018551 h 8351071"/>
              <a:gd name="connsiteX96" fmla="*/ 3382416 w 4196446"/>
              <a:gd name="connsiteY96" fmla="*/ 3985213 h 8351071"/>
              <a:gd name="connsiteX97" fmla="*/ 3346697 w 4196446"/>
              <a:gd name="connsiteY97" fmla="*/ 3961401 h 8351071"/>
              <a:gd name="connsiteX98" fmla="*/ 3291928 w 4196446"/>
              <a:gd name="connsiteY98" fmla="*/ 3959020 h 8351071"/>
              <a:gd name="connsiteX99" fmla="*/ 3263352 w 4196446"/>
              <a:gd name="connsiteY99" fmla="*/ 3978070 h 8351071"/>
              <a:gd name="connsiteX100" fmla="*/ 3215727 w 4196446"/>
              <a:gd name="connsiteY100" fmla="*/ 3963782 h 8351071"/>
              <a:gd name="connsiteX101" fmla="*/ 3227633 w 4196446"/>
              <a:gd name="connsiteY101" fmla="*/ 3937588 h 8351071"/>
              <a:gd name="connsiteX102" fmla="*/ 3275259 w 4196446"/>
              <a:gd name="connsiteY102" fmla="*/ 3913776 h 8351071"/>
              <a:gd name="connsiteX103" fmla="*/ 3127621 w 4196446"/>
              <a:gd name="connsiteY103" fmla="*/ 3851863 h 8351071"/>
              <a:gd name="connsiteX104" fmla="*/ 2996652 w 4196446"/>
              <a:gd name="connsiteY104" fmla="*/ 3739945 h 8351071"/>
              <a:gd name="connsiteX105" fmla="*/ 2591839 w 4196446"/>
              <a:gd name="connsiteY105" fmla="*/ 3354183 h 8351071"/>
              <a:gd name="connsiteX106" fmla="*/ 2468015 w 4196446"/>
              <a:gd name="connsiteY106" fmla="*/ 3049382 h 8351071"/>
              <a:gd name="connsiteX107" fmla="*/ 2432296 w 4196446"/>
              <a:gd name="connsiteY107" fmla="*/ 2961276 h 8351071"/>
              <a:gd name="connsiteX108" fmla="*/ 2387052 w 4196446"/>
              <a:gd name="connsiteY108" fmla="*/ 2954132 h 8351071"/>
              <a:gd name="connsiteX109" fmla="*/ 2365621 w 4196446"/>
              <a:gd name="connsiteY109" fmla="*/ 2958895 h 8351071"/>
              <a:gd name="connsiteX110" fmla="*/ 2315615 w 4196446"/>
              <a:gd name="connsiteY110" fmla="*/ 2896982 h 8351071"/>
              <a:gd name="connsiteX111" fmla="*/ 2234652 w 4196446"/>
              <a:gd name="connsiteY111" fmla="*/ 2880313 h 8351071"/>
              <a:gd name="connsiteX112" fmla="*/ 2182265 w 4196446"/>
              <a:gd name="connsiteY112" fmla="*/ 2811257 h 8351071"/>
              <a:gd name="connsiteX113" fmla="*/ 2115590 w 4196446"/>
              <a:gd name="connsiteY113" fmla="*/ 2727913 h 8351071"/>
              <a:gd name="connsiteX114" fmla="*/ 2091777 w 4196446"/>
              <a:gd name="connsiteY114" fmla="*/ 2670763 h 8351071"/>
              <a:gd name="connsiteX115" fmla="*/ 2006845 w 4196446"/>
              <a:gd name="connsiteY115" fmla="*/ 2527095 h 8351071"/>
              <a:gd name="connsiteX116" fmla="*/ 1953665 w 4196446"/>
              <a:gd name="connsiteY116" fmla="*/ 2451688 h 8351071"/>
              <a:gd name="connsiteX117" fmla="*/ 2006052 w 4196446"/>
              <a:gd name="connsiteY117" fmla="*/ 2337388 h 8351071"/>
              <a:gd name="connsiteX118" fmla="*/ 2072727 w 4196446"/>
              <a:gd name="connsiteY118" fmla="*/ 2256426 h 8351071"/>
              <a:gd name="connsiteX119" fmla="*/ 2056058 w 4196446"/>
              <a:gd name="connsiteY119" fmla="*/ 2223088 h 8351071"/>
              <a:gd name="connsiteX120" fmla="*/ 2067965 w 4196446"/>
              <a:gd name="connsiteY120" fmla="*/ 2130220 h 8351071"/>
              <a:gd name="connsiteX121" fmla="*/ 2137021 w 4196446"/>
              <a:gd name="connsiteY121" fmla="*/ 1992107 h 8351071"/>
              <a:gd name="connsiteX122" fmla="*/ 2165596 w 4196446"/>
              <a:gd name="connsiteY122" fmla="*/ 1944482 h 8351071"/>
              <a:gd name="connsiteX123" fmla="*/ 2203696 w 4196446"/>
              <a:gd name="connsiteY123" fmla="*/ 1937338 h 8351071"/>
              <a:gd name="connsiteX124" fmla="*/ 2198933 w 4196446"/>
              <a:gd name="connsiteY124" fmla="*/ 1906382 h 8351071"/>
              <a:gd name="connsiteX125" fmla="*/ 2406102 w 4196446"/>
              <a:gd name="connsiteY125" fmla="*/ 1782557 h 8351071"/>
              <a:gd name="connsiteX126" fmla="*/ 2494208 w 4196446"/>
              <a:gd name="connsiteY126" fmla="*/ 1715882 h 8351071"/>
              <a:gd name="connsiteX127" fmla="*/ 2513258 w 4196446"/>
              <a:gd name="connsiteY127" fmla="*/ 1630157 h 8351071"/>
              <a:gd name="connsiteX128" fmla="*/ 2522784 w 4196446"/>
              <a:gd name="connsiteY128" fmla="*/ 1584913 h 8351071"/>
              <a:gd name="connsiteX129" fmla="*/ 2577552 w 4196446"/>
              <a:gd name="connsiteY129" fmla="*/ 1527763 h 8351071"/>
              <a:gd name="connsiteX130" fmla="*/ 2606127 w 4196446"/>
              <a:gd name="connsiteY130" fmla="*/ 1499188 h 8351071"/>
              <a:gd name="connsiteX131" fmla="*/ 2634702 w 4196446"/>
              <a:gd name="connsiteY131" fmla="*/ 1492045 h 8351071"/>
              <a:gd name="connsiteX132" fmla="*/ 2672802 w 4196446"/>
              <a:gd name="connsiteY132" fmla="*/ 1368220 h 8351071"/>
              <a:gd name="connsiteX133" fmla="*/ 2806153 w 4196446"/>
              <a:gd name="connsiteY133" fmla="*/ 1334883 h 8351071"/>
              <a:gd name="connsiteX134" fmla="*/ 2944265 w 4196446"/>
              <a:gd name="connsiteY134" fmla="*/ 1325357 h 8351071"/>
              <a:gd name="connsiteX135" fmla="*/ 2968077 w 4196446"/>
              <a:gd name="connsiteY135" fmla="*/ 1206295 h 8351071"/>
              <a:gd name="connsiteX136" fmla="*/ 3049040 w 4196446"/>
              <a:gd name="connsiteY136" fmla="*/ 1169783 h 8351071"/>
              <a:gd name="connsiteX137" fmla="*/ 3153814 w 4196446"/>
              <a:gd name="connsiteY137" fmla="*/ 1125332 h 8351071"/>
              <a:gd name="connsiteX138" fmla="*/ 3225252 w 4196446"/>
              <a:gd name="connsiteY138" fmla="*/ 1049132 h 8351071"/>
              <a:gd name="connsiteX139" fmla="*/ 3310977 w 4196446"/>
              <a:gd name="connsiteY139" fmla="*/ 996745 h 8351071"/>
              <a:gd name="connsiteX140" fmla="*/ 3056977 w 4196446"/>
              <a:gd name="connsiteY140" fmla="*/ 982457 h 8351071"/>
              <a:gd name="connsiteX141" fmla="*/ 2958552 w 4196446"/>
              <a:gd name="connsiteY141" fmla="*/ 976107 h 8351071"/>
              <a:gd name="connsiteX142" fmla="*/ 2926802 w 4196446"/>
              <a:gd name="connsiteY142" fmla="*/ 906257 h 8351071"/>
              <a:gd name="connsiteX143" fmla="*/ 2866477 w 4196446"/>
              <a:gd name="connsiteY143" fmla="*/ 893559 h 8351071"/>
              <a:gd name="connsiteX144" fmla="*/ 2799802 w 4196446"/>
              <a:gd name="connsiteY144" fmla="*/ 874507 h 8351071"/>
              <a:gd name="connsiteX145" fmla="*/ 2761702 w 4196446"/>
              <a:gd name="connsiteY145" fmla="*/ 807832 h 8351071"/>
              <a:gd name="connsiteX146" fmla="*/ 2609302 w 4196446"/>
              <a:gd name="connsiteY146" fmla="*/ 760207 h 8351071"/>
              <a:gd name="connsiteX147" fmla="*/ 2580727 w 4196446"/>
              <a:gd name="connsiteY147" fmla="*/ 604632 h 8351071"/>
              <a:gd name="connsiteX148" fmla="*/ 2526752 w 4196446"/>
              <a:gd name="connsiteY148" fmla="*/ 531609 h 8351071"/>
              <a:gd name="connsiteX149" fmla="*/ 2596602 w 4196446"/>
              <a:gd name="connsiteY149" fmla="*/ 407782 h 8351071"/>
              <a:gd name="connsiteX150" fmla="*/ 2629939 w 4196446"/>
              <a:gd name="connsiteY150" fmla="*/ 310947 h 8351071"/>
              <a:gd name="connsiteX151" fmla="*/ 2517227 w 4196446"/>
              <a:gd name="connsiteY151" fmla="*/ 239507 h 8351071"/>
              <a:gd name="connsiteX152" fmla="*/ 2402927 w 4196446"/>
              <a:gd name="connsiteY152" fmla="*/ 271257 h 8351071"/>
              <a:gd name="connsiteX153" fmla="*/ 2275927 w 4196446"/>
              <a:gd name="connsiteY153" fmla="*/ 198232 h 8351071"/>
              <a:gd name="connsiteX154" fmla="*/ 2133052 w 4196446"/>
              <a:gd name="connsiteY154" fmla="*/ 233157 h 8351071"/>
              <a:gd name="connsiteX155" fmla="*/ 1913977 w 4196446"/>
              <a:gd name="connsiteY155" fmla="*/ 36309 h 8351071"/>
              <a:gd name="connsiteX156" fmla="*/ 1777452 w 4196446"/>
              <a:gd name="connsiteY156" fmla="*/ 13289 h 8351071"/>
              <a:gd name="connsiteX157" fmla="*/ 1703633 w 4196446"/>
              <a:gd name="connsiteY157" fmla="*/ 41864 h 8351071"/>
              <a:gd name="connsiteX158" fmla="*/ 1615527 w 4196446"/>
              <a:gd name="connsiteY158" fmla="*/ 75203 h 8351071"/>
              <a:gd name="connsiteX159" fmla="*/ 1515515 w 4196446"/>
              <a:gd name="connsiteY159" fmla="*/ 129971 h 8351071"/>
              <a:gd name="connsiteX160" fmla="*/ 1525040 w 4196446"/>
              <a:gd name="connsiteY160" fmla="*/ 194264 h 8351071"/>
              <a:gd name="connsiteX161" fmla="*/ 1505990 w 4196446"/>
              <a:gd name="connsiteY161" fmla="*/ 251415 h 8351071"/>
              <a:gd name="connsiteX162" fmla="*/ 1413121 w 4196446"/>
              <a:gd name="connsiteY162" fmla="*/ 270464 h 8351071"/>
              <a:gd name="connsiteX163" fmla="*/ 1339302 w 4196446"/>
              <a:gd name="connsiteY163" fmla="*/ 306184 h 8351071"/>
              <a:gd name="connsiteX164" fmla="*/ 1260721 w 4196446"/>
              <a:gd name="connsiteY164" fmla="*/ 346665 h 8351071"/>
              <a:gd name="connsiteX165" fmla="*/ 1191665 w 4196446"/>
              <a:gd name="connsiteY165" fmla="*/ 272847 h 8351071"/>
              <a:gd name="connsiteX166" fmla="*/ 1082127 w 4196446"/>
              <a:gd name="connsiteY166" fmla="*/ 353809 h 8351071"/>
              <a:gd name="connsiteX167" fmla="*/ 1020215 w 4196446"/>
              <a:gd name="connsiteY167" fmla="*/ 420484 h 8351071"/>
              <a:gd name="connsiteX168" fmla="*/ 858290 w 4196446"/>
              <a:gd name="connsiteY168" fmla="*/ 301422 h 8351071"/>
              <a:gd name="connsiteX169" fmla="*/ 796377 w 4196446"/>
              <a:gd name="connsiteY169" fmla="*/ 406196 h 8351071"/>
              <a:gd name="connsiteX170" fmla="*/ 755896 w 4196446"/>
              <a:gd name="connsiteY170" fmla="*/ 341903 h 8351071"/>
              <a:gd name="connsiteX171" fmla="*/ 689221 w 4196446"/>
              <a:gd name="connsiteY171" fmla="*/ 270465 h 8351071"/>
              <a:gd name="connsiteX172" fmla="*/ 667790 w 4196446"/>
              <a:gd name="connsiteY172" fmla="*/ 313328 h 8351071"/>
              <a:gd name="connsiteX173" fmla="*/ 620165 w 4196446"/>
              <a:gd name="connsiteY173" fmla="*/ 382384 h 8351071"/>
              <a:gd name="connsiteX174" fmla="*/ 589208 w 4196446"/>
              <a:gd name="connsiteY174" fmla="*/ 396672 h 8351071"/>
              <a:gd name="connsiteX175" fmla="*/ 498721 w 4196446"/>
              <a:gd name="connsiteY175" fmla="*/ 482397 h 8351071"/>
              <a:gd name="connsiteX176" fmla="*/ 396327 w 4196446"/>
              <a:gd name="connsiteY176" fmla="*/ 380003 h 8351071"/>
              <a:gd name="connsiteX177" fmla="*/ 243927 w 4196446"/>
              <a:gd name="connsiteY177" fmla="*/ 294278 h 8351071"/>
              <a:gd name="connsiteX178" fmla="*/ 174871 w 4196446"/>
              <a:gd name="connsiteY178" fmla="*/ 327615 h 8351071"/>
              <a:gd name="connsiteX179" fmla="*/ 127246 w 4196446"/>
              <a:gd name="connsiteY179" fmla="*/ 410959 h 8351071"/>
              <a:gd name="connsiteX180" fmla="*/ 43902 w 4196446"/>
              <a:gd name="connsiteY180" fmla="*/ 472872 h 8351071"/>
              <a:gd name="connsiteX181" fmla="*/ 8183 w 4196446"/>
              <a:gd name="connsiteY181" fmla="*/ 484778 h 8351071"/>
              <a:gd name="connsiteX182" fmla="*/ 198683 w 4196446"/>
              <a:gd name="connsiteY182" fmla="*/ 689565 h 8351071"/>
              <a:gd name="connsiteX183" fmla="*/ 265359 w 4196446"/>
              <a:gd name="connsiteY183" fmla="*/ 706234 h 8351071"/>
              <a:gd name="connsiteX184" fmla="*/ 298697 w 4196446"/>
              <a:gd name="connsiteY184" fmla="*/ 730047 h 8351071"/>
              <a:gd name="connsiteX185" fmla="*/ 296315 w 4196446"/>
              <a:gd name="connsiteY185" fmla="*/ 901496 h 8351071"/>
              <a:gd name="connsiteX186" fmla="*/ 362990 w 4196446"/>
              <a:gd name="connsiteY186" fmla="*/ 906259 h 8351071"/>
              <a:gd name="connsiteX187" fmla="*/ 401090 w 4196446"/>
              <a:gd name="connsiteY187" fmla="*/ 856253 h 8351071"/>
              <a:gd name="connsiteX188" fmla="*/ 482052 w 4196446"/>
              <a:gd name="connsiteY188" fmla="*/ 894353 h 8351071"/>
              <a:gd name="connsiteX189" fmla="*/ 420140 w 4196446"/>
              <a:gd name="connsiteY189" fmla="*/ 1039609 h 8351071"/>
              <a:gd name="connsiteX190" fmla="*/ 434427 w 4196446"/>
              <a:gd name="connsiteY190" fmla="*/ 1087234 h 8351071"/>
              <a:gd name="connsiteX191" fmla="*/ 379658 w 4196446"/>
              <a:gd name="connsiteY191" fmla="*/ 1139622 h 8351071"/>
              <a:gd name="connsiteX192" fmla="*/ 415377 w 4196446"/>
              <a:gd name="connsiteY192" fmla="*/ 1168196 h 8351071"/>
              <a:gd name="connsiteX193" fmla="*/ 486815 w 4196446"/>
              <a:gd name="connsiteY193" fmla="*/ 1256303 h 8351071"/>
              <a:gd name="connsiteX194" fmla="*/ 527296 w 4196446"/>
              <a:gd name="connsiteY194" fmla="*/ 1344409 h 8351071"/>
              <a:gd name="connsiteX195" fmla="*/ 636833 w 4196446"/>
              <a:gd name="connsiteY195" fmla="*/ 1396797 h 8351071"/>
              <a:gd name="connsiteX196" fmla="*/ 746371 w 4196446"/>
              <a:gd name="connsiteY196" fmla="*/ 1420609 h 8351071"/>
              <a:gd name="connsiteX197" fmla="*/ 829715 w 4196446"/>
              <a:gd name="connsiteY197" fmla="*/ 1468234 h 8351071"/>
              <a:gd name="connsiteX198" fmla="*/ 913058 w 4196446"/>
              <a:gd name="connsiteY198" fmla="*/ 1442040 h 8351071"/>
              <a:gd name="connsiteX199" fmla="*/ 994021 w 4196446"/>
              <a:gd name="connsiteY199" fmla="*/ 1368222 h 8351071"/>
              <a:gd name="connsiteX200" fmla="*/ 1103558 w 4196446"/>
              <a:gd name="connsiteY200" fmla="*/ 1351553 h 8351071"/>
              <a:gd name="connsiteX201" fmla="*/ 1170233 w 4196446"/>
              <a:gd name="connsiteY201" fmla="*/ 1356315 h 8351071"/>
              <a:gd name="connsiteX202" fmla="*/ 1329777 w 4196446"/>
              <a:gd name="connsiteY202" fmla="*/ 1465853 h 8351071"/>
              <a:gd name="connsiteX203" fmla="*/ 1389308 w 4196446"/>
              <a:gd name="connsiteY203" fmla="*/ 1494428 h 8351071"/>
              <a:gd name="connsiteX204" fmla="*/ 1260721 w 4196446"/>
              <a:gd name="connsiteY204" fmla="*/ 1596822 h 8351071"/>
              <a:gd name="connsiteX205" fmla="*/ 1263102 w 4196446"/>
              <a:gd name="connsiteY205" fmla="*/ 1661115 h 8351071"/>
              <a:gd name="connsiteX206" fmla="*/ 1425027 w 4196446"/>
              <a:gd name="connsiteY206" fmla="*/ 1613490 h 8351071"/>
              <a:gd name="connsiteX207" fmla="*/ 1386927 w 4196446"/>
              <a:gd name="connsiteY207" fmla="*/ 1677784 h 8351071"/>
              <a:gd name="connsiteX208" fmla="*/ 1405977 w 4196446"/>
              <a:gd name="connsiteY208" fmla="*/ 1751603 h 8351071"/>
              <a:gd name="connsiteX209" fmla="*/ 1517896 w 4196446"/>
              <a:gd name="connsiteY209" fmla="*/ 1787322 h 8351071"/>
              <a:gd name="connsiteX210" fmla="*/ 1591715 w 4196446"/>
              <a:gd name="connsiteY210" fmla="*/ 1803990 h 8351071"/>
              <a:gd name="connsiteX211" fmla="*/ 1501227 w 4196446"/>
              <a:gd name="connsiteY211" fmla="*/ 1934959 h 8351071"/>
              <a:gd name="connsiteX212" fmla="*/ 1494083 w 4196446"/>
              <a:gd name="connsiteY212" fmla="*/ 1984965 h 8351071"/>
              <a:gd name="connsiteX213" fmla="*/ 1422646 w 4196446"/>
              <a:gd name="connsiteY213" fmla="*/ 2020684 h 8351071"/>
              <a:gd name="connsiteX214" fmla="*/ 1391690 w 4196446"/>
              <a:gd name="connsiteY214" fmla="*/ 2082597 h 8351071"/>
              <a:gd name="connsiteX215" fmla="*/ 1260721 w 4196446"/>
              <a:gd name="connsiteY215" fmla="*/ 2056403 h 8351071"/>
              <a:gd name="connsiteX216" fmla="*/ 1139277 w 4196446"/>
              <a:gd name="connsiteY216" fmla="*/ 2056402 h 8351071"/>
              <a:gd name="connsiteX217" fmla="*/ 1072602 w 4196446"/>
              <a:gd name="connsiteY217" fmla="*/ 2084978 h 8351071"/>
              <a:gd name="connsiteX218" fmla="*/ 1065458 w 4196446"/>
              <a:gd name="connsiteY218" fmla="*/ 2184990 h 8351071"/>
              <a:gd name="connsiteX219" fmla="*/ 977352 w 4196446"/>
              <a:gd name="connsiteY219" fmla="*/ 2273097 h 8351071"/>
              <a:gd name="connsiteX220" fmla="*/ 1120227 w 4196446"/>
              <a:gd name="connsiteY220" fmla="*/ 2335009 h 8351071"/>
              <a:gd name="connsiteX221" fmla="*/ 1170234 w 4196446"/>
              <a:gd name="connsiteY221" fmla="*/ 2370727 h 8351071"/>
              <a:gd name="connsiteX222" fmla="*/ 1222621 w 4196446"/>
              <a:gd name="connsiteY222" fmla="*/ 2387397 h 8351071"/>
              <a:gd name="connsiteX223" fmla="*/ 1272627 w 4196446"/>
              <a:gd name="connsiteY223" fmla="*/ 2437403 h 8351071"/>
              <a:gd name="connsiteX224" fmla="*/ 1329777 w 4196446"/>
              <a:gd name="connsiteY224" fmla="*/ 2458834 h 8351071"/>
              <a:gd name="connsiteX225" fmla="*/ 1422646 w 4196446"/>
              <a:gd name="connsiteY225" fmla="*/ 2535034 h 8351071"/>
              <a:gd name="connsiteX226" fmla="*/ 1508371 w 4196446"/>
              <a:gd name="connsiteY226" fmla="*/ 2568373 h 8351071"/>
              <a:gd name="connsiteX227" fmla="*/ 1641721 w 4196446"/>
              <a:gd name="connsiteY227" fmla="*/ 2716009 h 8351071"/>
              <a:gd name="connsiteX228" fmla="*/ 1725065 w 4196446"/>
              <a:gd name="connsiteY228" fmla="*/ 2870790 h 8351071"/>
              <a:gd name="connsiteX229" fmla="*/ 1850477 w 4196446"/>
              <a:gd name="connsiteY229" fmla="*/ 2931907 h 8351071"/>
              <a:gd name="connsiteX230" fmla="*/ 1896514 w 4196446"/>
              <a:gd name="connsiteY230" fmla="*/ 2977947 h 8351071"/>
              <a:gd name="connsiteX231" fmla="*/ 1927471 w 4196446"/>
              <a:gd name="connsiteY231" fmla="*/ 3082722 h 8351071"/>
              <a:gd name="connsiteX232" fmla="*/ 1989383 w 4196446"/>
              <a:gd name="connsiteY232" fmla="*/ 3185115 h 8351071"/>
              <a:gd name="connsiteX233" fmla="*/ 2051296 w 4196446"/>
              <a:gd name="connsiteY233" fmla="*/ 3223215 h 8351071"/>
              <a:gd name="connsiteX234" fmla="*/ 2182265 w 4196446"/>
              <a:gd name="connsiteY234" fmla="*/ 3370853 h 8351071"/>
              <a:gd name="connsiteX235" fmla="*/ 2325139 w 4196446"/>
              <a:gd name="connsiteY235" fmla="*/ 3447053 h 8351071"/>
              <a:gd name="connsiteX236" fmla="*/ 2384671 w 4196446"/>
              <a:gd name="connsiteY236" fmla="*/ 3532778 h 8351071"/>
              <a:gd name="connsiteX237" fmla="*/ 2432296 w 4196446"/>
              <a:gd name="connsiteY237" fmla="*/ 3599453 h 8351071"/>
              <a:gd name="connsiteX238" fmla="*/ 2479921 w 4196446"/>
              <a:gd name="connsiteY238" fmla="*/ 3589929 h 8351071"/>
              <a:gd name="connsiteX239" fmla="*/ 2484683 w 4196446"/>
              <a:gd name="connsiteY239" fmla="*/ 3742328 h 8351071"/>
              <a:gd name="connsiteX240" fmla="*/ 2537071 w 4196446"/>
              <a:gd name="connsiteY240" fmla="*/ 3835197 h 8351071"/>
              <a:gd name="connsiteX241" fmla="*/ 2529927 w 4196446"/>
              <a:gd name="connsiteY241" fmla="*/ 3873297 h 8351071"/>
              <a:gd name="connsiteX242" fmla="*/ 2598983 w 4196446"/>
              <a:gd name="connsiteY242" fmla="*/ 3909015 h 8351071"/>
              <a:gd name="connsiteX243" fmla="*/ 2656133 w 4196446"/>
              <a:gd name="connsiteY243" fmla="*/ 3854247 h 8351071"/>
              <a:gd name="connsiteX244" fmla="*/ 2689471 w 4196446"/>
              <a:gd name="connsiteY244" fmla="*/ 3937590 h 8351071"/>
              <a:gd name="connsiteX245" fmla="*/ 2734715 w 4196446"/>
              <a:gd name="connsiteY245" fmla="*/ 3982834 h 8351071"/>
              <a:gd name="connsiteX246" fmla="*/ 2808533 w 4196446"/>
              <a:gd name="connsiteY246" fmla="*/ 4006647 h 8351071"/>
              <a:gd name="connsiteX247" fmla="*/ 2860921 w 4196446"/>
              <a:gd name="connsiteY247" fmla="*/ 4075703 h 8351071"/>
              <a:gd name="connsiteX248" fmla="*/ 2946646 w 4196446"/>
              <a:gd name="connsiteY248" fmla="*/ 4130472 h 8351071"/>
              <a:gd name="connsiteX249" fmla="*/ 2999033 w 4196446"/>
              <a:gd name="connsiteY249" fmla="*/ 4163809 h 8351071"/>
              <a:gd name="connsiteX250" fmla="*/ 2870446 w 4196446"/>
              <a:gd name="connsiteY250" fmla="*/ 4256678 h 8351071"/>
              <a:gd name="connsiteX251" fmla="*/ 2868064 w 4196446"/>
              <a:gd name="connsiteY251" fmla="*/ 4311446 h 8351071"/>
              <a:gd name="connsiteX252" fmla="*/ 2970458 w 4196446"/>
              <a:gd name="connsiteY252" fmla="*/ 4428128 h 8351071"/>
              <a:gd name="connsiteX253" fmla="*/ 3065708 w 4196446"/>
              <a:gd name="connsiteY253" fmla="*/ 4490040 h 8351071"/>
              <a:gd name="connsiteX254" fmla="*/ 3096665 w 4196446"/>
              <a:gd name="connsiteY254" fmla="*/ 4528140 h 8351071"/>
              <a:gd name="connsiteX255" fmla="*/ 3082377 w 4196446"/>
              <a:gd name="connsiteY255" fmla="*/ 4609103 h 8351071"/>
              <a:gd name="connsiteX256" fmla="*/ 3077615 w 4196446"/>
              <a:gd name="connsiteY256" fmla="*/ 4692447 h 8351071"/>
              <a:gd name="connsiteX257" fmla="*/ 3034752 w 4196446"/>
              <a:gd name="connsiteY257" fmla="*/ 4701972 h 8351071"/>
              <a:gd name="connsiteX258" fmla="*/ 3008558 w 4196446"/>
              <a:gd name="connsiteY258" fmla="*/ 4718640 h 8351071"/>
              <a:gd name="connsiteX259" fmla="*/ 3053802 w 4196446"/>
              <a:gd name="connsiteY259" fmla="*/ 4795632 h 8351071"/>
              <a:gd name="connsiteX260" fmla="*/ 3037133 w 4196446"/>
              <a:gd name="connsiteY260" fmla="*/ 4868659 h 8351071"/>
              <a:gd name="connsiteX261" fmla="*/ 3020465 w 4196446"/>
              <a:gd name="connsiteY261" fmla="*/ 5004390 h 8351071"/>
              <a:gd name="connsiteX262" fmla="*/ 2982365 w 4196446"/>
              <a:gd name="connsiteY262" fmla="*/ 5044872 h 8351071"/>
              <a:gd name="connsiteX263" fmla="*/ 2965696 w 4196446"/>
              <a:gd name="connsiteY263" fmla="*/ 5166315 h 8351071"/>
              <a:gd name="connsiteX264" fmla="*/ 2937121 w 4196446"/>
              <a:gd name="connsiteY264" fmla="*/ 5285378 h 8351071"/>
              <a:gd name="connsiteX265" fmla="*/ 2989508 w 4196446"/>
              <a:gd name="connsiteY265" fmla="*/ 5302047 h 8351071"/>
              <a:gd name="connsiteX266" fmla="*/ 2987127 w 4196446"/>
              <a:gd name="connsiteY266" fmla="*/ 5347290 h 8351071"/>
              <a:gd name="connsiteX267" fmla="*/ 2984746 w 4196446"/>
              <a:gd name="connsiteY267" fmla="*/ 5402059 h 8351071"/>
              <a:gd name="connsiteX268" fmla="*/ 3041896 w 4196446"/>
              <a:gd name="connsiteY268" fmla="*/ 5471115 h 8351071"/>
              <a:gd name="connsiteX269" fmla="*/ 3089521 w 4196446"/>
              <a:gd name="connsiteY269" fmla="*/ 5597322 h 8351071"/>
              <a:gd name="connsiteX270" fmla="*/ 2996652 w 4196446"/>
              <a:gd name="connsiteY270" fmla="*/ 5887834 h 8351071"/>
              <a:gd name="connsiteX271" fmla="*/ 3018083 w 4196446"/>
              <a:gd name="connsiteY271" fmla="*/ 5942603 h 8351071"/>
              <a:gd name="connsiteX272" fmla="*/ 3044277 w 4196446"/>
              <a:gd name="connsiteY272" fmla="*/ 5994990 h 8351071"/>
              <a:gd name="connsiteX273" fmla="*/ 3049040 w 4196446"/>
              <a:gd name="connsiteY273" fmla="*/ 6099765 h 8351071"/>
              <a:gd name="connsiteX274" fmla="*/ 3028402 w 4196446"/>
              <a:gd name="connsiteY274" fmla="*/ 6195807 h 8351071"/>
              <a:gd name="connsiteX275" fmla="*/ 2956170 w 4196446"/>
              <a:gd name="connsiteY275" fmla="*/ 6259310 h 8351071"/>
              <a:gd name="connsiteX276" fmla="*/ 2920452 w 4196446"/>
              <a:gd name="connsiteY276" fmla="*/ 6240259 h 8351071"/>
              <a:gd name="connsiteX277" fmla="*/ 2849015 w 4196446"/>
              <a:gd name="connsiteY277" fmla="*/ 6252165 h 8351071"/>
              <a:gd name="connsiteX278" fmla="*/ 2713283 w 4196446"/>
              <a:gd name="connsiteY278" fmla="*/ 6364084 h 8351071"/>
              <a:gd name="connsiteX279" fmla="*/ 2606127 w 4196446"/>
              <a:gd name="connsiteY279" fmla="*/ 6349797 h 8351071"/>
              <a:gd name="connsiteX280" fmla="*/ 2575171 w 4196446"/>
              <a:gd name="connsiteY280" fmla="*/ 6378372 h 8351071"/>
              <a:gd name="connsiteX281" fmla="*/ 2508495 w 4196446"/>
              <a:gd name="connsiteY281" fmla="*/ 6423614 h 8351071"/>
              <a:gd name="connsiteX282" fmla="*/ 2391815 w 4196446"/>
              <a:gd name="connsiteY282" fmla="*/ 6411709 h 8351071"/>
              <a:gd name="connsiteX283" fmla="*/ 2368002 w 4196446"/>
              <a:gd name="connsiteY283" fmla="*/ 6528390 h 8351071"/>
              <a:gd name="connsiteX284" fmla="*/ 2363240 w 4196446"/>
              <a:gd name="connsiteY284" fmla="*/ 6564109 h 8351071"/>
              <a:gd name="connsiteX285" fmla="*/ 2339428 w 4196446"/>
              <a:gd name="connsiteY285" fmla="*/ 6583159 h 8351071"/>
              <a:gd name="connsiteX286" fmla="*/ 2141783 w 4196446"/>
              <a:gd name="connsiteY286" fmla="*/ 6535534 h 8351071"/>
              <a:gd name="connsiteX287" fmla="*/ 2103683 w 4196446"/>
              <a:gd name="connsiteY287" fmla="*/ 6587922 h 8351071"/>
              <a:gd name="connsiteX288" fmla="*/ 2072727 w 4196446"/>
              <a:gd name="connsiteY288" fmla="*/ 6683172 h 8351071"/>
              <a:gd name="connsiteX289" fmla="*/ 2039389 w 4196446"/>
              <a:gd name="connsiteY289" fmla="*/ 6747465 h 8351071"/>
              <a:gd name="connsiteX290" fmla="*/ 2051296 w 4196446"/>
              <a:gd name="connsiteY290" fmla="*/ 6809378 h 8351071"/>
              <a:gd name="connsiteX291" fmla="*/ 2184646 w 4196446"/>
              <a:gd name="connsiteY291" fmla="*/ 6921297 h 8351071"/>
              <a:gd name="connsiteX292" fmla="*/ 2253702 w 4196446"/>
              <a:gd name="connsiteY292" fmla="*/ 6954634 h 8351071"/>
              <a:gd name="connsiteX293" fmla="*/ 2237033 w 4196446"/>
              <a:gd name="connsiteY293" fmla="*/ 6978447 h 8351071"/>
              <a:gd name="connsiteX294" fmla="*/ 2201315 w 4196446"/>
              <a:gd name="connsiteY294" fmla="*/ 6997497 h 8351071"/>
              <a:gd name="connsiteX295" fmla="*/ 2234652 w 4196446"/>
              <a:gd name="connsiteY295" fmla="*/ 7073697 h 8351071"/>
              <a:gd name="connsiteX296" fmla="*/ 2203696 w 4196446"/>
              <a:gd name="connsiteY296" fmla="*/ 7095128 h 8351071"/>
              <a:gd name="connsiteX297" fmla="*/ 2098921 w 4196446"/>
              <a:gd name="connsiteY297" fmla="*/ 7033215 h 8351071"/>
              <a:gd name="connsiteX298" fmla="*/ 2056058 w 4196446"/>
              <a:gd name="connsiteY298" fmla="*/ 7059409 h 8351071"/>
              <a:gd name="connsiteX299" fmla="*/ 1996527 w 4196446"/>
              <a:gd name="connsiteY299" fmla="*/ 6957015 h 8351071"/>
              <a:gd name="connsiteX300" fmla="*/ 1879846 w 4196446"/>
              <a:gd name="connsiteY300" fmla="*/ 6983209 h 8351071"/>
              <a:gd name="connsiteX301" fmla="*/ 1815552 w 4196446"/>
              <a:gd name="connsiteY301" fmla="*/ 6987972 h 8351071"/>
              <a:gd name="connsiteX302" fmla="*/ 1765546 w 4196446"/>
              <a:gd name="connsiteY302" fmla="*/ 6983210 h 8351071"/>
              <a:gd name="connsiteX303" fmla="*/ 1708396 w 4196446"/>
              <a:gd name="connsiteY303" fmla="*/ 7028453 h 8351071"/>
              <a:gd name="connsiteX304" fmla="*/ 1529802 w 4196446"/>
              <a:gd name="connsiteY304" fmla="*/ 6987972 h 8351071"/>
              <a:gd name="connsiteX305" fmla="*/ 1553614 w 4196446"/>
              <a:gd name="connsiteY305" fmla="*/ 7114178 h 8351071"/>
              <a:gd name="connsiteX306" fmla="*/ 1477415 w 4196446"/>
              <a:gd name="connsiteY306" fmla="*/ 7159422 h 8351071"/>
              <a:gd name="connsiteX307" fmla="*/ 1415502 w 4196446"/>
              <a:gd name="connsiteY307" fmla="*/ 7226096 h 8351071"/>
              <a:gd name="connsiteX308" fmla="*/ 1265483 w 4196446"/>
              <a:gd name="connsiteY308" fmla="*/ 7218953 h 8351071"/>
              <a:gd name="connsiteX309" fmla="*/ 1213096 w 4196446"/>
              <a:gd name="connsiteY309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15503 w 4196446"/>
              <a:gd name="connsiteY5" fmla="*/ 8240507 h 8351071"/>
              <a:gd name="connsiteX6" fmla="*/ 1322634 w 4196446"/>
              <a:gd name="connsiteY6" fmla="*/ 8269082 h 8351071"/>
              <a:gd name="connsiteX7" fmla="*/ 1416296 w 4196446"/>
              <a:gd name="connsiteY7" fmla="*/ 8306388 h 8351071"/>
              <a:gd name="connsiteX8" fmla="*/ 1698872 w 4196446"/>
              <a:gd name="connsiteY8" fmla="*/ 8197645 h 8351071"/>
              <a:gd name="connsiteX9" fmla="*/ 1789359 w 4196446"/>
              <a:gd name="connsiteY9" fmla="*/ 8045245 h 8351071"/>
              <a:gd name="connsiteX10" fmla="*/ 1941759 w 4196446"/>
              <a:gd name="connsiteY10" fmla="*/ 8004763 h 8351071"/>
              <a:gd name="connsiteX11" fmla="*/ 2198934 w 4196446"/>
              <a:gd name="connsiteY11" fmla="*/ 7899988 h 8351071"/>
              <a:gd name="connsiteX12" fmla="*/ 2260847 w 4196446"/>
              <a:gd name="connsiteY12" fmla="*/ 7835694 h 8351071"/>
              <a:gd name="connsiteX13" fmla="*/ 2301328 w 4196446"/>
              <a:gd name="connsiteY13" fmla="*/ 7795213 h 8351071"/>
              <a:gd name="connsiteX14" fmla="*/ 2391816 w 4196446"/>
              <a:gd name="connsiteY14" fmla="*/ 7797595 h 8351071"/>
              <a:gd name="connsiteX15" fmla="*/ 2451347 w 4196446"/>
              <a:gd name="connsiteY15" fmla="*/ 7776163 h 8351071"/>
              <a:gd name="connsiteX16" fmla="*/ 2470397 w 4196446"/>
              <a:gd name="connsiteY16" fmla="*/ 7699963 h 8351071"/>
              <a:gd name="connsiteX17" fmla="*/ 2444203 w 4196446"/>
              <a:gd name="connsiteY17" fmla="*/ 7633288 h 8351071"/>
              <a:gd name="connsiteX18" fmla="*/ 2503734 w 4196446"/>
              <a:gd name="connsiteY18" fmla="*/ 7630907 h 8351071"/>
              <a:gd name="connsiteX19" fmla="*/ 2531514 w 4196446"/>
              <a:gd name="connsiteY19" fmla="*/ 7594394 h 8351071"/>
              <a:gd name="connsiteX20" fmla="*/ 2484684 w 4196446"/>
              <a:gd name="connsiteY20" fmla="*/ 7552326 h 8351071"/>
              <a:gd name="connsiteX21" fmla="*/ 2546597 w 4196446"/>
              <a:gd name="connsiteY21" fmla="*/ 7511845 h 8351071"/>
              <a:gd name="connsiteX22" fmla="*/ 2603748 w 4196446"/>
              <a:gd name="connsiteY22" fmla="*/ 7485651 h 8351071"/>
              <a:gd name="connsiteX23" fmla="*/ 2594222 w 4196446"/>
              <a:gd name="connsiteY23" fmla="*/ 7359445 h 8351071"/>
              <a:gd name="connsiteX24" fmla="*/ 2606128 w 4196446"/>
              <a:gd name="connsiteY24" fmla="*/ 7309438 h 8351071"/>
              <a:gd name="connsiteX25" fmla="*/ 2701378 w 4196446"/>
              <a:gd name="connsiteY25" fmla="*/ 7314201 h 8351071"/>
              <a:gd name="connsiteX26" fmla="*/ 2660897 w 4196446"/>
              <a:gd name="connsiteY26" fmla="*/ 7240382 h 8351071"/>
              <a:gd name="connsiteX27" fmla="*/ 2713284 w 4196446"/>
              <a:gd name="connsiteY27" fmla="*/ 7266576 h 8351071"/>
              <a:gd name="connsiteX28" fmla="*/ 2763291 w 4196446"/>
              <a:gd name="connsiteY28" fmla="*/ 7299913 h 8351071"/>
              <a:gd name="connsiteX29" fmla="*/ 2756147 w 4196446"/>
              <a:gd name="connsiteY29" fmla="*/ 7371351 h 8351071"/>
              <a:gd name="connsiteX30" fmla="*/ 2827584 w 4196446"/>
              <a:gd name="connsiteY30" fmla="*/ 7316582 h 8351071"/>
              <a:gd name="connsiteX31" fmla="*/ 2870447 w 4196446"/>
              <a:gd name="connsiteY31" fmla="*/ 7338013 h 8351071"/>
              <a:gd name="connsiteX32" fmla="*/ 3001416 w 4196446"/>
              <a:gd name="connsiteY32" fmla="*/ 7266576 h 8351071"/>
              <a:gd name="connsiteX33" fmla="*/ 3103809 w 4196446"/>
              <a:gd name="connsiteY33" fmla="*/ 7202282 h 8351071"/>
              <a:gd name="connsiteX34" fmla="*/ 3246684 w 4196446"/>
              <a:gd name="connsiteY34" fmla="*/ 7142751 h 8351071"/>
              <a:gd name="connsiteX35" fmla="*/ 3282403 w 4196446"/>
              <a:gd name="connsiteY35" fmla="*/ 7159420 h 8351071"/>
              <a:gd name="connsiteX36" fmla="*/ 3358603 w 4196446"/>
              <a:gd name="connsiteY36" fmla="*/ 7064169 h 8351071"/>
              <a:gd name="connsiteX37" fmla="*/ 3503859 w 4196446"/>
              <a:gd name="connsiteY37" fmla="*/ 7042738 h 8351071"/>
              <a:gd name="connsiteX38" fmla="*/ 3530053 w 4196446"/>
              <a:gd name="connsiteY38" fmla="*/ 6978445 h 8351071"/>
              <a:gd name="connsiteX39" fmla="*/ 3642765 w 4196446"/>
              <a:gd name="connsiteY39" fmla="*/ 6905419 h 8351071"/>
              <a:gd name="connsiteX40" fmla="*/ 3741984 w 4196446"/>
              <a:gd name="connsiteY40" fmla="*/ 6883195 h 8351071"/>
              <a:gd name="connsiteX41" fmla="*/ 3784847 w 4196446"/>
              <a:gd name="connsiteY41" fmla="*/ 6811757 h 8351071"/>
              <a:gd name="connsiteX42" fmla="*/ 3951534 w 4196446"/>
              <a:gd name="connsiteY42" fmla="*/ 6737938 h 8351071"/>
              <a:gd name="connsiteX43" fmla="*/ 3932484 w 4196446"/>
              <a:gd name="connsiteY43" fmla="*/ 6616495 h 8351071"/>
              <a:gd name="connsiteX44" fmla="*/ 3975347 w 4196446"/>
              <a:gd name="connsiteY44" fmla="*/ 6642688 h 8351071"/>
              <a:gd name="connsiteX45" fmla="*/ 4027735 w 4196446"/>
              <a:gd name="connsiteY45" fmla="*/ 6654595 h 8351071"/>
              <a:gd name="connsiteX46" fmla="*/ 4056309 w 4196446"/>
              <a:gd name="connsiteY46" fmla="*/ 6516482 h 8351071"/>
              <a:gd name="connsiteX47" fmla="*/ 3996778 w 4196446"/>
              <a:gd name="connsiteY47" fmla="*/ 6478382 h 8351071"/>
              <a:gd name="connsiteX48" fmla="*/ 4034878 w 4196446"/>
              <a:gd name="connsiteY48" fmla="*/ 6437901 h 8351071"/>
              <a:gd name="connsiteX49" fmla="*/ 4061072 w 4196446"/>
              <a:gd name="connsiteY49" fmla="*/ 6473620 h 8351071"/>
              <a:gd name="connsiteX50" fmla="*/ 4082503 w 4196446"/>
              <a:gd name="connsiteY50" fmla="*/ 6478382 h 8351071"/>
              <a:gd name="connsiteX51" fmla="*/ 4089647 w 4196446"/>
              <a:gd name="connsiteY51" fmla="*/ 6421232 h 8351071"/>
              <a:gd name="connsiteX52" fmla="*/ 4046784 w 4196446"/>
              <a:gd name="connsiteY52" fmla="*/ 6318838 h 8351071"/>
              <a:gd name="connsiteX53" fmla="*/ 4130128 w 4196446"/>
              <a:gd name="connsiteY53" fmla="*/ 6299788 h 8351071"/>
              <a:gd name="connsiteX54" fmla="*/ 4046784 w 4196446"/>
              <a:gd name="connsiteY54" fmla="*/ 6275976 h 8351071"/>
              <a:gd name="connsiteX55" fmla="*/ 4053928 w 4196446"/>
              <a:gd name="connsiteY55" fmla="*/ 6211682 h 8351071"/>
              <a:gd name="connsiteX56" fmla="*/ 4039640 w 4196446"/>
              <a:gd name="connsiteY56" fmla="*/ 6149770 h 8351071"/>
              <a:gd name="connsiteX57" fmla="*/ 4106315 w 4196446"/>
              <a:gd name="connsiteY57" fmla="*/ 6211682 h 8351071"/>
              <a:gd name="connsiteX58" fmla="*/ 4063453 w 4196446"/>
              <a:gd name="connsiteY58" fmla="*/ 6090238 h 8351071"/>
              <a:gd name="connsiteX59" fmla="*/ 4070597 w 4196446"/>
              <a:gd name="connsiteY59" fmla="*/ 6018801 h 8351071"/>
              <a:gd name="connsiteX60" fmla="*/ 4132509 w 4196446"/>
              <a:gd name="connsiteY60" fmla="*/ 5975938 h 8351071"/>
              <a:gd name="connsiteX61" fmla="*/ 4094409 w 4196446"/>
              <a:gd name="connsiteY61" fmla="*/ 6075951 h 8351071"/>
              <a:gd name="connsiteX62" fmla="*/ 4139653 w 4196446"/>
              <a:gd name="connsiteY62" fmla="*/ 6102145 h 8351071"/>
              <a:gd name="connsiteX63" fmla="*/ 4192041 w 4196446"/>
              <a:gd name="connsiteY63" fmla="*/ 6080713 h 8351071"/>
              <a:gd name="connsiteX64" fmla="*/ 4149178 w 4196446"/>
              <a:gd name="connsiteY64" fmla="*/ 5947363 h 8351071"/>
              <a:gd name="connsiteX65" fmla="*/ 4194421 w 4196446"/>
              <a:gd name="connsiteY65" fmla="*/ 5909263 h 8351071"/>
              <a:gd name="connsiteX66" fmla="*/ 4113459 w 4196446"/>
              <a:gd name="connsiteY66" fmla="*/ 5783057 h 8351071"/>
              <a:gd name="connsiteX67" fmla="*/ 4108696 w 4196446"/>
              <a:gd name="connsiteY67" fmla="*/ 5678282 h 8351071"/>
              <a:gd name="connsiteX68" fmla="*/ 4070597 w 4196446"/>
              <a:gd name="connsiteY68" fmla="*/ 5587795 h 8351071"/>
              <a:gd name="connsiteX69" fmla="*/ 4111077 w 4196446"/>
              <a:gd name="connsiteY69" fmla="*/ 5583032 h 8351071"/>
              <a:gd name="connsiteX70" fmla="*/ 4061071 w 4196446"/>
              <a:gd name="connsiteY70" fmla="*/ 5478257 h 8351071"/>
              <a:gd name="connsiteX71" fmla="*/ 4061071 w 4196446"/>
              <a:gd name="connsiteY71" fmla="*/ 5383007 h 8351071"/>
              <a:gd name="connsiteX72" fmla="*/ 4103934 w 4196446"/>
              <a:gd name="connsiteY72" fmla="*/ 5387770 h 8351071"/>
              <a:gd name="connsiteX73" fmla="*/ 4106315 w 4196446"/>
              <a:gd name="connsiteY73" fmla="*/ 5347288 h 8351071"/>
              <a:gd name="connsiteX74" fmla="*/ 4065833 w 4196446"/>
              <a:gd name="connsiteY74" fmla="*/ 5292520 h 8351071"/>
              <a:gd name="connsiteX75" fmla="*/ 4058690 w 4196446"/>
              <a:gd name="connsiteY75" fmla="*/ 5173457 h 8351071"/>
              <a:gd name="connsiteX76" fmla="*/ 3990428 w 4196446"/>
              <a:gd name="connsiteY76" fmla="*/ 5034550 h 8351071"/>
              <a:gd name="connsiteX77" fmla="*/ 3922959 w 4196446"/>
              <a:gd name="connsiteY77" fmla="*/ 4816270 h 8351071"/>
              <a:gd name="connsiteX78" fmla="*/ 3887241 w 4196446"/>
              <a:gd name="connsiteY78" fmla="*/ 4682920 h 8351071"/>
              <a:gd name="connsiteX79" fmla="*/ 3851522 w 4196446"/>
              <a:gd name="connsiteY79" fmla="*/ 4642438 h 8351071"/>
              <a:gd name="connsiteX80" fmla="*/ 3887241 w 4196446"/>
              <a:gd name="connsiteY80" fmla="*/ 4578145 h 8351071"/>
              <a:gd name="connsiteX81" fmla="*/ 3839615 w 4196446"/>
              <a:gd name="connsiteY81" fmla="*/ 4499563 h 8351071"/>
              <a:gd name="connsiteX82" fmla="*/ 3780084 w 4196446"/>
              <a:gd name="connsiteY82" fmla="*/ 4492420 h 8351071"/>
              <a:gd name="connsiteX83" fmla="*/ 3732459 w 4196446"/>
              <a:gd name="connsiteY83" fmla="*/ 4449557 h 8351071"/>
              <a:gd name="connsiteX84" fmla="*/ 3687216 w 4196446"/>
              <a:gd name="connsiteY84" fmla="*/ 4466226 h 8351071"/>
              <a:gd name="connsiteX85" fmla="*/ 3668166 w 4196446"/>
              <a:gd name="connsiteY85" fmla="*/ 4368595 h 8351071"/>
              <a:gd name="connsiteX86" fmla="*/ 3501478 w 4196446"/>
              <a:gd name="connsiteY86" fmla="*/ 4166188 h 8351071"/>
              <a:gd name="connsiteX87" fmla="*/ 3496716 w 4196446"/>
              <a:gd name="connsiteY87" fmla="*/ 4139995 h 8351071"/>
              <a:gd name="connsiteX88" fmla="*/ 3494334 w 4196446"/>
              <a:gd name="connsiteY88" fmla="*/ 4113801 h 8351071"/>
              <a:gd name="connsiteX89" fmla="*/ 3544341 w 4196446"/>
              <a:gd name="connsiteY89" fmla="*/ 4101895 h 8351071"/>
              <a:gd name="connsiteX90" fmla="*/ 3553866 w 4196446"/>
              <a:gd name="connsiteY90" fmla="*/ 4075701 h 8351071"/>
              <a:gd name="connsiteX91" fmla="*/ 3515766 w 4196446"/>
              <a:gd name="connsiteY91" fmla="*/ 4056651 h 8351071"/>
              <a:gd name="connsiteX92" fmla="*/ 3465759 w 4196446"/>
              <a:gd name="connsiteY92" fmla="*/ 4049507 h 8351071"/>
              <a:gd name="connsiteX93" fmla="*/ 3432422 w 4196446"/>
              <a:gd name="connsiteY93" fmla="*/ 4109038 h 8351071"/>
              <a:gd name="connsiteX94" fmla="*/ 3413372 w 4196446"/>
              <a:gd name="connsiteY94" fmla="*/ 4082845 h 8351071"/>
              <a:gd name="connsiteX95" fmla="*/ 3415752 w 4196446"/>
              <a:gd name="connsiteY95" fmla="*/ 4042363 h 8351071"/>
              <a:gd name="connsiteX96" fmla="*/ 3349078 w 4196446"/>
              <a:gd name="connsiteY96" fmla="*/ 4018551 h 8351071"/>
              <a:gd name="connsiteX97" fmla="*/ 3382416 w 4196446"/>
              <a:gd name="connsiteY97" fmla="*/ 3985213 h 8351071"/>
              <a:gd name="connsiteX98" fmla="*/ 3346697 w 4196446"/>
              <a:gd name="connsiteY98" fmla="*/ 3961401 h 8351071"/>
              <a:gd name="connsiteX99" fmla="*/ 3291928 w 4196446"/>
              <a:gd name="connsiteY99" fmla="*/ 3959020 h 8351071"/>
              <a:gd name="connsiteX100" fmla="*/ 3263352 w 4196446"/>
              <a:gd name="connsiteY100" fmla="*/ 3978070 h 8351071"/>
              <a:gd name="connsiteX101" fmla="*/ 3215727 w 4196446"/>
              <a:gd name="connsiteY101" fmla="*/ 3963782 h 8351071"/>
              <a:gd name="connsiteX102" fmla="*/ 3227633 w 4196446"/>
              <a:gd name="connsiteY102" fmla="*/ 3937588 h 8351071"/>
              <a:gd name="connsiteX103" fmla="*/ 3275259 w 4196446"/>
              <a:gd name="connsiteY103" fmla="*/ 3913776 h 8351071"/>
              <a:gd name="connsiteX104" fmla="*/ 3127621 w 4196446"/>
              <a:gd name="connsiteY104" fmla="*/ 3851863 h 8351071"/>
              <a:gd name="connsiteX105" fmla="*/ 2996652 w 4196446"/>
              <a:gd name="connsiteY105" fmla="*/ 3739945 h 8351071"/>
              <a:gd name="connsiteX106" fmla="*/ 2591839 w 4196446"/>
              <a:gd name="connsiteY106" fmla="*/ 3354183 h 8351071"/>
              <a:gd name="connsiteX107" fmla="*/ 2468015 w 4196446"/>
              <a:gd name="connsiteY107" fmla="*/ 3049382 h 8351071"/>
              <a:gd name="connsiteX108" fmla="*/ 2432296 w 4196446"/>
              <a:gd name="connsiteY108" fmla="*/ 2961276 h 8351071"/>
              <a:gd name="connsiteX109" fmla="*/ 2387052 w 4196446"/>
              <a:gd name="connsiteY109" fmla="*/ 2954132 h 8351071"/>
              <a:gd name="connsiteX110" fmla="*/ 2365621 w 4196446"/>
              <a:gd name="connsiteY110" fmla="*/ 2958895 h 8351071"/>
              <a:gd name="connsiteX111" fmla="*/ 2315615 w 4196446"/>
              <a:gd name="connsiteY111" fmla="*/ 2896982 h 8351071"/>
              <a:gd name="connsiteX112" fmla="*/ 2234652 w 4196446"/>
              <a:gd name="connsiteY112" fmla="*/ 2880313 h 8351071"/>
              <a:gd name="connsiteX113" fmla="*/ 2182265 w 4196446"/>
              <a:gd name="connsiteY113" fmla="*/ 2811257 h 8351071"/>
              <a:gd name="connsiteX114" fmla="*/ 2115590 w 4196446"/>
              <a:gd name="connsiteY114" fmla="*/ 2727913 h 8351071"/>
              <a:gd name="connsiteX115" fmla="*/ 2091777 w 4196446"/>
              <a:gd name="connsiteY115" fmla="*/ 2670763 h 8351071"/>
              <a:gd name="connsiteX116" fmla="*/ 2006845 w 4196446"/>
              <a:gd name="connsiteY116" fmla="*/ 2527095 h 8351071"/>
              <a:gd name="connsiteX117" fmla="*/ 1953665 w 4196446"/>
              <a:gd name="connsiteY117" fmla="*/ 2451688 h 8351071"/>
              <a:gd name="connsiteX118" fmla="*/ 2006052 w 4196446"/>
              <a:gd name="connsiteY118" fmla="*/ 2337388 h 8351071"/>
              <a:gd name="connsiteX119" fmla="*/ 2072727 w 4196446"/>
              <a:gd name="connsiteY119" fmla="*/ 2256426 h 8351071"/>
              <a:gd name="connsiteX120" fmla="*/ 2056058 w 4196446"/>
              <a:gd name="connsiteY120" fmla="*/ 2223088 h 8351071"/>
              <a:gd name="connsiteX121" fmla="*/ 2067965 w 4196446"/>
              <a:gd name="connsiteY121" fmla="*/ 2130220 h 8351071"/>
              <a:gd name="connsiteX122" fmla="*/ 2137021 w 4196446"/>
              <a:gd name="connsiteY122" fmla="*/ 1992107 h 8351071"/>
              <a:gd name="connsiteX123" fmla="*/ 2165596 w 4196446"/>
              <a:gd name="connsiteY123" fmla="*/ 1944482 h 8351071"/>
              <a:gd name="connsiteX124" fmla="*/ 2203696 w 4196446"/>
              <a:gd name="connsiteY124" fmla="*/ 1937338 h 8351071"/>
              <a:gd name="connsiteX125" fmla="*/ 2198933 w 4196446"/>
              <a:gd name="connsiteY125" fmla="*/ 1906382 h 8351071"/>
              <a:gd name="connsiteX126" fmla="*/ 2406102 w 4196446"/>
              <a:gd name="connsiteY126" fmla="*/ 1782557 h 8351071"/>
              <a:gd name="connsiteX127" fmla="*/ 2494208 w 4196446"/>
              <a:gd name="connsiteY127" fmla="*/ 1715882 h 8351071"/>
              <a:gd name="connsiteX128" fmla="*/ 2513258 w 4196446"/>
              <a:gd name="connsiteY128" fmla="*/ 1630157 h 8351071"/>
              <a:gd name="connsiteX129" fmla="*/ 2522784 w 4196446"/>
              <a:gd name="connsiteY129" fmla="*/ 1584913 h 8351071"/>
              <a:gd name="connsiteX130" fmla="*/ 2577552 w 4196446"/>
              <a:gd name="connsiteY130" fmla="*/ 1527763 h 8351071"/>
              <a:gd name="connsiteX131" fmla="*/ 2606127 w 4196446"/>
              <a:gd name="connsiteY131" fmla="*/ 1499188 h 8351071"/>
              <a:gd name="connsiteX132" fmla="*/ 2634702 w 4196446"/>
              <a:gd name="connsiteY132" fmla="*/ 1492045 h 8351071"/>
              <a:gd name="connsiteX133" fmla="*/ 2672802 w 4196446"/>
              <a:gd name="connsiteY133" fmla="*/ 1368220 h 8351071"/>
              <a:gd name="connsiteX134" fmla="*/ 2806153 w 4196446"/>
              <a:gd name="connsiteY134" fmla="*/ 1334883 h 8351071"/>
              <a:gd name="connsiteX135" fmla="*/ 2944265 w 4196446"/>
              <a:gd name="connsiteY135" fmla="*/ 1325357 h 8351071"/>
              <a:gd name="connsiteX136" fmla="*/ 2968077 w 4196446"/>
              <a:gd name="connsiteY136" fmla="*/ 1206295 h 8351071"/>
              <a:gd name="connsiteX137" fmla="*/ 3049040 w 4196446"/>
              <a:gd name="connsiteY137" fmla="*/ 1169783 h 8351071"/>
              <a:gd name="connsiteX138" fmla="*/ 3153814 w 4196446"/>
              <a:gd name="connsiteY138" fmla="*/ 1125332 h 8351071"/>
              <a:gd name="connsiteX139" fmla="*/ 3225252 w 4196446"/>
              <a:gd name="connsiteY139" fmla="*/ 1049132 h 8351071"/>
              <a:gd name="connsiteX140" fmla="*/ 3310977 w 4196446"/>
              <a:gd name="connsiteY140" fmla="*/ 996745 h 8351071"/>
              <a:gd name="connsiteX141" fmla="*/ 3056977 w 4196446"/>
              <a:gd name="connsiteY141" fmla="*/ 982457 h 8351071"/>
              <a:gd name="connsiteX142" fmla="*/ 2958552 w 4196446"/>
              <a:gd name="connsiteY142" fmla="*/ 976107 h 8351071"/>
              <a:gd name="connsiteX143" fmla="*/ 2926802 w 4196446"/>
              <a:gd name="connsiteY143" fmla="*/ 906257 h 8351071"/>
              <a:gd name="connsiteX144" fmla="*/ 2866477 w 4196446"/>
              <a:gd name="connsiteY144" fmla="*/ 893559 h 8351071"/>
              <a:gd name="connsiteX145" fmla="*/ 2799802 w 4196446"/>
              <a:gd name="connsiteY145" fmla="*/ 874507 h 8351071"/>
              <a:gd name="connsiteX146" fmla="*/ 2761702 w 4196446"/>
              <a:gd name="connsiteY146" fmla="*/ 807832 h 8351071"/>
              <a:gd name="connsiteX147" fmla="*/ 2609302 w 4196446"/>
              <a:gd name="connsiteY147" fmla="*/ 760207 h 8351071"/>
              <a:gd name="connsiteX148" fmla="*/ 2580727 w 4196446"/>
              <a:gd name="connsiteY148" fmla="*/ 604632 h 8351071"/>
              <a:gd name="connsiteX149" fmla="*/ 2526752 w 4196446"/>
              <a:gd name="connsiteY149" fmla="*/ 531609 h 8351071"/>
              <a:gd name="connsiteX150" fmla="*/ 2596602 w 4196446"/>
              <a:gd name="connsiteY150" fmla="*/ 407782 h 8351071"/>
              <a:gd name="connsiteX151" fmla="*/ 2629939 w 4196446"/>
              <a:gd name="connsiteY151" fmla="*/ 310947 h 8351071"/>
              <a:gd name="connsiteX152" fmla="*/ 2517227 w 4196446"/>
              <a:gd name="connsiteY152" fmla="*/ 239507 h 8351071"/>
              <a:gd name="connsiteX153" fmla="*/ 2402927 w 4196446"/>
              <a:gd name="connsiteY153" fmla="*/ 271257 h 8351071"/>
              <a:gd name="connsiteX154" fmla="*/ 2275927 w 4196446"/>
              <a:gd name="connsiteY154" fmla="*/ 198232 h 8351071"/>
              <a:gd name="connsiteX155" fmla="*/ 2133052 w 4196446"/>
              <a:gd name="connsiteY155" fmla="*/ 233157 h 8351071"/>
              <a:gd name="connsiteX156" fmla="*/ 1913977 w 4196446"/>
              <a:gd name="connsiteY156" fmla="*/ 36309 h 8351071"/>
              <a:gd name="connsiteX157" fmla="*/ 1777452 w 4196446"/>
              <a:gd name="connsiteY157" fmla="*/ 13289 h 8351071"/>
              <a:gd name="connsiteX158" fmla="*/ 1703633 w 4196446"/>
              <a:gd name="connsiteY158" fmla="*/ 41864 h 8351071"/>
              <a:gd name="connsiteX159" fmla="*/ 1615527 w 4196446"/>
              <a:gd name="connsiteY159" fmla="*/ 75203 h 8351071"/>
              <a:gd name="connsiteX160" fmla="*/ 1515515 w 4196446"/>
              <a:gd name="connsiteY160" fmla="*/ 129971 h 8351071"/>
              <a:gd name="connsiteX161" fmla="*/ 1525040 w 4196446"/>
              <a:gd name="connsiteY161" fmla="*/ 194264 h 8351071"/>
              <a:gd name="connsiteX162" fmla="*/ 1505990 w 4196446"/>
              <a:gd name="connsiteY162" fmla="*/ 251415 h 8351071"/>
              <a:gd name="connsiteX163" fmla="*/ 1413121 w 4196446"/>
              <a:gd name="connsiteY163" fmla="*/ 270464 h 8351071"/>
              <a:gd name="connsiteX164" fmla="*/ 1339302 w 4196446"/>
              <a:gd name="connsiteY164" fmla="*/ 306184 h 8351071"/>
              <a:gd name="connsiteX165" fmla="*/ 1260721 w 4196446"/>
              <a:gd name="connsiteY165" fmla="*/ 346665 h 8351071"/>
              <a:gd name="connsiteX166" fmla="*/ 1191665 w 4196446"/>
              <a:gd name="connsiteY166" fmla="*/ 272847 h 8351071"/>
              <a:gd name="connsiteX167" fmla="*/ 1082127 w 4196446"/>
              <a:gd name="connsiteY167" fmla="*/ 353809 h 8351071"/>
              <a:gd name="connsiteX168" fmla="*/ 1020215 w 4196446"/>
              <a:gd name="connsiteY168" fmla="*/ 420484 h 8351071"/>
              <a:gd name="connsiteX169" fmla="*/ 858290 w 4196446"/>
              <a:gd name="connsiteY169" fmla="*/ 301422 h 8351071"/>
              <a:gd name="connsiteX170" fmla="*/ 796377 w 4196446"/>
              <a:gd name="connsiteY170" fmla="*/ 406196 h 8351071"/>
              <a:gd name="connsiteX171" fmla="*/ 755896 w 4196446"/>
              <a:gd name="connsiteY171" fmla="*/ 341903 h 8351071"/>
              <a:gd name="connsiteX172" fmla="*/ 689221 w 4196446"/>
              <a:gd name="connsiteY172" fmla="*/ 270465 h 8351071"/>
              <a:gd name="connsiteX173" fmla="*/ 667790 w 4196446"/>
              <a:gd name="connsiteY173" fmla="*/ 313328 h 8351071"/>
              <a:gd name="connsiteX174" fmla="*/ 620165 w 4196446"/>
              <a:gd name="connsiteY174" fmla="*/ 382384 h 8351071"/>
              <a:gd name="connsiteX175" fmla="*/ 589208 w 4196446"/>
              <a:gd name="connsiteY175" fmla="*/ 396672 h 8351071"/>
              <a:gd name="connsiteX176" fmla="*/ 498721 w 4196446"/>
              <a:gd name="connsiteY176" fmla="*/ 482397 h 8351071"/>
              <a:gd name="connsiteX177" fmla="*/ 396327 w 4196446"/>
              <a:gd name="connsiteY177" fmla="*/ 380003 h 8351071"/>
              <a:gd name="connsiteX178" fmla="*/ 243927 w 4196446"/>
              <a:gd name="connsiteY178" fmla="*/ 294278 h 8351071"/>
              <a:gd name="connsiteX179" fmla="*/ 174871 w 4196446"/>
              <a:gd name="connsiteY179" fmla="*/ 327615 h 8351071"/>
              <a:gd name="connsiteX180" fmla="*/ 127246 w 4196446"/>
              <a:gd name="connsiteY180" fmla="*/ 410959 h 8351071"/>
              <a:gd name="connsiteX181" fmla="*/ 43902 w 4196446"/>
              <a:gd name="connsiteY181" fmla="*/ 472872 h 8351071"/>
              <a:gd name="connsiteX182" fmla="*/ 8183 w 4196446"/>
              <a:gd name="connsiteY182" fmla="*/ 484778 h 8351071"/>
              <a:gd name="connsiteX183" fmla="*/ 198683 w 4196446"/>
              <a:gd name="connsiteY183" fmla="*/ 689565 h 8351071"/>
              <a:gd name="connsiteX184" fmla="*/ 265359 w 4196446"/>
              <a:gd name="connsiteY184" fmla="*/ 706234 h 8351071"/>
              <a:gd name="connsiteX185" fmla="*/ 298697 w 4196446"/>
              <a:gd name="connsiteY185" fmla="*/ 730047 h 8351071"/>
              <a:gd name="connsiteX186" fmla="*/ 296315 w 4196446"/>
              <a:gd name="connsiteY186" fmla="*/ 901496 h 8351071"/>
              <a:gd name="connsiteX187" fmla="*/ 362990 w 4196446"/>
              <a:gd name="connsiteY187" fmla="*/ 906259 h 8351071"/>
              <a:gd name="connsiteX188" fmla="*/ 401090 w 4196446"/>
              <a:gd name="connsiteY188" fmla="*/ 856253 h 8351071"/>
              <a:gd name="connsiteX189" fmla="*/ 482052 w 4196446"/>
              <a:gd name="connsiteY189" fmla="*/ 894353 h 8351071"/>
              <a:gd name="connsiteX190" fmla="*/ 420140 w 4196446"/>
              <a:gd name="connsiteY190" fmla="*/ 1039609 h 8351071"/>
              <a:gd name="connsiteX191" fmla="*/ 434427 w 4196446"/>
              <a:gd name="connsiteY191" fmla="*/ 1087234 h 8351071"/>
              <a:gd name="connsiteX192" fmla="*/ 379658 w 4196446"/>
              <a:gd name="connsiteY192" fmla="*/ 1139622 h 8351071"/>
              <a:gd name="connsiteX193" fmla="*/ 415377 w 4196446"/>
              <a:gd name="connsiteY193" fmla="*/ 1168196 h 8351071"/>
              <a:gd name="connsiteX194" fmla="*/ 486815 w 4196446"/>
              <a:gd name="connsiteY194" fmla="*/ 1256303 h 8351071"/>
              <a:gd name="connsiteX195" fmla="*/ 527296 w 4196446"/>
              <a:gd name="connsiteY195" fmla="*/ 1344409 h 8351071"/>
              <a:gd name="connsiteX196" fmla="*/ 636833 w 4196446"/>
              <a:gd name="connsiteY196" fmla="*/ 1396797 h 8351071"/>
              <a:gd name="connsiteX197" fmla="*/ 746371 w 4196446"/>
              <a:gd name="connsiteY197" fmla="*/ 1420609 h 8351071"/>
              <a:gd name="connsiteX198" fmla="*/ 829715 w 4196446"/>
              <a:gd name="connsiteY198" fmla="*/ 1468234 h 8351071"/>
              <a:gd name="connsiteX199" fmla="*/ 913058 w 4196446"/>
              <a:gd name="connsiteY199" fmla="*/ 1442040 h 8351071"/>
              <a:gd name="connsiteX200" fmla="*/ 994021 w 4196446"/>
              <a:gd name="connsiteY200" fmla="*/ 1368222 h 8351071"/>
              <a:gd name="connsiteX201" fmla="*/ 1103558 w 4196446"/>
              <a:gd name="connsiteY201" fmla="*/ 1351553 h 8351071"/>
              <a:gd name="connsiteX202" fmla="*/ 1170233 w 4196446"/>
              <a:gd name="connsiteY202" fmla="*/ 1356315 h 8351071"/>
              <a:gd name="connsiteX203" fmla="*/ 1329777 w 4196446"/>
              <a:gd name="connsiteY203" fmla="*/ 1465853 h 8351071"/>
              <a:gd name="connsiteX204" fmla="*/ 1389308 w 4196446"/>
              <a:gd name="connsiteY204" fmla="*/ 1494428 h 8351071"/>
              <a:gd name="connsiteX205" fmla="*/ 1260721 w 4196446"/>
              <a:gd name="connsiteY205" fmla="*/ 1596822 h 8351071"/>
              <a:gd name="connsiteX206" fmla="*/ 1263102 w 4196446"/>
              <a:gd name="connsiteY206" fmla="*/ 1661115 h 8351071"/>
              <a:gd name="connsiteX207" fmla="*/ 1425027 w 4196446"/>
              <a:gd name="connsiteY207" fmla="*/ 1613490 h 8351071"/>
              <a:gd name="connsiteX208" fmla="*/ 1386927 w 4196446"/>
              <a:gd name="connsiteY208" fmla="*/ 1677784 h 8351071"/>
              <a:gd name="connsiteX209" fmla="*/ 1405977 w 4196446"/>
              <a:gd name="connsiteY209" fmla="*/ 1751603 h 8351071"/>
              <a:gd name="connsiteX210" fmla="*/ 1517896 w 4196446"/>
              <a:gd name="connsiteY210" fmla="*/ 1787322 h 8351071"/>
              <a:gd name="connsiteX211" fmla="*/ 1591715 w 4196446"/>
              <a:gd name="connsiteY211" fmla="*/ 1803990 h 8351071"/>
              <a:gd name="connsiteX212" fmla="*/ 1501227 w 4196446"/>
              <a:gd name="connsiteY212" fmla="*/ 1934959 h 8351071"/>
              <a:gd name="connsiteX213" fmla="*/ 1494083 w 4196446"/>
              <a:gd name="connsiteY213" fmla="*/ 1984965 h 8351071"/>
              <a:gd name="connsiteX214" fmla="*/ 1422646 w 4196446"/>
              <a:gd name="connsiteY214" fmla="*/ 2020684 h 8351071"/>
              <a:gd name="connsiteX215" fmla="*/ 1391690 w 4196446"/>
              <a:gd name="connsiteY215" fmla="*/ 2082597 h 8351071"/>
              <a:gd name="connsiteX216" fmla="*/ 1260721 w 4196446"/>
              <a:gd name="connsiteY216" fmla="*/ 2056403 h 8351071"/>
              <a:gd name="connsiteX217" fmla="*/ 1139277 w 4196446"/>
              <a:gd name="connsiteY217" fmla="*/ 2056402 h 8351071"/>
              <a:gd name="connsiteX218" fmla="*/ 1072602 w 4196446"/>
              <a:gd name="connsiteY218" fmla="*/ 2084978 h 8351071"/>
              <a:gd name="connsiteX219" fmla="*/ 1065458 w 4196446"/>
              <a:gd name="connsiteY219" fmla="*/ 2184990 h 8351071"/>
              <a:gd name="connsiteX220" fmla="*/ 977352 w 4196446"/>
              <a:gd name="connsiteY220" fmla="*/ 2273097 h 8351071"/>
              <a:gd name="connsiteX221" fmla="*/ 1120227 w 4196446"/>
              <a:gd name="connsiteY221" fmla="*/ 2335009 h 8351071"/>
              <a:gd name="connsiteX222" fmla="*/ 1170234 w 4196446"/>
              <a:gd name="connsiteY222" fmla="*/ 2370727 h 8351071"/>
              <a:gd name="connsiteX223" fmla="*/ 1222621 w 4196446"/>
              <a:gd name="connsiteY223" fmla="*/ 2387397 h 8351071"/>
              <a:gd name="connsiteX224" fmla="*/ 1272627 w 4196446"/>
              <a:gd name="connsiteY224" fmla="*/ 2437403 h 8351071"/>
              <a:gd name="connsiteX225" fmla="*/ 1329777 w 4196446"/>
              <a:gd name="connsiteY225" fmla="*/ 2458834 h 8351071"/>
              <a:gd name="connsiteX226" fmla="*/ 1422646 w 4196446"/>
              <a:gd name="connsiteY226" fmla="*/ 2535034 h 8351071"/>
              <a:gd name="connsiteX227" fmla="*/ 1508371 w 4196446"/>
              <a:gd name="connsiteY227" fmla="*/ 2568373 h 8351071"/>
              <a:gd name="connsiteX228" fmla="*/ 1641721 w 4196446"/>
              <a:gd name="connsiteY228" fmla="*/ 2716009 h 8351071"/>
              <a:gd name="connsiteX229" fmla="*/ 1725065 w 4196446"/>
              <a:gd name="connsiteY229" fmla="*/ 2870790 h 8351071"/>
              <a:gd name="connsiteX230" fmla="*/ 1850477 w 4196446"/>
              <a:gd name="connsiteY230" fmla="*/ 2931907 h 8351071"/>
              <a:gd name="connsiteX231" fmla="*/ 1896514 w 4196446"/>
              <a:gd name="connsiteY231" fmla="*/ 2977947 h 8351071"/>
              <a:gd name="connsiteX232" fmla="*/ 1927471 w 4196446"/>
              <a:gd name="connsiteY232" fmla="*/ 3082722 h 8351071"/>
              <a:gd name="connsiteX233" fmla="*/ 1989383 w 4196446"/>
              <a:gd name="connsiteY233" fmla="*/ 3185115 h 8351071"/>
              <a:gd name="connsiteX234" fmla="*/ 2051296 w 4196446"/>
              <a:gd name="connsiteY234" fmla="*/ 3223215 h 8351071"/>
              <a:gd name="connsiteX235" fmla="*/ 2182265 w 4196446"/>
              <a:gd name="connsiteY235" fmla="*/ 3370853 h 8351071"/>
              <a:gd name="connsiteX236" fmla="*/ 2325139 w 4196446"/>
              <a:gd name="connsiteY236" fmla="*/ 3447053 h 8351071"/>
              <a:gd name="connsiteX237" fmla="*/ 2384671 w 4196446"/>
              <a:gd name="connsiteY237" fmla="*/ 3532778 h 8351071"/>
              <a:gd name="connsiteX238" fmla="*/ 2432296 w 4196446"/>
              <a:gd name="connsiteY238" fmla="*/ 3599453 h 8351071"/>
              <a:gd name="connsiteX239" fmla="*/ 2479921 w 4196446"/>
              <a:gd name="connsiteY239" fmla="*/ 3589929 h 8351071"/>
              <a:gd name="connsiteX240" fmla="*/ 2484683 w 4196446"/>
              <a:gd name="connsiteY240" fmla="*/ 3742328 h 8351071"/>
              <a:gd name="connsiteX241" fmla="*/ 2537071 w 4196446"/>
              <a:gd name="connsiteY241" fmla="*/ 3835197 h 8351071"/>
              <a:gd name="connsiteX242" fmla="*/ 2529927 w 4196446"/>
              <a:gd name="connsiteY242" fmla="*/ 3873297 h 8351071"/>
              <a:gd name="connsiteX243" fmla="*/ 2598983 w 4196446"/>
              <a:gd name="connsiteY243" fmla="*/ 3909015 h 8351071"/>
              <a:gd name="connsiteX244" fmla="*/ 2656133 w 4196446"/>
              <a:gd name="connsiteY244" fmla="*/ 3854247 h 8351071"/>
              <a:gd name="connsiteX245" fmla="*/ 2689471 w 4196446"/>
              <a:gd name="connsiteY245" fmla="*/ 3937590 h 8351071"/>
              <a:gd name="connsiteX246" fmla="*/ 2734715 w 4196446"/>
              <a:gd name="connsiteY246" fmla="*/ 3982834 h 8351071"/>
              <a:gd name="connsiteX247" fmla="*/ 2808533 w 4196446"/>
              <a:gd name="connsiteY247" fmla="*/ 4006647 h 8351071"/>
              <a:gd name="connsiteX248" fmla="*/ 2860921 w 4196446"/>
              <a:gd name="connsiteY248" fmla="*/ 4075703 h 8351071"/>
              <a:gd name="connsiteX249" fmla="*/ 2946646 w 4196446"/>
              <a:gd name="connsiteY249" fmla="*/ 4130472 h 8351071"/>
              <a:gd name="connsiteX250" fmla="*/ 2999033 w 4196446"/>
              <a:gd name="connsiteY250" fmla="*/ 4163809 h 8351071"/>
              <a:gd name="connsiteX251" fmla="*/ 2870446 w 4196446"/>
              <a:gd name="connsiteY251" fmla="*/ 4256678 h 8351071"/>
              <a:gd name="connsiteX252" fmla="*/ 2868064 w 4196446"/>
              <a:gd name="connsiteY252" fmla="*/ 4311446 h 8351071"/>
              <a:gd name="connsiteX253" fmla="*/ 2970458 w 4196446"/>
              <a:gd name="connsiteY253" fmla="*/ 4428128 h 8351071"/>
              <a:gd name="connsiteX254" fmla="*/ 3065708 w 4196446"/>
              <a:gd name="connsiteY254" fmla="*/ 4490040 h 8351071"/>
              <a:gd name="connsiteX255" fmla="*/ 3096665 w 4196446"/>
              <a:gd name="connsiteY255" fmla="*/ 4528140 h 8351071"/>
              <a:gd name="connsiteX256" fmla="*/ 3082377 w 4196446"/>
              <a:gd name="connsiteY256" fmla="*/ 4609103 h 8351071"/>
              <a:gd name="connsiteX257" fmla="*/ 3077615 w 4196446"/>
              <a:gd name="connsiteY257" fmla="*/ 4692447 h 8351071"/>
              <a:gd name="connsiteX258" fmla="*/ 3034752 w 4196446"/>
              <a:gd name="connsiteY258" fmla="*/ 4701972 h 8351071"/>
              <a:gd name="connsiteX259" fmla="*/ 3008558 w 4196446"/>
              <a:gd name="connsiteY259" fmla="*/ 4718640 h 8351071"/>
              <a:gd name="connsiteX260" fmla="*/ 3053802 w 4196446"/>
              <a:gd name="connsiteY260" fmla="*/ 4795632 h 8351071"/>
              <a:gd name="connsiteX261" fmla="*/ 3037133 w 4196446"/>
              <a:gd name="connsiteY261" fmla="*/ 4868659 h 8351071"/>
              <a:gd name="connsiteX262" fmla="*/ 3020465 w 4196446"/>
              <a:gd name="connsiteY262" fmla="*/ 5004390 h 8351071"/>
              <a:gd name="connsiteX263" fmla="*/ 2982365 w 4196446"/>
              <a:gd name="connsiteY263" fmla="*/ 5044872 h 8351071"/>
              <a:gd name="connsiteX264" fmla="*/ 2965696 w 4196446"/>
              <a:gd name="connsiteY264" fmla="*/ 5166315 h 8351071"/>
              <a:gd name="connsiteX265" fmla="*/ 2937121 w 4196446"/>
              <a:gd name="connsiteY265" fmla="*/ 5285378 h 8351071"/>
              <a:gd name="connsiteX266" fmla="*/ 2989508 w 4196446"/>
              <a:gd name="connsiteY266" fmla="*/ 5302047 h 8351071"/>
              <a:gd name="connsiteX267" fmla="*/ 2987127 w 4196446"/>
              <a:gd name="connsiteY267" fmla="*/ 5347290 h 8351071"/>
              <a:gd name="connsiteX268" fmla="*/ 2984746 w 4196446"/>
              <a:gd name="connsiteY268" fmla="*/ 5402059 h 8351071"/>
              <a:gd name="connsiteX269" fmla="*/ 3041896 w 4196446"/>
              <a:gd name="connsiteY269" fmla="*/ 5471115 h 8351071"/>
              <a:gd name="connsiteX270" fmla="*/ 3089521 w 4196446"/>
              <a:gd name="connsiteY270" fmla="*/ 5597322 h 8351071"/>
              <a:gd name="connsiteX271" fmla="*/ 2996652 w 4196446"/>
              <a:gd name="connsiteY271" fmla="*/ 5887834 h 8351071"/>
              <a:gd name="connsiteX272" fmla="*/ 3018083 w 4196446"/>
              <a:gd name="connsiteY272" fmla="*/ 5942603 h 8351071"/>
              <a:gd name="connsiteX273" fmla="*/ 3044277 w 4196446"/>
              <a:gd name="connsiteY273" fmla="*/ 5994990 h 8351071"/>
              <a:gd name="connsiteX274" fmla="*/ 3049040 w 4196446"/>
              <a:gd name="connsiteY274" fmla="*/ 6099765 h 8351071"/>
              <a:gd name="connsiteX275" fmla="*/ 3028402 w 4196446"/>
              <a:gd name="connsiteY275" fmla="*/ 6195807 h 8351071"/>
              <a:gd name="connsiteX276" fmla="*/ 2956170 w 4196446"/>
              <a:gd name="connsiteY276" fmla="*/ 6259310 h 8351071"/>
              <a:gd name="connsiteX277" fmla="*/ 2920452 w 4196446"/>
              <a:gd name="connsiteY277" fmla="*/ 6240259 h 8351071"/>
              <a:gd name="connsiteX278" fmla="*/ 2849015 w 4196446"/>
              <a:gd name="connsiteY278" fmla="*/ 6252165 h 8351071"/>
              <a:gd name="connsiteX279" fmla="*/ 2713283 w 4196446"/>
              <a:gd name="connsiteY279" fmla="*/ 6364084 h 8351071"/>
              <a:gd name="connsiteX280" fmla="*/ 2606127 w 4196446"/>
              <a:gd name="connsiteY280" fmla="*/ 6349797 h 8351071"/>
              <a:gd name="connsiteX281" fmla="*/ 2575171 w 4196446"/>
              <a:gd name="connsiteY281" fmla="*/ 6378372 h 8351071"/>
              <a:gd name="connsiteX282" fmla="*/ 2508495 w 4196446"/>
              <a:gd name="connsiteY282" fmla="*/ 6423614 h 8351071"/>
              <a:gd name="connsiteX283" fmla="*/ 2391815 w 4196446"/>
              <a:gd name="connsiteY283" fmla="*/ 6411709 h 8351071"/>
              <a:gd name="connsiteX284" fmla="*/ 2368002 w 4196446"/>
              <a:gd name="connsiteY284" fmla="*/ 6528390 h 8351071"/>
              <a:gd name="connsiteX285" fmla="*/ 2363240 w 4196446"/>
              <a:gd name="connsiteY285" fmla="*/ 6564109 h 8351071"/>
              <a:gd name="connsiteX286" fmla="*/ 2339428 w 4196446"/>
              <a:gd name="connsiteY286" fmla="*/ 6583159 h 8351071"/>
              <a:gd name="connsiteX287" fmla="*/ 2141783 w 4196446"/>
              <a:gd name="connsiteY287" fmla="*/ 6535534 h 8351071"/>
              <a:gd name="connsiteX288" fmla="*/ 2103683 w 4196446"/>
              <a:gd name="connsiteY288" fmla="*/ 6587922 h 8351071"/>
              <a:gd name="connsiteX289" fmla="*/ 2072727 w 4196446"/>
              <a:gd name="connsiteY289" fmla="*/ 6683172 h 8351071"/>
              <a:gd name="connsiteX290" fmla="*/ 2039389 w 4196446"/>
              <a:gd name="connsiteY290" fmla="*/ 6747465 h 8351071"/>
              <a:gd name="connsiteX291" fmla="*/ 2051296 w 4196446"/>
              <a:gd name="connsiteY291" fmla="*/ 6809378 h 8351071"/>
              <a:gd name="connsiteX292" fmla="*/ 2184646 w 4196446"/>
              <a:gd name="connsiteY292" fmla="*/ 6921297 h 8351071"/>
              <a:gd name="connsiteX293" fmla="*/ 2253702 w 4196446"/>
              <a:gd name="connsiteY293" fmla="*/ 6954634 h 8351071"/>
              <a:gd name="connsiteX294" fmla="*/ 2237033 w 4196446"/>
              <a:gd name="connsiteY294" fmla="*/ 6978447 h 8351071"/>
              <a:gd name="connsiteX295" fmla="*/ 2201315 w 4196446"/>
              <a:gd name="connsiteY295" fmla="*/ 6997497 h 8351071"/>
              <a:gd name="connsiteX296" fmla="*/ 2234652 w 4196446"/>
              <a:gd name="connsiteY296" fmla="*/ 7073697 h 8351071"/>
              <a:gd name="connsiteX297" fmla="*/ 2203696 w 4196446"/>
              <a:gd name="connsiteY297" fmla="*/ 7095128 h 8351071"/>
              <a:gd name="connsiteX298" fmla="*/ 2098921 w 4196446"/>
              <a:gd name="connsiteY298" fmla="*/ 7033215 h 8351071"/>
              <a:gd name="connsiteX299" fmla="*/ 2056058 w 4196446"/>
              <a:gd name="connsiteY299" fmla="*/ 7059409 h 8351071"/>
              <a:gd name="connsiteX300" fmla="*/ 1996527 w 4196446"/>
              <a:gd name="connsiteY300" fmla="*/ 6957015 h 8351071"/>
              <a:gd name="connsiteX301" fmla="*/ 1879846 w 4196446"/>
              <a:gd name="connsiteY301" fmla="*/ 6983209 h 8351071"/>
              <a:gd name="connsiteX302" fmla="*/ 1815552 w 4196446"/>
              <a:gd name="connsiteY302" fmla="*/ 6987972 h 8351071"/>
              <a:gd name="connsiteX303" fmla="*/ 1765546 w 4196446"/>
              <a:gd name="connsiteY303" fmla="*/ 6983210 h 8351071"/>
              <a:gd name="connsiteX304" fmla="*/ 1708396 w 4196446"/>
              <a:gd name="connsiteY304" fmla="*/ 7028453 h 8351071"/>
              <a:gd name="connsiteX305" fmla="*/ 1529802 w 4196446"/>
              <a:gd name="connsiteY305" fmla="*/ 6987972 h 8351071"/>
              <a:gd name="connsiteX306" fmla="*/ 1553614 w 4196446"/>
              <a:gd name="connsiteY306" fmla="*/ 7114178 h 8351071"/>
              <a:gd name="connsiteX307" fmla="*/ 1477415 w 4196446"/>
              <a:gd name="connsiteY307" fmla="*/ 7159422 h 8351071"/>
              <a:gd name="connsiteX308" fmla="*/ 1415502 w 4196446"/>
              <a:gd name="connsiteY308" fmla="*/ 7226096 h 8351071"/>
              <a:gd name="connsiteX309" fmla="*/ 1265483 w 4196446"/>
              <a:gd name="connsiteY309" fmla="*/ 7218953 h 8351071"/>
              <a:gd name="connsiteX310" fmla="*/ 1213096 w 4196446"/>
              <a:gd name="connsiteY310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15503 w 4196446"/>
              <a:gd name="connsiteY5" fmla="*/ 8240507 h 8351071"/>
              <a:gd name="connsiteX6" fmla="*/ 1334540 w 4196446"/>
              <a:gd name="connsiteY6" fmla="*/ 8300038 h 8351071"/>
              <a:gd name="connsiteX7" fmla="*/ 1416296 w 4196446"/>
              <a:gd name="connsiteY7" fmla="*/ 8306388 h 8351071"/>
              <a:gd name="connsiteX8" fmla="*/ 1698872 w 4196446"/>
              <a:gd name="connsiteY8" fmla="*/ 8197645 h 8351071"/>
              <a:gd name="connsiteX9" fmla="*/ 1789359 w 4196446"/>
              <a:gd name="connsiteY9" fmla="*/ 8045245 h 8351071"/>
              <a:gd name="connsiteX10" fmla="*/ 1941759 w 4196446"/>
              <a:gd name="connsiteY10" fmla="*/ 8004763 h 8351071"/>
              <a:gd name="connsiteX11" fmla="*/ 2198934 w 4196446"/>
              <a:gd name="connsiteY11" fmla="*/ 7899988 h 8351071"/>
              <a:gd name="connsiteX12" fmla="*/ 2260847 w 4196446"/>
              <a:gd name="connsiteY12" fmla="*/ 7835694 h 8351071"/>
              <a:gd name="connsiteX13" fmla="*/ 2301328 w 4196446"/>
              <a:gd name="connsiteY13" fmla="*/ 7795213 h 8351071"/>
              <a:gd name="connsiteX14" fmla="*/ 2391816 w 4196446"/>
              <a:gd name="connsiteY14" fmla="*/ 7797595 h 8351071"/>
              <a:gd name="connsiteX15" fmla="*/ 2451347 w 4196446"/>
              <a:gd name="connsiteY15" fmla="*/ 7776163 h 8351071"/>
              <a:gd name="connsiteX16" fmla="*/ 2470397 w 4196446"/>
              <a:gd name="connsiteY16" fmla="*/ 7699963 h 8351071"/>
              <a:gd name="connsiteX17" fmla="*/ 2444203 w 4196446"/>
              <a:gd name="connsiteY17" fmla="*/ 7633288 h 8351071"/>
              <a:gd name="connsiteX18" fmla="*/ 2503734 w 4196446"/>
              <a:gd name="connsiteY18" fmla="*/ 7630907 h 8351071"/>
              <a:gd name="connsiteX19" fmla="*/ 2531514 w 4196446"/>
              <a:gd name="connsiteY19" fmla="*/ 7594394 h 8351071"/>
              <a:gd name="connsiteX20" fmla="*/ 2484684 w 4196446"/>
              <a:gd name="connsiteY20" fmla="*/ 7552326 h 8351071"/>
              <a:gd name="connsiteX21" fmla="*/ 2546597 w 4196446"/>
              <a:gd name="connsiteY21" fmla="*/ 7511845 h 8351071"/>
              <a:gd name="connsiteX22" fmla="*/ 2603748 w 4196446"/>
              <a:gd name="connsiteY22" fmla="*/ 7485651 h 8351071"/>
              <a:gd name="connsiteX23" fmla="*/ 2594222 w 4196446"/>
              <a:gd name="connsiteY23" fmla="*/ 7359445 h 8351071"/>
              <a:gd name="connsiteX24" fmla="*/ 2606128 w 4196446"/>
              <a:gd name="connsiteY24" fmla="*/ 7309438 h 8351071"/>
              <a:gd name="connsiteX25" fmla="*/ 2701378 w 4196446"/>
              <a:gd name="connsiteY25" fmla="*/ 7314201 h 8351071"/>
              <a:gd name="connsiteX26" fmla="*/ 2660897 w 4196446"/>
              <a:gd name="connsiteY26" fmla="*/ 7240382 h 8351071"/>
              <a:gd name="connsiteX27" fmla="*/ 2713284 w 4196446"/>
              <a:gd name="connsiteY27" fmla="*/ 7266576 h 8351071"/>
              <a:gd name="connsiteX28" fmla="*/ 2763291 w 4196446"/>
              <a:gd name="connsiteY28" fmla="*/ 7299913 h 8351071"/>
              <a:gd name="connsiteX29" fmla="*/ 2756147 w 4196446"/>
              <a:gd name="connsiteY29" fmla="*/ 7371351 h 8351071"/>
              <a:gd name="connsiteX30" fmla="*/ 2827584 w 4196446"/>
              <a:gd name="connsiteY30" fmla="*/ 7316582 h 8351071"/>
              <a:gd name="connsiteX31" fmla="*/ 2870447 w 4196446"/>
              <a:gd name="connsiteY31" fmla="*/ 7338013 h 8351071"/>
              <a:gd name="connsiteX32" fmla="*/ 3001416 w 4196446"/>
              <a:gd name="connsiteY32" fmla="*/ 7266576 h 8351071"/>
              <a:gd name="connsiteX33" fmla="*/ 3103809 w 4196446"/>
              <a:gd name="connsiteY33" fmla="*/ 7202282 h 8351071"/>
              <a:gd name="connsiteX34" fmla="*/ 3246684 w 4196446"/>
              <a:gd name="connsiteY34" fmla="*/ 7142751 h 8351071"/>
              <a:gd name="connsiteX35" fmla="*/ 3282403 w 4196446"/>
              <a:gd name="connsiteY35" fmla="*/ 7159420 h 8351071"/>
              <a:gd name="connsiteX36" fmla="*/ 3358603 w 4196446"/>
              <a:gd name="connsiteY36" fmla="*/ 7064169 h 8351071"/>
              <a:gd name="connsiteX37" fmla="*/ 3503859 w 4196446"/>
              <a:gd name="connsiteY37" fmla="*/ 7042738 h 8351071"/>
              <a:gd name="connsiteX38" fmla="*/ 3530053 w 4196446"/>
              <a:gd name="connsiteY38" fmla="*/ 6978445 h 8351071"/>
              <a:gd name="connsiteX39" fmla="*/ 3642765 w 4196446"/>
              <a:gd name="connsiteY39" fmla="*/ 6905419 h 8351071"/>
              <a:gd name="connsiteX40" fmla="*/ 3741984 w 4196446"/>
              <a:gd name="connsiteY40" fmla="*/ 6883195 h 8351071"/>
              <a:gd name="connsiteX41" fmla="*/ 3784847 w 4196446"/>
              <a:gd name="connsiteY41" fmla="*/ 6811757 h 8351071"/>
              <a:gd name="connsiteX42" fmla="*/ 3951534 w 4196446"/>
              <a:gd name="connsiteY42" fmla="*/ 6737938 h 8351071"/>
              <a:gd name="connsiteX43" fmla="*/ 3932484 w 4196446"/>
              <a:gd name="connsiteY43" fmla="*/ 6616495 h 8351071"/>
              <a:gd name="connsiteX44" fmla="*/ 3975347 w 4196446"/>
              <a:gd name="connsiteY44" fmla="*/ 6642688 h 8351071"/>
              <a:gd name="connsiteX45" fmla="*/ 4027735 w 4196446"/>
              <a:gd name="connsiteY45" fmla="*/ 6654595 h 8351071"/>
              <a:gd name="connsiteX46" fmla="*/ 4056309 w 4196446"/>
              <a:gd name="connsiteY46" fmla="*/ 6516482 h 8351071"/>
              <a:gd name="connsiteX47" fmla="*/ 3996778 w 4196446"/>
              <a:gd name="connsiteY47" fmla="*/ 6478382 h 8351071"/>
              <a:gd name="connsiteX48" fmla="*/ 4034878 w 4196446"/>
              <a:gd name="connsiteY48" fmla="*/ 6437901 h 8351071"/>
              <a:gd name="connsiteX49" fmla="*/ 4061072 w 4196446"/>
              <a:gd name="connsiteY49" fmla="*/ 6473620 h 8351071"/>
              <a:gd name="connsiteX50" fmla="*/ 4082503 w 4196446"/>
              <a:gd name="connsiteY50" fmla="*/ 6478382 h 8351071"/>
              <a:gd name="connsiteX51" fmla="*/ 4089647 w 4196446"/>
              <a:gd name="connsiteY51" fmla="*/ 6421232 h 8351071"/>
              <a:gd name="connsiteX52" fmla="*/ 4046784 w 4196446"/>
              <a:gd name="connsiteY52" fmla="*/ 6318838 h 8351071"/>
              <a:gd name="connsiteX53" fmla="*/ 4130128 w 4196446"/>
              <a:gd name="connsiteY53" fmla="*/ 6299788 h 8351071"/>
              <a:gd name="connsiteX54" fmla="*/ 4046784 w 4196446"/>
              <a:gd name="connsiteY54" fmla="*/ 6275976 h 8351071"/>
              <a:gd name="connsiteX55" fmla="*/ 4053928 w 4196446"/>
              <a:gd name="connsiteY55" fmla="*/ 6211682 h 8351071"/>
              <a:gd name="connsiteX56" fmla="*/ 4039640 w 4196446"/>
              <a:gd name="connsiteY56" fmla="*/ 6149770 h 8351071"/>
              <a:gd name="connsiteX57" fmla="*/ 4106315 w 4196446"/>
              <a:gd name="connsiteY57" fmla="*/ 6211682 h 8351071"/>
              <a:gd name="connsiteX58" fmla="*/ 4063453 w 4196446"/>
              <a:gd name="connsiteY58" fmla="*/ 6090238 h 8351071"/>
              <a:gd name="connsiteX59" fmla="*/ 4070597 w 4196446"/>
              <a:gd name="connsiteY59" fmla="*/ 6018801 h 8351071"/>
              <a:gd name="connsiteX60" fmla="*/ 4132509 w 4196446"/>
              <a:gd name="connsiteY60" fmla="*/ 5975938 h 8351071"/>
              <a:gd name="connsiteX61" fmla="*/ 4094409 w 4196446"/>
              <a:gd name="connsiteY61" fmla="*/ 6075951 h 8351071"/>
              <a:gd name="connsiteX62" fmla="*/ 4139653 w 4196446"/>
              <a:gd name="connsiteY62" fmla="*/ 6102145 h 8351071"/>
              <a:gd name="connsiteX63" fmla="*/ 4192041 w 4196446"/>
              <a:gd name="connsiteY63" fmla="*/ 6080713 h 8351071"/>
              <a:gd name="connsiteX64" fmla="*/ 4149178 w 4196446"/>
              <a:gd name="connsiteY64" fmla="*/ 5947363 h 8351071"/>
              <a:gd name="connsiteX65" fmla="*/ 4194421 w 4196446"/>
              <a:gd name="connsiteY65" fmla="*/ 5909263 h 8351071"/>
              <a:gd name="connsiteX66" fmla="*/ 4113459 w 4196446"/>
              <a:gd name="connsiteY66" fmla="*/ 5783057 h 8351071"/>
              <a:gd name="connsiteX67" fmla="*/ 4108696 w 4196446"/>
              <a:gd name="connsiteY67" fmla="*/ 5678282 h 8351071"/>
              <a:gd name="connsiteX68" fmla="*/ 4070597 w 4196446"/>
              <a:gd name="connsiteY68" fmla="*/ 5587795 h 8351071"/>
              <a:gd name="connsiteX69" fmla="*/ 4111077 w 4196446"/>
              <a:gd name="connsiteY69" fmla="*/ 5583032 h 8351071"/>
              <a:gd name="connsiteX70" fmla="*/ 4061071 w 4196446"/>
              <a:gd name="connsiteY70" fmla="*/ 5478257 h 8351071"/>
              <a:gd name="connsiteX71" fmla="*/ 4061071 w 4196446"/>
              <a:gd name="connsiteY71" fmla="*/ 5383007 h 8351071"/>
              <a:gd name="connsiteX72" fmla="*/ 4103934 w 4196446"/>
              <a:gd name="connsiteY72" fmla="*/ 5387770 h 8351071"/>
              <a:gd name="connsiteX73" fmla="*/ 4106315 w 4196446"/>
              <a:gd name="connsiteY73" fmla="*/ 5347288 h 8351071"/>
              <a:gd name="connsiteX74" fmla="*/ 4065833 w 4196446"/>
              <a:gd name="connsiteY74" fmla="*/ 5292520 h 8351071"/>
              <a:gd name="connsiteX75" fmla="*/ 4058690 w 4196446"/>
              <a:gd name="connsiteY75" fmla="*/ 5173457 h 8351071"/>
              <a:gd name="connsiteX76" fmla="*/ 3990428 w 4196446"/>
              <a:gd name="connsiteY76" fmla="*/ 5034550 h 8351071"/>
              <a:gd name="connsiteX77" fmla="*/ 3922959 w 4196446"/>
              <a:gd name="connsiteY77" fmla="*/ 4816270 h 8351071"/>
              <a:gd name="connsiteX78" fmla="*/ 3887241 w 4196446"/>
              <a:gd name="connsiteY78" fmla="*/ 4682920 h 8351071"/>
              <a:gd name="connsiteX79" fmla="*/ 3851522 w 4196446"/>
              <a:gd name="connsiteY79" fmla="*/ 4642438 h 8351071"/>
              <a:gd name="connsiteX80" fmla="*/ 3887241 w 4196446"/>
              <a:gd name="connsiteY80" fmla="*/ 4578145 h 8351071"/>
              <a:gd name="connsiteX81" fmla="*/ 3839615 w 4196446"/>
              <a:gd name="connsiteY81" fmla="*/ 4499563 h 8351071"/>
              <a:gd name="connsiteX82" fmla="*/ 3780084 w 4196446"/>
              <a:gd name="connsiteY82" fmla="*/ 4492420 h 8351071"/>
              <a:gd name="connsiteX83" fmla="*/ 3732459 w 4196446"/>
              <a:gd name="connsiteY83" fmla="*/ 4449557 h 8351071"/>
              <a:gd name="connsiteX84" fmla="*/ 3687216 w 4196446"/>
              <a:gd name="connsiteY84" fmla="*/ 4466226 h 8351071"/>
              <a:gd name="connsiteX85" fmla="*/ 3668166 w 4196446"/>
              <a:gd name="connsiteY85" fmla="*/ 4368595 h 8351071"/>
              <a:gd name="connsiteX86" fmla="*/ 3501478 w 4196446"/>
              <a:gd name="connsiteY86" fmla="*/ 4166188 h 8351071"/>
              <a:gd name="connsiteX87" fmla="*/ 3496716 w 4196446"/>
              <a:gd name="connsiteY87" fmla="*/ 4139995 h 8351071"/>
              <a:gd name="connsiteX88" fmla="*/ 3494334 w 4196446"/>
              <a:gd name="connsiteY88" fmla="*/ 4113801 h 8351071"/>
              <a:gd name="connsiteX89" fmla="*/ 3544341 w 4196446"/>
              <a:gd name="connsiteY89" fmla="*/ 4101895 h 8351071"/>
              <a:gd name="connsiteX90" fmla="*/ 3553866 w 4196446"/>
              <a:gd name="connsiteY90" fmla="*/ 4075701 h 8351071"/>
              <a:gd name="connsiteX91" fmla="*/ 3515766 w 4196446"/>
              <a:gd name="connsiteY91" fmla="*/ 4056651 h 8351071"/>
              <a:gd name="connsiteX92" fmla="*/ 3465759 w 4196446"/>
              <a:gd name="connsiteY92" fmla="*/ 4049507 h 8351071"/>
              <a:gd name="connsiteX93" fmla="*/ 3432422 w 4196446"/>
              <a:gd name="connsiteY93" fmla="*/ 4109038 h 8351071"/>
              <a:gd name="connsiteX94" fmla="*/ 3413372 w 4196446"/>
              <a:gd name="connsiteY94" fmla="*/ 4082845 h 8351071"/>
              <a:gd name="connsiteX95" fmla="*/ 3415752 w 4196446"/>
              <a:gd name="connsiteY95" fmla="*/ 4042363 h 8351071"/>
              <a:gd name="connsiteX96" fmla="*/ 3349078 w 4196446"/>
              <a:gd name="connsiteY96" fmla="*/ 4018551 h 8351071"/>
              <a:gd name="connsiteX97" fmla="*/ 3382416 w 4196446"/>
              <a:gd name="connsiteY97" fmla="*/ 3985213 h 8351071"/>
              <a:gd name="connsiteX98" fmla="*/ 3346697 w 4196446"/>
              <a:gd name="connsiteY98" fmla="*/ 3961401 h 8351071"/>
              <a:gd name="connsiteX99" fmla="*/ 3291928 w 4196446"/>
              <a:gd name="connsiteY99" fmla="*/ 3959020 h 8351071"/>
              <a:gd name="connsiteX100" fmla="*/ 3263352 w 4196446"/>
              <a:gd name="connsiteY100" fmla="*/ 3978070 h 8351071"/>
              <a:gd name="connsiteX101" fmla="*/ 3215727 w 4196446"/>
              <a:gd name="connsiteY101" fmla="*/ 3963782 h 8351071"/>
              <a:gd name="connsiteX102" fmla="*/ 3227633 w 4196446"/>
              <a:gd name="connsiteY102" fmla="*/ 3937588 h 8351071"/>
              <a:gd name="connsiteX103" fmla="*/ 3275259 w 4196446"/>
              <a:gd name="connsiteY103" fmla="*/ 3913776 h 8351071"/>
              <a:gd name="connsiteX104" fmla="*/ 3127621 w 4196446"/>
              <a:gd name="connsiteY104" fmla="*/ 3851863 h 8351071"/>
              <a:gd name="connsiteX105" fmla="*/ 2996652 w 4196446"/>
              <a:gd name="connsiteY105" fmla="*/ 3739945 h 8351071"/>
              <a:gd name="connsiteX106" fmla="*/ 2591839 w 4196446"/>
              <a:gd name="connsiteY106" fmla="*/ 3354183 h 8351071"/>
              <a:gd name="connsiteX107" fmla="*/ 2468015 w 4196446"/>
              <a:gd name="connsiteY107" fmla="*/ 3049382 h 8351071"/>
              <a:gd name="connsiteX108" fmla="*/ 2432296 w 4196446"/>
              <a:gd name="connsiteY108" fmla="*/ 2961276 h 8351071"/>
              <a:gd name="connsiteX109" fmla="*/ 2387052 w 4196446"/>
              <a:gd name="connsiteY109" fmla="*/ 2954132 h 8351071"/>
              <a:gd name="connsiteX110" fmla="*/ 2365621 w 4196446"/>
              <a:gd name="connsiteY110" fmla="*/ 2958895 h 8351071"/>
              <a:gd name="connsiteX111" fmla="*/ 2315615 w 4196446"/>
              <a:gd name="connsiteY111" fmla="*/ 2896982 h 8351071"/>
              <a:gd name="connsiteX112" fmla="*/ 2234652 w 4196446"/>
              <a:gd name="connsiteY112" fmla="*/ 2880313 h 8351071"/>
              <a:gd name="connsiteX113" fmla="*/ 2182265 w 4196446"/>
              <a:gd name="connsiteY113" fmla="*/ 2811257 h 8351071"/>
              <a:gd name="connsiteX114" fmla="*/ 2115590 w 4196446"/>
              <a:gd name="connsiteY114" fmla="*/ 2727913 h 8351071"/>
              <a:gd name="connsiteX115" fmla="*/ 2091777 w 4196446"/>
              <a:gd name="connsiteY115" fmla="*/ 2670763 h 8351071"/>
              <a:gd name="connsiteX116" fmla="*/ 2006845 w 4196446"/>
              <a:gd name="connsiteY116" fmla="*/ 2527095 h 8351071"/>
              <a:gd name="connsiteX117" fmla="*/ 1953665 w 4196446"/>
              <a:gd name="connsiteY117" fmla="*/ 2451688 h 8351071"/>
              <a:gd name="connsiteX118" fmla="*/ 2006052 w 4196446"/>
              <a:gd name="connsiteY118" fmla="*/ 2337388 h 8351071"/>
              <a:gd name="connsiteX119" fmla="*/ 2072727 w 4196446"/>
              <a:gd name="connsiteY119" fmla="*/ 2256426 h 8351071"/>
              <a:gd name="connsiteX120" fmla="*/ 2056058 w 4196446"/>
              <a:gd name="connsiteY120" fmla="*/ 2223088 h 8351071"/>
              <a:gd name="connsiteX121" fmla="*/ 2067965 w 4196446"/>
              <a:gd name="connsiteY121" fmla="*/ 2130220 h 8351071"/>
              <a:gd name="connsiteX122" fmla="*/ 2137021 w 4196446"/>
              <a:gd name="connsiteY122" fmla="*/ 1992107 h 8351071"/>
              <a:gd name="connsiteX123" fmla="*/ 2165596 w 4196446"/>
              <a:gd name="connsiteY123" fmla="*/ 1944482 h 8351071"/>
              <a:gd name="connsiteX124" fmla="*/ 2203696 w 4196446"/>
              <a:gd name="connsiteY124" fmla="*/ 1937338 h 8351071"/>
              <a:gd name="connsiteX125" fmla="*/ 2198933 w 4196446"/>
              <a:gd name="connsiteY125" fmla="*/ 1906382 h 8351071"/>
              <a:gd name="connsiteX126" fmla="*/ 2406102 w 4196446"/>
              <a:gd name="connsiteY126" fmla="*/ 1782557 h 8351071"/>
              <a:gd name="connsiteX127" fmla="*/ 2494208 w 4196446"/>
              <a:gd name="connsiteY127" fmla="*/ 1715882 h 8351071"/>
              <a:gd name="connsiteX128" fmla="*/ 2513258 w 4196446"/>
              <a:gd name="connsiteY128" fmla="*/ 1630157 h 8351071"/>
              <a:gd name="connsiteX129" fmla="*/ 2522784 w 4196446"/>
              <a:gd name="connsiteY129" fmla="*/ 1584913 h 8351071"/>
              <a:gd name="connsiteX130" fmla="*/ 2577552 w 4196446"/>
              <a:gd name="connsiteY130" fmla="*/ 1527763 h 8351071"/>
              <a:gd name="connsiteX131" fmla="*/ 2606127 w 4196446"/>
              <a:gd name="connsiteY131" fmla="*/ 1499188 h 8351071"/>
              <a:gd name="connsiteX132" fmla="*/ 2634702 w 4196446"/>
              <a:gd name="connsiteY132" fmla="*/ 1492045 h 8351071"/>
              <a:gd name="connsiteX133" fmla="*/ 2672802 w 4196446"/>
              <a:gd name="connsiteY133" fmla="*/ 1368220 h 8351071"/>
              <a:gd name="connsiteX134" fmla="*/ 2806153 w 4196446"/>
              <a:gd name="connsiteY134" fmla="*/ 1334883 h 8351071"/>
              <a:gd name="connsiteX135" fmla="*/ 2944265 w 4196446"/>
              <a:gd name="connsiteY135" fmla="*/ 1325357 h 8351071"/>
              <a:gd name="connsiteX136" fmla="*/ 2968077 w 4196446"/>
              <a:gd name="connsiteY136" fmla="*/ 1206295 h 8351071"/>
              <a:gd name="connsiteX137" fmla="*/ 3049040 w 4196446"/>
              <a:gd name="connsiteY137" fmla="*/ 1169783 h 8351071"/>
              <a:gd name="connsiteX138" fmla="*/ 3153814 w 4196446"/>
              <a:gd name="connsiteY138" fmla="*/ 1125332 h 8351071"/>
              <a:gd name="connsiteX139" fmla="*/ 3225252 w 4196446"/>
              <a:gd name="connsiteY139" fmla="*/ 1049132 h 8351071"/>
              <a:gd name="connsiteX140" fmla="*/ 3310977 w 4196446"/>
              <a:gd name="connsiteY140" fmla="*/ 996745 h 8351071"/>
              <a:gd name="connsiteX141" fmla="*/ 3056977 w 4196446"/>
              <a:gd name="connsiteY141" fmla="*/ 982457 h 8351071"/>
              <a:gd name="connsiteX142" fmla="*/ 2958552 w 4196446"/>
              <a:gd name="connsiteY142" fmla="*/ 976107 h 8351071"/>
              <a:gd name="connsiteX143" fmla="*/ 2926802 w 4196446"/>
              <a:gd name="connsiteY143" fmla="*/ 906257 h 8351071"/>
              <a:gd name="connsiteX144" fmla="*/ 2866477 w 4196446"/>
              <a:gd name="connsiteY144" fmla="*/ 893559 h 8351071"/>
              <a:gd name="connsiteX145" fmla="*/ 2799802 w 4196446"/>
              <a:gd name="connsiteY145" fmla="*/ 874507 h 8351071"/>
              <a:gd name="connsiteX146" fmla="*/ 2761702 w 4196446"/>
              <a:gd name="connsiteY146" fmla="*/ 807832 h 8351071"/>
              <a:gd name="connsiteX147" fmla="*/ 2609302 w 4196446"/>
              <a:gd name="connsiteY147" fmla="*/ 760207 h 8351071"/>
              <a:gd name="connsiteX148" fmla="*/ 2580727 w 4196446"/>
              <a:gd name="connsiteY148" fmla="*/ 604632 h 8351071"/>
              <a:gd name="connsiteX149" fmla="*/ 2526752 w 4196446"/>
              <a:gd name="connsiteY149" fmla="*/ 531609 h 8351071"/>
              <a:gd name="connsiteX150" fmla="*/ 2596602 w 4196446"/>
              <a:gd name="connsiteY150" fmla="*/ 407782 h 8351071"/>
              <a:gd name="connsiteX151" fmla="*/ 2629939 w 4196446"/>
              <a:gd name="connsiteY151" fmla="*/ 310947 h 8351071"/>
              <a:gd name="connsiteX152" fmla="*/ 2517227 w 4196446"/>
              <a:gd name="connsiteY152" fmla="*/ 239507 h 8351071"/>
              <a:gd name="connsiteX153" fmla="*/ 2402927 w 4196446"/>
              <a:gd name="connsiteY153" fmla="*/ 271257 h 8351071"/>
              <a:gd name="connsiteX154" fmla="*/ 2275927 w 4196446"/>
              <a:gd name="connsiteY154" fmla="*/ 198232 h 8351071"/>
              <a:gd name="connsiteX155" fmla="*/ 2133052 w 4196446"/>
              <a:gd name="connsiteY155" fmla="*/ 233157 h 8351071"/>
              <a:gd name="connsiteX156" fmla="*/ 1913977 w 4196446"/>
              <a:gd name="connsiteY156" fmla="*/ 36309 h 8351071"/>
              <a:gd name="connsiteX157" fmla="*/ 1777452 w 4196446"/>
              <a:gd name="connsiteY157" fmla="*/ 13289 h 8351071"/>
              <a:gd name="connsiteX158" fmla="*/ 1703633 w 4196446"/>
              <a:gd name="connsiteY158" fmla="*/ 41864 h 8351071"/>
              <a:gd name="connsiteX159" fmla="*/ 1615527 w 4196446"/>
              <a:gd name="connsiteY159" fmla="*/ 75203 h 8351071"/>
              <a:gd name="connsiteX160" fmla="*/ 1515515 w 4196446"/>
              <a:gd name="connsiteY160" fmla="*/ 129971 h 8351071"/>
              <a:gd name="connsiteX161" fmla="*/ 1525040 w 4196446"/>
              <a:gd name="connsiteY161" fmla="*/ 194264 h 8351071"/>
              <a:gd name="connsiteX162" fmla="*/ 1505990 w 4196446"/>
              <a:gd name="connsiteY162" fmla="*/ 251415 h 8351071"/>
              <a:gd name="connsiteX163" fmla="*/ 1413121 w 4196446"/>
              <a:gd name="connsiteY163" fmla="*/ 270464 h 8351071"/>
              <a:gd name="connsiteX164" fmla="*/ 1339302 w 4196446"/>
              <a:gd name="connsiteY164" fmla="*/ 306184 h 8351071"/>
              <a:gd name="connsiteX165" fmla="*/ 1260721 w 4196446"/>
              <a:gd name="connsiteY165" fmla="*/ 346665 h 8351071"/>
              <a:gd name="connsiteX166" fmla="*/ 1191665 w 4196446"/>
              <a:gd name="connsiteY166" fmla="*/ 272847 h 8351071"/>
              <a:gd name="connsiteX167" fmla="*/ 1082127 w 4196446"/>
              <a:gd name="connsiteY167" fmla="*/ 353809 h 8351071"/>
              <a:gd name="connsiteX168" fmla="*/ 1020215 w 4196446"/>
              <a:gd name="connsiteY168" fmla="*/ 420484 h 8351071"/>
              <a:gd name="connsiteX169" fmla="*/ 858290 w 4196446"/>
              <a:gd name="connsiteY169" fmla="*/ 301422 h 8351071"/>
              <a:gd name="connsiteX170" fmla="*/ 796377 w 4196446"/>
              <a:gd name="connsiteY170" fmla="*/ 406196 h 8351071"/>
              <a:gd name="connsiteX171" fmla="*/ 755896 w 4196446"/>
              <a:gd name="connsiteY171" fmla="*/ 341903 h 8351071"/>
              <a:gd name="connsiteX172" fmla="*/ 689221 w 4196446"/>
              <a:gd name="connsiteY172" fmla="*/ 270465 h 8351071"/>
              <a:gd name="connsiteX173" fmla="*/ 667790 w 4196446"/>
              <a:gd name="connsiteY173" fmla="*/ 313328 h 8351071"/>
              <a:gd name="connsiteX174" fmla="*/ 620165 w 4196446"/>
              <a:gd name="connsiteY174" fmla="*/ 382384 h 8351071"/>
              <a:gd name="connsiteX175" fmla="*/ 589208 w 4196446"/>
              <a:gd name="connsiteY175" fmla="*/ 396672 h 8351071"/>
              <a:gd name="connsiteX176" fmla="*/ 498721 w 4196446"/>
              <a:gd name="connsiteY176" fmla="*/ 482397 h 8351071"/>
              <a:gd name="connsiteX177" fmla="*/ 396327 w 4196446"/>
              <a:gd name="connsiteY177" fmla="*/ 380003 h 8351071"/>
              <a:gd name="connsiteX178" fmla="*/ 243927 w 4196446"/>
              <a:gd name="connsiteY178" fmla="*/ 294278 h 8351071"/>
              <a:gd name="connsiteX179" fmla="*/ 174871 w 4196446"/>
              <a:gd name="connsiteY179" fmla="*/ 327615 h 8351071"/>
              <a:gd name="connsiteX180" fmla="*/ 127246 w 4196446"/>
              <a:gd name="connsiteY180" fmla="*/ 410959 h 8351071"/>
              <a:gd name="connsiteX181" fmla="*/ 43902 w 4196446"/>
              <a:gd name="connsiteY181" fmla="*/ 472872 h 8351071"/>
              <a:gd name="connsiteX182" fmla="*/ 8183 w 4196446"/>
              <a:gd name="connsiteY182" fmla="*/ 484778 h 8351071"/>
              <a:gd name="connsiteX183" fmla="*/ 198683 w 4196446"/>
              <a:gd name="connsiteY183" fmla="*/ 689565 h 8351071"/>
              <a:gd name="connsiteX184" fmla="*/ 265359 w 4196446"/>
              <a:gd name="connsiteY184" fmla="*/ 706234 h 8351071"/>
              <a:gd name="connsiteX185" fmla="*/ 298697 w 4196446"/>
              <a:gd name="connsiteY185" fmla="*/ 730047 h 8351071"/>
              <a:gd name="connsiteX186" fmla="*/ 296315 w 4196446"/>
              <a:gd name="connsiteY186" fmla="*/ 901496 h 8351071"/>
              <a:gd name="connsiteX187" fmla="*/ 362990 w 4196446"/>
              <a:gd name="connsiteY187" fmla="*/ 906259 h 8351071"/>
              <a:gd name="connsiteX188" fmla="*/ 401090 w 4196446"/>
              <a:gd name="connsiteY188" fmla="*/ 856253 h 8351071"/>
              <a:gd name="connsiteX189" fmla="*/ 482052 w 4196446"/>
              <a:gd name="connsiteY189" fmla="*/ 894353 h 8351071"/>
              <a:gd name="connsiteX190" fmla="*/ 420140 w 4196446"/>
              <a:gd name="connsiteY190" fmla="*/ 1039609 h 8351071"/>
              <a:gd name="connsiteX191" fmla="*/ 434427 w 4196446"/>
              <a:gd name="connsiteY191" fmla="*/ 1087234 h 8351071"/>
              <a:gd name="connsiteX192" fmla="*/ 379658 w 4196446"/>
              <a:gd name="connsiteY192" fmla="*/ 1139622 h 8351071"/>
              <a:gd name="connsiteX193" fmla="*/ 415377 w 4196446"/>
              <a:gd name="connsiteY193" fmla="*/ 1168196 h 8351071"/>
              <a:gd name="connsiteX194" fmla="*/ 486815 w 4196446"/>
              <a:gd name="connsiteY194" fmla="*/ 1256303 h 8351071"/>
              <a:gd name="connsiteX195" fmla="*/ 527296 w 4196446"/>
              <a:gd name="connsiteY195" fmla="*/ 1344409 h 8351071"/>
              <a:gd name="connsiteX196" fmla="*/ 636833 w 4196446"/>
              <a:gd name="connsiteY196" fmla="*/ 1396797 h 8351071"/>
              <a:gd name="connsiteX197" fmla="*/ 746371 w 4196446"/>
              <a:gd name="connsiteY197" fmla="*/ 1420609 h 8351071"/>
              <a:gd name="connsiteX198" fmla="*/ 829715 w 4196446"/>
              <a:gd name="connsiteY198" fmla="*/ 1468234 h 8351071"/>
              <a:gd name="connsiteX199" fmla="*/ 913058 w 4196446"/>
              <a:gd name="connsiteY199" fmla="*/ 1442040 h 8351071"/>
              <a:gd name="connsiteX200" fmla="*/ 994021 w 4196446"/>
              <a:gd name="connsiteY200" fmla="*/ 1368222 h 8351071"/>
              <a:gd name="connsiteX201" fmla="*/ 1103558 w 4196446"/>
              <a:gd name="connsiteY201" fmla="*/ 1351553 h 8351071"/>
              <a:gd name="connsiteX202" fmla="*/ 1170233 w 4196446"/>
              <a:gd name="connsiteY202" fmla="*/ 1356315 h 8351071"/>
              <a:gd name="connsiteX203" fmla="*/ 1329777 w 4196446"/>
              <a:gd name="connsiteY203" fmla="*/ 1465853 h 8351071"/>
              <a:gd name="connsiteX204" fmla="*/ 1389308 w 4196446"/>
              <a:gd name="connsiteY204" fmla="*/ 1494428 h 8351071"/>
              <a:gd name="connsiteX205" fmla="*/ 1260721 w 4196446"/>
              <a:gd name="connsiteY205" fmla="*/ 1596822 h 8351071"/>
              <a:gd name="connsiteX206" fmla="*/ 1263102 w 4196446"/>
              <a:gd name="connsiteY206" fmla="*/ 1661115 h 8351071"/>
              <a:gd name="connsiteX207" fmla="*/ 1425027 w 4196446"/>
              <a:gd name="connsiteY207" fmla="*/ 1613490 h 8351071"/>
              <a:gd name="connsiteX208" fmla="*/ 1386927 w 4196446"/>
              <a:gd name="connsiteY208" fmla="*/ 1677784 h 8351071"/>
              <a:gd name="connsiteX209" fmla="*/ 1405977 w 4196446"/>
              <a:gd name="connsiteY209" fmla="*/ 1751603 h 8351071"/>
              <a:gd name="connsiteX210" fmla="*/ 1517896 w 4196446"/>
              <a:gd name="connsiteY210" fmla="*/ 1787322 h 8351071"/>
              <a:gd name="connsiteX211" fmla="*/ 1591715 w 4196446"/>
              <a:gd name="connsiteY211" fmla="*/ 1803990 h 8351071"/>
              <a:gd name="connsiteX212" fmla="*/ 1501227 w 4196446"/>
              <a:gd name="connsiteY212" fmla="*/ 1934959 h 8351071"/>
              <a:gd name="connsiteX213" fmla="*/ 1494083 w 4196446"/>
              <a:gd name="connsiteY213" fmla="*/ 1984965 h 8351071"/>
              <a:gd name="connsiteX214" fmla="*/ 1422646 w 4196446"/>
              <a:gd name="connsiteY214" fmla="*/ 2020684 h 8351071"/>
              <a:gd name="connsiteX215" fmla="*/ 1391690 w 4196446"/>
              <a:gd name="connsiteY215" fmla="*/ 2082597 h 8351071"/>
              <a:gd name="connsiteX216" fmla="*/ 1260721 w 4196446"/>
              <a:gd name="connsiteY216" fmla="*/ 2056403 h 8351071"/>
              <a:gd name="connsiteX217" fmla="*/ 1139277 w 4196446"/>
              <a:gd name="connsiteY217" fmla="*/ 2056402 h 8351071"/>
              <a:gd name="connsiteX218" fmla="*/ 1072602 w 4196446"/>
              <a:gd name="connsiteY218" fmla="*/ 2084978 h 8351071"/>
              <a:gd name="connsiteX219" fmla="*/ 1065458 w 4196446"/>
              <a:gd name="connsiteY219" fmla="*/ 2184990 h 8351071"/>
              <a:gd name="connsiteX220" fmla="*/ 977352 w 4196446"/>
              <a:gd name="connsiteY220" fmla="*/ 2273097 h 8351071"/>
              <a:gd name="connsiteX221" fmla="*/ 1120227 w 4196446"/>
              <a:gd name="connsiteY221" fmla="*/ 2335009 h 8351071"/>
              <a:gd name="connsiteX222" fmla="*/ 1170234 w 4196446"/>
              <a:gd name="connsiteY222" fmla="*/ 2370727 h 8351071"/>
              <a:gd name="connsiteX223" fmla="*/ 1222621 w 4196446"/>
              <a:gd name="connsiteY223" fmla="*/ 2387397 h 8351071"/>
              <a:gd name="connsiteX224" fmla="*/ 1272627 w 4196446"/>
              <a:gd name="connsiteY224" fmla="*/ 2437403 h 8351071"/>
              <a:gd name="connsiteX225" fmla="*/ 1329777 w 4196446"/>
              <a:gd name="connsiteY225" fmla="*/ 2458834 h 8351071"/>
              <a:gd name="connsiteX226" fmla="*/ 1422646 w 4196446"/>
              <a:gd name="connsiteY226" fmla="*/ 2535034 h 8351071"/>
              <a:gd name="connsiteX227" fmla="*/ 1508371 w 4196446"/>
              <a:gd name="connsiteY227" fmla="*/ 2568373 h 8351071"/>
              <a:gd name="connsiteX228" fmla="*/ 1641721 w 4196446"/>
              <a:gd name="connsiteY228" fmla="*/ 2716009 h 8351071"/>
              <a:gd name="connsiteX229" fmla="*/ 1725065 w 4196446"/>
              <a:gd name="connsiteY229" fmla="*/ 2870790 h 8351071"/>
              <a:gd name="connsiteX230" fmla="*/ 1850477 w 4196446"/>
              <a:gd name="connsiteY230" fmla="*/ 2931907 h 8351071"/>
              <a:gd name="connsiteX231" fmla="*/ 1896514 w 4196446"/>
              <a:gd name="connsiteY231" fmla="*/ 2977947 h 8351071"/>
              <a:gd name="connsiteX232" fmla="*/ 1927471 w 4196446"/>
              <a:gd name="connsiteY232" fmla="*/ 3082722 h 8351071"/>
              <a:gd name="connsiteX233" fmla="*/ 1989383 w 4196446"/>
              <a:gd name="connsiteY233" fmla="*/ 3185115 h 8351071"/>
              <a:gd name="connsiteX234" fmla="*/ 2051296 w 4196446"/>
              <a:gd name="connsiteY234" fmla="*/ 3223215 h 8351071"/>
              <a:gd name="connsiteX235" fmla="*/ 2182265 w 4196446"/>
              <a:gd name="connsiteY235" fmla="*/ 3370853 h 8351071"/>
              <a:gd name="connsiteX236" fmla="*/ 2325139 w 4196446"/>
              <a:gd name="connsiteY236" fmla="*/ 3447053 h 8351071"/>
              <a:gd name="connsiteX237" fmla="*/ 2384671 w 4196446"/>
              <a:gd name="connsiteY237" fmla="*/ 3532778 h 8351071"/>
              <a:gd name="connsiteX238" fmla="*/ 2432296 w 4196446"/>
              <a:gd name="connsiteY238" fmla="*/ 3599453 h 8351071"/>
              <a:gd name="connsiteX239" fmla="*/ 2479921 w 4196446"/>
              <a:gd name="connsiteY239" fmla="*/ 3589929 h 8351071"/>
              <a:gd name="connsiteX240" fmla="*/ 2484683 w 4196446"/>
              <a:gd name="connsiteY240" fmla="*/ 3742328 h 8351071"/>
              <a:gd name="connsiteX241" fmla="*/ 2537071 w 4196446"/>
              <a:gd name="connsiteY241" fmla="*/ 3835197 h 8351071"/>
              <a:gd name="connsiteX242" fmla="*/ 2529927 w 4196446"/>
              <a:gd name="connsiteY242" fmla="*/ 3873297 h 8351071"/>
              <a:gd name="connsiteX243" fmla="*/ 2598983 w 4196446"/>
              <a:gd name="connsiteY243" fmla="*/ 3909015 h 8351071"/>
              <a:gd name="connsiteX244" fmla="*/ 2656133 w 4196446"/>
              <a:gd name="connsiteY244" fmla="*/ 3854247 h 8351071"/>
              <a:gd name="connsiteX245" fmla="*/ 2689471 w 4196446"/>
              <a:gd name="connsiteY245" fmla="*/ 3937590 h 8351071"/>
              <a:gd name="connsiteX246" fmla="*/ 2734715 w 4196446"/>
              <a:gd name="connsiteY246" fmla="*/ 3982834 h 8351071"/>
              <a:gd name="connsiteX247" fmla="*/ 2808533 w 4196446"/>
              <a:gd name="connsiteY247" fmla="*/ 4006647 h 8351071"/>
              <a:gd name="connsiteX248" fmla="*/ 2860921 w 4196446"/>
              <a:gd name="connsiteY248" fmla="*/ 4075703 h 8351071"/>
              <a:gd name="connsiteX249" fmla="*/ 2946646 w 4196446"/>
              <a:gd name="connsiteY249" fmla="*/ 4130472 h 8351071"/>
              <a:gd name="connsiteX250" fmla="*/ 2999033 w 4196446"/>
              <a:gd name="connsiteY250" fmla="*/ 4163809 h 8351071"/>
              <a:gd name="connsiteX251" fmla="*/ 2870446 w 4196446"/>
              <a:gd name="connsiteY251" fmla="*/ 4256678 h 8351071"/>
              <a:gd name="connsiteX252" fmla="*/ 2868064 w 4196446"/>
              <a:gd name="connsiteY252" fmla="*/ 4311446 h 8351071"/>
              <a:gd name="connsiteX253" fmla="*/ 2970458 w 4196446"/>
              <a:gd name="connsiteY253" fmla="*/ 4428128 h 8351071"/>
              <a:gd name="connsiteX254" fmla="*/ 3065708 w 4196446"/>
              <a:gd name="connsiteY254" fmla="*/ 4490040 h 8351071"/>
              <a:gd name="connsiteX255" fmla="*/ 3096665 w 4196446"/>
              <a:gd name="connsiteY255" fmla="*/ 4528140 h 8351071"/>
              <a:gd name="connsiteX256" fmla="*/ 3082377 w 4196446"/>
              <a:gd name="connsiteY256" fmla="*/ 4609103 h 8351071"/>
              <a:gd name="connsiteX257" fmla="*/ 3077615 w 4196446"/>
              <a:gd name="connsiteY257" fmla="*/ 4692447 h 8351071"/>
              <a:gd name="connsiteX258" fmla="*/ 3034752 w 4196446"/>
              <a:gd name="connsiteY258" fmla="*/ 4701972 h 8351071"/>
              <a:gd name="connsiteX259" fmla="*/ 3008558 w 4196446"/>
              <a:gd name="connsiteY259" fmla="*/ 4718640 h 8351071"/>
              <a:gd name="connsiteX260" fmla="*/ 3053802 w 4196446"/>
              <a:gd name="connsiteY260" fmla="*/ 4795632 h 8351071"/>
              <a:gd name="connsiteX261" fmla="*/ 3037133 w 4196446"/>
              <a:gd name="connsiteY261" fmla="*/ 4868659 h 8351071"/>
              <a:gd name="connsiteX262" fmla="*/ 3020465 w 4196446"/>
              <a:gd name="connsiteY262" fmla="*/ 5004390 h 8351071"/>
              <a:gd name="connsiteX263" fmla="*/ 2982365 w 4196446"/>
              <a:gd name="connsiteY263" fmla="*/ 5044872 h 8351071"/>
              <a:gd name="connsiteX264" fmla="*/ 2965696 w 4196446"/>
              <a:gd name="connsiteY264" fmla="*/ 5166315 h 8351071"/>
              <a:gd name="connsiteX265" fmla="*/ 2937121 w 4196446"/>
              <a:gd name="connsiteY265" fmla="*/ 5285378 h 8351071"/>
              <a:gd name="connsiteX266" fmla="*/ 2989508 w 4196446"/>
              <a:gd name="connsiteY266" fmla="*/ 5302047 h 8351071"/>
              <a:gd name="connsiteX267" fmla="*/ 2987127 w 4196446"/>
              <a:gd name="connsiteY267" fmla="*/ 5347290 h 8351071"/>
              <a:gd name="connsiteX268" fmla="*/ 2984746 w 4196446"/>
              <a:gd name="connsiteY268" fmla="*/ 5402059 h 8351071"/>
              <a:gd name="connsiteX269" fmla="*/ 3041896 w 4196446"/>
              <a:gd name="connsiteY269" fmla="*/ 5471115 h 8351071"/>
              <a:gd name="connsiteX270" fmla="*/ 3089521 w 4196446"/>
              <a:gd name="connsiteY270" fmla="*/ 5597322 h 8351071"/>
              <a:gd name="connsiteX271" fmla="*/ 2996652 w 4196446"/>
              <a:gd name="connsiteY271" fmla="*/ 5887834 h 8351071"/>
              <a:gd name="connsiteX272" fmla="*/ 3018083 w 4196446"/>
              <a:gd name="connsiteY272" fmla="*/ 5942603 h 8351071"/>
              <a:gd name="connsiteX273" fmla="*/ 3044277 w 4196446"/>
              <a:gd name="connsiteY273" fmla="*/ 5994990 h 8351071"/>
              <a:gd name="connsiteX274" fmla="*/ 3049040 w 4196446"/>
              <a:gd name="connsiteY274" fmla="*/ 6099765 h 8351071"/>
              <a:gd name="connsiteX275" fmla="*/ 3028402 w 4196446"/>
              <a:gd name="connsiteY275" fmla="*/ 6195807 h 8351071"/>
              <a:gd name="connsiteX276" fmla="*/ 2956170 w 4196446"/>
              <a:gd name="connsiteY276" fmla="*/ 6259310 h 8351071"/>
              <a:gd name="connsiteX277" fmla="*/ 2920452 w 4196446"/>
              <a:gd name="connsiteY277" fmla="*/ 6240259 h 8351071"/>
              <a:gd name="connsiteX278" fmla="*/ 2849015 w 4196446"/>
              <a:gd name="connsiteY278" fmla="*/ 6252165 h 8351071"/>
              <a:gd name="connsiteX279" fmla="*/ 2713283 w 4196446"/>
              <a:gd name="connsiteY279" fmla="*/ 6364084 h 8351071"/>
              <a:gd name="connsiteX280" fmla="*/ 2606127 w 4196446"/>
              <a:gd name="connsiteY280" fmla="*/ 6349797 h 8351071"/>
              <a:gd name="connsiteX281" fmla="*/ 2575171 w 4196446"/>
              <a:gd name="connsiteY281" fmla="*/ 6378372 h 8351071"/>
              <a:gd name="connsiteX282" fmla="*/ 2508495 w 4196446"/>
              <a:gd name="connsiteY282" fmla="*/ 6423614 h 8351071"/>
              <a:gd name="connsiteX283" fmla="*/ 2391815 w 4196446"/>
              <a:gd name="connsiteY283" fmla="*/ 6411709 h 8351071"/>
              <a:gd name="connsiteX284" fmla="*/ 2368002 w 4196446"/>
              <a:gd name="connsiteY284" fmla="*/ 6528390 h 8351071"/>
              <a:gd name="connsiteX285" fmla="*/ 2363240 w 4196446"/>
              <a:gd name="connsiteY285" fmla="*/ 6564109 h 8351071"/>
              <a:gd name="connsiteX286" fmla="*/ 2339428 w 4196446"/>
              <a:gd name="connsiteY286" fmla="*/ 6583159 h 8351071"/>
              <a:gd name="connsiteX287" fmla="*/ 2141783 w 4196446"/>
              <a:gd name="connsiteY287" fmla="*/ 6535534 h 8351071"/>
              <a:gd name="connsiteX288" fmla="*/ 2103683 w 4196446"/>
              <a:gd name="connsiteY288" fmla="*/ 6587922 h 8351071"/>
              <a:gd name="connsiteX289" fmla="*/ 2072727 w 4196446"/>
              <a:gd name="connsiteY289" fmla="*/ 6683172 h 8351071"/>
              <a:gd name="connsiteX290" fmla="*/ 2039389 w 4196446"/>
              <a:gd name="connsiteY290" fmla="*/ 6747465 h 8351071"/>
              <a:gd name="connsiteX291" fmla="*/ 2051296 w 4196446"/>
              <a:gd name="connsiteY291" fmla="*/ 6809378 h 8351071"/>
              <a:gd name="connsiteX292" fmla="*/ 2184646 w 4196446"/>
              <a:gd name="connsiteY292" fmla="*/ 6921297 h 8351071"/>
              <a:gd name="connsiteX293" fmla="*/ 2253702 w 4196446"/>
              <a:gd name="connsiteY293" fmla="*/ 6954634 h 8351071"/>
              <a:gd name="connsiteX294" fmla="*/ 2237033 w 4196446"/>
              <a:gd name="connsiteY294" fmla="*/ 6978447 h 8351071"/>
              <a:gd name="connsiteX295" fmla="*/ 2201315 w 4196446"/>
              <a:gd name="connsiteY295" fmla="*/ 6997497 h 8351071"/>
              <a:gd name="connsiteX296" fmla="*/ 2234652 w 4196446"/>
              <a:gd name="connsiteY296" fmla="*/ 7073697 h 8351071"/>
              <a:gd name="connsiteX297" fmla="*/ 2203696 w 4196446"/>
              <a:gd name="connsiteY297" fmla="*/ 7095128 h 8351071"/>
              <a:gd name="connsiteX298" fmla="*/ 2098921 w 4196446"/>
              <a:gd name="connsiteY298" fmla="*/ 7033215 h 8351071"/>
              <a:gd name="connsiteX299" fmla="*/ 2056058 w 4196446"/>
              <a:gd name="connsiteY299" fmla="*/ 7059409 h 8351071"/>
              <a:gd name="connsiteX300" fmla="*/ 1996527 w 4196446"/>
              <a:gd name="connsiteY300" fmla="*/ 6957015 h 8351071"/>
              <a:gd name="connsiteX301" fmla="*/ 1879846 w 4196446"/>
              <a:gd name="connsiteY301" fmla="*/ 6983209 h 8351071"/>
              <a:gd name="connsiteX302" fmla="*/ 1815552 w 4196446"/>
              <a:gd name="connsiteY302" fmla="*/ 6987972 h 8351071"/>
              <a:gd name="connsiteX303" fmla="*/ 1765546 w 4196446"/>
              <a:gd name="connsiteY303" fmla="*/ 6983210 h 8351071"/>
              <a:gd name="connsiteX304" fmla="*/ 1708396 w 4196446"/>
              <a:gd name="connsiteY304" fmla="*/ 7028453 h 8351071"/>
              <a:gd name="connsiteX305" fmla="*/ 1529802 w 4196446"/>
              <a:gd name="connsiteY305" fmla="*/ 6987972 h 8351071"/>
              <a:gd name="connsiteX306" fmla="*/ 1553614 w 4196446"/>
              <a:gd name="connsiteY306" fmla="*/ 7114178 h 8351071"/>
              <a:gd name="connsiteX307" fmla="*/ 1477415 w 4196446"/>
              <a:gd name="connsiteY307" fmla="*/ 7159422 h 8351071"/>
              <a:gd name="connsiteX308" fmla="*/ 1415502 w 4196446"/>
              <a:gd name="connsiteY308" fmla="*/ 7226096 h 8351071"/>
              <a:gd name="connsiteX309" fmla="*/ 1265483 w 4196446"/>
              <a:gd name="connsiteY309" fmla="*/ 7218953 h 8351071"/>
              <a:gd name="connsiteX310" fmla="*/ 1213096 w 4196446"/>
              <a:gd name="connsiteY310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15503 w 4196446"/>
              <a:gd name="connsiteY5" fmla="*/ 8240507 h 8351071"/>
              <a:gd name="connsiteX6" fmla="*/ 1386928 w 4196446"/>
              <a:gd name="connsiteY6" fmla="*/ 8283370 h 8351071"/>
              <a:gd name="connsiteX7" fmla="*/ 1334540 w 4196446"/>
              <a:gd name="connsiteY7" fmla="*/ 8300038 h 8351071"/>
              <a:gd name="connsiteX8" fmla="*/ 1416296 w 4196446"/>
              <a:gd name="connsiteY8" fmla="*/ 8306388 h 8351071"/>
              <a:gd name="connsiteX9" fmla="*/ 1698872 w 4196446"/>
              <a:gd name="connsiteY9" fmla="*/ 8197645 h 8351071"/>
              <a:gd name="connsiteX10" fmla="*/ 1789359 w 4196446"/>
              <a:gd name="connsiteY10" fmla="*/ 8045245 h 8351071"/>
              <a:gd name="connsiteX11" fmla="*/ 1941759 w 4196446"/>
              <a:gd name="connsiteY11" fmla="*/ 8004763 h 8351071"/>
              <a:gd name="connsiteX12" fmla="*/ 2198934 w 4196446"/>
              <a:gd name="connsiteY12" fmla="*/ 7899988 h 8351071"/>
              <a:gd name="connsiteX13" fmla="*/ 2260847 w 4196446"/>
              <a:gd name="connsiteY13" fmla="*/ 7835694 h 8351071"/>
              <a:gd name="connsiteX14" fmla="*/ 2301328 w 4196446"/>
              <a:gd name="connsiteY14" fmla="*/ 7795213 h 8351071"/>
              <a:gd name="connsiteX15" fmla="*/ 2391816 w 4196446"/>
              <a:gd name="connsiteY15" fmla="*/ 7797595 h 8351071"/>
              <a:gd name="connsiteX16" fmla="*/ 2451347 w 4196446"/>
              <a:gd name="connsiteY16" fmla="*/ 7776163 h 8351071"/>
              <a:gd name="connsiteX17" fmla="*/ 2470397 w 4196446"/>
              <a:gd name="connsiteY17" fmla="*/ 7699963 h 8351071"/>
              <a:gd name="connsiteX18" fmla="*/ 2444203 w 4196446"/>
              <a:gd name="connsiteY18" fmla="*/ 7633288 h 8351071"/>
              <a:gd name="connsiteX19" fmla="*/ 2503734 w 4196446"/>
              <a:gd name="connsiteY19" fmla="*/ 7630907 h 8351071"/>
              <a:gd name="connsiteX20" fmla="*/ 2531514 w 4196446"/>
              <a:gd name="connsiteY20" fmla="*/ 7594394 h 8351071"/>
              <a:gd name="connsiteX21" fmla="*/ 2484684 w 4196446"/>
              <a:gd name="connsiteY21" fmla="*/ 7552326 h 8351071"/>
              <a:gd name="connsiteX22" fmla="*/ 2546597 w 4196446"/>
              <a:gd name="connsiteY22" fmla="*/ 7511845 h 8351071"/>
              <a:gd name="connsiteX23" fmla="*/ 2603748 w 4196446"/>
              <a:gd name="connsiteY23" fmla="*/ 7485651 h 8351071"/>
              <a:gd name="connsiteX24" fmla="*/ 2594222 w 4196446"/>
              <a:gd name="connsiteY24" fmla="*/ 7359445 h 8351071"/>
              <a:gd name="connsiteX25" fmla="*/ 2606128 w 4196446"/>
              <a:gd name="connsiteY25" fmla="*/ 7309438 h 8351071"/>
              <a:gd name="connsiteX26" fmla="*/ 2701378 w 4196446"/>
              <a:gd name="connsiteY26" fmla="*/ 7314201 h 8351071"/>
              <a:gd name="connsiteX27" fmla="*/ 2660897 w 4196446"/>
              <a:gd name="connsiteY27" fmla="*/ 7240382 h 8351071"/>
              <a:gd name="connsiteX28" fmla="*/ 2713284 w 4196446"/>
              <a:gd name="connsiteY28" fmla="*/ 7266576 h 8351071"/>
              <a:gd name="connsiteX29" fmla="*/ 2763291 w 4196446"/>
              <a:gd name="connsiteY29" fmla="*/ 7299913 h 8351071"/>
              <a:gd name="connsiteX30" fmla="*/ 2756147 w 4196446"/>
              <a:gd name="connsiteY30" fmla="*/ 7371351 h 8351071"/>
              <a:gd name="connsiteX31" fmla="*/ 2827584 w 4196446"/>
              <a:gd name="connsiteY31" fmla="*/ 7316582 h 8351071"/>
              <a:gd name="connsiteX32" fmla="*/ 2870447 w 4196446"/>
              <a:gd name="connsiteY32" fmla="*/ 7338013 h 8351071"/>
              <a:gd name="connsiteX33" fmla="*/ 3001416 w 4196446"/>
              <a:gd name="connsiteY33" fmla="*/ 7266576 h 8351071"/>
              <a:gd name="connsiteX34" fmla="*/ 3103809 w 4196446"/>
              <a:gd name="connsiteY34" fmla="*/ 7202282 h 8351071"/>
              <a:gd name="connsiteX35" fmla="*/ 3246684 w 4196446"/>
              <a:gd name="connsiteY35" fmla="*/ 7142751 h 8351071"/>
              <a:gd name="connsiteX36" fmla="*/ 3282403 w 4196446"/>
              <a:gd name="connsiteY36" fmla="*/ 7159420 h 8351071"/>
              <a:gd name="connsiteX37" fmla="*/ 3358603 w 4196446"/>
              <a:gd name="connsiteY37" fmla="*/ 7064169 h 8351071"/>
              <a:gd name="connsiteX38" fmla="*/ 3503859 w 4196446"/>
              <a:gd name="connsiteY38" fmla="*/ 7042738 h 8351071"/>
              <a:gd name="connsiteX39" fmla="*/ 3530053 w 4196446"/>
              <a:gd name="connsiteY39" fmla="*/ 6978445 h 8351071"/>
              <a:gd name="connsiteX40" fmla="*/ 3642765 w 4196446"/>
              <a:gd name="connsiteY40" fmla="*/ 6905419 h 8351071"/>
              <a:gd name="connsiteX41" fmla="*/ 3741984 w 4196446"/>
              <a:gd name="connsiteY41" fmla="*/ 6883195 h 8351071"/>
              <a:gd name="connsiteX42" fmla="*/ 3784847 w 4196446"/>
              <a:gd name="connsiteY42" fmla="*/ 6811757 h 8351071"/>
              <a:gd name="connsiteX43" fmla="*/ 3951534 w 4196446"/>
              <a:gd name="connsiteY43" fmla="*/ 6737938 h 8351071"/>
              <a:gd name="connsiteX44" fmla="*/ 3932484 w 4196446"/>
              <a:gd name="connsiteY44" fmla="*/ 6616495 h 8351071"/>
              <a:gd name="connsiteX45" fmla="*/ 3975347 w 4196446"/>
              <a:gd name="connsiteY45" fmla="*/ 6642688 h 8351071"/>
              <a:gd name="connsiteX46" fmla="*/ 4027735 w 4196446"/>
              <a:gd name="connsiteY46" fmla="*/ 6654595 h 8351071"/>
              <a:gd name="connsiteX47" fmla="*/ 4056309 w 4196446"/>
              <a:gd name="connsiteY47" fmla="*/ 6516482 h 8351071"/>
              <a:gd name="connsiteX48" fmla="*/ 3996778 w 4196446"/>
              <a:gd name="connsiteY48" fmla="*/ 6478382 h 8351071"/>
              <a:gd name="connsiteX49" fmla="*/ 4034878 w 4196446"/>
              <a:gd name="connsiteY49" fmla="*/ 6437901 h 8351071"/>
              <a:gd name="connsiteX50" fmla="*/ 4061072 w 4196446"/>
              <a:gd name="connsiteY50" fmla="*/ 6473620 h 8351071"/>
              <a:gd name="connsiteX51" fmla="*/ 4082503 w 4196446"/>
              <a:gd name="connsiteY51" fmla="*/ 6478382 h 8351071"/>
              <a:gd name="connsiteX52" fmla="*/ 4089647 w 4196446"/>
              <a:gd name="connsiteY52" fmla="*/ 6421232 h 8351071"/>
              <a:gd name="connsiteX53" fmla="*/ 4046784 w 4196446"/>
              <a:gd name="connsiteY53" fmla="*/ 6318838 h 8351071"/>
              <a:gd name="connsiteX54" fmla="*/ 4130128 w 4196446"/>
              <a:gd name="connsiteY54" fmla="*/ 6299788 h 8351071"/>
              <a:gd name="connsiteX55" fmla="*/ 4046784 w 4196446"/>
              <a:gd name="connsiteY55" fmla="*/ 6275976 h 8351071"/>
              <a:gd name="connsiteX56" fmla="*/ 4053928 w 4196446"/>
              <a:gd name="connsiteY56" fmla="*/ 6211682 h 8351071"/>
              <a:gd name="connsiteX57" fmla="*/ 4039640 w 4196446"/>
              <a:gd name="connsiteY57" fmla="*/ 6149770 h 8351071"/>
              <a:gd name="connsiteX58" fmla="*/ 4106315 w 4196446"/>
              <a:gd name="connsiteY58" fmla="*/ 6211682 h 8351071"/>
              <a:gd name="connsiteX59" fmla="*/ 4063453 w 4196446"/>
              <a:gd name="connsiteY59" fmla="*/ 6090238 h 8351071"/>
              <a:gd name="connsiteX60" fmla="*/ 4070597 w 4196446"/>
              <a:gd name="connsiteY60" fmla="*/ 6018801 h 8351071"/>
              <a:gd name="connsiteX61" fmla="*/ 4132509 w 4196446"/>
              <a:gd name="connsiteY61" fmla="*/ 5975938 h 8351071"/>
              <a:gd name="connsiteX62" fmla="*/ 4094409 w 4196446"/>
              <a:gd name="connsiteY62" fmla="*/ 6075951 h 8351071"/>
              <a:gd name="connsiteX63" fmla="*/ 4139653 w 4196446"/>
              <a:gd name="connsiteY63" fmla="*/ 6102145 h 8351071"/>
              <a:gd name="connsiteX64" fmla="*/ 4192041 w 4196446"/>
              <a:gd name="connsiteY64" fmla="*/ 6080713 h 8351071"/>
              <a:gd name="connsiteX65" fmla="*/ 4149178 w 4196446"/>
              <a:gd name="connsiteY65" fmla="*/ 5947363 h 8351071"/>
              <a:gd name="connsiteX66" fmla="*/ 4194421 w 4196446"/>
              <a:gd name="connsiteY66" fmla="*/ 5909263 h 8351071"/>
              <a:gd name="connsiteX67" fmla="*/ 4113459 w 4196446"/>
              <a:gd name="connsiteY67" fmla="*/ 5783057 h 8351071"/>
              <a:gd name="connsiteX68" fmla="*/ 4108696 w 4196446"/>
              <a:gd name="connsiteY68" fmla="*/ 5678282 h 8351071"/>
              <a:gd name="connsiteX69" fmla="*/ 4070597 w 4196446"/>
              <a:gd name="connsiteY69" fmla="*/ 5587795 h 8351071"/>
              <a:gd name="connsiteX70" fmla="*/ 4111077 w 4196446"/>
              <a:gd name="connsiteY70" fmla="*/ 5583032 h 8351071"/>
              <a:gd name="connsiteX71" fmla="*/ 4061071 w 4196446"/>
              <a:gd name="connsiteY71" fmla="*/ 5478257 h 8351071"/>
              <a:gd name="connsiteX72" fmla="*/ 4061071 w 4196446"/>
              <a:gd name="connsiteY72" fmla="*/ 5383007 h 8351071"/>
              <a:gd name="connsiteX73" fmla="*/ 4103934 w 4196446"/>
              <a:gd name="connsiteY73" fmla="*/ 5387770 h 8351071"/>
              <a:gd name="connsiteX74" fmla="*/ 4106315 w 4196446"/>
              <a:gd name="connsiteY74" fmla="*/ 5347288 h 8351071"/>
              <a:gd name="connsiteX75" fmla="*/ 4065833 w 4196446"/>
              <a:gd name="connsiteY75" fmla="*/ 5292520 h 8351071"/>
              <a:gd name="connsiteX76" fmla="*/ 4058690 w 4196446"/>
              <a:gd name="connsiteY76" fmla="*/ 5173457 h 8351071"/>
              <a:gd name="connsiteX77" fmla="*/ 3990428 w 4196446"/>
              <a:gd name="connsiteY77" fmla="*/ 5034550 h 8351071"/>
              <a:gd name="connsiteX78" fmla="*/ 3922959 w 4196446"/>
              <a:gd name="connsiteY78" fmla="*/ 4816270 h 8351071"/>
              <a:gd name="connsiteX79" fmla="*/ 3887241 w 4196446"/>
              <a:gd name="connsiteY79" fmla="*/ 4682920 h 8351071"/>
              <a:gd name="connsiteX80" fmla="*/ 3851522 w 4196446"/>
              <a:gd name="connsiteY80" fmla="*/ 4642438 h 8351071"/>
              <a:gd name="connsiteX81" fmla="*/ 3887241 w 4196446"/>
              <a:gd name="connsiteY81" fmla="*/ 4578145 h 8351071"/>
              <a:gd name="connsiteX82" fmla="*/ 3839615 w 4196446"/>
              <a:gd name="connsiteY82" fmla="*/ 4499563 h 8351071"/>
              <a:gd name="connsiteX83" fmla="*/ 3780084 w 4196446"/>
              <a:gd name="connsiteY83" fmla="*/ 4492420 h 8351071"/>
              <a:gd name="connsiteX84" fmla="*/ 3732459 w 4196446"/>
              <a:gd name="connsiteY84" fmla="*/ 4449557 h 8351071"/>
              <a:gd name="connsiteX85" fmla="*/ 3687216 w 4196446"/>
              <a:gd name="connsiteY85" fmla="*/ 4466226 h 8351071"/>
              <a:gd name="connsiteX86" fmla="*/ 3668166 w 4196446"/>
              <a:gd name="connsiteY86" fmla="*/ 4368595 h 8351071"/>
              <a:gd name="connsiteX87" fmla="*/ 3501478 w 4196446"/>
              <a:gd name="connsiteY87" fmla="*/ 4166188 h 8351071"/>
              <a:gd name="connsiteX88" fmla="*/ 3496716 w 4196446"/>
              <a:gd name="connsiteY88" fmla="*/ 4139995 h 8351071"/>
              <a:gd name="connsiteX89" fmla="*/ 3494334 w 4196446"/>
              <a:gd name="connsiteY89" fmla="*/ 4113801 h 8351071"/>
              <a:gd name="connsiteX90" fmla="*/ 3544341 w 4196446"/>
              <a:gd name="connsiteY90" fmla="*/ 4101895 h 8351071"/>
              <a:gd name="connsiteX91" fmla="*/ 3553866 w 4196446"/>
              <a:gd name="connsiteY91" fmla="*/ 4075701 h 8351071"/>
              <a:gd name="connsiteX92" fmla="*/ 3515766 w 4196446"/>
              <a:gd name="connsiteY92" fmla="*/ 4056651 h 8351071"/>
              <a:gd name="connsiteX93" fmla="*/ 3465759 w 4196446"/>
              <a:gd name="connsiteY93" fmla="*/ 4049507 h 8351071"/>
              <a:gd name="connsiteX94" fmla="*/ 3432422 w 4196446"/>
              <a:gd name="connsiteY94" fmla="*/ 4109038 h 8351071"/>
              <a:gd name="connsiteX95" fmla="*/ 3413372 w 4196446"/>
              <a:gd name="connsiteY95" fmla="*/ 4082845 h 8351071"/>
              <a:gd name="connsiteX96" fmla="*/ 3415752 w 4196446"/>
              <a:gd name="connsiteY96" fmla="*/ 4042363 h 8351071"/>
              <a:gd name="connsiteX97" fmla="*/ 3349078 w 4196446"/>
              <a:gd name="connsiteY97" fmla="*/ 4018551 h 8351071"/>
              <a:gd name="connsiteX98" fmla="*/ 3382416 w 4196446"/>
              <a:gd name="connsiteY98" fmla="*/ 3985213 h 8351071"/>
              <a:gd name="connsiteX99" fmla="*/ 3346697 w 4196446"/>
              <a:gd name="connsiteY99" fmla="*/ 3961401 h 8351071"/>
              <a:gd name="connsiteX100" fmla="*/ 3291928 w 4196446"/>
              <a:gd name="connsiteY100" fmla="*/ 3959020 h 8351071"/>
              <a:gd name="connsiteX101" fmla="*/ 3263352 w 4196446"/>
              <a:gd name="connsiteY101" fmla="*/ 3978070 h 8351071"/>
              <a:gd name="connsiteX102" fmla="*/ 3215727 w 4196446"/>
              <a:gd name="connsiteY102" fmla="*/ 3963782 h 8351071"/>
              <a:gd name="connsiteX103" fmla="*/ 3227633 w 4196446"/>
              <a:gd name="connsiteY103" fmla="*/ 3937588 h 8351071"/>
              <a:gd name="connsiteX104" fmla="*/ 3275259 w 4196446"/>
              <a:gd name="connsiteY104" fmla="*/ 3913776 h 8351071"/>
              <a:gd name="connsiteX105" fmla="*/ 3127621 w 4196446"/>
              <a:gd name="connsiteY105" fmla="*/ 3851863 h 8351071"/>
              <a:gd name="connsiteX106" fmla="*/ 2996652 w 4196446"/>
              <a:gd name="connsiteY106" fmla="*/ 3739945 h 8351071"/>
              <a:gd name="connsiteX107" fmla="*/ 2591839 w 4196446"/>
              <a:gd name="connsiteY107" fmla="*/ 3354183 h 8351071"/>
              <a:gd name="connsiteX108" fmla="*/ 2468015 w 4196446"/>
              <a:gd name="connsiteY108" fmla="*/ 3049382 h 8351071"/>
              <a:gd name="connsiteX109" fmla="*/ 2432296 w 4196446"/>
              <a:gd name="connsiteY109" fmla="*/ 2961276 h 8351071"/>
              <a:gd name="connsiteX110" fmla="*/ 2387052 w 4196446"/>
              <a:gd name="connsiteY110" fmla="*/ 2954132 h 8351071"/>
              <a:gd name="connsiteX111" fmla="*/ 2365621 w 4196446"/>
              <a:gd name="connsiteY111" fmla="*/ 2958895 h 8351071"/>
              <a:gd name="connsiteX112" fmla="*/ 2315615 w 4196446"/>
              <a:gd name="connsiteY112" fmla="*/ 2896982 h 8351071"/>
              <a:gd name="connsiteX113" fmla="*/ 2234652 w 4196446"/>
              <a:gd name="connsiteY113" fmla="*/ 2880313 h 8351071"/>
              <a:gd name="connsiteX114" fmla="*/ 2182265 w 4196446"/>
              <a:gd name="connsiteY114" fmla="*/ 2811257 h 8351071"/>
              <a:gd name="connsiteX115" fmla="*/ 2115590 w 4196446"/>
              <a:gd name="connsiteY115" fmla="*/ 2727913 h 8351071"/>
              <a:gd name="connsiteX116" fmla="*/ 2091777 w 4196446"/>
              <a:gd name="connsiteY116" fmla="*/ 2670763 h 8351071"/>
              <a:gd name="connsiteX117" fmla="*/ 2006845 w 4196446"/>
              <a:gd name="connsiteY117" fmla="*/ 2527095 h 8351071"/>
              <a:gd name="connsiteX118" fmla="*/ 1953665 w 4196446"/>
              <a:gd name="connsiteY118" fmla="*/ 2451688 h 8351071"/>
              <a:gd name="connsiteX119" fmla="*/ 2006052 w 4196446"/>
              <a:gd name="connsiteY119" fmla="*/ 2337388 h 8351071"/>
              <a:gd name="connsiteX120" fmla="*/ 2072727 w 4196446"/>
              <a:gd name="connsiteY120" fmla="*/ 2256426 h 8351071"/>
              <a:gd name="connsiteX121" fmla="*/ 2056058 w 4196446"/>
              <a:gd name="connsiteY121" fmla="*/ 2223088 h 8351071"/>
              <a:gd name="connsiteX122" fmla="*/ 2067965 w 4196446"/>
              <a:gd name="connsiteY122" fmla="*/ 2130220 h 8351071"/>
              <a:gd name="connsiteX123" fmla="*/ 2137021 w 4196446"/>
              <a:gd name="connsiteY123" fmla="*/ 1992107 h 8351071"/>
              <a:gd name="connsiteX124" fmla="*/ 2165596 w 4196446"/>
              <a:gd name="connsiteY124" fmla="*/ 1944482 h 8351071"/>
              <a:gd name="connsiteX125" fmla="*/ 2203696 w 4196446"/>
              <a:gd name="connsiteY125" fmla="*/ 1937338 h 8351071"/>
              <a:gd name="connsiteX126" fmla="*/ 2198933 w 4196446"/>
              <a:gd name="connsiteY126" fmla="*/ 1906382 h 8351071"/>
              <a:gd name="connsiteX127" fmla="*/ 2406102 w 4196446"/>
              <a:gd name="connsiteY127" fmla="*/ 1782557 h 8351071"/>
              <a:gd name="connsiteX128" fmla="*/ 2494208 w 4196446"/>
              <a:gd name="connsiteY128" fmla="*/ 1715882 h 8351071"/>
              <a:gd name="connsiteX129" fmla="*/ 2513258 w 4196446"/>
              <a:gd name="connsiteY129" fmla="*/ 1630157 h 8351071"/>
              <a:gd name="connsiteX130" fmla="*/ 2522784 w 4196446"/>
              <a:gd name="connsiteY130" fmla="*/ 1584913 h 8351071"/>
              <a:gd name="connsiteX131" fmla="*/ 2577552 w 4196446"/>
              <a:gd name="connsiteY131" fmla="*/ 1527763 h 8351071"/>
              <a:gd name="connsiteX132" fmla="*/ 2606127 w 4196446"/>
              <a:gd name="connsiteY132" fmla="*/ 1499188 h 8351071"/>
              <a:gd name="connsiteX133" fmla="*/ 2634702 w 4196446"/>
              <a:gd name="connsiteY133" fmla="*/ 1492045 h 8351071"/>
              <a:gd name="connsiteX134" fmla="*/ 2672802 w 4196446"/>
              <a:gd name="connsiteY134" fmla="*/ 1368220 h 8351071"/>
              <a:gd name="connsiteX135" fmla="*/ 2806153 w 4196446"/>
              <a:gd name="connsiteY135" fmla="*/ 1334883 h 8351071"/>
              <a:gd name="connsiteX136" fmla="*/ 2944265 w 4196446"/>
              <a:gd name="connsiteY136" fmla="*/ 1325357 h 8351071"/>
              <a:gd name="connsiteX137" fmla="*/ 2968077 w 4196446"/>
              <a:gd name="connsiteY137" fmla="*/ 1206295 h 8351071"/>
              <a:gd name="connsiteX138" fmla="*/ 3049040 w 4196446"/>
              <a:gd name="connsiteY138" fmla="*/ 1169783 h 8351071"/>
              <a:gd name="connsiteX139" fmla="*/ 3153814 w 4196446"/>
              <a:gd name="connsiteY139" fmla="*/ 1125332 h 8351071"/>
              <a:gd name="connsiteX140" fmla="*/ 3225252 w 4196446"/>
              <a:gd name="connsiteY140" fmla="*/ 1049132 h 8351071"/>
              <a:gd name="connsiteX141" fmla="*/ 3310977 w 4196446"/>
              <a:gd name="connsiteY141" fmla="*/ 996745 h 8351071"/>
              <a:gd name="connsiteX142" fmla="*/ 3056977 w 4196446"/>
              <a:gd name="connsiteY142" fmla="*/ 982457 h 8351071"/>
              <a:gd name="connsiteX143" fmla="*/ 2958552 w 4196446"/>
              <a:gd name="connsiteY143" fmla="*/ 976107 h 8351071"/>
              <a:gd name="connsiteX144" fmla="*/ 2926802 w 4196446"/>
              <a:gd name="connsiteY144" fmla="*/ 906257 h 8351071"/>
              <a:gd name="connsiteX145" fmla="*/ 2866477 w 4196446"/>
              <a:gd name="connsiteY145" fmla="*/ 893559 h 8351071"/>
              <a:gd name="connsiteX146" fmla="*/ 2799802 w 4196446"/>
              <a:gd name="connsiteY146" fmla="*/ 874507 h 8351071"/>
              <a:gd name="connsiteX147" fmla="*/ 2761702 w 4196446"/>
              <a:gd name="connsiteY147" fmla="*/ 807832 h 8351071"/>
              <a:gd name="connsiteX148" fmla="*/ 2609302 w 4196446"/>
              <a:gd name="connsiteY148" fmla="*/ 760207 h 8351071"/>
              <a:gd name="connsiteX149" fmla="*/ 2580727 w 4196446"/>
              <a:gd name="connsiteY149" fmla="*/ 604632 h 8351071"/>
              <a:gd name="connsiteX150" fmla="*/ 2526752 w 4196446"/>
              <a:gd name="connsiteY150" fmla="*/ 531609 h 8351071"/>
              <a:gd name="connsiteX151" fmla="*/ 2596602 w 4196446"/>
              <a:gd name="connsiteY151" fmla="*/ 407782 h 8351071"/>
              <a:gd name="connsiteX152" fmla="*/ 2629939 w 4196446"/>
              <a:gd name="connsiteY152" fmla="*/ 310947 h 8351071"/>
              <a:gd name="connsiteX153" fmla="*/ 2517227 w 4196446"/>
              <a:gd name="connsiteY153" fmla="*/ 239507 h 8351071"/>
              <a:gd name="connsiteX154" fmla="*/ 2402927 w 4196446"/>
              <a:gd name="connsiteY154" fmla="*/ 271257 h 8351071"/>
              <a:gd name="connsiteX155" fmla="*/ 2275927 w 4196446"/>
              <a:gd name="connsiteY155" fmla="*/ 198232 h 8351071"/>
              <a:gd name="connsiteX156" fmla="*/ 2133052 w 4196446"/>
              <a:gd name="connsiteY156" fmla="*/ 233157 h 8351071"/>
              <a:gd name="connsiteX157" fmla="*/ 1913977 w 4196446"/>
              <a:gd name="connsiteY157" fmla="*/ 36309 h 8351071"/>
              <a:gd name="connsiteX158" fmla="*/ 1777452 w 4196446"/>
              <a:gd name="connsiteY158" fmla="*/ 13289 h 8351071"/>
              <a:gd name="connsiteX159" fmla="*/ 1703633 w 4196446"/>
              <a:gd name="connsiteY159" fmla="*/ 41864 h 8351071"/>
              <a:gd name="connsiteX160" fmla="*/ 1615527 w 4196446"/>
              <a:gd name="connsiteY160" fmla="*/ 75203 h 8351071"/>
              <a:gd name="connsiteX161" fmla="*/ 1515515 w 4196446"/>
              <a:gd name="connsiteY161" fmla="*/ 129971 h 8351071"/>
              <a:gd name="connsiteX162" fmla="*/ 1525040 w 4196446"/>
              <a:gd name="connsiteY162" fmla="*/ 194264 h 8351071"/>
              <a:gd name="connsiteX163" fmla="*/ 1505990 w 4196446"/>
              <a:gd name="connsiteY163" fmla="*/ 251415 h 8351071"/>
              <a:gd name="connsiteX164" fmla="*/ 1413121 w 4196446"/>
              <a:gd name="connsiteY164" fmla="*/ 270464 h 8351071"/>
              <a:gd name="connsiteX165" fmla="*/ 1339302 w 4196446"/>
              <a:gd name="connsiteY165" fmla="*/ 306184 h 8351071"/>
              <a:gd name="connsiteX166" fmla="*/ 1260721 w 4196446"/>
              <a:gd name="connsiteY166" fmla="*/ 346665 h 8351071"/>
              <a:gd name="connsiteX167" fmla="*/ 1191665 w 4196446"/>
              <a:gd name="connsiteY167" fmla="*/ 272847 h 8351071"/>
              <a:gd name="connsiteX168" fmla="*/ 1082127 w 4196446"/>
              <a:gd name="connsiteY168" fmla="*/ 353809 h 8351071"/>
              <a:gd name="connsiteX169" fmla="*/ 1020215 w 4196446"/>
              <a:gd name="connsiteY169" fmla="*/ 420484 h 8351071"/>
              <a:gd name="connsiteX170" fmla="*/ 858290 w 4196446"/>
              <a:gd name="connsiteY170" fmla="*/ 301422 h 8351071"/>
              <a:gd name="connsiteX171" fmla="*/ 796377 w 4196446"/>
              <a:gd name="connsiteY171" fmla="*/ 406196 h 8351071"/>
              <a:gd name="connsiteX172" fmla="*/ 755896 w 4196446"/>
              <a:gd name="connsiteY172" fmla="*/ 341903 h 8351071"/>
              <a:gd name="connsiteX173" fmla="*/ 689221 w 4196446"/>
              <a:gd name="connsiteY173" fmla="*/ 270465 h 8351071"/>
              <a:gd name="connsiteX174" fmla="*/ 667790 w 4196446"/>
              <a:gd name="connsiteY174" fmla="*/ 313328 h 8351071"/>
              <a:gd name="connsiteX175" fmla="*/ 620165 w 4196446"/>
              <a:gd name="connsiteY175" fmla="*/ 382384 h 8351071"/>
              <a:gd name="connsiteX176" fmla="*/ 589208 w 4196446"/>
              <a:gd name="connsiteY176" fmla="*/ 396672 h 8351071"/>
              <a:gd name="connsiteX177" fmla="*/ 498721 w 4196446"/>
              <a:gd name="connsiteY177" fmla="*/ 482397 h 8351071"/>
              <a:gd name="connsiteX178" fmla="*/ 396327 w 4196446"/>
              <a:gd name="connsiteY178" fmla="*/ 380003 h 8351071"/>
              <a:gd name="connsiteX179" fmla="*/ 243927 w 4196446"/>
              <a:gd name="connsiteY179" fmla="*/ 294278 h 8351071"/>
              <a:gd name="connsiteX180" fmla="*/ 174871 w 4196446"/>
              <a:gd name="connsiteY180" fmla="*/ 327615 h 8351071"/>
              <a:gd name="connsiteX181" fmla="*/ 127246 w 4196446"/>
              <a:gd name="connsiteY181" fmla="*/ 410959 h 8351071"/>
              <a:gd name="connsiteX182" fmla="*/ 43902 w 4196446"/>
              <a:gd name="connsiteY182" fmla="*/ 472872 h 8351071"/>
              <a:gd name="connsiteX183" fmla="*/ 8183 w 4196446"/>
              <a:gd name="connsiteY183" fmla="*/ 484778 h 8351071"/>
              <a:gd name="connsiteX184" fmla="*/ 198683 w 4196446"/>
              <a:gd name="connsiteY184" fmla="*/ 689565 h 8351071"/>
              <a:gd name="connsiteX185" fmla="*/ 265359 w 4196446"/>
              <a:gd name="connsiteY185" fmla="*/ 706234 h 8351071"/>
              <a:gd name="connsiteX186" fmla="*/ 298697 w 4196446"/>
              <a:gd name="connsiteY186" fmla="*/ 730047 h 8351071"/>
              <a:gd name="connsiteX187" fmla="*/ 296315 w 4196446"/>
              <a:gd name="connsiteY187" fmla="*/ 901496 h 8351071"/>
              <a:gd name="connsiteX188" fmla="*/ 362990 w 4196446"/>
              <a:gd name="connsiteY188" fmla="*/ 906259 h 8351071"/>
              <a:gd name="connsiteX189" fmla="*/ 401090 w 4196446"/>
              <a:gd name="connsiteY189" fmla="*/ 856253 h 8351071"/>
              <a:gd name="connsiteX190" fmla="*/ 482052 w 4196446"/>
              <a:gd name="connsiteY190" fmla="*/ 894353 h 8351071"/>
              <a:gd name="connsiteX191" fmla="*/ 420140 w 4196446"/>
              <a:gd name="connsiteY191" fmla="*/ 1039609 h 8351071"/>
              <a:gd name="connsiteX192" fmla="*/ 434427 w 4196446"/>
              <a:gd name="connsiteY192" fmla="*/ 1087234 h 8351071"/>
              <a:gd name="connsiteX193" fmla="*/ 379658 w 4196446"/>
              <a:gd name="connsiteY193" fmla="*/ 1139622 h 8351071"/>
              <a:gd name="connsiteX194" fmla="*/ 415377 w 4196446"/>
              <a:gd name="connsiteY194" fmla="*/ 1168196 h 8351071"/>
              <a:gd name="connsiteX195" fmla="*/ 486815 w 4196446"/>
              <a:gd name="connsiteY195" fmla="*/ 1256303 h 8351071"/>
              <a:gd name="connsiteX196" fmla="*/ 527296 w 4196446"/>
              <a:gd name="connsiteY196" fmla="*/ 1344409 h 8351071"/>
              <a:gd name="connsiteX197" fmla="*/ 636833 w 4196446"/>
              <a:gd name="connsiteY197" fmla="*/ 1396797 h 8351071"/>
              <a:gd name="connsiteX198" fmla="*/ 746371 w 4196446"/>
              <a:gd name="connsiteY198" fmla="*/ 1420609 h 8351071"/>
              <a:gd name="connsiteX199" fmla="*/ 829715 w 4196446"/>
              <a:gd name="connsiteY199" fmla="*/ 1468234 h 8351071"/>
              <a:gd name="connsiteX200" fmla="*/ 913058 w 4196446"/>
              <a:gd name="connsiteY200" fmla="*/ 1442040 h 8351071"/>
              <a:gd name="connsiteX201" fmla="*/ 994021 w 4196446"/>
              <a:gd name="connsiteY201" fmla="*/ 1368222 h 8351071"/>
              <a:gd name="connsiteX202" fmla="*/ 1103558 w 4196446"/>
              <a:gd name="connsiteY202" fmla="*/ 1351553 h 8351071"/>
              <a:gd name="connsiteX203" fmla="*/ 1170233 w 4196446"/>
              <a:gd name="connsiteY203" fmla="*/ 1356315 h 8351071"/>
              <a:gd name="connsiteX204" fmla="*/ 1329777 w 4196446"/>
              <a:gd name="connsiteY204" fmla="*/ 1465853 h 8351071"/>
              <a:gd name="connsiteX205" fmla="*/ 1389308 w 4196446"/>
              <a:gd name="connsiteY205" fmla="*/ 1494428 h 8351071"/>
              <a:gd name="connsiteX206" fmla="*/ 1260721 w 4196446"/>
              <a:gd name="connsiteY206" fmla="*/ 1596822 h 8351071"/>
              <a:gd name="connsiteX207" fmla="*/ 1263102 w 4196446"/>
              <a:gd name="connsiteY207" fmla="*/ 1661115 h 8351071"/>
              <a:gd name="connsiteX208" fmla="*/ 1425027 w 4196446"/>
              <a:gd name="connsiteY208" fmla="*/ 1613490 h 8351071"/>
              <a:gd name="connsiteX209" fmla="*/ 1386927 w 4196446"/>
              <a:gd name="connsiteY209" fmla="*/ 1677784 h 8351071"/>
              <a:gd name="connsiteX210" fmla="*/ 1405977 w 4196446"/>
              <a:gd name="connsiteY210" fmla="*/ 1751603 h 8351071"/>
              <a:gd name="connsiteX211" fmla="*/ 1517896 w 4196446"/>
              <a:gd name="connsiteY211" fmla="*/ 1787322 h 8351071"/>
              <a:gd name="connsiteX212" fmla="*/ 1591715 w 4196446"/>
              <a:gd name="connsiteY212" fmla="*/ 1803990 h 8351071"/>
              <a:gd name="connsiteX213" fmla="*/ 1501227 w 4196446"/>
              <a:gd name="connsiteY213" fmla="*/ 1934959 h 8351071"/>
              <a:gd name="connsiteX214" fmla="*/ 1494083 w 4196446"/>
              <a:gd name="connsiteY214" fmla="*/ 1984965 h 8351071"/>
              <a:gd name="connsiteX215" fmla="*/ 1422646 w 4196446"/>
              <a:gd name="connsiteY215" fmla="*/ 2020684 h 8351071"/>
              <a:gd name="connsiteX216" fmla="*/ 1391690 w 4196446"/>
              <a:gd name="connsiteY216" fmla="*/ 2082597 h 8351071"/>
              <a:gd name="connsiteX217" fmla="*/ 1260721 w 4196446"/>
              <a:gd name="connsiteY217" fmla="*/ 2056403 h 8351071"/>
              <a:gd name="connsiteX218" fmla="*/ 1139277 w 4196446"/>
              <a:gd name="connsiteY218" fmla="*/ 2056402 h 8351071"/>
              <a:gd name="connsiteX219" fmla="*/ 1072602 w 4196446"/>
              <a:gd name="connsiteY219" fmla="*/ 2084978 h 8351071"/>
              <a:gd name="connsiteX220" fmla="*/ 1065458 w 4196446"/>
              <a:gd name="connsiteY220" fmla="*/ 2184990 h 8351071"/>
              <a:gd name="connsiteX221" fmla="*/ 977352 w 4196446"/>
              <a:gd name="connsiteY221" fmla="*/ 2273097 h 8351071"/>
              <a:gd name="connsiteX222" fmla="*/ 1120227 w 4196446"/>
              <a:gd name="connsiteY222" fmla="*/ 2335009 h 8351071"/>
              <a:gd name="connsiteX223" fmla="*/ 1170234 w 4196446"/>
              <a:gd name="connsiteY223" fmla="*/ 2370727 h 8351071"/>
              <a:gd name="connsiteX224" fmla="*/ 1222621 w 4196446"/>
              <a:gd name="connsiteY224" fmla="*/ 2387397 h 8351071"/>
              <a:gd name="connsiteX225" fmla="*/ 1272627 w 4196446"/>
              <a:gd name="connsiteY225" fmla="*/ 2437403 h 8351071"/>
              <a:gd name="connsiteX226" fmla="*/ 1329777 w 4196446"/>
              <a:gd name="connsiteY226" fmla="*/ 2458834 h 8351071"/>
              <a:gd name="connsiteX227" fmla="*/ 1422646 w 4196446"/>
              <a:gd name="connsiteY227" fmla="*/ 2535034 h 8351071"/>
              <a:gd name="connsiteX228" fmla="*/ 1508371 w 4196446"/>
              <a:gd name="connsiteY228" fmla="*/ 2568373 h 8351071"/>
              <a:gd name="connsiteX229" fmla="*/ 1641721 w 4196446"/>
              <a:gd name="connsiteY229" fmla="*/ 2716009 h 8351071"/>
              <a:gd name="connsiteX230" fmla="*/ 1725065 w 4196446"/>
              <a:gd name="connsiteY230" fmla="*/ 2870790 h 8351071"/>
              <a:gd name="connsiteX231" fmla="*/ 1850477 w 4196446"/>
              <a:gd name="connsiteY231" fmla="*/ 2931907 h 8351071"/>
              <a:gd name="connsiteX232" fmla="*/ 1896514 w 4196446"/>
              <a:gd name="connsiteY232" fmla="*/ 2977947 h 8351071"/>
              <a:gd name="connsiteX233" fmla="*/ 1927471 w 4196446"/>
              <a:gd name="connsiteY233" fmla="*/ 3082722 h 8351071"/>
              <a:gd name="connsiteX234" fmla="*/ 1989383 w 4196446"/>
              <a:gd name="connsiteY234" fmla="*/ 3185115 h 8351071"/>
              <a:gd name="connsiteX235" fmla="*/ 2051296 w 4196446"/>
              <a:gd name="connsiteY235" fmla="*/ 3223215 h 8351071"/>
              <a:gd name="connsiteX236" fmla="*/ 2182265 w 4196446"/>
              <a:gd name="connsiteY236" fmla="*/ 3370853 h 8351071"/>
              <a:gd name="connsiteX237" fmla="*/ 2325139 w 4196446"/>
              <a:gd name="connsiteY237" fmla="*/ 3447053 h 8351071"/>
              <a:gd name="connsiteX238" fmla="*/ 2384671 w 4196446"/>
              <a:gd name="connsiteY238" fmla="*/ 3532778 h 8351071"/>
              <a:gd name="connsiteX239" fmla="*/ 2432296 w 4196446"/>
              <a:gd name="connsiteY239" fmla="*/ 3599453 h 8351071"/>
              <a:gd name="connsiteX240" fmla="*/ 2479921 w 4196446"/>
              <a:gd name="connsiteY240" fmla="*/ 3589929 h 8351071"/>
              <a:gd name="connsiteX241" fmla="*/ 2484683 w 4196446"/>
              <a:gd name="connsiteY241" fmla="*/ 3742328 h 8351071"/>
              <a:gd name="connsiteX242" fmla="*/ 2537071 w 4196446"/>
              <a:gd name="connsiteY242" fmla="*/ 3835197 h 8351071"/>
              <a:gd name="connsiteX243" fmla="*/ 2529927 w 4196446"/>
              <a:gd name="connsiteY243" fmla="*/ 3873297 h 8351071"/>
              <a:gd name="connsiteX244" fmla="*/ 2598983 w 4196446"/>
              <a:gd name="connsiteY244" fmla="*/ 3909015 h 8351071"/>
              <a:gd name="connsiteX245" fmla="*/ 2656133 w 4196446"/>
              <a:gd name="connsiteY245" fmla="*/ 3854247 h 8351071"/>
              <a:gd name="connsiteX246" fmla="*/ 2689471 w 4196446"/>
              <a:gd name="connsiteY246" fmla="*/ 3937590 h 8351071"/>
              <a:gd name="connsiteX247" fmla="*/ 2734715 w 4196446"/>
              <a:gd name="connsiteY247" fmla="*/ 3982834 h 8351071"/>
              <a:gd name="connsiteX248" fmla="*/ 2808533 w 4196446"/>
              <a:gd name="connsiteY248" fmla="*/ 4006647 h 8351071"/>
              <a:gd name="connsiteX249" fmla="*/ 2860921 w 4196446"/>
              <a:gd name="connsiteY249" fmla="*/ 4075703 h 8351071"/>
              <a:gd name="connsiteX250" fmla="*/ 2946646 w 4196446"/>
              <a:gd name="connsiteY250" fmla="*/ 4130472 h 8351071"/>
              <a:gd name="connsiteX251" fmla="*/ 2999033 w 4196446"/>
              <a:gd name="connsiteY251" fmla="*/ 4163809 h 8351071"/>
              <a:gd name="connsiteX252" fmla="*/ 2870446 w 4196446"/>
              <a:gd name="connsiteY252" fmla="*/ 4256678 h 8351071"/>
              <a:gd name="connsiteX253" fmla="*/ 2868064 w 4196446"/>
              <a:gd name="connsiteY253" fmla="*/ 4311446 h 8351071"/>
              <a:gd name="connsiteX254" fmla="*/ 2970458 w 4196446"/>
              <a:gd name="connsiteY254" fmla="*/ 4428128 h 8351071"/>
              <a:gd name="connsiteX255" fmla="*/ 3065708 w 4196446"/>
              <a:gd name="connsiteY255" fmla="*/ 4490040 h 8351071"/>
              <a:gd name="connsiteX256" fmla="*/ 3096665 w 4196446"/>
              <a:gd name="connsiteY256" fmla="*/ 4528140 h 8351071"/>
              <a:gd name="connsiteX257" fmla="*/ 3082377 w 4196446"/>
              <a:gd name="connsiteY257" fmla="*/ 4609103 h 8351071"/>
              <a:gd name="connsiteX258" fmla="*/ 3077615 w 4196446"/>
              <a:gd name="connsiteY258" fmla="*/ 4692447 h 8351071"/>
              <a:gd name="connsiteX259" fmla="*/ 3034752 w 4196446"/>
              <a:gd name="connsiteY259" fmla="*/ 4701972 h 8351071"/>
              <a:gd name="connsiteX260" fmla="*/ 3008558 w 4196446"/>
              <a:gd name="connsiteY260" fmla="*/ 4718640 h 8351071"/>
              <a:gd name="connsiteX261" fmla="*/ 3053802 w 4196446"/>
              <a:gd name="connsiteY261" fmla="*/ 4795632 h 8351071"/>
              <a:gd name="connsiteX262" fmla="*/ 3037133 w 4196446"/>
              <a:gd name="connsiteY262" fmla="*/ 4868659 h 8351071"/>
              <a:gd name="connsiteX263" fmla="*/ 3020465 w 4196446"/>
              <a:gd name="connsiteY263" fmla="*/ 5004390 h 8351071"/>
              <a:gd name="connsiteX264" fmla="*/ 2982365 w 4196446"/>
              <a:gd name="connsiteY264" fmla="*/ 5044872 h 8351071"/>
              <a:gd name="connsiteX265" fmla="*/ 2965696 w 4196446"/>
              <a:gd name="connsiteY265" fmla="*/ 5166315 h 8351071"/>
              <a:gd name="connsiteX266" fmla="*/ 2937121 w 4196446"/>
              <a:gd name="connsiteY266" fmla="*/ 5285378 h 8351071"/>
              <a:gd name="connsiteX267" fmla="*/ 2989508 w 4196446"/>
              <a:gd name="connsiteY267" fmla="*/ 5302047 h 8351071"/>
              <a:gd name="connsiteX268" fmla="*/ 2987127 w 4196446"/>
              <a:gd name="connsiteY268" fmla="*/ 5347290 h 8351071"/>
              <a:gd name="connsiteX269" fmla="*/ 2984746 w 4196446"/>
              <a:gd name="connsiteY269" fmla="*/ 5402059 h 8351071"/>
              <a:gd name="connsiteX270" fmla="*/ 3041896 w 4196446"/>
              <a:gd name="connsiteY270" fmla="*/ 5471115 h 8351071"/>
              <a:gd name="connsiteX271" fmla="*/ 3089521 w 4196446"/>
              <a:gd name="connsiteY271" fmla="*/ 5597322 h 8351071"/>
              <a:gd name="connsiteX272" fmla="*/ 2996652 w 4196446"/>
              <a:gd name="connsiteY272" fmla="*/ 5887834 h 8351071"/>
              <a:gd name="connsiteX273" fmla="*/ 3018083 w 4196446"/>
              <a:gd name="connsiteY273" fmla="*/ 5942603 h 8351071"/>
              <a:gd name="connsiteX274" fmla="*/ 3044277 w 4196446"/>
              <a:gd name="connsiteY274" fmla="*/ 5994990 h 8351071"/>
              <a:gd name="connsiteX275" fmla="*/ 3049040 w 4196446"/>
              <a:gd name="connsiteY275" fmla="*/ 6099765 h 8351071"/>
              <a:gd name="connsiteX276" fmla="*/ 3028402 w 4196446"/>
              <a:gd name="connsiteY276" fmla="*/ 6195807 h 8351071"/>
              <a:gd name="connsiteX277" fmla="*/ 2956170 w 4196446"/>
              <a:gd name="connsiteY277" fmla="*/ 6259310 h 8351071"/>
              <a:gd name="connsiteX278" fmla="*/ 2920452 w 4196446"/>
              <a:gd name="connsiteY278" fmla="*/ 6240259 h 8351071"/>
              <a:gd name="connsiteX279" fmla="*/ 2849015 w 4196446"/>
              <a:gd name="connsiteY279" fmla="*/ 6252165 h 8351071"/>
              <a:gd name="connsiteX280" fmla="*/ 2713283 w 4196446"/>
              <a:gd name="connsiteY280" fmla="*/ 6364084 h 8351071"/>
              <a:gd name="connsiteX281" fmla="*/ 2606127 w 4196446"/>
              <a:gd name="connsiteY281" fmla="*/ 6349797 h 8351071"/>
              <a:gd name="connsiteX282" fmla="*/ 2575171 w 4196446"/>
              <a:gd name="connsiteY282" fmla="*/ 6378372 h 8351071"/>
              <a:gd name="connsiteX283" fmla="*/ 2508495 w 4196446"/>
              <a:gd name="connsiteY283" fmla="*/ 6423614 h 8351071"/>
              <a:gd name="connsiteX284" fmla="*/ 2391815 w 4196446"/>
              <a:gd name="connsiteY284" fmla="*/ 6411709 h 8351071"/>
              <a:gd name="connsiteX285" fmla="*/ 2368002 w 4196446"/>
              <a:gd name="connsiteY285" fmla="*/ 6528390 h 8351071"/>
              <a:gd name="connsiteX286" fmla="*/ 2363240 w 4196446"/>
              <a:gd name="connsiteY286" fmla="*/ 6564109 h 8351071"/>
              <a:gd name="connsiteX287" fmla="*/ 2339428 w 4196446"/>
              <a:gd name="connsiteY287" fmla="*/ 6583159 h 8351071"/>
              <a:gd name="connsiteX288" fmla="*/ 2141783 w 4196446"/>
              <a:gd name="connsiteY288" fmla="*/ 6535534 h 8351071"/>
              <a:gd name="connsiteX289" fmla="*/ 2103683 w 4196446"/>
              <a:gd name="connsiteY289" fmla="*/ 6587922 h 8351071"/>
              <a:gd name="connsiteX290" fmla="*/ 2072727 w 4196446"/>
              <a:gd name="connsiteY290" fmla="*/ 6683172 h 8351071"/>
              <a:gd name="connsiteX291" fmla="*/ 2039389 w 4196446"/>
              <a:gd name="connsiteY291" fmla="*/ 6747465 h 8351071"/>
              <a:gd name="connsiteX292" fmla="*/ 2051296 w 4196446"/>
              <a:gd name="connsiteY292" fmla="*/ 6809378 h 8351071"/>
              <a:gd name="connsiteX293" fmla="*/ 2184646 w 4196446"/>
              <a:gd name="connsiteY293" fmla="*/ 6921297 h 8351071"/>
              <a:gd name="connsiteX294" fmla="*/ 2253702 w 4196446"/>
              <a:gd name="connsiteY294" fmla="*/ 6954634 h 8351071"/>
              <a:gd name="connsiteX295" fmla="*/ 2237033 w 4196446"/>
              <a:gd name="connsiteY295" fmla="*/ 6978447 h 8351071"/>
              <a:gd name="connsiteX296" fmla="*/ 2201315 w 4196446"/>
              <a:gd name="connsiteY296" fmla="*/ 6997497 h 8351071"/>
              <a:gd name="connsiteX297" fmla="*/ 2234652 w 4196446"/>
              <a:gd name="connsiteY297" fmla="*/ 7073697 h 8351071"/>
              <a:gd name="connsiteX298" fmla="*/ 2203696 w 4196446"/>
              <a:gd name="connsiteY298" fmla="*/ 7095128 h 8351071"/>
              <a:gd name="connsiteX299" fmla="*/ 2098921 w 4196446"/>
              <a:gd name="connsiteY299" fmla="*/ 7033215 h 8351071"/>
              <a:gd name="connsiteX300" fmla="*/ 2056058 w 4196446"/>
              <a:gd name="connsiteY300" fmla="*/ 7059409 h 8351071"/>
              <a:gd name="connsiteX301" fmla="*/ 1996527 w 4196446"/>
              <a:gd name="connsiteY301" fmla="*/ 6957015 h 8351071"/>
              <a:gd name="connsiteX302" fmla="*/ 1879846 w 4196446"/>
              <a:gd name="connsiteY302" fmla="*/ 6983209 h 8351071"/>
              <a:gd name="connsiteX303" fmla="*/ 1815552 w 4196446"/>
              <a:gd name="connsiteY303" fmla="*/ 6987972 h 8351071"/>
              <a:gd name="connsiteX304" fmla="*/ 1765546 w 4196446"/>
              <a:gd name="connsiteY304" fmla="*/ 6983210 h 8351071"/>
              <a:gd name="connsiteX305" fmla="*/ 1708396 w 4196446"/>
              <a:gd name="connsiteY305" fmla="*/ 7028453 h 8351071"/>
              <a:gd name="connsiteX306" fmla="*/ 1529802 w 4196446"/>
              <a:gd name="connsiteY306" fmla="*/ 6987972 h 8351071"/>
              <a:gd name="connsiteX307" fmla="*/ 1553614 w 4196446"/>
              <a:gd name="connsiteY307" fmla="*/ 7114178 h 8351071"/>
              <a:gd name="connsiteX308" fmla="*/ 1477415 w 4196446"/>
              <a:gd name="connsiteY308" fmla="*/ 7159422 h 8351071"/>
              <a:gd name="connsiteX309" fmla="*/ 1415502 w 4196446"/>
              <a:gd name="connsiteY309" fmla="*/ 7226096 h 8351071"/>
              <a:gd name="connsiteX310" fmla="*/ 1265483 w 4196446"/>
              <a:gd name="connsiteY310" fmla="*/ 7218953 h 8351071"/>
              <a:gd name="connsiteX311" fmla="*/ 1213096 w 4196446"/>
              <a:gd name="connsiteY311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51222 w 4196446"/>
              <a:gd name="connsiteY5" fmla="*/ 8254795 h 8351071"/>
              <a:gd name="connsiteX6" fmla="*/ 1386928 w 4196446"/>
              <a:gd name="connsiteY6" fmla="*/ 8283370 h 8351071"/>
              <a:gd name="connsiteX7" fmla="*/ 1334540 w 4196446"/>
              <a:gd name="connsiteY7" fmla="*/ 8300038 h 8351071"/>
              <a:gd name="connsiteX8" fmla="*/ 1416296 w 4196446"/>
              <a:gd name="connsiteY8" fmla="*/ 8306388 h 8351071"/>
              <a:gd name="connsiteX9" fmla="*/ 1698872 w 4196446"/>
              <a:gd name="connsiteY9" fmla="*/ 8197645 h 8351071"/>
              <a:gd name="connsiteX10" fmla="*/ 1789359 w 4196446"/>
              <a:gd name="connsiteY10" fmla="*/ 8045245 h 8351071"/>
              <a:gd name="connsiteX11" fmla="*/ 1941759 w 4196446"/>
              <a:gd name="connsiteY11" fmla="*/ 8004763 h 8351071"/>
              <a:gd name="connsiteX12" fmla="*/ 2198934 w 4196446"/>
              <a:gd name="connsiteY12" fmla="*/ 7899988 h 8351071"/>
              <a:gd name="connsiteX13" fmla="*/ 2260847 w 4196446"/>
              <a:gd name="connsiteY13" fmla="*/ 7835694 h 8351071"/>
              <a:gd name="connsiteX14" fmla="*/ 2301328 w 4196446"/>
              <a:gd name="connsiteY14" fmla="*/ 7795213 h 8351071"/>
              <a:gd name="connsiteX15" fmla="*/ 2391816 w 4196446"/>
              <a:gd name="connsiteY15" fmla="*/ 7797595 h 8351071"/>
              <a:gd name="connsiteX16" fmla="*/ 2451347 w 4196446"/>
              <a:gd name="connsiteY16" fmla="*/ 7776163 h 8351071"/>
              <a:gd name="connsiteX17" fmla="*/ 2470397 w 4196446"/>
              <a:gd name="connsiteY17" fmla="*/ 7699963 h 8351071"/>
              <a:gd name="connsiteX18" fmla="*/ 2444203 w 4196446"/>
              <a:gd name="connsiteY18" fmla="*/ 7633288 h 8351071"/>
              <a:gd name="connsiteX19" fmla="*/ 2503734 w 4196446"/>
              <a:gd name="connsiteY19" fmla="*/ 7630907 h 8351071"/>
              <a:gd name="connsiteX20" fmla="*/ 2531514 w 4196446"/>
              <a:gd name="connsiteY20" fmla="*/ 7594394 h 8351071"/>
              <a:gd name="connsiteX21" fmla="*/ 2484684 w 4196446"/>
              <a:gd name="connsiteY21" fmla="*/ 7552326 h 8351071"/>
              <a:gd name="connsiteX22" fmla="*/ 2546597 w 4196446"/>
              <a:gd name="connsiteY22" fmla="*/ 7511845 h 8351071"/>
              <a:gd name="connsiteX23" fmla="*/ 2603748 w 4196446"/>
              <a:gd name="connsiteY23" fmla="*/ 7485651 h 8351071"/>
              <a:gd name="connsiteX24" fmla="*/ 2594222 w 4196446"/>
              <a:gd name="connsiteY24" fmla="*/ 7359445 h 8351071"/>
              <a:gd name="connsiteX25" fmla="*/ 2606128 w 4196446"/>
              <a:gd name="connsiteY25" fmla="*/ 7309438 h 8351071"/>
              <a:gd name="connsiteX26" fmla="*/ 2701378 w 4196446"/>
              <a:gd name="connsiteY26" fmla="*/ 7314201 h 8351071"/>
              <a:gd name="connsiteX27" fmla="*/ 2660897 w 4196446"/>
              <a:gd name="connsiteY27" fmla="*/ 7240382 h 8351071"/>
              <a:gd name="connsiteX28" fmla="*/ 2713284 w 4196446"/>
              <a:gd name="connsiteY28" fmla="*/ 7266576 h 8351071"/>
              <a:gd name="connsiteX29" fmla="*/ 2763291 w 4196446"/>
              <a:gd name="connsiteY29" fmla="*/ 7299913 h 8351071"/>
              <a:gd name="connsiteX30" fmla="*/ 2756147 w 4196446"/>
              <a:gd name="connsiteY30" fmla="*/ 7371351 h 8351071"/>
              <a:gd name="connsiteX31" fmla="*/ 2827584 w 4196446"/>
              <a:gd name="connsiteY31" fmla="*/ 7316582 h 8351071"/>
              <a:gd name="connsiteX32" fmla="*/ 2870447 w 4196446"/>
              <a:gd name="connsiteY32" fmla="*/ 7338013 h 8351071"/>
              <a:gd name="connsiteX33" fmla="*/ 3001416 w 4196446"/>
              <a:gd name="connsiteY33" fmla="*/ 7266576 h 8351071"/>
              <a:gd name="connsiteX34" fmla="*/ 3103809 w 4196446"/>
              <a:gd name="connsiteY34" fmla="*/ 7202282 h 8351071"/>
              <a:gd name="connsiteX35" fmla="*/ 3246684 w 4196446"/>
              <a:gd name="connsiteY35" fmla="*/ 7142751 h 8351071"/>
              <a:gd name="connsiteX36" fmla="*/ 3282403 w 4196446"/>
              <a:gd name="connsiteY36" fmla="*/ 7159420 h 8351071"/>
              <a:gd name="connsiteX37" fmla="*/ 3358603 w 4196446"/>
              <a:gd name="connsiteY37" fmla="*/ 7064169 h 8351071"/>
              <a:gd name="connsiteX38" fmla="*/ 3503859 w 4196446"/>
              <a:gd name="connsiteY38" fmla="*/ 7042738 h 8351071"/>
              <a:gd name="connsiteX39" fmla="*/ 3530053 w 4196446"/>
              <a:gd name="connsiteY39" fmla="*/ 6978445 h 8351071"/>
              <a:gd name="connsiteX40" fmla="*/ 3642765 w 4196446"/>
              <a:gd name="connsiteY40" fmla="*/ 6905419 h 8351071"/>
              <a:gd name="connsiteX41" fmla="*/ 3741984 w 4196446"/>
              <a:gd name="connsiteY41" fmla="*/ 6883195 h 8351071"/>
              <a:gd name="connsiteX42" fmla="*/ 3784847 w 4196446"/>
              <a:gd name="connsiteY42" fmla="*/ 6811757 h 8351071"/>
              <a:gd name="connsiteX43" fmla="*/ 3951534 w 4196446"/>
              <a:gd name="connsiteY43" fmla="*/ 6737938 h 8351071"/>
              <a:gd name="connsiteX44" fmla="*/ 3932484 w 4196446"/>
              <a:gd name="connsiteY44" fmla="*/ 6616495 h 8351071"/>
              <a:gd name="connsiteX45" fmla="*/ 3975347 w 4196446"/>
              <a:gd name="connsiteY45" fmla="*/ 6642688 h 8351071"/>
              <a:gd name="connsiteX46" fmla="*/ 4027735 w 4196446"/>
              <a:gd name="connsiteY46" fmla="*/ 6654595 h 8351071"/>
              <a:gd name="connsiteX47" fmla="*/ 4056309 w 4196446"/>
              <a:gd name="connsiteY47" fmla="*/ 6516482 h 8351071"/>
              <a:gd name="connsiteX48" fmla="*/ 3996778 w 4196446"/>
              <a:gd name="connsiteY48" fmla="*/ 6478382 h 8351071"/>
              <a:gd name="connsiteX49" fmla="*/ 4034878 w 4196446"/>
              <a:gd name="connsiteY49" fmla="*/ 6437901 h 8351071"/>
              <a:gd name="connsiteX50" fmla="*/ 4061072 w 4196446"/>
              <a:gd name="connsiteY50" fmla="*/ 6473620 h 8351071"/>
              <a:gd name="connsiteX51" fmla="*/ 4082503 w 4196446"/>
              <a:gd name="connsiteY51" fmla="*/ 6478382 h 8351071"/>
              <a:gd name="connsiteX52" fmla="*/ 4089647 w 4196446"/>
              <a:gd name="connsiteY52" fmla="*/ 6421232 h 8351071"/>
              <a:gd name="connsiteX53" fmla="*/ 4046784 w 4196446"/>
              <a:gd name="connsiteY53" fmla="*/ 6318838 h 8351071"/>
              <a:gd name="connsiteX54" fmla="*/ 4130128 w 4196446"/>
              <a:gd name="connsiteY54" fmla="*/ 6299788 h 8351071"/>
              <a:gd name="connsiteX55" fmla="*/ 4046784 w 4196446"/>
              <a:gd name="connsiteY55" fmla="*/ 6275976 h 8351071"/>
              <a:gd name="connsiteX56" fmla="*/ 4053928 w 4196446"/>
              <a:gd name="connsiteY56" fmla="*/ 6211682 h 8351071"/>
              <a:gd name="connsiteX57" fmla="*/ 4039640 w 4196446"/>
              <a:gd name="connsiteY57" fmla="*/ 6149770 h 8351071"/>
              <a:gd name="connsiteX58" fmla="*/ 4106315 w 4196446"/>
              <a:gd name="connsiteY58" fmla="*/ 6211682 h 8351071"/>
              <a:gd name="connsiteX59" fmla="*/ 4063453 w 4196446"/>
              <a:gd name="connsiteY59" fmla="*/ 6090238 h 8351071"/>
              <a:gd name="connsiteX60" fmla="*/ 4070597 w 4196446"/>
              <a:gd name="connsiteY60" fmla="*/ 6018801 h 8351071"/>
              <a:gd name="connsiteX61" fmla="*/ 4132509 w 4196446"/>
              <a:gd name="connsiteY61" fmla="*/ 5975938 h 8351071"/>
              <a:gd name="connsiteX62" fmla="*/ 4094409 w 4196446"/>
              <a:gd name="connsiteY62" fmla="*/ 6075951 h 8351071"/>
              <a:gd name="connsiteX63" fmla="*/ 4139653 w 4196446"/>
              <a:gd name="connsiteY63" fmla="*/ 6102145 h 8351071"/>
              <a:gd name="connsiteX64" fmla="*/ 4192041 w 4196446"/>
              <a:gd name="connsiteY64" fmla="*/ 6080713 h 8351071"/>
              <a:gd name="connsiteX65" fmla="*/ 4149178 w 4196446"/>
              <a:gd name="connsiteY65" fmla="*/ 5947363 h 8351071"/>
              <a:gd name="connsiteX66" fmla="*/ 4194421 w 4196446"/>
              <a:gd name="connsiteY66" fmla="*/ 5909263 h 8351071"/>
              <a:gd name="connsiteX67" fmla="*/ 4113459 w 4196446"/>
              <a:gd name="connsiteY67" fmla="*/ 5783057 h 8351071"/>
              <a:gd name="connsiteX68" fmla="*/ 4108696 w 4196446"/>
              <a:gd name="connsiteY68" fmla="*/ 5678282 h 8351071"/>
              <a:gd name="connsiteX69" fmla="*/ 4070597 w 4196446"/>
              <a:gd name="connsiteY69" fmla="*/ 5587795 h 8351071"/>
              <a:gd name="connsiteX70" fmla="*/ 4111077 w 4196446"/>
              <a:gd name="connsiteY70" fmla="*/ 5583032 h 8351071"/>
              <a:gd name="connsiteX71" fmla="*/ 4061071 w 4196446"/>
              <a:gd name="connsiteY71" fmla="*/ 5478257 h 8351071"/>
              <a:gd name="connsiteX72" fmla="*/ 4061071 w 4196446"/>
              <a:gd name="connsiteY72" fmla="*/ 5383007 h 8351071"/>
              <a:gd name="connsiteX73" fmla="*/ 4103934 w 4196446"/>
              <a:gd name="connsiteY73" fmla="*/ 5387770 h 8351071"/>
              <a:gd name="connsiteX74" fmla="*/ 4106315 w 4196446"/>
              <a:gd name="connsiteY74" fmla="*/ 5347288 h 8351071"/>
              <a:gd name="connsiteX75" fmla="*/ 4065833 w 4196446"/>
              <a:gd name="connsiteY75" fmla="*/ 5292520 h 8351071"/>
              <a:gd name="connsiteX76" fmla="*/ 4058690 w 4196446"/>
              <a:gd name="connsiteY76" fmla="*/ 5173457 h 8351071"/>
              <a:gd name="connsiteX77" fmla="*/ 3990428 w 4196446"/>
              <a:gd name="connsiteY77" fmla="*/ 5034550 h 8351071"/>
              <a:gd name="connsiteX78" fmla="*/ 3922959 w 4196446"/>
              <a:gd name="connsiteY78" fmla="*/ 4816270 h 8351071"/>
              <a:gd name="connsiteX79" fmla="*/ 3887241 w 4196446"/>
              <a:gd name="connsiteY79" fmla="*/ 4682920 h 8351071"/>
              <a:gd name="connsiteX80" fmla="*/ 3851522 w 4196446"/>
              <a:gd name="connsiteY80" fmla="*/ 4642438 h 8351071"/>
              <a:gd name="connsiteX81" fmla="*/ 3887241 w 4196446"/>
              <a:gd name="connsiteY81" fmla="*/ 4578145 h 8351071"/>
              <a:gd name="connsiteX82" fmla="*/ 3839615 w 4196446"/>
              <a:gd name="connsiteY82" fmla="*/ 4499563 h 8351071"/>
              <a:gd name="connsiteX83" fmla="*/ 3780084 w 4196446"/>
              <a:gd name="connsiteY83" fmla="*/ 4492420 h 8351071"/>
              <a:gd name="connsiteX84" fmla="*/ 3732459 w 4196446"/>
              <a:gd name="connsiteY84" fmla="*/ 4449557 h 8351071"/>
              <a:gd name="connsiteX85" fmla="*/ 3687216 w 4196446"/>
              <a:gd name="connsiteY85" fmla="*/ 4466226 h 8351071"/>
              <a:gd name="connsiteX86" fmla="*/ 3668166 w 4196446"/>
              <a:gd name="connsiteY86" fmla="*/ 4368595 h 8351071"/>
              <a:gd name="connsiteX87" fmla="*/ 3501478 w 4196446"/>
              <a:gd name="connsiteY87" fmla="*/ 4166188 h 8351071"/>
              <a:gd name="connsiteX88" fmla="*/ 3496716 w 4196446"/>
              <a:gd name="connsiteY88" fmla="*/ 4139995 h 8351071"/>
              <a:gd name="connsiteX89" fmla="*/ 3494334 w 4196446"/>
              <a:gd name="connsiteY89" fmla="*/ 4113801 h 8351071"/>
              <a:gd name="connsiteX90" fmla="*/ 3544341 w 4196446"/>
              <a:gd name="connsiteY90" fmla="*/ 4101895 h 8351071"/>
              <a:gd name="connsiteX91" fmla="*/ 3553866 w 4196446"/>
              <a:gd name="connsiteY91" fmla="*/ 4075701 h 8351071"/>
              <a:gd name="connsiteX92" fmla="*/ 3515766 w 4196446"/>
              <a:gd name="connsiteY92" fmla="*/ 4056651 h 8351071"/>
              <a:gd name="connsiteX93" fmla="*/ 3465759 w 4196446"/>
              <a:gd name="connsiteY93" fmla="*/ 4049507 h 8351071"/>
              <a:gd name="connsiteX94" fmla="*/ 3432422 w 4196446"/>
              <a:gd name="connsiteY94" fmla="*/ 4109038 h 8351071"/>
              <a:gd name="connsiteX95" fmla="*/ 3413372 w 4196446"/>
              <a:gd name="connsiteY95" fmla="*/ 4082845 h 8351071"/>
              <a:gd name="connsiteX96" fmla="*/ 3415752 w 4196446"/>
              <a:gd name="connsiteY96" fmla="*/ 4042363 h 8351071"/>
              <a:gd name="connsiteX97" fmla="*/ 3349078 w 4196446"/>
              <a:gd name="connsiteY97" fmla="*/ 4018551 h 8351071"/>
              <a:gd name="connsiteX98" fmla="*/ 3382416 w 4196446"/>
              <a:gd name="connsiteY98" fmla="*/ 3985213 h 8351071"/>
              <a:gd name="connsiteX99" fmla="*/ 3346697 w 4196446"/>
              <a:gd name="connsiteY99" fmla="*/ 3961401 h 8351071"/>
              <a:gd name="connsiteX100" fmla="*/ 3291928 w 4196446"/>
              <a:gd name="connsiteY100" fmla="*/ 3959020 h 8351071"/>
              <a:gd name="connsiteX101" fmla="*/ 3263352 w 4196446"/>
              <a:gd name="connsiteY101" fmla="*/ 3978070 h 8351071"/>
              <a:gd name="connsiteX102" fmla="*/ 3215727 w 4196446"/>
              <a:gd name="connsiteY102" fmla="*/ 3963782 h 8351071"/>
              <a:gd name="connsiteX103" fmla="*/ 3227633 w 4196446"/>
              <a:gd name="connsiteY103" fmla="*/ 3937588 h 8351071"/>
              <a:gd name="connsiteX104" fmla="*/ 3275259 w 4196446"/>
              <a:gd name="connsiteY104" fmla="*/ 3913776 h 8351071"/>
              <a:gd name="connsiteX105" fmla="*/ 3127621 w 4196446"/>
              <a:gd name="connsiteY105" fmla="*/ 3851863 h 8351071"/>
              <a:gd name="connsiteX106" fmla="*/ 2996652 w 4196446"/>
              <a:gd name="connsiteY106" fmla="*/ 3739945 h 8351071"/>
              <a:gd name="connsiteX107" fmla="*/ 2591839 w 4196446"/>
              <a:gd name="connsiteY107" fmla="*/ 3354183 h 8351071"/>
              <a:gd name="connsiteX108" fmla="*/ 2468015 w 4196446"/>
              <a:gd name="connsiteY108" fmla="*/ 3049382 h 8351071"/>
              <a:gd name="connsiteX109" fmla="*/ 2432296 w 4196446"/>
              <a:gd name="connsiteY109" fmla="*/ 2961276 h 8351071"/>
              <a:gd name="connsiteX110" fmla="*/ 2387052 w 4196446"/>
              <a:gd name="connsiteY110" fmla="*/ 2954132 h 8351071"/>
              <a:gd name="connsiteX111" fmla="*/ 2365621 w 4196446"/>
              <a:gd name="connsiteY111" fmla="*/ 2958895 h 8351071"/>
              <a:gd name="connsiteX112" fmla="*/ 2315615 w 4196446"/>
              <a:gd name="connsiteY112" fmla="*/ 2896982 h 8351071"/>
              <a:gd name="connsiteX113" fmla="*/ 2234652 w 4196446"/>
              <a:gd name="connsiteY113" fmla="*/ 2880313 h 8351071"/>
              <a:gd name="connsiteX114" fmla="*/ 2182265 w 4196446"/>
              <a:gd name="connsiteY114" fmla="*/ 2811257 h 8351071"/>
              <a:gd name="connsiteX115" fmla="*/ 2115590 w 4196446"/>
              <a:gd name="connsiteY115" fmla="*/ 2727913 h 8351071"/>
              <a:gd name="connsiteX116" fmla="*/ 2091777 w 4196446"/>
              <a:gd name="connsiteY116" fmla="*/ 2670763 h 8351071"/>
              <a:gd name="connsiteX117" fmla="*/ 2006845 w 4196446"/>
              <a:gd name="connsiteY117" fmla="*/ 2527095 h 8351071"/>
              <a:gd name="connsiteX118" fmla="*/ 1953665 w 4196446"/>
              <a:gd name="connsiteY118" fmla="*/ 2451688 h 8351071"/>
              <a:gd name="connsiteX119" fmla="*/ 2006052 w 4196446"/>
              <a:gd name="connsiteY119" fmla="*/ 2337388 h 8351071"/>
              <a:gd name="connsiteX120" fmla="*/ 2072727 w 4196446"/>
              <a:gd name="connsiteY120" fmla="*/ 2256426 h 8351071"/>
              <a:gd name="connsiteX121" fmla="*/ 2056058 w 4196446"/>
              <a:gd name="connsiteY121" fmla="*/ 2223088 h 8351071"/>
              <a:gd name="connsiteX122" fmla="*/ 2067965 w 4196446"/>
              <a:gd name="connsiteY122" fmla="*/ 2130220 h 8351071"/>
              <a:gd name="connsiteX123" fmla="*/ 2137021 w 4196446"/>
              <a:gd name="connsiteY123" fmla="*/ 1992107 h 8351071"/>
              <a:gd name="connsiteX124" fmla="*/ 2165596 w 4196446"/>
              <a:gd name="connsiteY124" fmla="*/ 1944482 h 8351071"/>
              <a:gd name="connsiteX125" fmla="*/ 2203696 w 4196446"/>
              <a:gd name="connsiteY125" fmla="*/ 1937338 h 8351071"/>
              <a:gd name="connsiteX126" fmla="*/ 2198933 w 4196446"/>
              <a:gd name="connsiteY126" fmla="*/ 1906382 h 8351071"/>
              <a:gd name="connsiteX127" fmla="*/ 2406102 w 4196446"/>
              <a:gd name="connsiteY127" fmla="*/ 1782557 h 8351071"/>
              <a:gd name="connsiteX128" fmla="*/ 2494208 w 4196446"/>
              <a:gd name="connsiteY128" fmla="*/ 1715882 h 8351071"/>
              <a:gd name="connsiteX129" fmla="*/ 2513258 w 4196446"/>
              <a:gd name="connsiteY129" fmla="*/ 1630157 h 8351071"/>
              <a:gd name="connsiteX130" fmla="*/ 2522784 w 4196446"/>
              <a:gd name="connsiteY130" fmla="*/ 1584913 h 8351071"/>
              <a:gd name="connsiteX131" fmla="*/ 2577552 w 4196446"/>
              <a:gd name="connsiteY131" fmla="*/ 1527763 h 8351071"/>
              <a:gd name="connsiteX132" fmla="*/ 2606127 w 4196446"/>
              <a:gd name="connsiteY132" fmla="*/ 1499188 h 8351071"/>
              <a:gd name="connsiteX133" fmla="*/ 2634702 w 4196446"/>
              <a:gd name="connsiteY133" fmla="*/ 1492045 h 8351071"/>
              <a:gd name="connsiteX134" fmla="*/ 2672802 w 4196446"/>
              <a:gd name="connsiteY134" fmla="*/ 1368220 h 8351071"/>
              <a:gd name="connsiteX135" fmla="*/ 2806153 w 4196446"/>
              <a:gd name="connsiteY135" fmla="*/ 1334883 h 8351071"/>
              <a:gd name="connsiteX136" fmla="*/ 2944265 w 4196446"/>
              <a:gd name="connsiteY136" fmla="*/ 1325357 h 8351071"/>
              <a:gd name="connsiteX137" fmla="*/ 2968077 w 4196446"/>
              <a:gd name="connsiteY137" fmla="*/ 1206295 h 8351071"/>
              <a:gd name="connsiteX138" fmla="*/ 3049040 w 4196446"/>
              <a:gd name="connsiteY138" fmla="*/ 1169783 h 8351071"/>
              <a:gd name="connsiteX139" fmla="*/ 3153814 w 4196446"/>
              <a:gd name="connsiteY139" fmla="*/ 1125332 h 8351071"/>
              <a:gd name="connsiteX140" fmla="*/ 3225252 w 4196446"/>
              <a:gd name="connsiteY140" fmla="*/ 1049132 h 8351071"/>
              <a:gd name="connsiteX141" fmla="*/ 3310977 w 4196446"/>
              <a:gd name="connsiteY141" fmla="*/ 996745 h 8351071"/>
              <a:gd name="connsiteX142" fmla="*/ 3056977 w 4196446"/>
              <a:gd name="connsiteY142" fmla="*/ 982457 h 8351071"/>
              <a:gd name="connsiteX143" fmla="*/ 2958552 w 4196446"/>
              <a:gd name="connsiteY143" fmla="*/ 976107 h 8351071"/>
              <a:gd name="connsiteX144" fmla="*/ 2926802 w 4196446"/>
              <a:gd name="connsiteY144" fmla="*/ 906257 h 8351071"/>
              <a:gd name="connsiteX145" fmla="*/ 2866477 w 4196446"/>
              <a:gd name="connsiteY145" fmla="*/ 893559 h 8351071"/>
              <a:gd name="connsiteX146" fmla="*/ 2799802 w 4196446"/>
              <a:gd name="connsiteY146" fmla="*/ 874507 h 8351071"/>
              <a:gd name="connsiteX147" fmla="*/ 2761702 w 4196446"/>
              <a:gd name="connsiteY147" fmla="*/ 807832 h 8351071"/>
              <a:gd name="connsiteX148" fmla="*/ 2609302 w 4196446"/>
              <a:gd name="connsiteY148" fmla="*/ 760207 h 8351071"/>
              <a:gd name="connsiteX149" fmla="*/ 2580727 w 4196446"/>
              <a:gd name="connsiteY149" fmla="*/ 604632 h 8351071"/>
              <a:gd name="connsiteX150" fmla="*/ 2526752 w 4196446"/>
              <a:gd name="connsiteY150" fmla="*/ 531609 h 8351071"/>
              <a:gd name="connsiteX151" fmla="*/ 2596602 w 4196446"/>
              <a:gd name="connsiteY151" fmla="*/ 407782 h 8351071"/>
              <a:gd name="connsiteX152" fmla="*/ 2629939 w 4196446"/>
              <a:gd name="connsiteY152" fmla="*/ 310947 h 8351071"/>
              <a:gd name="connsiteX153" fmla="*/ 2517227 w 4196446"/>
              <a:gd name="connsiteY153" fmla="*/ 239507 h 8351071"/>
              <a:gd name="connsiteX154" fmla="*/ 2402927 w 4196446"/>
              <a:gd name="connsiteY154" fmla="*/ 271257 h 8351071"/>
              <a:gd name="connsiteX155" fmla="*/ 2275927 w 4196446"/>
              <a:gd name="connsiteY155" fmla="*/ 198232 h 8351071"/>
              <a:gd name="connsiteX156" fmla="*/ 2133052 w 4196446"/>
              <a:gd name="connsiteY156" fmla="*/ 233157 h 8351071"/>
              <a:gd name="connsiteX157" fmla="*/ 1913977 w 4196446"/>
              <a:gd name="connsiteY157" fmla="*/ 36309 h 8351071"/>
              <a:gd name="connsiteX158" fmla="*/ 1777452 w 4196446"/>
              <a:gd name="connsiteY158" fmla="*/ 13289 h 8351071"/>
              <a:gd name="connsiteX159" fmla="*/ 1703633 w 4196446"/>
              <a:gd name="connsiteY159" fmla="*/ 41864 h 8351071"/>
              <a:gd name="connsiteX160" fmla="*/ 1615527 w 4196446"/>
              <a:gd name="connsiteY160" fmla="*/ 75203 h 8351071"/>
              <a:gd name="connsiteX161" fmla="*/ 1515515 w 4196446"/>
              <a:gd name="connsiteY161" fmla="*/ 129971 h 8351071"/>
              <a:gd name="connsiteX162" fmla="*/ 1525040 w 4196446"/>
              <a:gd name="connsiteY162" fmla="*/ 194264 h 8351071"/>
              <a:gd name="connsiteX163" fmla="*/ 1505990 w 4196446"/>
              <a:gd name="connsiteY163" fmla="*/ 251415 h 8351071"/>
              <a:gd name="connsiteX164" fmla="*/ 1413121 w 4196446"/>
              <a:gd name="connsiteY164" fmla="*/ 270464 h 8351071"/>
              <a:gd name="connsiteX165" fmla="*/ 1339302 w 4196446"/>
              <a:gd name="connsiteY165" fmla="*/ 306184 h 8351071"/>
              <a:gd name="connsiteX166" fmla="*/ 1260721 w 4196446"/>
              <a:gd name="connsiteY166" fmla="*/ 346665 h 8351071"/>
              <a:gd name="connsiteX167" fmla="*/ 1191665 w 4196446"/>
              <a:gd name="connsiteY167" fmla="*/ 272847 h 8351071"/>
              <a:gd name="connsiteX168" fmla="*/ 1082127 w 4196446"/>
              <a:gd name="connsiteY168" fmla="*/ 353809 h 8351071"/>
              <a:gd name="connsiteX169" fmla="*/ 1020215 w 4196446"/>
              <a:gd name="connsiteY169" fmla="*/ 420484 h 8351071"/>
              <a:gd name="connsiteX170" fmla="*/ 858290 w 4196446"/>
              <a:gd name="connsiteY170" fmla="*/ 301422 h 8351071"/>
              <a:gd name="connsiteX171" fmla="*/ 796377 w 4196446"/>
              <a:gd name="connsiteY171" fmla="*/ 406196 h 8351071"/>
              <a:gd name="connsiteX172" fmla="*/ 755896 w 4196446"/>
              <a:gd name="connsiteY172" fmla="*/ 341903 h 8351071"/>
              <a:gd name="connsiteX173" fmla="*/ 689221 w 4196446"/>
              <a:gd name="connsiteY173" fmla="*/ 270465 h 8351071"/>
              <a:gd name="connsiteX174" fmla="*/ 667790 w 4196446"/>
              <a:gd name="connsiteY174" fmla="*/ 313328 h 8351071"/>
              <a:gd name="connsiteX175" fmla="*/ 620165 w 4196446"/>
              <a:gd name="connsiteY175" fmla="*/ 382384 h 8351071"/>
              <a:gd name="connsiteX176" fmla="*/ 589208 w 4196446"/>
              <a:gd name="connsiteY176" fmla="*/ 396672 h 8351071"/>
              <a:gd name="connsiteX177" fmla="*/ 498721 w 4196446"/>
              <a:gd name="connsiteY177" fmla="*/ 482397 h 8351071"/>
              <a:gd name="connsiteX178" fmla="*/ 396327 w 4196446"/>
              <a:gd name="connsiteY178" fmla="*/ 380003 h 8351071"/>
              <a:gd name="connsiteX179" fmla="*/ 243927 w 4196446"/>
              <a:gd name="connsiteY179" fmla="*/ 294278 h 8351071"/>
              <a:gd name="connsiteX180" fmla="*/ 174871 w 4196446"/>
              <a:gd name="connsiteY180" fmla="*/ 327615 h 8351071"/>
              <a:gd name="connsiteX181" fmla="*/ 127246 w 4196446"/>
              <a:gd name="connsiteY181" fmla="*/ 410959 h 8351071"/>
              <a:gd name="connsiteX182" fmla="*/ 43902 w 4196446"/>
              <a:gd name="connsiteY182" fmla="*/ 472872 h 8351071"/>
              <a:gd name="connsiteX183" fmla="*/ 8183 w 4196446"/>
              <a:gd name="connsiteY183" fmla="*/ 484778 h 8351071"/>
              <a:gd name="connsiteX184" fmla="*/ 198683 w 4196446"/>
              <a:gd name="connsiteY184" fmla="*/ 689565 h 8351071"/>
              <a:gd name="connsiteX185" fmla="*/ 265359 w 4196446"/>
              <a:gd name="connsiteY185" fmla="*/ 706234 h 8351071"/>
              <a:gd name="connsiteX186" fmla="*/ 298697 w 4196446"/>
              <a:gd name="connsiteY186" fmla="*/ 730047 h 8351071"/>
              <a:gd name="connsiteX187" fmla="*/ 296315 w 4196446"/>
              <a:gd name="connsiteY187" fmla="*/ 901496 h 8351071"/>
              <a:gd name="connsiteX188" fmla="*/ 362990 w 4196446"/>
              <a:gd name="connsiteY188" fmla="*/ 906259 h 8351071"/>
              <a:gd name="connsiteX189" fmla="*/ 401090 w 4196446"/>
              <a:gd name="connsiteY189" fmla="*/ 856253 h 8351071"/>
              <a:gd name="connsiteX190" fmla="*/ 482052 w 4196446"/>
              <a:gd name="connsiteY190" fmla="*/ 894353 h 8351071"/>
              <a:gd name="connsiteX191" fmla="*/ 420140 w 4196446"/>
              <a:gd name="connsiteY191" fmla="*/ 1039609 h 8351071"/>
              <a:gd name="connsiteX192" fmla="*/ 434427 w 4196446"/>
              <a:gd name="connsiteY192" fmla="*/ 1087234 h 8351071"/>
              <a:gd name="connsiteX193" fmla="*/ 379658 w 4196446"/>
              <a:gd name="connsiteY193" fmla="*/ 1139622 h 8351071"/>
              <a:gd name="connsiteX194" fmla="*/ 415377 w 4196446"/>
              <a:gd name="connsiteY194" fmla="*/ 1168196 h 8351071"/>
              <a:gd name="connsiteX195" fmla="*/ 486815 w 4196446"/>
              <a:gd name="connsiteY195" fmla="*/ 1256303 h 8351071"/>
              <a:gd name="connsiteX196" fmla="*/ 527296 w 4196446"/>
              <a:gd name="connsiteY196" fmla="*/ 1344409 h 8351071"/>
              <a:gd name="connsiteX197" fmla="*/ 636833 w 4196446"/>
              <a:gd name="connsiteY197" fmla="*/ 1396797 h 8351071"/>
              <a:gd name="connsiteX198" fmla="*/ 746371 w 4196446"/>
              <a:gd name="connsiteY198" fmla="*/ 1420609 h 8351071"/>
              <a:gd name="connsiteX199" fmla="*/ 829715 w 4196446"/>
              <a:gd name="connsiteY199" fmla="*/ 1468234 h 8351071"/>
              <a:gd name="connsiteX200" fmla="*/ 913058 w 4196446"/>
              <a:gd name="connsiteY200" fmla="*/ 1442040 h 8351071"/>
              <a:gd name="connsiteX201" fmla="*/ 994021 w 4196446"/>
              <a:gd name="connsiteY201" fmla="*/ 1368222 h 8351071"/>
              <a:gd name="connsiteX202" fmla="*/ 1103558 w 4196446"/>
              <a:gd name="connsiteY202" fmla="*/ 1351553 h 8351071"/>
              <a:gd name="connsiteX203" fmla="*/ 1170233 w 4196446"/>
              <a:gd name="connsiteY203" fmla="*/ 1356315 h 8351071"/>
              <a:gd name="connsiteX204" fmla="*/ 1329777 w 4196446"/>
              <a:gd name="connsiteY204" fmla="*/ 1465853 h 8351071"/>
              <a:gd name="connsiteX205" fmla="*/ 1389308 w 4196446"/>
              <a:gd name="connsiteY205" fmla="*/ 1494428 h 8351071"/>
              <a:gd name="connsiteX206" fmla="*/ 1260721 w 4196446"/>
              <a:gd name="connsiteY206" fmla="*/ 1596822 h 8351071"/>
              <a:gd name="connsiteX207" fmla="*/ 1263102 w 4196446"/>
              <a:gd name="connsiteY207" fmla="*/ 1661115 h 8351071"/>
              <a:gd name="connsiteX208" fmla="*/ 1425027 w 4196446"/>
              <a:gd name="connsiteY208" fmla="*/ 1613490 h 8351071"/>
              <a:gd name="connsiteX209" fmla="*/ 1386927 w 4196446"/>
              <a:gd name="connsiteY209" fmla="*/ 1677784 h 8351071"/>
              <a:gd name="connsiteX210" fmla="*/ 1405977 w 4196446"/>
              <a:gd name="connsiteY210" fmla="*/ 1751603 h 8351071"/>
              <a:gd name="connsiteX211" fmla="*/ 1517896 w 4196446"/>
              <a:gd name="connsiteY211" fmla="*/ 1787322 h 8351071"/>
              <a:gd name="connsiteX212" fmla="*/ 1591715 w 4196446"/>
              <a:gd name="connsiteY212" fmla="*/ 1803990 h 8351071"/>
              <a:gd name="connsiteX213" fmla="*/ 1501227 w 4196446"/>
              <a:gd name="connsiteY213" fmla="*/ 1934959 h 8351071"/>
              <a:gd name="connsiteX214" fmla="*/ 1494083 w 4196446"/>
              <a:gd name="connsiteY214" fmla="*/ 1984965 h 8351071"/>
              <a:gd name="connsiteX215" fmla="*/ 1422646 w 4196446"/>
              <a:gd name="connsiteY215" fmla="*/ 2020684 h 8351071"/>
              <a:gd name="connsiteX216" fmla="*/ 1391690 w 4196446"/>
              <a:gd name="connsiteY216" fmla="*/ 2082597 h 8351071"/>
              <a:gd name="connsiteX217" fmla="*/ 1260721 w 4196446"/>
              <a:gd name="connsiteY217" fmla="*/ 2056403 h 8351071"/>
              <a:gd name="connsiteX218" fmla="*/ 1139277 w 4196446"/>
              <a:gd name="connsiteY218" fmla="*/ 2056402 h 8351071"/>
              <a:gd name="connsiteX219" fmla="*/ 1072602 w 4196446"/>
              <a:gd name="connsiteY219" fmla="*/ 2084978 h 8351071"/>
              <a:gd name="connsiteX220" fmla="*/ 1065458 w 4196446"/>
              <a:gd name="connsiteY220" fmla="*/ 2184990 h 8351071"/>
              <a:gd name="connsiteX221" fmla="*/ 977352 w 4196446"/>
              <a:gd name="connsiteY221" fmla="*/ 2273097 h 8351071"/>
              <a:gd name="connsiteX222" fmla="*/ 1120227 w 4196446"/>
              <a:gd name="connsiteY222" fmla="*/ 2335009 h 8351071"/>
              <a:gd name="connsiteX223" fmla="*/ 1170234 w 4196446"/>
              <a:gd name="connsiteY223" fmla="*/ 2370727 h 8351071"/>
              <a:gd name="connsiteX224" fmla="*/ 1222621 w 4196446"/>
              <a:gd name="connsiteY224" fmla="*/ 2387397 h 8351071"/>
              <a:gd name="connsiteX225" fmla="*/ 1272627 w 4196446"/>
              <a:gd name="connsiteY225" fmla="*/ 2437403 h 8351071"/>
              <a:gd name="connsiteX226" fmla="*/ 1329777 w 4196446"/>
              <a:gd name="connsiteY226" fmla="*/ 2458834 h 8351071"/>
              <a:gd name="connsiteX227" fmla="*/ 1422646 w 4196446"/>
              <a:gd name="connsiteY227" fmla="*/ 2535034 h 8351071"/>
              <a:gd name="connsiteX228" fmla="*/ 1508371 w 4196446"/>
              <a:gd name="connsiteY228" fmla="*/ 2568373 h 8351071"/>
              <a:gd name="connsiteX229" fmla="*/ 1641721 w 4196446"/>
              <a:gd name="connsiteY229" fmla="*/ 2716009 h 8351071"/>
              <a:gd name="connsiteX230" fmla="*/ 1725065 w 4196446"/>
              <a:gd name="connsiteY230" fmla="*/ 2870790 h 8351071"/>
              <a:gd name="connsiteX231" fmla="*/ 1850477 w 4196446"/>
              <a:gd name="connsiteY231" fmla="*/ 2931907 h 8351071"/>
              <a:gd name="connsiteX232" fmla="*/ 1896514 w 4196446"/>
              <a:gd name="connsiteY232" fmla="*/ 2977947 h 8351071"/>
              <a:gd name="connsiteX233" fmla="*/ 1927471 w 4196446"/>
              <a:gd name="connsiteY233" fmla="*/ 3082722 h 8351071"/>
              <a:gd name="connsiteX234" fmla="*/ 1989383 w 4196446"/>
              <a:gd name="connsiteY234" fmla="*/ 3185115 h 8351071"/>
              <a:gd name="connsiteX235" fmla="*/ 2051296 w 4196446"/>
              <a:gd name="connsiteY235" fmla="*/ 3223215 h 8351071"/>
              <a:gd name="connsiteX236" fmla="*/ 2182265 w 4196446"/>
              <a:gd name="connsiteY236" fmla="*/ 3370853 h 8351071"/>
              <a:gd name="connsiteX237" fmla="*/ 2325139 w 4196446"/>
              <a:gd name="connsiteY237" fmla="*/ 3447053 h 8351071"/>
              <a:gd name="connsiteX238" fmla="*/ 2384671 w 4196446"/>
              <a:gd name="connsiteY238" fmla="*/ 3532778 h 8351071"/>
              <a:gd name="connsiteX239" fmla="*/ 2432296 w 4196446"/>
              <a:gd name="connsiteY239" fmla="*/ 3599453 h 8351071"/>
              <a:gd name="connsiteX240" fmla="*/ 2479921 w 4196446"/>
              <a:gd name="connsiteY240" fmla="*/ 3589929 h 8351071"/>
              <a:gd name="connsiteX241" fmla="*/ 2484683 w 4196446"/>
              <a:gd name="connsiteY241" fmla="*/ 3742328 h 8351071"/>
              <a:gd name="connsiteX242" fmla="*/ 2537071 w 4196446"/>
              <a:gd name="connsiteY242" fmla="*/ 3835197 h 8351071"/>
              <a:gd name="connsiteX243" fmla="*/ 2529927 w 4196446"/>
              <a:gd name="connsiteY243" fmla="*/ 3873297 h 8351071"/>
              <a:gd name="connsiteX244" fmla="*/ 2598983 w 4196446"/>
              <a:gd name="connsiteY244" fmla="*/ 3909015 h 8351071"/>
              <a:gd name="connsiteX245" fmla="*/ 2656133 w 4196446"/>
              <a:gd name="connsiteY245" fmla="*/ 3854247 h 8351071"/>
              <a:gd name="connsiteX246" fmla="*/ 2689471 w 4196446"/>
              <a:gd name="connsiteY246" fmla="*/ 3937590 h 8351071"/>
              <a:gd name="connsiteX247" fmla="*/ 2734715 w 4196446"/>
              <a:gd name="connsiteY247" fmla="*/ 3982834 h 8351071"/>
              <a:gd name="connsiteX248" fmla="*/ 2808533 w 4196446"/>
              <a:gd name="connsiteY248" fmla="*/ 4006647 h 8351071"/>
              <a:gd name="connsiteX249" fmla="*/ 2860921 w 4196446"/>
              <a:gd name="connsiteY249" fmla="*/ 4075703 h 8351071"/>
              <a:gd name="connsiteX250" fmla="*/ 2946646 w 4196446"/>
              <a:gd name="connsiteY250" fmla="*/ 4130472 h 8351071"/>
              <a:gd name="connsiteX251" fmla="*/ 2999033 w 4196446"/>
              <a:gd name="connsiteY251" fmla="*/ 4163809 h 8351071"/>
              <a:gd name="connsiteX252" fmla="*/ 2870446 w 4196446"/>
              <a:gd name="connsiteY252" fmla="*/ 4256678 h 8351071"/>
              <a:gd name="connsiteX253" fmla="*/ 2868064 w 4196446"/>
              <a:gd name="connsiteY253" fmla="*/ 4311446 h 8351071"/>
              <a:gd name="connsiteX254" fmla="*/ 2970458 w 4196446"/>
              <a:gd name="connsiteY254" fmla="*/ 4428128 h 8351071"/>
              <a:gd name="connsiteX255" fmla="*/ 3065708 w 4196446"/>
              <a:gd name="connsiteY255" fmla="*/ 4490040 h 8351071"/>
              <a:gd name="connsiteX256" fmla="*/ 3096665 w 4196446"/>
              <a:gd name="connsiteY256" fmla="*/ 4528140 h 8351071"/>
              <a:gd name="connsiteX257" fmla="*/ 3082377 w 4196446"/>
              <a:gd name="connsiteY257" fmla="*/ 4609103 h 8351071"/>
              <a:gd name="connsiteX258" fmla="*/ 3077615 w 4196446"/>
              <a:gd name="connsiteY258" fmla="*/ 4692447 h 8351071"/>
              <a:gd name="connsiteX259" fmla="*/ 3034752 w 4196446"/>
              <a:gd name="connsiteY259" fmla="*/ 4701972 h 8351071"/>
              <a:gd name="connsiteX260" fmla="*/ 3008558 w 4196446"/>
              <a:gd name="connsiteY260" fmla="*/ 4718640 h 8351071"/>
              <a:gd name="connsiteX261" fmla="*/ 3053802 w 4196446"/>
              <a:gd name="connsiteY261" fmla="*/ 4795632 h 8351071"/>
              <a:gd name="connsiteX262" fmla="*/ 3037133 w 4196446"/>
              <a:gd name="connsiteY262" fmla="*/ 4868659 h 8351071"/>
              <a:gd name="connsiteX263" fmla="*/ 3020465 w 4196446"/>
              <a:gd name="connsiteY263" fmla="*/ 5004390 h 8351071"/>
              <a:gd name="connsiteX264" fmla="*/ 2982365 w 4196446"/>
              <a:gd name="connsiteY264" fmla="*/ 5044872 h 8351071"/>
              <a:gd name="connsiteX265" fmla="*/ 2965696 w 4196446"/>
              <a:gd name="connsiteY265" fmla="*/ 5166315 h 8351071"/>
              <a:gd name="connsiteX266" fmla="*/ 2937121 w 4196446"/>
              <a:gd name="connsiteY266" fmla="*/ 5285378 h 8351071"/>
              <a:gd name="connsiteX267" fmla="*/ 2989508 w 4196446"/>
              <a:gd name="connsiteY267" fmla="*/ 5302047 h 8351071"/>
              <a:gd name="connsiteX268" fmla="*/ 2987127 w 4196446"/>
              <a:gd name="connsiteY268" fmla="*/ 5347290 h 8351071"/>
              <a:gd name="connsiteX269" fmla="*/ 2984746 w 4196446"/>
              <a:gd name="connsiteY269" fmla="*/ 5402059 h 8351071"/>
              <a:gd name="connsiteX270" fmla="*/ 3041896 w 4196446"/>
              <a:gd name="connsiteY270" fmla="*/ 5471115 h 8351071"/>
              <a:gd name="connsiteX271" fmla="*/ 3089521 w 4196446"/>
              <a:gd name="connsiteY271" fmla="*/ 5597322 h 8351071"/>
              <a:gd name="connsiteX272" fmla="*/ 2996652 w 4196446"/>
              <a:gd name="connsiteY272" fmla="*/ 5887834 h 8351071"/>
              <a:gd name="connsiteX273" fmla="*/ 3018083 w 4196446"/>
              <a:gd name="connsiteY273" fmla="*/ 5942603 h 8351071"/>
              <a:gd name="connsiteX274" fmla="*/ 3044277 w 4196446"/>
              <a:gd name="connsiteY274" fmla="*/ 5994990 h 8351071"/>
              <a:gd name="connsiteX275" fmla="*/ 3049040 w 4196446"/>
              <a:gd name="connsiteY275" fmla="*/ 6099765 h 8351071"/>
              <a:gd name="connsiteX276" fmla="*/ 3028402 w 4196446"/>
              <a:gd name="connsiteY276" fmla="*/ 6195807 h 8351071"/>
              <a:gd name="connsiteX277" fmla="*/ 2956170 w 4196446"/>
              <a:gd name="connsiteY277" fmla="*/ 6259310 h 8351071"/>
              <a:gd name="connsiteX278" fmla="*/ 2920452 w 4196446"/>
              <a:gd name="connsiteY278" fmla="*/ 6240259 h 8351071"/>
              <a:gd name="connsiteX279" fmla="*/ 2849015 w 4196446"/>
              <a:gd name="connsiteY279" fmla="*/ 6252165 h 8351071"/>
              <a:gd name="connsiteX280" fmla="*/ 2713283 w 4196446"/>
              <a:gd name="connsiteY280" fmla="*/ 6364084 h 8351071"/>
              <a:gd name="connsiteX281" fmla="*/ 2606127 w 4196446"/>
              <a:gd name="connsiteY281" fmla="*/ 6349797 h 8351071"/>
              <a:gd name="connsiteX282" fmla="*/ 2575171 w 4196446"/>
              <a:gd name="connsiteY282" fmla="*/ 6378372 h 8351071"/>
              <a:gd name="connsiteX283" fmla="*/ 2508495 w 4196446"/>
              <a:gd name="connsiteY283" fmla="*/ 6423614 h 8351071"/>
              <a:gd name="connsiteX284" fmla="*/ 2391815 w 4196446"/>
              <a:gd name="connsiteY284" fmla="*/ 6411709 h 8351071"/>
              <a:gd name="connsiteX285" fmla="*/ 2368002 w 4196446"/>
              <a:gd name="connsiteY285" fmla="*/ 6528390 h 8351071"/>
              <a:gd name="connsiteX286" fmla="*/ 2363240 w 4196446"/>
              <a:gd name="connsiteY286" fmla="*/ 6564109 h 8351071"/>
              <a:gd name="connsiteX287" fmla="*/ 2339428 w 4196446"/>
              <a:gd name="connsiteY287" fmla="*/ 6583159 h 8351071"/>
              <a:gd name="connsiteX288" fmla="*/ 2141783 w 4196446"/>
              <a:gd name="connsiteY288" fmla="*/ 6535534 h 8351071"/>
              <a:gd name="connsiteX289" fmla="*/ 2103683 w 4196446"/>
              <a:gd name="connsiteY289" fmla="*/ 6587922 h 8351071"/>
              <a:gd name="connsiteX290" fmla="*/ 2072727 w 4196446"/>
              <a:gd name="connsiteY290" fmla="*/ 6683172 h 8351071"/>
              <a:gd name="connsiteX291" fmla="*/ 2039389 w 4196446"/>
              <a:gd name="connsiteY291" fmla="*/ 6747465 h 8351071"/>
              <a:gd name="connsiteX292" fmla="*/ 2051296 w 4196446"/>
              <a:gd name="connsiteY292" fmla="*/ 6809378 h 8351071"/>
              <a:gd name="connsiteX293" fmla="*/ 2184646 w 4196446"/>
              <a:gd name="connsiteY293" fmla="*/ 6921297 h 8351071"/>
              <a:gd name="connsiteX294" fmla="*/ 2253702 w 4196446"/>
              <a:gd name="connsiteY294" fmla="*/ 6954634 h 8351071"/>
              <a:gd name="connsiteX295" fmla="*/ 2237033 w 4196446"/>
              <a:gd name="connsiteY295" fmla="*/ 6978447 h 8351071"/>
              <a:gd name="connsiteX296" fmla="*/ 2201315 w 4196446"/>
              <a:gd name="connsiteY296" fmla="*/ 6997497 h 8351071"/>
              <a:gd name="connsiteX297" fmla="*/ 2234652 w 4196446"/>
              <a:gd name="connsiteY297" fmla="*/ 7073697 h 8351071"/>
              <a:gd name="connsiteX298" fmla="*/ 2203696 w 4196446"/>
              <a:gd name="connsiteY298" fmla="*/ 7095128 h 8351071"/>
              <a:gd name="connsiteX299" fmla="*/ 2098921 w 4196446"/>
              <a:gd name="connsiteY299" fmla="*/ 7033215 h 8351071"/>
              <a:gd name="connsiteX300" fmla="*/ 2056058 w 4196446"/>
              <a:gd name="connsiteY300" fmla="*/ 7059409 h 8351071"/>
              <a:gd name="connsiteX301" fmla="*/ 1996527 w 4196446"/>
              <a:gd name="connsiteY301" fmla="*/ 6957015 h 8351071"/>
              <a:gd name="connsiteX302" fmla="*/ 1879846 w 4196446"/>
              <a:gd name="connsiteY302" fmla="*/ 6983209 h 8351071"/>
              <a:gd name="connsiteX303" fmla="*/ 1815552 w 4196446"/>
              <a:gd name="connsiteY303" fmla="*/ 6987972 h 8351071"/>
              <a:gd name="connsiteX304" fmla="*/ 1765546 w 4196446"/>
              <a:gd name="connsiteY304" fmla="*/ 6983210 h 8351071"/>
              <a:gd name="connsiteX305" fmla="*/ 1708396 w 4196446"/>
              <a:gd name="connsiteY305" fmla="*/ 7028453 h 8351071"/>
              <a:gd name="connsiteX306" fmla="*/ 1529802 w 4196446"/>
              <a:gd name="connsiteY306" fmla="*/ 6987972 h 8351071"/>
              <a:gd name="connsiteX307" fmla="*/ 1553614 w 4196446"/>
              <a:gd name="connsiteY307" fmla="*/ 7114178 h 8351071"/>
              <a:gd name="connsiteX308" fmla="*/ 1477415 w 4196446"/>
              <a:gd name="connsiteY308" fmla="*/ 7159422 h 8351071"/>
              <a:gd name="connsiteX309" fmla="*/ 1415502 w 4196446"/>
              <a:gd name="connsiteY309" fmla="*/ 7226096 h 8351071"/>
              <a:gd name="connsiteX310" fmla="*/ 1265483 w 4196446"/>
              <a:gd name="connsiteY310" fmla="*/ 7218953 h 8351071"/>
              <a:gd name="connsiteX311" fmla="*/ 1213096 w 4196446"/>
              <a:gd name="connsiteY311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51222 w 4196446"/>
              <a:gd name="connsiteY5" fmla="*/ 8254795 h 8351071"/>
              <a:gd name="connsiteX6" fmla="*/ 1386928 w 4196446"/>
              <a:gd name="connsiteY6" fmla="*/ 8283370 h 8351071"/>
              <a:gd name="connsiteX7" fmla="*/ 1334540 w 4196446"/>
              <a:gd name="connsiteY7" fmla="*/ 8300038 h 8351071"/>
              <a:gd name="connsiteX8" fmla="*/ 1416296 w 4196446"/>
              <a:gd name="connsiteY8" fmla="*/ 8306388 h 8351071"/>
              <a:gd name="connsiteX9" fmla="*/ 1698872 w 4196446"/>
              <a:gd name="connsiteY9" fmla="*/ 8197645 h 8351071"/>
              <a:gd name="connsiteX10" fmla="*/ 1789359 w 4196446"/>
              <a:gd name="connsiteY10" fmla="*/ 8045245 h 8351071"/>
              <a:gd name="connsiteX11" fmla="*/ 1941759 w 4196446"/>
              <a:gd name="connsiteY11" fmla="*/ 8004763 h 8351071"/>
              <a:gd name="connsiteX12" fmla="*/ 2198934 w 4196446"/>
              <a:gd name="connsiteY12" fmla="*/ 7899988 h 8351071"/>
              <a:gd name="connsiteX13" fmla="*/ 2260847 w 4196446"/>
              <a:gd name="connsiteY13" fmla="*/ 7835694 h 8351071"/>
              <a:gd name="connsiteX14" fmla="*/ 2301328 w 4196446"/>
              <a:gd name="connsiteY14" fmla="*/ 7795213 h 8351071"/>
              <a:gd name="connsiteX15" fmla="*/ 2391816 w 4196446"/>
              <a:gd name="connsiteY15" fmla="*/ 7797595 h 8351071"/>
              <a:gd name="connsiteX16" fmla="*/ 2451347 w 4196446"/>
              <a:gd name="connsiteY16" fmla="*/ 7776163 h 8351071"/>
              <a:gd name="connsiteX17" fmla="*/ 2470397 w 4196446"/>
              <a:gd name="connsiteY17" fmla="*/ 7699963 h 8351071"/>
              <a:gd name="connsiteX18" fmla="*/ 2444203 w 4196446"/>
              <a:gd name="connsiteY18" fmla="*/ 7633288 h 8351071"/>
              <a:gd name="connsiteX19" fmla="*/ 2503734 w 4196446"/>
              <a:gd name="connsiteY19" fmla="*/ 7630907 h 8351071"/>
              <a:gd name="connsiteX20" fmla="*/ 2531514 w 4196446"/>
              <a:gd name="connsiteY20" fmla="*/ 7594394 h 8351071"/>
              <a:gd name="connsiteX21" fmla="*/ 2484684 w 4196446"/>
              <a:gd name="connsiteY21" fmla="*/ 7552326 h 8351071"/>
              <a:gd name="connsiteX22" fmla="*/ 2546597 w 4196446"/>
              <a:gd name="connsiteY22" fmla="*/ 7511845 h 8351071"/>
              <a:gd name="connsiteX23" fmla="*/ 2603748 w 4196446"/>
              <a:gd name="connsiteY23" fmla="*/ 7485651 h 8351071"/>
              <a:gd name="connsiteX24" fmla="*/ 2594222 w 4196446"/>
              <a:gd name="connsiteY24" fmla="*/ 7359445 h 8351071"/>
              <a:gd name="connsiteX25" fmla="*/ 2606128 w 4196446"/>
              <a:gd name="connsiteY25" fmla="*/ 7309438 h 8351071"/>
              <a:gd name="connsiteX26" fmla="*/ 2701378 w 4196446"/>
              <a:gd name="connsiteY26" fmla="*/ 7314201 h 8351071"/>
              <a:gd name="connsiteX27" fmla="*/ 2660897 w 4196446"/>
              <a:gd name="connsiteY27" fmla="*/ 7240382 h 8351071"/>
              <a:gd name="connsiteX28" fmla="*/ 2713284 w 4196446"/>
              <a:gd name="connsiteY28" fmla="*/ 7266576 h 8351071"/>
              <a:gd name="connsiteX29" fmla="*/ 2763291 w 4196446"/>
              <a:gd name="connsiteY29" fmla="*/ 7299913 h 8351071"/>
              <a:gd name="connsiteX30" fmla="*/ 2756147 w 4196446"/>
              <a:gd name="connsiteY30" fmla="*/ 7371351 h 8351071"/>
              <a:gd name="connsiteX31" fmla="*/ 2827584 w 4196446"/>
              <a:gd name="connsiteY31" fmla="*/ 7316582 h 8351071"/>
              <a:gd name="connsiteX32" fmla="*/ 2870447 w 4196446"/>
              <a:gd name="connsiteY32" fmla="*/ 7338013 h 8351071"/>
              <a:gd name="connsiteX33" fmla="*/ 3001416 w 4196446"/>
              <a:gd name="connsiteY33" fmla="*/ 7266576 h 8351071"/>
              <a:gd name="connsiteX34" fmla="*/ 3103809 w 4196446"/>
              <a:gd name="connsiteY34" fmla="*/ 7202282 h 8351071"/>
              <a:gd name="connsiteX35" fmla="*/ 3246684 w 4196446"/>
              <a:gd name="connsiteY35" fmla="*/ 7142751 h 8351071"/>
              <a:gd name="connsiteX36" fmla="*/ 3282403 w 4196446"/>
              <a:gd name="connsiteY36" fmla="*/ 7159420 h 8351071"/>
              <a:gd name="connsiteX37" fmla="*/ 3358603 w 4196446"/>
              <a:gd name="connsiteY37" fmla="*/ 7064169 h 8351071"/>
              <a:gd name="connsiteX38" fmla="*/ 3503859 w 4196446"/>
              <a:gd name="connsiteY38" fmla="*/ 7042738 h 8351071"/>
              <a:gd name="connsiteX39" fmla="*/ 3530053 w 4196446"/>
              <a:gd name="connsiteY39" fmla="*/ 6978445 h 8351071"/>
              <a:gd name="connsiteX40" fmla="*/ 3642765 w 4196446"/>
              <a:gd name="connsiteY40" fmla="*/ 6905419 h 8351071"/>
              <a:gd name="connsiteX41" fmla="*/ 3741984 w 4196446"/>
              <a:gd name="connsiteY41" fmla="*/ 6883195 h 8351071"/>
              <a:gd name="connsiteX42" fmla="*/ 3784847 w 4196446"/>
              <a:gd name="connsiteY42" fmla="*/ 6811757 h 8351071"/>
              <a:gd name="connsiteX43" fmla="*/ 3951534 w 4196446"/>
              <a:gd name="connsiteY43" fmla="*/ 6737938 h 8351071"/>
              <a:gd name="connsiteX44" fmla="*/ 3932484 w 4196446"/>
              <a:gd name="connsiteY44" fmla="*/ 6616495 h 8351071"/>
              <a:gd name="connsiteX45" fmla="*/ 3975347 w 4196446"/>
              <a:gd name="connsiteY45" fmla="*/ 6642688 h 8351071"/>
              <a:gd name="connsiteX46" fmla="*/ 4027735 w 4196446"/>
              <a:gd name="connsiteY46" fmla="*/ 6654595 h 8351071"/>
              <a:gd name="connsiteX47" fmla="*/ 4056309 w 4196446"/>
              <a:gd name="connsiteY47" fmla="*/ 6516482 h 8351071"/>
              <a:gd name="connsiteX48" fmla="*/ 3996778 w 4196446"/>
              <a:gd name="connsiteY48" fmla="*/ 6478382 h 8351071"/>
              <a:gd name="connsiteX49" fmla="*/ 4034878 w 4196446"/>
              <a:gd name="connsiteY49" fmla="*/ 6437901 h 8351071"/>
              <a:gd name="connsiteX50" fmla="*/ 4061072 w 4196446"/>
              <a:gd name="connsiteY50" fmla="*/ 6473620 h 8351071"/>
              <a:gd name="connsiteX51" fmla="*/ 4082503 w 4196446"/>
              <a:gd name="connsiteY51" fmla="*/ 6478382 h 8351071"/>
              <a:gd name="connsiteX52" fmla="*/ 4089647 w 4196446"/>
              <a:gd name="connsiteY52" fmla="*/ 6421232 h 8351071"/>
              <a:gd name="connsiteX53" fmla="*/ 4046784 w 4196446"/>
              <a:gd name="connsiteY53" fmla="*/ 6318838 h 8351071"/>
              <a:gd name="connsiteX54" fmla="*/ 4130128 w 4196446"/>
              <a:gd name="connsiteY54" fmla="*/ 6299788 h 8351071"/>
              <a:gd name="connsiteX55" fmla="*/ 4046784 w 4196446"/>
              <a:gd name="connsiteY55" fmla="*/ 6275976 h 8351071"/>
              <a:gd name="connsiteX56" fmla="*/ 4053928 w 4196446"/>
              <a:gd name="connsiteY56" fmla="*/ 6211682 h 8351071"/>
              <a:gd name="connsiteX57" fmla="*/ 4039640 w 4196446"/>
              <a:gd name="connsiteY57" fmla="*/ 6149770 h 8351071"/>
              <a:gd name="connsiteX58" fmla="*/ 4106315 w 4196446"/>
              <a:gd name="connsiteY58" fmla="*/ 6211682 h 8351071"/>
              <a:gd name="connsiteX59" fmla="*/ 4063453 w 4196446"/>
              <a:gd name="connsiteY59" fmla="*/ 6090238 h 8351071"/>
              <a:gd name="connsiteX60" fmla="*/ 4070597 w 4196446"/>
              <a:gd name="connsiteY60" fmla="*/ 6018801 h 8351071"/>
              <a:gd name="connsiteX61" fmla="*/ 4132509 w 4196446"/>
              <a:gd name="connsiteY61" fmla="*/ 5975938 h 8351071"/>
              <a:gd name="connsiteX62" fmla="*/ 4094409 w 4196446"/>
              <a:gd name="connsiteY62" fmla="*/ 6075951 h 8351071"/>
              <a:gd name="connsiteX63" fmla="*/ 4139653 w 4196446"/>
              <a:gd name="connsiteY63" fmla="*/ 6102145 h 8351071"/>
              <a:gd name="connsiteX64" fmla="*/ 4192041 w 4196446"/>
              <a:gd name="connsiteY64" fmla="*/ 6080713 h 8351071"/>
              <a:gd name="connsiteX65" fmla="*/ 4149178 w 4196446"/>
              <a:gd name="connsiteY65" fmla="*/ 5947363 h 8351071"/>
              <a:gd name="connsiteX66" fmla="*/ 4194421 w 4196446"/>
              <a:gd name="connsiteY66" fmla="*/ 5909263 h 8351071"/>
              <a:gd name="connsiteX67" fmla="*/ 4113459 w 4196446"/>
              <a:gd name="connsiteY67" fmla="*/ 5783057 h 8351071"/>
              <a:gd name="connsiteX68" fmla="*/ 4108696 w 4196446"/>
              <a:gd name="connsiteY68" fmla="*/ 5678282 h 8351071"/>
              <a:gd name="connsiteX69" fmla="*/ 4070597 w 4196446"/>
              <a:gd name="connsiteY69" fmla="*/ 5587795 h 8351071"/>
              <a:gd name="connsiteX70" fmla="*/ 4111077 w 4196446"/>
              <a:gd name="connsiteY70" fmla="*/ 5583032 h 8351071"/>
              <a:gd name="connsiteX71" fmla="*/ 4061071 w 4196446"/>
              <a:gd name="connsiteY71" fmla="*/ 5478257 h 8351071"/>
              <a:gd name="connsiteX72" fmla="*/ 4061071 w 4196446"/>
              <a:gd name="connsiteY72" fmla="*/ 5383007 h 8351071"/>
              <a:gd name="connsiteX73" fmla="*/ 4103934 w 4196446"/>
              <a:gd name="connsiteY73" fmla="*/ 5387770 h 8351071"/>
              <a:gd name="connsiteX74" fmla="*/ 4106315 w 4196446"/>
              <a:gd name="connsiteY74" fmla="*/ 5347288 h 8351071"/>
              <a:gd name="connsiteX75" fmla="*/ 4065833 w 4196446"/>
              <a:gd name="connsiteY75" fmla="*/ 5292520 h 8351071"/>
              <a:gd name="connsiteX76" fmla="*/ 4058690 w 4196446"/>
              <a:gd name="connsiteY76" fmla="*/ 5173457 h 8351071"/>
              <a:gd name="connsiteX77" fmla="*/ 3990428 w 4196446"/>
              <a:gd name="connsiteY77" fmla="*/ 5034550 h 8351071"/>
              <a:gd name="connsiteX78" fmla="*/ 3922959 w 4196446"/>
              <a:gd name="connsiteY78" fmla="*/ 4816270 h 8351071"/>
              <a:gd name="connsiteX79" fmla="*/ 3887241 w 4196446"/>
              <a:gd name="connsiteY79" fmla="*/ 4682920 h 8351071"/>
              <a:gd name="connsiteX80" fmla="*/ 3851522 w 4196446"/>
              <a:gd name="connsiteY80" fmla="*/ 4642438 h 8351071"/>
              <a:gd name="connsiteX81" fmla="*/ 3887241 w 4196446"/>
              <a:gd name="connsiteY81" fmla="*/ 4578145 h 8351071"/>
              <a:gd name="connsiteX82" fmla="*/ 3839615 w 4196446"/>
              <a:gd name="connsiteY82" fmla="*/ 4499563 h 8351071"/>
              <a:gd name="connsiteX83" fmla="*/ 3780084 w 4196446"/>
              <a:gd name="connsiteY83" fmla="*/ 4492420 h 8351071"/>
              <a:gd name="connsiteX84" fmla="*/ 3732459 w 4196446"/>
              <a:gd name="connsiteY84" fmla="*/ 4449557 h 8351071"/>
              <a:gd name="connsiteX85" fmla="*/ 3687216 w 4196446"/>
              <a:gd name="connsiteY85" fmla="*/ 4466226 h 8351071"/>
              <a:gd name="connsiteX86" fmla="*/ 3668166 w 4196446"/>
              <a:gd name="connsiteY86" fmla="*/ 4368595 h 8351071"/>
              <a:gd name="connsiteX87" fmla="*/ 3501478 w 4196446"/>
              <a:gd name="connsiteY87" fmla="*/ 4166188 h 8351071"/>
              <a:gd name="connsiteX88" fmla="*/ 3496716 w 4196446"/>
              <a:gd name="connsiteY88" fmla="*/ 4139995 h 8351071"/>
              <a:gd name="connsiteX89" fmla="*/ 3494334 w 4196446"/>
              <a:gd name="connsiteY89" fmla="*/ 4113801 h 8351071"/>
              <a:gd name="connsiteX90" fmla="*/ 3544341 w 4196446"/>
              <a:gd name="connsiteY90" fmla="*/ 4101895 h 8351071"/>
              <a:gd name="connsiteX91" fmla="*/ 3553866 w 4196446"/>
              <a:gd name="connsiteY91" fmla="*/ 4075701 h 8351071"/>
              <a:gd name="connsiteX92" fmla="*/ 3515766 w 4196446"/>
              <a:gd name="connsiteY92" fmla="*/ 4056651 h 8351071"/>
              <a:gd name="connsiteX93" fmla="*/ 3465759 w 4196446"/>
              <a:gd name="connsiteY93" fmla="*/ 4049507 h 8351071"/>
              <a:gd name="connsiteX94" fmla="*/ 3432422 w 4196446"/>
              <a:gd name="connsiteY94" fmla="*/ 4109038 h 8351071"/>
              <a:gd name="connsiteX95" fmla="*/ 3413372 w 4196446"/>
              <a:gd name="connsiteY95" fmla="*/ 4082845 h 8351071"/>
              <a:gd name="connsiteX96" fmla="*/ 3415752 w 4196446"/>
              <a:gd name="connsiteY96" fmla="*/ 4042363 h 8351071"/>
              <a:gd name="connsiteX97" fmla="*/ 3349078 w 4196446"/>
              <a:gd name="connsiteY97" fmla="*/ 4018551 h 8351071"/>
              <a:gd name="connsiteX98" fmla="*/ 3382416 w 4196446"/>
              <a:gd name="connsiteY98" fmla="*/ 3985213 h 8351071"/>
              <a:gd name="connsiteX99" fmla="*/ 3346697 w 4196446"/>
              <a:gd name="connsiteY99" fmla="*/ 3961401 h 8351071"/>
              <a:gd name="connsiteX100" fmla="*/ 3291928 w 4196446"/>
              <a:gd name="connsiteY100" fmla="*/ 3959020 h 8351071"/>
              <a:gd name="connsiteX101" fmla="*/ 3263352 w 4196446"/>
              <a:gd name="connsiteY101" fmla="*/ 3978070 h 8351071"/>
              <a:gd name="connsiteX102" fmla="*/ 3215727 w 4196446"/>
              <a:gd name="connsiteY102" fmla="*/ 3963782 h 8351071"/>
              <a:gd name="connsiteX103" fmla="*/ 3227633 w 4196446"/>
              <a:gd name="connsiteY103" fmla="*/ 3937588 h 8351071"/>
              <a:gd name="connsiteX104" fmla="*/ 3275259 w 4196446"/>
              <a:gd name="connsiteY104" fmla="*/ 3913776 h 8351071"/>
              <a:gd name="connsiteX105" fmla="*/ 3127621 w 4196446"/>
              <a:gd name="connsiteY105" fmla="*/ 3851863 h 8351071"/>
              <a:gd name="connsiteX106" fmla="*/ 2996652 w 4196446"/>
              <a:gd name="connsiteY106" fmla="*/ 3739945 h 8351071"/>
              <a:gd name="connsiteX107" fmla="*/ 2591839 w 4196446"/>
              <a:gd name="connsiteY107" fmla="*/ 3354183 h 8351071"/>
              <a:gd name="connsiteX108" fmla="*/ 2468015 w 4196446"/>
              <a:gd name="connsiteY108" fmla="*/ 3049382 h 8351071"/>
              <a:gd name="connsiteX109" fmla="*/ 2432296 w 4196446"/>
              <a:gd name="connsiteY109" fmla="*/ 2961276 h 8351071"/>
              <a:gd name="connsiteX110" fmla="*/ 2387052 w 4196446"/>
              <a:gd name="connsiteY110" fmla="*/ 2954132 h 8351071"/>
              <a:gd name="connsiteX111" fmla="*/ 2365621 w 4196446"/>
              <a:gd name="connsiteY111" fmla="*/ 2958895 h 8351071"/>
              <a:gd name="connsiteX112" fmla="*/ 2315615 w 4196446"/>
              <a:gd name="connsiteY112" fmla="*/ 2896982 h 8351071"/>
              <a:gd name="connsiteX113" fmla="*/ 2234652 w 4196446"/>
              <a:gd name="connsiteY113" fmla="*/ 2880313 h 8351071"/>
              <a:gd name="connsiteX114" fmla="*/ 2182265 w 4196446"/>
              <a:gd name="connsiteY114" fmla="*/ 2811257 h 8351071"/>
              <a:gd name="connsiteX115" fmla="*/ 2115590 w 4196446"/>
              <a:gd name="connsiteY115" fmla="*/ 2727913 h 8351071"/>
              <a:gd name="connsiteX116" fmla="*/ 2091777 w 4196446"/>
              <a:gd name="connsiteY116" fmla="*/ 2670763 h 8351071"/>
              <a:gd name="connsiteX117" fmla="*/ 2006845 w 4196446"/>
              <a:gd name="connsiteY117" fmla="*/ 2527095 h 8351071"/>
              <a:gd name="connsiteX118" fmla="*/ 1953665 w 4196446"/>
              <a:gd name="connsiteY118" fmla="*/ 2451688 h 8351071"/>
              <a:gd name="connsiteX119" fmla="*/ 2006052 w 4196446"/>
              <a:gd name="connsiteY119" fmla="*/ 2337388 h 8351071"/>
              <a:gd name="connsiteX120" fmla="*/ 2072727 w 4196446"/>
              <a:gd name="connsiteY120" fmla="*/ 2256426 h 8351071"/>
              <a:gd name="connsiteX121" fmla="*/ 2056058 w 4196446"/>
              <a:gd name="connsiteY121" fmla="*/ 2223088 h 8351071"/>
              <a:gd name="connsiteX122" fmla="*/ 2067965 w 4196446"/>
              <a:gd name="connsiteY122" fmla="*/ 2130220 h 8351071"/>
              <a:gd name="connsiteX123" fmla="*/ 2137021 w 4196446"/>
              <a:gd name="connsiteY123" fmla="*/ 1992107 h 8351071"/>
              <a:gd name="connsiteX124" fmla="*/ 2165596 w 4196446"/>
              <a:gd name="connsiteY124" fmla="*/ 1944482 h 8351071"/>
              <a:gd name="connsiteX125" fmla="*/ 2203696 w 4196446"/>
              <a:gd name="connsiteY125" fmla="*/ 1937338 h 8351071"/>
              <a:gd name="connsiteX126" fmla="*/ 2198933 w 4196446"/>
              <a:gd name="connsiteY126" fmla="*/ 1906382 h 8351071"/>
              <a:gd name="connsiteX127" fmla="*/ 2406102 w 4196446"/>
              <a:gd name="connsiteY127" fmla="*/ 1782557 h 8351071"/>
              <a:gd name="connsiteX128" fmla="*/ 2494208 w 4196446"/>
              <a:gd name="connsiteY128" fmla="*/ 1715882 h 8351071"/>
              <a:gd name="connsiteX129" fmla="*/ 2513258 w 4196446"/>
              <a:gd name="connsiteY129" fmla="*/ 1630157 h 8351071"/>
              <a:gd name="connsiteX130" fmla="*/ 2522784 w 4196446"/>
              <a:gd name="connsiteY130" fmla="*/ 1584913 h 8351071"/>
              <a:gd name="connsiteX131" fmla="*/ 2577552 w 4196446"/>
              <a:gd name="connsiteY131" fmla="*/ 1527763 h 8351071"/>
              <a:gd name="connsiteX132" fmla="*/ 2606127 w 4196446"/>
              <a:gd name="connsiteY132" fmla="*/ 1499188 h 8351071"/>
              <a:gd name="connsiteX133" fmla="*/ 2634702 w 4196446"/>
              <a:gd name="connsiteY133" fmla="*/ 1492045 h 8351071"/>
              <a:gd name="connsiteX134" fmla="*/ 2672802 w 4196446"/>
              <a:gd name="connsiteY134" fmla="*/ 1368220 h 8351071"/>
              <a:gd name="connsiteX135" fmla="*/ 2806153 w 4196446"/>
              <a:gd name="connsiteY135" fmla="*/ 1334883 h 8351071"/>
              <a:gd name="connsiteX136" fmla="*/ 2944265 w 4196446"/>
              <a:gd name="connsiteY136" fmla="*/ 1325357 h 8351071"/>
              <a:gd name="connsiteX137" fmla="*/ 2968077 w 4196446"/>
              <a:gd name="connsiteY137" fmla="*/ 1206295 h 8351071"/>
              <a:gd name="connsiteX138" fmla="*/ 3049040 w 4196446"/>
              <a:gd name="connsiteY138" fmla="*/ 1169783 h 8351071"/>
              <a:gd name="connsiteX139" fmla="*/ 3153814 w 4196446"/>
              <a:gd name="connsiteY139" fmla="*/ 1125332 h 8351071"/>
              <a:gd name="connsiteX140" fmla="*/ 3225252 w 4196446"/>
              <a:gd name="connsiteY140" fmla="*/ 1049132 h 8351071"/>
              <a:gd name="connsiteX141" fmla="*/ 3310977 w 4196446"/>
              <a:gd name="connsiteY141" fmla="*/ 996745 h 8351071"/>
              <a:gd name="connsiteX142" fmla="*/ 3056977 w 4196446"/>
              <a:gd name="connsiteY142" fmla="*/ 982457 h 8351071"/>
              <a:gd name="connsiteX143" fmla="*/ 2958552 w 4196446"/>
              <a:gd name="connsiteY143" fmla="*/ 976107 h 8351071"/>
              <a:gd name="connsiteX144" fmla="*/ 2926802 w 4196446"/>
              <a:gd name="connsiteY144" fmla="*/ 906257 h 8351071"/>
              <a:gd name="connsiteX145" fmla="*/ 2866477 w 4196446"/>
              <a:gd name="connsiteY145" fmla="*/ 893559 h 8351071"/>
              <a:gd name="connsiteX146" fmla="*/ 2799802 w 4196446"/>
              <a:gd name="connsiteY146" fmla="*/ 874507 h 8351071"/>
              <a:gd name="connsiteX147" fmla="*/ 2761702 w 4196446"/>
              <a:gd name="connsiteY147" fmla="*/ 807832 h 8351071"/>
              <a:gd name="connsiteX148" fmla="*/ 2609302 w 4196446"/>
              <a:gd name="connsiteY148" fmla="*/ 760207 h 8351071"/>
              <a:gd name="connsiteX149" fmla="*/ 2580727 w 4196446"/>
              <a:gd name="connsiteY149" fmla="*/ 604632 h 8351071"/>
              <a:gd name="connsiteX150" fmla="*/ 2526752 w 4196446"/>
              <a:gd name="connsiteY150" fmla="*/ 531609 h 8351071"/>
              <a:gd name="connsiteX151" fmla="*/ 2596602 w 4196446"/>
              <a:gd name="connsiteY151" fmla="*/ 407782 h 8351071"/>
              <a:gd name="connsiteX152" fmla="*/ 2629939 w 4196446"/>
              <a:gd name="connsiteY152" fmla="*/ 310947 h 8351071"/>
              <a:gd name="connsiteX153" fmla="*/ 2517227 w 4196446"/>
              <a:gd name="connsiteY153" fmla="*/ 239507 h 8351071"/>
              <a:gd name="connsiteX154" fmla="*/ 2402927 w 4196446"/>
              <a:gd name="connsiteY154" fmla="*/ 271257 h 8351071"/>
              <a:gd name="connsiteX155" fmla="*/ 2275927 w 4196446"/>
              <a:gd name="connsiteY155" fmla="*/ 198232 h 8351071"/>
              <a:gd name="connsiteX156" fmla="*/ 2133052 w 4196446"/>
              <a:gd name="connsiteY156" fmla="*/ 233157 h 8351071"/>
              <a:gd name="connsiteX157" fmla="*/ 1913977 w 4196446"/>
              <a:gd name="connsiteY157" fmla="*/ 36309 h 8351071"/>
              <a:gd name="connsiteX158" fmla="*/ 1777452 w 4196446"/>
              <a:gd name="connsiteY158" fmla="*/ 13289 h 8351071"/>
              <a:gd name="connsiteX159" fmla="*/ 1703633 w 4196446"/>
              <a:gd name="connsiteY159" fmla="*/ 41864 h 8351071"/>
              <a:gd name="connsiteX160" fmla="*/ 1615527 w 4196446"/>
              <a:gd name="connsiteY160" fmla="*/ 75203 h 8351071"/>
              <a:gd name="connsiteX161" fmla="*/ 1515515 w 4196446"/>
              <a:gd name="connsiteY161" fmla="*/ 129971 h 8351071"/>
              <a:gd name="connsiteX162" fmla="*/ 1525040 w 4196446"/>
              <a:gd name="connsiteY162" fmla="*/ 194264 h 8351071"/>
              <a:gd name="connsiteX163" fmla="*/ 1505990 w 4196446"/>
              <a:gd name="connsiteY163" fmla="*/ 251415 h 8351071"/>
              <a:gd name="connsiteX164" fmla="*/ 1413121 w 4196446"/>
              <a:gd name="connsiteY164" fmla="*/ 270464 h 8351071"/>
              <a:gd name="connsiteX165" fmla="*/ 1339302 w 4196446"/>
              <a:gd name="connsiteY165" fmla="*/ 306184 h 8351071"/>
              <a:gd name="connsiteX166" fmla="*/ 1260721 w 4196446"/>
              <a:gd name="connsiteY166" fmla="*/ 346665 h 8351071"/>
              <a:gd name="connsiteX167" fmla="*/ 1191665 w 4196446"/>
              <a:gd name="connsiteY167" fmla="*/ 272847 h 8351071"/>
              <a:gd name="connsiteX168" fmla="*/ 1082127 w 4196446"/>
              <a:gd name="connsiteY168" fmla="*/ 353809 h 8351071"/>
              <a:gd name="connsiteX169" fmla="*/ 1020215 w 4196446"/>
              <a:gd name="connsiteY169" fmla="*/ 420484 h 8351071"/>
              <a:gd name="connsiteX170" fmla="*/ 858290 w 4196446"/>
              <a:gd name="connsiteY170" fmla="*/ 301422 h 8351071"/>
              <a:gd name="connsiteX171" fmla="*/ 796377 w 4196446"/>
              <a:gd name="connsiteY171" fmla="*/ 406196 h 8351071"/>
              <a:gd name="connsiteX172" fmla="*/ 755896 w 4196446"/>
              <a:gd name="connsiteY172" fmla="*/ 341903 h 8351071"/>
              <a:gd name="connsiteX173" fmla="*/ 689221 w 4196446"/>
              <a:gd name="connsiteY173" fmla="*/ 270465 h 8351071"/>
              <a:gd name="connsiteX174" fmla="*/ 667790 w 4196446"/>
              <a:gd name="connsiteY174" fmla="*/ 313328 h 8351071"/>
              <a:gd name="connsiteX175" fmla="*/ 620165 w 4196446"/>
              <a:gd name="connsiteY175" fmla="*/ 382384 h 8351071"/>
              <a:gd name="connsiteX176" fmla="*/ 589208 w 4196446"/>
              <a:gd name="connsiteY176" fmla="*/ 396672 h 8351071"/>
              <a:gd name="connsiteX177" fmla="*/ 498721 w 4196446"/>
              <a:gd name="connsiteY177" fmla="*/ 482397 h 8351071"/>
              <a:gd name="connsiteX178" fmla="*/ 396327 w 4196446"/>
              <a:gd name="connsiteY178" fmla="*/ 380003 h 8351071"/>
              <a:gd name="connsiteX179" fmla="*/ 243927 w 4196446"/>
              <a:gd name="connsiteY179" fmla="*/ 294278 h 8351071"/>
              <a:gd name="connsiteX180" fmla="*/ 174871 w 4196446"/>
              <a:gd name="connsiteY180" fmla="*/ 327615 h 8351071"/>
              <a:gd name="connsiteX181" fmla="*/ 127246 w 4196446"/>
              <a:gd name="connsiteY181" fmla="*/ 410959 h 8351071"/>
              <a:gd name="connsiteX182" fmla="*/ 43902 w 4196446"/>
              <a:gd name="connsiteY182" fmla="*/ 472872 h 8351071"/>
              <a:gd name="connsiteX183" fmla="*/ 8183 w 4196446"/>
              <a:gd name="connsiteY183" fmla="*/ 484778 h 8351071"/>
              <a:gd name="connsiteX184" fmla="*/ 198683 w 4196446"/>
              <a:gd name="connsiteY184" fmla="*/ 689565 h 8351071"/>
              <a:gd name="connsiteX185" fmla="*/ 265359 w 4196446"/>
              <a:gd name="connsiteY185" fmla="*/ 706234 h 8351071"/>
              <a:gd name="connsiteX186" fmla="*/ 298697 w 4196446"/>
              <a:gd name="connsiteY186" fmla="*/ 730047 h 8351071"/>
              <a:gd name="connsiteX187" fmla="*/ 296315 w 4196446"/>
              <a:gd name="connsiteY187" fmla="*/ 901496 h 8351071"/>
              <a:gd name="connsiteX188" fmla="*/ 362990 w 4196446"/>
              <a:gd name="connsiteY188" fmla="*/ 906259 h 8351071"/>
              <a:gd name="connsiteX189" fmla="*/ 401090 w 4196446"/>
              <a:gd name="connsiteY189" fmla="*/ 856253 h 8351071"/>
              <a:gd name="connsiteX190" fmla="*/ 482052 w 4196446"/>
              <a:gd name="connsiteY190" fmla="*/ 894353 h 8351071"/>
              <a:gd name="connsiteX191" fmla="*/ 420140 w 4196446"/>
              <a:gd name="connsiteY191" fmla="*/ 1039609 h 8351071"/>
              <a:gd name="connsiteX192" fmla="*/ 434427 w 4196446"/>
              <a:gd name="connsiteY192" fmla="*/ 1087234 h 8351071"/>
              <a:gd name="connsiteX193" fmla="*/ 379658 w 4196446"/>
              <a:gd name="connsiteY193" fmla="*/ 1139622 h 8351071"/>
              <a:gd name="connsiteX194" fmla="*/ 415377 w 4196446"/>
              <a:gd name="connsiteY194" fmla="*/ 1168196 h 8351071"/>
              <a:gd name="connsiteX195" fmla="*/ 486815 w 4196446"/>
              <a:gd name="connsiteY195" fmla="*/ 1256303 h 8351071"/>
              <a:gd name="connsiteX196" fmla="*/ 527296 w 4196446"/>
              <a:gd name="connsiteY196" fmla="*/ 1344409 h 8351071"/>
              <a:gd name="connsiteX197" fmla="*/ 636833 w 4196446"/>
              <a:gd name="connsiteY197" fmla="*/ 1396797 h 8351071"/>
              <a:gd name="connsiteX198" fmla="*/ 746371 w 4196446"/>
              <a:gd name="connsiteY198" fmla="*/ 1420609 h 8351071"/>
              <a:gd name="connsiteX199" fmla="*/ 829715 w 4196446"/>
              <a:gd name="connsiteY199" fmla="*/ 1468234 h 8351071"/>
              <a:gd name="connsiteX200" fmla="*/ 913058 w 4196446"/>
              <a:gd name="connsiteY200" fmla="*/ 1442040 h 8351071"/>
              <a:gd name="connsiteX201" fmla="*/ 994021 w 4196446"/>
              <a:gd name="connsiteY201" fmla="*/ 1368222 h 8351071"/>
              <a:gd name="connsiteX202" fmla="*/ 1103558 w 4196446"/>
              <a:gd name="connsiteY202" fmla="*/ 1351553 h 8351071"/>
              <a:gd name="connsiteX203" fmla="*/ 1170233 w 4196446"/>
              <a:gd name="connsiteY203" fmla="*/ 1356315 h 8351071"/>
              <a:gd name="connsiteX204" fmla="*/ 1329777 w 4196446"/>
              <a:gd name="connsiteY204" fmla="*/ 1465853 h 8351071"/>
              <a:gd name="connsiteX205" fmla="*/ 1389308 w 4196446"/>
              <a:gd name="connsiteY205" fmla="*/ 1494428 h 8351071"/>
              <a:gd name="connsiteX206" fmla="*/ 1260721 w 4196446"/>
              <a:gd name="connsiteY206" fmla="*/ 1596822 h 8351071"/>
              <a:gd name="connsiteX207" fmla="*/ 1263102 w 4196446"/>
              <a:gd name="connsiteY207" fmla="*/ 1661115 h 8351071"/>
              <a:gd name="connsiteX208" fmla="*/ 1425027 w 4196446"/>
              <a:gd name="connsiteY208" fmla="*/ 1613490 h 8351071"/>
              <a:gd name="connsiteX209" fmla="*/ 1386927 w 4196446"/>
              <a:gd name="connsiteY209" fmla="*/ 1677784 h 8351071"/>
              <a:gd name="connsiteX210" fmla="*/ 1405977 w 4196446"/>
              <a:gd name="connsiteY210" fmla="*/ 1751603 h 8351071"/>
              <a:gd name="connsiteX211" fmla="*/ 1517896 w 4196446"/>
              <a:gd name="connsiteY211" fmla="*/ 1787322 h 8351071"/>
              <a:gd name="connsiteX212" fmla="*/ 1591715 w 4196446"/>
              <a:gd name="connsiteY212" fmla="*/ 1803990 h 8351071"/>
              <a:gd name="connsiteX213" fmla="*/ 1501227 w 4196446"/>
              <a:gd name="connsiteY213" fmla="*/ 1934959 h 8351071"/>
              <a:gd name="connsiteX214" fmla="*/ 1494083 w 4196446"/>
              <a:gd name="connsiteY214" fmla="*/ 1984965 h 8351071"/>
              <a:gd name="connsiteX215" fmla="*/ 1422646 w 4196446"/>
              <a:gd name="connsiteY215" fmla="*/ 2020684 h 8351071"/>
              <a:gd name="connsiteX216" fmla="*/ 1391690 w 4196446"/>
              <a:gd name="connsiteY216" fmla="*/ 2082597 h 8351071"/>
              <a:gd name="connsiteX217" fmla="*/ 1260721 w 4196446"/>
              <a:gd name="connsiteY217" fmla="*/ 2056403 h 8351071"/>
              <a:gd name="connsiteX218" fmla="*/ 1139277 w 4196446"/>
              <a:gd name="connsiteY218" fmla="*/ 2056402 h 8351071"/>
              <a:gd name="connsiteX219" fmla="*/ 1072602 w 4196446"/>
              <a:gd name="connsiteY219" fmla="*/ 2084978 h 8351071"/>
              <a:gd name="connsiteX220" fmla="*/ 1065458 w 4196446"/>
              <a:gd name="connsiteY220" fmla="*/ 2184990 h 8351071"/>
              <a:gd name="connsiteX221" fmla="*/ 977352 w 4196446"/>
              <a:gd name="connsiteY221" fmla="*/ 2273097 h 8351071"/>
              <a:gd name="connsiteX222" fmla="*/ 1120227 w 4196446"/>
              <a:gd name="connsiteY222" fmla="*/ 2335009 h 8351071"/>
              <a:gd name="connsiteX223" fmla="*/ 1170234 w 4196446"/>
              <a:gd name="connsiteY223" fmla="*/ 2370727 h 8351071"/>
              <a:gd name="connsiteX224" fmla="*/ 1222621 w 4196446"/>
              <a:gd name="connsiteY224" fmla="*/ 2387397 h 8351071"/>
              <a:gd name="connsiteX225" fmla="*/ 1272627 w 4196446"/>
              <a:gd name="connsiteY225" fmla="*/ 2437403 h 8351071"/>
              <a:gd name="connsiteX226" fmla="*/ 1329777 w 4196446"/>
              <a:gd name="connsiteY226" fmla="*/ 2458834 h 8351071"/>
              <a:gd name="connsiteX227" fmla="*/ 1422646 w 4196446"/>
              <a:gd name="connsiteY227" fmla="*/ 2535034 h 8351071"/>
              <a:gd name="connsiteX228" fmla="*/ 1508371 w 4196446"/>
              <a:gd name="connsiteY228" fmla="*/ 2568373 h 8351071"/>
              <a:gd name="connsiteX229" fmla="*/ 1641721 w 4196446"/>
              <a:gd name="connsiteY229" fmla="*/ 2716009 h 8351071"/>
              <a:gd name="connsiteX230" fmla="*/ 1725065 w 4196446"/>
              <a:gd name="connsiteY230" fmla="*/ 2870790 h 8351071"/>
              <a:gd name="connsiteX231" fmla="*/ 1850477 w 4196446"/>
              <a:gd name="connsiteY231" fmla="*/ 2931907 h 8351071"/>
              <a:gd name="connsiteX232" fmla="*/ 1896514 w 4196446"/>
              <a:gd name="connsiteY232" fmla="*/ 2977947 h 8351071"/>
              <a:gd name="connsiteX233" fmla="*/ 1927471 w 4196446"/>
              <a:gd name="connsiteY233" fmla="*/ 3082722 h 8351071"/>
              <a:gd name="connsiteX234" fmla="*/ 1989383 w 4196446"/>
              <a:gd name="connsiteY234" fmla="*/ 3185115 h 8351071"/>
              <a:gd name="connsiteX235" fmla="*/ 2051296 w 4196446"/>
              <a:gd name="connsiteY235" fmla="*/ 3223215 h 8351071"/>
              <a:gd name="connsiteX236" fmla="*/ 2182265 w 4196446"/>
              <a:gd name="connsiteY236" fmla="*/ 3370853 h 8351071"/>
              <a:gd name="connsiteX237" fmla="*/ 2325139 w 4196446"/>
              <a:gd name="connsiteY237" fmla="*/ 3447053 h 8351071"/>
              <a:gd name="connsiteX238" fmla="*/ 2384671 w 4196446"/>
              <a:gd name="connsiteY238" fmla="*/ 3532778 h 8351071"/>
              <a:gd name="connsiteX239" fmla="*/ 2432296 w 4196446"/>
              <a:gd name="connsiteY239" fmla="*/ 3599453 h 8351071"/>
              <a:gd name="connsiteX240" fmla="*/ 2479921 w 4196446"/>
              <a:gd name="connsiteY240" fmla="*/ 3589929 h 8351071"/>
              <a:gd name="connsiteX241" fmla="*/ 2484683 w 4196446"/>
              <a:gd name="connsiteY241" fmla="*/ 3742328 h 8351071"/>
              <a:gd name="connsiteX242" fmla="*/ 2537071 w 4196446"/>
              <a:gd name="connsiteY242" fmla="*/ 3835197 h 8351071"/>
              <a:gd name="connsiteX243" fmla="*/ 2529927 w 4196446"/>
              <a:gd name="connsiteY243" fmla="*/ 3873297 h 8351071"/>
              <a:gd name="connsiteX244" fmla="*/ 2598983 w 4196446"/>
              <a:gd name="connsiteY244" fmla="*/ 3909015 h 8351071"/>
              <a:gd name="connsiteX245" fmla="*/ 2656133 w 4196446"/>
              <a:gd name="connsiteY245" fmla="*/ 3854247 h 8351071"/>
              <a:gd name="connsiteX246" fmla="*/ 2689471 w 4196446"/>
              <a:gd name="connsiteY246" fmla="*/ 3937590 h 8351071"/>
              <a:gd name="connsiteX247" fmla="*/ 2734715 w 4196446"/>
              <a:gd name="connsiteY247" fmla="*/ 3982834 h 8351071"/>
              <a:gd name="connsiteX248" fmla="*/ 2808533 w 4196446"/>
              <a:gd name="connsiteY248" fmla="*/ 4006647 h 8351071"/>
              <a:gd name="connsiteX249" fmla="*/ 2860921 w 4196446"/>
              <a:gd name="connsiteY249" fmla="*/ 4075703 h 8351071"/>
              <a:gd name="connsiteX250" fmla="*/ 2946646 w 4196446"/>
              <a:gd name="connsiteY250" fmla="*/ 4130472 h 8351071"/>
              <a:gd name="connsiteX251" fmla="*/ 2999033 w 4196446"/>
              <a:gd name="connsiteY251" fmla="*/ 4163809 h 8351071"/>
              <a:gd name="connsiteX252" fmla="*/ 2870446 w 4196446"/>
              <a:gd name="connsiteY252" fmla="*/ 4256678 h 8351071"/>
              <a:gd name="connsiteX253" fmla="*/ 2868064 w 4196446"/>
              <a:gd name="connsiteY253" fmla="*/ 4311446 h 8351071"/>
              <a:gd name="connsiteX254" fmla="*/ 2970458 w 4196446"/>
              <a:gd name="connsiteY254" fmla="*/ 4428128 h 8351071"/>
              <a:gd name="connsiteX255" fmla="*/ 3065708 w 4196446"/>
              <a:gd name="connsiteY255" fmla="*/ 4490040 h 8351071"/>
              <a:gd name="connsiteX256" fmla="*/ 3096665 w 4196446"/>
              <a:gd name="connsiteY256" fmla="*/ 4528140 h 8351071"/>
              <a:gd name="connsiteX257" fmla="*/ 3082377 w 4196446"/>
              <a:gd name="connsiteY257" fmla="*/ 4609103 h 8351071"/>
              <a:gd name="connsiteX258" fmla="*/ 3077615 w 4196446"/>
              <a:gd name="connsiteY258" fmla="*/ 4692447 h 8351071"/>
              <a:gd name="connsiteX259" fmla="*/ 3034752 w 4196446"/>
              <a:gd name="connsiteY259" fmla="*/ 4701972 h 8351071"/>
              <a:gd name="connsiteX260" fmla="*/ 3008558 w 4196446"/>
              <a:gd name="connsiteY260" fmla="*/ 4718640 h 8351071"/>
              <a:gd name="connsiteX261" fmla="*/ 3053802 w 4196446"/>
              <a:gd name="connsiteY261" fmla="*/ 4795632 h 8351071"/>
              <a:gd name="connsiteX262" fmla="*/ 3037133 w 4196446"/>
              <a:gd name="connsiteY262" fmla="*/ 4868659 h 8351071"/>
              <a:gd name="connsiteX263" fmla="*/ 3020465 w 4196446"/>
              <a:gd name="connsiteY263" fmla="*/ 5004390 h 8351071"/>
              <a:gd name="connsiteX264" fmla="*/ 2982365 w 4196446"/>
              <a:gd name="connsiteY264" fmla="*/ 5044872 h 8351071"/>
              <a:gd name="connsiteX265" fmla="*/ 2965696 w 4196446"/>
              <a:gd name="connsiteY265" fmla="*/ 5166315 h 8351071"/>
              <a:gd name="connsiteX266" fmla="*/ 2937121 w 4196446"/>
              <a:gd name="connsiteY266" fmla="*/ 5285378 h 8351071"/>
              <a:gd name="connsiteX267" fmla="*/ 2989508 w 4196446"/>
              <a:gd name="connsiteY267" fmla="*/ 5302047 h 8351071"/>
              <a:gd name="connsiteX268" fmla="*/ 2987127 w 4196446"/>
              <a:gd name="connsiteY268" fmla="*/ 5347290 h 8351071"/>
              <a:gd name="connsiteX269" fmla="*/ 2984746 w 4196446"/>
              <a:gd name="connsiteY269" fmla="*/ 5402059 h 8351071"/>
              <a:gd name="connsiteX270" fmla="*/ 3041896 w 4196446"/>
              <a:gd name="connsiteY270" fmla="*/ 5471115 h 8351071"/>
              <a:gd name="connsiteX271" fmla="*/ 3089521 w 4196446"/>
              <a:gd name="connsiteY271" fmla="*/ 5597322 h 8351071"/>
              <a:gd name="connsiteX272" fmla="*/ 2996652 w 4196446"/>
              <a:gd name="connsiteY272" fmla="*/ 5887834 h 8351071"/>
              <a:gd name="connsiteX273" fmla="*/ 3018083 w 4196446"/>
              <a:gd name="connsiteY273" fmla="*/ 5942603 h 8351071"/>
              <a:gd name="connsiteX274" fmla="*/ 3044277 w 4196446"/>
              <a:gd name="connsiteY274" fmla="*/ 5994990 h 8351071"/>
              <a:gd name="connsiteX275" fmla="*/ 3049040 w 4196446"/>
              <a:gd name="connsiteY275" fmla="*/ 6099765 h 8351071"/>
              <a:gd name="connsiteX276" fmla="*/ 3028402 w 4196446"/>
              <a:gd name="connsiteY276" fmla="*/ 6195807 h 8351071"/>
              <a:gd name="connsiteX277" fmla="*/ 2956170 w 4196446"/>
              <a:gd name="connsiteY277" fmla="*/ 6259310 h 8351071"/>
              <a:gd name="connsiteX278" fmla="*/ 2920452 w 4196446"/>
              <a:gd name="connsiteY278" fmla="*/ 6240259 h 8351071"/>
              <a:gd name="connsiteX279" fmla="*/ 2849015 w 4196446"/>
              <a:gd name="connsiteY279" fmla="*/ 6252165 h 8351071"/>
              <a:gd name="connsiteX280" fmla="*/ 2713283 w 4196446"/>
              <a:gd name="connsiteY280" fmla="*/ 6364084 h 8351071"/>
              <a:gd name="connsiteX281" fmla="*/ 2606127 w 4196446"/>
              <a:gd name="connsiteY281" fmla="*/ 6349797 h 8351071"/>
              <a:gd name="connsiteX282" fmla="*/ 2575171 w 4196446"/>
              <a:gd name="connsiteY282" fmla="*/ 6378372 h 8351071"/>
              <a:gd name="connsiteX283" fmla="*/ 2508495 w 4196446"/>
              <a:gd name="connsiteY283" fmla="*/ 6423614 h 8351071"/>
              <a:gd name="connsiteX284" fmla="*/ 2391815 w 4196446"/>
              <a:gd name="connsiteY284" fmla="*/ 6411709 h 8351071"/>
              <a:gd name="connsiteX285" fmla="*/ 2368002 w 4196446"/>
              <a:gd name="connsiteY285" fmla="*/ 6528390 h 8351071"/>
              <a:gd name="connsiteX286" fmla="*/ 2363240 w 4196446"/>
              <a:gd name="connsiteY286" fmla="*/ 6564109 h 8351071"/>
              <a:gd name="connsiteX287" fmla="*/ 2339428 w 4196446"/>
              <a:gd name="connsiteY287" fmla="*/ 6583159 h 8351071"/>
              <a:gd name="connsiteX288" fmla="*/ 2141783 w 4196446"/>
              <a:gd name="connsiteY288" fmla="*/ 6535534 h 8351071"/>
              <a:gd name="connsiteX289" fmla="*/ 2103683 w 4196446"/>
              <a:gd name="connsiteY289" fmla="*/ 6587922 h 8351071"/>
              <a:gd name="connsiteX290" fmla="*/ 2072727 w 4196446"/>
              <a:gd name="connsiteY290" fmla="*/ 6683172 h 8351071"/>
              <a:gd name="connsiteX291" fmla="*/ 2039389 w 4196446"/>
              <a:gd name="connsiteY291" fmla="*/ 6747465 h 8351071"/>
              <a:gd name="connsiteX292" fmla="*/ 2051296 w 4196446"/>
              <a:gd name="connsiteY292" fmla="*/ 6809378 h 8351071"/>
              <a:gd name="connsiteX293" fmla="*/ 2184646 w 4196446"/>
              <a:gd name="connsiteY293" fmla="*/ 6921297 h 8351071"/>
              <a:gd name="connsiteX294" fmla="*/ 2253702 w 4196446"/>
              <a:gd name="connsiteY294" fmla="*/ 6954634 h 8351071"/>
              <a:gd name="connsiteX295" fmla="*/ 2237033 w 4196446"/>
              <a:gd name="connsiteY295" fmla="*/ 6978447 h 8351071"/>
              <a:gd name="connsiteX296" fmla="*/ 2201315 w 4196446"/>
              <a:gd name="connsiteY296" fmla="*/ 6997497 h 8351071"/>
              <a:gd name="connsiteX297" fmla="*/ 2234652 w 4196446"/>
              <a:gd name="connsiteY297" fmla="*/ 7073697 h 8351071"/>
              <a:gd name="connsiteX298" fmla="*/ 2203696 w 4196446"/>
              <a:gd name="connsiteY298" fmla="*/ 7095128 h 8351071"/>
              <a:gd name="connsiteX299" fmla="*/ 2098921 w 4196446"/>
              <a:gd name="connsiteY299" fmla="*/ 7033215 h 8351071"/>
              <a:gd name="connsiteX300" fmla="*/ 2056058 w 4196446"/>
              <a:gd name="connsiteY300" fmla="*/ 7059409 h 8351071"/>
              <a:gd name="connsiteX301" fmla="*/ 1996527 w 4196446"/>
              <a:gd name="connsiteY301" fmla="*/ 6957015 h 8351071"/>
              <a:gd name="connsiteX302" fmla="*/ 1879846 w 4196446"/>
              <a:gd name="connsiteY302" fmla="*/ 6983209 h 8351071"/>
              <a:gd name="connsiteX303" fmla="*/ 1815552 w 4196446"/>
              <a:gd name="connsiteY303" fmla="*/ 6987972 h 8351071"/>
              <a:gd name="connsiteX304" fmla="*/ 1765546 w 4196446"/>
              <a:gd name="connsiteY304" fmla="*/ 6983210 h 8351071"/>
              <a:gd name="connsiteX305" fmla="*/ 1708396 w 4196446"/>
              <a:gd name="connsiteY305" fmla="*/ 7028453 h 8351071"/>
              <a:gd name="connsiteX306" fmla="*/ 1529802 w 4196446"/>
              <a:gd name="connsiteY306" fmla="*/ 6987972 h 8351071"/>
              <a:gd name="connsiteX307" fmla="*/ 1553614 w 4196446"/>
              <a:gd name="connsiteY307" fmla="*/ 7114178 h 8351071"/>
              <a:gd name="connsiteX308" fmla="*/ 1477415 w 4196446"/>
              <a:gd name="connsiteY308" fmla="*/ 7159422 h 8351071"/>
              <a:gd name="connsiteX309" fmla="*/ 1415502 w 4196446"/>
              <a:gd name="connsiteY309" fmla="*/ 7226096 h 8351071"/>
              <a:gd name="connsiteX310" fmla="*/ 1265483 w 4196446"/>
              <a:gd name="connsiteY310" fmla="*/ 7218953 h 8351071"/>
              <a:gd name="connsiteX311" fmla="*/ 1213096 w 4196446"/>
              <a:gd name="connsiteY311" fmla="*/ 7328490 h 8351071"/>
              <a:gd name="connsiteX0" fmla="*/ 1244052 w 4196446"/>
              <a:gd name="connsiteY0" fmla="*/ 7386434 h 8318225"/>
              <a:gd name="connsiteX1" fmla="*/ 1391691 w 4196446"/>
              <a:gd name="connsiteY1" fmla="*/ 7988095 h 8318225"/>
              <a:gd name="connsiteX2" fmla="*/ 1384547 w 4196446"/>
              <a:gd name="connsiteY2" fmla="*/ 8138113 h 8318225"/>
              <a:gd name="connsiteX3" fmla="*/ 1382166 w 4196446"/>
              <a:gd name="connsiteY3" fmla="*/ 8204788 h 8318225"/>
              <a:gd name="connsiteX4" fmla="*/ 1453603 w 4196446"/>
              <a:gd name="connsiteY4" fmla="*/ 8209551 h 8318225"/>
              <a:gd name="connsiteX5" fmla="*/ 1451222 w 4196446"/>
              <a:gd name="connsiteY5" fmla="*/ 8254795 h 8318225"/>
              <a:gd name="connsiteX6" fmla="*/ 1386928 w 4196446"/>
              <a:gd name="connsiteY6" fmla="*/ 8283370 h 8318225"/>
              <a:gd name="connsiteX7" fmla="*/ 1334540 w 4196446"/>
              <a:gd name="connsiteY7" fmla="*/ 8300038 h 8318225"/>
              <a:gd name="connsiteX8" fmla="*/ 1416296 w 4196446"/>
              <a:gd name="connsiteY8" fmla="*/ 8306388 h 8318225"/>
              <a:gd name="connsiteX9" fmla="*/ 1536947 w 4196446"/>
              <a:gd name="connsiteY9" fmla="*/ 8309563 h 8318225"/>
              <a:gd name="connsiteX10" fmla="*/ 1698872 w 4196446"/>
              <a:gd name="connsiteY10" fmla="*/ 8197645 h 8318225"/>
              <a:gd name="connsiteX11" fmla="*/ 1789359 w 4196446"/>
              <a:gd name="connsiteY11" fmla="*/ 8045245 h 8318225"/>
              <a:gd name="connsiteX12" fmla="*/ 1941759 w 4196446"/>
              <a:gd name="connsiteY12" fmla="*/ 8004763 h 8318225"/>
              <a:gd name="connsiteX13" fmla="*/ 2198934 w 4196446"/>
              <a:gd name="connsiteY13" fmla="*/ 7899988 h 8318225"/>
              <a:gd name="connsiteX14" fmla="*/ 2260847 w 4196446"/>
              <a:gd name="connsiteY14" fmla="*/ 7835694 h 8318225"/>
              <a:gd name="connsiteX15" fmla="*/ 2301328 w 4196446"/>
              <a:gd name="connsiteY15" fmla="*/ 7795213 h 8318225"/>
              <a:gd name="connsiteX16" fmla="*/ 2391816 w 4196446"/>
              <a:gd name="connsiteY16" fmla="*/ 7797595 h 8318225"/>
              <a:gd name="connsiteX17" fmla="*/ 2451347 w 4196446"/>
              <a:gd name="connsiteY17" fmla="*/ 7776163 h 8318225"/>
              <a:gd name="connsiteX18" fmla="*/ 2470397 w 4196446"/>
              <a:gd name="connsiteY18" fmla="*/ 7699963 h 8318225"/>
              <a:gd name="connsiteX19" fmla="*/ 2444203 w 4196446"/>
              <a:gd name="connsiteY19" fmla="*/ 7633288 h 8318225"/>
              <a:gd name="connsiteX20" fmla="*/ 2503734 w 4196446"/>
              <a:gd name="connsiteY20" fmla="*/ 7630907 h 8318225"/>
              <a:gd name="connsiteX21" fmla="*/ 2531514 w 4196446"/>
              <a:gd name="connsiteY21" fmla="*/ 7594394 h 8318225"/>
              <a:gd name="connsiteX22" fmla="*/ 2484684 w 4196446"/>
              <a:gd name="connsiteY22" fmla="*/ 7552326 h 8318225"/>
              <a:gd name="connsiteX23" fmla="*/ 2546597 w 4196446"/>
              <a:gd name="connsiteY23" fmla="*/ 7511845 h 8318225"/>
              <a:gd name="connsiteX24" fmla="*/ 2603748 w 4196446"/>
              <a:gd name="connsiteY24" fmla="*/ 7485651 h 8318225"/>
              <a:gd name="connsiteX25" fmla="*/ 2594222 w 4196446"/>
              <a:gd name="connsiteY25" fmla="*/ 7359445 h 8318225"/>
              <a:gd name="connsiteX26" fmla="*/ 2606128 w 4196446"/>
              <a:gd name="connsiteY26" fmla="*/ 7309438 h 8318225"/>
              <a:gd name="connsiteX27" fmla="*/ 2701378 w 4196446"/>
              <a:gd name="connsiteY27" fmla="*/ 7314201 h 8318225"/>
              <a:gd name="connsiteX28" fmla="*/ 2660897 w 4196446"/>
              <a:gd name="connsiteY28" fmla="*/ 7240382 h 8318225"/>
              <a:gd name="connsiteX29" fmla="*/ 2713284 w 4196446"/>
              <a:gd name="connsiteY29" fmla="*/ 7266576 h 8318225"/>
              <a:gd name="connsiteX30" fmla="*/ 2763291 w 4196446"/>
              <a:gd name="connsiteY30" fmla="*/ 7299913 h 8318225"/>
              <a:gd name="connsiteX31" fmla="*/ 2756147 w 4196446"/>
              <a:gd name="connsiteY31" fmla="*/ 7371351 h 8318225"/>
              <a:gd name="connsiteX32" fmla="*/ 2827584 w 4196446"/>
              <a:gd name="connsiteY32" fmla="*/ 7316582 h 8318225"/>
              <a:gd name="connsiteX33" fmla="*/ 2870447 w 4196446"/>
              <a:gd name="connsiteY33" fmla="*/ 7338013 h 8318225"/>
              <a:gd name="connsiteX34" fmla="*/ 3001416 w 4196446"/>
              <a:gd name="connsiteY34" fmla="*/ 7266576 h 8318225"/>
              <a:gd name="connsiteX35" fmla="*/ 3103809 w 4196446"/>
              <a:gd name="connsiteY35" fmla="*/ 7202282 h 8318225"/>
              <a:gd name="connsiteX36" fmla="*/ 3246684 w 4196446"/>
              <a:gd name="connsiteY36" fmla="*/ 7142751 h 8318225"/>
              <a:gd name="connsiteX37" fmla="*/ 3282403 w 4196446"/>
              <a:gd name="connsiteY37" fmla="*/ 7159420 h 8318225"/>
              <a:gd name="connsiteX38" fmla="*/ 3358603 w 4196446"/>
              <a:gd name="connsiteY38" fmla="*/ 7064169 h 8318225"/>
              <a:gd name="connsiteX39" fmla="*/ 3503859 w 4196446"/>
              <a:gd name="connsiteY39" fmla="*/ 7042738 h 8318225"/>
              <a:gd name="connsiteX40" fmla="*/ 3530053 w 4196446"/>
              <a:gd name="connsiteY40" fmla="*/ 6978445 h 8318225"/>
              <a:gd name="connsiteX41" fmla="*/ 3642765 w 4196446"/>
              <a:gd name="connsiteY41" fmla="*/ 6905419 h 8318225"/>
              <a:gd name="connsiteX42" fmla="*/ 3741984 w 4196446"/>
              <a:gd name="connsiteY42" fmla="*/ 6883195 h 8318225"/>
              <a:gd name="connsiteX43" fmla="*/ 3784847 w 4196446"/>
              <a:gd name="connsiteY43" fmla="*/ 6811757 h 8318225"/>
              <a:gd name="connsiteX44" fmla="*/ 3951534 w 4196446"/>
              <a:gd name="connsiteY44" fmla="*/ 6737938 h 8318225"/>
              <a:gd name="connsiteX45" fmla="*/ 3932484 w 4196446"/>
              <a:gd name="connsiteY45" fmla="*/ 6616495 h 8318225"/>
              <a:gd name="connsiteX46" fmla="*/ 3975347 w 4196446"/>
              <a:gd name="connsiteY46" fmla="*/ 6642688 h 8318225"/>
              <a:gd name="connsiteX47" fmla="*/ 4027735 w 4196446"/>
              <a:gd name="connsiteY47" fmla="*/ 6654595 h 8318225"/>
              <a:gd name="connsiteX48" fmla="*/ 4056309 w 4196446"/>
              <a:gd name="connsiteY48" fmla="*/ 6516482 h 8318225"/>
              <a:gd name="connsiteX49" fmla="*/ 3996778 w 4196446"/>
              <a:gd name="connsiteY49" fmla="*/ 6478382 h 8318225"/>
              <a:gd name="connsiteX50" fmla="*/ 4034878 w 4196446"/>
              <a:gd name="connsiteY50" fmla="*/ 6437901 h 8318225"/>
              <a:gd name="connsiteX51" fmla="*/ 4061072 w 4196446"/>
              <a:gd name="connsiteY51" fmla="*/ 6473620 h 8318225"/>
              <a:gd name="connsiteX52" fmla="*/ 4082503 w 4196446"/>
              <a:gd name="connsiteY52" fmla="*/ 6478382 h 8318225"/>
              <a:gd name="connsiteX53" fmla="*/ 4089647 w 4196446"/>
              <a:gd name="connsiteY53" fmla="*/ 6421232 h 8318225"/>
              <a:gd name="connsiteX54" fmla="*/ 4046784 w 4196446"/>
              <a:gd name="connsiteY54" fmla="*/ 6318838 h 8318225"/>
              <a:gd name="connsiteX55" fmla="*/ 4130128 w 4196446"/>
              <a:gd name="connsiteY55" fmla="*/ 6299788 h 8318225"/>
              <a:gd name="connsiteX56" fmla="*/ 4046784 w 4196446"/>
              <a:gd name="connsiteY56" fmla="*/ 6275976 h 8318225"/>
              <a:gd name="connsiteX57" fmla="*/ 4053928 w 4196446"/>
              <a:gd name="connsiteY57" fmla="*/ 6211682 h 8318225"/>
              <a:gd name="connsiteX58" fmla="*/ 4039640 w 4196446"/>
              <a:gd name="connsiteY58" fmla="*/ 6149770 h 8318225"/>
              <a:gd name="connsiteX59" fmla="*/ 4106315 w 4196446"/>
              <a:gd name="connsiteY59" fmla="*/ 6211682 h 8318225"/>
              <a:gd name="connsiteX60" fmla="*/ 4063453 w 4196446"/>
              <a:gd name="connsiteY60" fmla="*/ 6090238 h 8318225"/>
              <a:gd name="connsiteX61" fmla="*/ 4070597 w 4196446"/>
              <a:gd name="connsiteY61" fmla="*/ 6018801 h 8318225"/>
              <a:gd name="connsiteX62" fmla="*/ 4132509 w 4196446"/>
              <a:gd name="connsiteY62" fmla="*/ 5975938 h 8318225"/>
              <a:gd name="connsiteX63" fmla="*/ 4094409 w 4196446"/>
              <a:gd name="connsiteY63" fmla="*/ 6075951 h 8318225"/>
              <a:gd name="connsiteX64" fmla="*/ 4139653 w 4196446"/>
              <a:gd name="connsiteY64" fmla="*/ 6102145 h 8318225"/>
              <a:gd name="connsiteX65" fmla="*/ 4192041 w 4196446"/>
              <a:gd name="connsiteY65" fmla="*/ 6080713 h 8318225"/>
              <a:gd name="connsiteX66" fmla="*/ 4149178 w 4196446"/>
              <a:gd name="connsiteY66" fmla="*/ 5947363 h 8318225"/>
              <a:gd name="connsiteX67" fmla="*/ 4194421 w 4196446"/>
              <a:gd name="connsiteY67" fmla="*/ 5909263 h 8318225"/>
              <a:gd name="connsiteX68" fmla="*/ 4113459 w 4196446"/>
              <a:gd name="connsiteY68" fmla="*/ 5783057 h 8318225"/>
              <a:gd name="connsiteX69" fmla="*/ 4108696 w 4196446"/>
              <a:gd name="connsiteY69" fmla="*/ 5678282 h 8318225"/>
              <a:gd name="connsiteX70" fmla="*/ 4070597 w 4196446"/>
              <a:gd name="connsiteY70" fmla="*/ 5587795 h 8318225"/>
              <a:gd name="connsiteX71" fmla="*/ 4111077 w 4196446"/>
              <a:gd name="connsiteY71" fmla="*/ 5583032 h 8318225"/>
              <a:gd name="connsiteX72" fmla="*/ 4061071 w 4196446"/>
              <a:gd name="connsiteY72" fmla="*/ 5478257 h 8318225"/>
              <a:gd name="connsiteX73" fmla="*/ 4061071 w 4196446"/>
              <a:gd name="connsiteY73" fmla="*/ 5383007 h 8318225"/>
              <a:gd name="connsiteX74" fmla="*/ 4103934 w 4196446"/>
              <a:gd name="connsiteY74" fmla="*/ 5387770 h 8318225"/>
              <a:gd name="connsiteX75" fmla="*/ 4106315 w 4196446"/>
              <a:gd name="connsiteY75" fmla="*/ 5347288 h 8318225"/>
              <a:gd name="connsiteX76" fmla="*/ 4065833 w 4196446"/>
              <a:gd name="connsiteY76" fmla="*/ 5292520 h 8318225"/>
              <a:gd name="connsiteX77" fmla="*/ 4058690 w 4196446"/>
              <a:gd name="connsiteY77" fmla="*/ 5173457 h 8318225"/>
              <a:gd name="connsiteX78" fmla="*/ 3990428 w 4196446"/>
              <a:gd name="connsiteY78" fmla="*/ 5034550 h 8318225"/>
              <a:gd name="connsiteX79" fmla="*/ 3922959 w 4196446"/>
              <a:gd name="connsiteY79" fmla="*/ 4816270 h 8318225"/>
              <a:gd name="connsiteX80" fmla="*/ 3887241 w 4196446"/>
              <a:gd name="connsiteY80" fmla="*/ 4682920 h 8318225"/>
              <a:gd name="connsiteX81" fmla="*/ 3851522 w 4196446"/>
              <a:gd name="connsiteY81" fmla="*/ 4642438 h 8318225"/>
              <a:gd name="connsiteX82" fmla="*/ 3887241 w 4196446"/>
              <a:gd name="connsiteY82" fmla="*/ 4578145 h 8318225"/>
              <a:gd name="connsiteX83" fmla="*/ 3839615 w 4196446"/>
              <a:gd name="connsiteY83" fmla="*/ 4499563 h 8318225"/>
              <a:gd name="connsiteX84" fmla="*/ 3780084 w 4196446"/>
              <a:gd name="connsiteY84" fmla="*/ 4492420 h 8318225"/>
              <a:gd name="connsiteX85" fmla="*/ 3732459 w 4196446"/>
              <a:gd name="connsiteY85" fmla="*/ 4449557 h 8318225"/>
              <a:gd name="connsiteX86" fmla="*/ 3687216 w 4196446"/>
              <a:gd name="connsiteY86" fmla="*/ 4466226 h 8318225"/>
              <a:gd name="connsiteX87" fmla="*/ 3668166 w 4196446"/>
              <a:gd name="connsiteY87" fmla="*/ 4368595 h 8318225"/>
              <a:gd name="connsiteX88" fmla="*/ 3501478 w 4196446"/>
              <a:gd name="connsiteY88" fmla="*/ 4166188 h 8318225"/>
              <a:gd name="connsiteX89" fmla="*/ 3496716 w 4196446"/>
              <a:gd name="connsiteY89" fmla="*/ 4139995 h 8318225"/>
              <a:gd name="connsiteX90" fmla="*/ 3494334 w 4196446"/>
              <a:gd name="connsiteY90" fmla="*/ 4113801 h 8318225"/>
              <a:gd name="connsiteX91" fmla="*/ 3544341 w 4196446"/>
              <a:gd name="connsiteY91" fmla="*/ 4101895 h 8318225"/>
              <a:gd name="connsiteX92" fmla="*/ 3553866 w 4196446"/>
              <a:gd name="connsiteY92" fmla="*/ 4075701 h 8318225"/>
              <a:gd name="connsiteX93" fmla="*/ 3515766 w 4196446"/>
              <a:gd name="connsiteY93" fmla="*/ 4056651 h 8318225"/>
              <a:gd name="connsiteX94" fmla="*/ 3465759 w 4196446"/>
              <a:gd name="connsiteY94" fmla="*/ 4049507 h 8318225"/>
              <a:gd name="connsiteX95" fmla="*/ 3432422 w 4196446"/>
              <a:gd name="connsiteY95" fmla="*/ 4109038 h 8318225"/>
              <a:gd name="connsiteX96" fmla="*/ 3413372 w 4196446"/>
              <a:gd name="connsiteY96" fmla="*/ 4082845 h 8318225"/>
              <a:gd name="connsiteX97" fmla="*/ 3415752 w 4196446"/>
              <a:gd name="connsiteY97" fmla="*/ 4042363 h 8318225"/>
              <a:gd name="connsiteX98" fmla="*/ 3349078 w 4196446"/>
              <a:gd name="connsiteY98" fmla="*/ 4018551 h 8318225"/>
              <a:gd name="connsiteX99" fmla="*/ 3382416 w 4196446"/>
              <a:gd name="connsiteY99" fmla="*/ 3985213 h 8318225"/>
              <a:gd name="connsiteX100" fmla="*/ 3346697 w 4196446"/>
              <a:gd name="connsiteY100" fmla="*/ 3961401 h 8318225"/>
              <a:gd name="connsiteX101" fmla="*/ 3291928 w 4196446"/>
              <a:gd name="connsiteY101" fmla="*/ 3959020 h 8318225"/>
              <a:gd name="connsiteX102" fmla="*/ 3263352 w 4196446"/>
              <a:gd name="connsiteY102" fmla="*/ 3978070 h 8318225"/>
              <a:gd name="connsiteX103" fmla="*/ 3215727 w 4196446"/>
              <a:gd name="connsiteY103" fmla="*/ 3963782 h 8318225"/>
              <a:gd name="connsiteX104" fmla="*/ 3227633 w 4196446"/>
              <a:gd name="connsiteY104" fmla="*/ 3937588 h 8318225"/>
              <a:gd name="connsiteX105" fmla="*/ 3275259 w 4196446"/>
              <a:gd name="connsiteY105" fmla="*/ 3913776 h 8318225"/>
              <a:gd name="connsiteX106" fmla="*/ 3127621 w 4196446"/>
              <a:gd name="connsiteY106" fmla="*/ 3851863 h 8318225"/>
              <a:gd name="connsiteX107" fmla="*/ 2996652 w 4196446"/>
              <a:gd name="connsiteY107" fmla="*/ 3739945 h 8318225"/>
              <a:gd name="connsiteX108" fmla="*/ 2591839 w 4196446"/>
              <a:gd name="connsiteY108" fmla="*/ 3354183 h 8318225"/>
              <a:gd name="connsiteX109" fmla="*/ 2468015 w 4196446"/>
              <a:gd name="connsiteY109" fmla="*/ 3049382 h 8318225"/>
              <a:gd name="connsiteX110" fmla="*/ 2432296 w 4196446"/>
              <a:gd name="connsiteY110" fmla="*/ 2961276 h 8318225"/>
              <a:gd name="connsiteX111" fmla="*/ 2387052 w 4196446"/>
              <a:gd name="connsiteY111" fmla="*/ 2954132 h 8318225"/>
              <a:gd name="connsiteX112" fmla="*/ 2365621 w 4196446"/>
              <a:gd name="connsiteY112" fmla="*/ 2958895 h 8318225"/>
              <a:gd name="connsiteX113" fmla="*/ 2315615 w 4196446"/>
              <a:gd name="connsiteY113" fmla="*/ 2896982 h 8318225"/>
              <a:gd name="connsiteX114" fmla="*/ 2234652 w 4196446"/>
              <a:gd name="connsiteY114" fmla="*/ 2880313 h 8318225"/>
              <a:gd name="connsiteX115" fmla="*/ 2182265 w 4196446"/>
              <a:gd name="connsiteY115" fmla="*/ 2811257 h 8318225"/>
              <a:gd name="connsiteX116" fmla="*/ 2115590 w 4196446"/>
              <a:gd name="connsiteY116" fmla="*/ 2727913 h 8318225"/>
              <a:gd name="connsiteX117" fmla="*/ 2091777 w 4196446"/>
              <a:gd name="connsiteY117" fmla="*/ 2670763 h 8318225"/>
              <a:gd name="connsiteX118" fmla="*/ 2006845 w 4196446"/>
              <a:gd name="connsiteY118" fmla="*/ 2527095 h 8318225"/>
              <a:gd name="connsiteX119" fmla="*/ 1953665 w 4196446"/>
              <a:gd name="connsiteY119" fmla="*/ 2451688 h 8318225"/>
              <a:gd name="connsiteX120" fmla="*/ 2006052 w 4196446"/>
              <a:gd name="connsiteY120" fmla="*/ 2337388 h 8318225"/>
              <a:gd name="connsiteX121" fmla="*/ 2072727 w 4196446"/>
              <a:gd name="connsiteY121" fmla="*/ 2256426 h 8318225"/>
              <a:gd name="connsiteX122" fmla="*/ 2056058 w 4196446"/>
              <a:gd name="connsiteY122" fmla="*/ 2223088 h 8318225"/>
              <a:gd name="connsiteX123" fmla="*/ 2067965 w 4196446"/>
              <a:gd name="connsiteY123" fmla="*/ 2130220 h 8318225"/>
              <a:gd name="connsiteX124" fmla="*/ 2137021 w 4196446"/>
              <a:gd name="connsiteY124" fmla="*/ 1992107 h 8318225"/>
              <a:gd name="connsiteX125" fmla="*/ 2165596 w 4196446"/>
              <a:gd name="connsiteY125" fmla="*/ 1944482 h 8318225"/>
              <a:gd name="connsiteX126" fmla="*/ 2203696 w 4196446"/>
              <a:gd name="connsiteY126" fmla="*/ 1937338 h 8318225"/>
              <a:gd name="connsiteX127" fmla="*/ 2198933 w 4196446"/>
              <a:gd name="connsiteY127" fmla="*/ 1906382 h 8318225"/>
              <a:gd name="connsiteX128" fmla="*/ 2406102 w 4196446"/>
              <a:gd name="connsiteY128" fmla="*/ 1782557 h 8318225"/>
              <a:gd name="connsiteX129" fmla="*/ 2494208 w 4196446"/>
              <a:gd name="connsiteY129" fmla="*/ 1715882 h 8318225"/>
              <a:gd name="connsiteX130" fmla="*/ 2513258 w 4196446"/>
              <a:gd name="connsiteY130" fmla="*/ 1630157 h 8318225"/>
              <a:gd name="connsiteX131" fmla="*/ 2522784 w 4196446"/>
              <a:gd name="connsiteY131" fmla="*/ 1584913 h 8318225"/>
              <a:gd name="connsiteX132" fmla="*/ 2577552 w 4196446"/>
              <a:gd name="connsiteY132" fmla="*/ 1527763 h 8318225"/>
              <a:gd name="connsiteX133" fmla="*/ 2606127 w 4196446"/>
              <a:gd name="connsiteY133" fmla="*/ 1499188 h 8318225"/>
              <a:gd name="connsiteX134" fmla="*/ 2634702 w 4196446"/>
              <a:gd name="connsiteY134" fmla="*/ 1492045 h 8318225"/>
              <a:gd name="connsiteX135" fmla="*/ 2672802 w 4196446"/>
              <a:gd name="connsiteY135" fmla="*/ 1368220 h 8318225"/>
              <a:gd name="connsiteX136" fmla="*/ 2806153 w 4196446"/>
              <a:gd name="connsiteY136" fmla="*/ 1334883 h 8318225"/>
              <a:gd name="connsiteX137" fmla="*/ 2944265 w 4196446"/>
              <a:gd name="connsiteY137" fmla="*/ 1325357 h 8318225"/>
              <a:gd name="connsiteX138" fmla="*/ 2968077 w 4196446"/>
              <a:gd name="connsiteY138" fmla="*/ 1206295 h 8318225"/>
              <a:gd name="connsiteX139" fmla="*/ 3049040 w 4196446"/>
              <a:gd name="connsiteY139" fmla="*/ 1169783 h 8318225"/>
              <a:gd name="connsiteX140" fmla="*/ 3153814 w 4196446"/>
              <a:gd name="connsiteY140" fmla="*/ 1125332 h 8318225"/>
              <a:gd name="connsiteX141" fmla="*/ 3225252 w 4196446"/>
              <a:gd name="connsiteY141" fmla="*/ 1049132 h 8318225"/>
              <a:gd name="connsiteX142" fmla="*/ 3310977 w 4196446"/>
              <a:gd name="connsiteY142" fmla="*/ 996745 h 8318225"/>
              <a:gd name="connsiteX143" fmla="*/ 3056977 w 4196446"/>
              <a:gd name="connsiteY143" fmla="*/ 982457 h 8318225"/>
              <a:gd name="connsiteX144" fmla="*/ 2958552 w 4196446"/>
              <a:gd name="connsiteY144" fmla="*/ 976107 h 8318225"/>
              <a:gd name="connsiteX145" fmla="*/ 2926802 w 4196446"/>
              <a:gd name="connsiteY145" fmla="*/ 906257 h 8318225"/>
              <a:gd name="connsiteX146" fmla="*/ 2866477 w 4196446"/>
              <a:gd name="connsiteY146" fmla="*/ 893559 h 8318225"/>
              <a:gd name="connsiteX147" fmla="*/ 2799802 w 4196446"/>
              <a:gd name="connsiteY147" fmla="*/ 874507 h 8318225"/>
              <a:gd name="connsiteX148" fmla="*/ 2761702 w 4196446"/>
              <a:gd name="connsiteY148" fmla="*/ 807832 h 8318225"/>
              <a:gd name="connsiteX149" fmla="*/ 2609302 w 4196446"/>
              <a:gd name="connsiteY149" fmla="*/ 760207 h 8318225"/>
              <a:gd name="connsiteX150" fmla="*/ 2580727 w 4196446"/>
              <a:gd name="connsiteY150" fmla="*/ 604632 h 8318225"/>
              <a:gd name="connsiteX151" fmla="*/ 2526752 w 4196446"/>
              <a:gd name="connsiteY151" fmla="*/ 531609 h 8318225"/>
              <a:gd name="connsiteX152" fmla="*/ 2596602 w 4196446"/>
              <a:gd name="connsiteY152" fmla="*/ 407782 h 8318225"/>
              <a:gd name="connsiteX153" fmla="*/ 2629939 w 4196446"/>
              <a:gd name="connsiteY153" fmla="*/ 310947 h 8318225"/>
              <a:gd name="connsiteX154" fmla="*/ 2517227 w 4196446"/>
              <a:gd name="connsiteY154" fmla="*/ 239507 h 8318225"/>
              <a:gd name="connsiteX155" fmla="*/ 2402927 w 4196446"/>
              <a:gd name="connsiteY155" fmla="*/ 271257 h 8318225"/>
              <a:gd name="connsiteX156" fmla="*/ 2275927 w 4196446"/>
              <a:gd name="connsiteY156" fmla="*/ 198232 h 8318225"/>
              <a:gd name="connsiteX157" fmla="*/ 2133052 w 4196446"/>
              <a:gd name="connsiteY157" fmla="*/ 233157 h 8318225"/>
              <a:gd name="connsiteX158" fmla="*/ 1913977 w 4196446"/>
              <a:gd name="connsiteY158" fmla="*/ 36309 h 8318225"/>
              <a:gd name="connsiteX159" fmla="*/ 1777452 w 4196446"/>
              <a:gd name="connsiteY159" fmla="*/ 13289 h 8318225"/>
              <a:gd name="connsiteX160" fmla="*/ 1703633 w 4196446"/>
              <a:gd name="connsiteY160" fmla="*/ 41864 h 8318225"/>
              <a:gd name="connsiteX161" fmla="*/ 1615527 w 4196446"/>
              <a:gd name="connsiteY161" fmla="*/ 75203 h 8318225"/>
              <a:gd name="connsiteX162" fmla="*/ 1515515 w 4196446"/>
              <a:gd name="connsiteY162" fmla="*/ 129971 h 8318225"/>
              <a:gd name="connsiteX163" fmla="*/ 1525040 w 4196446"/>
              <a:gd name="connsiteY163" fmla="*/ 194264 h 8318225"/>
              <a:gd name="connsiteX164" fmla="*/ 1505990 w 4196446"/>
              <a:gd name="connsiteY164" fmla="*/ 251415 h 8318225"/>
              <a:gd name="connsiteX165" fmla="*/ 1413121 w 4196446"/>
              <a:gd name="connsiteY165" fmla="*/ 270464 h 8318225"/>
              <a:gd name="connsiteX166" fmla="*/ 1339302 w 4196446"/>
              <a:gd name="connsiteY166" fmla="*/ 306184 h 8318225"/>
              <a:gd name="connsiteX167" fmla="*/ 1260721 w 4196446"/>
              <a:gd name="connsiteY167" fmla="*/ 346665 h 8318225"/>
              <a:gd name="connsiteX168" fmla="*/ 1191665 w 4196446"/>
              <a:gd name="connsiteY168" fmla="*/ 272847 h 8318225"/>
              <a:gd name="connsiteX169" fmla="*/ 1082127 w 4196446"/>
              <a:gd name="connsiteY169" fmla="*/ 353809 h 8318225"/>
              <a:gd name="connsiteX170" fmla="*/ 1020215 w 4196446"/>
              <a:gd name="connsiteY170" fmla="*/ 420484 h 8318225"/>
              <a:gd name="connsiteX171" fmla="*/ 858290 w 4196446"/>
              <a:gd name="connsiteY171" fmla="*/ 301422 h 8318225"/>
              <a:gd name="connsiteX172" fmla="*/ 796377 w 4196446"/>
              <a:gd name="connsiteY172" fmla="*/ 406196 h 8318225"/>
              <a:gd name="connsiteX173" fmla="*/ 755896 w 4196446"/>
              <a:gd name="connsiteY173" fmla="*/ 341903 h 8318225"/>
              <a:gd name="connsiteX174" fmla="*/ 689221 w 4196446"/>
              <a:gd name="connsiteY174" fmla="*/ 270465 h 8318225"/>
              <a:gd name="connsiteX175" fmla="*/ 667790 w 4196446"/>
              <a:gd name="connsiteY175" fmla="*/ 313328 h 8318225"/>
              <a:gd name="connsiteX176" fmla="*/ 620165 w 4196446"/>
              <a:gd name="connsiteY176" fmla="*/ 382384 h 8318225"/>
              <a:gd name="connsiteX177" fmla="*/ 589208 w 4196446"/>
              <a:gd name="connsiteY177" fmla="*/ 396672 h 8318225"/>
              <a:gd name="connsiteX178" fmla="*/ 498721 w 4196446"/>
              <a:gd name="connsiteY178" fmla="*/ 482397 h 8318225"/>
              <a:gd name="connsiteX179" fmla="*/ 396327 w 4196446"/>
              <a:gd name="connsiteY179" fmla="*/ 380003 h 8318225"/>
              <a:gd name="connsiteX180" fmla="*/ 243927 w 4196446"/>
              <a:gd name="connsiteY180" fmla="*/ 294278 h 8318225"/>
              <a:gd name="connsiteX181" fmla="*/ 174871 w 4196446"/>
              <a:gd name="connsiteY181" fmla="*/ 327615 h 8318225"/>
              <a:gd name="connsiteX182" fmla="*/ 127246 w 4196446"/>
              <a:gd name="connsiteY182" fmla="*/ 410959 h 8318225"/>
              <a:gd name="connsiteX183" fmla="*/ 43902 w 4196446"/>
              <a:gd name="connsiteY183" fmla="*/ 472872 h 8318225"/>
              <a:gd name="connsiteX184" fmla="*/ 8183 w 4196446"/>
              <a:gd name="connsiteY184" fmla="*/ 484778 h 8318225"/>
              <a:gd name="connsiteX185" fmla="*/ 198683 w 4196446"/>
              <a:gd name="connsiteY185" fmla="*/ 689565 h 8318225"/>
              <a:gd name="connsiteX186" fmla="*/ 265359 w 4196446"/>
              <a:gd name="connsiteY186" fmla="*/ 706234 h 8318225"/>
              <a:gd name="connsiteX187" fmla="*/ 298697 w 4196446"/>
              <a:gd name="connsiteY187" fmla="*/ 730047 h 8318225"/>
              <a:gd name="connsiteX188" fmla="*/ 296315 w 4196446"/>
              <a:gd name="connsiteY188" fmla="*/ 901496 h 8318225"/>
              <a:gd name="connsiteX189" fmla="*/ 362990 w 4196446"/>
              <a:gd name="connsiteY189" fmla="*/ 906259 h 8318225"/>
              <a:gd name="connsiteX190" fmla="*/ 401090 w 4196446"/>
              <a:gd name="connsiteY190" fmla="*/ 856253 h 8318225"/>
              <a:gd name="connsiteX191" fmla="*/ 482052 w 4196446"/>
              <a:gd name="connsiteY191" fmla="*/ 894353 h 8318225"/>
              <a:gd name="connsiteX192" fmla="*/ 420140 w 4196446"/>
              <a:gd name="connsiteY192" fmla="*/ 1039609 h 8318225"/>
              <a:gd name="connsiteX193" fmla="*/ 434427 w 4196446"/>
              <a:gd name="connsiteY193" fmla="*/ 1087234 h 8318225"/>
              <a:gd name="connsiteX194" fmla="*/ 379658 w 4196446"/>
              <a:gd name="connsiteY194" fmla="*/ 1139622 h 8318225"/>
              <a:gd name="connsiteX195" fmla="*/ 415377 w 4196446"/>
              <a:gd name="connsiteY195" fmla="*/ 1168196 h 8318225"/>
              <a:gd name="connsiteX196" fmla="*/ 486815 w 4196446"/>
              <a:gd name="connsiteY196" fmla="*/ 1256303 h 8318225"/>
              <a:gd name="connsiteX197" fmla="*/ 527296 w 4196446"/>
              <a:gd name="connsiteY197" fmla="*/ 1344409 h 8318225"/>
              <a:gd name="connsiteX198" fmla="*/ 636833 w 4196446"/>
              <a:gd name="connsiteY198" fmla="*/ 1396797 h 8318225"/>
              <a:gd name="connsiteX199" fmla="*/ 746371 w 4196446"/>
              <a:gd name="connsiteY199" fmla="*/ 1420609 h 8318225"/>
              <a:gd name="connsiteX200" fmla="*/ 829715 w 4196446"/>
              <a:gd name="connsiteY200" fmla="*/ 1468234 h 8318225"/>
              <a:gd name="connsiteX201" fmla="*/ 913058 w 4196446"/>
              <a:gd name="connsiteY201" fmla="*/ 1442040 h 8318225"/>
              <a:gd name="connsiteX202" fmla="*/ 994021 w 4196446"/>
              <a:gd name="connsiteY202" fmla="*/ 1368222 h 8318225"/>
              <a:gd name="connsiteX203" fmla="*/ 1103558 w 4196446"/>
              <a:gd name="connsiteY203" fmla="*/ 1351553 h 8318225"/>
              <a:gd name="connsiteX204" fmla="*/ 1170233 w 4196446"/>
              <a:gd name="connsiteY204" fmla="*/ 1356315 h 8318225"/>
              <a:gd name="connsiteX205" fmla="*/ 1329777 w 4196446"/>
              <a:gd name="connsiteY205" fmla="*/ 1465853 h 8318225"/>
              <a:gd name="connsiteX206" fmla="*/ 1389308 w 4196446"/>
              <a:gd name="connsiteY206" fmla="*/ 1494428 h 8318225"/>
              <a:gd name="connsiteX207" fmla="*/ 1260721 w 4196446"/>
              <a:gd name="connsiteY207" fmla="*/ 1596822 h 8318225"/>
              <a:gd name="connsiteX208" fmla="*/ 1263102 w 4196446"/>
              <a:gd name="connsiteY208" fmla="*/ 1661115 h 8318225"/>
              <a:gd name="connsiteX209" fmla="*/ 1425027 w 4196446"/>
              <a:gd name="connsiteY209" fmla="*/ 1613490 h 8318225"/>
              <a:gd name="connsiteX210" fmla="*/ 1386927 w 4196446"/>
              <a:gd name="connsiteY210" fmla="*/ 1677784 h 8318225"/>
              <a:gd name="connsiteX211" fmla="*/ 1405977 w 4196446"/>
              <a:gd name="connsiteY211" fmla="*/ 1751603 h 8318225"/>
              <a:gd name="connsiteX212" fmla="*/ 1517896 w 4196446"/>
              <a:gd name="connsiteY212" fmla="*/ 1787322 h 8318225"/>
              <a:gd name="connsiteX213" fmla="*/ 1591715 w 4196446"/>
              <a:gd name="connsiteY213" fmla="*/ 1803990 h 8318225"/>
              <a:gd name="connsiteX214" fmla="*/ 1501227 w 4196446"/>
              <a:gd name="connsiteY214" fmla="*/ 1934959 h 8318225"/>
              <a:gd name="connsiteX215" fmla="*/ 1494083 w 4196446"/>
              <a:gd name="connsiteY215" fmla="*/ 1984965 h 8318225"/>
              <a:gd name="connsiteX216" fmla="*/ 1422646 w 4196446"/>
              <a:gd name="connsiteY216" fmla="*/ 2020684 h 8318225"/>
              <a:gd name="connsiteX217" fmla="*/ 1391690 w 4196446"/>
              <a:gd name="connsiteY217" fmla="*/ 2082597 h 8318225"/>
              <a:gd name="connsiteX218" fmla="*/ 1260721 w 4196446"/>
              <a:gd name="connsiteY218" fmla="*/ 2056403 h 8318225"/>
              <a:gd name="connsiteX219" fmla="*/ 1139277 w 4196446"/>
              <a:gd name="connsiteY219" fmla="*/ 2056402 h 8318225"/>
              <a:gd name="connsiteX220" fmla="*/ 1072602 w 4196446"/>
              <a:gd name="connsiteY220" fmla="*/ 2084978 h 8318225"/>
              <a:gd name="connsiteX221" fmla="*/ 1065458 w 4196446"/>
              <a:gd name="connsiteY221" fmla="*/ 2184990 h 8318225"/>
              <a:gd name="connsiteX222" fmla="*/ 977352 w 4196446"/>
              <a:gd name="connsiteY222" fmla="*/ 2273097 h 8318225"/>
              <a:gd name="connsiteX223" fmla="*/ 1120227 w 4196446"/>
              <a:gd name="connsiteY223" fmla="*/ 2335009 h 8318225"/>
              <a:gd name="connsiteX224" fmla="*/ 1170234 w 4196446"/>
              <a:gd name="connsiteY224" fmla="*/ 2370727 h 8318225"/>
              <a:gd name="connsiteX225" fmla="*/ 1222621 w 4196446"/>
              <a:gd name="connsiteY225" fmla="*/ 2387397 h 8318225"/>
              <a:gd name="connsiteX226" fmla="*/ 1272627 w 4196446"/>
              <a:gd name="connsiteY226" fmla="*/ 2437403 h 8318225"/>
              <a:gd name="connsiteX227" fmla="*/ 1329777 w 4196446"/>
              <a:gd name="connsiteY227" fmla="*/ 2458834 h 8318225"/>
              <a:gd name="connsiteX228" fmla="*/ 1422646 w 4196446"/>
              <a:gd name="connsiteY228" fmla="*/ 2535034 h 8318225"/>
              <a:gd name="connsiteX229" fmla="*/ 1508371 w 4196446"/>
              <a:gd name="connsiteY229" fmla="*/ 2568373 h 8318225"/>
              <a:gd name="connsiteX230" fmla="*/ 1641721 w 4196446"/>
              <a:gd name="connsiteY230" fmla="*/ 2716009 h 8318225"/>
              <a:gd name="connsiteX231" fmla="*/ 1725065 w 4196446"/>
              <a:gd name="connsiteY231" fmla="*/ 2870790 h 8318225"/>
              <a:gd name="connsiteX232" fmla="*/ 1850477 w 4196446"/>
              <a:gd name="connsiteY232" fmla="*/ 2931907 h 8318225"/>
              <a:gd name="connsiteX233" fmla="*/ 1896514 w 4196446"/>
              <a:gd name="connsiteY233" fmla="*/ 2977947 h 8318225"/>
              <a:gd name="connsiteX234" fmla="*/ 1927471 w 4196446"/>
              <a:gd name="connsiteY234" fmla="*/ 3082722 h 8318225"/>
              <a:gd name="connsiteX235" fmla="*/ 1989383 w 4196446"/>
              <a:gd name="connsiteY235" fmla="*/ 3185115 h 8318225"/>
              <a:gd name="connsiteX236" fmla="*/ 2051296 w 4196446"/>
              <a:gd name="connsiteY236" fmla="*/ 3223215 h 8318225"/>
              <a:gd name="connsiteX237" fmla="*/ 2182265 w 4196446"/>
              <a:gd name="connsiteY237" fmla="*/ 3370853 h 8318225"/>
              <a:gd name="connsiteX238" fmla="*/ 2325139 w 4196446"/>
              <a:gd name="connsiteY238" fmla="*/ 3447053 h 8318225"/>
              <a:gd name="connsiteX239" fmla="*/ 2384671 w 4196446"/>
              <a:gd name="connsiteY239" fmla="*/ 3532778 h 8318225"/>
              <a:gd name="connsiteX240" fmla="*/ 2432296 w 4196446"/>
              <a:gd name="connsiteY240" fmla="*/ 3599453 h 8318225"/>
              <a:gd name="connsiteX241" fmla="*/ 2479921 w 4196446"/>
              <a:gd name="connsiteY241" fmla="*/ 3589929 h 8318225"/>
              <a:gd name="connsiteX242" fmla="*/ 2484683 w 4196446"/>
              <a:gd name="connsiteY242" fmla="*/ 3742328 h 8318225"/>
              <a:gd name="connsiteX243" fmla="*/ 2537071 w 4196446"/>
              <a:gd name="connsiteY243" fmla="*/ 3835197 h 8318225"/>
              <a:gd name="connsiteX244" fmla="*/ 2529927 w 4196446"/>
              <a:gd name="connsiteY244" fmla="*/ 3873297 h 8318225"/>
              <a:gd name="connsiteX245" fmla="*/ 2598983 w 4196446"/>
              <a:gd name="connsiteY245" fmla="*/ 3909015 h 8318225"/>
              <a:gd name="connsiteX246" fmla="*/ 2656133 w 4196446"/>
              <a:gd name="connsiteY246" fmla="*/ 3854247 h 8318225"/>
              <a:gd name="connsiteX247" fmla="*/ 2689471 w 4196446"/>
              <a:gd name="connsiteY247" fmla="*/ 3937590 h 8318225"/>
              <a:gd name="connsiteX248" fmla="*/ 2734715 w 4196446"/>
              <a:gd name="connsiteY248" fmla="*/ 3982834 h 8318225"/>
              <a:gd name="connsiteX249" fmla="*/ 2808533 w 4196446"/>
              <a:gd name="connsiteY249" fmla="*/ 4006647 h 8318225"/>
              <a:gd name="connsiteX250" fmla="*/ 2860921 w 4196446"/>
              <a:gd name="connsiteY250" fmla="*/ 4075703 h 8318225"/>
              <a:gd name="connsiteX251" fmla="*/ 2946646 w 4196446"/>
              <a:gd name="connsiteY251" fmla="*/ 4130472 h 8318225"/>
              <a:gd name="connsiteX252" fmla="*/ 2999033 w 4196446"/>
              <a:gd name="connsiteY252" fmla="*/ 4163809 h 8318225"/>
              <a:gd name="connsiteX253" fmla="*/ 2870446 w 4196446"/>
              <a:gd name="connsiteY253" fmla="*/ 4256678 h 8318225"/>
              <a:gd name="connsiteX254" fmla="*/ 2868064 w 4196446"/>
              <a:gd name="connsiteY254" fmla="*/ 4311446 h 8318225"/>
              <a:gd name="connsiteX255" fmla="*/ 2970458 w 4196446"/>
              <a:gd name="connsiteY255" fmla="*/ 4428128 h 8318225"/>
              <a:gd name="connsiteX256" fmla="*/ 3065708 w 4196446"/>
              <a:gd name="connsiteY256" fmla="*/ 4490040 h 8318225"/>
              <a:gd name="connsiteX257" fmla="*/ 3096665 w 4196446"/>
              <a:gd name="connsiteY257" fmla="*/ 4528140 h 8318225"/>
              <a:gd name="connsiteX258" fmla="*/ 3082377 w 4196446"/>
              <a:gd name="connsiteY258" fmla="*/ 4609103 h 8318225"/>
              <a:gd name="connsiteX259" fmla="*/ 3077615 w 4196446"/>
              <a:gd name="connsiteY259" fmla="*/ 4692447 h 8318225"/>
              <a:gd name="connsiteX260" fmla="*/ 3034752 w 4196446"/>
              <a:gd name="connsiteY260" fmla="*/ 4701972 h 8318225"/>
              <a:gd name="connsiteX261" fmla="*/ 3008558 w 4196446"/>
              <a:gd name="connsiteY261" fmla="*/ 4718640 h 8318225"/>
              <a:gd name="connsiteX262" fmla="*/ 3053802 w 4196446"/>
              <a:gd name="connsiteY262" fmla="*/ 4795632 h 8318225"/>
              <a:gd name="connsiteX263" fmla="*/ 3037133 w 4196446"/>
              <a:gd name="connsiteY263" fmla="*/ 4868659 h 8318225"/>
              <a:gd name="connsiteX264" fmla="*/ 3020465 w 4196446"/>
              <a:gd name="connsiteY264" fmla="*/ 5004390 h 8318225"/>
              <a:gd name="connsiteX265" fmla="*/ 2982365 w 4196446"/>
              <a:gd name="connsiteY265" fmla="*/ 5044872 h 8318225"/>
              <a:gd name="connsiteX266" fmla="*/ 2965696 w 4196446"/>
              <a:gd name="connsiteY266" fmla="*/ 5166315 h 8318225"/>
              <a:gd name="connsiteX267" fmla="*/ 2937121 w 4196446"/>
              <a:gd name="connsiteY267" fmla="*/ 5285378 h 8318225"/>
              <a:gd name="connsiteX268" fmla="*/ 2989508 w 4196446"/>
              <a:gd name="connsiteY268" fmla="*/ 5302047 h 8318225"/>
              <a:gd name="connsiteX269" fmla="*/ 2987127 w 4196446"/>
              <a:gd name="connsiteY269" fmla="*/ 5347290 h 8318225"/>
              <a:gd name="connsiteX270" fmla="*/ 2984746 w 4196446"/>
              <a:gd name="connsiteY270" fmla="*/ 5402059 h 8318225"/>
              <a:gd name="connsiteX271" fmla="*/ 3041896 w 4196446"/>
              <a:gd name="connsiteY271" fmla="*/ 5471115 h 8318225"/>
              <a:gd name="connsiteX272" fmla="*/ 3089521 w 4196446"/>
              <a:gd name="connsiteY272" fmla="*/ 5597322 h 8318225"/>
              <a:gd name="connsiteX273" fmla="*/ 2996652 w 4196446"/>
              <a:gd name="connsiteY273" fmla="*/ 5887834 h 8318225"/>
              <a:gd name="connsiteX274" fmla="*/ 3018083 w 4196446"/>
              <a:gd name="connsiteY274" fmla="*/ 5942603 h 8318225"/>
              <a:gd name="connsiteX275" fmla="*/ 3044277 w 4196446"/>
              <a:gd name="connsiteY275" fmla="*/ 5994990 h 8318225"/>
              <a:gd name="connsiteX276" fmla="*/ 3049040 w 4196446"/>
              <a:gd name="connsiteY276" fmla="*/ 6099765 h 8318225"/>
              <a:gd name="connsiteX277" fmla="*/ 3028402 w 4196446"/>
              <a:gd name="connsiteY277" fmla="*/ 6195807 h 8318225"/>
              <a:gd name="connsiteX278" fmla="*/ 2956170 w 4196446"/>
              <a:gd name="connsiteY278" fmla="*/ 6259310 h 8318225"/>
              <a:gd name="connsiteX279" fmla="*/ 2920452 w 4196446"/>
              <a:gd name="connsiteY279" fmla="*/ 6240259 h 8318225"/>
              <a:gd name="connsiteX280" fmla="*/ 2849015 w 4196446"/>
              <a:gd name="connsiteY280" fmla="*/ 6252165 h 8318225"/>
              <a:gd name="connsiteX281" fmla="*/ 2713283 w 4196446"/>
              <a:gd name="connsiteY281" fmla="*/ 6364084 h 8318225"/>
              <a:gd name="connsiteX282" fmla="*/ 2606127 w 4196446"/>
              <a:gd name="connsiteY282" fmla="*/ 6349797 h 8318225"/>
              <a:gd name="connsiteX283" fmla="*/ 2575171 w 4196446"/>
              <a:gd name="connsiteY283" fmla="*/ 6378372 h 8318225"/>
              <a:gd name="connsiteX284" fmla="*/ 2508495 w 4196446"/>
              <a:gd name="connsiteY284" fmla="*/ 6423614 h 8318225"/>
              <a:gd name="connsiteX285" fmla="*/ 2391815 w 4196446"/>
              <a:gd name="connsiteY285" fmla="*/ 6411709 h 8318225"/>
              <a:gd name="connsiteX286" fmla="*/ 2368002 w 4196446"/>
              <a:gd name="connsiteY286" fmla="*/ 6528390 h 8318225"/>
              <a:gd name="connsiteX287" fmla="*/ 2363240 w 4196446"/>
              <a:gd name="connsiteY287" fmla="*/ 6564109 h 8318225"/>
              <a:gd name="connsiteX288" fmla="*/ 2339428 w 4196446"/>
              <a:gd name="connsiteY288" fmla="*/ 6583159 h 8318225"/>
              <a:gd name="connsiteX289" fmla="*/ 2141783 w 4196446"/>
              <a:gd name="connsiteY289" fmla="*/ 6535534 h 8318225"/>
              <a:gd name="connsiteX290" fmla="*/ 2103683 w 4196446"/>
              <a:gd name="connsiteY290" fmla="*/ 6587922 h 8318225"/>
              <a:gd name="connsiteX291" fmla="*/ 2072727 w 4196446"/>
              <a:gd name="connsiteY291" fmla="*/ 6683172 h 8318225"/>
              <a:gd name="connsiteX292" fmla="*/ 2039389 w 4196446"/>
              <a:gd name="connsiteY292" fmla="*/ 6747465 h 8318225"/>
              <a:gd name="connsiteX293" fmla="*/ 2051296 w 4196446"/>
              <a:gd name="connsiteY293" fmla="*/ 6809378 h 8318225"/>
              <a:gd name="connsiteX294" fmla="*/ 2184646 w 4196446"/>
              <a:gd name="connsiteY294" fmla="*/ 6921297 h 8318225"/>
              <a:gd name="connsiteX295" fmla="*/ 2253702 w 4196446"/>
              <a:gd name="connsiteY295" fmla="*/ 6954634 h 8318225"/>
              <a:gd name="connsiteX296" fmla="*/ 2237033 w 4196446"/>
              <a:gd name="connsiteY296" fmla="*/ 6978447 h 8318225"/>
              <a:gd name="connsiteX297" fmla="*/ 2201315 w 4196446"/>
              <a:gd name="connsiteY297" fmla="*/ 6997497 h 8318225"/>
              <a:gd name="connsiteX298" fmla="*/ 2234652 w 4196446"/>
              <a:gd name="connsiteY298" fmla="*/ 7073697 h 8318225"/>
              <a:gd name="connsiteX299" fmla="*/ 2203696 w 4196446"/>
              <a:gd name="connsiteY299" fmla="*/ 7095128 h 8318225"/>
              <a:gd name="connsiteX300" fmla="*/ 2098921 w 4196446"/>
              <a:gd name="connsiteY300" fmla="*/ 7033215 h 8318225"/>
              <a:gd name="connsiteX301" fmla="*/ 2056058 w 4196446"/>
              <a:gd name="connsiteY301" fmla="*/ 7059409 h 8318225"/>
              <a:gd name="connsiteX302" fmla="*/ 1996527 w 4196446"/>
              <a:gd name="connsiteY302" fmla="*/ 6957015 h 8318225"/>
              <a:gd name="connsiteX303" fmla="*/ 1879846 w 4196446"/>
              <a:gd name="connsiteY303" fmla="*/ 6983209 h 8318225"/>
              <a:gd name="connsiteX304" fmla="*/ 1815552 w 4196446"/>
              <a:gd name="connsiteY304" fmla="*/ 6987972 h 8318225"/>
              <a:gd name="connsiteX305" fmla="*/ 1765546 w 4196446"/>
              <a:gd name="connsiteY305" fmla="*/ 6983210 h 8318225"/>
              <a:gd name="connsiteX306" fmla="*/ 1708396 w 4196446"/>
              <a:gd name="connsiteY306" fmla="*/ 7028453 h 8318225"/>
              <a:gd name="connsiteX307" fmla="*/ 1529802 w 4196446"/>
              <a:gd name="connsiteY307" fmla="*/ 6987972 h 8318225"/>
              <a:gd name="connsiteX308" fmla="*/ 1553614 w 4196446"/>
              <a:gd name="connsiteY308" fmla="*/ 7114178 h 8318225"/>
              <a:gd name="connsiteX309" fmla="*/ 1477415 w 4196446"/>
              <a:gd name="connsiteY309" fmla="*/ 7159422 h 8318225"/>
              <a:gd name="connsiteX310" fmla="*/ 1415502 w 4196446"/>
              <a:gd name="connsiteY310" fmla="*/ 7226096 h 8318225"/>
              <a:gd name="connsiteX311" fmla="*/ 1265483 w 4196446"/>
              <a:gd name="connsiteY311" fmla="*/ 7218953 h 8318225"/>
              <a:gd name="connsiteX312" fmla="*/ 1213096 w 4196446"/>
              <a:gd name="connsiteY312" fmla="*/ 7328490 h 8318225"/>
              <a:gd name="connsiteX0" fmla="*/ 1244052 w 4196446"/>
              <a:gd name="connsiteY0" fmla="*/ 7386434 h 8318225"/>
              <a:gd name="connsiteX1" fmla="*/ 1391691 w 4196446"/>
              <a:gd name="connsiteY1" fmla="*/ 7988095 h 8318225"/>
              <a:gd name="connsiteX2" fmla="*/ 1384547 w 4196446"/>
              <a:gd name="connsiteY2" fmla="*/ 8138113 h 8318225"/>
              <a:gd name="connsiteX3" fmla="*/ 1382166 w 4196446"/>
              <a:gd name="connsiteY3" fmla="*/ 8204788 h 8318225"/>
              <a:gd name="connsiteX4" fmla="*/ 1453603 w 4196446"/>
              <a:gd name="connsiteY4" fmla="*/ 8209551 h 8318225"/>
              <a:gd name="connsiteX5" fmla="*/ 1451222 w 4196446"/>
              <a:gd name="connsiteY5" fmla="*/ 8254795 h 8318225"/>
              <a:gd name="connsiteX6" fmla="*/ 1389309 w 4196446"/>
              <a:gd name="connsiteY6" fmla="*/ 8278608 h 8318225"/>
              <a:gd name="connsiteX7" fmla="*/ 1334540 w 4196446"/>
              <a:gd name="connsiteY7" fmla="*/ 8300038 h 8318225"/>
              <a:gd name="connsiteX8" fmla="*/ 1416296 w 4196446"/>
              <a:gd name="connsiteY8" fmla="*/ 8306388 h 8318225"/>
              <a:gd name="connsiteX9" fmla="*/ 1536947 w 4196446"/>
              <a:gd name="connsiteY9" fmla="*/ 8309563 h 8318225"/>
              <a:gd name="connsiteX10" fmla="*/ 1698872 w 4196446"/>
              <a:gd name="connsiteY10" fmla="*/ 8197645 h 8318225"/>
              <a:gd name="connsiteX11" fmla="*/ 1789359 w 4196446"/>
              <a:gd name="connsiteY11" fmla="*/ 8045245 h 8318225"/>
              <a:gd name="connsiteX12" fmla="*/ 1941759 w 4196446"/>
              <a:gd name="connsiteY12" fmla="*/ 8004763 h 8318225"/>
              <a:gd name="connsiteX13" fmla="*/ 2198934 w 4196446"/>
              <a:gd name="connsiteY13" fmla="*/ 7899988 h 8318225"/>
              <a:gd name="connsiteX14" fmla="*/ 2260847 w 4196446"/>
              <a:gd name="connsiteY14" fmla="*/ 7835694 h 8318225"/>
              <a:gd name="connsiteX15" fmla="*/ 2301328 w 4196446"/>
              <a:gd name="connsiteY15" fmla="*/ 7795213 h 8318225"/>
              <a:gd name="connsiteX16" fmla="*/ 2391816 w 4196446"/>
              <a:gd name="connsiteY16" fmla="*/ 7797595 h 8318225"/>
              <a:gd name="connsiteX17" fmla="*/ 2451347 w 4196446"/>
              <a:gd name="connsiteY17" fmla="*/ 7776163 h 8318225"/>
              <a:gd name="connsiteX18" fmla="*/ 2470397 w 4196446"/>
              <a:gd name="connsiteY18" fmla="*/ 7699963 h 8318225"/>
              <a:gd name="connsiteX19" fmla="*/ 2444203 w 4196446"/>
              <a:gd name="connsiteY19" fmla="*/ 7633288 h 8318225"/>
              <a:gd name="connsiteX20" fmla="*/ 2503734 w 4196446"/>
              <a:gd name="connsiteY20" fmla="*/ 7630907 h 8318225"/>
              <a:gd name="connsiteX21" fmla="*/ 2531514 w 4196446"/>
              <a:gd name="connsiteY21" fmla="*/ 7594394 h 8318225"/>
              <a:gd name="connsiteX22" fmla="*/ 2484684 w 4196446"/>
              <a:gd name="connsiteY22" fmla="*/ 7552326 h 8318225"/>
              <a:gd name="connsiteX23" fmla="*/ 2546597 w 4196446"/>
              <a:gd name="connsiteY23" fmla="*/ 7511845 h 8318225"/>
              <a:gd name="connsiteX24" fmla="*/ 2603748 w 4196446"/>
              <a:gd name="connsiteY24" fmla="*/ 7485651 h 8318225"/>
              <a:gd name="connsiteX25" fmla="*/ 2594222 w 4196446"/>
              <a:gd name="connsiteY25" fmla="*/ 7359445 h 8318225"/>
              <a:gd name="connsiteX26" fmla="*/ 2606128 w 4196446"/>
              <a:gd name="connsiteY26" fmla="*/ 7309438 h 8318225"/>
              <a:gd name="connsiteX27" fmla="*/ 2701378 w 4196446"/>
              <a:gd name="connsiteY27" fmla="*/ 7314201 h 8318225"/>
              <a:gd name="connsiteX28" fmla="*/ 2660897 w 4196446"/>
              <a:gd name="connsiteY28" fmla="*/ 7240382 h 8318225"/>
              <a:gd name="connsiteX29" fmla="*/ 2713284 w 4196446"/>
              <a:gd name="connsiteY29" fmla="*/ 7266576 h 8318225"/>
              <a:gd name="connsiteX30" fmla="*/ 2763291 w 4196446"/>
              <a:gd name="connsiteY30" fmla="*/ 7299913 h 8318225"/>
              <a:gd name="connsiteX31" fmla="*/ 2756147 w 4196446"/>
              <a:gd name="connsiteY31" fmla="*/ 7371351 h 8318225"/>
              <a:gd name="connsiteX32" fmla="*/ 2827584 w 4196446"/>
              <a:gd name="connsiteY32" fmla="*/ 7316582 h 8318225"/>
              <a:gd name="connsiteX33" fmla="*/ 2870447 w 4196446"/>
              <a:gd name="connsiteY33" fmla="*/ 7338013 h 8318225"/>
              <a:gd name="connsiteX34" fmla="*/ 3001416 w 4196446"/>
              <a:gd name="connsiteY34" fmla="*/ 7266576 h 8318225"/>
              <a:gd name="connsiteX35" fmla="*/ 3103809 w 4196446"/>
              <a:gd name="connsiteY35" fmla="*/ 7202282 h 8318225"/>
              <a:gd name="connsiteX36" fmla="*/ 3246684 w 4196446"/>
              <a:gd name="connsiteY36" fmla="*/ 7142751 h 8318225"/>
              <a:gd name="connsiteX37" fmla="*/ 3282403 w 4196446"/>
              <a:gd name="connsiteY37" fmla="*/ 7159420 h 8318225"/>
              <a:gd name="connsiteX38" fmla="*/ 3358603 w 4196446"/>
              <a:gd name="connsiteY38" fmla="*/ 7064169 h 8318225"/>
              <a:gd name="connsiteX39" fmla="*/ 3503859 w 4196446"/>
              <a:gd name="connsiteY39" fmla="*/ 7042738 h 8318225"/>
              <a:gd name="connsiteX40" fmla="*/ 3530053 w 4196446"/>
              <a:gd name="connsiteY40" fmla="*/ 6978445 h 8318225"/>
              <a:gd name="connsiteX41" fmla="*/ 3642765 w 4196446"/>
              <a:gd name="connsiteY41" fmla="*/ 6905419 h 8318225"/>
              <a:gd name="connsiteX42" fmla="*/ 3741984 w 4196446"/>
              <a:gd name="connsiteY42" fmla="*/ 6883195 h 8318225"/>
              <a:gd name="connsiteX43" fmla="*/ 3784847 w 4196446"/>
              <a:gd name="connsiteY43" fmla="*/ 6811757 h 8318225"/>
              <a:gd name="connsiteX44" fmla="*/ 3951534 w 4196446"/>
              <a:gd name="connsiteY44" fmla="*/ 6737938 h 8318225"/>
              <a:gd name="connsiteX45" fmla="*/ 3932484 w 4196446"/>
              <a:gd name="connsiteY45" fmla="*/ 6616495 h 8318225"/>
              <a:gd name="connsiteX46" fmla="*/ 3975347 w 4196446"/>
              <a:gd name="connsiteY46" fmla="*/ 6642688 h 8318225"/>
              <a:gd name="connsiteX47" fmla="*/ 4027735 w 4196446"/>
              <a:gd name="connsiteY47" fmla="*/ 6654595 h 8318225"/>
              <a:gd name="connsiteX48" fmla="*/ 4056309 w 4196446"/>
              <a:gd name="connsiteY48" fmla="*/ 6516482 h 8318225"/>
              <a:gd name="connsiteX49" fmla="*/ 3996778 w 4196446"/>
              <a:gd name="connsiteY49" fmla="*/ 6478382 h 8318225"/>
              <a:gd name="connsiteX50" fmla="*/ 4034878 w 4196446"/>
              <a:gd name="connsiteY50" fmla="*/ 6437901 h 8318225"/>
              <a:gd name="connsiteX51" fmla="*/ 4061072 w 4196446"/>
              <a:gd name="connsiteY51" fmla="*/ 6473620 h 8318225"/>
              <a:gd name="connsiteX52" fmla="*/ 4082503 w 4196446"/>
              <a:gd name="connsiteY52" fmla="*/ 6478382 h 8318225"/>
              <a:gd name="connsiteX53" fmla="*/ 4089647 w 4196446"/>
              <a:gd name="connsiteY53" fmla="*/ 6421232 h 8318225"/>
              <a:gd name="connsiteX54" fmla="*/ 4046784 w 4196446"/>
              <a:gd name="connsiteY54" fmla="*/ 6318838 h 8318225"/>
              <a:gd name="connsiteX55" fmla="*/ 4130128 w 4196446"/>
              <a:gd name="connsiteY55" fmla="*/ 6299788 h 8318225"/>
              <a:gd name="connsiteX56" fmla="*/ 4046784 w 4196446"/>
              <a:gd name="connsiteY56" fmla="*/ 6275976 h 8318225"/>
              <a:gd name="connsiteX57" fmla="*/ 4053928 w 4196446"/>
              <a:gd name="connsiteY57" fmla="*/ 6211682 h 8318225"/>
              <a:gd name="connsiteX58" fmla="*/ 4039640 w 4196446"/>
              <a:gd name="connsiteY58" fmla="*/ 6149770 h 8318225"/>
              <a:gd name="connsiteX59" fmla="*/ 4106315 w 4196446"/>
              <a:gd name="connsiteY59" fmla="*/ 6211682 h 8318225"/>
              <a:gd name="connsiteX60" fmla="*/ 4063453 w 4196446"/>
              <a:gd name="connsiteY60" fmla="*/ 6090238 h 8318225"/>
              <a:gd name="connsiteX61" fmla="*/ 4070597 w 4196446"/>
              <a:gd name="connsiteY61" fmla="*/ 6018801 h 8318225"/>
              <a:gd name="connsiteX62" fmla="*/ 4132509 w 4196446"/>
              <a:gd name="connsiteY62" fmla="*/ 5975938 h 8318225"/>
              <a:gd name="connsiteX63" fmla="*/ 4094409 w 4196446"/>
              <a:gd name="connsiteY63" fmla="*/ 6075951 h 8318225"/>
              <a:gd name="connsiteX64" fmla="*/ 4139653 w 4196446"/>
              <a:gd name="connsiteY64" fmla="*/ 6102145 h 8318225"/>
              <a:gd name="connsiteX65" fmla="*/ 4192041 w 4196446"/>
              <a:gd name="connsiteY65" fmla="*/ 6080713 h 8318225"/>
              <a:gd name="connsiteX66" fmla="*/ 4149178 w 4196446"/>
              <a:gd name="connsiteY66" fmla="*/ 5947363 h 8318225"/>
              <a:gd name="connsiteX67" fmla="*/ 4194421 w 4196446"/>
              <a:gd name="connsiteY67" fmla="*/ 5909263 h 8318225"/>
              <a:gd name="connsiteX68" fmla="*/ 4113459 w 4196446"/>
              <a:gd name="connsiteY68" fmla="*/ 5783057 h 8318225"/>
              <a:gd name="connsiteX69" fmla="*/ 4108696 w 4196446"/>
              <a:gd name="connsiteY69" fmla="*/ 5678282 h 8318225"/>
              <a:gd name="connsiteX70" fmla="*/ 4070597 w 4196446"/>
              <a:gd name="connsiteY70" fmla="*/ 5587795 h 8318225"/>
              <a:gd name="connsiteX71" fmla="*/ 4111077 w 4196446"/>
              <a:gd name="connsiteY71" fmla="*/ 5583032 h 8318225"/>
              <a:gd name="connsiteX72" fmla="*/ 4061071 w 4196446"/>
              <a:gd name="connsiteY72" fmla="*/ 5478257 h 8318225"/>
              <a:gd name="connsiteX73" fmla="*/ 4061071 w 4196446"/>
              <a:gd name="connsiteY73" fmla="*/ 5383007 h 8318225"/>
              <a:gd name="connsiteX74" fmla="*/ 4103934 w 4196446"/>
              <a:gd name="connsiteY74" fmla="*/ 5387770 h 8318225"/>
              <a:gd name="connsiteX75" fmla="*/ 4106315 w 4196446"/>
              <a:gd name="connsiteY75" fmla="*/ 5347288 h 8318225"/>
              <a:gd name="connsiteX76" fmla="*/ 4065833 w 4196446"/>
              <a:gd name="connsiteY76" fmla="*/ 5292520 h 8318225"/>
              <a:gd name="connsiteX77" fmla="*/ 4058690 w 4196446"/>
              <a:gd name="connsiteY77" fmla="*/ 5173457 h 8318225"/>
              <a:gd name="connsiteX78" fmla="*/ 3990428 w 4196446"/>
              <a:gd name="connsiteY78" fmla="*/ 5034550 h 8318225"/>
              <a:gd name="connsiteX79" fmla="*/ 3922959 w 4196446"/>
              <a:gd name="connsiteY79" fmla="*/ 4816270 h 8318225"/>
              <a:gd name="connsiteX80" fmla="*/ 3887241 w 4196446"/>
              <a:gd name="connsiteY80" fmla="*/ 4682920 h 8318225"/>
              <a:gd name="connsiteX81" fmla="*/ 3851522 w 4196446"/>
              <a:gd name="connsiteY81" fmla="*/ 4642438 h 8318225"/>
              <a:gd name="connsiteX82" fmla="*/ 3887241 w 4196446"/>
              <a:gd name="connsiteY82" fmla="*/ 4578145 h 8318225"/>
              <a:gd name="connsiteX83" fmla="*/ 3839615 w 4196446"/>
              <a:gd name="connsiteY83" fmla="*/ 4499563 h 8318225"/>
              <a:gd name="connsiteX84" fmla="*/ 3780084 w 4196446"/>
              <a:gd name="connsiteY84" fmla="*/ 4492420 h 8318225"/>
              <a:gd name="connsiteX85" fmla="*/ 3732459 w 4196446"/>
              <a:gd name="connsiteY85" fmla="*/ 4449557 h 8318225"/>
              <a:gd name="connsiteX86" fmla="*/ 3687216 w 4196446"/>
              <a:gd name="connsiteY86" fmla="*/ 4466226 h 8318225"/>
              <a:gd name="connsiteX87" fmla="*/ 3668166 w 4196446"/>
              <a:gd name="connsiteY87" fmla="*/ 4368595 h 8318225"/>
              <a:gd name="connsiteX88" fmla="*/ 3501478 w 4196446"/>
              <a:gd name="connsiteY88" fmla="*/ 4166188 h 8318225"/>
              <a:gd name="connsiteX89" fmla="*/ 3496716 w 4196446"/>
              <a:gd name="connsiteY89" fmla="*/ 4139995 h 8318225"/>
              <a:gd name="connsiteX90" fmla="*/ 3494334 w 4196446"/>
              <a:gd name="connsiteY90" fmla="*/ 4113801 h 8318225"/>
              <a:gd name="connsiteX91" fmla="*/ 3544341 w 4196446"/>
              <a:gd name="connsiteY91" fmla="*/ 4101895 h 8318225"/>
              <a:gd name="connsiteX92" fmla="*/ 3553866 w 4196446"/>
              <a:gd name="connsiteY92" fmla="*/ 4075701 h 8318225"/>
              <a:gd name="connsiteX93" fmla="*/ 3515766 w 4196446"/>
              <a:gd name="connsiteY93" fmla="*/ 4056651 h 8318225"/>
              <a:gd name="connsiteX94" fmla="*/ 3465759 w 4196446"/>
              <a:gd name="connsiteY94" fmla="*/ 4049507 h 8318225"/>
              <a:gd name="connsiteX95" fmla="*/ 3432422 w 4196446"/>
              <a:gd name="connsiteY95" fmla="*/ 4109038 h 8318225"/>
              <a:gd name="connsiteX96" fmla="*/ 3413372 w 4196446"/>
              <a:gd name="connsiteY96" fmla="*/ 4082845 h 8318225"/>
              <a:gd name="connsiteX97" fmla="*/ 3415752 w 4196446"/>
              <a:gd name="connsiteY97" fmla="*/ 4042363 h 8318225"/>
              <a:gd name="connsiteX98" fmla="*/ 3349078 w 4196446"/>
              <a:gd name="connsiteY98" fmla="*/ 4018551 h 8318225"/>
              <a:gd name="connsiteX99" fmla="*/ 3382416 w 4196446"/>
              <a:gd name="connsiteY99" fmla="*/ 3985213 h 8318225"/>
              <a:gd name="connsiteX100" fmla="*/ 3346697 w 4196446"/>
              <a:gd name="connsiteY100" fmla="*/ 3961401 h 8318225"/>
              <a:gd name="connsiteX101" fmla="*/ 3291928 w 4196446"/>
              <a:gd name="connsiteY101" fmla="*/ 3959020 h 8318225"/>
              <a:gd name="connsiteX102" fmla="*/ 3263352 w 4196446"/>
              <a:gd name="connsiteY102" fmla="*/ 3978070 h 8318225"/>
              <a:gd name="connsiteX103" fmla="*/ 3215727 w 4196446"/>
              <a:gd name="connsiteY103" fmla="*/ 3963782 h 8318225"/>
              <a:gd name="connsiteX104" fmla="*/ 3227633 w 4196446"/>
              <a:gd name="connsiteY104" fmla="*/ 3937588 h 8318225"/>
              <a:gd name="connsiteX105" fmla="*/ 3275259 w 4196446"/>
              <a:gd name="connsiteY105" fmla="*/ 3913776 h 8318225"/>
              <a:gd name="connsiteX106" fmla="*/ 3127621 w 4196446"/>
              <a:gd name="connsiteY106" fmla="*/ 3851863 h 8318225"/>
              <a:gd name="connsiteX107" fmla="*/ 2996652 w 4196446"/>
              <a:gd name="connsiteY107" fmla="*/ 3739945 h 8318225"/>
              <a:gd name="connsiteX108" fmla="*/ 2591839 w 4196446"/>
              <a:gd name="connsiteY108" fmla="*/ 3354183 h 8318225"/>
              <a:gd name="connsiteX109" fmla="*/ 2468015 w 4196446"/>
              <a:gd name="connsiteY109" fmla="*/ 3049382 h 8318225"/>
              <a:gd name="connsiteX110" fmla="*/ 2432296 w 4196446"/>
              <a:gd name="connsiteY110" fmla="*/ 2961276 h 8318225"/>
              <a:gd name="connsiteX111" fmla="*/ 2387052 w 4196446"/>
              <a:gd name="connsiteY111" fmla="*/ 2954132 h 8318225"/>
              <a:gd name="connsiteX112" fmla="*/ 2365621 w 4196446"/>
              <a:gd name="connsiteY112" fmla="*/ 2958895 h 8318225"/>
              <a:gd name="connsiteX113" fmla="*/ 2315615 w 4196446"/>
              <a:gd name="connsiteY113" fmla="*/ 2896982 h 8318225"/>
              <a:gd name="connsiteX114" fmla="*/ 2234652 w 4196446"/>
              <a:gd name="connsiteY114" fmla="*/ 2880313 h 8318225"/>
              <a:gd name="connsiteX115" fmla="*/ 2182265 w 4196446"/>
              <a:gd name="connsiteY115" fmla="*/ 2811257 h 8318225"/>
              <a:gd name="connsiteX116" fmla="*/ 2115590 w 4196446"/>
              <a:gd name="connsiteY116" fmla="*/ 2727913 h 8318225"/>
              <a:gd name="connsiteX117" fmla="*/ 2091777 w 4196446"/>
              <a:gd name="connsiteY117" fmla="*/ 2670763 h 8318225"/>
              <a:gd name="connsiteX118" fmla="*/ 2006845 w 4196446"/>
              <a:gd name="connsiteY118" fmla="*/ 2527095 h 8318225"/>
              <a:gd name="connsiteX119" fmla="*/ 1953665 w 4196446"/>
              <a:gd name="connsiteY119" fmla="*/ 2451688 h 8318225"/>
              <a:gd name="connsiteX120" fmla="*/ 2006052 w 4196446"/>
              <a:gd name="connsiteY120" fmla="*/ 2337388 h 8318225"/>
              <a:gd name="connsiteX121" fmla="*/ 2072727 w 4196446"/>
              <a:gd name="connsiteY121" fmla="*/ 2256426 h 8318225"/>
              <a:gd name="connsiteX122" fmla="*/ 2056058 w 4196446"/>
              <a:gd name="connsiteY122" fmla="*/ 2223088 h 8318225"/>
              <a:gd name="connsiteX123" fmla="*/ 2067965 w 4196446"/>
              <a:gd name="connsiteY123" fmla="*/ 2130220 h 8318225"/>
              <a:gd name="connsiteX124" fmla="*/ 2137021 w 4196446"/>
              <a:gd name="connsiteY124" fmla="*/ 1992107 h 8318225"/>
              <a:gd name="connsiteX125" fmla="*/ 2165596 w 4196446"/>
              <a:gd name="connsiteY125" fmla="*/ 1944482 h 8318225"/>
              <a:gd name="connsiteX126" fmla="*/ 2203696 w 4196446"/>
              <a:gd name="connsiteY126" fmla="*/ 1937338 h 8318225"/>
              <a:gd name="connsiteX127" fmla="*/ 2198933 w 4196446"/>
              <a:gd name="connsiteY127" fmla="*/ 1906382 h 8318225"/>
              <a:gd name="connsiteX128" fmla="*/ 2406102 w 4196446"/>
              <a:gd name="connsiteY128" fmla="*/ 1782557 h 8318225"/>
              <a:gd name="connsiteX129" fmla="*/ 2494208 w 4196446"/>
              <a:gd name="connsiteY129" fmla="*/ 1715882 h 8318225"/>
              <a:gd name="connsiteX130" fmla="*/ 2513258 w 4196446"/>
              <a:gd name="connsiteY130" fmla="*/ 1630157 h 8318225"/>
              <a:gd name="connsiteX131" fmla="*/ 2522784 w 4196446"/>
              <a:gd name="connsiteY131" fmla="*/ 1584913 h 8318225"/>
              <a:gd name="connsiteX132" fmla="*/ 2577552 w 4196446"/>
              <a:gd name="connsiteY132" fmla="*/ 1527763 h 8318225"/>
              <a:gd name="connsiteX133" fmla="*/ 2606127 w 4196446"/>
              <a:gd name="connsiteY133" fmla="*/ 1499188 h 8318225"/>
              <a:gd name="connsiteX134" fmla="*/ 2634702 w 4196446"/>
              <a:gd name="connsiteY134" fmla="*/ 1492045 h 8318225"/>
              <a:gd name="connsiteX135" fmla="*/ 2672802 w 4196446"/>
              <a:gd name="connsiteY135" fmla="*/ 1368220 h 8318225"/>
              <a:gd name="connsiteX136" fmla="*/ 2806153 w 4196446"/>
              <a:gd name="connsiteY136" fmla="*/ 1334883 h 8318225"/>
              <a:gd name="connsiteX137" fmla="*/ 2944265 w 4196446"/>
              <a:gd name="connsiteY137" fmla="*/ 1325357 h 8318225"/>
              <a:gd name="connsiteX138" fmla="*/ 2968077 w 4196446"/>
              <a:gd name="connsiteY138" fmla="*/ 1206295 h 8318225"/>
              <a:gd name="connsiteX139" fmla="*/ 3049040 w 4196446"/>
              <a:gd name="connsiteY139" fmla="*/ 1169783 h 8318225"/>
              <a:gd name="connsiteX140" fmla="*/ 3153814 w 4196446"/>
              <a:gd name="connsiteY140" fmla="*/ 1125332 h 8318225"/>
              <a:gd name="connsiteX141" fmla="*/ 3225252 w 4196446"/>
              <a:gd name="connsiteY141" fmla="*/ 1049132 h 8318225"/>
              <a:gd name="connsiteX142" fmla="*/ 3310977 w 4196446"/>
              <a:gd name="connsiteY142" fmla="*/ 996745 h 8318225"/>
              <a:gd name="connsiteX143" fmla="*/ 3056977 w 4196446"/>
              <a:gd name="connsiteY143" fmla="*/ 982457 h 8318225"/>
              <a:gd name="connsiteX144" fmla="*/ 2958552 w 4196446"/>
              <a:gd name="connsiteY144" fmla="*/ 976107 h 8318225"/>
              <a:gd name="connsiteX145" fmla="*/ 2926802 w 4196446"/>
              <a:gd name="connsiteY145" fmla="*/ 906257 h 8318225"/>
              <a:gd name="connsiteX146" fmla="*/ 2866477 w 4196446"/>
              <a:gd name="connsiteY146" fmla="*/ 893559 h 8318225"/>
              <a:gd name="connsiteX147" fmla="*/ 2799802 w 4196446"/>
              <a:gd name="connsiteY147" fmla="*/ 874507 h 8318225"/>
              <a:gd name="connsiteX148" fmla="*/ 2761702 w 4196446"/>
              <a:gd name="connsiteY148" fmla="*/ 807832 h 8318225"/>
              <a:gd name="connsiteX149" fmla="*/ 2609302 w 4196446"/>
              <a:gd name="connsiteY149" fmla="*/ 760207 h 8318225"/>
              <a:gd name="connsiteX150" fmla="*/ 2580727 w 4196446"/>
              <a:gd name="connsiteY150" fmla="*/ 604632 h 8318225"/>
              <a:gd name="connsiteX151" fmla="*/ 2526752 w 4196446"/>
              <a:gd name="connsiteY151" fmla="*/ 531609 h 8318225"/>
              <a:gd name="connsiteX152" fmla="*/ 2596602 w 4196446"/>
              <a:gd name="connsiteY152" fmla="*/ 407782 h 8318225"/>
              <a:gd name="connsiteX153" fmla="*/ 2629939 w 4196446"/>
              <a:gd name="connsiteY153" fmla="*/ 310947 h 8318225"/>
              <a:gd name="connsiteX154" fmla="*/ 2517227 w 4196446"/>
              <a:gd name="connsiteY154" fmla="*/ 239507 h 8318225"/>
              <a:gd name="connsiteX155" fmla="*/ 2402927 w 4196446"/>
              <a:gd name="connsiteY155" fmla="*/ 271257 h 8318225"/>
              <a:gd name="connsiteX156" fmla="*/ 2275927 w 4196446"/>
              <a:gd name="connsiteY156" fmla="*/ 198232 h 8318225"/>
              <a:gd name="connsiteX157" fmla="*/ 2133052 w 4196446"/>
              <a:gd name="connsiteY157" fmla="*/ 233157 h 8318225"/>
              <a:gd name="connsiteX158" fmla="*/ 1913977 w 4196446"/>
              <a:gd name="connsiteY158" fmla="*/ 36309 h 8318225"/>
              <a:gd name="connsiteX159" fmla="*/ 1777452 w 4196446"/>
              <a:gd name="connsiteY159" fmla="*/ 13289 h 8318225"/>
              <a:gd name="connsiteX160" fmla="*/ 1703633 w 4196446"/>
              <a:gd name="connsiteY160" fmla="*/ 41864 h 8318225"/>
              <a:gd name="connsiteX161" fmla="*/ 1615527 w 4196446"/>
              <a:gd name="connsiteY161" fmla="*/ 75203 h 8318225"/>
              <a:gd name="connsiteX162" fmla="*/ 1515515 w 4196446"/>
              <a:gd name="connsiteY162" fmla="*/ 129971 h 8318225"/>
              <a:gd name="connsiteX163" fmla="*/ 1525040 w 4196446"/>
              <a:gd name="connsiteY163" fmla="*/ 194264 h 8318225"/>
              <a:gd name="connsiteX164" fmla="*/ 1505990 w 4196446"/>
              <a:gd name="connsiteY164" fmla="*/ 251415 h 8318225"/>
              <a:gd name="connsiteX165" fmla="*/ 1413121 w 4196446"/>
              <a:gd name="connsiteY165" fmla="*/ 270464 h 8318225"/>
              <a:gd name="connsiteX166" fmla="*/ 1339302 w 4196446"/>
              <a:gd name="connsiteY166" fmla="*/ 306184 h 8318225"/>
              <a:gd name="connsiteX167" fmla="*/ 1260721 w 4196446"/>
              <a:gd name="connsiteY167" fmla="*/ 346665 h 8318225"/>
              <a:gd name="connsiteX168" fmla="*/ 1191665 w 4196446"/>
              <a:gd name="connsiteY168" fmla="*/ 272847 h 8318225"/>
              <a:gd name="connsiteX169" fmla="*/ 1082127 w 4196446"/>
              <a:gd name="connsiteY169" fmla="*/ 353809 h 8318225"/>
              <a:gd name="connsiteX170" fmla="*/ 1020215 w 4196446"/>
              <a:gd name="connsiteY170" fmla="*/ 420484 h 8318225"/>
              <a:gd name="connsiteX171" fmla="*/ 858290 w 4196446"/>
              <a:gd name="connsiteY171" fmla="*/ 301422 h 8318225"/>
              <a:gd name="connsiteX172" fmla="*/ 796377 w 4196446"/>
              <a:gd name="connsiteY172" fmla="*/ 406196 h 8318225"/>
              <a:gd name="connsiteX173" fmla="*/ 755896 w 4196446"/>
              <a:gd name="connsiteY173" fmla="*/ 341903 h 8318225"/>
              <a:gd name="connsiteX174" fmla="*/ 689221 w 4196446"/>
              <a:gd name="connsiteY174" fmla="*/ 270465 h 8318225"/>
              <a:gd name="connsiteX175" fmla="*/ 667790 w 4196446"/>
              <a:gd name="connsiteY175" fmla="*/ 313328 h 8318225"/>
              <a:gd name="connsiteX176" fmla="*/ 620165 w 4196446"/>
              <a:gd name="connsiteY176" fmla="*/ 382384 h 8318225"/>
              <a:gd name="connsiteX177" fmla="*/ 589208 w 4196446"/>
              <a:gd name="connsiteY177" fmla="*/ 396672 h 8318225"/>
              <a:gd name="connsiteX178" fmla="*/ 498721 w 4196446"/>
              <a:gd name="connsiteY178" fmla="*/ 482397 h 8318225"/>
              <a:gd name="connsiteX179" fmla="*/ 396327 w 4196446"/>
              <a:gd name="connsiteY179" fmla="*/ 380003 h 8318225"/>
              <a:gd name="connsiteX180" fmla="*/ 243927 w 4196446"/>
              <a:gd name="connsiteY180" fmla="*/ 294278 h 8318225"/>
              <a:gd name="connsiteX181" fmla="*/ 174871 w 4196446"/>
              <a:gd name="connsiteY181" fmla="*/ 327615 h 8318225"/>
              <a:gd name="connsiteX182" fmla="*/ 127246 w 4196446"/>
              <a:gd name="connsiteY182" fmla="*/ 410959 h 8318225"/>
              <a:gd name="connsiteX183" fmla="*/ 43902 w 4196446"/>
              <a:gd name="connsiteY183" fmla="*/ 472872 h 8318225"/>
              <a:gd name="connsiteX184" fmla="*/ 8183 w 4196446"/>
              <a:gd name="connsiteY184" fmla="*/ 484778 h 8318225"/>
              <a:gd name="connsiteX185" fmla="*/ 198683 w 4196446"/>
              <a:gd name="connsiteY185" fmla="*/ 689565 h 8318225"/>
              <a:gd name="connsiteX186" fmla="*/ 265359 w 4196446"/>
              <a:gd name="connsiteY186" fmla="*/ 706234 h 8318225"/>
              <a:gd name="connsiteX187" fmla="*/ 298697 w 4196446"/>
              <a:gd name="connsiteY187" fmla="*/ 730047 h 8318225"/>
              <a:gd name="connsiteX188" fmla="*/ 296315 w 4196446"/>
              <a:gd name="connsiteY188" fmla="*/ 901496 h 8318225"/>
              <a:gd name="connsiteX189" fmla="*/ 362990 w 4196446"/>
              <a:gd name="connsiteY189" fmla="*/ 906259 h 8318225"/>
              <a:gd name="connsiteX190" fmla="*/ 401090 w 4196446"/>
              <a:gd name="connsiteY190" fmla="*/ 856253 h 8318225"/>
              <a:gd name="connsiteX191" fmla="*/ 482052 w 4196446"/>
              <a:gd name="connsiteY191" fmla="*/ 894353 h 8318225"/>
              <a:gd name="connsiteX192" fmla="*/ 420140 w 4196446"/>
              <a:gd name="connsiteY192" fmla="*/ 1039609 h 8318225"/>
              <a:gd name="connsiteX193" fmla="*/ 434427 w 4196446"/>
              <a:gd name="connsiteY193" fmla="*/ 1087234 h 8318225"/>
              <a:gd name="connsiteX194" fmla="*/ 379658 w 4196446"/>
              <a:gd name="connsiteY194" fmla="*/ 1139622 h 8318225"/>
              <a:gd name="connsiteX195" fmla="*/ 415377 w 4196446"/>
              <a:gd name="connsiteY195" fmla="*/ 1168196 h 8318225"/>
              <a:gd name="connsiteX196" fmla="*/ 486815 w 4196446"/>
              <a:gd name="connsiteY196" fmla="*/ 1256303 h 8318225"/>
              <a:gd name="connsiteX197" fmla="*/ 527296 w 4196446"/>
              <a:gd name="connsiteY197" fmla="*/ 1344409 h 8318225"/>
              <a:gd name="connsiteX198" fmla="*/ 636833 w 4196446"/>
              <a:gd name="connsiteY198" fmla="*/ 1396797 h 8318225"/>
              <a:gd name="connsiteX199" fmla="*/ 746371 w 4196446"/>
              <a:gd name="connsiteY199" fmla="*/ 1420609 h 8318225"/>
              <a:gd name="connsiteX200" fmla="*/ 829715 w 4196446"/>
              <a:gd name="connsiteY200" fmla="*/ 1468234 h 8318225"/>
              <a:gd name="connsiteX201" fmla="*/ 913058 w 4196446"/>
              <a:gd name="connsiteY201" fmla="*/ 1442040 h 8318225"/>
              <a:gd name="connsiteX202" fmla="*/ 994021 w 4196446"/>
              <a:gd name="connsiteY202" fmla="*/ 1368222 h 8318225"/>
              <a:gd name="connsiteX203" fmla="*/ 1103558 w 4196446"/>
              <a:gd name="connsiteY203" fmla="*/ 1351553 h 8318225"/>
              <a:gd name="connsiteX204" fmla="*/ 1170233 w 4196446"/>
              <a:gd name="connsiteY204" fmla="*/ 1356315 h 8318225"/>
              <a:gd name="connsiteX205" fmla="*/ 1329777 w 4196446"/>
              <a:gd name="connsiteY205" fmla="*/ 1465853 h 8318225"/>
              <a:gd name="connsiteX206" fmla="*/ 1389308 w 4196446"/>
              <a:gd name="connsiteY206" fmla="*/ 1494428 h 8318225"/>
              <a:gd name="connsiteX207" fmla="*/ 1260721 w 4196446"/>
              <a:gd name="connsiteY207" fmla="*/ 1596822 h 8318225"/>
              <a:gd name="connsiteX208" fmla="*/ 1263102 w 4196446"/>
              <a:gd name="connsiteY208" fmla="*/ 1661115 h 8318225"/>
              <a:gd name="connsiteX209" fmla="*/ 1425027 w 4196446"/>
              <a:gd name="connsiteY209" fmla="*/ 1613490 h 8318225"/>
              <a:gd name="connsiteX210" fmla="*/ 1386927 w 4196446"/>
              <a:gd name="connsiteY210" fmla="*/ 1677784 h 8318225"/>
              <a:gd name="connsiteX211" fmla="*/ 1405977 w 4196446"/>
              <a:gd name="connsiteY211" fmla="*/ 1751603 h 8318225"/>
              <a:gd name="connsiteX212" fmla="*/ 1517896 w 4196446"/>
              <a:gd name="connsiteY212" fmla="*/ 1787322 h 8318225"/>
              <a:gd name="connsiteX213" fmla="*/ 1591715 w 4196446"/>
              <a:gd name="connsiteY213" fmla="*/ 1803990 h 8318225"/>
              <a:gd name="connsiteX214" fmla="*/ 1501227 w 4196446"/>
              <a:gd name="connsiteY214" fmla="*/ 1934959 h 8318225"/>
              <a:gd name="connsiteX215" fmla="*/ 1494083 w 4196446"/>
              <a:gd name="connsiteY215" fmla="*/ 1984965 h 8318225"/>
              <a:gd name="connsiteX216" fmla="*/ 1422646 w 4196446"/>
              <a:gd name="connsiteY216" fmla="*/ 2020684 h 8318225"/>
              <a:gd name="connsiteX217" fmla="*/ 1391690 w 4196446"/>
              <a:gd name="connsiteY217" fmla="*/ 2082597 h 8318225"/>
              <a:gd name="connsiteX218" fmla="*/ 1260721 w 4196446"/>
              <a:gd name="connsiteY218" fmla="*/ 2056403 h 8318225"/>
              <a:gd name="connsiteX219" fmla="*/ 1139277 w 4196446"/>
              <a:gd name="connsiteY219" fmla="*/ 2056402 h 8318225"/>
              <a:gd name="connsiteX220" fmla="*/ 1072602 w 4196446"/>
              <a:gd name="connsiteY220" fmla="*/ 2084978 h 8318225"/>
              <a:gd name="connsiteX221" fmla="*/ 1065458 w 4196446"/>
              <a:gd name="connsiteY221" fmla="*/ 2184990 h 8318225"/>
              <a:gd name="connsiteX222" fmla="*/ 977352 w 4196446"/>
              <a:gd name="connsiteY222" fmla="*/ 2273097 h 8318225"/>
              <a:gd name="connsiteX223" fmla="*/ 1120227 w 4196446"/>
              <a:gd name="connsiteY223" fmla="*/ 2335009 h 8318225"/>
              <a:gd name="connsiteX224" fmla="*/ 1170234 w 4196446"/>
              <a:gd name="connsiteY224" fmla="*/ 2370727 h 8318225"/>
              <a:gd name="connsiteX225" fmla="*/ 1222621 w 4196446"/>
              <a:gd name="connsiteY225" fmla="*/ 2387397 h 8318225"/>
              <a:gd name="connsiteX226" fmla="*/ 1272627 w 4196446"/>
              <a:gd name="connsiteY226" fmla="*/ 2437403 h 8318225"/>
              <a:gd name="connsiteX227" fmla="*/ 1329777 w 4196446"/>
              <a:gd name="connsiteY227" fmla="*/ 2458834 h 8318225"/>
              <a:gd name="connsiteX228" fmla="*/ 1422646 w 4196446"/>
              <a:gd name="connsiteY228" fmla="*/ 2535034 h 8318225"/>
              <a:gd name="connsiteX229" fmla="*/ 1508371 w 4196446"/>
              <a:gd name="connsiteY229" fmla="*/ 2568373 h 8318225"/>
              <a:gd name="connsiteX230" fmla="*/ 1641721 w 4196446"/>
              <a:gd name="connsiteY230" fmla="*/ 2716009 h 8318225"/>
              <a:gd name="connsiteX231" fmla="*/ 1725065 w 4196446"/>
              <a:gd name="connsiteY231" fmla="*/ 2870790 h 8318225"/>
              <a:gd name="connsiteX232" fmla="*/ 1850477 w 4196446"/>
              <a:gd name="connsiteY232" fmla="*/ 2931907 h 8318225"/>
              <a:gd name="connsiteX233" fmla="*/ 1896514 w 4196446"/>
              <a:gd name="connsiteY233" fmla="*/ 2977947 h 8318225"/>
              <a:gd name="connsiteX234" fmla="*/ 1927471 w 4196446"/>
              <a:gd name="connsiteY234" fmla="*/ 3082722 h 8318225"/>
              <a:gd name="connsiteX235" fmla="*/ 1989383 w 4196446"/>
              <a:gd name="connsiteY235" fmla="*/ 3185115 h 8318225"/>
              <a:gd name="connsiteX236" fmla="*/ 2051296 w 4196446"/>
              <a:gd name="connsiteY236" fmla="*/ 3223215 h 8318225"/>
              <a:gd name="connsiteX237" fmla="*/ 2182265 w 4196446"/>
              <a:gd name="connsiteY237" fmla="*/ 3370853 h 8318225"/>
              <a:gd name="connsiteX238" fmla="*/ 2325139 w 4196446"/>
              <a:gd name="connsiteY238" fmla="*/ 3447053 h 8318225"/>
              <a:gd name="connsiteX239" fmla="*/ 2384671 w 4196446"/>
              <a:gd name="connsiteY239" fmla="*/ 3532778 h 8318225"/>
              <a:gd name="connsiteX240" fmla="*/ 2432296 w 4196446"/>
              <a:gd name="connsiteY240" fmla="*/ 3599453 h 8318225"/>
              <a:gd name="connsiteX241" fmla="*/ 2479921 w 4196446"/>
              <a:gd name="connsiteY241" fmla="*/ 3589929 h 8318225"/>
              <a:gd name="connsiteX242" fmla="*/ 2484683 w 4196446"/>
              <a:gd name="connsiteY242" fmla="*/ 3742328 h 8318225"/>
              <a:gd name="connsiteX243" fmla="*/ 2537071 w 4196446"/>
              <a:gd name="connsiteY243" fmla="*/ 3835197 h 8318225"/>
              <a:gd name="connsiteX244" fmla="*/ 2529927 w 4196446"/>
              <a:gd name="connsiteY244" fmla="*/ 3873297 h 8318225"/>
              <a:gd name="connsiteX245" fmla="*/ 2598983 w 4196446"/>
              <a:gd name="connsiteY245" fmla="*/ 3909015 h 8318225"/>
              <a:gd name="connsiteX246" fmla="*/ 2656133 w 4196446"/>
              <a:gd name="connsiteY246" fmla="*/ 3854247 h 8318225"/>
              <a:gd name="connsiteX247" fmla="*/ 2689471 w 4196446"/>
              <a:gd name="connsiteY247" fmla="*/ 3937590 h 8318225"/>
              <a:gd name="connsiteX248" fmla="*/ 2734715 w 4196446"/>
              <a:gd name="connsiteY248" fmla="*/ 3982834 h 8318225"/>
              <a:gd name="connsiteX249" fmla="*/ 2808533 w 4196446"/>
              <a:gd name="connsiteY249" fmla="*/ 4006647 h 8318225"/>
              <a:gd name="connsiteX250" fmla="*/ 2860921 w 4196446"/>
              <a:gd name="connsiteY250" fmla="*/ 4075703 h 8318225"/>
              <a:gd name="connsiteX251" fmla="*/ 2946646 w 4196446"/>
              <a:gd name="connsiteY251" fmla="*/ 4130472 h 8318225"/>
              <a:gd name="connsiteX252" fmla="*/ 2999033 w 4196446"/>
              <a:gd name="connsiteY252" fmla="*/ 4163809 h 8318225"/>
              <a:gd name="connsiteX253" fmla="*/ 2870446 w 4196446"/>
              <a:gd name="connsiteY253" fmla="*/ 4256678 h 8318225"/>
              <a:gd name="connsiteX254" fmla="*/ 2868064 w 4196446"/>
              <a:gd name="connsiteY254" fmla="*/ 4311446 h 8318225"/>
              <a:gd name="connsiteX255" fmla="*/ 2970458 w 4196446"/>
              <a:gd name="connsiteY255" fmla="*/ 4428128 h 8318225"/>
              <a:gd name="connsiteX256" fmla="*/ 3065708 w 4196446"/>
              <a:gd name="connsiteY256" fmla="*/ 4490040 h 8318225"/>
              <a:gd name="connsiteX257" fmla="*/ 3096665 w 4196446"/>
              <a:gd name="connsiteY257" fmla="*/ 4528140 h 8318225"/>
              <a:gd name="connsiteX258" fmla="*/ 3082377 w 4196446"/>
              <a:gd name="connsiteY258" fmla="*/ 4609103 h 8318225"/>
              <a:gd name="connsiteX259" fmla="*/ 3077615 w 4196446"/>
              <a:gd name="connsiteY259" fmla="*/ 4692447 h 8318225"/>
              <a:gd name="connsiteX260" fmla="*/ 3034752 w 4196446"/>
              <a:gd name="connsiteY260" fmla="*/ 4701972 h 8318225"/>
              <a:gd name="connsiteX261" fmla="*/ 3008558 w 4196446"/>
              <a:gd name="connsiteY261" fmla="*/ 4718640 h 8318225"/>
              <a:gd name="connsiteX262" fmla="*/ 3053802 w 4196446"/>
              <a:gd name="connsiteY262" fmla="*/ 4795632 h 8318225"/>
              <a:gd name="connsiteX263" fmla="*/ 3037133 w 4196446"/>
              <a:gd name="connsiteY263" fmla="*/ 4868659 h 8318225"/>
              <a:gd name="connsiteX264" fmla="*/ 3020465 w 4196446"/>
              <a:gd name="connsiteY264" fmla="*/ 5004390 h 8318225"/>
              <a:gd name="connsiteX265" fmla="*/ 2982365 w 4196446"/>
              <a:gd name="connsiteY265" fmla="*/ 5044872 h 8318225"/>
              <a:gd name="connsiteX266" fmla="*/ 2965696 w 4196446"/>
              <a:gd name="connsiteY266" fmla="*/ 5166315 h 8318225"/>
              <a:gd name="connsiteX267" fmla="*/ 2937121 w 4196446"/>
              <a:gd name="connsiteY267" fmla="*/ 5285378 h 8318225"/>
              <a:gd name="connsiteX268" fmla="*/ 2989508 w 4196446"/>
              <a:gd name="connsiteY268" fmla="*/ 5302047 h 8318225"/>
              <a:gd name="connsiteX269" fmla="*/ 2987127 w 4196446"/>
              <a:gd name="connsiteY269" fmla="*/ 5347290 h 8318225"/>
              <a:gd name="connsiteX270" fmla="*/ 2984746 w 4196446"/>
              <a:gd name="connsiteY270" fmla="*/ 5402059 h 8318225"/>
              <a:gd name="connsiteX271" fmla="*/ 3041896 w 4196446"/>
              <a:gd name="connsiteY271" fmla="*/ 5471115 h 8318225"/>
              <a:gd name="connsiteX272" fmla="*/ 3089521 w 4196446"/>
              <a:gd name="connsiteY272" fmla="*/ 5597322 h 8318225"/>
              <a:gd name="connsiteX273" fmla="*/ 2996652 w 4196446"/>
              <a:gd name="connsiteY273" fmla="*/ 5887834 h 8318225"/>
              <a:gd name="connsiteX274" fmla="*/ 3018083 w 4196446"/>
              <a:gd name="connsiteY274" fmla="*/ 5942603 h 8318225"/>
              <a:gd name="connsiteX275" fmla="*/ 3044277 w 4196446"/>
              <a:gd name="connsiteY275" fmla="*/ 5994990 h 8318225"/>
              <a:gd name="connsiteX276" fmla="*/ 3049040 w 4196446"/>
              <a:gd name="connsiteY276" fmla="*/ 6099765 h 8318225"/>
              <a:gd name="connsiteX277" fmla="*/ 3028402 w 4196446"/>
              <a:gd name="connsiteY277" fmla="*/ 6195807 h 8318225"/>
              <a:gd name="connsiteX278" fmla="*/ 2956170 w 4196446"/>
              <a:gd name="connsiteY278" fmla="*/ 6259310 h 8318225"/>
              <a:gd name="connsiteX279" fmla="*/ 2920452 w 4196446"/>
              <a:gd name="connsiteY279" fmla="*/ 6240259 h 8318225"/>
              <a:gd name="connsiteX280" fmla="*/ 2849015 w 4196446"/>
              <a:gd name="connsiteY280" fmla="*/ 6252165 h 8318225"/>
              <a:gd name="connsiteX281" fmla="*/ 2713283 w 4196446"/>
              <a:gd name="connsiteY281" fmla="*/ 6364084 h 8318225"/>
              <a:gd name="connsiteX282" fmla="*/ 2606127 w 4196446"/>
              <a:gd name="connsiteY282" fmla="*/ 6349797 h 8318225"/>
              <a:gd name="connsiteX283" fmla="*/ 2575171 w 4196446"/>
              <a:gd name="connsiteY283" fmla="*/ 6378372 h 8318225"/>
              <a:gd name="connsiteX284" fmla="*/ 2508495 w 4196446"/>
              <a:gd name="connsiteY284" fmla="*/ 6423614 h 8318225"/>
              <a:gd name="connsiteX285" fmla="*/ 2391815 w 4196446"/>
              <a:gd name="connsiteY285" fmla="*/ 6411709 h 8318225"/>
              <a:gd name="connsiteX286" fmla="*/ 2368002 w 4196446"/>
              <a:gd name="connsiteY286" fmla="*/ 6528390 h 8318225"/>
              <a:gd name="connsiteX287" fmla="*/ 2363240 w 4196446"/>
              <a:gd name="connsiteY287" fmla="*/ 6564109 h 8318225"/>
              <a:gd name="connsiteX288" fmla="*/ 2339428 w 4196446"/>
              <a:gd name="connsiteY288" fmla="*/ 6583159 h 8318225"/>
              <a:gd name="connsiteX289" fmla="*/ 2141783 w 4196446"/>
              <a:gd name="connsiteY289" fmla="*/ 6535534 h 8318225"/>
              <a:gd name="connsiteX290" fmla="*/ 2103683 w 4196446"/>
              <a:gd name="connsiteY290" fmla="*/ 6587922 h 8318225"/>
              <a:gd name="connsiteX291" fmla="*/ 2072727 w 4196446"/>
              <a:gd name="connsiteY291" fmla="*/ 6683172 h 8318225"/>
              <a:gd name="connsiteX292" fmla="*/ 2039389 w 4196446"/>
              <a:gd name="connsiteY292" fmla="*/ 6747465 h 8318225"/>
              <a:gd name="connsiteX293" fmla="*/ 2051296 w 4196446"/>
              <a:gd name="connsiteY293" fmla="*/ 6809378 h 8318225"/>
              <a:gd name="connsiteX294" fmla="*/ 2184646 w 4196446"/>
              <a:gd name="connsiteY294" fmla="*/ 6921297 h 8318225"/>
              <a:gd name="connsiteX295" fmla="*/ 2253702 w 4196446"/>
              <a:gd name="connsiteY295" fmla="*/ 6954634 h 8318225"/>
              <a:gd name="connsiteX296" fmla="*/ 2237033 w 4196446"/>
              <a:gd name="connsiteY296" fmla="*/ 6978447 h 8318225"/>
              <a:gd name="connsiteX297" fmla="*/ 2201315 w 4196446"/>
              <a:gd name="connsiteY297" fmla="*/ 6997497 h 8318225"/>
              <a:gd name="connsiteX298" fmla="*/ 2234652 w 4196446"/>
              <a:gd name="connsiteY298" fmla="*/ 7073697 h 8318225"/>
              <a:gd name="connsiteX299" fmla="*/ 2203696 w 4196446"/>
              <a:gd name="connsiteY299" fmla="*/ 7095128 h 8318225"/>
              <a:gd name="connsiteX300" fmla="*/ 2098921 w 4196446"/>
              <a:gd name="connsiteY300" fmla="*/ 7033215 h 8318225"/>
              <a:gd name="connsiteX301" fmla="*/ 2056058 w 4196446"/>
              <a:gd name="connsiteY301" fmla="*/ 7059409 h 8318225"/>
              <a:gd name="connsiteX302" fmla="*/ 1996527 w 4196446"/>
              <a:gd name="connsiteY302" fmla="*/ 6957015 h 8318225"/>
              <a:gd name="connsiteX303" fmla="*/ 1879846 w 4196446"/>
              <a:gd name="connsiteY303" fmla="*/ 6983209 h 8318225"/>
              <a:gd name="connsiteX304" fmla="*/ 1815552 w 4196446"/>
              <a:gd name="connsiteY304" fmla="*/ 6987972 h 8318225"/>
              <a:gd name="connsiteX305" fmla="*/ 1765546 w 4196446"/>
              <a:gd name="connsiteY305" fmla="*/ 6983210 h 8318225"/>
              <a:gd name="connsiteX306" fmla="*/ 1708396 w 4196446"/>
              <a:gd name="connsiteY306" fmla="*/ 7028453 h 8318225"/>
              <a:gd name="connsiteX307" fmla="*/ 1529802 w 4196446"/>
              <a:gd name="connsiteY307" fmla="*/ 6987972 h 8318225"/>
              <a:gd name="connsiteX308" fmla="*/ 1553614 w 4196446"/>
              <a:gd name="connsiteY308" fmla="*/ 7114178 h 8318225"/>
              <a:gd name="connsiteX309" fmla="*/ 1477415 w 4196446"/>
              <a:gd name="connsiteY309" fmla="*/ 7159422 h 8318225"/>
              <a:gd name="connsiteX310" fmla="*/ 1415502 w 4196446"/>
              <a:gd name="connsiteY310" fmla="*/ 7226096 h 8318225"/>
              <a:gd name="connsiteX311" fmla="*/ 1265483 w 4196446"/>
              <a:gd name="connsiteY311" fmla="*/ 7218953 h 8318225"/>
              <a:gd name="connsiteX312" fmla="*/ 1213096 w 4196446"/>
              <a:gd name="connsiteY312" fmla="*/ 7328490 h 8318225"/>
              <a:gd name="connsiteX0" fmla="*/ 1244052 w 4196446"/>
              <a:gd name="connsiteY0" fmla="*/ 7386434 h 8323234"/>
              <a:gd name="connsiteX1" fmla="*/ 1391691 w 4196446"/>
              <a:gd name="connsiteY1" fmla="*/ 7988095 h 8323234"/>
              <a:gd name="connsiteX2" fmla="*/ 1384547 w 4196446"/>
              <a:gd name="connsiteY2" fmla="*/ 8138113 h 8323234"/>
              <a:gd name="connsiteX3" fmla="*/ 1382166 w 4196446"/>
              <a:gd name="connsiteY3" fmla="*/ 8204788 h 8323234"/>
              <a:gd name="connsiteX4" fmla="*/ 1453603 w 4196446"/>
              <a:gd name="connsiteY4" fmla="*/ 8209551 h 8323234"/>
              <a:gd name="connsiteX5" fmla="*/ 1451222 w 4196446"/>
              <a:gd name="connsiteY5" fmla="*/ 8254795 h 8323234"/>
              <a:gd name="connsiteX6" fmla="*/ 1389309 w 4196446"/>
              <a:gd name="connsiteY6" fmla="*/ 8278608 h 8323234"/>
              <a:gd name="connsiteX7" fmla="*/ 1334540 w 4196446"/>
              <a:gd name="connsiteY7" fmla="*/ 8300038 h 8323234"/>
              <a:gd name="connsiteX8" fmla="*/ 1413915 w 4196446"/>
              <a:gd name="connsiteY8" fmla="*/ 8318295 h 8323234"/>
              <a:gd name="connsiteX9" fmla="*/ 1536947 w 4196446"/>
              <a:gd name="connsiteY9" fmla="*/ 8309563 h 8323234"/>
              <a:gd name="connsiteX10" fmla="*/ 1698872 w 4196446"/>
              <a:gd name="connsiteY10" fmla="*/ 8197645 h 8323234"/>
              <a:gd name="connsiteX11" fmla="*/ 1789359 w 4196446"/>
              <a:gd name="connsiteY11" fmla="*/ 8045245 h 8323234"/>
              <a:gd name="connsiteX12" fmla="*/ 1941759 w 4196446"/>
              <a:gd name="connsiteY12" fmla="*/ 8004763 h 8323234"/>
              <a:gd name="connsiteX13" fmla="*/ 2198934 w 4196446"/>
              <a:gd name="connsiteY13" fmla="*/ 7899988 h 8323234"/>
              <a:gd name="connsiteX14" fmla="*/ 2260847 w 4196446"/>
              <a:gd name="connsiteY14" fmla="*/ 7835694 h 8323234"/>
              <a:gd name="connsiteX15" fmla="*/ 2301328 w 4196446"/>
              <a:gd name="connsiteY15" fmla="*/ 7795213 h 8323234"/>
              <a:gd name="connsiteX16" fmla="*/ 2391816 w 4196446"/>
              <a:gd name="connsiteY16" fmla="*/ 7797595 h 8323234"/>
              <a:gd name="connsiteX17" fmla="*/ 2451347 w 4196446"/>
              <a:gd name="connsiteY17" fmla="*/ 7776163 h 8323234"/>
              <a:gd name="connsiteX18" fmla="*/ 2470397 w 4196446"/>
              <a:gd name="connsiteY18" fmla="*/ 7699963 h 8323234"/>
              <a:gd name="connsiteX19" fmla="*/ 2444203 w 4196446"/>
              <a:gd name="connsiteY19" fmla="*/ 7633288 h 8323234"/>
              <a:gd name="connsiteX20" fmla="*/ 2503734 w 4196446"/>
              <a:gd name="connsiteY20" fmla="*/ 7630907 h 8323234"/>
              <a:gd name="connsiteX21" fmla="*/ 2531514 w 4196446"/>
              <a:gd name="connsiteY21" fmla="*/ 7594394 h 8323234"/>
              <a:gd name="connsiteX22" fmla="*/ 2484684 w 4196446"/>
              <a:gd name="connsiteY22" fmla="*/ 7552326 h 8323234"/>
              <a:gd name="connsiteX23" fmla="*/ 2546597 w 4196446"/>
              <a:gd name="connsiteY23" fmla="*/ 7511845 h 8323234"/>
              <a:gd name="connsiteX24" fmla="*/ 2603748 w 4196446"/>
              <a:gd name="connsiteY24" fmla="*/ 7485651 h 8323234"/>
              <a:gd name="connsiteX25" fmla="*/ 2594222 w 4196446"/>
              <a:gd name="connsiteY25" fmla="*/ 7359445 h 8323234"/>
              <a:gd name="connsiteX26" fmla="*/ 2606128 w 4196446"/>
              <a:gd name="connsiteY26" fmla="*/ 7309438 h 8323234"/>
              <a:gd name="connsiteX27" fmla="*/ 2701378 w 4196446"/>
              <a:gd name="connsiteY27" fmla="*/ 7314201 h 8323234"/>
              <a:gd name="connsiteX28" fmla="*/ 2660897 w 4196446"/>
              <a:gd name="connsiteY28" fmla="*/ 7240382 h 8323234"/>
              <a:gd name="connsiteX29" fmla="*/ 2713284 w 4196446"/>
              <a:gd name="connsiteY29" fmla="*/ 7266576 h 8323234"/>
              <a:gd name="connsiteX30" fmla="*/ 2763291 w 4196446"/>
              <a:gd name="connsiteY30" fmla="*/ 7299913 h 8323234"/>
              <a:gd name="connsiteX31" fmla="*/ 2756147 w 4196446"/>
              <a:gd name="connsiteY31" fmla="*/ 7371351 h 8323234"/>
              <a:gd name="connsiteX32" fmla="*/ 2827584 w 4196446"/>
              <a:gd name="connsiteY32" fmla="*/ 7316582 h 8323234"/>
              <a:gd name="connsiteX33" fmla="*/ 2870447 w 4196446"/>
              <a:gd name="connsiteY33" fmla="*/ 7338013 h 8323234"/>
              <a:gd name="connsiteX34" fmla="*/ 3001416 w 4196446"/>
              <a:gd name="connsiteY34" fmla="*/ 7266576 h 8323234"/>
              <a:gd name="connsiteX35" fmla="*/ 3103809 w 4196446"/>
              <a:gd name="connsiteY35" fmla="*/ 7202282 h 8323234"/>
              <a:gd name="connsiteX36" fmla="*/ 3246684 w 4196446"/>
              <a:gd name="connsiteY36" fmla="*/ 7142751 h 8323234"/>
              <a:gd name="connsiteX37" fmla="*/ 3282403 w 4196446"/>
              <a:gd name="connsiteY37" fmla="*/ 7159420 h 8323234"/>
              <a:gd name="connsiteX38" fmla="*/ 3358603 w 4196446"/>
              <a:gd name="connsiteY38" fmla="*/ 7064169 h 8323234"/>
              <a:gd name="connsiteX39" fmla="*/ 3503859 w 4196446"/>
              <a:gd name="connsiteY39" fmla="*/ 7042738 h 8323234"/>
              <a:gd name="connsiteX40" fmla="*/ 3530053 w 4196446"/>
              <a:gd name="connsiteY40" fmla="*/ 6978445 h 8323234"/>
              <a:gd name="connsiteX41" fmla="*/ 3642765 w 4196446"/>
              <a:gd name="connsiteY41" fmla="*/ 6905419 h 8323234"/>
              <a:gd name="connsiteX42" fmla="*/ 3741984 w 4196446"/>
              <a:gd name="connsiteY42" fmla="*/ 6883195 h 8323234"/>
              <a:gd name="connsiteX43" fmla="*/ 3784847 w 4196446"/>
              <a:gd name="connsiteY43" fmla="*/ 6811757 h 8323234"/>
              <a:gd name="connsiteX44" fmla="*/ 3951534 w 4196446"/>
              <a:gd name="connsiteY44" fmla="*/ 6737938 h 8323234"/>
              <a:gd name="connsiteX45" fmla="*/ 3932484 w 4196446"/>
              <a:gd name="connsiteY45" fmla="*/ 6616495 h 8323234"/>
              <a:gd name="connsiteX46" fmla="*/ 3975347 w 4196446"/>
              <a:gd name="connsiteY46" fmla="*/ 6642688 h 8323234"/>
              <a:gd name="connsiteX47" fmla="*/ 4027735 w 4196446"/>
              <a:gd name="connsiteY47" fmla="*/ 6654595 h 8323234"/>
              <a:gd name="connsiteX48" fmla="*/ 4056309 w 4196446"/>
              <a:gd name="connsiteY48" fmla="*/ 6516482 h 8323234"/>
              <a:gd name="connsiteX49" fmla="*/ 3996778 w 4196446"/>
              <a:gd name="connsiteY49" fmla="*/ 6478382 h 8323234"/>
              <a:gd name="connsiteX50" fmla="*/ 4034878 w 4196446"/>
              <a:gd name="connsiteY50" fmla="*/ 6437901 h 8323234"/>
              <a:gd name="connsiteX51" fmla="*/ 4061072 w 4196446"/>
              <a:gd name="connsiteY51" fmla="*/ 6473620 h 8323234"/>
              <a:gd name="connsiteX52" fmla="*/ 4082503 w 4196446"/>
              <a:gd name="connsiteY52" fmla="*/ 6478382 h 8323234"/>
              <a:gd name="connsiteX53" fmla="*/ 4089647 w 4196446"/>
              <a:gd name="connsiteY53" fmla="*/ 6421232 h 8323234"/>
              <a:gd name="connsiteX54" fmla="*/ 4046784 w 4196446"/>
              <a:gd name="connsiteY54" fmla="*/ 6318838 h 8323234"/>
              <a:gd name="connsiteX55" fmla="*/ 4130128 w 4196446"/>
              <a:gd name="connsiteY55" fmla="*/ 6299788 h 8323234"/>
              <a:gd name="connsiteX56" fmla="*/ 4046784 w 4196446"/>
              <a:gd name="connsiteY56" fmla="*/ 6275976 h 8323234"/>
              <a:gd name="connsiteX57" fmla="*/ 4053928 w 4196446"/>
              <a:gd name="connsiteY57" fmla="*/ 6211682 h 8323234"/>
              <a:gd name="connsiteX58" fmla="*/ 4039640 w 4196446"/>
              <a:gd name="connsiteY58" fmla="*/ 6149770 h 8323234"/>
              <a:gd name="connsiteX59" fmla="*/ 4106315 w 4196446"/>
              <a:gd name="connsiteY59" fmla="*/ 6211682 h 8323234"/>
              <a:gd name="connsiteX60" fmla="*/ 4063453 w 4196446"/>
              <a:gd name="connsiteY60" fmla="*/ 6090238 h 8323234"/>
              <a:gd name="connsiteX61" fmla="*/ 4070597 w 4196446"/>
              <a:gd name="connsiteY61" fmla="*/ 6018801 h 8323234"/>
              <a:gd name="connsiteX62" fmla="*/ 4132509 w 4196446"/>
              <a:gd name="connsiteY62" fmla="*/ 5975938 h 8323234"/>
              <a:gd name="connsiteX63" fmla="*/ 4094409 w 4196446"/>
              <a:gd name="connsiteY63" fmla="*/ 6075951 h 8323234"/>
              <a:gd name="connsiteX64" fmla="*/ 4139653 w 4196446"/>
              <a:gd name="connsiteY64" fmla="*/ 6102145 h 8323234"/>
              <a:gd name="connsiteX65" fmla="*/ 4192041 w 4196446"/>
              <a:gd name="connsiteY65" fmla="*/ 6080713 h 8323234"/>
              <a:gd name="connsiteX66" fmla="*/ 4149178 w 4196446"/>
              <a:gd name="connsiteY66" fmla="*/ 5947363 h 8323234"/>
              <a:gd name="connsiteX67" fmla="*/ 4194421 w 4196446"/>
              <a:gd name="connsiteY67" fmla="*/ 5909263 h 8323234"/>
              <a:gd name="connsiteX68" fmla="*/ 4113459 w 4196446"/>
              <a:gd name="connsiteY68" fmla="*/ 5783057 h 8323234"/>
              <a:gd name="connsiteX69" fmla="*/ 4108696 w 4196446"/>
              <a:gd name="connsiteY69" fmla="*/ 5678282 h 8323234"/>
              <a:gd name="connsiteX70" fmla="*/ 4070597 w 4196446"/>
              <a:gd name="connsiteY70" fmla="*/ 5587795 h 8323234"/>
              <a:gd name="connsiteX71" fmla="*/ 4111077 w 4196446"/>
              <a:gd name="connsiteY71" fmla="*/ 5583032 h 8323234"/>
              <a:gd name="connsiteX72" fmla="*/ 4061071 w 4196446"/>
              <a:gd name="connsiteY72" fmla="*/ 5478257 h 8323234"/>
              <a:gd name="connsiteX73" fmla="*/ 4061071 w 4196446"/>
              <a:gd name="connsiteY73" fmla="*/ 5383007 h 8323234"/>
              <a:gd name="connsiteX74" fmla="*/ 4103934 w 4196446"/>
              <a:gd name="connsiteY74" fmla="*/ 5387770 h 8323234"/>
              <a:gd name="connsiteX75" fmla="*/ 4106315 w 4196446"/>
              <a:gd name="connsiteY75" fmla="*/ 5347288 h 8323234"/>
              <a:gd name="connsiteX76" fmla="*/ 4065833 w 4196446"/>
              <a:gd name="connsiteY76" fmla="*/ 5292520 h 8323234"/>
              <a:gd name="connsiteX77" fmla="*/ 4058690 w 4196446"/>
              <a:gd name="connsiteY77" fmla="*/ 5173457 h 8323234"/>
              <a:gd name="connsiteX78" fmla="*/ 3990428 w 4196446"/>
              <a:gd name="connsiteY78" fmla="*/ 5034550 h 8323234"/>
              <a:gd name="connsiteX79" fmla="*/ 3922959 w 4196446"/>
              <a:gd name="connsiteY79" fmla="*/ 4816270 h 8323234"/>
              <a:gd name="connsiteX80" fmla="*/ 3887241 w 4196446"/>
              <a:gd name="connsiteY80" fmla="*/ 4682920 h 8323234"/>
              <a:gd name="connsiteX81" fmla="*/ 3851522 w 4196446"/>
              <a:gd name="connsiteY81" fmla="*/ 4642438 h 8323234"/>
              <a:gd name="connsiteX82" fmla="*/ 3887241 w 4196446"/>
              <a:gd name="connsiteY82" fmla="*/ 4578145 h 8323234"/>
              <a:gd name="connsiteX83" fmla="*/ 3839615 w 4196446"/>
              <a:gd name="connsiteY83" fmla="*/ 4499563 h 8323234"/>
              <a:gd name="connsiteX84" fmla="*/ 3780084 w 4196446"/>
              <a:gd name="connsiteY84" fmla="*/ 4492420 h 8323234"/>
              <a:gd name="connsiteX85" fmla="*/ 3732459 w 4196446"/>
              <a:gd name="connsiteY85" fmla="*/ 4449557 h 8323234"/>
              <a:gd name="connsiteX86" fmla="*/ 3687216 w 4196446"/>
              <a:gd name="connsiteY86" fmla="*/ 4466226 h 8323234"/>
              <a:gd name="connsiteX87" fmla="*/ 3668166 w 4196446"/>
              <a:gd name="connsiteY87" fmla="*/ 4368595 h 8323234"/>
              <a:gd name="connsiteX88" fmla="*/ 3501478 w 4196446"/>
              <a:gd name="connsiteY88" fmla="*/ 4166188 h 8323234"/>
              <a:gd name="connsiteX89" fmla="*/ 3496716 w 4196446"/>
              <a:gd name="connsiteY89" fmla="*/ 4139995 h 8323234"/>
              <a:gd name="connsiteX90" fmla="*/ 3494334 w 4196446"/>
              <a:gd name="connsiteY90" fmla="*/ 4113801 h 8323234"/>
              <a:gd name="connsiteX91" fmla="*/ 3544341 w 4196446"/>
              <a:gd name="connsiteY91" fmla="*/ 4101895 h 8323234"/>
              <a:gd name="connsiteX92" fmla="*/ 3553866 w 4196446"/>
              <a:gd name="connsiteY92" fmla="*/ 4075701 h 8323234"/>
              <a:gd name="connsiteX93" fmla="*/ 3515766 w 4196446"/>
              <a:gd name="connsiteY93" fmla="*/ 4056651 h 8323234"/>
              <a:gd name="connsiteX94" fmla="*/ 3465759 w 4196446"/>
              <a:gd name="connsiteY94" fmla="*/ 4049507 h 8323234"/>
              <a:gd name="connsiteX95" fmla="*/ 3432422 w 4196446"/>
              <a:gd name="connsiteY95" fmla="*/ 4109038 h 8323234"/>
              <a:gd name="connsiteX96" fmla="*/ 3413372 w 4196446"/>
              <a:gd name="connsiteY96" fmla="*/ 4082845 h 8323234"/>
              <a:gd name="connsiteX97" fmla="*/ 3415752 w 4196446"/>
              <a:gd name="connsiteY97" fmla="*/ 4042363 h 8323234"/>
              <a:gd name="connsiteX98" fmla="*/ 3349078 w 4196446"/>
              <a:gd name="connsiteY98" fmla="*/ 4018551 h 8323234"/>
              <a:gd name="connsiteX99" fmla="*/ 3382416 w 4196446"/>
              <a:gd name="connsiteY99" fmla="*/ 3985213 h 8323234"/>
              <a:gd name="connsiteX100" fmla="*/ 3346697 w 4196446"/>
              <a:gd name="connsiteY100" fmla="*/ 3961401 h 8323234"/>
              <a:gd name="connsiteX101" fmla="*/ 3291928 w 4196446"/>
              <a:gd name="connsiteY101" fmla="*/ 3959020 h 8323234"/>
              <a:gd name="connsiteX102" fmla="*/ 3263352 w 4196446"/>
              <a:gd name="connsiteY102" fmla="*/ 3978070 h 8323234"/>
              <a:gd name="connsiteX103" fmla="*/ 3215727 w 4196446"/>
              <a:gd name="connsiteY103" fmla="*/ 3963782 h 8323234"/>
              <a:gd name="connsiteX104" fmla="*/ 3227633 w 4196446"/>
              <a:gd name="connsiteY104" fmla="*/ 3937588 h 8323234"/>
              <a:gd name="connsiteX105" fmla="*/ 3275259 w 4196446"/>
              <a:gd name="connsiteY105" fmla="*/ 3913776 h 8323234"/>
              <a:gd name="connsiteX106" fmla="*/ 3127621 w 4196446"/>
              <a:gd name="connsiteY106" fmla="*/ 3851863 h 8323234"/>
              <a:gd name="connsiteX107" fmla="*/ 2996652 w 4196446"/>
              <a:gd name="connsiteY107" fmla="*/ 3739945 h 8323234"/>
              <a:gd name="connsiteX108" fmla="*/ 2591839 w 4196446"/>
              <a:gd name="connsiteY108" fmla="*/ 3354183 h 8323234"/>
              <a:gd name="connsiteX109" fmla="*/ 2468015 w 4196446"/>
              <a:gd name="connsiteY109" fmla="*/ 3049382 h 8323234"/>
              <a:gd name="connsiteX110" fmla="*/ 2432296 w 4196446"/>
              <a:gd name="connsiteY110" fmla="*/ 2961276 h 8323234"/>
              <a:gd name="connsiteX111" fmla="*/ 2387052 w 4196446"/>
              <a:gd name="connsiteY111" fmla="*/ 2954132 h 8323234"/>
              <a:gd name="connsiteX112" fmla="*/ 2365621 w 4196446"/>
              <a:gd name="connsiteY112" fmla="*/ 2958895 h 8323234"/>
              <a:gd name="connsiteX113" fmla="*/ 2315615 w 4196446"/>
              <a:gd name="connsiteY113" fmla="*/ 2896982 h 8323234"/>
              <a:gd name="connsiteX114" fmla="*/ 2234652 w 4196446"/>
              <a:gd name="connsiteY114" fmla="*/ 2880313 h 8323234"/>
              <a:gd name="connsiteX115" fmla="*/ 2182265 w 4196446"/>
              <a:gd name="connsiteY115" fmla="*/ 2811257 h 8323234"/>
              <a:gd name="connsiteX116" fmla="*/ 2115590 w 4196446"/>
              <a:gd name="connsiteY116" fmla="*/ 2727913 h 8323234"/>
              <a:gd name="connsiteX117" fmla="*/ 2091777 w 4196446"/>
              <a:gd name="connsiteY117" fmla="*/ 2670763 h 8323234"/>
              <a:gd name="connsiteX118" fmla="*/ 2006845 w 4196446"/>
              <a:gd name="connsiteY118" fmla="*/ 2527095 h 8323234"/>
              <a:gd name="connsiteX119" fmla="*/ 1953665 w 4196446"/>
              <a:gd name="connsiteY119" fmla="*/ 2451688 h 8323234"/>
              <a:gd name="connsiteX120" fmla="*/ 2006052 w 4196446"/>
              <a:gd name="connsiteY120" fmla="*/ 2337388 h 8323234"/>
              <a:gd name="connsiteX121" fmla="*/ 2072727 w 4196446"/>
              <a:gd name="connsiteY121" fmla="*/ 2256426 h 8323234"/>
              <a:gd name="connsiteX122" fmla="*/ 2056058 w 4196446"/>
              <a:gd name="connsiteY122" fmla="*/ 2223088 h 8323234"/>
              <a:gd name="connsiteX123" fmla="*/ 2067965 w 4196446"/>
              <a:gd name="connsiteY123" fmla="*/ 2130220 h 8323234"/>
              <a:gd name="connsiteX124" fmla="*/ 2137021 w 4196446"/>
              <a:gd name="connsiteY124" fmla="*/ 1992107 h 8323234"/>
              <a:gd name="connsiteX125" fmla="*/ 2165596 w 4196446"/>
              <a:gd name="connsiteY125" fmla="*/ 1944482 h 8323234"/>
              <a:gd name="connsiteX126" fmla="*/ 2203696 w 4196446"/>
              <a:gd name="connsiteY126" fmla="*/ 1937338 h 8323234"/>
              <a:gd name="connsiteX127" fmla="*/ 2198933 w 4196446"/>
              <a:gd name="connsiteY127" fmla="*/ 1906382 h 8323234"/>
              <a:gd name="connsiteX128" fmla="*/ 2406102 w 4196446"/>
              <a:gd name="connsiteY128" fmla="*/ 1782557 h 8323234"/>
              <a:gd name="connsiteX129" fmla="*/ 2494208 w 4196446"/>
              <a:gd name="connsiteY129" fmla="*/ 1715882 h 8323234"/>
              <a:gd name="connsiteX130" fmla="*/ 2513258 w 4196446"/>
              <a:gd name="connsiteY130" fmla="*/ 1630157 h 8323234"/>
              <a:gd name="connsiteX131" fmla="*/ 2522784 w 4196446"/>
              <a:gd name="connsiteY131" fmla="*/ 1584913 h 8323234"/>
              <a:gd name="connsiteX132" fmla="*/ 2577552 w 4196446"/>
              <a:gd name="connsiteY132" fmla="*/ 1527763 h 8323234"/>
              <a:gd name="connsiteX133" fmla="*/ 2606127 w 4196446"/>
              <a:gd name="connsiteY133" fmla="*/ 1499188 h 8323234"/>
              <a:gd name="connsiteX134" fmla="*/ 2634702 w 4196446"/>
              <a:gd name="connsiteY134" fmla="*/ 1492045 h 8323234"/>
              <a:gd name="connsiteX135" fmla="*/ 2672802 w 4196446"/>
              <a:gd name="connsiteY135" fmla="*/ 1368220 h 8323234"/>
              <a:gd name="connsiteX136" fmla="*/ 2806153 w 4196446"/>
              <a:gd name="connsiteY136" fmla="*/ 1334883 h 8323234"/>
              <a:gd name="connsiteX137" fmla="*/ 2944265 w 4196446"/>
              <a:gd name="connsiteY137" fmla="*/ 1325357 h 8323234"/>
              <a:gd name="connsiteX138" fmla="*/ 2968077 w 4196446"/>
              <a:gd name="connsiteY138" fmla="*/ 1206295 h 8323234"/>
              <a:gd name="connsiteX139" fmla="*/ 3049040 w 4196446"/>
              <a:gd name="connsiteY139" fmla="*/ 1169783 h 8323234"/>
              <a:gd name="connsiteX140" fmla="*/ 3153814 w 4196446"/>
              <a:gd name="connsiteY140" fmla="*/ 1125332 h 8323234"/>
              <a:gd name="connsiteX141" fmla="*/ 3225252 w 4196446"/>
              <a:gd name="connsiteY141" fmla="*/ 1049132 h 8323234"/>
              <a:gd name="connsiteX142" fmla="*/ 3310977 w 4196446"/>
              <a:gd name="connsiteY142" fmla="*/ 996745 h 8323234"/>
              <a:gd name="connsiteX143" fmla="*/ 3056977 w 4196446"/>
              <a:gd name="connsiteY143" fmla="*/ 982457 h 8323234"/>
              <a:gd name="connsiteX144" fmla="*/ 2958552 w 4196446"/>
              <a:gd name="connsiteY144" fmla="*/ 976107 h 8323234"/>
              <a:gd name="connsiteX145" fmla="*/ 2926802 w 4196446"/>
              <a:gd name="connsiteY145" fmla="*/ 906257 h 8323234"/>
              <a:gd name="connsiteX146" fmla="*/ 2866477 w 4196446"/>
              <a:gd name="connsiteY146" fmla="*/ 893559 h 8323234"/>
              <a:gd name="connsiteX147" fmla="*/ 2799802 w 4196446"/>
              <a:gd name="connsiteY147" fmla="*/ 874507 h 8323234"/>
              <a:gd name="connsiteX148" fmla="*/ 2761702 w 4196446"/>
              <a:gd name="connsiteY148" fmla="*/ 807832 h 8323234"/>
              <a:gd name="connsiteX149" fmla="*/ 2609302 w 4196446"/>
              <a:gd name="connsiteY149" fmla="*/ 760207 h 8323234"/>
              <a:gd name="connsiteX150" fmla="*/ 2580727 w 4196446"/>
              <a:gd name="connsiteY150" fmla="*/ 604632 h 8323234"/>
              <a:gd name="connsiteX151" fmla="*/ 2526752 w 4196446"/>
              <a:gd name="connsiteY151" fmla="*/ 531609 h 8323234"/>
              <a:gd name="connsiteX152" fmla="*/ 2596602 w 4196446"/>
              <a:gd name="connsiteY152" fmla="*/ 407782 h 8323234"/>
              <a:gd name="connsiteX153" fmla="*/ 2629939 w 4196446"/>
              <a:gd name="connsiteY153" fmla="*/ 310947 h 8323234"/>
              <a:gd name="connsiteX154" fmla="*/ 2517227 w 4196446"/>
              <a:gd name="connsiteY154" fmla="*/ 239507 h 8323234"/>
              <a:gd name="connsiteX155" fmla="*/ 2402927 w 4196446"/>
              <a:gd name="connsiteY155" fmla="*/ 271257 h 8323234"/>
              <a:gd name="connsiteX156" fmla="*/ 2275927 w 4196446"/>
              <a:gd name="connsiteY156" fmla="*/ 198232 h 8323234"/>
              <a:gd name="connsiteX157" fmla="*/ 2133052 w 4196446"/>
              <a:gd name="connsiteY157" fmla="*/ 233157 h 8323234"/>
              <a:gd name="connsiteX158" fmla="*/ 1913977 w 4196446"/>
              <a:gd name="connsiteY158" fmla="*/ 36309 h 8323234"/>
              <a:gd name="connsiteX159" fmla="*/ 1777452 w 4196446"/>
              <a:gd name="connsiteY159" fmla="*/ 13289 h 8323234"/>
              <a:gd name="connsiteX160" fmla="*/ 1703633 w 4196446"/>
              <a:gd name="connsiteY160" fmla="*/ 41864 h 8323234"/>
              <a:gd name="connsiteX161" fmla="*/ 1615527 w 4196446"/>
              <a:gd name="connsiteY161" fmla="*/ 75203 h 8323234"/>
              <a:gd name="connsiteX162" fmla="*/ 1515515 w 4196446"/>
              <a:gd name="connsiteY162" fmla="*/ 129971 h 8323234"/>
              <a:gd name="connsiteX163" fmla="*/ 1525040 w 4196446"/>
              <a:gd name="connsiteY163" fmla="*/ 194264 h 8323234"/>
              <a:gd name="connsiteX164" fmla="*/ 1505990 w 4196446"/>
              <a:gd name="connsiteY164" fmla="*/ 251415 h 8323234"/>
              <a:gd name="connsiteX165" fmla="*/ 1413121 w 4196446"/>
              <a:gd name="connsiteY165" fmla="*/ 270464 h 8323234"/>
              <a:gd name="connsiteX166" fmla="*/ 1339302 w 4196446"/>
              <a:gd name="connsiteY166" fmla="*/ 306184 h 8323234"/>
              <a:gd name="connsiteX167" fmla="*/ 1260721 w 4196446"/>
              <a:gd name="connsiteY167" fmla="*/ 346665 h 8323234"/>
              <a:gd name="connsiteX168" fmla="*/ 1191665 w 4196446"/>
              <a:gd name="connsiteY168" fmla="*/ 272847 h 8323234"/>
              <a:gd name="connsiteX169" fmla="*/ 1082127 w 4196446"/>
              <a:gd name="connsiteY169" fmla="*/ 353809 h 8323234"/>
              <a:gd name="connsiteX170" fmla="*/ 1020215 w 4196446"/>
              <a:gd name="connsiteY170" fmla="*/ 420484 h 8323234"/>
              <a:gd name="connsiteX171" fmla="*/ 858290 w 4196446"/>
              <a:gd name="connsiteY171" fmla="*/ 301422 h 8323234"/>
              <a:gd name="connsiteX172" fmla="*/ 796377 w 4196446"/>
              <a:gd name="connsiteY172" fmla="*/ 406196 h 8323234"/>
              <a:gd name="connsiteX173" fmla="*/ 755896 w 4196446"/>
              <a:gd name="connsiteY173" fmla="*/ 341903 h 8323234"/>
              <a:gd name="connsiteX174" fmla="*/ 689221 w 4196446"/>
              <a:gd name="connsiteY174" fmla="*/ 270465 h 8323234"/>
              <a:gd name="connsiteX175" fmla="*/ 667790 w 4196446"/>
              <a:gd name="connsiteY175" fmla="*/ 313328 h 8323234"/>
              <a:gd name="connsiteX176" fmla="*/ 620165 w 4196446"/>
              <a:gd name="connsiteY176" fmla="*/ 382384 h 8323234"/>
              <a:gd name="connsiteX177" fmla="*/ 589208 w 4196446"/>
              <a:gd name="connsiteY177" fmla="*/ 396672 h 8323234"/>
              <a:gd name="connsiteX178" fmla="*/ 498721 w 4196446"/>
              <a:gd name="connsiteY178" fmla="*/ 482397 h 8323234"/>
              <a:gd name="connsiteX179" fmla="*/ 396327 w 4196446"/>
              <a:gd name="connsiteY179" fmla="*/ 380003 h 8323234"/>
              <a:gd name="connsiteX180" fmla="*/ 243927 w 4196446"/>
              <a:gd name="connsiteY180" fmla="*/ 294278 h 8323234"/>
              <a:gd name="connsiteX181" fmla="*/ 174871 w 4196446"/>
              <a:gd name="connsiteY181" fmla="*/ 327615 h 8323234"/>
              <a:gd name="connsiteX182" fmla="*/ 127246 w 4196446"/>
              <a:gd name="connsiteY182" fmla="*/ 410959 h 8323234"/>
              <a:gd name="connsiteX183" fmla="*/ 43902 w 4196446"/>
              <a:gd name="connsiteY183" fmla="*/ 472872 h 8323234"/>
              <a:gd name="connsiteX184" fmla="*/ 8183 w 4196446"/>
              <a:gd name="connsiteY184" fmla="*/ 484778 h 8323234"/>
              <a:gd name="connsiteX185" fmla="*/ 198683 w 4196446"/>
              <a:gd name="connsiteY185" fmla="*/ 689565 h 8323234"/>
              <a:gd name="connsiteX186" fmla="*/ 265359 w 4196446"/>
              <a:gd name="connsiteY186" fmla="*/ 706234 h 8323234"/>
              <a:gd name="connsiteX187" fmla="*/ 298697 w 4196446"/>
              <a:gd name="connsiteY187" fmla="*/ 730047 h 8323234"/>
              <a:gd name="connsiteX188" fmla="*/ 296315 w 4196446"/>
              <a:gd name="connsiteY188" fmla="*/ 901496 h 8323234"/>
              <a:gd name="connsiteX189" fmla="*/ 362990 w 4196446"/>
              <a:gd name="connsiteY189" fmla="*/ 906259 h 8323234"/>
              <a:gd name="connsiteX190" fmla="*/ 401090 w 4196446"/>
              <a:gd name="connsiteY190" fmla="*/ 856253 h 8323234"/>
              <a:gd name="connsiteX191" fmla="*/ 482052 w 4196446"/>
              <a:gd name="connsiteY191" fmla="*/ 894353 h 8323234"/>
              <a:gd name="connsiteX192" fmla="*/ 420140 w 4196446"/>
              <a:gd name="connsiteY192" fmla="*/ 1039609 h 8323234"/>
              <a:gd name="connsiteX193" fmla="*/ 434427 w 4196446"/>
              <a:gd name="connsiteY193" fmla="*/ 1087234 h 8323234"/>
              <a:gd name="connsiteX194" fmla="*/ 379658 w 4196446"/>
              <a:gd name="connsiteY194" fmla="*/ 1139622 h 8323234"/>
              <a:gd name="connsiteX195" fmla="*/ 415377 w 4196446"/>
              <a:gd name="connsiteY195" fmla="*/ 1168196 h 8323234"/>
              <a:gd name="connsiteX196" fmla="*/ 486815 w 4196446"/>
              <a:gd name="connsiteY196" fmla="*/ 1256303 h 8323234"/>
              <a:gd name="connsiteX197" fmla="*/ 527296 w 4196446"/>
              <a:gd name="connsiteY197" fmla="*/ 1344409 h 8323234"/>
              <a:gd name="connsiteX198" fmla="*/ 636833 w 4196446"/>
              <a:gd name="connsiteY198" fmla="*/ 1396797 h 8323234"/>
              <a:gd name="connsiteX199" fmla="*/ 746371 w 4196446"/>
              <a:gd name="connsiteY199" fmla="*/ 1420609 h 8323234"/>
              <a:gd name="connsiteX200" fmla="*/ 829715 w 4196446"/>
              <a:gd name="connsiteY200" fmla="*/ 1468234 h 8323234"/>
              <a:gd name="connsiteX201" fmla="*/ 913058 w 4196446"/>
              <a:gd name="connsiteY201" fmla="*/ 1442040 h 8323234"/>
              <a:gd name="connsiteX202" fmla="*/ 994021 w 4196446"/>
              <a:gd name="connsiteY202" fmla="*/ 1368222 h 8323234"/>
              <a:gd name="connsiteX203" fmla="*/ 1103558 w 4196446"/>
              <a:gd name="connsiteY203" fmla="*/ 1351553 h 8323234"/>
              <a:gd name="connsiteX204" fmla="*/ 1170233 w 4196446"/>
              <a:gd name="connsiteY204" fmla="*/ 1356315 h 8323234"/>
              <a:gd name="connsiteX205" fmla="*/ 1329777 w 4196446"/>
              <a:gd name="connsiteY205" fmla="*/ 1465853 h 8323234"/>
              <a:gd name="connsiteX206" fmla="*/ 1389308 w 4196446"/>
              <a:gd name="connsiteY206" fmla="*/ 1494428 h 8323234"/>
              <a:gd name="connsiteX207" fmla="*/ 1260721 w 4196446"/>
              <a:gd name="connsiteY207" fmla="*/ 1596822 h 8323234"/>
              <a:gd name="connsiteX208" fmla="*/ 1263102 w 4196446"/>
              <a:gd name="connsiteY208" fmla="*/ 1661115 h 8323234"/>
              <a:gd name="connsiteX209" fmla="*/ 1425027 w 4196446"/>
              <a:gd name="connsiteY209" fmla="*/ 1613490 h 8323234"/>
              <a:gd name="connsiteX210" fmla="*/ 1386927 w 4196446"/>
              <a:gd name="connsiteY210" fmla="*/ 1677784 h 8323234"/>
              <a:gd name="connsiteX211" fmla="*/ 1405977 w 4196446"/>
              <a:gd name="connsiteY211" fmla="*/ 1751603 h 8323234"/>
              <a:gd name="connsiteX212" fmla="*/ 1517896 w 4196446"/>
              <a:gd name="connsiteY212" fmla="*/ 1787322 h 8323234"/>
              <a:gd name="connsiteX213" fmla="*/ 1591715 w 4196446"/>
              <a:gd name="connsiteY213" fmla="*/ 1803990 h 8323234"/>
              <a:gd name="connsiteX214" fmla="*/ 1501227 w 4196446"/>
              <a:gd name="connsiteY214" fmla="*/ 1934959 h 8323234"/>
              <a:gd name="connsiteX215" fmla="*/ 1494083 w 4196446"/>
              <a:gd name="connsiteY215" fmla="*/ 1984965 h 8323234"/>
              <a:gd name="connsiteX216" fmla="*/ 1422646 w 4196446"/>
              <a:gd name="connsiteY216" fmla="*/ 2020684 h 8323234"/>
              <a:gd name="connsiteX217" fmla="*/ 1391690 w 4196446"/>
              <a:gd name="connsiteY217" fmla="*/ 2082597 h 8323234"/>
              <a:gd name="connsiteX218" fmla="*/ 1260721 w 4196446"/>
              <a:gd name="connsiteY218" fmla="*/ 2056403 h 8323234"/>
              <a:gd name="connsiteX219" fmla="*/ 1139277 w 4196446"/>
              <a:gd name="connsiteY219" fmla="*/ 2056402 h 8323234"/>
              <a:gd name="connsiteX220" fmla="*/ 1072602 w 4196446"/>
              <a:gd name="connsiteY220" fmla="*/ 2084978 h 8323234"/>
              <a:gd name="connsiteX221" fmla="*/ 1065458 w 4196446"/>
              <a:gd name="connsiteY221" fmla="*/ 2184990 h 8323234"/>
              <a:gd name="connsiteX222" fmla="*/ 977352 w 4196446"/>
              <a:gd name="connsiteY222" fmla="*/ 2273097 h 8323234"/>
              <a:gd name="connsiteX223" fmla="*/ 1120227 w 4196446"/>
              <a:gd name="connsiteY223" fmla="*/ 2335009 h 8323234"/>
              <a:gd name="connsiteX224" fmla="*/ 1170234 w 4196446"/>
              <a:gd name="connsiteY224" fmla="*/ 2370727 h 8323234"/>
              <a:gd name="connsiteX225" fmla="*/ 1222621 w 4196446"/>
              <a:gd name="connsiteY225" fmla="*/ 2387397 h 8323234"/>
              <a:gd name="connsiteX226" fmla="*/ 1272627 w 4196446"/>
              <a:gd name="connsiteY226" fmla="*/ 2437403 h 8323234"/>
              <a:gd name="connsiteX227" fmla="*/ 1329777 w 4196446"/>
              <a:gd name="connsiteY227" fmla="*/ 2458834 h 8323234"/>
              <a:gd name="connsiteX228" fmla="*/ 1422646 w 4196446"/>
              <a:gd name="connsiteY228" fmla="*/ 2535034 h 8323234"/>
              <a:gd name="connsiteX229" fmla="*/ 1508371 w 4196446"/>
              <a:gd name="connsiteY229" fmla="*/ 2568373 h 8323234"/>
              <a:gd name="connsiteX230" fmla="*/ 1641721 w 4196446"/>
              <a:gd name="connsiteY230" fmla="*/ 2716009 h 8323234"/>
              <a:gd name="connsiteX231" fmla="*/ 1725065 w 4196446"/>
              <a:gd name="connsiteY231" fmla="*/ 2870790 h 8323234"/>
              <a:gd name="connsiteX232" fmla="*/ 1850477 w 4196446"/>
              <a:gd name="connsiteY232" fmla="*/ 2931907 h 8323234"/>
              <a:gd name="connsiteX233" fmla="*/ 1896514 w 4196446"/>
              <a:gd name="connsiteY233" fmla="*/ 2977947 h 8323234"/>
              <a:gd name="connsiteX234" fmla="*/ 1927471 w 4196446"/>
              <a:gd name="connsiteY234" fmla="*/ 3082722 h 8323234"/>
              <a:gd name="connsiteX235" fmla="*/ 1989383 w 4196446"/>
              <a:gd name="connsiteY235" fmla="*/ 3185115 h 8323234"/>
              <a:gd name="connsiteX236" fmla="*/ 2051296 w 4196446"/>
              <a:gd name="connsiteY236" fmla="*/ 3223215 h 8323234"/>
              <a:gd name="connsiteX237" fmla="*/ 2182265 w 4196446"/>
              <a:gd name="connsiteY237" fmla="*/ 3370853 h 8323234"/>
              <a:gd name="connsiteX238" fmla="*/ 2325139 w 4196446"/>
              <a:gd name="connsiteY238" fmla="*/ 3447053 h 8323234"/>
              <a:gd name="connsiteX239" fmla="*/ 2384671 w 4196446"/>
              <a:gd name="connsiteY239" fmla="*/ 3532778 h 8323234"/>
              <a:gd name="connsiteX240" fmla="*/ 2432296 w 4196446"/>
              <a:gd name="connsiteY240" fmla="*/ 3599453 h 8323234"/>
              <a:gd name="connsiteX241" fmla="*/ 2479921 w 4196446"/>
              <a:gd name="connsiteY241" fmla="*/ 3589929 h 8323234"/>
              <a:gd name="connsiteX242" fmla="*/ 2484683 w 4196446"/>
              <a:gd name="connsiteY242" fmla="*/ 3742328 h 8323234"/>
              <a:gd name="connsiteX243" fmla="*/ 2537071 w 4196446"/>
              <a:gd name="connsiteY243" fmla="*/ 3835197 h 8323234"/>
              <a:gd name="connsiteX244" fmla="*/ 2529927 w 4196446"/>
              <a:gd name="connsiteY244" fmla="*/ 3873297 h 8323234"/>
              <a:gd name="connsiteX245" fmla="*/ 2598983 w 4196446"/>
              <a:gd name="connsiteY245" fmla="*/ 3909015 h 8323234"/>
              <a:gd name="connsiteX246" fmla="*/ 2656133 w 4196446"/>
              <a:gd name="connsiteY246" fmla="*/ 3854247 h 8323234"/>
              <a:gd name="connsiteX247" fmla="*/ 2689471 w 4196446"/>
              <a:gd name="connsiteY247" fmla="*/ 3937590 h 8323234"/>
              <a:gd name="connsiteX248" fmla="*/ 2734715 w 4196446"/>
              <a:gd name="connsiteY248" fmla="*/ 3982834 h 8323234"/>
              <a:gd name="connsiteX249" fmla="*/ 2808533 w 4196446"/>
              <a:gd name="connsiteY249" fmla="*/ 4006647 h 8323234"/>
              <a:gd name="connsiteX250" fmla="*/ 2860921 w 4196446"/>
              <a:gd name="connsiteY250" fmla="*/ 4075703 h 8323234"/>
              <a:gd name="connsiteX251" fmla="*/ 2946646 w 4196446"/>
              <a:gd name="connsiteY251" fmla="*/ 4130472 h 8323234"/>
              <a:gd name="connsiteX252" fmla="*/ 2999033 w 4196446"/>
              <a:gd name="connsiteY252" fmla="*/ 4163809 h 8323234"/>
              <a:gd name="connsiteX253" fmla="*/ 2870446 w 4196446"/>
              <a:gd name="connsiteY253" fmla="*/ 4256678 h 8323234"/>
              <a:gd name="connsiteX254" fmla="*/ 2868064 w 4196446"/>
              <a:gd name="connsiteY254" fmla="*/ 4311446 h 8323234"/>
              <a:gd name="connsiteX255" fmla="*/ 2970458 w 4196446"/>
              <a:gd name="connsiteY255" fmla="*/ 4428128 h 8323234"/>
              <a:gd name="connsiteX256" fmla="*/ 3065708 w 4196446"/>
              <a:gd name="connsiteY256" fmla="*/ 4490040 h 8323234"/>
              <a:gd name="connsiteX257" fmla="*/ 3096665 w 4196446"/>
              <a:gd name="connsiteY257" fmla="*/ 4528140 h 8323234"/>
              <a:gd name="connsiteX258" fmla="*/ 3082377 w 4196446"/>
              <a:gd name="connsiteY258" fmla="*/ 4609103 h 8323234"/>
              <a:gd name="connsiteX259" fmla="*/ 3077615 w 4196446"/>
              <a:gd name="connsiteY259" fmla="*/ 4692447 h 8323234"/>
              <a:gd name="connsiteX260" fmla="*/ 3034752 w 4196446"/>
              <a:gd name="connsiteY260" fmla="*/ 4701972 h 8323234"/>
              <a:gd name="connsiteX261" fmla="*/ 3008558 w 4196446"/>
              <a:gd name="connsiteY261" fmla="*/ 4718640 h 8323234"/>
              <a:gd name="connsiteX262" fmla="*/ 3053802 w 4196446"/>
              <a:gd name="connsiteY262" fmla="*/ 4795632 h 8323234"/>
              <a:gd name="connsiteX263" fmla="*/ 3037133 w 4196446"/>
              <a:gd name="connsiteY263" fmla="*/ 4868659 h 8323234"/>
              <a:gd name="connsiteX264" fmla="*/ 3020465 w 4196446"/>
              <a:gd name="connsiteY264" fmla="*/ 5004390 h 8323234"/>
              <a:gd name="connsiteX265" fmla="*/ 2982365 w 4196446"/>
              <a:gd name="connsiteY265" fmla="*/ 5044872 h 8323234"/>
              <a:gd name="connsiteX266" fmla="*/ 2965696 w 4196446"/>
              <a:gd name="connsiteY266" fmla="*/ 5166315 h 8323234"/>
              <a:gd name="connsiteX267" fmla="*/ 2937121 w 4196446"/>
              <a:gd name="connsiteY267" fmla="*/ 5285378 h 8323234"/>
              <a:gd name="connsiteX268" fmla="*/ 2989508 w 4196446"/>
              <a:gd name="connsiteY268" fmla="*/ 5302047 h 8323234"/>
              <a:gd name="connsiteX269" fmla="*/ 2987127 w 4196446"/>
              <a:gd name="connsiteY269" fmla="*/ 5347290 h 8323234"/>
              <a:gd name="connsiteX270" fmla="*/ 2984746 w 4196446"/>
              <a:gd name="connsiteY270" fmla="*/ 5402059 h 8323234"/>
              <a:gd name="connsiteX271" fmla="*/ 3041896 w 4196446"/>
              <a:gd name="connsiteY271" fmla="*/ 5471115 h 8323234"/>
              <a:gd name="connsiteX272" fmla="*/ 3089521 w 4196446"/>
              <a:gd name="connsiteY272" fmla="*/ 5597322 h 8323234"/>
              <a:gd name="connsiteX273" fmla="*/ 2996652 w 4196446"/>
              <a:gd name="connsiteY273" fmla="*/ 5887834 h 8323234"/>
              <a:gd name="connsiteX274" fmla="*/ 3018083 w 4196446"/>
              <a:gd name="connsiteY274" fmla="*/ 5942603 h 8323234"/>
              <a:gd name="connsiteX275" fmla="*/ 3044277 w 4196446"/>
              <a:gd name="connsiteY275" fmla="*/ 5994990 h 8323234"/>
              <a:gd name="connsiteX276" fmla="*/ 3049040 w 4196446"/>
              <a:gd name="connsiteY276" fmla="*/ 6099765 h 8323234"/>
              <a:gd name="connsiteX277" fmla="*/ 3028402 w 4196446"/>
              <a:gd name="connsiteY277" fmla="*/ 6195807 h 8323234"/>
              <a:gd name="connsiteX278" fmla="*/ 2956170 w 4196446"/>
              <a:gd name="connsiteY278" fmla="*/ 6259310 h 8323234"/>
              <a:gd name="connsiteX279" fmla="*/ 2920452 w 4196446"/>
              <a:gd name="connsiteY279" fmla="*/ 6240259 h 8323234"/>
              <a:gd name="connsiteX280" fmla="*/ 2849015 w 4196446"/>
              <a:gd name="connsiteY280" fmla="*/ 6252165 h 8323234"/>
              <a:gd name="connsiteX281" fmla="*/ 2713283 w 4196446"/>
              <a:gd name="connsiteY281" fmla="*/ 6364084 h 8323234"/>
              <a:gd name="connsiteX282" fmla="*/ 2606127 w 4196446"/>
              <a:gd name="connsiteY282" fmla="*/ 6349797 h 8323234"/>
              <a:gd name="connsiteX283" fmla="*/ 2575171 w 4196446"/>
              <a:gd name="connsiteY283" fmla="*/ 6378372 h 8323234"/>
              <a:gd name="connsiteX284" fmla="*/ 2508495 w 4196446"/>
              <a:gd name="connsiteY284" fmla="*/ 6423614 h 8323234"/>
              <a:gd name="connsiteX285" fmla="*/ 2391815 w 4196446"/>
              <a:gd name="connsiteY285" fmla="*/ 6411709 h 8323234"/>
              <a:gd name="connsiteX286" fmla="*/ 2368002 w 4196446"/>
              <a:gd name="connsiteY286" fmla="*/ 6528390 h 8323234"/>
              <a:gd name="connsiteX287" fmla="*/ 2363240 w 4196446"/>
              <a:gd name="connsiteY287" fmla="*/ 6564109 h 8323234"/>
              <a:gd name="connsiteX288" fmla="*/ 2339428 w 4196446"/>
              <a:gd name="connsiteY288" fmla="*/ 6583159 h 8323234"/>
              <a:gd name="connsiteX289" fmla="*/ 2141783 w 4196446"/>
              <a:gd name="connsiteY289" fmla="*/ 6535534 h 8323234"/>
              <a:gd name="connsiteX290" fmla="*/ 2103683 w 4196446"/>
              <a:gd name="connsiteY290" fmla="*/ 6587922 h 8323234"/>
              <a:gd name="connsiteX291" fmla="*/ 2072727 w 4196446"/>
              <a:gd name="connsiteY291" fmla="*/ 6683172 h 8323234"/>
              <a:gd name="connsiteX292" fmla="*/ 2039389 w 4196446"/>
              <a:gd name="connsiteY292" fmla="*/ 6747465 h 8323234"/>
              <a:gd name="connsiteX293" fmla="*/ 2051296 w 4196446"/>
              <a:gd name="connsiteY293" fmla="*/ 6809378 h 8323234"/>
              <a:gd name="connsiteX294" fmla="*/ 2184646 w 4196446"/>
              <a:gd name="connsiteY294" fmla="*/ 6921297 h 8323234"/>
              <a:gd name="connsiteX295" fmla="*/ 2253702 w 4196446"/>
              <a:gd name="connsiteY295" fmla="*/ 6954634 h 8323234"/>
              <a:gd name="connsiteX296" fmla="*/ 2237033 w 4196446"/>
              <a:gd name="connsiteY296" fmla="*/ 6978447 h 8323234"/>
              <a:gd name="connsiteX297" fmla="*/ 2201315 w 4196446"/>
              <a:gd name="connsiteY297" fmla="*/ 6997497 h 8323234"/>
              <a:gd name="connsiteX298" fmla="*/ 2234652 w 4196446"/>
              <a:gd name="connsiteY298" fmla="*/ 7073697 h 8323234"/>
              <a:gd name="connsiteX299" fmla="*/ 2203696 w 4196446"/>
              <a:gd name="connsiteY299" fmla="*/ 7095128 h 8323234"/>
              <a:gd name="connsiteX300" fmla="*/ 2098921 w 4196446"/>
              <a:gd name="connsiteY300" fmla="*/ 7033215 h 8323234"/>
              <a:gd name="connsiteX301" fmla="*/ 2056058 w 4196446"/>
              <a:gd name="connsiteY301" fmla="*/ 7059409 h 8323234"/>
              <a:gd name="connsiteX302" fmla="*/ 1996527 w 4196446"/>
              <a:gd name="connsiteY302" fmla="*/ 6957015 h 8323234"/>
              <a:gd name="connsiteX303" fmla="*/ 1879846 w 4196446"/>
              <a:gd name="connsiteY303" fmla="*/ 6983209 h 8323234"/>
              <a:gd name="connsiteX304" fmla="*/ 1815552 w 4196446"/>
              <a:gd name="connsiteY304" fmla="*/ 6987972 h 8323234"/>
              <a:gd name="connsiteX305" fmla="*/ 1765546 w 4196446"/>
              <a:gd name="connsiteY305" fmla="*/ 6983210 h 8323234"/>
              <a:gd name="connsiteX306" fmla="*/ 1708396 w 4196446"/>
              <a:gd name="connsiteY306" fmla="*/ 7028453 h 8323234"/>
              <a:gd name="connsiteX307" fmla="*/ 1529802 w 4196446"/>
              <a:gd name="connsiteY307" fmla="*/ 6987972 h 8323234"/>
              <a:gd name="connsiteX308" fmla="*/ 1553614 w 4196446"/>
              <a:gd name="connsiteY308" fmla="*/ 7114178 h 8323234"/>
              <a:gd name="connsiteX309" fmla="*/ 1477415 w 4196446"/>
              <a:gd name="connsiteY309" fmla="*/ 7159422 h 8323234"/>
              <a:gd name="connsiteX310" fmla="*/ 1415502 w 4196446"/>
              <a:gd name="connsiteY310" fmla="*/ 7226096 h 8323234"/>
              <a:gd name="connsiteX311" fmla="*/ 1265483 w 4196446"/>
              <a:gd name="connsiteY311" fmla="*/ 7218953 h 8323234"/>
              <a:gd name="connsiteX312" fmla="*/ 1213096 w 4196446"/>
              <a:gd name="connsiteY312" fmla="*/ 7328490 h 8323234"/>
              <a:gd name="connsiteX0" fmla="*/ 1217858 w 4196446"/>
              <a:gd name="connsiteY0" fmla="*/ 7329284 h 8323234"/>
              <a:gd name="connsiteX1" fmla="*/ 1391691 w 4196446"/>
              <a:gd name="connsiteY1" fmla="*/ 7988095 h 8323234"/>
              <a:gd name="connsiteX2" fmla="*/ 1384547 w 4196446"/>
              <a:gd name="connsiteY2" fmla="*/ 8138113 h 8323234"/>
              <a:gd name="connsiteX3" fmla="*/ 1382166 w 4196446"/>
              <a:gd name="connsiteY3" fmla="*/ 8204788 h 8323234"/>
              <a:gd name="connsiteX4" fmla="*/ 1453603 w 4196446"/>
              <a:gd name="connsiteY4" fmla="*/ 8209551 h 8323234"/>
              <a:gd name="connsiteX5" fmla="*/ 1451222 w 4196446"/>
              <a:gd name="connsiteY5" fmla="*/ 8254795 h 8323234"/>
              <a:gd name="connsiteX6" fmla="*/ 1389309 w 4196446"/>
              <a:gd name="connsiteY6" fmla="*/ 8278608 h 8323234"/>
              <a:gd name="connsiteX7" fmla="*/ 1334540 w 4196446"/>
              <a:gd name="connsiteY7" fmla="*/ 8300038 h 8323234"/>
              <a:gd name="connsiteX8" fmla="*/ 1413915 w 4196446"/>
              <a:gd name="connsiteY8" fmla="*/ 8318295 h 8323234"/>
              <a:gd name="connsiteX9" fmla="*/ 1536947 w 4196446"/>
              <a:gd name="connsiteY9" fmla="*/ 8309563 h 8323234"/>
              <a:gd name="connsiteX10" fmla="*/ 1698872 w 4196446"/>
              <a:gd name="connsiteY10" fmla="*/ 8197645 h 8323234"/>
              <a:gd name="connsiteX11" fmla="*/ 1789359 w 4196446"/>
              <a:gd name="connsiteY11" fmla="*/ 8045245 h 8323234"/>
              <a:gd name="connsiteX12" fmla="*/ 1941759 w 4196446"/>
              <a:gd name="connsiteY12" fmla="*/ 8004763 h 8323234"/>
              <a:gd name="connsiteX13" fmla="*/ 2198934 w 4196446"/>
              <a:gd name="connsiteY13" fmla="*/ 7899988 h 8323234"/>
              <a:gd name="connsiteX14" fmla="*/ 2260847 w 4196446"/>
              <a:gd name="connsiteY14" fmla="*/ 7835694 h 8323234"/>
              <a:gd name="connsiteX15" fmla="*/ 2301328 w 4196446"/>
              <a:gd name="connsiteY15" fmla="*/ 7795213 h 8323234"/>
              <a:gd name="connsiteX16" fmla="*/ 2391816 w 4196446"/>
              <a:gd name="connsiteY16" fmla="*/ 7797595 h 8323234"/>
              <a:gd name="connsiteX17" fmla="*/ 2451347 w 4196446"/>
              <a:gd name="connsiteY17" fmla="*/ 7776163 h 8323234"/>
              <a:gd name="connsiteX18" fmla="*/ 2470397 w 4196446"/>
              <a:gd name="connsiteY18" fmla="*/ 7699963 h 8323234"/>
              <a:gd name="connsiteX19" fmla="*/ 2444203 w 4196446"/>
              <a:gd name="connsiteY19" fmla="*/ 7633288 h 8323234"/>
              <a:gd name="connsiteX20" fmla="*/ 2503734 w 4196446"/>
              <a:gd name="connsiteY20" fmla="*/ 7630907 h 8323234"/>
              <a:gd name="connsiteX21" fmla="*/ 2531514 w 4196446"/>
              <a:gd name="connsiteY21" fmla="*/ 7594394 h 8323234"/>
              <a:gd name="connsiteX22" fmla="*/ 2484684 w 4196446"/>
              <a:gd name="connsiteY22" fmla="*/ 7552326 h 8323234"/>
              <a:gd name="connsiteX23" fmla="*/ 2546597 w 4196446"/>
              <a:gd name="connsiteY23" fmla="*/ 7511845 h 8323234"/>
              <a:gd name="connsiteX24" fmla="*/ 2603748 w 4196446"/>
              <a:gd name="connsiteY24" fmla="*/ 7485651 h 8323234"/>
              <a:gd name="connsiteX25" fmla="*/ 2594222 w 4196446"/>
              <a:gd name="connsiteY25" fmla="*/ 7359445 h 8323234"/>
              <a:gd name="connsiteX26" fmla="*/ 2606128 w 4196446"/>
              <a:gd name="connsiteY26" fmla="*/ 7309438 h 8323234"/>
              <a:gd name="connsiteX27" fmla="*/ 2701378 w 4196446"/>
              <a:gd name="connsiteY27" fmla="*/ 7314201 h 8323234"/>
              <a:gd name="connsiteX28" fmla="*/ 2660897 w 4196446"/>
              <a:gd name="connsiteY28" fmla="*/ 7240382 h 8323234"/>
              <a:gd name="connsiteX29" fmla="*/ 2713284 w 4196446"/>
              <a:gd name="connsiteY29" fmla="*/ 7266576 h 8323234"/>
              <a:gd name="connsiteX30" fmla="*/ 2763291 w 4196446"/>
              <a:gd name="connsiteY30" fmla="*/ 7299913 h 8323234"/>
              <a:gd name="connsiteX31" fmla="*/ 2756147 w 4196446"/>
              <a:gd name="connsiteY31" fmla="*/ 7371351 h 8323234"/>
              <a:gd name="connsiteX32" fmla="*/ 2827584 w 4196446"/>
              <a:gd name="connsiteY32" fmla="*/ 7316582 h 8323234"/>
              <a:gd name="connsiteX33" fmla="*/ 2870447 w 4196446"/>
              <a:gd name="connsiteY33" fmla="*/ 7338013 h 8323234"/>
              <a:gd name="connsiteX34" fmla="*/ 3001416 w 4196446"/>
              <a:gd name="connsiteY34" fmla="*/ 7266576 h 8323234"/>
              <a:gd name="connsiteX35" fmla="*/ 3103809 w 4196446"/>
              <a:gd name="connsiteY35" fmla="*/ 7202282 h 8323234"/>
              <a:gd name="connsiteX36" fmla="*/ 3246684 w 4196446"/>
              <a:gd name="connsiteY36" fmla="*/ 7142751 h 8323234"/>
              <a:gd name="connsiteX37" fmla="*/ 3282403 w 4196446"/>
              <a:gd name="connsiteY37" fmla="*/ 7159420 h 8323234"/>
              <a:gd name="connsiteX38" fmla="*/ 3358603 w 4196446"/>
              <a:gd name="connsiteY38" fmla="*/ 7064169 h 8323234"/>
              <a:gd name="connsiteX39" fmla="*/ 3503859 w 4196446"/>
              <a:gd name="connsiteY39" fmla="*/ 7042738 h 8323234"/>
              <a:gd name="connsiteX40" fmla="*/ 3530053 w 4196446"/>
              <a:gd name="connsiteY40" fmla="*/ 6978445 h 8323234"/>
              <a:gd name="connsiteX41" fmla="*/ 3642765 w 4196446"/>
              <a:gd name="connsiteY41" fmla="*/ 6905419 h 8323234"/>
              <a:gd name="connsiteX42" fmla="*/ 3741984 w 4196446"/>
              <a:gd name="connsiteY42" fmla="*/ 6883195 h 8323234"/>
              <a:gd name="connsiteX43" fmla="*/ 3784847 w 4196446"/>
              <a:gd name="connsiteY43" fmla="*/ 6811757 h 8323234"/>
              <a:gd name="connsiteX44" fmla="*/ 3951534 w 4196446"/>
              <a:gd name="connsiteY44" fmla="*/ 6737938 h 8323234"/>
              <a:gd name="connsiteX45" fmla="*/ 3932484 w 4196446"/>
              <a:gd name="connsiteY45" fmla="*/ 6616495 h 8323234"/>
              <a:gd name="connsiteX46" fmla="*/ 3975347 w 4196446"/>
              <a:gd name="connsiteY46" fmla="*/ 6642688 h 8323234"/>
              <a:gd name="connsiteX47" fmla="*/ 4027735 w 4196446"/>
              <a:gd name="connsiteY47" fmla="*/ 6654595 h 8323234"/>
              <a:gd name="connsiteX48" fmla="*/ 4056309 w 4196446"/>
              <a:gd name="connsiteY48" fmla="*/ 6516482 h 8323234"/>
              <a:gd name="connsiteX49" fmla="*/ 3996778 w 4196446"/>
              <a:gd name="connsiteY49" fmla="*/ 6478382 h 8323234"/>
              <a:gd name="connsiteX50" fmla="*/ 4034878 w 4196446"/>
              <a:gd name="connsiteY50" fmla="*/ 6437901 h 8323234"/>
              <a:gd name="connsiteX51" fmla="*/ 4061072 w 4196446"/>
              <a:gd name="connsiteY51" fmla="*/ 6473620 h 8323234"/>
              <a:gd name="connsiteX52" fmla="*/ 4082503 w 4196446"/>
              <a:gd name="connsiteY52" fmla="*/ 6478382 h 8323234"/>
              <a:gd name="connsiteX53" fmla="*/ 4089647 w 4196446"/>
              <a:gd name="connsiteY53" fmla="*/ 6421232 h 8323234"/>
              <a:gd name="connsiteX54" fmla="*/ 4046784 w 4196446"/>
              <a:gd name="connsiteY54" fmla="*/ 6318838 h 8323234"/>
              <a:gd name="connsiteX55" fmla="*/ 4130128 w 4196446"/>
              <a:gd name="connsiteY55" fmla="*/ 6299788 h 8323234"/>
              <a:gd name="connsiteX56" fmla="*/ 4046784 w 4196446"/>
              <a:gd name="connsiteY56" fmla="*/ 6275976 h 8323234"/>
              <a:gd name="connsiteX57" fmla="*/ 4053928 w 4196446"/>
              <a:gd name="connsiteY57" fmla="*/ 6211682 h 8323234"/>
              <a:gd name="connsiteX58" fmla="*/ 4039640 w 4196446"/>
              <a:gd name="connsiteY58" fmla="*/ 6149770 h 8323234"/>
              <a:gd name="connsiteX59" fmla="*/ 4106315 w 4196446"/>
              <a:gd name="connsiteY59" fmla="*/ 6211682 h 8323234"/>
              <a:gd name="connsiteX60" fmla="*/ 4063453 w 4196446"/>
              <a:gd name="connsiteY60" fmla="*/ 6090238 h 8323234"/>
              <a:gd name="connsiteX61" fmla="*/ 4070597 w 4196446"/>
              <a:gd name="connsiteY61" fmla="*/ 6018801 h 8323234"/>
              <a:gd name="connsiteX62" fmla="*/ 4132509 w 4196446"/>
              <a:gd name="connsiteY62" fmla="*/ 5975938 h 8323234"/>
              <a:gd name="connsiteX63" fmla="*/ 4094409 w 4196446"/>
              <a:gd name="connsiteY63" fmla="*/ 6075951 h 8323234"/>
              <a:gd name="connsiteX64" fmla="*/ 4139653 w 4196446"/>
              <a:gd name="connsiteY64" fmla="*/ 6102145 h 8323234"/>
              <a:gd name="connsiteX65" fmla="*/ 4192041 w 4196446"/>
              <a:gd name="connsiteY65" fmla="*/ 6080713 h 8323234"/>
              <a:gd name="connsiteX66" fmla="*/ 4149178 w 4196446"/>
              <a:gd name="connsiteY66" fmla="*/ 5947363 h 8323234"/>
              <a:gd name="connsiteX67" fmla="*/ 4194421 w 4196446"/>
              <a:gd name="connsiteY67" fmla="*/ 5909263 h 8323234"/>
              <a:gd name="connsiteX68" fmla="*/ 4113459 w 4196446"/>
              <a:gd name="connsiteY68" fmla="*/ 5783057 h 8323234"/>
              <a:gd name="connsiteX69" fmla="*/ 4108696 w 4196446"/>
              <a:gd name="connsiteY69" fmla="*/ 5678282 h 8323234"/>
              <a:gd name="connsiteX70" fmla="*/ 4070597 w 4196446"/>
              <a:gd name="connsiteY70" fmla="*/ 5587795 h 8323234"/>
              <a:gd name="connsiteX71" fmla="*/ 4111077 w 4196446"/>
              <a:gd name="connsiteY71" fmla="*/ 5583032 h 8323234"/>
              <a:gd name="connsiteX72" fmla="*/ 4061071 w 4196446"/>
              <a:gd name="connsiteY72" fmla="*/ 5478257 h 8323234"/>
              <a:gd name="connsiteX73" fmla="*/ 4061071 w 4196446"/>
              <a:gd name="connsiteY73" fmla="*/ 5383007 h 8323234"/>
              <a:gd name="connsiteX74" fmla="*/ 4103934 w 4196446"/>
              <a:gd name="connsiteY74" fmla="*/ 5387770 h 8323234"/>
              <a:gd name="connsiteX75" fmla="*/ 4106315 w 4196446"/>
              <a:gd name="connsiteY75" fmla="*/ 5347288 h 8323234"/>
              <a:gd name="connsiteX76" fmla="*/ 4065833 w 4196446"/>
              <a:gd name="connsiteY76" fmla="*/ 5292520 h 8323234"/>
              <a:gd name="connsiteX77" fmla="*/ 4058690 w 4196446"/>
              <a:gd name="connsiteY77" fmla="*/ 5173457 h 8323234"/>
              <a:gd name="connsiteX78" fmla="*/ 3990428 w 4196446"/>
              <a:gd name="connsiteY78" fmla="*/ 5034550 h 8323234"/>
              <a:gd name="connsiteX79" fmla="*/ 3922959 w 4196446"/>
              <a:gd name="connsiteY79" fmla="*/ 4816270 h 8323234"/>
              <a:gd name="connsiteX80" fmla="*/ 3887241 w 4196446"/>
              <a:gd name="connsiteY80" fmla="*/ 4682920 h 8323234"/>
              <a:gd name="connsiteX81" fmla="*/ 3851522 w 4196446"/>
              <a:gd name="connsiteY81" fmla="*/ 4642438 h 8323234"/>
              <a:gd name="connsiteX82" fmla="*/ 3887241 w 4196446"/>
              <a:gd name="connsiteY82" fmla="*/ 4578145 h 8323234"/>
              <a:gd name="connsiteX83" fmla="*/ 3839615 w 4196446"/>
              <a:gd name="connsiteY83" fmla="*/ 4499563 h 8323234"/>
              <a:gd name="connsiteX84" fmla="*/ 3780084 w 4196446"/>
              <a:gd name="connsiteY84" fmla="*/ 4492420 h 8323234"/>
              <a:gd name="connsiteX85" fmla="*/ 3732459 w 4196446"/>
              <a:gd name="connsiteY85" fmla="*/ 4449557 h 8323234"/>
              <a:gd name="connsiteX86" fmla="*/ 3687216 w 4196446"/>
              <a:gd name="connsiteY86" fmla="*/ 4466226 h 8323234"/>
              <a:gd name="connsiteX87" fmla="*/ 3668166 w 4196446"/>
              <a:gd name="connsiteY87" fmla="*/ 4368595 h 8323234"/>
              <a:gd name="connsiteX88" fmla="*/ 3501478 w 4196446"/>
              <a:gd name="connsiteY88" fmla="*/ 4166188 h 8323234"/>
              <a:gd name="connsiteX89" fmla="*/ 3496716 w 4196446"/>
              <a:gd name="connsiteY89" fmla="*/ 4139995 h 8323234"/>
              <a:gd name="connsiteX90" fmla="*/ 3494334 w 4196446"/>
              <a:gd name="connsiteY90" fmla="*/ 4113801 h 8323234"/>
              <a:gd name="connsiteX91" fmla="*/ 3544341 w 4196446"/>
              <a:gd name="connsiteY91" fmla="*/ 4101895 h 8323234"/>
              <a:gd name="connsiteX92" fmla="*/ 3553866 w 4196446"/>
              <a:gd name="connsiteY92" fmla="*/ 4075701 h 8323234"/>
              <a:gd name="connsiteX93" fmla="*/ 3515766 w 4196446"/>
              <a:gd name="connsiteY93" fmla="*/ 4056651 h 8323234"/>
              <a:gd name="connsiteX94" fmla="*/ 3465759 w 4196446"/>
              <a:gd name="connsiteY94" fmla="*/ 4049507 h 8323234"/>
              <a:gd name="connsiteX95" fmla="*/ 3432422 w 4196446"/>
              <a:gd name="connsiteY95" fmla="*/ 4109038 h 8323234"/>
              <a:gd name="connsiteX96" fmla="*/ 3413372 w 4196446"/>
              <a:gd name="connsiteY96" fmla="*/ 4082845 h 8323234"/>
              <a:gd name="connsiteX97" fmla="*/ 3415752 w 4196446"/>
              <a:gd name="connsiteY97" fmla="*/ 4042363 h 8323234"/>
              <a:gd name="connsiteX98" fmla="*/ 3349078 w 4196446"/>
              <a:gd name="connsiteY98" fmla="*/ 4018551 h 8323234"/>
              <a:gd name="connsiteX99" fmla="*/ 3382416 w 4196446"/>
              <a:gd name="connsiteY99" fmla="*/ 3985213 h 8323234"/>
              <a:gd name="connsiteX100" fmla="*/ 3346697 w 4196446"/>
              <a:gd name="connsiteY100" fmla="*/ 3961401 h 8323234"/>
              <a:gd name="connsiteX101" fmla="*/ 3291928 w 4196446"/>
              <a:gd name="connsiteY101" fmla="*/ 3959020 h 8323234"/>
              <a:gd name="connsiteX102" fmla="*/ 3263352 w 4196446"/>
              <a:gd name="connsiteY102" fmla="*/ 3978070 h 8323234"/>
              <a:gd name="connsiteX103" fmla="*/ 3215727 w 4196446"/>
              <a:gd name="connsiteY103" fmla="*/ 3963782 h 8323234"/>
              <a:gd name="connsiteX104" fmla="*/ 3227633 w 4196446"/>
              <a:gd name="connsiteY104" fmla="*/ 3937588 h 8323234"/>
              <a:gd name="connsiteX105" fmla="*/ 3275259 w 4196446"/>
              <a:gd name="connsiteY105" fmla="*/ 3913776 h 8323234"/>
              <a:gd name="connsiteX106" fmla="*/ 3127621 w 4196446"/>
              <a:gd name="connsiteY106" fmla="*/ 3851863 h 8323234"/>
              <a:gd name="connsiteX107" fmla="*/ 2996652 w 4196446"/>
              <a:gd name="connsiteY107" fmla="*/ 3739945 h 8323234"/>
              <a:gd name="connsiteX108" fmla="*/ 2591839 w 4196446"/>
              <a:gd name="connsiteY108" fmla="*/ 3354183 h 8323234"/>
              <a:gd name="connsiteX109" fmla="*/ 2468015 w 4196446"/>
              <a:gd name="connsiteY109" fmla="*/ 3049382 h 8323234"/>
              <a:gd name="connsiteX110" fmla="*/ 2432296 w 4196446"/>
              <a:gd name="connsiteY110" fmla="*/ 2961276 h 8323234"/>
              <a:gd name="connsiteX111" fmla="*/ 2387052 w 4196446"/>
              <a:gd name="connsiteY111" fmla="*/ 2954132 h 8323234"/>
              <a:gd name="connsiteX112" fmla="*/ 2365621 w 4196446"/>
              <a:gd name="connsiteY112" fmla="*/ 2958895 h 8323234"/>
              <a:gd name="connsiteX113" fmla="*/ 2315615 w 4196446"/>
              <a:gd name="connsiteY113" fmla="*/ 2896982 h 8323234"/>
              <a:gd name="connsiteX114" fmla="*/ 2234652 w 4196446"/>
              <a:gd name="connsiteY114" fmla="*/ 2880313 h 8323234"/>
              <a:gd name="connsiteX115" fmla="*/ 2182265 w 4196446"/>
              <a:gd name="connsiteY115" fmla="*/ 2811257 h 8323234"/>
              <a:gd name="connsiteX116" fmla="*/ 2115590 w 4196446"/>
              <a:gd name="connsiteY116" fmla="*/ 2727913 h 8323234"/>
              <a:gd name="connsiteX117" fmla="*/ 2091777 w 4196446"/>
              <a:gd name="connsiteY117" fmla="*/ 2670763 h 8323234"/>
              <a:gd name="connsiteX118" fmla="*/ 2006845 w 4196446"/>
              <a:gd name="connsiteY118" fmla="*/ 2527095 h 8323234"/>
              <a:gd name="connsiteX119" fmla="*/ 1953665 w 4196446"/>
              <a:gd name="connsiteY119" fmla="*/ 2451688 h 8323234"/>
              <a:gd name="connsiteX120" fmla="*/ 2006052 w 4196446"/>
              <a:gd name="connsiteY120" fmla="*/ 2337388 h 8323234"/>
              <a:gd name="connsiteX121" fmla="*/ 2072727 w 4196446"/>
              <a:gd name="connsiteY121" fmla="*/ 2256426 h 8323234"/>
              <a:gd name="connsiteX122" fmla="*/ 2056058 w 4196446"/>
              <a:gd name="connsiteY122" fmla="*/ 2223088 h 8323234"/>
              <a:gd name="connsiteX123" fmla="*/ 2067965 w 4196446"/>
              <a:gd name="connsiteY123" fmla="*/ 2130220 h 8323234"/>
              <a:gd name="connsiteX124" fmla="*/ 2137021 w 4196446"/>
              <a:gd name="connsiteY124" fmla="*/ 1992107 h 8323234"/>
              <a:gd name="connsiteX125" fmla="*/ 2165596 w 4196446"/>
              <a:gd name="connsiteY125" fmla="*/ 1944482 h 8323234"/>
              <a:gd name="connsiteX126" fmla="*/ 2203696 w 4196446"/>
              <a:gd name="connsiteY126" fmla="*/ 1937338 h 8323234"/>
              <a:gd name="connsiteX127" fmla="*/ 2198933 w 4196446"/>
              <a:gd name="connsiteY127" fmla="*/ 1906382 h 8323234"/>
              <a:gd name="connsiteX128" fmla="*/ 2406102 w 4196446"/>
              <a:gd name="connsiteY128" fmla="*/ 1782557 h 8323234"/>
              <a:gd name="connsiteX129" fmla="*/ 2494208 w 4196446"/>
              <a:gd name="connsiteY129" fmla="*/ 1715882 h 8323234"/>
              <a:gd name="connsiteX130" fmla="*/ 2513258 w 4196446"/>
              <a:gd name="connsiteY130" fmla="*/ 1630157 h 8323234"/>
              <a:gd name="connsiteX131" fmla="*/ 2522784 w 4196446"/>
              <a:gd name="connsiteY131" fmla="*/ 1584913 h 8323234"/>
              <a:gd name="connsiteX132" fmla="*/ 2577552 w 4196446"/>
              <a:gd name="connsiteY132" fmla="*/ 1527763 h 8323234"/>
              <a:gd name="connsiteX133" fmla="*/ 2606127 w 4196446"/>
              <a:gd name="connsiteY133" fmla="*/ 1499188 h 8323234"/>
              <a:gd name="connsiteX134" fmla="*/ 2634702 w 4196446"/>
              <a:gd name="connsiteY134" fmla="*/ 1492045 h 8323234"/>
              <a:gd name="connsiteX135" fmla="*/ 2672802 w 4196446"/>
              <a:gd name="connsiteY135" fmla="*/ 1368220 h 8323234"/>
              <a:gd name="connsiteX136" fmla="*/ 2806153 w 4196446"/>
              <a:gd name="connsiteY136" fmla="*/ 1334883 h 8323234"/>
              <a:gd name="connsiteX137" fmla="*/ 2944265 w 4196446"/>
              <a:gd name="connsiteY137" fmla="*/ 1325357 h 8323234"/>
              <a:gd name="connsiteX138" fmla="*/ 2968077 w 4196446"/>
              <a:gd name="connsiteY138" fmla="*/ 1206295 h 8323234"/>
              <a:gd name="connsiteX139" fmla="*/ 3049040 w 4196446"/>
              <a:gd name="connsiteY139" fmla="*/ 1169783 h 8323234"/>
              <a:gd name="connsiteX140" fmla="*/ 3153814 w 4196446"/>
              <a:gd name="connsiteY140" fmla="*/ 1125332 h 8323234"/>
              <a:gd name="connsiteX141" fmla="*/ 3225252 w 4196446"/>
              <a:gd name="connsiteY141" fmla="*/ 1049132 h 8323234"/>
              <a:gd name="connsiteX142" fmla="*/ 3310977 w 4196446"/>
              <a:gd name="connsiteY142" fmla="*/ 996745 h 8323234"/>
              <a:gd name="connsiteX143" fmla="*/ 3056977 w 4196446"/>
              <a:gd name="connsiteY143" fmla="*/ 982457 h 8323234"/>
              <a:gd name="connsiteX144" fmla="*/ 2958552 w 4196446"/>
              <a:gd name="connsiteY144" fmla="*/ 976107 h 8323234"/>
              <a:gd name="connsiteX145" fmla="*/ 2926802 w 4196446"/>
              <a:gd name="connsiteY145" fmla="*/ 906257 h 8323234"/>
              <a:gd name="connsiteX146" fmla="*/ 2866477 w 4196446"/>
              <a:gd name="connsiteY146" fmla="*/ 893559 h 8323234"/>
              <a:gd name="connsiteX147" fmla="*/ 2799802 w 4196446"/>
              <a:gd name="connsiteY147" fmla="*/ 874507 h 8323234"/>
              <a:gd name="connsiteX148" fmla="*/ 2761702 w 4196446"/>
              <a:gd name="connsiteY148" fmla="*/ 807832 h 8323234"/>
              <a:gd name="connsiteX149" fmla="*/ 2609302 w 4196446"/>
              <a:gd name="connsiteY149" fmla="*/ 760207 h 8323234"/>
              <a:gd name="connsiteX150" fmla="*/ 2580727 w 4196446"/>
              <a:gd name="connsiteY150" fmla="*/ 604632 h 8323234"/>
              <a:gd name="connsiteX151" fmla="*/ 2526752 w 4196446"/>
              <a:gd name="connsiteY151" fmla="*/ 531609 h 8323234"/>
              <a:gd name="connsiteX152" fmla="*/ 2596602 w 4196446"/>
              <a:gd name="connsiteY152" fmla="*/ 407782 h 8323234"/>
              <a:gd name="connsiteX153" fmla="*/ 2629939 w 4196446"/>
              <a:gd name="connsiteY153" fmla="*/ 310947 h 8323234"/>
              <a:gd name="connsiteX154" fmla="*/ 2517227 w 4196446"/>
              <a:gd name="connsiteY154" fmla="*/ 239507 h 8323234"/>
              <a:gd name="connsiteX155" fmla="*/ 2402927 w 4196446"/>
              <a:gd name="connsiteY155" fmla="*/ 271257 h 8323234"/>
              <a:gd name="connsiteX156" fmla="*/ 2275927 w 4196446"/>
              <a:gd name="connsiteY156" fmla="*/ 198232 h 8323234"/>
              <a:gd name="connsiteX157" fmla="*/ 2133052 w 4196446"/>
              <a:gd name="connsiteY157" fmla="*/ 233157 h 8323234"/>
              <a:gd name="connsiteX158" fmla="*/ 1913977 w 4196446"/>
              <a:gd name="connsiteY158" fmla="*/ 36309 h 8323234"/>
              <a:gd name="connsiteX159" fmla="*/ 1777452 w 4196446"/>
              <a:gd name="connsiteY159" fmla="*/ 13289 h 8323234"/>
              <a:gd name="connsiteX160" fmla="*/ 1703633 w 4196446"/>
              <a:gd name="connsiteY160" fmla="*/ 41864 h 8323234"/>
              <a:gd name="connsiteX161" fmla="*/ 1615527 w 4196446"/>
              <a:gd name="connsiteY161" fmla="*/ 75203 h 8323234"/>
              <a:gd name="connsiteX162" fmla="*/ 1515515 w 4196446"/>
              <a:gd name="connsiteY162" fmla="*/ 129971 h 8323234"/>
              <a:gd name="connsiteX163" fmla="*/ 1525040 w 4196446"/>
              <a:gd name="connsiteY163" fmla="*/ 194264 h 8323234"/>
              <a:gd name="connsiteX164" fmla="*/ 1505990 w 4196446"/>
              <a:gd name="connsiteY164" fmla="*/ 251415 h 8323234"/>
              <a:gd name="connsiteX165" fmla="*/ 1413121 w 4196446"/>
              <a:gd name="connsiteY165" fmla="*/ 270464 h 8323234"/>
              <a:gd name="connsiteX166" fmla="*/ 1339302 w 4196446"/>
              <a:gd name="connsiteY166" fmla="*/ 306184 h 8323234"/>
              <a:gd name="connsiteX167" fmla="*/ 1260721 w 4196446"/>
              <a:gd name="connsiteY167" fmla="*/ 346665 h 8323234"/>
              <a:gd name="connsiteX168" fmla="*/ 1191665 w 4196446"/>
              <a:gd name="connsiteY168" fmla="*/ 272847 h 8323234"/>
              <a:gd name="connsiteX169" fmla="*/ 1082127 w 4196446"/>
              <a:gd name="connsiteY169" fmla="*/ 353809 h 8323234"/>
              <a:gd name="connsiteX170" fmla="*/ 1020215 w 4196446"/>
              <a:gd name="connsiteY170" fmla="*/ 420484 h 8323234"/>
              <a:gd name="connsiteX171" fmla="*/ 858290 w 4196446"/>
              <a:gd name="connsiteY171" fmla="*/ 301422 h 8323234"/>
              <a:gd name="connsiteX172" fmla="*/ 796377 w 4196446"/>
              <a:gd name="connsiteY172" fmla="*/ 406196 h 8323234"/>
              <a:gd name="connsiteX173" fmla="*/ 755896 w 4196446"/>
              <a:gd name="connsiteY173" fmla="*/ 341903 h 8323234"/>
              <a:gd name="connsiteX174" fmla="*/ 689221 w 4196446"/>
              <a:gd name="connsiteY174" fmla="*/ 270465 h 8323234"/>
              <a:gd name="connsiteX175" fmla="*/ 667790 w 4196446"/>
              <a:gd name="connsiteY175" fmla="*/ 313328 h 8323234"/>
              <a:gd name="connsiteX176" fmla="*/ 620165 w 4196446"/>
              <a:gd name="connsiteY176" fmla="*/ 382384 h 8323234"/>
              <a:gd name="connsiteX177" fmla="*/ 589208 w 4196446"/>
              <a:gd name="connsiteY177" fmla="*/ 396672 h 8323234"/>
              <a:gd name="connsiteX178" fmla="*/ 498721 w 4196446"/>
              <a:gd name="connsiteY178" fmla="*/ 482397 h 8323234"/>
              <a:gd name="connsiteX179" fmla="*/ 396327 w 4196446"/>
              <a:gd name="connsiteY179" fmla="*/ 380003 h 8323234"/>
              <a:gd name="connsiteX180" fmla="*/ 243927 w 4196446"/>
              <a:gd name="connsiteY180" fmla="*/ 294278 h 8323234"/>
              <a:gd name="connsiteX181" fmla="*/ 174871 w 4196446"/>
              <a:gd name="connsiteY181" fmla="*/ 327615 h 8323234"/>
              <a:gd name="connsiteX182" fmla="*/ 127246 w 4196446"/>
              <a:gd name="connsiteY182" fmla="*/ 410959 h 8323234"/>
              <a:gd name="connsiteX183" fmla="*/ 43902 w 4196446"/>
              <a:gd name="connsiteY183" fmla="*/ 472872 h 8323234"/>
              <a:gd name="connsiteX184" fmla="*/ 8183 w 4196446"/>
              <a:gd name="connsiteY184" fmla="*/ 484778 h 8323234"/>
              <a:gd name="connsiteX185" fmla="*/ 198683 w 4196446"/>
              <a:gd name="connsiteY185" fmla="*/ 689565 h 8323234"/>
              <a:gd name="connsiteX186" fmla="*/ 265359 w 4196446"/>
              <a:gd name="connsiteY186" fmla="*/ 706234 h 8323234"/>
              <a:gd name="connsiteX187" fmla="*/ 298697 w 4196446"/>
              <a:gd name="connsiteY187" fmla="*/ 730047 h 8323234"/>
              <a:gd name="connsiteX188" fmla="*/ 296315 w 4196446"/>
              <a:gd name="connsiteY188" fmla="*/ 901496 h 8323234"/>
              <a:gd name="connsiteX189" fmla="*/ 362990 w 4196446"/>
              <a:gd name="connsiteY189" fmla="*/ 906259 h 8323234"/>
              <a:gd name="connsiteX190" fmla="*/ 401090 w 4196446"/>
              <a:gd name="connsiteY190" fmla="*/ 856253 h 8323234"/>
              <a:gd name="connsiteX191" fmla="*/ 482052 w 4196446"/>
              <a:gd name="connsiteY191" fmla="*/ 894353 h 8323234"/>
              <a:gd name="connsiteX192" fmla="*/ 420140 w 4196446"/>
              <a:gd name="connsiteY192" fmla="*/ 1039609 h 8323234"/>
              <a:gd name="connsiteX193" fmla="*/ 434427 w 4196446"/>
              <a:gd name="connsiteY193" fmla="*/ 1087234 h 8323234"/>
              <a:gd name="connsiteX194" fmla="*/ 379658 w 4196446"/>
              <a:gd name="connsiteY194" fmla="*/ 1139622 h 8323234"/>
              <a:gd name="connsiteX195" fmla="*/ 415377 w 4196446"/>
              <a:gd name="connsiteY195" fmla="*/ 1168196 h 8323234"/>
              <a:gd name="connsiteX196" fmla="*/ 486815 w 4196446"/>
              <a:gd name="connsiteY196" fmla="*/ 1256303 h 8323234"/>
              <a:gd name="connsiteX197" fmla="*/ 527296 w 4196446"/>
              <a:gd name="connsiteY197" fmla="*/ 1344409 h 8323234"/>
              <a:gd name="connsiteX198" fmla="*/ 636833 w 4196446"/>
              <a:gd name="connsiteY198" fmla="*/ 1396797 h 8323234"/>
              <a:gd name="connsiteX199" fmla="*/ 746371 w 4196446"/>
              <a:gd name="connsiteY199" fmla="*/ 1420609 h 8323234"/>
              <a:gd name="connsiteX200" fmla="*/ 829715 w 4196446"/>
              <a:gd name="connsiteY200" fmla="*/ 1468234 h 8323234"/>
              <a:gd name="connsiteX201" fmla="*/ 913058 w 4196446"/>
              <a:gd name="connsiteY201" fmla="*/ 1442040 h 8323234"/>
              <a:gd name="connsiteX202" fmla="*/ 994021 w 4196446"/>
              <a:gd name="connsiteY202" fmla="*/ 1368222 h 8323234"/>
              <a:gd name="connsiteX203" fmla="*/ 1103558 w 4196446"/>
              <a:gd name="connsiteY203" fmla="*/ 1351553 h 8323234"/>
              <a:gd name="connsiteX204" fmla="*/ 1170233 w 4196446"/>
              <a:gd name="connsiteY204" fmla="*/ 1356315 h 8323234"/>
              <a:gd name="connsiteX205" fmla="*/ 1329777 w 4196446"/>
              <a:gd name="connsiteY205" fmla="*/ 1465853 h 8323234"/>
              <a:gd name="connsiteX206" fmla="*/ 1389308 w 4196446"/>
              <a:gd name="connsiteY206" fmla="*/ 1494428 h 8323234"/>
              <a:gd name="connsiteX207" fmla="*/ 1260721 w 4196446"/>
              <a:gd name="connsiteY207" fmla="*/ 1596822 h 8323234"/>
              <a:gd name="connsiteX208" fmla="*/ 1263102 w 4196446"/>
              <a:gd name="connsiteY208" fmla="*/ 1661115 h 8323234"/>
              <a:gd name="connsiteX209" fmla="*/ 1425027 w 4196446"/>
              <a:gd name="connsiteY209" fmla="*/ 1613490 h 8323234"/>
              <a:gd name="connsiteX210" fmla="*/ 1386927 w 4196446"/>
              <a:gd name="connsiteY210" fmla="*/ 1677784 h 8323234"/>
              <a:gd name="connsiteX211" fmla="*/ 1405977 w 4196446"/>
              <a:gd name="connsiteY211" fmla="*/ 1751603 h 8323234"/>
              <a:gd name="connsiteX212" fmla="*/ 1517896 w 4196446"/>
              <a:gd name="connsiteY212" fmla="*/ 1787322 h 8323234"/>
              <a:gd name="connsiteX213" fmla="*/ 1591715 w 4196446"/>
              <a:gd name="connsiteY213" fmla="*/ 1803990 h 8323234"/>
              <a:gd name="connsiteX214" fmla="*/ 1501227 w 4196446"/>
              <a:gd name="connsiteY214" fmla="*/ 1934959 h 8323234"/>
              <a:gd name="connsiteX215" fmla="*/ 1494083 w 4196446"/>
              <a:gd name="connsiteY215" fmla="*/ 1984965 h 8323234"/>
              <a:gd name="connsiteX216" fmla="*/ 1422646 w 4196446"/>
              <a:gd name="connsiteY216" fmla="*/ 2020684 h 8323234"/>
              <a:gd name="connsiteX217" fmla="*/ 1391690 w 4196446"/>
              <a:gd name="connsiteY217" fmla="*/ 2082597 h 8323234"/>
              <a:gd name="connsiteX218" fmla="*/ 1260721 w 4196446"/>
              <a:gd name="connsiteY218" fmla="*/ 2056403 h 8323234"/>
              <a:gd name="connsiteX219" fmla="*/ 1139277 w 4196446"/>
              <a:gd name="connsiteY219" fmla="*/ 2056402 h 8323234"/>
              <a:gd name="connsiteX220" fmla="*/ 1072602 w 4196446"/>
              <a:gd name="connsiteY220" fmla="*/ 2084978 h 8323234"/>
              <a:gd name="connsiteX221" fmla="*/ 1065458 w 4196446"/>
              <a:gd name="connsiteY221" fmla="*/ 2184990 h 8323234"/>
              <a:gd name="connsiteX222" fmla="*/ 977352 w 4196446"/>
              <a:gd name="connsiteY222" fmla="*/ 2273097 h 8323234"/>
              <a:gd name="connsiteX223" fmla="*/ 1120227 w 4196446"/>
              <a:gd name="connsiteY223" fmla="*/ 2335009 h 8323234"/>
              <a:gd name="connsiteX224" fmla="*/ 1170234 w 4196446"/>
              <a:gd name="connsiteY224" fmla="*/ 2370727 h 8323234"/>
              <a:gd name="connsiteX225" fmla="*/ 1222621 w 4196446"/>
              <a:gd name="connsiteY225" fmla="*/ 2387397 h 8323234"/>
              <a:gd name="connsiteX226" fmla="*/ 1272627 w 4196446"/>
              <a:gd name="connsiteY226" fmla="*/ 2437403 h 8323234"/>
              <a:gd name="connsiteX227" fmla="*/ 1329777 w 4196446"/>
              <a:gd name="connsiteY227" fmla="*/ 2458834 h 8323234"/>
              <a:gd name="connsiteX228" fmla="*/ 1422646 w 4196446"/>
              <a:gd name="connsiteY228" fmla="*/ 2535034 h 8323234"/>
              <a:gd name="connsiteX229" fmla="*/ 1508371 w 4196446"/>
              <a:gd name="connsiteY229" fmla="*/ 2568373 h 8323234"/>
              <a:gd name="connsiteX230" fmla="*/ 1641721 w 4196446"/>
              <a:gd name="connsiteY230" fmla="*/ 2716009 h 8323234"/>
              <a:gd name="connsiteX231" fmla="*/ 1725065 w 4196446"/>
              <a:gd name="connsiteY231" fmla="*/ 2870790 h 8323234"/>
              <a:gd name="connsiteX232" fmla="*/ 1850477 w 4196446"/>
              <a:gd name="connsiteY232" fmla="*/ 2931907 h 8323234"/>
              <a:gd name="connsiteX233" fmla="*/ 1896514 w 4196446"/>
              <a:gd name="connsiteY233" fmla="*/ 2977947 h 8323234"/>
              <a:gd name="connsiteX234" fmla="*/ 1927471 w 4196446"/>
              <a:gd name="connsiteY234" fmla="*/ 3082722 h 8323234"/>
              <a:gd name="connsiteX235" fmla="*/ 1989383 w 4196446"/>
              <a:gd name="connsiteY235" fmla="*/ 3185115 h 8323234"/>
              <a:gd name="connsiteX236" fmla="*/ 2051296 w 4196446"/>
              <a:gd name="connsiteY236" fmla="*/ 3223215 h 8323234"/>
              <a:gd name="connsiteX237" fmla="*/ 2182265 w 4196446"/>
              <a:gd name="connsiteY237" fmla="*/ 3370853 h 8323234"/>
              <a:gd name="connsiteX238" fmla="*/ 2325139 w 4196446"/>
              <a:gd name="connsiteY238" fmla="*/ 3447053 h 8323234"/>
              <a:gd name="connsiteX239" fmla="*/ 2384671 w 4196446"/>
              <a:gd name="connsiteY239" fmla="*/ 3532778 h 8323234"/>
              <a:gd name="connsiteX240" fmla="*/ 2432296 w 4196446"/>
              <a:gd name="connsiteY240" fmla="*/ 3599453 h 8323234"/>
              <a:gd name="connsiteX241" fmla="*/ 2479921 w 4196446"/>
              <a:gd name="connsiteY241" fmla="*/ 3589929 h 8323234"/>
              <a:gd name="connsiteX242" fmla="*/ 2484683 w 4196446"/>
              <a:gd name="connsiteY242" fmla="*/ 3742328 h 8323234"/>
              <a:gd name="connsiteX243" fmla="*/ 2537071 w 4196446"/>
              <a:gd name="connsiteY243" fmla="*/ 3835197 h 8323234"/>
              <a:gd name="connsiteX244" fmla="*/ 2529927 w 4196446"/>
              <a:gd name="connsiteY244" fmla="*/ 3873297 h 8323234"/>
              <a:gd name="connsiteX245" fmla="*/ 2598983 w 4196446"/>
              <a:gd name="connsiteY245" fmla="*/ 3909015 h 8323234"/>
              <a:gd name="connsiteX246" fmla="*/ 2656133 w 4196446"/>
              <a:gd name="connsiteY246" fmla="*/ 3854247 h 8323234"/>
              <a:gd name="connsiteX247" fmla="*/ 2689471 w 4196446"/>
              <a:gd name="connsiteY247" fmla="*/ 3937590 h 8323234"/>
              <a:gd name="connsiteX248" fmla="*/ 2734715 w 4196446"/>
              <a:gd name="connsiteY248" fmla="*/ 3982834 h 8323234"/>
              <a:gd name="connsiteX249" fmla="*/ 2808533 w 4196446"/>
              <a:gd name="connsiteY249" fmla="*/ 4006647 h 8323234"/>
              <a:gd name="connsiteX250" fmla="*/ 2860921 w 4196446"/>
              <a:gd name="connsiteY250" fmla="*/ 4075703 h 8323234"/>
              <a:gd name="connsiteX251" fmla="*/ 2946646 w 4196446"/>
              <a:gd name="connsiteY251" fmla="*/ 4130472 h 8323234"/>
              <a:gd name="connsiteX252" fmla="*/ 2999033 w 4196446"/>
              <a:gd name="connsiteY252" fmla="*/ 4163809 h 8323234"/>
              <a:gd name="connsiteX253" fmla="*/ 2870446 w 4196446"/>
              <a:gd name="connsiteY253" fmla="*/ 4256678 h 8323234"/>
              <a:gd name="connsiteX254" fmla="*/ 2868064 w 4196446"/>
              <a:gd name="connsiteY254" fmla="*/ 4311446 h 8323234"/>
              <a:gd name="connsiteX255" fmla="*/ 2970458 w 4196446"/>
              <a:gd name="connsiteY255" fmla="*/ 4428128 h 8323234"/>
              <a:gd name="connsiteX256" fmla="*/ 3065708 w 4196446"/>
              <a:gd name="connsiteY256" fmla="*/ 4490040 h 8323234"/>
              <a:gd name="connsiteX257" fmla="*/ 3096665 w 4196446"/>
              <a:gd name="connsiteY257" fmla="*/ 4528140 h 8323234"/>
              <a:gd name="connsiteX258" fmla="*/ 3082377 w 4196446"/>
              <a:gd name="connsiteY258" fmla="*/ 4609103 h 8323234"/>
              <a:gd name="connsiteX259" fmla="*/ 3077615 w 4196446"/>
              <a:gd name="connsiteY259" fmla="*/ 4692447 h 8323234"/>
              <a:gd name="connsiteX260" fmla="*/ 3034752 w 4196446"/>
              <a:gd name="connsiteY260" fmla="*/ 4701972 h 8323234"/>
              <a:gd name="connsiteX261" fmla="*/ 3008558 w 4196446"/>
              <a:gd name="connsiteY261" fmla="*/ 4718640 h 8323234"/>
              <a:gd name="connsiteX262" fmla="*/ 3053802 w 4196446"/>
              <a:gd name="connsiteY262" fmla="*/ 4795632 h 8323234"/>
              <a:gd name="connsiteX263" fmla="*/ 3037133 w 4196446"/>
              <a:gd name="connsiteY263" fmla="*/ 4868659 h 8323234"/>
              <a:gd name="connsiteX264" fmla="*/ 3020465 w 4196446"/>
              <a:gd name="connsiteY264" fmla="*/ 5004390 h 8323234"/>
              <a:gd name="connsiteX265" fmla="*/ 2982365 w 4196446"/>
              <a:gd name="connsiteY265" fmla="*/ 5044872 h 8323234"/>
              <a:gd name="connsiteX266" fmla="*/ 2965696 w 4196446"/>
              <a:gd name="connsiteY266" fmla="*/ 5166315 h 8323234"/>
              <a:gd name="connsiteX267" fmla="*/ 2937121 w 4196446"/>
              <a:gd name="connsiteY267" fmla="*/ 5285378 h 8323234"/>
              <a:gd name="connsiteX268" fmla="*/ 2989508 w 4196446"/>
              <a:gd name="connsiteY268" fmla="*/ 5302047 h 8323234"/>
              <a:gd name="connsiteX269" fmla="*/ 2987127 w 4196446"/>
              <a:gd name="connsiteY269" fmla="*/ 5347290 h 8323234"/>
              <a:gd name="connsiteX270" fmla="*/ 2984746 w 4196446"/>
              <a:gd name="connsiteY270" fmla="*/ 5402059 h 8323234"/>
              <a:gd name="connsiteX271" fmla="*/ 3041896 w 4196446"/>
              <a:gd name="connsiteY271" fmla="*/ 5471115 h 8323234"/>
              <a:gd name="connsiteX272" fmla="*/ 3089521 w 4196446"/>
              <a:gd name="connsiteY272" fmla="*/ 5597322 h 8323234"/>
              <a:gd name="connsiteX273" fmla="*/ 2996652 w 4196446"/>
              <a:gd name="connsiteY273" fmla="*/ 5887834 h 8323234"/>
              <a:gd name="connsiteX274" fmla="*/ 3018083 w 4196446"/>
              <a:gd name="connsiteY274" fmla="*/ 5942603 h 8323234"/>
              <a:gd name="connsiteX275" fmla="*/ 3044277 w 4196446"/>
              <a:gd name="connsiteY275" fmla="*/ 5994990 h 8323234"/>
              <a:gd name="connsiteX276" fmla="*/ 3049040 w 4196446"/>
              <a:gd name="connsiteY276" fmla="*/ 6099765 h 8323234"/>
              <a:gd name="connsiteX277" fmla="*/ 3028402 w 4196446"/>
              <a:gd name="connsiteY277" fmla="*/ 6195807 h 8323234"/>
              <a:gd name="connsiteX278" fmla="*/ 2956170 w 4196446"/>
              <a:gd name="connsiteY278" fmla="*/ 6259310 h 8323234"/>
              <a:gd name="connsiteX279" fmla="*/ 2920452 w 4196446"/>
              <a:gd name="connsiteY279" fmla="*/ 6240259 h 8323234"/>
              <a:gd name="connsiteX280" fmla="*/ 2849015 w 4196446"/>
              <a:gd name="connsiteY280" fmla="*/ 6252165 h 8323234"/>
              <a:gd name="connsiteX281" fmla="*/ 2713283 w 4196446"/>
              <a:gd name="connsiteY281" fmla="*/ 6364084 h 8323234"/>
              <a:gd name="connsiteX282" fmla="*/ 2606127 w 4196446"/>
              <a:gd name="connsiteY282" fmla="*/ 6349797 h 8323234"/>
              <a:gd name="connsiteX283" fmla="*/ 2575171 w 4196446"/>
              <a:gd name="connsiteY283" fmla="*/ 6378372 h 8323234"/>
              <a:gd name="connsiteX284" fmla="*/ 2508495 w 4196446"/>
              <a:gd name="connsiteY284" fmla="*/ 6423614 h 8323234"/>
              <a:gd name="connsiteX285" fmla="*/ 2391815 w 4196446"/>
              <a:gd name="connsiteY285" fmla="*/ 6411709 h 8323234"/>
              <a:gd name="connsiteX286" fmla="*/ 2368002 w 4196446"/>
              <a:gd name="connsiteY286" fmla="*/ 6528390 h 8323234"/>
              <a:gd name="connsiteX287" fmla="*/ 2363240 w 4196446"/>
              <a:gd name="connsiteY287" fmla="*/ 6564109 h 8323234"/>
              <a:gd name="connsiteX288" fmla="*/ 2339428 w 4196446"/>
              <a:gd name="connsiteY288" fmla="*/ 6583159 h 8323234"/>
              <a:gd name="connsiteX289" fmla="*/ 2141783 w 4196446"/>
              <a:gd name="connsiteY289" fmla="*/ 6535534 h 8323234"/>
              <a:gd name="connsiteX290" fmla="*/ 2103683 w 4196446"/>
              <a:gd name="connsiteY290" fmla="*/ 6587922 h 8323234"/>
              <a:gd name="connsiteX291" fmla="*/ 2072727 w 4196446"/>
              <a:gd name="connsiteY291" fmla="*/ 6683172 h 8323234"/>
              <a:gd name="connsiteX292" fmla="*/ 2039389 w 4196446"/>
              <a:gd name="connsiteY292" fmla="*/ 6747465 h 8323234"/>
              <a:gd name="connsiteX293" fmla="*/ 2051296 w 4196446"/>
              <a:gd name="connsiteY293" fmla="*/ 6809378 h 8323234"/>
              <a:gd name="connsiteX294" fmla="*/ 2184646 w 4196446"/>
              <a:gd name="connsiteY294" fmla="*/ 6921297 h 8323234"/>
              <a:gd name="connsiteX295" fmla="*/ 2253702 w 4196446"/>
              <a:gd name="connsiteY295" fmla="*/ 6954634 h 8323234"/>
              <a:gd name="connsiteX296" fmla="*/ 2237033 w 4196446"/>
              <a:gd name="connsiteY296" fmla="*/ 6978447 h 8323234"/>
              <a:gd name="connsiteX297" fmla="*/ 2201315 w 4196446"/>
              <a:gd name="connsiteY297" fmla="*/ 6997497 h 8323234"/>
              <a:gd name="connsiteX298" fmla="*/ 2234652 w 4196446"/>
              <a:gd name="connsiteY298" fmla="*/ 7073697 h 8323234"/>
              <a:gd name="connsiteX299" fmla="*/ 2203696 w 4196446"/>
              <a:gd name="connsiteY299" fmla="*/ 7095128 h 8323234"/>
              <a:gd name="connsiteX300" fmla="*/ 2098921 w 4196446"/>
              <a:gd name="connsiteY300" fmla="*/ 7033215 h 8323234"/>
              <a:gd name="connsiteX301" fmla="*/ 2056058 w 4196446"/>
              <a:gd name="connsiteY301" fmla="*/ 7059409 h 8323234"/>
              <a:gd name="connsiteX302" fmla="*/ 1996527 w 4196446"/>
              <a:gd name="connsiteY302" fmla="*/ 6957015 h 8323234"/>
              <a:gd name="connsiteX303" fmla="*/ 1879846 w 4196446"/>
              <a:gd name="connsiteY303" fmla="*/ 6983209 h 8323234"/>
              <a:gd name="connsiteX304" fmla="*/ 1815552 w 4196446"/>
              <a:gd name="connsiteY304" fmla="*/ 6987972 h 8323234"/>
              <a:gd name="connsiteX305" fmla="*/ 1765546 w 4196446"/>
              <a:gd name="connsiteY305" fmla="*/ 6983210 h 8323234"/>
              <a:gd name="connsiteX306" fmla="*/ 1708396 w 4196446"/>
              <a:gd name="connsiteY306" fmla="*/ 7028453 h 8323234"/>
              <a:gd name="connsiteX307" fmla="*/ 1529802 w 4196446"/>
              <a:gd name="connsiteY307" fmla="*/ 6987972 h 8323234"/>
              <a:gd name="connsiteX308" fmla="*/ 1553614 w 4196446"/>
              <a:gd name="connsiteY308" fmla="*/ 7114178 h 8323234"/>
              <a:gd name="connsiteX309" fmla="*/ 1477415 w 4196446"/>
              <a:gd name="connsiteY309" fmla="*/ 7159422 h 8323234"/>
              <a:gd name="connsiteX310" fmla="*/ 1415502 w 4196446"/>
              <a:gd name="connsiteY310" fmla="*/ 7226096 h 8323234"/>
              <a:gd name="connsiteX311" fmla="*/ 1265483 w 4196446"/>
              <a:gd name="connsiteY311" fmla="*/ 7218953 h 8323234"/>
              <a:gd name="connsiteX312" fmla="*/ 1213096 w 4196446"/>
              <a:gd name="connsiteY312" fmla="*/ 7328490 h 8323234"/>
              <a:gd name="connsiteX0" fmla="*/ 1217858 w 4196446"/>
              <a:gd name="connsiteY0" fmla="*/ 7329284 h 8323234"/>
              <a:gd name="connsiteX1" fmla="*/ 1391691 w 4196446"/>
              <a:gd name="connsiteY1" fmla="*/ 7988095 h 8323234"/>
              <a:gd name="connsiteX2" fmla="*/ 1384547 w 4196446"/>
              <a:gd name="connsiteY2" fmla="*/ 8138113 h 8323234"/>
              <a:gd name="connsiteX3" fmla="*/ 1382166 w 4196446"/>
              <a:gd name="connsiteY3" fmla="*/ 8204788 h 8323234"/>
              <a:gd name="connsiteX4" fmla="*/ 1453603 w 4196446"/>
              <a:gd name="connsiteY4" fmla="*/ 8209551 h 8323234"/>
              <a:gd name="connsiteX5" fmla="*/ 1451222 w 4196446"/>
              <a:gd name="connsiteY5" fmla="*/ 8254795 h 8323234"/>
              <a:gd name="connsiteX6" fmla="*/ 1389309 w 4196446"/>
              <a:gd name="connsiteY6" fmla="*/ 8278608 h 8323234"/>
              <a:gd name="connsiteX7" fmla="*/ 1334540 w 4196446"/>
              <a:gd name="connsiteY7" fmla="*/ 8300038 h 8323234"/>
              <a:gd name="connsiteX8" fmla="*/ 1413915 w 4196446"/>
              <a:gd name="connsiteY8" fmla="*/ 8318295 h 8323234"/>
              <a:gd name="connsiteX9" fmla="*/ 1536947 w 4196446"/>
              <a:gd name="connsiteY9" fmla="*/ 8309563 h 8323234"/>
              <a:gd name="connsiteX10" fmla="*/ 1698872 w 4196446"/>
              <a:gd name="connsiteY10" fmla="*/ 8197645 h 8323234"/>
              <a:gd name="connsiteX11" fmla="*/ 1789359 w 4196446"/>
              <a:gd name="connsiteY11" fmla="*/ 8045245 h 8323234"/>
              <a:gd name="connsiteX12" fmla="*/ 1941759 w 4196446"/>
              <a:gd name="connsiteY12" fmla="*/ 8004763 h 8323234"/>
              <a:gd name="connsiteX13" fmla="*/ 2198934 w 4196446"/>
              <a:gd name="connsiteY13" fmla="*/ 7899988 h 8323234"/>
              <a:gd name="connsiteX14" fmla="*/ 2260847 w 4196446"/>
              <a:gd name="connsiteY14" fmla="*/ 7835694 h 8323234"/>
              <a:gd name="connsiteX15" fmla="*/ 2301328 w 4196446"/>
              <a:gd name="connsiteY15" fmla="*/ 7795213 h 8323234"/>
              <a:gd name="connsiteX16" fmla="*/ 2391816 w 4196446"/>
              <a:gd name="connsiteY16" fmla="*/ 7797595 h 8323234"/>
              <a:gd name="connsiteX17" fmla="*/ 2451347 w 4196446"/>
              <a:gd name="connsiteY17" fmla="*/ 7776163 h 8323234"/>
              <a:gd name="connsiteX18" fmla="*/ 2470397 w 4196446"/>
              <a:gd name="connsiteY18" fmla="*/ 7699963 h 8323234"/>
              <a:gd name="connsiteX19" fmla="*/ 2444203 w 4196446"/>
              <a:gd name="connsiteY19" fmla="*/ 7633288 h 8323234"/>
              <a:gd name="connsiteX20" fmla="*/ 2503734 w 4196446"/>
              <a:gd name="connsiteY20" fmla="*/ 7630907 h 8323234"/>
              <a:gd name="connsiteX21" fmla="*/ 2531514 w 4196446"/>
              <a:gd name="connsiteY21" fmla="*/ 7594394 h 8323234"/>
              <a:gd name="connsiteX22" fmla="*/ 2484684 w 4196446"/>
              <a:gd name="connsiteY22" fmla="*/ 7552326 h 8323234"/>
              <a:gd name="connsiteX23" fmla="*/ 2546597 w 4196446"/>
              <a:gd name="connsiteY23" fmla="*/ 7511845 h 8323234"/>
              <a:gd name="connsiteX24" fmla="*/ 2603748 w 4196446"/>
              <a:gd name="connsiteY24" fmla="*/ 7485651 h 8323234"/>
              <a:gd name="connsiteX25" fmla="*/ 2594222 w 4196446"/>
              <a:gd name="connsiteY25" fmla="*/ 7359445 h 8323234"/>
              <a:gd name="connsiteX26" fmla="*/ 2606128 w 4196446"/>
              <a:gd name="connsiteY26" fmla="*/ 7309438 h 8323234"/>
              <a:gd name="connsiteX27" fmla="*/ 2701378 w 4196446"/>
              <a:gd name="connsiteY27" fmla="*/ 7314201 h 8323234"/>
              <a:gd name="connsiteX28" fmla="*/ 2660897 w 4196446"/>
              <a:gd name="connsiteY28" fmla="*/ 7240382 h 8323234"/>
              <a:gd name="connsiteX29" fmla="*/ 2713284 w 4196446"/>
              <a:gd name="connsiteY29" fmla="*/ 7266576 h 8323234"/>
              <a:gd name="connsiteX30" fmla="*/ 2763291 w 4196446"/>
              <a:gd name="connsiteY30" fmla="*/ 7299913 h 8323234"/>
              <a:gd name="connsiteX31" fmla="*/ 2756147 w 4196446"/>
              <a:gd name="connsiteY31" fmla="*/ 7371351 h 8323234"/>
              <a:gd name="connsiteX32" fmla="*/ 2827584 w 4196446"/>
              <a:gd name="connsiteY32" fmla="*/ 7316582 h 8323234"/>
              <a:gd name="connsiteX33" fmla="*/ 2870447 w 4196446"/>
              <a:gd name="connsiteY33" fmla="*/ 7338013 h 8323234"/>
              <a:gd name="connsiteX34" fmla="*/ 3001416 w 4196446"/>
              <a:gd name="connsiteY34" fmla="*/ 7266576 h 8323234"/>
              <a:gd name="connsiteX35" fmla="*/ 3103809 w 4196446"/>
              <a:gd name="connsiteY35" fmla="*/ 7202282 h 8323234"/>
              <a:gd name="connsiteX36" fmla="*/ 3246684 w 4196446"/>
              <a:gd name="connsiteY36" fmla="*/ 7142751 h 8323234"/>
              <a:gd name="connsiteX37" fmla="*/ 3282403 w 4196446"/>
              <a:gd name="connsiteY37" fmla="*/ 7159420 h 8323234"/>
              <a:gd name="connsiteX38" fmla="*/ 3358603 w 4196446"/>
              <a:gd name="connsiteY38" fmla="*/ 7064169 h 8323234"/>
              <a:gd name="connsiteX39" fmla="*/ 3503859 w 4196446"/>
              <a:gd name="connsiteY39" fmla="*/ 7042738 h 8323234"/>
              <a:gd name="connsiteX40" fmla="*/ 3530053 w 4196446"/>
              <a:gd name="connsiteY40" fmla="*/ 6978445 h 8323234"/>
              <a:gd name="connsiteX41" fmla="*/ 3642765 w 4196446"/>
              <a:gd name="connsiteY41" fmla="*/ 6905419 h 8323234"/>
              <a:gd name="connsiteX42" fmla="*/ 3741984 w 4196446"/>
              <a:gd name="connsiteY42" fmla="*/ 6883195 h 8323234"/>
              <a:gd name="connsiteX43" fmla="*/ 3784847 w 4196446"/>
              <a:gd name="connsiteY43" fmla="*/ 6811757 h 8323234"/>
              <a:gd name="connsiteX44" fmla="*/ 3951534 w 4196446"/>
              <a:gd name="connsiteY44" fmla="*/ 6737938 h 8323234"/>
              <a:gd name="connsiteX45" fmla="*/ 3932484 w 4196446"/>
              <a:gd name="connsiteY45" fmla="*/ 6616495 h 8323234"/>
              <a:gd name="connsiteX46" fmla="*/ 3975347 w 4196446"/>
              <a:gd name="connsiteY46" fmla="*/ 6642688 h 8323234"/>
              <a:gd name="connsiteX47" fmla="*/ 4027735 w 4196446"/>
              <a:gd name="connsiteY47" fmla="*/ 6654595 h 8323234"/>
              <a:gd name="connsiteX48" fmla="*/ 4056309 w 4196446"/>
              <a:gd name="connsiteY48" fmla="*/ 6516482 h 8323234"/>
              <a:gd name="connsiteX49" fmla="*/ 3996778 w 4196446"/>
              <a:gd name="connsiteY49" fmla="*/ 6478382 h 8323234"/>
              <a:gd name="connsiteX50" fmla="*/ 4034878 w 4196446"/>
              <a:gd name="connsiteY50" fmla="*/ 6437901 h 8323234"/>
              <a:gd name="connsiteX51" fmla="*/ 4061072 w 4196446"/>
              <a:gd name="connsiteY51" fmla="*/ 6473620 h 8323234"/>
              <a:gd name="connsiteX52" fmla="*/ 4082503 w 4196446"/>
              <a:gd name="connsiteY52" fmla="*/ 6478382 h 8323234"/>
              <a:gd name="connsiteX53" fmla="*/ 4089647 w 4196446"/>
              <a:gd name="connsiteY53" fmla="*/ 6421232 h 8323234"/>
              <a:gd name="connsiteX54" fmla="*/ 4046784 w 4196446"/>
              <a:gd name="connsiteY54" fmla="*/ 6318838 h 8323234"/>
              <a:gd name="connsiteX55" fmla="*/ 4130128 w 4196446"/>
              <a:gd name="connsiteY55" fmla="*/ 6299788 h 8323234"/>
              <a:gd name="connsiteX56" fmla="*/ 4046784 w 4196446"/>
              <a:gd name="connsiteY56" fmla="*/ 6275976 h 8323234"/>
              <a:gd name="connsiteX57" fmla="*/ 4053928 w 4196446"/>
              <a:gd name="connsiteY57" fmla="*/ 6211682 h 8323234"/>
              <a:gd name="connsiteX58" fmla="*/ 4039640 w 4196446"/>
              <a:gd name="connsiteY58" fmla="*/ 6149770 h 8323234"/>
              <a:gd name="connsiteX59" fmla="*/ 4106315 w 4196446"/>
              <a:gd name="connsiteY59" fmla="*/ 6211682 h 8323234"/>
              <a:gd name="connsiteX60" fmla="*/ 4063453 w 4196446"/>
              <a:gd name="connsiteY60" fmla="*/ 6090238 h 8323234"/>
              <a:gd name="connsiteX61" fmla="*/ 4070597 w 4196446"/>
              <a:gd name="connsiteY61" fmla="*/ 6018801 h 8323234"/>
              <a:gd name="connsiteX62" fmla="*/ 4132509 w 4196446"/>
              <a:gd name="connsiteY62" fmla="*/ 5975938 h 8323234"/>
              <a:gd name="connsiteX63" fmla="*/ 4094409 w 4196446"/>
              <a:gd name="connsiteY63" fmla="*/ 6075951 h 8323234"/>
              <a:gd name="connsiteX64" fmla="*/ 4139653 w 4196446"/>
              <a:gd name="connsiteY64" fmla="*/ 6102145 h 8323234"/>
              <a:gd name="connsiteX65" fmla="*/ 4192041 w 4196446"/>
              <a:gd name="connsiteY65" fmla="*/ 6080713 h 8323234"/>
              <a:gd name="connsiteX66" fmla="*/ 4149178 w 4196446"/>
              <a:gd name="connsiteY66" fmla="*/ 5947363 h 8323234"/>
              <a:gd name="connsiteX67" fmla="*/ 4194421 w 4196446"/>
              <a:gd name="connsiteY67" fmla="*/ 5909263 h 8323234"/>
              <a:gd name="connsiteX68" fmla="*/ 4113459 w 4196446"/>
              <a:gd name="connsiteY68" fmla="*/ 5783057 h 8323234"/>
              <a:gd name="connsiteX69" fmla="*/ 4108696 w 4196446"/>
              <a:gd name="connsiteY69" fmla="*/ 5678282 h 8323234"/>
              <a:gd name="connsiteX70" fmla="*/ 4070597 w 4196446"/>
              <a:gd name="connsiteY70" fmla="*/ 5587795 h 8323234"/>
              <a:gd name="connsiteX71" fmla="*/ 4111077 w 4196446"/>
              <a:gd name="connsiteY71" fmla="*/ 5583032 h 8323234"/>
              <a:gd name="connsiteX72" fmla="*/ 4061071 w 4196446"/>
              <a:gd name="connsiteY72" fmla="*/ 5478257 h 8323234"/>
              <a:gd name="connsiteX73" fmla="*/ 4061071 w 4196446"/>
              <a:gd name="connsiteY73" fmla="*/ 5383007 h 8323234"/>
              <a:gd name="connsiteX74" fmla="*/ 4103934 w 4196446"/>
              <a:gd name="connsiteY74" fmla="*/ 5387770 h 8323234"/>
              <a:gd name="connsiteX75" fmla="*/ 4106315 w 4196446"/>
              <a:gd name="connsiteY75" fmla="*/ 5347288 h 8323234"/>
              <a:gd name="connsiteX76" fmla="*/ 4065833 w 4196446"/>
              <a:gd name="connsiteY76" fmla="*/ 5292520 h 8323234"/>
              <a:gd name="connsiteX77" fmla="*/ 4058690 w 4196446"/>
              <a:gd name="connsiteY77" fmla="*/ 5173457 h 8323234"/>
              <a:gd name="connsiteX78" fmla="*/ 3990428 w 4196446"/>
              <a:gd name="connsiteY78" fmla="*/ 5034550 h 8323234"/>
              <a:gd name="connsiteX79" fmla="*/ 3922959 w 4196446"/>
              <a:gd name="connsiteY79" fmla="*/ 4816270 h 8323234"/>
              <a:gd name="connsiteX80" fmla="*/ 3887241 w 4196446"/>
              <a:gd name="connsiteY80" fmla="*/ 4682920 h 8323234"/>
              <a:gd name="connsiteX81" fmla="*/ 3851522 w 4196446"/>
              <a:gd name="connsiteY81" fmla="*/ 4642438 h 8323234"/>
              <a:gd name="connsiteX82" fmla="*/ 3887241 w 4196446"/>
              <a:gd name="connsiteY82" fmla="*/ 4578145 h 8323234"/>
              <a:gd name="connsiteX83" fmla="*/ 3839615 w 4196446"/>
              <a:gd name="connsiteY83" fmla="*/ 4499563 h 8323234"/>
              <a:gd name="connsiteX84" fmla="*/ 3780084 w 4196446"/>
              <a:gd name="connsiteY84" fmla="*/ 4492420 h 8323234"/>
              <a:gd name="connsiteX85" fmla="*/ 3732459 w 4196446"/>
              <a:gd name="connsiteY85" fmla="*/ 4449557 h 8323234"/>
              <a:gd name="connsiteX86" fmla="*/ 3687216 w 4196446"/>
              <a:gd name="connsiteY86" fmla="*/ 4466226 h 8323234"/>
              <a:gd name="connsiteX87" fmla="*/ 3668166 w 4196446"/>
              <a:gd name="connsiteY87" fmla="*/ 4368595 h 8323234"/>
              <a:gd name="connsiteX88" fmla="*/ 3501478 w 4196446"/>
              <a:gd name="connsiteY88" fmla="*/ 4166188 h 8323234"/>
              <a:gd name="connsiteX89" fmla="*/ 3496716 w 4196446"/>
              <a:gd name="connsiteY89" fmla="*/ 4139995 h 8323234"/>
              <a:gd name="connsiteX90" fmla="*/ 3494334 w 4196446"/>
              <a:gd name="connsiteY90" fmla="*/ 4113801 h 8323234"/>
              <a:gd name="connsiteX91" fmla="*/ 3544341 w 4196446"/>
              <a:gd name="connsiteY91" fmla="*/ 4101895 h 8323234"/>
              <a:gd name="connsiteX92" fmla="*/ 3553866 w 4196446"/>
              <a:gd name="connsiteY92" fmla="*/ 4075701 h 8323234"/>
              <a:gd name="connsiteX93" fmla="*/ 3515766 w 4196446"/>
              <a:gd name="connsiteY93" fmla="*/ 4056651 h 8323234"/>
              <a:gd name="connsiteX94" fmla="*/ 3465759 w 4196446"/>
              <a:gd name="connsiteY94" fmla="*/ 4049507 h 8323234"/>
              <a:gd name="connsiteX95" fmla="*/ 3432422 w 4196446"/>
              <a:gd name="connsiteY95" fmla="*/ 4109038 h 8323234"/>
              <a:gd name="connsiteX96" fmla="*/ 3413372 w 4196446"/>
              <a:gd name="connsiteY96" fmla="*/ 4082845 h 8323234"/>
              <a:gd name="connsiteX97" fmla="*/ 3415752 w 4196446"/>
              <a:gd name="connsiteY97" fmla="*/ 4042363 h 8323234"/>
              <a:gd name="connsiteX98" fmla="*/ 3349078 w 4196446"/>
              <a:gd name="connsiteY98" fmla="*/ 4018551 h 8323234"/>
              <a:gd name="connsiteX99" fmla="*/ 3382416 w 4196446"/>
              <a:gd name="connsiteY99" fmla="*/ 3985213 h 8323234"/>
              <a:gd name="connsiteX100" fmla="*/ 3346697 w 4196446"/>
              <a:gd name="connsiteY100" fmla="*/ 3961401 h 8323234"/>
              <a:gd name="connsiteX101" fmla="*/ 3291928 w 4196446"/>
              <a:gd name="connsiteY101" fmla="*/ 3959020 h 8323234"/>
              <a:gd name="connsiteX102" fmla="*/ 3263352 w 4196446"/>
              <a:gd name="connsiteY102" fmla="*/ 3978070 h 8323234"/>
              <a:gd name="connsiteX103" fmla="*/ 3215727 w 4196446"/>
              <a:gd name="connsiteY103" fmla="*/ 3963782 h 8323234"/>
              <a:gd name="connsiteX104" fmla="*/ 3227633 w 4196446"/>
              <a:gd name="connsiteY104" fmla="*/ 3937588 h 8323234"/>
              <a:gd name="connsiteX105" fmla="*/ 3275259 w 4196446"/>
              <a:gd name="connsiteY105" fmla="*/ 3913776 h 8323234"/>
              <a:gd name="connsiteX106" fmla="*/ 3127621 w 4196446"/>
              <a:gd name="connsiteY106" fmla="*/ 3851863 h 8323234"/>
              <a:gd name="connsiteX107" fmla="*/ 2996652 w 4196446"/>
              <a:gd name="connsiteY107" fmla="*/ 3739945 h 8323234"/>
              <a:gd name="connsiteX108" fmla="*/ 2591839 w 4196446"/>
              <a:gd name="connsiteY108" fmla="*/ 3354183 h 8323234"/>
              <a:gd name="connsiteX109" fmla="*/ 2468015 w 4196446"/>
              <a:gd name="connsiteY109" fmla="*/ 3049382 h 8323234"/>
              <a:gd name="connsiteX110" fmla="*/ 2432296 w 4196446"/>
              <a:gd name="connsiteY110" fmla="*/ 2961276 h 8323234"/>
              <a:gd name="connsiteX111" fmla="*/ 2387052 w 4196446"/>
              <a:gd name="connsiteY111" fmla="*/ 2954132 h 8323234"/>
              <a:gd name="connsiteX112" fmla="*/ 2365621 w 4196446"/>
              <a:gd name="connsiteY112" fmla="*/ 2958895 h 8323234"/>
              <a:gd name="connsiteX113" fmla="*/ 2315615 w 4196446"/>
              <a:gd name="connsiteY113" fmla="*/ 2896982 h 8323234"/>
              <a:gd name="connsiteX114" fmla="*/ 2234652 w 4196446"/>
              <a:gd name="connsiteY114" fmla="*/ 2880313 h 8323234"/>
              <a:gd name="connsiteX115" fmla="*/ 2182265 w 4196446"/>
              <a:gd name="connsiteY115" fmla="*/ 2811257 h 8323234"/>
              <a:gd name="connsiteX116" fmla="*/ 2115590 w 4196446"/>
              <a:gd name="connsiteY116" fmla="*/ 2727913 h 8323234"/>
              <a:gd name="connsiteX117" fmla="*/ 2091777 w 4196446"/>
              <a:gd name="connsiteY117" fmla="*/ 2670763 h 8323234"/>
              <a:gd name="connsiteX118" fmla="*/ 2006845 w 4196446"/>
              <a:gd name="connsiteY118" fmla="*/ 2527095 h 8323234"/>
              <a:gd name="connsiteX119" fmla="*/ 1953665 w 4196446"/>
              <a:gd name="connsiteY119" fmla="*/ 2451688 h 8323234"/>
              <a:gd name="connsiteX120" fmla="*/ 2006052 w 4196446"/>
              <a:gd name="connsiteY120" fmla="*/ 2337388 h 8323234"/>
              <a:gd name="connsiteX121" fmla="*/ 2072727 w 4196446"/>
              <a:gd name="connsiteY121" fmla="*/ 2256426 h 8323234"/>
              <a:gd name="connsiteX122" fmla="*/ 2056058 w 4196446"/>
              <a:gd name="connsiteY122" fmla="*/ 2223088 h 8323234"/>
              <a:gd name="connsiteX123" fmla="*/ 2067965 w 4196446"/>
              <a:gd name="connsiteY123" fmla="*/ 2130220 h 8323234"/>
              <a:gd name="connsiteX124" fmla="*/ 2137021 w 4196446"/>
              <a:gd name="connsiteY124" fmla="*/ 1992107 h 8323234"/>
              <a:gd name="connsiteX125" fmla="*/ 2165596 w 4196446"/>
              <a:gd name="connsiteY125" fmla="*/ 1944482 h 8323234"/>
              <a:gd name="connsiteX126" fmla="*/ 2203696 w 4196446"/>
              <a:gd name="connsiteY126" fmla="*/ 1937338 h 8323234"/>
              <a:gd name="connsiteX127" fmla="*/ 2198933 w 4196446"/>
              <a:gd name="connsiteY127" fmla="*/ 1906382 h 8323234"/>
              <a:gd name="connsiteX128" fmla="*/ 2406102 w 4196446"/>
              <a:gd name="connsiteY128" fmla="*/ 1782557 h 8323234"/>
              <a:gd name="connsiteX129" fmla="*/ 2494208 w 4196446"/>
              <a:gd name="connsiteY129" fmla="*/ 1715882 h 8323234"/>
              <a:gd name="connsiteX130" fmla="*/ 2513258 w 4196446"/>
              <a:gd name="connsiteY130" fmla="*/ 1630157 h 8323234"/>
              <a:gd name="connsiteX131" fmla="*/ 2522784 w 4196446"/>
              <a:gd name="connsiteY131" fmla="*/ 1584913 h 8323234"/>
              <a:gd name="connsiteX132" fmla="*/ 2577552 w 4196446"/>
              <a:gd name="connsiteY132" fmla="*/ 1527763 h 8323234"/>
              <a:gd name="connsiteX133" fmla="*/ 2606127 w 4196446"/>
              <a:gd name="connsiteY133" fmla="*/ 1499188 h 8323234"/>
              <a:gd name="connsiteX134" fmla="*/ 2634702 w 4196446"/>
              <a:gd name="connsiteY134" fmla="*/ 1492045 h 8323234"/>
              <a:gd name="connsiteX135" fmla="*/ 2672802 w 4196446"/>
              <a:gd name="connsiteY135" fmla="*/ 1368220 h 8323234"/>
              <a:gd name="connsiteX136" fmla="*/ 2806153 w 4196446"/>
              <a:gd name="connsiteY136" fmla="*/ 1334883 h 8323234"/>
              <a:gd name="connsiteX137" fmla="*/ 2944265 w 4196446"/>
              <a:gd name="connsiteY137" fmla="*/ 1325357 h 8323234"/>
              <a:gd name="connsiteX138" fmla="*/ 2968077 w 4196446"/>
              <a:gd name="connsiteY138" fmla="*/ 1206295 h 8323234"/>
              <a:gd name="connsiteX139" fmla="*/ 3049040 w 4196446"/>
              <a:gd name="connsiteY139" fmla="*/ 1169783 h 8323234"/>
              <a:gd name="connsiteX140" fmla="*/ 3153814 w 4196446"/>
              <a:gd name="connsiteY140" fmla="*/ 1125332 h 8323234"/>
              <a:gd name="connsiteX141" fmla="*/ 3225252 w 4196446"/>
              <a:gd name="connsiteY141" fmla="*/ 1049132 h 8323234"/>
              <a:gd name="connsiteX142" fmla="*/ 3310977 w 4196446"/>
              <a:gd name="connsiteY142" fmla="*/ 996745 h 8323234"/>
              <a:gd name="connsiteX143" fmla="*/ 3056977 w 4196446"/>
              <a:gd name="connsiteY143" fmla="*/ 982457 h 8323234"/>
              <a:gd name="connsiteX144" fmla="*/ 2958552 w 4196446"/>
              <a:gd name="connsiteY144" fmla="*/ 976107 h 8323234"/>
              <a:gd name="connsiteX145" fmla="*/ 2926802 w 4196446"/>
              <a:gd name="connsiteY145" fmla="*/ 906257 h 8323234"/>
              <a:gd name="connsiteX146" fmla="*/ 2866477 w 4196446"/>
              <a:gd name="connsiteY146" fmla="*/ 893559 h 8323234"/>
              <a:gd name="connsiteX147" fmla="*/ 2799802 w 4196446"/>
              <a:gd name="connsiteY147" fmla="*/ 874507 h 8323234"/>
              <a:gd name="connsiteX148" fmla="*/ 2761702 w 4196446"/>
              <a:gd name="connsiteY148" fmla="*/ 807832 h 8323234"/>
              <a:gd name="connsiteX149" fmla="*/ 2609302 w 4196446"/>
              <a:gd name="connsiteY149" fmla="*/ 760207 h 8323234"/>
              <a:gd name="connsiteX150" fmla="*/ 2580727 w 4196446"/>
              <a:gd name="connsiteY150" fmla="*/ 604632 h 8323234"/>
              <a:gd name="connsiteX151" fmla="*/ 2526752 w 4196446"/>
              <a:gd name="connsiteY151" fmla="*/ 531609 h 8323234"/>
              <a:gd name="connsiteX152" fmla="*/ 2596602 w 4196446"/>
              <a:gd name="connsiteY152" fmla="*/ 407782 h 8323234"/>
              <a:gd name="connsiteX153" fmla="*/ 2629939 w 4196446"/>
              <a:gd name="connsiteY153" fmla="*/ 310947 h 8323234"/>
              <a:gd name="connsiteX154" fmla="*/ 2517227 w 4196446"/>
              <a:gd name="connsiteY154" fmla="*/ 239507 h 8323234"/>
              <a:gd name="connsiteX155" fmla="*/ 2402927 w 4196446"/>
              <a:gd name="connsiteY155" fmla="*/ 271257 h 8323234"/>
              <a:gd name="connsiteX156" fmla="*/ 2275927 w 4196446"/>
              <a:gd name="connsiteY156" fmla="*/ 198232 h 8323234"/>
              <a:gd name="connsiteX157" fmla="*/ 2133052 w 4196446"/>
              <a:gd name="connsiteY157" fmla="*/ 233157 h 8323234"/>
              <a:gd name="connsiteX158" fmla="*/ 1913977 w 4196446"/>
              <a:gd name="connsiteY158" fmla="*/ 36309 h 8323234"/>
              <a:gd name="connsiteX159" fmla="*/ 1777452 w 4196446"/>
              <a:gd name="connsiteY159" fmla="*/ 13289 h 8323234"/>
              <a:gd name="connsiteX160" fmla="*/ 1703633 w 4196446"/>
              <a:gd name="connsiteY160" fmla="*/ 41864 h 8323234"/>
              <a:gd name="connsiteX161" fmla="*/ 1615527 w 4196446"/>
              <a:gd name="connsiteY161" fmla="*/ 75203 h 8323234"/>
              <a:gd name="connsiteX162" fmla="*/ 1515515 w 4196446"/>
              <a:gd name="connsiteY162" fmla="*/ 129971 h 8323234"/>
              <a:gd name="connsiteX163" fmla="*/ 1525040 w 4196446"/>
              <a:gd name="connsiteY163" fmla="*/ 194264 h 8323234"/>
              <a:gd name="connsiteX164" fmla="*/ 1505990 w 4196446"/>
              <a:gd name="connsiteY164" fmla="*/ 251415 h 8323234"/>
              <a:gd name="connsiteX165" fmla="*/ 1413121 w 4196446"/>
              <a:gd name="connsiteY165" fmla="*/ 270464 h 8323234"/>
              <a:gd name="connsiteX166" fmla="*/ 1339302 w 4196446"/>
              <a:gd name="connsiteY166" fmla="*/ 306184 h 8323234"/>
              <a:gd name="connsiteX167" fmla="*/ 1260721 w 4196446"/>
              <a:gd name="connsiteY167" fmla="*/ 346665 h 8323234"/>
              <a:gd name="connsiteX168" fmla="*/ 1191665 w 4196446"/>
              <a:gd name="connsiteY168" fmla="*/ 272847 h 8323234"/>
              <a:gd name="connsiteX169" fmla="*/ 1082127 w 4196446"/>
              <a:gd name="connsiteY169" fmla="*/ 353809 h 8323234"/>
              <a:gd name="connsiteX170" fmla="*/ 1020215 w 4196446"/>
              <a:gd name="connsiteY170" fmla="*/ 420484 h 8323234"/>
              <a:gd name="connsiteX171" fmla="*/ 858290 w 4196446"/>
              <a:gd name="connsiteY171" fmla="*/ 301422 h 8323234"/>
              <a:gd name="connsiteX172" fmla="*/ 796377 w 4196446"/>
              <a:gd name="connsiteY172" fmla="*/ 406196 h 8323234"/>
              <a:gd name="connsiteX173" fmla="*/ 755896 w 4196446"/>
              <a:gd name="connsiteY173" fmla="*/ 341903 h 8323234"/>
              <a:gd name="connsiteX174" fmla="*/ 689221 w 4196446"/>
              <a:gd name="connsiteY174" fmla="*/ 270465 h 8323234"/>
              <a:gd name="connsiteX175" fmla="*/ 667790 w 4196446"/>
              <a:gd name="connsiteY175" fmla="*/ 313328 h 8323234"/>
              <a:gd name="connsiteX176" fmla="*/ 620165 w 4196446"/>
              <a:gd name="connsiteY176" fmla="*/ 382384 h 8323234"/>
              <a:gd name="connsiteX177" fmla="*/ 589208 w 4196446"/>
              <a:gd name="connsiteY177" fmla="*/ 396672 h 8323234"/>
              <a:gd name="connsiteX178" fmla="*/ 498721 w 4196446"/>
              <a:gd name="connsiteY178" fmla="*/ 482397 h 8323234"/>
              <a:gd name="connsiteX179" fmla="*/ 396327 w 4196446"/>
              <a:gd name="connsiteY179" fmla="*/ 380003 h 8323234"/>
              <a:gd name="connsiteX180" fmla="*/ 243927 w 4196446"/>
              <a:gd name="connsiteY180" fmla="*/ 294278 h 8323234"/>
              <a:gd name="connsiteX181" fmla="*/ 174871 w 4196446"/>
              <a:gd name="connsiteY181" fmla="*/ 327615 h 8323234"/>
              <a:gd name="connsiteX182" fmla="*/ 127246 w 4196446"/>
              <a:gd name="connsiteY182" fmla="*/ 410959 h 8323234"/>
              <a:gd name="connsiteX183" fmla="*/ 43902 w 4196446"/>
              <a:gd name="connsiteY183" fmla="*/ 472872 h 8323234"/>
              <a:gd name="connsiteX184" fmla="*/ 8183 w 4196446"/>
              <a:gd name="connsiteY184" fmla="*/ 484778 h 8323234"/>
              <a:gd name="connsiteX185" fmla="*/ 198683 w 4196446"/>
              <a:gd name="connsiteY185" fmla="*/ 689565 h 8323234"/>
              <a:gd name="connsiteX186" fmla="*/ 265359 w 4196446"/>
              <a:gd name="connsiteY186" fmla="*/ 706234 h 8323234"/>
              <a:gd name="connsiteX187" fmla="*/ 298697 w 4196446"/>
              <a:gd name="connsiteY187" fmla="*/ 730047 h 8323234"/>
              <a:gd name="connsiteX188" fmla="*/ 296315 w 4196446"/>
              <a:gd name="connsiteY188" fmla="*/ 901496 h 8323234"/>
              <a:gd name="connsiteX189" fmla="*/ 362990 w 4196446"/>
              <a:gd name="connsiteY189" fmla="*/ 906259 h 8323234"/>
              <a:gd name="connsiteX190" fmla="*/ 401090 w 4196446"/>
              <a:gd name="connsiteY190" fmla="*/ 856253 h 8323234"/>
              <a:gd name="connsiteX191" fmla="*/ 482052 w 4196446"/>
              <a:gd name="connsiteY191" fmla="*/ 894353 h 8323234"/>
              <a:gd name="connsiteX192" fmla="*/ 420140 w 4196446"/>
              <a:gd name="connsiteY192" fmla="*/ 1039609 h 8323234"/>
              <a:gd name="connsiteX193" fmla="*/ 434427 w 4196446"/>
              <a:gd name="connsiteY193" fmla="*/ 1087234 h 8323234"/>
              <a:gd name="connsiteX194" fmla="*/ 379658 w 4196446"/>
              <a:gd name="connsiteY194" fmla="*/ 1139622 h 8323234"/>
              <a:gd name="connsiteX195" fmla="*/ 415377 w 4196446"/>
              <a:gd name="connsiteY195" fmla="*/ 1168196 h 8323234"/>
              <a:gd name="connsiteX196" fmla="*/ 486815 w 4196446"/>
              <a:gd name="connsiteY196" fmla="*/ 1256303 h 8323234"/>
              <a:gd name="connsiteX197" fmla="*/ 527296 w 4196446"/>
              <a:gd name="connsiteY197" fmla="*/ 1344409 h 8323234"/>
              <a:gd name="connsiteX198" fmla="*/ 636833 w 4196446"/>
              <a:gd name="connsiteY198" fmla="*/ 1396797 h 8323234"/>
              <a:gd name="connsiteX199" fmla="*/ 746371 w 4196446"/>
              <a:gd name="connsiteY199" fmla="*/ 1420609 h 8323234"/>
              <a:gd name="connsiteX200" fmla="*/ 829715 w 4196446"/>
              <a:gd name="connsiteY200" fmla="*/ 1468234 h 8323234"/>
              <a:gd name="connsiteX201" fmla="*/ 913058 w 4196446"/>
              <a:gd name="connsiteY201" fmla="*/ 1442040 h 8323234"/>
              <a:gd name="connsiteX202" fmla="*/ 994021 w 4196446"/>
              <a:gd name="connsiteY202" fmla="*/ 1368222 h 8323234"/>
              <a:gd name="connsiteX203" fmla="*/ 1103558 w 4196446"/>
              <a:gd name="connsiteY203" fmla="*/ 1351553 h 8323234"/>
              <a:gd name="connsiteX204" fmla="*/ 1170233 w 4196446"/>
              <a:gd name="connsiteY204" fmla="*/ 1356315 h 8323234"/>
              <a:gd name="connsiteX205" fmla="*/ 1329777 w 4196446"/>
              <a:gd name="connsiteY205" fmla="*/ 1465853 h 8323234"/>
              <a:gd name="connsiteX206" fmla="*/ 1389308 w 4196446"/>
              <a:gd name="connsiteY206" fmla="*/ 1494428 h 8323234"/>
              <a:gd name="connsiteX207" fmla="*/ 1260721 w 4196446"/>
              <a:gd name="connsiteY207" fmla="*/ 1596822 h 8323234"/>
              <a:gd name="connsiteX208" fmla="*/ 1263102 w 4196446"/>
              <a:gd name="connsiteY208" fmla="*/ 1661115 h 8323234"/>
              <a:gd name="connsiteX209" fmla="*/ 1425027 w 4196446"/>
              <a:gd name="connsiteY209" fmla="*/ 1613490 h 8323234"/>
              <a:gd name="connsiteX210" fmla="*/ 1386927 w 4196446"/>
              <a:gd name="connsiteY210" fmla="*/ 1677784 h 8323234"/>
              <a:gd name="connsiteX211" fmla="*/ 1405977 w 4196446"/>
              <a:gd name="connsiteY211" fmla="*/ 1751603 h 8323234"/>
              <a:gd name="connsiteX212" fmla="*/ 1517896 w 4196446"/>
              <a:gd name="connsiteY212" fmla="*/ 1787322 h 8323234"/>
              <a:gd name="connsiteX213" fmla="*/ 1591715 w 4196446"/>
              <a:gd name="connsiteY213" fmla="*/ 1803990 h 8323234"/>
              <a:gd name="connsiteX214" fmla="*/ 1501227 w 4196446"/>
              <a:gd name="connsiteY214" fmla="*/ 1934959 h 8323234"/>
              <a:gd name="connsiteX215" fmla="*/ 1494083 w 4196446"/>
              <a:gd name="connsiteY215" fmla="*/ 1984965 h 8323234"/>
              <a:gd name="connsiteX216" fmla="*/ 1422646 w 4196446"/>
              <a:gd name="connsiteY216" fmla="*/ 2020684 h 8323234"/>
              <a:gd name="connsiteX217" fmla="*/ 1391690 w 4196446"/>
              <a:gd name="connsiteY217" fmla="*/ 2082597 h 8323234"/>
              <a:gd name="connsiteX218" fmla="*/ 1260721 w 4196446"/>
              <a:gd name="connsiteY218" fmla="*/ 2056403 h 8323234"/>
              <a:gd name="connsiteX219" fmla="*/ 1139277 w 4196446"/>
              <a:gd name="connsiteY219" fmla="*/ 2056402 h 8323234"/>
              <a:gd name="connsiteX220" fmla="*/ 1072602 w 4196446"/>
              <a:gd name="connsiteY220" fmla="*/ 2084978 h 8323234"/>
              <a:gd name="connsiteX221" fmla="*/ 1065458 w 4196446"/>
              <a:gd name="connsiteY221" fmla="*/ 2184990 h 8323234"/>
              <a:gd name="connsiteX222" fmla="*/ 977352 w 4196446"/>
              <a:gd name="connsiteY222" fmla="*/ 2273097 h 8323234"/>
              <a:gd name="connsiteX223" fmla="*/ 1120227 w 4196446"/>
              <a:gd name="connsiteY223" fmla="*/ 2335009 h 8323234"/>
              <a:gd name="connsiteX224" fmla="*/ 1170234 w 4196446"/>
              <a:gd name="connsiteY224" fmla="*/ 2370727 h 8323234"/>
              <a:gd name="connsiteX225" fmla="*/ 1222621 w 4196446"/>
              <a:gd name="connsiteY225" fmla="*/ 2387397 h 8323234"/>
              <a:gd name="connsiteX226" fmla="*/ 1272627 w 4196446"/>
              <a:gd name="connsiteY226" fmla="*/ 2437403 h 8323234"/>
              <a:gd name="connsiteX227" fmla="*/ 1329777 w 4196446"/>
              <a:gd name="connsiteY227" fmla="*/ 2458834 h 8323234"/>
              <a:gd name="connsiteX228" fmla="*/ 1422646 w 4196446"/>
              <a:gd name="connsiteY228" fmla="*/ 2535034 h 8323234"/>
              <a:gd name="connsiteX229" fmla="*/ 1508371 w 4196446"/>
              <a:gd name="connsiteY229" fmla="*/ 2568373 h 8323234"/>
              <a:gd name="connsiteX230" fmla="*/ 1641721 w 4196446"/>
              <a:gd name="connsiteY230" fmla="*/ 2716009 h 8323234"/>
              <a:gd name="connsiteX231" fmla="*/ 1725065 w 4196446"/>
              <a:gd name="connsiteY231" fmla="*/ 2870790 h 8323234"/>
              <a:gd name="connsiteX232" fmla="*/ 1850477 w 4196446"/>
              <a:gd name="connsiteY232" fmla="*/ 2931907 h 8323234"/>
              <a:gd name="connsiteX233" fmla="*/ 1896514 w 4196446"/>
              <a:gd name="connsiteY233" fmla="*/ 2977947 h 8323234"/>
              <a:gd name="connsiteX234" fmla="*/ 1927471 w 4196446"/>
              <a:gd name="connsiteY234" fmla="*/ 3082722 h 8323234"/>
              <a:gd name="connsiteX235" fmla="*/ 1989383 w 4196446"/>
              <a:gd name="connsiteY235" fmla="*/ 3185115 h 8323234"/>
              <a:gd name="connsiteX236" fmla="*/ 2051296 w 4196446"/>
              <a:gd name="connsiteY236" fmla="*/ 3223215 h 8323234"/>
              <a:gd name="connsiteX237" fmla="*/ 2182265 w 4196446"/>
              <a:gd name="connsiteY237" fmla="*/ 3370853 h 8323234"/>
              <a:gd name="connsiteX238" fmla="*/ 2325139 w 4196446"/>
              <a:gd name="connsiteY238" fmla="*/ 3447053 h 8323234"/>
              <a:gd name="connsiteX239" fmla="*/ 2384671 w 4196446"/>
              <a:gd name="connsiteY239" fmla="*/ 3532778 h 8323234"/>
              <a:gd name="connsiteX240" fmla="*/ 2432296 w 4196446"/>
              <a:gd name="connsiteY240" fmla="*/ 3599453 h 8323234"/>
              <a:gd name="connsiteX241" fmla="*/ 2479921 w 4196446"/>
              <a:gd name="connsiteY241" fmla="*/ 3589929 h 8323234"/>
              <a:gd name="connsiteX242" fmla="*/ 2484683 w 4196446"/>
              <a:gd name="connsiteY242" fmla="*/ 3742328 h 8323234"/>
              <a:gd name="connsiteX243" fmla="*/ 2537071 w 4196446"/>
              <a:gd name="connsiteY243" fmla="*/ 3835197 h 8323234"/>
              <a:gd name="connsiteX244" fmla="*/ 2529927 w 4196446"/>
              <a:gd name="connsiteY244" fmla="*/ 3873297 h 8323234"/>
              <a:gd name="connsiteX245" fmla="*/ 2598983 w 4196446"/>
              <a:gd name="connsiteY245" fmla="*/ 3909015 h 8323234"/>
              <a:gd name="connsiteX246" fmla="*/ 2656133 w 4196446"/>
              <a:gd name="connsiteY246" fmla="*/ 3854247 h 8323234"/>
              <a:gd name="connsiteX247" fmla="*/ 2689471 w 4196446"/>
              <a:gd name="connsiteY247" fmla="*/ 3937590 h 8323234"/>
              <a:gd name="connsiteX248" fmla="*/ 2734715 w 4196446"/>
              <a:gd name="connsiteY248" fmla="*/ 3982834 h 8323234"/>
              <a:gd name="connsiteX249" fmla="*/ 2808533 w 4196446"/>
              <a:gd name="connsiteY249" fmla="*/ 4006647 h 8323234"/>
              <a:gd name="connsiteX250" fmla="*/ 2860921 w 4196446"/>
              <a:gd name="connsiteY250" fmla="*/ 4075703 h 8323234"/>
              <a:gd name="connsiteX251" fmla="*/ 2946646 w 4196446"/>
              <a:gd name="connsiteY251" fmla="*/ 4130472 h 8323234"/>
              <a:gd name="connsiteX252" fmla="*/ 2999033 w 4196446"/>
              <a:gd name="connsiteY252" fmla="*/ 4163809 h 8323234"/>
              <a:gd name="connsiteX253" fmla="*/ 2870446 w 4196446"/>
              <a:gd name="connsiteY253" fmla="*/ 4256678 h 8323234"/>
              <a:gd name="connsiteX254" fmla="*/ 2868064 w 4196446"/>
              <a:gd name="connsiteY254" fmla="*/ 4311446 h 8323234"/>
              <a:gd name="connsiteX255" fmla="*/ 2970458 w 4196446"/>
              <a:gd name="connsiteY255" fmla="*/ 4428128 h 8323234"/>
              <a:gd name="connsiteX256" fmla="*/ 3065708 w 4196446"/>
              <a:gd name="connsiteY256" fmla="*/ 4490040 h 8323234"/>
              <a:gd name="connsiteX257" fmla="*/ 3096665 w 4196446"/>
              <a:gd name="connsiteY257" fmla="*/ 4528140 h 8323234"/>
              <a:gd name="connsiteX258" fmla="*/ 3082377 w 4196446"/>
              <a:gd name="connsiteY258" fmla="*/ 4609103 h 8323234"/>
              <a:gd name="connsiteX259" fmla="*/ 3077615 w 4196446"/>
              <a:gd name="connsiteY259" fmla="*/ 4692447 h 8323234"/>
              <a:gd name="connsiteX260" fmla="*/ 3034752 w 4196446"/>
              <a:gd name="connsiteY260" fmla="*/ 4701972 h 8323234"/>
              <a:gd name="connsiteX261" fmla="*/ 3008558 w 4196446"/>
              <a:gd name="connsiteY261" fmla="*/ 4718640 h 8323234"/>
              <a:gd name="connsiteX262" fmla="*/ 3053802 w 4196446"/>
              <a:gd name="connsiteY262" fmla="*/ 4795632 h 8323234"/>
              <a:gd name="connsiteX263" fmla="*/ 3037133 w 4196446"/>
              <a:gd name="connsiteY263" fmla="*/ 4868659 h 8323234"/>
              <a:gd name="connsiteX264" fmla="*/ 3020465 w 4196446"/>
              <a:gd name="connsiteY264" fmla="*/ 5004390 h 8323234"/>
              <a:gd name="connsiteX265" fmla="*/ 2982365 w 4196446"/>
              <a:gd name="connsiteY265" fmla="*/ 5044872 h 8323234"/>
              <a:gd name="connsiteX266" fmla="*/ 2965696 w 4196446"/>
              <a:gd name="connsiteY266" fmla="*/ 5166315 h 8323234"/>
              <a:gd name="connsiteX267" fmla="*/ 2937121 w 4196446"/>
              <a:gd name="connsiteY267" fmla="*/ 5285378 h 8323234"/>
              <a:gd name="connsiteX268" fmla="*/ 2989508 w 4196446"/>
              <a:gd name="connsiteY268" fmla="*/ 5302047 h 8323234"/>
              <a:gd name="connsiteX269" fmla="*/ 2987127 w 4196446"/>
              <a:gd name="connsiteY269" fmla="*/ 5347290 h 8323234"/>
              <a:gd name="connsiteX270" fmla="*/ 2984746 w 4196446"/>
              <a:gd name="connsiteY270" fmla="*/ 5402059 h 8323234"/>
              <a:gd name="connsiteX271" fmla="*/ 3041896 w 4196446"/>
              <a:gd name="connsiteY271" fmla="*/ 5471115 h 8323234"/>
              <a:gd name="connsiteX272" fmla="*/ 3089521 w 4196446"/>
              <a:gd name="connsiteY272" fmla="*/ 5597322 h 8323234"/>
              <a:gd name="connsiteX273" fmla="*/ 2996652 w 4196446"/>
              <a:gd name="connsiteY273" fmla="*/ 5887834 h 8323234"/>
              <a:gd name="connsiteX274" fmla="*/ 3018083 w 4196446"/>
              <a:gd name="connsiteY274" fmla="*/ 5942603 h 8323234"/>
              <a:gd name="connsiteX275" fmla="*/ 3044277 w 4196446"/>
              <a:gd name="connsiteY275" fmla="*/ 5994990 h 8323234"/>
              <a:gd name="connsiteX276" fmla="*/ 3049040 w 4196446"/>
              <a:gd name="connsiteY276" fmla="*/ 6099765 h 8323234"/>
              <a:gd name="connsiteX277" fmla="*/ 3028402 w 4196446"/>
              <a:gd name="connsiteY277" fmla="*/ 6195807 h 8323234"/>
              <a:gd name="connsiteX278" fmla="*/ 2956170 w 4196446"/>
              <a:gd name="connsiteY278" fmla="*/ 6259310 h 8323234"/>
              <a:gd name="connsiteX279" fmla="*/ 2920452 w 4196446"/>
              <a:gd name="connsiteY279" fmla="*/ 6240259 h 8323234"/>
              <a:gd name="connsiteX280" fmla="*/ 2849015 w 4196446"/>
              <a:gd name="connsiteY280" fmla="*/ 6252165 h 8323234"/>
              <a:gd name="connsiteX281" fmla="*/ 2713283 w 4196446"/>
              <a:gd name="connsiteY281" fmla="*/ 6364084 h 8323234"/>
              <a:gd name="connsiteX282" fmla="*/ 2606127 w 4196446"/>
              <a:gd name="connsiteY282" fmla="*/ 6349797 h 8323234"/>
              <a:gd name="connsiteX283" fmla="*/ 2575171 w 4196446"/>
              <a:gd name="connsiteY283" fmla="*/ 6378372 h 8323234"/>
              <a:gd name="connsiteX284" fmla="*/ 2508495 w 4196446"/>
              <a:gd name="connsiteY284" fmla="*/ 6423614 h 8323234"/>
              <a:gd name="connsiteX285" fmla="*/ 2391815 w 4196446"/>
              <a:gd name="connsiteY285" fmla="*/ 6411709 h 8323234"/>
              <a:gd name="connsiteX286" fmla="*/ 2368002 w 4196446"/>
              <a:gd name="connsiteY286" fmla="*/ 6528390 h 8323234"/>
              <a:gd name="connsiteX287" fmla="*/ 2363240 w 4196446"/>
              <a:gd name="connsiteY287" fmla="*/ 6564109 h 8323234"/>
              <a:gd name="connsiteX288" fmla="*/ 2339428 w 4196446"/>
              <a:gd name="connsiteY288" fmla="*/ 6583159 h 8323234"/>
              <a:gd name="connsiteX289" fmla="*/ 2141783 w 4196446"/>
              <a:gd name="connsiteY289" fmla="*/ 6535534 h 8323234"/>
              <a:gd name="connsiteX290" fmla="*/ 2103683 w 4196446"/>
              <a:gd name="connsiteY290" fmla="*/ 6587922 h 8323234"/>
              <a:gd name="connsiteX291" fmla="*/ 2072727 w 4196446"/>
              <a:gd name="connsiteY291" fmla="*/ 6683172 h 8323234"/>
              <a:gd name="connsiteX292" fmla="*/ 2039389 w 4196446"/>
              <a:gd name="connsiteY292" fmla="*/ 6747465 h 8323234"/>
              <a:gd name="connsiteX293" fmla="*/ 2051296 w 4196446"/>
              <a:gd name="connsiteY293" fmla="*/ 6809378 h 8323234"/>
              <a:gd name="connsiteX294" fmla="*/ 2184646 w 4196446"/>
              <a:gd name="connsiteY294" fmla="*/ 6921297 h 8323234"/>
              <a:gd name="connsiteX295" fmla="*/ 2253702 w 4196446"/>
              <a:gd name="connsiteY295" fmla="*/ 6954634 h 8323234"/>
              <a:gd name="connsiteX296" fmla="*/ 2237033 w 4196446"/>
              <a:gd name="connsiteY296" fmla="*/ 6978447 h 8323234"/>
              <a:gd name="connsiteX297" fmla="*/ 2201315 w 4196446"/>
              <a:gd name="connsiteY297" fmla="*/ 6997497 h 8323234"/>
              <a:gd name="connsiteX298" fmla="*/ 2234652 w 4196446"/>
              <a:gd name="connsiteY298" fmla="*/ 7073697 h 8323234"/>
              <a:gd name="connsiteX299" fmla="*/ 2203696 w 4196446"/>
              <a:gd name="connsiteY299" fmla="*/ 7095128 h 8323234"/>
              <a:gd name="connsiteX300" fmla="*/ 2098921 w 4196446"/>
              <a:gd name="connsiteY300" fmla="*/ 7033215 h 8323234"/>
              <a:gd name="connsiteX301" fmla="*/ 2056058 w 4196446"/>
              <a:gd name="connsiteY301" fmla="*/ 7059409 h 8323234"/>
              <a:gd name="connsiteX302" fmla="*/ 1996527 w 4196446"/>
              <a:gd name="connsiteY302" fmla="*/ 6957015 h 8323234"/>
              <a:gd name="connsiteX303" fmla="*/ 1879846 w 4196446"/>
              <a:gd name="connsiteY303" fmla="*/ 6983209 h 8323234"/>
              <a:gd name="connsiteX304" fmla="*/ 1815552 w 4196446"/>
              <a:gd name="connsiteY304" fmla="*/ 6987972 h 8323234"/>
              <a:gd name="connsiteX305" fmla="*/ 1765546 w 4196446"/>
              <a:gd name="connsiteY305" fmla="*/ 6983210 h 8323234"/>
              <a:gd name="connsiteX306" fmla="*/ 1708396 w 4196446"/>
              <a:gd name="connsiteY306" fmla="*/ 7028453 h 8323234"/>
              <a:gd name="connsiteX307" fmla="*/ 1529802 w 4196446"/>
              <a:gd name="connsiteY307" fmla="*/ 6987972 h 8323234"/>
              <a:gd name="connsiteX308" fmla="*/ 1553614 w 4196446"/>
              <a:gd name="connsiteY308" fmla="*/ 7114178 h 8323234"/>
              <a:gd name="connsiteX309" fmla="*/ 1477415 w 4196446"/>
              <a:gd name="connsiteY309" fmla="*/ 7159422 h 8323234"/>
              <a:gd name="connsiteX310" fmla="*/ 1415502 w 4196446"/>
              <a:gd name="connsiteY310" fmla="*/ 7226096 h 8323234"/>
              <a:gd name="connsiteX311" fmla="*/ 1265483 w 4196446"/>
              <a:gd name="connsiteY311" fmla="*/ 7218953 h 8323234"/>
              <a:gd name="connsiteX312" fmla="*/ 1213096 w 4196446"/>
              <a:gd name="connsiteY312" fmla="*/ 7321346 h 8323234"/>
              <a:gd name="connsiteX0" fmla="*/ 1217858 w 4196446"/>
              <a:gd name="connsiteY0" fmla="*/ 7329284 h 8323234"/>
              <a:gd name="connsiteX1" fmla="*/ 1570284 w 4196446"/>
              <a:gd name="connsiteY1" fmla="*/ 7530894 h 8323234"/>
              <a:gd name="connsiteX2" fmla="*/ 1391691 w 4196446"/>
              <a:gd name="connsiteY2" fmla="*/ 7988095 h 8323234"/>
              <a:gd name="connsiteX3" fmla="*/ 1384547 w 4196446"/>
              <a:gd name="connsiteY3" fmla="*/ 8138113 h 8323234"/>
              <a:gd name="connsiteX4" fmla="*/ 1382166 w 4196446"/>
              <a:gd name="connsiteY4" fmla="*/ 8204788 h 8323234"/>
              <a:gd name="connsiteX5" fmla="*/ 1453603 w 4196446"/>
              <a:gd name="connsiteY5" fmla="*/ 8209551 h 8323234"/>
              <a:gd name="connsiteX6" fmla="*/ 1451222 w 4196446"/>
              <a:gd name="connsiteY6" fmla="*/ 8254795 h 8323234"/>
              <a:gd name="connsiteX7" fmla="*/ 1389309 w 4196446"/>
              <a:gd name="connsiteY7" fmla="*/ 8278608 h 8323234"/>
              <a:gd name="connsiteX8" fmla="*/ 1334540 w 4196446"/>
              <a:gd name="connsiteY8" fmla="*/ 8300038 h 8323234"/>
              <a:gd name="connsiteX9" fmla="*/ 1413915 w 4196446"/>
              <a:gd name="connsiteY9" fmla="*/ 8318295 h 8323234"/>
              <a:gd name="connsiteX10" fmla="*/ 1536947 w 4196446"/>
              <a:gd name="connsiteY10" fmla="*/ 8309563 h 8323234"/>
              <a:gd name="connsiteX11" fmla="*/ 1698872 w 4196446"/>
              <a:gd name="connsiteY11" fmla="*/ 8197645 h 8323234"/>
              <a:gd name="connsiteX12" fmla="*/ 1789359 w 4196446"/>
              <a:gd name="connsiteY12" fmla="*/ 8045245 h 8323234"/>
              <a:gd name="connsiteX13" fmla="*/ 1941759 w 4196446"/>
              <a:gd name="connsiteY13" fmla="*/ 8004763 h 8323234"/>
              <a:gd name="connsiteX14" fmla="*/ 2198934 w 4196446"/>
              <a:gd name="connsiteY14" fmla="*/ 7899988 h 8323234"/>
              <a:gd name="connsiteX15" fmla="*/ 2260847 w 4196446"/>
              <a:gd name="connsiteY15" fmla="*/ 7835694 h 8323234"/>
              <a:gd name="connsiteX16" fmla="*/ 2301328 w 4196446"/>
              <a:gd name="connsiteY16" fmla="*/ 7795213 h 8323234"/>
              <a:gd name="connsiteX17" fmla="*/ 2391816 w 4196446"/>
              <a:gd name="connsiteY17" fmla="*/ 7797595 h 8323234"/>
              <a:gd name="connsiteX18" fmla="*/ 2451347 w 4196446"/>
              <a:gd name="connsiteY18" fmla="*/ 7776163 h 8323234"/>
              <a:gd name="connsiteX19" fmla="*/ 2470397 w 4196446"/>
              <a:gd name="connsiteY19" fmla="*/ 7699963 h 8323234"/>
              <a:gd name="connsiteX20" fmla="*/ 2444203 w 4196446"/>
              <a:gd name="connsiteY20" fmla="*/ 7633288 h 8323234"/>
              <a:gd name="connsiteX21" fmla="*/ 2503734 w 4196446"/>
              <a:gd name="connsiteY21" fmla="*/ 7630907 h 8323234"/>
              <a:gd name="connsiteX22" fmla="*/ 2531514 w 4196446"/>
              <a:gd name="connsiteY22" fmla="*/ 7594394 h 8323234"/>
              <a:gd name="connsiteX23" fmla="*/ 2484684 w 4196446"/>
              <a:gd name="connsiteY23" fmla="*/ 7552326 h 8323234"/>
              <a:gd name="connsiteX24" fmla="*/ 2546597 w 4196446"/>
              <a:gd name="connsiteY24" fmla="*/ 7511845 h 8323234"/>
              <a:gd name="connsiteX25" fmla="*/ 2603748 w 4196446"/>
              <a:gd name="connsiteY25" fmla="*/ 7485651 h 8323234"/>
              <a:gd name="connsiteX26" fmla="*/ 2594222 w 4196446"/>
              <a:gd name="connsiteY26" fmla="*/ 7359445 h 8323234"/>
              <a:gd name="connsiteX27" fmla="*/ 2606128 w 4196446"/>
              <a:gd name="connsiteY27" fmla="*/ 7309438 h 8323234"/>
              <a:gd name="connsiteX28" fmla="*/ 2701378 w 4196446"/>
              <a:gd name="connsiteY28" fmla="*/ 7314201 h 8323234"/>
              <a:gd name="connsiteX29" fmla="*/ 2660897 w 4196446"/>
              <a:gd name="connsiteY29" fmla="*/ 7240382 h 8323234"/>
              <a:gd name="connsiteX30" fmla="*/ 2713284 w 4196446"/>
              <a:gd name="connsiteY30" fmla="*/ 7266576 h 8323234"/>
              <a:gd name="connsiteX31" fmla="*/ 2763291 w 4196446"/>
              <a:gd name="connsiteY31" fmla="*/ 7299913 h 8323234"/>
              <a:gd name="connsiteX32" fmla="*/ 2756147 w 4196446"/>
              <a:gd name="connsiteY32" fmla="*/ 7371351 h 8323234"/>
              <a:gd name="connsiteX33" fmla="*/ 2827584 w 4196446"/>
              <a:gd name="connsiteY33" fmla="*/ 7316582 h 8323234"/>
              <a:gd name="connsiteX34" fmla="*/ 2870447 w 4196446"/>
              <a:gd name="connsiteY34" fmla="*/ 7338013 h 8323234"/>
              <a:gd name="connsiteX35" fmla="*/ 3001416 w 4196446"/>
              <a:gd name="connsiteY35" fmla="*/ 7266576 h 8323234"/>
              <a:gd name="connsiteX36" fmla="*/ 3103809 w 4196446"/>
              <a:gd name="connsiteY36" fmla="*/ 7202282 h 8323234"/>
              <a:gd name="connsiteX37" fmla="*/ 3246684 w 4196446"/>
              <a:gd name="connsiteY37" fmla="*/ 7142751 h 8323234"/>
              <a:gd name="connsiteX38" fmla="*/ 3282403 w 4196446"/>
              <a:gd name="connsiteY38" fmla="*/ 7159420 h 8323234"/>
              <a:gd name="connsiteX39" fmla="*/ 3358603 w 4196446"/>
              <a:gd name="connsiteY39" fmla="*/ 7064169 h 8323234"/>
              <a:gd name="connsiteX40" fmla="*/ 3503859 w 4196446"/>
              <a:gd name="connsiteY40" fmla="*/ 7042738 h 8323234"/>
              <a:gd name="connsiteX41" fmla="*/ 3530053 w 4196446"/>
              <a:gd name="connsiteY41" fmla="*/ 6978445 h 8323234"/>
              <a:gd name="connsiteX42" fmla="*/ 3642765 w 4196446"/>
              <a:gd name="connsiteY42" fmla="*/ 6905419 h 8323234"/>
              <a:gd name="connsiteX43" fmla="*/ 3741984 w 4196446"/>
              <a:gd name="connsiteY43" fmla="*/ 6883195 h 8323234"/>
              <a:gd name="connsiteX44" fmla="*/ 3784847 w 4196446"/>
              <a:gd name="connsiteY44" fmla="*/ 6811757 h 8323234"/>
              <a:gd name="connsiteX45" fmla="*/ 3951534 w 4196446"/>
              <a:gd name="connsiteY45" fmla="*/ 6737938 h 8323234"/>
              <a:gd name="connsiteX46" fmla="*/ 3932484 w 4196446"/>
              <a:gd name="connsiteY46" fmla="*/ 6616495 h 8323234"/>
              <a:gd name="connsiteX47" fmla="*/ 3975347 w 4196446"/>
              <a:gd name="connsiteY47" fmla="*/ 6642688 h 8323234"/>
              <a:gd name="connsiteX48" fmla="*/ 4027735 w 4196446"/>
              <a:gd name="connsiteY48" fmla="*/ 6654595 h 8323234"/>
              <a:gd name="connsiteX49" fmla="*/ 4056309 w 4196446"/>
              <a:gd name="connsiteY49" fmla="*/ 6516482 h 8323234"/>
              <a:gd name="connsiteX50" fmla="*/ 3996778 w 4196446"/>
              <a:gd name="connsiteY50" fmla="*/ 6478382 h 8323234"/>
              <a:gd name="connsiteX51" fmla="*/ 4034878 w 4196446"/>
              <a:gd name="connsiteY51" fmla="*/ 6437901 h 8323234"/>
              <a:gd name="connsiteX52" fmla="*/ 4061072 w 4196446"/>
              <a:gd name="connsiteY52" fmla="*/ 6473620 h 8323234"/>
              <a:gd name="connsiteX53" fmla="*/ 4082503 w 4196446"/>
              <a:gd name="connsiteY53" fmla="*/ 6478382 h 8323234"/>
              <a:gd name="connsiteX54" fmla="*/ 4089647 w 4196446"/>
              <a:gd name="connsiteY54" fmla="*/ 6421232 h 8323234"/>
              <a:gd name="connsiteX55" fmla="*/ 4046784 w 4196446"/>
              <a:gd name="connsiteY55" fmla="*/ 6318838 h 8323234"/>
              <a:gd name="connsiteX56" fmla="*/ 4130128 w 4196446"/>
              <a:gd name="connsiteY56" fmla="*/ 6299788 h 8323234"/>
              <a:gd name="connsiteX57" fmla="*/ 4046784 w 4196446"/>
              <a:gd name="connsiteY57" fmla="*/ 6275976 h 8323234"/>
              <a:gd name="connsiteX58" fmla="*/ 4053928 w 4196446"/>
              <a:gd name="connsiteY58" fmla="*/ 6211682 h 8323234"/>
              <a:gd name="connsiteX59" fmla="*/ 4039640 w 4196446"/>
              <a:gd name="connsiteY59" fmla="*/ 6149770 h 8323234"/>
              <a:gd name="connsiteX60" fmla="*/ 4106315 w 4196446"/>
              <a:gd name="connsiteY60" fmla="*/ 6211682 h 8323234"/>
              <a:gd name="connsiteX61" fmla="*/ 4063453 w 4196446"/>
              <a:gd name="connsiteY61" fmla="*/ 6090238 h 8323234"/>
              <a:gd name="connsiteX62" fmla="*/ 4070597 w 4196446"/>
              <a:gd name="connsiteY62" fmla="*/ 6018801 h 8323234"/>
              <a:gd name="connsiteX63" fmla="*/ 4132509 w 4196446"/>
              <a:gd name="connsiteY63" fmla="*/ 5975938 h 8323234"/>
              <a:gd name="connsiteX64" fmla="*/ 4094409 w 4196446"/>
              <a:gd name="connsiteY64" fmla="*/ 6075951 h 8323234"/>
              <a:gd name="connsiteX65" fmla="*/ 4139653 w 4196446"/>
              <a:gd name="connsiteY65" fmla="*/ 6102145 h 8323234"/>
              <a:gd name="connsiteX66" fmla="*/ 4192041 w 4196446"/>
              <a:gd name="connsiteY66" fmla="*/ 6080713 h 8323234"/>
              <a:gd name="connsiteX67" fmla="*/ 4149178 w 4196446"/>
              <a:gd name="connsiteY67" fmla="*/ 5947363 h 8323234"/>
              <a:gd name="connsiteX68" fmla="*/ 4194421 w 4196446"/>
              <a:gd name="connsiteY68" fmla="*/ 5909263 h 8323234"/>
              <a:gd name="connsiteX69" fmla="*/ 4113459 w 4196446"/>
              <a:gd name="connsiteY69" fmla="*/ 5783057 h 8323234"/>
              <a:gd name="connsiteX70" fmla="*/ 4108696 w 4196446"/>
              <a:gd name="connsiteY70" fmla="*/ 5678282 h 8323234"/>
              <a:gd name="connsiteX71" fmla="*/ 4070597 w 4196446"/>
              <a:gd name="connsiteY71" fmla="*/ 5587795 h 8323234"/>
              <a:gd name="connsiteX72" fmla="*/ 4111077 w 4196446"/>
              <a:gd name="connsiteY72" fmla="*/ 5583032 h 8323234"/>
              <a:gd name="connsiteX73" fmla="*/ 4061071 w 4196446"/>
              <a:gd name="connsiteY73" fmla="*/ 5478257 h 8323234"/>
              <a:gd name="connsiteX74" fmla="*/ 4061071 w 4196446"/>
              <a:gd name="connsiteY74" fmla="*/ 5383007 h 8323234"/>
              <a:gd name="connsiteX75" fmla="*/ 4103934 w 4196446"/>
              <a:gd name="connsiteY75" fmla="*/ 5387770 h 8323234"/>
              <a:gd name="connsiteX76" fmla="*/ 4106315 w 4196446"/>
              <a:gd name="connsiteY76" fmla="*/ 5347288 h 8323234"/>
              <a:gd name="connsiteX77" fmla="*/ 4065833 w 4196446"/>
              <a:gd name="connsiteY77" fmla="*/ 5292520 h 8323234"/>
              <a:gd name="connsiteX78" fmla="*/ 4058690 w 4196446"/>
              <a:gd name="connsiteY78" fmla="*/ 5173457 h 8323234"/>
              <a:gd name="connsiteX79" fmla="*/ 3990428 w 4196446"/>
              <a:gd name="connsiteY79" fmla="*/ 5034550 h 8323234"/>
              <a:gd name="connsiteX80" fmla="*/ 3922959 w 4196446"/>
              <a:gd name="connsiteY80" fmla="*/ 4816270 h 8323234"/>
              <a:gd name="connsiteX81" fmla="*/ 3887241 w 4196446"/>
              <a:gd name="connsiteY81" fmla="*/ 4682920 h 8323234"/>
              <a:gd name="connsiteX82" fmla="*/ 3851522 w 4196446"/>
              <a:gd name="connsiteY82" fmla="*/ 4642438 h 8323234"/>
              <a:gd name="connsiteX83" fmla="*/ 3887241 w 4196446"/>
              <a:gd name="connsiteY83" fmla="*/ 4578145 h 8323234"/>
              <a:gd name="connsiteX84" fmla="*/ 3839615 w 4196446"/>
              <a:gd name="connsiteY84" fmla="*/ 4499563 h 8323234"/>
              <a:gd name="connsiteX85" fmla="*/ 3780084 w 4196446"/>
              <a:gd name="connsiteY85" fmla="*/ 4492420 h 8323234"/>
              <a:gd name="connsiteX86" fmla="*/ 3732459 w 4196446"/>
              <a:gd name="connsiteY86" fmla="*/ 4449557 h 8323234"/>
              <a:gd name="connsiteX87" fmla="*/ 3687216 w 4196446"/>
              <a:gd name="connsiteY87" fmla="*/ 4466226 h 8323234"/>
              <a:gd name="connsiteX88" fmla="*/ 3668166 w 4196446"/>
              <a:gd name="connsiteY88" fmla="*/ 4368595 h 8323234"/>
              <a:gd name="connsiteX89" fmla="*/ 3501478 w 4196446"/>
              <a:gd name="connsiteY89" fmla="*/ 4166188 h 8323234"/>
              <a:gd name="connsiteX90" fmla="*/ 3496716 w 4196446"/>
              <a:gd name="connsiteY90" fmla="*/ 4139995 h 8323234"/>
              <a:gd name="connsiteX91" fmla="*/ 3494334 w 4196446"/>
              <a:gd name="connsiteY91" fmla="*/ 4113801 h 8323234"/>
              <a:gd name="connsiteX92" fmla="*/ 3544341 w 4196446"/>
              <a:gd name="connsiteY92" fmla="*/ 4101895 h 8323234"/>
              <a:gd name="connsiteX93" fmla="*/ 3553866 w 4196446"/>
              <a:gd name="connsiteY93" fmla="*/ 4075701 h 8323234"/>
              <a:gd name="connsiteX94" fmla="*/ 3515766 w 4196446"/>
              <a:gd name="connsiteY94" fmla="*/ 4056651 h 8323234"/>
              <a:gd name="connsiteX95" fmla="*/ 3465759 w 4196446"/>
              <a:gd name="connsiteY95" fmla="*/ 4049507 h 8323234"/>
              <a:gd name="connsiteX96" fmla="*/ 3432422 w 4196446"/>
              <a:gd name="connsiteY96" fmla="*/ 4109038 h 8323234"/>
              <a:gd name="connsiteX97" fmla="*/ 3413372 w 4196446"/>
              <a:gd name="connsiteY97" fmla="*/ 4082845 h 8323234"/>
              <a:gd name="connsiteX98" fmla="*/ 3415752 w 4196446"/>
              <a:gd name="connsiteY98" fmla="*/ 4042363 h 8323234"/>
              <a:gd name="connsiteX99" fmla="*/ 3349078 w 4196446"/>
              <a:gd name="connsiteY99" fmla="*/ 4018551 h 8323234"/>
              <a:gd name="connsiteX100" fmla="*/ 3382416 w 4196446"/>
              <a:gd name="connsiteY100" fmla="*/ 3985213 h 8323234"/>
              <a:gd name="connsiteX101" fmla="*/ 3346697 w 4196446"/>
              <a:gd name="connsiteY101" fmla="*/ 3961401 h 8323234"/>
              <a:gd name="connsiteX102" fmla="*/ 3291928 w 4196446"/>
              <a:gd name="connsiteY102" fmla="*/ 3959020 h 8323234"/>
              <a:gd name="connsiteX103" fmla="*/ 3263352 w 4196446"/>
              <a:gd name="connsiteY103" fmla="*/ 3978070 h 8323234"/>
              <a:gd name="connsiteX104" fmla="*/ 3215727 w 4196446"/>
              <a:gd name="connsiteY104" fmla="*/ 3963782 h 8323234"/>
              <a:gd name="connsiteX105" fmla="*/ 3227633 w 4196446"/>
              <a:gd name="connsiteY105" fmla="*/ 3937588 h 8323234"/>
              <a:gd name="connsiteX106" fmla="*/ 3275259 w 4196446"/>
              <a:gd name="connsiteY106" fmla="*/ 3913776 h 8323234"/>
              <a:gd name="connsiteX107" fmla="*/ 3127621 w 4196446"/>
              <a:gd name="connsiteY107" fmla="*/ 3851863 h 8323234"/>
              <a:gd name="connsiteX108" fmla="*/ 2996652 w 4196446"/>
              <a:gd name="connsiteY108" fmla="*/ 3739945 h 8323234"/>
              <a:gd name="connsiteX109" fmla="*/ 2591839 w 4196446"/>
              <a:gd name="connsiteY109" fmla="*/ 3354183 h 8323234"/>
              <a:gd name="connsiteX110" fmla="*/ 2468015 w 4196446"/>
              <a:gd name="connsiteY110" fmla="*/ 3049382 h 8323234"/>
              <a:gd name="connsiteX111" fmla="*/ 2432296 w 4196446"/>
              <a:gd name="connsiteY111" fmla="*/ 2961276 h 8323234"/>
              <a:gd name="connsiteX112" fmla="*/ 2387052 w 4196446"/>
              <a:gd name="connsiteY112" fmla="*/ 2954132 h 8323234"/>
              <a:gd name="connsiteX113" fmla="*/ 2365621 w 4196446"/>
              <a:gd name="connsiteY113" fmla="*/ 2958895 h 8323234"/>
              <a:gd name="connsiteX114" fmla="*/ 2315615 w 4196446"/>
              <a:gd name="connsiteY114" fmla="*/ 2896982 h 8323234"/>
              <a:gd name="connsiteX115" fmla="*/ 2234652 w 4196446"/>
              <a:gd name="connsiteY115" fmla="*/ 2880313 h 8323234"/>
              <a:gd name="connsiteX116" fmla="*/ 2182265 w 4196446"/>
              <a:gd name="connsiteY116" fmla="*/ 2811257 h 8323234"/>
              <a:gd name="connsiteX117" fmla="*/ 2115590 w 4196446"/>
              <a:gd name="connsiteY117" fmla="*/ 2727913 h 8323234"/>
              <a:gd name="connsiteX118" fmla="*/ 2091777 w 4196446"/>
              <a:gd name="connsiteY118" fmla="*/ 2670763 h 8323234"/>
              <a:gd name="connsiteX119" fmla="*/ 2006845 w 4196446"/>
              <a:gd name="connsiteY119" fmla="*/ 2527095 h 8323234"/>
              <a:gd name="connsiteX120" fmla="*/ 1953665 w 4196446"/>
              <a:gd name="connsiteY120" fmla="*/ 2451688 h 8323234"/>
              <a:gd name="connsiteX121" fmla="*/ 2006052 w 4196446"/>
              <a:gd name="connsiteY121" fmla="*/ 2337388 h 8323234"/>
              <a:gd name="connsiteX122" fmla="*/ 2072727 w 4196446"/>
              <a:gd name="connsiteY122" fmla="*/ 2256426 h 8323234"/>
              <a:gd name="connsiteX123" fmla="*/ 2056058 w 4196446"/>
              <a:gd name="connsiteY123" fmla="*/ 2223088 h 8323234"/>
              <a:gd name="connsiteX124" fmla="*/ 2067965 w 4196446"/>
              <a:gd name="connsiteY124" fmla="*/ 2130220 h 8323234"/>
              <a:gd name="connsiteX125" fmla="*/ 2137021 w 4196446"/>
              <a:gd name="connsiteY125" fmla="*/ 1992107 h 8323234"/>
              <a:gd name="connsiteX126" fmla="*/ 2165596 w 4196446"/>
              <a:gd name="connsiteY126" fmla="*/ 1944482 h 8323234"/>
              <a:gd name="connsiteX127" fmla="*/ 2203696 w 4196446"/>
              <a:gd name="connsiteY127" fmla="*/ 1937338 h 8323234"/>
              <a:gd name="connsiteX128" fmla="*/ 2198933 w 4196446"/>
              <a:gd name="connsiteY128" fmla="*/ 1906382 h 8323234"/>
              <a:gd name="connsiteX129" fmla="*/ 2406102 w 4196446"/>
              <a:gd name="connsiteY129" fmla="*/ 1782557 h 8323234"/>
              <a:gd name="connsiteX130" fmla="*/ 2494208 w 4196446"/>
              <a:gd name="connsiteY130" fmla="*/ 1715882 h 8323234"/>
              <a:gd name="connsiteX131" fmla="*/ 2513258 w 4196446"/>
              <a:gd name="connsiteY131" fmla="*/ 1630157 h 8323234"/>
              <a:gd name="connsiteX132" fmla="*/ 2522784 w 4196446"/>
              <a:gd name="connsiteY132" fmla="*/ 1584913 h 8323234"/>
              <a:gd name="connsiteX133" fmla="*/ 2577552 w 4196446"/>
              <a:gd name="connsiteY133" fmla="*/ 1527763 h 8323234"/>
              <a:gd name="connsiteX134" fmla="*/ 2606127 w 4196446"/>
              <a:gd name="connsiteY134" fmla="*/ 1499188 h 8323234"/>
              <a:gd name="connsiteX135" fmla="*/ 2634702 w 4196446"/>
              <a:gd name="connsiteY135" fmla="*/ 1492045 h 8323234"/>
              <a:gd name="connsiteX136" fmla="*/ 2672802 w 4196446"/>
              <a:gd name="connsiteY136" fmla="*/ 1368220 h 8323234"/>
              <a:gd name="connsiteX137" fmla="*/ 2806153 w 4196446"/>
              <a:gd name="connsiteY137" fmla="*/ 1334883 h 8323234"/>
              <a:gd name="connsiteX138" fmla="*/ 2944265 w 4196446"/>
              <a:gd name="connsiteY138" fmla="*/ 1325357 h 8323234"/>
              <a:gd name="connsiteX139" fmla="*/ 2968077 w 4196446"/>
              <a:gd name="connsiteY139" fmla="*/ 1206295 h 8323234"/>
              <a:gd name="connsiteX140" fmla="*/ 3049040 w 4196446"/>
              <a:gd name="connsiteY140" fmla="*/ 1169783 h 8323234"/>
              <a:gd name="connsiteX141" fmla="*/ 3153814 w 4196446"/>
              <a:gd name="connsiteY141" fmla="*/ 1125332 h 8323234"/>
              <a:gd name="connsiteX142" fmla="*/ 3225252 w 4196446"/>
              <a:gd name="connsiteY142" fmla="*/ 1049132 h 8323234"/>
              <a:gd name="connsiteX143" fmla="*/ 3310977 w 4196446"/>
              <a:gd name="connsiteY143" fmla="*/ 996745 h 8323234"/>
              <a:gd name="connsiteX144" fmla="*/ 3056977 w 4196446"/>
              <a:gd name="connsiteY144" fmla="*/ 982457 h 8323234"/>
              <a:gd name="connsiteX145" fmla="*/ 2958552 w 4196446"/>
              <a:gd name="connsiteY145" fmla="*/ 976107 h 8323234"/>
              <a:gd name="connsiteX146" fmla="*/ 2926802 w 4196446"/>
              <a:gd name="connsiteY146" fmla="*/ 906257 h 8323234"/>
              <a:gd name="connsiteX147" fmla="*/ 2866477 w 4196446"/>
              <a:gd name="connsiteY147" fmla="*/ 893559 h 8323234"/>
              <a:gd name="connsiteX148" fmla="*/ 2799802 w 4196446"/>
              <a:gd name="connsiteY148" fmla="*/ 874507 h 8323234"/>
              <a:gd name="connsiteX149" fmla="*/ 2761702 w 4196446"/>
              <a:gd name="connsiteY149" fmla="*/ 807832 h 8323234"/>
              <a:gd name="connsiteX150" fmla="*/ 2609302 w 4196446"/>
              <a:gd name="connsiteY150" fmla="*/ 760207 h 8323234"/>
              <a:gd name="connsiteX151" fmla="*/ 2580727 w 4196446"/>
              <a:gd name="connsiteY151" fmla="*/ 604632 h 8323234"/>
              <a:gd name="connsiteX152" fmla="*/ 2526752 w 4196446"/>
              <a:gd name="connsiteY152" fmla="*/ 531609 h 8323234"/>
              <a:gd name="connsiteX153" fmla="*/ 2596602 w 4196446"/>
              <a:gd name="connsiteY153" fmla="*/ 407782 h 8323234"/>
              <a:gd name="connsiteX154" fmla="*/ 2629939 w 4196446"/>
              <a:gd name="connsiteY154" fmla="*/ 310947 h 8323234"/>
              <a:gd name="connsiteX155" fmla="*/ 2517227 w 4196446"/>
              <a:gd name="connsiteY155" fmla="*/ 239507 h 8323234"/>
              <a:gd name="connsiteX156" fmla="*/ 2402927 w 4196446"/>
              <a:gd name="connsiteY156" fmla="*/ 271257 h 8323234"/>
              <a:gd name="connsiteX157" fmla="*/ 2275927 w 4196446"/>
              <a:gd name="connsiteY157" fmla="*/ 198232 h 8323234"/>
              <a:gd name="connsiteX158" fmla="*/ 2133052 w 4196446"/>
              <a:gd name="connsiteY158" fmla="*/ 233157 h 8323234"/>
              <a:gd name="connsiteX159" fmla="*/ 1913977 w 4196446"/>
              <a:gd name="connsiteY159" fmla="*/ 36309 h 8323234"/>
              <a:gd name="connsiteX160" fmla="*/ 1777452 w 4196446"/>
              <a:gd name="connsiteY160" fmla="*/ 13289 h 8323234"/>
              <a:gd name="connsiteX161" fmla="*/ 1703633 w 4196446"/>
              <a:gd name="connsiteY161" fmla="*/ 41864 h 8323234"/>
              <a:gd name="connsiteX162" fmla="*/ 1615527 w 4196446"/>
              <a:gd name="connsiteY162" fmla="*/ 75203 h 8323234"/>
              <a:gd name="connsiteX163" fmla="*/ 1515515 w 4196446"/>
              <a:gd name="connsiteY163" fmla="*/ 129971 h 8323234"/>
              <a:gd name="connsiteX164" fmla="*/ 1525040 w 4196446"/>
              <a:gd name="connsiteY164" fmla="*/ 194264 h 8323234"/>
              <a:gd name="connsiteX165" fmla="*/ 1505990 w 4196446"/>
              <a:gd name="connsiteY165" fmla="*/ 251415 h 8323234"/>
              <a:gd name="connsiteX166" fmla="*/ 1413121 w 4196446"/>
              <a:gd name="connsiteY166" fmla="*/ 270464 h 8323234"/>
              <a:gd name="connsiteX167" fmla="*/ 1339302 w 4196446"/>
              <a:gd name="connsiteY167" fmla="*/ 306184 h 8323234"/>
              <a:gd name="connsiteX168" fmla="*/ 1260721 w 4196446"/>
              <a:gd name="connsiteY168" fmla="*/ 346665 h 8323234"/>
              <a:gd name="connsiteX169" fmla="*/ 1191665 w 4196446"/>
              <a:gd name="connsiteY169" fmla="*/ 272847 h 8323234"/>
              <a:gd name="connsiteX170" fmla="*/ 1082127 w 4196446"/>
              <a:gd name="connsiteY170" fmla="*/ 353809 h 8323234"/>
              <a:gd name="connsiteX171" fmla="*/ 1020215 w 4196446"/>
              <a:gd name="connsiteY171" fmla="*/ 420484 h 8323234"/>
              <a:gd name="connsiteX172" fmla="*/ 858290 w 4196446"/>
              <a:gd name="connsiteY172" fmla="*/ 301422 h 8323234"/>
              <a:gd name="connsiteX173" fmla="*/ 796377 w 4196446"/>
              <a:gd name="connsiteY173" fmla="*/ 406196 h 8323234"/>
              <a:gd name="connsiteX174" fmla="*/ 755896 w 4196446"/>
              <a:gd name="connsiteY174" fmla="*/ 341903 h 8323234"/>
              <a:gd name="connsiteX175" fmla="*/ 689221 w 4196446"/>
              <a:gd name="connsiteY175" fmla="*/ 270465 h 8323234"/>
              <a:gd name="connsiteX176" fmla="*/ 667790 w 4196446"/>
              <a:gd name="connsiteY176" fmla="*/ 313328 h 8323234"/>
              <a:gd name="connsiteX177" fmla="*/ 620165 w 4196446"/>
              <a:gd name="connsiteY177" fmla="*/ 382384 h 8323234"/>
              <a:gd name="connsiteX178" fmla="*/ 589208 w 4196446"/>
              <a:gd name="connsiteY178" fmla="*/ 396672 h 8323234"/>
              <a:gd name="connsiteX179" fmla="*/ 498721 w 4196446"/>
              <a:gd name="connsiteY179" fmla="*/ 482397 h 8323234"/>
              <a:gd name="connsiteX180" fmla="*/ 396327 w 4196446"/>
              <a:gd name="connsiteY180" fmla="*/ 380003 h 8323234"/>
              <a:gd name="connsiteX181" fmla="*/ 243927 w 4196446"/>
              <a:gd name="connsiteY181" fmla="*/ 294278 h 8323234"/>
              <a:gd name="connsiteX182" fmla="*/ 174871 w 4196446"/>
              <a:gd name="connsiteY182" fmla="*/ 327615 h 8323234"/>
              <a:gd name="connsiteX183" fmla="*/ 127246 w 4196446"/>
              <a:gd name="connsiteY183" fmla="*/ 410959 h 8323234"/>
              <a:gd name="connsiteX184" fmla="*/ 43902 w 4196446"/>
              <a:gd name="connsiteY184" fmla="*/ 472872 h 8323234"/>
              <a:gd name="connsiteX185" fmla="*/ 8183 w 4196446"/>
              <a:gd name="connsiteY185" fmla="*/ 484778 h 8323234"/>
              <a:gd name="connsiteX186" fmla="*/ 198683 w 4196446"/>
              <a:gd name="connsiteY186" fmla="*/ 689565 h 8323234"/>
              <a:gd name="connsiteX187" fmla="*/ 265359 w 4196446"/>
              <a:gd name="connsiteY187" fmla="*/ 706234 h 8323234"/>
              <a:gd name="connsiteX188" fmla="*/ 298697 w 4196446"/>
              <a:gd name="connsiteY188" fmla="*/ 730047 h 8323234"/>
              <a:gd name="connsiteX189" fmla="*/ 296315 w 4196446"/>
              <a:gd name="connsiteY189" fmla="*/ 901496 h 8323234"/>
              <a:gd name="connsiteX190" fmla="*/ 362990 w 4196446"/>
              <a:gd name="connsiteY190" fmla="*/ 906259 h 8323234"/>
              <a:gd name="connsiteX191" fmla="*/ 401090 w 4196446"/>
              <a:gd name="connsiteY191" fmla="*/ 856253 h 8323234"/>
              <a:gd name="connsiteX192" fmla="*/ 482052 w 4196446"/>
              <a:gd name="connsiteY192" fmla="*/ 894353 h 8323234"/>
              <a:gd name="connsiteX193" fmla="*/ 420140 w 4196446"/>
              <a:gd name="connsiteY193" fmla="*/ 1039609 h 8323234"/>
              <a:gd name="connsiteX194" fmla="*/ 434427 w 4196446"/>
              <a:gd name="connsiteY194" fmla="*/ 1087234 h 8323234"/>
              <a:gd name="connsiteX195" fmla="*/ 379658 w 4196446"/>
              <a:gd name="connsiteY195" fmla="*/ 1139622 h 8323234"/>
              <a:gd name="connsiteX196" fmla="*/ 415377 w 4196446"/>
              <a:gd name="connsiteY196" fmla="*/ 1168196 h 8323234"/>
              <a:gd name="connsiteX197" fmla="*/ 486815 w 4196446"/>
              <a:gd name="connsiteY197" fmla="*/ 1256303 h 8323234"/>
              <a:gd name="connsiteX198" fmla="*/ 527296 w 4196446"/>
              <a:gd name="connsiteY198" fmla="*/ 1344409 h 8323234"/>
              <a:gd name="connsiteX199" fmla="*/ 636833 w 4196446"/>
              <a:gd name="connsiteY199" fmla="*/ 1396797 h 8323234"/>
              <a:gd name="connsiteX200" fmla="*/ 746371 w 4196446"/>
              <a:gd name="connsiteY200" fmla="*/ 1420609 h 8323234"/>
              <a:gd name="connsiteX201" fmla="*/ 829715 w 4196446"/>
              <a:gd name="connsiteY201" fmla="*/ 1468234 h 8323234"/>
              <a:gd name="connsiteX202" fmla="*/ 913058 w 4196446"/>
              <a:gd name="connsiteY202" fmla="*/ 1442040 h 8323234"/>
              <a:gd name="connsiteX203" fmla="*/ 994021 w 4196446"/>
              <a:gd name="connsiteY203" fmla="*/ 1368222 h 8323234"/>
              <a:gd name="connsiteX204" fmla="*/ 1103558 w 4196446"/>
              <a:gd name="connsiteY204" fmla="*/ 1351553 h 8323234"/>
              <a:gd name="connsiteX205" fmla="*/ 1170233 w 4196446"/>
              <a:gd name="connsiteY205" fmla="*/ 1356315 h 8323234"/>
              <a:gd name="connsiteX206" fmla="*/ 1329777 w 4196446"/>
              <a:gd name="connsiteY206" fmla="*/ 1465853 h 8323234"/>
              <a:gd name="connsiteX207" fmla="*/ 1389308 w 4196446"/>
              <a:gd name="connsiteY207" fmla="*/ 1494428 h 8323234"/>
              <a:gd name="connsiteX208" fmla="*/ 1260721 w 4196446"/>
              <a:gd name="connsiteY208" fmla="*/ 1596822 h 8323234"/>
              <a:gd name="connsiteX209" fmla="*/ 1263102 w 4196446"/>
              <a:gd name="connsiteY209" fmla="*/ 1661115 h 8323234"/>
              <a:gd name="connsiteX210" fmla="*/ 1425027 w 4196446"/>
              <a:gd name="connsiteY210" fmla="*/ 1613490 h 8323234"/>
              <a:gd name="connsiteX211" fmla="*/ 1386927 w 4196446"/>
              <a:gd name="connsiteY211" fmla="*/ 1677784 h 8323234"/>
              <a:gd name="connsiteX212" fmla="*/ 1405977 w 4196446"/>
              <a:gd name="connsiteY212" fmla="*/ 1751603 h 8323234"/>
              <a:gd name="connsiteX213" fmla="*/ 1517896 w 4196446"/>
              <a:gd name="connsiteY213" fmla="*/ 1787322 h 8323234"/>
              <a:gd name="connsiteX214" fmla="*/ 1591715 w 4196446"/>
              <a:gd name="connsiteY214" fmla="*/ 1803990 h 8323234"/>
              <a:gd name="connsiteX215" fmla="*/ 1501227 w 4196446"/>
              <a:gd name="connsiteY215" fmla="*/ 1934959 h 8323234"/>
              <a:gd name="connsiteX216" fmla="*/ 1494083 w 4196446"/>
              <a:gd name="connsiteY216" fmla="*/ 1984965 h 8323234"/>
              <a:gd name="connsiteX217" fmla="*/ 1422646 w 4196446"/>
              <a:gd name="connsiteY217" fmla="*/ 2020684 h 8323234"/>
              <a:gd name="connsiteX218" fmla="*/ 1391690 w 4196446"/>
              <a:gd name="connsiteY218" fmla="*/ 2082597 h 8323234"/>
              <a:gd name="connsiteX219" fmla="*/ 1260721 w 4196446"/>
              <a:gd name="connsiteY219" fmla="*/ 2056403 h 8323234"/>
              <a:gd name="connsiteX220" fmla="*/ 1139277 w 4196446"/>
              <a:gd name="connsiteY220" fmla="*/ 2056402 h 8323234"/>
              <a:gd name="connsiteX221" fmla="*/ 1072602 w 4196446"/>
              <a:gd name="connsiteY221" fmla="*/ 2084978 h 8323234"/>
              <a:gd name="connsiteX222" fmla="*/ 1065458 w 4196446"/>
              <a:gd name="connsiteY222" fmla="*/ 2184990 h 8323234"/>
              <a:gd name="connsiteX223" fmla="*/ 977352 w 4196446"/>
              <a:gd name="connsiteY223" fmla="*/ 2273097 h 8323234"/>
              <a:gd name="connsiteX224" fmla="*/ 1120227 w 4196446"/>
              <a:gd name="connsiteY224" fmla="*/ 2335009 h 8323234"/>
              <a:gd name="connsiteX225" fmla="*/ 1170234 w 4196446"/>
              <a:gd name="connsiteY225" fmla="*/ 2370727 h 8323234"/>
              <a:gd name="connsiteX226" fmla="*/ 1222621 w 4196446"/>
              <a:gd name="connsiteY226" fmla="*/ 2387397 h 8323234"/>
              <a:gd name="connsiteX227" fmla="*/ 1272627 w 4196446"/>
              <a:gd name="connsiteY227" fmla="*/ 2437403 h 8323234"/>
              <a:gd name="connsiteX228" fmla="*/ 1329777 w 4196446"/>
              <a:gd name="connsiteY228" fmla="*/ 2458834 h 8323234"/>
              <a:gd name="connsiteX229" fmla="*/ 1422646 w 4196446"/>
              <a:gd name="connsiteY229" fmla="*/ 2535034 h 8323234"/>
              <a:gd name="connsiteX230" fmla="*/ 1508371 w 4196446"/>
              <a:gd name="connsiteY230" fmla="*/ 2568373 h 8323234"/>
              <a:gd name="connsiteX231" fmla="*/ 1641721 w 4196446"/>
              <a:gd name="connsiteY231" fmla="*/ 2716009 h 8323234"/>
              <a:gd name="connsiteX232" fmla="*/ 1725065 w 4196446"/>
              <a:gd name="connsiteY232" fmla="*/ 2870790 h 8323234"/>
              <a:gd name="connsiteX233" fmla="*/ 1850477 w 4196446"/>
              <a:gd name="connsiteY233" fmla="*/ 2931907 h 8323234"/>
              <a:gd name="connsiteX234" fmla="*/ 1896514 w 4196446"/>
              <a:gd name="connsiteY234" fmla="*/ 2977947 h 8323234"/>
              <a:gd name="connsiteX235" fmla="*/ 1927471 w 4196446"/>
              <a:gd name="connsiteY235" fmla="*/ 3082722 h 8323234"/>
              <a:gd name="connsiteX236" fmla="*/ 1989383 w 4196446"/>
              <a:gd name="connsiteY236" fmla="*/ 3185115 h 8323234"/>
              <a:gd name="connsiteX237" fmla="*/ 2051296 w 4196446"/>
              <a:gd name="connsiteY237" fmla="*/ 3223215 h 8323234"/>
              <a:gd name="connsiteX238" fmla="*/ 2182265 w 4196446"/>
              <a:gd name="connsiteY238" fmla="*/ 3370853 h 8323234"/>
              <a:gd name="connsiteX239" fmla="*/ 2325139 w 4196446"/>
              <a:gd name="connsiteY239" fmla="*/ 3447053 h 8323234"/>
              <a:gd name="connsiteX240" fmla="*/ 2384671 w 4196446"/>
              <a:gd name="connsiteY240" fmla="*/ 3532778 h 8323234"/>
              <a:gd name="connsiteX241" fmla="*/ 2432296 w 4196446"/>
              <a:gd name="connsiteY241" fmla="*/ 3599453 h 8323234"/>
              <a:gd name="connsiteX242" fmla="*/ 2479921 w 4196446"/>
              <a:gd name="connsiteY242" fmla="*/ 3589929 h 8323234"/>
              <a:gd name="connsiteX243" fmla="*/ 2484683 w 4196446"/>
              <a:gd name="connsiteY243" fmla="*/ 3742328 h 8323234"/>
              <a:gd name="connsiteX244" fmla="*/ 2537071 w 4196446"/>
              <a:gd name="connsiteY244" fmla="*/ 3835197 h 8323234"/>
              <a:gd name="connsiteX245" fmla="*/ 2529927 w 4196446"/>
              <a:gd name="connsiteY245" fmla="*/ 3873297 h 8323234"/>
              <a:gd name="connsiteX246" fmla="*/ 2598983 w 4196446"/>
              <a:gd name="connsiteY246" fmla="*/ 3909015 h 8323234"/>
              <a:gd name="connsiteX247" fmla="*/ 2656133 w 4196446"/>
              <a:gd name="connsiteY247" fmla="*/ 3854247 h 8323234"/>
              <a:gd name="connsiteX248" fmla="*/ 2689471 w 4196446"/>
              <a:gd name="connsiteY248" fmla="*/ 3937590 h 8323234"/>
              <a:gd name="connsiteX249" fmla="*/ 2734715 w 4196446"/>
              <a:gd name="connsiteY249" fmla="*/ 3982834 h 8323234"/>
              <a:gd name="connsiteX250" fmla="*/ 2808533 w 4196446"/>
              <a:gd name="connsiteY250" fmla="*/ 4006647 h 8323234"/>
              <a:gd name="connsiteX251" fmla="*/ 2860921 w 4196446"/>
              <a:gd name="connsiteY251" fmla="*/ 4075703 h 8323234"/>
              <a:gd name="connsiteX252" fmla="*/ 2946646 w 4196446"/>
              <a:gd name="connsiteY252" fmla="*/ 4130472 h 8323234"/>
              <a:gd name="connsiteX253" fmla="*/ 2999033 w 4196446"/>
              <a:gd name="connsiteY253" fmla="*/ 4163809 h 8323234"/>
              <a:gd name="connsiteX254" fmla="*/ 2870446 w 4196446"/>
              <a:gd name="connsiteY254" fmla="*/ 4256678 h 8323234"/>
              <a:gd name="connsiteX255" fmla="*/ 2868064 w 4196446"/>
              <a:gd name="connsiteY255" fmla="*/ 4311446 h 8323234"/>
              <a:gd name="connsiteX256" fmla="*/ 2970458 w 4196446"/>
              <a:gd name="connsiteY256" fmla="*/ 4428128 h 8323234"/>
              <a:gd name="connsiteX257" fmla="*/ 3065708 w 4196446"/>
              <a:gd name="connsiteY257" fmla="*/ 4490040 h 8323234"/>
              <a:gd name="connsiteX258" fmla="*/ 3096665 w 4196446"/>
              <a:gd name="connsiteY258" fmla="*/ 4528140 h 8323234"/>
              <a:gd name="connsiteX259" fmla="*/ 3082377 w 4196446"/>
              <a:gd name="connsiteY259" fmla="*/ 4609103 h 8323234"/>
              <a:gd name="connsiteX260" fmla="*/ 3077615 w 4196446"/>
              <a:gd name="connsiteY260" fmla="*/ 4692447 h 8323234"/>
              <a:gd name="connsiteX261" fmla="*/ 3034752 w 4196446"/>
              <a:gd name="connsiteY261" fmla="*/ 4701972 h 8323234"/>
              <a:gd name="connsiteX262" fmla="*/ 3008558 w 4196446"/>
              <a:gd name="connsiteY262" fmla="*/ 4718640 h 8323234"/>
              <a:gd name="connsiteX263" fmla="*/ 3053802 w 4196446"/>
              <a:gd name="connsiteY263" fmla="*/ 4795632 h 8323234"/>
              <a:gd name="connsiteX264" fmla="*/ 3037133 w 4196446"/>
              <a:gd name="connsiteY264" fmla="*/ 4868659 h 8323234"/>
              <a:gd name="connsiteX265" fmla="*/ 3020465 w 4196446"/>
              <a:gd name="connsiteY265" fmla="*/ 5004390 h 8323234"/>
              <a:gd name="connsiteX266" fmla="*/ 2982365 w 4196446"/>
              <a:gd name="connsiteY266" fmla="*/ 5044872 h 8323234"/>
              <a:gd name="connsiteX267" fmla="*/ 2965696 w 4196446"/>
              <a:gd name="connsiteY267" fmla="*/ 5166315 h 8323234"/>
              <a:gd name="connsiteX268" fmla="*/ 2937121 w 4196446"/>
              <a:gd name="connsiteY268" fmla="*/ 5285378 h 8323234"/>
              <a:gd name="connsiteX269" fmla="*/ 2989508 w 4196446"/>
              <a:gd name="connsiteY269" fmla="*/ 5302047 h 8323234"/>
              <a:gd name="connsiteX270" fmla="*/ 2987127 w 4196446"/>
              <a:gd name="connsiteY270" fmla="*/ 5347290 h 8323234"/>
              <a:gd name="connsiteX271" fmla="*/ 2984746 w 4196446"/>
              <a:gd name="connsiteY271" fmla="*/ 5402059 h 8323234"/>
              <a:gd name="connsiteX272" fmla="*/ 3041896 w 4196446"/>
              <a:gd name="connsiteY272" fmla="*/ 5471115 h 8323234"/>
              <a:gd name="connsiteX273" fmla="*/ 3089521 w 4196446"/>
              <a:gd name="connsiteY273" fmla="*/ 5597322 h 8323234"/>
              <a:gd name="connsiteX274" fmla="*/ 2996652 w 4196446"/>
              <a:gd name="connsiteY274" fmla="*/ 5887834 h 8323234"/>
              <a:gd name="connsiteX275" fmla="*/ 3018083 w 4196446"/>
              <a:gd name="connsiteY275" fmla="*/ 5942603 h 8323234"/>
              <a:gd name="connsiteX276" fmla="*/ 3044277 w 4196446"/>
              <a:gd name="connsiteY276" fmla="*/ 5994990 h 8323234"/>
              <a:gd name="connsiteX277" fmla="*/ 3049040 w 4196446"/>
              <a:gd name="connsiteY277" fmla="*/ 6099765 h 8323234"/>
              <a:gd name="connsiteX278" fmla="*/ 3028402 w 4196446"/>
              <a:gd name="connsiteY278" fmla="*/ 6195807 h 8323234"/>
              <a:gd name="connsiteX279" fmla="*/ 2956170 w 4196446"/>
              <a:gd name="connsiteY279" fmla="*/ 6259310 h 8323234"/>
              <a:gd name="connsiteX280" fmla="*/ 2920452 w 4196446"/>
              <a:gd name="connsiteY280" fmla="*/ 6240259 h 8323234"/>
              <a:gd name="connsiteX281" fmla="*/ 2849015 w 4196446"/>
              <a:gd name="connsiteY281" fmla="*/ 6252165 h 8323234"/>
              <a:gd name="connsiteX282" fmla="*/ 2713283 w 4196446"/>
              <a:gd name="connsiteY282" fmla="*/ 6364084 h 8323234"/>
              <a:gd name="connsiteX283" fmla="*/ 2606127 w 4196446"/>
              <a:gd name="connsiteY283" fmla="*/ 6349797 h 8323234"/>
              <a:gd name="connsiteX284" fmla="*/ 2575171 w 4196446"/>
              <a:gd name="connsiteY284" fmla="*/ 6378372 h 8323234"/>
              <a:gd name="connsiteX285" fmla="*/ 2508495 w 4196446"/>
              <a:gd name="connsiteY285" fmla="*/ 6423614 h 8323234"/>
              <a:gd name="connsiteX286" fmla="*/ 2391815 w 4196446"/>
              <a:gd name="connsiteY286" fmla="*/ 6411709 h 8323234"/>
              <a:gd name="connsiteX287" fmla="*/ 2368002 w 4196446"/>
              <a:gd name="connsiteY287" fmla="*/ 6528390 h 8323234"/>
              <a:gd name="connsiteX288" fmla="*/ 2363240 w 4196446"/>
              <a:gd name="connsiteY288" fmla="*/ 6564109 h 8323234"/>
              <a:gd name="connsiteX289" fmla="*/ 2339428 w 4196446"/>
              <a:gd name="connsiteY289" fmla="*/ 6583159 h 8323234"/>
              <a:gd name="connsiteX290" fmla="*/ 2141783 w 4196446"/>
              <a:gd name="connsiteY290" fmla="*/ 6535534 h 8323234"/>
              <a:gd name="connsiteX291" fmla="*/ 2103683 w 4196446"/>
              <a:gd name="connsiteY291" fmla="*/ 6587922 h 8323234"/>
              <a:gd name="connsiteX292" fmla="*/ 2072727 w 4196446"/>
              <a:gd name="connsiteY292" fmla="*/ 6683172 h 8323234"/>
              <a:gd name="connsiteX293" fmla="*/ 2039389 w 4196446"/>
              <a:gd name="connsiteY293" fmla="*/ 6747465 h 8323234"/>
              <a:gd name="connsiteX294" fmla="*/ 2051296 w 4196446"/>
              <a:gd name="connsiteY294" fmla="*/ 6809378 h 8323234"/>
              <a:gd name="connsiteX295" fmla="*/ 2184646 w 4196446"/>
              <a:gd name="connsiteY295" fmla="*/ 6921297 h 8323234"/>
              <a:gd name="connsiteX296" fmla="*/ 2253702 w 4196446"/>
              <a:gd name="connsiteY296" fmla="*/ 6954634 h 8323234"/>
              <a:gd name="connsiteX297" fmla="*/ 2237033 w 4196446"/>
              <a:gd name="connsiteY297" fmla="*/ 6978447 h 8323234"/>
              <a:gd name="connsiteX298" fmla="*/ 2201315 w 4196446"/>
              <a:gd name="connsiteY298" fmla="*/ 6997497 h 8323234"/>
              <a:gd name="connsiteX299" fmla="*/ 2234652 w 4196446"/>
              <a:gd name="connsiteY299" fmla="*/ 7073697 h 8323234"/>
              <a:gd name="connsiteX300" fmla="*/ 2203696 w 4196446"/>
              <a:gd name="connsiteY300" fmla="*/ 7095128 h 8323234"/>
              <a:gd name="connsiteX301" fmla="*/ 2098921 w 4196446"/>
              <a:gd name="connsiteY301" fmla="*/ 7033215 h 8323234"/>
              <a:gd name="connsiteX302" fmla="*/ 2056058 w 4196446"/>
              <a:gd name="connsiteY302" fmla="*/ 7059409 h 8323234"/>
              <a:gd name="connsiteX303" fmla="*/ 1996527 w 4196446"/>
              <a:gd name="connsiteY303" fmla="*/ 6957015 h 8323234"/>
              <a:gd name="connsiteX304" fmla="*/ 1879846 w 4196446"/>
              <a:gd name="connsiteY304" fmla="*/ 6983209 h 8323234"/>
              <a:gd name="connsiteX305" fmla="*/ 1815552 w 4196446"/>
              <a:gd name="connsiteY305" fmla="*/ 6987972 h 8323234"/>
              <a:gd name="connsiteX306" fmla="*/ 1765546 w 4196446"/>
              <a:gd name="connsiteY306" fmla="*/ 6983210 h 8323234"/>
              <a:gd name="connsiteX307" fmla="*/ 1708396 w 4196446"/>
              <a:gd name="connsiteY307" fmla="*/ 7028453 h 8323234"/>
              <a:gd name="connsiteX308" fmla="*/ 1529802 w 4196446"/>
              <a:gd name="connsiteY308" fmla="*/ 6987972 h 8323234"/>
              <a:gd name="connsiteX309" fmla="*/ 1553614 w 4196446"/>
              <a:gd name="connsiteY309" fmla="*/ 7114178 h 8323234"/>
              <a:gd name="connsiteX310" fmla="*/ 1477415 w 4196446"/>
              <a:gd name="connsiteY310" fmla="*/ 7159422 h 8323234"/>
              <a:gd name="connsiteX311" fmla="*/ 1415502 w 4196446"/>
              <a:gd name="connsiteY311" fmla="*/ 7226096 h 8323234"/>
              <a:gd name="connsiteX312" fmla="*/ 1265483 w 4196446"/>
              <a:gd name="connsiteY312" fmla="*/ 7218953 h 8323234"/>
              <a:gd name="connsiteX313" fmla="*/ 1213096 w 4196446"/>
              <a:gd name="connsiteY313" fmla="*/ 7321346 h 8323234"/>
              <a:gd name="connsiteX0" fmla="*/ 1217858 w 4196446"/>
              <a:gd name="connsiteY0" fmla="*/ 7329284 h 8323234"/>
              <a:gd name="connsiteX1" fmla="*/ 1448841 w 4196446"/>
              <a:gd name="connsiteY1" fmla="*/ 7480887 h 8323234"/>
              <a:gd name="connsiteX2" fmla="*/ 1570284 w 4196446"/>
              <a:gd name="connsiteY2" fmla="*/ 7530894 h 8323234"/>
              <a:gd name="connsiteX3" fmla="*/ 1391691 w 4196446"/>
              <a:gd name="connsiteY3" fmla="*/ 7988095 h 8323234"/>
              <a:gd name="connsiteX4" fmla="*/ 1384547 w 4196446"/>
              <a:gd name="connsiteY4" fmla="*/ 8138113 h 8323234"/>
              <a:gd name="connsiteX5" fmla="*/ 1382166 w 4196446"/>
              <a:gd name="connsiteY5" fmla="*/ 8204788 h 8323234"/>
              <a:gd name="connsiteX6" fmla="*/ 1453603 w 4196446"/>
              <a:gd name="connsiteY6" fmla="*/ 8209551 h 8323234"/>
              <a:gd name="connsiteX7" fmla="*/ 1451222 w 4196446"/>
              <a:gd name="connsiteY7" fmla="*/ 8254795 h 8323234"/>
              <a:gd name="connsiteX8" fmla="*/ 1389309 w 4196446"/>
              <a:gd name="connsiteY8" fmla="*/ 8278608 h 8323234"/>
              <a:gd name="connsiteX9" fmla="*/ 1334540 w 4196446"/>
              <a:gd name="connsiteY9" fmla="*/ 8300038 h 8323234"/>
              <a:gd name="connsiteX10" fmla="*/ 1413915 w 4196446"/>
              <a:gd name="connsiteY10" fmla="*/ 8318295 h 8323234"/>
              <a:gd name="connsiteX11" fmla="*/ 1536947 w 4196446"/>
              <a:gd name="connsiteY11" fmla="*/ 8309563 h 8323234"/>
              <a:gd name="connsiteX12" fmla="*/ 1698872 w 4196446"/>
              <a:gd name="connsiteY12" fmla="*/ 8197645 h 8323234"/>
              <a:gd name="connsiteX13" fmla="*/ 1789359 w 4196446"/>
              <a:gd name="connsiteY13" fmla="*/ 8045245 h 8323234"/>
              <a:gd name="connsiteX14" fmla="*/ 1941759 w 4196446"/>
              <a:gd name="connsiteY14" fmla="*/ 8004763 h 8323234"/>
              <a:gd name="connsiteX15" fmla="*/ 2198934 w 4196446"/>
              <a:gd name="connsiteY15" fmla="*/ 7899988 h 8323234"/>
              <a:gd name="connsiteX16" fmla="*/ 2260847 w 4196446"/>
              <a:gd name="connsiteY16" fmla="*/ 7835694 h 8323234"/>
              <a:gd name="connsiteX17" fmla="*/ 2301328 w 4196446"/>
              <a:gd name="connsiteY17" fmla="*/ 7795213 h 8323234"/>
              <a:gd name="connsiteX18" fmla="*/ 2391816 w 4196446"/>
              <a:gd name="connsiteY18" fmla="*/ 7797595 h 8323234"/>
              <a:gd name="connsiteX19" fmla="*/ 2451347 w 4196446"/>
              <a:gd name="connsiteY19" fmla="*/ 7776163 h 8323234"/>
              <a:gd name="connsiteX20" fmla="*/ 2470397 w 4196446"/>
              <a:gd name="connsiteY20" fmla="*/ 7699963 h 8323234"/>
              <a:gd name="connsiteX21" fmla="*/ 2444203 w 4196446"/>
              <a:gd name="connsiteY21" fmla="*/ 7633288 h 8323234"/>
              <a:gd name="connsiteX22" fmla="*/ 2503734 w 4196446"/>
              <a:gd name="connsiteY22" fmla="*/ 7630907 h 8323234"/>
              <a:gd name="connsiteX23" fmla="*/ 2531514 w 4196446"/>
              <a:gd name="connsiteY23" fmla="*/ 7594394 h 8323234"/>
              <a:gd name="connsiteX24" fmla="*/ 2484684 w 4196446"/>
              <a:gd name="connsiteY24" fmla="*/ 7552326 h 8323234"/>
              <a:gd name="connsiteX25" fmla="*/ 2546597 w 4196446"/>
              <a:gd name="connsiteY25" fmla="*/ 7511845 h 8323234"/>
              <a:gd name="connsiteX26" fmla="*/ 2603748 w 4196446"/>
              <a:gd name="connsiteY26" fmla="*/ 7485651 h 8323234"/>
              <a:gd name="connsiteX27" fmla="*/ 2594222 w 4196446"/>
              <a:gd name="connsiteY27" fmla="*/ 7359445 h 8323234"/>
              <a:gd name="connsiteX28" fmla="*/ 2606128 w 4196446"/>
              <a:gd name="connsiteY28" fmla="*/ 7309438 h 8323234"/>
              <a:gd name="connsiteX29" fmla="*/ 2701378 w 4196446"/>
              <a:gd name="connsiteY29" fmla="*/ 7314201 h 8323234"/>
              <a:gd name="connsiteX30" fmla="*/ 2660897 w 4196446"/>
              <a:gd name="connsiteY30" fmla="*/ 7240382 h 8323234"/>
              <a:gd name="connsiteX31" fmla="*/ 2713284 w 4196446"/>
              <a:gd name="connsiteY31" fmla="*/ 7266576 h 8323234"/>
              <a:gd name="connsiteX32" fmla="*/ 2763291 w 4196446"/>
              <a:gd name="connsiteY32" fmla="*/ 7299913 h 8323234"/>
              <a:gd name="connsiteX33" fmla="*/ 2756147 w 4196446"/>
              <a:gd name="connsiteY33" fmla="*/ 7371351 h 8323234"/>
              <a:gd name="connsiteX34" fmla="*/ 2827584 w 4196446"/>
              <a:gd name="connsiteY34" fmla="*/ 7316582 h 8323234"/>
              <a:gd name="connsiteX35" fmla="*/ 2870447 w 4196446"/>
              <a:gd name="connsiteY35" fmla="*/ 7338013 h 8323234"/>
              <a:gd name="connsiteX36" fmla="*/ 3001416 w 4196446"/>
              <a:gd name="connsiteY36" fmla="*/ 7266576 h 8323234"/>
              <a:gd name="connsiteX37" fmla="*/ 3103809 w 4196446"/>
              <a:gd name="connsiteY37" fmla="*/ 7202282 h 8323234"/>
              <a:gd name="connsiteX38" fmla="*/ 3246684 w 4196446"/>
              <a:gd name="connsiteY38" fmla="*/ 7142751 h 8323234"/>
              <a:gd name="connsiteX39" fmla="*/ 3282403 w 4196446"/>
              <a:gd name="connsiteY39" fmla="*/ 7159420 h 8323234"/>
              <a:gd name="connsiteX40" fmla="*/ 3358603 w 4196446"/>
              <a:gd name="connsiteY40" fmla="*/ 7064169 h 8323234"/>
              <a:gd name="connsiteX41" fmla="*/ 3503859 w 4196446"/>
              <a:gd name="connsiteY41" fmla="*/ 7042738 h 8323234"/>
              <a:gd name="connsiteX42" fmla="*/ 3530053 w 4196446"/>
              <a:gd name="connsiteY42" fmla="*/ 6978445 h 8323234"/>
              <a:gd name="connsiteX43" fmla="*/ 3642765 w 4196446"/>
              <a:gd name="connsiteY43" fmla="*/ 6905419 h 8323234"/>
              <a:gd name="connsiteX44" fmla="*/ 3741984 w 4196446"/>
              <a:gd name="connsiteY44" fmla="*/ 6883195 h 8323234"/>
              <a:gd name="connsiteX45" fmla="*/ 3784847 w 4196446"/>
              <a:gd name="connsiteY45" fmla="*/ 6811757 h 8323234"/>
              <a:gd name="connsiteX46" fmla="*/ 3951534 w 4196446"/>
              <a:gd name="connsiteY46" fmla="*/ 6737938 h 8323234"/>
              <a:gd name="connsiteX47" fmla="*/ 3932484 w 4196446"/>
              <a:gd name="connsiteY47" fmla="*/ 6616495 h 8323234"/>
              <a:gd name="connsiteX48" fmla="*/ 3975347 w 4196446"/>
              <a:gd name="connsiteY48" fmla="*/ 6642688 h 8323234"/>
              <a:gd name="connsiteX49" fmla="*/ 4027735 w 4196446"/>
              <a:gd name="connsiteY49" fmla="*/ 6654595 h 8323234"/>
              <a:gd name="connsiteX50" fmla="*/ 4056309 w 4196446"/>
              <a:gd name="connsiteY50" fmla="*/ 6516482 h 8323234"/>
              <a:gd name="connsiteX51" fmla="*/ 3996778 w 4196446"/>
              <a:gd name="connsiteY51" fmla="*/ 6478382 h 8323234"/>
              <a:gd name="connsiteX52" fmla="*/ 4034878 w 4196446"/>
              <a:gd name="connsiteY52" fmla="*/ 6437901 h 8323234"/>
              <a:gd name="connsiteX53" fmla="*/ 4061072 w 4196446"/>
              <a:gd name="connsiteY53" fmla="*/ 6473620 h 8323234"/>
              <a:gd name="connsiteX54" fmla="*/ 4082503 w 4196446"/>
              <a:gd name="connsiteY54" fmla="*/ 6478382 h 8323234"/>
              <a:gd name="connsiteX55" fmla="*/ 4089647 w 4196446"/>
              <a:gd name="connsiteY55" fmla="*/ 6421232 h 8323234"/>
              <a:gd name="connsiteX56" fmla="*/ 4046784 w 4196446"/>
              <a:gd name="connsiteY56" fmla="*/ 6318838 h 8323234"/>
              <a:gd name="connsiteX57" fmla="*/ 4130128 w 4196446"/>
              <a:gd name="connsiteY57" fmla="*/ 6299788 h 8323234"/>
              <a:gd name="connsiteX58" fmla="*/ 4046784 w 4196446"/>
              <a:gd name="connsiteY58" fmla="*/ 6275976 h 8323234"/>
              <a:gd name="connsiteX59" fmla="*/ 4053928 w 4196446"/>
              <a:gd name="connsiteY59" fmla="*/ 6211682 h 8323234"/>
              <a:gd name="connsiteX60" fmla="*/ 4039640 w 4196446"/>
              <a:gd name="connsiteY60" fmla="*/ 6149770 h 8323234"/>
              <a:gd name="connsiteX61" fmla="*/ 4106315 w 4196446"/>
              <a:gd name="connsiteY61" fmla="*/ 6211682 h 8323234"/>
              <a:gd name="connsiteX62" fmla="*/ 4063453 w 4196446"/>
              <a:gd name="connsiteY62" fmla="*/ 6090238 h 8323234"/>
              <a:gd name="connsiteX63" fmla="*/ 4070597 w 4196446"/>
              <a:gd name="connsiteY63" fmla="*/ 6018801 h 8323234"/>
              <a:gd name="connsiteX64" fmla="*/ 4132509 w 4196446"/>
              <a:gd name="connsiteY64" fmla="*/ 5975938 h 8323234"/>
              <a:gd name="connsiteX65" fmla="*/ 4094409 w 4196446"/>
              <a:gd name="connsiteY65" fmla="*/ 6075951 h 8323234"/>
              <a:gd name="connsiteX66" fmla="*/ 4139653 w 4196446"/>
              <a:gd name="connsiteY66" fmla="*/ 6102145 h 8323234"/>
              <a:gd name="connsiteX67" fmla="*/ 4192041 w 4196446"/>
              <a:gd name="connsiteY67" fmla="*/ 6080713 h 8323234"/>
              <a:gd name="connsiteX68" fmla="*/ 4149178 w 4196446"/>
              <a:gd name="connsiteY68" fmla="*/ 5947363 h 8323234"/>
              <a:gd name="connsiteX69" fmla="*/ 4194421 w 4196446"/>
              <a:gd name="connsiteY69" fmla="*/ 5909263 h 8323234"/>
              <a:gd name="connsiteX70" fmla="*/ 4113459 w 4196446"/>
              <a:gd name="connsiteY70" fmla="*/ 5783057 h 8323234"/>
              <a:gd name="connsiteX71" fmla="*/ 4108696 w 4196446"/>
              <a:gd name="connsiteY71" fmla="*/ 5678282 h 8323234"/>
              <a:gd name="connsiteX72" fmla="*/ 4070597 w 4196446"/>
              <a:gd name="connsiteY72" fmla="*/ 5587795 h 8323234"/>
              <a:gd name="connsiteX73" fmla="*/ 4111077 w 4196446"/>
              <a:gd name="connsiteY73" fmla="*/ 5583032 h 8323234"/>
              <a:gd name="connsiteX74" fmla="*/ 4061071 w 4196446"/>
              <a:gd name="connsiteY74" fmla="*/ 5478257 h 8323234"/>
              <a:gd name="connsiteX75" fmla="*/ 4061071 w 4196446"/>
              <a:gd name="connsiteY75" fmla="*/ 5383007 h 8323234"/>
              <a:gd name="connsiteX76" fmla="*/ 4103934 w 4196446"/>
              <a:gd name="connsiteY76" fmla="*/ 5387770 h 8323234"/>
              <a:gd name="connsiteX77" fmla="*/ 4106315 w 4196446"/>
              <a:gd name="connsiteY77" fmla="*/ 5347288 h 8323234"/>
              <a:gd name="connsiteX78" fmla="*/ 4065833 w 4196446"/>
              <a:gd name="connsiteY78" fmla="*/ 5292520 h 8323234"/>
              <a:gd name="connsiteX79" fmla="*/ 4058690 w 4196446"/>
              <a:gd name="connsiteY79" fmla="*/ 5173457 h 8323234"/>
              <a:gd name="connsiteX80" fmla="*/ 3990428 w 4196446"/>
              <a:gd name="connsiteY80" fmla="*/ 5034550 h 8323234"/>
              <a:gd name="connsiteX81" fmla="*/ 3922959 w 4196446"/>
              <a:gd name="connsiteY81" fmla="*/ 4816270 h 8323234"/>
              <a:gd name="connsiteX82" fmla="*/ 3887241 w 4196446"/>
              <a:gd name="connsiteY82" fmla="*/ 4682920 h 8323234"/>
              <a:gd name="connsiteX83" fmla="*/ 3851522 w 4196446"/>
              <a:gd name="connsiteY83" fmla="*/ 4642438 h 8323234"/>
              <a:gd name="connsiteX84" fmla="*/ 3887241 w 4196446"/>
              <a:gd name="connsiteY84" fmla="*/ 4578145 h 8323234"/>
              <a:gd name="connsiteX85" fmla="*/ 3839615 w 4196446"/>
              <a:gd name="connsiteY85" fmla="*/ 4499563 h 8323234"/>
              <a:gd name="connsiteX86" fmla="*/ 3780084 w 4196446"/>
              <a:gd name="connsiteY86" fmla="*/ 4492420 h 8323234"/>
              <a:gd name="connsiteX87" fmla="*/ 3732459 w 4196446"/>
              <a:gd name="connsiteY87" fmla="*/ 4449557 h 8323234"/>
              <a:gd name="connsiteX88" fmla="*/ 3687216 w 4196446"/>
              <a:gd name="connsiteY88" fmla="*/ 4466226 h 8323234"/>
              <a:gd name="connsiteX89" fmla="*/ 3668166 w 4196446"/>
              <a:gd name="connsiteY89" fmla="*/ 4368595 h 8323234"/>
              <a:gd name="connsiteX90" fmla="*/ 3501478 w 4196446"/>
              <a:gd name="connsiteY90" fmla="*/ 4166188 h 8323234"/>
              <a:gd name="connsiteX91" fmla="*/ 3496716 w 4196446"/>
              <a:gd name="connsiteY91" fmla="*/ 4139995 h 8323234"/>
              <a:gd name="connsiteX92" fmla="*/ 3494334 w 4196446"/>
              <a:gd name="connsiteY92" fmla="*/ 4113801 h 8323234"/>
              <a:gd name="connsiteX93" fmla="*/ 3544341 w 4196446"/>
              <a:gd name="connsiteY93" fmla="*/ 4101895 h 8323234"/>
              <a:gd name="connsiteX94" fmla="*/ 3553866 w 4196446"/>
              <a:gd name="connsiteY94" fmla="*/ 4075701 h 8323234"/>
              <a:gd name="connsiteX95" fmla="*/ 3515766 w 4196446"/>
              <a:gd name="connsiteY95" fmla="*/ 4056651 h 8323234"/>
              <a:gd name="connsiteX96" fmla="*/ 3465759 w 4196446"/>
              <a:gd name="connsiteY96" fmla="*/ 4049507 h 8323234"/>
              <a:gd name="connsiteX97" fmla="*/ 3432422 w 4196446"/>
              <a:gd name="connsiteY97" fmla="*/ 4109038 h 8323234"/>
              <a:gd name="connsiteX98" fmla="*/ 3413372 w 4196446"/>
              <a:gd name="connsiteY98" fmla="*/ 4082845 h 8323234"/>
              <a:gd name="connsiteX99" fmla="*/ 3415752 w 4196446"/>
              <a:gd name="connsiteY99" fmla="*/ 4042363 h 8323234"/>
              <a:gd name="connsiteX100" fmla="*/ 3349078 w 4196446"/>
              <a:gd name="connsiteY100" fmla="*/ 4018551 h 8323234"/>
              <a:gd name="connsiteX101" fmla="*/ 3382416 w 4196446"/>
              <a:gd name="connsiteY101" fmla="*/ 3985213 h 8323234"/>
              <a:gd name="connsiteX102" fmla="*/ 3346697 w 4196446"/>
              <a:gd name="connsiteY102" fmla="*/ 3961401 h 8323234"/>
              <a:gd name="connsiteX103" fmla="*/ 3291928 w 4196446"/>
              <a:gd name="connsiteY103" fmla="*/ 3959020 h 8323234"/>
              <a:gd name="connsiteX104" fmla="*/ 3263352 w 4196446"/>
              <a:gd name="connsiteY104" fmla="*/ 3978070 h 8323234"/>
              <a:gd name="connsiteX105" fmla="*/ 3215727 w 4196446"/>
              <a:gd name="connsiteY105" fmla="*/ 3963782 h 8323234"/>
              <a:gd name="connsiteX106" fmla="*/ 3227633 w 4196446"/>
              <a:gd name="connsiteY106" fmla="*/ 3937588 h 8323234"/>
              <a:gd name="connsiteX107" fmla="*/ 3275259 w 4196446"/>
              <a:gd name="connsiteY107" fmla="*/ 3913776 h 8323234"/>
              <a:gd name="connsiteX108" fmla="*/ 3127621 w 4196446"/>
              <a:gd name="connsiteY108" fmla="*/ 3851863 h 8323234"/>
              <a:gd name="connsiteX109" fmla="*/ 2996652 w 4196446"/>
              <a:gd name="connsiteY109" fmla="*/ 3739945 h 8323234"/>
              <a:gd name="connsiteX110" fmla="*/ 2591839 w 4196446"/>
              <a:gd name="connsiteY110" fmla="*/ 3354183 h 8323234"/>
              <a:gd name="connsiteX111" fmla="*/ 2468015 w 4196446"/>
              <a:gd name="connsiteY111" fmla="*/ 3049382 h 8323234"/>
              <a:gd name="connsiteX112" fmla="*/ 2432296 w 4196446"/>
              <a:gd name="connsiteY112" fmla="*/ 2961276 h 8323234"/>
              <a:gd name="connsiteX113" fmla="*/ 2387052 w 4196446"/>
              <a:gd name="connsiteY113" fmla="*/ 2954132 h 8323234"/>
              <a:gd name="connsiteX114" fmla="*/ 2365621 w 4196446"/>
              <a:gd name="connsiteY114" fmla="*/ 2958895 h 8323234"/>
              <a:gd name="connsiteX115" fmla="*/ 2315615 w 4196446"/>
              <a:gd name="connsiteY115" fmla="*/ 2896982 h 8323234"/>
              <a:gd name="connsiteX116" fmla="*/ 2234652 w 4196446"/>
              <a:gd name="connsiteY116" fmla="*/ 2880313 h 8323234"/>
              <a:gd name="connsiteX117" fmla="*/ 2182265 w 4196446"/>
              <a:gd name="connsiteY117" fmla="*/ 2811257 h 8323234"/>
              <a:gd name="connsiteX118" fmla="*/ 2115590 w 4196446"/>
              <a:gd name="connsiteY118" fmla="*/ 2727913 h 8323234"/>
              <a:gd name="connsiteX119" fmla="*/ 2091777 w 4196446"/>
              <a:gd name="connsiteY119" fmla="*/ 2670763 h 8323234"/>
              <a:gd name="connsiteX120" fmla="*/ 2006845 w 4196446"/>
              <a:gd name="connsiteY120" fmla="*/ 2527095 h 8323234"/>
              <a:gd name="connsiteX121" fmla="*/ 1953665 w 4196446"/>
              <a:gd name="connsiteY121" fmla="*/ 2451688 h 8323234"/>
              <a:gd name="connsiteX122" fmla="*/ 2006052 w 4196446"/>
              <a:gd name="connsiteY122" fmla="*/ 2337388 h 8323234"/>
              <a:gd name="connsiteX123" fmla="*/ 2072727 w 4196446"/>
              <a:gd name="connsiteY123" fmla="*/ 2256426 h 8323234"/>
              <a:gd name="connsiteX124" fmla="*/ 2056058 w 4196446"/>
              <a:gd name="connsiteY124" fmla="*/ 2223088 h 8323234"/>
              <a:gd name="connsiteX125" fmla="*/ 2067965 w 4196446"/>
              <a:gd name="connsiteY125" fmla="*/ 2130220 h 8323234"/>
              <a:gd name="connsiteX126" fmla="*/ 2137021 w 4196446"/>
              <a:gd name="connsiteY126" fmla="*/ 1992107 h 8323234"/>
              <a:gd name="connsiteX127" fmla="*/ 2165596 w 4196446"/>
              <a:gd name="connsiteY127" fmla="*/ 1944482 h 8323234"/>
              <a:gd name="connsiteX128" fmla="*/ 2203696 w 4196446"/>
              <a:gd name="connsiteY128" fmla="*/ 1937338 h 8323234"/>
              <a:gd name="connsiteX129" fmla="*/ 2198933 w 4196446"/>
              <a:gd name="connsiteY129" fmla="*/ 1906382 h 8323234"/>
              <a:gd name="connsiteX130" fmla="*/ 2406102 w 4196446"/>
              <a:gd name="connsiteY130" fmla="*/ 1782557 h 8323234"/>
              <a:gd name="connsiteX131" fmla="*/ 2494208 w 4196446"/>
              <a:gd name="connsiteY131" fmla="*/ 1715882 h 8323234"/>
              <a:gd name="connsiteX132" fmla="*/ 2513258 w 4196446"/>
              <a:gd name="connsiteY132" fmla="*/ 1630157 h 8323234"/>
              <a:gd name="connsiteX133" fmla="*/ 2522784 w 4196446"/>
              <a:gd name="connsiteY133" fmla="*/ 1584913 h 8323234"/>
              <a:gd name="connsiteX134" fmla="*/ 2577552 w 4196446"/>
              <a:gd name="connsiteY134" fmla="*/ 1527763 h 8323234"/>
              <a:gd name="connsiteX135" fmla="*/ 2606127 w 4196446"/>
              <a:gd name="connsiteY135" fmla="*/ 1499188 h 8323234"/>
              <a:gd name="connsiteX136" fmla="*/ 2634702 w 4196446"/>
              <a:gd name="connsiteY136" fmla="*/ 1492045 h 8323234"/>
              <a:gd name="connsiteX137" fmla="*/ 2672802 w 4196446"/>
              <a:gd name="connsiteY137" fmla="*/ 1368220 h 8323234"/>
              <a:gd name="connsiteX138" fmla="*/ 2806153 w 4196446"/>
              <a:gd name="connsiteY138" fmla="*/ 1334883 h 8323234"/>
              <a:gd name="connsiteX139" fmla="*/ 2944265 w 4196446"/>
              <a:gd name="connsiteY139" fmla="*/ 1325357 h 8323234"/>
              <a:gd name="connsiteX140" fmla="*/ 2968077 w 4196446"/>
              <a:gd name="connsiteY140" fmla="*/ 1206295 h 8323234"/>
              <a:gd name="connsiteX141" fmla="*/ 3049040 w 4196446"/>
              <a:gd name="connsiteY141" fmla="*/ 1169783 h 8323234"/>
              <a:gd name="connsiteX142" fmla="*/ 3153814 w 4196446"/>
              <a:gd name="connsiteY142" fmla="*/ 1125332 h 8323234"/>
              <a:gd name="connsiteX143" fmla="*/ 3225252 w 4196446"/>
              <a:gd name="connsiteY143" fmla="*/ 1049132 h 8323234"/>
              <a:gd name="connsiteX144" fmla="*/ 3310977 w 4196446"/>
              <a:gd name="connsiteY144" fmla="*/ 996745 h 8323234"/>
              <a:gd name="connsiteX145" fmla="*/ 3056977 w 4196446"/>
              <a:gd name="connsiteY145" fmla="*/ 982457 h 8323234"/>
              <a:gd name="connsiteX146" fmla="*/ 2958552 w 4196446"/>
              <a:gd name="connsiteY146" fmla="*/ 976107 h 8323234"/>
              <a:gd name="connsiteX147" fmla="*/ 2926802 w 4196446"/>
              <a:gd name="connsiteY147" fmla="*/ 906257 h 8323234"/>
              <a:gd name="connsiteX148" fmla="*/ 2866477 w 4196446"/>
              <a:gd name="connsiteY148" fmla="*/ 893559 h 8323234"/>
              <a:gd name="connsiteX149" fmla="*/ 2799802 w 4196446"/>
              <a:gd name="connsiteY149" fmla="*/ 874507 h 8323234"/>
              <a:gd name="connsiteX150" fmla="*/ 2761702 w 4196446"/>
              <a:gd name="connsiteY150" fmla="*/ 807832 h 8323234"/>
              <a:gd name="connsiteX151" fmla="*/ 2609302 w 4196446"/>
              <a:gd name="connsiteY151" fmla="*/ 760207 h 8323234"/>
              <a:gd name="connsiteX152" fmla="*/ 2580727 w 4196446"/>
              <a:gd name="connsiteY152" fmla="*/ 604632 h 8323234"/>
              <a:gd name="connsiteX153" fmla="*/ 2526752 w 4196446"/>
              <a:gd name="connsiteY153" fmla="*/ 531609 h 8323234"/>
              <a:gd name="connsiteX154" fmla="*/ 2596602 w 4196446"/>
              <a:gd name="connsiteY154" fmla="*/ 407782 h 8323234"/>
              <a:gd name="connsiteX155" fmla="*/ 2629939 w 4196446"/>
              <a:gd name="connsiteY155" fmla="*/ 310947 h 8323234"/>
              <a:gd name="connsiteX156" fmla="*/ 2517227 w 4196446"/>
              <a:gd name="connsiteY156" fmla="*/ 239507 h 8323234"/>
              <a:gd name="connsiteX157" fmla="*/ 2402927 w 4196446"/>
              <a:gd name="connsiteY157" fmla="*/ 271257 h 8323234"/>
              <a:gd name="connsiteX158" fmla="*/ 2275927 w 4196446"/>
              <a:gd name="connsiteY158" fmla="*/ 198232 h 8323234"/>
              <a:gd name="connsiteX159" fmla="*/ 2133052 w 4196446"/>
              <a:gd name="connsiteY159" fmla="*/ 233157 h 8323234"/>
              <a:gd name="connsiteX160" fmla="*/ 1913977 w 4196446"/>
              <a:gd name="connsiteY160" fmla="*/ 36309 h 8323234"/>
              <a:gd name="connsiteX161" fmla="*/ 1777452 w 4196446"/>
              <a:gd name="connsiteY161" fmla="*/ 13289 h 8323234"/>
              <a:gd name="connsiteX162" fmla="*/ 1703633 w 4196446"/>
              <a:gd name="connsiteY162" fmla="*/ 41864 h 8323234"/>
              <a:gd name="connsiteX163" fmla="*/ 1615527 w 4196446"/>
              <a:gd name="connsiteY163" fmla="*/ 75203 h 8323234"/>
              <a:gd name="connsiteX164" fmla="*/ 1515515 w 4196446"/>
              <a:gd name="connsiteY164" fmla="*/ 129971 h 8323234"/>
              <a:gd name="connsiteX165" fmla="*/ 1525040 w 4196446"/>
              <a:gd name="connsiteY165" fmla="*/ 194264 h 8323234"/>
              <a:gd name="connsiteX166" fmla="*/ 1505990 w 4196446"/>
              <a:gd name="connsiteY166" fmla="*/ 251415 h 8323234"/>
              <a:gd name="connsiteX167" fmla="*/ 1413121 w 4196446"/>
              <a:gd name="connsiteY167" fmla="*/ 270464 h 8323234"/>
              <a:gd name="connsiteX168" fmla="*/ 1339302 w 4196446"/>
              <a:gd name="connsiteY168" fmla="*/ 306184 h 8323234"/>
              <a:gd name="connsiteX169" fmla="*/ 1260721 w 4196446"/>
              <a:gd name="connsiteY169" fmla="*/ 346665 h 8323234"/>
              <a:gd name="connsiteX170" fmla="*/ 1191665 w 4196446"/>
              <a:gd name="connsiteY170" fmla="*/ 272847 h 8323234"/>
              <a:gd name="connsiteX171" fmla="*/ 1082127 w 4196446"/>
              <a:gd name="connsiteY171" fmla="*/ 353809 h 8323234"/>
              <a:gd name="connsiteX172" fmla="*/ 1020215 w 4196446"/>
              <a:gd name="connsiteY172" fmla="*/ 420484 h 8323234"/>
              <a:gd name="connsiteX173" fmla="*/ 858290 w 4196446"/>
              <a:gd name="connsiteY173" fmla="*/ 301422 h 8323234"/>
              <a:gd name="connsiteX174" fmla="*/ 796377 w 4196446"/>
              <a:gd name="connsiteY174" fmla="*/ 406196 h 8323234"/>
              <a:gd name="connsiteX175" fmla="*/ 755896 w 4196446"/>
              <a:gd name="connsiteY175" fmla="*/ 341903 h 8323234"/>
              <a:gd name="connsiteX176" fmla="*/ 689221 w 4196446"/>
              <a:gd name="connsiteY176" fmla="*/ 270465 h 8323234"/>
              <a:gd name="connsiteX177" fmla="*/ 667790 w 4196446"/>
              <a:gd name="connsiteY177" fmla="*/ 313328 h 8323234"/>
              <a:gd name="connsiteX178" fmla="*/ 620165 w 4196446"/>
              <a:gd name="connsiteY178" fmla="*/ 382384 h 8323234"/>
              <a:gd name="connsiteX179" fmla="*/ 589208 w 4196446"/>
              <a:gd name="connsiteY179" fmla="*/ 396672 h 8323234"/>
              <a:gd name="connsiteX180" fmla="*/ 498721 w 4196446"/>
              <a:gd name="connsiteY180" fmla="*/ 482397 h 8323234"/>
              <a:gd name="connsiteX181" fmla="*/ 396327 w 4196446"/>
              <a:gd name="connsiteY181" fmla="*/ 380003 h 8323234"/>
              <a:gd name="connsiteX182" fmla="*/ 243927 w 4196446"/>
              <a:gd name="connsiteY182" fmla="*/ 294278 h 8323234"/>
              <a:gd name="connsiteX183" fmla="*/ 174871 w 4196446"/>
              <a:gd name="connsiteY183" fmla="*/ 327615 h 8323234"/>
              <a:gd name="connsiteX184" fmla="*/ 127246 w 4196446"/>
              <a:gd name="connsiteY184" fmla="*/ 410959 h 8323234"/>
              <a:gd name="connsiteX185" fmla="*/ 43902 w 4196446"/>
              <a:gd name="connsiteY185" fmla="*/ 472872 h 8323234"/>
              <a:gd name="connsiteX186" fmla="*/ 8183 w 4196446"/>
              <a:gd name="connsiteY186" fmla="*/ 484778 h 8323234"/>
              <a:gd name="connsiteX187" fmla="*/ 198683 w 4196446"/>
              <a:gd name="connsiteY187" fmla="*/ 689565 h 8323234"/>
              <a:gd name="connsiteX188" fmla="*/ 265359 w 4196446"/>
              <a:gd name="connsiteY188" fmla="*/ 706234 h 8323234"/>
              <a:gd name="connsiteX189" fmla="*/ 298697 w 4196446"/>
              <a:gd name="connsiteY189" fmla="*/ 730047 h 8323234"/>
              <a:gd name="connsiteX190" fmla="*/ 296315 w 4196446"/>
              <a:gd name="connsiteY190" fmla="*/ 901496 h 8323234"/>
              <a:gd name="connsiteX191" fmla="*/ 362990 w 4196446"/>
              <a:gd name="connsiteY191" fmla="*/ 906259 h 8323234"/>
              <a:gd name="connsiteX192" fmla="*/ 401090 w 4196446"/>
              <a:gd name="connsiteY192" fmla="*/ 856253 h 8323234"/>
              <a:gd name="connsiteX193" fmla="*/ 482052 w 4196446"/>
              <a:gd name="connsiteY193" fmla="*/ 894353 h 8323234"/>
              <a:gd name="connsiteX194" fmla="*/ 420140 w 4196446"/>
              <a:gd name="connsiteY194" fmla="*/ 1039609 h 8323234"/>
              <a:gd name="connsiteX195" fmla="*/ 434427 w 4196446"/>
              <a:gd name="connsiteY195" fmla="*/ 1087234 h 8323234"/>
              <a:gd name="connsiteX196" fmla="*/ 379658 w 4196446"/>
              <a:gd name="connsiteY196" fmla="*/ 1139622 h 8323234"/>
              <a:gd name="connsiteX197" fmla="*/ 415377 w 4196446"/>
              <a:gd name="connsiteY197" fmla="*/ 1168196 h 8323234"/>
              <a:gd name="connsiteX198" fmla="*/ 486815 w 4196446"/>
              <a:gd name="connsiteY198" fmla="*/ 1256303 h 8323234"/>
              <a:gd name="connsiteX199" fmla="*/ 527296 w 4196446"/>
              <a:gd name="connsiteY199" fmla="*/ 1344409 h 8323234"/>
              <a:gd name="connsiteX200" fmla="*/ 636833 w 4196446"/>
              <a:gd name="connsiteY200" fmla="*/ 1396797 h 8323234"/>
              <a:gd name="connsiteX201" fmla="*/ 746371 w 4196446"/>
              <a:gd name="connsiteY201" fmla="*/ 1420609 h 8323234"/>
              <a:gd name="connsiteX202" fmla="*/ 829715 w 4196446"/>
              <a:gd name="connsiteY202" fmla="*/ 1468234 h 8323234"/>
              <a:gd name="connsiteX203" fmla="*/ 913058 w 4196446"/>
              <a:gd name="connsiteY203" fmla="*/ 1442040 h 8323234"/>
              <a:gd name="connsiteX204" fmla="*/ 994021 w 4196446"/>
              <a:gd name="connsiteY204" fmla="*/ 1368222 h 8323234"/>
              <a:gd name="connsiteX205" fmla="*/ 1103558 w 4196446"/>
              <a:gd name="connsiteY205" fmla="*/ 1351553 h 8323234"/>
              <a:gd name="connsiteX206" fmla="*/ 1170233 w 4196446"/>
              <a:gd name="connsiteY206" fmla="*/ 1356315 h 8323234"/>
              <a:gd name="connsiteX207" fmla="*/ 1329777 w 4196446"/>
              <a:gd name="connsiteY207" fmla="*/ 1465853 h 8323234"/>
              <a:gd name="connsiteX208" fmla="*/ 1389308 w 4196446"/>
              <a:gd name="connsiteY208" fmla="*/ 1494428 h 8323234"/>
              <a:gd name="connsiteX209" fmla="*/ 1260721 w 4196446"/>
              <a:gd name="connsiteY209" fmla="*/ 1596822 h 8323234"/>
              <a:gd name="connsiteX210" fmla="*/ 1263102 w 4196446"/>
              <a:gd name="connsiteY210" fmla="*/ 1661115 h 8323234"/>
              <a:gd name="connsiteX211" fmla="*/ 1425027 w 4196446"/>
              <a:gd name="connsiteY211" fmla="*/ 1613490 h 8323234"/>
              <a:gd name="connsiteX212" fmla="*/ 1386927 w 4196446"/>
              <a:gd name="connsiteY212" fmla="*/ 1677784 h 8323234"/>
              <a:gd name="connsiteX213" fmla="*/ 1405977 w 4196446"/>
              <a:gd name="connsiteY213" fmla="*/ 1751603 h 8323234"/>
              <a:gd name="connsiteX214" fmla="*/ 1517896 w 4196446"/>
              <a:gd name="connsiteY214" fmla="*/ 1787322 h 8323234"/>
              <a:gd name="connsiteX215" fmla="*/ 1591715 w 4196446"/>
              <a:gd name="connsiteY215" fmla="*/ 1803990 h 8323234"/>
              <a:gd name="connsiteX216" fmla="*/ 1501227 w 4196446"/>
              <a:gd name="connsiteY216" fmla="*/ 1934959 h 8323234"/>
              <a:gd name="connsiteX217" fmla="*/ 1494083 w 4196446"/>
              <a:gd name="connsiteY217" fmla="*/ 1984965 h 8323234"/>
              <a:gd name="connsiteX218" fmla="*/ 1422646 w 4196446"/>
              <a:gd name="connsiteY218" fmla="*/ 2020684 h 8323234"/>
              <a:gd name="connsiteX219" fmla="*/ 1391690 w 4196446"/>
              <a:gd name="connsiteY219" fmla="*/ 2082597 h 8323234"/>
              <a:gd name="connsiteX220" fmla="*/ 1260721 w 4196446"/>
              <a:gd name="connsiteY220" fmla="*/ 2056403 h 8323234"/>
              <a:gd name="connsiteX221" fmla="*/ 1139277 w 4196446"/>
              <a:gd name="connsiteY221" fmla="*/ 2056402 h 8323234"/>
              <a:gd name="connsiteX222" fmla="*/ 1072602 w 4196446"/>
              <a:gd name="connsiteY222" fmla="*/ 2084978 h 8323234"/>
              <a:gd name="connsiteX223" fmla="*/ 1065458 w 4196446"/>
              <a:gd name="connsiteY223" fmla="*/ 2184990 h 8323234"/>
              <a:gd name="connsiteX224" fmla="*/ 977352 w 4196446"/>
              <a:gd name="connsiteY224" fmla="*/ 2273097 h 8323234"/>
              <a:gd name="connsiteX225" fmla="*/ 1120227 w 4196446"/>
              <a:gd name="connsiteY225" fmla="*/ 2335009 h 8323234"/>
              <a:gd name="connsiteX226" fmla="*/ 1170234 w 4196446"/>
              <a:gd name="connsiteY226" fmla="*/ 2370727 h 8323234"/>
              <a:gd name="connsiteX227" fmla="*/ 1222621 w 4196446"/>
              <a:gd name="connsiteY227" fmla="*/ 2387397 h 8323234"/>
              <a:gd name="connsiteX228" fmla="*/ 1272627 w 4196446"/>
              <a:gd name="connsiteY228" fmla="*/ 2437403 h 8323234"/>
              <a:gd name="connsiteX229" fmla="*/ 1329777 w 4196446"/>
              <a:gd name="connsiteY229" fmla="*/ 2458834 h 8323234"/>
              <a:gd name="connsiteX230" fmla="*/ 1422646 w 4196446"/>
              <a:gd name="connsiteY230" fmla="*/ 2535034 h 8323234"/>
              <a:gd name="connsiteX231" fmla="*/ 1508371 w 4196446"/>
              <a:gd name="connsiteY231" fmla="*/ 2568373 h 8323234"/>
              <a:gd name="connsiteX232" fmla="*/ 1641721 w 4196446"/>
              <a:gd name="connsiteY232" fmla="*/ 2716009 h 8323234"/>
              <a:gd name="connsiteX233" fmla="*/ 1725065 w 4196446"/>
              <a:gd name="connsiteY233" fmla="*/ 2870790 h 8323234"/>
              <a:gd name="connsiteX234" fmla="*/ 1850477 w 4196446"/>
              <a:gd name="connsiteY234" fmla="*/ 2931907 h 8323234"/>
              <a:gd name="connsiteX235" fmla="*/ 1896514 w 4196446"/>
              <a:gd name="connsiteY235" fmla="*/ 2977947 h 8323234"/>
              <a:gd name="connsiteX236" fmla="*/ 1927471 w 4196446"/>
              <a:gd name="connsiteY236" fmla="*/ 3082722 h 8323234"/>
              <a:gd name="connsiteX237" fmla="*/ 1989383 w 4196446"/>
              <a:gd name="connsiteY237" fmla="*/ 3185115 h 8323234"/>
              <a:gd name="connsiteX238" fmla="*/ 2051296 w 4196446"/>
              <a:gd name="connsiteY238" fmla="*/ 3223215 h 8323234"/>
              <a:gd name="connsiteX239" fmla="*/ 2182265 w 4196446"/>
              <a:gd name="connsiteY239" fmla="*/ 3370853 h 8323234"/>
              <a:gd name="connsiteX240" fmla="*/ 2325139 w 4196446"/>
              <a:gd name="connsiteY240" fmla="*/ 3447053 h 8323234"/>
              <a:gd name="connsiteX241" fmla="*/ 2384671 w 4196446"/>
              <a:gd name="connsiteY241" fmla="*/ 3532778 h 8323234"/>
              <a:gd name="connsiteX242" fmla="*/ 2432296 w 4196446"/>
              <a:gd name="connsiteY242" fmla="*/ 3599453 h 8323234"/>
              <a:gd name="connsiteX243" fmla="*/ 2479921 w 4196446"/>
              <a:gd name="connsiteY243" fmla="*/ 3589929 h 8323234"/>
              <a:gd name="connsiteX244" fmla="*/ 2484683 w 4196446"/>
              <a:gd name="connsiteY244" fmla="*/ 3742328 h 8323234"/>
              <a:gd name="connsiteX245" fmla="*/ 2537071 w 4196446"/>
              <a:gd name="connsiteY245" fmla="*/ 3835197 h 8323234"/>
              <a:gd name="connsiteX246" fmla="*/ 2529927 w 4196446"/>
              <a:gd name="connsiteY246" fmla="*/ 3873297 h 8323234"/>
              <a:gd name="connsiteX247" fmla="*/ 2598983 w 4196446"/>
              <a:gd name="connsiteY247" fmla="*/ 3909015 h 8323234"/>
              <a:gd name="connsiteX248" fmla="*/ 2656133 w 4196446"/>
              <a:gd name="connsiteY248" fmla="*/ 3854247 h 8323234"/>
              <a:gd name="connsiteX249" fmla="*/ 2689471 w 4196446"/>
              <a:gd name="connsiteY249" fmla="*/ 3937590 h 8323234"/>
              <a:gd name="connsiteX250" fmla="*/ 2734715 w 4196446"/>
              <a:gd name="connsiteY250" fmla="*/ 3982834 h 8323234"/>
              <a:gd name="connsiteX251" fmla="*/ 2808533 w 4196446"/>
              <a:gd name="connsiteY251" fmla="*/ 4006647 h 8323234"/>
              <a:gd name="connsiteX252" fmla="*/ 2860921 w 4196446"/>
              <a:gd name="connsiteY252" fmla="*/ 4075703 h 8323234"/>
              <a:gd name="connsiteX253" fmla="*/ 2946646 w 4196446"/>
              <a:gd name="connsiteY253" fmla="*/ 4130472 h 8323234"/>
              <a:gd name="connsiteX254" fmla="*/ 2999033 w 4196446"/>
              <a:gd name="connsiteY254" fmla="*/ 4163809 h 8323234"/>
              <a:gd name="connsiteX255" fmla="*/ 2870446 w 4196446"/>
              <a:gd name="connsiteY255" fmla="*/ 4256678 h 8323234"/>
              <a:gd name="connsiteX256" fmla="*/ 2868064 w 4196446"/>
              <a:gd name="connsiteY256" fmla="*/ 4311446 h 8323234"/>
              <a:gd name="connsiteX257" fmla="*/ 2970458 w 4196446"/>
              <a:gd name="connsiteY257" fmla="*/ 4428128 h 8323234"/>
              <a:gd name="connsiteX258" fmla="*/ 3065708 w 4196446"/>
              <a:gd name="connsiteY258" fmla="*/ 4490040 h 8323234"/>
              <a:gd name="connsiteX259" fmla="*/ 3096665 w 4196446"/>
              <a:gd name="connsiteY259" fmla="*/ 4528140 h 8323234"/>
              <a:gd name="connsiteX260" fmla="*/ 3082377 w 4196446"/>
              <a:gd name="connsiteY260" fmla="*/ 4609103 h 8323234"/>
              <a:gd name="connsiteX261" fmla="*/ 3077615 w 4196446"/>
              <a:gd name="connsiteY261" fmla="*/ 4692447 h 8323234"/>
              <a:gd name="connsiteX262" fmla="*/ 3034752 w 4196446"/>
              <a:gd name="connsiteY262" fmla="*/ 4701972 h 8323234"/>
              <a:gd name="connsiteX263" fmla="*/ 3008558 w 4196446"/>
              <a:gd name="connsiteY263" fmla="*/ 4718640 h 8323234"/>
              <a:gd name="connsiteX264" fmla="*/ 3053802 w 4196446"/>
              <a:gd name="connsiteY264" fmla="*/ 4795632 h 8323234"/>
              <a:gd name="connsiteX265" fmla="*/ 3037133 w 4196446"/>
              <a:gd name="connsiteY265" fmla="*/ 4868659 h 8323234"/>
              <a:gd name="connsiteX266" fmla="*/ 3020465 w 4196446"/>
              <a:gd name="connsiteY266" fmla="*/ 5004390 h 8323234"/>
              <a:gd name="connsiteX267" fmla="*/ 2982365 w 4196446"/>
              <a:gd name="connsiteY267" fmla="*/ 5044872 h 8323234"/>
              <a:gd name="connsiteX268" fmla="*/ 2965696 w 4196446"/>
              <a:gd name="connsiteY268" fmla="*/ 5166315 h 8323234"/>
              <a:gd name="connsiteX269" fmla="*/ 2937121 w 4196446"/>
              <a:gd name="connsiteY269" fmla="*/ 5285378 h 8323234"/>
              <a:gd name="connsiteX270" fmla="*/ 2989508 w 4196446"/>
              <a:gd name="connsiteY270" fmla="*/ 5302047 h 8323234"/>
              <a:gd name="connsiteX271" fmla="*/ 2987127 w 4196446"/>
              <a:gd name="connsiteY271" fmla="*/ 5347290 h 8323234"/>
              <a:gd name="connsiteX272" fmla="*/ 2984746 w 4196446"/>
              <a:gd name="connsiteY272" fmla="*/ 5402059 h 8323234"/>
              <a:gd name="connsiteX273" fmla="*/ 3041896 w 4196446"/>
              <a:gd name="connsiteY273" fmla="*/ 5471115 h 8323234"/>
              <a:gd name="connsiteX274" fmla="*/ 3089521 w 4196446"/>
              <a:gd name="connsiteY274" fmla="*/ 5597322 h 8323234"/>
              <a:gd name="connsiteX275" fmla="*/ 2996652 w 4196446"/>
              <a:gd name="connsiteY275" fmla="*/ 5887834 h 8323234"/>
              <a:gd name="connsiteX276" fmla="*/ 3018083 w 4196446"/>
              <a:gd name="connsiteY276" fmla="*/ 5942603 h 8323234"/>
              <a:gd name="connsiteX277" fmla="*/ 3044277 w 4196446"/>
              <a:gd name="connsiteY277" fmla="*/ 5994990 h 8323234"/>
              <a:gd name="connsiteX278" fmla="*/ 3049040 w 4196446"/>
              <a:gd name="connsiteY278" fmla="*/ 6099765 h 8323234"/>
              <a:gd name="connsiteX279" fmla="*/ 3028402 w 4196446"/>
              <a:gd name="connsiteY279" fmla="*/ 6195807 h 8323234"/>
              <a:gd name="connsiteX280" fmla="*/ 2956170 w 4196446"/>
              <a:gd name="connsiteY280" fmla="*/ 6259310 h 8323234"/>
              <a:gd name="connsiteX281" fmla="*/ 2920452 w 4196446"/>
              <a:gd name="connsiteY281" fmla="*/ 6240259 h 8323234"/>
              <a:gd name="connsiteX282" fmla="*/ 2849015 w 4196446"/>
              <a:gd name="connsiteY282" fmla="*/ 6252165 h 8323234"/>
              <a:gd name="connsiteX283" fmla="*/ 2713283 w 4196446"/>
              <a:gd name="connsiteY283" fmla="*/ 6364084 h 8323234"/>
              <a:gd name="connsiteX284" fmla="*/ 2606127 w 4196446"/>
              <a:gd name="connsiteY284" fmla="*/ 6349797 h 8323234"/>
              <a:gd name="connsiteX285" fmla="*/ 2575171 w 4196446"/>
              <a:gd name="connsiteY285" fmla="*/ 6378372 h 8323234"/>
              <a:gd name="connsiteX286" fmla="*/ 2508495 w 4196446"/>
              <a:gd name="connsiteY286" fmla="*/ 6423614 h 8323234"/>
              <a:gd name="connsiteX287" fmla="*/ 2391815 w 4196446"/>
              <a:gd name="connsiteY287" fmla="*/ 6411709 h 8323234"/>
              <a:gd name="connsiteX288" fmla="*/ 2368002 w 4196446"/>
              <a:gd name="connsiteY288" fmla="*/ 6528390 h 8323234"/>
              <a:gd name="connsiteX289" fmla="*/ 2363240 w 4196446"/>
              <a:gd name="connsiteY289" fmla="*/ 6564109 h 8323234"/>
              <a:gd name="connsiteX290" fmla="*/ 2339428 w 4196446"/>
              <a:gd name="connsiteY290" fmla="*/ 6583159 h 8323234"/>
              <a:gd name="connsiteX291" fmla="*/ 2141783 w 4196446"/>
              <a:gd name="connsiteY291" fmla="*/ 6535534 h 8323234"/>
              <a:gd name="connsiteX292" fmla="*/ 2103683 w 4196446"/>
              <a:gd name="connsiteY292" fmla="*/ 6587922 h 8323234"/>
              <a:gd name="connsiteX293" fmla="*/ 2072727 w 4196446"/>
              <a:gd name="connsiteY293" fmla="*/ 6683172 h 8323234"/>
              <a:gd name="connsiteX294" fmla="*/ 2039389 w 4196446"/>
              <a:gd name="connsiteY294" fmla="*/ 6747465 h 8323234"/>
              <a:gd name="connsiteX295" fmla="*/ 2051296 w 4196446"/>
              <a:gd name="connsiteY295" fmla="*/ 6809378 h 8323234"/>
              <a:gd name="connsiteX296" fmla="*/ 2184646 w 4196446"/>
              <a:gd name="connsiteY296" fmla="*/ 6921297 h 8323234"/>
              <a:gd name="connsiteX297" fmla="*/ 2253702 w 4196446"/>
              <a:gd name="connsiteY297" fmla="*/ 6954634 h 8323234"/>
              <a:gd name="connsiteX298" fmla="*/ 2237033 w 4196446"/>
              <a:gd name="connsiteY298" fmla="*/ 6978447 h 8323234"/>
              <a:gd name="connsiteX299" fmla="*/ 2201315 w 4196446"/>
              <a:gd name="connsiteY299" fmla="*/ 6997497 h 8323234"/>
              <a:gd name="connsiteX300" fmla="*/ 2234652 w 4196446"/>
              <a:gd name="connsiteY300" fmla="*/ 7073697 h 8323234"/>
              <a:gd name="connsiteX301" fmla="*/ 2203696 w 4196446"/>
              <a:gd name="connsiteY301" fmla="*/ 7095128 h 8323234"/>
              <a:gd name="connsiteX302" fmla="*/ 2098921 w 4196446"/>
              <a:gd name="connsiteY302" fmla="*/ 7033215 h 8323234"/>
              <a:gd name="connsiteX303" fmla="*/ 2056058 w 4196446"/>
              <a:gd name="connsiteY303" fmla="*/ 7059409 h 8323234"/>
              <a:gd name="connsiteX304" fmla="*/ 1996527 w 4196446"/>
              <a:gd name="connsiteY304" fmla="*/ 6957015 h 8323234"/>
              <a:gd name="connsiteX305" fmla="*/ 1879846 w 4196446"/>
              <a:gd name="connsiteY305" fmla="*/ 6983209 h 8323234"/>
              <a:gd name="connsiteX306" fmla="*/ 1815552 w 4196446"/>
              <a:gd name="connsiteY306" fmla="*/ 6987972 h 8323234"/>
              <a:gd name="connsiteX307" fmla="*/ 1765546 w 4196446"/>
              <a:gd name="connsiteY307" fmla="*/ 6983210 h 8323234"/>
              <a:gd name="connsiteX308" fmla="*/ 1708396 w 4196446"/>
              <a:gd name="connsiteY308" fmla="*/ 7028453 h 8323234"/>
              <a:gd name="connsiteX309" fmla="*/ 1529802 w 4196446"/>
              <a:gd name="connsiteY309" fmla="*/ 6987972 h 8323234"/>
              <a:gd name="connsiteX310" fmla="*/ 1553614 w 4196446"/>
              <a:gd name="connsiteY310" fmla="*/ 7114178 h 8323234"/>
              <a:gd name="connsiteX311" fmla="*/ 1477415 w 4196446"/>
              <a:gd name="connsiteY311" fmla="*/ 7159422 h 8323234"/>
              <a:gd name="connsiteX312" fmla="*/ 1415502 w 4196446"/>
              <a:gd name="connsiteY312" fmla="*/ 7226096 h 8323234"/>
              <a:gd name="connsiteX313" fmla="*/ 1265483 w 4196446"/>
              <a:gd name="connsiteY313" fmla="*/ 7218953 h 8323234"/>
              <a:gd name="connsiteX314" fmla="*/ 1213096 w 4196446"/>
              <a:gd name="connsiteY314" fmla="*/ 7321346 h 8323234"/>
              <a:gd name="connsiteX0" fmla="*/ 1217858 w 4196446"/>
              <a:gd name="connsiteY0" fmla="*/ 7329284 h 8323234"/>
              <a:gd name="connsiteX1" fmla="*/ 1448841 w 4196446"/>
              <a:gd name="connsiteY1" fmla="*/ 7480887 h 8323234"/>
              <a:gd name="connsiteX2" fmla="*/ 1570284 w 4196446"/>
              <a:gd name="connsiteY2" fmla="*/ 7557088 h 8323234"/>
              <a:gd name="connsiteX3" fmla="*/ 1391691 w 4196446"/>
              <a:gd name="connsiteY3" fmla="*/ 7988095 h 8323234"/>
              <a:gd name="connsiteX4" fmla="*/ 1384547 w 4196446"/>
              <a:gd name="connsiteY4" fmla="*/ 8138113 h 8323234"/>
              <a:gd name="connsiteX5" fmla="*/ 1382166 w 4196446"/>
              <a:gd name="connsiteY5" fmla="*/ 8204788 h 8323234"/>
              <a:gd name="connsiteX6" fmla="*/ 1453603 w 4196446"/>
              <a:gd name="connsiteY6" fmla="*/ 8209551 h 8323234"/>
              <a:gd name="connsiteX7" fmla="*/ 1451222 w 4196446"/>
              <a:gd name="connsiteY7" fmla="*/ 8254795 h 8323234"/>
              <a:gd name="connsiteX8" fmla="*/ 1389309 w 4196446"/>
              <a:gd name="connsiteY8" fmla="*/ 8278608 h 8323234"/>
              <a:gd name="connsiteX9" fmla="*/ 1334540 w 4196446"/>
              <a:gd name="connsiteY9" fmla="*/ 8300038 h 8323234"/>
              <a:gd name="connsiteX10" fmla="*/ 1413915 w 4196446"/>
              <a:gd name="connsiteY10" fmla="*/ 8318295 h 8323234"/>
              <a:gd name="connsiteX11" fmla="*/ 1536947 w 4196446"/>
              <a:gd name="connsiteY11" fmla="*/ 8309563 h 8323234"/>
              <a:gd name="connsiteX12" fmla="*/ 1698872 w 4196446"/>
              <a:gd name="connsiteY12" fmla="*/ 8197645 h 8323234"/>
              <a:gd name="connsiteX13" fmla="*/ 1789359 w 4196446"/>
              <a:gd name="connsiteY13" fmla="*/ 8045245 h 8323234"/>
              <a:gd name="connsiteX14" fmla="*/ 1941759 w 4196446"/>
              <a:gd name="connsiteY14" fmla="*/ 8004763 h 8323234"/>
              <a:gd name="connsiteX15" fmla="*/ 2198934 w 4196446"/>
              <a:gd name="connsiteY15" fmla="*/ 7899988 h 8323234"/>
              <a:gd name="connsiteX16" fmla="*/ 2260847 w 4196446"/>
              <a:gd name="connsiteY16" fmla="*/ 7835694 h 8323234"/>
              <a:gd name="connsiteX17" fmla="*/ 2301328 w 4196446"/>
              <a:gd name="connsiteY17" fmla="*/ 7795213 h 8323234"/>
              <a:gd name="connsiteX18" fmla="*/ 2391816 w 4196446"/>
              <a:gd name="connsiteY18" fmla="*/ 7797595 h 8323234"/>
              <a:gd name="connsiteX19" fmla="*/ 2451347 w 4196446"/>
              <a:gd name="connsiteY19" fmla="*/ 7776163 h 8323234"/>
              <a:gd name="connsiteX20" fmla="*/ 2470397 w 4196446"/>
              <a:gd name="connsiteY20" fmla="*/ 7699963 h 8323234"/>
              <a:gd name="connsiteX21" fmla="*/ 2444203 w 4196446"/>
              <a:gd name="connsiteY21" fmla="*/ 7633288 h 8323234"/>
              <a:gd name="connsiteX22" fmla="*/ 2503734 w 4196446"/>
              <a:gd name="connsiteY22" fmla="*/ 7630907 h 8323234"/>
              <a:gd name="connsiteX23" fmla="*/ 2531514 w 4196446"/>
              <a:gd name="connsiteY23" fmla="*/ 7594394 h 8323234"/>
              <a:gd name="connsiteX24" fmla="*/ 2484684 w 4196446"/>
              <a:gd name="connsiteY24" fmla="*/ 7552326 h 8323234"/>
              <a:gd name="connsiteX25" fmla="*/ 2546597 w 4196446"/>
              <a:gd name="connsiteY25" fmla="*/ 7511845 h 8323234"/>
              <a:gd name="connsiteX26" fmla="*/ 2603748 w 4196446"/>
              <a:gd name="connsiteY26" fmla="*/ 7485651 h 8323234"/>
              <a:gd name="connsiteX27" fmla="*/ 2594222 w 4196446"/>
              <a:gd name="connsiteY27" fmla="*/ 7359445 h 8323234"/>
              <a:gd name="connsiteX28" fmla="*/ 2606128 w 4196446"/>
              <a:gd name="connsiteY28" fmla="*/ 7309438 h 8323234"/>
              <a:gd name="connsiteX29" fmla="*/ 2701378 w 4196446"/>
              <a:gd name="connsiteY29" fmla="*/ 7314201 h 8323234"/>
              <a:gd name="connsiteX30" fmla="*/ 2660897 w 4196446"/>
              <a:gd name="connsiteY30" fmla="*/ 7240382 h 8323234"/>
              <a:gd name="connsiteX31" fmla="*/ 2713284 w 4196446"/>
              <a:gd name="connsiteY31" fmla="*/ 7266576 h 8323234"/>
              <a:gd name="connsiteX32" fmla="*/ 2763291 w 4196446"/>
              <a:gd name="connsiteY32" fmla="*/ 7299913 h 8323234"/>
              <a:gd name="connsiteX33" fmla="*/ 2756147 w 4196446"/>
              <a:gd name="connsiteY33" fmla="*/ 7371351 h 8323234"/>
              <a:gd name="connsiteX34" fmla="*/ 2827584 w 4196446"/>
              <a:gd name="connsiteY34" fmla="*/ 7316582 h 8323234"/>
              <a:gd name="connsiteX35" fmla="*/ 2870447 w 4196446"/>
              <a:gd name="connsiteY35" fmla="*/ 7338013 h 8323234"/>
              <a:gd name="connsiteX36" fmla="*/ 3001416 w 4196446"/>
              <a:gd name="connsiteY36" fmla="*/ 7266576 h 8323234"/>
              <a:gd name="connsiteX37" fmla="*/ 3103809 w 4196446"/>
              <a:gd name="connsiteY37" fmla="*/ 7202282 h 8323234"/>
              <a:gd name="connsiteX38" fmla="*/ 3246684 w 4196446"/>
              <a:gd name="connsiteY38" fmla="*/ 7142751 h 8323234"/>
              <a:gd name="connsiteX39" fmla="*/ 3282403 w 4196446"/>
              <a:gd name="connsiteY39" fmla="*/ 7159420 h 8323234"/>
              <a:gd name="connsiteX40" fmla="*/ 3358603 w 4196446"/>
              <a:gd name="connsiteY40" fmla="*/ 7064169 h 8323234"/>
              <a:gd name="connsiteX41" fmla="*/ 3503859 w 4196446"/>
              <a:gd name="connsiteY41" fmla="*/ 7042738 h 8323234"/>
              <a:gd name="connsiteX42" fmla="*/ 3530053 w 4196446"/>
              <a:gd name="connsiteY42" fmla="*/ 6978445 h 8323234"/>
              <a:gd name="connsiteX43" fmla="*/ 3642765 w 4196446"/>
              <a:gd name="connsiteY43" fmla="*/ 6905419 h 8323234"/>
              <a:gd name="connsiteX44" fmla="*/ 3741984 w 4196446"/>
              <a:gd name="connsiteY44" fmla="*/ 6883195 h 8323234"/>
              <a:gd name="connsiteX45" fmla="*/ 3784847 w 4196446"/>
              <a:gd name="connsiteY45" fmla="*/ 6811757 h 8323234"/>
              <a:gd name="connsiteX46" fmla="*/ 3951534 w 4196446"/>
              <a:gd name="connsiteY46" fmla="*/ 6737938 h 8323234"/>
              <a:gd name="connsiteX47" fmla="*/ 3932484 w 4196446"/>
              <a:gd name="connsiteY47" fmla="*/ 6616495 h 8323234"/>
              <a:gd name="connsiteX48" fmla="*/ 3975347 w 4196446"/>
              <a:gd name="connsiteY48" fmla="*/ 6642688 h 8323234"/>
              <a:gd name="connsiteX49" fmla="*/ 4027735 w 4196446"/>
              <a:gd name="connsiteY49" fmla="*/ 6654595 h 8323234"/>
              <a:gd name="connsiteX50" fmla="*/ 4056309 w 4196446"/>
              <a:gd name="connsiteY50" fmla="*/ 6516482 h 8323234"/>
              <a:gd name="connsiteX51" fmla="*/ 3996778 w 4196446"/>
              <a:gd name="connsiteY51" fmla="*/ 6478382 h 8323234"/>
              <a:gd name="connsiteX52" fmla="*/ 4034878 w 4196446"/>
              <a:gd name="connsiteY52" fmla="*/ 6437901 h 8323234"/>
              <a:gd name="connsiteX53" fmla="*/ 4061072 w 4196446"/>
              <a:gd name="connsiteY53" fmla="*/ 6473620 h 8323234"/>
              <a:gd name="connsiteX54" fmla="*/ 4082503 w 4196446"/>
              <a:gd name="connsiteY54" fmla="*/ 6478382 h 8323234"/>
              <a:gd name="connsiteX55" fmla="*/ 4089647 w 4196446"/>
              <a:gd name="connsiteY55" fmla="*/ 6421232 h 8323234"/>
              <a:gd name="connsiteX56" fmla="*/ 4046784 w 4196446"/>
              <a:gd name="connsiteY56" fmla="*/ 6318838 h 8323234"/>
              <a:gd name="connsiteX57" fmla="*/ 4130128 w 4196446"/>
              <a:gd name="connsiteY57" fmla="*/ 6299788 h 8323234"/>
              <a:gd name="connsiteX58" fmla="*/ 4046784 w 4196446"/>
              <a:gd name="connsiteY58" fmla="*/ 6275976 h 8323234"/>
              <a:gd name="connsiteX59" fmla="*/ 4053928 w 4196446"/>
              <a:gd name="connsiteY59" fmla="*/ 6211682 h 8323234"/>
              <a:gd name="connsiteX60" fmla="*/ 4039640 w 4196446"/>
              <a:gd name="connsiteY60" fmla="*/ 6149770 h 8323234"/>
              <a:gd name="connsiteX61" fmla="*/ 4106315 w 4196446"/>
              <a:gd name="connsiteY61" fmla="*/ 6211682 h 8323234"/>
              <a:gd name="connsiteX62" fmla="*/ 4063453 w 4196446"/>
              <a:gd name="connsiteY62" fmla="*/ 6090238 h 8323234"/>
              <a:gd name="connsiteX63" fmla="*/ 4070597 w 4196446"/>
              <a:gd name="connsiteY63" fmla="*/ 6018801 h 8323234"/>
              <a:gd name="connsiteX64" fmla="*/ 4132509 w 4196446"/>
              <a:gd name="connsiteY64" fmla="*/ 5975938 h 8323234"/>
              <a:gd name="connsiteX65" fmla="*/ 4094409 w 4196446"/>
              <a:gd name="connsiteY65" fmla="*/ 6075951 h 8323234"/>
              <a:gd name="connsiteX66" fmla="*/ 4139653 w 4196446"/>
              <a:gd name="connsiteY66" fmla="*/ 6102145 h 8323234"/>
              <a:gd name="connsiteX67" fmla="*/ 4192041 w 4196446"/>
              <a:gd name="connsiteY67" fmla="*/ 6080713 h 8323234"/>
              <a:gd name="connsiteX68" fmla="*/ 4149178 w 4196446"/>
              <a:gd name="connsiteY68" fmla="*/ 5947363 h 8323234"/>
              <a:gd name="connsiteX69" fmla="*/ 4194421 w 4196446"/>
              <a:gd name="connsiteY69" fmla="*/ 5909263 h 8323234"/>
              <a:gd name="connsiteX70" fmla="*/ 4113459 w 4196446"/>
              <a:gd name="connsiteY70" fmla="*/ 5783057 h 8323234"/>
              <a:gd name="connsiteX71" fmla="*/ 4108696 w 4196446"/>
              <a:gd name="connsiteY71" fmla="*/ 5678282 h 8323234"/>
              <a:gd name="connsiteX72" fmla="*/ 4070597 w 4196446"/>
              <a:gd name="connsiteY72" fmla="*/ 5587795 h 8323234"/>
              <a:gd name="connsiteX73" fmla="*/ 4111077 w 4196446"/>
              <a:gd name="connsiteY73" fmla="*/ 5583032 h 8323234"/>
              <a:gd name="connsiteX74" fmla="*/ 4061071 w 4196446"/>
              <a:gd name="connsiteY74" fmla="*/ 5478257 h 8323234"/>
              <a:gd name="connsiteX75" fmla="*/ 4061071 w 4196446"/>
              <a:gd name="connsiteY75" fmla="*/ 5383007 h 8323234"/>
              <a:gd name="connsiteX76" fmla="*/ 4103934 w 4196446"/>
              <a:gd name="connsiteY76" fmla="*/ 5387770 h 8323234"/>
              <a:gd name="connsiteX77" fmla="*/ 4106315 w 4196446"/>
              <a:gd name="connsiteY77" fmla="*/ 5347288 h 8323234"/>
              <a:gd name="connsiteX78" fmla="*/ 4065833 w 4196446"/>
              <a:gd name="connsiteY78" fmla="*/ 5292520 h 8323234"/>
              <a:gd name="connsiteX79" fmla="*/ 4058690 w 4196446"/>
              <a:gd name="connsiteY79" fmla="*/ 5173457 h 8323234"/>
              <a:gd name="connsiteX80" fmla="*/ 3990428 w 4196446"/>
              <a:gd name="connsiteY80" fmla="*/ 5034550 h 8323234"/>
              <a:gd name="connsiteX81" fmla="*/ 3922959 w 4196446"/>
              <a:gd name="connsiteY81" fmla="*/ 4816270 h 8323234"/>
              <a:gd name="connsiteX82" fmla="*/ 3887241 w 4196446"/>
              <a:gd name="connsiteY82" fmla="*/ 4682920 h 8323234"/>
              <a:gd name="connsiteX83" fmla="*/ 3851522 w 4196446"/>
              <a:gd name="connsiteY83" fmla="*/ 4642438 h 8323234"/>
              <a:gd name="connsiteX84" fmla="*/ 3887241 w 4196446"/>
              <a:gd name="connsiteY84" fmla="*/ 4578145 h 8323234"/>
              <a:gd name="connsiteX85" fmla="*/ 3839615 w 4196446"/>
              <a:gd name="connsiteY85" fmla="*/ 4499563 h 8323234"/>
              <a:gd name="connsiteX86" fmla="*/ 3780084 w 4196446"/>
              <a:gd name="connsiteY86" fmla="*/ 4492420 h 8323234"/>
              <a:gd name="connsiteX87" fmla="*/ 3732459 w 4196446"/>
              <a:gd name="connsiteY87" fmla="*/ 4449557 h 8323234"/>
              <a:gd name="connsiteX88" fmla="*/ 3687216 w 4196446"/>
              <a:gd name="connsiteY88" fmla="*/ 4466226 h 8323234"/>
              <a:gd name="connsiteX89" fmla="*/ 3668166 w 4196446"/>
              <a:gd name="connsiteY89" fmla="*/ 4368595 h 8323234"/>
              <a:gd name="connsiteX90" fmla="*/ 3501478 w 4196446"/>
              <a:gd name="connsiteY90" fmla="*/ 4166188 h 8323234"/>
              <a:gd name="connsiteX91" fmla="*/ 3496716 w 4196446"/>
              <a:gd name="connsiteY91" fmla="*/ 4139995 h 8323234"/>
              <a:gd name="connsiteX92" fmla="*/ 3494334 w 4196446"/>
              <a:gd name="connsiteY92" fmla="*/ 4113801 h 8323234"/>
              <a:gd name="connsiteX93" fmla="*/ 3544341 w 4196446"/>
              <a:gd name="connsiteY93" fmla="*/ 4101895 h 8323234"/>
              <a:gd name="connsiteX94" fmla="*/ 3553866 w 4196446"/>
              <a:gd name="connsiteY94" fmla="*/ 4075701 h 8323234"/>
              <a:gd name="connsiteX95" fmla="*/ 3515766 w 4196446"/>
              <a:gd name="connsiteY95" fmla="*/ 4056651 h 8323234"/>
              <a:gd name="connsiteX96" fmla="*/ 3465759 w 4196446"/>
              <a:gd name="connsiteY96" fmla="*/ 4049507 h 8323234"/>
              <a:gd name="connsiteX97" fmla="*/ 3432422 w 4196446"/>
              <a:gd name="connsiteY97" fmla="*/ 4109038 h 8323234"/>
              <a:gd name="connsiteX98" fmla="*/ 3413372 w 4196446"/>
              <a:gd name="connsiteY98" fmla="*/ 4082845 h 8323234"/>
              <a:gd name="connsiteX99" fmla="*/ 3415752 w 4196446"/>
              <a:gd name="connsiteY99" fmla="*/ 4042363 h 8323234"/>
              <a:gd name="connsiteX100" fmla="*/ 3349078 w 4196446"/>
              <a:gd name="connsiteY100" fmla="*/ 4018551 h 8323234"/>
              <a:gd name="connsiteX101" fmla="*/ 3382416 w 4196446"/>
              <a:gd name="connsiteY101" fmla="*/ 3985213 h 8323234"/>
              <a:gd name="connsiteX102" fmla="*/ 3346697 w 4196446"/>
              <a:gd name="connsiteY102" fmla="*/ 3961401 h 8323234"/>
              <a:gd name="connsiteX103" fmla="*/ 3291928 w 4196446"/>
              <a:gd name="connsiteY103" fmla="*/ 3959020 h 8323234"/>
              <a:gd name="connsiteX104" fmla="*/ 3263352 w 4196446"/>
              <a:gd name="connsiteY104" fmla="*/ 3978070 h 8323234"/>
              <a:gd name="connsiteX105" fmla="*/ 3215727 w 4196446"/>
              <a:gd name="connsiteY105" fmla="*/ 3963782 h 8323234"/>
              <a:gd name="connsiteX106" fmla="*/ 3227633 w 4196446"/>
              <a:gd name="connsiteY106" fmla="*/ 3937588 h 8323234"/>
              <a:gd name="connsiteX107" fmla="*/ 3275259 w 4196446"/>
              <a:gd name="connsiteY107" fmla="*/ 3913776 h 8323234"/>
              <a:gd name="connsiteX108" fmla="*/ 3127621 w 4196446"/>
              <a:gd name="connsiteY108" fmla="*/ 3851863 h 8323234"/>
              <a:gd name="connsiteX109" fmla="*/ 2996652 w 4196446"/>
              <a:gd name="connsiteY109" fmla="*/ 3739945 h 8323234"/>
              <a:gd name="connsiteX110" fmla="*/ 2591839 w 4196446"/>
              <a:gd name="connsiteY110" fmla="*/ 3354183 h 8323234"/>
              <a:gd name="connsiteX111" fmla="*/ 2468015 w 4196446"/>
              <a:gd name="connsiteY111" fmla="*/ 3049382 h 8323234"/>
              <a:gd name="connsiteX112" fmla="*/ 2432296 w 4196446"/>
              <a:gd name="connsiteY112" fmla="*/ 2961276 h 8323234"/>
              <a:gd name="connsiteX113" fmla="*/ 2387052 w 4196446"/>
              <a:gd name="connsiteY113" fmla="*/ 2954132 h 8323234"/>
              <a:gd name="connsiteX114" fmla="*/ 2365621 w 4196446"/>
              <a:gd name="connsiteY114" fmla="*/ 2958895 h 8323234"/>
              <a:gd name="connsiteX115" fmla="*/ 2315615 w 4196446"/>
              <a:gd name="connsiteY115" fmla="*/ 2896982 h 8323234"/>
              <a:gd name="connsiteX116" fmla="*/ 2234652 w 4196446"/>
              <a:gd name="connsiteY116" fmla="*/ 2880313 h 8323234"/>
              <a:gd name="connsiteX117" fmla="*/ 2182265 w 4196446"/>
              <a:gd name="connsiteY117" fmla="*/ 2811257 h 8323234"/>
              <a:gd name="connsiteX118" fmla="*/ 2115590 w 4196446"/>
              <a:gd name="connsiteY118" fmla="*/ 2727913 h 8323234"/>
              <a:gd name="connsiteX119" fmla="*/ 2091777 w 4196446"/>
              <a:gd name="connsiteY119" fmla="*/ 2670763 h 8323234"/>
              <a:gd name="connsiteX120" fmla="*/ 2006845 w 4196446"/>
              <a:gd name="connsiteY120" fmla="*/ 2527095 h 8323234"/>
              <a:gd name="connsiteX121" fmla="*/ 1953665 w 4196446"/>
              <a:gd name="connsiteY121" fmla="*/ 2451688 h 8323234"/>
              <a:gd name="connsiteX122" fmla="*/ 2006052 w 4196446"/>
              <a:gd name="connsiteY122" fmla="*/ 2337388 h 8323234"/>
              <a:gd name="connsiteX123" fmla="*/ 2072727 w 4196446"/>
              <a:gd name="connsiteY123" fmla="*/ 2256426 h 8323234"/>
              <a:gd name="connsiteX124" fmla="*/ 2056058 w 4196446"/>
              <a:gd name="connsiteY124" fmla="*/ 2223088 h 8323234"/>
              <a:gd name="connsiteX125" fmla="*/ 2067965 w 4196446"/>
              <a:gd name="connsiteY125" fmla="*/ 2130220 h 8323234"/>
              <a:gd name="connsiteX126" fmla="*/ 2137021 w 4196446"/>
              <a:gd name="connsiteY126" fmla="*/ 1992107 h 8323234"/>
              <a:gd name="connsiteX127" fmla="*/ 2165596 w 4196446"/>
              <a:gd name="connsiteY127" fmla="*/ 1944482 h 8323234"/>
              <a:gd name="connsiteX128" fmla="*/ 2203696 w 4196446"/>
              <a:gd name="connsiteY128" fmla="*/ 1937338 h 8323234"/>
              <a:gd name="connsiteX129" fmla="*/ 2198933 w 4196446"/>
              <a:gd name="connsiteY129" fmla="*/ 1906382 h 8323234"/>
              <a:gd name="connsiteX130" fmla="*/ 2406102 w 4196446"/>
              <a:gd name="connsiteY130" fmla="*/ 1782557 h 8323234"/>
              <a:gd name="connsiteX131" fmla="*/ 2494208 w 4196446"/>
              <a:gd name="connsiteY131" fmla="*/ 1715882 h 8323234"/>
              <a:gd name="connsiteX132" fmla="*/ 2513258 w 4196446"/>
              <a:gd name="connsiteY132" fmla="*/ 1630157 h 8323234"/>
              <a:gd name="connsiteX133" fmla="*/ 2522784 w 4196446"/>
              <a:gd name="connsiteY133" fmla="*/ 1584913 h 8323234"/>
              <a:gd name="connsiteX134" fmla="*/ 2577552 w 4196446"/>
              <a:gd name="connsiteY134" fmla="*/ 1527763 h 8323234"/>
              <a:gd name="connsiteX135" fmla="*/ 2606127 w 4196446"/>
              <a:gd name="connsiteY135" fmla="*/ 1499188 h 8323234"/>
              <a:gd name="connsiteX136" fmla="*/ 2634702 w 4196446"/>
              <a:gd name="connsiteY136" fmla="*/ 1492045 h 8323234"/>
              <a:gd name="connsiteX137" fmla="*/ 2672802 w 4196446"/>
              <a:gd name="connsiteY137" fmla="*/ 1368220 h 8323234"/>
              <a:gd name="connsiteX138" fmla="*/ 2806153 w 4196446"/>
              <a:gd name="connsiteY138" fmla="*/ 1334883 h 8323234"/>
              <a:gd name="connsiteX139" fmla="*/ 2944265 w 4196446"/>
              <a:gd name="connsiteY139" fmla="*/ 1325357 h 8323234"/>
              <a:gd name="connsiteX140" fmla="*/ 2968077 w 4196446"/>
              <a:gd name="connsiteY140" fmla="*/ 1206295 h 8323234"/>
              <a:gd name="connsiteX141" fmla="*/ 3049040 w 4196446"/>
              <a:gd name="connsiteY141" fmla="*/ 1169783 h 8323234"/>
              <a:gd name="connsiteX142" fmla="*/ 3153814 w 4196446"/>
              <a:gd name="connsiteY142" fmla="*/ 1125332 h 8323234"/>
              <a:gd name="connsiteX143" fmla="*/ 3225252 w 4196446"/>
              <a:gd name="connsiteY143" fmla="*/ 1049132 h 8323234"/>
              <a:gd name="connsiteX144" fmla="*/ 3310977 w 4196446"/>
              <a:gd name="connsiteY144" fmla="*/ 996745 h 8323234"/>
              <a:gd name="connsiteX145" fmla="*/ 3056977 w 4196446"/>
              <a:gd name="connsiteY145" fmla="*/ 982457 h 8323234"/>
              <a:gd name="connsiteX146" fmla="*/ 2958552 w 4196446"/>
              <a:gd name="connsiteY146" fmla="*/ 976107 h 8323234"/>
              <a:gd name="connsiteX147" fmla="*/ 2926802 w 4196446"/>
              <a:gd name="connsiteY147" fmla="*/ 906257 h 8323234"/>
              <a:gd name="connsiteX148" fmla="*/ 2866477 w 4196446"/>
              <a:gd name="connsiteY148" fmla="*/ 893559 h 8323234"/>
              <a:gd name="connsiteX149" fmla="*/ 2799802 w 4196446"/>
              <a:gd name="connsiteY149" fmla="*/ 874507 h 8323234"/>
              <a:gd name="connsiteX150" fmla="*/ 2761702 w 4196446"/>
              <a:gd name="connsiteY150" fmla="*/ 807832 h 8323234"/>
              <a:gd name="connsiteX151" fmla="*/ 2609302 w 4196446"/>
              <a:gd name="connsiteY151" fmla="*/ 760207 h 8323234"/>
              <a:gd name="connsiteX152" fmla="*/ 2580727 w 4196446"/>
              <a:gd name="connsiteY152" fmla="*/ 604632 h 8323234"/>
              <a:gd name="connsiteX153" fmla="*/ 2526752 w 4196446"/>
              <a:gd name="connsiteY153" fmla="*/ 531609 h 8323234"/>
              <a:gd name="connsiteX154" fmla="*/ 2596602 w 4196446"/>
              <a:gd name="connsiteY154" fmla="*/ 407782 h 8323234"/>
              <a:gd name="connsiteX155" fmla="*/ 2629939 w 4196446"/>
              <a:gd name="connsiteY155" fmla="*/ 310947 h 8323234"/>
              <a:gd name="connsiteX156" fmla="*/ 2517227 w 4196446"/>
              <a:gd name="connsiteY156" fmla="*/ 239507 h 8323234"/>
              <a:gd name="connsiteX157" fmla="*/ 2402927 w 4196446"/>
              <a:gd name="connsiteY157" fmla="*/ 271257 h 8323234"/>
              <a:gd name="connsiteX158" fmla="*/ 2275927 w 4196446"/>
              <a:gd name="connsiteY158" fmla="*/ 198232 h 8323234"/>
              <a:gd name="connsiteX159" fmla="*/ 2133052 w 4196446"/>
              <a:gd name="connsiteY159" fmla="*/ 233157 h 8323234"/>
              <a:gd name="connsiteX160" fmla="*/ 1913977 w 4196446"/>
              <a:gd name="connsiteY160" fmla="*/ 36309 h 8323234"/>
              <a:gd name="connsiteX161" fmla="*/ 1777452 w 4196446"/>
              <a:gd name="connsiteY161" fmla="*/ 13289 h 8323234"/>
              <a:gd name="connsiteX162" fmla="*/ 1703633 w 4196446"/>
              <a:gd name="connsiteY162" fmla="*/ 41864 h 8323234"/>
              <a:gd name="connsiteX163" fmla="*/ 1615527 w 4196446"/>
              <a:gd name="connsiteY163" fmla="*/ 75203 h 8323234"/>
              <a:gd name="connsiteX164" fmla="*/ 1515515 w 4196446"/>
              <a:gd name="connsiteY164" fmla="*/ 129971 h 8323234"/>
              <a:gd name="connsiteX165" fmla="*/ 1525040 w 4196446"/>
              <a:gd name="connsiteY165" fmla="*/ 194264 h 8323234"/>
              <a:gd name="connsiteX166" fmla="*/ 1505990 w 4196446"/>
              <a:gd name="connsiteY166" fmla="*/ 251415 h 8323234"/>
              <a:gd name="connsiteX167" fmla="*/ 1413121 w 4196446"/>
              <a:gd name="connsiteY167" fmla="*/ 270464 h 8323234"/>
              <a:gd name="connsiteX168" fmla="*/ 1339302 w 4196446"/>
              <a:gd name="connsiteY168" fmla="*/ 306184 h 8323234"/>
              <a:gd name="connsiteX169" fmla="*/ 1260721 w 4196446"/>
              <a:gd name="connsiteY169" fmla="*/ 346665 h 8323234"/>
              <a:gd name="connsiteX170" fmla="*/ 1191665 w 4196446"/>
              <a:gd name="connsiteY170" fmla="*/ 272847 h 8323234"/>
              <a:gd name="connsiteX171" fmla="*/ 1082127 w 4196446"/>
              <a:gd name="connsiteY171" fmla="*/ 353809 h 8323234"/>
              <a:gd name="connsiteX172" fmla="*/ 1020215 w 4196446"/>
              <a:gd name="connsiteY172" fmla="*/ 420484 h 8323234"/>
              <a:gd name="connsiteX173" fmla="*/ 858290 w 4196446"/>
              <a:gd name="connsiteY173" fmla="*/ 301422 h 8323234"/>
              <a:gd name="connsiteX174" fmla="*/ 796377 w 4196446"/>
              <a:gd name="connsiteY174" fmla="*/ 406196 h 8323234"/>
              <a:gd name="connsiteX175" fmla="*/ 755896 w 4196446"/>
              <a:gd name="connsiteY175" fmla="*/ 341903 h 8323234"/>
              <a:gd name="connsiteX176" fmla="*/ 689221 w 4196446"/>
              <a:gd name="connsiteY176" fmla="*/ 270465 h 8323234"/>
              <a:gd name="connsiteX177" fmla="*/ 667790 w 4196446"/>
              <a:gd name="connsiteY177" fmla="*/ 313328 h 8323234"/>
              <a:gd name="connsiteX178" fmla="*/ 620165 w 4196446"/>
              <a:gd name="connsiteY178" fmla="*/ 382384 h 8323234"/>
              <a:gd name="connsiteX179" fmla="*/ 589208 w 4196446"/>
              <a:gd name="connsiteY179" fmla="*/ 396672 h 8323234"/>
              <a:gd name="connsiteX180" fmla="*/ 498721 w 4196446"/>
              <a:gd name="connsiteY180" fmla="*/ 482397 h 8323234"/>
              <a:gd name="connsiteX181" fmla="*/ 396327 w 4196446"/>
              <a:gd name="connsiteY181" fmla="*/ 380003 h 8323234"/>
              <a:gd name="connsiteX182" fmla="*/ 243927 w 4196446"/>
              <a:gd name="connsiteY182" fmla="*/ 294278 h 8323234"/>
              <a:gd name="connsiteX183" fmla="*/ 174871 w 4196446"/>
              <a:gd name="connsiteY183" fmla="*/ 327615 h 8323234"/>
              <a:gd name="connsiteX184" fmla="*/ 127246 w 4196446"/>
              <a:gd name="connsiteY184" fmla="*/ 410959 h 8323234"/>
              <a:gd name="connsiteX185" fmla="*/ 43902 w 4196446"/>
              <a:gd name="connsiteY185" fmla="*/ 472872 h 8323234"/>
              <a:gd name="connsiteX186" fmla="*/ 8183 w 4196446"/>
              <a:gd name="connsiteY186" fmla="*/ 484778 h 8323234"/>
              <a:gd name="connsiteX187" fmla="*/ 198683 w 4196446"/>
              <a:gd name="connsiteY187" fmla="*/ 689565 h 8323234"/>
              <a:gd name="connsiteX188" fmla="*/ 265359 w 4196446"/>
              <a:gd name="connsiteY188" fmla="*/ 706234 h 8323234"/>
              <a:gd name="connsiteX189" fmla="*/ 298697 w 4196446"/>
              <a:gd name="connsiteY189" fmla="*/ 730047 h 8323234"/>
              <a:gd name="connsiteX190" fmla="*/ 296315 w 4196446"/>
              <a:gd name="connsiteY190" fmla="*/ 901496 h 8323234"/>
              <a:gd name="connsiteX191" fmla="*/ 362990 w 4196446"/>
              <a:gd name="connsiteY191" fmla="*/ 906259 h 8323234"/>
              <a:gd name="connsiteX192" fmla="*/ 401090 w 4196446"/>
              <a:gd name="connsiteY192" fmla="*/ 856253 h 8323234"/>
              <a:gd name="connsiteX193" fmla="*/ 482052 w 4196446"/>
              <a:gd name="connsiteY193" fmla="*/ 894353 h 8323234"/>
              <a:gd name="connsiteX194" fmla="*/ 420140 w 4196446"/>
              <a:gd name="connsiteY194" fmla="*/ 1039609 h 8323234"/>
              <a:gd name="connsiteX195" fmla="*/ 434427 w 4196446"/>
              <a:gd name="connsiteY195" fmla="*/ 1087234 h 8323234"/>
              <a:gd name="connsiteX196" fmla="*/ 379658 w 4196446"/>
              <a:gd name="connsiteY196" fmla="*/ 1139622 h 8323234"/>
              <a:gd name="connsiteX197" fmla="*/ 415377 w 4196446"/>
              <a:gd name="connsiteY197" fmla="*/ 1168196 h 8323234"/>
              <a:gd name="connsiteX198" fmla="*/ 486815 w 4196446"/>
              <a:gd name="connsiteY198" fmla="*/ 1256303 h 8323234"/>
              <a:gd name="connsiteX199" fmla="*/ 527296 w 4196446"/>
              <a:gd name="connsiteY199" fmla="*/ 1344409 h 8323234"/>
              <a:gd name="connsiteX200" fmla="*/ 636833 w 4196446"/>
              <a:gd name="connsiteY200" fmla="*/ 1396797 h 8323234"/>
              <a:gd name="connsiteX201" fmla="*/ 746371 w 4196446"/>
              <a:gd name="connsiteY201" fmla="*/ 1420609 h 8323234"/>
              <a:gd name="connsiteX202" fmla="*/ 829715 w 4196446"/>
              <a:gd name="connsiteY202" fmla="*/ 1468234 h 8323234"/>
              <a:gd name="connsiteX203" fmla="*/ 913058 w 4196446"/>
              <a:gd name="connsiteY203" fmla="*/ 1442040 h 8323234"/>
              <a:gd name="connsiteX204" fmla="*/ 994021 w 4196446"/>
              <a:gd name="connsiteY204" fmla="*/ 1368222 h 8323234"/>
              <a:gd name="connsiteX205" fmla="*/ 1103558 w 4196446"/>
              <a:gd name="connsiteY205" fmla="*/ 1351553 h 8323234"/>
              <a:gd name="connsiteX206" fmla="*/ 1170233 w 4196446"/>
              <a:gd name="connsiteY206" fmla="*/ 1356315 h 8323234"/>
              <a:gd name="connsiteX207" fmla="*/ 1329777 w 4196446"/>
              <a:gd name="connsiteY207" fmla="*/ 1465853 h 8323234"/>
              <a:gd name="connsiteX208" fmla="*/ 1389308 w 4196446"/>
              <a:gd name="connsiteY208" fmla="*/ 1494428 h 8323234"/>
              <a:gd name="connsiteX209" fmla="*/ 1260721 w 4196446"/>
              <a:gd name="connsiteY209" fmla="*/ 1596822 h 8323234"/>
              <a:gd name="connsiteX210" fmla="*/ 1263102 w 4196446"/>
              <a:gd name="connsiteY210" fmla="*/ 1661115 h 8323234"/>
              <a:gd name="connsiteX211" fmla="*/ 1425027 w 4196446"/>
              <a:gd name="connsiteY211" fmla="*/ 1613490 h 8323234"/>
              <a:gd name="connsiteX212" fmla="*/ 1386927 w 4196446"/>
              <a:gd name="connsiteY212" fmla="*/ 1677784 h 8323234"/>
              <a:gd name="connsiteX213" fmla="*/ 1405977 w 4196446"/>
              <a:gd name="connsiteY213" fmla="*/ 1751603 h 8323234"/>
              <a:gd name="connsiteX214" fmla="*/ 1517896 w 4196446"/>
              <a:gd name="connsiteY214" fmla="*/ 1787322 h 8323234"/>
              <a:gd name="connsiteX215" fmla="*/ 1591715 w 4196446"/>
              <a:gd name="connsiteY215" fmla="*/ 1803990 h 8323234"/>
              <a:gd name="connsiteX216" fmla="*/ 1501227 w 4196446"/>
              <a:gd name="connsiteY216" fmla="*/ 1934959 h 8323234"/>
              <a:gd name="connsiteX217" fmla="*/ 1494083 w 4196446"/>
              <a:gd name="connsiteY217" fmla="*/ 1984965 h 8323234"/>
              <a:gd name="connsiteX218" fmla="*/ 1422646 w 4196446"/>
              <a:gd name="connsiteY218" fmla="*/ 2020684 h 8323234"/>
              <a:gd name="connsiteX219" fmla="*/ 1391690 w 4196446"/>
              <a:gd name="connsiteY219" fmla="*/ 2082597 h 8323234"/>
              <a:gd name="connsiteX220" fmla="*/ 1260721 w 4196446"/>
              <a:gd name="connsiteY220" fmla="*/ 2056403 h 8323234"/>
              <a:gd name="connsiteX221" fmla="*/ 1139277 w 4196446"/>
              <a:gd name="connsiteY221" fmla="*/ 2056402 h 8323234"/>
              <a:gd name="connsiteX222" fmla="*/ 1072602 w 4196446"/>
              <a:gd name="connsiteY222" fmla="*/ 2084978 h 8323234"/>
              <a:gd name="connsiteX223" fmla="*/ 1065458 w 4196446"/>
              <a:gd name="connsiteY223" fmla="*/ 2184990 h 8323234"/>
              <a:gd name="connsiteX224" fmla="*/ 977352 w 4196446"/>
              <a:gd name="connsiteY224" fmla="*/ 2273097 h 8323234"/>
              <a:gd name="connsiteX225" fmla="*/ 1120227 w 4196446"/>
              <a:gd name="connsiteY225" fmla="*/ 2335009 h 8323234"/>
              <a:gd name="connsiteX226" fmla="*/ 1170234 w 4196446"/>
              <a:gd name="connsiteY226" fmla="*/ 2370727 h 8323234"/>
              <a:gd name="connsiteX227" fmla="*/ 1222621 w 4196446"/>
              <a:gd name="connsiteY227" fmla="*/ 2387397 h 8323234"/>
              <a:gd name="connsiteX228" fmla="*/ 1272627 w 4196446"/>
              <a:gd name="connsiteY228" fmla="*/ 2437403 h 8323234"/>
              <a:gd name="connsiteX229" fmla="*/ 1329777 w 4196446"/>
              <a:gd name="connsiteY229" fmla="*/ 2458834 h 8323234"/>
              <a:gd name="connsiteX230" fmla="*/ 1422646 w 4196446"/>
              <a:gd name="connsiteY230" fmla="*/ 2535034 h 8323234"/>
              <a:gd name="connsiteX231" fmla="*/ 1508371 w 4196446"/>
              <a:gd name="connsiteY231" fmla="*/ 2568373 h 8323234"/>
              <a:gd name="connsiteX232" fmla="*/ 1641721 w 4196446"/>
              <a:gd name="connsiteY232" fmla="*/ 2716009 h 8323234"/>
              <a:gd name="connsiteX233" fmla="*/ 1725065 w 4196446"/>
              <a:gd name="connsiteY233" fmla="*/ 2870790 h 8323234"/>
              <a:gd name="connsiteX234" fmla="*/ 1850477 w 4196446"/>
              <a:gd name="connsiteY234" fmla="*/ 2931907 h 8323234"/>
              <a:gd name="connsiteX235" fmla="*/ 1896514 w 4196446"/>
              <a:gd name="connsiteY235" fmla="*/ 2977947 h 8323234"/>
              <a:gd name="connsiteX236" fmla="*/ 1927471 w 4196446"/>
              <a:gd name="connsiteY236" fmla="*/ 3082722 h 8323234"/>
              <a:gd name="connsiteX237" fmla="*/ 1989383 w 4196446"/>
              <a:gd name="connsiteY237" fmla="*/ 3185115 h 8323234"/>
              <a:gd name="connsiteX238" fmla="*/ 2051296 w 4196446"/>
              <a:gd name="connsiteY238" fmla="*/ 3223215 h 8323234"/>
              <a:gd name="connsiteX239" fmla="*/ 2182265 w 4196446"/>
              <a:gd name="connsiteY239" fmla="*/ 3370853 h 8323234"/>
              <a:gd name="connsiteX240" fmla="*/ 2325139 w 4196446"/>
              <a:gd name="connsiteY240" fmla="*/ 3447053 h 8323234"/>
              <a:gd name="connsiteX241" fmla="*/ 2384671 w 4196446"/>
              <a:gd name="connsiteY241" fmla="*/ 3532778 h 8323234"/>
              <a:gd name="connsiteX242" fmla="*/ 2432296 w 4196446"/>
              <a:gd name="connsiteY242" fmla="*/ 3599453 h 8323234"/>
              <a:gd name="connsiteX243" fmla="*/ 2479921 w 4196446"/>
              <a:gd name="connsiteY243" fmla="*/ 3589929 h 8323234"/>
              <a:gd name="connsiteX244" fmla="*/ 2484683 w 4196446"/>
              <a:gd name="connsiteY244" fmla="*/ 3742328 h 8323234"/>
              <a:gd name="connsiteX245" fmla="*/ 2537071 w 4196446"/>
              <a:gd name="connsiteY245" fmla="*/ 3835197 h 8323234"/>
              <a:gd name="connsiteX246" fmla="*/ 2529927 w 4196446"/>
              <a:gd name="connsiteY246" fmla="*/ 3873297 h 8323234"/>
              <a:gd name="connsiteX247" fmla="*/ 2598983 w 4196446"/>
              <a:gd name="connsiteY247" fmla="*/ 3909015 h 8323234"/>
              <a:gd name="connsiteX248" fmla="*/ 2656133 w 4196446"/>
              <a:gd name="connsiteY248" fmla="*/ 3854247 h 8323234"/>
              <a:gd name="connsiteX249" fmla="*/ 2689471 w 4196446"/>
              <a:gd name="connsiteY249" fmla="*/ 3937590 h 8323234"/>
              <a:gd name="connsiteX250" fmla="*/ 2734715 w 4196446"/>
              <a:gd name="connsiteY250" fmla="*/ 3982834 h 8323234"/>
              <a:gd name="connsiteX251" fmla="*/ 2808533 w 4196446"/>
              <a:gd name="connsiteY251" fmla="*/ 4006647 h 8323234"/>
              <a:gd name="connsiteX252" fmla="*/ 2860921 w 4196446"/>
              <a:gd name="connsiteY252" fmla="*/ 4075703 h 8323234"/>
              <a:gd name="connsiteX253" fmla="*/ 2946646 w 4196446"/>
              <a:gd name="connsiteY253" fmla="*/ 4130472 h 8323234"/>
              <a:gd name="connsiteX254" fmla="*/ 2999033 w 4196446"/>
              <a:gd name="connsiteY254" fmla="*/ 4163809 h 8323234"/>
              <a:gd name="connsiteX255" fmla="*/ 2870446 w 4196446"/>
              <a:gd name="connsiteY255" fmla="*/ 4256678 h 8323234"/>
              <a:gd name="connsiteX256" fmla="*/ 2868064 w 4196446"/>
              <a:gd name="connsiteY256" fmla="*/ 4311446 h 8323234"/>
              <a:gd name="connsiteX257" fmla="*/ 2970458 w 4196446"/>
              <a:gd name="connsiteY257" fmla="*/ 4428128 h 8323234"/>
              <a:gd name="connsiteX258" fmla="*/ 3065708 w 4196446"/>
              <a:gd name="connsiteY258" fmla="*/ 4490040 h 8323234"/>
              <a:gd name="connsiteX259" fmla="*/ 3096665 w 4196446"/>
              <a:gd name="connsiteY259" fmla="*/ 4528140 h 8323234"/>
              <a:gd name="connsiteX260" fmla="*/ 3082377 w 4196446"/>
              <a:gd name="connsiteY260" fmla="*/ 4609103 h 8323234"/>
              <a:gd name="connsiteX261" fmla="*/ 3077615 w 4196446"/>
              <a:gd name="connsiteY261" fmla="*/ 4692447 h 8323234"/>
              <a:gd name="connsiteX262" fmla="*/ 3034752 w 4196446"/>
              <a:gd name="connsiteY262" fmla="*/ 4701972 h 8323234"/>
              <a:gd name="connsiteX263" fmla="*/ 3008558 w 4196446"/>
              <a:gd name="connsiteY263" fmla="*/ 4718640 h 8323234"/>
              <a:gd name="connsiteX264" fmla="*/ 3053802 w 4196446"/>
              <a:gd name="connsiteY264" fmla="*/ 4795632 h 8323234"/>
              <a:gd name="connsiteX265" fmla="*/ 3037133 w 4196446"/>
              <a:gd name="connsiteY265" fmla="*/ 4868659 h 8323234"/>
              <a:gd name="connsiteX266" fmla="*/ 3020465 w 4196446"/>
              <a:gd name="connsiteY266" fmla="*/ 5004390 h 8323234"/>
              <a:gd name="connsiteX267" fmla="*/ 2982365 w 4196446"/>
              <a:gd name="connsiteY267" fmla="*/ 5044872 h 8323234"/>
              <a:gd name="connsiteX268" fmla="*/ 2965696 w 4196446"/>
              <a:gd name="connsiteY268" fmla="*/ 5166315 h 8323234"/>
              <a:gd name="connsiteX269" fmla="*/ 2937121 w 4196446"/>
              <a:gd name="connsiteY269" fmla="*/ 5285378 h 8323234"/>
              <a:gd name="connsiteX270" fmla="*/ 2989508 w 4196446"/>
              <a:gd name="connsiteY270" fmla="*/ 5302047 h 8323234"/>
              <a:gd name="connsiteX271" fmla="*/ 2987127 w 4196446"/>
              <a:gd name="connsiteY271" fmla="*/ 5347290 h 8323234"/>
              <a:gd name="connsiteX272" fmla="*/ 2984746 w 4196446"/>
              <a:gd name="connsiteY272" fmla="*/ 5402059 h 8323234"/>
              <a:gd name="connsiteX273" fmla="*/ 3041896 w 4196446"/>
              <a:gd name="connsiteY273" fmla="*/ 5471115 h 8323234"/>
              <a:gd name="connsiteX274" fmla="*/ 3089521 w 4196446"/>
              <a:gd name="connsiteY274" fmla="*/ 5597322 h 8323234"/>
              <a:gd name="connsiteX275" fmla="*/ 2996652 w 4196446"/>
              <a:gd name="connsiteY275" fmla="*/ 5887834 h 8323234"/>
              <a:gd name="connsiteX276" fmla="*/ 3018083 w 4196446"/>
              <a:gd name="connsiteY276" fmla="*/ 5942603 h 8323234"/>
              <a:gd name="connsiteX277" fmla="*/ 3044277 w 4196446"/>
              <a:gd name="connsiteY277" fmla="*/ 5994990 h 8323234"/>
              <a:gd name="connsiteX278" fmla="*/ 3049040 w 4196446"/>
              <a:gd name="connsiteY278" fmla="*/ 6099765 h 8323234"/>
              <a:gd name="connsiteX279" fmla="*/ 3028402 w 4196446"/>
              <a:gd name="connsiteY279" fmla="*/ 6195807 h 8323234"/>
              <a:gd name="connsiteX280" fmla="*/ 2956170 w 4196446"/>
              <a:gd name="connsiteY280" fmla="*/ 6259310 h 8323234"/>
              <a:gd name="connsiteX281" fmla="*/ 2920452 w 4196446"/>
              <a:gd name="connsiteY281" fmla="*/ 6240259 h 8323234"/>
              <a:gd name="connsiteX282" fmla="*/ 2849015 w 4196446"/>
              <a:gd name="connsiteY282" fmla="*/ 6252165 h 8323234"/>
              <a:gd name="connsiteX283" fmla="*/ 2713283 w 4196446"/>
              <a:gd name="connsiteY283" fmla="*/ 6364084 h 8323234"/>
              <a:gd name="connsiteX284" fmla="*/ 2606127 w 4196446"/>
              <a:gd name="connsiteY284" fmla="*/ 6349797 h 8323234"/>
              <a:gd name="connsiteX285" fmla="*/ 2575171 w 4196446"/>
              <a:gd name="connsiteY285" fmla="*/ 6378372 h 8323234"/>
              <a:gd name="connsiteX286" fmla="*/ 2508495 w 4196446"/>
              <a:gd name="connsiteY286" fmla="*/ 6423614 h 8323234"/>
              <a:gd name="connsiteX287" fmla="*/ 2391815 w 4196446"/>
              <a:gd name="connsiteY287" fmla="*/ 6411709 h 8323234"/>
              <a:gd name="connsiteX288" fmla="*/ 2368002 w 4196446"/>
              <a:gd name="connsiteY288" fmla="*/ 6528390 h 8323234"/>
              <a:gd name="connsiteX289" fmla="*/ 2363240 w 4196446"/>
              <a:gd name="connsiteY289" fmla="*/ 6564109 h 8323234"/>
              <a:gd name="connsiteX290" fmla="*/ 2339428 w 4196446"/>
              <a:gd name="connsiteY290" fmla="*/ 6583159 h 8323234"/>
              <a:gd name="connsiteX291" fmla="*/ 2141783 w 4196446"/>
              <a:gd name="connsiteY291" fmla="*/ 6535534 h 8323234"/>
              <a:gd name="connsiteX292" fmla="*/ 2103683 w 4196446"/>
              <a:gd name="connsiteY292" fmla="*/ 6587922 h 8323234"/>
              <a:gd name="connsiteX293" fmla="*/ 2072727 w 4196446"/>
              <a:gd name="connsiteY293" fmla="*/ 6683172 h 8323234"/>
              <a:gd name="connsiteX294" fmla="*/ 2039389 w 4196446"/>
              <a:gd name="connsiteY294" fmla="*/ 6747465 h 8323234"/>
              <a:gd name="connsiteX295" fmla="*/ 2051296 w 4196446"/>
              <a:gd name="connsiteY295" fmla="*/ 6809378 h 8323234"/>
              <a:gd name="connsiteX296" fmla="*/ 2184646 w 4196446"/>
              <a:gd name="connsiteY296" fmla="*/ 6921297 h 8323234"/>
              <a:gd name="connsiteX297" fmla="*/ 2253702 w 4196446"/>
              <a:gd name="connsiteY297" fmla="*/ 6954634 h 8323234"/>
              <a:gd name="connsiteX298" fmla="*/ 2237033 w 4196446"/>
              <a:gd name="connsiteY298" fmla="*/ 6978447 h 8323234"/>
              <a:gd name="connsiteX299" fmla="*/ 2201315 w 4196446"/>
              <a:gd name="connsiteY299" fmla="*/ 6997497 h 8323234"/>
              <a:gd name="connsiteX300" fmla="*/ 2234652 w 4196446"/>
              <a:gd name="connsiteY300" fmla="*/ 7073697 h 8323234"/>
              <a:gd name="connsiteX301" fmla="*/ 2203696 w 4196446"/>
              <a:gd name="connsiteY301" fmla="*/ 7095128 h 8323234"/>
              <a:gd name="connsiteX302" fmla="*/ 2098921 w 4196446"/>
              <a:gd name="connsiteY302" fmla="*/ 7033215 h 8323234"/>
              <a:gd name="connsiteX303" fmla="*/ 2056058 w 4196446"/>
              <a:gd name="connsiteY303" fmla="*/ 7059409 h 8323234"/>
              <a:gd name="connsiteX304" fmla="*/ 1996527 w 4196446"/>
              <a:gd name="connsiteY304" fmla="*/ 6957015 h 8323234"/>
              <a:gd name="connsiteX305" fmla="*/ 1879846 w 4196446"/>
              <a:gd name="connsiteY305" fmla="*/ 6983209 h 8323234"/>
              <a:gd name="connsiteX306" fmla="*/ 1815552 w 4196446"/>
              <a:gd name="connsiteY306" fmla="*/ 6987972 h 8323234"/>
              <a:gd name="connsiteX307" fmla="*/ 1765546 w 4196446"/>
              <a:gd name="connsiteY307" fmla="*/ 6983210 h 8323234"/>
              <a:gd name="connsiteX308" fmla="*/ 1708396 w 4196446"/>
              <a:gd name="connsiteY308" fmla="*/ 7028453 h 8323234"/>
              <a:gd name="connsiteX309" fmla="*/ 1529802 w 4196446"/>
              <a:gd name="connsiteY309" fmla="*/ 6987972 h 8323234"/>
              <a:gd name="connsiteX310" fmla="*/ 1553614 w 4196446"/>
              <a:gd name="connsiteY310" fmla="*/ 7114178 h 8323234"/>
              <a:gd name="connsiteX311" fmla="*/ 1477415 w 4196446"/>
              <a:gd name="connsiteY311" fmla="*/ 7159422 h 8323234"/>
              <a:gd name="connsiteX312" fmla="*/ 1415502 w 4196446"/>
              <a:gd name="connsiteY312" fmla="*/ 7226096 h 8323234"/>
              <a:gd name="connsiteX313" fmla="*/ 1265483 w 4196446"/>
              <a:gd name="connsiteY313" fmla="*/ 7218953 h 8323234"/>
              <a:gd name="connsiteX314" fmla="*/ 1213096 w 4196446"/>
              <a:gd name="connsiteY314" fmla="*/ 7321346 h 8323234"/>
              <a:gd name="connsiteX0" fmla="*/ 1217858 w 4196446"/>
              <a:gd name="connsiteY0" fmla="*/ 7329284 h 8323234"/>
              <a:gd name="connsiteX1" fmla="*/ 1294059 w 4196446"/>
              <a:gd name="connsiteY1" fmla="*/ 7447550 h 8323234"/>
              <a:gd name="connsiteX2" fmla="*/ 1448841 w 4196446"/>
              <a:gd name="connsiteY2" fmla="*/ 7480887 h 8323234"/>
              <a:gd name="connsiteX3" fmla="*/ 1570284 w 4196446"/>
              <a:gd name="connsiteY3" fmla="*/ 7557088 h 8323234"/>
              <a:gd name="connsiteX4" fmla="*/ 1391691 w 4196446"/>
              <a:gd name="connsiteY4" fmla="*/ 7988095 h 8323234"/>
              <a:gd name="connsiteX5" fmla="*/ 1384547 w 4196446"/>
              <a:gd name="connsiteY5" fmla="*/ 8138113 h 8323234"/>
              <a:gd name="connsiteX6" fmla="*/ 1382166 w 4196446"/>
              <a:gd name="connsiteY6" fmla="*/ 8204788 h 8323234"/>
              <a:gd name="connsiteX7" fmla="*/ 1453603 w 4196446"/>
              <a:gd name="connsiteY7" fmla="*/ 8209551 h 8323234"/>
              <a:gd name="connsiteX8" fmla="*/ 1451222 w 4196446"/>
              <a:gd name="connsiteY8" fmla="*/ 8254795 h 8323234"/>
              <a:gd name="connsiteX9" fmla="*/ 1389309 w 4196446"/>
              <a:gd name="connsiteY9" fmla="*/ 8278608 h 8323234"/>
              <a:gd name="connsiteX10" fmla="*/ 1334540 w 4196446"/>
              <a:gd name="connsiteY10" fmla="*/ 8300038 h 8323234"/>
              <a:gd name="connsiteX11" fmla="*/ 1413915 w 4196446"/>
              <a:gd name="connsiteY11" fmla="*/ 8318295 h 8323234"/>
              <a:gd name="connsiteX12" fmla="*/ 1536947 w 4196446"/>
              <a:gd name="connsiteY12" fmla="*/ 8309563 h 8323234"/>
              <a:gd name="connsiteX13" fmla="*/ 1698872 w 4196446"/>
              <a:gd name="connsiteY13" fmla="*/ 8197645 h 8323234"/>
              <a:gd name="connsiteX14" fmla="*/ 1789359 w 4196446"/>
              <a:gd name="connsiteY14" fmla="*/ 8045245 h 8323234"/>
              <a:gd name="connsiteX15" fmla="*/ 1941759 w 4196446"/>
              <a:gd name="connsiteY15" fmla="*/ 8004763 h 8323234"/>
              <a:gd name="connsiteX16" fmla="*/ 2198934 w 4196446"/>
              <a:gd name="connsiteY16" fmla="*/ 7899988 h 8323234"/>
              <a:gd name="connsiteX17" fmla="*/ 2260847 w 4196446"/>
              <a:gd name="connsiteY17" fmla="*/ 7835694 h 8323234"/>
              <a:gd name="connsiteX18" fmla="*/ 2301328 w 4196446"/>
              <a:gd name="connsiteY18" fmla="*/ 7795213 h 8323234"/>
              <a:gd name="connsiteX19" fmla="*/ 2391816 w 4196446"/>
              <a:gd name="connsiteY19" fmla="*/ 7797595 h 8323234"/>
              <a:gd name="connsiteX20" fmla="*/ 2451347 w 4196446"/>
              <a:gd name="connsiteY20" fmla="*/ 7776163 h 8323234"/>
              <a:gd name="connsiteX21" fmla="*/ 2470397 w 4196446"/>
              <a:gd name="connsiteY21" fmla="*/ 7699963 h 8323234"/>
              <a:gd name="connsiteX22" fmla="*/ 2444203 w 4196446"/>
              <a:gd name="connsiteY22" fmla="*/ 7633288 h 8323234"/>
              <a:gd name="connsiteX23" fmla="*/ 2503734 w 4196446"/>
              <a:gd name="connsiteY23" fmla="*/ 7630907 h 8323234"/>
              <a:gd name="connsiteX24" fmla="*/ 2531514 w 4196446"/>
              <a:gd name="connsiteY24" fmla="*/ 7594394 h 8323234"/>
              <a:gd name="connsiteX25" fmla="*/ 2484684 w 4196446"/>
              <a:gd name="connsiteY25" fmla="*/ 7552326 h 8323234"/>
              <a:gd name="connsiteX26" fmla="*/ 2546597 w 4196446"/>
              <a:gd name="connsiteY26" fmla="*/ 7511845 h 8323234"/>
              <a:gd name="connsiteX27" fmla="*/ 2603748 w 4196446"/>
              <a:gd name="connsiteY27" fmla="*/ 7485651 h 8323234"/>
              <a:gd name="connsiteX28" fmla="*/ 2594222 w 4196446"/>
              <a:gd name="connsiteY28" fmla="*/ 7359445 h 8323234"/>
              <a:gd name="connsiteX29" fmla="*/ 2606128 w 4196446"/>
              <a:gd name="connsiteY29" fmla="*/ 7309438 h 8323234"/>
              <a:gd name="connsiteX30" fmla="*/ 2701378 w 4196446"/>
              <a:gd name="connsiteY30" fmla="*/ 7314201 h 8323234"/>
              <a:gd name="connsiteX31" fmla="*/ 2660897 w 4196446"/>
              <a:gd name="connsiteY31" fmla="*/ 7240382 h 8323234"/>
              <a:gd name="connsiteX32" fmla="*/ 2713284 w 4196446"/>
              <a:gd name="connsiteY32" fmla="*/ 7266576 h 8323234"/>
              <a:gd name="connsiteX33" fmla="*/ 2763291 w 4196446"/>
              <a:gd name="connsiteY33" fmla="*/ 7299913 h 8323234"/>
              <a:gd name="connsiteX34" fmla="*/ 2756147 w 4196446"/>
              <a:gd name="connsiteY34" fmla="*/ 7371351 h 8323234"/>
              <a:gd name="connsiteX35" fmla="*/ 2827584 w 4196446"/>
              <a:gd name="connsiteY35" fmla="*/ 7316582 h 8323234"/>
              <a:gd name="connsiteX36" fmla="*/ 2870447 w 4196446"/>
              <a:gd name="connsiteY36" fmla="*/ 7338013 h 8323234"/>
              <a:gd name="connsiteX37" fmla="*/ 3001416 w 4196446"/>
              <a:gd name="connsiteY37" fmla="*/ 7266576 h 8323234"/>
              <a:gd name="connsiteX38" fmla="*/ 3103809 w 4196446"/>
              <a:gd name="connsiteY38" fmla="*/ 7202282 h 8323234"/>
              <a:gd name="connsiteX39" fmla="*/ 3246684 w 4196446"/>
              <a:gd name="connsiteY39" fmla="*/ 7142751 h 8323234"/>
              <a:gd name="connsiteX40" fmla="*/ 3282403 w 4196446"/>
              <a:gd name="connsiteY40" fmla="*/ 7159420 h 8323234"/>
              <a:gd name="connsiteX41" fmla="*/ 3358603 w 4196446"/>
              <a:gd name="connsiteY41" fmla="*/ 7064169 h 8323234"/>
              <a:gd name="connsiteX42" fmla="*/ 3503859 w 4196446"/>
              <a:gd name="connsiteY42" fmla="*/ 7042738 h 8323234"/>
              <a:gd name="connsiteX43" fmla="*/ 3530053 w 4196446"/>
              <a:gd name="connsiteY43" fmla="*/ 6978445 h 8323234"/>
              <a:gd name="connsiteX44" fmla="*/ 3642765 w 4196446"/>
              <a:gd name="connsiteY44" fmla="*/ 6905419 h 8323234"/>
              <a:gd name="connsiteX45" fmla="*/ 3741984 w 4196446"/>
              <a:gd name="connsiteY45" fmla="*/ 6883195 h 8323234"/>
              <a:gd name="connsiteX46" fmla="*/ 3784847 w 4196446"/>
              <a:gd name="connsiteY46" fmla="*/ 6811757 h 8323234"/>
              <a:gd name="connsiteX47" fmla="*/ 3951534 w 4196446"/>
              <a:gd name="connsiteY47" fmla="*/ 6737938 h 8323234"/>
              <a:gd name="connsiteX48" fmla="*/ 3932484 w 4196446"/>
              <a:gd name="connsiteY48" fmla="*/ 6616495 h 8323234"/>
              <a:gd name="connsiteX49" fmla="*/ 3975347 w 4196446"/>
              <a:gd name="connsiteY49" fmla="*/ 6642688 h 8323234"/>
              <a:gd name="connsiteX50" fmla="*/ 4027735 w 4196446"/>
              <a:gd name="connsiteY50" fmla="*/ 6654595 h 8323234"/>
              <a:gd name="connsiteX51" fmla="*/ 4056309 w 4196446"/>
              <a:gd name="connsiteY51" fmla="*/ 6516482 h 8323234"/>
              <a:gd name="connsiteX52" fmla="*/ 3996778 w 4196446"/>
              <a:gd name="connsiteY52" fmla="*/ 6478382 h 8323234"/>
              <a:gd name="connsiteX53" fmla="*/ 4034878 w 4196446"/>
              <a:gd name="connsiteY53" fmla="*/ 6437901 h 8323234"/>
              <a:gd name="connsiteX54" fmla="*/ 4061072 w 4196446"/>
              <a:gd name="connsiteY54" fmla="*/ 6473620 h 8323234"/>
              <a:gd name="connsiteX55" fmla="*/ 4082503 w 4196446"/>
              <a:gd name="connsiteY55" fmla="*/ 6478382 h 8323234"/>
              <a:gd name="connsiteX56" fmla="*/ 4089647 w 4196446"/>
              <a:gd name="connsiteY56" fmla="*/ 6421232 h 8323234"/>
              <a:gd name="connsiteX57" fmla="*/ 4046784 w 4196446"/>
              <a:gd name="connsiteY57" fmla="*/ 6318838 h 8323234"/>
              <a:gd name="connsiteX58" fmla="*/ 4130128 w 4196446"/>
              <a:gd name="connsiteY58" fmla="*/ 6299788 h 8323234"/>
              <a:gd name="connsiteX59" fmla="*/ 4046784 w 4196446"/>
              <a:gd name="connsiteY59" fmla="*/ 6275976 h 8323234"/>
              <a:gd name="connsiteX60" fmla="*/ 4053928 w 4196446"/>
              <a:gd name="connsiteY60" fmla="*/ 6211682 h 8323234"/>
              <a:gd name="connsiteX61" fmla="*/ 4039640 w 4196446"/>
              <a:gd name="connsiteY61" fmla="*/ 6149770 h 8323234"/>
              <a:gd name="connsiteX62" fmla="*/ 4106315 w 4196446"/>
              <a:gd name="connsiteY62" fmla="*/ 6211682 h 8323234"/>
              <a:gd name="connsiteX63" fmla="*/ 4063453 w 4196446"/>
              <a:gd name="connsiteY63" fmla="*/ 6090238 h 8323234"/>
              <a:gd name="connsiteX64" fmla="*/ 4070597 w 4196446"/>
              <a:gd name="connsiteY64" fmla="*/ 6018801 h 8323234"/>
              <a:gd name="connsiteX65" fmla="*/ 4132509 w 4196446"/>
              <a:gd name="connsiteY65" fmla="*/ 5975938 h 8323234"/>
              <a:gd name="connsiteX66" fmla="*/ 4094409 w 4196446"/>
              <a:gd name="connsiteY66" fmla="*/ 6075951 h 8323234"/>
              <a:gd name="connsiteX67" fmla="*/ 4139653 w 4196446"/>
              <a:gd name="connsiteY67" fmla="*/ 6102145 h 8323234"/>
              <a:gd name="connsiteX68" fmla="*/ 4192041 w 4196446"/>
              <a:gd name="connsiteY68" fmla="*/ 6080713 h 8323234"/>
              <a:gd name="connsiteX69" fmla="*/ 4149178 w 4196446"/>
              <a:gd name="connsiteY69" fmla="*/ 5947363 h 8323234"/>
              <a:gd name="connsiteX70" fmla="*/ 4194421 w 4196446"/>
              <a:gd name="connsiteY70" fmla="*/ 5909263 h 8323234"/>
              <a:gd name="connsiteX71" fmla="*/ 4113459 w 4196446"/>
              <a:gd name="connsiteY71" fmla="*/ 5783057 h 8323234"/>
              <a:gd name="connsiteX72" fmla="*/ 4108696 w 4196446"/>
              <a:gd name="connsiteY72" fmla="*/ 5678282 h 8323234"/>
              <a:gd name="connsiteX73" fmla="*/ 4070597 w 4196446"/>
              <a:gd name="connsiteY73" fmla="*/ 5587795 h 8323234"/>
              <a:gd name="connsiteX74" fmla="*/ 4111077 w 4196446"/>
              <a:gd name="connsiteY74" fmla="*/ 5583032 h 8323234"/>
              <a:gd name="connsiteX75" fmla="*/ 4061071 w 4196446"/>
              <a:gd name="connsiteY75" fmla="*/ 5478257 h 8323234"/>
              <a:gd name="connsiteX76" fmla="*/ 4061071 w 4196446"/>
              <a:gd name="connsiteY76" fmla="*/ 5383007 h 8323234"/>
              <a:gd name="connsiteX77" fmla="*/ 4103934 w 4196446"/>
              <a:gd name="connsiteY77" fmla="*/ 5387770 h 8323234"/>
              <a:gd name="connsiteX78" fmla="*/ 4106315 w 4196446"/>
              <a:gd name="connsiteY78" fmla="*/ 5347288 h 8323234"/>
              <a:gd name="connsiteX79" fmla="*/ 4065833 w 4196446"/>
              <a:gd name="connsiteY79" fmla="*/ 5292520 h 8323234"/>
              <a:gd name="connsiteX80" fmla="*/ 4058690 w 4196446"/>
              <a:gd name="connsiteY80" fmla="*/ 5173457 h 8323234"/>
              <a:gd name="connsiteX81" fmla="*/ 3990428 w 4196446"/>
              <a:gd name="connsiteY81" fmla="*/ 5034550 h 8323234"/>
              <a:gd name="connsiteX82" fmla="*/ 3922959 w 4196446"/>
              <a:gd name="connsiteY82" fmla="*/ 4816270 h 8323234"/>
              <a:gd name="connsiteX83" fmla="*/ 3887241 w 4196446"/>
              <a:gd name="connsiteY83" fmla="*/ 4682920 h 8323234"/>
              <a:gd name="connsiteX84" fmla="*/ 3851522 w 4196446"/>
              <a:gd name="connsiteY84" fmla="*/ 4642438 h 8323234"/>
              <a:gd name="connsiteX85" fmla="*/ 3887241 w 4196446"/>
              <a:gd name="connsiteY85" fmla="*/ 4578145 h 8323234"/>
              <a:gd name="connsiteX86" fmla="*/ 3839615 w 4196446"/>
              <a:gd name="connsiteY86" fmla="*/ 4499563 h 8323234"/>
              <a:gd name="connsiteX87" fmla="*/ 3780084 w 4196446"/>
              <a:gd name="connsiteY87" fmla="*/ 4492420 h 8323234"/>
              <a:gd name="connsiteX88" fmla="*/ 3732459 w 4196446"/>
              <a:gd name="connsiteY88" fmla="*/ 4449557 h 8323234"/>
              <a:gd name="connsiteX89" fmla="*/ 3687216 w 4196446"/>
              <a:gd name="connsiteY89" fmla="*/ 4466226 h 8323234"/>
              <a:gd name="connsiteX90" fmla="*/ 3668166 w 4196446"/>
              <a:gd name="connsiteY90" fmla="*/ 4368595 h 8323234"/>
              <a:gd name="connsiteX91" fmla="*/ 3501478 w 4196446"/>
              <a:gd name="connsiteY91" fmla="*/ 4166188 h 8323234"/>
              <a:gd name="connsiteX92" fmla="*/ 3496716 w 4196446"/>
              <a:gd name="connsiteY92" fmla="*/ 4139995 h 8323234"/>
              <a:gd name="connsiteX93" fmla="*/ 3494334 w 4196446"/>
              <a:gd name="connsiteY93" fmla="*/ 4113801 h 8323234"/>
              <a:gd name="connsiteX94" fmla="*/ 3544341 w 4196446"/>
              <a:gd name="connsiteY94" fmla="*/ 4101895 h 8323234"/>
              <a:gd name="connsiteX95" fmla="*/ 3553866 w 4196446"/>
              <a:gd name="connsiteY95" fmla="*/ 4075701 h 8323234"/>
              <a:gd name="connsiteX96" fmla="*/ 3515766 w 4196446"/>
              <a:gd name="connsiteY96" fmla="*/ 4056651 h 8323234"/>
              <a:gd name="connsiteX97" fmla="*/ 3465759 w 4196446"/>
              <a:gd name="connsiteY97" fmla="*/ 4049507 h 8323234"/>
              <a:gd name="connsiteX98" fmla="*/ 3432422 w 4196446"/>
              <a:gd name="connsiteY98" fmla="*/ 4109038 h 8323234"/>
              <a:gd name="connsiteX99" fmla="*/ 3413372 w 4196446"/>
              <a:gd name="connsiteY99" fmla="*/ 4082845 h 8323234"/>
              <a:gd name="connsiteX100" fmla="*/ 3415752 w 4196446"/>
              <a:gd name="connsiteY100" fmla="*/ 4042363 h 8323234"/>
              <a:gd name="connsiteX101" fmla="*/ 3349078 w 4196446"/>
              <a:gd name="connsiteY101" fmla="*/ 4018551 h 8323234"/>
              <a:gd name="connsiteX102" fmla="*/ 3382416 w 4196446"/>
              <a:gd name="connsiteY102" fmla="*/ 3985213 h 8323234"/>
              <a:gd name="connsiteX103" fmla="*/ 3346697 w 4196446"/>
              <a:gd name="connsiteY103" fmla="*/ 3961401 h 8323234"/>
              <a:gd name="connsiteX104" fmla="*/ 3291928 w 4196446"/>
              <a:gd name="connsiteY104" fmla="*/ 3959020 h 8323234"/>
              <a:gd name="connsiteX105" fmla="*/ 3263352 w 4196446"/>
              <a:gd name="connsiteY105" fmla="*/ 3978070 h 8323234"/>
              <a:gd name="connsiteX106" fmla="*/ 3215727 w 4196446"/>
              <a:gd name="connsiteY106" fmla="*/ 3963782 h 8323234"/>
              <a:gd name="connsiteX107" fmla="*/ 3227633 w 4196446"/>
              <a:gd name="connsiteY107" fmla="*/ 3937588 h 8323234"/>
              <a:gd name="connsiteX108" fmla="*/ 3275259 w 4196446"/>
              <a:gd name="connsiteY108" fmla="*/ 3913776 h 8323234"/>
              <a:gd name="connsiteX109" fmla="*/ 3127621 w 4196446"/>
              <a:gd name="connsiteY109" fmla="*/ 3851863 h 8323234"/>
              <a:gd name="connsiteX110" fmla="*/ 2996652 w 4196446"/>
              <a:gd name="connsiteY110" fmla="*/ 3739945 h 8323234"/>
              <a:gd name="connsiteX111" fmla="*/ 2591839 w 4196446"/>
              <a:gd name="connsiteY111" fmla="*/ 3354183 h 8323234"/>
              <a:gd name="connsiteX112" fmla="*/ 2468015 w 4196446"/>
              <a:gd name="connsiteY112" fmla="*/ 3049382 h 8323234"/>
              <a:gd name="connsiteX113" fmla="*/ 2432296 w 4196446"/>
              <a:gd name="connsiteY113" fmla="*/ 2961276 h 8323234"/>
              <a:gd name="connsiteX114" fmla="*/ 2387052 w 4196446"/>
              <a:gd name="connsiteY114" fmla="*/ 2954132 h 8323234"/>
              <a:gd name="connsiteX115" fmla="*/ 2365621 w 4196446"/>
              <a:gd name="connsiteY115" fmla="*/ 2958895 h 8323234"/>
              <a:gd name="connsiteX116" fmla="*/ 2315615 w 4196446"/>
              <a:gd name="connsiteY116" fmla="*/ 2896982 h 8323234"/>
              <a:gd name="connsiteX117" fmla="*/ 2234652 w 4196446"/>
              <a:gd name="connsiteY117" fmla="*/ 2880313 h 8323234"/>
              <a:gd name="connsiteX118" fmla="*/ 2182265 w 4196446"/>
              <a:gd name="connsiteY118" fmla="*/ 2811257 h 8323234"/>
              <a:gd name="connsiteX119" fmla="*/ 2115590 w 4196446"/>
              <a:gd name="connsiteY119" fmla="*/ 2727913 h 8323234"/>
              <a:gd name="connsiteX120" fmla="*/ 2091777 w 4196446"/>
              <a:gd name="connsiteY120" fmla="*/ 2670763 h 8323234"/>
              <a:gd name="connsiteX121" fmla="*/ 2006845 w 4196446"/>
              <a:gd name="connsiteY121" fmla="*/ 2527095 h 8323234"/>
              <a:gd name="connsiteX122" fmla="*/ 1953665 w 4196446"/>
              <a:gd name="connsiteY122" fmla="*/ 2451688 h 8323234"/>
              <a:gd name="connsiteX123" fmla="*/ 2006052 w 4196446"/>
              <a:gd name="connsiteY123" fmla="*/ 2337388 h 8323234"/>
              <a:gd name="connsiteX124" fmla="*/ 2072727 w 4196446"/>
              <a:gd name="connsiteY124" fmla="*/ 2256426 h 8323234"/>
              <a:gd name="connsiteX125" fmla="*/ 2056058 w 4196446"/>
              <a:gd name="connsiteY125" fmla="*/ 2223088 h 8323234"/>
              <a:gd name="connsiteX126" fmla="*/ 2067965 w 4196446"/>
              <a:gd name="connsiteY126" fmla="*/ 2130220 h 8323234"/>
              <a:gd name="connsiteX127" fmla="*/ 2137021 w 4196446"/>
              <a:gd name="connsiteY127" fmla="*/ 1992107 h 8323234"/>
              <a:gd name="connsiteX128" fmla="*/ 2165596 w 4196446"/>
              <a:gd name="connsiteY128" fmla="*/ 1944482 h 8323234"/>
              <a:gd name="connsiteX129" fmla="*/ 2203696 w 4196446"/>
              <a:gd name="connsiteY129" fmla="*/ 1937338 h 8323234"/>
              <a:gd name="connsiteX130" fmla="*/ 2198933 w 4196446"/>
              <a:gd name="connsiteY130" fmla="*/ 1906382 h 8323234"/>
              <a:gd name="connsiteX131" fmla="*/ 2406102 w 4196446"/>
              <a:gd name="connsiteY131" fmla="*/ 1782557 h 8323234"/>
              <a:gd name="connsiteX132" fmla="*/ 2494208 w 4196446"/>
              <a:gd name="connsiteY132" fmla="*/ 1715882 h 8323234"/>
              <a:gd name="connsiteX133" fmla="*/ 2513258 w 4196446"/>
              <a:gd name="connsiteY133" fmla="*/ 1630157 h 8323234"/>
              <a:gd name="connsiteX134" fmla="*/ 2522784 w 4196446"/>
              <a:gd name="connsiteY134" fmla="*/ 1584913 h 8323234"/>
              <a:gd name="connsiteX135" fmla="*/ 2577552 w 4196446"/>
              <a:gd name="connsiteY135" fmla="*/ 1527763 h 8323234"/>
              <a:gd name="connsiteX136" fmla="*/ 2606127 w 4196446"/>
              <a:gd name="connsiteY136" fmla="*/ 1499188 h 8323234"/>
              <a:gd name="connsiteX137" fmla="*/ 2634702 w 4196446"/>
              <a:gd name="connsiteY137" fmla="*/ 1492045 h 8323234"/>
              <a:gd name="connsiteX138" fmla="*/ 2672802 w 4196446"/>
              <a:gd name="connsiteY138" fmla="*/ 1368220 h 8323234"/>
              <a:gd name="connsiteX139" fmla="*/ 2806153 w 4196446"/>
              <a:gd name="connsiteY139" fmla="*/ 1334883 h 8323234"/>
              <a:gd name="connsiteX140" fmla="*/ 2944265 w 4196446"/>
              <a:gd name="connsiteY140" fmla="*/ 1325357 h 8323234"/>
              <a:gd name="connsiteX141" fmla="*/ 2968077 w 4196446"/>
              <a:gd name="connsiteY141" fmla="*/ 1206295 h 8323234"/>
              <a:gd name="connsiteX142" fmla="*/ 3049040 w 4196446"/>
              <a:gd name="connsiteY142" fmla="*/ 1169783 h 8323234"/>
              <a:gd name="connsiteX143" fmla="*/ 3153814 w 4196446"/>
              <a:gd name="connsiteY143" fmla="*/ 1125332 h 8323234"/>
              <a:gd name="connsiteX144" fmla="*/ 3225252 w 4196446"/>
              <a:gd name="connsiteY144" fmla="*/ 1049132 h 8323234"/>
              <a:gd name="connsiteX145" fmla="*/ 3310977 w 4196446"/>
              <a:gd name="connsiteY145" fmla="*/ 996745 h 8323234"/>
              <a:gd name="connsiteX146" fmla="*/ 3056977 w 4196446"/>
              <a:gd name="connsiteY146" fmla="*/ 982457 h 8323234"/>
              <a:gd name="connsiteX147" fmla="*/ 2958552 w 4196446"/>
              <a:gd name="connsiteY147" fmla="*/ 976107 h 8323234"/>
              <a:gd name="connsiteX148" fmla="*/ 2926802 w 4196446"/>
              <a:gd name="connsiteY148" fmla="*/ 906257 h 8323234"/>
              <a:gd name="connsiteX149" fmla="*/ 2866477 w 4196446"/>
              <a:gd name="connsiteY149" fmla="*/ 893559 h 8323234"/>
              <a:gd name="connsiteX150" fmla="*/ 2799802 w 4196446"/>
              <a:gd name="connsiteY150" fmla="*/ 874507 h 8323234"/>
              <a:gd name="connsiteX151" fmla="*/ 2761702 w 4196446"/>
              <a:gd name="connsiteY151" fmla="*/ 807832 h 8323234"/>
              <a:gd name="connsiteX152" fmla="*/ 2609302 w 4196446"/>
              <a:gd name="connsiteY152" fmla="*/ 760207 h 8323234"/>
              <a:gd name="connsiteX153" fmla="*/ 2580727 w 4196446"/>
              <a:gd name="connsiteY153" fmla="*/ 604632 h 8323234"/>
              <a:gd name="connsiteX154" fmla="*/ 2526752 w 4196446"/>
              <a:gd name="connsiteY154" fmla="*/ 531609 h 8323234"/>
              <a:gd name="connsiteX155" fmla="*/ 2596602 w 4196446"/>
              <a:gd name="connsiteY155" fmla="*/ 407782 h 8323234"/>
              <a:gd name="connsiteX156" fmla="*/ 2629939 w 4196446"/>
              <a:gd name="connsiteY156" fmla="*/ 310947 h 8323234"/>
              <a:gd name="connsiteX157" fmla="*/ 2517227 w 4196446"/>
              <a:gd name="connsiteY157" fmla="*/ 239507 h 8323234"/>
              <a:gd name="connsiteX158" fmla="*/ 2402927 w 4196446"/>
              <a:gd name="connsiteY158" fmla="*/ 271257 h 8323234"/>
              <a:gd name="connsiteX159" fmla="*/ 2275927 w 4196446"/>
              <a:gd name="connsiteY159" fmla="*/ 198232 h 8323234"/>
              <a:gd name="connsiteX160" fmla="*/ 2133052 w 4196446"/>
              <a:gd name="connsiteY160" fmla="*/ 233157 h 8323234"/>
              <a:gd name="connsiteX161" fmla="*/ 1913977 w 4196446"/>
              <a:gd name="connsiteY161" fmla="*/ 36309 h 8323234"/>
              <a:gd name="connsiteX162" fmla="*/ 1777452 w 4196446"/>
              <a:gd name="connsiteY162" fmla="*/ 13289 h 8323234"/>
              <a:gd name="connsiteX163" fmla="*/ 1703633 w 4196446"/>
              <a:gd name="connsiteY163" fmla="*/ 41864 h 8323234"/>
              <a:gd name="connsiteX164" fmla="*/ 1615527 w 4196446"/>
              <a:gd name="connsiteY164" fmla="*/ 75203 h 8323234"/>
              <a:gd name="connsiteX165" fmla="*/ 1515515 w 4196446"/>
              <a:gd name="connsiteY165" fmla="*/ 129971 h 8323234"/>
              <a:gd name="connsiteX166" fmla="*/ 1525040 w 4196446"/>
              <a:gd name="connsiteY166" fmla="*/ 194264 h 8323234"/>
              <a:gd name="connsiteX167" fmla="*/ 1505990 w 4196446"/>
              <a:gd name="connsiteY167" fmla="*/ 251415 h 8323234"/>
              <a:gd name="connsiteX168" fmla="*/ 1413121 w 4196446"/>
              <a:gd name="connsiteY168" fmla="*/ 270464 h 8323234"/>
              <a:gd name="connsiteX169" fmla="*/ 1339302 w 4196446"/>
              <a:gd name="connsiteY169" fmla="*/ 306184 h 8323234"/>
              <a:gd name="connsiteX170" fmla="*/ 1260721 w 4196446"/>
              <a:gd name="connsiteY170" fmla="*/ 346665 h 8323234"/>
              <a:gd name="connsiteX171" fmla="*/ 1191665 w 4196446"/>
              <a:gd name="connsiteY171" fmla="*/ 272847 h 8323234"/>
              <a:gd name="connsiteX172" fmla="*/ 1082127 w 4196446"/>
              <a:gd name="connsiteY172" fmla="*/ 353809 h 8323234"/>
              <a:gd name="connsiteX173" fmla="*/ 1020215 w 4196446"/>
              <a:gd name="connsiteY173" fmla="*/ 420484 h 8323234"/>
              <a:gd name="connsiteX174" fmla="*/ 858290 w 4196446"/>
              <a:gd name="connsiteY174" fmla="*/ 301422 h 8323234"/>
              <a:gd name="connsiteX175" fmla="*/ 796377 w 4196446"/>
              <a:gd name="connsiteY175" fmla="*/ 406196 h 8323234"/>
              <a:gd name="connsiteX176" fmla="*/ 755896 w 4196446"/>
              <a:gd name="connsiteY176" fmla="*/ 341903 h 8323234"/>
              <a:gd name="connsiteX177" fmla="*/ 689221 w 4196446"/>
              <a:gd name="connsiteY177" fmla="*/ 270465 h 8323234"/>
              <a:gd name="connsiteX178" fmla="*/ 667790 w 4196446"/>
              <a:gd name="connsiteY178" fmla="*/ 313328 h 8323234"/>
              <a:gd name="connsiteX179" fmla="*/ 620165 w 4196446"/>
              <a:gd name="connsiteY179" fmla="*/ 382384 h 8323234"/>
              <a:gd name="connsiteX180" fmla="*/ 589208 w 4196446"/>
              <a:gd name="connsiteY180" fmla="*/ 396672 h 8323234"/>
              <a:gd name="connsiteX181" fmla="*/ 498721 w 4196446"/>
              <a:gd name="connsiteY181" fmla="*/ 482397 h 8323234"/>
              <a:gd name="connsiteX182" fmla="*/ 396327 w 4196446"/>
              <a:gd name="connsiteY182" fmla="*/ 380003 h 8323234"/>
              <a:gd name="connsiteX183" fmla="*/ 243927 w 4196446"/>
              <a:gd name="connsiteY183" fmla="*/ 294278 h 8323234"/>
              <a:gd name="connsiteX184" fmla="*/ 174871 w 4196446"/>
              <a:gd name="connsiteY184" fmla="*/ 327615 h 8323234"/>
              <a:gd name="connsiteX185" fmla="*/ 127246 w 4196446"/>
              <a:gd name="connsiteY185" fmla="*/ 410959 h 8323234"/>
              <a:gd name="connsiteX186" fmla="*/ 43902 w 4196446"/>
              <a:gd name="connsiteY186" fmla="*/ 472872 h 8323234"/>
              <a:gd name="connsiteX187" fmla="*/ 8183 w 4196446"/>
              <a:gd name="connsiteY187" fmla="*/ 484778 h 8323234"/>
              <a:gd name="connsiteX188" fmla="*/ 198683 w 4196446"/>
              <a:gd name="connsiteY188" fmla="*/ 689565 h 8323234"/>
              <a:gd name="connsiteX189" fmla="*/ 265359 w 4196446"/>
              <a:gd name="connsiteY189" fmla="*/ 706234 h 8323234"/>
              <a:gd name="connsiteX190" fmla="*/ 298697 w 4196446"/>
              <a:gd name="connsiteY190" fmla="*/ 730047 h 8323234"/>
              <a:gd name="connsiteX191" fmla="*/ 296315 w 4196446"/>
              <a:gd name="connsiteY191" fmla="*/ 901496 h 8323234"/>
              <a:gd name="connsiteX192" fmla="*/ 362990 w 4196446"/>
              <a:gd name="connsiteY192" fmla="*/ 906259 h 8323234"/>
              <a:gd name="connsiteX193" fmla="*/ 401090 w 4196446"/>
              <a:gd name="connsiteY193" fmla="*/ 856253 h 8323234"/>
              <a:gd name="connsiteX194" fmla="*/ 482052 w 4196446"/>
              <a:gd name="connsiteY194" fmla="*/ 894353 h 8323234"/>
              <a:gd name="connsiteX195" fmla="*/ 420140 w 4196446"/>
              <a:gd name="connsiteY195" fmla="*/ 1039609 h 8323234"/>
              <a:gd name="connsiteX196" fmla="*/ 434427 w 4196446"/>
              <a:gd name="connsiteY196" fmla="*/ 1087234 h 8323234"/>
              <a:gd name="connsiteX197" fmla="*/ 379658 w 4196446"/>
              <a:gd name="connsiteY197" fmla="*/ 1139622 h 8323234"/>
              <a:gd name="connsiteX198" fmla="*/ 415377 w 4196446"/>
              <a:gd name="connsiteY198" fmla="*/ 1168196 h 8323234"/>
              <a:gd name="connsiteX199" fmla="*/ 486815 w 4196446"/>
              <a:gd name="connsiteY199" fmla="*/ 1256303 h 8323234"/>
              <a:gd name="connsiteX200" fmla="*/ 527296 w 4196446"/>
              <a:gd name="connsiteY200" fmla="*/ 1344409 h 8323234"/>
              <a:gd name="connsiteX201" fmla="*/ 636833 w 4196446"/>
              <a:gd name="connsiteY201" fmla="*/ 1396797 h 8323234"/>
              <a:gd name="connsiteX202" fmla="*/ 746371 w 4196446"/>
              <a:gd name="connsiteY202" fmla="*/ 1420609 h 8323234"/>
              <a:gd name="connsiteX203" fmla="*/ 829715 w 4196446"/>
              <a:gd name="connsiteY203" fmla="*/ 1468234 h 8323234"/>
              <a:gd name="connsiteX204" fmla="*/ 913058 w 4196446"/>
              <a:gd name="connsiteY204" fmla="*/ 1442040 h 8323234"/>
              <a:gd name="connsiteX205" fmla="*/ 994021 w 4196446"/>
              <a:gd name="connsiteY205" fmla="*/ 1368222 h 8323234"/>
              <a:gd name="connsiteX206" fmla="*/ 1103558 w 4196446"/>
              <a:gd name="connsiteY206" fmla="*/ 1351553 h 8323234"/>
              <a:gd name="connsiteX207" fmla="*/ 1170233 w 4196446"/>
              <a:gd name="connsiteY207" fmla="*/ 1356315 h 8323234"/>
              <a:gd name="connsiteX208" fmla="*/ 1329777 w 4196446"/>
              <a:gd name="connsiteY208" fmla="*/ 1465853 h 8323234"/>
              <a:gd name="connsiteX209" fmla="*/ 1389308 w 4196446"/>
              <a:gd name="connsiteY209" fmla="*/ 1494428 h 8323234"/>
              <a:gd name="connsiteX210" fmla="*/ 1260721 w 4196446"/>
              <a:gd name="connsiteY210" fmla="*/ 1596822 h 8323234"/>
              <a:gd name="connsiteX211" fmla="*/ 1263102 w 4196446"/>
              <a:gd name="connsiteY211" fmla="*/ 1661115 h 8323234"/>
              <a:gd name="connsiteX212" fmla="*/ 1425027 w 4196446"/>
              <a:gd name="connsiteY212" fmla="*/ 1613490 h 8323234"/>
              <a:gd name="connsiteX213" fmla="*/ 1386927 w 4196446"/>
              <a:gd name="connsiteY213" fmla="*/ 1677784 h 8323234"/>
              <a:gd name="connsiteX214" fmla="*/ 1405977 w 4196446"/>
              <a:gd name="connsiteY214" fmla="*/ 1751603 h 8323234"/>
              <a:gd name="connsiteX215" fmla="*/ 1517896 w 4196446"/>
              <a:gd name="connsiteY215" fmla="*/ 1787322 h 8323234"/>
              <a:gd name="connsiteX216" fmla="*/ 1591715 w 4196446"/>
              <a:gd name="connsiteY216" fmla="*/ 1803990 h 8323234"/>
              <a:gd name="connsiteX217" fmla="*/ 1501227 w 4196446"/>
              <a:gd name="connsiteY217" fmla="*/ 1934959 h 8323234"/>
              <a:gd name="connsiteX218" fmla="*/ 1494083 w 4196446"/>
              <a:gd name="connsiteY218" fmla="*/ 1984965 h 8323234"/>
              <a:gd name="connsiteX219" fmla="*/ 1422646 w 4196446"/>
              <a:gd name="connsiteY219" fmla="*/ 2020684 h 8323234"/>
              <a:gd name="connsiteX220" fmla="*/ 1391690 w 4196446"/>
              <a:gd name="connsiteY220" fmla="*/ 2082597 h 8323234"/>
              <a:gd name="connsiteX221" fmla="*/ 1260721 w 4196446"/>
              <a:gd name="connsiteY221" fmla="*/ 2056403 h 8323234"/>
              <a:gd name="connsiteX222" fmla="*/ 1139277 w 4196446"/>
              <a:gd name="connsiteY222" fmla="*/ 2056402 h 8323234"/>
              <a:gd name="connsiteX223" fmla="*/ 1072602 w 4196446"/>
              <a:gd name="connsiteY223" fmla="*/ 2084978 h 8323234"/>
              <a:gd name="connsiteX224" fmla="*/ 1065458 w 4196446"/>
              <a:gd name="connsiteY224" fmla="*/ 2184990 h 8323234"/>
              <a:gd name="connsiteX225" fmla="*/ 977352 w 4196446"/>
              <a:gd name="connsiteY225" fmla="*/ 2273097 h 8323234"/>
              <a:gd name="connsiteX226" fmla="*/ 1120227 w 4196446"/>
              <a:gd name="connsiteY226" fmla="*/ 2335009 h 8323234"/>
              <a:gd name="connsiteX227" fmla="*/ 1170234 w 4196446"/>
              <a:gd name="connsiteY227" fmla="*/ 2370727 h 8323234"/>
              <a:gd name="connsiteX228" fmla="*/ 1222621 w 4196446"/>
              <a:gd name="connsiteY228" fmla="*/ 2387397 h 8323234"/>
              <a:gd name="connsiteX229" fmla="*/ 1272627 w 4196446"/>
              <a:gd name="connsiteY229" fmla="*/ 2437403 h 8323234"/>
              <a:gd name="connsiteX230" fmla="*/ 1329777 w 4196446"/>
              <a:gd name="connsiteY230" fmla="*/ 2458834 h 8323234"/>
              <a:gd name="connsiteX231" fmla="*/ 1422646 w 4196446"/>
              <a:gd name="connsiteY231" fmla="*/ 2535034 h 8323234"/>
              <a:gd name="connsiteX232" fmla="*/ 1508371 w 4196446"/>
              <a:gd name="connsiteY232" fmla="*/ 2568373 h 8323234"/>
              <a:gd name="connsiteX233" fmla="*/ 1641721 w 4196446"/>
              <a:gd name="connsiteY233" fmla="*/ 2716009 h 8323234"/>
              <a:gd name="connsiteX234" fmla="*/ 1725065 w 4196446"/>
              <a:gd name="connsiteY234" fmla="*/ 2870790 h 8323234"/>
              <a:gd name="connsiteX235" fmla="*/ 1850477 w 4196446"/>
              <a:gd name="connsiteY235" fmla="*/ 2931907 h 8323234"/>
              <a:gd name="connsiteX236" fmla="*/ 1896514 w 4196446"/>
              <a:gd name="connsiteY236" fmla="*/ 2977947 h 8323234"/>
              <a:gd name="connsiteX237" fmla="*/ 1927471 w 4196446"/>
              <a:gd name="connsiteY237" fmla="*/ 3082722 h 8323234"/>
              <a:gd name="connsiteX238" fmla="*/ 1989383 w 4196446"/>
              <a:gd name="connsiteY238" fmla="*/ 3185115 h 8323234"/>
              <a:gd name="connsiteX239" fmla="*/ 2051296 w 4196446"/>
              <a:gd name="connsiteY239" fmla="*/ 3223215 h 8323234"/>
              <a:gd name="connsiteX240" fmla="*/ 2182265 w 4196446"/>
              <a:gd name="connsiteY240" fmla="*/ 3370853 h 8323234"/>
              <a:gd name="connsiteX241" fmla="*/ 2325139 w 4196446"/>
              <a:gd name="connsiteY241" fmla="*/ 3447053 h 8323234"/>
              <a:gd name="connsiteX242" fmla="*/ 2384671 w 4196446"/>
              <a:gd name="connsiteY242" fmla="*/ 3532778 h 8323234"/>
              <a:gd name="connsiteX243" fmla="*/ 2432296 w 4196446"/>
              <a:gd name="connsiteY243" fmla="*/ 3599453 h 8323234"/>
              <a:gd name="connsiteX244" fmla="*/ 2479921 w 4196446"/>
              <a:gd name="connsiteY244" fmla="*/ 3589929 h 8323234"/>
              <a:gd name="connsiteX245" fmla="*/ 2484683 w 4196446"/>
              <a:gd name="connsiteY245" fmla="*/ 3742328 h 8323234"/>
              <a:gd name="connsiteX246" fmla="*/ 2537071 w 4196446"/>
              <a:gd name="connsiteY246" fmla="*/ 3835197 h 8323234"/>
              <a:gd name="connsiteX247" fmla="*/ 2529927 w 4196446"/>
              <a:gd name="connsiteY247" fmla="*/ 3873297 h 8323234"/>
              <a:gd name="connsiteX248" fmla="*/ 2598983 w 4196446"/>
              <a:gd name="connsiteY248" fmla="*/ 3909015 h 8323234"/>
              <a:gd name="connsiteX249" fmla="*/ 2656133 w 4196446"/>
              <a:gd name="connsiteY249" fmla="*/ 3854247 h 8323234"/>
              <a:gd name="connsiteX250" fmla="*/ 2689471 w 4196446"/>
              <a:gd name="connsiteY250" fmla="*/ 3937590 h 8323234"/>
              <a:gd name="connsiteX251" fmla="*/ 2734715 w 4196446"/>
              <a:gd name="connsiteY251" fmla="*/ 3982834 h 8323234"/>
              <a:gd name="connsiteX252" fmla="*/ 2808533 w 4196446"/>
              <a:gd name="connsiteY252" fmla="*/ 4006647 h 8323234"/>
              <a:gd name="connsiteX253" fmla="*/ 2860921 w 4196446"/>
              <a:gd name="connsiteY253" fmla="*/ 4075703 h 8323234"/>
              <a:gd name="connsiteX254" fmla="*/ 2946646 w 4196446"/>
              <a:gd name="connsiteY254" fmla="*/ 4130472 h 8323234"/>
              <a:gd name="connsiteX255" fmla="*/ 2999033 w 4196446"/>
              <a:gd name="connsiteY255" fmla="*/ 4163809 h 8323234"/>
              <a:gd name="connsiteX256" fmla="*/ 2870446 w 4196446"/>
              <a:gd name="connsiteY256" fmla="*/ 4256678 h 8323234"/>
              <a:gd name="connsiteX257" fmla="*/ 2868064 w 4196446"/>
              <a:gd name="connsiteY257" fmla="*/ 4311446 h 8323234"/>
              <a:gd name="connsiteX258" fmla="*/ 2970458 w 4196446"/>
              <a:gd name="connsiteY258" fmla="*/ 4428128 h 8323234"/>
              <a:gd name="connsiteX259" fmla="*/ 3065708 w 4196446"/>
              <a:gd name="connsiteY259" fmla="*/ 4490040 h 8323234"/>
              <a:gd name="connsiteX260" fmla="*/ 3096665 w 4196446"/>
              <a:gd name="connsiteY260" fmla="*/ 4528140 h 8323234"/>
              <a:gd name="connsiteX261" fmla="*/ 3082377 w 4196446"/>
              <a:gd name="connsiteY261" fmla="*/ 4609103 h 8323234"/>
              <a:gd name="connsiteX262" fmla="*/ 3077615 w 4196446"/>
              <a:gd name="connsiteY262" fmla="*/ 4692447 h 8323234"/>
              <a:gd name="connsiteX263" fmla="*/ 3034752 w 4196446"/>
              <a:gd name="connsiteY263" fmla="*/ 4701972 h 8323234"/>
              <a:gd name="connsiteX264" fmla="*/ 3008558 w 4196446"/>
              <a:gd name="connsiteY264" fmla="*/ 4718640 h 8323234"/>
              <a:gd name="connsiteX265" fmla="*/ 3053802 w 4196446"/>
              <a:gd name="connsiteY265" fmla="*/ 4795632 h 8323234"/>
              <a:gd name="connsiteX266" fmla="*/ 3037133 w 4196446"/>
              <a:gd name="connsiteY266" fmla="*/ 4868659 h 8323234"/>
              <a:gd name="connsiteX267" fmla="*/ 3020465 w 4196446"/>
              <a:gd name="connsiteY267" fmla="*/ 5004390 h 8323234"/>
              <a:gd name="connsiteX268" fmla="*/ 2982365 w 4196446"/>
              <a:gd name="connsiteY268" fmla="*/ 5044872 h 8323234"/>
              <a:gd name="connsiteX269" fmla="*/ 2965696 w 4196446"/>
              <a:gd name="connsiteY269" fmla="*/ 5166315 h 8323234"/>
              <a:gd name="connsiteX270" fmla="*/ 2937121 w 4196446"/>
              <a:gd name="connsiteY270" fmla="*/ 5285378 h 8323234"/>
              <a:gd name="connsiteX271" fmla="*/ 2989508 w 4196446"/>
              <a:gd name="connsiteY271" fmla="*/ 5302047 h 8323234"/>
              <a:gd name="connsiteX272" fmla="*/ 2987127 w 4196446"/>
              <a:gd name="connsiteY272" fmla="*/ 5347290 h 8323234"/>
              <a:gd name="connsiteX273" fmla="*/ 2984746 w 4196446"/>
              <a:gd name="connsiteY273" fmla="*/ 5402059 h 8323234"/>
              <a:gd name="connsiteX274" fmla="*/ 3041896 w 4196446"/>
              <a:gd name="connsiteY274" fmla="*/ 5471115 h 8323234"/>
              <a:gd name="connsiteX275" fmla="*/ 3089521 w 4196446"/>
              <a:gd name="connsiteY275" fmla="*/ 5597322 h 8323234"/>
              <a:gd name="connsiteX276" fmla="*/ 2996652 w 4196446"/>
              <a:gd name="connsiteY276" fmla="*/ 5887834 h 8323234"/>
              <a:gd name="connsiteX277" fmla="*/ 3018083 w 4196446"/>
              <a:gd name="connsiteY277" fmla="*/ 5942603 h 8323234"/>
              <a:gd name="connsiteX278" fmla="*/ 3044277 w 4196446"/>
              <a:gd name="connsiteY278" fmla="*/ 5994990 h 8323234"/>
              <a:gd name="connsiteX279" fmla="*/ 3049040 w 4196446"/>
              <a:gd name="connsiteY279" fmla="*/ 6099765 h 8323234"/>
              <a:gd name="connsiteX280" fmla="*/ 3028402 w 4196446"/>
              <a:gd name="connsiteY280" fmla="*/ 6195807 h 8323234"/>
              <a:gd name="connsiteX281" fmla="*/ 2956170 w 4196446"/>
              <a:gd name="connsiteY281" fmla="*/ 6259310 h 8323234"/>
              <a:gd name="connsiteX282" fmla="*/ 2920452 w 4196446"/>
              <a:gd name="connsiteY282" fmla="*/ 6240259 h 8323234"/>
              <a:gd name="connsiteX283" fmla="*/ 2849015 w 4196446"/>
              <a:gd name="connsiteY283" fmla="*/ 6252165 h 8323234"/>
              <a:gd name="connsiteX284" fmla="*/ 2713283 w 4196446"/>
              <a:gd name="connsiteY284" fmla="*/ 6364084 h 8323234"/>
              <a:gd name="connsiteX285" fmla="*/ 2606127 w 4196446"/>
              <a:gd name="connsiteY285" fmla="*/ 6349797 h 8323234"/>
              <a:gd name="connsiteX286" fmla="*/ 2575171 w 4196446"/>
              <a:gd name="connsiteY286" fmla="*/ 6378372 h 8323234"/>
              <a:gd name="connsiteX287" fmla="*/ 2508495 w 4196446"/>
              <a:gd name="connsiteY287" fmla="*/ 6423614 h 8323234"/>
              <a:gd name="connsiteX288" fmla="*/ 2391815 w 4196446"/>
              <a:gd name="connsiteY288" fmla="*/ 6411709 h 8323234"/>
              <a:gd name="connsiteX289" fmla="*/ 2368002 w 4196446"/>
              <a:gd name="connsiteY289" fmla="*/ 6528390 h 8323234"/>
              <a:gd name="connsiteX290" fmla="*/ 2363240 w 4196446"/>
              <a:gd name="connsiteY290" fmla="*/ 6564109 h 8323234"/>
              <a:gd name="connsiteX291" fmla="*/ 2339428 w 4196446"/>
              <a:gd name="connsiteY291" fmla="*/ 6583159 h 8323234"/>
              <a:gd name="connsiteX292" fmla="*/ 2141783 w 4196446"/>
              <a:gd name="connsiteY292" fmla="*/ 6535534 h 8323234"/>
              <a:gd name="connsiteX293" fmla="*/ 2103683 w 4196446"/>
              <a:gd name="connsiteY293" fmla="*/ 6587922 h 8323234"/>
              <a:gd name="connsiteX294" fmla="*/ 2072727 w 4196446"/>
              <a:gd name="connsiteY294" fmla="*/ 6683172 h 8323234"/>
              <a:gd name="connsiteX295" fmla="*/ 2039389 w 4196446"/>
              <a:gd name="connsiteY295" fmla="*/ 6747465 h 8323234"/>
              <a:gd name="connsiteX296" fmla="*/ 2051296 w 4196446"/>
              <a:gd name="connsiteY296" fmla="*/ 6809378 h 8323234"/>
              <a:gd name="connsiteX297" fmla="*/ 2184646 w 4196446"/>
              <a:gd name="connsiteY297" fmla="*/ 6921297 h 8323234"/>
              <a:gd name="connsiteX298" fmla="*/ 2253702 w 4196446"/>
              <a:gd name="connsiteY298" fmla="*/ 6954634 h 8323234"/>
              <a:gd name="connsiteX299" fmla="*/ 2237033 w 4196446"/>
              <a:gd name="connsiteY299" fmla="*/ 6978447 h 8323234"/>
              <a:gd name="connsiteX300" fmla="*/ 2201315 w 4196446"/>
              <a:gd name="connsiteY300" fmla="*/ 6997497 h 8323234"/>
              <a:gd name="connsiteX301" fmla="*/ 2234652 w 4196446"/>
              <a:gd name="connsiteY301" fmla="*/ 7073697 h 8323234"/>
              <a:gd name="connsiteX302" fmla="*/ 2203696 w 4196446"/>
              <a:gd name="connsiteY302" fmla="*/ 7095128 h 8323234"/>
              <a:gd name="connsiteX303" fmla="*/ 2098921 w 4196446"/>
              <a:gd name="connsiteY303" fmla="*/ 7033215 h 8323234"/>
              <a:gd name="connsiteX304" fmla="*/ 2056058 w 4196446"/>
              <a:gd name="connsiteY304" fmla="*/ 7059409 h 8323234"/>
              <a:gd name="connsiteX305" fmla="*/ 1996527 w 4196446"/>
              <a:gd name="connsiteY305" fmla="*/ 6957015 h 8323234"/>
              <a:gd name="connsiteX306" fmla="*/ 1879846 w 4196446"/>
              <a:gd name="connsiteY306" fmla="*/ 6983209 h 8323234"/>
              <a:gd name="connsiteX307" fmla="*/ 1815552 w 4196446"/>
              <a:gd name="connsiteY307" fmla="*/ 6987972 h 8323234"/>
              <a:gd name="connsiteX308" fmla="*/ 1765546 w 4196446"/>
              <a:gd name="connsiteY308" fmla="*/ 6983210 h 8323234"/>
              <a:gd name="connsiteX309" fmla="*/ 1708396 w 4196446"/>
              <a:gd name="connsiteY309" fmla="*/ 7028453 h 8323234"/>
              <a:gd name="connsiteX310" fmla="*/ 1529802 w 4196446"/>
              <a:gd name="connsiteY310" fmla="*/ 6987972 h 8323234"/>
              <a:gd name="connsiteX311" fmla="*/ 1553614 w 4196446"/>
              <a:gd name="connsiteY311" fmla="*/ 7114178 h 8323234"/>
              <a:gd name="connsiteX312" fmla="*/ 1477415 w 4196446"/>
              <a:gd name="connsiteY312" fmla="*/ 7159422 h 8323234"/>
              <a:gd name="connsiteX313" fmla="*/ 1415502 w 4196446"/>
              <a:gd name="connsiteY313" fmla="*/ 7226096 h 8323234"/>
              <a:gd name="connsiteX314" fmla="*/ 1265483 w 4196446"/>
              <a:gd name="connsiteY314" fmla="*/ 7218953 h 8323234"/>
              <a:gd name="connsiteX315" fmla="*/ 1213096 w 4196446"/>
              <a:gd name="connsiteY315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448841 w 4196446"/>
              <a:gd name="connsiteY3" fmla="*/ 7480887 h 8323234"/>
              <a:gd name="connsiteX4" fmla="*/ 1570284 w 4196446"/>
              <a:gd name="connsiteY4" fmla="*/ 7557088 h 8323234"/>
              <a:gd name="connsiteX5" fmla="*/ 1391691 w 4196446"/>
              <a:gd name="connsiteY5" fmla="*/ 7988095 h 8323234"/>
              <a:gd name="connsiteX6" fmla="*/ 1384547 w 4196446"/>
              <a:gd name="connsiteY6" fmla="*/ 8138113 h 8323234"/>
              <a:gd name="connsiteX7" fmla="*/ 1382166 w 4196446"/>
              <a:gd name="connsiteY7" fmla="*/ 8204788 h 8323234"/>
              <a:gd name="connsiteX8" fmla="*/ 1453603 w 4196446"/>
              <a:gd name="connsiteY8" fmla="*/ 8209551 h 8323234"/>
              <a:gd name="connsiteX9" fmla="*/ 1451222 w 4196446"/>
              <a:gd name="connsiteY9" fmla="*/ 8254795 h 8323234"/>
              <a:gd name="connsiteX10" fmla="*/ 1389309 w 4196446"/>
              <a:gd name="connsiteY10" fmla="*/ 8278608 h 8323234"/>
              <a:gd name="connsiteX11" fmla="*/ 1334540 w 4196446"/>
              <a:gd name="connsiteY11" fmla="*/ 8300038 h 8323234"/>
              <a:gd name="connsiteX12" fmla="*/ 1413915 w 4196446"/>
              <a:gd name="connsiteY12" fmla="*/ 8318295 h 8323234"/>
              <a:gd name="connsiteX13" fmla="*/ 1536947 w 4196446"/>
              <a:gd name="connsiteY13" fmla="*/ 8309563 h 8323234"/>
              <a:gd name="connsiteX14" fmla="*/ 1698872 w 4196446"/>
              <a:gd name="connsiteY14" fmla="*/ 8197645 h 8323234"/>
              <a:gd name="connsiteX15" fmla="*/ 1789359 w 4196446"/>
              <a:gd name="connsiteY15" fmla="*/ 8045245 h 8323234"/>
              <a:gd name="connsiteX16" fmla="*/ 1941759 w 4196446"/>
              <a:gd name="connsiteY16" fmla="*/ 8004763 h 8323234"/>
              <a:gd name="connsiteX17" fmla="*/ 2198934 w 4196446"/>
              <a:gd name="connsiteY17" fmla="*/ 7899988 h 8323234"/>
              <a:gd name="connsiteX18" fmla="*/ 2260847 w 4196446"/>
              <a:gd name="connsiteY18" fmla="*/ 7835694 h 8323234"/>
              <a:gd name="connsiteX19" fmla="*/ 2301328 w 4196446"/>
              <a:gd name="connsiteY19" fmla="*/ 7795213 h 8323234"/>
              <a:gd name="connsiteX20" fmla="*/ 2391816 w 4196446"/>
              <a:gd name="connsiteY20" fmla="*/ 7797595 h 8323234"/>
              <a:gd name="connsiteX21" fmla="*/ 2451347 w 4196446"/>
              <a:gd name="connsiteY21" fmla="*/ 7776163 h 8323234"/>
              <a:gd name="connsiteX22" fmla="*/ 2470397 w 4196446"/>
              <a:gd name="connsiteY22" fmla="*/ 7699963 h 8323234"/>
              <a:gd name="connsiteX23" fmla="*/ 2444203 w 4196446"/>
              <a:gd name="connsiteY23" fmla="*/ 7633288 h 8323234"/>
              <a:gd name="connsiteX24" fmla="*/ 2503734 w 4196446"/>
              <a:gd name="connsiteY24" fmla="*/ 7630907 h 8323234"/>
              <a:gd name="connsiteX25" fmla="*/ 2531514 w 4196446"/>
              <a:gd name="connsiteY25" fmla="*/ 7594394 h 8323234"/>
              <a:gd name="connsiteX26" fmla="*/ 2484684 w 4196446"/>
              <a:gd name="connsiteY26" fmla="*/ 7552326 h 8323234"/>
              <a:gd name="connsiteX27" fmla="*/ 2546597 w 4196446"/>
              <a:gd name="connsiteY27" fmla="*/ 7511845 h 8323234"/>
              <a:gd name="connsiteX28" fmla="*/ 2603748 w 4196446"/>
              <a:gd name="connsiteY28" fmla="*/ 7485651 h 8323234"/>
              <a:gd name="connsiteX29" fmla="*/ 2594222 w 4196446"/>
              <a:gd name="connsiteY29" fmla="*/ 7359445 h 8323234"/>
              <a:gd name="connsiteX30" fmla="*/ 2606128 w 4196446"/>
              <a:gd name="connsiteY30" fmla="*/ 7309438 h 8323234"/>
              <a:gd name="connsiteX31" fmla="*/ 2701378 w 4196446"/>
              <a:gd name="connsiteY31" fmla="*/ 7314201 h 8323234"/>
              <a:gd name="connsiteX32" fmla="*/ 2660897 w 4196446"/>
              <a:gd name="connsiteY32" fmla="*/ 7240382 h 8323234"/>
              <a:gd name="connsiteX33" fmla="*/ 2713284 w 4196446"/>
              <a:gd name="connsiteY33" fmla="*/ 7266576 h 8323234"/>
              <a:gd name="connsiteX34" fmla="*/ 2763291 w 4196446"/>
              <a:gd name="connsiteY34" fmla="*/ 7299913 h 8323234"/>
              <a:gd name="connsiteX35" fmla="*/ 2756147 w 4196446"/>
              <a:gd name="connsiteY35" fmla="*/ 7371351 h 8323234"/>
              <a:gd name="connsiteX36" fmla="*/ 2827584 w 4196446"/>
              <a:gd name="connsiteY36" fmla="*/ 7316582 h 8323234"/>
              <a:gd name="connsiteX37" fmla="*/ 2870447 w 4196446"/>
              <a:gd name="connsiteY37" fmla="*/ 7338013 h 8323234"/>
              <a:gd name="connsiteX38" fmla="*/ 3001416 w 4196446"/>
              <a:gd name="connsiteY38" fmla="*/ 7266576 h 8323234"/>
              <a:gd name="connsiteX39" fmla="*/ 3103809 w 4196446"/>
              <a:gd name="connsiteY39" fmla="*/ 7202282 h 8323234"/>
              <a:gd name="connsiteX40" fmla="*/ 3246684 w 4196446"/>
              <a:gd name="connsiteY40" fmla="*/ 7142751 h 8323234"/>
              <a:gd name="connsiteX41" fmla="*/ 3282403 w 4196446"/>
              <a:gd name="connsiteY41" fmla="*/ 7159420 h 8323234"/>
              <a:gd name="connsiteX42" fmla="*/ 3358603 w 4196446"/>
              <a:gd name="connsiteY42" fmla="*/ 7064169 h 8323234"/>
              <a:gd name="connsiteX43" fmla="*/ 3503859 w 4196446"/>
              <a:gd name="connsiteY43" fmla="*/ 7042738 h 8323234"/>
              <a:gd name="connsiteX44" fmla="*/ 3530053 w 4196446"/>
              <a:gd name="connsiteY44" fmla="*/ 6978445 h 8323234"/>
              <a:gd name="connsiteX45" fmla="*/ 3642765 w 4196446"/>
              <a:gd name="connsiteY45" fmla="*/ 6905419 h 8323234"/>
              <a:gd name="connsiteX46" fmla="*/ 3741984 w 4196446"/>
              <a:gd name="connsiteY46" fmla="*/ 6883195 h 8323234"/>
              <a:gd name="connsiteX47" fmla="*/ 3784847 w 4196446"/>
              <a:gd name="connsiteY47" fmla="*/ 6811757 h 8323234"/>
              <a:gd name="connsiteX48" fmla="*/ 3951534 w 4196446"/>
              <a:gd name="connsiteY48" fmla="*/ 6737938 h 8323234"/>
              <a:gd name="connsiteX49" fmla="*/ 3932484 w 4196446"/>
              <a:gd name="connsiteY49" fmla="*/ 6616495 h 8323234"/>
              <a:gd name="connsiteX50" fmla="*/ 3975347 w 4196446"/>
              <a:gd name="connsiteY50" fmla="*/ 6642688 h 8323234"/>
              <a:gd name="connsiteX51" fmla="*/ 4027735 w 4196446"/>
              <a:gd name="connsiteY51" fmla="*/ 6654595 h 8323234"/>
              <a:gd name="connsiteX52" fmla="*/ 4056309 w 4196446"/>
              <a:gd name="connsiteY52" fmla="*/ 6516482 h 8323234"/>
              <a:gd name="connsiteX53" fmla="*/ 3996778 w 4196446"/>
              <a:gd name="connsiteY53" fmla="*/ 6478382 h 8323234"/>
              <a:gd name="connsiteX54" fmla="*/ 4034878 w 4196446"/>
              <a:gd name="connsiteY54" fmla="*/ 6437901 h 8323234"/>
              <a:gd name="connsiteX55" fmla="*/ 4061072 w 4196446"/>
              <a:gd name="connsiteY55" fmla="*/ 6473620 h 8323234"/>
              <a:gd name="connsiteX56" fmla="*/ 4082503 w 4196446"/>
              <a:gd name="connsiteY56" fmla="*/ 6478382 h 8323234"/>
              <a:gd name="connsiteX57" fmla="*/ 4089647 w 4196446"/>
              <a:gd name="connsiteY57" fmla="*/ 6421232 h 8323234"/>
              <a:gd name="connsiteX58" fmla="*/ 4046784 w 4196446"/>
              <a:gd name="connsiteY58" fmla="*/ 6318838 h 8323234"/>
              <a:gd name="connsiteX59" fmla="*/ 4130128 w 4196446"/>
              <a:gd name="connsiteY59" fmla="*/ 6299788 h 8323234"/>
              <a:gd name="connsiteX60" fmla="*/ 4046784 w 4196446"/>
              <a:gd name="connsiteY60" fmla="*/ 6275976 h 8323234"/>
              <a:gd name="connsiteX61" fmla="*/ 4053928 w 4196446"/>
              <a:gd name="connsiteY61" fmla="*/ 6211682 h 8323234"/>
              <a:gd name="connsiteX62" fmla="*/ 4039640 w 4196446"/>
              <a:gd name="connsiteY62" fmla="*/ 6149770 h 8323234"/>
              <a:gd name="connsiteX63" fmla="*/ 4106315 w 4196446"/>
              <a:gd name="connsiteY63" fmla="*/ 6211682 h 8323234"/>
              <a:gd name="connsiteX64" fmla="*/ 4063453 w 4196446"/>
              <a:gd name="connsiteY64" fmla="*/ 6090238 h 8323234"/>
              <a:gd name="connsiteX65" fmla="*/ 4070597 w 4196446"/>
              <a:gd name="connsiteY65" fmla="*/ 6018801 h 8323234"/>
              <a:gd name="connsiteX66" fmla="*/ 4132509 w 4196446"/>
              <a:gd name="connsiteY66" fmla="*/ 5975938 h 8323234"/>
              <a:gd name="connsiteX67" fmla="*/ 4094409 w 4196446"/>
              <a:gd name="connsiteY67" fmla="*/ 6075951 h 8323234"/>
              <a:gd name="connsiteX68" fmla="*/ 4139653 w 4196446"/>
              <a:gd name="connsiteY68" fmla="*/ 6102145 h 8323234"/>
              <a:gd name="connsiteX69" fmla="*/ 4192041 w 4196446"/>
              <a:gd name="connsiteY69" fmla="*/ 6080713 h 8323234"/>
              <a:gd name="connsiteX70" fmla="*/ 4149178 w 4196446"/>
              <a:gd name="connsiteY70" fmla="*/ 5947363 h 8323234"/>
              <a:gd name="connsiteX71" fmla="*/ 4194421 w 4196446"/>
              <a:gd name="connsiteY71" fmla="*/ 5909263 h 8323234"/>
              <a:gd name="connsiteX72" fmla="*/ 4113459 w 4196446"/>
              <a:gd name="connsiteY72" fmla="*/ 5783057 h 8323234"/>
              <a:gd name="connsiteX73" fmla="*/ 4108696 w 4196446"/>
              <a:gd name="connsiteY73" fmla="*/ 5678282 h 8323234"/>
              <a:gd name="connsiteX74" fmla="*/ 4070597 w 4196446"/>
              <a:gd name="connsiteY74" fmla="*/ 5587795 h 8323234"/>
              <a:gd name="connsiteX75" fmla="*/ 4111077 w 4196446"/>
              <a:gd name="connsiteY75" fmla="*/ 5583032 h 8323234"/>
              <a:gd name="connsiteX76" fmla="*/ 4061071 w 4196446"/>
              <a:gd name="connsiteY76" fmla="*/ 5478257 h 8323234"/>
              <a:gd name="connsiteX77" fmla="*/ 4061071 w 4196446"/>
              <a:gd name="connsiteY77" fmla="*/ 5383007 h 8323234"/>
              <a:gd name="connsiteX78" fmla="*/ 4103934 w 4196446"/>
              <a:gd name="connsiteY78" fmla="*/ 5387770 h 8323234"/>
              <a:gd name="connsiteX79" fmla="*/ 4106315 w 4196446"/>
              <a:gd name="connsiteY79" fmla="*/ 5347288 h 8323234"/>
              <a:gd name="connsiteX80" fmla="*/ 4065833 w 4196446"/>
              <a:gd name="connsiteY80" fmla="*/ 5292520 h 8323234"/>
              <a:gd name="connsiteX81" fmla="*/ 4058690 w 4196446"/>
              <a:gd name="connsiteY81" fmla="*/ 5173457 h 8323234"/>
              <a:gd name="connsiteX82" fmla="*/ 3990428 w 4196446"/>
              <a:gd name="connsiteY82" fmla="*/ 5034550 h 8323234"/>
              <a:gd name="connsiteX83" fmla="*/ 3922959 w 4196446"/>
              <a:gd name="connsiteY83" fmla="*/ 4816270 h 8323234"/>
              <a:gd name="connsiteX84" fmla="*/ 3887241 w 4196446"/>
              <a:gd name="connsiteY84" fmla="*/ 4682920 h 8323234"/>
              <a:gd name="connsiteX85" fmla="*/ 3851522 w 4196446"/>
              <a:gd name="connsiteY85" fmla="*/ 4642438 h 8323234"/>
              <a:gd name="connsiteX86" fmla="*/ 3887241 w 4196446"/>
              <a:gd name="connsiteY86" fmla="*/ 4578145 h 8323234"/>
              <a:gd name="connsiteX87" fmla="*/ 3839615 w 4196446"/>
              <a:gd name="connsiteY87" fmla="*/ 4499563 h 8323234"/>
              <a:gd name="connsiteX88" fmla="*/ 3780084 w 4196446"/>
              <a:gd name="connsiteY88" fmla="*/ 4492420 h 8323234"/>
              <a:gd name="connsiteX89" fmla="*/ 3732459 w 4196446"/>
              <a:gd name="connsiteY89" fmla="*/ 4449557 h 8323234"/>
              <a:gd name="connsiteX90" fmla="*/ 3687216 w 4196446"/>
              <a:gd name="connsiteY90" fmla="*/ 4466226 h 8323234"/>
              <a:gd name="connsiteX91" fmla="*/ 3668166 w 4196446"/>
              <a:gd name="connsiteY91" fmla="*/ 4368595 h 8323234"/>
              <a:gd name="connsiteX92" fmla="*/ 3501478 w 4196446"/>
              <a:gd name="connsiteY92" fmla="*/ 4166188 h 8323234"/>
              <a:gd name="connsiteX93" fmla="*/ 3496716 w 4196446"/>
              <a:gd name="connsiteY93" fmla="*/ 4139995 h 8323234"/>
              <a:gd name="connsiteX94" fmla="*/ 3494334 w 4196446"/>
              <a:gd name="connsiteY94" fmla="*/ 4113801 h 8323234"/>
              <a:gd name="connsiteX95" fmla="*/ 3544341 w 4196446"/>
              <a:gd name="connsiteY95" fmla="*/ 4101895 h 8323234"/>
              <a:gd name="connsiteX96" fmla="*/ 3553866 w 4196446"/>
              <a:gd name="connsiteY96" fmla="*/ 4075701 h 8323234"/>
              <a:gd name="connsiteX97" fmla="*/ 3515766 w 4196446"/>
              <a:gd name="connsiteY97" fmla="*/ 4056651 h 8323234"/>
              <a:gd name="connsiteX98" fmla="*/ 3465759 w 4196446"/>
              <a:gd name="connsiteY98" fmla="*/ 4049507 h 8323234"/>
              <a:gd name="connsiteX99" fmla="*/ 3432422 w 4196446"/>
              <a:gd name="connsiteY99" fmla="*/ 4109038 h 8323234"/>
              <a:gd name="connsiteX100" fmla="*/ 3413372 w 4196446"/>
              <a:gd name="connsiteY100" fmla="*/ 4082845 h 8323234"/>
              <a:gd name="connsiteX101" fmla="*/ 3415752 w 4196446"/>
              <a:gd name="connsiteY101" fmla="*/ 4042363 h 8323234"/>
              <a:gd name="connsiteX102" fmla="*/ 3349078 w 4196446"/>
              <a:gd name="connsiteY102" fmla="*/ 4018551 h 8323234"/>
              <a:gd name="connsiteX103" fmla="*/ 3382416 w 4196446"/>
              <a:gd name="connsiteY103" fmla="*/ 3985213 h 8323234"/>
              <a:gd name="connsiteX104" fmla="*/ 3346697 w 4196446"/>
              <a:gd name="connsiteY104" fmla="*/ 3961401 h 8323234"/>
              <a:gd name="connsiteX105" fmla="*/ 3291928 w 4196446"/>
              <a:gd name="connsiteY105" fmla="*/ 3959020 h 8323234"/>
              <a:gd name="connsiteX106" fmla="*/ 3263352 w 4196446"/>
              <a:gd name="connsiteY106" fmla="*/ 3978070 h 8323234"/>
              <a:gd name="connsiteX107" fmla="*/ 3215727 w 4196446"/>
              <a:gd name="connsiteY107" fmla="*/ 3963782 h 8323234"/>
              <a:gd name="connsiteX108" fmla="*/ 3227633 w 4196446"/>
              <a:gd name="connsiteY108" fmla="*/ 3937588 h 8323234"/>
              <a:gd name="connsiteX109" fmla="*/ 3275259 w 4196446"/>
              <a:gd name="connsiteY109" fmla="*/ 3913776 h 8323234"/>
              <a:gd name="connsiteX110" fmla="*/ 3127621 w 4196446"/>
              <a:gd name="connsiteY110" fmla="*/ 3851863 h 8323234"/>
              <a:gd name="connsiteX111" fmla="*/ 2996652 w 4196446"/>
              <a:gd name="connsiteY111" fmla="*/ 3739945 h 8323234"/>
              <a:gd name="connsiteX112" fmla="*/ 2591839 w 4196446"/>
              <a:gd name="connsiteY112" fmla="*/ 3354183 h 8323234"/>
              <a:gd name="connsiteX113" fmla="*/ 2468015 w 4196446"/>
              <a:gd name="connsiteY113" fmla="*/ 3049382 h 8323234"/>
              <a:gd name="connsiteX114" fmla="*/ 2432296 w 4196446"/>
              <a:gd name="connsiteY114" fmla="*/ 2961276 h 8323234"/>
              <a:gd name="connsiteX115" fmla="*/ 2387052 w 4196446"/>
              <a:gd name="connsiteY115" fmla="*/ 2954132 h 8323234"/>
              <a:gd name="connsiteX116" fmla="*/ 2365621 w 4196446"/>
              <a:gd name="connsiteY116" fmla="*/ 2958895 h 8323234"/>
              <a:gd name="connsiteX117" fmla="*/ 2315615 w 4196446"/>
              <a:gd name="connsiteY117" fmla="*/ 2896982 h 8323234"/>
              <a:gd name="connsiteX118" fmla="*/ 2234652 w 4196446"/>
              <a:gd name="connsiteY118" fmla="*/ 2880313 h 8323234"/>
              <a:gd name="connsiteX119" fmla="*/ 2182265 w 4196446"/>
              <a:gd name="connsiteY119" fmla="*/ 2811257 h 8323234"/>
              <a:gd name="connsiteX120" fmla="*/ 2115590 w 4196446"/>
              <a:gd name="connsiteY120" fmla="*/ 2727913 h 8323234"/>
              <a:gd name="connsiteX121" fmla="*/ 2091777 w 4196446"/>
              <a:gd name="connsiteY121" fmla="*/ 2670763 h 8323234"/>
              <a:gd name="connsiteX122" fmla="*/ 2006845 w 4196446"/>
              <a:gd name="connsiteY122" fmla="*/ 2527095 h 8323234"/>
              <a:gd name="connsiteX123" fmla="*/ 1953665 w 4196446"/>
              <a:gd name="connsiteY123" fmla="*/ 2451688 h 8323234"/>
              <a:gd name="connsiteX124" fmla="*/ 2006052 w 4196446"/>
              <a:gd name="connsiteY124" fmla="*/ 2337388 h 8323234"/>
              <a:gd name="connsiteX125" fmla="*/ 2072727 w 4196446"/>
              <a:gd name="connsiteY125" fmla="*/ 2256426 h 8323234"/>
              <a:gd name="connsiteX126" fmla="*/ 2056058 w 4196446"/>
              <a:gd name="connsiteY126" fmla="*/ 2223088 h 8323234"/>
              <a:gd name="connsiteX127" fmla="*/ 2067965 w 4196446"/>
              <a:gd name="connsiteY127" fmla="*/ 2130220 h 8323234"/>
              <a:gd name="connsiteX128" fmla="*/ 2137021 w 4196446"/>
              <a:gd name="connsiteY128" fmla="*/ 1992107 h 8323234"/>
              <a:gd name="connsiteX129" fmla="*/ 2165596 w 4196446"/>
              <a:gd name="connsiteY129" fmla="*/ 1944482 h 8323234"/>
              <a:gd name="connsiteX130" fmla="*/ 2203696 w 4196446"/>
              <a:gd name="connsiteY130" fmla="*/ 1937338 h 8323234"/>
              <a:gd name="connsiteX131" fmla="*/ 2198933 w 4196446"/>
              <a:gd name="connsiteY131" fmla="*/ 1906382 h 8323234"/>
              <a:gd name="connsiteX132" fmla="*/ 2406102 w 4196446"/>
              <a:gd name="connsiteY132" fmla="*/ 1782557 h 8323234"/>
              <a:gd name="connsiteX133" fmla="*/ 2494208 w 4196446"/>
              <a:gd name="connsiteY133" fmla="*/ 1715882 h 8323234"/>
              <a:gd name="connsiteX134" fmla="*/ 2513258 w 4196446"/>
              <a:gd name="connsiteY134" fmla="*/ 1630157 h 8323234"/>
              <a:gd name="connsiteX135" fmla="*/ 2522784 w 4196446"/>
              <a:gd name="connsiteY135" fmla="*/ 1584913 h 8323234"/>
              <a:gd name="connsiteX136" fmla="*/ 2577552 w 4196446"/>
              <a:gd name="connsiteY136" fmla="*/ 1527763 h 8323234"/>
              <a:gd name="connsiteX137" fmla="*/ 2606127 w 4196446"/>
              <a:gd name="connsiteY137" fmla="*/ 1499188 h 8323234"/>
              <a:gd name="connsiteX138" fmla="*/ 2634702 w 4196446"/>
              <a:gd name="connsiteY138" fmla="*/ 1492045 h 8323234"/>
              <a:gd name="connsiteX139" fmla="*/ 2672802 w 4196446"/>
              <a:gd name="connsiteY139" fmla="*/ 1368220 h 8323234"/>
              <a:gd name="connsiteX140" fmla="*/ 2806153 w 4196446"/>
              <a:gd name="connsiteY140" fmla="*/ 1334883 h 8323234"/>
              <a:gd name="connsiteX141" fmla="*/ 2944265 w 4196446"/>
              <a:gd name="connsiteY141" fmla="*/ 1325357 h 8323234"/>
              <a:gd name="connsiteX142" fmla="*/ 2968077 w 4196446"/>
              <a:gd name="connsiteY142" fmla="*/ 1206295 h 8323234"/>
              <a:gd name="connsiteX143" fmla="*/ 3049040 w 4196446"/>
              <a:gd name="connsiteY143" fmla="*/ 1169783 h 8323234"/>
              <a:gd name="connsiteX144" fmla="*/ 3153814 w 4196446"/>
              <a:gd name="connsiteY144" fmla="*/ 1125332 h 8323234"/>
              <a:gd name="connsiteX145" fmla="*/ 3225252 w 4196446"/>
              <a:gd name="connsiteY145" fmla="*/ 1049132 h 8323234"/>
              <a:gd name="connsiteX146" fmla="*/ 3310977 w 4196446"/>
              <a:gd name="connsiteY146" fmla="*/ 996745 h 8323234"/>
              <a:gd name="connsiteX147" fmla="*/ 3056977 w 4196446"/>
              <a:gd name="connsiteY147" fmla="*/ 982457 h 8323234"/>
              <a:gd name="connsiteX148" fmla="*/ 2958552 w 4196446"/>
              <a:gd name="connsiteY148" fmla="*/ 976107 h 8323234"/>
              <a:gd name="connsiteX149" fmla="*/ 2926802 w 4196446"/>
              <a:gd name="connsiteY149" fmla="*/ 906257 h 8323234"/>
              <a:gd name="connsiteX150" fmla="*/ 2866477 w 4196446"/>
              <a:gd name="connsiteY150" fmla="*/ 893559 h 8323234"/>
              <a:gd name="connsiteX151" fmla="*/ 2799802 w 4196446"/>
              <a:gd name="connsiteY151" fmla="*/ 874507 h 8323234"/>
              <a:gd name="connsiteX152" fmla="*/ 2761702 w 4196446"/>
              <a:gd name="connsiteY152" fmla="*/ 807832 h 8323234"/>
              <a:gd name="connsiteX153" fmla="*/ 2609302 w 4196446"/>
              <a:gd name="connsiteY153" fmla="*/ 760207 h 8323234"/>
              <a:gd name="connsiteX154" fmla="*/ 2580727 w 4196446"/>
              <a:gd name="connsiteY154" fmla="*/ 604632 h 8323234"/>
              <a:gd name="connsiteX155" fmla="*/ 2526752 w 4196446"/>
              <a:gd name="connsiteY155" fmla="*/ 531609 h 8323234"/>
              <a:gd name="connsiteX156" fmla="*/ 2596602 w 4196446"/>
              <a:gd name="connsiteY156" fmla="*/ 407782 h 8323234"/>
              <a:gd name="connsiteX157" fmla="*/ 2629939 w 4196446"/>
              <a:gd name="connsiteY157" fmla="*/ 310947 h 8323234"/>
              <a:gd name="connsiteX158" fmla="*/ 2517227 w 4196446"/>
              <a:gd name="connsiteY158" fmla="*/ 239507 h 8323234"/>
              <a:gd name="connsiteX159" fmla="*/ 2402927 w 4196446"/>
              <a:gd name="connsiteY159" fmla="*/ 271257 h 8323234"/>
              <a:gd name="connsiteX160" fmla="*/ 2275927 w 4196446"/>
              <a:gd name="connsiteY160" fmla="*/ 198232 h 8323234"/>
              <a:gd name="connsiteX161" fmla="*/ 2133052 w 4196446"/>
              <a:gd name="connsiteY161" fmla="*/ 233157 h 8323234"/>
              <a:gd name="connsiteX162" fmla="*/ 1913977 w 4196446"/>
              <a:gd name="connsiteY162" fmla="*/ 36309 h 8323234"/>
              <a:gd name="connsiteX163" fmla="*/ 1777452 w 4196446"/>
              <a:gd name="connsiteY163" fmla="*/ 13289 h 8323234"/>
              <a:gd name="connsiteX164" fmla="*/ 1703633 w 4196446"/>
              <a:gd name="connsiteY164" fmla="*/ 41864 h 8323234"/>
              <a:gd name="connsiteX165" fmla="*/ 1615527 w 4196446"/>
              <a:gd name="connsiteY165" fmla="*/ 75203 h 8323234"/>
              <a:gd name="connsiteX166" fmla="*/ 1515515 w 4196446"/>
              <a:gd name="connsiteY166" fmla="*/ 129971 h 8323234"/>
              <a:gd name="connsiteX167" fmla="*/ 1525040 w 4196446"/>
              <a:gd name="connsiteY167" fmla="*/ 194264 h 8323234"/>
              <a:gd name="connsiteX168" fmla="*/ 1505990 w 4196446"/>
              <a:gd name="connsiteY168" fmla="*/ 251415 h 8323234"/>
              <a:gd name="connsiteX169" fmla="*/ 1413121 w 4196446"/>
              <a:gd name="connsiteY169" fmla="*/ 270464 h 8323234"/>
              <a:gd name="connsiteX170" fmla="*/ 1339302 w 4196446"/>
              <a:gd name="connsiteY170" fmla="*/ 306184 h 8323234"/>
              <a:gd name="connsiteX171" fmla="*/ 1260721 w 4196446"/>
              <a:gd name="connsiteY171" fmla="*/ 346665 h 8323234"/>
              <a:gd name="connsiteX172" fmla="*/ 1191665 w 4196446"/>
              <a:gd name="connsiteY172" fmla="*/ 272847 h 8323234"/>
              <a:gd name="connsiteX173" fmla="*/ 1082127 w 4196446"/>
              <a:gd name="connsiteY173" fmla="*/ 353809 h 8323234"/>
              <a:gd name="connsiteX174" fmla="*/ 1020215 w 4196446"/>
              <a:gd name="connsiteY174" fmla="*/ 420484 h 8323234"/>
              <a:gd name="connsiteX175" fmla="*/ 858290 w 4196446"/>
              <a:gd name="connsiteY175" fmla="*/ 301422 h 8323234"/>
              <a:gd name="connsiteX176" fmla="*/ 796377 w 4196446"/>
              <a:gd name="connsiteY176" fmla="*/ 406196 h 8323234"/>
              <a:gd name="connsiteX177" fmla="*/ 755896 w 4196446"/>
              <a:gd name="connsiteY177" fmla="*/ 341903 h 8323234"/>
              <a:gd name="connsiteX178" fmla="*/ 689221 w 4196446"/>
              <a:gd name="connsiteY178" fmla="*/ 270465 h 8323234"/>
              <a:gd name="connsiteX179" fmla="*/ 667790 w 4196446"/>
              <a:gd name="connsiteY179" fmla="*/ 313328 h 8323234"/>
              <a:gd name="connsiteX180" fmla="*/ 620165 w 4196446"/>
              <a:gd name="connsiteY180" fmla="*/ 382384 h 8323234"/>
              <a:gd name="connsiteX181" fmla="*/ 589208 w 4196446"/>
              <a:gd name="connsiteY181" fmla="*/ 396672 h 8323234"/>
              <a:gd name="connsiteX182" fmla="*/ 498721 w 4196446"/>
              <a:gd name="connsiteY182" fmla="*/ 482397 h 8323234"/>
              <a:gd name="connsiteX183" fmla="*/ 396327 w 4196446"/>
              <a:gd name="connsiteY183" fmla="*/ 380003 h 8323234"/>
              <a:gd name="connsiteX184" fmla="*/ 243927 w 4196446"/>
              <a:gd name="connsiteY184" fmla="*/ 294278 h 8323234"/>
              <a:gd name="connsiteX185" fmla="*/ 174871 w 4196446"/>
              <a:gd name="connsiteY185" fmla="*/ 327615 h 8323234"/>
              <a:gd name="connsiteX186" fmla="*/ 127246 w 4196446"/>
              <a:gd name="connsiteY186" fmla="*/ 410959 h 8323234"/>
              <a:gd name="connsiteX187" fmla="*/ 43902 w 4196446"/>
              <a:gd name="connsiteY187" fmla="*/ 472872 h 8323234"/>
              <a:gd name="connsiteX188" fmla="*/ 8183 w 4196446"/>
              <a:gd name="connsiteY188" fmla="*/ 484778 h 8323234"/>
              <a:gd name="connsiteX189" fmla="*/ 198683 w 4196446"/>
              <a:gd name="connsiteY189" fmla="*/ 689565 h 8323234"/>
              <a:gd name="connsiteX190" fmla="*/ 265359 w 4196446"/>
              <a:gd name="connsiteY190" fmla="*/ 706234 h 8323234"/>
              <a:gd name="connsiteX191" fmla="*/ 298697 w 4196446"/>
              <a:gd name="connsiteY191" fmla="*/ 730047 h 8323234"/>
              <a:gd name="connsiteX192" fmla="*/ 296315 w 4196446"/>
              <a:gd name="connsiteY192" fmla="*/ 901496 h 8323234"/>
              <a:gd name="connsiteX193" fmla="*/ 362990 w 4196446"/>
              <a:gd name="connsiteY193" fmla="*/ 906259 h 8323234"/>
              <a:gd name="connsiteX194" fmla="*/ 401090 w 4196446"/>
              <a:gd name="connsiteY194" fmla="*/ 856253 h 8323234"/>
              <a:gd name="connsiteX195" fmla="*/ 482052 w 4196446"/>
              <a:gd name="connsiteY195" fmla="*/ 894353 h 8323234"/>
              <a:gd name="connsiteX196" fmla="*/ 420140 w 4196446"/>
              <a:gd name="connsiteY196" fmla="*/ 1039609 h 8323234"/>
              <a:gd name="connsiteX197" fmla="*/ 434427 w 4196446"/>
              <a:gd name="connsiteY197" fmla="*/ 1087234 h 8323234"/>
              <a:gd name="connsiteX198" fmla="*/ 379658 w 4196446"/>
              <a:gd name="connsiteY198" fmla="*/ 1139622 h 8323234"/>
              <a:gd name="connsiteX199" fmla="*/ 415377 w 4196446"/>
              <a:gd name="connsiteY199" fmla="*/ 1168196 h 8323234"/>
              <a:gd name="connsiteX200" fmla="*/ 486815 w 4196446"/>
              <a:gd name="connsiteY200" fmla="*/ 1256303 h 8323234"/>
              <a:gd name="connsiteX201" fmla="*/ 527296 w 4196446"/>
              <a:gd name="connsiteY201" fmla="*/ 1344409 h 8323234"/>
              <a:gd name="connsiteX202" fmla="*/ 636833 w 4196446"/>
              <a:gd name="connsiteY202" fmla="*/ 1396797 h 8323234"/>
              <a:gd name="connsiteX203" fmla="*/ 746371 w 4196446"/>
              <a:gd name="connsiteY203" fmla="*/ 1420609 h 8323234"/>
              <a:gd name="connsiteX204" fmla="*/ 829715 w 4196446"/>
              <a:gd name="connsiteY204" fmla="*/ 1468234 h 8323234"/>
              <a:gd name="connsiteX205" fmla="*/ 913058 w 4196446"/>
              <a:gd name="connsiteY205" fmla="*/ 1442040 h 8323234"/>
              <a:gd name="connsiteX206" fmla="*/ 994021 w 4196446"/>
              <a:gd name="connsiteY206" fmla="*/ 1368222 h 8323234"/>
              <a:gd name="connsiteX207" fmla="*/ 1103558 w 4196446"/>
              <a:gd name="connsiteY207" fmla="*/ 1351553 h 8323234"/>
              <a:gd name="connsiteX208" fmla="*/ 1170233 w 4196446"/>
              <a:gd name="connsiteY208" fmla="*/ 1356315 h 8323234"/>
              <a:gd name="connsiteX209" fmla="*/ 1329777 w 4196446"/>
              <a:gd name="connsiteY209" fmla="*/ 1465853 h 8323234"/>
              <a:gd name="connsiteX210" fmla="*/ 1389308 w 4196446"/>
              <a:gd name="connsiteY210" fmla="*/ 1494428 h 8323234"/>
              <a:gd name="connsiteX211" fmla="*/ 1260721 w 4196446"/>
              <a:gd name="connsiteY211" fmla="*/ 1596822 h 8323234"/>
              <a:gd name="connsiteX212" fmla="*/ 1263102 w 4196446"/>
              <a:gd name="connsiteY212" fmla="*/ 1661115 h 8323234"/>
              <a:gd name="connsiteX213" fmla="*/ 1425027 w 4196446"/>
              <a:gd name="connsiteY213" fmla="*/ 1613490 h 8323234"/>
              <a:gd name="connsiteX214" fmla="*/ 1386927 w 4196446"/>
              <a:gd name="connsiteY214" fmla="*/ 1677784 h 8323234"/>
              <a:gd name="connsiteX215" fmla="*/ 1405977 w 4196446"/>
              <a:gd name="connsiteY215" fmla="*/ 1751603 h 8323234"/>
              <a:gd name="connsiteX216" fmla="*/ 1517896 w 4196446"/>
              <a:gd name="connsiteY216" fmla="*/ 1787322 h 8323234"/>
              <a:gd name="connsiteX217" fmla="*/ 1591715 w 4196446"/>
              <a:gd name="connsiteY217" fmla="*/ 1803990 h 8323234"/>
              <a:gd name="connsiteX218" fmla="*/ 1501227 w 4196446"/>
              <a:gd name="connsiteY218" fmla="*/ 1934959 h 8323234"/>
              <a:gd name="connsiteX219" fmla="*/ 1494083 w 4196446"/>
              <a:gd name="connsiteY219" fmla="*/ 1984965 h 8323234"/>
              <a:gd name="connsiteX220" fmla="*/ 1422646 w 4196446"/>
              <a:gd name="connsiteY220" fmla="*/ 2020684 h 8323234"/>
              <a:gd name="connsiteX221" fmla="*/ 1391690 w 4196446"/>
              <a:gd name="connsiteY221" fmla="*/ 2082597 h 8323234"/>
              <a:gd name="connsiteX222" fmla="*/ 1260721 w 4196446"/>
              <a:gd name="connsiteY222" fmla="*/ 2056403 h 8323234"/>
              <a:gd name="connsiteX223" fmla="*/ 1139277 w 4196446"/>
              <a:gd name="connsiteY223" fmla="*/ 2056402 h 8323234"/>
              <a:gd name="connsiteX224" fmla="*/ 1072602 w 4196446"/>
              <a:gd name="connsiteY224" fmla="*/ 2084978 h 8323234"/>
              <a:gd name="connsiteX225" fmla="*/ 1065458 w 4196446"/>
              <a:gd name="connsiteY225" fmla="*/ 2184990 h 8323234"/>
              <a:gd name="connsiteX226" fmla="*/ 977352 w 4196446"/>
              <a:gd name="connsiteY226" fmla="*/ 2273097 h 8323234"/>
              <a:gd name="connsiteX227" fmla="*/ 1120227 w 4196446"/>
              <a:gd name="connsiteY227" fmla="*/ 2335009 h 8323234"/>
              <a:gd name="connsiteX228" fmla="*/ 1170234 w 4196446"/>
              <a:gd name="connsiteY228" fmla="*/ 2370727 h 8323234"/>
              <a:gd name="connsiteX229" fmla="*/ 1222621 w 4196446"/>
              <a:gd name="connsiteY229" fmla="*/ 2387397 h 8323234"/>
              <a:gd name="connsiteX230" fmla="*/ 1272627 w 4196446"/>
              <a:gd name="connsiteY230" fmla="*/ 2437403 h 8323234"/>
              <a:gd name="connsiteX231" fmla="*/ 1329777 w 4196446"/>
              <a:gd name="connsiteY231" fmla="*/ 2458834 h 8323234"/>
              <a:gd name="connsiteX232" fmla="*/ 1422646 w 4196446"/>
              <a:gd name="connsiteY232" fmla="*/ 2535034 h 8323234"/>
              <a:gd name="connsiteX233" fmla="*/ 1508371 w 4196446"/>
              <a:gd name="connsiteY233" fmla="*/ 2568373 h 8323234"/>
              <a:gd name="connsiteX234" fmla="*/ 1641721 w 4196446"/>
              <a:gd name="connsiteY234" fmla="*/ 2716009 h 8323234"/>
              <a:gd name="connsiteX235" fmla="*/ 1725065 w 4196446"/>
              <a:gd name="connsiteY235" fmla="*/ 2870790 h 8323234"/>
              <a:gd name="connsiteX236" fmla="*/ 1850477 w 4196446"/>
              <a:gd name="connsiteY236" fmla="*/ 2931907 h 8323234"/>
              <a:gd name="connsiteX237" fmla="*/ 1896514 w 4196446"/>
              <a:gd name="connsiteY237" fmla="*/ 2977947 h 8323234"/>
              <a:gd name="connsiteX238" fmla="*/ 1927471 w 4196446"/>
              <a:gd name="connsiteY238" fmla="*/ 3082722 h 8323234"/>
              <a:gd name="connsiteX239" fmla="*/ 1989383 w 4196446"/>
              <a:gd name="connsiteY239" fmla="*/ 3185115 h 8323234"/>
              <a:gd name="connsiteX240" fmla="*/ 2051296 w 4196446"/>
              <a:gd name="connsiteY240" fmla="*/ 3223215 h 8323234"/>
              <a:gd name="connsiteX241" fmla="*/ 2182265 w 4196446"/>
              <a:gd name="connsiteY241" fmla="*/ 3370853 h 8323234"/>
              <a:gd name="connsiteX242" fmla="*/ 2325139 w 4196446"/>
              <a:gd name="connsiteY242" fmla="*/ 3447053 h 8323234"/>
              <a:gd name="connsiteX243" fmla="*/ 2384671 w 4196446"/>
              <a:gd name="connsiteY243" fmla="*/ 3532778 h 8323234"/>
              <a:gd name="connsiteX244" fmla="*/ 2432296 w 4196446"/>
              <a:gd name="connsiteY244" fmla="*/ 3599453 h 8323234"/>
              <a:gd name="connsiteX245" fmla="*/ 2479921 w 4196446"/>
              <a:gd name="connsiteY245" fmla="*/ 3589929 h 8323234"/>
              <a:gd name="connsiteX246" fmla="*/ 2484683 w 4196446"/>
              <a:gd name="connsiteY246" fmla="*/ 3742328 h 8323234"/>
              <a:gd name="connsiteX247" fmla="*/ 2537071 w 4196446"/>
              <a:gd name="connsiteY247" fmla="*/ 3835197 h 8323234"/>
              <a:gd name="connsiteX248" fmla="*/ 2529927 w 4196446"/>
              <a:gd name="connsiteY248" fmla="*/ 3873297 h 8323234"/>
              <a:gd name="connsiteX249" fmla="*/ 2598983 w 4196446"/>
              <a:gd name="connsiteY249" fmla="*/ 3909015 h 8323234"/>
              <a:gd name="connsiteX250" fmla="*/ 2656133 w 4196446"/>
              <a:gd name="connsiteY250" fmla="*/ 3854247 h 8323234"/>
              <a:gd name="connsiteX251" fmla="*/ 2689471 w 4196446"/>
              <a:gd name="connsiteY251" fmla="*/ 3937590 h 8323234"/>
              <a:gd name="connsiteX252" fmla="*/ 2734715 w 4196446"/>
              <a:gd name="connsiteY252" fmla="*/ 3982834 h 8323234"/>
              <a:gd name="connsiteX253" fmla="*/ 2808533 w 4196446"/>
              <a:gd name="connsiteY253" fmla="*/ 4006647 h 8323234"/>
              <a:gd name="connsiteX254" fmla="*/ 2860921 w 4196446"/>
              <a:gd name="connsiteY254" fmla="*/ 4075703 h 8323234"/>
              <a:gd name="connsiteX255" fmla="*/ 2946646 w 4196446"/>
              <a:gd name="connsiteY255" fmla="*/ 4130472 h 8323234"/>
              <a:gd name="connsiteX256" fmla="*/ 2999033 w 4196446"/>
              <a:gd name="connsiteY256" fmla="*/ 4163809 h 8323234"/>
              <a:gd name="connsiteX257" fmla="*/ 2870446 w 4196446"/>
              <a:gd name="connsiteY257" fmla="*/ 4256678 h 8323234"/>
              <a:gd name="connsiteX258" fmla="*/ 2868064 w 4196446"/>
              <a:gd name="connsiteY258" fmla="*/ 4311446 h 8323234"/>
              <a:gd name="connsiteX259" fmla="*/ 2970458 w 4196446"/>
              <a:gd name="connsiteY259" fmla="*/ 4428128 h 8323234"/>
              <a:gd name="connsiteX260" fmla="*/ 3065708 w 4196446"/>
              <a:gd name="connsiteY260" fmla="*/ 4490040 h 8323234"/>
              <a:gd name="connsiteX261" fmla="*/ 3096665 w 4196446"/>
              <a:gd name="connsiteY261" fmla="*/ 4528140 h 8323234"/>
              <a:gd name="connsiteX262" fmla="*/ 3082377 w 4196446"/>
              <a:gd name="connsiteY262" fmla="*/ 4609103 h 8323234"/>
              <a:gd name="connsiteX263" fmla="*/ 3077615 w 4196446"/>
              <a:gd name="connsiteY263" fmla="*/ 4692447 h 8323234"/>
              <a:gd name="connsiteX264" fmla="*/ 3034752 w 4196446"/>
              <a:gd name="connsiteY264" fmla="*/ 4701972 h 8323234"/>
              <a:gd name="connsiteX265" fmla="*/ 3008558 w 4196446"/>
              <a:gd name="connsiteY265" fmla="*/ 4718640 h 8323234"/>
              <a:gd name="connsiteX266" fmla="*/ 3053802 w 4196446"/>
              <a:gd name="connsiteY266" fmla="*/ 4795632 h 8323234"/>
              <a:gd name="connsiteX267" fmla="*/ 3037133 w 4196446"/>
              <a:gd name="connsiteY267" fmla="*/ 4868659 h 8323234"/>
              <a:gd name="connsiteX268" fmla="*/ 3020465 w 4196446"/>
              <a:gd name="connsiteY268" fmla="*/ 5004390 h 8323234"/>
              <a:gd name="connsiteX269" fmla="*/ 2982365 w 4196446"/>
              <a:gd name="connsiteY269" fmla="*/ 5044872 h 8323234"/>
              <a:gd name="connsiteX270" fmla="*/ 2965696 w 4196446"/>
              <a:gd name="connsiteY270" fmla="*/ 5166315 h 8323234"/>
              <a:gd name="connsiteX271" fmla="*/ 2937121 w 4196446"/>
              <a:gd name="connsiteY271" fmla="*/ 5285378 h 8323234"/>
              <a:gd name="connsiteX272" fmla="*/ 2989508 w 4196446"/>
              <a:gd name="connsiteY272" fmla="*/ 5302047 h 8323234"/>
              <a:gd name="connsiteX273" fmla="*/ 2987127 w 4196446"/>
              <a:gd name="connsiteY273" fmla="*/ 5347290 h 8323234"/>
              <a:gd name="connsiteX274" fmla="*/ 2984746 w 4196446"/>
              <a:gd name="connsiteY274" fmla="*/ 5402059 h 8323234"/>
              <a:gd name="connsiteX275" fmla="*/ 3041896 w 4196446"/>
              <a:gd name="connsiteY275" fmla="*/ 5471115 h 8323234"/>
              <a:gd name="connsiteX276" fmla="*/ 3089521 w 4196446"/>
              <a:gd name="connsiteY276" fmla="*/ 5597322 h 8323234"/>
              <a:gd name="connsiteX277" fmla="*/ 2996652 w 4196446"/>
              <a:gd name="connsiteY277" fmla="*/ 5887834 h 8323234"/>
              <a:gd name="connsiteX278" fmla="*/ 3018083 w 4196446"/>
              <a:gd name="connsiteY278" fmla="*/ 5942603 h 8323234"/>
              <a:gd name="connsiteX279" fmla="*/ 3044277 w 4196446"/>
              <a:gd name="connsiteY279" fmla="*/ 5994990 h 8323234"/>
              <a:gd name="connsiteX280" fmla="*/ 3049040 w 4196446"/>
              <a:gd name="connsiteY280" fmla="*/ 6099765 h 8323234"/>
              <a:gd name="connsiteX281" fmla="*/ 3028402 w 4196446"/>
              <a:gd name="connsiteY281" fmla="*/ 6195807 h 8323234"/>
              <a:gd name="connsiteX282" fmla="*/ 2956170 w 4196446"/>
              <a:gd name="connsiteY282" fmla="*/ 6259310 h 8323234"/>
              <a:gd name="connsiteX283" fmla="*/ 2920452 w 4196446"/>
              <a:gd name="connsiteY283" fmla="*/ 6240259 h 8323234"/>
              <a:gd name="connsiteX284" fmla="*/ 2849015 w 4196446"/>
              <a:gd name="connsiteY284" fmla="*/ 6252165 h 8323234"/>
              <a:gd name="connsiteX285" fmla="*/ 2713283 w 4196446"/>
              <a:gd name="connsiteY285" fmla="*/ 6364084 h 8323234"/>
              <a:gd name="connsiteX286" fmla="*/ 2606127 w 4196446"/>
              <a:gd name="connsiteY286" fmla="*/ 6349797 h 8323234"/>
              <a:gd name="connsiteX287" fmla="*/ 2575171 w 4196446"/>
              <a:gd name="connsiteY287" fmla="*/ 6378372 h 8323234"/>
              <a:gd name="connsiteX288" fmla="*/ 2508495 w 4196446"/>
              <a:gd name="connsiteY288" fmla="*/ 6423614 h 8323234"/>
              <a:gd name="connsiteX289" fmla="*/ 2391815 w 4196446"/>
              <a:gd name="connsiteY289" fmla="*/ 6411709 h 8323234"/>
              <a:gd name="connsiteX290" fmla="*/ 2368002 w 4196446"/>
              <a:gd name="connsiteY290" fmla="*/ 6528390 h 8323234"/>
              <a:gd name="connsiteX291" fmla="*/ 2363240 w 4196446"/>
              <a:gd name="connsiteY291" fmla="*/ 6564109 h 8323234"/>
              <a:gd name="connsiteX292" fmla="*/ 2339428 w 4196446"/>
              <a:gd name="connsiteY292" fmla="*/ 6583159 h 8323234"/>
              <a:gd name="connsiteX293" fmla="*/ 2141783 w 4196446"/>
              <a:gd name="connsiteY293" fmla="*/ 6535534 h 8323234"/>
              <a:gd name="connsiteX294" fmla="*/ 2103683 w 4196446"/>
              <a:gd name="connsiteY294" fmla="*/ 6587922 h 8323234"/>
              <a:gd name="connsiteX295" fmla="*/ 2072727 w 4196446"/>
              <a:gd name="connsiteY295" fmla="*/ 6683172 h 8323234"/>
              <a:gd name="connsiteX296" fmla="*/ 2039389 w 4196446"/>
              <a:gd name="connsiteY296" fmla="*/ 6747465 h 8323234"/>
              <a:gd name="connsiteX297" fmla="*/ 2051296 w 4196446"/>
              <a:gd name="connsiteY297" fmla="*/ 6809378 h 8323234"/>
              <a:gd name="connsiteX298" fmla="*/ 2184646 w 4196446"/>
              <a:gd name="connsiteY298" fmla="*/ 6921297 h 8323234"/>
              <a:gd name="connsiteX299" fmla="*/ 2253702 w 4196446"/>
              <a:gd name="connsiteY299" fmla="*/ 6954634 h 8323234"/>
              <a:gd name="connsiteX300" fmla="*/ 2237033 w 4196446"/>
              <a:gd name="connsiteY300" fmla="*/ 6978447 h 8323234"/>
              <a:gd name="connsiteX301" fmla="*/ 2201315 w 4196446"/>
              <a:gd name="connsiteY301" fmla="*/ 6997497 h 8323234"/>
              <a:gd name="connsiteX302" fmla="*/ 2234652 w 4196446"/>
              <a:gd name="connsiteY302" fmla="*/ 7073697 h 8323234"/>
              <a:gd name="connsiteX303" fmla="*/ 2203696 w 4196446"/>
              <a:gd name="connsiteY303" fmla="*/ 7095128 h 8323234"/>
              <a:gd name="connsiteX304" fmla="*/ 2098921 w 4196446"/>
              <a:gd name="connsiteY304" fmla="*/ 7033215 h 8323234"/>
              <a:gd name="connsiteX305" fmla="*/ 2056058 w 4196446"/>
              <a:gd name="connsiteY305" fmla="*/ 7059409 h 8323234"/>
              <a:gd name="connsiteX306" fmla="*/ 1996527 w 4196446"/>
              <a:gd name="connsiteY306" fmla="*/ 6957015 h 8323234"/>
              <a:gd name="connsiteX307" fmla="*/ 1879846 w 4196446"/>
              <a:gd name="connsiteY307" fmla="*/ 6983209 h 8323234"/>
              <a:gd name="connsiteX308" fmla="*/ 1815552 w 4196446"/>
              <a:gd name="connsiteY308" fmla="*/ 6987972 h 8323234"/>
              <a:gd name="connsiteX309" fmla="*/ 1765546 w 4196446"/>
              <a:gd name="connsiteY309" fmla="*/ 6983210 h 8323234"/>
              <a:gd name="connsiteX310" fmla="*/ 1708396 w 4196446"/>
              <a:gd name="connsiteY310" fmla="*/ 7028453 h 8323234"/>
              <a:gd name="connsiteX311" fmla="*/ 1529802 w 4196446"/>
              <a:gd name="connsiteY311" fmla="*/ 6987972 h 8323234"/>
              <a:gd name="connsiteX312" fmla="*/ 1553614 w 4196446"/>
              <a:gd name="connsiteY312" fmla="*/ 7114178 h 8323234"/>
              <a:gd name="connsiteX313" fmla="*/ 1477415 w 4196446"/>
              <a:gd name="connsiteY313" fmla="*/ 7159422 h 8323234"/>
              <a:gd name="connsiteX314" fmla="*/ 1415502 w 4196446"/>
              <a:gd name="connsiteY314" fmla="*/ 7226096 h 8323234"/>
              <a:gd name="connsiteX315" fmla="*/ 1265483 w 4196446"/>
              <a:gd name="connsiteY315" fmla="*/ 7218953 h 8323234"/>
              <a:gd name="connsiteX316" fmla="*/ 1213096 w 4196446"/>
              <a:gd name="connsiteY316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70284 w 4196446"/>
              <a:gd name="connsiteY5" fmla="*/ 7557088 h 8323234"/>
              <a:gd name="connsiteX6" fmla="*/ 1391691 w 4196446"/>
              <a:gd name="connsiteY6" fmla="*/ 7988095 h 8323234"/>
              <a:gd name="connsiteX7" fmla="*/ 1384547 w 4196446"/>
              <a:gd name="connsiteY7" fmla="*/ 8138113 h 8323234"/>
              <a:gd name="connsiteX8" fmla="*/ 1382166 w 4196446"/>
              <a:gd name="connsiteY8" fmla="*/ 8204788 h 8323234"/>
              <a:gd name="connsiteX9" fmla="*/ 1453603 w 4196446"/>
              <a:gd name="connsiteY9" fmla="*/ 8209551 h 8323234"/>
              <a:gd name="connsiteX10" fmla="*/ 1451222 w 4196446"/>
              <a:gd name="connsiteY10" fmla="*/ 8254795 h 8323234"/>
              <a:gd name="connsiteX11" fmla="*/ 1389309 w 4196446"/>
              <a:gd name="connsiteY11" fmla="*/ 8278608 h 8323234"/>
              <a:gd name="connsiteX12" fmla="*/ 1334540 w 4196446"/>
              <a:gd name="connsiteY12" fmla="*/ 8300038 h 8323234"/>
              <a:gd name="connsiteX13" fmla="*/ 1413915 w 4196446"/>
              <a:gd name="connsiteY13" fmla="*/ 8318295 h 8323234"/>
              <a:gd name="connsiteX14" fmla="*/ 1536947 w 4196446"/>
              <a:gd name="connsiteY14" fmla="*/ 8309563 h 8323234"/>
              <a:gd name="connsiteX15" fmla="*/ 1698872 w 4196446"/>
              <a:gd name="connsiteY15" fmla="*/ 8197645 h 8323234"/>
              <a:gd name="connsiteX16" fmla="*/ 1789359 w 4196446"/>
              <a:gd name="connsiteY16" fmla="*/ 8045245 h 8323234"/>
              <a:gd name="connsiteX17" fmla="*/ 1941759 w 4196446"/>
              <a:gd name="connsiteY17" fmla="*/ 8004763 h 8323234"/>
              <a:gd name="connsiteX18" fmla="*/ 2198934 w 4196446"/>
              <a:gd name="connsiteY18" fmla="*/ 7899988 h 8323234"/>
              <a:gd name="connsiteX19" fmla="*/ 2260847 w 4196446"/>
              <a:gd name="connsiteY19" fmla="*/ 7835694 h 8323234"/>
              <a:gd name="connsiteX20" fmla="*/ 2301328 w 4196446"/>
              <a:gd name="connsiteY20" fmla="*/ 7795213 h 8323234"/>
              <a:gd name="connsiteX21" fmla="*/ 2391816 w 4196446"/>
              <a:gd name="connsiteY21" fmla="*/ 7797595 h 8323234"/>
              <a:gd name="connsiteX22" fmla="*/ 2451347 w 4196446"/>
              <a:gd name="connsiteY22" fmla="*/ 7776163 h 8323234"/>
              <a:gd name="connsiteX23" fmla="*/ 2470397 w 4196446"/>
              <a:gd name="connsiteY23" fmla="*/ 7699963 h 8323234"/>
              <a:gd name="connsiteX24" fmla="*/ 2444203 w 4196446"/>
              <a:gd name="connsiteY24" fmla="*/ 7633288 h 8323234"/>
              <a:gd name="connsiteX25" fmla="*/ 2503734 w 4196446"/>
              <a:gd name="connsiteY25" fmla="*/ 7630907 h 8323234"/>
              <a:gd name="connsiteX26" fmla="*/ 2531514 w 4196446"/>
              <a:gd name="connsiteY26" fmla="*/ 7594394 h 8323234"/>
              <a:gd name="connsiteX27" fmla="*/ 2484684 w 4196446"/>
              <a:gd name="connsiteY27" fmla="*/ 7552326 h 8323234"/>
              <a:gd name="connsiteX28" fmla="*/ 2546597 w 4196446"/>
              <a:gd name="connsiteY28" fmla="*/ 7511845 h 8323234"/>
              <a:gd name="connsiteX29" fmla="*/ 2603748 w 4196446"/>
              <a:gd name="connsiteY29" fmla="*/ 7485651 h 8323234"/>
              <a:gd name="connsiteX30" fmla="*/ 2594222 w 4196446"/>
              <a:gd name="connsiteY30" fmla="*/ 7359445 h 8323234"/>
              <a:gd name="connsiteX31" fmla="*/ 2606128 w 4196446"/>
              <a:gd name="connsiteY31" fmla="*/ 7309438 h 8323234"/>
              <a:gd name="connsiteX32" fmla="*/ 2701378 w 4196446"/>
              <a:gd name="connsiteY32" fmla="*/ 7314201 h 8323234"/>
              <a:gd name="connsiteX33" fmla="*/ 2660897 w 4196446"/>
              <a:gd name="connsiteY33" fmla="*/ 7240382 h 8323234"/>
              <a:gd name="connsiteX34" fmla="*/ 2713284 w 4196446"/>
              <a:gd name="connsiteY34" fmla="*/ 7266576 h 8323234"/>
              <a:gd name="connsiteX35" fmla="*/ 2763291 w 4196446"/>
              <a:gd name="connsiteY35" fmla="*/ 7299913 h 8323234"/>
              <a:gd name="connsiteX36" fmla="*/ 2756147 w 4196446"/>
              <a:gd name="connsiteY36" fmla="*/ 7371351 h 8323234"/>
              <a:gd name="connsiteX37" fmla="*/ 2827584 w 4196446"/>
              <a:gd name="connsiteY37" fmla="*/ 7316582 h 8323234"/>
              <a:gd name="connsiteX38" fmla="*/ 2870447 w 4196446"/>
              <a:gd name="connsiteY38" fmla="*/ 7338013 h 8323234"/>
              <a:gd name="connsiteX39" fmla="*/ 3001416 w 4196446"/>
              <a:gd name="connsiteY39" fmla="*/ 7266576 h 8323234"/>
              <a:gd name="connsiteX40" fmla="*/ 3103809 w 4196446"/>
              <a:gd name="connsiteY40" fmla="*/ 7202282 h 8323234"/>
              <a:gd name="connsiteX41" fmla="*/ 3246684 w 4196446"/>
              <a:gd name="connsiteY41" fmla="*/ 7142751 h 8323234"/>
              <a:gd name="connsiteX42" fmla="*/ 3282403 w 4196446"/>
              <a:gd name="connsiteY42" fmla="*/ 7159420 h 8323234"/>
              <a:gd name="connsiteX43" fmla="*/ 3358603 w 4196446"/>
              <a:gd name="connsiteY43" fmla="*/ 7064169 h 8323234"/>
              <a:gd name="connsiteX44" fmla="*/ 3503859 w 4196446"/>
              <a:gd name="connsiteY44" fmla="*/ 7042738 h 8323234"/>
              <a:gd name="connsiteX45" fmla="*/ 3530053 w 4196446"/>
              <a:gd name="connsiteY45" fmla="*/ 6978445 h 8323234"/>
              <a:gd name="connsiteX46" fmla="*/ 3642765 w 4196446"/>
              <a:gd name="connsiteY46" fmla="*/ 6905419 h 8323234"/>
              <a:gd name="connsiteX47" fmla="*/ 3741984 w 4196446"/>
              <a:gd name="connsiteY47" fmla="*/ 6883195 h 8323234"/>
              <a:gd name="connsiteX48" fmla="*/ 3784847 w 4196446"/>
              <a:gd name="connsiteY48" fmla="*/ 6811757 h 8323234"/>
              <a:gd name="connsiteX49" fmla="*/ 3951534 w 4196446"/>
              <a:gd name="connsiteY49" fmla="*/ 6737938 h 8323234"/>
              <a:gd name="connsiteX50" fmla="*/ 3932484 w 4196446"/>
              <a:gd name="connsiteY50" fmla="*/ 6616495 h 8323234"/>
              <a:gd name="connsiteX51" fmla="*/ 3975347 w 4196446"/>
              <a:gd name="connsiteY51" fmla="*/ 6642688 h 8323234"/>
              <a:gd name="connsiteX52" fmla="*/ 4027735 w 4196446"/>
              <a:gd name="connsiteY52" fmla="*/ 6654595 h 8323234"/>
              <a:gd name="connsiteX53" fmla="*/ 4056309 w 4196446"/>
              <a:gd name="connsiteY53" fmla="*/ 6516482 h 8323234"/>
              <a:gd name="connsiteX54" fmla="*/ 3996778 w 4196446"/>
              <a:gd name="connsiteY54" fmla="*/ 6478382 h 8323234"/>
              <a:gd name="connsiteX55" fmla="*/ 4034878 w 4196446"/>
              <a:gd name="connsiteY55" fmla="*/ 6437901 h 8323234"/>
              <a:gd name="connsiteX56" fmla="*/ 4061072 w 4196446"/>
              <a:gd name="connsiteY56" fmla="*/ 6473620 h 8323234"/>
              <a:gd name="connsiteX57" fmla="*/ 4082503 w 4196446"/>
              <a:gd name="connsiteY57" fmla="*/ 6478382 h 8323234"/>
              <a:gd name="connsiteX58" fmla="*/ 4089647 w 4196446"/>
              <a:gd name="connsiteY58" fmla="*/ 6421232 h 8323234"/>
              <a:gd name="connsiteX59" fmla="*/ 4046784 w 4196446"/>
              <a:gd name="connsiteY59" fmla="*/ 6318838 h 8323234"/>
              <a:gd name="connsiteX60" fmla="*/ 4130128 w 4196446"/>
              <a:gd name="connsiteY60" fmla="*/ 6299788 h 8323234"/>
              <a:gd name="connsiteX61" fmla="*/ 4046784 w 4196446"/>
              <a:gd name="connsiteY61" fmla="*/ 6275976 h 8323234"/>
              <a:gd name="connsiteX62" fmla="*/ 4053928 w 4196446"/>
              <a:gd name="connsiteY62" fmla="*/ 6211682 h 8323234"/>
              <a:gd name="connsiteX63" fmla="*/ 4039640 w 4196446"/>
              <a:gd name="connsiteY63" fmla="*/ 6149770 h 8323234"/>
              <a:gd name="connsiteX64" fmla="*/ 4106315 w 4196446"/>
              <a:gd name="connsiteY64" fmla="*/ 6211682 h 8323234"/>
              <a:gd name="connsiteX65" fmla="*/ 4063453 w 4196446"/>
              <a:gd name="connsiteY65" fmla="*/ 6090238 h 8323234"/>
              <a:gd name="connsiteX66" fmla="*/ 4070597 w 4196446"/>
              <a:gd name="connsiteY66" fmla="*/ 6018801 h 8323234"/>
              <a:gd name="connsiteX67" fmla="*/ 4132509 w 4196446"/>
              <a:gd name="connsiteY67" fmla="*/ 5975938 h 8323234"/>
              <a:gd name="connsiteX68" fmla="*/ 4094409 w 4196446"/>
              <a:gd name="connsiteY68" fmla="*/ 6075951 h 8323234"/>
              <a:gd name="connsiteX69" fmla="*/ 4139653 w 4196446"/>
              <a:gd name="connsiteY69" fmla="*/ 6102145 h 8323234"/>
              <a:gd name="connsiteX70" fmla="*/ 4192041 w 4196446"/>
              <a:gd name="connsiteY70" fmla="*/ 6080713 h 8323234"/>
              <a:gd name="connsiteX71" fmla="*/ 4149178 w 4196446"/>
              <a:gd name="connsiteY71" fmla="*/ 5947363 h 8323234"/>
              <a:gd name="connsiteX72" fmla="*/ 4194421 w 4196446"/>
              <a:gd name="connsiteY72" fmla="*/ 5909263 h 8323234"/>
              <a:gd name="connsiteX73" fmla="*/ 4113459 w 4196446"/>
              <a:gd name="connsiteY73" fmla="*/ 5783057 h 8323234"/>
              <a:gd name="connsiteX74" fmla="*/ 4108696 w 4196446"/>
              <a:gd name="connsiteY74" fmla="*/ 5678282 h 8323234"/>
              <a:gd name="connsiteX75" fmla="*/ 4070597 w 4196446"/>
              <a:gd name="connsiteY75" fmla="*/ 5587795 h 8323234"/>
              <a:gd name="connsiteX76" fmla="*/ 4111077 w 4196446"/>
              <a:gd name="connsiteY76" fmla="*/ 5583032 h 8323234"/>
              <a:gd name="connsiteX77" fmla="*/ 4061071 w 4196446"/>
              <a:gd name="connsiteY77" fmla="*/ 5478257 h 8323234"/>
              <a:gd name="connsiteX78" fmla="*/ 4061071 w 4196446"/>
              <a:gd name="connsiteY78" fmla="*/ 5383007 h 8323234"/>
              <a:gd name="connsiteX79" fmla="*/ 4103934 w 4196446"/>
              <a:gd name="connsiteY79" fmla="*/ 5387770 h 8323234"/>
              <a:gd name="connsiteX80" fmla="*/ 4106315 w 4196446"/>
              <a:gd name="connsiteY80" fmla="*/ 5347288 h 8323234"/>
              <a:gd name="connsiteX81" fmla="*/ 4065833 w 4196446"/>
              <a:gd name="connsiteY81" fmla="*/ 5292520 h 8323234"/>
              <a:gd name="connsiteX82" fmla="*/ 4058690 w 4196446"/>
              <a:gd name="connsiteY82" fmla="*/ 5173457 h 8323234"/>
              <a:gd name="connsiteX83" fmla="*/ 3990428 w 4196446"/>
              <a:gd name="connsiteY83" fmla="*/ 5034550 h 8323234"/>
              <a:gd name="connsiteX84" fmla="*/ 3922959 w 4196446"/>
              <a:gd name="connsiteY84" fmla="*/ 4816270 h 8323234"/>
              <a:gd name="connsiteX85" fmla="*/ 3887241 w 4196446"/>
              <a:gd name="connsiteY85" fmla="*/ 4682920 h 8323234"/>
              <a:gd name="connsiteX86" fmla="*/ 3851522 w 4196446"/>
              <a:gd name="connsiteY86" fmla="*/ 4642438 h 8323234"/>
              <a:gd name="connsiteX87" fmla="*/ 3887241 w 4196446"/>
              <a:gd name="connsiteY87" fmla="*/ 4578145 h 8323234"/>
              <a:gd name="connsiteX88" fmla="*/ 3839615 w 4196446"/>
              <a:gd name="connsiteY88" fmla="*/ 4499563 h 8323234"/>
              <a:gd name="connsiteX89" fmla="*/ 3780084 w 4196446"/>
              <a:gd name="connsiteY89" fmla="*/ 4492420 h 8323234"/>
              <a:gd name="connsiteX90" fmla="*/ 3732459 w 4196446"/>
              <a:gd name="connsiteY90" fmla="*/ 4449557 h 8323234"/>
              <a:gd name="connsiteX91" fmla="*/ 3687216 w 4196446"/>
              <a:gd name="connsiteY91" fmla="*/ 4466226 h 8323234"/>
              <a:gd name="connsiteX92" fmla="*/ 3668166 w 4196446"/>
              <a:gd name="connsiteY92" fmla="*/ 4368595 h 8323234"/>
              <a:gd name="connsiteX93" fmla="*/ 3501478 w 4196446"/>
              <a:gd name="connsiteY93" fmla="*/ 4166188 h 8323234"/>
              <a:gd name="connsiteX94" fmla="*/ 3496716 w 4196446"/>
              <a:gd name="connsiteY94" fmla="*/ 4139995 h 8323234"/>
              <a:gd name="connsiteX95" fmla="*/ 3494334 w 4196446"/>
              <a:gd name="connsiteY95" fmla="*/ 4113801 h 8323234"/>
              <a:gd name="connsiteX96" fmla="*/ 3544341 w 4196446"/>
              <a:gd name="connsiteY96" fmla="*/ 4101895 h 8323234"/>
              <a:gd name="connsiteX97" fmla="*/ 3553866 w 4196446"/>
              <a:gd name="connsiteY97" fmla="*/ 4075701 h 8323234"/>
              <a:gd name="connsiteX98" fmla="*/ 3515766 w 4196446"/>
              <a:gd name="connsiteY98" fmla="*/ 4056651 h 8323234"/>
              <a:gd name="connsiteX99" fmla="*/ 3465759 w 4196446"/>
              <a:gd name="connsiteY99" fmla="*/ 4049507 h 8323234"/>
              <a:gd name="connsiteX100" fmla="*/ 3432422 w 4196446"/>
              <a:gd name="connsiteY100" fmla="*/ 4109038 h 8323234"/>
              <a:gd name="connsiteX101" fmla="*/ 3413372 w 4196446"/>
              <a:gd name="connsiteY101" fmla="*/ 4082845 h 8323234"/>
              <a:gd name="connsiteX102" fmla="*/ 3415752 w 4196446"/>
              <a:gd name="connsiteY102" fmla="*/ 4042363 h 8323234"/>
              <a:gd name="connsiteX103" fmla="*/ 3349078 w 4196446"/>
              <a:gd name="connsiteY103" fmla="*/ 4018551 h 8323234"/>
              <a:gd name="connsiteX104" fmla="*/ 3382416 w 4196446"/>
              <a:gd name="connsiteY104" fmla="*/ 3985213 h 8323234"/>
              <a:gd name="connsiteX105" fmla="*/ 3346697 w 4196446"/>
              <a:gd name="connsiteY105" fmla="*/ 3961401 h 8323234"/>
              <a:gd name="connsiteX106" fmla="*/ 3291928 w 4196446"/>
              <a:gd name="connsiteY106" fmla="*/ 3959020 h 8323234"/>
              <a:gd name="connsiteX107" fmla="*/ 3263352 w 4196446"/>
              <a:gd name="connsiteY107" fmla="*/ 3978070 h 8323234"/>
              <a:gd name="connsiteX108" fmla="*/ 3215727 w 4196446"/>
              <a:gd name="connsiteY108" fmla="*/ 3963782 h 8323234"/>
              <a:gd name="connsiteX109" fmla="*/ 3227633 w 4196446"/>
              <a:gd name="connsiteY109" fmla="*/ 3937588 h 8323234"/>
              <a:gd name="connsiteX110" fmla="*/ 3275259 w 4196446"/>
              <a:gd name="connsiteY110" fmla="*/ 3913776 h 8323234"/>
              <a:gd name="connsiteX111" fmla="*/ 3127621 w 4196446"/>
              <a:gd name="connsiteY111" fmla="*/ 3851863 h 8323234"/>
              <a:gd name="connsiteX112" fmla="*/ 2996652 w 4196446"/>
              <a:gd name="connsiteY112" fmla="*/ 3739945 h 8323234"/>
              <a:gd name="connsiteX113" fmla="*/ 2591839 w 4196446"/>
              <a:gd name="connsiteY113" fmla="*/ 3354183 h 8323234"/>
              <a:gd name="connsiteX114" fmla="*/ 2468015 w 4196446"/>
              <a:gd name="connsiteY114" fmla="*/ 3049382 h 8323234"/>
              <a:gd name="connsiteX115" fmla="*/ 2432296 w 4196446"/>
              <a:gd name="connsiteY115" fmla="*/ 2961276 h 8323234"/>
              <a:gd name="connsiteX116" fmla="*/ 2387052 w 4196446"/>
              <a:gd name="connsiteY116" fmla="*/ 2954132 h 8323234"/>
              <a:gd name="connsiteX117" fmla="*/ 2365621 w 4196446"/>
              <a:gd name="connsiteY117" fmla="*/ 2958895 h 8323234"/>
              <a:gd name="connsiteX118" fmla="*/ 2315615 w 4196446"/>
              <a:gd name="connsiteY118" fmla="*/ 2896982 h 8323234"/>
              <a:gd name="connsiteX119" fmla="*/ 2234652 w 4196446"/>
              <a:gd name="connsiteY119" fmla="*/ 2880313 h 8323234"/>
              <a:gd name="connsiteX120" fmla="*/ 2182265 w 4196446"/>
              <a:gd name="connsiteY120" fmla="*/ 2811257 h 8323234"/>
              <a:gd name="connsiteX121" fmla="*/ 2115590 w 4196446"/>
              <a:gd name="connsiteY121" fmla="*/ 2727913 h 8323234"/>
              <a:gd name="connsiteX122" fmla="*/ 2091777 w 4196446"/>
              <a:gd name="connsiteY122" fmla="*/ 2670763 h 8323234"/>
              <a:gd name="connsiteX123" fmla="*/ 2006845 w 4196446"/>
              <a:gd name="connsiteY123" fmla="*/ 2527095 h 8323234"/>
              <a:gd name="connsiteX124" fmla="*/ 1953665 w 4196446"/>
              <a:gd name="connsiteY124" fmla="*/ 2451688 h 8323234"/>
              <a:gd name="connsiteX125" fmla="*/ 2006052 w 4196446"/>
              <a:gd name="connsiteY125" fmla="*/ 2337388 h 8323234"/>
              <a:gd name="connsiteX126" fmla="*/ 2072727 w 4196446"/>
              <a:gd name="connsiteY126" fmla="*/ 2256426 h 8323234"/>
              <a:gd name="connsiteX127" fmla="*/ 2056058 w 4196446"/>
              <a:gd name="connsiteY127" fmla="*/ 2223088 h 8323234"/>
              <a:gd name="connsiteX128" fmla="*/ 2067965 w 4196446"/>
              <a:gd name="connsiteY128" fmla="*/ 2130220 h 8323234"/>
              <a:gd name="connsiteX129" fmla="*/ 2137021 w 4196446"/>
              <a:gd name="connsiteY129" fmla="*/ 1992107 h 8323234"/>
              <a:gd name="connsiteX130" fmla="*/ 2165596 w 4196446"/>
              <a:gd name="connsiteY130" fmla="*/ 1944482 h 8323234"/>
              <a:gd name="connsiteX131" fmla="*/ 2203696 w 4196446"/>
              <a:gd name="connsiteY131" fmla="*/ 1937338 h 8323234"/>
              <a:gd name="connsiteX132" fmla="*/ 2198933 w 4196446"/>
              <a:gd name="connsiteY132" fmla="*/ 1906382 h 8323234"/>
              <a:gd name="connsiteX133" fmla="*/ 2406102 w 4196446"/>
              <a:gd name="connsiteY133" fmla="*/ 1782557 h 8323234"/>
              <a:gd name="connsiteX134" fmla="*/ 2494208 w 4196446"/>
              <a:gd name="connsiteY134" fmla="*/ 1715882 h 8323234"/>
              <a:gd name="connsiteX135" fmla="*/ 2513258 w 4196446"/>
              <a:gd name="connsiteY135" fmla="*/ 1630157 h 8323234"/>
              <a:gd name="connsiteX136" fmla="*/ 2522784 w 4196446"/>
              <a:gd name="connsiteY136" fmla="*/ 1584913 h 8323234"/>
              <a:gd name="connsiteX137" fmla="*/ 2577552 w 4196446"/>
              <a:gd name="connsiteY137" fmla="*/ 1527763 h 8323234"/>
              <a:gd name="connsiteX138" fmla="*/ 2606127 w 4196446"/>
              <a:gd name="connsiteY138" fmla="*/ 1499188 h 8323234"/>
              <a:gd name="connsiteX139" fmla="*/ 2634702 w 4196446"/>
              <a:gd name="connsiteY139" fmla="*/ 1492045 h 8323234"/>
              <a:gd name="connsiteX140" fmla="*/ 2672802 w 4196446"/>
              <a:gd name="connsiteY140" fmla="*/ 1368220 h 8323234"/>
              <a:gd name="connsiteX141" fmla="*/ 2806153 w 4196446"/>
              <a:gd name="connsiteY141" fmla="*/ 1334883 h 8323234"/>
              <a:gd name="connsiteX142" fmla="*/ 2944265 w 4196446"/>
              <a:gd name="connsiteY142" fmla="*/ 1325357 h 8323234"/>
              <a:gd name="connsiteX143" fmla="*/ 2968077 w 4196446"/>
              <a:gd name="connsiteY143" fmla="*/ 1206295 h 8323234"/>
              <a:gd name="connsiteX144" fmla="*/ 3049040 w 4196446"/>
              <a:gd name="connsiteY144" fmla="*/ 1169783 h 8323234"/>
              <a:gd name="connsiteX145" fmla="*/ 3153814 w 4196446"/>
              <a:gd name="connsiteY145" fmla="*/ 1125332 h 8323234"/>
              <a:gd name="connsiteX146" fmla="*/ 3225252 w 4196446"/>
              <a:gd name="connsiteY146" fmla="*/ 1049132 h 8323234"/>
              <a:gd name="connsiteX147" fmla="*/ 3310977 w 4196446"/>
              <a:gd name="connsiteY147" fmla="*/ 996745 h 8323234"/>
              <a:gd name="connsiteX148" fmla="*/ 3056977 w 4196446"/>
              <a:gd name="connsiteY148" fmla="*/ 982457 h 8323234"/>
              <a:gd name="connsiteX149" fmla="*/ 2958552 w 4196446"/>
              <a:gd name="connsiteY149" fmla="*/ 976107 h 8323234"/>
              <a:gd name="connsiteX150" fmla="*/ 2926802 w 4196446"/>
              <a:gd name="connsiteY150" fmla="*/ 906257 h 8323234"/>
              <a:gd name="connsiteX151" fmla="*/ 2866477 w 4196446"/>
              <a:gd name="connsiteY151" fmla="*/ 893559 h 8323234"/>
              <a:gd name="connsiteX152" fmla="*/ 2799802 w 4196446"/>
              <a:gd name="connsiteY152" fmla="*/ 874507 h 8323234"/>
              <a:gd name="connsiteX153" fmla="*/ 2761702 w 4196446"/>
              <a:gd name="connsiteY153" fmla="*/ 807832 h 8323234"/>
              <a:gd name="connsiteX154" fmla="*/ 2609302 w 4196446"/>
              <a:gd name="connsiteY154" fmla="*/ 760207 h 8323234"/>
              <a:gd name="connsiteX155" fmla="*/ 2580727 w 4196446"/>
              <a:gd name="connsiteY155" fmla="*/ 604632 h 8323234"/>
              <a:gd name="connsiteX156" fmla="*/ 2526752 w 4196446"/>
              <a:gd name="connsiteY156" fmla="*/ 531609 h 8323234"/>
              <a:gd name="connsiteX157" fmla="*/ 2596602 w 4196446"/>
              <a:gd name="connsiteY157" fmla="*/ 407782 h 8323234"/>
              <a:gd name="connsiteX158" fmla="*/ 2629939 w 4196446"/>
              <a:gd name="connsiteY158" fmla="*/ 310947 h 8323234"/>
              <a:gd name="connsiteX159" fmla="*/ 2517227 w 4196446"/>
              <a:gd name="connsiteY159" fmla="*/ 239507 h 8323234"/>
              <a:gd name="connsiteX160" fmla="*/ 2402927 w 4196446"/>
              <a:gd name="connsiteY160" fmla="*/ 271257 h 8323234"/>
              <a:gd name="connsiteX161" fmla="*/ 2275927 w 4196446"/>
              <a:gd name="connsiteY161" fmla="*/ 198232 h 8323234"/>
              <a:gd name="connsiteX162" fmla="*/ 2133052 w 4196446"/>
              <a:gd name="connsiteY162" fmla="*/ 233157 h 8323234"/>
              <a:gd name="connsiteX163" fmla="*/ 1913977 w 4196446"/>
              <a:gd name="connsiteY163" fmla="*/ 36309 h 8323234"/>
              <a:gd name="connsiteX164" fmla="*/ 1777452 w 4196446"/>
              <a:gd name="connsiteY164" fmla="*/ 13289 h 8323234"/>
              <a:gd name="connsiteX165" fmla="*/ 1703633 w 4196446"/>
              <a:gd name="connsiteY165" fmla="*/ 41864 h 8323234"/>
              <a:gd name="connsiteX166" fmla="*/ 1615527 w 4196446"/>
              <a:gd name="connsiteY166" fmla="*/ 75203 h 8323234"/>
              <a:gd name="connsiteX167" fmla="*/ 1515515 w 4196446"/>
              <a:gd name="connsiteY167" fmla="*/ 129971 h 8323234"/>
              <a:gd name="connsiteX168" fmla="*/ 1525040 w 4196446"/>
              <a:gd name="connsiteY168" fmla="*/ 194264 h 8323234"/>
              <a:gd name="connsiteX169" fmla="*/ 1505990 w 4196446"/>
              <a:gd name="connsiteY169" fmla="*/ 251415 h 8323234"/>
              <a:gd name="connsiteX170" fmla="*/ 1413121 w 4196446"/>
              <a:gd name="connsiteY170" fmla="*/ 270464 h 8323234"/>
              <a:gd name="connsiteX171" fmla="*/ 1339302 w 4196446"/>
              <a:gd name="connsiteY171" fmla="*/ 306184 h 8323234"/>
              <a:gd name="connsiteX172" fmla="*/ 1260721 w 4196446"/>
              <a:gd name="connsiteY172" fmla="*/ 346665 h 8323234"/>
              <a:gd name="connsiteX173" fmla="*/ 1191665 w 4196446"/>
              <a:gd name="connsiteY173" fmla="*/ 272847 h 8323234"/>
              <a:gd name="connsiteX174" fmla="*/ 1082127 w 4196446"/>
              <a:gd name="connsiteY174" fmla="*/ 353809 h 8323234"/>
              <a:gd name="connsiteX175" fmla="*/ 1020215 w 4196446"/>
              <a:gd name="connsiteY175" fmla="*/ 420484 h 8323234"/>
              <a:gd name="connsiteX176" fmla="*/ 858290 w 4196446"/>
              <a:gd name="connsiteY176" fmla="*/ 301422 h 8323234"/>
              <a:gd name="connsiteX177" fmla="*/ 796377 w 4196446"/>
              <a:gd name="connsiteY177" fmla="*/ 406196 h 8323234"/>
              <a:gd name="connsiteX178" fmla="*/ 755896 w 4196446"/>
              <a:gd name="connsiteY178" fmla="*/ 341903 h 8323234"/>
              <a:gd name="connsiteX179" fmla="*/ 689221 w 4196446"/>
              <a:gd name="connsiteY179" fmla="*/ 270465 h 8323234"/>
              <a:gd name="connsiteX180" fmla="*/ 667790 w 4196446"/>
              <a:gd name="connsiteY180" fmla="*/ 313328 h 8323234"/>
              <a:gd name="connsiteX181" fmla="*/ 620165 w 4196446"/>
              <a:gd name="connsiteY181" fmla="*/ 382384 h 8323234"/>
              <a:gd name="connsiteX182" fmla="*/ 589208 w 4196446"/>
              <a:gd name="connsiteY182" fmla="*/ 396672 h 8323234"/>
              <a:gd name="connsiteX183" fmla="*/ 498721 w 4196446"/>
              <a:gd name="connsiteY183" fmla="*/ 482397 h 8323234"/>
              <a:gd name="connsiteX184" fmla="*/ 396327 w 4196446"/>
              <a:gd name="connsiteY184" fmla="*/ 380003 h 8323234"/>
              <a:gd name="connsiteX185" fmla="*/ 243927 w 4196446"/>
              <a:gd name="connsiteY185" fmla="*/ 294278 h 8323234"/>
              <a:gd name="connsiteX186" fmla="*/ 174871 w 4196446"/>
              <a:gd name="connsiteY186" fmla="*/ 327615 h 8323234"/>
              <a:gd name="connsiteX187" fmla="*/ 127246 w 4196446"/>
              <a:gd name="connsiteY187" fmla="*/ 410959 h 8323234"/>
              <a:gd name="connsiteX188" fmla="*/ 43902 w 4196446"/>
              <a:gd name="connsiteY188" fmla="*/ 472872 h 8323234"/>
              <a:gd name="connsiteX189" fmla="*/ 8183 w 4196446"/>
              <a:gd name="connsiteY189" fmla="*/ 484778 h 8323234"/>
              <a:gd name="connsiteX190" fmla="*/ 198683 w 4196446"/>
              <a:gd name="connsiteY190" fmla="*/ 689565 h 8323234"/>
              <a:gd name="connsiteX191" fmla="*/ 265359 w 4196446"/>
              <a:gd name="connsiteY191" fmla="*/ 706234 h 8323234"/>
              <a:gd name="connsiteX192" fmla="*/ 298697 w 4196446"/>
              <a:gd name="connsiteY192" fmla="*/ 730047 h 8323234"/>
              <a:gd name="connsiteX193" fmla="*/ 296315 w 4196446"/>
              <a:gd name="connsiteY193" fmla="*/ 901496 h 8323234"/>
              <a:gd name="connsiteX194" fmla="*/ 362990 w 4196446"/>
              <a:gd name="connsiteY194" fmla="*/ 906259 h 8323234"/>
              <a:gd name="connsiteX195" fmla="*/ 401090 w 4196446"/>
              <a:gd name="connsiteY195" fmla="*/ 856253 h 8323234"/>
              <a:gd name="connsiteX196" fmla="*/ 482052 w 4196446"/>
              <a:gd name="connsiteY196" fmla="*/ 894353 h 8323234"/>
              <a:gd name="connsiteX197" fmla="*/ 420140 w 4196446"/>
              <a:gd name="connsiteY197" fmla="*/ 1039609 h 8323234"/>
              <a:gd name="connsiteX198" fmla="*/ 434427 w 4196446"/>
              <a:gd name="connsiteY198" fmla="*/ 1087234 h 8323234"/>
              <a:gd name="connsiteX199" fmla="*/ 379658 w 4196446"/>
              <a:gd name="connsiteY199" fmla="*/ 1139622 h 8323234"/>
              <a:gd name="connsiteX200" fmla="*/ 415377 w 4196446"/>
              <a:gd name="connsiteY200" fmla="*/ 1168196 h 8323234"/>
              <a:gd name="connsiteX201" fmla="*/ 486815 w 4196446"/>
              <a:gd name="connsiteY201" fmla="*/ 1256303 h 8323234"/>
              <a:gd name="connsiteX202" fmla="*/ 527296 w 4196446"/>
              <a:gd name="connsiteY202" fmla="*/ 1344409 h 8323234"/>
              <a:gd name="connsiteX203" fmla="*/ 636833 w 4196446"/>
              <a:gd name="connsiteY203" fmla="*/ 1396797 h 8323234"/>
              <a:gd name="connsiteX204" fmla="*/ 746371 w 4196446"/>
              <a:gd name="connsiteY204" fmla="*/ 1420609 h 8323234"/>
              <a:gd name="connsiteX205" fmla="*/ 829715 w 4196446"/>
              <a:gd name="connsiteY205" fmla="*/ 1468234 h 8323234"/>
              <a:gd name="connsiteX206" fmla="*/ 913058 w 4196446"/>
              <a:gd name="connsiteY206" fmla="*/ 1442040 h 8323234"/>
              <a:gd name="connsiteX207" fmla="*/ 994021 w 4196446"/>
              <a:gd name="connsiteY207" fmla="*/ 1368222 h 8323234"/>
              <a:gd name="connsiteX208" fmla="*/ 1103558 w 4196446"/>
              <a:gd name="connsiteY208" fmla="*/ 1351553 h 8323234"/>
              <a:gd name="connsiteX209" fmla="*/ 1170233 w 4196446"/>
              <a:gd name="connsiteY209" fmla="*/ 1356315 h 8323234"/>
              <a:gd name="connsiteX210" fmla="*/ 1329777 w 4196446"/>
              <a:gd name="connsiteY210" fmla="*/ 1465853 h 8323234"/>
              <a:gd name="connsiteX211" fmla="*/ 1389308 w 4196446"/>
              <a:gd name="connsiteY211" fmla="*/ 1494428 h 8323234"/>
              <a:gd name="connsiteX212" fmla="*/ 1260721 w 4196446"/>
              <a:gd name="connsiteY212" fmla="*/ 1596822 h 8323234"/>
              <a:gd name="connsiteX213" fmla="*/ 1263102 w 4196446"/>
              <a:gd name="connsiteY213" fmla="*/ 1661115 h 8323234"/>
              <a:gd name="connsiteX214" fmla="*/ 1425027 w 4196446"/>
              <a:gd name="connsiteY214" fmla="*/ 1613490 h 8323234"/>
              <a:gd name="connsiteX215" fmla="*/ 1386927 w 4196446"/>
              <a:gd name="connsiteY215" fmla="*/ 1677784 h 8323234"/>
              <a:gd name="connsiteX216" fmla="*/ 1405977 w 4196446"/>
              <a:gd name="connsiteY216" fmla="*/ 1751603 h 8323234"/>
              <a:gd name="connsiteX217" fmla="*/ 1517896 w 4196446"/>
              <a:gd name="connsiteY217" fmla="*/ 1787322 h 8323234"/>
              <a:gd name="connsiteX218" fmla="*/ 1591715 w 4196446"/>
              <a:gd name="connsiteY218" fmla="*/ 1803990 h 8323234"/>
              <a:gd name="connsiteX219" fmla="*/ 1501227 w 4196446"/>
              <a:gd name="connsiteY219" fmla="*/ 1934959 h 8323234"/>
              <a:gd name="connsiteX220" fmla="*/ 1494083 w 4196446"/>
              <a:gd name="connsiteY220" fmla="*/ 1984965 h 8323234"/>
              <a:gd name="connsiteX221" fmla="*/ 1422646 w 4196446"/>
              <a:gd name="connsiteY221" fmla="*/ 2020684 h 8323234"/>
              <a:gd name="connsiteX222" fmla="*/ 1391690 w 4196446"/>
              <a:gd name="connsiteY222" fmla="*/ 2082597 h 8323234"/>
              <a:gd name="connsiteX223" fmla="*/ 1260721 w 4196446"/>
              <a:gd name="connsiteY223" fmla="*/ 2056403 h 8323234"/>
              <a:gd name="connsiteX224" fmla="*/ 1139277 w 4196446"/>
              <a:gd name="connsiteY224" fmla="*/ 2056402 h 8323234"/>
              <a:gd name="connsiteX225" fmla="*/ 1072602 w 4196446"/>
              <a:gd name="connsiteY225" fmla="*/ 2084978 h 8323234"/>
              <a:gd name="connsiteX226" fmla="*/ 1065458 w 4196446"/>
              <a:gd name="connsiteY226" fmla="*/ 2184990 h 8323234"/>
              <a:gd name="connsiteX227" fmla="*/ 977352 w 4196446"/>
              <a:gd name="connsiteY227" fmla="*/ 2273097 h 8323234"/>
              <a:gd name="connsiteX228" fmla="*/ 1120227 w 4196446"/>
              <a:gd name="connsiteY228" fmla="*/ 2335009 h 8323234"/>
              <a:gd name="connsiteX229" fmla="*/ 1170234 w 4196446"/>
              <a:gd name="connsiteY229" fmla="*/ 2370727 h 8323234"/>
              <a:gd name="connsiteX230" fmla="*/ 1222621 w 4196446"/>
              <a:gd name="connsiteY230" fmla="*/ 2387397 h 8323234"/>
              <a:gd name="connsiteX231" fmla="*/ 1272627 w 4196446"/>
              <a:gd name="connsiteY231" fmla="*/ 2437403 h 8323234"/>
              <a:gd name="connsiteX232" fmla="*/ 1329777 w 4196446"/>
              <a:gd name="connsiteY232" fmla="*/ 2458834 h 8323234"/>
              <a:gd name="connsiteX233" fmla="*/ 1422646 w 4196446"/>
              <a:gd name="connsiteY233" fmla="*/ 2535034 h 8323234"/>
              <a:gd name="connsiteX234" fmla="*/ 1508371 w 4196446"/>
              <a:gd name="connsiteY234" fmla="*/ 2568373 h 8323234"/>
              <a:gd name="connsiteX235" fmla="*/ 1641721 w 4196446"/>
              <a:gd name="connsiteY235" fmla="*/ 2716009 h 8323234"/>
              <a:gd name="connsiteX236" fmla="*/ 1725065 w 4196446"/>
              <a:gd name="connsiteY236" fmla="*/ 2870790 h 8323234"/>
              <a:gd name="connsiteX237" fmla="*/ 1850477 w 4196446"/>
              <a:gd name="connsiteY237" fmla="*/ 2931907 h 8323234"/>
              <a:gd name="connsiteX238" fmla="*/ 1896514 w 4196446"/>
              <a:gd name="connsiteY238" fmla="*/ 2977947 h 8323234"/>
              <a:gd name="connsiteX239" fmla="*/ 1927471 w 4196446"/>
              <a:gd name="connsiteY239" fmla="*/ 3082722 h 8323234"/>
              <a:gd name="connsiteX240" fmla="*/ 1989383 w 4196446"/>
              <a:gd name="connsiteY240" fmla="*/ 3185115 h 8323234"/>
              <a:gd name="connsiteX241" fmla="*/ 2051296 w 4196446"/>
              <a:gd name="connsiteY241" fmla="*/ 3223215 h 8323234"/>
              <a:gd name="connsiteX242" fmla="*/ 2182265 w 4196446"/>
              <a:gd name="connsiteY242" fmla="*/ 3370853 h 8323234"/>
              <a:gd name="connsiteX243" fmla="*/ 2325139 w 4196446"/>
              <a:gd name="connsiteY243" fmla="*/ 3447053 h 8323234"/>
              <a:gd name="connsiteX244" fmla="*/ 2384671 w 4196446"/>
              <a:gd name="connsiteY244" fmla="*/ 3532778 h 8323234"/>
              <a:gd name="connsiteX245" fmla="*/ 2432296 w 4196446"/>
              <a:gd name="connsiteY245" fmla="*/ 3599453 h 8323234"/>
              <a:gd name="connsiteX246" fmla="*/ 2479921 w 4196446"/>
              <a:gd name="connsiteY246" fmla="*/ 3589929 h 8323234"/>
              <a:gd name="connsiteX247" fmla="*/ 2484683 w 4196446"/>
              <a:gd name="connsiteY247" fmla="*/ 3742328 h 8323234"/>
              <a:gd name="connsiteX248" fmla="*/ 2537071 w 4196446"/>
              <a:gd name="connsiteY248" fmla="*/ 3835197 h 8323234"/>
              <a:gd name="connsiteX249" fmla="*/ 2529927 w 4196446"/>
              <a:gd name="connsiteY249" fmla="*/ 3873297 h 8323234"/>
              <a:gd name="connsiteX250" fmla="*/ 2598983 w 4196446"/>
              <a:gd name="connsiteY250" fmla="*/ 3909015 h 8323234"/>
              <a:gd name="connsiteX251" fmla="*/ 2656133 w 4196446"/>
              <a:gd name="connsiteY251" fmla="*/ 3854247 h 8323234"/>
              <a:gd name="connsiteX252" fmla="*/ 2689471 w 4196446"/>
              <a:gd name="connsiteY252" fmla="*/ 3937590 h 8323234"/>
              <a:gd name="connsiteX253" fmla="*/ 2734715 w 4196446"/>
              <a:gd name="connsiteY253" fmla="*/ 3982834 h 8323234"/>
              <a:gd name="connsiteX254" fmla="*/ 2808533 w 4196446"/>
              <a:gd name="connsiteY254" fmla="*/ 4006647 h 8323234"/>
              <a:gd name="connsiteX255" fmla="*/ 2860921 w 4196446"/>
              <a:gd name="connsiteY255" fmla="*/ 4075703 h 8323234"/>
              <a:gd name="connsiteX256" fmla="*/ 2946646 w 4196446"/>
              <a:gd name="connsiteY256" fmla="*/ 4130472 h 8323234"/>
              <a:gd name="connsiteX257" fmla="*/ 2999033 w 4196446"/>
              <a:gd name="connsiteY257" fmla="*/ 4163809 h 8323234"/>
              <a:gd name="connsiteX258" fmla="*/ 2870446 w 4196446"/>
              <a:gd name="connsiteY258" fmla="*/ 4256678 h 8323234"/>
              <a:gd name="connsiteX259" fmla="*/ 2868064 w 4196446"/>
              <a:gd name="connsiteY259" fmla="*/ 4311446 h 8323234"/>
              <a:gd name="connsiteX260" fmla="*/ 2970458 w 4196446"/>
              <a:gd name="connsiteY260" fmla="*/ 4428128 h 8323234"/>
              <a:gd name="connsiteX261" fmla="*/ 3065708 w 4196446"/>
              <a:gd name="connsiteY261" fmla="*/ 4490040 h 8323234"/>
              <a:gd name="connsiteX262" fmla="*/ 3096665 w 4196446"/>
              <a:gd name="connsiteY262" fmla="*/ 4528140 h 8323234"/>
              <a:gd name="connsiteX263" fmla="*/ 3082377 w 4196446"/>
              <a:gd name="connsiteY263" fmla="*/ 4609103 h 8323234"/>
              <a:gd name="connsiteX264" fmla="*/ 3077615 w 4196446"/>
              <a:gd name="connsiteY264" fmla="*/ 4692447 h 8323234"/>
              <a:gd name="connsiteX265" fmla="*/ 3034752 w 4196446"/>
              <a:gd name="connsiteY265" fmla="*/ 4701972 h 8323234"/>
              <a:gd name="connsiteX266" fmla="*/ 3008558 w 4196446"/>
              <a:gd name="connsiteY266" fmla="*/ 4718640 h 8323234"/>
              <a:gd name="connsiteX267" fmla="*/ 3053802 w 4196446"/>
              <a:gd name="connsiteY267" fmla="*/ 4795632 h 8323234"/>
              <a:gd name="connsiteX268" fmla="*/ 3037133 w 4196446"/>
              <a:gd name="connsiteY268" fmla="*/ 4868659 h 8323234"/>
              <a:gd name="connsiteX269" fmla="*/ 3020465 w 4196446"/>
              <a:gd name="connsiteY269" fmla="*/ 5004390 h 8323234"/>
              <a:gd name="connsiteX270" fmla="*/ 2982365 w 4196446"/>
              <a:gd name="connsiteY270" fmla="*/ 5044872 h 8323234"/>
              <a:gd name="connsiteX271" fmla="*/ 2965696 w 4196446"/>
              <a:gd name="connsiteY271" fmla="*/ 5166315 h 8323234"/>
              <a:gd name="connsiteX272" fmla="*/ 2937121 w 4196446"/>
              <a:gd name="connsiteY272" fmla="*/ 5285378 h 8323234"/>
              <a:gd name="connsiteX273" fmla="*/ 2989508 w 4196446"/>
              <a:gd name="connsiteY273" fmla="*/ 5302047 h 8323234"/>
              <a:gd name="connsiteX274" fmla="*/ 2987127 w 4196446"/>
              <a:gd name="connsiteY274" fmla="*/ 5347290 h 8323234"/>
              <a:gd name="connsiteX275" fmla="*/ 2984746 w 4196446"/>
              <a:gd name="connsiteY275" fmla="*/ 5402059 h 8323234"/>
              <a:gd name="connsiteX276" fmla="*/ 3041896 w 4196446"/>
              <a:gd name="connsiteY276" fmla="*/ 5471115 h 8323234"/>
              <a:gd name="connsiteX277" fmla="*/ 3089521 w 4196446"/>
              <a:gd name="connsiteY277" fmla="*/ 5597322 h 8323234"/>
              <a:gd name="connsiteX278" fmla="*/ 2996652 w 4196446"/>
              <a:gd name="connsiteY278" fmla="*/ 5887834 h 8323234"/>
              <a:gd name="connsiteX279" fmla="*/ 3018083 w 4196446"/>
              <a:gd name="connsiteY279" fmla="*/ 5942603 h 8323234"/>
              <a:gd name="connsiteX280" fmla="*/ 3044277 w 4196446"/>
              <a:gd name="connsiteY280" fmla="*/ 5994990 h 8323234"/>
              <a:gd name="connsiteX281" fmla="*/ 3049040 w 4196446"/>
              <a:gd name="connsiteY281" fmla="*/ 6099765 h 8323234"/>
              <a:gd name="connsiteX282" fmla="*/ 3028402 w 4196446"/>
              <a:gd name="connsiteY282" fmla="*/ 6195807 h 8323234"/>
              <a:gd name="connsiteX283" fmla="*/ 2956170 w 4196446"/>
              <a:gd name="connsiteY283" fmla="*/ 6259310 h 8323234"/>
              <a:gd name="connsiteX284" fmla="*/ 2920452 w 4196446"/>
              <a:gd name="connsiteY284" fmla="*/ 6240259 h 8323234"/>
              <a:gd name="connsiteX285" fmla="*/ 2849015 w 4196446"/>
              <a:gd name="connsiteY285" fmla="*/ 6252165 h 8323234"/>
              <a:gd name="connsiteX286" fmla="*/ 2713283 w 4196446"/>
              <a:gd name="connsiteY286" fmla="*/ 6364084 h 8323234"/>
              <a:gd name="connsiteX287" fmla="*/ 2606127 w 4196446"/>
              <a:gd name="connsiteY287" fmla="*/ 6349797 h 8323234"/>
              <a:gd name="connsiteX288" fmla="*/ 2575171 w 4196446"/>
              <a:gd name="connsiteY288" fmla="*/ 6378372 h 8323234"/>
              <a:gd name="connsiteX289" fmla="*/ 2508495 w 4196446"/>
              <a:gd name="connsiteY289" fmla="*/ 6423614 h 8323234"/>
              <a:gd name="connsiteX290" fmla="*/ 2391815 w 4196446"/>
              <a:gd name="connsiteY290" fmla="*/ 6411709 h 8323234"/>
              <a:gd name="connsiteX291" fmla="*/ 2368002 w 4196446"/>
              <a:gd name="connsiteY291" fmla="*/ 6528390 h 8323234"/>
              <a:gd name="connsiteX292" fmla="*/ 2363240 w 4196446"/>
              <a:gd name="connsiteY292" fmla="*/ 6564109 h 8323234"/>
              <a:gd name="connsiteX293" fmla="*/ 2339428 w 4196446"/>
              <a:gd name="connsiteY293" fmla="*/ 6583159 h 8323234"/>
              <a:gd name="connsiteX294" fmla="*/ 2141783 w 4196446"/>
              <a:gd name="connsiteY294" fmla="*/ 6535534 h 8323234"/>
              <a:gd name="connsiteX295" fmla="*/ 2103683 w 4196446"/>
              <a:gd name="connsiteY295" fmla="*/ 6587922 h 8323234"/>
              <a:gd name="connsiteX296" fmla="*/ 2072727 w 4196446"/>
              <a:gd name="connsiteY296" fmla="*/ 6683172 h 8323234"/>
              <a:gd name="connsiteX297" fmla="*/ 2039389 w 4196446"/>
              <a:gd name="connsiteY297" fmla="*/ 6747465 h 8323234"/>
              <a:gd name="connsiteX298" fmla="*/ 2051296 w 4196446"/>
              <a:gd name="connsiteY298" fmla="*/ 6809378 h 8323234"/>
              <a:gd name="connsiteX299" fmla="*/ 2184646 w 4196446"/>
              <a:gd name="connsiteY299" fmla="*/ 6921297 h 8323234"/>
              <a:gd name="connsiteX300" fmla="*/ 2253702 w 4196446"/>
              <a:gd name="connsiteY300" fmla="*/ 6954634 h 8323234"/>
              <a:gd name="connsiteX301" fmla="*/ 2237033 w 4196446"/>
              <a:gd name="connsiteY301" fmla="*/ 6978447 h 8323234"/>
              <a:gd name="connsiteX302" fmla="*/ 2201315 w 4196446"/>
              <a:gd name="connsiteY302" fmla="*/ 6997497 h 8323234"/>
              <a:gd name="connsiteX303" fmla="*/ 2234652 w 4196446"/>
              <a:gd name="connsiteY303" fmla="*/ 7073697 h 8323234"/>
              <a:gd name="connsiteX304" fmla="*/ 2203696 w 4196446"/>
              <a:gd name="connsiteY304" fmla="*/ 7095128 h 8323234"/>
              <a:gd name="connsiteX305" fmla="*/ 2098921 w 4196446"/>
              <a:gd name="connsiteY305" fmla="*/ 7033215 h 8323234"/>
              <a:gd name="connsiteX306" fmla="*/ 2056058 w 4196446"/>
              <a:gd name="connsiteY306" fmla="*/ 7059409 h 8323234"/>
              <a:gd name="connsiteX307" fmla="*/ 1996527 w 4196446"/>
              <a:gd name="connsiteY307" fmla="*/ 6957015 h 8323234"/>
              <a:gd name="connsiteX308" fmla="*/ 1879846 w 4196446"/>
              <a:gd name="connsiteY308" fmla="*/ 6983209 h 8323234"/>
              <a:gd name="connsiteX309" fmla="*/ 1815552 w 4196446"/>
              <a:gd name="connsiteY309" fmla="*/ 6987972 h 8323234"/>
              <a:gd name="connsiteX310" fmla="*/ 1765546 w 4196446"/>
              <a:gd name="connsiteY310" fmla="*/ 6983210 h 8323234"/>
              <a:gd name="connsiteX311" fmla="*/ 1708396 w 4196446"/>
              <a:gd name="connsiteY311" fmla="*/ 7028453 h 8323234"/>
              <a:gd name="connsiteX312" fmla="*/ 1529802 w 4196446"/>
              <a:gd name="connsiteY312" fmla="*/ 6987972 h 8323234"/>
              <a:gd name="connsiteX313" fmla="*/ 1553614 w 4196446"/>
              <a:gd name="connsiteY313" fmla="*/ 7114178 h 8323234"/>
              <a:gd name="connsiteX314" fmla="*/ 1477415 w 4196446"/>
              <a:gd name="connsiteY314" fmla="*/ 7159422 h 8323234"/>
              <a:gd name="connsiteX315" fmla="*/ 1415502 w 4196446"/>
              <a:gd name="connsiteY315" fmla="*/ 7226096 h 8323234"/>
              <a:gd name="connsiteX316" fmla="*/ 1265483 w 4196446"/>
              <a:gd name="connsiteY316" fmla="*/ 7218953 h 8323234"/>
              <a:gd name="connsiteX317" fmla="*/ 1213096 w 4196446"/>
              <a:gd name="connsiteY317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70284 w 4196446"/>
              <a:gd name="connsiteY5" fmla="*/ 7557088 h 8323234"/>
              <a:gd name="connsiteX6" fmla="*/ 1425028 w 4196446"/>
              <a:gd name="connsiteY6" fmla="*/ 7640431 h 8323234"/>
              <a:gd name="connsiteX7" fmla="*/ 1391691 w 4196446"/>
              <a:gd name="connsiteY7" fmla="*/ 7988095 h 8323234"/>
              <a:gd name="connsiteX8" fmla="*/ 1384547 w 4196446"/>
              <a:gd name="connsiteY8" fmla="*/ 8138113 h 8323234"/>
              <a:gd name="connsiteX9" fmla="*/ 1382166 w 4196446"/>
              <a:gd name="connsiteY9" fmla="*/ 8204788 h 8323234"/>
              <a:gd name="connsiteX10" fmla="*/ 1453603 w 4196446"/>
              <a:gd name="connsiteY10" fmla="*/ 8209551 h 8323234"/>
              <a:gd name="connsiteX11" fmla="*/ 1451222 w 4196446"/>
              <a:gd name="connsiteY11" fmla="*/ 8254795 h 8323234"/>
              <a:gd name="connsiteX12" fmla="*/ 1389309 w 4196446"/>
              <a:gd name="connsiteY12" fmla="*/ 8278608 h 8323234"/>
              <a:gd name="connsiteX13" fmla="*/ 1334540 w 4196446"/>
              <a:gd name="connsiteY13" fmla="*/ 8300038 h 8323234"/>
              <a:gd name="connsiteX14" fmla="*/ 1413915 w 4196446"/>
              <a:gd name="connsiteY14" fmla="*/ 8318295 h 8323234"/>
              <a:gd name="connsiteX15" fmla="*/ 1536947 w 4196446"/>
              <a:gd name="connsiteY15" fmla="*/ 8309563 h 8323234"/>
              <a:gd name="connsiteX16" fmla="*/ 1698872 w 4196446"/>
              <a:gd name="connsiteY16" fmla="*/ 8197645 h 8323234"/>
              <a:gd name="connsiteX17" fmla="*/ 1789359 w 4196446"/>
              <a:gd name="connsiteY17" fmla="*/ 8045245 h 8323234"/>
              <a:gd name="connsiteX18" fmla="*/ 1941759 w 4196446"/>
              <a:gd name="connsiteY18" fmla="*/ 8004763 h 8323234"/>
              <a:gd name="connsiteX19" fmla="*/ 2198934 w 4196446"/>
              <a:gd name="connsiteY19" fmla="*/ 7899988 h 8323234"/>
              <a:gd name="connsiteX20" fmla="*/ 2260847 w 4196446"/>
              <a:gd name="connsiteY20" fmla="*/ 7835694 h 8323234"/>
              <a:gd name="connsiteX21" fmla="*/ 2301328 w 4196446"/>
              <a:gd name="connsiteY21" fmla="*/ 7795213 h 8323234"/>
              <a:gd name="connsiteX22" fmla="*/ 2391816 w 4196446"/>
              <a:gd name="connsiteY22" fmla="*/ 7797595 h 8323234"/>
              <a:gd name="connsiteX23" fmla="*/ 2451347 w 4196446"/>
              <a:gd name="connsiteY23" fmla="*/ 7776163 h 8323234"/>
              <a:gd name="connsiteX24" fmla="*/ 2470397 w 4196446"/>
              <a:gd name="connsiteY24" fmla="*/ 7699963 h 8323234"/>
              <a:gd name="connsiteX25" fmla="*/ 2444203 w 4196446"/>
              <a:gd name="connsiteY25" fmla="*/ 7633288 h 8323234"/>
              <a:gd name="connsiteX26" fmla="*/ 2503734 w 4196446"/>
              <a:gd name="connsiteY26" fmla="*/ 7630907 h 8323234"/>
              <a:gd name="connsiteX27" fmla="*/ 2531514 w 4196446"/>
              <a:gd name="connsiteY27" fmla="*/ 7594394 h 8323234"/>
              <a:gd name="connsiteX28" fmla="*/ 2484684 w 4196446"/>
              <a:gd name="connsiteY28" fmla="*/ 7552326 h 8323234"/>
              <a:gd name="connsiteX29" fmla="*/ 2546597 w 4196446"/>
              <a:gd name="connsiteY29" fmla="*/ 7511845 h 8323234"/>
              <a:gd name="connsiteX30" fmla="*/ 2603748 w 4196446"/>
              <a:gd name="connsiteY30" fmla="*/ 7485651 h 8323234"/>
              <a:gd name="connsiteX31" fmla="*/ 2594222 w 4196446"/>
              <a:gd name="connsiteY31" fmla="*/ 7359445 h 8323234"/>
              <a:gd name="connsiteX32" fmla="*/ 2606128 w 4196446"/>
              <a:gd name="connsiteY32" fmla="*/ 7309438 h 8323234"/>
              <a:gd name="connsiteX33" fmla="*/ 2701378 w 4196446"/>
              <a:gd name="connsiteY33" fmla="*/ 7314201 h 8323234"/>
              <a:gd name="connsiteX34" fmla="*/ 2660897 w 4196446"/>
              <a:gd name="connsiteY34" fmla="*/ 7240382 h 8323234"/>
              <a:gd name="connsiteX35" fmla="*/ 2713284 w 4196446"/>
              <a:gd name="connsiteY35" fmla="*/ 7266576 h 8323234"/>
              <a:gd name="connsiteX36" fmla="*/ 2763291 w 4196446"/>
              <a:gd name="connsiteY36" fmla="*/ 7299913 h 8323234"/>
              <a:gd name="connsiteX37" fmla="*/ 2756147 w 4196446"/>
              <a:gd name="connsiteY37" fmla="*/ 7371351 h 8323234"/>
              <a:gd name="connsiteX38" fmla="*/ 2827584 w 4196446"/>
              <a:gd name="connsiteY38" fmla="*/ 7316582 h 8323234"/>
              <a:gd name="connsiteX39" fmla="*/ 2870447 w 4196446"/>
              <a:gd name="connsiteY39" fmla="*/ 7338013 h 8323234"/>
              <a:gd name="connsiteX40" fmla="*/ 3001416 w 4196446"/>
              <a:gd name="connsiteY40" fmla="*/ 7266576 h 8323234"/>
              <a:gd name="connsiteX41" fmla="*/ 3103809 w 4196446"/>
              <a:gd name="connsiteY41" fmla="*/ 7202282 h 8323234"/>
              <a:gd name="connsiteX42" fmla="*/ 3246684 w 4196446"/>
              <a:gd name="connsiteY42" fmla="*/ 7142751 h 8323234"/>
              <a:gd name="connsiteX43" fmla="*/ 3282403 w 4196446"/>
              <a:gd name="connsiteY43" fmla="*/ 7159420 h 8323234"/>
              <a:gd name="connsiteX44" fmla="*/ 3358603 w 4196446"/>
              <a:gd name="connsiteY44" fmla="*/ 7064169 h 8323234"/>
              <a:gd name="connsiteX45" fmla="*/ 3503859 w 4196446"/>
              <a:gd name="connsiteY45" fmla="*/ 7042738 h 8323234"/>
              <a:gd name="connsiteX46" fmla="*/ 3530053 w 4196446"/>
              <a:gd name="connsiteY46" fmla="*/ 6978445 h 8323234"/>
              <a:gd name="connsiteX47" fmla="*/ 3642765 w 4196446"/>
              <a:gd name="connsiteY47" fmla="*/ 6905419 h 8323234"/>
              <a:gd name="connsiteX48" fmla="*/ 3741984 w 4196446"/>
              <a:gd name="connsiteY48" fmla="*/ 6883195 h 8323234"/>
              <a:gd name="connsiteX49" fmla="*/ 3784847 w 4196446"/>
              <a:gd name="connsiteY49" fmla="*/ 6811757 h 8323234"/>
              <a:gd name="connsiteX50" fmla="*/ 3951534 w 4196446"/>
              <a:gd name="connsiteY50" fmla="*/ 6737938 h 8323234"/>
              <a:gd name="connsiteX51" fmla="*/ 3932484 w 4196446"/>
              <a:gd name="connsiteY51" fmla="*/ 6616495 h 8323234"/>
              <a:gd name="connsiteX52" fmla="*/ 3975347 w 4196446"/>
              <a:gd name="connsiteY52" fmla="*/ 6642688 h 8323234"/>
              <a:gd name="connsiteX53" fmla="*/ 4027735 w 4196446"/>
              <a:gd name="connsiteY53" fmla="*/ 6654595 h 8323234"/>
              <a:gd name="connsiteX54" fmla="*/ 4056309 w 4196446"/>
              <a:gd name="connsiteY54" fmla="*/ 6516482 h 8323234"/>
              <a:gd name="connsiteX55" fmla="*/ 3996778 w 4196446"/>
              <a:gd name="connsiteY55" fmla="*/ 6478382 h 8323234"/>
              <a:gd name="connsiteX56" fmla="*/ 4034878 w 4196446"/>
              <a:gd name="connsiteY56" fmla="*/ 6437901 h 8323234"/>
              <a:gd name="connsiteX57" fmla="*/ 4061072 w 4196446"/>
              <a:gd name="connsiteY57" fmla="*/ 6473620 h 8323234"/>
              <a:gd name="connsiteX58" fmla="*/ 4082503 w 4196446"/>
              <a:gd name="connsiteY58" fmla="*/ 6478382 h 8323234"/>
              <a:gd name="connsiteX59" fmla="*/ 4089647 w 4196446"/>
              <a:gd name="connsiteY59" fmla="*/ 6421232 h 8323234"/>
              <a:gd name="connsiteX60" fmla="*/ 4046784 w 4196446"/>
              <a:gd name="connsiteY60" fmla="*/ 6318838 h 8323234"/>
              <a:gd name="connsiteX61" fmla="*/ 4130128 w 4196446"/>
              <a:gd name="connsiteY61" fmla="*/ 6299788 h 8323234"/>
              <a:gd name="connsiteX62" fmla="*/ 4046784 w 4196446"/>
              <a:gd name="connsiteY62" fmla="*/ 6275976 h 8323234"/>
              <a:gd name="connsiteX63" fmla="*/ 4053928 w 4196446"/>
              <a:gd name="connsiteY63" fmla="*/ 6211682 h 8323234"/>
              <a:gd name="connsiteX64" fmla="*/ 4039640 w 4196446"/>
              <a:gd name="connsiteY64" fmla="*/ 6149770 h 8323234"/>
              <a:gd name="connsiteX65" fmla="*/ 4106315 w 4196446"/>
              <a:gd name="connsiteY65" fmla="*/ 6211682 h 8323234"/>
              <a:gd name="connsiteX66" fmla="*/ 4063453 w 4196446"/>
              <a:gd name="connsiteY66" fmla="*/ 6090238 h 8323234"/>
              <a:gd name="connsiteX67" fmla="*/ 4070597 w 4196446"/>
              <a:gd name="connsiteY67" fmla="*/ 6018801 h 8323234"/>
              <a:gd name="connsiteX68" fmla="*/ 4132509 w 4196446"/>
              <a:gd name="connsiteY68" fmla="*/ 5975938 h 8323234"/>
              <a:gd name="connsiteX69" fmla="*/ 4094409 w 4196446"/>
              <a:gd name="connsiteY69" fmla="*/ 6075951 h 8323234"/>
              <a:gd name="connsiteX70" fmla="*/ 4139653 w 4196446"/>
              <a:gd name="connsiteY70" fmla="*/ 6102145 h 8323234"/>
              <a:gd name="connsiteX71" fmla="*/ 4192041 w 4196446"/>
              <a:gd name="connsiteY71" fmla="*/ 6080713 h 8323234"/>
              <a:gd name="connsiteX72" fmla="*/ 4149178 w 4196446"/>
              <a:gd name="connsiteY72" fmla="*/ 5947363 h 8323234"/>
              <a:gd name="connsiteX73" fmla="*/ 4194421 w 4196446"/>
              <a:gd name="connsiteY73" fmla="*/ 5909263 h 8323234"/>
              <a:gd name="connsiteX74" fmla="*/ 4113459 w 4196446"/>
              <a:gd name="connsiteY74" fmla="*/ 5783057 h 8323234"/>
              <a:gd name="connsiteX75" fmla="*/ 4108696 w 4196446"/>
              <a:gd name="connsiteY75" fmla="*/ 5678282 h 8323234"/>
              <a:gd name="connsiteX76" fmla="*/ 4070597 w 4196446"/>
              <a:gd name="connsiteY76" fmla="*/ 5587795 h 8323234"/>
              <a:gd name="connsiteX77" fmla="*/ 4111077 w 4196446"/>
              <a:gd name="connsiteY77" fmla="*/ 5583032 h 8323234"/>
              <a:gd name="connsiteX78" fmla="*/ 4061071 w 4196446"/>
              <a:gd name="connsiteY78" fmla="*/ 5478257 h 8323234"/>
              <a:gd name="connsiteX79" fmla="*/ 4061071 w 4196446"/>
              <a:gd name="connsiteY79" fmla="*/ 5383007 h 8323234"/>
              <a:gd name="connsiteX80" fmla="*/ 4103934 w 4196446"/>
              <a:gd name="connsiteY80" fmla="*/ 5387770 h 8323234"/>
              <a:gd name="connsiteX81" fmla="*/ 4106315 w 4196446"/>
              <a:gd name="connsiteY81" fmla="*/ 5347288 h 8323234"/>
              <a:gd name="connsiteX82" fmla="*/ 4065833 w 4196446"/>
              <a:gd name="connsiteY82" fmla="*/ 5292520 h 8323234"/>
              <a:gd name="connsiteX83" fmla="*/ 4058690 w 4196446"/>
              <a:gd name="connsiteY83" fmla="*/ 5173457 h 8323234"/>
              <a:gd name="connsiteX84" fmla="*/ 3990428 w 4196446"/>
              <a:gd name="connsiteY84" fmla="*/ 5034550 h 8323234"/>
              <a:gd name="connsiteX85" fmla="*/ 3922959 w 4196446"/>
              <a:gd name="connsiteY85" fmla="*/ 4816270 h 8323234"/>
              <a:gd name="connsiteX86" fmla="*/ 3887241 w 4196446"/>
              <a:gd name="connsiteY86" fmla="*/ 4682920 h 8323234"/>
              <a:gd name="connsiteX87" fmla="*/ 3851522 w 4196446"/>
              <a:gd name="connsiteY87" fmla="*/ 4642438 h 8323234"/>
              <a:gd name="connsiteX88" fmla="*/ 3887241 w 4196446"/>
              <a:gd name="connsiteY88" fmla="*/ 4578145 h 8323234"/>
              <a:gd name="connsiteX89" fmla="*/ 3839615 w 4196446"/>
              <a:gd name="connsiteY89" fmla="*/ 4499563 h 8323234"/>
              <a:gd name="connsiteX90" fmla="*/ 3780084 w 4196446"/>
              <a:gd name="connsiteY90" fmla="*/ 4492420 h 8323234"/>
              <a:gd name="connsiteX91" fmla="*/ 3732459 w 4196446"/>
              <a:gd name="connsiteY91" fmla="*/ 4449557 h 8323234"/>
              <a:gd name="connsiteX92" fmla="*/ 3687216 w 4196446"/>
              <a:gd name="connsiteY92" fmla="*/ 4466226 h 8323234"/>
              <a:gd name="connsiteX93" fmla="*/ 3668166 w 4196446"/>
              <a:gd name="connsiteY93" fmla="*/ 4368595 h 8323234"/>
              <a:gd name="connsiteX94" fmla="*/ 3501478 w 4196446"/>
              <a:gd name="connsiteY94" fmla="*/ 4166188 h 8323234"/>
              <a:gd name="connsiteX95" fmla="*/ 3496716 w 4196446"/>
              <a:gd name="connsiteY95" fmla="*/ 4139995 h 8323234"/>
              <a:gd name="connsiteX96" fmla="*/ 3494334 w 4196446"/>
              <a:gd name="connsiteY96" fmla="*/ 4113801 h 8323234"/>
              <a:gd name="connsiteX97" fmla="*/ 3544341 w 4196446"/>
              <a:gd name="connsiteY97" fmla="*/ 4101895 h 8323234"/>
              <a:gd name="connsiteX98" fmla="*/ 3553866 w 4196446"/>
              <a:gd name="connsiteY98" fmla="*/ 4075701 h 8323234"/>
              <a:gd name="connsiteX99" fmla="*/ 3515766 w 4196446"/>
              <a:gd name="connsiteY99" fmla="*/ 4056651 h 8323234"/>
              <a:gd name="connsiteX100" fmla="*/ 3465759 w 4196446"/>
              <a:gd name="connsiteY100" fmla="*/ 4049507 h 8323234"/>
              <a:gd name="connsiteX101" fmla="*/ 3432422 w 4196446"/>
              <a:gd name="connsiteY101" fmla="*/ 4109038 h 8323234"/>
              <a:gd name="connsiteX102" fmla="*/ 3413372 w 4196446"/>
              <a:gd name="connsiteY102" fmla="*/ 4082845 h 8323234"/>
              <a:gd name="connsiteX103" fmla="*/ 3415752 w 4196446"/>
              <a:gd name="connsiteY103" fmla="*/ 4042363 h 8323234"/>
              <a:gd name="connsiteX104" fmla="*/ 3349078 w 4196446"/>
              <a:gd name="connsiteY104" fmla="*/ 4018551 h 8323234"/>
              <a:gd name="connsiteX105" fmla="*/ 3382416 w 4196446"/>
              <a:gd name="connsiteY105" fmla="*/ 3985213 h 8323234"/>
              <a:gd name="connsiteX106" fmla="*/ 3346697 w 4196446"/>
              <a:gd name="connsiteY106" fmla="*/ 3961401 h 8323234"/>
              <a:gd name="connsiteX107" fmla="*/ 3291928 w 4196446"/>
              <a:gd name="connsiteY107" fmla="*/ 3959020 h 8323234"/>
              <a:gd name="connsiteX108" fmla="*/ 3263352 w 4196446"/>
              <a:gd name="connsiteY108" fmla="*/ 3978070 h 8323234"/>
              <a:gd name="connsiteX109" fmla="*/ 3215727 w 4196446"/>
              <a:gd name="connsiteY109" fmla="*/ 3963782 h 8323234"/>
              <a:gd name="connsiteX110" fmla="*/ 3227633 w 4196446"/>
              <a:gd name="connsiteY110" fmla="*/ 3937588 h 8323234"/>
              <a:gd name="connsiteX111" fmla="*/ 3275259 w 4196446"/>
              <a:gd name="connsiteY111" fmla="*/ 3913776 h 8323234"/>
              <a:gd name="connsiteX112" fmla="*/ 3127621 w 4196446"/>
              <a:gd name="connsiteY112" fmla="*/ 3851863 h 8323234"/>
              <a:gd name="connsiteX113" fmla="*/ 2996652 w 4196446"/>
              <a:gd name="connsiteY113" fmla="*/ 3739945 h 8323234"/>
              <a:gd name="connsiteX114" fmla="*/ 2591839 w 4196446"/>
              <a:gd name="connsiteY114" fmla="*/ 3354183 h 8323234"/>
              <a:gd name="connsiteX115" fmla="*/ 2468015 w 4196446"/>
              <a:gd name="connsiteY115" fmla="*/ 3049382 h 8323234"/>
              <a:gd name="connsiteX116" fmla="*/ 2432296 w 4196446"/>
              <a:gd name="connsiteY116" fmla="*/ 2961276 h 8323234"/>
              <a:gd name="connsiteX117" fmla="*/ 2387052 w 4196446"/>
              <a:gd name="connsiteY117" fmla="*/ 2954132 h 8323234"/>
              <a:gd name="connsiteX118" fmla="*/ 2365621 w 4196446"/>
              <a:gd name="connsiteY118" fmla="*/ 2958895 h 8323234"/>
              <a:gd name="connsiteX119" fmla="*/ 2315615 w 4196446"/>
              <a:gd name="connsiteY119" fmla="*/ 2896982 h 8323234"/>
              <a:gd name="connsiteX120" fmla="*/ 2234652 w 4196446"/>
              <a:gd name="connsiteY120" fmla="*/ 2880313 h 8323234"/>
              <a:gd name="connsiteX121" fmla="*/ 2182265 w 4196446"/>
              <a:gd name="connsiteY121" fmla="*/ 2811257 h 8323234"/>
              <a:gd name="connsiteX122" fmla="*/ 2115590 w 4196446"/>
              <a:gd name="connsiteY122" fmla="*/ 2727913 h 8323234"/>
              <a:gd name="connsiteX123" fmla="*/ 2091777 w 4196446"/>
              <a:gd name="connsiteY123" fmla="*/ 2670763 h 8323234"/>
              <a:gd name="connsiteX124" fmla="*/ 2006845 w 4196446"/>
              <a:gd name="connsiteY124" fmla="*/ 2527095 h 8323234"/>
              <a:gd name="connsiteX125" fmla="*/ 1953665 w 4196446"/>
              <a:gd name="connsiteY125" fmla="*/ 2451688 h 8323234"/>
              <a:gd name="connsiteX126" fmla="*/ 2006052 w 4196446"/>
              <a:gd name="connsiteY126" fmla="*/ 2337388 h 8323234"/>
              <a:gd name="connsiteX127" fmla="*/ 2072727 w 4196446"/>
              <a:gd name="connsiteY127" fmla="*/ 2256426 h 8323234"/>
              <a:gd name="connsiteX128" fmla="*/ 2056058 w 4196446"/>
              <a:gd name="connsiteY128" fmla="*/ 2223088 h 8323234"/>
              <a:gd name="connsiteX129" fmla="*/ 2067965 w 4196446"/>
              <a:gd name="connsiteY129" fmla="*/ 2130220 h 8323234"/>
              <a:gd name="connsiteX130" fmla="*/ 2137021 w 4196446"/>
              <a:gd name="connsiteY130" fmla="*/ 1992107 h 8323234"/>
              <a:gd name="connsiteX131" fmla="*/ 2165596 w 4196446"/>
              <a:gd name="connsiteY131" fmla="*/ 1944482 h 8323234"/>
              <a:gd name="connsiteX132" fmla="*/ 2203696 w 4196446"/>
              <a:gd name="connsiteY132" fmla="*/ 1937338 h 8323234"/>
              <a:gd name="connsiteX133" fmla="*/ 2198933 w 4196446"/>
              <a:gd name="connsiteY133" fmla="*/ 1906382 h 8323234"/>
              <a:gd name="connsiteX134" fmla="*/ 2406102 w 4196446"/>
              <a:gd name="connsiteY134" fmla="*/ 1782557 h 8323234"/>
              <a:gd name="connsiteX135" fmla="*/ 2494208 w 4196446"/>
              <a:gd name="connsiteY135" fmla="*/ 1715882 h 8323234"/>
              <a:gd name="connsiteX136" fmla="*/ 2513258 w 4196446"/>
              <a:gd name="connsiteY136" fmla="*/ 1630157 h 8323234"/>
              <a:gd name="connsiteX137" fmla="*/ 2522784 w 4196446"/>
              <a:gd name="connsiteY137" fmla="*/ 1584913 h 8323234"/>
              <a:gd name="connsiteX138" fmla="*/ 2577552 w 4196446"/>
              <a:gd name="connsiteY138" fmla="*/ 1527763 h 8323234"/>
              <a:gd name="connsiteX139" fmla="*/ 2606127 w 4196446"/>
              <a:gd name="connsiteY139" fmla="*/ 1499188 h 8323234"/>
              <a:gd name="connsiteX140" fmla="*/ 2634702 w 4196446"/>
              <a:gd name="connsiteY140" fmla="*/ 1492045 h 8323234"/>
              <a:gd name="connsiteX141" fmla="*/ 2672802 w 4196446"/>
              <a:gd name="connsiteY141" fmla="*/ 1368220 h 8323234"/>
              <a:gd name="connsiteX142" fmla="*/ 2806153 w 4196446"/>
              <a:gd name="connsiteY142" fmla="*/ 1334883 h 8323234"/>
              <a:gd name="connsiteX143" fmla="*/ 2944265 w 4196446"/>
              <a:gd name="connsiteY143" fmla="*/ 1325357 h 8323234"/>
              <a:gd name="connsiteX144" fmla="*/ 2968077 w 4196446"/>
              <a:gd name="connsiteY144" fmla="*/ 1206295 h 8323234"/>
              <a:gd name="connsiteX145" fmla="*/ 3049040 w 4196446"/>
              <a:gd name="connsiteY145" fmla="*/ 1169783 h 8323234"/>
              <a:gd name="connsiteX146" fmla="*/ 3153814 w 4196446"/>
              <a:gd name="connsiteY146" fmla="*/ 1125332 h 8323234"/>
              <a:gd name="connsiteX147" fmla="*/ 3225252 w 4196446"/>
              <a:gd name="connsiteY147" fmla="*/ 1049132 h 8323234"/>
              <a:gd name="connsiteX148" fmla="*/ 3310977 w 4196446"/>
              <a:gd name="connsiteY148" fmla="*/ 996745 h 8323234"/>
              <a:gd name="connsiteX149" fmla="*/ 3056977 w 4196446"/>
              <a:gd name="connsiteY149" fmla="*/ 982457 h 8323234"/>
              <a:gd name="connsiteX150" fmla="*/ 2958552 w 4196446"/>
              <a:gd name="connsiteY150" fmla="*/ 976107 h 8323234"/>
              <a:gd name="connsiteX151" fmla="*/ 2926802 w 4196446"/>
              <a:gd name="connsiteY151" fmla="*/ 906257 h 8323234"/>
              <a:gd name="connsiteX152" fmla="*/ 2866477 w 4196446"/>
              <a:gd name="connsiteY152" fmla="*/ 893559 h 8323234"/>
              <a:gd name="connsiteX153" fmla="*/ 2799802 w 4196446"/>
              <a:gd name="connsiteY153" fmla="*/ 874507 h 8323234"/>
              <a:gd name="connsiteX154" fmla="*/ 2761702 w 4196446"/>
              <a:gd name="connsiteY154" fmla="*/ 807832 h 8323234"/>
              <a:gd name="connsiteX155" fmla="*/ 2609302 w 4196446"/>
              <a:gd name="connsiteY155" fmla="*/ 760207 h 8323234"/>
              <a:gd name="connsiteX156" fmla="*/ 2580727 w 4196446"/>
              <a:gd name="connsiteY156" fmla="*/ 604632 h 8323234"/>
              <a:gd name="connsiteX157" fmla="*/ 2526752 w 4196446"/>
              <a:gd name="connsiteY157" fmla="*/ 531609 h 8323234"/>
              <a:gd name="connsiteX158" fmla="*/ 2596602 w 4196446"/>
              <a:gd name="connsiteY158" fmla="*/ 407782 h 8323234"/>
              <a:gd name="connsiteX159" fmla="*/ 2629939 w 4196446"/>
              <a:gd name="connsiteY159" fmla="*/ 310947 h 8323234"/>
              <a:gd name="connsiteX160" fmla="*/ 2517227 w 4196446"/>
              <a:gd name="connsiteY160" fmla="*/ 239507 h 8323234"/>
              <a:gd name="connsiteX161" fmla="*/ 2402927 w 4196446"/>
              <a:gd name="connsiteY161" fmla="*/ 271257 h 8323234"/>
              <a:gd name="connsiteX162" fmla="*/ 2275927 w 4196446"/>
              <a:gd name="connsiteY162" fmla="*/ 198232 h 8323234"/>
              <a:gd name="connsiteX163" fmla="*/ 2133052 w 4196446"/>
              <a:gd name="connsiteY163" fmla="*/ 233157 h 8323234"/>
              <a:gd name="connsiteX164" fmla="*/ 1913977 w 4196446"/>
              <a:gd name="connsiteY164" fmla="*/ 36309 h 8323234"/>
              <a:gd name="connsiteX165" fmla="*/ 1777452 w 4196446"/>
              <a:gd name="connsiteY165" fmla="*/ 13289 h 8323234"/>
              <a:gd name="connsiteX166" fmla="*/ 1703633 w 4196446"/>
              <a:gd name="connsiteY166" fmla="*/ 41864 h 8323234"/>
              <a:gd name="connsiteX167" fmla="*/ 1615527 w 4196446"/>
              <a:gd name="connsiteY167" fmla="*/ 75203 h 8323234"/>
              <a:gd name="connsiteX168" fmla="*/ 1515515 w 4196446"/>
              <a:gd name="connsiteY168" fmla="*/ 129971 h 8323234"/>
              <a:gd name="connsiteX169" fmla="*/ 1525040 w 4196446"/>
              <a:gd name="connsiteY169" fmla="*/ 194264 h 8323234"/>
              <a:gd name="connsiteX170" fmla="*/ 1505990 w 4196446"/>
              <a:gd name="connsiteY170" fmla="*/ 251415 h 8323234"/>
              <a:gd name="connsiteX171" fmla="*/ 1413121 w 4196446"/>
              <a:gd name="connsiteY171" fmla="*/ 270464 h 8323234"/>
              <a:gd name="connsiteX172" fmla="*/ 1339302 w 4196446"/>
              <a:gd name="connsiteY172" fmla="*/ 306184 h 8323234"/>
              <a:gd name="connsiteX173" fmla="*/ 1260721 w 4196446"/>
              <a:gd name="connsiteY173" fmla="*/ 346665 h 8323234"/>
              <a:gd name="connsiteX174" fmla="*/ 1191665 w 4196446"/>
              <a:gd name="connsiteY174" fmla="*/ 272847 h 8323234"/>
              <a:gd name="connsiteX175" fmla="*/ 1082127 w 4196446"/>
              <a:gd name="connsiteY175" fmla="*/ 353809 h 8323234"/>
              <a:gd name="connsiteX176" fmla="*/ 1020215 w 4196446"/>
              <a:gd name="connsiteY176" fmla="*/ 420484 h 8323234"/>
              <a:gd name="connsiteX177" fmla="*/ 858290 w 4196446"/>
              <a:gd name="connsiteY177" fmla="*/ 301422 h 8323234"/>
              <a:gd name="connsiteX178" fmla="*/ 796377 w 4196446"/>
              <a:gd name="connsiteY178" fmla="*/ 406196 h 8323234"/>
              <a:gd name="connsiteX179" fmla="*/ 755896 w 4196446"/>
              <a:gd name="connsiteY179" fmla="*/ 341903 h 8323234"/>
              <a:gd name="connsiteX180" fmla="*/ 689221 w 4196446"/>
              <a:gd name="connsiteY180" fmla="*/ 270465 h 8323234"/>
              <a:gd name="connsiteX181" fmla="*/ 667790 w 4196446"/>
              <a:gd name="connsiteY181" fmla="*/ 313328 h 8323234"/>
              <a:gd name="connsiteX182" fmla="*/ 620165 w 4196446"/>
              <a:gd name="connsiteY182" fmla="*/ 382384 h 8323234"/>
              <a:gd name="connsiteX183" fmla="*/ 589208 w 4196446"/>
              <a:gd name="connsiteY183" fmla="*/ 396672 h 8323234"/>
              <a:gd name="connsiteX184" fmla="*/ 498721 w 4196446"/>
              <a:gd name="connsiteY184" fmla="*/ 482397 h 8323234"/>
              <a:gd name="connsiteX185" fmla="*/ 396327 w 4196446"/>
              <a:gd name="connsiteY185" fmla="*/ 380003 h 8323234"/>
              <a:gd name="connsiteX186" fmla="*/ 243927 w 4196446"/>
              <a:gd name="connsiteY186" fmla="*/ 294278 h 8323234"/>
              <a:gd name="connsiteX187" fmla="*/ 174871 w 4196446"/>
              <a:gd name="connsiteY187" fmla="*/ 327615 h 8323234"/>
              <a:gd name="connsiteX188" fmla="*/ 127246 w 4196446"/>
              <a:gd name="connsiteY188" fmla="*/ 410959 h 8323234"/>
              <a:gd name="connsiteX189" fmla="*/ 43902 w 4196446"/>
              <a:gd name="connsiteY189" fmla="*/ 472872 h 8323234"/>
              <a:gd name="connsiteX190" fmla="*/ 8183 w 4196446"/>
              <a:gd name="connsiteY190" fmla="*/ 484778 h 8323234"/>
              <a:gd name="connsiteX191" fmla="*/ 198683 w 4196446"/>
              <a:gd name="connsiteY191" fmla="*/ 689565 h 8323234"/>
              <a:gd name="connsiteX192" fmla="*/ 265359 w 4196446"/>
              <a:gd name="connsiteY192" fmla="*/ 706234 h 8323234"/>
              <a:gd name="connsiteX193" fmla="*/ 298697 w 4196446"/>
              <a:gd name="connsiteY193" fmla="*/ 730047 h 8323234"/>
              <a:gd name="connsiteX194" fmla="*/ 296315 w 4196446"/>
              <a:gd name="connsiteY194" fmla="*/ 901496 h 8323234"/>
              <a:gd name="connsiteX195" fmla="*/ 362990 w 4196446"/>
              <a:gd name="connsiteY195" fmla="*/ 906259 h 8323234"/>
              <a:gd name="connsiteX196" fmla="*/ 401090 w 4196446"/>
              <a:gd name="connsiteY196" fmla="*/ 856253 h 8323234"/>
              <a:gd name="connsiteX197" fmla="*/ 482052 w 4196446"/>
              <a:gd name="connsiteY197" fmla="*/ 894353 h 8323234"/>
              <a:gd name="connsiteX198" fmla="*/ 420140 w 4196446"/>
              <a:gd name="connsiteY198" fmla="*/ 1039609 h 8323234"/>
              <a:gd name="connsiteX199" fmla="*/ 434427 w 4196446"/>
              <a:gd name="connsiteY199" fmla="*/ 1087234 h 8323234"/>
              <a:gd name="connsiteX200" fmla="*/ 379658 w 4196446"/>
              <a:gd name="connsiteY200" fmla="*/ 1139622 h 8323234"/>
              <a:gd name="connsiteX201" fmla="*/ 415377 w 4196446"/>
              <a:gd name="connsiteY201" fmla="*/ 1168196 h 8323234"/>
              <a:gd name="connsiteX202" fmla="*/ 486815 w 4196446"/>
              <a:gd name="connsiteY202" fmla="*/ 1256303 h 8323234"/>
              <a:gd name="connsiteX203" fmla="*/ 527296 w 4196446"/>
              <a:gd name="connsiteY203" fmla="*/ 1344409 h 8323234"/>
              <a:gd name="connsiteX204" fmla="*/ 636833 w 4196446"/>
              <a:gd name="connsiteY204" fmla="*/ 1396797 h 8323234"/>
              <a:gd name="connsiteX205" fmla="*/ 746371 w 4196446"/>
              <a:gd name="connsiteY205" fmla="*/ 1420609 h 8323234"/>
              <a:gd name="connsiteX206" fmla="*/ 829715 w 4196446"/>
              <a:gd name="connsiteY206" fmla="*/ 1468234 h 8323234"/>
              <a:gd name="connsiteX207" fmla="*/ 913058 w 4196446"/>
              <a:gd name="connsiteY207" fmla="*/ 1442040 h 8323234"/>
              <a:gd name="connsiteX208" fmla="*/ 994021 w 4196446"/>
              <a:gd name="connsiteY208" fmla="*/ 1368222 h 8323234"/>
              <a:gd name="connsiteX209" fmla="*/ 1103558 w 4196446"/>
              <a:gd name="connsiteY209" fmla="*/ 1351553 h 8323234"/>
              <a:gd name="connsiteX210" fmla="*/ 1170233 w 4196446"/>
              <a:gd name="connsiteY210" fmla="*/ 1356315 h 8323234"/>
              <a:gd name="connsiteX211" fmla="*/ 1329777 w 4196446"/>
              <a:gd name="connsiteY211" fmla="*/ 1465853 h 8323234"/>
              <a:gd name="connsiteX212" fmla="*/ 1389308 w 4196446"/>
              <a:gd name="connsiteY212" fmla="*/ 1494428 h 8323234"/>
              <a:gd name="connsiteX213" fmla="*/ 1260721 w 4196446"/>
              <a:gd name="connsiteY213" fmla="*/ 1596822 h 8323234"/>
              <a:gd name="connsiteX214" fmla="*/ 1263102 w 4196446"/>
              <a:gd name="connsiteY214" fmla="*/ 1661115 h 8323234"/>
              <a:gd name="connsiteX215" fmla="*/ 1425027 w 4196446"/>
              <a:gd name="connsiteY215" fmla="*/ 1613490 h 8323234"/>
              <a:gd name="connsiteX216" fmla="*/ 1386927 w 4196446"/>
              <a:gd name="connsiteY216" fmla="*/ 1677784 h 8323234"/>
              <a:gd name="connsiteX217" fmla="*/ 1405977 w 4196446"/>
              <a:gd name="connsiteY217" fmla="*/ 1751603 h 8323234"/>
              <a:gd name="connsiteX218" fmla="*/ 1517896 w 4196446"/>
              <a:gd name="connsiteY218" fmla="*/ 1787322 h 8323234"/>
              <a:gd name="connsiteX219" fmla="*/ 1591715 w 4196446"/>
              <a:gd name="connsiteY219" fmla="*/ 1803990 h 8323234"/>
              <a:gd name="connsiteX220" fmla="*/ 1501227 w 4196446"/>
              <a:gd name="connsiteY220" fmla="*/ 1934959 h 8323234"/>
              <a:gd name="connsiteX221" fmla="*/ 1494083 w 4196446"/>
              <a:gd name="connsiteY221" fmla="*/ 1984965 h 8323234"/>
              <a:gd name="connsiteX222" fmla="*/ 1422646 w 4196446"/>
              <a:gd name="connsiteY222" fmla="*/ 2020684 h 8323234"/>
              <a:gd name="connsiteX223" fmla="*/ 1391690 w 4196446"/>
              <a:gd name="connsiteY223" fmla="*/ 2082597 h 8323234"/>
              <a:gd name="connsiteX224" fmla="*/ 1260721 w 4196446"/>
              <a:gd name="connsiteY224" fmla="*/ 2056403 h 8323234"/>
              <a:gd name="connsiteX225" fmla="*/ 1139277 w 4196446"/>
              <a:gd name="connsiteY225" fmla="*/ 2056402 h 8323234"/>
              <a:gd name="connsiteX226" fmla="*/ 1072602 w 4196446"/>
              <a:gd name="connsiteY226" fmla="*/ 2084978 h 8323234"/>
              <a:gd name="connsiteX227" fmla="*/ 1065458 w 4196446"/>
              <a:gd name="connsiteY227" fmla="*/ 2184990 h 8323234"/>
              <a:gd name="connsiteX228" fmla="*/ 977352 w 4196446"/>
              <a:gd name="connsiteY228" fmla="*/ 2273097 h 8323234"/>
              <a:gd name="connsiteX229" fmla="*/ 1120227 w 4196446"/>
              <a:gd name="connsiteY229" fmla="*/ 2335009 h 8323234"/>
              <a:gd name="connsiteX230" fmla="*/ 1170234 w 4196446"/>
              <a:gd name="connsiteY230" fmla="*/ 2370727 h 8323234"/>
              <a:gd name="connsiteX231" fmla="*/ 1222621 w 4196446"/>
              <a:gd name="connsiteY231" fmla="*/ 2387397 h 8323234"/>
              <a:gd name="connsiteX232" fmla="*/ 1272627 w 4196446"/>
              <a:gd name="connsiteY232" fmla="*/ 2437403 h 8323234"/>
              <a:gd name="connsiteX233" fmla="*/ 1329777 w 4196446"/>
              <a:gd name="connsiteY233" fmla="*/ 2458834 h 8323234"/>
              <a:gd name="connsiteX234" fmla="*/ 1422646 w 4196446"/>
              <a:gd name="connsiteY234" fmla="*/ 2535034 h 8323234"/>
              <a:gd name="connsiteX235" fmla="*/ 1508371 w 4196446"/>
              <a:gd name="connsiteY235" fmla="*/ 2568373 h 8323234"/>
              <a:gd name="connsiteX236" fmla="*/ 1641721 w 4196446"/>
              <a:gd name="connsiteY236" fmla="*/ 2716009 h 8323234"/>
              <a:gd name="connsiteX237" fmla="*/ 1725065 w 4196446"/>
              <a:gd name="connsiteY237" fmla="*/ 2870790 h 8323234"/>
              <a:gd name="connsiteX238" fmla="*/ 1850477 w 4196446"/>
              <a:gd name="connsiteY238" fmla="*/ 2931907 h 8323234"/>
              <a:gd name="connsiteX239" fmla="*/ 1896514 w 4196446"/>
              <a:gd name="connsiteY239" fmla="*/ 2977947 h 8323234"/>
              <a:gd name="connsiteX240" fmla="*/ 1927471 w 4196446"/>
              <a:gd name="connsiteY240" fmla="*/ 3082722 h 8323234"/>
              <a:gd name="connsiteX241" fmla="*/ 1989383 w 4196446"/>
              <a:gd name="connsiteY241" fmla="*/ 3185115 h 8323234"/>
              <a:gd name="connsiteX242" fmla="*/ 2051296 w 4196446"/>
              <a:gd name="connsiteY242" fmla="*/ 3223215 h 8323234"/>
              <a:gd name="connsiteX243" fmla="*/ 2182265 w 4196446"/>
              <a:gd name="connsiteY243" fmla="*/ 3370853 h 8323234"/>
              <a:gd name="connsiteX244" fmla="*/ 2325139 w 4196446"/>
              <a:gd name="connsiteY244" fmla="*/ 3447053 h 8323234"/>
              <a:gd name="connsiteX245" fmla="*/ 2384671 w 4196446"/>
              <a:gd name="connsiteY245" fmla="*/ 3532778 h 8323234"/>
              <a:gd name="connsiteX246" fmla="*/ 2432296 w 4196446"/>
              <a:gd name="connsiteY246" fmla="*/ 3599453 h 8323234"/>
              <a:gd name="connsiteX247" fmla="*/ 2479921 w 4196446"/>
              <a:gd name="connsiteY247" fmla="*/ 3589929 h 8323234"/>
              <a:gd name="connsiteX248" fmla="*/ 2484683 w 4196446"/>
              <a:gd name="connsiteY248" fmla="*/ 3742328 h 8323234"/>
              <a:gd name="connsiteX249" fmla="*/ 2537071 w 4196446"/>
              <a:gd name="connsiteY249" fmla="*/ 3835197 h 8323234"/>
              <a:gd name="connsiteX250" fmla="*/ 2529927 w 4196446"/>
              <a:gd name="connsiteY250" fmla="*/ 3873297 h 8323234"/>
              <a:gd name="connsiteX251" fmla="*/ 2598983 w 4196446"/>
              <a:gd name="connsiteY251" fmla="*/ 3909015 h 8323234"/>
              <a:gd name="connsiteX252" fmla="*/ 2656133 w 4196446"/>
              <a:gd name="connsiteY252" fmla="*/ 3854247 h 8323234"/>
              <a:gd name="connsiteX253" fmla="*/ 2689471 w 4196446"/>
              <a:gd name="connsiteY253" fmla="*/ 3937590 h 8323234"/>
              <a:gd name="connsiteX254" fmla="*/ 2734715 w 4196446"/>
              <a:gd name="connsiteY254" fmla="*/ 3982834 h 8323234"/>
              <a:gd name="connsiteX255" fmla="*/ 2808533 w 4196446"/>
              <a:gd name="connsiteY255" fmla="*/ 4006647 h 8323234"/>
              <a:gd name="connsiteX256" fmla="*/ 2860921 w 4196446"/>
              <a:gd name="connsiteY256" fmla="*/ 4075703 h 8323234"/>
              <a:gd name="connsiteX257" fmla="*/ 2946646 w 4196446"/>
              <a:gd name="connsiteY257" fmla="*/ 4130472 h 8323234"/>
              <a:gd name="connsiteX258" fmla="*/ 2999033 w 4196446"/>
              <a:gd name="connsiteY258" fmla="*/ 4163809 h 8323234"/>
              <a:gd name="connsiteX259" fmla="*/ 2870446 w 4196446"/>
              <a:gd name="connsiteY259" fmla="*/ 4256678 h 8323234"/>
              <a:gd name="connsiteX260" fmla="*/ 2868064 w 4196446"/>
              <a:gd name="connsiteY260" fmla="*/ 4311446 h 8323234"/>
              <a:gd name="connsiteX261" fmla="*/ 2970458 w 4196446"/>
              <a:gd name="connsiteY261" fmla="*/ 4428128 h 8323234"/>
              <a:gd name="connsiteX262" fmla="*/ 3065708 w 4196446"/>
              <a:gd name="connsiteY262" fmla="*/ 4490040 h 8323234"/>
              <a:gd name="connsiteX263" fmla="*/ 3096665 w 4196446"/>
              <a:gd name="connsiteY263" fmla="*/ 4528140 h 8323234"/>
              <a:gd name="connsiteX264" fmla="*/ 3082377 w 4196446"/>
              <a:gd name="connsiteY264" fmla="*/ 4609103 h 8323234"/>
              <a:gd name="connsiteX265" fmla="*/ 3077615 w 4196446"/>
              <a:gd name="connsiteY265" fmla="*/ 4692447 h 8323234"/>
              <a:gd name="connsiteX266" fmla="*/ 3034752 w 4196446"/>
              <a:gd name="connsiteY266" fmla="*/ 4701972 h 8323234"/>
              <a:gd name="connsiteX267" fmla="*/ 3008558 w 4196446"/>
              <a:gd name="connsiteY267" fmla="*/ 4718640 h 8323234"/>
              <a:gd name="connsiteX268" fmla="*/ 3053802 w 4196446"/>
              <a:gd name="connsiteY268" fmla="*/ 4795632 h 8323234"/>
              <a:gd name="connsiteX269" fmla="*/ 3037133 w 4196446"/>
              <a:gd name="connsiteY269" fmla="*/ 4868659 h 8323234"/>
              <a:gd name="connsiteX270" fmla="*/ 3020465 w 4196446"/>
              <a:gd name="connsiteY270" fmla="*/ 5004390 h 8323234"/>
              <a:gd name="connsiteX271" fmla="*/ 2982365 w 4196446"/>
              <a:gd name="connsiteY271" fmla="*/ 5044872 h 8323234"/>
              <a:gd name="connsiteX272" fmla="*/ 2965696 w 4196446"/>
              <a:gd name="connsiteY272" fmla="*/ 5166315 h 8323234"/>
              <a:gd name="connsiteX273" fmla="*/ 2937121 w 4196446"/>
              <a:gd name="connsiteY273" fmla="*/ 5285378 h 8323234"/>
              <a:gd name="connsiteX274" fmla="*/ 2989508 w 4196446"/>
              <a:gd name="connsiteY274" fmla="*/ 5302047 h 8323234"/>
              <a:gd name="connsiteX275" fmla="*/ 2987127 w 4196446"/>
              <a:gd name="connsiteY275" fmla="*/ 5347290 h 8323234"/>
              <a:gd name="connsiteX276" fmla="*/ 2984746 w 4196446"/>
              <a:gd name="connsiteY276" fmla="*/ 5402059 h 8323234"/>
              <a:gd name="connsiteX277" fmla="*/ 3041896 w 4196446"/>
              <a:gd name="connsiteY277" fmla="*/ 5471115 h 8323234"/>
              <a:gd name="connsiteX278" fmla="*/ 3089521 w 4196446"/>
              <a:gd name="connsiteY278" fmla="*/ 5597322 h 8323234"/>
              <a:gd name="connsiteX279" fmla="*/ 2996652 w 4196446"/>
              <a:gd name="connsiteY279" fmla="*/ 5887834 h 8323234"/>
              <a:gd name="connsiteX280" fmla="*/ 3018083 w 4196446"/>
              <a:gd name="connsiteY280" fmla="*/ 5942603 h 8323234"/>
              <a:gd name="connsiteX281" fmla="*/ 3044277 w 4196446"/>
              <a:gd name="connsiteY281" fmla="*/ 5994990 h 8323234"/>
              <a:gd name="connsiteX282" fmla="*/ 3049040 w 4196446"/>
              <a:gd name="connsiteY282" fmla="*/ 6099765 h 8323234"/>
              <a:gd name="connsiteX283" fmla="*/ 3028402 w 4196446"/>
              <a:gd name="connsiteY283" fmla="*/ 6195807 h 8323234"/>
              <a:gd name="connsiteX284" fmla="*/ 2956170 w 4196446"/>
              <a:gd name="connsiteY284" fmla="*/ 6259310 h 8323234"/>
              <a:gd name="connsiteX285" fmla="*/ 2920452 w 4196446"/>
              <a:gd name="connsiteY285" fmla="*/ 6240259 h 8323234"/>
              <a:gd name="connsiteX286" fmla="*/ 2849015 w 4196446"/>
              <a:gd name="connsiteY286" fmla="*/ 6252165 h 8323234"/>
              <a:gd name="connsiteX287" fmla="*/ 2713283 w 4196446"/>
              <a:gd name="connsiteY287" fmla="*/ 6364084 h 8323234"/>
              <a:gd name="connsiteX288" fmla="*/ 2606127 w 4196446"/>
              <a:gd name="connsiteY288" fmla="*/ 6349797 h 8323234"/>
              <a:gd name="connsiteX289" fmla="*/ 2575171 w 4196446"/>
              <a:gd name="connsiteY289" fmla="*/ 6378372 h 8323234"/>
              <a:gd name="connsiteX290" fmla="*/ 2508495 w 4196446"/>
              <a:gd name="connsiteY290" fmla="*/ 6423614 h 8323234"/>
              <a:gd name="connsiteX291" fmla="*/ 2391815 w 4196446"/>
              <a:gd name="connsiteY291" fmla="*/ 6411709 h 8323234"/>
              <a:gd name="connsiteX292" fmla="*/ 2368002 w 4196446"/>
              <a:gd name="connsiteY292" fmla="*/ 6528390 h 8323234"/>
              <a:gd name="connsiteX293" fmla="*/ 2363240 w 4196446"/>
              <a:gd name="connsiteY293" fmla="*/ 6564109 h 8323234"/>
              <a:gd name="connsiteX294" fmla="*/ 2339428 w 4196446"/>
              <a:gd name="connsiteY294" fmla="*/ 6583159 h 8323234"/>
              <a:gd name="connsiteX295" fmla="*/ 2141783 w 4196446"/>
              <a:gd name="connsiteY295" fmla="*/ 6535534 h 8323234"/>
              <a:gd name="connsiteX296" fmla="*/ 2103683 w 4196446"/>
              <a:gd name="connsiteY296" fmla="*/ 6587922 h 8323234"/>
              <a:gd name="connsiteX297" fmla="*/ 2072727 w 4196446"/>
              <a:gd name="connsiteY297" fmla="*/ 6683172 h 8323234"/>
              <a:gd name="connsiteX298" fmla="*/ 2039389 w 4196446"/>
              <a:gd name="connsiteY298" fmla="*/ 6747465 h 8323234"/>
              <a:gd name="connsiteX299" fmla="*/ 2051296 w 4196446"/>
              <a:gd name="connsiteY299" fmla="*/ 6809378 h 8323234"/>
              <a:gd name="connsiteX300" fmla="*/ 2184646 w 4196446"/>
              <a:gd name="connsiteY300" fmla="*/ 6921297 h 8323234"/>
              <a:gd name="connsiteX301" fmla="*/ 2253702 w 4196446"/>
              <a:gd name="connsiteY301" fmla="*/ 6954634 h 8323234"/>
              <a:gd name="connsiteX302" fmla="*/ 2237033 w 4196446"/>
              <a:gd name="connsiteY302" fmla="*/ 6978447 h 8323234"/>
              <a:gd name="connsiteX303" fmla="*/ 2201315 w 4196446"/>
              <a:gd name="connsiteY303" fmla="*/ 6997497 h 8323234"/>
              <a:gd name="connsiteX304" fmla="*/ 2234652 w 4196446"/>
              <a:gd name="connsiteY304" fmla="*/ 7073697 h 8323234"/>
              <a:gd name="connsiteX305" fmla="*/ 2203696 w 4196446"/>
              <a:gd name="connsiteY305" fmla="*/ 7095128 h 8323234"/>
              <a:gd name="connsiteX306" fmla="*/ 2098921 w 4196446"/>
              <a:gd name="connsiteY306" fmla="*/ 7033215 h 8323234"/>
              <a:gd name="connsiteX307" fmla="*/ 2056058 w 4196446"/>
              <a:gd name="connsiteY307" fmla="*/ 7059409 h 8323234"/>
              <a:gd name="connsiteX308" fmla="*/ 1996527 w 4196446"/>
              <a:gd name="connsiteY308" fmla="*/ 6957015 h 8323234"/>
              <a:gd name="connsiteX309" fmla="*/ 1879846 w 4196446"/>
              <a:gd name="connsiteY309" fmla="*/ 6983209 h 8323234"/>
              <a:gd name="connsiteX310" fmla="*/ 1815552 w 4196446"/>
              <a:gd name="connsiteY310" fmla="*/ 6987972 h 8323234"/>
              <a:gd name="connsiteX311" fmla="*/ 1765546 w 4196446"/>
              <a:gd name="connsiteY311" fmla="*/ 6983210 h 8323234"/>
              <a:gd name="connsiteX312" fmla="*/ 1708396 w 4196446"/>
              <a:gd name="connsiteY312" fmla="*/ 7028453 h 8323234"/>
              <a:gd name="connsiteX313" fmla="*/ 1529802 w 4196446"/>
              <a:gd name="connsiteY313" fmla="*/ 6987972 h 8323234"/>
              <a:gd name="connsiteX314" fmla="*/ 1553614 w 4196446"/>
              <a:gd name="connsiteY314" fmla="*/ 7114178 h 8323234"/>
              <a:gd name="connsiteX315" fmla="*/ 1477415 w 4196446"/>
              <a:gd name="connsiteY315" fmla="*/ 7159422 h 8323234"/>
              <a:gd name="connsiteX316" fmla="*/ 1415502 w 4196446"/>
              <a:gd name="connsiteY316" fmla="*/ 7226096 h 8323234"/>
              <a:gd name="connsiteX317" fmla="*/ 1265483 w 4196446"/>
              <a:gd name="connsiteY317" fmla="*/ 7218953 h 8323234"/>
              <a:gd name="connsiteX318" fmla="*/ 1213096 w 4196446"/>
              <a:gd name="connsiteY318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70284 w 4196446"/>
              <a:gd name="connsiteY5" fmla="*/ 7557088 h 8323234"/>
              <a:gd name="connsiteX6" fmla="*/ 1522659 w 4196446"/>
              <a:gd name="connsiteY6" fmla="*/ 7566612 h 8323234"/>
              <a:gd name="connsiteX7" fmla="*/ 1425028 w 4196446"/>
              <a:gd name="connsiteY7" fmla="*/ 7640431 h 8323234"/>
              <a:gd name="connsiteX8" fmla="*/ 1391691 w 4196446"/>
              <a:gd name="connsiteY8" fmla="*/ 7988095 h 8323234"/>
              <a:gd name="connsiteX9" fmla="*/ 1384547 w 4196446"/>
              <a:gd name="connsiteY9" fmla="*/ 8138113 h 8323234"/>
              <a:gd name="connsiteX10" fmla="*/ 1382166 w 4196446"/>
              <a:gd name="connsiteY10" fmla="*/ 8204788 h 8323234"/>
              <a:gd name="connsiteX11" fmla="*/ 1453603 w 4196446"/>
              <a:gd name="connsiteY11" fmla="*/ 8209551 h 8323234"/>
              <a:gd name="connsiteX12" fmla="*/ 1451222 w 4196446"/>
              <a:gd name="connsiteY12" fmla="*/ 8254795 h 8323234"/>
              <a:gd name="connsiteX13" fmla="*/ 1389309 w 4196446"/>
              <a:gd name="connsiteY13" fmla="*/ 8278608 h 8323234"/>
              <a:gd name="connsiteX14" fmla="*/ 1334540 w 4196446"/>
              <a:gd name="connsiteY14" fmla="*/ 8300038 h 8323234"/>
              <a:gd name="connsiteX15" fmla="*/ 1413915 w 4196446"/>
              <a:gd name="connsiteY15" fmla="*/ 8318295 h 8323234"/>
              <a:gd name="connsiteX16" fmla="*/ 1536947 w 4196446"/>
              <a:gd name="connsiteY16" fmla="*/ 8309563 h 8323234"/>
              <a:gd name="connsiteX17" fmla="*/ 1698872 w 4196446"/>
              <a:gd name="connsiteY17" fmla="*/ 8197645 h 8323234"/>
              <a:gd name="connsiteX18" fmla="*/ 1789359 w 4196446"/>
              <a:gd name="connsiteY18" fmla="*/ 8045245 h 8323234"/>
              <a:gd name="connsiteX19" fmla="*/ 1941759 w 4196446"/>
              <a:gd name="connsiteY19" fmla="*/ 8004763 h 8323234"/>
              <a:gd name="connsiteX20" fmla="*/ 2198934 w 4196446"/>
              <a:gd name="connsiteY20" fmla="*/ 7899988 h 8323234"/>
              <a:gd name="connsiteX21" fmla="*/ 2260847 w 4196446"/>
              <a:gd name="connsiteY21" fmla="*/ 7835694 h 8323234"/>
              <a:gd name="connsiteX22" fmla="*/ 2301328 w 4196446"/>
              <a:gd name="connsiteY22" fmla="*/ 7795213 h 8323234"/>
              <a:gd name="connsiteX23" fmla="*/ 2391816 w 4196446"/>
              <a:gd name="connsiteY23" fmla="*/ 7797595 h 8323234"/>
              <a:gd name="connsiteX24" fmla="*/ 2451347 w 4196446"/>
              <a:gd name="connsiteY24" fmla="*/ 7776163 h 8323234"/>
              <a:gd name="connsiteX25" fmla="*/ 2470397 w 4196446"/>
              <a:gd name="connsiteY25" fmla="*/ 7699963 h 8323234"/>
              <a:gd name="connsiteX26" fmla="*/ 2444203 w 4196446"/>
              <a:gd name="connsiteY26" fmla="*/ 7633288 h 8323234"/>
              <a:gd name="connsiteX27" fmla="*/ 2503734 w 4196446"/>
              <a:gd name="connsiteY27" fmla="*/ 7630907 h 8323234"/>
              <a:gd name="connsiteX28" fmla="*/ 2531514 w 4196446"/>
              <a:gd name="connsiteY28" fmla="*/ 7594394 h 8323234"/>
              <a:gd name="connsiteX29" fmla="*/ 2484684 w 4196446"/>
              <a:gd name="connsiteY29" fmla="*/ 7552326 h 8323234"/>
              <a:gd name="connsiteX30" fmla="*/ 2546597 w 4196446"/>
              <a:gd name="connsiteY30" fmla="*/ 7511845 h 8323234"/>
              <a:gd name="connsiteX31" fmla="*/ 2603748 w 4196446"/>
              <a:gd name="connsiteY31" fmla="*/ 7485651 h 8323234"/>
              <a:gd name="connsiteX32" fmla="*/ 2594222 w 4196446"/>
              <a:gd name="connsiteY32" fmla="*/ 7359445 h 8323234"/>
              <a:gd name="connsiteX33" fmla="*/ 2606128 w 4196446"/>
              <a:gd name="connsiteY33" fmla="*/ 7309438 h 8323234"/>
              <a:gd name="connsiteX34" fmla="*/ 2701378 w 4196446"/>
              <a:gd name="connsiteY34" fmla="*/ 7314201 h 8323234"/>
              <a:gd name="connsiteX35" fmla="*/ 2660897 w 4196446"/>
              <a:gd name="connsiteY35" fmla="*/ 7240382 h 8323234"/>
              <a:gd name="connsiteX36" fmla="*/ 2713284 w 4196446"/>
              <a:gd name="connsiteY36" fmla="*/ 7266576 h 8323234"/>
              <a:gd name="connsiteX37" fmla="*/ 2763291 w 4196446"/>
              <a:gd name="connsiteY37" fmla="*/ 7299913 h 8323234"/>
              <a:gd name="connsiteX38" fmla="*/ 2756147 w 4196446"/>
              <a:gd name="connsiteY38" fmla="*/ 7371351 h 8323234"/>
              <a:gd name="connsiteX39" fmla="*/ 2827584 w 4196446"/>
              <a:gd name="connsiteY39" fmla="*/ 7316582 h 8323234"/>
              <a:gd name="connsiteX40" fmla="*/ 2870447 w 4196446"/>
              <a:gd name="connsiteY40" fmla="*/ 7338013 h 8323234"/>
              <a:gd name="connsiteX41" fmla="*/ 3001416 w 4196446"/>
              <a:gd name="connsiteY41" fmla="*/ 7266576 h 8323234"/>
              <a:gd name="connsiteX42" fmla="*/ 3103809 w 4196446"/>
              <a:gd name="connsiteY42" fmla="*/ 7202282 h 8323234"/>
              <a:gd name="connsiteX43" fmla="*/ 3246684 w 4196446"/>
              <a:gd name="connsiteY43" fmla="*/ 7142751 h 8323234"/>
              <a:gd name="connsiteX44" fmla="*/ 3282403 w 4196446"/>
              <a:gd name="connsiteY44" fmla="*/ 7159420 h 8323234"/>
              <a:gd name="connsiteX45" fmla="*/ 3358603 w 4196446"/>
              <a:gd name="connsiteY45" fmla="*/ 7064169 h 8323234"/>
              <a:gd name="connsiteX46" fmla="*/ 3503859 w 4196446"/>
              <a:gd name="connsiteY46" fmla="*/ 7042738 h 8323234"/>
              <a:gd name="connsiteX47" fmla="*/ 3530053 w 4196446"/>
              <a:gd name="connsiteY47" fmla="*/ 6978445 h 8323234"/>
              <a:gd name="connsiteX48" fmla="*/ 3642765 w 4196446"/>
              <a:gd name="connsiteY48" fmla="*/ 6905419 h 8323234"/>
              <a:gd name="connsiteX49" fmla="*/ 3741984 w 4196446"/>
              <a:gd name="connsiteY49" fmla="*/ 6883195 h 8323234"/>
              <a:gd name="connsiteX50" fmla="*/ 3784847 w 4196446"/>
              <a:gd name="connsiteY50" fmla="*/ 6811757 h 8323234"/>
              <a:gd name="connsiteX51" fmla="*/ 3951534 w 4196446"/>
              <a:gd name="connsiteY51" fmla="*/ 6737938 h 8323234"/>
              <a:gd name="connsiteX52" fmla="*/ 3932484 w 4196446"/>
              <a:gd name="connsiteY52" fmla="*/ 6616495 h 8323234"/>
              <a:gd name="connsiteX53" fmla="*/ 3975347 w 4196446"/>
              <a:gd name="connsiteY53" fmla="*/ 6642688 h 8323234"/>
              <a:gd name="connsiteX54" fmla="*/ 4027735 w 4196446"/>
              <a:gd name="connsiteY54" fmla="*/ 6654595 h 8323234"/>
              <a:gd name="connsiteX55" fmla="*/ 4056309 w 4196446"/>
              <a:gd name="connsiteY55" fmla="*/ 6516482 h 8323234"/>
              <a:gd name="connsiteX56" fmla="*/ 3996778 w 4196446"/>
              <a:gd name="connsiteY56" fmla="*/ 6478382 h 8323234"/>
              <a:gd name="connsiteX57" fmla="*/ 4034878 w 4196446"/>
              <a:gd name="connsiteY57" fmla="*/ 6437901 h 8323234"/>
              <a:gd name="connsiteX58" fmla="*/ 4061072 w 4196446"/>
              <a:gd name="connsiteY58" fmla="*/ 6473620 h 8323234"/>
              <a:gd name="connsiteX59" fmla="*/ 4082503 w 4196446"/>
              <a:gd name="connsiteY59" fmla="*/ 6478382 h 8323234"/>
              <a:gd name="connsiteX60" fmla="*/ 4089647 w 4196446"/>
              <a:gd name="connsiteY60" fmla="*/ 6421232 h 8323234"/>
              <a:gd name="connsiteX61" fmla="*/ 4046784 w 4196446"/>
              <a:gd name="connsiteY61" fmla="*/ 6318838 h 8323234"/>
              <a:gd name="connsiteX62" fmla="*/ 4130128 w 4196446"/>
              <a:gd name="connsiteY62" fmla="*/ 6299788 h 8323234"/>
              <a:gd name="connsiteX63" fmla="*/ 4046784 w 4196446"/>
              <a:gd name="connsiteY63" fmla="*/ 6275976 h 8323234"/>
              <a:gd name="connsiteX64" fmla="*/ 4053928 w 4196446"/>
              <a:gd name="connsiteY64" fmla="*/ 6211682 h 8323234"/>
              <a:gd name="connsiteX65" fmla="*/ 4039640 w 4196446"/>
              <a:gd name="connsiteY65" fmla="*/ 6149770 h 8323234"/>
              <a:gd name="connsiteX66" fmla="*/ 4106315 w 4196446"/>
              <a:gd name="connsiteY66" fmla="*/ 6211682 h 8323234"/>
              <a:gd name="connsiteX67" fmla="*/ 4063453 w 4196446"/>
              <a:gd name="connsiteY67" fmla="*/ 6090238 h 8323234"/>
              <a:gd name="connsiteX68" fmla="*/ 4070597 w 4196446"/>
              <a:gd name="connsiteY68" fmla="*/ 6018801 h 8323234"/>
              <a:gd name="connsiteX69" fmla="*/ 4132509 w 4196446"/>
              <a:gd name="connsiteY69" fmla="*/ 5975938 h 8323234"/>
              <a:gd name="connsiteX70" fmla="*/ 4094409 w 4196446"/>
              <a:gd name="connsiteY70" fmla="*/ 6075951 h 8323234"/>
              <a:gd name="connsiteX71" fmla="*/ 4139653 w 4196446"/>
              <a:gd name="connsiteY71" fmla="*/ 6102145 h 8323234"/>
              <a:gd name="connsiteX72" fmla="*/ 4192041 w 4196446"/>
              <a:gd name="connsiteY72" fmla="*/ 6080713 h 8323234"/>
              <a:gd name="connsiteX73" fmla="*/ 4149178 w 4196446"/>
              <a:gd name="connsiteY73" fmla="*/ 5947363 h 8323234"/>
              <a:gd name="connsiteX74" fmla="*/ 4194421 w 4196446"/>
              <a:gd name="connsiteY74" fmla="*/ 5909263 h 8323234"/>
              <a:gd name="connsiteX75" fmla="*/ 4113459 w 4196446"/>
              <a:gd name="connsiteY75" fmla="*/ 5783057 h 8323234"/>
              <a:gd name="connsiteX76" fmla="*/ 4108696 w 4196446"/>
              <a:gd name="connsiteY76" fmla="*/ 5678282 h 8323234"/>
              <a:gd name="connsiteX77" fmla="*/ 4070597 w 4196446"/>
              <a:gd name="connsiteY77" fmla="*/ 5587795 h 8323234"/>
              <a:gd name="connsiteX78" fmla="*/ 4111077 w 4196446"/>
              <a:gd name="connsiteY78" fmla="*/ 5583032 h 8323234"/>
              <a:gd name="connsiteX79" fmla="*/ 4061071 w 4196446"/>
              <a:gd name="connsiteY79" fmla="*/ 5478257 h 8323234"/>
              <a:gd name="connsiteX80" fmla="*/ 4061071 w 4196446"/>
              <a:gd name="connsiteY80" fmla="*/ 5383007 h 8323234"/>
              <a:gd name="connsiteX81" fmla="*/ 4103934 w 4196446"/>
              <a:gd name="connsiteY81" fmla="*/ 5387770 h 8323234"/>
              <a:gd name="connsiteX82" fmla="*/ 4106315 w 4196446"/>
              <a:gd name="connsiteY82" fmla="*/ 5347288 h 8323234"/>
              <a:gd name="connsiteX83" fmla="*/ 4065833 w 4196446"/>
              <a:gd name="connsiteY83" fmla="*/ 5292520 h 8323234"/>
              <a:gd name="connsiteX84" fmla="*/ 4058690 w 4196446"/>
              <a:gd name="connsiteY84" fmla="*/ 5173457 h 8323234"/>
              <a:gd name="connsiteX85" fmla="*/ 3990428 w 4196446"/>
              <a:gd name="connsiteY85" fmla="*/ 5034550 h 8323234"/>
              <a:gd name="connsiteX86" fmla="*/ 3922959 w 4196446"/>
              <a:gd name="connsiteY86" fmla="*/ 4816270 h 8323234"/>
              <a:gd name="connsiteX87" fmla="*/ 3887241 w 4196446"/>
              <a:gd name="connsiteY87" fmla="*/ 4682920 h 8323234"/>
              <a:gd name="connsiteX88" fmla="*/ 3851522 w 4196446"/>
              <a:gd name="connsiteY88" fmla="*/ 4642438 h 8323234"/>
              <a:gd name="connsiteX89" fmla="*/ 3887241 w 4196446"/>
              <a:gd name="connsiteY89" fmla="*/ 4578145 h 8323234"/>
              <a:gd name="connsiteX90" fmla="*/ 3839615 w 4196446"/>
              <a:gd name="connsiteY90" fmla="*/ 4499563 h 8323234"/>
              <a:gd name="connsiteX91" fmla="*/ 3780084 w 4196446"/>
              <a:gd name="connsiteY91" fmla="*/ 4492420 h 8323234"/>
              <a:gd name="connsiteX92" fmla="*/ 3732459 w 4196446"/>
              <a:gd name="connsiteY92" fmla="*/ 4449557 h 8323234"/>
              <a:gd name="connsiteX93" fmla="*/ 3687216 w 4196446"/>
              <a:gd name="connsiteY93" fmla="*/ 4466226 h 8323234"/>
              <a:gd name="connsiteX94" fmla="*/ 3668166 w 4196446"/>
              <a:gd name="connsiteY94" fmla="*/ 4368595 h 8323234"/>
              <a:gd name="connsiteX95" fmla="*/ 3501478 w 4196446"/>
              <a:gd name="connsiteY95" fmla="*/ 4166188 h 8323234"/>
              <a:gd name="connsiteX96" fmla="*/ 3496716 w 4196446"/>
              <a:gd name="connsiteY96" fmla="*/ 4139995 h 8323234"/>
              <a:gd name="connsiteX97" fmla="*/ 3494334 w 4196446"/>
              <a:gd name="connsiteY97" fmla="*/ 4113801 h 8323234"/>
              <a:gd name="connsiteX98" fmla="*/ 3544341 w 4196446"/>
              <a:gd name="connsiteY98" fmla="*/ 4101895 h 8323234"/>
              <a:gd name="connsiteX99" fmla="*/ 3553866 w 4196446"/>
              <a:gd name="connsiteY99" fmla="*/ 4075701 h 8323234"/>
              <a:gd name="connsiteX100" fmla="*/ 3515766 w 4196446"/>
              <a:gd name="connsiteY100" fmla="*/ 4056651 h 8323234"/>
              <a:gd name="connsiteX101" fmla="*/ 3465759 w 4196446"/>
              <a:gd name="connsiteY101" fmla="*/ 4049507 h 8323234"/>
              <a:gd name="connsiteX102" fmla="*/ 3432422 w 4196446"/>
              <a:gd name="connsiteY102" fmla="*/ 4109038 h 8323234"/>
              <a:gd name="connsiteX103" fmla="*/ 3413372 w 4196446"/>
              <a:gd name="connsiteY103" fmla="*/ 4082845 h 8323234"/>
              <a:gd name="connsiteX104" fmla="*/ 3415752 w 4196446"/>
              <a:gd name="connsiteY104" fmla="*/ 4042363 h 8323234"/>
              <a:gd name="connsiteX105" fmla="*/ 3349078 w 4196446"/>
              <a:gd name="connsiteY105" fmla="*/ 4018551 h 8323234"/>
              <a:gd name="connsiteX106" fmla="*/ 3382416 w 4196446"/>
              <a:gd name="connsiteY106" fmla="*/ 3985213 h 8323234"/>
              <a:gd name="connsiteX107" fmla="*/ 3346697 w 4196446"/>
              <a:gd name="connsiteY107" fmla="*/ 3961401 h 8323234"/>
              <a:gd name="connsiteX108" fmla="*/ 3291928 w 4196446"/>
              <a:gd name="connsiteY108" fmla="*/ 3959020 h 8323234"/>
              <a:gd name="connsiteX109" fmla="*/ 3263352 w 4196446"/>
              <a:gd name="connsiteY109" fmla="*/ 3978070 h 8323234"/>
              <a:gd name="connsiteX110" fmla="*/ 3215727 w 4196446"/>
              <a:gd name="connsiteY110" fmla="*/ 3963782 h 8323234"/>
              <a:gd name="connsiteX111" fmla="*/ 3227633 w 4196446"/>
              <a:gd name="connsiteY111" fmla="*/ 3937588 h 8323234"/>
              <a:gd name="connsiteX112" fmla="*/ 3275259 w 4196446"/>
              <a:gd name="connsiteY112" fmla="*/ 3913776 h 8323234"/>
              <a:gd name="connsiteX113" fmla="*/ 3127621 w 4196446"/>
              <a:gd name="connsiteY113" fmla="*/ 3851863 h 8323234"/>
              <a:gd name="connsiteX114" fmla="*/ 2996652 w 4196446"/>
              <a:gd name="connsiteY114" fmla="*/ 3739945 h 8323234"/>
              <a:gd name="connsiteX115" fmla="*/ 2591839 w 4196446"/>
              <a:gd name="connsiteY115" fmla="*/ 3354183 h 8323234"/>
              <a:gd name="connsiteX116" fmla="*/ 2468015 w 4196446"/>
              <a:gd name="connsiteY116" fmla="*/ 3049382 h 8323234"/>
              <a:gd name="connsiteX117" fmla="*/ 2432296 w 4196446"/>
              <a:gd name="connsiteY117" fmla="*/ 2961276 h 8323234"/>
              <a:gd name="connsiteX118" fmla="*/ 2387052 w 4196446"/>
              <a:gd name="connsiteY118" fmla="*/ 2954132 h 8323234"/>
              <a:gd name="connsiteX119" fmla="*/ 2365621 w 4196446"/>
              <a:gd name="connsiteY119" fmla="*/ 2958895 h 8323234"/>
              <a:gd name="connsiteX120" fmla="*/ 2315615 w 4196446"/>
              <a:gd name="connsiteY120" fmla="*/ 2896982 h 8323234"/>
              <a:gd name="connsiteX121" fmla="*/ 2234652 w 4196446"/>
              <a:gd name="connsiteY121" fmla="*/ 2880313 h 8323234"/>
              <a:gd name="connsiteX122" fmla="*/ 2182265 w 4196446"/>
              <a:gd name="connsiteY122" fmla="*/ 2811257 h 8323234"/>
              <a:gd name="connsiteX123" fmla="*/ 2115590 w 4196446"/>
              <a:gd name="connsiteY123" fmla="*/ 2727913 h 8323234"/>
              <a:gd name="connsiteX124" fmla="*/ 2091777 w 4196446"/>
              <a:gd name="connsiteY124" fmla="*/ 2670763 h 8323234"/>
              <a:gd name="connsiteX125" fmla="*/ 2006845 w 4196446"/>
              <a:gd name="connsiteY125" fmla="*/ 2527095 h 8323234"/>
              <a:gd name="connsiteX126" fmla="*/ 1953665 w 4196446"/>
              <a:gd name="connsiteY126" fmla="*/ 2451688 h 8323234"/>
              <a:gd name="connsiteX127" fmla="*/ 2006052 w 4196446"/>
              <a:gd name="connsiteY127" fmla="*/ 2337388 h 8323234"/>
              <a:gd name="connsiteX128" fmla="*/ 2072727 w 4196446"/>
              <a:gd name="connsiteY128" fmla="*/ 2256426 h 8323234"/>
              <a:gd name="connsiteX129" fmla="*/ 2056058 w 4196446"/>
              <a:gd name="connsiteY129" fmla="*/ 2223088 h 8323234"/>
              <a:gd name="connsiteX130" fmla="*/ 2067965 w 4196446"/>
              <a:gd name="connsiteY130" fmla="*/ 2130220 h 8323234"/>
              <a:gd name="connsiteX131" fmla="*/ 2137021 w 4196446"/>
              <a:gd name="connsiteY131" fmla="*/ 1992107 h 8323234"/>
              <a:gd name="connsiteX132" fmla="*/ 2165596 w 4196446"/>
              <a:gd name="connsiteY132" fmla="*/ 1944482 h 8323234"/>
              <a:gd name="connsiteX133" fmla="*/ 2203696 w 4196446"/>
              <a:gd name="connsiteY133" fmla="*/ 1937338 h 8323234"/>
              <a:gd name="connsiteX134" fmla="*/ 2198933 w 4196446"/>
              <a:gd name="connsiteY134" fmla="*/ 1906382 h 8323234"/>
              <a:gd name="connsiteX135" fmla="*/ 2406102 w 4196446"/>
              <a:gd name="connsiteY135" fmla="*/ 1782557 h 8323234"/>
              <a:gd name="connsiteX136" fmla="*/ 2494208 w 4196446"/>
              <a:gd name="connsiteY136" fmla="*/ 1715882 h 8323234"/>
              <a:gd name="connsiteX137" fmla="*/ 2513258 w 4196446"/>
              <a:gd name="connsiteY137" fmla="*/ 1630157 h 8323234"/>
              <a:gd name="connsiteX138" fmla="*/ 2522784 w 4196446"/>
              <a:gd name="connsiteY138" fmla="*/ 1584913 h 8323234"/>
              <a:gd name="connsiteX139" fmla="*/ 2577552 w 4196446"/>
              <a:gd name="connsiteY139" fmla="*/ 1527763 h 8323234"/>
              <a:gd name="connsiteX140" fmla="*/ 2606127 w 4196446"/>
              <a:gd name="connsiteY140" fmla="*/ 1499188 h 8323234"/>
              <a:gd name="connsiteX141" fmla="*/ 2634702 w 4196446"/>
              <a:gd name="connsiteY141" fmla="*/ 1492045 h 8323234"/>
              <a:gd name="connsiteX142" fmla="*/ 2672802 w 4196446"/>
              <a:gd name="connsiteY142" fmla="*/ 1368220 h 8323234"/>
              <a:gd name="connsiteX143" fmla="*/ 2806153 w 4196446"/>
              <a:gd name="connsiteY143" fmla="*/ 1334883 h 8323234"/>
              <a:gd name="connsiteX144" fmla="*/ 2944265 w 4196446"/>
              <a:gd name="connsiteY144" fmla="*/ 1325357 h 8323234"/>
              <a:gd name="connsiteX145" fmla="*/ 2968077 w 4196446"/>
              <a:gd name="connsiteY145" fmla="*/ 1206295 h 8323234"/>
              <a:gd name="connsiteX146" fmla="*/ 3049040 w 4196446"/>
              <a:gd name="connsiteY146" fmla="*/ 1169783 h 8323234"/>
              <a:gd name="connsiteX147" fmla="*/ 3153814 w 4196446"/>
              <a:gd name="connsiteY147" fmla="*/ 1125332 h 8323234"/>
              <a:gd name="connsiteX148" fmla="*/ 3225252 w 4196446"/>
              <a:gd name="connsiteY148" fmla="*/ 1049132 h 8323234"/>
              <a:gd name="connsiteX149" fmla="*/ 3310977 w 4196446"/>
              <a:gd name="connsiteY149" fmla="*/ 996745 h 8323234"/>
              <a:gd name="connsiteX150" fmla="*/ 3056977 w 4196446"/>
              <a:gd name="connsiteY150" fmla="*/ 982457 h 8323234"/>
              <a:gd name="connsiteX151" fmla="*/ 2958552 w 4196446"/>
              <a:gd name="connsiteY151" fmla="*/ 976107 h 8323234"/>
              <a:gd name="connsiteX152" fmla="*/ 2926802 w 4196446"/>
              <a:gd name="connsiteY152" fmla="*/ 906257 h 8323234"/>
              <a:gd name="connsiteX153" fmla="*/ 2866477 w 4196446"/>
              <a:gd name="connsiteY153" fmla="*/ 893559 h 8323234"/>
              <a:gd name="connsiteX154" fmla="*/ 2799802 w 4196446"/>
              <a:gd name="connsiteY154" fmla="*/ 874507 h 8323234"/>
              <a:gd name="connsiteX155" fmla="*/ 2761702 w 4196446"/>
              <a:gd name="connsiteY155" fmla="*/ 807832 h 8323234"/>
              <a:gd name="connsiteX156" fmla="*/ 2609302 w 4196446"/>
              <a:gd name="connsiteY156" fmla="*/ 760207 h 8323234"/>
              <a:gd name="connsiteX157" fmla="*/ 2580727 w 4196446"/>
              <a:gd name="connsiteY157" fmla="*/ 604632 h 8323234"/>
              <a:gd name="connsiteX158" fmla="*/ 2526752 w 4196446"/>
              <a:gd name="connsiteY158" fmla="*/ 531609 h 8323234"/>
              <a:gd name="connsiteX159" fmla="*/ 2596602 w 4196446"/>
              <a:gd name="connsiteY159" fmla="*/ 407782 h 8323234"/>
              <a:gd name="connsiteX160" fmla="*/ 2629939 w 4196446"/>
              <a:gd name="connsiteY160" fmla="*/ 310947 h 8323234"/>
              <a:gd name="connsiteX161" fmla="*/ 2517227 w 4196446"/>
              <a:gd name="connsiteY161" fmla="*/ 239507 h 8323234"/>
              <a:gd name="connsiteX162" fmla="*/ 2402927 w 4196446"/>
              <a:gd name="connsiteY162" fmla="*/ 271257 h 8323234"/>
              <a:gd name="connsiteX163" fmla="*/ 2275927 w 4196446"/>
              <a:gd name="connsiteY163" fmla="*/ 198232 h 8323234"/>
              <a:gd name="connsiteX164" fmla="*/ 2133052 w 4196446"/>
              <a:gd name="connsiteY164" fmla="*/ 233157 h 8323234"/>
              <a:gd name="connsiteX165" fmla="*/ 1913977 w 4196446"/>
              <a:gd name="connsiteY165" fmla="*/ 36309 h 8323234"/>
              <a:gd name="connsiteX166" fmla="*/ 1777452 w 4196446"/>
              <a:gd name="connsiteY166" fmla="*/ 13289 h 8323234"/>
              <a:gd name="connsiteX167" fmla="*/ 1703633 w 4196446"/>
              <a:gd name="connsiteY167" fmla="*/ 41864 h 8323234"/>
              <a:gd name="connsiteX168" fmla="*/ 1615527 w 4196446"/>
              <a:gd name="connsiteY168" fmla="*/ 75203 h 8323234"/>
              <a:gd name="connsiteX169" fmla="*/ 1515515 w 4196446"/>
              <a:gd name="connsiteY169" fmla="*/ 129971 h 8323234"/>
              <a:gd name="connsiteX170" fmla="*/ 1525040 w 4196446"/>
              <a:gd name="connsiteY170" fmla="*/ 194264 h 8323234"/>
              <a:gd name="connsiteX171" fmla="*/ 1505990 w 4196446"/>
              <a:gd name="connsiteY171" fmla="*/ 251415 h 8323234"/>
              <a:gd name="connsiteX172" fmla="*/ 1413121 w 4196446"/>
              <a:gd name="connsiteY172" fmla="*/ 270464 h 8323234"/>
              <a:gd name="connsiteX173" fmla="*/ 1339302 w 4196446"/>
              <a:gd name="connsiteY173" fmla="*/ 306184 h 8323234"/>
              <a:gd name="connsiteX174" fmla="*/ 1260721 w 4196446"/>
              <a:gd name="connsiteY174" fmla="*/ 346665 h 8323234"/>
              <a:gd name="connsiteX175" fmla="*/ 1191665 w 4196446"/>
              <a:gd name="connsiteY175" fmla="*/ 272847 h 8323234"/>
              <a:gd name="connsiteX176" fmla="*/ 1082127 w 4196446"/>
              <a:gd name="connsiteY176" fmla="*/ 353809 h 8323234"/>
              <a:gd name="connsiteX177" fmla="*/ 1020215 w 4196446"/>
              <a:gd name="connsiteY177" fmla="*/ 420484 h 8323234"/>
              <a:gd name="connsiteX178" fmla="*/ 858290 w 4196446"/>
              <a:gd name="connsiteY178" fmla="*/ 301422 h 8323234"/>
              <a:gd name="connsiteX179" fmla="*/ 796377 w 4196446"/>
              <a:gd name="connsiteY179" fmla="*/ 406196 h 8323234"/>
              <a:gd name="connsiteX180" fmla="*/ 755896 w 4196446"/>
              <a:gd name="connsiteY180" fmla="*/ 341903 h 8323234"/>
              <a:gd name="connsiteX181" fmla="*/ 689221 w 4196446"/>
              <a:gd name="connsiteY181" fmla="*/ 270465 h 8323234"/>
              <a:gd name="connsiteX182" fmla="*/ 667790 w 4196446"/>
              <a:gd name="connsiteY182" fmla="*/ 313328 h 8323234"/>
              <a:gd name="connsiteX183" fmla="*/ 620165 w 4196446"/>
              <a:gd name="connsiteY183" fmla="*/ 382384 h 8323234"/>
              <a:gd name="connsiteX184" fmla="*/ 589208 w 4196446"/>
              <a:gd name="connsiteY184" fmla="*/ 396672 h 8323234"/>
              <a:gd name="connsiteX185" fmla="*/ 498721 w 4196446"/>
              <a:gd name="connsiteY185" fmla="*/ 482397 h 8323234"/>
              <a:gd name="connsiteX186" fmla="*/ 396327 w 4196446"/>
              <a:gd name="connsiteY186" fmla="*/ 380003 h 8323234"/>
              <a:gd name="connsiteX187" fmla="*/ 243927 w 4196446"/>
              <a:gd name="connsiteY187" fmla="*/ 294278 h 8323234"/>
              <a:gd name="connsiteX188" fmla="*/ 174871 w 4196446"/>
              <a:gd name="connsiteY188" fmla="*/ 327615 h 8323234"/>
              <a:gd name="connsiteX189" fmla="*/ 127246 w 4196446"/>
              <a:gd name="connsiteY189" fmla="*/ 410959 h 8323234"/>
              <a:gd name="connsiteX190" fmla="*/ 43902 w 4196446"/>
              <a:gd name="connsiteY190" fmla="*/ 472872 h 8323234"/>
              <a:gd name="connsiteX191" fmla="*/ 8183 w 4196446"/>
              <a:gd name="connsiteY191" fmla="*/ 484778 h 8323234"/>
              <a:gd name="connsiteX192" fmla="*/ 198683 w 4196446"/>
              <a:gd name="connsiteY192" fmla="*/ 689565 h 8323234"/>
              <a:gd name="connsiteX193" fmla="*/ 265359 w 4196446"/>
              <a:gd name="connsiteY193" fmla="*/ 706234 h 8323234"/>
              <a:gd name="connsiteX194" fmla="*/ 298697 w 4196446"/>
              <a:gd name="connsiteY194" fmla="*/ 730047 h 8323234"/>
              <a:gd name="connsiteX195" fmla="*/ 296315 w 4196446"/>
              <a:gd name="connsiteY195" fmla="*/ 901496 h 8323234"/>
              <a:gd name="connsiteX196" fmla="*/ 362990 w 4196446"/>
              <a:gd name="connsiteY196" fmla="*/ 906259 h 8323234"/>
              <a:gd name="connsiteX197" fmla="*/ 401090 w 4196446"/>
              <a:gd name="connsiteY197" fmla="*/ 856253 h 8323234"/>
              <a:gd name="connsiteX198" fmla="*/ 482052 w 4196446"/>
              <a:gd name="connsiteY198" fmla="*/ 894353 h 8323234"/>
              <a:gd name="connsiteX199" fmla="*/ 420140 w 4196446"/>
              <a:gd name="connsiteY199" fmla="*/ 1039609 h 8323234"/>
              <a:gd name="connsiteX200" fmla="*/ 434427 w 4196446"/>
              <a:gd name="connsiteY200" fmla="*/ 1087234 h 8323234"/>
              <a:gd name="connsiteX201" fmla="*/ 379658 w 4196446"/>
              <a:gd name="connsiteY201" fmla="*/ 1139622 h 8323234"/>
              <a:gd name="connsiteX202" fmla="*/ 415377 w 4196446"/>
              <a:gd name="connsiteY202" fmla="*/ 1168196 h 8323234"/>
              <a:gd name="connsiteX203" fmla="*/ 486815 w 4196446"/>
              <a:gd name="connsiteY203" fmla="*/ 1256303 h 8323234"/>
              <a:gd name="connsiteX204" fmla="*/ 527296 w 4196446"/>
              <a:gd name="connsiteY204" fmla="*/ 1344409 h 8323234"/>
              <a:gd name="connsiteX205" fmla="*/ 636833 w 4196446"/>
              <a:gd name="connsiteY205" fmla="*/ 1396797 h 8323234"/>
              <a:gd name="connsiteX206" fmla="*/ 746371 w 4196446"/>
              <a:gd name="connsiteY206" fmla="*/ 1420609 h 8323234"/>
              <a:gd name="connsiteX207" fmla="*/ 829715 w 4196446"/>
              <a:gd name="connsiteY207" fmla="*/ 1468234 h 8323234"/>
              <a:gd name="connsiteX208" fmla="*/ 913058 w 4196446"/>
              <a:gd name="connsiteY208" fmla="*/ 1442040 h 8323234"/>
              <a:gd name="connsiteX209" fmla="*/ 994021 w 4196446"/>
              <a:gd name="connsiteY209" fmla="*/ 1368222 h 8323234"/>
              <a:gd name="connsiteX210" fmla="*/ 1103558 w 4196446"/>
              <a:gd name="connsiteY210" fmla="*/ 1351553 h 8323234"/>
              <a:gd name="connsiteX211" fmla="*/ 1170233 w 4196446"/>
              <a:gd name="connsiteY211" fmla="*/ 1356315 h 8323234"/>
              <a:gd name="connsiteX212" fmla="*/ 1329777 w 4196446"/>
              <a:gd name="connsiteY212" fmla="*/ 1465853 h 8323234"/>
              <a:gd name="connsiteX213" fmla="*/ 1389308 w 4196446"/>
              <a:gd name="connsiteY213" fmla="*/ 1494428 h 8323234"/>
              <a:gd name="connsiteX214" fmla="*/ 1260721 w 4196446"/>
              <a:gd name="connsiteY214" fmla="*/ 1596822 h 8323234"/>
              <a:gd name="connsiteX215" fmla="*/ 1263102 w 4196446"/>
              <a:gd name="connsiteY215" fmla="*/ 1661115 h 8323234"/>
              <a:gd name="connsiteX216" fmla="*/ 1425027 w 4196446"/>
              <a:gd name="connsiteY216" fmla="*/ 1613490 h 8323234"/>
              <a:gd name="connsiteX217" fmla="*/ 1386927 w 4196446"/>
              <a:gd name="connsiteY217" fmla="*/ 1677784 h 8323234"/>
              <a:gd name="connsiteX218" fmla="*/ 1405977 w 4196446"/>
              <a:gd name="connsiteY218" fmla="*/ 1751603 h 8323234"/>
              <a:gd name="connsiteX219" fmla="*/ 1517896 w 4196446"/>
              <a:gd name="connsiteY219" fmla="*/ 1787322 h 8323234"/>
              <a:gd name="connsiteX220" fmla="*/ 1591715 w 4196446"/>
              <a:gd name="connsiteY220" fmla="*/ 1803990 h 8323234"/>
              <a:gd name="connsiteX221" fmla="*/ 1501227 w 4196446"/>
              <a:gd name="connsiteY221" fmla="*/ 1934959 h 8323234"/>
              <a:gd name="connsiteX222" fmla="*/ 1494083 w 4196446"/>
              <a:gd name="connsiteY222" fmla="*/ 1984965 h 8323234"/>
              <a:gd name="connsiteX223" fmla="*/ 1422646 w 4196446"/>
              <a:gd name="connsiteY223" fmla="*/ 2020684 h 8323234"/>
              <a:gd name="connsiteX224" fmla="*/ 1391690 w 4196446"/>
              <a:gd name="connsiteY224" fmla="*/ 2082597 h 8323234"/>
              <a:gd name="connsiteX225" fmla="*/ 1260721 w 4196446"/>
              <a:gd name="connsiteY225" fmla="*/ 2056403 h 8323234"/>
              <a:gd name="connsiteX226" fmla="*/ 1139277 w 4196446"/>
              <a:gd name="connsiteY226" fmla="*/ 2056402 h 8323234"/>
              <a:gd name="connsiteX227" fmla="*/ 1072602 w 4196446"/>
              <a:gd name="connsiteY227" fmla="*/ 2084978 h 8323234"/>
              <a:gd name="connsiteX228" fmla="*/ 1065458 w 4196446"/>
              <a:gd name="connsiteY228" fmla="*/ 2184990 h 8323234"/>
              <a:gd name="connsiteX229" fmla="*/ 977352 w 4196446"/>
              <a:gd name="connsiteY229" fmla="*/ 2273097 h 8323234"/>
              <a:gd name="connsiteX230" fmla="*/ 1120227 w 4196446"/>
              <a:gd name="connsiteY230" fmla="*/ 2335009 h 8323234"/>
              <a:gd name="connsiteX231" fmla="*/ 1170234 w 4196446"/>
              <a:gd name="connsiteY231" fmla="*/ 2370727 h 8323234"/>
              <a:gd name="connsiteX232" fmla="*/ 1222621 w 4196446"/>
              <a:gd name="connsiteY232" fmla="*/ 2387397 h 8323234"/>
              <a:gd name="connsiteX233" fmla="*/ 1272627 w 4196446"/>
              <a:gd name="connsiteY233" fmla="*/ 2437403 h 8323234"/>
              <a:gd name="connsiteX234" fmla="*/ 1329777 w 4196446"/>
              <a:gd name="connsiteY234" fmla="*/ 2458834 h 8323234"/>
              <a:gd name="connsiteX235" fmla="*/ 1422646 w 4196446"/>
              <a:gd name="connsiteY235" fmla="*/ 2535034 h 8323234"/>
              <a:gd name="connsiteX236" fmla="*/ 1508371 w 4196446"/>
              <a:gd name="connsiteY236" fmla="*/ 2568373 h 8323234"/>
              <a:gd name="connsiteX237" fmla="*/ 1641721 w 4196446"/>
              <a:gd name="connsiteY237" fmla="*/ 2716009 h 8323234"/>
              <a:gd name="connsiteX238" fmla="*/ 1725065 w 4196446"/>
              <a:gd name="connsiteY238" fmla="*/ 2870790 h 8323234"/>
              <a:gd name="connsiteX239" fmla="*/ 1850477 w 4196446"/>
              <a:gd name="connsiteY239" fmla="*/ 2931907 h 8323234"/>
              <a:gd name="connsiteX240" fmla="*/ 1896514 w 4196446"/>
              <a:gd name="connsiteY240" fmla="*/ 2977947 h 8323234"/>
              <a:gd name="connsiteX241" fmla="*/ 1927471 w 4196446"/>
              <a:gd name="connsiteY241" fmla="*/ 3082722 h 8323234"/>
              <a:gd name="connsiteX242" fmla="*/ 1989383 w 4196446"/>
              <a:gd name="connsiteY242" fmla="*/ 3185115 h 8323234"/>
              <a:gd name="connsiteX243" fmla="*/ 2051296 w 4196446"/>
              <a:gd name="connsiteY243" fmla="*/ 3223215 h 8323234"/>
              <a:gd name="connsiteX244" fmla="*/ 2182265 w 4196446"/>
              <a:gd name="connsiteY244" fmla="*/ 3370853 h 8323234"/>
              <a:gd name="connsiteX245" fmla="*/ 2325139 w 4196446"/>
              <a:gd name="connsiteY245" fmla="*/ 3447053 h 8323234"/>
              <a:gd name="connsiteX246" fmla="*/ 2384671 w 4196446"/>
              <a:gd name="connsiteY246" fmla="*/ 3532778 h 8323234"/>
              <a:gd name="connsiteX247" fmla="*/ 2432296 w 4196446"/>
              <a:gd name="connsiteY247" fmla="*/ 3599453 h 8323234"/>
              <a:gd name="connsiteX248" fmla="*/ 2479921 w 4196446"/>
              <a:gd name="connsiteY248" fmla="*/ 3589929 h 8323234"/>
              <a:gd name="connsiteX249" fmla="*/ 2484683 w 4196446"/>
              <a:gd name="connsiteY249" fmla="*/ 3742328 h 8323234"/>
              <a:gd name="connsiteX250" fmla="*/ 2537071 w 4196446"/>
              <a:gd name="connsiteY250" fmla="*/ 3835197 h 8323234"/>
              <a:gd name="connsiteX251" fmla="*/ 2529927 w 4196446"/>
              <a:gd name="connsiteY251" fmla="*/ 3873297 h 8323234"/>
              <a:gd name="connsiteX252" fmla="*/ 2598983 w 4196446"/>
              <a:gd name="connsiteY252" fmla="*/ 3909015 h 8323234"/>
              <a:gd name="connsiteX253" fmla="*/ 2656133 w 4196446"/>
              <a:gd name="connsiteY253" fmla="*/ 3854247 h 8323234"/>
              <a:gd name="connsiteX254" fmla="*/ 2689471 w 4196446"/>
              <a:gd name="connsiteY254" fmla="*/ 3937590 h 8323234"/>
              <a:gd name="connsiteX255" fmla="*/ 2734715 w 4196446"/>
              <a:gd name="connsiteY255" fmla="*/ 3982834 h 8323234"/>
              <a:gd name="connsiteX256" fmla="*/ 2808533 w 4196446"/>
              <a:gd name="connsiteY256" fmla="*/ 4006647 h 8323234"/>
              <a:gd name="connsiteX257" fmla="*/ 2860921 w 4196446"/>
              <a:gd name="connsiteY257" fmla="*/ 4075703 h 8323234"/>
              <a:gd name="connsiteX258" fmla="*/ 2946646 w 4196446"/>
              <a:gd name="connsiteY258" fmla="*/ 4130472 h 8323234"/>
              <a:gd name="connsiteX259" fmla="*/ 2999033 w 4196446"/>
              <a:gd name="connsiteY259" fmla="*/ 4163809 h 8323234"/>
              <a:gd name="connsiteX260" fmla="*/ 2870446 w 4196446"/>
              <a:gd name="connsiteY260" fmla="*/ 4256678 h 8323234"/>
              <a:gd name="connsiteX261" fmla="*/ 2868064 w 4196446"/>
              <a:gd name="connsiteY261" fmla="*/ 4311446 h 8323234"/>
              <a:gd name="connsiteX262" fmla="*/ 2970458 w 4196446"/>
              <a:gd name="connsiteY262" fmla="*/ 4428128 h 8323234"/>
              <a:gd name="connsiteX263" fmla="*/ 3065708 w 4196446"/>
              <a:gd name="connsiteY263" fmla="*/ 4490040 h 8323234"/>
              <a:gd name="connsiteX264" fmla="*/ 3096665 w 4196446"/>
              <a:gd name="connsiteY264" fmla="*/ 4528140 h 8323234"/>
              <a:gd name="connsiteX265" fmla="*/ 3082377 w 4196446"/>
              <a:gd name="connsiteY265" fmla="*/ 4609103 h 8323234"/>
              <a:gd name="connsiteX266" fmla="*/ 3077615 w 4196446"/>
              <a:gd name="connsiteY266" fmla="*/ 4692447 h 8323234"/>
              <a:gd name="connsiteX267" fmla="*/ 3034752 w 4196446"/>
              <a:gd name="connsiteY267" fmla="*/ 4701972 h 8323234"/>
              <a:gd name="connsiteX268" fmla="*/ 3008558 w 4196446"/>
              <a:gd name="connsiteY268" fmla="*/ 4718640 h 8323234"/>
              <a:gd name="connsiteX269" fmla="*/ 3053802 w 4196446"/>
              <a:gd name="connsiteY269" fmla="*/ 4795632 h 8323234"/>
              <a:gd name="connsiteX270" fmla="*/ 3037133 w 4196446"/>
              <a:gd name="connsiteY270" fmla="*/ 4868659 h 8323234"/>
              <a:gd name="connsiteX271" fmla="*/ 3020465 w 4196446"/>
              <a:gd name="connsiteY271" fmla="*/ 5004390 h 8323234"/>
              <a:gd name="connsiteX272" fmla="*/ 2982365 w 4196446"/>
              <a:gd name="connsiteY272" fmla="*/ 5044872 h 8323234"/>
              <a:gd name="connsiteX273" fmla="*/ 2965696 w 4196446"/>
              <a:gd name="connsiteY273" fmla="*/ 5166315 h 8323234"/>
              <a:gd name="connsiteX274" fmla="*/ 2937121 w 4196446"/>
              <a:gd name="connsiteY274" fmla="*/ 5285378 h 8323234"/>
              <a:gd name="connsiteX275" fmla="*/ 2989508 w 4196446"/>
              <a:gd name="connsiteY275" fmla="*/ 5302047 h 8323234"/>
              <a:gd name="connsiteX276" fmla="*/ 2987127 w 4196446"/>
              <a:gd name="connsiteY276" fmla="*/ 5347290 h 8323234"/>
              <a:gd name="connsiteX277" fmla="*/ 2984746 w 4196446"/>
              <a:gd name="connsiteY277" fmla="*/ 5402059 h 8323234"/>
              <a:gd name="connsiteX278" fmla="*/ 3041896 w 4196446"/>
              <a:gd name="connsiteY278" fmla="*/ 5471115 h 8323234"/>
              <a:gd name="connsiteX279" fmla="*/ 3089521 w 4196446"/>
              <a:gd name="connsiteY279" fmla="*/ 5597322 h 8323234"/>
              <a:gd name="connsiteX280" fmla="*/ 2996652 w 4196446"/>
              <a:gd name="connsiteY280" fmla="*/ 5887834 h 8323234"/>
              <a:gd name="connsiteX281" fmla="*/ 3018083 w 4196446"/>
              <a:gd name="connsiteY281" fmla="*/ 5942603 h 8323234"/>
              <a:gd name="connsiteX282" fmla="*/ 3044277 w 4196446"/>
              <a:gd name="connsiteY282" fmla="*/ 5994990 h 8323234"/>
              <a:gd name="connsiteX283" fmla="*/ 3049040 w 4196446"/>
              <a:gd name="connsiteY283" fmla="*/ 6099765 h 8323234"/>
              <a:gd name="connsiteX284" fmla="*/ 3028402 w 4196446"/>
              <a:gd name="connsiteY284" fmla="*/ 6195807 h 8323234"/>
              <a:gd name="connsiteX285" fmla="*/ 2956170 w 4196446"/>
              <a:gd name="connsiteY285" fmla="*/ 6259310 h 8323234"/>
              <a:gd name="connsiteX286" fmla="*/ 2920452 w 4196446"/>
              <a:gd name="connsiteY286" fmla="*/ 6240259 h 8323234"/>
              <a:gd name="connsiteX287" fmla="*/ 2849015 w 4196446"/>
              <a:gd name="connsiteY287" fmla="*/ 6252165 h 8323234"/>
              <a:gd name="connsiteX288" fmla="*/ 2713283 w 4196446"/>
              <a:gd name="connsiteY288" fmla="*/ 6364084 h 8323234"/>
              <a:gd name="connsiteX289" fmla="*/ 2606127 w 4196446"/>
              <a:gd name="connsiteY289" fmla="*/ 6349797 h 8323234"/>
              <a:gd name="connsiteX290" fmla="*/ 2575171 w 4196446"/>
              <a:gd name="connsiteY290" fmla="*/ 6378372 h 8323234"/>
              <a:gd name="connsiteX291" fmla="*/ 2508495 w 4196446"/>
              <a:gd name="connsiteY291" fmla="*/ 6423614 h 8323234"/>
              <a:gd name="connsiteX292" fmla="*/ 2391815 w 4196446"/>
              <a:gd name="connsiteY292" fmla="*/ 6411709 h 8323234"/>
              <a:gd name="connsiteX293" fmla="*/ 2368002 w 4196446"/>
              <a:gd name="connsiteY293" fmla="*/ 6528390 h 8323234"/>
              <a:gd name="connsiteX294" fmla="*/ 2363240 w 4196446"/>
              <a:gd name="connsiteY294" fmla="*/ 6564109 h 8323234"/>
              <a:gd name="connsiteX295" fmla="*/ 2339428 w 4196446"/>
              <a:gd name="connsiteY295" fmla="*/ 6583159 h 8323234"/>
              <a:gd name="connsiteX296" fmla="*/ 2141783 w 4196446"/>
              <a:gd name="connsiteY296" fmla="*/ 6535534 h 8323234"/>
              <a:gd name="connsiteX297" fmla="*/ 2103683 w 4196446"/>
              <a:gd name="connsiteY297" fmla="*/ 6587922 h 8323234"/>
              <a:gd name="connsiteX298" fmla="*/ 2072727 w 4196446"/>
              <a:gd name="connsiteY298" fmla="*/ 6683172 h 8323234"/>
              <a:gd name="connsiteX299" fmla="*/ 2039389 w 4196446"/>
              <a:gd name="connsiteY299" fmla="*/ 6747465 h 8323234"/>
              <a:gd name="connsiteX300" fmla="*/ 2051296 w 4196446"/>
              <a:gd name="connsiteY300" fmla="*/ 6809378 h 8323234"/>
              <a:gd name="connsiteX301" fmla="*/ 2184646 w 4196446"/>
              <a:gd name="connsiteY301" fmla="*/ 6921297 h 8323234"/>
              <a:gd name="connsiteX302" fmla="*/ 2253702 w 4196446"/>
              <a:gd name="connsiteY302" fmla="*/ 6954634 h 8323234"/>
              <a:gd name="connsiteX303" fmla="*/ 2237033 w 4196446"/>
              <a:gd name="connsiteY303" fmla="*/ 6978447 h 8323234"/>
              <a:gd name="connsiteX304" fmla="*/ 2201315 w 4196446"/>
              <a:gd name="connsiteY304" fmla="*/ 6997497 h 8323234"/>
              <a:gd name="connsiteX305" fmla="*/ 2234652 w 4196446"/>
              <a:gd name="connsiteY305" fmla="*/ 7073697 h 8323234"/>
              <a:gd name="connsiteX306" fmla="*/ 2203696 w 4196446"/>
              <a:gd name="connsiteY306" fmla="*/ 7095128 h 8323234"/>
              <a:gd name="connsiteX307" fmla="*/ 2098921 w 4196446"/>
              <a:gd name="connsiteY307" fmla="*/ 7033215 h 8323234"/>
              <a:gd name="connsiteX308" fmla="*/ 2056058 w 4196446"/>
              <a:gd name="connsiteY308" fmla="*/ 7059409 h 8323234"/>
              <a:gd name="connsiteX309" fmla="*/ 1996527 w 4196446"/>
              <a:gd name="connsiteY309" fmla="*/ 6957015 h 8323234"/>
              <a:gd name="connsiteX310" fmla="*/ 1879846 w 4196446"/>
              <a:gd name="connsiteY310" fmla="*/ 6983209 h 8323234"/>
              <a:gd name="connsiteX311" fmla="*/ 1815552 w 4196446"/>
              <a:gd name="connsiteY311" fmla="*/ 6987972 h 8323234"/>
              <a:gd name="connsiteX312" fmla="*/ 1765546 w 4196446"/>
              <a:gd name="connsiteY312" fmla="*/ 6983210 h 8323234"/>
              <a:gd name="connsiteX313" fmla="*/ 1708396 w 4196446"/>
              <a:gd name="connsiteY313" fmla="*/ 7028453 h 8323234"/>
              <a:gd name="connsiteX314" fmla="*/ 1529802 w 4196446"/>
              <a:gd name="connsiteY314" fmla="*/ 6987972 h 8323234"/>
              <a:gd name="connsiteX315" fmla="*/ 1553614 w 4196446"/>
              <a:gd name="connsiteY315" fmla="*/ 7114178 h 8323234"/>
              <a:gd name="connsiteX316" fmla="*/ 1477415 w 4196446"/>
              <a:gd name="connsiteY316" fmla="*/ 7159422 h 8323234"/>
              <a:gd name="connsiteX317" fmla="*/ 1415502 w 4196446"/>
              <a:gd name="connsiteY317" fmla="*/ 7226096 h 8323234"/>
              <a:gd name="connsiteX318" fmla="*/ 1265483 w 4196446"/>
              <a:gd name="connsiteY318" fmla="*/ 7218953 h 8323234"/>
              <a:gd name="connsiteX319" fmla="*/ 1213096 w 4196446"/>
              <a:gd name="connsiteY319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67903 w 4196446"/>
              <a:gd name="connsiteY5" fmla="*/ 7538038 h 8323234"/>
              <a:gd name="connsiteX6" fmla="*/ 1522659 w 4196446"/>
              <a:gd name="connsiteY6" fmla="*/ 7566612 h 8323234"/>
              <a:gd name="connsiteX7" fmla="*/ 1425028 w 4196446"/>
              <a:gd name="connsiteY7" fmla="*/ 7640431 h 8323234"/>
              <a:gd name="connsiteX8" fmla="*/ 1391691 w 4196446"/>
              <a:gd name="connsiteY8" fmla="*/ 7988095 h 8323234"/>
              <a:gd name="connsiteX9" fmla="*/ 1384547 w 4196446"/>
              <a:gd name="connsiteY9" fmla="*/ 8138113 h 8323234"/>
              <a:gd name="connsiteX10" fmla="*/ 1382166 w 4196446"/>
              <a:gd name="connsiteY10" fmla="*/ 8204788 h 8323234"/>
              <a:gd name="connsiteX11" fmla="*/ 1453603 w 4196446"/>
              <a:gd name="connsiteY11" fmla="*/ 8209551 h 8323234"/>
              <a:gd name="connsiteX12" fmla="*/ 1451222 w 4196446"/>
              <a:gd name="connsiteY12" fmla="*/ 8254795 h 8323234"/>
              <a:gd name="connsiteX13" fmla="*/ 1389309 w 4196446"/>
              <a:gd name="connsiteY13" fmla="*/ 8278608 h 8323234"/>
              <a:gd name="connsiteX14" fmla="*/ 1334540 w 4196446"/>
              <a:gd name="connsiteY14" fmla="*/ 8300038 h 8323234"/>
              <a:gd name="connsiteX15" fmla="*/ 1413915 w 4196446"/>
              <a:gd name="connsiteY15" fmla="*/ 8318295 h 8323234"/>
              <a:gd name="connsiteX16" fmla="*/ 1536947 w 4196446"/>
              <a:gd name="connsiteY16" fmla="*/ 8309563 h 8323234"/>
              <a:gd name="connsiteX17" fmla="*/ 1698872 w 4196446"/>
              <a:gd name="connsiteY17" fmla="*/ 8197645 h 8323234"/>
              <a:gd name="connsiteX18" fmla="*/ 1789359 w 4196446"/>
              <a:gd name="connsiteY18" fmla="*/ 8045245 h 8323234"/>
              <a:gd name="connsiteX19" fmla="*/ 1941759 w 4196446"/>
              <a:gd name="connsiteY19" fmla="*/ 8004763 h 8323234"/>
              <a:gd name="connsiteX20" fmla="*/ 2198934 w 4196446"/>
              <a:gd name="connsiteY20" fmla="*/ 7899988 h 8323234"/>
              <a:gd name="connsiteX21" fmla="*/ 2260847 w 4196446"/>
              <a:gd name="connsiteY21" fmla="*/ 7835694 h 8323234"/>
              <a:gd name="connsiteX22" fmla="*/ 2301328 w 4196446"/>
              <a:gd name="connsiteY22" fmla="*/ 7795213 h 8323234"/>
              <a:gd name="connsiteX23" fmla="*/ 2391816 w 4196446"/>
              <a:gd name="connsiteY23" fmla="*/ 7797595 h 8323234"/>
              <a:gd name="connsiteX24" fmla="*/ 2451347 w 4196446"/>
              <a:gd name="connsiteY24" fmla="*/ 7776163 h 8323234"/>
              <a:gd name="connsiteX25" fmla="*/ 2470397 w 4196446"/>
              <a:gd name="connsiteY25" fmla="*/ 7699963 h 8323234"/>
              <a:gd name="connsiteX26" fmla="*/ 2444203 w 4196446"/>
              <a:gd name="connsiteY26" fmla="*/ 7633288 h 8323234"/>
              <a:gd name="connsiteX27" fmla="*/ 2503734 w 4196446"/>
              <a:gd name="connsiteY27" fmla="*/ 7630907 h 8323234"/>
              <a:gd name="connsiteX28" fmla="*/ 2531514 w 4196446"/>
              <a:gd name="connsiteY28" fmla="*/ 7594394 h 8323234"/>
              <a:gd name="connsiteX29" fmla="*/ 2484684 w 4196446"/>
              <a:gd name="connsiteY29" fmla="*/ 7552326 h 8323234"/>
              <a:gd name="connsiteX30" fmla="*/ 2546597 w 4196446"/>
              <a:gd name="connsiteY30" fmla="*/ 7511845 h 8323234"/>
              <a:gd name="connsiteX31" fmla="*/ 2603748 w 4196446"/>
              <a:gd name="connsiteY31" fmla="*/ 7485651 h 8323234"/>
              <a:gd name="connsiteX32" fmla="*/ 2594222 w 4196446"/>
              <a:gd name="connsiteY32" fmla="*/ 7359445 h 8323234"/>
              <a:gd name="connsiteX33" fmla="*/ 2606128 w 4196446"/>
              <a:gd name="connsiteY33" fmla="*/ 7309438 h 8323234"/>
              <a:gd name="connsiteX34" fmla="*/ 2701378 w 4196446"/>
              <a:gd name="connsiteY34" fmla="*/ 7314201 h 8323234"/>
              <a:gd name="connsiteX35" fmla="*/ 2660897 w 4196446"/>
              <a:gd name="connsiteY35" fmla="*/ 7240382 h 8323234"/>
              <a:gd name="connsiteX36" fmla="*/ 2713284 w 4196446"/>
              <a:gd name="connsiteY36" fmla="*/ 7266576 h 8323234"/>
              <a:gd name="connsiteX37" fmla="*/ 2763291 w 4196446"/>
              <a:gd name="connsiteY37" fmla="*/ 7299913 h 8323234"/>
              <a:gd name="connsiteX38" fmla="*/ 2756147 w 4196446"/>
              <a:gd name="connsiteY38" fmla="*/ 7371351 h 8323234"/>
              <a:gd name="connsiteX39" fmla="*/ 2827584 w 4196446"/>
              <a:gd name="connsiteY39" fmla="*/ 7316582 h 8323234"/>
              <a:gd name="connsiteX40" fmla="*/ 2870447 w 4196446"/>
              <a:gd name="connsiteY40" fmla="*/ 7338013 h 8323234"/>
              <a:gd name="connsiteX41" fmla="*/ 3001416 w 4196446"/>
              <a:gd name="connsiteY41" fmla="*/ 7266576 h 8323234"/>
              <a:gd name="connsiteX42" fmla="*/ 3103809 w 4196446"/>
              <a:gd name="connsiteY42" fmla="*/ 7202282 h 8323234"/>
              <a:gd name="connsiteX43" fmla="*/ 3246684 w 4196446"/>
              <a:gd name="connsiteY43" fmla="*/ 7142751 h 8323234"/>
              <a:gd name="connsiteX44" fmla="*/ 3282403 w 4196446"/>
              <a:gd name="connsiteY44" fmla="*/ 7159420 h 8323234"/>
              <a:gd name="connsiteX45" fmla="*/ 3358603 w 4196446"/>
              <a:gd name="connsiteY45" fmla="*/ 7064169 h 8323234"/>
              <a:gd name="connsiteX46" fmla="*/ 3503859 w 4196446"/>
              <a:gd name="connsiteY46" fmla="*/ 7042738 h 8323234"/>
              <a:gd name="connsiteX47" fmla="*/ 3530053 w 4196446"/>
              <a:gd name="connsiteY47" fmla="*/ 6978445 h 8323234"/>
              <a:gd name="connsiteX48" fmla="*/ 3642765 w 4196446"/>
              <a:gd name="connsiteY48" fmla="*/ 6905419 h 8323234"/>
              <a:gd name="connsiteX49" fmla="*/ 3741984 w 4196446"/>
              <a:gd name="connsiteY49" fmla="*/ 6883195 h 8323234"/>
              <a:gd name="connsiteX50" fmla="*/ 3784847 w 4196446"/>
              <a:gd name="connsiteY50" fmla="*/ 6811757 h 8323234"/>
              <a:gd name="connsiteX51" fmla="*/ 3951534 w 4196446"/>
              <a:gd name="connsiteY51" fmla="*/ 6737938 h 8323234"/>
              <a:gd name="connsiteX52" fmla="*/ 3932484 w 4196446"/>
              <a:gd name="connsiteY52" fmla="*/ 6616495 h 8323234"/>
              <a:gd name="connsiteX53" fmla="*/ 3975347 w 4196446"/>
              <a:gd name="connsiteY53" fmla="*/ 6642688 h 8323234"/>
              <a:gd name="connsiteX54" fmla="*/ 4027735 w 4196446"/>
              <a:gd name="connsiteY54" fmla="*/ 6654595 h 8323234"/>
              <a:gd name="connsiteX55" fmla="*/ 4056309 w 4196446"/>
              <a:gd name="connsiteY55" fmla="*/ 6516482 h 8323234"/>
              <a:gd name="connsiteX56" fmla="*/ 3996778 w 4196446"/>
              <a:gd name="connsiteY56" fmla="*/ 6478382 h 8323234"/>
              <a:gd name="connsiteX57" fmla="*/ 4034878 w 4196446"/>
              <a:gd name="connsiteY57" fmla="*/ 6437901 h 8323234"/>
              <a:gd name="connsiteX58" fmla="*/ 4061072 w 4196446"/>
              <a:gd name="connsiteY58" fmla="*/ 6473620 h 8323234"/>
              <a:gd name="connsiteX59" fmla="*/ 4082503 w 4196446"/>
              <a:gd name="connsiteY59" fmla="*/ 6478382 h 8323234"/>
              <a:gd name="connsiteX60" fmla="*/ 4089647 w 4196446"/>
              <a:gd name="connsiteY60" fmla="*/ 6421232 h 8323234"/>
              <a:gd name="connsiteX61" fmla="*/ 4046784 w 4196446"/>
              <a:gd name="connsiteY61" fmla="*/ 6318838 h 8323234"/>
              <a:gd name="connsiteX62" fmla="*/ 4130128 w 4196446"/>
              <a:gd name="connsiteY62" fmla="*/ 6299788 h 8323234"/>
              <a:gd name="connsiteX63" fmla="*/ 4046784 w 4196446"/>
              <a:gd name="connsiteY63" fmla="*/ 6275976 h 8323234"/>
              <a:gd name="connsiteX64" fmla="*/ 4053928 w 4196446"/>
              <a:gd name="connsiteY64" fmla="*/ 6211682 h 8323234"/>
              <a:gd name="connsiteX65" fmla="*/ 4039640 w 4196446"/>
              <a:gd name="connsiteY65" fmla="*/ 6149770 h 8323234"/>
              <a:gd name="connsiteX66" fmla="*/ 4106315 w 4196446"/>
              <a:gd name="connsiteY66" fmla="*/ 6211682 h 8323234"/>
              <a:gd name="connsiteX67" fmla="*/ 4063453 w 4196446"/>
              <a:gd name="connsiteY67" fmla="*/ 6090238 h 8323234"/>
              <a:gd name="connsiteX68" fmla="*/ 4070597 w 4196446"/>
              <a:gd name="connsiteY68" fmla="*/ 6018801 h 8323234"/>
              <a:gd name="connsiteX69" fmla="*/ 4132509 w 4196446"/>
              <a:gd name="connsiteY69" fmla="*/ 5975938 h 8323234"/>
              <a:gd name="connsiteX70" fmla="*/ 4094409 w 4196446"/>
              <a:gd name="connsiteY70" fmla="*/ 6075951 h 8323234"/>
              <a:gd name="connsiteX71" fmla="*/ 4139653 w 4196446"/>
              <a:gd name="connsiteY71" fmla="*/ 6102145 h 8323234"/>
              <a:gd name="connsiteX72" fmla="*/ 4192041 w 4196446"/>
              <a:gd name="connsiteY72" fmla="*/ 6080713 h 8323234"/>
              <a:gd name="connsiteX73" fmla="*/ 4149178 w 4196446"/>
              <a:gd name="connsiteY73" fmla="*/ 5947363 h 8323234"/>
              <a:gd name="connsiteX74" fmla="*/ 4194421 w 4196446"/>
              <a:gd name="connsiteY74" fmla="*/ 5909263 h 8323234"/>
              <a:gd name="connsiteX75" fmla="*/ 4113459 w 4196446"/>
              <a:gd name="connsiteY75" fmla="*/ 5783057 h 8323234"/>
              <a:gd name="connsiteX76" fmla="*/ 4108696 w 4196446"/>
              <a:gd name="connsiteY76" fmla="*/ 5678282 h 8323234"/>
              <a:gd name="connsiteX77" fmla="*/ 4070597 w 4196446"/>
              <a:gd name="connsiteY77" fmla="*/ 5587795 h 8323234"/>
              <a:gd name="connsiteX78" fmla="*/ 4111077 w 4196446"/>
              <a:gd name="connsiteY78" fmla="*/ 5583032 h 8323234"/>
              <a:gd name="connsiteX79" fmla="*/ 4061071 w 4196446"/>
              <a:gd name="connsiteY79" fmla="*/ 5478257 h 8323234"/>
              <a:gd name="connsiteX80" fmla="*/ 4061071 w 4196446"/>
              <a:gd name="connsiteY80" fmla="*/ 5383007 h 8323234"/>
              <a:gd name="connsiteX81" fmla="*/ 4103934 w 4196446"/>
              <a:gd name="connsiteY81" fmla="*/ 5387770 h 8323234"/>
              <a:gd name="connsiteX82" fmla="*/ 4106315 w 4196446"/>
              <a:gd name="connsiteY82" fmla="*/ 5347288 h 8323234"/>
              <a:gd name="connsiteX83" fmla="*/ 4065833 w 4196446"/>
              <a:gd name="connsiteY83" fmla="*/ 5292520 h 8323234"/>
              <a:gd name="connsiteX84" fmla="*/ 4058690 w 4196446"/>
              <a:gd name="connsiteY84" fmla="*/ 5173457 h 8323234"/>
              <a:gd name="connsiteX85" fmla="*/ 3990428 w 4196446"/>
              <a:gd name="connsiteY85" fmla="*/ 5034550 h 8323234"/>
              <a:gd name="connsiteX86" fmla="*/ 3922959 w 4196446"/>
              <a:gd name="connsiteY86" fmla="*/ 4816270 h 8323234"/>
              <a:gd name="connsiteX87" fmla="*/ 3887241 w 4196446"/>
              <a:gd name="connsiteY87" fmla="*/ 4682920 h 8323234"/>
              <a:gd name="connsiteX88" fmla="*/ 3851522 w 4196446"/>
              <a:gd name="connsiteY88" fmla="*/ 4642438 h 8323234"/>
              <a:gd name="connsiteX89" fmla="*/ 3887241 w 4196446"/>
              <a:gd name="connsiteY89" fmla="*/ 4578145 h 8323234"/>
              <a:gd name="connsiteX90" fmla="*/ 3839615 w 4196446"/>
              <a:gd name="connsiteY90" fmla="*/ 4499563 h 8323234"/>
              <a:gd name="connsiteX91" fmla="*/ 3780084 w 4196446"/>
              <a:gd name="connsiteY91" fmla="*/ 4492420 h 8323234"/>
              <a:gd name="connsiteX92" fmla="*/ 3732459 w 4196446"/>
              <a:gd name="connsiteY92" fmla="*/ 4449557 h 8323234"/>
              <a:gd name="connsiteX93" fmla="*/ 3687216 w 4196446"/>
              <a:gd name="connsiteY93" fmla="*/ 4466226 h 8323234"/>
              <a:gd name="connsiteX94" fmla="*/ 3668166 w 4196446"/>
              <a:gd name="connsiteY94" fmla="*/ 4368595 h 8323234"/>
              <a:gd name="connsiteX95" fmla="*/ 3501478 w 4196446"/>
              <a:gd name="connsiteY95" fmla="*/ 4166188 h 8323234"/>
              <a:gd name="connsiteX96" fmla="*/ 3496716 w 4196446"/>
              <a:gd name="connsiteY96" fmla="*/ 4139995 h 8323234"/>
              <a:gd name="connsiteX97" fmla="*/ 3494334 w 4196446"/>
              <a:gd name="connsiteY97" fmla="*/ 4113801 h 8323234"/>
              <a:gd name="connsiteX98" fmla="*/ 3544341 w 4196446"/>
              <a:gd name="connsiteY98" fmla="*/ 4101895 h 8323234"/>
              <a:gd name="connsiteX99" fmla="*/ 3553866 w 4196446"/>
              <a:gd name="connsiteY99" fmla="*/ 4075701 h 8323234"/>
              <a:gd name="connsiteX100" fmla="*/ 3515766 w 4196446"/>
              <a:gd name="connsiteY100" fmla="*/ 4056651 h 8323234"/>
              <a:gd name="connsiteX101" fmla="*/ 3465759 w 4196446"/>
              <a:gd name="connsiteY101" fmla="*/ 4049507 h 8323234"/>
              <a:gd name="connsiteX102" fmla="*/ 3432422 w 4196446"/>
              <a:gd name="connsiteY102" fmla="*/ 4109038 h 8323234"/>
              <a:gd name="connsiteX103" fmla="*/ 3413372 w 4196446"/>
              <a:gd name="connsiteY103" fmla="*/ 4082845 h 8323234"/>
              <a:gd name="connsiteX104" fmla="*/ 3415752 w 4196446"/>
              <a:gd name="connsiteY104" fmla="*/ 4042363 h 8323234"/>
              <a:gd name="connsiteX105" fmla="*/ 3349078 w 4196446"/>
              <a:gd name="connsiteY105" fmla="*/ 4018551 h 8323234"/>
              <a:gd name="connsiteX106" fmla="*/ 3382416 w 4196446"/>
              <a:gd name="connsiteY106" fmla="*/ 3985213 h 8323234"/>
              <a:gd name="connsiteX107" fmla="*/ 3346697 w 4196446"/>
              <a:gd name="connsiteY107" fmla="*/ 3961401 h 8323234"/>
              <a:gd name="connsiteX108" fmla="*/ 3291928 w 4196446"/>
              <a:gd name="connsiteY108" fmla="*/ 3959020 h 8323234"/>
              <a:gd name="connsiteX109" fmla="*/ 3263352 w 4196446"/>
              <a:gd name="connsiteY109" fmla="*/ 3978070 h 8323234"/>
              <a:gd name="connsiteX110" fmla="*/ 3215727 w 4196446"/>
              <a:gd name="connsiteY110" fmla="*/ 3963782 h 8323234"/>
              <a:gd name="connsiteX111" fmla="*/ 3227633 w 4196446"/>
              <a:gd name="connsiteY111" fmla="*/ 3937588 h 8323234"/>
              <a:gd name="connsiteX112" fmla="*/ 3275259 w 4196446"/>
              <a:gd name="connsiteY112" fmla="*/ 3913776 h 8323234"/>
              <a:gd name="connsiteX113" fmla="*/ 3127621 w 4196446"/>
              <a:gd name="connsiteY113" fmla="*/ 3851863 h 8323234"/>
              <a:gd name="connsiteX114" fmla="*/ 2996652 w 4196446"/>
              <a:gd name="connsiteY114" fmla="*/ 3739945 h 8323234"/>
              <a:gd name="connsiteX115" fmla="*/ 2591839 w 4196446"/>
              <a:gd name="connsiteY115" fmla="*/ 3354183 h 8323234"/>
              <a:gd name="connsiteX116" fmla="*/ 2468015 w 4196446"/>
              <a:gd name="connsiteY116" fmla="*/ 3049382 h 8323234"/>
              <a:gd name="connsiteX117" fmla="*/ 2432296 w 4196446"/>
              <a:gd name="connsiteY117" fmla="*/ 2961276 h 8323234"/>
              <a:gd name="connsiteX118" fmla="*/ 2387052 w 4196446"/>
              <a:gd name="connsiteY118" fmla="*/ 2954132 h 8323234"/>
              <a:gd name="connsiteX119" fmla="*/ 2365621 w 4196446"/>
              <a:gd name="connsiteY119" fmla="*/ 2958895 h 8323234"/>
              <a:gd name="connsiteX120" fmla="*/ 2315615 w 4196446"/>
              <a:gd name="connsiteY120" fmla="*/ 2896982 h 8323234"/>
              <a:gd name="connsiteX121" fmla="*/ 2234652 w 4196446"/>
              <a:gd name="connsiteY121" fmla="*/ 2880313 h 8323234"/>
              <a:gd name="connsiteX122" fmla="*/ 2182265 w 4196446"/>
              <a:gd name="connsiteY122" fmla="*/ 2811257 h 8323234"/>
              <a:gd name="connsiteX123" fmla="*/ 2115590 w 4196446"/>
              <a:gd name="connsiteY123" fmla="*/ 2727913 h 8323234"/>
              <a:gd name="connsiteX124" fmla="*/ 2091777 w 4196446"/>
              <a:gd name="connsiteY124" fmla="*/ 2670763 h 8323234"/>
              <a:gd name="connsiteX125" fmla="*/ 2006845 w 4196446"/>
              <a:gd name="connsiteY125" fmla="*/ 2527095 h 8323234"/>
              <a:gd name="connsiteX126" fmla="*/ 1953665 w 4196446"/>
              <a:gd name="connsiteY126" fmla="*/ 2451688 h 8323234"/>
              <a:gd name="connsiteX127" fmla="*/ 2006052 w 4196446"/>
              <a:gd name="connsiteY127" fmla="*/ 2337388 h 8323234"/>
              <a:gd name="connsiteX128" fmla="*/ 2072727 w 4196446"/>
              <a:gd name="connsiteY128" fmla="*/ 2256426 h 8323234"/>
              <a:gd name="connsiteX129" fmla="*/ 2056058 w 4196446"/>
              <a:gd name="connsiteY129" fmla="*/ 2223088 h 8323234"/>
              <a:gd name="connsiteX130" fmla="*/ 2067965 w 4196446"/>
              <a:gd name="connsiteY130" fmla="*/ 2130220 h 8323234"/>
              <a:gd name="connsiteX131" fmla="*/ 2137021 w 4196446"/>
              <a:gd name="connsiteY131" fmla="*/ 1992107 h 8323234"/>
              <a:gd name="connsiteX132" fmla="*/ 2165596 w 4196446"/>
              <a:gd name="connsiteY132" fmla="*/ 1944482 h 8323234"/>
              <a:gd name="connsiteX133" fmla="*/ 2203696 w 4196446"/>
              <a:gd name="connsiteY133" fmla="*/ 1937338 h 8323234"/>
              <a:gd name="connsiteX134" fmla="*/ 2198933 w 4196446"/>
              <a:gd name="connsiteY134" fmla="*/ 1906382 h 8323234"/>
              <a:gd name="connsiteX135" fmla="*/ 2406102 w 4196446"/>
              <a:gd name="connsiteY135" fmla="*/ 1782557 h 8323234"/>
              <a:gd name="connsiteX136" fmla="*/ 2494208 w 4196446"/>
              <a:gd name="connsiteY136" fmla="*/ 1715882 h 8323234"/>
              <a:gd name="connsiteX137" fmla="*/ 2513258 w 4196446"/>
              <a:gd name="connsiteY137" fmla="*/ 1630157 h 8323234"/>
              <a:gd name="connsiteX138" fmla="*/ 2522784 w 4196446"/>
              <a:gd name="connsiteY138" fmla="*/ 1584913 h 8323234"/>
              <a:gd name="connsiteX139" fmla="*/ 2577552 w 4196446"/>
              <a:gd name="connsiteY139" fmla="*/ 1527763 h 8323234"/>
              <a:gd name="connsiteX140" fmla="*/ 2606127 w 4196446"/>
              <a:gd name="connsiteY140" fmla="*/ 1499188 h 8323234"/>
              <a:gd name="connsiteX141" fmla="*/ 2634702 w 4196446"/>
              <a:gd name="connsiteY141" fmla="*/ 1492045 h 8323234"/>
              <a:gd name="connsiteX142" fmla="*/ 2672802 w 4196446"/>
              <a:gd name="connsiteY142" fmla="*/ 1368220 h 8323234"/>
              <a:gd name="connsiteX143" fmla="*/ 2806153 w 4196446"/>
              <a:gd name="connsiteY143" fmla="*/ 1334883 h 8323234"/>
              <a:gd name="connsiteX144" fmla="*/ 2944265 w 4196446"/>
              <a:gd name="connsiteY144" fmla="*/ 1325357 h 8323234"/>
              <a:gd name="connsiteX145" fmla="*/ 2968077 w 4196446"/>
              <a:gd name="connsiteY145" fmla="*/ 1206295 h 8323234"/>
              <a:gd name="connsiteX146" fmla="*/ 3049040 w 4196446"/>
              <a:gd name="connsiteY146" fmla="*/ 1169783 h 8323234"/>
              <a:gd name="connsiteX147" fmla="*/ 3153814 w 4196446"/>
              <a:gd name="connsiteY147" fmla="*/ 1125332 h 8323234"/>
              <a:gd name="connsiteX148" fmla="*/ 3225252 w 4196446"/>
              <a:gd name="connsiteY148" fmla="*/ 1049132 h 8323234"/>
              <a:gd name="connsiteX149" fmla="*/ 3310977 w 4196446"/>
              <a:gd name="connsiteY149" fmla="*/ 996745 h 8323234"/>
              <a:gd name="connsiteX150" fmla="*/ 3056977 w 4196446"/>
              <a:gd name="connsiteY150" fmla="*/ 982457 h 8323234"/>
              <a:gd name="connsiteX151" fmla="*/ 2958552 w 4196446"/>
              <a:gd name="connsiteY151" fmla="*/ 976107 h 8323234"/>
              <a:gd name="connsiteX152" fmla="*/ 2926802 w 4196446"/>
              <a:gd name="connsiteY152" fmla="*/ 906257 h 8323234"/>
              <a:gd name="connsiteX153" fmla="*/ 2866477 w 4196446"/>
              <a:gd name="connsiteY153" fmla="*/ 893559 h 8323234"/>
              <a:gd name="connsiteX154" fmla="*/ 2799802 w 4196446"/>
              <a:gd name="connsiteY154" fmla="*/ 874507 h 8323234"/>
              <a:gd name="connsiteX155" fmla="*/ 2761702 w 4196446"/>
              <a:gd name="connsiteY155" fmla="*/ 807832 h 8323234"/>
              <a:gd name="connsiteX156" fmla="*/ 2609302 w 4196446"/>
              <a:gd name="connsiteY156" fmla="*/ 760207 h 8323234"/>
              <a:gd name="connsiteX157" fmla="*/ 2580727 w 4196446"/>
              <a:gd name="connsiteY157" fmla="*/ 604632 h 8323234"/>
              <a:gd name="connsiteX158" fmla="*/ 2526752 w 4196446"/>
              <a:gd name="connsiteY158" fmla="*/ 531609 h 8323234"/>
              <a:gd name="connsiteX159" fmla="*/ 2596602 w 4196446"/>
              <a:gd name="connsiteY159" fmla="*/ 407782 h 8323234"/>
              <a:gd name="connsiteX160" fmla="*/ 2629939 w 4196446"/>
              <a:gd name="connsiteY160" fmla="*/ 310947 h 8323234"/>
              <a:gd name="connsiteX161" fmla="*/ 2517227 w 4196446"/>
              <a:gd name="connsiteY161" fmla="*/ 239507 h 8323234"/>
              <a:gd name="connsiteX162" fmla="*/ 2402927 w 4196446"/>
              <a:gd name="connsiteY162" fmla="*/ 271257 h 8323234"/>
              <a:gd name="connsiteX163" fmla="*/ 2275927 w 4196446"/>
              <a:gd name="connsiteY163" fmla="*/ 198232 h 8323234"/>
              <a:gd name="connsiteX164" fmla="*/ 2133052 w 4196446"/>
              <a:gd name="connsiteY164" fmla="*/ 233157 h 8323234"/>
              <a:gd name="connsiteX165" fmla="*/ 1913977 w 4196446"/>
              <a:gd name="connsiteY165" fmla="*/ 36309 h 8323234"/>
              <a:gd name="connsiteX166" fmla="*/ 1777452 w 4196446"/>
              <a:gd name="connsiteY166" fmla="*/ 13289 h 8323234"/>
              <a:gd name="connsiteX167" fmla="*/ 1703633 w 4196446"/>
              <a:gd name="connsiteY167" fmla="*/ 41864 h 8323234"/>
              <a:gd name="connsiteX168" fmla="*/ 1615527 w 4196446"/>
              <a:gd name="connsiteY168" fmla="*/ 75203 h 8323234"/>
              <a:gd name="connsiteX169" fmla="*/ 1515515 w 4196446"/>
              <a:gd name="connsiteY169" fmla="*/ 129971 h 8323234"/>
              <a:gd name="connsiteX170" fmla="*/ 1525040 w 4196446"/>
              <a:gd name="connsiteY170" fmla="*/ 194264 h 8323234"/>
              <a:gd name="connsiteX171" fmla="*/ 1505990 w 4196446"/>
              <a:gd name="connsiteY171" fmla="*/ 251415 h 8323234"/>
              <a:gd name="connsiteX172" fmla="*/ 1413121 w 4196446"/>
              <a:gd name="connsiteY172" fmla="*/ 270464 h 8323234"/>
              <a:gd name="connsiteX173" fmla="*/ 1339302 w 4196446"/>
              <a:gd name="connsiteY173" fmla="*/ 306184 h 8323234"/>
              <a:gd name="connsiteX174" fmla="*/ 1260721 w 4196446"/>
              <a:gd name="connsiteY174" fmla="*/ 346665 h 8323234"/>
              <a:gd name="connsiteX175" fmla="*/ 1191665 w 4196446"/>
              <a:gd name="connsiteY175" fmla="*/ 272847 h 8323234"/>
              <a:gd name="connsiteX176" fmla="*/ 1082127 w 4196446"/>
              <a:gd name="connsiteY176" fmla="*/ 353809 h 8323234"/>
              <a:gd name="connsiteX177" fmla="*/ 1020215 w 4196446"/>
              <a:gd name="connsiteY177" fmla="*/ 420484 h 8323234"/>
              <a:gd name="connsiteX178" fmla="*/ 858290 w 4196446"/>
              <a:gd name="connsiteY178" fmla="*/ 301422 h 8323234"/>
              <a:gd name="connsiteX179" fmla="*/ 796377 w 4196446"/>
              <a:gd name="connsiteY179" fmla="*/ 406196 h 8323234"/>
              <a:gd name="connsiteX180" fmla="*/ 755896 w 4196446"/>
              <a:gd name="connsiteY180" fmla="*/ 341903 h 8323234"/>
              <a:gd name="connsiteX181" fmla="*/ 689221 w 4196446"/>
              <a:gd name="connsiteY181" fmla="*/ 270465 h 8323234"/>
              <a:gd name="connsiteX182" fmla="*/ 667790 w 4196446"/>
              <a:gd name="connsiteY182" fmla="*/ 313328 h 8323234"/>
              <a:gd name="connsiteX183" fmla="*/ 620165 w 4196446"/>
              <a:gd name="connsiteY183" fmla="*/ 382384 h 8323234"/>
              <a:gd name="connsiteX184" fmla="*/ 589208 w 4196446"/>
              <a:gd name="connsiteY184" fmla="*/ 396672 h 8323234"/>
              <a:gd name="connsiteX185" fmla="*/ 498721 w 4196446"/>
              <a:gd name="connsiteY185" fmla="*/ 482397 h 8323234"/>
              <a:gd name="connsiteX186" fmla="*/ 396327 w 4196446"/>
              <a:gd name="connsiteY186" fmla="*/ 380003 h 8323234"/>
              <a:gd name="connsiteX187" fmla="*/ 243927 w 4196446"/>
              <a:gd name="connsiteY187" fmla="*/ 294278 h 8323234"/>
              <a:gd name="connsiteX188" fmla="*/ 174871 w 4196446"/>
              <a:gd name="connsiteY188" fmla="*/ 327615 h 8323234"/>
              <a:gd name="connsiteX189" fmla="*/ 127246 w 4196446"/>
              <a:gd name="connsiteY189" fmla="*/ 410959 h 8323234"/>
              <a:gd name="connsiteX190" fmla="*/ 43902 w 4196446"/>
              <a:gd name="connsiteY190" fmla="*/ 472872 h 8323234"/>
              <a:gd name="connsiteX191" fmla="*/ 8183 w 4196446"/>
              <a:gd name="connsiteY191" fmla="*/ 484778 h 8323234"/>
              <a:gd name="connsiteX192" fmla="*/ 198683 w 4196446"/>
              <a:gd name="connsiteY192" fmla="*/ 689565 h 8323234"/>
              <a:gd name="connsiteX193" fmla="*/ 265359 w 4196446"/>
              <a:gd name="connsiteY193" fmla="*/ 706234 h 8323234"/>
              <a:gd name="connsiteX194" fmla="*/ 298697 w 4196446"/>
              <a:gd name="connsiteY194" fmla="*/ 730047 h 8323234"/>
              <a:gd name="connsiteX195" fmla="*/ 296315 w 4196446"/>
              <a:gd name="connsiteY195" fmla="*/ 901496 h 8323234"/>
              <a:gd name="connsiteX196" fmla="*/ 362990 w 4196446"/>
              <a:gd name="connsiteY196" fmla="*/ 906259 h 8323234"/>
              <a:gd name="connsiteX197" fmla="*/ 401090 w 4196446"/>
              <a:gd name="connsiteY197" fmla="*/ 856253 h 8323234"/>
              <a:gd name="connsiteX198" fmla="*/ 482052 w 4196446"/>
              <a:gd name="connsiteY198" fmla="*/ 894353 h 8323234"/>
              <a:gd name="connsiteX199" fmla="*/ 420140 w 4196446"/>
              <a:gd name="connsiteY199" fmla="*/ 1039609 h 8323234"/>
              <a:gd name="connsiteX200" fmla="*/ 434427 w 4196446"/>
              <a:gd name="connsiteY200" fmla="*/ 1087234 h 8323234"/>
              <a:gd name="connsiteX201" fmla="*/ 379658 w 4196446"/>
              <a:gd name="connsiteY201" fmla="*/ 1139622 h 8323234"/>
              <a:gd name="connsiteX202" fmla="*/ 415377 w 4196446"/>
              <a:gd name="connsiteY202" fmla="*/ 1168196 h 8323234"/>
              <a:gd name="connsiteX203" fmla="*/ 486815 w 4196446"/>
              <a:gd name="connsiteY203" fmla="*/ 1256303 h 8323234"/>
              <a:gd name="connsiteX204" fmla="*/ 527296 w 4196446"/>
              <a:gd name="connsiteY204" fmla="*/ 1344409 h 8323234"/>
              <a:gd name="connsiteX205" fmla="*/ 636833 w 4196446"/>
              <a:gd name="connsiteY205" fmla="*/ 1396797 h 8323234"/>
              <a:gd name="connsiteX206" fmla="*/ 746371 w 4196446"/>
              <a:gd name="connsiteY206" fmla="*/ 1420609 h 8323234"/>
              <a:gd name="connsiteX207" fmla="*/ 829715 w 4196446"/>
              <a:gd name="connsiteY207" fmla="*/ 1468234 h 8323234"/>
              <a:gd name="connsiteX208" fmla="*/ 913058 w 4196446"/>
              <a:gd name="connsiteY208" fmla="*/ 1442040 h 8323234"/>
              <a:gd name="connsiteX209" fmla="*/ 994021 w 4196446"/>
              <a:gd name="connsiteY209" fmla="*/ 1368222 h 8323234"/>
              <a:gd name="connsiteX210" fmla="*/ 1103558 w 4196446"/>
              <a:gd name="connsiteY210" fmla="*/ 1351553 h 8323234"/>
              <a:gd name="connsiteX211" fmla="*/ 1170233 w 4196446"/>
              <a:gd name="connsiteY211" fmla="*/ 1356315 h 8323234"/>
              <a:gd name="connsiteX212" fmla="*/ 1329777 w 4196446"/>
              <a:gd name="connsiteY212" fmla="*/ 1465853 h 8323234"/>
              <a:gd name="connsiteX213" fmla="*/ 1389308 w 4196446"/>
              <a:gd name="connsiteY213" fmla="*/ 1494428 h 8323234"/>
              <a:gd name="connsiteX214" fmla="*/ 1260721 w 4196446"/>
              <a:gd name="connsiteY214" fmla="*/ 1596822 h 8323234"/>
              <a:gd name="connsiteX215" fmla="*/ 1263102 w 4196446"/>
              <a:gd name="connsiteY215" fmla="*/ 1661115 h 8323234"/>
              <a:gd name="connsiteX216" fmla="*/ 1425027 w 4196446"/>
              <a:gd name="connsiteY216" fmla="*/ 1613490 h 8323234"/>
              <a:gd name="connsiteX217" fmla="*/ 1386927 w 4196446"/>
              <a:gd name="connsiteY217" fmla="*/ 1677784 h 8323234"/>
              <a:gd name="connsiteX218" fmla="*/ 1405977 w 4196446"/>
              <a:gd name="connsiteY218" fmla="*/ 1751603 h 8323234"/>
              <a:gd name="connsiteX219" fmla="*/ 1517896 w 4196446"/>
              <a:gd name="connsiteY219" fmla="*/ 1787322 h 8323234"/>
              <a:gd name="connsiteX220" fmla="*/ 1591715 w 4196446"/>
              <a:gd name="connsiteY220" fmla="*/ 1803990 h 8323234"/>
              <a:gd name="connsiteX221" fmla="*/ 1501227 w 4196446"/>
              <a:gd name="connsiteY221" fmla="*/ 1934959 h 8323234"/>
              <a:gd name="connsiteX222" fmla="*/ 1494083 w 4196446"/>
              <a:gd name="connsiteY222" fmla="*/ 1984965 h 8323234"/>
              <a:gd name="connsiteX223" fmla="*/ 1422646 w 4196446"/>
              <a:gd name="connsiteY223" fmla="*/ 2020684 h 8323234"/>
              <a:gd name="connsiteX224" fmla="*/ 1391690 w 4196446"/>
              <a:gd name="connsiteY224" fmla="*/ 2082597 h 8323234"/>
              <a:gd name="connsiteX225" fmla="*/ 1260721 w 4196446"/>
              <a:gd name="connsiteY225" fmla="*/ 2056403 h 8323234"/>
              <a:gd name="connsiteX226" fmla="*/ 1139277 w 4196446"/>
              <a:gd name="connsiteY226" fmla="*/ 2056402 h 8323234"/>
              <a:gd name="connsiteX227" fmla="*/ 1072602 w 4196446"/>
              <a:gd name="connsiteY227" fmla="*/ 2084978 h 8323234"/>
              <a:gd name="connsiteX228" fmla="*/ 1065458 w 4196446"/>
              <a:gd name="connsiteY228" fmla="*/ 2184990 h 8323234"/>
              <a:gd name="connsiteX229" fmla="*/ 977352 w 4196446"/>
              <a:gd name="connsiteY229" fmla="*/ 2273097 h 8323234"/>
              <a:gd name="connsiteX230" fmla="*/ 1120227 w 4196446"/>
              <a:gd name="connsiteY230" fmla="*/ 2335009 h 8323234"/>
              <a:gd name="connsiteX231" fmla="*/ 1170234 w 4196446"/>
              <a:gd name="connsiteY231" fmla="*/ 2370727 h 8323234"/>
              <a:gd name="connsiteX232" fmla="*/ 1222621 w 4196446"/>
              <a:gd name="connsiteY232" fmla="*/ 2387397 h 8323234"/>
              <a:gd name="connsiteX233" fmla="*/ 1272627 w 4196446"/>
              <a:gd name="connsiteY233" fmla="*/ 2437403 h 8323234"/>
              <a:gd name="connsiteX234" fmla="*/ 1329777 w 4196446"/>
              <a:gd name="connsiteY234" fmla="*/ 2458834 h 8323234"/>
              <a:gd name="connsiteX235" fmla="*/ 1422646 w 4196446"/>
              <a:gd name="connsiteY235" fmla="*/ 2535034 h 8323234"/>
              <a:gd name="connsiteX236" fmla="*/ 1508371 w 4196446"/>
              <a:gd name="connsiteY236" fmla="*/ 2568373 h 8323234"/>
              <a:gd name="connsiteX237" fmla="*/ 1641721 w 4196446"/>
              <a:gd name="connsiteY237" fmla="*/ 2716009 h 8323234"/>
              <a:gd name="connsiteX238" fmla="*/ 1725065 w 4196446"/>
              <a:gd name="connsiteY238" fmla="*/ 2870790 h 8323234"/>
              <a:gd name="connsiteX239" fmla="*/ 1850477 w 4196446"/>
              <a:gd name="connsiteY239" fmla="*/ 2931907 h 8323234"/>
              <a:gd name="connsiteX240" fmla="*/ 1896514 w 4196446"/>
              <a:gd name="connsiteY240" fmla="*/ 2977947 h 8323234"/>
              <a:gd name="connsiteX241" fmla="*/ 1927471 w 4196446"/>
              <a:gd name="connsiteY241" fmla="*/ 3082722 h 8323234"/>
              <a:gd name="connsiteX242" fmla="*/ 1989383 w 4196446"/>
              <a:gd name="connsiteY242" fmla="*/ 3185115 h 8323234"/>
              <a:gd name="connsiteX243" fmla="*/ 2051296 w 4196446"/>
              <a:gd name="connsiteY243" fmla="*/ 3223215 h 8323234"/>
              <a:gd name="connsiteX244" fmla="*/ 2182265 w 4196446"/>
              <a:gd name="connsiteY244" fmla="*/ 3370853 h 8323234"/>
              <a:gd name="connsiteX245" fmla="*/ 2325139 w 4196446"/>
              <a:gd name="connsiteY245" fmla="*/ 3447053 h 8323234"/>
              <a:gd name="connsiteX246" fmla="*/ 2384671 w 4196446"/>
              <a:gd name="connsiteY246" fmla="*/ 3532778 h 8323234"/>
              <a:gd name="connsiteX247" fmla="*/ 2432296 w 4196446"/>
              <a:gd name="connsiteY247" fmla="*/ 3599453 h 8323234"/>
              <a:gd name="connsiteX248" fmla="*/ 2479921 w 4196446"/>
              <a:gd name="connsiteY248" fmla="*/ 3589929 h 8323234"/>
              <a:gd name="connsiteX249" fmla="*/ 2484683 w 4196446"/>
              <a:gd name="connsiteY249" fmla="*/ 3742328 h 8323234"/>
              <a:gd name="connsiteX250" fmla="*/ 2537071 w 4196446"/>
              <a:gd name="connsiteY250" fmla="*/ 3835197 h 8323234"/>
              <a:gd name="connsiteX251" fmla="*/ 2529927 w 4196446"/>
              <a:gd name="connsiteY251" fmla="*/ 3873297 h 8323234"/>
              <a:gd name="connsiteX252" fmla="*/ 2598983 w 4196446"/>
              <a:gd name="connsiteY252" fmla="*/ 3909015 h 8323234"/>
              <a:gd name="connsiteX253" fmla="*/ 2656133 w 4196446"/>
              <a:gd name="connsiteY253" fmla="*/ 3854247 h 8323234"/>
              <a:gd name="connsiteX254" fmla="*/ 2689471 w 4196446"/>
              <a:gd name="connsiteY254" fmla="*/ 3937590 h 8323234"/>
              <a:gd name="connsiteX255" fmla="*/ 2734715 w 4196446"/>
              <a:gd name="connsiteY255" fmla="*/ 3982834 h 8323234"/>
              <a:gd name="connsiteX256" fmla="*/ 2808533 w 4196446"/>
              <a:gd name="connsiteY256" fmla="*/ 4006647 h 8323234"/>
              <a:gd name="connsiteX257" fmla="*/ 2860921 w 4196446"/>
              <a:gd name="connsiteY257" fmla="*/ 4075703 h 8323234"/>
              <a:gd name="connsiteX258" fmla="*/ 2946646 w 4196446"/>
              <a:gd name="connsiteY258" fmla="*/ 4130472 h 8323234"/>
              <a:gd name="connsiteX259" fmla="*/ 2999033 w 4196446"/>
              <a:gd name="connsiteY259" fmla="*/ 4163809 h 8323234"/>
              <a:gd name="connsiteX260" fmla="*/ 2870446 w 4196446"/>
              <a:gd name="connsiteY260" fmla="*/ 4256678 h 8323234"/>
              <a:gd name="connsiteX261" fmla="*/ 2868064 w 4196446"/>
              <a:gd name="connsiteY261" fmla="*/ 4311446 h 8323234"/>
              <a:gd name="connsiteX262" fmla="*/ 2970458 w 4196446"/>
              <a:gd name="connsiteY262" fmla="*/ 4428128 h 8323234"/>
              <a:gd name="connsiteX263" fmla="*/ 3065708 w 4196446"/>
              <a:gd name="connsiteY263" fmla="*/ 4490040 h 8323234"/>
              <a:gd name="connsiteX264" fmla="*/ 3096665 w 4196446"/>
              <a:gd name="connsiteY264" fmla="*/ 4528140 h 8323234"/>
              <a:gd name="connsiteX265" fmla="*/ 3082377 w 4196446"/>
              <a:gd name="connsiteY265" fmla="*/ 4609103 h 8323234"/>
              <a:gd name="connsiteX266" fmla="*/ 3077615 w 4196446"/>
              <a:gd name="connsiteY266" fmla="*/ 4692447 h 8323234"/>
              <a:gd name="connsiteX267" fmla="*/ 3034752 w 4196446"/>
              <a:gd name="connsiteY267" fmla="*/ 4701972 h 8323234"/>
              <a:gd name="connsiteX268" fmla="*/ 3008558 w 4196446"/>
              <a:gd name="connsiteY268" fmla="*/ 4718640 h 8323234"/>
              <a:gd name="connsiteX269" fmla="*/ 3053802 w 4196446"/>
              <a:gd name="connsiteY269" fmla="*/ 4795632 h 8323234"/>
              <a:gd name="connsiteX270" fmla="*/ 3037133 w 4196446"/>
              <a:gd name="connsiteY270" fmla="*/ 4868659 h 8323234"/>
              <a:gd name="connsiteX271" fmla="*/ 3020465 w 4196446"/>
              <a:gd name="connsiteY271" fmla="*/ 5004390 h 8323234"/>
              <a:gd name="connsiteX272" fmla="*/ 2982365 w 4196446"/>
              <a:gd name="connsiteY272" fmla="*/ 5044872 h 8323234"/>
              <a:gd name="connsiteX273" fmla="*/ 2965696 w 4196446"/>
              <a:gd name="connsiteY273" fmla="*/ 5166315 h 8323234"/>
              <a:gd name="connsiteX274" fmla="*/ 2937121 w 4196446"/>
              <a:gd name="connsiteY274" fmla="*/ 5285378 h 8323234"/>
              <a:gd name="connsiteX275" fmla="*/ 2989508 w 4196446"/>
              <a:gd name="connsiteY275" fmla="*/ 5302047 h 8323234"/>
              <a:gd name="connsiteX276" fmla="*/ 2987127 w 4196446"/>
              <a:gd name="connsiteY276" fmla="*/ 5347290 h 8323234"/>
              <a:gd name="connsiteX277" fmla="*/ 2984746 w 4196446"/>
              <a:gd name="connsiteY277" fmla="*/ 5402059 h 8323234"/>
              <a:gd name="connsiteX278" fmla="*/ 3041896 w 4196446"/>
              <a:gd name="connsiteY278" fmla="*/ 5471115 h 8323234"/>
              <a:gd name="connsiteX279" fmla="*/ 3089521 w 4196446"/>
              <a:gd name="connsiteY279" fmla="*/ 5597322 h 8323234"/>
              <a:gd name="connsiteX280" fmla="*/ 2996652 w 4196446"/>
              <a:gd name="connsiteY280" fmla="*/ 5887834 h 8323234"/>
              <a:gd name="connsiteX281" fmla="*/ 3018083 w 4196446"/>
              <a:gd name="connsiteY281" fmla="*/ 5942603 h 8323234"/>
              <a:gd name="connsiteX282" fmla="*/ 3044277 w 4196446"/>
              <a:gd name="connsiteY282" fmla="*/ 5994990 h 8323234"/>
              <a:gd name="connsiteX283" fmla="*/ 3049040 w 4196446"/>
              <a:gd name="connsiteY283" fmla="*/ 6099765 h 8323234"/>
              <a:gd name="connsiteX284" fmla="*/ 3028402 w 4196446"/>
              <a:gd name="connsiteY284" fmla="*/ 6195807 h 8323234"/>
              <a:gd name="connsiteX285" fmla="*/ 2956170 w 4196446"/>
              <a:gd name="connsiteY285" fmla="*/ 6259310 h 8323234"/>
              <a:gd name="connsiteX286" fmla="*/ 2920452 w 4196446"/>
              <a:gd name="connsiteY286" fmla="*/ 6240259 h 8323234"/>
              <a:gd name="connsiteX287" fmla="*/ 2849015 w 4196446"/>
              <a:gd name="connsiteY287" fmla="*/ 6252165 h 8323234"/>
              <a:gd name="connsiteX288" fmla="*/ 2713283 w 4196446"/>
              <a:gd name="connsiteY288" fmla="*/ 6364084 h 8323234"/>
              <a:gd name="connsiteX289" fmla="*/ 2606127 w 4196446"/>
              <a:gd name="connsiteY289" fmla="*/ 6349797 h 8323234"/>
              <a:gd name="connsiteX290" fmla="*/ 2575171 w 4196446"/>
              <a:gd name="connsiteY290" fmla="*/ 6378372 h 8323234"/>
              <a:gd name="connsiteX291" fmla="*/ 2508495 w 4196446"/>
              <a:gd name="connsiteY291" fmla="*/ 6423614 h 8323234"/>
              <a:gd name="connsiteX292" fmla="*/ 2391815 w 4196446"/>
              <a:gd name="connsiteY292" fmla="*/ 6411709 h 8323234"/>
              <a:gd name="connsiteX293" fmla="*/ 2368002 w 4196446"/>
              <a:gd name="connsiteY293" fmla="*/ 6528390 h 8323234"/>
              <a:gd name="connsiteX294" fmla="*/ 2363240 w 4196446"/>
              <a:gd name="connsiteY294" fmla="*/ 6564109 h 8323234"/>
              <a:gd name="connsiteX295" fmla="*/ 2339428 w 4196446"/>
              <a:gd name="connsiteY295" fmla="*/ 6583159 h 8323234"/>
              <a:gd name="connsiteX296" fmla="*/ 2141783 w 4196446"/>
              <a:gd name="connsiteY296" fmla="*/ 6535534 h 8323234"/>
              <a:gd name="connsiteX297" fmla="*/ 2103683 w 4196446"/>
              <a:gd name="connsiteY297" fmla="*/ 6587922 h 8323234"/>
              <a:gd name="connsiteX298" fmla="*/ 2072727 w 4196446"/>
              <a:gd name="connsiteY298" fmla="*/ 6683172 h 8323234"/>
              <a:gd name="connsiteX299" fmla="*/ 2039389 w 4196446"/>
              <a:gd name="connsiteY299" fmla="*/ 6747465 h 8323234"/>
              <a:gd name="connsiteX300" fmla="*/ 2051296 w 4196446"/>
              <a:gd name="connsiteY300" fmla="*/ 6809378 h 8323234"/>
              <a:gd name="connsiteX301" fmla="*/ 2184646 w 4196446"/>
              <a:gd name="connsiteY301" fmla="*/ 6921297 h 8323234"/>
              <a:gd name="connsiteX302" fmla="*/ 2253702 w 4196446"/>
              <a:gd name="connsiteY302" fmla="*/ 6954634 h 8323234"/>
              <a:gd name="connsiteX303" fmla="*/ 2237033 w 4196446"/>
              <a:gd name="connsiteY303" fmla="*/ 6978447 h 8323234"/>
              <a:gd name="connsiteX304" fmla="*/ 2201315 w 4196446"/>
              <a:gd name="connsiteY304" fmla="*/ 6997497 h 8323234"/>
              <a:gd name="connsiteX305" fmla="*/ 2234652 w 4196446"/>
              <a:gd name="connsiteY305" fmla="*/ 7073697 h 8323234"/>
              <a:gd name="connsiteX306" fmla="*/ 2203696 w 4196446"/>
              <a:gd name="connsiteY306" fmla="*/ 7095128 h 8323234"/>
              <a:gd name="connsiteX307" fmla="*/ 2098921 w 4196446"/>
              <a:gd name="connsiteY307" fmla="*/ 7033215 h 8323234"/>
              <a:gd name="connsiteX308" fmla="*/ 2056058 w 4196446"/>
              <a:gd name="connsiteY308" fmla="*/ 7059409 h 8323234"/>
              <a:gd name="connsiteX309" fmla="*/ 1996527 w 4196446"/>
              <a:gd name="connsiteY309" fmla="*/ 6957015 h 8323234"/>
              <a:gd name="connsiteX310" fmla="*/ 1879846 w 4196446"/>
              <a:gd name="connsiteY310" fmla="*/ 6983209 h 8323234"/>
              <a:gd name="connsiteX311" fmla="*/ 1815552 w 4196446"/>
              <a:gd name="connsiteY311" fmla="*/ 6987972 h 8323234"/>
              <a:gd name="connsiteX312" fmla="*/ 1765546 w 4196446"/>
              <a:gd name="connsiteY312" fmla="*/ 6983210 h 8323234"/>
              <a:gd name="connsiteX313" fmla="*/ 1708396 w 4196446"/>
              <a:gd name="connsiteY313" fmla="*/ 7028453 h 8323234"/>
              <a:gd name="connsiteX314" fmla="*/ 1529802 w 4196446"/>
              <a:gd name="connsiteY314" fmla="*/ 6987972 h 8323234"/>
              <a:gd name="connsiteX315" fmla="*/ 1553614 w 4196446"/>
              <a:gd name="connsiteY315" fmla="*/ 7114178 h 8323234"/>
              <a:gd name="connsiteX316" fmla="*/ 1477415 w 4196446"/>
              <a:gd name="connsiteY316" fmla="*/ 7159422 h 8323234"/>
              <a:gd name="connsiteX317" fmla="*/ 1415502 w 4196446"/>
              <a:gd name="connsiteY317" fmla="*/ 7226096 h 8323234"/>
              <a:gd name="connsiteX318" fmla="*/ 1265483 w 4196446"/>
              <a:gd name="connsiteY318" fmla="*/ 7218953 h 8323234"/>
              <a:gd name="connsiteX319" fmla="*/ 1213096 w 4196446"/>
              <a:gd name="connsiteY319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25041 w 4196446"/>
              <a:gd name="connsiteY5" fmla="*/ 7483269 h 8323234"/>
              <a:gd name="connsiteX6" fmla="*/ 1567903 w 4196446"/>
              <a:gd name="connsiteY6" fmla="*/ 7538038 h 8323234"/>
              <a:gd name="connsiteX7" fmla="*/ 1522659 w 4196446"/>
              <a:gd name="connsiteY7" fmla="*/ 7566612 h 8323234"/>
              <a:gd name="connsiteX8" fmla="*/ 1425028 w 4196446"/>
              <a:gd name="connsiteY8" fmla="*/ 7640431 h 8323234"/>
              <a:gd name="connsiteX9" fmla="*/ 1391691 w 4196446"/>
              <a:gd name="connsiteY9" fmla="*/ 7988095 h 8323234"/>
              <a:gd name="connsiteX10" fmla="*/ 1384547 w 4196446"/>
              <a:gd name="connsiteY10" fmla="*/ 8138113 h 8323234"/>
              <a:gd name="connsiteX11" fmla="*/ 1382166 w 4196446"/>
              <a:gd name="connsiteY11" fmla="*/ 8204788 h 8323234"/>
              <a:gd name="connsiteX12" fmla="*/ 1453603 w 4196446"/>
              <a:gd name="connsiteY12" fmla="*/ 8209551 h 8323234"/>
              <a:gd name="connsiteX13" fmla="*/ 1451222 w 4196446"/>
              <a:gd name="connsiteY13" fmla="*/ 8254795 h 8323234"/>
              <a:gd name="connsiteX14" fmla="*/ 1389309 w 4196446"/>
              <a:gd name="connsiteY14" fmla="*/ 8278608 h 8323234"/>
              <a:gd name="connsiteX15" fmla="*/ 1334540 w 4196446"/>
              <a:gd name="connsiteY15" fmla="*/ 8300038 h 8323234"/>
              <a:gd name="connsiteX16" fmla="*/ 1413915 w 4196446"/>
              <a:gd name="connsiteY16" fmla="*/ 8318295 h 8323234"/>
              <a:gd name="connsiteX17" fmla="*/ 1536947 w 4196446"/>
              <a:gd name="connsiteY17" fmla="*/ 8309563 h 8323234"/>
              <a:gd name="connsiteX18" fmla="*/ 1698872 w 4196446"/>
              <a:gd name="connsiteY18" fmla="*/ 8197645 h 8323234"/>
              <a:gd name="connsiteX19" fmla="*/ 1789359 w 4196446"/>
              <a:gd name="connsiteY19" fmla="*/ 8045245 h 8323234"/>
              <a:gd name="connsiteX20" fmla="*/ 1941759 w 4196446"/>
              <a:gd name="connsiteY20" fmla="*/ 8004763 h 8323234"/>
              <a:gd name="connsiteX21" fmla="*/ 2198934 w 4196446"/>
              <a:gd name="connsiteY21" fmla="*/ 7899988 h 8323234"/>
              <a:gd name="connsiteX22" fmla="*/ 2260847 w 4196446"/>
              <a:gd name="connsiteY22" fmla="*/ 7835694 h 8323234"/>
              <a:gd name="connsiteX23" fmla="*/ 2301328 w 4196446"/>
              <a:gd name="connsiteY23" fmla="*/ 7795213 h 8323234"/>
              <a:gd name="connsiteX24" fmla="*/ 2391816 w 4196446"/>
              <a:gd name="connsiteY24" fmla="*/ 7797595 h 8323234"/>
              <a:gd name="connsiteX25" fmla="*/ 2451347 w 4196446"/>
              <a:gd name="connsiteY25" fmla="*/ 7776163 h 8323234"/>
              <a:gd name="connsiteX26" fmla="*/ 2470397 w 4196446"/>
              <a:gd name="connsiteY26" fmla="*/ 7699963 h 8323234"/>
              <a:gd name="connsiteX27" fmla="*/ 2444203 w 4196446"/>
              <a:gd name="connsiteY27" fmla="*/ 7633288 h 8323234"/>
              <a:gd name="connsiteX28" fmla="*/ 2503734 w 4196446"/>
              <a:gd name="connsiteY28" fmla="*/ 7630907 h 8323234"/>
              <a:gd name="connsiteX29" fmla="*/ 2531514 w 4196446"/>
              <a:gd name="connsiteY29" fmla="*/ 7594394 h 8323234"/>
              <a:gd name="connsiteX30" fmla="*/ 2484684 w 4196446"/>
              <a:gd name="connsiteY30" fmla="*/ 7552326 h 8323234"/>
              <a:gd name="connsiteX31" fmla="*/ 2546597 w 4196446"/>
              <a:gd name="connsiteY31" fmla="*/ 7511845 h 8323234"/>
              <a:gd name="connsiteX32" fmla="*/ 2603748 w 4196446"/>
              <a:gd name="connsiteY32" fmla="*/ 7485651 h 8323234"/>
              <a:gd name="connsiteX33" fmla="*/ 2594222 w 4196446"/>
              <a:gd name="connsiteY33" fmla="*/ 7359445 h 8323234"/>
              <a:gd name="connsiteX34" fmla="*/ 2606128 w 4196446"/>
              <a:gd name="connsiteY34" fmla="*/ 7309438 h 8323234"/>
              <a:gd name="connsiteX35" fmla="*/ 2701378 w 4196446"/>
              <a:gd name="connsiteY35" fmla="*/ 7314201 h 8323234"/>
              <a:gd name="connsiteX36" fmla="*/ 2660897 w 4196446"/>
              <a:gd name="connsiteY36" fmla="*/ 7240382 h 8323234"/>
              <a:gd name="connsiteX37" fmla="*/ 2713284 w 4196446"/>
              <a:gd name="connsiteY37" fmla="*/ 7266576 h 8323234"/>
              <a:gd name="connsiteX38" fmla="*/ 2763291 w 4196446"/>
              <a:gd name="connsiteY38" fmla="*/ 7299913 h 8323234"/>
              <a:gd name="connsiteX39" fmla="*/ 2756147 w 4196446"/>
              <a:gd name="connsiteY39" fmla="*/ 7371351 h 8323234"/>
              <a:gd name="connsiteX40" fmla="*/ 2827584 w 4196446"/>
              <a:gd name="connsiteY40" fmla="*/ 7316582 h 8323234"/>
              <a:gd name="connsiteX41" fmla="*/ 2870447 w 4196446"/>
              <a:gd name="connsiteY41" fmla="*/ 7338013 h 8323234"/>
              <a:gd name="connsiteX42" fmla="*/ 3001416 w 4196446"/>
              <a:gd name="connsiteY42" fmla="*/ 7266576 h 8323234"/>
              <a:gd name="connsiteX43" fmla="*/ 3103809 w 4196446"/>
              <a:gd name="connsiteY43" fmla="*/ 7202282 h 8323234"/>
              <a:gd name="connsiteX44" fmla="*/ 3246684 w 4196446"/>
              <a:gd name="connsiteY44" fmla="*/ 7142751 h 8323234"/>
              <a:gd name="connsiteX45" fmla="*/ 3282403 w 4196446"/>
              <a:gd name="connsiteY45" fmla="*/ 7159420 h 8323234"/>
              <a:gd name="connsiteX46" fmla="*/ 3358603 w 4196446"/>
              <a:gd name="connsiteY46" fmla="*/ 7064169 h 8323234"/>
              <a:gd name="connsiteX47" fmla="*/ 3503859 w 4196446"/>
              <a:gd name="connsiteY47" fmla="*/ 7042738 h 8323234"/>
              <a:gd name="connsiteX48" fmla="*/ 3530053 w 4196446"/>
              <a:gd name="connsiteY48" fmla="*/ 6978445 h 8323234"/>
              <a:gd name="connsiteX49" fmla="*/ 3642765 w 4196446"/>
              <a:gd name="connsiteY49" fmla="*/ 6905419 h 8323234"/>
              <a:gd name="connsiteX50" fmla="*/ 3741984 w 4196446"/>
              <a:gd name="connsiteY50" fmla="*/ 6883195 h 8323234"/>
              <a:gd name="connsiteX51" fmla="*/ 3784847 w 4196446"/>
              <a:gd name="connsiteY51" fmla="*/ 6811757 h 8323234"/>
              <a:gd name="connsiteX52" fmla="*/ 3951534 w 4196446"/>
              <a:gd name="connsiteY52" fmla="*/ 6737938 h 8323234"/>
              <a:gd name="connsiteX53" fmla="*/ 3932484 w 4196446"/>
              <a:gd name="connsiteY53" fmla="*/ 6616495 h 8323234"/>
              <a:gd name="connsiteX54" fmla="*/ 3975347 w 4196446"/>
              <a:gd name="connsiteY54" fmla="*/ 6642688 h 8323234"/>
              <a:gd name="connsiteX55" fmla="*/ 4027735 w 4196446"/>
              <a:gd name="connsiteY55" fmla="*/ 6654595 h 8323234"/>
              <a:gd name="connsiteX56" fmla="*/ 4056309 w 4196446"/>
              <a:gd name="connsiteY56" fmla="*/ 6516482 h 8323234"/>
              <a:gd name="connsiteX57" fmla="*/ 3996778 w 4196446"/>
              <a:gd name="connsiteY57" fmla="*/ 6478382 h 8323234"/>
              <a:gd name="connsiteX58" fmla="*/ 4034878 w 4196446"/>
              <a:gd name="connsiteY58" fmla="*/ 6437901 h 8323234"/>
              <a:gd name="connsiteX59" fmla="*/ 4061072 w 4196446"/>
              <a:gd name="connsiteY59" fmla="*/ 6473620 h 8323234"/>
              <a:gd name="connsiteX60" fmla="*/ 4082503 w 4196446"/>
              <a:gd name="connsiteY60" fmla="*/ 6478382 h 8323234"/>
              <a:gd name="connsiteX61" fmla="*/ 4089647 w 4196446"/>
              <a:gd name="connsiteY61" fmla="*/ 6421232 h 8323234"/>
              <a:gd name="connsiteX62" fmla="*/ 4046784 w 4196446"/>
              <a:gd name="connsiteY62" fmla="*/ 6318838 h 8323234"/>
              <a:gd name="connsiteX63" fmla="*/ 4130128 w 4196446"/>
              <a:gd name="connsiteY63" fmla="*/ 6299788 h 8323234"/>
              <a:gd name="connsiteX64" fmla="*/ 4046784 w 4196446"/>
              <a:gd name="connsiteY64" fmla="*/ 6275976 h 8323234"/>
              <a:gd name="connsiteX65" fmla="*/ 4053928 w 4196446"/>
              <a:gd name="connsiteY65" fmla="*/ 6211682 h 8323234"/>
              <a:gd name="connsiteX66" fmla="*/ 4039640 w 4196446"/>
              <a:gd name="connsiteY66" fmla="*/ 6149770 h 8323234"/>
              <a:gd name="connsiteX67" fmla="*/ 4106315 w 4196446"/>
              <a:gd name="connsiteY67" fmla="*/ 6211682 h 8323234"/>
              <a:gd name="connsiteX68" fmla="*/ 4063453 w 4196446"/>
              <a:gd name="connsiteY68" fmla="*/ 6090238 h 8323234"/>
              <a:gd name="connsiteX69" fmla="*/ 4070597 w 4196446"/>
              <a:gd name="connsiteY69" fmla="*/ 6018801 h 8323234"/>
              <a:gd name="connsiteX70" fmla="*/ 4132509 w 4196446"/>
              <a:gd name="connsiteY70" fmla="*/ 5975938 h 8323234"/>
              <a:gd name="connsiteX71" fmla="*/ 4094409 w 4196446"/>
              <a:gd name="connsiteY71" fmla="*/ 6075951 h 8323234"/>
              <a:gd name="connsiteX72" fmla="*/ 4139653 w 4196446"/>
              <a:gd name="connsiteY72" fmla="*/ 6102145 h 8323234"/>
              <a:gd name="connsiteX73" fmla="*/ 4192041 w 4196446"/>
              <a:gd name="connsiteY73" fmla="*/ 6080713 h 8323234"/>
              <a:gd name="connsiteX74" fmla="*/ 4149178 w 4196446"/>
              <a:gd name="connsiteY74" fmla="*/ 5947363 h 8323234"/>
              <a:gd name="connsiteX75" fmla="*/ 4194421 w 4196446"/>
              <a:gd name="connsiteY75" fmla="*/ 5909263 h 8323234"/>
              <a:gd name="connsiteX76" fmla="*/ 4113459 w 4196446"/>
              <a:gd name="connsiteY76" fmla="*/ 5783057 h 8323234"/>
              <a:gd name="connsiteX77" fmla="*/ 4108696 w 4196446"/>
              <a:gd name="connsiteY77" fmla="*/ 5678282 h 8323234"/>
              <a:gd name="connsiteX78" fmla="*/ 4070597 w 4196446"/>
              <a:gd name="connsiteY78" fmla="*/ 5587795 h 8323234"/>
              <a:gd name="connsiteX79" fmla="*/ 4111077 w 4196446"/>
              <a:gd name="connsiteY79" fmla="*/ 5583032 h 8323234"/>
              <a:gd name="connsiteX80" fmla="*/ 4061071 w 4196446"/>
              <a:gd name="connsiteY80" fmla="*/ 5478257 h 8323234"/>
              <a:gd name="connsiteX81" fmla="*/ 4061071 w 4196446"/>
              <a:gd name="connsiteY81" fmla="*/ 5383007 h 8323234"/>
              <a:gd name="connsiteX82" fmla="*/ 4103934 w 4196446"/>
              <a:gd name="connsiteY82" fmla="*/ 5387770 h 8323234"/>
              <a:gd name="connsiteX83" fmla="*/ 4106315 w 4196446"/>
              <a:gd name="connsiteY83" fmla="*/ 5347288 h 8323234"/>
              <a:gd name="connsiteX84" fmla="*/ 4065833 w 4196446"/>
              <a:gd name="connsiteY84" fmla="*/ 5292520 h 8323234"/>
              <a:gd name="connsiteX85" fmla="*/ 4058690 w 4196446"/>
              <a:gd name="connsiteY85" fmla="*/ 5173457 h 8323234"/>
              <a:gd name="connsiteX86" fmla="*/ 3990428 w 4196446"/>
              <a:gd name="connsiteY86" fmla="*/ 5034550 h 8323234"/>
              <a:gd name="connsiteX87" fmla="*/ 3922959 w 4196446"/>
              <a:gd name="connsiteY87" fmla="*/ 4816270 h 8323234"/>
              <a:gd name="connsiteX88" fmla="*/ 3887241 w 4196446"/>
              <a:gd name="connsiteY88" fmla="*/ 4682920 h 8323234"/>
              <a:gd name="connsiteX89" fmla="*/ 3851522 w 4196446"/>
              <a:gd name="connsiteY89" fmla="*/ 4642438 h 8323234"/>
              <a:gd name="connsiteX90" fmla="*/ 3887241 w 4196446"/>
              <a:gd name="connsiteY90" fmla="*/ 4578145 h 8323234"/>
              <a:gd name="connsiteX91" fmla="*/ 3839615 w 4196446"/>
              <a:gd name="connsiteY91" fmla="*/ 4499563 h 8323234"/>
              <a:gd name="connsiteX92" fmla="*/ 3780084 w 4196446"/>
              <a:gd name="connsiteY92" fmla="*/ 4492420 h 8323234"/>
              <a:gd name="connsiteX93" fmla="*/ 3732459 w 4196446"/>
              <a:gd name="connsiteY93" fmla="*/ 4449557 h 8323234"/>
              <a:gd name="connsiteX94" fmla="*/ 3687216 w 4196446"/>
              <a:gd name="connsiteY94" fmla="*/ 4466226 h 8323234"/>
              <a:gd name="connsiteX95" fmla="*/ 3668166 w 4196446"/>
              <a:gd name="connsiteY95" fmla="*/ 4368595 h 8323234"/>
              <a:gd name="connsiteX96" fmla="*/ 3501478 w 4196446"/>
              <a:gd name="connsiteY96" fmla="*/ 4166188 h 8323234"/>
              <a:gd name="connsiteX97" fmla="*/ 3496716 w 4196446"/>
              <a:gd name="connsiteY97" fmla="*/ 4139995 h 8323234"/>
              <a:gd name="connsiteX98" fmla="*/ 3494334 w 4196446"/>
              <a:gd name="connsiteY98" fmla="*/ 4113801 h 8323234"/>
              <a:gd name="connsiteX99" fmla="*/ 3544341 w 4196446"/>
              <a:gd name="connsiteY99" fmla="*/ 4101895 h 8323234"/>
              <a:gd name="connsiteX100" fmla="*/ 3553866 w 4196446"/>
              <a:gd name="connsiteY100" fmla="*/ 4075701 h 8323234"/>
              <a:gd name="connsiteX101" fmla="*/ 3515766 w 4196446"/>
              <a:gd name="connsiteY101" fmla="*/ 4056651 h 8323234"/>
              <a:gd name="connsiteX102" fmla="*/ 3465759 w 4196446"/>
              <a:gd name="connsiteY102" fmla="*/ 4049507 h 8323234"/>
              <a:gd name="connsiteX103" fmla="*/ 3432422 w 4196446"/>
              <a:gd name="connsiteY103" fmla="*/ 4109038 h 8323234"/>
              <a:gd name="connsiteX104" fmla="*/ 3413372 w 4196446"/>
              <a:gd name="connsiteY104" fmla="*/ 4082845 h 8323234"/>
              <a:gd name="connsiteX105" fmla="*/ 3415752 w 4196446"/>
              <a:gd name="connsiteY105" fmla="*/ 4042363 h 8323234"/>
              <a:gd name="connsiteX106" fmla="*/ 3349078 w 4196446"/>
              <a:gd name="connsiteY106" fmla="*/ 4018551 h 8323234"/>
              <a:gd name="connsiteX107" fmla="*/ 3382416 w 4196446"/>
              <a:gd name="connsiteY107" fmla="*/ 3985213 h 8323234"/>
              <a:gd name="connsiteX108" fmla="*/ 3346697 w 4196446"/>
              <a:gd name="connsiteY108" fmla="*/ 3961401 h 8323234"/>
              <a:gd name="connsiteX109" fmla="*/ 3291928 w 4196446"/>
              <a:gd name="connsiteY109" fmla="*/ 3959020 h 8323234"/>
              <a:gd name="connsiteX110" fmla="*/ 3263352 w 4196446"/>
              <a:gd name="connsiteY110" fmla="*/ 3978070 h 8323234"/>
              <a:gd name="connsiteX111" fmla="*/ 3215727 w 4196446"/>
              <a:gd name="connsiteY111" fmla="*/ 3963782 h 8323234"/>
              <a:gd name="connsiteX112" fmla="*/ 3227633 w 4196446"/>
              <a:gd name="connsiteY112" fmla="*/ 3937588 h 8323234"/>
              <a:gd name="connsiteX113" fmla="*/ 3275259 w 4196446"/>
              <a:gd name="connsiteY113" fmla="*/ 3913776 h 8323234"/>
              <a:gd name="connsiteX114" fmla="*/ 3127621 w 4196446"/>
              <a:gd name="connsiteY114" fmla="*/ 3851863 h 8323234"/>
              <a:gd name="connsiteX115" fmla="*/ 2996652 w 4196446"/>
              <a:gd name="connsiteY115" fmla="*/ 3739945 h 8323234"/>
              <a:gd name="connsiteX116" fmla="*/ 2591839 w 4196446"/>
              <a:gd name="connsiteY116" fmla="*/ 3354183 h 8323234"/>
              <a:gd name="connsiteX117" fmla="*/ 2468015 w 4196446"/>
              <a:gd name="connsiteY117" fmla="*/ 3049382 h 8323234"/>
              <a:gd name="connsiteX118" fmla="*/ 2432296 w 4196446"/>
              <a:gd name="connsiteY118" fmla="*/ 2961276 h 8323234"/>
              <a:gd name="connsiteX119" fmla="*/ 2387052 w 4196446"/>
              <a:gd name="connsiteY119" fmla="*/ 2954132 h 8323234"/>
              <a:gd name="connsiteX120" fmla="*/ 2365621 w 4196446"/>
              <a:gd name="connsiteY120" fmla="*/ 2958895 h 8323234"/>
              <a:gd name="connsiteX121" fmla="*/ 2315615 w 4196446"/>
              <a:gd name="connsiteY121" fmla="*/ 2896982 h 8323234"/>
              <a:gd name="connsiteX122" fmla="*/ 2234652 w 4196446"/>
              <a:gd name="connsiteY122" fmla="*/ 2880313 h 8323234"/>
              <a:gd name="connsiteX123" fmla="*/ 2182265 w 4196446"/>
              <a:gd name="connsiteY123" fmla="*/ 2811257 h 8323234"/>
              <a:gd name="connsiteX124" fmla="*/ 2115590 w 4196446"/>
              <a:gd name="connsiteY124" fmla="*/ 2727913 h 8323234"/>
              <a:gd name="connsiteX125" fmla="*/ 2091777 w 4196446"/>
              <a:gd name="connsiteY125" fmla="*/ 2670763 h 8323234"/>
              <a:gd name="connsiteX126" fmla="*/ 2006845 w 4196446"/>
              <a:gd name="connsiteY126" fmla="*/ 2527095 h 8323234"/>
              <a:gd name="connsiteX127" fmla="*/ 1953665 w 4196446"/>
              <a:gd name="connsiteY127" fmla="*/ 2451688 h 8323234"/>
              <a:gd name="connsiteX128" fmla="*/ 2006052 w 4196446"/>
              <a:gd name="connsiteY128" fmla="*/ 2337388 h 8323234"/>
              <a:gd name="connsiteX129" fmla="*/ 2072727 w 4196446"/>
              <a:gd name="connsiteY129" fmla="*/ 2256426 h 8323234"/>
              <a:gd name="connsiteX130" fmla="*/ 2056058 w 4196446"/>
              <a:gd name="connsiteY130" fmla="*/ 2223088 h 8323234"/>
              <a:gd name="connsiteX131" fmla="*/ 2067965 w 4196446"/>
              <a:gd name="connsiteY131" fmla="*/ 2130220 h 8323234"/>
              <a:gd name="connsiteX132" fmla="*/ 2137021 w 4196446"/>
              <a:gd name="connsiteY132" fmla="*/ 1992107 h 8323234"/>
              <a:gd name="connsiteX133" fmla="*/ 2165596 w 4196446"/>
              <a:gd name="connsiteY133" fmla="*/ 1944482 h 8323234"/>
              <a:gd name="connsiteX134" fmla="*/ 2203696 w 4196446"/>
              <a:gd name="connsiteY134" fmla="*/ 1937338 h 8323234"/>
              <a:gd name="connsiteX135" fmla="*/ 2198933 w 4196446"/>
              <a:gd name="connsiteY135" fmla="*/ 1906382 h 8323234"/>
              <a:gd name="connsiteX136" fmla="*/ 2406102 w 4196446"/>
              <a:gd name="connsiteY136" fmla="*/ 1782557 h 8323234"/>
              <a:gd name="connsiteX137" fmla="*/ 2494208 w 4196446"/>
              <a:gd name="connsiteY137" fmla="*/ 1715882 h 8323234"/>
              <a:gd name="connsiteX138" fmla="*/ 2513258 w 4196446"/>
              <a:gd name="connsiteY138" fmla="*/ 1630157 h 8323234"/>
              <a:gd name="connsiteX139" fmla="*/ 2522784 w 4196446"/>
              <a:gd name="connsiteY139" fmla="*/ 1584913 h 8323234"/>
              <a:gd name="connsiteX140" fmla="*/ 2577552 w 4196446"/>
              <a:gd name="connsiteY140" fmla="*/ 1527763 h 8323234"/>
              <a:gd name="connsiteX141" fmla="*/ 2606127 w 4196446"/>
              <a:gd name="connsiteY141" fmla="*/ 1499188 h 8323234"/>
              <a:gd name="connsiteX142" fmla="*/ 2634702 w 4196446"/>
              <a:gd name="connsiteY142" fmla="*/ 1492045 h 8323234"/>
              <a:gd name="connsiteX143" fmla="*/ 2672802 w 4196446"/>
              <a:gd name="connsiteY143" fmla="*/ 1368220 h 8323234"/>
              <a:gd name="connsiteX144" fmla="*/ 2806153 w 4196446"/>
              <a:gd name="connsiteY144" fmla="*/ 1334883 h 8323234"/>
              <a:gd name="connsiteX145" fmla="*/ 2944265 w 4196446"/>
              <a:gd name="connsiteY145" fmla="*/ 1325357 h 8323234"/>
              <a:gd name="connsiteX146" fmla="*/ 2968077 w 4196446"/>
              <a:gd name="connsiteY146" fmla="*/ 1206295 h 8323234"/>
              <a:gd name="connsiteX147" fmla="*/ 3049040 w 4196446"/>
              <a:gd name="connsiteY147" fmla="*/ 1169783 h 8323234"/>
              <a:gd name="connsiteX148" fmla="*/ 3153814 w 4196446"/>
              <a:gd name="connsiteY148" fmla="*/ 1125332 h 8323234"/>
              <a:gd name="connsiteX149" fmla="*/ 3225252 w 4196446"/>
              <a:gd name="connsiteY149" fmla="*/ 1049132 h 8323234"/>
              <a:gd name="connsiteX150" fmla="*/ 3310977 w 4196446"/>
              <a:gd name="connsiteY150" fmla="*/ 996745 h 8323234"/>
              <a:gd name="connsiteX151" fmla="*/ 3056977 w 4196446"/>
              <a:gd name="connsiteY151" fmla="*/ 982457 h 8323234"/>
              <a:gd name="connsiteX152" fmla="*/ 2958552 w 4196446"/>
              <a:gd name="connsiteY152" fmla="*/ 976107 h 8323234"/>
              <a:gd name="connsiteX153" fmla="*/ 2926802 w 4196446"/>
              <a:gd name="connsiteY153" fmla="*/ 906257 h 8323234"/>
              <a:gd name="connsiteX154" fmla="*/ 2866477 w 4196446"/>
              <a:gd name="connsiteY154" fmla="*/ 893559 h 8323234"/>
              <a:gd name="connsiteX155" fmla="*/ 2799802 w 4196446"/>
              <a:gd name="connsiteY155" fmla="*/ 874507 h 8323234"/>
              <a:gd name="connsiteX156" fmla="*/ 2761702 w 4196446"/>
              <a:gd name="connsiteY156" fmla="*/ 807832 h 8323234"/>
              <a:gd name="connsiteX157" fmla="*/ 2609302 w 4196446"/>
              <a:gd name="connsiteY157" fmla="*/ 760207 h 8323234"/>
              <a:gd name="connsiteX158" fmla="*/ 2580727 w 4196446"/>
              <a:gd name="connsiteY158" fmla="*/ 604632 h 8323234"/>
              <a:gd name="connsiteX159" fmla="*/ 2526752 w 4196446"/>
              <a:gd name="connsiteY159" fmla="*/ 531609 h 8323234"/>
              <a:gd name="connsiteX160" fmla="*/ 2596602 w 4196446"/>
              <a:gd name="connsiteY160" fmla="*/ 407782 h 8323234"/>
              <a:gd name="connsiteX161" fmla="*/ 2629939 w 4196446"/>
              <a:gd name="connsiteY161" fmla="*/ 310947 h 8323234"/>
              <a:gd name="connsiteX162" fmla="*/ 2517227 w 4196446"/>
              <a:gd name="connsiteY162" fmla="*/ 239507 h 8323234"/>
              <a:gd name="connsiteX163" fmla="*/ 2402927 w 4196446"/>
              <a:gd name="connsiteY163" fmla="*/ 271257 h 8323234"/>
              <a:gd name="connsiteX164" fmla="*/ 2275927 w 4196446"/>
              <a:gd name="connsiteY164" fmla="*/ 198232 h 8323234"/>
              <a:gd name="connsiteX165" fmla="*/ 2133052 w 4196446"/>
              <a:gd name="connsiteY165" fmla="*/ 233157 h 8323234"/>
              <a:gd name="connsiteX166" fmla="*/ 1913977 w 4196446"/>
              <a:gd name="connsiteY166" fmla="*/ 36309 h 8323234"/>
              <a:gd name="connsiteX167" fmla="*/ 1777452 w 4196446"/>
              <a:gd name="connsiteY167" fmla="*/ 13289 h 8323234"/>
              <a:gd name="connsiteX168" fmla="*/ 1703633 w 4196446"/>
              <a:gd name="connsiteY168" fmla="*/ 41864 h 8323234"/>
              <a:gd name="connsiteX169" fmla="*/ 1615527 w 4196446"/>
              <a:gd name="connsiteY169" fmla="*/ 75203 h 8323234"/>
              <a:gd name="connsiteX170" fmla="*/ 1515515 w 4196446"/>
              <a:gd name="connsiteY170" fmla="*/ 129971 h 8323234"/>
              <a:gd name="connsiteX171" fmla="*/ 1525040 w 4196446"/>
              <a:gd name="connsiteY171" fmla="*/ 194264 h 8323234"/>
              <a:gd name="connsiteX172" fmla="*/ 1505990 w 4196446"/>
              <a:gd name="connsiteY172" fmla="*/ 251415 h 8323234"/>
              <a:gd name="connsiteX173" fmla="*/ 1413121 w 4196446"/>
              <a:gd name="connsiteY173" fmla="*/ 270464 h 8323234"/>
              <a:gd name="connsiteX174" fmla="*/ 1339302 w 4196446"/>
              <a:gd name="connsiteY174" fmla="*/ 306184 h 8323234"/>
              <a:gd name="connsiteX175" fmla="*/ 1260721 w 4196446"/>
              <a:gd name="connsiteY175" fmla="*/ 346665 h 8323234"/>
              <a:gd name="connsiteX176" fmla="*/ 1191665 w 4196446"/>
              <a:gd name="connsiteY176" fmla="*/ 272847 h 8323234"/>
              <a:gd name="connsiteX177" fmla="*/ 1082127 w 4196446"/>
              <a:gd name="connsiteY177" fmla="*/ 353809 h 8323234"/>
              <a:gd name="connsiteX178" fmla="*/ 1020215 w 4196446"/>
              <a:gd name="connsiteY178" fmla="*/ 420484 h 8323234"/>
              <a:gd name="connsiteX179" fmla="*/ 858290 w 4196446"/>
              <a:gd name="connsiteY179" fmla="*/ 301422 h 8323234"/>
              <a:gd name="connsiteX180" fmla="*/ 796377 w 4196446"/>
              <a:gd name="connsiteY180" fmla="*/ 406196 h 8323234"/>
              <a:gd name="connsiteX181" fmla="*/ 755896 w 4196446"/>
              <a:gd name="connsiteY181" fmla="*/ 341903 h 8323234"/>
              <a:gd name="connsiteX182" fmla="*/ 689221 w 4196446"/>
              <a:gd name="connsiteY182" fmla="*/ 270465 h 8323234"/>
              <a:gd name="connsiteX183" fmla="*/ 667790 w 4196446"/>
              <a:gd name="connsiteY183" fmla="*/ 313328 h 8323234"/>
              <a:gd name="connsiteX184" fmla="*/ 620165 w 4196446"/>
              <a:gd name="connsiteY184" fmla="*/ 382384 h 8323234"/>
              <a:gd name="connsiteX185" fmla="*/ 589208 w 4196446"/>
              <a:gd name="connsiteY185" fmla="*/ 396672 h 8323234"/>
              <a:gd name="connsiteX186" fmla="*/ 498721 w 4196446"/>
              <a:gd name="connsiteY186" fmla="*/ 482397 h 8323234"/>
              <a:gd name="connsiteX187" fmla="*/ 396327 w 4196446"/>
              <a:gd name="connsiteY187" fmla="*/ 380003 h 8323234"/>
              <a:gd name="connsiteX188" fmla="*/ 243927 w 4196446"/>
              <a:gd name="connsiteY188" fmla="*/ 294278 h 8323234"/>
              <a:gd name="connsiteX189" fmla="*/ 174871 w 4196446"/>
              <a:gd name="connsiteY189" fmla="*/ 327615 h 8323234"/>
              <a:gd name="connsiteX190" fmla="*/ 127246 w 4196446"/>
              <a:gd name="connsiteY190" fmla="*/ 410959 h 8323234"/>
              <a:gd name="connsiteX191" fmla="*/ 43902 w 4196446"/>
              <a:gd name="connsiteY191" fmla="*/ 472872 h 8323234"/>
              <a:gd name="connsiteX192" fmla="*/ 8183 w 4196446"/>
              <a:gd name="connsiteY192" fmla="*/ 484778 h 8323234"/>
              <a:gd name="connsiteX193" fmla="*/ 198683 w 4196446"/>
              <a:gd name="connsiteY193" fmla="*/ 689565 h 8323234"/>
              <a:gd name="connsiteX194" fmla="*/ 265359 w 4196446"/>
              <a:gd name="connsiteY194" fmla="*/ 706234 h 8323234"/>
              <a:gd name="connsiteX195" fmla="*/ 298697 w 4196446"/>
              <a:gd name="connsiteY195" fmla="*/ 730047 h 8323234"/>
              <a:gd name="connsiteX196" fmla="*/ 296315 w 4196446"/>
              <a:gd name="connsiteY196" fmla="*/ 901496 h 8323234"/>
              <a:gd name="connsiteX197" fmla="*/ 362990 w 4196446"/>
              <a:gd name="connsiteY197" fmla="*/ 906259 h 8323234"/>
              <a:gd name="connsiteX198" fmla="*/ 401090 w 4196446"/>
              <a:gd name="connsiteY198" fmla="*/ 856253 h 8323234"/>
              <a:gd name="connsiteX199" fmla="*/ 482052 w 4196446"/>
              <a:gd name="connsiteY199" fmla="*/ 894353 h 8323234"/>
              <a:gd name="connsiteX200" fmla="*/ 420140 w 4196446"/>
              <a:gd name="connsiteY200" fmla="*/ 1039609 h 8323234"/>
              <a:gd name="connsiteX201" fmla="*/ 434427 w 4196446"/>
              <a:gd name="connsiteY201" fmla="*/ 1087234 h 8323234"/>
              <a:gd name="connsiteX202" fmla="*/ 379658 w 4196446"/>
              <a:gd name="connsiteY202" fmla="*/ 1139622 h 8323234"/>
              <a:gd name="connsiteX203" fmla="*/ 415377 w 4196446"/>
              <a:gd name="connsiteY203" fmla="*/ 1168196 h 8323234"/>
              <a:gd name="connsiteX204" fmla="*/ 486815 w 4196446"/>
              <a:gd name="connsiteY204" fmla="*/ 1256303 h 8323234"/>
              <a:gd name="connsiteX205" fmla="*/ 527296 w 4196446"/>
              <a:gd name="connsiteY205" fmla="*/ 1344409 h 8323234"/>
              <a:gd name="connsiteX206" fmla="*/ 636833 w 4196446"/>
              <a:gd name="connsiteY206" fmla="*/ 1396797 h 8323234"/>
              <a:gd name="connsiteX207" fmla="*/ 746371 w 4196446"/>
              <a:gd name="connsiteY207" fmla="*/ 1420609 h 8323234"/>
              <a:gd name="connsiteX208" fmla="*/ 829715 w 4196446"/>
              <a:gd name="connsiteY208" fmla="*/ 1468234 h 8323234"/>
              <a:gd name="connsiteX209" fmla="*/ 913058 w 4196446"/>
              <a:gd name="connsiteY209" fmla="*/ 1442040 h 8323234"/>
              <a:gd name="connsiteX210" fmla="*/ 994021 w 4196446"/>
              <a:gd name="connsiteY210" fmla="*/ 1368222 h 8323234"/>
              <a:gd name="connsiteX211" fmla="*/ 1103558 w 4196446"/>
              <a:gd name="connsiteY211" fmla="*/ 1351553 h 8323234"/>
              <a:gd name="connsiteX212" fmla="*/ 1170233 w 4196446"/>
              <a:gd name="connsiteY212" fmla="*/ 1356315 h 8323234"/>
              <a:gd name="connsiteX213" fmla="*/ 1329777 w 4196446"/>
              <a:gd name="connsiteY213" fmla="*/ 1465853 h 8323234"/>
              <a:gd name="connsiteX214" fmla="*/ 1389308 w 4196446"/>
              <a:gd name="connsiteY214" fmla="*/ 1494428 h 8323234"/>
              <a:gd name="connsiteX215" fmla="*/ 1260721 w 4196446"/>
              <a:gd name="connsiteY215" fmla="*/ 1596822 h 8323234"/>
              <a:gd name="connsiteX216" fmla="*/ 1263102 w 4196446"/>
              <a:gd name="connsiteY216" fmla="*/ 1661115 h 8323234"/>
              <a:gd name="connsiteX217" fmla="*/ 1425027 w 4196446"/>
              <a:gd name="connsiteY217" fmla="*/ 1613490 h 8323234"/>
              <a:gd name="connsiteX218" fmla="*/ 1386927 w 4196446"/>
              <a:gd name="connsiteY218" fmla="*/ 1677784 h 8323234"/>
              <a:gd name="connsiteX219" fmla="*/ 1405977 w 4196446"/>
              <a:gd name="connsiteY219" fmla="*/ 1751603 h 8323234"/>
              <a:gd name="connsiteX220" fmla="*/ 1517896 w 4196446"/>
              <a:gd name="connsiteY220" fmla="*/ 1787322 h 8323234"/>
              <a:gd name="connsiteX221" fmla="*/ 1591715 w 4196446"/>
              <a:gd name="connsiteY221" fmla="*/ 1803990 h 8323234"/>
              <a:gd name="connsiteX222" fmla="*/ 1501227 w 4196446"/>
              <a:gd name="connsiteY222" fmla="*/ 1934959 h 8323234"/>
              <a:gd name="connsiteX223" fmla="*/ 1494083 w 4196446"/>
              <a:gd name="connsiteY223" fmla="*/ 1984965 h 8323234"/>
              <a:gd name="connsiteX224" fmla="*/ 1422646 w 4196446"/>
              <a:gd name="connsiteY224" fmla="*/ 2020684 h 8323234"/>
              <a:gd name="connsiteX225" fmla="*/ 1391690 w 4196446"/>
              <a:gd name="connsiteY225" fmla="*/ 2082597 h 8323234"/>
              <a:gd name="connsiteX226" fmla="*/ 1260721 w 4196446"/>
              <a:gd name="connsiteY226" fmla="*/ 2056403 h 8323234"/>
              <a:gd name="connsiteX227" fmla="*/ 1139277 w 4196446"/>
              <a:gd name="connsiteY227" fmla="*/ 2056402 h 8323234"/>
              <a:gd name="connsiteX228" fmla="*/ 1072602 w 4196446"/>
              <a:gd name="connsiteY228" fmla="*/ 2084978 h 8323234"/>
              <a:gd name="connsiteX229" fmla="*/ 1065458 w 4196446"/>
              <a:gd name="connsiteY229" fmla="*/ 2184990 h 8323234"/>
              <a:gd name="connsiteX230" fmla="*/ 977352 w 4196446"/>
              <a:gd name="connsiteY230" fmla="*/ 2273097 h 8323234"/>
              <a:gd name="connsiteX231" fmla="*/ 1120227 w 4196446"/>
              <a:gd name="connsiteY231" fmla="*/ 2335009 h 8323234"/>
              <a:gd name="connsiteX232" fmla="*/ 1170234 w 4196446"/>
              <a:gd name="connsiteY232" fmla="*/ 2370727 h 8323234"/>
              <a:gd name="connsiteX233" fmla="*/ 1222621 w 4196446"/>
              <a:gd name="connsiteY233" fmla="*/ 2387397 h 8323234"/>
              <a:gd name="connsiteX234" fmla="*/ 1272627 w 4196446"/>
              <a:gd name="connsiteY234" fmla="*/ 2437403 h 8323234"/>
              <a:gd name="connsiteX235" fmla="*/ 1329777 w 4196446"/>
              <a:gd name="connsiteY235" fmla="*/ 2458834 h 8323234"/>
              <a:gd name="connsiteX236" fmla="*/ 1422646 w 4196446"/>
              <a:gd name="connsiteY236" fmla="*/ 2535034 h 8323234"/>
              <a:gd name="connsiteX237" fmla="*/ 1508371 w 4196446"/>
              <a:gd name="connsiteY237" fmla="*/ 2568373 h 8323234"/>
              <a:gd name="connsiteX238" fmla="*/ 1641721 w 4196446"/>
              <a:gd name="connsiteY238" fmla="*/ 2716009 h 8323234"/>
              <a:gd name="connsiteX239" fmla="*/ 1725065 w 4196446"/>
              <a:gd name="connsiteY239" fmla="*/ 2870790 h 8323234"/>
              <a:gd name="connsiteX240" fmla="*/ 1850477 w 4196446"/>
              <a:gd name="connsiteY240" fmla="*/ 2931907 h 8323234"/>
              <a:gd name="connsiteX241" fmla="*/ 1896514 w 4196446"/>
              <a:gd name="connsiteY241" fmla="*/ 2977947 h 8323234"/>
              <a:gd name="connsiteX242" fmla="*/ 1927471 w 4196446"/>
              <a:gd name="connsiteY242" fmla="*/ 3082722 h 8323234"/>
              <a:gd name="connsiteX243" fmla="*/ 1989383 w 4196446"/>
              <a:gd name="connsiteY243" fmla="*/ 3185115 h 8323234"/>
              <a:gd name="connsiteX244" fmla="*/ 2051296 w 4196446"/>
              <a:gd name="connsiteY244" fmla="*/ 3223215 h 8323234"/>
              <a:gd name="connsiteX245" fmla="*/ 2182265 w 4196446"/>
              <a:gd name="connsiteY245" fmla="*/ 3370853 h 8323234"/>
              <a:gd name="connsiteX246" fmla="*/ 2325139 w 4196446"/>
              <a:gd name="connsiteY246" fmla="*/ 3447053 h 8323234"/>
              <a:gd name="connsiteX247" fmla="*/ 2384671 w 4196446"/>
              <a:gd name="connsiteY247" fmla="*/ 3532778 h 8323234"/>
              <a:gd name="connsiteX248" fmla="*/ 2432296 w 4196446"/>
              <a:gd name="connsiteY248" fmla="*/ 3599453 h 8323234"/>
              <a:gd name="connsiteX249" fmla="*/ 2479921 w 4196446"/>
              <a:gd name="connsiteY249" fmla="*/ 3589929 h 8323234"/>
              <a:gd name="connsiteX250" fmla="*/ 2484683 w 4196446"/>
              <a:gd name="connsiteY250" fmla="*/ 3742328 h 8323234"/>
              <a:gd name="connsiteX251" fmla="*/ 2537071 w 4196446"/>
              <a:gd name="connsiteY251" fmla="*/ 3835197 h 8323234"/>
              <a:gd name="connsiteX252" fmla="*/ 2529927 w 4196446"/>
              <a:gd name="connsiteY252" fmla="*/ 3873297 h 8323234"/>
              <a:gd name="connsiteX253" fmla="*/ 2598983 w 4196446"/>
              <a:gd name="connsiteY253" fmla="*/ 3909015 h 8323234"/>
              <a:gd name="connsiteX254" fmla="*/ 2656133 w 4196446"/>
              <a:gd name="connsiteY254" fmla="*/ 3854247 h 8323234"/>
              <a:gd name="connsiteX255" fmla="*/ 2689471 w 4196446"/>
              <a:gd name="connsiteY255" fmla="*/ 3937590 h 8323234"/>
              <a:gd name="connsiteX256" fmla="*/ 2734715 w 4196446"/>
              <a:gd name="connsiteY256" fmla="*/ 3982834 h 8323234"/>
              <a:gd name="connsiteX257" fmla="*/ 2808533 w 4196446"/>
              <a:gd name="connsiteY257" fmla="*/ 4006647 h 8323234"/>
              <a:gd name="connsiteX258" fmla="*/ 2860921 w 4196446"/>
              <a:gd name="connsiteY258" fmla="*/ 4075703 h 8323234"/>
              <a:gd name="connsiteX259" fmla="*/ 2946646 w 4196446"/>
              <a:gd name="connsiteY259" fmla="*/ 4130472 h 8323234"/>
              <a:gd name="connsiteX260" fmla="*/ 2999033 w 4196446"/>
              <a:gd name="connsiteY260" fmla="*/ 4163809 h 8323234"/>
              <a:gd name="connsiteX261" fmla="*/ 2870446 w 4196446"/>
              <a:gd name="connsiteY261" fmla="*/ 4256678 h 8323234"/>
              <a:gd name="connsiteX262" fmla="*/ 2868064 w 4196446"/>
              <a:gd name="connsiteY262" fmla="*/ 4311446 h 8323234"/>
              <a:gd name="connsiteX263" fmla="*/ 2970458 w 4196446"/>
              <a:gd name="connsiteY263" fmla="*/ 4428128 h 8323234"/>
              <a:gd name="connsiteX264" fmla="*/ 3065708 w 4196446"/>
              <a:gd name="connsiteY264" fmla="*/ 4490040 h 8323234"/>
              <a:gd name="connsiteX265" fmla="*/ 3096665 w 4196446"/>
              <a:gd name="connsiteY265" fmla="*/ 4528140 h 8323234"/>
              <a:gd name="connsiteX266" fmla="*/ 3082377 w 4196446"/>
              <a:gd name="connsiteY266" fmla="*/ 4609103 h 8323234"/>
              <a:gd name="connsiteX267" fmla="*/ 3077615 w 4196446"/>
              <a:gd name="connsiteY267" fmla="*/ 4692447 h 8323234"/>
              <a:gd name="connsiteX268" fmla="*/ 3034752 w 4196446"/>
              <a:gd name="connsiteY268" fmla="*/ 4701972 h 8323234"/>
              <a:gd name="connsiteX269" fmla="*/ 3008558 w 4196446"/>
              <a:gd name="connsiteY269" fmla="*/ 4718640 h 8323234"/>
              <a:gd name="connsiteX270" fmla="*/ 3053802 w 4196446"/>
              <a:gd name="connsiteY270" fmla="*/ 4795632 h 8323234"/>
              <a:gd name="connsiteX271" fmla="*/ 3037133 w 4196446"/>
              <a:gd name="connsiteY271" fmla="*/ 4868659 h 8323234"/>
              <a:gd name="connsiteX272" fmla="*/ 3020465 w 4196446"/>
              <a:gd name="connsiteY272" fmla="*/ 5004390 h 8323234"/>
              <a:gd name="connsiteX273" fmla="*/ 2982365 w 4196446"/>
              <a:gd name="connsiteY273" fmla="*/ 5044872 h 8323234"/>
              <a:gd name="connsiteX274" fmla="*/ 2965696 w 4196446"/>
              <a:gd name="connsiteY274" fmla="*/ 5166315 h 8323234"/>
              <a:gd name="connsiteX275" fmla="*/ 2937121 w 4196446"/>
              <a:gd name="connsiteY275" fmla="*/ 5285378 h 8323234"/>
              <a:gd name="connsiteX276" fmla="*/ 2989508 w 4196446"/>
              <a:gd name="connsiteY276" fmla="*/ 5302047 h 8323234"/>
              <a:gd name="connsiteX277" fmla="*/ 2987127 w 4196446"/>
              <a:gd name="connsiteY277" fmla="*/ 5347290 h 8323234"/>
              <a:gd name="connsiteX278" fmla="*/ 2984746 w 4196446"/>
              <a:gd name="connsiteY278" fmla="*/ 5402059 h 8323234"/>
              <a:gd name="connsiteX279" fmla="*/ 3041896 w 4196446"/>
              <a:gd name="connsiteY279" fmla="*/ 5471115 h 8323234"/>
              <a:gd name="connsiteX280" fmla="*/ 3089521 w 4196446"/>
              <a:gd name="connsiteY280" fmla="*/ 5597322 h 8323234"/>
              <a:gd name="connsiteX281" fmla="*/ 2996652 w 4196446"/>
              <a:gd name="connsiteY281" fmla="*/ 5887834 h 8323234"/>
              <a:gd name="connsiteX282" fmla="*/ 3018083 w 4196446"/>
              <a:gd name="connsiteY282" fmla="*/ 5942603 h 8323234"/>
              <a:gd name="connsiteX283" fmla="*/ 3044277 w 4196446"/>
              <a:gd name="connsiteY283" fmla="*/ 5994990 h 8323234"/>
              <a:gd name="connsiteX284" fmla="*/ 3049040 w 4196446"/>
              <a:gd name="connsiteY284" fmla="*/ 6099765 h 8323234"/>
              <a:gd name="connsiteX285" fmla="*/ 3028402 w 4196446"/>
              <a:gd name="connsiteY285" fmla="*/ 6195807 h 8323234"/>
              <a:gd name="connsiteX286" fmla="*/ 2956170 w 4196446"/>
              <a:gd name="connsiteY286" fmla="*/ 6259310 h 8323234"/>
              <a:gd name="connsiteX287" fmla="*/ 2920452 w 4196446"/>
              <a:gd name="connsiteY287" fmla="*/ 6240259 h 8323234"/>
              <a:gd name="connsiteX288" fmla="*/ 2849015 w 4196446"/>
              <a:gd name="connsiteY288" fmla="*/ 6252165 h 8323234"/>
              <a:gd name="connsiteX289" fmla="*/ 2713283 w 4196446"/>
              <a:gd name="connsiteY289" fmla="*/ 6364084 h 8323234"/>
              <a:gd name="connsiteX290" fmla="*/ 2606127 w 4196446"/>
              <a:gd name="connsiteY290" fmla="*/ 6349797 h 8323234"/>
              <a:gd name="connsiteX291" fmla="*/ 2575171 w 4196446"/>
              <a:gd name="connsiteY291" fmla="*/ 6378372 h 8323234"/>
              <a:gd name="connsiteX292" fmla="*/ 2508495 w 4196446"/>
              <a:gd name="connsiteY292" fmla="*/ 6423614 h 8323234"/>
              <a:gd name="connsiteX293" fmla="*/ 2391815 w 4196446"/>
              <a:gd name="connsiteY293" fmla="*/ 6411709 h 8323234"/>
              <a:gd name="connsiteX294" fmla="*/ 2368002 w 4196446"/>
              <a:gd name="connsiteY294" fmla="*/ 6528390 h 8323234"/>
              <a:gd name="connsiteX295" fmla="*/ 2363240 w 4196446"/>
              <a:gd name="connsiteY295" fmla="*/ 6564109 h 8323234"/>
              <a:gd name="connsiteX296" fmla="*/ 2339428 w 4196446"/>
              <a:gd name="connsiteY296" fmla="*/ 6583159 h 8323234"/>
              <a:gd name="connsiteX297" fmla="*/ 2141783 w 4196446"/>
              <a:gd name="connsiteY297" fmla="*/ 6535534 h 8323234"/>
              <a:gd name="connsiteX298" fmla="*/ 2103683 w 4196446"/>
              <a:gd name="connsiteY298" fmla="*/ 6587922 h 8323234"/>
              <a:gd name="connsiteX299" fmla="*/ 2072727 w 4196446"/>
              <a:gd name="connsiteY299" fmla="*/ 6683172 h 8323234"/>
              <a:gd name="connsiteX300" fmla="*/ 2039389 w 4196446"/>
              <a:gd name="connsiteY300" fmla="*/ 6747465 h 8323234"/>
              <a:gd name="connsiteX301" fmla="*/ 2051296 w 4196446"/>
              <a:gd name="connsiteY301" fmla="*/ 6809378 h 8323234"/>
              <a:gd name="connsiteX302" fmla="*/ 2184646 w 4196446"/>
              <a:gd name="connsiteY302" fmla="*/ 6921297 h 8323234"/>
              <a:gd name="connsiteX303" fmla="*/ 2253702 w 4196446"/>
              <a:gd name="connsiteY303" fmla="*/ 6954634 h 8323234"/>
              <a:gd name="connsiteX304" fmla="*/ 2237033 w 4196446"/>
              <a:gd name="connsiteY304" fmla="*/ 6978447 h 8323234"/>
              <a:gd name="connsiteX305" fmla="*/ 2201315 w 4196446"/>
              <a:gd name="connsiteY305" fmla="*/ 6997497 h 8323234"/>
              <a:gd name="connsiteX306" fmla="*/ 2234652 w 4196446"/>
              <a:gd name="connsiteY306" fmla="*/ 7073697 h 8323234"/>
              <a:gd name="connsiteX307" fmla="*/ 2203696 w 4196446"/>
              <a:gd name="connsiteY307" fmla="*/ 7095128 h 8323234"/>
              <a:gd name="connsiteX308" fmla="*/ 2098921 w 4196446"/>
              <a:gd name="connsiteY308" fmla="*/ 7033215 h 8323234"/>
              <a:gd name="connsiteX309" fmla="*/ 2056058 w 4196446"/>
              <a:gd name="connsiteY309" fmla="*/ 7059409 h 8323234"/>
              <a:gd name="connsiteX310" fmla="*/ 1996527 w 4196446"/>
              <a:gd name="connsiteY310" fmla="*/ 6957015 h 8323234"/>
              <a:gd name="connsiteX311" fmla="*/ 1879846 w 4196446"/>
              <a:gd name="connsiteY311" fmla="*/ 6983209 h 8323234"/>
              <a:gd name="connsiteX312" fmla="*/ 1815552 w 4196446"/>
              <a:gd name="connsiteY312" fmla="*/ 6987972 h 8323234"/>
              <a:gd name="connsiteX313" fmla="*/ 1765546 w 4196446"/>
              <a:gd name="connsiteY313" fmla="*/ 6983210 h 8323234"/>
              <a:gd name="connsiteX314" fmla="*/ 1708396 w 4196446"/>
              <a:gd name="connsiteY314" fmla="*/ 7028453 h 8323234"/>
              <a:gd name="connsiteX315" fmla="*/ 1529802 w 4196446"/>
              <a:gd name="connsiteY315" fmla="*/ 6987972 h 8323234"/>
              <a:gd name="connsiteX316" fmla="*/ 1553614 w 4196446"/>
              <a:gd name="connsiteY316" fmla="*/ 7114178 h 8323234"/>
              <a:gd name="connsiteX317" fmla="*/ 1477415 w 4196446"/>
              <a:gd name="connsiteY317" fmla="*/ 7159422 h 8323234"/>
              <a:gd name="connsiteX318" fmla="*/ 1415502 w 4196446"/>
              <a:gd name="connsiteY318" fmla="*/ 7226096 h 8323234"/>
              <a:gd name="connsiteX319" fmla="*/ 1265483 w 4196446"/>
              <a:gd name="connsiteY319" fmla="*/ 7218953 h 8323234"/>
              <a:gd name="connsiteX320" fmla="*/ 1213096 w 4196446"/>
              <a:gd name="connsiteY320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25041 w 4196446"/>
              <a:gd name="connsiteY5" fmla="*/ 7483269 h 8323234"/>
              <a:gd name="connsiteX6" fmla="*/ 1567903 w 4196446"/>
              <a:gd name="connsiteY6" fmla="*/ 7538038 h 8323234"/>
              <a:gd name="connsiteX7" fmla="*/ 1522659 w 4196446"/>
              <a:gd name="connsiteY7" fmla="*/ 7566612 h 8323234"/>
              <a:gd name="connsiteX8" fmla="*/ 1425028 w 4196446"/>
              <a:gd name="connsiteY8" fmla="*/ 7640431 h 8323234"/>
              <a:gd name="connsiteX9" fmla="*/ 1391691 w 4196446"/>
              <a:gd name="connsiteY9" fmla="*/ 7988095 h 8323234"/>
              <a:gd name="connsiteX10" fmla="*/ 1384547 w 4196446"/>
              <a:gd name="connsiteY10" fmla="*/ 8138113 h 8323234"/>
              <a:gd name="connsiteX11" fmla="*/ 1382166 w 4196446"/>
              <a:gd name="connsiteY11" fmla="*/ 8204788 h 8323234"/>
              <a:gd name="connsiteX12" fmla="*/ 1453603 w 4196446"/>
              <a:gd name="connsiteY12" fmla="*/ 8209551 h 8323234"/>
              <a:gd name="connsiteX13" fmla="*/ 1451222 w 4196446"/>
              <a:gd name="connsiteY13" fmla="*/ 8254795 h 8323234"/>
              <a:gd name="connsiteX14" fmla="*/ 1389309 w 4196446"/>
              <a:gd name="connsiteY14" fmla="*/ 8278608 h 8323234"/>
              <a:gd name="connsiteX15" fmla="*/ 1334540 w 4196446"/>
              <a:gd name="connsiteY15" fmla="*/ 8300038 h 8323234"/>
              <a:gd name="connsiteX16" fmla="*/ 1413915 w 4196446"/>
              <a:gd name="connsiteY16" fmla="*/ 8318295 h 8323234"/>
              <a:gd name="connsiteX17" fmla="*/ 1536947 w 4196446"/>
              <a:gd name="connsiteY17" fmla="*/ 8309563 h 8323234"/>
              <a:gd name="connsiteX18" fmla="*/ 1698872 w 4196446"/>
              <a:gd name="connsiteY18" fmla="*/ 8197645 h 8323234"/>
              <a:gd name="connsiteX19" fmla="*/ 1789359 w 4196446"/>
              <a:gd name="connsiteY19" fmla="*/ 8045245 h 8323234"/>
              <a:gd name="connsiteX20" fmla="*/ 1941759 w 4196446"/>
              <a:gd name="connsiteY20" fmla="*/ 8004763 h 8323234"/>
              <a:gd name="connsiteX21" fmla="*/ 2198934 w 4196446"/>
              <a:gd name="connsiteY21" fmla="*/ 7899988 h 8323234"/>
              <a:gd name="connsiteX22" fmla="*/ 2260847 w 4196446"/>
              <a:gd name="connsiteY22" fmla="*/ 7835694 h 8323234"/>
              <a:gd name="connsiteX23" fmla="*/ 2301328 w 4196446"/>
              <a:gd name="connsiteY23" fmla="*/ 7795213 h 8323234"/>
              <a:gd name="connsiteX24" fmla="*/ 2391816 w 4196446"/>
              <a:gd name="connsiteY24" fmla="*/ 7797595 h 8323234"/>
              <a:gd name="connsiteX25" fmla="*/ 2451347 w 4196446"/>
              <a:gd name="connsiteY25" fmla="*/ 7776163 h 8323234"/>
              <a:gd name="connsiteX26" fmla="*/ 2470397 w 4196446"/>
              <a:gd name="connsiteY26" fmla="*/ 7699963 h 8323234"/>
              <a:gd name="connsiteX27" fmla="*/ 2444203 w 4196446"/>
              <a:gd name="connsiteY27" fmla="*/ 7633288 h 8323234"/>
              <a:gd name="connsiteX28" fmla="*/ 2503734 w 4196446"/>
              <a:gd name="connsiteY28" fmla="*/ 7630907 h 8323234"/>
              <a:gd name="connsiteX29" fmla="*/ 2531514 w 4196446"/>
              <a:gd name="connsiteY29" fmla="*/ 7594394 h 8323234"/>
              <a:gd name="connsiteX30" fmla="*/ 2484684 w 4196446"/>
              <a:gd name="connsiteY30" fmla="*/ 7552326 h 8323234"/>
              <a:gd name="connsiteX31" fmla="*/ 2546597 w 4196446"/>
              <a:gd name="connsiteY31" fmla="*/ 7511845 h 8323234"/>
              <a:gd name="connsiteX32" fmla="*/ 2603748 w 4196446"/>
              <a:gd name="connsiteY32" fmla="*/ 7485651 h 8323234"/>
              <a:gd name="connsiteX33" fmla="*/ 2594222 w 4196446"/>
              <a:gd name="connsiteY33" fmla="*/ 7359445 h 8323234"/>
              <a:gd name="connsiteX34" fmla="*/ 2606128 w 4196446"/>
              <a:gd name="connsiteY34" fmla="*/ 7309438 h 8323234"/>
              <a:gd name="connsiteX35" fmla="*/ 2701378 w 4196446"/>
              <a:gd name="connsiteY35" fmla="*/ 7314201 h 8323234"/>
              <a:gd name="connsiteX36" fmla="*/ 2660897 w 4196446"/>
              <a:gd name="connsiteY36" fmla="*/ 7240382 h 8323234"/>
              <a:gd name="connsiteX37" fmla="*/ 2713284 w 4196446"/>
              <a:gd name="connsiteY37" fmla="*/ 7266576 h 8323234"/>
              <a:gd name="connsiteX38" fmla="*/ 2763291 w 4196446"/>
              <a:gd name="connsiteY38" fmla="*/ 7299913 h 8323234"/>
              <a:gd name="connsiteX39" fmla="*/ 2756147 w 4196446"/>
              <a:gd name="connsiteY39" fmla="*/ 7371351 h 8323234"/>
              <a:gd name="connsiteX40" fmla="*/ 2827584 w 4196446"/>
              <a:gd name="connsiteY40" fmla="*/ 7316582 h 8323234"/>
              <a:gd name="connsiteX41" fmla="*/ 2870447 w 4196446"/>
              <a:gd name="connsiteY41" fmla="*/ 7338013 h 8323234"/>
              <a:gd name="connsiteX42" fmla="*/ 3001416 w 4196446"/>
              <a:gd name="connsiteY42" fmla="*/ 7266576 h 8323234"/>
              <a:gd name="connsiteX43" fmla="*/ 3103809 w 4196446"/>
              <a:gd name="connsiteY43" fmla="*/ 7202282 h 8323234"/>
              <a:gd name="connsiteX44" fmla="*/ 3246684 w 4196446"/>
              <a:gd name="connsiteY44" fmla="*/ 7142751 h 8323234"/>
              <a:gd name="connsiteX45" fmla="*/ 3282403 w 4196446"/>
              <a:gd name="connsiteY45" fmla="*/ 7159420 h 8323234"/>
              <a:gd name="connsiteX46" fmla="*/ 3358603 w 4196446"/>
              <a:gd name="connsiteY46" fmla="*/ 7064169 h 8323234"/>
              <a:gd name="connsiteX47" fmla="*/ 3503859 w 4196446"/>
              <a:gd name="connsiteY47" fmla="*/ 7042738 h 8323234"/>
              <a:gd name="connsiteX48" fmla="*/ 3530053 w 4196446"/>
              <a:gd name="connsiteY48" fmla="*/ 6978445 h 8323234"/>
              <a:gd name="connsiteX49" fmla="*/ 3642765 w 4196446"/>
              <a:gd name="connsiteY49" fmla="*/ 6905419 h 8323234"/>
              <a:gd name="connsiteX50" fmla="*/ 3741984 w 4196446"/>
              <a:gd name="connsiteY50" fmla="*/ 6883195 h 8323234"/>
              <a:gd name="connsiteX51" fmla="*/ 3784847 w 4196446"/>
              <a:gd name="connsiteY51" fmla="*/ 6811757 h 8323234"/>
              <a:gd name="connsiteX52" fmla="*/ 3951534 w 4196446"/>
              <a:gd name="connsiteY52" fmla="*/ 6737938 h 8323234"/>
              <a:gd name="connsiteX53" fmla="*/ 3932484 w 4196446"/>
              <a:gd name="connsiteY53" fmla="*/ 6616495 h 8323234"/>
              <a:gd name="connsiteX54" fmla="*/ 3975347 w 4196446"/>
              <a:gd name="connsiteY54" fmla="*/ 6642688 h 8323234"/>
              <a:gd name="connsiteX55" fmla="*/ 4027735 w 4196446"/>
              <a:gd name="connsiteY55" fmla="*/ 6654595 h 8323234"/>
              <a:gd name="connsiteX56" fmla="*/ 4056309 w 4196446"/>
              <a:gd name="connsiteY56" fmla="*/ 6516482 h 8323234"/>
              <a:gd name="connsiteX57" fmla="*/ 3996778 w 4196446"/>
              <a:gd name="connsiteY57" fmla="*/ 6478382 h 8323234"/>
              <a:gd name="connsiteX58" fmla="*/ 4034878 w 4196446"/>
              <a:gd name="connsiteY58" fmla="*/ 6437901 h 8323234"/>
              <a:gd name="connsiteX59" fmla="*/ 4061072 w 4196446"/>
              <a:gd name="connsiteY59" fmla="*/ 6473620 h 8323234"/>
              <a:gd name="connsiteX60" fmla="*/ 4082503 w 4196446"/>
              <a:gd name="connsiteY60" fmla="*/ 6478382 h 8323234"/>
              <a:gd name="connsiteX61" fmla="*/ 4089647 w 4196446"/>
              <a:gd name="connsiteY61" fmla="*/ 6421232 h 8323234"/>
              <a:gd name="connsiteX62" fmla="*/ 4046784 w 4196446"/>
              <a:gd name="connsiteY62" fmla="*/ 6318838 h 8323234"/>
              <a:gd name="connsiteX63" fmla="*/ 4130128 w 4196446"/>
              <a:gd name="connsiteY63" fmla="*/ 6299788 h 8323234"/>
              <a:gd name="connsiteX64" fmla="*/ 4046784 w 4196446"/>
              <a:gd name="connsiteY64" fmla="*/ 6275976 h 8323234"/>
              <a:gd name="connsiteX65" fmla="*/ 4053928 w 4196446"/>
              <a:gd name="connsiteY65" fmla="*/ 6211682 h 8323234"/>
              <a:gd name="connsiteX66" fmla="*/ 4039640 w 4196446"/>
              <a:gd name="connsiteY66" fmla="*/ 6149770 h 8323234"/>
              <a:gd name="connsiteX67" fmla="*/ 4106315 w 4196446"/>
              <a:gd name="connsiteY67" fmla="*/ 6211682 h 8323234"/>
              <a:gd name="connsiteX68" fmla="*/ 4063453 w 4196446"/>
              <a:gd name="connsiteY68" fmla="*/ 6090238 h 8323234"/>
              <a:gd name="connsiteX69" fmla="*/ 4070597 w 4196446"/>
              <a:gd name="connsiteY69" fmla="*/ 6018801 h 8323234"/>
              <a:gd name="connsiteX70" fmla="*/ 4132509 w 4196446"/>
              <a:gd name="connsiteY70" fmla="*/ 5975938 h 8323234"/>
              <a:gd name="connsiteX71" fmla="*/ 4094409 w 4196446"/>
              <a:gd name="connsiteY71" fmla="*/ 6075951 h 8323234"/>
              <a:gd name="connsiteX72" fmla="*/ 4139653 w 4196446"/>
              <a:gd name="connsiteY72" fmla="*/ 6102145 h 8323234"/>
              <a:gd name="connsiteX73" fmla="*/ 4192041 w 4196446"/>
              <a:gd name="connsiteY73" fmla="*/ 6080713 h 8323234"/>
              <a:gd name="connsiteX74" fmla="*/ 4149178 w 4196446"/>
              <a:gd name="connsiteY74" fmla="*/ 5947363 h 8323234"/>
              <a:gd name="connsiteX75" fmla="*/ 4194421 w 4196446"/>
              <a:gd name="connsiteY75" fmla="*/ 5909263 h 8323234"/>
              <a:gd name="connsiteX76" fmla="*/ 4113459 w 4196446"/>
              <a:gd name="connsiteY76" fmla="*/ 5783057 h 8323234"/>
              <a:gd name="connsiteX77" fmla="*/ 4108696 w 4196446"/>
              <a:gd name="connsiteY77" fmla="*/ 5678282 h 8323234"/>
              <a:gd name="connsiteX78" fmla="*/ 4070597 w 4196446"/>
              <a:gd name="connsiteY78" fmla="*/ 5587795 h 8323234"/>
              <a:gd name="connsiteX79" fmla="*/ 4111077 w 4196446"/>
              <a:gd name="connsiteY79" fmla="*/ 5583032 h 8323234"/>
              <a:gd name="connsiteX80" fmla="*/ 4061071 w 4196446"/>
              <a:gd name="connsiteY80" fmla="*/ 5478257 h 8323234"/>
              <a:gd name="connsiteX81" fmla="*/ 4061071 w 4196446"/>
              <a:gd name="connsiteY81" fmla="*/ 5383007 h 8323234"/>
              <a:gd name="connsiteX82" fmla="*/ 4103934 w 4196446"/>
              <a:gd name="connsiteY82" fmla="*/ 5387770 h 8323234"/>
              <a:gd name="connsiteX83" fmla="*/ 4106315 w 4196446"/>
              <a:gd name="connsiteY83" fmla="*/ 5347288 h 8323234"/>
              <a:gd name="connsiteX84" fmla="*/ 4065833 w 4196446"/>
              <a:gd name="connsiteY84" fmla="*/ 5292520 h 8323234"/>
              <a:gd name="connsiteX85" fmla="*/ 4058690 w 4196446"/>
              <a:gd name="connsiteY85" fmla="*/ 5173457 h 8323234"/>
              <a:gd name="connsiteX86" fmla="*/ 3990428 w 4196446"/>
              <a:gd name="connsiteY86" fmla="*/ 5034550 h 8323234"/>
              <a:gd name="connsiteX87" fmla="*/ 3922959 w 4196446"/>
              <a:gd name="connsiteY87" fmla="*/ 4816270 h 8323234"/>
              <a:gd name="connsiteX88" fmla="*/ 3887241 w 4196446"/>
              <a:gd name="connsiteY88" fmla="*/ 4682920 h 8323234"/>
              <a:gd name="connsiteX89" fmla="*/ 3851522 w 4196446"/>
              <a:gd name="connsiteY89" fmla="*/ 4642438 h 8323234"/>
              <a:gd name="connsiteX90" fmla="*/ 3887241 w 4196446"/>
              <a:gd name="connsiteY90" fmla="*/ 4578145 h 8323234"/>
              <a:gd name="connsiteX91" fmla="*/ 3839615 w 4196446"/>
              <a:gd name="connsiteY91" fmla="*/ 4499563 h 8323234"/>
              <a:gd name="connsiteX92" fmla="*/ 3780084 w 4196446"/>
              <a:gd name="connsiteY92" fmla="*/ 4492420 h 8323234"/>
              <a:gd name="connsiteX93" fmla="*/ 3732459 w 4196446"/>
              <a:gd name="connsiteY93" fmla="*/ 4449557 h 8323234"/>
              <a:gd name="connsiteX94" fmla="*/ 3687216 w 4196446"/>
              <a:gd name="connsiteY94" fmla="*/ 4466226 h 8323234"/>
              <a:gd name="connsiteX95" fmla="*/ 3668166 w 4196446"/>
              <a:gd name="connsiteY95" fmla="*/ 4368595 h 8323234"/>
              <a:gd name="connsiteX96" fmla="*/ 3501478 w 4196446"/>
              <a:gd name="connsiteY96" fmla="*/ 4166188 h 8323234"/>
              <a:gd name="connsiteX97" fmla="*/ 3496716 w 4196446"/>
              <a:gd name="connsiteY97" fmla="*/ 4139995 h 8323234"/>
              <a:gd name="connsiteX98" fmla="*/ 3494334 w 4196446"/>
              <a:gd name="connsiteY98" fmla="*/ 4113801 h 8323234"/>
              <a:gd name="connsiteX99" fmla="*/ 3544341 w 4196446"/>
              <a:gd name="connsiteY99" fmla="*/ 4101895 h 8323234"/>
              <a:gd name="connsiteX100" fmla="*/ 3553866 w 4196446"/>
              <a:gd name="connsiteY100" fmla="*/ 4075701 h 8323234"/>
              <a:gd name="connsiteX101" fmla="*/ 3515766 w 4196446"/>
              <a:gd name="connsiteY101" fmla="*/ 4056651 h 8323234"/>
              <a:gd name="connsiteX102" fmla="*/ 3465759 w 4196446"/>
              <a:gd name="connsiteY102" fmla="*/ 4049507 h 8323234"/>
              <a:gd name="connsiteX103" fmla="*/ 3432422 w 4196446"/>
              <a:gd name="connsiteY103" fmla="*/ 4109038 h 8323234"/>
              <a:gd name="connsiteX104" fmla="*/ 3413372 w 4196446"/>
              <a:gd name="connsiteY104" fmla="*/ 4082845 h 8323234"/>
              <a:gd name="connsiteX105" fmla="*/ 3415752 w 4196446"/>
              <a:gd name="connsiteY105" fmla="*/ 4042363 h 8323234"/>
              <a:gd name="connsiteX106" fmla="*/ 3349078 w 4196446"/>
              <a:gd name="connsiteY106" fmla="*/ 4018551 h 8323234"/>
              <a:gd name="connsiteX107" fmla="*/ 3382416 w 4196446"/>
              <a:gd name="connsiteY107" fmla="*/ 3985213 h 8323234"/>
              <a:gd name="connsiteX108" fmla="*/ 3346697 w 4196446"/>
              <a:gd name="connsiteY108" fmla="*/ 3961401 h 8323234"/>
              <a:gd name="connsiteX109" fmla="*/ 3291928 w 4196446"/>
              <a:gd name="connsiteY109" fmla="*/ 3959020 h 8323234"/>
              <a:gd name="connsiteX110" fmla="*/ 3263352 w 4196446"/>
              <a:gd name="connsiteY110" fmla="*/ 3978070 h 8323234"/>
              <a:gd name="connsiteX111" fmla="*/ 3215727 w 4196446"/>
              <a:gd name="connsiteY111" fmla="*/ 3963782 h 8323234"/>
              <a:gd name="connsiteX112" fmla="*/ 3227633 w 4196446"/>
              <a:gd name="connsiteY112" fmla="*/ 3937588 h 8323234"/>
              <a:gd name="connsiteX113" fmla="*/ 3275259 w 4196446"/>
              <a:gd name="connsiteY113" fmla="*/ 3913776 h 8323234"/>
              <a:gd name="connsiteX114" fmla="*/ 3127621 w 4196446"/>
              <a:gd name="connsiteY114" fmla="*/ 3851863 h 8323234"/>
              <a:gd name="connsiteX115" fmla="*/ 2996652 w 4196446"/>
              <a:gd name="connsiteY115" fmla="*/ 3739945 h 8323234"/>
              <a:gd name="connsiteX116" fmla="*/ 2591839 w 4196446"/>
              <a:gd name="connsiteY116" fmla="*/ 3354183 h 8323234"/>
              <a:gd name="connsiteX117" fmla="*/ 2468015 w 4196446"/>
              <a:gd name="connsiteY117" fmla="*/ 3049382 h 8323234"/>
              <a:gd name="connsiteX118" fmla="*/ 2432296 w 4196446"/>
              <a:gd name="connsiteY118" fmla="*/ 2961276 h 8323234"/>
              <a:gd name="connsiteX119" fmla="*/ 2387052 w 4196446"/>
              <a:gd name="connsiteY119" fmla="*/ 2954132 h 8323234"/>
              <a:gd name="connsiteX120" fmla="*/ 2365621 w 4196446"/>
              <a:gd name="connsiteY120" fmla="*/ 2958895 h 8323234"/>
              <a:gd name="connsiteX121" fmla="*/ 2315615 w 4196446"/>
              <a:gd name="connsiteY121" fmla="*/ 2896982 h 8323234"/>
              <a:gd name="connsiteX122" fmla="*/ 2234652 w 4196446"/>
              <a:gd name="connsiteY122" fmla="*/ 2880313 h 8323234"/>
              <a:gd name="connsiteX123" fmla="*/ 2182265 w 4196446"/>
              <a:gd name="connsiteY123" fmla="*/ 2811257 h 8323234"/>
              <a:gd name="connsiteX124" fmla="*/ 2115590 w 4196446"/>
              <a:gd name="connsiteY124" fmla="*/ 2727913 h 8323234"/>
              <a:gd name="connsiteX125" fmla="*/ 2091777 w 4196446"/>
              <a:gd name="connsiteY125" fmla="*/ 2670763 h 8323234"/>
              <a:gd name="connsiteX126" fmla="*/ 2006845 w 4196446"/>
              <a:gd name="connsiteY126" fmla="*/ 2527095 h 8323234"/>
              <a:gd name="connsiteX127" fmla="*/ 1953665 w 4196446"/>
              <a:gd name="connsiteY127" fmla="*/ 2451688 h 8323234"/>
              <a:gd name="connsiteX128" fmla="*/ 2006052 w 4196446"/>
              <a:gd name="connsiteY128" fmla="*/ 2337388 h 8323234"/>
              <a:gd name="connsiteX129" fmla="*/ 2072727 w 4196446"/>
              <a:gd name="connsiteY129" fmla="*/ 2256426 h 8323234"/>
              <a:gd name="connsiteX130" fmla="*/ 2056058 w 4196446"/>
              <a:gd name="connsiteY130" fmla="*/ 2223088 h 8323234"/>
              <a:gd name="connsiteX131" fmla="*/ 2067965 w 4196446"/>
              <a:gd name="connsiteY131" fmla="*/ 2130220 h 8323234"/>
              <a:gd name="connsiteX132" fmla="*/ 2137021 w 4196446"/>
              <a:gd name="connsiteY132" fmla="*/ 1992107 h 8323234"/>
              <a:gd name="connsiteX133" fmla="*/ 2165596 w 4196446"/>
              <a:gd name="connsiteY133" fmla="*/ 1944482 h 8323234"/>
              <a:gd name="connsiteX134" fmla="*/ 2203696 w 4196446"/>
              <a:gd name="connsiteY134" fmla="*/ 1937338 h 8323234"/>
              <a:gd name="connsiteX135" fmla="*/ 2198933 w 4196446"/>
              <a:gd name="connsiteY135" fmla="*/ 1906382 h 8323234"/>
              <a:gd name="connsiteX136" fmla="*/ 2406102 w 4196446"/>
              <a:gd name="connsiteY136" fmla="*/ 1782557 h 8323234"/>
              <a:gd name="connsiteX137" fmla="*/ 2494208 w 4196446"/>
              <a:gd name="connsiteY137" fmla="*/ 1715882 h 8323234"/>
              <a:gd name="connsiteX138" fmla="*/ 2513258 w 4196446"/>
              <a:gd name="connsiteY138" fmla="*/ 1630157 h 8323234"/>
              <a:gd name="connsiteX139" fmla="*/ 2522784 w 4196446"/>
              <a:gd name="connsiteY139" fmla="*/ 1584913 h 8323234"/>
              <a:gd name="connsiteX140" fmla="*/ 2577552 w 4196446"/>
              <a:gd name="connsiteY140" fmla="*/ 1527763 h 8323234"/>
              <a:gd name="connsiteX141" fmla="*/ 2606127 w 4196446"/>
              <a:gd name="connsiteY141" fmla="*/ 1499188 h 8323234"/>
              <a:gd name="connsiteX142" fmla="*/ 2634702 w 4196446"/>
              <a:gd name="connsiteY142" fmla="*/ 1492045 h 8323234"/>
              <a:gd name="connsiteX143" fmla="*/ 2672802 w 4196446"/>
              <a:gd name="connsiteY143" fmla="*/ 1368220 h 8323234"/>
              <a:gd name="connsiteX144" fmla="*/ 2806153 w 4196446"/>
              <a:gd name="connsiteY144" fmla="*/ 1334883 h 8323234"/>
              <a:gd name="connsiteX145" fmla="*/ 2944265 w 4196446"/>
              <a:gd name="connsiteY145" fmla="*/ 1325357 h 8323234"/>
              <a:gd name="connsiteX146" fmla="*/ 2968077 w 4196446"/>
              <a:gd name="connsiteY146" fmla="*/ 1206295 h 8323234"/>
              <a:gd name="connsiteX147" fmla="*/ 3049040 w 4196446"/>
              <a:gd name="connsiteY147" fmla="*/ 1169783 h 8323234"/>
              <a:gd name="connsiteX148" fmla="*/ 3153814 w 4196446"/>
              <a:gd name="connsiteY148" fmla="*/ 1125332 h 8323234"/>
              <a:gd name="connsiteX149" fmla="*/ 3225252 w 4196446"/>
              <a:gd name="connsiteY149" fmla="*/ 1049132 h 8323234"/>
              <a:gd name="connsiteX150" fmla="*/ 3310977 w 4196446"/>
              <a:gd name="connsiteY150" fmla="*/ 996745 h 8323234"/>
              <a:gd name="connsiteX151" fmla="*/ 3056977 w 4196446"/>
              <a:gd name="connsiteY151" fmla="*/ 982457 h 8323234"/>
              <a:gd name="connsiteX152" fmla="*/ 2958552 w 4196446"/>
              <a:gd name="connsiteY152" fmla="*/ 976107 h 8323234"/>
              <a:gd name="connsiteX153" fmla="*/ 2926802 w 4196446"/>
              <a:gd name="connsiteY153" fmla="*/ 906257 h 8323234"/>
              <a:gd name="connsiteX154" fmla="*/ 2866477 w 4196446"/>
              <a:gd name="connsiteY154" fmla="*/ 893559 h 8323234"/>
              <a:gd name="connsiteX155" fmla="*/ 2799802 w 4196446"/>
              <a:gd name="connsiteY155" fmla="*/ 874507 h 8323234"/>
              <a:gd name="connsiteX156" fmla="*/ 2761702 w 4196446"/>
              <a:gd name="connsiteY156" fmla="*/ 807832 h 8323234"/>
              <a:gd name="connsiteX157" fmla="*/ 2609302 w 4196446"/>
              <a:gd name="connsiteY157" fmla="*/ 760207 h 8323234"/>
              <a:gd name="connsiteX158" fmla="*/ 2580727 w 4196446"/>
              <a:gd name="connsiteY158" fmla="*/ 604632 h 8323234"/>
              <a:gd name="connsiteX159" fmla="*/ 2526752 w 4196446"/>
              <a:gd name="connsiteY159" fmla="*/ 531609 h 8323234"/>
              <a:gd name="connsiteX160" fmla="*/ 2596602 w 4196446"/>
              <a:gd name="connsiteY160" fmla="*/ 407782 h 8323234"/>
              <a:gd name="connsiteX161" fmla="*/ 2629939 w 4196446"/>
              <a:gd name="connsiteY161" fmla="*/ 310947 h 8323234"/>
              <a:gd name="connsiteX162" fmla="*/ 2517227 w 4196446"/>
              <a:gd name="connsiteY162" fmla="*/ 239507 h 8323234"/>
              <a:gd name="connsiteX163" fmla="*/ 2402927 w 4196446"/>
              <a:gd name="connsiteY163" fmla="*/ 271257 h 8323234"/>
              <a:gd name="connsiteX164" fmla="*/ 2275927 w 4196446"/>
              <a:gd name="connsiteY164" fmla="*/ 198232 h 8323234"/>
              <a:gd name="connsiteX165" fmla="*/ 2133052 w 4196446"/>
              <a:gd name="connsiteY165" fmla="*/ 233157 h 8323234"/>
              <a:gd name="connsiteX166" fmla="*/ 1913977 w 4196446"/>
              <a:gd name="connsiteY166" fmla="*/ 36309 h 8323234"/>
              <a:gd name="connsiteX167" fmla="*/ 1777452 w 4196446"/>
              <a:gd name="connsiteY167" fmla="*/ 13289 h 8323234"/>
              <a:gd name="connsiteX168" fmla="*/ 1703633 w 4196446"/>
              <a:gd name="connsiteY168" fmla="*/ 41864 h 8323234"/>
              <a:gd name="connsiteX169" fmla="*/ 1615527 w 4196446"/>
              <a:gd name="connsiteY169" fmla="*/ 75203 h 8323234"/>
              <a:gd name="connsiteX170" fmla="*/ 1515515 w 4196446"/>
              <a:gd name="connsiteY170" fmla="*/ 129971 h 8323234"/>
              <a:gd name="connsiteX171" fmla="*/ 1525040 w 4196446"/>
              <a:gd name="connsiteY171" fmla="*/ 194264 h 8323234"/>
              <a:gd name="connsiteX172" fmla="*/ 1505990 w 4196446"/>
              <a:gd name="connsiteY172" fmla="*/ 251415 h 8323234"/>
              <a:gd name="connsiteX173" fmla="*/ 1413121 w 4196446"/>
              <a:gd name="connsiteY173" fmla="*/ 270464 h 8323234"/>
              <a:gd name="connsiteX174" fmla="*/ 1339302 w 4196446"/>
              <a:gd name="connsiteY174" fmla="*/ 306184 h 8323234"/>
              <a:gd name="connsiteX175" fmla="*/ 1260721 w 4196446"/>
              <a:gd name="connsiteY175" fmla="*/ 346665 h 8323234"/>
              <a:gd name="connsiteX176" fmla="*/ 1191665 w 4196446"/>
              <a:gd name="connsiteY176" fmla="*/ 272847 h 8323234"/>
              <a:gd name="connsiteX177" fmla="*/ 1082127 w 4196446"/>
              <a:gd name="connsiteY177" fmla="*/ 353809 h 8323234"/>
              <a:gd name="connsiteX178" fmla="*/ 1020215 w 4196446"/>
              <a:gd name="connsiteY178" fmla="*/ 420484 h 8323234"/>
              <a:gd name="connsiteX179" fmla="*/ 858290 w 4196446"/>
              <a:gd name="connsiteY179" fmla="*/ 301422 h 8323234"/>
              <a:gd name="connsiteX180" fmla="*/ 796377 w 4196446"/>
              <a:gd name="connsiteY180" fmla="*/ 406196 h 8323234"/>
              <a:gd name="connsiteX181" fmla="*/ 755896 w 4196446"/>
              <a:gd name="connsiteY181" fmla="*/ 341903 h 8323234"/>
              <a:gd name="connsiteX182" fmla="*/ 689221 w 4196446"/>
              <a:gd name="connsiteY182" fmla="*/ 270465 h 8323234"/>
              <a:gd name="connsiteX183" fmla="*/ 667790 w 4196446"/>
              <a:gd name="connsiteY183" fmla="*/ 313328 h 8323234"/>
              <a:gd name="connsiteX184" fmla="*/ 620165 w 4196446"/>
              <a:gd name="connsiteY184" fmla="*/ 382384 h 8323234"/>
              <a:gd name="connsiteX185" fmla="*/ 589208 w 4196446"/>
              <a:gd name="connsiteY185" fmla="*/ 396672 h 8323234"/>
              <a:gd name="connsiteX186" fmla="*/ 498721 w 4196446"/>
              <a:gd name="connsiteY186" fmla="*/ 482397 h 8323234"/>
              <a:gd name="connsiteX187" fmla="*/ 396327 w 4196446"/>
              <a:gd name="connsiteY187" fmla="*/ 380003 h 8323234"/>
              <a:gd name="connsiteX188" fmla="*/ 243927 w 4196446"/>
              <a:gd name="connsiteY188" fmla="*/ 294278 h 8323234"/>
              <a:gd name="connsiteX189" fmla="*/ 174871 w 4196446"/>
              <a:gd name="connsiteY189" fmla="*/ 327615 h 8323234"/>
              <a:gd name="connsiteX190" fmla="*/ 127246 w 4196446"/>
              <a:gd name="connsiteY190" fmla="*/ 410959 h 8323234"/>
              <a:gd name="connsiteX191" fmla="*/ 43902 w 4196446"/>
              <a:gd name="connsiteY191" fmla="*/ 472872 h 8323234"/>
              <a:gd name="connsiteX192" fmla="*/ 8183 w 4196446"/>
              <a:gd name="connsiteY192" fmla="*/ 484778 h 8323234"/>
              <a:gd name="connsiteX193" fmla="*/ 198683 w 4196446"/>
              <a:gd name="connsiteY193" fmla="*/ 689565 h 8323234"/>
              <a:gd name="connsiteX194" fmla="*/ 265359 w 4196446"/>
              <a:gd name="connsiteY194" fmla="*/ 706234 h 8323234"/>
              <a:gd name="connsiteX195" fmla="*/ 298697 w 4196446"/>
              <a:gd name="connsiteY195" fmla="*/ 730047 h 8323234"/>
              <a:gd name="connsiteX196" fmla="*/ 296315 w 4196446"/>
              <a:gd name="connsiteY196" fmla="*/ 901496 h 8323234"/>
              <a:gd name="connsiteX197" fmla="*/ 362990 w 4196446"/>
              <a:gd name="connsiteY197" fmla="*/ 906259 h 8323234"/>
              <a:gd name="connsiteX198" fmla="*/ 401090 w 4196446"/>
              <a:gd name="connsiteY198" fmla="*/ 856253 h 8323234"/>
              <a:gd name="connsiteX199" fmla="*/ 482052 w 4196446"/>
              <a:gd name="connsiteY199" fmla="*/ 894353 h 8323234"/>
              <a:gd name="connsiteX200" fmla="*/ 420140 w 4196446"/>
              <a:gd name="connsiteY200" fmla="*/ 1039609 h 8323234"/>
              <a:gd name="connsiteX201" fmla="*/ 434427 w 4196446"/>
              <a:gd name="connsiteY201" fmla="*/ 1087234 h 8323234"/>
              <a:gd name="connsiteX202" fmla="*/ 379658 w 4196446"/>
              <a:gd name="connsiteY202" fmla="*/ 1139622 h 8323234"/>
              <a:gd name="connsiteX203" fmla="*/ 415377 w 4196446"/>
              <a:gd name="connsiteY203" fmla="*/ 1168196 h 8323234"/>
              <a:gd name="connsiteX204" fmla="*/ 486815 w 4196446"/>
              <a:gd name="connsiteY204" fmla="*/ 1256303 h 8323234"/>
              <a:gd name="connsiteX205" fmla="*/ 527296 w 4196446"/>
              <a:gd name="connsiteY205" fmla="*/ 1344409 h 8323234"/>
              <a:gd name="connsiteX206" fmla="*/ 636833 w 4196446"/>
              <a:gd name="connsiteY206" fmla="*/ 1396797 h 8323234"/>
              <a:gd name="connsiteX207" fmla="*/ 746371 w 4196446"/>
              <a:gd name="connsiteY207" fmla="*/ 1420609 h 8323234"/>
              <a:gd name="connsiteX208" fmla="*/ 829715 w 4196446"/>
              <a:gd name="connsiteY208" fmla="*/ 1468234 h 8323234"/>
              <a:gd name="connsiteX209" fmla="*/ 913058 w 4196446"/>
              <a:gd name="connsiteY209" fmla="*/ 1442040 h 8323234"/>
              <a:gd name="connsiteX210" fmla="*/ 994021 w 4196446"/>
              <a:gd name="connsiteY210" fmla="*/ 1368222 h 8323234"/>
              <a:gd name="connsiteX211" fmla="*/ 1103558 w 4196446"/>
              <a:gd name="connsiteY211" fmla="*/ 1351553 h 8323234"/>
              <a:gd name="connsiteX212" fmla="*/ 1170233 w 4196446"/>
              <a:gd name="connsiteY212" fmla="*/ 1356315 h 8323234"/>
              <a:gd name="connsiteX213" fmla="*/ 1329777 w 4196446"/>
              <a:gd name="connsiteY213" fmla="*/ 1465853 h 8323234"/>
              <a:gd name="connsiteX214" fmla="*/ 1389308 w 4196446"/>
              <a:gd name="connsiteY214" fmla="*/ 1494428 h 8323234"/>
              <a:gd name="connsiteX215" fmla="*/ 1260721 w 4196446"/>
              <a:gd name="connsiteY215" fmla="*/ 1596822 h 8323234"/>
              <a:gd name="connsiteX216" fmla="*/ 1263102 w 4196446"/>
              <a:gd name="connsiteY216" fmla="*/ 1661115 h 8323234"/>
              <a:gd name="connsiteX217" fmla="*/ 1425027 w 4196446"/>
              <a:gd name="connsiteY217" fmla="*/ 1613490 h 8323234"/>
              <a:gd name="connsiteX218" fmla="*/ 1386927 w 4196446"/>
              <a:gd name="connsiteY218" fmla="*/ 1677784 h 8323234"/>
              <a:gd name="connsiteX219" fmla="*/ 1405977 w 4196446"/>
              <a:gd name="connsiteY219" fmla="*/ 1751603 h 8323234"/>
              <a:gd name="connsiteX220" fmla="*/ 1517896 w 4196446"/>
              <a:gd name="connsiteY220" fmla="*/ 1787322 h 8323234"/>
              <a:gd name="connsiteX221" fmla="*/ 1591715 w 4196446"/>
              <a:gd name="connsiteY221" fmla="*/ 1803990 h 8323234"/>
              <a:gd name="connsiteX222" fmla="*/ 1501227 w 4196446"/>
              <a:gd name="connsiteY222" fmla="*/ 1934959 h 8323234"/>
              <a:gd name="connsiteX223" fmla="*/ 1494083 w 4196446"/>
              <a:gd name="connsiteY223" fmla="*/ 1984965 h 8323234"/>
              <a:gd name="connsiteX224" fmla="*/ 1422646 w 4196446"/>
              <a:gd name="connsiteY224" fmla="*/ 2020684 h 8323234"/>
              <a:gd name="connsiteX225" fmla="*/ 1391690 w 4196446"/>
              <a:gd name="connsiteY225" fmla="*/ 2082597 h 8323234"/>
              <a:gd name="connsiteX226" fmla="*/ 1260721 w 4196446"/>
              <a:gd name="connsiteY226" fmla="*/ 2056403 h 8323234"/>
              <a:gd name="connsiteX227" fmla="*/ 1139277 w 4196446"/>
              <a:gd name="connsiteY227" fmla="*/ 2056402 h 8323234"/>
              <a:gd name="connsiteX228" fmla="*/ 1072602 w 4196446"/>
              <a:gd name="connsiteY228" fmla="*/ 2084978 h 8323234"/>
              <a:gd name="connsiteX229" fmla="*/ 1065458 w 4196446"/>
              <a:gd name="connsiteY229" fmla="*/ 2184990 h 8323234"/>
              <a:gd name="connsiteX230" fmla="*/ 977352 w 4196446"/>
              <a:gd name="connsiteY230" fmla="*/ 2273097 h 8323234"/>
              <a:gd name="connsiteX231" fmla="*/ 1120227 w 4196446"/>
              <a:gd name="connsiteY231" fmla="*/ 2335009 h 8323234"/>
              <a:gd name="connsiteX232" fmla="*/ 1170234 w 4196446"/>
              <a:gd name="connsiteY232" fmla="*/ 2370727 h 8323234"/>
              <a:gd name="connsiteX233" fmla="*/ 1222621 w 4196446"/>
              <a:gd name="connsiteY233" fmla="*/ 2387397 h 8323234"/>
              <a:gd name="connsiteX234" fmla="*/ 1272627 w 4196446"/>
              <a:gd name="connsiteY234" fmla="*/ 2437403 h 8323234"/>
              <a:gd name="connsiteX235" fmla="*/ 1329777 w 4196446"/>
              <a:gd name="connsiteY235" fmla="*/ 2458834 h 8323234"/>
              <a:gd name="connsiteX236" fmla="*/ 1422646 w 4196446"/>
              <a:gd name="connsiteY236" fmla="*/ 2535034 h 8323234"/>
              <a:gd name="connsiteX237" fmla="*/ 1508371 w 4196446"/>
              <a:gd name="connsiteY237" fmla="*/ 2568373 h 8323234"/>
              <a:gd name="connsiteX238" fmla="*/ 1641721 w 4196446"/>
              <a:gd name="connsiteY238" fmla="*/ 2716009 h 8323234"/>
              <a:gd name="connsiteX239" fmla="*/ 1725065 w 4196446"/>
              <a:gd name="connsiteY239" fmla="*/ 2870790 h 8323234"/>
              <a:gd name="connsiteX240" fmla="*/ 1850477 w 4196446"/>
              <a:gd name="connsiteY240" fmla="*/ 2931907 h 8323234"/>
              <a:gd name="connsiteX241" fmla="*/ 1896514 w 4196446"/>
              <a:gd name="connsiteY241" fmla="*/ 2977947 h 8323234"/>
              <a:gd name="connsiteX242" fmla="*/ 1927471 w 4196446"/>
              <a:gd name="connsiteY242" fmla="*/ 3082722 h 8323234"/>
              <a:gd name="connsiteX243" fmla="*/ 1989383 w 4196446"/>
              <a:gd name="connsiteY243" fmla="*/ 3185115 h 8323234"/>
              <a:gd name="connsiteX244" fmla="*/ 2051296 w 4196446"/>
              <a:gd name="connsiteY244" fmla="*/ 3223215 h 8323234"/>
              <a:gd name="connsiteX245" fmla="*/ 2182265 w 4196446"/>
              <a:gd name="connsiteY245" fmla="*/ 3370853 h 8323234"/>
              <a:gd name="connsiteX246" fmla="*/ 2325139 w 4196446"/>
              <a:gd name="connsiteY246" fmla="*/ 3447053 h 8323234"/>
              <a:gd name="connsiteX247" fmla="*/ 2384671 w 4196446"/>
              <a:gd name="connsiteY247" fmla="*/ 3532778 h 8323234"/>
              <a:gd name="connsiteX248" fmla="*/ 2432296 w 4196446"/>
              <a:gd name="connsiteY248" fmla="*/ 3599453 h 8323234"/>
              <a:gd name="connsiteX249" fmla="*/ 2479921 w 4196446"/>
              <a:gd name="connsiteY249" fmla="*/ 3589929 h 8323234"/>
              <a:gd name="connsiteX250" fmla="*/ 2484683 w 4196446"/>
              <a:gd name="connsiteY250" fmla="*/ 3742328 h 8323234"/>
              <a:gd name="connsiteX251" fmla="*/ 2537071 w 4196446"/>
              <a:gd name="connsiteY251" fmla="*/ 3835197 h 8323234"/>
              <a:gd name="connsiteX252" fmla="*/ 2529927 w 4196446"/>
              <a:gd name="connsiteY252" fmla="*/ 3873297 h 8323234"/>
              <a:gd name="connsiteX253" fmla="*/ 2598983 w 4196446"/>
              <a:gd name="connsiteY253" fmla="*/ 3909015 h 8323234"/>
              <a:gd name="connsiteX254" fmla="*/ 2656133 w 4196446"/>
              <a:gd name="connsiteY254" fmla="*/ 3854247 h 8323234"/>
              <a:gd name="connsiteX255" fmla="*/ 2689471 w 4196446"/>
              <a:gd name="connsiteY255" fmla="*/ 3937590 h 8323234"/>
              <a:gd name="connsiteX256" fmla="*/ 2734715 w 4196446"/>
              <a:gd name="connsiteY256" fmla="*/ 3982834 h 8323234"/>
              <a:gd name="connsiteX257" fmla="*/ 2808533 w 4196446"/>
              <a:gd name="connsiteY257" fmla="*/ 4006647 h 8323234"/>
              <a:gd name="connsiteX258" fmla="*/ 2860921 w 4196446"/>
              <a:gd name="connsiteY258" fmla="*/ 4075703 h 8323234"/>
              <a:gd name="connsiteX259" fmla="*/ 2946646 w 4196446"/>
              <a:gd name="connsiteY259" fmla="*/ 4130472 h 8323234"/>
              <a:gd name="connsiteX260" fmla="*/ 2999033 w 4196446"/>
              <a:gd name="connsiteY260" fmla="*/ 4163809 h 8323234"/>
              <a:gd name="connsiteX261" fmla="*/ 2870446 w 4196446"/>
              <a:gd name="connsiteY261" fmla="*/ 4256678 h 8323234"/>
              <a:gd name="connsiteX262" fmla="*/ 2868064 w 4196446"/>
              <a:gd name="connsiteY262" fmla="*/ 4311446 h 8323234"/>
              <a:gd name="connsiteX263" fmla="*/ 2970458 w 4196446"/>
              <a:gd name="connsiteY263" fmla="*/ 4428128 h 8323234"/>
              <a:gd name="connsiteX264" fmla="*/ 3065708 w 4196446"/>
              <a:gd name="connsiteY264" fmla="*/ 4490040 h 8323234"/>
              <a:gd name="connsiteX265" fmla="*/ 3096665 w 4196446"/>
              <a:gd name="connsiteY265" fmla="*/ 4528140 h 8323234"/>
              <a:gd name="connsiteX266" fmla="*/ 3082377 w 4196446"/>
              <a:gd name="connsiteY266" fmla="*/ 4609103 h 8323234"/>
              <a:gd name="connsiteX267" fmla="*/ 3077615 w 4196446"/>
              <a:gd name="connsiteY267" fmla="*/ 4692447 h 8323234"/>
              <a:gd name="connsiteX268" fmla="*/ 3034752 w 4196446"/>
              <a:gd name="connsiteY268" fmla="*/ 4701972 h 8323234"/>
              <a:gd name="connsiteX269" fmla="*/ 3008558 w 4196446"/>
              <a:gd name="connsiteY269" fmla="*/ 4718640 h 8323234"/>
              <a:gd name="connsiteX270" fmla="*/ 3053802 w 4196446"/>
              <a:gd name="connsiteY270" fmla="*/ 4795632 h 8323234"/>
              <a:gd name="connsiteX271" fmla="*/ 3037133 w 4196446"/>
              <a:gd name="connsiteY271" fmla="*/ 4868659 h 8323234"/>
              <a:gd name="connsiteX272" fmla="*/ 3020465 w 4196446"/>
              <a:gd name="connsiteY272" fmla="*/ 5004390 h 8323234"/>
              <a:gd name="connsiteX273" fmla="*/ 2982365 w 4196446"/>
              <a:gd name="connsiteY273" fmla="*/ 5044872 h 8323234"/>
              <a:gd name="connsiteX274" fmla="*/ 2965696 w 4196446"/>
              <a:gd name="connsiteY274" fmla="*/ 5166315 h 8323234"/>
              <a:gd name="connsiteX275" fmla="*/ 2937121 w 4196446"/>
              <a:gd name="connsiteY275" fmla="*/ 5285378 h 8323234"/>
              <a:gd name="connsiteX276" fmla="*/ 2989508 w 4196446"/>
              <a:gd name="connsiteY276" fmla="*/ 5302047 h 8323234"/>
              <a:gd name="connsiteX277" fmla="*/ 2987127 w 4196446"/>
              <a:gd name="connsiteY277" fmla="*/ 5347290 h 8323234"/>
              <a:gd name="connsiteX278" fmla="*/ 2984746 w 4196446"/>
              <a:gd name="connsiteY278" fmla="*/ 5402059 h 8323234"/>
              <a:gd name="connsiteX279" fmla="*/ 3041896 w 4196446"/>
              <a:gd name="connsiteY279" fmla="*/ 5471115 h 8323234"/>
              <a:gd name="connsiteX280" fmla="*/ 3089521 w 4196446"/>
              <a:gd name="connsiteY280" fmla="*/ 5597322 h 8323234"/>
              <a:gd name="connsiteX281" fmla="*/ 2996652 w 4196446"/>
              <a:gd name="connsiteY281" fmla="*/ 5887834 h 8323234"/>
              <a:gd name="connsiteX282" fmla="*/ 3018083 w 4196446"/>
              <a:gd name="connsiteY282" fmla="*/ 5942603 h 8323234"/>
              <a:gd name="connsiteX283" fmla="*/ 3044277 w 4196446"/>
              <a:gd name="connsiteY283" fmla="*/ 5994990 h 8323234"/>
              <a:gd name="connsiteX284" fmla="*/ 3049040 w 4196446"/>
              <a:gd name="connsiteY284" fmla="*/ 6099765 h 8323234"/>
              <a:gd name="connsiteX285" fmla="*/ 3028402 w 4196446"/>
              <a:gd name="connsiteY285" fmla="*/ 6195807 h 8323234"/>
              <a:gd name="connsiteX286" fmla="*/ 2956170 w 4196446"/>
              <a:gd name="connsiteY286" fmla="*/ 6259310 h 8323234"/>
              <a:gd name="connsiteX287" fmla="*/ 2920452 w 4196446"/>
              <a:gd name="connsiteY287" fmla="*/ 6240259 h 8323234"/>
              <a:gd name="connsiteX288" fmla="*/ 2849015 w 4196446"/>
              <a:gd name="connsiteY288" fmla="*/ 6252165 h 8323234"/>
              <a:gd name="connsiteX289" fmla="*/ 2713283 w 4196446"/>
              <a:gd name="connsiteY289" fmla="*/ 6364084 h 8323234"/>
              <a:gd name="connsiteX290" fmla="*/ 2606127 w 4196446"/>
              <a:gd name="connsiteY290" fmla="*/ 6349797 h 8323234"/>
              <a:gd name="connsiteX291" fmla="*/ 2575171 w 4196446"/>
              <a:gd name="connsiteY291" fmla="*/ 6378372 h 8323234"/>
              <a:gd name="connsiteX292" fmla="*/ 2508495 w 4196446"/>
              <a:gd name="connsiteY292" fmla="*/ 6423614 h 8323234"/>
              <a:gd name="connsiteX293" fmla="*/ 2391815 w 4196446"/>
              <a:gd name="connsiteY293" fmla="*/ 6411709 h 8323234"/>
              <a:gd name="connsiteX294" fmla="*/ 2368002 w 4196446"/>
              <a:gd name="connsiteY294" fmla="*/ 6528390 h 8323234"/>
              <a:gd name="connsiteX295" fmla="*/ 2363240 w 4196446"/>
              <a:gd name="connsiteY295" fmla="*/ 6564109 h 8323234"/>
              <a:gd name="connsiteX296" fmla="*/ 2339428 w 4196446"/>
              <a:gd name="connsiteY296" fmla="*/ 6583159 h 8323234"/>
              <a:gd name="connsiteX297" fmla="*/ 2141783 w 4196446"/>
              <a:gd name="connsiteY297" fmla="*/ 6535534 h 8323234"/>
              <a:gd name="connsiteX298" fmla="*/ 2103683 w 4196446"/>
              <a:gd name="connsiteY298" fmla="*/ 6587922 h 8323234"/>
              <a:gd name="connsiteX299" fmla="*/ 2072727 w 4196446"/>
              <a:gd name="connsiteY299" fmla="*/ 6683172 h 8323234"/>
              <a:gd name="connsiteX300" fmla="*/ 2039389 w 4196446"/>
              <a:gd name="connsiteY300" fmla="*/ 6747465 h 8323234"/>
              <a:gd name="connsiteX301" fmla="*/ 2051296 w 4196446"/>
              <a:gd name="connsiteY301" fmla="*/ 6809378 h 8323234"/>
              <a:gd name="connsiteX302" fmla="*/ 2184646 w 4196446"/>
              <a:gd name="connsiteY302" fmla="*/ 6921297 h 8323234"/>
              <a:gd name="connsiteX303" fmla="*/ 2253702 w 4196446"/>
              <a:gd name="connsiteY303" fmla="*/ 6954634 h 8323234"/>
              <a:gd name="connsiteX304" fmla="*/ 2237033 w 4196446"/>
              <a:gd name="connsiteY304" fmla="*/ 6978447 h 8323234"/>
              <a:gd name="connsiteX305" fmla="*/ 2201315 w 4196446"/>
              <a:gd name="connsiteY305" fmla="*/ 6997497 h 8323234"/>
              <a:gd name="connsiteX306" fmla="*/ 2234652 w 4196446"/>
              <a:gd name="connsiteY306" fmla="*/ 7073697 h 8323234"/>
              <a:gd name="connsiteX307" fmla="*/ 2203696 w 4196446"/>
              <a:gd name="connsiteY307" fmla="*/ 7095128 h 8323234"/>
              <a:gd name="connsiteX308" fmla="*/ 2098921 w 4196446"/>
              <a:gd name="connsiteY308" fmla="*/ 7033215 h 8323234"/>
              <a:gd name="connsiteX309" fmla="*/ 2056058 w 4196446"/>
              <a:gd name="connsiteY309" fmla="*/ 7059409 h 8323234"/>
              <a:gd name="connsiteX310" fmla="*/ 1996527 w 4196446"/>
              <a:gd name="connsiteY310" fmla="*/ 6957015 h 8323234"/>
              <a:gd name="connsiteX311" fmla="*/ 1879846 w 4196446"/>
              <a:gd name="connsiteY311" fmla="*/ 6983209 h 8323234"/>
              <a:gd name="connsiteX312" fmla="*/ 1815552 w 4196446"/>
              <a:gd name="connsiteY312" fmla="*/ 6987972 h 8323234"/>
              <a:gd name="connsiteX313" fmla="*/ 1765546 w 4196446"/>
              <a:gd name="connsiteY313" fmla="*/ 6983210 h 8323234"/>
              <a:gd name="connsiteX314" fmla="*/ 1708396 w 4196446"/>
              <a:gd name="connsiteY314" fmla="*/ 7028453 h 8323234"/>
              <a:gd name="connsiteX315" fmla="*/ 1529802 w 4196446"/>
              <a:gd name="connsiteY315" fmla="*/ 6987972 h 8323234"/>
              <a:gd name="connsiteX316" fmla="*/ 1553614 w 4196446"/>
              <a:gd name="connsiteY316" fmla="*/ 7114178 h 8323234"/>
              <a:gd name="connsiteX317" fmla="*/ 1477415 w 4196446"/>
              <a:gd name="connsiteY317" fmla="*/ 7159422 h 8323234"/>
              <a:gd name="connsiteX318" fmla="*/ 1415502 w 4196446"/>
              <a:gd name="connsiteY318" fmla="*/ 7226096 h 8323234"/>
              <a:gd name="connsiteX319" fmla="*/ 1265483 w 4196446"/>
              <a:gd name="connsiteY319" fmla="*/ 7218953 h 8323234"/>
              <a:gd name="connsiteX320" fmla="*/ 1213096 w 4196446"/>
              <a:gd name="connsiteY320" fmla="*/ 7321346 h 832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</a:cxnLst>
            <a:rect l="l" t="t" r="r" b="b"/>
            <a:pathLst>
              <a:path w="4196446" h="8323234">
                <a:moveTo>
                  <a:pt x="1217858" y="7329284"/>
                </a:moveTo>
                <a:cubicBezTo>
                  <a:pt x="1223018" y="7339470"/>
                  <a:pt x="1250403" y="7368308"/>
                  <a:pt x="1263103" y="7388019"/>
                </a:cubicBezTo>
                <a:cubicBezTo>
                  <a:pt x="1275803" y="7407730"/>
                  <a:pt x="1277390" y="7435247"/>
                  <a:pt x="1294059" y="7447550"/>
                </a:cubicBezTo>
                <a:cubicBezTo>
                  <a:pt x="1310728" y="7459853"/>
                  <a:pt x="1356369" y="7387225"/>
                  <a:pt x="1382166" y="7392781"/>
                </a:cubicBezTo>
                <a:cubicBezTo>
                  <a:pt x="1407963" y="7398337"/>
                  <a:pt x="1425425" y="7461440"/>
                  <a:pt x="1448841" y="7480887"/>
                </a:cubicBezTo>
                <a:cubicBezTo>
                  <a:pt x="1472257" y="7500334"/>
                  <a:pt x="1500435" y="7461837"/>
                  <a:pt x="1525041" y="7483269"/>
                </a:cubicBezTo>
                <a:cubicBezTo>
                  <a:pt x="1544885" y="7492794"/>
                  <a:pt x="1567903" y="7528513"/>
                  <a:pt x="1567903" y="7538038"/>
                </a:cubicBezTo>
                <a:cubicBezTo>
                  <a:pt x="1567903" y="7547563"/>
                  <a:pt x="1546868" y="7552722"/>
                  <a:pt x="1522659" y="7566612"/>
                </a:cubicBezTo>
                <a:cubicBezTo>
                  <a:pt x="1498450" y="7580502"/>
                  <a:pt x="1446856" y="7572962"/>
                  <a:pt x="1425028" y="7640431"/>
                </a:cubicBezTo>
                <a:cubicBezTo>
                  <a:pt x="1403200" y="7707900"/>
                  <a:pt x="1414313" y="7909911"/>
                  <a:pt x="1391691" y="7988095"/>
                </a:cubicBezTo>
                <a:cubicBezTo>
                  <a:pt x="1417091" y="8112581"/>
                  <a:pt x="1386134" y="8101998"/>
                  <a:pt x="1384547" y="8138113"/>
                </a:cubicBezTo>
                <a:cubicBezTo>
                  <a:pt x="1382960" y="8174228"/>
                  <a:pt x="1388516" y="8188913"/>
                  <a:pt x="1382166" y="8204788"/>
                </a:cubicBezTo>
                <a:cubicBezTo>
                  <a:pt x="1375816" y="8220663"/>
                  <a:pt x="1450428" y="8204789"/>
                  <a:pt x="1453603" y="8209551"/>
                </a:cubicBezTo>
                <a:cubicBezTo>
                  <a:pt x="1456778" y="8214313"/>
                  <a:pt x="1426616" y="8250429"/>
                  <a:pt x="1451222" y="8254795"/>
                </a:cubicBezTo>
                <a:cubicBezTo>
                  <a:pt x="1437728" y="8263923"/>
                  <a:pt x="1402803" y="8268686"/>
                  <a:pt x="1389309" y="8278608"/>
                </a:cubicBezTo>
                <a:cubicBezTo>
                  <a:pt x="1375815" y="8288530"/>
                  <a:pt x="1327264" y="8293027"/>
                  <a:pt x="1334540" y="8300038"/>
                </a:cubicBezTo>
                <a:cubicBezTo>
                  <a:pt x="1341816" y="8307049"/>
                  <a:pt x="1382165" y="8311945"/>
                  <a:pt x="1413915" y="8318295"/>
                </a:cubicBezTo>
                <a:cubicBezTo>
                  <a:pt x="1445665" y="8324645"/>
                  <a:pt x="1489851" y="8327687"/>
                  <a:pt x="1536947" y="8309563"/>
                </a:cubicBezTo>
                <a:cubicBezTo>
                  <a:pt x="1584043" y="8291439"/>
                  <a:pt x="1654819" y="8246461"/>
                  <a:pt x="1698872" y="8197645"/>
                </a:cubicBezTo>
                <a:cubicBezTo>
                  <a:pt x="1742925" y="8148830"/>
                  <a:pt x="1744512" y="8073820"/>
                  <a:pt x="1789359" y="8045245"/>
                </a:cubicBezTo>
                <a:cubicBezTo>
                  <a:pt x="1876936" y="7991799"/>
                  <a:pt x="1873496" y="8028973"/>
                  <a:pt x="1941759" y="8004763"/>
                </a:cubicBezTo>
                <a:cubicBezTo>
                  <a:pt x="2010022" y="7980553"/>
                  <a:pt x="2145753" y="7924991"/>
                  <a:pt x="2198934" y="7899988"/>
                </a:cubicBezTo>
                <a:cubicBezTo>
                  <a:pt x="2252115" y="7874985"/>
                  <a:pt x="2244575" y="7850379"/>
                  <a:pt x="2260847" y="7835694"/>
                </a:cubicBezTo>
                <a:cubicBezTo>
                  <a:pt x="2385731" y="7746530"/>
                  <a:pt x="2279500" y="7801563"/>
                  <a:pt x="2301328" y="7795213"/>
                </a:cubicBezTo>
                <a:cubicBezTo>
                  <a:pt x="2323156" y="7788863"/>
                  <a:pt x="2368400" y="7801167"/>
                  <a:pt x="2391816" y="7797595"/>
                </a:cubicBezTo>
                <a:cubicBezTo>
                  <a:pt x="2415232" y="7794023"/>
                  <a:pt x="2441822" y="7792435"/>
                  <a:pt x="2451347" y="7776163"/>
                </a:cubicBezTo>
                <a:cubicBezTo>
                  <a:pt x="2460872" y="7759891"/>
                  <a:pt x="2470794" y="7720600"/>
                  <a:pt x="2470397" y="7699963"/>
                </a:cubicBezTo>
                <a:cubicBezTo>
                  <a:pt x="2470000" y="7679326"/>
                  <a:pt x="2439440" y="7647179"/>
                  <a:pt x="2444203" y="7633288"/>
                </a:cubicBezTo>
                <a:cubicBezTo>
                  <a:pt x="2448966" y="7619397"/>
                  <a:pt x="2489976" y="7640564"/>
                  <a:pt x="2503734" y="7630907"/>
                </a:cubicBezTo>
                <a:cubicBezTo>
                  <a:pt x="2517492" y="7621250"/>
                  <a:pt x="2533895" y="7605110"/>
                  <a:pt x="2531514" y="7594394"/>
                </a:cubicBezTo>
                <a:cubicBezTo>
                  <a:pt x="2529133" y="7583678"/>
                  <a:pt x="2480583" y="7564100"/>
                  <a:pt x="2484684" y="7552326"/>
                </a:cubicBezTo>
                <a:cubicBezTo>
                  <a:pt x="2488785" y="7540552"/>
                  <a:pt x="2525563" y="7522957"/>
                  <a:pt x="2546597" y="7511845"/>
                </a:cubicBezTo>
                <a:cubicBezTo>
                  <a:pt x="2567631" y="7500733"/>
                  <a:pt x="2597398" y="7513035"/>
                  <a:pt x="2603748" y="7485651"/>
                </a:cubicBezTo>
                <a:cubicBezTo>
                  <a:pt x="2610098" y="7458267"/>
                  <a:pt x="2598191" y="7383655"/>
                  <a:pt x="2594222" y="7359445"/>
                </a:cubicBezTo>
                <a:cubicBezTo>
                  <a:pt x="2614992" y="7319096"/>
                  <a:pt x="2588269" y="7316979"/>
                  <a:pt x="2606128" y="7309438"/>
                </a:cubicBezTo>
                <a:cubicBezTo>
                  <a:pt x="2623987" y="7301897"/>
                  <a:pt x="2695028" y="7329282"/>
                  <a:pt x="2701378" y="7314201"/>
                </a:cubicBezTo>
                <a:cubicBezTo>
                  <a:pt x="2707728" y="7299120"/>
                  <a:pt x="2647403" y="7243160"/>
                  <a:pt x="2660897" y="7240382"/>
                </a:cubicBezTo>
                <a:cubicBezTo>
                  <a:pt x="2674391" y="7237604"/>
                  <a:pt x="2699393" y="7266576"/>
                  <a:pt x="2713284" y="7266576"/>
                </a:cubicBezTo>
                <a:cubicBezTo>
                  <a:pt x="2727175" y="7266576"/>
                  <a:pt x="2754163" y="7287610"/>
                  <a:pt x="2763291" y="7299913"/>
                </a:cubicBezTo>
                <a:cubicBezTo>
                  <a:pt x="2772419" y="7312216"/>
                  <a:pt x="2739478" y="7369764"/>
                  <a:pt x="2756147" y="7371351"/>
                </a:cubicBezTo>
                <a:cubicBezTo>
                  <a:pt x="2794379" y="7365927"/>
                  <a:pt x="2808534" y="7322138"/>
                  <a:pt x="2827584" y="7316582"/>
                </a:cubicBezTo>
                <a:cubicBezTo>
                  <a:pt x="2846634" y="7311026"/>
                  <a:pt x="2842269" y="7351904"/>
                  <a:pt x="2870447" y="7338013"/>
                </a:cubicBezTo>
                <a:cubicBezTo>
                  <a:pt x="2898625" y="7324122"/>
                  <a:pt x="2961332" y="7283245"/>
                  <a:pt x="3001416" y="7266576"/>
                </a:cubicBezTo>
                <a:cubicBezTo>
                  <a:pt x="3041500" y="7249907"/>
                  <a:pt x="3062534" y="7218157"/>
                  <a:pt x="3103809" y="7202282"/>
                </a:cubicBezTo>
                <a:cubicBezTo>
                  <a:pt x="3194826" y="7161139"/>
                  <a:pt x="3216919" y="7149895"/>
                  <a:pt x="3246684" y="7142751"/>
                </a:cubicBezTo>
                <a:cubicBezTo>
                  <a:pt x="3276449" y="7135607"/>
                  <a:pt x="3260178" y="7177280"/>
                  <a:pt x="3282403" y="7159420"/>
                </a:cubicBezTo>
                <a:cubicBezTo>
                  <a:pt x="3304628" y="7141560"/>
                  <a:pt x="3322488" y="7074091"/>
                  <a:pt x="3358603" y="7064169"/>
                </a:cubicBezTo>
                <a:cubicBezTo>
                  <a:pt x="3487720" y="6995245"/>
                  <a:pt x="3476872" y="7053454"/>
                  <a:pt x="3503859" y="7042738"/>
                </a:cubicBezTo>
                <a:cubicBezTo>
                  <a:pt x="3530847" y="7032023"/>
                  <a:pt x="3498568" y="6994981"/>
                  <a:pt x="3530053" y="6978445"/>
                </a:cubicBezTo>
                <a:cubicBezTo>
                  <a:pt x="3561538" y="6961909"/>
                  <a:pt x="3610221" y="6926850"/>
                  <a:pt x="3642765" y="6905419"/>
                </a:cubicBezTo>
                <a:cubicBezTo>
                  <a:pt x="3675309" y="6883988"/>
                  <a:pt x="3718304" y="6898805"/>
                  <a:pt x="3741984" y="6883195"/>
                </a:cubicBezTo>
                <a:cubicBezTo>
                  <a:pt x="3765664" y="6867585"/>
                  <a:pt x="3747144" y="6830410"/>
                  <a:pt x="3784847" y="6811757"/>
                </a:cubicBezTo>
                <a:cubicBezTo>
                  <a:pt x="3822550" y="6793104"/>
                  <a:pt x="3932087" y="6774054"/>
                  <a:pt x="3951534" y="6737938"/>
                </a:cubicBezTo>
                <a:cubicBezTo>
                  <a:pt x="3976405" y="6675497"/>
                  <a:pt x="3930897" y="6626814"/>
                  <a:pt x="3932484" y="6616495"/>
                </a:cubicBezTo>
                <a:cubicBezTo>
                  <a:pt x="3934072" y="6606176"/>
                  <a:pt x="3959472" y="6636338"/>
                  <a:pt x="3975347" y="6642688"/>
                </a:cubicBezTo>
                <a:cubicBezTo>
                  <a:pt x="3991222" y="6649038"/>
                  <a:pt x="4016226" y="6674042"/>
                  <a:pt x="4027735" y="6654595"/>
                </a:cubicBezTo>
                <a:cubicBezTo>
                  <a:pt x="4049828" y="6609616"/>
                  <a:pt x="4067818" y="6545454"/>
                  <a:pt x="4056309" y="6516482"/>
                </a:cubicBezTo>
                <a:cubicBezTo>
                  <a:pt x="4044800" y="6487510"/>
                  <a:pt x="4000350" y="6484732"/>
                  <a:pt x="3996778" y="6478382"/>
                </a:cubicBezTo>
                <a:cubicBezTo>
                  <a:pt x="3993206" y="6472032"/>
                  <a:pt x="4024162" y="6441076"/>
                  <a:pt x="4034878" y="6437901"/>
                </a:cubicBezTo>
                <a:cubicBezTo>
                  <a:pt x="4045594" y="6434726"/>
                  <a:pt x="4053135" y="6466873"/>
                  <a:pt x="4061072" y="6473620"/>
                </a:cubicBezTo>
                <a:cubicBezTo>
                  <a:pt x="4069010" y="6480367"/>
                  <a:pt x="4077741" y="6484732"/>
                  <a:pt x="4082503" y="6478382"/>
                </a:cubicBezTo>
                <a:cubicBezTo>
                  <a:pt x="4088059" y="6462507"/>
                  <a:pt x="4090838" y="6441076"/>
                  <a:pt x="4089647" y="6421232"/>
                </a:cubicBezTo>
                <a:cubicBezTo>
                  <a:pt x="4088456" y="6401388"/>
                  <a:pt x="4053928" y="6342254"/>
                  <a:pt x="4046784" y="6318838"/>
                </a:cubicBezTo>
                <a:cubicBezTo>
                  <a:pt x="4039640" y="6295422"/>
                  <a:pt x="4123381" y="6309313"/>
                  <a:pt x="4130128" y="6299788"/>
                </a:cubicBezTo>
                <a:cubicBezTo>
                  <a:pt x="4136875" y="6290263"/>
                  <a:pt x="4061865" y="6292248"/>
                  <a:pt x="4046784" y="6275976"/>
                </a:cubicBezTo>
                <a:cubicBezTo>
                  <a:pt x="4031703" y="6259704"/>
                  <a:pt x="4055119" y="6232716"/>
                  <a:pt x="4053928" y="6211682"/>
                </a:cubicBezTo>
                <a:cubicBezTo>
                  <a:pt x="4052737" y="6190648"/>
                  <a:pt x="4028528" y="6148183"/>
                  <a:pt x="4039640" y="6149770"/>
                </a:cubicBezTo>
                <a:cubicBezTo>
                  <a:pt x="4050752" y="6151357"/>
                  <a:pt x="4110284" y="6239860"/>
                  <a:pt x="4106315" y="6211682"/>
                </a:cubicBezTo>
                <a:cubicBezTo>
                  <a:pt x="4102346" y="6183504"/>
                  <a:pt x="4069406" y="6122385"/>
                  <a:pt x="4063453" y="6090238"/>
                </a:cubicBezTo>
                <a:cubicBezTo>
                  <a:pt x="4057500" y="6058091"/>
                  <a:pt x="4064644" y="6029516"/>
                  <a:pt x="4070597" y="6018801"/>
                </a:cubicBezTo>
                <a:cubicBezTo>
                  <a:pt x="4076550" y="6008086"/>
                  <a:pt x="4118222" y="5976335"/>
                  <a:pt x="4132509" y="5975938"/>
                </a:cubicBezTo>
                <a:cubicBezTo>
                  <a:pt x="4146796" y="5975541"/>
                  <a:pt x="4092028" y="6056901"/>
                  <a:pt x="4094409" y="6075951"/>
                </a:cubicBezTo>
                <a:cubicBezTo>
                  <a:pt x="4096790" y="6095001"/>
                  <a:pt x="4123381" y="6101351"/>
                  <a:pt x="4139653" y="6102145"/>
                </a:cubicBezTo>
                <a:cubicBezTo>
                  <a:pt x="4146400" y="6026739"/>
                  <a:pt x="4191644" y="6104526"/>
                  <a:pt x="4192041" y="6080713"/>
                </a:cubicBezTo>
                <a:cubicBezTo>
                  <a:pt x="4192438" y="6056901"/>
                  <a:pt x="4148781" y="5975938"/>
                  <a:pt x="4149178" y="5947363"/>
                </a:cubicBezTo>
                <a:cubicBezTo>
                  <a:pt x="4149575" y="5918788"/>
                  <a:pt x="4207915" y="5938632"/>
                  <a:pt x="4194421" y="5909263"/>
                </a:cubicBezTo>
                <a:cubicBezTo>
                  <a:pt x="4180927" y="5879894"/>
                  <a:pt x="4129731" y="5819569"/>
                  <a:pt x="4113459" y="5783057"/>
                </a:cubicBezTo>
                <a:cubicBezTo>
                  <a:pt x="4097187" y="5746545"/>
                  <a:pt x="4115840" y="5710826"/>
                  <a:pt x="4108696" y="5678282"/>
                </a:cubicBezTo>
                <a:cubicBezTo>
                  <a:pt x="4101552" y="5645738"/>
                  <a:pt x="4068216" y="5605654"/>
                  <a:pt x="4070597" y="5587795"/>
                </a:cubicBezTo>
                <a:cubicBezTo>
                  <a:pt x="4072978" y="5569936"/>
                  <a:pt x="4112665" y="5601288"/>
                  <a:pt x="4111077" y="5583032"/>
                </a:cubicBezTo>
                <a:cubicBezTo>
                  <a:pt x="4109489" y="5564776"/>
                  <a:pt x="4063849" y="5500879"/>
                  <a:pt x="4061071" y="5478257"/>
                </a:cubicBezTo>
                <a:cubicBezTo>
                  <a:pt x="4058293" y="5455635"/>
                  <a:pt x="4053927" y="5398088"/>
                  <a:pt x="4061071" y="5383007"/>
                </a:cubicBezTo>
                <a:cubicBezTo>
                  <a:pt x="4068215" y="5367926"/>
                  <a:pt x="4100759" y="5392136"/>
                  <a:pt x="4103934" y="5387770"/>
                </a:cubicBezTo>
                <a:cubicBezTo>
                  <a:pt x="4107109" y="5383404"/>
                  <a:pt x="4114253" y="5358400"/>
                  <a:pt x="4106315" y="5347288"/>
                </a:cubicBezTo>
                <a:cubicBezTo>
                  <a:pt x="4098377" y="5336176"/>
                  <a:pt x="4077342" y="5319110"/>
                  <a:pt x="4065833" y="5292520"/>
                </a:cubicBezTo>
                <a:cubicBezTo>
                  <a:pt x="4054324" y="5265930"/>
                  <a:pt x="4071257" y="5216452"/>
                  <a:pt x="4058690" y="5173457"/>
                </a:cubicBezTo>
                <a:cubicBezTo>
                  <a:pt x="4046123" y="5130462"/>
                  <a:pt x="4009478" y="5096462"/>
                  <a:pt x="3990428" y="5034550"/>
                </a:cubicBezTo>
                <a:cubicBezTo>
                  <a:pt x="3971378" y="4972638"/>
                  <a:pt x="3938172" y="4856619"/>
                  <a:pt x="3922959" y="4816270"/>
                </a:cubicBezTo>
                <a:cubicBezTo>
                  <a:pt x="3907746" y="4775921"/>
                  <a:pt x="3893194" y="4711892"/>
                  <a:pt x="3887241" y="4682920"/>
                </a:cubicBezTo>
                <a:cubicBezTo>
                  <a:pt x="3881288" y="4653948"/>
                  <a:pt x="3851522" y="4659900"/>
                  <a:pt x="3851522" y="4642438"/>
                </a:cubicBezTo>
                <a:cubicBezTo>
                  <a:pt x="3851522" y="4624976"/>
                  <a:pt x="3895179" y="4601958"/>
                  <a:pt x="3887241" y="4578145"/>
                </a:cubicBezTo>
                <a:cubicBezTo>
                  <a:pt x="3865015" y="4554730"/>
                  <a:pt x="3853506" y="4513453"/>
                  <a:pt x="3839615" y="4499563"/>
                </a:cubicBezTo>
                <a:cubicBezTo>
                  <a:pt x="3825724" y="4485673"/>
                  <a:pt x="3794371" y="4495595"/>
                  <a:pt x="3780084" y="4492420"/>
                </a:cubicBezTo>
                <a:cubicBezTo>
                  <a:pt x="3765797" y="4489245"/>
                  <a:pt x="3748334" y="4445191"/>
                  <a:pt x="3732459" y="4449557"/>
                </a:cubicBezTo>
                <a:cubicBezTo>
                  <a:pt x="3716584" y="4453923"/>
                  <a:pt x="3697932" y="4479720"/>
                  <a:pt x="3687216" y="4466226"/>
                </a:cubicBezTo>
                <a:cubicBezTo>
                  <a:pt x="3676500" y="4452732"/>
                  <a:pt x="3697138" y="4418998"/>
                  <a:pt x="3668166" y="4368595"/>
                </a:cubicBezTo>
                <a:cubicBezTo>
                  <a:pt x="3639194" y="4318192"/>
                  <a:pt x="3530053" y="4204288"/>
                  <a:pt x="3501478" y="4166188"/>
                </a:cubicBezTo>
                <a:cubicBezTo>
                  <a:pt x="3472903" y="4128088"/>
                  <a:pt x="3493938" y="4148726"/>
                  <a:pt x="3496716" y="4139995"/>
                </a:cubicBezTo>
                <a:cubicBezTo>
                  <a:pt x="3499494" y="4131264"/>
                  <a:pt x="3487984" y="4121342"/>
                  <a:pt x="3494334" y="4113801"/>
                </a:cubicBezTo>
                <a:cubicBezTo>
                  <a:pt x="3500684" y="4106260"/>
                  <a:pt x="3534419" y="4108245"/>
                  <a:pt x="3544341" y="4101895"/>
                </a:cubicBezTo>
                <a:cubicBezTo>
                  <a:pt x="3554263" y="4095545"/>
                  <a:pt x="3559025" y="4082051"/>
                  <a:pt x="3553866" y="4075701"/>
                </a:cubicBezTo>
                <a:cubicBezTo>
                  <a:pt x="3548707" y="4069351"/>
                  <a:pt x="3530451" y="4061017"/>
                  <a:pt x="3515766" y="4056651"/>
                </a:cubicBezTo>
                <a:cubicBezTo>
                  <a:pt x="3501082" y="4052285"/>
                  <a:pt x="3480443" y="4045538"/>
                  <a:pt x="3465759" y="4049507"/>
                </a:cubicBezTo>
                <a:cubicBezTo>
                  <a:pt x="3451075" y="4053476"/>
                  <a:pt x="3438772" y="4105069"/>
                  <a:pt x="3432422" y="4109038"/>
                </a:cubicBezTo>
                <a:cubicBezTo>
                  <a:pt x="3426072" y="4113007"/>
                  <a:pt x="3416150" y="4093958"/>
                  <a:pt x="3413372" y="4082845"/>
                </a:cubicBezTo>
                <a:cubicBezTo>
                  <a:pt x="3410594" y="4071733"/>
                  <a:pt x="3426071" y="4054269"/>
                  <a:pt x="3415752" y="4042363"/>
                </a:cubicBezTo>
                <a:cubicBezTo>
                  <a:pt x="3405433" y="4030457"/>
                  <a:pt x="3368525" y="4026488"/>
                  <a:pt x="3349078" y="4018551"/>
                </a:cubicBezTo>
                <a:cubicBezTo>
                  <a:pt x="3329631" y="4010614"/>
                  <a:pt x="3382813" y="3991563"/>
                  <a:pt x="3382416" y="3985213"/>
                </a:cubicBezTo>
                <a:cubicBezTo>
                  <a:pt x="3382019" y="3978863"/>
                  <a:pt x="3360588" y="3963782"/>
                  <a:pt x="3346697" y="3961401"/>
                </a:cubicBezTo>
                <a:cubicBezTo>
                  <a:pt x="3332806" y="3959020"/>
                  <a:pt x="3305819" y="3956242"/>
                  <a:pt x="3291928" y="3959020"/>
                </a:cubicBezTo>
                <a:cubicBezTo>
                  <a:pt x="3278037" y="3961798"/>
                  <a:pt x="3277243" y="3979261"/>
                  <a:pt x="3263352" y="3978070"/>
                </a:cubicBezTo>
                <a:cubicBezTo>
                  <a:pt x="3249461" y="3976879"/>
                  <a:pt x="3220489" y="3967751"/>
                  <a:pt x="3215727" y="3963782"/>
                </a:cubicBezTo>
                <a:cubicBezTo>
                  <a:pt x="3210965" y="3959813"/>
                  <a:pt x="3217711" y="3945922"/>
                  <a:pt x="3227633" y="3937588"/>
                </a:cubicBezTo>
                <a:cubicBezTo>
                  <a:pt x="3237555" y="3929254"/>
                  <a:pt x="3290737" y="3930445"/>
                  <a:pt x="3275259" y="3913776"/>
                </a:cubicBezTo>
                <a:cubicBezTo>
                  <a:pt x="3259781" y="3897107"/>
                  <a:pt x="3150243" y="3816541"/>
                  <a:pt x="3127621" y="3851863"/>
                </a:cubicBezTo>
                <a:cubicBezTo>
                  <a:pt x="3081187" y="3822891"/>
                  <a:pt x="3087140" y="3820510"/>
                  <a:pt x="2996652" y="3739945"/>
                </a:cubicBezTo>
                <a:cubicBezTo>
                  <a:pt x="2906164" y="3659380"/>
                  <a:pt x="2691058" y="3466102"/>
                  <a:pt x="2591839" y="3354183"/>
                </a:cubicBezTo>
                <a:cubicBezTo>
                  <a:pt x="2492620" y="3242264"/>
                  <a:pt x="2495796" y="3111295"/>
                  <a:pt x="2468015" y="3049382"/>
                </a:cubicBezTo>
                <a:cubicBezTo>
                  <a:pt x="2440234" y="2987469"/>
                  <a:pt x="2445790" y="2977151"/>
                  <a:pt x="2432296" y="2961276"/>
                </a:cubicBezTo>
                <a:cubicBezTo>
                  <a:pt x="2418802" y="2945401"/>
                  <a:pt x="2396974" y="2958101"/>
                  <a:pt x="2387052" y="2954132"/>
                </a:cubicBezTo>
                <a:cubicBezTo>
                  <a:pt x="2377130" y="2950163"/>
                  <a:pt x="2377527" y="2968420"/>
                  <a:pt x="2365621" y="2958895"/>
                </a:cubicBezTo>
                <a:cubicBezTo>
                  <a:pt x="2340221" y="2933495"/>
                  <a:pt x="2339031" y="2910476"/>
                  <a:pt x="2315615" y="2896982"/>
                </a:cubicBezTo>
                <a:cubicBezTo>
                  <a:pt x="2277118" y="2864041"/>
                  <a:pt x="2252115" y="2873169"/>
                  <a:pt x="2234652" y="2880313"/>
                </a:cubicBezTo>
                <a:cubicBezTo>
                  <a:pt x="2212427" y="2866025"/>
                  <a:pt x="2202505" y="2831894"/>
                  <a:pt x="2182265" y="2811257"/>
                </a:cubicBezTo>
                <a:cubicBezTo>
                  <a:pt x="2149324" y="2779507"/>
                  <a:pt x="2130671" y="2751329"/>
                  <a:pt x="2115590" y="2727913"/>
                </a:cubicBezTo>
                <a:cubicBezTo>
                  <a:pt x="2100509" y="2704497"/>
                  <a:pt x="2110298" y="2700661"/>
                  <a:pt x="2091777" y="2670763"/>
                </a:cubicBezTo>
                <a:cubicBezTo>
                  <a:pt x="2073256" y="2640865"/>
                  <a:pt x="2033435" y="2560432"/>
                  <a:pt x="2006845" y="2527095"/>
                </a:cubicBezTo>
                <a:cubicBezTo>
                  <a:pt x="1980255" y="2493758"/>
                  <a:pt x="1953003" y="2480528"/>
                  <a:pt x="1953665" y="2451688"/>
                </a:cubicBezTo>
                <a:cubicBezTo>
                  <a:pt x="1954327" y="2422848"/>
                  <a:pt x="1986208" y="2369932"/>
                  <a:pt x="2006052" y="2337388"/>
                </a:cubicBezTo>
                <a:cubicBezTo>
                  <a:pt x="2037802" y="2331038"/>
                  <a:pt x="2065187" y="2278254"/>
                  <a:pt x="2072727" y="2256426"/>
                </a:cubicBezTo>
                <a:cubicBezTo>
                  <a:pt x="2080268" y="2234598"/>
                  <a:pt x="2056852" y="2244122"/>
                  <a:pt x="2056058" y="2223088"/>
                </a:cubicBezTo>
                <a:cubicBezTo>
                  <a:pt x="2055264" y="2202054"/>
                  <a:pt x="2057646" y="2167526"/>
                  <a:pt x="2067965" y="2130220"/>
                </a:cubicBezTo>
                <a:cubicBezTo>
                  <a:pt x="2078284" y="2092914"/>
                  <a:pt x="2125512" y="2024254"/>
                  <a:pt x="2137021" y="1992107"/>
                </a:cubicBezTo>
                <a:cubicBezTo>
                  <a:pt x="2148530" y="1959960"/>
                  <a:pt x="2158849" y="1955594"/>
                  <a:pt x="2165596" y="1944482"/>
                </a:cubicBezTo>
                <a:cubicBezTo>
                  <a:pt x="2172343" y="1933370"/>
                  <a:pt x="2198140" y="1943688"/>
                  <a:pt x="2203696" y="1937338"/>
                </a:cubicBezTo>
                <a:cubicBezTo>
                  <a:pt x="2209252" y="1930988"/>
                  <a:pt x="2160833" y="1930194"/>
                  <a:pt x="2198933" y="1906382"/>
                </a:cubicBezTo>
                <a:cubicBezTo>
                  <a:pt x="2262830" y="1969882"/>
                  <a:pt x="2359668" y="1815101"/>
                  <a:pt x="2406102" y="1782557"/>
                </a:cubicBezTo>
                <a:cubicBezTo>
                  <a:pt x="2452536" y="1750013"/>
                  <a:pt x="2476745" y="1741282"/>
                  <a:pt x="2494208" y="1715882"/>
                </a:cubicBezTo>
                <a:cubicBezTo>
                  <a:pt x="2511671" y="1690482"/>
                  <a:pt x="2508495" y="1651985"/>
                  <a:pt x="2513258" y="1630157"/>
                </a:cubicBezTo>
                <a:cubicBezTo>
                  <a:pt x="2518021" y="1608329"/>
                  <a:pt x="2511672" y="1601979"/>
                  <a:pt x="2522784" y="1584913"/>
                </a:cubicBezTo>
                <a:cubicBezTo>
                  <a:pt x="2533896" y="1567847"/>
                  <a:pt x="2562471" y="1541257"/>
                  <a:pt x="2577552" y="1527763"/>
                </a:cubicBezTo>
                <a:cubicBezTo>
                  <a:pt x="2592633" y="1514269"/>
                  <a:pt x="2596602" y="1505141"/>
                  <a:pt x="2606127" y="1499188"/>
                </a:cubicBezTo>
                <a:cubicBezTo>
                  <a:pt x="2615652" y="1493235"/>
                  <a:pt x="2624780" y="1514667"/>
                  <a:pt x="2634702" y="1492045"/>
                </a:cubicBezTo>
                <a:cubicBezTo>
                  <a:pt x="2644624" y="1469423"/>
                  <a:pt x="2639464" y="1388857"/>
                  <a:pt x="2672802" y="1368220"/>
                </a:cubicBezTo>
                <a:cubicBezTo>
                  <a:pt x="2706140" y="1347583"/>
                  <a:pt x="2762497" y="1344408"/>
                  <a:pt x="2806153" y="1334883"/>
                </a:cubicBezTo>
                <a:cubicBezTo>
                  <a:pt x="2849809" y="1325358"/>
                  <a:pt x="2914103" y="1349169"/>
                  <a:pt x="2944265" y="1325357"/>
                </a:cubicBezTo>
                <a:cubicBezTo>
                  <a:pt x="2974427" y="1301545"/>
                  <a:pt x="2950615" y="1232224"/>
                  <a:pt x="2968077" y="1206295"/>
                </a:cubicBezTo>
                <a:cubicBezTo>
                  <a:pt x="2985539" y="1180366"/>
                  <a:pt x="3021259" y="1181689"/>
                  <a:pt x="3049040" y="1169783"/>
                </a:cubicBezTo>
                <a:cubicBezTo>
                  <a:pt x="3076821" y="1157877"/>
                  <a:pt x="3121270" y="1141472"/>
                  <a:pt x="3153814" y="1125332"/>
                </a:cubicBezTo>
                <a:cubicBezTo>
                  <a:pt x="3186358" y="1109192"/>
                  <a:pt x="3195884" y="1072151"/>
                  <a:pt x="3225252" y="1049132"/>
                </a:cubicBezTo>
                <a:cubicBezTo>
                  <a:pt x="3254620" y="1026113"/>
                  <a:pt x="3327910" y="1011032"/>
                  <a:pt x="3310977" y="996745"/>
                </a:cubicBezTo>
                <a:cubicBezTo>
                  <a:pt x="3294044" y="982458"/>
                  <a:pt x="3115714" y="981928"/>
                  <a:pt x="3056977" y="982457"/>
                </a:cubicBezTo>
                <a:cubicBezTo>
                  <a:pt x="2990302" y="962878"/>
                  <a:pt x="2990302" y="990923"/>
                  <a:pt x="2958552" y="976107"/>
                </a:cubicBezTo>
                <a:cubicBezTo>
                  <a:pt x="2937385" y="970286"/>
                  <a:pt x="2942148" y="920015"/>
                  <a:pt x="2926802" y="906257"/>
                </a:cubicBezTo>
                <a:cubicBezTo>
                  <a:pt x="2908281" y="921074"/>
                  <a:pt x="2887643" y="898851"/>
                  <a:pt x="2866477" y="893559"/>
                </a:cubicBezTo>
                <a:cubicBezTo>
                  <a:pt x="2845311" y="888267"/>
                  <a:pt x="2817265" y="888795"/>
                  <a:pt x="2799802" y="874507"/>
                </a:cubicBezTo>
                <a:cubicBezTo>
                  <a:pt x="2782340" y="860219"/>
                  <a:pt x="2796098" y="823178"/>
                  <a:pt x="2761702" y="807832"/>
                </a:cubicBezTo>
                <a:cubicBezTo>
                  <a:pt x="2727306" y="792486"/>
                  <a:pt x="2626235" y="799894"/>
                  <a:pt x="2609302" y="760207"/>
                </a:cubicBezTo>
                <a:cubicBezTo>
                  <a:pt x="2592369" y="720520"/>
                  <a:pt x="2599248" y="635323"/>
                  <a:pt x="2580727" y="604632"/>
                </a:cubicBezTo>
                <a:cubicBezTo>
                  <a:pt x="2562206" y="573941"/>
                  <a:pt x="2524106" y="564417"/>
                  <a:pt x="2526752" y="531609"/>
                </a:cubicBezTo>
                <a:cubicBezTo>
                  <a:pt x="2529398" y="498801"/>
                  <a:pt x="2579404" y="444559"/>
                  <a:pt x="2596602" y="407782"/>
                </a:cubicBezTo>
                <a:cubicBezTo>
                  <a:pt x="2613800" y="371005"/>
                  <a:pt x="2643168" y="338993"/>
                  <a:pt x="2629939" y="310947"/>
                </a:cubicBezTo>
                <a:cubicBezTo>
                  <a:pt x="2616710" y="282901"/>
                  <a:pt x="2555062" y="246122"/>
                  <a:pt x="2517227" y="239507"/>
                </a:cubicBezTo>
                <a:cubicBezTo>
                  <a:pt x="2479392" y="232892"/>
                  <a:pt x="2442614" y="285015"/>
                  <a:pt x="2402927" y="271257"/>
                </a:cubicBezTo>
                <a:cubicBezTo>
                  <a:pt x="2363240" y="257499"/>
                  <a:pt x="2322494" y="196115"/>
                  <a:pt x="2275927" y="198232"/>
                </a:cubicBezTo>
                <a:cubicBezTo>
                  <a:pt x="2229360" y="200349"/>
                  <a:pt x="2189144" y="269140"/>
                  <a:pt x="2133052" y="233157"/>
                </a:cubicBezTo>
                <a:cubicBezTo>
                  <a:pt x="2076960" y="197174"/>
                  <a:pt x="1954194" y="95179"/>
                  <a:pt x="1913977" y="36309"/>
                </a:cubicBezTo>
                <a:cubicBezTo>
                  <a:pt x="1873760" y="-22561"/>
                  <a:pt x="1800471" y="6146"/>
                  <a:pt x="1777452" y="13289"/>
                </a:cubicBezTo>
                <a:cubicBezTo>
                  <a:pt x="1754433" y="20432"/>
                  <a:pt x="1730620" y="33133"/>
                  <a:pt x="1703633" y="41864"/>
                </a:cubicBezTo>
                <a:cubicBezTo>
                  <a:pt x="1676646" y="50595"/>
                  <a:pt x="1646880" y="60519"/>
                  <a:pt x="1615527" y="75203"/>
                </a:cubicBezTo>
                <a:cubicBezTo>
                  <a:pt x="1584174" y="89887"/>
                  <a:pt x="1530993" y="104174"/>
                  <a:pt x="1515515" y="129971"/>
                </a:cubicBezTo>
                <a:cubicBezTo>
                  <a:pt x="1500037" y="155768"/>
                  <a:pt x="1526627" y="174023"/>
                  <a:pt x="1525040" y="194264"/>
                </a:cubicBezTo>
                <a:cubicBezTo>
                  <a:pt x="1523453" y="214505"/>
                  <a:pt x="1522659" y="238715"/>
                  <a:pt x="1505990" y="251415"/>
                </a:cubicBezTo>
                <a:cubicBezTo>
                  <a:pt x="1489321" y="264115"/>
                  <a:pt x="1440902" y="261336"/>
                  <a:pt x="1413121" y="270464"/>
                </a:cubicBezTo>
                <a:cubicBezTo>
                  <a:pt x="1385340" y="279592"/>
                  <a:pt x="1364702" y="293484"/>
                  <a:pt x="1339302" y="306184"/>
                </a:cubicBezTo>
                <a:cubicBezTo>
                  <a:pt x="1313902" y="318884"/>
                  <a:pt x="1285327" y="352221"/>
                  <a:pt x="1260721" y="346665"/>
                </a:cubicBezTo>
                <a:cubicBezTo>
                  <a:pt x="1236115" y="341109"/>
                  <a:pt x="1225003" y="266497"/>
                  <a:pt x="1191665" y="272847"/>
                </a:cubicBezTo>
                <a:cubicBezTo>
                  <a:pt x="1158328" y="279197"/>
                  <a:pt x="1107130" y="329203"/>
                  <a:pt x="1082127" y="353809"/>
                </a:cubicBezTo>
                <a:cubicBezTo>
                  <a:pt x="1057124" y="378415"/>
                  <a:pt x="1063474" y="429215"/>
                  <a:pt x="1020215" y="420484"/>
                </a:cubicBezTo>
                <a:cubicBezTo>
                  <a:pt x="976956" y="411753"/>
                  <a:pt x="886468" y="283166"/>
                  <a:pt x="858290" y="301422"/>
                </a:cubicBezTo>
                <a:cubicBezTo>
                  <a:pt x="830112" y="319678"/>
                  <a:pt x="813443" y="399449"/>
                  <a:pt x="796377" y="406196"/>
                </a:cubicBezTo>
                <a:cubicBezTo>
                  <a:pt x="779311" y="412943"/>
                  <a:pt x="773755" y="364525"/>
                  <a:pt x="755896" y="341903"/>
                </a:cubicBezTo>
                <a:cubicBezTo>
                  <a:pt x="738037" y="319281"/>
                  <a:pt x="700333" y="274037"/>
                  <a:pt x="689221" y="270465"/>
                </a:cubicBezTo>
                <a:cubicBezTo>
                  <a:pt x="678109" y="266893"/>
                  <a:pt x="680490" y="296262"/>
                  <a:pt x="667790" y="313328"/>
                </a:cubicBezTo>
                <a:cubicBezTo>
                  <a:pt x="648343" y="330394"/>
                  <a:pt x="630881" y="368096"/>
                  <a:pt x="620165" y="382384"/>
                </a:cubicBezTo>
                <a:cubicBezTo>
                  <a:pt x="609449" y="396672"/>
                  <a:pt x="609449" y="380003"/>
                  <a:pt x="589208" y="396672"/>
                </a:cubicBezTo>
                <a:cubicBezTo>
                  <a:pt x="568967" y="413341"/>
                  <a:pt x="530868" y="487556"/>
                  <a:pt x="498721" y="482397"/>
                </a:cubicBezTo>
                <a:cubicBezTo>
                  <a:pt x="466574" y="477238"/>
                  <a:pt x="438793" y="411356"/>
                  <a:pt x="396327" y="380003"/>
                </a:cubicBezTo>
                <a:cubicBezTo>
                  <a:pt x="353861" y="348650"/>
                  <a:pt x="280836" y="303009"/>
                  <a:pt x="243927" y="294278"/>
                </a:cubicBezTo>
                <a:cubicBezTo>
                  <a:pt x="207018" y="285547"/>
                  <a:pt x="190349" y="305787"/>
                  <a:pt x="174871" y="327615"/>
                </a:cubicBezTo>
                <a:cubicBezTo>
                  <a:pt x="159393" y="349443"/>
                  <a:pt x="149868" y="391512"/>
                  <a:pt x="127246" y="410959"/>
                </a:cubicBezTo>
                <a:cubicBezTo>
                  <a:pt x="104624" y="430406"/>
                  <a:pt x="63746" y="460569"/>
                  <a:pt x="43902" y="472872"/>
                </a:cubicBezTo>
                <a:cubicBezTo>
                  <a:pt x="24058" y="485175"/>
                  <a:pt x="-17614" y="448663"/>
                  <a:pt x="8183" y="484778"/>
                </a:cubicBezTo>
                <a:cubicBezTo>
                  <a:pt x="33980" y="520893"/>
                  <a:pt x="153439" y="651862"/>
                  <a:pt x="198683" y="689565"/>
                </a:cubicBezTo>
                <a:cubicBezTo>
                  <a:pt x="243927" y="727268"/>
                  <a:pt x="252262" y="703853"/>
                  <a:pt x="265359" y="706234"/>
                </a:cubicBezTo>
                <a:cubicBezTo>
                  <a:pt x="278456" y="708615"/>
                  <a:pt x="293935" y="701075"/>
                  <a:pt x="298697" y="730047"/>
                </a:cubicBezTo>
                <a:cubicBezTo>
                  <a:pt x="303459" y="759019"/>
                  <a:pt x="285600" y="872127"/>
                  <a:pt x="296315" y="901496"/>
                </a:cubicBezTo>
                <a:cubicBezTo>
                  <a:pt x="307030" y="930865"/>
                  <a:pt x="345528" y="913799"/>
                  <a:pt x="362990" y="906259"/>
                </a:cubicBezTo>
                <a:cubicBezTo>
                  <a:pt x="380452" y="898719"/>
                  <a:pt x="380849" y="857047"/>
                  <a:pt x="401090" y="856253"/>
                </a:cubicBezTo>
                <a:cubicBezTo>
                  <a:pt x="421331" y="855459"/>
                  <a:pt x="478480" y="873319"/>
                  <a:pt x="482052" y="894353"/>
                </a:cubicBezTo>
                <a:cubicBezTo>
                  <a:pt x="485624" y="915387"/>
                  <a:pt x="421331" y="1015400"/>
                  <a:pt x="420140" y="1039609"/>
                </a:cubicBezTo>
                <a:cubicBezTo>
                  <a:pt x="418949" y="1063818"/>
                  <a:pt x="446333" y="1068581"/>
                  <a:pt x="434427" y="1087234"/>
                </a:cubicBezTo>
                <a:cubicBezTo>
                  <a:pt x="422521" y="1105887"/>
                  <a:pt x="376086" y="1124541"/>
                  <a:pt x="379658" y="1139622"/>
                </a:cubicBezTo>
                <a:cubicBezTo>
                  <a:pt x="383230" y="1154703"/>
                  <a:pt x="397518" y="1148749"/>
                  <a:pt x="415377" y="1168196"/>
                </a:cubicBezTo>
                <a:cubicBezTo>
                  <a:pt x="433236" y="1187643"/>
                  <a:pt x="466574" y="1235665"/>
                  <a:pt x="486815" y="1256303"/>
                </a:cubicBezTo>
                <a:cubicBezTo>
                  <a:pt x="507056" y="1276941"/>
                  <a:pt x="498721" y="1328137"/>
                  <a:pt x="527296" y="1344409"/>
                </a:cubicBezTo>
                <a:cubicBezTo>
                  <a:pt x="555871" y="1360681"/>
                  <a:pt x="600321" y="1382113"/>
                  <a:pt x="636833" y="1396797"/>
                </a:cubicBezTo>
                <a:cubicBezTo>
                  <a:pt x="673345" y="1411481"/>
                  <a:pt x="714224" y="1408703"/>
                  <a:pt x="746371" y="1420609"/>
                </a:cubicBezTo>
                <a:cubicBezTo>
                  <a:pt x="778518" y="1432515"/>
                  <a:pt x="801934" y="1468631"/>
                  <a:pt x="829715" y="1468234"/>
                </a:cubicBezTo>
                <a:cubicBezTo>
                  <a:pt x="857496" y="1467837"/>
                  <a:pt x="891230" y="1461487"/>
                  <a:pt x="913058" y="1442040"/>
                </a:cubicBezTo>
                <a:cubicBezTo>
                  <a:pt x="934886" y="1422593"/>
                  <a:pt x="962271" y="1383303"/>
                  <a:pt x="994021" y="1368222"/>
                </a:cubicBezTo>
                <a:cubicBezTo>
                  <a:pt x="1025771" y="1353141"/>
                  <a:pt x="1083318" y="1353934"/>
                  <a:pt x="1103558" y="1351553"/>
                </a:cubicBezTo>
                <a:cubicBezTo>
                  <a:pt x="1123799" y="1349172"/>
                  <a:pt x="1130149" y="1340440"/>
                  <a:pt x="1170233" y="1356315"/>
                </a:cubicBezTo>
                <a:cubicBezTo>
                  <a:pt x="1210318" y="1372190"/>
                  <a:pt x="1293265" y="1442834"/>
                  <a:pt x="1329777" y="1465853"/>
                </a:cubicBezTo>
                <a:cubicBezTo>
                  <a:pt x="1366289" y="1488872"/>
                  <a:pt x="1403199" y="1469425"/>
                  <a:pt x="1389308" y="1494428"/>
                </a:cubicBezTo>
                <a:cubicBezTo>
                  <a:pt x="1375417" y="1519431"/>
                  <a:pt x="1281755" y="1569041"/>
                  <a:pt x="1260721" y="1596822"/>
                </a:cubicBezTo>
                <a:cubicBezTo>
                  <a:pt x="1239687" y="1624603"/>
                  <a:pt x="1235718" y="1658337"/>
                  <a:pt x="1263102" y="1661115"/>
                </a:cubicBezTo>
                <a:cubicBezTo>
                  <a:pt x="1290486" y="1663893"/>
                  <a:pt x="1398040" y="1608331"/>
                  <a:pt x="1425027" y="1613490"/>
                </a:cubicBezTo>
                <a:cubicBezTo>
                  <a:pt x="1452014" y="1618649"/>
                  <a:pt x="1390102" y="1654765"/>
                  <a:pt x="1386927" y="1677784"/>
                </a:cubicBezTo>
                <a:cubicBezTo>
                  <a:pt x="1383752" y="1700803"/>
                  <a:pt x="1389308" y="1732156"/>
                  <a:pt x="1405977" y="1751603"/>
                </a:cubicBezTo>
                <a:cubicBezTo>
                  <a:pt x="1422646" y="1771050"/>
                  <a:pt x="1486940" y="1778591"/>
                  <a:pt x="1517896" y="1787322"/>
                </a:cubicBezTo>
                <a:cubicBezTo>
                  <a:pt x="1548852" y="1796053"/>
                  <a:pt x="1594493" y="1779384"/>
                  <a:pt x="1591715" y="1803990"/>
                </a:cubicBezTo>
                <a:cubicBezTo>
                  <a:pt x="1588937" y="1828596"/>
                  <a:pt x="1500830" y="1915512"/>
                  <a:pt x="1501227" y="1934959"/>
                </a:cubicBezTo>
                <a:cubicBezTo>
                  <a:pt x="1501624" y="1954406"/>
                  <a:pt x="1508767" y="1971074"/>
                  <a:pt x="1494083" y="1984965"/>
                </a:cubicBezTo>
                <a:cubicBezTo>
                  <a:pt x="1479399" y="1998856"/>
                  <a:pt x="1439712" y="2004412"/>
                  <a:pt x="1422646" y="2020684"/>
                </a:cubicBezTo>
                <a:cubicBezTo>
                  <a:pt x="1405580" y="2036956"/>
                  <a:pt x="1418677" y="2076644"/>
                  <a:pt x="1391690" y="2082597"/>
                </a:cubicBezTo>
                <a:cubicBezTo>
                  <a:pt x="1364703" y="2088550"/>
                  <a:pt x="1313108" y="2056800"/>
                  <a:pt x="1260721" y="2056403"/>
                </a:cubicBezTo>
                <a:cubicBezTo>
                  <a:pt x="1208334" y="2056006"/>
                  <a:pt x="1170630" y="2051640"/>
                  <a:pt x="1139277" y="2056402"/>
                </a:cubicBezTo>
                <a:cubicBezTo>
                  <a:pt x="1107924" y="2061164"/>
                  <a:pt x="1082921" y="2066325"/>
                  <a:pt x="1072602" y="2084978"/>
                </a:cubicBezTo>
                <a:cubicBezTo>
                  <a:pt x="1062283" y="2103631"/>
                  <a:pt x="1081333" y="2153637"/>
                  <a:pt x="1065458" y="2184990"/>
                </a:cubicBezTo>
                <a:cubicBezTo>
                  <a:pt x="1049583" y="2216343"/>
                  <a:pt x="972193" y="2256825"/>
                  <a:pt x="977352" y="2273097"/>
                </a:cubicBezTo>
                <a:cubicBezTo>
                  <a:pt x="982511" y="2289369"/>
                  <a:pt x="1088080" y="2318737"/>
                  <a:pt x="1120227" y="2335009"/>
                </a:cubicBezTo>
                <a:cubicBezTo>
                  <a:pt x="1152374" y="2351281"/>
                  <a:pt x="1153168" y="2361996"/>
                  <a:pt x="1170234" y="2370727"/>
                </a:cubicBezTo>
                <a:cubicBezTo>
                  <a:pt x="1187300" y="2379458"/>
                  <a:pt x="1205556" y="2376284"/>
                  <a:pt x="1222621" y="2387397"/>
                </a:cubicBezTo>
                <a:cubicBezTo>
                  <a:pt x="1239686" y="2398510"/>
                  <a:pt x="1251990" y="2427084"/>
                  <a:pt x="1272627" y="2437403"/>
                </a:cubicBezTo>
                <a:cubicBezTo>
                  <a:pt x="1293265" y="2447722"/>
                  <a:pt x="1305568" y="2440181"/>
                  <a:pt x="1329777" y="2458834"/>
                </a:cubicBezTo>
                <a:cubicBezTo>
                  <a:pt x="1353986" y="2477487"/>
                  <a:pt x="1390499" y="2518365"/>
                  <a:pt x="1422646" y="2535034"/>
                </a:cubicBezTo>
                <a:cubicBezTo>
                  <a:pt x="1454793" y="2551703"/>
                  <a:pt x="1471858" y="2538210"/>
                  <a:pt x="1508371" y="2568373"/>
                </a:cubicBezTo>
                <a:cubicBezTo>
                  <a:pt x="1544884" y="2598536"/>
                  <a:pt x="1750068" y="2604090"/>
                  <a:pt x="1641721" y="2716009"/>
                </a:cubicBezTo>
                <a:cubicBezTo>
                  <a:pt x="1681011" y="2813640"/>
                  <a:pt x="1675456" y="2818799"/>
                  <a:pt x="1725065" y="2870790"/>
                </a:cubicBezTo>
                <a:cubicBezTo>
                  <a:pt x="1759858" y="2908890"/>
                  <a:pt x="1821902" y="2914048"/>
                  <a:pt x="1850477" y="2931907"/>
                </a:cubicBezTo>
                <a:cubicBezTo>
                  <a:pt x="1879052" y="2949766"/>
                  <a:pt x="1883682" y="2952811"/>
                  <a:pt x="1896514" y="2977947"/>
                </a:cubicBezTo>
                <a:cubicBezTo>
                  <a:pt x="1909346" y="3003083"/>
                  <a:pt x="1915168" y="3050178"/>
                  <a:pt x="1927471" y="3082722"/>
                </a:cubicBezTo>
                <a:cubicBezTo>
                  <a:pt x="1939774" y="3115266"/>
                  <a:pt x="1975096" y="3158525"/>
                  <a:pt x="1989383" y="3185115"/>
                </a:cubicBezTo>
                <a:cubicBezTo>
                  <a:pt x="2003670" y="3211705"/>
                  <a:pt x="2019149" y="3192259"/>
                  <a:pt x="2051296" y="3223215"/>
                </a:cubicBezTo>
                <a:cubicBezTo>
                  <a:pt x="2083443" y="3254171"/>
                  <a:pt x="2136624" y="3333547"/>
                  <a:pt x="2182265" y="3370853"/>
                </a:cubicBezTo>
                <a:cubicBezTo>
                  <a:pt x="2227906" y="3408159"/>
                  <a:pt x="2287436" y="3436735"/>
                  <a:pt x="2325139" y="3447053"/>
                </a:cubicBezTo>
                <a:cubicBezTo>
                  <a:pt x="2360461" y="3471659"/>
                  <a:pt x="2366812" y="3504203"/>
                  <a:pt x="2384671" y="3532778"/>
                </a:cubicBezTo>
                <a:cubicBezTo>
                  <a:pt x="2402530" y="3561353"/>
                  <a:pt x="2420390" y="3578815"/>
                  <a:pt x="2432296" y="3599453"/>
                </a:cubicBezTo>
                <a:cubicBezTo>
                  <a:pt x="2444202" y="3620091"/>
                  <a:pt x="2469999" y="3567704"/>
                  <a:pt x="2479921" y="3589929"/>
                </a:cubicBezTo>
                <a:cubicBezTo>
                  <a:pt x="2489843" y="3612154"/>
                  <a:pt x="2479524" y="3701847"/>
                  <a:pt x="2484683" y="3742328"/>
                </a:cubicBezTo>
                <a:cubicBezTo>
                  <a:pt x="2489842" y="3782809"/>
                  <a:pt x="2529530" y="3813369"/>
                  <a:pt x="2537071" y="3835197"/>
                </a:cubicBezTo>
                <a:cubicBezTo>
                  <a:pt x="2544612" y="3857025"/>
                  <a:pt x="2519608" y="3860994"/>
                  <a:pt x="2529927" y="3873297"/>
                </a:cubicBezTo>
                <a:cubicBezTo>
                  <a:pt x="2540246" y="3885600"/>
                  <a:pt x="2582711" y="3918540"/>
                  <a:pt x="2598983" y="3909015"/>
                </a:cubicBezTo>
                <a:cubicBezTo>
                  <a:pt x="2615255" y="3899490"/>
                  <a:pt x="2643036" y="3852660"/>
                  <a:pt x="2656133" y="3854247"/>
                </a:cubicBezTo>
                <a:cubicBezTo>
                  <a:pt x="2669230" y="3855834"/>
                  <a:pt x="2676374" y="3916159"/>
                  <a:pt x="2689471" y="3937590"/>
                </a:cubicBezTo>
                <a:cubicBezTo>
                  <a:pt x="2702568" y="3959021"/>
                  <a:pt x="2716856" y="3970928"/>
                  <a:pt x="2734715" y="3982834"/>
                </a:cubicBezTo>
                <a:cubicBezTo>
                  <a:pt x="2752574" y="3994740"/>
                  <a:pt x="2783927" y="3993947"/>
                  <a:pt x="2808533" y="4006647"/>
                </a:cubicBezTo>
                <a:cubicBezTo>
                  <a:pt x="2833139" y="4019347"/>
                  <a:pt x="2837109" y="4057050"/>
                  <a:pt x="2860921" y="4075703"/>
                </a:cubicBezTo>
                <a:cubicBezTo>
                  <a:pt x="2884733" y="4094356"/>
                  <a:pt x="2923627" y="4115788"/>
                  <a:pt x="2946646" y="4130472"/>
                </a:cubicBezTo>
                <a:cubicBezTo>
                  <a:pt x="2969665" y="4145156"/>
                  <a:pt x="3006177" y="4143569"/>
                  <a:pt x="2999033" y="4163809"/>
                </a:cubicBezTo>
                <a:cubicBezTo>
                  <a:pt x="2991889" y="4184049"/>
                  <a:pt x="2889893" y="4232865"/>
                  <a:pt x="2870446" y="4256678"/>
                </a:cubicBezTo>
                <a:cubicBezTo>
                  <a:pt x="2850999" y="4280491"/>
                  <a:pt x="2851395" y="4282871"/>
                  <a:pt x="2868064" y="4311446"/>
                </a:cubicBezTo>
                <a:cubicBezTo>
                  <a:pt x="2884733" y="4340021"/>
                  <a:pt x="2936327" y="4401934"/>
                  <a:pt x="2970458" y="4428128"/>
                </a:cubicBezTo>
                <a:cubicBezTo>
                  <a:pt x="3004589" y="4454322"/>
                  <a:pt x="3044674" y="4473371"/>
                  <a:pt x="3065708" y="4490040"/>
                </a:cubicBezTo>
                <a:cubicBezTo>
                  <a:pt x="3086743" y="4506709"/>
                  <a:pt x="3093887" y="4508296"/>
                  <a:pt x="3096665" y="4528140"/>
                </a:cubicBezTo>
                <a:cubicBezTo>
                  <a:pt x="3099443" y="4547984"/>
                  <a:pt x="3088727" y="4586084"/>
                  <a:pt x="3082377" y="4609103"/>
                </a:cubicBezTo>
                <a:cubicBezTo>
                  <a:pt x="3076027" y="4632122"/>
                  <a:pt x="3085552" y="4676969"/>
                  <a:pt x="3077615" y="4692447"/>
                </a:cubicBezTo>
                <a:cubicBezTo>
                  <a:pt x="3069678" y="4707925"/>
                  <a:pt x="3043086" y="4693241"/>
                  <a:pt x="3034752" y="4701972"/>
                </a:cubicBezTo>
                <a:cubicBezTo>
                  <a:pt x="3026418" y="4710703"/>
                  <a:pt x="3010675" y="4702501"/>
                  <a:pt x="3008558" y="4718640"/>
                </a:cubicBezTo>
                <a:cubicBezTo>
                  <a:pt x="3006441" y="4734779"/>
                  <a:pt x="3049040" y="4770629"/>
                  <a:pt x="3053802" y="4795632"/>
                </a:cubicBezTo>
                <a:cubicBezTo>
                  <a:pt x="3058564" y="4820635"/>
                  <a:pt x="3037397" y="4834395"/>
                  <a:pt x="3037133" y="4868659"/>
                </a:cubicBezTo>
                <a:cubicBezTo>
                  <a:pt x="3036869" y="4902923"/>
                  <a:pt x="3029593" y="4979387"/>
                  <a:pt x="3020465" y="5004390"/>
                </a:cubicBezTo>
                <a:cubicBezTo>
                  <a:pt x="3011337" y="5029393"/>
                  <a:pt x="2991493" y="5028600"/>
                  <a:pt x="2982365" y="5044872"/>
                </a:cubicBezTo>
                <a:cubicBezTo>
                  <a:pt x="2973237" y="5061144"/>
                  <a:pt x="2973237" y="5126231"/>
                  <a:pt x="2965696" y="5166315"/>
                </a:cubicBezTo>
                <a:cubicBezTo>
                  <a:pt x="2958155" y="5206399"/>
                  <a:pt x="2938709" y="5259184"/>
                  <a:pt x="2937121" y="5285378"/>
                </a:cubicBezTo>
                <a:cubicBezTo>
                  <a:pt x="2935534" y="5311572"/>
                  <a:pt x="2981174" y="5291728"/>
                  <a:pt x="2989508" y="5302047"/>
                </a:cubicBezTo>
                <a:cubicBezTo>
                  <a:pt x="2997842" y="5312366"/>
                  <a:pt x="2982365" y="5334193"/>
                  <a:pt x="2987127" y="5347290"/>
                </a:cubicBezTo>
                <a:cubicBezTo>
                  <a:pt x="2991889" y="5360387"/>
                  <a:pt x="2977205" y="5381024"/>
                  <a:pt x="2984746" y="5402059"/>
                </a:cubicBezTo>
                <a:cubicBezTo>
                  <a:pt x="2992287" y="5423094"/>
                  <a:pt x="3024434" y="5438571"/>
                  <a:pt x="3041896" y="5471115"/>
                </a:cubicBezTo>
                <a:cubicBezTo>
                  <a:pt x="3059359" y="5503659"/>
                  <a:pt x="3095474" y="5528266"/>
                  <a:pt x="3089521" y="5597322"/>
                </a:cubicBezTo>
                <a:cubicBezTo>
                  <a:pt x="3083568" y="5666378"/>
                  <a:pt x="3008558" y="5830287"/>
                  <a:pt x="2996652" y="5887834"/>
                </a:cubicBezTo>
                <a:cubicBezTo>
                  <a:pt x="2984746" y="5945381"/>
                  <a:pt x="3010146" y="5924744"/>
                  <a:pt x="3018083" y="5942603"/>
                </a:cubicBezTo>
                <a:cubicBezTo>
                  <a:pt x="3026020" y="5960462"/>
                  <a:pt x="3037133" y="5968003"/>
                  <a:pt x="3044277" y="5994990"/>
                </a:cubicBezTo>
                <a:cubicBezTo>
                  <a:pt x="3051421" y="6021977"/>
                  <a:pt x="3056448" y="6067883"/>
                  <a:pt x="3049040" y="6099765"/>
                </a:cubicBezTo>
                <a:cubicBezTo>
                  <a:pt x="3041632" y="6131647"/>
                  <a:pt x="3043880" y="6169216"/>
                  <a:pt x="3028402" y="6195807"/>
                </a:cubicBezTo>
                <a:cubicBezTo>
                  <a:pt x="3012924" y="6222398"/>
                  <a:pt x="2974162" y="6251901"/>
                  <a:pt x="2956170" y="6259310"/>
                </a:cubicBezTo>
                <a:cubicBezTo>
                  <a:pt x="2938178" y="6266719"/>
                  <a:pt x="2937517" y="6241847"/>
                  <a:pt x="2920452" y="6240259"/>
                </a:cubicBezTo>
                <a:cubicBezTo>
                  <a:pt x="2903387" y="6238671"/>
                  <a:pt x="2882352" y="6234703"/>
                  <a:pt x="2849015" y="6252165"/>
                </a:cubicBezTo>
                <a:cubicBezTo>
                  <a:pt x="2815678" y="6269627"/>
                  <a:pt x="2753367" y="6340668"/>
                  <a:pt x="2713283" y="6364084"/>
                </a:cubicBezTo>
                <a:cubicBezTo>
                  <a:pt x="2673199" y="6387500"/>
                  <a:pt x="2625574" y="6347416"/>
                  <a:pt x="2606127" y="6349797"/>
                </a:cubicBezTo>
                <a:cubicBezTo>
                  <a:pt x="2586680" y="6352178"/>
                  <a:pt x="2583902" y="6366863"/>
                  <a:pt x="2575171" y="6378372"/>
                </a:cubicBezTo>
                <a:cubicBezTo>
                  <a:pt x="2566440" y="6389881"/>
                  <a:pt x="2539054" y="6418058"/>
                  <a:pt x="2508495" y="6423614"/>
                </a:cubicBezTo>
                <a:cubicBezTo>
                  <a:pt x="2477936" y="6429170"/>
                  <a:pt x="2410865" y="6394246"/>
                  <a:pt x="2391815" y="6411709"/>
                </a:cubicBezTo>
                <a:cubicBezTo>
                  <a:pt x="2372765" y="6429172"/>
                  <a:pt x="2370780" y="6502990"/>
                  <a:pt x="2368002" y="6528390"/>
                </a:cubicBezTo>
                <a:cubicBezTo>
                  <a:pt x="2365224" y="6553790"/>
                  <a:pt x="2368002" y="6552996"/>
                  <a:pt x="2363240" y="6564109"/>
                </a:cubicBezTo>
                <a:cubicBezTo>
                  <a:pt x="2358478" y="6575222"/>
                  <a:pt x="2364828" y="6568475"/>
                  <a:pt x="2339428" y="6583159"/>
                </a:cubicBezTo>
                <a:cubicBezTo>
                  <a:pt x="2314028" y="6597843"/>
                  <a:pt x="2181471" y="6534740"/>
                  <a:pt x="2141783" y="6535534"/>
                </a:cubicBezTo>
                <a:cubicBezTo>
                  <a:pt x="2102095" y="6536328"/>
                  <a:pt x="2115192" y="6563316"/>
                  <a:pt x="2103683" y="6587922"/>
                </a:cubicBezTo>
                <a:cubicBezTo>
                  <a:pt x="2092174" y="6612528"/>
                  <a:pt x="1938187" y="6551807"/>
                  <a:pt x="2072727" y="6683172"/>
                </a:cubicBezTo>
                <a:cubicBezTo>
                  <a:pt x="2062011" y="6709763"/>
                  <a:pt x="2042961" y="6726431"/>
                  <a:pt x="2039389" y="6747465"/>
                </a:cubicBezTo>
                <a:cubicBezTo>
                  <a:pt x="2035817" y="6768499"/>
                  <a:pt x="2033833" y="6778422"/>
                  <a:pt x="2051296" y="6809378"/>
                </a:cubicBezTo>
                <a:cubicBezTo>
                  <a:pt x="2068759" y="6840334"/>
                  <a:pt x="2160040" y="6899866"/>
                  <a:pt x="2184646" y="6921297"/>
                </a:cubicBezTo>
                <a:cubicBezTo>
                  <a:pt x="2209252" y="6942728"/>
                  <a:pt x="2246559" y="6947094"/>
                  <a:pt x="2253702" y="6954634"/>
                </a:cubicBezTo>
                <a:cubicBezTo>
                  <a:pt x="2260845" y="6962174"/>
                  <a:pt x="2245764" y="6971303"/>
                  <a:pt x="2237033" y="6978447"/>
                </a:cubicBezTo>
                <a:cubicBezTo>
                  <a:pt x="2228302" y="6985591"/>
                  <a:pt x="2200124" y="6979638"/>
                  <a:pt x="2201315" y="6997497"/>
                </a:cubicBezTo>
                <a:cubicBezTo>
                  <a:pt x="2202506" y="7015356"/>
                  <a:pt x="2234255" y="7052663"/>
                  <a:pt x="2234652" y="7073697"/>
                </a:cubicBezTo>
                <a:cubicBezTo>
                  <a:pt x="2235049" y="7094731"/>
                  <a:pt x="2222746" y="7098303"/>
                  <a:pt x="2203696" y="7095128"/>
                </a:cubicBezTo>
                <a:cubicBezTo>
                  <a:pt x="2184646" y="7091953"/>
                  <a:pt x="2123527" y="7039168"/>
                  <a:pt x="2098921" y="7033215"/>
                </a:cubicBezTo>
                <a:cubicBezTo>
                  <a:pt x="2074315" y="7027262"/>
                  <a:pt x="2074711" y="7079650"/>
                  <a:pt x="2056058" y="7059409"/>
                </a:cubicBezTo>
                <a:cubicBezTo>
                  <a:pt x="2037405" y="7039168"/>
                  <a:pt x="2023514" y="6975271"/>
                  <a:pt x="1996527" y="6957015"/>
                </a:cubicBezTo>
                <a:cubicBezTo>
                  <a:pt x="1969540" y="6938759"/>
                  <a:pt x="1909612" y="6980828"/>
                  <a:pt x="1879846" y="6983209"/>
                </a:cubicBezTo>
                <a:cubicBezTo>
                  <a:pt x="1850080" y="6985590"/>
                  <a:pt x="1834602" y="6987972"/>
                  <a:pt x="1815552" y="6987972"/>
                </a:cubicBezTo>
                <a:cubicBezTo>
                  <a:pt x="1796502" y="6987972"/>
                  <a:pt x="1783405" y="6976463"/>
                  <a:pt x="1765546" y="6983210"/>
                </a:cubicBezTo>
                <a:cubicBezTo>
                  <a:pt x="1747687" y="6989957"/>
                  <a:pt x="1737368" y="7012181"/>
                  <a:pt x="1708396" y="7028453"/>
                </a:cubicBezTo>
                <a:cubicBezTo>
                  <a:pt x="1679424" y="7044725"/>
                  <a:pt x="1570283" y="6982813"/>
                  <a:pt x="1529802" y="6987972"/>
                </a:cubicBezTo>
                <a:cubicBezTo>
                  <a:pt x="1489321" y="6993131"/>
                  <a:pt x="1557583" y="7083619"/>
                  <a:pt x="1553614" y="7114178"/>
                </a:cubicBezTo>
                <a:cubicBezTo>
                  <a:pt x="1549645" y="7144737"/>
                  <a:pt x="1500037" y="7141960"/>
                  <a:pt x="1477415" y="7159422"/>
                </a:cubicBezTo>
                <a:cubicBezTo>
                  <a:pt x="1454793" y="7176884"/>
                  <a:pt x="1450824" y="7216174"/>
                  <a:pt x="1415502" y="7226096"/>
                </a:cubicBezTo>
                <a:cubicBezTo>
                  <a:pt x="1380180" y="7236018"/>
                  <a:pt x="1300408" y="7200697"/>
                  <a:pt x="1265483" y="7218953"/>
                </a:cubicBezTo>
                <a:cubicBezTo>
                  <a:pt x="1230558" y="7237209"/>
                  <a:pt x="1227780" y="7314202"/>
                  <a:pt x="1213096" y="7321346"/>
                </a:cubicBezTo>
              </a:path>
            </a:pathLst>
          </a:cu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8848856"/>
              </p:ext>
            </p:extLst>
          </p:nvPr>
        </p:nvGraphicFramePr>
        <p:xfrm>
          <a:off x="3835255" y="3736557"/>
          <a:ext cx="6320127" cy="147218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79237">
                  <a:extLst>
                    <a:ext uri="{9D8B030D-6E8A-4147-A177-3AD203B41FA5}">
                      <a16:colId xmlns:a16="http://schemas.microsoft.com/office/drawing/2014/main" val="1663710430"/>
                    </a:ext>
                  </a:extLst>
                </a:gridCol>
                <a:gridCol w="3140890">
                  <a:extLst>
                    <a:ext uri="{9D8B030D-6E8A-4147-A177-3AD203B41FA5}">
                      <a16:colId xmlns:a16="http://schemas.microsoft.com/office/drawing/2014/main" val="38724195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lvl="0" indent="0" algn="just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3. </a:t>
                      </a:r>
                      <a:r>
                        <a:rPr lang="en-US" sz="2800" b="0" dirty="0" err="1" smtClean="0">
                          <a:solidFill>
                            <a:schemeClr val="tx1"/>
                          </a:solidFill>
                          <a:effectLst/>
                        </a:rPr>
                        <a:t>Việt</a:t>
                      </a:r>
                      <a:r>
                        <a:rPr lang="en-US" sz="2800" b="0" dirty="0" smtClean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Nam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đang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là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ngày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hay ban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đêm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indent="18034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Hoàng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hôn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,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chuyển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tiếp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từ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ban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ngày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 sang ban </a:t>
                      </a:r>
                      <a:r>
                        <a:rPr lang="en-US" sz="2800" b="0" dirty="0" err="1">
                          <a:solidFill>
                            <a:schemeClr val="tx1"/>
                          </a:solidFill>
                          <a:effectLst/>
                        </a:rPr>
                        <a:t>đêm</a:t>
                      </a:r>
                      <a:r>
                        <a:rPr lang="en-US" sz="2800" b="0" dirty="0">
                          <a:solidFill>
                            <a:schemeClr val="tx1"/>
                          </a:solidFill>
                          <a:effectLst/>
                        </a:rPr>
                        <a:t>. (0,5 đ)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ahoma" panose="020B0604030504040204" pitchFamily="34" charset="0"/>
                      </a:endParaRPr>
                    </a:p>
                  </a:txBody>
                  <a:tcPr marL="68580" marR="68580" marT="0" marB="0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899658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82708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ubtitle 2"/>
          <p:cNvSpPr txBox="1">
            <a:spLocks/>
          </p:cNvSpPr>
          <p:nvPr/>
        </p:nvSpPr>
        <p:spPr>
          <a:xfrm>
            <a:off x="43543" y="996467"/>
            <a:ext cx="3202450" cy="170916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vi-VN" dirty="0" smtClean="0"/>
              <a:t>4.</a:t>
            </a:r>
            <a:r>
              <a:rPr lang="en-US" dirty="0" smtClean="0"/>
              <a:t> </a:t>
            </a:r>
            <a:r>
              <a:rPr lang="vi-VN" dirty="0" smtClean="0"/>
              <a:t>Quan </a:t>
            </a:r>
            <a:r>
              <a:rPr lang="vi-VN" dirty="0"/>
              <a:t>sát hình 2 SGK trang 127 cho biết Trái Đất được chia làm bao nhiêu múi giờ?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5157" y="994722"/>
            <a:ext cx="8845481" cy="5720228"/>
          </a:xfrm>
          <a:prstGeom prst="rect">
            <a:avLst/>
          </a:prstGeom>
        </p:spPr>
      </p:pic>
      <p:sp>
        <p:nvSpPr>
          <p:cNvPr id="26" name="Title 1"/>
          <p:cNvSpPr>
            <a:spLocks noGrp="1"/>
          </p:cNvSpPr>
          <p:nvPr>
            <p:ph type="ctrTitle"/>
          </p:nvPr>
        </p:nvSpPr>
        <p:spPr>
          <a:xfrm>
            <a:off x="1155391" y="87403"/>
            <a:ext cx="9857187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PHIẾU PHẢN HỒI PHIẾU HỌC TẬP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>
            <a:off x="196948" y="86524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89618" y="80662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300574" y="922152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3355157" y="922152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Subtitle 2"/>
          <p:cNvSpPr txBox="1">
            <a:spLocks/>
          </p:cNvSpPr>
          <p:nvPr/>
        </p:nvSpPr>
        <p:spPr>
          <a:xfrm>
            <a:off x="27291" y="2835111"/>
            <a:ext cx="3202450" cy="161010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vi-VN" dirty="0" smtClean="0"/>
              <a:t>5.</a:t>
            </a:r>
            <a:r>
              <a:rPr lang="en-US" dirty="0" smtClean="0"/>
              <a:t> </a:t>
            </a:r>
            <a:r>
              <a:rPr lang="vi-VN" dirty="0" smtClean="0"/>
              <a:t>Giờ </a:t>
            </a:r>
            <a:r>
              <a:rPr lang="vi-VN" dirty="0"/>
              <a:t>GMT là giờ gì? Đi qua kinh tuyến số mấy?</a:t>
            </a:r>
            <a:endParaRPr lang="en-US" dirty="0"/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54581" y="4729292"/>
            <a:ext cx="3202450" cy="18854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vi-VN" dirty="0" smtClean="0"/>
              <a:t>6.</a:t>
            </a:r>
            <a:r>
              <a:rPr lang="en-US" dirty="0" smtClean="0"/>
              <a:t> </a:t>
            </a:r>
            <a:r>
              <a:rPr lang="vi-VN" dirty="0" smtClean="0"/>
              <a:t>Việt </a:t>
            </a:r>
            <a:r>
              <a:rPr lang="vi-VN" dirty="0"/>
              <a:t>Nam ở múi giờ số mấy? Chênh với giờ GMT bao nhiêu tiếng? </a:t>
            </a:r>
            <a:endParaRPr lang="en-US" dirty="0"/>
          </a:p>
        </p:txBody>
      </p:sp>
      <p:sp>
        <p:nvSpPr>
          <p:cNvPr id="33" name="Rectangle 32"/>
          <p:cNvSpPr/>
          <p:nvPr/>
        </p:nvSpPr>
        <p:spPr>
          <a:xfrm>
            <a:off x="1115181" y="2025808"/>
            <a:ext cx="17091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24 múi (</a:t>
            </a:r>
            <a:r>
              <a:rPr lang="pt-BR" sz="2400" dirty="0" smtClean="0">
                <a:solidFill>
                  <a:srgbClr val="FF0000"/>
                </a:solidFill>
              </a:rPr>
              <a:t>0,5đ)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71301" y="5691897"/>
            <a:ext cx="341151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Múi số 7 (</a:t>
            </a:r>
            <a:r>
              <a:rPr lang="pt-BR" sz="2400" dirty="0" smtClean="0">
                <a:solidFill>
                  <a:srgbClr val="FF0000"/>
                </a:solidFill>
              </a:rPr>
              <a:t>1,0đ), </a:t>
            </a:r>
            <a:r>
              <a:rPr lang="pt-BR" sz="2400" dirty="0">
                <a:solidFill>
                  <a:srgbClr val="FF0000"/>
                </a:solidFill>
              </a:rPr>
              <a:t>chênh với </a:t>
            </a:r>
            <a:r>
              <a:rPr lang="pt-BR" sz="2400" dirty="0" smtClean="0">
                <a:solidFill>
                  <a:srgbClr val="FF0000"/>
                </a:solidFill>
              </a:rPr>
              <a:t>giờ</a:t>
            </a:r>
          </a:p>
          <a:p>
            <a:r>
              <a:rPr lang="pt-BR" sz="2400" dirty="0" smtClean="0">
                <a:solidFill>
                  <a:srgbClr val="FF0000"/>
                </a:solidFill>
              </a:rPr>
              <a:t> </a:t>
            </a:r>
            <a:r>
              <a:rPr lang="pt-BR" sz="2400" dirty="0">
                <a:solidFill>
                  <a:srgbClr val="FF0000"/>
                </a:solidFill>
              </a:rPr>
              <a:t>GMT 7 múi (</a:t>
            </a:r>
            <a:r>
              <a:rPr lang="pt-BR" sz="2400" dirty="0" smtClean="0">
                <a:solidFill>
                  <a:srgbClr val="FF0000"/>
                </a:solidFill>
              </a:rPr>
              <a:t>1,0đ)</a:t>
            </a:r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71624" y="3553489"/>
            <a:ext cx="297068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pt-BR" sz="2400" dirty="0">
                <a:solidFill>
                  <a:srgbClr val="FF0000"/>
                </a:solidFill>
              </a:rPr>
              <a:t>Giờ quốc tế (</a:t>
            </a:r>
            <a:r>
              <a:rPr lang="pt-BR" sz="2400" dirty="0" smtClean="0">
                <a:solidFill>
                  <a:srgbClr val="FF0000"/>
                </a:solidFill>
              </a:rPr>
              <a:t>0,5đ), đi qua</a:t>
            </a:r>
          </a:p>
          <a:p>
            <a:r>
              <a:rPr lang="pt-BR" sz="2400" dirty="0" smtClean="0">
                <a:solidFill>
                  <a:srgbClr val="FF0000"/>
                </a:solidFill>
              </a:rPr>
              <a:t> </a:t>
            </a:r>
            <a:r>
              <a:rPr lang="pt-BR" sz="2400" dirty="0">
                <a:solidFill>
                  <a:srgbClr val="FF0000"/>
                </a:solidFill>
              </a:rPr>
              <a:t>kinh tuyến số 0 (</a:t>
            </a:r>
            <a:r>
              <a:rPr lang="pt-BR" sz="2400" dirty="0" smtClean="0">
                <a:solidFill>
                  <a:srgbClr val="FF0000"/>
                </a:solidFill>
              </a:rPr>
              <a:t>0,5đ)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>
          <a:xfrm flipV="1">
            <a:off x="7587397" y="852060"/>
            <a:ext cx="0" cy="5762688"/>
          </a:xfrm>
          <a:prstGeom prst="line">
            <a:avLst/>
          </a:prstGeom>
          <a:ln w="28575">
            <a:solidFill>
              <a:schemeClr val="accent5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19263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6" grpId="0"/>
      <p:bldP spid="31" grpId="0" animBg="1"/>
      <p:bldP spid="32" grpId="0" animBg="1"/>
      <p:bldP spid="33" grpId="0"/>
      <p:bldP spid="34" grpId="0"/>
      <p:bldP spid="3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1247" y="356150"/>
            <a:ext cx="11517897" cy="590931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2.	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Ngày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đêm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luân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phiên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và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giờ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trên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Trái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36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Đất</a:t>
            </a:r>
            <a:r>
              <a:rPr lang="en-US" sz="36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0366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9780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348510" y="1036693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03093" y="1036693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 txBox="1">
            <a:spLocks/>
          </p:cNvSpPr>
          <p:nvPr/>
        </p:nvSpPr>
        <p:spPr>
          <a:xfrm>
            <a:off x="163140" y="6067615"/>
            <a:ext cx="2124356" cy="7025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Ghi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vở</a:t>
            </a:r>
            <a:endParaRPr lang="en-US" sz="2800" dirty="0"/>
          </a:p>
        </p:txBody>
      </p:sp>
      <p:pic>
        <p:nvPicPr>
          <p:cNvPr id="8194" name="Picture 2" descr="Assessments - Writing | NA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0" y="385228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2562934" y="5029028"/>
            <a:ext cx="5754713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Nguyên </a:t>
            </a:r>
            <a:r>
              <a:rPr lang="en-US" sz="2800" dirty="0" err="1" smtClean="0">
                <a:solidFill>
                  <a:srgbClr val="FF0000"/>
                </a:solidFill>
              </a:rPr>
              <a:t>nhân</a:t>
            </a:r>
            <a:r>
              <a:rPr lang="en-US" sz="2800" dirty="0" smtClean="0">
                <a:solidFill>
                  <a:srgbClr val="FF0000"/>
                </a:solidFill>
              </a:rPr>
              <a:t>:</a:t>
            </a:r>
          </a:p>
          <a:p>
            <a:pPr algn="ctr"/>
            <a:r>
              <a:rPr lang="en-US" sz="2800" dirty="0" smtClean="0"/>
              <a:t> </a:t>
            </a:r>
            <a:r>
              <a:rPr lang="vi-VN" sz="2800" dirty="0"/>
              <a:t>Do Trái Đất có dạng </a:t>
            </a:r>
            <a:r>
              <a:rPr lang="vi-VN" sz="2800" dirty="0">
                <a:solidFill>
                  <a:srgbClr val="FF0000"/>
                </a:solidFill>
              </a:rPr>
              <a:t>hình cầu </a:t>
            </a:r>
            <a:r>
              <a:rPr lang="vi-VN" sz="2800" dirty="0"/>
              <a:t>nên Mặt Trời chỉ chiếu sáng được </a:t>
            </a:r>
            <a:r>
              <a:rPr lang="vi-VN" sz="2800" dirty="0">
                <a:solidFill>
                  <a:srgbClr val="FF0000"/>
                </a:solidFill>
              </a:rPr>
              <a:t>một nửa </a:t>
            </a:r>
            <a:r>
              <a:rPr lang="vi-VN" sz="2800" dirty="0"/>
              <a:t>Trái Đất. </a:t>
            </a:r>
            <a:endParaRPr lang="en-US" sz="2800" dirty="0"/>
          </a:p>
        </p:txBody>
      </p:sp>
      <p:sp>
        <p:nvSpPr>
          <p:cNvPr id="43" name="Subtitle 2"/>
          <p:cNvSpPr txBox="1">
            <a:spLocks/>
          </p:cNvSpPr>
          <p:nvPr/>
        </p:nvSpPr>
        <p:spPr>
          <a:xfrm>
            <a:off x="163140" y="3091144"/>
            <a:ext cx="2124356" cy="7025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Em </a:t>
            </a:r>
            <a:r>
              <a:rPr lang="en-US" sz="2800" dirty="0" err="1" smtClean="0"/>
              <a:t>cần</a:t>
            </a:r>
            <a:r>
              <a:rPr lang="en-US" sz="2800" dirty="0" smtClean="0"/>
              <a:t> </a:t>
            </a:r>
            <a:r>
              <a:rPr lang="en-US" sz="2800" dirty="0" err="1" smtClean="0"/>
              <a:t>nhớ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8204" name="Picture 12" descr="Remember Icons - Download Free Vector Icons | Noun Project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06" y="113939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8593086" y="4076222"/>
            <a:ext cx="3479446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dirty="0" smtClean="0">
                <a:solidFill>
                  <a:srgbClr val="FF0000"/>
                </a:solidFill>
              </a:rPr>
              <a:t>Sự </a:t>
            </a:r>
            <a:r>
              <a:rPr lang="en-US" sz="2800" dirty="0" err="1" smtClean="0">
                <a:solidFill>
                  <a:srgbClr val="FF0000"/>
                </a:solidFill>
              </a:rPr>
              <a:t>luân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phiên</a:t>
            </a:r>
            <a:r>
              <a:rPr lang="en-US" sz="2800" dirty="0" smtClean="0">
                <a:solidFill>
                  <a:srgbClr val="FF0000"/>
                </a:solidFill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</a:rPr>
              <a:t>ngày</a:t>
            </a:r>
            <a:r>
              <a:rPr lang="en-US" sz="2800" dirty="0" smtClean="0">
                <a:solidFill>
                  <a:srgbClr val="FF0000"/>
                </a:solidFill>
              </a:rPr>
              <a:t> – </a:t>
            </a:r>
            <a:r>
              <a:rPr lang="en-US" sz="2800" dirty="0" err="1" smtClean="0">
                <a:solidFill>
                  <a:srgbClr val="FF0000"/>
                </a:solidFill>
              </a:rPr>
              <a:t>đêm</a:t>
            </a:r>
            <a:endParaRPr lang="en-US" sz="2800" dirty="0" smtClean="0"/>
          </a:p>
          <a:p>
            <a:pPr algn="ctr"/>
            <a:r>
              <a:rPr lang="vi-VN" sz="2800" dirty="0" smtClean="0"/>
              <a:t>Do </a:t>
            </a:r>
            <a:r>
              <a:rPr lang="vi-VN" sz="2800" dirty="0"/>
              <a:t>Trái Đất tự quay quanh </a:t>
            </a:r>
            <a:r>
              <a:rPr lang="vi-VN" sz="2800" dirty="0" smtClean="0"/>
              <a:t>trục</a:t>
            </a:r>
            <a:endParaRPr lang="en-US" sz="2800" dirty="0"/>
          </a:p>
        </p:txBody>
      </p:sp>
      <p:pic>
        <p:nvPicPr>
          <p:cNvPr id="17410" name="Picture 2" descr="Air Microbiome Changes Over Day-Night Cycle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811"/>
          <a:stretch/>
        </p:blipFill>
        <p:spPr bwMode="auto">
          <a:xfrm>
            <a:off x="2581785" y="1148967"/>
            <a:ext cx="5742294" cy="29277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562934" y="4152756"/>
            <a:ext cx="2868664" cy="906082"/>
          </a:xfrm>
          <a:prstGeom prst="rect">
            <a:avLst/>
          </a:prstGeom>
          <a:solidFill>
            <a:srgbClr val="FDDB8D"/>
          </a:solidFill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</a:pPr>
            <a:r>
              <a:rPr lang="vi-VN" sz="2400" dirty="0"/>
              <a:t>Nửa</a:t>
            </a:r>
            <a:r>
              <a:rPr lang="vi-VN" sz="2400" dirty="0">
                <a:solidFill>
                  <a:srgbClr val="FF0000"/>
                </a:solidFill>
              </a:rPr>
              <a:t> được </a:t>
            </a:r>
            <a:r>
              <a:rPr lang="vi-VN" sz="2400" dirty="0"/>
              <a:t>chiếu sáng là </a:t>
            </a:r>
            <a:r>
              <a:rPr lang="vi-VN" sz="2400" dirty="0" smtClean="0">
                <a:solidFill>
                  <a:srgbClr val="FF0000"/>
                </a:solidFill>
              </a:rPr>
              <a:t>ngày</a:t>
            </a:r>
            <a:endParaRPr lang="en-US" sz="2400" dirty="0" smtClean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5428322" y="4152755"/>
            <a:ext cx="2907629" cy="906082"/>
          </a:xfrm>
          <a:prstGeom prst="rect">
            <a:avLst/>
          </a:prstGeom>
          <a:solidFill>
            <a:srgbClr val="233343"/>
          </a:solidFill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</a:pPr>
            <a:r>
              <a:rPr lang="vi-VN" sz="2400" dirty="0">
                <a:solidFill>
                  <a:schemeClr val="bg1"/>
                </a:solidFill>
              </a:rPr>
              <a:t>Nửa</a:t>
            </a:r>
            <a:r>
              <a:rPr lang="vi-VN" sz="2400" dirty="0">
                <a:solidFill>
                  <a:srgbClr val="FF0000"/>
                </a:solidFill>
              </a:rPr>
              <a:t> không </a:t>
            </a:r>
            <a:r>
              <a:rPr lang="vi-VN" sz="2400" dirty="0">
                <a:solidFill>
                  <a:schemeClr val="bg1"/>
                </a:solidFill>
              </a:rPr>
              <a:t>được chiếu sáng là </a:t>
            </a:r>
            <a:r>
              <a:rPr lang="vi-VN" sz="2400" dirty="0">
                <a:solidFill>
                  <a:srgbClr val="FF0000"/>
                </a:solidFill>
              </a:rPr>
              <a:t>đêm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9" name="Straight Connector 18"/>
          <p:cNvCxnSpPr/>
          <p:nvPr/>
        </p:nvCxnSpPr>
        <p:spPr>
          <a:xfrm>
            <a:off x="8378662" y="1095312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8433245" y="1095312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Hình ảnh 8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8593086" y="1194879"/>
            <a:ext cx="3479446" cy="2723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9246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5" grpId="0" animBg="1"/>
      <p:bldP spid="43" grpId="0" animBg="1"/>
      <p:bldP spid="29" grpId="0" animBg="1"/>
      <p:bldP spid="3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Đường kết nối Mũi tên Thẳng 33">
            <a:extLst>
              <a:ext uri="{FF2B5EF4-FFF2-40B4-BE49-F238E27FC236}">
                <a16:creationId xmlns:a16="http://schemas.microsoft.com/office/drawing/2014/main" id="{A976542F-7BF5-4D9E-BD79-E838FFAB1829}"/>
              </a:ext>
            </a:extLst>
          </p:cNvPr>
          <p:cNvCxnSpPr>
            <a:cxnSpLocks/>
          </p:cNvCxnSpPr>
          <p:nvPr/>
        </p:nvCxnSpPr>
        <p:spPr>
          <a:xfrm>
            <a:off x="1868557" y="6520070"/>
            <a:ext cx="8680173" cy="0"/>
          </a:xfrm>
          <a:prstGeom prst="straightConnector1">
            <a:avLst/>
          </a:prstGeom>
          <a:ln w="76200">
            <a:solidFill>
              <a:schemeClr val="tx1"/>
            </a:solidFill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4633FEAD-0E5D-4DCA-B1A4-87ADDD2F0C04}"/>
              </a:ext>
            </a:extLst>
          </p:cNvPr>
          <p:cNvSpPr/>
          <p:nvPr/>
        </p:nvSpPr>
        <p:spPr>
          <a:xfrm>
            <a:off x="1190171" y="716074"/>
            <a:ext cx="9477829" cy="658019"/>
          </a:xfrm>
          <a:prstGeom prst="rect">
            <a:avLst/>
          </a:prstGeom>
          <a:solidFill>
            <a:srgbClr val="FFF2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Tiêu đề 1">
            <a:extLst>
              <a:ext uri="{FF2B5EF4-FFF2-40B4-BE49-F238E27FC236}">
                <a16:creationId xmlns:a16="http://schemas.microsoft.com/office/drawing/2014/main" id="{CA8B87FD-D3FA-4010-88D9-281E0FD83D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-130626"/>
            <a:ext cx="9144000" cy="1316037"/>
          </a:xfrm>
        </p:spPr>
        <p:txBody>
          <a:bodyPr>
            <a:noAutofit/>
          </a:bodyPr>
          <a:lstStyle/>
          <a:p>
            <a:r>
              <a:rPr lang="en-US" sz="7200" b="1" dirty="0" smtClean="0">
                <a:ln w="730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</a:schemeClr>
                  </a:glow>
                </a:effectLst>
                <a:latin typeface="#9Slide03 AllRoundGothic" panose="020B0703020202020104" pitchFamily="34" charset="0"/>
                <a:ea typeface="+mn-ea"/>
                <a:cs typeface="+mn-cs"/>
              </a:rPr>
              <a:t>Game</a:t>
            </a:r>
            <a:r>
              <a:rPr lang="en-US" sz="4800" dirty="0" smtClean="0">
                <a:ln>
                  <a:solidFill>
                    <a:srgbClr val="FFFF00"/>
                  </a:solidFill>
                </a:ln>
                <a:solidFill>
                  <a:srgbClr val="FF0000"/>
                </a:solidFill>
                <a:latin typeface="#9Slide03 AllRoundGothic" panose="020B07030202020201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7200" b="1" dirty="0" smtClean="0">
                <a:ln w="73025">
                  <a:solidFill>
                    <a:srgbClr val="FFFF00"/>
                  </a:solidFill>
                  <a:prstDash val="solid"/>
                </a:ln>
                <a:solidFill>
                  <a:srgbClr val="FF0000"/>
                </a:solidFill>
                <a:effectLst>
                  <a:glow rad="101600">
                    <a:schemeClr val="accent4">
                      <a:satMod val="175000"/>
                    </a:schemeClr>
                  </a:glow>
                </a:effectLst>
                <a:latin typeface="#9Slide03 AllRoundGothic" panose="020B0703020202020104" pitchFamily="34" charset="0"/>
                <a:ea typeface="+mn-ea"/>
                <a:cs typeface="+mn-cs"/>
              </a:rPr>
              <a:t>DOMINO</a:t>
            </a:r>
            <a:endParaRPr lang="en-US" sz="7200" b="1" dirty="0">
              <a:ln w="73025">
                <a:solidFill>
                  <a:srgbClr val="FFFF00"/>
                </a:solidFill>
                <a:prstDash val="solid"/>
              </a:ln>
              <a:solidFill>
                <a:srgbClr val="FF0000"/>
              </a:solidFill>
              <a:effectLst>
                <a:glow rad="101600">
                  <a:schemeClr val="accent4">
                    <a:satMod val="175000"/>
                  </a:schemeClr>
                </a:glow>
              </a:effectLst>
              <a:latin typeface="#9Slide03 AllRoundGothic" panose="020B0703020202020104" pitchFamily="34" charset="0"/>
              <a:ea typeface="+mn-ea"/>
              <a:cs typeface="+mn-cs"/>
            </a:endParaRPr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1723DC39-26B5-4399-9183-594402D3A5B4}"/>
              </a:ext>
            </a:extLst>
          </p:cNvPr>
          <p:cNvSpPr/>
          <p:nvPr/>
        </p:nvSpPr>
        <p:spPr>
          <a:xfrm>
            <a:off x="95018" y="1226323"/>
            <a:ext cx="2857964" cy="14899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4400" dirty="0">
                <a:solidFill>
                  <a:schemeClr val="tx1"/>
                </a:solidFill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START</a:t>
            </a:r>
          </a:p>
        </p:txBody>
      </p:sp>
      <p:pic>
        <p:nvPicPr>
          <p:cNvPr id="8" name="Hình ảnh 7">
            <a:extLst>
              <a:ext uri="{FF2B5EF4-FFF2-40B4-BE49-F238E27FC236}">
                <a16:creationId xmlns:a16="http://schemas.microsoft.com/office/drawing/2014/main" id="{A04925E7-C1EB-4A8C-AF4E-6A02460A97C8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14" b="89789" l="10000" r="93372">
                        <a14:foregroundMark x1="22674" y1="44617" x2="22674" y2="44617"/>
                        <a14:foregroundMark x1="19884" y1="74029" x2="19884" y2="74029"/>
                        <a14:foregroundMark x1="46047" y1="78468" x2="46047" y2="78468"/>
                        <a14:foregroundMark x1="65581" y1="33962" x2="65581" y2="33962"/>
                        <a14:foregroundMark x1="93488" y1="17092" x2="93488" y2="17092"/>
                        <a14:foregroundMark x1="85116" y1="7214" x2="85116" y2="7214"/>
                        <a14:foregroundMark x1="87907" y1="17980" x2="87907" y2="179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0511" y="1237364"/>
            <a:ext cx="1421635" cy="1489412"/>
          </a:xfrm>
          <a:prstGeom prst="rect">
            <a:avLst/>
          </a:prstGeom>
        </p:spPr>
      </p:pic>
      <p:sp>
        <p:nvSpPr>
          <p:cNvPr id="10" name="Hộp Văn bản 9">
            <a:extLst>
              <a:ext uri="{FF2B5EF4-FFF2-40B4-BE49-F238E27FC236}">
                <a16:creationId xmlns:a16="http://schemas.microsoft.com/office/drawing/2014/main" id="{338897EC-4B51-499E-8738-EE8A8E594F77}"/>
              </a:ext>
            </a:extLst>
          </p:cNvPr>
          <p:cNvSpPr txBox="1"/>
          <p:nvPr/>
        </p:nvSpPr>
        <p:spPr>
          <a:xfrm>
            <a:off x="90511" y="2624572"/>
            <a:ext cx="2857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Thẻ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bắt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đầu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1" name="Hình chữ nhật 10">
            <a:extLst>
              <a:ext uri="{FF2B5EF4-FFF2-40B4-BE49-F238E27FC236}">
                <a16:creationId xmlns:a16="http://schemas.microsoft.com/office/drawing/2014/main" id="{C900AFE6-EF7B-433B-BA9C-02E41AFF2B78}"/>
              </a:ext>
            </a:extLst>
          </p:cNvPr>
          <p:cNvSpPr/>
          <p:nvPr/>
        </p:nvSpPr>
        <p:spPr>
          <a:xfrm>
            <a:off x="3104405" y="1226323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Hình ảnh 11">
            <a:extLst>
              <a:ext uri="{FF2B5EF4-FFF2-40B4-BE49-F238E27FC236}">
                <a16:creationId xmlns:a16="http://schemas.microsoft.com/office/drawing/2014/main" id="{F1CF715C-1486-4AFE-917A-6977F931EB1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077" b="74872" l="10000" r="90000">
                        <a14:foregroundMark x1="24500" y1="26795" x2="24500" y2="26795"/>
                        <a14:foregroundMark x1="63800" y1="38077" x2="63800" y2="38077"/>
                        <a14:foregroundMark x1="67000" y1="18590" x2="67000" y2="18590"/>
                        <a14:foregroundMark x1="63500" y1="28077" x2="63500" y2="28077"/>
                        <a14:foregroundMark x1="55900" y1="25128" x2="55900" y2="25128"/>
                        <a14:foregroundMark x1="54900" y1="33846" x2="54900" y2="33846"/>
                        <a14:foregroundMark x1="62900" y1="36667" x2="62900" y2="36667"/>
                        <a14:foregroundMark x1="66300" y1="40000" x2="66300" y2="40000"/>
                        <a14:foregroundMark x1="65900" y1="42308" x2="65900" y2="42308"/>
                        <a14:foregroundMark x1="63100" y1="43846" x2="63100" y2="43846"/>
                        <a14:foregroundMark x1="63100" y1="41154" x2="63100" y2="41154"/>
                        <a14:foregroundMark x1="63100" y1="32564" x2="63100" y2="32564"/>
                        <a14:foregroundMark x1="67800" y1="35385" x2="67800" y2="35385"/>
                        <a14:foregroundMark x1="71100" y1="35769" x2="71100" y2="35769"/>
                        <a14:foregroundMark x1="75700" y1="33333" x2="75700" y2="33333"/>
                        <a14:foregroundMark x1="75500" y1="28333" x2="75500" y2="28333"/>
                        <a14:foregroundMark x1="73000" y1="35897" x2="73000" y2="35897"/>
                        <a14:foregroundMark x1="67000" y1="33590" x2="67000" y2="33590"/>
                        <a14:foregroundMark x1="60500" y1="37051" x2="60500" y2="37051"/>
                        <a14:foregroundMark x1="61200" y1="41923" x2="61200" y2="41923"/>
                        <a14:foregroundMark x1="66700" y1="45256" x2="66700" y2="45256"/>
                        <a14:foregroundMark x1="67000" y1="40385" x2="67000" y2="40385"/>
                        <a14:foregroundMark x1="67000" y1="40385" x2="67000" y2="40385"/>
                        <a14:foregroundMark x1="63700" y1="44231" x2="63700" y2="44231"/>
                        <a14:foregroundMark x1="61300" y1="45256" x2="61300" y2="45256"/>
                        <a14:foregroundMark x1="61800" y1="39872" x2="61800" y2="39872"/>
                        <a14:foregroundMark x1="62200" y1="38205" x2="62200" y2="38205"/>
                        <a14:foregroundMark x1="62200" y1="35769" x2="62200" y2="35769"/>
                        <a14:foregroundMark x1="62500" y1="33077" x2="62500" y2="33077"/>
                        <a14:foregroundMark x1="60100" y1="33718" x2="60100" y2="33718"/>
                        <a14:foregroundMark x1="56700" y1="34615" x2="56700" y2="34615"/>
                        <a14:foregroundMark x1="54500" y1="32179" x2="54500" y2="32179"/>
                        <a14:foregroundMark x1="55800" y1="34231" x2="55800" y2="34231"/>
                        <a14:foregroundMark x1="57700" y1="34615" x2="58600" y2="34615"/>
                        <a14:foregroundMark x1="59400" y1="34487" x2="59400" y2="34487"/>
                        <a14:foregroundMark x1="61200" y1="33974" x2="61200" y2="33974"/>
                        <a14:foregroundMark x1="66600" y1="38846" x2="66600" y2="38846"/>
                        <a14:foregroundMark x1="66600" y1="38846" x2="66600" y2="38846"/>
                        <a14:foregroundMark x1="66700" y1="37051" x2="66700" y2="35769"/>
                        <a14:foregroundMark x1="66700" y1="35000" x2="66700" y2="35000"/>
                        <a14:foregroundMark x1="66700" y1="35000" x2="66700" y2="35000"/>
                        <a14:foregroundMark x1="68100" y1="34231" x2="68100" y2="34231"/>
                        <a14:foregroundMark x1="68100" y1="34231" x2="68100" y2="34231"/>
                        <a14:foregroundMark x1="70300" y1="36026" x2="70300" y2="36026"/>
                        <a14:foregroundMark x1="72300" y1="35385" x2="72300" y2="35385"/>
                        <a14:foregroundMark x1="73000" y1="35000" x2="73000" y2="35000"/>
                        <a14:foregroundMark x1="69200" y1="35769" x2="69200" y2="35769"/>
                        <a14:foregroundMark x1="67800" y1="42949" x2="67800" y2="42949"/>
                        <a14:foregroundMark x1="57100" y1="35513" x2="57100" y2="35513"/>
                        <a14:foregroundMark x1="59400" y1="33718" x2="59400" y2="33718"/>
                        <a14:foregroundMark x1="57400" y1="34231" x2="57400" y2="34231"/>
                        <a14:foregroundMark x1="60600" y1="32949" x2="60600" y2="32949"/>
                        <a14:foregroundMark x1="55200" y1="32564" x2="55200" y2="32564"/>
                        <a14:foregroundMark x1="53800" y1="34103" x2="53800" y2="34103"/>
                        <a14:foregroundMark x1="54900" y1="35256" x2="54900" y2="35256"/>
                        <a14:foregroundMark x1="56000" y1="35513" x2="56000" y2="35513"/>
                        <a14:foregroundMark x1="55600" y1="35513" x2="55600" y2="35513"/>
                        <a14:foregroundMark x1="72700" y1="35769" x2="72700" y2="35769"/>
                        <a14:foregroundMark x1="72700" y1="35769" x2="72700" y2="35769"/>
                        <a14:foregroundMark x1="72700" y1="35769" x2="72100" y2="36026"/>
                        <a14:foregroundMark x1="69900" y1="37051" x2="69900" y2="37051"/>
                        <a14:foregroundMark x1="71000" y1="36795" x2="71000" y2="36795"/>
                        <a14:foregroundMark x1="72000" y1="36667" x2="72000" y2="36667"/>
                        <a14:foregroundMark x1="70800" y1="37051" x2="70800" y2="37051"/>
                        <a14:foregroundMark x1="74300" y1="68846" x2="74300" y2="68846"/>
                        <a14:foregroundMark x1="74300" y1="68846" x2="74300" y2="68846"/>
                        <a14:foregroundMark x1="71000" y1="68846" x2="71000" y2="68846"/>
                        <a14:foregroundMark x1="70200" y1="66667" x2="70200" y2="66667"/>
                        <a14:foregroundMark x1="72800" y1="67051" x2="72800" y2="67051"/>
                        <a14:foregroundMark x1="72100" y1="67179" x2="72100" y2="67179"/>
                        <a14:foregroundMark x1="58300" y1="74744" x2="58300" y2="74744"/>
                        <a14:foregroundMark x1="58300" y1="74744" x2="58300" y2="74744"/>
                        <a14:foregroundMark x1="59100" y1="74872" x2="59600" y2="74872"/>
                        <a14:foregroundMark x1="62300" y1="74359" x2="62300" y2="74359"/>
                        <a14:foregroundMark x1="62800" y1="74103" x2="64600" y2="73974"/>
                        <a14:foregroundMark x1="65900" y1="73974" x2="66300" y2="73974"/>
                        <a14:foregroundMark x1="66900" y1="74359" x2="66900" y2="74359"/>
                        <a14:foregroundMark x1="74400" y1="27051" x2="74400" y2="27051"/>
                        <a14:foregroundMark x1="60500" y1="40769" x2="60500" y2="40769"/>
                        <a14:foregroundMark x1="59900" y1="42436" x2="59900" y2="42436"/>
                        <a14:foregroundMark x1="61600" y1="21923" x2="61600" y2="21923"/>
                        <a14:foregroundMark x1="60700" y1="24103" x2="60700" y2="24103"/>
                        <a14:foregroundMark x1="68500" y1="24487" x2="68500" y2="24487"/>
                        <a14:foregroundMark x1="66100" y1="18590" x2="66100" y2="18590"/>
                      </a14:backgroundRemoval>
                    </a14:imgEffect>
                  </a14:imgLayer>
                </a14:imgProps>
              </a:ext>
            </a:extLst>
          </a:blip>
          <a:srcRect b="17298"/>
          <a:stretch/>
        </p:blipFill>
        <p:spPr>
          <a:xfrm>
            <a:off x="3506444" y="1268143"/>
            <a:ext cx="2158392" cy="1392319"/>
          </a:xfrm>
          <a:prstGeom prst="rect">
            <a:avLst/>
          </a:prstGeom>
        </p:spPr>
      </p:pic>
      <p:sp>
        <p:nvSpPr>
          <p:cNvPr id="13" name="Hộp Văn bản 12">
            <a:extLst>
              <a:ext uri="{FF2B5EF4-FFF2-40B4-BE49-F238E27FC236}">
                <a16:creationId xmlns:a16="http://schemas.microsoft.com/office/drawing/2014/main" id="{75A36258-7077-493E-A155-479C1AFB59AA}"/>
              </a:ext>
            </a:extLst>
          </p:cNvPr>
          <p:cNvSpPr txBox="1"/>
          <p:nvPr/>
        </p:nvSpPr>
        <p:spPr>
          <a:xfrm>
            <a:off x="3234165" y="1871285"/>
            <a:ext cx="2857964" cy="101566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US" sz="6000" dirty="0">
                <a:solidFill>
                  <a:prstClr val="black"/>
                </a:solidFill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FINISH</a:t>
            </a: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8470B3EC-D14D-4E3C-8F42-52721DA23674}"/>
              </a:ext>
            </a:extLst>
          </p:cNvPr>
          <p:cNvSpPr txBox="1"/>
          <p:nvPr/>
        </p:nvSpPr>
        <p:spPr>
          <a:xfrm>
            <a:off x="3234165" y="2587780"/>
            <a:ext cx="2857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Thẻ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kết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thúc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5" name="Hình chữ nhật 14">
            <a:extLst>
              <a:ext uri="{FF2B5EF4-FFF2-40B4-BE49-F238E27FC236}">
                <a16:creationId xmlns:a16="http://schemas.microsoft.com/office/drawing/2014/main" id="{33C537B7-0225-40FD-BFF2-CAB1AA57D619}"/>
              </a:ext>
            </a:extLst>
          </p:cNvPr>
          <p:cNvSpPr/>
          <p:nvPr/>
        </p:nvSpPr>
        <p:spPr>
          <a:xfrm>
            <a:off x="6083425" y="1212344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60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Hình chữ nhật 15">
            <a:extLst>
              <a:ext uri="{FF2B5EF4-FFF2-40B4-BE49-F238E27FC236}">
                <a16:creationId xmlns:a16="http://schemas.microsoft.com/office/drawing/2014/main" id="{1736425C-B64E-4753-81EA-333F6FACCE8E}"/>
              </a:ext>
            </a:extLst>
          </p:cNvPr>
          <p:cNvSpPr/>
          <p:nvPr/>
        </p:nvSpPr>
        <p:spPr>
          <a:xfrm>
            <a:off x="8945895" y="1212344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7" name="Hộp Văn bản 16">
            <a:extLst>
              <a:ext uri="{FF2B5EF4-FFF2-40B4-BE49-F238E27FC236}">
                <a16:creationId xmlns:a16="http://schemas.microsoft.com/office/drawing/2014/main" id="{55410C79-24FE-4581-AE4D-61024333B3A8}"/>
              </a:ext>
            </a:extLst>
          </p:cNvPr>
          <p:cNvSpPr txBox="1"/>
          <p:nvPr/>
        </p:nvSpPr>
        <p:spPr>
          <a:xfrm>
            <a:off x="8945895" y="1389357"/>
            <a:ext cx="2857964" cy="707886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Hệ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gồm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bao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nhiêu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0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tinh</a:t>
            </a:r>
            <a:r>
              <a:rPr lang="en-US" sz="20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</p:txBody>
      </p:sp>
      <p:sp>
        <p:nvSpPr>
          <p:cNvPr id="18" name="Hộp Văn bản 17">
            <a:extLst>
              <a:ext uri="{FF2B5EF4-FFF2-40B4-BE49-F238E27FC236}">
                <a16:creationId xmlns:a16="http://schemas.microsoft.com/office/drawing/2014/main" id="{2687EBB9-9FEF-49E8-A7EB-EF9AE7E309A0}"/>
              </a:ext>
            </a:extLst>
          </p:cNvPr>
          <p:cNvSpPr txBox="1"/>
          <p:nvPr/>
        </p:nvSpPr>
        <p:spPr>
          <a:xfrm>
            <a:off x="6096000" y="1663705"/>
            <a:ext cx="2857964" cy="400110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0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n-US" sz="20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Hộp Văn bản 18">
            <a:extLst>
              <a:ext uri="{FF2B5EF4-FFF2-40B4-BE49-F238E27FC236}">
                <a16:creationId xmlns:a16="http://schemas.microsoft.com/office/drawing/2014/main" id="{53116A62-C5F3-44DC-8E7A-6CEF2F58C4ED}"/>
              </a:ext>
            </a:extLst>
          </p:cNvPr>
          <p:cNvSpPr txBox="1"/>
          <p:nvPr/>
        </p:nvSpPr>
        <p:spPr>
          <a:xfrm>
            <a:off x="6092129" y="2624572"/>
            <a:ext cx="2857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trả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lời</a:t>
            </a:r>
            <a:endParaRPr lang="en-US" sz="3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0" name="Hộp Văn bản 19">
            <a:extLst>
              <a:ext uri="{FF2B5EF4-FFF2-40B4-BE49-F238E27FC236}">
                <a16:creationId xmlns:a16="http://schemas.microsoft.com/office/drawing/2014/main" id="{322F5412-BDC0-407D-894F-627C3D93E63A}"/>
              </a:ext>
            </a:extLst>
          </p:cNvPr>
          <p:cNvSpPr txBox="1"/>
          <p:nvPr/>
        </p:nvSpPr>
        <p:spPr>
          <a:xfrm>
            <a:off x="9235783" y="2587780"/>
            <a:ext cx="28579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Câu</a:t>
            </a:r>
            <a:r>
              <a:rPr lang="en-US" sz="3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hỏi</a:t>
            </a:r>
            <a:endParaRPr lang="en-US" sz="3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pSp>
        <p:nvGrpSpPr>
          <p:cNvPr id="29" name="Nhóm 28">
            <a:extLst>
              <a:ext uri="{FF2B5EF4-FFF2-40B4-BE49-F238E27FC236}">
                <a16:creationId xmlns:a16="http://schemas.microsoft.com/office/drawing/2014/main" id="{44E6F614-4CB9-4A9B-9CF5-8E3952FD3DB8}"/>
              </a:ext>
            </a:extLst>
          </p:cNvPr>
          <p:cNvGrpSpPr/>
          <p:nvPr/>
        </p:nvGrpSpPr>
        <p:grpSpPr>
          <a:xfrm>
            <a:off x="-467460" y="3166156"/>
            <a:ext cx="12561207" cy="3055207"/>
            <a:chOff x="-467460" y="3726593"/>
            <a:chExt cx="12561207" cy="3055207"/>
          </a:xfrm>
        </p:grpSpPr>
        <p:sp>
          <p:nvSpPr>
            <p:cNvPr id="28" name="Hình chữ nhật: Góc Tròn 27">
              <a:extLst>
                <a:ext uri="{FF2B5EF4-FFF2-40B4-BE49-F238E27FC236}">
                  <a16:creationId xmlns:a16="http://schemas.microsoft.com/office/drawing/2014/main" id="{A7238102-9CD6-4D73-AC0C-69E0DC2536DA}"/>
                </a:ext>
              </a:extLst>
            </p:cNvPr>
            <p:cNvSpPr/>
            <p:nvPr/>
          </p:nvSpPr>
          <p:spPr>
            <a:xfrm>
              <a:off x="90511" y="3802793"/>
              <a:ext cx="12003236" cy="2979007"/>
            </a:xfrm>
            <a:prstGeom prst="roundRect">
              <a:avLst>
                <a:gd name="adj" fmla="val 7714"/>
              </a:avLst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endParaRPr>
            </a:p>
          </p:txBody>
        </p:sp>
        <p:sp>
          <p:nvSpPr>
            <p:cNvPr id="21" name="Hộp Văn bản 20">
              <a:extLst>
                <a:ext uri="{FF2B5EF4-FFF2-40B4-BE49-F238E27FC236}">
                  <a16:creationId xmlns:a16="http://schemas.microsoft.com/office/drawing/2014/main" id="{CE096E95-3961-41AC-8869-1168B43CB732}"/>
                </a:ext>
              </a:extLst>
            </p:cNvPr>
            <p:cNvSpPr txBox="1"/>
            <p:nvPr/>
          </p:nvSpPr>
          <p:spPr>
            <a:xfrm>
              <a:off x="-467460" y="3726593"/>
              <a:ext cx="2857964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4800" dirty="0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R</a:t>
              </a:r>
            </a:p>
            <a:p>
              <a:pPr algn="ctr"/>
              <a:r>
                <a:rPr lang="en-US" sz="4800" dirty="0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U</a:t>
              </a:r>
            </a:p>
            <a:p>
              <a:pPr algn="ctr"/>
              <a:r>
                <a:rPr lang="en-US" sz="4800" dirty="0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L</a:t>
              </a:r>
            </a:p>
            <a:p>
              <a:pPr algn="ctr"/>
              <a:r>
                <a:rPr lang="en-US" sz="4800" dirty="0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rPr>
                <a:t>E</a:t>
              </a:r>
            </a:p>
          </p:txBody>
        </p:sp>
        <p:cxnSp>
          <p:nvCxnSpPr>
            <p:cNvPr id="23" name="Đường nối Thẳng 22">
              <a:extLst>
                <a:ext uri="{FF2B5EF4-FFF2-40B4-BE49-F238E27FC236}">
                  <a16:creationId xmlns:a16="http://schemas.microsoft.com/office/drawing/2014/main" id="{C6EB3185-6C55-4135-AEFC-535CD57D6DA2}"/>
                </a:ext>
              </a:extLst>
            </p:cNvPr>
            <p:cNvCxnSpPr/>
            <p:nvPr/>
          </p:nvCxnSpPr>
          <p:spPr>
            <a:xfrm>
              <a:off x="1739900" y="3878993"/>
              <a:ext cx="0" cy="286133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Hộp Văn bản 24">
              <a:extLst>
                <a:ext uri="{FF2B5EF4-FFF2-40B4-BE49-F238E27FC236}">
                  <a16:creationId xmlns:a16="http://schemas.microsoft.com/office/drawing/2014/main" id="{16933BAD-5013-4CA6-9050-AC2835FFCEBA}"/>
                </a:ext>
              </a:extLst>
            </p:cNvPr>
            <p:cNvSpPr txBox="1"/>
            <p:nvPr/>
          </p:nvSpPr>
          <p:spPr>
            <a:xfrm>
              <a:off x="2019299" y="4032105"/>
              <a:ext cx="9636487" cy="95410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b="0" dirty="0" err="1"/>
                <a:t>Bắt</a:t>
              </a:r>
              <a:r>
                <a:rPr lang="en-US" b="0" dirty="0"/>
                <a:t> </a:t>
              </a:r>
              <a:r>
                <a:rPr lang="en-US" b="0" dirty="0" err="1"/>
                <a:t>đầu</a:t>
              </a:r>
              <a:r>
                <a:rPr lang="en-US" b="0" dirty="0"/>
                <a:t> </a:t>
              </a:r>
              <a:r>
                <a:rPr lang="en-US" b="0" dirty="0" err="1"/>
                <a:t>từ</a:t>
              </a:r>
              <a:r>
                <a:rPr lang="en-US" b="0" dirty="0"/>
                <a:t> </a:t>
              </a:r>
              <a:r>
                <a:rPr lang="en-US" b="0" dirty="0" err="1"/>
                <a:t>thẻ</a:t>
              </a:r>
              <a:r>
                <a:rPr lang="en-US" b="0" dirty="0"/>
                <a:t> START, </a:t>
              </a:r>
              <a:r>
                <a:rPr lang="en-US" b="0" dirty="0" err="1"/>
                <a:t>tìm</a:t>
              </a:r>
              <a:r>
                <a:rPr lang="en-US" b="0" dirty="0"/>
                <a:t> </a:t>
              </a:r>
              <a:r>
                <a:rPr lang="en-US" b="0" dirty="0" err="1"/>
                <a:t>câu</a:t>
              </a:r>
              <a:r>
                <a:rPr lang="en-US" b="0" dirty="0"/>
                <a:t> </a:t>
              </a:r>
              <a:r>
                <a:rPr lang="en-US" b="0" dirty="0" err="1"/>
                <a:t>trả</a:t>
              </a:r>
              <a:r>
                <a:rPr lang="en-US" b="0" dirty="0"/>
                <a:t> </a:t>
              </a:r>
              <a:r>
                <a:rPr lang="en-US" b="0" dirty="0" err="1"/>
                <a:t>lời</a:t>
              </a:r>
              <a:r>
                <a:rPr lang="en-US" b="0" dirty="0"/>
                <a:t> cho </a:t>
              </a:r>
              <a:r>
                <a:rPr lang="en-US" b="0" dirty="0" err="1"/>
                <a:t>câu</a:t>
              </a:r>
              <a:r>
                <a:rPr lang="en-US" b="0" dirty="0"/>
                <a:t> </a:t>
              </a:r>
              <a:r>
                <a:rPr lang="en-US" b="0" dirty="0" err="1"/>
                <a:t>hỏi</a:t>
              </a:r>
              <a:r>
                <a:rPr lang="en-US" b="0" dirty="0"/>
                <a:t> </a:t>
              </a:r>
              <a:r>
                <a:rPr lang="en-US" b="0" dirty="0" err="1"/>
                <a:t>trên</a:t>
              </a:r>
              <a:r>
                <a:rPr lang="en-US" b="0" dirty="0"/>
                <a:t> </a:t>
              </a:r>
              <a:r>
                <a:rPr lang="en-US" b="0" dirty="0" err="1"/>
                <a:t>trẻ</a:t>
              </a:r>
              <a:r>
                <a:rPr lang="en-US" b="0" dirty="0"/>
                <a:t> START, </a:t>
              </a:r>
              <a:r>
                <a:rPr lang="en-US" b="0" dirty="0" err="1"/>
                <a:t>sẽ</a:t>
              </a:r>
              <a:r>
                <a:rPr lang="en-US" b="0" dirty="0"/>
                <a:t> </a:t>
              </a:r>
              <a:r>
                <a:rPr lang="en-US" b="0" dirty="0" err="1"/>
                <a:t>có</a:t>
              </a:r>
              <a:r>
                <a:rPr lang="en-US" b="0" dirty="0"/>
                <a:t> </a:t>
              </a:r>
              <a:r>
                <a:rPr lang="en-US" b="0" dirty="0" err="1"/>
                <a:t>câu</a:t>
              </a:r>
              <a:r>
                <a:rPr lang="en-US" b="0" dirty="0"/>
                <a:t> </a:t>
              </a:r>
              <a:r>
                <a:rPr lang="en-US" b="0" dirty="0" err="1"/>
                <a:t>hỏi</a:t>
              </a:r>
              <a:r>
                <a:rPr lang="en-US" b="0" dirty="0"/>
                <a:t> </a:t>
              </a:r>
              <a:r>
                <a:rPr lang="en-US" b="0" dirty="0" err="1"/>
                <a:t>số</a:t>
              </a:r>
              <a:r>
                <a:rPr lang="en-US" b="0" dirty="0"/>
                <a:t> 2, </a:t>
              </a:r>
              <a:r>
                <a:rPr lang="en-US" b="0" dirty="0" err="1"/>
                <a:t>tìm</a:t>
              </a:r>
              <a:r>
                <a:rPr lang="en-US" b="0" dirty="0"/>
                <a:t> </a:t>
              </a:r>
              <a:r>
                <a:rPr lang="en-US" b="0" dirty="0" err="1"/>
                <a:t>câu</a:t>
              </a:r>
              <a:r>
                <a:rPr lang="en-US" b="0" dirty="0"/>
                <a:t> </a:t>
              </a:r>
              <a:r>
                <a:rPr lang="en-US" b="0" dirty="0" err="1"/>
                <a:t>trả</a:t>
              </a:r>
              <a:r>
                <a:rPr lang="en-US" b="0" dirty="0"/>
                <a:t> </a:t>
              </a:r>
              <a:r>
                <a:rPr lang="en-US" b="0" dirty="0" err="1"/>
                <a:t>lời</a:t>
              </a:r>
              <a:r>
                <a:rPr lang="en-US" b="0" dirty="0"/>
                <a:t> </a:t>
              </a:r>
              <a:r>
                <a:rPr lang="en-US" b="0" dirty="0" err="1"/>
                <a:t>để</a:t>
              </a:r>
              <a:r>
                <a:rPr lang="en-US" b="0" dirty="0"/>
                <a:t> </a:t>
              </a:r>
              <a:r>
                <a:rPr lang="en-US" b="0" dirty="0" err="1"/>
                <a:t>nối</a:t>
              </a:r>
              <a:r>
                <a:rPr lang="en-US" b="0" dirty="0"/>
                <a:t> </a:t>
              </a:r>
              <a:r>
                <a:rPr lang="en-US" b="0" dirty="0" err="1"/>
                <a:t>vào</a:t>
              </a:r>
              <a:r>
                <a:rPr lang="en-US" b="0" dirty="0"/>
                <a:t>….</a:t>
              </a:r>
              <a:r>
                <a:rPr lang="en-US" b="0" dirty="0" err="1"/>
                <a:t>tiếp</a:t>
              </a:r>
              <a:r>
                <a:rPr lang="en-US" b="0" dirty="0"/>
                <a:t> </a:t>
              </a:r>
              <a:r>
                <a:rPr lang="en-US" b="0" dirty="0" err="1"/>
                <a:t>tục</a:t>
              </a:r>
              <a:r>
                <a:rPr lang="en-US" b="0" dirty="0"/>
                <a:t> cho </a:t>
              </a:r>
              <a:r>
                <a:rPr lang="en-US" b="0" dirty="0" err="1"/>
                <a:t>đến</a:t>
              </a:r>
              <a:r>
                <a:rPr lang="en-US" b="0" dirty="0"/>
                <a:t> </a:t>
              </a:r>
              <a:r>
                <a:rPr lang="en-US" b="0" dirty="0" err="1"/>
                <a:t>thẻ</a:t>
              </a:r>
              <a:r>
                <a:rPr lang="en-US" b="0" dirty="0"/>
                <a:t> FINISH</a:t>
              </a:r>
            </a:p>
          </p:txBody>
        </p:sp>
        <p:sp>
          <p:nvSpPr>
            <p:cNvPr id="26" name="Hộp Văn bản 25">
              <a:extLst>
                <a:ext uri="{FF2B5EF4-FFF2-40B4-BE49-F238E27FC236}">
                  <a16:creationId xmlns:a16="http://schemas.microsoft.com/office/drawing/2014/main" id="{7010B55F-4311-46FA-83C5-0D264BFD861E}"/>
                </a:ext>
              </a:extLst>
            </p:cNvPr>
            <p:cNvSpPr txBox="1"/>
            <p:nvPr/>
          </p:nvSpPr>
          <p:spPr>
            <a:xfrm>
              <a:off x="2019299" y="5284916"/>
              <a:ext cx="9636487" cy="52322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b="0" dirty="0" err="1"/>
                <a:t>Quy</a:t>
              </a:r>
              <a:r>
                <a:rPr lang="en-US" b="0" dirty="0"/>
                <a:t> </a:t>
              </a:r>
              <a:r>
                <a:rPr lang="en-US" b="0" dirty="0" err="1"/>
                <a:t>tắc</a:t>
              </a:r>
              <a:r>
                <a:rPr lang="en-US" b="0" dirty="0"/>
                <a:t> DOMINO: 1 </a:t>
              </a:r>
              <a:r>
                <a:rPr lang="en-US" b="0" dirty="0" err="1"/>
                <a:t>thẻ</a:t>
              </a:r>
              <a:r>
                <a:rPr lang="en-US" b="0" dirty="0"/>
                <a:t> </a:t>
              </a:r>
              <a:r>
                <a:rPr lang="en-US" b="0" dirty="0" err="1"/>
                <a:t>sai</a:t>
              </a:r>
              <a:r>
                <a:rPr lang="en-US" b="0" dirty="0"/>
                <a:t>, </a:t>
              </a:r>
              <a:r>
                <a:rPr lang="en-US" b="0" dirty="0" err="1"/>
                <a:t>đổ</a:t>
              </a:r>
              <a:r>
                <a:rPr lang="en-US" b="0" dirty="0"/>
                <a:t> </a:t>
              </a:r>
              <a:r>
                <a:rPr lang="en-US" b="0" dirty="0" err="1"/>
                <a:t>cả</a:t>
              </a:r>
              <a:r>
                <a:rPr lang="en-US" b="0" dirty="0"/>
                <a:t> </a:t>
              </a:r>
              <a:r>
                <a:rPr lang="en-US" b="0" dirty="0" err="1"/>
                <a:t>bài</a:t>
              </a:r>
              <a:endParaRPr lang="en-US" b="0" dirty="0"/>
            </a:p>
          </p:txBody>
        </p:sp>
        <p:sp>
          <p:nvSpPr>
            <p:cNvPr id="27" name="Hộp Văn bản 26">
              <a:extLst>
                <a:ext uri="{FF2B5EF4-FFF2-40B4-BE49-F238E27FC236}">
                  <a16:creationId xmlns:a16="http://schemas.microsoft.com/office/drawing/2014/main" id="{025205CE-5ACC-4D14-AD89-FBE1AB007DF1}"/>
                </a:ext>
              </a:extLst>
            </p:cNvPr>
            <p:cNvSpPr txBox="1"/>
            <p:nvPr/>
          </p:nvSpPr>
          <p:spPr>
            <a:xfrm>
              <a:off x="2019299" y="6141086"/>
              <a:ext cx="9636487" cy="523220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Dot"/>
            </a:ln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ctr">
                <a:defRPr sz="2800" b="1">
                  <a:latin typeface="#9Slide07 IcielBaliho Script" pitchFamily="2" charset="0"/>
                  <a:ea typeface="Tahoma" panose="020B0604030504040204" pitchFamily="34" charset="0"/>
                  <a:cs typeface="Tahoma" panose="020B0604030504040204" pitchFamily="34" charset="0"/>
                </a:defRPr>
              </a:lvl1pPr>
            </a:lstStyle>
            <a:p>
              <a:r>
                <a:rPr lang="en-US" b="0" dirty="0" err="1"/>
                <a:t>Đội</a:t>
              </a:r>
              <a:r>
                <a:rPr lang="en-US" b="0" dirty="0"/>
                <a:t> </a:t>
              </a:r>
              <a:r>
                <a:rPr lang="en-US" b="0" dirty="0" err="1"/>
                <a:t>nào</a:t>
              </a:r>
              <a:r>
                <a:rPr lang="en-US" b="0" dirty="0"/>
                <a:t> </a:t>
              </a:r>
              <a:r>
                <a:rPr lang="en-US" b="0" dirty="0" err="1"/>
                <a:t>về</a:t>
              </a:r>
              <a:r>
                <a:rPr lang="en-US" b="0" dirty="0"/>
                <a:t> </a:t>
              </a:r>
              <a:r>
                <a:rPr lang="en-US" b="0" dirty="0" err="1"/>
                <a:t>sớm</a:t>
              </a:r>
              <a:r>
                <a:rPr lang="en-US" b="0" dirty="0"/>
                <a:t> </a:t>
              </a:r>
              <a:r>
                <a:rPr lang="en-US" b="0" dirty="0" err="1"/>
                <a:t>nhất</a:t>
              </a:r>
              <a:r>
                <a:rPr lang="en-US" b="0" dirty="0"/>
                <a:t> </a:t>
              </a:r>
              <a:r>
                <a:rPr lang="en-US" b="0" dirty="0" err="1"/>
                <a:t>trong</a:t>
              </a:r>
              <a:r>
                <a:rPr lang="en-US" b="0" dirty="0"/>
                <a:t> </a:t>
              </a:r>
              <a:r>
                <a:rPr lang="en-US" b="0" dirty="0" err="1"/>
                <a:t>cùng</a:t>
              </a:r>
              <a:r>
                <a:rPr lang="en-US" b="0" dirty="0"/>
                <a:t> 1 </a:t>
              </a:r>
              <a:r>
                <a:rPr lang="en-US" b="0" dirty="0" err="1"/>
                <a:t>dãy</a:t>
              </a:r>
              <a:r>
                <a:rPr lang="en-US" b="0" dirty="0"/>
                <a:t> </a:t>
              </a:r>
              <a:r>
                <a:rPr lang="en-US" b="0" dirty="0" err="1"/>
                <a:t>sẽ</a:t>
              </a:r>
              <a:r>
                <a:rPr lang="en-US" b="0" dirty="0"/>
                <a:t> đ</a:t>
              </a:r>
              <a:r>
                <a:rPr lang="vi-VN" b="0" dirty="0"/>
                <a:t>ư</a:t>
              </a:r>
              <a:r>
                <a:rPr lang="en-US" b="0" dirty="0" err="1"/>
                <a:t>ợc</a:t>
              </a:r>
              <a:r>
                <a:rPr lang="en-US" b="0" dirty="0"/>
                <a:t> +1 điểm </a:t>
              </a:r>
              <a:r>
                <a:rPr lang="en-US" b="0" dirty="0" err="1"/>
                <a:t>vào</a:t>
              </a:r>
              <a:r>
                <a:rPr lang="en-US" b="0" dirty="0"/>
                <a:t> </a:t>
              </a:r>
              <a:r>
                <a:rPr lang="en-US" b="0" dirty="0" err="1"/>
                <a:t>hệ</a:t>
              </a:r>
              <a:r>
                <a:rPr lang="en-US" b="0" dirty="0"/>
                <a:t> </a:t>
              </a:r>
              <a:r>
                <a:rPr lang="en-US" b="0" dirty="0" err="1"/>
                <a:t>số</a:t>
              </a:r>
              <a:r>
                <a:rPr lang="en-US" b="0" dirty="0"/>
                <a:t> 1</a:t>
              </a:r>
            </a:p>
          </p:txBody>
        </p:sp>
      </p:grpSp>
      <p:sp>
        <p:nvSpPr>
          <p:cNvPr id="30" name="Hộp Văn bản 29">
            <a:extLst>
              <a:ext uri="{FF2B5EF4-FFF2-40B4-BE49-F238E27FC236}">
                <a16:creationId xmlns:a16="http://schemas.microsoft.com/office/drawing/2014/main" id="{24BB7B15-D3C4-4257-AFEB-3AB0891FDC3A}"/>
              </a:ext>
            </a:extLst>
          </p:cNvPr>
          <p:cNvSpPr txBox="1"/>
          <p:nvPr/>
        </p:nvSpPr>
        <p:spPr>
          <a:xfrm>
            <a:off x="2390504" y="6297563"/>
            <a:ext cx="7628708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i="1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Sẵn</a:t>
            </a:r>
            <a:r>
              <a:rPr lang="en-US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i="1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sàng</a:t>
            </a:r>
            <a:r>
              <a:rPr lang="en-US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i="1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ch</a:t>
            </a:r>
            <a:r>
              <a:rPr lang="vi-VN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a? </a:t>
            </a:r>
            <a:r>
              <a:rPr lang="en-US" sz="3200" i="1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Chiến</a:t>
            </a:r>
            <a:r>
              <a:rPr lang="en-US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i="1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thôi</a:t>
            </a:r>
            <a:r>
              <a:rPr lang="en-US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3200" i="1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3200" i="1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! Good Luck</a:t>
            </a:r>
          </a:p>
        </p:txBody>
      </p:sp>
      <p:sp>
        <p:nvSpPr>
          <p:cNvPr id="37" name="Hình chữ nhật 36">
            <a:extLst>
              <a:ext uri="{FF2B5EF4-FFF2-40B4-BE49-F238E27FC236}">
                <a16:creationId xmlns:a16="http://schemas.microsoft.com/office/drawing/2014/main" id="{C254DCFB-D661-4DF2-968B-AE4EA40580BC}"/>
              </a:ext>
            </a:extLst>
          </p:cNvPr>
          <p:cNvSpPr/>
          <p:nvPr/>
        </p:nvSpPr>
        <p:spPr>
          <a:xfrm>
            <a:off x="59606" y="76200"/>
            <a:ext cx="12041883" cy="6686550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-4598700" y="-2486540"/>
            <a:ext cx="7712368" cy="1862048"/>
          </a:xfrm>
          <a:prstGeom prst="rect">
            <a:avLst/>
          </a:prstGeom>
          <a:noFill/>
          <a:ln>
            <a:solidFill>
              <a:schemeClr val="accent2">
                <a:lumMod val="60000"/>
                <a:lumOff val="40000"/>
              </a:schemeClr>
            </a:solidFill>
          </a:ln>
          <a:effectLst>
            <a:glow rad="101600">
              <a:schemeClr val="accent4">
                <a:satMod val="175000"/>
                <a:alpha val="40000"/>
              </a:schemeClr>
            </a:glow>
          </a:effectLst>
        </p:spPr>
        <p:txBody>
          <a:bodyPr wrap="none" lIns="91440" tIns="45720" rIns="91440" bIns="45720" anchor="ctr" anchorCtr="0">
            <a:spAutoFit/>
            <a:scene3d>
              <a:camera prst="orthographicFront"/>
              <a:lightRig rig="threePt" dir="t"/>
            </a:scene3d>
            <a:sp3d extrusionH="57150" prstMaterial="flat">
              <a:bevelT w="0" h="69850" prst="convex"/>
              <a:bevelB w="25400"/>
            </a:sp3d>
          </a:bodyPr>
          <a:lstStyle/>
          <a:p>
            <a:pPr algn="ctr"/>
            <a:r>
              <a:rPr lang="en-US" sz="11500" b="1" dirty="0" err="1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Địa</a:t>
            </a:r>
            <a:r>
              <a:rPr lang="en-US" sz="11500" b="1" dirty="0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 </a:t>
            </a:r>
            <a:r>
              <a:rPr lang="en-US" sz="11500" b="1" dirty="0" err="1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lí</a:t>
            </a:r>
            <a:r>
              <a:rPr lang="en-US" sz="11500" b="1" dirty="0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 </a:t>
            </a:r>
            <a:r>
              <a:rPr lang="en-US" sz="11500" b="1" dirty="0" err="1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việt</a:t>
            </a:r>
            <a:r>
              <a:rPr lang="en-US" sz="11500" b="1" dirty="0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 </a:t>
            </a:r>
            <a:r>
              <a:rPr lang="en-US" sz="11500" b="1" dirty="0" err="1" smtClean="0">
                <a:ln w="73025">
                  <a:solidFill>
                    <a:srgbClr val="9F2E12">
                      <a:alpha val="52000"/>
                    </a:srgbClr>
                  </a:solidFill>
                  <a:prstDash val="solid"/>
                </a:ln>
                <a:gradFill>
                  <a:gsLst>
                    <a:gs pos="44000">
                      <a:srgbClr val="F9CE09"/>
                    </a:gs>
                    <a:gs pos="0">
                      <a:srgbClr val="FD5200"/>
                    </a:gs>
                    <a:gs pos="52000">
                      <a:srgbClr val="FBFBFB"/>
                    </a:gs>
                    <a:gs pos="100000">
                      <a:srgbClr val="ED0815"/>
                    </a:gs>
                  </a:gsLst>
                  <a:lin ang="5400000" scaled="1"/>
                </a:gradFill>
                <a:effectLst>
                  <a:glow rad="101600">
                    <a:schemeClr val="accent4">
                      <a:satMod val="175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#9Slide05 Habano" panose="02040603050506020204" pitchFamily="18" charset="0"/>
              </a:rPr>
              <a:t>nam</a:t>
            </a:r>
            <a:endParaRPr lang="en-US" sz="11500" b="1" cap="none" spc="0" dirty="0">
              <a:ln w="73025">
                <a:solidFill>
                  <a:srgbClr val="9F2E12">
                    <a:alpha val="52000"/>
                  </a:srgbClr>
                </a:solidFill>
                <a:prstDash val="solid"/>
              </a:ln>
              <a:gradFill>
                <a:gsLst>
                  <a:gs pos="44000">
                    <a:srgbClr val="F9CE09"/>
                  </a:gs>
                  <a:gs pos="0">
                    <a:srgbClr val="FD5200"/>
                  </a:gs>
                  <a:gs pos="52000">
                    <a:srgbClr val="FBFBFB"/>
                  </a:gs>
                  <a:gs pos="100000">
                    <a:srgbClr val="ED0815"/>
                  </a:gs>
                </a:gsLst>
                <a:lin ang="5400000" scaled="1"/>
              </a:gradFill>
              <a:effectLst>
                <a:glow rad="101600">
                  <a:schemeClr val="accent4">
                    <a:satMod val="175000"/>
                  </a:schemeClr>
                </a:glow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#9Slide05 Habano" panose="02040603050506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944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ounded Rectangle 21"/>
          <p:cNvSpPr/>
          <p:nvPr/>
        </p:nvSpPr>
        <p:spPr>
          <a:xfrm>
            <a:off x="5767937" y="4076222"/>
            <a:ext cx="2164185" cy="1815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7964291" y="4076222"/>
            <a:ext cx="2274217" cy="1815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ounded Rectangle 23"/>
          <p:cNvSpPr/>
          <p:nvPr/>
        </p:nvSpPr>
        <p:spPr>
          <a:xfrm>
            <a:off x="10279819" y="4076222"/>
            <a:ext cx="1810581" cy="1815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le 3"/>
          <p:cNvSpPr/>
          <p:nvPr/>
        </p:nvSpPr>
        <p:spPr>
          <a:xfrm>
            <a:off x="2583543" y="4076222"/>
            <a:ext cx="3138384" cy="1815882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79340" y="189951"/>
            <a:ext cx="6721713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2.	</a:t>
            </a:r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4800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Giờ</a:t>
            </a:r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48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trên</a:t>
            </a:r>
            <a:r>
              <a:rPr lang="en-US" sz="4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48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Trái</a:t>
            </a:r>
            <a:r>
              <a:rPr lang="en-US" sz="4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sz="4800" b="1" dirty="0" err="1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Đất</a:t>
            </a:r>
            <a:r>
              <a:rPr lang="en-US" sz="4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0366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9780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348510" y="1036693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03093" y="1036693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 txBox="1">
            <a:spLocks/>
          </p:cNvSpPr>
          <p:nvPr/>
        </p:nvSpPr>
        <p:spPr>
          <a:xfrm>
            <a:off x="163140" y="6067615"/>
            <a:ext cx="2124356" cy="7025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Ghi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vở</a:t>
            </a:r>
            <a:endParaRPr lang="en-US" sz="2800" dirty="0"/>
          </a:p>
        </p:txBody>
      </p:sp>
      <p:pic>
        <p:nvPicPr>
          <p:cNvPr id="8194" name="Picture 2" descr="Assessments - Writing | NAE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0" y="385228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5747327" y="4076222"/>
            <a:ext cx="2184797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vi-VN" sz="2800" dirty="0"/>
              <a:t>- Quốc tế lấy giờ gốc để qui ước gọi là giờ GMT</a:t>
            </a:r>
            <a:endParaRPr lang="en-US" sz="2800" dirty="0"/>
          </a:p>
        </p:txBody>
      </p:sp>
      <p:sp>
        <p:nvSpPr>
          <p:cNvPr id="43" name="Subtitle 2"/>
          <p:cNvSpPr txBox="1">
            <a:spLocks/>
          </p:cNvSpPr>
          <p:nvPr/>
        </p:nvSpPr>
        <p:spPr>
          <a:xfrm>
            <a:off x="163140" y="3091144"/>
            <a:ext cx="2124356" cy="7025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Em </a:t>
            </a:r>
            <a:r>
              <a:rPr lang="en-US" sz="2800" dirty="0" err="1" smtClean="0"/>
              <a:t>cần</a:t>
            </a:r>
            <a:r>
              <a:rPr lang="en-US" sz="2800" dirty="0" smtClean="0"/>
              <a:t> </a:t>
            </a:r>
            <a:r>
              <a:rPr lang="en-US" sz="2800" dirty="0" err="1" smtClean="0"/>
              <a:t>nhớ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8204" name="Picture 12" descr="Remember Icons - Download Free Vector Icons | Noun Project"/>
          <p:cNvPicPr>
            <a:picLocks noChangeAspect="1" noChangeArrowheads="1"/>
          </p:cNvPicPr>
          <p:nvPr/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06" y="113939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10460182" y="4076222"/>
            <a:ext cx="1525492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800" dirty="0"/>
              <a:t>- </a:t>
            </a:r>
            <a:r>
              <a:rPr lang="en-US" sz="2800" dirty="0" err="1"/>
              <a:t>Việt</a:t>
            </a:r>
            <a:r>
              <a:rPr lang="en-US" sz="2800" dirty="0"/>
              <a:t> Nam </a:t>
            </a:r>
            <a:r>
              <a:rPr lang="en-US" sz="2800" dirty="0" err="1"/>
              <a:t>thuộc</a:t>
            </a:r>
            <a:r>
              <a:rPr lang="en-US" sz="2800" dirty="0"/>
              <a:t> </a:t>
            </a:r>
            <a:r>
              <a:rPr lang="en-US" sz="2800" dirty="0" err="1"/>
              <a:t>múi</a:t>
            </a:r>
            <a:r>
              <a:rPr lang="en-US" sz="2800" dirty="0"/>
              <a:t> </a:t>
            </a:r>
            <a:r>
              <a:rPr lang="en-US" sz="2800" dirty="0" err="1"/>
              <a:t>giờ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7</a:t>
            </a:r>
          </a:p>
        </p:txBody>
      </p:sp>
      <p:sp>
        <p:nvSpPr>
          <p:cNvPr id="3" name="Rectangle 2"/>
          <p:cNvSpPr/>
          <p:nvPr/>
        </p:nvSpPr>
        <p:spPr>
          <a:xfrm>
            <a:off x="2562933" y="4076222"/>
            <a:ext cx="2949649" cy="1578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</a:pPr>
            <a:r>
              <a:rPr lang="vi-VN" sz="2800" dirty="0"/>
              <a:t>- Bề mặt Trái Đất được chia thành 24 khu vực giờ. </a:t>
            </a:r>
            <a:endParaRPr lang="en-US" sz="2800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7906723" y="4076222"/>
            <a:ext cx="2331785" cy="15788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180340" algn="ctr">
              <a:lnSpc>
                <a:spcPct val="115000"/>
              </a:lnSpc>
            </a:pPr>
            <a:r>
              <a:rPr lang="vi-VN" sz="2800" dirty="0"/>
              <a:t>- Múi giờ số 0 được chọn là múi giờ gốc </a:t>
            </a:r>
            <a:endParaRPr lang="en-US" sz="2800" dirty="0"/>
          </a:p>
        </p:txBody>
      </p:sp>
      <p:grpSp>
        <p:nvGrpSpPr>
          <p:cNvPr id="8" name="Group 7"/>
          <p:cNvGrpSpPr/>
          <p:nvPr/>
        </p:nvGrpSpPr>
        <p:grpSpPr>
          <a:xfrm>
            <a:off x="3053692" y="1628393"/>
            <a:ext cx="2095247" cy="1978407"/>
            <a:chOff x="2799455" y="1272793"/>
            <a:chExt cx="2706560" cy="2555631"/>
          </a:xfrm>
        </p:grpSpPr>
        <p:pic>
          <p:nvPicPr>
            <p:cNvPr id="25" name="Picture 2" descr="circle arrow clockwise comments - arrows in circle PNG image with  transparent background | TOPpng"/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5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714" r="98452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09750" y="1272793"/>
              <a:ext cx="2499104" cy="255563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6" name="Rectangle 25"/>
            <p:cNvSpPr/>
            <p:nvPr/>
          </p:nvSpPr>
          <p:spPr>
            <a:xfrm>
              <a:off x="2799455" y="1789609"/>
              <a:ext cx="2706560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5400" dirty="0" smtClean="0"/>
                <a:t>24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3634852" y="2533042"/>
              <a:ext cx="1035763" cy="83490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/>
              <a:r>
                <a:rPr lang="en-US" sz="3600" dirty="0" err="1">
                  <a:solidFill>
                    <a:prstClr val="black"/>
                  </a:solidFill>
                </a:rPr>
                <a:t>múi</a:t>
              </a:r>
              <a:endParaRPr lang="en-US" sz="3600" dirty="0">
                <a:solidFill>
                  <a:prstClr val="black"/>
                </a:solidFill>
              </a:endParaRPr>
            </a:p>
          </p:txBody>
        </p:sp>
      </p:grpSp>
      <p:pic>
        <p:nvPicPr>
          <p:cNvPr id="28" name="Picture 2" descr="Gmt Vector Images (51)"/>
          <p:cNvPicPr>
            <a:picLocks noChangeAspect="1" noChangeArrowheads="1"/>
          </p:cNvPicPr>
          <p:nvPr/>
        </p:nvPicPr>
        <p:blipFill>
          <a:blip r:embed="rId7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>
                        <a14:foregroundMark x1="14286" y1="26800" x2="14286" y2="26800"/>
                        <a14:foregroundMark x1="28571" y1="30400" x2="28571" y2="304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06723" y="1536787"/>
            <a:ext cx="2266950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5304052" y="1468648"/>
            <a:ext cx="2397944" cy="2175346"/>
            <a:chOff x="5304052" y="1468648"/>
            <a:chExt cx="2397944" cy="2175346"/>
          </a:xfrm>
        </p:grpSpPr>
        <p:pic>
          <p:nvPicPr>
            <p:cNvPr id="19462" name="Picture 6" descr="File:Flag of the United Kingdom (2-3).svg - Wikimedia Commons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710267" y="2315916"/>
              <a:ext cx="1991729" cy="13280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460" name="Picture 4" descr="1 Oclock Illustration - Twinkl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4052" y="1468648"/>
              <a:ext cx="1684771" cy="842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Rectangle 10"/>
            <p:cNvSpPr/>
            <p:nvPr/>
          </p:nvSpPr>
          <p:spPr>
            <a:xfrm>
              <a:off x="6618499" y="1484788"/>
              <a:ext cx="103586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dirty="0">
                  <a:solidFill>
                    <a:srgbClr val="C8102E"/>
                  </a:solidFill>
                </a:rPr>
                <a:t>GMT</a:t>
              </a:r>
            </a:p>
          </p:txBody>
        </p:sp>
      </p:grpSp>
      <p:sp>
        <p:nvSpPr>
          <p:cNvPr id="34" name="Freeform 33"/>
          <p:cNvSpPr/>
          <p:nvPr/>
        </p:nvSpPr>
        <p:spPr>
          <a:xfrm>
            <a:off x="10724160" y="1850984"/>
            <a:ext cx="921898" cy="1828495"/>
          </a:xfrm>
          <a:custGeom>
            <a:avLst/>
            <a:gdLst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71931 w 3372031"/>
              <a:gd name="connsiteY23" fmla="*/ 3917751 h 7308651"/>
              <a:gd name="connsiteX24" fmla="*/ 2914831 w 3372031"/>
              <a:gd name="connsiteY24" fmla="*/ 4279701 h 7308651"/>
              <a:gd name="connsiteX25" fmla="*/ 3029131 w 3372031"/>
              <a:gd name="connsiteY25" fmla="*/ 4527351 h 7308651"/>
              <a:gd name="connsiteX26" fmla="*/ 3029131 w 3372031"/>
              <a:gd name="connsiteY26" fmla="*/ 4965501 h 7308651"/>
              <a:gd name="connsiteX27" fmla="*/ 3029131 w 3372031"/>
              <a:gd name="connsiteY27" fmla="*/ 5860851 h 7308651"/>
              <a:gd name="connsiteX28" fmla="*/ 3048181 w 3372031"/>
              <a:gd name="connsiteY28" fmla="*/ 6451401 h 7308651"/>
              <a:gd name="connsiteX29" fmla="*/ 2571931 w 3372031"/>
              <a:gd name="connsiteY29" fmla="*/ 6432351 h 7308651"/>
              <a:gd name="connsiteX30" fmla="*/ 2038531 w 3372031"/>
              <a:gd name="connsiteY30" fmla="*/ 6718101 h 7308651"/>
              <a:gd name="connsiteX31" fmla="*/ 1848031 w 3372031"/>
              <a:gd name="connsiteY31" fmla="*/ 6908601 h 7308651"/>
              <a:gd name="connsiteX32" fmla="*/ 1428931 w 3372031"/>
              <a:gd name="connsiteY32" fmla="*/ 7156251 h 7308651"/>
              <a:gd name="connsiteX33" fmla="*/ 1238431 w 3372031"/>
              <a:gd name="connsiteY3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914831 w 3372031"/>
              <a:gd name="connsiteY24" fmla="*/ 4279701 h 7308651"/>
              <a:gd name="connsiteX25" fmla="*/ 3029131 w 3372031"/>
              <a:gd name="connsiteY25" fmla="*/ 4527351 h 7308651"/>
              <a:gd name="connsiteX26" fmla="*/ 3029131 w 3372031"/>
              <a:gd name="connsiteY26" fmla="*/ 4965501 h 7308651"/>
              <a:gd name="connsiteX27" fmla="*/ 3029131 w 3372031"/>
              <a:gd name="connsiteY27" fmla="*/ 5860851 h 7308651"/>
              <a:gd name="connsiteX28" fmla="*/ 3048181 w 3372031"/>
              <a:gd name="connsiteY28" fmla="*/ 6451401 h 7308651"/>
              <a:gd name="connsiteX29" fmla="*/ 2571931 w 3372031"/>
              <a:gd name="connsiteY29" fmla="*/ 6432351 h 7308651"/>
              <a:gd name="connsiteX30" fmla="*/ 2038531 w 3372031"/>
              <a:gd name="connsiteY30" fmla="*/ 6718101 h 7308651"/>
              <a:gd name="connsiteX31" fmla="*/ 1848031 w 3372031"/>
              <a:gd name="connsiteY31" fmla="*/ 6908601 h 7308651"/>
              <a:gd name="connsiteX32" fmla="*/ 1428931 w 3372031"/>
              <a:gd name="connsiteY32" fmla="*/ 7156251 h 7308651"/>
              <a:gd name="connsiteX33" fmla="*/ 1238431 w 3372031"/>
              <a:gd name="connsiteY3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914831 w 3372031"/>
              <a:gd name="connsiteY24" fmla="*/ 4279701 h 7308651"/>
              <a:gd name="connsiteX25" fmla="*/ 3029131 w 3372031"/>
              <a:gd name="connsiteY25" fmla="*/ 4527351 h 7308651"/>
              <a:gd name="connsiteX26" fmla="*/ 3029131 w 3372031"/>
              <a:gd name="connsiteY26" fmla="*/ 4965501 h 7308651"/>
              <a:gd name="connsiteX27" fmla="*/ 3029131 w 3372031"/>
              <a:gd name="connsiteY27" fmla="*/ 5860851 h 7308651"/>
              <a:gd name="connsiteX28" fmla="*/ 3048181 w 3372031"/>
              <a:gd name="connsiteY28" fmla="*/ 6451401 h 7308651"/>
              <a:gd name="connsiteX29" fmla="*/ 2571931 w 3372031"/>
              <a:gd name="connsiteY29" fmla="*/ 6432351 h 7308651"/>
              <a:gd name="connsiteX30" fmla="*/ 2038531 w 3372031"/>
              <a:gd name="connsiteY30" fmla="*/ 6718101 h 7308651"/>
              <a:gd name="connsiteX31" fmla="*/ 1848031 w 3372031"/>
              <a:gd name="connsiteY31" fmla="*/ 6908601 h 7308651"/>
              <a:gd name="connsiteX32" fmla="*/ 1428931 w 3372031"/>
              <a:gd name="connsiteY32" fmla="*/ 7156251 h 7308651"/>
              <a:gd name="connsiteX33" fmla="*/ 1238431 w 3372031"/>
              <a:gd name="connsiteY3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841012 w 3372031"/>
              <a:gd name="connsiteY24" fmla="*/ 3979664 h 7308651"/>
              <a:gd name="connsiteX25" fmla="*/ 2914831 w 3372031"/>
              <a:gd name="connsiteY25" fmla="*/ 4279701 h 7308651"/>
              <a:gd name="connsiteX26" fmla="*/ 3029131 w 3372031"/>
              <a:gd name="connsiteY26" fmla="*/ 4527351 h 7308651"/>
              <a:gd name="connsiteX27" fmla="*/ 3029131 w 3372031"/>
              <a:gd name="connsiteY27" fmla="*/ 4965501 h 7308651"/>
              <a:gd name="connsiteX28" fmla="*/ 3029131 w 3372031"/>
              <a:gd name="connsiteY28" fmla="*/ 5860851 h 7308651"/>
              <a:gd name="connsiteX29" fmla="*/ 3048181 w 3372031"/>
              <a:gd name="connsiteY29" fmla="*/ 6451401 h 7308651"/>
              <a:gd name="connsiteX30" fmla="*/ 2571931 w 3372031"/>
              <a:gd name="connsiteY30" fmla="*/ 6432351 h 7308651"/>
              <a:gd name="connsiteX31" fmla="*/ 2038531 w 3372031"/>
              <a:gd name="connsiteY31" fmla="*/ 6718101 h 7308651"/>
              <a:gd name="connsiteX32" fmla="*/ 1848031 w 3372031"/>
              <a:gd name="connsiteY32" fmla="*/ 6908601 h 7308651"/>
              <a:gd name="connsiteX33" fmla="*/ 1428931 w 3372031"/>
              <a:gd name="connsiteY33" fmla="*/ 7156251 h 7308651"/>
              <a:gd name="connsiteX34" fmla="*/ 1238431 w 3372031"/>
              <a:gd name="connsiteY3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767194 w 3372031"/>
              <a:gd name="connsiteY24" fmla="*/ 3955851 h 7308651"/>
              <a:gd name="connsiteX25" fmla="*/ 2841012 w 3372031"/>
              <a:gd name="connsiteY25" fmla="*/ 3979664 h 7308651"/>
              <a:gd name="connsiteX26" fmla="*/ 2914831 w 3372031"/>
              <a:gd name="connsiteY26" fmla="*/ 4279701 h 7308651"/>
              <a:gd name="connsiteX27" fmla="*/ 3029131 w 3372031"/>
              <a:gd name="connsiteY27" fmla="*/ 4527351 h 7308651"/>
              <a:gd name="connsiteX28" fmla="*/ 3029131 w 3372031"/>
              <a:gd name="connsiteY28" fmla="*/ 4965501 h 7308651"/>
              <a:gd name="connsiteX29" fmla="*/ 3029131 w 3372031"/>
              <a:gd name="connsiteY29" fmla="*/ 5860851 h 7308651"/>
              <a:gd name="connsiteX30" fmla="*/ 3048181 w 3372031"/>
              <a:gd name="connsiteY30" fmla="*/ 6451401 h 7308651"/>
              <a:gd name="connsiteX31" fmla="*/ 2571931 w 3372031"/>
              <a:gd name="connsiteY31" fmla="*/ 6432351 h 7308651"/>
              <a:gd name="connsiteX32" fmla="*/ 2038531 w 3372031"/>
              <a:gd name="connsiteY32" fmla="*/ 6718101 h 7308651"/>
              <a:gd name="connsiteX33" fmla="*/ 1848031 w 3372031"/>
              <a:gd name="connsiteY33" fmla="*/ 6908601 h 7308651"/>
              <a:gd name="connsiteX34" fmla="*/ 1428931 w 3372031"/>
              <a:gd name="connsiteY34" fmla="*/ 7156251 h 7308651"/>
              <a:gd name="connsiteX35" fmla="*/ 1238431 w 3372031"/>
              <a:gd name="connsiteY3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688612 w 3372031"/>
              <a:gd name="connsiteY24" fmla="*/ 3827264 h 7308651"/>
              <a:gd name="connsiteX25" fmla="*/ 2767194 w 3372031"/>
              <a:gd name="connsiteY25" fmla="*/ 3955851 h 7308651"/>
              <a:gd name="connsiteX26" fmla="*/ 2841012 w 3372031"/>
              <a:gd name="connsiteY26" fmla="*/ 3979664 h 7308651"/>
              <a:gd name="connsiteX27" fmla="*/ 2914831 w 3372031"/>
              <a:gd name="connsiteY27" fmla="*/ 4279701 h 7308651"/>
              <a:gd name="connsiteX28" fmla="*/ 3029131 w 3372031"/>
              <a:gd name="connsiteY28" fmla="*/ 4527351 h 7308651"/>
              <a:gd name="connsiteX29" fmla="*/ 3029131 w 3372031"/>
              <a:gd name="connsiteY29" fmla="*/ 4965501 h 7308651"/>
              <a:gd name="connsiteX30" fmla="*/ 3029131 w 3372031"/>
              <a:gd name="connsiteY30" fmla="*/ 5860851 h 7308651"/>
              <a:gd name="connsiteX31" fmla="*/ 3048181 w 3372031"/>
              <a:gd name="connsiteY31" fmla="*/ 6451401 h 7308651"/>
              <a:gd name="connsiteX32" fmla="*/ 2571931 w 3372031"/>
              <a:gd name="connsiteY32" fmla="*/ 6432351 h 7308651"/>
              <a:gd name="connsiteX33" fmla="*/ 2038531 w 3372031"/>
              <a:gd name="connsiteY33" fmla="*/ 6718101 h 7308651"/>
              <a:gd name="connsiteX34" fmla="*/ 1848031 w 3372031"/>
              <a:gd name="connsiteY34" fmla="*/ 6908601 h 7308651"/>
              <a:gd name="connsiteX35" fmla="*/ 1428931 w 3372031"/>
              <a:gd name="connsiteY35" fmla="*/ 7156251 h 7308651"/>
              <a:gd name="connsiteX36" fmla="*/ 1238431 w 3372031"/>
              <a:gd name="connsiteY3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688612 w 3372031"/>
              <a:gd name="connsiteY24" fmla="*/ 3827264 h 7308651"/>
              <a:gd name="connsiteX25" fmla="*/ 2721950 w 3372031"/>
              <a:gd name="connsiteY25" fmla="*/ 3910607 h 7308651"/>
              <a:gd name="connsiteX26" fmla="*/ 2767194 w 3372031"/>
              <a:gd name="connsiteY26" fmla="*/ 3955851 h 7308651"/>
              <a:gd name="connsiteX27" fmla="*/ 2841012 w 3372031"/>
              <a:gd name="connsiteY27" fmla="*/ 3979664 h 7308651"/>
              <a:gd name="connsiteX28" fmla="*/ 2914831 w 3372031"/>
              <a:gd name="connsiteY28" fmla="*/ 4279701 h 7308651"/>
              <a:gd name="connsiteX29" fmla="*/ 3029131 w 3372031"/>
              <a:gd name="connsiteY29" fmla="*/ 4527351 h 7308651"/>
              <a:gd name="connsiteX30" fmla="*/ 3029131 w 3372031"/>
              <a:gd name="connsiteY30" fmla="*/ 4965501 h 7308651"/>
              <a:gd name="connsiteX31" fmla="*/ 3029131 w 3372031"/>
              <a:gd name="connsiteY31" fmla="*/ 5860851 h 7308651"/>
              <a:gd name="connsiteX32" fmla="*/ 3048181 w 3372031"/>
              <a:gd name="connsiteY32" fmla="*/ 6451401 h 7308651"/>
              <a:gd name="connsiteX33" fmla="*/ 2571931 w 3372031"/>
              <a:gd name="connsiteY33" fmla="*/ 6432351 h 7308651"/>
              <a:gd name="connsiteX34" fmla="*/ 2038531 w 3372031"/>
              <a:gd name="connsiteY34" fmla="*/ 6718101 h 7308651"/>
              <a:gd name="connsiteX35" fmla="*/ 1848031 w 3372031"/>
              <a:gd name="connsiteY35" fmla="*/ 6908601 h 7308651"/>
              <a:gd name="connsiteX36" fmla="*/ 1428931 w 3372031"/>
              <a:gd name="connsiteY36" fmla="*/ 7156251 h 7308651"/>
              <a:gd name="connsiteX37" fmla="*/ 1238431 w 3372031"/>
              <a:gd name="connsiteY3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90981 w 3372031"/>
              <a:gd name="connsiteY23" fmla="*/ 38844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914831 w 3372031"/>
              <a:gd name="connsiteY29" fmla="*/ 4279701 h 7308651"/>
              <a:gd name="connsiteX30" fmla="*/ 3029131 w 3372031"/>
              <a:gd name="connsiteY30" fmla="*/ 4527351 h 7308651"/>
              <a:gd name="connsiteX31" fmla="*/ 3029131 w 3372031"/>
              <a:gd name="connsiteY31" fmla="*/ 4965501 h 7308651"/>
              <a:gd name="connsiteX32" fmla="*/ 3029131 w 3372031"/>
              <a:gd name="connsiteY32" fmla="*/ 5860851 h 7308651"/>
              <a:gd name="connsiteX33" fmla="*/ 3048181 w 3372031"/>
              <a:gd name="connsiteY33" fmla="*/ 6451401 h 7308651"/>
              <a:gd name="connsiteX34" fmla="*/ 2571931 w 3372031"/>
              <a:gd name="connsiteY34" fmla="*/ 6432351 h 7308651"/>
              <a:gd name="connsiteX35" fmla="*/ 2038531 w 3372031"/>
              <a:gd name="connsiteY35" fmla="*/ 6718101 h 7308651"/>
              <a:gd name="connsiteX36" fmla="*/ 1848031 w 3372031"/>
              <a:gd name="connsiteY36" fmla="*/ 6908601 h 7308651"/>
              <a:gd name="connsiteX37" fmla="*/ 1428931 w 3372031"/>
              <a:gd name="connsiteY37" fmla="*/ 7156251 h 7308651"/>
              <a:gd name="connsiteX38" fmla="*/ 1238431 w 3372031"/>
              <a:gd name="connsiteY3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3031512 w 3372031"/>
              <a:gd name="connsiteY29" fmla="*/ 4136826 h 7308651"/>
              <a:gd name="connsiteX30" fmla="*/ 2914831 w 3372031"/>
              <a:gd name="connsiteY30" fmla="*/ 4279701 h 7308651"/>
              <a:gd name="connsiteX31" fmla="*/ 3029131 w 3372031"/>
              <a:gd name="connsiteY31" fmla="*/ 4527351 h 7308651"/>
              <a:gd name="connsiteX32" fmla="*/ 3029131 w 3372031"/>
              <a:gd name="connsiteY32" fmla="*/ 4965501 h 7308651"/>
              <a:gd name="connsiteX33" fmla="*/ 3029131 w 3372031"/>
              <a:gd name="connsiteY33" fmla="*/ 5860851 h 7308651"/>
              <a:gd name="connsiteX34" fmla="*/ 3048181 w 3372031"/>
              <a:gd name="connsiteY34" fmla="*/ 6451401 h 7308651"/>
              <a:gd name="connsiteX35" fmla="*/ 2571931 w 3372031"/>
              <a:gd name="connsiteY35" fmla="*/ 6432351 h 7308651"/>
              <a:gd name="connsiteX36" fmla="*/ 2038531 w 3372031"/>
              <a:gd name="connsiteY36" fmla="*/ 6718101 h 7308651"/>
              <a:gd name="connsiteX37" fmla="*/ 1848031 w 3372031"/>
              <a:gd name="connsiteY37" fmla="*/ 6908601 h 7308651"/>
              <a:gd name="connsiteX38" fmla="*/ 1428931 w 3372031"/>
              <a:gd name="connsiteY38" fmla="*/ 7156251 h 7308651"/>
              <a:gd name="connsiteX39" fmla="*/ 1238431 w 3372031"/>
              <a:gd name="connsiteY3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3031512 w 3372031"/>
              <a:gd name="connsiteY30" fmla="*/ 4136826 h 7308651"/>
              <a:gd name="connsiteX31" fmla="*/ 2914831 w 3372031"/>
              <a:gd name="connsiteY31" fmla="*/ 4279701 h 7308651"/>
              <a:gd name="connsiteX32" fmla="*/ 3029131 w 3372031"/>
              <a:gd name="connsiteY32" fmla="*/ 4527351 h 7308651"/>
              <a:gd name="connsiteX33" fmla="*/ 3029131 w 3372031"/>
              <a:gd name="connsiteY33" fmla="*/ 4965501 h 7308651"/>
              <a:gd name="connsiteX34" fmla="*/ 3029131 w 3372031"/>
              <a:gd name="connsiteY34" fmla="*/ 5860851 h 7308651"/>
              <a:gd name="connsiteX35" fmla="*/ 3048181 w 3372031"/>
              <a:gd name="connsiteY35" fmla="*/ 6451401 h 7308651"/>
              <a:gd name="connsiteX36" fmla="*/ 2571931 w 3372031"/>
              <a:gd name="connsiteY36" fmla="*/ 6432351 h 7308651"/>
              <a:gd name="connsiteX37" fmla="*/ 2038531 w 3372031"/>
              <a:gd name="connsiteY37" fmla="*/ 6718101 h 7308651"/>
              <a:gd name="connsiteX38" fmla="*/ 1848031 w 3372031"/>
              <a:gd name="connsiteY38" fmla="*/ 6908601 h 7308651"/>
              <a:gd name="connsiteX39" fmla="*/ 1428931 w 3372031"/>
              <a:gd name="connsiteY39" fmla="*/ 7156251 h 7308651"/>
              <a:gd name="connsiteX40" fmla="*/ 1238431 w 3372031"/>
              <a:gd name="connsiteY4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14831 w 3372031"/>
              <a:gd name="connsiteY32" fmla="*/ 4279701 h 7308651"/>
              <a:gd name="connsiteX33" fmla="*/ 3029131 w 3372031"/>
              <a:gd name="connsiteY33" fmla="*/ 4527351 h 7308651"/>
              <a:gd name="connsiteX34" fmla="*/ 3029131 w 3372031"/>
              <a:gd name="connsiteY34" fmla="*/ 4965501 h 7308651"/>
              <a:gd name="connsiteX35" fmla="*/ 3029131 w 3372031"/>
              <a:gd name="connsiteY35" fmla="*/ 5860851 h 7308651"/>
              <a:gd name="connsiteX36" fmla="*/ 3048181 w 3372031"/>
              <a:gd name="connsiteY36" fmla="*/ 6451401 h 7308651"/>
              <a:gd name="connsiteX37" fmla="*/ 2571931 w 3372031"/>
              <a:gd name="connsiteY37" fmla="*/ 6432351 h 7308651"/>
              <a:gd name="connsiteX38" fmla="*/ 2038531 w 3372031"/>
              <a:gd name="connsiteY38" fmla="*/ 6718101 h 7308651"/>
              <a:gd name="connsiteX39" fmla="*/ 1848031 w 3372031"/>
              <a:gd name="connsiteY39" fmla="*/ 6908601 h 7308651"/>
              <a:gd name="connsiteX40" fmla="*/ 1428931 w 3372031"/>
              <a:gd name="connsiteY40" fmla="*/ 7156251 h 7308651"/>
              <a:gd name="connsiteX41" fmla="*/ 1238431 w 3372031"/>
              <a:gd name="connsiteY4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14831 w 3372031"/>
              <a:gd name="connsiteY33" fmla="*/ 4279701 h 7308651"/>
              <a:gd name="connsiteX34" fmla="*/ 3029131 w 3372031"/>
              <a:gd name="connsiteY34" fmla="*/ 4527351 h 7308651"/>
              <a:gd name="connsiteX35" fmla="*/ 3029131 w 3372031"/>
              <a:gd name="connsiteY35" fmla="*/ 4965501 h 7308651"/>
              <a:gd name="connsiteX36" fmla="*/ 3029131 w 3372031"/>
              <a:gd name="connsiteY36" fmla="*/ 5860851 h 7308651"/>
              <a:gd name="connsiteX37" fmla="*/ 3048181 w 3372031"/>
              <a:gd name="connsiteY37" fmla="*/ 6451401 h 7308651"/>
              <a:gd name="connsiteX38" fmla="*/ 2571931 w 3372031"/>
              <a:gd name="connsiteY38" fmla="*/ 6432351 h 7308651"/>
              <a:gd name="connsiteX39" fmla="*/ 2038531 w 3372031"/>
              <a:gd name="connsiteY39" fmla="*/ 6718101 h 7308651"/>
              <a:gd name="connsiteX40" fmla="*/ 1848031 w 3372031"/>
              <a:gd name="connsiteY40" fmla="*/ 6908601 h 7308651"/>
              <a:gd name="connsiteX41" fmla="*/ 1428931 w 3372031"/>
              <a:gd name="connsiteY41" fmla="*/ 7156251 h 7308651"/>
              <a:gd name="connsiteX42" fmla="*/ 1238431 w 3372031"/>
              <a:gd name="connsiteY4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29131 w 3372031"/>
              <a:gd name="connsiteY34" fmla="*/ 4527351 h 7308651"/>
              <a:gd name="connsiteX35" fmla="*/ 3029131 w 3372031"/>
              <a:gd name="connsiteY35" fmla="*/ 4965501 h 7308651"/>
              <a:gd name="connsiteX36" fmla="*/ 3029131 w 3372031"/>
              <a:gd name="connsiteY36" fmla="*/ 5860851 h 7308651"/>
              <a:gd name="connsiteX37" fmla="*/ 3048181 w 3372031"/>
              <a:gd name="connsiteY37" fmla="*/ 6451401 h 7308651"/>
              <a:gd name="connsiteX38" fmla="*/ 2571931 w 3372031"/>
              <a:gd name="connsiteY38" fmla="*/ 6432351 h 7308651"/>
              <a:gd name="connsiteX39" fmla="*/ 2038531 w 3372031"/>
              <a:gd name="connsiteY39" fmla="*/ 6718101 h 7308651"/>
              <a:gd name="connsiteX40" fmla="*/ 1848031 w 3372031"/>
              <a:gd name="connsiteY40" fmla="*/ 6908601 h 7308651"/>
              <a:gd name="connsiteX41" fmla="*/ 1428931 w 3372031"/>
              <a:gd name="connsiteY41" fmla="*/ 7156251 h 7308651"/>
              <a:gd name="connsiteX42" fmla="*/ 1238431 w 3372031"/>
              <a:gd name="connsiteY4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129144 w 3372031"/>
              <a:gd name="connsiteY34" fmla="*/ 4501157 h 7308651"/>
              <a:gd name="connsiteX35" fmla="*/ 3029131 w 3372031"/>
              <a:gd name="connsiteY35" fmla="*/ 4965501 h 7308651"/>
              <a:gd name="connsiteX36" fmla="*/ 3029131 w 3372031"/>
              <a:gd name="connsiteY36" fmla="*/ 5860851 h 7308651"/>
              <a:gd name="connsiteX37" fmla="*/ 3048181 w 3372031"/>
              <a:gd name="connsiteY37" fmla="*/ 6451401 h 7308651"/>
              <a:gd name="connsiteX38" fmla="*/ 2571931 w 3372031"/>
              <a:gd name="connsiteY38" fmla="*/ 6432351 h 7308651"/>
              <a:gd name="connsiteX39" fmla="*/ 2038531 w 3372031"/>
              <a:gd name="connsiteY39" fmla="*/ 6718101 h 7308651"/>
              <a:gd name="connsiteX40" fmla="*/ 1848031 w 3372031"/>
              <a:gd name="connsiteY40" fmla="*/ 6908601 h 7308651"/>
              <a:gd name="connsiteX41" fmla="*/ 1428931 w 3372031"/>
              <a:gd name="connsiteY41" fmla="*/ 7156251 h 7308651"/>
              <a:gd name="connsiteX42" fmla="*/ 1238431 w 3372031"/>
              <a:gd name="connsiteY4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129144 w 3372031"/>
              <a:gd name="connsiteY35" fmla="*/ 4501157 h 7308651"/>
              <a:gd name="connsiteX36" fmla="*/ 3029131 w 3372031"/>
              <a:gd name="connsiteY36" fmla="*/ 4965501 h 7308651"/>
              <a:gd name="connsiteX37" fmla="*/ 3029131 w 3372031"/>
              <a:gd name="connsiteY37" fmla="*/ 5860851 h 7308651"/>
              <a:gd name="connsiteX38" fmla="*/ 3048181 w 3372031"/>
              <a:gd name="connsiteY38" fmla="*/ 6451401 h 7308651"/>
              <a:gd name="connsiteX39" fmla="*/ 2571931 w 3372031"/>
              <a:gd name="connsiteY39" fmla="*/ 6432351 h 7308651"/>
              <a:gd name="connsiteX40" fmla="*/ 2038531 w 3372031"/>
              <a:gd name="connsiteY40" fmla="*/ 6718101 h 7308651"/>
              <a:gd name="connsiteX41" fmla="*/ 1848031 w 3372031"/>
              <a:gd name="connsiteY41" fmla="*/ 6908601 h 7308651"/>
              <a:gd name="connsiteX42" fmla="*/ 1428931 w 3372031"/>
              <a:gd name="connsiteY42" fmla="*/ 7156251 h 7308651"/>
              <a:gd name="connsiteX43" fmla="*/ 1238431 w 3372031"/>
              <a:gd name="connsiteY4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29131 w 3372031"/>
              <a:gd name="connsiteY37" fmla="*/ 4965501 h 7308651"/>
              <a:gd name="connsiteX38" fmla="*/ 3029131 w 3372031"/>
              <a:gd name="connsiteY38" fmla="*/ 5860851 h 7308651"/>
              <a:gd name="connsiteX39" fmla="*/ 3048181 w 3372031"/>
              <a:gd name="connsiteY39" fmla="*/ 6451401 h 7308651"/>
              <a:gd name="connsiteX40" fmla="*/ 2571931 w 3372031"/>
              <a:gd name="connsiteY40" fmla="*/ 6432351 h 7308651"/>
              <a:gd name="connsiteX41" fmla="*/ 2038531 w 3372031"/>
              <a:gd name="connsiteY41" fmla="*/ 6718101 h 7308651"/>
              <a:gd name="connsiteX42" fmla="*/ 1848031 w 3372031"/>
              <a:gd name="connsiteY42" fmla="*/ 6908601 h 7308651"/>
              <a:gd name="connsiteX43" fmla="*/ 1428931 w 3372031"/>
              <a:gd name="connsiteY43" fmla="*/ 7156251 h 7308651"/>
              <a:gd name="connsiteX44" fmla="*/ 1238431 w 3372031"/>
              <a:gd name="connsiteY4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41037 w 3372031"/>
              <a:gd name="connsiteY37" fmla="*/ 4691657 h 7308651"/>
              <a:gd name="connsiteX38" fmla="*/ 3029131 w 3372031"/>
              <a:gd name="connsiteY38" fmla="*/ 4965501 h 7308651"/>
              <a:gd name="connsiteX39" fmla="*/ 3029131 w 3372031"/>
              <a:gd name="connsiteY39" fmla="*/ 5860851 h 7308651"/>
              <a:gd name="connsiteX40" fmla="*/ 3048181 w 3372031"/>
              <a:gd name="connsiteY40" fmla="*/ 6451401 h 7308651"/>
              <a:gd name="connsiteX41" fmla="*/ 2571931 w 3372031"/>
              <a:gd name="connsiteY41" fmla="*/ 6432351 h 7308651"/>
              <a:gd name="connsiteX42" fmla="*/ 2038531 w 3372031"/>
              <a:gd name="connsiteY42" fmla="*/ 6718101 h 7308651"/>
              <a:gd name="connsiteX43" fmla="*/ 1848031 w 3372031"/>
              <a:gd name="connsiteY43" fmla="*/ 6908601 h 7308651"/>
              <a:gd name="connsiteX44" fmla="*/ 1428931 w 3372031"/>
              <a:gd name="connsiteY44" fmla="*/ 7156251 h 7308651"/>
              <a:gd name="connsiteX45" fmla="*/ 1238431 w 3372031"/>
              <a:gd name="connsiteY4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41037 w 3372031"/>
              <a:gd name="connsiteY37" fmla="*/ 4691657 h 7308651"/>
              <a:gd name="connsiteX38" fmla="*/ 3029131 w 3372031"/>
              <a:gd name="connsiteY38" fmla="*/ 4965501 h 7308651"/>
              <a:gd name="connsiteX39" fmla="*/ 3029131 w 3372031"/>
              <a:gd name="connsiteY39" fmla="*/ 5860851 h 7308651"/>
              <a:gd name="connsiteX40" fmla="*/ 3048181 w 3372031"/>
              <a:gd name="connsiteY40" fmla="*/ 6451401 h 7308651"/>
              <a:gd name="connsiteX41" fmla="*/ 2571931 w 3372031"/>
              <a:gd name="connsiteY41" fmla="*/ 6432351 h 7308651"/>
              <a:gd name="connsiteX42" fmla="*/ 2038531 w 3372031"/>
              <a:gd name="connsiteY42" fmla="*/ 6718101 h 7308651"/>
              <a:gd name="connsiteX43" fmla="*/ 1848031 w 3372031"/>
              <a:gd name="connsiteY43" fmla="*/ 6908601 h 7308651"/>
              <a:gd name="connsiteX44" fmla="*/ 1428931 w 3372031"/>
              <a:gd name="connsiteY44" fmla="*/ 7156251 h 7308651"/>
              <a:gd name="connsiteX45" fmla="*/ 1238431 w 3372031"/>
              <a:gd name="connsiteY4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067231 w 3372031"/>
              <a:gd name="connsiteY37" fmla="*/ 4674989 h 7308651"/>
              <a:gd name="connsiteX38" fmla="*/ 3041037 w 3372031"/>
              <a:gd name="connsiteY38" fmla="*/ 4691657 h 7308651"/>
              <a:gd name="connsiteX39" fmla="*/ 3029131 w 3372031"/>
              <a:gd name="connsiteY39" fmla="*/ 4965501 h 7308651"/>
              <a:gd name="connsiteX40" fmla="*/ 3029131 w 3372031"/>
              <a:gd name="connsiteY40" fmla="*/ 5860851 h 7308651"/>
              <a:gd name="connsiteX41" fmla="*/ 3048181 w 3372031"/>
              <a:gd name="connsiteY41" fmla="*/ 6451401 h 7308651"/>
              <a:gd name="connsiteX42" fmla="*/ 2571931 w 3372031"/>
              <a:gd name="connsiteY42" fmla="*/ 6432351 h 7308651"/>
              <a:gd name="connsiteX43" fmla="*/ 2038531 w 3372031"/>
              <a:gd name="connsiteY43" fmla="*/ 6718101 h 7308651"/>
              <a:gd name="connsiteX44" fmla="*/ 1848031 w 3372031"/>
              <a:gd name="connsiteY44" fmla="*/ 6908601 h 7308651"/>
              <a:gd name="connsiteX45" fmla="*/ 1428931 w 3372031"/>
              <a:gd name="connsiteY45" fmla="*/ 7156251 h 7308651"/>
              <a:gd name="connsiteX46" fmla="*/ 1238431 w 3372031"/>
              <a:gd name="connsiteY4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067231 w 3372031"/>
              <a:gd name="connsiteY38" fmla="*/ 4674989 h 7308651"/>
              <a:gd name="connsiteX39" fmla="*/ 3041037 w 3372031"/>
              <a:gd name="connsiteY39" fmla="*/ 4691657 h 7308651"/>
              <a:gd name="connsiteX40" fmla="*/ 3029131 w 3372031"/>
              <a:gd name="connsiteY40" fmla="*/ 4965501 h 7308651"/>
              <a:gd name="connsiteX41" fmla="*/ 3029131 w 3372031"/>
              <a:gd name="connsiteY41" fmla="*/ 5860851 h 7308651"/>
              <a:gd name="connsiteX42" fmla="*/ 3048181 w 3372031"/>
              <a:gd name="connsiteY42" fmla="*/ 6451401 h 7308651"/>
              <a:gd name="connsiteX43" fmla="*/ 2571931 w 3372031"/>
              <a:gd name="connsiteY43" fmla="*/ 6432351 h 7308651"/>
              <a:gd name="connsiteX44" fmla="*/ 2038531 w 3372031"/>
              <a:gd name="connsiteY44" fmla="*/ 6718101 h 7308651"/>
              <a:gd name="connsiteX45" fmla="*/ 1848031 w 3372031"/>
              <a:gd name="connsiteY45" fmla="*/ 6908601 h 7308651"/>
              <a:gd name="connsiteX46" fmla="*/ 1428931 w 3372031"/>
              <a:gd name="connsiteY46" fmla="*/ 7156251 h 7308651"/>
              <a:gd name="connsiteX47" fmla="*/ 1238431 w 3372031"/>
              <a:gd name="connsiteY4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29131 w 3372031"/>
              <a:gd name="connsiteY41" fmla="*/ 4965501 h 7308651"/>
              <a:gd name="connsiteX42" fmla="*/ 3029131 w 3372031"/>
              <a:gd name="connsiteY42" fmla="*/ 5860851 h 7308651"/>
              <a:gd name="connsiteX43" fmla="*/ 3048181 w 3372031"/>
              <a:gd name="connsiteY43" fmla="*/ 6451401 h 7308651"/>
              <a:gd name="connsiteX44" fmla="*/ 2571931 w 3372031"/>
              <a:gd name="connsiteY44" fmla="*/ 6432351 h 7308651"/>
              <a:gd name="connsiteX45" fmla="*/ 2038531 w 3372031"/>
              <a:gd name="connsiteY45" fmla="*/ 6718101 h 7308651"/>
              <a:gd name="connsiteX46" fmla="*/ 1848031 w 3372031"/>
              <a:gd name="connsiteY46" fmla="*/ 6908601 h 7308651"/>
              <a:gd name="connsiteX47" fmla="*/ 1428931 w 3372031"/>
              <a:gd name="connsiteY47" fmla="*/ 7156251 h 7308651"/>
              <a:gd name="connsiteX48" fmla="*/ 1238431 w 3372031"/>
              <a:gd name="connsiteY4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29131 w 3372031"/>
              <a:gd name="connsiteY42" fmla="*/ 4965501 h 7308651"/>
              <a:gd name="connsiteX43" fmla="*/ 3029131 w 3372031"/>
              <a:gd name="connsiteY43" fmla="*/ 5860851 h 7308651"/>
              <a:gd name="connsiteX44" fmla="*/ 3048181 w 3372031"/>
              <a:gd name="connsiteY44" fmla="*/ 6451401 h 7308651"/>
              <a:gd name="connsiteX45" fmla="*/ 2571931 w 3372031"/>
              <a:gd name="connsiteY45" fmla="*/ 6432351 h 7308651"/>
              <a:gd name="connsiteX46" fmla="*/ 2038531 w 3372031"/>
              <a:gd name="connsiteY46" fmla="*/ 6718101 h 7308651"/>
              <a:gd name="connsiteX47" fmla="*/ 1848031 w 3372031"/>
              <a:gd name="connsiteY47" fmla="*/ 6908601 h 7308651"/>
              <a:gd name="connsiteX48" fmla="*/ 1428931 w 3372031"/>
              <a:gd name="connsiteY48" fmla="*/ 7156251 h 7308651"/>
              <a:gd name="connsiteX49" fmla="*/ 1238431 w 3372031"/>
              <a:gd name="connsiteY4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2998175 w 3372031"/>
              <a:gd name="connsiteY42" fmla="*/ 5075038 h 7308651"/>
              <a:gd name="connsiteX43" fmla="*/ 3029131 w 3372031"/>
              <a:gd name="connsiteY43" fmla="*/ 5860851 h 7308651"/>
              <a:gd name="connsiteX44" fmla="*/ 3048181 w 3372031"/>
              <a:gd name="connsiteY44" fmla="*/ 6451401 h 7308651"/>
              <a:gd name="connsiteX45" fmla="*/ 2571931 w 3372031"/>
              <a:gd name="connsiteY45" fmla="*/ 6432351 h 7308651"/>
              <a:gd name="connsiteX46" fmla="*/ 2038531 w 3372031"/>
              <a:gd name="connsiteY46" fmla="*/ 6718101 h 7308651"/>
              <a:gd name="connsiteX47" fmla="*/ 1848031 w 3372031"/>
              <a:gd name="connsiteY47" fmla="*/ 6908601 h 7308651"/>
              <a:gd name="connsiteX48" fmla="*/ 1428931 w 3372031"/>
              <a:gd name="connsiteY48" fmla="*/ 7156251 h 7308651"/>
              <a:gd name="connsiteX49" fmla="*/ 1238431 w 3372031"/>
              <a:gd name="connsiteY4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2998175 w 3372031"/>
              <a:gd name="connsiteY43" fmla="*/ 5075038 h 7308651"/>
              <a:gd name="connsiteX44" fmla="*/ 3029131 w 3372031"/>
              <a:gd name="connsiteY44" fmla="*/ 5860851 h 7308651"/>
              <a:gd name="connsiteX45" fmla="*/ 3048181 w 3372031"/>
              <a:gd name="connsiteY45" fmla="*/ 6451401 h 7308651"/>
              <a:gd name="connsiteX46" fmla="*/ 2571931 w 3372031"/>
              <a:gd name="connsiteY46" fmla="*/ 6432351 h 7308651"/>
              <a:gd name="connsiteX47" fmla="*/ 2038531 w 3372031"/>
              <a:gd name="connsiteY47" fmla="*/ 6718101 h 7308651"/>
              <a:gd name="connsiteX48" fmla="*/ 1848031 w 3372031"/>
              <a:gd name="connsiteY48" fmla="*/ 6908601 h 7308651"/>
              <a:gd name="connsiteX49" fmla="*/ 1428931 w 3372031"/>
              <a:gd name="connsiteY49" fmla="*/ 7156251 h 7308651"/>
              <a:gd name="connsiteX50" fmla="*/ 1238431 w 3372031"/>
              <a:gd name="connsiteY5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075038 h 7308651"/>
              <a:gd name="connsiteX45" fmla="*/ 3029131 w 3372031"/>
              <a:gd name="connsiteY45" fmla="*/ 5860851 h 7308651"/>
              <a:gd name="connsiteX46" fmla="*/ 3048181 w 3372031"/>
              <a:gd name="connsiteY46" fmla="*/ 6451401 h 7308651"/>
              <a:gd name="connsiteX47" fmla="*/ 2571931 w 3372031"/>
              <a:gd name="connsiteY47" fmla="*/ 6432351 h 7308651"/>
              <a:gd name="connsiteX48" fmla="*/ 2038531 w 3372031"/>
              <a:gd name="connsiteY48" fmla="*/ 6718101 h 7308651"/>
              <a:gd name="connsiteX49" fmla="*/ 1848031 w 3372031"/>
              <a:gd name="connsiteY49" fmla="*/ 6908601 h 7308651"/>
              <a:gd name="connsiteX50" fmla="*/ 1428931 w 3372031"/>
              <a:gd name="connsiteY50" fmla="*/ 7156251 h 7308651"/>
              <a:gd name="connsiteX51" fmla="*/ 1238431 w 3372031"/>
              <a:gd name="connsiteY5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1031 w 3372031"/>
              <a:gd name="connsiteY44" fmla="*/ 5134569 h 7308651"/>
              <a:gd name="connsiteX45" fmla="*/ 3029131 w 3372031"/>
              <a:gd name="connsiteY45" fmla="*/ 5860851 h 7308651"/>
              <a:gd name="connsiteX46" fmla="*/ 3048181 w 3372031"/>
              <a:gd name="connsiteY46" fmla="*/ 6451401 h 7308651"/>
              <a:gd name="connsiteX47" fmla="*/ 2571931 w 3372031"/>
              <a:gd name="connsiteY47" fmla="*/ 6432351 h 7308651"/>
              <a:gd name="connsiteX48" fmla="*/ 2038531 w 3372031"/>
              <a:gd name="connsiteY48" fmla="*/ 6718101 h 7308651"/>
              <a:gd name="connsiteX49" fmla="*/ 1848031 w 3372031"/>
              <a:gd name="connsiteY49" fmla="*/ 6908601 h 7308651"/>
              <a:gd name="connsiteX50" fmla="*/ 1428931 w 3372031"/>
              <a:gd name="connsiteY50" fmla="*/ 7156251 h 7308651"/>
              <a:gd name="connsiteX51" fmla="*/ 1238431 w 3372031"/>
              <a:gd name="connsiteY5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3029131 w 3372031"/>
              <a:gd name="connsiteY45" fmla="*/ 5860851 h 7308651"/>
              <a:gd name="connsiteX46" fmla="*/ 3048181 w 3372031"/>
              <a:gd name="connsiteY46" fmla="*/ 6451401 h 7308651"/>
              <a:gd name="connsiteX47" fmla="*/ 2571931 w 3372031"/>
              <a:gd name="connsiteY47" fmla="*/ 6432351 h 7308651"/>
              <a:gd name="connsiteX48" fmla="*/ 2038531 w 3372031"/>
              <a:gd name="connsiteY48" fmla="*/ 6718101 h 7308651"/>
              <a:gd name="connsiteX49" fmla="*/ 1848031 w 3372031"/>
              <a:gd name="connsiteY49" fmla="*/ 6908601 h 7308651"/>
              <a:gd name="connsiteX50" fmla="*/ 1428931 w 3372031"/>
              <a:gd name="connsiteY50" fmla="*/ 7156251 h 7308651"/>
              <a:gd name="connsiteX51" fmla="*/ 1238431 w 3372031"/>
              <a:gd name="connsiteY5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4837 w 3372031"/>
              <a:gd name="connsiteY45" fmla="*/ 5198864 h 7308651"/>
              <a:gd name="connsiteX46" fmla="*/ 3029131 w 3372031"/>
              <a:gd name="connsiteY46" fmla="*/ 5860851 h 7308651"/>
              <a:gd name="connsiteX47" fmla="*/ 3048181 w 3372031"/>
              <a:gd name="connsiteY47" fmla="*/ 6451401 h 7308651"/>
              <a:gd name="connsiteX48" fmla="*/ 2571931 w 3372031"/>
              <a:gd name="connsiteY48" fmla="*/ 6432351 h 7308651"/>
              <a:gd name="connsiteX49" fmla="*/ 2038531 w 3372031"/>
              <a:gd name="connsiteY49" fmla="*/ 6718101 h 7308651"/>
              <a:gd name="connsiteX50" fmla="*/ 1848031 w 3372031"/>
              <a:gd name="connsiteY50" fmla="*/ 6908601 h 7308651"/>
              <a:gd name="connsiteX51" fmla="*/ 1428931 w 3372031"/>
              <a:gd name="connsiteY51" fmla="*/ 7156251 h 7308651"/>
              <a:gd name="connsiteX52" fmla="*/ 1238431 w 3372031"/>
              <a:gd name="connsiteY5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9131 w 3372031"/>
              <a:gd name="connsiteY46" fmla="*/ 5860851 h 7308651"/>
              <a:gd name="connsiteX47" fmla="*/ 3048181 w 3372031"/>
              <a:gd name="connsiteY47" fmla="*/ 6451401 h 7308651"/>
              <a:gd name="connsiteX48" fmla="*/ 2571931 w 3372031"/>
              <a:gd name="connsiteY48" fmla="*/ 6432351 h 7308651"/>
              <a:gd name="connsiteX49" fmla="*/ 2038531 w 3372031"/>
              <a:gd name="connsiteY49" fmla="*/ 6718101 h 7308651"/>
              <a:gd name="connsiteX50" fmla="*/ 1848031 w 3372031"/>
              <a:gd name="connsiteY50" fmla="*/ 6908601 h 7308651"/>
              <a:gd name="connsiteX51" fmla="*/ 1428931 w 3372031"/>
              <a:gd name="connsiteY51" fmla="*/ 7156251 h 7308651"/>
              <a:gd name="connsiteX52" fmla="*/ 1238431 w 3372031"/>
              <a:gd name="connsiteY5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19606 w 3372031"/>
              <a:gd name="connsiteY46" fmla="*/ 5320307 h 7308651"/>
              <a:gd name="connsiteX47" fmla="*/ 3029131 w 3372031"/>
              <a:gd name="connsiteY47" fmla="*/ 5860851 h 7308651"/>
              <a:gd name="connsiteX48" fmla="*/ 3048181 w 3372031"/>
              <a:gd name="connsiteY48" fmla="*/ 6451401 h 7308651"/>
              <a:gd name="connsiteX49" fmla="*/ 2571931 w 3372031"/>
              <a:gd name="connsiteY49" fmla="*/ 6432351 h 7308651"/>
              <a:gd name="connsiteX50" fmla="*/ 2038531 w 3372031"/>
              <a:gd name="connsiteY50" fmla="*/ 6718101 h 7308651"/>
              <a:gd name="connsiteX51" fmla="*/ 1848031 w 3372031"/>
              <a:gd name="connsiteY51" fmla="*/ 6908601 h 7308651"/>
              <a:gd name="connsiteX52" fmla="*/ 1428931 w 3372031"/>
              <a:gd name="connsiteY52" fmla="*/ 7156251 h 7308651"/>
              <a:gd name="connsiteX53" fmla="*/ 1238431 w 3372031"/>
              <a:gd name="connsiteY5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19606 w 3372031"/>
              <a:gd name="connsiteY46" fmla="*/ 5320307 h 7308651"/>
              <a:gd name="connsiteX47" fmla="*/ 3017225 w 3372031"/>
              <a:gd name="connsiteY47" fmla="*/ 5375076 h 7308651"/>
              <a:gd name="connsiteX48" fmla="*/ 3029131 w 3372031"/>
              <a:gd name="connsiteY48" fmla="*/ 5860851 h 7308651"/>
              <a:gd name="connsiteX49" fmla="*/ 3048181 w 3372031"/>
              <a:gd name="connsiteY49" fmla="*/ 6451401 h 7308651"/>
              <a:gd name="connsiteX50" fmla="*/ 2571931 w 3372031"/>
              <a:gd name="connsiteY50" fmla="*/ 6432351 h 7308651"/>
              <a:gd name="connsiteX51" fmla="*/ 2038531 w 3372031"/>
              <a:gd name="connsiteY51" fmla="*/ 6718101 h 7308651"/>
              <a:gd name="connsiteX52" fmla="*/ 1848031 w 3372031"/>
              <a:gd name="connsiteY52" fmla="*/ 6908601 h 7308651"/>
              <a:gd name="connsiteX53" fmla="*/ 1428931 w 3372031"/>
              <a:gd name="connsiteY53" fmla="*/ 7156251 h 7308651"/>
              <a:gd name="connsiteX54" fmla="*/ 1238431 w 3372031"/>
              <a:gd name="connsiteY5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29131 w 3372031"/>
              <a:gd name="connsiteY49" fmla="*/ 5860851 h 7308651"/>
              <a:gd name="connsiteX50" fmla="*/ 3048181 w 3372031"/>
              <a:gd name="connsiteY50" fmla="*/ 6451401 h 7308651"/>
              <a:gd name="connsiteX51" fmla="*/ 2571931 w 3372031"/>
              <a:gd name="connsiteY51" fmla="*/ 6432351 h 7308651"/>
              <a:gd name="connsiteX52" fmla="*/ 2038531 w 3372031"/>
              <a:gd name="connsiteY52" fmla="*/ 6718101 h 7308651"/>
              <a:gd name="connsiteX53" fmla="*/ 1848031 w 3372031"/>
              <a:gd name="connsiteY53" fmla="*/ 6908601 h 7308651"/>
              <a:gd name="connsiteX54" fmla="*/ 1428931 w 3372031"/>
              <a:gd name="connsiteY54" fmla="*/ 7156251 h 7308651"/>
              <a:gd name="connsiteX55" fmla="*/ 1238431 w 3372031"/>
              <a:gd name="connsiteY5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122000 w 3372031"/>
              <a:gd name="connsiteY49" fmla="*/ 5570339 h 7308651"/>
              <a:gd name="connsiteX50" fmla="*/ 3029131 w 3372031"/>
              <a:gd name="connsiteY50" fmla="*/ 5860851 h 7308651"/>
              <a:gd name="connsiteX51" fmla="*/ 3048181 w 3372031"/>
              <a:gd name="connsiteY51" fmla="*/ 6451401 h 7308651"/>
              <a:gd name="connsiteX52" fmla="*/ 2571931 w 3372031"/>
              <a:gd name="connsiteY52" fmla="*/ 6432351 h 7308651"/>
              <a:gd name="connsiteX53" fmla="*/ 2038531 w 3372031"/>
              <a:gd name="connsiteY53" fmla="*/ 6718101 h 7308651"/>
              <a:gd name="connsiteX54" fmla="*/ 1848031 w 3372031"/>
              <a:gd name="connsiteY54" fmla="*/ 6908601 h 7308651"/>
              <a:gd name="connsiteX55" fmla="*/ 1428931 w 3372031"/>
              <a:gd name="connsiteY55" fmla="*/ 7156251 h 7308651"/>
              <a:gd name="connsiteX56" fmla="*/ 1238431 w 3372031"/>
              <a:gd name="connsiteY5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48181 w 3372031"/>
              <a:gd name="connsiteY52" fmla="*/ 6451401 h 7308651"/>
              <a:gd name="connsiteX53" fmla="*/ 2571931 w 3372031"/>
              <a:gd name="connsiteY53" fmla="*/ 6432351 h 7308651"/>
              <a:gd name="connsiteX54" fmla="*/ 2038531 w 3372031"/>
              <a:gd name="connsiteY54" fmla="*/ 6718101 h 7308651"/>
              <a:gd name="connsiteX55" fmla="*/ 1848031 w 3372031"/>
              <a:gd name="connsiteY55" fmla="*/ 6908601 h 7308651"/>
              <a:gd name="connsiteX56" fmla="*/ 1428931 w 3372031"/>
              <a:gd name="connsiteY56" fmla="*/ 7156251 h 7308651"/>
              <a:gd name="connsiteX57" fmla="*/ 1238431 w 3372031"/>
              <a:gd name="connsiteY5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2983887 w 3372031"/>
              <a:gd name="connsiteY52" fmla="*/ 6234708 h 7308651"/>
              <a:gd name="connsiteX53" fmla="*/ 2571931 w 3372031"/>
              <a:gd name="connsiteY53" fmla="*/ 6432351 h 7308651"/>
              <a:gd name="connsiteX54" fmla="*/ 2038531 w 3372031"/>
              <a:gd name="connsiteY54" fmla="*/ 6718101 h 7308651"/>
              <a:gd name="connsiteX55" fmla="*/ 1848031 w 3372031"/>
              <a:gd name="connsiteY55" fmla="*/ 6908601 h 7308651"/>
              <a:gd name="connsiteX56" fmla="*/ 1428931 w 3372031"/>
              <a:gd name="connsiteY56" fmla="*/ 7156251 h 7308651"/>
              <a:gd name="connsiteX57" fmla="*/ 1238431 w 3372031"/>
              <a:gd name="connsiteY5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81519 w 3372031"/>
              <a:gd name="connsiteY52" fmla="*/ 6072782 h 7308651"/>
              <a:gd name="connsiteX53" fmla="*/ 2983887 w 3372031"/>
              <a:gd name="connsiteY53" fmla="*/ 6234708 h 7308651"/>
              <a:gd name="connsiteX54" fmla="*/ 2571931 w 3372031"/>
              <a:gd name="connsiteY54" fmla="*/ 6432351 h 7308651"/>
              <a:gd name="connsiteX55" fmla="*/ 2038531 w 3372031"/>
              <a:gd name="connsiteY55" fmla="*/ 6718101 h 7308651"/>
              <a:gd name="connsiteX56" fmla="*/ 1848031 w 3372031"/>
              <a:gd name="connsiteY56" fmla="*/ 6908601 h 7308651"/>
              <a:gd name="connsiteX57" fmla="*/ 1428931 w 3372031"/>
              <a:gd name="connsiteY57" fmla="*/ 7156251 h 7308651"/>
              <a:gd name="connsiteX58" fmla="*/ 1238431 w 3372031"/>
              <a:gd name="connsiteY5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76756 w 3372031"/>
              <a:gd name="connsiteY52" fmla="*/ 5968007 h 7308651"/>
              <a:gd name="connsiteX53" fmla="*/ 3081519 w 3372031"/>
              <a:gd name="connsiteY53" fmla="*/ 6072782 h 7308651"/>
              <a:gd name="connsiteX54" fmla="*/ 2983887 w 3372031"/>
              <a:gd name="connsiteY54" fmla="*/ 6234708 h 7308651"/>
              <a:gd name="connsiteX55" fmla="*/ 2571931 w 3372031"/>
              <a:gd name="connsiteY55" fmla="*/ 6432351 h 7308651"/>
              <a:gd name="connsiteX56" fmla="*/ 2038531 w 3372031"/>
              <a:gd name="connsiteY56" fmla="*/ 6718101 h 7308651"/>
              <a:gd name="connsiteX57" fmla="*/ 1848031 w 3372031"/>
              <a:gd name="connsiteY57" fmla="*/ 6908601 h 7308651"/>
              <a:gd name="connsiteX58" fmla="*/ 1428931 w 3372031"/>
              <a:gd name="connsiteY58" fmla="*/ 7156251 h 7308651"/>
              <a:gd name="connsiteX59" fmla="*/ 1238431 w 3372031"/>
              <a:gd name="connsiteY5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571931 w 3372031"/>
              <a:gd name="connsiteY56" fmla="*/ 6432351 h 7308651"/>
              <a:gd name="connsiteX57" fmla="*/ 2038531 w 3372031"/>
              <a:gd name="connsiteY57" fmla="*/ 6718101 h 7308651"/>
              <a:gd name="connsiteX58" fmla="*/ 1848031 w 3372031"/>
              <a:gd name="connsiteY58" fmla="*/ 6908601 h 7308651"/>
              <a:gd name="connsiteX59" fmla="*/ 1428931 w 3372031"/>
              <a:gd name="connsiteY59" fmla="*/ 7156251 h 7308651"/>
              <a:gd name="connsiteX60" fmla="*/ 1238431 w 3372031"/>
              <a:gd name="connsiteY6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745762 w 3372031"/>
              <a:gd name="connsiteY56" fmla="*/ 6337101 h 7308651"/>
              <a:gd name="connsiteX57" fmla="*/ 2571931 w 3372031"/>
              <a:gd name="connsiteY57" fmla="*/ 6432351 h 7308651"/>
              <a:gd name="connsiteX58" fmla="*/ 2038531 w 3372031"/>
              <a:gd name="connsiteY58" fmla="*/ 6718101 h 7308651"/>
              <a:gd name="connsiteX59" fmla="*/ 1848031 w 3372031"/>
              <a:gd name="connsiteY59" fmla="*/ 6908601 h 7308651"/>
              <a:gd name="connsiteX60" fmla="*/ 1428931 w 3372031"/>
              <a:gd name="connsiteY60" fmla="*/ 7156251 h 7308651"/>
              <a:gd name="connsiteX61" fmla="*/ 1238431 w 3372031"/>
              <a:gd name="connsiteY6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881494 w 3372031"/>
              <a:gd name="connsiteY56" fmla="*/ 6225182 h 7308651"/>
              <a:gd name="connsiteX57" fmla="*/ 2745762 w 3372031"/>
              <a:gd name="connsiteY57" fmla="*/ 6337101 h 7308651"/>
              <a:gd name="connsiteX58" fmla="*/ 2571931 w 3372031"/>
              <a:gd name="connsiteY58" fmla="*/ 6432351 h 7308651"/>
              <a:gd name="connsiteX59" fmla="*/ 2038531 w 3372031"/>
              <a:gd name="connsiteY59" fmla="*/ 6718101 h 7308651"/>
              <a:gd name="connsiteX60" fmla="*/ 1848031 w 3372031"/>
              <a:gd name="connsiteY60" fmla="*/ 6908601 h 7308651"/>
              <a:gd name="connsiteX61" fmla="*/ 1428931 w 3372031"/>
              <a:gd name="connsiteY61" fmla="*/ 7156251 h 7308651"/>
              <a:gd name="connsiteX62" fmla="*/ 1238431 w 3372031"/>
              <a:gd name="connsiteY6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3887 w 3372031"/>
              <a:gd name="connsiteY55" fmla="*/ 6234708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571931 w 3372031"/>
              <a:gd name="connsiteY59" fmla="*/ 6432351 h 7308651"/>
              <a:gd name="connsiteX60" fmla="*/ 2038531 w 3372031"/>
              <a:gd name="connsiteY60" fmla="*/ 6718101 h 7308651"/>
              <a:gd name="connsiteX61" fmla="*/ 1848031 w 3372031"/>
              <a:gd name="connsiteY61" fmla="*/ 6908601 h 7308651"/>
              <a:gd name="connsiteX62" fmla="*/ 1428931 w 3372031"/>
              <a:gd name="connsiteY62" fmla="*/ 7156251 h 7308651"/>
              <a:gd name="connsiteX63" fmla="*/ 1238431 w 3372031"/>
              <a:gd name="connsiteY6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571931 w 3372031"/>
              <a:gd name="connsiteY59" fmla="*/ 6432351 h 7308651"/>
              <a:gd name="connsiteX60" fmla="*/ 2038531 w 3372031"/>
              <a:gd name="connsiteY60" fmla="*/ 6718101 h 7308651"/>
              <a:gd name="connsiteX61" fmla="*/ 1848031 w 3372031"/>
              <a:gd name="connsiteY61" fmla="*/ 6908601 h 7308651"/>
              <a:gd name="connsiteX62" fmla="*/ 1428931 w 3372031"/>
              <a:gd name="connsiteY62" fmla="*/ 7156251 h 7308651"/>
              <a:gd name="connsiteX63" fmla="*/ 1238431 w 3372031"/>
              <a:gd name="connsiteY6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586218 w 3372031"/>
              <a:gd name="connsiteY59" fmla="*/ 6391869 h 7308651"/>
              <a:gd name="connsiteX60" fmla="*/ 2038531 w 3372031"/>
              <a:gd name="connsiteY60" fmla="*/ 6718101 h 7308651"/>
              <a:gd name="connsiteX61" fmla="*/ 1848031 w 3372031"/>
              <a:gd name="connsiteY61" fmla="*/ 6908601 h 7308651"/>
              <a:gd name="connsiteX62" fmla="*/ 1428931 w 3372031"/>
              <a:gd name="connsiteY62" fmla="*/ 7156251 h 7308651"/>
              <a:gd name="connsiteX63" fmla="*/ 1238431 w 3372031"/>
              <a:gd name="connsiteY6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586218 w 3372031"/>
              <a:gd name="connsiteY60" fmla="*/ 6391869 h 7308651"/>
              <a:gd name="connsiteX61" fmla="*/ 2038531 w 3372031"/>
              <a:gd name="connsiteY61" fmla="*/ 6718101 h 7308651"/>
              <a:gd name="connsiteX62" fmla="*/ 1848031 w 3372031"/>
              <a:gd name="connsiteY62" fmla="*/ 6908601 h 7308651"/>
              <a:gd name="connsiteX63" fmla="*/ 1428931 w 3372031"/>
              <a:gd name="connsiteY63" fmla="*/ 7156251 h 7308651"/>
              <a:gd name="connsiteX64" fmla="*/ 1238431 w 3372031"/>
              <a:gd name="connsiteY6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86218 w 3372031"/>
              <a:gd name="connsiteY61" fmla="*/ 6391869 h 7308651"/>
              <a:gd name="connsiteX62" fmla="*/ 2038531 w 3372031"/>
              <a:gd name="connsiteY62" fmla="*/ 6718101 h 7308651"/>
              <a:gd name="connsiteX63" fmla="*/ 1848031 w 3372031"/>
              <a:gd name="connsiteY63" fmla="*/ 6908601 h 7308651"/>
              <a:gd name="connsiteX64" fmla="*/ 1428931 w 3372031"/>
              <a:gd name="connsiteY64" fmla="*/ 7156251 h 7308651"/>
              <a:gd name="connsiteX65" fmla="*/ 1238431 w 3372031"/>
              <a:gd name="connsiteY6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038531 w 3372031"/>
              <a:gd name="connsiteY62" fmla="*/ 6718101 h 7308651"/>
              <a:gd name="connsiteX63" fmla="*/ 1848031 w 3372031"/>
              <a:gd name="connsiteY63" fmla="*/ 6908601 h 7308651"/>
              <a:gd name="connsiteX64" fmla="*/ 1428931 w 3372031"/>
              <a:gd name="connsiteY64" fmla="*/ 7156251 h 7308651"/>
              <a:gd name="connsiteX65" fmla="*/ 1238431 w 3372031"/>
              <a:gd name="connsiteY6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038531 w 3372031"/>
              <a:gd name="connsiteY62" fmla="*/ 6718101 h 7308651"/>
              <a:gd name="connsiteX63" fmla="*/ 1848031 w 3372031"/>
              <a:gd name="connsiteY63" fmla="*/ 6908601 h 7308651"/>
              <a:gd name="connsiteX64" fmla="*/ 1428931 w 3372031"/>
              <a:gd name="connsiteY64" fmla="*/ 7156251 h 7308651"/>
              <a:gd name="connsiteX65" fmla="*/ 1238431 w 3372031"/>
              <a:gd name="connsiteY6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395719 w 3372031"/>
              <a:gd name="connsiteY62" fmla="*/ 6551414 h 7308651"/>
              <a:gd name="connsiteX63" fmla="*/ 2038531 w 3372031"/>
              <a:gd name="connsiteY63" fmla="*/ 6718101 h 7308651"/>
              <a:gd name="connsiteX64" fmla="*/ 1848031 w 3372031"/>
              <a:gd name="connsiteY64" fmla="*/ 6908601 h 7308651"/>
              <a:gd name="connsiteX65" fmla="*/ 1428931 w 3372031"/>
              <a:gd name="connsiteY65" fmla="*/ 7156251 h 7308651"/>
              <a:gd name="connsiteX66" fmla="*/ 1238431 w 3372031"/>
              <a:gd name="connsiteY6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38593 w 3372031"/>
              <a:gd name="connsiteY61" fmla="*/ 6429969 h 7308651"/>
              <a:gd name="connsiteX62" fmla="*/ 2424294 w 3372031"/>
              <a:gd name="connsiteY62" fmla="*/ 6384726 h 7308651"/>
              <a:gd name="connsiteX63" fmla="*/ 2395719 w 3372031"/>
              <a:gd name="connsiteY63" fmla="*/ 6551414 h 7308651"/>
              <a:gd name="connsiteX64" fmla="*/ 2038531 w 3372031"/>
              <a:gd name="connsiteY64" fmla="*/ 6718101 h 7308651"/>
              <a:gd name="connsiteX65" fmla="*/ 1848031 w 3372031"/>
              <a:gd name="connsiteY65" fmla="*/ 6908601 h 7308651"/>
              <a:gd name="connsiteX66" fmla="*/ 1428931 w 3372031"/>
              <a:gd name="connsiteY66" fmla="*/ 7156251 h 7308651"/>
              <a:gd name="connsiteX67" fmla="*/ 1238431 w 3372031"/>
              <a:gd name="connsiteY6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395719 w 3372031"/>
              <a:gd name="connsiteY63" fmla="*/ 6551414 h 7308651"/>
              <a:gd name="connsiteX64" fmla="*/ 2038531 w 3372031"/>
              <a:gd name="connsiteY64" fmla="*/ 6718101 h 7308651"/>
              <a:gd name="connsiteX65" fmla="*/ 1848031 w 3372031"/>
              <a:gd name="connsiteY65" fmla="*/ 6908601 h 7308651"/>
              <a:gd name="connsiteX66" fmla="*/ 1428931 w 3372031"/>
              <a:gd name="connsiteY66" fmla="*/ 7156251 h 7308651"/>
              <a:gd name="connsiteX67" fmla="*/ 1238431 w 3372031"/>
              <a:gd name="connsiteY6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51414 h 7308651"/>
              <a:gd name="connsiteX65" fmla="*/ 2038531 w 3372031"/>
              <a:gd name="connsiteY65" fmla="*/ 6718101 h 7308651"/>
              <a:gd name="connsiteX66" fmla="*/ 1848031 w 3372031"/>
              <a:gd name="connsiteY66" fmla="*/ 6908601 h 7308651"/>
              <a:gd name="connsiteX67" fmla="*/ 1428931 w 3372031"/>
              <a:gd name="connsiteY67" fmla="*/ 7156251 h 7308651"/>
              <a:gd name="connsiteX68" fmla="*/ 1238431 w 3372031"/>
              <a:gd name="connsiteY6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71907 w 3372031"/>
              <a:gd name="connsiteY64" fmla="*/ 6568082 h 7308651"/>
              <a:gd name="connsiteX65" fmla="*/ 2038531 w 3372031"/>
              <a:gd name="connsiteY65" fmla="*/ 6718101 h 7308651"/>
              <a:gd name="connsiteX66" fmla="*/ 1848031 w 3372031"/>
              <a:gd name="connsiteY66" fmla="*/ 6908601 h 7308651"/>
              <a:gd name="connsiteX67" fmla="*/ 1428931 w 3372031"/>
              <a:gd name="connsiteY67" fmla="*/ 7156251 h 7308651"/>
              <a:gd name="connsiteX68" fmla="*/ 1238431 w 3372031"/>
              <a:gd name="connsiteY6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68082 h 7308651"/>
              <a:gd name="connsiteX66" fmla="*/ 2038531 w 3372031"/>
              <a:gd name="connsiteY66" fmla="*/ 6718101 h 7308651"/>
              <a:gd name="connsiteX67" fmla="*/ 1848031 w 3372031"/>
              <a:gd name="connsiteY67" fmla="*/ 6908601 h 7308651"/>
              <a:gd name="connsiteX68" fmla="*/ 1428931 w 3372031"/>
              <a:gd name="connsiteY68" fmla="*/ 7156251 h 7308651"/>
              <a:gd name="connsiteX69" fmla="*/ 1238431 w 3372031"/>
              <a:gd name="connsiteY6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68082 h 7308651"/>
              <a:gd name="connsiteX66" fmla="*/ 2071868 w 3372031"/>
              <a:gd name="connsiteY66" fmla="*/ 6720482 h 7308651"/>
              <a:gd name="connsiteX67" fmla="*/ 1848031 w 3372031"/>
              <a:gd name="connsiteY67" fmla="*/ 6908601 h 7308651"/>
              <a:gd name="connsiteX68" fmla="*/ 1428931 w 3372031"/>
              <a:gd name="connsiteY68" fmla="*/ 7156251 h 7308651"/>
              <a:gd name="connsiteX69" fmla="*/ 1238431 w 3372031"/>
              <a:gd name="connsiteY6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68082 h 7308651"/>
              <a:gd name="connsiteX66" fmla="*/ 2174262 w 3372031"/>
              <a:gd name="connsiteY66" fmla="*/ 6508551 h 7308651"/>
              <a:gd name="connsiteX67" fmla="*/ 2071868 w 3372031"/>
              <a:gd name="connsiteY67" fmla="*/ 6720482 h 7308651"/>
              <a:gd name="connsiteX68" fmla="*/ 1848031 w 3372031"/>
              <a:gd name="connsiteY68" fmla="*/ 6908601 h 7308651"/>
              <a:gd name="connsiteX69" fmla="*/ 1428931 w 3372031"/>
              <a:gd name="connsiteY69" fmla="*/ 7156251 h 7308651"/>
              <a:gd name="connsiteX70" fmla="*/ 1238431 w 3372031"/>
              <a:gd name="connsiteY7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071868 w 3372031"/>
              <a:gd name="connsiteY67" fmla="*/ 6720482 h 7308651"/>
              <a:gd name="connsiteX68" fmla="*/ 1848031 w 3372031"/>
              <a:gd name="connsiteY68" fmla="*/ 6908601 h 7308651"/>
              <a:gd name="connsiteX69" fmla="*/ 1428931 w 3372031"/>
              <a:gd name="connsiteY69" fmla="*/ 7156251 h 7308651"/>
              <a:gd name="connsiteX70" fmla="*/ 1238431 w 3372031"/>
              <a:gd name="connsiteY7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071868 w 3372031"/>
              <a:gd name="connsiteY68" fmla="*/ 6720482 h 7308651"/>
              <a:gd name="connsiteX69" fmla="*/ 1848031 w 3372031"/>
              <a:gd name="connsiteY69" fmla="*/ 6908601 h 7308651"/>
              <a:gd name="connsiteX70" fmla="*/ 1428931 w 3372031"/>
              <a:gd name="connsiteY70" fmla="*/ 7156251 h 7308651"/>
              <a:gd name="connsiteX71" fmla="*/ 1238431 w 3372031"/>
              <a:gd name="connsiteY7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1848031 w 3372031"/>
              <a:gd name="connsiteY70" fmla="*/ 6908601 h 7308651"/>
              <a:gd name="connsiteX71" fmla="*/ 1428931 w 3372031"/>
              <a:gd name="connsiteY71" fmla="*/ 7156251 h 7308651"/>
              <a:gd name="connsiteX72" fmla="*/ 1238431 w 3372031"/>
              <a:gd name="connsiteY7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1848031 w 3372031"/>
              <a:gd name="connsiteY70" fmla="*/ 6908601 h 7308651"/>
              <a:gd name="connsiteX71" fmla="*/ 1428931 w 3372031"/>
              <a:gd name="connsiteY71" fmla="*/ 7156251 h 7308651"/>
              <a:gd name="connsiteX72" fmla="*/ 1238431 w 3372031"/>
              <a:gd name="connsiteY7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269512 w 3372031"/>
              <a:gd name="connsiteY70" fmla="*/ 7068145 h 7308651"/>
              <a:gd name="connsiteX71" fmla="*/ 1848031 w 3372031"/>
              <a:gd name="connsiteY71" fmla="*/ 6908601 h 7308651"/>
              <a:gd name="connsiteX72" fmla="*/ 1428931 w 3372031"/>
              <a:gd name="connsiteY72" fmla="*/ 7156251 h 7308651"/>
              <a:gd name="connsiteX73" fmla="*/ 1238431 w 3372031"/>
              <a:gd name="connsiteY7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69512 w 3372031"/>
              <a:gd name="connsiteY71" fmla="*/ 7068145 h 7308651"/>
              <a:gd name="connsiteX72" fmla="*/ 1848031 w 3372031"/>
              <a:gd name="connsiteY72" fmla="*/ 6908601 h 7308651"/>
              <a:gd name="connsiteX73" fmla="*/ 1428931 w 3372031"/>
              <a:gd name="connsiteY73" fmla="*/ 7156251 h 7308651"/>
              <a:gd name="connsiteX74" fmla="*/ 1238431 w 3372031"/>
              <a:gd name="connsiteY7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00456 w 3372031"/>
              <a:gd name="connsiteY71" fmla="*/ 6894314 h 7308651"/>
              <a:gd name="connsiteX72" fmla="*/ 2269512 w 3372031"/>
              <a:gd name="connsiteY72" fmla="*/ 7068145 h 7308651"/>
              <a:gd name="connsiteX73" fmla="*/ 1848031 w 3372031"/>
              <a:gd name="connsiteY73" fmla="*/ 6908601 h 7308651"/>
              <a:gd name="connsiteX74" fmla="*/ 1428931 w 3372031"/>
              <a:gd name="connsiteY74" fmla="*/ 7156251 h 7308651"/>
              <a:gd name="connsiteX75" fmla="*/ 1238431 w 3372031"/>
              <a:gd name="connsiteY7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00456 w 3372031"/>
              <a:gd name="connsiteY71" fmla="*/ 6894314 h 7308651"/>
              <a:gd name="connsiteX72" fmla="*/ 2233794 w 3372031"/>
              <a:gd name="connsiteY72" fmla="*/ 6941939 h 7308651"/>
              <a:gd name="connsiteX73" fmla="*/ 2269512 w 3372031"/>
              <a:gd name="connsiteY73" fmla="*/ 7068145 h 7308651"/>
              <a:gd name="connsiteX74" fmla="*/ 1848031 w 3372031"/>
              <a:gd name="connsiteY74" fmla="*/ 6908601 h 7308651"/>
              <a:gd name="connsiteX75" fmla="*/ 1428931 w 3372031"/>
              <a:gd name="connsiteY75" fmla="*/ 7156251 h 7308651"/>
              <a:gd name="connsiteX76" fmla="*/ 1238431 w 3372031"/>
              <a:gd name="connsiteY7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69512 w 3372031"/>
              <a:gd name="connsiteY73" fmla="*/ 7068145 h 7308651"/>
              <a:gd name="connsiteX74" fmla="*/ 1848031 w 3372031"/>
              <a:gd name="connsiteY74" fmla="*/ 6908601 h 7308651"/>
              <a:gd name="connsiteX75" fmla="*/ 1428931 w 3372031"/>
              <a:gd name="connsiteY75" fmla="*/ 7156251 h 7308651"/>
              <a:gd name="connsiteX76" fmla="*/ 1238431 w 3372031"/>
              <a:gd name="connsiteY7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1848031 w 3372031"/>
              <a:gd name="connsiteY74" fmla="*/ 6908601 h 7308651"/>
              <a:gd name="connsiteX75" fmla="*/ 1428931 w 3372031"/>
              <a:gd name="connsiteY75" fmla="*/ 7156251 h 7308651"/>
              <a:gd name="connsiteX76" fmla="*/ 1238431 w 3372031"/>
              <a:gd name="connsiteY7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2088537 w 3372031"/>
              <a:gd name="connsiteY74" fmla="*/ 7032426 h 7308651"/>
              <a:gd name="connsiteX75" fmla="*/ 1848031 w 3372031"/>
              <a:gd name="connsiteY75" fmla="*/ 6908601 h 7308651"/>
              <a:gd name="connsiteX76" fmla="*/ 1428931 w 3372031"/>
              <a:gd name="connsiteY76" fmla="*/ 7156251 h 7308651"/>
              <a:gd name="connsiteX77" fmla="*/ 1238431 w 3372031"/>
              <a:gd name="connsiteY7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2088537 w 3372031"/>
              <a:gd name="connsiteY74" fmla="*/ 7032426 h 7308651"/>
              <a:gd name="connsiteX75" fmla="*/ 2029006 w 3372031"/>
              <a:gd name="connsiteY75" fmla="*/ 6930032 h 7308651"/>
              <a:gd name="connsiteX76" fmla="*/ 1848031 w 3372031"/>
              <a:gd name="connsiteY76" fmla="*/ 6908601 h 7308651"/>
              <a:gd name="connsiteX77" fmla="*/ 1428931 w 3372031"/>
              <a:gd name="connsiteY77" fmla="*/ 7156251 h 7308651"/>
              <a:gd name="connsiteX78" fmla="*/ 1238431 w 3372031"/>
              <a:gd name="connsiteY78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36175 w 3372031"/>
              <a:gd name="connsiteY73" fmla="*/ 7068145 h 7308651"/>
              <a:gd name="connsiteX74" fmla="*/ 2131400 w 3372031"/>
              <a:gd name="connsiteY74" fmla="*/ 7006232 h 7308651"/>
              <a:gd name="connsiteX75" fmla="*/ 2088537 w 3372031"/>
              <a:gd name="connsiteY75" fmla="*/ 7032426 h 7308651"/>
              <a:gd name="connsiteX76" fmla="*/ 2029006 w 3372031"/>
              <a:gd name="connsiteY76" fmla="*/ 6930032 h 7308651"/>
              <a:gd name="connsiteX77" fmla="*/ 1848031 w 3372031"/>
              <a:gd name="connsiteY77" fmla="*/ 6908601 h 7308651"/>
              <a:gd name="connsiteX78" fmla="*/ 1428931 w 3372031"/>
              <a:gd name="connsiteY78" fmla="*/ 7156251 h 7308651"/>
              <a:gd name="connsiteX79" fmla="*/ 1238431 w 3372031"/>
              <a:gd name="connsiteY79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33794 w 3372031"/>
              <a:gd name="connsiteY72" fmla="*/ 6941939 h 7308651"/>
              <a:gd name="connsiteX73" fmla="*/ 2267131 w 3372031"/>
              <a:gd name="connsiteY73" fmla="*/ 7046714 h 7308651"/>
              <a:gd name="connsiteX74" fmla="*/ 2236175 w 3372031"/>
              <a:gd name="connsiteY74" fmla="*/ 7068145 h 7308651"/>
              <a:gd name="connsiteX75" fmla="*/ 2131400 w 3372031"/>
              <a:gd name="connsiteY75" fmla="*/ 7006232 h 7308651"/>
              <a:gd name="connsiteX76" fmla="*/ 2088537 w 3372031"/>
              <a:gd name="connsiteY76" fmla="*/ 7032426 h 7308651"/>
              <a:gd name="connsiteX77" fmla="*/ 2029006 w 3372031"/>
              <a:gd name="connsiteY77" fmla="*/ 6930032 h 7308651"/>
              <a:gd name="connsiteX78" fmla="*/ 1848031 w 3372031"/>
              <a:gd name="connsiteY78" fmla="*/ 6908601 h 7308651"/>
              <a:gd name="connsiteX79" fmla="*/ 1428931 w 3372031"/>
              <a:gd name="connsiteY79" fmla="*/ 7156251 h 7308651"/>
              <a:gd name="connsiteX80" fmla="*/ 1238431 w 3372031"/>
              <a:gd name="connsiteY80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33794 w 3372031"/>
              <a:gd name="connsiteY73" fmla="*/ 6941939 h 7308651"/>
              <a:gd name="connsiteX74" fmla="*/ 2267131 w 3372031"/>
              <a:gd name="connsiteY74" fmla="*/ 7046714 h 7308651"/>
              <a:gd name="connsiteX75" fmla="*/ 2236175 w 3372031"/>
              <a:gd name="connsiteY75" fmla="*/ 7068145 h 7308651"/>
              <a:gd name="connsiteX76" fmla="*/ 2131400 w 3372031"/>
              <a:gd name="connsiteY76" fmla="*/ 7006232 h 7308651"/>
              <a:gd name="connsiteX77" fmla="*/ 2088537 w 3372031"/>
              <a:gd name="connsiteY77" fmla="*/ 7032426 h 7308651"/>
              <a:gd name="connsiteX78" fmla="*/ 2029006 w 3372031"/>
              <a:gd name="connsiteY78" fmla="*/ 6930032 h 7308651"/>
              <a:gd name="connsiteX79" fmla="*/ 1848031 w 3372031"/>
              <a:gd name="connsiteY79" fmla="*/ 6908601 h 7308651"/>
              <a:gd name="connsiteX80" fmla="*/ 1428931 w 3372031"/>
              <a:gd name="connsiteY80" fmla="*/ 7156251 h 7308651"/>
              <a:gd name="connsiteX81" fmla="*/ 1238431 w 3372031"/>
              <a:gd name="connsiteY8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33794 w 3372031"/>
              <a:gd name="connsiteY73" fmla="*/ 6970514 h 7308651"/>
              <a:gd name="connsiteX74" fmla="*/ 2267131 w 3372031"/>
              <a:gd name="connsiteY74" fmla="*/ 7046714 h 7308651"/>
              <a:gd name="connsiteX75" fmla="*/ 2236175 w 3372031"/>
              <a:gd name="connsiteY75" fmla="*/ 7068145 h 7308651"/>
              <a:gd name="connsiteX76" fmla="*/ 2131400 w 3372031"/>
              <a:gd name="connsiteY76" fmla="*/ 7006232 h 7308651"/>
              <a:gd name="connsiteX77" fmla="*/ 2088537 w 3372031"/>
              <a:gd name="connsiteY77" fmla="*/ 7032426 h 7308651"/>
              <a:gd name="connsiteX78" fmla="*/ 2029006 w 3372031"/>
              <a:gd name="connsiteY78" fmla="*/ 6930032 h 7308651"/>
              <a:gd name="connsiteX79" fmla="*/ 1848031 w 3372031"/>
              <a:gd name="connsiteY79" fmla="*/ 6908601 h 7308651"/>
              <a:gd name="connsiteX80" fmla="*/ 1428931 w 3372031"/>
              <a:gd name="connsiteY80" fmla="*/ 7156251 h 7308651"/>
              <a:gd name="connsiteX81" fmla="*/ 1238431 w 3372031"/>
              <a:gd name="connsiteY81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848031 w 3372031"/>
              <a:gd name="connsiteY80" fmla="*/ 6908601 h 7308651"/>
              <a:gd name="connsiteX81" fmla="*/ 1428931 w 3372031"/>
              <a:gd name="connsiteY81" fmla="*/ 7156251 h 7308651"/>
              <a:gd name="connsiteX82" fmla="*/ 1238431 w 3372031"/>
              <a:gd name="connsiteY8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819456 w 3372031"/>
              <a:gd name="connsiteY80" fmla="*/ 6987183 h 7308651"/>
              <a:gd name="connsiteX81" fmla="*/ 1428931 w 3372031"/>
              <a:gd name="connsiteY81" fmla="*/ 7156251 h 7308651"/>
              <a:gd name="connsiteX82" fmla="*/ 1238431 w 3372031"/>
              <a:gd name="connsiteY8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798025 w 3372031"/>
              <a:gd name="connsiteY80" fmla="*/ 6956227 h 7308651"/>
              <a:gd name="connsiteX81" fmla="*/ 1428931 w 3372031"/>
              <a:gd name="connsiteY81" fmla="*/ 7156251 h 7308651"/>
              <a:gd name="connsiteX82" fmla="*/ 1238431 w 3372031"/>
              <a:gd name="connsiteY82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798025 w 3372031"/>
              <a:gd name="connsiteY81" fmla="*/ 6956227 h 7308651"/>
              <a:gd name="connsiteX82" fmla="*/ 1428931 w 3372031"/>
              <a:gd name="connsiteY82" fmla="*/ 7156251 h 7308651"/>
              <a:gd name="connsiteX83" fmla="*/ 1238431 w 3372031"/>
              <a:gd name="connsiteY8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798025 w 3372031"/>
              <a:gd name="connsiteY81" fmla="*/ 6956227 h 7308651"/>
              <a:gd name="connsiteX82" fmla="*/ 1428931 w 3372031"/>
              <a:gd name="connsiteY82" fmla="*/ 7156251 h 7308651"/>
              <a:gd name="connsiteX83" fmla="*/ 1238431 w 3372031"/>
              <a:gd name="connsiteY83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428931 w 3372031"/>
              <a:gd name="connsiteY83" fmla="*/ 7156251 h 7308651"/>
              <a:gd name="connsiteX84" fmla="*/ 1238431 w 3372031"/>
              <a:gd name="connsiteY84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428931 w 3372031"/>
              <a:gd name="connsiteY84" fmla="*/ 7156251 h 7308651"/>
              <a:gd name="connsiteX85" fmla="*/ 1238431 w 3372031"/>
              <a:gd name="connsiteY85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428931 w 3372031"/>
              <a:gd name="connsiteY85" fmla="*/ 7156251 h 7308651"/>
              <a:gd name="connsiteX86" fmla="*/ 1238431 w 3372031"/>
              <a:gd name="connsiteY86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28931 w 3372031"/>
              <a:gd name="connsiteY86" fmla="*/ 7156251 h 7308651"/>
              <a:gd name="connsiteX87" fmla="*/ 1238431 w 3372031"/>
              <a:gd name="connsiteY8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47981 w 3372031"/>
              <a:gd name="connsiteY86" fmla="*/ 7199113 h 7308651"/>
              <a:gd name="connsiteX87" fmla="*/ 1238431 w 3372031"/>
              <a:gd name="connsiteY8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47981 w 3372031"/>
              <a:gd name="connsiteY86" fmla="*/ 7199113 h 7308651"/>
              <a:gd name="connsiteX87" fmla="*/ 1238431 w 3372031"/>
              <a:gd name="connsiteY87" fmla="*/ 7308651 h 7308651"/>
              <a:gd name="connsiteX0" fmla="*/ 3372031 w 3372031"/>
              <a:gd name="connsiteY0" fmla="*/ 1022151 h 7308651"/>
              <a:gd name="connsiteX1" fmla="*/ 2800531 w 3372031"/>
              <a:gd name="connsiteY1" fmla="*/ 850701 h 7308651"/>
              <a:gd name="connsiteX2" fmla="*/ 2476681 w 3372031"/>
              <a:gd name="connsiteY2" fmla="*/ 450651 h 7308651"/>
              <a:gd name="connsiteX3" fmla="*/ 2514781 w 3372031"/>
              <a:gd name="connsiteY3" fmla="*/ 298251 h 7308651"/>
              <a:gd name="connsiteX4" fmla="*/ 1886131 w 3372031"/>
              <a:gd name="connsiteY4" fmla="*/ 69651 h 7308651"/>
              <a:gd name="connsiteX5" fmla="*/ 1638481 w 3372031"/>
              <a:gd name="connsiteY5" fmla="*/ 12501 h 7308651"/>
              <a:gd name="connsiteX6" fmla="*/ 1371781 w 3372031"/>
              <a:gd name="connsiteY6" fmla="*/ 279201 h 7308651"/>
              <a:gd name="connsiteX7" fmla="*/ 743131 w 3372031"/>
              <a:gd name="connsiteY7" fmla="*/ 355401 h 7308651"/>
              <a:gd name="connsiteX8" fmla="*/ 266881 w 3372031"/>
              <a:gd name="connsiteY8" fmla="*/ 374451 h 7308651"/>
              <a:gd name="connsiteX9" fmla="*/ 181 w 3372031"/>
              <a:gd name="connsiteY9" fmla="*/ 603051 h 7308651"/>
              <a:gd name="connsiteX10" fmla="*/ 228781 w 3372031"/>
              <a:gd name="connsiteY10" fmla="*/ 1174551 h 7308651"/>
              <a:gd name="connsiteX11" fmla="*/ 438331 w 3372031"/>
              <a:gd name="connsiteY11" fmla="*/ 1193601 h 7308651"/>
              <a:gd name="connsiteX12" fmla="*/ 1105081 w 3372031"/>
              <a:gd name="connsiteY12" fmla="*/ 1346001 h 7308651"/>
              <a:gd name="connsiteX13" fmla="*/ 1390831 w 3372031"/>
              <a:gd name="connsiteY13" fmla="*/ 1498401 h 7308651"/>
              <a:gd name="connsiteX14" fmla="*/ 1524181 w 3372031"/>
              <a:gd name="connsiteY14" fmla="*/ 1841301 h 7308651"/>
              <a:gd name="connsiteX15" fmla="*/ 1486081 w 3372031"/>
              <a:gd name="connsiteY15" fmla="*/ 2031801 h 7308651"/>
              <a:gd name="connsiteX16" fmla="*/ 1200331 w 3372031"/>
              <a:gd name="connsiteY16" fmla="*/ 2108001 h 7308651"/>
              <a:gd name="connsiteX17" fmla="*/ 1124131 w 3372031"/>
              <a:gd name="connsiteY17" fmla="*/ 2222301 h 7308651"/>
              <a:gd name="connsiteX18" fmla="*/ 1086031 w 3372031"/>
              <a:gd name="connsiteY18" fmla="*/ 2374701 h 7308651"/>
              <a:gd name="connsiteX19" fmla="*/ 1505131 w 3372031"/>
              <a:gd name="connsiteY19" fmla="*/ 2622351 h 7308651"/>
              <a:gd name="connsiteX20" fmla="*/ 1943281 w 3372031"/>
              <a:gd name="connsiteY20" fmla="*/ 2946201 h 7308651"/>
              <a:gd name="connsiteX21" fmla="*/ 2076631 w 3372031"/>
              <a:gd name="connsiteY21" fmla="*/ 3212901 h 7308651"/>
              <a:gd name="connsiteX22" fmla="*/ 2229031 w 3372031"/>
              <a:gd name="connsiteY22" fmla="*/ 3441501 h 7308651"/>
              <a:gd name="connsiteX23" fmla="*/ 2562406 w 3372031"/>
              <a:gd name="connsiteY23" fmla="*/ 3846314 h 7308651"/>
              <a:gd name="connsiteX24" fmla="*/ 2631462 w 3372031"/>
              <a:gd name="connsiteY24" fmla="*/ 3882032 h 7308651"/>
              <a:gd name="connsiteX25" fmla="*/ 2688612 w 3372031"/>
              <a:gd name="connsiteY25" fmla="*/ 3827264 h 7308651"/>
              <a:gd name="connsiteX26" fmla="*/ 2721950 w 3372031"/>
              <a:gd name="connsiteY26" fmla="*/ 3910607 h 7308651"/>
              <a:gd name="connsiteX27" fmla="*/ 2767194 w 3372031"/>
              <a:gd name="connsiteY27" fmla="*/ 3955851 h 7308651"/>
              <a:gd name="connsiteX28" fmla="*/ 2841012 w 3372031"/>
              <a:gd name="connsiteY28" fmla="*/ 3979664 h 7308651"/>
              <a:gd name="connsiteX29" fmla="*/ 2893400 w 3372031"/>
              <a:gd name="connsiteY29" fmla="*/ 4048720 h 7308651"/>
              <a:gd name="connsiteX30" fmla="*/ 2979125 w 3372031"/>
              <a:gd name="connsiteY30" fmla="*/ 4103489 h 7308651"/>
              <a:gd name="connsiteX31" fmla="*/ 3031512 w 3372031"/>
              <a:gd name="connsiteY31" fmla="*/ 4136826 h 7308651"/>
              <a:gd name="connsiteX32" fmla="*/ 2902925 w 3372031"/>
              <a:gd name="connsiteY32" fmla="*/ 4229695 h 7308651"/>
              <a:gd name="connsiteX33" fmla="*/ 2900543 w 3372031"/>
              <a:gd name="connsiteY33" fmla="*/ 4284463 h 7308651"/>
              <a:gd name="connsiteX34" fmla="*/ 3002937 w 3372031"/>
              <a:gd name="connsiteY34" fmla="*/ 4401145 h 7308651"/>
              <a:gd name="connsiteX35" fmla="*/ 3098187 w 3372031"/>
              <a:gd name="connsiteY35" fmla="*/ 4463057 h 7308651"/>
              <a:gd name="connsiteX36" fmla="*/ 3129144 w 3372031"/>
              <a:gd name="connsiteY36" fmla="*/ 4501157 h 7308651"/>
              <a:gd name="connsiteX37" fmla="*/ 3114856 w 3372031"/>
              <a:gd name="connsiteY37" fmla="*/ 4582120 h 7308651"/>
              <a:gd name="connsiteX38" fmla="*/ 3110094 w 3372031"/>
              <a:gd name="connsiteY38" fmla="*/ 4665464 h 7308651"/>
              <a:gd name="connsiteX39" fmla="*/ 3067231 w 3372031"/>
              <a:gd name="connsiteY39" fmla="*/ 4674989 h 7308651"/>
              <a:gd name="connsiteX40" fmla="*/ 3041037 w 3372031"/>
              <a:gd name="connsiteY40" fmla="*/ 4691657 h 7308651"/>
              <a:gd name="connsiteX41" fmla="*/ 3069612 w 3372031"/>
              <a:gd name="connsiteY41" fmla="*/ 4841676 h 7308651"/>
              <a:gd name="connsiteX42" fmla="*/ 3052944 w 3372031"/>
              <a:gd name="connsiteY42" fmla="*/ 4977407 h 7308651"/>
              <a:gd name="connsiteX43" fmla="*/ 3014844 w 3372031"/>
              <a:gd name="connsiteY43" fmla="*/ 5017889 h 7308651"/>
              <a:gd name="connsiteX44" fmla="*/ 2998175 w 3372031"/>
              <a:gd name="connsiteY44" fmla="*/ 5139332 h 7308651"/>
              <a:gd name="connsiteX45" fmla="*/ 2969600 w 3372031"/>
              <a:gd name="connsiteY45" fmla="*/ 5258395 h 7308651"/>
              <a:gd name="connsiteX46" fmla="*/ 3021987 w 3372031"/>
              <a:gd name="connsiteY46" fmla="*/ 5275064 h 7308651"/>
              <a:gd name="connsiteX47" fmla="*/ 3019606 w 3372031"/>
              <a:gd name="connsiteY47" fmla="*/ 5320307 h 7308651"/>
              <a:gd name="connsiteX48" fmla="*/ 3017225 w 3372031"/>
              <a:gd name="connsiteY48" fmla="*/ 5375076 h 7308651"/>
              <a:gd name="connsiteX49" fmla="*/ 3074375 w 3372031"/>
              <a:gd name="connsiteY49" fmla="*/ 5444132 h 7308651"/>
              <a:gd name="connsiteX50" fmla="*/ 3122000 w 3372031"/>
              <a:gd name="connsiteY50" fmla="*/ 5570339 h 7308651"/>
              <a:gd name="connsiteX51" fmla="*/ 3029131 w 3372031"/>
              <a:gd name="connsiteY51" fmla="*/ 5860851 h 7308651"/>
              <a:gd name="connsiteX52" fmla="*/ 3050562 w 3372031"/>
              <a:gd name="connsiteY52" fmla="*/ 5915620 h 7308651"/>
              <a:gd name="connsiteX53" fmla="*/ 3076756 w 3372031"/>
              <a:gd name="connsiteY53" fmla="*/ 5968007 h 7308651"/>
              <a:gd name="connsiteX54" fmla="*/ 3081519 w 3372031"/>
              <a:gd name="connsiteY54" fmla="*/ 6072782 h 7308651"/>
              <a:gd name="connsiteX55" fmla="*/ 2988649 w 3372031"/>
              <a:gd name="connsiteY55" fmla="*/ 6232327 h 7308651"/>
              <a:gd name="connsiteX56" fmla="*/ 2952931 w 3372031"/>
              <a:gd name="connsiteY56" fmla="*/ 6213276 h 7308651"/>
              <a:gd name="connsiteX57" fmla="*/ 2881494 w 3372031"/>
              <a:gd name="connsiteY57" fmla="*/ 6225182 h 7308651"/>
              <a:gd name="connsiteX58" fmla="*/ 2745762 w 3372031"/>
              <a:gd name="connsiteY58" fmla="*/ 6337101 h 7308651"/>
              <a:gd name="connsiteX59" fmla="*/ 2638606 w 3372031"/>
              <a:gd name="connsiteY59" fmla="*/ 6322814 h 7308651"/>
              <a:gd name="connsiteX60" fmla="*/ 2607650 w 3372031"/>
              <a:gd name="connsiteY60" fmla="*/ 6351389 h 7308651"/>
              <a:gd name="connsiteX61" fmla="*/ 2540974 w 3372031"/>
              <a:gd name="connsiteY61" fmla="*/ 6396631 h 7308651"/>
              <a:gd name="connsiteX62" fmla="*/ 2424294 w 3372031"/>
              <a:gd name="connsiteY62" fmla="*/ 6384726 h 7308651"/>
              <a:gd name="connsiteX63" fmla="*/ 2400481 w 3372031"/>
              <a:gd name="connsiteY63" fmla="*/ 6501407 h 7308651"/>
              <a:gd name="connsiteX64" fmla="*/ 2395719 w 3372031"/>
              <a:gd name="connsiteY64" fmla="*/ 6537126 h 7308651"/>
              <a:gd name="connsiteX65" fmla="*/ 2371907 w 3372031"/>
              <a:gd name="connsiteY65" fmla="*/ 6556176 h 7308651"/>
              <a:gd name="connsiteX66" fmla="*/ 2174262 w 3372031"/>
              <a:gd name="connsiteY66" fmla="*/ 6508551 h 7308651"/>
              <a:gd name="connsiteX67" fmla="*/ 2136162 w 3372031"/>
              <a:gd name="connsiteY67" fmla="*/ 6560939 h 7308651"/>
              <a:gd name="connsiteX68" fmla="*/ 2105206 w 3372031"/>
              <a:gd name="connsiteY68" fmla="*/ 6656189 h 7308651"/>
              <a:gd name="connsiteX69" fmla="*/ 2071868 w 3372031"/>
              <a:gd name="connsiteY69" fmla="*/ 6720482 h 7308651"/>
              <a:gd name="connsiteX70" fmla="*/ 2083775 w 3372031"/>
              <a:gd name="connsiteY70" fmla="*/ 6782395 h 7308651"/>
              <a:gd name="connsiteX71" fmla="*/ 2217125 w 3372031"/>
              <a:gd name="connsiteY71" fmla="*/ 6894314 h 7308651"/>
              <a:gd name="connsiteX72" fmla="*/ 2286181 w 3372031"/>
              <a:gd name="connsiteY72" fmla="*/ 6927651 h 7308651"/>
              <a:gd name="connsiteX73" fmla="*/ 2269512 w 3372031"/>
              <a:gd name="connsiteY73" fmla="*/ 6951464 h 7308651"/>
              <a:gd name="connsiteX74" fmla="*/ 2233794 w 3372031"/>
              <a:gd name="connsiteY74" fmla="*/ 6970514 h 7308651"/>
              <a:gd name="connsiteX75" fmla="*/ 2267131 w 3372031"/>
              <a:gd name="connsiteY75" fmla="*/ 7046714 h 7308651"/>
              <a:gd name="connsiteX76" fmla="*/ 2236175 w 3372031"/>
              <a:gd name="connsiteY76" fmla="*/ 7068145 h 7308651"/>
              <a:gd name="connsiteX77" fmla="*/ 2131400 w 3372031"/>
              <a:gd name="connsiteY77" fmla="*/ 7006232 h 7308651"/>
              <a:gd name="connsiteX78" fmla="*/ 2088537 w 3372031"/>
              <a:gd name="connsiteY78" fmla="*/ 7032426 h 7308651"/>
              <a:gd name="connsiteX79" fmla="*/ 2029006 w 3372031"/>
              <a:gd name="connsiteY79" fmla="*/ 6930032 h 7308651"/>
              <a:gd name="connsiteX80" fmla="*/ 1912325 w 3372031"/>
              <a:gd name="connsiteY80" fmla="*/ 6956226 h 7308651"/>
              <a:gd name="connsiteX81" fmla="*/ 1848031 w 3372031"/>
              <a:gd name="connsiteY81" fmla="*/ 6960989 h 7308651"/>
              <a:gd name="connsiteX82" fmla="*/ 1798025 w 3372031"/>
              <a:gd name="connsiteY82" fmla="*/ 6956227 h 7308651"/>
              <a:gd name="connsiteX83" fmla="*/ 1740875 w 3372031"/>
              <a:gd name="connsiteY83" fmla="*/ 7001470 h 7308651"/>
              <a:gd name="connsiteX84" fmla="*/ 1562281 w 3372031"/>
              <a:gd name="connsiteY84" fmla="*/ 6960989 h 7308651"/>
              <a:gd name="connsiteX85" fmla="*/ 1583712 w 3372031"/>
              <a:gd name="connsiteY85" fmla="*/ 7094339 h 7308651"/>
              <a:gd name="connsiteX86" fmla="*/ 1447981 w 3372031"/>
              <a:gd name="connsiteY86" fmla="*/ 7199113 h 7308651"/>
              <a:gd name="connsiteX87" fmla="*/ 1297962 w 3372031"/>
              <a:gd name="connsiteY87" fmla="*/ 7191970 h 7308651"/>
              <a:gd name="connsiteX88" fmla="*/ 1238431 w 3372031"/>
              <a:gd name="connsiteY88" fmla="*/ 7308651 h 7308651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562406 w 3372031"/>
              <a:gd name="connsiteY23" fmla="*/ 3846314 h 7301507"/>
              <a:gd name="connsiteX24" fmla="*/ 2631462 w 3372031"/>
              <a:gd name="connsiteY24" fmla="*/ 3882032 h 7301507"/>
              <a:gd name="connsiteX25" fmla="*/ 2688612 w 3372031"/>
              <a:gd name="connsiteY25" fmla="*/ 3827264 h 7301507"/>
              <a:gd name="connsiteX26" fmla="*/ 2721950 w 3372031"/>
              <a:gd name="connsiteY26" fmla="*/ 3910607 h 7301507"/>
              <a:gd name="connsiteX27" fmla="*/ 2767194 w 3372031"/>
              <a:gd name="connsiteY27" fmla="*/ 3955851 h 7301507"/>
              <a:gd name="connsiteX28" fmla="*/ 2841012 w 3372031"/>
              <a:gd name="connsiteY28" fmla="*/ 3979664 h 7301507"/>
              <a:gd name="connsiteX29" fmla="*/ 2893400 w 3372031"/>
              <a:gd name="connsiteY29" fmla="*/ 4048720 h 7301507"/>
              <a:gd name="connsiteX30" fmla="*/ 2979125 w 3372031"/>
              <a:gd name="connsiteY30" fmla="*/ 4103489 h 7301507"/>
              <a:gd name="connsiteX31" fmla="*/ 3031512 w 3372031"/>
              <a:gd name="connsiteY31" fmla="*/ 4136826 h 7301507"/>
              <a:gd name="connsiteX32" fmla="*/ 2902925 w 3372031"/>
              <a:gd name="connsiteY32" fmla="*/ 4229695 h 7301507"/>
              <a:gd name="connsiteX33" fmla="*/ 2900543 w 3372031"/>
              <a:gd name="connsiteY33" fmla="*/ 4284463 h 7301507"/>
              <a:gd name="connsiteX34" fmla="*/ 3002937 w 3372031"/>
              <a:gd name="connsiteY34" fmla="*/ 4401145 h 7301507"/>
              <a:gd name="connsiteX35" fmla="*/ 3098187 w 3372031"/>
              <a:gd name="connsiteY35" fmla="*/ 4463057 h 7301507"/>
              <a:gd name="connsiteX36" fmla="*/ 3129144 w 3372031"/>
              <a:gd name="connsiteY36" fmla="*/ 4501157 h 7301507"/>
              <a:gd name="connsiteX37" fmla="*/ 3114856 w 3372031"/>
              <a:gd name="connsiteY37" fmla="*/ 4582120 h 7301507"/>
              <a:gd name="connsiteX38" fmla="*/ 3110094 w 3372031"/>
              <a:gd name="connsiteY38" fmla="*/ 4665464 h 7301507"/>
              <a:gd name="connsiteX39" fmla="*/ 3067231 w 3372031"/>
              <a:gd name="connsiteY39" fmla="*/ 4674989 h 7301507"/>
              <a:gd name="connsiteX40" fmla="*/ 3041037 w 3372031"/>
              <a:gd name="connsiteY40" fmla="*/ 4691657 h 7301507"/>
              <a:gd name="connsiteX41" fmla="*/ 3069612 w 3372031"/>
              <a:gd name="connsiteY41" fmla="*/ 4841676 h 7301507"/>
              <a:gd name="connsiteX42" fmla="*/ 3052944 w 3372031"/>
              <a:gd name="connsiteY42" fmla="*/ 4977407 h 7301507"/>
              <a:gd name="connsiteX43" fmla="*/ 3014844 w 3372031"/>
              <a:gd name="connsiteY43" fmla="*/ 5017889 h 7301507"/>
              <a:gd name="connsiteX44" fmla="*/ 2998175 w 3372031"/>
              <a:gd name="connsiteY44" fmla="*/ 5139332 h 7301507"/>
              <a:gd name="connsiteX45" fmla="*/ 2969600 w 3372031"/>
              <a:gd name="connsiteY45" fmla="*/ 5258395 h 7301507"/>
              <a:gd name="connsiteX46" fmla="*/ 3021987 w 3372031"/>
              <a:gd name="connsiteY46" fmla="*/ 5275064 h 7301507"/>
              <a:gd name="connsiteX47" fmla="*/ 3019606 w 3372031"/>
              <a:gd name="connsiteY47" fmla="*/ 5320307 h 7301507"/>
              <a:gd name="connsiteX48" fmla="*/ 3017225 w 3372031"/>
              <a:gd name="connsiteY48" fmla="*/ 5375076 h 7301507"/>
              <a:gd name="connsiteX49" fmla="*/ 3074375 w 3372031"/>
              <a:gd name="connsiteY49" fmla="*/ 5444132 h 7301507"/>
              <a:gd name="connsiteX50" fmla="*/ 3122000 w 3372031"/>
              <a:gd name="connsiteY50" fmla="*/ 5570339 h 7301507"/>
              <a:gd name="connsiteX51" fmla="*/ 3029131 w 3372031"/>
              <a:gd name="connsiteY51" fmla="*/ 5860851 h 7301507"/>
              <a:gd name="connsiteX52" fmla="*/ 3050562 w 3372031"/>
              <a:gd name="connsiteY52" fmla="*/ 5915620 h 7301507"/>
              <a:gd name="connsiteX53" fmla="*/ 3076756 w 3372031"/>
              <a:gd name="connsiteY53" fmla="*/ 5968007 h 7301507"/>
              <a:gd name="connsiteX54" fmla="*/ 3081519 w 3372031"/>
              <a:gd name="connsiteY54" fmla="*/ 6072782 h 7301507"/>
              <a:gd name="connsiteX55" fmla="*/ 2988649 w 3372031"/>
              <a:gd name="connsiteY55" fmla="*/ 6232327 h 7301507"/>
              <a:gd name="connsiteX56" fmla="*/ 2952931 w 3372031"/>
              <a:gd name="connsiteY56" fmla="*/ 6213276 h 7301507"/>
              <a:gd name="connsiteX57" fmla="*/ 2881494 w 3372031"/>
              <a:gd name="connsiteY57" fmla="*/ 6225182 h 7301507"/>
              <a:gd name="connsiteX58" fmla="*/ 2745762 w 3372031"/>
              <a:gd name="connsiteY58" fmla="*/ 6337101 h 7301507"/>
              <a:gd name="connsiteX59" fmla="*/ 2638606 w 3372031"/>
              <a:gd name="connsiteY59" fmla="*/ 6322814 h 7301507"/>
              <a:gd name="connsiteX60" fmla="*/ 2607650 w 3372031"/>
              <a:gd name="connsiteY60" fmla="*/ 6351389 h 7301507"/>
              <a:gd name="connsiteX61" fmla="*/ 2540974 w 3372031"/>
              <a:gd name="connsiteY61" fmla="*/ 6396631 h 7301507"/>
              <a:gd name="connsiteX62" fmla="*/ 2424294 w 3372031"/>
              <a:gd name="connsiteY62" fmla="*/ 6384726 h 7301507"/>
              <a:gd name="connsiteX63" fmla="*/ 2400481 w 3372031"/>
              <a:gd name="connsiteY63" fmla="*/ 6501407 h 7301507"/>
              <a:gd name="connsiteX64" fmla="*/ 2395719 w 3372031"/>
              <a:gd name="connsiteY64" fmla="*/ 6537126 h 7301507"/>
              <a:gd name="connsiteX65" fmla="*/ 2371907 w 3372031"/>
              <a:gd name="connsiteY65" fmla="*/ 6556176 h 7301507"/>
              <a:gd name="connsiteX66" fmla="*/ 2174262 w 3372031"/>
              <a:gd name="connsiteY66" fmla="*/ 6508551 h 7301507"/>
              <a:gd name="connsiteX67" fmla="*/ 2136162 w 3372031"/>
              <a:gd name="connsiteY67" fmla="*/ 6560939 h 7301507"/>
              <a:gd name="connsiteX68" fmla="*/ 2105206 w 3372031"/>
              <a:gd name="connsiteY68" fmla="*/ 6656189 h 7301507"/>
              <a:gd name="connsiteX69" fmla="*/ 2071868 w 3372031"/>
              <a:gd name="connsiteY69" fmla="*/ 6720482 h 7301507"/>
              <a:gd name="connsiteX70" fmla="*/ 2083775 w 3372031"/>
              <a:gd name="connsiteY70" fmla="*/ 6782395 h 7301507"/>
              <a:gd name="connsiteX71" fmla="*/ 2217125 w 3372031"/>
              <a:gd name="connsiteY71" fmla="*/ 6894314 h 7301507"/>
              <a:gd name="connsiteX72" fmla="*/ 2286181 w 3372031"/>
              <a:gd name="connsiteY72" fmla="*/ 6927651 h 7301507"/>
              <a:gd name="connsiteX73" fmla="*/ 2269512 w 3372031"/>
              <a:gd name="connsiteY73" fmla="*/ 6951464 h 7301507"/>
              <a:gd name="connsiteX74" fmla="*/ 2233794 w 3372031"/>
              <a:gd name="connsiteY74" fmla="*/ 6970514 h 7301507"/>
              <a:gd name="connsiteX75" fmla="*/ 2267131 w 3372031"/>
              <a:gd name="connsiteY75" fmla="*/ 7046714 h 7301507"/>
              <a:gd name="connsiteX76" fmla="*/ 2236175 w 3372031"/>
              <a:gd name="connsiteY76" fmla="*/ 7068145 h 7301507"/>
              <a:gd name="connsiteX77" fmla="*/ 2131400 w 3372031"/>
              <a:gd name="connsiteY77" fmla="*/ 7006232 h 7301507"/>
              <a:gd name="connsiteX78" fmla="*/ 2088537 w 3372031"/>
              <a:gd name="connsiteY78" fmla="*/ 7032426 h 7301507"/>
              <a:gd name="connsiteX79" fmla="*/ 2029006 w 3372031"/>
              <a:gd name="connsiteY79" fmla="*/ 6930032 h 7301507"/>
              <a:gd name="connsiteX80" fmla="*/ 1912325 w 3372031"/>
              <a:gd name="connsiteY80" fmla="*/ 6956226 h 7301507"/>
              <a:gd name="connsiteX81" fmla="*/ 1848031 w 3372031"/>
              <a:gd name="connsiteY81" fmla="*/ 6960989 h 7301507"/>
              <a:gd name="connsiteX82" fmla="*/ 1798025 w 3372031"/>
              <a:gd name="connsiteY82" fmla="*/ 6956227 h 7301507"/>
              <a:gd name="connsiteX83" fmla="*/ 1740875 w 3372031"/>
              <a:gd name="connsiteY83" fmla="*/ 7001470 h 7301507"/>
              <a:gd name="connsiteX84" fmla="*/ 1562281 w 3372031"/>
              <a:gd name="connsiteY84" fmla="*/ 6960989 h 7301507"/>
              <a:gd name="connsiteX85" fmla="*/ 1583712 w 3372031"/>
              <a:gd name="connsiteY85" fmla="*/ 7094339 h 7301507"/>
              <a:gd name="connsiteX86" fmla="*/ 1447981 w 3372031"/>
              <a:gd name="connsiteY86" fmla="*/ 7199113 h 7301507"/>
              <a:gd name="connsiteX87" fmla="*/ 1297962 w 3372031"/>
              <a:gd name="connsiteY87" fmla="*/ 7191970 h 7301507"/>
              <a:gd name="connsiteX88" fmla="*/ 1245575 w 3372031"/>
              <a:gd name="connsiteY8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562406 w 3372031"/>
              <a:gd name="connsiteY23" fmla="*/ 3846314 h 7301507"/>
              <a:gd name="connsiteX24" fmla="*/ 2631462 w 3372031"/>
              <a:gd name="connsiteY24" fmla="*/ 3882032 h 7301507"/>
              <a:gd name="connsiteX25" fmla="*/ 2688612 w 3372031"/>
              <a:gd name="connsiteY25" fmla="*/ 3827264 h 7301507"/>
              <a:gd name="connsiteX26" fmla="*/ 2721950 w 3372031"/>
              <a:gd name="connsiteY26" fmla="*/ 3910607 h 7301507"/>
              <a:gd name="connsiteX27" fmla="*/ 2767194 w 3372031"/>
              <a:gd name="connsiteY27" fmla="*/ 3955851 h 7301507"/>
              <a:gd name="connsiteX28" fmla="*/ 2841012 w 3372031"/>
              <a:gd name="connsiteY28" fmla="*/ 3979664 h 7301507"/>
              <a:gd name="connsiteX29" fmla="*/ 2893400 w 3372031"/>
              <a:gd name="connsiteY29" fmla="*/ 4048720 h 7301507"/>
              <a:gd name="connsiteX30" fmla="*/ 2979125 w 3372031"/>
              <a:gd name="connsiteY30" fmla="*/ 4103489 h 7301507"/>
              <a:gd name="connsiteX31" fmla="*/ 3031512 w 3372031"/>
              <a:gd name="connsiteY31" fmla="*/ 4136826 h 7301507"/>
              <a:gd name="connsiteX32" fmla="*/ 2902925 w 3372031"/>
              <a:gd name="connsiteY32" fmla="*/ 4229695 h 7301507"/>
              <a:gd name="connsiteX33" fmla="*/ 2900543 w 3372031"/>
              <a:gd name="connsiteY33" fmla="*/ 4284463 h 7301507"/>
              <a:gd name="connsiteX34" fmla="*/ 3002937 w 3372031"/>
              <a:gd name="connsiteY34" fmla="*/ 4401145 h 7301507"/>
              <a:gd name="connsiteX35" fmla="*/ 3098187 w 3372031"/>
              <a:gd name="connsiteY35" fmla="*/ 4463057 h 7301507"/>
              <a:gd name="connsiteX36" fmla="*/ 3129144 w 3372031"/>
              <a:gd name="connsiteY36" fmla="*/ 4501157 h 7301507"/>
              <a:gd name="connsiteX37" fmla="*/ 3114856 w 3372031"/>
              <a:gd name="connsiteY37" fmla="*/ 4582120 h 7301507"/>
              <a:gd name="connsiteX38" fmla="*/ 3110094 w 3372031"/>
              <a:gd name="connsiteY38" fmla="*/ 4665464 h 7301507"/>
              <a:gd name="connsiteX39" fmla="*/ 3067231 w 3372031"/>
              <a:gd name="connsiteY39" fmla="*/ 4674989 h 7301507"/>
              <a:gd name="connsiteX40" fmla="*/ 3041037 w 3372031"/>
              <a:gd name="connsiteY40" fmla="*/ 4691657 h 7301507"/>
              <a:gd name="connsiteX41" fmla="*/ 3069612 w 3372031"/>
              <a:gd name="connsiteY41" fmla="*/ 4841676 h 7301507"/>
              <a:gd name="connsiteX42" fmla="*/ 3052944 w 3372031"/>
              <a:gd name="connsiteY42" fmla="*/ 4977407 h 7301507"/>
              <a:gd name="connsiteX43" fmla="*/ 3014844 w 3372031"/>
              <a:gd name="connsiteY43" fmla="*/ 5017889 h 7301507"/>
              <a:gd name="connsiteX44" fmla="*/ 2998175 w 3372031"/>
              <a:gd name="connsiteY44" fmla="*/ 5139332 h 7301507"/>
              <a:gd name="connsiteX45" fmla="*/ 2969600 w 3372031"/>
              <a:gd name="connsiteY45" fmla="*/ 5258395 h 7301507"/>
              <a:gd name="connsiteX46" fmla="*/ 3021987 w 3372031"/>
              <a:gd name="connsiteY46" fmla="*/ 5275064 h 7301507"/>
              <a:gd name="connsiteX47" fmla="*/ 3019606 w 3372031"/>
              <a:gd name="connsiteY47" fmla="*/ 5320307 h 7301507"/>
              <a:gd name="connsiteX48" fmla="*/ 3017225 w 3372031"/>
              <a:gd name="connsiteY48" fmla="*/ 5375076 h 7301507"/>
              <a:gd name="connsiteX49" fmla="*/ 3074375 w 3372031"/>
              <a:gd name="connsiteY49" fmla="*/ 5444132 h 7301507"/>
              <a:gd name="connsiteX50" fmla="*/ 3122000 w 3372031"/>
              <a:gd name="connsiteY50" fmla="*/ 5570339 h 7301507"/>
              <a:gd name="connsiteX51" fmla="*/ 3029131 w 3372031"/>
              <a:gd name="connsiteY51" fmla="*/ 5860851 h 7301507"/>
              <a:gd name="connsiteX52" fmla="*/ 3050562 w 3372031"/>
              <a:gd name="connsiteY52" fmla="*/ 5915620 h 7301507"/>
              <a:gd name="connsiteX53" fmla="*/ 3076756 w 3372031"/>
              <a:gd name="connsiteY53" fmla="*/ 5968007 h 7301507"/>
              <a:gd name="connsiteX54" fmla="*/ 3081519 w 3372031"/>
              <a:gd name="connsiteY54" fmla="*/ 6072782 h 7301507"/>
              <a:gd name="connsiteX55" fmla="*/ 2988649 w 3372031"/>
              <a:gd name="connsiteY55" fmla="*/ 6232327 h 7301507"/>
              <a:gd name="connsiteX56" fmla="*/ 2952931 w 3372031"/>
              <a:gd name="connsiteY56" fmla="*/ 6213276 h 7301507"/>
              <a:gd name="connsiteX57" fmla="*/ 2881494 w 3372031"/>
              <a:gd name="connsiteY57" fmla="*/ 6225182 h 7301507"/>
              <a:gd name="connsiteX58" fmla="*/ 2745762 w 3372031"/>
              <a:gd name="connsiteY58" fmla="*/ 6337101 h 7301507"/>
              <a:gd name="connsiteX59" fmla="*/ 2638606 w 3372031"/>
              <a:gd name="connsiteY59" fmla="*/ 6322814 h 7301507"/>
              <a:gd name="connsiteX60" fmla="*/ 2607650 w 3372031"/>
              <a:gd name="connsiteY60" fmla="*/ 6351389 h 7301507"/>
              <a:gd name="connsiteX61" fmla="*/ 2540974 w 3372031"/>
              <a:gd name="connsiteY61" fmla="*/ 6396631 h 7301507"/>
              <a:gd name="connsiteX62" fmla="*/ 2424294 w 3372031"/>
              <a:gd name="connsiteY62" fmla="*/ 6384726 h 7301507"/>
              <a:gd name="connsiteX63" fmla="*/ 2400481 w 3372031"/>
              <a:gd name="connsiteY63" fmla="*/ 6501407 h 7301507"/>
              <a:gd name="connsiteX64" fmla="*/ 2395719 w 3372031"/>
              <a:gd name="connsiteY64" fmla="*/ 6537126 h 7301507"/>
              <a:gd name="connsiteX65" fmla="*/ 2371907 w 3372031"/>
              <a:gd name="connsiteY65" fmla="*/ 6556176 h 7301507"/>
              <a:gd name="connsiteX66" fmla="*/ 2174262 w 3372031"/>
              <a:gd name="connsiteY66" fmla="*/ 6508551 h 7301507"/>
              <a:gd name="connsiteX67" fmla="*/ 2136162 w 3372031"/>
              <a:gd name="connsiteY67" fmla="*/ 6560939 h 7301507"/>
              <a:gd name="connsiteX68" fmla="*/ 2105206 w 3372031"/>
              <a:gd name="connsiteY68" fmla="*/ 6656189 h 7301507"/>
              <a:gd name="connsiteX69" fmla="*/ 2071868 w 3372031"/>
              <a:gd name="connsiteY69" fmla="*/ 6720482 h 7301507"/>
              <a:gd name="connsiteX70" fmla="*/ 2083775 w 3372031"/>
              <a:gd name="connsiteY70" fmla="*/ 6782395 h 7301507"/>
              <a:gd name="connsiteX71" fmla="*/ 2217125 w 3372031"/>
              <a:gd name="connsiteY71" fmla="*/ 6894314 h 7301507"/>
              <a:gd name="connsiteX72" fmla="*/ 2286181 w 3372031"/>
              <a:gd name="connsiteY72" fmla="*/ 6927651 h 7301507"/>
              <a:gd name="connsiteX73" fmla="*/ 2269512 w 3372031"/>
              <a:gd name="connsiteY73" fmla="*/ 6951464 h 7301507"/>
              <a:gd name="connsiteX74" fmla="*/ 2233794 w 3372031"/>
              <a:gd name="connsiteY74" fmla="*/ 6970514 h 7301507"/>
              <a:gd name="connsiteX75" fmla="*/ 2267131 w 3372031"/>
              <a:gd name="connsiteY75" fmla="*/ 7046714 h 7301507"/>
              <a:gd name="connsiteX76" fmla="*/ 2236175 w 3372031"/>
              <a:gd name="connsiteY76" fmla="*/ 7068145 h 7301507"/>
              <a:gd name="connsiteX77" fmla="*/ 2131400 w 3372031"/>
              <a:gd name="connsiteY77" fmla="*/ 7006232 h 7301507"/>
              <a:gd name="connsiteX78" fmla="*/ 2088537 w 3372031"/>
              <a:gd name="connsiteY78" fmla="*/ 7032426 h 7301507"/>
              <a:gd name="connsiteX79" fmla="*/ 2029006 w 3372031"/>
              <a:gd name="connsiteY79" fmla="*/ 6930032 h 7301507"/>
              <a:gd name="connsiteX80" fmla="*/ 1912325 w 3372031"/>
              <a:gd name="connsiteY80" fmla="*/ 6956226 h 7301507"/>
              <a:gd name="connsiteX81" fmla="*/ 1848031 w 3372031"/>
              <a:gd name="connsiteY81" fmla="*/ 6960989 h 7301507"/>
              <a:gd name="connsiteX82" fmla="*/ 1798025 w 3372031"/>
              <a:gd name="connsiteY82" fmla="*/ 6956227 h 7301507"/>
              <a:gd name="connsiteX83" fmla="*/ 1740875 w 3372031"/>
              <a:gd name="connsiteY83" fmla="*/ 7001470 h 7301507"/>
              <a:gd name="connsiteX84" fmla="*/ 1562281 w 3372031"/>
              <a:gd name="connsiteY84" fmla="*/ 6960989 h 7301507"/>
              <a:gd name="connsiteX85" fmla="*/ 1583712 w 3372031"/>
              <a:gd name="connsiteY85" fmla="*/ 7094339 h 7301507"/>
              <a:gd name="connsiteX86" fmla="*/ 1509894 w 3372031"/>
              <a:gd name="connsiteY86" fmla="*/ 7132439 h 7301507"/>
              <a:gd name="connsiteX87" fmla="*/ 1447981 w 3372031"/>
              <a:gd name="connsiteY87" fmla="*/ 7199113 h 7301507"/>
              <a:gd name="connsiteX88" fmla="*/ 1297962 w 3372031"/>
              <a:gd name="connsiteY88" fmla="*/ 7191970 h 7301507"/>
              <a:gd name="connsiteX89" fmla="*/ 1245575 w 3372031"/>
              <a:gd name="connsiteY8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562406 w 3372031"/>
              <a:gd name="connsiteY23" fmla="*/ 3846314 h 7301507"/>
              <a:gd name="connsiteX24" fmla="*/ 2631462 w 3372031"/>
              <a:gd name="connsiteY24" fmla="*/ 3882032 h 7301507"/>
              <a:gd name="connsiteX25" fmla="*/ 2688612 w 3372031"/>
              <a:gd name="connsiteY25" fmla="*/ 3827264 h 7301507"/>
              <a:gd name="connsiteX26" fmla="*/ 2721950 w 3372031"/>
              <a:gd name="connsiteY26" fmla="*/ 3910607 h 7301507"/>
              <a:gd name="connsiteX27" fmla="*/ 2767194 w 3372031"/>
              <a:gd name="connsiteY27" fmla="*/ 3955851 h 7301507"/>
              <a:gd name="connsiteX28" fmla="*/ 2841012 w 3372031"/>
              <a:gd name="connsiteY28" fmla="*/ 3979664 h 7301507"/>
              <a:gd name="connsiteX29" fmla="*/ 2893400 w 3372031"/>
              <a:gd name="connsiteY29" fmla="*/ 4048720 h 7301507"/>
              <a:gd name="connsiteX30" fmla="*/ 2979125 w 3372031"/>
              <a:gd name="connsiteY30" fmla="*/ 4103489 h 7301507"/>
              <a:gd name="connsiteX31" fmla="*/ 3031512 w 3372031"/>
              <a:gd name="connsiteY31" fmla="*/ 4136826 h 7301507"/>
              <a:gd name="connsiteX32" fmla="*/ 2902925 w 3372031"/>
              <a:gd name="connsiteY32" fmla="*/ 4229695 h 7301507"/>
              <a:gd name="connsiteX33" fmla="*/ 2900543 w 3372031"/>
              <a:gd name="connsiteY33" fmla="*/ 4284463 h 7301507"/>
              <a:gd name="connsiteX34" fmla="*/ 3002937 w 3372031"/>
              <a:gd name="connsiteY34" fmla="*/ 4401145 h 7301507"/>
              <a:gd name="connsiteX35" fmla="*/ 3098187 w 3372031"/>
              <a:gd name="connsiteY35" fmla="*/ 4463057 h 7301507"/>
              <a:gd name="connsiteX36" fmla="*/ 3129144 w 3372031"/>
              <a:gd name="connsiteY36" fmla="*/ 4501157 h 7301507"/>
              <a:gd name="connsiteX37" fmla="*/ 3114856 w 3372031"/>
              <a:gd name="connsiteY37" fmla="*/ 4582120 h 7301507"/>
              <a:gd name="connsiteX38" fmla="*/ 3110094 w 3372031"/>
              <a:gd name="connsiteY38" fmla="*/ 4665464 h 7301507"/>
              <a:gd name="connsiteX39" fmla="*/ 3067231 w 3372031"/>
              <a:gd name="connsiteY39" fmla="*/ 4674989 h 7301507"/>
              <a:gd name="connsiteX40" fmla="*/ 3041037 w 3372031"/>
              <a:gd name="connsiteY40" fmla="*/ 4691657 h 7301507"/>
              <a:gd name="connsiteX41" fmla="*/ 3069612 w 3372031"/>
              <a:gd name="connsiteY41" fmla="*/ 4841676 h 7301507"/>
              <a:gd name="connsiteX42" fmla="*/ 3052944 w 3372031"/>
              <a:gd name="connsiteY42" fmla="*/ 4977407 h 7301507"/>
              <a:gd name="connsiteX43" fmla="*/ 3014844 w 3372031"/>
              <a:gd name="connsiteY43" fmla="*/ 5017889 h 7301507"/>
              <a:gd name="connsiteX44" fmla="*/ 2998175 w 3372031"/>
              <a:gd name="connsiteY44" fmla="*/ 5139332 h 7301507"/>
              <a:gd name="connsiteX45" fmla="*/ 2969600 w 3372031"/>
              <a:gd name="connsiteY45" fmla="*/ 5258395 h 7301507"/>
              <a:gd name="connsiteX46" fmla="*/ 3021987 w 3372031"/>
              <a:gd name="connsiteY46" fmla="*/ 5275064 h 7301507"/>
              <a:gd name="connsiteX47" fmla="*/ 3019606 w 3372031"/>
              <a:gd name="connsiteY47" fmla="*/ 5320307 h 7301507"/>
              <a:gd name="connsiteX48" fmla="*/ 3017225 w 3372031"/>
              <a:gd name="connsiteY48" fmla="*/ 5375076 h 7301507"/>
              <a:gd name="connsiteX49" fmla="*/ 3074375 w 3372031"/>
              <a:gd name="connsiteY49" fmla="*/ 5444132 h 7301507"/>
              <a:gd name="connsiteX50" fmla="*/ 3122000 w 3372031"/>
              <a:gd name="connsiteY50" fmla="*/ 5570339 h 7301507"/>
              <a:gd name="connsiteX51" fmla="*/ 3029131 w 3372031"/>
              <a:gd name="connsiteY51" fmla="*/ 5860851 h 7301507"/>
              <a:gd name="connsiteX52" fmla="*/ 3050562 w 3372031"/>
              <a:gd name="connsiteY52" fmla="*/ 5915620 h 7301507"/>
              <a:gd name="connsiteX53" fmla="*/ 3076756 w 3372031"/>
              <a:gd name="connsiteY53" fmla="*/ 5968007 h 7301507"/>
              <a:gd name="connsiteX54" fmla="*/ 3081519 w 3372031"/>
              <a:gd name="connsiteY54" fmla="*/ 6072782 h 7301507"/>
              <a:gd name="connsiteX55" fmla="*/ 2988649 w 3372031"/>
              <a:gd name="connsiteY55" fmla="*/ 6232327 h 7301507"/>
              <a:gd name="connsiteX56" fmla="*/ 2952931 w 3372031"/>
              <a:gd name="connsiteY56" fmla="*/ 6213276 h 7301507"/>
              <a:gd name="connsiteX57" fmla="*/ 2881494 w 3372031"/>
              <a:gd name="connsiteY57" fmla="*/ 6225182 h 7301507"/>
              <a:gd name="connsiteX58" fmla="*/ 2745762 w 3372031"/>
              <a:gd name="connsiteY58" fmla="*/ 6337101 h 7301507"/>
              <a:gd name="connsiteX59" fmla="*/ 2638606 w 3372031"/>
              <a:gd name="connsiteY59" fmla="*/ 6322814 h 7301507"/>
              <a:gd name="connsiteX60" fmla="*/ 2607650 w 3372031"/>
              <a:gd name="connsiteY60" fmla="*/ 6351389 h 7301507"/>
              <a:gd name="connsiteX61" fmla="*/ 2540974 w 3372031"/>
              <a:gd name="connsiteY61" fmla="*/ 6396631 h 7301507"/>
              <a:gd name="connsiteX62" fmla="*/ 2424294 w 3372031"/>
              <a:gd name="connsiteY62" fmla="*/ 6384726 h 7301507"/>
              <a:gd name="connsiteX63" fmla="*/ 2400481 w 3372031"/>
              <a:gd name="connsiteY63" fmla="*/ 6501407 h 7301507"/>
              <a:gd name="connsiteX64" fmla="*/ 2395719 w 3372031"/>
              <a:gd name="connsiteY64" fmla="*/ 6537126 h 7301507"/>
              <a:gd name="connsiteX65" fmla="*/ 2371907 w 3372031"/>
              <a:gd name="connsiteY65" fmla="*/ 6556176 h 7301507"/>
              <a:gd name="connsiteX66" fmla="*/ 2174262 w 3372031"/>
              <a:gd name="connsiteY66" fmla="*/ 6508551 h 7301507"/>
              <a:gd name="connsiteX67" fmla="*/ 2136162 w 3372031"/>
              <a:gd name="connsiteY67" fmla="*/ 6560939 h 7301507"/>
              <a:gd name="connsiteX68" fmla="*/ 2105206 w 3372031"/>
              <a:gd name="connsiteY68" fmla="*/ 6656189 h 7301507"/>
              <a:gd name="connsiteX69" fmla="*/ 2071868 w 3372031"/>
              <a:gd name="connsiteY69" fmla="*/ 6720482 h 7301507"/>
              <a:gd name="connsiteX70" fmla="*/ 2083775 w 3372031"/>
              <a:gd name="connsiteY70" fmla="*/ 6782395 h 7301507"/>
              <a:gd name="connsiteX71" fmla="*/ 2217125 w 3372031"/>
              <a:gd name="connsiteY71" fmla="*/ 6894314 h 7301507"/>
              <a:gd name="connsiteX72" fmla="*/ 2286181 w 3372031"/>
              <a:gd name="connsiteY72" fmla="*/ 6927651 h 7301507"/>
              <a:gd name="connsiteX73" fmla="*/ 2269512 w 3372031"/>
              <a:gd name="connsiteY73" fmla="*/ 6951464 h 7301507"/>
              <a:gd name="connsiteX74" fmla="*/ 2233794 w 3372031"/>
              <a:gd name="connsiteY74" fmla="*/ 6970514 h 7301507"/>
              <a:gd name="connsiteX75" fmla="*/ 2267131 w 3372031"/>
              <a:gd name="connsiteY75" fmla="*/ 7046714 h 7301507"/>
              <a:gd name="connsiteX76" fmla="*/ 2236175 w 3372031"/>
              <a:gd name="connsiteY76" fmla="*/ 7068145 h 7301507"/>
              <a:gd name="connsiteX77" fmla="*/ 2131400 w 3372031"/>
              <a:gd name="connsiteY77" fmla="*/ 7006232 h 7301507"/>
              <a:gd name="connsiteX78" fmla="*/ 2088537 w 3372031"/>
              <a:gd name="connsiteY78" fmla="*/ 7032426 h 7301507"/>
              <a:gd name="connsiteX79" fmla="*/ 2029006 w 3372031"/>
              <a:gd name="connsiteY79" fmla="*/ 6930032 h 7301507"/>
              <a:gd name="connsiteX80" fmla="*/ 1912325 w 3372031"/>
              <a:gd name="connsiteY80" fmla="*/ 6956226 h 7301507"/>
              <a:gd name="connsiteX81" fmla="*/ 1848031 w 3372031"/>
              <a:gd name="connsiteY81" fmla="*/ 6960989 h 7301507"/>
              <a:gd name="connsiteX82" fmla="*/ 1798025 w 3372031"/>
              <a:gd name="connsiteY82" fmla="*/ 6956227 h 7301507"/>
              <a:gd name="connsiteX83" fmla="*/ 1740875 w 3372031"/>
              <a:gd name="connsiteY83" fmla="*/ 7001470 h 7301507"/>
              <a:gd name="connsiteX84" fmla="*/ 1562281 w 3372031"/>
              <a:gd name="connsiteY84" fmla="*/ 6960989 h 7301507"/>
              <a:gd name="connsiteX85" fmla="*/ 1586093 w 3372031"/>
              <a:gd name="connsiteY85" fmla="*/ 7087195 h 7301507"/>
              <a:gd name="connsiteX86" fmla="*/ 1509894 w 3372031"/>
              <a:gd name="connsiteY86" fmla="*/ 7132439 h 7301507"/>
              <a:gd name="connsiteX87" fmla="*/ 1447981 w 3372031"/>
              <a:gd name="connsiteY87" fmla="*/ 7199113 h 7301507"/>
              <a:gd name="connsiteX88" fmla="*/ 1297962 w 3372031"/>
              <a:gd name="connsiteY88" fmla="*/ 7191970 h 7301507"/>
              <a:gd name="connsiteX89" fmla="*/ 1245575 w 3372031"/>
              <a:gd name="connsiteY8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29031 w 3372031"/>
              <a:gd name="connsiteY22" fmla="*/ 3441501 h 7301507"/>
              <a:gd name="connsiteX23" fmla="*/ 2464775 w 3372031"/>
              <a:gd name="connsiteY23" fmla="*/ 3572470 h 7301507"/>
              <a:gd name="connsiteX24" fmla="*/ 2562406 w 3372031"/>
              <a:gd name="connsiteY24" fmla="*/ 3846314 h 7301507"/>
              <a:gd name="connsiteX25" fmla="*/ 2631462 w 3372031"/>
              <a:gd name="connsiteY25" fmla="*/ 3882032 h 7301507"/>
              <a:gd name="connsiteX26" fmla="*/ 2688612 w 3372031"/>
              <a:gd name="connsiteY26" fmla="*/ 3827264 h 7301507"/>
              <a:gd name="connsiteX27" fmla="*/ 2721950 w 3372031"/>
              <a:gd name="connsiteY27" fmla="*/ 3910607 h 7301507"/>
              <a:gd name="connsiteX28" fmla="*/ 2767194 w 3372031"/>
              <a:gd name="connsiteY28" fmla="*/ 3955851 h 7301507"/>
              <a:gd name="connsiteX29" fmla="*/ 2841012 w 3372031"/>
              <a:gd name="connsiteY29" fmla="*/ 3979664 h 7301507"/>
              <a:gd name="connsiteX30" fmla="*/ 2893400 w 3372031"/>
              <a:gd name="connsiteY30" fmla="*/ 4048720 h 7301507"/>
              <a:gd name="connsiteX31" fmla="*/ 2979125 w 3372031"/>
              <a:gd name="connsiteY31" fmla="*/ 4103489 h 7301507"/>
              <a:gd name="connsiteX32" fmla="*/ 3031512 w 3372031"/>
              <a:gd name="connsiteY32" fmla="*/ 4136826 h 7301507"/>
              <a:gd name="connsiteX33" fmla="*/ 2902925 w 3372031"/>
              <a:gd name="connsiteY33" fmla="*/ 4229695 h 7301507"/>
              <a:gd name="connsiteX34" fmla="*/ 2900543 w 3372031"/>
              <a:gd name="connsiteY34" fmla="*/ 4284463 h 7301507"/>
              <a:gd name="connsiteX35" fmla="*/ 3002937 w 3372031"/>
              <a:gd name="connsiteY35" fmla="*/ 4401145 h 7301507"/>
              <a:gd name="connsiteX36" fmla="*/ 3098187 w 3372031"/>
              <a:gd name="connsiteY36" fmla="*/ 4463057 h 7301507"/>
              <a:gd name="connsiteX37" fmla="*/ 3129144 w 3372031"/>
              <a:gd name="connsiteY37" fmla="*/ 4501157 h 7301507"/>
              <a:gd name="connsiteX38" fmla="*/ 3114856 w 3372031"/>
              <a:gd name="connsiteY38" fmla="*/ 4582120 h 7301507"/>
              <a:gd name="connsiteX39" fmla="*/ 3110094 w 3372031"/>
              <a:gd name="connsiteY39" fmla="*/ 4665464 h 7301507"/>
              <a:gd name="connsiteX40" fmla="*/ 3067231 w 3372031"/>
              <a:gd name="connsiteY40" fmla="*/ 4674989 h 7301507"/>
              <a:gd name="connsiteX41" fmla="*/ 3041037 w 3372031"/>
              <a:gd name="connsiteY41" fmla="*/ 4691657 h 7301507"/>
              <a:gd name="connsiteX42" fmla="*/ 3069612 w 3372031"/>
              <a:gd name="connsiteY42" fmla="*/ 4841676 h 7301507"/>
              <a:gd name="connsiteX43" fmla="*/ 3052944 w 3372031"/>
              <a:gd name="connsiteY43" fmla="*/ 4977407 h 7301507"/>
              <a:gd name="connsiteX44" fmla="*/ 3014844 w 3372031"/>
              <a:gd name="connsiteY44" fmla="*/ 5017889 h 7301507"/>
              <a:gd name="connsiteX45" fmla="*/ 2998175 w 3372031"/>
              <a:gd name="connsiteY45" fmla="*/ 5139332 h 7301507"/>
              <a:gd name="connsiteX46" fmla="*/ 2969600 w 3372031"/>
              <a:gd name="connsiteY46" fmla="*/ 5258395 h 7301507"/>
              <a:gd name="connsiteX47" fmla="*/ 3021987 w 3372031"/>
              <a:gd name="connsiteY47" fmla="*/ 5275064 h 7301507"/>
              <a:gd name="connsiteX48" fmla="*/ 3019606 w 3372031"/>
              <a:gd name="connsiteY48" fmla="*/ 5320307 h 7301507"/>
              <a:gd name="connsiteX49" fmla="*/ 3017225 w 3372031"/>
              <a:gd name="connsiteY49" fmla="*/ 5375076 h 7301507"/>
              <a:gd name="connsiteX50" fmla="*/ 3074375 w 3372031"/>
              <a:gd name="connsiteY50" fmla="*/ 5444132 h 7301507"/>
              <a:gd name="connsiteX51" fmla="*/ 3122000 w 3372031"/>
              <a:gd name="connsiteY51" fmla="*/ 5570339 h 7301507"/>
              <a:gd name="connsiteX52" fmla="*/ 3029131 w 3372031"/>
              <a:gd name="connsiteY52" fmla="*/ 5860851 h 7301507"/>
              <a:gd name="connsiteX53" fmla="*/ 3050562 w 3372031"/>
              <a:gd name="connsiteY53" fmla="*/ 5915620 h 7301507"/>
              <a:gd name="connsiteX54" fmla="*/ 3076756 w 3372031"/>
              <a:gd name="connsiteY54" fmla="*/ 5968007 h 7301507"/>
              <a:gd name="connsiteX55" fmla="*/ 3081519 w 3372031"/>
              <a:gd name="connsiteY55" fmla="*/ 6072782 h 7301507"/>
              <a:gd name="connsiteX56" fmla="*/ 2988649 w 3372031"/>
              <a:gd name="connsiteY56" fmla="*/ 6232327 h 7301507"/>
              <a:gd name="connsiteX57" fmla="*/ 2952931 w 3372031"/>
              <a:gd name="connsiteY57" fmla="*/ 6213276 h 7301507"/>
              <a:gd name="connsiteX58" fmla="*/ 2881494 w 3372031"/>
              <a:gd name="connsiteY58" fmla="*/ 6225182 h 7301507"/>
              <a:gd name="connsiteX59" fmla="*/ 2745762 w 3372031"/>
              <a:gd name="connsiteY59" fmla="*/ 6337101 h 7301507"/>
              <a:gd name="connsiteX60" fmla="*/ 2638606 w 3372031"/>
              <a:gd name="connsiteY60" fmla="*/ 6322814 h 7301507"/>
              <a:gd name="connsiteX61" fmla="*/ 2607650 w 3372031"/>
              <a:gd name="connsiteY61" fmla="*/ 6351389 h 7301507"/>
              <a:gd name="connsiteX62" fmla="*/ 2540974 w 3372031"/>
              <a:gd name="connsiteY62" fmla="*/ 6396631 h 7301507"/>
              <a:gd name="connsiteX63" fmla="*/ 2424294 w 3372031"/>
              <a:gd name="connsiteY63" fmla="*/ 6384726 h 7301507"/>
              <a:gd name="connsiteX64" fmla="*/ 2400481 w 3372031"/>
              <a:gd name="connsiteY64" fmla="*/ 6501407 h 7301507"/>
              <a:gd name="connsiteX65" fmla="*/ 2395719 w 3372031"/>
              <a:gd name="connsiteY65" fmla="*/ 6537126 h 7301507"/>
              <a:gd name="connsiteX66" fmla="*/ 2371907 w 3372031"/>
              <a:gd name="connsiteY66" fmla="*/ 6556176 h 7301507"/>
              <a:gd name="connsiteX67" fmla="*/ 2174262 w 3372031"/>
              <a:gd name="connsiteY67" fmla="*/ 6508551 h 7301507"/>
              <a:gd name="connsiteX68" fmla="*/ 2136162 w 3372031"/>
              <a:gd name="connsiteY68" fmla="*/ 6560939 h 7301507"/>
              <a:gd name="connsiteX69" fmla="*/ 2105206 w 3372031"/>
              <a:gd name="connsiteY69" fmla="*/ 6656189 h 7301507"/>
              <a:gd name="connsiteX70" fmla="*/ 2071868 w 3372031"/>
              <a:gd name="connsiteY70" fmla="*/ 6720482 h 7301507"/>
              <a:gd name="connsiteX71" fmla="*/ 2083775 w 3372031"/>
              <a:gd name="connsiteY71" fmla="*/ 6782395 h 7301507"/>
              <a:gd name="connsiteX72" fmla="*/ 2217125 w 3372031"/>
              <a:gd name="connsiteY72" fmla="*/ 6894314 h 7301507"/>
              <a:gd name="connsiteX73" fmla="*/ 2286181 w 3372031"/>
              <a:gd name="connsiteY73" fmla="*/ 6927651 h 7301507"/>
              <a:gd name="connsiteX74" fmla="*/ 2269512 w 3372031"/>
              <a:gd name="connsiteY74" fmla="*/ 6951464 h 7301507"/>
              <a:gd name="connsiteX75" fmla="*/ 2233794 w 3372031"/>
              <a:gd name="connsiteY75" fmla="*/ 6970514 h 7301507"/>
              <a:gd name="connsiteX76" fmla="*/ 2267131 w 3372031"/>
              <a:gd name="connsiteY76" fmla="*/ 7046714 h 7301507"/>
              <a:gd name="connsiteX77" fmla="*/ 2236175 w 3372031"/>
              <a:gd name="connsiteY77" fmla="*/ 7068145 h 7301507"/>
              <a:gd name="connsiteX78" fmla="*/ 2131400 w 3372031"/>
              <a:gd name="connsiteY78" fmla="*/ 7006232 h 7301507"/>
              <a:gd name="connsiteX79" fmla="*/ 2088537 w 3372031"/>
              <a:gd name="connsiteY79" fmla="*/ 7032426 h 7301507"/>
              <a:gd name="connsiteX80" fmla="*/ 2029006 w 3372031"/>
              <a:gd name="connsiteY80" fmla="*/ 6930032 h 7301507"/>
              <a:gd name="connsiteX81" fmla="*/ 1912325 w 3372031"/>
              <a:gd name="connsiteY81" fmla="*/ 6956226 h 7301507"/>
              <a:gd name="connsiteX82" fmla="*/ 1848031 w 3372031"/>
              <a:gd name="connsiteY82" fmla="*/ 6960989 h 7301507"/>
              <a:gd name="connsiteX83" fmla="*/ 1798025 w 3372031"/>
              <a:gd name="connsiteY83" fmla="*/ 6956227 h 7301507"/>
              <a:gd name="connsiteX84" fmla="*/ 1740875 w 3372031"/>
              <a:gd name="connsiteY84" fmla="*/ 7001470 h 7301507"/>
              <a:gd name="connsiteX85" fmla="*/ 1562281 w 3372031"/>
              <a:gd name="connsiteY85" fmla="*/ 6960989 h 7301507"/>
              <a:gd name="connsiteX86" fmla="*/ 1586093 w 3372031"/>
              <a:gd name="connsiteY86" fmla="*/ 7087195 h 7301507"/>
              <a:gd name="connsiteX87" fmla="*/ 1509894 w 3372031"/>
              <a:gd name="connsiteY87" fmla="*/ 7132439 h 7301507"/>
              <a:gd name="connsiteX88" fmla="*/ 1447981 w 3372031"/>
              <a:gd name="connsiteY88" fmla="*/ 7199113 h 7301507"/>
              <a:gd name="connsiteX89" fmla="*/ 1297962 w 3372031"/>
              <a:gd name="connsiteY89" fmla="*/ 7191970 h 7301507"/>
              <a:gd name="connsiteX90" fmla="*/ 1245575 w 3372031"/>
              <a:gd name="connsiteY9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76631 w 3372031"/>
              <a:gd name="connsiteY21" fmla="*/ 3212901 h 7301507"/>
              <a:gd name="connsiteX22" fmla="*/ 2214744 w 3372031"/>
              <a:gd name="connsiteY22" fmla="*/ 3343870 h 7301507"/>
              <a:gd name="connsiteX23" fmla="*/ 2464775 w 3372031"/>
              <a:gd name="connsiteY23" fmla="*/ 3572470 h 7301507"/>
              <a:gd name="connsiteX24" fmla="*/ 2562406 w 3372031"/>
              <a:gd name="connsiteY24" fmla="*/ 3846314 h 7301507"/>
              <a:gd name="connsiteX25" fmla="*/ 2631462 w 3372031"/>
              <a:gd name="connsiteY25" fmla="*/ 3882032 h 7301507"/>
              <a:gd name="connsiteX26" fmla="*/ 2688612 w 3372031"/>
              <a:gd name="connsiteY26" fmla="*/ 3827264 h 7301507"/>
              <a:gd name="connsiteX27" fmla="*/ 2721950 w 3372031"/>
              <a:gd name="connsiteY27" fmla="*/ 3910607 h 7301507"/>
              <a:gd name="connsiteX28" fmla="*/ 2767194 w 3372031"/>
              <a:gd name="connsiteY28" fmla="*/ 3955851 h 7301507"/>
              <a:gd name="connsiteX29" fmla="*/ 2841012 w 3372031"/>
              <a:gd name="connsiteY29" fmla="*/ 3979664 h 7301507"/>
              <a:gd name="connsiteX30" fmla="*/ 2893400 w 3372031"/>
              <a:gd name="connsiteY30" fmla="*/ 4048720 h 7301507"/>
              <a:gd name="connsiteX31" fmla="*/ 2979125 w 3372031"/>
              <a:gd name="connsiteY31" fmla="*/ 4103489 h 7301507"/>
              <a:gd name="connsiteX32" fmla="*/ 3031512 w 3372031"/>
              <a:gd name="connsiteY32" fmla="*/ 4136826 h 7301507"/>
              <a:gd name="connsiteX33" fmla="*/ 2902925 w 3372031"/>
              <a:gd name="connsiteY33" fmla="*/ 4229695 h 7301507"/>
              <a:gd name="connsiteX34" fmla="*/ 2900543 w 3372031"/>
              <a:gd name="connsiteY34" fmla="*/ 4284463 h 7301507"/>
              <a:gd name="connsiteX35" fmla="*/ 3002937 w 3372031"/>
              <a:gd name="connsiteY35" fmla="*/ 4401145 h 7301507"/>
              <a:gd name="connsiteX36" fmla="*/ 3098187 w 3372031"/>
              <a:gd name="connsiteY36" fmla="*/ 4463057 h 7301507"/>
              <a:gd name="connsiteX37" fmla="*/ 3129144 w 3372031"/>
              <a:gd name="connsiteY37" fmla="*/ 4501157 h 7301507"/>
              <a:gd name="connsiteX38" fmla="*/ 3114856 w 3372031"/>
              <a:gd name="connsiteY38" fmla="*/ 4582120 h 7301507"/>
              <a:gd name="connsiteX39" fmla="*/ 3110094 w 3372031"/>
              <a:gd name="connsiteY39" fmla="*/ 4665464 h 7301507"/>
              <a:gd name="connsiteX40" fmla="*/ 3067231 w 3372031"/>
              <a:gd name="connsiteY40" fmla="*/ 4674989 h 7301507"/>
              <a:gd name="connsiteX41" fmla="*/ 3041037 w 3372031"/>
              <a:gd name="connsiteY41" fmla="*/ 4691657 h 7301507"/>
              <a:gd name="connsiteX42" fmla="*/ 3069612 w 3372031"/>
              <a:gd name="connsiteY42" fmla="*/ 4841676 h 7301507"/>
              <a:gd name="connsiteX43" fmla="*/ 3052944 w 3372031"/>
              <a:gd name="connsiteY43" fmla="*/ 4977407 h 7301507"/>
              <a:gd name="connsiteX44" fmla="*/ 3014844 w 3372031"/>
              <a:gd name="connsiteY44" fmla="*/ 5017889 h 7301507"/>
              <a:gd name="connsiteX45" fmla="*/ 2998175 w 3372031"/>
              <a:gd name="connsiteY45" fmla="*/ 5139332 h 7301507"/>
              <a:gd name="connsiteX46" fmla="*/ 2969600 w 3372031"/>
              <a:gd name="connsiteY46" fmla="*/ 5258395 h 7301507"/>
              <a:gd name="connsiteX47" fmla="*/ 3021987 w 3372031"/>
              <a:gd name="connsiteY47" fmla="*/ 5275064 h 7301507"/>
              <a:gd name="connsiteX48" fmla="*/ 3019606 w 3372031"/>
              <a:gd name="connsiteY48" fmla="*/ 5320307 h 7301507"/>
              <a:gd name="connsiteX49" fmla="*/ 3017225 w 3372031"/>
              <a:gd name="connsiteY49" fmla="*/ 5375076 h 7301507"/>
              <a:gd name="connsiteX50" fmla="*/ 3074375 w 3372031"/>
              <a:gd name="connsiteY50" fmla="*/ 5444132 h 7301507"/>
              <a:gd name="connsiteX51" fmla="*/ 3122000 w 3372031"/>
              <a:gd name="connsiteY51" fmla="*/ 5570339 h 7301507"/>
              <a:gd name="connsiteX52" fmla="*/ 3029131 w 3372031"/>
              <a:gd name="connsiteY52" fmla="*/ 5860851 h 7301507"/>
              <a:gd name="connsiteX53" fmla="*/ 3050562 w 3372031"/>
              <a:gd name="connsiteY53" fmla="*/ 5915620 h 7301507"/>
              <a:gd name="connsiteX54" fmla="*/ 3076756 w 3372031"/>
              <a:gd name="connsiteY54" fmla="*/ 5968007 h 7301507"/>
              <a:gd name="connsiteX55" fmla="*/ 3081519 w 3372031"/>
              <a:gd name="connsiteY55" fmla="*/ 6072782 h 7301507"/>
              <a:gd name="connsiteX56" fmla="*/ 2988649 w 3372031"/>
              <a:gd name="connsiteY56" fmla="*/ 6232327 h 7301507"/>
              <a:gd name="connsiteX57" fmla="*/ 2952931 w 3372031"/>
              <a:gd name="connsiteY57" fmla="*/ 6213276 h 7301507"/>
              <a:gd name="connsiteX58" fmla="*/ 2881494 w 3372031"/>
              <a:gd name="connsiteY58" fmla="*/ 6225182 h 7301507"/>
              <a:gd name="connsiteX59" fmla="*/ 2745762 w 3372031"/>
              <a:gd name="connsiteY59" fmla="*/ 6337101 h 7301507"/>
              <a:gd name="connsiteX60" fmla="*/ 2638606 w 3372031"/>
              <a:gd name="connsiteY60" fmla="*/ 6322814 h 7301507"/>
              <a:gd name="connsiteX61" fmla="*/ 2607650 w 3372031"/>
              <a:gd name="connsiteY61" fmla="*/ 6351389 h 7301507"/>
              <a:gd name="connsiteX62" fmla="*/ 2540974 w 3372031"/>
              <a:gd name="connsiteY62" fmla="*/ 6396631 h 7301507"/>
              <a:gd name="connsiteX63" fmla="*/ 2424294 w 3372031"/>
              <a:gd name="connsiteY63" fmla="*/ 6384726 h 7301507"/>
              <a:gd name="connsiteX64" fmla="*/ 2400481 w 3372031"/>
              <a:gd name="connsiteY64" fmla="*/ 6501407 h 7301507"/>
              <a:gd name="connsiteX65" fmla="*/ 2395719 w 3372031"/>
              <a:gd name="connsiteY65" fmla="*/ 6537126 h 7301507"/>
              <a:gd name="connsiteX66" fmla="*/ 2371907 w 3372031"/>
              <a:gd name="connsiteY66" fmla="*/ 6556176 h 7301507"/>
              <a:gd name="connsiteX67" fmla="*/ 2174262 w 3372031"/>
              <a:gd name="connsiteY67" fmla="*/ 6508551 h 7301507"/>
              <a:gd name="connsiteX68" fmla="*/ 2136162 w 3372031"/>
              <a:gd name="connsiteY68" fmla="*/ 6560939 h 7301507"/>
              <a:gd name="connsiteX69" fmla="*/ 2105206 w 3372031"/>
              <a:gd name="connsiteY69" fmla="*/ 6656189 h 7301507"/>
              <a:gd name="connsiteX70" fmla="*/ 2071868 w 3372031"/>
              <a:gd name="connsiteY70" fmla="*/ 6720482 h 7301507"/>
              <a:gd name="connsiteX71" fmla="*/ 2083775 w 3372031"/>
              <a:gd name="connsiteY71" fmla="*/ 6782395 h 7301507"/>
              <a:gd name="connsiteX72" fmla="*/ 2217125 w 3372031"/>
              <a:gd name="connsiteY72" fmla="*/ 6894314 h 7301507"/>
              <a:gd name="connsiteX73" fmla="*/ 2286181 w 3372031"/>
              <a:gd name="connsiteY73" fmla="*/ 6927651 h 7301507"/>
              <a:gd name="connsiteX74" fmla="*/ 2269512 w 3372031"/>
              <a:gd name="connsiteY74" fmla="*/ 6951464 h 7301507"/>
              <a:gd name="connsiteX75" fmla="*/ 2233794 w 3372031"/>
              <a:gd name="connsiteY75" fmla="*/ 6970514 h 7301507"/>
              <a:gd name="connsiteX76" fmla="*/ 2267131 w 3372031"/>
              <a:gd name="connsiteY76" fmla="*/ 7046714 h 7301507"/>
              <a:gd name="connsiteX77" fmla="*/ 2236175 w 3372031"/>
              <a:gd name="connsiteY77" fmla="*/ 7068145 h 7301507"/>
              <a:gd name="connsiteX78" fmla="*/ 2131400 w 3372031"/>
              <a:gd name="connsiteY78" fmla="*/ 7006232 h 7301507"/>
              <a:gd name="connsiteX79" fmla="*/ 2088537 w 3372031"/>
              <a:gd name="connsiteY79" fmla="*/ 7032426 h 7301507"/>
              <a:gd name="connsiteX80" fmla="*/ 2029006 w 3372031"/>
              <a:gd name="connsiteY80" fmla="*/ 6930032 h 7301507"/>
              <a:gd name="connsiteX81" fmla="*/ 1912325 w 3372031"/>
              <a:gd name="connsiteY81" fmla="*/ 6956226 h 7301507"/>
              <a:gd name="connsiteX82" fmla="*/ 1848031 w 3372031"/>
              <a:gd name="connsiteY82" fmla="*/ 6960989 h 7301507"/>
              <a:gd name="connsiteX83" fmla="*/ 1798025 w 3372031"/>
              <a:gd name="connsiteY83" fmla="*/ 6956227 h 7301507"/>
              <a:gd name="connsiteX84" fmla="*/ 1740875 w 3372031"/>
              <a:gd name="connsiteY84" fmla="*/ 7001470 h 7301507"/>
              <a:gd name="connsiteX85" fmla="*/ 1562281 w 3372031"/>
              <a:gd name="connsiteY85" fmla="*/ 6960989 h 7301507"/>
              <a:gd name="connsiteX86" fmla="*/ 1586093 w 3372031"/>
              <a:gd name="connsiteY86" fmla="*/ 7087195 h 7301507"/>
              <a:gd name="connsiteX87" fmla="*/ 1509894 w 3372031"/>
              <a:gd name="connsiteY87" fmla="*/ 7132439 h 7301507"/>
              <a:gd name="connsiteX88" fmla="*/ 1447981 w 3372031"/>
              <a:gd name="connsiteY88" fmla="*/ 7199113 h 7301507"/>
              <a:gd name="connsiteX89" fmla="*/ 1297962 w 3372031"/>
              <a:gd name="connsiteY89" fmla="*/ 7191970 h 7301507"/>
              <a:gd name="connsiteX90" fmla="*/ 1245575 w 3372031"/>
              <a:gd name="connsiteY9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464775 w 3372031"/>
              <a:gd name="connsiteY23" fmla="*/ 3572470 h 7301507"/>
              <a:gd name="connsiteX24" fmla="*/ 2562406 w 3372031"/>
              <a:gd name="connsiteY24" fmla="*/ 3846314 h 7301507"/>
              <a:gd name="connsiteX25" fmla="*/ 2631462 w 3372031"/>
              <a:gd name="connsiteY25" fmla="*/ 3882032 h 7301507"/>
              <a:gd name="connsiteX26" fmla="*/ 2688612 w 3372031"/>
              <a:gd name="connsiteY26" fmla="*/ 3827264 h 7301507"/>
              <a:gd name="connsiteX27" fmla="*/ 2721950 w 3372031"/>
              <a:gd name="connsiteY27" fmla="*/ 3910607 h 7301507"/>
              <a:gd name="connsiteX28" fmla="*/ 2767194 w 3372031"/>
              <a:gd name="connsiteY28" fmla="*/ 3955851 h 7301507"/>
              <a:gd name="connsiteX29" fmla="*/ 2841012 w 3372031"/>
              <a:gd name="connsiteY29" fmla="*/ 3979664 h 7301507"/>
              <a:gd name="connsiteX30" fmla="*/ 2893400 w 3372031"/>
              <a:gd name="connsiteY30" fmla="*/ 4048720 h 7301507"/>
              <a:gd name="connsiteX31" fmla="*/ 2979125 w 3372031"/>
              <a:gd name="connsiteY31" fmla="*/ 4103489 h 7301507"/>
              <a:gd name="connsiteX32" fmla="*/ 3031512 w 3372031"/>
              <a:gd name="connsiteY32" fmla="*/ 4136826 h 7301507"/>
              <a:gd name="connsiteX33" fmla="*/ 2902925 w 3372031"/>
              <a:gd name="connsiteY33" fmla="*/ 4229695 h 7301507"/>
              <a:gd name="connsiteX34" fmla="*/ 2900543 w 3372031"/>
              <a:gd name="connsiteY34" fmla="*/ 4284463 h 7301507"/>
              <a:gd name="connsiteX35" fmla="*/ 3002937 w 3372031"/>
              <a:gd name="connsiteY35" fmla="*/ 4401145 h 7301507"/>
              <a:gd name="connsiteX36" fmla="*/ 3098187 w 3372031"/>
              <a:gd name="connsiteY36" fmla="*/ 4463057 h 7301507"/>
              <a:gd name="connsiteX37" fmla="*/ 3129144 w 3372031"/>
              <a:gd name="connsiteY37" fmla="*/ 4501157 h 7301507"/>
              <a:gd name="connsiteX38" fmla="*/ 3114856 w 3372031"/>
              <a:gd name="connsiteY38" fmla="*/ 4582120 h 7301507"/>
              <a:gd name="connsiteX39" fmla="*/ 3110094 w 3372031"/>
              <a:gd name="connsiteY39" fmla="*/ 4665464 h 7301507"/>
              <a:gd name="connsiteX40" fmla="*/ 3067231 w 3372031"/>
              <a:gd name="connsiteY40" fmla="*/ 4674989 h 7301507"/>
              <a:gd name="connsiteX41" fmla="*/ 3041037 w 3372031"/>
              <a:gd name="connsiteY41" fmla="*/ 4691657 h 7301507"/>
              <a:gd name="connsiteX42" fmla="*/ 3069612 w 3372031"/>
              <a:gd name="connsiteY42" fmla="*/ 4841676 h 7301507"/>
              <a:gd name="connsiteX43" fmla="*/ 3052944 w 3372031"/>
              <a:gd name="connsiteY43" fmla="*/ 4977407 h 7301507"/>
              <a:gd name="connsiteX44" fmla="*/ 3014844 w 3372031"/>
              <a:gd name="connsiteY44" fmla="*/ 5017889 h 7301507"/>
              <a:gd name="connsiteX45" fmla="*/ 2998175 w 3372031"/>
              <a:gd name="connsiteY45" fmla="*/ 5139332 h 7301507"/>
              <a:gd name="connsiteX46" fmla="*/ 2969600 w 3372031"/>
              <a:gd name="connsiteY46" fmla="*/ 5258395 h 7301507"/>
              <a:gd name="connsiteX47" fmla="*/ 3021987 w 3372031"/>
              <a:gd name="connsiteY47" fmla="*/ 5275064 h 7301507"/>
              <a:gd name="connsiteX48" fmla="*/ 3019606 w 3372031"/>
              <a:gd name="connsiteY48" fmla="*/ 5320307 h 7301507"/>
              <a:gd name="connsiteX49" fmla="*/ 3017225 w 3372031"/>
              <a:gd name="connsiteY49" fmla="*/ 5375076 h 7301507"/>
              <a:gd name="connsiteX50" fmla="*/ 3074375 w 3372031"/>
              <a:gd name="connsiteY50" fmla="*/ 5444132 h 7301507"/>
              <a:gd name="connsiteX51" fmla="*/ 3122000 w 3372031"/>
              <a:gd name="connsiteY51" fmla="*/ 5570339 h 7301507"/>
              <a:gd name="connsiteX52" fmla="*/ 3029131 w 3372031"/>
              <a:gd name="connsiteY52" fmla="*/ 5860851 h 7301507"/>
              <a:gd name="connsiteX53" fmla="*/ 3050562 w 3372031"/>
              <a:gd name="connsiteY53" fmla="*/ 5915620 h 7301507"/>
              <a:gd name="connsiteX54" fmla="*/ 3076756 w 3372031"/>
              <a:gd name="connsiteY54" fmla="*/ 5968007 h 7301507"/>
              <a:gd name="connsiteX55" fmla="*/ 3081519 w 3372031"/>
              <a:gd name="connsiteY55" fmla="*/ 6072782 h 7301507"/>
              <a:gd name="connsiteX56" fmla="*/ 2988649 w 3372031"/>
              <a:gd name="connsiteY56" fmla="*/ 6232327 h 7301507"/>
              <a:gd name="connsiteX57" fmla="*/ 2952931 w 3372031"/>
              <a:gd name="connsiteY57" fmla="*/ 6213276 h 7301507"/>
              <a:gd name="connsiteX58" fmla="*/ 2881494 w 3372031"/>
              <a:gd name="connsiteY58" fmla="*/ 6225182 h 7301507"/>
              <a:gd name="connsiteX59" fmla="*/ 2745762 w 3372031"/>
              <a:gd name="connsiteY59" fmla="*/ 6337101 h 7301507"/>
              <a:gd name="connsiteX60" fmla="*/ 2638606 w 3372031"/>
              <a:gd name="connsiteY60" fmla="*/ 6322814 h 7301507"/>
              <a:gd name="connsiteX61" fmla="*/ 2607650 w 3372031"/>
              <a:gd name="connsiteY61" fmla="*/ 6351389 h 7301507"/>
              <a:gd name="connsiteX62" fmla="*/ 2540974 w 3372031"/>
              <a:gd name="connsiteY62" fmla="*/ 6396631 h 7301507"/>
              <a:gd name="connsiteX63" fmla="*/ 2424294 w 3372031"/>
              <a:gd name="connsiteY63" fmla="*/ 6384726 h 7301507"/>
              <a:gd name="connsiteX64" fmla="*/ 2400481 w 3372031"/>
              <a:gd name="connsiteY64" fmla="*/ 6501407 h 7301507"/>
              <a:gd name="connsiteX65" fmla="*/ 2395719 w 3372031"/>
              <a:gd name="connsiteY65" fmla="*/ 6537126 h 7301507"/>
              <a:gd name="connsiteX66" fmla="*/ 2371907 w 3372031"/>
              <a:gd name="connsiteY66" fmla="*/ 6556176 h 7301507"/>
              <a:gd name="connsiteX67" fmla="*/ 2174262 w 3372031"/>
              <a:gd name="connsiteY67" fmla="*/ 6508551 h 7301507"/>
              <a:gd name="connsiteX68" fmla="*/ 2136162 w 3372031"/>
              <a:gd name="connsiteY68" fmla="*/ 6560939 h 7301507"/>
              <a:gd name="connsiteX69" fmla="*/ 2105206 w 3372031"/>
              <a:gd name="connsiteY69" fmla="*/ 6656189 h 7301507"/>
              <a:gd name="connsiteX70" fmla="*/ 2071868 w 3372031"/>
              <a:gd name="connsiteY70" fmla="*/ 6720482 h 7301507"/>
              <a:gd name="connsiteX71" fmla="*/ 2083775 w 3372031"/>
              <a:gd name="connsiteY71" fmla="*/ 6782395 h 7301507"/>
              <a:gd name="connsiteX72" fmla="*/ 2217125 w 3372031"/>
              <a:gd name="connsiteY72" fmla="*/ 6894314 h 7301507"/>
              <a:gd name="connsiteX73" fmla="*/ 2286181 w 3372031"/>
              <a:gd name="connsiteY73" fmla="*/ 6927651 h 7301507"/>
              <a:gd name="connsiteX74" fmla="*/ 2269512 w 3372031"/>
              <a:gd name="connsiteY74" fmla="*/ 6951464 h 7301507"/>
              <a:gd name="connsiteX75" fmla="*/ 2233794 w 3372031"/>
              <a:gd name="connsiteY75" fmla="*/ 6970514 h 7301507"/>
              <a:gd name="connsiteX76" fmla="*/ 2267131 w 3372031"/>
              <a:gd name="connsiteY76" fmla="*/ 7046714 h 7301507"/>
              <a:gd name="connsiteX77" fmla="*/ 2236175 w 3372031"/>
              <a:gd name="connsiteY77" fmla="*/ 7068145 h 7301507"/>
              <a:gd name="connsiteX78" fmla="*/ 2131400 w 3372031"/>
              <a:gd name="connsiteY78" fmla="*/ 7006232 h 7301507"/>
              <a:gd name="connsiteX79" fmla="*/ 2088537 w 3372031"/>
              <a:gd name="connsiteY79" fmla="*/ 7032426 h 7301507"/>
              <a:gd name="connsiteX80" fmla="*/ 2029006 w 3372031"/>
              <a:gd name="connsiteY80" fmla="*/ 6930032 h 7301507"/>
              <a:gd name="connsiteX81" fmla="*/ 1912325 w 3372031"/>
              <a:gd name="connsiteY81" fmla="*/ 6956226 h 7301507"/>
              <a:gd name="connsiteX82" fmla="*/ 1848031 w 3372031"/>
              <a:gd name="connsiteY82" fmla="*/ 6960989 h 7301507"/>
              <a:gd name="connsiteX83" fmla="*/ 1798025 w 3372031"/>
              <a:gd name="connsiteY83" fmla="*/ 6956227 h 7301507"/>
              <a:gd name="connsiteX84" fmla="*/ 1740875 w 3372031"/>
              <a:gd name="connsiteY84" fmla="*/ 7001470 h 7301507"/>
              <a:gd name="connsiteX85" fmla="*/ 1562281 w 3372031"/>
              <a:gd name="connsiteY85" fmla="*/ 6960989 h 7301507"/>
              <a:gd name="connsiteX86" fmla="*/ 1586093 w 3372031"/>
              <a:gd name="connsiteY86" fmla="*/ 7087195 h 7301507"/>
              <a:gd name="connsiteX87" fmla="*/ 1509894 w 3372031"/>
              <a:gd name="connsiteY87" fmla="*/ 7132439 h 7301507"/>
              <a:gd name="connsiteX88" fmla="*/ 1447981 w 3372031"/>
              <a:gd name="connsiteY88" fmla="*/ 7199113 h 7301507"/>
              <a:gd name="connsiteX89" fmla="*/ 1297962 w 3372031"/>
              <a:gd name="connsiteY89" fmla="*/ 7191970 h 7301507"/>
              <a:gd name="connsiteX90" fmla="*/ 1245575 w 3372031"/>
              <a:gd name="connsiteY9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45712 w 3372031"/>
              <a:gd name="connsiteY23" fmla="*/ 3422451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45712 w 3372031"/>
              <a:gd name="connsiteY23" fmla="*/ 3422451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01020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01020 h 7301507"/>
              <a:gd name="connsiteX24" fmla="*/ 2464775 w 3372031"/>
              <a:gd name="connsiteY24" fmla="*/ 3572470 h 7301507"/>
              <a:gd name="connsiteX25" fmla="*/ 2562406 w 3372031"/>
              <a:gd name="connsiteY25" fmla="*/ 3846314 h 7301507"/>
              <a:gd name="connsiteX26" fmla="*/ 2631462 w 3372031"/>
              <a:gd name="connsiteY26" fmla="*/ 3882032 h 7301507"/>
              <a:gd name="connsiteX27" fmla="*/ 2688612 w 3372031"/>
              <a:gd name="connsiteY27" fmla="*/ 3827264 h 7301507"/>
              <a:gd name="connsiteX28" fmla="*/ 2721950 w 3372031"/>
              <a:gd name="connsiteY28" fmla="*/ 3910607 h 7301507"/>
              <a:gd name="connsiteX29" fmla="*/ 2767194 w 3372031"/>
              <a:gd name="connsiteY29" fmla="*/ 3955851 h 7301507"/>
              <a:gd name="connsiteX30" fmla="*/ 2841012 w 3372031"/>
              <a:gd name="connsiteY30" fmla="*/ 3979664 h 7301507"/>
              <a:gd name="connsiteX31" fmla="*/ 2893400 w 3372031"/>
              <a:gd name="connsiteY31" fmla="*/ 4048720 h 7301507"/>
              <a:gd name="connsiteX32" fmla="*/ 2979125 w 3372031"/>
              <a:gd name="connsiteY32" fmla="*/ 4103489 h 7301507"/>
              <a:gd name="connsiteX33" fmla="*/ 3031512 w 3372031"/>
              <a:gd name="connsiteY33" fmla="*/ 4136826 h 7301507"/>
              <a:gd name="connsiteX34" fmla="*/ 2902925 w 3372031"/>
              <a:gd name="connsiteY34" fmla="*/ 4229695 h 7301507"/>
              <a:gd name="connsiteX35" fmla="*/ 2900543 w 3372031"/>
              <a:gd name="connsiteY35" fmla="*/ 4284463 h 7301507"/>
              <a:gd name="connsiteX36" fmla="*/ 3002937 w 3372031"/>
              <a:gd name="connsiteY36" fmla="*/ 4401145 h 7301507"/>
              <a:gd name="connsiteX37" fmla="*/ 3098187 w 3372031"/>
              <a:gd name="connsiteY37" fmla="*/ 4463057 h 7301507"/>
              <a:gd name="connsiteX38" fmla="*/ 3129144 w 3372031"/>
              <a:gd name="connsiteY38" fmla="*/ 4501157 h 7301507"/>
              <a:gd name="connsiteX39" fmla="*/ 3114856 w 3372031"/>
              <a:gd name="connsiteY39" fmla="*/ 4582120 h 7301507"/>
              <a:gd name="connsiteX40" fmla="*/ 3110094 w 3372031"/>
              <a:gd name="connsiteY40" fmla="*/ 4665464 h 7301507"/>
              <a:gd name="connsiteX41" fmla="*/ 3067231 w 3372031"/>
              <a:gd name="connsiteY41" fmla="*/ 4674989 h 7301507"/>
              <a:gd name="connsiteX42" fmla="*/ 3041037 w 3372031"/>
              <a:gd name="connsiteY42" fmla="*/ 4691657 h 7301507"/>
              <a:gd name="connsiteX43" fmla="*/ 3069612 w 3372031"/>
              <a:gd name="connsiteY43" fmla="*/ 4841676 h 7301507"/>
              <a:gd name="connsiteX44" fmla="*/ 3052944 w 3372031"/>
              <a:gd name="connsiteY44" fmla="*/ 4977407 h 7301507"/>
              <a:gd name="connsiteX45" fmla="*/ 3014844 w 3372031"/>
              <a:gd name="connsiteY45" fmla="*/ 5017889 h 7301507"/>
              <a:gd name="connsiteX46" fmla="*/ 2998175 w 3372031"/>
              <a:gd name="connsiteY46" fmla="*/ 5139332 h 7301507"/>
              <a:gd name="connsiteX47" fmla="*/ 2969600 w 3372031"/>
              <a:gd name="connsiteY47" fmla="*/ 5258395 h 7301507"/>
              <a:gd name="connsiteX48" fmla="*/ 3021987 w 3372031"/>
              <a:gd name="connsiteY48" fmla="*/ 5275064 h 7301507"/>
              <a:gd name="connsiteX49" fmla="*/ 3019606 w 3372031"/>
              <a:gd name="connsiteY49" fmla="*/ 5320307 h 7301507"/>
              <a:gd name="connsiteX50" fmla="*/ 3017225 w 3372031"/>
              <a:gd name="connsiteY50" fmla="*/ 5375076 h 7301507"/>
              <a:gd name="connsiteX51" fmla="*/ 3074375 w 3372031"/>
              <a:gd name="connsiteY51" fmla="*/ 5444132 h 7301507"/>
              <a:gd name="connsiteX52" fmla="*/ 3122000 w 3372031"/>
              <a:gd name="connsiteY52" fmla="*/ 5570339 h 7301507"/>
              <a:gd name="connsiteX53" fmla="*/ 3029131 w 3372031"/>
              <a:gd name="connsiteY53" fmla="*/ 5860851 h 7301507"/>
              <a:gd name="connsiteX54" fmla="*/ 3050562 w 3372031"/>
              <a:gd name="connsiteY54" fmla="*/ 5915620 h 7301507"/>
              <a:gd name="connsiteX55" fmla="*/ 3076756 w 3372031"/>
              <a:gd name="connsiteY55" fmla="*/ 5968007 h 7301507"/>
              <a:gd name="connsiteX56" fmla="*/ 3081519 w 3372031"/>
              <a:gd name="connsiteY56" fmla="*/ 6072782 h 7301507"/>
              <a:gd name="connsiteX57" fmla="*/ 2988649 w 3372031"/>
              <a:gd name="connsiteY57" fmla="*/ 6232327 h 7301507"/>
              <a:gd name="connsiteX58" fmla="*/ 2952931 w 3372031"/>
              <a:gd name="connsiteY58" fmla="*/ 6213276 h 7301507"/>
              <a:gd name="connsiteX59" fmla="*/ 2881494 w 3372031"/>
              <a:gd name="connsiteY59" fmla="*/ 6225182 h 7301507"/>
              <a:gd name="connsiteX60" fmla="*/ 2745762 w 3372031"/>
              <a:gd name="connsiteY60" fmla="*/ 6337101 h 7301507"/>
              <a:gd name="connsiteX61" fmla="*/ 2638606 w 3372031"/>
              <a:gd name="connsiteY61" fmla="*/ 6322814 h 7301507"/>
              <a:gd name="connsiteX62" fmla="*/ 2607650 w 3372031"/>
              <a:gd name="connsiteY62" fmla="*/ 6351389 h 7301507"/>
              <a:gd name="connsiteX63" fmla="*/ 2540974 w 3372031"/>
              <a:gd name="connsiteY63" fmla="*/ 6396631 h 7301507"/>
              <a:gd name="connsiteX64" fmla="*/ 2424294 w 3372031"/>
              <a:gd name="connsiteY64" fmla="*/ 6384726 h 7301507"/>
              <a:gd name="connsiteX65" fmla="*/ 2400481 w 3372031"/>
              <a:gd name="connsiteY65" fmla="*/ 6501407 h 7301507"/>
              <a:gd name="connsiteX66" fmla="*/ 2395719 w 3372031"/>
              <a:gd name="connsiteY66" fmla="*/ 6537126 h 7301507"/>
              <a:gd name="connsiteX67" fmla="*/ 2371907 w 3372031"/>
              <a:gd name="connsiteY67" fmla="*/ 6556176 h 7301507"/>
              <a:gd name="connsiteX68" fmla="*/ 2174262 w 3372031"/>
              <a:gd name="connsiteY68" fmla="*/ 6508551 h 7301507"/>
              <a:gd name="connsiteX69" fmla="*/ 2136162 w 3372031"/>
              <a:gd name="connsiteY69" fmla="*/ 6560939 h 7301507"/>
              <a:gd name="connsiteX70" fmla="*/ 2105206 w 3372031"/>
              <a:gd name="connsiteY70" fmla="*/ 6656189 h 7301507"/>
              <a:gd name="connsiteX71" fmla="*/ 2071868 w 3372031"/>
              <a:gd name="connsiteY71" fmla="*/ 6720482 h 7301507"/>
              <a:gd name="connsiteX72" fmla="*/ 2083775 w 3372031"/>
              <a:gd name="connsiteY72" fmla="*/ 6782395 h 7301507"/>
              <a:gd name="connsiteX73" fmla="*/ 2217125 w 3372031"/>
              <a:gd name="connsiteY73" fmla="*/ 6894314 h 7301507"/>
              <a:gd name="connsiteX74" fmla="*/ 2286181 w 3372031"/>
              <a:gd name="connsiteY74" fmla="*/ 6927651 h 7301507"/>
              <a:gd name="connsiteX75" fmla="*/ 2269512 w 3372031"/>
              <a:gd name="connsiteY75" fmla="*/ 6951464 h 7301507"/>
              <a:gd name="connsiteX76" fmla="*/ 2233794 w 3372031"/>
              <a:gd name="connsiteY76" fmla="*/ 6970514 h 7301507"/>
              <a:gd name="connsiteX77" fmla="*/ 2267131 w 3372031"/>
              <a:gd name="connsiteY77" fmla="*/ 7046714 h 7301507"/>
              <a:gd name="connsiteX78" fmla="*/ 2236175 w 3372031"/>
              <a:gd name="connsiteY78" fmla="*/ 7068145 h 7301507"/>
              <a:gd name="connsiteX79" fmla="*/ 2131400 w 3372031"/>
              <a:gd name="connsiteY79" fmla="*/ 7006232 h 7301507"/>
              <a:gd name="connsiteX80" fmla="*/ 2088537 w 3372031"/>
              <a:gd name="connsiteY80" fmla="*/ 7032426 h 7301507"/>
              <a:gd name="connsiteX81" fmla="*/ 2029006 w 3372031"/>
              <a:gd name="connsiteY81" fmla="*/ 6930032 h 7301507"/>
              <a:gd name="connsiteX82" fmla="*/ 1912325 w 3372031"/>
              <a:gd name="connsiteY82" fmla="*/ 6956226 h 7301507"/>
              <a:gd name="connsiteX83" fmla="*/ 1848031 w 3372031"/>
              <a:gd name="connsiteY83" fmla="*/ 6960989 h 7301507"/>
              <a:gd name="connsiteX84" fmla="*/ 1798025 w 3372031"/>
              <a:gd name="connsiteY84" fmla="*/ 6956227 h 7301507"/>
              <a:gd name="connsiteX85" fmla="*/ 1740875 w 3372031"/>
              <a:gd name="connsiteY85" fmla="*/ 7001470 h 7301507"/>
              <a:gd name="connsiteX86" fmla="*/ 1562281 w 3372031"/>
              <a:gd name="connsiteY86" fmla="*/ 6960989 h 7301507"/>
              <a:gd name="connsiteX87" fmla="*/ 1586093 w 3372031"/>
              <a:gd name="connsiteY87" fmla="*/ 7087195 h 7301507"/>
              <a:gd name="connsiteX88" fmla="*/ 1509894 w 3372031"/>
              <a:gd name="connsiteY88" fmla="*/ 7132439 h 7301507"/>
              <a:gd name="connsiteX89" fmla="*/ 1447981 w 3372031"/>
              <a:gd name="connsiteY89" fmla="*/ 7199113 h 7301507"/>
              <a:gd name="connsiteX90" fmla="*/ 1297962 w 3372031"/>
              <a:gd name="connsiteY90" fmla="*/ 7191970 h 7301507"/>
              <a:gd name="connsiteX91" fmla="*/ 1245575 w 3372031"/>
              <a:gd name="connsiteY9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0102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62406 w 3372031"/>
              <a:gd name="connsiteY26" fmla="*/ 3846314 h 7301507"/>
              <a:gd name="connsiteX27" fmla="*/ 2631462 w 3372031"/>
              <a:gd name="connsiteY27" fmla="*/ 3882032 h 7301507"/>
              <a:gd name="connsiteX28" fmla="*/ 2688612 w 3372031"/>
              <a:gd name="connsiteY28" fmla="*/ 3827264 h 7301507"/>
              <a:gd name="connsiteX29" fmla="*/ 2721950 w 3372031"/>
              <a:gd name="connsiteY29" fmla="*/ 3910607 h 7301507"/>
              <a:gd name="connsiteX30" fmla="*/ 2767194 w 3372031"/>
              <a:gd name="connsiteY30" fmla="*/ 3955851 h 7301507"/>
              <a:gd name="connsiteX31" fmla="*/ 2841012 w 3372031"/>
              <a:gd name="connsiteY31" fmla="*/ 3979664 h 7301507"/>
              <a:gd name="connsiteX32" fmla="*/ 2893400 w 3372031"/>
              <a:gd name="connsiteY32" fmla="*/ 4048720 h 7301507"/>
              <a:gd name="connsiteX33" fmla="*/ 2979125 w 3372031"/>
              <a:gd name="connsiteY33" fmla="*/ 4103489 h 7301507"/>
              <a:gd name="connsiteX34" fmla="*/ 3031512 w 3372031"/>
              <a:gd name="connsiteY34" fmla="*/ 4136826 h 7301507"/>
              <a:gd name="connsiteX35" fmla="*/ 2902925 w 3372031"/>
              <a:gd name="connsiteY35" fmla="*/ 4229695 h 7301507"/>
              <a:gd name="connsiteX36" fmla="*/ 2900543 w 3372031"/>
              <a:gd name="connsiteY36" fmla="*/ 4284463 h 7301507"/>
              <a:gd name="connsiteX37" fmla="*/ 3002937 w 3372031"/>
              <a:gd name="connsiteY37" fmla="*/ 4401145 h 7301507"/>
              <a:gd name="connsiteX38" fmla="*/ 3098187 w 3372031"/>
              <a:gd name="connsiteY38" fmla="*/ 4463057 h 7301507"/>
              <a:gd name="connsiteX39" fmla="*/ 3129144 w 3372031"/>
              <a:gd name="connsiteY39" fmla="*/ 4501157 h 7301507"/>
              <a:gd name="connsiteX40" fmla="*/ 3114856 w 3372031"/>
              <a:gd name="connsiteY40" fmla="*/ 4582120 h 7301507"/>
              <a:gd name="connsiteX41" fmla="*/ 3110094 w 3372031"/>
              <a:gd name="connsiteY41" fmla="*/ 4665464 h 7301507"/>
              <a:gd name="connsiteX42" fmla="*/ 3067231 w 3372031"/>
              <a:gd name="connsiteY42" fmla="*/ 4674989 h 7301507"/>
              <a:gd name="connsiteX43" fmla="*/ 3041037 w 3372031"/>
              <a:gd name="connsiteY43" fmla="*/ 4691657 h 7301507"/>
              <a:gd name="connsiteX44" fmla="*/ 3069612 w 3372031"/>
              <a:gd name="connsiteY44" fmla="*/ 4841676 h 7301507"/>
              <a:gd name="connsiteX45" fmla="*/ 3052944 w 3372031"/>
              <a:gd name="connsiteY45" fmla="*/ 4977407 h 7301507"/>
              <a:gd name="connsiteX46" fmla="*/ 3014844 w 3372031"/>
              <a:gd name="connsiteY46" fmla="*/ 5017889 h 7301507"/>
              <a:gd name="connsiteX47" fmla="*/ 2998175 w 3372031"/>
              <a:gd name="connsiteY47" fmla="*/ 5139332 h 7301507"/>
              <a:gd name="connsiteX48" fmla="*/ 2969600 w 3372031"/>
              <a:gd name="connsiteY48" fmla="*/ 5258395 h 7301507"/>
              <a:gd name="connsiteX49" fmla="*/ 3021987 w 3372031"/>
              <a:gd name="connsiteY49" fmla="*/ 5275064 h 7301507"/>
              <a:gd name="connsiteX50" fmla="*/ 3019606 w 3372031"/>
              <a:gd name="connsiteY50" fmla="*/ 5320307 h 7301507"/>
              <a:gd name="connsiteX51" fmla="*/ 3017225 w 3372031"/>
              <a:gd name="connsiteY51" fmla="*/ 5375076 h 7301507"/>
              <a:gd name="connsiteX52" fmla="*/ 3074375 w 3372031"/>
              <a:gd name="connsiteY52" fmla="*/ 5444132 h 7301507"/>
              <a:gd name="connsiteX53" fmla="*/ 3122000 w 3372031"/>
              <a:gd name="connsiteY53" fmla="*/ 5570339 h 7301507"/>
              <a:gd name="connsiteX54" fmla="*/ 3029131 w 3372031"/>
              <a:gd name="connsiteY54" fmla="*/ 5860851 h 7301507"/>
              <a:gd name="connsiteX55" fmla="*/ 3050562 w 3372031"/>
              <a:gd name="connsiteY55" fmla="*/ 5915620 h 7301507"/>
              <a:gd name="connsiteX56" fmla="*/ 3076756 w 3372031"/>
              <a:gd name="connsiteY56" fmla="*/ 5968007 h 7301507"/>
              <a:gd name="connsiteX57" fmla="*/ 3081519 w 3372031"/>
              <a:gd name="connsiteY57" fmla="*/ 6072782 h 7301507"/>
              <a:gd name="connsiteX58" fmla="*/ 2988649 w 3372031"/>
              <a:gd name="connsiteY58" fmla="*/ 6232327 h 7301507"/>
              <a:gd name="connsiteX59" fmla="*/ 2952931 w 3372031"/>
              <a:gd name="connsiteY59" fmla="*/ 6213276 h 7301507"/>
              <a:gd name="connsiteX60" fmla="*/ 2881494 w 3372031"/>
              <a:gd name="connsiteY60" fmla="*/ 6225182 h 7301507"/>
              <a:gd name="connsiteX61" fmla="*/ 2745762 w 3372031"/>
              <a:gd name="connsiteY61" fmla="*/ 6337101 h 7301507"/>
              <a:gd name="connsiteX62" fmla="*/ 2638606 w 3372031"/>
              <a:gd name="connsiteY62" fmla="*/ 6322814 h 7301507"/>
              <a:gd name="connsiteX63" fmla="*/ 2607650 w 3372031"/>
              <a:gd name="connsiteY63" fmla="*/ 6351389 h 7301507"/>
              <a:gd name="connsiteX64" fmla="*/ 2540974 w 3372031"/>
              <a:gd name="connsiteY64" fmla="*/ 6396631 h 7301507"/>
              <a:gd name="connsiteX65" fmla="*/ 2424294 w 3372031"/>
              <a:gd name="connsiteY65" fmla="*/ 6384726 h 7301507"/>
              <a:gd name="connsiteX66" fmla="*/ 2400481 w 3372031"/>
              <a:gd name="connsiteY66" fmla="*/ 6501407 h 7301507"/>
              <a:gd name="connsiteX67" fmla="*/ 2395719 w 3372031"/>
              <a:gd name="connsiteY67" fmla="*/ 6537126 h 7301507"/>
              <a:gd name="connsiteX68" fmla="*/ 2371907 w 3372031"/>
              <a:gd name="connsiteY68" fmla="*/ 6556176 h 7301507"/>
              <a:gd name="connsiteX69" fmla="*/ 2174262 w 3372031"/>
              <a:gd name="connsiteY69" fmla="*/ 6508551 h 7301507"/>
              <a:gd name="connsiteX70" fmla="*/ 2136162 w 3372031"/>
              <a:gd name="connsiteY70" fmla="*/ 6560939 h 7301507"/>
              <a:gd name="connsiteX71" fmla="*/ 2105206 w 3372031"/>
              <a:gd name="connsiteY71" fmla="*/ 6656189 h 7301507"/>
              <a:gd name="connsiteX72" fmla="*/ 2071868 w 3372031"/>
              <a:gd name="connsiteY72" fmla="*/ 6720482 h 7301507"/>
              <a:gd name="connsiteX73" fmla="*/ 2083775 w 3372031"/>
              <a:gd name="connsiteY73" fmla="*/ 6782395 h 7301507"/>
              <a:gd name="connsiteX74" fmla="*/ 2217125 w 3372031"/>
              <a:gd name="connsiteY74" fmla="*/ 6894314 h 7301507"/>
              <a:gd name="connsiteX75" fmla="*/ 2286181 w 3372031"/>
              <a:gd name="connsiteY75" fmla="*/ 6927651 h 7301507"/>
              <a:gd name="connsiteX76" fmla="*/ 2269512 w 3372031"/>
              <a:gd name="connsiteY76" fmla="*/ 6951464 h 7301507"/>
              <a:gd name="connsiteX77" fmla="*/ 2233794 w 3372031"/>
              <a:gd name="connsiteY77" fmla="*/ 6970514 h 7301507"/>
              <a:gd name="connsiteX78" fmla="*/ 2267131 w 3372031"/>
              <a:gd name="connsiteY78" fmla="*/ 7046714 h 7301507"/>
              <a:gd name="connsiteX79" fmla="*/ 2236175 w 3372031"/>
              <a:gd name="connsiteY79" fmla="*/ 7068145 h 7301507"/>
              <a:gd name="connsiteX80" fmla="*/ 2131400 w 3372031"/>
              <a:gd name="connsiteY80" fmla="*/ 7006232 h 7301507"/>
              <a:gd name="connsiteX81" fmla="*/ 2088537 w 3372031"/>
              <a:gd name="connsiteY81" fmla="*/ 7032426 h 7301507"/>
              <a:gd name="connsiteX82" fmla="*/ 2029006 w 3372031"/>
              <a:gd name="connsiteY82" fmla="*/ 6930032 h 7301507"/>
              <a:gd name="connsiteX83" fmla="*/ 1912325 w 3372031"/>
              <a:gd name="connsiteY83" fmla="*/ 6956226 h 7301507"/>
              <a:gd name="connsiteX84" fmla="*/ 1848031 w 3372031"/>
              <a:gd name="connsiteY84" fmla="*/ 6960989 h 7301507"/>
              <a:gd name="connsiteX85" fmla="*/ 1798025 w 3372031"/>
              <a:gd name="connsiteY85" fmla="*/ 6956227 h 7301507"/>
              <a:gd name="connsiteX86" fmla="*/ 1740875 w 3372031"/>
              <a:gd name="connsiteY86" fmla="*/ 7001470 h 7301507"/>
              <a:gd name="connsiteX87" fmla="*/ 1562281 w 3372031"/>
              <a:gd name="connsiteY87" fmla="*/ 6960989 h 7301507"/>
              <a:gd name="connsiteX88" fmla="*/ 1586093 w 3372031"/>
              <a:gd name="connsiteY88" fmla="*/ 7087195 h 7301507"/>
              <a:gd name="connsiteX89" fmla="*/ 1509894 w 3372031"/>
              <a:gd name="connsiteY89" fmla="*/ 7132439 h 7301507"/>
              <a:gd name="connsiteX90" fmla="*/ 1447981 w 3372031"/>
              <a:gd name="connsiteY90" fmla="*/ 7199113 h 7301507"/>
              <a:gd name="connsiteX91" fmla="*/ 1297962 w 3372031"/>
              <a:gd name="connsiteY91" fmla="*/ 7191970 h 7301507"/>
              <a:gd name="connsiteX92" fmla="*/ 1245575 w 3372031"/>
              <a:gd name="connsiteY9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62406 w 3372031"/>
              <a:gd name="connsiteY26" fmla="*/ 3846314 h 7301507"/>
              <a:gd name="connsiteX27" fmla="*/ 2631462 w 3372031"/>
              <a:gd name="connsiteY27" fmla="*/ 3882032 h 7301507"/>
              <a:gd name="connsiteX28" fmla="*/ 2688612 w 3372031"/>
              <a:gd name="connsiteY28" fmla="*/ 3827264 h 7301507"/>
              <a:gd name="connsiteX29" fmla="*/ 2721950 w 3372031"/>
              <a:gd name="connsiteY29" fmla="*/ 3910607 h 7301507"/>
              <a:gd name="connsiteX30" fmla="*/ 2767194 w 3372031"/>
              <a:gd name="connsiteY30" fmla="*/ 3955851 h 7301507"/>
              <a:gd name="connsiteX31" fmla="*/ 2841012 w 3372031"/>
              <a:gd name="connsiteY31" fmla="*/ 3979664 h 7301507"/>
              <a:gd name="connsiteX32" fmla="*/ 2893400 w 3372031"/>
              <a:gd name="connsiteY32" fmla="*/ 4048720 h 7301507"/>
              <a:gd name="connsiteX33" fmla="*/ 2979125 w 3372031"/>
              <a:gd name="connsiteY33" fmla="*/ 4103489 h 7301507"/>
              <a:gd name="connsiteX34" fmla="*/ 3031512 w 3372031"/>
              <a:gd name="connsiteY34" fmla="*/ 4136826 h 7301507"/>
              <a:gd name="connsiteX35" fmla="*/ 2902925 w 3372031"/>
              <a:gd name="connsiteY35" fmla="*/ 4229695 h 7301507"/>
              <a:gd name="connsiteX36" fmla="*/ 2900543 w 3372031"/>
              <a:gd name="connsiteY36" fmla="*/ 4284463 h 7301507"/>
              <a:gd name="connsiteX37" fmla="*/ 3002937 w 3372031"/>
              <a:gd name="connsiteY37" fmla="*/ 4401145 h 7301507"/>
              <a:gd name="connsiteX38" fmla="*/ 3098187 w 3372031"/>
              <a:gd name="connsiteY38" fmla="*/ 4463057 h 7301507"/>
              <a:gd name="connsiteX39" fmla="*/ 3129144 w 3372031"/>
              <a:gd name="connsiteY39" fmla="*/ 4501157 h 7301507"/>
              <a:gd name="connsiteX40" fmla="*/ 3114856 w 3372031"/>
              <a:gd name="connsiteY40" fmla="*/ 4582120 h 7301507"/>
              <a:gd name="connsiteX41" fmla="*/ 3110094 w 3372031"/>
              <a:gd name="connsiteY41" fmla="*/ 4665464 h 7301507"/>
              <a:gd name="connsiteX42" fmla="*/ 3067231 w 3372031"/>
              <a:gd name="connsiteY42" fmla="*/ 4674989 h 7301507"/>
              <a:gd name="connsiteX43" fmla="*/ 3041037 w 3372031"/>
              <a:gd name="connsiteY43" fmla="*/ 4691657 h 7301507"/>
              <a:gd name="connsiteX44" fmla="*/ 3069612 w 3372031"/>
              <a:gd name="connsiteY44" fmla="*/ 4841676 h 7301507"/>
              <a:gd name="connsiteX45" fmla="*/ 3052944 w 3372031"/>
              <a:gd name="connsiteY45" fmla="*/ 4977407 h 7301507"/>
              <a:gd name="connsiteX46" fmla="*/ 3014844 w 3372031"/>
              <a:gd name="connsiteY46" fmla="*/ 5017889 h 7301507"/>
              <a:gd name="connsiteX47" fmla="*/ 2998175 w 3372031"/>
              <a:gd name="connsiteY47" fmla="*/ 5139332 h 7301507"/>
              <a:gd name="connsiteX48" fmla="*/ 2969600 w 3372031"/>
              <a:gd name="connsiteY48" fmla="*/ 5258395 h 7301507"/>
              <a:gd name="connsiteX49" fmla="*/ 3021987 w 3372031"/>
              <a:gd name="connsiteY49" fmla="*/ 5275064 h 7301507"/>
              <a:gd name="connsiteX50" fmla="*/ 3019606 w 3372031"/>
              <a:gd name="connsiteY50" fmla="*/ 5320307 h 7301507"/>
              <a:gd name="connsiteX51" fmla="*/ 3017225 w 3372031"/>
              <a:gd name="connsiteY51" fmla="*/ 5375076 h 7301507"/>
              <a:gd name="connsiteX52" fmla="*/ 3074375 w 3372031"/>
              <a:gd name="connsiteY52" fmla="*/ 5444132 h 7301507"/>
              <a:gd name="connsiteX53" fmla="*/ 3122000 w 3372031"/>
              <a:gd name="connsiteY53" fmla="*/ 5570339 h 7301507"/>
              <a:gd name="connsiteX54" fmla="*/ 3029131 w 3372031"/>
              <a:gd name="connsiteY54" fmla="*/ 5860851 h 7301507"/>
              <a:gd name="connsiteX55" fmla="*/ 3050562 w 3372031"/>
              <a:gd name="connsiteY55" fmla="*/ 5915620 h 7301507"/>
              <a:gd name="connsiteX56" fmla="*/ 3076756 w 3372031"/>
              <a:gd name="connsiteY56" fmla="*/ 5968007 h 7301507"/>
              <a:gd name="connsiteX57" fmla="*/ 3081519 w 3372031"/>
              <a:gd name="connsiteY57" fmla="*/ 6072782 h 7301507"/>
              <a:gd name="connsiteX58" fmla="*/ 2988649 w 3372031"/>
              <a:gd name="connsiteY58" fmla="*/ 6232327 h 7301507"/>
              <a:gd name="connsiteX59" fmla="*/ 2952931 w 3372031"/>
              <a:gd name="connsiteY59" fmla="*/ 6213276 h 7301507"/>
              <a:gd name="connsiteX60" fmla="*/ 2881494 w 3372031"/>
              <a:gd name="connsiteY60" fmla="*/ 6225182 h 7301507"/>
              <a:gd name="connsiteX61" fmla="*/ 2745762 w 3372031"/>
              <a:gd name="connsiteY61" fmla="*/ 6337101 h 7301507"/>
              <a:gd name="connsiteX62" fmla="*/ 2638606 w 3372031"/>
              <a:gd name="connsiteY62" fmla="*/ 6322814 h 7301507"/>
              <a:gd name="connsiteX63" fmla="*/ 2607650 w 3372031"/>
              <a:gd name="connsiteY63" fmla="*/ 6351389 h 7301507"/>
              <a:gd name="connsiteX64" fmla="*/ 2540974 w 3372031"/>
              <a:gd name="connsiteY64" fmla="*/ 6396631 h 7301507"/>
              <a:gd name="connsiteX65" fmla="*/ 2424294 w 3372031"/>
              <a:gd name="connsiteY65" fmla="*/ 6384726 h 7301507"/>
              <a:gd name="connsiteX66" fmla="*/ 2400481 w 3372031"/>
              <a:gd name="connsiteY66" fmla="*/ 6501407 h 7301507"/>
              <a:gd name="connsiteX67" fmla="*/ 2395719 w 3372031"/>
              <a:gd name="connsiteY67" fmla="*/ 6537126 h 7301507"/>
              <a:gd name="connsiteX68" fmla="*/ 2371907 w 3372031"/>
              <a:gd name="connsiteY68" fmla="*/ 6556176 h 7301507"/>
              <a:gd name="connsiteX69" fmla="*/ 2174262 w 3372031"/>
              <a:gd name="connsiteY69" fmla="*/ 6508551 h 7301507"/>
              <a:gd name="connsiteX70" fmla="*/ 2136162 w 3372031"/>
              <a:gd name="connsiteY70" fmla="*/ 6560939 h 7301507"/>
              <a:gd name="connsiteX71" fmla="*/ 2105206 w 3372031"/>
              <a:gd name="connsiteY71" fmla="*/ 6656189 h 7301507"/>
              <a:gd name="connsiteX72" fmla="*/ 2071868 w 3372031"/>
              <a:gd name="connsiteY72" fmla="*/ 6720482 h 7301507"/>
              <a:gd name="connsiteX73" fmla="*/ 2083775 w 3372031"/>
              <a:gd name="connsiteY73" fmla="*/ 6782395 h 7301507"/>
              <a:gd name="connsiteX74" fmla="*/ 2217125 w 3372031"/>
              <a:gd name="connsiteY74" fmla="*/ 6894314 h 7301507"/>
              <a:gd name="connsiteX75" fmla="*/ 2286181 w 3372031"/>
              <a:gd name="connsiteY75" fmla="*/ 6927651 h 7301507"/>
              <a:gd name="connsiteX76" fmla="*/ 2269512 w 3372031"/>
              <a:gd name="connsiteY76" fmla="*/ 6951464 h 7301507"/>
              <a:gd name="connsiteX77" fmla="*/ 2233794 w 3372031"/>
              <a:gd name="connsiteY77" fmla="*/ 6970514 h 7301507"/>
              <a:gd name="connsiteX78" fmla="*/ 2267131 w 3372031"/>
              <a:gd name="connsiteY78" fmla="*/ 7046714 h 7301507"/>
              <a:gd name="connsiteX79" fmla="*/ 2236175 w 3372031"/>
              <a:gd name="connsiteY79" fmla="*/ 7068145 h 7301507"/>
              <a:gd name="connsiteX80" fmla="*/ 2131400 w 3372031"/>
              <a:gd name="connsiteY80" fmla="*/ 7006232 h 7301507"/>
              <a:gd name="connsiteX81" fmla="*/ 2088537 w 3372031"/>
              <a:gd name="connsiteY81" fmla="*/ 7032426 h 7301507"/>
              <a:gd name="connsiteX82" fmla="*/ 2029006 w 3372031"/>
              <a:gd name="connsiteY82" fmla="*/ 6930032 h 7301507"/>
              <a:gd name="connsiteX83" fmla="*/ 1912325 w 3372031"/>
              <a:gd name="connsiteY83" fmla="*/ 6956226 h 7301507"/>
              <a:gd name="connsiteX84" fmla="*/ 1848031 w 3372031"/>
              <a:gd name="connsiteY84" fmla="*/ 6960989 h 7301507"/>
              <a:gd name="connsiteX85" fmla="*/ 1798025 w 3372031"/>
              <a:gd name="connsiteY85" fmla="*/ 6956227 h 7301507"/>
              <a:gd name="connsiteX86" fmla="*/ 1740875 w 3372031"/>
              <a:gd name="connsiteY86" fmla="*/ 7001470 h 7301507"/>
              <a:gd name="connsiteX87" fmla="*/ 1562281 w 3372031"/>
              <a:gd name="connsiteY87" fmla="*/ 6960989 h 7301507"/>
              <a:gd name="connsiteX88" fmla="*/ 1586093 w 3372031"/>
              <a:gd name="connsiteY88" fmla="*/ 7087195 h 7301507"/>
              <a:gd name="connsiteX89" fmla="*/ 1509894 w 3372031"/>
              <a:gd name="connsiteY89" fmla="*/ 7132439 h 7301507"/>
              <a:gd name="connsiteX90" fmla="*/ 1447981 w 3372031"/>
              <a:gd name="connsiteY90" fmla="*/ 7199113 h 7301507"/>
              <a:gd name="connsiteX91" fmla="*/ 1297962 w 3372031"/>
              <a:gd name="connsiteY91" fmla="*/ 7191970 h 7301507"/>
              <a:gd name="connsiteX92" fmla="*/ 1245575 w 3372031"/>
              <a:gd name="connsiteY9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62406 w 3372031"/>
              <a:gd name="connsiteY26" fmla="*/ 3846314 h 7301507"/>
              <a:gd name="connsiteX27" fmla="*/ 2631462 w 3372031"/>
              <a:gd name="connsiteY27" fmla="*/ 3882032 h 7301507"/>
              <a:gd name="connsiteX28" fmla="*/ 2688612 w 3372031"/>
              <a:gd name="connsiteY28" fmla="*/ 3827264 h 7301507"/>
              <a:gd name="connsiteX29" fmla="*/ 2721950 w 3372031"/>
              <a:gd name="connsiteY29" fmla="*/ 3910607 h 7301507"/>
              <a:gd name="connsiteX30" fmla="*/ 2767194 w 3372031"/>
              <a:gd name="connsiteY30" fmla="*/ 3955851 h 7301507"/>
              <a:gd name="connsiteX31" fmla="*/ 2841012 w 3372031"/>
              <a:gd name="connsiteY31" fmla="*/ 3979664 h 7301507"/>
              <a:gd name="connsiteX32" fmla="*/ 2893400 w 3372031"/>
              <a:gd name="connsiteY32" fmla="*/ 4048720 h 7301507"/>
              <a:gd name="connsiteX33" fmla="*/ 2979125 w 3372031"/>
              <a:gd name="connsiteY33" fmla="*/ 4103489 h 7301507"/>
              <a:gd name="connsiteX34" fmla="*/ 3031512 w 3372031"/>
              <a:gd name="connsiteY34" fmla="*/ 4136826 h 7301507"/>
              <a:gd name="connsiteX35" fmla="*/ 2902925 w 3372031"/>
              <a:gd name="connsiteY35" fmla="*/ 4229695 h 7301507"/>
              <a:gd name="connsiteX36" fmla="*/ 2900543 w 3372031"/>
              <a:gd name="connsiteY36" fmla="*/ 4284463 h 7301507"/>
              <a:gd name="connsiteX37" fmla="*/ 3002937 w 3372031"/>
              <a:gd name="connsiteY37" fmla="*/ 4401145 h 7301507"/>
              <a:gd name="connsiteX38" fmla="*/ 3098187 w 3372031"/>
              <a:gd name="connsiteY38" fmla="*/ 4463057 h 7301507"/>
              <a:gd name="connsiteX39" fmla="*/ 3129144 w 3372031"/>
              <a:gd name="connsiteY39" fmla="*/ 4501157 h 7301507"/>
              <a:gd name="connsiteX40" fmla="*/ 3114856 w 3372031"/>
              <a:gd name="connsiteY40" fmla="*/ 4582120 h 7301507"/>
              <a:gd name="connsiteX41" fmla="*/ 3110094 w 3372031"/>
              <a:gd name="connsiteY41" fmla="*/ 4665464 h 7301507"/>
              <a:gd name="connsiteX42" fmla="*/ 3067231 w 3372031"/>
              <a:gd name="connsiteY42" fmla="*/ 4674989 h 7301507"/>
              <a:gd name="connsiteX43" fmla="*/ 3041037 w 3372031"/>
              <a:gd name="connsiteY43" fmla="*/ 4691657 h 7301507"/>
              <a:gd name="connsiteX44" fmla="*/ 3069612 w 3372031"/>
              <a:gd name="connsiteY44" fmla="*/ 4841676 h 7301507"/>
              <a:gd name="connsiteX45" fmla="*/ 3052944 w 3372031"/>
              <a:gd name="connsiteY45" fmla="*/ 4977407 h 7301507"/>
              <a:gd name="connsiteX46" fmla="*/ 3014844 w 3372031"/>
              <a:gd name="connsiteY46" fmla="*/ 5017889 h 7301507"/>
              <a:gd name="connsiteX47" fmla="*/ 2998175 w 3372031"/>
              <a:gd name="connsiteY47" fmla="*/ 5139332 h 7301507"/>
              <a:gd name="connsiteX48" fmla="*/ 2969600 w 3372031"/>
              <a:gd name="connsiteY48" fmla="*/ 5258395 h 7301507"/>
              <a:gd name="connsiteX49" fmla="*/ 3021987 w 3372031"/>
              <a:gd name="connsiteY49" fmla="*/ 5275064 h 7301507"/>
              <a:gd name="connsiteX50" fmla="*/ 3019606 w 3372031"/>
              <a:gd name="connsiteY50" fmla="*/ 5320307 h 7301507"/>
              <a:gd name="connsiteX51" fmla="*/ 3017225 w 3372031"/>
              <a:gd name="connsiteY51" fmla="*/ 5375076 h 7301507"/>
              <a:gd name="connsiteX52" fmla="*/ 3074375 w 3372031"/>
              <a:gd name="connsiteY52" fmla="*/ 5444132 h 7301507"/>
              <a:gd name="connsiteX53" fmla="*/ 3122000 w 3372031"/>
              <a:gd name="connsiteY53" fmla="*/ 5570339 h 7301507"/>
              <a:gd name="connsiteX54" fmla="*/ 3029131 w 3372031"/>
              <a:gd name="connsiteY54" fmla="*/ 5860851 h 7301507"/>
              <a:gd name="connsiteX55" fmla="*/ 3050562 w 3372031"/>
              <a:gd name="connsiteY55" fmla="*/ 5915620 h 7301507"/>
              <a:gd name="connsiteX56" fmla="*/ 3076756 w 3372031"/>
              <a:gd name="connsiteY56" fmla="*/ 5968007 h 7301507"/>
              <a:gd name="connsiteX57" fmla="*/ 3081519 w 3372031"/>
              <a:gd name="connsiteY57" fmla="*/ 6072782 h 7301507"/>
              <a:gd name="connsiteX58" fmla="*/ 2988649 w 3372031"/>
              <a:gd name="connsiteY58" fmla="*/ 6232327 h 7301507"/>
              <a:gd name="connsiteX59" fmla="*/ 2952931 w 3372031"/>
              <a:gd name="connsiteY59" fmla="*/ 6213276 h 7301507"/>
              <a:gd name="connsiteX60" fmla="*/ 2881494 w 3372031"/>
              <a:gd name="connsiteY60" fmla="*/ 6225182 h 7301507"/>
              <a:gd name="connsiteX61" fmla="*/ 2745762 w 3372031"/>
              <a:gd name="connsiteY61" fmla="*/ 6337101 h 7301507"/>
              <a:gd name="connsiteX62" fmla="*/ 2638606 w 3372031"/>
              <a:gd name="connsiteY62" fmla="*/ 6322814 h 7301507"/>
              <a:gd name="connsiteX63" fmla="*/ 2607650 w 3372031"/>
              <a:gd name="connsiteY63" fmla="*/ 6351389 h 7301507"/>
              <a:gd name="connsiteX64" fmla="*/ 2540974 w 3372031"/>
              <a:gd name="connsiteY64" fmla="*/ 6396631 h 7301507"/>
              <a:gd name="connsiteX65" fmla="*/ 2424294 w 3372031"/>
              <a:gd name="connsiteY65" fmla="*/ 6384726 h 7301507"/>
              <a:gd name="connsiteX66" fmla="*/ 2400481 w 3372031"/>
              <a:gd name="connsiteY66" fmla="*/ 6501407 h 7301507"/>
              <a:gd name="connsiteX67" fmla="*/ 2395719 w 3372031"/>
              <a:gd name="connsiteY67" fmla="*/ 6537126 h 7301507"/>
              <a:gd name="connsiteX68" fmla="*/ 2371907 w 3372031"/>
              <a:gd name="connsiteY68" fmla="*/ 6556176 h 7301507"/>
              <a:gd name="connsiteX69" fmla="*/ 2174262 w 3372031"/>
              <a:gd name="connsiteY69" fmla="*/ 6508551 h 7301507"/>
              <a:gd name="connsiteX70" fmla="*/ 2136162 w 3372031"/>
              <a:gd name="connsiteY70" fmla="*/ 6560939 h 7301507"/>
              <a:gd name="connsiteX71" fmla="*/ 2105206 w 3372031"/>
              <a:gd name="connsiteY71" fmla="*/ 6656189 h 7301507"/>
              <a:gd name="connsiteX72" fmla="*/ 2071868 w 3372031"/>
              <a:gd name="connsiteY72" fmla="*/ 6720482 h 7301507"/>
              <a:gd name="connsiteX73" fmla="*/ 2083775 w 3372031"/>
              <a:gd name="connsiteY73" fmla="*/ 6782395 h 7301507"/>
              <a:gd name="connsiteX74" fmla="*/ 2217125 w 3372031"/>
              <a:gd name="connsiteY74" fmla="*/ 6894314 h 7301507"/>
              <a:gd name="connsiteX75" fmla="*/ 2286181 w 3372031"/>
              <a:gd name="connsiteY75" fmla="*/ 6927651 h 7301507"/>
              <a:gd name="connsiteX76" fmla="*/ 2269512 w 3372031"/>
              <a:gd name="connsiteY76" fmla="*/ 6951464 h 7301507"/>
              <a:gd name="connsiteX77" fmla="*/ 2233794 w 3372031"/>
              <a:gd name="connsiteY77" fmla="*/ 6970514 h 7301507"/>
              <a:gd name="connsiteX78" fmla="*/ 2267131 w 3372031"/>
              <a:gd name="connsiteY78" fmla="*/ 7046714 h 7301507"/>
              <a:gd name="connsiteX79" fmla="*/ 2236175 w 3372031"/>
              <a:gd name="connsiteY79" fmla="*/ 7068145 h 7301507"/>
              <a:gd name="connsiteX80" fmla="*/ 2131400 w 3372031"/>
              <a:gd name="connsiteY80" fmla="*/ 7006232 h 7301507"/>
              <a:gd name="connsiteX81" fmla="*/ 2088537 w 3372031"/>
              <a:gd name="connsiteY81" fmla="*/ 7032426 h 7301507"/>
              <a:gd name="connsiteX82" fmla="*/ 2029006 w 3372031"/>
              <a:gd name="connsiteY82" fmla="*/ 6930032 h 7301507"/>
              <a:gd name="connsiteX83" fmla="*/ 1912325 w 3372031"/>
              <a:gd name="connsiteY83" fmla="*/ 6956226 h 7301507"/>
              <a:gd name="connsiteX84" fmla="*/ 1848031 w 3372031"/>
              <a:gd name="connsiteY84" fmla="*/ 6960989 h 7301507"/>
              <a:gd name="connsiteX85" fmla="*/ 1798025 w 3372031"/>
              <a:gd name="connsiteY85" fmla="*/ 6956227 h 7301507"/>
              <a:gd name="connsiteX86" fmla="*/ 1740875 w 3372031"/>
              <a:gd name="connsiteY86" fmla="*/ 7001470 h 7301507"/>
              <a:gd name="connsiteX87" fmla="*/ 1562281 w 3372031"/>
              <a:gd name="connsiteY87" fmla="*/ 6960989 h 7301507"/>
              <a:gd name="connsiteX88" fmla="*/ 1586093 w 3372031"/>
              <a:gd name="connsiteY88" fmla="*/ 7087195 h 7301507"/>
              <a:gd name="connsiteX89" fmla="*/ 1509894 w 3372031"/>
              <a:gd name="connsiteY89" fmla="*/ 7132439 h 7301507"/>
              <a:gd name="connsiteX90" fmla="*/ 1447981 w 3372031"/>
              <a:gd name="connsiteY90" fmla="*/ 7199113 h 7301507"/>
              <a:gd name="connsiteX91" fmla="*/ 1297962 w 3372031"/>
              <a:gd name="connsiteY91" fmla="*/ 7191970 h 7301507"/>
              <a:gd name="connsiteX92" fmla="*/ 1245575 w 3372031"/>
              <a:gd name="connsiteY9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7162 w 3372031"/>
              <a:gd name="connsiteY26" fmla="*/ 3570089 h 7301507"/>
              <a:gd name="connsiteX27" fmla="*/ 2562406 w 3372031"/>
              <a:gd name="connsiteY27" fmla="*/ 3846314 h 7301507"/>
              <a:gd name="connsiteX28" fmla="*/ 2631462 w 3372031"/>
              <a:gd name="connsiteY28" fmla="*/ 3882032 h 7301507"/>
              <a:gd name="connsiteX29" fmla="*/ 2688612 w 3372031"/>
              <a:gd name="connsiteY29" fmla="*/ 3827264 h 7301507"/>
              <a:gd name="connsiteX30" fmla="*/ 2721950 w 3372031"/>
              <a:gd name="connsiteY30" fmla="*/ 3910607 h 7301507"/>
              <a:gd name="connsiteX31" fmla="*/ 2767194 w 3372031"/>
              <a:gd name="connsiteY31" fmla="*/ 3955851 h 7301507"/>
              <a:gd name="connsiteX32" fmla="*/ 2841012 w 3372031"/>
              <a:gd name="connsiteY32" fmla="*/ 3979664 h 7301507"/>
              <a:gd name="connsiteX33" fmla="*/ 2893400 w 3372031"/>
              <a:gd name="connsiteY33" fmla="*/ 4048720 h 7301507"/>
              <a:gd name="connsiteX34" fmla="*/ 2979125 w 3372031"/>
              <a:gd name="connsiteY34" fmla="*/ 4103489 h 7301507"/>
              <a:gd name="connsiteX35" fmla="*/ 3031512 w 3372031"/>
              <a:gd name="connsiteY35" fmla="*/ 4136826 h 7301507"/>
              <a:gd name="connsiteX36" fmla="*/ 2902925 w 3372031"/>
              <a:gd name="connsiteY36" fmla="*/ 4229695 h 7301507"/>
              <a:gd name="connsiteX37" fmla="*/ 2900543 w 3372031"/>
              <a:gd name="connsiteY37" fmla="*/ 4284463 h 7301507"/>
              <a:gd name="connsiteX38" fmla="*/ 3002937 w 3372031"/>
              <a:gd name="connsiteY38" fmla="*/ 4401145 h 7301507"/>
              <a:gd name="connsiteX39" fmla="*/ 3098187 w 3372031"/>
              <a:gd name="connsiteY39" fmla="*/ 4463057 h 7301507"/>
              <a:gd name="connsiteX40" fmla="*/ 3129144 w 3372031"/>
              <a:gd name="connsiteY40" fmla="*/ 4501157 h 7301507"/>
              <a:gd name="connsiteX41" fmla="*/ 3114856 w 3372031"/>
              <a:gd name="connsiteY41" fmla="*/ 4582120 h 7301507"/>
              <a:gd name="connsiteX42" fmla="*/ 3110094 w 3372031"/>
              <a:gd name="connsiteY42" fmla="*/ 4665464 h 7301507"/>
              <a:gd name="connsiteX43" fmla="*/ 3067231 w 3372031"/>
              <a:gd name="connsiteY43" fmla="*/ 4674989 h 7301507"/>
              <a:gd name="connsiteX44" fmla="*/ 3041037 w 3372031"/>
              <a:gd name="connsiteY44" fmla="*/ 4691657 h 7301507"/>
              <a:gd name="connsiteX45" fmla="*/ 3069612 w 3372031"/>
              <a:gd name="connsiteY45" fmla="*/ 4841676 h 7301507"/>
              <a:gd name="connsiteX46" fmla="*/ 3052944 w 3372031"/>
              <a:gd name="connsiteY46" fmla="*/ 4977407 h 7301507"/>
              <a:gd name="connsiteX47" fmla="*/ 3014844 w 3372031"/>
              <a:gd name="connsiteY47" fmla="*/ 5017889 h 7301507"/>
              <a:gd name="connsiteX48" fmla="*/ 2998175 w 3372031"/>
              <a:gd name="connsiteY48" fmla="*/ 5139332 h 7301507"/>
              <a:gd name="connsiteX49" fmla="*/ 2969600 w 3372031"/>
              <a:gd name="connsiteY49" fmla="*/ 5258395 h 7301507"/>
              <a:gd name="connsiteX50" fmla="*/ 3021987 w 3372031"/>
              <a:gd name="connsiteY50" fmla="*/ 5275064 h 7301507"/>
              <a:gd name="connsiteX51" fmla="*/ 3019606 w 3372031"/>
              <a:gd name="connsiteY51" fmla="*/ 5320307 h 7301507"/>
              <a:gd name="connsiteX52" fmla="*/ 3017225 w 3372031"/>
              <a:gd name="connsiteY52" fmla="*/ 5375076 h 7301507"/>
              <a:gd name="connsiteX53" fmla="*/ 3074375 w 3372031"/>
              <a:gd name="connsiteY53" fmla="*/ 5444132 h 7301507"/>
              <a:gd name="connsiteX54" fmla="*/ 3122000 w 3372031"/>
              <a:gd name="connsiteY54" fmla="*/ 5570339 h 7301507"/>
              <a:gd name="connsiteX55" fmla="*/ 3029131 w 3372031"/>
              <a:gd name="connsiteY55" fmla="*/ 5860851 h 7301507"/>
              <a:gd name="connsiteX56" fmla="*/ 3050562 w 3372031"/>
              <a:gd name="connsiteY56" fmla="*/ 5915620 h 7301507"/>
              <a:gd name="connsiteX57" fmla="*/ 3076756 w 3372031"/>
              <a:gd name="connsiteY57" fmla="*/ 5968007 h 7301507"/>
              <a:gd name="connsiteX58" fmla="*/ 3081519 w 3372031"/>
              <a:gd name="connsiteY58" fmla="*/ 6072782 h 7301507"/>
              <a:gd name="connsiteX59" fmla="*/ 2988649 w 3372031"/>
              <a:gd name="connsiteY59" fmla="*/ 6232327 h 7301507"/>
              <a:gd name="connsiteX60" fmla="*/ 2952931 w 3372031"/>
              <a:gd name="connsiteY60" fmla="*/ 6213276 h 7301507"/>
              <a:gd name="connsiteX61" fmla="*/ 2881494 w 3372031"/>
              <a:gd name="connsiteY61" fmla="*/ 6225182 h 7301507"/>
              <a:gd name="connsiteX62" fmla="*/ 2745762 w 3372031"/>
              <a:gd name="connsiteY62" fmla="*/ 6337101 h 7301507"/>
              <a:gd name="connsiteX63" fmla="*/ 2638606 w 3372031"/>
              <a:gd name="connsiteY63" fmla="*/ 6322814 h 7301507"/>
              <a:gd name="connsiteX64" fmla="*/ 2607650 w 3372031"/>
              <a:gd name="connsiteY64" fmla="*/ 6351389 h 7301507"/>
              <a:gd name="connsiteX65" fmla="*/ 2540974 w 3372031"/>
              <a:gd name="connsiteY65" fmla="*/ 6396631 h 7301507"/>
              <a:gd name="connsiteX66" fmla="*/ 2424294 w 3372031"/>
              <a:gd name="connsiteY66" fmla="*/ 6384726 h 7301507"/>
              <a:gd name="connsiteX67" fmla="*/ 2400481 w 3372031"/>
              <a:gd name="connsiteY67" fmla="*/ 6501407 h 7301507"/>
              <a:gd name="connsiteX68" fmla="*/ 2395719 w 3372031"/>
              <a:gd name="connsiteY68" fmla="*/ 6537126 h 7301507"/>
              <a:gd name="connsiteX69" fmla="*/ 2371907 w 3372031"/>
              <a:gd name="connsiteY69" fmla="*/ 6556176 h 7301507"/>
              <a:gd name="connsiteX70" fmla="*/ 2174262 w 3372031"/>
              <a:gd name="connsiteY70" fmla="*/ 6508551 h 7301507"/>
              <a:gd name="connsiteX71" fmla="*/ 2136162 w 3372031"/>
              <a:gd name="connsiteY71" fmla="*/ 6560939 h 7301507"/>
              <a:gd name="connsiteX72" fmla="*/ 2105206 w 3372031"/>
              <a:gd name="connsiteY72" fmla="*/ 6656189 h 7301507"/>
              <a:gd name="connsiteX73" fmla="*/ 2071868 w 3372031"/>
              <a:gd name="connsiteY73" fmla="*/ 6720482 h 7301507"/>
              <a:gd name="connsiteX74" fmla="*/ 2083775 w 3372031"/>
              <a:gd name="connsiteY74" fmla="*/ 6782395 h 7301507"/>
              <a:gd name="connsiteX75" fmla="*/ 2217125 w 3372031"/>
              <a:gd name="connsiteY75" fmla="*/ 6894314 h 7301507"/>
              <a:gd name="connsiteX76" fmla="*/ 2286181 w 3372031"/>
              <a:gd name="connsiteY76" fmla="*/ 6927651 h 7301507"/>
              <a:gd name="connsiteX77" fmla="*/ 2269512 w 3372031"/>
              <a:gd name="connsiteY77" fmla="*/ 6951464 h 7301507"/>
              <a:gd name="connsiteX78" fmla="*/ 2233794 w 3372031"/>
              <a:gd name="connsiteY78" fmla="*/ 6970514 h 7301507"/>
              <a:gd name="connsiteX79" fmla="*/ 2267131 w 3372031"/>
              <a:gd name="connsiteY79" fmla="*/ 7046714 h 7301507"/>
              <a:gd name="connsiteX80" fmla="*/ 2236175 w 3372031"/>
              <a:gd name="connsiteY80" fmla="*/ 7068145 h 7301507"/>
              <a:gd name="connsiteX81" fmla="*/ 2131400 w 3372031"/>
              <a:gd name="connsiteY81" fmla="*/ 7006232 h 7301507"/>
              <a:gd name="connsiteX82" fmla="*/ 2088537 w 3372031"/>
              <a:gd name="connsiteY82" fmla="*/ 7032426 h 7301507"/>
              <a:gd name="connsiteX83" fmla="*/ 2029006 w 3372031"/>
              <a:gd name="connsiteY83" fmla="*/ 6930032 h 7301507"/>
              <a:gd name="connsiteX84" fmla="*/ 1912325 w 3372031"/>
              <a:gd name="connsiteY84" fmla="*/ 6956226 h 7301507"/>
              <a:gd name="connsiteX85" fmla="*/ 1848031 w 3372031"/>
              <a:gd name="connsiteY85" fmla="*/ 6960989 h 7301507"/>
              <a:gd name="connsiteX86" fmla="*/ 1798025 w 3372031"/>
              <a:gd name="connsiteY86" fmla="*/ 6956227 h 7301507"/>
              <a:gd name="connsiteX87" fmla="*/ 1740875 w 3372031"/>
              <a:gd name="connsiteY87" fmla="*/ 7001470 h 7301507"/>
              <a:gd name="connsiteX88" fmla="*/ 1562281 w 3372031"/>
              <a:gd name="connsiteY88" fmla="*/ 6960989 h 7301507"/>
              <a:gd name="connsiteX89" fmla="*/ 1586093 w 3372031"/>
              <a:gd name="connsiteY89" fmla="*/ 7087195 h 7301507"/>
              <a:gd name="connsiteX90" fmla="*/ 1509894 w 3372031"/>
              <a:gd name="connsiteY90" fmla="*/ 7132439 h 7301507"/>
              <a:gd name="connsiteX91" fmla="*/ 1447981 w 3372031"/>
              <a:gd name="connsiteY91" fmla="*/ 7199113 h 7301507"/>
              <a:gd name="connsiteX92" fmla="*/ 1297962 w 3372031"/>
              <a:gd name="connsiteY92" fmla="*/ 7191970 h 7301507"/>
              <a:gd name="connsiteX93" fmla="*/ 1245575 w 3372031"/>
              <a:gd name="connsiteY9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7162 w 3372031"/>
              <a:gd name="connsiteY26" fmla="*/ 3570089 h 7301507"/>
              <a:gd name="connsiteX27" fmla="*/ 2562406 w 3372031"/>
              <a:gd name="connsiteY27" fmla="*/ 3846314 h 7301507"/>
              <a:gd name="connsiteX28" fmla="*/ 2631462 w 3372031"/>
              <a:gd name="connsiteY28" fmla="*/ 3882032 h 7301507"/>
              <a:gd name="connsiteX29" fmla="*/ 2688612 w 3372031"/>
              <a:gd name="connsiteY29" fmla="*/ 3827264 h 7301507"/>
              <a:gd name="connsiteX30" fmla="*/ 2721950 w 3372031"/>
              <a:gd name="connsiteY30" fmla="*/ 3910607 h 7301507"/>
              <a:gd name="connsiteX31" fmla="*/ 2767194 w 3372031"/>
              <a:gd name="connsiteY31" fmla="*/ 3955851 h 7301507"/>
              <a:gd name="connsiteX32" fmla="*/ 2841012 w 3372031"/>
              <a:gd name="connsiteY32" fmla="*/ 3979664 h 7301507"/>
              <a:gd name="connsiteX33" fmla="*/ 2893400 w 3372031"/>
              <a:gd name="connsiteY33" fmla="*/ 4048720 h 7301507"/>
              <a:gd name="connsiteX34" fmla="*/ 2979125 w 3372031"/>
              <a:gd name="connsiteY34" fmla="*/ 4103489 h 7301507"/>
              <a:gd name="connsiteX35" fmla="*/ 3031512 w 3372031"/>
              <a:gd name="connsiteY35" fmla="*/ 4136826 h 7301507"/>
              <a:gd name="connsiteX36" fmla="*/ 2902925 w 3372031"/>
              <a:gd name="connsiteY36" fmla="*/ 4229695 h 7301507"/>
              <a:gd name="connsiteX37" fmla="*/ 2900543 w 3372031"/>
              <a:gd name="connsiteY37" fmla="*/ 4284463 h 7301507"/>
              <a:gd name="connsiteX38" fmla="*/ 3002937 w 3372031"/>
              <a:gd name="connsiteY38" fmla="*/ 4401145 h 7301507"/>
              <a:gd name="connsiteX39" fmla="*/ 3098187 w 3372031"/>
              <a:gd name="connsiteY39" fmla="*/ 4463057 h 7301507"/>
              <a:gd name="connsiteX40" fmla="*/ 3129144 w 3372031"/>
              <a:gd name="connsiteY40" fmla="*/ 4501157 h 7301507"/>
              <a:gd name="connsiteX41" fmla="*/ 3114856 w 3372031"/>
              <a:gd name="connsiteY41" fmla="*/ 4582120 h 7301507"/>
              <a:gd name="connsiteX42" fmla="*/ 3110094 w 3372031"/>
              <a:gd name="connsiteY42" fmla="*/ 4665464 h 7301507"/>
              <a:gd name="connsiteX43" fmla="*/ 3067231 w 3372031"/>
              <a:gd name="connsiteY43" fmla="*/ 4674989 h 7301507"/>
              <a:gd name="connsiteX44" fmla="*/ 3041037 w 3372031"/>
              <a:gd name="connsiteY44" fmla="*/ 4691657 h 7301507"/>
              <a:gd name="connsiteX45" fmla="*/ 3069612 w 3372031"/>
              <a:gd name="connsiteY45" fmla="*/ 4841676 h 7301507"/>
              <a:gd name="connsiteX46" fmla="*/ 3052944 w 3372031"/>
              <a:gd name="connsiteY46" fmla="*/ 4977407 h 7301507"/>
              <a:gd name="connsiteX47" fmla="*/ 3014844 w 3372031"/>
              <a:gd name="connsiteY47" fmla="*/ 5017889 h 7301507"/>
              <a:gd name="connsiteX48" fmla="*/ 2998175 w 3372031"/>
              <a:gd name="connsiteY48" fmla="*/ 5139332 h 7301507"/>
              <a:gd name="connsiteX49" fmla="*/ 2969600 w 3372031"/>
              <a:gd name="connsiteY49" fmla="*/ 5258395 h 7301507"/>
              <a:gd name="connsiteX50" fmla="*/ 3021987 w 3372031"/>
              <a:gd name="connsiteY50" fmla="*/ 5275064 h 7301507"/>
              <a:gd name="connsiteX51" fmla="*/ 3019606 w 3372031"/>
              <a:gd name="connsiteY51" fmla="*/ 5320307 h 7301507"/>
              <a:gd name="connsiteX52" fmla="*/ 3017225 w 3372031"/>
              <a:gd name="connsiteY52" fmla="*/ 5375076 h 7301507"/>
              <a:gd name="connsiteX53" fmla="*/ 3074375 w 3372031"/>
              <a:gd name="connsiteY53" fmla="*/ 5444132 h 7301507"/>
              <a:gd name="connsiteX54" fmla="*/ 3122000 w 3372031"/>
              <a:gd name="connsiteY54" fmla="*/ 5570339 h 7301507"/>
              <a:gd name="connsiteX55" fmla="*/ 3029131 w 3372031"/>
              <a:gd name="connsiteY55" fmla="*/ 5860851 h 7301507"/>
              <a:gd name="connsiteX56" fmla="*/ 3050562 w 3372031"/>
              <a:gd name="connsiteY56" fmla="*/ 5915620 h 7301507"/>
              <a:gd name="connsiteX57" fmla="*/ 3076756 w 3372031"/>
              <a:gd name="connsiteY57" fmla="*/ 5968007 h 7301507"/>
              <a:gd name="connsiteX58" fmla="*/ 3081519 w 3372031"/>
              <a:gd name="connsiteY58" fmla="*/ 6072782 h 7301507"/>
              <a:gd name="connsiteX59" fmla="*/ 2988649 w 3372031"/>
              <a:gd name="connsiteY59" fmla="*/ 6232327 h 7301507"/>
              <a:gd name="connsiteX60" fmla="*/ 2952931 w 3372031"/>
              <a:gd name="connsiteY60" fmla="*/ 6213276 h 7301507"/>
              <a:gd name="connsiteX61" fmla="*/ 2881494 w 3372031"/>
              <a:gd name="connsiteY61" fmla="*/ 6225182 h 7301507"/>
              <a:gd name="connsiteX62" fmla="*/ 2745762 w 3372031"/>
              <a:gd name="connsiteY62" fmla="*/ 6337101 h 7301507"/>
              <a:gd name="connsiteX63" fmla="*/ 2638606 w 3372031"/>
              <a:gd name="connsiteY63" fmla="*/ 6322814 h 7301507"/>
              <a:gd name="connsiteX64" fmla="*/ 2607650 w 3372031"/>
              <a:gd name="connsiteY64" fmla="*/ 6351389 h 7301507"/>
              <a:gd name="connsiteX65" fmla="*/ 2540974 w 3372031"/>
              <a:gd name="connsiteY65" fmla="*/ 6396631 h 7301507"/>
              <a:gd name="connsiteX66" fmla="*/ 2424294 w 3372031"/>
              <a:gd name="connsiteY66" fmla="*/ 6384726 h 7301507"/>
              <a:gd name="connsiteX67" fmla="*/ 2400481 w 3372031"/>
              <a:gd name="connsiteY67" fmla="*/ 6501407 h 7301507"/>
              <a:gd name="connsiteX68" fmla="*/ 2395719 w 3372031"/>
              <a:gd name="connsiteY68" fmla="*/ 6537126 h 7301507"/>
              <a:gd name="connsiteX69" fmla="*/ 2371907 w 3372031"/>
              <a:gd name="connsiteY69" fmla="*/ 6556176 h 7301507"/>
              <a:gd name="connsiteX70" fmla="*/ 2174262 w 3372031"/>
              <a:gd name="connsiteY70" fmla="*/ 6508551 h 7301507"/>
              <a:gd name="connsiteX71" fmla="*/ 2136162 w 3372031"/>
              <a:gd name="connsiteY71" fmla="*/ 6560939 h 7301507"/>
              <a:gd name="connsiteX72" fmla="*/ 2105206 w 3372031"/>
              <a:gd name="connsiteY72" fmla="*/ 6656189 h 7301507"/>
              <a:gd name="connsiteX73" fmla="*/ 2071868 w 3372031"/>
              <a:gd name="connsiteY73" fmla="*/ 6720482 h 7301507"/>
              <a:gd name="connsiteX74" fmla="*/ 2083775 w 3372031"/>
              <a:gd name="connsiteY74" fmla="*/ 6782395 h 7301507"/>
              <a:gd name="connsiteX75" fmla="*/ 2217125 w 3372031"/>
              <a:gd name="connsiteY75" fmla="*/ 6894314 h 7301507"/>
              <a:gd name="connsiteX76" fmla="*/ 2286181 w 3372031"/>
              <a:gd name="connsiteY76" fmla="*/ 6927651 h 7301507"/>
              <a:gd name="connsiteX77" fmla="*/ 2269512 w 3372031"/>
              <a:gd name="connsiteY77" fmla="*/ 6951464 h 7301507"/>
              <a:gd name="connsiteX78" fmla="*/ 2233794 w 3372031"/>
              <a:gd name="connsiteY78" fmla="*/ 6970514 h 7301507"/>
              <a:gd name="connsiteX79" fmla="*/ 2267131 w 3372031"/>
              <a:gd name="connsiteY79" fmla="*/ 7046714 h 7301507"/>
              <a:gd name="connsiteX80" fmla="*/ 2236175 w 3372031"/>
              <a:gd name="connsiteY80" fmla="*/ 7068145 h 7301507"/>
              <a:gd name="connsiteX81" fmla="*/ 2131400 w 3372031"/>
              <a:gd name="connsiteY81" fmla="*/ 7006232 h 7301507"/>
              <a:gd name="connsiteX82" fmla="*/ 2088537 w 3372031"/>
              <a:gd name="connsiteY82" fmla="*/ 7032426 h 7301507"/>
              <a:gd name="connsiteX83" fmla="*/ 2029006 w 3372031"/>
              <a:gd name="connsiteY83" fmla="*/ 6930032 h 7301507"/>
              <a:gd name="connsiteX84" fmla="*/ 1912325 w 3372031"/>
              <a:gd name="connsiteY84" fmla="*/ 6956226 h 7301507"/>
              <a:gd name="connsiteX85" fmla="*/ 1848031 w 3372031"/>
              <a:gd name="connsiteY85" fmla="*/ 6960989 h 7301507"/>
              <a:gd name="connsiteX86" fmla="*/ 1798025 w 3372031"/>
              <a:gd name="connsiteY86" fmla="*/ 6956227 h 7301507"/>
              <a:gd name="connsiteX87" fmla="*/ 1740875 w 3372031"/>
              <a:gd name="connsiteY87" fmla="*/ 7001470 h 7301507"/>
              <a:gd name="connsiteX88" fmla="*/ 1562281 w 3372031"/>
              <a:gd name="connsiteY88" fmla="*/ 6960989 h 7301507"/>
              <a:gd name="connsiteX89" fmla="*/ 1586093 w 3372031"/>
              <a:gd name="connsiteY89" fmla="*/ 7087195 h 7301507"/>
              <a:gd name="connsiteX90" fmla="*/ 1509894 w 3372031"/>
              <a:gd name="connsiteY90" fmla="*/ 7132439 h 7301507"/>
              <a:gd name="connsiteX91" fmla="*/ 1447981 w 3372031"/>
              <a:gd name="connsiteY91" fmla="*/ 7199113 h 7301507"/>
              <a:gd name="connsiteX92" fmla="*/ 1297962 w 3372031"/>
              <a:gd name="connsiteY92" fmla="*/ 7191970 h 7301507"/>
              <a:gd name="connsiteX93" fmla="*/ 1245575 w 3372031"/>
              <a:gd name="connsiteY9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7162 w 3372031"/>
              <a:gd name="connsiteY26" fmla="*/ 3570089 h 7301507"/>
              <a:gd name="connsiteX27" fmla="*/ 2517162 w 3372031"/>
              <a:gd name="connsiteY27" fmla="*/ 3715345 h 7301507"/>
              <a:gd name="connsiteX28" fmla="*/ 2562406 w 3372031"/>
              <a:gd name="connsiteY28" fmla="*/ 3846314 h 7301507"/>
              <a:gd name="connsiteX29" fmla="*/ 2631462 w 3372031"/>
              <a:gd name="connsiteY29" fmla="*/ 3882032 h 7301507"/>
              <a:gd name="connsiteX30" fmla="*/ 2688612 w 3372031"/>
              <a:gd name="connsiteY30" fmla="*/ 3827264 h 7301507"/>
              <a:gd name="connsiteX31" fmla="*/ 2721950 w 3372031"/>
              <a:gd name="connsiteY31" fmla="*/ 3910607 h 7301507"/>
              <a:gd name="connsiteX32" fmla="*/ 2767194 w 3372031"/>
              <a:gd name="connsiteY32" fmla="*/ 3955851 h 7301507"/>
              <a:gd name="connsiteX33" fmla="*/ 2841012 w 3372031"/>
              <a:gd name="connsiteY33" fmla="*/ 3979664 h 7301507"/>
              <a:gd name="connsiteX34" fmla="*/ 2893400 w 3372031"/>
              <a:gd name="connsiteY34" fmla="*/ 4048720 h 7301507"/>
              <a:gd name="connsiteX35" fmla="*/ 2979125 w 3372031"/>
              <a:gd name="connsiteY35" fmla="*/ 4103489 h 7301507"/>
              <a:gd name="connsiteX36" fmla="*/ 3031512 w 3372031"/>
              <a:gd name="connsiteY36" fmla="*/ 4136826 h 7301507"/>
              <a:gd name="connsiteX37" fmla="*/ 2902925 w 3372031"/>
              <a:gd name="connsiteY37" fmla="*/ 4229695 h 7301507"/>
              <a:gd name="connsiteX38" fmla="*/ 2900543 w 3372031"/>
              <a:gd name="connsiteY38" fmla="*/ 4284463 h 7301507"/>
              <a:gd name="connsiteX39" fmla="*/ 3002937 w 3372031"/>
              <a:gd name="connsiteY39" fmla="*/ 4401145 h 7301507"/>
              <a:gd name="connsiteX40" fmla="*/ 3098187 w 3372031"/>
              <a:gd name="connsiteY40" fmla="*/ 4463057 h 7301507"/>
              <a:gd name="connsiteX41" fmla="*/ 3129144 w 3372031"/>
              <a:gd name="connsiteY41" fmla="*/ 4501157 h 7301507"/>
              <a:gd name="connsiteX42" fmla="*/ 3114856 w 3372031"/>
              <a:gd name="connsiteY42" fmla="*/ 4582120 h 7301507"/>
              <a:gd name="connsiteX43" fmla="*/ 3110094 w 3372031"/>
              <a:gd name="connsiteY43" fmla="*/ 4665464 h 7301507"/>
              <a:gd name="connsiteX44" fmla="*/ 3067231 w 3372031"/>
              <a:gd name="connsiteY44" fmla="*/ 4674989 h 7301507"/>
              <a:gd name="connsiteX45" fmla="*/ 3041037 w 3372031"/>
              <a:gd name="connsiteY45" fmla="*/ 4691657 h 7301507"/>
              <a:gd name="connsiteX46" fmla="*/ 3069612 w 3372031"/>
              <a:gd name="connsiteY46" fmla="*/ 4841676 h 7301507"/>
              <a:gd name="connsiteX47" fmla="*/ 3052944 w 3372031"/>
              <a:gd name="connsiteY47" fmla="*/ 4977407 h 7301507"/>
              <a:gd name="connsiteX48" fmla="*/ 3014844 w 3372031"/>
              <a:gd name="connsiteY48" fmla="*/ 5017889 h 7301507"/>
              <a:gd name="connsiteX49" fmla="*/ 2998175 w 3372031"/>
              <a:gd name="connsiteY49" fmla="*/ 5139332 h 7301507"/>
              <a:gd name="connsiteX50" fmla="*/ 2969600 w 3372031"/>
              <a:gd name="connsiteY50" fmla="*/ 5258395 h 7301507"/>
              <a:gd name="connsiteX51" fmla="*/ 3021987 w 3372031"/>
              <a:gd name="connsiteY51" fmla="*/ 5275064 h 7301507"/>
              <a:gd name="connsiteX52" fmla="*/ 3019606 w 3372031"/>
              <a:gd name="connsiteY52" fmla="*/ 5320307 h 7301507"/>
              <a:gd name="connsiteX53" fmla="*/ 3017225 w 3372031"/>
              <a:gd name="connsiteY53" fmla="*/ 5375076 h 7301507"/>
              <a:gd name="connsiteX54" fmla="*/ 3074375 w 3372031"/>
              <a:gd name="connsiteY54" fmla="*/ 5444132 h 7301507"/>
              <a:gd name="connsiteX55" fmla="*/ 3122000 w 3372031"/>
              <a:gd name="connsiteY55" fmla="*/ 5570339 h 7301507"/>
              <a:gd name="connsiteX56" fmla="*/ 3029131 w 3372031"/>
              <a:gd name="connsiteY56" fmla="*/ 5860851 h 7301507"/>
              <a:gd name="connsiteX57" fmla="*/ 3050562 w 3372031"/>
              <a:gd name="connsiteY57" fmla="*/ 5915620 h 7301507"/>
              <a:gd name="connsiteX58" fmla="*/ 3076756 w 3372031"/>
              <a:gd name="connsiteY58" fmla="*/ 5968007 h 7301507"/>
              <a:gd name="connsiteX59" fmla="*/ 3081519 w 3372031"/>
              <a:gd name="connsiteY59" fmla="*/ 6072782 h 7301507"/>
              <a:gd name="connsiteX60" fmla="*/ 2988649 w 3372031"/>
              <a:gd name="connsiteY60" fmla="*/ 6232327 h 7301507"/>
              <a:gd name="connsiteX61" fmla="*/ 2952931 w 3372031"/>
              <a:gd name="connsiteY61" fmla="*/ 6213276 h 7301507"/>
              <a:gd name="connsiteX62" fmla="*/ 2881494 w 3372031"/>
              <a:gd name="connsiteY62" fmla="*/ 6225182 h 7301507"/>
              <a:gd name="connsiteX63" fmla="*/ 2745762 w 3372031"/>
              <a:gd name="connsiteY63" fmla="*/ 6337101 h 7301507"/>
              <a:gd name="connsiteX64" fmla="*/ 2638606 w 3372031"/>
              <a:gd name="connsiteY64" fmla="*/ 6322814 h 7301507"/>
              <a:gd name="connsiteX65" fmla="*/ 2607650 w 3372031"/>
              <a:gd name="connsiteY65" fmla="*/ 6351389 h 7301507"/>
              <a:gd name="connsiteX66" fmla="*/ 2540974 w 3372031"/>
              <a:gd name="connsiteY66" fmla="*/ 6396631 h 7301507"/>
              <a:gd name="connsiteX67" fmla="*/ 2424294 w 3372031"/>
              <a:gd name="connsiteY67" fmla="*/ 6384726 h 7301507"/>
              <a:gd name="connsiteX68" fmla="*/ 2400481 w 3372031"/>
              <a:gd name="connsiteY68" fmla="*/ 6501407 h 7301507"/>
              <a:gd name="connsiteX69" fmla="*/ 2395719 w 3372031"/>
              <a:gd name="connsiteY69" fmla="*/ 6537126 h 7301507"/>
              <a:gd name="connsiteX70" fmla="*/ 2371907 w 3372031"/>
              <a:gd name="connsiteY70" fmla="*/ 6556176 h 7301507"/>
              <a:gd name="connsiteX71" fmla="*/ 2174262 w 3372031"/>
              <a:gd name="connsiteY71" fmla="*/ 6508551 h 7301507"/>
              <a:gd name="connsiteX72" fmla="*/ 2136162 w 3372031"/>
              <a:gd name="connsiteY72" fmla="*/ 6560939 h 7301507"/>
              <a:gd name="connsiteX73" fmla="*/ 2105206 w 3372031"/>
              <a:gd name="connsiteY73" fmla="*/ 6656189 h 7301507"/>
              <a:gd name="connsiteX74" fmla="*/ 2071868 w 3372031"/>
              <a:gd name="connsiteY74" fmla="*/ 6720482 h 7301507"/>
              <a:gd name="connsiteX75" fmla="*/ 2083775 w 3372031"/>
              <a:gd name="connsiteY75" fmla="*/ 6782395 h 7301507"/>
              <a:gd name="connsiteX76" fmla="*/ 2217125 w 3372031"/>
              <a:gd name="connsiteY76" fmla="*/ 6894314 h 7301507"/>
              <a:gd name="connsiteX77" fmla="*/ 2286181 w 3372031"/>
              <a:gd name="connsiteY77" fmla="*/ 6927651 h 7301507"/>
              <a:gd name="connsiteX78" fmla="*/ 2269512 w 3372031"/>
              <a:gd name="connsiteY78" fmla="*/ 6951464 h 7301507"/>
              <a:gd name="connsiteX79" fmla="*/ 2233794 w 3372031"/>
              <a:gd name="connsiteY79" fmla="*/ 6970514 h 7301507"/>
              <a:gd name="connsiteX80" fmla="*/ 2267131 w 3372031"/>
              <a:gd name="connsiteY80" fmla="*/ 7046714 h 7301507"/>
              <a:gd name="connsiteX81" fmla="*/ 2236175 w 3372031"/>
              <a:gd name="connsiteY81" fmla="*/ 7068145 h 7301507"/>
              <a:gd name="connsiteX82" fmla="*/ 2131400 w 3372031"/>
              <a:gd name="connsiteY82" fmla="*/ 7006232 h 7301507"/>
              <a:gd name="connsiteX83" fmla="*/ 2088537 w 3372031"/>
              <a:gd name="connsiteY83" fmla="*/ 7032426 h 7301507"/>
              <a:gd name="connsiteX84" fmla="*/ 2029006 w 3372031"/>
              <a:gd name="connsiteY84" fmla="*/ 6930032 h 7301507"/>
              <a:gd name="connsiteX85" fmla="*/ 1912325 w 3372031"/>
              <a:gd name="connsiteY85" fmla="*/ 6956226 h 7301507"/>
              <a:gd name="connsiteX86" fmla="*/ 1848031 w 3372031"/>
              <a:gd name="connsiteY86" fmla="*/ 6960989 h 7301507"/>
              <a:gd name="connsiteX87" fmla="*/ 1798025 w 3372031"/>
              <a:gd name="connsiteY87" fmla="*/ 6956227 h 7301507"/>
              <a:gd name="connsiteX88" fmla="*/ 1740875 w 3372031"/>
              <a:gd name="connsiteY88" fmla="*/ 7001470 h 7301507"/>
              <a:gd name="connsiteX89" fmla="*/ 1562281 w 3372031"/>
              <a:gd name="connsiteY89" fmla="*/ 6960989 h 7301507"/>
              <a:gd name="connsiteX90" fmla="*/ 1586093 w 3372031"/>
              <a:gd name="connsiteY90" fmla="*/ 7087195 h 7301507"/>
              <a:gd name="connsiteX91" fmla="*/ 1509894 w 3372031"/>
              <a:gd name="connsiteY91" fmla="*/ 7132439 h 7301507"/>
              <a:gd name="connsiteX92" fmla="*/ 1447981 w 3372031"/>
              <a:gd name="connsiteY92" fmla="*/ 7199113 h 7301507"/>
              <a:gd name="connsiteX93" fmla="*/ 1297962 w 3372031"/>
              <a:gd name="connsiteY93" fmla="*/ 7191970 h 7301507"/>
              <a:gd name="connsiteX94" fmla="*/ 1245575 w 3372031"/>
              <a:gd name="connsiteY9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2406 w 3372031"/>
              <a:gd name="connsiteY28" fmla="*/ 3846314 h 7301507"/>
              <a:gd name="connsiteX29" fmla="*/ 2631462 w 3372031"/>
              <a:gd name="connsiteY29" fmla="*/ 3882032 h 7301507"/>
              <a:gd name="connsiteX30" fmla="*/ 2688612 w 3372031"/>
              <a:gd name="connsiteY30" fmla="*/ 3827264 h 7301507"/>
              <a:gd name="connsiteX31" fmla="*/ 2721950 w 3372031"/>
              <a:gd name="connsiteY31" fmla="*/ 3910607 h 7301507"/>
              <a:gd name="connsiteX32" fmla="*/ 2767194 w 3372031"/>
              <a:gd name="connsiteY32" fmla="*/ 3955851 h 7301507"/>
              <a:gd name="connsiteX33" fmla="*/ 2841012 w 3372031"/>
              <a:gd name="connsiteY33" fmla="*/ 3979664 h 7301507"/>
              <a:gd name="connsiteX34" fmla="*/ 2893400 w 3372031"/>
              <a:gd name="connsiteY34" fmla="*/ 4048720 h 7301507"/>
              <a:gd name="connsiteX35" fmla="*/ 2979125 w 3372031"/>
              <a:gd name="connsiteY35" fmla="*/ 4103489 h 7301507"/>
              <a:gd name="connsiteX36" fmla="*/ 3031512 w 3372031"/>
              <a:gd name="connsiteY36" fmla="*/ 4136826 h 7301507"/>
              <a:gd name="connsiteX37" fmla="*/ 2902925 w 3372031"/>
              <a:gd name="connsiteY37" fmla="*/ 4229695 h 7301507"/>
              <a:gd name="connsiteX38" fmla="*/ 2900543 w 3372031"/>
              <a:gd name="connsiteY38" fmla="*/ 4284463 h 7301507"/>
              <a:gd name="connsiteX39" fmla="*/ 3002937 w 3372031"/>
              <a:gd name="connsiteY39" fmla="*/ 4401145 h 7301507"/>
              <a:gd name="connsiteX40" fmla="*/ 3098187 w 3372031"/>
              <a:gd name="connsiteY40" fmla="*/ 4463057 h 7301507"/>
              <a:gd name="connsiteX41" fmla="*/ 3129144 w 3372031"/>
              <a:gd name="connsiteY41" fmla="*/ 4501157 h 7301507"/>
              <a:gd name="connsiteX42" fmla="*/ 3114856 w 3372031"/>
              <a:gd name="connsiteY42" fmla="*/ 4582120 h 7301507"/>
              <a:gd name="connsiteX43" fmla="*/ 3110094 w 3372031"/>
              <a:gd name="connsiteY43" fmla="*/ 4665464 h 7301507"/>
              <a:gd name="connsiteX44" fmla="*/ 3067231 w 3372031"/>
              <a:gd name="connsiteY44" fmla="*/ 4674989 h 7301507"/>
              <a:gd name="connsiteX45" fmla="*/ 3041037 w 3372031"/>
              <a:gd name="connsiteY45" fmla="*/ 4691657 h 7301507"/>
              <a:gd name="connsiteX46" fmla="*/ 3069612 w 3372031"/>
              <a:gd name="connsiteY46" fmla="*/ 4841676 h 7301507"/>
              <a:gd name="connsiteX47" fmla="*/ 3052944 w 3372031"/>
              <a:gd name="connsiteY47" fmla="*/ 4977407 h 7301507"/>
              <a:gd name="connsiteX48" fmla="*/ 3014844 w 3372031"/>
              <a:gd name="connsiteY48" fmla="*/ 5017889 h 7301507"/>
              <a:gd name="connsiteX49" fmla="*/ 2998175 w 3372031"/>
              <a:gd name="connsiteY49" fmla="*/ 5139332 h 7301507"/>
              <a:gd name="connsiteX50" fmla="*/ 2969600 w 3372031"/>
              <a:gd name="connsiteY50" fmla="*/ 5258395 h 7301507"/>
              <a:gd name="connsiteX51" fmla="*/ 3021987 w 3372031"/>
              <a:gd name="connsiteY51" fmla="*/ 5275064 h 7301507"/>
              <a:gd name="connsiteX52" fmla="*/ 3019606 w 3372031"/>
              <a:gd name="connsiteY52" fmla="*/ 5320307 h 7301507"/>
              <a:gd name="connsiteX53" fmla="*/ 3017225 w 3372031"/>
              <a:gd name="connsiteY53" fmla="*/ 5375076 h 7301507"/>
              <a:gd name="connsiteX54" fmla="*/ 3074375 w 3372031"/>
              <a:gd name="connsiteY54" fmla="*/ 5444132 h 7301507"/>
              <a:gd name="connsiteX55" fmla="*/ 3122000 w 3372031"/>
              <a:gd name="connsiteY55" fmla="*/ 5570339 h 7301507"/>
              <a:gd name="connsiteX56" fmla="*/ 3029131 w 3372031"/>
              <a:gd name="connsiteY56" fmla="*/ 5860851 h 7301507"/>
              <a:gd name="connsiteX57" fmla="*/ 3050562 w 3372031"/>
              <a:gd name="connsiteY57" fmla="*/ 5915620 h 7301507"/>
              <a:gd name="connsiteX58" fmla="*/ 3076756 w 3372031"/>
              <a:gd name="connsiteY58" fmla="*/ 5968007 h 7301507"/>
              <a:gd name="connsiteX59" fmla="*/ 3081519 w 3372031"/>
              <a:gd name="connsiteY59" fmla="*/ 6072782 h 7301507"/>
              <a:gd name="connsiteX60" fmla="*/ 2988649 w 3372031"/>
              <a:gd name="connsiteY60" fmla="*/ 6232327 h 7301507"/>
              <a:gd name="connsiteX61" fmla="*/ 2952931 w 3372031"/>
              <a:gd name="connsiteY61" fmla="*/ 6213276 h 7301507"/>
              <a:gd name="connsiteX62" fmla="*/ 2881494 w 3372031"/>
              <a:gd name="connsiteY62" fmla="*/ 6225182 h 7301507"/>
              <a:gd name="connsiteX63" fmla="*/ 2745762 w 3372031"/>
              <a:gd name="connsiteY63" fmla="*/ 6337101 h 7301507"/>
              <a:gd name="connsiteX64" fmla="*/ 2638606 w 3372031"/>
              <a:gd name="connsiteY64" fmla="*/ 6322814 h 7301507"/>
              <a:gd name="connsiteX65" fmla="*/ 2607650 w 3372031"/>
              <a:gd name="connsiteY65" fmla="*/ 6351389 h 7301507"/>
              <a:gd name="connsiteX66" fmla="*/ 2540974 w 3372031"/>
              <a:gd name="connsiteY66" fmla="*/ 6396631 h 7301507"/>
              <a:gd name="connsiteX67" fmla="*/ 2424294 w 3372031"/>
              <a:gd name="connsiteY67" fmla="*/ 6384726 h 7301507"/>
              <a:gd name="connsiteX68" fmla="*/ 2400481 w 3372031"/>
              <a:gd name="connsiteY68" fmla="*/ 6501407 h 7301507"/>
              <a:gd name="connsiteX69" fmla="*/ 2395719 w 3372031"/>
              <a:gd name="connsiteY69" fmla="*/ 6537126 h 7301507"/>
              <a:gd name="connsiteX70" fmla="*/ 2371907 w 3372031"/>
              <a:gd name="connsiteY70" fmla="*/ 6556176 h 7301507"/>
              <a:gd name="connsiteX71" fmla="*/ 2174262 w 3372031"/>
              <a:gd name="connsiteY71" fmla="*/ 6508551 h 7301507"/>
              <a:gd name="connsiteX72" fmla="*/ 2136162 w 3372031"/>
              <a:gd name="connsiteY72" fmla="*/ 6560939 h 7301507"/>
              <a:gd name="connsiteX73" fmla="*/ 2105206 w 3372031"/>
              <a:gd name="connsiteY73" fmla="*/ 6656189 h 7301507"/>
              <a:gd name="connsiteX74" fmla="*/ 2071868 w 3372031"/>
              <a:gd name="connsiteY74" fmla="*/ 6720482 h 7301507"/>
              <a:gd name="connsiteX75" fmla="*/ 2083775 w 3372031"/>
              <a:gd name="connsiteY75" fmla="*/ 6782395 h 7301507"/>
              <a:gd name="connsiteX76" fmla="*/ 2217125 w 3372031"/>
              <a:gd name="connsiteY76" fmla="*/ 6894314 h 7301507"/>
              <a:gd name="connsiteX77" fmla="*/ 2286181 w 3372031"/>
              <a:gd name="connsiteY77" fmla="*/ 6927651 h 7301507"/>
              <a:gd name="connsiteX78" fmla="*/ 2269512 w 3372031"/>
              <a:gd name="connsiteY78" fmla="*/ 6951464 h 7301507"/>
              <a:gd name="connsiteX79" fmla="*/ 2233794 w 3372031"/>
              <a:gd name="connsiteY79" fmla="*/ 6970514 h 7301507"/>
              <a:gd name="connsiteX80" fmla="*/ 2267131 w 3372031"/>
              <a:gd name="connsiteY80" fmla="*/ 7046714 h 7301507"/>
              <a:gd name="connsiteX81" fmla="*/ 2236175 w 3372031"/>
              <a:gd name="connsiteY81" fmla="*/ 7068145 h 7301507"/>
              <a:gd name="connsiteX82" fmla="*/ 2131400 w 3372031"/>
              <a:gd name="connsiteY82" fmla="*/ 7006232 h 7301507"/>
              <a:gd name="connsiteX83" fmla="*/ 2088537 w 3372031"/>
              <a:gd name="connsiteY83" fmla="*/ 7032426 h 7301507"/>
              <a:gd name="connsiteX84" fmla="*/ 2029006 w 3372031"/>
              <a:gd name="connsiteY84" fmla="*/ 6930032 h 7301507"/>
              <a:gd name="connsiteX85" fmla="*/ 1912325 w 3372031"/>
              <a:gd name="connsiteY85" fmla="*/ 6956226 h 7301507"/>
              <a:gd name="connsiteX86" fmla="*/ 1848031 w 3372031"/>
              <a:gd name="connsiteY86" fmla="*/ 6960989 h 7301507"/>
              <a:gd name="connsiteX87" fmla="*/ 1798025 w 3372031"/>
              <a:gd name="connsiteY87" fmla="*/ 6956227 h 7301507"/>
              <a:gd name="connsiteX88" fmla="*/ 1740875 w 3372031"/>
              <a:gd name="connsiteY88" fmla="*/ 7001470 h 7301507"/>
              <a:gd name="connsiteX89" fmla="*/ 1562281 w 3372031"/>
              <a:gd name="connsiteY89" fmla="*/ 6960989 h 7301507"/>
              <a:gd name="connsiteX90" fmla="*/ 1586093 w 3372031"/>
              <a:gd name="connsiteY90" fmla="*/ 7087195 h 7301507"/>
              <a:gd name="connsiteX91" fmla="*/ 1509894 w 3372031"/>
              <a:gd name="connsiteY91" fmla="*/ 7132439 h 7301507"/>
              <a:gd name="connsiteX92" fmla="*/ 1447981 w 3372031"/>
              <a:gd name="connsiteY92" fmla="*/ 7199113 h 7301507"/>
              <a:gd name="connsiteX93" fmla="*/ 1297962 w 3372031"/>
              <a:gd name="connsiteY93" fmla="*/ 7191970 h 7301507"/>
              <a:gd name="connsiteX94" fmla="*/ 1245575 w 3372031"/>
              <a:gd name="connsiteY9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3281 w 3372031"/>
              <a:gd name="connsiteY20" fmla="*/ 2946201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9550 w 3372031"/>
              <a:gd name="connsiteY28" fmla="*/ 3808214 h 7301507"/>
              <a:gd name="connsiteX29" fmla="*/ 2562406 w 3372031"/>
              <a:gd name="connsiteY29" fmla="*/ 3846314 h 7301507"/>
              <a:gd name="connsiteX30" fmla="*/ 2631462 w 3372031"/>
              <a:gd name="connsiteY30" fmla="*/ 3882032 h 7301507"/>
              <a:gd name="connsiteX31" fmla="*/ 2688612 w 3372031"/>
              <a:gd name="connsiteY31" fmla="*/ 3827264 h 7301507"/>
              <a:gd name="connsiteX32" fmla="*/ 2721950 w 3372031"/>
              <a:gd name="connsiteY32" fmla="*/ 3910607 h 7301507"/>
              <a:gd name="connsiteX33" fmla="*/ 2767194 w 3372031"/>
              <a:gd name="connsiteY33" fmla="*/ 3955851 h 7301507"/>
              <a:gd name="connsiteX34" fmla="*/ 2841012 w 3372031"/>
              <a:gd name="connsiteY34" fmla="*/ 3979664 h 7301507"/>
              <a:gd name="connsiteX35" fmla="*/ 2893400 w 3372031"/>
              <a:gd name="connsiteY35" fmla="*/ 4048720 h 7301507"/>
              <a:gd name="connsiteX36" fmla="*/ 2979125 w 3372031"/>
              <a:gd name="connsiteY36" fmla="*/ 4103489 h 7301507"/>
              <a:gd name="connsiteX37" fmla="*/ 3031512 w 3372031"/>
              <a:gd name="connsiteY37" fmla="*/ 4136826 h 7301507"/>
              <a:gd name="connsiteX38" fmla="*/ 2902925 w 3372031"/>
              <a:gd name="connsiteY38" fmla="*/ 4229695 h 7301507"/>
              <a:gd name="connsiteX39" fmla="*/ 2900543 w 3372031"/>
              <a:gd name="connsiteY39" fmla="*/ 4284463 h 7301507"/>
              <a:gd name="connsiteX40" fmla="*/ 3002937 w 3372031"/>
              <a:gd name="connsiteY40" fmla="*/ 4401145 h 7301507"/>
              <a:gd name="connsiteX41" fmla="*/ 3098187 w 3372031"/>
              <a:gd name="connsiteY41" fmla="*/ 4463057 h 7301507"/>
              <a:gd name="connsiteX42" fmla="*/ 3129144 w 3372031"/>
              <a:gd name="connsiteY42" fmla="*/ 4501157 h 7301507"/>
              <a:gd name="connsiteX43" fmla="*/ 3114856 w 3372031"/>
              <a:gd name="connsiteY43" fmla="*/ 4582120 h 7301507"/>
              <a:gd name="connsiteX44" fmla="*/ 3110094 w 3372031"/>
              <a:gd name="connsiteY44" fmla="*/ 4665464 h 7301507"/>
              <a:gd name="connsiteX45" fmla="*/ 3067231 w 3372031"/>
              <a:gd name="connsiteY45" fmla="*/ 4674989 h 7301507"/>
              <a:gd name="connsiteX46" fmla="*/ 3041037 w 3372031"/>
              <a:gd name="connsiteY46" fmla="*/ 4691657 h 7301507"/>
              <a:gd name="connsiteX47" fmla="*/ 3069612 w 3372031"/>
              <a:gd name="connsiteY47" fmla="*/ 4841676 h 7301507"/>
              <a:gd name="connsiteX48" fmla="*/ 3052944 w 3372031"/>
              <a:gd name="connsiteY48" fmla="*/ 4977407 h 7301507"/>
              <a:gd name="connsiteX49" fmla="*/ 3014844 w 3372031"/>
              <a:gd name="connsiteY49" fmla="*/ 5017889 h 7301507"/>
              <a:gd name="connsiteX50" fmla="*/ 2998175 w 3372031"/>
              <a:gd name="connsiteY50" fmla="*/ 5139332 h 7301507"/>
              <a:gd name="connsiteX51" fmla="*/ 2969600 w 3372031"/>
              <a:gd name="connsiteY51" fmla="*/ 5258395 h 7301507"/>
              <a:gd name="connsiteX52" fmla="*/ 3021987 w 3372031"/>
              <a:gd name="connsiteY52" fmla="*/ 5275064 h 7301507"/>
              <a:gd name="connsiteX53" fmla="*/ 3019606 w 3372031"/>
              <a:gd name="connsiteY53" fmla="*/ 5320307 h 7301507"/>
              <a:gd name="connsiteX54" fmla="*/ 3017225 w 3372031"/>
              <a:gd name="connsiteY54" fmla="*/ 5375076 h 7301507"/>
              <a:gd name="connsiteX55" fmla="*/ 3074375 w 3372031"/>
              <a:gd name="connsiteY55" fmla="*/ 5444132 h 7301507"/>
              <a:gd name="connsiteX56" fmla="*/ 3122000 w 3372031"/>
              <a:gd name="connsiteY56" fmla="*/ 5570339 h 7301507"/>
              <a:gd name="connsiteX57" fmla="*/ 3029131 w 3372031"/>
              <a:gd name="connsiteY57" fmla="*/ 5860851 h 7301507"/>
              <a:gd name="connsiteX58" fmla="*/ 3050562 w 3372031"/>
              <a:gd name="connsiteY58" fmla="*/ 5915620 h 7301507"/>
              <a:gd name="connsiteX59" fmla="*/ 3076756 w 3372031"/>
              <a:gd name="connsiteY59" fmla="*/ 5968007 h 7301507"/>
              <a:gd name="connsiteX60" fmla="*/ 3081519 w 3372031"/>
              <a:gd name="connsiteY60" fmla="*/ 6072782 h 7301507"/>
              <a:gd name="connsiteX61" fmla="*/ 2988649 w 3372031"/>
              <a:gd name="connsiteY61" fmla="*/ 6232327 h 7301507"/>
              <a:gd name="connsiteX62" fmla="*/ 2952931 w 3372031"/>
              <a:gd name="connsiteY62" fmla="*/ 6213276 h 7301507"/>
              <a:gd name="connsiteX63" fmla="*/ 2881494 w 3372031"/>
              <a:gd name="connsiteY63" fmla="*/ 6225182 h 7301507"/>
              <a:gd name="connsiteX64" fmla="*/ 2745762 w 3372031"/>
              <a:gd name="connsiteY64" fmla="*/ 6337101 h 7301507"/>
              <a:gd name="connsiteX65" fmla="*/ 2638606 w 3372031"/>
              <a:gd name="connsiteY65" fmla="*/ 6322814 h 7301507"/>
              <a:gd name="connsiteX66" fmla="*/ 2607650 w 3372031"/>
              <a:gd name="connsiteY66" fmla="*/ 6351389 h 7301507"/>
              <a:gd name="connsiteX67" fmla="*/ 2540974 w 3372031"/>
              <a:gd name="connsiteY67" fmla="*/ 6396631 h 7301507"/>
              <a:gd name="connsiteX68" fmla="*/ 2424294 w 3372031"/>
              <a:gd name="connsiteY68" fmla="*/ 6384726 h 7301507"/>
              <a:gd name="connsiteX69" fmla="*/ 2400481 w 3372031"/>
              <a:gd name="connsiteY69" fmla="*/ 6501407 h 7301507"/>
              <a:gd name="connsiteX70" fmla="*/ 2395719 w 3372031"/>
              <a:gd name="connsiteY70" fmla="*/ 6537126 h 7301507"/>
              <a:gd name="connsiteX71" fmla="*/ 2371907 w 3372031"/>
              <a:gd name="connsiteY71" fmla="*/ 6556176 h 7301507"/>
              <a:gd name="connsiteX72" fmla="*/ 2174262 w 3372031"/>
              <a:gd name="connsiteY72" fmla="*/ 6508551 h 7301507"/>
              <a:gd name="connsiteX73" fmla="*/ 2136162 w 3372031"/>
              <a:gd name="connsiteY73" fmla="*/ 6560939 h 7301507"/>
              <a:gd name="connsiteX74" fmla="*/ 2105206 w 3372031"/>
              <a:gd name="connsiteY74" fmla="*/ 6656189 h 7301507"/>
              <a:gd name="connsiteX75" fmla="*/ 2071868 w 3372031"/>
              <a:gd name="connsiteY75" fmla="*/ 6720482 h 7301507"/>
              <a:gd name="connsiteX76" fmla="*/ 2083775 w 3372031"/>
              <a:gd name="connsiteY76" fmla="*/ 6782395 h 7301507"/>
              <a:gd name="connsiteX77" fmla="*/ 2217125 w 3372031"/>
              <a:gd name="connsiteY77" fmla="*/ 6894314 h 7301507"/>
              <a:gd name="connsiteX78" fmla="*/ 2286181 w 3372031"/>
              <a:gd name="connsiteY78" fmla="*/ 6927651 h 7301507"/>
              <a:gd name="connsiteX79" fmla="*/ 2269512 w 3372031"/>
              <a:gd name="connsiteY79" fmla="*/ 6951464 h 7301507"/>
              <a:gd name="connsiteX80" fmla="*/ 2233794 w 3372031"/>
              <a:gd name="connsiteY80" fmla="*/ 6970514 h 7301507"/>
              <a:gd name="connsiteX81" fmla="*/ 2267131 w 3372031"/>
              <a:gd name="connsiteY81" fmla="*/ 7046714 h 7301507"/>
              <a:gd name="connsiteX82" fmla="*/ 2236175 w 3372031"/>
              <a:gd name="connsiteY82" fmla="*/ 7068145 h 7301507"/>
              <a:gd name="connsiteX83" fmla="*/ 2131400 w 3372031"/>
              <a:gd name="connsiteY83" fmla="*/ 7006232 h 7301507"/>
              <a:gd name="connsiteX84" fmla="*/ 2088537 w 3372031"/>
              <a:gd name="connsiteY84" fmla="*/ 7032426 h 7301507"/>
              <a:gd name="connsiteX85" fmla="*/ 2029006 w 3372031"/>
              <a:gd name="connsiteY85" fmla="*/ 6930032 h 7301507"/>
              <a:gd name="connsiteX86" fmla="*/ 1912325 w 3372031"/>
              <a:gd name="connsiteY86" fmla="*/ 6956226 h 7301507"/>
              <a:gd name="connsiteX87" fmla="*/ 1848031 w 3372031"/>
              <a:gd name="connsiteY87" fmla="*/ 6960989 h 7301507"/>
              <a:gd name="connsiteX88" fmla="*/ 1798025 w 3372031"/>
              <a:gd name="connsiteY88" fmla="*/ 6956227 h 7301507"/>
              <a:gd name="connsiteX89" fmla="*/ 1740875 w 3372031"/>
              <a:gd name="connsiteY89" fmla="*/ 7001470 h 7301507"/>
              <a:gd name="connsiteX90" fmla="*/ 1562281 w 3372031"/>
              <a:gd name="connsiteY90" fmla="*/ 6960989 h 7301507"/>
              <a:gd name="connsiteX91" fmla="*/ 1586093 w 3372031"/>
              <a:gd name="connsiteY91" fmla="*/ 7087195 h 7301507"/>
              <a:gd name="connsiteX92" fmla="*/ 1509894 w 3372031"/>
              <a:gd name="connsiteY92" fmla="*/ 7132439 h 7301507"/>
              <a:gd name="connsiteX93" fmla="*/ 1447981 w 3372031"/>
              <a:gd name="connsiteY93" fmla="*/ 7199113 h 7301507"/>
              <a:gd name="connsiteX94" fmla="*/ 1297962 w 3372031"/>
              <a:gd name="connsiteY94" fmla="*/ 7191970 h 7301507"/>
              <a:gd name="connsiteX95" fmla="*/ 1245575 w 3372031"/>
              <a:gd name="connsiteY9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9550 w 3372031"/>
              <a:gd name="connsiteY28" fmla="*/ 3808214 h 7301507"/>
              <a:gd name="connsiteX29" fmla="*/ 2562406 w 3372031"/>
              <a:gd name="connsiteY29" fmla="*/ 3846314 h 7301507"/>
              <a:gd name="connsiteX30" fmla="*/ 2631462 w 3372031"/>
              <a:gd name="connsiteY30" fmla="*/ 3882032 h 7301507"/>
              <a:gd name="connsiteX31" fmla="*/ 2688612 w 3372031"/>
              <a:gd name="connsiteY31" fmla="*/ 3827264 h 7301507"/>
              <a:gd name="connsiteX32" fmla="*/ 2721950 w 3372031"/>
              <a:gd name="connsiteY32" fmla="*/ 3910607 h 7301507"/>
              <a:gd name="connsiteX33" fmla="*/ 2767194 w 3372031"/>
              <a:gd name="connsiteY33" fmla="*/ 3955851 h 7301507"/>
              <a:gd name="connsiteX34" fmla="*/ 2841012 w 3372031"/>
              <a:gd name="connsiteY34" fmla="*/ 3979664 h 7301507"/>
              <a:gd name="connsiteX35" fmla="*/ 2893400 w 3372031"/>
              <a:gd name="connsiteY35" fmla="*/ 4048720 h 7301507"/>
              <a:gd name="connsiteX36" fmla="*/ 2979125 w 3372031"/>
              <a:gd name="connsiteY36" fmla="*/ 4103489 h 7301507"/>
              <a:gd name="connsiteX37" fmla="*/ 3031512 w 3372031"/>
              <a:gd name="connsiteY37" fmla="*/ 4136826 h 7301507"/>
              <a:gd name="connsiteX38" fmla="*/ 2902925 w 3372031"/>
              <a:gd name="connsiteY38" fmla="*/ 4229695 h 7301507"/>
              <a:gd name="connsiteX39" fmla="*/ 2900543 w 3372031"/>
              <a:gd name="connsiteY39" fmla="*/ 4284463 h 7301507"/>
              <a:gd name="connsiteX40" fmla="*/ 3002937 w 3372031"/>
              <a:gd name="connsiteY40" fmla="*/ 4401145 h 7301507"/>
              <a:gd name="connsiteX41" fmla="*/ 3098187 w 3372031"/>
              <a:gd name="connsiteY41" fmla="*/ 4463057 h 7301507"/>
              <a:gd name="connsiteX42" fmla="*/ 3129144 w 3372031"/>
              <a:gd name="connsiteY42" fmla="*/ 4501157 h 7301507"/>
              <a:gd name="connsiteX43" fmla="*/ 3114856 w 3372031"/>
              <a:gd name="connsiteY43" fmla="*/ 4582120 h 7301507"/>
              <a:gd name="connsiteX44" fmla="*/ 3110094 w 3372031"/>
              <a:gd name="connsiteY44" fmla="*/ 4665464 h 7301507"/>
              <a:gd name="connsiteX45" fmla="*/ 3067231 w 3372031"/>
              <a:gd name="connsiteY45" fmla="*/ 4674989 h 7301507"/>
              <a:gd name="connsiteX46" fmla="*/ 3041037 w 3372031"/>
              <a:gd name="connsiteY46" fmla="*/ 4691657 h 7301507"/>
              <a:gd name="connsiteX47" fmla="*/ 3069612 w 3372031"/>
              <a:gd name="connsiteY47" fmla="*/ 4841676 h 7301507"/>
              <a:gd name="connsiteX48" fmla="*/ 3052944 w 3372031"/>
              <a:gd name="connsiteY48" fmla="*/ 4977407 h 7301507"/>
              <a:gd name="connsiteX49" fmla="*/ 3014844 w 3372031"/>
              <a:gd name="connsiteY49" fmla="*/ 5017889 h 7301507"/>
              <a:gd name="connsiteX50" fmla="*/ 2998175 w 3372031"/>
              <a:gd name="connsiteY50" fmla="*/ 5139332 h 7301507"/>
              <a:gd name="connsiteX51" fmla="*/ 2969600 w 3372031"/>
              <a:gd name="connsiteY51" fmla="*/ 5258395 h 7301507"/>
              <a:gd name="connsiteX52" fmla="*/ 3021987 w 3372031"/>
              <a:gd name="connsiteY52" fmla="*/ 5275064 h 7301507"/>
              <a:gd name="connsiteX53" fmla="*/ 3019606 w 3372031"/>
              <a:gd name="connsiteY53" fmla="*/ 5320307 h 7301507"/>
              <a:gd name="connsiteX54" fmla="*/ 3017225 w 3372031"/>
              <a:gd name="connsiteY54" fmla="*/ 5375076 h 7301507"/>
              <a:gd name="connsiteX55" fmla="*/ 3074375 w 3372031"/>
              <a:gd name="connsiteY55" fmla="*/ 5444132 h 7301507"/>
              <a:gd name="connsiteX56" fmla="*/ 3122000 w 3372031"/>
              <a:gd name="connsiteY56" fmla="*/ 5570339 h 7301507"/>
              <a:gd name="connsiteX57" fmla="*/ 3029131 w 3372031"/>
              <a:gd name="connsiteY57" fmla="*/ 5860851 h 7301507"/>
              <a:gd name="connsiteX58" fmla="*/ 3050562 w 3372031"/>
              <a:gd name="connsiteY58" fmla="*/ 5915620 h 7301507"/>
              <a:gd name="connsiteX59" fmla="*/ 3076756 w 3372031"/>
              <a:gd name="connsiteY59" fmla="*/ 5968007 h 7301507"/>
              <a:gd name="connsiteX60" fmla="*/ 3081519 w 3372031"/>
              <a:gd name="connsiteY60" fmla="*/ 6072782 h 7301507"/>
              <a:gd name="connsiteX61" fmla="*/ 2988649 w 3372031"/>
              <a:gd name="connsiteY61" fmla="*/ 6232327 h 7301507"/>
              <a:gd name="connsiteX62" fmla="*/ 2952931 w 3372031"/>
              <a:gd name="connsiteY62" fmla="*/ 6213276 h 7301507"/>
              <a:gd name="connsiteX63" fmla="*/ 2881494 w 3372031"/>
              <a:gd name="connsiteY63" fmla="*/ 6225182 h 7301507"/>
              <a:gd name="connsiteX64" fmla="*/ 2745762 w 3372031"/>
              <a:gd name="connsiteY64" fmla="*/ 6337101 h 7301507"/>
              <a:gd name="connsiteX65" fmla="*/ 2638606 w 3372031"/>
              <a:gd name="connsiteY65" fmla="*/ 6322814 h 7301507"/>
              <a:gd name="connsiteX66" fmla="*/ 2607650 w 3372031"/>
              <a:gd name="connsiteY66" fmla="*/ 6351389 h 7301507"/>
              <a:gd name="connsiteX67" fmla="*/ 2540974 w 3372031"/>
              <a:gd name="connsiteY67" fmla="*/ 6396631 h 7301507"/>
              <a:gd name="connsiteX68" fmla="*/ 2424294 w 3372031"/>
              <a:gd name="connsiteY68" fmla="*/ 6384726 h 7301507"/>
              <a:gd name="connsiteX69" fmla="*/ 2400481 w 3372031"/>
              <a:gd name="connsiteY69" fmla="*/ 6501407 h 7301507"/>
              <a:gd name="connsiteX70" fmla="*/ 2395719 w 3372031"/>
              <a:gd name="connsiteY70" fmla="*/ 6537126 h 7301507"/>
              <a:gd name="connsiteX71" fmla="*/ 2371907 w 3372031"/>
              <a:gd name="connsiteY71" fmla="*/ 6556176 h 7301507"/>
              <a:gd name="connsiteX72" fmla="*/ 2174262 w 3372031"/>
              <a:gd name="connsiteY72" fmla="*/ 6508551 h 7301507"/>
              <a:gd name="connsiteX73" fmla="*/ 2136162 w 3372031"/>
              <a:gd name="connsiteY73" fmla="*/ 6560939 h 7301507"/>
              <a:gd name="connsiteX74" fmla="*/ 2105206 w 3372031"/>
              <a:gd name="connsiteY74" fmla="*/ 6656189 h 7301507"/>
              <a:gd name="connsiteX75" fmla="*/ 2071868 w 3372031"/>
              <a:gd name="connsiteY75" fmla="*/ 6720482 h 7301507"/>
              <a:gd name="connsiteX76" fmla="*/ 2083775 w 3372031"/>
              <a:gd name="connsiteY76" fmla="*/ 6782395 h 7301507"/>
              <a:gd name="connsiteX77" fmla="*/ 2217125 w 3372031"/>
              <a:gd name="connsiteY77" fmla="*/ 6894314 h 7301507"/>
              <a:gd name="connsiteX78" fmla="*/ 2286181 w 3372031"/>
              <a:gd name="connsiteY78" fmla="*/ 6927651 h 7301507"/>
              <a:gd name="connsiteX79" fmla="*/ 2269512 w 3372031"/>
              <a:gd name="connsiteY79" fmla="*/ 6951464 h 7301507"/>
              <a:gd name="connsiteX80" fmla="*/ 2233794 w 3372031"/>
              <a:gd name="connsiteY80" fmla="*/ 6970514 h 7301507"/>
              <a:gd name="connsiteX81" fmla="*/ 2267131 w 3372031"/>
              <a:gd name="connsiteY81" fmla="*/ 7046714 h 7301507"/>
              <a:gd name="connsiteX82" fmla="*/ 2236175 w 3372031"/>
              <a:gd name="connsiteY82" fmla="*/ 7068145 h 7301507"/>
              <a:gd name="connsiteX83" fmla="*/ 2131400 w 3372031"/>
              <a:gd name="connsiteY83" fmla="*/ 7006232 h 7301507"/>
              <a:gd name="connsiteX84" fmla="*/ 2088537 w 3372031"/>
              <a:gd name="connsiteY84" fmla="*/ 7032426 h 7301507"/>
              <a:gd name="connsiteX85" fmla="*/ 2029006 w 3372031"/>
              <a:gd name="connsiteY85" fmla="*/ 6930032 h 7301507"/>
              <a:gd name="connsiteX86" fmla="*/ 1912325 w 3372031"/>
              <a:gd name="connsiteY86" fmla="*/ 6956226 h 7301507"/>
              <a:gd name="connsiteX87" fmla="*/ 1848031 w 3372031"/>
              <a:gd name="connsiteY87" fmla="*/ 6960989 h 7301507"/>
              <a:gd name="connsiteX88" fmla="*/ 1798025 w 3372031"/>
              <a:gd name="connsiteY88" fmla="*/ 6956227 h 7301507"/>
              <a:gd name="connsiteX89" fmla="*/ 1740875 w 3372031"/>
              <a:gd name="connsiteY89" fmla="*/ 7001470 h 7301507"/>
              <a:gd name="connsiteX90" fmla="*/ 1562281 w 3372031"/>
              <a:gd name="connsiteY90" fmla="*/ 6960989 h 7301507"/>
              <a:gd name="connsiteX91" fmla="*/ 1586093 w 3372031"/>
              <a:gd name="connsiteY91" fmla="*/ 7087195 h 7301507"/>
              <a:gd name="connsiteX92" fmla="*/ 1509894 w 3372031"/>
              <a:gd name="connsiteY92" fmla="*/ 7132439 h 7301507"/>
              <a:gd name="connsiteX93" fmla="*/ 1447981 w 3372031"/>
              <a:gd name="connsiteY93" fmla="*/ 7199113 h 7301507"/>
              <a:gd name="connsiteX94" fmla="*/ 1297962 w 3372031"/>
              <a:gd name="connsiteY94" fmla="*/ 7191970 h 7301507"/>
              <a:gd name="connsiteX95" fmla="*/ 1245575 w 3372031"/>
              <a:gd name="connsiteY9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2083775 w 3372031"/>
              <a:gd name="connsiteY21" fmla="*/ 3196232 h 7301507"/>
              <a:gd name="connsiteX22" fmla="*/ 2214744 w 3372031"/>
              <a:gd name="connsiteY22" fmla="*/ 3343870 h 7301507"/>
              <a:gd name="connsiteX23" fmla="*/ 2357618 w 3372031"/>
              <a:gd name="connsiteY23" fmla="*/ 3420070 h 7301507"/>
              <a:gd name="connsiteX24" fmla="*/ 2417150 w 3372031"/>
              <a:gd name="connsiteY24" fmla="*/ 3505795 h 7301507"/>
              <a:gd name="connsiteX25" fmla="*/ 2464775 w 3372031"/>
              <a:gd name="connsiteY25" fmla="*/ 3572470 h 7301507"/>
              <a:gd name="connsiteX26" fmla="*/ 2512400 w 3372031"/>
              <a:gd name="connsiteY26" fmla="*/ 3562946 h 7301507"/>
              <a:gd name="connsiteX27" fmla="*/ 2517162 w 3372031"/>
              <a:gd name="connsiteY27" fmla="*/ 3715345 h 7301507"/>
              <a:gd name="connsiteX28" fmla="*/ 2569550 w 3372031"/>
              <a:gd name="connsiteY28" fmla="*/ 3808214 h 7301507"/>
              <a:gd name="connsiteX29" fmla="*/ 2562406 w 3372031"/>
              <a:gd name="connsiteY29" fmla="*/ 3846314 h 7301507"/>
              <a:gd name="connsiteX30" fmla="*/ 2631462 w 3372031"/>
              <a:gd name="connsiteY30" fmla="*/ 3882032 h 7301507"/>
              <a:gd name="connsiteX31" fmla="*/ 2688612 w 3372031"/>
              <a:gd name="connsiteY31" fmla="*/ 3827264 h 7301507"/>
              <a:gd name="connsiteX32" fmla="*/ 2721950 w 3372031"/>
              <a:gd name="connsiteY32" fmla="*/ 3910607 h 7301507"/>
              <a:gd name="connsiteX33" fmla="*/ 2767194 w 3372031"/>
              <a:gd name="connsiteY33" fmla="*/ 3955851 h 7301507"/>
              <a:gd name="connsiteX34" fmla="*/ 2841012 w 3372031"/>
              <a:gd name="connsiteY34" fmla="*/ 3979664 h 7301507"/>
              <a:gd name="connsiteX35" fmla="*/ 2893400 w 3372031"/>
              <a:gd name="connsiteY35" fmla="*/ 4048720 h 7301507"/>
              <a:gd name="connsiteX36" fmla="*/ 2979125 w 3372031"/>
              <a:gd name="connsiteY36" fmla="*/ 4103489 h 7301507"/>
              <a:gd name="connsiteX37" fmla="*/ 3031512 w 3372031"/>
              <a:gd name="connsiteY37" fmla="*/ 4136826 h 7301507"/>
              <a:gd name="connsiteX38" fmla="*/ 2902925 w 3372031"/>
              <a:gd name="connsiteY38" fmla="*/ 4229695 h 7301507"/>
              <a:gd name="connsiteX39" fmla="*/ 2900543 w 3372031"/>
              <a:gd name="connsiteY39" fmla="*/ 4284463 h 7301507"/>
              <a:gd name="connsiteX40" fmla="*/ 3002937 w 3372031"/>
              <a:gd name="connsiteY40" fmla="*/ 4401145 h 7301507"/>
              <a:gd name="connsiteX41" fmla="*/ 3098187 w 3372031"/>
              <a:gd name="connsiteY41" fmla="*/ 4463057 h 7301507"/>
              <a:gd name="connsiteX42" fmla="*/ 3129144 w 3372031"/>
              <a:gd name="connsiteY42" fmla="*/ 4501157 h 7301507"/>
              <a:gd name="connsiteX43" fmla="*/ 3114856 w 3372031"/>
              <a:gd name="connsiteY43" fmla="*/ 4582120 h 7301507"/>
              <a:gd name="connsiteX44" fmla="*/ 3110094 w 3372031"/>
              <a:gd name="connsiteY44" fmla="*/ 4665464 h 7301507"/>
              <a:gd name="connsiteX45" fmla="*/ 3067231 w 3372031"/>
              <a:gd name="connsiteY45" fmla="*/ 4674989 h 7301507"/>
              <a:gd name="connsiteX46" fmla="*/ 3041037 w 3372031"/>
              <a:gd name="connsiteY46" fmla="*/ 4691657 h 7301507"/>
              <a:gd name="connsiteX47" fmla="*/ 3069612 w 3372031"/>
              <a:gd name="connsiteY47" fmla="*/ 4841676 h 7301507"/>
              <a:gd name="connsiteX48" fmla="*/ 3052944 w 3372031"/>
              <a:gd name="connsiteY48" fmla="*/ 4977407 h 7301507"/>
              <a:gd name="connsiteX49" fmla="*/ 3014844 w 3372031"/>
              <a:gd name="connsiteY49" fmla="*/ 5017889 h 7301507"/>
              <a:gd name="connsiteX50" fmla="*/ 2998175 w 3372031"/>
              <a:gd name="connsiteY50" fmla="*/ 5139332 h 7301507"/>
              <a:gd name="connsiteX51" fmla="*/ 2969600 w 3372031"/>
              <a:gd name="connsiteY51" fmla="*/ 5258395 h 7301507"/>
              <a:gd name="connsiteX52" fmla="*/ 3021987 w 3372031"/>
              <a:gd name="connsiteY52" fmla="*/ 5275064 h 7301507"/>
              <a:gd name="connsiteX53" fmla="*/ 3019606 w 3372031"/>
              <a:gd name="connsiteY53" fmla="*/ 5320307 h 7301507"/>
              <a:gd name="connsiteX54" fmla="*/ 3017225 w 3372031"/>
              <a:gd name="connsiteY54" fmla="*/ 5375076 h 7301507"/>
              <a:gd name="connsiteX55" fmla="*/ 3074375 w 3372031"/>
              <a:gd name="connsiteY55" fmla="*/ 5444132 h 7301507"/>
              <a:gd name="connsiteX56" fmla="*/ 3122000 w 3372031"/>
              <a:gd name="connsiteY56" fmla="*/ 5570339 h 7301507"/>
              <a:gd name="connsiteX57" fmla="*/ 3029131 w 3372031"/>
              <a:gd name="connsiteY57" fmla="*/ 5860851 h 7301507"/>
              <a:gd name="connsiteX58" fmla="*/ 3050562 w 3372031"/>
              <a:gd name="connsiteY58" fmla="*/ 5915620 h 7301507"/>
              <a:gd name="connsiteX59" fmla="*/ 3076756 w 3372031"/>
              <a:gd name="connsiteY59" fmla="*/ 5968007 h 7301507"/>
              <a:gd name="connsiteX60" fmla="*/ 3081519 w 3372031"/>
              <a:gd name="connsiteY60" fmla="*/ 6072782 h 7301507"/>
              <a:gd name="connsiteX61" fmla="*/ 2988649 w 3372031"/>
              <a:gd name="connsiteY61" fmla="*/ 6232327 h 7301507"/>
              <a:gd name="connsiteX62" fmla="*/ 2952931 w 3372031"/>
              <a:gd name="connsiteY62" fmla="*/ 6213276 h 7301507"/>
              <a:gd name="connsiteX63" fmla="*/ 2881494 w 3372031"/>
              <a:gd name="connsiteY63" fmla="*/ 6225182 h 7301507"/>
              <a:gd name="connsiteX64" fmla="*/ 2745762 w 3372031"/>
              <a:gd name="connsiteY64" fmla="*/ 6337101 h 7301507"/>
              <a:gd name="connsiteX65" fmla="*/ 2638606 w 3372031"/>
              <a:gd name="connsiteY65" fmla="*/ 6322814 h 7301507"/>
              <a:gd name="connsiteX66" fmla="*/ 2607650 w 3372031"/>
              <a:gd name="connsiteY66" fmla="*/ 6351389 h 7301507"/>
              <a:gd name="connsiteX67" fmla="*/ 2540974 w 3372031"/>
              <a:gd name="connsiteY67" fmla="*/ 6396631 h 7301507"/>
              <a:gd name="connsiteX68" fmla="*/ 2424294 w 3372031"/>
              <a:gd name="connsiteY68" fmla="*/ 6384726 h 7301507"/>
              <a:gd name="connsiteX69" fmla="*/ 2400481 w 3372031"/>
              <a:gd name="connsiteY69" fmla="*/ 6501407 h 7301507"/>
              <a:gd name="connsiteX70" fmla="*/ 2395719 w 3372031"/>
              <a:gd name="connsiteY70" fmla="*/ 6537126 h 7301507"/>
              <a:gd name="connsiteX71" fmla="*/ 2371907 w 3372031"/>
              <a:gd name="connsiteY71" fmla="*/ 6556176 h 7301507"/>
              <a:gd name="connsiteX72" fmla="*/ 2174262 w 3372031"/>
              <a:gd name="connsiteY72" fmla="*/ 6508551 h 7301507"/>
              <a:gd name="connsiteX73" fmla="*/ 2136162 w 3372031"/>
              <a:gd name="connsiteY73" fmla="*/ 6560939 h 7301507"/>
              <a:gd name="connsiteX74" fmla="*/ 2105206 w 3372031"/>
              <a:gd name="connsiteY74" fmla="*/ 6656189 h 7301507"/>
              <a:gd name="connsiteX75" fmla="*/ 2071868 w 3372031"/>
              <a:gd name="connsiteY75" fmla="*/ 6720482 h 7301507"/>
              <a:gd name="connsiteX76" fmla="*/ 2083775 w 3372031"/>
              <a:gd name="connsiteY76" fmla="*/ 6782395 h 7301507"/>
              <a:gd name="connsiteX77" fmla="*/ 2217125 w 3372031"/>
              <a:gd name="connsiteY77" fmla="*/ 6894314 h 7301507"/>
              <a:gd name="connsiteX78" fmla="*/ 2286181 w 3372031"/>
              <a:gd name="connsiteY78" fmla="*/ 6927651 h 7301507"/>
              <a:gd name="connsiteX79" fmla="*/ 2269512 w 3372031"/>
              <a:gd name="connsiteY79" fmla="*/ 6951464 h 7301507"/>
              <a:gd name="connsiteX80" fmla="*/ 2233794 w 3372031"/>
              <a:gd name="connsiteY80" fmla="*/ 6970514 h 7301507"/>
              <a:gd name="connsiteX81" fmla="*/ 2267131 w 3372031"/>
              <a:gd name="connsiteY81" fmla="*/ 7046714 h 7301507"/>
              <a:gd name="connsiteX82" fmla="*/ 2236175 w 3372031"/>
              <a:gd name="connsiteY82" fmla="*/ 7068145 h 7301507"/>
              <a:gd name="connsiteX83" fmla="*/ 2131400 w 3372031"/>
              <a:gd name="connsiteY83" fmla="*/ 7006232 h 7301507"/>
              <a:gd name="connsiteX84" fmla="*/ 2088537 w 3372031"/>
              <a:gd name="connsiteY84" fmla="*/ 7032426 h 7301507"/>
              <a:gd name="connsiteX85" fmla="*/ 2029006 w 3372031"/>
              <a:gd name="connsiteY85" fmla="*/ 6930032 h 7301507"/>
              <a:gd name="connsiteX86" fmla="*/ 1912325 w 3372031"/>
              <a:gd name="connsiteY86" fmla="*/ 6956226 h 7301507"/>
              <a:gd name="connsiteX87" fmla="*/ 1848031 w 3372031"/>
              <a:gd name="connsiteY87" fmla="*/ 6960989 h 7301507"/>
              <a:gd name="connsiteX88" fmla="*/ 1798025 w 3372031"/>
              <a:gd name="connsiteY88" fmla="*/ 6956227 h 7301507"/>
              <a:gd name="connsiteX89" fmla="*/ 1740875 w 3372031"/>
              <a:gd name="connsiteY89" fmla="*/ 7001470 h 7301507"/>
              <a:gd name="connsiteX90" fmla="*/ 1562281 w 3372031"/>
              <a:gd name="connsiteY90" fmla="*/ 6960989 h 7301507"/>
              <a:gd name="connsiteX91" fmla="*/ 1586093 w 3372031"/>
              <a:gd name="connsiteY91" fmla="*/ 7087195 h 7301507"/>
              <a:gd name="connsiteX92" fmla="*/ 1509894 w 3372031"/>
              <a:gd name="connsiteY92" fmla="*/ 7132439 h 7301507"/>
              <a:gd name="connsiteX93" fmla="*/ 1447981 w 3372031"/>
              <a:gd name="connsiteY93" fmla="*/ 7199113 h 7301507"/>
              <a:gd name="connsiteX94" fmla="*/ 1297962 w 3372031"/>
              <a:gd name="connsiteY94" fmla="*/ 7191970 h 7301507"/>
              <a:gd name="connsiteX95" fmla="*/ 1245575 w 3372031"/>
              <a:gd name="connsiteY9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2021862 w 3372031"/>
              <a:gd name="connsiteY21" fmla="*/ 3158132 h 7301507"/>
              <a:gd name="connsiteX22" fmla="*/ 2083775 w 3372031"/>
              <a:gd name="connsiteY22" fmla="*/ 3196232 h 7301507"/>
              <a:gd name="connsiteX23" fmla="*/ 2214744 w 3372031"/>
              <a:gd name="connsiteY23" fmla="*/ 3343870 h 7301507"/>
              <a:gd name="connsiteX24" fmla="*/ 2357618 w 3372031"/>
              <a:gd name="connsiteY24" fmla="*/ 3420070 h 7301507"/>
              <a:gd name="connsiteX25" fmla="*/ 2417150 w 3372031"/>
              <a:gd name="connsiteY25" fmla="*/ 3505795 h 7301507"/>
              <a:gd name="connsiteX26" fmla="*/ 2464775 w 3372031"/>
              <a:gd name="connsiteY26" fmla="*/ 3572470 h 7301507"/>
              <a:gd name="connsiteX27" fmla="*/ 2512400 w 3372031"/>
              <a:gd name="connsiteY27" fmla="*/ 3562946 h 7301507"/>
              <a:gd name="connsiteX28" fmla="*/ 2517162 w 3372031"/>
              <a:gd name="connsiteY28" fmla="*/ 3715345 h 7301507"/>
              <a:gd name="connsiteX29" fmla="*/ 2569550 w 3372031"/>
              <a:gd name="connsiteY29" fmla="*/ 3808214 h 7301507"/>
              <a:gd name="connsiteX30" fmla="*/ 2562406 w 3372031"/>
              <a:gd name="connsiteY30" fmla="*/ 3846314 h 7301507"/>
              <a:gd name="connsiteX31" fmla="*/ 2631462 w 3372031"/>
              <a:gd name="connsiteY31" fmla="*/ 3882032 h 7301507"/>
              <a:gd name="connsiteX32" fmla="*/ 2688612 w 3372031"/>
              <a:gd name="connsiteY32" fmla="*/ 3827264 h 7301507"/>
              <a:gd name="connsiteX33" fmla="*/ 2721950 w 3372031"/>
              <a:gd name="connsiteY33" fmla="*/ 3910607 h 7301507"/>
              <a:gd name="connsiteX34" fmla="*/ 2767194 w 3372031"/>
              <a:gd name="connsiteY34" fmla="*/ 3955851 h 7301507"/>
              <a:gd name="connsiteX35" fmla="*/ 2841012 w 3372031"/>
              <a:gd name="connsiteY35" fmla="*/ 3979664 h 7301507"/>
              <a:gd name="connsiteX36" fmla="*/ 2893400 w 3372031"/>
              <a:gd name="connsiteY36" fmla="*/ 4048720 h 7301507"/>
              <a:gd name="connsiteX37" fmla="*/ 2979125 w 3372031"/>
              <a:gd name="connsiteY37" fmla="*/ 4103489 h 7301507"/>
              <a:gd name="connsiteX38" fmla="*/ 3031512 w 3372031"/>
              <a:gd name="connsiteY38" fmla="*/ 4136826 h 7301507"/>
              <a:gd name="connsiteX39" fmla="*/ 2902925 w 3372031"/>
              <a:gd name="connsiteY39" fmla="*/ 4229695 h 7301507"/>
              <a:gd name="connsiteX40" fmla="*/ 2900543 w 3372031"/>
              <a:gd name="connsiteY40" fmla="*/ 4284463 h 7301507"/>
              <a:gd name="connsiteX41" fmla="*/ 3002937 w 3372031"/>
              <a:gd name="connsiteY41" fmla="*/ 4401145 h 7301507"/>
              <a:gd name="connsiteX42" fmla="*/ 3098187 w 3372031"/>
              <a:gd name="connsiteY42" fmla="*/ 4463057 h 7301507"/>
              <a:gd name="connsiteX43" fmla="*/ 3129144 w 3372031"/>
              <a:gd name="connsiteY43" fmla="*/ 4501157 h 7301507"/>
              <a:gd name="connsiteX44" fmla="*/ 3114856 w 3372031"/>
              <a:gd name="connsiteY44" fmla="*/ 4582120 h 7301507"/>
              <a:gd name="connsiteX45" fmla="*/ 3110094 w 3372031"/>
              <a:gd name="connsiteY45" fmla="*/ 4665464 h 7301507"/>
              <a:gd name="connsiteX46" fmla="*/ 3067231 w 3372031"/>
              <a:gd name="connsiteY46" fmla="*/ 4674989 h 7301507"/>
              <a:gd name="connsiteX47" fmla="*/ 3041037 w 3372031"/>
              <a:gd name="connsiteY47" fmla="*/ 4691657 h 7301507"/>
              <a:gd name="connsiteX48" fmla="*/ 3069612 w 3372031"/>
              <a:gd name="connsiteY48" fmla="*/ 4841676 h 7301507"/>
              <a:gd name="connsiteX49" fmla="*/ 3052944 w 3372031"/>
              <a:gd name="connsiteY49" fmla="*/ 4977407 h 7301507"/>
              <a:gd name="connsiteX50" fmla="*/ 3014844 w 3372031"/>
              <a:gd name="connsiteY50" fmla="*/ 5017889 h 7301507"/>
              <a:gd name="connsiteX51" fmla="*/ 2998175 w 3372031"/>
              <a:gd name="connsiteY51" fmla="*/ 5139332 h 7301507"/>
              <a:gd name="connsiteX52" fmla="*/ 2969600 w 3372031"/>
              <a:gd name="connsiteY52" fmla="*/ 5258395 h 7301507"/>
              <a:gd name="connsiteX53" fmla="*/ 3021987 w 3372031"/>
              <a:gd name="connsiteY53" fmla="*/ 5275064 h 7301507"/>
              <a:gd name="connsiteX54" fmla="*/ 3019606 w 3372031"/>
              <a:gd name="connsiteY54" fmla="*/ 5320307 h 7301507"/>
              <a:gd name="connsiteX55" fmla="*/ 3017225 w 3372031"/>
              <a:gd name="connsiteY55" fmla="*/ 5375076 h 7301507"/>
              <a:gd name="connsiteX56" fmla="*/ 3074375 w 3372031"/>
              <a:gd name="connsiteY56" fmla="*/ 5444132 h 7301507"/>
              <a:gd name="connsiteX57" fmla="*/ 3122000 w 3372031"/>
              <a:gd name="connsiteY57" fmla="*/ 5570339 h 7301507"/>
              <a:gd name="connsiteX58" fmla="*/ 3029131 w 3372031"/>
              <a:gd name="connsiteY58" fmla="*/ 5860851 h 7301507"/>
              <a:gd name="connsiteX59" fmla="*/ 3050562 w 3372031"/>
              <a:gd name="connsiteY59" fmla="*/ 5915620 h 7301507"/>
              <a:gd name="connsiteX60" fmla="*/ 3076756 w 3372031"/>
              <a:gd name="connsiteY60" fmla="*/ 5968007 h 7301507"/>
              <a:gd name="connsiteX61" fmla="*/ 3081519 w 3372031"/>
              <a:gd name="connsiteY61" fmla="*/ 6072782 h 7301507"/>
              <a:gd name="connsiteX62" fmla="*/ 2988649 w 3372031"/>
              <a:gd name="connsiteY62" fmla="*/ 6232327 h 7301507"/>
              <a:gd name="connsiteX63" fmla="*/ 2952931 w 3372031"/>
              <a:gd name="connsiteY63" fmla="*/ 6213276 h 7301507"/>
              <a:gd name="connsiteX64" fmla="*/ 2881494 w 3372031"/>
              <a:gd name="connsiteY64" fmla="*/ 6225182 h 7301507"/>
              <a:gd name="connsiteX65" fmla="*/ 2745762 w 3372031"/>
              <a:gd name="connsiteY65" fmla="*/ 6337101 h 7301507"/>
              <a:gd name="connsiteX66" fmla="*/ 2638606 w 3372031"/>
              <a:gd name="connsiteY66" fmla="*/ 6322814 h 7301507"/>
              <a:gd name="connsiteX67" fmla="*/ 2607650 w 3372031"/>
              <a:gd name="connsiteY67" fmla="*/ 6351389 h 7301507"/>
              <a:gd name="connsiteX68" fmla="*/ 2540974 w 3372031"/>
              <a:gd name="connsiteY68" fmla="*/ 6396631 h 7301507"/>
              <a:gd name="connsiteX69" fmla="*/ 2424294 w 3372031"/>
              <a:gd name="connsiteY69" fmla="*/ 6384726 h 7301507"/>
              <a:gd name="connsiteX70" fmla="*/ 2400481 w 3372031"/>
              <a:gd name="connsiteY70" fmla="*/ 6501407 h 7301507"/>
              <a:gd name="connsiteX71" fmla="*/ 2395719 w 3372031"/>
              <a:gd name="connsiteY71" fmla="*/ 6537126 h 7301507"/>
              <a:gd name="connsiteX72" fmla="*/ 2371907 w 3372031"/>
              <a:gd name="connsiteY72" fmla="*/ 6556176 h 7301507"/>
              <a:gd name="connsiteX73" fmla="*/ 2174262 w 3372031"/>
              <a:gd name="connsiteY73" fmla="*/ 6508551 h 7301507"/>
              <a:gd name="connsiteX74" fmla="*/ 2136162 w 3372031"/>
              <a:gd name="connsiteY74" fmla="*/ 6560939 h 7301507"/>
              <a:gd name="connsiteX75" fmla="*/ 2105206 w 3372031"/>
              <a:gd name="connsiteY75" fmla="*/ 6656189 h 7301507"/>
              <a:gd name="connsiteX76" fmla="*/ 2071868 w 3372031"/>
              <a:gd name="connsiteY76" fmla="*/ 6720482 h 7301507"/>
              <a:gd name="connsiteX77" fmla="*/ 2083775 w 3372031"/>
              <a:gd name="connsiteY77" fmla="*/ 6782395 h 7301507"/>
              <a:gd name="connsiteX78" fmla="*/ 2217125 w 3372031"/>
              <a:gd name="connsiteY78" fmla="*/ 6894314 h 7301507"/>
              <a:gd name="connsiteX79" fmla="*/ 2286181 w 3372031"/>
              <a:gd name="connsiteY79" fmla="*/ 6927651 h 7301507"/>
              <a:gd name="connsiteX80" fmla="*/ 2269512 w 3372031"/>
              <a:gd name="connsiteY80" fmla="*/ 6951464 h 7301507"/>
              <a:gd name="connsiteX81" fmla="*/ 2233794 w 3372031"/>
              <a:gd name="connsiteY81" fmla="*/ 6970514 h 7301507"/>
              <a:gd name="connsiteX82" fmla="*/ 2267131 w 3372031"/>
              <a:gd name="connsiteY82" fmla="*/ 7046714 h 7301507"/>
              <a:gd name="connsiteX83" fmla="*/ 2236175 w 3372031"/>
              <a:gd name="connsiteY83" fmla="*/ 7068145 h 7301507"/>
              <a:gd name="connsiteX84" fmla="*/ 2131400 w 3372031"/>
              <a:gd name="connsiteY84" fmla="*/ 7006232 h 7301507"/>
              <a:gd name="connsiteX85" fmla="*/ 2088537 w 3372031"/>
              <a:gd name="connsiteY85" fmla="*/ 7032426 h 7301507"/>
              <a:gd name="connsiteX86" fmla="*/ 2029006 w 3372031"/>
              <a:gd name="connsiteY86" fmla="*/ 6930032 h 7301507"/>
              <a:gd name="connsiteX87" fmla="*/ 1912325 w 3372031"/>
              <a:gd name="connsiteY87" fmla="*/ 6956226 h 7301507"/>
              <a:gd name="connsiteX88" fmla="*/ 1848031 w 3372031"/>
              <a:gd name="connsiteY88" fmla="*/ 6960989 h 7301507"/>
              <a:gd name="connsiteX89" fmla="*/ 1798025 w 3372031"/>
              <a:gd name="connsiteY89" fmla="*/ 6956227 h 7301507"/>
              <a:gd name="connsiteX90" fmla="*/ 1740875 w 3372031"/>
              <a:gd name="connsiteY90" fmla="*/ 7001470 h 7301507"/>
              <a:gd name="connsiteX91" fmla="*/ 1562281 w 3372031"/>
              <a:gd name="connsiteY91" fmla="*/ 6960989 h 7301507"/>
              <a:gd name="connsiteX92" fmla="*/ 1586093 w 3372031"/>
              <a:gd name="connsiteY92" fmla="*/ 7087195 h 7301507"/>
              <a:gd name="connsiteX93" fmla="*/ 1509894 w 3372031"/>
              <a:gd name="connsiteY93" fmla="*/ 7132439 h 7301507"/>
              <a:gd name="connsiteX94" fmla="*/ 1447981 w 3372031"/>
              <a:gd name="connsiteY94" fmla="*/ 7199113 h 7301507"/>
              <a:gd name="connsiteX95" fmla="*/ 1297962 w 3372031"/>
              <a:gd name="connsiteY95" fmla="*/ 7191970 h 7301507"/>
              <a:gd name="connsiteX96" fmla="*/ 1245575 w 3372031"/>
              <a:gd name="connsiteY9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48043 w 3372031"/>
              <a:gd name="connsiteY20" fmla="*/ 2962870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33755 w 3372031"/>
              <a:gd name="connsiteY20" fmla="*/ 2943820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28993 w 3372031"/>
              <a:gd name="connsiteY20" fmla="*/ 2950964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928993 w 3372031"/>
              <a:gd name="connsiteY20" fmla="*/ 2950964 h 7301507"/>
              <a:gd name="connsiteX21" fmla="*/ 1959950 w 3372031"/>
              <a:gd name="connsiteY21" fmla="*/ 3055739 h 7301507"/>
              <a:gd name="connsiteX22" fmla="*/ 2021862 w 3372031"/>
              <a:gd name="connsiteY22" fmla="*/ 3158132 h 7301507"/>
              <a:gd name="connsiteX23" fmla="*/ 2083775 w 3372031"/>
              <a:gd name="connsiteY23" fmla="*/ 3196232 h 7301507"/>
              <a:gd name="connsiteX24" fmla="*/ 2214744 w 3372031"/>
              <a:gd name="connsiteY24" fmla="*/ 3343870 h 7301507"/>
              <a:gd name="connsiteX25" fmla="*/ 2357618 w 3372031"/>
              <a:gd name="connsiteY25" fmla="*/ 3420070 h 7301507"/>
              <a:gd name="connsiteX26" fmla="*/ 2417150 w 3372031"/>
              <a:gd name="connsiteY26" fmla="*/ 3505795 h 7301507"/>
              <a:gd name="connsiteX27" fmla="*/ 2464775 w 3372031"/>
              <a:gd name="connsiteY27" fmla="*/ 3572470 h 7301507"/>
              <a:gd name="connsiteX28" fmla="*/ 2512400 w 3372031"/>
              <a:gd name="connsiteY28" fmla="*/ 3562946 h 7301507"/>
              <a:gd name="connsiteX29" fmla="*/ 2517162 w 3372031"/>
              <a:gd name="connsiteY29" fmla="*/ 3715345 h 7301507"/>
              <a:gd name="connsiteX30" fmla="*/ 2569550 w 3372031"/>
              <a:gd name="connsiteY30" fmla="*/ 3808214 h 7301507"/>
              <a:gd name="connsiteX31" fmla="*/ 2562406 w 3372031"/>
              <a:gd name="connsiteY31" fmla="*/ 3846314 h 7301507"/>
              <a:gd name="connsiteX32" fmla="*/ 2631462 w 3372031"/>
              <a:gd name="connsiteY32" fmla="*/ 3882032 h 7301507"/>
              <a:gd name="connsiteX33" fmla="*/ 2688612 w 3372031"/>
              <a:gd name="connsiteY33" fmla="*/ 3827264 h 7301507"/>
              <a:gd name="connsiteX34" fmla="*/ 2721950 w 3372031"/>
              <a:gd name="connsiteY34" fmla="*/ 3910607 h 7301507"/>
              <a:gd name="connsiteX35" fmla="*/ 2767194 w 3372031"/>
              <a:gd name="connsiteY35" fmla="*/ 3955851 h 7301507"/>
              <a:gd name="connsiteX36" fmla="*/ 2841012 w 3372031"/>
              <a:gd name="connsiteY36" fmla="*/ 3979664 h 7301507"/>
              <a:gd name="connsiteX37" fmla="*/ 2893400 w 3372031"/>
              <a:gd name="connsiteY37" fmla="*/ 4048720 h 7301507"/>
              <a:gd name="connsiteX38" fmla="*/ 2979125 w 3372031"/>
              <a:gd name="connsiteY38" fmla="*/ 4103489 h 7301507"/>
              <a:gd name="connsiteX39" fmla="*/ 3031512 w 3372031"/>
              <a:gd name="connsiteY39" fmla="*/ 4136826 h 7301507"/>
              <a:gd name="connsiteX40" fmla="*/ 2902925 w 3372031"/>
              <a:gd name="connsiteY40" fmla="*/ 4229695 h 7301507"/>
              <a:gd name="connsiteX41" fmla="*/ 2900543 w 3372031"/>
              <a:gd name="connsiteY41" fmla="*/ 4284463 h 7301507"/>
              <a:gd name="connsiteX42" fmla="*/ 3002937 w 3372031"/>
              <a:gd name="connsiteY42" fmla="*/ 4401145 h 7301507"/>
              <a:gd name="connsiteX43" fmla="*/ 3098187 w 3372031"/>
              <a:gd name="connsiteY43" fmla="*/ 4463057 h 7301507"/>
              <a:gd name="connsiteX44" fmla="*/ 3129144 w 3372031"/>
              <a:gd name="connsiteY44" fmla="*/ 4501157 h 7301507"/>
              <a:gd name="connsiteX45" fmla="*/ 3114856 w 3372031"/>
              <a:gd name="connsiteY45" fmla="*/ 4582120 h 7301507"/>
              <a:gd name="connsiteX46" fmla="*/ 3110094 w 3372031"/>
              <a:gd name="connsiteY46" fmla="*/ 4665464 h 7301507"/>
              <a:gd name="connsiteX47" fmla="*/ 3067231 w 3372031"/>
              <a:gd name="connsiteY47" fmla="*/ 4674989 h 7301507"/>
              <a:gd name="connsiteX48" fmla="*/ 3041037 w 3372031"/>
              <a:gd name="connsiteY48" fmla="*/ 4691657 h 7301507"/>
              <a:gd name="connsiteX49" fmla="*/ 3069612 w 3372031"/>
              <a:gd name="connsiteY49" fmla="*/ 4841676 h 7301507"/>
              <a:gd name="connsiteX50" fmla="*/ 3052944 w 3372031"/>
              <a:gd name="connsiteY50" fmla="*/ 4977407 h 7301507"/>
              <a:gd name="connsiteX51" fmla="*/ 3014844 w 3372031"/>
              <a:gd name="connsiteY51" fmla="*/ 5017889 h 7301507"/>
              <a:gd name="connsiteX52" fmla="*/ 2998175 w 3372031"/>
              <a:gd name="connsiteY52" fmla="*/ 5139332 h 7301507"/>
              <a:gd name="connsiteX53" fmla="*/ 2969600 w 3372031"/>
              <a:gd name="connsiteY53" fmla="*/ 5258395 h 7301507"/>
              <a:gd name="connsiteX54" fmla="*/ 3021987 w 3372031"/>
              <a:gd name="connsiteY54" fmla="*/ 5275064 h 7301507"/>
              <a:gd name="connsiteX55" fmla="*/ 3019606 w 3372031"/>
              <a:gd name="connsiteY55" fmla="*/ 5320307 h 7301507"/>
              <a:gd name="connsiteX56" fmla="*/ 3017225 w 3372031"/>
              <a:gd name="connsiteY56" fmla="*/ 5375076 h 7301507"/>
              <a:gd name="connsiteX57" fmla="*/ 3074375 w 3372031"/>
              <a:gd name="connsiteY57" fmla="*/ 5444132 h 7301507"/>
              <a:gd name="connsiteX58" fmla="*/ 3122000 w 3372031"/>
              <a:gd name="connsiteY58" fmla="*/ 5570339 h 7301507"/>
              <a:gd name="connsiteX59" fmla="*/ 3029131 w 3372031"/>
              <a:gd name="connsiteY59" fmla="*/ 5860851 h 7301507"/>
              <a:gd name="connsiteX60" fmla="*/ 3050562 w 3372031"/>
              <a:gd name="connsiteY60" fmla="*/ 5915620 h 7301507"/>
              <a:gd name="connsiteX61" fmla="*/ 3076756 w 3372031"/>
              <a:gd name="connsiteY61" fmla="*/ 5968007 h 7301507"/>
              <a:gd name="connsiteX62" fmla="*/ 3081519 w 3372031"/>
              <a:gd name="connsiteY62" fmla="*/ 6072782 h 7301507"/>
              <a:gd name="connsiteX63" fmla="*/ 2988649 w 3372031"/>
              <a:gd name="connsiteY63" fmla="*/ 6232327 h 7301507"/>
              <a:gd name="connsiteX64" fmla="*/ 2952931 w 3372031"/>
              <a:gd name="connsiteY64" fmla="*/ 6213276 h 7301507"/>
              <a:gd name="connsiteX65" fmla="*/ 2881494 w 3372031"/>
              <a:gd name="connsiteY65" fmla="*/ 6225182 h 7301507"/>
              <a:gd name="connsiteX66" fmla="*/ 2745762 w 3372031"/>
              <a:gd name="connsiteY66" fmla="*/ 6337101 h 7301507"/>
              <a:gd name="connsiteX67" fmla="*/ 2638606 w 3372031"/>
              <a:gd name="connsiteY67" fmla="*/ 6322814 h 7301507"/>
              <a:gd name="connsiteX68" fmla="*/ 2607650 w 3372031"/>
              <a:gd name="connsiteY68" fmla="*/ 6351389 h 7301507"/>
              <a:gd name="connsiteX69" fmla="*/ 2540974 w 3372031"/>
              <a:gd name="connsiteY69" fmla="*/ 6396631 h 7301507"/>
              <a:gd name="connsiteX70" fmla="*/ 2424294 w 3372031"/>
              <a:gd name="connsiteY70" fmla="*/ 6384726 h 7301507"/>
              <a:gd name="connsiteX71" fmla="*/ 2400481 w 3372031"/>
              <a:gd name="connsiteY71" fmla="*/ 6501407 h 7301507"/>
              <a:gd name="connsiteX72" fmla="*/ 2395719 w 3372031"/>
              <a:gd name="connsiteY72" fmla="*/ 6537126 h 7301507"/>
              <a:gd name="connsiteX73" fmla="*/ 2371907 w 3372031"/>
              <a:gd name="connsiteY73" fmla="*/ 6556176 h 7301507"/>
              <a:gd name="connsiteX74" fmla="*/ 2174262 w 3372031"/>
              <a:gd name="connsiteY74" fmla="*/ 6508551 h 7301507"/>
              <a:gd name="connsiteX75" fmla="*/ 2136162 w 3372031"/>
              <a:gd name="connsiteY75" fmla="*/ 6560939 h 7301507"/>
              <a:gd name="connsiteX76" fmla="*/ 2105206 w 3372031"/>
              <a:gd name="connsiteY76" fmla="*/ 6656189 h 7301507"/>
              <a:gd name="connsiteX77" fmla="*/ 2071868 w 3372031"/>
              <a:gd name="connsiteY77" fmla="*/ 6720482 h 7301507"/>
              <a:gd name="connsiteX78" fmla="*/ 2083775 w 3372031"/>
              <a:gd name="connsiteY78" fmla="*/ 6782395 h 7301507"/>
              <a:gd name="connsiteX79" fmla="*/ 2217125 w 3372031"/>
              <a:gd name="connsiteY79" fmla="*/ 6894314 h 7301507"/>
              <a:gd name="connsiteX80" fmla="*/ 2286181 w 3372031"/>
              <a:gd name="connsiteY80" fmla="*/ 6927651 h 7301507"/>
              <a:gd name="connsiteX81" fmla="*/ 2269512 w 3372031"/>
              <a:gd name="connsiteY81" fmla="*/ 6951464 h 7301507"/>
              <a:gd name="connsiteX82" fmla="*/ 2233794 w 3372031"/>
              <a:gd name="connsiteY82" fmla="*/ 6970514 h 7301507"/>
              <a:gd name="connsiteX83" fmla="*/ 2267131 w 3372031"/>
              <a:gd name="connsiteY83" fmla="*/ 7046714 h 7301507"/>
              <a:gd name="connsiteX84" fmla="*/ 2236175 w 3372031"/>
              <a:gd name="connsiteY84" fmla="*/ 7068145 h 7301507"/>
              <a:gd name="connsiteX85" fmla="*/ 2131400 w 3372031"/>
              <a:gd name="connsiteY85" fmla="*/ 7006232 h 7301507"/>
              <a:gd name="connsiteX86" fmla="*/ 2088537 w 3372031"/>
              <a:gd name="connsiteY86" fmla="*/ 7032426 h 7301507"/>
              <a:gd name="connsiteX87" fmla="*/ 2029006 w 3372031"/>
              <a:gd name="connsiteY87" fmla="*/ 6930032 h 7301507"/>
              <a:gd name="connsiteX88" fmla="*/ 1912325 w 3372031"/>
              <a:gd name="connsiteY88" fmla="*/ 6956226 h 7301507"/>
              <a:gd name="connsiteX89" fmla="*/ 1848031 w 3372031"/>
              <a:gd name="connsiteY89" fmla="*/ 6960989 h 7301507"/>
              <a:gd name="connsiteX90" fmla="*/ 1798025 w 3372031"/>
              <a:gd name="connsiteY90" fmla="*/ 6956227 h 7301507"/>
              <a:gd name="connsiteX91" fmla="*/ 1740875 w 3372031"/>
              <a:gd name="connsiteY91" fmla="*/ 7001470 h 7301507"/>
              <a:gd name="connsiteX92" fmla="*/ 1562281 w 3372031"/>
              <a:gd name="connsiteY92" fmla="*/ 6960989 h 7301507"/>
              <a:gd name="connsiteX93" fmla="*/ 1586093 w 3372031"/>
              <a:gd name="connsiteY93" fmla="*/ 7087195 h 7301507"/>
              <a:gd name="connsiteX94" fmla="*/ 1509894 w 3372031"/>
              <a:gd name="connsiteY94" fmla="*/ 7132439 h 7301507"/>
              <a:gd name="connsiteX95" fmla="*/ 1447981 w 3372031"/>
              <a:gd name="connsiteY95" fmla="*/ 7199113 h 7301507"/>
              <a:gd name="connsiteX96" fmla="*/ 1297962 w 3372031"/>
              <a:gd name="connsiteY96" fmla="*/ 7191970 h 7301507"/>
              <a:gd name="connsiteX97" fmla="*/ 1245575 w 3372031"/>
              <a:gd name="connsiteY9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05131 w 3372031"/>
              <a:gd name="connsiteY19" fmla="*/ 2622351 h 7301507"/>
              <a:gd name="connsiteX20" fmla="*/ 1757544 w 3372031"/>
              <a:gd name="connsiteY20" fmla="*/ 2843807 h 7301507"/>
              <a:gd name="connsiteX21" fmla="*/ 1928993 w 3372031"/>
              <a:gd name="connsiteY21" fmla="*/ 2950964 h 7301507"/>
              <a:gd name="connsiteX22" fmla="*/ 1959950 w 3372031"/>
              <a:gd name="connsiteY22" fmla="*/ 3055739 h 7301507"/>
              <a:gd name="connsiteX23" fmla="*/ 2021862 w 3372031"/>
              <a:gd name="connsiteY23" fmla="*/ 3158132 h 7301507"/>
              <a:gd name="connsiteX24" fmla="*/ 2083775 w 3372031"/>
              <a:gd name="connsiteY24" fmla="*/ 3196232 h 7301507"/>
              <a:gd name="connsiteX25" fmla="*/ 2214744 w 3372031"/>
              <a:gd name="connsiteY25" fmla="*/ 3343870 h 7301507"/>
              <a:gd name="connsiteX26" fmla="*/ 2357618 w 3372031"/>
              <a:gd name="connsiteY26" fmla="*/ 3420070 h 7301507"/>
              <a:gd name="connsiteX27" fmla="*/ 2417150 w 3372031"/>
              <a:gd name="connsiteY27" fmla="*/ 3505795 h 7301507"/>
              <a:gd name="connsiteX28" fmla="*/ 2464775 w 3372031"/>
              <a:gd name="connsiteY28" fmla="*/ 3572470 h 7301507"/>
              <a:gd name="connsiteX29" fmla="*/ 2512400 w 3372031"/>
              <a:gd name="connsiteY29" fmla="*/ 3562946 h 7301507"/>
              <a:gd name="connsiteX30" fmla="*/ 2517162 w 3372031"/>
              <a:gd name="connsiteY30" fmla="*/ 3715345 h 7301507"/>
              <a:gd name="connsiteX31" fmla="*/ 2569550 w 3372031"/>
              <a:gd name="connsiteY31" fmla="*/ 3808214 h 7301507"/>
              <a:gd name="connsiteX32" fmla="*/ 2562406 w 3372031"/>
              <a:gd name="connsiteY32" fmla="*/ 3846314 h 7301507"/>
              <a:gd name="connsiteX33" fmla="*/ 2631462 w 3372031"/>
              <a:gd name="connsiteY33" fmla="*/ 3882032 h 7301507"/>
              <a:gd name="connsiteX34" fmla="*/ 2688612 w 3372031"/>
              <a:gd name="connsiteY34" fmla="*/ 3827264 h 7301507"/>
              <a:gd name="connsiteX35" fmla="*/ 2721950 w 3372031"/>
              <a:gd name="connsiteY35" fmla="*/ 3910607 h 7301507"/>
              <a:gd name="connsiteX36" fmla="*/ 2767194 w 3372031"/>
              <a:gd name="connsiteY36" fmla="*/ 3955851 h 7301507"/>
              <a:gd name="connsiteX37" fmla="*/ 2841012 w 3372031"/>
              <a:gd name="connsiteY37" fmla="*/ 3979664 h 7301507"/>
              <a:gd name="connsiteX38" fmla="*/ 2893400 w 3372031"/>
              <a:gd name="connsiteY38" fmla="*/ 4048720 h 7301507"/>
              <a:gd name="connsiteX39" fmla="*/ 2979125 w 3372031"/>
              <a:gd name="connsiteY39" fmla="*/ 4103489 h 7301507"/>
              <a:gd name="connsiteX40" fmla="*/ 3031512 w 3372031"/>
              <a:gd name="connsiteY40" fmla="*/ 4136826 h 7301507"/>
              <a:gd name="connsiteX41" fmla="*/ 2902925 w 3372031"/>
              <a:gd name="connsiteY41" fmla="*/ 4229695 h 7301507"/>
              <a:gd name="connsiteX42" fmla="*/ 2900543 w 3372031"/>
              <a:gd name="connsiteY42" fmla="*/ 4284463 h 7301507"/>
              <a:gd name="connsiteX43" fmla="*/ 3002937 w 3372031"/>
              <a:gd name="connsiteY43" fmla="*/ 4401145 h 7301507"/>
              <a:gd name="connsiteX44" fmla="*/ 3098187 w 3372031"/>
              <a:gd name="connsiteY44" fmla="*/ 4463057 h 7301507"/>
              <a:gd name="connsiteX45" fmla="*/ 3129144 w 3372031"/>
              <a:gd name="connsiteY45" fmla="*/ 4501157 h 7301507"/>
              <a:gd name="connsiteX46" fmla="*/ 3114856 w 3372031"/>
              <a:gd name="connsiteY46" fmla="*/ 4582120 h 7301507"/>
              <a:gd name="connsiteX47" fmla="*/ 3110094 w 3372031"/>
              <a:gd name="connsiteY47" fmla="*/ 4665464 h 7301507"/>
              <a:gd name="connsiteX48" fmla="*/ 3067231 w 3372031"/>
              <a:gd name="connsiteY48" fmla="*/ 4674989 h 7301507"/>
              <a:gd name="connsiteX49" fmla="*/ 3041037 w 3372031"/>
              <a:gd name="connsiteY49" fmla="*/ 4691657 h 7301507"/>
              <a:gd name="connsiteX50" fmla="*/ 3069612 w 3372031"/>
              <a:gd name="connsiteY50" fmla="*/ 4841676 h 7301507"/>
              <a:gd name="connsiteX51" fmla="*/ 3052944 w 3372031"/>
              <a:gd name="connsiteY51" fmla="*/ 4977407 h 7301507"/>
              <a:gd name="connsiteX52" fmla="*/ 3014844 w 3372031"/>
              <a:gd name="connsiteY52" fmla="*/ 5017889 h 7301507"/>
              <a:gd name="connsiteX53" fmla="*/ 2998175 w 3372031"/>
              <a:gd name="connsiteY53" fmla="*/ 5139332 h 7301507"/>
              <a:gd name="connsiteX54" fmla="*/ 2969600 w 3372031"/>
              <a:gd name="connsiteY54" fmla="*/ 5258395 h 7301507"/>
              <a:gd name="connsiteX55" fmla="*/ 3021987 w 3372031"/>
              <a:gd name="connsiteY55" fmla="*/ 5275064 h 7301507"/>
              <a:gd name="connsiteX56" fmla="*/ 3019606 w 3372031"/>
              <a:gd name="connsiteY56" fmla="*/ 5320307 h 7301507"/>
              <a:gd name="connsiteX57" fmla="*/ 3017225 w 3372031"/>
              <a:gd name="connsiteY57" fmla="*/ 5375076 h 7301507"/>
              <a:gd name="connsiteX58" fmla="*/ 3074375 w 3372031"/>
              <a:gd name="connsiteY58" fmla="*/ 5444132 h 7301507"/>
              <a:gd name="connsiteX59" fmla="*/ 3122000 w 3372031"/>
              <a:gd name="connsiteY59" fmla="*/ 5570339 h 7301507"/>
              <a:gd name="connsiteX60" fmla="*/ 3029131 w 3372031"/>
              <a:gd name="connsiteY60" fmla="*/ 5860851 h 7301507"/>
              <a:gd name="connsiteX61" fmla="*/ 3050562 w 3372031"/>
              <a:gd name="connsiteY61" fmla="*/ 5915620 h 7301507"/>
              <a:gd name="connsiteX62" fmla="*/ 3076756 w 3372031"/>
              <a:gd name="connsiteY62" fmla="*/ 5968007 h 7301507"/>
              <a:gd name="connsiteX63" fmla="*/ 3081519 w 3372031"/>
              <a:gd name="connsiteY63" fmla="*/ 6072782 h 7301507"/>
              <a:gd name="connsiteX64" fmla="*/ 2988649 w 3372031"/>
              <a:gd name="connsiteY64" fmla="*/ 6232327 h 7301507"/>
              <a:gd name="connsiteX65" fmla="*/ 2952931 w 3372031"/>
              <a:gd name="connsiteY65" fmla="*/ 6213276 h 7301507"/>
              <a:gd name="connsiteX66" fmla="*/ 2881494 w 3372031"/>
              <a:gd name="connsiteY66" fmla="*/ 6225182 h 7301507"/>
              <a:gd name="connsiteX67" fmla="*/ 2745762 w 3372031"/>
              <a:gd name="connsiteY67" fmla="*/ 6337101 h 7301507"/>
              <a:gd name="connsiteX68" fmla="*/ 2638606 w 3372031"/>
              <a:gd name="connsiteY68" fmla="*/ 6322814 h 7301507"/>
              <a:gd name="connsiteX69" fmla="*/ 2607650 w 3372031"/>
              <a:gd name="connsiteY69" fmla="*/ 6351389 h 7301507"/>
              <a:gd name="connsiteX70" fmla="*/ 2540974 w 3372031"/>
              <a:gd name="connsiteY70" fmla="*/ 6396631 h 7301507"/>
              <a:gd name="connsiteX71" fmla="*/ 2424294 w 3372031"/>
              <a:gd name="connsiteY71" fmla="*/ 6384726 h 7301507"/>
              <a:gd name="connsiteX72" fmla="*/ 2400481 w 3372031"/>
              <a:gd name="connsiteY72" fmla="*/ 6501407 h 7301507"/>
              <a:gd name="connsiteX73" fmla="*/ 2395719 w 3372031"/>
              <a:gd name="connsiteY73" fmla="*/ 6537126 h 7301507"/>
              <a:gd name="connsiteX74" fmla="*/ 2371907 w 3372031"/>
              <a:gd name="connsiteY74" fmla="*/ 6556176 h 7301507"/>
              <a:gd name="connsiteX75" fmla="*/ 2174262 w 3372031"/>
              <a:gd name="connsiteY75" fmla="*/ 6508551 h 7301507"/>
              <a:gd name="connsiteX76" fmla="*/ 2136162 w 3372031"/>
              <a:gd name="connsiteY76" fmla="*/ 6560939 h 7301507"/>
              <a:gd name="connsiteX77" fmla="*/ 2105206 w 3372031"/>
              <a:gd name="connsiteY77" fmla="*/ 6656189 h 7301507"/>
              <a:gd name="connsiteX78" fmla="*/ 2071868 w 3372031"/>
              <a:gd name="connsiteY78" fmla="*/ 6720482 h 7301507"/>
              <a:gd name="connsiteX79" fmla="*/ 2083775 w 3372031"/>
              <a:gd name="connsiteY79" fmla="*/ 6782395 h 7301507"/>
              <a:gd name="connsiteX80" fmla="*/ 2217125 w 3372031"/>
              <a:gd name="connsiteY80" fmla="*/ 6894314 h 7301507"/>
              <a:gd name="connsiteX81" fmla="*/ 2286181 w 3372031"/>
              <a:gd name="connsiteY81" fmla="*/ 6927651 h 7301507"/>
              <a:gd name="connsiteX82" fmla="*/ 2269512 w 3372031"/>
              <a:gd name="connsiteY82" fmla="*/ 6951464 h 7301507"/>
              <a:gd name="connsiteX83" fmla="*/ 2233794 w 3372031"/>
              <a:gd name="connsiteY83" fmla="*/ 6970514 h 7301507"/>
              <a:gd name="connsiteX84" fmla="*/ 2267131 w 3372031"/>
              <a:gd name="connsiteY84" fmla="*/ 7046714 h 7301507"/>
              <a:gd name="connsiteX85" fmla="*/ 2236175 w 3372031"/>
              <a:gd name="connsiteY85" fmla="*/ 7068145 h 7301507"/>
              <a:gd name="connsiteX86" fmla="*/ 2131400 w 3372031"/>
              <a:gd name="connsiteY86" fmla="*/ 7006232 h 7301507"/>
              <a:gd name="connsiteX87" fmla="*/ 2088537 w 3372031"/>
              <a:gd name="connsiteY87" fmla="*/ 7032426 h 7301507"/>
              <a:gd name="connsiteX88" fmla="*/ 2029006 w 3372031"/>
              <a:gd name="connsiteY88" fmla="*/ 6930032 h 7301507"/>
              <a:gd name="connsiteX89" fmla="*/ 1912325 w 3372031"/>
              <a:gd name="connsiteY89" fmla="*/ 6956226 h 7301507"/>
              <a:gd name="connsiteX90" fmla="*/ 1848031 w 3372031"/>
              <a:gd name="connsiteY90" fmla="*/ 6960989 h 7301507"/>
              <a:gd name="connsiteX91" fmla="*/ 1798025 w 3372031"/>
              <a:gd name="connsiteY91" fmla="*/ 6956227 h 7301507"/>
              <a:gd name="connsiteX92" fmla="*/ 1740875 w 3372031"/>
              <a:gd name="connsiteY92" fmla="*/ 7001470 h 7301507"/>
              <a:gd name="connsiteX93" fmla="*/ 1562281 w 3372031"/>
              <a:gd name="connsiteY93" fmla="*/ 6960989 h 7301507"/>
              <a:gd name="connsiteX94" fmla="*/ 1586093 w 3372031"/>
              <a:gd name="connsiteY94" fmla="*/ 7087195 h 7301507"/>
              <a:gd name="connsiteX95" fmla="*/ 1509894 w 3372031"/>
              <a:gd name="connsiteY95" fmla="*/ 7132439 h 7301507"/>
              <a:gd name="connsiteX96" fmla="*/ 1447981 w 3372031"/>
              <a:gd name="connsiteY96" fmla="*/ 7199113 h 7301507"/>
              <a:gd name="connsiteX97" fmla="*/ 1297962 w 3372031"/>
              <a:gd name="connsiteY97" fmla="*/ 7191970 h 7301507"/>
              <a:gd name="connsiteX98" fmla="*/ 1245575 w 3372031"/>
              <a:gd name="connsiteY9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757544 w 3372031"/>
              <a:gd name="connsiteY20" fmla="*/ 2843807 h 7301507"/>
              <a:gd name="connsiteX21" fmla="*/ 1928993 w 3372031"/>
              <a:gd name="connsiteY21" fmla="*/ 2950964 h 7301507"/>
              <a:gd name="connsiteX22" fmla="*/ 1959950 w 3372031"/>
              <a:gd name="connsiteY22" fmla="*/ 3055739 h 7301507"/>
              <a:gd name="connsiteX23" fmla="*/ 2021862 w 3372031"/>
              <a:gd name="connsiteY23" fmla="*/ 3158132 h 7301507"/>
              <a:gd name="connsiteX24" fmla="*/ 2083775 w 3372031"/>
              <a:gd name="connsiteY24" fmla="*/ 3196232 h 7301507"/>
              <a:gd name="connsiteX25" fmla="*/ 2214744 w 3372031"/>
              <a:gd name="connsiteY25" fmla="*/ 3343870 h 7301507"/>
              <a:gd name="connsiteX26" fmla="*/ 2357618 w 3372031"/>
              <a:gd name="connsiteY26" fmla="*/ 3420070 h 7301507"/>
              <a:gd name="connsiteX27" fmla="*/ 2417150 w 3372031"/>
              <a:gd name="connsiteY27" fmla="*/ 3505795 h 7301507"/>
              <a:gd name="connsiteX28" fmla="*/ 2464775 w 3372031"/>
              <a:gd name="connsiteY28" fmla="*/ 3572470 h 7301507"/>
              <a:gd name="connsiteX29" fmla="*/ 2512400 w 3372031"/>
              <a:gd name="connsiteY29" fmla="*/ 3562946 h 7301507"/>
              <a:gd name="connsiteX30" fmla="*/ 2517162 w 3372031"/>
              <a:gd name="connsiteY30" fmla="*/ 3715345 h 7301507"/>
              <a:gd name="connsiteX31" fmla="*/ 2569550 w 3372031"/>
              <a:gd name="connsiteY31" fmla="*/ 3808214 h 7301507"/>
              <a:gd name="connsiteX32" fmla="*/ 2562406 w 3372031"/>
              <a:gd name="connsiteY32" fmla="*/ 3846314 h 7301507"/>
              <a:gd name="connsiteX33" fmla="*/ 2631462 w 3372031"/>
              <a:gd name="connsiteY33" fmla="*/ 3882032 h 7301507"/>
              <a:gd name="connsiteX34" fmla="*/ 2688612 w 3372031"/>
              <a:gd name="connsiteY34" fmla="*/ 3827264 h 7301507"/>
              <a:gd name="connsiteX35" fmla="*/ 2721950 w 3372031"/>
              <a:gd name="connsiteY35" fmla="*/ 3910607 h 7301507"/>
              <a:gd name="connsiteX36" fmla="*/ 2767194 w 3372031"/>
              <a:gd name="connsiteY36" fmla="*/ 3955851 h 7301507"/>
              <a:gd name="connsiteX37" fmla="*/ 2841012 w 3372031"/>
              <a:gd name="connsiteY37" fmla="*/ 3979664 h 7301507"/>
              <a:gd name="connsiteX38" fmla="*/ 2893400 w 3372031"/>
              <a:gd name="connsiteY38" fmla="*/ 4048720 h 7301507"/>
              <a:gd name="connsiteX39" fmla="*/ 2979125 w 3372031"/>
              <a:gd name="connsiteY39" fmla="*/ 4103489 h 7301507"/>
              <a:gd name="connsiteX40" fmla="*/ 3031512 w 3372031"/>
              <a:gd name="connsiteY40" fmla="*/ 4136826 h 7301507"/>
              <a:gd name="connsiteX41" fmla="*/ 2902925 w 3372031"/>
              <a:gd name="connsiteY41" fmla="*/ 4229695 h 7301507"/>
              <a:gd name="connsiteX42" fmla="*/ 2900543 w 3372031"/>
              <a:gd name="connsiteY42" fmla="*/ 4284463 h 7301507"/>
              <a:gd name="connsiteX43" fmla="*/ 3002937 w 3372031"/>
              <a:gd name="connsiteY43" fmla="*/ 4401145 h 7301507"/>
              <a:gd name="connsiteX44" fmla="*/ 3098187 w 3372031"/>
              <a:gd name="connsiteY44" fmla="*/ 4463057 h 7301507"/>
              <a:gd name="connsiteX45" fmla="*/ 3129144 w 3372031"/>
              <a:gd name="connsiteY45" fmla="*/ 4501157 h 7301507"/>
              <a:gd name="connsiteX46" fmla="*/ 3114856 w 3372031"/>
              <a:gd name="connsiteY46" fmla="*/ 4582120 h 7301507"/>
              <a:gd name="connsiteX47" fmla="*/ 3110094 w 3372031"/>
              <a:gd name="connsiteY47" fmla="*/ 4665464 h 7301507"/>
              <a:gd name="connsiteX48" fmla="*/ 3067231 w 3372031"/>
              <a:gd name="connsiteY48" fmla="*/ 4674989 h 7301507"/>
              <a:gd name="connsiteX49" fmla="*/ 3041037 w 3372031"/>
              <a:gd name="connsiteY49" fmla="*/ 4691657 h 7301507"/>
              <a:gd name="connsiteX50" fmla="*/ 3069612 w 3372031"/>
              <a:gd name="connsiteY50" fmla="*/ 4841676 h 7301507"/>
              <a:gd name="connsiteX51" fmla="*/ 3052944 w 3372031"/>
              <a:gd name="connsiteY51" fmla="*/ 4977407 h 7301507"/>
              <a:gd name="connsiteX52" fmla="*/ 3014844 w 3372031"/>
              <a:gd name="connsiteY52" fmla="*/ 5017889 h 7301507"/>
              <a:gd name="connsiteX53" fmla="*/ 2998175 w 3372031"/>
              <a:gd name="connsiteY53" fmla="*/ 5139332 h 7301507"/>
              <a:gd name="connsiteX54" fmla="*/ 2969600 w 3372031"/>
              <a:gd name="connsiteY54" fmla="*/ 5258395 h 7301507"/>
              <a:gd name="connsiteX55" fmla="*/ 3021987 w 3372031"/>
              <a:gd name="connsiteY55" fmla="*/ 5275064 h 7301507"/>
              <a:gd name="connsiteX56" fmla="*/ 3019606 w 3372031"/>
              <a:gd name="connsiteY56" fmla="*/ 5320307 h 7301507"/>
              <a:gd name="connsiteX57" fmla="*/ 3017225 w 3372031"/>
              <a:gd name="connsiteY57" fmla="*/ 5375076 h 7301507"/>
              <a:gd name="connsiteX58" fmla="*/ 3074375 w 3372031"/>
              <a:gd name="connsiteY58" fmla="*/ 5444132 h 7301507"/>
              <a:gd name="connsiteX59" fmla="*/ 3122000 w 3372031"/>
              <a:gd name="connsiteY59" fmla="*/ 5570339 h 7301507"/>
              <a:gd name="connsiteX60" fmla="*/ 3029131 w 3372031"/>
              <a:gd name="connsiteY60" fmla="*/ 5860851 h 7301507"/>
              <a:gd name="connsiteX61" fmla="*/ 3050562 w 3372031"/>
              <a:gd name="connsiteY61" fmla="*/ 5915620 h 7301507"/>
              <a:gd name="connsiteX62" fmla="*/ 3076756 w 3372031"/>
              <a:gd name="connsiteY62" fmla="*/ 5968007 h 7301507"/>
              <a:gd name="connsiteX63" fmla="*/ 3081519 w 3372031"/>
              <a:gd name="connsiteY63" fmla="*/ 6072782 h 7301507"/>
              <a:gd name="connsiteX64" fmla="*/ 2988649 w 3372031"/>
              <a:gd name="connsiteY64" fmla="*/ 6232327 h 7301507"/>
              <a:gd name="connsiteX65" fmla="*/ 2952931 w 3372031"/>
              <a:gd name="connsiteY65" fmla="*/ 6213276 h 7301507"/>
              <a:gd name="connsiteX66" fmla="*/ 2881494 w 3372031"/>
              <a:gd name="connsiteY66" fmla="*/ 6225182 h 7301507"/>
              <a:gd name="connsiteX67" fmla="*/ 2745762 w 3372031"/>
              <a:gd name="connsiteY67" fmla="*/ 6337101 h 7301507"/>
              <a:gd name="connsiteX68" fmla="*/ 2638606 w 3372031"/>
              <a:gd name="connsiteY68" fmla="*/ 6322814 h 7301507"/>
              <a:gd name="connsiteX69" fmla="*/ 2607650 w 3372031"/>
              <a:gd name="connsiteY69" fmla="*/ 6351389 h 7301507"/>
              <a:gd name="connsiteX70" fmla="*/ 2540974 w 3372031"/>
              <a:gd name="connsiteY70" fmla="*/ 6396631 h 7301507"/>
              <a:gd name="connsiteX71" fmla="*/ 2424294 w 3372031"/>
              <a:gd name="connsiteY71" fmla="*/ 6384726 h 7301507"/>
              <a:gd name="connsiteX72" fmla="*/ 2400481 w 3372031"/>
              <a:gd name="connsiteY72" fmla="*/ 6501407 h 7301507"/>
              <a:gd name="connsiteX73" fmla="*/ 2395719 w 3372031"/>
              <a:gd name="connsiteY73" fmla="*/ 6537126 h 7301507"/>
              <a:gd name="connsiteX74" fmla="*/ 2371907 w 3372031"/>
              <a:gd name="connsiteY74" fmla="*/ 6556176 h 7301507"/>
              <a:gd name="connsiteX75" fmla="*/ 2174262 w 3372031"/>
              <a:gd name="connsiteY75" fmla="*/ 6508551 h 7301507"/>
              <a:gd name="connsiteX76" fmla="*/ 2136162 w 3372031"/>
              <a:gd name="connsiteY76" fmla="*/ 6560939 h 7301507"/>
              <a:gd name="connsiteX77" fmla="*/ 2105206 w 3372031"/>
              <a:gd name="connsiteY77" fmla="*/ 6656189 h 7301507"/>
              <a:gd name="connsiteX78" fmla="*/ 2071868 w 3372031"/>
              <a:gd name="connsiteY78" fmla="*/ 6720482 h 7301507"/>
              <a:gd name="connsiteX79" fmla="*/ 2083775 w 3372031"/>
              <a:gd name="connsiteY79" fmla="*/ 6782395 h 7301507"/>
              <a:gd name="connsiteX80" fmla="*/ 2217125 w 3372031"/>
              <a:gd name="connsiteY80" fmla="*/ 6894314 h 7301507"/>
              <a:gd name="connsiteX81" fmla="*/ 2286181 w 3372031"/>
              <a:gd name="connsiteY81" fmla="*/ 6927651 h 7301507"/>
              <a:gd name="connsiteX82" fmla="*/ 2269512 w 3372031"/>
              <a:gd name="connsiteY82" fmla="*/ 6951464 h 7301507"/>
              <a:gd name="connsiteX83" fmla="*/ 2233794 w 3372031"/>
              <a:gd name="connsiteY83" fmla="*/ 6970514 h 7301507"/>
              <a:gd name="connsiteX84" fmla="*/ 2267131 w 3372031"/>
              <a:gd name="connsiteY84" fmla="*/ 7046714 h 7301507"/>
              <a:gd name="connsiteX85" fmla="*/ 2236175 w 3372031"/>
              <a:gd name="connsiteY85" fmla="*/ 7068145 h 7301507"/>
              <a:gd name="connsiteX86" fmla="*/ 2131400 w 3372031"/>
              <a:gd name="connsiteY86" fmla="*/ 7006232 h 7301507"/>
              <a:gd name="connsiteX87" fmla="*/ 2088537 w 3372031"/>
              <a:gd name="connsiteY87" fmla="*/ 7032426 h 7301507"/>
              <a:gd name="connsiteX88" fmla="*/ 2029006 w 3372031"/>
              <a:gd name="connsiteY88" fmla="*/ 6930032 h 7301507"/>
              <a:gd name="connsiteX89" fmla="*/ 1912325 w 3372031"/>
              <a:gd name="connsiteY89" fmla="*/ 6956226 h 7301507"/>
              <a:gd name="connsiteX90" fmla="*/ 1848031 w 3372031"/>
              <a:gd name="connsiteY90" fmla="*/ 6960989 h 7301507"/>
              <a:gd name="connsiteX91" fmla="*/ 1798025 w 3372031"/>
              <a:gd name="connsiteY91" fmla="*/ 6956227 h 7301507"/>
              <a:gd name="connsiteX92" fmla="*/ 1740875 w 3372031"/>
              <a:gd name="connsiteY92" fmla="*/ 7001470 h 7301507"/>
              <a:gd name="connsiteX93" fmla="*/ 1562281 w 3372031"/>
              <a:gd name="connsiteY93" fmla="*/ 6960989 h 7301507"/>
              <a:gd name="connsiteX94" fmla="*/ 1586093 w 3372031"/>
              <a:gd name="connsiteY94" fmla="*/ 7087195 h 7301507"/>
              <a:gd name="connsiteX95" fmla="*/ 1509894 w 3372031"/>
              <a:gd name="connsiteY95" fmla="*/ 7132439 h 7301507"/>
              <a:gd name="connsiteX96" fmla="*/ 1447981 w 3372031"/>
              <a:gd name="connsiteY96" fmla="*/ 7199113 h 7301507"/>
              <a:gd name="connsiteX97" fmla="*/ 1297962 w 3372031"/>
              <a:gd name="connsiteY97" fmla="*/ 7191970 h 7301507"/>
              <a:gd name="connsiteX98" fmla="*/ 1245575 w 3372031"/>
              <a:gd name="connsiteY9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633719 w 3372031"/>
              <a:gd name="connsiteY20" fmla="*/ 2639020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648006 w 3372031"/>
              <a:gd name="connsiteY20" fmla="*/ 26509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50375 w 3372031"/>
              <a:gd name="connsiteY19" fmla="*/ 2558058 h 7301507"/>
              <a:gd name="connsiteX20" fmla="*/ 1648006 w 3372031"/>
              <a:gd name="connsiteY20" fmla="*/ 26509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48006 w 3372031"/>
              <a:gd name="connsiteY20" fmla="*/ 26509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57531 w 3372031"/>
              <a:gd name="connsiteY20" fmla="*/ 266997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57531 w 3372031"/>
              <a:gd name="connsiteY20" fmla="*/ 266997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57531 w 3372031"/>
              <a:gd name="connsiteY20" fmla="*/ 266997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86031 w 3372031"/>
              <a:gd name="connsiteY18" fmla="*/ 2374701 h 7301507"/>
              <a:gd name="connsiteX19" fmla="*/ 1540850 w 3372031"/>
              <a:gd name="connsiteY19" fmla="*/ 2541390 h 7301507"/>
              <a:gd name="connsiteX20" fmla="*/ 1674200 w 3372031"/>
              <a:gd name="connsiteY20" fmla="*/ 2689026 h 7301507"/>
              <a:gd name="connsiteX21" fmla="*/ 1757544 w 3372031"/>
              <a:gd name="connsiteY21" fmla="*/ 2843807 h 7301507"/>
              <a:gd name="connsiteX22" fmla="*/ 1928993 w 3372031"/>
              <a:gd name="connsiteY22" fmla="*/ 2950964 h 7301507"/>
              <a:gd name="connsiteX23" fmla="*/ 1959950 w 3372031"/>
              <a:gd name="connsiteY23" fmla="*/ 3055739 h 7301507"/>
              <a:gd name="connsiteX24" fmla="*/ 2021862 w 3372031"/>
              <a:gd name="connsiteY24" fmla="*/ 3158132 h 7301507"/>
              <a:gd name="connsiteX25" fmla="*/ 2083775 w 3372031"/>
              <a:gd name="connsiteY25" fmla="*/ 3196232 h 7301507"/>
              <a:gd name="connsiteX26" fmla="*/ 2214744 w 3372031"/>
              <a:gd name="connsiteY26" fmla="*/ 3343870 h 7301507"/>
              <a:gd name="connsiteX27" fmla="*/ 2357618 w 3372031"/>
              <a:gd name="connsiteY27" fmla="*/ 3420070 h 7301507"/>
              <a:gd name="connsiteX28" fmla="*/ 2417150 w 3372031"/>
              <a:gd name="connsiteY28" fmla="*/ 3505795 h 7301507"/>
              <a:gd name="connsiteX29" fmla="*/ 2464775 w 3372031"/>
              <a:gd name="connsiteY29" fmla="*/ 3572470 h 7301507"/>
              <a:gd name="connsiteX30" fmla="*/ 2512400 w 3372031"/>
              <a:gd name="connsiteY30" fmla="*/ 3562946 h 7301507"/>
              <a:gd name="connsiteX31" fmla="*/ 2517162 w 3372031"/>
              <a:gd name="connsiteY31" fmla="*/ 3715345 h 7301507"/>
              <a:gd name="connsiteX32" fmla="*/ 2569550 w 3372031"/>
              <a:gd name="connsiteY32" fmla="*/ 3808214 h 7301507"/>
              <a:gd name="connsiteX33" fmla="*/ 2562406 w 3372031"/>
              <a:gd name="connsiteY33" fmla="*/ 3846314 h 7301507"/>
              <a:gd name="connsiteX34" fmla="*/ 2631462 w 3372031"/>
              <a:gd name="connsiteY34" fmla="*/ 3882032 h 7301507"/>
              <a:gd name="connsiteX35" fmla="*/ 2688612 w 3372031"/>
              <a:gd name="connsiteY35" fmla="*/ 3827264 h 7301507"/>
              <a:gd name="connsiteX36" fmla="*/ 2721950 w 3372031"/>
              <a:gd name="connsiteY36" fmla="*/ 3910607 h 7301507"/>
              <a:gd name="connsiteX37" fmla="*/ 2767194 w 3372031"/>
              <a:gd name="connsiteY37" fmla="*/ 3955851 h 7301507"/>
              <a:gd name="connsiteX38" fmla="*/ 2841012 w 3372031"/>
              <a:gd name="connsiteY38" fmla="*/ 3979664 h 7301507"/>
              <a:gd name="connsiteX39" fmla="*/ 2893400 w 3372031"/>
              <a:gd name="connsiteY39" fmla="*/ 4048720 h 7301507"/>
              <a:gd name="connsiteX40" fmla="*/ 2979125 w 3372031"/>
              <a:gd name="connsiteY40" fmla="*/ 4103489 h 7301507"/>
              <a:gd name="connsiteX41" fmla="*/ 3031512 w 3372031"/>
              <a:gd name="connsiteY41" fmla="*/ 4136826 h 7301507"/>
              <a:gd name="connsiteX42" fmla="*/ 2902925 w 3372031"/>
              <a:gd name="connsiteY42" fmla="*/ 4229695 h 7301507"/>
              <a:gd name="connsiteX43" fmla="*/ 2900543 w 3372031"/>
              <a:gd name="connsiteY43" fmla="*/ 4284463 h 7301507"/>
              <a:gd name="connsiteX44" fmla="*/ 3002937 w 3372031"/>
              <a:gd name="connsiteY44" fmla="*/ 4401145 h 7301507"/>
              <a:gd name="connsiteX45" fmla="*/ 3098187 w 3372031"/>
              <a:gd name="connsiteY45" fmla="*/ 4463057 h 7301507"/>
              <a:gd name="connsiteX46" fmla="*/ 3129144 w 3372031"/>
              <a:gd name="connsiteY46" fmla="*/ 4501157 h 7301507"/>
              <a:gd name="connsiteX47" fmla="*/ 3114856 w 3372031"/>
              <a:gd name="connsiteY47" fmla="*/ 4582120 h 7301507"/>
              <a:gd name="connsiteX48" fmla="*/ 3110094 w 3372031"/>
              <a:gd name="connsiteY48" fmla="*/ 4665464 h 7301507"/>
              <a:gd name="connsiteX49" fmla="*/ 3067231 w 3372031"/>
              <a:gd name="connsiteY49" fmla="*/ 4674989 h 7301507"/>
              <a:gd name="connsiteX50" fmla="*/ 3041037 w 3372031"/>
              <a:gd name="connsiteY50" fmla="*/ 4691657 h 7301507"/>
              <a:gd name="connsiteX51" fmla="*/ 3069612 w 3372031"/>
              <a:gd name="connsiteY51" fmla="*/ 4841676 h 7301507"/>
              <a:gd name="connsiteX52" fmla="*/ 3052944 w 3372031"/>
              <a:gd name="connsiteY52" fmla="*/ 4977407 h 7301507"/>
              <a:gd name="connsiteX53" fmla="*/ 3014844 w 3372031"/>
              <a:gd name="connsiteY53" fmla="*/ 5017889 h 7301507"/>
              <a:gd name="connsiteX54" fmla="*/ 2998175 w 3372031"/>
              <a:gd name="connsiteY54" fmla="*/ 5139332 h 7301507"/>
              <a:gd name="connsiteX55" fmla="*/ 2969600 w 3372031"/>
              <a:gd name="connsiteY55" fmla="*/ 5258395 h 7301507"/>
              <a:gd name="connsiteX56" fmla="*/ 3021987 w 3372031"/>
              <a:gd name="connsiteY56" fmla="*/ 5275064 h 7301507"/>
              <a:gd name="connsiteX57" fmla="*/ 3019606 w 3372031"/>
              <a:gd name="connsiteY57" fmla="*/ 5320307 h 7301507"/>
              <a:gd name="connsiteX58" fmla="*/ 3017225 w 3372031"/>
              <a:gd name="connsiteY58" fmla="*/ 5375076 h 7301507"/>
              <a:gd name="connsiteX59" fmla="*/ 3074375 w 3372031"/>
              <a:gd name="connsiteY59" fmla="*/ 5444132 h 7301507"/>
              <a:gd name="connsiteX60" fmla="*/ 3122000 w 3372031"/>
              <a:gd name="connsiteY60" fmla="*/ 5570339 h 7301507"/>
              <a:gd name="connsiteX61" fmla="*/ 3029131 w 3372031"/>
              <a:gd name="connsiteY61" fmla="*/ 5860851 h 7301507"/>
              <a:gd name="connsiteX62" fmla="*/ 3050562 w 3372031"/>
              <a:gd name="connsiteY62" fmla="*/ 5915620 h 7301507"/>
              <a:gd name="connsiteX63" fmla="*/ 3076756 w 3372031"/>
              <a:gd name="connsiteY63" fmla="*/ 5968007 h 7301507"/>
              <a:gd name="connsiteX64" fmla="*/ 3081519 w 3372031"/>
              <a:gd name="connsiteY64" fmla="*/ 6072782 h 7301507"/>
              <a:gd name="connsiteX65" fmla="*/ 2988649 w 3372031"/>
              <a:gd name="connsiteY65" fmla="*/ 6232327 h 7301507"/>
              <a:gd name="connsiteX66" fmla="*/ 2952931 w 3372031"/>
              <a:gd name="connsiteY66" fmla="*/ 6213276 h 7301507"/>
              <a:gd name="connsiteX67" fmla="*/ 2881494 w 3372031"/>
              <a:gd name="connsiteY67" fmla="*/ 6225182 h 7301507"/>
              <a:gd name="connsiteX68" fmla="*/ 2745762 w 3372031"/>
              <a:gd name="connsiteY68" fmla="*/ 6337101 h 7301507"/>
              <a:gd name="connsiteX69" fmla="*/ 2638606 w 3372031"/>
              <a:gd name="connsiteY69" fmla="*/ 6322814 h 7301507"/>
              <a:gd name="connsiteX70" fmla="*/ 2607650 w 3372031"/>
              <a:gd name="connsiteY70" fmla="*/ 6351389 h 7301507"/>
              <a:gd name="connsiteX71" fmla="*/ 2540974 w 3372031"/>
              <a:gd name="connsiteY71" fmla="*/ 6396631 h 7301507"/>
              <a:gd name="connsiteX72" fmla="*/ 2424294 w 3372031"/>
              <a:gd name="connsiteY72" fmla="*/ 6384726 h 7301507"/>
              <a:gd name="connsiteX73" fmla="*/ 2400481 w 3372031"/>
              <a:gd name="connsiteY73" fmla="*/ 6501407 h 7301507"/>
              <a:gd name="connsiteX74" fmla="*/ 2395719 w 3372031"/>
              <a:gd name="connsiteY74" fmla="*/ 6537126 h 7301507"/>
              <a:gd name="connsiteX75" fmla="*/ 2371907 w 3372031"/>
              <a:gd name="connsiteY75" fmla="*/ 6556176 h 7301507"/>
              <a:gd name="connsiteX76" fmla="*/ 2174262 w 3372031"/>
              <a:gd name="connsiteY76" fmla="*/ 6508551 h 7301507"/>
              <a:gd name="connsiteX77" fmla="*/ 2136162 w 3372031"/>
              <a:gd name="connsiteY77" fmla="*/ 6560939 h 7301507"/>
              <a:gd name="connsiteX78" fmla="*/ 2105206 w 3372031"/>
              <a:gd name="connsiteY78" fmla="*/ 6656189 h 7301507"/>
              <a:gd name="connsiteX79" fmla="*/ 2071868 w 3372031"/>
              <a:gd name="connsiteY79" fmla="*/ 6720482 h 7301507"/>
              <a:gd name="connsiteX80" fmla="*/ 2083775 w 3372031"/>
              <a:gd name="connsiteY80" fmla="*/ 6782395 h 7301507"/>
              <a:gd name="connsiteX81" fmla="*/ 2217125 w 3372031"/>
              <a:gd name="connsiteY81" fmla="*/ 6894314 h 7301507"/>
              <a:gd name="connsiteX82" fmla="*/ 2286181 w 3372031"/>
              <a:gd name="connsiteY82" fmla="*/ 6927651 h 7301507"/>
              <a:gd name="connsiteX83" fmla="*/ 2269512 w 3372031"/>
              <a:gd name="connsiteY83" fmla="*/ 6951464 h 7301507"/>
              <a:gd name="connsiteX84" fmla="*/ 2233794 w 3372031"/>
              <a:gd name="connsiteY84" fmla="*/ 6970514 h 7301507"/>
              <a:gd name="connsiteX85" fmla="*/ 2267131 w 3372031"/>
              <a:gd name="connsiteY85" fmla="*/ 7046714 h 7301507"/>
              <a:gd name="connsiteX86" fmla="*/ 2236175 w 3372031"/>
              <a:gd name="connsiteY86" fmla="*/ 7068145 h 7301507"/>
              <a:gd name="connsiteX87" fmla="*/ 2131400 w 3372031"/>
              <a:gd name="connsiteY87" fmla="*/ 7006232 h 7301507"/>
              <a:gd name="connsiteX88" fmla="*/ 2088537 w 3372031"/>
              <a:gd name="connsiteY88" fmla="*/ 7032426 h 7301507"/>
              <a:gd name="connsiteX89" fmla="*/ 2029006 w 3372031"/>
              <a:gd name="connsiteY89" fmla="*/ 6930032 h 7301507"/>
              <a:gd name="connsiteX90" fmla="*/ 1912325 w 3372031"/>
              <a:gd name="connsiteY90" fmla="*/ 6956226 h 7301507"/>
              <a:gd name="connsiteX91" fmla="*/ 1848031 w 3372031"/>
              <a:gd name="connsiteY91" fmla="*/ 6960989 h 7301507"/>
              <a:gd name="connsiteX92" fmla="*/ 1798025 w 3372031"/>
              <a:gd name="connsiteY92" fmla="*/ 6956227 h 7301507"/>
              <a:gd name="connsiteX93" fmla="*/ 1740875 w 3372031"/>
              <a:gd name="connsiteY93" fmla="*/ 7001470 h 7301507"/>
              <a:gd name="connsiteX94" fmla="*/ 1562281 w 3372031"/>
              <a:gd name="connsiteY94" fmla="*/ 6960989 h 7301507"/>
              <a:gd name="connsiteX95" fmla="*/ 1586093 w 3372031"/>
              <a:gd name="connsiteY95" fmla="*/ 7087195 h 7301507"/>
              <a:gd name="connsiteX96" fmla="*/ 1509894 w 3372031"/>
              <a:gd name="connsiteY96" fmla="*/ 7132439 h 7301507"/>
              <a:gd name="connsiteX97" fmla="*/ 1447981 w 3372031"/>
              <a:gd name="connsiteY97" fmla="*/ 7199113 h 7301507"/>
              <a:gd name="connsiteX98" fmla="*/ 1297962 w 3372031"/>
              <a:gd name="connsiteY98" fmla="*/ 7191970 h 7301507"/>
              <a:gd name="connsiteX99" fmla="*/ 1245575 w 3372031"/>
              <a:gd name="connsiteY9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086031 w 3372031"/>
              <a:gd name="connsiteY19" fmla="*/ 2374701 h 7301507"/>
              <a:gd name="connsiteX20" fmla="*/ 1540850 w 3372031"/>
              <a:gd name="connsiteY20" fmla="*/ 2541390 h 7301507"/>
              <a:gd name="connsiteX21" fmla="*/ 1674200 w 3372031"/>
              <a:gd name="connsiteY21" fmla="*/ 2689026 h 7301507"/>
              <a:gd name="connsiteX22" fmla="*/ 1757544 w 3372031"/>
              <a:gd name="connsiteY22" fmla="*/ 2843807 h 7301507"/>
              <a:gd name="connsiteX23" fmla="*/ 1928993 w 3372031"/>
              <a:gd name="connsiteY23" fmla="*/ 2950964 h 7301507"/>
              <a:gd name="connsiteX24" fmla="*/ 1959950 w 3372031"/>
              <a:gd name="connsiteY24" fmla="*/ 3055739 h 7301507"/>
              <a:gd name="connsiteX25" fmla="*/ 2021862 w 3372031"/>
              <a:gd name="connsiteY25" fmla="*/ 3158132 h 7301507"/>
              <a:gd name="connsiteX26" fmla="*/ 2083775 w 3372031"/>
              <a:gd name="connsiteY26" fmla="*/ 3196232 h 7301507"/>
              <a:gd name="connsiteX27" fmla="*/ 2214744 w 3372031"/>
              <a:gd name="connsiteY27" fmla="*/ 3343870 h 7301507"/>
              <a:gd name="connsiteX28" fmla="*/ 2357618 w 3372031"/>
              <a:gd name="connsiteY28" fmla="*/ 3420070 h 7301507"/>
              <a:gd name="connsiteX29" fmla="*/ 2417150 w 3372031"/>
              <a:gd name="connsiteY29" fmla="*/ 3505795 h 7301507"/>
              <a:gd name="connsiteX30" fmla="*/ 2464775 w 3372031"/>
              <a:gd name="connsiteY30" fmla="*/ 3572470 h 7301507"/>
              <a:gd name="connsiteX31" fmla="*/ 2512400 w 3372031"/>
              <a:gd name="connsiteY31" fmla="*/ 3562946 h 7301507"/>
              <a:gd name="connsiteX32" fmla="*/ 2517162 w 3372031"/>
              <a:gd name="connsiteY32" fmla="*/ 3715345 h 7301507"/>
              <a:gd name="connsiteX33" fmla="*/ 2569550 w 3372031"/>
              <a:gd name="connsiteY33" fmla="*/ 3808214 h 7301507"/>
              <a:gd name="connsiteX34" fmla="*/ 2562406 w 3372031"/>
              <a:gd name="connsiteY34" fmla="*/ 3846314 h 7301507"/>
              <a:gd name="connsiteX35" fmla="*/ 2631462 w 3372031"/>
              <a:gd name="connsiteY35" fmla="*/ 3882032 h 7301507"/>
              <a:gd name="connsiteX36" fmla="*/ 2688612 w 3372031"/>
              <a:gd name="connsiteY36" fmla="*/ 3827264 h 7301507"/>
              <a:gd name="connsiteX37" fmla="*/ 2721950 w 3372031"/>
              <a:gd name="connsiteY37" fmla="*/ 3910607 h 7301507"/>
              <a:gd name="connsiteX38" fmla="*/ 2767194 w 3372031"/>
              <a:gd name="connsiteY38" fmla="*/ 3955851 h 7301507"/>
              <a:gd name="connsiteX39" fmla="*/ 2841012 w 3372031"/>
              <a:gd name="connsiteY39" fmla="*/ 3979664 h 7301507"/>
              <a:gd name="connsiteX40" fmla="*/ 2893400 w 3372031"/>
              <a:gd name="connsiteY40" fmla="*/ 4048720 h 7301507"/>
              <a:gd name="connsiteX41" fmla="*/ 2979125 w 3372031"/>
              <a:gd name="connsiteY41" fmla="*/ 4103489 h 7301507"/>
              <a:gd name="connsiteX42" fmla="*/ 3031512 w 3372031"/>
              <a:gd name="connsiteY42" fmla="*/ 4136826 h 7301507"/>
              <a:gd name="connsiteX43" fmla="*/ 2902925 w 3372031"/>
              <a:gd name="connsiteY43" fmla="*/ 4229695 h 7301507"/>
              <a:gd name="connsiteX44" fmla="*/ 2900543 w 3372031"/>
              <a:gd name="connsiteY44" fmla="*/ 4284463 h 7301507"/>
              <a:gd name="connsiteX45" fmla="*/ 3002937 w 3372031"/>
              <a:gd name="connsiteY45" fmla="*/ 4401145 h 7301507"/>
              <a:gd name="connsiteX46" fmla="*/ 3098187 w 3372031"/>
              <a:gd name="connsiteY46" fmla="*/ 4463057 h 7301507"/>
              <a:gd name="connsiteX47" fmla="*/ 3129144 w 3372031"/>
              <a:gd name="connsiteY47" fmla="*/ 4501157 h 7301507"/>
              <a:gd name="connsiteX48" fmla="*/ 3114856 w 3372031"/>
              <a:gd name="connsiteY48" fmla="*/ 4582120 h 7301507"/>
              <a:gd name="connsiteX49" fmla="*/ 3110094 w 3372031"/>
              <a:gd name="connsiteY49" fmla="*/ 4665464 h 7301507"/>
              <a:gd name="connsiteX50" fmla="*/ 3067231 w 3372031"/>
              <a:gd name="connsiteY50" fmla="*/ 4674989 h 7301507"/>
              <a:gd name="connsiteX51" fmla="*/ 3041037 w 3372031"/>
              <a:gd name="connsiteY51" fmla="*/ 4691657 h 7301507"/>
              <a:gd name="connsiteX52" fmla="*/ 3069612 w 3372031"/>
              <a:gd name="connsiteY52" fmla="*/ 4841676 h 7301507"/>
              <a:gd name="connsiteX53" fmla="*/ 3052944 w 3372031"/>
              <a:gd name="connsiteY53" fmla="*/ 4977407 h 7301507"/>
              <a:gd name="connsiteX54" fmla="*/ 3014844 w 3372031"/>
              <a:gd name="connsiteY54" fmla="*/ 5017889 h 7301507"/>
              <a:gd name="connsiteX55" fmla="*/ 2998175 w 3372031"/>
              <a:gd name="connsiteY55" fmla="*/ 5139332 h 7301507"/>
              <a:gd name="connsiteX56" fmla="*/ 2969600 w 3372031"/>
              <a:gd name="connsiteY56" fmla="*/ 5258395 h 7301507"/>
              <a:gd name="connsiteX57" fmla="*/ 3021987 w 3372031"/>
              <a:gd name="connsiteY57" fmla="*/ 5275064 h 7301507"/>
              <a:gd name="connsiteX58" fmla="*/ 3019606 w 3372031"/>
              <a:gd name="connsiteY58" fmla="*/ 5320307 h 7301507"/>
              <a:gd name="connsiteX59" fmla="*/ 3017225 w 3372031"/>
              <a:gd name="connsiteY59" fmla="*/ 5375076 h 7301507"/>
              <a:gd name="connsiteX60" fmla="*/ 3074375 w 3372031"/>
              <a:gd name="connsiteY60" fmla="*/ 5444132 h 7301507"/>
              <a:gd name="connsiteX61" fmla="*/ 3122000 w 3372031"/>
              <a:gd name="connsiteY61" fmla="*/ 5570339 h 7301507"/>
              <a:gd name="connsiteX62" fmla="*/ 3029131 w 3372031"/>
              <a:gd name="connsiteY62" fmla="*/ 5860851 h 7301507"/>
              <a:gd name="connsiteX63" fmla="*/ 3050562 w 3372031"/>
              <a:gd name="connsiteY63" fmla="*/ 5915620 h 7301507"/>
              <a:gd name="connsiteX64" fmla="*/ 3076756 w 3372031"/>
              <a:gd name="connsiteY64" fmla="*/ 5968007 h 7301507"/>
              <a:gd name="connsiteX65" fmla="*/ 3081519 w 3372031"/>
              <a:gd name="connsiteY65" fmla="*/ 6072782 h 7301507"/>
              <a:gd name="connsiteX66" fmla="*/ 2988649 w 3372031"/>
              <a:gd name="connsiteY66" fmla="*/ 6232327 h 7301507"/>
              <a:gd name="connsiteX67" fmla="*/ 2952931 w 3372031"/>
              <a:gd name="connsiteY67" fmla="*/ 6213276 h 7301507"/>
              <a:gd name="connsiteX68" fmla="*/ 2881494 w 3372031"/>
              <a:gd name="connsiteY68" fmla="*/ 6225182 h 7301507"/>
              <a:gd name="connsiteX69" fmla="*/ 2745762 w 3372031"/>
              <a:gd name="connsiteY69" fmla="*/ 6337101 h 7301507"/>
              <a:gd name="connsiteX70" fmla="*/ 2638606 w 3372031"/>
              <a:gd name="connsiteY70" fmla="*/ 6322814 h 7301507"/>
              <a:gd name="connsiteX71" fmla="*/ 2607650 w 3372031"/>
              <a:gd name="connsiteY71" fmla="*/ 6351389 h 7301507"/>
              <a:gd name="connsiteX72" fmla="*/ 2540974 w 3372031"/>
              <a:gd name="connsiteY72" fmla="*/ 6396631 h 7301507"/>
              <a:gd name="connsiteX73" fmla="*/ 2424294 w 3372031"/>
              <a:gd name="connsiteY73" fmla="*/ 6384726 h 7301507"/>
              <a:gd name="connsiteX74" fmla="*/ 2400481 w 3372031"/>
              <a:gd name="connsiteY74" fmla="*/ 6501407 h 7301507"/>
              <a:gd name="connsiteX75" fmla="*/ 2395719 w 3372031"/>
              <a:gd name="connsiteY75" fmla="*/ 6537126 h 7301507"/>
              <a:gd name="connsiteX76" fmla="*/ 2371907 w 3372031"/>
              <a:gd name="connsiteY76" fmla="*/ 6556176 h 7301507"/>
              <a:gd name="connsiteX77" fmla="*/ 2174262 w 3372031"/>
              <a:gd name="connsiteY77" fmla="*/ 6508551 h 7301507"/>
              <a:gd name="connsiteX78" fmla="*/ 2136162 w 3372031"/>
              <a:gd name="connsiteY78" fmla="*/ 6560939 h 7301507"/>
              <a:gd name="connsiteX79" fmla="*/ 2105206 w 3372031"/>
              <a:gd name="connsiteY79" fmla="*/ 6656189 h 7301507"/>
              <a:gd name="connsiteX80" fmla="*/ 2071868 w 3372031"/>
              <a:gd name="connsiteY80" fmla="*/ 6720482 h 7301507"/>
              <a:gd name="connsiteX81" fmla="*/ 2083775 w 3372031"/>
              <a:gd name="connsiteY81" fmla="*/ 6782395 h 7301507"/>
              <a:gd name="connsiteX82" fmla="*/ 2217125 w 3372031"/>
              <a:gd name="connsiteY82" fmla="*/ 6894314 h 7301507"/>
              <a:gd name="connsiteX83" fmla="*/ 2286181 w 3372031"/>
              <a:gd name="connsiteY83" fmla="*/ 6927651 h 7301507"/>
              <a:gd name="connsiteX84" fmla="*/ 2269512 w 3372031"/>
              <a:gd name="connsiteY84" fmla="*/ 6951464 h 7301507"/>
              <a:gd name="connsiteX85" fmla="*/ 2233794 w 3372031"/>
              <a:gd name="connsiteY85" fmla="*/ 6970514 h 7301507"/>
              <a:gd name="connsiteX86" fmla="*/ 2267131 w 3372031"/>
              <a:gd name="connsiteY86" fmla="*/ 7046714 h 7301507"/>
              <a:gd name="connsiteX87" fmla="*/ 2236175 w 3372031"/>
              <a:gd name="connsiteY87" fmla="*/ 7068145 h 7301507"/>
              <a:gd name="connsiteX88" fmla="*/ 2131400 w 3372031"/>
              <a:gd name="connsiteY88" fmla="*/ 7006232 h 7301507"/>
              <a:gd name="connsiteX89" fmla="*/ 2088537 w 3372031"/>
              <a:gd name="connsiteY89" fmla="*/ 7032426 h 7301507"/>
              <a:gd name="connsiteX90" fmla="*/ 2029006 w 3372031"/>
              <a:gd name="connsiteY90" fmla="*/ 6930032 h 7301507"/>
              <a:gd name="connsiteX91" fmla="*/ 1912325 w 3372031"/>
              <a:gd name="connsiteY91" fmla="*/ 6956226 h 7301507"/>
              <a:gd name="connsiteX92" fmla="*/ 1848031 w 3372031"/>
              <a:gd name="connsiteY92" fmla="*/ 6960989 h 7301507"/>
              <a:gd name="connsiteX93" fmla="*/ 1798025 w 3372031"/>
              <a:gd name="connsiteY93" fmla="*/ 6956227 h 7301507"/>
              <a:gd name="connsiteX94" fmla="*/ 1740875 w 3372031"/>
              <a:gd name="connsiteY94" fmla="*/ 7001470 h 7301507"/>
              <a:gd name="connsiteX95" fmla="*/ 1562281 w 3372031"/>
              <a:gd name="connsiteY95" fmla="*/ 6960989 h 7301507"/>
              <a:gd name="connsiteX96" fmla="*/ 1586093 w 3372031"/>
              <a:gd name="connsiteY96" fmla="*/ 7087195 h 7301507"/>
              <a:gd name="connsiteX97" fmla="*/ 1509894 w 3372031"/>
              <a:gd name="connsiteY97" fmla="*/ 7132439 h 7301507"/>
              <a:gd name="connsiteX98" fmla="*/ 1447981 w 3372031"/>
              <a:gd name="connsiteY98" fmla="*/ 7199113 h 7301507"/>
              <a:gd name="connsiteX99" fmla="*/ 1297962 w 3372031"/>
              <a:gd name="connsiteY99" fmla="*/ 7191970 h 7301507"/>
              <a:gd name="connsiteX100" fmla="*/ 1245575 w 3372031"/>
              <a:gd name="connsiteY10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202713 w 3372031"/>
              <a:gd name="connsiteY19" fmla="*/ 2343744 h 7301507"/>
              <a:gd name="connsiteX20" fmla="*/ 1540850 w 3372031"/>
              <a:gd name="connsiteY20" fmla="*/ 2541390 h 7301507"/>
              <a:gd name="connsiteX21" fmla="*/ 1674200 w 3372031"/>
              <a:gd name="connsiteY21" fmla="*/ 2689026 h 7301507"/>
              <a:gd name="connsiteX22" fmla="*/ 1757544 w 3372031"/>
              <a:gd name="connsiteY22" fmla="*/ 2843807 h 7301507"/>
              <a:gd name="connsiteX23" fmla="*/ 1928993 w 3372031"/>
              <a:gd name="connsiteY23" fmla="*/ 2950964 h 7301507"/>
              <a:gd name="connsiteX24" fmla="*/ 1959950 w 3372031"/>
              <a:gd name="connsiteY24" fmla="*/ 3055739 h 7301507"/>
              <a:gd name="connsiteX25" fmla="*/ 2021862 w 3372031"/>
              <a:gd name="connsiteY25" fmla="*/ 3158132 h 7301507"/>
              <a:gd name="connsiteX26" fmla="*/ 2083775 w 3372031"/>
              <a:gd name="connsiteY26" fmla="*/ 3196232 h 7301507"/>
              <a:gd name="connsiteX27" fmla="*/ 2214744 w 3372031"/>
              <a:gd name="connsiteY27" fmla="*/ 3343870 h 7301507"/>
              <a:gd name="connsiteX28" fmla="*/ 2357618 w 3372031"/>
              <a:gd name="connsiteY28" fmla="*/ 3420070 h 7301507"/>
              <a:gd name="connsiteX29" fmla="*/ 2417150 w 3372031"/>
              <a:gd name="connsiteY29" fmla="*/ 3505795 h 7301507"/>
              <a:gd name="connsiteX30" fmla="*/ 2464775 w 3372031"/>
              <a:gd name="connsiteY30" fmla="*/ 3572470 h 7301507"/>
              <a:gd name="connsiteX31" fmla="*/ 2512400 w 3372031"/>
              <a:gd name="connsiteY31" fmla="*/ 3562946 h 7301507"/>
              <a:gd name="connsiteX32" fmla="*/ 2517162 w 3372031"/>
              <a:gd name="connsiteY32" fmla="*/ 3715345 h 7301507"/>
              <a:gd name="connsiteX33" fmla="*/ 2569550 w 3372031"/>
              <a:gd name="connsiteY33" fmla="*/ 3808214 h 7301507"/>
              <a:gd name="connsiteX34" fmla="*/ 2562406 w 3372031"/>
              <a:gd name="connsiteY34" fmla="*/ 3846314 h 7301507"/>
              <a:gd name="connsiteX35" fmla="*/ 2631462 w 3372031"/>
              <a:gd name="connsiteY35" fmla="*/ 3882032 h 7301507"/>
              <a:gd name="connsiteX36" fmla="*/ 2688612 w 3372031"/>
              <a:gd name="connsiteY36" fmla="*/ 3827264 h 7301507"/>
              <a:gd name="connsiteX37" fmla="*/ 2721950 w 3372031"/>
              <a:gd name="connsiteY37" fmla="*/ 3910607 h 7301507"/>
              <a:gd name="connsiteX38" fmla="*/ 2767194 w 3372031"/>
              <a:gd name="connsiteY38" fmla="*/ 3955851 h 7301507"/>
              <a:gd name="connsiteX39" fmla="*/ 2841012 w 3372031"/>
              <a:gd name="connsiteY39" fmla="*/ 3979664 h 7301507"/>
              <a:gd name="connsiteX40" fmla="*/ 2893400 w 3372031"/>
              <a:gd name="connsiteY40" fmla="*/ 4048720 h 7301507"/>
              <a:gd name="connsiteX41" fmla="*/ 2979125 w 3372031"/>
              <a:gd name="connsiteY41" fmla="*/ 4103489 h 7301507"/>
              <a:gd name="connsiteX42" fmla="*/ 3031512 w 3372031"/>
              <a:gd name="connsiteY42" fmla="*/ 4136826 h 7301507"/>
              <a:gd name="connsiteX43" fmla="*/ 2902925 w 3372031"/>
              <a:gd name="connsiteY43" fmla="*/ 4229695 h 7301507"/>
              <a:gd name="connsiteX44" fmla="*/ 2900543 w 3372031"/>
              <a:gd name="connsiteY44" fmla="*/ 4284463 h 7301507"/>
              <a:gd name="connsiteX45" fmla="*/ 3002937 w 3372031"/>
              <a:gd name="connsiteY45" fmla="*/ 4401145 h 7301507"/>
              <a:gd name="connsiteX46" fmla="*/ 3098187 w 3372031"/>
              <a:gd name="connsiteY46" fmla="*/ 4463057 h 7301507"/>
              <a:gd name="connsiteX47" fmla="*/ 3129144 w 3372031"/>
              <a:gd name="connsiteY47" fmla="*/ 4501157 h 7301507"/>
              <a:gd name="connsiteX48" fmla="*/ 3114856 w 3372031"/>
              <a:gd name="connsiteY48" fmla="*/ 4582120 h 7301507"/>
              <a:gd name="connsiteX49" fmla="*/ 3110094 w 3372031"/>
              <a:gd name="connsiteY49" fmla="*/ 4665464 h 7301507"/>
              <a:gd name="connsiteX50" fmla="*/ 3067231 w 3372031"/>
              <a:gd name="connsiteY50" fmla="*/ 4674989 h 7301507"/>
              <a:gd name="connsiteX51" fmla="*/ 3041037 w 3372031"/>
              <a:gd name="connsiteY51" fmla="*/ 4691657 h 7301507"/>
              <a:gd name="connsiteX52" fmla="*/ 3069612 w 3372031"/>
              <a:gd name="connsiteY52" fmla="*/ 4841676 h 7301507"/>
              <a:gd name="connsiteX53" fmla="*/ 3052944 w 3372031"/>
              <a:gd name="connsiteY53" fmla="*/ 4977407 h 7301507"/>
              <a:gd name="connsiteX54" fmla="*/ 3014844 w 3372031"/>
              <a:gd name="connsiteY54" fmla="*/ 5017889 h 7301507"/>
              <a:gd name="connsiteX55" fmla="*/ 2998175 w 3372031"/>
              <a:gd name="connsiteY55" fmla="*/ 5139332 h 7301507"/>
              <a:gd name="connsiteX56" fmla="*/ 2969600 w 3372031"/>
              <a:gd name="connsiteY56" fmla="*/ 5258395 h 7301507"/>
              <a:gd name="connsiteX57" fmla="*/ 3021987 w 3372031"/>
              <a:gd name="connsiteY57" fmla="*/ 5275064 h 7301507"/>
              <a:gd name="connsiteX58" fmla="*/ 3019606 w 3372031"/>
              <a:gd name="connsiteY58" fmla="*/ 5320307 h 7301507"/>
              <a:gd name="connsiteX59" fmla="*/ 3017225 w 3372031"/>
              <a:gd name="connsiteY59" fmla="*/ 5375076 h 7301507"/>
              <a:gd name="connsiteX60" fmla="*/ 3074375 w 3372031"/>
              <a:gd name="connsiteY60" fmla="*/ 5444132 h 7301507"/>
              <a:gd name="connsiteX61" fmla="*/ 3122000 w 3372031"/>
              <a:gd name="connsiteY61" fmla="*/ 5570339 h 7301507"/>
              <a:gd name="connsiteX62" fmla="*/ 3029131 w 3372031"/>
              <a:gd name="connsiteY62" fmla="*/ 5860851 h 7301507"/>
              <a:gd name="connsiteX63" fmla="*/ 3050562 w 3372031"/>
              <a:gd name="connsiteY63" fmla="*/ 5915620 h 7301507"/>
              <a:gd name="connsiteX64" fmla="*/ 3076756 w 3372031"/>
              <a:gd name="connsiteY64" fmla="*/ 5968007 h 7301507"/>
              <a:gd name="connsiteX65" fmla="*/ 3081519 w 3372031"/>
              <a:gd name="connsiteY65" fmla="*/ 6072782 h 7301507"/>
              <a:gd name="connsiteX66" fmla="*/ 2988649 w 3372031"/>
              <a:gd name="connsiteY66" fmla="*/ 6232327 h 7301507"/>
              <a:gd name="connsiteX67" fmla="*/ 2952931 w 3372031"/>
              <a:gd name="connsiteY67" fmla="*/ 6213276 h 7301507"/>
              <a:gd name="connsiteX68" fmla="*/ 2881494 w 3372031"/>
              <a:gd name="connsiteY68" fmla="*/ 6225182 h 7301507"/>
              <a:gd name="connsiteX69" fmla="*/ 2745762 w 3372031"/>
              <a:gd name="connsiteY69" fmla="*/ 6337101 h 7301507"/>
              <a:gd name="connsiteX70" fmla="*/ 2638606 w 3372031"/>
              <a:gd name="connsiteY70" fmla="*/ 6322814 h 7301507"/>
              <a:gd name="connsiteX71" fmla="*/ 2607650 w 3372031"/>
              <a:gd name="connsiteY71" fmla="*/ 6351389 h 7301507"/>
              <a:gd name="connsiteX72" fmla="*/ 2540974 w 3372031"/>
              <a:gd name="connsiteY72" fmla="*/ 6396631 h 7301507"/>
              <a:gd name="connsiteX73" fmla="*/ 2424294 w 3372031"/>
              <a:gd name="connsiteY73" fmla="*/ 6384726 h 7301507"/>
              <a:gd name="connsiteX74" fmla="*/ 2400481 w 3372031"/>
              <a:gd name="connsiteY74" fmla="*/ 6501407 h 7301507"/>
              <a:gd name="connsiteX75" fmla="*/ 2395719 w 3372031"/>
              <a:gd name="connsiteY75" fmla="*/ 6537126 h 7301507"/>
              <a:gd name="connsiteX76" fmla="*/ 2371907 w 3372031"/>
              <a:gd name="connsiteY76" fmla="*/ 6556176 h 7301507"/>
              <a:gd name="connsiteX77" fmla="*/ 2174262 w 3372031"/>
              <a:gd name="connsiteY77" fmla="*/ 6508551 h 7301507"/>
              <a:gd name="connsiteX78" fmla="*/ 2136162 w 3372031"/>
              <a:gd name="connsiteY78" fmla="*/ 6560939 h 7301507"/>
              <a:gd name="connsiteX79" fmla="*/ 2105206 w 3372031"/>
              <a:gd name="connsiteY79" fmla="*/ 6656189 h 7301507"/>
              <a:gd name="connsiteX80" fmla="*/ 2071868 w 3372031"/>
              <a:gd name="connsiteY80" fmla="*/ 6720482 h 7301507"/>
              <a:gd name="connsiteX81" fmla="*/ 2083775 w 3372031"/>
              <a:gd name="connsiteY81" fmla="*/ 6782395 h 7301507"/>
              <a:gd name="connsiteX82" fmla="*/ 2217125 w 3372031"/>
              <a:gd name="connsiteY82" fmla="*/ 6894314 h 7301507"/>
              <a:gd name="connsiteX83" fmla="*/ 2286181 w 3372031"/>
              <a:gd name="connsiteY83" fmla="*/ 6927651 h 7301507"/>
              <a:gd name="connsiteX84" fmla="*/ 2269512 w 3372031"/>
              <a:gd name="connsiteY84" fmla="*/ 6951464 h 7301507"/>
              <a:gd name="connsiteX85" fmla="*/ 2233794 w 3372031"/>
              <a:gd name="connsiteY85" fmla="*/ 6970514 h 7301507"/>
              <a:gd name="connsiteX86" fmla="*/ 2267131 w 3372031"/>
              <a:gd name="connsiteY86" fmla="*/ 7046714 h 7301507"/>
              <a:gd name="connsiteX87" fmla="*/ 2236175 w 3372031"/>
              <a:gd name="connsiteY87" fmla="*/ 7068145 h 7301507"/>
              <a:gd name="connsiteX88" fmla="*/ 2131400 w 3372031"/>
              <a:gd name="connsiteY88" fmla="*/ 7006232 h 7301507"/>
              <a:gd name="connsiteX89" fmla="*/ 2088537 w 3372031"/>
              <a:gd name="connsiteY89" fmla="*/ 7032426 h 7301507"/>
              <a:gd name="connsiteX90" fmla="*/ 2029006 w 3372031"/>
              <a:gd name="connsiteY90" fmla="*/ 6930032 h 7301507"/>
              <a:gd name="connsiteX91" fmla="*/ 1912325 w 3372031"/>
              <a:gd name="connsiteY91" fmla="*/ 6956226 h 7301507"/>
              <a:gd name="connsiteX92" fmla="*/ 1848031 w 3372031"/>
              <a:gd name="connsiteY92" fmla="*/ 6960989 h 7301507"/>
              <a:gd name="connsiteX93" fmla="*/ 1798025 w 3372031"/>
              <a:gd name="connsiteY93" fmla="*/ 6956227 h 7301507"/>
              <a:gd name="connsiteX94" fmla="*/ 1740875 w 3372031"/>
              <a:gd name="connsiteY94" fmla="*/ 7001470 h 7301507"/>
              <a:gd name="connsiteX95" fmla="*/ 1562281 w 3372031"/>
              <a:gd name="connsiteY95" fmla="*/ 6960989 h 7301507"/>
              <a:gd name="connsiteX96" fmla="*/ 1586093 w 3372031"/>
              <a:gd name="connsiteY96" fmla="*/ 7087195 h 7301507"/>
              <a:gd name="connsiteX97" fmla="*/ 1509894 w 3372031"/>
              <a:gd name="connsiteY97" fmla="*/ 7132439 h 7301507"/>
              <a:gd name="connsiteX98" fmla="*/ 1447981 w 3372031"/>
              <a:gd name="connsiteY98" fmla="*/ 7199113 h 7301507"/>
              <a:gd name="connsiteX99" fmla="*/ 1297962 w 3372031"/>
              <a:gd name="connsiteY99" fmla="*/ 7191970 h 7301507"/>
              <a:gd name="connsiteX100" fmla="*/ 1245575 w 3372031"/>
              <a:gd name="connsiteY10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202713 w 3372031"/>
              <a:gd name="connsiteY19" fmla="*/ 2343744 h 7301507"/>
              <a:gd name="connsiteX20" fmla="*/ 1455125 w 3372031"/>
              <a:gd name="connsiteY20" fmla="*/ 2508051 h 7301507"/>
              <a:gd name="connsiteX21" fmla="*/ 1540850 w 3372031"/>
              <a:gd name="connsiteY21" fmla="*/ 2541390 h 7301507"/>
              <a:gd name="connsiteX22" fmla="*/ 1674200 w 3372031"/>
              <a:gd name="connsiteY22" fmla="*/ 2689026 h 7301507"/>
              <a:gd name="connsiteX23" fmla="*/ 1757544 w 3372031"/>
              <a:gd name="connsiteY23" fmla="*/ 2843807 h 7301507"/>
              <a:gd name="connsiteX24" fmla="*/ 1928993 w 3372031"/>
              <a:gd name="connsiteY24" fmla="*/ 2950964 h 7301507"/>
              <a:gd name="connsiteX25" fmla="*/ 1959950 w 3372031"/>
              <a:gd name="connsiteY25" fmla="*/ 3055739 h 7301507"/>
              <a:gd name="connsiteX26" fmla="*/ 2021862 w 3372031"/>
              <a:gd name="connsiteY26" fmla="*/ 3158132 h 7301507"/>
              <a:gd name="connsiteX27" fmla="*/ 2083775 w 3372031"/>
              <a:gd name="connsiteY27" fmla="*/ 3196232 h 7301507"/>
              <a:gd name="connsiteX28" fmla="*/ 2214744 w 3372031"/>
              <a:gd name="connsiteY28" fmla="*/ 3343870 h 7301507"/>
              <a:gd name="connsiteX29" fmla="*/ 2357618 w 3372031"/>
              <a:gd name="connsiteY29" fmla="*/ 3420070 h 7301507"/>
              <a:gd name="connsiteX30" fmla="*/ 2417150 w 3372031"/>
              <a:gd name="connsiteY30" fmla="*/ 3505795 h 7301507"/>
              <a:gd name="connsiteX31" fmla="*/ 2464775 w 3372031"/>
              <a:gd name="connsiteY31" fmla="*/ 3572470 h 7301507"/>
              <a:gd name="connsiteX32" fmla="*/ 2512400 w 3372031"/>
              <a:gd name="connsiteY32" fmla="*/ 3562946 h 7301507"/>
              <a:gd name="connsiteX33" fmla="*/ 2517162 w 3372031"/>
              <a:gd name="connsiteY33" fmla="*/ 3715345 h 7301507"/>
              <a:gd name="connsiteX34" fmla="*/ 2569550 w 3372031"/>
              <a:gd name="connsiteY34" fmla="*/ 3808214 h 7301507"/>
              <a:gd name="connsiteX35" fmla="*/ 2562406 w 3372031"/>
              <a:gd name="connsiteY35" fmla="*/ 3846314 h 7301507"/>
              <a:gd name="connsiteX36" fmla="*/ 2631462 w 3372031"/>
              <a:gd name="connsiteY36" fmla="*/ 3882032 h 7301507"/>
              <a:gd name="connsiteX37" fmla="*/ 2688612 w 3372031"/>
              <a:gd name="connsiteY37" fmla="*/ 3827264 h 7301507"/>
              <a:gd name="connsiteX38" fmla="*/ 2721950 w 3372031"/>
              <a:gd name="connsiteY38" fmla="*/ 3910607 h 7301507"/>
              <a:gd name="connsiteX39" fmla="*/ 2767194 w 3372031"/>
              <a:gd name="connsiteY39" fmla="*/ 3955851 h 7301507"/>
              <a:gd name="connsiteX40" fmla="*/ 2841012 w 3372031"/>
              <a:gd name="connsiteY40" fmla="*/ 3979664 h 7301507"/>
              <a:gd name="connsiteX41" fmla="*/ 2893400 w 3372031"/>
              <a:gd name="connsiteY41" fmla="*/ 4048720 h 7301507"/>
              <a:gd name="connsiteX42" fmla="*/ 2979125 w 3372031"/>
              <a:gd name="connsiteY42" fmla="*/ 4103489 h 7301507"/>
              <a:gd name="connsiteX43" fmla="*/ 3031512 w 3372031"/>
              <a:gd name="connsiteY43" fmla="*/ 4136826 h 7301507"/>
              <a:gd name="connsiteX44" fmla="*/ 2902925 w 3372031"/>
              <a:gd name="connsiteY44" fmla="*/ 4229695 h 7301507"/>
              <a:gd name="connsiteX45" fmla="*/ 2900543 w 3372031"/>
              <a:gd name="connsiteY45" fmla="*/ 4284463 h 7301507"/>
              <a:gd name="connsiteX46" fmla="*/ 3002937 w 3372031"/>
              <a:gd name="connsiteY46" fmla="*/ 4401145 h 7301507"/>
              <a:gd name="connsiteX47" fmla="*/ 3098187 w 3372031"/>
              <a:gd name="connsiteY47" fmla="*/ 4463057 h 7301507"/>
              <a:gd name="connsiteX48" fmla="*/ 3129144 w 3372031"/>
              <a:gd name="connsiteY48" fmla="*/ 4501157 h 7301507"/>
              <a:gd name="connsiteX49" fmla="*/ 3114856 w 3372031"/>
              <a:gd name="connsiteY49" fmla="*/ 4582120 h 7301507"/>
              <a:gd name="connsiteX50" fmla="*/ 3110094 w 3372031"/>
              <a:gd name="connsiteY50" fmla="*/ 4665464 h 7301507"/>
              <a:gd name="connsiteX51" fmla="*/ 3067231 w 3372031"/>
              <a:gd name="connsiteY51" fmla="*/ 4674989 h 7301507"/>
              <a:gd name="connsiteX52" fmla="*/ 3041037 w 3372031"/>
              <a:gd name="connsiteY52" fmla="*/ 4691657 h 7301507"/>
              <a:gd name="connsiteX53" fmla="*/ 3069612 w 3372031"/>
              <a:gd name="connsiteY53" fmla="*/ 4841676 h 7301507"/>
              <a:gd name="connsiteX54" fmla="*/ 3052944 w 3372031"/>
              <a:gd name="connsiteY54" fmla="*/ 4977407 h 7301507"/>
              <a:gd name="connsiteX55" fmla="*/ 3014844 w 3372031"/>
              <a:gd name="connsiteY55" fmla="*/ 5017889 h 7301507"/>
              <a:gd name="connsiteX56" fmla="*/ 2998175 w 3372031"/>
              <a:gd name="connsiteY56" fmla="*/ 5139332 h 7301507"/>
              <a:gd name="connsiteX57" fmla="*/ 2969600 w 3372031"/>
              <a:gd name="connsiteY57" fmla="*/ 5258395 h 7301507"/>
              <a:gd name="connsiteX58" fmla="*/ 3021987 w 3372031"/>
              <a:gd name="connsiteY58" fmla="*/ 5275064 h 7301507"/>
              <a:gd name="connsiteX59" fmla="*/ 3019606 w 3372031"/>
              <a:gd name="connsiteY59" fmla="*/ 5320307 h 7301507"/>
              <a:gd name="connsiteX60" fmla="*/ 3017225 w 3372031"/>
              <a:gd name="connsiteY60" fmla="*/ 5375076 h 7301507"/>
              <a:gd name="connsiteX61" fmla="*/ 3074375 w 3372031"/>
              <a:gd name="connsiteY61" fmla="*/ 5444132 h 7301507"/>
              <a:gd name="connsiteX62" fmla="*/ 3122000 w 3372031"/>
              <a:gd name="connsiteY62" fmla="*/ 5570339 h 7301507"/>
              <a:gd name="connsiteX63" fmla="*/ 3029131 w 3372031"/>
              <a:gd name="connsiteY63" fmla="*/ 5860851 h 7301507"/>
              <a:gd name="connsiteX64" fmla="*/ 3050562 w 3372031"/>
              <a:gd name="connsiteY64" fmla="*/ 5915620 h 7301507"/>
              <a:gd name="connsiteX65" fmla="*/ 3076756 w 3372031"/>
              <a:gd name="connsiteY65" fmla="*/ 5968007 h 7301507"/>
              <a:gd name="connsiteX66" fmla="*/ 3081519 w 3372031"/>
              <a:gd name="connsiteY66" fmla="*/ 6072782 h 7301507"/>
              <a:gd name="connsiteX67" fmla="*/ 2988649 w 3372031"/>
              <a:gd name="connsiteY67" fmla="*/ 6232327 h 7301507"/>
              <a:gd name="connsiteX68" fmla="*/ 2952931 w 3372031"/>
              <a:gd name="connsiteY68" fmla="*/ 6213276 h 7301507"/>
              <a:gd name="connsiteX69" fmla="*/ 2881494 w 3372031"/>
              <a:gd name="connsiteY69" fmla="*/ 6225182 h 7301507"/>
              <a:gd name="connsiteX70" fmla="*/ 2745762 w 3372031"/>
              <a:gd name="connsiteY70" fmla="*/ 6337101 h 7301507"/>
              <a:gd name="connsiteX71" fmla="*/ 2638606 w 3372031"/>
              <a:gd name="connsiteY71" fmla="*/ 6322814 h 7301507"/>
              <a:gd name="connsiteX72" fmla="*/ 2607650 w 3372031"/>
              <a:gd name="connsiteY72" fmla="*/ 6351389 h 7301507"/>
              <a:gd name="connsiteX73" fmla="*/ 2540974 w 3372031"/>
              <a:gd name="connsiteY73" fmla="*/ 6396631 h 7301507"/>
              <a:gd name="connsiteX74" fmla="*/ 2424294 w 3372031"/>
              <a:gd name="connsiteY74" fmla="*/ 6384726 h 7301507"/>
              <a:gd name="connsiteX75" fmla="*/ 2400481 w 3372031"/>
              <a:gd name="connsiteY75" fmla="*/ 6501407 h 7301507"/>
              <a:gd name="connsiteX76" fmla="*/ 2395719 w 3372031"/>
              <a:gd name="connsiteY76" fmla="*/ 6537126 h 7301507"/>
              <a:gd name="connsiteX77" fmla="*/ 2371907 w 3372031"/>
              <a:gd name="connsiteY77" fmla="*/ 6556176 h 7301507"/>
              <a:gd name="connsiteX78" fmla="*/ 2174262 w 3372031"/>
              <a:gd name="connsiteY78" fmla="*/ 6508551 h 7301507"/>
              <a:gd name="connsiteX79" fmla="*/ 2136162 w 3372031"/>
              <a:gd name="connsiteY79" fmla="*/ 6560939 h 7301507"/>
              <a:gd name="connsiteX80" fmla="*/ 2105206 w 3372031"/>
              <a:gd name="connsiteY80" fmla="*/ 6656189 h 7301507"/>
              <a:gd name="connsiteX81" fmla="*/ 2071868 w 3372031"/>
              <a:gd name="connsiteY81" fmla="*/ 6720482 h 7301507"/>
              <a:gd name="connsiteX82" fmla="*/ 2083775 w 3372031"/>
              <a:gd name="connsiteY82" fmla="*/ 6782395 h 7301507"/>
              <a:gd name="connsiteX83" fmla="*/ 2217125 w 3372031"/>
              <a:gd name="connsiteY83" fmla="*/ 6894314 h 7301507"/>
              <a:gd name="connsiteX84" fmla="*/ 2286181 w 3372031"/>
              <a:gd name="connsiteY84" fmla="*/ 6927651 h 7301507"/>
              <a:gd name="connsiteX85" fmla="*/ 2269512 w 3372031"/>
              <a:gd name="connsiteY85" fmla="*/ 6951464 h 7301507"/>
              <a:gd name="connsiteX86" fmla="*/ 2233794 w 3372031"/>
              <a:gd name="connsiteY86" fmla="*/ 6970514 h 7301507"/>
              <a:gd name="connsiteX87" fmla="*/ 2267131 w 3372031"/>
              <a:gd name="connsiteY87" fmla="*/ 7046714 h 7301507"/>
              <a:gd name="connsiteX88" fmla="*/ 2236175 w 3372031"/>
              <a:gd name="connsiteY88" fmla="*/ 7068145 h 7301507"/>
              <a:gd name="connsiteX89" fmla="*/ 2131400 w 3372031"/>
              <a:gd name="connsiteY89" fmla="*/ 7006232 h 7301507"/>
              <a:gd name="connsiteX90" fmla="*/ 2088537 w 3372031"/>
              <a:gd name="connsiteY90" fmla="*/ 7032426 h 7301507"/>
              <a:gd name="connsiteX91" fmla="*/ 2029006 w 3372031"/>
              <a:gd name="connsiteY91" fmla="*/ 6930032 h 7301507"/>
              <a:gd name="connsiteX92" fmla="*/ 1912325 w 3372031"/>
              <a:gd name="connsiteY92" fmla="*/ 6956226 h 7301507"/>
              <a:gd name="connsiteX93" fmla="*/ 1848031 w 3372031"/>
              <a:gd name="connsiteY93" fmla="*/ 6960989 h 7301507"/>
              <a:gd name="connsiteX94" fmla="*/ 1798025 w 3372031"/>
              <a:gd name="connsiteY94" fmla="*/ 6956227 h 7301507"/>
              <a:gd name="connsiteX95" fmla="*/ 1740875 w 3372031"/>
              <a:gd name="connsiteY95" fmla="*/ 7001470 h 7301507"/>
              <a:gd name="connsiteX96" fmla="*/ 1562281 w 3372031"/>
              <a:gd name="connsiteY96" fmla="*/ 6960989 h 7301507"/>
              <a:gd name="connsiteX97" fmla="*/ 1586093 w 3372031"/>
              <a:gd name="connsiteY97" fmla="*/ 7087195 h 7301507"/>
              <a:gd name="connsiteX98" fmla="*/ 1509894 w 3372031"/>
              <a:gd name="connsiteY98" fmla="*/ 7132439 h 7301507"/>
              <a:gd name="connsiteX99" fmla="*/ 1447981 w 3372031"/>
              <a:gd name="connsiteY99" fmla="*/ 7199113 h 7301507"/>
              <a:gd name="connsiteX100" fmla="*/ 1297962 w 3372031"/>
              <a:gd name="connsiteY100" fmla="*/ 7191970 h 7301507"/>
              <a:gd name="connsiteX101" fmla="*/ 1245575 w 3372031"/>
              <a:gd name="connsiteY10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202713 w 3372031"/>
              <a:gd name="connsiteY19" fmla="*/ 2343744 h 7301507"/>
              <a:gd name="connsiteX20" fmla="*/ 1362256 w 3372031"/>
              <a:gd name="connsiteY20" fmla="*/ 2431851 h 7301507"/>
              <a:gd name="connsiteX21" fmla="*/ 1455125 w 3372031"/>
              <a:gd name="connsiteY21" fmla="*/ 2508051 h 7301507"/>
              <a:gd name="connsiteX22" fmla="*/ 1540850 w 3372031"/>
              <a:gd name="connsiteY22" fmla="*/ 2541390 h 7301507"/>
              <a:gd name="connsiteX23" fmla="*/ 1674200 w 3372031"/>
              <a:gd name="connsiteY23" fmla="*/ 2689026 h 7301507"/>
              <a:gd name="connsiteX24" fmla="*/ 1757544 w 3372031"/>
              <a:gd name="connsiteY24" fmla="*/ 2843807 h 7301507"/>
              <a:gd name="connsiteX25" fmla="*/ 1928993 w 3372031"/>
              <a:gd name="connsiteY25" fmla="*/ 2950964 h 7301507"/>
              <a:gd name="connsiteX26" fmla="*/ 1959950 w 3372031"/>
              <a:gd name="connsiteY26" fmla="*/ 3055739 h 7301507"/>
              <a:gd name="connsiteX27" fmla="*/ 2021862 w 3372031"/>
              <a:gd name="connsiteY27" fmla="*/ 3158132 h 7301507"/>
              <a:gd name="connsiteX28" fmla="*/ 2083775 w 3372031"/>
              <a:gd name="connsiteY28" fmla="*/ 3196232 h 7301507"/>
              <a:gd name="connsiteX29" fmla="*/ 2214744 w 3372031"/>
              <a:gd name="connsiteY29" fmla="*/ 3343870 h 7301507"/>
              <a:gd name="connsiteX30" fmla="*/ 2357618 w 3372031"/>
              <a:gd name="connsiteY30" fmla="*/ 3420070 h 7301507"/>
              <a:gd name="connsiteX31" fmla="*/ 2417150 w 3372031"/>
              <a:gd name="connsiteY31" fmla="*/ 3505795 h 7301507"/>
              <a:gd name="connsiteX32" fmla="*/ 2464775 w 3372031"/>
              <a:gd name="connsiteY32" fmla="*/ 3572470 h 7301507"/>
              <a:gd name="connsiteX33" fmla="*/ 2512400 w 3372031"/>
              <a:gd name="connsiteY33" fmla="*/ 3562946 h 7301507"/>
              <a:gd name="connsiteX34" fmla="*/ 2517162 w 3372031"/>
              <a:gd name="connsiteY34" fmla="*/ 3715345 h 7301507"/>
              <a:gd name="connsiteX35" fmla="*/ 2569550 w 3372031"/>
              <a:gd name="connsiteY35" fmla="*/ 3808214 h 7301507"/>
              <a:gd name="connsiteX36" fmla="*/ 2562406 w 3372031"/>
              <a:gd name="connsiteY36" fmla="*/ 3846314 h 7301507"/>
              <a:gd name="connsiteX37" fmla="*/ 2631462 w 3372031"/>
              <a:gd name="connsiteY37" fmla="*/ 3882032 h 7301507"/>
              <a:gd name="connsiteX38" fmla="*/ 2688612 w 3372031"/>
              <a:gd name="connsiteY38" fmla="*/ 3827264 h 7301507"/>
              <a:gd name="connsiteX39" fmla="*/ 2721950 w 3372031"/>
              <a:gd name="connsiteY39" fmla="*/ 3910607 h 7301507"/>
              <a:gd name="connsiteX40" fmla="*/ 2767194 w 3372031"/>
              <a:gd name="connsiteY40" fmla="*/ 3955851 h 7301507"/>
              <a:gd name="connsiteX41" fmla="*/ 2841012 w 3372031"/>
              <a:gd name="connsiteY41" fmla="*/ 3979664 h 7301507"/>
              <a:gd name="connsiteX42" fmla="*/ 2893400 w 3372031"/>
              <a:gd name="connsiteY42" fmla="*/ 4048720 h 7301507"/>
              <a:gd name="connsiteX43" fmla="*/ 2979125 w 3372031"/>
              <a:gd name="connsiteY43" fmla="*/ 4103489 h 7301507"/>
              <a:gd name="connsiteX44" fmla="*/ 3031512 w 3372031"/>
              <a:gd name="connsiteY44" fmla="*/ 4136826 h 7301507"/>
              <a:gd name="connsiteX45" fmla="*/ 2902925 w 3372031"/>
              <a:gd name="connsiteY45" fmla="*/ 4229695 h 7301507"/>
              <a:gd name="connsiteX46" fmla="*/ 2900543 w 3372031"/>
              <a:gd name="connsiteY46" fmla="*/ 4284463 h 7301507"/>
              <a:gd name="connsiteX47" fmla="*/ 3002937 w 3372031"/>
              <a:gd name="connsiteY47" fmla="*/ 4401145 h 7301507"/>
              <a:gd name="connsiteX48" fmla="*/ 3098187 w 3372031"/>
              <a:gd name="connsiteY48" fmla="*/ 4463057 h 7301507"/>
              <a:gd name="connsiteX49" fmla="*/ 3129144 w 3372031"/>
              <a:gd name="connsiteY49" fmla="*/ 4501157 h 7301507"/>
              <a:gd name="connsiteX50" fmla="*/ 3114856 w 3372031"/>
              <a:gd name="connsiteY50" fmla="*/ 4582120 h 7301507"/>
              <a:gd name="connsiteX51" fmla="*/ 3110094 w 3372031"/>
              <a:gd name="connsiteY51" fmla="*/ 4665464 h 7301507"/>
              <a:gd name="connsiteX52" fmla="*/ 3067231 w 3372031"/>
              <a:gd name="connsiteY52" fmla="*/ 4674989 h 7301507"/>
              <a:gd name="connsiteX53" fmla="*/ 3041037 w 3372031"/>
              <a:gd name="connsiteY53" fmla="*/ 4691657 h 7301507"/>
              <a:gd name="connsiteX54" fmla="*/ 3069612 w 3372031"/>
              <a:gd name="connsiteY54" fmla="*/ 4841676 h 7301507"/>
              <a:gd name="connsiteX55" fmla="*/ 3052944 w 3372031"/>
              <a:gd name="connsiteY55" fmla="*/ 4977407 h 7301507"/>
              <a:gd name="connsiteX56" fmla="*/ 3014844 w 3372031"/>
              <a:gd name="connsiteY56" fmla="*/ 5017889 h 7301507"/>
              <a:gd name="connsiteX57" fmla="*/ 2998175 w 3372031"/>
              <a:gd name="connsiteY57" fmla="*/ 5139332 h 7301507"/>
              <a:gd name="connsiteX58" fmla="*/ 2969600 w 3372031"/>
              <a:gd name="connsiteY58" fmla="*/ 5258395 h 7301507"/>
              <a:gd name="connsiteX59" fmla="*/ 3021987 w 3372031"/>
              <a:gd name="connsiteY59" fmla="*/ 5275064 h 7301507"/>
              <a:gd name="connsiteX60" fmla="*/ 3019606 w 3372031"/>
              <a:gd name="connsiteY60" fmla="*/ 5320307 h 7301507"/>
              <a:gd name="connsiteX61" fmla="*/ 3017225 w 3372031"/>
              <a:gd name="connsiteY61" fmla="*/ 5375076 h 7301507"/>
              <a:gd name="connsiteX62" fmla="*/ 3074375 w 3372031"/>
              <a:gd name="connsiteY62" fmla="*/ 5444132 h 7301507"/>
              <a:gd name="connsiteX63" fmla="*/ 3122000 w 3372031"/>
              <a:gd name="connsiteY63" fmla="*/ 5570339 h 7301507"/>
              <a:gd name="connsiteX64" fmla="*/ 3029131 w 3372031"/>
              <a:gd name="connsiteY64" fmla="*/ 5860851 h 7301507"/>
              <a:gd name="connsiteX65" fmla="*/ 3050562 w 3372031"/>
              <a:gd name="connsiteY65" fmla="*/ 5915620 h 7301507"/>
              <a:gd name="connsiteX66" fmla="*/ 3076756 w 3372031"/>
              <a:gd name="connsiteY66" fmla="*/ 5968007 h 7301507"/>
              <a:gd name="connsiteX67" fmla="*/ 3081519 w 3372031"/>
              <a:gd name="connsiteY67" fmla="*/ 6072782 h 7301507"/>
              <a:gd name="connsiteX68" fmla="*/ 2988649 w 3372031"/>
              <a:gd name="connsiteY68" fmla="*/ 6232327 h 7301507"/>
              <a:gd name="connsiteX69" fmla="*/ 2952931 w 3372031"/>
              <a:gd name="connsiteY69" fmla="*/ 6213276 h 7301507"/>
              <a:gd name="connsiteX70" fmla="*/ 2881494 w 3372031"/>
              <a:gd name="connsiteY70" fmla="*/ 6225182 h 7301507"/>
              <a:gd name="connsiteX71" fmla="*/ 2745762 w 3372031"/>
              <a:gd name="connsiteY71" fmla="*/ 6337101 h 7301507"/>
              <a:gd name="connsiteX72" fmla="*/ 2638606 w 3372031"/>
              <a:gd name="connsiteY72" fmla="*/ 6322814 h 7301507"/>
              <a:gd name="connsiteX73" fmla="*/ 2607650 w 3372031"/>
              <a:gd name="connsiteY73" fmla="*/ 6351389 h 7301507"/>
              <a:gd name="connsiteX74" fmla="*/ 2540974 w 3372031"/>
              <a:gd name="connsiteY74" fmla="*/ 6396631 h 7301507"/>
              <a:gd name="connsiteX75" fmla="*/ 2424294 w 3372031"/>
              <a:gd name="connsiteY75" fmla="*/ 6384726 h 7301507"/>
              <a:gd name="connsiteX76" fmla="*/ 2400481 w 3372031"/>
              <a:gd name="connsiteY76" fmla="*/ 6501407 h 7301507"/>
              <a:gd name="connsiteX77" fmla="*/ 2395719 w 3372031"/>
              <a:gd name="connsiteY77" fmla="*/ 6537126 h 7301507"/>
              <a:gd name="connsiteX78" fmla="*/ 2371907 w 3372031"/>
              <a:gd name="connsiteY78" fmla="*/ 6556176 h 7301507"/>
              <a:gd name="connsiteX79" fmla="*/ 2174262 w 3372031"/>
              <a:gd name="connsiteY79" fmla="*/ 6508551 h 7301507"/>
              <a:gd name="connsiteX80" fmla="*/ 2136162 w 3372031"/>
              <a:gd name="connsiteY80" fmla="*/ 6560939 h 7301507"/>
              <a:gd name="connsiteX81" fmla="*/ 2105206 w 3372031"/>
              <a:gd name="connsiteY81" fmla="*/ 6656189 h 7301507"/>
              <a:gd name="connsiteX82" fmla="*/ 2071868 w 3372031"/>
              <a:gd name="connsiteY82" fmla="*/ 6720482 h 7301507"/>
              <a:gd name="connsiteX83" fmla="*/ 2083775 w 3372031"/>
              <a:gd name="connsiteY83" fmla="*/ 6782395 h 7301507"/>
              <a:gd name="connsiteX84" fmla="*/ 2217125 w 3372031"/>
              <a:gd name="connsiteY84" fmla="*/ 6894314 h 7301507"/>
              <a:gd name="connsiteX85" fmla="*/ 2286181 w 3372031"/>
              <a:gd name="connsiteY85" fmla="*/ 6927651 h 7301507"/>
              <a:gd name="connsiteX86" fmla="*/ 2269512 w 3372031"/>
              <a:gd name="connsiteY86" fmla="*/ 6951464 h 7301507"/>
              <a:gd name="connsiteX87" fmla="*/ 2233794 w 3372031"/>
              <a:gd name="connsiteY87" fmla="*/ 6970514 h 7301507"/>
              <a:gd name="connsiteX88" fmla="*/ 2267131 w 3372031"/>
              <a:gd name="connsiteY88" fmla="*/ 7046714 h 7301507"/>
              <a:gd name="connsiteX89" fmla="*/ 2236175 w 3372031"/>
              <a:gd name="connsiteY89" fmla="*/ 7068145 h 7301507"/>
              <a:gd name="connsiteX90" fmla="*/ 2131400 w 3372031"/>
              <a:gd name="connsiteY90" fmla="*/ 7006232 h 7301507"/>
              <a:gd name="connsiteX91" fmla="*/ 2088537 w 3372031"/>
              <a:gd name="connsiteY91" fmla="*/ 7032426 h 7301507"/>
              <a:gd name="connsiteX92" fmla="*/ 2029006 w 3372031"/>
              <a:gd name="connsiteY92" fmla="*/ 6930032 h 7301507"/>
              <a:gd name="connsiteX93" fmla="*/ 1912325 w 3372031"/>
              <a:gd name="connsiteY93" fmla="*/ 6956226 h 7301507"/>
              <a:gd name="connsiteX94" fmla="*/ 1848031 w 3372031"/>
              <a:gd name="connsiteY94" fmla="*/ 6960989 h 7301507"/>
              <a:gd name="connsiteX95" fmla="*/ 1798025 w 3372031"/>
              <a:gd name="connsiteY95" fmla="*/ 6956227 h 7301507"/>
              <a:gd name="connsiteX96" fmla="*/ 1740875 w 3372031"/>
              <a:gd name="connsiteY96" fmla="*/ 7001470 h 7301507"/>
              <a:gd name="connsiteX97" fmla="*/ 1562281 w 3372031"/>
              <a:gd name="connsiteY97" fmla="*/ 6960989 h 7301507"/>
              <a:gd name="connsiteX98" fmla="*/ 1586093 w 3372031"/>
              <a:gd name="connsiteY98" fmla="*/ 7087195 h 7301507"/>
              <a:gd name="connsiteX99" fmla="*/ 1509894 w 3372031"/>
              <a:gd name="connsiteY99" fmla="*/ 7132439 h 7301507"/>
              <a:gd name="connsiteX100" fmla="*/ 1447981 w 3372031"/>
              <a:gd name="connsiteY100" fmla="*/ 7199113 h 7301507"/>
              <a:gd name="connsiteX101" fmla="*/ 1297962 w 3372031"/>
              <a:gd name="connsiteY101" fmla="*/ 7191970 h 7301507"/>
              <a:gd name="connsiteX102" fmla="*/ 1245575 w 3372031"/>
              <a:gd name="connsiteY10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362256 w 3372031"/>
              <a:gd name="connsiteY21" fmla="*/ 2431851 h 7301507"/>
              <a:gd name="connsiteX22" fmla="*/ 1455125 w 3372031"/>
              <a:gd name="connsiteY22" fmla="*/ 2508051 h 7301507"/>
              <a:gd name="connsiteX23" fmla="*/ 1540850 w 3372031"/>
              <a:gd name="connsiteY23" fmla="*/ 2541390 h 7301507"/>
              <a:gd name="connsiteX24" fmla="*/ 1674200 w 3372031"/>
              <a:gd name="connsiteY24" fmla="*/ 2689026 h 7301507"/>
              <a:gd name="connsiteX25" fmla="*/ 1757544 w 3372031"/>
              <a:gd name="connsiteY25" fmla="*/ 2843807 h 7301507"/>
              <a:gd name="connsiteX26" fmla="*/ 1928993 w 3372031"/>
              <a:gd name="connsiteY26" fmla="*/ 2950964 h 7301507"/>
              <a:gd name="connsiteX27" fmla="*/ 1959950 w 3372031"/>
              <a:gd name="connsiteY27" fmla="*/ 3055739 h 7301507"/>
              <a:gd name="connsiteX28" fmla="*/ 2021862 w 3372031"/>
              <a:gd name="connsiteY28" fmla="*/ 3158132 h 7301507"/>
              <a:gd name="connsiteX29" fmla="*/ 2083775 w 3372031"/>
              <a:gd name="connsiteY29" fmla="*/ 3196232 h 7301507"/>
              <a:gd name="connsiteX30" fmla="*/ 2214744 w 3372031"/>
              <a:gd name="connsiteY30" fmla="*/ 3343870 h 7301507"/>
              <a:gd name="connsiteX31" fmla="*/ 2357618 w 3372031"/>
              <a:gd name="connsiteY31" fmla="*/ 3420070 h 7301507"/>
              <a:gd name="connsiteX32" fmla="*/ 2417150 w 3372031"/>
              <a:gd name="connsiteY32" fmla="*/ 3505795 h 7301507"/>
              <a:gd name="connsiteX33" fmla="*/ 2464775 w 3372031"/>
              <a:gd name="connsiteY33" fmla="*/ 3572470 h 7301507"/>
              <a:gd name="connsiteX34" fmla="*/ 2512400 w 3372031"/>
              <a:gd name="connsiteY34" fmla="*/ 3562946 h 7301507"/>
              <a:gd name="connsiteX35" fmla="*/ 2517162 w 3372031"/>
              <a:gd name="connsiteY35" fmla="*/ 3715345 h 7301507"/>
              <a:gd name="connsiteX36" fmla="*/ 2569550 w 3372031"/>
              <a:gd name="connsiteY36" fmla="*/ 3808214 h 7301507"/>
              <a:gd name="connsiteX37" fmla="*/ 2562406 w 3372031"/>
              <a:gd name="connsiteY37" fmla="*/ 3846314 h 7301507"/>
              <a:gd name="connsiteX38" fmla="*/ 2631462 w 3372031"/>
              <a:gd name="connsiteY38" fmla="*/ 3882032 h 7301507"/>
              <a:gd name="connsiteX39" fmla="*/ 2688612 w 3372031"/>
              <a:gd name="connsiteY39" fmla="*/ 3827264 h 7301507"/>
              <a:gd name="connsiteX40" fmla="*/ 2721950 w 3372031"/>
              <a:gd name="connsiteY40" fmla="*/ 3910607 h 7301507"/>
              <a:gd name="connsiteX41" fmla="*/ 2767194 w 3372031"/>
              <a:gd name="connsiteY41" fmla="*/ 3955851 h 7301507"/>
              <a:gd name="connsiteX42" fmla="*/ 2841012 w 3372031"/>
              <a:gd name="connsiteY42" fmla="*/ 3979664 h 7301507"/>
              <a:gd name="connsiteX43" fmla="*/ 2893400 w 3372031"/>
              <a:gd name="connsiteY43" fmla="*/ 4048720 h 7301507"/>
              <a:gd name="connsiteX44" fmla="*/ 2979125 w 3372031"/>
              <a:gd name="connsiteY44" fmla="*/ 4103489 h 7301507"/>
              <a:gd name="connsiteX45" fmla="*/ 3031512 w 3372031"/>
              <a:gd name="connsiteY45" fmla="*/ 4136826 h 7301507"/>
              <a:gd name="connsiteX46" fmla="*/ 2902925 w 3372031"/>
              <a:gd name="connsiteY46" fmla="*/ 4229695 h 7301507"/>
              <a:gd name="connsiteX47" fmla="*/ 2900543 w 3372031"/>
              <a:gd name="connsiteY47" fmla="*/ 4284463 h 7301507"/>
              <a:gd name="connsiteX48" fmla="*/ 3002937 w 3372031"/>
              <a:gd name="connsiteY48" fmla="*/ 4401145 h 7301507"/>
              <a:gd name="connsiteX49" fmla="*/ 3098187 w 3372031"/>
              <a:gd name="connsiteY49" fmla="*/ 4463057 h 7301507"/>
              <a:gd name="connsiteX50" fmla="*/ 3129144 w 3372031"/>
              <a:gd name="connsiteY50" fmla="*/ 4501157 h 7301507"/>
              <a:gd name="connsiteX51" fmla="*/ 3114856 w 3372031"/>
              <a:gd name="connsiteY51" fmla="*/ 4582120 h 7301507"/>
              <a:gd name="connsiteX52" fmla="*/ 3110094 w 3372031"/>
              <a:gd name="connsiteY52" fmla="*/ 4665464 h 7301507"/>
              <a:gd name="connsiteX53" fmla="*/ 3067231 w 3372031"/>
              <a:gd name="connsiteY53" fmla="*/ 4674989 h 7301507"/>
              <a:gd name="connsiteX54" fmla="*/ 3041037 w 3372031"/>
              <a:gd name="connsiteY54" fmla="*/ 4691657 h 7301507"/>
              <a:gd name="connsiteX55" fmla="*/ 3069612 w 3372031"/>
              <a:gd name="connsiteY55" fmla="*/ 4841676 h 7301507"/>
              <a:gd name="connsiteX56" fmla="*/ 3052944 w 3372031"/>
              <a:gd name="connsiteY56" fmla="*/ 4977407 h 7301507"/>
              <a:gd name="connsiteX57" fmla="*/ 3014844 w 3372031"/>
              <a:gd name="connsiteY57" fmla="*/ 5017889 h 7301507"/>
              <a:gd name="connsiteX58" fmla="*/ 2998175 w 3372031"/>
              <a:gd name="connsiteY58" fmla="*/ 5139332 h 7301507"/>
              <a:gd name="connsiteX59" fmla="*/ 2969600 w 3372031"/>
              <a:gd name="connsiteY59" fmla="*/ 5258395 h 7301507"/>
              <a:gd name="connsiteX60" fmla="*/ 3021987 w 3372031"/>
              <a:gd name="connsiteY60" fmla="*/ 5275064 h 7301507"/>
              <a:gd name="connsiteX61" fmla="*/ 3019606 w 3372031"/>
              <a:gd name="connsiteY61" fmla="*/ 5320307 h 7301507"/>
              <a:gd name="connsiteX62" fmla="*/ 3017225 w 3372031"/>
              <a:gd name="connsiteY62" fmla="*/ 5375076 h 7301507"/>
              <a:gd name="connsiteX63" fmla="*/ 3074375 w 3372031"/>
              <a:gd name="connsiteY63" fmla="*/ 5444132 h 7301507"/>
              <a:gd name="connsiteX64" fmla="*/ 3122000 w 3372031"/>
              <a:gd name="connsiteY64" fmla="*/ 5570339 h 7301507"/>
              <a:gd name="connsiteX65" fmla="*/ 3029131 w 3372031"/>
              <a:gd name="connsiteY65" fmla="*/ 5860851 h 7301507"/>
              <a:gd name="connsiteX66" fmla="*/ 3050562 w 3372031"/>
              <a:gd name="connsiteY66" fmla="*/ 5915620 h 7301507"/>
              <a:gd name="connsiteX67" fmla="*/ 3076756 w 3372031"/>
              <a:gd name="connsiteY67" fmla="*/ 5968007 h 7301507"/>
              <a:gd name="connsiteX68" fmla="*/ 3081519 w 3372031"/>
              <a:gd name="connsiteY68" fmla="*/ 6072782 h 7301507"/>
              <a:gd name="connsiteX69" fmla="*/ 2988649 w 3372031"/>
              <a:gd name="connsiteY69" fmla="*/ 6232327 h 7301507"/>
              <a:gd name="connsiteX70" fmla="*/ 2952931 w 3372031"/>
              <a:gd name="connsiteY70" fmla="*/ 6213276 h 7301507"/>
              <a:gd name="connsiteX71" fmla="*/ 2881494 w 3372031"/>
              <a:gd name="connsiteY71" fmla="*/ 6225182 h 7301507"/>
              <a:gd name="connsiteX72" fmla="*/ 2745762 w 3372031"/>
              <a:gd name="connsiteY72" fmla="*/ 6337101 h 7301507"/>
              <a:gd name="connsiteX73" fmla="*/ 2638606 w 3372031"/>
              <a:gd name="connsiteY73" fmla="*/ 6322814 h 7301507"/>
              <a:gd name="connsiteX74" fmla="*/ 2607650 w 3372031"/>
              <a:gd name="connsiteY74" fmla="*/ 6351389 h 7301507"/>
              <a:gd name="connsiteX75" fmla="*/ 2540974 w 3372031"/>
              <a:gd name="connsiteY75" fmla="*/ 6396631 h 7301507"/>
              <a:gd name="connsiteX76" fmla="*/ 2424294 w 3372031"/>
              <a:gd name="connsiteY76" fmla="*/ 6384726 h 7301507"/>
              <a:gd name="connsiteX77" fmla="*/ 2400481 w 3372031"/>
              <a:gd name="connsiteY77" fmla="*/ 6501407 h 7301507"/>
              <a:gd name="connsiteX78" fmla="*/ 2395719 w 3372031"/>
              <a:gd name="connsiteY78" fmla="*/ 6537126 h 7301507"/>
              <a:gd name="connsiteX79" fmla="*/ 2371907 w 3372031"/>
              <a:gd name="connsiteY79" fmla="*/ 6556176 h 7301507"/>
              <a:gd name="connsiteX80" fmla="*/ 2174262 w 3372031"/>
              <a:gd name="connsiteY80" fmla="*/ 6508551 h 7301507"/>
              <a:gd name="connsiteX81" fmla="*/ 2136162 w 3372031"/>
              <a:gd name="connsiteY81" fmla="*/ 6560939 h 7301507"/>
              <a:gd name="connsiteX82" fmla="*/ 2105206 w 3372031"/>
              <a:gd name="connsiteY82" fmla="*/ 6656189 h 7301507"/>
              <a:gd name="connsiteX83" fmla="*/ 2071868 w 3372031"/>
              <a:gd name="connsiteY83" fmla="*/ 6720482 h 7301507"/>
              <a:gd name="connsiteX84" fmla="*/ 2083775 w 3372031"/>
              <a:gd name="connsiteY84" fmla="*/ 6782395 h 7301507"/>
              <a:gd name="connsiteX85" fmla="*/ 2217125 w 3372031"/>
              <a:gd name="connsiteY85" fmla="*/ 6894314 h 7301507"/>
              <a:gd name="connsiteX86" fmla="*/ 2286181 w 3372031"/>
              <a:gd name="connsiteY86" fmla="*/ 6927651 h 7301507"/>
              <a:gd name="connsiteX87" fmla="*/ 2269512 w 3372031"/>
              <a:gd name="connsiteY87" fmla="*/ 6951464 h 7301507"/>
              <a:gd name="connsiteX88" fmla="*/ 2233794 w 3372031"/>
              <a:gd name="connsiteY88" fmla="*/ 6970514 h 7301507"/>
              <a:gd name="connsiteX89" fmla="*/ 2267131 w 3372031"/>
              <a:gd name="connsiteY89" fmla="*/ 7046714 h 7301507"/>
              <a:gd name="connsiteX90" fmla="*/ 2236175 w 3372031"/>
              <a:gd name="connsiteY90" fmla="*/ 7068145 h 7301507"/>
              <a:gd name="connsiteX91" fmla="*/ 2131400 w 3372031"/>
              <a:gd name="connsiteY91" fmla="*/ 7006232 h 7301507"/>
              <a:gd name="connsiteX92" fmla="*/ 2088537 w 3372031"/>
              <a:gd name="connsiteY92" fmla="*/ 7032426 h 7301507"/>
              <a:gd name="connsiteX93" fmla="*/ 2029006 w 3372031"/>
              <a:gd name="connsiteY93" fmla="*/ 6930032 h 7301507"/>
              <a:gd name="connsiteX94" fmla="*/ 1912325 w 3372031"/>
              <a:gd name="connsiteY94" fmla="*/ 6956226 h 7301507"/>
              <a:gd name="connsiteX95" fmla="*/ 1848031 w 3372031"/>
              <a:gd name="connsiteY95" fmla="*/ 6960989 h 7301507"/>
              <a:gd name="connsiteX96" fmla="*/ 1798025 w 3372031"/>
              <a:gd name="connsiteY96" fmla="*/ 6956227 h 7301507"/>
              <a:gd name="connsiteX97" fmla="*/ 1740875 w 3372031"/>
              <a:gd name="connsiteY97" fmla="*/ 7001470 h 7301507"/>
              <a:gd name="connsiteX98" fmla="*/ 1562281 w 3372031"/>
              <a:gd name="connsiteY98" fmla="*/ 6960989 h 7301507"/>
              <a:gd name="connsiteX99" fmla="*/ 1586093 w 3372031"/>
              <a:gd name="connsiteY99" fmla="*/ 7087195 h 7301507"/>
              <a:gd name="connsiteX100" fmla="*/ 1509894 w 3372031"/>
              <a:gd name="connsiteY100" fmla="*/ 7132439 h 7301507"/>
              <a:gd name="connsiteX101" fmla="*/ 1447981 w 3372031"/>
              <a:gd name="connsiteY101" fmla="*/ 7199113 h 7301507"/>
              <a:gd name="connsiteX102" fmla="*/ 1297962 w 3372031"/>
              <a:gd name="connsiteY102" fmla="*/ 7191970 h 7301507"/>
              <a:gd name="connsiteX103" fmla="*/ 1245575 w 3372031"/>
              <a:gd name="connsiteY10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305106 w 3372031"/>
              <a:gd name="connsiteY21" fmla="*/ 2410420 h 7301507"/>
              <a:gd name="connsiteX22" fmla="*/ 1362256 w 3372031"/>
              <a:gd name="connsiteY22" fmla="*/ 2431851 h 7301507"/>
              <a:gd name="connsiteX23" fmla="*/ 1455125 w 3372031"/>
              <a:gd name="connsiteY23" fmla="*/ 2508051 h 7301507"/>
              <a:gd name="connsiteX24" fmla="*/ 1540850 w 3372031"/>
              <a:gd name="connsiteY24" fmla="*/ 2541390 h 7301507"/>
              <a:gd name="connsiteX25" fmla="*/ 1674200 w 3372031"/>
              <a:gd name="connsiteY25" fmla="*/ 2689026 h 7301507"/>
              <a:gd name="connsiteX26" fmla="*/ 1757544 w 3372031"/>
              <a:gd name="connsiteY26" fmla="*/ 2843807 h 7301507"/>
              <a:gd name="connsiteX27" fmla="*/ 1928993 w 3372031"/>
              <a:gd name="connsiteY27" fmla="*/ 2950964 h 7301507"/>
              <a:gd name="connsiteX28" fmla="*/ 1959950 w 3372031"/>
              <a:gd name="connsiteY28" fmla="*/ 3055739 h 7301507"/>
              <a:gd name="connsiteX29" fmla="*/ 2021862 w 3372031"/>
              <a:gd name="connsiteY29" fmla="*/ 3158132 h 7301507"/>
              <a:gd name="connsiteX30" fmla="*/ 2083775 w 3372031"/>
              <a:gd name="connsiteY30" fmla="*/ 3196232 h 7301507"/>
              <a:gd name="connsiteX31" fmla="*/ 2214744 w 3372031"/>
              <a:gd name="connsiteY31" fmla="*/ 3343870 h 7301507"/>
              <a:gd name="connsiteX32" fmla="*/ 2357618 w 3372031"/>
              <a:gd name="connsiteY32" fmla="*/ 3420070 h 7301507"/>
              <a:gd name="connsiteX33" fmla="*/ 2417150 w 3372031"/>
              <a:gd name="connsiteY33" fmla="*/ 3505795 h 7301507"/>
              <a:gd name="connsiteX34" fmla="*/ 2464775 w 3372031"/>
              <a:gd name="connsiteY34" fmla="*/ 3572470 h 7301507"/>
              <a:gd name="connsiteX35" fmla="*/ 2512400 w 3372031"/>
              <a:gd name="connsiteY35" fmla="*/ 3562946 h 7301507"/>
              <a:gd name="connsiteX36" fmla="*/ 2517162 w 3372031"/>
              <a:gd name="connsiteY36" fmla="*/ 3715345 h 7301507"/>
              <a:gd name="connsiteX37" fmla="*/ 2569550 w 3372031"/>
              <a:gd name="connsiteY37" fmla="*/ 3808214 h 7301507"/>
              <a:gd name="connsiteX38" fmla="*/ 2562406 w 3372031"/>
              <a:gd name="connsiteY38" fmla="*/ 3846314 h 7301507"/>
              <a:gd name="connsiteX39" fmla="*/ 2631462 w 3372031"/>
              <a:gd name="connsiteY39" fmla="*/ 3882032 h 7301507"/>
              <a:gd name="connsiteX40" fmla="*/ 2688612 w 3372031"/>
              <a:gd name="connsiteY40" fmla="*/ 3827264 h 7301507"/>
              <a:gd name="connsiteX41" fmla="*/ 2721950 w 3372031"/>
              <a:gd name="connsiteY41" fmla="*/ 3910607 h 7301507"/>
              <a:gd name="connsiteX42" fmla="*/ 2767194 w 3372031"/>
              <a:gd name="connsiteY42" fmla="*/ 3955851 h 7301507"/>
              <a:gd name="connsiteX43" fmla="*/ 2841012 w 3372031"/>
              <a:gd name="connsiteY43" fmla="*/ 3979664 h 7301507"/>
              <a:gd name="connsiteX44" fmla="*/ 2893400 w 3372031"/>
              <a:gd name="connsiteY44" fmla="*/ 4048720 h 7301507"/>
              <a:gd name="connsiteX45" fmla="*/ 2979125 w 3372031"/>
              <a:gd name="connsiteY45" fmla="*/ 4103489 h 7301507"/>
              <a:gd name="connsiteX46" fmla="*/ 3031512 w 3372031"/>
              <a:gd name="connsiteY46" fmla="*/ 4136826 h 7301507"/>
              <a:gd name="connsiteX47" fmla="*/ 2902925 w 3372031"/>
              <a:gd name="connsiteY47" fmla="*/ 4229695 h 7301507"/>
              <a:gd name="connsiteX48" fmla="*/ 2900543 w 3372031"/>
              <a:gd name="connsiteY48" fmla="*/ 4284463 h 7301507"/>
              <a:gd name="connsiteX49" fmla="*/ 3002937 w 3372031"/>
              <a:gd name="connsiteY49" fmla="*/ 4401145 h 7301507"/>
              <a:gd name="connsiteX50" fmla="*/ 3098187 w 3372031"/>
              <a:gd name="connsiteY50" fmla="*/ 4463057 h 7301507"/>
              <a:gd name="connsiteX51" fmla="*/ 3129144 w 3372031"/>
              <a:gd name="connsiteY51" fmla="*/ 4501157 h 7301507"/>
              <a:gd name="connsiteX52" fmla="*/ 3114856 w 3372031"/>
              <a:gd name="connsiteY52" fmla="*/ 4582120 h 7301507"/>
              <a:gd name="connsiteX53" fmla="*/ 3110094 w 3372031"/>
              <a:gd name="connsiteY53" fmla="*/ 4665464 h 7301507"/>
              <a:gd name="connsiteX54" fmla="*/ 3067231 w 3372031"/>
              <a:gd name="connsiteY54" fmla="*/ 4674989 h 7301507"/>
              <a:gd name="connsiteX55" fmla="*/ 3041037 w 3372031"/>
              <a:gd name="connsiteY55" fmla="*/ 4691657 h 7301507"/>
              <a:gd name="connsiteX56" fmla="*/ 3069612 w 3372031"/>
              <a:gd name="connsiteY56" fmla="*/ 4841676 h 7301507"/>
              <a:gd name="connsiteX57" fmla="*/ 3052944 w 3372031"/>
              <a:gd name="connsiteY57" fmla="*/ 4977407 h 7301507"/>
              <a:gd name="connsiteX58" fmla="*/ 3014844 w 3372031"/>
              <a:gd name="connsiteY58" fmla="*/ 5017889 h 7301507"/>
              <a:gd name="connsiteX59" fmla="*/ 2998175 w 3372031"/>
              <a:gd name="connsiteY59" fmla="*/ 5139332 h 7301507"/>
              <a:gd name="connsiteX60" fmla="*/ 2969600 w 3372031"/>
              <a:gd name="connsiteY60" fmla="*/ 5258395 h 7301507"/>
              <a:gd name="connsiteX61" fmla="*/ 3021987 w 3372031"/>
              <a:gd name="connsiteY61" fmla="*/ 5275064 h 7301507"/>
              <a:gd name="connsiteX62" fmla="*/ 3019606 w 3372031"/>
              <a:gd name="connsiteY62" fmla="*/ 5320307 h 7301507"/>
              <a:gd name="connsiteX63" fmla="*/ 3017225 w 3372031"/>
              <a:gd name="connsiteY63" fmla="*/ 5375076 h 7301507"/>
              <a:gd name="connsiteX64" fmla="*/ 3074375 w 3372031"/>
              <a:gd name="connsiteY64" fmla="*/ 5444132 h 7301507"/>
              <a:gd name="connsiteX65" fmla="*/ 3122000 w 3372031"/>
              <a:gd name="connsiteY65" fmla="*/ 5570339 h 7301507"/>
              <a:gd name="connsiteX66" fmla="*/ 3029131 w 3372031"/>
              <a:gd name="connsiteY66" fmla="*/ 5860851 h 7301507"/>
              <a:gd name="connsiteX67" fmla="*/ 3050562 w 3372031"/>
              <a:gd name="connsiteY67" fmla="*/ 5915620 h 7301507"/>
              <a:gd name="connsiteX68" fmla="*/ 3076756 w 3372031"/>
              <a:gd name="connsiteY68" fmla="*/ 5968007 h 7301507"/>
              <a:gd name="connsiteX69" fmla="*/ 3081519 w 3372031"/>
              <a:gd name="connsiteY69" fmla="*/ 6072782 h 7301507"/>
              <a:gd name="connsiteX70" fmla="*/ 2988649 w 3372031"/>
              <a:gd name="connsiteY70" fmla="*/ 6232327 h 7301507"/>
              <a:gd name="connsiteX71" fmla="*/ 2952931 w 3372031"/>
              <a:gd name="connsiteY71" fmla="*/ 6213276 h 7301507"/>
              <a:gd name="connsiteX72" fmla="*/ 2881494 w 3372031"/>
              <a:gd name="connsiteY72" fmla="*/ 6225182 h 7301507"/>
              <a:gd name="connsiteX73" fmla="*/ 2745762 w 3372031"/>
              <a:gd name="connsiteY73" fmla="*/ 6337101 h 7301507"/>
              <a:gd name="connsiteX74" fmla="*/ 2638606 w 3372031"/>
              <a:gd name="connsiteY74" fmla="*/ 6322814 h 7301507"/>
              <a:gd name="connsiteX75" fmla="*/ 2607650 w 3372031"/>
              <a:gd name="connsiteY75" fmla="*/ 6351389 h 7301507"/>
              <a:gd name="connsiteX76" fmla="*/ 2540974 w 3372031"/>
              <a:gd name="connsiteY76" fmla="*/ 6396631 h 7301507"/>
              <a:gd name="connsiteX77" fmla="*/ 2424294 w 3372031"/>
              <a:gd name="connsiteY77" fmla="*/ 6384726 h 7301507"/>
              <a:gd name="connsiteX78" fmla="*/ 2400481 w 3372031"/>
              <a:gd name="connsiteY78" fmla="*/ 6501407 h 7301507"/>
              <a:gd name="connsiteX79" fmla="*/ 2395719 w 3372031"/>
              <a:gd name="connsiteY79" fmla="*/ 6537126 h 7301507"/>
              <a:gd name="connsiteX80" fmla="*/ 2371907 w 3372031"/>
              <a:gd name="connsiteY80" fmla="*/ 6556176 h 7301507"/>
              <a:gd name="connsiteX81" fmla="*/ 2174262 w 3372031"/>
              <a:gd name="connsiteY81" fmla="*/ 6508551 h 7301507"/>
              <a:gd name="connsiteX82" fmla="*/ 2136162 w 3372031"/>
              <a:gd name="connsiteY82" fmla="*/ 6560939 h 7301507"/>
              <a:gd name="connsiteX83" fmla="*/ 2105206 w 3372031"/>
              <a:gd name="connsiteY83" fmla="*/ 6656189 h 7301507"/>
              <a:gd name="connsiteX84" fmla="*/ 2071868 w 3372031"/>
              <a:gd name="connsiteY84" fmla="*/ 6720482 h 7301507"/>
              <a:gd name="connsiteX85" fmla="*/ 2083775 w 3372031"/>
              <a:gd name="connsiteY85" fmla="*/ 6782395 h 7301507"/>
              <a:gd name="connsiteX86" fmla="*/ 2217125 w 3372031"/>
              <a:gd name="connsiteY86" fmla="*/ 6894314 h 7301507"/>
              <a:gd name="connsiteX87" fmla="*/ 2286181 w 3372031"/>
              <a:gd name="connsiteY87" fmla="*/ 6927651 h 7301507"/>
              <a:gd name="connsiteX88" fmla="*/ 2269512 w 3372031"/>
              <a:gd name="connsiteY88" fmla="*/ 6951464 h 7301507"/>
              <a:gd name="connsiteX89" fmla="*/ 2233794 w 3372031"/>
              <a:gd name="connsiteY89" fmla="*/ 6970514 h 7301507"/>
              <a:gd name="connsiteX90" fmla="*/ 2267131 w 3372031"/>
              <a:gd name="connsiteY90" fmla="*/ 7046714 h 7301507"/>
              <a:gd name="connsiteX91" fmla="*/ 2236175 w 3372031"/>
              <a:gd name="connsiteY91" fmla="*/ 7068145 h 7301507"/>
              <a:gd name="connsiteX92" fmla="*/ 2131400 w 3372031"/>
              <a:gd name="connsiteY92" fmla="*/ 7006232 h 7301507"/>
              <a:gd name="connsiteX93" fmla="*/ 2088537 w 3372031"/>
              <a:gd name="connsiteY93" fmla="*/ 7032426 h 7301507"/>
              <a:gd name="connsiteX94" fmla="*/ 2029006 w 3372031"/>
              <a:gd name="connsiteY94" fmla="*/ 6930032 h 7301507"/>
              <a:gd name="connsiteX95" fmla="*/ 1912325 w 3372031"/>
              <a:gd name="connsiteY95" fmla="*/ 6956226 h 7301507"/>
              <a:gd name="connsiteX96" fmla="*/ 1848031 w 3372031"/>
              <a:gd name="connsiteY96" fmla="*/ 6960989 h 7301507"/>
              <a:gd name="connsiteX97" fmla="*/ 1798025 w 3372031"/>
              <a:gd name="connsiteY97" fmla="*/ 6956227 h 7301507"/>
              <a:gd name="connsiteX98" fmla="*/ 1740875 w 3372031"/>
              <a:gd name="connsiteY98" fmla="*/ 7001470 h 7301507"/>
              <a:gd name="connsiteX99" fmla="*/ 1562281 w 3372031"/>
              <a:gd name="connsiteY99" fmla="*/ 6960989 h 7301507"/>
              <a:gd name="connsiteX100" fmla="*/ 1586093 w 3372031"/>
              <a:gd name="connsiteY100" fmla="*/ 7087195 h 7301507"/>
              <a:gd name="connsiteX101" fmla="*/ 1509894 w 3372031"/>
              <a:gd name="connsiteY101" fmla="*/ 7132439 h 7301507"/>
              <a:gd name="connsiteX102" fmla="*/ 1447981 w 3372031"/>
              <a:gd name="connsiteY102" fmla="*/ 7199113 h 7301507"/>
              <a:gd name="connsiteX103" fmla="*/ 1297962 w 3372031"/>
              <a:gd name="connsiteY103" fmla="*/ 7191970 h 7301507"/>
              <a:gd name="connsiteX104" fmla="*/ 1245575 w 3372031"/>
              <a:gd name="connsiteY10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00331 w 3372031"/>
              <a:gd name="connsiteY16" fmla="*/ 2108001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255100 w 3372031"/>
              <a:gd name="connsiteY21" fmla="*/ 2360414 h 7301507"/>
              <a:gd name="connsiteX22" fmla="*/ 1305106 w 3372031"/>
              <a:gd name="connsiteY22" fmla="*/ 2410420 h 7301507"/>
              <a:gd name="connsiteX23" fmla="*/ 1362256 w 3372031"/>
              <a:gd name="connsiteY23" fmla="*/ 2431851 h 7301507"/>
              <a:gd name="connsiteX24" fmla="*/ 1455125 w 3372031"/>
              <a:gd name="connsiteY24" fmla="*/ 2508051 h 7301507"/>
              <a:gd name="connsiteX25" fmla="*/ 1540850 w 3372031"/>
              <a:gd name="connsiteY25" fmla="*/ 2541390 h 7301507"/>
              <a:gd name="connsiteX26" fmla="*/ 1674200 w 3372031"/>
              <a:gd name="connsiteY26" fmla="*/ 2689026 h 7301507"/>
              <a:gd name="connsiteX27" fmla="*/ 1757544 w 3372031"/>
              <a:gd name="connsiteY27" fmla="*/ 2843807 h 7301507"/>
              <a:gd name="connsiteX28" fmla="*/ 1928993 w 3372031"/>
              <a:gd name="connsiteY28" fmla="*/ 2950964 h 7301507"/>
              <a:gd name="connsiteX29" fmla="*/ 1959950 w 3372031"/>
              <a:gd name="connsiteY29" fmla="*/ 3055739 h 7301507"/>
              <a:gd name="connsiteX30" fmla="*/ 2021862 w 3372031"/>
              <a:gd name="connsiteY30" fmla="*/ 3158132 h 7301507"/>
              <a:gd name="connsiteX31" fmla="*/ 2083775 w 3372031"/>
              <a:gd name="connsiteY31" fmla="*/ 3196232 h 7301507"/>
              <a:gd name="connsiteX32" fmla="*/ 2214744 w 3372031"/>
              <a:gd name="connsiteY32" fmla="*/ 3343870 h 7301507"/>
              <a:gd name="connsiteX33" fmla="*/ 2357618 w 3372031"/>
              <a:gd name="connsiteY33" fmla="*/ 3420070 h 7301507"/>
              <a:gd name="connsiteX34" fmla="*/ 2417150 w 3372031"/>
              <a:gd name="connsiteY34" fmla="*/ 3505795 h 7301507"/>
              <a:gd name="connsiteX35" fmla="*/ 2464775 w 3372031"/>
              <a:gd name="connsiteY35" fmla="*/ 3572470 h 7301507"/>
              <a:gd name="connsiteX36" fmla="*/ 2512400 w 3372031"/>
              <a:gd name="connsiteY36" fmla="*/ 3562946 h 7301507"/>
              <a:gd name="connsiteX37" fmla="*/ 2517162 w 3372031"/>
              <a:gd name="connsiteY37" fmla="*/ 3715345 h 7301507"/>
              <a:gd name="connsiteX38" fmla="*/ 2569550 w 3372031"/>
              <a:gd name="connsiteY38" fmla="*/ 3808214 h 7301507"/>
              <a:gd name="connsiteX39" fmla="*/ 2562406 w 3372031"/>
              <a:gd name="connsiteY39" fmla="*/ 3846314 h 7301507"/>
              <a:gd name="connsiteX40" fmla="*/ 2631462 w 3372031"/>
              <a:gd name="connsiteY40" fmla="*/ 3882032 h 7301507"/>
              <a:gd name="connsiteX41" fmla="*/ 2688612 w 3372031"/>
              <a:gd name="connsiteY41" fmla="*/ 3827264 h 7301507"/>
              <a:gd name="connsiteX42" fmla="*/ 2721950 w 3372031"/>
              <a:gd name="connsiteY42" fmla="*/ 3910607 h 7301507"/>
              <a:gd name="connsiteX43" fmla="*/ 2767194 w 3372031"/>
              <a:gd name="connsiteY43" fmla="*/ 3955851 h 7301507"/>
              <a:gd name="connsiteX44" fmla="*/ 2841012 w 3372031"/>
              <a:gd name="connsiteY44" fmla="*/ 3979664 h 7301507"/>
              <a:gd name="connsiteX45" fmla="*/ 2893400 w 3372031"/>
              <a:gd name="connsiteY45" fmla="*/ 4048720 h 7301507"/>
              <a:gd name="connsiteX46" fmla="*/ 2979125 w 3372031"/>
              <a:gd name="connsiteY46" fmla="*/ 4103489 h 7301507"/>
              <a:gd name="connsiteX47" fmla="*/ 3031512 w 3372031"/>
              <a:gd name="connsiteY47" fmla="*/ 4136826 h 7301507"/>
              <a:gd name="connsiteX48" fmla="*/ 2902925 w 3372031"/>
              <a:gd name="connsiteY48" fmla="*/ 4229695 h 7301507"/>
              <a:gd name="connsiteX49" fmla="*/ 2900543 w 3372031"/>
              <a:gd name="connsiteY49" fmla="*/ 4284463 h 7301507"/>
              <a:gd name="connsiteX50" fmla="*/ 3002937 w 3372031"/>
              <a:gd name="connsiteY50" fmla="*/ 4401145 h 7301507"/>
              <a:gd name="connsiteX51" fmla="*/ 3098187 w 3372031"/>
              <a:gd name="connsiteY51" fmla="*/ 4463057 h 7301507"/>
              <a:gd name="connsiteX52" fmla="*/ 3129144 w 3372031"/>
              <a:gd name="connsiteY52" fmla="*/ 4501157 h 7301507"/>
              <a:gd name="connsiteX53" fmla="*/ 3114856 w 3372031"/>
              <a:gd name="connsiteY53" fmla="*/ 4582120 h 7301507"/>
              <a:gd name="connsiteX54" fmla="*/ 3110094 w 3372031"/>
              <a:gd name="connsiteY54" fmla="*/ 4665464 h 7301507"/>
              <a:gd name="connsiteX55" fmla="*/ 3067231 w 3372031"/>
              <a:gd name="connsiteY55" fmla="*/ 4674989 h 7301507"/>
              <a:gd name="connsiteX56" fmla="*/ 3041037 w 3372031"/>
              <a:gd name="connsiteY56" fmla="*/ 4691657 h 7301507"/>
              <a:gd name="connsiteX57" fmla="*/ 3069612 w 3372031"/>
              <a:gd name="connsiteY57" fmla="*/ 4841676 h 7301507"/>
              <a:gd name="connsiteX58" fmla="*/ 3052944 w 3372031"/>
              <a:gd name="connsiteY58" fmla="*/ 4977407 h 7301507"/>
              <a:gd name="connsiteX59" fmla="*/ 3014844 w 3372031"/>
              <a:gd name="connsiteY59" fmla="*/ 5017889 h 7301507"/>
              <a:gd name="connsiteX60" fmla="*/ 2998175 w 3372031"/>
              <a:gd name="connsiteY60" fmla="*/ 5139332 h 7301507"/>
              <a:gd name="connsiteX61" fmla="*/ 2969600 w 3372031"/>
              <a:gd name="connsiteY61" fmla="*/ 5258395 h 7301507"/>
              <a:gd name="connsiteX62" fmla="*/ 3021987 w 3372031"/>
              <a:gd name="connsiteY62" fmla="*/ 5275064 h 7301507"/>
              <a:gd name="connsiteX63" fmla="*/ 3019606 w 3372031"/>
              <a:gd name="connsiteY63" fmla="*/ 5320307 h 7301507"/>
              <a:gd name="connsiteX64" fmla="*/ 3017225 w 3372031"/>
              <a:gd name="connsiteY64" fmla="*/ 5375076 h 7301507"/>
              <a:gd name="connsiteX65" fmla="*/ 3074375 w 3372031"/>
              <a:gd name="connsiteY65" fmla="*/ 5444132 h 7301507"/>
              <a:gd name="connsiteX66" fmla="*/ 3122000 w 3372031"/>
              <a:gd name="connsiteY66" fmla="*/ 5570339 h 7301507"/>
              <a:gd name="connsiteX67" fmla="*/ 3029131 w 3372031"/>
              <a:gd name="connsiteY67" fmla="*/ 5860851 h 7301507"/>
              <a:gd name="connsiteX68" fmla="*/ 3050562 w 3372031"/>
              <a:gd name="connsiteY68" fmla="*/ 5915620 h 7301507"/>
              <a:gd name="connsiteX69" fmla="*/ 3076756 w 3372031"/>
              <a:gd name="connsiteY69" fmla="*/ 5968007 h 7301507"/>
              <a:gd name="connsiteX70" fmla="*/ 3081519 w 3372031"/>
              <a:gd name="connsiteY70" fmla="*/ 6072782 h 7301507"/>
              <a:gd name="connsiteX71" fmla="*/ 2988649 w 3372031"/>
              <a:gd name="connsiteY71" fmla="*/ 6232327 h 7301507"/>
              <a:gd name="connsiteX72" fmla="*/ 2952931 w 3372031"/>
              <a:gd name="connsiteY72" fmla="*/ 6213276 h 7301507"/>
              <a:gd name="connsiteX73" fmla="*/ 2881494 w 3372031"/>
              <a:gd name="connsiteY73" fmla="*/ 6225182 h 7301507"/>
              <a:gd name="connsiteX74" fmla="*/ 2745762 w 3372031"/>
              <a:gd name="connsiteY74" fmla="*/ 6337101 h 7301507"/>
              <a:gd name="connsiteX75" fmla="*/ 2638606 w 3372031"/>
              <a:gd name="connsiteY75" fmla="*/ 6322814 h 7301507"/>
              <a:gd name="connsiteX76" fmla="*/ 2607650 w 3372031"/>
              <a:gd name="connsiteY76" fmla="*/ 6351389 h 7301507"/>
              <a:gd name="connsiteX77" fmla="*/ 2540974 w 3372031"/>
              <a:gd name="connsiteY77" fmla="*/ 6396631 h 7301507"/>
              <a:gd name="connsiteX78" fmla="*/ 2424294 w 3372031"/>
              <a:gd name="connsiteY78" fmla="*/ 6384726 h 7301507"/>
              <a:gd name="connsiteX79" fmla="*/ 2400481 w 3372031"/>
              <a:gd name="connsiteY79" fmla="*/ 6501407 h 7301507"/>
              <a:gd name="connsiteX80" fmla="*/ 2395719 w 3372031"/>
              <a:gd name="connsiteY80" fmla="*/ 6537126 h 7301507"/>
              <a:gd name="connsiteX81" fmla="*/ 2371907 w 3372031"/>
              <a:gd name="connsiteY81" fmla="*/ 6556176 h 7301507"/>
              <a:gd name="connsiteX82" fmla="*/ 2174262 w 3372031"/>
              <a:gd name="connsiteY82" fmla="*/ 6508551 h 7301507"/>
              <a:gd name="connsiteX83" fmla="*/ 2136162 w 3372031"/>
              <a:gd name="connsiteY83" fmla="*/ 6560939 h 7301507"/>
              <a:gd name="connsiteX84" fmla="*/ 2105206 w 3372031"/>
              <a:gd name="connsiteY84" fmla="*/ 6656189 h 7301507"/>
              <a:gd name="connsiteX85" fmla="*/ 2071868 w 3372031"/>
              <a:gd name="connsiteY85" fmla="*/ 6720482 h 7301507"/>
              <a:gd name="connsiteX86" fmla="*/ 2083775 w 3372031"/>
              <a:gd name="connsiteY86" fmla="*/ 6782395 h 7301507"/>
              <a:gd name="connsiteX87" fmla="*/ 2217125 w 3372031"/>
              <a:gd name="connsiteY87" fmla="*/ 6894314 h 7301507"/>
              <a:gd name="connsiteX88" fmla="*/ 2286181 w 3372031"/>
              <a:gd name="connsiteY88" fmla="*/ 6927651 h 7301507"/>
              <a:gd name="connsiteX89" fmla="*/ 2269512 w 3372031"/>
              <a:gd name="connsiteY89" fmla="*/ 6951464 h 7301507"/>
              <a:gd name="connsiteX90" fmla="*/ 2233794 w 3372031"/>
              <a:gd name="connsiteY90" fmla="*/ 6970514 h 7301507"/>
              <a:gd name="connsiteX91" fmla="*/ 2267131 w 3372031"/>
              <a:gd name="connsiteY91" fmla="*/ 7046714 h 7301507"/>
              <a:gd name="connsiteX92" fmla="*/ 2236175 w 3372031"/>
              <a:gd name="connsiteY92" fmla="*/ 7068145 h 7301507"/>
              <a:gd name="connsiteX93" fmla="*/ 2131400 w 3372031"/>
              <a:gd name="connsiteY93" fmla="*/ 7006232 h 7301507"/>
              <a:gd name="connsiteX94" fmla="*/ 2088537 w 3372031"/>
              <a:gd name="connsiteY94" fmla="*/ 7032426 h 7301507"/>
              <a:gd name="connsiteX95" fmla="*/ 2029006 w 3372031"/>
              <a:gd name="connsiteY95" fmla="*/ 6930032 h 7301507"/>
              <a:gd name="connsiteX96" fmla="*/ 1912325 w 3372031"/>
              <a:gd name="connsiteY96" fmla="*/ 6956226 h 7301507"/>
              <a:gd name="connsiteX97" fmla="*/ 1848031 w 3372031"/>
              <a:gd name="connsiteY97" fmla="*/ 6960989 h 7301507"/>
              <a:gd name="connsiteX98" fmla="*/ 1798025 w 3372031"/>
              <a:gd name="connsiteY98" fmla="*/ 6956227 h 7301507"/>
              <a:gd name="connsiteX99" fmla="*/ 1740875 w 3372031"/>
              <a:gd name="connsiteY99" fmla="*/ 7001470 h 7301507"/>
              <a:gd name="connsiteX100" fmla="*/ 1562281 w 3372031"/>
              <a:gd name="connsiteY100" fmla="*/ 6960989 h 7301507"/>
              <a:gd name="connsiteX101" fmla="*/ 1586093 w 3372031"/>
              <a:gd name="connsiteY101" fmla="*/ 7087195 h 7301507"/>
              <a:gd name="connsiteX102" fmla="*/ 1509894 w 3372031"/>
              <a:gd name="connsiteY102" fmla="*/ 7132439 h 7301507"/>
              <a:gd name="connsiteX103" fmla="*/ 1447981 w 3372031"/>
              <a:gd name="connsiteY103" fmla="*/ 7199113 h 7301507"/>
              <a:gd name="connsiteX104" fmla="*/ 1297962 w 3372031"/>
              <a:gd name="connsiteY104" fmla="*/ 7191970 h 7301507"/>
              <a:gd name="connsiteX105" fmla="*/ 1245575 w 3372031"/>
              <a:gd name="connsiteY10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59850 w 3372031"/>
              <a:gd name="connsiteY16" fmla="*/ 2046088 h 7301507"/>
              <a:gd name="connsiteX17" fmla="*/ 1124131 w 3372031"/>
              <a:gd name="connsiteY17" fmla="*/ 2222301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255100 w 3372031"/>
              <a:gd name="connsiteY21" fmla="*/ 2360414 h 7301507"/>
              <a:gd name="connsiteX22" fmla="*/ 1305106 w 3372031"/>
              <a:gd name="connsiteY22" fmla="*/ 2410420 h 7301507"/>
              <a:gd name="connsiteX23" fmla="*/ 1362256 w 3372031"/>
              <a:gd name="connsiteY23" fmla="*/ 2431851 h 7301507"/>
              <a:gd name="connsiteX24" fmla="*/ 1455125 w 3372031"/>
              <a:gd name="connsiteY24" fmla="*/ 2508051 h 7301507"/>
              <a:gd name="connsiteX25" fmla="*/ 1540850 w 3372031"/>
              <a:gd name="connsiteY25" fmla="*/ 2541390 h 7301507"/>
              <a:gd name="connsiteX26" fmla="*/ 1674200 w 3372031"/>
              <a:gd name="connsiteY26" fmla="*/ 2689026 h 7301507"/>
              <a:gd name="connsiteX27" fmla="*/ 1757544 w 3372031"/>
              <a:gd name="connsiteY27" fmla="*/ 2843807 h 7301507"/>
              <a:gd name="connsiteX28" fmla="*/ 1928993 w 3372031"/>
              <a:gd name="connsiteY28" fmla="*/ 2950964 h 7301507"/>
              <a:gd name="connsiteX29" fmla="*/ 1959950 w 3372031"/>
              <a:gd name="connsiteY29" fmla="*/ 3055739 h 7301507"/>
              <a:gd name="connsiteX30" fmla="*/ 2021862 w 3372031"/>
              <a:gd name="connsiteY30" fmla="*/ 3158132 h 7301507"/>
              <a:gd name="connsiteX31" fmla="*/ 2083775 w 3372031"/>
              <a:gd name="connsiteY31" fmla="*/ 3196232 h 7301507"/>
              <a:gd name="connsiteX32" fmla="*/ 2214744 w 3372031"/>
              <a:gd name="connsiteY32" fmla="*/ 3343870 h 7301507"/>
              <a:gd name="connsiteX33" fmla="*/ 2357618 w 3372031"/>
              <a:gd name="connsiteY33" fmla="*/ 3420070 h 7301507"/>
              <a:gd name="connsiteX34" fmla="*/ 2417150 w 3372031"/>
              <a:gd name="connsiteY34" fmla="*/ 3505795 h 7301507"/>
              <a:gd name="connsiteX35" fmla="*/ 2464775 w 3372031"/>
              <a:gd name="connsiteY35" fmla="*/ 3572470 h 7301507"/>
              <a:gd name="connsiteX36" fmla="*/ 2512400 w 3372031"/>
              <a:gd name="connsiteY36" fmla="*/ 3562946 h 7301507"/>
              <a:gd name="connsiteX37" fmla="*/ 2517162 w 3372031"/>
              <a:gd name="connsiteY37" fmla="*/ 3715345 h 7301507"/>
              <a:gd name="connsiteX38" fmla="*/ 2569550 w 3372031"/>
              <a:gd name="connsiteY38" fmla="*/ 3808214 h 7301507"/>
              <a:gd name="connsiteX39" fmla="*/ 2562406 w 3372031"/>
              <a:gd name="connsiteY39" fmla="*/ 3846314 h 7301507"/>
              <a:gd name="connsiteX40" fmla="*/ 2631462 w 3372031"/>
              <a:gd name="connsiteY40" fmla="*/ 3882032 h 7301507"/>
              <a:gd name="connsiteX41" fmla="*/ 2688612 w 3372031"/>
              <a:gd name="connsiteY41" fmla="*/ 3827264 h 7301507"/>
              <a:gd name="connsiteX42" fmla="*/ 2721950 w 3372031"/>
              <a:gd name="connsiteY42" fmla="*/ 3910607 h 7301507"/>
              <a:gd name="connsiteX43" fmla="*/ 2767194 w 3372031"/>
              <a:gd name="connsiteY43" fmla="*/ 3955851 h 7301507"/>
              <a:gd name="connsiteX44" fmla="*/ 2841012 w 3372031"/>
              <a:gd name="connsiteY44" fmla="*/ 3979664 h 7301507"/>
              <a:gd name="connsiteX45" fmla="*/ 2893400 w 3372031"/>
              <a:gd name="connsiteY45" fmla="*/ 4048720 h 7301507"/>
              <a:gd name="connsiteX46" fmla="*/ 2979125 w 3372031"/>
              <a:gd name="connsiteY46" fmla="*/ 4103489 h 7301507"/>
              <a:gd name="connsiteX47" fmla="*/ 3031512 w 3372031"/>
              <a:gd name="connsiteY47" fmla="*/ 4136826 h 7301507"/>
              <a:gd name="connsiteX48" fmla="*/ 2902925 w 3372031"/>
              <a:gd name="connsiteY48" fmla="*/ 4229695 h 7301507"/>
              <a:gd name="connsiteX49" fmla="*/ 2900543 w 3372031"/>
              <a:gd name="connsiteY49" fmla="*/ 4284463 h 7301507"/>
              <a:gd name="connsiteX50" fmla="*/ 3002937 w 3372031"/>
              <a:gd name="connsiteY50" fmla="*/ 4401145 h 7301507"/>
              <a:gd name="connsiteX51" fmla="*/ 3098187 w 3372031"/>
              <a:gd name="connsiteY51" fmla="*/ 4463057 h 7301507"/>
              <a:gd name="connsiteX52" fmla="*/ 3129144 w 3372031"/>
              <a:gd name="connsiteY52" fmla="*/ 4501157 h 7301507"/>
              <a:gd name="connsiteX53" fmla="*/ 3114856 w 3372031"/>
              <a:gd name="connsiteY53" fmla="*/ 4582120 h 7301507"/>
              <a:gd name="connsiteX54" fmla="*/ 3110094 w 3372031"/>
              <a:gd name="connsiteY54" fmla="*/ 4665464 h 7301507"/>
              <a:gd name="connsiteX55" fmla="*/ 3067231 w 3372031"/>
              <a:gd name="connsiteY55" fmla="*/ 4674989 h 7301507"/>
              <a:gd name="connsiteX56" fmla="*/ 3041037 w 3372031"/>
              <a:gd name="connsiteY56" fmla="*/ 4691657 h 7301507"/>
              <a:gd name="connsiteX57" fmla="*/ 3069612 w 3372031"/>
              <a:gd name="connsiteY57" fmla="*/ 4841676 h 7301507"/>
              <a:gd name="connsiteX58" fmla="*/ 3052944 w 3372031"/>
              <a:gd name="connsiteY58" fmla="*/ 4977407 h 7301507"/>
              <a:gd name="connsiteX59" fmla="*/ 3014844 w 3372031"/>
              <a:gd name="connsiteY59" fmla="*/ 5017889 h 7301507"/>
              <a:gd name="connsiteX60" fmla="*/ 2998175 w 3372031"/>
              <a:gd name="connsiteY60" fmla="*/ 5139332 h 7301507"/>
              <a:gd name="connsiteX61" fmla="*/ 2969600 w 3372031"/>
              <a:gd name="connsiteY61" fmla="*/ 5258395 h 7301507"/>
              <a:gd name="connsiteX62" fmla="*/ 3021987 w 3372031"/>
              <a:gd name="connsiteY62" fmla="*/ 5275064 h 7301507"/>
              <a:gd name="connsiteX63" fmla="*/ 3019606 w 3372031"/>
              <a:gd name="connsiteY63" fmla="*/ 5320307 h 7301507"/>
              <a:gd name="connsiteX64" fmla="*/ 3017225 w 3372031"/>
              <a:gd name="connsiteY64" fmla="*/ 5375076 h 7301507"/>
              <a:gd name="connsiteX65" fmla="*/ 3074375 w 3372031"/>
              <a:gd name="connsiteY65" fmla="*/ 5444132 h 7301507"/>
              <a:gd name="connsiteX66" fmla="*/ 3122000 w 3372031"/>
              <a:gd name="connsiteY66" fmla="*/ 5570339 h 7301507"/>
              <a:gd name="connsiteX67" fmla="*/ 3029131 w 3372031"/>
              <a:gd name="connsiteY67" fmla="*/ 5860851 h 7301507"/>
              <a:gd name="connsiteX68" fmla="*/ 3050562 w 3372031"/>
              <a:gd name="connsiteY68" fmla="*/ 5915620 h 7301507"/>
              <a:gd name="connsiteX69" fmla="*/ 3076756 w 3372031"/>
              <a:gd name="connsiteY69" fmla="*/ 5968007 h 7301507"/>
              <a:gd name="connsiteX70" fmla="*/ 3081519 w 3372031"/>
              <a:gd name="connsiteY70" fmla="*/ 6072782 h 7301507"/>
              <a:gd name="connsiteX71" fmla="*/ 2988649 w 3372031"/>
              <a:gd name="connsiteY71" fmla="*/ 6232327 h 7301507"/>
              <a:gd name="connsiteX72" fmla="*/ 2952931 w 3372031"/>
              <a:gd name="connsiteY72" fmla="*/ 6213276 h 7301507"/>
              <a:gd name="connsiteX73" fmla="*/ 2881494 w 3372031"/>
              <a:gd name="connsiteY73" fmla="*/ 6225182 h 7301507"/>
              <a:gd name="connsiteX74" fmla="*/ 2745762 w 3372031"/>
              <a:gd name="connsiteY74" fmla="*/ 6337101 h 7301507"/>
              <a:gd name="connsiteX75" fmla="*/ 2638606 w 3372031"/>
              <a:gd name="connsiteY75" fmla="*/ 6322814 h 7301507"/>
              <a:gd name="connsiteX76" fmla="*/ 2607650 w 3372031"/>
              <a:gd name="connsiteY76" fmla="*/ 6351389 h 7301507"/>
              <a:gd name="connsiteX77" fmla="*/ 2540974 w 3372031"/>
              <a:gd name="connsiteY77" fmla="*/ 6396631 h 7301507"/>
              <a:gd name="connsiteX78" fmla="*/ 2424294 w 3372031"/>
              <a:gd name="connsiteY78" fmla="*/ 6384726 h 7301507"/>
              <a:gd name="connsiteX79" fmla="*/ 2400481 w 3372031"/>
              <a:gd name="connsiteY79" fmla="*/ 6501407 h 7301507"/>
              <a:gd name="connsiteX80" fmla="*/ 2395719 w 3372031"/>
              <a:gd name="connsiteY80" fmla="*/ 6537126 h 7301507"/>
              <a:gd name="connsiteX81" fmla="*/ 2371907 w 3372031"/>
              <a:gd name="connsiteY81" fmla="*/ 6556176 h 7301507"/>
              <a:gd name="connsiteX82" fmla="*/ 2174262 w 3372031"/>
              <a:gd name="connsiteY82" fmla="*/ 6508551 h 7301507"/>
              <a:gd name="connsiteX83" fmla="*/ 2136162 w 3372031"/>
              <a:gd name="connsiteY83" fmla="*/ 6560939 h 7301507"/>
              <a:gd name="connsiteX84" fmla="*/ 2105206 w 3372031"/>
              <a:gd name="connsiteY84" fmla="*/ 6656189 h 7301507"/>
              <a:gd name="connsiteX85" fmla="*/ 2071868 w 3372031"/>
              <a:gd name="connsiteY85" fmla="*/ 6720482 h 7301507"/>
              <a:gd name="connsiteX86" fmla="*/ 2083775 w 3372031"/>
              <a:gd name="connsiteY86" fmla="*/ 6782395 h 7301507"/>
              <a:gd name="connsiteX87" fmla="*/ 2217125 w 3372031"/>
              <a:gd name="connsiteY87" fmla="*/ 6894314 h 7301507"/>
              <a:gd name="connsiteX88" fmla="*/ 2286181 w 3372031"/>
              <a:gd name="connsiteY88" fmla="*/ 6927651 h 7301507"/>
              <a:gd name="connsiteX89" fmla="*/ 2269512 w 3372031"/>
              <a:gd name="connsiteY89" fmla="*/ 6951464 h 7301507"/>
              <a:gd name="connsiteX90" fmla="*/ 2233794 w 3372031"/>
              <a:gd name="connsiteY90" fmla="*/ 6970514 h 7301507"/>
              <a:gd name="connsiteX91" fmla="*/ 2267131 w 3372031"/>
              <a:gd name="connsiteY91" fmla="*/ 7046714 h 7301507"/>
              <a:gd name="connsiteX92" fmla="*/ 2236175 w 3372031"/>
              <a:gd name="connsiteY92" fmla="*/ 7068145 h 7301507"/>
              <a:gd name="connsiteX93" fmla="*/ 2131400 w 3372031"/>
              <a:gd name="connsiteY93" fmla="*/ 7006232 h 7301507"/>
              <a:gd name="connsiteX94" fmla="*/ 2088537 w 3372031"/>
              <a:gd name="connsiteY94" fmla="*/ 7032426 h 7301507"/>
              <a:gd name="connsiteX95" fmla="*/ 2029006 w 3372031"/>
              <a:gd name="connsiteY95" fmla="*/ 6930032 h 7301507"/>
              <a:gd name="connsiteX96" fmla="*/ 1912325 w 3372031"/>
              <a:gd name="connsiteY96" fmla="*/ 6956226 h 7301507"/>
              <a:gd name="connsiteX97" fmla="*/ 1848031 w 3372031"/>
              <a:gd name="connsiteY97" fmla="*/ 6960989 h 7301507"/>
              <a:gd name="connsiteX98" fmla="*/ 1798025 w 3372031"/>
              <a:gd name="connsiteY98" fmla="*/ 6956227 h 7301507"/>
              <a:gd name="connsiteX99" fmla="*/ 1740875 w 3372031"/>
              <a:gd name="connsiteY99" fmla="*/ 7001470 h 7301507"/>
              <a:gd name="connsiteX100" fmla="*/ 1562281 w 3372031"/>
              <a:gd name="connsiteY100" fmla="*/ 6960989 h 7301507"/>
              <a:gd name="connsiteX101" fmla="*/ 1586093 w 3372031"/>
              <a:gd name="connsiteY101" fmla="*/ 7087195 h 7301507"/>
              <a:gd name="connsiteX102" fmla="*/ 1509894 w 3372031"/>
              <a:gd name="connsiteY102" fmla="*/ 7132439 h 7301507"/>
              <a:gd name="connsiteX103" fmla="*/ 1447981 w 3372031"/>
              <a:gd name="connsiteY103" fmla="*/ 7199113 h 7301507"/>
              <a:gd name="connsiteX104" fmla="*/ 1297962 w 3372031"/>
              <a:gd name="connsiteY104" fmla="*/ 7191970 h 7301507"/>
              <a:gd name="connsiteX105" fmla="*/ 1245575 w 3372031"/>
              <a:gd name="connsiteY10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59850 w 3372031"/>
              <a:gd name="connsiteY16" fmla="*/ 2046088 h 7301507"/>
              <a:gd name="connsiteX17" fmla="*/ 1097937 w 3372031"/>
              <a:gd name="connsiteY17" fmla="*/ 2158007 h 7301507"/>
              <a:gd name="connsiteX18" fmla="*/ 1009831 w 3372031"/>
              <a:gd name="connsiteY18" fmla="*/ 2246114 h 7301507"/>
              <a:gd name="connsiteX19" fmla="*/ 1152706 w 3372031"/>
              <a:gd name="connsiteY19" fmla="*/ 2308026 h 7301507"/>
              <a:gd name="connsiteX20" fmla="*/ 1202713 w 3372031"/>
              <a:gd name="connsiteY20" fmla="*/ 2343744 h 7301507"/>
              <a:gd name="connsiteX21" fmla="*/ 1255100 w 3372031"/>
              <a:gd name="connsiteY21" fmla="*/ 2360414 h 7301507"/>
              <a:gd name="connsiteX22" fmla="*/ 1305106 w 3372031"/>
              <a:gd name="connsiteY22" fmla="*/ 2410420 h 7301507"/>
              <a:gd name="connsiteX23" fmla="*/ 1362256 w 3372031"/>
              <a:gd name="connsiteY23" fmla="*/ 2431851 h 7301507"/>
              <a:gd name="connsiteX24" fmla="*/ 1455125 w 3372031"/>
              <a:gd name="connsiteY24" fmla="*/ 2508051 h 7301507"/>
              <a:gd name="connsiteX25" fmla="*/ 1540850 w 3372031"/>
              <a:gd name="connsiteY25" fmla="*/ 2541390 h 7301507"/>
              <a:gd name="connsiteX26" fmla="*/ 1674200 w 3372031"/>
              <a:gd name="connsiteY26" fmla="*/ 2689026 h 7301507"/>
              <a:gd name="connsiteX27" fmla="*/ 1757544 w 3372031"/>
              <a:gd name="connsiteY27" fmla="*/ 2843807 h 7301507"/>
              <a:gd name="connsiteX28" fmla="*/ 1928993 w 3372031"/>
              <a:gd name="connsiteY28" fmla="*/ 2950964 h 7301507"/>
              <a:gd name="connsiteX29" fmla="*/ 1959950 w 3372031"/>
              <a:gd name="connsiteY29" fmla="*/ 3055739 h 7301507"/>
              <a:gd name="connsiteX30" fmla="*/ 2021862 w 3372031"/>
              <a:gd name="connsiteY30" fmla="*/ 3158132 h 7301507"/>
              <a:gd name="connsiteX31" fmla="*/ 2083775 w 3372031"/>
              <a:gd name="connsiteY31" fmla="*/ 3196232 h 7301507"/>
              <a:gd name="connsiteX32" fmla="*/ 2214744 w 3372031"/>
              <a:gd name="connsiteY32" fmla="*/ 3343870 h 7301507"/>
              <a:gd name="connsiteX33" fmla="*/ 2357618 w 3372031"/>
              <a:gd name="connsiteY33" fmla="*/ 3420070 h 7301507"/>
              <a:gd name="connsiteX34" fmla="*/ 2417150 w 3372031"/>
              <a:gd name="connsiteY34" fmla="*/ 3505795 h 7301507"/>
              <a:gd name="connsiteX35" fmla="*/ 2464775 w 3372031"/>
              <a:gd name="connsiteY35" fmla="*/ 3572470 h 7301507"/>
              <a:gd name="connsiteX36" fmla="*/ 2512400 w 3372031"/>
              <a:gd name="connsiteY36" fmla="*/ 3562946 h 7301507"/>
              <a:gd name="connsiteX37" fmla="*/ 2517162 w 3372031"/>
              <a:gd name="connsiteY37" fmla="*/ 3715345 h 7301507"/>
              <a:gd name="connsiteX38" fmla="*/ 2569550 w 3372031"/>
              <a:gd name="connsiteY38" fmla="*/ 3808214 h 7301507"/>
              <a:gd name="connsiteX39" fmla="*/ 2562406 w 3372031"/>
              <a:gd name="connsiteY39" fmla="*/ 3846314 h 7301507"/>
              <a:gd name="connsiteX40" fmla="*/ 2631462 w 3372031"/>
              <a:gd name="connsiteY40" fmla="*/ 3882032 h 7301507"/>
              <a:gd name="connsiteX41" fmla="*/ 2688612 w 3372031"/>
              <a:gd name="connsiteY41" fmla="*/ 3827264 h 7301507"/>
              <a:gd name="connsiteX42" fmla="*/ 2721950 w 3372031"/>
              <a:gd name="connsiteY42" fmla="*/ 3910607 h 7301507"/>
              <a:gd name="connsiteX43" fmla="*/ 2767194 w 3372031"/>
              <a:gd name="connsiteY43" fmla="*/ 3955851 h 7301507"/>
              <a:gd name="connsiteX44" fmla="*/ 2841012 w 3372031"/>
              <a:gd name="connsiteY44" fmla="*/ 3979664 h 7301507"/>
              <a:gd name="connsiteX45" fmla="*/ 2893400 w 3372031"/>
              <a:gd name="connsiteY45" fmla="*/ 4048720 h 7301507"/>
              <a:gd name="connsiteX46" fmla="*/ 2979125 w 3372031"/>
              <a:gd name="connsiteY46" fmla="*/ 4103489 h 7301507"/>
              <a:gd name="connsiteX47" fmla="*/ 3031512 w 3372031"/>
              <a:gd name="connsiteY47" fmla="*/ 4136826 h 7301507"/>
              <a:gd name="connsiteX48" fmla="*/ 2902925 w 3372031"/>
              <a:gd name="connsiteY48" fmla="*/ 4229695 h 7301507"/>
              <a:gd name="connsiteX49" fmla="*/ 2900543 w 3372031"/>
              <a:gd name="connsiteY49" fmla="*/ 4284463 h 7301507"/>
              <a:gd name="connsiteX50" fmla="*/ 3002937 w 3372031"/>
              <a:gd name="connsiteY50" fmla="*/ 4401145 h 7301507"/>
              <a:gd name="connsiteX51" fmla="*/ 3098187 w 3372031"/>
              <a:gd name="connsiteY51" fmla="*/ 4463057 h 7301507"/>
              <a:gd name="connsiteX52" fmla="*/ 3129144 w 3372031"/>
              <a:gd name="connsiteY52" fmla="*/ 4501157 h 7301507"/>
              <a:gd name="connsiteX53" fmla="*/ 3114856 w 3372031"/>
              <a:gd name="connsiteY53" fmla="*/ 4582120 h 7301507"/>
              <a:gd name="connsiteX54" fmla="*/ 3110094 w 3372031"/>
              <a:gd name="connsiteY54" fmla="*/ 4665464 h 7301507"/>
              <a:gd name="connsiteX55" fmla="*/ 3067231 w 3372031"/>
              <a:gd name="connsiteY55" fmla="*/ 4674989 h 7301507"/>
              <a:gd name="connsiteX56" fmla="*/ 3041037 w 3372031"/>
              <a:gd name="connsiteY56" fmla="*/ 4691657 h 7301507"/>
              <a:gd name="connsiteX57" fmla="*/ 3069612 w 3372031"/>
              <a:gd name="connsiteY57" fmla="*/ 4841676 h 7301507"/>
              <a:gd name="connsiteX58" fmla="*/ 3052944 w 3372031"/>
              <a:gd name="connsiteY58" fmla="*/ 4977407 h 7301507"/>
              <a:gd name="connsiteX59" fmla="*/ 3014844 w 3372031"/>
              <a:gd name="connsiteY59" fmla="*/ 5017889 h 7301507"/>
              <a:gd name="connsiteX60" fmla="*/ 2998175 w 3372031"/>
              <a:gd name="connsiteY60" fmla="*/ 5139332 h 7301507"/>
              <a:gd name="connsiteX61" fmla="*/ 2969600 w 3372031"/>
              <a:gd name="connsiteY61" fmla="*/ 5258395 h 7301507"/>
              <a:gd name="connsiteX62" fmla="*/ 3021987 w 3372031"/>
              <a:gd name="connsiteY62" fmla="*/ 5275064 h 7301507"/>
              <a:gd name="connsiteX63" fmla="*/ 3019606 w 3372031"/>
              <a:gd name="connsiteY63" fmla="*/ 5320307 h 7301507"/>
              <a:gd name="connsiteX64" fmla="*/ 3017225 w 3372031"/>
              <a:gd name="connsiteY64" fmla="*/ 5375076 h 7301507"/>
              <a:gd name="connsiteX65" fmla="*/ 3074375 w 3372031"/>
              <a:gd name="connsiteY65" fmla="*/ 5444132 h 7301507"/>
              <a:gd name="connsiteX66" fmla="*/ 3122000 w 3372031"/>
              <a:gd name="connsiteY66" fmla="*/ 5570339 h 7301507"/>
              <a:gd name="connsiteX67" fmla="*/ 3029131 w 3372031"/>
              <a:gd name="connsiteY67" fmla="*/ 5860851 h 7301507"/>
              <a:gd name="connsiteX68" fmla="*/ 3050562 w 3372031"/>
              <a:gd name="connsiteY68" fmla="*/ 5915620 h 7301507"/>
              <a:gd name="connsiteX69" fmla="*/ 3076756 w 3372031"/>
              <a:gd name="connsiteY69" fmla="*/ 5968007 h 7301507"/>
              <a:gd name="connsiteX70" fmla="*/ 3081519 w 3372031"/>
              <a:gd name="connsiteY70" fmla="*/ 6072782 h 7301507"/>
              <a:gd name="connsiteX71" fmla="*/ 2988649 w 3372031"/>
              <a:gd name="connsiteY71" fmla="*/ 6232327 h 7301507"/>
              <a:gd name="connsiteX72" fmla="*/ 2952931 w 3372031"/>
              <a:gd name="connsiteY72" fmla="*/ 6213276 h 7301507"/>
              <a:gd name="connsiteX73" fmla="*/ 2881494 w 3372031"/>
              <a:gd name="connsiteY73" fmla="*/ 6225182 h 7301507"/>
              <a:gd name="connsiteX74" fmla="*/ 2745762 w 3372031"/>
              <a:gd name="connsiteY74" fmla="*/ 6337101 h 7301507"/>
              <a:gd name="connsiteX75" fmla="*/ 2638606 w 3372031"/>
              <a:gd name="connsiteY75" fmla="*/ 6322814 h 7301507"/>
              <a:gd name="connsiteX76" fmla="*/ 2607650 w 3372031"/>
              <a:gd name="connsiteY76" fmla="*/ 6351389 h 7301507"/>
              <a:gd name="connsiteX77" fmla="*/ 2540974 w 3372031"/>
              <a:gd name="connsiteY77" fmla="*/ 6396631 h 7301507"/>
              <a:gd name="connsiteX78" fmla="*/ 2424294 w 3372031"/>
              <a:gd name="connsiteY78" fmla="*/ 6384726 h 7301507"/>
              <a:gd name="connsiteX79" fmla="*/ 2400481 w 3372031"/>
              <a:gd name="connsiteY79" fmla="*/ 6501407 h 7301507"/>
              <a:gd name="connsiteX80" fmla="*/ 2395719 w 3372031"/>
              <a:gd name="connsiteY80" fmla="*/ 6537126 h 7301507"/>
              <a:gd name="connsiteX81" fmla="*/ 2371907 w 3372031"/>
              <a:gd name="connsiteY81" fmla="*/ 6556176 h 7301507"/>
              <a:gd name="connsiteX82" fmla="*/ 2174262 w 3372031"/>
              <a:gd name="connsiteY82" fmla="*/ 6508551 h 7301507"/>
              <a:gd name="connsiteX83" fmla="*/ 2136162 w 3372031"/>
              <a:gd name="connsiteY83" fmla="*/ 6560939 h 7301507"/>
              <a:gd name="connsiteX84" fmla="*/ 2105206 w 3372031"/>
              <a:gd name="connsiteY84" fmla="*/ 6656189 h 7301507"/>
              <a:gd name="connsiteX85" fmla="*/ 2071868 w 3372031"/>
              <a:gd name="connsiteY85" fmla="*/ 6720482 h 7301507"/>
              <a:gd name="connsiteX86" fmla="*/ 2083775 w 3372031"/>
              <a:gd name="connsiteY86" fmla="*/ 6782395 h 7301507"/>
              <a:gd name="connsiteX87" fmla="*/ 2217125 w 3372031"/>
              <a:gd name="connsiteY87" fmla="*/ 6894314 h 7301507"/>
              <a:gd name="connsiteX88" fmla="*/ 2286181 w 3372031"/>
              <a:gd name="connsiteY88" fmla="*/ 6927651 h 7301507"/>
              <a:gd name="connsiteX89" fmla="*/ 2269512 w 3372031"/>
              <a:gd name="connsiteY89" fmla="*/ 6951464 h 7301507"/>
              <a:gd name="connsiteX90" fmla="*/ 2233794 w 3372031"/>
              <a:gd name="connsiteY90" fmla="*/ 6970514 h 7301507"/>
              <a:gd name="connsiteX91" fmla="*/ 2267131 w 3372031"/>
              <a:gd name="connsiteY91" fmla="*/ 7046714 h 7301507"/>
              <a:gd name="connsiteX92" fmla="*/ 2236175 w 3372031"/>
              <a:gd name="connsiteY92" fmla="*/ 7068145 h 7301507"/>
              <a:gd name="connsiteX93" fmla="*/ 2131400 w 3372031"/>
              <a:gd name="connsiteY93" fmla="*/ 7006232 h 7301507"/>
              <a:gd name="connsiteX94" fmla="*/ 2088537 w 3372031"/>
              <a:gd name="connsiteY94" fmla="*/ 7032426 h 7301507"/>
              <a:gd name="connsiteX95" fmla="*/ 2029006 w 3372031"/>
              <a:gd name="connsiteY95" fmla="*/ 6930032 h 7301507"/>
              <a:gd name="connsiteX96" fmla="*/ 1912325 w 3372031"/>
              <a:gd name="connsiteY96" fmla="*/ 6956226 h 7301507"/>
              <a:gd name="connsiteX97" fmla="*/ 1848031 w 3372031"/>
              <a:gd name="connsiteY97" fmla="*/ 6960989 h 7301507"/>
              <a:gd name="connsiteX98" fmla="*/ 1798025 w 3372031"/>
              <a:gd name="connsiteY98" fmla="*/ 6956227 h 7301507"/>
              <a:gd name="connsiteX99" fmla="*/ 1740875 w 3372031"/>
              <a:gd name="connsiteY99" fmla="*/ 7001470 h 7301507"/>
              <a:gd name="connsiteX100" fmla="*/ 1562281 w 3372031"/>
              <a:gd name="connsiteY100" fmla="*/ 6960989 h 7301507"/>
              <a:gd name="connsiteX101" fmla="*/ 1586093 w 3372031"/>
              <a:gd name="connsiteY101" fmla="*/ 7087195 h 7301507"/>
              <a:gd name="connsiteX102" fmla="*/ 1509894 w 3372031"/>
              <a:gd name="connsiteY102" fmla="*/ 7132439 h 7301507"/>
              <a:gd name="connsiteX103" fmla="*/ 1447981 w 3372031"/>
              <a:gd name="connsiteY103" fmla="*/ 7199113 h 7301507"/>
              <a:gd name="connsiteX104" fmla="*/ 1297962 w 3372031"/>
              <a:gd name="connsiteY104" fmla="*/ 7191970 h 7301507"/>
              <a:gd name="connsiteX105" fmla="*/ 1245575 w 3372031"/>
              <a:gd name="connsiteY10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59850 w 3372031"/>
              <a:gd name="connsiteY16" fmla="*/ 2046088 h 7301507"/>
              <a:gd name="connsiteX17" fmla="*/ 1105081 w 3372031"/>
              <a:gd name="connsiteY17" fmla="*/ 2057995 h 7301507"/>
              <a:gd name="connsiteX18" fmla="*/ 1097937 w 3372031"/>
              <a:gd name="connsiteY18" fmla="*/ 2158007 h 7301507"/>
              <a:gd name="connsiteX19" fmla="*/ 1009831 w 3372031"/>
              <a:gd name="connsiteY19" fmla="*/ 2246114 h 7301507"/>
              <a:gd name="connsiteX20" fmla="*/ 1152706 w 3372031"/>
              <a:gd name="connsiteY20" fmla="*/ 2308026 h 7301507"/>
              <a:gd name="connsiteX21" fmla="*/ 1202713 w 3372031"/>
              <a:gd name="connsiteY21" fmla="*/ 2343744 h 7301507"/>
              <a:gd name="connsiteX22" fmla="*/ 1255100 w 3372031"/>
              <a:gd name="connsiteY22" fmla="*/ 2360414 h 7301507"/>
              <a:gd name="connsiteX23" fmla="*/ 1305106 w 3372031"/>
              <a:gd name="connsiteY23" fmla="*/ 2410420 h 7301507"/>
              <a:gd name="connsiteX24" fmla="*/ 1362256 w 3372031"/>
              <a:gd name="connsiteY24" fmla="*/ 2431851 h 7301507"/>
              <a:gd name="connsiteX25" fmla="*/ 1455125 w 3372031"/>
              <a:gd name="connsiteY25" fmla="*/ 2508051 h 7301507"/>
              <a:gd name="connsiteX26" fmla="*/ 1540850 w 3372031"/>
              <a:gd name="connsiteY26" fmla="*/ 2541390 h 7301507"/>
              <a:gd name="connsiteX27" fmla="*/ 1674200 w 3372031"/>
              <a:gd name="connsiteY27" fmla="*/ 2689026 h 7301507"/>
              <a:gd name="connsiteX28" fmla="*/ 1757544 w 3372031"/>
              <a:gd name="connsiteY28" fmla="*/ 2843807 h 7301507"/>
              <a:gd name="connsiteX29" fmla="*/ 1928993 w 3372031"/>
              <a:gd name="connsiteY29" fmla="*/ 2950964 h 7301507"/>
              <a:gd name="connsiteX30" fmla="*/ 1959950 w 3372031"/>
              <a:gd name="connsiteY30" fmla="*/ 3055739 h 7301507"/>
              <a:gd name="connsiteX31" fmla="*/ 2021862 w 3372031"/>
              <a:gd name="connsiteY31" fmla="*/ 3158132 h 7301507"/>
              <a:gd name="connsiteX32" fmla="*/ 2083775 w 3372031"/>
              <a:gd name="connsiteY32" fmla="*/ 3196232 h 7301507"/>
              <a:gd name="connsiteX33" fmla="*/ 2214744 w 3372031"/>
              <a:gd name="connsiteY33" fmla="*/ 3343870 h 7301507"/>
              <a:gd name="connsiteX34" fmla="*/ 2357618 w 3372031"/>
              <a:gd name="connsiteY34" fmla="*/ 3420070 h 7301507"/>
              <a:gd name="connsiteX35" fmla="*/ 2417150 w 3372031"/>
              <a:gd name="connsiteY35" fmla="*/ 3505795 h 7301507"/>
              <a:gd name="connsiteX36" fmla="*/ 2464775 w 3372031"/>
              <a:gd name="connsiteY36" fmla="*/ 3572470 h 7301507"/>
              <a:gd name="connsiteX37" fmla="*/ 2512400 w 3372031"/>
              <a:gd name="connsiteY37" fmla="*/ 3562946 h 7301507"/>
              <a:gd name="connsiteX38" fmla="*/ 2517162 w 3372031"/>
              <a:gd name="connsiteY38" fmla="*/ 3715345 h 7301507"/>
              <a:gd name="connsiteX39" fmla="*/ 2569550 w 3372031"/>
              <a:gd name="connsiteY39" fmla="*/ 3808214 h 7301507"/>
              <a:gd name="connsiteX40" fmla="*/ 2562406 w 3372031"/>
              <a:gd name="connsiteY40" fmla="*/ 3846314 h 7301507"/>
              <a:gd name="connsiteX41" fmla="*/ 2631462 w 3372031"/>
              <a:gd name="connsiteY41" fmla="*/ 3882032 h 7301507"/>
              <a:gd name="connsiteX42" fmla="*/ 2688612 w 3372031"/>
              <a:gd name="connsiteY42" fmla="*/ 3827264 h 7301507"/>
              <a:gd name="connsiteX43" fmla="*/ 2721950 w 3372031"/>
              <a:gd name="connsiteY43" fmla="*/ 3910607 h 7301507"/>
              <a:gd name="connsiteX44" fmla="*/ 2767194 w 3372031"/>
              <a:gd name="connsiteY44" fmla="*/ 3955851 h 7301507"/>
              <a:gd name="connsiteX45" fmla="*/ 2841012 w 3372031"/>
              <a:gd name="connsiteY45" fmla="*/ 3979664 h 7301507"/>
              <a:gd name="connsiteX46" fmla="*/ 2893400 w 3372031"/>
              <a:gd name="connsiteY46" fmla="*/ 4048720 h 7301507"/>
              <a:gd name="connsiteX47" fmla="*/ 2979125 w 3372031"/>
              <a:gd name="connsiteY47" fmla="*/ 4103489 h 7301507"/>
              <a:gd name="connsiteX48" fmla="*/ 3031512 w 3372031"/>
              <a:gd name="connsiteY48" fmla="*/ 4136826 h 7301507"/>
              <a:gd name="connsiteX49" fmla="*/ 2902925 w 3372031"/>
              <a:gd name="connsiteY49" fmla="*/ 4229695 h 7301507"/>
              <a:gd name="connsiteX50" fmla="*/ 2900543 w 3372031"/>
              <a:gd name="connsiteY50" fmla="*/ 4284463 h 7301507"/>
              <a:gd name="connsiteX51" fmla="*/ 3002937 w 3372031"/>
              <a:gd name="connsiteY51" fmla="*/ 4401145 h 7301507"/>
              <a:gd name="connsiteX52" fmla="*/ 3098187 w 3372031"/>
              <a:gd name="connsiteY52" fmla="*/ 4463057 h 7301507"/>
              <a:gd name="connsiteX53" fmla="*/ 3129144 w 3372031"/>
              <a:gd name="connsiteY53" fmla="*/ 4501157 h 7301507"/>
              <a:gd name="connsiteX54" fmla="*/ 3114856 w 3372031"/>
              <a:gd name="connsiteY54" fmla="*/ 4582120 h 7301507"/>
              <a:gd name="connsiteX55" fmla="*/ 3110094 w 3372031"/>
              <a:gd name="connsiteY55" fmla="*/ 4665464 h 7301507"/>
              <a:gd name="connsiteX56" fmla="*/ 3067231 w 3372031"/>
              <a:gd name="connsiteY56" fmla="*/ 4674989 h 7301507"/>
              <a:gd name="connsiteX57" fmla="*/ 3041037 w 3372031"/>
              <a:gd name="connsiteY57" fmla="*/ 4691657 h 7301507"/>
              <a:gd name="connsiteX58" fmla="*/ 3069612 w 3372031"/>
              <a:gd name="connsiteY58" fmla="*/ 4841676 h 7301507"/>
              <a:gd name="connsiteX59" fmla="*/ 3052944 w 3372031"/>
              <a:gd name="connsiteY59" fmla="*/ 4977407 h 7301507"/>
              <a:gd name="connsiteX60" fmla="*/ 3014844 w 3372031"/>
              <a:gd name="connsiteY60" fmla="*/ 5017889 h 7301507"/>
              <a:gd name="connsiteX61" fmla="*/ 2998175 w 3372031"/>
              <a:gd name="connsiteY61" fmla="*/ 5139332 h 7301507"/>
              <a:gd name="connsiteX62" fmla="*/ 2969600 w 3372031"/>
              <a:gd name="connsiteY62" fmla="*/ 5258395 h 7301507"/>
              <a:gd name="connsiteX63" fmla="*/ 3021987 w 3372031"/>
              <a:gd name="connsiteY63" fmla="*/ 5275064 h 7301507"/>
              <a:gd name="connsiteX64" fmla="*/ 3019606 w 3372031"/>
              <a:gd name="connsiteY64" fmla="*/ 5320307 h 7301507"/>
              <a:gd name="connsiteX65" fmla="*/ 3017225 w 3372031"/>
              <a:gd name="connsiteY65" fmla="*/ 5375076 h 7301507"/>
              <a:gd name="connsiteX66" fmla="*/ 3074375 w 3372031"/>
              <a:gd name="connsiteY66" fmla="*/ 5444132 h 7301507"/>
              <a:gd name="connsiteX67" fmla="*/ 3122000 w 3372031"/>
              <a:gd name="connsiteY67" fmla="*/ 5570339 h 7301507"/>
              <a:gd name="connsiteX68" fmla="*/ 3029131 w 3372031"/>
              <a:gd name="connsiteY68" fmla="*/ 5860851 h 7301507"/>
              <a:gd name="connsiteX69" fmla="*/ 3050562 w 3372031"/>
              <a:gd name="connsiteY69" fmla="*/ 5915620 h 7301507"/>
              <a:gd name="connsiteX70" fmla="*/ 3076756 w 3372031"/>
              <a:gd name="connsiteY70" fmla="*/ 5968007 h 7301507"/>
              <a:gd name="connsiteX71" fmla="*/ 3081519 w 3372031"/>
              <a:gd name="connsiteY71" fmla="*/ 6072782 h 7301507"/>
              <a:gd name="connsiteX72" fmla="*/ 2988649 w 3372031"/>
              <a:gd name="connsiteY72" fmla="*/ 6232327 h 7301507"/>
              <a:gd name="connsiteX73" fmla="*/ 2952931 w 3372031"/>
              <a:gd name="connsiteY73" fmla="*/ 6213276 h 7301507"/>
              <a:gd name="connsiteX74" fmla="*/ 2881494 w 3372031"/>
              <a:gd name="connsiteY74" fmla="*/ 6225182 h 7301507"/>
              <a:gd name="connsiteX75" fmla="*/ 2745762 w 3372031"/>
              <a:gd name="connsiteY75" fmla="*/ 6337101 h 7301507"/>
              <a:gd name="connsiteX76" fmla="*/ 2638606 w 3372031"/>
              <a:gd name="connsiteY76" fmla="*/ 6322814 h 7301507"/>
              <a:gd name="connsiteX77" fmla="*/ 2607650 w 3372031"/>
              <a:gd name="connsiteY77" fmla="*/ 6351389 h 7301507"/>
              <a:gd name="connsiteX78" fmla="*/ 2540974 w 3372031"/>
              <a:gd name="connsiteY78" fmla="*/ 6396631 h 7301507"/>
              <a:gd name="connsiteX79" fmla="*/ 2424294 w 3372031"/>
              <a:gd name="connsiteY79" fmla="*/ 6384726 h 7301507"/>
              <a:gd name="connsiteX80" fmla="*/ 2400481 w 3372031"/>
              <a:gd name="connsiteY80" fmla="*/ 6501407 h 7301507"/>
              <a:gd name="connsiteX81" fmla="*/ 2395719 w 3372031"/>
              <a:gd name="connsiteY81" fmla="*/ 6537126 h 7301507"/>
              <a:gd name="connsiteX82" fmla="*/ 2371907 w 3372031"/>
              <a:gd name="connsiteY82" fmla="*/ 6556176 h 7301507"/>
              <a:gd name="connsiteX83" fmla="*/ 2174262 w 3372031"/>
              <a:gd name="connsiteY83" fmla="*/ 6508551 h 7301507"/>
              <a:gd name="connsiteX84" fmla="*/ 2136162 w 3372031"/>
              <a:gd name="connsiteY84" fmla="*/ 6560939 h 7301507"/>
              <a:gd name="connsiteX85" fmla="*/ 2105206 w 3372031"/>
              <a:gd name="connsiteY85" fmla="*/ 6656189 h 7301507"/>
              <a:gd name="connsiteX86" fmla="*/ 2071868 w 3372031"/>
              <a:gd name="connsiteY86" fmla="*/ 6720482 h 7301507"/>
              <a:gd name="connsiteX87" fmla="*/ 2083775 w 3372031"/>
              <a:gd name="connsiteY87" fmla="*/ 6782395 h 7301507"/>
              <a:gd name="connsiteX88" fmla="*/ 2217125 w 3372031"/>
              <a:gd name="connsiteY88" fmla="*/ 6894314 h 7301507"/>
              <a:gd name="connsiteX89" fmla="*/ 2286181 w 3372031"/>
              <a:gd name="connsiteY89" fmla="*/ 6927651 h 7301507"/>
              <a:gd name="connsiteX90" fmla="*/ 2269512 w 3372031"/>
              <a:gd name="connsiteY90" fmla="*/ 6951464 h 7301507"/>
              <a:gd name="connsiteX91" fmla="*/ 2233794 w 3372031"/>
              <a:gd name="connsiteY91" fmla="*/ 6970514 h 7301507"/>
              <a:gd name="connsiteX92" fmla="*/ 2267131 w 3372031"/>
              <a:gd name="connsiteY92" fmla="*/ 7046714 h 7301507"/>
              <a:gd name="connsiteX93" fmla="*/ 2236175 w 3372031"/>
              <a:gd name="connsiteY93" fmla="*/ 7068145 h 7301507"/>
              <a:gd name="connsiteX94" fmla="*/ 2131400 w 3372031"/>
              <a:gd name="connsiteY94" fmla="*/ 7006232 h 7301507"/>
              <a:gd name="connsiteX95" fmla="*/ 2088537 w 3372031"/>
              <a:gd name="connsiteY95" fmla="*/ 7032426 h 7301507"/>
              <a:gd name="connsiteX96" fmla="*/ 2029006 w 3372031"/>
              <a:gd name="connsiteY96" fmla="*/ 6930032 h 7301507"/>
              <a:gd name="connsiteX97" fmla="*/ 1912325 w 3372031"/>
              <a:gd name="connsiteY97" fmla="*/ 6956226 h 7301507"/>
              <a:gd name="connsiteX98" fmla="*/ 1848031 w 3372031"/>
              <a:gd name="connsiteY98" fmla="*/ 6960989 h 7301507"/>
              <a:gd name="connsiteX99" fmla="*/ 1798025 w 3372031"/>
              <a:gd name="connsiteY99" fmla="*/ 6956227 h 7301507"/>
              <a:gd name="connsiteX100" fmla="*/ 1740875 w 3372031"/>
              <a:gd name="connsiteY100" fmla="*/ 7001470 h 7301507"/>
              <a:gd name="connsiteX101" fmla="*/ 1562281 w 3372031"/>
              <a:gd name="connsiteY101" fmla="*/ 6960989 h 7301507"/>
              <a:gd name="connsiteX102" fmla="*/ 1586093 w 3372031"/>
              <a:gd name="connsiteY102" fmla="*/ 7087195 h 7301507"/>
              <a:gd name="connsiteX103" fmla="*/ 1509894 w 3372031"/>
              <a:gd name="connsiteY103" fmla="*/ 7132439 h 7301507"/>
              <a:gd name="connsiteX104" fmla="*/ 1447981 w 3372031"/>
              <a:gd name="connsiteY104" fmla="*/ 7199113 h 7301507"/>
              <a:gd name="connsiteX105" fmla="*/ 1297962 w 3372031"/>
              <a:gd name="connsiteY105" fmla="*/ 7191970 h 7301507"/>
              <a:gd name="connsiteX106" fmla="*/ 1245575 w 3372031"/>
              <a:gd name="connsiteY10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171756 w 3372031"/>
              <a:gd name="connsiteY16" fmla="*/ 2029419 h 7301507"/>
              <a:gd name="connsiteX17" fmla="*/ 1105081 w 3372031"/>
              <a:gd name="connsiteY17" fmla="*/ 2057995 h 7301507"/>
              <a:gd name="connsiteX18" fmla="*/ 1097937 w 3372031"/>
              <a:gd name="connsiteY18" fmla="*/ 2158007 h 7301507"/>
              <a:gd name="connsiteX19" fmla="*/ 1009831 w 3372031"/>
              <a:gd name="connsiteY19" fmla="*/ 2246114 h 7301507"/>
              <a:gd name="connsiteX20" fmla="*/ 1152706 w 3372031"/>
              <a:gd name="connsiteY20" fmla="*/ 2308026 h 7301507"/>
              <a:gd name="connsiteX21" fmla="*/ 1202713 w 3372031"/>
              <a:gd name="connsiteY21" fmla="*/ 2343744 h 7301507"/>
              <a:gd name="connsiteX22" fmla="*/ 1255100 w 3372031"/>
              <a:gd name="connsiteY22" fmla="*/ 2360414 h 7301507"/>
              <a:gd name="connsiteX23" fmla="*/ 1305106 w 3372031"/>
              <a:gd name="connsiteY23" fmla="*/ 2410420 h 7301507"/>
              <a:gd name="connsiteX24" fmla="*/ 1362256 w 3372031"/>
              <a:gd name="connsiteY24" fmla="*/ 2431851 h 7301507"/>
              <a:gd name="connsiteX25" fmla="*/ 1455125 w 3372031"/>
              <a:gd name="connsiteY25" fmla="*/ 2508051 h 7301507"/>
              <a:gd name="connsiteX26" fmla="*/ 1540850 w 3372031"/>
              <a:gd name="connsiteY26" fmla="*/ 2541390 h 7301507"/>
              <a:gd name="connsiteX27" fmla="*/ 1674200 w 3372031"/>
              <a:gd name="connsiteY27" fmla="*/ 2689026 h 7301507"/>
              <a:gd name="connsiteX28" fmla="*/ 1757544 w 3372031"/>
              <a:gd name="connsiteY28" fmla="*/ 2843807 h 7301507"/>
              <a:gd name="connsiteX29" fmla="*/ 1928993 w 3372031"/>
              <a:gd name="connsiteY29" fmla="*/ 2950964 h 7301507"/>
              <a:gd name="connsiteX30" fmla="*/ 1959950 w 3372031"/>
              <a:gd name="connsiteY30" fmla="*/ 3055739 h 7301507"/>
              <a:gd name="connsiteX31" fmla="*/ 2021862 w 3372031"/>
              <a:gd name="connsiteY31" fmla="*/ 3158132 h 7301507"/>
              <a:gd name="connsiteX32" fmla="*/ 2083775 w 3372031"/>
              <a:gd name="connsiteY32" fmla="*/ 3196232 h 7301507"/>
              <a:gd name="connsiteX33" fmla="*/ 2214744 w 3372031"/>
              <a:gd name="connsiteY33" fmla="*/ 3343870 h 7301507"/>
              <a:gd name="connsiteX34" fmla="*/ 2357618 w 3372031"/>
              <a:gd name="connsiteY34" fmla="*/ 3420070 h 7301507"/>
              <a:gd name="connsiteX35" fmla="*/ 2417150 w 3372031"/>
              <a:gd name="connsiteY35" fmla="*/ 3505795 h 7301507"/>
              <a:gd name="connsiteX36" fmla="*/ 2464775 w 3372031"/>
              <a:gd name="connsiteY36" fmla="*/ 3572470 h 7301507"/>
              <a:gd name="connsiteX37" fmla="*/ 2512400 w 3372031"/>
              <a:gd name="connsiteY37" fmla="*/ 3562946 h 7301507"/>
              <a:gd name="connsiteX38" fmla="*/ 2517162 w 3372031"/>
              <a:gd name="connsiteY38" fmla="*/ 3715345 h 7301507"/>
              <a:gd name="connsiteX39" fmla="*/ 2569550 w 3372031"/>
              <a:gd name="connsiteY39" fmla="*/ 3808214 h 7301507"/>
              <a:gd name="connsiteX40" fmla="*/ 2562406 w 3372031"/>
              <a:gd name="connsiteY40" fmla="*/ 3846314 h 7301507"/>
              <a:gd name="connsiteX41" fmla="*/ 2631462 w 3372031"/>
              <a:gd name="connsiteY41" fmla="*/ 3882032 h 7301507"/>
              <a:gd name="connsiteX42" fmla="*/ 2688612 w 3372031"/>
              <a:gd name="connsiteY42" fmla="*/ 3827264 h 7301507"/>
              <a:gd name="connsiteX43" fmla="*/ 2721950 w 3372031"/>
              <a:gd name="connsiteY43" fmla="*/ 3910607 h 7301507"/>
              <a:gd name="connsiteX44" fmla="*/ 2767194 w 3372031"/>
              <a:gd name="connsiteY44" fmla="*/ 3955851 h 7301507"/>
              <a:gd name="connsiteX45" fmla="*/ 2841012 w 3372031"/>
              <a:gd name="connsiteY45" fmla="*/ 3979664 h 7301507"/>
              <a:gd name="connsiteX46" fmla="*/ 2893400 w 3372031"/>
              <a:gd name="connsiteY46" fmla="*/ 4048720 h 7301507"/>
              <a:gd name="connsiteX47" fmla="*/ 2979125 w 3372031"/>
              <a:gd name="connsiteY47" fmla="*/ 4103489 h 7301507"/>
              <a:gd name="connsiteX48" fmla="*/ 3031512 w 3372031"/>
              <a:gd name="connsiteY48" fmla="*/ 4136826 h 7301507"/>
              <a:gd name="connsiteX49" fmla="*/ 2902925 w 3372031"/>
              <a:gd name="connsiteY49" fmla="*/ 4229695 h 7301507"/>
              <a:gd name="connsiteX50" fmla="*/ 2900543 w 3372031"/>
              <a:gd name="connsiteY50" fmla="*/ 4284463 h 7301507"/>
              <a:gd name="connsiteX51" fmla="*/ 3002937 w 3372031"/>
              <a:gd name="connsiteY51" fmla="*/ 4401145 h 7301507"/>
              <a:gd name="connsiteX52" fmla="*/ 3098187 w 3372031"/>
              <a:gd name="connsiteY52" fmla="*/ 4463057 h 7301507"/>
              <a:gd name="connsiteX53" fmla="*/ 3129144 w 3372031"/>
              <a:gd name="connsiteY53" fmla="*/ 4501157 h 7301507"/>
              <a:gd name="connsiteX54" fmla="*/ 3114856 w 3372031"/>
              <a:gd name="connsiteY54" fmla="*/ 4582120 h 7301507"/>
              <a:gd name="connsiteX55" fmla="*/ 3110094 w 3372031"/>
              <a:gd name="connsiteY55" fmla="*/ 4665464 h 7301507"/>
              <a:gd name="connsiteX56" fmla="*/ 3067231 w 3372031"/>
              <a:gd name="connsiteY56" fmla="*/ 4674989 h 7301507"/>
              <a:gd name="connsiteX57" fmla="*/ 3041037 w 3372031"/>
              <a:gd name="connsiteY57" fmla="*/ 4691657 h 7301507"/>
              <a:gd name="connsiteX58" fmla="*/ 3069612 w 3372031"/>
              <a:gd name="connsiteY58" fmla="*/ 4841676 h 7301507"/>
              <a:gd name="connsiteX59" fmla="*/ 3052944 w 3372031"/>
              <a:gd name="connsiteY59" fmla="*/ 4977407 h 7301507"/>
              <a:gd name="connsiteX60" fmla="*/ 3014844 w 3372031"/>
              <a:gd name="connsiteY60" fmla="*/ 5017889 h 7301507"/>
              <a:gd name="connsiteX61" fmla="*/ 2998175 w 3372031"/>
              <a:gd name="connsiteY61" fmla="*/ 5139332 h 7301507"/>
              <a:gd name="connsiteX62" fmla="*/ 2969600 w 3372031"/>
              <a:gd name="connsiteY62" fmla="*/ 5258395 h 7301507"/>
              <a:gd name="connsiteX63" fmla="*/ 3021987 w 3372031"/>
              <a:gd name="connsiteY63" fmla="*/ 5275064 h 7301507"/>
              <a:gd name="connsiteX64" fmla="*/ 3019606 w 3372031"/>
              <a:gd name="connsiteY64" fmla="*/ 5320307 h 7301507"/>
              <a:gd name="connsiteX65" fmla="*/ 3017225 w 3372031"/>
              <a:gd name="connsiteY65" fmla="*/ 5375076 h 7301507"/>
              <a:gd name="connsiteX66" fmla="*/ 3074375 w 3372031"/>
              <a:gd name="connsiteY66" fmla="*/ 5444132 h 7301507"/>
              <a:gd name="connsiteX67" fmla="*/ 3122000 w 3372031"/>
              <a:gd name="connsiteY67" fmla="*/ 5570339 h 7301507"/>
              <a:gd name="connsiteX68" fmla="*/ 3029131 w 3372031"/>
              <a:gd name="connsiteY68" fmla="*/ 5860851 h 7301507"/>
              <a:gd name="connsiteX69" fmla="*/ 3050562 w 3372031"/>
              <a:gd name="connsiteY69" fmla="*/ 5915620 h 7301507"/>
              <a:gd name="connsiteX70" fmla="*/ 3076756 w 3372031"/>
              <a:gd name="connsiteY70" fmla="*/ 5968007 h 7301507"/>
              <a:gd name="connsiteX71" fmla="*/ 3081519 w 3372031"/>
              <a:gd name="connsiteY71" fmla="*/ 6072782 h 7301507"/>
              <a:gd name="connsiteX72" fmla="*/ 2988649 w 3372031"/>
              <a:gd name="connsiteY72" fmla="*/ 6232327 h 7301507"/>
              <a:gd name="connsiteX73" fmla="*/ 2952931 w 3372031"/>
              <a:gd name="connsiteY73" fmla="*/ 6213276 h 7301507"/>
              <a:gd name="connsiteX74" fmla="*/ 2881494 w 3372031"/>
              <a:gd name="connsiteY74" fmla="*/ 6225182 h 7301507"/>
              <a:gd name="connsiteX75" fmla="*/ 2745762 w 3372031"/>
              <a:gd name="connsiteY75" fmla="*/ 6337101 h 7301507"/>
              <a:gd name="connsiteX76" fmla="*/ 2638606 w 3372031"/>
              <a:gd name="connsiteY76" fmla="*/ 6322814 h 7301507"/>
              <a:gd name="connsiteX77" fmla="*/ 2607650 w 3372031"/>
              <a:gd name="connsiteY77" fmla="*/ 6351389 h 7301507"/>
              <a:gd name="connsiteX78" fmla="*/ 2540974 w 3372031"/>
              <a:gd name="connsiteY78" fmla="*/ 6396631 h 7301507"/>
              <a:gd name="connsiteX79" fmla="*/ 2424294 w 3372031"/>
              <a:gd name="connsiteY79" fmla="*/ 6384726 h 7301507"/>
              <a:gd name="connsiteX80" fmla="*/ 2400481 w 3372031"/>
              <a:gd name="connsiteY80" fmla="*/ 6501407 h 7301507"/>
              <a:gd name="connsiteX81" fmla="*/ 2395719 w 3372031"/>
              <a:gd name="connsiteY81" fmla="*/ 6537126 h 7301507"/>
              <a:gd name="connsiteX82" fmla="*/ 2371907 w 3372031"/>
              <a:gd name="connsiteY82" fmla="*/ 6556176 h 7301507"/>
              <a:gd name="connsiteX83" fmla="*/ 2174262 w 3372031"/>
              <a:gd name="connsiteY83" fmla="*/ 6508551 h 7301507"/>
              <a:gd name="connsiteX84" fmla="*/ 2136162 w 3372031"/>
              <a:gd name="connsiteY84" fmla="*/ 6560939 h 7301507"/>
              <a:gd name="connsiteX85" fmla="*/ 2105206 w 3372031"/>
              <a:gd name="connsiteY85" fmla="*/ 6656189 h 7301507"/>
              <a:gd name="connsiteX86" fmla="*/ 2071868 w 3372031"/>
              <a:gd name="connsiteY86" fmla="*/ 6720482 h 7301507"/>
              <a:gd name="connsiteX87" fmla="*/ 2083775 w 3372031"/>
              <a:gd name="connsiteY87" fmla="*/ 6782395 h 7301507"/>
              <a:gd name="connsiteX88" fmla="*/ 2217125 w 3372031"/>
              <a:gd name="connsiteY88" fmla="*/ 6894314 h 7301507"/>
              <a:gd name="connsiteX89" fmla="*/ 2286181 w 3372031"/>
              <a:gd name="connsiteY89" fmla="*/ 6927651 h 7301507"/>
              <a:gd name="connsiteX90" fmla="*/ 2269512 w 3372031"/>
              <a:gd name="connsiteY90" fmla="*/ 6951464 h 7301507"/>
              <a:gd name="connsiteX91" fmla="*/ 2233794 w 3372031"/>
              <a:gd name="connsiteY91" fmla="*/ 6970514 h 7301507"/>
              <a:gd name="connsiteX92" fmla="*/ 2267131 w 3372031"/>
              <a:gd name="connsiteY92" fmla="*/ 7046714 h 7301507"/>
              <a:gd name="connsiteX93" fmla="*/ 2236175 w 3372031"/>
              <a:gd name="connsiteY93" fmla="*/ 7068145 h 7301507"/>
              <a:gd name="connsiteX94" fmla="*/ 2131400 w 3372031"/>
              <a:gd name="connsiteY94" fmla="*/ 7006232 h 7301507"/>
              <a:gd name="connsiteX95" fmla="*/ 2088537 w 3372031"/>
              <a:gd name="connsiteY95" fmla="*/ 7032426 h 7301507"/>
              <a:gd name="connsiteX96" fmla="*/ 2029006 w 3372031"/>
              <a:gd name="connsiteY96" fmla="*/ 6930032 h 7301507"/>
              <a:gd name="connsiteX97" fmla="*/ 1912325 w 3372031"/>
              <a:gd name="connsiteY97" fmla="*/ 6956226 h 7301507"/>
              <a:gd name="connsiteX98" fmla="*/ 1848031 w 3372031"/>
              <a:gd name="connsiteY98" fmla="*/ 6960989 h 7301507"/>
              <a:gd name="connsiteX99" fmla="*/ 1798025 w 3372031"/>
              <a:gd name="connsiteY99" fmla="*/ 6956227 h 7301507"/>
              <a:gd name="connsiteX100" fmla="*/ 1740875 w 3372031"/>
              <a:gd name="connsiteY100" fmla="*/ 7001470 h 7301507"/>
              <a:gd name="connsiteX101" fmla="*/ 1562281 w 3372031"/>
              <a:gd name="connsiteY101" fmla="*/ 6960989 h 7301507"/>
              <a:gd name="connsiteX102" fmla="*/ 1586093 w 3372031"/>
              <a:gd name="connsiteY102" fmla="*/ 7087195 h 7301507"/>
              <a:gd name="connsiteX103" fmla="*/ 1509894 w 3372031"/>
              <a:gd name="connsiteY103" fmla="*/ 7132439 h 7301507"/>
              <a:gd name="connsiteX104" fmla="*/ 1447981 w 3372031"/>
              <a:gd name="connsiteY104" fmla="*/ 7199113 h 7301507"/>
              <a:gd name="connsiteX105" fmla="*/ 1297962 w 3372031"/>
              <a:gd name="connsiteY105" fmla="*/ 7191970 h 7301507"/>
              <a:gd name="connsiteX106" fmla="*/ 1245575 w 3372031"/>
              <a:gd name="connsiteY10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86081 w 3372031"/>
              <a:gd name="connsiteY15" fmla="*/ 2031801 h 7301507"/>
              <a:gd name="connsiteX16" fmla="*/ 1293200 w 3372031"/>
              <a:gd name="connsiteY16" fmla="*/ 2029420 h 7301507"/>
              <a:gd name="connsiteX17" fmla="*/ 1171756 w 3372031"/>
              <a:gd name="connsiteY17" fmla="*/ 2029419 h 7301507"/>
              <a:gd name="connsiteX18" fmla="*/ 1105081 w 3372031"/>
              <a:gd name="connsiteY18" fmla="*/ 2057995 h 7301507"/>
              <a:gd name="connsiteX19" fmla="*/ 1097937 w 3372031"/>
              <a:gd name="connsiteY19" fmla="*/ 2158007 h 7301507"/>
              <a:gd name="connsiteX20" fmla="*/ 1009831 w 3372031"/>
              <a:gd name="connsiteY20" fmla="*/ 2246114 h 7301507"/>
              <a:gd name="connsiteX21" fmla="*/ 1152706 w 3372031"/>
              <a:gd name="connsiteY21" fmla="*/ 2308026 h 7301507"/>
              <a:gd name="connsiteX22" fmla="*/ 1202713 w 3372031"/>
              <a:gd name="connsiteY22" fmla="*/ 2343744 h 7301507"/>
              <a:gd name="connsiteX23" fmla="*/ 1255100 w 3372031"/>
              <a:gd name="connsiteY23" fmla="*/ 2360414 h 7301507"/>
              <a:gd name="connsiteX24" fmla="*/ 1305106 w 3372031"/>
              <a:gd name="connsiteY24" fmla="*/ 2410420 h 7301507"/>
              <a:gd name="connsiteX25" fmla="*/ 1362256 w 3372031"/>
              <a:gd name="connsiteY25" fmla="*/ 2431851 h 7301507"/>
              <a:gd name="connsiteX26" fmla="*/ 1455125 w 3372031"/>
              <a:gd name="connsiteY26" fmla="*/ 2508051 h 7301507"/>
              <a:gd name="connsiteX27" fmla="*/ 1540850 w 3372031"/>
              <a:gd name="connsiteY27" fmla="*/ 2541390 h 7301507"/>
              <a:gd name="connsiteX28" fmla="*/ 1674200 w 3372031"/>
              <a:gd name="connsiteY28" fmla="*/ 2689026 h 7301507"/>
              <a:gd name="connsiteX29" fmla="*/ 1757544 w 3372031"/>
              <a:gd name="connsiteY29" fmla="*/ 2843807 h 7301507"/>
              <a:gd name="connsiteX30" fmla="*/ 1928993 w 3372031"/>
              <a:gd name="connsiteY30" fmla="*/ 2950964 h 7301507"/>
              <a:gd name="connsiteX31" fmla="*/ 1959950 w 3372031"/>
              <a:gd name="connsiteY31" fmla="*/ 3055739 h 7301507"/>
              <a:gd name="connsiteX32" fmla="*/ 2021862 w 3372031"/>
              <a:gd name="connsiteY32" fmla="*/ 3158132 h 7301507"/>
              <a:gd name="connsiteX33" fmla="*/ 2083775 w 3372031"/>
              <a:gd name="connsiteY33" fmla="*/ 3196232 h 7301507"/>
              <a:gd name="connsiteX34" fmla="*/ 2214744 w 3372031"/>
              <a:gd name="connsiteY34" fmla="*/ 3343870 h 7301507"/>
              <a:gd name="connsiteX35" fmla="*/ 2357618 w 3372031"/>
              <a:gd name="connsiteY35" fmla="*/ 3420070 h 7301507"/>
              <a:gd name="connsiteX36" fmla="*/ 2417150 w 3372031"/>
              <a:gd name="connsiteY36" fmla="*/ 3505795 h 7301507"/>
              <a:gd name="connsiteX37" fmla="*/ 2464775 w 3372031"/>
              <a:gd name="connsiteY37" fmla="*/ 3572470 h 7301507"/>
              <a:gd name="connsiteX38" fmla="*/ 2512400 w 3372031"/>
              <a:gd name="connsiteY38" fmla="*/ 3562946 h 7301507"/>
              <a:gd name="connsiteX39" fmla="*/ 2517162 w 3372031"/>
              <a:gd name="connsiteY39" fmla="*/ 3715345 h 7301507"/>
              <a:gd name="connsiteX40" fmla="*/ 2569550 w 3372031"/>
              <a:gd name="connsiteY40" fmla="*/ 3808214 h 7301507"/>
              <a:gd name="connsiteX41" fmla="*/ 2562406 w 3372031"/>
              <a:gd name="connsiteY41" fmla="*/ 3846314 h 7301507"/>
              <a:gd name="connsiteX42" fmla="*/ 2631462 w 3372031"/>
              <a:gd name="connsiteY42" fmla="*/ 3882032 h 7301507"/>
              <a:gd name="connsiteX43" fmla="*/ 2688612 w 3372031"/>
              <a:gd name="connsiteY43" fmla="*/ 3827264 h 7301507"/>
              <a:gd name="connsiteX44" fmla="*/ 2721950 w 3372031"/>
              <a:gd name="connsiteY44" fmla="*/ 3910607 h 7301507"/>
              <a:gd name="connsiteX45" fmla="*/ 2767194 w 3372031"/>
              <a:gd name="connsiteY45" fmla="*/ 3955851 h 7301507"/>
              <a:gd name="connsiteX46" fmla="*/ 2841012 w 3372031"/>
              <a:gd name="connsiteY46" fmla="*/ 3979664 h 7301507"/>
              <a:gd name="connsiteX47" fmla="*/ 2893400 w 3372031"/>
              <a:gd name="connsiteY47" fmla="*/ 4048720 h 7301507"/>
              <a:gd name="connsiteX48" fmla="*/ 2979125 w 3372031"/>
              <a:gd name="connsiteY48" fmla="*/ 4103489 h 7301507"/>
              <a:gd name="connsiteX49" fmla="*/ 3031512 w 3372031"/>
              <a:gd name="connsiteY49" fmla="*/ 4136826 h 7301507"/>
              <a:gd name="connsiteX50" fmla="*/ 2902925 w 3372031"/>
              <a:gd name="connsiteY50" fmla="*/ 4229695 h 7301507"/>
              <a:gd name="connsiteX51" fmla="*/ 2900543 w 3372031"/>
              <a:gd name="connsiteY51" fmla="*/ 4284463 h 7301507"/>
              <a:gd name="connsiteX52" fmla="*/ 3002937 w 3372031"/>
              <a:gd name="connsiteY52" fmla="*/ 4401145 h 7301507"/>
              <a:gd name="connsiteX53" fmla="*/ 3098187 w 3372031"/>
              <a:gd name="connsiteY53" fmla="*/ 4463057 h 7301507"/>
              <a:gd name="connsiteX54" fmla="*/ 3129144 w 3372031"/>
              <a:gd name="connsiteY54" fmla="*/ 4501157 h 7301507"/>
              <a:gd name="connsiteX55" fmla="*/ 3114856 w 3372031"/>
              <a:gd name="connsiteY55" fmla="*/ 4582120 h 7301507"/>
              <a:gd name="connsiteX56" fmla="*/ 3110094 w 3372031"/>
              <a:gd name="connsiteY56" fmla="*/ 4665464 h 7301507"/>
              <a:gd name="connsiteX57" fmla="*/ 3067231 w 3372031"/>
              <a:gd name="connsiteY57" fmla="*/ 4674989 h 7301507"/>
              <a:gd name="connsiteX58" fmla="*/ 3041037 w 3372031"/>
              <a:gd name="connsiteY58" fmla="*/ 4691657 h 7301507"/>
              <a:gd name="connsiteX59" fmla="*/ 3069612 w 3372031"/>
              <a:gd name="connsiteY59" fmla="*/ 4841676 h 7301507"/>
              <a:gd name="connsiteX60" fmla="*/ 3052944 w 3372031"/>
              <a:gd name="connsiteY60" fmla="*/ 4977407 h 7301507"/>
              <a:gd name="connsiteX61" fmla="*/ 3014844 w 3372031"/>
              <a:gd name="connsiteY61" fmla="*/ 5017889 h 7301507"/>
              <a:gd name="connsiteX62" fmla="*/ 2998175 w 3372031"/>
              <a:gd name="connsiteY62" fmla="*/ 5139332 h 7301507"/>
              <a:gd name="connsiteX63" fmla="*/ 2969600 w 3372031"/>
              <a:gd name="connsiteY63" fmla="*/ 5258395 h 7301507"/>
              <a:gd name="connsiteX64" fmla="*/ 3021987 w 3372031"/>
              <a:gd name="connsiteY64" fmla="*/ 5275064 h 7301507"/>
              <a:gd name="connsiteX65" fmla="*/ 3019606 w 3372031"/>
              <a:gd name="connsiteY65" fmla="*/ 5320307 h 7301507"/>
              <a:gd name="connsiteX66" fmla="*/ 3017225 w 3372031"/>
              <a:gd name="connsiteY66" fmla="*/ 5375076 h 7301507"/>
              <a:gd name="connsiteX67" fmla="*/ 3074375 w 3372031"/>
              <a:gd name="connsiteY67" fmla="*/ 5444132 h 7301507"/>
              <a:gd name="connsiteX68" fmla="*/ 3122000 w 3372031"/>
              <a:gd name="connsiteY68" fmla="*/ 5570339 h 7301507"/>
              <a:gd name="connsiteX69" fmla="*/ 3029131 w 3372031"/>
              <a:gd name="connsiteY69" fmla="*/ 5860851 h 7301507"/>
              <a:gd name="connsiteX70" fmla="*/ 3050562 w 3372031"/>
              <a:gd name="connsiteY70" fmla="*/ 5915620 h 7301507"/>
              <a:gd name="connsiteX71" fmla="*/ 3076756 w 3372031"/>
              <a:gd name="connsiteY71" fmla="*/ 5968007 h 7301507"/>
              <a:gd name="connsiteX72" fmla="*/ 3081519 w 3372031"/>
              <a:gd name="connsiteY72" fmla="*/ 6072782 h 7301507"/>
              <a:gd name="connsiteX73" fmla="*/ 2988649 w 3372031"/>
              <a:gd name="connsiteY73" fmla="*/ 6232327 h 7301507"/>
              <a:gd name="connsiteX74" fmla="*/ 2952931 w 3372031"/>
              <a:gd name="connsiteY74" fmla="*/ 6213276 h 7301507"/>
              <a:gd name="connsiteX75" fmla="*/ 2881494 w 3372031"/>
              <a:gd name="connsiteY75" fmla="*/ 6225182 h 7301507"/>
              <a:gd name="connsiteX76" fmla="*/ 2745762 w 3372031"/>
              <a:gd name="connsiteY76" fmla="*/ 6337101 h 7301507"/>
              <a:gd name="connsiteX77" fmla="*/ 2638606 w 3372031"/>
              <a:gd name="connsiteY77" fmla="*/ 6322814 h 7301507"/>
              <a:gd name="connsiteX78" fmla="*/ 2607650 w 3372031"/>
              <a:gd name="connsiteY78" fmla="*/ 6351389 h 7301507"/>
              <a:gd name="connsiteX79" fmla="*/ 2540974 w 3372031"/>
              <a:gd name="connsiteY79" fmla="*/ 6396631 h 7301507"/>
              <a:gd name="connsiteX80" fmla="*/ 2424294 w 3372031"/>
              <a:gd name="connsiteY80" fmla="*/ 6384726 h 7301507"/>
              <a:gd name="connsiteX81" fmla="*/ 2400481 w 3372031"/>
              <a:gd name="connsiteY81" fmla="*/ 6501407 h 7301507"/>
              <a:gd name="connsiteX82" fmla="*/ 2395719 w 3372031"/>
              <a:gd name="connsiteY82" fmla="*/ 6537126 h 7301507"/>
              <a:gd name="connsiteX83" fmla="*/ 2371907 w 3372031"/>
              <a:gd name="connsiteY83" fmla="*/ 6556176 h 7301507"/>
              <a:gd name="connsiteX84" fmla="*/ 2174262 w 3372031"/>
              <a:gd name="connsiteY84" fmla="*/ 6508551 h 7301507"/>
              <a:gd name="connsiteX85" fmla="*/ 2136162 w 3372031"/>
              <a:gd name="connsiteY85" fmla="*/ 6560939 h 7301507"/>
              <a:gd name="connsiteX86" fmla="*/ 2105206 w 3372031"/>
              <a:gd name="connsiteY86" fmla="*/ 6656189 h 7301507"/>
              <a:gd name="connsiteX87" fmla="*/ 2071868 w 3372031"/>
              <a:gd name="connsiteY87" fmla="*/ 6720482 h 7301507"/>
              <a:gd name="connsiteX88" fmla="*/ 2083775 w 3372031"/>
              <a:gd name="connsiteY88" fmla="*/ 6782395 h 7301507"/>
              <a:gd name="connsiteX89" fmla="*/ 2217125 w 3372031"/>
              <a:gd name="connsiteY89" fmla="*/ 6894314 h 7301507"/>
              <a:gd name="connsiteX90" fmla="*/ 2286181 w 3372031"/>
              <a:gd name="connsiteY90" fmla="*/ 6927651 h 7301507"/>
              <a:gd name="connsiteX91" fmla="*/ 2269512 w 3372031"/>
              <a:gd name="connsiteY91" fmla="*/ 6951464 h 7301507"/>
              <a:gd name="connsiteX92" fmla="*/ 2233794 w 3372031"/>
              <a:gd name="connsiteY92" fmla="*/ 6970514 h 7301507"/>
              <a:gd name="connsiteX93" fmla="*/ 2267131 w 3372031"/>
              <a:gd name="connsiteY93" fmla="*/ 7046714 h 7301507"/>
              <a:gd name="connsiteX94" fmla="*/ 2236175 w 3372031"/>
              <a:gd name="connsiteY94" fmla="*/ 7068145 h 7301507"/>
              <a:gd name="connsiteX95" fmla="*/ 2131400 w 3372031"/>
              <a:gd name="connsiteY95" fmla="*/ 7006232 h 7301507"/>
              <a:gd name="connsiteX96" fmla="*/ 2088537 w 3372031"/>
              <a:gd name="connsiteY96" fmla="*/ 7032426 h 7301507"/>
              <a:gd name="connsiteX97" fmla="*/ 2029006 w 3372031"/>
              <a:gd name="connsiteY97" fmla="*/ 6930032 h 7301507"/>
              <a:gd name="connsiteX98" fmla="*/ 1912325 w 3372031"/>
              <a:gd name="connsiteY98" fmla="*/ 6956226 h 7301507"/>
              <a:gd name="connsiteX99" fmla="*/ 1848031 w 3372031"/>
              <a:gd name="connsiteY99" fmla="*/ 6960989 h 7301507"/>
              <a:gd name="connsiteX100" fmla="*/ 1798025 w 3372031"/>
              <a:gd name="connsiteY100" fmla="*/ 6956227 h 7301507"/>
              <a:gd name="connsiteX101" fmla="*/ 1740875 w 3372031"/>
              <a:gd name="connsiteY101" fmla="*/ 7001470 h 7301507"/>
              <a:gd name="connsiteX102" fmla="*/ 1562281 w 3372031"/>
              <a:gd name="connsiteY102" fmla="*/ 6960989 h 7301507"/>
              <a:gd name="connsiteX103" fmla="*/ 1586093 w 3372031"/>
              <a:gd name="connsiteY103" fmla="*/ 7087195 h 7301507"/>
              <a:gd name="connsiteX104" fmla="*/ 1509894 w 3372031"/>
              <a:gd name="connsiteY104" fmla="*/ 7132439 h 7301507"/>
              <a:gd name="connsiteX105" fmla="*/ 1447981 w 3372031"/>
              <a:gd name="connsiteY105" fmla="*/ 7199113 h 7301507"/>
              <a:gd name="connsiteX106" fmla="*/ 1297962 w 3372031"/>
              <a:gd name="connsiteY106" fmla="*/ 7191970 h 7301507"/>
              <a:gd name="connsiteX107" fmla="*/ 1245575 w 3372031"/>
              <a:gd name="connsiteY10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424169 w 3372031"/>
              <a:gd name="connsiteY15" fmla="*/ 2055614 h 7301507"/>
              <a:gd name="connsiteX16" fmla="*/ 1293200 w 3372031"/>
              <a:gd name="connsiteY16" fmla="*/ 2029420 h 7301507"/>
              <a:gd name="connsiteX17" fmla="*/ 1171756 w 3372031"/>
              <a:gd name="connsiteY17" fmla="*/ 2029419 h 7301507"/>
              <a:gd name="connsiteX18" fmla="*/ 1105081 w 3372031"/>
              <a:gd name="connsiteY18" fmla="*/ 2057995 h 7301507"/>
              <a:gd name="connsiteX19" fmla="*/ 1097937 w 3372031"/>
              <a:gd name="connsiteY19" fmla="*/ 2158007 h 7301507"/>
              <a:gd name="connsiteX20" fmla="*/ 1009831 w 3372031"/>
              <a:gd name="connsiteY20" fmla="*/ 2246114 h 7301507"/>
              <a:gd name="connsiteX21" fmla="*/ 1152706 w 3372031"/>
              <a:gd name="connsiteY21" fmla="*/ 2308026 h 7301507"/>
              <a:gd name="connsiteX22" fmla="*/ 1202713 w 3372031"/>
              <a:gd name="connsiteY22" fmla="*/ 2343744 h 7301507"/>
              <a:gd name="connsiteX23" fmla="*/ 1255100 w 3372031"/>
              <a:gd name="connsiteY23" fmla="*/ 2360414 h 7301507"/>
              <a:gd name="connsiteX24" fmla="*/ 1305106 w 3372031"/>
              <a:gd name="connsiteY24" fmla="*/ 2410420 h 7301507"/>
              <a:gd name="connsiteX25" fmla="*/ 1362256 w 3372031"/>
              <a:gd name="connsiteY25" fmla="*/ 2431851 h 7301507"/>
              <a:gd name="connsiteX26" fmla="*/ 1455125 w 3372031"/>
              <a:gd name="connsiteY26" fmla="*/ 2508051 h 7301507"/>
              <a:gd name="connsiteX27" fmla="*/ 1540850 w 3372031"/>
              <a:gd name="connsiteY27" fmla="*/ 2541390 h 7301507"/>
              <a:gd name="connsiteX28" fmla="*/ 1674200 w 3372031"/>
              <a:gd name="connsiteY28" fmla="*/ 2689026 h 7301507"/>
              <a:gd name="connsiteX29" fmla="*/ 1757544 w 3372031"/>
              <a:gd name="connsiteY29" fmla="*/ 2843807 h 7301507"/>
              <a:gd name="connsiteX30" fmla="*/ 1928993 w 3372031"/>
              <a:gd name="connsiteY30" fmla="*/ 2950964 h 7301507"/>
              <a:gd name="connsiteX31" fmla="*/ 1959950 w 3372031"/>
              <a:gd name="connsiteY31" fmla="*/ 3055739 h 7301507"/>
              <a:gd name="connsiteX32" fmla="*/ 2021862 w 3372031"/>
              <a:gd name="connsiteY32" fmla="*/ 3158132 h 7301507"/>
              <a:gd name="connsiteX33" fmla="*/ 2083775 w 3372031"/>
              <a:gd name="connsiteY33" fmla="*/ 3196232 h 7301507"/>
              <a:gd name="connsiteX34" fmla="*/ 2214744 w 3372031"/>
              <a:gd name="connsiteY34" fmla="*/ 3343870 h 7301507"/>
              <a:gd name="connsiteX35" fmla="*/ 2357618 w 3372031"/>
              <a:gd name="connsiteY35" fmla="*/ 3420070 h 7301507"/>
              <a:gd name="connsiteX36" fmla="*/ 2417150 w 3372031"/>
              <a:gd name="connsiteY36" fmla="*/ 3505795 h 7301507"/>
              <a:gd name="connsiteX37" fmla="*/ 2464775 w 3372031"/>
              <a:gd name="connsiteY37" fmla="*/ 3572470 h 7301507"/>
              <a:gd name="connsiteX38" fmla="*/ 2512400 w 3372031"/>
              <a:gd name="connsiteY38" fmla="*/ 3562946 h 7301507"/>
              <a:gd name="connsiteX39" fmla="*/ 2517162 w 3372031"/>
              <a:gd name="connsiteY39" fmla="*/ 3715345 h 7301507"/>
              <a:gd name="connsiteX40" fmla="*/ 2569550 w 3372031"/>
              <a:gd name="connsiteY40" fmla="*/ 3808214 h 7301507"/>
              <a:gd name="connsiteX41" fmla="*/ 2562406 w 3372031"/>
              <a:gd name="connsiteY41" fmla="*/ 3846314 h 7301507"/>
              <a:gd name="connsiteX42" fmla="*/ 2631462 w 3372031"/>
              <a:gd name="connsiteY42" fmla="*/ 3882032 h 7301507"/>
              <a:gd name="connsiteX43" fmla="*/ 2688612 w 3372031"/>
              <a:gd name="connsiteY43" fmla="*/ 3827264 h 7301507"/>
              <a:gd name="connsiteX44" fmla="*/ 2721950 w 3372031"/>
              <a:gd name="connsiteY44" fmla="*/ 3910607 h 7301507"/>
              <a:gd name="connsiteX45" fmla="*/ 2767194 w 3372031"/>
              <a:gd name="connsiteY45" fmla="*/ 3955851 h 7301507"/>
              <a:gd name="connsiteX46" fmla="*/ 2841012 w 3372031"/>
              <a:gd name="connsiteY46" fmla="*/ 3979664 h 7301507"/>
              <a:gd name="connsiteX47" fmla="*/ 2893400 w 3372031"/>
              <a:gd name="connsiteY47" fmla="*/ 4048720 h 7301507"/>
              <a:gd name="connsiteX48" fmla="*/ 2979125 w 3372031"/>
              <a:gd name="connsiteY48" fmla="*/ 4103489 h 7301507"/>
              <a:gd name="connsiteX49" fmla="*/ 3031512 w 3372031"/>
              <a:gd name="connsiteY49" fmla="*/ 4136826 h 7301507"/>
              <a:gd name="connsiteX50" fmla="*/ 2902925 w 3372031"/>
              <a:gd name="connsiteY50" fmla="*/ 4229695 h 7301507"/>
              <a:gd name="connsiteX51" fmla="*/ 2900543 w 3372031"/>
              <a:gd name="connsiteY51" fmla="*/ 4284463 h 7301507"/>
              <a:gd name="connsiteX52" fmla="*/ 3002937 w 3372031"/>
              <a:gd name="connsiteY52" fmla="*/ 4401145 h 7301507"/>
              <a:gd name="connsiteX53" fmla="*/ 3098187 w 3372031"/>
              <a:gd name="connsiteY53" fmla="*/ 4463057 h 7301507"/>
              <a:gd name="connsiteX54" fmla="*/ 3129144 w 3372031"/>
              <a:gd name="connsiteY54" fmla="*/ 4501157 h 7301507"/>
              <a:gd name="connsiteX55" fmla="*/ 3114856 w 3372031"/>
              <a:gd name="connsiteY55" fmla="*/ 4582120 h 7301507"/>
              <a:gd name="connsiteX56" fmla="*/ 3110094 w 3372031"/>
              <a:gd name="connsiteY56" fmla="*/ 4665464 h 7301507"/>
              <a:gd name="connsiteX57" fmla="*/ 3067231 w 3372031"/>
              <a:gd name="connsiteY57" fmla="*/ 4674989 h 7301507"/>
              <a:gd name="connsiteX58" fmla="*/ 3041037 w 3372031"/>
              <a:gd name="connsiteY58" fmla="*/ 4691657 h 7301507"/>
              <a:gd name="connsiteX59" fmla="*/ 3069612 w 3372031"/>
              <a:gd name="connsiteY59" fmla="*/ 4841676 h 7301507"/>
              <a:gd name="connsiteX60" fmla="*/ 3052944 w 3372031"/>
              <a:gd name="connsiteY60" fmla="*/ 4977407 h 7301507"/>
              <a:gd name="connsiteX61" fmla="*/ 3014844 w 3372031"/>
              <a:gd name="connsiteY61" fmla="*/ 5017889 h 7301507"/>
              <a:gd name="connsiteX62" fmla="*/ 2998175 w 3372031"/>
              <a:gd name="connsiteY62" fmla="*/ 5139332 h 7301507"/>
              <a:gd name="connsiteX63" fmla="*/ 2969600 w 3372031"/>
              <a:gd name="connsiteY63" fmla="*/ 5258395 h 7301507"/>
              <a:gd name="connsiteX64" fmla="*/ 3021987 w 3372031"/>
              <a:gd name="connsiteY64" fmla="*/ 5275064 h 7301507"/>
              <a:gd name="connsiteX65" fmla="*/ 3019606 w 3372031"/>
              <a:gd name="connsiteY65" fmla="*/ 5320307 h 7301507"/>
              <a:gd name="connsiteX66" fmla="*/ 3017225 w 3372031"/>
              <a:gd name="connsiteY66" fmla="*/ 5375076 h 7301507"/>
              <a:gd name="connsiteX67" fmla="*/ 3074375 w 3372031"/>
              <a:gd name="connsiteY67" fmla="*/ 5444132 h 7301507"/>
              <a:gd name="connsiteX68" fmla="*/ 3122000 w 3372031"/>
              <a:gd name="connsiteY68" fmla="*/ 5570339 h 7301507"/>
              <a:gd name="connsiteX69" fmla="*/ 3029131 w 3372031"/>
              <a:gd name="connsiteY69" fmla="*/ 5860851 h 7301507"/>
              <a:gd name="connsiteX70" fmla="*/ 3050562 w 3372031"/>
              <a:gd name="connsiteY70" fmla="*/ 5915620 h 7301507"/>
              <a:gd name="connsiteX71" fmla="*/ 3076756 w 3372031"/>
              <a:gd name="connsiteY71" fmla="*/ 5968007 h 7301507"/>
              <a:gd name="connsiteX72" fmla="*/ 3081519 w 3372031"/>
              <a:gd name="connsiteY72" fmla="*/ 6072782 h 7301507"/>
              <a:gd name="connsiteX73" fmla="*/ 2988649 w 3372031"/>
              <a:gd name="connsiteY73" fmla="*/ 6232327 h 7301507"/>
              <a:gd name="connsiteX74" fmla="*/ 2952931 w 3372031"/>
              <a:gd name="connsiteY74" fmla="*/ 6213276 h 7301507"/>
              <a:gd name="connsiteX75" fmla="*/ 2881494 w 3372031"/>
              <a:gd name="connsiteY75" fmla="*/ 6225182 h 7301507"/>
              <a:gd name="connsiteX76" fmla="*/ 2745762 w 3372031"/>
              <a:gd name="connsiteY76" fmla="*/ 6337101 h 7301507"/>
              <a:gd name="connsiteX77" fmla="*/ 2638606 w 3372031"/>
              <a:gd name="connsiteY77" fmla="*/ 6322814 h 7301507"/>
              <a:gd name="connsiteX78" fmla="*/ 2607650 w 3372031"/>
              <a:gd name="connsiteY78" fmla="*/ 6351389 h 7301507"/>
              <a:gd name="connsiteX79" fmla="*/ 2540974 w 3372031"/>
              <a:gd name="connsiteY79" fmla="*/ 6396631 h 7301507"/>
              <a:gd name="connsiteX80" fmla="*/ 2424294 w 3372031"/>
              <a:gd name="connsiteY80" fmla="*/ 6384726 h 7301507"/>
              <a:gd name="connsiteX81" fmla="*/ 2400481 w 3372031"/>
              <a:gd name="connsiteY81" fmla="*/ 6501407 h 7301507"/>
              <a:gd name="connsiteX82" fmla="*/ 2395719 w 3372031"/>
              <a:gd name="connsiteY82" fmla="*/ 6537126 h 7301507"/>
              <a:gd name="connsiteX83" fmla="*/ 2371907 w 3372031"/>
              <a:gd name="connsiteY83" fmla="*/ 6556176 h 7301507"/>
              <a:gd name="connsiteX84" fmla="*/ 2174262 w 3372031"/>
              <a:gd name="connsiteY84" fmla="*/ 6508551 h 7301507"/>
              <a:gd name="connsiteX85" fmla="*/ 2136162 w 3372031"/>
              <a:gd name="connsiteY85" fmla="*/ 6560939 h 7301507"/>
              <a:gd name="connsiteX86" fmla="*/ 2105206 w 3372031"/>
              <a:gd name="connsiteY86" fmla="*/ 6656189 h 7301507"/>
              <a:gd name="connsiteX87" fmla="*/ 2071868 w 3372031"/>
              <a:gd name="connsiteY87" fmla="*/ 6720482 h 7301507"/>
              <a:gd name="connsiteX88" fmla="*/ 2083775 w 3372031"/>
              <a:gd name="connsiteY88" fmla="*/ 6782395 h 7301507"/>
              <a:gd name="connsiteX89" fmla="*/ 2217125 w 3372031"/>
              <a:gd name="connsiteY89" fmla="*/ 6894314 h 7301507"/>
              <a:gd name="connsiteX90" fmla="*/ 2286181 w 3372031"/>
              <a:gd name="connsiteY90" fmla="*/ 6927651 h 7301507"/>
              <a:gd name="connsiteX91" fmla="*/ 2269512 w 3372031"/>
              <a:gd name="connsiteY91" fmla="*/ 6951464 h 7301507"/>
              <a:gd name="connsiteX92" fmla="*/ 2233794 w 3372031"/>
              <a:gd name="connsiteY92" fmla="*/ 6970514 h 7301507"/>
              <a:gd name="connsiteX93" fmla="*/ 2267131 w 3372031"/>
              <a:gd name="connsiteY93" fmla="*/ 7046714 h 7301507"/>
              <a:gd name="connsiteX94" fmla="*/ 2236175 w 3372031"/>
              <a:gd name="connsiteY94" fmla="*/ 7068145 h 7301507"/>
              <a:gd name="connsiteX95" fmla="*/ 2131400 w 3372031"/>
              <a:gd name="connsiteY95" fmla="*/ 7006232 h 7301507"/>
              <a:gd name="connsiteX96" fmla="*/ 2088537 w 3372031"/>
              <a:gd name="connsiteY96" fmla="*/ 7032426 h 7301507"/>
              <a:gd name="connsiteX97" fmla="*/ 2029006 w 3372031"/>
              <a:gd name="connsiteY97" fmla="*/ 6930032 h 7301507"/>
              <a:gd name="connsiteX98" fmla="*/ 1912325 w 3372031"/>
              <a:gd name="connsiteY98" fmla="*/ 6956226 h 7301507"/>
              <a:gd name="connsiteX99" fmla="*/ 1848031 w 3372031"/>
              <a:gd name="connsiteY99" fmla="*/ 6960989 h 7301507"/>
              <a:gd name="connsiteX100" fmla="*/ 1798025 w 3372031"/>
              <a:gd name="connsiteY100" fmla="*/ 6956227 h 7301507"/>
              <a:gd name="connsiteX101" fmla="*/ 1740875 w 3372031"/>
              <a:gd name="connsiteY101" fmla="*/ 7001470 h 7301507"/>
              <a:gd name="connsiteX102" fmla="*/ 1562281 w 3372031"/>
              <a:gd name="connsiteY102" fmla="*/ 6960989 h 7301507"/>
              <a:gd name="connsiteX103" fmla="*/ 1586093 w 3372031"/>
              <a:gd name="connsiteY103" fmla="*/ 7087195 h 7301507"/>
              <a:gd name="connsiteX104" fmla="*/ 1509894 w 3372031"/>
              <a:gd name="connsiteY104" fmla="*/ 7132439 h 7301507"/>
              <a:gd name="connsiteX105" fmla="*/ 1447981 w 3372031"/>
              <a:gd name="connsiteY105" fmla="*/ 7199113 h 7301507"/>
              <a:gd name="connsiteX106" fmla="*/ 1297962 w 3372031"/>
              <a:gd name="connsiteY106" fmla="*/ 7191970 h 7301507"/>
              <a:gd name="connsiteX107" fmla="*/ 1245575 w 3372031"/>
              <a:gd name="connsiteY10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526562 w 3372031"/>
              <a:gd name="connsiteY15" fmla="*/ 1957982 h 7301507"/>
              <a:gd name="connsiteX16" fmla="*/ 1424169 w 3372031"/>
              <a:gd name="connsiteY16" fmla="*/ 2055614 h 7301507"/>
              <a:gd name="connsiteX17" fmla="*/ 1293200 w 3372031"/>
              <a:gd name="connsiteY17" fmla="*/ 2029420 h 7301507"/>
              <a:gd name="connsiteX18" fmla="*/ 1171756 w 3372031"/>
              <a:gd name="connsiteY18" fmla="*/ 2029419 h 7301507"/>
              <a:gd name="connsiteX19" fmla="*/ 1105081 w 3372031"/>
              <a:gd name="connsiteY19" fmla="*/ 2057995 h 7301507"/>
              <a:gd name="connsiteX20" fmla="*/ 1097937 w 3372031"/>
              <a:gd name="connsiteY20" fmla="*/ 2158007 h 7301507"/>
              <a:gd name="connsiteX21" fmla="*/ 1009831 w 3372031"/>
              <a:gd name="connsiteY21" fmla="*/ 2246114 h 7301507"/>
              <a:gd name="connsiteX22" fmla="*/ 1152706 w 3372031"/>
              <a:gd name="connsiteY22" fmla="*/ 2308026 h 7301507"/>
              <a:gd name="connsiteX23" fmla="*/ 1202713 w 3372031"/>
              <a:gd name="connsiteY23" fmla="*/ 2343744 h 7301507"/>
              <a:gd name="connsiteX24" fmla="*/ 1255100 w 3372031"/>
              <a:gd name="connsiteY24" fmla="*/ 2360414 h 7301507"/>
              <a:gd name="connsiteX25" fmla="*/ 1305106 w 3372031"/>
              <a:gd name="connsiteY25" fmla="*/ 2410420 h 7301507"/>
              <a:gd name="connsiteX26" fmla="*/ 1362256 w 3372031"/>
              <a:gd name="connsiteY26" fmla="*/ 2431851 h 7301507"/>
              <a:gd name="connsiteX27" fmla="*/ 1455125 w 3372031"/>
              <a:gd name="connsiteY27" fmla="*/ 2508051 h 7301507"/>
              <a:gd name="connsiteX28" fmla="*/ 1540850 w 3372031"/>
              <a:gd name="connsiteY28" fmla="*/ 2541390 h 7301507"/>
              <a:gd name="connsiteX29" fmla="*/ 1674200 w 3372031"/>
              <a:gd name="connsiteY29" fmla="*/ 2689026 h 7301507"/>
              <a:gd name="connsiteX30" fmla="*/ 1757544 w 3372031"/>
              <a:gd name="connsiteY30" fmla="*/ 2843807 h 7301507"/>
              <a:gd name="connsiteX31" fmla="*/ 1928993 w 3372031"/>
              <a:gd name="connsiteY31" fmla="*/ 2950964 h 7301507"/>
              <a:gd name="connsiteX32" fmla="*/ 1959950 w 3372031"/>
              <a:gd name="connsiteY32" fmla="*/ 3055739 h 7301507"/>
              <a:gd name="connsiteX33" fmla="*/ 2021862 w 3372031"/>
              <a:gd name="connsiteY33" fmla="*/ 3158132 h 7301507"/>
              <a:gd name="connsiteX34" fmla="*/ 2083775 w 3372031"/>
              <a:gd name="connsiteY34" fmla="*/ 3196232 h 7301507"/>
              <a:gd name="connsiteX35" fmla="*/ 2214744 w 3372031"/>
              <a:gd name="connsiteY35" fmla="*/ 3343870 h 7301507"/>
              <a:gd name="connsiteX36" fmla="*/ 2357618 w 3372031"/>
              <a:gd name="connsiteY36" fmla="*/ 3420070 h 7301507"/>
              <a:gd name="connsiteX37" fmla="*/ 2417150 w 3372031"/>
              <a:gd name="connsiteY37" fmla="*/ 3505795 h 7301507"/>
              <a:gd name="connsiteX38" fmla="*/ 2464775 w 3372031"/>
              <a:gd name="connsiteY38" fmla="*/ 3572470 h 7301507"/>
              <a:gd name="connsiteX39" fmla="*/ 2512400 w 3372031"/>
              <a:gd name="connsiteY39" fmla="*/ 3562946 h 7301507"/>
              <a:gd name="connsiteX40" fmla="*/ 2517162 w 3372031"/>
              <a:gd name="connsiteY40" fmla="*/ 3715345 h 7301507"/>
              <a:gd name="connsiteX41" fmla="*/ 2569550 w 3372031"/>
              <a:gd name="connsiteY41" fmla="*/ 3808214 h 7301507"/>
              <a:gd name="connsiteX42" fmla="*/ 2562406 w 3372031"/>
              <a:gd name="connsiteY42" fmla="*/ 3846314 h 7301507"/>
              <a:gd name="connsiteX43" fmla="*/ 2631462 w 3372031"/>
              <a:gd name="connsiteY43" fmla="*/ 3882032 h 7301507"/>
              <a:gd name="connsiteX44" fmla="*/ 2688612 w 3372031"/>
              <a:gd name="connsiteY44" fmla="*/ 3827264 h 7301507"/>
              <a:gd name="connsiteX45" fmla="*/ 2721950 w 3372031"/>
              <a:gd name="connsiteY45" fmla="*/ 3910607 h 7301507"/>
              <a:gd name="connsiteX46" fmla="*/ 2767194 w 3372031"/>
              <a:gd name="connsiteY46" fmla="*/ 3955851 h 7301507"/>
              <a:gd name="connsiteX47" fmla="*/ 2841012 w 3372031"/>
              <a:gd name="connsiteY47" fmla="*/ 3979664 h 7301507"/>
              <a:gd name="connsiteX48" fmla="*/ 2893400 w 3372031"/>
              <a:gd name="connsiteY48" fmla="*/ 4048720 h 7301507"/>
              <a:gd name="connsiteX49" fmla="*/ 2979125 w 3372031"/>
              <a:gd name="connsiteY49" fmla="*/ 4103489 h 7301507"/>
              <a:gd name="connsiteX50" fmla="*/ 3031512 w 3372031"/>
              <a:gd name="connsiteY50" fmla="*/ 4136826 h 7301507"/>
              <a:gd name="connsiteX51" fmla="*/ 2902925 w 3372031"/>
              <a:gd name="connsiteY51" fmla="*/ 4229695 h 7301507"/>
              <a:gd name="connsiteX52" fmla="*/ 2900543 w 3372031"/>
              <a:gd name="connsiteY52" fmla="*/ 4284463 h 7301507"/>
              <a:gd name="connsiteX53" fmla="*/ 3002937 w 3372031"/>
              <a:gd name="connsiteY53" fmla="*/ 4401145 h 7301507"/>
              <a:gd name="connsiteX54" fmla="*/ 3098187 w 3372031"/>
              <a:gd name="connsiteY54" fmla="*/ 4463057 h 7301507"/>
              <a:gd name="connsiteX55" fmla="*/ 3129144 w 3372031"/>
              <a:gd name="connsiteY55" fmla="*/ 4501157 h 7301507"/>
              <a:gd name="connsiteX56" fmla="*/ 3114856 w 3372031"/>
              <a:gd name="connsiteY56" fmla="*/ 4582120 h 7301507"/>
              <a:gd name="connsiteX57" fmla="*/ 3110094 w 3372031"/>
              <a:gd name="connsiteY57" fmla="*/ 4665464 h 7301507"/>
              <a:gd name="connsiteX58" fmla="*/ 3067231 w 3372031"/>
              <a:gd name="connsiteY58" fmla="*/ 4674989 h 7301507"/>
              <a:gd name="connsiteX59" fmla="*/ 3041037 w 3372031"/>
              <a:gd name="connsiteY59" fmla="*/ 4691657 h 7301507"/>
              <a:gd name="connsiteX60" fmla="*/ 3069612 w 3372031"/>
              <a:gd name="connsiteY60" fmla="*/ 4841676 h 7301507"/>
              <a:gd name="connsiteX61" fmla="*/ 3052944 w 3372031"/>
              <a:gd name="connsiteY61" fmla="*/ 4977407 h 7301507"/>
              <a:gd name="connsiteX62" fmla="*/ 3014844 w 3372031"/>
              <a:gd name="connsiteY62" fmla="*/ 5017889 h 7301507"/>
              <a:gd name="connsiteX63" fmla="*/ 2998175 w 3372031"/>
              <a:gd name="connsiteY63" fmla="*/ 5139332 h 7301507"/>
              <a:gd name="connsiteX64" fmla="*/ 2969600 w 3372031"/>
              <a:gd name="connsiteY64" fmla="*/ 5258395 h 7301507"/>
              <a:gd name="connsiteX65" fmla="*/ 3021987 w 3372031"/>
              <a:gd name="connsiteY65" fmla="*/ 5275064 h 7301507"/>
              <a:gd name="connsiteX66" fmla="*/ 3019606 w 3372031"/>
              <a:gd name="connsiteY66" fmla="*/ 5320307 h 7301507"/>
              <a:gd name="connsiteX67" fmla="*/ 3017225 w 3372031"/>
              <a:gd name="connsiteY67" fmla="*/ 5375076 h 7301507"/>
              <a:gd name="connsiteX68" fmla="*/ 3074375 w 3372031"/>
              <a:gd name="connsiteY68" fmla="*/ 5444132 h 7301507"/>
              <a:gd name="connsiteX69" fmla="*/ 3122000 w 3372031"/>
              <a:gd name="connsiteY69" fmla="*/ 5570339 h 7301507"/>
              <a:gd name="connsiteX70" fmla="*/ 3029131 w 3372031"/>
              <a:gd name="connsiteY70" fmla="*/ 5860851 h 7301507"/>
              <a:gd name="connsiteX71" fmla="*/ 3050562 w 3372031"/>
              <a:gd name="connsiteY71" fmla="*/ 5915620 h 7301507"/>
              <a:gd name="connsiteX72" fmla="*/ 3076756 w 3372031"/>
              <a:gd name="connsiteY72" fmla="*/ 5968007 h 7301507"/>
              <a:gd name="connsiteX73" fmla="*/ 3081519 w 3372031"/>
              <a:gd name="connsiteY73" fmla="*/ 6072782 h 7301507"/>
              <a:gd name="connsiteX74" fmla="*/ 2988649 w 3372031"/>
              <a:gd name="connsiteY74" fmla="*/ 6232327 h 7301507"/>
              <a:gd name="connsiteX75" fmla="*/ 2952931 w 3372031"/>
              <a:gd name="connsiteY75" fmla="*/ 6213276 h 7301507"/>
              <a:gd name="connsiteX76" fmla="*/ 2881494 w 3372031"/>
              <a:gd name="connsiteY76" fmla="*/ 6225182 h 7301507"/>
              <a:gd name="connsiteX77" fmla="*/ 2745762 w 3372031"/>
              <a:gd name="connsiteY77" fmla="*/ 6337101 h 7301507"/>
              <a:gd name="connsiteX78" fmla="*/ 2638606 w 3372031"/>
              <a:gd name="connsiteY78" fmla="*/ 6322814 h 7301507"/>
              <a:gd name="connsiteX79" fmla="*/ 2607650 w 3372031"/>
              <a:gd name="connsiteY79" fmla="*/ 6351389 h 7301507"/>
              <a:gd name="connsiteX80" fmla="*/ 2540974 w 3372031"/>
              <a:gd name="connsiteY80" fmla="*/ 6396631 h 7301507"/>
              <a:gd name="connsiteX81" fmla="*/ 2424294 w 3372031"/>
              <a:gd name="connsiteY81" fmla="*/ 6384726 h 7301507"/>
              <a:gd name="connsiteX82" fmla="*/ 2400481 w 3372031"/>
              <a:gd name="connsiteY82" fmla="*/ 6501407 h 7301507"/>
              <a:gd name="connsiteX83" fmla="*/ 2395719 w 3372031"/>
              <a:gd name="connsiteY83" fmla="*/ 6537126 h 7301507"/>
              <a:gd name="connsiteX84" fmla="*/ 2371907 w 3372031"/>
              <a:gd name="connsiteY84" fmla="*/ 6556176 h 7301507"/>
              <a:gd name="connsiteX85" fmla="*/ 2174262 w 3372031"/>
              <a:gd name="connsiteY85" fmla="*/ 6508551 h 7301507"/>
              <a:gd name="connsiteX86" fmla="*/ 2136162 w 3372031"/>
              <a:gd name="connsiteY86" fmla="*/ 6560939 h 7301507"/>
              <a:gd name="connsiteX87" fmla="*/ 2105206 w 3372031"/>
              <a:gd name="connsiteY87" fmla="*/ 6656189 h 7301507"/>
              <a:gd name="connsiteX88" fmla="*/ 2071868 w 3372031"/>
              <a:gd name="connsiteY88" fmla="*/ 6720482 h 7301507"/>
              <a:gd name="connsiteX89" fmla="*/ 2083775 w 3372031"/>
              <a:gd name="connsiteY89" fmla="*/ 6782395 h 7301507"/>
              <a:gd name="connsiteX90" fmla="*/ 2217125 w 3372031"/>
              <a:gd name="connsiteY90" fmla="*/ 6894314 h 7301507"/>
              <a:gd name="connsiteX91" fmla="*/ 2286181 w 3372031"/>
              <a:gd name="connsiteY91" fmla="*/ 6927651 h 7301507"/>
              <a:gd name="connsiteX92" fmla="*/ 2269512 w 3372031"/>
              <a:gd name="connsiteY92" fmla="*/ 6951464 h 7301507"/>
              <a:gd name="connsiteX93" fmla="*/ 2233794 w 3372031"/>
              <a:gd name="connsiteY93" fmla="*/ 6970514 h 7301507"/>
              <a:gd name="connsiteX94" fmla="*/ 2267131 w 3372031"/>
              <a:gd name="connsiteY94" fmla="*/ 7046714 h 7301507"/>
              <a:gd name="connsiteX95" fmla="*/ 2236175 w 3372031"/>
              <a:gd name="connsiteY95" fmla="*/ 7068145 h 7301507"/>
              <a:gd name="connsiteX96" fmla="*/ 2131400 w 3372031"/>
              <a:gd name="connsiteY96" fmla="*/ 7006232 h 7301507"/>
              <a:gd name="connsiteX97" fmla="*/ 2088537 w 3372031"/>
              <a:gd name="connsiteY97" fmla="*/ 7032426 h 7301507"/>
              <a:gd name="connsiteX98" fmla="*/ 2029006 w 3372031"/>
              <a:gd name="connsiteY98" fmla="*/ 6930032 h 7301507"/>
              <a:gd name="connsiteX99" fmla="*/ 1912325 w 3372031"/>
              <a:gd name="connsiteY99" fmla="*/ 6956226 h 7301507"/>
              <a:gd name="connsiteX100" fmla="*/ 1848031 w 3372031"/>
              <a:gd name="connsiteY100" fmla="*/ 6960989 h 7301507"/>
              <a:gd name="connsiteX101" fmla="*/ 1798025 w 3372031"/>
              <a:gd name="connsiteY101" fmla="*/ 6956227 h 7301507"/>
              <a:gd name="connsiteX102" fmla="*/ 1740875 w 3372031"/>
              <a:gd name="connsiteY102" fmla="*/ 7001470 h 7301507"/>
              <a:gd name="connsiteX103" fmla="*/ 1562281 w 3372031"/>
              <a:gd name="connsiteY103" fmla="*/ 6960989 h 7301507"/>
              <a:gd name="connsiteX104" fmla="*/ 1586093 w 3372031"/>
              <a:gd name="connsiteY104" fmla="*/ 7087195 h 7301507"/>
              <a:gd name="connsiteX105" fmla="*/ 1509894 w 3372031"/>
              <a:gd name="connsiteY105" fmla="*/ 7132439 h 7301507"/>
              <a:gd name="connsiteX106" fmla="*/ 1447981 w 3372031"/>
              <a:gd name="connsiteY106" fmla="*/ 7199113 h 7301507"/>
              <a:gd name="connsiteX107" fmla="*/ 1297962 w 3372031"/>
              <a:gd name="connsiteY107" fmla="*/ 7191970 h 7301507"/>
              <a:gd name="connsiteX108" fmla="*/ 1245575 w 3372031"/>
              <a:gd name="connsiteY10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390831 w 3372031"/>
              <a:gd name="connsiteY13" fmla="*/ 1498401 h 7301507"/>
              <a:gd name="connsiteX14" fmla="*/ 1524181 w 3372031"/>
              <a:gd name="connsiteY14" fmla="*/ 1841301 h 7301507"/>
              <a:gd name="connsiteX15" fmla="*/ 1526562 w 3372031"/>
              <a:gd name="connsiteY15" fmla="*/ 1957982 h 7301507"/>
              <a:gd name="connsiteX16" fmla="*/ 1455125 w 3372031"/>
              <a:gd name="connsiteY16" fmla="*/ 1993701 h 7301507"/>
              <a:gd name="connsiteX17" fmla="*/ 1424169 w 3372031"/>
              <a:gd name="connsiteY17" fmla="*/ 2055614 h 7301507"/>
              <a:gd name="connsiteX18" fmla="*/ 1293200 w 3372031"/>
              <a:gd name="connsiteY18" fmla="*/ 2029420 h 7301507"/>
              <a:gd name="connsiteX19" fmla="*/ 1171756 w 3372031"/>
              <a:gd name="connsiteY19" fmla="*/ 2029419 h 7301507"/>
              <a:gd name="connsiteX20" fmla="*/ 1105081 w 3372031"/>
              <a:gd name="connsiteY20" fmla="*/ 2057995 h 7301507"/>
              <a:gd name="connsiteX21" fmla="*/ 1097937 w 3372031"/>
              <a:gd name="connsiteY21" fmla="*/ 2158007 h 7301507"/>
              <a:gd name="connsiteX22" fmla="*/ 1009831 w 3372031"/>
              <a:gd name="connsiteY22" fmla="*/ 2246114 h 7301507"/>
              <a:gd name="connsiteX23" fmla="*/ 1152706 w 3372031"/>
              <a:gd name="connsiteY23" fmla="*/ 2308026 h 7301507"/>
              <a:gd name="connsiteX24" fmla="*/ 1202713 w 3372031"/>
              <a:gd name="connsiteY24" fmla="*/ 2343744 h 7301507"/>
              <a:gd name="connsiteX25" fmla="*/ 1255100 w 3372031"/>
              <a:gd name="connsiteY25" fmla="*/ 2360414 h 7301507"/>
              <a:gd name="connsiteX26" fmla="*/ 1305106 w 3372031"/>
              <a:gd name="connsiteY26" fmla="*/ 2410420 h 7301507"/>
              <a:gd name="connsiteX27" fmla="*/ 1362256 w 3372031"/>
              <a:gd name="connsiteY27" fmla="*/ 2431851 h 7301507"/>
              <a:gd name="connsiteX28" fmla="*/ 1455125 w 3372031"/>
              <a:gd name="connsiteY28" fmla="*/ 2508051 h 7301507"/>
              <a:gd name="connsiteX29" fmla="*/ 1540850 w 3372031"/>
              <a:gd name="connsiteY29" fmla="*/ 2541390 h 7301507"/>
              <a:gd name="connsiteX30" fmla="*/ 1674200 w 3372031"/>
              <a:gd name="connsiteY30" fmla="*/ 2689026 h 7301507"/>
              <a:gd name="connsiteX31" fmla="*/ 1757544 w 3372031"/>
              <a:gd name="connsiteY31" fmla="*/ 2843807 h 7301507"/>
              <a:gd name="connsiteX32" fmla="*/ 1928993 w 3372031"/>
              <a:gd name="connsiteY32" fmla="*/ 2950964 h 7301507"/>
              <a:gd name="connsiteX33" fmla="*/ 1959950 w 3372031"/>
              <a:gd name="connsiteY33" fmla="*/ 3055739 h 7301507"/>
              <a:gd name="connsiteX34" fmla="*/ 2021862 w 3372031"/>
              <a:gd name="connsiteY34" fmla="*/ 3158132 h 7301507"/>
              <a:gd name="connsiteX35" fmla="*/ 2083775 w 3372031"/>
              <a:gd name="connsiteY35" fmla="*/ 3196232 h 7301507"/>
              <a:gd name="connsiteX36" fmla="*/ 2214744 w 3372031"/>
              <a:gd name="connsiteY36" fmla="*/ 3343870 h 7301507"/>
              <a:gd name="connsiteX37" fmla="*/ 2357618 w 3372031"/>
              <a:gd name="connsiteY37" fmla="*/ 3420070 h 7301507"/>
              <a:gd name="connsiteX38" fmla="*/ 2417150 w 3372031"/>
              <a:gd name="connsiteY38" fmla="*/ 3505795 h 7301507"/>
              <a:gd name="connsiteX39" fmla="*/ 2464775 w 3372031"/>
              <a:gd name="connsiteY39" fmla="*/ 3572470 h 7301507"/>
              <a:gd name="connsiteX40" fmla="*/ 2512400 w 3372031"/>
              <a:gd name="connsiteY40" fmla="*/ 3562946 h 7301507"/>
              <a:gd name="connsiteX41" fmla="*/ 2517162 w 3372031"/>
              <a:gd name="connsiteY41" fmla="*/ 3715345 h 7301507"/>
              <a:gd name="connsiteX42" fmla="*/ 2569550 w 3372031"/>
              <a:gd name="connsiteY42" fmla="*/ 3808214 h 7301507"/>
              <a:gd name="connsiteX43" fmla="*/ 2562406 w 3372031"/>
              <a:gd name="connsiteY43" fmla="*/ 3846314 h 7301507"/>
              <a:gd name="connsiteX44" fmla="*/ 2631462 w 3372031"/>
              <a:gd name="connsiteY44" fmla="*/ 3882032 h 7301507"/>
              <a:gd name="connsiteX45" fmla="*/ 2688612 w 3372031"/>
              <a:gd name="connsiteY45" fmla="*/ 3827264 h 7301507"/>
              <a:gd name="connsiteX46" fmla="*/ 2721950 w 3372031"/>
              <a:gd name="connsiteY46" fmla="*/ 3910607 h 7301507"/>
              <a:gd name="connsiteX47" fmla="*/ 2767194 w 3372031"/>
              <a:gd name="connsiteY47" fmla="*/ 3955851 h 7301507"/>
              <a:gd name="connsiteX48" fmla="*/ 2841012 w 3372031"/>
              <a:gd name="connsiteY48" fmla="*/ 3979664 h 7301507"/>
              <a:gd name="connsiteX49" fmla="*/ 2893400 w 3372031"/>
              <a:gd name="connsiteY49" fmla="*/ 4048720 h 7301507"/>
              <a:gd name="connsiteX50" fmla="*/ 2979125 w 3372031"/>
              <a:gd name="connsiteY50" fmla="*/ 4103489 h 7301507"/>
              <a:gd name="connsiteX51" fmla="*/ 3031512 w 3372031"/>
              <a:gd name="connsiteY51" fmla="*/ 4136826 h 7301507"/>
              <a:gd name="connsiteX52" fmla="*/ 2902925 w 3372031"/>
              <a:gd name="connsiteY52" fmla="*/ 4229695 h 7301507"/>
              <a:gd name="connsiteX53" fmla="*/ 2900543 w 3372031"/>
              <a:gd name="connsiteY53" fmla="*/ 4284463 h 7301507"/>
              <a:gd name="connsiteX54" fmla="*/ 3002937 w 3372031"/>
              <a:gd name="connsiteY54" fmla="*/ 4401145 h 7301507"/>
              <a:gd name="connsiteX55" fmla="*/ 3098187 w 3372031"/>
              <a:gd name="connsiteY55" fmla="*/ 4463057 h 7301507"/>
              <a:gd name="connsiteX56" fmla="*/ 3129144 w 3372031"/>
              <a:gd name="connsiteY56" fmla="*/ 4501157 h 7301507"/>
              <a:gd name="connsiteX57" fmla="*/ 3114856 w 3372031"/>
              <a:gd name="connsiteY57" fmla="*/ 4582120 h 7301507"/>
              <a:gd name="connsiteX58" fmla="*/ 3110094 w 3372031"/>
              <a:gd name="connsiteY58" fmla="*/ 4665464 h 7301507"/>
              <a:gd name="connsiteX59" fmla="*/ 3067231 w 3372031"/>
              <a:gd name="connsiteY59" fmla="*/ 4674989 h 7301507"/>
              <a:gd name="connsiteX60" fmla="*/ 3041037 w 3372031"/>
              <a:gd name="connsiteY60" fmla="*/ 4691657 h 7301507"/>
              <a:gd name="connsiteX61" fmla="*/ 3069612 w 3372031"/>
              <a:gd name="connsiteY61" fmla="*/ 4841676 h 7301507"/>
              <a:gd name="connsiteX62" fmla="*/ 3052944 w 3372031"/>
              <a:gd name="connsiteY62" fmla="*/ 4977407 h 7301507"/>
              <a:gd name="connsiteX63" fmla="*/ 3014844 w 3372031"/>
              <a:gd name="connsiteY63" fmla="*/ 5017889 h 7301507"/>
              <a:gd name="connsiteX64" fmla="*/ 2998175 w 3372031"/>
              <a:gd name="connsiteY64" fmla="*/ 5139332 h 7301507"/>
              <a:gd name="connsiteX65" fmla="*/ 2969600 w 3372031"/>
              <a:gd name="connsiteY65" fmla="*/ 5258395 h 7301507"/>
              <a:gd name="connsiteX66" fmla="*/ 3021987 w 3372031"/>
              <a:gd name="connsiteY66" fmla="*/ 5275064 h 7301507"/>
              <a:gd name="connsiteX67" fmla="*/ 3019606 w 3372031"/>
              <a:gd name="connsiteY67" fmla="*/ 5320307 h 7301507"/>
              <a:gd name="connsiteX68" fmla="*/ 3017225 w 3372031"/>
              <a:gd name="connsiteY68" fmla="*/ 5375076 h 7301507"/>
              <a:gd name="connsiteX69" fmla="*/ 3074375 w 3372031"/>
              <a:gd name="connsiteY69" fmla="*/ 5444132 h 7301507"/>
              <a:gd name="connsiteX70" fmla="*/ 3122000 w 3372031"/>
              <a:gd name="connsiteY70" fmla="*/ 5570339 h 7301507"/>
              <a:gd name="connsiteX71" fmla="*/ 3029131 w 3372031"/>
              <a:gd name="connsiteY71" fmla="*/ 5860851 h 7301507"/>
              <a:gd name="connsiteX72" fmla="*/ 3050562 w 3372031"/>
              <a:gd name="connsiteY72" fmla="*/ 5915620 h 7301507"/>
              <a:gd name="connsiteX73" fmla="*/ 3076756 w 3372031"/>
              <a:gd name="connsiteY73" fmla="*/ 5968007 h 7301507"/>
              <a:gd name="connsiteX74" fmla="*/ 3081519 w 3372031"/>
              <a:gd name="connsiteY74" fmla="*/ 6072782 h 7301507"/>
              <a:gd name="connsiteX75" fmla="*/ 2988649 w 3372031"/>
              <a:gd name="connsiteY75" fmla="*/ 6232327 h 7301507"/>
              <a:gd name="connsiteX76" fmla="*/ 2952931 w 3372031"/>
              <a:gd name="connsiteY76" fmla="*/ 6213276 h 7301507"/>
              <a:gd name="connsiteX77" fmla="*/ 2881494 w 3372031"/>
              <a:gd name="connsiteY77" fmla="*/ 6225182 h 7301507"/>
              <a:gd name="connsiteX78" fmla="*/ 2745762 w 3372031"/>
              <a:gd name="connsiteY78" fmla="*/ 6337101 h 7301507"/>
              <a:gd name="connsiteX79" fmla="*/ 2638606 w 3372031"/>
              <a:gd name="connsiteY79" fmla="*/ 6322814 h 7301507"/>
              <a:gd name="connsiteX80" fmla="*/ 2607650 w 3372031"/>
              <a:gd name="connsiteY80" fmla="*/ 6351389 h 7301507"/>
              <a:gd name="connsiteX81" fmla="*/ 2540974 w 3372031"/>
              <a:gd name="connsiteY81" fmla="*/ 6396631 h 7301507"/>
              <a:gd name="connsiteX82" fmla="*/ 2424294 w 3372031"/>
              <a:gd name="connsiteY82" fmla="*/ 6384726 h 7301507"/>
              <a:gd name="connsiteX83" fmla="*/ 2400481 w 3372031"/>
              <a:gd name="connsiteY83" fmla="*/ 6501407 h 7301507"/>
              <a:gd name="connsiteX84" fmla="*/ 2395719 w 3372031"/>
              <a:gd name="connsiteY84" fmla="*/ 6537126 h 7301507"/>
              <a:gd name="connsiteX85" fmla="*/ 2371907 w 3372031"/>
              <a:gd name="connsiteY85" fmla="*/ 6556176 h 7301507"/>
              <a:gd name="connsiteX86" fmla="*/ 2174262 w 3372031"/>
              <a:gd name="connsiteY86" fmla="*/ 6508551 h 7301507"/>
              <a:gd name="connsiteX87" fmla="*/ 2136162 w 3372031"/>
              <a:gd name="connsiteY87" fmla="*/ 6560939 h 7301507"/>
              <a:gd name="connsiteX88" fmla="*/ 2105206 w 3372031"/>
              <a:gd name="connsiteY88" fmla="*/ 6656189 h 7301507"/>
              <a:gd name="connsiteX89" fmla="*/ 2071868 w 3372031"/>
              <a:gd name="connsiteY89" fmla="*/ 6720482 h 7301507"/>
              <a:gd name="connsiteX90" fmla="*/ 2083775 w 3372031"/>
              <a:gd name="connsiteY90" fmla="*/ 6782395 h 7301507"/>
              <a:gd name="connsiteX91" fmla="*/ 2217125 w 3372031"/>
              <a:gd name="connsiteY91" fmla="*/ 6894314 h 7301507"/>
              <a:gd name="connsiteX92" fmla="*/ 2286181 w 3372031"/>
              <a:gd name="connsiteY92" fmla="*/ 6927651 h 7301507"/>
              <a:gd name="connsiteX93" fmla="*/ 2269512 w 3372031"/>
              <a:gd name="connsiteY93" fmla="*/ 6951464 h 7301507"/>
              <a:gd name="connsiteX94" fmla="*/ 2233794 w 3372031"/>
              <a:gd name="connsiteY94" fmla="*/ 6970514 h 7301507"/>
              <a:gd name="connsiteX95" fmla="*/ 2267131 w 3372031"/>
              <a:gd name="connsiteY95" fmla="*/ 7046714 h 7301507"/>
              <a:gd name="connsiteX96" fmla="*/ 2236175 w 3372031"/>
              <a:gd name="connsiteY96" fmla="*/ 7068145 h 7301507"/>
              <a:gd name="connsiteX97" fmla="*/ 2131400 w 3372031"/>
              <a:gd name="connsiteY97" fmla="*/ 7006232 h 7301507"/>
              <a:gd name="connsiteX98" fmla="*/ 2088537 w 3372031"/>
              <a:gd name="connsiteY98" fmla="*/ 7032426 h 7301507"/>
              <a:gd name="connsiteX99" fmla="*/ 2029006 w 3372031"/>
              <a:gd name="connsiteY99" fmla="*/ 6930032 h 7301507"/>
              <a:gd name="connsiteX100" fmla="*/ 1912325 w 3372031"/>
              <a:gd name="connsiteY100" fmla="*/ 6956226 h 7301507"/>
              <a:gd name="connsiteX101" fmla="*/ 1848031 w 3372031"/>
              <a:gd name="connsiteY101" fmla="*/ 6960989 h 7301507"/>
              <a:gd name="connsiteX102" fmla="*/ 1798025 w 3372031"/>
              <a:gd name="connsiteY102" fmla="*/ 6956227 h 7301507"/>
              <a:gd name="connsiteX103" fmla="*/ 1740875 w 3372031"/>
              <a:gd name="connsiteY103" fmla="*/ 7001470 h 7301507"/>
              <a:gd name="connsiteX104" fmla="*/ 1562281 w 3372031"/>
              <a:gd name="connsiteY104" fmla="*/ 6960989 h 7301507"/>
              <a:gd name="connsiteX105" fmla="*/ 1586093 w 3372031"/>
              <a:gd name="connsiteY105" fmla="*/ 7087195 h 7301507"/>
              <a:gd name="connsiteX106" fmla="*/ 1509894 w 3372031"/>
              <a:gd name="connsiteY106" fmla="*/ 7132439 h 7301507"/>
              <a:gd name="connsiteX107" fmla="*/ 1447981 w 3372031"/>
              <a:gd name="connsiteY107" fmla="*/ 7199113 h 7301507"/>
              <a:gd name="connsiteX108" fmla="*/ 1297962 w 3372031"/>
              <a:gd name="connsiteY108" fmla="*/ 7191970 h 7301507"/>
              <a:gd name="connsiteX109" fmla="*/ 1245575 w 3372031"/>
              <a:gd name="connsiteY10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524181 w 3372031"/>
              <a:gd name="connsiteY14" fmla="*/ 1841301 h 7301507"/>
              <a:gd name="connsiteX15" fmla="*/ 1526562 w 3372031"/>
              <a:gd name="connsiteY15" fmla="*/ 1957982 h 7301507"/>
              <a:gd name="connsiteX16" fmla="*/ 1455125 w 3372031"/>
              <a:gd name="connsiteY16" fmla="*/ 1993701 h 7301507"/>
              <a:gd name="connsiteX17" fmla="*/ 1424169 w 3372031"/>
              <a:gd name="connsiteY17" fmla="*/ 2055614 h 7301507"/>
              <a:gd name="connsiteX18" fmla="*/ 1293200 w 3372031"/>
              <a:gd name="connsiteY18" fmla="*/ 2029420 h 7301507"/>
              <a:gd name="connsiteX19" fmla="*/ 1171756 w 3372031"/>
              <a:gd name="connsiteY19" fmla="*/ 2029419 h 7301507"/>
              <a:gd name="connsiteX20" fmla="*/ 1105081 w 3372031"/>
              <a:gd name="connsiteY20" fmla="*/ 2057995 h 7301507"/>
              <a:gd name="connsiteX21" fmla="*/ 1097937 w 3372031"/>
              <a:gd name="connsiteY21" fmla="*/ 2158007 h 7301507"/>
              <a:gd name="connsiteX22" fmla="*/ 1009831 w 3372031"/>
              <a:gd name="connsiteY22" fmla="*/ 2246114 h 7301507"/>
              <a:gd name="connsiteX23" fmla="*/ 1152706 w 3372031"/>
              <a:gd name="connsiteY23" fmla="*/ 2308026 h 7301507"/>
              <a:gd name="connsiteX24" fmla="*/ 1202713 w 3372031"/>
              <a:gd name="connsiteY24" fmla="*/ 2343744 h 7301507"/>
              <a:gd name="connsiteX25" fmla="*/ 1255100 w 3372031"/>
              <a:gd name="connsiteY25" fmla="*/ 2360414 h 7301507"/>
              <a:gd name="connsiteX26" fmla="*/ 1305106 w 3372031"/>
              <a:gd name="connsiteY26" fmla="*/ 2410420 h 7301507"/>
              <a:gd name="connsiteX27" fmla="*/ 1362256 w 3372031"/>
              <a:gd name="connsiteY27" fmla="*/ 2431851 h 7301507"/>
              <a:gd name="connsiteX28" fmla="*/ 1455125 w 3372031"/>
              <a:gd name="connsiteY28" fmla="*/ 2508051 h 7301507"/>
              <a:gd name="connsiteX29" fmla="*/ 1540850 w 3372031"/>
              <a:gd name="connsiteY29" fmla="*/ 2541390 h 7301507"/>
              <a:gd name="connsiteX30" fmla="*/ 1674200 w 3372031"/>
              <a:gd name="connsiteY30" fmla="*/ 2689026 h 7301507"/>
              <a:gd name="connsiteX31" fmla="*/ 1757544 w 3372031"/>
              <a:gd name="connsiteY31" fmla="*/ 2843807 h 7301507"/>
              <a:gd name="connsiteX32" fmla="*/ 1928993 w 3372031"/>
              <a:gd name="connsiteY32" fmla="*/ 2950964 h 7301507"/>
              <a:gd name="connsiteX33" fmla="*/ 1959950 w 3372031"/>
              <a:gd name="connsiteY33" fmla="*/ 3055739 h 7301507"/>
              <a:gd name="connsiteX34" fmla="*/ 2021862 w 3372031"/>
              <a:gd name="connsiteY34" fmla="*/ 3158132 h 7301507"/>
              <a:gd name="connsiteX35" fmla="*/ 2083775 w 3372031"/>
              <a:gd name="connsiteY35" fmla="*/ 3196232 h 7301507"/>
              <a:gd name="connsiteX36" fmla="*/ 2214744 w 3372031"/>
              <a:gd name="connsiteY36" fmla="*/ 3343870 h 7301507"/>
              <a:gd name="connsiteX37" fmla="*/ 2357618 w 3372031"/>
              <a:gd name="connsiteY37" fmla="*/ 3420070 h 7301507"/>
              <a:gd name="connsiteX38" fmla="*/ 2417150 w 3372031"/>
              <a:gd name="connsiteY38" fmla="*/ 3505795 h 7301507"/>
              <a:gd name="connsiteX39" fmla="*/ 2464775 w 3372031"/>
              <a:gd name="connsiteY39" fmla="*/ 3572470 h 7301507"/>
              <a:gd name="connsiteX40" fmla="*/ 2512400 w 3372031"/>
              <a:gd name="connsiteY40" fmla="*/ 3562946 h 7301507"/>
              <a:gd name="connsiteX41" fmla="*/ 2517162 w 3372031"/>
              <a:gd name="connsiteY41" fmla="*/ 3715345 h 7301507"/>
              <a:gd name="connsiteX42" fmla="*/ 2569550 w 3372031"/>
              <a:gd name="connsiteY42" fmla="*/ 3808214 h 7301507"/>
              <a:gd name="connsiteX43" fmla="*/ 2562406 w 3372031"/>
              <a:gd name="connsiteY43" fmla="*/ 3846314 h 7301507"/>
              <a:gd name="connsiteX44" fmla="*/ 2631462 w 3372031"/>
              <a:gd name="connsiteY44" fmla="*/ 3882032 h 7301507"/>
              <a:gd name="connsiteX45" fmla="*/ 2688612 w 3372031"/>
              <a:gd name="connsiteY45" fmla="*/ 3827264 h 7301507"/>
              <a:gd name="connsiteX46" fmla="*/ 2721950 w 3372031"/>
              <a:gd name="connsiteY46" fmla="*/ 3910607 h 7301507"/>
              <a:gd name="connsiteX47" fmla="*/ 2767194 w 3372031"/>
              <a:gd name="connsiteY47" fmla="*/ 3955851 h 7301507"/>
              <a:gd name="connsiteX48" fmla="*/ 2841012 w 3372031"/>
              <a:gd name="connsiteY48" fmla="*/ 3979664 h 7301507"/>
              <a:gd name="connsiteX49" fmla="*/ 2893400 w 3372031"/>
              <a:gd name="connsiteY49" fmla="*/ 4048720 h 7301507"/>
              <a:gd name="connsiteX50" fmla="*/ 2979125 w 3372031"/>
              <a:gd name="connsiteY50" fmla="*/ 4103489 h 7301507"/>
              <a:gd name="connsiteX51" fmla="*/ 3031512 w 3372031"/>
              <a:gd name="connsiteY51" fmla="*/ 4136826 h 7301507"/>
              <a:gd name="connsiteX52" fmla="*/ 2902925 w 3372031"/>
              <a:gd name="connsiteY52" fmla="*/ 4229695 h 7301507"/>
              <a:gd name="connsiteX53" fmla="*/ 2900543 w 3372031"/>
              <a:gd name="connsiteY53" fmla="*/ 4284463 h 7301507"/>
              <a:gd name="connsiteX54" fmla="*/ 3002937 w 3372031"/>
              <a:gd name="connsiteY54" fmla="*/ 4401145 h 7301507"/>
              <a:gd name="connsiteX55" fmla="*/ 3098187 w 3372031"/>
              <a:gd name="connsiteY55" fmla="*/ 4463057 h 7301507"/>
              <a:gd name="connsiteX56" fmla="*/ 3129144 w 3372031"/>
              <a:gd name="connsiteY56" fmla="*/ 4501157 h 7301507"/>
              <a:gd name="connsiteX57" fmla="*/ 3114856 w 3372031"/>
              <a:gd name="connsiteY57" fmla="*/ 4582120 h 7301507"/>
              <a:gd name="connsiteX58" fmla="*/ 3110094 w 3372031"/>
              <a:gd name="connsiteY58" fmla="*/ 4665464 h 7301507"/>
              <a:gd name="connsiteX59" fmla="*/ 3067231 w 3372031"/>
              <a:gd name="connsiteY59" fmla="*/ 4674989 h 7301507"/>
              <a:gd name="connsiteX60" fmla="*/ 3041037 w 3372031"/>
              <a:gd name="connsiteY60" fmla="*/ 4691657 h 7301507"/>
              <a:gd name="connsiteX61" fmla="*/ 3069612 w 3372031"/>
              <a:gd name="connsiteY61" fmla="*/ 4841676 h 7301507"/>
              <a:gd name="connsiteX62" fmla="*/ 3052944 w 3372031"/>
              <a:gd name="connsiteY62" fmla="*/ 4977407 h 7301507"/>
              <a:gd name="connsiteX63" fmla="*/ 3014844 w 3372031"/>
              <a:gd name="connsiteY63" fmla="*/ 5017889 h 7301507"/>
              <a:gd name="connsiteX64" fmla="*/ 2998175 w 3372031"/>
              <a:gd name="connsiteY64" fmla="*/ 5139332 h 7301507"/>
              <a:gd name="connsiteX65" fmla="*/ 2969600 w 3372031"/>
              <a:gd name="connsiteY65" fmla="*/ 5258395 h 7301507"/>
              <a:gd name="connsiteX66" fmla="*/ 3021987 w 3372031"/>
              <a:gd name="connsiteY66" fmla="*/ 5275064 h 7301507"/>
              <a:gd name="connsiteX67" fmla="*/ 3019606 w 3372031"/>
              <a:gd name="connsiteY67" fmla="*/ 5320307 h 7301507"/>
              <a:gd name="connsiteX68" fmla="*/ 3017225 w 3372031"/>
              <a:gd name="connsiteY68" fmla="*/ 5375076 h 7301507"/>
              <a:gd name="connsiteX69" fmla="*/ 3074375 w 3372031"/>
              <a:gd name="connsiteY69" fmla="*/ 5444132 h 7301507"/>
              <a:gd name="connsiteX70" fmla="*/ 3122000 w 3372031"/>
              <a:gd name="connsiteY70" fmla="*/ 5570339 h 7301507"/>
              <a:gd name="connsiteX71" fmla="*/ 3029131 w 3372031"/>
              <a:gd name="connsiteY71" fmla="*/ 5860851 h 7301507"/>
              <a:gd name="connsiteX72" fmla="*/ 3050562 w 3372031"/>
              <a:gd name="connsiteY72" fmla="*/ 5915620 h 7301507"/>
              <a:gd name="connsiteX73" fmla="*/ 3076756 w 3372031"/>
              <a:gd name="connsiteY73" fmla="*/ 5968007 h 7301507"/>
              <a:gd name="connsiteX74" fmla="*/ 3081519 w 3372031"/>
              <a:gd name="connsiteY74" fmla="*/ 6072782 h 7301507"/>
              <a:gd name="connsiteX75" fmla="*/ 2988649 w 3372031"/>
              <a:gd name="connsiteY75" fmla="*/ 6232327 h 7301507"/>
              <a:gd name="connsiteX76" fmla="*/ 2952931 w 3372031"/>
              <a:gd name="connsiteY76" fmla="*/ 6213276 h 7301507"/>
              <a:gd name="connsiteX77" fmla="*/ 2881494 w 3372031"/>
              <a:gd name="connsiteY77" fmla="*/ 6225182 h 7301507"/>
              <a:gd name="connsiteX78" fmla="*/ 2745762 w 3372031"/>
              <a:gd name="connsiteY78" fmla="*/ 6337101 h 7301507"/>
              <a:gd name="connsiteX79" fmla="*/ 2638606 w 3372031"/>
              <a:gd name="connsiteY79" fmla="*/ 6322814 h 7301507"/>
              <a:gd name="connsiteX80" fmla="*/ 2607650 w 3372031"/>
              <a:gd name="connsiteY80" fmla="*/ 6351389 h 7301507"/>
              <a:gd name="connsiteX81" fmla="*/ 2540974 w 3372031"/>
              <a:gd name="connsiteY81" fmla="*/ 6396631 h 7301507"/>
              <a:gd name="connsiteX82" fmla="*/ 2424294 w 3372031"/>
              <a:gd name="connsiteY82" fmla="*/ 6384726 h 7301507"/>
              <a:gd name="connsiteX83" fmla="*/ 2400481 w 3372031"/>
              <a:gd name="connsiteY83" fmla="*/ 6501407 h 7301507"/>
              <a:gd name="connsiteX84" fmla="*/ 2395719 w 3372031"/>
              <a:gd name="connsiteY84" fmla="*/ 6537126 h 7301507"/>
              <a:gd name="connsiteX85" fmla="*/ 2371907 w 3372031"/>
              <a:gd name="connsiteY85" fmla="*/ 6556176 h 7301507"/>
              <a:gd name="connsiteX86" fmla="*/ 2174262 w 3372031"/>
              <a:gd name="connsiteY86" fmla="*/ 6508551 h 7301507"/>
              <a:gd name="connsiteX87" fmla="*/ 2136162 w 3372031"/>
              <a:gd name="connsiteY87" fmla="*/ 6560939 h 7301507"/>
              <a:gd name="connsiteX88" fmla="*/ 2105206 w 3372031"/>
              <a:gd name="connsiteY88" fmla="*/ 6656189 h 7301507"/>
              <a:gd name="connsiteX89" fmla="*/ 2071868 w 3372031"/>
              <a:gd name="connsiteY89" fmla="*/ 6720482 h 7301507"/>
              <a:gd name="connsiteX90" fmla="*/ 2083775 w 3372031"/>
              <a:gd name="connsiteY90" fmla="*/ 6782395 h 7301507"/>
              <a:gd name="connsiteX91" fmla="*/ 2217125 w 3372031"/>
              <a:gd name="connsiteY91" fmla="*/ 6894314 h 7301507"/>
              <a:gd name="connsiteX92" fmla="*/ 2286181 w 3372031"/>
              <a:gd name="connsiteY92" fmla="*/ 6927651 h 7301507"/>
              <a:gd name="connsiteX93" fmla="*/ 2269512 w 3372031"/>
              <a:gd name="connsiteY93" fmla="*/ 6951464 h 7301507"/>
              <a:gd name="connsiteX94" fmla="*/ 2233794 w 3372031"/>
              <a:gd name="connsiteY94" fmla="*/ 6970514 h 7301507"/>
              <a:gd name="connsiteX95" fmla="*/ 2267131 w 3372031"/>
              <a:gd name="connsiteY95" fmla="*/ 7046714 h 7301507"/>
              <a:gd name="connsiteX96" fmla="*/ 2236175 w 3372031"/>
              <a:gd name="connsiteY96" fmla="*/ 7068145 h 7301507"/>
              <a:gd name="connsiteX97" fmla="*/ 2131400 w 3372031"/>
              <a:gd name="connsiteY97" fmla="*/ 7006232 h 7301507"/>
              <a:gd name="connsiteX98" fmla="*/ 2088537 w 3372031"/>
              <a:gd name="connsiteY98" fmla="*/ 7032426 h 7301507"/>
              <a:gd name="connsiteX99" fmla="*/ 2029006 w 3372031"/>
              <a:gd name="connsiteY99" fmla="*/ 6930032 h 7301507"/>
              <a:gd name="connsiteX100" fmla="*/ 1912325 w 3372031"/>
              <a:gd name="connsiteY100" fmla="*/ 6956226 h 7301507"/>
              <a:gd name="connsiteX101" fmla="*/ 1848031 w 3372031"/>
              <a:gd name="connsiteY101" fmla="*/ 6960989 h 7301507"/>
              <a:gd name="connsiteX102" fmla="*/ 1798025 w 3372031"/>
              <a:gd name="connsiteY102" fmla="*/ 6956227 h 7301507"/>
              <a:gd name="connsiteX103" fmla="*/ 1740875 w 3372031"/>
              <a:gd name="connsiteY103" fmla="*/ 7001470 h 7301507"/>
              <a:gd name="connsiteX104" fmla="*/ 1562281 w 3372031"/>
              <a:gd name="connsiteY104" fmla="*/ 6960989 h 7301507"/>
              <a:gd name="connsiteX105" fmla="*/ 1586093 w 3372031"/>
              <a:gd name="connsiteY105" fmla="*/ 7087195 h 7301507"/>
              <a:gd name="connsiteX106" fmla="*/ 1509894 w 3372031"/>
              <a:gd name="connsiteY106" fmla="*/ 7132439 h 7301507"/>
              <a:gd name="connsiteX107" fmla="*/ 1447981 w 3372031"/>
              <a:gd name="connsiteY107" fmla="*/ 7199113 h 7301507"/>
              <a:gd name="connsiteX108" fmla="*/ 1297962 w 3372031"/>
              <a:gd name="connsiteY108" fmla="*/ 7191970 h 7301507"/>
              <a:gd name="connsiteX109" fmla="*/ 1245575 w 3372031"/>
              <a:gd name="connsiteY10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524181 w 3372031"/>
              <a:gd name="connsiteY14" fmla="*/ 1841301 h 7301507"/>
              <a:gd name="connsiteX15" fmla="*/ 1533706 w 3372031"/>
              <a:gd name="connsiteY15" fmla="*/ 1907976 h 7301507"/>
              <a:gd name="connsiteX16" fmla="*/ 1526562 w 3372031"/>
              <a:gd name="connsiteY16" fmla="*/ 1957982 h 7301507"/>
              <a:gd name="connsiteX17" fmla="*/ 1455125 w 3372031"/>
              <a:gd name="connsiteY17" fmla="*/ 1993701 h 7301507"/>
              <a:gd name="connsiteX18" fmla="*/ 1424169 w 3372031"/>
              <a:gd name="connsiteY18" fmla="*/ 2055614 h 7301507"/>
              <a:gd name="connsiteX19" fmla="*/ 1293200 w 3372031"/>
              <a:gd name="connsiteY19" fmla="*/ 2029420 h 7301507"/>
              <a:gd name="connsiteX20" fmla="*/ 1171756 w 3372031"/>
              <a:gd name="connsiteY20" fmla="*/ 2029419 h 7301507"/>
              <a:gd name="connsiteX21" fmla="*/ 1105081 w 3372031"/>
              <a:gd name="connsiteY21" fmla="*/ 2057995 h 7301507"/>
              <a:gd name="connsiteX22" fmla="*/ 1097937 w 3372031"/>
              <a:gd name="connsiteY22" fmla="*/ 2158007 h 7301507"/>
              <a:gd name="connsiteX23" fmla="*/ 1009831 w 3372031"/>
              <a:gd name="connsiteY23" fmla="*/ 2246114 h 7301507"/>
              <a:gd name="connsiteX24" fmla="*/ 1152706 w 3372031"/>
              <a:gd name="connsiteY24" fmla="*/ 2308026 h 7301507"/>
              <a:gd name="connsiteX25" fmla="*/ 1202713 w 3372031"/>
              <a:gd name="connsiteY25" fmla="*/ 2343744 h 7301507"/>
              <a:gd name="connsiteX26" fmla="*/ 1255100 w 3372031"/>
              <a:gd name="connsiteY26" fmla="*/ 2360414 h 7301507"/>
              <a:gd name="connsiteX27" fmla="*/ 1305106 w 3372031"/>
              <a:gd name="connsiteY27" fmla="*/ 2410420 h 7301507"/>
              <a:gd name="connsiteX28" fmla="*/ 1362256 w 3372031"/>
              <a:gd name="connsiteY28" fmla="*/ 2431851 h 7301507"/>
              <a:gd name="connsiteX29" fmla="*/ 1455125 w 3372031"/>
              <a:gd name="connsiteY29" fmla="*/ 2508051 h 7301507"/>
              <a:gd name="connsiteX30" fmla="*/ 1540850 w 3372031"/>
              <a:gd name="connsiteY30" fmla="*/ 2541390 h 7301507"/>
              <a:gd name="connsiteX31" fmla="*/ 1674200 w 3372031"/>
              <a:gd name="connsiteY31" fmla="*/ 2689026 h 7301507"/>
              <a:gd name="connsiteX32" fmla="*/ 1757544 w 3372031"/>
              <a:gd name="connsiteY32" fmla="*/ 2843807 h 7301507"/>
              <a:gd name="connsiteX33" fmla="*/ 1928993 w 3372031"/>
              <a:gd name="connsiteY33" fmla="*/ 2950964 h 7301507"/>
              <a:gd name="connsiteX34" fmla="*/ 1959950 w 3372031"/>
              <a:gd name="connsiteY34" fmla="*/ 3055739 h 7301507"/>
              <a:gd name="connsiteX35" fmla="*/ 2021862 w 3372031"/>
              <a:gd name="connsiteY35" fmla="*/ 3158132 h 7301507"/>
              <a:gd name="connsiteX36" fmla="*/ 2083775 w 3372031"/>
              <a:gd name="connsiteY36" fmla="*/ 3196232 h 7301507"/>
              <a:gd name="connsiteX37" fmla="*/ 2214744 w 3372031"/>
              <a:gd name="connsiteY37" fmla="*/ 3343870 h 7301507"/>
              <a:gd name="connsiteX38" fmla="*/ 2357618 w 3372031"/>
              <a:gd name="connsiteY38" fmla="*/ 3420070 h 7301507"/>
              <a:gd name="connsiteX39" fmla="*/ 2417150 w 3372031"/>
              <a:gd name="connsiteY39" fmla="*/ 3505795 h 7301507"/>
              <a:gd name="connsiteX40" fmla="*/ 2464775 w 3372031"/>
              <a:gd name="connsiteY40" fmla="*/ 3572470 h 7301507"/>
              <a:gd name="connsiteX41" fmla="*/ 2512400 w 3372031"/>
              <a:gd name="connsiteY41" fmla="*/ 3562946 h 7301507"/>
              <a:gd name="connsiteX42" fmla="*/ 2517162 w 3372031"/>
              <a:gd name="connsiteY42" fmla="*/ 3715345 h 7301507"/>
              <a:gd name="connsiteX43" fmla="*/ 2569550 w 3372031"/>
              <a:gd name="connsiteY43" fmla="*/ 3808214 h 7301507"/>
              <a:gd name="connsiteX44" fmla="*/ 2562406 w 3372031"/>
              <a:gd name="connsiteY44" fmla="*/ 3846314 h 7301507"/>
              <a:gd name="connsiteX45" fmla="*/ 2631462 w 3372031"/>
              <a:gd name="connsiteY45" fmla="*/ 3882032 h 7301507"/>
              <a:gd name="connsiteX46" fmla="*/ 2688612 w 3372031"/>
              <a:gd name="connsiteY46" fmla="*/ 3827264 h 7301507"/>
              <a:gd name="connsiteX47" fmla="*/ 2721950 w 3372031"/>
              <a:gd name="connsiteY47" fmla="*/ 3910607 h 7301507"/>
              <a:gd name="connsiteX48" fmla="*/ 2767194 w 3372031"/>
              <a:gd name="connsiteY48" fmla="*/ 3955851 h 7301507"/>
              <a:gd name="connsiteX49" fmla="*/ 2841012 w 3372031"/>
              <a:gd name="connsiteY49" fmla="*/ 3979664 h 7301507"/>
              <a:gd name="connsiteX50" fmla="*/ 2893400 w 3372031"/>
              <a:gd name="connsiteY50" fmla="*/ 4048720 h 7301507"/>
              <a:gd name="connsiteX51" fmla="*/ 2979125 w 3372031"/>
              <a:gd name="connsiteY51" fmla="*/ 4103489 h 7301507"/>
              <a:gd name="connsiteX52" fmla="*/ 3031512 w 3372031"/>
              <a:gd name="connsiteY52" fmla="*/ 4136826 h 7301507"/>
              <a:gd name="connsiteX53" fmla="*/ 2902925 w 3372031"/>
              <a:gd name="connsiteY53" fmla="*/ 4229695 h 7301507"/>
              <a:gd name="connsiteX54" fmla="*/ 2900543 w 3372031"/>
              <a:gd name="connsiteY54" fmla="*/ 4284463 h 7301507"/>
              <a:gd name="connsiteX55" fmla="*/ 3002937 w 3372031"/>
              <a:gd name="connsiteY55" fmla="*/ 4401145 h 7301507"/>
              <a:gd name="connsiteX56" fmla="*/ 3098187 w 3372031"/>
              <a:gd name="connsiteY56" fmla="*/ 4463057 h 7301507"/>
              <a:gd name="connsiteX57" fmla="*/ 3129144 w 3372031"/>
              <a:gd name="connsiteY57" fmla="*/ 4501157 h 7301507"/>
              <a:gd name="connsiteX58" fmla="*/ 3114856 w 3372031"/>
              <a:gd name="connsiteY58" fmla="*/ 4582120 h 7301507"/>
              <a:gd name="connsiteX59" fmla="*/ 3110094 w 3372031"/>
              <a:gd name="connsiteY59" fmla="*/ 4665464 h 7301507"/>
              <a:gd name="connsiteX60" fmla="*/ 3067231 w 3372031"/>
              <a:gd name="connsiteY60" fmla="*/ 4674989 h 7301507"/>
              <a:gd name="connsiteX61" fmla="*/ 3041037 w 3372031"/>
              <a:gd name="connsiteY61" fmla="*/ 4691657 h 7301507"/>
              <a:gd name="connsiteX62" fmla="*/ 3069612 w 3372031"/>
              <a:gd name="connsiteY62" fmla="*/ 4841676 h 7301507"/>
              <a:gd name="connsiteX63" fmla="*/ 3052944 w 3372031"/>
              <a:gd name="connsiteY63" fmla="*/ 4977407 h 7301507"/>
              <a:gd name="connsiteX64" fmla="*/ 3014844 w 3372031"/>
              <a:gd name="connsiteY64" fmla="*/ 5017889 h 7301507"/>
              <a:gd name="connsiteX65" fmla="*/ 2998175 w 3372031"/>
              <a:gd name="connsiteY65" fmla="*/ 5139332 h 7301507"/>
              <a:gd name="connsiteX66" fmla="*/ 2969600 w 3372031"/>
              <a:gd name="connsiteY66" fmla="*/ 5258395 h 7301507"/>
              <a:gd name="connsiteX67" fmla="*/ 3021987 w 3372031"/>
              <a:gd name="connsiteY67" fmla="*/ 5275064 h 7301507"/>
              <a:gd name="connsiteX68" fmla="*/ 3019606 w 3372031"/>
              <a:gd name="connsiteY68" fmla="*/ 5320307 h 7301507"/>
              <a:gd name="connsiteX69" fmla="*/ 3017225 w 3372031"/>
              <a:gd name="connsiteY69" fmla="*/ 5375076 h 7301507"/>
              <a:gd name="connsiteX70" fmla="*/ 3074375 w 3372031"/>
              <a:gd name="connsiteY70" fmla="*/ 5444132 h 7301507"/>
              <a:gd name="connsiteX71" fmla="*/ 3122000 w 3372031"/>
              <a:gd name="connsiteY71" fmla="*/ 5570339 h 7301507"/>
              <a:gd name="connsiteX72" fmla="*/ 3029131 w 3372031"/>
              <a:gd name="connsiteY72" fmla="*/ 5860851 h 7301507"/>
              <a:gd name="connsiteX73" fmla="*/ 3050562 w 3372031"/>
              <a:gd name="connsiteY73" fmla="*/ 5915620 h 7301507"/>
              <a:gd name="connsiteX74" fmla="*/ 3076756 w 3372031"/>
              <a:gd name="connsiteY74" fmla="*/ 5968007 h 7301507"/>
              <a:gd name="connsiteX75" fmla="*/ 3081519 w 3372031"/>
              <a:gd name="connsiteY75" fmla="*/ 6072782 h 7301507"/>
              <a:gd name="connsiteX76" fmla="*/ 2988649 w 3372031"/>
              <a:gd name="connsiteY76" fmla="*/ 6232327 h 7301507"/>
              <a:gd name="connsiteX77" fmla="*/ 2952931 w 3372031"/>
              <a:gd name="connsiteY77" fmla="*/ 6213276 h 7301507"/>
              <a:gd name="connsiteX78" fmla="*/ 2881494 w 3372031"/>
              <a:gd name="connsiteY78" fmla="*/ 6225182 h 7301507"/>
              <a:gd name="connsiteX79" fmla="*/ 2745762 w 3372031"/>
              <a:gd name="connsiteY79" fmla="*/ 6337101 h 7301507"/>
              <a:gd name="connsiteX80" fmla="*/ 2638606 w 3372031"/>
              <a:gd name="connsiteY80" fmla="*/ 6322814 h 7301507"/>
              <a:gd name="connsiteX81" fmla="*/ 2607650 w 3372031"/>
              <a:gd name="connsiteY81" fmla="*/ 6351389 h 7301507"/>
              <a:gd name="connsiteX82" fmla="*/ 2540974 w 3372031"/>
              <a:gd name="connsiteY82" fmla="*/ 6396631 h 7301507"/>
              <a:gd name="connsiteX83" fmla="*/ 2424294 w 3372031"/>
              <a:gd name="connsiteY83" fmla="*/ 6384726 h 7301507"/>
              <a:gd name="connsiteX84" fmla="*/ 2400481 w 3372031"/>
              <a:gd name="connsiteY84" fmla="*/ 6501407 h 7301507"/>
              <a:gd name="connsiteX85" fmla="*/ 2395719 w 3372031"/>
              <a:gd name="connsiteY85" fmla="*/ 6537126 h 7301507"/>
              <a:gd name="connsiteX86" fmla="*/ 2371907 w 3372031"/>
              <a:gd name="connsiteY86" fmla="*/ 6556176 h 7301507"/>
              <a:gd name="connsiteX87" fmla="*/ 2174262 w 3372031"/>
              <a:gd name="connsiteY87" fmla="*/ 6508551 h 7301507"/>
              <a:gd name="connsiteX88" fmla="*/ 2136162 w 3372031"/>
              <a:gd name="connsiteY88" fmla="*/ 6560939 h 7301507"/>
              <a:gd name="connsiteX89" fmla="*/ 2105206 w 3372031"/>
              <a:gd name="connsiteY89" fmla="*/ 6656189 h 7301507"/>
              <a:gd name="connsiteX90" fmla="*/ 2071868 w 3372031"/>
              <a:gd name="connsiteY90" fmla="*/ 6720482 h 7301507"/>
              <a:gd name="connsiteX91" fmla="*/ 2083775 w 3372031"/>
              <a:gd name="connsiteY91" fmla="*/ 6782395 h 7301507"/>
              <a:gd name="connsiteX92" fmla="*/ 2217125 w 3372031"/>
              <a:gd name="connsiteY92" fmla="*/ 6894314 h 7301507"/>
              <a:gd name="connsiteX93" fmla="*/ 2286181 w 3372031"/>
              <a:gd name="connsiteY93" fmla="*/ 6927651 h 7301507"/>
              <a:gd name="connsiteX94" fmla="*/ 2269512 w 3372031"/>
              <a:gd name="connsiteY94" fmla="*/ 6951464 h 7301507"/>
              <a:gd name="connsiteX95" fmla="*/ 2233794 w 3372031"/>
              <a:gd name="connsiteY95" fmla="*/ 6970514 h 7301507"/>
              <a:gd name="connsiteX96" fmla="*/ 2267131 w 3372031"/>
              <a:gd name="connsiteY96" fmla="*/ 7046714 h 7301507"/>
              <a:gd name="connsiteX97" fmla="*/ 2236175 w 3372031"/>
              <a:gd name="connsiteY97" fmla="*/ 7068145 h 7301507"/>
              <a:gd name="connsiteX98" fmla="*/ 2131400 w 3372031"/>
              <a:gd name="connsiteY98" fmla="*/ 7006232 h 7301507"/>
              <a:gd name="connsiteX99" fmla="*/ 2088537 w 3372031"/>
              <a:gd name="connsiteY99" fmla="*/ 7032426 h 7301507"/>
              <a:gd name="connsiteX100" fmla="*/ 2029006 w 3372031"/>
              <a:gd name="connsiteY100" fmla="*/ 6930032 h 7301507"/>
              <a:gd name="connsiteX101" fmla="*/ 1912325 w 3372031"/>
              <a:gd name="connsiteY101" fmla="*/ 6956226 h 7301507"/>
              <a:gd name="connsiteX102" fmla="*/ 1848031 w 3372031"/>
              <a:gd name="connsiteY102" fmla="*/ 6960989 h 7301507"/>
              <a:gd name="connsiteX103" fmla="*/ 1798025 w 3372031"/>
              <a:gd name="connsiteY103" fmla="*/ 6956227 h 7301507"/>
              <a:gd name="connsiteX104" fmla="*/ 1740875 w 3372031"/>
              <a:gd name="connsiteY104" fmla="*/ 7001470 h 7301507"/>
              <a:gd name="connsiteX105" fmla="*/ 1562281 w 3372031"/>
              <a:gd name="connsiteY105" fmla="*/ 6960989 h 7301507"/>
              <a:gd name="connsiteX106" fmla="*/ 1586093 w 3372031"/>
              <a:gd name="connsiteY106" fmla="*/ 7087195 h 7301507"/>
              <a:gd name="connsiteX107" fmla="*/ 1509894 w 3372031"/>
              <a:gd name="connsiteY107" fmla="*/ 7132439 h 7301507"/>
              <a:gd name="connsiteX108" fmla="*/ 1447981 w 3372031"/>
              <a:gd name="connsiteY108" fmla="*/ 7199113 h 7301507"/>
              <a:gd name="connsiteX109" fmla="*/ 1297962 w 3372031"/>
              <a:gd name="connsiteY109" fmla="*/ 7191970 h 7301507"/>
              <a:gd name="connsiteX110" fmla="*/ 1245575 w 3372031"/>
              <a:gd name="connsiteY11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576569 w 3372031"/>
              <a:gd name="connsiteY14" fmla="*/ 1812726 h 7301507"/>
              <a:gd name="connsiteX15" fmla="*/ 1533706 w 3372031"/>
              <a:gd name="connsiteY15" fmla="*/ 1907976 h 7301507"/>
              <a:gd name="connsiteX16" fmla="*/ 1526562 w 3372031"/>
              <a:gd name="connsiteY16" fmla="*/ 1957982 h 7301507"/>
              <a:gd name="connsiteX17" fmla="*/ 1455125 w 3372031"/>
              <a:gd name="connsiteY17" fmla="*/ 1993701 h 7301507"/>
              <a:gd name="connsiteX18" fmla="*/ 1424169 w 3372031"/>
              <a:gd name="connsiteY18" fmla="*/ 2055614 h 7301507"/>
              <a:gd name="connsiteX19" fmla="*/ 1293200 w 3372031"/>
              <a:gd name="connsiteY19" fmla="*/ 2029420 h 7301507"/>
              <a:gd name="connsiteX20" fmla="*/ 1171756 w 3372031"/>
              <a:gd name="connsiteY20" fmla="*/ 2029419 h 7301507"/>
              <a:gd name="connsiteX21" fmla="*/ 1105081 w 3372031"/>
              <a:gd name="connsiteY21" fmla="*/ 2057995 h 7301507"/>
              <a:gd name="connsiteX22" fmla="*/ 1097937 w 3372031"/>
              <a:gd name="connsiteY22" fmla="*/ 2158007 h 7301507"/>
              <a:gd name="connsiteX23" fmla="*/ 1009831 w 3372031"/>
              <a:gd name="connsiteY23" fmla="*/ 2246114 h 7301507"/>
              <a:gd name="connsiteX24" fmla="*/ 1152706 w 3372031"/>
              <a:gd name="connsiteY24" fmla="*/ 2308026 h 7301507"/>
              <a:gd name="connsiteX25" fmla="*/ 1202713 w 3372031"/>
              <a:gd name="connsiteY25" fmla="*/ 2343744 h 7301507"/>
              <a:gd name="connsiteX26" fmla="*/ 1255100 w 3372031"/>
              <a:gd name="connsiteY26" fmla="*/ 2360414 h 7301507"/>
              <a:gd name="connsiteX27" fmla="*/ 1305106 w 3372031"/>
              <a:gd name="connsiteY27" fmla="*/ 2410420 h 7301507"/>
              <a:gd name="connsiteX28" fmla="*/ 1362256 w 3372031"/>
              <a:gd name="connsiteY28" fmla="*/ 2431851 h 7301507"/>
              <a:gd name="connsiteX29" fmla="*/ 1455125 w 3372031"/>
              <a:gd name="connsiteY29" fmla="*/ 2508051 h 7301507"/>
              <a:gd name="connsiteX30" fmla="*/ 1540850 w 3372031"/>
              <a:gd name="connsiteY30" fmla="*/ 2541390 h 7301507"/>
              <a:gd name="connsiteX31" fmla="*/ 1674200 w 3372031"/>
              <a:gd name="connsiteY31" fmla="*/ 2689026 h 7301507"/>
              <a:gd name="connsiteX32" fmla="*/ 1757544 w 3372031"/>
              <a:gd name="connsiteY32" fmla="*/ 2843807 h 7301507"/>
              <a:gd name="connsiteX33" fmla="*/ 1928993 w 3372031"/>
              <a:gd name="connsiteY33" fmla="*/ 2950964 h 7301507"/>
              <a:gd name="connsiteX34" fmla="*/ 1959950 w 3372031"/>
              <a:gd name="connsiteY34" fmla="*/ 3055739 h 7301507"/>
              <a:gd name="connsiteX35" fmla="*/ 2021862 w 3372031"/>
              <a:gd name="connsiteY35" fmla="*/ 3158132 h 7301507"/>
              <a:gd name="connsiteX36" fmla="*/ 2083775 w 3372031"/>
              <a:gd name="connsiteY36" fmla="*/ 3196232 h 7301507"/>
              <a:gd name="connsiteX37" fmla="*/ 2214744 w 3372031"/>
              <a:gd name="connsiteY37" fmla="*/ 3343870 h 7301507"/>
              <a:gd name="connsiteX38" fmla="*/ 2357618 w 3372031"/>
              <a:gd name="connsiteY38" fmla="*/ 3420070 h 7301507"/>
              <a:gd name="connsiteX39" fmla="*/ 2417150 w 3372031"/>
              <a:gd name="connsiteY39" fmla="*/ 3505795 h 7301507"/>
              <a:gd name="connsiteX40" fmla="*/ 2464775 w 3372031"/>
              <a:gd name="connsiteY40" fmla="*/ 3572470 h 7301507"/>
              <a:gd name="connsiteX41" fmla="*/ 2512400 w 3372031"/>
              <a:gd name="connsiteY41" fmla="*/ 3562946 h 7301507"/>
              <a:gd name="connsiteX42" fmla="*/ 2517162 w 3372031"/>
              <a:gd name="connsiteY42" fmla="*/ 3715345 h 7301507"/>
              <a:gd name="connsiteX43" fmla="*/ 2569550 w 3372031"/>
              <a:gd name="connsiteY43" fmla="*/ 3808214 h 7301507"/>
              <a:gd name="connsiteX44" fmla="*/ 2562406 w 3372031"/>
              <a:gd name="connsiteY44" fmla="*/ 3846314 h 7301507"/>
              <a:gd name="connsiteX45" fmla="*/ 2631462 w 3372031"/>
              <a:gd name="connsiteY45" fmla="*/ 3882032 h 7301507"/>
              <a:gd name="connsiteX46" fmla="*/ 2688612 w 3372031"/>
              <a:gd name="connsiteY46" fmla="*/ 3827264 h 7301507"/>
              <a:gd name="connsiteX47" fmla="*/ 2721950 w 3372031"/>
              <a:gd name="connsiteY47" fmla="*/ 3910607 h 7301507"/>
              <a:gd name="connsiteX48" fmla="*/ 2767194 w 3372031"/>
              <a:gd name="connsiteY48" fmla="*/ 3955851 h 7301507"/>
              <a:gd name="connsiteX49" fmla="*/ 2841012 w 3372031"/>
              <a:gd name="connsiteY49" fmla="*/ 3979664 h 7301507"/>
              <a:gd name="connsiteX50" fmla="*/ 2893400 w 3372031"/>
              <a:gd name="connsiteY50" fmla="*/ 4048720 h 7301507"/>
              <a:gd name="connsiteX51" fmla="*/ 2979125 w 3372031"/>
              <a:gd name="connsiteY51" fmla="*/ 4103489 h 7301507"/>
              <a:gd name="connsiteX52" fmla="*/ 3031512 w 3372031"/>
              <a:gd name="connsiteY52" fmla="*/ 4136826 h 7301507"/>
              <a:gd name="connsiteX53" fmla="*/ 2902925 w 3372031"/>
              <a:gd name="connsiteY53" fmla="*/ 4229695 h 7301507"/>
              <a:gd name="connsiteX54" fmla="*/ 2900543 w 3372031"/>
              <a:gd name="connsiteY54" fmla="*/ 4284463 h 7301507"/>
              <a:gd name="connsiteX55" fmla="*/ 3002937 w 3372031"/>
              <a:gd name="connsiteY55" fmla="*/ 4401145 h 7301507"/>
              <a:gd name="connsiteX56" fmla="*/ 3098187 w 3372031"/>
              <a:gd name="connsiteY56" fmla="*/ 4463057 h 7301507"/>
              <a:gd name="connsiteX57" fmla="*/ 3129144 w 3372031"/>
              <a:gd name="connsiteY57" fmla="*/ 4501157 h 7301507"/>
              <a:gd name="connsiteX58" fmla="*/ 3114856 w 3372031"/>
              <a:gd name="connsiteY58" fmla="*/ 4582120 h 7301507"/>
              <a:gd name="connsiteX59" fmla="*/ 3110094 w 3372031"/>
              <a:gd name="connsiteY59" fmla="*/ 4665464 h 7301507"/>
              <a:gd name="connsiteX60" fmla="*/ 3067231 w 3372031"/>
              <a:gd name="connsiteY60" fmla="*/ 4674989 h 7301507"/>
              <a:gd name="connsiteX61" fmla="*/ 3041037 w 3372031"/>
              <a:gd name="connsiteY61" fmla="*/ 4691657 h 7301507"/>
              <a:gd name="connsiteX62" fmla="*/ 3069612 w 3372031"/>
              <a:gd name="connsiteY62" fmla="*/ 4841676 h 7301507"/>
              <a:gd name="connsiteX63" fmla="*/ 3052944 w 3372031"/>
              <a:gd name="connsiteY63" fmla="*/ 4977407 h 7301507"/>
              <a:gd name="connsiteX64" fmla="*/ 3014844 w 3372031"/>
              <a:gd name="connsiteY64" fmla="*/ 5017889 h 7301507"/>
              <a:gd name="connsiteX65" fmla="*/ 2998175 w 3372031"/>
              <a:gd name="connsiteY65" fmla="*/ 5139332 h 7301507"/>
              <a:gd name="connsiteX66" fmla="*/ 2969600 w 3372031"/>
              <a:gd name="connsiteY66" fmla="*/ 5258395 h 7301507"/>
              <a:gd name="connsiteX67" fmla="*/ 3021987 w 3372031"/>
              <a:gd name="connsiteY67" fmla="*/ 5275064 h 7301507"/>
              <a:gd name="connsiteX68" fmla="*/ 3019606 w 3372031"/>
              <a:gd name="connsiteY68" fmla="*/ 5320307 h 7301507"/>
              <a:gd name="connsiteX69" fmla="*/ 3017225 w 3372031"/>
              <a:gd name="connsiteY69" fmla="*/ 5375076 h 7301507"/>
              <a:gd name="connsiteX70" fmla="*/ 3074375 w 3372031"/>
              <a:gd name="connsiteY70" fmla="*/ 5444132 h 7301507"/>
              <a:gd name="connsiteX71" fmla="*/ 3122000 w 3372031"/>
              <a:gd name="connsiteY71" fmla="*/ 5570339 h 7301507"/>
              <a:gd name="connsiteX72" fmla="*/ 3029131 w 3372031"/>
              <a:gd name="connsiteY72" fmla="*/ 5860851 h 7301507"/>
              <a:gd name="connsiteX73" fmla="*/ 3050562 w 3372031"/>
              <a:gd name="connsiteY73" fmla="*/ 5915620 h 7301507"/>
              <a:gd name="connsiteX74" fmla="*/ 3076756 w 3372031"/>
              <a:gd name="connsiteY74" fmla="*/ 5968007 h 7301507"/>
              <a:gd name="connsiteX75" fmla="*/ 3081519 w 3372031"/>
              <a:gd name="connsiteY75" fmla="*/ 6072782 h 7301507"/>
              <a:gd name="connsiteX76" fmla="*/ 2988649 w 3372031"/>
              <a:gd name="connsiteY76" fmla="*/ 6232327 h 7301507"/>
              <a:gd name="connsiteX77" fmla="*/ 2952931 w 3372031"/>
              <a:gd name="connsiteY77" fmla="*/ 6213276 h 7301507"/>
              <a:gd name="connsiteX78" fmla="*/ 2881494 w 3372031"/>
              <a:gd name="connsiteY78" fmla="*/ 6225182 h 7301507"/>
              <a:gd name="connsiteX79" fmla="*/ 2745762 w 3372031"/>
              <a:gd name="connsiteY79" fmla="*/ 6337101 h 7301507"/>
              <a:gd name="connsiteX80" fmla="*/ 2638606 w 3372031"/>
              <a:gd name="connsiteY80" fmla="*/ 6322814 h 7301507"/>
              <a:gd name="connsiteX81" fmla="*/ 2607650 w 3372031"/>
              <a:gd name="connsiteY81" fmla="*/ 6351389 h 7301507"/>
              <a:gd name="connsiteX82" fmla="*/ 2540974 w 3372031"/>
              <a:gd name="connsiteY82" fmla="*/ 6396631 h 7301507"/>
              <a:gd name="connsiteX83" fmla="*/ 2424294 w 3372031"/>
              <a:gd name="connsiteY83" fmla="*/ 6384726 h 7301507"/>
              <a:gd name="connsiteX84" fmla="*/ 2400481 w 3372031"/>
              <a:gd name="connsiteY84" fmla="*/ 6501407 h 7301507"/>
              <a:gd name="connsiteX85" fmla="*/ 2395719 w 3372031"/>
              <a:gd name="connsiteY85" fmla="*/ 6537126 h 7301507"/>
              <a:gd name="connsiteX86" fmla="*/ 2371907 w 3372031"/>
              <a:gd name="connsiteY86" fmla="*/ 6556176 h 7301507"/>
              <a:gd name="connsiteX87" fmla="*/ 2174262 w 3372031"/>
              <a:gd name="connsiteY87" fmla="*/ 6508551 h 7301507"/>
              <a:gd name="connsiteX88" fmla="*/ 2136162 w 3372031"/>
              <a:gd name="connsiteY88" fmla="*/ 6560939 h 7301507"/>
              <a:gd name="connsiteX89" fmla="*/ 2105206 w 3372031"/>
              <a:gd name="connsiteY89" fmla="*/ 6656189 h 7301507"/>
              <a:gd name="connsiteX90" fmla="*/ 2071868 w 3372031"/>
              <a:gd name="connsiteY90" fmla="*/ 6720482 h 7301507"/>
              <a:gd name="connsiteX91" fmla="*/ 2083775 w 3372031"/>
              <a:gd name="connsiteY91" fmla="*/ 6782395 h 7301507"/>
              <a:gd name="connsiteX92" fmla="*/ 2217125 w 3372031"/>
              <a:gd name="connsiteY92" fmla="*/ 6894314 h 7301507"/>
              <a:gd name="connsiteX93" fmla="*/ 2286181 w 3372031"/>
              <a:gd name="connsiteY93" fmla="*/ 6927651 h 7301507"/>
              <a:gd name="connsiteX94" fmla="*/ 2269512 w 3372031"/>
              <a:gd name="connsiteY94" fmla="*/ 6951464 h 7301507"/>
              <a:gd name="connsiteX95" fmla="*/ 2233794 w 3372031"/>
              <a:gd name="connsiteY95" fmla="*/ 6970514 h 7301507"/>
              <a:gd name="connsiteX96" fmla="*/ 2267131 w 3372031"/>
              <a:gd name="connsiteY96" fmla="*/ 7046714 h 7301507"/>
              <a:gd name="connsiteX97" fmla="*/ 2236175 w 3372031"/>
              <a:gd name="connsiteY97" fmla="*/ 7068145 h 7301507"/>
              <a:gd name="connsiteX98" fmla="*/ 2131400 w 3372031"/>
              <a:gd name="connsiteY98" fmla="*/ 7006232 h 7301507"/>
              <a:gd name="connsiteX99" fmla="*/ 2088537 w 3372031"/>
              <a:gd name="connsiteY99" fmla="*/ 7032426 h 7301507"/>
              <a:gd name="connsiteX100" fmla="*/ 2029006 w 3372031"/>
              <a:gd name="connsiteY100" fmla="*/ 6930032 h 7301507"/>
              <a:gd name="connsiteX101" fmla="*/ 1912325 w 3372031"/>
              <a:gd name="connsiteY101" fmla="*/ 6956226 h 7301507"/>
              <a:gd name="connsiteX102" fmla="*/ 1848031 w 3372031"/>
              <a:gd name="connsiteY102" fmla="*/ 6960989 h 7301507"/>
              <a:gd name="connsiteX103" fmla="*/ 1798025 w 3372031"/>
              <a:gd name="connsiteY103" fmla="*/ 6956227 h 7301507"/>
              <a:gd name="connsiteX104" fmla="*/ 1740875 w 3372031"/>
              <a:gd name="connsiteY104" fmla="*/ 7001470 h 7301507"/>
              <a:gd name="connsiteX105" fmla="*/ 1562281 w 3372031"/>
              <a:gd name="connsiteY105" fmla="*/ 6960989 h 7301507"/>
              <a:gd name="connsiteX106" fmla="*/ 1586093 w 3372031"/>
              <a:gd name="connsiteY106" fmla="*/ 7087195 h 7301507"/>
              <a:gd name="connsiteX107" fmla="*/ 1509894 w 3372031"/>
              <a:gd name="connsiteY107" fmla="*/ 7132439 h 7301507"/>
              <a:gd name="connsiteX108" fmla="*/ 1447981 w 3372031"/>
              <a:gd name="connsiteY108" fmla="*/ 7199113 h 7301507"/>
              <a:gd name="connsiteX109" fmla="*/ 1297962 w 3372031"/>
              <a:gd name="connsiteY109" fmla="*/ 7191970 h 7301507"/>
              <a:gd name="connsiteX110" fmla="*/ 1245575 w 3372031"/>
              <a:gd name="connsiteY11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38456 w 3372031"/>
              <a:gd name="connsiteY14" fmla="*/ 1724620 h 7301507"/>
              <a:gd name="connsiteX15" fmla="*/ 1576569 w 3372031"/>
              <a:gd name="connsiteY15" fmla="*/ 1812726 h 7301507"/>
              <a:gd name="connsiteX16" fmla="*/ 1533706 w 3372031"/>
              <a:gd name="connsiteY16" fmla="*/ 1907976 h 7301507"/>
              <a:gd name="connsiteX17" fmla="*/ 1526562 w 3372031"/>
              <a:gd name="connsiteY17" fmla="*/ 1957982 h 7301507"/>
              <a:gd name="connsiteX18" fmla="*/ 1455125 w 3372031"/>
              <a:gd name="connsiteY18" fmla="*/ 1993701 h 7301507"/>
              <a:gd name="connsiteX19" fmla="*/ 1424169 w 3372031"/>
              <a:gd name="connsiteY19" fmla="*/ 2055614 h 7301507"/>
              <a:gd name="connsiteX20" fmla="*/ 1293200 w 3372031"/>
              <a:gd name="connsiteY20" fmla="*/ 2029420 h 7301507"/>
              <a:gd name="connsiteX21" fmla="*/ 1171756 w 3372031"/>
              <a:gd name="connsiteY21" fmla="*/ 2029419 h 7301507"/>
              <a:gd name="connsiteX22" fmla="*/ 1105081 w 3372031"/>
              <a:gd name="connsiteY22" fmla="*/ 2057995 h 7301507"/>
              <a:gd name="connsiteX23" fmla="*/ 1097937 w 3372031"/>
              <a:gd name="connsiteY23" fmla="*/ 2158007 h 7301507"/>
              <a:gd name="connsiteX24" fmla="*/ 1009831 w 3372031"/>
              <a:gd name="connsiteY24" fmla="*/ 2246114 h 7301507"/>
              <a:gd name="connsiteX25" fmla="*/ 1152706 w 3372031"/>
              <a:gd name="connsiteY25" fmla="*/ 2308026 h 7301507"/>
              <a:gd name="connsiteX26" fmla="*/ 1202713 w 3372031"/>
              <a:gd name="connsiteY26" fmla="*/ 2343744 h 7301507"/>
              <a:gd name="connsiteX27" fmla="*/ 1255100 w 3372031"/>
              <a:gd name="connsiteY27" fmla="*/ 2360414 h 7301507"/>
              <a:gd name="connsiteX28" fmla="*/ 1305106 w 3372031"/>
              <a:gd name="connsiteY28" fmla="*/ 2410420 h 7301507"/>
              <a:gd name="connsiteX29" fmla="*/ 1362256 w 3372031"/>
              <a:gd name="connsiteY29" fmla="*/ 2431851 h 7301507"/>
              <a:gd name="connsiteX30" fmla="*/ 1455125 w 3372031"/>
              <a:gd name="connsiteY30" fmla="*/ 2508051 h 7301507"/>
              <a:gd name="connsiteX31" fmla="*/ 1540850 w 3372031"/>
              <a:gd name="connsiteY31" fmla="*/ 2541390 h 7301507"/>
              <a:gd name="connsiteX32" fmla="*/ 1674200 w 3372031"/>
              <a:gd name="connsiteY32" fmla="*/ 2689026 h 7301507"/>
              <a:gd name="connsiteX33" fmla="*/ 1757544 w 3372031"/>
              <a:gd name="connsiteY33" fmla="*/ 2843807 h 7301507"/>
              <a:gd name="connsiteX34" fmla="*/ 1928993 w 3372031"/>
              <a:gd name="connsiteY34" fmla="*/ 2950964 h 7301507"/>
              <a:gd name="connsiteX35" fmla="*/ 1959950 w 3372031"/>
              <a:gd name="connsiteY35" fmla="*/ 3055739 h 7301507"/>
              <a:gd name="connsiteX36" fmla="*/ 2021862 w 3372031"/>
              <a:gd name="connsiteY36" fmla="*/ 3158132 h 7301507"/>
              <a:gd name="connsiteX37" fmla="*/ 2083775 w 3372031"/>
              <a:gd name="connsiteY37" fmla="*/ 3196232 h 7301507"/>
              <a:gd name="connsiteX38" fmla="*/ 2214744 w 3372031"/>
              <a:gd name="connsiteY38" fmla="*/ 3343870 h 7301507"/>
              <a:gd name="connsiteX39" fmla="*/ 2357618 w 3372031"/>
              <a:gd name="connsiteY39" fmla="*/ 3420070 h 7301507"/>
              <a:gd name="connsiteX40" fmla="*/ 2417150 w 3372031"/>
              <a:gd name="connsiteY40" fmla="*/ 3505795 h 7301507"/>
              <a:gd name="connsiteX41" fmla="*/ 2464775 w 3372031"/>
              <a:gd name="connsiteY41" fmla="*/ 3572470 h 7301507"/>
              <a:gd name="connsiteX42" fmla="*/ 2512400 w 3372031"/>
              <a:gd name="connsiteY42" fmla="*/ 3562946 h 7301507"/>
              <a:gd name="connsiteX43" fmla="*/ 2517162 w 3372031"/>
              <a:gd name="connsiteY43" fmla="*/ 3715345 h 7301507"/>
              <a:gd name="connsiteX44" fmla="*/ 2569550 w 3372031"/>
              <a:gd name="connsiteY44" fmla="*/ 3808214 h 7301507"/>
              <a:gd name="connsiteX45" fmla="*/ 2562406 w 3372031"/>
              <a:gd name="connsiteY45" fmla="*/ 3846314 h 7301507"/>
              <a:gd name="connsiteX46" fmla="*/ 2631462 w 3372031"/>
              <a:gd name="connsiteY46" fmla="*/ 3882032 h 7301507"/>
              <a:gd name="connsiteX47" fmla="*/ 2688612 w 3372031"/>
              <a:gd name="connsiteY47" fmla="*/ 3827264 h 7301507"/>
              <a:gd name="connsiteX48" fmla="*/ 2721950 w 3372031"/>
              <a:gd name="connsiteY48" fmla="*/ 3910607 h 7301507"/>
              <a:gd name="connsiteX49" fmla="*/ 2767194 w 3372031"/>
              <a:gd name="connsiteY49" fmla="*/ 3955851 h 7301507"/>
              <a:gd name="connsiteX50" fmla="*/ 2841012 w 3372031"/>
              <a:gd name="connsiteY50" fmla="*/ 3979664 h 7301507"/>
              <a:gd name="connsiteX51" fmla="*/ 2893400 w 3372031"/>
              <a:gd name="connsiteY51" fmla="*/ 4048720 h 7301507"/>
              <a:gd name="connsiteX52" fmla="*/ 2979125 w 3372031"/>
              <a:gd name="connsiteY52" fmla="*/ 4103489 h 7301507"/>
              <a:gd name="connsiteX53" fmla="*/ 3031512 w 3372031"/>
              <a:gd name="connsiteY53" fmla="*/ 4136826 h 7301507"/>
              <a:gd name="connsiteX54" fmla="*/ 2902925 w 3372031"/>
              <a:gd name="connsiteY54" fmla="*/ 4229695 h 7301507"/>
              <a:gd name="connsiteX55" fmla="*/ 2900543 w 3372031"/>
              <a:gd name="connsiteY55" fmla="*/ 4284463 h 7301507"/>
              <a:gd name="connsiteX56" fmla="*/ 3002937 w 3372031"/>
              <a:gd name="connsiteY56" fmla="*/ 4401145 h 7301507"/>
              <a:gd name="connsiteX57" fmla="*/ 3098187 w 3372031"/>
              <a:gd name="connsiteY57" fmla="*/ 4463057 h 7301507"/>
              <a:gd name="connsiteX58" fmla="*/ 3129144 w 3372031"/>
              <a:gd name="connsiteY58" fmla="*/ 4501157 h 7301507"/>
              <a:gd name="connsiteX59" fmla="*/ 3114856 w 3372031"/>
              <a:gd name="connsiteY59" fmla="*/ 4582120 h 7301507"/>
              <a:gd name="connsiteX60" fmla="*/ 3110094 w 3372031"/>
              <a:gd name="connsiteY60" fmla="*/ 4665464 h 7301507"/>
              <a:gd name="connsiteX61" fmla="*/ 3067231 w 3372031"/>
              <a:gd name="connsiteY61" fmla="*/ 4674989 h 7301507"/>
              <a:gd name="connsiteX62" fmla="*/ 3041037 w 3372031"/>
              <a:gd name="connsiteY62" fmla="*/ 4691657 h 7301507"/>
              <a:gd name="connsiteX63" fmla="*/ 3069612 w 3372031"/>
              <a:gd name="connsiteY63" fmla="*/ 4841676 h 7301507"/>
              <a:gd name="connsiteX64" fmla="*/ 3052944 w 3372031"/>
              <a:gd name="connsiteY64" fmla="*/ 4977407 h 7301507"/>
              <a:gd name="connsiteX65" fmla="*/ 3014844 w 3372031"/>
              <a:gd name="connsiteY65" fmla="*/ 5017889 h 7301507"/>
              <a:gd name="connsiteX66" fmla="*/ 2998175 w 3372031"/>
              <a:gd name="connsiteY66" fmla="*/ 5139332 h 7301507"/>
              <a:gd name="connsiteX67" fmla="*/ 2969600 w 3372031"/>
              <a:gd name="connsiteY67" fmla="*/ 5258395 h 7301507"/>
              <a:gd name="connsiteX68" fmla="*/ 3021987 w 3372031"/>
              <a:gd name="connsiteY68" fmla="*/ 5275064 h 7301507"/>
              <a:gd name="connsiteX69" fmla="*/ 3019606 w 3372031"/>
              <a:gd name="connsiteY69" fmla="*/ 5320307 h 7301507"/>
              <a:gd name="connsiteX70" fmla="*/ 3017225 w 3372031"/>
              <a:gd name="connsiteY70" fmla="*/ 5375076 h 7301507"/>
              <a:gd name="connsiteX71" fmla="*/ 3074375 w 3372031"/>
              <a:gd name="connsiteY71" fmla="*/ 5444132 h 7301507"/>
              <a:gd name="connsiteX72" fmla="*/ 3122000 w 3372031"/>
              <a:gd name="connsiteY72" fmla="*/ 5570339 h 7301507"/>
              <a:gd name="connsiteX73" fmla="*/ 3029131 w 3372031"/>
              <a:gd name="connsiteY73" fmla="*/ 5860851 h 7301507"/>
              <a:gd name="connsiteX74" fmla="*/ 3050562 w 3372031"/>
              <a:gd name="connsiteY74" fmla="*/ 5915620 h 7301507"/>
              <a:gd name="connsiteX75" fmla="*/ 3076756 w 3372031"/>
              <a:gd name="connsiteY75" fmla="*/ 5968007 h 7301507"/>
              <a:gd name="connsiteX76" fmla="*/ 3081519 w 3372031"/>
              <a:gd name="connsiteY76" fmla="*/ 6072782 h 7301507"/>
              <a:gd name="connsiteX77" fmla="*/ 2988649 w 3372031"/>
              <a:gd name="connsiteY77" fmla="*/ 6232327 h 7301507"/>
              <a:gd name="connsiteX78" fmla="*/ 2952931 w 3372031"/>
              <a:gd name="connsiteY78" fmla="*/ 6213276 h 7301507"/>
              <a:gd name="connsiteX79" fmla="*/ 2881494 w 3372031"/>
              <a:gd name="connsiteY79" fmla="*/ 6225182 h 7301507"/>
              <a:gd name="connsiteX80" fmla="*/ 2745762 w 3372031"/>
              <a:gd name="connsiteY80" fmla="*/ 6337101 h 7301507"/>
              <a:gd name="connsiteX81" fmla="*/ 2638606 w 3372031"/>
              <a:gd name="connsiteY81" fmla="*/ 6322814 h 7301507"/>
              <a:gd name="connsiteX82" fmla="*/ 2607650 w 3372031"/>
              <a:gd name="connsiteY82" fmla="*/ 6351389 h 7301507"/>
              <a:gd name="connsiteX83" fmla="*/ 2540974 w 3372031"/>
              <a:gd name="connsiteY83" fmla="*/ 6396631 h 7301507"/>
              <a:gd name="connsiteX84" fmla="*/ 2424294 w 3372031"/>
              <a:gd name="connsiteY84" fmla="*/ 6384726 h 7301507"/>
              <a:gd name="connsiteX85" fmla="*/ 2400481 w 3372031"/>
              <a:gd name="connsiteY85" fmla="*/ 6501407 h 7301507"/>
              <a:gd name="connsiteX86" fmla="*/ 2395719 w 3372031"/>
              <a:gd name="connsiteY86" fmla="*/ 6537126 h 7301507"/>
              <a:gd name="connsiteX87" fmla="*/ 2371907 w 3372031"/>
              <a:gd name="connsiteY87" fmla="*/ 6556176 h 7301507"/>
              <a:gd name="connsiteX88" fmla="*/ 2174262 w 3372031"/>
              <a:gd name="connsiteY88" fmla="*/ 6508551 h 7301507"/>
              <a:gd name="connsiteX89" fmla="*/ 2136162 w 3372031"/>
              <a:gd name="connsiteY89" fmla="*/ 6560939 h 7301507"/>
              <a:gd name="connsiteX90" fmla="*/ 2105206 w 3372031"/>
              <a:gd name="connsiteY90" fmla="*/ 6656189 h 7301507"/>
              <a:gd name="connsiteX91" fmla="*/ 2071868 w 3372031"/>
              <a:gd name="connsiteY91" fmla="*/ 6720482 h 7301507"/>
              <a:gd name="connsiteX92" fmla="*/ 2083775 w 3372031"/>
              <a:gd name="connsiteY92" fmla="*/ 6782395 h 7301507"/>
              <a:gd name="connsiteX93" fmla="*/ 2217125 w 3372031"/>
              <a:gd name="connsiteY93" fmla="*/ 6894314 h 7301507"/>
              <a:gd name="connsiteX94" fmla="*/ 2286181 w 3372031"/>
              <a:gd name="connsiteY94" fmla="*/ 6927651 h 7301507"/>
              <a:gd name="connsiteX95" fmla="*/ 2269512 w 3372031"/>
              <a:gd name="connsiteY95" fmla="*/ 6951464 h 7301507"/>
              <a:gd name="connsiteX96" fmla="*/ 2233794 w 3372031"/>
              <a:gd name="connsiteY96" fmla="*/ 6970514 h 7301507"/>
              <a:gd name="connsiteX97" fmla="*/ 2267131 w 3372031"/>
              <a:gd name="connsiteY97" fmla="*/ 7046714 h 7301507"/>
              <a:gd name="connsiteX98" fmla="*/ 2236175 w 3372031"/>
              <a:gd name="connsiteY98" fmla="*/ 7068145 h 7301507"/>
              <a:gd name="connsiteX99" fmla="*/ 2131400 w 3372031"/>
              <a:gd name="connsiteY99" fmla="*/ 7006232 h 7301507"/>
              <a:gd name="connsiteX100" fmla="*/ 2088537 w 3372031"/>
              <a:gd name="connsiteY100" fmla="*/ 7032426 h 7301507"/>
              <a:gd name="connsiteX101" fmla="*/ 2029006 w 3372031"/>
              <a:gd name="connsiteY101" fmla="*/ 6930032 h 7301507"/>
              <a:gd name="connsiteX102" fmla="*/ 1912325 w 3372031"/>
              <a:gd name="connsiteY102" fmla="*/ 6956226 h 7301507"/>
              <a:gd name="connsiteX103" fmla="*/ 1848031 w 3372031"/>
              <a:gd name="connsiteY103" fmla="*/ 6960989 h 7301507"/>
              <a:gd name="connsiteX104" fmla="*/ 1798025 w 3372031"/>
              <a:gd name="connsiteY104" fmla="*/ 6956227 h 7301507"/>
              <a:gd name="connsiteX105" fmla="*/ 1740875 w 3372031"/>
              <a:gd name="connsiteY105" fmla="*/ 7001470 h 7301507"/>
              <a:gd name="connsiteX106" fmla="*/ 1562281 w 3372031"/>
              <a:gd name="connsiteY106" fmla="*/ 6960989 h 7301507"/>
              <a:gd name="connsiteX107" fmla="*/ 1586093 w 3372031"/>
              <a:gd name="connsiteY107" fmla="*/ 7087195 h 7301507"/>
              <a:gd name="connsiteX108" fmla="*/ 1509894 w 3372031"/>
              <a:gd name="connsiteY108" fmla="*/ 7132439 h 7301507"/>
              <a:gd name="connsiteX109" fmla="*/ 1447981 w 3372031"/>
              <a:gd name="connsiteY109" fmla="*/ 7199113 h 7301507"/>
              <a:gd name="connsiteX110" fmla="*/ 1297962 w 3372031"/>
              <a:gd name="connsiteY110" fmla="*/ 7191970 h 7301507"/>
              <a:gd name="connsiteX111" fmla="*/ 1245575 w 3372031"/>
              <a:gd name="connsiteY11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38456 w 3372031"/>
              <a:gd name="connsiteY14" fmla="*/ 1724620 h 7301507"/>
              <a:gd name="connsiteX15" fmla="*/ 1624194 w 3372031"/>
              <a:gd name="connsiteY15" fmla="*/ 1777007 h 7301507"/>
              <a:gd name="connsiteX16" fmla="*/ 1533706 w 3372031"/>
              <a:gd name="connsiteY16" fmla="*/ 1907976 h 7301507"/>
              <a:gd name="connsiteX17" fmla="*/ 1526562 w 3372031"/>
              <a:gd name="connsiteY17" fmla="*/ 1957982 h 7301507"/>
              <a:gd name="connsiteX18" fmla="*/ 1455125 w 3372031"/>
              <a:gd name="connsiteY18" fmla="*/ 1993701 h 7301507"/>
              <a:gd name="connsiteX19" fmla="*/ 1424169 w 3372031"/>
              <a:gd name="connsiteY19" fmla="*/ 2055614 h 7301507"/>
              <a:gd name="connsiteX20" fmla="*/ 1293200 w 3372031"/>
              <a:gd name="connsiteY20" fmla="*/ 2029420 h 7301507"/>
              <a:gd name="connsiteX21" fmla="*/ 1171756 w 3372031"/>
              <a:gd name="connsiteY21" fmla="*/ 2029419 h 7301507"/>
              <a:gd name="connsiteX22" fmla="*/ 1105081 w 3372031"/>
              <a:gd name="connsiteY22" fmla="*/ 2057995 h 7301507"/>
              <a:gd name="connsiteX23" fmla="*/ 1097937 w 3372031"/>
              <a:gd name="connsiteY23" fmla="*/ 2158007 h 7301507"/>
              <a:gd name="connsiteX24" fmla="*/ 1009831 w 3372031"/>
              <a:gd name="connsiteY24" fmla="*/ 2246114 h 7301507"/>
              <a:gd name="connsiteX25" fmla="*/ 1152706 w 3372031"/>
              <a:gd name="connsiteY25" fmla="*/ 2308026 h 7301507"/>
              <a:gd name="connsiteX26" fmla="*/ 1202713 w 3372031"/>
              <a:gd name="connsiteY26" fmla="*/ 2343744 h 7301507"/>
              <a:gd name="connsiteX27" fmla="*/ 1255100 w 3372031"/>
              <a:gd name="connsiteY27" fmla="*/ 2360414 h 7301507"/>
              <a:gd name="connsiteX28" fmla="*/ 1305106 w 3372031"/>
              <a:gd name="connsiteY28" fmla="*/ 2410420 h 7301507"/>
              <a:gd name="connsiteX29" fmla="*/ 1362256 w 3372031"/>
              <a:gd name="connsiteY29" fmla="*/ 2431851 h 7301507"/>
              <a:gd name="connsiteX30" fmla="*/ 1455125 w 3372031"/>
              <a:gd name="connsiteY30" fmla="*/ 2508051 h 7301507"/>
              <a:gd name="connsiteX31" fmla="*/ 1540850 w 3372031"/>
              <a:gd name="connsiteY31" fmla="*/ 2541390 h 7301507"/>
              <a:gd name="connsiteX32" fmla="*/ 1674200 w 3372031"/>
              <a:gd name="connsiteY32" fmla="*/ 2689026 h 7301507"/>
              <a:gd name="connsiteX33" fmla="*/ 1757544 w 3372031"/>
              <a:gd name="connsiteY33" fmla="*/ 2843807 h 7301507"/>
              <a:gd name="connsiteX34" fmla="*/ 1928993 w 3372031"/>
              <a:gd name="connsiteY34" fmla="*/ 2950964 h 7301507"/>
              <a:gd name="connsiteX35" fmla="*/ 1959950 w 3372031"/>
              <a:gd name="connsiteY35" fmla="*/ 3055739 h 7301507"/>
              <a:gd name="connsiteX36" fmla="*/ 2021862 w 3372031"/>
              <a:gd name="connsiteY36" fmla="*/ 3158132 h 7301507"/>
              <a:gd name="connsiteX37" fmla="*/ 2083775 w 3372031"/>
              <a:gd name="connsiteY37" fmla="*/ 3196232 h 7301507"/>
              <a:gd name="connsiteX38" fmla="*/ 2214744 w 3372031"/>
              <a:gd name="connsiteY38" fmla="*/ 3343870 h 7301507"/>
              <a:gd name="connsiteX39" fmla="*/ 2357618 w 3372031"/>
              <a:gd name="connsiteY39" fmla="*/ 3420070 h 7301507"/>
              <a:gd name="connsiteX40" fmla="*/ 2417150 w 3372031"/>
              <a:gd name="connsiteY40" fmla="*/ 3505795 h 7301507"/>
              <a:gd name="connsiteX41" fmla="*/ 2464775 w 3372031"/>
              <a:gd name="connsiteY41" fmla="*/ 3572470 h 7301507"/>
              <a:gd name="connsiteX42" fmla="*/ 2512400 w 3372031"/>
              <a:gd name="connsiteY42" fmla="*/ 3562946 h 7301507"/>
              <a:gd name="connsiteX43" fmla="*/ 2517162 w 3372031"/>
              <a:gd name="connsiteY43" fmla="*/ 3715345 h 7301507"/>
              <a:gd name="connsiteX44" fmla="*/ 2569550 w 3372031"/>
              <a:gd name="connsiteY44" fmla="*/ 3808214 h 7301507"/>
              <a:gd name="connsiteX45" fmla="*/ 2562406 w 3372031"/>
              <a:gd name="connsiteY45" fmla="*/ 3846314 h 7301507"/>
              <a:gd name="connsiteX46" fmla="*/ 2631462 w 3372031"/>
              <a:gd name="connsiteY46" fmla="*/ 3882032 h 7301507"/>
              <a:gd name="connsiteX47" fmla="*/ 2688612 w 3372031"/>
              <a:gd name="connsiteY47" fmla="*/ 3827264 h 7301507"/>
              <a:gd name="connsiteX48" fmla="*/ 2721950 w 3372031"/>
              <a:gd name="connsiteY48" fmla="*/ 3910607 h 7301507"/>
              <a:gd name="connsiteX49" fmla="*/ 2767194 w 3372031"/>
              <a:gd name="connsiteY49" fmla="*/ 3955851 h 7301507"/>
              <a:gd name="connsiteX50" fmla="*/ 2841012 w 3372031"/>
              <a:gd name="connsiteY50" fmla="*/ 3979664 h 7301507"/>
              <a:gd name="connsiteX51" fmla="*/ 2893400 w 3372031"/>
              <a:gd name="connsiteY51" fmla="*/ 4048720 h 7301507"/>
              <a:gd name="connsiteX52" fmla="*/ 2979125 w 3372031"/>
              <a:gd name="connsiteY52" fmla="*/ 4103489 h 7301507"/>
              <a:gd name="connsiteX53" fmla="*/ 3031512 w 3372031"/>
              <a:gd name="connsiteY53" fmla="*/ 4136826 h 7301507"/>
              <a:gd name="connsiteX54" fmla="*/ 2902925 w 3372031"/>
              <a:gd name="connsiteY54" fmla="*/ 4229695 h 7301507"/>
              <a:gd name="connsiteX55" fmla="*/ 2900543 w 3372031"/>
              <a:gd name="connsiteY55" fmla="*/ 4284463 h 7301507"/>
              <a:gd name="connsiteX56" fmla="*/ 3002937 w 3372031"/>
              <a:gd name="connsiteY56" fmla="*/ 4401145 h 7301507"/>
              <a:gd name="connsiteX57" fmla="*/ 3098187 w 3372031"/>
              <a:gd name="connsiteY57" fmla="*/ 4463057 h 7301507"/>
              <a:gd name="connsiteX58" fmla="*/ 3129144 w 3372031"/>
              <a:gd name="connsiteY58" fmla="*/ 4501157 h 7301507"/>
              <a:gd name="connsiteX59" fmla="*/ 3114856 w 3372031"/>
              <a:gd name="connsiteY59" fmla="*/ 4582120 h 7301507"/>
              <a:gd name="connsiteX60" fmla="*/ 3110094 w 3372031"/>
              <a:gd name="connsiteY60" fmla="*/ 4665464 h 7301507"/>
              <a:gd name="connsiteX61" fmla="*/ 3067231 w 3372031"/>
              <a:gd name="connsiteY61" fmla="*/ 4674989 h 7301507"/>
              <a:gd name="connsiteX62" fmla="*/ 3041037 w 3372031"/>
              <a:gd name="connsiteY62" fmla="*/ 4691657 h 7301507"/>
              <a:gd name="connsiteX63" fmla="*/ 3069612 w 3372031"/>
              <a:gd name="connsiteY63" fmla="*/ 4841676 h 7301507"/>
              <a:gd name="connsiteX64" fmla="*/ 3052944 w 3372031"/>
              <a:gd name="connsiteY64" fmla="*/ 4977407 h 7301507"/>
              <a:gd name="connsiteX65" fmla="*/ 3014844 w 3372031"/>
              <a:gd name="connsiteY65" fmla="*/ 5017889 h 7301507"/>
              <a:gd name="connsiteX66" fmla="*/ 2998175 w 3372031"/>
              <a:gd name="connsiteY66" fmla="*/ 5139332 h 7301507"/>
              <a:gd name="connsiteX67" fmla="*/ 2969600 w 3372031"/>
              <a:gd name="connsiteY67" fmla="*/ 5258395 h 7301507"/>
              <a:gd name="connsiteX68" fmla="*/ 3021987 w 3372031"/>
              <a:gd name="connsiteY68" fmla="*/ 5275064 h 7301507"/>
              <a:gd name="connsiteX69" fmla="*/ 3019606 w 3372031"/>
              <a:gd name="connsiteY69" fmla="*/ 5320307 h 7301507"/>
              <a:gd name="connsiteX70" fmla="*/ 3017225 w 3372031"/>
              <a:gd name="connsiteY70" fmla="*/ 5375076 h 7301507"/>
              <a:gd name="connsiteX71" fmla="*/ 3074375 w 3372031"/>
              <a:gd name="connsiteY71" fmla="*/ 5444132 h 7301507"/>
              <a:gd name="connsiteX72" fmla="*/ 3122000 w 3372031"/>
              <a:gd name="connsiteY72" fmla="*/ 5570339 h 7301507"/>
              <a:gd name="connsiteX73" fmla="*/ 3029131 w 3372031"/>
              <a:gd name="connsiteY73" fmla="*/ 5860851 h 7301507"/>
              <a:gd name="connsiteX74" fmla="*/ 3050562 w 3372031"/>
              <a:gd name="connsiteY74" fmla="*/ 5915620 h 7301507"/>
              <a:gd name="connsiteX75" fmla="*/ 3076756 w 3372031"/>
              <a:gd name="connsiteY75" fmla="*/ 5968007 h 7301507"/>
              <a:gd name="connsiteX76" fmla="*/ 3081519 w 3372031"/>
              <a:gd name="connsiteY76" fmla="*/ 6072782 h 7301507"/>
              <a:gd name="connsiteX77" fmla="*/ 2988649 w 3372031"/>
              <a:gd name="connsiteY77" fmla="*/ 6232327 h 7301507"/>
              <a:gd name="connsiteX78" fmla="*/ 2952931 w 3372031"/>
              <a:gd name="connsiteY78" fmla="*/ 6213276 h 7301507"/>
              <a:gd name="connsiteX79" fmla="*/ 2881494 w 3372031"/>
              <a:gd name="connsiteY79" fmla="*/ 6225182 h 7301507"/>
              <a:gd name="connsiteX80" fmla="*/ 2745762 w 3372031"/>
              <a:gd name="connsiteY80" fmla="*/ 6337101 h 7301507"/>
              <a:gd name="connsiteX81" fmla="*/ 2638606 w 3372031"/>
              <a:gd name="connsiteY81" fmla="*/ 6322814 h 7301507"/>
              <a:gd name="connsiteX82" fmla="*/ 2607650 w 3372031"/>
              <a:gd name="connsiteY82" fmla="*/ 6351389 h 7301507"/>
              <a:gd name="connsiteX83" fmla="*/ 2540974 w 3372031"/>
              <a:gd name="connsiteY83" fmla="*/ 6396631 h 7301507"/>
              <a:gd name="connsiteX84" fmla="*/ 2424294 w 3372031"/>
              <a:gd name="connsiteY84" fmla="*/ 6384726 h 7301507"/>
              <a:gd name="connsiteX85" fmla="*/ 2400481 w 3372031"/>
              <a:gd name="connsiteY85" fmla="*/ 6501407 h 7301507"/>
              <a:gd name="connsiteX86" fmla="*/ 2395719 w 3372031"/>
              <a:gd name="connsiteY86" fmla="*/ 6537126 h 7301507"/>
              <a:gd name="connsiteX87" fmla="*/ 2371907 w 3372031"/>
              <a:gd name="connsiteY87" fmla="*/ 6556176 h 7301507"/>
              <a:gd name="connsiteX88" fmla="*/ 2174262 w 3372031"/>
              <a:gd name="connsiteY88" fmla="*/ 6508551 h 7301507"/>
              <a:gd name="connsiteX89" fmla="*/ 2136162 w 3372031"/>
              <a:gd name="connsiteY89" fmla="*/ 6560939 h 7301507"/>
              <a:gd name="connsiteX90" fmla="*/ 2105206 w 3372031"/>
              <a:gd name="connsiteY90" fmla="*/ 6656189 h 7301507"/>
              <a:gd name="connsiteX91" fmla="*/ 2071868 w 3372031"/>
              <a:gd name="connsiteY91" fmla="*/ 6720482 h 7301507"/>
              <a:gd name="connsiteX92" fmla="*/ 2083775 w 3372031"/>
              <a:gd name="connsiteY92" fmla="*/ 6782395 h 7301507"/>
              <a:gd name="connsiteX93" fmla="*/ 2217125 w 3372031"/>
              <a:gd name="connsiteY93" fmla="*/ 6894314 h 7301507"/>
              <a:gd name="connsiteX94" fmla="*/ 2286181 w 3372031"/>
              <a:gd name="connsiteY94" fmla="*/ 6927651 h 7301507"/>
              <a:gd name="connsiteX95" fmla="*/ 2269512 w 3372031"/>
              <a:gd name="connsiteY95" fmla="*/ 6951464 h 7301507"/>
              <a:gd name="connsiteX96" fmla="*/ 2233794 w 3372031"/>
              <a:gd name="connsiteY96" fmla="*/ 6970514 h 7301507"/>
              <a:gd name="connsiteX97" fmla="*/ 2267131 w 3372031"/>
              <a:gd name="connsiteY97" fmla="*/ 7046714 h 7301507"/>
              <a:gd name="connsiteX98" fmla="*/ 2236175 w 3372031"/>
              <a:gd name="connsiteY98" fmla="*/ 7068145 h 7301507"/>
              <a:gd name="connsiteX99" fmla="*/ 2131400 w 3372031"/>
              <a:gd name="connsiteY99" fmla="*/ 7006232 h 7301507"/>
              <a:gd name="connsiteX100" fmla="*/ 2088537 w 3372031"/>
              <a:gd name="connsiteY100" fmla="*/ 7032426 h 7301507"/>
              <a:gd name="connsiteX101" fmla="*/ 2029006 w 3372031"/>
              <a:gd name="connsiteY101" fmla="*/ 6930032 h 7301507"/>
              <a:gd name="connsiteX102" fmla="*/ 1912325 w 3372031"/>
              <a:gd name="connsiteY102" fmla="*/ 6956226 h 7301507"/>
              <a:gd name="connsiteX103" fmla="*/ 1848031 w 3372031"/>
              <a:gd name="connsiteY103" fmla="*/ 6960989 h 7301507"/>
              <a:gd name="connsiteX104" fmla="*/ 1798025 w 3372031"/>
              <a:gd name="connsiteY104" fmla="*/ 6956227 h 7301507"/>
              <a:gd name="connsiteX105" fmla="*/ 1740875 w 3372031"/>
              <a:gd name="connsiteY105" fmla="*/ 7001470 h 7301507"/>
              <a:gd name="connsiteX106" fmla="*/ 1562281 w 3372031"/>
              <a:gd name="connsiteY106" fmla="*/ 6960989 h 7301507"/>
              <a:gd name="connsiteX107" fmla="*/ 1586093 w 3372031"/>
              <a:gd name="connsiteY107" fmla="*/ 7087195 h 7301507"/>
              <a:gd name="connsiteX108" fmla="*/ 1509894 w 3372031"/>
              <a:gd name="connsiteY108" fmla="*/ 7132439 h 7301507"/>
              <a:gd name="connsiteX109" fmla="*/ 1447981 w 3372031"/>
              <a:gd name="connsiteY109" fmla="*/ 7199113 h 7301507"/>
              <a:gd name="connsiteX110" fmla="*/ 1297962 w 3372031"/>
              <a:gd name="connsiteY110" fmla="*/ 7191970 h 7301507"/>
              <a:gd name="connsiteX111" fmla="*/ 1245575 w 3372031"/>
              <a:gd name="connsiteY11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38456 w 3372031"/>
              <a:gd name="connsiteY14" fmla="*/ 1724620 h 7301507"/>
              <a:gd name="connsiteX15" fmla="*/ 1550375 w 3372031"/>
              <a:gd name="connsiteY15" fmla="*/ 1760339 h 7301507"/>
              <a:gd name="connsiteX16" fmla="*/ 1624194 w 3372031"/>
              <a:gd name="connsiteY16" fmla="*/ 1777007 h 7301507"/>
              <a:gd name="connsiteX17" fmla="*/ 1533706 w 3372031"/>
              <a:gd name="connsiteY17" fmla="*/ 1907976 h 7301507"/>
              <a:gd name="connsiteX18" fmla="*/ 1526562 w 3372031"/>
              <a:gd name="connsiteY18" fmla="*/ 1957982 h 7301507"/>
              <a:gd name="connsiteX19" fmla="*/ 1455125 w 3372031"/>
              <a:gd name="connsiteY19" fmla="*/ 1993701 h 7301507"/>
              <a:gd name="connsiteX20" fmla="*/ 1424169 w 3372031"/>
              <a:gd name="connsiteY20" fmla="*/ 2055614 h 7301507"/>
              <a:gd name="connsiteX21" fmla="*/ 1293200 w 3372031"/>
              <a:gd name="connsiteY21" fmla="*/ 2029420 h 7301507"/>
              <a:gd name="connsiteX22" fmla="*/ 1171756 w 3372031"/>
              <a:gd name="connsiteY22" fmla="*/ 2029419 h 7301507"/>
              <a:gd name="connsiteX23" fmla="*/ 1105081 w 3372031"/>
              <a:gd name="connsiteY23" fmla="*/ 2057995 h 7301507"/>
              <a:gd name="connsiteX24" fmla="*/ 1097937 w 3372031"/>
              <a:gd name="connsiteY24" fmla="*/ 2158007 h 7301507"/>
              <a:gd name="connsiteX25" fmla="*/ 1009831 w 3372031"/>
              <a:gd name="connsiteY25" fmla="*/ 2246114 h 7301507"/>
              <a:gd name="connsiteX26" fmla="*/ 1152706 w 3372031"/>
              <a:gd name="connsiteY26" fmla="*/ 2308026 h 7301507"/>
              <a:gd name="connsiteX27" fmla="*/ 1202713 w 3372031"/>
              <a:gd name="connsiteY27" fmla="*/ 2343744 h 7301507"/>
              <a:gd name="connsiteX28" fmla="*/ 1255100 w 3372031"/>
              <a:gd name="connsiteY28" fmla="*/ 2360414 h 7301507"/>
              <a:gd name="connsiteX29" fmla="*/ 1305106 w 3372031"/>
              <a:gd name="connsiteY29" fmla="*/ 2410420 h 7301507"/>
              <a:gd name="connsiteX30" fmla="*/ 1362256 w 3372031"/>
              <a:gd name="connsiteY30" fmla="*/ 2431851 h 7301507"/>
              <a:gd name="connsiteX31" fmla="*/ 1455125 w 3372031"/>
              <a:gd name="connsiteY31" fmla="*/ 2508051 h 7301507"/>
              <a:gd name="connsiteX32" fmla="*/ 1540850 w 3372031"/>
              <a:gd name="connsiteY32" fmla="*/ 2541390 h 7301507"/>
              <a:gd name="connsiteX33" fmla="*/ 1674200 w 3372031"/>
              <a:gd name="connsiteY33" fmla="*/ 2689026 h 7301507"/>
              <a:gd name="connsiteX34" fmla="*/ 1757544 w 3372031"/>
              <a:gd name="connsiteY34" fmla="*/ 2843807 h 7301507"/>
              <a:gd name="connsiteX35" fmla="*/ 1928993 w 3372031"/>
              <a:gd name="connsiteY35" fmla="*/ 2950964 h 7301507"/>
              <a:gd name="connsiteX36" fmla="*/ 1959950 w 3372031"/>
              <a:gd name="connsiteY36" fmla="*/ 3055739 h 7301507"/>
              <a:gd name="connsiteX37" fmla="*/ 2021862 w 3372031"/>
              <a:gd name="connsiteY37" fmla="*/ 3158132 h 7301507"/>
              <a:gd name="connsiteX38" fmla="*/ 2083775 w 3372031"/>
              <a:gd name="connsiteY38" fmla="*/ 3196232 h 7301507"/>
              <a:gd name="connsiteX39" fmla="*/ 2214744 w 3372031"/>
              <a:gd name="connsiteY39" fmla="*/ 3343870 h 7301507"/>
              <a:gd name="connsiteX40" fmla="*/ 2357618 w 3372031"/>
              <a:gd name="connsiteY40" fmla="*/ 3420070 h 7301507"/>
              <a:gd name="connsiteX41" fmla="*/ 2417150 w 3372031"/>
              <a:gd name="connsiteY41" fmla="*/ 3505795 h 7301507"/>
              <a:gd name="connsiteX42" fmla="*/ 2464775 w 3372031"/>
              <a:gd name="connsiteY42" fmla="*/ 3572470 h 7301507"/>
              <a:gd name="connsiteX43" fmla="*/ 2512400 w 3372031"/>
              <a:gd name="connsiteY43" fmla="*/ 3562946 h 7301507"/>
              <a:gd name="connsiteX44" fmla="*/ 2517162 w 3372031"/>
              <a:gd name="connsiteY44" fmla="*/ 3715345 h 7301507"/>
              <a:gd name="connsiteX45" fmla="*/ 2569550 w 3372031"/>
              <a:gd name="connsiteY45" fmla="*/ 3808214 h 7301507"/>
              <a:gd name="connsiteX46" fmla="*/ 2562406 w 3372031"/>
              <a:gd name="connsiteY46" fmla="*/ 3846314 h 7301507"/>
              <a:gd name="connsiteX47" fmla="*/ 2631462 w 3372031"/>
              <a:gd name="connsiteY47" fmla="*/ 3882032 h 7301507"/>
              <a:gd name="connsiteX48" fmla="*/ 2688612 w 3372031"/>
              <a:gd name="connsiteY48" fmla="*/ 3827264 h 7301507"/>
              <a:gd name="connsiteX49" fmla="*/ 2721950 w 3372031"/>
              <a:gd name="connsiteY49" fmla="*/ 3910607 h 7301507"/>
              <a:gd name="connsiteX50" fmla="*/ 2767194 w 3372031"/>
              <a:gd name="connsiteY50" fmla="*/ 3955851 h 7301507"/>
              <a:gd name="connsiteX51" fmla="*/ 2841012 w 3372031"/>
              <a:gd name="connsiteY51" fmla="*/ 3979664 h 7301507"/>
              <a:gd name="connsiteX52" fmla="*/ 2893400 w 3372031"/>
              <a:gd name="connsiteY52" fmla="*/ 4048720 h 7301507"/>
              <a:gd name="connsiteX53" fmla="*/ 2979125 w 3372031"/>
              <a:gd name="connsiteY53" fmla="*/ 4103489 h 7301507"/>
              <a:gd name="connsiteX54" fmla="*/ 3031512 w 3372031"/>
              <a:gd name="connsiteY54" fmla="*/ 4136826 h 7301507"/>
              <a:gd name="connsiteX55" fmla="*/ 2902925 w 3372031"/>
              <a:gd name="connsiteY55" fmla="*/ 4229695 h 7301507"/>
              <a:gd name="connsiteX56" fmla="*/ 2900543 w 3372031"/>
              <a:gd name="connsiteY56" fmla="*/ 4284463 h 7301507"/>
              <a:gd name="connsiteX57" fmla="*/ 3002937 w 3372031"/>
              <a:gd name="connsiteY57" fmla="*/ 4401145 h 7301507"/>
              <a:gd name="connsiteX58" fmla="*/ 3098187 w 3372031"/>
              <a:gd name="connsiteY58" fmla="*/ 4463057 h 7301507"/>
              <a:gd name="connsiteX59" fmla="*/ 3129144 w 3372031"/>
              <a:gd name="connsiteY59" fmla="*/ 4501157 h 7301507"/>
              <a:gd name="connsiteX60" fmla="*/ 3114856 w 3372031"/>
              <a:gd name="connsiteY60" fmla="*/ 4582120 h 7301507"/>
              <a:gd name="connsiteX61" fmla="*/ 3110094 w 3372031"/>
              <a:gd name="connsiteY61" fmla="*/ 4665464 h 7301507"/>
              <a:gd name="connsiteX62" fmla="*/ 3067231 w 3372031"/>
              <a:gd name="connsiteY62" fmla="*/ 4674989 h 7301507"/>
              <a:gd name="connsiteX63" fmla="*/ 3041037 w 3372031"/>
              <a:gd name="connsiteY63" fmla="*/ 4691657 h 7301507"/>
              <a:gd name="connsiteX64" fmla="*/ 3069612 w 3372031"/>
              <a:gd name="connsiteY64" fmla="*/ 4841676 h 7301507"/>
              <a:gd name="connsiteX65" fmla="*/ 3052944 w 3372031"/>
              <a:gd name="connsiteY65" fmla="*/ 4977407 h 7301507"/>
              <a:gd name="connsiteX66" fmla="*/ 3014844 w 3372031"/>
              <a:gd name="connsiteY66" fmla="*/ 5017889 h 7301507"/>
              <a:gd name="connsiteX67" fmla="*/ 2998175 w 3372031"/>
              <a:gd name="connsiteY67" fmla="*/ 5139332 h 7301507"/>
              <a:gd name="connsiteX68" fmla="*/ 2969600 w 3372031"/>
              <a:gd name="connsiteY68" fmla="*/ 5258395 h 7301507"/>
              <a:gd name="connsiteX69" fmla="*/ 3021987 w 3372031"/>
              <a:gd name="connsiteY69" fmla="*/ 5275064 h 7301507"/>
              <a:gd name="connsiteX70" fmla="*/ 3019606 w 3372031"/>
              <a:gd name="connsiteY70" fmla="*/ 5320307 h 7301507"/>
              <a:gd name="connsiteX71" fmla="*/ 3017225 w 3372031"/>
              <a:gd name="connsiteY71" fmla="*/ 5375076 h 7301507"/>
              <a:gd name="connsiteX72" fmla="*/ 3074375 w 3372031"/>
              <a:gd name="connsiteY72" fmla="*/ 5444132 h 7301507"/>
              <a:gd name="connsiteX73" fmla="*/ 3122000 w 3372031"/>
              <a:gd name="connsiteY73" fmla="*/ 5570339 h 7301507"/>
              <a:gd name="connsiteX74" fmla="*/ 3029131 w 3372031"/>
              <a:gd name="connsiteY74" fmla="*/ 5860851 h 7301507"/>
              <a:gd name="connsiteX75" fmla="*/ 3050562 w 3372031"/>
              <a:gd name="connsiteY75" fmla="*/ 5915620 h 7301507"/>
              <a:gd name="connsiteX76" fmla="*/ 3076756 w 3372031"/>
              <a:gd name="connsiteY76" fmla="*/ 5968007 h 7301507"/>
              <a:gd name="connsiteX77" fmla="*/ 3081519 w 3372031"/>
              <a:gd name="connsiteY77" fmla="*/ 6072782 h 7301507"/>
              <a:gd name="connsiteX78" fmla="*/ 2988649 w 3372031"/>
              <a:gd name="connsiteY78" fmla="*/ 6232327 h 7301507"/>
              <a:gd name="connsiteX79" fmla="*/ 2952931 w 3372031"/>
              <a:gd name="connsiteY79" fmla="*/ 6213276 h 7301507"/>
              <a:gd name="connsiteX80" fmla="*/ 2881494 w 3372031"/>
              <a:gd name="connsiteY80" fmla="*/ 6225182 h 7301507"/>
              <a:gd name="connsiteX81" fmla="*/ 2745762 w 3372031"/>
              <a:gd name="connsiteY81" fmla="*/ 6337101 h 7301507"/>
              <a:gd name="connsiteX82" fmla="*/ 2638606 w 3372031"/>
              <a:gd name="connsiteY82" fmla="*/ 6322814 h 7301507"/>
              <a:gd name="connsiteX83" fmla="*/ 2607650 w 3372031"/>
              <a:gd name="connsiteY83" fmla="*/ 6351389 h 7301507"/>
              <a:gd name="connsiteX84" fmla="*/ 2540974 w 3372031"/>
              <a:gd name="connsiteY84" fmla="*/ 6396631 h 7301507"/>
              <a:gd name="connsiteX85" fmla="*/ 2424294 w 3372031"/>
              <a:gd name="connsiteY85" fmla="*/ 6384726 h 7301507"/>
              <a:gd name="connsiteX86" fmla="*/ 2400481 w 3372031"/>
              <a:gd name="connsiteY86" fmla="*/ 6501407 h 7301507"/>
              <a:gd name="connsiteX87" fmla="*/ 2395719 w 3372031"/>
              <a:gd name="connsiteY87" fmla="*/ 6537126 h 7301507"/>
              <a:gd name="connsiteX88" fmla="*/ 2371907 w 3372031"/>
              <a:gd name="connsiteY88" fmla="*/ 6556176 h 7301507"/>
              <a:gd name="connsiteX89" fmla="*/ 2174262 w 3372031"/>
              <a:gd name="connsiteY89" fmla="*/ 6508551 h 7301507"/>
              <a:gd name="connsiteX90" fmla="*/ 2136162 w 3372031"/>
              <a:gd name="connsiteY90" fmla="*/ 6560939 h 7301507"/>
              <a:gd name="connsiteX91" fmla="*/ 2105206 w 3372031"/>
              <a:gd name="connsiteY91" fmla="*/ 6656189 h 7301507"/>
              <a:gd name="connsiteX92" fmla="*/ 2071868 w 3372031"/>
              <a:gd name="connsiteY92" fmla="*/ 6720482 h 7301507"/>
              <a:gd name="connsiteX93" fmla="*/ 2083775 w 3372031"/>
              <a:gd name="connsiteY93" fmla="*/ 6782395 h 7301507"/>
              <a:gd name="connsiteX94" fmla="*/ 2217125 w 3372031"/>
              <a:gd name="connsiteY94" fmla="*/ 6894314 h 7301507"/>
              <a:gd name="connsiteX95" fmla="*/ 2286181 w 3372031"/>
              <a:gd name="connsiteY95" fmla="*/ 6927651 h 7301507"/>
              <a:gd name="connsiteX96" fmla="*/ 2269512 w 3372031"/>
              <a:gd name="connsiteY96" fmla="*/ 6951464 h 7301507"/>
              <a:gd name="connsiteX97" fmla="*/ 2233794 w 3372031"/>
              <a:gd name="connsiteY97" fmla="*/ 6970514 h 7301507"/>
              <a:gd name="connsiteX98" fmla="*/ 2267131 w 3372031"/>
              <a:gd name="connsiteY98" fmla="*/ 7046714 h 7301507"/>
              <a:gd name="connsiteX99" fmla="*/ 2236175 w 3372031"/>
              <a:gd name="connsiteY99" fmla="*/ 7068145 h 7301507"/>
              <a:gd name="connsiteX100" fmla="*/ 2131400 w 3372031"/>
              <a:gd name="connsiteY100" fmla="*/ 7006232 h 7301507"/>
              <a:gd name="connsiteX101" fmla="*/ 2088537 w 3372031"/>
              <a:gd name="connsiteY101" fmla="*/ 7032426 h 7301507"/>
              <a:gd name="connsiteX102" fmla="*/ 2029006 w 3372031"/>
              <a:gd name="connsiteY102" fmla="*/ 6930032 h 7301507"/>
              <a:gd name="connsiteX103" fmla="*/ 1912325 w 3372031"/>
              <a:gd name="connsiteY103" fmla="*/ 6956226 h 7301507"/>
              <a:gd name="connsiteX104" fmla="*/ 1848031 w 3372031"/>
              <a:gd name="connsiteY104" fmla="*/ 6960989 h 7301507"/>
              <a:gd name="connsiteX105" fmla="*/ 1798025 w 3372031"/>
              <a:gd name="connsiteY105" fmla="*/ 6956227 h 7301507"/>
              <a:gd name="connsiteX106" fmla="*/ 1740875 w 3372031"/>
              <a:gd name="connsiteY106" fmla="*/ 7001470 h 7301507"/>
              <a:gd name="connsiteX107" fmla="*/ 1562281 w 3372031"/>
              <a:gd name="connsiteY107" fmla="*/ 6960989 h 7301507"/>
              <a:gd name="connsiteX108" fmla="*/ 1586093 w 3372031"/>
              <a:gd name="connsiteY108" fmla="*/ 7087195 h 7301507"/>
              <a:gd name="connsiteX109" fmla="*/ 1509894 w 3372031"/>
              <a:gd name="connsiteY109" fmla="*/ 7132439 h 7301507"/>
              <a:gd name="connsiteX110" fmla="*/ 1447981 w 3372031"/>
              <a:gd name="connsiteY110" fmla="*/ 7199113 h 7301507"/>
              <a:gd name="connsiteX111" fmla="*/ 1297962 w 3372031"/>
              <a:gd name="connsiteY111" fmla="*/ 7191970 h 7301507"/>
              <a:gd name="connsiteX112" fmla="*/ 1245575 w 3372031"/>
              <a:gd name="connsiteY11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57506 w 3372031"/>
              <a:gd name="connsiteY14" fmla="*/ 1586507 h 7301507"/>
              <a:gd name="connsiteX15" fmla="*/ 1438456 w 3372031"/>
              <a:gd name="connsiteY15" fmla="*/ 1724620 h 7301507"/>
              <a:gd name="connsiteX16" fmla="*/ 1550375 w 3372031"/>
              <a:gd name="connsiteY16" fmla="*/ 1760339 h 7301507"/>
              <a:gd name="connsiteX17" fmla="*/ 1624194 w 3372031"/>
              <a:gd name="connsiteY17" fmla="*/ 1777007 h 7301507"/>
              <a:gd name="connsiteX18" fmla="*/ 1533706 w 3372031"/>
              <a:gd name="connsiteY18" fmla="*/ 1907976 h 7301507"/>
              <a:gd name="connsiteX19" fmla="*/ 1526562 w 3372031"/>
              <a:gd name="connsiteY19" fmla="*/ 1957982 h 7301507"/>
              <a:gd name="connsiteX20" fmla="*/ 1455125 w 3372031"/>
              <a:gd name="connsiteY20" fmla="*/ 1993701 h 7301507"/>
              <a:gd name="connsiteX21" fmla="*/ 1424169 w 3372031"/>
              <a:gd name="connsiteY21" fmla="*/ 2055614 h 7301507"/>
              <a:gd name="connsiteX22" fmla="*/ 1293200 w 3372031"/>
              <a:gd name="connsiteY22" fmla="*/ 2029420 h 7301507"/>
              <a:gd name="connsiteX23" fmla="*/ 1171756 w 3372031"/>
              <a:gd name="connsiteY23" fmla="*/ 2029419 h 7301507"/>
              <a:gd name="connsiteX24" fmla="*/ 1105081 w 3372031"/>
              <a:gd name="connsiteY24" fmla="*/ 2057995 h 7301507"/>
              <a:gd name="connsiteX25" fmla="*/ 1097937 w 3372031"/>
              <a:gd name="connsiteY25" fmla="*/ 2158007 h 7301507"/>
              <a:gd name="connsiteX26" fmla="*/ 1009831 w 3372031"/>
              <a:gd name="connsiteY26" fmla="*/ 2246114 h 7301507"/>
              <a:gd name="connsiteX27" fmla="*/ 1152706 w 3372031"/>
              <a:gd name="connsiteY27" fmla="*/ 2308026 h 7301507"/>
              <a:gd name="connsiteX28" fmla="*/ 1202713 w 3372031"/>
              <a:gd name="connsiteY28" fmla="*/ 2343744 h 7301507"/>
              <a:gd name="connsiteX29" fmla="*/ 1255100 w 3372031"/>
              <a:gd name="connsiteY29" fmla="*/ 2360414 h 7301507"/>
              <a:gd name="connsiteX30" fmla="*/ 1305106 w 3372031"/>
              <a:gd name="connsiteY30" fmla="*/ 2410420 h 7301507"/>
              <a:gd name="connsiteX31" fmla="*/ 1362256 w 3372031"/>
              <a:gd name="connsiteY31" fmla="*/ 2431851 h 7301507"/>
              <a:gd name="connsiteX32" fmla="*/ 1455125 w 3372031"/>
              <a:gd name="connsiteY32" fmla="*/ 2508051 h 7301507"/>
              <a:gd name="connsiteX33" fmla="*/ 1540850 w 3372031"/>
              <a:gd name="connsiteY33" fmla="*/ 2541390 h 7301507"/>
              <a:gd name="connsiteX34" fmla="*/ 1674200 w 3372031"/>
              <a:gd name="connsiteY34" fmla="*/ 2689026 h 7301507"/>
              <a:gd name="connsiteX35" fmla="*/ 1757544 w 3372031"/>
              <a:gd name="connsiteY35" fmla="*/ 2843807 h 7301507"/>
              <a:gd name="connsiteX36" fmla="*/ 1928993 w 3372031"/>
              <a:gd name="connsiteY36" fmla="*/ 2950964 h 7301507"/>
              <a:gd name="connsiteX37" fmla="*/ 1959950 w 3372031"/>
              <a:gd name="connsiteY37" fmla="*/ 3055739 h 7301507"/>
              <a:gd name="connsiteX38" fmla="*/ 2021862 w 3372031"/>
              <a:gd name="connsiteY38" fmla="*/ 3158132 h 7301507"/>
              <a:gd name="connsiteX39" fmla="*/ 2083775 w 3372031"/>
              <a:gd name="connsiteY39" fmla="*/ 3196232 h 7301507"/>
              <a:gd name="connsiteX40" fmla="*/ 2214744 w 3372031"/>
              <a:gd name="connsiteY40" fmla="*/ 3343870 h 7301507"/>
              <a:gd name="connsiteX41" fmla="*/ 2357618 w 3372031"/>
              <a:gd name="connsiteY41" fmla="*/ 3420070 h 7301507"/>
              <a:gd name="connsiteX42" fmla="*/ 2417150 w 3372031"/>
              <a:gd name="connsiteY42" fmla="*/ 3505795 h 7301507"/>
              <a:gd name="connsiteX43" fmla="*/ 2464775 w 3372031"/>
              <a:gd name="connsiteY43" fmla="*/ 3572470 h 7301507"/>
              <a:gd name="connsiteX44" fmla="*/ 2512400 w 3372031"/>
              <a:gd name="connsiteY44" fmla="*/ 3562946 h 7301507"/>
              <a:gd name="connsiteX45" fmla="*/ 2517162 w 3372031"/>
              <a:gd name="connsiteY45" fmla="*/ 3715345 h 7301507"/>
              <a:gd name="connsiteX46" fmla="*/ 2569550 w 3372031"/>
              <a:gd name="connsiteY46" fmla="*/ 3808214 h 7301507"/>
              <a:gd name="connsiteX47" fmla="*/ 2562406 w 3372031"/>
              <a:gd name="connsiteY47" fmla="*/ 3846314 h 7301507"/>
              <a:gd name="connsiteX48" fmla="*/ 2631462 w 3372031"/>
              <a:gd name="connsiteY48" fmla="*/ 3882032 h 7301507"/>
              <a:gd name="connsiteX49" fmla="*/ 2688612 w 3372031"/>
              <a:gd name="connsiteY49" fmla="*/ 3827264 h 7301507"/>
              <a:gd name="connsiteX50" fmla="*/ 2721950 w 3372031"/>
              <a:gd name="connsiteY50" fmla="*/ 3910607 h 7301507"/>
              <a:gd name="connsiteX51" fmla="*/ 2767194 w 3372031"/>
              <a:gd name="connsiteY51" fmla="*/ 3955851 h 7301507"/>
              <a:gd name="connsiteX52" fmla="*/ 2841012 w 3372031"/>
              <a:gd name="connsiteY52" fmla="*/ 3979664 h 7301507"/>
              <a:gd name="connsiteX53" fmla="*/ 2893400 w 3372031"/>
              <a:gd name="connsiteY53" fmla="*/ 4048720 h 7301507"/>
              <a:gd name="connsiteX54" fmla="*/ 2979125 w 3372031"/>
              <a:gd name="connsiteY54" fmla="*/ 4103489 h 7301507"/>
              <a:gd name="connsiteX55" fmla="*/ 3031512 w 3372031"/>
              <a:gd name="connsiteY55" fmla="*/ 4136826 h 7301507"/>
              <a:gd name="connsiteX56" fmla="*/ 2902925 w 3372031"/>
              <a:gd name="connsiteY56" fmla="*/ 4229695 h 7301507"/>
              <a:gd name="connsiteX57" fmla="*/ 2900543 w 3372031"/>
              <a:gd name="connsiteY57" fmla="*/ 4284463 h 7301507"/>
              <a:gd name="connsiteX58" fmla="*/ 3002937 w 3372031"/>
              <a:gd name="connsiteY58" fmla="*/ 4401145 h 7301507"/>
              <a:gd name="connsiteX59" fmla="*/ 3098187 w 3372031"/>
              <a:gd name="connsiteY59" fmla="*/ 4463057 h 7301507"/>
              <a:gd name="connsiteX60" fmla="*/ 3129144 w 3372031"/>
              <a:gd name="connsiteY60" fmla="*/ 4501157 h 7301507"/>
              <a:gd name="connsiteX61" fmla="*/ 3114856 w 3372031"/>
              <a:gd name="connsiteY61" fmla="*/ 4582120 h 7301507"/>
              <a:gd name="connsiteX62" fmla="*/ 3110094 w 3372031"/>
              <a:gd name="connsiteY62" fmla="*/ 4665464 h 7301507"/>
              <a:gd name="connsiteX63" fmla="*/ 3067231 w 3372031"/>
              <a:gd name="connsiteY63" fmla="*/ 4674989 h 7301507"/>
              <a:gd name="connsiteX64" fmla="*/ 3041037 w 3372031"/>
              <a:gd name="connsiteY64" fmla="*/ 4691657 h 7301507"/>
              <a:gd name="connsiteX65" fmla="*/ 3069612 w 3372031"/>
              <a:gd name="connsiteY65" fmla="*/ 4841676 h 7301507"/>
              <a:gd name="connsiteX66" fmla="*/ 3052944 w 3372031"/>
              <a:gd name="connsiteY66" fmla="*/ 4977407 h 7301507"/>
              <a:gd name="connsiteX67" fmla="*/ 3014844 w 3372031"/>
              <a:gd name="connsiteY67" fmla="*/ 5017889 h 7301507"/>
              <a:gd name="connsiteX68" fmla="*/ 2998175 w 3372031"/>
              <a:gd name="connsiteY68" fmla="*/ 5139332 h 7301507"/>
              <a:gd name="connsiteX69" fmla="*/ 2969600 w 3372031"/>
              <a:gd name="connsiteY69" fmla="*/ 5258395 h 7301507"/>
              <a:gd name="connsiteX70" fmla="*/ 3021987 w 3372031"/>
              <a:gd name="connsiteY70" fmla="*/ 5275064 h 7301507"/>
              <a:gd name="connsiteX71" fmla="*/ 3019606 w 3372031"/>
              <a:gd name="connsiteY71" fmla="*/ 5320307 h 7301507"/>
              <a:gd name="connsiteX72" fmla="*/ 3017225 w 3372031"/>
              <a:gd name="connsiteY72" fmla="*/ 5375076 h 7301507"/>
              <a:gd name="connsiteX73" fmla="*/ 3074375 w 3372031"/>
              <a:gd name="connsiteY73" fmla="*/ 5444132 h 7301507"/>
              <a:gd name="connsiteX74" fmla="*/ 3122000 w 3372031"/>
              <a:gd name="connsiteY74" fmla="*/ 5570339 h 7301507"/>
              <a:gd name="connsiteX75" fmla="*/ 3029131 w 3372031"/>
              <a:gd name="connsiteY75" fmla="*/ 5860851 h 7301507"/>
              <a:gd name="connsiteX76" fmla="*/ 3050562 w 3372031"/>
              <a:gd name="connsiteY76" fmla="*/ 5915620 h 7301507"/>
              <a:gd name="connsiteX77" fmla="*/ 3076756 w 3372031"/>
              <a:gd name="connsiteY77" fmla="*/ 5968007 h 7301507"/>
              <a:gd name="connsiteX78" fmla="*/ 3081519 w 3372031"/>
              <a:gd name="connsiteY78" fmla="*/ 6072782 h 7301507"/>
              <a:gd name="connsiteX79" fmla="*/ 2988649 w 3372031"/>
              <a:gd name="connsiteY79" fmla="*/ 6232327 h 7301507"/>
              <a:gd name="connsiteX80" fmla="*/ 2952931 w 3372031"/>
              <a:gd name="connsiteY80" fmla="*/ 6213276 h 7301507"/>
              <a:gd name="connsiteX81" fmla="*/ 2881494 w 3372031"/>
              <a:gd name="connsiteY81" fmla="*/ 6225182 h 7301507"/>
              <a:gd name="connsiteX82" fmla="*/ 2745762 w 3372031"/>
              <a:gd name="connsiteY82" fmla="*/ 6337101 h 7301507"/>
              <a:gd name="connsiteX83" fmla="*/ 2638606 w 3372031"/>
              <a:gd name="connsiteY83" fmla="*/ 6322814 h 7301507"/>
              <a:gd name="connsiteX84" fmla="*/ 2607650 w 3372031"/>
              <a:gd name="connsiteY84" fmla="*/ 6351389 h 7301507"/>
              <a:gd name="connsiteX85" fmla="*/ 2540974 w 3372031"/>
              <a:gd name="connsiteY85" fmla="*/ 6396631 h 7301507"/>
              <a:gd name="connsiteX86" fmla="*/ 2424294 w 3372031"/>
              <a:gd name="connsiteY86" fmla="*/ 6384726 h 7301507"/>
              <a:gd name="connsiteX87" fmla="*/ 2400481 w 3372031"/>
              <a:gd name="connsiteY87" fmla="*/ 6501407 h 7301507"/>
              <a:gd name="connsiteX88" fmla="*/ 2395719 w 3372031"/>
              <a:gd name="connsiteY88" fmla="*/ 6537126 h 7301507"/>
              <a:gd name="connsiteX89" fmla="*/ 2371907 w 3372031"/>
              <a:gd name="connsiteY89" fmla="*/ 6556176 h 7301507"/>
              <a:gd name="connsiteX90" fmla="*/ 2174262 w 3372031"/>
              <a:gd name="connsiteY90" fmla="*/ 6508551 h 7301507"/>
              <a:gd name="connsiteX91" fmla="*/ 2136162 w 3372031"/>
              <a:gd name="connsiteY91" fmla="*/ 6560939 h 7301507"/>
              <a:gd name="connsiteX92" fmla="*/ 2105206 w 3372031"/>
              <a:gd name="connsiteY92" fmla="*/ 6656189 h 7301507"/>
              <a:gd name="connsiteX93" fmla="*/ 2071868 w 3372031"/>
              <a:gd name="connsiteY93" fmla="*/ 6720482 h 7301507"/>
              <a:gd name="connsiteX94" fmla="*/ 2083775 w 3372031"/>
              <a:gd name="connsiteY94" fmla="*/ 6782395 h 7301507"/>
              <a:gd name="connsiteX95" fmla="*/ 2217125 w 3372031"/>
              <a:gd name="connsiteY95" fmla="*/ 6894314 h 7301507"/>
              <a:gd name="connsiteX96" fmla="*/ 2286181 w 3372031"/>
              <a:gd name="connsiteY96" fmla="*/ 6927651 h 7301507"/>
              <a:gd name="connsiteX97" fmla="*/ 2269512 w 3372031"/>
              <a:gd name="connsiteY97" fmla="*/ 6951464 h 7301507"/>
              <a:gd name="connsiteX98" fmla="*/ 2233794 w 3372031"/>
              <a:gd name="connsiteY98" fmla="*/ 6970514 h 7301507"/>
              <a:gd name="connsiteX99" fmla="*/ 2267131 w 3372031"/>
              <a:gd name="connsiteY99" fmla="*/ 7046714 h 7301507"/>
              <a:gd name="connsiteX100" fmla="*/ 2236175 w 3372031"/>
              <a:gd name="connsiteY100" fmla="*/ 7068145 h 7301507"/>
              <a:gd name="connsiteX101" fmla="*/ 2131400 w 3372031"/>
              <a:gd name="connsiteY101" fmla="*/ 7006232 h 7301507"/>
              <a:gd name="connsiteX102" fmla="*/ 2088537 w 3372031"/>
              <a:gd name="connsiteY102" fmla="*/ 7032426 h 7301507"/>
              <a:gd name="connsiteX103" fmla="*/ 2029006 w 3372031"/>
              <a:gd name="connsiteY103" fmla="*/ 6930032 h 7301507"/>
              <a:gd name="connsiteX104" fmla="*/ 1912325 w 3372031"/>
              <a:gd name="connsiteY104" fmla="*/ 6956226 h 7301507"/>
              <a:gd name="connsiteX105" fmla="*/ 1848031 w 3372031"/>
              <a:gd name="connsiteY105" fmla="*/ 6960989 h 7301507"/>
              <a:gd name="connsiteX106" fmla="*/ 1798025 w 3372031"/>
              <a:gd name="connsiteY106" fmla="*/ 6956227 h 7301507"/>
              <a:gd name="connsiteX107" fmla="*/ 1740875 w 3372031"/>
              <a:gd name="connsiteY107" fmla="*/ 7001470 h 7301507"/>
              <a:gd name="connsiteX108" fmla="*/ 1562281 w 3372031"/>
              <a:gd name="connsiteY108" fmla="*/ 6960989 h 7301507"/>
              <a:gd name="connsiteX109" fmla="*/ 1586093 w 3372031"/>
              <a:gd name="connsiteY109" fmla="*/ 7087195 h 7301507"/>
              <a:gd name="connsiteX110" fmla="*/ 1509894 w 3372031"/>
              <a:gd name="connsiteY110" fmla="*/ 7132439 h 7301507"/>
              <a:gd name="connsiteX111" fmla="*/ 1447981 w 3372031"/>
              <a:gd name="connsiteY111" fmla="*/ 7199113 h 7301507"/>
              <a:gd name="connsiteX112" fmla="*/ 1297962 w 3372031"/>
              <a:gd name="connsiteY112" fmla="*/ 7191970 h 7301507"/>
              <a:gd name="connsiteX113" fmla="*/ 1245575 w 3372031"/>
              <a:gd name="connsiteY113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88438 w 3372031"/>
              <a:gd name="connsiteY13" fmla="*/ 1612701 h 7301507"/>
              <a:gd name="connsiteX14" fmla="*/ 1457506 w 3372031"/>
              <a:gd name="connsiteY14" fmla="*/ 1586507 h 7301507"/>
              <a:gd name="connsiteX15" fmla="*/ 1419406 w 3372031"/>
              <a:gd name="connsiteY15" fmla="*/ 1650801 h 7301507"/>
              <a:gd name="connsiteX16" fmla="*/ 1438456 w 3372031"/>
              <a:gd name="connsiteY16" fmla="*/ 1724620 h 7301507"/>
              <a:gd name="connsiteX17" fmla="*/ 1550375 w 3372031"/>
              <a:gd name="connsiteY17" fmla="*/ 1760339 h 7301507"/>
              <a:gd name="connsiteX18" fmla="*/ 1624194 w 3372031"/>
              <a:gd name="connsiteY18" fmla="*/ 1777007 h 7301507"/>
              <a:gd name="connsiteX19" fmla="*/ 1533706 w 3372031"/>
              <a:gd name="connsiteY19" fmla="*/ 1907976 h 7301507"/>
              <a:gd name="connsiteX20" fmla="*/ 1526562 w 3372031"/>
              <a:gd name="connsiteY20" fmla="*/ 1957982 h 7301507"/>
              <a:gd name="connsiteX21" fmla="*/ 1455125 w 3372031"/>
              <a:gd name="connsiteY21" fmla="*/ 1993701 h 7301507"/>
              <a:gd name="connsiteX22" fmla="*/ 1424169 w 3372031"/>
              <a:gd name="connsiteY22" fmla="*/ 2055614 h 7301507"/>
              <a:gd name="connsiteX23" fmla="*/ 1293200 w 3372031"/>
              <a:gd name="connsiteY23" fmla="*/ 2029420 h 7301507"/>
              <a:gd name="connsiteX24" fmla="*/ 1171756 w 3372031"/>
              <a:gd name="connsiteY24" fmla="*/ 2029419 h 7301507"/>
              <a:gd name="connsiteX25" fmla="*/ 1105081 w 3372031"/>
              <a:gd name="connsiteY25" fmla="*/ 2057995 h 7301507"/>
              <a:gd name="connsiteX26" fmla="*/ 1097937 w 3372031"/>
              <a:gd name="connsiteY26" fmla="*/ 2158007 h 7301507"/>
              <a:gd name="connsiteX27" fmla="*/ 1009831 w 3372031"/>
              <a:gd name="connsiteY27" fmla="*/ 2246114 h 7301507"/>
              <a:gd name="connsiteX28" fmla="*/ 1152706 w 3372031"/>
              <a:gd name="connsiteY28" fmla="*/ 2308026 h 7301507"/>
              <a:gd name="connsiteX29" fmla="*/ 1202713 w 3372031"/>
              <a:gd name="connsiteY29" fmla="*/ 2343744 h 7301507"/>
              <a:gd name="connsiteX30" fmla="*/ 1255100 w 3372031"/>
              <a:gd name="connsiteY30" fmla="*/ 2360414 h 7301507"/>
              <a:gd name="connsiteX31" fmla="*/ 1305106 w 3372031"/>
              <a:gd name="connsiteY31" fmla="*/ 2410420 h 7301507"/>
              <a:gd name="connsiteX32" fmla="*/ 1362256 w 3372031"/>
              <a:gd name="connsiteY32" fmla="*/ 2431851 h 7301507"/>
              <a:gd name="connsiteX33" fmla="*/ 1455125 w 3372031"/>
              <a:gd name="connsiteY33" fmla="*/ 2508051 h 7301507"/>
              <a:gd name="connsiteX34" fmla="*/ 1540850 w 3372031"/>
              <a:gd name="connsiteY34" fmla="*/ 2541390 h 7301507"/>
              <a:gd name="connsiteX35" fmla="*/ 1674200 w 3372031"/>
              <a:gd name="connsiteY35" fmla="*/ 2689026 h 7301507"/>
              <a:gd name="connsiteX36" fmla="*/ 1757544 w 3372031"/>
              <a:gd name="connsiteY36" fmla="*/ 2843807 h 7301507"/>
              <a:gd name="connsiteX37" fmla="*/ 1928993 w 3372031"/>
              <a:gd name="connsiteY37" fmla="*/ 2950964 h 7301507"/>
              <a:gd name="connsiteX38" fmla="*/ 1959950 w 3372031"/>
              <a:gd name="connsiteY38" fmla="*/ 3055739 h 7301507"/>
              <a:gd name="connsiteX39" fmla="*/ 2021862 w 3372031"/>
              <a:gd name="connsiteY39" fmla="*/ 3158132 h 7301507"/>
              <a:gd name="connsiteX40" fmla="*/ 2083775 w 3372031"/>
              <a:gd name="connsiteY40" fmla="*/ 3196232 h 7301507"/>
              <a:gd name="connsiteX41" fmla="*/ 2214744 w 3372031"/>
              <a:gd name="connsiteY41" fmla="*/ 3343870 h 7301507"/>
              <a:gd name="connsiteX42" fmla="*/ 2357618 w 3372031"/>
              <a:gd name="connsiteY42" fmla="*/ 3420070 h 7301507"/>
              <a:gd name="connsiteX43" fmla="*/ 2417150 w 3372031"/>
              <a:gd name="connsiteY43" fmla="*/ 3505795 h 7301507"/>
              <a:gd name="connsiteX44" fmla="*/ 2464775 w 3372031"/>
              <a:gd name="connsiteY44" fmla="*/ 3572470 h 7301507"/>
              <a:gd name="connsiteX45" fmla="*/ 2512400 w 3372031"/>
              <a:gd name="connsiteY45" fmla="*/ 3562946 h 7301507"/>
              <a:gd name="connsiteX46" fmla="*/ 2517162 w 3372031"/>
              <a:gd name="connsiteY46" fmla="*/ 3715345 h 7301507"/>
              <a:gd name="connsiteX47" fmla="*/ 2569550 w 3372031"/>
              <a:gd name="connsiteY47" fmla="*/ 3808214 h 7301507"/>
              <a:gd name="connsiteX48" fmla="*/ 2562406 w 3372031"/>
              <a:gd name="connsiteY48" fmla="*/ 3846314 h 7301507"/>
              <a:gd name="connsiteX49" fmla="*/ 2631462 w 3372031"/>
              <a:gd name="connsiteY49" fmla="*/ 3882032 h 7301507"/>
              <a:gd name="connsiteX50" fmla="*/ 2688612 w 3372031"/>
              <a:gd name="connsiteY50" fmla="*/ 3827264 h 7301507"/>
              <a:gd name="connsiteX51" fmla="*/ 2721950 w 3372031"/>
              <a:gd name="connsiteY51" fmla="*/ 3910607 h 7301507"/>
              <a:gd name="connsiteX52" fmla="*/ 2767194 w 3372031"/>
              <a:gd name="connsiteY52" fmla="*/ 3955851 h 7301507"/>
              <a:gd name="connsiteX53" fmla="*/ 2841012 w 3372031"/>
              <a:gd name="connsiteY53" fmla="*/ 3979664 h 7301507"/>
              <a:gd name="connsiteX54" fmla="*/ 2893400 w 3372031"/>
              <a:gd name="connsiteY54" fmla="*/ 4048720 h 7301507"/>
              <a:gd name="connsiteX55" fmla="*/ 2979125 w 3372031"/>
              <a:gd name="connsiteY55" fmla="*/ 4103489 h 7301507"/>
              <a:gd name="connsiteX56" fmla="*/ 3031512 w 3372031"/>
              <a:gd name="connsiteY56" fmla="*/ 4136826 h 7301507"/>
              <a:gd name="connsiteX57" fmla="*/ 2902925 w 3372031"/>
              <a:gd name="connsiteY57" fmla="*/ 4229695 h 7301507"/>
              <a:gd name="connsiteX58" fmla="*/ 2900543 w 3372031"/>
              <a:gd name="connsiteY58" fmla="*/ 4284463 h 7301507"/>
              <a:gd name="connsiteX59" fmla="*/ 3002937 w 3372031"/>
              <a:gd name="connsiteY59" fmla="*/ 4401145 h 7301507"/>
              <a:gd name="connsiteX60" fmla="*/ 3098187 w 3372031"/>
              <a:gd name="connsiteY60" fmla="*/ 4463057 h 7301507"/>
              <a:gd name="connsiteX61" fmla="*/ 3129144 w 3372031"/>
              <a:gd name="connsiteY61" fmla="*/ 4501157 h 7301507"/>
              <a:gd name="connsiteX62" fmla="*/ 3114856 w 3372031"/>
              <a:gd name="connsiteY62" fmla="*/ 4582120 h 7301507"/>
              <a:gd name="connsiteX63" fmla="*/ 3110094 w 3372031"/>
              <a:gd name="connsiteY63" fmla="*/ 4665464 h 7301507"/>
              <a:gd name="connsiteX64" fmla="*/ 3067231 w 3372031"/>
              <a:gd name="connsiteY64" fmla="*/ 4674989 h 7301507"/>
              <a:gd name="connsiteX65" fmla="*/ 3041037 w 3372031"/>
              <a:gd name="connsiteY65" fmla="*/ 4691657 h 7301507"/>
              <a:gd name="connsiteX66" fmla="*/ 3069612 w 3372031"/>
              <a:gd name="connsiteY66" fmla="*/ 4841676 h 7301507"/>
              <a:gd name="connsiteX67" fmla="*/ 3052944 w 3372031"/>
              <a:gd name="connsiteY67" fmla="*/ 4977407 h 7301507"/>
              <a:gd name="connsiteX68" fmla="*/ 3014844 w 3372031"/>
              <a:gd name="connsiteY68" fmla="*/ 5017889 h 7301507"/>
              <a:gd name="connsiteX69" fmla="*/ 2998175 w 3372031"/>
              <a:gd name="connsiteY69" fmla="*/ 5139332 h 7301507"/>
              <a:gd name="connsiteX70" fmla="*/ 2969600 w 3372031"/>
              <a:gd name="connsiteY70" fmla="*/ 5258395 h 7301507"/>
              <a:gd name="connsiteX71" fmla="*/ 3021987 w 3372031"/>
              <a:gd name="connsiteY71" fmla="*/ 5275064 h 7301507"/>
              <a:gd name="connsiteX72" fmla="*/ 3019606 w 3372031"/>
              <a:gd name="connsiteY72" fmla="*/ 5320307 h 7301507"/>
              <a:gd name="connsiteX73" fmla="*/ 3017225 w 3372031"/>
              <a:gd name="connsiteY73" fmla="*/ 5375076 h 7301507"/>
              <a:gd name="connsiteX74" fmla="*/ 3074375 w 3372031"/>
              <a:gd name="connsiteY74" fmla="*/ 5444132 h 7301507"/>
              <a:gd name="connsiteX75" fmla="*/ 3122000 w 3372031"/>
              <a:gd name="connsiteY75" fmla="*/ 5570339 h 7301507"/>
              <a:gd name="connsiteX76" fmla="*/ 3029131 w 3372031"/>
              <a:gd name="connsiteY76" fmla="*/ 5860851 h 7301507"/>
              <a:gd name="connsiteX77" fmla="*/ 3050562 w 3372031"/>
              <a:gd name="connsiteY77" fmla="*/ 5915620 h 7301507"/>
              <a:gd name="connsiteX78" fmla="*/ 3076756 w 3372031"/>
              <a:gd name="connsiteY78" fmla="*/ 5968007 h 7301507"/>
              <a:gd name="connsiteX79" fmla="*/ 3081519 w 3372031"/>
              <a:gd name="connsiteY79" fmla="*/ 6072782 h 7301507"/>
              <a:gd name="connsiteX80" fmla="*/ 2988649 w 3372031"/>
              <a:gd name="connsiteY80" fmla="*/ 6232327 h 7301507"/>
              <a:gd name="connsiteX81" fmla="*/ 2952931 w 3372031"/>
              <a:gd name="connsiteY81" fmla="*/ 6213276 h 7301507"/>
              <a:gd name="connsiteX82" fmla="*/ 2881494 w 3372031"/>
              <a:gd name="connsiteY82" fmla="*/ 6225182 h 7301507"/>
              <a:gd name="connsiteX83" fmla="*/ 2745762 w 3372031"/>
              <a:gd name="connsiteY83" fmla="*/ 6337101 h 7301507"/>
              <a:gd name="connsiteX84" fmla="*/ 2638606 w 3372031"/>
              <a:gd name="connsiteY84" fmla="*/ 6322814 h 7301507"/>
              <a:gd name="connsiteX85" fmla="*/ 2607650 w 3372031"/>
              <a:gd name="connsiteY85" fmla="*/ 6351389 h 7301507"/>
              <a:gd name="connsiteX86" fmla="*/ 2540974 w 3372031"/>
              <a:gd name="connsiteY86" fmla="*/ 6396631 h 7301507"/>
              <a:gd name="connsiteX87" fmla="*/ 2424294 w 3372031"/>
              <a:gd name="connsiteY87" fmla="*/ 6384726 h 7301507"/>
              <a:gd name="connsiteX88" fmla="*/ 2400481 w 3372031"/>
              <a:gd name="connsiteY88" fmla="*/ 6501407 h 7301507"/>
              <a:gd name="connsiteX89" fmla="*/ 2395719 w 3372031"/>
              <a:gd name="connsiteY89" fmla="*/ 6537126 h 7301507"/>
              <a:gd name="connsiteX90" fmla="*/ 2371907 w 3372031"/>
              <a:gd name="connsiteY90" fmla="*/ 6556176 h 7301507"/>
              <a:gd name="connsiteX91" fmla="*/ 2174262 w 3372031"/>
              <a:gd name="connsiteY91" fmla="*/ 6508551 h 7301507"/>
              <a:gd name="connsiteX92" fmla="*/ 2136162 w 3372031"/>
              <a:gd name="connsiteY92" fmla="*/ 6560939 h 7301507"/>
              <a:gd name="connsiteX93" fmla="*/ 2105206 w 3372031"/>
              <a:gd name="connsiteY93" fmla="*/ 6656189 h 7301507"/>
              <a:gd name="connsiteX94" fmla="*/ 2071868 w 3372031"/>
              <a:gd name="connsiteY94" fmla="*/ 6720482 h 7301507"/>
              <a:gd name="connsiteX95" fmla="*/ 2083775 w 3372031"/>
              <a:gd name="connsiteY95" fmla="*/ 6782395 h 7301507"/>
              <a:gd name="connsiteX96" fmla="*/ 2217125 w 3372031"/>
              <a:gd name="connsiteY96" fmla="*/ 6894314 h 7301507"/>
              <a:gd name="connsiteX97" fmla="*/ 2286181 w 3372031"/>
              <a:gd name="connsiteY97" fmla="*/ 6927651 h 7301507"/>
              <a:gd name="connsiteX98" fmla="*/ 2269512 w 3372031"/>
              <a:gd name="connsiteY98" fmla="*/ 6951464 h 7301507"/>
              <a:gd name="connsiteX99" fmla="*/ 2233794 w 3372031"/>
              <a:gd name="connsiteY99" fmla="*/ 6970514 h 7301507"/>
              <a:gd name="connsiteX100" fmla="*/ 2267131 w 3372031"/>
              <a:gd name="connsiteY100" fmla="*/ 7046714 h 7301507"/>
              <a:gd name="connsiteX101" fmla="*/ 2236175 w 3372031"/>
              <a:gd name="connsiteY101" fmla="*/ 7068145 h 7301507"/>
              <a:gd name="connsiteX102" fmla="*/ 2131400 w 3372031"/>
              <a:gd name="connsiteY102" fmla="*/ 7006232 h 7301507"/>
              <a:gd name="connsiteX103" fmla="*/ 2088537 w 3372031"/>
              <a:gd name="connsiteY103" fmla="*/ 7032426 h 7301507"/>
              <a:gd name="connsiteX104" fmla="*/ 2029006 w 3372031"/>
              <a:gd name="connsiteY104" fmla="*/ 6930032 h 7301507"/>
              <a:gd name="connsiteX105" fmla="*/ 1912325 w 3372031"/>
              <a:gd name="connsiteY105" fmla="*/ 6956226 h 7301507"/>
              <a:gd name="connsiteX106" fmla="*/ 1848031 w 3372031"/>
              <a:gd name="connsiteY106" fmla="*/ 6960989 h 7301507"/>
              <a:gd name="connsiteX107" fmla="*/ 1798025 w 3372031"/>
              <a:gd name="connsiteY107" fmla="*/ 6956227 h 7301507"/>
              <a:gd name="connsiteX108" fmla="*/ 1740875 w 3372031"/>
              <a:gd name="connsiteY108" fmla="*/ 7001470 h 7301507"/>
              <a:gd name="connsiteX109" fmla="*/ 1562281 w 3372031"/>
              <a:gd name="connsiteY109" fmla="*/ 6960989 h 7301507"/>
              <a:gd name="connsiteX110" fmla="*/ 1586093 w 3372031"/>
              <a:gd name="connsiteY110" fmla="*/ 7087195 h 7301507"/>
              <a:gd name="connsiteX111" fmla="*/ 1509894 w 3372031"/>
              <a:gd name="connsiteY111" fmla="*/ 7132439 h 7301507"/>
              <a:gd name="connsiteX112" fmla="*/ 1447981 w 3372031"/>
              <a:gd name="connsiteY112" fmla="*/ 7199113 h 7301507"/>
              <a:gd name="connsiteX113" fmla="*/ 1297962 w 3372031"/>
              <a:gd name="connsiteY113" fmla="*/ 7191970 h 7301507"/>
              <a:gd name="connsiteX114" fmla="*/ 1245575 w 3372031"/>
              <a:gd name="connsiteY11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105081 w 3372031"/>
              <a:gd name="connsiteY12" fmla="*/ 1346001 h 7301507"/>
              <a:gd name="connsiteX13" fmla="*/ 1295581 w 3372031"/>
              <a:gd name="connsiteY13" fmla="*/ 1634132 h 7301507"/>
              <a:gd name="connsiteX14" fmla="*/ 1457506 w 3372031"/>
              <a:gd name="connsiteY14" fmla="*/ 1586507 h 7301507"/>
              <a:gd name="connsiteX15" fmla="*/ 1419406 w 3372031"/>
              <a:gd name="connsiteY15" fmla="*/ 1650801 h 7301507"/>
              <a:gd name="connsiteX16" fmla="*/ 1438456 w 3372031"/>
              <a:gd name="connsiteY16" fmla="*/ 1724620 h 7301507"/>
              <a:gd name="connsiteX17" fmla="*/ 1550375 w 3372031"/>
              <a:gd name="connsiteY17" fmla="*/ 1760339 h 7301507"/>
              <a:gd name="connsiteX18" fmla="*/ 1624194 w 3372031"/>
              <a:gd name="connsiteY18" fmla="*/ 1777007 h 7301507"/>
              <a:gd name="connsiteX19" fmla="*/ 1533706 w 3372031"/>
              <a:gd name="connsiteY19" fmla="*/ 1907976 h 7301507"/>
              <a:gd name="connsiteX20" fmla="*/ 1526562 w 3372031"/>
              <a:gd name="connsiteY20" fmla="*/ 1957982 h 7301507"/>
              <a:gd name="connsiteX21" fmla="*/ 1455125 w 3372031"/>
              <a:gd name="connsiteY21" fmla="*/ 1993701 h 7301507"/>
              <a:gd name="connsiteX22" fmla="*/ 1424169 w 3372031"/>
              <a:gd name="connsiteY22" fmla="*/ 2055614 h 7301507"/>
              <a:gd name="connsiteX23" fmla="*/ 1293200 w 3372031"/>
              <a:gd name="connsiteY23" fmla="*/ 2029420 h 7301507"/>
              <a:gd name="connsiteX24" fmla="*/ 1171756 w 3372031"/>
              <a:gd name="connsiteY24" fmla="*/ 2029419 h 7301507"/>
              <a:gd name="connsiteX25" fmla="*/ 1105081 w 3372031"/>
              <a:gd name="connsiteY25" fmla="*/ 2057995 h 7301507"/>
              <a:gd name="connsiteX26" fmla="*/ 1097937 w 3372031"/>
              <a:gd name="connsiteY26" fmla="*/ 2158007 h 7301507"/>
              <a:gd name="connsiteX27" fmla="*/ 1009831 w 3372031"/>
              <a:gd name="connsiteY27" fmla="*/ 2246114 h 7301507"/>
              <a:gd name="connsiteX28" fmla="*/ 1152706 w 3372031"/>
              <a:gd name="connsiteY28" fmla="*/ 2308026 h 7301507"/>
              <a:gd name="connsiteX29" fmla="*/ 1202713 w 3372031"/>
              <a:gd name="connsiteY29" fmla="*/ 2343744 h 7301507"/>
              <a:gd name="connsiteX30" fmla="*/ 1255100 w 3372031"/>
              <a:gd name="connsiteY30" fmla="*/ 2360414 h 7301507"/>
              <a:gd name="connsiteX31" fmla="*/ 1305106 w 3372031"/>
              <a:gd name="connsiteY31" fmla="*/ 2410420 h 7301507"/>
              <a:gd name="connsiteX32" fmla="*/ 1362256 w 3372031"/>
              <a:gd name="connsiteY32" fmla="*/ 2431851 h 7301507"/>
              <a:gd name="connsiteX33" fmla="*/ 1455125 w 3372031"/>
              <a:gd name="connsiteY33" fmla="*/ 2508051 h 7301507"/>
              <a:gd name="connsiteX34" fmla="*/ 1540850 w 3372031"/>
              <a:gd name="connsiteY34" fmla="*/ 2541390 h 7301507"/>
              <a:gd name="connsiteX35" fmla="*/ 1674200 w 3372031"/>
              <a:gd name="connsiteY35" fmla="*/ 2689026 h 7301507"/>
              <a:gd name="connsiteX36" fmla="*/ 1757544 w 3372031"/>
              <a:gd name="connsiteY36" fmla="*/ 2843807 h 7301507"/>
              <a:gd name="connsiteX37" fmla="*/ 1928993 w 3372031"/>
              <a:gd name="connsiteY37" fmla="*/ 2950964 h 7301507"/>
              <a:gd name="connsiteX38" fmla="*/ 1959950 w 3372031"/>
              <a:gd name="connsiteY38" fmla="*/ 3055739 h 7301507"/>
              <a:gd name="connsiteX39" fmla="*/ 2021862 w 3372031"/>
              <a:gd name="connsiteY39" fmla="*/ 3158132 h 7301507"/>
              <a:gd name="connsiteX40" fmla="*/ 2083775 w 3372031"/>
              <a:gd name="connsiteY40" fmla="*/ 3196232 h 7301507"/>
              <a:gd name="connsiteX41" fmla="*/ 2214744 w 3372031"/>
              <a:gd name="connsiteY41" fmla="*/ 3343870 h 7301507"/>
              <a:gd name="connsiteX42" fmla="*/ 2357618 w 3372031"/>
              <a:gd name="connsiteY42" fmla="*/ 3420070 h 7301507"/>
              <a:gd name="connsiteX43" fmla="*/ 2417150 w 3372031"/>
              <a:gd name="connsiteY43" fmla="*/ 3505795 h 7301507"/>
              <a:gd name="connsiteX44" fmla="*/ 2464775 w 3372031"/>
              <a:gd name="connsiteY44" fmla="*/ 3572470 h 7301507"/>
              <a:gd name="connsiteX45" fmla="*/ 2512400 w 3372031"/>
              <a:gd name="connsiteY45" fmla="*/ 3562946 h 7301507"/>
              <a:gd name="connsiteX46" fmla="*/ 2517162 w 3372031"/>
              <a:gd name="connsiteY46" fmla="*/ 3715345 h 7301507"/>
              <a:gd name="connsiteX47" fmla="*/ 2569550 w 3372031"/>
              <a:gd name="connsiteY47" fmla="*/ 3808214 h 7301507"/>
              <a:gd name="connsiteX48" fmla="*/ 2562406 w 3372031"/>
              <a:gd name="connsiteY48" fmla="*/ 3846314 h 7301507"/>
              <a:gd name="connsiteX49" fmla="*/ 2631462 w 3372031"/>
              <a:gd name="connsiteY49" fmla="*/ 3882032 h 7301507"/>
              <a:gd name="connsiteX50" fmla="*/ 2688612 w 3372031"/>
              <a:gd name="connsiteY50" fmla="*/ 3827264 h 7301507"/>
              <a:gd name="connsiteX51" fmla="*/ 2721950 w 3372031"/>
              <a:gd name="connsiteY51" fmla="*/ 3910607 h 7301507"/>
              <a:gd name="connsiteX52" fmla="*/ 2767194 w 3372031"/>
              <a:gd name="connsiteY52" fmla="*/ 3955851 h 7301507"/>
              <a:gd name="connsiteX53" fmla="*/ 2841012 w 3372031"/>
              <a:gd name="connsiteY53" fmla="*/ 3979664 h 7301507"/>
              <a:gd name="connsiteX54" fmla="*/ 2893400 w 3372031"/>
              <a:gd name="connsiteY54" fmla="*/ 4048720 h 7301507"/>
              <a:gd name="connsiteX55" fmla="*/ 2979125 w 3372031"/>
              <a:gd name="connsiteY55" fmla="*/ 4103489 h 7301507"/>
              <a:gd name="connsiteX56" fmla="*/ 3031512 w 3372031"/>
              <a:gd name="connsiteY56" fmla="*/ 4136826 h 7301507"/>
              <a:gd name="connsiteX57" fmla="*/ 2902925 w 3372031"/>
              <a:gd name="connsiteY57" fmla="*/ 4229695 h 7301507"/>
              <a:gd name="connsiteX58" fmla="*/ 2900543 w 3372031"/>
              <a:gd name="connsiteY58" fmla="*/ 4284463 h 7301507"/>
              <a:gd name="connsiteX59" fmla="*/ 3002937 w 3372031"/>
              <a:gd name="connsiteY59" fmla="*/ 4401145 h 7301507"/>
              <a:gd name="connsiteX60" fmla="*/ 3098187 w 3372031"/>
              <a:gd name="connsiteY60" fmla="*/ 4463057 h 7301507"/>
              <a:gd name="connsiteX61" fmla="*/ 3129144 w 3372031"/>
              <a:gd name="connsiteY61" fmla="*/ 4501157 h 7301507"/>
              <a:gd name="connsiteX62" fmla="*/ 3114856 w 3372031"/>
              <a:gd name="connsiteY62" fmla="*/ 4582120 h 7301507"/>
              <a:gd name="connsiteX63" fmla="*/ 3110094 w 3372031"/>
              <a:gd name="connsiteY63" fmla="*/ 4665464 h 7301507"/>
              <a:gd name="connsiteX64" fmla="*/ 3067231 w 3372031"/>
              <a:gd name="connsiteY64" fmla="*/ 4674989 h 7301507"/>
              <a:gd name="connsiteX65" fmla="*/ 3041037 w 3372031"/>
              <a:gd name="connsiteY65" fmla="*/ 4691657 h 7301507"/>
              <a:gd name="connsiteX66" fmla="*/ 3069612 w 3372031"/>
              <a:gd name="connsiteY66" fmla="*/ 4841676 h 7301507"/>
              <a:gd name="connsiteX67" fmla="*/ 3052944 w 3372031"/>
              <a:gd name="connsiteY67" fmla="*/ 4977407 h 7301507"/>
              <a:gd name="connsiteX68" fmla="*/ 3014844 w 3372031"/>
              <a:gd name="connsiteY68" fmla="*/ 5017889 h 7301507"/>
              <a:gd name="connsiteX69" fmla="*/ 2998175 w 3372031"/>
              <a:gd name="connsiteY69" fmla="*/ 5139332 h 7301507"/>
              <a:gd name="connsiteX70" fmla="*/ 2969600 w 3372031"/>
              <a:gd name="connsiteY70" fmla="*/ 5258395 h 7301507"/>
              <a:gd name="connsiteX71" fmla="*/ 3021987 w 3372031"/>
              <a:gd name="connsiteY71" fmla="*/ 5275064 h 7301507"/>
              <a:gd name="connsiteX72" fmla="*/ 3019606 w 3372031"/>
              <a:gd name="connsiteY72" fmla="*/ 5320307 h 7301507"/>
              <a:gd name="connsiteX73" fmla="*/ 3017225 w 3372031"/>
              <a:gd name="connsiteY73" fmla="*/ 5375076 h 7301507"/>
              <a:gd name="connsiteX74" fmla="*/ 3074375 w 3372031"/>
              <a:gd name="connsiteY74" fmla="*/ 5444132 h 7301507"/>
              <a:gd name="connsiteX75" fmla="*/ 3122000 w 3372031"/>
              <a:gd name="connsiteY75" fmla="*/ 5570339 h 7301507"/>
              <a:gd name="connsiteX76" fmla="*/ 3029131 w 3372031"/>
              <a:gd name="connsiteY76" fmla="*/ 5860851 h 7301507"/>
              <a:gd name="connsiteX77" fmla="*/ 3050562 w 3372031"/>
              <a:gd name="connsiteY77" fmla="*/ 5915620 h 7301507"/>
              <a:gd name="connsiteX78" fmla="*/ 3076756 w 3372031"/>
              <a:gd name="connsiteY78" fmla="*/ 5968007 h 7301507"/>
              <a:gd name="connsiteX79" fmla="*/ 3081519 w 3372031"/>
              <a:gd name="connsiteY79" fmla="*/ 6072782 h 7301507"/>
              <a:gd name="connsiteX80" fmla="*/ 2988649 w 3372031"/>
              <a:gd name="connsiteY80" fmla="*/ 6232327 h 7301507"/>
              <a:gd name="connsiteX81" fmla="*/ 2952931 w 3372031"/>
              <a:gd name="connsiteY81" fmla="*/ 6213276 h 7301507"/>
              <a:gd name="connsiteX82" fmla="*/ 2881494 w 3372031"/>
              <a:gd name="connsiteY82" fmla="*/ 6225182 h 7301507"/>
              <a:gd name="connsiteX83" fmla="*/ 2745762 w 3372031"/>
              <a:gd name="connsiteY83" fmla="*/ 6337101 h 7301507"/>
              <a:gd name="connsiteX84" fmla="*/ 2638606 w 3372031"/>
              <a:gd name="connsiteY84" fmla="*/ 6322814 h 7301507"/>
              <a:gd name="connsiteX85" fmla="*/ 2607650 w 3372031"/>
              <a:gd name="connsiteY85" fmla="*/ 6351389 h 7301507"/>
              <a:gd name="connsiteX86" fmla="*/ 2540974 w 3372031"/>
              <a:gd name="connsiteY86" fmla="*/ 6396631 h 7301507"/>
              <a:gd name="connsiteX87" fmla="*/ 2424294 w 3372031"/>
              <a:gd name="connsiteY87" fmla="*/ 6384726 h 7301507"/>
              <a:gd name="connsiteX88" fmla="*/ 2400481 w 3372031"/>
              <a:gd name="connsiteY88" fmla="*/ 6501407 h 7301507"/>
              <a:gd name="connsiteX89" fmla="*/ 2395719 w 3372031"/>
              <a:gd name="connsiteY89" fmla="*/ 6537126 h 7301507"/>
              <a:gd name="connsiteX90" fmla="*/ 2371907 w 3372031"/>
              <a:gd name="connsiteY90" fmla="*/ 6556176 h 7301507"/>
              <a:gd name="connsiteX91" fmla="*/ 2174262 w 3372031"/>
              <a:gd name="connsiteY91" fmla="*/ 6508551 h 7301507"/>
              <a:gd name="connsiteX92" fmla="*/ 2136162 w 3372031"/>
              <a:gd name="connsiteY92" fmla="*/ 6560939 h 7301507"/>
              <a:gd name="connsiteX93" fmla="*/ 2105206 w 3372031"/>
              <a:gd name="connsiteY93" fmla="*/ 6656189 h 7301507"/>
              <a:gd name="connsiteX94" fmla="*/ 2071868 w 3372031"/>
              <a:gd name="connsiteY94" fmla="*/ 6720482 h 7301507"/>
              <a:gd name="connsiteX95" fmla="*/ 2083775 w 3372031"/>
              <a:gd name="connsiteY95" fmla="*/ 6782395 h 7301507"/>
              <a:gd name="connsiteX96" fmla="*/ 2217125 w 3372031"/>
              <a:gd name="connsiteY96" fmla="*/ 6894314 h 7301507"/>
              <a:gd name="connsiteX97" fmla="*/ 2286181 w 3372031"/>
              <a:gd name="connsiteY97" fmla="*/ 6927651 h 7301507"/>
              <a:gd name="connsiteX98" fmla="*/ 2269512 w 3372031"/>
              <a:gd name="connsiteY98" fmla="*/ 6951464 h 7301507"/>
              <a:gd name="connsiteX99" fmla="*/ 2233794 w 3372031"/>
              <a:gd name="connsiteY99" fmla="*/ 6970514 h 7301507"/>
              <a:gd name="connsiteX100" fmla="*/ 2267131 w 3372031"/>
              <a:gd name="connsiteY100" fmla="*/ 7046714 h 7301507"/>
              <a:gd name="connsiteX101" fmla="*/ 2236175 w 3372031"/>
              <a:gd name="connsiteY101" fmla="*/ 7068145 h 7301507"/>
              <a:gd name="connsiteX102" fmla="*/ 2131400 w 3372031"/>
              <a:gd name="connsiteY102" fmla="*/ 7006232 h 7301507"/>
              <a:gd name="connsiteX103" fmla="*/ 2088537 w 3372031"/>
              <a:gd name="connsiteY103" fmla="*/ 7032426 h 7301507"/>
              <a:gd name="connsiteX104" fmla="*/ 2029006 w 3372031"/>
              <a:gd name="connsiteY104" fmla="*/ 6930032 h 7301507"/>
              <a:gd name="connsiteX105" fmla="*/ 1912325 w 3372031"/>
              <a:gd name="connsiteY105" fmla="*/ 6956226 h 7301507"/>
              <a:gd name="connsiteX106" fmla="*/ 1848031 w 3372031"/>
              <a:gd name="connsiteY106" fmla="*/ 6960989 h 7301507"/>
              <a:gd name="connsiteX107" fmla="*/ 1798025 w 3372031"/>
              <a:gd name="connsiteY107" fmla="*/ 6956227 h 7301507"/>
              <a:gd name="connsiteX108" fmla="*/ 1740875 w 3372031"/>
              <a:gd name="connsiteY108" fmla="*/ 7001470 h 7301507"/>
              <a:gd name="connsiteX109" fmla="*/ 1562281 w 3372031"/>
              <a:gd name="connsiteY109" fmla="*/ 6960989 h 7301507"/>
              <a:gd name="connsiteX110" fmla="*/ 1586093 w 3372031"/>
              <a:gd name="connsiteY110" fmla="*/ 7087195 h 7301507"/>
              <a:gd name="connsiteX111" fmla="*/ 1509894 w 3372031"/>
              <a:gd name="connsiteY111" fmla="*/ 7132439 h 7301507"/>
              <a:gd name="connsiteX112" fmla="*/ 1447981 w 3372031"/>
              <a:gd name="connsiteY112" fmla="*/ 7199113 h 7301507"/>
              <a:gd name="connsiteX113" fmla="*/ 1297962 w 3372031"/>
              <a:gd name="connsiteY113" fmla="*/ 7191970 h 7301507"/>
              <a:gd name="connsiteX114" fmla="*/ 1245575 w 3372031"/>
              <a:gd name="connsiteY11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295581 w 3372031"/>
              <a:gd name="connsiteY13" fmla="*/ 1634132 h 7301507"/>
              <a:gd name="connsiteX14" fmla="*/ 1457506 w 3372031"/>
              <a:gd name="connsiteY14" fmla="*/ 1586507 h 7301507"/>
              <a:gd name="connsiteX15" fmla="*/ 1419406 w 3372031"/>
              <a:gd name="connsiteY15" fmla="*/ 1650801 h 7301507"/>
              <a:gd name="connsiteX16" fmla="*/ 1438456 w 3372031"/>
              <a:gd name="connsiteY16" fmla="*/ 1724620 h 7301507"/>
              <a:gd name="connsiteX17" fmla="*/ 1550375 w 3372031"/>
              <a:gd name="connsiteY17" fmla="*/ 1760339 h 7301507"/>
              <a:gd name="connsiteX18" fmla="*/ 1624194 w 3372031"/>
              <a:gd name="connsiteY18" fmla="*/ 1777007 h 7301507"/>
              <a:gd name="connsiteX19" fmla="*/ 1533706 w 3372031"/>
              <a:gd name="connsiteY19" fmla="*/ 1907976 h 7301507"/>
              <a:gd name="connsiteX20" fmla="*/ 1526562 w 3372031"/>
              <a:gd name="connsiteY20" fmla="*/ 1957982 h 7301507"/>
              <a:gd name="connsiteX21" fmla="*/ 1455125 w 3372031"/>
              <a:gd name="connsiteY21" fmla="*/ 1993701 h 7301507"/>
              <a:gd name="connsiteX22" fmla="*/ 1424169 w 3372031"/>
              <a:gd name="connsiteY22" fmla="*/ 2055614 h 7301507"/>
              <a:gd name="connsiteX23" fmla="*/ 1293200 w 3372031"/>
              <a:gd name="connsiteY23" fmla="*/ 2029420 h 7301507"/>
              <a:gd name="connsiteX24" fmla="*/ 1171756 w 3372031"/>
              <a:gd name="connsiteY24" fmla="*/ 2029419 h 7301507"/>
              <a:gd name="connsiteX25" fmla="*/ 1105081 w 3372031"/>
              <a:gd name="connsiteY25" fmla="*/ 2057995 h 7301507"/>
              <a:gd name="connsiteX26" fmla="*/ 1097937 w 3372031"/>
              <a:gd name="connsiteY26" fmla="*/ 2158007 h 7301507"/>
              <a:gd name="connsiteX27" fmla="*/ 1009831 w 3372031"/>
              <a:gd name="connsiteY27" fmla="*/ 2246114 h 7301507"/>
              <a:gd name="connsiteX28" fmla="*/ 1152706 w 3372031"/>
              <a:gd name="connsiteY28" fmla="*/ 2308026 h 7301507"/>
              <a:gd name="connsiteX29" fmla="*/ 1202713 w 3372031"/>
              <a:gd name="connsiteY29" fmla="*/ 2343744 h 7301507"/>
              <a:gd name="connsiteX30" fmla="*/ 1255100 w 3372031"/>
              <a:gd name="connsiteY30" fmla="*/ 2360414 h 7301507"/>
              <a:gd name="connsiteX31" fmla="*/ 1305106 w 3372031"/>
              <a:gd name="connsiteY31" fmla="*/ 2410420 h 7301507"/>
              <a:gd name="connsiteX32" fmla="*/ 1362256 w 3372031"/>
              <a:gd name="connsiteY32" fmla="*/ 2431851 h 7301507"/>
              <a:gd name="connsiteX33" fmla="*/ 1455125 w 3372031"/>
              <a:gd name="connsiteY33" fmla="*/ 2508051 h 7301507"/>
              <a:gd name="connsiteX34" fmla="*/ 1540850 w 3372031"/>
              <a:gd name="connsiteY34" fmla="*/ 2541390 h 7301507"/>
              <a:gd name="connsiteX35" fmla="*/ 1674200 w 3372031"/>
              <a:gd name="connsiteY35" fmla="*/ 2689026 h 7301507"/>
              <a:gd name="connsiteX36" fmla="*/ 1757544 w 3372031"/>
              <a:gd name="connsiteY36" fmla="*/ 2843807 h 7301507"/>
              <a:gd name="connsiteX37" fmla="*/ 1928993 w 3372031"/>
              <a:gd name="connsiteY37" fmla="*/ 2950964 h 7301507"/>
              <a:gd name="connsiteX38" fmla="*/ 1959950 w 3372031"/>
              <a:gd name="connsiteY38" fmla="*/ 3055739 h 7301507"/>
              <a:gd name="connsiteX39" fmla="*/ 2021862 w 3372031"/>
              <a:gd name="connsiteY39" fmla="*/ 3158132 h 7301507"/>
              <a:gd name="connsiteX40" fmla="*/ 2083775 w 3372031"/>
              <a:gd name="connsiteY40" fmla="*/ 3196232 h 7301507"/>
              <a:gd name="connsiteX41" fmla="*/ 2214744 w 3372031"/>
              <a:gd name="connsiteY41" fmla="*/ 3343870 h 7301507"/>
              <a:gd name="connsiteX42" fmla="*/ 2357618 w 3372031"/>
              <a:gd name="connsiteY42" fmla="*/ 3420070 h 7301507"/>
              <a:gd name="connsiteX43" fmla="*/ 2417150 w 3372031"/>
              <a:gd name="connsiteY43" fmla="*/ 3505795 h 7301507"/>
              <a:gd name="connsiteX44" fmla="*/ 2464775 w 3372031"/>
              <a:gd name="connsiteY44" fmla="*/ 3572470 h 7301507"/>
              <a:gd name="connsiteX45" fmla="*/ 2512400 w 3372031"/>
              <a:gd name="connsiteY45" fmla="*/ 3562946 h 7301507"/>
              <a:gd name="connsiteX46" fmla="*/ 2517162 w 3372031"/>
              <a:gd name="connsiteY46" fmla="*/ 3715345 h 7301507"/>
              <a:gd name="connsiteX47" fmla="*/ 2569550 w 3372031"/>
              <a:gd name="connsiteY47" fmla="*/ 3808214 h 7301507"/>
              <a:gd name="connsiteX48" fmla="*/ 2562406 w 3372031"/>
              <a:gd name="connsiteY48" fmla="*/ 3846314 h 7301507"/>
              <a:gd name="connsiteX49" fmla="*/ 2631462 w 3372031"/>
              <a:gd name="connsiteY49" fmla="*/ 3882032 h 7301507"/>
              <a:gd name="connsiteX50" fmla="*/ 2688612 w 3372031"/>
              <a:gd name="connsiteY50" fmla="*/ 3827264 h 7301507"/>
              <a:gd name="connsiteX51" fmla="*/ 2721950 w 3372031"/>
              <a:gd name="connsiteY51" fmla="*/ 3910607 h 7301507"/>
              <a:gd name="connsiteX52" fmla="*/ 2767194 w 3372031"/>
              <a:gd name="connsiteY52" fmla="*/ 3955851 h 7301507"/>
              <a:gd name="connsiteX53" fmla="*/ 2841012 w 3372031"/>
              <a:gd name="connsiteY53" fmla="*/ 3979664 h 7301507"/>
              <a:gd name="connsiteX54" fmla="*/ 2893400 w 3372031"/>
              <a:gd name="connsiteY54" fmla="*/ 4048720 h 7301507"/>
              <a:gd name="connsiteX55" fmla="*/ 2979125 w 3372031"/>
              <a:gd name="connsiteY55" fmla="*/ 4103489 h 7301507"/>
              <a:gd name="connsiteX56" fmla="*/ 3031512 w 3372031"/>
              <a:gd name="connsiteY56" fmla="*/ 4136826 h 7301507"/>
              <a:gd name="connsiteX57" fmla="*/ 2902925 w 3372031"/>
              <a:gd name="connsiteY57" fmla="*/ 4229695 h 7301507"/>
              <a:gd name="connsiteX58" fmla="*/ 2900543 w 3372031"/>
              <a:gd name="connsiteY58" fmla="*/ 4284463 h 7301507"/>
              <a:gd name="connsiteX59" fmla="*/ 3002937 w 3372031"/>
              <a:gd name="connsiteY59" fmla="*/ 4401145 h 7301507"/>
              <a:gd name="connsiteX60" fmla="*/ 3098187 w 3372031"/>
              <a:gd name="connsiteY60" fmla="*/ 4463057 h 7301507"/>
              <a:gd name="connsiteX61" fmla="*/ 3129144 w 3372031"/>
              <a:gd name="connsiteY61" fmla="*/ 4501157 h 7301507"/>
              <a:gd name="connsiteX62" fmla="*/ 3114856 w 3372031"/>
              <a:gd name="connsiteY62" fmla="*/ 4582120 h 7301507"/>
              <a:gd name="connsiteX63" fmla="*/ 3110094 w 3372031"/>
              <a:gd name="connsiteY63" fmla="*/ 4665464 h 7301507"/>
              <a:gd name="connsiteX64" fmla="*/ 3067231 w 3372031"/>
              <a:gd name="connsiteY64" fmla="*/ 4674989 h 7301507"/>
              <a:gd name="connsiteX65" fmla="*/ 3041037 w 3372031"/>
              <a:gd name="connsiteY65" fmla="*/ 4691657 h 7301507"/>
              <a:gd name="connsiteX66" fmla="*/ 3069612 w 3372031"/>
              <a:gd name="connsiteY66" fmla="*/ 4841676 h 7301507"/>
              <a:gd name="connsiteX67" fmla="*/ 3052944 w 3372031"/>
              <a:gd name="connsiteY67" fmla="*/ 4977407 h 7301507"/>
              <a:gd name="connsiteX68" fmla="*/ 3014844 w 3372031"/>
              <a:gd name="connsiteY68" fmla="*/ 5017889 h 7301507"/>
              <a:gd name="connsiteX69" fmla="*/ 2998175 w 3372031"/>
              <a:gd name="connsiteY69" fmla="*/ 5139332 h 7301507"/>
              <a:gd name="connsiteX70" fmla="*/ 2969600 w 3372031"/>
              <a:gd name="connsiteY70" fmla="*/ 5258395 h 7301507"/>
              <a:gd name="connsiteX71" fmla="*/ 3021987 w 3372031"/>
              <a:gd name="connsiteY71" fmla="*/ 5275064 h 7301507"/>
              <a:gd name="connsiteX72" fmla="*/ 3019606 w 3372031"/>
              <a:gd name="connsiteY72" fmla="*/ 5320307 h 7301507"/>
              <a:gd name="connsiteX73" fmla="*/ 3017225 w 3372031"/>
              <a:gd name="connsiteY73" fmla="*/ 5375076 h 7301507"/>
              <a:gd name="connsiteX74" fmla="*/ 3074375 w 3372031"/>
              <a:gd name="connsiteY74" fmla="*/ 5444132 h 7301507"/>
              <a:gd name="connsiteX75" fmla="*/ 3122000 w 3372031"/>
              <a:gd name="connsiteY75" fmla="*/ 5570339 h 7301507"/>
              <a:gd name="connsiteX76" fmla="*/ 3029131 w 3372031"/>
              <a:gd name="connsiteY76" fmla="*/ 5860851 h 7301507"/>
              <a:gd name="connsiteX77" fmla="*/ 3050562 w 3372031"/>
              <a:gd name="connsiteY77" fmla="*/ 5915620 h 7301507"/>
              <a:gd name="connsiteX78" fmla="*/ 3076756 w 3372031"/>
              <a:gd name="connsiteY78" fmla="*/ 5968007 h 7301507"/>
              <a:gd name="connsiteX79" fmla="*/ 3081519 w 3372031"/>
              <a:gd name="connsiteY79" fmla="*/ 6072782 h 7301507"/>
              <a:gd name="connsiteX80" fmla="*/ 2988649 w 3372031"/>
              <a:gd name="connsiteY80" fmla="*/ 6232327 h 7301507"/>
              <a:gd name="connsiteX81" fmla="*/ 2952931 w 3372031"/>
              <a:gd name="connsiteY81" fmla="*/ 6213276 h 7301507"/>
              <a:gd name="connsiteX82" fmla="*/ 2881494 w 3372031"/>
              <a:gd name="connsiteY82" fmla="*/ 6225182 h 7301507"/>
              <a:gd name="connsiteX83" fmla="*/ 2745762 w 3372031"/>
              <a:gd name="connsiteY83" fmla="*/ 6337101 h 7301507"/>
              <a:gd name="connsiteX84" fmla="*/ 2638606 w 3372031"/>
              <a:gd name="connsiteY84" fmla="*/ 6322814 h 7301507"/>
              <a:gd name="connsiteX85" fmla="*/ 2607650 w 3372031"/>
              <a:gd name="connsiteY85" fmla="*/ 6351389 h 7301507"/>
              <a:gd name="connsiteX86" fmla="*/ 2540974 w 3372031"/>
              <a:gd name="connsiteY86" fmla="*/ 6396631 h 7301507"/>
              <a:gd name="connsiteX87" fmla="*/ 2424294 w 3372031"/>
              <a:gd name="connsiteY87" fmla="*/ 6384726 h 7301507"/>
              <a:gd name="connsiteX88" fmla="*/ 2400481 w 3372031"/>
              <a:gd name="connsiteY88" fmla="*/ 6501407 h 7301507"/>
              <a:gd name="connsiteX89" fmla="*/ 2395719 w 3372031"/>
              <a:gd name="connsiteY89" fmla="*/ 6537126 h 7301507"/>
              <a:gd name="connsiteX90" fmla="*/ 2371907 w 3372031"/>
              <a:gd name="connsiteY90" fmla="*/ 6556176 h 7301507"/>
              <a:gd name="connsiteX91" fmla="*/ 2174262 w 3372031"/>
              <a:gd name="connsiteY91" fmla="*/ 6508551 h 7301507"/>
              <a:gd name="connsiteX92" fmla="*/ 2136162 w 3372031"/>
              <a:gd name="connsiteY92" fmla="*/ 6560939 h 7301507"/>
              <a:gd name="connsiteX93" fmla="*/ 2105206 w 3372031"/>
              <a:gd name="connsiteY93" fmla="*/ 6656189 h 7301507"/>
              <a:gd name="connsiteX94" fmla="*/ 2071868 w 3372031"/>
              <a:gd name="connsiteY94" fmla="*/ 6720482 h 7301507"/>
              <a:gd name="connsiteX95" fmla="*/ 2083775 w 3372031"/>
              <a:gd name="connsiteY95" fmla="*/ 6782395 h 7301507"/>
              <a:gd name="connsiteX96" fmla="*/ 2217125 w 3372031"/>
              <a:gd name="connsiteY96" fmla="*/ 6894314 h 7301507"/>
              <a:gd name="connsiteX97" fmla="*/ 2286181 w 3372031"/>
              <a:gd name="connsiteY97" fmla="*/ 6927651 h 7301507"/>
              <a:gd name="connsiteX98" fmla="*/ 2269512 w 3372031"/>
              <a:gd name="connsiteY98" fmla="*/ 6951464 h 7301507"/>
              <a:gd name="connsiteX99" fmla="*/ 2233794 w 3372031"/>
              <a:gd name="connsiteY99" fmla="*/ 6970514 h 7301507"/>
              <a:gd name="connsiteX100" fmla="*/ 2267131 w 3372031"/>
              <a:gd name="connsiteY100" fmla="*/ 7046714 h 7301507"/>
              <a:gd name="connsiteX101" fmla="*/ 2236175 w 3372031"/>
              <a:gd name="connsiteY101" fmla="*/ 7068145 h 7301507"/>
              <a:gd name="connsiteX102" fmla="*/ 2131400 w 3372031"/>
              <a:gd name="connsiteY102" fmla="*/ 7006232 h 7301507"/>
              <a:gd name="connsiteX103" fmla="*/ 2088537 w 3372031"/>
              <a:gd name="connsiteY103" fmla="*/ 7032426 h 7301507"/>
              <a:gd name="connsiteX104" fmla="*/ 2029006 w 3372031"/>
              <a:gd name="connsiteY104" fmla="*/ 6930032 h 7301507"/>
              <a:gd name="connsiteX105" fmla="*/ 1912325 w 3372031"/>
              <a:gd name="connsiteY105" fmla="*/ 6956226 h 7301507"/>
              <a:gd name="connsiteX106" fmla="*/ 1848031 w 3372031"/>
              <a:gd name="connsiteY106" fmla="*/ 6960989 h 7301507"/>
              <a:gd name="connsiteX107" fmla="*/ 1798025 w 3372031"/>
              <a:gd name="connsiteY107" fmla="*/ 6956227 h 7301507"/>
              <a:gd name="connsiteX108" fmla="*/ 1740875 w 3372031"/>
              <a:gd name="connsiteY108" fmla="*/ 7001470 h 7301507"/>
              <a:gd name="connsiteX109" fmla="*/ 1562281 w 3372031"/>
              <a:gd name="connsiteY109" fmla="*/ 6960989 h 7301507"/>
              <a:gd name="connsiteX110" fmla="*/ 1586093 w 3372031"/>
              <a:gd name="connsiteY110" fmla="*/ 7087195 h 7301507"/>
              <a:gd name="connsiteX111" fmla="*/ 1509894 w 3372031"/>
              <a:gd name="connsiteY111" fmla="*/ 7132439 h 7301507"/>
              <a:gd name="connsiteX112" fmla="*/ 1447981 w 3372031"/>
              <a:gd name="connsiteY112" fmla="*/ 7199113 h 7301507"/>
              <a:gd name="connsiteX113" fmla="*/ 1297962 w 3372031"/>
              <a:gd name="connsiteY113" fmla="*/ 7191970 h 7301507"/>
              <a:gd name="connsiteX114" fmla="*/ 1245575 w 3372031"/>
              <a:gd name="connsiteY114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421787 w 3372031"/>
              <a:gd name="connsiteY13" fmla="*/ 1467445 h 7301507"/>
              <a:gd name="connsiteX14" fmla="*/ 1295581 w 3372031"/>
              <a:gd name="connsiteY14" fmla="*/ 1634132 h 7301507"/>
              <a:gd name="connsiteX15" fmla="*/ 1457506 w 3372031"/>
              <a:gd name="connsiteY15" fmla="*/ 1586507 h 7301507"/>
              <a:gd name="connsiteX16" fmla="*/ 1419406 w 3372031"/>
              <a:gd name="connsiteY16" fmla="*/ 1650801 h 7301507"/>
              <a:gd name="connsiteX17" fmla="*/ 1438456 w 3372031"/>
              <a:gd name="connsiteY17" fmla="*/ 1724620 h 7301507"/>
              <a:gd name="connsiteX18" fmla="*/ 1550375 w 3372031"/>
              <a:gd name="connsiteY18" fmla="*/ 1760339 h 7301507"/>
              <a:gd name="connsiteX19" fmla="*/ 1624194 w 3372031"/>
              <a:gd name="connsiteY19" fmla="*/ 1777007 h 7301507"/>
              <a:gd name="connsiteX20" fmla="*/ 1533706 w 3372031"/>
              <a:gd name="connsiteY20" fmla="*/ 1907976 h 7301507"/>
              <a:gd name="connsiteX21" fmla="*/ 1526562 w 3372031"/>
              <a:gd name="connsiteY21" fmla="*/ 1957982 h 7301507"/>
              <a:gd name="connsiteX22" fmla="*/ 1455125 w 3372031"/>
              <a:gd name="connsiteY22" fmla="*/ 1993701 h 7301507"/>
              <a:gd name="connsiteX23" fmla="*/ 1424169 w 3372031"/>
              <a:gd name="connsiteY23" fmla="*/ 2055614 h 7301507"/>
              <a:gd name="connsiteX24" fmla="*/ 1293200 w 3372031"/>
              <a:gd name="connsiteY24" fmla="*/ 2029420 h 7301507"/>
              <a:gd name="connsiteX25" fmla="*/ 1171756 w 3372031"/>
              <a:gd name="connsiteY25" fmla="*/ 2029419 h 7301507"/>
              <a:gd name="connsiteX26" fmla="*/ 1105081 w 3372031"/>
              <a:gd name="connsiteY26" fmla="*/ 2057995 h 7301507"/>
              <a:gd name="connsiteX27" fmla="*/ 1097937 w 3372031"/>
              <a:gd name="connsiteY27" fmla="*/ 2158007 h 7301507"/>
              <a:gd name="connsiteX28" fmla="*/ 1009831 w 3372031"/>
              <a:gd name="connsiteY28" fmla="*/ 2246114 h 7301507"/>
              <a:gd name="connsiteX29" fmla="*/ 1152706 w 3372031"/>
              <a:gd name="connsiteY29" fmla="*/ 2308026 h 7301507"/>
              <a:gd name="connsiteX30" fmla="*/ 1202713 w 3372031"/>
              <a:gd name="connsiteY30" fmla="*/ 2343744 h 7301507"/>
              <a:gd name="connsiteX31" fmla="*/ 1255100 w 3372031"/>
              <a:gd name="connsiteY31" fmla="*/ 2360414 h 7301507"/>
              <a:gd name="connsiteX32" fmla="*/ 1305106 w 3372031"/>
              <a:gd name="connsiteY32" fmla="*/ 2410420 h 7301507"/>
              <a:gd name="connsiteX33" fmla="*/ 1362256 w 3372031"/>
              <a:gd name="connsiteY33" fmla="*/ 2431851 h 7301507"/>
              <a:gd name="connsiteX34" fmla="*/ 1455125 w 3372031"/>
              <a:gd name="connsiteY34" fmla="*/ 2508051 h 7301507"/>
              <a:gd name="connsiteX35" fmla="*/ 1540850 w 3372031"/>
              <a:gd name="connsiteY35" fmla="*/ 2541390 h 7301507"/>
              <a:gd name="connsiteX36" fmla="*/ 1674200 w 3372031"/>
              <a:gd name="connsiteY36" fmla="*/ 2689026 h 7301507"/>
              <a:gd name="connsiteX37" fmla="*/ 1757544 w 3372031"/>
              <a:gd name="connsiteY37" fmla="*/ 2843807 h 7301507"/>
              <a:gd name="connsiteX38" fmla="*/ 1928993 w 3372031"/>
              <a:gd name="connsiteY38" fmla="*/ 2950964 h 7301507"/>
              <a:gd name="connsiteX39" fmla="*/ 1959950 w 3372031"/>
              <a:gd name="connsiteY39" fmla="*/ 3055739 h 7301507"/>
              <a:gd name="connsiteX40" fmla="*/ 2021862 w 3372031"/>
              <a:gd name="connsiteY40" fmla="*/ 3158132 h 7301507"/>
              <a:gd name="connsiteX41" fmla="*/ 2083775 w 3372031"/>
              <a:gd name="connsiteY41" fmla="*/ 3196232 h 7301507"/>
              <a:gd name="connsiteX42" fmla="*/ 2214744 w 3372031"/>
              <a:gd name="connsiteY42" fmla="*/ 3343870 h 7301507"/>
              <a:gd name="connsiteX43" fmla="*/ 2357618 w 3372031"/>
              <a:gd name="connsiteY43" fmla="*/ 3420070 h 7301507"/>
              <a:gd name="connsiteX44" fmla="*/ 2417150 w 3372031"/>
              <a:gd name="connsiteY44" fmla="*/ 3505795 h 7301507"/>
              <a:gd name="connsiteX45" fmla="*/ 2464775 w 3372031"/>
              <a:gd name="connsiteY45" fmla="*/ 3572470 h 7301507"/>
              <a:gd name="connsiteX46" fmla="*/ 2512400 w 3372031"/>
              <a:gd name="connsiteY46" fmla="*/ 3562946 h 7301507"/>
              <a:gd name="connsiteX47" fmla="*/ 2517162 w 3372031"/>
              <a:gd name="connsiteY47" fmla="*/ 3715345 h 7301507"/>
              <a:gd name="connsiteX48" fmla="*/ 2569550 w 3372031"/>
              <a:gd name="connsiteY48" fmla="*/ 3808214 h 7301507"/>
              <a:gd name="connsiteX49" fmla="*/ 2562406 w 3372031"/>
              <a:gd name="connsiteY49" fmla="*/ 3846314 h 7301507"/>
              <a:gd name="connsiteX50" fmla="*/ 2631462 w 3372031"/>
              <a:gd name="connsiteY50" fmla="*/ 3882032 h 7301507"/>
              <a:gd name="connsiteX51" fmla="*/ 2688612 w 3372031"/>
              <a:gd name="connsiteY51" fmla="*/ 3827264 h 7301507"/>
              <a:gd name="connsiteX52" fmla="*/ 2721950 w 3372031"/>
              <a:gd name="connsiteY52" fmla="*/ 3910607 h 7301507"/>
              <a:gd name="connsiteX53" fmla="*/ 2767194 w 3372031"/>
              <a:gd name="connsiteY53" fmla="*/ 3955851 h 7301507"/>
              <a:gd name="connsiteX54" fmla="*/ 2841012 w 3372031"/>
              <a:gd name="connsiteY54" fmla="*/ 3979664 h 7301507"/>
              <a:gd name="connsiteX55" fmla="*/ 2893400 w 3372031"/>
              <a:gd name="connsiteY55" fmla="*/ 4048720 h 7301507"/>
              <a:gd name="connsiteX56" fmla="*/ 2979125 w 3372031"/>
              <a:gd name="connsiteY56" fmla="*/ 4103489 h 7301507"/>
              <a:gd name="connsiteX57" fmla="*/ 3031512 w 3372031"/>
              <a:gd name="connsiteY57" fmla="*/ 4136826 h 7301507"/>
              <a:gd name="connsiteX58" fmla="*/ 2902925 w 3372031"/>
              <a:gd name="connsiteY58" fmla="*/ 4229695 h 7301507"/>
              <a:gd name="connsiteX59" fmla="*/ 2900543 w 3372031"/>
              <a:gd name="connsiteY59" fmla="*/ 4284463 h 7301507"/>
              <a:gd name="connsiteX60" fmla="*/ 3002937 w 3372031"/>
              <a:gd name="connsiteY60" fmla="*/ 4401145 h 7301507"/>
              <a:gd name="connsiteX61" fmla="*/ 3098187 w 3372031"/>
              <a:gd name="connsiteY61" fmla="*/ 4463057 h 7301507"/>
              <a:gd name="connsiteX62" fmla="*/ 3129144 w 3372031"/>
              <a:gd name="connsiteY62" fmla="*/ 4501157 h 7301507"/>
              <a:gd name="connsiteX63" fmla="*/ 3114856 w 3372031"/>
              <a:gd name="connsiteY63" fmla="*/ 4582120 h 7301507"/>
              <a:gd name="connsiteX64" fmla="*/ 3110094 w 3372031"/>
              <a:gd name="connsiteY64" fmla="*/ 4665464 h 7301507"/>
              <a:gd name="connsiteX65" fmla="*/ 3067231 w 3372031"/>
              <a:gd name="connsiteY65" fmla="*/ 4674989 h 7301507"/>
              <a:gd name="connsiteX66" fmla="*/ 3041037 w 3372031"/>
              <a:gd name="connsiteY66" fmla="*/ 4691657 h 7301507"/>
              <a:gd name="connsiteX67" fmla="*/ 3069612 w 3372031"/>
              <a:gd name="connsiteY67" fmla="*/ 4841676 h 7301507"/>
              <a:gd name="connsiteX68" fmla="*/ 3052944 w 3372031"/>
              <a:gd name="connsiteY68" fmla="*/ 4977407 h 7301507"/>
              <a:gd name="connsiteX69" fmla="*/ 3014844 w 3372031"/>
              <a:gd name="connsiteY69" fmla="*/ 5017889 h 7301507"/>
              <a:gd name="connsiteX70" fmla="*/ 2998175 w 3372031"/>
              <a:gd name="connsiteY70" fmla="*/ 5139332 h 7301507"/>
              <a:gd name="connsiteX71" fmla="*/ 2969600 w 3372031"/>
              <a:gd name="connsiteY71" fmla="*/ 5258395 h 7301507"/>
              <a:gd name="connsiteX72" fmla="*/ 3021987 w 3372031"/>
              <a:gd name="connsiteY72" fmla="*/ 5275064 h 7301507"/>
              <a:gd name="connsiteX73" fmla="*/ 3019606 w 3372031"/>
              <a:gd name="connsiteY73" fmla="*/ 5320307 h 7301507"/>
              <a:gd name="connsiteX74" fmla="*/ 3017225 w 3372031"/>
              <a:gd name="connsiteY74" fmla="*/ 5375076 h 7301507"/>
              <a:gd name="connsiteX75" fmla="*/ 3074375 w 3372031"/>
              <a:gd name="connsiteY75" fmla="*/ 5444132 h 7301507"/>
              <a:gd name="connsiteX76" fmla="*/ 3122000 w 3372031"/>
              <a:gd name="connsiteY76" fmla="*/ 5570339 h 7301507"/>
              <a:gd name="connsiteX77" fmla="*/ 3029131 w 3372031"/>
              <a:gd name="connsiteY77" fmla="*/ 5860851 h 7301507"/>
              <a:gd name="connsiteX78" fmla="*/ 3050562 w 3372031"/>
              <a:gd name="connsiteY78" fmla="*/ 5915620 h 7301507"/>
              <a:gd name="connsiteX79" fmla="*/ 3076756 w 3372031"/>
              <a:gd name="connsiteY79" fmla="*/ 5968007 h 7301507"/>
              <a:gd name="connsiteX80" fmla="*/ 3081519 w 3372031"/>
              <a:gd name="connsiteY80" fmla="*/ 6072782 h 7301507"/>
              <a:gd name="connsiteX81" fmla="*/ 2988649 w 3372031"/>
              <a:gd name="connsiteY81" fmla="*/ 6232327 h 7301507"/>
              <a:gd name="connsiteX82" fmla="*/ 2952931 w 3372031"/>
              <a:gd name="connsiteY82" fmla="*/ 6213276 h 7301507"/>
              <a:gd name="connsiteX83" fmla="*/ 2881494 w 3372031"/>
              <a:gd name="connsiteY83" fmla="*/ 6225182 h 7301507"/>
              <a:gd name="connsiteX84" fmla="*/ 2745762 w 3372031"/>
              <a:gd name="connsiteY84" fmla="*/ 6337101 h 7301507"/>
              <a:gd name="connsiteX85" fmla="*/ 2638606 w 3372031"/>
              <a:gd name="connsiteY85" fmla="*/ 6322814 h 7301507"/>
              <a:gd name="connsiteX86" fmla="*/ 2607650 w 3372031"/>
              <a:gd name="connsiteY86" fmla="*/ 6351389 h 7301507"/>
              <a:gd name="connsiteX87" fmla="*/ 2540974 w 3372031"/>
              <a:gd name="connsiteY87" fmla="*/ 6396631 h 7301507"/>
              <a:gd name="connsiteX88" fmla="*/ 2424294 w 3372031"/>
              <a:gd name="connsiteY88" fmla="*/ 6384726 h 7301507"/>
              <a:gd name="connsiteX89" fmla="*/ 2400481 w 3372031"/>
              <a:gd name="connsiteY89" fmla="*/ 6501407 h 7301507"/>
              <a:gd name="connsiteX90" fmla="*/ 2395719 w 3372031"/>
              <a:gd name="connsiteY90" fmla="*/ 6537126 h 7301507"/>
              <a:gd name="connsiteX91" fmla="*/ 2371907 w 3372031"/>
              <a:gd name="connsiteY91" fmla="*/ 6556176 h 7301507"/>
              <a:gd name="connsiteX92" fmla="*/ 2174262 w 3372031"/>
              <a:gd name="connsiteY92" fmla="*/ 6508551 h 7301507"/>
              <a:gd name="connsiteX93" fmla="*/ 2136162 w 3372031"/>
              <a:gd name="connsiteY93" fmla="*/ 6560939 h 7301507"/>
              <a:gd name="connsiteX94" fmla="*/ 2105206 w 3372031"/>
              <a:gd name="connsiteY94" fmla="*/ 6656189 h 7301507"/>
              <a:gd name="connsiteX95" fmla="*/ 2071868 w 3372031"/>
              <a:gd name="connsiteY95" fmla="*/ 6720482 h 7301507"/>
              <a:gd name="connsiteX96" fmla="*/ 2083775 w 3372031"/>
              <a:gd name="connsiteY96" fmla="*/ 6782395 h 7301507"/>
              <a:gd name="connsiteX97" fmla="*/ 2217125 w 3372031"/>
              <a:gd name="connsiteY97" fmla="*/ 6894314 h 7301507"/>
              <a:gd name="connsiteX98" fmla="*/ 2286181 w 3372031"/>
              <a:gd name="connsiteY98" fmla="*/ 6927651 h 7301507"/>
              <a:gd name="connsiteX99" fmla="*/ 2269512 w 3372031"/>
              <a:gd name="connsiteY99" fmla="*/ 6951464 h 7301507"/>
              <a:gd name="connsiteX100" fmla="*/ 2233794 w 3372031"/>
              <a:gd name="connsiteY100" fmla="*/ 6970514 h 7301507"/>
              <a:gd name="connsiteX101" fmla="*/ 2267131 w 3372031"/>
              <a:gd name="connsiteY101" fmla="*/ 7046714 h 7301507"/>
              <a:gd name="connsiteX102" fmla="*/ 2236175 w 3372031"/>
              <a:gd name="connsiteY102" fmla="*/ 7068145 h 7301507"/>
              <a:gd name="connsiteX103" fmla="*/ 2131400 w 3372031"/>
              <a:gd name="connsiteY103" fmla="*/ 7006232 h 7301507"/>
              <a:gd name="connsiteX104" fmla="*/ 2088537 w 3372031"/>
              <a:gd name="connsiteY104" fmla="*/ 7032426 h 7301507"/>
              <a:gd name="connsiteX105" fmla="*/ 2029006 w 3372031"/>
              <a:gd name="connsiteY105" fmla="*/ 6930032 h 7301507"/>
              <a:gd name="connsiteX106" fmla="*/ 1912325 w 3372031"/>
              <a:gd name="connsiteY106" fmla="*/ 6956226 h 7301507"/>
              <a:gd name="connsiteX107" fmla="*/ 1848031 w 3372031"/>
              <a:gd name="connsiteY107" fmla="*/ 6960989 h 7301507"/>
              <a:gd name="connsiteX108" fmla="*/ 1798025 w 3372031"/>
              <a:gd name="connsiteY108" fmla="*/ 6956227 h 7301507"/>
              <a:gd name="connsiteX109" fmla="*/ 1740875 w 3372031"/>
              <a:gd name="connsiteY109" fmla="*/ 7001470 h 7301507"/>
              <a:gd name="connsiteX110" fmla="*/ 1562281 w 3372031"/>
              <a:gd name="connsiteY110" fmla="*/ 6960989 h 7301507"/>
              <a:gd name="connsiteX111" fmla="*/ 1586093 w 3372031"/>
              <a:gd name="connsiteY111" fmla="*/ 7087195 h 7301507"/>
              <a:gd name="connsiteX112" fmla="*/ 1509894 w 3372031"/>
              <a:gd name="connsiteY112" fmla="*/ 7132439 h 7301507"/>
              <a:gd name="connsiteX113" fmla="*/ 1447981 w 3372031"/>
              <a:gd name="connsiteY113" fmla="*/ 7199113 h 7301507"/>
              <a:gd name="connsiteX114" fmla="*/ 1297962 w 3372031"/>
              <a:gd name="connsiteY114" fmla="*/ 7191970 h 7301507"/>
              <a:gd name="connsiteX115" fmla="*/ 1245575 w 3372031"/>
              <a:gd name="connsiteY115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421787 w 3372031"/>
              <a:gd name="connsiteY13" fmla="*/ 1467445 h 7301507"/>
              <a:gd name="connsiteX14" fmla="*/ 1293200 w 3372031"/>
              <a:gd name="connsiteY14" fmla="*/ 1569839 h 7301507"/>
              <a:gd name="connsiteX15" fmla="*/ 1295581 w 3372031"/>
              <a:gd name="connsiteY15" fmla="*/ 1634132 h 7301507"/>
              <a:gd name="connsiteX16" fmla="*/ 1457506 w 3372031"/>
              <a:gd name="connsiteY16" fmla="*/ 1586507 h 7301507"/>
              <a:gd name="connsiteX17" fmla="*/ 1419406 w 3372031"/>
              <a:gd name="connsiteY17" fmla="*/ 1650801 h 7301507"/>
              <a:gd name="connsiteX18" fmla="*/ 1438456 w 3372031"/>
              <a:gd name="connsiteY18" fmla="*/ 1724620 h 7301507"/>
              <a:gd name="connsiteX19" fmla="*/ 1550375 w 3372031"/>
              <a:gd name="connsiteY19" fmla="*/ 1760339 h 7301507"/>
              <a:gd name="connsiteX20" fmla="*/ 1624194 w 3372031"/>
              <a:gd name="connsiteY20" fmla="*/ 1777007 h 7301507"/>
              <a:gd name="connsiteX21" fmla="*/ 1533706 w 3372031"/>
              <a:gd name="connsiteY21" fmla="*/ 1907976 h 7301507"/>
              <a:gd name="connsiteX22" fmla="*/ 1526562 w 3372031"/>
              <a:gd name="connsiteY22" fmla="*/ 1957982 h 7301507"/>
              <a:gd name="connsiteX23" fmla="*/ 1455125 w 3372031"/>
              <a:gd name="connsiteY23" fmla="*/ 1993701 h 7301507"/>
              <a:gd name="connsiteX24" fmla="*/ 1424169 w 3372031"/>
              <a:gd name="connsiteY24" fmla="*/ 2055614 h 7301507"/>
              <a:gd name="connsiteX25" fmla="*/ 1293200 w 3372031"/>
              <a:gd name="connsiteY25" fmla="*/ 2029420 h 7301507"/>
              <a:gd name="connsiteX26" fmla="*/ 1171756 w 3372031"/>
              <a:gd name="connsiteY26" fmla="*/ 2029419 h 7301507"/>
              <a:gd name="connsiteX27" fmla="*/ 1105081 w 3372031"/>
              <a:gd name="connsiteY27" fmla="*/ 2057995 h 7301507"/>
              <a:gd name="connsiteX28" fmla="*/ 1097937 w 3372031"/>
              <a:gd name="connsiteY28" fmla="*/ 2158007 h 7301507"/>
              <a:gd name="connsiteX29" fmla="*/ 1009831 w 3372031"/>
              <a:gd name="connsiteY29" fmla="*/ 2246114 h 7301507"/>
              <a:gd name="connsiteX30" fmla="*/ 1152706 w 3372031"/>
              <a:gd name="connsiteY30" fmla="*/ 2308026 h 7301507"/>
              <a:gd name="connsiteX31" fmla="*/ 1202713 w 3372031"/>
              <a:gd name="connsiteY31" fmla="*/ 2343744 h 7301507"/>
              <a:gd name="connsiteX32" fmla="*/ 1255100 w 3372031"/>
              <a:gd name="connsiteY32" fmla="*/ 2360414 h 7301507"/>
              <a:gd name="connsiteX33" fmla="*/ 1305106 w 3372031"/>
              <a:gd name="connsiteY33" fmla="*/ 2410420 h 7301507"/>
              <a:gd name="connsiteX34" fmla="*/ 1362256 w 3372031"/>
              <a:gd name="connsiteY34" fmla="*/ 2431851 h 7301507"/>
              <a:gd name="connsiteX35" fmla="*/ 1455125 w 3372031"/>
              <a:gd name="connsiteY35" fmla="*/ 2508051 h 7301507"/>
              <a:gd name="connsiteX36" fmla="*/ 1540850 w 3372031"/>
              <a:gd name="connsiteY36" fmla="*/ 2541390 h 7301507"/>
              <a:gd name="connsiteX37" fmla="*/ 1674200 w 3372031"/>
              <a:gd name="connsiteY37" fmla="*/ 2689026 h 7301507"/>
              <a:gd name="connsiteX38" fmla="*/ 1757544 w 3372031"/>
              <a:gd name="connsiteY38" fmla="*/ 2843807 h 7301507"/>
              <a:gd name="connsiteX39" fmla="*/ 1928993 w 3372031"/>
              <a:gd name="connsiteY39" fmla="*/ 2950964 h 7301507"/>
              <a:gd name="connsiteX40" fmla="*/ 1959950 w 3372031"/>
              <a:gd name="connsiteY40" fmla="*/ 3055739 h 7301507"/>
              <a:gd name="connsiteX41" fmla="*/ 2021862 w 3372031"/>
              <a:gd name="connsiteY41" fmla="*/ 3158132 h 7301507"/>
              <a:gd name="connsiteX42" fmla="*/ 2083775 w 3372031"/>
              <a:gd name="connsiteY42" fmla="*/ 3196232 h 7301507"/>
              <a:gd name="connsiteX43" fmla="*/ 2214744 w 3372031"/>
              <a:gd name="connsiteY43" fmla="*/ 3343870 h 7301507"/>
              <a:gd name="connsiteX44" fmla="*/ 2357618 w 3372031"/>
              <a:gd name="connsiteY44" fmla="*/ 3420070 h 7301507"/>
              <a:gd name="connsiteX45" fmla="*/ 2417150 w 3372031"/>
              <a:gd name="connsiteY45" fmla="*/ 3505795 h 7301507"/>
              <a:gd name="connsiteX46" fmla="*/ 2464775 w 3372031"/>
              <a:gd name="connsiteY46" fmla="*/ 3572470 h 7301507"/>
              <a:gd name="connsiteX47" fmla="*/ 2512400 w 3372031"/>
              <a:gd name="connsiteY47" fmla="*/ 3562946 h 7301507"/>
              <a:gd name="connsiteX48" fmla="*/ 2517162 w 3372031"/>
              <a:gd name="connsiteY48" fmla="*/ 3715345 h 7301507"/>
              <a:gd name="connsiteX49" fmla="*/ 2569550 w 3372031"/>
              <a:gd name="connsiteY49" fmla="*/ 3808214 h 7301507"/>
              <a:gd name="connsiteX50" fmla="*/ 2562406 w 3372031"/>
              <a:gd name="connsiteY50" fmla="*/ 3846314 h 7301507"/>
              <a:gd name="connsiteX51" fmla="*/ 2631462 w 3372031"/>
              <a:gd name="connsiteY51" fmla="*/ 3882032 h 7301507"/>
              <a:gd name="connsiteX52" fmla="*/ 2688612 w 3372031"/>
              <a:gd name="connsiteY52" fmla="*/ 3827264 h 7301507"/>
              <a:gd name="connsiteX53" fmla="*/ 2721950 w 3372031"/>
              <a:gd name="connsiteY53" fmla="*/ 3910607 h 7301507"/>
              <a:gd name="connsiteX54" fmla="*/ 2767194 w 3372031"/>
              <a:gd name="connsiteY54" fmla="*/ 3955851 h 7301507"/>
              <a:gd name="connsiteX55" fmla="*/ 2841012 w 3372031"/>
              <a:gd name="connsiteY55" fmla="*/ 3979664 h 7301507"/>
              <a:gd name="connsiteX56" fmla="*/ 2893400 w 3372031"/>
              <a:gd name="connsiteY56" fmla="*/ 4048720 h 7301507"/>
              <a:gd name="connsiteX57" fmla="*/ 2979125 w 3372031"/>
              <a:gd name="connsiteY57" fmla="*/ 4103489 h 7301507"/>
              <a:gd name="connsiteX58" fmla="*/ 3031512 w 3372031"/>
              <a:gd name="connsiteY58" fmla="*/ 4136826 h 7301507"/>
              <a:gd name="connsiteX59" fmla="*/ 2902925 w 3372031"/>
              <a:gd name="connsiteY59" fmla="*/ 4229695 h 7301507"/>
              <a:gd name="connsiteX60" fmla="*/ 2900543 w 3372031"/>
              <a:gd name="connsiteY60" fmla="*/ 4284463 h 7301507"/>
              <a:gd name="connsiteX61" fmla="*/ 3002937 w 3372031"/>
              <a:gd name="connsiteY61" fmla="*/ 4401145 h 7301507"/>
              <a:gd name="connsiteX62" fmla="*/ 3098187 w 3372031"/>
              <a:gd name="connsiteY62" fmla="*/ 4463057 h 7301507"/>
              <a:gd name="connsiteX63" fmla="*/ 3129144 w 3372031"/>
              <a:gd name="connsiteY63" fmla="*/ 4501157 h 7301507"/>
              <a:gd name="connsiteX64" fmla="*/ 3114856 w 3372031"/>
              <a:gd name="connsiteY64" fmla="*/ 4582120 h 7301507"/>
              <a:gd name="connsiteX65" fmla="*/ 3110094 w 3372031"/>
              <a:gd name="connsiteY65" fmla="*/ 4665464 h 7301507"/>
              <a:gd name="connsiteX66" fmla="*/ 3067231 w 3372031"/>
              <a:gd name="connsiteY66" fmla="*/ 4674989 h 7301507"/>
              <a:gd name="connsiteX67" fmla="*/ 3041037 w 3372031"/>
              <a:gd name="connsiteY67" fmla="*/ 4691657 h 7301507"/>
              <a:gd name="connsiteX68" fmla="*/ 3069612 w 3372031"/>
              <a:gd name="connsiteY68" fmla="*/ 4841676 h 7301507"/>
              <a:gd name="connsiteX69" fmla="*/ 3052944 w 3372031"/>
              <a:gd name="connsiteY69" fmla="*/ 4977407 h 7301507"/>
              <a:gd name="connsiteX70" fmla="*/ 3014844 w 3372031"/>
              <a:gd name="connsiteY70" fmla="*/ 5017889 h 7301507"/>
              <a:gd name="connsiteX71" fmla="*/ 2998175 w 3372031"/>
              <a:gd name="connsiteY71" fmla="*/ 5139332 h 7301507"/>
              <a:gd name="connsiteX72" fmla="*/ 2969600 w 3372031"/>
              <a:gd name="connsiteY72" fmla="*/ 5258395 h 7301507"/>
              <a:gd name="connsiteX73" fmla="*/ 3021987 w 3372031"/>
              <a:gd name="connsiteY73" fmla="*/ 5275064 h 7301507"/>
              <a:gd name="connsiteX74" fmla="*/ 3019606 w 3372031"/>
              <a:gd name="connsiteY74" fmla="*/ 5320307 h 7301507"/>
              <a:gd name="connsiteX75" fmla="*/ 3017225 w 3372031"/>
              <a:gd name="connsiteY75" fmla="*/ 5375076 h 7301507"/>
              <a:gd name="connsiteX76" fmla="*/ 3074375 w 3372031"/>
              <a:gd name="connsiteY76" fmla="*/ 5444132 h 7301507"/>
              <a:gd name="connsiteX77" fmla="*/ 3122000 w 3372031"/>
              <a:gd name="connsiteY77" fmla="*/ 5570339 h 7301507"/>
              <a:gd name="connsiteX78" fmla="*/ 3029131 w 3372031"/>
              <a:gd name="connsiteY78" fmla="*/ 5860851 h 7301507"/>
              <a:gd name="connsiteX79" fmla="*/ 3050562 w 3372031"/>
              <a:gd name="connsiteY79" fmla="*/ 5915620 h 7301507"/>
              <a:gd name="connsiteX80" fmla="*/ 3076756 w 3372031"/>
              <a:gd name="connsiteY80" fmla="*/ 5968007 h 7301507"/>
              <a:gd name="connsiteX81" fmla="*/ 3081519 w 3372031"/>
              <a:gd name="connsiteY81" fmla="*/ 6072782 h 7301507"/>
              <a:gd name="connsiteX82" fmla="*/ 2988649 w 3372031"/>
              <a:gd name="connsiteY82" fmla="*/ 6232327 h 7301507"/>
              <a:gd name="connsiteX83" fmla="*/ 2952931 w 3372031"/>
              <a:gd name="connsiteY83" fmla="*/ 6213276 h 7301507"/>
              <a:gd name="connsiteX84" fmla="*/ 2881494 w 3372031"/>
              <a:gd name="connsiteY84" fmla="*/ 6225182 h 7301507"/>
              <a:gd name="connsiteX85" fmla="*/ 2745762 w 3372031"/>
              <a:gd name="connsiteY85" fmla="*/ 6337101 h 7301507"/>
              <a:gd name="connsiteX86" fmla="*/ 2638606 w 3372031"/>
              <a:gd name="connsiteY86" fmla="*/ 6322814 h 7301507"/>
              <a:gd name="connsiteX87" fmla="*/ 2607650 w 3372031"/>
              <a:gd name="connsiteY87" fmla="*/ 6351389 h 7301507"/>
              <a:gd name="connsiteX88" fmla="*/ 2540974 w 3372031"/>
              <a:gd name="connsiteY88" fmla="*/ 6396631 h 7301507"/>
              <a:gd name="connsiteX89" fmla="*/ 2424294 w 3372031"/>
              <a:gd name="connsiteY89" fmla="*/ 6384726 h 7301507"/>
              <a:gd name="connsiteX90" fmla="*/ 2400481 w 3372031"/>
              <a:gd name="connsiteY90" fmla="*/ 6501407 h 7301507"/>
              <a:gd name="connsiteX91" fmla="*/ 2395719 w 3372031"/>
              <a:gd name="connsiteY91" fmla="*/ 6537126 h 7301507"/>
              <a:gd name="connsiteX92" fmla="*/ 2371907 w 3372031"/>
              <a:gd name="connsiteY92" fmla="*/ 6556176 h 7301507"/>
              <a:gd name="connsiteX93" fmla="*/ 2174262 w 3372031"/>
              <a:gd name="connsiteY93" fmla="*/ 6508551 h 7301507"/>
              <a:gd name="connsiteX94" fmla="*/ 2136162 w 3372031"/>
              <a:gd name="connsiteY94" fmla="*/ 6560939 h 7301507"/>
              <a:gd name="connsiteX95" fmla="*/ 2105206 w 3372031"/>
              <a:gd name="connsiteY95" fmla="*/ 6656189 h 7301507"/>
              <a:gd name="connsiteX96" fmla="*/ 2071868 w 3372031"/>
              <a:gd name="connsiteY96" fmla="*/ 6720482 h 7301507"/>
              <a:gd name="connsiteX97" fmla="*/ 2083775 w 3372031"/>
              <a:gd name="connsiteY97" fmla="*/ 6782395 h 7301507"/>
              <a:gd name="connsiteX98" fmla="*/ 2217125 w 3372031"/>
              <a:gd name="connsiteY98" fmla="*/ 6894314 h 7301507"/>
              <a:gd name="connsiteX99" fmla="*/ 2286181 w 3372031"/>
              <a:gd name="connsiteY99" fmla="*/ 6927651 h 7301507"/>
              <a:gd name="connsiteX100" fmla="*/ 2269512 w 3372031"/>
              <a:gd name="connsiteY100" fmla="*/ 6951464 h 7301507"/>
              <a:gd name="connsiteX101" fmla="*/ 2233794 w 3372031"/>
              <a:gd name="connsiteY101" fmla="*/ 6970514 h 7301507"/>
              <a:gd name="connsiteX102" fmla="*/ 2267131 w 3372031"/>
              <a:gd name="connsiteY102" fmla="*/ 7046714 h 7301507"/>
              <a:gd name="connsiteX103" fmla="*/ 2236175 w 3372031"/>
              <a:gd name="connsiteY103" fmla="*/ 7068145 h 7301507"/>
              <a:gd name="connsiteX104" fmla="*/ 2131400 w 3372031"/>
              <a:gd name="connsiteY104" fmla="*/ 7006232 h 7301507"/>
              <a:gd name="connsiteX105" fmla="*/ 2088537 w 3372031"/>
              <a:gd name="connsiteY105" fmla="*/ 7032426 h 7301507"/>
              <a:gd name="connsiteX106" fmla="*/ 2029006 w 3372031"/>
              <a:gd name="connsiteY106" fmla="*/ 6930032 h 7301507"/>
              <a:gd name="connsiteX107" fmla="*/ 1912325 w 3372031"/>
              <a:gd name="connsiteY107" fmla="*/ 6956226 h 7301507"/>
              <a:gd name="connsiteX108" fmla="*/ 1848031 w 3372031"/>
              <a:gd name="connsiteY108" fmla="*/ 6960989 h 7301507"/>
              <a:gd name="connsiteX109" fmla="*/ 1798025 w 3372031"/>
              <a:gd name="connsiteY109" fmla="*/ 6956227 h 7301507"/>
              <a:gd name="connsiteX110" fmla="*/ 1740875 w 3372031"/>
              <a:gd name="connsiteY110" fmla="*/ 7001470 h 7301507"/>
              <a:gd name="connsiteX111" fmla="*/ 1562281 w 3372031"/>
              <a:gd name="connsiteY111" fmla="*/ 6960989 h 7301507"/>
              <a:gd name="connsiteX112" fmla="*/ 1586093 w 3372031"/>
              <a:gd name="connsiteY112" fmla="*/ 7087195 h 7301507"/>
              <a:gd name="connsiteX113" fmla="*/ 1509894 w 3372031"/>
              <a:gd name="connsiteY113" fmla="*/ 7132439 h 7301507"/>
              <a:gd name="connsiteX114" fmla="*/ 1447981 w 3372031"/>
              <a:gd name="connsiteY114" fmla="*/ 7199113 h 7301507"/>
              <a:gd name="connsiteX115" fmla="*/ 1297962 w 3372031"/>
              <a:gd name="connsiteY115" fmla="*/ 7191970 h 7301507"/>
              <a:gd name="connsiteX116" fmla="*/ 1245575 w 3372031"/>
              <a:gd name="connsiteY116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202712 w 3372031"/>
              <a:gd name="connsiteY13" fmla="*/ 1329332 h 7301507"/>
              <a:gd name="connsiteX14" fmla="*/ 1421787 w 3372031"/>
              <a:gd name="connsiteY14" fmla="*/ 1467445 h 7301507"/>
              <a:gd name="connsiteX15" fmla="*/ 1293200 w 3372031"/>
              <a:gd name="connsiteY15" fmla="*/ 1569839 h 7301507"/>
              <a:gd name="connsiteX16" fmla="*/ 1295581 w 3372031"/>
              <a:gd name="connsiteY16" fmla="*/ 1634132 h 7301507"/>
              <a:gd name="connsiteX17" fmla="*/ 1457506 w 3372031"/>
              <a:gd name="connsiteY17" fmla="*/ 1586507 h 7301507"/>
              <a:gd name="connsiteX18" fmla="*/ 1419406 w 3372031"/>
              <a:gd name="connsiteY18" fmla="*/ 1650801 h 7301507"/>
              <a:gd name="connsiteX19" fmla="*/ 1438456 w 3372031"/>
              <a:gd name="connsiteY19" fmla="*/ 1724620 h 7301507"/>
              <a:gd name="connsiteX20" fmla="*/ 1550375 w 3372031"/>
              <a:gd name="connsiteY20" fmla="*/ 1760339 h 7301507"/>
              <a:gd name="connsiteX21" fmla="*/ 1624194 w 3372031"/>
              <a:gd name="connsiteY21" fmla="*/ 1777007 h 7301507"/>
              <a:gd name="connsiteX22" fmla="*/ 1533706 w 3372031"/>
              <a:gd name="connsiteY22" fmla="*/ 1907976 h 7301507"/>
              <a:gd name="connsiteX23" fmla="*/ 1526562 w 3372031"/>
              <a:gd name="connsiteY23" fmla="*/ 1957982 h 7301507"/>
              <a:gd name="connsiteX24" fmla="*/ 1455125 w 3372031"/>
              <a:gd name="connsiteY24" fmla="*/ 1993701 h 7301507"/>
              <a:gd name="connsiteX25" fmla="*/ 1424169 w 3372031"/>
              <a:gd name="connsiteY25" fmla="*/ 2055614 h 7301507"/>
              <a:gd name="connsiteX26" fmla="*/ 1293200 w 3372031"/>
              <a:gd name="connsiteY26" fmla="*/ 2029420 h 7301507"/>
              <a:gd name="connsiteX27" fmla="*/ 1171756 w 3372031"/>
              <a:gd name="connsiteY27" fmla="*/ 2029419 h 7301507"/>
              <a:gd name="connsiteX28" fmla="*/ 1105081 w 3372031"/>
              <a:gd name="connsiteY28" fmla="*/ 2057995 h 7301507"/>
              <a:gd name="connsiteX29" fmla="*/ 1097937 w 3372031"/>
              <a:gd name="connsiteY29" fmla="*/ 2158007 h 7301507"/>
              <a:gd name="connsiteX30" fmla="*/ 1009831 w 3372031"/>
              <a:gd name="connsiteY30" fmla="*/ 2246114 h 7301507"/>
              <a:gd name="connsiteX31" fmla="*/ 1152706 w 3372031"/>
              <a:gd name="connsiteY31" fmla="*/ 2308026 h 7301507"/>
              <a:gd name="connsiteX32" fmla="*/ 1202713 w 3372031"/>
              <a:gd name="connsiteY32" fmla="*/ 2343744 h 7301507"/>
              <a:gd name="connsiteX33" fmla="*/ 1255100 w 3372031"/>
              <a:gd name="connsiteY33" fmla="*/ 2360414 h 7301507"/>
              <a:gd name="connsiteX34" fmla="*/ 1305106 w 3372031"/>
              <a:gd name="connsiteY34" fmla="*/ 2410420 h 7301507"/>
              <a:gd name="connsiteX35" fmla="*/ 1362256 w 3372031"/>
              <a:gd name="connsiteY35" fmla="*/ 2431851 h 7301507"/>
              <a:gd name="connsiteX36" fmla="*/ 1455125 w 3372031"/>
              <a:gd name="connsiteY36" fmla="*/ 2508051 h 7301507"/>
              <a:gd name="connsiteX37" fmla="*/ 1540850 w 3372031"/>
              <a:gd name="connsiteY37" fmla="*/ 2541390 h 7301507"/>
              <a:gd name="connsiteX38" fmla="*/ 1674200 w 3372031"/>
              <a:gd name="connsiteY38" fmla="*/ 2689026 h 7301507"/>
              <a:gd name="connsiteX39" fmla="*/ 1757544 w 3372031"/>
              <a:gd name="connsiteY39" fmla="*/ 2843807 h 7301507"/>
              <a:gd name="connsiteX40" fmla="*/ 1928993 w 3372031"/>
              <a:gd name="connsiteY40" fmla="*/ 2950964 h 7301507"/>
              <a:gd name="connsiteX41" fmla="*/ 1959950 w 3372031"/>
              <a:gd name="connsiteY41" fmla="*/ 3055739 h 7301507"/>
              <a:gd name="connsiteX42" fmla="*/ 2021862 w 3372031"/>
              <a:gd name="connsiteY42" fmla="*/ 3158132 h 7301507"/>
              <a:gd name="connsiteX43" fmla="*/ 2083775 w 3372031"/>
              <a:gd name="connsiteY43" fmla="*/ 3196232 h 7301507"/>
              <a:gd name="connsiteX44" fmla="*/ 2214744 w 3372031"/>
              <a:gd name="connsiteY44" fmla="*/ 3343870 h 7301507"/>
              <a:gd name="connsiteX45" fmla="*/ 2357618 w 3372031"/>
              <a:gd name="connsiteY45" fmla="*/ 3420070 h 7301507"/>
              <a:gd name="connsiteX46" fmla="*/ 2417150 w 3372031"/>
              <a:gd name="connsiteY46" fmla="*/ 3505795 h 7301507"/>
              <a:gd name="connsiteX47" fmla="*/ 2464775 w 3372031"/>
              <a:gd name="connsiteY47" fmla="*/ 3572470 h 7301507"/>
              <a:gd name="connsiteX48" fmla="*/ 2512400 w 3372031"/>
              <a:gd name="connsiteY48" fmla="*/ 3562946 h 7301507"/>
              <a:gd name="connsiteX49" fmla="*/ 2517162 w 3372031"/>
              <a:gd name="connsiteY49" fmla="*/ 3715345 h 7301507"/>
              <a:gd name="connsiteX50" fmla="*/ 2569550 w 3372031"/>
              <a:gd name="connsiteY50" fmla="*/ 3808214 h 7301507"/>
              <a:gd name="connsiteX51" fmla="*/ 2562406 w 3372031"/>
              <a:gd name="connsiteY51" fmla="*/ 3846314 h 7301507"/>
              <a:gd name="connsiteX52" fmla="*/ 2631462 w 3372031"/>
              <a:gd name="connsiteY52" fmla="*/ 3882032 h 7301507"/>
              <a:gd name="connsiteX53" fmla="*/ 2688612 w 3372031"/>
              <a:gd name="connsiteY53" fmla="*/ 3827264 h 7301507"/>
              <a:gd name="connsiteX54" fmla="*/ 2721950 w 3372031"/>
              <a:gd name="connsiteY54" fmla="*/ 3910607 h 7301507"/>
              <a:gd name="connsiteX55" fmla="*/ 2767194 w 3372031"/>
              <a:gd name="connsiteY55" fmla="*/ 3955851 h 7301507"/>
              <a:gd name="connsiteX56" fmla="*/ 2841012 w 3372031"/>
              <a:gd name="connsiteY56" fmla="*/ 3979664 h 7301507"/>
              <a:gd name="connsiteX57" fmla="*/ 2893400 w 3372031"/>
              <a:gd name="connsiteY57" fmla="*/ 4048720 h 7301507"/>
              <a:gd name="connsiteX58" fmla="*/ 2979125 w 3372031"/>
              <a:gd name="connsiteY58" fmla="*/ 4103489 h 7301507"/>
              <a:gd name="connsiteX59" fmla="*/ 3031512 w 3372031"/>
              <a:gd name="connsiteY59" fmla="*/ 4136826 h 7301507"/>
              <a:gd name="connsiteX60" fmla="*/ 2902925 w 3372031"/>
              <a:gd name="connsiteY60" fmla="*/ 4229695 h 7301507"/>
              <a:gd name="connsiteX61" fmla="*/ 2900543 w 3372031"/>
              <a:gd name="connsiteY61" fmla="*/ 4284463 h 7301507"/>
              <a:gd name="connsiteX62" fmla="*/ 3002937 w 3372031"/>
              <a:gd name="connsiteY62" fmla="*/ 4401145 h 7301507"/>
              <a:gd name="connsiteX63" fmla="*/ 3098187 w 3372031"/>
              <a:gd name="connsiteY63" fmla="*/ 4463057 h 7301507"/>
              <a:gd name="connsiteX64" fmla="*/ 3129144 w 3372031"/>
              <a:gd name="connsiteY64" fmla="*/ 4501157 h 7301507"/>
              <a:gd name="connsiteX65" fmla="*/ 3114856 w 3372031"/>
              <a:gd name="connsiteY65" fmla="*/ 4582120 h 7301507"/>
              <a:gd name="connsiteX66" fmla="*/ 3110094 w 3372031"/>
              <a:gd name="connsiteY66" fmla="*/ 4665464 h 7301507"/>
              <a:gd name="connsiteX67" fmla="*/ 3067231 w 3372031"/>
              <a:gd name="connsiteY67" fmla="*/ 4674989 h 7301507"/>
              <a:gd name="connsiteX68" fmla="*/ 3041037 w 3372031"/>
              <a:gd name="connsiteY68" fmla="*/ 4691657 h 7301507"/>
              <a:gd name="connsiteX69" fmla="*/ 3069612 w 3372031"/>
              <a:gd name="connsiteY69" fmla="*/ 4841676 h 7301507"/>
              <a:gd name="connsiteX70" fmla="*/ 3052944 w 3372031"/>
              <a:gd name="connsiteY70" fmla="*/ 4977407 h 7301507"/>
              <a:gd name="connsiteX71" fmla="*/ 3014844 w 3372031"/>
              <a:gd name="connsiteY71" fmla="*/ 5017889 h 7301507"/>
              <a:gd name="connsiteX72" fmla="*/ 2998175 w 3372031"/>
              <a:gd name="connsiteY72" fmla="*/ 5139332 h 7301507"/>
              <a:gd name="connsiteX73" fmla="*/ 2969600 w 3372031"/>
              <a:gd name="connsiteY73" fmla="*/ 5258395 h 7301507"/>
              <a:gd name="connsiteX74" fmla="*/ 3021987 w 3372031"/>
              <a:gd name="connsiteY74" fmla="*/ 5275064 h 7301507"/>
              <a:gd name="connsiteX75" fmla="*/ 3019606 w 3372031"/>
              <a:gd name="connsiteY75" fmla="*/ 5320307 h 7301507"/>
              <a:gd name="connsiteX76" fmla="*/ 3017225 w 3372031"/>
              <a:gd name="connsiteY76" fmla="*/ 5375076 h 7301507"/>
              <a:gd name="connsiteX77" fmla="*/ 3074375 w 3372031"/>
              <a:gd name="connsiteY77" fmla="*/ 5444132 h 7301507"/>
              <a:gd name="connsiteX78" fmla="*/ 3122000 w 3372031"/>
              <a:gd name="connsiteY78" fmla="*/ 5570339 h 7301507"/>
              <a:gd name="connsiteX79" fmla="*/ 3029131 w 3372031"/>
              <a:gd name="connsiteY79" fmla="*/ 5860851 h 7301507"/>
              <a:gd name="connsiteX80" fmla="*/ 3050562 w 3372031"/>
              <a:gd name="connsiteY80" fmla="*/ 5915620 h 7301507"/>
              <a:gd name="connsiteX81" fmla="*/ 3076756 w 3372031"/>
              <a:gd name="connsiteY81" fmla="*/ 5968007 h 7301507"/>
              <a:gd name="connsiteX82" fmla="*/ 3081519 w 3372031"/>
              <a:gd name="connsiteY82" fmla="*/ 6072782 h 7301507"/>
              <a:gd name="connsiteX83" fmla="*/ 2988649 w 3372031"/>
              <a:gd name="connsiteY83" fmla="*/ 6232327 h 7301507"/>
              <a:gd name="connsiteX84" fmla="*/ 2952931 w 3372031"/>
              <a:gd name="connsiteY84" fmla="*/ 6213276 h 7301507"/>
              <a:gd name="connsiteX85" fmla="*/ 2881494 w 3372031"/>
              <a:gd name="connsiteY85" fmla="*/ 6225182 h 7301507"/>
              <a:gd name="connsiteX86" fmla="*/ 2745762 w 3372031"/>
              <a:gd name="connsiteY86" fmla="*/ 6337101 h 7301507"/>
              <a:gd name="connsiteX87" fmla="*/ 2638606 w 3372031"/>
              <a:gd name="connsiteY87" fmla="*/ 6322814 h 7301507"/>
              <a:gd name="connsiteX88" fmla="*/ 2607650 w 3372031"/>
              <a:gd name="connsiteY88" fmla="*/ 6351389 h 7301507"/>
              <a:gd name="connsiteX89" fmla="*/ 2540974 w 3372031"/>
              <a:gd name="connsiteY89" fmla="*/ 6396631 h 7301507"/>
              <a:gd name="connsiteX90" fmla="*/ 2424294 w 3372031"/>
              <a:gd name="connsiteY90" fmla="*/ 6384726 h 7301507"/>
              <a:gd name="connsiteX91" fmla="*/ 2400481 w 3372031"/>
              <a:gd name="connsiteY91" fmla="*/ 6501407 h 7301507"/>
              <a:gd name="connsiteX92" fmla="*/ 2395719 w 3372031"/>
              <a:gd name="connsiteY92" fmla="*/ 6537126 h 7301507"/>
              <a:gd name="connsiteX93" fmla="*/ 2371907 w 3372031"/>
              <a:gd name="connsiteY93" fmla="*/ 6556176 h 7301507"/>
              <a:gd name="connsiteX94" fmla="*/ 2174262 w 3372031"/>
              <a:gd name="connsiteY94" fmla="*/ 6508551 h 7301507"/>
              <a:gd name="connsiteX95" fmla="*/ 2136162 w 3372031"/>
              <a:gd name="connsiteY95" fmla="*/ 6560939 h 7301507"/>
              <a:gd name="connsiteX96" fmla="*/ 2105206 w 3372031"/>
              <a:gd name="connsiteY96" fmla="*/ 6656189 h 7301507"/>
              <a:gd name="connsiteX97" fmla="*/ 2071868 w 3372031"/>
              <a:gd name="connsiteY97" fmla="*/ 6720482 h 7301507"/>
              <a:gd name="connsiteX98" fmla="*/ 2083775 w 3372031"/>
              <a:gd name="connsiteY98" fmla="*/ 6782395 h 7301507"/>
              <a:gd name="connsiteX99" fmla="*/ 2217125 w 3372031"/>
              <a:gd name="connsiteY99" fmla="*/ 6894314 h 7301507"/>
              <a:gd name="connsiteX100" fmla="*/ 2286181 w 3372031"/>
              <a:gd name="connsiteY100" fmla="*/ 6927651 h 7301507"/>
              <a:gd name="connsiteX101" fmla="*/ 2269512 w 3372031"/>
              <a:gd name="connsiteY101" fmla="*/ 6951464 h 7301507"/>
              <a:gd name="connsiteX102" fmla="*/ 2233794 w 3372031"/>
              <a:gd name="connsiteY102" fmla="*/ 6970514 h 7301507"/>
              <a:gd name="connsiteX103" fmla="*/ 2267131 w 3372031"/>
              <a:gd name="connsiteY103" fmla="*/ 7046714 h 7301507"/>
              <a:gd name="connsiteX104" fmla="*/ 2236175 w 3372031"/>
              <a:gd name="connsiteY104" fmla="*/ 7068145 h 7301507"/>
              <a:gd name="connsiteX105" fmla="*/ 2131400 w 3372031"/>
              <a:gd name="connsiteY105" fmla="*/ 7006232 h 7301507"/>
              <a:gd name="connsiteX106" fmla="*/ 2088537 w 3372031"/>
              <a:gd name="connsiteY106" fmla="*/ 7032426 h 7301507"/>
              <a:gd name="connsiteX107" fmla="*/ 2029006 w 3372031"/>
              <a:gd name="connsiteY107" fmla="*/ 6930032 h 7301507"/>
              <a:gd name="connsiteX108" fmla="*/ 1912325 w 3372031"/>
              <a:gd name="connsiteY108" fmla="*/ 6956226 h 7301507"/>
              <a:gd name="connsiteX109" fmla="*/ 1848031 w 3372031"/>
              <a:gd name="connsiteY109" fmla="*/ 6960989 h 7301507"/>
              <a:gd name="connsiteX110" fmla="*/ 1798025 w 3372031"/>
              <a:gd name="connsiteY110" fmla="*/ 6956227 h 7301507"/>
              <a:gd name="connsiteX111" fmla="*/ 1740875 w 3372031"/>
              <a:gd name="connsiteY111" fmla="*/ 7001470 h 7301507"/>
              <a:gd name="connsiteX112" fmla="*/ 1562281 w 3372031"/>
              <a:gd name="connsiteY112" fmla="*/ 6960989 h 7301507"/>
              <a:gd name="connsiteX113" fmla="*/ 1586093 w 3372031"/>
              <a:gd name="connsiteY113" fmla="*/ 7087195 h 7301507"/>
              <a:gd name="connsiteX114" fmla="*/ 1509894 w 3372031"/>
              <a:gd name="connsiteY114" fmla="*/ 7132439 h 7301507"/>
              <a:gd name="connsiteX115" fmla="*/ 1447981 w 3372031"/>
              <a:gd name="connsiteY115" fmla="*/ 7199113 h 7301507"/>
              <a:gd name="connsiteX116" fmla="*/ 1297962 w 3372031"/>
              <a:gd name="connsiteY116" fmla="*/ 7191970 h 7301507"/>
              <a:gd name="connsiteX117" fmla="*/ 1245575 w 3372031"/>
              <a:gd name="connsiteY117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81269 w 3372031"/>
              <a:gd name="connsiteY12" fmla="*/ 1343620 h 7301507"/>
              <a:gd name="connsiteX13" fmla="*/ 1136037 w 3372031"/>
              <a:gd name="connsiteY13" fmla="*/ 1324570 h 7301507"/>
              <a:gd name="connsiteX14" fmla="*/ 1202712 w 3372031"/>
              <a:gd name="connsiteY14" fmla="*/ 1329332 h 7301507"/>
              <a:gd name="connsiteX15" fmla="*/ 1421787 w 3372031"/>
              <a:gd name="connsiteY15" fmla="*/ 1467445 h 7301507"/>
              <a:gd name="connsiteX16" fmla="*/ 1293200 w 3372031"/>
              <a:gd name="connsiteY16" fmla="*/ 1569839 h 7301507"/>
              <a:gd name="connsiteX17" fmla="*/ 1295581 w 3372031"/>
              <a:gd name="connsiteY17" fmla="*/ 1634132 h 7301507"/>
              <a:gd name="connsiteX18" fmla="*/ 1457506 w 3372031"/>
              <a:gd name="connsiteY18" fmla="*/ 1586507 h 7301507"/>
              <a:gd name="connsiteX19" fmla="*/ 1419406 w 3372031"/>
              <a:gd name="connsiteY19" fmla="*/ 1650801 h 7301507"/>
              <a:gd name="connsiteX20" fmla="*/ 1438456 w 3372031"/>
              <a:gd name="connsiteY20" fmla="*/ 1724620 h 7301507"/>
              <a:gd name="connsiteX21" fmla="*/ 1550375 w 3372031"/>
              <a:gd name="connsiteY21" fmla="*/ 1760339 h 7301507"/>
              <a:gd name="connsiteX22" fmla="*/ 1624194 w 3372031"/>
              <a:gd name="connsiteY22" fmla="*/ 1777007 h 7301507"/>
              <a:gd name="connsiteX23" fmla="*/ 1533706 w 3372031"/>
              <a:gd name="connsiteY23" fmla="*/ 1907976 h 7301507"/>
              <a:gd name="connsiteX24" fmla="*/ 1526562 w 3372031"/>
              <a:gd name="connsiteY24" fmla="*/ 1957982 h 7301507"/>
              <a:gd name="connsiteX25" fmla="*/ 1455125 w 3372031"/>
              <a:gd name="connsiteY25" fmla="*/ 1993701 h 7301507"/>
              <a:gd name="connsiteX26" fmla="*/ 1424169 w 3372031"/>
              <a:gd name="connsiteY26" fmla="*/ 2055614 h 7301507"/>
              <a:gd name="connsiteX27" fmla="*/ 1293200 w 3372031"/>
              <a:gd name="connsiteY27" fmla="*/ 2029420 h 7301507"/>
              <a:gd name="connsiteX28" fmla="*/ 1171756 w 3372031"/>
              <a:gd name="connsiteY28" fmla="*/ 2029419 h 7301507"/>
              <a:gd name="connsiteX29" fmla="*/ 1105081 w 3372031"/>
              <a:gd name="connsiteY29" fmla="*/ 2057995 h 7301507"/>
              <a:gd name="connsiteX30" fmla="*/ 1097937 w 3372031"/>
              <a:gd name="connsiteY30" fmla="*/ 2158007 h 7301507"/>
              <a:gd name="connsiteX31" fmla="*/ 1009831 w 3372031"/>
              <a:gd name="connsiteY31" fmla="*/ 2246114 h 7301507"/>
              <a:gd name="connsiteX32" fmla="*/ 1152706 w 3372031"/>
              <a:gd name="connsiteY32" fmla="*/ 2308026 h 7301507"/>
              <a:gd name="connsiteX33" fmla="*/ 1202713 w 3372031"/>
              <a:gd name="connsiteY33" fmla="*/ 2343744 h 7301507"/>
              <a:gd name="connsiteX34" fmla="*/ 1255100 w 3372031"/>
              <a:gd name="connsiteY34" fmla="*/ 2360414 h 7301507"/>
              <a:gd name="connsiteX35" fmla="*/ 1305106 w 3372031"/>
              <a:gd name="connsiteY35" fmla="*/ 2410420 h 7301507"/>
              <a:gd name="connsiteX36" fmla="*/ 1362256 w 3372031"/>
              <a:gd name="connsiteY36" fmla="*/ 2431851 h 7301507"/>
              <a:gd name="connsiteX37" fmla="*/ 1455125 w 3372031"/>
              <a:gd name="connsiteY37" fmla="*/ 2508051 h 7301507"/>
              <a:gd name="connsiteX38" fmla="*/ 1540850 w 3372031"/>
              <a:gd name="connsiteY38" fmla="*/ 2541390 h 7301507"/>
              <a:gd name="connsiteX39" fmla="*/ 1674200 w 3372031"/>
              <a:gd name="connsiteY39" fmla="*/ 2689026 h 7301507"/>
              <a:gd name="connsiteX40" fmla="*/ 1757544 w 3372031"/>
              <a:gd name="connsiteY40" fmla="*/ 2843807 h 7301507"/>
              <a:gd name="connsiteX41" fmla="*/ 1928993 w 3372031"/>
              <a:gd name="connsiteY41" fmla="*/ 2950964 h 7301507"/>
              <a:gd name="connsiteX42" fmla="*/ 1959950 w 3372031"/>
              <a:gd name="connsiteY42" fmla="*/ 3055739 h 7301507"/>
              <a:gd name="connsiteX43" fmla="*/ 2021862 w 3372031"/>
              <a:gd name="connsiteY43" fmla="*/ 3158132 h 7301507"/>
              <a:gd name="connsiteX44" fmla="*/ 2083775 w 3372031"/>
              <a:gd name="connsiteY44" fmla="*/ 3196232 h 7301507"/>
              <a:gd name="connsiteX45" fmla="*/ 2214744 w 3372031"/>
              <a:gd name="connsiteY45" fmla="*/ 3343870 h 7301507"/>
              <a:gd name="connsiteX46" fmla="*/ 2357618 w 3372031"/>
              <a:gd name="connsiteY46" fmla="*/ 3420070 h 7301507"/>
              <a:gd name="connsiteX47" fmla="*/ 2417150 w 3372031"/>
              <a:gd name="connsiteY47" fmla="*/ 3505795 h 7301507"/>
              <a:gd name="connsiteX48" fmla="*/ 2464775 w 3372031"/>
              <a:gd name="connsiteY48" fmla="*/ 3572470 h 7301507"/>
              <a:gd name="connsiteX49" fmla="*/ 2512400 w 3372031"/>
              <a:gd name="connsiteY49" fmla="*/ 3562946 h 7301507"/>
              <a:gd name="connsiteX50" fmla="*/ 2517162 w 3372031"/>
              <a:gd name="connsiteY50" fmla="*/ 3715345 h 7301507"/>
              <a:gd name="connsiteX51" fmla="*/ 2569550 w 3372031"/>
              <a:gd name="connsiteY51" fmla="*/ 3808214 h 7301507"/>
              <a:gd name="connsiteX52" fmla="*/ 2562406 w 3372031"/>
              <a:gd name="connsiteY52" fmla="*/ 3846314 h 7301507"/>
              <a:gd name="connsiteX53" fmla="*/ 2631462 w 3372031"/>
              <a:gd name="connsiteY53" fmla="*/ 3882032 h 7301507"/>
              <a:gd name="connsiteX54" fmla="*/ 2688612 w 3372031"/>
              <a:gd name="connsiteY54" fmla="*/ 3827264 h 7301507"/>
              <a:gd name="connsiteX55" fmla="*/ 2721950 w 3372031"/>
              <a:gd name="connsiteY55" fmla="*/ 3910607 h 7301507"/>
              <a:gd name="connsiteX56" fmla="*/ 2767194 w 3372031"/>
              <a:gd name="connsiteY56" fmla="*/ 3955851 h 7301507"/>
              <a:gd name="connsiteX57" fmla="*/ 2841012 w 3372031"/>
              <a:gd name="connsiteY57" fmla="*/ 3979664 h 7301507"/>
              <a:gd name="connsiteX58" fmla="*/ 2893400 w 3372031"/>
              <a:gd name="connsiteY58" fmla="*/ 4048720 h 7301507"/>
              <a:gd name="connsiteX59" fmla="*/ 2979125 w 3372031"/>
              <a:gd name="connsiteY59" fmla="*/ 4103489 h 7301507"/>
              <a:gd name="connsiteX60" fmla="*/ 3031512 w 3372031"/>
              <a:gd name="connsiteY60" fmla="*/ 4136826 h 7301507"/>
              <a:gd name="connsiteX61" fmla="*/ 2902925 w 3372031"/>
              <a:gd name="connsiteY61" fmla="*/ 4229695 h 7301507"/>
              <a:gd name="connsiteX62" fmla="*/ 2900543 w 3372031"/>
              <a:gd name="connsiteY62" fmla="*/ 4284463 h 7301507"/>
              <a:gd name="connsiteX63" fmla="*/ 3002937 w 3372031"/>
              <a:gd name="connsiteY63" fmla="*/ 4401145 h 7301507"/>
              <a:gd name="connsiteX64" fmla="*/ 3098187 w 3372031"/>
              <a:gd name="connsiteY64" fmla="*/ 4463057 h 7301507"/>
              <a:gd name="connsiteX65" fmla="*/ 3129144 w 3372031"/>
              <a:gd name="connsiteY65" fmla="*/ 4501157 h 7301507"/>
              <a:gd name="connsiteX66" fmla="*/ 3114856 w 3372031"/>
              <a:gd name="connsiteY66" fmla="*/ 4582120 h 7301507"/>
              <a:gd name="connsiteX67" fmla="*/ 3110094 w 3372031"/>
              <a:gd name="connsiteY67" fmla="*/ 4665464 h 7301507"/>
              <a:gd name="connsiteX68" fmla="*/ 3067231 w 3372031"/>
              <a:gd name="connsiteY68" fmla="*/ 4674989 h 7301507"/>
              <a:gd name="connsiteX69" fmla="*/ 3041037 w 3372031"/>
              <a:gd name="connsiteY69" fmla="*/ 4691657 h 7301507"/>
              <a:gd name="connsiteX70" fmla="*/ 3069612 w 3372031"/>
              <a:gd name="connsiteY70" fmla="*/ 4841676 h 7301507"/>
              <a:gd name="connsiteX71" fmla="*/ 3052944 w 3372031"/>
              <a:gd name="connsiteY71" fmla="*/ 4977407 h 7301507"/>
              <a:gd name="connsiteX72" fmla="*/ 3014844 w 3372031"/>
              <a:gd name="connsiteY72" fmla="*/ 5017889 h 7301507"/>
              <a:gd name="connsiteX73" fmla="*/ 2998175 w 3372031"/>
              <a:gd name="connsiteY73" fmla="*/ 5139332 h 7301507"/>
              <a:gd name="connsiteX74" fmla="*/ 2969600 w 3372031"/>
              <a:gd name="connsiteY74" fmla="*/ 5258395 h 7301507"/>
              <a:gd name="connsiteX75" fmla="*/ 3021987 w 3372031"/>
              <a:gd name="connsiteY75" fmla="*/ 5275064 h 7301507"/>
              <a:gd name="connsiteX76" fmla="*/ 3019606 w 3372031"/>
              <a:gd name="connsiteY76" fmla="*/ 5320307 h 7301507"/>
              <a:gd name="connsiteX77" fmla="*/ 3017225 w 3372031"/>
              <a:gd name="connsiteY77" fmla="*/ 5375076 h 7301507"/>
              <a:gd name="connsiteX78" fmla="*/ 3074375 w 3372031"/>
              <a:gd name="connsiteY78" fmla="*/ 5444132 h 7301507"/>
              <a:gd name="connsiteX79" fmla="*/ 3122000 w 3372031"/>
              <a:gd name="connsiteY79" fmla="*/ 5570339 h 7301507"/>
              <a:gd name="connsiteX80" fmla="*/ 3029131 w 3372031"/>
              <a:gd name="connsiteY80" fmla="*/ 5860851 h 7301507"/>
              <a:gd name="connsiteX81" fmla="*/ 3050562 w 3372031"/>
              <a:gd name="connsiteY81" fmla="*/ 5915620 h 7301507"/>
              <a:gd name="connsiteX82" fmla="*/ 3076756 w 3372031"/>
              <a:gd name="connsiteY82" fmla="*/ 5968007 h 7301507"/>
              <a:gd name="connsiteX83" fmla="*/ 3081519 w 3372031"/>
              <a:gd name="connsiteY83" fmla="*/ 6072782 h 7301507"/>
              <a:gd name="connsiteX84" fmla="*/ 2988649 w 3372031"/>
              <a:gd name="connsiteY84" fmla="*/ 6232327 h 7301507"/>
              <a:gd name="connsiteX85" fmla="*/ 2952931 w 3372031"/>
              <a:gd name="connsiteY85" fmla="*/ 6213276 h 7301507"/>
              <a:gd name="connsiteX86" fmla="*/ 2881494 w 3372031"/>
              <a:gd name="connsiteY86" fmla="*/ 6225182 h 7301507"/>
              <a:gd name="connsiteX87" fmla="*/ 2745762 w 3372031"/>
              <a:gd name="connsiteY87" fmla="*/ 6337101 h 7301507"/>
              <a:gd name="connsiteX88" fmla="*/ 2638606 w 3372031"/>
              <a:gd name="connsiteY88" fmla="*/ 6322814 h 7301507"/>
              <a:gd name="connsiteX89" fmla="*/ 2607650 w 3372031"/>
              <a:gd name="connsiteY89" fmla="*/ 6351389 h 7301507"/>
              <a:gd name="connsiteX90" fmla="*/ 2540974 w 3372031"/>
              <a:gd name="connsiteY90" fmla="*/ 6396631 h 7301507"/>
              <a:gd name="connsiteX91" fmla="*/ 2424294 w 3372031"/>
              <a:gd name="connsiteY91" fmla="*/ 6384726 h 7301507"/>
              <a:gd name="connsiteX92" fmla="*/ 2400481 w 3372031"/>
              <a:gd name="connsiteY92" fmla="*/ 6501407 h 7301507"/>
              <a:gd name="connsiteX93" fmla="*/ 2395719 w 3372031"/>
              <a:gd name="connsiteY93" fmla="*/ 6537126 h 7301507"/>
              <a:gd name="connsiteX94" fmla="*/ 2371907 w 3372031"/>
              <a:gd name="connsiteY94" fmla="*/ 6556176 h 7301507"/>
              <a:gd name="connsiteX95" fmla="*/ 2174262 w 3372031"/>
              <a:gd name="connsiteY95" fmla="*/ 6508551 h 7301507"/>
              <a:gd name="connsiteX96" fmla="*/ 2136162 w 3372031"/>
              <a:gd name="connsiteY96" fmla="*/ 6560939 h 7301507"/>
              <a:gd name="connsiteX97" fmla="*/ 2105206 w 3372031"/>
              <a:gd name="connsiteY97" fmla="*/ 6656189 h 7301507"/>
              <a:gd name="connsiteX98" fmla="*/ 2071868 w 3372031"/>
              <a:gd name="connsiteY98" fmla="*/ 6720482 h 7301507"/>
              <a:gd name="connsiteX99" fmla="*/ 2083775 w 3372031"/>
              <a:gd name="connsiteY99" fmla="*/ 6782395 h 7301507"/>
              <a:gd name="connsiteX100" fmla="*/ 2217125 w 3372031"/>
              <a:gd name="connsiteY100" fmla="*/ 6894314 h 7301507"/>
              <a:gd name="connsiteX101" fmla="*/ 2286181 w 3372031"/>
              <a:gd name="connsiteY101" fmla="*/ 6927651 h 7301507"/>
              <a:gd name="connsiteX102" fmla="*/ 2269512 w 3372031"/>
              <a:gd name="connsiteY102" fmla="*/ 6951464 h 7301507"/>
              <a:gd name="connsiteX103" fmla="*/ 2233794 w 3372031"/>
              <a:gd name="connsiteY103" fmla="*/ 6970514 h 7301507"/>
              <a:gd name="connsiteX104" fmla="*/ 2267131 w 3372031"/>
              <a:gd name="connsiteY104" fmla="*/ 7046714 h 7301507"/>
              <a:gd name="connsiteX105" fmla="*/ 2236175 w 3372031"/>
              <a:gd name="connsiteY105" fmla="*/ 7068145 h 7301507"/>
              <a:gd name="connsiteX106" fmla="*/ 2131400 w 3372031"/>
              <a:gd name="connsiteY106" fmla="*/ 7006232 h 7301507"/>
              <a:gd name="connsiteX107" fmla="*/ 2088537 w 3372031"/>
              <a:gd name="connsiteY107" fmla="*/ 7032426 h 7301507"/>
              <a:gd name="connsiteX108" fmla="*/ 2029006 w 3372031"/>
              <a:gd name="connsiteY108" fmla="*/ 6930032 h 7301507"/>
              <a:gd name="connsiteX109" fmla="*/ 1912325 w 3372031"/>
              <a:gd name="connsiteY109" fmla="*/ 6956226 h 7301507"/>
              <a:gd name="connsiteX110" fmla="*/ 1848031 w 3372031"/>
              <a:gd name="connsiteY110" fmla="*/ 6960989 h 7301507"/>
              <a:gd name="connsiteX111" fmla="*/ 1798025 w 3372031"/>
              <a:gd name="connsiteY111" fmla="*/ 6956227 h 7301507"/>
              <a:gd name="connsiteX112" fmla="*/ 1740875 w 3372031"/>
              <a:gd name="connsiteY112" fmla="*/ 7001470 h 7301507"/>
              <a:gd name="connsiteX113" fmla="*/ 1562281 w 3372031"/>
              <a:gd name="connsiteY113" fmla="*/ 6960989 h 7301507"/>
              <a:gd name="connsiteX114" fmla="*/ 1586093 w 3372031"/>
              <a:gd name="connsiteY114" fmla="*/ 7087195 h 7301507"/>
              <a:gd name="connsiteX115" fmla="*/ 1509894 w 3372031"/>
              <a:gd name="connsiteY115" fmla="*/ 7132439 h 7301507"/>
              <a:gd name="connsiteX116" fmla="*/ 1447981 w 3372031"/>
              <a:gd name="connsiteY116" fmla="*/ 7199113 h 7301507"/>
              <a:gd name="connsiteX117" fmla="*/ 1297962 w 3372031"/>
              <a:gd name="connsiteY117" fmla="*/ 7191970 h 7301507"/>
              <a:gd name="connsiteX118" fmla="*/ 1245575 w 3372031"/>
              <a:gd name="connsiteY11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26500 w 3372031"/>
              <a:gd name="connsiteY12" fmla="*/ 1341239 h 7301507"/>
              <a:gd name="connsiteX13" fmla="*/ 1136037 w 3372031"/>
              <a:gd name="connsiteY13" fmla="*/ 1324570 h 7301507"/>
              <a:gd name="connsiteX14" fmla="*/ 1202712 w 3372031"/>
              <a:gd name="connsiteY14" fmla="*/ 1329332 h 7301507"/>
              <a:gd name="connsiteX15" fmla="*/ 1421787 w 3372031"/>
              <a:gd name="connsiteY15" fmla="*/ 1467445 h 7301507"/>
              <a:gd name="connsiteX16" fmla="*/ 1293200 w 3372031"/>
              <a:gd name="connsiteY16" fmla="*/ 1569839 h 7301507"/>
              <a:gd name="connsiteX17" fmla="*/ 1295581 w 3372031"/>
              <a:gd name="connsiteY17" fmla="*/ 1634132 h 7301507"/>
              <a:gd name="connsiteX18" fmla="*/ 1457506 w 3372031"/>
              <a:gd name="connsiteY18" fmla="*/ 1586507 h 7301507"/>
              <a:gd name="connsiteX19" fmla="*/ 1419406 w 3372031"/>
              <a:gd name="connsiteY19" fmla="*/ 1650801 h 7301507"/>
              <a:gd name="connsiteX20" fmla="*/ 1438456 w 3372031"/>
              <a:gd name="connsiteY20" fmla="*/ 1724620 h 7301507"/>
              <a:gd name="connsiteX21" fmla="*/ 1550375 w 3372031"/>
              <a:gd name="connsiteY21" fmla="*/ 1760339 h 7301507"/>
              <a:gd name="connsiteX22" fmla="*/ 1624194 w 3372031"/>
              <a:gd name="connsiteY22" fmla="*/ 1777007 h 7301507"/>
              <a:gd name="connsiteX23" fmla="*/ 1533706 w 3372031"/>
              <a:gd name="connsiteY23" fmla="*/ 1907976 h 7301507"/>
              <a:gd name="connsiteX24" fmla="*/ 1526562 w 3372031"/>
              <a:gd name="connsiteY24" fmla="*/ 1957982 h 7301507"/>
              <a:gd name="connsiteX25" fmla="*/ 1455125 w 3372031"/>
              <a:gd name="connsiteY25" fmla="*/ 1993701 h 7301507"/>
              <a:gd name="connsiteX26" fmla="*/ 1424169 w 3372031"/>
              <a:gd name="connsiteY26" fmla="*/ 2055614 h 7301507"/>
              <a:gd name="connsiteX27" fmla="*/ 1293200 w 3372031"/>
              <a:gd name="connsiteY27" fmla="*/ 2029420 h 7301507"/>
              <a:gd name="connsiteX28" fmla="*/ 1171756 w 3372031"/>
              <a:gd name="connsiteY28" fmla="*/ 2029419 h 7301507"/>
              <a:gd name="connsiteX29" fmla="*/ 1105081 w 3372031"/>
              <a:gd name="connsiteY29" fmla="*/ 2057995 h 7301507"/>
              <a:gd name="connsiteX30" fmla="*/ 1097937 w 3372031"/>
              <a:gd name="connsiteY30" fmla="*/ 2158007 h 7301507"/>
              <a:gd name="connsiteX31" fmla="*/ 1009831 w 3372031"/>
              <a:gd name="connsiteY31" fmla="*/ 2246114 h 7301507"/>
              <a:gd name="connsiteX32" fmla="*/ 1152706 w 3372031"/>
              <a:gd name="connsiteY32" fmla="*/ 2308026 h 7301507"/>
              <a:gd name="connsiteX33" fmla="*/ 1202713 w 3372031"/>
              <a:gd name="connsiteY33" fmla="*/ 2343744 h 7301507"/>
              <a:gd name="connsiteX34" fmla="*/ 1255100 w 3372031"/>
              <a:gd name="connsiteY34" fmla="*/ 2360414 h 7301507"/>
              <a:gd name="connsiteX35" fmla="*/ 1305106 w 3372031"/>
              <a:gd name="connsiteY35" fmla="*/ 2410420 h 7301507"/>
              <a:gd name="connsiteX36" fmla="*/ 1362256 w 3372031"/>
              <a:gd name="connsiteY36" fmla="*/ 2431851 h 7301507"/>
              <a:gd name="connsiteX37" fmla="*/ 1455125 w 3372031"/>
              <a:gd name="connsiteY37" fmla="*/ 2508051 h 7301507"/>
              <a:gd name="connsiteX38" fmla="*/ 1540850 w 3372031"/>
              <a:gd name="connsiteY38" fmla="*/ 2541390 h 7301507"/>
              <a:gd name="connsiteX39" fmla="*/ 1674200 w 3372031"/>
              <a:gd name="connsiteY39" fmla="*/ 2689026 h 7301507"/>
              <a:gd name="connsiteX40" fmla="*/ 1757544 w 3372031"/>
              <a:gd name="connsiteY40" fmla="*/ 2843807 h 7301507"/>
              <a:gd name="connsiteX41" fmla="*/ 1928993 w 3372031"/>
              <a:gd name="connsiteY41" fmla="*/ 2950964 h 7301507"/>
              <a:gd name="connsiteX42" fmla="*/ 1959950 w 3372031"/>
              <a:gd name="connsiteY42" fmla="*/ 3055739 h 7301507"/>
              <a:gd name="connsiteX43" fmla="*/ 2021862 w 3372031"/>
              <a:gd name="connsiteY43" fmla="*/ 3158132 h 7301507"/>
              <a:gd name="connsiteX44" fmla="*/ 2083775 w 3372031"/>
              <a:gd name="connsiteY44" fmla="*/ 3196232 h 7301507"/>
              <a:gd name="connsiteX45" fmla="*/ 2214744 w 3372031"/>
              <a:gd name="connsiteY45" fmla="*/ 3343870 h 7301507"/>
              <a:gd name="connsiteX46" fmla="*/ 2357618 w 3372031"/>
              <a:gd name="connsiteY46" fmla="*/ 3420070 h 7301507"/>
              <a:gd name="connsiteX47" fmla="*/ 2417150 w 3372031"/>
              <a:gd name="connsiteY47" fmla="*/ 3505795 h 7301507"/>
              <a:gd name="connsiteX48" fmla="*/ 2464775 w 3372031"/>
              <a:gd name="connsiteY48" fmla="*/ 3572470 h 7301507"/>
              <a:gd name="connsiteX49" fmla="*/ 2512400 w 3372031"/>
              <a:gd name="connsiteY49" fmla="*/ 3562946 h 7301507"/>
              <a:gd name="connsiteX50" fmla="*/ 2517162 w 3372031"/>
              <a:gd name="connsiteY50" fmla="*/ 3715345 h 7301507"/>
              <a:gd name="connsiteX51" fmla="*/ 2569550 w 3372031"/>
              <a:gd name="connsiteY51" fmla="*/ 3808214 h 7301507"/>
              <a:gd name="connsiteX52" fmla="*/ 2562406 w 3372031"/>
              <a:gd name="connsiteY52" fmla="*/ 3846314 h 7301507"/>
              <a:gd name="connsiteX53" fmla="*/ 2631462 w 3372031"/>
              <a:gd name="connsiteY53" fmla="*/ 3882032 h 7301507"/>
              <a:gd name="connsiteX54" fmla="*/ 2688612 w 3372031"/>
              <a:gd name="connsiteY54" fmla="*/ 3827264 h 7301507"/>
              <a:gd name="connsiteX55" fmla="*/ 2721950 w 3372031"/>
              <a:gd name="connsiteY55" fmla="*/ 3910607 h 7301507"/>
              <a:gd name="connsiteX56" fmla="*/ 2767194 w 3372031"/>
              <a:gd name="connsiteY56" fmla="*/ 3955851 h 7301507"/>
              <a:gd name="connsiteX57" fmla="*/ 2841012 w 3372031"/>
              <a:gd name="connsiteY57" fmla="*/ 3979664 h 7301507"/>
              <a:gd name="connsiteX58" fmla="*/ 2893400 w 3372031"/>
              <a:gd name="connsiteY58" fmla="*/ 4048720 h 7301507"/>
              <a:gd name="connsiteX59" fmla="*/ 2979125 w 3372031"/>
              <a:gd name="connsiteY59" fmla="*/ 4103489 h 7301507"/>
              <a:gd name="connsiteX60" fmla="*/ 3031512 w 3372031"/>
              <a:gd name="connsiteY60" fmla="*/ 4136826 h 7301507"/>
              <a:gd name="connsiteX61" fmla="*/ 2902925 w 3372031"/>
              <a:gd name="connsiteY61" fmla="*/ 4229695 h 7301507"/>
              <a:gd name="connsiteX62" fmla="*/ 2900543 w 3372031"/>
              <a:gd name="connsiteY62" fmla="*/ 4284463 h 7301507"/>
              <a:gd name="connsiteX63" fmla="*/ 3002937 w 3372031"/>
              <a:gd name="connsiteY63" fmla="*/ 4401145 h 7301507"/>
              <a:gd name="connsiteX64" fmla="*/ 3098187 w 3372031"/>
              <a:gd name="connsiteY64" fmla="*/ 4463057 h 7301507"/>
              <a:gd name="connsiteX65" fmla="*/ 3129144 w 3372031"/>
              <a:gd name="connsiteY65" fmla="*/ 4501157 h 7301507"/>
              <a:gd name="connsiteX66" fmla="*/ 3114856 w 3372031"/>
              <a:gd name="connsiteY66" fmla="*/ 4582120 h 7301507"/>
              <a:gd name="connsiteX67" fmla="*/ 3110094 w 3372031"/>
              <a:gd name="connsiteY67" fmla="*/ 4665464 h 7301507"/>
              <a:gd name="connsiteX68" fmla="*/ 3067231 w 3372031"/>
              <a:gd name="connsiteY68" fmla="*/ 4674989 h 7301507"/>
              <a:gd name="connsiteX69" fmla="*/ 3041037 w 3372031"/>
              <a:gd name="connsiteY69" fmla="*/ 4691657 h 7301507"/>
              <a:gd name="connsiteX70" fmla="*/ 3069612 w 3372031"/>
              <a:gd name="connsiteY70" fmla="*/ 4841676 h 7301507"/>
              <a:gd name="connsiteX71" fmla="*/ 3052944 w 3372031"/>
              <a:gd name="connsiteY71" fmla="*/ 4977407 h 7301507"/>
              <a:gd name="connsiteX72" fmla="*/ 3014844 w 3372031"/>
              <a:gd name="connsiteY72" fmla="*/ 5017889 h 7301507"/>
              <a:gd name="connsiteX73" fmla="*/ 2998175 w 3372031"/>
              <a:gd name="connsiteY73" fmla="*/ 5139332 h 7301507"/>
              <a:gd name="connsiteX74" fmla="*/ 2969600 w 3372031"/>
              <a:gd name="connsiteY74" fmla="*/ 5258395 h 7301507"/>
              <a:gd name="connsiteX75" fmla="*/ 3021987 w 3372031"/>
              <a:gd name="connsiteY75" fmla="*/ 5275064 h 7301507"/>
              <a:gd name="connsiteX76" fmla="*/ 3019606 w 3372031"/>
              <a:gd name="connsiteY76" fmla="*/ 5320307 h 7301507"/>
              <a:gd name="connsiteX77" fmla="*/ 3017225 w 3372031"/>
              <a:gd name="connsiteY77" fmla="*/ 5375076 h 7301507"/>
              <a:gd name="connsiteX78" fmla="*/ 3074375 w 3372031"/>
              <a:gd name="connsiteY78" fmla="*/ 5444132 h 7301507"/>
              <a:gd name="connsiteX79" fmla="*/ 3122000 w 3372031"/>
              <a:gd name="connsiteY79" fmla="*/ 5570339 h 7301507"/>
              <a:gd name="connsiteX80" fmla="*/ 3029131 w 3372031"/>
              <a:gd name="connsiteY80" fmla="*/ 5860851 h 7301507"/>
              <a:gd name="connsiteX81" fmla="*/ 3050562 w 3372031"/>
              <a:gd name="connsiteY81" fmla="*/ 5915620 h 7301507"/>
              <a:gd name="connsiteX82" fmla="*/ 3076756 w 3372031"/>
              <a:gd name="connsiteY82" fmla="*/ 5968007 h 7301507"/>
              <a:gd name="connsiteX83" fmla="*/ 3081519 w 3372031"/>
              <a:gd name="connsiteY83" fmla="*/ 6072782 h 7301507"/>
              <a:gd name="connsiteX84" fmla="*/ 2988649 w 3372031"/>
              <a:gd name="connsiteY84" fmla="*/ 6232327 h 7301507"/>
              <a:gd name="connsiteX85" fmla="*/ 2952931 w 3372031"/>
              <a:gd name="connsiteY85" fmla="*/ 6213276 h 7301507"/>
              <a:gd name="connsiteX86" fmla="*/ 2881494 w 3372031"/>
              <a:gd name="connsiteY86" fmla="*/ 6225182 h 7301507"/>
              <a:gd name="connsiteX87" fmla="*/ 2745762 w 3372031"/>
              <a:gd name="connsiteY87" fmla="*/ 6337101 h 7301507"/>
              <a:gd name="connsiteX88" fmla="*/ 2638606 w 3372031"/>
              <a:gd name="connsiteY88" fmla="*/ 6322814 h 7301507"/>
              <a:gd name="connsiteX89" fmla="*/ 2607650 w 3372031"/>
              <a:gd name="connsiteY89" fmla="*/ 6351389 h 7301507"/>
              <a:gd name="connsiteX90" fmla="*/ 2540974 w 3372031"/>
              <a:gd name="connsiteY90" fmla="*/ 6396631 h 7301507"/>
              <a:gd name="connsiteX91" fmla="*/ 2424294 w 3372031"/>
              <a:gd name="connsiteY91" fmla="*/ 6384726 h 7301507"/>
              <a:gd name="connsiteX92" fmla="*/ 2400481 w 3372031"/>
              <a:gd name="connsiteY92" fmla="*/ 6501407 h 7301507"/>
              <a:gd name="connsiteX93" fmla="*/ 2395719 w 3372031"/>
              <a:gd name="connsiteY93" fmla="*/ 6537126 h 7301507"/>
              <a:gd name="connsiteX94" fmla="*/ 2371907 w 3372031"/>
              <a:gd name="connsiteY94" fmla="*/ 6556176 h 7301507"/>
              <a:gd name="connsiteX95" fmla="*/ 2174262 w 3372031"/>
              <a:gd name="connsiteY95" fmla="*/ 6508551 h 7301507"/>
              <a:gd name="connsiteX96" fmla="*/ 2136162 w 3372031"/>
              <a:gd name="connsiteY96" fmla="*/ 6560939 h 7301507"/>
              <a:gd name="connsiteX97" fmla="*/ 2105206 w 3372031"/>
              <a:gd name="connsiteY97" fmla="*/ 6656189 h 7301507"/>
              <a:gd name="connsiteX98" fmla="*/ 2071868 w 3372031"/>
              <a:gd name="connsiteY98" fmla="*/ 6720482 h 7301507"/>
              <a:gd name="connsiteX99" fmla="*/ 2083775 w 3372031"/>
              <a:gd name="connsiteY99" fmla="*/ 6782395 h 7301507"/>
              <a:gd name="connsiteX100" fmla="*/ 2217125 w 3372031"/>
              <a:gd name="connsiteY100" fmla="*/ 6894314 h 7301507"/>
              <a:gd name="connsiteX101" fmla="*/ 2286181 w 3372031"/>
              <a:gd name="connsiteY101" fmla="*/ 6927651 h 7301507"/>
              <a:gd name="connsiteX102" fmla="*/ 2269512 w 3372031"/>
              <a:gd name="connsiteY102" fmla="*/ 6951464 h 7301507"/>
              <a:gd name="connsiteX103" fmla="*/ 2233794 w 3372031"/>
              <a:gd name="connsiteY103" fmla="*/ 6970514 h 7301507"/>
              <a:gd name="connsiteX104" fmla="*/ 2267131 w 3372031"/>
              <a:gd name="connsiteY104" fmla="*/ 7046714 h 7301507"/>
              <a:gd name="connsiteX105" fmla="*/ 2236175 w 3372031"/>
              <a:gd name="connsiteY105" fmla="*/ 7068145 h 7301507"/>
              <a:gd name="connsiteX106" fmla="*/ 2131400 w 3372031"/>
              <a:gd name="connsiteY106" fmla="*/ 7006232 h 7301507"/>
              <a:gd name="connsiteX107" fmla="*/ 2088537 w 3372031"/>
              <a:gd name="connsiteY107" fmla="*/ 7032426 h 7301507"/>
              <a:gd name="connsiteX108" fmla="*/ 2029006 w 3372031"/>
              <a:gd name="connsiteY108" fmla="*/ 6930032 h 7301507"/>
              <a:gd name="connsiteX109" fmla="*/ 1912325 w 3372031"/>
              <a:gd name="connsiteY109" fmla="*/ 6956226 h 7301507"/>
              <a:gd name="connsiteX110" fmla="*/ 1848031 w 3372031"/>
              <a:gd name="connsiteY110" fmla="*/ 6960989 h 7301507"/>
              <a:gd name="connsiteX111" fmla="*/ 1798025 w 3372031"/>
              <a:gd name="connsiteY111" fmla="*/ 6956227 h 7301507"/>
              <a:gd name="connsiteX112" fmla="*/ 1740875 w 3372031"/>
              <a:gd name="connsiteY112" fmla="*/ 7001470 h 7301507"/>
              <a:gd name="connsiteX113" fmla="*/ 1562281 w 3372031"/>
              <a:gd name="connsiteY113" fmla="*/ 6960989 h 7301507"/>
              <a:gd name="connsiteX114" fmla="*/ 1586093 w 3372031"/>
              <a:gd name="connsiteY114" fmla="*/ 7087195 h 7301507"/>
              <a:gd name="connsiteX115" fmla="*/ 1509894 w 3372031"/>
              <a:gd name="connsiteY115" fmla="*/ 7132439 h 7301507"/>
              <a:gd name="connsiteX116" fmla="*/ 1447981 w 3372031"/>
              <a:gd name="connsiteY116" fmla="*/ 7199113 h 7301507"/>
              <a:gd name="connsiteX117" fmla="*/ 1297962 w 3372031"/>
              <a:gd name="connsiteY117" fmla="*/ 7191970 h 7301507"/>
              <a:gd name="connsiteX118" fmla="*/ 1245575 w 3372031"/>
              <a:gd name="connsiteY118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1026500 w 3372031"/>
              <a:gd name="connsiteY12" fmla="*/ 1341239 h 7301507"/>
              <a:gd name="connsiteX13" fmla="*/ 1136037 w 3372031"/>
              <a:gd name="connsiteY13" fmla="*/ 1324570 h 7301507"/>
              <a:gd name="connsiteX14" fmla="*/ 1202712 w 3372031"/>
              <a:gd name="connsiteY14" fmla="*/ 1329332 h 7301507"/>
              <a:gd name="connsiteX15" fmla="*/ 1362256 w 3372031"/>
              <a:gd name="connsiteY15" fmla="*/ 1438870 h 7301507"/>
              <a:gd name="connsiteX16" fmla="*/ 1421787 w 3372031"/>
              <a:gd name="connsiteY16" fmla="*/ 1467445 h 7301507"/>
              <a:gd name="connsiteX17" fmla="*/ 1293200 w 3372031"/>
              <a:gd name="connsiteY17" fmla="*/ 1569839 h 7301507"/>
              <a:gd name="connsiteX18" fmla="*/ 1295581 w 3372031"/>
              <a:gd name="connsiteY18" fmla="*/ 1634132 h 7301507"/>
              <a:gd name="connsiteX19" fmla="*/ 1457506 w 3372031"/>
              <a:gd name="connsiteY19" fmla="*/ 1586507 h 7301507"/>
              <a:gd name="connsiteX20" fmla="*/ 1419406 w 3372031"/>
              <a:gd name="connsiteY20" fmla="*/ 1650801 h 7301507"/>
              <a:gd name="connsiteX21" fmla="*/ 1438456 w 3372031"/>
              <a:gd name="connsiteY21" fmla="*/ 1724620 h 7301507"/>
              <a:gd name="connsiteX22" fmla="*/ 1550375 w 3372031"/>
              <a:gd name="connsiteY22" fmla="*/ 1760339 h 7301507"/>
              <a:gd name="connsiteX23" fmla="*/ 1624194 w 3372031"/>
              <a:gd name="connsiteY23" fmla="*/ 1777007 h 7301507"/>
              <a:gd name="connsiteX24" fmla="*/ 1533706 w 3372031"/>
              <a:gd name="connsiteY24" fmla="*/ 1907976 h 7301507"/>
              <a:gd name="connsiteX25" fmla="*/ 1526562 w 3372031"/>
              <a:gd name="connsiteY25" fmla="*/ 1957982 h 7301507"/>
              <a:gd name="connsiteX26" fmla="*/ 1455125 w 3372031"/>
              <a:gd name="connsiteY26" fmla="*/ 1993701 h 7301507"/>
              <a:gd name="connsiteX27" fmla="*/ 1424169 w 3372031"/>
              <a:gd name="connsiteY27" fmla="*/ 2055614 h 7301507"/>
              <a:gd name="connsiteX28" fmla="*/ 1293200 w 3372031"/>
              <a:gd name="connsiteY28" fmla="*/ 2029420 h 7301507"/>
              <a:gd name="connsiteX29" fmla="*/ 1171756 w 3372031"/>
              <a:gd name="connsiteY29" fmla="*/ 2029419 h 7301507"/>
              <a:gd name="connsiteX30" fmla="*/ 1105081 w 3372031"/>
              <a:gd name="connsiteY30" fmla="*/ 2057995 h 7301507"/>
              <a:gd name="connsiteX31" fmla="*/ 1097937 w 3372031"/>
              <a:gd name="connsiteY31" fmla="*/ 2158007 h 7301507"/>
              <a:gd name="connsiteX32" fmla="*/ 1009831 w 3372031"/>
              <a:gd name="connsiteY32" fmla="*/ 2246114 h 7301507"/>
              <a:gd name="connsiteX33" fmla="*/ 1152706 w 3372031"/>
              <a:gd name="connsiteY33" fmla="*/ 2308026 h 7301507"/>
              <a:gd name="connsiteX34" fmla="*/ 1202713 w 3372031"/>
              <a:gd name="connsiteY34" fmla="*/ 2343744 h 7301507"/>
              <a:gd name="connsiteX35" fmla="*/ 1255100 w 3372031"/>
              <a:gd name="connsiteY35" fmla="*/ 2360414 h 7301507"/>
              <a:gd name="connsiteX36" fmla="*/ 1305106 w 3372031"/>
              <a:gd name="connsiteY36" fmla="*/ 2410420 h 7301507"/>
              <a:gd name="connsiteX37" fmla="*/ 1362256 w 3372031"/>
              <a:gd name="connsiteY37" fmla="*/ 2431851 h 7301507"/>
              <a:gd name="connsiteX38" fmla="*/ 1455125 w 3372031"/>
              <a:gd name="connsiteY38" fmla="*/ 2508051 h 7301507"/>
              <a:gd name="connsiteX39" fmla="*/ 1540850 w 3372031"/>
              <a:gd name="connsiteY39" fmla="*/ 2541390 h 7301507"/>
              <a:gd name="connsiteX40" fmla="*/ 1674200 w 3372031"/>
              <a:gd name="connsiteY40" fmla="*/ 2689026 h 7301507"/>
              <a:gd name="connsiteX41" fmla="*/ 1757544 w 3372031"/>
              <a:gd name="connsiteY41" fmla="*/ 2843807 h 7301507"/>
              <a:gd name="connsiteX42" fmla="*/ 1928993 w 3372031"/>
              <a:gd name="connsiteY42" fmla="*/ 2950964 h 7301507"/>
              <a:gd name="connsiteX43" fmla="*/ 1959950 w 3372031"/>
              <a:gd name="connsiteY43" fmla="*/ 3055739 h 7301507"/>
              <a:gd name="connsiteX44" fmla="*/ 2021862 w 3372031"/>
              <a:gd name="connsiteY44" fmla="*/ 3158132 h 7301507"/>
              <a:gd name="connsiteX45" fmla="*/ 2083775 w 3372031"/>
              <a:gd name="connsiteY45" fmla="*/ 3196232 h 7301507"/>
              <a:gd name="connsiteX46" fmla="*/ 2214744 w 3372031"/>
              <a:gd name="connsiteY46" fmla="*/ 3343870 h 7301507"/>
              <a:gd name="connsiteX47" fmla="*/ 2357618 w 3372031"/>
              <a:gd name="connsiteY47" fmla="*/ 3420070 h 7301507"/>
              <a:gd name="connsiteX48" fmla="*/ 2417150 w 3372031"/>
              <a:gd name="connsiteY48" fmla="*/ 3505795 h 7301507"/>
              <a:gd name="connsiteX49" fmla="*/ 2464775 w 3372031"/>
              <a:gd name="connsiteY49" fmla="*/ 3572470 h 7301507"/>
              <a:gd name="connsiteX50" fmla="*/ 2512400 w 3372031"/>
              <a:gd name="connsiteY50" fmla="*/ 3562946 h 7301507"/>
              <a:gd name="connsiteX51" fmla="*/ 2517162 w 3372031"/>
              <a:gd name="connsiteY51" fmla="*/ 3715345 h 7301507"/>
              <a:gd name="connsiteX52" fmla="*/ 2569550 w 3372031"/>
              <a:gd name="connsiteY52" fmla="*/ 3808214 h 7301507"/>
              <a:gd name="connsiteX53" fmla="*/ 2562406 w 3372031"/>
              <a:gd name="connsiteY53" fmla="*/ 3846314 h 7301507"/>
              <a:gd name="connsiteX54" fmla="*/ 2631462 w 3372031"/>
              <a:gd name="connsiteY54" fmla="*/ 3882032 h 7301507"/>
              <a:gd name="connsiteX55" fmla="*/ 2688612 w 3372031"/>
              <a:gd name="connsiteY55" fmla="*/ 3827264 h 7301507"/>
              <a:gd name="connsiteX56" fmla="*/ 2721950 w 3372031"/>
              <a:gd name="connsiteY56" fmla="*/ 3910607 h 7301507"/>
              <a:gd name="connsiteX57" fmla="*/ 2767194 w 3372031"/>
              <a:gd name="connsiteY57" fmla="*/ 3955851 h 7301507"/>
              <a:gd name="connsiteX58" fmla="*/ 2841012 w 3372031"/>
              <a:gd name="connsiteY58" fmla="*/ 3979664 h 7301507"/>
              <a:gd name="connsiteX59" fmla="*/ 2893400 w 3372031"/>
              <a:gd name="connsiteY59" fmla="*/ 4048720 h 7301507"/>
              <a:gd name="connsiteX60" fmla="*/ 2979125 w 3372031"/>
              <a:gd name="connsiteY60" fmla="*/ 4103489 h 7301507"/>
              <a:gd name="connsiteX61" fmla="*/ 3031512 w 3372031"/>
              <a:gd name="connsiteY61" fmla="*/ 4136826 h 7301507"/>
              <a:gd name="connsiteX62" fmla="*/ 2902925 w 3372031"/>
              <a:gd name="connsiteY62" fmla="*/ 4229695 h 7301507"/>
              <a:gd name="connsiteX63" fmla="*/ 2900543 w 3372031"/>
              <a:gd name="connsiteY63" fmla="*/ 4284463 h 7301507"/>
              <a:gd name="connsiteX64" fmla="*/ 3002937 w 3372031"/>
              <a:gd name="connsiteY64" fmla="*/ 4401145 h 7301507"/>
              <a:gd name="connsiteX65" fmla="*/ 3098187 w 3372031"/>
              <a:gd name="connsiteY65" fmla="*/ 4463057 h 7301507"/>
              <a:gd name="connsiteX66" fmla="*/ 3129144 w 3372031"/>
              <a:gd name="connsiteY66" fmla="*/ 4501157 h 7301507"/>
              <a:gd name="connsiteX67" fmla="*/ 3114856 w 3372031"/>
              <a:gd name="connsiteY67" fmla="*/ 4582120 h 7301507"/>
              <a:gd name="connsiteX68" fmla="*/ 3110094 w 3372031"/>
              <a:gd name="connsiteY68" fmla="*/ 4665464 h 7301507"/>
              <a:gd name="connsiteX69" fmla="*/ 3067231 w 3372031"/>
              <a:gd name="connsiteY69" fmla="*/ 4674989 h 7301507"/>
              <a:gd name="connsiteX70" fmla="*/ 3041037 w 3372031"/>
              <a:gd name="connsiteY70" fmla="*/ 4691657 h 7301507"/>
              <a:gd name="connsiteX71" fmla="*/ 3069612 w 3372031"/>
              <a:gd name="connsiteY71" fmla="*/ 4841676 h 7301507"/>
              <a:gd name="connsiteX72" fmla="*/ 3052944 w 3372031"/>
              <a:gd name="connsiteY72" fmla="*/ 4977407 h 7301507"/>
              <a:gd name="connsiteX73" fmla="*/ 3014844 w 3372031"/>
              <a:gd name="connsiteY73" fmla="*/ 5017889 h 7301507"/>
              <a:gd name="connsiteX74" fmla="*/ 2998175 w 3372031"/>
              <a:gd name="connsiteY74" fmla="*/ 5139332 h 7301507"/>
              <a:gd name="connsiteX75" fmla="*/ 2969600 w 3372031"/>
              <a:gd name="connsiteY75" fmla="*/ 5258395 h 7301507"/>
              <a:gd name="connsiteX76" fmla="*/ 3021987 w 3372031"/>
              <a:gd name="connsiteY76" fmla="*/ 5275064 h 7301507"/>
              <a:gd name="connsiteX77" fmla="*/ 3019606 w 3372031"/>
              <a:gd name="connsiteY77" fmla="*/ 5320307 h 7301507"/>
              <a:gd name="connsiteX78" fmla="*/ 3017225 w 3372031"/>
              <a:gd name="connsiteY78" fmla="*/ 5375076 h 7301507"/>
              <a:gd name="connsiteX79" fmla="*/ 3074375 w 3372031"/>
              <a:gd name="connsiteY79" fmla="*/ 5444132 h 7301507"/>
              <a:gd name="connsiteX80" fmla="*/ 3122000 w 3372031"/>
              <a:gd name="connsiteY80" fmla="*/ 5570339 h 7301507"/>
              <a:gd name="connsiteX81" fmla="*/ 3029131 w 3372031"/>
              <a:gd name="connsiteY81" fmla="*/ 5860851 h 7301507"/>
              <a:gd name="connsiteX82" fmla="*/ 3050562 w 3372031"/>
              <a:gd name="connsiteY82" fmla="*/ 5915620 h 7301507"/>
              <a:gd name="connsiteX83" fmla="*/ 3076756 w 3372031"/>
              <a:gd name="connsiteY83" fmla="*/ 5968007 h 7301507"/>
              <a:gd name="connsiteX84" fmla="*/ 3081519 w 3372031"/>
              <a:gd name="connsiteY84" fmla="*/ 6072782 h 7301507"/>
              <a:gd name="connsiteX85" fmla="*/ 2988649 w 3372031"/>
              <a:gd name="connsiteY85" fmla="*/ 6232327 h 7301507"/>
              <a:gd name="connsiteX86" fmla="*/ 2952931 w 3372031"/>
              <a:gd name="connsiteY86" fmla="*/ 6213276 h 7301507"/>
              <a:gd name="connsiteX87" fmla="*/ 2881494 w 3372031"/>
              <a:gd name="connsiteY87" fmla="*/ 6225182 h 7301507"/>
              <a:gd name="connsiteX88" fmla="*/ 2745762 w 3372031"/>
              <a:gd name="connsiteY88" fmla="*/ 6337101 h 7301507"/>
              <a:gd name="connsiteX89" fmla="*/ 2638606 w 3372031"/>
              <a:gd name="connsiteY89" fmla="*/ 6322814 h 7301507"/>
              <a:gd name="connsiteX90" fmla="*/ 2607650 w 3372031"/>
              <a:gd name="connsiteY90" fmla="*/ 6351389 h 7301507"/>
              <a:gd name="connsiteX91" fmla="*/ 2540974 w 3372031"/>
              <a:gd name="connsiteY91" fmla="*/ 6396631 h 7301507"/>
              <a:gd name="connsiteX92" fmla="*/ 2424294 w 3372031"/>
              <a:gd name="connsiteY92" fmla="*/ 6384726 h 7301507"/>
              <a:gd name="connsiteX93" fmla="*/ 2400481 w 3372031"/>
              <a:gd name="connsiteY93" fmla="*/ 6501407 h 7301507"/>
              <a:gd name="connsiteX94" fmla="*/ 2395719 w 3372031"/>
              <a:gd name="connsiteY94" fmla="*/ 6537126 h 7301507"/>
              <a:gd name="connsiteX95" fmla="*/ 2371907 w 3372031"/>
              <a:gd name="connsiteY95" fmla="*/ 6556176 h 7301507"/>
              <a:gd name="connsiteX96" fmla="*/ 2174262 w 3372031"/>
              <a:gd name="connsiteY96" fmla="*/ 6508551 h 7301507"/>
              <a:gd name="connsiteX97" fmla="*/ 2136162 w 3372031"/>
              <a:gd name="connsiteY97" fmla="*/ 6560939 h 7301507"/>
              <a:gd name="connsiteX98" fmla="*/ 2105206 w 3372031"/>
              <a:gd name="connsiteY98" fmla="*/ 6656189 h 7301507"/>
              <a:gd name="connsiteX99" fmla="*/ 2071868 w 3372031"/>
              <a:gd name="connsiteY99" fmla="*/ 6720482 h 7301507"/>
              <a:gd name="connsiteX100" fmla="*/ 2083775 w 3372031"/>
              <a:gd name="connsiteY100" fmla="*/ 6782395 h 7301507"/>
              <a:gd name="connsiteX101" fmla="*/ 2217125 w 3372031"/>
              <a:gd name="connsiteY101" fmla="*/ 6894314 h 7301507"/>
              <a:gd name="connsiteX102" fmla="*/ 2286181 w 3372031"/>
              <a:gd name="connsiteY102" fmla="*/ 6927651 h 7301507"/>
              <a:gd name="connsiteX103" fmla="*/ 2269512 w 3372031"/>
              <a:gd name="connsiteY103" fmla="*/ 6951464 h 7301507"/>
              <a:gd name="connsiteX104" fmla="*/ 2233794 w 3372031"/>
              <a:gd name="connsiteY104" fmla="*/ 6970514 h 7301507"/>
              <a:gd name="connsiteX105" fmla="*/ 2267131 w 3372031"/>
              <a:gd name="connsiteY105" fmla="*/ 7046714 h 7301507"/>
              <a:gd name="connsiteX106" fmla="*/ 2236175 w 3372031"/>
              <a:gd name="connsiteY106" fmla="*/ 7068145 h 7301507"/>
              <a:gd name="connsiteX107" fmla="*/ 2131400 w 3372031"/>
              <a:gd name="connsiteY107" fmla="*/ 7006232 h 7301507"/>
              <a:gd name="connsiteX108" fmla="*/ 2088537 w 3372031"/>
              <a:gd name="connsiteY108" fmla="*/ 7032426 h 7301507"/>
              <a:gd name="connsiteX109" fmla="*/ 2029006 w 3372031"/>
              <a:gd name="connsiteY109" fmla="*/ 6930032 h 7301507"/>
              <a:gd name="connsiteX110" fmla="*/ 1912325 w 3372031"/>
              <a:gd name="connsiteY110" fmla="*/ 6956226 h 7301507"/>
              <a:gd name="connsiteX111" fmla="*/ 1848031 w 3372031"/>
              <a:gd name="connsiteY111" fmla="*/ 6960989 h 7301507"/>
              <a:gd name="connsiteX112" fmla="*/ 1798025 w 3372031"/>
              <a:gd name="connsiteY112" fmla="*/ 6956227 h 7301507"/>
              <a:gd name="connsiteX113" fmla="*/ 1740875 w 3372031"/>
              <a:gd name="connsiteY113" fmla="*/ 7001470 h 7301507"/>
              <a:gd name="connsiteX114" fmla="*/ 1562281 w 3372031"/>
              <a:gd name="connsiteY114" fmla="*/ 6960989 h 7301507"/>
              <a:gd name="connsiteX115" fmla="*/ 1586093 w 3372031"/>
              <a:gd name="connsiteY115" fmla="*/ 7087195 h 7301507"/>
              <a:gd name="connsiteX116" fmla="*/ 1509894 w 3372031"/>
              <a:gd name="connsiteY116" fmla="*/ 7132439 h 7301507"/>
              <a:gd name="connsiteX117" fmla="*/ 1447981 w 3372031"/>
              <a:gd name="connsiteY117" fmla="*/ 7199113 h 7301507"/>
              <a:gd name="connsiteX118" fmla="*/ 1297962 w 3372031"/>
              <a:gd name="connsiteY118" fmla="*/ 7191970 h 7301507"/>
              <a:gd name="connsiteX119" fmla="*/ 1245575 w 3372031"/>
              <a:gd name="connsiteY119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895531 w 3372031"/>
              <a:gd name="connsiteY12" fmla="*/ 1457920 h 7301507"/>
              <a:gd name="connsiteX13" fmla="*/ 1026500 w 3372031"/>
              <a:gd name="connsiteY13" fmla="*/ 1341239 h 7301507"/>
              <a:gd name="connsiteX14" fmla="*/ 1136037 w 3372031"/>
              <a:gd name="connsiteY14" fmla="*/ 1324570 h 7301507"/>
              <a:gd name="connsiteX15" fmla="*/ 1202712 w 3372031"/>
              <a:gd name="connsiteY15" fmla="*/ 1329332 h 7301507"/>
              <a:gd name="connsiteX16" fmla="*/ 1362256 w 3372031"/>
              <a:gd name="connsiteY16" fmla="*/ 1438870 h 7301507"/>
              <a:gd name="connsiteX17" fmla="*/ 1421787 w 3372031"/>
              <a:gd name="connsiteY17" fmla="*/ 1467445 h 7301507"/>
              <a:gd name="connsiteX18" fmla="*/ 1293200 w 3372031"/>
              <a:gd name="connsiteY18" fmla="*/ 1569839 h 7301507"/>
              <a:gd name="connsiteX19" fmla="*/ 1295581 w 3372031"/>
              <a:gd name="connsiteY19" fmla="*/ 1634132 h 7301507"/>
              <a:gd name="connsiteX20" fmla="*/ 1457506 w 3372031"/>
              <a:gd name="connsiteY20" fmla="*/ 1586507 h 7301507"/>
              <a:gd name="connsiteX21" fmla="*/ 1419406 w 3372031"/>
              <a:gd name="connsiteY21" fmla="*/ 1650801 h 7301507"/>
              <a:gd name="connsiteX22" fmla="*/ 1438456 w 3372031"/>
              <a:gd name="connsiteY22" fmla="*/ 1724620 h 7301507"/>
              <a:gd name="connsiteX23" fmla="*/ 1550375 w 3372031"/>
              <a:gd name="connsiteY23" fmla="*/ 1760339 h 7301507"/>
              <a:gd name="connsiteX24" fmla="*/ 1624194 w 3372031"/>
              <a:gd name="connsiteY24" fmla="*/ 1777007 h 7301507"/>
              <a:gd name="connsiteX25" fmla="*/ 1533706 w 3372031"/>
              <a:gd name="connsiteY25" fmla="*/ 1907976 h 7301507"/>
              <a:gd name="connsiteX26" fmla="*/ 1526562 w 3372031"/>
              <a:gd name="connsiteY26" fmla="*/ 1957982 h 7301507"/>
              <a:gd name="connsiteX27" fmla="*/ 1455125 w 3372031"/>
              <a:gd name="connsiteY27" fmla="*/ 1993701 h 7301507"/>
              <a:gd name="connsiteX28" fmla="*/ 1424169 w 3372031"/>
              <a:gd name="connsiteY28" fmla="*/ 2055614 h 7301507"/>
              <a:gd name="connsiteX29" fmla="*/ 1293200 w 3372031"/>
              <a:gd name="connsiteY29" fmla="*/ 2029420 h 7301507"/>
              <a:gd name="connsiteX30" fmla="*/ 1171756 w 3372031"/>
              <a:gd name="connsiteY30" fmla="*/ 2029419 h 7301507"/>
              <a:gd name="connsiteX31" fmla="*/ 1105081 w 3372031"/>
              <a:gd name="connsiteY31" fmla="*/ 2057995 h 7301507"/>
              <a:gd name="connsiteX32" fmla="*/ 1097937 w 3372031"/>
              <a:gd name="connsiteY32" fmla="*/ 2158007 h 7301507"/>
              <a:gd name="connsiteX33" fmla="*/ 1009831 w 3372031"/>
              <a:gd name="connsiteY33" fmla="*/ 2246114 h 7301507"/>
              <a:gd name="connsiteX34" fmla="*/ 1152706 w 3372031"/>
              <a:gd name="connsiteY34" fmla="*/ 2308026 h 7301507"/>
              <a:gd name="connsiteX35" fmla="*/ 1202713 w 3372031"/>
              <a:gd name="connsiteY35" fmla="*/ 2343744 h 7301507"/>
              <a:gd name="connsiteX36" fmla="*/ 1255100 w 3372031"/>
              <a:gd name="connsiteY36" fmla="*/ 2360414 h 7301507"/>
              <a:gd name="connsiteX37" fmla="*/ 1305106 w 3372031"/>
              <a:gd name="connsiteY37" fmla="*/ 2410420 h 7301507"/>
              <a:gd name="connsiteX38" fmla="*/ 1362256 w 3372031"/>
              <a:gd name="connsiteY38" fmla="*/ 2431851 h 7301507"/>
              <a:gd name="connsiteX39" fmla="*/ 1455125 w 3372031"/>
              <a:gd name="connsiteY39" fmla="*/ 2508051 h 7301507"/>
              <a:gd name="connsiteX40" fmla="*/ 1540850 w 3372031"/>
              <a:gd name="connsiteY40" fmla="*/ 2541390 h 7301507"/>
              <a:gd name="connsiteX41" fmla="*/ 1674200 w 3372031"/>
              <a:gd name="connsiteY41" fmla="*/ 2689026 h 7301507"/>
              <a:gd name="connsiteX42" fmla="*/ 1757544 w 3372031"/>
              <a:gd name="connsiteY42" fmla="*/ 2843807 h 7301507"/>
              <a:gd name="connsiteX43" fmla="*/ 1928993 w 3372031"/>
              <a:gd name="connsiteY43" fmla="*/ 2950964 h 7301507"/>
              <a:gd name="connsiteX44" fmla="*/ 1959950 w 3372031"/>
              <a:gd name="connsiteY44" fmla="*/ 3055739 h 7301507"/>
              <a:gd name="connsiteX45" fmla="*/ 2021862 w 3372031"/>
              <a:gd name="connsiteY45" fmla="*/ 3158132 h 7301507"/>
              <a:gd name="connsiteX46" fmla="*/ 2083775 w 3372031"/>
              <a:gd name="connsiteY46" fmla="*/ 3196232 h 7301507"/>
              <a:gd name="connsiteX47" fmla="*/ 2214744 w 3372031"/>
              <a:gd name="connsiteY47" fmla="*/ 3343870 h 7301507"/>
              <a:gd name="connsiteX48" fmla="*/ 2357618 w 3372031"/>
              <a:gd name="connsiteY48" fmla="*/ 3420070 h 7301507"/>
              <a:gd name="connsiteX49" fmla="*/ 2417150 w 3372031"/>
              <a:gd name="connsiteY49" fmla="*/ 3505795 h 7301507"/>
              <a:gd name="connsiteX50" fmla="*/ 2464775 w 3372031"/>
              <a:gd name="connsiteY50" fmla="*/ 3572470 h 7301507"/>
              <a:gd name="connsiteX51" fmla="*/ 2512400 w 3372031"/>
              <a:gd name="connsiteY51" fmla="*/ 3562946 h 7301507"/>
              <a:gd name="connsiteX52" fmla="*/ 2517162 w 3372031"/>
              <a:gd name="connsiteY52" fmla="*/ 3715345 h 7301507"/>
              <a:gd name="connsiteX53" fmla="*/ 2569550 w 3372031"/>
              <a:gd name="connsiteY53" fmla="*/ 3808214 h 7301507"/>
              <a:gd name="connsiteX54" fmla="*/ 2562406 w 3372031"/>
              <a:gd name="connsiteY54" fmla="*/ 3846314 h 7301507"/>
              <a:gd name="connsiteX55" fmla="*/ 2631462 w 3372031"/>
              <a:gd name="connsiteY55" fmla="*/ 3882032 h 7301507"/>
              <a:gd name="connsiteX56" fmla="*/ 2688612 w 3372031"/>
              <a:gd name="connsiteY56" fmla="*/ 3827264 h 7301507"/>
              <a:gd name="connsiteX57" fmla="*/ 2721950 w 3372031"/>
              <a:gd name="connsiteY57" fmla="*/ 3910607 h 7301507"/>
              <a:gd name="connsiteX58" fmla="*/ 2767194 w 3372031"/>
              <a:gd name="connsiteY58" fmla="*/ 3955851 h 7301507"/>
              <a:gd name="connsiteX59" fmla="*/ 2841012 w 3372031"/>
              <a:gd name="connsiteY59" fmla="*/ 3979664 h 7301507"/>
              <a:gd name="connsiteX60" fmla="*/ 2893400 w 3372031"/>
              <a:gd name="connsiteY60" fmla="*/ 4048720 h 7301507"/>
              <a:gd name="connsiteX61" fmla="*/ 2979125 w 3372031"/>
              <a:gd name="connsiteY61" fmla="*/ 4103489 h 7301507"/>
              <a:gd name="connsiteX62" fmla="*/ 3031512 w 3372031"/>
              <a:gd name="connsiteY62" fmla="*/ 4136826 h 7301507"/>
              <a:gd name="connsiteX63" fmla="*/ 2902925 w 3372031"/>
              <a:gd name="connsiteY63" fmla="*/ 4229695 h 7301507"/>
              <a:gd name="connsiteX64" fmla="*/ 2900543 w 3372031"/>
              <a:gd name="connsiteY64" fmla="*/ 4284463 h 7301507"/>
              <a:gd name="connsiteX65" fmla="*/ 3002937 w 3372031"/>
              <a:gd name="connsiteY65" fmla="*/ 4401145 h 7301507"/>
              <a:gd name="connsiteX66" fmla="*/ 3098187 w 3372031"/>
              <a:gd name="connsiteY66" fmla="*/ 4463057 h 7301507"/>
              <a:gd name="connsiteX67" fmla="*/ 3129144 w 3372031"/>
              <a:gd name="connsiteY67" fmla="*/ 4501157 h 7301507"/>
              <a:gd name="connsiteX68" fmla="*/ 3114856 w 3372031"/>
              <a:gd name="connsiteY68" fmla="*/ 4582120 h 7301507"/>
              <a:gd name="connsiteX69" fmla="*/ 3110094 w 3372031"/>
              <a:gd name="connsiteY69" fmla="*/ 4665464 h 7301507"/>
              <a:gd name="connsiteX70" fmla="*/ 3067231 w 3372031"/>
              <a:gd name="connsiteY70" fmla="*/ 4674989 h 7301507"/>
              <a:gd name="connsiteX71" fmla="*/ 3041037 w 3372031"/>
              <a:gd name="connsiteY71" fmla="*/ 4691657 h 7301507"/>
              <a:gd name="connsiteX72" fmla="*/ 3069612 w 3372031"/>
              <a:gd name="connsiteY72" fmla="*/ 4841676 h 7301507"/>
              <a:gd name="connsiteX73" fmla="*/ 3052944 w 3372031"/>
              <a:gd name="connsiteY73" fmla="*/ 4977407 h 7301507"/>
              <a:gd name="connsiteX74" fmla="*/ 3014844 w 3372031"/>
              <a:gd name="connsiteY74" fmla="*/ 5017889 h 7301507"/>
              <a:gd name="connsiteX75" fmla="*/ 2998175 w 3372031"/>
              <a:gd name="connsiteY75" fmla="*/ 5139332 h 7301507"/>
              <a:gd name="connsiteX76" fmla="*/ 2969600 w 3372031"/>
              <a:gd name="connsiteY76" fmla="*/ 5258395 h 7301507"/>
              <a:gd name="connsiteX77" fmla="*/ 3021987 w 3372031"/>
              <a:gd name="connsiteY77" fmla="*/ 5275064 h 7301507"/>
              <a:gd name="connsiteX78" fmla="*/ 3019606 w 3372031"/>
              <a:gd name="connsiteY78" fmla="*/ 5320307 h 7301507"/>
              <a:gd name="connsiteX79" fmla="*/ 3017225 w 3372031"/>
              <a:gd name="connsiteY79" fmla="*/ 5375076 h 7301507"/>
              <a:gd name="connsiteX80" fmla="*/ 3074375 w 3372031"/>
              <a:gd name="connsiteY80" fmla="*/ 5444132 h 7301507"/>
              <a:gd name="connsiteX81" fmla="*/ 3122000 w 3372031"/>
              <a:gd name="connsiteY81" fmla="*/ 5570339 h 7301507"/>
              <a:gd name="connsiteX82" fmla="*/ 3029131 w 3372031"/>
              <a:gd name="connsiteY82" fmla="*/ 5860851 h 7301507"/>
              <a:gd name="connsiteX83" fmla="*/ 3050562 w 3372031"/>
              <a:gd name="connsiteY83" fmla="*/ 5915620 h 7301507"/>
              <a:gd name="connsiteX84" fmla="*/ 3076756 w 3372031"/>
              <a:gd name="connsiteY84" fmla="*/ 5968007 h 7301507"/>
              <a:gd name="connsiteX85" fmla="*/ 3081519 w 3372031"/>
              <a:gd name="connsiteY85" fmla="*/ 6072782 h 7301507"/>
              <a:gd name="connsiteX86" fmla="*/ 2988649 w 3372031"/>
              <a:gd name="connsiteY86" fmla="*/ 6232327 h 7301507"/>
              <a:gd name="connsiteX87" fmla="*/ 2952931 w 3372031"/>
              <a:gd name="connsiteY87" fmla="*/ 6213276 h 7301507"/>
              <a:gd name="connsiteX88" fmla="*/ 2881494 w 3372031"/>
              <a:gd name="connsiteY88" fmla="*/ 6225182 h 7301507"/>
              <a:gd name="connsiteX89" fmla="*/ 2745762 w 3372031"/>
              <a:gd name="connsiteY89" fmla="*/ 6337101 h 7301507"/>
              <a:gd name="connsiteX90" fmla="*/ 2638606 w 3372031"/>
              <a:gd name="connsiteY90" fmla="*/ 6322814 h 7301507"/>
              <a:gd name="connsiteX91" fmla="*/ 2607650 w 3372031"/>
              <a:gd name="connsiteY91" fmla="*/ 6351389 h 7301507"/>
              <a:gd name="connsiteX92" fmla="*/ 2540974 w 3372031"/>
              <a:gd name="connsiteY92" fmla="*/ 6396631 h 7301507"/>
              <a:gd name="connsiteX93" fmla="*/ 2424294 w 3372031"/>
              <a:gd name="connsiteY93" fmla="*/ 6384726 h 7301507"/>
              <a:gd name="connsiteX94" fmla="*/ 2400481 w 3372031"/>
              <a:gd name="connsiteY94" fmla="*/ 6501407 h 7301507"/>
              <a:gd name="connsiteX95" fmla="*/ 2395719 w 3372031"/>
              <a:gd name="connsiteY95" fmla="*/ 6537126 h 7301507"/>
              <a:gd name="connsiteX96" fmla="*/ 2371907 w 3372031"/>
              <a:gd name="connsiteY96" fmla="*/ 6556176 h 7301507"/>
              <a:gd name="connsiteX97" fmla="*/ 2174262 w 3372031"/>
              <a:gd name="connsiteY97" fmla="*/ 6508551 h 7301507"/>
              <a:gd name="connsiteX98" fmla="*/ 2136162 w 3372031"/>
              <a:gd name="connsiteY98" fmla="*/ 6560939 h 7301507"/>
              <a:gd name="connsiteX99" fmla="*/ 2105206 w 3372031"/>
              <a:gd name="connsiteY99" fmla="*/ 6656189 h 7301507"/>
              <a:gd name="connsiteX100" fmla="*/ 2071868 w 3372031"/>
              <a:gd name="connsiteY100" fmla="*/ 6720482 h 7301507"/>
              <a:gd name="connsiteX101" fmla="*/ 2083775 w 3372031"/>
              <a:gd name="connsiteY101" fmla="*/ 6782395 h 7301507"/>
              <a:gd name="connsiteX102" fmla="*/ 2217125 w 3372031"/>
              <a:gd name="connsiteY102" fmla="*/ 6894314 h 7301507"/>
              <a:gd name="connsiteX103" fmla="*/ 2286181 w 3372031"/>
              <a:gd name="connsiteY103" fmla="*/ 6927651 h 7301507"/>
              <a:gd name="connsiteX104" fmla="*/ 2269512 w 3372031"/>
              <a:gd name="connsiteY104" fmla="*/ 6951464 h 7301507"/>
              <a:gd name="connsiteX105" fmla="*/ 2233794 w 3372031"/>
              <a:gd name="connsiteY105" fmla="*/ 6970514 h 7301507"/>
              <a:gd name="connsiteX106" fmla="*/ 2267131 w 3372031"/>
              <a:gd name="connsiteY106" fmla="*/ 7046714 h 7301507"/>
              <a:gd name="connsiteX107" fmla="*/ 2236175 w 3372031"/>
              <a:gd name="connsiteY107" fmla="*/ 7068145 h 7301507"/>
              <a:gd name="connsiteX108" fmla="*/ 2131400 w 3372031"/>
              <a:gd name="connsiteY108" fmla="*/ 7006232 h 7301507"/>
              <a:gd name="connsiteX109" fmla="*/ 2088537 w 3372031"/>
              <a:gd name="connsiteY109" fmla="*/ 7032426 h 7301507"/>
              <a:gd name="connsiteX110" fmla="*/ 2029006 w 3372031"/>
              <a:gd name="connsiteY110" fmla="*/ 6930032 h 7301507"/>
              <a:gd name="connsiteX111" fmla="*/ 1912325 w 3372031"/>
              <a:gd name="connsiteY111" fmla="*/ 6956226 h 7301507"/>
              <a:gd name="connsiteX112" fmla="*/ 1848031 w 3372031"/>
              <a:gd name="connsiteY112" fmla="*/ 6960989 h 7301507"/>
              <a:gd name="connsiteX113" fmla="*/ 1798025 w 3372031"/>
              <a:gd name="connsiteY113" fmla="*/ 6956227 h 7301507"/>
              <a:gd name="connsiteX114" fmla="*/ 1740875 w 3372031"/>
              <a:gd name="connsiteY114" fmla="*/ 7001470 h 7301507"/>
              <a:gd name="connsiteX115" fmla="*/ 1562281 w 3372031"/>
              <a:gd name="connsiteY115" fmla="*/ 6960989 h 7301507"/>
              <a:gd name="connsiteX116" fmla="*/ 1586093 w 3372031"/>
              <a:gd name="connsiteY116" fmla="*/ 7087195 h 7301507"/>
              <a:gd name="connsiteX117" fmla="*/ 1509894 w 3372031"/>
              <a:gd name="connsiteY117" fmla="*/ 7132439 h 7301507"/>
              <a:gd name="connsiteX118" fmla="*/ 1447981 w 3372031"/>
              <a:gd name="connsiteY118" fmla="*/ 7199113 h 7301507"/>
              <a:gd name="connsiteX119" fmla="*/ 1297962 w 3372031"/>
              <a:gd name="connsiteY119" fmla="*/ 7191970 h 7301507"/>
              <a:gd name="connsiteX120" fmla="*/ 1245575 w 3372031"/>
              <a:gd name="connsiteY120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895531 w 3372031"/>
              <a:gd name="connsiteY12" fmla="*/ 1457920 h 7301507"/>
              <a:gd name="connsiteX13" fmla="*/ 945537 w 3372031"/>
              <a:gd name="connsiteY13" fmla="*/ 1415057 h 7301507"/>
              <a:gd name="connsiteX14" fmla="*/ 1026500 w 3372031"/>
              <a:gd name="connsiteY14" fmla="*/ 1341239 h 7301507"/>
              <a:gd name="connsiteX15" fmla="*/ 1136037 w 3372031"/>
              <a:gd name="connsiteY15" fmla="*/ 1324570 h 7301507"/>
              <a:gd name="connsiteX16" fmla="*/ 1202712 w 3372031"/>
              <a:gd name="connsiteY16" fmla="*/ 1329332 h 7301507"/>
              <a:gd name="connsiteX17" fmla="*/ 1362256 w 3372031"/>
              <a:gd name="connsiteY17" fmla="*/ 1438870 h 7301507"/>
              <a:gd name="connsiteX18" fmla="*/ 1421787 w 3372031"/>
              <a:gd name="connsiteY18" fmla="*/ 1467445 h 7301507"/>
              <a:gd name="connsiteX19" fmla="*/ 1293200 w 3372031"/>
              <a:gd name="connsiteY19" fmla="*/ 1569839 h 7301507"/>
              <a:gd name="connsiteX20" fmla="*/ 1295581 w 3372031"/>
              <a:gd name="connsiteY20" fmla="*/ 1634132 h 7301507"/>
              <a:gd name="connsiteX21" fmla="*/ 1457506 w 3372031"/>
              <a:gd name="connsiteY21" fmla="*/ 1586507 h 7301507"/>
              <a:gd name="connsiteX22" fmla="*/ 1419406 w 3372031"/>
              <a:gd name="connsiteY22" fmla="*/ 1650801 h 7301507"/>
              <a:gd name="connsiteX23" fmla="*/ 1438456 w 3372031"/>
              <a:gd name="connsiteY23" fmla="*/ 1724620 h 7301507"/>
              <a:gd name="connsiteX24" fmla="*/ 1550375 w 3372031"/>
              <a:gd name="connsiteY24" fmla="*/ 1760339 h 7301507"/>
              <a:gd name="connsiteX25" fmla="*/ 1624194 w 3372031"/>
              <a:gd name="connsiteY25" fmla="*/ 1777007 h 7301507"/>
              <a:gd name="connsiteX26" fmla="*/ 1533706 w 3372031"/>
              <a:gd name="connsiteY26" fmla="*/ 1907976 h 7301507"/>
              <a:gd name="connsiteX27" fmla="*/ 1526562 w 3372031"/>
              <a:gd name="connsiteY27" fmla="*/ 1957982 h 7301507"/>
              <a:gd name="connsiteX28" fmla="*/ 1455125 w 3372031"/>
              <a:gd name="connsiteY28" fmla="*/ 1993701 h 7301507"/>
              <a:gd name="connsiteX29" fmla="*/ 1424169 w 3372031"/>
              <a:gd name="connsiteY29" fmla="*/ 2055614 h 7301507"/>
              <a:gd name="connsiteX30" fmla="*/ 1293200 w 3372031"/>
              <a:gd name="connsiteY30" fmla="*/ 2029420 h 7301507"/>
              <a:gd name="connsiteX31" fmla="*/ 1171756 w 3372031"/>
              <a:gd name="connsiteY31" fmla="*/ 2029419 h 7301507"/>
              <a:gd name="connsiteX32" fmla="*/ 1105081 w 3372031"/>
              <a:gd name="connsiteY32" fmla="*/ 2057995 h 7301507"/>
              <a:gd name="connsiteX33" fmla="*/ 1097937 w 3372031"/>
              <a:gd name="connsiteY33" fmla="*/ 2158007 h 7301507"/>
              <a:gd name="connsiteX34" fmla="*/ 1009831 w 3372031"/>
              <a:gd name="connsiteY34" fmla="*/ 2246114 h 7301507"/>
              <a:gd name="connsiteX35" fmla="*/ 1152706 w 3372031"/>
              <a:gd name="connsiteY35" fmla="*/ 2308026 h 7301507"/>
              <a:gd name="connsiteX36" fmla="*/ 1202713 w 3372031"/>
              <a:gd name="connsiteY36" fmla="*/ 2343744 h 7301507"/>
              <a:gd name="connsiteX37" fmla="*/ 1255100 w 3372031"/>
              <a:gd name="connsiteY37" fmla="*/ 2360414 h 7301507"/>
              <a:gd name="connsiteX38" fmla="*/ 1305106 w 3372031"/>
              <a:gd name="connsiteY38" fmla="*/ 2410420 h 7301507"/>
              <a:gd name="connsiteX39" fmla="*/ 1362256 w 3372031"/>
              <a:gd name="connsiteY39" fmla="*/ 2431851 h 7301507"/>
              <a:gd name="connsiteX40" fmla="*/ 1455125 w 3372031"/>
              <a:gd name="connsiteY40" fmla="*/ 2508051 h 7301507"/>
              <a:gd name="connsiteX41" fmla="*/ 1540850 w 3372031"/>
              <a:gd name="connsiteY41" fmla="*/ 2541390 h 7301507"/>
              <a:gd name="connsiteX42" fmla="*/ 1674200 w 3372031"/>
              <a:gd name="connsiteY42" fmla="*/ 2689026 h 7301507"/>
              <a:gd name="connsiteX43" fmla="*/ 1757544 w 3372031"/>
              <a:gd name="connsiteY43" fmla="*/ 2843807 h 7301507"/>
              <a:gd name="connsiteX44" fmla="*/ 1928993 w 3372031"/>
              <a:gd name="connsiteY44" fmla="*/ 2950964 h 7301507"/>
              <a:gd name="connsiteX45" fmla="*/ 1959950 w 3372031"/>
              <a:gd name="connsiteY45" fmla="*/ 3055739 h 7301507"/>
              <a:gd name="connsiteX46" fmla="*/ 2021862 w 3372031"/>
              <a:gd name="connsiteY46" fmla="*/ 3158132 h 7301507"/>
              <a:gd name="connsiteX47" fmla="*/ 2083775 w 3372031"/>
              <a:gd name="connsiteY47" fmla="*/ 3196232 h 7301507"/>
              <a:gd name="connsiteX48" fmla="*/ 2214744 w 3372031"/>
              <a:gd name="connsiteY48" fmla="*/ 3343870 h 7301507"/>
              <a:gd name="connsiteX49" fmla="*/ 2357618 w 3372031"/>
              <a:gd name="connsiteY49" fmla="*/ 3420070 h 7301507"/>
              <a:gd name="connsiteX50" fmla="*/ 2417150 w 3372031"/>
              <a:gd name="connsiteY50" fmla="*/ 3505795 h 7301507"/>
              <a:gd name="connsiteX51" fmla="*/ 2464775 w 3372031"/>
              <a:gd name="connsiteY51" fmla="*/ 3572470 h 7301507"/>
              <a:gd name="connsiteX52" fmla="*/ 2512400 w 3372031"/>
              <a:gd name="connsiteY52" fmla="*/ 3562946 h 7301507"/>
              <a:gd name="connsiteX53" fmla="*/ 2517162 w 3372031"/>
              <a:gd name="connsiteY53" fmla="*/ 3715345 h 7301507"/>
              <a:gd name="connsiteX54" fmla="*/ 2569550 w 3372031"/>
              <a:gd name="connsiteY54" fmla="*/ 3808214 h 7301507"/>
              <a:gd name="connsiteX55" fmla="*/ 2562406 w 3372031"/>
              <a:gd name="connsiteY55" fmla="*/ 3846314 h 7301507"/>
              <a:gd name="connsiteX56" fmla="*/ 2631462 w 3372031"/>
              <a:gd name="connsiteY56" fmla="*/ 3882032 h 7301507"/>
              <a:gd name="connsiteX57" fmla="*/ 2688612 w 3372031"/>
              <a:gd name="connsiteY57" fmla="*/ 3827264 h 7301507"/>
              <a:gd name="connsiteX58" fmla="*/ 2721950 w 3372031"/>
              <a:gd name="connsiteY58" fmla="*/ 3910607 h 7301507"/>
              <a:gd name="connsiteX59" fmla="*/ 2767194 w 3372031"/>
              <a:gd name="connsiteY59" fmla="*/ 3955851 h 7301507"/>
              <a:gd name="connsiteX60" fmla="*/ 2841012 w 3372031"/>
              <a:gd name="connsiteY60" fmla="*/ 3979664 h 7301507"/>
              <a:gd name="connsiteX61" fmla="*/ 2893400 w 3372031"/>
              <a:gd name="connsiteY61" fmla="*/ 4048720 h 7301507"/>
              <a:gd name="connsiteX62" fmla="*/ 2979125 w 3372031"/>
              <a:gd name="connsiteY62" fmla="*/ 4103489 h 7301507"/>
              <a:gd name="connsiteX63" fmla="*/ 3031512 w 3372031"/>
              <a:gd name="connsiteY63" fmla="*/ 4136826 h 7301507"/>
              <a:gd name="connsiteX64" fmla="*/ 2902925 w 3372031"/>
              <a:gd name="connsiteY64" fmla="*/ 4229695 h 7301507"/>
              <a:gd name="connsiteX65" fmla="*/ 2900543 w 3372031"/>
              <a:gd name="connsiteY65" fmla="*/ 4284463 h 7301507"/>
              <a:gd name="connsiteX66" fmla="*/ 3002937 w 3372031"/>
              <a:gd name="connsiteY66" fmla="*/ 4401145 h 7301507"/>
              <a:gd name="connsiteX67" fmla="*/ 3098187 w 3372031"/>
              <a:gd name="connsiteY67" fmla="*/ 4463057 h 7301507"/>
              <a:gd name="connsiteX68" fmla="*/ 3129144 w 3372031"/>
              <a:gd name="connsiteY68" fmla="*/ 4501157 h 7301507"/>
              <a:gd name="connsiteX69" fmla="*/ 3114856 w 3372031"/>
              <a:gd name="connsiteY69" fmla="*/ 4582120 h 7301507"/>
              <a:gd name="connsiteX70" fmla="*/ 3110094 w 3372031"/>
              <a:gd name="connsiteY70" fmla="*/ 4665464 h 7301507"/>
              <a:gd name="connsiteX71" fmla="*/ 3067231 w 3372031"/>
              <a:gd name="connsiteY71" fmla="*/ 4674989 h 7301507"/>
              <a:gd name="connsiteX72" fmla="*/ 3041037 w 3372031"/>
              <a:gd name="connsiteY72" fmla="*/ 4691657 h 7301507"/>
              <a:gd name="connsiteX73" fmla="*/ 3069612 w 3372031"/>
              <a:gd name="connsiteY73" fmla="*/ 4841676 h 7301507"/>
              <a:gd name="connsiteX74" fmla="*/ 3052944 w 3372031"/>
              <a:gd name="connsiteY74" fmla="*/ 4977407 h 7301507"/>
              <a:gd name="connsiteX75" fmla="*/ 3014844 w 3372031"/>
              <a:gd name="connsiteY75" fmla="*/ 5017889 h 7301507"/>
              <a:gd name="connsiteX76" fmla="*/ 2998175 w 3372031"/>
              <a:gd name="connsiteY76" fmla="*/ 5139332 h 7301507"/>
              <a:gd name="connsiteX77" fmla="*/ 2969600 w 3372031"/>
              <a:gd name="connsiteY77" fmla="*/ 5258395 h 7301507"/>
              <a:gd name="connsiteX78" fmla="*/ 3021987 w 3372031"/>
              <a:gd name="connsiteY78" fmla="*/ 5275064 h 7301507"/>
              <a:gd name="connsiteX79" fmla="*/ 3019606 w 3372031"/>
              <a:gd name="connsiteY79" fmla="*/ 5320307 h 7301507"/>
              <a:gd name="connsiteX80" fmla="*/ 3017225 w 3372031"/>
              <a:gd name="connsiteY80" fmla="*/ 5375076 h 7301507"/>
              <a:gd name="connsiteX81" fmla="*/ 3074375 w 3372031"/>
              <a:gd name="connsiteY81" fmla="*/ 5444132 h 7301507"/>
              <a:gd name="connsiteX82" fmla="*/ 3122000 w 3372031"/>
              <a:gd name="connsiteY82" fmla="*/ 5570339 h 7301507"/>
              <a:gd name="connsiteX83" fmla="*/ 3029131 w 3372031"/>
              <a:gd name="connsiteY83" fmla="*/ 5860851 h 7301507"/>
              <a:gd name="connsiteX84" fmla="*/ 3050562 w 3372031"/>
              <a:gd name="connsiteY84" fmla="*/ 5915620 h 7301507"/>
              <a:gd name="connsiteX85" fmla="*/ 3076756 w 3372031"/>
              <a:gd name="connsiteY85" fmla="*/ 5968007 h 7301507"/>
              <a:gd name="connsiteX86" fmla="*/ 3081519 w 3372031"/>
              <a:gd name="connsiteY86" fmla="*/ 6072782 h 7301507"/>
              <a:gd name="connsiteX87" fmla="*/ 2988649 w 3372031"/>
              <a:gd name="connsiteY87" fmla="*/ 6232327 h 7301507"/>
              <a:gd name="connsiteX88" fmla="*/ 2952931 w 3372031"/>
              <a:gd name="connsiteY88" fmla="*/ 6213276 h 7301507"/>
              <a:gd name="connsiteX89" fmla="*/ 2881494 w 3372031"/>
              <a:gd name="connsiteY89" fmla="*/ 6225182 h 7301507"/>
              <a:gd name="connsiteX90" fmla="*/ 2745762 w 3372031"/>
              <a:gd name="connsiteY90" fmla="*/ 6337101 h 7301507"/>
              <a:gd name="connsiteX91" fmla="*/ 2638606 w 3372031"/>
              <a:gd name="connsiteY91" fmla="*/ 6322814 h 7301507"/>
              <a:gd name="connsiteX92" fmla="*/ 2607650 w 3372031"/>
              <a:gd name="connsiteY92" fmla="*/ 6351389 h 7301507"/>
              <a:gd name="connsiteX93" fmla="*/ 2540974 w 3372031"/>
              <a:gd name="connsiteY93" fmla="*/ 6396631 h 7301507"/>
              <a:gd name="connsiteX94" fmla="*/ 2424294 w 3372031"/>
              <a:gd name="connsiteY94" fmla="*/ 6384726 h 7301507"/>
              <a:gd name="connsiteX95" fmla="*/ 2400481 w 3372031"/>
              <a:gd name="connsiteY95" fmla="*/ 6501407 h 7301507"/>
              <a:gd name="connsiteX96" fmla="*/ 2395719 w 3372031"/>
              <a:gd name="connsiteY96" fmla="*/ 6537126 h 7301507"/>
              <a:gd name="connsiteX97" fmla="*/ 2371907 w 3372031"/>
              <a:gd name="connsiteY97" fmla="*/ 6556176 h 7301507"/>
              <a:gd name="connsiteX98" fmla="*/ 2174262 w 3372031"/>
              <a:gd name="connsiteY98" fmla="*/ 6508551 h 7301507"/>
              <a:gd name="connsiteX99" fmla="*/ 2136162 w 3372031"/>
              <a:gd name="connsiteY99" fmla="*/ 6560939 h 7301507"/>
              <a:gd name="connsiteX100" fmla="*/ 2105206 w 3372031"/>
              <a:gd name="connsiteY100" fmla="*/ 6656189 h 7301507"/>
              <a:gd name="connsiteX101" fmla="*/ 2071868 w 3372031"/>
              <a:gd name="connsiteY101" fmla="*/ 6720482 h 7301507"/>
              <a:gd name="connsiteX102" fmla="*/ 2083775 w 3372031"/>
              <a:gd name="connsiteY102" fmla="*/ 6782395 h 7301507"/>
              <a:gd name="connsiteX103" fmla="*/ 2217125 w 3372031"/>
              <a:gd name="connsiteY103" fmla="*/ 6894314 h 7301507"/>
              <a:gd name="connsiteX104" fmla="*/ 2286181 w 3372031"/>
              <a:gd name="connsiteY104" fmla="*/ 6927651 h 7301507"/>
              <a:gd name="connsiteX105" fmla="*/ 2269512 w 3372031"/>
              <a:gd name="connsiteY105" fmla="*/ 6951464 h 7301507"/>
              <a:gd name="connsiteX106" fmla="*/ 2233794 w 3372031"/>
              <a:gd name="connsiteY106" fmla="*/ 6970514 h 7301507"/>
              <a:gd name="connsiteX107" fmla="*/ 2267131 w 3372031"/>
              <a:gd name="connsiteY107" fmla="*/ 7046714 h 7301507"/>
              <a:gd name="connsiteX108" fmla="*/ 2236175 w 3372031"/>
              <a:gd name="connsiteY108" fmla="*/ 7068145 h 7301507"/>
              <a:gd name="connsiteX109" fmla="*/ 2131400 w 3372031"/>
              <a:gd name="connsiteY109" fmla="*/ 7006232 h 7301507"/>
              <a:gd name="connsiteX110" fmla="*/ 2088537 w 3372031"/>
              <a:gd name="connsiteY110" fmla="*/ 7032426 h 7301507"/>
              <a:gd name="connsiteX111" fmla="*/ 2029006 w 3372031"/>
              <a:gd name="connsiteY111" fmla="*/ 6930032 h 7301507"/>
              <a:gd name="connsiteX112" fmla="*/ 1912325 w 3372031"/>
              <a:gd name="connsiteY112" fmla="*/ 6956226 h 7301507"/>
              <a:gd name="connsiteX113" fmla="*/ 1848031 w 3372031"/>
              <a:gd name="connsiteY113" fmla="*/ 6960989 h 7301507"/>
              <a:gd name="connsiteX114" fmla="*/ 1798025 w 3372031"/>
              <a:gd name="connsiteY114" fmla="*/ 6956227 h 7301507"/>
              <a:gd name="connsiteX115" fmla="*/ 1740875 w 3372031"/>
              <a:gd name="connsiteY115" fmla="*/ 7001470 h 7301507"/>
              <a:gd name="connsiteX116" fmla="*/ 1562281 w 3372031"/>
              <a:gd name="connsiteY116" fmla="*/ 6960989 h 7301507"/>
              <a:gd name="connsiteX117" fmla="*/ 1586093 w 3372031"/>
              <a:gd name="connsiteY117" fmla="*/ 7087195 h 7301507"/>
              <a:gd name="connsiteX118" fmla="*/ 1509894 w 3372031"/>
              <a:gd name="connsiteY118" fmla="*/ 7132439 h 7301507"/>
              <a:gd name="connsiteX119" fmla="*/ 1447981 w 3372031"/>
              <a:gd name="connsiteY119" fmla="*/ 7199113 h 7301507"/>
              <a:gd name="connsiteX120" fmla="*/ 1297962 w 3372031"/>
              <a:gd name="connsiteY120" fmla="*/ 7191970 h 7301507"/>
              <a:gd name="connsiteX121" fmla="*/ 1245575 w 3372031"/>
              <a:gd name="connsiteY12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862194 w 3372031"/>
              <a:gd name="connsiteY12" fmla="*/ 1441251 h 7301507"/>
              <a:gd name="connsiteX13" fmla="*/ 945537 w 3372031"/>
              <a:gd name="connsiteY13" fmla="*/ 1415057 h 7301507"/>
              <a:gd name="connsiteX14" fmla="*/ 1026500 w 3372031"/>
              <a:gd name="connsiteY14" fmla="*/ 1341239 h 7301507"/>
              <a:gd name="connsiteX15" fmla="*/ 1136037 w 3372031"/>
              <a:gd name="connsiteY15" fmla="*/ 1324570 h 7301507"/>
              <a:gd name="connsiteX16" fmla="*/ 1202712 w 3372031"/>
              <a:gd name="connsiteY16" fmla="*/ 1329332 h 7301507"/>
              <a:gd name="connsiteX17" fmla="*/ 1362256 w 3372031"/>
              <a:gd name="connsiteY17" fmla="*/ 1438870 h 7301507"/>
              <a:gd name="connsiteX18" fmla="*/ 1421787 w 3372031"/>
              <a:gd name="connsiteY18" fmla="*/ 1467445 h 7301507"/>
              <a:gd name="connsiteX19" fmla="*/ 1293200 w 3372031"/>
              <a:gd name="connsiteY19" fmla="*/ 1569839 h 7301507"/>
              <a:gd name="connsiteX20" fmla="*/ 1295581 w 3372031"/>
              <a:gd name="connsiteY20" fmla="*/ 1634132 h 7301507"/>
              <a:gd name="connsiteX21" fmla="*/ 1457506 w 3372031"/>
              <a:gd name="connsiteY21" fmla="*/ 1586507 h 7301507"/>
              <a:gd name="connsiteX22" fmla="*/ 1419406 w 3372031"/>
              <a:gd name="connsiteY22" fmla="*/ 1650801 h 7301507"/>
              <a:gd name="connsiteX23" fmla="*/ 1438456 w 3372031"/>
              <a:gd name="connsiteY23" fmla="*/ 1724620 h 7301507"/>
              <a:gd name="connsiteX24" fmla="*/ 1550375 w 3372031"/>
              <a:gd name="connsiteY24" fmla="*/ 1760339 h 7301507"/>
              <a:gd name="connsiteX25" fmla="*/ 1624194 w 3372031"/>
              <a:gd name="connsiteY25" fmla="*/ 1777007 h 7301507"/>
              <a:gd name="connsiteX26" fmla="*/ 1533706 w 3372031"/>
              <a:gd name="connsiteY26" fmla="*/ 1907976 h 7301507"/>
              <a:gd name="connsiteX27" fmla="*/ 1526562 w 3372031"/>
              <a:gd name="connsiteY27" fmla="*/ 1957982 h 7301507"/>
              <a:gd name="connsiteX28" fmla="*/ 1455125 w 3372031"/>
              <a:gd name="connsiteY28" fmla="*/ 1993701 h 7301507"/>
              <a:gd name="connsiteX29" fmla="*/ 1424169 w 3372031"/>
              <a:gd name="connsiteY29" fmla="*/ 2055614 h 7301507"/>
              <a:gd name="connsiteX30" fmla="*/ 1293200 w 3372031"/>
              <a:gd name="connsiteY30" fmla="*/ 2029420 h 7301507"/>
              <a:gd name="connsiteX31" fmla="*/ 1171756 w 3372031"/>
              <a:gd name="connsiteY31" fmla="*/ 2029419 h 7301507"/>
              <a:gd name="connsiteX32" fmla="*/ 1105081 w 3372031"/>
              <a:gd name="connsiteY32" fmla="*/ 2057995 h 7301507"/>
              <a:gd name="connsiteX33" fmla="*/ 1097937 w 3372031"/>
              <a:gd name="connsiteY33" fmla="*/ 2158007 h 7301507"/>
              <a:gd name="connsiteX34" fmla="*/ 1009831 w 3372031"/>
              <a:gd name="connsiteY34" fmla="*/ 2246114 h 7301507"/>
              <a:gd name="connsiteX35" fmla="*/ 1152706 w 3372031"/>
              <a:gd name="connsiteY35" fmla="*/ 2308026 h 7301507"/>
              <a:gd name="connsiteX36" fmla="*/ 1202713 w 3372031"/>
              <a:gd name="connsiteY36" fmla="*/ 2343744 h 7301507"/>
              <a:gd name="connsiteX37" fmla="*/ 1255100 w 3372031"/>
              <a:gd name="connsiteY37" fmla="*/ 2360414 h 7301507"/>
              <a:gd name="connsiteX38" fmla="*/ 1305106 w 3372031"/>
              <a:gd name="connsiteY38" fmla="*/ 2410420 h 7301507"/>
              <a:gd name="connsiteX39" fmla="*/ 1362256 w 3372031"/>
              <a:gd name="connsiteY39" fmla="*/ 2431851 h 7301507"/>
              <a:gd name="connsiteX40" fmla="*/ 1455125 w 3372031"/>
              <a:gd name="connsiteY40" fmla="*/ 2508051 h 7301507"/>
              <a:gd name="connsiteX41" fmla="*/ 1540850 w 3372031"/>
              <a:gd name="connsiteY41" fmla="*/ 2541390 h 7301507"/>
              <a:gd name="connsiteX42" fmla="*/ 1674200 w 3372031"/>
              <a:gd name="connsiteY42" fmla="*/ 2689026 h 7301507"/>
              <a:gd name="connsiteX43" fmla="*/ 1757544 w 3372031"/>
              <a:gd name="connsiteY43" fmla="*/ 2843807 h 7301507"/>
              <a:gd name="connsiteX44" fmla="*/ 1928993 w 3372031"/>
              <a:gd name="connsiteY44" fmla="*/ 2950964 h 7301507"/>
              <a:gd name="connsiteX45" fmla="*/ 1959950 w 3372031"/>
              <a:gd name="connsiteY45" fmla="*/ 3055739 h 7301507"/>
              <a:gd name="connsiteX46" fmla="*/ 2021862 w 3372031"/>
              <a:gd name="connsiteY46" fmla="*/ 3158132 h 7301507"/>
              <a:gd name="connsiteX47" fmla="*/ 2083775 w 3372031"/>
              <a:gd name="connsiteY47" fmla="*/ 3196232 h 7301507"/>
              <a:gd name="connsiteX48" fmla="*/ 2214744 w 3372031"/>
              <a:gd name="connsiteY48" fmla="*/ 3343870 h 7301507"/>
              <a:gd name="connsiteX49" fmla="*/ 2357618 w 3372031"/>
              <a:gd name="connsiteY49" fmla="*/ 3420070 h 7301507"/>
              <a:gd name="connsiteX50" fmla="*/ 2417150 w 3372031"/>
              <a:gd name="connsiteY50" fmla="*/ 3505795 h 7301507"/>
              <a:gd name="connsiteX51" fmla="*/ 2464775 w 3372031"/>
              <a:gd name="connsiteY51" fmla="*/ 3572470 h 7301507"/>
              <a:gd name="connsiteX52" fmla="*/ 2512400 w 3372031"/>
              <a:gd name="connsiteY52" fmla="*/ 3562946 h 7301507"/>
              <a:gd name="connsiteX53" fmla="*/ 2517162 w 3372031"/>
              <a:gd name="connsiteY53" fmla="*/ 3715345 h 7301507"/>
              <a:gd name="connsiteX54" fmla="*/ 2569550 w 3372031"/>
              <a:gd name="connsiteY54" fmla="*/ 3808214 h 7301507"/>
              <a:gd name="connsiteX55" fmla="*/ 2562406 w 3372031"/>
              <a:gd name="connsiteY55" fmla="*/ 3846314 h 7301507"/>
              <a:gd name="connsiteX56" fmla="*/ 2631462 w 3372031"/>
              <a:gd name="connsiteY56" fmla="*/ 3882032 h 7301507"/>
              <a:gd name="connsiteX57" fmla="*/ 2688612 w 3372031"/>
              <a:gd name="connsiteY57" fmla="*/ 3827264 h 7301507"/>
              <a:gd name="connsiteX58" fmla="*/ 2721950 w 3372031"/>
              <a:gd name="connsiteY58" fmla="*/ 3910607 h 7301507"/>
              <a:gd name="connsiteX59" fmla="*/ 2767194 w 3372031"/>
              <a:gd name="connsiteY59" fmla="*/ 3955851 h 7301507"/>
              <a:gd name="connsiteX60" fmla="*/ 2841012 w 3372031"/>
              <a:gd name="connsiteY60" fmla="*/ 3979664 h 7301507"/>
              <a:gd name="connsiteX61" fmla="*/ 2893400 w 3372031"/>
              <a:gd name="connsiteY61" fmla="*/ 4048720 h 7301507"/>
              <a:gd name="connsiteX62" fmla="*/ 2979125 w 3372031"/>
              <a:gd name="connsiteY62" fmla="*/ 4103489 h 7301507"/>
              <a:gd name="connsiteX63" fmla="*/ 3031512 w 3372031"/>
              <a:gd name="connsiteY63" fmla="*/ 4136826 h 7301507"/>
              <a:gd name="connsiteX64" fmla="*/ 2902925 w 3372031"/>
              <a:gd name="connsiteY64" fmla="*/ 4229695 h 7301507"/>
              <a:gd name="connsiteX65" fmla="*/ 2900543 w 3372031"/>
              <a:gd name="connsiteY65" fmla="*/ 4284463 h 7301507"/>
              <a:gd name="connsiteX66" fmla="*/ 3002937 w 3372031"/>
              <a:gd name="connsiteY66" fmla="*/ 4401145 h 7301507"/>
              <a:gd name="connsiteX67" fmla="*/ 3098187 w 3372031"/>
              <a:gd name="connsiteY67" fmla="*/ 4463057 h 7301507"/>
              <a:gd name="connsiteX68" fmla="*/ 3129144 w 3372031"/>
              <a:gd name="connsiteY68" fmla="*/ 4501157 h 7301507"/>
              <a:gd name="connsiteX69" fmla="*/ 3114856 w 3372031"/>
              <a:gd name="connsiteY69" fmla="*/ 4582120 h 7301507"/>
              <a:gd name="connsiteX70" fmla="*/ 3110094 w 3372031"/>
              <a:gd name="connsiteY70" fmla="*/ 4665464 h 7301507"/>
              <a:gd name="connsiteX71" fmla="*/ 3067231 w 3372031"/>
              <a:gd name="connsiteY71" fmla="*/ 4674989 h 7301507"/>
              <a:gd name="connsiteX72" fmla="*/ 3041037 w 3372031"/>
              <a:gd name="connsiteY72" fmla="*/ 4691657 h 7301507"/>
              <a:gd name="connsiteX73" fmla="*/ 3069612 w 3372031"/>
              <a:gd name="connsiteY73" fmla="*/ 4841676 h 7301507"/>
              <a:gd name="connsiteX74" fmla="*/ 3052944 w 3372031"/>
              <a:gd name="connsiteY74" fmla="*/ 4977407 h 7301507"/>
              <a:gd name="connsiteX75" fmla="*/ 3014844 w 3372031"/>
              <a:gd name="connsiteY75" fmla="*/ 5017889 h 7301507"/>
              <a:gd name="connsiteX76" fmla="*/ 2998175 w 3372031"/>
              <a:gd name="connsiteY76" fmla="*/ 5139332 h 7301507"/>
              <a:gd name="connsiteX77" fmla="*/ 2969600 w 3372031"/>
              <a:gd name="connsiteY77" fmla="*/ 5258395 h 7301507"/>
              <a:gd name="connsiteX78" fmla="*/ 3021987 w 3372031"/>
              <a:gd name="connsiteY78" fmla="*/ 5275064 h 7301507"/>
              <a:gd name="connsiteX79" fmla="*/ 3019606 w 3372031"/>
              <a:gd name="connsiteY79" fmla="*/ 5320307 h 7301507"/>
              <a:gd name="connsiteX80" fmla="*/ 3017225 w 3372031"/>
              <a:gd name="connsiteY80" fmla="*/ 5375076 h 7301507"/>
              <a:gd name="connsiteX81" fmla="*/ 3074375 w 3372031"/>
              <a:gd name="connsiteY81" fmla="*/ 5444132 h 7301507"/>
              <a:gd name="connsiteX82" fmla="*/ 3122000 w 3372031"/>
              <a:gd name="connsiteY82" fmla="*/ 5570339 h 7301507"/>
              <a:gd name="connsiteX83" fmla="*/ 3029131 w 3372031"/>
              <a:gd name="connsiteY83" fmla="*/ 5860851 h 7301507"/>
              <a:gd name="connsiteX84" fmla="*/ 3050562 w 3372031"/>
              <a:gd name="connsiteY84" fmla="*/ 5915620 h 7301507"/>
              <a:gd name="connsiteX85" fmla="*/ 3076756 w 3372031"/>
              <a:gd name="connsiteY85" fmla="*/ 5968007 h 7301507"/>
              <a:gd name="connsiteX86" fmla="*/ 3081519 w 3372031"/>
              <a:gd name="connsiteY86" fmla="*/ 6072782 h 7301507"/>
              <a:gd name="connsiteX87" fmla="*/ 2988649 w 3372031"/>
              <a:gd name="connsiteY87" fmla="*/ 6232327 h 7301507"/>
              <a:gd name="connsiteX88" fmla="*/ 2952931 w 3372031"/>
              <a:gd name="connsiteY88" fmla="*/ 6213276 h 7301507"/>
              <a:gd name="connsiteX89" fmla="*/ 2881494 w 3372031"/>
              <a:gd name="connsiteY89" fmla="*/ 6225182 h 7301507"/>
              <a:gd name="connsiteX90" fmla="*/ 2745762 w 3372031"/>
              <a:gd name="connsiteY90" fmla="*/ 6337101 h 7301507"/>
              <a:gd name="connsiteX91" fmla="*/ 2638606 w 3372031"/>
              <a:gd name="connsiteY91" fmla="*/ 6322814 h 7301507"/>
              <a:gd name="connsiteX92" fmla="*/ 2607650 w 3372031"/>
              <a:gd name="connsiteY92" fmla="*/ 6351389 h 7301507"/>
              <a:gd name="connsiteX93" fmla="*/ 2540974 w 3372031"/>
              <a:gd name="connsiteY93" fmla="*/ 6396631 h 7301507"/>
              <a:gd name="connsiteX94" fmla="*/ 2424294 w 3372031"/>
              <a:gd name="connsiteY94" fmla="*/ 6384726 h 7301507"/>
              <a:gd name="connsiteX95" fmla="*/ 2400481 w 3372031"/>
              <a:gd name="connsiteY95" fmla="*/ 6501407 h 7301507"/>
              <a:gd name="connsiteX96" fmla="*/ 2395719 w 3372031"/>
              <a:gd name="connsiteY96" fmla="*/ 6537126 h 7301507"/>
              <a:gd name="connsiteX97" fmla="*/ 2371907 w 3372031"/>
              <a:gd name="connsiteY97" fmla="*/ 6556176 h 7301507"/>
              <a:gd name="connsiteX98" fmla="*/ 2174262 w 3372031"/>
              <a:gd name="connsiteY98" fmla="*/ 6508551 h 7301507"/>
              <a:gd name="connsiteX99" fmla="*/ 2136162 w 3372031"/>
              <a:gd name="connsiteY99" fmla="*/ 6560939 h 7301507"/>
              <a:gd name="connsiteX100" fmla="*/ 2105206 w 3372031"/>
              <a:gd name="connsiteY100" fmla="*/ 6656189 h 7301507"/>
              <a:gd name="connsiteX101" fmla="*/ 2071868 w 3372031"/>
              <a:gd name="connsiteY101" fmla="*/ 6720482 h 7301507"/>
              <a:gd name="connsiteX102" fmla="*/ 2083775 w 3372031"/>
              <a:gd name="connsiteY102" fmla="*/ 6782395 h 7301507"/>
              <a:gd name="connsiteX103" fmla="*/ 2217125 w 3372031"/>
              <a:gd name="connsiteY103" fmla="*/ 6894314 h 7301507"/>
              <a:gd name="connsiteX104" fmla="*/ 2286181 w 3372031"/>
              <a:gd name="connsiteY104" fmla="*/ 6927651 h 7301507"/>
              <a:gd name="connsiteX105" fmla="*/ 2269512 w 3372031"/>
              <a:gd name="connsiteY105" fmla="*/ 6951464 h 7301507"/>
              <a:gd name="connsiteX106" fmla="*/ 2233794 w 3372031"/>
              <a:gd name="connsiteY106" fmla="*/ 6970514 h 7301507"/>
              <a:gd name="connsiteX107" fmla="*/ 2267131 w 3372031"/>
              <a:gd name="connsiteY107" fmla="*/ 7046714 h 7301507"/>
              <a:gd name="connsiteX108" fmla="*/ 2236175 w 3372031"/>
              <a:gd name="connsiteY108" fmla="*/ 7068145 h 7301507"/>
              <a:gd name="connsiteX109" fmla="*/ 2131400 w 3372031"/>
              <a:gd name="connsiteY109" fmla="*/ 7006232 h 7301507"/>
              <a:gd name="connsiteX110" fmla="*/ 2088537 w 3372031"/>
              <a:gd name="connsiteY110" fmla="*/ 7032426 h 7301507"/>
              <a:gd name="connsiteX111" fmla="*/ 2029006 w 3372031"/>
              <a:gd name="connsiteY111" fmla="*/ 6930032 h 7301507"/>
              <a:gd name="connsiteX112" fmla="*/ 1912325 w 3372031"/>
              <a:gd name="connsiteY112" fmla="*/ 6956226 h 7301507"/>
              <a:gd name="connsiteX113" fmla="*/ 1848031 w 3372031"/>
              <a:gd name="connsiteY113" fmla="*/ 6960989 h 7301507"/>
              <a:gd name="connsiteX114" fmla="*/ 1798025 w 3372031"/>
              <a:gd name="connsiteY114" fmla="*/ 6956227 h 7301507"/>
              <a:gd name="connsiteX115" fmla="*/ 1740875 w 3372031"/>
              <a:gd name="connsiteY115" fmla="*/ 7001470 h 7301507"/>
              <a:gd name="connsiteX116" fmla="*/ 1562281 w 3372031"/>
              <a:gd name="connsiteY116" fmla="*/ 6960989 h 7301507"/>
              <a:gd name="connsiteX117" fmla="*/ 1586093 w 3372031"/>
              <a:gd name="connsiteY117" fmla="*/ 7087195 h 7301507"/>
              <a:gd name="connsiteX118" fmla="*/ 1509894 w 3372031"/>
              <a:gd name="connsiteY118" fmla="*/ 7132439 h 7301507"/>
              <a:gd name="connsiteX119" fmla="*/ 1447981 w 3372031"/>
              <a:gd name="connsiteY119" fmla="*/ 7199113 h 7301507"/>
              <a:gd name="connsiteX120" fmla="*/ 1297962 w 3372031"/>
              <a:gd name="connsiteY120" fmla="*/ 7191970 h 7301507"/>
              <a:gd name="connsiteX121" fmla="*/ 1245575 w 3372031"/>
              <a:gd name="connsiteY121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669312 w 3372031"/>
              <a:gd name="connsiteY12" fmla="*/ 1369814 h 7301507"/>
              <a:gd name="connsiteX13" fmla="*/ 862194 w 3372031"/>
              <a:gd name="connsiteY13" fmla="*/ 1441251 h 7301507"/>
              <a:gd name="connsiteX14" fmla="*/ 945537 w 3372031"/>
              <a:gd name="connsiteY14" fmla="*/ 1415057 h 7301507"/>
              <a:gd name="connsiteX15" fmla="*/ 1026500 w 3372031"/>
              <a:gd name="connsiteY15" fmla="*/ 1341239 h 7301507"/>
              <a:gd name="connsiteX16" fmla="*/ 1136037 w 3372031"/>
              <a:gd name="connsiteY16" fmla="*/ 1324570 h 7301507"/>
              <a:gd name="connsiteX17" fmla="*/ 1202712 w 3372031"/>
              <a:gd name="connsiteY17" fmla="*/ 1329332 h 7301507"/>
              <a:gd name="connsiteX18" fmla="*/ 1362256 w 3372031"/>
              <a:gd name="connsiteY18" fmla="*/ 1438870 h 7301507"/>
              <a:gd name="connsiteX19" fmla="*/ 1421787 w 3372031"/>
              <a:gd name="connsiteY19" fmla="*/ 1467445 h 7301507"/>
              <a:gd name="connsiteX20" fmla="*/ 1293200 w 3372031"/>
              <a:gd name="connsiteY20" fmla="*/ 1569839 h 7301507"/>
              <a:gd name="connsiteX21" fmla="*/ 1295581 w 3372031"/>
              <a:gd name="connsiteY21" fmla="*/ 1634132 h 7301507"/>
              <a:gd name="connsiteX22" fmla="*/ 1457506 w 3372031"/>
              <a:gd name="connsiteY22" fmla="*/ 1586507 h 7301507"/>
              <a:gd name="connsiteX23" fmla="*/ 1419406 w 3372031"/>
              <a:gd name="connsiteY23" fmla="*/ 1650801 h 7301507"/>
              <a:gd name="connsiteX24" fmla="*/ 1438456 w 3372031"/>
              <a:gd name="connsiteY24" fmla="*/ 1724620 h 7301507"/>
              <a:gd name="connsiteX25" fmla="*/ 1550375 w 3372031"/>
              <a:gd name="connsiteY25" fmla="*/ 1760339 h 7301507"/>
              <a:gd name="connsiteX26" fmla="*/ 1624194 w 3372031"/>
              <a:gd name="connsiteY26" fmla="*/ 1777007 h 7301507"/>
              <a:gd name="connsiteX27" fmla="*/ 1533706 w 3372031"/>
              <a:gd name="connsiteY27" fmla="*/ 1907976 h 7301507"/>
              <a:gd name="connsiteX28" fmla="*/ 1526562 w 3372031"/>
              <a:gd name="connsiteY28" fmla="*/ 1957982 h 7301507"/>
              <a:gd name="connsiteX29" fmla="*/ 1455125 w 3372031"/>
              <a:gd name="connsiteY29" fmla="*/ 1993701 h 7301507"/>
              <a:gd name="connsiteX30" fmla="*/ 1424169 w 3372031"/>
              <a:gd name="connsiteY30" fmla="*/ 2055614 h 7301507"/>
              <a:gd name="connsiteX31" fmla="*/ 1293200 w 3372031"/>
              <a:gd name="connsiteY31" fmla="*/ 2029420 h 7301507"/>
              <a:gd name="connsiteX32" fmla="*/ 1171756 w 3372031"/>
              <a:gd name="connsiteY32" fmla="*/ 2029419 h 7301507"/>
              <a:gd name="connsiteX33" fmla="*/ 1105081 w 3372031"/>
              <a:gd name="connsiteY33" fmla="*/ 2057995 h 7301507"/>
              <a:gd name="connsiteX34" fmla="*/ 1097937 w 3372031"/>
              <a:gd name="connsiteY34" fmla="*/ 2158007 h 7301507"/>
              <a:gd name="connsiteX35" fmla="*/ 1009831 w 3372031"/>
              <a:gd name="connsiteY35" fmla="*/ 2246114 h 7301507"/>
              <a:gd name="connsiteX36" fmla="*/ 1152706 w 3372031"/>
              <a:gd name="connsiteY36" fmla="*/ 2308026 h 7301507"/>
              <a:gd name="connsiteX37" fmla="*/ 1202713 w 3372031"/>
              <a:gd name="connsiteY37" fmla="*/ 2343744 h 7301507"/>
              <a:gd name="connsiteX38" fmla="*/ 1255100 w 3372031"/>
              <a:gd name="connsiteY38" fmla="*/ 2360414 h 7301507"/>
              <a:gd name="connsiteX39" fmla="*/ 1305106 w 3372031"/>
              <a:gd name="connsiteY39" fmla="*/ 2410420 h 7301507"/>
              <a:gd name="connsiteX40" fmla="*/ 1362256 w 3372031"/>
              <a:gd name="connsiteY40" fmla="*/ 2431851 h 7301507"/>
              <a:gd name="connsiteX41" fmla="*/ 1455125 w 3372031"/>
              <a:gd name="connsiteY41" fmla="*/ 2508051 h 7301507"/>
              <a:gd name="connsiteX42" fmla="*/ 1540850 w 3372031"/>
              <a:gd name="connsiteY42" fmla="*/ 2541390 h 7301507"/>
              <a:gd name="connsiteX43" fmla="*/ 1674200 w 3372031"/>
              <a:gd name="connsiteY43" fmla="*/ 2689026 h 7301507"/>
              <a:gd name="connsiteX44" fmla="*/ 1757544 w 3372031"/>
              <a:gd name="connsiteY44" fmla="*/ 2843807 h 7301507"/>
              <a:gd name="connsiteX45" fmla="*/ 1928993 w 3372031"/>
              <a:gd name="connsiteY45" fmla="*/ 2950964 h 7301507"/>
              <a:gd name="connsiteX46" fmla="*/ 1959950 w 3372031"/>
              <a:gd name="connsiteY46" fmla="*/ 3055739 h 7301507"/>
              <a:gd name="connsiteX47" fmla="*/ 2021862 w 3372031"/>
              <a:gd name="connsiteY47" fmla="*/ 3158132 h 7301507"/>
              <a:gd name="connsiteX48" fmla="*/ 2083775 w 3372031"/>
              <a:gd name="connsiteY48" fmla="*/ 3196232 h 7301507"/>
              <a:gd name="connsiteX49" fmla="*/ 2214744 w 3372031"/>
              <a:gd name="connsiteY49" fmla="*/ 3343870 h 7301507"/>
              <a:gd name="connsiteX50" fmla="*/ 2357618 w 3372031"/>
              <a:gd name="connsiteY50" fmla="*/ 3420070 h 7301507"/>
              <a:gd name="connsiteX51" fmla="*/ 2417150 w 3372031"/>
              <a:gd name="connsiteY51" fmla="*/ 3505795 h 7301507"/>
              <a:gd name="connsiteX52" fmla="*/ 2464775 w 3372031"/>
              <a:gd name="connsiteY52" fmla="*/ 3572470 h 7301507"/>
              <a:gd name="connsiteX53" fmla="*/ 2512400 w 3372031"/>
              <a:gd name="connsiteY53" fmla="*/ 3562946 h 7301507"/>
              <a:gd name="connsiteX54" fmla="*/ 2517162 w 3372031"/>
              <a:gd name="connsiteY54" fmla="*/ 3715345 h 7301507"/>
              <a:gd name="connsiteX55" fmla="*/ 2569550 w 3372031"/>
              <a:gd name="connsiteY55" fmla="*/ 3808214 h 7301507"/>
              <a:gd name="connsiteX56" fmla="*/ 2562406 w 3372031"/>
              <a:gd name="connsiteY56" fmla="*/ 3846314 h 7301507"/>
              <a:gd name="connsiteX57" fmla="*/ 2631462 w 3372031"/>
              <a:gd name="connsiteY57" fmla="*/ 3882032 h 7301507"/>
              <a:gd name="connsiteX58" fmla="*/ 2688612 w 3372031"/>
              <a:gd name="connsiteY58" fmla="*/ 3827264 h 7301507"/>
              <a:gd name="connsiteX59" fmla="*/ 2721950 w 3372031"/>
              <a:gd name="connsiteY59" fmla="*/ 3910607 h 7301507"/>
              <a:gd name="connsiteX60" fmla="*/ 2767194 w 3372031"/>
              <a:gd name="connsiteY60" fmla="*/ 3955851 h 7301507"/>
              <a:gd name="connsiteX61" fmla="*/ 2841012 w 3372031"/>
              <a:gd name="connsiteY61" fmla="*/ 3979664 h 7301507"/>
              <a:gd name="connsiteX62" fmla="*/ 2893400 w 3372031"/>
              <a:gd name="connsiteY62" fmla="*/ 4048720 h 7301507"/>
              <a:gd name="connsiteX63" fmla="*/ 2979125 w 3372031"/>
              <a:gd name="connsiteY63" fmla="*/ 4103489 h 7301507"/>
              <a:gd name="connsiteX64" fmla="*/ 3031512 w 3372031"/>
              <a:gd name="connsiteY64" fmla="*/ 4136826 h 7301507"/>
              <a:gd name="connsiteX65" fmla="*/ 2902925 w 3372031"/>
              <a:gd name="connsiteY65" fmla="*/ 4229695 h 7301507"/>
              <a:gd name="connsiteX66" fmla="*/ 2900543 w 3372031"/>
              <a:gd name="connsiteY66" fmla="*/ 4284463 h 7301507"/>
              <a:gd name="connsiteX67" fmla="*/ 3002937 w 3372031"/>
              <a:gd name="connsiteY67" fmla="*/ 4401145 h 7301507"/>
              <a:gd name="connsiteX68" fmla="*/ 3098187 w 3372031"/>
              <a:gd name="connsiteY68" fmla="*/ 4463057 h 7301507"/>
              <a:gd name="connsiteX69" fmla="*/ 3129144 w 3372031"/>
              <a:gd name="connsiteY69" fmla="*/ 4501157 h 7301507"/>
              <a:gd name="connsiteX70" fmla="*/ 3114856 w 3372031"/>
              <a:gd name="connsiteY70" fmla="*/ 4582120 h 7301507"/>
              <a:gd name="connsiteX71" fmla="*/ 3110094 w 3372031"/>
              <a:gd name="connsiteY71" fmla="*/ 4665464 h 7301507"/>
              <a:gd name="connsiteX72" fmla="*/ 3067231 w 3372031"/>
              <a:gd name="connsiteY72" fmla="*/ 4674989 h 7301507"/>
              <a:gd name="connsiteX73" fmla="*/ 3041037 w 3372031"/>
              <a:gd name="connsiteY73" fmla="*/ 4691657 h 7301507"/>
              <a:gd name="connsiteX74" fmla="*/ 3069612 w 3372031"/>
              <a:gd name="connsiteY74" fmla="*/ 4841676 h 7301507"/>
              <a:gd name="connsiteX75" fmla="*/ 3052944 w 3372031"/>
              <a:gd name="connsiteY75" fmla="*/ 4977407 h 7301507"/>
              <a:gd name="connsiteX76" fmla="*/ 3014844 w 3372031"/>
              <a:gd name="connsiteY76" fmla="*/ 5017889 h 7301507"/>
              <a:gd name="connsiteX77" fmla="*/ 2998175 w 3372031"/>
              <a:gd name="connsiteY77" fmla="*/ 5139332 h 7301507"/>
              <a:gd name="connsiteX78" fmla="*/ 2969600 w 3372031"/>
              <a:gd name="connsiteY78" fmla="*/ 5258395 h 7301507"/>
              <a:gd name="connsiteX79" fmla="*/ 3021987 w 3372031"/>
              <a:gd name="connsiteY79" fmla="*/ 5275064 h 7301507"/>
              <a:gd name="connsiteX80" fmla="*/ 3019606 w 3372031"/>
              <a:gd name="connsiteY80" fmla="*/ 5320307 h 7301507"/>
              <a:gd name="connsiteX81" fmla="*/ 3017225 w 3372031"/>
              <a:gd name="connsiteY81" fmla="*/ 5375076 h 7301507"/>
              <a:gd name="connsiteX82" fmla="*/ 3074375 w 3372031"/>
              <a:gd name="connsiteY82" fmla="*/ 5444132 h 7301507"/>
              <a:gd name="connsiteX83" fmla="*/ 3122000 w 3372031"/>
              <a:gd name="connsiteY83" fmla="*/ 5570339 h 7301507"/>
              <a:gd name="connsiteX84" fmla="*/ 3029131 w 3372031"/>
              <a:gd name="connsiteY84" fmla="*/ 5860851 h 7301507"/>
              <a:gd name="connsiteX85" fmla="*/ 3050562 w 3372031"/>
              <a:gd name="connsiteY85" fmla="*/ 5915620 h 7301507"/>
              <a:gd name="connsiteX86" fmla="*/ 3076756 w 3372031"/>
              <a:gd name="connsiteY86" fmla="*/ 5968007 h 7301507"/>
              <a:gd name="connsiteX87" fmla="*/ 3081519 w 3372031"/>
              <a:gd name="connsiteY87" fmla="*/ 6072782 h 7301507"/>
              <a:gd name="connsiteX88" fmla="*/ 2988649 w 3372031"/>
              <a:gd name="connsiteY88" fmla="*/ 6232327 h 7301507"/>
              <a:gd name="connsiteX89" fmla="*/ 2952931 w 3372031"/>
              <a:gd name="connsiteY89" fmla="*/ 6213276 h 7301507"/>
              <a:gd name="connsiteX90" fmla="*/ 2881494 w 3372031"/>
              <a:gd name="connsiteY90" fmla="*/ 6225182 h 7301507"/>
              <a:gd name="connsiteX91" fmla="*/ 2745762 w 3372031"/>
              <a:gd name="connsiteY91" fmla="*/ 6337101 h 7301507"/>
              <a:gd name="connsiteX92" fmla="*/ 2638606 w 3372031"/>
              <a:gd name="connsiteY92" fmla="*/ 6322814 h 7301507"/>
              <a:gd name="connsiteX93" fmla="*/ 2607650 w 3372031"/>
              <a:gd name="connsiteY93" fmla="*/ 6351389 h 7301507"/>
              <a:gd name="connsiteX94" fmla="*/ 2540974 w 3372031"/>
              <a:gd name="connsiteY94" fmla="*/ 6396631 h 7301507"/>
              <a:gd name="connsiteX95" fmla="*/ 2424294 w 3372031"/>
              <a:gd name="connsiteY95" fmla="*/ 6384726 h 7301507"/>
              <a:gd name="connsiteX96" fmla="*/ 2400481 w 3372031"/>
              <a:gd name="connsiteY96" fmla="*/ 6501407 h 7301507"/>
              <a:gd name="connsiteX97" fmla="*/ 2395719 w 3372031"/>
              <a:gd name="connsiteY97" fmla="*/ 6537126 h 7301507"/>
              <a:gd name="connsiteX98" fmla="*/ 2371907 w 3372031"/>
              <a:gd name="connsiteY98" fmla="*/ 6556176 h 7301507"/>
              <a:gd name="connsiteX99" fmla="*/ 2174262 w 3372031"/>
              <a:gd name="connsiteY99" fmla="*/ 6508551 h 7301507"/>
              <a:gd name="connsiteX100" fmla="*/ 2136162 w 3372031"/>
              <a:gd name="connsiteY100" fmla="*/ 6560939 h 7301507"/>
              <a:gd name="connsiteX101" fmla="*/ 2105206 w 3372031"/>
              <a:gd name="connsiteY101" fmla="*/ 6656189 h 7301507"/>
              <a:gd name="connsiteX102" fmla="*/ 2071868 w 3372031"/>
              <a:gd name="connsiteY102" fmla="*/ 6720482 h 7301507"/>
              <a:gd name="connsiteX103" fmla="*/ 2083775 w 3372031"/>
              <a:gd name="connsiteY103" fmla="*/ 6782395 h 7301507"/>
              <a:gd name="connsiteX104" fmla="*/ 2217125 w 3372031"/>
              <a:gd name="connsiteY104" fmla="*/ 6894314 h 7301507"/>
              <a:gd name="connsiteX105" fmla="*/ 2286181 w 3372031"/>
              <a:gd name="connsiteY105" fmla="*/ 6927651 h 7301507"/>
              <a:gd name="connsiteX106" fmla="*/ 2269512 w 3372031"/>
              <a:gd name="connsiteY106" fmla="*/ 6951464 h 7301507"/>
              <a:gd name="connsiteX107" fmla="*/ 2233794 w 3372031"/>
              <a:gd name="connsiteY107" fmla="*/ 6970514 h 7301507"/>
              <a:gd name="connsiteX108" fmla="*/ 2267131 w 3372031"/>
              <a:gd name="connsiteY108" fmla="*/ 7046714 h 7301507"/>
              <a:gd name="connsiteX109" fmla="*/ 2236175 w 3372031"/>
              <a:gd name="connsiteY109" fmla="*/ 7068145 h 7301507"/>
              <a:gd name="connsiteX110" fmla="*/ 2131400 w 3372031"/>
              <a:gd name="connsiteY110" fmla="*/ 7006232 h 7301507"/>
              <a:gd name="connsiteX111" fmla="*/ 2088537 w 3372031"/>
              <a:gd name="connsiteY111" fmla="*/ 7032426 h 7301507"/>
              <a:gd name="connsiteX112" fmla="*/ 2029006 w 3372031"/>
              <a:gd name="connsiteY112" fmla="*/ 6930032 h 7301507"/>
              <a:gd name="connsiteX113" fmla="*/ 1912325 w 3372031"/>
              <a:gd name="connsiteY113" fmla="*/ 6956226 h 7301507"/>
              <a:gd name="connsiteX114" fmla="*/ 1848031 w 3372031"/>
              <a:gd name="connsiteY114" fmla="*/ 6960989 h 7301507"/>
              <a:gd name="connsiteX115" fmla="*/ 1798025 w 3372031"/>
              <a:gd name="connsiteY115" fmla="*/ 6956227 h 7301507"/>
              <a:gd name="connsiteX116" fmla="*/ 1740875 w 3372031"/>
              <a:gd name="connsiteY116" fmla="*/ 7001470 h 7301507"/>
              <a:gd name="connsiteX117" fmla="*/ 1562281 w 3372031"/>
              <a:gd name="connsiteY117" fmla="*/ 6960989 h 7301507"/>
              <a:gd name="connsiteX118" fmla="*/ 1586093 w 3372031"/>
              <a:gd name="connsiteY118" fmla="*/ 7087195 h 7301507"/>
              <a:gd name="connsiteX119" fmla="*/ 1509894 w 3372031"/>
              <a:gd name="connsiteY119" fmla="*/ 7132439 h 7301507"/>
              <a:gd name="connsiteX120" fmla="*/ 1447981 w 3372031"/>
              <a:gd name="connsiteY120" fmla="*/ 7199113 h 7301507"/>
              <a:gd name="connsiteX121" fmla="*/ 1297962 w 3372031"/>
              <a:gd name="connsiteY121" fmla="*/ 7191970 h 7301507"/>
              <a:gd name="connsiteX122" fmla="*/ 1245575 w 3372031"/>
              <a:gd name="connsiteY122" fmla="*/ 7301507 h 7301507"/>
              <a:gd name="connsiteX0" fmla="*/ 3372031 w 3372031"/>
              <a:gd name="connsiteY0" fmla="*/ 1022151 h 7301507"/>
              <a:gd name="connsiteX1" fmla="*/ 2800531 w 3372031"/>
              <a:gd name="connsiteY1" fmla="*/ 850701 h 7301507"/>
              <a:gd name="connsiteX2" fmla="*/ 2476681 w 3372031"/>
              <a:gd name="connsiteY2" fmla="*/ 450651 h 7301507"/>
              <a:gd name="connsiteX3" fmla="*/ 2514781 w 3372031"/>
              <a:gd name="connsiteY3" fmla="*/ 298251 h 7301507"/>
              <a:gd name="connsiteX4" fmla="*/ 1886131 w 3372031"/>
              <a:gd name="connsiteY4" fmla="*/ 69651 h 7301507"/>
              <a:gd name="connsiteX5" fmla="*/ 1638481 w 3372031"/>
              <a:gd name="connsiteY5" fmla="*/ 12501 h 7301507"/>
              <a:gd name="connsiteX6" fmla="*/ 1371781 w 3372031"/>
              <a:gd name="connsiteY6" fmla="*/ 279201 h 7301507"/>
              <a:gd name="connsiteX7" fmla="*/ 743131 w 3372031"/>
              <a:gd name="connsiteY7" fmla="*/ 355401 h 7301507"/>
              <a:gd name="connsiteX8" fmla="*/ 266881 w 3372031"/>
              <a:gd name="connsiteY8" fmla="*/ 374451 h 7301507"/>
              <a:gd name="connsiteX9" fmla="*/ 181 w 3372031"/>
              <a:gd name="connsiteY9" fmla="*/ 603051 h 7301507"/>
              <a:gd name="connsiteX10" fmla="*/ 228781 w 3372031"/>
              <a:gd name="connsiteY10" fmla="*/ 1174551 h 7301507"/>
              <a:gd name="connsiteX11" fmla="*/ 438331 w 3372031"/>
              <a:gd name="connsiteY11" fmla="*/ 1193601 h 7301507"/>
              <a:gd name="connsiteX12" fmla="*/ 669312 w 3372031"/>
              <a:gd name="connsiteY12" fmla="*/ 1369814 h 7301507"/>
              <a:gd name="connsiteX13" fmla="*/ 778850 w 3372031"/>
              <a:gd name="connsiteY13" fmla="*/ 1393626 h 7301507"/>
              <a:gd name="connsiteX14" fmla="*/ 862194 w 3372031"/>
              <a:gd name="connsiteY14" fmla="*/ 1441251 h 7301507"/>
              <a:gd name="connsiteX15" fmla="*/ 945537 w 3372031"/>
              <a:gd name="connsiteY15" fmla="*/ 1415057 h 7301507"/>
              <a:gd name="connsiteX16" fmla="*/ 1026500 w 3372031"/>
              <a:gd name="connsiteY16" fmla="*/ 1341239 h 7301507"/>
              <a:gd name="connsiteX17" fmla="*/ 1136037 w 3372031"/>
              <a:gd name="connsiteY17" fmla="*/ 1324570 h 7301507"/>
              <a:gd name="connsiteX18" fmla="*/ 1202712 w 3372031"/>
              <a:gd name="connsiteY18" fmla="*/ 1329332 h 7301507"/>
              <a:gd name="connsiteX19" fmla="*/ 1362256 w 3372031"/>
              <a:gd name="connsiteY19" fmla="*/ 1438870 h 7301507"/>
              <a:gd name="connsiteX20" fmla="*/ 1421787 w 3372031"/>
              <a:gd name="connsiteY20" fmla="*/ 1467445 h 7301507"/>
              <a:gd name="connsiteX21" fmla="*/ 1293200 w 3372031"/>
              <a:gd name="connsiteY21" fmla="*/ 1569839 h 7301507"/>
              <a:gd name="connsiteX22" fmla="*/ 1295581 w 3372031"/>
              <a:gd name="connsiteY22" fmla="*/ 1634132 h 7301507"/>
              <a:gd name="connsiteX23" fmla="*/ 1457506 w 3372031"/>
              <a:gd name="connsiteY23" fmla="*/ 1586507 h 7301507"/>
              <a:gd name="connsiteX24" fmla="*/ 1419406 w 3372031"/>
              <a:gd name="connsiteY24" fmla="*/ 1650801 h 7301507"/>
              <a:gd name="connsiteX25" fmla="*/ 1438456 w 3372031"/>
              <a:gd name="connsiteY25" fmla="*/ 1724620 h 7301507"/>
              <a:gd name="connsiteX26" fmla="*/ 1550375 w 3372031"/>
              <a:gd name="connsiteY26" fmla="*/ 1760339 h 7301507"/>
              <a:gd name="connsiteX27" fmla="*/ 1624194 w 3372031"/>
              <a:gd name="connsiteY27" fmla="*/ 1777007 h 7301507"/>
              <a:gd name="connsiteX28" fmla="*/ 1533706 w 3372031"/>
              <a:gd name="connsiteY28" fmla="*/ 1907976 h 7301507"/>
              <a:gd name="connsiteX29" fmla="*/ 1526562 w 3372031"/>
              <a:gd name="connsiteY29" fmla="*/ 1957982 h 7301507"/>
              <a:gd name="connsiteX30" fmla="*/ 1455125 w 3372031"/>
              <a:gd name="connsiteY30" fmla="*/ 1993701 h 7301507"/>
              <a:gd name="connsiteX31" fmla="*/ 1424169 w 3372031"/>
              <a:gd name="connsiteY31" fmla="*/ 2055614 h 7301507"/>
              <a:gd name="connsiteX32" fmla="*/ 1293200 w 3372031"/>
              <a:gd name="connsiteY32" fmla="*/ 2029420 h 7301507"/>
              <a:gd name="connsiteX33" fmla="*/ 1171756 w 3372031"/>
              <a:gd name="connsiteY33" fmla="*/ 2029419 h 7301507"/>
              <a:gd name="connsiteX34" fmla="*/ 1105081 w 3372031"/>
              <a:gd name="connsiteY34" fmla="*/ 2057995 h 7301507"/>
              <a:gd name="connsiteX35" fmla="*/ 1097937 w 3372031"/>
              <a:gd name="connsiteY35" fmla="*/ 2158007 h 7301507"/>
              <a:gd name="connsiteX36" fmla="*/ 1009831 w 3372031"/>
              <a:gd name="connsiteY36" fmla="*/ 2246114 h 7301507"/>
              <a:gd name="connsiteX37" fmla="*/ 1152706 w 3372031"/>
              <a:gd name="connsiteY37" fmla="*/ 2308026 h 7301507"/>
              <a:gd name="connsiteX38" fmla="*/ 1202713 w 3372031"/>
              <a:gd name="connsiteY38" fmla="*/ 2343744 h 7301507"/>
              <a:gd name="connsiteX39" fmla="*/ 1255100 w 3372031"/>
              <a:gd name="connsiteY39" fmla="*/ 2360414 h 7301507"/>
              <a:gd name="connsiteX40" fmla="*/ 1305106 w 3372031"/>
              <a:gd name="connsiteY40" fmla="*/ 2410420 h 7301507"/>
              <a:gd name="connsiteX41" fmla="*/ 1362256 w 3372031"/>
              <a:gd name="connsiteY41" fmla="*/ 2431851 h 7301507"/>
              <a:gd name="connsiteX42" fmla="*/ 1455125 w 3372031"/>
              <a:gd name="connsiteY42" fmla="*/ 2508051 h 7301507"/>
              <a:gd name="connsiteX43" fmla="*/ 1540850 w 3372031"/>
              <a:gd name="connsiteY43" fmla="*/ 2541390 h 7301507"/>
              <a:gd name="connsiteX44" fmla="*/ 1674200 w 3372031"/>
              <a:gd name="connsiteY44" fmla="*/ 2689026 h 7301507"/>
              <a:gd name="connsiteX45" fmla="*/ 1757544 w 3372031"/>
              <a:gd name="connsiteY45" fmla="*/ 2843807 h 7301507"/>
              <a:gd name="connsiteX46" fmla="*/ 1928993 w 3372031"/>
              <a:gd name="connsiteY46" fmla="*/ 2950964 h 7301507"/>
              <a:gd name="connsiteX47" fmla="*/ 1959950 w 3372031"/>
              <a:gd name="connsiteY47" fmla="*/ 3055739 h 7301507"/>
              <a:gd name="connsiteX48" fmla="*/ 2021862 w 3372031"/>
              <a:gd name="connsiteY48" fmla="*/ 3158132 h 7301507"/>
              <a:gd name="connsiteX49" fmla="*/ 2083775 w 3372031"/>
              <a:gd name="connsiteY49" fmla="*/ 3196232 h 7301507"/>
              <a:gd name="connsiteX50" fmla="*/ 2214744 w 3372031"/>
              <a:gd name="connsiteY50" fmla="*/ 3343870 h 7301507"/>
              <a:gd name="connsiteX51" fmla="*/ 2357618 w 3372031"/>
              <a:gd name="connsiteY51" fmla="*/ 3420070 h 7301507"/>
              <a:gd name="connsiteX52" fmla="*/ 2417150 w 3372031"/>
              <a:gd name="connsiteY52" fmla="*/ 3505795 h 7301507"/>
              <a:gd name="connsiteX53" fmla="*/ 2464775 w 3372031"/>
              <a:gd name="connsiteY53" fmla="*/ 3572470 h 7301507"/>
              <a:gd name="connsiteX54" fmla="*/ 2512400 w 3372031"/>
              <a:gd name="connsiteY54" fmla="*/ 3562946 h 7301507"/>
              <a:gd name="connsiteX55" fmla="*/ 2517162 w 3372031"/>
              <a:gd name="connsiteY55" fmla="*/ 3715345 h 7301507"/>
              <a:gd name="connsiteX56" fmla="*/ 2569550 w 3372031"/>
              <a:gd name="connsiteY56" fmla="*/ 3808214 h 7301507"/>
              <a:gd name="connsiteX57" fmla="*/ 2562406 w 3372031"/>
              <a:gd name="connsiteY57" fmla="*/ 3846314 h 7301507"/>
              <a:gd name="connsiteX58" fmla="*/ 2631462 w 3372031"/>
              <a:gd name="connsiteY58" fmla="*/ 3882032 h 7301507"/>
              <a:gd name="connsiteX59" fmla="*/ 2688612 w 3372031"/>
              <a:gd name="connsiteY59" fmla="*/ 3827264 h 7301507"/>
              <a:gd name="connsiteX60" fmla="*/ 2721950 w 3372031"/>
              <a:gd name="connsiteY60" fmla="*/ 3910607 h 7301507"/>
              <a:gd name="connsiteX61" fmla="*/ 2767194 w 3372031"/>
              <a:gd name="connsiteY61" fmla="*/ 3955851 h 7301507"/>
              <a:gd name="connsiteX62" fmla="*/ 2841012 w 3372031"/>
              <a:gd name="connsiteY62" fmla="*/ 3979664 h 7301507"/>
              <a:gd name="connsiteX63" fmla="*/ 2893400 w 3372031"/>
              <a:gd name="connsiteY63" fmla="*/ 4048720 h 7301507"/>
              <a:gd name="connsiteX64" fmla="*/ 2979125 w 3372031"/>
              <a:gd name="connsiteY64" fmla="*/ 4103489 h 7301507"/>
              <a:gd name="connsiteX65" fmla="*/ 3031512 w 3372031"/>
              <a:gd name="connsiteY65" fmla="*/ 4136826 h 7301507"/>
              <a:gd name="connsiteX66" fmla="*/ 2902925 w 3372031"/>
              <a:gd name="connsiteY66" fmla="*/ 4229695 h 7301507"/>
              <a:gd name="connsiteX67" fmla="*/ 2900543 w 3372031"/>
              <a:gd name="connsiteY67" fmla="*/ 4284463 h 7301507"/>
              <a:gd name="connsiteX68" fmla="*/ 3002937 w 3372031"/>
              <a:gd name="connsiteY68" fmla="*/ 4401145 h 7301507"/>
              <a:gd name="connsiteX69" fmla="*/ 3098187 w 3372031"/>
              <a:gd name="connsiteY69" fmla="*/ 4463057 h 7301507"/>
              <a:gd name="connsiteX70" fmla="*/ 3129144 w 3372031"/>
              <a:gd name="connsiteY70" fmla="*/ 4501157 h 7301507"/>
              <a:gd name="connsiteX71" fmla="*/ 3114856 w 3372031"/>
              <a:gd name="connsiteY71" fmla="*/ 4582120 h 7301507"/>
              <a:gd name="connsiteX72" fmla="*/ 3110094 w 3372031"/>
              <a:gd name="connsiteY72" fmla="*/ 4665464 h 7301507"/>
              <a:gd name="connsiteX73" fmla="*/ 3067231 w 3372031"/>
              <a:gd name="connsiteY73" fmla="*/ 4674989 h 7301507"/>
              <a:gd name="connsiteX74" fmla="*/ 3041037 w 3372031"/>
              <a:gd name="connsiteY74" fmla="*/ 4691657 h 7301507"/>
              <a:gd name="connsiteX75" fmla="*/ 3069612 w 3372031"/>
              <a:gd name="connsiteY75" fmla="*/ 4841676 h 7301507"/>
              <a:gd name="connsiteX76" fmla="*/ 3052944 w 3372031"/>
              <a:gd name="connsiteY76" fmla="*/ 4977407 h 7301507"/>
              <a:gd name="connsiteX77" fmla="*/ 3014844 w 3372031"/>
              <a:gd name="connsiteY77" fmla="*/ 5017889 h 7301507"/>
              <a:gd name="connsiteX78" fmla="*/ 2998175 w 3372031"/>
              <a:gd name="connsiteY78" fmla="*/ 5139332 h 7301507"/>
              <a:gd name="connsiteX79" fmla="*/ 2969600 w 3372031"/>
              <a:gd name="connsiteY79" fmla="*/ 5258395 h 7301507"/>
              <a:gd name="connsiteX80" fmla="*/ 3021987 w 3372031"/>
              <a:gd name="connsiteY80" fmla="*/ 5275064 h 7301507"/>
              <a:gd name="connsiteX81" fmla="*/ 3019606 w 3372031"/>
              <a:gd name="connsiteY81" fmla="*/ 5320307 h 7301507"/>
              <a:gd name="connsiteX82" fmla="*/ 3017225 w 3372031"/>
              <a:gd name="connsiteY82" fmla="*/ 5375076 h 7301507"/>
              <a:gd name="connsiteX83" fmla="*/ 3074375 w 3372031"/>
              <a:gd name="connsiteY83" fmla="*/ 5444132 h 7301507"/>
              <a:gd name="connsiteX84" fmla="*/ 3122000 w 3372031"/>
              <a:gd name="connsiteY84" fmla="*/ 5570339 h 7301507"/>
              <a:gd name="connsiteX85" fmla="*/ 3029131 w 3372031"/>
              <a:gd name="connsiteY85" fmla="*/ 5860851 h 7301507"/>
              <a:gd name="connsiteX86" fmla="*/ 3050562 w 3372031"/>
              <a:gd name="connsiteY86" fmla="*/ 5915620 h 7301507"/>
              <a:gd name="connsiteX87" fmla="*/ 3076756 w 3372031"/>
              <a:gd name="connsiteY87" fmla="*/ 5968007 h 7301507"/>
              <a:gd name="connsiteX88" fmla="*/ 3081519 w 3372031"/>
              <a:gd name="connsiteY88" fmla="*/ 6072782 h 7301507"/>
              <a:gd name="connsiteX89" fmla="*/ 2988649 w 3372031"/>
              <a:gd name="connsiteY89" fmla="*/ 6232327 h 7301507"/>
              <a:gd name="connsiteX90" fmla="*/ 2952931 w 3372031"/>
              <a:gd name="connsiteY90" fmla="*/ 6213276 h 7301507"/>
              <a:gd name="connsiteX91" fmla="*/ 2881494 w 3372031"/>
              <a:gd name="connsiteY91" fmla="*/ 6225182 h 7301507"/>
              <a:gd name="connsiteX92" fmla="*/ 2745762 w 3372031"/>
              <a:gd name="connsiteY92" fmla="*/ 6337101 h 7301507"/>
              <a:gd name="connsiteX93" fmla="*/ 2638606 w 3372031"/>
              <a:gd name="connsiteY93" fmla="*/ 6322814 h 7301507"/>
              <a:gd name="connsiteX94" fmla="*/ 2607650 w 3372031"/>
              <a:gd name="connsiteY94" fmla="*/ 6351389 h 7301507"/>
              <a:gd name="connsiteX95" fmla="*/ 2540974 w 3372031"/>
              <a:gd name="connsiteY95" fmla="*/ 6396631 h 7301507"/>
              <a:gd name="connsiteX96" fmla="*/ 2424294 w 3372031"/>
              <a:gd name="connsiteY96" fmla="*/ 6384726 h 7301507"/>
              <a:gd name="connsiteX97" fmla="*/ 2400481 w 3372031"/>
              <a:gd name="connsiteY97" fmla="*/ 6501407 h 7301507"/>
              <a:gd name="connsiteX98" fmla="*/ 2395719 w 3372031"/>
              <a:gd name="connsiteY98" fmla="*/ 6537126 h 7301507"/>
              <a:gd name="connsiteX99" fmla="*/ 2371907 w 3372031"/>
              <a:gd name="connsiteY99" fmla="*/ 6556176 h 7301507"/>
              <a:gd name="connsiteX100" fmla="*/ 2174262 w 3372031"/>
              <a:gd name="connsiteY100" fmla="*/ 6508551 h 7301507"/>
              <a:gd name="connsiteX101" fmla="*/ 2136162 w 3372031"/>
              <a:gd name="connsiteY101" fmla="*/ 6560939 h 7301507"/>
              <a:gd name="connsiteX102" fmla="*/ 2105206 w 3372031"/>
              <a:gd name="connsiteY102" fmla="*/ 6656189 h 7301507"/>
              <a:gd name="connsiteX103" fmla="*/ 2071868 w 3372031"/>
              <a:gd name="connsiteY103" fmla="*/ 6720482 h 7301507"/>
              <a:gd name="connsiteX104" fmla="*/ 2083775 w 3372031"/>
              <a:gd name="connsiteY104" fmla="*/ 6782395 h 7301507"/>
              <a:gd name="connsiteX105" fmla="*/ 2217125 w 3372031"/>
              <a:gd name="connsiteY105" fmla="*/ 6894314 h 7301507"/>
              <a:gd name="connsiteX106" fmla="*/ 2286181 w 3372031"/>
              <a:gd name="connsiteY106" fmla="*/ 6927651 h 7301507"/>
              <a:gd name="connsiteX107" fmla="*/ 2269512 w 3372031"/>
              <a:gd name="connsiteY107" fmla="*/ 6951464 h 7301507"/>
              <a:gd name="connsiteX108" fmla="*/ 2233794 w 3372031"/>
              <a:gd name="connsiteY108" fmla="*/ 6970514 h 7301507"/>
              <a:gd name="connsiteX109" fmla="*/ 2267131 w 3372031"/>
              <a:gd name="connsiteY109" fmla="*/ 7046714 h 7301507"/>
              <a:gd name="connsiteX110" fmla="*/ 2236175 w 3372031"/>
              <a:gd name="connsiteY110" fmla="*/ 7068145 h 7301507"/>
              <a:gd name="connsiteX111" fmla="*/ 2131400 w 3372031"/>
              <a:gd name="connsiteY111" fmla="*/ 7006232 h 7301507"/>
              <a:gd name="connsiteX112" fmla="*/ 2088537 w 3372031"/>
              <a:gd name="connsiteY112" fmla="*/ 7032426 h 7301507"/>
              <a:gd name="connsiteX113" fmla="*/ 2029006 w 3372031"/>
              <a:gd name="connsiteY113" fmla="*/ 6930032 h 7301507"/>
              <a:gd name="connsiteX114" fmla="*/ 1912325 w 3372031"/>
              <a:gd name="connsiteY114" fmla="*/ 6956226 h 7301507"/>
              <a:gd name="connsiteX115" fmla="*/ 1848031 w 3372031"/>
              <a:gd name="connsiteY115" fmla="*/ 6960989 h 7301507"/>
              <a:gd name="connsiteX116" fmla="*/ 1798025 w 3372031"/>
              <a:gd name="connsiteY116" fmla="*/ 6956227 h 7301507"/>
              <a:gd name="connsiteX117" fmla="*/ 1740875 w 3372031"/>
              <a:gd name="connsiteY117" fmla="*/ 7001470 h 7301507"/>
              <a:gd name="connsiteX118" fmla="*/ 1562281 w 3372031"/>
              <a:gd name="connsiteY118" fmla="*/ 6960989 h 7301507"/>
              <a:gd name="connsiteX119" fmla="*/ 1586093 w 3372031"/>
              <a:gd name="connsiteY119" fmla="*/ 7087195 h 7301507"/>
              <a:gd name="connsiteX120" fmla="*/ 1509894 w 3372031"/>
              <a:gd name="connsiteY120" fmla="*/ 7132439 h 7301507"/>
              <a:gd name="connsiteX121" fmla="*/ 1447981 w 3372031"/>
              <a:gd name="connsiteY121" fmla="*/ 7199113 h 7301507"/>
              <a:gd name="connsiteX122" fmla="*/ 1297962 w 3372031"/>
              <a:gd name="connsiteY122" fmla="*/ 7191970 h 7301507"/>
              <a:gd name="connsiteX123" fmla="*/ 1245575 w 3372031"/>
              <a:gd name="connsiteY123" fmla="*/ 7301507 h 7301507"/>
              <a:gd name="connsiteX0" fmla="*/ 3343487 w 3343487"/>
              <a:gd name="connsiteY0" fmla="*/ 1022151 h 7301507"/>
              <a:gd name="connsiteX1" fmla="*/ 2771987 w 3343487"/>
              <a:gd name="connsiteY1" fmla="*/ 850701 h 7301507"/>
              <a:gd name="connsiteX2" fmla="*/ 2448137 w 3343487"/>
              <a:gd name="connsiteY2" fmla="*/ 450651 h 7301507"/>
              <a:gd name="connsiteX3" fmla="*/ 2486237 w 3343487"/>
              <a:gd name="connsiteY3" fmla="*/ 298251 h 7301507"/>
              <a:gd name="connsiteX4" fmla="*/ 1857587 w 3343487"/>
              <a:gd name="connsiteY4" fmla="*/ 69651 h 7301507"/>
              <a:gd name="connsiteX5" fmla="*/ 1609937 w 3343487"/>
              <a:gd name="connsiteY5" fmla="*/ 12501 h 7301507"/>
              <a:gd name="connsiteX6" fmla="*/ 1343237 w 3343487"/>
              <a:gd name="connsiteY6" fmla="*/ 279201 h 7301507"/>
              <a:gd name="connsiteX7" fmla="*/ 714587 w 3343487"/>
              <a:gd name="connsiteY7" fmla="*/ 355401 h 7301507"/>
              <a:gd name="connsiteX8" fmla="*/ 238337 w 3343487"/>
              <a:gd name="connsiteY8" fmla="*/ 374451 h 7301507"/>
              <a:gd name="connsiteX9" fmla="*/ 212 w 3343487"/>
              <a:gd name="connsiteY9" fmla="*/ 474463 h 7301507"/>
              <a:gd name="connsiteX10" fmla="*/ 200237 w 3343487"/>
              <a:gd name="connsiteY10" fmla="*/ 1174551 h 7301507"/>
              <a:gd name="connsiteX11" fmla="*/ 409787 w 3343487"/>
              <a:gd name="connsiteY11" fmla="*/ 1193601 h 7301507"/>
              <a:gd name="connsiteX12" fmla="*/ 640768 w 3343487"/>
              <a:gd name="connsiteY12" fmla="*/ 1369814 h 7301507"/>
              <a:gd name="connsiteX13" fmla="*/ 750306 w 3343487"/>
              <a:gd name="connsiteY13" fmla="*/ 1393626 h 7301507"/>
              <a:gd name="connsiteX14" fmla="*/ 833650 w 3343487"/>
              <a:gd name="connsiteY14" fmla="*/ 1441251 h 7301507"/>
              <a:gd name="connsiteX15" fmla="*/ 916993 w 3343487"/>
              <a:gd name="connsiteY15" fmla="*/ 1415057 h 7301507"/>
              <a:gd name="connsiteX16" fmla="*/ 997956 w 3343487"/>
              <a:gd name="connsiteY16" fmla="*/ 1341239 h 7301507"/>
              <a:gd name="connsiteX17" fmla="*/ 1107493 w 3343487"/>
              <a:gd name="connsiteY17" fmla="*/ 1324570 h 7301507"/>
              <a:gd name="connsiteX18" fmla="*/ 1174168 w 3343487"/>
              <a:gd name="connsiteY18" fmla="*/ 1329332 h 7301507"/>
              <a:gd name="connsiteX19" fmla="*/ 1333712 w 3343487"/>
              <a:gd name="connsiteY19" fmla="*/ 1438870 h 7301507"/>
              <a:gd name="connsiteX20" fmla="*/ 1393243 w 3343487"/>
              <a:gd name="connsiteY20" fmla="*/ 1467445 h 7301507"/>
              <a:gd name="connsiteX21" fmla="*/ 1264656 w 3343487"/>
              <a:gd name="connsiteY21" fmla="*/ 1569839 h 7301507"/>
              <a:gd name="connsiteX22" fmla="*/ 1267037 w 3343487"/>
              <a:gd name="connsiteY22" fmla="*/ 1634132 h 7301507"/>
              <a:gd name="connsiteX23" fmla="*/ 1428962 w 3343487"/>
              <a:gd name="connsiteY23" fmla="*/ 1586507 h 7301507"/>
              <a:gd name="connsiteX24" fmla="*/ 1390862 w 3343487"/>
              <a:gd name="connsiteY24" fmla="*/ 1650801 h 7301507"/>
              <a:gd name="connsiteX25" fmla="*/ 1409912 w 3343487"/>
              <a:gd name="connsiteY25" fmla="*/ 1724620 h 7301507"/>
              <a:gd name="connsiteX26" fmla="*/ 1521831 w 3343487"/>
              <a:gd name="connsiteY26" fmla="*/ 1760339 h 7301507"/>
              <a:gd name="connsiteX27" fmla="*/ 1595650 w 3343487"/>
              <a:gd name="connsiteY27" fmla="*/ 1777007 h 7301507"/>
              <a:gd name="connsiteX28" fmla="*/ 1505162 w 3343487"/>
              <a:gd name="connsiteY28" fmla="*/ 1907976 h 7301507"/>
              <a:gd name="connsiteX29" fmla="*/ 1498018 w 3343487"/>
              <a:gd name="connsiteY29" fmla="*/ 1957982 h 7301507"/>
              <a:gd name="connsiteX30" fmla="*/ 1426581 w 3343487"/>
              <a:gd name="connsiteY30" fmla="*/ 1993701 h 7301507"/>
              <a:gd name="connsiteX31" fmla="*/ 1395625 w 3343487"/>
              <a:gd name="connsiteY31" fmla="*/ 2055614 h 7301507"/>
              <a:gd name="connsiteX32" fmla="*/ 1264656 w 3343487"/>
              <a:gd name="connsiteY32" fmla="*/ 2029420 h 7301507"/>
              <a:gd name="connsiteX33" fmla="*/ 1143212 w 3343487"/>
              <a:gd name="connsiteY33" fmla="*/ 2029419 h 7301507"/>
              <a:gd name="connsiteX34" fmla="*/ 1076537 w 3343487"/>
              <a:gd name="connsiteY34" fmla="*/ 2057995 h 7301507"/>
              <a:gd name="connsiteX35" fmla="*/ 1069393 w 3343487"/>
              <a:gd name="connsiteY35" fmla="*/ 2158007 h 7301507"/>
              <a:gd name="connsiteX36" fmla="*/ 981287 w 3343487"/>
              <a:gd name="connsiteY36" fmla="*/ 2246114 h 7301507"/>
              <a:gd name="connsiteX37" fmla="*/ 1124162 w 3343487"/>
              <a:gd name="connsiteY37" fmla="*/ 2308026 h 7301507"/>
              <a:gd name="connsiteX38" fmla="*/ 1174169 w 3343487"/>
              <a:gd name="connsiteY38" fmla="*/ 2343744 h 7301507"/>
              <a:gd name="connsiteX39" fmla="*/ 1226556 w 3343487"/>
              <a:gd name="connsiteY39" fmla="*/ 2360414 h 7301507"/>
              <a:gd name="connsiteX40" fmla="*/ 1276562 w 3343487"/>
              <a:gd name="connsiteY40" fmla="*/ 2410420 h 7301507"/>
              <a:gd name="connsiteX41" fmla="*/ 1333712 w 3343487"/>
              <a:gd name="connsiteY41" fmla="*/ 2431851 h 7301507"/>
              <a:gd name="connsiteX42" fmla="*/ 1426581 w 3343487"/>
              <a:gd name="connsiteY42" fmla="*/ 2508051 h 7301507"/>
              <a:gd name="connsiteX43" fmla="*/ 1512306 w 3343487"/>
              <a:gd name="connsiteY43" fmla="*/ 2541390 h 7301507"/>
              <a:gd name="connsiteX44" fmla="*/ 1645656 w 3343487"/>
              <a:gd name="connsiteY44" fmla="*/ 2689026 h 7301507"/>
              <a:gd name="connsiteX45" fmla="*/ 1729000 w 3343487"/>
              <a:gd name="connsiteY45" fmla="*/ 2843807 h 7301507"/>
              <a:gd name="connsiteX46" fmla="*/ 1900449 w 3343487"/>
              <a:gd name="connsiteY46" fmla="*/ 2950964 h 7301507"/>
              <a:gd name="connsiteX47" fmla="*/ 1931406 w 3343487"/>
              <a:gd name="connsiteY47" fmla="*/ 3055739 h 7301507"/>
              <a:gd name="connsiteX48" fmla="*/ 1993318 w 3343487"/>
              <a:gd name="connsiteY48" fmla="*/ 3158132 h 7301507"/>
              <a:gd name="connsiteX49" fmla="*/ 2055231 w 3343487"/>
              <a:gd name="connsiteY49" fmla="*/ 3196232 h 7301507"/>
              <a:gd name="connsiteX50" fmla="*/ 2186200 w 3343487"/>
              <a:gd name="connsiteY50" fmla="*/ 3343870 h 7301507"/>
              <a:gd name="connsiteX51" fmla="*/ 2329074 w 3343487"/>
              <a:gd name="connsiteY51" fmla="*/ 3420070 h 7301507"/>
              <a:gd name="connsiteX52" fmla="*/ 2388606 w 3343487"/>
              <a:gd name="connsiteY52" fmla="*/ 3505795 h 7301507"/>
              <a:gd name="connsiteX53" fmla="*/ 2436231 w 3343487"/>
              <a:gd name="connsiteY53" fmla="*/ 3572470 h 7301507"/>
              <a:gd name="connsiteX54" fmla="*/ 2483856 w 3343487"/>
              <a:gd name="connsiteY54" fmla="*/ 3562946 h 7301507"/>
              <a:gd name="connsiteX55" fmla="*/ 2488618 w 3343487"/>
              <a:gd name="connsiteY55" fmla="*/ 3715345 h 7301507"/>
              <a:gd name="connsiteX56" fmla="*/ 2541006 w 3343487"/>
              <a:gd name="connsiteY56" fmla="*/ 3808214 h 7301507"/>
              <a:gd name="connsiteX57" fmla="*/ 2533862 w 3343487"/>
              <a:gd name="connsiteY57" fmla="*/ 3846314 h 7301507"/>
              <a:gd name="connsiteX58" fmla="*/ 2602918 w 3343487"/>
              <a:gd name="connsiteY58" fmla="*/ 3882032 h 7301507"/>
              <a:gd name="connsiteX59" fmla="*/ 2660068 w 3343487"/>
              <a:gd name="connsiteY59" fmla="*/ 3827264 h 7301507"/>
              <a:gd name="connsiteX60" fmla="*/ 2693406 w 3343487"/>
              <a:gd name="connsiteY60" fmla="*/ 3910607 h 7301507"/>
              <a:gd name="connsiteX61" fmla="*/ 2738650 w 3343487"/>
              <a:gd name="connsiteY61" fmla="*/ 3955851 h 7301507"/>
              <a:gd name="connsiteX62" fmla="*/ 2812468 w 3343487"/>
              <a:gd name="connsiteY62" fmla="*/ 3979664 h 7301507"/>
              <a:gd name="connsiteX63" fmla="*/ 2864856 w 3343487"/>
              <a:gd name="connsiteY63" fmla="*/ 4048720 h 7301507"/>
              <a:gd name="connsiteX64" fmla="*/ 2950581 w 3343487"/>
              <a:gd name="connsiteY64" fmla="*/ 4103489 h 7301507"/>
              <a:gd name="connsiteX65" fmla="*/ 3002968 w 3343487"/>
              <a:gd name="connsiteY65" fmla="*/ 4136826 h 7301507"/>
              <a:gd name="connsiteX66" fmla="*/ 2874381 w 3343487"/>
              <a:gd name="connsiteY66" fmla="*/ 4229695 h 7301507"/>
              <a:gd name="connsiteX67" fmla="*/ 2871999 w 3343487"/>
              <a:gd name="connsiteY67" fmla="*/ 4284463 h 7301507"/>
              <a:gd name="connsiteX68" fmla="*/ 2974393 w 3343487"/>
              <a:gd name="connsiteY68" fmla="*/ 4401145 h 7301507"/>
              <a:gd name="connsiteX69" fmla="*/ 3069643 w 3343487"/>
              <a:gd name="connsiteY69" fmla="*/ 4463057 h 7301507"/>
              <a:gd name="connsiteX70" fmla="*/ 3100600 w 3343487"/>
              <a:gd name="connsiteY70" fmla="*/ 4501157 h 7301507"/>
              <a:gd name="connsiteX71" fmla="*/ 3086312 w 3343487"/>
              <a:gd name="connsiteY71" fmla="*/ 4582120 h 7301507"/>
              <a:gd name="connsiteX72" fmla="*/ 3081550 w 3343487"/>
              <a:gd name="connsiteY72" fmla="*/ 4665464 h 7301507"/>
              <a:gd name="connsiteX73" fmla="*/ 3038687 w 3343487"/>
              <a:gd name="connsiteY73" fmla="*/ 4674989 h 7301507"/>
              <a:gd name="connsiteX74" fmla="*/ 3012493 w 3343487"/>
              <a:gd name="connsiteY74" fmla="*/ 4691657 h 7301507"/>
              <a:gd name="connsiteX75" fmla="*/ 3041068 w 3343487"/>
              <a:gd name="connsiteY75" fmla="*/ 4841676 h 7301507"/>
              <a:gd name="connsiteX76" fmla="*/ 3024400 w 3343487"/>
              <a:gd name="connsiteY76" fmla="*/ 4977407 h 7301507"/>
              <a:gd name="connsiteX77" fmla="*/ 2986300 w 3343487"/>
              <a:gd name="connsiteY77" fmla="*/ 5017889 h 7301507"/>
              <a:gd name="connsiteX78" fmla="*/ 2969631 w 3343487"/>
              <a:gd name="connsiteY78" fmla="*/ 5139332 h 7301507"/>
              <a:gd name="connsiteX79" fmla="*/ 2941056 w 3343487"/>
              <a:gd name="connsiteY79" fmla="*/ 5258395 h 7301507"/>
              <a:gd name="connsiteX80" fmla="*/ 2993443 w 3343487"/>
              <a:gd name="connsiteY80" fmla="*/ 5275064 h 7301507"/>
              <a:gd name="connsiteX81" fmla="*/ 2991062 w 3343487"/>
              <a:gd name="connsiteY81" fmla="*/ 5320307 h 7301507"/>
              <a:gd name="connsiteX82" fmla="*/ 2988681 w 3343487"/>
              <a:gd name="connsiteY82" fmla="*/ 5375076 h 7301507"/>
              <a:gd name="connsiteX83" fmla="*/ 3045831 w 3343487"/>
              <a:gd name="connsiteY83" fmla="*/ 5444132 h 7301507"/>
              <a:gd name="connsiteX84" fmla="*/ 3093456 w 3343487"/>
              <a:gd name="connsiteY84" fmla="*/ 5570339 h 7301507"/>
              <a:gd name="connsiteX85" fmla="*/ 3000587 w 3343487"/>
              <a:gd name="connsiteY85" fmla="*/ 5860851 h 7301507"/>
              <a:gd name="connsiteX86" fmla="*/ 3022018 w 3343487"/>
              <a:gd name="connsiteY86" fmla="*/ 5915620 h 7301507"/>
              <a:gd name="connsiteX87" fmla="*/ 3048212 w 3343487"/>
              <a:gd name="connsiteY87" fmla="*/ 5968007 h 7301507"/>
              <a:gd name="connsiteX88" fmla="*/ 3052975 w 3343487"/>
              <a:gd name="connsiteY88" fmla="*/ 6072782 h 7301507"/>
              <a:gd name="connsiteX89" fmla="*/ 2960105 w 3343487"/>
              <a:gd name="connsiteY89" fmla="*/ 6232327 h 7301507"/>
              <a:gd name="connsiteX90" fmla="*/ 2924387 w 3343487"/>
              <a:gd name="connsiteY90" fmla="*/ 6213276 h 7301507"/>
              <a:gd name="connsiteX91" fmla="*/ 2852950 w 3343487"/>
              <a:gd name="connsiteY91" fmla="*/ 6225182 h 7301507"/>
              <a:gd name="connsiteX92" fmla="*/ 2717218 w 3343487"/>
              <a:gd name="connsiteY92" fmla="*/ 6337101 h 7301507"/>
              <a:gd name="connsiteX93" fmla="*/ 2610062 w 3343487"/>
              <a:gd name="connsiteY93" fmla="*/ 6322814 h 7301507"/>
              <a:gd name="connsiteX94" fmla="*/ 2579106 w 3343487"/>
              <a:gd name="connsiteY94" fmla="*/ 6351389 h 7301507"/>
              <a:gd name="connsiteX95" fmla="*/ 2512430 w 3343487"/>
              <a:gd name="connsiteY95" fmla="*/ 6396631 h 7301507"/>
              <a:gd name="connsiteX96" fmla="*/ 2395750 w 3343487"/>
              <a:gd name="connsiteY96" fmla="*/ 6384726 h 7301507"/>
              <a:gd name="connsiteX97" fmla="*/ 2371937 w 3343487"/>
              <a:gd name="connsiteY97" fmla="*/ 6501407 h 7301507"/>
              <a:gd name="connsiteX98" fmla="*/ 2367175 w 3343487"/>
              <a:gd name="connsiteY98" fmla="*/ 6537126 h 7301507"/>
              <a:gd name="connsiteX99" fmla="*/ 2343363 w 3343487"/>
              <a:gd name="connsiteY99" fmla="*/ 6556176 h 7301507"/>
              <a:gd name="connsiteX100" fmla="*/ 2145718 w 3343487"/>
              <a:gd name="connsiteY100" fmla="*/ 6508551 h 7301507"/>
              <a:gd name="connsiteX101" fmla="*/ 2107618 w 3343487"/>
              <a:gd name="connsiteY101" fmla="*/ 6560939 h 7301507"/>
              <a:gd name="connsiteX102" fmla="*/ 2076662 w 3343487"/>
              <a:gd name="connsiteY102" fmla="*/ 6656189 h 7301507"/>
              <a:gd name="connsiteX103" fmla="*/ 2043324 w 3343487"/>
              <a:gd name="connsiteY103" fmla="*/ 6720482 h 7301507"/>
              <a:gd name="connsiteX104" fmla="*/ 2055231 w 3343487"/>
              <a:gd name="connsiteY104" fmla="*/ 6782395 h 7301507"/>
              <a:gd name="connsiteX105" fmla="*/ 2188581 w 3343487"/>
              <a:gd name="connsiteY105" fmla="*/ 6894314 h 7301507"/>
              <a:gd name="connsiteX106" fmla="*/ 2257637 w 3343487"/>
              <a:gd name="connsiteY106" fmla="*/ 6927651 h 7301507"/>
              <a:gd name="connsiteX107" fmla="*/ 2240968 w 3343487"/>
              <a:gd name="connsiteY107" fmla="*/ 6951464 h 7301507"/>
              <a:gd name="connsiteX108" fmla="*/ 2205250 w 3343487"/>
              <a:gd name="connsiteY108" fmla="*/ 6970514 h 7301507"/>
              <a:gd name="connsiteX109" fmla="*/ 2238587 w 3343487"/>
              <a:gd name="connsiteY109" fmla="*/ 7046714 h 7301507"/>
              <a:gd name="connsiteX110" fmla="*/ 2207631 w 3343487"/>
              <a:gd name="connsiteY110" fmla="*/ 7068145 h 7301507"/>
              <a:gd name="connsiteX111" fmla="*/ 2102856 w 3343487"/>
              <a:gd name="connsiteY111" fmla="*/ 7006232 h 7301507"/>
              <a:gd name="connsiteX112" fmla="*/ 2059993 w 3343487"/>
              <a:gd name="connsiteY112" fmla="*/ 7032426 h 7301507"/>
              <a:gd name="connsiteX113" fmla="*/ 2000462 w 3343487"/>
              <a:gd name="connsiteY113" fmla="*/ 6930032 h 7301507"/>
              <a:gd name="connsiteX114" fmla="*/ 1883781 w 3343487"/>
              <a:gd name="connsiteY114" fmla="*/ 6956226 h 7301507"/>
              <a:gd name="connsiteX115" fmla="*/ 1819487 w 3343487"/>
              <a:gd name="connsiteY115" fmla="*/ 6960989 h 7301507"/>
              <a:gd name="connsiteX116" fmla="*/ 1769481 w 3343487"/>
              <a:gd name="connsiteY116" fmla="*/ 6956227 h 7301507"/>
              <a:gd name="connsiteX117" fmla="*/ 1712331 w 3343487"/>
              <a:gd name="connsiteY117" fmla="*/ 7001470 h 7301507"/>
              <a:gd name="connsiteX118" fmla="*/ 1533737 w 3343487"/>
              <a:gd name="connsiteY118" fmla="*/ 6960989 h 7301507"/>
              <a:gd name="connsiteX119" fmla="*/ 1557549 w 3343487"/>
              <a:gd name="connsiteY119" fmla="*/ 7087195 h 7301507"/>
              <a:gd name="connsiteX120" fmla="*/ 1481350 w 3343487"/>
              <a:gd name="connsiteY120" fmla="*/ 7132439 h 7301507"/>
              <a:gd name="connsiteX121" fmla="*/ 1419437 w 3343487"/>
              <a:gd name="connsiteY121" fmla="*/ 7199113 h 7301507"/>
              <a:gd name="connsiteX122" fmla="*/ 1269418 w 3343487"/>
              <a:gd name="connsiteY122" fmla="*/ 7191970 h 7301507"/>
              <a:gd name="connsiteX123" fmla="*/ 1217031 w 3343487"/>
              <a:gd name="connsiteY123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0154 w 3343854"/>
              <a:gd name="connsiteY11" fmla="*/ 1193601 h 7301507"/>
              <a:gd name="connsiteX12" fmla="*/ 641135 w 3343854"/>
              <a:gd name="connsiteY12" fmla="*/ 1369814 h 7301507"/>
              <a:gd name="connsiteX13" fmla="*/ 750673 w 3343854"/>
              <a:gd name="connsiteY13" fmla="*/ 1393626 h 7301507"/>
              <a:gd name="connsiteX14" fmla="*/ 834017 w 3343854"/>
              <a:gd name="connsiteY14" fmla="*/ 1441251 h 7301507"/>
              <a:gd name="connsiteX15" fmla="*/ 917360 w 3343854"/>
              <a:gd name="connsiteY15" fmla="*/ 1415057 h 7301507"/>
              <a:gd name="connsiteX16" fmla="*/ 998323 w 3343854"/>
              <a:gd name="connsiteY16" fmla="*/ 1341239 h 7301507"/>
              <a:gd name="connsiteX17" fmla="*/ 1107860 w 3343854"/>
              <a:gd name="connsiteY17" fmla="*/ 1324570 h 7301507"/>
              <a:gd name="connsiteX18" fmla="*/ 1174535 w 3343854"/>
              <a:gd name="connsiteY18" fmla="*/ 1329332 h 7301507"/>
              <a:gd name="connsiteX19" fmla="*/ 1334079 w 3343854"/>
              <a:gd name="connsiteY19" fmla="*/ 1438870 h 7301507"/>
              <a:gd name="connsiteX20" fmla="*/ 1393610 w 3343854"/>
              <a:gd name="connsiteY20" fmla="*/ 1467445 h 7301507"/>
              <a:gd name="connsiteX21" fmla="*/ 1265023 w 3343854"/>
              <a:gd name="connsiteY21" fmla="*/ 1569839 h 7301507"/>
              <a:gd name="connsiteX22" fmla="*/ 1267404 w 3343854"/>
              <a:gd name="connsiteY22" fmla="*/ 1634132 h 7301507"/>
              <a:gd name="connsiteX23" fmla="*/ 1429329 w 3343854"/>
              <a:gd name="connsiteY23" fmla="*/ 1586507 h 7301507"/>
              <a:gd name="connsiteX24" fmla="*/ 1391229 w 3343854"/>
              <a:gd name="connsiteY24" fmla="*/ 1650801 h 7301507"/>
              <a:gd name="connsiteX25" fmla="*/ 1410279 w 3343854"/>
              <a:gd name="connsiteY25" fmla="*/ 1724620 h 7301507"/>
              <a:gd name="connsiteX26" fmla="*/ 1522198 w 3343854"/>
              <a:gd name="connsiteY26" fmla="*/ 1760339 h 7301507"/>
              <a:gd name="connsiteX27" fmla="*/ 1596017 w 3343854"/>
              <a:gd name="connsiteY27" fmla="*/ 1777007 h 7301507"/>
              <a:gd name="connsiteX28" fmla="*/ 1505529 w 3343854"/>
              <a:gd name="connsiteY28" fmla="*/ 1907976 h 7301507"/>
              <a:gd name="connsiteX29" fmla="*/ 1498385 w 3343854"/>
              <a:gd name="connsiteY29" fmla="*/ 1957982 h 7301507"/>
              <a:gd name="connsiteX30" fmla="*/ 1426948 w 3343854"/>
              <a:gd name="connsiteY30" fmla="*/ 1993701 h 7301507"/>
              <a:gd name="connsiteX31" fmla="*/ 1395992 w 3343854"/>
              <a:gd name="connsiteY31" fmla="*/ 2055614 h 7301507"/>
              <a:gd name="connsiteX32" fmla="*/ 1265023 w 3343854"/>
              <a:gd name="connsiteY32" fmla="*/ 2029420 h 7301507"/>
              <a:gd name="connsiteX33" fmla="*/ 1143579 w 3343854"/>
              <a:gd name="connsiteY33" fmla="*/ 2029419 h 7301507"/>
              <a:gd name="connsiteX34" fmla="*/ 1076904 w 3343854"/>
              <a:gd name="connsiteY34" fmla="*/ 2057995 h 7301507"/>
              <a:gd name="connsiteX35" fmla="*/ 1069760 w 3343854"/>
              <a:gd name="connsiteY35" fmla="*/ 2158007 h 7301507"/>
              <a:gd name="connsiteX36" fmla="*/ 981654 w 3343854"/>
              <a:gd name="connsiteY36" fmla="*/ 2246114 h 7301507"/>
              <a:gd name="connsiteX37" fmla="*/ 1124529 w 3343854"/>
              <a:gd name="connsiteY37" fmla="*/ 2308026 h 7301507"/>
              <a:gd name="connsiteX38" fmla="*/ 1174536 w 3343854"/>
              <a:gd name="connsiteY38" fmla="*/ 2343744 h 7301507"/>
              <a:gd name="connsiteX39" fmla="*/ 1226923 w 3343854"/>
              <a:gd name="connsiteY39" fmla="*/ 2360414 h 7301507"/>
              <a:gd name="connsiteX40" fmla="*/ 1276929 w 3343854"/>
              <a:gd name="connsiteY40" fmla="*/ 2410420 h 7301507"/>
              <a:gd name="connsiteX41" fmla="*/ 1334079 w 3343854"/>
              <a:gd name="connsiteY41" fmla="*/ 2431851 h 7301507"/>
              <a:gd name="connsiteX42" fmla="*/ 1426948 w 3343854"/>
              <a:gd name="connsiteY42" fmla="*/ 2508051 h 7301507"/>
              <a:gd name="connsiteX43" fmla="*/ 1512673 w 3343854"/>
              <a:gd name="connsiteY43" fmla="*/ 2541390 h 7301507"/>
              <a:gd name="connsiteX44" fmla="*/ 1646023 w 3343854"/>
              <a:gd name="connsiteY44" fmla="*/ 2689026 h 7301507"/>
              <a:gd name="connsiteX45" fmla="*/ 1729367 w 3343854"/>
              <a:gd name="connsiteY45" fmla="*/ 2843807 h 7301507"/>
              <a:gd name="connsiteX46" fmla="*/ 1900816 w 3343854"/>
              <a:gd name="connsiteY46" fmla="*/ 2950964 h 7301507"/>
              <a:gd name="connsiteX47" fmla="*/ 1931773 w 3343854"/>
              <a:gd name="connsiteY47" fmla="*/ 3055739 h 7301507"/>
              <a:gd name="connsiteX48" fmla="*/ 1993685 w 3343854"/>
              <a:gd name="connsiteY48" fmla="*/ 3158132 h 7301507"/>
              <a:gd name="connsiteX49" fmla="*/ 2055598 w 3343854"/>
              <a:gd name="connsiteY49" fmla="*/ 3196232 h 7301507"/>
              <a:gd name="connsiteX50" fmla="*/ 2186567 w 3343854"/>
              <a:gd name="connsiteY50" fmla="*/ 3343870 h 7301507"/>
              <a:gd name="connsiteX51" fmla="*/ 2329441 w 3343854"/>
              <a:gd name="connsiteY51" fmla="*/ 3420070 h 7301507"/>
              <a:gd name="connsiteX52" fmla="*/ 2388973 w 3343854"/>
              <a:gd name="connsiteY52" fmla="*/ 3505795 h 7301507"/>
              <a:gd name="connsiteX53" fmla="*/ 2436598 w 3343854"/>
              <a:gd name="connsiteY53" fmla="*/ 3572470 h 7301507"/>
              <a:gd name="connsiteX54" fmla="*/ 2484223 w 3343854"/>
              <a:gd name="connsiteY54" fmla="*/ 3562946 h 7301507"/>
              <a:gd name="connsiteX55" fmla="*/ 2488985 w 3343854"/>
              <a:gd name="connsiteY55" fmla="*/ 3715345 h 7301507"/>
              <a:gd name="connsiteX56" fmla="*/ 2541373 w 3343854"/>
              <a:gd name="connsiteY56" fmla="*/ 3808214 h 7301507"/>
              <a:gd name="connsiteX57" fmla="*/ 2534229 w 3343854"/>
              <a:gd name="connsiteY57" fmla="*/ 3846314 h 7301507"/>
              <a:gd name="connsiteX58" fmla="*/ 2603285 w 3343854"/>
              <a:gd name="connsiteY58" fmla="*/ 3882032 h 7301507"/>
              <a:gd name="connsiteX59" fmla="*/ 2660435 w 3343854"/>
              <a:gd name="connsiteY59" fmla="*/ 3827264 h 7301507"/>
              <a:gd name="connsiteX60" fmla="*/ 2693773 w 3343854"/>
              <a:gd name="connsiteY60" fmla="*/ 3910607 h 7301507"/>
              <a:gd name="connsiteX61" fmla="*/ 2739017 w 3343854"/>
              <a:gd name="connsiteY61" fmla="*/ 3955851 h 7301507"/>
              <a:gd name="connsiteX62" fmla="*/ 2812835 w 3343854"/>
              <a:gd name="connsiteY62" fmla="*/ 3979664 h 7301507"/>
              <a:gd name="connsiteX63" fmla="*/ 2865223 w 3343854"/>
              <a:gd name="connsiteY63" fmla="*/ 4048720 h 7301507"/>
              <a:gd name="connsiteX64" fmla="*/ 2950948 w 3343854"/>
              <a:gd name="connsiteY64" fmla="*/ 4103489 h 7301507"/>
              <a:gd name="connsiteX65" fmla="*/ 3003335 w 3343854"/>
              <a:gd name="connsiteY65" fmla="*/ 4136826 h 7301507"/>
              <a:gd name="connsiteX66" fmla="*/ 2874748 w 3343854"/>
              <a:gd name="connsiteY66" fmla="*/ 4229695 h 7301507"/>
              <a:gd name="connsiteX67" fmla="*/ 2872366 w 3343854"/>
              <a:gd name="connsiteY67" fmla="*/ 4284463 h 7301507"/>
              <a:gd name="connsiteX68" fmla="*/ 2974760 w 3343854"/>
              <a:gd name="connsiteY68" fmla="*/ 4401145 h 7301507"/>
              <a:gd name="connsiteX69" fmla="*/ 3070010 w 3343854"/>
              <a:gd name="connsiteY69" fmla="*/ 4463057 h 7301507"/>
              <a:gd name="connsiteX70" fmla="*/ 3100967 w 3343854"/>
              <a:gd name="connsiteY70" fmla="*/ 4501157 h 7301507"/>
              <a:gd name="connsiteX71" fmla="*/ 3086679 w 3343854"/>
              <a:gd name="connsiteY71" fmla="*/ 4582120 h 7301507"/>
              <a:gd name="connsiteX72" fmla="*/ 3081917 w 3343854"/>
              <a:gd name="connsiteY72" fmla="*/ 4665464 h 7301507"/>
              <a:gd name="connsiteX73" fmla="*/ 3039054 w 3343854"/>
              <a:gd name="connsiteY73" fmla="*/ 4674989 h 7301507"/>
              <a:gd name="connsiteX74" fmla="*/ 3012860 w 3343854"/>
              <a:gd name="connsiteY74" fmla="*/ 4691657 h 7301507"/>
              <a:gd name="connsiteX75" fmla="*/ 3041435 w 3343854"/>
              <a:gd name="connsiteY75" fmla="*/ 4841676 h 7301507"/>
              <a:gd name="connsiteX76" fmla="*/ 3024767 w 3343854"/>
              <a:gd name="connsiteY76" fmla="*/ 4977407 h 7301507"/>
              <a:gd name="connsiteX77" fmla="*/ 2986667 w 3343854"/>
              <a:gd name="connsiteY77" fmla="*/ 5017889 h 7301507"/>
              <a:gd name="connsiteX78" fmla="*/ 2969998 w 3343854"/>
              <a:gd name="connsiteY78" fmla="*/ 5139332 h 7301507"/>
              <a:gd name="connsiteX79" fmla="*/ 2941423 w 3343854"/>
              <a:gd name="connsiteY79" fmla="*/ 5258395 h 7301507"/>
              <a:gd name="connsiteX80" fmla="*/ 2993810 w 3343854"/>
              <a:gd name="connsiteY80" fmla="*/ 5275064 h 7301507"/>
              <a:gd name="connsiteX81" fmla="*/ 2991429 w 3343854"/>
              <a:gd name="connsiteY81" fmla="*/ 5320307 h 7301507"/>
              <a:gd name="connsiteX82" fmla="*/ 2989048 w 3343854"/>
              <a:gd name="connsiteY82" fmla="*/ 5375076 h 7301507"/>
              <a:gd name="connsiteX83" fmla="*/ 3046198 w 3343854"/>
              <a:gd name="connsiteY83" fmla="*/ 5444132 h 7301507"/>
              <a:gd name="connsiteX84" fmla="*/ 3093823 w 3343854"/>
              <a:gd name="connsiteY84" fmla="*/ 5570339 h 7301507"/>
              <a:gd name="connsiteX85" fmla="*/ 3000954 w 3343854"/>
              <a:gd name="connsiteY85" fmla="*/ 5860851 h 7301507"/>
              <a:gd name="connsiteX86" fmla="*/ 3022385 w 3343854"/>
              <a:gd name="connsiteY86" fmla="*/ 5915620 h 7301507"/>
              <a:gd name="connsiteX87" fmla="*/ 3048579 w 3343854"/>
              <a:gd name="connsiteY87" fmla="*/ 5968007 h 7301507"/>
              <a:gd name="connsiteX88" fmla="*/ 3053342 w 3343854"/>
              <a:gd name="connsiteY88" fmla="*/ 6072782 h 7301507"/>
              <a:gd name="connsiteX89" fmla="*/ 2960472 w 3343854"/>
              <a:gd name="connsiteY89" fmla="*/ 6232327 h 7301507"/>
              <a:gd name="connsiteX90" fmla="*/ 2924754 w 3343854"/>
              <a:gd name="connsiteY90" fmla="*/ 6213276 h 7301507"/>
              <a:gd name="connsiteX91" fmla="*/ 2853317 w 3343854"/>
              <a:gd name="connsiteY91" fmla="*/ 6225182 h 7301507"/>
              <a:gd name="connsiteX92" fmla="*/ 2717585 w 3343854"/>
              <a:gd name="connsiteY92" fmla="*/ 6337101 h 7301507"/>
              <a:gd name="connsiteX93" fmla="*/ 2610429 w 3343854"/>
              <a:gd name="connsiteY93" fmla="*/ 6322814 h 7301507"/>
              <a:gd name="connsiteX94" fmla="*/ 2579473 w 3343854"/>
              <a:gd name="connsiteY94" fmla="*/ 6351389 h 7301507"/>
              <a:gd name="connsiteX95" fmla="*/ 2512797 w 3343854"/>
              <a:gd name="connsiteY95" fmla="*/ 6396631 h 7301507"/>
              <a:gd name="connsiteX96" fmla="*/ 2396117 w 3343854"/>
              <a:gd name="connsiteY96" fmla="*/ 6384726 h 7301507"/>
              <a:gd name="connsiteX97" fmla="*/ 2372304 w 3343854"/>
              <a:gd name="connsiteY97" fmla="*/ 6501407 h 7301507"/>
              <a:gd name="connsiteX98" fmla="*/ 2367542 w 3343854"/>
              <a:gd name="connsiteY98" fmla="*/ 6537126 h 7301507"/>
              <a:gd name="connsiteX99" fmla="*/ 2343730 w 3343854"/>
              <a:gd name="connsiteY99" fmla="*/ 6556176 h 7301507"/>
              <a:gd name="connsiteX100" fmla="*/ 2146085 w 3343854"/>
              <a:gd name="connsiteY100" fmla="*/ 6508551 h 7301507"/>
              <a:gd name="connsiteX101" fmla="*/ 2107985 w 3343854"/>
              <a:gd name="connsiteY101" fmla="*/ 6560939 h 7301507"/>
              <a:gd name="connsiteX102" fmla="*/ 2077029 w 3343854"/>
              <a:gd name="connsiteY102" fmla="*/ 6656189 h 7301507"/>
              <a:gd name="connsiteX103" fmla="*/ 2043691 w 3343854"/>
              <a:gd name="connsiteY103" fmla="*/ 6720482 h 7301507"/>
              <a:gd name="connsiteX104" fmla="*/ 2055598 w 3343854"/>
              <a:gd name="connsiteY104" fmla="*/ 6782395 h 7301507"/>
              <a:gd name="connsiteX105" fmla="*/ 2188948 w 3343854"/>
              <a:gd name="connsiteY105" fmla="*/ 6894314 h 7301507"/>
              <a:gd name="connsiteX106" fmla="*/ 2258004 w 3343854"/>
              <a:gd name="connsiteY106" fmla="*/ 6927651 h 7301507"/>
              <a:gd name="connsiteX107" fmla="*/ 2241335 w 3343854"/>
              <a:gd name="connsiteY107" fmla="*/ 6951464 h 7301507"/>
              <a:gd name="connsiteX108" fmla="*/ 2205617 w 3343854"/>
              <a:gd name="connsiteY108" fmla="*/ 6970514 h 7301507"/>
              <a:gd name="connsiteX109" fmla="*/ 2238954 w 3343854"/>
              <a:gd name="connsiteY109" fmla="*/ 7046714 h 7301507"/>
              <a:gd name="connsiteX110" fmla="*/ 2207998 w 3343854"/>
              <a:gd name="connsiteY110" fmla="*/ 7068145 h 7301507"/>
              <a:gd name="connsiteX111" fmla="*/ 2103223 w 3343854"/>
              <a:gd name="connsiteY111" fmla="*/ 7006232 h 7301507"/>
              <a:gd name="connsiteX112" fmla="*/ 2060360 w 3343854"/>
              <a:gd name="connsiteY112" fmla="*/ 7032426 h 7301507"/>
              <a:gd name="connsiteX113" fmla="*/ 2000829 w 3343854"/>
              <a:gd name="connsiteY113" fmla="*/ 6930032 h 7301507"/>
              <a:gd name="connsiteX114" fmla="*/ 1884148 w 3343854"/>
              <a:gd name="connsiteY114" fmla="*/ 6956226 h 7301507"/>
              <a:gd name="connsiteX115" fmla="*/ 1819854 w 3343854"/>
              <a:gd name="connsiteY115" fmla="*/ 6960989 h 7301507"/>
              <a:gd name="connsiteX116" fmla="*/ 1769848 w 3343854"/>
              <a:gd name="connsiteY116" fmla="*/ 6956227 h 7301507"/>
              <a:gd name="connsiteX117" fmla="*/ 1712698 w 3343854"/>
              <a:gd name="connsiteY117" fmla="*/ 7001470 h 7301507"/>
              <a:gd name="connsiteX118" fmla="*/ 1534104 w 3343854"/>
              <a:gd name="connsiteY118" fmla="*/ 6960989 h 7301507"/>
              <a:gd name="connsiteX119" fmla="*/ 1557916 w 3343854"/>
              <a:gd name="connsiteY119" fmla="*/ 7087195 h 7301507"/>
              <a:gd name="connsiteX120" fmla="*/ 1481717 w 3343854"/>
              <a:gd name="connsiteY120" fmla="*/ 7132439 h 7301507"/>
              <a:gd name="connsiteX121" fmla="*/ 1419804 w 3343854"/>
              <a:gd name="connsiteY121" fmla="*/ 7199113 h 7301507"/>
              <a:gd name="connsiteX122" fmla="*/ 1269785 w 3343854"/>
              <a:gd name="connsiteY122" fmla="*/ 7191970 h 7301507"/>
              <a:gd name="connsiteX123" fmla="*/ 1217398 w 3343854"/>
              <a:gd name="connsiteY123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0154 w 3343854"/>
              <a:gd name="connsiteY11" fmla="*/ 1193601 h 7301507"/>
              <a:gd name="connsiteX12" fmla="*/ 531598 w 3343854"/>
              <a:gd name="connsiteY12" fmla="*/ 1317426 h 7301507"/>
              <a:gd name="connsiteX13" fmla="*/ 641135 w 3343854"/>
              <a:gd name="connsiteY13" fmla="*/ 1369814 h 7301507"/>
              <a:gd name="connsiteX14" fmla="*/ 750673 w 3343854"/>
              <a:gd name="connsiteY14" fmla="*/ 1393626 h 7301507"/>
              <a:gd name="connsiteX15" fmla="*/ 834017 w 3343854"/>
              <a:gd name="connsiteY15" fmla="*/ 1441251 h 7301507"/>
              <a:gd name="connsiteX16" fmla="*/ 917360 w 3343854"/>
              <a:gd name="connsiteY16" fmla="*/ 1415057 h 7301507"/>
              <a:gd name="connsiteX17" fmla="*/ 998323 w 3343854"/>
              <a:gd name="connsiteY17" fmla="*/ 1341239 h 7301507"/>
              <a:gd name="connsiteX18" fmla="*/ 1107860 w 3343854"/>
              <a:gd name="connsiteY18" fmla="*/ 1324570 h 7301507"/>
              <a:gd name="connsiteX19" fmla="*/ 1174535 w 3343854"/>
              <a:gd name="connsiteY19" fmla="*/ 1329332 h 7301507"/>
              <a:gd name="connsiteX20" fmla="*/ 1334079 w 3343854"/>
              <a:gd name="connsiteY20" fmla="*/ 1438870 h 7301507"/>
              <a:gd name="connsiteX21" fmla="*/ 1393610 w 3343854"/>
              <a:gd name="connsiteY21" fmla="*/ 1467445 h 7301507"/>
              <a:gd name="connsiteX22" fmla="*/ 1265023 w 3343854"/>
              <a:gd name="connsiteY22" fmla="*/ 1569839 h 7301507"/>
              <a:gd name="connsiteX23" fmla="*/ 1267404 w 3343854"/>
              <a:gd name="connsiteY23" fmla="*/ 1634132 h 7301507"/>
              <a:gd name="connsiteX24" fmla="*/ 1429329 w 3343854"/>
              <a:gd name="connsiteY24" fmla="*/ 1586507 h 7301507"/>
              <a:gd name="connsiteX25" fmla="*/ 1391229 w 3343854"/>
              <a:gd name="connsiteY25" fmla="*/ 1650801 h 7301507"/>
              <a:gd name="connsiteX26" fmla="*/ 1410279 w 3343854"/>
              <a:gd name="connsiteY26" fmla="*/ 1724620 h 7301507"/>
              <a:gd name="connsiteX27" fmla="*/ 1522198 w 3343854"/>
              <a:gd name="connsiteY27" fmla="*/ 1760339 h 7301507"/>
              <a:gd name="connsiteX28" fmla="*/ 1596017 w 3343854"/>
              <a:gd name="connsiteY28" fmla="*/ 1777007 h 7301507"/>
              <a:gd name="connsiteX29" fmla="*/ 1505529 w 3343854"/>
              <a:gd name="connsiteY29" fmla="*/ 1907976 h 7301507"/>
              <a:gd name="connsiteX30" fmla="*/ 1498385 w 3343854"/>
              <a:gd name="connsiteY30" fmla="*/ 1957982 h 7301507"/>
              <a:gd name="connsiteX31" fmla="*/ 1426948 w 3343854"/>
              <a:gd name="connsiteY31" fmla="*/ 1993701 h 7301507"/>
              <a:gd name="connsiteX32" fmla="*/ 1395992 w 3343854"/>
              <a:gd name="connsiteY32" fmla="*/ 2055614 h 7301507"/>
              <a:gd name="connsiteX33" fmla="*/ 1265023 w 3343854"/>
              <a:gd name="connsiteY33" fmla="*/ 2029420 h 7301507"/>
              <a:gd name="connsiteX34" fmla="*/ 1143579 w 3343854"/>
              <a:gd name="connsiteY34" fmla="*/ 2029419 h 7301507"/>
              <a:gd name="connsiteX35" fmla="*/ 1076904 w 3343854"/>
              <a:gd name="connsiteY35" fmla="*/ 2057995 h 7301507"/>
              <a:gd name="connsiteX36" fmla="*/ 1069760 w 3343854"/>
              <a:gd name="connsiteY36" fmla="*/ 2158007 h 7301507"/>
              <a:gd name="connsiteX37" fmla="*/ 981654 w 3343854"/>
              <a:gd name="connsiteY37" fmla="*/ 2246114 h 7301507"/>
              <a:gd name="connsiteX38" fmla="*/ 1124529 w 3343854"/>
              <a:gd name="connsiteY38" fmla="*/ 2308026 h 7301507"/>
              <a:gd name="connsiteX39" fmla="*/ 1174536 w 3343854"/>
              <a:gd name="connsiteY39" fmla="*/ 2343744 h 7301507"/>
              <a:gd name="connsiteX40" fmla="*/ 1226923 w 3343854"/>
              <a:gd name="connsiteY40" fmla="*/ 2360414 h 7301507"/>
              <a:gd name="connsiteX41" fmla="*/ 1276929 w 3343854"/>
              <a:gd name="connsiteY41" fmla="*/ 2410420 h 7301507"/>
              <a:gd name="connsiteX42" fmla="*/ 1334079 w 3343854"/>
              <a:gd name="connsiteY42" fmla="*/ 2431851 h 7301507"/>
              <a:gd name="connsiteX43" fmla="*/ 1426948 w 3343854"/>
              <a:gd name="connsiteY43" fmla="*/ 2508051 h 7301507"/>
              <a:gd name="connsiteX44" fmla="*/ 1512673 w 3343854"/>
              <a:gd name="connsiteY44" fmla="*/ 2541390 h 7301507"/>
              <a:gd name="connsiteX45" fmla="*/ 1646023 w 3343854"/>
              <a:gd name="connsiteY45" fmla="*/ 2689026 h 7301507"/>
              <a:gd name="connsiteX46" fmla="*/ 1729367 w 3343854"/>
              <a:gd name="connsiteY46" fmla="*/ 2843807 h 7301507"/>
              <a:gd name="connsiteX47" fmla="*/ 1900816 w 3343854"/>
              <a:gd name="connsiteY47" fmla="*/ 2950964 h 7301507"/>
              <a:gd name="connsiteX48" fmla="*/ 1931773 w 3343854"/>
              <a:gd name="connsiteY48" fmla="*/ 3055739 h 7301507"/>
              <a:gd name="connsiteX49" fmla="*/ 1993685 w 3343854"/>
              <a:gd name="connsiteY49" fmla="*/ 3158132 h 7301507"/>
              <a:gd name="connsiteX50" fmla="*/ 2055598 w 3343854"/>
              <a:gd name="connsiteY50" fmla="*/ 3196232 h 7301507"/>
              <a:gd name="connsiteX51" fmla="*/ 2186567 w 3343854"/>
              <a:gd name="connsiteY51" fmla="*/ 3343870 h 7301507"/>
              <a:gd name="connsiteX52" fmla="*/ 2329441 w 3343854"/>
              <a:gd name="connsiteY52" fmla="*/ 3420070 h 7301507"/>
              <a:gd name="connsiteX53" fmla="*/ 2388973 w 3343854"/>
              <a:gd name="connsiteY53" fmla="*/ 3505795 h 7301507"/>
              <a:gd name="connsiteX54" fmla="*/ 2436598 w 3343854"/>
              <a:gd name="connsiteY54" fmla="*/ 3572470 h 7301507"/>
              <a:gd name="connsiteX55" fmla="*/ 2484223 w 3343854"/>
              <a:gd name="connsiteY55" fmla="*/ 3562946 h 7301507"/>
              <a:gd name="connsiteX56" fmla="*/ 2488985 w 3343854"/>
              <a:gd name="connsiteY56" fmla="*/ 3715345 h 7301507"/>
              <a:gd name="connsiteX57" fmla="*/ 2541373 w 3343854"/>
              <a:gd name="connsiteY57" fmla="*/ 3808214 h 7301507"/>
              <a:gd name="connsiteX58" fmla="*/ 2534229 w 3343854"/>
              <a:gd name="connsiteY58" fmla="*/ 3846314 h 7301507"/>
              <a:gd name="connsiteX59" fmla="*/ 2603285 w 3343854"/>
              <a:gd name="connsiteY59" fmla="*/ 3882032 h 7301507"/>
              <a:gd name="connsiteX60" fmla="*/ 2660435 w 3343854"/>
              <a:gd name="connsiteY60" fmla="*/ 3827264 h 7301507"/>
              <a:gd name="connsiteX61" fmla="*/ 2693773 w 3343854"/>
              <a:gd name="connsiteY61" fmla="*/ 3910607 h 7301507"/>
              <a:gd name="connsiteX62" fmla="*/ 2739017 w 3343854"/>
              <a:gd name="connsiteY62" fmla="*/ 3955851 h 7301507"/>
              <a:gd name="connsiteX63" fmla="*/ 2812835 w 3343854"/>
              <a:gd name="connsiteY63" fmla="*/ 3979664 h 7301507"/>
              <a:gd name="connsiteX64" fmla="*/ 2865223 w 3343854"/>
              <a:gd name="connsiteY64" fmla="*/ 4048720 h 7301507"/>
              <a:gd name="connsiteX65" fmla="*/ 2950948 w 3343854"/>
              <a:gd name="connsiteY65" fmla="*/ 4103489 h 7301507"/>
              <a:gd name="connsiteX66" fmla="*/ 3003335 w 3343854"/>
              <a:gd name="connsiteY66" fmla="*/ 4136826 h 7301507"/>
              <a:gd name="connsiteX67" fmla="*/ 2874748 w 3343854"/>
              <a:gd name="connsiteY67" fmla="*/ 4229695 h 7301507"/>
              <a:gd name="connsiteX68" fmla="*/ 2872366 w 3343854"/>
              <a:gd name="connsiteY68" fmla="*/ 4284463 h 7301507"/>
              <a:gd name="connsiteX69" fmla="*/ 2974760 w 3343854"/>
              <a:gd name="connsiteY69" fmla="*/ 4401145 h 7301507"/>
              <a:gd name="connsiteX70" fmla="*/ 3070010 w 3343854"/>
              <a:gd name="connsiteY70" fmla="*/ 4463057 h 7301507"/>
              <a:gd name="connsiteX71" fmla="*/ 3100967 w 3343854"/>
              <a:gd name="connsiteY71" fmla="*/ 4501157 h 7301507"/>
              <a:gd name="connsiteX72" fmla="*/ 3086679 w 3343854"/>
              <a:gd name="connsiteY72" fmla="*/ 4582120 h 7301507"/>
              <a:gd name="connsiteX73" fmla="*/ 3081917 w 3343854"/>
              <a:gd name="connsiteY73" fmla="*/ 4665464 h 7301507"/>
              <a:gd name="connsiteX74" fmla="*/ 3039054 w 3343854"/>
              <a:gd name="connsiteY74" fmla="*/ 4674989 h 7301507"/>
              <a:gd name="connsiteX75" fmla="*/ 3012860 w 3343854"/>
              <a:gd name="connsiteY75" fmla="*/ 4691657 h 7301507"/>
              <a:gd name="connsiteX76" fmla="*/ 3041435 w 3343854"/>
              <a:gd name="connsiteY76" fmla="*/ 4841676 h 7301507"/>
              <a:gd name="connsiteX77" fmla="*/ 3024767 w 3343854"/>
              <a:gd name="connsiteY77" fmla="*/ 4977407 h 7301507"/>
              <a:gd name="connsiteX78" fmla="*/ 2986667 w 3343854"/>
              <a:gd name="connsiteY78" fmla="*/ 5017889 h 7301507"/>
              <a:gd name="connsiteX79" fmla="*/ 2969998 w 3343854"/>
              <a:gd name="connsiteY79" fmla="*/ 5139332 h 7301507"/>
              <a:gd name="connsiteX80" fmla="*/ 2941423 w 3343854"/>
              <a:gd name="connsiteY80" fmla="*/ 5258395 h 7301507"/>
              <a:gd name="connsiteX81" fmla="*/ 2993810 w 3343854"/>
              <a:gd name="connsiteY81" fmla="*/ 5275064 h 7301507"/>
              <a:gd name="connsiteX82" fmla="*/ 2991429 w 3343854"/>
              <a:gd name="connsiteY82" fmla="*/ 5320307 h 7301507"/>
              <a:gd name="connsiteX83" fmla="*/ 2989048 w 3343854"/>
              <a:gd name="connsiteY83" fmla="*/ 5375076 h 7301507"/>
              <a:gd name="connsiteX84" fmla="*/ 3046198 w 3343854"/>
              <a:gd name="connsiteY84" fmla="*/ 5444132 h 7301507"/>
              <a:gd name="connsiteX85" fmla="*/ 3093823 w 3343854"/>
              <a:gd name="connsiteY85" fmla="*/ 5570339 h 7301507"/>
              <a:gd name="connsiteX86" fmla="*/ 3000954 w 3343854"/>
              <a:gd name="connsiteY86" fmla="*/ 5860851 h 7301507"/>
              <a:gd name="connsiteX87" fmla="*/ 3022385 w 3343854"/>
              <a:gd name="connsiteY87" fmla="*/ 5915620 h 7301507"/>
              <a:gd name="connsiteX88" fmla="*/ 3048579 w 3343854"/>
              <a:gd name="connsiteY88" fmla="*/ 5968007 h 7301507"/>
              <a:gd name="connsiteX89" fmla="*/ 3053342 w 3343854"/>
              <a:gd name="connsiteY89" fmla="*/ 6072782 h 7301507"/>
              <a:gd name="connsiteX90" fmla="*/ 2960472 w 3343854"/>
              <a:gd name="connsiteY90" fmla="*/ 6232327 h 7301507"/>
              <a:gd name="connsiteX91" fmla="*/ 2924754 w 3343854"/>
              <a:gd name="connsiteY91" fmla="*/ 6213276 h 7301507"/>
              <a:gd name="connsiteX92" fmla="*/ 2853317 w 3343854"/>
              <a:gd name="connsiteY92" fmla="*/ 6225182 h 7301507"/>
              <a:gd name="connsiteX93" fmla="*/ 2717585 w 3343854"/>
              <a:gd name="connsiteY93" fmla="*/ 6337101 h 7301507"/>
              <a:gd name="connsiteX94" fmla="*/ 2610429 w 3343854"/>
              <a:gd name="connsiteY94" fmla="*/ 6322814 h 7301507"/>
              <a:gd name="connsiteX95" fmla="*/ 2579473 w 3343854"/>
              <a:gd name="connsiteY95" fmla="*/ 6351389 h 7301507"/>
              <a:gd name="connsiteX96" fmla="*/ 2512797 w 3343854"/>
              <a:gd name="connsiteY96" fmla="*/ 6396631 h 7301507"/>
              <a:gd name="connsiteX97" fmla="*/ 2396117 w 3343854"/>
              <a:gd name="connsiteY97" fmla="*/ 6384726 h 7301507"/>
              <a:gd name="connsiteX98" fmla="*/ 2372304 w 3343854"/>
              <a:gd name="connsiteY98" fmla="*/ 6501407 h 7301507"/>
              <a:gd name="connsiteX99" fmla="*/ 2367542 w 3343854"/>
              <a:gd name="connsiteY99" fmla="*/ 6537126 h 7301507"/>
              <a:gd name="connsiteX100" fmla="*/ 2343730 w 3343854"/>
              <a:gd name="connsiteY100" fmla="*/ 6556176 h 7301507"/>
              <a:gd name="connsiteX101" fmla="*/ 2146085 w 3343854"/>
              <a:gd name="connsiteY101" fmla="*/ 6508551 h 7301507"/>
              <a:gd name="connsiteX102" fmla="*/ 2107985 w 3343854"/>
              <a:gd name="connsiteY102" fmla="*/ 6560939 h 7301507"/>
              <a:gd name="connsiteX103" fmla="*/ 2077029 w 3343854"/>
              <a:gd name="connsiteY103" fmla="*/ 6656189 h 7301507"/>
              <a:gd name="connsiteX104" fmla="*/ 2043691 w 3343854"/>
              <a:gd name="connsiteY104" fmla="*/ 6720482 h 7301507"/>
              <a:gd name="connsiteX105" fmla="*/ 2055598 w 3343854"/>
              <a:gd name="connsiteY105" fmla="*/ 6782395 h 7301507"/>
              <a:gd name="connsiteX106" fmla="*/ 2188948 w 3343854"/>
              <a:gd name="connsiteY106" fmla="*/ 6894314 h 7301507"/>
              <a:gd name="connsiteX107" fmla="*/ 2258004 w 3343854"/>
              <a:gd name="connsiteY107" fmla="*/ 6927651 h 7301507"/>
              <a:gd name="connsiteX108" fmla="*/ 2241335 w 3343854"/>
              <a:gd name="connsiteY108" fmla="*/ 6951464 h 7301507"/>
              <a:gd name="connsiteX109" fmla="*/ 2205617 w 3343854"/>
              <a:gd name="connsiteY109" fmla="*/ 6970514 h 7301507"/>
              <a:gd name="connsiteX110" fmla="*/ 2238954 w 3343854"/>
              <a:gd name="connsiteY110" fmla="*/ 7046714 h 7301507"/>
              <a:gd name="connsiteX111" fmla="*/ 2207998 w 3343854"/>
              <a:gd name="connsiteY111" fmla="*/ 7068145 h 7301507"/>
              <a:gd name="connsiteX112" fmla="*/ 2103223 w 3343854"/>
              <a:gd name="connsiteY112" fmla="*/ 7006232 h 7301507"/>
              <a:gd name="connsiteX113" fmla="*/ 2060360 w 3343854"/>
              <a:gd name="connsiteY113" fmla="*/ 7032426 h 7301507"/>
              <a:gd name="connsiteX114" fmla="*/ 2000829 w 3343854"/>
              <a:gd name="connsiteY114" fmla="*/ 6930032 h 7301507"/>
              <a:gd name="connsiteX115" fmla="*/ 1884148 w 3343854"/>
              <a:gd name="connsiteY115" fmla="*/ 6956226 h 7301507"/>
              <a:gd name="connsiteX116" fmla="*/ 1819854 w 3343854"/>
              <a:gd name="connsiteY116" fmla="*/ 6960989 h 7301507"/>
              <a:gd name="connsiteX117" fmla="*/ 1769848 w 3343854"/>
              <a:gd name="connsiteY117" fmla="*/ 6956227 h 7301507"/>
              <a:gd name="connsiteX118" fmla="*/ 1712698 w 3343854"/>
              <a:gd name="connsiteY118" fmla="*/ 7001470 h 7301507"/>
              <a:gd name="connsiteX119" fmla="*/ 1534104 w 3343854"/>
              <a:gd name="connsiteY119" fmla="*/ 6960989 h 7301507"/>
              <a:gd name="connsiteX120" fmla="*/ 1557916 w 3343854"/>
              <a:gd name="connsiteY120" fmla="*/ 7087195 h 7301507"/>
              <a:gd name="connsiteX121" fmla="*/ 1481717 w 3343854"/>
              <a:gd name="connsiteY121" fmla="*/ 7132439 h 7301507"/>
              <a:gd name="connsiteX122" fmla="*/ 1419804 w 3343854"/>
              <a:gd name="connsiteY122" fmla="*/ 7199113 h 7301507"/>
              <a:gd name="connsiteX123" fmla="*/ 1269785 w 3343854"/>
              <a:gd name="connsiteY123" fmla="*/ 7191970 h 7301507"/>
              <a:gd name="connsiteX124" fmla="*/ 1217398 w 3343854"/>
              <a:gd name="connsiteY124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0154 w 3343854"/>
              <a:gd name="connsiteY11" fmla="*/ 1193601 h 7301507"/>
              <a:gd name="connsiteX12" fmla="*/ 491117 w 3343854"/>
              <a:gd name="connsiteY12" fmla="*/ 1229320 h 7301507"/>
              <a:gd name="connsiteX13" fmla="*/ 531598 w 3343854"/>
              <a:gd name="connsiteY13" fmla="*/ 1317426 h 7301507"/>
              <a:gd name="connsiteX14" fmla="*/ 641135 w 3343854"/>
              <a:gd name="connsiteY14" fmla="*/ 1369814 h 7301507"/>
              <a:gd name="connsiteX15" fmla="*/ 750673 w 3343854"/>
              <a:gd name="connsiteY15" fmla="*/ 1393626 h 7301507"/>
              <a:gd name="connsiteX16" fmla="*/ 834017 w 3343854"/>
              <a:gd name="connsiteY16" fmla="*/ 1441251 h 7301507"/>
              <a:gd name="connsiteX17" fmla="*/ 917360 w 3343854"/>
              <a:gd name="connsiteY17" fmla="*/ 1415057 h 7301507"/>
              <a:gd name="connsiteX18" fmla="*/ 998323 w 3343854"/>
              <a:gd name="connsiteY18" fmla="*/ 1341239 h 7301507"/>
              <a:gd name="connsiteX19" fmla="*/ 1107860 w 3343854"/>
              <a:gd name="connsiteY19" fmla="*/ 1324570 h 7301507"/>
              <a:gd name="connsiteX20" fmla="*/ 1174535 w 3343854"/>
              <a:gd name="connsiteY20" fmla="*/ 1329332 h 7301507"/>
              <a:gd name="connsiteX21" fmla="*/ 1334079 w 3343854"/>
              <a:gd name="connsiteY21" fmla="*/ 1438870 h 7301507"/>
              <a:gd name="connsiteX22" fmla="*/ 1393610 w 3343854"/>
              <a:gd name="connsiteY22" fmla="*/ 1467445 h 7301507"/>
              <a:gd name="connsiteX23" fmla="*/ 1265023 w 3343854"/>
              <a:gd name="connsiteY23" fmla="*/ 1569839 h 7301507"/>
              <a:gd name="connsiteX24" fmla="*/ 1267404 w 3343854"/>
              <a:gd name="connsiteY24" fmla="*/ 1634132 h 7301507"/>
              <a:gd name="connsiteX25" fmla="*/ 1429329 w 3343854"/>
              <a:gd name="connsiteY25" fmla="*/ 1586507 h 7301507"/>
              <a:gd name="connsiteX26" fmla="*/ 1391229 w 3343854"/>
              <a:gd name="connsiteY26" fmla="*/ 1650801 h 7301507"/>
              <a:gd name="connsiteX27" fmla="*/ 1410279 w 3343854"/>
              <a:gd name="connsiteY27" fmla="*/ 1724620 h 7301507"/>
              <a:gd name="connsiteX28" fmla="*/ 1522198 w 3343854"/>
              <a:gd name="connsiteY28" fmla="*/ 1760339 h 7301507"/>
              <a:gd name="connsiteX29" fmla="*/ 1596017 w 3343854"/>
              <a:gd name="connsiteY29" fmla="*/ 1777007 h 7301507"/>
              <a:gd name="connsiteX30" fmla="*/ 1505529 w 3343854"/>
              <a:gd name="connsiteY30" fmla="*/ 1907976 h 7301507"/>
              <a:gd name="connsiteX31" fmla="*/ 1498385 w 3343854"/>
              <a:gd name="connsiteY31" fmla="*/ 1957982 h 7301507"/>
              <a:gd name="connsiteX32" fmla="*/ 1426948 w 3343854"/>
              <a:gd name="connsiteY32" fmla="*/ 1993701 h 7301507"/>
              <a:gd name="connsiteX33" fmla="*/ 1395992 w 3343854"/>
              <a:gd name="connsiteY33" fmla="*/ 2055614 h 7301507"/>
              <a:gd name="connsiteX34" fmla="*/ 1265023 w 3343854"/>
              <a:gd name="connsiteY34" fmla="*/ 2029420 h 7301507"/>
              <a:gd name="connsiteX35" fmla="*/ 1143579 w 3343854"/>
              <a:gd name="connsiteY35" fmla="*/ 2029419 h 7301507"/>
              <a:gd name="connsiteX36" fmla="*/ 1076904 w 3343854"/>
              <a:gd name="connsiteY36" fmla="*/ 2057995 h 7301507"/>
              <a:gd name="connsiteX37" fmla="*/ 1069760 w 3343854"/>
              <a:gd name="connsiteY37" fmla="*/ 2158007 h 7301507"/>
              <a:gd name="connsiteX38" fmla="*/ 981654 w 3343854"/>
              <a:gd name="connsiteY38" fmla="*/ 2246114 h 7301507"/>
              <a:gd name="connsiteX39" fmla="*/ 1124529 w 3343854"/>
              <a:gd name="connsiteY39" fmla="*/ 2308026 h 7301507"/>
              <a:gd name="connsiteX40" fmla="*/ 1174536 w 3343854"/>
              <a:gd name="connsiteY40" fmla="*/ 2343744 h 7301507"/>
              <a:gd name="connsiteX41" fmla="*/ 1226923 w 3343854"/>
              <a:gd name="connsiteY41" fmla="*/ 2360414 h 7301507"/>
              <a:gd name="connsiteX42" fmla="*/ 1276929 w 3343854"/>
              <a:gd name="connsiteY42" fmla="*/ 2410420 h 7301507"/>
              <a:gd name="connsiteX43" fmla="*/ 1334079 w 3343854"/>
              <a:gd name="connsiteY43" fmla="*/ 2431851 h 7301507"/>
              <a:gd name="connsiteX44" fmla="*/ 1426948 w 3343854"/>
              <a:gd name="connsiteY44" fmla="*/ 2508051 h 7301507"/>
              <a:gd name="connsiteX45" fmla="*/ 1512673 w 3343854"/>
              <a:gd name="connsiteY45" fmla="*/ 2541390 h 7301507"/>
              <a:gd name="connsiteX46" fmla="*/ 1646023 w 3343854"/>
              <a:gd name="connsiteY46" fmla="*/ 2689026 h 7301507"/>
              <a:gd name="connsiteX47" fmla="*/ 1729367 w 3343854"/>
              <a:gd name="connsiteY47" fmla="*/ 2843807 h 7301507"/>
              <a:gd name="connsiteX48" fmla="*/ 1900816 w 3343854"/>
              <a:gd name="connsiteY48" fmla="*/ 2950964 h 7301507"/>
              <a:gd name="connsiteX49" fmla="*/ 1931773 w 3343854"/>
              <a:gd name="connsiteY49" fmla="*/ 3055739 h 7301507"/>
              <a:gd name="connsiteX50" fmla="*/ 1993685 w 3343854"/>
              <a:gd name="connsiteY50" fmla="*/ 3158132 h 7301507"/>
              <a:gd name="connsiteX51" fmla="*/ 2055598 w 3343854"/>
              <a:gd name="connsiteY51" fmla="*/ 3196232 h 7301507"/>
              <a:gd name="connsiteX52" fmla="*/ 2186567 w 3343854"/>
              <a:gd name="connsiteY52" fmla="*/ 3343870 h 7301507"/>
              <a:gd name="connsiteX53" fmla="*/ 2329441 w 3343854"/>
              <a:gd name="connsiteY53" fmla="*/ 3420070 h 7301507"/>
              <a:gd name="connsiteX54" fmla="*/ 2388973 w 3343854"/>
              <a:gd name="connsiteY54" fmla="*/ 3505795 h 7301507"/>
              <a:gd name="connsiteX55" fmla="*/ 2436598 w 3343854"/>
              <a:gd name="connsiteY55" fmla="*/ 3572470 h 7301507"/>
              <a:gd name="connsiteX56" fmla="*/ 2484223 w 3343854"/>
              <a:gd name="connsiteY56" fmla="*/ 3562946 h 7301507"/>
              <a:gd name="connsiteX57" fmla="*/ 2488985 w 3343854"/>
              <a:gd name="connsiteY57" fmla="*/ 3715345 h 7301507"/>
              <a:gd name="connsiteX58" fmla="*/ 2541373 w 3343854"/>
              <a:gd name="connsiteY58" fmla="*/ 3808214 h 7301507"/>
              <a:gd name="connsiteX59" fmla="*/ 2534229 w 3343854"/>
              <a:gd name="connsiteY59" fmla="*/ 3846314 h 7301507"/>
              <a:gd name="connsiteX60" fmla="*/ 2603285 w 3343854"/>
              <a:gd name="connsiteY60" fmla="*/ 3882032 h 7301507"/>
              <a:gd name="connsiteX61" fmla="*/ 2660435 w 3343854"/>
              <a:gd name="connsiteY61" fmla="*/ 3827264 h 7301507"/>
              <a:gd name="connsiteX62" fmla="*/ 2693773 w 3343854"/>
              <a:gd name="connsiteY62" fmla="*/ 3910607 h 7301507"/>
              <a:gd name="connsiteX63" fmla="*/ 2739017 w 3343854"/>
              <a:gd name="connsiteY63" fmla="*/ 3955851 h 7301507"/>
              <a:gd name="connsiteX64" fmla="*/ 2812835 w 3343854"/>
              <a:gd name="connsiteY64" fmla="*/ 3979664 h 7301507"/>
              <a:gd name="connsiteX65" fmla="*/ 2865223 w 3343854"/>
              <a:gd name="connsiteY65" fmla="*/ 4048720 h 7301507"/>
              <a:gd name="connsiteX66" fmla="*/ 2950948 w 3343854"/>
              <a:gd name="connsiteY66" fmla="*/ 4103489 h 7301507"/>
              <a:gd name="connsiteX67" fmla="*/ 3003335 w 3343854"/>
              <a:gd name="connsiteY67" fmla="*/ 4136826 h 7301507"/>
              <a:gd name="connsiteX68" fmla="*/ 2874748 w 3343854"/>
              <a:gd name="connsiteY68" fmla="*/ 4229695 h 7301507"/>
              <a:gd name="connsiteX69" fmla="*/ 2872366 w 3343854"/>
              <a:gd name="connsiteY69" fmla="*/ 4284463 h 7301507"/>
              <a:gd name="connsiteX70" fmla="*/ 2974760 w 3343854"/>
              <a:gd name="connsiteY70" fmla="*/ 4401145 h 7301507"/>
              <a:gd name="connsiteX71" fmla="*/ 3070010 w 3343854"/>
              <a:gd name="connsiteY71" fmla="*/ 4463057 h 7301507"/>
              <a:gd name="connsiteX72" fmla="*/ 3100967 w 3343854"/>
              <a:gd name="connsiteY72" fmla="*/ 4501157 h 7301507"/>
              <a:gd name="connsiteX73" fmla="*/ 3086679 w 3343854"/>
              <a:gd name="connsiteY73" fmla="*/ 4582120 h 7301507"/>
              <a:gd name="connsiteX74" fmla="*/ 3081917 w 3343854"/>
              <a:gd name="connsiteY74" fmla="*/ 4665464 h 7301507"/>
              <a:gd name="connsiteX75" fmla="*/ 3039054 w 3343854"/>
              <a:gd name="connsiteY75" fmla="*/ 4674989 h 7301507"/>
              <a:gd name="connsiteX76" fmla="*/ 3012860 w 3343854"/>
              <a:gd name="connsiteY76" fmla="*/ 4691657 h 7301507"/>
              <a:gd name="connsiteX77" fmla="*/ 3041435 w 3343854"/>
              <a:gd name="connsiteY77" fmla="*/ 4841676 h 7301507"/>
              <a:gd name="connsiteX78" fmla="*/ 3024767 w 3343854"/>
              <a:gd name="connsiteY78" fmla="*/ 4977407 h 7301507"/>
              <a:gd name="connsiteX79" fmla="*/ 2986667 w 3343854"/>
              <a:gd name="connsiteY79" fmla="*/ 5017889 h 7301507"/>
              <a:gd name="connsiteX80" fmla="*/ 2969998 w 3343854"/>
              <a:gd name="connsiteY80" fmla="*/ 5139332 h 7301507"/>
              <a:gd name="connsiteX81" fmla="*/ 2941423 w 3343854"/>
              <a:gd name="connsiteY81" fmla="*/ 5258395 h 7301507"/>
              <a:gd name="connsiteX82" fmla="*/ 2993810 w 3343854"/>
              <a:gd name="connsiteY82" fmla="*/ 5275064 h 7301507"/>
              <a:gd name="connsiteX83" fmla="*/ 2991429 w 3343854"/>
              <a:gd name="connsiteY83" fmla="*/ 5320307 h 7301507"/>
              <a:gd name="connsiteX84" fmla="*/ 2989048 w 3343854"/>
              <a:gd name="connsiteY84" fmla="*/ 5375076 h 7301507"/>
              <a:gd name="connsiteX85" fmla="*/ 3046198 w 3343854"/>
              <a:gd name="connsiteY85" fmla="*/ 5444132 h 7301507"/>
              <a:gd name="connsiteX86" fmla="*/ 3093823 w 3343854"/>
              <a:gd name="connsiteY86" fmla="*/ 5570339 h 7301507"/>
              <a:gd name="connsiteX87" fmla="*/ 3000954 w 3343854"/>
              <a:gd name="connsiteY87" fmla="*/ 5860851 h 7301507"/>
              <a:gd name="connsiteX88" fmla="*/ 3022385 w 3343854"/>
              <a:gd name="connsiteY88" fmla="*/ 5915620 h 7301507"/>
              <a:gd name="connsiteX89" fmla="*/ 3048579 w 3343854"/>
              <a:gd name="connsiteY89" fmla="*/ 5968007 h 7301507"/>
              <a:gd name="connsiteX90" fmla="*/ 3053342 w 3343854"/>
              <a:gd name="connsiteY90" fmla="*/ 6072782 h 7301507"/>
              <a:gd name="connsiteX91" fmla="*/ 2960472 w 3343854"/>
              <a:gd name="connsiteY91" fmla="*/ 6232327 h 7301507"/>
              <a:gd name="connsiteX92" fmla="*/ 2924754 w 3343854"/>
              <a:gd name="connsiteY92" fmla="*/ 6213276 h 7301507"/>
              <a:gd name="connsiteX93" fmla="*/ 2853317 w 3343854"/>
              <a:gd name="connsiteY93" fmla="*/ 6225182 h 7301507"/>
              <a:gd name="connsiteX94" fmla="*/ 2717585 w 3343854"/>
              <a:gd name="connsiteY94" fmla="*/ 6337101 h 7301507"/>
              <a:gd name="connsiteX95" fmla="*/ 2610429 w 3343854"/>
              <a:gd name="connsiteY95" fmla="*/ 6322814 h 7301507"/>
              <a:gd name="connsiteX96" fmla="*/ 2579473 w 3343854"/>
              <a:gd name="connsiteY96" fmla="*/ 6351389 h 7301507"/>
              <a:gd name="connsiteX97" fmla="*/ 2512797 w 3343854"/>
              <a:gd name="connsiteY97" fmla="*/ 6396631 h 7301507"/>
              <a:gd name="connsiteX98" fmla="*/ 2396117 w 3343854"/>
              <a:gd name="connsiteY98" fmla="*/ 6384726 h 7301507"/>
              <a:gd name="connsiteX99" fmla="*/ 2372304 w 3343854"/>
              <a:gd name="connsiteY99" fmla="*/ 6501407 h 7301507"/>
              <a:gd name="connsiteX100" fmla="*/ 2367542 w 3343854"/>
              <a:gd name="connsiteY100" fmla="*/ 6537126 h 7301507"/>
              <a:gd name="connsiteX101" fmla="*/ 2343730 w 3343854"/>
              <a:gd name="connsiteY101" fmla="*/ 6556176 h 7301507"/>
              <a:gd name="connsiteX102" fmla="*/ 2146085 w 3343854"/>
              <a:gd name="connsiteY102" fmla="*/ 6508551 h 7301507"/>
              <a:gd name="connsiteX103" fmla="*/ 2107985 w 3343854"/>
              <a:gd name="connsiteY103" fmla="*/ 6560939 h 7301507"/>
              <a:gd name="connsiteX104" fmla="*/ 2077029 w 3343854"/>
              <a:gd name="connsiteY104" fmla="*/ 6656189 h 7301507"/>
              <a:gd name="connsiteX105" fmla="*/ 2043691 w 3343854"/>
              <a:gd name="connsiteY105" fmla="*/ 6720482 h 7301507"/>
              <a:gd name="connsiteX106" fmla="*/ 2055598 w 3343854"/>
              <a:gd name="connsiteY106" fmla="*/ 6782395 h 7301507"/>
              <a:gd name="connsiteX107" fmla="*/ 2188948 w 3343854"/>
              <a:gd name="connsiteY107" fmla="*/ 6894314 h 7301507"/>
              <a:gd name="connsiteX108" fmla="*/ 2258004 w 3343854"/>
              <a:gd name="connsiteY108" fmla="*/ 6927651 h 7301507"/>
              <a:gd name="connsiteX109" fmla="*/ 2241335 w 3343854"/>
              <a:gd name="connsiteY109" fmla="*/ 6951464 h 7301507"/>
              <a:gd name="connsiteX110" fmla="*/ 2205617 w 3343854"/>
              <a:gd name="connsiteY110" fmla="*/ 6970514 h 7301507"/>
              <a:gd name="connsiteX111" fmla="*/ 2238954 w 3343854"/>
              <a:gd name="connsiteY111" fmla="*/ 7046714 h 7301507"/>
              <a:gd name="connsiteX112" fmla="*/ 2207998 w 3343854"/>
              <a:gd name="connsiteY112" fmla="*/ 7068145 h 7301507"/>
              <a:gd name="connsiteX113" fmla="*/ 2103223 w 3343854"/>
              <a:gd name="connsiteY113" fmla="*/ 7006232 h 7301507"/>
              <a:gd name="connsiteX114" fmla="*/ 2060360 w 3343854"/>
              <a:gd name="connsiteY114" fmla="*/ 7032426 h 7301507"/>
              <a:gd name="connsiteX115" fmla="*/ 2000829 w 3343854"/>
              <a:gd name="connsiteY115" fmla="*/ 6930032 h 7301507"/>
              <a:gd name="connsiteX116" fmla="*/ 1884148 w 3343854"/>
              <a:gd name="connsiteY116" fmla="*/ 6956226 h 7301507"/>
              <a:gd name="connsiteX117" fmla="*/ 1819854 w 3343854"/>
              <a:gd name="connsiteY117" fmla="*/ 6960989 h 7301507"/>
              <a:gd name="connsiteX118" fmla="*/ 1769848 w 3343854"/>
              <a:gd name="connsiteY118" fmla="*/ 6956227 h 7301507"/>
              <a:gd name="connsiteX119" fmla="*/ 1712698 w 3343854"/>
              <a:gd name="connsiteY119" fmla="*/ 7001470 h 7301507"/>
              <a:gd name="connsiteX120" fmla="*/ 1534104 w 3343854"/>
              <a:gd name="connsiteY120" fmla="*/ 6960989 h 7301507"/>
              <a:gd name="connsiteX121" fmla="*/ 1557916 w 3343854"/>
              <a:gd name="connsiteY121" fmla="*/ 7087195 h 7301507"/>
              <a:gd name="connsiteX122" fmla="*/ 1481717 w 3343854"/>
              <a:gd name="connsiteY122" fmla="*/ 7132439 h 7301507"/>
              <a:gd name="connsiteX123" fmla="*/ 1419804 w 3343854"/>
              <a:gd name="connsiteY123" fmla="*/ 7199113 h 7301507"/>
              <a:gd name="connsiteX124" fmla="*/ 1269785 w 3343854"/>
              <a:gd name="connsiteY124" fmla="*/ 7191970 h 7301507"/>
              <a:gd name="connsiteX125" fmla="*/ 1217398 w 3343854"/>
              <a:gd name="connsiteY125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19679 w 3343854"/>
              <a:gd name="connsiteY11" fmla="*/ 1141213 h 7301507"/>
              <a:gd name="connsiteX12" fmla="*/ 491117 w 3343854"/>
              <a:gd name="connsiteY12" fmla="*/ 1229320 h 7301507"/>
              <a:gd name="connsiteX13" fmla="*/ 531598 w 3343854"/>
              <a:gd name="connsiteY13" fmla="*/ 1317426 h 7301507"/>
              <a:gd name="connsiteX14" fmla="*/ 641135 w 3343854"/>
              <a:gd name="connsiteY14" fmla="*/ 1369814 h 7301507"/>
              <a:gd name="connsiteX15" fmla="*/ 750673 w 3343854"/>
              <a:gd name="connsiteY15" fmla="*/ 1393626 h 7301507"/>
              <a:gd name="connsiteX16" fmla="*/ 834017 w 3343854"/>
              <a:gd name="connsiteY16" fmla="*/ 1441251 h 7301507"/>
              <a:gd name="connsiteX17" fmla="*/ 917360 w 3343854"/>
              <a:gd name="connsiteY17" fmla="*/ 1415057 h 7301507"/>
              <a:gd name="connsiteX18" fmla="*/ 998323 w 3343854"/>
              <a:gd name="connsiteY18" fmla="*/ 1341239 h 7301507"/>
              <a:gd name="connsiteX19" fmla="*/ 1107860 w 3343854"/>
              <a:gd name="connsiteY19" fmla="*/ 1324570 h 7301507"/>
              <a:gd name="connsiteX20" fmla="*/ 1174535 w 3343854"/>
              <a:gd name="connsiteY20" fmla="*/ 1329332 h 7301507"/>
              <a:gd name="connsiteX21" fmla="*/ 1334079 w 3343854"/>
              <a:gd name="connsiteY21" fmla="*/ 1438870 h 7301507"/>
              <a:gd name="connsiteX22" fmla="*/ 1393610 w 3343854"/>
              <a:gd name="connsiteY22" fmla="*/ 1467445 h 7301507"/>
              <a:gd name="connsiteX23" fmla="*/ 1265023 w 3343854"/>
              <a:gd name="connsiteY23" fmla="*/ 1569839 h 7301507"/>
              <a:gd name="connsiteX24" fmla="*/ 1267404 w 3343854"/>
              <a:gd name="connsiteY24" fmla="*/ 1634132 h 7301507"/>
              <a:gd name="connsiteX25" fmla="*/ 1429329 w 3343854"/>
              <a:gd name="connsiteY25" fmla="*/ 1586507 h 7301507"/>
              <a:gd name="connsiteX26" fmla="*/ 1391229 w 3343854"/>
              <a:gd name="connsiteY26" fmla="*/ 1650801 h 7301507"/>
              <a:gd name="connsiteX27" fmla="*/ 1410279 w 3343854"/>
              <a:gd name="connsiteY27" fmla="*/ 1724620 h 7301507"/>
              <a:gd name="connsiteX28" fmla="*/ 1522198 w 3343854"/>
              <a:gd name="connsiteY28" fmla="*/ 1760339 h 7301507"/>
              <a:gd name="connsiteX29" fmla="*/ 1596017 w 3343854"/>
              <a:gd name="connsiteY29" fmla="*/ 1777007 h 7301507"/>
              <a:gd name="connsiteX30" fmla="*/ 1505529 w 3343854"/>
              <a:gd name="connsiteY30" fmla="*/ 1907976 h 7301507"/>
              <a:gd name="connsiteX31" fmla="*/ 1498385 w 3343854"/>
              <a:gd name="connsiteY31" fmla="*/ 1957982 h 7301507"/>
              <a:gd name="connsiteX32" fmla="*/ 1426948 w 3343854"/>
              <a:gd name="connsiteY32" fmla="*/ 1993701 h 7301507"/>
              <a:gd name="connsiteX33" fmla="*/ 1395992 w 3343854"/>
              <a:gd name="connsiteY33" fmla="*/ 2055614 h 7301507"/>
              <a:gd name="connsiteX34" fmla="*/ 1265023 w 3343854"/>
              <a:gd name="connsiteY34" fmla="*/ 2029420 h 7301507"/>
              <a:gd name="connsiteX35" fmla="*/ 1143579 w 3343854"/>
              <a:gd name="connsiteY35" fmla="*/ 2029419 h 7301507"/>
              <a:gd name="connsiteX36" fmla="*/ 1076904 w 3343854"/>
              <a:gd name="connsiteY36" fmla="*/ 2057995 h 7301507"/>
              <a:gd name="connsiteX37" fmla="*/ 1069760 w 3343854"/>
              <a:gd name="connsiteY37" fmla="*/ 2158007 h 7301507"/>
              <a:gd name="connsiteX38" fmla="*/ 981654 w 3343854"/>
              <a:gd name="connsiteY38" fmla="*/ 2246114 h 7301507"/>
              <a:gd name="connsiteX39" fmla="*/ 1124529 w 3343854"/>
              <a:gd name="connsiteY39" fmla="*/ 2308026 h 7301507"/>
              <a:gd name="connsiteX40" fmla="*/ 1174536 w 3343854"/>
              <a:gd name="connsiteY40" fmla="*/ 2343744 h 7301507"/>
              <a:gd name="connsiteX41" fmla="*/ 1226923 w 3343854"/>
              <a:gd name="connsiteY41" fmla="*/ 2360414 h 7301507"/>
              <a:gd name="connsiteX42" fmla="*/ 1276929 w 3343854"/>
              <a:gd name="connsiteY42" fmla="*/ 2410420 h 7301507"/>
              <a:gd name="connsiteX43" fmla="*/ 1334079 w 3343854"/>
              <a:gd name="connsiteY43" fmla="*/ 2431851 h 7301507"/>
              <a:gd name="connsiteX44" fmla="*/ 1426948 w 3343854"/>
              <a:gd name="connsiteY44" fmla="*/ 2508051 h 7301507"/>
              <a:gd name="connsiteX45" fmla="*/ 1512673 w 3343854"/>
              <a:gd name="connsiteY45" fmla="*/ 2541390 h 7301507"/>
              <a:gd name="connsiteX46" fmla="*/ 1646023 w 3343854"/>
              <a:gd name="connsiteY46" fmla="*/ 2689026 h 7301507"/>
              <a:gd name="connsiteX47" fmla="*/ 1729367 w 3343854"/>
              <a:gd name="connsiteY47" fmla="*/ 2843807 h 7301507"/>
              <a:gd name="connsiteX48" fmla="*/ 1900816 w 3343854"/>
              <a:gd name="connsiteY48" fmla="*/ 2950964 h 7301507"/>
              <a:gd name="connsiteX49" fmla="*/ 1931773 w 3343854"/>
              <a:gd name="connsiteY49" fmla="*/ 3055739 h 7301507"/>
              <a:gd name="connsiteX50" fmla="*/ 1993685 w 3343854"/>
              <a:gd name="connsiteY50" fmla="*/ 3158132 h 7301507"/>
              <a:gd name="connsiteX51" fmla="*/ 2055598 w 3343854"/>
              <a:gd name="connsiteY51" fmla="*/ 3196232 h 7301507"/>
              <a:gd name="connsiteX52" fmla="*/ 2186567 w 3343854"/>
              <a:gd name="connsiteY52" fmla="*/ 3343870 h 7301507"/>
              <a:gd name="connsiteX53" fmla="*/ 2329441 w 3343854"/>
              <a:gd name="connsiteY53" fmla="*/ 3420070 h 7301507"/>
              <a:gd name="connsiteX54" fmla="*/ 2388973 w 3343854"/>
              <a:gd name="connsiteY54" fmla="*/ 3505795 h 7301507"/>
              <a:gd name="connsiteX55" fmla="*/ 2436598 w 3343854"/>
              <a:gd name="connsiteY55" fmla="*/ 3572470 h 7301507"/>
              <a:gd name="connsiteX56" fmla="*/ 2484223 w 3343854"/>
              <a:gd name="connsiteY56" fmla="*/ 3562946 h 7301507"/>
              <a:gd name="connsiteX57" fmla="*/ 2488985 w 3343854"/>
              <a:gd name="connsiteY57" fmla="*/ 3715345 h 7301507"/>
              <a:gd name="connsiteX58" fmla="*/ 2541373 w 3343854"/>
              <a:gd name="connsiteY58" fmla="*/ 3808214 h 7301507"/>
              <a:gd name="connsiteX59" fmla="*/ 2534229 w 3343854"/>
              <a:gd name="connsiteY59" fmla="*/ 3846314 h 7301507"/>
              <a:gd name="connsiteX60" fmla="*/ 2603285 w 3343854"/>
              <a:gd name="connsiteY60" fmla="*/ 3882032 h 7301507"/>
              <a:gd name="connsiteX61" fmla="*/ 2660435 w 3343854"/>
              <a:gd name="connsiteY61" fmla="*/ 3827264 h 7301507"/>
              <a:gd name="connsiteX62" fmla="*/ 2693773 w 3343854"/>
              <a:gd name="connsiteY62" fmla="*/ 3910607 h 7301507"/>
              <a:gd name="connsiteX63" fmla="*/ 2739017 w 3343854"/>
              <a:gd name="connsiteY63" fmla="*/ 3955851 h 7301507"/>
              <a:gd name="connsiteX64" fmla="*/ 2812835 w 3343854"/>
              <a:gd name="connsiteY64" fmla="*/ 3979664 h 7301507"/>
              <a:gd name="connsiteX65" fmla="*/ 2865223 w 3343854"/>
              <a:gd name="connsiteY65" fmla="*/ 4048720 h 7301507"/>
              <a:gd name="connsiteX66" fmla="*/ 2950948 w 3343854"/>
              <a:gd name="connsiteY66" fmla="*/ 4103489 h 7301507"/>
              <a:gd name="connsiteX67" fmla="*/ 3003335 w 3343854"/>
              <a:gd name="connsiteY67" fmla="*/ 4136826 h 7301507"/>
              <a:gd name="connsiteX68" fmla="*/ 2874748 w 3343854"/>
              <a:gd name="connsiteY68" fmla="*/ 4229695 h 7301507"/>
              <a:gd name="connsiteX69" fmla="*/ 2872366 w 3343854"/>
              <a:gd name="connsiteY69" fmla="*/ 4284463 h 7301507"/>
              <a:gd name="connsiteX70" fmla="*/ 2974760 w 3343854"/>
              <a:gd name="connsiteY70" fmla="*/ 4401145 h 7301507"/>
              <a:gd name="connsiteX71" fmla="*/ 3070010 w 3343854"/>
              <a:gd name="connsiteY71" fmla="*/ 4463057 h 7301507"/>
              <a:gd name="connsiteX72" fmla="*/ 3100967 w 3343854"/>
              <a:gd name="connsiteY72" fmla="*/ 4501157 h 7301507"/>
              <a:gd name="connsiteX73" fmla="*/ 3086679 w 3343854"/>
              <a:gd name="connsiteY73" fmla="*/ 4582120 h 7301507"/>
              <a:gd name="connsiteX74" fmla="*/ 3081917 w 3343854"/>
              <a:gd name="connsiteY74" fmla="*/ 4665464 h 7301507"/>
              <a:gd name="connsiteX75" fmla="*/ 3039054 w 3343854"/>
              <a:gd name="connsiteY75" fmla="*/ 4674989 h 7301507"/>
              <a:gd name="connsiteX76" fmla="*/ 3012860 w 3343854"/>
              <a:gd name="connsiteY76" fmla="*/ 4691657 h 7301507"/>
              <a:gd name="connsiteX77" fmla="*/ 3041435 w 3343854"/>
              <a:gd name="connsiteY77" fmla="*/ 4841676 h 7301507"/>
              <a:gd name="connsiteX78" fmla="*/ 3024767 w 3343854"/>
              <a:gd name="connsiteY78" fmla="*/ 4977407 h 7301507"/>
              <a:gd name="connsiteX79" fmla="*/ 2986667 w 3343854"/>
              <a:gd name="connsiteY79" fmla="*/ 5017889 h 7301507"/>
              <a:gd name="connsiteX80" fmla="*/ 2969998 w 3343854"/>
              <a:gd name="connsiteY80" fmla="*/ 5139332 h 7301507"/>
              <a:gd name="connsiteX81" fmla="*/ 2941423 w 3343854"/>
              <a:gd name="connsiteY81" fmla="*/ 5258395 h 7301507"/>
              <a:gd name="connsiteX82" fmla="*/ 2993810 w 3343854"/>
              <a:gd name="connsiteY82" fmla="*/ 5275064 h 7301507"/>
              <a:gd name="connsiteX83" fmla="*/ 2991429 w 3343854"/>
              <a:gd name="connsiteY83" fmla="*/ 5320307 h 7301507"/>
              <a:gd name="connsiteX84" fmla="*/ 2989048 w 3343854"/>
              <a:gd name="connsiteY84" fmla="*/ 5375076 h 7301507"/>
              <a:gd name="connsiteX85" fmla="*/ 3046198 w 3343854"/>
              <a:gd name="connsiteY85" fmla="*/ 5444132 h 7301507"/>
              <a:gd name="connsiteX86" fmla="*/ 3093823 w 3343854"/>
              <a:gd name="connsiteY86" fmla="*/ 5570339 h 7301507"/>
              <a:gd name="connsiteX87" fmla="*/ 3000954 w 3343854"/>
              <a:gd name="connsiteY87" fmla="*/ 5860851 h 7301507"/>
              <a:gd name="connsiteX88" fmla="*/ 3022385 w 3343854"/>
              <a:gd name="connsiteY88" fmla="*/ 5915620 h 7301507"/>
              <a:gd name="connsiteX89" fmla="*/ 3048579 w 3343854"/>
              <a:gd name="connsiteY89" fmla="*/ 5968007 h 7301507"/>
              <a:gd name="connsiteX90" fmla="*/ 3053342 w 3343854"/>
              <a:gd name="connsiteY90" fmla="*/ 6072782 h 7301507"/>
              <a:gd name="connsiteX91" fmla="*/ 2960472 w 3343854"/>
              <a:gd name="connsiteY91" fmla="*/ 6232327 h 7301507"/>
              <a:gd name="connsiteX92" fmla="*/ 2924754 w 3343854"/>
              <a:gd name="connsiteY92" fmla="*/ 6213276 h 7301507"/>
              <a:gd name="connsiteX93" fmla="*/ 2853317 w 3343854"/>
              <a:gd name="connsiteY93" fmla="*/ 6225182 h 7301507"/>
              <a:gd name="connsiteX94" fmla="*/ 2717585 w 3343854"/>
              <a:gd name="connsiteY94" fmla="*/ 6337101 h 7301507"/>
              <a:gd name="connsiteX95" fmla="*/ 2610429 w 3343854"/>
              <a:gd name="connsiteY95" fmla="*/ 6322814 h 7301507"/>
              <a:gd name="connsiteX96" fmla="*/ 2579473 w 3343854"/>
              <a:gd name="connsiteY96" fmla="*/ 6351389 h 7301507"/>
              <a:gd name="connsiteX97" fmla="*/ 2512797 w 3343854"/>
              <a:gd name="connsiteY97" fmla="*/ 6396631 h 7301507"/>
              <a:gd name="connsiteX98" fmla="*/ 2396117 w 3343854"/>
              <a:gd name="connsiteY98" fmla="*/ 6384726 h 7301507"/>
              <a:gd name="connsiteX99" fmla="*/ 2372304 w 3343854"/>
              <a:gd name="connsiteY99" fmla="*/ 6501407 h 7301507"/>
              <a:gd name="connsiteX100" fmla="*/ 2367542 w 3343854"/>
              <a:gd name="connsiteY100" fmla="*/ 6537126 h 7301507"/>
              <a:gd name="connsiteX101" fmla="*/ 2343730 w 3343854"/>
              <a:gd name="connsiteY101" fmla="*/ 6556176 h 7301507"/>
              <a:gd name="connsiteX102" fmla="*/ 2146085 w 3343854"/>
              <a:gd name="connsiteY102" fmla="*/ 6508551 h 7301507"/>
              <a:gd name="connsiteX103" fmla="*/ 2107985 w 3343854"/>
              <a:gd name="connsiteY103" fmla="*/ 6560939 h 7301507"/>
              <a:gd name="connsiteX104" fmla="*/ 2077029 w 3343854"/>
              <a:gd name="connsiteY104" fmla="*/ 6656189 h 7301507"/>
              <a:gd name="connsiteX105" fmla="*/ 2043691 w 3343854"/>
              <a:gd name="connsiteY105" fmla="*/ 6720482 h 7301507"/>
              <a:gd name="connsiteX106" fmla="*/ 2055598 w 3343854"/>
              <a:gd name="connsiteY106" fmla="*/ 6782395 h 7301507"/>
              <a:gd name="connsiteX107" fmla="*/ 2188948 w 3343854"/>
              <a:gd name="connsiteY107" fmla="*/ 6894314 h 7301507"/>
              <a:gd name="connsiteX108" fmla="*/ 2258004 w 3343854"/>
              <a:gd name="connsiteY108" fmla="*/ 6927651 h 7301507"/>
              <a:gd name="connsiteX109" fmla="*/ 2241335 w 3343854"/>
              <a:gd name="connsiteY109" fmla="*/ 6951464 h 7301507"/>
              <a:gd name="connsiteX110" fmla="*/ 2205617 w 3343854"/>
              <a:gd name="connsiteY110" fmla="*/ 6970514 h 7301507"/>
              <a:gd name="connsiteX111" fmla="*/ 2238954 w 3343854"/>
              <a:gd name="connsiteY111" fmla="*/ 7046714 h 7301507"/>
              <a:gd name="connsiteX112" fmla="*/ 2207998 w 3343854"/>
              <a:gd name="connsiteY112" fmla="*/ 7068145 h 7301507"/>
              <a:gd name="connsiteX113" fmla="*/ 2103223 w 3343854"/>
              <a:gd name="connsiteY113" fmla="*/ 7006232 h 7301507"/>
              <a:gd name="connsiteX114" fmla="*/ 2060360 w 3343854"/>
              <a:gd name="connsiteY114" fmla="*/ 7032426 h 7301507"/>
              <a:gd name="connsiteX115" fmla="*/ 2000829 w 3343854"/>
              <a:gd name="connsiteY115" fmla="*/ 6930032 h 7301507"/>
              <a:gd name="connsiteX116" fmla="*/ 1884148 w 3343854"/>
              <a:gd name="connsiteY116" fmla="*/ 6956226 h 7301507"/>
              <a:gd name="connsiteX117" fmla="*/ 1819854 w 3343854"/>
              <a:gd name="connsiteY117" fmla="*/ 6960989 h 7301507"/>
              <a:gd name="connsiteX118" fmla="*/ 1769848 w 3343854"/>
              <a:gd name="connsiteY118" fmla="*/ 6956227 h 7301507"/>
              <a:gd name="connsiteX119" fmla="*/ 1712698 w 3343854"/>
              <a:gd name="connsiteY119" fmla="*/ 7001470 h 7301507"/>
              <a:gd name="connsiteX120" fmla="*/ 1534104 w 3343854"/>
              <a:gd name="connsiteY120" fmla="*/ 6960989 h 7301507"/>
              <a:gd name="connsiteX121" fmla="*/ 1557916 w 3343854"/>
              <a:gd name="connsiteY121" fmla="*/ 7087195 h 7301507"/>
              <a:gd name="connsiteX122" fmla="*/ 1481717 w 3343854"/>
              <a:gd name="connsiteY122" fmla="*/ 7132439 h 7301507"/>
              <a:gd name="connsiteX123" fmla="*/ 1419804 w 3343854"/>
              <a:gd name="connsiteY123" fmla="*/ 7199113 h 7301507"/>
              <a:gd name="connsiteX124" fmla="*/ 1269785 w 3343854"/>
              <a:gd name="connsiteY124" fmla="*/ 7191970 h 7301507"/>
              <a:gd name="connsiteX125" fmla="*/ 1217398 w 3343854"/>
              <a:gd name="connsiteY125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383960 w 3343854"/>
              <a:gd name="connsiteY11" fmla="*/ 1112639 h 7301507"/>
              <a:gd name="connsiteX12" fmla="*/ 419679 w 3343854"/>
              <a:gd name="connsiteY12" fmla="*/ 1141213 h 7301507"/>
              <a:gd name="connsiteX13" fmla="*/ 491117 w 3343854"/>
              <a:gd name="connsiteY13" fmla="*/ 1229320 h 7301507"/>
              <a:gd name="connsiteX14" fmla="*/ 531598 w 3343854"/>
              <a:gd name="connsiteY14" fmla="*/ 1317426 h 7301507"/>
              <a:gd name="connsiteX15" fmla="*/ 641135 w 3343854"/>
              <a:gd name="connsiteY15" fmla="*/ 1369814 h 7301507"/>
              <a:gd name="connsiteX16" fmla="*/ 750673 w 3343854"/>
              <a:gd name="connsiteY16" fmla="*/ 1393626 h 7301507"/>
              <a:gd name="connsiteX17" fmla="*/ 834017 w 3343854"/>
              <a:gd name="connsiteY17" fmla="*/ 1441251 h 7301507"/>
              <a:gd name="connsiteX18" fmla="*/ 917360 w 3343854"/>
              <a:gd name="connsiteY18" fmla="*/ 1415057 h 7301507"/>
              <a:gd name="connsiteX19" fmla="*/ 998323 w 3343854"/>
              <a:gd name="connsiteY19" fmla="*/ 1341239 h 7301507"/>
              <a:gd name="connsiteX20" fmla="*/ 1107860 w 3343854"/>
              <a:gd name="connsiteY20" fmla="*/ 1324570 h 7301507"/>
              <a:gd name="connsiteX21" fmla="*/ 1174535 w 3343854"/>
              <a:gd name="connsiteY21" fmla="*/ 1329332 h 7301507"/>
              <a:gd name="connsiteX22" fmla="*/ 1334079 w 3343854"/>
              <a:gd name="connsiteY22" fmla="*/ 1438870 h 7301507"/>
              <a:gd name="connsiteX23" fmla="*/ 1393610 w 3343854"/>
              <a:gd name="connsiteY23" fmla="*/ 1467445 h 7301507"/>
              <a:gd name="connsiteX24" fmla="*/ 1265023 w 3343854"/>
              <a:gd name="connsiteY24" fmla="*/ 1569839 h 7301507"/>
              <a:gd name="connsiteX25" fmla="*/ 1267404 w 3343854"/>
              <a:gd name="connsiteY25" fmla="*/ 1634132 h 7301507"/>
              <a:gd name="connsiteX26" fmla="*/ 1429329 w 3343854"/>
              <a:gd name="connsiteY26" fmla="*/ 1586507 h 7301507"/>
              <a:gd name="connsiteX27" fmla="*/ 1391229 w 3343854"/>
              <a:gd name="connsiteY27" fmla="*/ 1650801 h 7301507"/>
              <a:gd name="connsiteX28" fmla="*/ 1410279 w 3343854"/>
              <a:gd name="connsiteY28" fmla="*/ 1724620 h 7301507"/>
              <a:gd name="connsiteX29" fmla="*/ 1522198 w 3343854"/>
              <a:gd name="connsiteY29" fmla="*/ 1760339 h 7301507"/>
              <a:gd name="connsiteX30" fmla="*/ 1596017 w 3343854"/>
              <a:gd name="connsiteY30" fmla="*/ 1777007 h 7301507"/>
              <a:gd name="connsiteX31" fmla="*/ 1505529 w 3343854"/>
              <a:gd name="connsiteY31" fmla="*/ 1907976 h 7301507"/>
              <a:gd name="connsiteX32" fmla="*/ 1498385 w 3343854"/>
              <a:gd name="connsiteY32" fmla="*/ 1957982 h 7301507"/>
              <a:gd name="connsiteX33" fmla="*/ 1426948 w 3343854"/>
              <a:gd name="connsiteY33" fmla="*/ 1993701 h 7301507"/>
              <a:gd name="connsiteX34" fmla="*/ 1395992 w 3343854"/>
              <a:gd name="connsiteY34" fmla="*/ 2055614 h 7301507"/>
              <a:gd name="connsiteX35" fmla="*/ 1265023 w 3343854"/>
              <a:gd name="connsiteY35" fmla="*/ 2029420 h 7301507"/>
              <a:gd name="connsiteX36" fmla="*/ 1143579 w 3343854"/>
              <a:gd name="connsiteY36" fmla="*/ 2029419 h 7301507"/>
              <a:gd name="connsiteX37" fmla="*/ 1076904 w 3343854"/>
              <a:gd name="connsiteY37" fmla="*/ 2057995 h 7301507"/>
              <a:gd name="connsiteX38" fmla="*/ 1069760 w 3343854"/>
              <a:gd name="connsiteY38" fmla="*/ 2158007 h 7301507"/>
              <a:gd name="connsiteX39" fmla="*/ 981654 w 3343854"/>
              <a:gd name="connsiteY39" fmla="*/ 2246114 h 7301507"/>
              <a:gd name="connsiteX40" fmla="*/ 1124529 w 3343854"/>
              <a:gd name="connsiteY40" fmla="*/ 2308026 h 7301507"/>
              <a:gd name="connsiteX41" fmla="*/ 1174536 w 3343854"/>
              <a:gd name="connsiteY41" fmla="*/ 2343744 h 7301507"/>
              <a:gd name="connsiteX42" fmla="*/ 1226923 w 3343854"/>
              <a:gd name="connsiteY42" fmla="*/ 2360414 h 7301507"/>
              <a:gd name="connsiteX43" fmla="*/ 1276929 w 3343854"/>
              <a:gd name="connsiteY43" fmla="*/ 2410420 h 7301507"/>
              <a:gd name="connsiteX44" fmla="*/ 1334079 w 3343854"/>
              <a:gd name="connsiteY44" fmla="*/ 2431851 h 7301507"/>
              <a:gd name="connsiteX45" fmla="*/ 1426948 w 3343854"/>
              <a:gd name="connsiteY45" fmla="*/ 2508051 h 7301507"/>
              <a:gd name="connsiteX46" fmla="*/ 1512673 w 3343854"/>
              <a:gd name="connsiteY46" fmla="*/ 2541390 h 7301507"/>
              <a:gd name="connsiteX47" fmla="*/ 1646023 w 3343854"/>
              <a:gd name="connsiteY47" fmla="*/ 2689026 h 7301507"/>
              <a:gd name="connsiteX48" fmla="*/ 1729367 w 3343854"/>
              <a:gd name="connsiteY48" fmla="*/ 2843807 h 7301507"/>
              <a:gd name="connsiteX49" fmla="*/ 1900816 w 3343854"/>
              <a:gd name="connsiteY49" fmla="*/ 2950964 h 7301507"/>
              <a:gd name="connsiteX50" fmla="*/ 1931773 w 3343854"/>
              <a:gd name="connsiteY50" fmla="*/ 3055739 h 7301507"/>
              <a:gd name="connsiteX51" fmla="*/ 1993685 w 3343854"/>
              <a:gd name="connsiteY51" fmla="*/ 3158132 h 7301507"/>
              <a:gd name="connsiteX52" fmla="*/ 2055598 w 3343854"/>
              <a:gd name="connsiteY52" fmla="*/ 3196232 h 7301507"/>
              <a:gd name="connsiteX53" fmla="*/ 2186567 w 3343854"/>
              <a:gd name="connsiteY53" fmla="*/ 3343870 h 7301507"/>
              <a:gd name="connsiteX54" fmla="*/ 2329441 w 3343854"/>
              <a:gd name="connsiteY54" fmla="*/ 3420070 h 7301507"/>
              <a:gd name="connsiteX55" fmla="*/ 2388973 w 3343854"/>
              <a:gd name="connsiteY55" fmla="*/ 3505795 h 7301507"/>
              <a:gd name="connsiteX56" fmla="*/ 2436598 w 3343854"/>
              <a:gd name="connsiteY56" fmla="*/ 3572470 h 7301507"/>
              <a:gd name="connsiteX57" fmla="*/ 2484223 w 3343854"/>
              <a:gd name="connsiteY57" fmla="*/ 3562946 h 7301507"/>
              <a:gd name="connsiteX58" fmla="*/ 2488985 w 3343854"/>
              <a:gd name="connsiteY58" fmla="*/ 3715345 h 7301507"/>
              <a:gd name="connsiteX59" fmla="*/ 2541373 w 3343854"/>
              <a:gd name="connsiteY59" fmla="*/ 3808214 h 7301507"/>
              <a:gd name="connsiteX60" fmla="*/ 2534229 w 3343854"/>
              <a:gd name="connsiteY60" fmla="*/ 3846314 h 7301507"/>
              <a:gd name="connsiteX61" fmla="*/ 2603285 w 3343854"/>
              <a:gd name="connsiteY61" fmla="*/ 3882032 h 7301507"/>
              <a:gd name="connsiteX62" fmla="*/ 2660435 w 3343854"/>
              <a:gd name="connsiteY62" fmla="*/ 3827264 h 7301507"/>
              <a:gd name="connsiteX63" fmla="*/ 2693773 w 3343854"/>
              <a:gd name="connsiteY63" fmla="*/ 3910607 h 7301507"/>
              <a:gd name="connsiteX64" fmla="*/ 2739017 w 3343854"/>
              <a:gd name="connsiteY64" fmla="*/ 3955851 h 7301507"/>
              <a:gd name="connsiteX65" fmla="*/ 2812835 w 3343854"/>
              <a:gd name="connsiteY65" fmla="*/ 3979664 h 7301507"/>
              <a:gd name="connsiteX66" fmla="*/ 2865223 w 3343854"/>
              <a:gd name="connsiteY66" fmla="*/ 4048720 h 7301507"/>
              <a:gd name="connsiteX67" fmla="*/ 2950948 w 3343854"/>
              <a:gd name="connsiteY67" fmla="*/ 4103489 h 7301507"/>
              <a:gd name="connsiteX68" fmla="*/ 3003335 w 3343854"/>
              <a:gd name="connsiteY68" fmla="*/ 4136826 h 7301507"/>
              <a:gd name="connsiteX69" fmla="*/ 2874748 w 3343854"/>
              <a:gd name="connsiteY69" fmla="*/ 4229695 h 7301507"/>
              <a:gd name="connsiteX70" fmla="*/ 2872366 w 3343854"/>
              <a:gd name="connsiteY70" fmla="*/ 4284463 h 7301507"/>
              <a:gd name="connsiteX71" fmla="*/ 2974760 w 3343854"/>
              <a:gd name="connsiteY71" fmla="*/ 4401145 h 7301507"/>
              <a:gd name="connsiteX72" fmla="*/ 3070010 w 3343854"/>
              <a:gd name="connsiteY72" fmla="*/ 4463057 h 7301507"/>
              <a:gd name="connsiteX73" fmla="*/ 3100967 w 3343854"/>
              <a:gd name="connsiteY73" fmla="*/ 4501157 h 7301507"/>
              <a:gd name="connsiteX74" fmla="*/ 3086679 w 3343854"/>
              <a:gd name="connsiteY74" fmla="*/ 4582120 h 7301507"/>
              <a:gd name="connsiteX75" fmla="*/ 3081917 w 3343854"/>
              <a:gd name="connsiteY75" fmla="*/ 4665464 h 7301507"/>
              <a:gd name="connsiteX76" fmla="*/ 3039054 w 3343854"/>
              <a:gd name="connsiteY76" fmla="*/ 4674989 h 7301507"/>
              <a:gd name="connsiteX77" fmla="*/ 3012860 w 3343854"/>
              <a:gd name="connsiteY77" fmla="*/ 4691657 h 7301507"/>
              <a:gd name="connsiteX78" fmla="*/ 3041435 w 3343854"/>
              <a:gd name="connsiteY78" fmla="*/ 4841676 h 7301507"/>
              <a:gd name="connsiteX79" fmla="*/ 3024767 w 3343854"/>
              <a:gd name="connsiteY79" fmla="*/ 4977407 h 7301507"/>
              <a:gd name="connsiteX80" fmla="*/ 2986667 w 3343854"/>
              <a:gd name="connsiteY80" fmla="*/ 5017889 h 7301507"/>
              <a:gd name="connsiteX81" fmla="*/ 2969998 w 3343854"/>
              <a:gd name="connsiteY81" fmla="*/ 5139332 h 7301507"/>
              <a:gd name="connsiteX82" fmla="*/ 2941423 w 3343854"/>
              <a:gd name="connsiteY82" fmla="*/ 5258395 h 7301507"/>
              <a:gd name="connsiteX83" fmla="*/ 2993810 w 3343854"/>
              <a:gd name="connsiteY83" fmla="*/ 5275064 h 7301507"/>
              <a:gd name="connsiteX84" fmla="*/ 2991429 w 3343854"/>
              <a:gd name="connsiteY84" fmla="*/ 5320307 h 7301507"/>
              <a:gd name="connsiteX85" fmla="*/ 2989048 w 3343854"/>
              <a:gd name="connsiteY85" fmla="*/ 5375076 h 7301507"/>
              <a:gd name="connsiteX86" fmla="*/ 3046198 w 3343854"/>
              <a:gd name="connsiteY86" fmla="*/ 5444132 h 7301507"/>
              <a:gd name="connsiteX87" fmla="*/ 3093823 w 3343854"/>
              <a:gd name="connsiteY87" fmla="*/ 5570339 h 7301507"/>
              <a:gd name="connsiteX88" fmla="*/ 3000954 w 3343854"/>
              <a:gd name="connsiteY88" fmla="*/ 5860851 h 7301507"/>
              <a:gd name="connsiteX89" fmla="*/ 3022385 w 3343854"/>
              <a:gd name="connsiteY89" fmla="*/ 5915620 h 7301507"/>
              <a:gd name="connsiteX90" fmla="*/ 3048579 w 3343854"/>
              <a:gd name="connsiteY90" fmla="*/ 5968007 h 7301507"/>
              <a:gd name="connsiteX91" fmla="*/ 3053342 w 3343854"/>
              <a:gd name="connsiteY91" fmla="*/ 6072782 h 7301507"/>
              <a:gd name="connsiteX92" fmla="*/ 2960472 w 3343854"/>
              <a:gd name="connsiteY92" fmla="*/ 6232327 h 7301507"/>
              <a:gd name="connsiteX93" fmla="*/ 2924754 w 3343854"/>
              <a:gd name="connsiteY93" fmla="*/ 6213276 h 7301507"/>
              <a:gd name="connsiteX94" fmla="*/ 2853317 w 3343854"/>
              <a:gd name="connsiteY94" fmla="*/ 6225182 h 7301507"/>
              <a:gd name="connsiteX95" fmla="*/ 2717585 w 3343854"/>
              <a:gd name="connsiteY95" fmla="*/ 6337101 h 7301507"/>
              <a:gd name="connsiteX96" fmla="*/ 2610429 w 3343854"/>
              <a:gd name="connsiteY96" fmla="*/ 6322814 h 7301507"/>
              <a:gd name="connsiteX97" fmla="*/ 2579473 w 3343854"/>
              <a:gd name="connsiteY97" fmla="*/ 6351389 h 7301507"/>
              <a:gd name="connsiteX98" fmla="*/ 2512797 w 3343854"/>
              <a:gd name="connsiteY98" fmla="*/ 6396631 h 7301507"/>
              <a:gd name="connsiteX99" fmla="*/ 2396117 w 3343854"/>
              <a:gd name="connsiteY99" fmla="*/ 6384726 h 7301507"/>
              <a:gd name="connsiteX100" fmla="*/ 2372304 w 3343854"/>
              <a:gd name="connsiteY100" fmla="*/ 6501407 h 7301507"/>
              <a:gd name="connsiteX101" fmla="*/ 2367542 w 3343854"/>
              <a:gd name="connsiteY101" fmla="*/ 6537126 h 7301507"/>
              <a:gd name="connsiteX102" fmla="*/ 2343730 w 3343854"/>
              <a:gd name="connsiteY102" fmla="*/ 6556176 h 7301507"/>
              <a:gd name="connsiteX103" fmla="*/ 2146085 w 3343854"/>
              <a:gd name="connsiteY103" fmla="*/ 6508551 h 7301507"/>
              <a:gd name="connsiteX104" fmla="*/ 2107985 w 3343854"/>
              <a:gd name="connsiteY104" fmla="*/ 6560939 h 7301507"/>
              <a:gd name="connsiteX105" fmla="*/ 2077029 w 3343854"/>
              <a:gd name="connsiteY105" fmla="*/ 6656189 h 7301507"/>
              <a:gd name="connsiteX106" fmla="*/ 2043691 w 3343854"/>
              <a:gd name="connsiteY106" fmla="*/ 6720482 h 7301507"/>
              <a:gd name="connsiteX107" fmla="*/ 2055598 w 3343854"/>
              <a:gd name="connsiteY107" fmla="*/ 6782395 h 7301507"/>
              <a:gd name="connsiteX108" fmla="*/ 2188948 w 3343854"/>
              <a:gd name="connsiteY108" fmla="*/ 6894314 h 7301507"/>
              <a:gd name="connsiteX109" fmla="*/ 2258004 w 3343854"/>
              <a:gd name="connsiteY109" fmla="*/ 6927651 h 7301507"/>
              <a:gd name="connsiteX110" fmla="*/ 2241335 w 3343854"/>
              <a:gd name="connsiteY110" fmla="*/ 6951464 h 7301507"/>
              <a:gd name="connsiteX111" fmla="*/ 2205617 w 3343854"/>
              <a:gd name="connsiteY111" fmla="*/ 6970514 h 7301507"/>
              <a:gd name="connsiteX112" fmla="*/ 2238954 w 3343854"/>
              <a:gd name="connsiteY112" fmla="*/ 7046714 h 7301507"/>
              <a:gd name="connsiteX113" fmla="*/ 2207998 w 3343854"/>
              <a:gd name="connsiteY113" fmla="*/ 7068145 h 7301507"/>
              <a:gd name="connsiteX114" fmla="*/ 2103223 w 3343854"/>
              <a:gd name="connsiteY114" fmla="*/ 7006232 h 7301507"/>
              <a:gd name="connsiteX115" fmla="*/ 2060360 w 3343854"/>
              <a:gd name="connsiteY115" fmla="*/ 7032426 h 7301507"/>
              <a:gd name="connsiteX116" fmla="*/ 2000829 w 3343854"/>
              <a:gd name="connsiteY116" fmla="*/ 6930032 h 7301507"/>
              <a:gd name="connsiteX117" fmla="*/ 1884148 w 3343854"/>
              <a:gd name="connsiteY117" fmla="*/ 6956226 h 7301507"/>
              <a:gd name="connsiteX118" fmla="*/ 1819854 w 3343854"/>
              <a:gd name="connsiteY118" fmla="*/ 6960989 h 7301507"/>
              <a:gd name="connsiteX119" fmla="*/ 1769848 w 3343854"/>
              <a:gd name="connsiteY119" fmla="*/ 6956227 h 7301507"/>
              <a:gd name="connsiteX120" fmla="*/ 1712698 w 3343854"/>
              <a:gd name="connsiteY120" fmla="*/ 7001470 h 7301507"/>
              <a:gd name="connsiteX121" fmla="*/ 1534104 w 3343854"/>
              <a:gd name="connsiteY121" fmla="*/ 6960989 h 7301507"/>
              <a:gd name="connsiteX122" fmla="*/ 1557916 w 3343854"/>
              <a:gd name="connsiteY122" fmla="*/ 7087195 h 7301507"/>
              <a:gd name="connsiteX123" fmla="*/ 1481717 w 3343854"/>
              <a:gd name="connsiteY123" fmla="*/ 7132439 h 7301507"/>
              <a:gd name="connsiteX124" fmla="*/ 1419804 w 3343854"/>
              <a:gd name="connsiteY124" fmla="*/ 7199113 h 7301507"/>
              <a:gd name="connsiteX125" fmla="*/ 1269785 w 3343854"/>
              <a:gd name="connsiteY125" fmla="*/ 7191970 h 7301507"/>
              <a:gd name="connsiteX126" fmla="*/ 1217398 w 3343854"/>
              <a:gd name="connsiteY126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45873 w 3343854"/>
              <a:gd name="connsiteY11" fmla="*/ 914995 h 7301507"/>
              <a:gd name="connsiteX12" fmla="*/ 383960 w 3343854"/>
              <a:gd name="connsiteY12" fmla="*/ 1112639 h 7301507"/>
              <a:gd name="connsiteX13" fmla="*/ 419679 w 3343854"/>
              <a:gd name="connsiteY13" fmla="*/ 1141213 h 7301507"/>
              <a:gd name="connsiteX14" fmla="*/ 491117 w 3343854"/>
              <a:gd name="connsiteY14" fmla="*/ 1229320 h 7301507"/>
              <a:gd name="connsiteX15" fmla="*/ 531598 w 3343854"/>
              <a:gd name="connsiteY15" fmla="*/ 1317426 h 7301507"/>
              <a:gd name="connsiteX16" fmla="*/ 641135 w 3343854"/>
              <a:gd name="connsiteY16" fmla="*/ 1369814 h 7301507"/>
              <a:gd name="connsiteX17" fmla="*/ 750673 w 3343854"/>
              <a:gd name="connsiteY17" fmla="*/ 1393626 h 7301507"/>
              <a:gd name="connsiteX18" fmla="*/ 834017 w 3343854"/>
              <a:gd name="connsiteY18" fmla="*/ 1441251 h 7301507"/>
              <a:gd name="connsiteX19" fmla="*/ 917360 w 3343854"/>
              <a:gd name="connsiteY19" fmla="*/ 1415057 h 7301507"/>
              <a:gd name="connsiteX20" fmla="*/ 998323 w 3343854"/>
              <a:gd name="connsiteY20" fmla="*/ 1341239 h 7301507"/>
              <a:gd name="connsiteX21" fmla="*/ 1107860 w 3343854"/>
              <a:gd name="connsiteY21" fmla="*/ 1324570 h 7301507"/>
              <a:gd name="connsiteX22" fmla="*/ 1174535 w 3343854"/>
              <a:gd name="connsiteY22" fmla="*/ 1329332 h 7301507"/>
              <a:gd name="connsiteX23" fmla="*/ 1334079 w 3343854"/>
              <a:gd name="connsiteY23" fmla="*/ 1438870 h 7301507"/>
              <a:gd name="connsiteX24" fmla="*/ 1393610 w 3343854"/>
              <a:gd name="connsiteY24" fmla="*/ 1467445 h 7301507"/>
              <a:gd name="connsiteX25" fmla="*/ 1265023 w 3343854"/>
              <a:gd name="connsiteY25" fmla="*/ 1569839 h 7301507"/>
              <a:gd name="connsiteX26" fmla="*/ 1267404 w 3343854"/>
              <a:gd name="connsiteY26" fmla="*/ 1634132 h 7301507"/>
              <a:gd name="connsiteX27" fmla="*/ 1429329 w 3343854"/>
              <a:gd name="connsiteY27" fmla="*/ 1586507 h 7301507"/>
              <a:gd name="connsiteX28" fmla="*/ 1391229 w 3343854"/>
              <a:gd name="connsiteY28" fmla="*/ 1650801 h 7301507"/>
              <a:gd name="connsiteX29" fmla="*/ 1410279 w 3343854"/>
              <a:gd name="connsiteY29" fmla="*/ 1724620 h 7301507"/>
              <a:gd name="connsiteX30" fmla="*/ 1522198 w 3343854"/>
              <a:gd name="connsiteY30" fmla="*/ 1760339 h 7301507"/>
              <a:gd name="connsiteX31" fmla="*/ 1596017 w 3343854"/>
              <a:gd name="connsiteY31" fmla="*/ 1777007 h 7301507"/>
              <a:gd name="connsiteX32" fmla="*/ 1505529 w 3343854"/>
              <a:gd name="connsiteY32" fmla="*/ 1907976 h 7301507"/>
              <a:gd name="connsiteX33" fmla="*/ 1498385 w 3343854"/>
              <a:gd name="connsiteY33" fmla="*/ 1957982 h 7301507"/>
              <a:gd name="connsiteX34" fmla="*/ 1426948 w 3343854"/>
              <a:gd name="connsiteY34" fmla="*/ 1993701 h 7301507"/>
              <a:gd name="connsiteX35" fmla="*/ 1395992 w 3343854"/>
              <a:gd name="connsiteY35" fmla="*/ 2055614 h 7301507"/>
              <a:gd name="connsiteX36" fmla="*/ 1265023 w 3343854"/>
              <a:gd name="connsiteY36" fmla="*/ 2029420 h 7301507"/>
              <a:gd name="connsiteX37" fmla="*/ 1143579 w 3343854"/>
              <a:gd name="connsiteY37" fmla="*/ 2029419 h 7301507"/>
              <a:gd name="connsiteX38" fmla="*/ 1076904 w 3343854"/>
              <a:gd name="connsiteY38" fmla="*/ 2057995 h 7301507"/>
              <a:gd name="connsiteX39" fmla="*/ 1069760 w 3343854"/>
              <a:gd name="connsiteY39" fmla="*/ 2158007 h 7301507"/>
              <a:gd name="connsiteX40" fmla="*/ 981654 w 3343854"/>
              <a:gd name="connsiteY40" fmla="*/ 2246114 h 7301507"/>
              <a:gd name="connsiteX41" fmla="*/ 1124529 w 3343854"/>
              <a:gd name="connsiteY41" fmla="*/ 2308026 h 7301507"/>
              <a:gd name="connsiteX42" fmla="*/ 1174536 w 3343854"/>
              <a:gd name="connsiteY42" fmla="*/ 2343744 h 7301507"/>
              <a:gd name="connsiteX43" fmla="*/ 1226923 w 3343854"/>
              <a:gd name="connsiteY43" fmla="*/ 2360414 h 7301507"/>
              <a:gd name="connsiteX44" fmla="*/ 1276929 w 3343854"/>
              <a:gd name="connsiteY44" fmla="*/ 2410420 h 7301507"/>
              <a:gd name="connsiteX45" fmla="*/ 1334079 w 3343854"/>
              <a:gd name="connsiteY45" fmla="*/ 2431851 h 7301507"/>
              <a:gd name="connsiteX46" fmla="*/ 1426948 w 3343854"/>
              <a:gd name="connsiteY46" fmla="*/ 2508051 h 7301507"/>
              <a:gd name="connsiteX47" fmla="*/ 1512673 w 3343854"/>
              <a:gd name="connsiteY47" fmla="*/ 2541390 h 7301507"/>
              <a:gd name="connsiteX48" fmla="*/ 1646023 w 3343854"/>
              <a:gd name="connsiteY48" fmla="*/ 2689026 h 7301507"/>
              <a:gd name="connsiteX49" fmla="*/ 1729367 w 3343854"/>
              <a:gd name="connsiteY49" fmla="*/ 2843807 h 7301507"/>
              <a:gd name="connsiteX50" fmla="*/ 1900816 w 3343854"/>
              <a:gd name="connsiteY50" fmla="*/ 2950964 h 7301507"/>
              <a:gd name="connsiteX51" fmla="*/ 1931773 w 3343854"/>
              <a:gd name="connsiteY51" fmla="*/ 3055739 h 7301507"/>
              <a:gd name="connsiteX52" fmla="*/ 1993685 w 3343854"/>
              <a:gd name="connsiteY52" fmla="*/ 3158132 h 7301507"/>
              <a:gd name="connsiteX53" fmla="*/ 2055598 w 3343854"/>
              <a:gd name="connsiteY53" fmla="*/ 3196232 h 7301507"/>
              <a:gd name="connsiteX54" fmla="*/ 2186567 w 3343854"/>
              <a:gd name="connsiteY54" fmla="*/ 3343870 h 7301507"/>
              <a:gd name="connsiteX55" fmla="*/ 2329441 w 3343854"/>
              <a:gd name="connsiteY55" fmla="*/ 3420070 h 7301507"/>
              <a:gd name="connsiteX56" fmla="*/ 2388973 w 3343854"/>
              <a:gd name="connsiteY56" fmla="*/ 3505795 h 7301507"/>
              <a:gd name="connsiteX57" fmla="*/ 2436598 w 3343854"/>
              <a:gd name="connsiteY57" fmla="*/ 3572470 h 7301507"/>
              <a:gd name="connsiteX58" fmla="*/ 2484223 w 3343854"/>
              <a:gd name="connsiteY58" fmla="*/ 3562946 h 7301507"/>
              <a:gd name="connsiteX59" fmla="*/ 2488985 w 3343854"/>
              <a:gd name="connsiteY59" fmla="*/ 3715345 h 7301507"/>
              <a:gd name="connsiteX60" fmla="*/ 2541373 w 3343854"/>
              <a:gd name="connsiteY60" fmla="*/ 3808214 h 7301507"/>
              <a:gd name="connsiteX61" fmla="*/ 2534229 w 3343854"/>
              <a:gd name="connsiteY61" fmla="*/ 3846314 h 7301507"/>
              <a:gd name="connsiteX62" fmla="*/ 2603285 w 3343854"/>
              <a:gd name="connsiteY62" fmla="*/ 3882032 h 7301507"/>
              <a:gd name="connsiteX63" fmla="*/ 2660435 w 3343854"/>
              <a:gd name="connsiteY63" fmla="*/ 3827264 h 7301507"/>
              <a:gd name="connsiteX64" fmla="*/ 2693773 w 3343854"/>
              <a:gd name="connsiteY64" fmla="*/ 3910607 h 7301507"/>
              <a:gd name="connsiteX65" fmla="*/ 2739017 w 3343854"/>
              <a:gd name="connsiteY65" fmla="*/ 3955851 h 7301507"/>
              <a:gd name="connsiteX66" fmla="*/ 2812835 w 3343854"/>
              <a:gd name="connsiteY66" fmla="*/ 3979664 h 7301507"/>
              <a:gd name="connsiteX67" fmla="*/ 2865223 w 3343854"/>
              <a:gd name="connsiteY67" fmla="*/ 4048720 h 7301507"/>
              <a:gd name="connsiteX68" fmla="*/ 2950948 w 3343854"/>
              <a:gd name="connsiteY68" fmla="*/ 4103489 h 7301507"/>
              <a:gd name="connsiteX69" fmla="*/ 3003335 w 3343854"/>
              <a:gd name="connsiteY69" fmla="*/ 4136826 h 7301507"/>
              <a:gd name="connsiteX70" fmla="*/ 2874748 w 3343854"/>
              <a:gd name="connsiteY70" fmla="*/ 4229695 h 7301507"/>
              <a:gd name="connsiteX71" fmla="*/ 2872366 w 3343854"/>
              <a:gd name="connsiteY71" fmla="*/ 4284463 h 7301507"/>
              <a:gd name="connsiteX72" fmla="*/ 2974760 w 3343854"/>
              <a:gd name="connsiteY72" fmla="*/ 4401145 h 7301507"/>
              <a:gd name="connsiteX73" fmla="*/ 3070010 w 3343854"/>
              <a:gd name="connsiteY73" fmla="*/ 4463057 h 7301507"/>
              <a:gd name="connsiteX74" fmla="*/ 3100967 w 3343854"/>
              <a:gd name="connsiteY74" fmla="*/ 4501157 h 7301507"/>
              <a:gd name="connsiteX75" fmla="*/ 3086679 w 3343854"/>
              <a:gd name="connsiteY75" fmla="*/ 4582120 h 7301507"/>
              <a:gd name="connsiteX76" fmla="*/ 3081917 w 3343854"/>
              <a:gd name="connsiteY76" fmla="*/ 4665464 h 7301507"/>
              <a:gd name="connsiteX77" fmla="*/ 3039054 w 3343854"/>
              <a:gd name="connsiteY77" fmla="*/ 4674989 h 7301507"/>
              <a:gd name="connsiteX78" fmla="*/ 3012860 w 3343854"/>
              <a:gd name="connsiteY78" fmla="*/ 4691657 h 7301507"/>
              <a:gd name="connsiteX79" fmla="*/ 3041435 w 3343854"/>
              <a:gd name="connsiteY79" fmla="*/ 4841676 h 7301507"/>
              <a:gd name="connsiteX80" fmla="*/ 3024767 w 3343854"/>
              <a:gd name="connsiteY80" fmla="*/ 4977407 h 7301507"/>
              <a:gd name="connsiteX81" fmla="*/ 2986667 w 3343854"/>
              <a:gd name="connsiteY81" fmla="*/ 5017889 h 7301507"/>
              <a:gd name="connsiteX82" fmla="*/ 2969998 w 3343854"/>
              <a:gd name="connsiteY82" fmla="*/ 5139332 h 7301507"/>
              <a:gd name="connsiteX83" fmla="*/ 2941423 w 3343854"/>
              <a:gd name="connsiteY83" fmla="*/ 5258395 h 7301507"/>
              <a:gd name="connsiteX84" fmla="*/ 2993810 w 3343854"/>
              <a:gd name="connsiteY84" fmla="*/ 5275064 h 7301507"/>
              <a:gd name="connsiteX85" fmla="*/ 2991429 w 3343854"/>
              <a:gd name="connsiteY85" fmla="*/ 5320307 h 7301507"/>
              <a:gd name="connsiteX86" fmla="*/ 2989048 w 3343854"/>
              <a:gd name="connsiteY86" fmla="*/ 5375076 h 7301507"/>
              <a:gd name="connsiteX87" fmla="*/ 3046198 w 3343854"/>
              <a:gd name="connsiteY87" fmla="*/ 5444132 h 7301507"/>
              <a:gd name="connsiteX88" fmla="*/ 3093823 w 3343854"/>
              <a:gd name="connsiteY88" fmla="*/ 5570339 h 7301507"/>
              <a:gd name="connsiteX89" fmla="*/ 3000954 w 3343854"/>
              <a:gd name="connsiteY89" fmla="*/ 5860851 h 7301507"/>
              <a:gd name="connsiteX90" fmla="*/ 3022385 w 3343854"/>
              <a:gd name="connsiteY90" fmla="*/ 5915620 h 7301507"/>
              <a:gd name="connsiteX91" fmla="*/ 3048579 w 3343854"/>
              <a:gd name="connsiteY91" fmla="*/ 5968007 h 7301507"/>
              <a:gd name="connsiteX92" fmla="*/ 3053342 w 3343854"/>
              <a:gd name="connsiteY92" fmla="*/ 6072782 h 7301507"/>
              <a:gd name="connsiteX93" fmla="*/ 2960472 w 3343854"/>
              <a:gd name="connsiteY93" fmla="*/ 6232327 h 7301507"/>
              <a:gd name="connsiteX94" fmla="*/ 2924754 w 3343854"/>
              <a:gd name="connsiteY94" fmla="*/ 6213276 h 7301507"/>
              <a:gd name="connsiteX95" fmla="*/ 2853317 w 3343854"/>
              <a:gd name="connsiteY95" fmla="*/ 6225182 h 7301507"/>
              <a:gd name="connsiteX96" fmla="*/ 2717585 w 3343854"/>
              <a:gd name="connsiteY96" fmla="*/ 6337101 h 7301507"/>
              <a:gd name="connsiteX97" fmla="*/ 2610429 w 3343854"/>
              <a:gd name="connsiteY97" fmla="*/ 6322814 h 7301507"/>
              <a:gd name="connsiteX98" fmla="*/ 2579473 w 3343854"/>
              <a:gd name="connsiteY98" fmla="*/ 6351389 h 7301507"/>
              <a:gd name="connsiteX99" fmla="*/ 2512797 w 3343854"/>
              <a:gd name="connsiteY99" fmla="*/ 6396631 h 7301507"/>
              <a:gd name="connsiteX100" fmla="*/ 2396117 w 3343854"/>
              <a:gd name="connsiteY100" fmla="*/ 6384726 h 7301507"/>
              <a:gd name="connsiteX101" fmla="*/ 2372304 w 3343854"/>
              <a:gd name="connsiteY101" fmla="*/ 6501407 h 7301507"/>
              <a:gd name="connsiteX102" fmla="*/ 2367542 w 3343854"/>
              <a:gd name="connsiteY102" fmla="*/ 6537126 h 7301507"/>
              <a:gd name="connsiteX103" fmla="*/ 2343730 w 3343854"/>
              <a:gd name="connsiteY103" fmla="*/ 6556176 h 7301507"/>
              <a:gd name="connsiteX104" fmla="*/ 2146085 w 3343854"/>
              <a:gd name="connsiteY104" fmla="*/ 6508551 h 7301507"/>
              <a:gd name="connsiteX105" fmla="*/ 2107985 w 3343854"/>
              <a:gd name="connsiteY105" fmla="*/ 6560939 h 7301507"/>
              <a:gd name="connsiteX106" fmla="*/ 2077029 w 3343854"/>
              <a:gd name="connsiteY106" fmla="*/ 6656189 h 7301507"/>
              <a:gd name="connsiteX107" fmla="*/ 2043691 w 3343854"/>
              <a:gd name="connsiteY107" fmla="*/ 6720482 h 7301507"/>
              <a:gd name="connsiteX108" fmla="*/ 2055598 w 3343854"/>
              <a:gd name="connsiteY108" fmla="*/ 6782395 h 7301507"/>
              <a:gd name="connsiteX109" fmla="*/ 2188948 w 3343854"/>
              <a:gd name="connsiteY109" fmla="*/ 6894314 h 7301507"/>
              <a:gd name="connsiteX110" fmla="*/ 2258004 w 3343854"/>
              <a:gd name="connsiteY110" fmla="*/ 6927651 h 7301507"/>
              <a:gd name="connsiteX111" fmla="*/ 2241335 w 3343854"/>
              <a:gd name="connsiteY111" fmla="*/ 6951464 h 7301507"/>
              <a:gd name="connsiteX112" fmla="*/ 2205617 w 3343854"/>
              <a:gd name="connsiteY112" fmla="*/ 6970514 h 7301507"/>
              <a:gd name="connsiteX113" fmla="*/ 2238954 w 3343854"/>
              <a:gd name="connsiteY113" fmla="*/ 7046714 h 7301507"/>
              <a:gd name="connsiteX114" fmla="*/ 2207998 w 3343854"/>
              <a:gd name="connsiteY114" fmla="*/ 7068145 h 7301507"/>
              <a:gd name="connsiteX115" fmla="*/ 2103223 w 3343854"/>
              <a:gd name="connsiteY115" fmla="*/ 7006232 h 7301507"/>
              <a:gd name="connsiteX116" fmla="*/ 2060360 w 3343854"/>
              <a:gd name="connsiteY116" fmla="*/ 7032426 h 7301507"/>
              <a:gd name="connsiteX117" fmla="*/ 2000829 w 3343854"/>
              <a:gd name="connsiteY117" fmla="*/ 6930032 h 7301507"/>
              <a:gd name="connsiteX118" fmla="*/ 1884148 w 3343854"/>
              <a:gd name="connsiteY118" fmla="*/ 6956226 h 7301507"/>
              <a:gd name="connsiteX119" fmla="*/ 1819854 w 3343854"/>
              <a:gd name="connsiteY119" fmla="*/ 6960989 h 7301507"/>
              <a:gd name="connsiteX120" fmla="*/ 1769848 w 3343854"/>
              <a:gd name="connsiteY120" fmla="*/ 6956227 h 7301507"/>
              <a:gd name="connsiteX121" fmla="*/ 1712698 w 3343854"/>
              <a:gd name="connsiteY121" fmla="*/ 7001470 h 7301507"/>
              <a:gd name="connsiteX122" fmla="*/ 1534104 w 3343854"/>
              <a:gd name="connsiteY122" fmla="*/ 6960989 h 7301507"/>
              <a:gd name="connsiteX123" fmla="*/ 1557916 w 3343854"/>
              <a:gd name="connsiteY123" fmla="*/ 7087195 h 7301507"/>
              <a:gd name="connsiteX124" fmla="*/ 1481717 w 3343854"/>
              <a:gd name="connsiteY124" fmla="*/ 7132439 h 7301507"/>
              <a:gd name="connsiteX125" fmla="*/ 1419804 w 3343854"/>
              <a:gd name="connsiteY125" fmla="*/ 7199113 h 7301507"/>
              <a:gd name="connsiteX126" fmla="*/ 1269785 w 3343854"/>
              <a:gd name="connsiteY126" fmla="*/ 7191970 h 7301507"/>
              <a:gd name="connsiteX127" fmla="*/ 1217398 w 3343854"/>
              <a:gd name="connsiteY127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45873 w 3343854"/>
              <a:gd name="connsiteY11" fmla="*/ 914995 h 7301507"/>
              <a:gd name="connsiteX12" fmla="*/ 438729 w 3343854"/>
              <a:gd name="connsiteY12" fmla="*/ 1060251 h 7301507"/>
              <a:gd name="connsiteX13" fmla="*/ 383960 w 3343854"/>
              <a:gd name="connsiteY13" fmla="*/ 1112639 h 7301507"/>
              <a:gd name="connsiteX14" fmla="*/ 419679 w 3343854"/>
              <a:gd name="connsiteY14" fmla="*/ 1141213 h 7301507"/>
              <a:gd name="connsiteX15" fmla="*/ 491117 w 3343854"/>
              <a:gd name="connsiteY15" fmla="*/ 1229320 h 7301507"/>
              <a:gd name="connsiteX16" fmla="*/ 531598 w 3343854"/>
              <a:gd name="connsiteY16" fmla="*/ 1317426 h 7301507"/>
              <a:gd name="connsiteX17" fmla="*/ 641135 w 3343854"/>
              <a:gd name="connsiteY17" fmla="*/ 1369814 h 7301507"/>
              <a:gd name="connsiteX18" fmla="*/ 750673 w 3343854"/>
              <a:gd name="connsiteY18" fmla="*/ 1393626 h 7301507"/>
              <a:gd name="connsiteX19" fmla="*/ 834017 w 3343854"/>
              <a:gd name="connsiteY19" fmla="*/ 1441251 h 7301507"/>
              <a:gd name="connsiteX20" fmla="*/ 917360 w 3343854"/>
              <a:gd name="connsiteY20" fmla="*/ 1415057 h 7301507"/>
              <a:gd name="connsiteX21" fmla="*/ 998323 w 3343854"/>
              <a:gd name="connsiteY21" fmla="*/ 1341239 h 7301507"/>
              <a:gd name="connsiteX22" fmla="*/ 1107860 w 3343854"/>
              <a:gd name="connsiteY22" fmla="*/ 1324570 h 7301507"/>
              <a:gd name="connsiteX23" fmla="*/ 1174535 w 3343854"/>
              <a:gd name="connsiteY23" fmla="*/ 1329332 h 7301507"/>
              <a:gd name="connsiteX24" fmla="*/ 1334079 w 3343854"/>
              <a:gd name="connsiteY24" fmla="*/ 1438870 h 7301507"/>
              <a:gd name="connsiteX25" fmla="*/ 1393610 w 3343854"/>
              <a:gd name="connsiteY25" fmla="*/ 1467445 h 7301507"/>
              <a:gd name="connsiteX26" fmla="*/ 1265023 w 3343854"/>
              <a:gd name="connsiteY26" fmla="*/ 1569839 h 7301507"/>
              <a:gd name="connsiteX27" fmla="*/ 1267404 w 3343854"/>
              <a:gd name="connsiteY27" fmla="*/ 1634132 h 7301507"/>
              <a:gd name="connsiteX28" fmla="*/ 1429329 w 3343854"/>
              <a:gd name="connsiteY28" fmla="*/ 1586507 h 7301507"/>
              <a:gd name="connsiteX29" fmla="*/ 1391229 w 3343854"/>
              <a:gd name="connsiteY29" fmla="*/ 1650801 h 7301507"/>
              <a:gd name="connsiteX30" fmla="*/ 1410279 w 3343854"/>
              <a:gd name="connsiteY30" fmla="*/ 1724620 h 7301507"/>
              <a:gd name="connsiteX31" fmla="*/ 1522198 w 3343854"/>
              <a:gd name="connsiteY31" fmla="*/ 1760339 h 7301507"/>
              <a:gd name="connsiteX32" fmla="*/ 1596017 w 3343854"/>
              <a:gd name="connsiteY32" fmla="*/ 1777007 h 7301507"/>
              <a:gd name="connsiteX33" fmla="*/ 1505529 w 3343854"/>
              <a:gd name="connsiteY33" fmla="*/ 1907976 h 7301507"/>
              <a:gd name="connsiteX34" fmla="*/ 1498385 w 3343854"/>
              <a:gd name="connsiteY34" fmla="*/ 1957982 h 7301507"/>
              <a:gd name="connsiteX35" fmla="*/ 1426948 w 3343854"/>
              <a:gd name="connsiteY35" fmla="*/ 1993701 h 7301507"/>
              <a:gd name="connsiteX36" fmla="*/ 1395992 w 3343854"/>
              <a:gd name="connsiteY36" fmla="*/ 2055614 h 7301507"/>
              <a:gd name="connsiteX37" fmla="*/ 1265023 w 3343854"/>
              <a:gd name="connsiteY37" fmla="*/ 2029420 h 7301507"/>
              <a:gd name="connsiteX38" fmla="*/ 1143579 w 3343854"/>
              <a:gd name="connsiteY38" fmla="*/ 2029419 h 7301507"/>
              <a:gd name="connsiteX39" fmla="*/ 1076904 w 3343854"/>
              <a:gd name="connsiteY39" fmla="*/ 2057995 h 7301507"/>
              <a:gd name="connsiteX40" fmla="*/ 1069760 w 3343854"/>
              <a:gd name="connsiteY40" fmla="*/ 2158007 h 7301507"/>
              <a:gd name="connsiteX41" fmla="*/ 981654 w 3343854"/>
              <a:gd name="connsiteY41" fmla="*/ 2246114 h 7301507"/>
              <a:gd name="connsiteX42" fmla="*/ 1124529 w 3343854"/>
              <a:gd name="connsiteY42" fmla="*/ 2308026 h 7301507"/>
              <a:gd name="connsiteX43" fmla="*/ 1174536 w 3343854"/>
              <a:gd name="connsiteY43" fmla="*/ 2343744 h 7301507"/>
              <a:gd name="connsiteX44" fmla="*/ 1226923 w 3343854"/>
              <a:gd name="connsiteY44" fmla="*/ 2360414 h 7301507"/>
              <a:gd name="connsiteX45" fmla="*/ 1276929 w 3343854"/>
              <a:gd name="connsiteY45" fmla="*/ 2410420 h 7301507"/>
              <a:gd name="connsiteX46" fmla="*/ 1334079 w 3343854"/>
              <a:gd name="connsiteY46" fmla="*/ 2431851 h 7301507"/>
              <a:gd name="connsiteX47" fmla="*/ 1426948 w 3343854"/>
              <a:gd name="connsiteY47" fmla="*/ 2508051 h 7301507"/>
              <a:gd name="connsiteX48" fmla="*/ 1512673 w 3343854"/>
              <a:gd name="connsiteY48" fmla="*/ 2541390 h 7301507"/>
              <a:gd name="connsiteX49" fmla="*/ 1646023 w 3343854"/>
              <a:gd name="connsiteY49" fmla="*/ 2689026 h 7301507"/>
              <a:gd name="connsiteX50" fmla="*/ 1729367 w 3343854"/>
              <a:gd name="connsiteY50" fmla="*/ 2843807 h 7301507"/>
              <a:gd name="connsiteX51" fmla="*/ 1900816 w 3343854"/>
              <a:gd name="connsiteY51" fmla="*/ 2950964 h 7301507"/>
              <a:gd name="connsiteX52" fmla="*/ 1931773 w 3343854"/>
              <a:gd name="connsiteY52" fmla="*/ 3055739 h 7301507"/>
              <a:gd name="connsiteX53" fmla="*/ 1993685 w 3343854"/>
              <a:gd name="connsiteY53" fmla="*/ 3158132 h 7301507"/>
              <a:gd name="connsiteX54" fmla="*/ 2055598 w 3343854"/>
              <a:gd name="connsiteY54" fmla="*/ 3196232 h 7301507"/>
              <a:gd name="connsiteX55" fmla="*/ 2186567 w 3343854"/>
              <a:gd name="connsiteY55" fmla="*/ 3343870 h 7301507"/>
              <a:gd name="connsiteX56" fmla="*/ 2329441 w 3343854"/>
              <a:gd name="connsiteY56" fmla="*/ 3420070 h 7301507"/>
              <a:gd name="connsiteX57" fmla="*/ 2388973 w 3343854"/>
              <a:gd name="connsiteY57" fmla="*/ 3505795 h 7301507"/>
              <a:gd name="connsiteX58" fmla="*/ 2436598 w 3343854"/>
              <a:gd name="connsiteY58" fmla="*/ 3572470 h 7301507"/>
              <a:gd name="connsiteX59" fmla="*/ 2484223 w 3343854"/>
              <a:gd name="connsiteY59" fmla="*/ 3562946 h 7301507"/>
              <a:gd name="connsiteX60" fmla="*/ 2488985 w 3343854"/>
              <a:gd name="connsiteY60" fmla="*/ 3715345 h 7301507"/>
              <a:gd name="connsiteX61" fmla="*/ 2541373 w 3343854"/>
              <a:gd name="connsiteY61" fmla="*/ 3808214 h 7301507"/>
              <a:gd name="connsiteX62" fmla="*/ 2534229 w 3343854"/>
              <a:gd name="connsiteY62" fmla="*/ 3846314 h 7301507"/>
              <a:gd name="connsiteX63" fmla="*/ 2603285 w 3343854"/>
              <a:gd name="connsiteY63" fmla="*/ 3882032 h 7301507"/>
              <a:gd name="connsiteX64" fmla="*/ 2660435 w 3343854"/>
              <a:gd name="connsiteY64" fmla="*/ 3827264 h 7301507"/>
              <a:gd name="connsiteX65" fmla="*/ 2693773 w 3343854"/>
              <a:gd name="connsiteY65" fmla="*/ 3910607 h 7301507"/>
              <a:gd name="connsiteX66" fmla="*/ 2739017 w 3343854"/>
              <a:gd name="connsiteY66" fmla="*/ 3955851 h 7301507"/>
              <a:gd name="connsiteX67" fmla="*/ 2812835 w 3343854"/>
              <a:gd name="connsiteY67" fmla="*/ 3979664 h 7301507"/>
              <a:gd name="connsiteX68" fmla="*/ 2865223 w 3343854"/>
              <a:gd name="connsiteY68" fmla="*/ 4048720 h 7301507"/>
              <a:gd name="connsiteX69" fmla="*/ 2950948 w 3343854"/>
              <a:gd name="connsiteY69" fmla="*/ 4103489 h 7301507"/>
              <a:gd name="connsiteX70" fmla="*/ 3003335 w 3343854"/>
              <a:gd name="connsiteY70" fmla="*/ 4136826 h 7301507"/>
              <a:gd name="connsiteX71" fmla="*/ 2874748 w 3343854"/>
              <a:gd name="connsiteY71" fmla="*/ 4229695 h 7301507"/>
              <a:gd name="connsiteX72" fmla="*/ 2872366 w 3343854"/>
              <a:gd name="connsiteY72" fmla="*/ 4284463 h 7301507"/>
              <a:gd name="connsiteX73" fmla="*/ 2974760 w 3343854"/>
              <a:gd name="connsiteY73" fmla="*/ 4401145 h 7301507"/>
              <a:gd name="connsiteX74" fmla="*/ 3070010 w 3343854"/>
              <a:gd name="connsiteY74" fmla="*/ 4463057 h 7301507"/>
              <a:gd name="connsiteX75" fmla="*/ 3100967 w 3343854"/>
              <a:gd name="connsiteY75" fmla="*/ 4501157 h 7301507"/>
              <a:gd name="connsiteX76" fmla="*/ 3086679 w 3343854"/>
              <a:gd name="connsiteY76" fmla="*/ 4582120 h 7301507"/>
              <a:gd name="connsiteX77" fmla="*/ 3081917 w 3343854"/>
              <a:gd name="connsiteY77" fmla="*/ 4665464 h 7301507"/>
              <a:gd name="connsiteX78" fmla="*/ 3039054 w 3343854"/>
              <a:gd name="connsiteY78" fmla="*/ 4674989 h 7301507"/>
              <a:gd name="connsiteX79" fmla="*/ 3012860 w 3343854"/>
              <a:gd name="connsiteY79" fmla="*/ 4691657 h 7301507"/>
              <a:gd name="connsiteX80" fmla="*/ 3041435 w 3343854"/>
              <a:gd name="connsiteY80" fmla="*/ 4841676 h 7301507"/>
              <a:gd name="connsiteX81" fmla="*/ 3024767 w 3343854"/>
              <a:gd name="connsiteY81" fmla="*/ 4977407 h 7301507"/>
              <a:gd name="connsiteX82" fmla="*/ 2986667 w 3343854"/>
              <a:gd name="connsiteY82" fmla="*/ 5017889 h 7301507"/>
              <a:gd name="connsiteX83" fmla="*/ 2969998 w 3343854"/>
              <a:gd name="connsiteY83" fmla="*/ 5139332 h 7301507"/>
              <a:gd name="connsiteX84" fmla="*/ 2941423 w 3343854"/>
              <a:gd name="connsiteY84" fmla="*/ 5258395 h 7301507"/>
              <a:gd name="connsiteX85" fmla="*/ 2993810 w 3343854"/>
              <a:gd name="connsiteY85" fmla="*/ 5275064 h 7301507"/>
              <a:gd name="connsiteX86" fmla="*/ 2991429 w 3343854"/>
              <a:gd name="connsiteY86" fmla="*/ 5320307 h 7301507"/>
              <a:gd name="connsiteX87" fmla="*/ 2989048 w 3343854"/>
              <a:gd name="connsiteY87" fmla="*/ 5375076 h 7301507"/>
              <a:gd name="connsiteX88" fmla="*/ 3046198 w 3343854"/>
              <a:gd name="connsiteY88" fmla="*/ 5444132 h 7301507"/>
              <a:gd name="connsiteX89" fmla="*/ 3093823 w 3343854"/>
              <a:gd name="connsiteY89" fmla="*/ 5570339 h 7301507"/>
              <a:gd name="connsiteX90" fmla="*/ 3000954 w 3343854"/>
              <a:gd name="connsiteY90" fmla="*/ 5860851 h 7301507"/>
              <a:gd name="connsiteX91" fmla="*/ 3022385 w 3343854"/>
              <a:gd name="connsiteY91" fmla="*/ 5915620 h 7301507"/>
              <a:gd name="connsiteX92" fmla="*/ 3048579 w 3343854"/>
              <a:gd name="connsiteY92" fmla="*/ 5968007 h 7301507"/>
              <a:gd name="connsiteX93" fmla="*/ 3053342 w 3343854"/>
              <a:gd name="connsiteY93" fmla="*/ 6072782 h 7301507"/>
              <a:gd name="connsiteX94" fmla="*/ 2960472 w 3343854"/>
              <a:gd name="connsiteY94" fmla="*/ 6232327 h 7301507"/>
              <a:gd name="connsiteX95" fmla="*/ 2924754 w 3343854"/>
              <a:gd name="connsiteY95" fmla="*/ 6213276 h 7301507"/>
              <a:gd name="connsiteX96" fmla="*/ 2853317 w 3343854"/>
              <a:gd name="connsiteY96" fmla="*/ 6225182 h 7301507"/>
              <a:gd name="connsiteX97" fmla="*/ 2717585 w 3343854"/>
              <a:gd name="connsiteY97" fmla="*/ 6337101 h 7301507"/>
              <a:gd name="connsiteX98" fmla="*/ 2610429 w 3343854"/>
              <a:gd name="connsiteY98" fmla="*/ 6322814 h 7301507"/>
              <a:gd name="connsiteX99" fmla="*/ 2579473 w 3343854"/>
              <a:gd name="connsiteY99" fmla="*/ 6351389 h 7301507"/>
              <a:gd name="connsiteX100" fmla="*/ 2512797 w 3343854"/>
              <a:gd name="connsiteY100" fmla="*/ 6396631 h 7301507"/>
              <a:gd name="connsiteX101" fmla="*/ 2396117 w 3343854"/>
              <a:gd name="connsiteY101" fmla="*/ 6384726 h 7301507"/>
              <a:gd name="connsiteX102" fmla="*/ 2372304 w 3343854"/>
              <a:gd name="connsiteY102" fmla="*/ 6501407 h 7301507"/>
              <a:gd name="connsiteX103" fmla="*/ 2367542 w 3343854"/>
              <a:gd name="connsiteY103" fmla="*/ 6537126 h 7301507"/>
              <a:gd name="connsiteX104" fmla="*/ 2343730 w 3343854"/>
              <a:gd name="connsiteY104" fmla="*/ 6556176 h 7301507"/>
              <a:gd name="connsiteX105" fmla="*/ 2146085 w 3343854"/>
              <a:gd name="connsiteY105" fmla="*/ 6508551 h 7301507"/>
              <a:gd name="connsiteX106" fmla="*/ 2107985 w 3343854"/>
              <a:gd name="connsiteY106" fmla="*/ 6560939 h 7301507"/>
              <a:gd name="connsiteX107" fmla="*/ 2077029 w 3343854"/>
              <a:gd name="connsiteY107" fmla="*/ 6656189 h 7301507"/>
              <a:gd name="connsiteX108" fmla="*/ 2043691 w 3343854"/>
              <a:gd name="connsiteY108" fmla="*/ 6720482 h 7301507"/>
              <a:gd name="connsiteX109" fmla="*/ 2055598 w 3343854"/>
              <a:gd name="connsiteY109" fmla="*/ 6782395 h 7301507"/>
              <a:gd name="connsiteX110" fmla="*/ 2188948 w 3343854"/>
              <a:gd name="connsiteY110" fmla="*/ 6894314 h 7301507"/>
              <a:gd name="connsiteX111" fmla="*/ 2258004 w 3343854"/>
              <a:gd name="connsiteY111" fmla="*/ 6927651 h 7301507"/>
              <a:gd name="connsiteX112" fmla="*/ 2241335 w 3343854"/>
              <a:gd name="connsiteY112" fmla="*/ 6951464 h 7301507"/>
              <a:gd name="connsiteX113" fmla="*/ 2205617 w 3343854"/>
              <a:gd name="connsiteY113" fmla="*/ 6970514 h 7301507"/>
              <a:gd name="connsiteX114" fmla="*/ 2238954 w 3343854"/>
              <a:gd name="connsiteY114" fmla="*/ 7046714 h 7301507"/>
              <a:gd name="connsiteX115" fmla="*/ 2207998 w 3343854"/>
              <a:gd name="connsiteY115" fmla="*/ 7068145 h 7301507"/>
              <a:gd name="connsiteX116" fmla="*/ 2103223 w 3343854"/>
              <a:gd name="connsiteY116" fmla="*/ 7006232 h 7301507"/>
              <a:gd name="connsiteX117" fmla="*/ 2060360 w 3343854"/>
              <a:gd name="connsiteY117" fmla="*/ 7032426 h 7301507"/>
              <a:gd name="connsiteX118" fmla="*/ 2000829 w 3343854"/>
              <a:gd name="connsiteY118" fmla="*/ 6930032 h 7301507"/>
              <a:gd name="connsiteX119" fmla="*/ 1884148 w 3343854"/>
              <a:gd name="connsiteY119" fmla="*/ 6956226 h 7301507"/>
              <a:gd name="connsiteX120" fmla="*/ 1819854 w 3343854"/>
              <a:gd name="connsiteY120" fmla="*/ 6960989 h 7301507"/>
              <a:gd name="connsiteX121" fmla="*/ 1769848 w 3343854"/>
              <a:gd name="connsiteY121" fmla="*/ 6956227 h 7301507"/>
              <a:gd name="connsiteX122" fmla="*/ 1712698 w 3343854"/>
              <a:gd name="connsiteY122" fmla="*/ 7001470 h 7301507"/>
              <a:gd name="connsiteX123" fmla="*/ 1534104 w 3343854"/>
              <a:gd name="connsiteY123" fmla="*/ 6960989 h 7301507"/>
              <a:gd name="connsiteX124" fmla="*/ 1557916 w 3343854"/>
              <a:gd name="connsiteY124" fmla="*/ 7087195 h 7301507"/>
              <a:gd name="connsiteX125" fmla="*/ 1481717 w 3343854"/>
              <a:gd name="connsiteY125" fmla="*/ 7132439 h 7301507"/>
              <a:gd name="connsiteX126" fmla="*/ 1419804 w 3343854"/>
              <a:gd name="connsiteY126" fmla="*/ 7199113 h 7301507"/>
              <a:gd name="connsiteX127" fmla="*/ 1269785 w 3343854"/>
              <a:gd name="connsiteY127" fmla="*/ 7191970 h 7301507"/>
              <a:gd name="connsiteX128" fmla="*/ 1217398 w 3343854"/>
              <a:gd name="connsiteY128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45873 w 3343854"/>
              <a:gd name="connsiteY11" fmla="*/ 914995 h 7301507"/>
              <a:gd name="connsiteX12" fmla="*/ 424442 w 3343854"/>
              <a:gd name="connsiteY12" fmla="*/ 1012626 h 7301507"/>
              <a:gd name="connsiteX13" fmla="*/ 438729 w 3343854"/>
              <a:gd name="connsiteY13" fmla="*/ 1060251 h 7301507"/>
              <a:gd name="connsiteX14" fmla="*/ 383960 w 3343854"/>
              <a:gd name="connsiteY14" fmla="*/ 1112639 h 7301507"/>
              <a:gd name="connsiteX15" fmla="*/ 419679 w 3343854"/>
              <a:gd name="connsiteY15" fmla="*/ 1141213 h 7301507"/>
              <a:gd name="connsiteX16" fmla="*/ 491117 w 3343854"/>
              <a:gd name="connsiteY16" fmla="*/ 1229320 h 7301507"/>
              <a:gd name="connsiteX17" fmla="*/ 531598 w 3343854"/>
              <a:gd name="connsiteY17" fmla="*/ 1317426 h 7301507"/>
              <a:gd name="connsiteX18" fmla="*/ 641135 w 3343854"/>
              <a:gd name="connsiteY18" fmla="*/ 1369814 h 7301507"/>
              <a:gd name="connsiteX19" fmla="*/ 750673 w 3343854"/>
              <a:gd name="connsiteY19" fmla="*/ 1393626 h 7301507"/>
              <a:gd name="connsiteX20" fmla="*/ 834017 w 3343854"/>
              <a:gd name="connsiteY20" fmla="*/ 1441251 h 7301507"/>
              <a:gd name="connsiteX21" fmla="*/ 917360 w 3343854"/>
              <a:gd name="connsiteY21" fmla="*/ 1415057 h 7301507"/>
              <a:gd name="connsiteX22" fmla="*/ 998323 w 3343854"/>
              <a:gd name="connsiteY22" fmla="*/ 1341239 h 7301507"/>
              <a:gd name="connsiteX23" fmla="*/ 1107860 w 3343854"/>
              <a:gd name="connsiteY23" fmla="*/ 1324570 h 7301507"/>
              <a:gd name="connsiteX24" fmla="*/ 1174535 w 3343854"/>
              <a:gd name="connsiteY24" fmla="*/ 1329332 h 7301507"/>
              <a:gd name="connsiteX25" fmla="*/ 1334079 w 3343854"/>
              <a:gd name="connsiteY25" fmla="*/ 1438870 h 7301507"/>
              <a:gd name="connsiteX26" fmla="*/ 1393610 w 3343854"/>
              <a:gd name="connsiteY26" fmla="*/ 1467445 h 7301507"/>
              <a:gd name="connsiteX27" fmla="*/ 1265023 w 3343854"/>
              <a:gd name="connsiteY27" fmla="*/ 1569839 h 7301507"/>
              <a:gd name="connsiteX28" fmla="*/ 1267404 w 3343854"/>
              <a:gd name="connsiteY28" fmla="*/ 1634132 h 7301507"/>
              <a:gd name="connsiteX29" fmla="*/ 1429329 w 3343854"/>
              <a:gd name="connsiteY29" fmla="*/ 1586507 h 7301507"/>
              <a:gd name="connsiteX30" fmla="*/ 1391229 w 3343854"/>
              <a:gd name="connsiteY30" fmla="*/ 1650801 h 7301507"/>
              <a:gd name="connsiteX31" fmla="*/ 1410279 w 3343854"/>
              <a:gd name="connsiteY31" fmla="*/ 1724620 h 7301507"/>
              <a:gd name="connsiteX32" fmla="*/ 1522198 w 3343854"/>
              <a:gd name="connsiteY32" fmla="*/ 1760339 h 7301507"/>
              <a:gd name="connsiteX33" fmla="*/ 1596017 w 3343854"/>
              <a:gd name="connsiteY33" fmla="*/ 1777007 h 7301507"/>
              <a:gd name="connsiteX34" fmla="*/ 1505529 w 3343854"/>
              <a:gd name="connsiteY34" fmla="*/ 1907976 h 7301507"/>
              <a:gd name="connsiteX35" fmla="*/ 1498385 w 3343854"/>
              <a:gd name="connsiteY35" fmla="*/ 1957982 h 7301507"/>
              <a:gd name="connsiteX36" fmla="*/ 1426948 w 3343854"/>
              <a:gd name="connsiteY36" fmla="*/ 1993701 h 7301507"/>
              <a:gd name="connsiteX37" fmla="*/ 1395992 w 3343854"/>
              <a:gd name="connsiteY37" fmla="*/ 2055614 h 7301507"/>
              <a:gd name="connsiteX38" fmla="*/ 1265023 w 3343854"/>
              <a:gd name="connsiteY38" fmla="*/ 2029420 h 7301507"/>
              <a:gd name="connsiteX39" fmla="*/ 1143579 w 3343854"/>
              <a:gd name="connsiteY39" fmla="*/ 2029419 h 7301507"/>
              <a:gd name="connsiteX40" fmla="*/ 1076904 w 3343854"/>
              <a:gd name="connsiteY40" fmla="*/ 2057995 h 7301507"/>
              <a:gd name="connsiteX41" fmla="*/ 1069760 w 3343854"/>
              <a:gd name="connsiteY41" fmla="*/ 2158007 h 7301507"/>
              <a:gd name="connsiteX42" fmla="*/ 981654 w 3343854"/>
              <a:gd name="connsiteY42" fmla="*/ 2246114 h 7301507"/>
              <a:gd name="connsiteX43" fmla="*/ 1124529 w 3343854"/>
              <a:gd name="connsiteY43" fmla="*/ 2308026 h 7301507"/>
              <a:gd name="connsiteX44" fmla="*/ 1174536 w 3343854"/>
              <a:gd name="connsiteY44" fmla="*/ 2343744 h 7301507"/>
              <a:gd name="connsiteX45" fmla="*/ 1226923 w 3343854"/>
              <a:gd name="connsiteY45" fmla="*/ 2360414 h 7301507"/>
              <a:gd name="connsiteX46" fmla="*/ 1276929 w 3343854"/>
              <a:gd name="connsiteY46" fmla="*/ 2410420 h 7301507"/>
              <a:gd name="connsiteX47" fmla="*/ 1334079 w 3343854"/>
              <a:gd name="connsiteY47" fmla="*/ 2431851 h 7301507"/>
              <a:gd name="connsiteX48" fmla="*/ 1426948 w 3343854"/>
              <a:gd name="connsiteY48" fmla="*/ 2508051 h 7301507"/>
              <a:gd name="connsiteX49" fmla="*/ 1512673 w 3343854"/>
              <a:gd name="connsiteY49" fmla="*/ 2541390 h 7301507"/>
              <a:gd name="connsiteX50" fmla="*/ 1646023 w 3343854"/>
              <a:gd name="connsiteY50" fmla="*/ 2689026 h 7301507"/>
              <a:gd name="connsiteX51" fmla="*/ 1729367 w 3343854"/>
              <a:gd name="connsiteY51" fmla="*/ 2843807 h 7301507"/>
              <a:gd name="connsiteX52" fmla="*/ 1900816 w 3343854"/>
              <a:gd name="connsiteY52" fmla="*/ 2950964 h 7301507"/>
              <a:gd name="connsiteX53" fmla="*/ 1931773 w 3343854"/>
              <a:gd name="connsiteY53" fmla="*/ 3055739 h 7301507"/>
              <a:gd name="connsiteX54" fmla="*/ 1993685 w 3343854"/>
              <a:gd name="connsiteY54" fmla="*/ 3158132 h 7301507"/>
              <a:gd name="connsiteX55" fmla="*/ 2055598 w 3343854"/>
              <a:gd name="connsiteY55" fmla="*/ 3196232 h 7301507"/>
              <a:gd name="connsiteX56" fmla="*/ 2186567 w 3343854"/>
              <a:gd name="connsiteY56" fmla="*/ 3343870 h 7301507"/>
              <a:gd name="connsiteX57" fmla="*/ 2329441 w 3343854"/>
              <a:gd name="connsiteY57" fmla="*/ 3420070 h 7301507"/>
              <a:gd name="connsiteX58" fmla="*/ 2388973 w 3343854"/>
              <a:gd name="connsiteY58" fmla="*/ 3505795 h 7301507"/>
              <a:gd name="connsiteX59" fmla="*/ 2436598 w 3343854"/>
              <a:gd name="connsiteY59" fmla="*/ 3572470 h 7301507"/>
              <a:gd name="connsiteX60" fmla="*/ 2484223 w 3343854"/>
              <a:gd name="connsiteY60" fmla="*/ 3562946 h 7301507"/>
              <a:gd name="connsiteX61" fmla="*/ 2488985 w 3343854"/>
              <a:gd name="connsiteY61" fmla="*/ 3715345 h 7301507"/>
              <a:gd name="connsiteX62" fmla="*/ 2541373 w 3343854"/>
              <a:gd name="connsiteY62" fmla="*/ 3808214 h 7301507"/>
              <a:gd name="connsiteX63" fmla="*/ 2534229 w 3343854"/>
              <a:gd name="connsiteY63" fmla="*/ 3846314 h 7301507"/>
              <a:gd name="connsiteX64" fmla="*/ 2603285 w 3343854"/>
              <a:gd name="connsiteY64" fmla="*/ 3882032 h 7301507"/>
              <a:gd name="connsiteX65" fmla="*/ 2660435 w 3343854"/>
              <a:gd name="connsiteY65" fmla="*/ 3827264 h 7301507"/>
              <a:gd name="connsiteX66" fmla="*/ 2693773 w 3343854"/>
              <a:gd name="connsiteY66" fmla="*/ 3910607 h 7301507"/>
              <a:gd name="connsiteX67" fmla="*/ 2739017 w 3343854"/>
              <a:gd name="connsiteY67" fmla="*/ 3955851 h 7301507"/>
              <a:gd name="connsiteX68" fmla="*/ 2812835 w 3343854"/>
              <a:gd name="connsiteY68" fmla="*/ 3979664 h 7301507"/>
              <a:gd name="connsiteX69" fmla="*/ 2865223 w 3343854"/>
              <a:gd name="connsiteY69" fmla="*/ 4048720 h 7301507"/>
              <a:gd name="connsiteX70" fmla="*/ 2950948 w 3343854"/>
              <a:gd name="connsiteY70" fmla="*/ 4103489 h 7301507"/>
              <a:gd name="connsiteX71" fmla="*/ 3003335 w 3343854"/>
              <a:gd name="connsiteY71" fmla="*/ 4136826 h 7301507"/>
              <a:gd name="connsiteX72" fmla="*/ 2874748 w 3343854"/>
              <a:gd name="connsiteY72" fmla="*/ 4229695 h 7301507"/>
              <a:gd name="connsiteX73" fmla="*/ 2872366 w 3343854"/>
              <a:gd name="connsiteY73" fmla="*/ 4284463 h 7301507"/>
              <a:gd name="connsiteX74" fmla="*/ 2974760 w 3343854"/>
              <a:gd name="connsiteY74" fmla="*/ 4401145 h 7301507"/>
              <a:gd name="connsiteX75" fmla="*/ 3070010 w 3343854"/>
              <a:gd name="connsiteY75" fmla="*/ 4463057 h 7301507"/>
              <a:gd name="connsiteX76" fmla="*/ 3100967 w 3343854"/>
              <a:gd name="connsiteY76" fmla="*/ 4501157 h 7301507"/>
              <a:gd name="connsiteX77" fmla="*/ 3086679 w 3343854"/>
              <a:gd name="connsiteY77" fmla="*/ 4582120 h 7301507"/>
              <a:gd name="connsiteX78" fmla="*/ 3081917 w 3343854"/>
              <a:gd name="connsiteY78" fmla="*/ 4665464 h 7301507"/>
              <a:gd name="connsiteX79" fmla="*/ 3039054 w 3343854"/>
              <a:gd name="connsiteY79" fmla="*/ 4674989 h 7301507"/>
              <a:gd name="connsiteX80" fmla="*/ 3012860 w 3343854"/>
              <a:gd name="connsiteY80" fmla="*/ 4691657 h 7301507"/>
              <a:gd name="connsiteX81" fmla="*/ 3041435 w 3343854"/>
              <a:gd name="connsiteY81" fmla="*/ 4841676 h 7301507"/>
              <a:gd name="connsiteX82" fmla="*/ 3024767 w 3343854"/>
              <a:gd name="connsiteY82" fmla="*/ 4977407 h 7301507"/>
              <a:gd name="connsiteX83" fmla="*/ 2986667 w 3343854"/>
              <a:gd name="connsiteY83" fmla="*/ 5017889 h 7301507"/>
              <a:gd name="connsiteX84" fmla="*/ 2969998 w 3343854"/>
              <a:gd name="connsiteY84" fmla="*/ 5139332 h 7301507"/>
              <a:gd name="connsiteX85" fmla="*/ 2941423 w 3343854"/>
              <a:gd name="connsiteY85" fmla="*/ 5258395 h 7301507"/>
              <a:gd name="connsiteX86" fmla="*/ 2993810 w 3343854"/>
              <a:gd name="connsiteY86" fmla="*/ 5275064 h 7301507"/>
              <a:gd name="connsiteX87" fmla="*/ 2991429 w 3343854"/>
              <a:gd name="connsiteY87" fmla="*/ 5320307 h 7301507"/>
              <a:gd name="connsiteX88" fmla="*/ 2989048 w 3343854"/>
              <a:gd name="connsiteY88" fmla="*/ 5375076 h 7301507"/>
              <a:gd name="connsiteX89" fmla="*/ 3046198 w 3343854"/>
              <a:gd name="connsiteY89" fmla="*/ 5444132 h 7301507"/>
              <a:gd name="connsiteX90" fmla="*/ 3093823 w 3343854"/>
              <a:gd name="connsiteY90" fmla="*/ 5570339 h 7301507"/>
              <a:gd name="connsiteX91" fmla="*/ 3000954 w 3343854"/>
              <a:gd name="connsiteY91" fmla="*/ 5860851 h 7301507"/>
              <a:gd name="connsiteX92" fmla="*/ 3022385 w 3343854"/>
              <a:gd name="connsiteY92" fmla="*/ 5915620 h 7301507"/>
              <a:gd name="connsiteX93" fmla="*/ 3048579 w 3343854"/>
              <a:gd name="connsiteY93" fmla="*/ 5968007 h 7301507"/>
              <a:gd name="connsiteX94" fmla="*/ 3053342 w 3343854"/>
              <a:gd name="connsiteY94" fmla="*/ 6072782 h 7301507"/>
              <a:gd name="connsiteX95" fmla="*/ 2960472 w 3343854"/>
              <a:gd name="connsiteY95" fmla="*/ 6232327 h 7301507"/>
              <a:gd name="connsiteX96" fmla="*/ 2924754 w 3343854"/>
              <a:gd name="connsiteY96" fmla="*/ 6213276 h 7301507"/>
              <a:gd name="connsiteX97" fmla="*/ 2853317 w 3343854"/>
              <a:gd name="connsiteY97" fmla="*/ 6225182 h 7301507"/>
              <a:gd name="connsiteX98" fmla="*/ 2717585 w 3343854"/>
              <a:gd name="connsiteY98" fmla="*/ 6337101 h 7301507"/>
              <a:gd name="connsiteX99" fmla="*/ 2610429 w 3343854"/>
              <a:gd name="connsiteY99" fmla="*/ 6322814 h 7301507"/>
              <a:gd name="connsiteX100" fmla="*/ 2579473 w 3343854"/>
              <a:gd name="connsiteY100" fmla="*/ 6351389 h 7301507"/>
              <a:gd name="connsiteX101" fmla="*/ 2512797 w 3343854"/>
              <a:gd name="connsiteY101" fmla="*/ 6396631 h 7301507"/>
              <a:gd name="connsiteX102" fmla="*/ 2396117 w 3343854"/>
              <a:gd name="connsiteY102" fmla="*/ 6384726 h 7301507"/>
              <a:gd name="connsiteX103" fmla="*/ 2372304 w 3343854"/>
              <a:gd name="connsiteY103" fmla="*/ 6501407 h 7301507"/>
              <a:gd name="connsiteX104" fmla="*/ 2367542 w 3343854"/>
              <a:gd name="connsiteY104" fmla="*/ 6537126 h 7301507"/>
              <a:gd name="connsiteX105" fmla="*/ 2343730 w 3343854"/>
              <a:gd name="connsiteY105" fmla="*/ 6556176 h 7301507"/>
              <a:gd name="connsiteX106" fmla="*/ 2146085 w 3343854"/>
              <a:gd name="connsiteY106" fmla="*/ 6508551 h 7301507"/>
              <a:gd name="connsiteX107" fmla="*/ 2107985 w 3343854"/>
              <a:gd name="connsiteY107" fmla="*/ 6560939 h 7301507"/>
              <a:gd name="connsiteX108" fmla="*/ 2077029 w 3343854"/>
              <a:gd name="connsiteY108" fmla="*/ 6656189 h 7301507"/>
              <a:gd name="connsiteX109" fmla="*/ 2043691 w 3343854"/>
              <a:gd name="connsiteY109" fmla="*/ 6720482 h 7301507"/>
              <a:gd name="connsiteX110" fmla="*/ 2055598 w 3343854"/>
              <a:gd name="connsiteY110" fmla="*/ 6782395 h 7301507"/>
              <a:gd name="connsiteX111" fmla="*/ 2188948 w 3343854"/>
              <a:gd name="connsiteY111" fmla="*/ 6894314 h 7301507"/>
              <a:gd name="connsiteX112" fmla="*/ 2258004 w 3343854"/>
              <a:gd name="connsiteY112" fmla="*/ 6927651 h 7301507"/>
              <a:gd name="connsiteX113" fmla="*/ 2241335 w 3343854"/>
              <a:gd name="connsiteY113" fmla="*/ 6951464 h 7301507"/>
              <a:gd name="connsiteX114" fmla="*/ 2205617 w 3343854"/>
              <a:gd name="connsiteY114" fmla="*/ 6970514 h 7301507"/>
              <a:gd name="connsiteX115" fmla="*/ 2238954 w 3343854"/>
              <a:gd name="connsiteY115" fmla="*/ 7046714 h 7301507"/>
              <a:gd name="connsiteX116" fmla="*/ 2207998 w 3343854"/>
              <a:gd name="connsiteY116" fmla="*/ 7068145 h 7301507"/>
              <a:gd name="connsiteX117" fmla="*/ 2103223 w 3343854"/>
              <a:gd name="connsiteY117" fmla="*/ 7006232 h 7301507"/>
              <a:gd name="connsiteX118" fmla="*/ 2060360 w 3343854"/>
              <a:gd name="connsiteY118" fmla="*/ 7032426 h 7301507"/>
              <a:gd name="connsiteX119" fmla="*/ 2000829 w 3343854"/>
              <a:gd name="connsiteY119" fmla="*/ 6930032 h 7301507"/>
              <a:gd name="connsiteX120" fmla="*/ 1884148 w 3343854"/>
              <a:gd name="connsiteY120" fmla="*/ 6956226 h 7301507"/>
              <a:gd name="connsiteX121" fmla="*/ 1819854 w 3343854"/>
              <a:gd name="connsiteY121" fmla="*/ 6960989 h 7301507"/>
              <a:gd name="connsiteX122" fmla="*/ 1769848 w 3343854"/>
              <a:gd name="connsiteY122" fmla="*/ 6956227 h 7301507"/>
              <a:gd name="connsiteX123" fmla="*/ 1712698 w 3343854"/>
              <a:gd name="connsiteY123" fmla="*/ 7001470 h 7301507"/>
              <a:gd name="connsiteX124" fmla="*/ 1534104 w 3343854"/>
              <a:gd name="connsiteY124" fmla="*/ 6960989 h 7301507"/>
              <a:gd name="connsiteX125" fmla="*/ 1557916 w 3343854"/>
              <a:gd name="connsiteY125" fmla="*/ 7087195 h 7301507"/>
              <a:gd name="connsiteX126" fmla="*/ 1481717 w 3343854"/>
              <a:gd name="connsiteY126" fmla="*/ 7132439 h 7301507"/>
              <a:gd name="connsiteX127" fmla="*/ 1419804 w 3343854"/>
              <a:gd name="connsiteY127" fmla="*/ 7199113 h 7301507"/>
              <a:gd name="connsiteX128" fmla="*/ 1269785 w 3343854"/>
              <a:gd name="connsiteY128" fmla="*/ 7191970 h 7301507"/>
              <a:gd name="connsiteX129" fmla="*/ 1217398 w 3343854"/>
              <a:gd name="connsiteY129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86354 w 3343854"/>
              <a:gd name="connsiteY11" fmla="*/ 867370 h 7301507"/>
              <a:gd name="connsiteX12" fmla="*/ 424442 w 3343854"/>
              <a:gd name="connsiteY12" fmla="*/ 1012626 h 7301507"/>
              <a:gd name="connsiteX13" fmla="*/ 438729 w 3343854"/>
              <a:gd name="connsiteY13" fmla="*/ 1060251 h 7301507"/>
              <a:gd name="connsiteX14" fmla="*/ 383960 w 3343854"/>
              <a:gd name="connsiteY14" fmla="*/ 1112639 h 7301507"/>
              <a:gd name="connsiteX15" fmla="*/ 419679 w 3343854"/>
              <a:gd name="connsiteY15" fmla="*/ 1141213 h 7301507"/>
              <a:gd name="connsiteX16" fmla="*/ 491117 w 3343854"/>
              <a:gd name="connsiteY16" fmla="*/ 1229320 h 7301507"/>
              <a:gd name="connsiteX17" fmla="*/ 531598 w 3343854"/>
              <a:gd name="connsiteY17" fmla="*/ 1317426 h 7301507"/>
              <a:gd name="connsiteX18" fmla="*/ 641135 w 3343854"/>
              <a:gd name="connsiteY18" fmla="*/ 1369814 h 7301507"/>
              <a:gd name="connsiteX19" fmla="*/ 750673 w 3343854"/>
              <a:gd name="connsiteY19" fmla="*/ 1393626 h 7301507"/>
              <a:gd name="connsiteX20" fmla="*/ 834017 w 3343854"/>
              <a:gd name="connsiteY20" fmla="*/ 1441251 h 7301507"/>
              <a:gd name="connsiteX21" fmla="*/ 917360 w 3343854"/>
              <a:gd name="connsiteY21" fmla="*/ 1415057 h 7301507"/>
              <a:gd name="connsiteX22" fmla="*/ 998323 w 3343854"/>
              <a:gd name="connsiteY22" fmla="*/ 1341239 h 7301507"/>
              <a:gd name="connsiteX23" fmla="*/ 1107860 w 3343854"/>
              <a:gd name="connsiteY23" fmla="*/ 1324570 h 7301507"/>
              <a:gd name="connsiteX24" fmla="*/ 1174535 w 3343854"/>
              <a:gd name="connsiteY24" fmla="*/ 1329332 h 7301507"/>
              <a:gd name="connsiteX25" fmla="*/ 1334079 w 3343854"/>
              <a:gd name="connsiteY25" fmla="*/ 1438870 h 7301507"/>
              <a:gd name="connsiteX26" fmla="*/ 1393610 w 3343854"/>
              <a:gd name="connsiteY26" fmla="*/ 1467445 h 7301507"/>
              <a:gd name="connsiteX27" fmla="*/ 1265023 w 3343854"/>
              <a:gd name="connsiteY27" fmla="*/ 1569839 h 7301507"/>
              <a:gd name="connsiteX28" fmla="*/ 1267404 w 3343854"/>
              <a:gd name="connsiteY28" fmla="*/ 1634132 h 7301507"/>
              <a:gd name="connsiteX29" fmla="*/ 1429329 w 3343854"/>
              <a:gd name="connsiteY29" fmla="*/ 1586507 h 7301507"/>
              <a:gd name="connsiteX30" fmla="*/ 1391229 w 3343854"/>
              <a:gd name="connsiteY30" fmla="*/ 1650801 h 7301507"/>
              <a:gd name="connsiteX31" fmla="*/ 1410279 w 3343854"/>
              <a:gd name="connsiteY31" fmla="*/ 1724620 h 7301507"/>
              <a:gd name="connsiteX32" fmla="*/ 1522198 w 3343854"/>
              <a:gd name="connsiteY32" fmla="*/ 1760339 h 7301507"/>
              <a:gd name="connsiteX33" fmla="*/ 1596017 w 3343854"/>
              <a:gd name="connsiteY33" fmla="*/ 1777007 h 7301507"/>
              <a:gd name="connsiteX34" fmla="*/ 1505529 w 3343854"/>
              <a:gd name="connsiteY34" fmla="*/ 1907976 h 7301507"/>
              <a:gd name="connsiteX35" fmla="*/ 1498385 w 3343854"/>
              <a:gd name="connsiteY35" fmla="*/ 1957982 h 7301507"/>
              <a:gd name="connsiteX36" fmla="*/ 1426948 w 3343854"/>
              <a:gd name="connsiteY36" fmla="*/ 1993701 h 7301507"/>
              <a:gd name="connsiteX37" fmla="*/ 1395992 w 3343854"/>
              <a:gd name="connsiteY37" fmla="*/ 2055614 h 7301507"/>
              <a:gd name="connsiteX38" fmla="*/ 1265023 w 3343854"/>
              <a:gd name="connsiteY38" fmla="*/ 2029420 h 7301507"/>
              <a:gd name="connsiteX39" fmla="*/ 1143579 w 3343854"/>
              <a:gd name="connsiteY39" fmla="*/ 2029419 h 7301507"/>
              <a:gd name="connsiteX40" fmla="*/ 1076904 w 3343854"/>
              <a:gd name="connsiteY40" fmla="*/ 2057995 h 7301507"/>
              <a:gd name="connsiteX41" fmla="*/ 1069760 w 3343854"/>
              <a:gd name="connsiteY41" fmla="*/ 2158007 h 7301507"/>
              <a:gd name="connsiteX42" fmla="*/ 981654 w 3343854"/>
              <a:gd name="connsiteY42" fmla="*/ 2246114 h 7301507"/>
              <a:gd name="connsiteX43" fmla="*/ 1124529 w 3343854"/>
              <a:gd name="connsiteY43" fmla="*/ 2308026 h 7301507"/>
              <a:gd name="connsiteX44" fmla="*/ 1174536 w 3343854"/>
              <a:gd name="connsiteY44" fmla="*/ 2343744 h 7301507"/>
              <a:gd name="connsiteX45" fmla="*/ 1226923 w 3343854"/>
              <a:gd name="connsiteY45" fmla="*/ 2360414 h 7301507"/>
              <a:gd name="connsiteX46" fmla="*/ 1276929 w 3343854"/>
              <a:gd name="connsiteY46" fmla="*/ 2410420 h 7301507"/>
              <a:gd name="connsiteX47" fmla="*/ 1334079 w 3343854"/>
              <a:gd name="connsiteY47" fmla="*/ 2431851 h 7301507"/>
              <a:gd name="connsiteX48" fmla="*/ 1426948 w 3343854"/>
              <a:gd name="connsiteY48" fmla="*/ 2508051 h 7301507"/>
              <a:gd name="connsiteX49" fmla="*/ 1512673 w 3343854"/>
              <a:gd name="connsiteY49" fmla="*/ 2541390 h 7301507"/>
              <a:gd name="connsiteX50" fmla="*/ 1646023 w 3343854"/>
              <a:gd name="connsiteY50" fmla="*/ 2689026 h 7301507"/>
              <a:gd name="connsiteX51" fmla="*/ 1729367 w 3343854"/>
              <a:gd name="connsiteY51" fmla="*/ 2843807 h 7301507"/>
              <a:gd name="connsiteX52" fmla="*/ 1900816 w 3343854"/>
              <a:gd name="connsiteY52" fmla="*/ 2950964 h 7301507"/>
              <a:gd name="connsiteX53" fmla="*/ 1931773 w 3343854"/>
              <a:gd name="connsiteY53" fmla="*/ 3055739 h 7301507"/>
              <a:gd name="connsiteX54" fmla="*/ 1993685 w 3343854"/>
              <a:gd name="connsiteY54" fmla="*/ 3158132 h 7301507"/>
              <a:gd name="connsiteX55" fmla="*/ 2055598 w 3343854"/>
              <a:gd name="connsiteY55" fmla="*/ 3196232 h 7301507"/>
              <a:gd name="connsiteX56" fmla="*/ 2186567 w 3343854"/>
              <a:gd name="connsiteY56" fmla="*/ 3343870 h 7301507"/>
              <a:gd name="connsiteX57" fmla="*/ 2329441 w 3343854"/>
              <a:gd name="connsiteY57" fmla="*/ 3420070 h 7301507"/>
              <a:gd name="connsiteX58" fmla="*/ 2388973 w 3343854"/>
              <a:gd name="connsiteY58" fmla="*/ 3505795 h 7301507"/>
              <a:gd name="connsiteX59" fmla="*/ 2436598 w 3343854"/>
              <a:gd name="connsiteY59" fmla="*/ 3572470 h 7301507"/>
              <a:gd name="connsiteX60" fmla="*/ 2484223 w 3343854"/>
              <a:gd name="connsiteY60" fmla="*/ 3562946 h 7301507"/>
              <a:gd name="connsiteX61" fmla="*/ 2488985 w 3343854"/>
              <a:gd name="connsiteY61" fmla="*/ 3715345 h 7301507"/>
              <a:gd name="connsiteX62" fmla="*/ 2541373 w 3343854"/>
              <a:gd name="connsiteY62" fmla="*/ 3808214 h 7301507"/>
              <a:gd name="connsiteX63" fmla="*/ 2534229 w 3343854"/>
              <a:gd name="connsiteY63" fmla="*/ 3846314 h 7301507"/>
              <a:gd name="connsiteX64" fmla="*/ 2603285 w 3343854"/>
              <a:gd name="connsiteY64" fmla="*/ 3882032 h 7301507"/>
              <a:gd name="connsiteX65" fmla="*/ 2660435 w 3343854"/>
              <a:gd name="connsiteY65" fmla="*/ 3827264 h 7301507"/>
              <a:gd name="connsiteX66" fmla="*/ 2693773 w 3343854"/>
              <a:gd name="connsiteY66" fmla="*/ 3910607 h 7301507"/>
              <a:gd name="connsiteX67" fmla="*/ 2739017 w 3343854"/>
              <a:gd name="connsiteY67" fmla="*/ 3955851 h 7301507"/>
              <a:gd name="connsiteX68" fmla="*/ 2812835 w 3343854"/>
              <a:gd name="connsiteY68" fmla="*/ 3979664 h 7301507"/>
              <a:gd name="connsiteX69" fmla="*/ 2865223 w 3343854"/>
              <a:gd name="connsiteY69" fmla="*/ 4048720 h 7301507"/>
              <a:gd name="connsiteX70" fmla="*/ 2950948 w 3343854"/>
              <a:gd name="connsiteY70" fmla="*/ 4103489 h 7301507"/>
              <a:gd name="connsiteX71" fmla="*/ 3003335 w 3343854"/>
              <a:gd name="connsiteY71" fmla="*/ 4136826 h 7301507"/>
              <a:gd name="connsiteX72" fmla="*/ 2874748 w 3343854"/>
              <a:gd name="connsiteY72" fmla="*/ 4229695 h 7301507"/>
              <a:gd name="connsiteX73" fmla="*/ 2872366 w 3343854"/>
              <a:gd name="connsiteY73" fmla="*/ 4284463 h 7301507"/>
              <a:gd name="connsiteX74" fmla="*/ 2974760 w 3343854"/>
              <a:gd name="connsiteY74" fmla="*/ 4401145 h 7301507"/>
              <a:gd name="connsiteX75" fmla="*/ 3070010 w 3343854"/>
              <a:gd name="connsiteY75" fmla="*/ 4463057 h 7301507"/>
              <a:gd name="connsiteX76" fmla="*/ 3100967 w 3343854"/>
              <a:gd name="connsiteY76" fmla="*/ 4501157 h 7301507"/>
              <a:gd name="connsiteX77" fmla="*/ 3086679 w 3343854"/>
              <a:gd name="connsiteY77" fmla="*/ 4582120 h 7301507"/>
              <a:gd name="connsiteX78" fmla="*/ 3081917 w 3343854"/>
              <a:gd name="connsiteY78" fmla="*/ 4665464 h 7301507"/>
              <a:gd name="connsiteX79" fmla="*/ 3039054 w 3343854"/>
              <a:gd name="connsiteY79" fmla="*/ 4674989 h 7301507"/>
              <a:gd name="connsiteX80" fmla="*/ 3012860 w 3343854"/>
              <a:gd name="connsiteY80" fmla="*/ 4691657 h 7301507"/>
              <a:gd name="connsiteX81" fmla="*/ 3041435 w 3343854"/>
              <a:gd name="connsiteY81" fmla="*/ 4841676 h 7301507"/>
              <a:gd name="connsiteX82" fmla="*/ 3024767 w 3343854"/>
              <a:gd name="connsiteY82" fmla="*/ 4977407 h 7301507"/>
              <a:gd name="connsiteX83" fmla="*/ 2986667 w 3343854"/>
              <a:gd name="connsiteY83" fmla="*/ 5017889 h 7301507"/>
              <a:gd name="connsiteX84" fmla="*/ 2969998 w 3343854"/>
              <a:gd name="connsiteY84" fmla="*/ 5139332 h 7301507"/>
              <a:gd name="connsiteX85" fmla="*/ 2941423 w 3343854"/>
              <a:gd name="connsiteY85" fmla="*/ 5258395 h 7301507"/>
              <a:gd name="connsiteX86" fmla="*/ 2993810 w 3343854"/>
              <a:gd name="connsiteY86" fmla="*/ 5275064 h 7301507"/>
              <a:gd name="connsiteX87" fmla="*/ 2991429 w 3343854"/>
              <a:gd name="connsiteY87" fmla="*/ 5320307 h 7301507"/>
              <a:gd name="connsiteX88" fmla="*/ 2989048 w 3343854"/>
              <a:gd name="connsiteY88" fmla="*/ 5375076 h 7301507"/>
              <a:gd name="connsiteX89" fmla="*/ 3046198 w 3343854"/>
              <a:gd name="connsiteY89" fmla="*/ 5444132 h 7301507"/>
              <a:gd name="connsiteX90" fmla="*/ 3093823 w 3343854"/>
              <a:gd name="connsiteY90" fmla="*/ 5570339 h 7301507"/>
              <a:gd name="connsiteX91" fmla="*/ 3000954 w 3343854"/>
              <a:gd name="connsiteY91" fmla="*/ 5860851 h 7301507"/>
              <a:gd name="connsiteX92" fmla="*/ 3022385 w 3343854"/>
              <a:gd name="connsiteY92" fmla="*/ 5915620 h 7301507"/>
              <a:gd name="connsiteX93" fmla="*/ 3048579 w 3343854"/>
              <a:gd name="connsiteY93" fmla="*/ 5968007 h 7301507"/>
              <a:gd name="connsiteX94" fmla="*/ 3053342 w 3343854"/>
              <a:gd name="connsiteY94" fmla="*/ 6072782 h 7301507"/>
              <a:gd name="connsiteX95" fmla="*/ 2960472 w 3343854"/>
              <a:gd name="connsiteY95" fmla="*/ 6232327 h 7301507"/>
              <a:gd name="connsiteX96" fmla="*/ 2924754 w 3343854"/>
              <a:gd name="connsiteY96" fmla="*/ 6213276 h 7301507"/>
              <a:gd name="connsiteX97" fmla="*/ 2853317 w 3343854"/>
              <a:gd name="connsiteY97" fmla="*/ 6225182 h 7301507"/>
              <a:gd name="connsiteX98" fmla="*/ 2717585 w 3343854"/>
              <a:gd name="connsiteY98" fmla="*/ 6337101 h 7301507"/>
              <a:gd name="connsiteX99" fmla="*/ 2610429 w 3343854"/>
              <a:gd name="connsiteY99" fmla="*/ 6322814 h 7301507"/>
              <a:gd name="connsiteX100" fmla="*/ 2579473 w 3343854"/>
              <a:gd name="connsiteY100" fmla="*/ 6351389 h 7301507"/>
              <a:gd name="connsiteX101" fmla="*/ 2512797 w 3343854"/>
              <a:gd name="connsiteY101" fmla="*/ 6396631 h 7301507"/>
              <a:gd name="connsiteX102" fmla="*/ 2396117 w 3343854"/>
              <a:gd name="connsiteY102" fmla="*/ 6384726 h 7301507"/>
              <a:gd name="connsiteX103" fmla="*/ 2372304 w 3343854"/>
              <a:gd name="connsiteY103" fmla="*/ 6501407 h 7301507"/>
              <a:gd name="connsiteX104" fmla="*/ 2367542 w 3343854"/>
              <a:gd name="connsiteY104" fmla="*/ 6537126 h 7301507"/>
              <a:gd name="connsiteX105" fmla="*/ 2343730 w 3343854"/>
              <a:gd name="connsiteY105" fmla="*/ 6556176 h 7301507"/>
              <a:gd name="connsiteX106" fmla="*/ 2146085 w 3343854"/>
              <a:gd name="connsiteY106" fmla="*/ 6508551 h 7301507"/>
              <a:gd name="connsiteX107" fmla="*/ 2107985 w 3343854"/>
              <a:gd name="connsiteY107" fmla="*/ 6560939 h 7301507"/>
              <a:gd name="connsiteX108" fmla="*/ 2077029 w 3343854"/>
              <a:gd name="connsiteY108" fmla="*/ 6656189 h 7301507"/>
              <a:gd name="connsiteX109" fmla="*/ 2043691 w 3343854"/>
              <a:gd name="connsiteY109" fmla="*/ 6720482 h 7301507"/>
              <a:gd name="connsiteX110" fmla="*/ 2055598 w 3343854"/>
              <a:gd name="connsiteY110" fmla="*/ 6782395 h 7301507"/>
              <a:gd name="connsiteX111" fmla="*/ 2188948 w 3343854"/>
              <a:gd name="connsiteY111" fmla="*/ 6894314 h 7301507"/>
              <a:gd name="connsiteX112" fmla="*/ 2258004 w 3343854"/>
              <a:gd name="connsiteY112" fmla="*/ 6927651 h 7301507"/>
              <a:gd name="connsiteX113" fmla="*/ 2241335 w 3343854"/>
              <a:gd name="connsiteY113" fmla="*/ 6951464 h 7301507"/>
              <a:gd name="connsiteX114" fmla="*/ 2205617 w 3343854"/>
              <a:gd name="connsiteY114" fmla="*/ 6970514 h 7301507"/>
              <a:gd name="connsiteX115" fmla="*/ 2238954 w 3343854"/>
              <a:gd name="connsiteY115" fmla="*/ 7046714 h 7301507"/>
              <a:gd name="connsiteX116" fmla="*/ 2207998 w 3343854"/>
              <a:gd name="connsiteY116" fmla="*/ 7068145 h 7301507"/>
              <a:gd name="connsiteX117" fmla="*/ 2103223 w 3343854"/>
              <a:gd name="connsiteY117" fmla="*/ 7006232 h 7301507"/>
              <a:gd name="connsiteX118" fmla="*/ 2060360 w 3343854"/>
              <a:gd name="connsiteY118" fmla="*/ 7032426 h 7301507"/>
              <a:gd name="connsiteX119" fmla="*/ 2000829 w 3343854"/>
              <a:gd name="connsiteY119" fmla="*/ 6930032 h 7301507"/>
              <a:gd name="connsiteX120" fmla="*/ 1884148 w 3343854"/>
              <a:gd name="connsiteY120" fmla="*/ 6956226 h 7301507"/>
              <a:gd name="connsiteX121" fmla="*/ 1819854 w 3343854"/>
              <a:gd name="connsiteY121" fmla="*/ 6960989 h 7301507"/>
              <a:gd name="connsiteX122" fmla="*/ 1769848 w 3343854"/>
              <a:gd name="connsiteY122" fmla="*/ 6956227 h 7301507"/>
              <a:gd name="connsiteX123" fmla="*/ 1712698 w 3343854"/>
              <a:gd name="connsiteY123" fmla="*/ 7001470 h 7301507"/>
              <a:gd name="connsiteX124" fmla="*/ 1534104 w 3343854"/>
              <a:gd name="connsiteY124" fmla="*/ 6960989 h 7301507"/>
              <a:gd name="connsiteX125" fmla="*/ 1557916 w 3343854"/>
              <a:gd name="connsiteY125" fmla="*/ 7087195 h 7301507"/>
              <a:gd name="connsiteX126" fmla="*/ 1481717 w 3343854"/>
              <a:gd name="connsiteY126" fmla="*/ 7132439 h 7301507"/>
              <a:gd name="connsiteX127" fmla="*/ 1419804 w 3343854"/>
              <a:gd name="connsiteY127" fmla="*/ 7199113 h 7301507"/>
              <a:gd name="connsiteX128" fmla="*/ 1269785 w 3343854"/>
              <a:gd name="connsiteY128" fmla="*/ 7191970 h 7301507"/>
              <a:gd name="connsiteX129" fmla="*/ 1217398 w 3343854"/>
              <a:gd name="connsiteY129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405392 w 3343854"/>
              <a:gd name="connsiteY11" fmla="*/ 829270 h 7301507"/>
              <a:gd name="connsiteX12" fmla="*/ 486354 w 3343854"/>
              <a:gd name="connsiteY12" fmla="*/ 867370 h 7301507"/>
              <a:gd name="connsiteX13" fmla="*/ 424442 w 3343854"/>
              <a:gd name="connsiteY13" fmla="*/ 1012626 h 7301507"/>
              <a:gd name="connsiteX14" fmla="*/ 438729 w 3343854"/>
              <a:gd name="connsiteY14" fmla="*/ 1060251 h 7301507"/>
              <a:gd name="connsiteX15" fmla="*/ 383960 w 3343854"/>
              <a:gd name="connsiteY15" fmla="*/ 1112639 h 7301507"/>
              <a:gd name="connsiteX16" fmla="*/ 419679 w 3343854"/>
              <a:gd name="connsiteY16" fmla="*/ 1141213 h 7301507"/>
              <a:gd name="connsiteX17" fmla="*/ 491117 w 3343854"/>
              <a:gd name="connsiteY17" fmla="*/ 1229320 h 7301507"/>
              <a:gd name="connsiteX18" fmla="*/ 531598 w 3343854"/>
              <a:gd name="connsiteY18" fmla="*/ 1317426 h 7301507"/>
              <a:gd name="connsiteX19" fmla="*/ 641135 w 3343854"/>
              <a:gd name="connsiteY19" fmla="*/ 1369814 h 7301507"/>
              <a:gd name="connsiteX20" fmla="*/ 750673 w 3343854"/>
              <a:gd name="connsiteY20" fmla="*/ 1393626 h 7301507"/>
              <a:gd name="connsiteX21" fmla="*/ 834017 w 3343854"/>
              <a:gd name="connsiteY21" fmla="*/ 1441251 h 7301507"/>
              <a:gd name="connsiteX22" fmla="*/ 917360 w 3343854"/>
              <a:gd name="connsiteY22" fmla="*/ 1415057 h 7301507"/>
              <a:gd name="connsiteX23" fmla="*/ 998323 w 3343854"/>
              <a:gd name="connsiteY23" fmla="*/ 1341239 h 7301507"/>
              <a:gd name="connsiteX24" fmla="*/ 1107860 w 3343854"/>
              <a:gd name="connsiteY24" fmla="*/ 1324570 h 7301507"/>
              <a:gd name="connsiteX25" fmla="*/ 1174535 w 3343854"/>
              <a:gd name="connsiteY25" fmla="*/ 1329332 h 7301507"/>
              <a:gd name="connsiteX26" fmla="*/ 1334079 w 3343854"/>
              <a:gd name="connsiteY26" fmla="*/ 1438870 h 7301507"/>
              <a:gd name="connsiteX27" fmla="*/ 1393610 w 3343854"/>
              <a:gd name="connsiteY27" fmla="*/ 1467445 h 7301507"/>
              <a:gd name="connsiteX28" fmla="*/ 1265023 w 3343854"/>
              <a:gd name="connsiteY28" fmla="*/ 1569839 h 7301507"/>
              <a:gd name="connsiteX29" fmla="*/ 1267404 w 3343854"/>
              <a:gd name="connsiteY29" fmla="*/ 1634132 h 7301507"/>
              <a:gd name="connsiteX30" fmla="*/ 1429329 w 3343854"/>
              <a:gd name="connsiteY30" fmla="*/ 1586507 h 7301507"/>
              <a:gd name="connsiteX31" fmla="*/ 1391229 w 3343854"/>
              <a:gd name="connsiteY31" fmla="*/ 1650801 h 7301507"/>
              <a:gd name="connsiteX32" fmla="*/ 1410279 w 3343854"/>
              <a:gd name="connsiteY32" fmla="*/ 1724620 h 7301507"/>
              <a:gd name="connsiteX33" fmla="*/ 1522198 w 3343854"/>
              <a:gd name="connsiteY33" fmla="*/ 1760339 h 7301507"/>
              <a:gd name="connsiteX34" fmla="*/ 1596017 w 3343854"/>
              <a:gd name="connsiteY34" fmla="*/ 1777007 h 7301507"/>
              <a:gd name="connsiteX35" fmla="*/ 1505529 w 3343854"/>
              <a:gd name="connsiteY35" fmla="*/ 1907976 h 7301507"/>
              <a:gd name="connsiteX36" fmla="*/ 1498385 w 3343854"/>
              <a:gd name="connsiteY36" fmla="*/ 1957982 h 7301507"/>
              <a:gd name="connsiteX37" fmla="*/ 1426948 w 3343854"/>
              <a:gd name="connsiteY37" fmla="*/ 1993701 h 7301507"/>
              <a:gd name="connsiteX38" fmla="*/ 1395992 w 3343854"/>
              <a:gd name="connsiteY38" fmla="*/ 2055614 h 7301507"/>
              <a:gd name="connsiteX39" fmla="*/ 1265023 w 3343854"/>
              <a:gd name="connsiteY39" fmla="*/ 2029420 h 7301507"/>
              <a:gd name="connsiteX40" fmla="*/ 1143579 w 3343854"/>
              <a:gd name="connsiteY40" fmla="*/ 2029419 h 7301507"/>
              <a:gd name="connsiteX41" fmla="*/ 1076904 w 3343854"/>
              <a:gd name="connsiteY41" fmla="*/ 2057995 h 7301507"/>
              <a:gd name="connsiteX42" fmla="*/ 1069760 w 3343854"/>
              <a:gd name="connsiteY42" fmla="*/ 2158007 h 7301507"/>
              <a:gd name="connsiteX43" fmla="*/ 981654 w 3343854"/>
              <a:gd name="connsiteY43" fmla="*/ 2246114 h 7301507"/>
              <a:gd name="connsiteX44" fmla="*/ 1124529 w 3343854"/>
              <a:gd name="connsiteY44" fmla="*/ 2308026 h 7301507"/>
              <a:gd name="connsiteX45" fmla="*/ 1174536 w 3343854"/>
              <a:gd name="connsiteY45" fmla="*/ 2343744 h 7301507"/>
              <a:gd name="connsiteX46" fmla="*/ 1226923 w 3343854"/>
              <a:gd name="connsiteY46" fmla="*/ 2360414 h 7301507"/>
              <a:gd name="connsiteX47" fmla="*/ 1276929 w 3343854"/>
              <a:gd name="connsiteY47" fmla="*/ 2410420 h 7301507"/>
              <a:gd name="connsiteX48" fmla="*/ 1334079 w 3343854"/>
              <a:gd name="connsiteY48" fmla="*/ 2431851 h 7301507"/>
              <a:gd name="connsiteX49" fmla="*/ 1426948 w 3343854"/>
              <a:gd name="connsiteY49" fmla="*/ 2508051 h 7301507"/>
              <a:gd name="connsiteX50" fmla="*/ 1512673 w 3343854"/>
              <a:gd name="connsiteY50" fmla="*/ 2541390 h 7301507"/>
              <a:gd name="connsiteX51" fmla="*/ 1646023 w 3343854"/>
              <a:gd name="connsiteY51" fmla="*/ 2689026 h 7301507"/>
              <a:gd name="connsiteX52" fmla="*/ 1729367 w 3343854"/>
              <a:gd name="connsiteY52" fmla="*/ 2843807 h 7301507"/>
              <a:gd name="connsiteX53" fmla="*/ 1900816 w 3343854"/>
              <a:gd name="connsiteY53" fmla="*/ 2950964 h 7301507"/>
              <a:gd name="connsiteX54" fmla="*/ 1931773 w 3343854"/>
              <a:gd name="connsiteY54" fmla="*/ 3055739 h 7301507"/>
              <a:gd name="connsiteX55" fmla="*/ 1993685 w 3343854"/>
              <a:gd name="connsiteY55" fmla="*/ 3158132 h 7301507"/>
              <a:gd name="connsiteX56" fmla="*/ 2055598 w 3343854"/>
              <a:gd name="connsiteY56" fmla="*/ 3196232 h 7301507"/>
              <a:gd name="connsiteX57" fmla="*/ 2186567 w 3343854"/>
              <a:gd name="connsiteY57" fmla="*/ 3343870 h 7301507"/>
              <a:gd name="connsiteX58" fmla="*/ 2329441 w 3343854"/>
              <a:gd name="connsiteY58" fmla="*/ 3420070 h 7301507"/>
              <a:gd name="connsiteX59" fmla="*/ 2388973 w 3343854"/>
              <a:gd name="connsiteY59" fmla="*/ 3505795 h 7301507"/>
              <a:gd name="connsiteX60" fmla="*/ 2436598 w 3343854"/>
              <a:gd name="connsiteY60" fmla="*/ 3572470 h 7301507"/>
              <a:gd name="connsiteX61" fmla="*/ 2484223 w 3343854"/>
              <a:gd name="connsiteY61" fmla="*/ 3562946 h 7301507"/>
              <a:gd name="connsiteX62" fmla="*/ 2488985 w 3343854"/>
              <a:gd name="connsiteY62" fmla="*/ 3715345 h 7301507"/>
              <a:gd name="connsiteX63" fmla="*/ 2541373 w 3343854"/>
              <a:gd name="connsiteY63" fmla="*/ 3808214 h 7301507"/>
              <a:gd name="connsiteX64" fmla="*/ 2534229 w 3343854"/>
              <a:gd name="connsiteY64" fmla="*/ 3846314 h 7301507"/>
              <a:gd name="connsiteX65" fmla="*/ 2603285 w 3343854"/>
              <a:gd name="connsiteY65" fmla="*/ 3882032 h 7301507"/>
              <a:gd name="connsiteX66" fmla="*/ 2660435 w 3343854"/>
              <a:gd name="connsiteY66" fmla="*/ 3827264 h 7301507"/>
              <a:gd name="connsiteX67" fmla="*/ 2693773 w 3343854"/>
              <a:gd name="connsiteY67" fmla="*/ 3910607 h 7301507"/>
              <a:gd name="connsiteX68" fmla="*/ 2739017 w 3343854"/>
              <a:gd name="connsiteY68" fmla="*/ 3955851 h 7301507"/>
              <a:gd name="connsiteX69" fmla="*/ 2812835 w 3343854"/>
              <a:gd name="connsiteY69" fmla="*/ 3979664 h 7301507"/>
              <a:gd name="connsiteX70" fmla="*/ 2865223 w 3343854"/>
              <a:gd name="connsiteY70" fmla="*/ 4048720 h 7301507"/>
              <a:gd name="connsiteX71" fmla="*/ 2950948 w 3343854"/>
              <a:gd name="connsiteY71" fmla="*/ 4103489 h 7301507"/>
              <a:gd name="connsiteX72" fmla="*/ 3003335 w 3343854"/>
              <a:gd name="connsiteY72" fmla="*/ 4136826 h 7301507"/>
              <a:gd name="connsiteX73" fmla="*/ 2874748 w 3343854"/>
              <a:gd name="connsiteY73" fmla="*/ 4229695 h 7301507"/>
              <a:gd name="connsiteX74" fmla="*/ 2872366 w 3343854"/>
              <a:gd name="connsiteY74" fmla="*/ 4284463 h 7301507"/>
              <a:gd name="connsiteX75" fmla="*/ 2974760 w 3343854"/>
              <a:gd name="connsiteY75" fmla="*/ 4401145 h 7301507"/>
              <a:gd name="connsiteX76" fmla="*/ 3070010 w 3343854"/>
              <a:gd name="connsiteY76" fmla="*/ 4463057 h 7301507"/>
              <a:gd name="connsiteX77" fmla="*/ 3100967 w 3343854"/>
              <a:gd name="connsiteY77" fmla="*/ 4501157 h 7301507"/>
              <a:gd name="connsiteX78" fmla="*/ 3086679 w 3343854"/>
              <a:gd name="connsiteY78" fmla="*/ 4582120 h 7301507"/>
              <a:gd name="connsiteX79" fmla="*/ 3081917 w 3343854"/>
              <a:gd name="connsiteY79" fmla="*/ 4665464 h 7301507"/>
              <a:gd name="connsiteX80" fmla="*/ 3039054 w 3343854"/>
              <a:gd name="connsiteY80" fmla="*/ 4674989 h 7301507"/>
              <a:gd name="connsiteX81" fmla="*/ 3012860 w 3343854"/>
              <a:gd name="connsiteY81" fmla="*/ 4691657 h 7301507"/>
              <a:gd name="connsiteX82" fmla="*/ 3041435 w 3343854"/>
              <a:gd name="connsiteY82" fmla="*/ 4841676 h 7301507"/>
              <a:gd name="connsiteX83" fmla="*/ 3024767 w 3343854"/>
              <a:gd name="connsiteY83" fmla="*/ 4977407 h 7301507"/>
              <a:gd name="connsiteX84" fmla="*/ 2986667 w 3343854"/>
              <a:gd name="connsiteY84" fmla="*/ 5017889 h 7301507"/>
              <a:gd name="connsiteX85" fmla="*/ 2969998 w 3343854"/>
              <a:gd name="connsiteY85" fmla="*/ 5139332 h 7301507"/>
              <a:gd name="connsiteX86" fmla="*/ 2941423 w 3343854"/>
              <a:gd name="connsiteY86" fmla="*/ 5258395 h 7301507"/>
              <a:gd name="connsiteX87" fmla="*/ 2993810 w 3343854"/>
              <a:gd name="connsiteY87" fmla="*/ 5275064 h 7301507"/>
              <a:gd name="connsiteX88" fmla="*/ 2991429 w 3343854"/>
              <a:gd name="connsiteY88" fmla="*/ 5320307 h 7301507"/>
              <a:gd name="connsiteX89" fmla="*/ 2989048 w 3343854"/>
              <a:gd name="connsiteY89" fmla="*/ 5375076 h 7301507"/>
              <a:gd name="connsiteX90" fmla="*/ 3046198 w 3343854"/>
              <a:gd name="connsiteY90" fmla="*/ 5444132 h 7301507"/>
              <a:gd name="connsiteX91" fmla="*/ 3093823 w 3343854"/>
              <a:gd name="connsiteY91" fmla="*/ 5570339 h 7301507"/>
              <a:gd name="connsiteX92" fmla="*/ 3000954 w 3343854"/>
              <a:gd name="connsiteY92" fmla="*/ 5860851 h 7301507"/>
              <a:gd name="connsiteX93" fmla="*/ 3022385 w 3343854"/>
              <a:gd name="connsiteY93" fmla="*/ 5915620 h 7301507"/>
              <a:gd name="connsiteX94" fmla="*/ 3048579 w 3343854"/>
              <a:gd name="connsiteY94" fmla="*/ 5968007 h 7301507"/>
              <a:gd name="connsiteX95" fmla="*/ 3053342 w 3343854"/>
              <a:gd name="connsiteY95" fmla="*/ 6072782 h 7301507"/>
              <a:gd name="connsiteX96" fmla="*/ 2960472 w 3343854"/>
              <a:gd name="connsiteY96" fmla="*/ 6232327 h 7301507"/>
              <a:gd name="connsiteX97" fmla="*/ 2924754 w 3343854"/>
              <a:gd name="connsiteY97" fmla="*/ 6213276 h 7301507"/>
              <a:gd name="connsiteX98" fmla="*/ 2853317 w 3343854"/>
              <a:gd name="connsiteY98" fmla="*/ 6225182 h 7301507"/>
              <a:gd name="connsiteX99" fmla="*/ 2717585 w 3343854"/>
              <a:gd name="connsiteY99" fmla="*/ 6337101 h 7301507"/>
              <a:gd name="connsiteX100" fmla="*/ 2610429 w 3343854"/>
              <a:gd name="connsiteY100" fmla="*/ 6322814 h 7301507"/>
              <a:gd name="connsiteX101" fmla="*/ 2579473 w 3343854"/>
              <a:gd name="connsiteY101" fmla="*/ 6351389 h 7301507"/>
              <a:gd name="connsiteX102" fmla="*/ 2512797 w 3343854"/>
              <a:gd name="connsiteY102" fmla="*/ 6396631 h 7301507"/>
              <a:gd name="connsiteX103" fmla="*/ 2396117 w 3343854"/>
              <a:gd name="connsiteY103" fmla="*/ 6384726 h 7301507"/>
              <a:gd name="connsiteX104" fmla="*/ 2372304 w 3343854"/>
              <a:gd name="connsiteY104" fmla="*/ 6501407 h 7301507"/>
              <a:gd name="connsiteX105" fmla="*/ 2367542 w 3343854"/>
              <a:gd name="connsiteY105" fmla="*/ 6537126 h 7301507"/>
              <a:gd name="connsiteX106" fmla="*/ 2343730 w 3343854"/>
              <a:gd name="connsiteY106" fmla="*/ 6556176 h 7301507"/>
              <a:gd name="connsiteX107" fmla="*/ 2146085 w 3343854"/>
              <a:gd name="connsiteY107" fmla="*/ 6508551 h 7301507"/>
              <a:gd name="connsiteX108" fmla="*/ 2107985 w 3343854"/>
              <a:gd name="connsiteY108" fmla="*/ 6560939 h 7301507"/>
              <a:gd name="connsiteX109" fmla="*/ 2077029 w 3343854"/>
              <a:gd name="connsiteY109" fmla="*/ 6656189 h 7301507"/>
              <a:gd name="connsiteX110" fmla="*/ 2043691 w 3343854"/>
              <a:gd name="connsiteY110" fmla="*/ 6720482 h 7301507"/>
              <a:gd name="connsiteX111" fmla="*/ 2055598 w 3343854"/>
              <a:gd name="connsiteY111" fmla="*/ 6782395 h 7301507"/>
              <a:gd name="connsiteX112" fmla="*/ 2188948 w 3343854"/>
              <a:gd name="connsiteY112" fmla="*/ 6894314 h 7301507"/>
              <a:gd name="connsiteX113" fmla="*/ 2258004 w 3343854"/>
              <a:gd name="connsiteY113" fmla="*/ 6927651 h 7301507"/>
              <a:gd name="connsiteX114" fmla="*/ 2241335 w 3343854"/>
              <a:gd name="connsiteY114" fmla="*/ 6951464 h 7301507"/>
              <a:gd name="connsiteX115" fmla="*/ 2205617 w 3343854"/>
              <a:gd name="connsiteY115" fmla="*/ 6970514 h 7301507"/>
              <a:gd name="connsiteX116" fmla="*/ 2238954 w 3343854"/>
              <a:gd name="connsiteY116" fmla="*/ 7046714 h 7301507"/>
              <a:gd name="connsiteX117" fmla="*/ 2207998 w 3343854"/>
              <a:gd name="connsiteY117" fmla="*/ 7068145 h 7301507"/>
              <a:gd name="connsiteX118" fmla="*/ 2103223 w 3343854"/>
              <a:gd name="connsiteY118" fmla="*/ 7006232 h 7301507"/>
              <a:gd name="connsiteX119" fmla="*/ 2060360 w 3343854"/>
              <a:gd name="connsiteY119" fmla="*/ 7032426 h 7301507"/>
              <a:gd name="connsiteX120" fmla="*/ 2000829 w 3343854"/>
              <a:gd name="connsiteY120" fmla="*/ 6930032 h 7301507"/>
              <a:gd name="connsiteX121" fmla="*/ 1884148 w 3343854"/>
              <a:gd name="connsiteY121" fmla="*/ 6956226 h 7301507"/>
              <a:gd name="connsiteX122" fmla="*/ 1819854 w 3343854"/>
              <a:gd name="connsiteY122" fmla="*/ 6960989 h 7301507"/>
              <a:gd name="connsiteX123" fmla="*/ 1769848 w 3343854"/>
              <a:gd name="connsiteY123" fmla="*/ 6956227 h 7301507"/>
              <a:gd name="connsiteX124" fmla="*/ 1712698 w 3343854"/>
              <a:gd name="connsiteY124" fmla="*/ 7001470 h 7301507"/>
              <a:gd name="connsiteX125" fmla="*/ 1534104 w 3343854"/>
              <a:gd name="connsiteY125" fmla="*/ 6960989 h 7301507"/>
              <a:gd name="connsiteX126" fmla="*/ 1557916 w 3343854"/>
              <a:gd name="connsiteY126" fmla="*/ 7087195 h 7301507"/>
              <a:gd name="connsiteX127" fmla="*/ 1481717 w 3343854"/>
              <a:gd name="connsiteY127" fmla="*/ 7132439 h 7301507"/>
              <a:gd name="connsiteX128" fmla="*/ 1419804 w 3343854"/>
              <a:gd name="connsiteY128" fmla="*/ 7199113 h 7301507"/>
              <a:gd name="connsiteX129" fmla="*/ 1269785 w 3343854"/>
              <a:gd name="connsiteY129" fmla="*/ 7191970 h 7301507"/>
              <a:gd name="connsiteX130" fmla="*/ 1217398 w 3343854"/>
              <a:gd name="connsiteY130" fmla="*/ 7301507 h 7301507"/>
              <a:gd name="connsiteX0" fmla="*/ 3343854 w 3343854"/>
              <a:gd name="connsiteY0" fmla="*/ 1022151 h 7301507"/>
              <a:gd name="connsiteX1" fmla="*/ 2772354 w 3343854"/>
              <a:gd name="connsiteY1" fmla="*/ 850701 h 7301507"/>
              <a:gd name="connsiteX2" fmla="*/ 2448504 w 3343854"/>
              <a:gd name="connsiteY2" fmla="*/ 450651 h 7301507"/>
              <a:gd name="connsiteX3" fmla="*/ 2486604 w 3343854"/>
              <a:gd name="connsiteY3" fmla="*/ 298251 h 7301507"/>
              <a:gd name="connsiteX4" fmla="*/ 1857954 w 3343854"/>
              <a:gd name="connsiteY4" fmla="*/ 69651 h 7301507"/>
              <a:gd name="connsiteX5" fmla="*/ 1610304 w 3343854"/>
              <a:gd name="connsiteY5" fmla="*/ 12501 h 7301507"/>
              <a:gd name="connsiteX6" fmla="*/ 1343604 w 3343854"/>
              <a:gd name="connsiteY6" fmla="*/ 279201 h 7301507"/>
              <a:gd name="connsiteX7" fmla="*/ 714954 w 3343854"/>
              <a:gd name="connsiteY7" fmla="*/ 355401 h 7301507"/>
              <a:gd name="connsiteX8" fmla="*/ 238704 w 3343854"/>
              <a:gd name="connsiteY8" fmla="*/ 374451 h 7301507"/>
              <a:gd name="connsiteX9" fmla="*/ 579 w 3343854"/>
              <a:gd name="connsiteY9" fmla="*/ 474463 h 7301507"/>
              <a:gd name="connsiteX10" fmla="*/ 300617 w 3343854"/>
              <a:gd name="connsiteY10" fmla="*/ 874513 h 7301507"/>
              <a:gd name="connsiteX11" fmla="*/ 367292 w 3343854"/>
              <a:gd name="connsiteY11" fmla="*/ 879276 h 7301507"/>
              <a:gd name="connsiteX12" fmla="*/ 405392 w 3343854"/>
              <a:gd name="connsiteY12" fmla="*/ 829270 h 7301507"/>
              <a:gd name="connsiteX13" fmla="*/ 486354 w 3343854"/>
              <a:gd name="connsiteY13" fmla="*/ 867370 h 7301507"/>
              <a:gd name="connsiteX14" fmla="*/ 424442 w 3343854"/>
              <a:gd name="connsiteY14" fmla="*/ 1012626 h 7301507"/>
              <a:gd name="connsiteX15" fmla="*/ 438729 w 3343854"/>
              <a:gd name="connsiteY15" fmla="*/ 1060251 h 7301507"/>
              <a:gd name="connsiteX16" fmla="*/ 383960 w 3343854"/>
              <a:gd name="connsiteY16" fmla="*/ 1112639 h 7301507"/>
              <a:gd name="connsiteX17" fmla="*/ 419679 w 3343854"/>
              <a:gd name="connsiteY17" fmla="*/ 1141213 h 7301507"/>
              <a:gd name="connsiteX18" fmla="*/ 491117 w 3343854"/>
              <a:gd name="connsiteY18" fmla="*/ 1229320 h 7301507"/>
              <a:gd name="connsiteX19" fmla="*/ 531598 w 3343854"/>
              <a:gd name="connsiteY19" fmla="*/ 1317426 h 7301507"/>
              <a:gd name="connsiteX20" fmla="*/ 641135 w 3343854"/>
              <a:gd name="connsiteY20" fmla="*/ 1369814 h 7301507"/>
              <a:gd name="connsiteX21" fmla="*/ 750673 w 3343854"/>
              <a:gd name="connsiteY21" fmla="*/ 1393626 h 7301507"/>
              <a:gd name="connsiteX22" fmla="*/ 834017 w 3343854"/>
              <a:gd name="connsiteY22" fmla="*/ 1441251 h 7301507"/>
              <a:gd name="connsiteX23" fmla="*/ 917360 w 3343854"/>
              <a:gd name="connsiteY23" fmla="*/ 1415057 h 7301507"/>
              <a:gd name="connsiteX24" fmla="*/ 998323 w 3343854"/>
              <a:gd name="connsiteY24" fmla="*/ 1341239 h 7301507"/>
              <a:gd name="connsiteX25" fmla="*/ 1107860 w 3343854"/>
              <a:gd name="connsiteY25" fmla="*/ 1324570 h 7301507"/>
              <a:gd name="connsiteX26" fmla="*/ 1174535 w 3343854"/>
              <a:gd name="connsiteY26" fmla="*/ 1329332 h 7301507"/>
              <a:gd name="connsiteX27" fmla="*/ 1334079 w 3343854"/>
              <a:gd name="connsiteY27" fmla="*/ 1438870 h 7301507"/>
              <a:gd name="connsiteX28" fmla="*/ 1393610 w 3343854"/>
              <a:gd name="connsiteY28" fmla="*/ 1467445 h 7301507"/>
              <a:gd name="connsiteX29" fmla="*/ 1265023 w 3343854"/>
              <a:gd name="connsiteY29" fmla="*/ 1569839 h 7301507"/>
              <a:gd name="connsiteX30" fmla="*/ 1267404 w 3343854"/>
              <a:gd name="connsiteY30" fmla="*/ 1634132 h 7301507"/>
              <a:gd name="connsiteX31" fmla="*/ 1429329 w 3343854"/>
              <a:gd name="connsiteY31" fmla="*/ 1586507 h 7301507"/>
              <a:gd name="connsiteX32" fmla="*/ 1391229 w 3343854"/>
              <a:gd name="connsiteY32" fmla="*/ 1650801 h 7301507"/>
              <a:gd name="connsiteX33" fmla="*/ 1410279 w 3343854"/>
              <a:gd name="connsiteY33" fmla="*/ 1724620 h 7301507"/>
              <a:gd name="connsiteX34" fmla="*/ 1522198 w 3343854"/>
              <a:gd name="connsiteY34" fmla="*/ 1760339 h 7301507"/>
              <a:gd name="connsiteX35" fmla="*/ 1596017 w 3343854"/>
              <a:gd name="connsiteY35" fmla="*/ 1777007 h 7301507"/>
              <a:gd name="connsiteX36" fmla="*/ 1505529 w 3343854"/>
              <a:gd name="connsiteY36" fmla="*/ 1907976 h 7301507"/>
              <a:gd name="connsiteX37" fmla="*/ 1498385 w 3343854"/>
              <a:gd name="connsiteY37" fmla="*/ 1957982 h 7301507"/>
              <a:gd name="connsiteX38" fmla="*/ 1426948 w 3343854"/>
              <a:gd name="connsiteY38" fmla="*/ 1993701 h 7301507"/>
              <a:gd name="connsiteX39" fmla="*/ 1395992 w 3343854"/>
              <a:gd name="connsiteY39" fmla="*/ 2055614 h 7301507"/>
              <a:gd name="connsiteX40" fmla="*/ 1265023 w 3343854"/>
              <a:gd name="connsiteY40" fmla="*/ 2029420 h 7301507"/>
              <a:gd name="connsiteX41" fmla="*/ 1143579 w 3343854"/>
              <a:gd name="connsiteY41" fmla="*/ 2029419 h 7301507"/>
              <a:gd name="connsiteX42" fmla="*/ 1076904 w 3343854"/>
              <a:gd name="connsiteY42" fmla="*/ 2057995 h 7301507"/>
              <a:gd name="connsiteX43" fmla="*/ 1069760 w 3343854"/>
              <a:gd name="connsiteY43" fmla="*/ 2158007 h 7301507"/>
              <a:gd name="connsiteX44" fmla="*/ 981654 w 3343854"/>
              <a:gd name="connsiteY44" fmla="*/ 2246114 h 7301507"/>
              <a:gd name="connsiteX45" fmla="*/ 1124529 w 3343854"/>
              <a:gd name="connsiteY45" fmla="*/ 2308026 h 7301507"/>
              <a:gd name="connsiteX46" fmla="*/ 1174536 w 3343854"/>
              <a:gd name="connsiteY46" fmla="*/ 2343744 h 7301507"/>
              <a:gd name="connsiteX47" fmla="*/ 1226923 w 3343854"/>
              <a:gd name="connsiteY47" fmla="*/ 2360414 h 7301507"/>
              <a:gd name="connsiteX48" fmla="*/ 1276929 w 3343854"/>
              <a:gd name="connsiteY48" fmla="*/ 2410420 h 7301507"/>
              <a:gd name="connsiteX49" fmla="*/ 1334079 w 3343854"/>
              <a:gd name="connsiteY49" fmla="*/ 2431851 h 7301507"/>
              <a:gd name="connsiteX50" fmla="*/ 1426948 w 3343854"/>
              <a:gd name="connsiteY50" fmla="*/ 2508051 h 7301507"/>
              <a:gd name="connsiteX51" fmla="*/ 1512673 w 3343854"/>
              <a:gd name="connsiteY51" fmla="*/ 2541390 h 7301507"/>
              <a:gd name="connsiteX52" fmla="*/ 1646023 w 3343854"/>
              <a:gd name="connsiteY52" fmla="*/ 2689026 h 7301507"/>
              <a:gd name="connsiteX53" fmla="*/ 1729367 w 3343854"/>
              <a:gd name="connsiteY53" fmla="*/ 2843807 h 7301507"/>
              <a:gd name="connsiteX54" fmla="*/ 1900816 w 3343854"/>
              <a:gd name="connsiteY54" fmla="*/ 2950964 h 7301507"/>
              <a:gd name="connsiteX55" fmla="*/ 1931773 w 3343854"/>
              <a:gd name="connsiteY55" fmla="*/ 3055739 h 7301507"/>
              <a:gd name="connsiteX56" fmla="*/ 1993685 w 3343854"/>
              <a:gd name="connsiteY56" fmla="*/ 3158132 h 7301507"/>
              <a:gd name="connsiteX57" fmla="*/ 2055598 w 3343854"/>
              <a:gd name="connsiteY57" fmla="*/ 3196232 h 7301507"/>
              <a:gd name="connsiteX58" fmla="*/ 2186567 w 3343854"/>
              <a:gd name="connsiteY58" fmla="*/ 3343870 h 7301507"/>
              <a:gd name="connsiteX59" fmla="*/ 2329441 w 3343854"/>
              <a:gd name="connsiteY59" fmla="*/ 3420070 h 7301507"/>
              <a:gd name="connsiteX60" fmla="*/ 2388973 w 3343854"/>
              <a:gd name="connsiteY60" fmla="*/ 3505795 h 7301507"/>
              <a:gd name="connsiteX61" fmla="*/ 2436598 w 3343854"/>
              <a:gd name="connsiteY61" fmla="*/ 3572470 h 7301507"/>
              <a:gd name="connsiteX62" fmla="*/ 2484223 w 3343854"/>
              <a:gd name="connsiteY62" fmla="*/ 3562946 h 7301507"/>
              <a:gd name="connsiteX63" fmla="*/ 2488985 w 3343854"/>
              <a:gd name="connsiteY63" fmla="*/ 3715345 h 7301507"/>
              <a:gd name="connsiteX64" fmla="*/ 2541373 w 3343854"/>
              <a:gd name="connsiteY64" fmla="*/ 3808214 h 7301507"/>
              <a:gd name="connsiteX65" fmla="*/ 2534229 w 3343854"/>
              <a:gd name="connsiteY65" fmla="*/ 3846314 h 7301507"/>
              <a:gd name="connsiteX66" fmla="*/ 2603285 w 3343854"/>
              <a:gd name="connsiteY66" fmla="*/ 3882032 h 7301507"/>
              <a:gd name="connsiteX67" fmla="*/ 2660435 w 3343854"/>
              <a:gd name="connsiteY67" fmla="*/ 3827264 h 7301507"/>
              <a:gd name="connsiteX68" fmla="*/ 2693773 w 3343854"/>
              <a:gd name="connsiteY68" fmla="*/ 3910607 h 7301507"/>
              <a:gd name="connsiteX69" fmla="*/ 2739017 w 3343854"/>
              <a:gd name="connsiteY69" fmla="*/ 3955851 h 7301507"/>
              <a:gd name="connsiteX70" fmla="*/ 2812835 w 3343854"/>
              <a:gd name="connsiteY70" fmla="*/ 3979664 h 7301507"/>
              <a:gd name="connsiteX71" fmla="*/ 2865223 w 3343854"/>
              <a:gd name="connsiteY71" fmla="*/ 4048720 h 7301507"/>
              <a:gd name="connsiteX72" fmla="*/ 2950948 w 3343854"/>
              <a:gd name="connsiteY72" fmla="*/ 4103489 h 7301507"/>
              <a:gd name="connsiteX73" fmla="*/ 3003335 w 3343854"/>
              <a:gd name="connsiteY73" fmla="*/ 4136826 h 7301507"/>
              <a:gd name="connsiteX74" fmla="*/ 2874748 w 3343854"/>
              <a:gd name="connsiteY74" fmla="*/ 4229695 h 7301507"/>
              <a:gd name="connsiteX75" fmla="*/ 2872366 w 3343854"/>
              <a:gd name="connsiteY75" fmla="*/ 4284463 h 7301507"/>
              <a:gd name="connsiteX76" fmla="*/ 2974760 w 3343854"/>
              <a:gd name="connsiteY76" fmla="*/ 4401145 h 7301507"/>
              <a:gd name="connsiteX77" fmla="*/ 3070010 w 3343854"/>
              <a:gd name="connsiteY77" fmla="*/ 4463057 h 7301507"/>
              <a:gd name="connsiteX78" fmla="*/ 3100967 w 3343854"/>
              <a:gd name="connsiteY78" fmla="*/ 4501157 h 7301507"/>
              <a:gd name="connsiteX79" fmla="*/ 3086679 w 3343854"/>
              <a:gd name="connsiteY79" fmla="*/ 4582120 h 7301507"/>
              <a:gd name="connsiteX80" fmla="*/ 3081917 w 3343854"/>
              <a:gd name="connsiteY80" fmla="*/ 4665464 h 7301507"/>
              <a:gd name="connsiteX81" fmla="*/ 3039054 w 3343854"/>
              <a:gd name="connsiteY81" fmla="*/ 4674989 h 7301507"/>
              <a:gd name="connsiteX82" fmla="*/ 3012860 w 3343854"/>
              <a:gd name="connsiteY82" fmla="*/ 4691657 h 7301507"/>
              <a:gd name="connsiteX83" fmla="*/ 3041435 w 3343854"/>
              <a:gd name="connsiteY83" fmla="*/ 4841676 h 7301507"/>
              <a:gd name="connsiteX84" fmla="*/ 3024767 w 3343854"/>
              <a:gd name="connsiteY84" fmla="*/ 4977407 h 7301507"/>
              <a:gd name="connsiteX85" fmla="*/ 2986667 w 3343854"/>
              <a:gd name="connsiteY85" fmla="*/ 5017889 h 7301507"/>
              <a:gd name="connsiteX86" fmla="*/ 2969998 w 3343854"/>
              <a:gd name="connsiteY86" fmla="*/ 5139332 h 7301507"/>
              <a:gd name="connsiteX87" fmla="*/ 2941423 w 3343854"/>
              <a:gd name="connsiteY87" fmla="*/ 5258395 h 7301507"/>
              <a:gd name="connsiteX88" fmla="*/ 2993810 w 3343854"/>
              <a:gd name="connsiteY88" fmla="*/ 5275064 h 7301507"/>
              <a:gd name="connsiteX89" fmla="*/ 2991429 w 3343854"/>
              <a:gd name="connsiteY89" fmla="*/ 5320307 h 7301507"/>
              <a:gd name="connsiteX90" fmla="*/ 2989048 w 3343854"/>
              <a:gd name="connsiteY90" fmla="*/ 5375076 h 7301507"/>
              <a:gd name="connsiteX91" fmla="*/ 3046198 w 3343854"/>
              <a:gd name="connsiteY91" fmla="*/ 5444132 h 7301507"/>
              <a:gd name="connsiteX92" fmla="*/ 3093823 w 3343854"/>
              <a:gd name="connsiteY92" fmla="*/ 5570339 h 7301507"/>
              <a:gd name="connsiteX93" fmla="*/ 3000954 w 3343854"/>
              <a:gd name="connsiteY93" fmla="*/ 5860851 h 7301507"/>
              <a:gd name="connsiteX94" fmla="*/ 3022385 w 3343854"/>
              <a:gd name="connsiteY94" fmla="*/ 5915620 h 7301507"/>
              <a:gd name="connsiteX95" fmla="*/ 3048579 w 3343854"/>
              <a:gd name="connsiteY95" fmla="*/ 5968007 h 7301507"/>
              <a:gd name="connsiteX96" fmla="*/ 3053342 w 3343854"/>
              <a:gd name="connsiteY96" fmla="*/ 6072782 h 7301507"/>
              <a:gd name="connsiteX97" fmla="*/ 2960472 w 3343854"/>
              <a:gd name="connsiteY97" fmla="*/ 6232327 h 7301507"/>
              <a:gd name="connsiteX98" fmla="*/ 2924754 w 3343854"/>
              <a:gd name="connsiteY98" fmla="*/ 6213276 h 7301507"/>
              <a:gd name="connsiteX99" fmla="*/ 2853317 w 3343854"/>
              <a:gd name="connsiteY99" fmla="*/ 6225182 h 7301507"/>
              <a:gd name="connsiteX100" fmla="*/ 2717585 w 3343854"/>
              <a:gd name="connsiteY100" fmla="*/ 6337101 h 7301507"/>
              <a:gd name="connsiteX101" fmla="*/ 2610429 w 3343854"/>
              <a:gd name="connsiteY101" fmla="*/ 6322814 h 7301507"/>
              <a:gd name="connsiteX102" fmla="*/ 2579473 w 3343854"/>
              <a:gd name="connsiteY102" fmla="*/ 6351389 h 7301507"/>
              <a:gd name="connsiteX103" fmla="*/ 2512797 w 3343854"/>
              <a:gd name="connsiteY103" fmla="*/ 6396631 h 7301507"/>
              <a:gd name="connsiteX104" fmla="*/ 2396117 w 3343854"/>
              <a:gd name="connsiteY104" fmla="*/ 6384726 h 7301507"/>
              <a:gd name="connsiteX105" fmla="*/ 2372304 w 3343854"/>
              <a:gd name="connsiteY105" fmla="*/ 6501407 h 7301507"/>
              <a:gd name="connsiteX106" fmla="*/ 2367542 w 3343854"/>
              <a:gd name="connsiteY106" fmla="*/ 6537126 h 7301507"/>
              <a:gd name="connsiteX107" fmla="*/ 2343730 w 3343854"/>
              <a:gd name="connsiteY107" fmla="*/ 6556176 h 7301507"/>
              <a:gd name="connsiteX108" fmla="*/ 2146085 w 3343854"/>
              <a:gd name="connsiteY108" fmla="*/ 6508551 h 7301507"/>
              <a:gd name="connsiteX109" fmla="*/ 2107985 w 3343854"/>
              <a:gd name="connsiteY109" fmla="*/ 6560939 h 7301507"/>
              <a:gd name="connsiteX110" fmla="*/ 2077029 w 3343854"/>
              <a:gd name="connsiteY110" fmla="*/ 6656189 h 7301507"/>
              <a:gd name="connsiteX111" fmla="*/ 2043691 w 3343854"/>
              <a:gd name="connsiteY111" fmla="*/ 6720482 h 7301507"/>
              <a:gd name="connsiteX112" fmla="*/ 2055598 w 3343854"/>
              <a:gd name="connsiteY112" fmla="*/ 6782395 h 7301507"/>
              <a:gd name="connsiteX113" fmla="*/ 2188948 w 3343854"/>
              <a:gd name="connsiteY113" fmla="*/ 6894314 h 7301507"/>
              <a:gd name="connsiteX114" fmla="*/ 2258004 w 3343854"/>
              <a:gd name="connsiteY114" fmla="*/ 6927651 h 7301507"/>
              <a:gd name="connsiteX115" fmla="*/ 2241335 w 3343854"/>
              <a:gd name="connsiteY115" fmla="*/ 6951464 h 7301507"/>
              <a:gd name="connsiteX116" fmla="*/ 2205617 w 3343854"/>
              <a:gd name="connsiteY116" fmla="*/ 6970514 h 7301507"/>
              <a:gd name="connsiteX117" fmla="*/ 2238954 w 3343854"/>
              <a:gd name="connsiteY117" fmla="*/ 7046714 h 7301507"/>
              <a:gd name="connsiteX118" fmla="*/ 2207998 w 3343854"/>
              <a:gd name="connsiteY118" fmla="*/ 7068145 h 7301507"/>
              <a:gd name="connsiteX119" fmla="*/ 2103223 w 3343854"/>
              <a:gd name="connsiteY119" fmla="*/ 7006232 h 7301507"/>
              <a:gd name="connsiteX120" fmla="*/ 2060360 w 3343854"/>
              <a:gd name="connsiteY120" fmla="*/ 7032426 h 7301507"/>
              <a:gd name="connsiteX121" fmla="*/ 2000829 w 3343854"/>
              <a:gd name="connsiteY121" fmla="*/ 6930032 h 7301507"/>
              <a:gd name="connsiteX122" fmla="*/ 1884148 w 3343854"/>
              <a:gd name="connsiteY122" fmla="*/ 6956226 h 7301507"/>
              <a:gd name="connsiteX123" fmla="*/ 1819854 w 3343854"/>
              <a:gd name="connsiteY123" fmla="*/ 6960989 h 7301507"/>
              <a:gd name="connsiteX124" fmla="*/ 1769848 w 3343854"/>
              <a:gd name="connsiteY124" fmla="*/ 6956227 h 7301507"/>
              <a:gd name="connsiteX125" fmla="*/ 1712698 w 3343854"/>
              <a:gd name="connsiteY125" fmla="*/ 7001470 h 7301507"/>
              <a:gd name="connsiteX126" fmla="*/ 1534104 w 3343854"/>
              <a:gd name="connsiteY126" fmla="*/ 6960989 h 7301507"/>
              <a:gd name="connsiteX127" fmla="*/ 1557916 w 3343854"/>
              <a:gd name="connsiteY127" fmla="*/ 7087195 h 7301507"/>
              <a:gd name="connsiteX128" fmla="*/ 1481717 w 3343854"/>
              <a:gd name="connsiteY128" fmla="*/ 7132439 h 7301507"/>
              <a:gd name="connsiteX129" fmla="*/ 1419804 w 3343854"/>
              <a:gd name="connsiteY129" fmla="*/ 7199113 h 7301507"/>
              <a:gd name="connsiteX130" fmla="*/ 1269785 w 3343854"/>
              <a:gd name="connsiteY130" fmla="*/ 7191970 h 7301507"/>
              <a:gd name="connsiteX131" fmla="*/ 1217398 w 3343854"/>
              <a:gd name="connsiteY131" fmla="*/ 7301507 h 7301507"/>
              <a:gd name="connsiteX0" fmla="*/ 3343278 w 3343278"/>
              <a:gd name="connsiteY0" fmla="*/ 1022151 h 7301507"/>
              <a:gd name="connsiteX1" fmla="*/ 2771778 w 3343278"/>
              <a:gd name="connsiteY1" fmla="*/ 850701 h 7301507"/>
              <a:gd name="connsiteX2" fmla="*/ 2447928 w 3343278"/>
              <a:gd name="connsiteY2" fmla="*/ 450651 h 7301507"/>
              <a:gd name="connsiteX3" fmla="*/ 2486028 w 3343278"/>
              <a:gd name="connsiteY3" fmla="*/ 298251 h 7301507"/>
              <a:gd name="connsiteX4" fmla="*/ 1857378 w 3343278"/>
              <a:gd name="connsiteY4" fmla="*/ 69651 h 7301507"/>
              <a:gd name="connsiteX5" fmla="*/ 1609728 w 3343278"/>
              <a:gd name="connsiteY5" fmla="*/ 12501 h 7301507"/>
              <a:gd name="connsiteX6" fmla="*/ 1343028 w 3343278"/>
              <a:gd name="connsiteY6" fmla="*/ 279201 h 7301507"/>
              <a:gd name="connsiteX7" fmla="*/ 714378 w 3343278"/>
              <a:gd name="connsiteY7" fmla="*/ 355401 h 7301507"/>
              <a:gd name="connsiteX8" fmla="*/ 238128 w 3343278"/>
              <a:gd name="connsiteY8" fmla="*/ 374451 h 7301507"/>
              <a:gd name="connsiteX9" fmla="*/ 3 w 3343278"/>
              <a:gd name="connsiteY9" fmla="*/ 474463 h 7301507"/>
              <a:gd name="connsiteX10" fmla="*/ 233366 w 3343278"/>
              <a:gd name="connsiteY10" fmla="*/ 705445 h 7301507"/>
              <a:gd name="connsiteX11" fmla="*/ 300041 w 3343278"/>
              <a:gd name="connsiteY11" fmla="*/ 874513 h 7301507"/>
              <a:gd name="connsiteX12" fmla="*/ 366716 w 3343278"/>
              <a:gd name="connsiteY12" fmla="*/ 879276 h 7301507"/>
              <a:gd name="connsiteX13" fmla="*/ 404816 w 3343278"/>
              <a:gd name="connsiteY13" fmla="*/ 829270 h 7301507"/>
              <a:gd name="connsiteX14" fmla="*/ 485778 w 3343278"/>
              <a:gd name="connsiteY14" fmla="*/ 867370 h 7301507"/>
              <a:gd name="connsiteX15" fmla="*/ 423866 w 3343278"/>
              <a:gd name="connsiteY15" fmla="*/ 1012626 h 7301507"/>
              <a:gd name="connsiteX16" fmla="*/ 438153 w 3343278"/>
              <a:gd name="connsiteY16" fmla="*/ 1060251 h 7301507"/>
              <a:gd name="connsiteX17" fmla="*/ 383384 w 3343278"/>
              <a:gd name="connsiteY17" fmla="*/ 1112639 h 7301507"/>
              <a:gd name="connsiteX18" fmla="*/ 419103 w 3343278"/>
              <a:gd name="connsiteY18" fmla="*/ 1141213 h 7301507"/>
              <a:gd name="connsiteX19" fmla="*/ 490541 w 3343278"/>
              <a:gd name="connsiteY19" fmla="*/ 1229320 h 7301507"/>
              <a:gd name="connsiteX20" fmla="*/ 531022 w 3343278"/>
              <a:gd name="connsiteY20" fmla="*/ 1317426 h 7301507"/>
              <a:gd name="connsiteX21" fmla="*/ 640559 w 3343278"/>
              <a:gd name="connsiteY21" fmla="*/ 1369814 h 7301507"/>
              <a:gd name="connsiteX22" fmla="*/ 750097 w 3343278"/>
              <a:gd name="connsiteY22" fmla="*/ 1393626 h 7301507"/>
              <a:gd name="connsiteX23" fmla="*/ 833441 w 3343278"/>
              <a:gd name="connsiteY23" fmla="*/ 1441251 h 7301507"/>
              <a:gd name="connsiteX24" fmla="*/ 916784 w 3343278"/>
              <a:gd name="connsiteY24" fmla="*/ 1415057 h 7301507"/>
              <a:gd name="connsiteX25" fmla="*/ 997747 w 3343278"/>
              <a:gd name="connsiteY25" fmla="*/ 1341239 h 7301507"/>
              <a:gd name="connsiteX26" fmla="*/ 1107284 w 3343278"/>
              <a:gd name="connsiteY26" fmla="*/ 1324570 h 7301507"/>
              <a:gd name="connsiteX27" fmla="*/ 1173959 w 3343278"/>
              <a:gd name="connsiteY27" fmla="*/ 1329332 h 7301507"/>
              <a:gd name="connsiteX28" fmla="*/ 1333503 w 3343278"/>
              <a:gd name="connsiteY28" fmla="*/ 1438870 h 7301507"/>
              <a:gd name="connsiteX29" fmla="*/ 1393034 w 3343278"/>
              <a:gd name="connsiteY29" fmla="*/ 1467445 h 7301507"/>
              <a:gd name="connsiteX30" fmla="*/ 1264447 w 3343278"/>
              <a:gd name="connsiteY30" fmla="*/ 1569839 h 7301507"/>
              <a:gd name="connsiteX31" fmla="*/ 1266828 w 3343278"/>
              <a:gd name="connsiteY31" fmla="*/ 1634132 h 7301507"/>
              <a:gd name="connsiteX32" fmla="*/ 1428753 w 3343278"/>
              <a:gd name="connsiteY32" fmla="*/ 1586507 h 7301507"/>
              <a:gd name="connsiteX33" fmla="*/ 1390653 w 3343278"/>
              <a:gd name="connsiteY33" fmla="*/ 1650801 h 7301507"/>
              <a:gd name="connsiteX34" fmla="*/ 1409703 w 3343278"/>
              <a:gd name="connsiteY34" fmla="*/ 1724620 h 7301507"/>
              <a:gd name="connsiteX35" fmla="*/ 1521622 w 3343278"/>
              <a:gd name="connsiteY35" fmla="*/ 1760339 h 7301507"/>
              <a:gd name="connsiteX36" fmla="*/ 1595441 w 3343278"/>
              <a:gd name="connsiteY36" fmla="*/ 1777007 h 7301507"/>
              <a:gd name="connsiteX37" fmla="*/ 1504953 w 3343278"/>
              <a:gd name="connsiteY37" fmla="*/ 1907976 h 7301507"/>
              <a:gd name="connsiteX38" fmla="*/ 1497809 w 3343278"/>
              <a:gd name="connsiteY38" fmla="*/ 1957982 h 7301507"/>
              <a:gd name="connsiteX39" fmla="*/ 1426372 w 3343278"/>
              <a:gd name="connsiteY39" fmla="*/ 1993701 h 7301507"/>
              <a:gd name="connsiteX40" fmla="*/ 1395416 w 3343278"/>
              <a:gd name="connsiteY40" fmla="*/ 2055614 h 7301507"/>
              <a:gd name="connsiteX41" fmla="*/ 1264447 w 3343278"/>
              <a:gd name="connsiteY41" fmla="*/ 2029420 h 7301507"/>
              <a:gd name="connsiteX42" fmla="*/ 1143003 w 3343278"/>
              <a:gd name="connsiteY42" fmla="*/ 2029419 h 7301507"/>
              <a:gd name="connsiteX43" fmla="*/ 1076328 w 3343278"/>
              <a:gd name="connsiteY43" fmla="*/ 2057995 h 7301507"/>
              <a:gd name="connsiteX44" fmla="*/ 1069184 w 3343278"/>
              <a:gd name="connsiteY44" fmla="*/ 2158007 h 7301507"/>
              <a:gd name="connsiteX45" fmla="*/ 981078 w 3343278"/>
              <a:gd name="connsiteY45" fmla="*/ 2246114 h 7301507"/>
              <a:gd name="connsiteX46" fmla="*/ 1123953 w 3343278"/>
              <a:gd name="connsiteY46" fmla="*/ 2308026 h 7301507"/>
              <a:gd name="connsiteX47" fmla="*/ 1173960 w 3343278"/>
              <a:gd name="connsiteY47" fmla="*/ 2343744 h 7301507"/>
              <a:gd name="connsiteX48" fmla="*/ 1226347 w 3343278"/>
              <a:gd name="connsiteY48" fmla="*/ 2360414 h 7301507"/>
              <a:gd name="connsiteX49" fmla="*/ 1276353 w 3343278"/>
              <a:gd name="connsiteY49" fmla="*/ 2410420 h 7301507"/>
              <a:gd name="connsiteX50" fmla="*/ 1333503 w 3343278"/>
              <a:gd name="connsiteY50" fmla="*/ 2431851 h 7301507"/>
              <a:gd name="connsiteX51" fmla="*/ 1426372 w 3343278"/>
              <a:gd name="connsiteY51" fmla="*/ 2508051 h 7301507"/>
              <a:gd name="connsiteX52" fmla="*/ 1512097 w 3343278"/>
              <a:gd name="connsiteY52" fmla="*/ 2541390 h 7301507"/>
              <a:gd name="connsiteX53" fmla="*/ 1645447 w 3343278"/>
              <a:gd name="connsiteY53" fmla="*/ 2689026 h 7301507"/>
              <a:gd name="connsiteX54" fmla="*/ 1728791 w 3343278"/>
              <a:gd name="connsiteY54" fmla="*/ 2843807 h 7301507"/>
              <a:gd name="connsiteX55" fmla="*/ 1900240 w 3343278"/>
              <a:gd name="connsiteY55" fmla="*/ 2950964 h 7301507"/>
              <a:gd name="connsiteX56" fmla="*/ 1931197 w 3343278"/>
              <a:gd name="connsiteY56" fmla="*/ 3055739 h 7301507"/>
              <a:gd name="connsiteX57" fmla="*/ 1993109 w 3343278"/>
              <a:gd name="connsiteY57" fmla="*/ 3158132 h 7301507"/>
              <a:gd name="connsiteX58" fmla="*/ 2055022 w 3343278"/>
              <a:gd name="connsiteY58" fmla="*/ 3196232 h 7301507"/>
              <a:gd name="connsiteX59" fmla="*/ 2185991 w 3343278"/>
              <a:gd name="connsiteY59" fmla="*/ 3343870 h 7301507"/>
              <a:gd name="connsiteX60" fmla="*/ 2328865 w 3343278"/>
              <a:gd name="connsiteY60" fmla="*/ 3420070 h 7301507"/>
              <a:gd name="connsiteX61" fmla="*/ 2388397 w 3343278"/>
              <a:gd name="connsiteY61" fmla="*/ 3505795 h 7301507"/>
              <a:gd name="connsiteX62" fmla="*/ 2436022 w 3343278"/>
              <a:gd name="connsiteY62" fmla="*/ 3572470 h 7301507"/>
              <a:gd name="connsiteX63" fmla="*/ 2483647 w 3343278"/>
              <a:gd name="connsiteY63" fmla="*/ 3562946 h 7301507"/>
              <a:gd name="connsiteX64" fmla="*/ 2488409 w 3343278"/>
              <a:gd name="connsiteY64" fmla="*/ 3715345 h 7301507"/>
              <a:gd name="connsiteX65" fmla="*/ 2540797 w 3343278"/>
              <a:gd name="connsiteY65" fmla="*/ 3808214 h 7301507"/>
              <a:gd name="connsiteX66" fmla="*/ 2533653 w 3343278"/>
              <a:gd name="connsiteY66" fmla="*/ 3846314 h 7301507"/>
              <a:gd name="connsiteX67" fmla="*/ 2602709 w 3343278"/>
              <a:gd name="connsiteY67" fmla="*/ 3882032 h 7301507"/>
              <a:gd name="connsiteX68" fmla="*/ 2659859 w 3343278"/>
              <a:gd name="connsiteY68" fmla="*/ 3827264 h 7301507"/>
              <a:gd name="connsiteX69" fmla="*/ 2693197 w 3343278"/>
              <a:gd name="connsiteY69" fmla="*/ 3910607 h 7301507"/>
              <a:gd name="connsiteX70" fmla="*/ 2738441 w 3343278"/>
              <a:gd name="connsiteY70" fmla="*/ 3955851 h 7301507"/>
              <a:gd name="connsiteX71" fmla="*/ 2812259 w 3343278"/>
              <a:gd name="connsiteY71" fmla="*/ 3979664 h 7301507"/>
              <a:gd name="connsiteX72" fmla="*/ 2864647 w 3343278"/>
              <a:gd name="connsiteY72" fmla="*/ 4048720 h 7301507"/>
              <a:gd name="connsiteX73" fmla="*/ 2950372 w 3343278"/>
              <a:gd name="connsiteY73" fmla="*/ 4103489 h 7301507"/>
              <a:gd name="connsiteX74" fmla="*/ 3002759 w 3343278"/>
              <a:gd name="connsiteY74" fmla="*/ 4136826 h 7301507"/>
              <a:gd name="connsiteX75" fmla="*/ 2874172 w 3343278"/>
              <a:gd name="connsiteY75" fmla="*/ 4229695 h 7301507"/>
              <a:gd name="connsiteX76" fmla="*/ 2871790 w 3343278"/>
              <a:gd name="connsiteY76" fmla="*/ 4284463 h 7301507"/>
              <a:gd name="connsiteX77" fmla="*/ 2974184 w 3343278"/>
              <a:gd name="connsiteY77" fmla="*/ 4401145 h 7301507"/>
              <a:gd name="connsiteX78" fmla="*/ 3069434 w 3343278"/>
              <a:gd name="connsiteY78" fmla="*/ 4463057 h 7301507"/>
              <a:gd name="connsiteX79" fmla="*/ 3100391 w 3343278"/>
              <a:gd name="connsiteY79" fmla="*/ 4501157 h 7301507"/>
              <a:gd name="connsiteX80" fmla="*/ 3086103 w 3343278"/>
              <a:gd name="connsiteY80" fmla="*/ 4582120 h 7301507"/>
              <a:gd name="connsiteX81" fmla="*/ 3081341 w 3343278"/>
              <a:gd name="connsiteY81" fmla="*/ 4665464 h 7301507"/>
              <a:gd name="connsiteX82" fmla="*/ 3038478 w 3343278"/>
              <a:gd name="connsiteY82" fmla="*/ 4674989 h 7301507"/>
              <a:gd name="connsiteX83" fmla="*/ 3012284 w 3343278"/>
              <a:gd name="connsiteY83" fmla="*/ 4691657 h 7301507"/>
              <a:gd name="connsiteX84" fmla="*/ 3040859 w 3343278"/>
              <a:gd name="connsiteY84" fmla="*/ 4841676 h 7301507"/>
              <a:gd name="connsiteX85" fmla="*/ 3024191 w 3343278"/>
              <a:gd name="connsiteY85" fmla="*/ 4977407 h 7301507"/>
              <a:gd name="connsiteX86" fmla="*/ 2986091 w 3343278"/>
              <a:gd name="connsiteY86" fmla="*/ 5017889 h 7301507"/>
              <a:gd name="connsiteX87" fmla="*/ 2969422 w 3343278"/>
              <a:gd name="connsiteY87" fmla="*/ 5139332 h 7301507"/>
              <a:gd name="connsiteX88" fmla="*/ 2940847 w 3343278"/>
              <a:gd name="connsiteY88" fmla="*/ 5258395 h 7301507"/>
              <a:gd name="connsiteX89" fmla="*/ 2993234 w 3343278"/>
              <a:gd name="connsiteY89" fmla="*/ 5275064 h 7301507"/>
              <a:gd name="connsiteX90" fmla="*/ 2990853 w 3343278"/>
              <a:gd name="connsiteY90" fmla="*/ 5320307 h 7301507"/>
              <a:gd name="connsiteX91" fmla="*/ 2988472 w 3343278"/>
              <a:gd name="connsiteY91" fmla="*/ 5375076 h 7301507"/>
              <a:gd name="connsiteX92" fmla="*/ 3045622 w 3343278"/>
              <a:gd name="connsiteY92" fmla="*/ 5444132 h 7301507"/>
              <a:gd name="connsiteX93" fmla="*/ 3093247 w 3343278"/>
              <a:gd name="connsiteY93" fmla="*/ 5570339 h 7301507"/>
              <a:gd name="connsiteX94" fmla="*/ 3000378 w 3343278"/>
              <a:gd name="connsiteY94" fmla="*/ 5860851 h 7301507"/>
              <a:gd name="connsiteX95" fmla="*/ 3021809 w 3343278"/>
              <a:gd name="connsiteY95" fmla="*/ 5915620 h 7301507"/>
              <a:gd name="connsiteX96" fmla="*/ 3048003 w 3343278"/>
              <a:gd name="connsiteY96" fmla="*/ 5968007 h 7301507"/>
              <a:gd name="connsiteX97" fmla="*/ 3052766 w 3343278"/>
              <a:gd name="connsiteY97" fmla="*/ 6072782 h 7301507"/>
              <a:gd name="connsiteX98" fmla="*/ 2959896 w 3343278"/>
              <a:gd name="connsiteY98" fmla="*/ 6232327 h 7301507"/>
              <a:gd name="connsiteX99" fmla="*/ 2924178 w 3343278"/>
              <a:gd name="connsiteY99" fmla="*/ 6213276 h 7301507"/>
              <a:gd name="connsiteX100" fmla="*/ 2852741 w 3343278"/>
              <a:gd name="connsiteY100" fmla="*/ 6225182 h 7301507"/>
              <a:gd name="connsiteX101" fmla="*/ 2717009 w 3343278"/>
              <a:gd name="connsiteY101" fmla="*/ 6337101 h 7301507"/>
              <a:gd name="connsiteX102" fmla="*/ 2609853 w 3343278"/>
              <a:gd name="connsiteY102" fmla="*/ 6322814 h 7301507"/>
              <a:gd name="connsiteX103" fmla="*/ 2578897 w 3343278"/>
              <a:gd name="connsiteY103" fmla="*/ 6351389 h 7301507"/>
              <a:gd name="connsiteX104" fmla="*/ 2512221 w 3343278"/>
              <a:gd name="connsiteY104" fmla="*/ 6396631 h 7301507"/>
              <a:gd name="connsiteX105" fmla="*/ 2395541 w 3343278"/>
              <a:gd name="connsiteY105" fmla="*/ 6384726 h 7301507"/>
              <a:gd name="connsiteX106" fmla="*/ 2371728 w 3343278"/>
              <a:gd name="connsiteY106" fmla="*/ 6501407 h 7301507"/>
              <a:gd name="connsiteX107" fmla="*/ 2366966 w 3343278"/>
              <a:gd name="connsiteY107" fmla="*/ 6537126 h 7301507"/>
              <a:gd name="connsiteX108" fmla="*/ 2343154 w 3343278"/>
              <a:gd name="connsiteY108" fmla="*/ 6556176 h 7301507"/>
              <a:gd name="connsiteX109" fmla="*/ 2145509 w 3343278"/>
              <a:gd name="connsiteY109" fmla="*/ 6508551 h 7301507"/>
              <a:gd name="connsiteX110" fmla="*/ 2107409 w 3343278"/>
              <a:gd name="connsiteY110" fmla="*/ 6560939 h 7301507"/>
              <a:gd name="connsiteX111" fmla="*/ 2076453 w 3343278"/>
              <a:gd name="connsiteY111" fmla="*/ 6656189 h 7301507"/>
              <a:gd name="connsiteX112" fmla="*/ 2043115 w 3343278"/>
              <a:gd name="connsiteY112" fmla="*/ 6720482 h 7301507"/>
              <a:gd name="connsiteX113" fmla="*/ 2055022 w 3343278"/>
              <a:gd name="connsiteY113" fmla="*/ 6782395 h 7301507"/>
              <a:gd name="connsiteX114" fmla="*/ 2188372 w 3343278"/>
              <a:gd name="connsiteY114" fmla="*/ 6894314 h 7301507"/>
              <a:gd name="connsiteX115" fmla="*/ 2257428 w 3343278"/>
              <a:gd name="connsiteY115" fmla="*/ 6927651 h 7301507"/>
              <a:gd name="connsiteX116" fmla="*/ 2240759 w 3343278"/>
              <a:gd name="connsiteY116" fmla="*/ 6951464 h 7301507"/>
              <a:gd name="connsiteX117" fmla="*/ 2205041 w 3343278"/>
              <a:gd name="connsiteY117" fmla="*/ 6970514 h 7301507"/>
              <a:gd name="connsiteX118" fmla="*/ 2238378 w 3343278"/>
              <a:gd name="connsiteY118" fmla="*/ 7046714 h 7301507"/>
              <a:gd name="connsiteX119" fmla="*/ 2207422 w 3343278"/>
              <a:gd name="connsiteY119" fmla="*/ 7068145 h 7301507"/>
              <a:gd name="connsiteX120" fmla="*/ 2102647 w 3343278"/>
              <a:gd name="connsiteY120" fmla="*/ 7006232 h 7301507"/>
              <a:gd name="connsiteX121" fmla="*/ 2059784 w 3343278"/>
              <a:gd name="connsiteY121" fmla="*/ 7032426 h 7301507"/>
              <a:gd name="connsiteX122" fmla="*/ 2000253 w 3343278"/>
              <a:gd name="connsiteY122" fmla="*/ 6930032 h 7301507"/>
              <a:gd name="connsiteX123" fmla="*/ 1883572 w 3343278"/>
              <a:gd name="connsiteY123" fmla="*/ 6956226 h 7301507"/>
              <a:gd name="connsiteX124" fmla="*/ 1819278 w 3343278"/>
              <a:gd name="connsiteY124" fmla="*/ 6960989 h 7301507"/>
              <a:gd name="connsiteX125" fmla="*/ 1769272 w 3343278"/>
              <a:gd name="connsiteY125" fmla="*/ 6956227 h 7301507"/>
              <a:gd name="connsiteX126" fmla="*/ 1712122 w 3343278"/>
              <a:gd name="connsiteY126" fmla="*/ 7001470 h 7301507"/>
              <a:gd name="connsiteX127" fmla="*/ 1533528 w 3343278"/>
              <a:gd name="connsiteY127" fmla="*/ 6960989 h 7301507"/>
              <a:gd name="connsiteX128" fmla="*/ 1557340 w 3343278"/>
              <a:gd name="connsiteY128" fmla="*/ 7087195 h 7301507"/>
              <a:gd name="connsiteX129" fmla="*/ 1481141 w 3343278"/>
              <a:gd name="connsiteY129" fmla="*/ 7132439 h 7301507"/>
              <a:gd name="connsiteX130" fmla="*/ 1419228 w 3343278"/>
              <a:gd name="connsiteY130" fmla="*/ 7199113 h 7301507"/>
              <a:gd name="connsiteX131" fmla="*/ 1269209 w 3343278"/>
              <a:gd name="connsiteY131" fmla="*/ 7191970 h 7301507"/>
              <a:gd name="connsiteX132" fmla="*/ 1216822 w 3343278"/>
              <a:gd name="connsiteY132" fmla="*/ 7301507 h 7301507"/>
              <a:gd name="connsiteX0" fmla="*/ 3343278 w 3343278"/>
              <a:gd name="connsiteY0" fmla="*/ 1022151 h 7301507"/>
              <a:gd name="connsiteX1" fmla="*/ 2771778 w 3343278"/>
              <a:gd name="connsiteY1" fmla="*/ 850701 h 7301507"/>
              <a:gd name="connsiteX2" fmla="*/ 2447928 w 3343278"/>
              <a:gd name="connsiteY2" fmla="*/ 450651 h 7301507"/>
              <a:gd name="connsiteX3" fmla="*/ 2486028 w 3343278"/>
              <a:gd name="connsiteY3" fmla="*/ 298251 h 7301507"/>
              <a:gd name="connsiteX4" fmla="*/ 1857378 w 3343278"/>
              <a:gd name="connsiteY4" fmla="*/ 69651 h 7301507"/>
              <a:gd name="connsiteX5" fmla="*/ 1609728 w 3343278"/>
              <a:gd name="connsiteY5" fmla="*/ 12501 h 7301507"/>
              <a:gd name="connsiteX6" fmla="*/ 1343028 w 3343278"/>
              <a:gd name="connsiteY6" fmla="*/ 279201 h 7301507"/>
              <a:gd name="connsiteX7" fmla="*/ 714378 w 3343278"/>
              <a:gd name="connsiteY7" fmla="*/ 355401 h 7301507"/>
              <a:gd name="connsiteX8" fmla="*/ 238128 w 3343278"/>
              <a:gd name="connsiteY8" fmla="*/ 374451 h 7301507"/>
              <a:gd name="connsiteX9" fmla="*/ 3 w 3343278"/>
              <a:gd name="connsiteY9" fmla="*/ 474463 h 7301507"/>
              <a:gd name="connsiteX10" fmla="*/ 233366 w 3343278"/>
              <a:gd name="connsiteY10" fmla="*/ 705445 h 7301507"/>
              <a:gd name="connsiteX11" fmla="*/ 300041 w 3343278"/>
              <a:gd name="connsiteY11" fmla="*/ 874513 h 7301507"/>
              <a:gd name="connsiteX12" fmla="*/ 366716 w 3343278"/>
              <a:gd name="connsiteY12" fmla="*/ 879276 h 7301507"/>
              <a:gd name="connsiteX13" fmla="*/ 404816 w 3343278"/>
              <a:gd name="connsiteY13" fmla="*/ 829270 h 7301507"/>
              <a:gd name="connsiteX14" fmla="*/ 485778 w 3343278"/>
              <a:gd name="connsiteY14" fmla="*/ 867370 h 7301507"/>
              <a:gd name="connsiteX15" fmla="*/ 423866 w 3343278"/>
              <a:gd name="connsiteY15" fmla="*/ 1012626 h 7301507"/>
              <a:gd name="connsiteX16" fmla="*/ 438153 w 3343278"/>
              <a:gd name="connsiteY16" fmla="*/ 1060251 h 7301507"/>
              <a:gd name="connsiteX17" fmla="*/ 383384 w 3343278"/>
              <a:gd name="connsiteY17" fmla="*/ 1112639 h 7301507"/>
              <a:gd name="connsiteX18" fmla="*/ 419103 w 3343278"/>
              <a:gd name="connsiteY18" fmla="*/ 1141213 h 7301507"/>
              <a:gd name="connsiteX19" fmla="*/ 490541 w 3343278"/>
              <a:gd name="connsiteY19" fmla="*/ 1229320 h 7301507"/>
              <a:gd name="connsiteX20" fmla="*/ 531022 w 3343278"/>
              <a:gd name="connsiteY20" fmla="*/ 1317426 h 7301507"/>
              <a:gd name="connsiteX21" fmla="*/ 640559 w 3343278"/>
              <a:gd name="connsiteY21" fmla="*/ 1369814 h 7301507"/>
              <a:gd name="connsiteX22" fmla="*/ 750097 w 3343278"/>
              <a:gd name="connsiteY22" fmla="*/ 1393626 h 7301507"/>
              <a:gd name="connsiteX23" fmla="*/ 833441 w 3343278"/>
              <a:gd name="connsiteY23" fmla="*/ 1441251 h 7301507"/>
              <a:gd name="connsiteX24" fmla="*/ 916784 w 3343278"/>
              <a:gd name="connsiteY24" fmla="*/ 1415057 h 7301507"/>
              <a:gd name="connsiteX25" fmla="*/ 997747 w 3343278"/>
              <a:gd name="connsiteY25" fmla="*/ 1341239 h 7301507"/>
              <a:gd name="connsiteX26" fmla="*/ 1107284 w 3343278"/>
              <a:gd name="connsiteY26" fmla="*/ 1324570 h 7301507"/>
              <a:gd name="connsiteX27" fmla="*/ 1173959 w 3343278"/>
              <a:gd name="connsiteY27" fmla="*/ 1329332 h 7301507"/>
              <a:gd name="connsiteX28" fmla="*/ 1333503 w 3343278"/>
              <a:gd name="connsiteY28" fmla="*/ 1438870 h 7301507"/>
              <a:gd name="connsiteX29" fmla="*/ 1393034 w 3343278"/>
              <a:gd name="connsiteY29" fmla="*/ 1467445 h 7301507"/>
              <a:gd name="connsiteX30" fmla="*/ 1264447 w 3343278"/>
              <a:gd name="connsiteY30" fmla="*/ 1569839 h 7301507"/>
              <a:gd name="connsiteX31" fmla="*/ 1266828 w 3343278"/>
              <a:gd name="connsiteY31" fmla="*/ 1634132 h 7301507"/>
              <a:gd name="connsiteX32" fmla="*/ 1428753 w 3343278"/>
              <a:gd name="connsiteY32" fmla="*/ 1586507 h 7301507"/>
              <a:gd name="connsiteX33" fmla="*/ 1390653 w 3343278"/>
              <a:gd name="connsiteY33" fmla="*/ 1650801 h 7301507"/>
              <a:gd name="connsiteX34" fmla="*/ 1409703 w 3343278"/>
              <a:gd name="connsiteY34" fmla="*/ 1724620 h 7301507"/>
              <a:gd name="connsiteX35" fmla="*/ 1521622 w 3343278"/>
              <a:gd name="connsiteY35" fmla="*/ 1760339 h 7301507"/>
              <a:gd name="connsiteX36" fmla="*/ 1595441 w 3343278"/>
              <a:gd name="connsiteY36" fmla="*/ 1777007 h 7301507"/>
              <a:gd name="connsiteX37" fmla="*/ 1504953 w 3343278"/>
              <a:gd name="connsiteY37" fmla="*/ 1907976 h 7301507"/>
              <a:gd name="connsiteX38" fmla="*/ 1497809 w 3343278"/>
              <a:gd name="connsiteY38" fmla="*/ 1957982 h 7301507"/>
              <a:gd name="connsiteX39" fmla="*/ 1426372 w 3343278"/>
              <a:gd name="connsiteY39" fmla="*/ 1993701 h 7301507"/>
              <a:gd name="connsiteX40" fmla="*/ 1395416 w 3343278"/>
              <a:gd name="connsiteY40" fmla="*/ 2055614 h 7301507"/>
              <a:gd name="connsiteX41" fmla="*/ 1264447 w 3343278"/>
              <a:gd name="connsiteY41" fmla="*/ 2029420 h 7301507"/>
              <a:gd name="connsiteX42" fmla="*/ 1143003 w 3343278"/>
              <a:gd name="connsiteY42" fmla="*/ 2029419 h 7301507"/>
              <a:gd name="connsiteX43" fmla="*/ 1076328 w 3343278"/>
              <a:gd name="connsiteY43" fmla="*/ 2057995 h 7301507"/>
              <a:gd name="connsiteX44" fmla="*/ 1069184 w 3343278"/>
              <a:gd name="connsiteY44" fmla="*/ 2158007 h 7301507"/>
              <a:gd name="connsiteX45" fmla="*/ 981078 w 3343278"/>
              <a:gd name="connsiteY45" fmla="*/ 2246114 h 7301507"/>
              <a:gd name="connsiteX46" fmla="*/ 1123953 w 3343278"/>
              <a:gd name="connsiteY46" fmla="*/ 2308026 h 7301507"/>
              <a:gd name="connsiteX47" fmla="*/ 1173960 w 3343278"/>
              <a:gd name="connsiteY47" fmla="*/ 2343744 h 7301507"/>
              <a:gd name="connsiteX48" fmla="*/ 1226347 w 3343278"/>
              <a:gd name="connsiteY48" fmla="*/ 2360414 h 7301507"/>
              <a:gd name="connsiteX49" fmla="*/ 1276353 w 3343278"/>
              <a:gd name="connsiteY49" fmla="*/ 2410420 h 7301507"/>
              <a:gd name="connsiteX50" fmla="*/ 1333503 w 3343278"/>
              <a:gd name="connsiteY50" fmla="*/ 2431851 h 7301507"/>
              <a:gd name="connsiteX51" fmla="*/ 1426372 w 3343278"/>
              <a:gd name="connsiteY51" fmla="*/ 2508051 h 7301507"/>
              <a:gd name="connsiteX52" fmla="*/ 1512097 w 3343278"/>
              <a:gd name="connsiteY52" fmla="*/ 2541390 h 7301507"/>
              <a:gd name="connsiteX53" fmla="*/ 1645447 w 3343278"/>
              <a:gd name="connsiteY53" fmla="*/ 2689026 h 7301507"/>
              <a:gd name="connsiteX54" fmla="*/ 1728791 w 3343278"/>
              <a:gd name="connsiteY54" fmla="*/ 2843807 h 7301507"/>
              <a:gd name="connsiteX55" fmla="*/ 1900240 w 3343278"/>
              <a:gd name="connsiteY55" fmla="*/ 2950964 h 7301507"/>
              <a:gd name="connsiteX56" fmla="*/ 1931197 w 3343278"/>
              <a:gd name="connsiteY56" fmla="*/ 3055739 h 7301507"/>
              <a:gd name="connsiteX57" fmla="*/ 1993109 w 3343278"/>
              <a:gd name="connsiteY57" fmla="*/ 3158132 h 7301507"/>
              <a:gd name="connsiteX58" fmla="*/ 2055022 w 3343278"/>
              <a:gd name="connsiteY58" fmla="*/ 3196232 h 7301507"/>
              <a:gd name="connsiteX59" fmla="*/ 2185991 w 3343278"/>
              <a:gd name="connsiteY59" fmla="*/ 3343870 h 7301507"/>
              <a:gd name="connsiteX60" fmla="*/ 2328865 w 3343278"/>
              <a:gd name="connsiteY60" fmla="*/ 3420070 h 7301507"/>
              <a:gd name="connsiteX61" fmla="*/ 2388397 w 3343278"/>
              <a:gd name="connsiteY61" fmla="*/ 3505795 h 7301507"/>
              <a:gd name="connsiteX62" fmla="*/ 2436022 w 3343278"/>
              <a:gd name="connsiteY62" fmla="*/ 3572470 h 7301507"/>
              <a:gd name="connsiteX63" fmla="*/ 2483647 w 3343278"/>
              <a:gd name="connsiteY63" fmla="*/ 3562946 h 7301507"/>
              <a:gd name="connsiteX64" fmla="*/ 2488409 w 3343278"/>
              <a:gd name="connsiteY64" fmla="*/ 3715345 h 7301507"/>
              <a:gd name="connsiteX65" fmla="*/ 2540797 w 3343278"/>
              <a:gd name="connsiteY65" fmla="*/ 3808214 h 7301507"/>
              <a:gd name="connsiteX66" fmla="*/ 2533653 w 3343278"/>
              <a:gd name="connsiteY66" fmla="*/ 3846314 h 7301507"/>
              <a:gd name="connsiteX67" fmla="*/ 2602709 w 3343278"/>
              <a:gd name="connsiteY67" fmla="*/ 3882032 h 7301507"/>
              <a:gd name="connsiteX68" fmla="*/ 2659859 w 3343278"/>
              <a:gd name="connsiteY68" fmla="*/ 3827264 h 7301507"/>
              <a:gd name="connsiteX69" fmla="*/ 2693197 w 3343278"/>
              <a:gd name="connsiteY69" fmla="*/ 3910607 h 7301507"/>
              <a:gd name="connsiteX70" fmla="*/ 2738441 w 3343278"/>
              <a:gd name="connsiteY70" fmla="*/ 3955851 h 7301507"/>
              <a:gd name="connsiteX71" fmla="*/ 2812259 w 3343278"/>
              <a:gd name="connsiteY71" fmla="*/ 3979664 h 7301507"/>
              <a:gd name="connsiteX72" fmla="*/ 2864647 w 3343278"/>
              <a:gd name="connsiteY72" fmla="*/ 4048720 h 7301507"/>
              <a:gd name="connsiteX73" fmla="*/ 2950372 w 3343278"/>
              <a:gd name="connsiteY73" fmla="*/ 4103489 h 7301507"/>
              <a:gd name="connsiteX74" fmla="*/ 3002759 w 3343278"/>
              <a:gd name="connsiteY74" fmla="*/ 4136826 h 7301507"/>
              <a:gd name="connsiteX75" fmla="*/ 2874172 w 3343278"/>
              <a:gd name="connsiteY75" fmla="*/ 4229695 h 7301507"/>
              <a:gd name="connsiteX76" fmla="*/ 2871790 w 3343278"/>
              <a:gd name="connsiteY76" fmla="*/ 4284463 h 7301507"/>
              <a:gd name="connsiteX77" fmla="*/ 2974184 w 3343278"/>
              <a:gd name="connsiteY77" fmla="*/ 4401145 h 7301507"/>
              <a:gd name="connsiteX78" fmla="*/ 3069434 w 3343278"/>
              <a:gd name="connsiteY78" fmla="*/ 4463057 h 7301507"/>
              <a:gd name="connsiteX79" fmla="*/ 3100391 w 3343278"/>
              <a:gd name="connsiteY79" fmla="*/ 4501157 h 7301507"/>
              <a:gd name="connsiteX80" fmla="*/ 3086103 w 3343278"/>
              <a:gd name="connsiteY80" fmla="*/ 4582120 h 7301507"/>
              <a:gd name="connsiteX81" fmla="*/ 3081341 w 3343278"/>
              <a:gd name="connsiteY81" fmla="*/ 4665464 h 7301507"/>
              <a:gd name="connsiteX82" fmla="*/ 3038478 w 3343278"/>
              <a:gd name="connsiteY82" fmla="*/ 4674989 h 7301507"/>
              <a:gd name="connsiteX83" fmla="*/ 3012284 w 3343278"/>
              <a:gd name="connsiteY83" fmla="*/ 4691657 h 7301507"/>
              <a:gd name="connsiteX84" fmla="*/ 3040859 w 3343278"/>
              <a:gd name="connsiteY84" fmla="*/ 4841676 h 7301507"/>
              <a:gd name="connsiteX85" fmla="*/ 3024191 w 3343278"/>
              <a:gd name="connsiteY85" fmla="*/ 4977407 h 7301507"/>
              <a:gd name="connsiteX86" fmla="*/ 2986091 w 3343278"/>
              <a:gd name="connsiteY86" fmla="*/ 5017889 h 7301507"/>
              <a:gd name="connsiteX87" fmla="*/ 2969422 w 3343278"/>
              <a:gd name="connsiteY87" fmla="*/ 5139332 h 7301507"/>
              <a:gd name="connsiteX88" fmla="*/ 2940847 w 3343278"/>
              <a:gd name="connsiteY88" fmla="*/ 5258395 h 7301507"/>
              <a:gd name="connsiteX89" fmla="*/ 2993234 w 3343278"/>
              <a:gd name="connsiteY89" fmla="*/ 5275064 h 7301507"/>
              <a:gd name="connsiteX90" fmla="*/ 2990853 w 3343278"/>
              <a:gd name="connsiteY90" fmla="*/ 5320307 h 7301507"/>
              <a:gd name="connsiteX91" fmla="*/ 2988472 w 3343278"/>
              <a:gd name="connsiteY91" fmla="*/ 5375076 h 7301507"/>
              <a:gd name="connsiteX92" fmla="*/ 3045622 w 3343278"/>
              <a:gd name="connsiteY92" fmla="*/ 5444132 h 7301507"/>
              <a:gd name="connsiteX93" fmla="*/ 3093247 w 3343278"/>
              <a:gd name="connsiteY93" fmla="*/ 5570339 h 7301507"/>
              <a:gd name="connsiteX94" fmla="*/ 3000378 w 3343278"/>
              <a:gd name="connsiteY94" fmla="*/ 5860851 h 7301507"/>
              <a:gd name="connsiteX95" fmla="*/ 3021809 w 3343278"/>
              <a:gd name="connsiteY95" fmla="*/ 5915620 h 7301507"/>
              <a:gd name="connsiteX96" fmla="*/ 3048003 w 3343278"/>
              <a:gd name="connsiteY96" fmla="*/ 5968007 h 7301507"/>
              <a:gd name="connsiteX97" fmla="*/ 3052766 w 3343278"/>
              <a:gd name="connsiteY97" fmla="*/ 6072782 h 7301507"/>
              <a:gd name="connsiteX98" fmla="*/ 2959896 w 3343278"/>
              <a:gd name="connsiteY98" fmla="*/ 6232327 h 7301507"/>
              <a:gd name="connsiteX99" fmla="*/ 2924178 w 3343278"/>
              <a:gd name="connsiteY99" fmla="*/ 6213276 h 7301507"/>
              <a:gd name="connsiteX100" fmla="*/ 2852741 w 3343278"/>
              <a:gd name="connsiteY100" fmla="*/ 6225182 h 7301507"/>
              <a:gd name="connsiteX101" fmla="*/ 2717009 w 3343278"/>
              <a:gd name="connsiteY101" fmla="*/ 6337101 h 7301507"/>
              <a:gd name="connsiteX102" fmla="*/ 2609853 w 3343278"/>
              <a:gd name="connsiteY102" fmla="*/ 6322814 h 7301507"/>
              <a:gd name="connsiteX103" fmla="*/ 2578897 w 3343278"/>
              <a:gd name="connsiteY103" fmla="*/ 6351389 h 7301507"/>
              <a:gd name="connsiteX104" fmla="*/ 2512221 w 3343278"/>
              <a:gd name="connsiteY104" fmla="*/ 6396631 h 7301507"/>
              <a:gd name="connsiteX105" fmla="*/ 2395541 w 3343278"/>
              <a:gd name="connsiteY105" fmla="*/ 6384726 h 7301507"/>
              <a:gd name="connsiteX106" fmla="*/ 2371728 w 3343278"/>
              <a:gd name="connsiteY106" fmla="*/ 6501407 h 7301507"/>
              <a:gd name="connsiteX107" fmla="*/ 2366966 w 3343278"/>
              <a:gd name="connsiteY107" fmla="*/ 6537126 h 7301507"/>
              <a:gd name="connsiteX108" fmla="*/ 2343154 w 3343278"/>
              <a:gd name="connsiteY108" fmla="*/ 6556176 h 7301507"/>
              <a:gd name="connsiteX109" fmla="*/ 2145509 w 3343278"/>
              <a:gd name="connsiteY109" fmla="*/ 6508551 h 7301507"/>
              <a:gd name="connsiteX110" fmla="*/ 2107409 w 3343278"/>
              <a:gd name="connsiteY110" fmla="*/ 6560939 h 7301507"/>
              <a:gd name="connsiteX111" fmla="*/ 2076453 w 3343278"/>
              <a:gd name="connsiteY111" fmla="*/ 6656189 h 7301507"/>
              <a:gd name="connsiteX112" fmla="*/ 2043115 w 3343278"/>
              <a:gd name="connsiteY112" fmla="*/ 6720482 h 7301507"/>
              <a:gd name="connsiteX113" fmla="*/ 2055022 w 3343278"/>
              <a:gd name="connsiteY113" fmla="*/ 6782395 h 7301507"/>
              <a:gd name="connsiteX114" fmla="*/ 2188372 w 3343278"/>
              <a:gd name="connsiteY114" fmla="*/ 6894314 h 7301507"/>
              <a:gd name="connsiteX115" fmla="*/ 2257428 w 3343278"/>
              <a:gd name="connsiteY115" fmla="*/ 6927651 h 7301507"/>
              <a:gd name="connsiteX116" fmla="*/ 2240759 w 3343278"/>
              <a:gd name="connsiteY116" fmla="*/ 6951464 h 7301507"/>
              <a:gd name="connsiteX117" fmla="*/ 2205041 w 3343278"/>
              <a:gd name="connsiteY117" fmla="*/ 6970514 h 7301507"/>
              <a:gd name="connsiteX118" fmla="*/ 2238378 w 3343278"/>
              <a:gd name="connsiteY118" fmla="*/ 7046714 h 7301507"/>
              <a:gd name="connsiteX119" fmla="*/ 2207422 w 3343278"/>
              <a:gd name="connsiteY119" fmla="*/ 7068145 h 7301507"/>
              <a:gd name="connsiteX120" fmla="*/ 2102647 w 3343278"/>
              <a:gd name="connsiteY120" fmla="*/ 7006232 h 7301507"/>
              <a:gd name="connsiteX121" fmla="*/ 2059784 w 3343278"/>
              <a:gd name="connsiteY121" fmla="*/ 7032426 h 7301507"/>
              <a:gd name="connsiteX122" fmla="*/ 2000253 w 3343278"/>
              <a:gd name="connsiteY122" fmla="*/ 6930032 h 7301507"/>
              <a:gd name="connsiteX123" fmla="*/ 1883572 w 3343278"/>
              <a:gd name="connsiteY123" fmla="*/ 6956226 h 7301507"/>
              <a:gd name="connsiteX124" fmla="*/ 1819278 w 3343278"/>
              <a:gd name="connsiteY124" fmla="*/ 6960989 h 7301507"/>
              <a:gd name="connsiteX125" fmla="*/ 1769272 w 3343278"/>
              <a:gd name="connsiteY125" fmla="*/ 6956227 h 7301507"/>
              <a:gd name="connsiteX126" fmla="*/ 1712122 w 3343278"/>
              <a:gd name="connsiteY126" fmla="*/ 7001470 h 7301507"/>
              <a:gd name="connsiteX127" fmla="*/ 1533528 w 3343278"/>
              <a:gd name="connsiteY127" fmla="*/ 6960989 h 7301507"/>
              <a:gd name="connsiteX128" fmla="*/ 1557340 w 3343278"/>
              <a:gd name="connsiteY128" fmla="*/ 7087195 h 7301507"/>
              <a:gd name="connsiteX129" fmla="*/ 1481141 w 3343278"/>
              <a:gd name="connsiteY129" fmla="*/ 7132439 h 7301507"/>
              <a:gd name="connsiteX130" fmla="*/ 1419228 w 3343278"/>
              <a:gd name="connsiteY130" fmla="*/ 7199113 h 7301507"/>
              <a:gd name="connsiteX131" fmla="*/ 1269209 w 3343278"/>
              <a:gd name="connsiteY131" fmla="*/ 7191970 h 7301507"/>
              <a:gd name="connsiteX132" fmla="*/ 1216822 w 3343278"/>
              <a:gd name="connsiteY132" fmla="*/ 7301507 h 7301507"/>
              <a:gd name="connsiteX0" fmla="*/ 3343321 w 3343321"/>
              <a:gd name="connsiteY0" fmla="*/ 1022151 h 7301507"/>
              <a:gd name="connsiteX1" fmla="*/ 2771821 w 3343321"/>
              <a:gd name="connsiteY1" fmla="*/ 850701 h 7301507"/>
              <a:gd name="connsiteX2" fmla="*/ 2447971 w 3343321"/>
              <a:gd name="connsiteY2" fmla="*/ 450651 h 7301507"/>
              <a:gd name="connsiteX3" fmla="*/ 2486071 w 3343321"/>
              <a:gd name="connsiteY3" fmla="*/ 298251 h 7301507"/>
              <a:gd name="connsiteX4" fmla="*/ 1857421 w 3343321"/>
              <a:gd name="connsiteY4" fmla="*/ 69651 h 7301507"/>
              <a:gd name="connsiteX5" fmla="*/ 1609771 w 3343321"/>
              <a:gd name="connsiteY5" fmla="*/ 12501 h 7301507"/>
              <a:gd name="connsiteX6" fmla="*/ 1343071 w 3343321"/>
              <a:gd name="connsiteY6" fmla="*/ 279201 h 7301507"/>
              <a:gd name="connsiteX7" fmla="*/ 714421 w 3343321"/>
              <a:gd name="connsiteY7" fmla="*/ 355401 h 7301507"/>
              <a:gd name="connsiteX8" fmla="*/ 238171 w 3343321"/>
              <a:gd name="connsiteY8" fmla="*/ 374451 h 7301507"/>
              <a:gd name="connsiteX9" fmla="*/ 46 w 3343321"/>
              <a:gd name="connsiteY9" fmla="*/ 474463 h 7301507"/>
              <a:gd name="connsiteX10" fmla="*/ 254840 w 3343321"/>
              <a:gd name="connsiteY10" fmla="*/ 712589 h 7301507"/>
              <a:gd name="connsiteX11" fmla="*/ 300084 w 3343321"/>
              <a:gd name="connsiteY11" fmla="*/ 874513 h 7301507"/>
              <a:gd name="connsiteX12" fmla="*/ 366759 w 3343321"/>
              <a:gd name="connsiteY12" fmla="*/ 879276 h 7301507"/>
              <a:gd name="connsiteX13" fmla="*/ 404859 w 3343321"/>
              <a:gd name="connsiteY13" fmla="*/ 829270 h 7301507"/>
              <a:gd name="connsiteX14" fmla="*/ 485821 w 3343321"/>
              <a:gd name="connsiteY14" fmla="*/ 867370 h 7301507"/>
              <a:gd name="connsiteX15" fmla="*/ 423909 w 3343321"/>
              <a:gd name="connsiteY15" fmla="*/ 1012626 h 7301507"/>
              <a:gd name="connsiteX16" fmla="*/ 438196 w 3343321"/>
              <a:gd name="connsiteY16" fmla="*/ 1060251 h 7301507"/>
              <a:gd name="connsiteX17" fmla="*/ 383427 w 3343321"/>
              <a:gd name="connsiteY17" fmla="*/ 1112639 h 7301507"/>
              <a:gd name="connsiteX18" fmla="*/ 419146 w 3343321"/>
              <a:gd name="connsiteY18" fmla="*/ 1141213 h 7301507"/>
              <a:gd name="connsiteX19" fmla="*/ 490584 w 3343321"/>
              <a:gd name="connsiteY19" fmla="*/ 1229320 h 7301507"/>
              <a:gd name="connsiteX20" fmla="*/ 531065 w 3343321"/>
              <a:gd name="connsiteY20" fmla="*/ 1317426 h 7301507"/>
              <a:gd name="connsiteX21" fmla="*/ 640602 w 3343321"/>
              <a:gd name="connsiteY21" fmla="*/ 1369814 h 7301507"/>
              <a:gd name="connsiteX22" fmla="*/ 750140 w 3343321"/>
              <a:gd name="connsiteY22" fmla="*/ 1393626 h 7301507"/>
              <a:gd name="connsiteX23" fmla="*/ 833484 w 3343321"/>
              <a:gd name="connsiteY23" fmla="*/ 1441251 h 7301507"/>
              <a:gd name="connsiteX24" fmla="*/ 916827 w 3343321"/>
              <a:gd name="connsiteY24" fmla="*/ 1415057 h 7301507"/>
              <a:gd name="connsiteX25" fmla="*/ 997790 w 3343321"/>
              <a:gd name="connsiteY25" fmla="*/ 1341239 h 7301507"/>
              <a:gd name="connsiteX26" fmla="*/ 1107327 w 3343321"/>
              <a:gd name="connsiteY26" fmla="*/ 1324570 h 7301507"/>
              <a:gd name="connsiteX27" fmla="*/ 1174002 w 3343321"/>
              <a:gd name="connsiteY27" fmla="*/ 1329332 h 7301507"/>
              <a:gd name="connsiteX28" fmla="*/ 1333546 w 3343321"/>
              <a:gd name="connsiteY28" fmla="*/ 1438870 h 7301507"/>
              <a:gd name="connsiteX29" fmla="*/ 1393077 w 3343321"/>
              <a:gd name="connsiteY29" fmla="*/ 1467445 h 7301507"/>
              <a:gd name="connsiteX30" fmla="*/ 1264490 w 3343321"/>
              <a:gd name="connsiteY30" fmla="*/ 1569839 h 7301507"/>
              <a:gd name="connsiteX31" fmla="*/ 1266871 w 3343321"/>
              <a:gd name="connsiteY31" fmla="*/ 1634132 h 7301507"/>
              <a:gd name="connsiteX32" fmla="*/ 1428796 w 3343321"/>
              <a:gd name="connsiteY32" fmla="*/ 1586507 h 7301507"/>
              <a:gd name="connsiteX33" fmla="*/ 1390696 w 3343321"/>
              <a:gd name="connsiteY33" fmla="*/ 1650801 h 7301507"/>
              <a:gd name="connsiteX34" fmla="*/ 1409746 w 3343321"/>
              <a:gd name="connsiteY34" fmla="*/ 1724620 h 7301507"/>
              <a:gd name="connsiteX35" fmla="*/ 1521665 w 3343321"/>
              <a:gd name="connsiteY35" fmla="*/ 1760339 h 7301507"/>
              <a:gd name="connsiteX36" fmla="*/ 1595484 w 3343321"/>
              <a:gd name="connsiteY36" fmla="*/ 1777007 h 7301507"/>
              <a:gd name="connsiteX37" fmla="*/ 1504996 w 3343321"/>
              <a:gd name="connsiteY37" fmla="*/ 1907976 h 7301507"/>
              <a:gd name="connsiteX38" fmla="*/ 1497852 w 3343321"/>
              <a:gd name="connsiteY38" fmla="*/ 1957982 h 7301507"/>
              <a:gd name="connsiteX39" fmla="*/ 1426415 w 3343321"/>
              <a:gd name="connsiteY39" fmla="*/ 1993701 h 7301507"/>
              <a:gd name="connsiteX40" fmla="*/ 1395459 w 3343321"/>
              <a:gd name="connsiteY40" fmla="*/ 2055614 h 7301507"/>
              <a:gd name="connsiteX41" fmla="*/ 1264490 w 3343321"/>
              <a:gd name="connsiteY41" fmla="*/ 2029420 h 7301507"/>
              <a:gd name="connsiteX42" fmla="*/ 1143046 w 3343321"/>
              <a:gd name="connsiteY42" fmla="*/ 2029419 h 7301507"/>
              <a:gd name="connsiteX43" fmla="*/ 1076371 w 3343321"/>
              <a:gd name="connsiteY43" fmla="*/ 2057995 h 7301507"/>
              <a:gd name="connsiteX44" fmla="*/ 1069227 w 3343321"/>
              <a:gd name="connsiteY44" fmla="*/ 2158007 h 7301507"/>
              <a:gd name="connsiteX45" fmla="*/ 981121 w 3343321"/>
              <a:gd name="connsiteY45" fmla="*/ 2246114 h 7301507"/>
              <a:gd name="connsiteX46" fmla="*/ 1123996 w 3343321"/>
              <a:gd name="connsiteY46" fmla="*/ 2308026 h 7301507"/>
              <a:gd name="connsiteX47" fmla="*/ 1174003 w 3343321"/>
              <a:gd name="connsiteY47" fmla="*/ 2343744 h 7301507"/>
              <a:gd name="connsiteX48" fmla="*/ 1226390 w 3343321"/>
              <a:gd name="connsiteY48" fmla="*/ 2360414 h 7301507"/>
              <a:gd name="connsiteX49" fmla="*/ 1276396 w 3343321"/>
              <a:gd name="connsiteY49" fmla="*/ 2410420 h 7301507"/>
              <a:gd name="connsiteX50" fmla="*/ 1333546 w 3343321"/>
              <a:gd name="connsiteY50" fmla="*/ 2431851 h 7301507"/>
              <a:gd name="connsiteX51" fmla="*/ 1426415 w 3343321"/>
              <a:gd name="connsiteY51" fmla="*/ 2508051 h 7301507"/>
              <a:gd name="connsiteX52" fmla="*/ 1512140 w 3343321"/>
              <a:gd name="connsiteY52" fmla="*/ 2541390 h 7301507"/>
              <a:gd name="connsiteX53" fmla="*/ 1645490 w 3343321"/>
              <a:gd name="connsiteY53" fmla="*/ 2689026 h 7301507"/>
              <a:gd name="connsiteX54" fmla="*/ 1728834 w 3343321"/>
              <a:gd name="connsiteY54" fmla="*/ 2843807 h 7301507"/>
              <a:gd name="connsiteX55" fmla="*/ 1900283 w 3343321"/>
              <a:gd name="connsiteY55" fmla="*/ 2950964 h 7301507"/>
              <a:gd name="connsiteX56" fmla="*/ 1931240 w 3343321"/>
              <a:gd name="connsiteY56" fmla="*/ 3055739 h 7301507"/>
              <a:gd name="connsiteX57" fmla="*/ 1993152 w 3343321"/>
              <a:gd name="connsiteY57" fmla="*/ 3158132 h 7301507"/>
              <a:gd name="connsiteX58" fmla="*/ 2055065 w 3343321"/>
              <a:gd name="connsiteY58" fmla="*/ 3196232 h 7301507"/>
              <a:gd name="connsiteX59" fmla="*/ 2186034 w 3343321"/>
              <a:gd name="connsiteY59" fmla="*/ 3343870 h 7301507"/>
              <a:gd name="connsiteX60" fmla="*/ 2328908 w 3343321"/>
              <a:gd name="connsiteY60" fmla="*/ 3420070 h 7301507"/>
              <a:gd name="connsiteX61" fmla="*/ 2388440 w 3343321"/>
              <a:gd name="connsiteY61" fmla="*/ 3505795 h 7301507"/>
              <a:gd name="connsiteX62" fmla="*/ 2436065 w 3343321"/>
              <a:gd name="connsiteY62" fmla="*/ 3572470 h 7301507"/>
              <a:gd name="connsiteX63" fmla="*/ 2483690 w 3343321"/>
              <a:gd name="connsiteY63" fmla="*/ 3562946 h 7301507"/>
              <a:gd name="connsiteX64" fmla="*/ 2488452 w 3343321"/>
              <a:gd name="connsiteY64" fmla="*/ 3715345 h 7301507"/>
              <a:gd name="connsiteX65" fmla="*/ 2540840 w 3343321"/>
              <a:gd name="connsiteY65" fmla="*/ 3808214 h 7301507"/>
              <a:gd name="connsiteX66" fmla="*/ 2533696 w 3343321"/>
              <a:gd name="connsiteY66" fmla="*/ 3846314 h 7301507"/>
              <a:gd name="connsiteX67" fmla="*/ 2602752 w 3343321"/>
              <a:gd name="connsiteY67" fmla="*/ 3882032 h 7301507"/>
              <a:gd name="connsiteX68" fmla="*/ 2659902 w 3343321"/>
              <a:gd name="connsiteY68" fmla="*/ 3827264 h 7301507"/>
              <a:gd name="connsiteX69" fmla="*/ 2693240 w 3343321"/>
              <a:gd name="connsiteY69" fmla="*/ 3910607 h 7301507"/>
              <a:gd name="connsiteX70" fmla="*/ 2738484 w 3343321"/>
              <a:gd name="connsiteY70" fmla="*/ 3955851 h 7301507"/>
              <a:gd name="connsiteX71" fmla="*/ 2812302 w 3343321"/>
              <a:gd name="connsiteY71" fmla="*/ 3979664 h 7301507"/>
              <a:gd name="connsiteX72" fmla="*/ 2864690 w 3343321"/>
              <a:gd name="connsiteY72" fmla="*/ 4048720 h 7301507"/>
              <a:gd name="connsiteX73" fmla="*/ 2950415 w 3343321"/>
              <a:gd name="connsiteY73" fmla="*/ 4103489 h 7301507"/>
              <a:gd name="connsiteX74" fmla="*/ 3002802 w 3343321"/>
              <a:gd name="connsiteY74" fmla="*/ 4136826 h 7301507"/>
              <a:gd name="connsiteX75" fmla="*/ 2874215 w 3343321"/>
              <a:gd name="connsiteY75" fmla="*/ 4229695 h 7301507"/>
              <a:gd name="connsiteX76" fmla="*/ 2871833 w 3343321"/>
              <a:gd name="connsiteY76" fmla="*/ 4284463 h 7301507"/>
              <a:gd name="connsiteX77" fmla="*/ 2974227 w 3343321"/>
              <a:gd name="connsiteY77" fmla="*/ 4401145 h 7301507"/>
              <a:gd name="connsiteX78" fmla="*/ 3069477 w 3343321"/>
              <a:gd name="connsiteY78" fmla="*/ 4463057 h 7301507"/>
              <a:gd name="connsiteX79" fmla="*/ 3100434 w 3343321"/>
              <a:gd name="connsiteY79" fmla="*/ 4501157 h 7301507"/>
              <a:gd name="connsiteX80" fmla="*/ 3086146 w 3343321"/>
              <a:gd name="connsiteY80" fmla="*/ 4582120 h 7301507"/>
              <a:gd name="connsiteX81" fmla="*/ 3081384 w 3343321"/>
              <a:gd name="connsiteY81" fmla="*/ 4665464 h 7301507"/>
              <a:gd name="connsiteX82" fmla="*/ 3038521 w 3343321"/>
              <a:gd name="connsiteY82" fmla="*/ 4674989 h 7301507"/>
              <a:gd name="connsiteX83" fmla="*/ 3012327 w 3343321"/>
              <a:gd name="connsiteY83" fmla="*/ 4691657 h 7301507"/>
              <a:gd name="connsiteX84" fmla="*/ 3040902 w 3343321"/>
              <a:gd name="connsiteY84" fmla="*/ 4841676 h 7301507"/>
              <a:gd name="connsiteX85" fmla="*/ 3024234 w 3343321"/>
              <a:gd name="connsiteY85" fmla="*/ 4977407 h 7301507"/>
              <a:gd name="connsiteX86" fmla="*/ 2986134 w 3343321"/>
              <a:gd name="connsiteY86" fmla="*/ 5017889 h 7301507"/>
              <a:gd name="connsiteX87" fmla="*/ 2969465 w 3343321"/>
              <a:gd name="connsiteY87" fmla="*/ 5139332 h 7301507"/>
              <a:gd name="connsiteX88" fmla="*/ 2940890 w 3343321"/>
              <a:gd name="connsiteY88" fmla="*/ 5258395 h 7301507"/>
              <a:gd name="connsiteX89" fmla="*/ 2993277 w 3343321"/>
              <a:gd name="connsiteY89" fmla="*/ 5275064 h 7301507"/>
              <a:gd name="connsiteX90" fmla="*/ 2990896 w 3343321"/>
              <a:gd name="connsiteY90" fmla="*/ 5320307 h 7301507"/>
              <a:gd name="connsiteX91" fmla="*/ 2988515 w 3343321"/>
              <a:gd name="connsiteY91" fmla="*/ 5375076 h 7301507"/>
              <a:gd name="connsiteX92" fmla="*/ 3045665 w 3343321"/>
              <a:gd name="connsiteY92" fmla="*/ 5444132 h 7301507"/>
              <a:gd name="connsiteX93" fmla="*/ 3093290 w 3343321"/>
              <a:gd name="connsiteY93" fmla="*/ 5570339 h 7301507"/>
              <a:gd name="connsiteX94" fmla="*/ 3000421 w 3343321"/>
              <a:gd name="connsiteY94" fmla="*/ 5860851 h 7301507"/>
              <a:gd name="connsiteX95" fmla="*/ 3021852 w 3343321"/>
              <a:gd name="connsiteY95" fmla="*/ 5915620 h 7301507"/>
              <a:gd name="connsiteX96" fmla="*/ 3048046 w 3343321"/>
              <a:gd name="connsiteY96" fmla="*/ 5968007 h 7301507"/>
              <a:gd name="connsiteX97" fmla="*/ 3052809 w 3343321"/>
              <a:gd name="connsiteY97" fmla="*/ 6072782 h 7301507"/>
              <a:gd name="connsiteX98" fmla="*/ 2959939 w 3343321"/>
              <a:gd name="connsiteY98" fmla="*/ 6232327 h 7301507"/>
              <a:gd name="connsiteX99" fmla="*/ 2924221 w 3343321"/>
              <a:gd name="connsiteY99" fmla="*/ 6213276 h 7301507"/>
              <a:gd name="connsiteX100" fmla="*/ 2852784 w 3343321"/>
              <a:gd name="connsiteY100" fmla="*/ 6225182 h 7301507"/>
              <a:gd name="connsiteX101" fmla="*/ 2717052 w 3343321"/>
              <a:gd name="connsiteY101" fmla="*/ 6337101 h 7301507"/>
              <a:gd name="connsiteX102" fmla="*/ 2609896 w 3343321"/>
              <a:gd name="connsiteY102" fmla="*/ 6322814 h 7301507"/>
              <a:gd name="connsiteX103" fmla="*/ 2578940 w 3343321"/>
              <a:gd name="connsiteY103" fmla="*/ 6351389 h 7301507"/>
              <a:gd name="connsiteX104" fmla="*/ 2512264 w 3343321"/>
              <a:gd name="connsiteY104" fmla="*/ 6396631 h 7301507"/>
              <a:gd name="connsiteX105" fmla="*/ 2395584 w 3343321"/>
              <a:gd name="connsiteY105" fmla="*/ 6384726 h 7301507"/>
              <a:gd name="connsiteX106" fmla="*/ 2371771 w 3343321"/>
              <a:gd name="connsiteY106" fmla="*/ 6501407 h 7301507"/>
              <a:gd name="connsiteX107" fmla="*/ 2367009 w 3343321"/>
              <a:gd name="connsiteY107" fmla="*/ 6537126 h 7301507"/>
              <a:gd name="connsiteX108" fmla="*/ 2343197 w 3343321"/>
              <a:gd name="connsiteY108" fmla="*/ 6556176 h 7301507"/>
              <a:gd name="connsiteX109" fmla="*/ 2145552 w 3343321"/>
              <a:gd name="connsiteY109" fmla="*/ 6508551 h 7301507"/>
              <a:gd name="connsiteX110" fmla="*/ 2107452 w 3343321"/>
              <a:gd name="connsiteY110" fmla="*/ 6560939 h 7301507"/>
              <a:gd name="connsiteX111" fmla="*/ 2076496 w 3343321"/>
              <a:gd name="connsiteY111" fmla="*/ 6656189 h 7301507"/>
              <a:gd name="connsiteX112" fmla="*/ 2043158 w 3343321"/>
              <a:gd name="connsiteY112" fmla="*/ 6720482 h 7301507"/>
              <a:gd name="connsiteX113" fmla="*/ 2055065 w 3343321"/>
              <a:gd name="connsiteY113" fmla="*/ 6782395 h 7301507"/>
              <a:gd name="connsiteX114" fmla="*/ 2188415 w 3343321"/>
              <a:gd name="connsiteY114" fmla="*/ 6894314 h 7301507"/>
              <a:gd name="connsiteX115" fmla="*/ 2257471 w 3343321"/>
              <a:gd name="connsiteY115" fmla="*/ 6927651 h 7301507"/>
              <a:gd name="connsiteX116" fmla="*/ 2240802 w 3343321"/>
              <a:gd name="connsiteY116" fmla="*/ 6951464 h 7301507"/>
              <a:gd name="connsiteX117" fmla="*/ 2205084 w 3343321"/>
              <a:gd name="connsiteY117" fmla="*/ 6970514 h 7301507"/>
              <a:gd name="connsiteX118" fmla="*/ 2238421 w 3343321"/>
              <a:gd name="connsiteY118" fmla="*/ 7046714 h 7301507"/>
              <a:gd name="connsiteX119" fmla="*/ 2207465 w 3343321"/>
              <a:gd name="connsiteY119" fmla="*/ 7068145 h 7301507"/>
              <a:gd name="connsiteX120" fmla="*/ 2102690 w 3343321"/>
              <a:gd name="connsiteY120" fmla="*/ 7006232 h 7301507"/>
              <a:gd name="connsiteX121" fmla="*/ 2059827 w 3343321"/>
              <a:gd name="connsiteY121" fmla="*/ 7032426 h 7301507"/>
              <a:gd name="connsiteX122" fmla="*/ 2000296 w 3343321"/>
              <a:gd name="connsiteY122" fmla="*/ 6930032 h 7301507"/>
              <a:gd name="connsiteX123" fmla="*/ 1883615 w 3343321"/>
              <a:gd name="connsiteY123" fmla="*/ 6956226 h 7301507"/>
              <a:gd name="connsiteX124" fmla="*/ 1819321 w 3343321"/>
              <a:gd name="connsiteY124" fmla="*/ 6960989 h 7301507"/>
              <a:gd name="connsiteX125" fmla="*/ 1769315 w 3343321"/>
              <a:gd name="connsiteY125" fmla="*/ 6956227 h 7301507"/>
              <a:gd name="connsiteX126" fmla="*/ 1712165 w 3343321"/>
              <a:gd name="connsiteY126" fmla="*/ 7001470 h 7301507"/>
              <a:gd name="connsiteX127" fmla="*/ 1533571 w 3343321"/>
              <a:gd name="connsiteY127" fmla="*/ 6960989 h 7301507"/>
              <a:gd name="connsiteX128" fmla="*/ 1557383 w 3343321"/>
              <a:gd name="connsiteY128" fmla="*/ 7087195 h 7301507"/>
              <a:gd name="connsiteX129" fmla="*/ 1481184 w 3343321"/>
              <a:gd name="connsiteY129" fmla="*/ 7132439 h 7301507"/>
              <a:gd name="connsiteX130" fmla="*/ 1419271 w 3343321"/>
              <a:gd name="connsiteY130" fmla="*/ 7199113 h 7301507"/>
              <a:gd name="connsiteX131" fmla="*/ 1269252 w 3343321"/>
              <a:gd name="connsiteY131" fmla="*/ 7191970 h 7301507"/>
              <a:gd name="connsiteX132" fmla="*/ 1216865 w 3343321"/>
              <a:gd name="connsiteY132" fmla="*/ 7301507 h 7301507"/>
              <a:gd name="connsiteX0" fmla="*/ 3343321 w 3343321"/>
              <a:gd name="connsiteY0" fmla="*/ 1022151 h 7301507"/>
              <a:gd name="connsiteX1" fmla="*/ 2771821 w 3343321"/>
              <a:gd name="connsiteY1" fmla="*/ 850701 h 7301507"/>
              <a:gd name="connsiteX2" fmla="*/ 2447971 w 3343321"/>
              <a:gd name="connsiteY2" fmla="*/ 450651 h 7301507"/>
              <a:gd name="connsiteX3" fmla="*/ 2486071 w 3343321"/>
              <a:gd name="connsiteY3" fmla="*/ 298251 h 7301507"/>
              <a:gd name="connsiteX4" fmla="*/ 1857421 w 3343321"/>
              <a:gd name="connsiteY4" fmla="*/ 69651 h 7301507"/>
              <a:gd name="connsiteX5" fmla="*/ 1609771 w 3343321"/>
              <a:gd name="connsiteY5" fmla="*/ 12501 h 7301507"/>
              <a:gd name="connsiteX6" fmla="*/ 1343071 w 3343321"/>
              <a:gd name="connsiteY6" fmla="*/ 279201 h 7301507"/>
              <a:gd name="connsiteX7" fmla="*/ 714421 w 3343321"/>
              <a:gd name="connsiteY7" fmla="*/ 355401 h 7301507"/>
              <a:gd name="connsiteX8" fmla="*/ 238171 w 3343321"/>
              <a:gd name="connsiteY8" fmla="*/ 374451 h 7301507"/>
              <a:gd name="connsiteX9" fmla="*/ 46 w 3343321"/>
              <a:gd name="connsiteY9" fmla="*/ 474463 h 7301507"/>
              <a:gd name="connsiteX10" fmla="*/ 254840 w 3343321"/>
              <a:gd name="connsiteY10" fmla="*/ 712589 h 7301507"/>
              <a:gd name="connsiteX11" fmla="*/ 283416 w 3343321"/>
              <a:gd name="connsiteY11" fmla="*/ 722114 h 7301507"/>
              <a:gd name="connsiteX12" fmla="*/ 300084 w 3343321"/>
              <a:gd name="connsiteY12" fmla="*/ 874513 h 7301507"/>
              <a:gd name="connsiteX13" fmla="*/ 366759 w 3343321"/>
              <a:gd name="connsiteY13" fmla="*/ 879276 h 7301507"/>
              <a:gd name="connsiteX14" fmla="*/ 404859 w 3343321"/>
              <a:gd name="connsiteY14" fmla="*/ 829270 h 7301507"/>
              <a:gd name="connsiteX15" fmla="*/ 485821 w 3343321"/>
              <a:gd name="connsiteY15" fmla="*/ 867370 h 7301507"/>
              <a:gd name="connsiteX16" fmla="*/ 423909 w 3343321"/>
              <a:gd name="connsiteY16" fmla="*/ 1012626 h 7301507"/>
              <a:gd name="connsiteX17" fmla="*/ 438196 w 3343321"/>
              <a:gd name="connsiteY17" fmla="*/ 1060251 h 7301507"/>
              <a:gd name="connsiteX18" fmla="*/ 383427 w 3343321"/>
              <a:gd name="connsiteY18" fmla="*/ 1112639 h 7301507"/>
              <a:gd name="connsiteX19" fmla="*/ 419146 w 3343321"/>
              <a:gd name="connsiteY19" fmla="*/ 1141213 h 7301507"/>
              <a:gd name="connsiteX20" fmla="*/ 490584 w 3343321"/>
              <a:gd name="connsiteY20" fmla="*/ 1229320 h 7301507"/>
              <a:gd name="connsiteX21" fmla="*/ 531065 w 3343321"/>
              <a:gd name="connsiteY21" fmla="*/ 1317426 h 7301507"/>
              <a:gd name="connsiteX22" fmla="*/ 640602 w 3343321"/>
              <a:gd name="connsiteY22" fmla="*/ 1369814 h 7301507"/>
              <a:gd name="connsiteX23" fmla="*/ 750140 w 3343321"/>
              <a:gd name="connsiteY23" fmla="*/ 1393626 h 7301507"/>
              <a:gd name="connsiteX24" fmla="*/ 833484 w 3343321"/>
              <a:gd name="connsiteY24" fmla="*/ 1441251 h 7301507"/>
              <a:gd name="connsiteX25" fmla="*/ 916827 w 3343321"/>
              <a:gd name="connsiteY25" fmla="*/ 1415057 h 7301507"/>
              <a:gd name="connsiteX26" fmla="*/ 997790 w 3343321"/>
              <a:gd name="connsiteY26" fmla="*/ 1341239 h 7301507"/>
              <a:gd name="connsiteX27" fmla="*/ 1107327 w 3343321"/>
              <a:gd name="connsiteY27" fmla="*/ 1324570 h 7301507"/>
              <a:gd name="connsiteX28" fmla="*/ 1174002 w 3343321"/>
              <a:gd name="connsiteY28" fmla="*/ 1329332 h 7301507"/>
              <a:gd name="connsiteX29" fmla="*/ 1333546 w 3343321"/>
              <a:gd name="connsiteY29" fmla="*/ 1438870 h 7301507"/>
              <a:gd name="connsiteX30" fmla="*/ 1393077 w 3343321"/>
              <a:gd name="connsiteY30" fmla="*/ 1467445 h 7301507"/>
              <a:gd name="connsiteX31" fmla="*/ 1264490 w 3343321"/>
              <a:gd name="connsiteY31" fmla="*/ 1569839 h 7301507"/>
              <a:gd name="connsiteX32" fmla="*/ 1266871 w 3343321"/>
              <a:gd name="connsiteY32" fmla="*/ 1634132 h 7301507"/>
              <a:gd name="connsiteX33" fmla="*/ 1428796 w 3343321"/>
              <a:gd name="connsiteY33" fmla="*/ 1586507 h 7301507"/>
              <a:gd name="connsiteX34" fmla="*/ 1390696 w 3343321"/>
              <a:gd name="connsiteY34" fmla="*/ 1650801 h 7301507"/>
              <a:gd name="connsiteX35" fmla="*/ 1409746 w 3343321"/>
              <a:gd name="connsiteY35" fmla="*/ 1724620 h 7301507"/>
              <a:gd name="connsiteX36" fmla="*/ 1521665 w 3343321"/>
              <a:gd name="connsiteY36" fmla="*/ 1760339 h 7301507"/>
              <a:gd name="connsiteX37" fmla="*/ 1595484 w 3343321"/>
              <a:gd name="connsiteY37" fmla="*/ 1777007 h 7301507"/>
              <a:gd name="connsiteX38" fmla="*/ 1504996 w 3343321"/>
              <a:gd name="connsiteY38" fmla="*/ 1907976 h 7301507"/>
              <a:gd name="connsiteX39" fmla="*/ 1497852 w 3343321"/>
              <a:gd name="connsiteY39" fmla="*/ 1957982 h 7301507"/>
              <a:gd name="connsiteX40" fmla="*/ 1426415 w 3343321"/>
              <a:gd name="connsiteY40" fmla="*/ 1993701 h 7301507"/>
              <a:gd name="connsiteX41" fmla="*/ 1395459 w 3343321"/>
              <a:gd name="connsiteY41" fmla="*/ 2055614 h 7301507"/>
              <a:gd name="connsiteX42" fmla="*/ 1264490 w 3343321"/>
              <a:gd name="connsiteY42" fmla="*/ 2029420 h 7301507"/>
              <a:gd name="connsiteX43" fmla="*/ 1143046 w 3343321"/>
              <a:gd name="connsiteY43" fmla="*/ 2029419 h 7301507"/>
              <a:gd name="connsiteX44" fmla="*/ 1076371 w 3343321"/>
              <a:gd name="connsiteY44" fmla="*/ 2057995 h 7301507"/>
              <a:gd name="connsiteX45" fmla="*/ 1069227 w 3343321"/>
              <a:gd name="connsiteY45" fmla="*/ 2158007 h 7301507"/>
              <a:gd name="connsiteX46" fmla="*/ 981121 w 3343321"/>
              <a:gd name="connsiteY46" fmla="*/ 2246114 h 7301507"/>
              <a:gd name="connsiteX47" fmla="*/ 1123996 w 3343321"/>
              <a:gd name="connsiteY47" fmla="*/ 2308026 h 7301507"/>
              <a:gd name="connsiteX48" fmla="*/ 1174003 w 3343321"/>
              <a:gd name="connsiteY48" fmla="*/ 2343744 h 7301507"/>
              <a:gd name="connsiteX49" fmla="*/ 1226390 w 3343321"/>
              <a:gd name="connsiteY49" fmla="*/ 2360414 h 7301507"/>
              <a:gd name="connsiteX50" fmla="*/ 1276396 w 3343321"/>
              <a:gd name="connsiteY50" fmla="*/ 2410420 h 7301507"/>
              <a:gd name="connsiteX51" fmla="*/ 1333546 w 3343321"/>
              <a:gd name="connsiteY51" fmla="*/ 2431851 h 7301507"/>
              <a:gd name="connsiteX52" fmla="*/ 1426415 w 3343321"/>
              <a:gd name="connsiteY52" fmla="*/ 2508051 h 7301507"/>
              <a:gd name="connsiteX53" fmla="*/ 1512140 w 3343321"/>
              <a:gd name="connsiteY53" fmla="*/ 2541390 h 7301507"/>
              <a:gd name="connsiteX54" fmla="*/ 1645490 w 3343321"/>
              <a:gd name="connsiteY54" fmla="*/ 2689026 h 7301507"/>
              <a:gd name="connsiteX55" fmla="*/ 1728834 w 3343321"/>
              <a:gd name="connsiteY55" fmla="*/ 2843807 h 7301507"/>
              <a:gd name="connsiteX56" fmla="*/ 1900283 w 3343321"/>
              <a:gd name="connsiteY56" fmla="*/ 2950964 h 7301507"/>
              <a:gd name="connsiteX57" fmla="*/ 1931240 w 3343321"/>
              <a:gd name="connsiteY57" fmla="*/ 3055739 h 7301507"/>
              <a:gd name="connsiteX58" fmla="*/ 1993152 w 3343321"/>
              <a:gd name="connsiteY58" fmla="*/ 3158132 h 7301507"/>
              <a:gd name="connsiteX59" fmla="*/ 2055065 w 3343321"/>
              <a:gd name="connsiteY59" fmla="*/ 3196232 h 7301507"/>
              <a:gd name="connsiteX60" fmla="*/ 2186034 w 3343321"/>
              <a:gd name="connsiteY60" fmla="*/ 3343870 h 7301507"/>
              <a:gd name="connsiteX61" fmla="*/ 2328908 w 3343321"/>
              <a:gd name="connsiteY61" fmla="*/ 3420070 h 7301507"/>
              <a:gd name="connsiteX62" fmla="*/ 2388440 w 3343321"/>
              <a:gd name="connsiteY62" fmla="*/ 3505795 h 7301507"/>
              <a:gd name="connsiteX63" fmla="*/ 2436065 w 3343321"/>
              <a:gd name="connsiteY63" fmla="*/ 3572470 h 7301507"/>
              <a:gd name="connsiteX64" fmla="*/ 2483690 w 3343321"/>
              <a:gd name="connsiteY64" fmla="*/ 3562946 h 7301507"/>
              <a:gd name="connsiteX65" fmla="*/ 2488452 w 3343321"/>
              <a:gd name="connsiteY65" fmla="*/ 3715345 h 7301507"/>
              <a:gd name="connsiteX66" fmla="*/ 2540840 w 3343321"/>
              <a:gd name="connsiteY66" fmla="*/ 3808214 h 7301507"/>
              <a:gd name="connsiteX67" fmla="*/ 2533696 w 3343321"/>
              <a:gd name="connsiteY67" fmla="*/ 3846314 h 7301507"/>
              <a:gd name="connsiteX68" fmla="*/ 2602752 w 3343321"/>
              <a:gd name="connsiteY68" fmla="*/ 3882032 h 7301507"/>
              <a:gd name="connsiteX69" fmla="*/ 2659902 w 3343321"/>
              <a:gd name="connsiteY69" fmla="*/ 3827264 h 7301507"/>
              <a:gd name="connsiteX70" fmla="*/ 2693240 w 3343321"/>
              <a:gd name="connsiteY70" fmla="*/ 3910607 h 7301507"/>
              <a:gd name="connsiteX71" fmla="*/ 2738484 w 3343321"/>
              <a:gd name="connsiteY71" fmla="*/ 3955851 h 7301507"/>
              <a:gd name="connsiteX72" fmla="*/ 2812302 w 3343321"/>
              <a:gd name="connsiteY72" fmla="*/ 3979664 h 7301507"/>
              <a:gd name="connsiteX73" fmla="*/ 2864690 w 3343321"/>
              <a:gd name="connsiteY73" fmla="*/ 4048720 h 7301507"/>
              <a:gd name="connsiteX74" fmla="*/ 2950415 w 3343321"/>
              <a:gd name="connsiteY74" fmla="*/ 4103489 h 7301507"/>
              <a:gd name="connsiteX75" fmla="*/ 3002802 w 3343321"/>
              <a:gd name="connsiteY75" fmla="*/ 4136826 h 7301507"/>
              <a:gd name="connsiteX76" fmla="*/ 2874215 w 3343321"/>
              <a:gd name="connsiteY76" fmla="*/ 4229695 h 7301507"/>
              <a:gd name="connsiteX77" fmla="*/ 2871833 w 3343321"/>
              <a:gd name="connsiteY77" fmla="*/ 4284463 h 7301507"/>
              <a:gd name="connsiteX78" fmla="*/ 2974227 w 3343321"/>
              <a:gd name="connsiteY78" fmla="*/ 4401145 h 7301507"/>
              <a:gd name="connsiteX79" fmla="*/ 3069477 w 3343321"/>
              <a:gd name="connsiteY79" fmla="*/ 4463057 h 7301507"/>
              <a:gd name="connsiteX80" fmla="*/ 3100434 w 3343321"/>
              <a:gd name="connsiteY80" fmla="*/ 4501157 h 7301507"/>
              <a:gd name="connsiteX81" fmla="*/ 3086146 w 3343321"/>
              <a:gd name="connsiteY81" fmla="*/ 4582120 h 7301507"/>
              <a:gd name="connsiteX82" fmla="*/ 3081384 w 3343321"/>
              <a:gd name="connsiteY82" fmla="*/ 4665464 h 7301507"/>
              <a:gd name="connsiteX83" fmla="*/ 3038521 w 3343321"/>
              <a:gd name="connsiteY83" fmla="*/ 4674989 h 7301507"/>
              <a:gd name="connsiteX84" fmla="*/ 3012327 w 3343321"/>
              <a:gd name="connsiteY84" fmla="*/ 4691657 h 7301507"/>
              <a:gd name="connsiteX85" fmla="*/ 3040902 w 3343321"/>
              <a:gd name="connsiteY85" fmla="*/ 4841676 h 7301507"/>
              <a:gd name="connsiteX86" fmla="*/ 3024234 w 3343321"/>
              <a:gd name="connsiteY86" fmla="*/ 4977407 h 7301507"/>
              <a:gd name="connsiteX87" fmla="*/ 2986134 w 3343321"/>
              <a:gd name="connsiteY87" fmla="*/ 5017889 h 7301507"/>
              <a:gd name="connsiteX88" fmla="*/ 2969465 w 3343321"/>
              <a:gd name="connsiteY88" fmla="*/ 5139332 h 7301507"/>
              <a:gd name="connsiteX89" fmla="*/ 2940890 w 3343321"/>
              <a:gd name="connsiteY89" fmla="*/ 5258395 h 7301507"/>
              <a:gd name="connsiteX90" fmla="*/ 2993277 w 3343321"/>
              <a:gd name="connsiteY90" fmla="*/ 5275064 h 7301507"/>
              <a:gd name="connsiteX91" fmla="*/ 2990896 w 3343321"/>
              <a:gd name="connsiteY91" fmla="*/ 5320307 h 7301507"/>
              <a:gd name="connsiteX92" fmla="*/ 2988515 w 3343321"/>
              <a:gd name="connsiteY92" fmla="*/ 5375076 h 7301507"/>
              <a:gd name="connsiteX93" fmla="*/ 3045665 w 3343321"/>
              <a:gd name="connsiteY93" fmla="*/ 5444132 h 7301507"/>
              <a:gd name="connsiteX94" fmla="*/ 3093290 w 3343321"/>
              <a:gd name="connsiteY94" fmla="*/ 5570339 h 7301507"/>
              <a:gd name="connsiteX95" fmla="*/ 3000421 w 3343321"/>
              <a:gd name="connsiteY95" fmla="*/ 5860851 h 7301507"/>
              <a:gd name="connsiteX96" fmla="*/ 3021852 w 3343321"/>
              <a:gd name="connsiteY96" fmla="*/ 5915620 h 7301507"/>
              <a:gd name="connsiteX97" fmla="*/ 3048046 w 3343321"/>
              <a:gd name="connsiteY97" fmla="*/ 5968007 h 7301507"/>
              <a:gd name="connsiteX98" fmla="*/ 3052809 w 3343321"/>
              <a:gd name="connsiteY98" fmla="*/ 6072782 h 7301507"/>
              <a:gd name="connsiteX99" fmla="*/ 2959939 w 3343321"/>
              <a:gd name="connsiteY99" fmla="*/ 6232327 h 7301507"/>
              <a:gd name="connsiteX100" fmla="*/ 2924221 w 3343321"/>
              <a:gd name="connsiteY100" fmla="*/ 6213276 h 7301507"/>
              <a:gd name="connsiteX101" fmla="*/ 2852784 w 3343321"/>
              <a:gd name="connsiteY101" fmla="*/ 6225182 h 7301507"/>
              <a:gd name="connsiteX102" fmla="*/ 2717052 w 3343321"/>
              <a:gd name="connsiteY102" fmla="*/ 6337101 h 7301507"/>
              <a:gd name="connsiteX103" fmla="*/ 2609896 w 3343321"/>
              <a:gd name="connsiteY103" fmla="*/ 6322814 h 7301507"/>
              <a:gd name="connsiteX104" fmla="*/ 2578940 w 3343321"/>
              <a:gd name="connsiteY104" fmla="*/ 6351389 h 7301507"/>
              <a:gd name="connsiteX105" fmla="*/ 2512264 w 3343321"/>
              <a:gd name="connsiteY105" fmla="*/ 6396631 h 7301507"/>
              <a:gd name="connsiteX106" fmla="*/ 2395584 w 3343321"/>
              <a:gd name="connsiteY106" fmla="*/ 6384726 h 7301507"/>
              <a:gd name="connsiteX107" fmla="*/ 2371771 w 3343321"/>
              <a:gd name="connsiteY107" fmla="*/ 6501407 h 7301507"/>
              <a:gd name="connsiteX108" fmla="*/ 2367009 w 3343321"/>
              <a:gd name="connsiteY108" fmla="*/ 6537126 h 7301507"/>
              <a:gd name="connsiteX109" fmla="*/ 2343197 w 3343321"/>
              <a:gd name="connsiteY109" fmla="*/ 6556176 h 7301507"/>
              <a:gd name="connsiteX110" fmla="*/ 2145552 w 3343321"/>
              <a:gd name="connsiteY110" fmla="*/ 6508551 h 7301507"/>
              <a:gd name="connsiteX111" fmla="*/ 2107452 w 3343321"/>
              <a:gd name="connsiteY111" fmla="*/ 6560939 h 7301507"/>
              <a:gd name="connsiteX112" fmla="*/ 2076496 w 3343321"/>
              <a:gd name="connsiteY112" fmla="*/ 6656189 h 7301507"/>
              <a:gd name="connsiteX113" fmla="*/ 2043158 w 3343321"/>
              <a:gd name="connsiteY113" fmla="*/ 6720482 h 7301507"/>
              <a:gd name="connsiteX114" fmla="*/ 2055065 w 3343321"/>
              <a:gd name="connsiteY114" fmla="*/ 6782395 h 7301507"/>
              <a:gd name="connsiteX115" fmla="*/ 2188415 w 3343321"/>
              <a:gd name="connsiteY115" fmla="*/ 6894314 h 7301507"/>
              <a:gd name="connsiteX116" fmla="*/ 2257471 w 3343321"/>
              <a:gd name="connsiteY116" fmla="*/ 6927651 h 7301507"/>
              <a:gd name="connsiteX117" fmla="*/ 2240802 w 3343321"/>
              <a:gd name="connsiteY117" fmla="*/ 6951464 h 7301507"/>
              <a:gd name="connsiteX118" fmla="*/ 2205084 w 3343321"/>
              <a:gd name="connsiteY118" fmla="*/ 6970514 h 7301507"/>
              <a:gd name="connsiteX119" fmla="*/ 2238421 w 3343321"/>
              <a:gd name="connsiteY119" fmla="*/ 7046714 h 7301507"/>
              <a:gd name="connsiteX120" fmla="*/ 2207465 w 3343321"/>
              <a:gd name="connsiteY120" fmla="*/ 7068145 h 7301507"/>
              <a:gd name="connsiteX121" fmla="*/ 2102690 w 3343321"/>
              <a:gd name="connsiteY121" fmla="*/ 7006232 h 7301507"/>
              <a:gd name="connsiteX122" fmla="*/ 2059827 w 3343321"/>
              <a:gd name="connsiteY122" fmla="*/ 7032426 h 7301507"/>
              <a:gd name="connsiteX123" fmla="*/ 2000296 w 3343321"/>
              <a:gd name="connsiteY123" fmla="*/ 6930032 h 7301507"/>
              <a:gd name="connsiteX124" fmla="*/ 1883615 w 3343321"/>
              <a:gd name="connsiteY124" fmla="*/ 6956226 h 7301507"/>
              <a:gd name="connsiteX125" fmla="*/ 1819321 w 3343321"/>
              <a:gd name="connsiteY125" fmla="*/ 6960989 h 7301507"/>
              <a:gd name="connsiteX126" fmla="*/ 1769315 w 3343321"/>
              <a:gd name="connsiteY126" fmla="*/ 6956227 h 7301507"/>
              <a:gd name="connsiteX127" fmla="*/ 1712165 w 3343321"/>
              <a:gd name="connsiteY127" fmla="*/ 7001470 h 7301507"/>
              <a:gd name="connsiteX128" fmla="*/ 1533571 w 3343321"/>
              <a:gd name="connsiteY128" fmla="*/ 6960989 h 7301507"/>
              <a:gd name="connsiteX129" fmla="*/ 1557383 w 3343321"/>
              <a:gd name="connsiteY129" fmla="*/ 7087195 h 7301507"/>
              <a:gd name="connsiteX130" fmla="*/ 1481184 w 3343321"/>
              <a:gd name="connsiteY130" fmla="*/ 7132439 h 7301507"/>
              <a:gd name="connsiteX131" fmla="*/ 1419271 w 3343321"/>
              <a:gd name="connsiteY131" fmla="*/ 7199113 h 7301507"/>
              <a:gd name="connsiteX132" fmla="*/ 1269252 w 3343321"/>
              <a:gd name="connsiteY132" fmla="*/ 7191970 h 7301507"/>
              <a:gd name="connsiteX133" fmla="*/ 1216865 w 3343321"/>
              <a:gd name="connsiteY133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283394 w 3343299"/>
              <a:gd name="connsiteY11" fmla="*/ 722114 h 7301507"/>
              <a:gd name="connsiteX12" fmla="*/ 300062 w 3343299"/>
              <a:gd name="connsiteY12" fmla="*/ 874513 h 7301507"/>
              <a:gd name="connsiteX13" fmla="*/ 366737 w 3343299"/>
              <a:gd name="connsiteY13" fmla="*/ 879276 h 7301507"/>
              <a:gd name="connsiteX14" fmla="*/ 404837 w 3343299"/>
              <a:gd name="connsiteY14" fmla="*/ 829270 h 7301507"/>
              <a:gd name="connsiteX15" fmla="*/ 485799 w 3343299"/>
              <a:gd name="connsiteY15" fmla="*/ 867370 h 7301507"/>
              <a:gd name="connsiteX16" fmla="*/ 423887 w 3343299"/>
              <a:gd name="connsiteY16" fmla="*/ 1012626 h 7301507"/>
              <a:gd name="connsiteX17" fmla="*/ 438174 w 3343299"/>
              <a:gd name="connsiteY17" fmla="*/ 1060251 h 7301507"/>
              <a:gd name="connsiteX18" fmla="*/ 383405 w 3343299"/>
              <a:gd name="connsiteY18" fmla="*/ 1112639 h 7301507"/>
              <a:gd name="connsiteX19" fmla="*/ 419124 w 3343299"/>
              <a:gd name="connsiteY19" fmla="*/ 1141213 h 7301507"/>
              <a:gd name="connsiteX20" fmla="*/ 490562 w 3343299"/>
              <a:gd name="connsiteY20" fmla="*/ 1229320 h 7301507"/>
              <a:gd name="connsiteX21" fmla="*/ 531043 w 3343299"/>
              <a:gd name="connsiteY21" fmla="*/ 1317426 h 7301507"/>
              <a:gd name="connsiteX22" fmla="*/ 640580 w 3343299"/>
              <a:gd name="connsiteY22" fmla="*/ 1369814 h 7301507"/>
              <a:gd name="connsiteX23" fmla="*/ 750118 w 3343299"/>
              <a:gd name="connsiteY23" fmla="*/ 1393626 h 7301507"/>
              <a:gd name="connsiteX24" fmla="*/ 833462 w 3343299"/>
              <a:gd name="connsiteY24" fmla="*/ 1441251 h 7301507"/>
              <a:gd name="connsiteX25" fmla="*/ 916805 w 3343299"/>
              <a:gd name="connsiteY25" fmla="*/ 1415057 h 7301507"/>
              <a:gd name="connsiteX26" fmla="*/ 997768 w 3343299"/>
              <a:gd name="connsiteY26" fmla="*/ 1341239 h 7301507"/>
              <a:gd name="connsiteX27" fmla="*/ 1107305 w 3343299"/>
              <a:gd name="connsiteY27" fmla="*/ 1324570 h 7301507"/>
              <a:gd name="connsiteX28" fmla="*/ 1173980 w 3343299"/>
              <a:gd name="connsiteY28" fmla="*/ 1329332 h 7301507"/>
              <a:gd name="connsiteX29" fmla="*/ 1333524 w 3343299"/>
              <a:gd name="connsiteY29" fmla="*/ 1438870 h 7301507"/>
              <a:gd name="connsiteX30" fmla="*/ 1393055 w 3343299"/>
              <a:gd name="connsiteY30" fmla="*/ 1467445 h 7301507"/>
              <a:gd name="connsiteX31" fmla="*/ 1264468 w 3343299"/>
              <a:gd name="connsiteY31" fmla="*/ 1569839 h 7301507"/>
              <a:gd name="connsiteX32" fmla="*/ 1266849 w 3343299"/>
              <a:gd name="connsiteY32" fmla="*/ 1634132 h 7301507"/>
              <a:gd name="connsiteX33" fmla="*/ 1428774 w 3343299"/>
              <a:gd name="connsiteY33" fmla="*/ 1586507 h 7301507"/>
              <a:gd name="connsiteX34" fmla="*/ 1390674 w 3343299"/>
              <a:gd name="connsiteY34" fmla="*/ 1650801 h 7301507"/>
              <a:gd name="connsiteX35" fmla="*/ 1409724 w 3343299"/>
              <a:gd name="connsiteY35" fmla="*/ 1724620 h 7301507"/>
              <a:gd name="connsiteX36" fmla="*/ 1521643 w 3343299"/>
              <a:gd name="connsiteY36" fmla="*/ 1760339 h 7301507"/>
              <a:gd name="connsiteX37" fmla="*/ 1595462 w 3343299"/>
              <a:gd name="connsiteY37" fmla="*/ 1777007 h 7301507"/>
              <a:gd name="connsiteX38" fmla="*/ 1504974 w 3343299"/>
              <a:gd name="connsiteY38" fmla="*/ 1907976 h 7301507"/>
              <a:gd name="connsiteX39" fmla="*/ 1497830 w 3343299"/>
              <a:gd name="connsiteY39" fmla="*/ 1957982 h 7301507"/>
              <a:gd name="connsiteX40" fmla="*/ 1426393 w 3343299"/>
              <a:gd name="connsiteY40" fmla="*/ 1993701 h 7301507"/>
              <a:gd name="connsiteX41" fmla="*/ 1395437 w 3343299"/>
              <a:gd name="connsiteY41" fmla="*/ 2055614 h 7301507"/>
              <a:gd name="connsiteX42" fmla="*/ 1264468 w 3343299"/>
              <a:gd name="connsiteY42" fmla="*/ 2029420 h 7301507"/>
              <a:gd name="connsiteX43" fmla="*/ 1143024 w 3343299"/>
              <a:gd name="connsiteY43" fmla="*/ 2029419 h 7301507"/>
              <a:gd name="connsiteX44" fmla="*/ 1076349 w 3343299"/>
              <a:gd name="connsiteY44" fmla="*/ 2057995 h 7301507"/>
              <a:gd name="connsiteX45" fmla="*/ 1069205 w 3343299"/>
              <a:gd name="connsiteY45" fmla="*/ 2158007 h 7301507"/>
              <a:gd name="connsiteX46" fmla="*/ 981099 w 3343299"/>
              <a:gd name="connsiteY46" fmla="*/ 2246114 h 7301507"/>
              <a:gd name="connsiteX47" fmla="*/ 1123974 w 3343299"/>
              <a:gd name="connsiteY47" fmla="*/ 2308026 h 7301507"/>
              <a:gd name="connsiteX48" fmla="*/ 1173981 w 3343299"/>
              <a:gd name="connsiteY48" fmla="*/ 2343744 h 7301507"/>
              <a:gd name="connsiteX49" fmla="*/ 1226368 w 3343299"/>
              <a:gd name="connsiteY49" fmla="*/ 2360414 h 7301507"/>
              <a:gd name="connsiteX50" fmla="*/ 1276374 w 3343299"/>
              <a:gd name="connsiteY50" fmla="*/ 2410420 h 7301507"/>
              <a:gd name="connsiteX51" fmla="*/ 1333524 w 3343299"/>
              <a:gd name="connsiteY51" fmla="*/ 2431851 h 7301507"/>
              <a:gd name="connsiteX52" fmla="*/ 1426393 w 3343299"/>
              <a:gd name="connsiteY52" fmla="*/ 2508051 h 7301507"/>
              <a:gd name="connsiteX53" fmla="*/ 1512118 w 3343299"/>
              <a:gd name="connsiteY53" fmla="*/ 2541390 h 7301507"/>
              <a:gd name="connsiteX54" fmla="*/ 1645468 w 3343299"/>
              <a:gd name="connsiteY54" fmla="*/ 2689026 h 7301507"/>
              <a:gd name="connsiteX55" fmla="*/ 1728812 w 3343299"/>
              <a:gd name="connsiteY55" fmla="*/ 2843807 h 7301507"/>
              <a:gd name="connsiteX56" fmla="*/ 1900261 w 3343299"/>
              <a:gd name="connsiteY56" fmla="*/ 2950964 h 7301507"/>
              <a:gd name="connsiteX57" fmla="*/ 1931218 w 3343299"/>
              <a:gd name="connsiteY57" fmla="*/ 3055739 h 7301507"/>
              <a:gd name="connsiteX58" fmla="*/ 1993130 w 3343299"/>
              <a:gd name="connsiteY58" fmla="*/ 3158132 h 7301507"/>
              <a:gd name="connsiteX59" fmla="*/ 2055043 w 3343299"/>
              <a:gd name="connsiteY59" fmla="*/ 3196232 h 7301507"/>
              <a:gd name="connsiteX60" fmla="*/ 2186012 w 3343299"/>
              <a:gd name="connsiteY60" fmla="*/ 3343870 h 7301507"/>
              <a:gd name="connsiteX61" fmla="*/ 2328886 w 3343299"/>
              <a:gd name="connsiteY61" fmla="*/ 3420070 h 7301507"/>
              <a:gd name="connsiteX62" fmla="*/ 2388418 w 3343299"/>
              <a:gd name="connsiteY62" fmla="*/ 3505795 h 7301507"/>
              <a:gd name="connsiteX63" fmla="*/ 2436043 w 3343299"/>
              <a:gd name="connsiteY63" fmla="*/ 3572470 h 7301507"/>
              <a:gd name="connsiteX64" fmla="*/ 2483668 w 3343299"/>
              <a:gd name="connsiteY64" fmla="*/ 3562946 h 7301507"/>
              <a:gd name="connsiteX65" fmla="*/ 2488430 w 3343299"/>
              <a:gd name="connsiteY65" fmla="*/ 3715345 h 7301507"/>
              <a:gd name="connsiteX66" fmla="*/ 2540818 w 3343299"/>
              <a:gd name="connsiteY66" fmla="*/ 3808214 h 7301507"/>
              <a:gd name="connsiteX67" fmla="*/ 2533674 w 3343299"/>
              <a:gd name="connsiteY67" fmla="*/ 3846314 h 7301507"/>
              <a:gd name="connsiteX68" fmla="*/ 2602730 w 3343299"/>
              <a:gd name="connsiteY68" fmla="*/ 3882032 h 7301507"/>
              <a:gd name="connsiteX69" fmla="*/ 2659880 w 3343299"/>
              <a:gd name="connsiteY69" fmla="*/ 3827264 h 7301507"/>
              <a:gd name="connsiteX70" fmla="*/ 2693218 w 3343299"/>
              <a:gd name="connsiteY70" fmla="*/ 3910607 h 7301507"/>
              <a:gd name="connsiteX71" fmla="*/ 2738462 w 3343299"/>
              <a:gd name="connsiteY71" fmla="*/ 3955851 h 7301507"/>
              <a:gd name="connsiteX72" fmla="*/ 2812280 w 3343299"/>
              <a:gd name="connsiteY72" fmla="*/ 3979664 h 7301507"/>
              <a:gd name="connsiteX73" fmla="*/ 2864668 w 3343299"/>
              <a:gd name="connsiteY73" fmla="*/ 4048720 h 7301507"/>
              <a:gd name="connsiteX74" fmla="*/ 2950393 w 3343299"/>
              <a:gd name="connsiteY74" fmla="*/ 4103489 h 7301507"/>
              <a:gd name="connsiteX75" fmla="*/ 3002780 w 3343299"/>
              <a:gd name="connsiteY75" fmla="*/ 4136826 h 7301507"/>
              <a:gd name="connsiteX76" fmla="*/ 2874193 w 3343299"/>
              <a:gd name="connsiteY76" fmla="*/ 4229695 h 7301507"/>
              <a:gd name="connsiteX77" fmla="*/ 2871811 w 3343299"/>
              <a:gd name="connsiteY77" fmla="*/ 4284463 h 7301507"/>
              <a:gd name="connsiteX78" fmla="*/ 2974205 w 3343299"/>
              <a:gd name="connsiteY78" fmla="*/ 4401145 h 7301507"/>
              <a:gd name="connsiteX79" fmla="*/ 3069455 w 3343299"/>
              <a:gd name="connsiteY79" fmla="*/ 4463057 h 7301507"/>
              <a:gd name="connsiteX80" fmla="*/ 3100412 w 3343299"/>
              <a:gd name="connsiteY80" fmla="*/ 4501157 h 7301507"/>
              <a:gd name="connsiteX81" fmla="*/ 3086124 w 3343299"/>
              <a:gd name="connsiteY81" fmla="*/ 4582120 h 7301507"/>
              <a:gd name="connsiteX82" fmla="*/ 3081362 w 3343299"/>
              <a:gd name="connsiteY82" fmla="*/ 4665464 h 7301507"/>
              <a:gd name="connsiteX83" fmla="*/ 3038499 w 3343299"/>
              <a:gd name="connsiteY83" fmla="*/ 4674989 h 7301507"/>
              <a:gd name="connsiteX84" fmla="*/ 3012305 w 3343299"/>
              <a:gd name="connsiteY84" fmla="*/ 4691657 h 7301507"/>
              <a:gd name="connsiteX85" fmla="*/ 3040880 w 3343299"/>
              <a:gd name="connsiteY85" fmla="*/ 4841676 h 7301507"/>
              <a:gd name="connsiteX86" fmla="*/ 3024212 w 3343299"/>
              <a:gd name="connsiteY86" fmla="*/ 4977407 h 7301507"/>
              <a:gd name="connsiteX87" fmla="*/ 2986112 w 3343299"/>
              <a:gd name="connsiteY87" fmla="*/ 5017889 h 7301507"/>
              <a:gd name="connsiteX88" fmla="*/ 2969443 w 3343299"/>
              <a:gd name="connsiteY88" fmla="*/ 5139332 h 7301507"/>
              <a:gd name="connsiteX89" fmla="*/ 2940868 w 3343299"/>
              <a:gd name="connsiteY89" fmla="*/ 5258395 h 7301507"/>
              <a:gd name="connsiteX90" fmla="*/ 2993255 w 3343299"/>
              <a:gd name="connsiteY90" fmla="*/ 5275064 h 7301507"/>
              <a:gd name="connsiteX91" fmla="*/ 2990874 w 3343299"/>
              <a:gd name="connsiteY91" fmla="*/ 5320307 h 7301507"/>
              <a:gd name="connsiteX92" fmla="*/ 2988493 w 3343299"/>
              <a:gd name="connsiteY92" fmla="*/ 5375076 h 7301507"/>
              <a:gd name="connsiteX93" fmla="*/ 3045643 w 3343299"/>
              <a:gd name="connsiteY93" fmla="*/ 5444132 h 7301507"/>
              <a:gd name="connsiteX94" fmla="*/ 3093268 w 3343299"/>
              <a:gd name="connsiteY94" fmla="*/ 5570339 h 7301507"/>
              <a:gd name="connsiteX95" fmla="*/ 3000399 w 3343299"/>
              <a:gd name="connsiteY95" fmla="*/ 5860851 h 7301507"/>
              <a:gd name="connsiteX96" fmla="*/ 3021830 w 3343299"/>
              <a:gd name="connsiteY96" fmla="*/ 5915620 h 7301507"/>
              <a:gd name="connsiteX97" fmla="*/ 3048024 w 3343299"/>
              <a:gd name="connsiteY97" fmla="*/ 5968007 h 7301507"/>
              <a:gd name="connsiteX98" fmla="*/ 3052787 w 3343299"/>
              <a:gd name="connsiteY98" fmla="*/ 6072782 h 7301507"/>
              <a:gd name="connsiteX99" fmla="*/ 2959917 w 3343299"/>
              <a:gd name="connsiteY99" fmla="*/ 6232327 h 7301507"/>
              <a:gd name="connsiteX100" fmla="*/ 2924199 w 3343299"/>
              <a:gd name="connsiteY100" fmla="*/ 6213276 h 7301507"/>
              <a:gd name="connsiteX101" fmla="*/ 2852762 w 3343299"/>
              <a:gd name="connsiteY101" fmla="*/ 6225182 h 7301507"/>
              <a:gd name="connsiteX102" fmla="*/ 2717030 w 3343299"/>
              <a:gd name="connsiteY102" fmla="*/ 6337101 h 7301507"/>
              <a:gd name="connsiteX103" fmla="*/ 2609874 w 3343299"/>
              <a:gd name="connsiteY103" fmla="*/ 6322814 h 7301507"/>
              <a:gd name="connsiteX104" fmla="*/ 2578918 w 3343299"/>
              <a:gd name="connsiteY104" fmla="*/ 6351389 h 7301507"/>
              <a:gd name="connsiteX105" fmla="*/ 2512242 w 3343299"/>
              <a:gd name="connsiteY105" fmla="*/ 6396631 h 7301507"/>
              <a:gd name="connsiteX106" fmla="*/ 2395562 w 3343299"/>
              <a:gd name="connsiteY106" fmla="*/ 6384726 h 7301507"/>
              <a:gd name="connsiteX107" fmla="*/ 2371749 w 3343299"/>
              <a:gd name="connsiteY107" fmla="*/ 6501407 h 7301507"/>
              <a:gd name="connsiteX108" fmla="*/ 2366987 w 3343299"/>
              <a:gd name="connsiteY108" fmla="*/ 6537126 h 7301507"/>
              <a:gd name="connsiteX109" fmla="*/ 2343175 w 3343299"/>
              <a:gd name="connsiteY109" fmla="*/ 6556176 h 7301507"/>
              <a:gd name="connsiteX110" fmla="*/ 2145530 w 3343299"/>
              <a:gd name="connsiteY110" fmla="*/ 6508551 h 7301507"/>
              <a:gd name="connsiteX111" fmla="*/ 2107430 w 3343299"/>
              <a:gd name="connsiteY111" fmla="*/ 6560939 h 7301507"/>
              <a:gd name="connsiteX112" fmla="*/ 2076474 w 3343299"/>
              <a:gd name="connsiteY112" fmla="*/ 6656189 h 7301507"/>
              <a:gd name="connsiteX113" fmla="*/ 2043136 w 3343299"/>
              <a:gd name="connsiteY113" fmla="*/ 6720482 h 7301507"/>
              <a:gd name="connsiteX114" fmla="*/ 2055043 w 3343299"/>
              <a:gd name="connsiteY114" fmla="*/ 6782395 h 7301507"/>
              <a:gd name="connsiteX115" fmla="*/ 2188393 w 3343299"/>
              <a:gd name="connsiteY115" fmla="*/ 6894314 h 7301507"/>
              <a:gd name="connsiteX116" fmla="*/ 2257449 w 3343299"/>
              <a:gd name="connsiteY116" fmla="*/ 6927651 h 7301507"/>
              <a:gd name="connsiteX117" fmla="*/ 2240780 w 3343299"/>
              <a:gd name="connsiteY117" fmla="*/ 6951464 h 7301507"/>
              <a:gd name="connsiteX118" fmla="*/ 2205062 w 3343299"/>
              <a:gd name="connsiteY118" fmla="*/ 6970514 h 7301507"/>
              <a:gd name="connsiteX119" fmla="*/ 2238399 w 3343299"/>
              <a:gd name="connsiteY119" fmla="*/ 7046714 h 7301507"/>
              <a:gd name="connsiteX120" fmla="*/ 2207443 w 3343299"/>
              <a:gd name="connsiteY120" fmla="*/ 7068145 h 7301507"/>
              <a:gd name="connsiteX121" fmla="*/ 2102668 w 3343299"/>
              <a:gd name="connsiteY121" fmla="*/ 7006232 h 7301507"/>
              <a:gd name="connsiteX122" fmla="*/ 2059805 w 3343299"/>
              <a:gd name="connsiteY122" fmla="*/ 7032426 h 7301507"/>
              <a:gd name="connsiteX123" fmla="*/ 2000274 w 3343299"/>
              <a:gd name="connsiteY123" fmla="*/ 6930032 h 7301507"/>
              <a:gd name="connsiteX124" fmla="*/ 1883593 w 3343299"/>
              <a:gd name="connsiteY124" fmla="*/ 6956226 h 7301507"/>
              <a:gd name="connsiteX125" fmla="*/ 1819299 w 3343299"/>
              <a:gd name="connsiteY125" fmla="*/ 6960989 h 7301507"/>
              <a:gd name="connsiteX126" fmla="*/ 1769293 w 3343299"/>
              <a:gd name="connsiteY126" fmla="*/ 6956227 h 7301507"/>
              <a:gd name="connsiteX127" fmla="*/ 1712143 w 3343299"/>
              <a:gd name="connsiteY127" fmla="*/ 7001470 h 7301507"/>
              <a:gd name="connsiteX128" fmla="*/ 1533549 w 3343299"/>
              <a:gd name="connsiteY128" fmla="*/ 6960989 h 7301507"/>
              <a:gd name="connsiteX129" fmla="*/ 1557361 w 3343299"/>
              <a:gd name="connsiteY129" fmla="*/ 7087195 h 7301507"/>
              <a:gd name="connsiteX130" fmla="*/ 1481162 w 3343299"/>
              <a:gd name="connsiteY130" fmla="*/ 7132439 h 7301507"/>
              <a:gd name="connsiteX131" fmla="*/ 1419249 w 3343299"/>
              <a:gd name="connsiteY131" fmla="*/ 7199113 h 7301507"/>
              <a:gd name="connsiteX132" fmla="*/ 1269230 w 3343299"/>
              <a:gd name="connsiteY132" fmla="*/ 7191970 h 7301507"/>
              <a:gd name="connsiteX133" fmla="*/ 1216843 w 3343299"/>
              <a:gd name="connsiteY133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302444 w 3343299"/>
              <a:gd name="connsiteY11" fmla="*/ 703064 h 7301507"/>
              <a:gd name="connsiteX12" fmla="*/ 300062 w 3343299"/>
              <a:gd name="connsiteY12" fmla="*/ 874513 h 7301507"/>
              <a:gd name="connsiteX13" fmla="*/ 366737 w 3343299"/>
              <a:gd name="connsiteY13" fmla="*/ 879276 h 7301507"/>
              <a:gd name="connsiteX14" fmla="*/ 404837 w 3343299"/>
              <a:gd name="connsiteY14" fmla="*/ 829270 h 7301507"/>
              <a:gd name="connsiteX15" fmla="*/ 485799 w 3343299"/>
              <a:gd name="connsiteY15" fmla="*/ 867370 h 7301507"/>
              <a:gd name="connsiteX16" fmla="*/ 423887 w 3343299"/>
              <a:gd name="connsiteY16" fmla="*/ 1012626 h 7301507"/>
              <a:gd name="connsiteX17" fmla="*/ 438174 w 3343299"/>
              <a:gd name="connsiteY17" fmla="*/ 1060251 h 7301507"/>
              <a:gd name="connsiteX18" fmla="*/ 383405 w 3343299"/>
              <a:gd name="connsiteY18" fmla="*/ 1112639 h 7301507"/>
              <a:gd name="connsiteX19" fmla="*/ 419124 w 3343299"/>
              <a:gd name="connsiteY19" fmla="*/ 1141213 h 7301507"/>
              <a:gd name="connsiteX20" fmla="*/ 490562 w 3343299"/>
              <a:gd name="connsiteY20" fmla="*/ 1229320 h 7301507"/>
              <a:gd name="connsiteX21" fmla="*/ 531043 w 3343299"/>
              <a:gd name="connsiteY21" fmla="*/ 1317426 h 7301507"/>
              <a:gd name="connsiteX22" fmla="*/ 640580 w 3343299"/>
              <a:gd name="connsiteY22" fmla="*/ 1369814 h 7301507"/>
              <a:gd name="connsiteX23" fmla="*/ 750118 w 3343299"/>
              <a:gd name="connsiteY23" fmla="*/ 1393626 h 7301507"/>
              <a:gd name="connsiteX24" fmla="*/ 833462 w 3343299"/>
              <a:gd name="connsiteY24" fmla="*/ 1441251 h 7301507"/>
              <a:gd name="connsiteX25" fmla="*/ 916805 w 3343299"/>
              <a:gd name="connsiteY25" fmla="*/ 1415057 h 7301507"/>
              <a:gd name="connsiteX26" fmla="*/ 997768 w 3343299"/>
              <a:gd name="connsiteY26" fmla="*/ 1341239 h 7301507"/>
              <a:gd name="connsiteX27" fmla="*/ 1107305 w 3343299"/>
              <a:gd name="connsiteY27" fmla="*/ 1324570 h 7301507"/>
              <a:gd name="connsiteX28" fmla="*/ 1173980 w 3343299"/>
              <a:gd name="connsiteY28" fmla="*/ 1329332 h 7301507"/>
              <a:gd name="connsiteX29" fmla="*/ 1333524 w 3343299"/>
              <a:gd name="connsiteY29" fmla="*/ 1438870 h 7301507"/>
              <a:gd name="connsiteX30" fmla="*/ 1393055 w 3343299"/>
              <a:gd name="connsiteY30" fmla="*/ 1467445 h 7301507"/>
              <a:gd name="connsiteX31" fmla="*/ 1264468 w 3343299"/>
              <a:gd name="connsiteY31" fmla="*/ 1569839 h 7301507"/>
              <a:gd name="connsiteX32" fmla="*/ 1266849 w 3343299"/>
              <a:gd name="connsiteY32" fmla="*/ 1634132 h 7301507"/>
              <a:gd name="connsiteX33" fmla="*/ 1428774 w 3343299"/>
              <a:gd name="connsiteY33" fmla="*/ 1586507 h 7301507"/>
              <a:gd name="connsiteX34" fmla="*/ 1390674 w 3343299"/>
              <a:gd name="connsiteY34" fmla="*/ 1650801 h 7301507"/>
              <a:gd name="connsiteX35" fmla="*/ 1409724 w 3343299"/>
              <a:gd name="connsiteY35" fmla="*/ 1724620 h 7301507"/>
              <a:gd name="connsiteX36" fmla="*/ 1521643 w 3343299"/>
              <a:gd name="connsiteY36" fmla="*/ 1760339 h 7301507"/>
              <a:gd name="connsiteX37" fmla="*/ 1595462 w 3343299"/>
              <a:gd name="connsiteY37" fmla="*/ 1777007 h 7301507"/>
              <a:gd name="connsiteX38" fmla="*/ 1504974 w 3343299"/>
              <a:gd name="connsiteY38" fmla="*/ 1907976 h 7301507"/>
              <a:gd name="connsiteX39" fmla="*/ 1497830 w 3343299"/>
              <a:gd name="connsiteY39" fmla="*/ 1957982 h 7301507"/>
              <a:gd name="connsiteX40" fmla="*/ 1426393 w 3343299"/>
              <a:gd name="connsiteY40" fmla="*/ 1993701 h 7301507"/>
              <a:gd name="connsiteX41" fmla="*/ 1395437 w 3343299"/>
              <a:gd name="connsiteY41" fmla="*/ 2055614 h 7301507"/>
              <a:gd name="connsiteX42" fmla="*/ 1264468 w 3343299"/>
              <a:gd name="connsiteY42" fmla="*/ 2029420 h 7301507"/>
              <a:gd name="connsiteX43" fmla="*/ 1143024 w 3343299"/>
              <a:gd name="connsiteY43" fmla="*/ 2029419 h 7301507"/>
              <a:gd name="connsiteX44" fmla="*/ 1076349 w 3343299"/>
              <a:gd name="connsiteY44" fmla="*/ 2057995 h 7301507"/>
              <a:gd name="connsiteX45" fmla="*/ 1069205 w 3343299"/>
              <a:gd name="connsiteY45" fmla="*/ 2158007 h 7301507"/>
              <a:gd name="connsiteX46" fmla="*/ 981099 w 3343299"/>
              <a:gd name="connsiteY46" fmla="*/ 2246114 h 7301507"/>
              <a:gd name="connsiteX47" fmla="*/ 1123974 w 3343299"/>
              <a:gd name="connsiteY47" fmla="*/ 2308026 h 7301507"/>
              <a:gd name="connsiteX48" fmla="*/ 1173981 w 3343299"/>
              <a:gd name="connsiteY48" fmla="*/ 2343744 h 7301507"/>
              <a:gd name="connsiteX49" fmla="*/ 1226368 w 3343299"/>
              <a:gd name="connsiteY49" fmla="*/ 2360414 h 7301507"/>
              <a:gd name="connsiteX50" fmla="*/ 1276374 w 3343299"/>
              <a:gd name="connsiteY50" fmla="*/ 2410420 h 7301507"/>
              <a:gd name="connsiteX51" fmla="*/ 1333524 w 3343299"/>
              <a:gd name="connsiteY51" fmla="*/ 2431851 h 7301507"/>
              <a:gd name="connsiteX52" fmla="*/ 1426393 w 3343299"/>
              <a:gd name="connsiteY52" fmla="*/ 2508051 h 7301507"/>
              <a:gd name="connsiteX53" fmla="*/ 1512118 w 3343299"/>
              <a:gd name="connsiteY53" fmla="*/ 2541390 h 7301507"/>
              <a:gd name="connsiteX54" fmla="*/ 1645468 w 3343299"/>
              <a:gd name="connsiteY54" fmla="*/ 2689026 h 7301507"/>
              <a:gd name="connsiteX55" fmla="*/ 1728812 w 3343299"/>
              <a:gd name="connsiteY55" fmla="*/ 2843807 h 7301507"/>
              <a:gd name="connsiteX56" fmla="*/ 1900261 w 3343299"/>
              <a:gd name="connsiteY56" fmla="*/ 2950964 h 7301507"/>
              <a:gd name="connsiteX57" fmla="*/ 1931218 w 3343299"/>
              <a:gd name="connsiteY57" fmla="*/ 3055739 h 7301507"/>
              <a:gd name="connsiteX58" fmla="*/ 1993130 w 3343299"/>
              <a:gd name="connsiteY58" fmla="*/ 3158132 h 7301507"/>
              <a:gd name="connsiteX59" fmla="*/ 2055043 w 3343299"/>
              <a:gd name="connsiteY59" fmla="*/ 3196232 h 7301507"/>
              <a:gd name="connsiteX60" fmla="*/ 2186012 w 3343299"/>
              <a:gd name="connsiteY60" fmla="*/ 3343870 h 7301507"/>
              <a:gd name="connsiteX61" fmla="*/ 2328886 w 3343299"/>
              <a:gd name="connsiteY61" fmla="*/ 3420070 h 7301507"/>
              <a:gd name="connsiteX62" fmla="*/ 2388418 w 3343299"/>
              <a:gd name="connsiteY62" fmla="*/ 3505795 h 7301507"/>
              <a:gd name="connsiteX63" fmla="*/ 2436043 w 3343299"/>
              <a:gd name="connsiteY63" fmla="*/ 3572470 h 7301507"/>
              <a:gd name="connsiteX64" fmla="*/ 2483668 w 3343299"/>
              <a:gd name="connsiteY64" fmla="*/ 3562946 h 7301507"/>
              <a:gd name="connsiteX65" fmla="*/ 2488430 w 3343299"/>
              <a:gd name="connsiteY65" fmla="*/ 3715345 h 7301507"/>
              <a:gd name="connsiteX66" fmla="*/ 2540818 w 3343299"/>
              <a:gd name="connsiteY66" fmla="*/ 3808214 h 7301507"/>
              <a:gd name="connsiteX67" fmla="*/ 2533674 w 3343299"/>
              <a:gd name="connsiteY67" fmla="*/ 3846314 h 7301507"/>
              <a:gd name="connsiteX68" fmla="*/ 2602730 w 3343299"/>
              <a:gd name="connsiteY68" fmla="*/ 3882032 h 7301507"/>
              <a:gd name="connsiteX69" fmla="*/ 2659880 w 3343299"/>
              <a:gd name="connsiteY69" fmla="*/ 3827264 h 7301507"/>
              <a:gd name="connsiteX70" fmla="*/ 2693218 w 3343299"/>
              <a:gd name="connsiteY70" fmla="*/ 3910607 h 7301507"/>
              <a:gd name="connsiteX71" fmla="*/ 2738462 w 3343299"/>
              <a:gd name="connsiteY71" fmla="*/ 3955851 h 7301507"/>
              <a:gd name="connsiteX72" fmla="*/ 2812280 w 3343299"/>
              <a:gd name="connsiteY72" fmla="*/ 3979664 h 7301507"/>
              <a:gd name="connsiteX73" fmla="*/ 2864668 w 3343299"/>
              <a:gd name="connsiteY73" fmla="*/ 4048720 h 7301507"/>
              <a:gd name="connsiteX74" fmla="*/ 2950393 w 3343299"/>
              <a:gd name="connsiteY74" fmla="*/ 4103489 h 7301507"/>
              <a:gd name="connsiteX75" fmla="*/ 3002780 w 3343299"/>
              <a:gd name="connsiteY75" fmla="*/ 4136826 h 7301507"/>
              <a:gd name="connsiteX76" fmla="*/ 2874193 w 3343299"/>
              <a:gd name="connsiteY76" fmla="*/ 4229695 h 7301507"/>
              <a:gd name="connsiteX77" fmla="*/ 2871811 w 3343299"/>
              <a:gd name="connsiteY77" fmla="*/ 4284463 h 7301507"/>
              <a:gd name="connsiteX78" fmla="*/ 2974205 w 3343299"/>
              <a:gd name="connsiteY78" fmla="*/ 4401145 h 7301507"/>
              <a:gd name="connsiteX79" fmla="*/ 3069455 w 3343299"/>
              <a:gd name="connsiteY79" fmla="*/ 4463057 h 7301507"/>
              <a:gd name="connsiteX80" fmla="*/ 3100412 w 3343299"/>
              <a:gd name="connsiteY80" fmla="*/ 4501157 h 7301507"/>
              <a:gd name="connsiteX81" fmla="*/ 3086124 w 3343299"/>
              <a:gd name="connsiteY81" fmla="*/ 4582120 h 7301507"/>
              <a:gd name="connsiteX82" fmla="*/ 3081362 w 3343299"/>
              <a:gd name="connsiteY82" fmla="*/ 4665464 h 7301507"/>
              <a:gd name="connsiteX83" fmla="*/ 3038499 w 3343299"/>
              <a:gd name="connsiteY83" fmla="*/ 4674989 h 7301507"/>
              <a:gd name="connsiteX84" fmla="*/ 3012305 w 3343299"/>
              <a:gd name="connsiteY84" fmla="*/ 4691657 h 7301507"/>
              <a:gd name="connsiteX85" fmla="*/ 3040880 w 3343299"/>
              <a:gd name="connsiteY85" fmla="*/ 4841676 h 7301507"/>
              <a:gd name="connsiteX86" fmla="*/ 3024212 w 3343299"/>
              <a:gd name="connsiteY86" fmla="*/ 4977407 h 7301507"/>
              <a:gd name="connsiteX87" fmla="*/ 2986112 w 3343299"/>
              <a:gd name="connsiteY87" fmla="*/ 5017889 h 7301507"/>
              <a:gd name="connsiteX88" fmla="*/ 2969443 w 3343299"/>
              <a:gd name="connsiteY88" fmla="*/ 5139332 h 7301507"/>
              <a:gd name="connsiteX89" fmla="*/ 2940868 w 3343299"/>
              <a:gd name="connsiteY89" fmla="*/ 5258395 h 7301507"/>
              <a:gd name="connsiteX90" fmla="*/ 2993255 w 3343299"/>
              <a:gd name="connsiteY90" fmla="*/ 5275064 h 7301507"/>
              <a:gd name="connsiteX91" fmla="*/ 2990874 w 3343299"/>
              <a:gd name="connsiteY91" fmla="*/ 5320307 h 7301507"/>
              <a:gd name="connsiteX92" fmla="*/ 2988493 w 3343299"/>
              <a:gd name="connsiteY92" fmla="*/ 5375076 h 7301507"/>
              <a:gd name="connsiteX93" fmla="*/ 3045643 w 3343299"/>
              <a:gd name="connsiteY93" fmla="*/ 5444132 h 7301507"/>
              <a:gd name="connsiteX94" fmla="*/ 3093268 w 3343299"/>
              <a:gd name="connsiteY94" fmla="*/ 5570339 h 7301507"/>
              <a:gd name="connsiteX95" fmla="*/ 3000399 w 3343299"/>
              <a:gd name="connsiteY95" fmla="*/ 5860851 h 7301507"/>
              <a:gd name="connsiteX96" fmla="*/ 3021830 w 3343299"/>
              <a:gd name="connsiteY96" fmla="*/ 5915620 h 7301507"/>
              <a:gd name="connsiteX97" fmla="*/ 3048024 w 3343299"/>
              <a:gd name="connsiteY97" fmla="*/ 5968007 h 7301507"/>
              <a:gd name="connsiteX98" fmla="*/ 3052787 w 3343299"/>
              <a:gd name="connsiteY98" fmla="*/ 6072782 h 7301507"/>
              <a:gd name="connsiteX99" fmla="*/ 2959917 w 3343299"/>
              <a:gd name="connsiteY99" fmla="*/ 6232327 h 7301507"/>
              <a:gd name="connsiteX100" fmla="*/ 2924199 w 3343299"/>
              <a:gd name="connsiteY100" fmla="*/ 6213276 h 7301507"/>
              <a:gd name="connsiteX101" fmla="*/ 2852762 w 3343299"/>
              <a:gd name="connsiteY101" fmla="*/ 6225182 h 7301507"/>
              <a:gd name="connsiteX102" fmla="*/ 2717030 w 3343299"/>
              <a:gd name="connsiteY102" fmla="*/ 6337101 h 7301507"/>
              <a:gd name="connsiteX103" fmla="*/ 2609874 w 3343299"/>
              <a:gd name="connsiteY103" fmla="*/ 6322814 h 7301507"/>
              <a:gd name="connsiteX104" fmla="*/ 2578918 w 3343299"/>
              <a:gd name="connsiteY104" fmla="*/ 6351389 h 7301507"/>
              <a:gd name="connsiteX105" fmla="*/ 2512242 w 3343299"/>
              <a:gd name="connsiteY105" fmla="*/ 6396631 h 7301507"/>
              <a:gd name="connsiteX106" fmla="*/ 2395562 w 3343299"/>
              <a:gd name="connsiteY106" fmla="*/ 6384726 h 7301507"/>
              <a:gd name="connsiteX107" fmla="*/ 2371749 w 3343299"/>
              <a:gd name="connsiteY107" fmla="*/ 6501407 h 7301507"/>
              <a:gd name="connsiteX108" fmla="*/ 2366987 w 3343299"/>
              <a:gd name="connsiteY108" fmla="*/ 6537126 h 7301507"/>
              <a:gd name="connsiteX109" fmla="*/ 2343175 w 3343299"/>
              <a:gd name="connsiteY109" fmla="*/ 6556176 h 7301507"/>
              <a:gd name="connsiteX110" fmla="*/ 2145530 w 3343299"/>
              <a:gd name="connsiteY110" fmla="*/ 6508551 h 7301507"/>
              <a:gd name="connsiteX111" fmla="*/ 2107430 w 3343299"/>
              <a:gd name="connsiteY111" fmla="*/ 6560939 h 7301507"/>
              <a:gd name="connsiteX112" fmla="*/ 2076474 w 3343299"/>
              <a:gd name="connsiteY112" fmla="*/ 6656189 h 7301507"/>
              <a:gd name="connsiteX113" fmla="*/ 2043136 w 3343299"/>
              <a:gd name="connsiteY113" fmla="*/ 6720482 h 7301507"/>
              <a:gd name="connsiteX114" fmla="*/ 2055043 w 3343299"/>
              <a:gd name="connsiteY114" fmla="*/ 6782395 h 7301507"/>
              <a:gd name="connsiteX115" fmla="*/ 2188393 w 3343299"/>
              <a:gd name="connsiteY115" fmla="*/ 6894314 h 7301507"/>
              <a:gd name="connsiteX116" fmla="*/ 2257449 w 3343299"/>
              <a:gd name="connsiteY116" fmla="*/ 6927651 h 7301507"/>
              <a:gd name="connsiteX117" fmla="*/ 2240780 w 3343299"/>
              <a:gd name="connsiteY117" fmla="*/ 6951464 h 7301507"/>
              <a:gd name="connsiteX118" fmla="*/ 2205062 w 3343299"/>
              <a:gd name="connsiteY118" fmla="*/ 6970514 h 7301507"/>
              <a:gd name="connsiteX119" fmla="*/ 2238399 w 3343299"/>
              <a:gd name="connsiteY119" fmla="*/ 7046714 h 7301507"/>
              <a:gd name="connsiteX120" fmla="*/ 2207443 w 3343299"/>
              <a:gd name="connsiteY120" fmla="*/ 7068145 h 7301507"/>
              <a:gd name="connsiteX121" fmla="*/ 2102668 w 3343299"/>
              <a:gd name="connsiteY121" fmla="*/ 7006232 h 7301507"/>
              <a:gd name="connsiteX122" fmla="*/ 2059805 w 3343299"/>
              <a:gd name="connsiteY122" fmla="*/ 7032426 h 7301507"/>
              <a:gd name="connsiteX123" fmla="*/ 2000274 w 3343299"/>
              <a:gd name="connsiteY123" fmla="*/ 6930032 h 7301507"/>
              <a:gd name="connsiteX124" fmla="*/ 1883593 w 3343299"/>
              <a:gd name="connsiteY124" fmla="*/ 6956226 h 7301507"/>
              <a:gd name="connsiteX125" fmla="*/ 1819299 w 3343299"/>
              <a:gd name="connsiteY125" fmla="*/ 6960989 h 7301507"/>
              <a:gd name="connsiteX126" fmla="*/ 1769293 w 3343299"/>
              <a:gd name="connsiteY126" fmla="*/ 6956227 h 7301507"/>
              <a:gd name="connsiteX127" fmla="*/ 1712143 w 3343299"/>
              <a:gd name="connsiteY127" fmla="*/ 7001470 h 7301507"/>
              <a:gd name="connsiteX128" fmla="*/ 1533549 w 3343299"/>
              <a:gd name="connsiteY128" fmla="*/ 6960989 h 7301507"/>
              <a:gd name="connsiteX129" fmla="*/ 1557361 w 3343299"/>
              <a:gd name="connsiteY129" fmla="*/ 7087195 h 7301507"/>
              <a:gd name="connsiteX130" fmla="*/ 1481162 w 3343299"/>
              <a:gd name="connsiteY130" fmla="*/ 7132439 h 7301507"/>
              <a:gd name="connsiteX131" fmla="*/ 1419249 w 3343299"/>
              <a:gd name="connsiteY131" fmla="*/ 7199113 h 7301507"/>
              <a:gd name="connsiteX132" fmla="*/ 1269230 w 3343299"/>
              <a:gd name="connsiteY132" fmla="*/ 7191970 h 7301507"/>
              <a:gd name="connsiteX133" fmla="*/ 1216843 w 3343299"/>
              <a:gd name="connsiteY133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269106 w 3343299"/>
              <a:gd name="connsiteY11" fmla="*/ 679251 h 7301507"/>
              <a:gd name="connsiteX12" fmla="*/ 302444 w 3343299"/>
              <a:gd name="connsiteY12" fmla="*/ 703064 h 7301507"/>
              <a:gd name="connsiteX13" fmla="*/ 300062 w 3343299"/>
              <a:gd name="connsiteY13" fmla="*/ 874513 h 7301507"/>
              <a:gd name="connsiteX14" fmla="*/ 366737 w 3343299"/>
              <a:gd name="connsiteY14" fmla="*/ 879276 h 7301507"/>
              <a:gd name="connsiteX15" fmla="*/ 404837 w 3343299"/>
              <a:gd name="connsiteY15" fmla="*/ 829270 h 7301507"/>
              <a:gd name="connsiteX16" fmla="*/ 485799 w 3343299"/>
              <a:gd name="connsiteY16" fmla="*/ 867370 h 7301507"/>
              <a:gd name="connsiteX17" fmla="*/ 423887 w 3343299"/>
              <a:gd name="connsiteY17" fmla="*/ 1012626 h 7301507"/>
              <a:gd name="connsiteX18" fmla="*/ 438174 w 3343299"/>
              <a:gd name="connsiteY18" fmla="*/ 1060251 h 7301507"/>
              <a:gd name="connsiteX19" fmla="*/ 383405 w 3343299"/>
              <a:gd name="connsiteY19" fmla="*/ 1112639 h 7301507"/>
              <a:gd name="connsiteX20" fmla="*/ 419124 w 3343299"/>
              <a:gd name="connsiteY20" fmla="*/ 1141213 h 7301507"/>
              <a:gd name="connsiteX21" fmla="*/ 490562 w 3343299"/>
              <a:gd name="connsiteY21" fmla="*/ 1229320 h 7301507"/>
              <a:gd name="connsiteX22" fmla="*/ 531043 w 3343299"/>
              <a:gd name="connsiteY22" fmla="*/ 1317426 h 7301507"/>
              <a:gd name="connsiteX23" fmla="*/ 640580 w 3343299"/>
              <a:gd name="connsiteY23" fmla="*/ 1369814 h 7301507"/>
              <a:gd name="connsiteX24" fmla="*/ 750118 w 3343299"/>
              <a:gd name="connsiteY24" fmla="*/ 1393626 h 7301507"/>
              <a:gd name="connsiteX25" fmla="*/ 833462 w 3343299"/>
              <a:gd name="connsiteY25" fmla="*/ 1441251 h 7301507"/>
              <a:gd name="connsiteX26" fmla="*/ 916805 w 3343299"/>
              <a:gd name="connsiteY26" fmla="*/ 1415057 h 7301507"/>
              <a:gd name="connsiteX27" fmla="*/ 997768 w 3343299"/>
              <a:gd name="connsiteY27" fmla="*/ 1341239 h 7301507"/>
              <a:gd name="connsiteX28" fmla="*/ 1107305 w 3343299"/>
              <a:gd name="connsiteY28" fmla="*/ 1324570 h 7301507"/>
              <a:gd name="connsiteX29" fmla="*/ 1173980 w 3343299"/>
              <a:gd name="connsiteY29" fmla="*/ 1329332 h 7301507"/>
              <a:gd name="connsiteX30" fmla="*/ 1333524 w 3343299"/>
              <a:gd name="connsiteY30" fmla="*/ 1438870 h 7301507"/>
              <a:gd name="connsiteX31" fmla="*/ 1393055 w 3343299"/>
              <a:gd name="connsiteY31" fmla="*/ 1467445 h 7301507"/>
              <a:gd name="connsiteX32" fmla="*/ 1264468 w 3343299"/>
              <a:gd name="connsiteY32" fmla="*/ 1569839 h 7301507"/>
              <a:gd name="connsiteX33" fmla="*/ 1266849 w 3343299"/>
              <a:gd name="connsiteY33" fmla="*/ 1634132 h 7301507"/>
              <a:gd name="connsiteX34" fmla="*/ 1428774 w 3343299"/>
              <a:gd name="connsiteY34" fmla="*/ 1586507 h 7301507"/>
              <a:gd name="connsiteX35" fmla="*/ 1390674 w 3343299"/>
              <a:gd name="connsiteY35" fmla="*/ 1650801 h 7301507"/>
              <a:gd name="connsiteX36" fmla="*/ 1409724 w 3343299"/>
              <a:gd name="connsiteY36" fmla="*/ 1724620 h 7301507"/>
              <a:gd name="connsiteX37" fmla="*/ 1521643 w 3343299"/>
              <a:gd name="connsiteY37" fmla="*/ 1760339 h 7301507"/>
              <a:gd name="connsiteX38" fmla="*/ 1595462 w 3343299"/>
              <a:gd name="connsiteY38" fmla="*/ 1777007 h 7301507"/>
              <a:gd name="connsiteX39" fmla="*/ 1504974 w 3343299"/>
              <a:gd name="connsiteY39" fmla="*/ 1907976 h 7301507"/>
              <a:gd name="connsiteX40" fmla="*/ 1497830 w 3343299"/>
              <a:gd name="connsiteY40" fmla="*/ 1957982 h 7301507"/>
              <a:gd name="connsiteX41" fmla="*/ 1426393 w 3343299"/>
              <a:gd name="connsiteY41" fmla="*/ 1993701 h 7301507"/>
              <a:gd name="connsiteX42" fmla="*/ 1395437 w 3343299"/>
              <a:gd name="connsiteY42" fmla="*/ 2055614 h 7301507"/>
              <a:gd name="connsiteX43" fmla="*/ 1264468 w 3343299"/>
              <a:gd name="connsiteY43" fmla="*/ 2029420 h 7301507"/>
              <a:gd name="connsiteX44" fmla="*/ 1143024 w 3343299"/>
              <a:gd name="connsiteY44" fmla="*/ 2029419 h 7301507"/>
              <a:gd name="connsiteX45" fmla="*/ 1076349 w 3343299"/>
              <a:gd name="connsiteY45" fmla="*/ 2057995 h 7301507"/>
              <a:gd name="connsiteX46" fmla="*/ 1069205 w 3343299"/>
              <a:gd name="connsiteY46" fmla="*/ 2158007 h 7301507"/>
              <a:gd name="connsiteX47" fmla="*/ 981099 w 3343299"/>
              <a:gd name="connsiteY47" fmla="*/ 2246114 h 7301507"/>
              <a:gd name="connsiteX48" fmla="*/ 1123974 w 3343299"/>
              <a:gd name="connsiteY48" fmla="*/ 2308026 h 7301507"/>
              <a:gd name="connsiteX49" fmla="*/ 1173981 w 3343299"/>
              <a:gd name="connsiteY49" fmla="*/ 2343744 h 7301507"/>
              <a:gd name="connsiteX50" fmla="*/ 1226368 w 3343299"/>
              <a:gd name="connsiteY50" fmla="*/ 2360414 h 7301507"/>
              <a:gd name="connsiteX51" fmla="*/ 1276374 w 3343299"/>
              <a:gd name="connsiteY51" fmla="*/ 2410420 h 7301507"/>
              <a:gd name="connsiteX52" fmla="*/ 1333524 w 3343299"/>
              <a:gd name="connsiteY52" fmla="*/ 2431851 h 7301507"/>
              <a:gd name="connsiteX53" fmla="*/ 1426393 w 3343299"/>
              <a:gd name="connsiteY53" fmla="*/ 2508051 h 7301507"/>
              <a:gd name="connsiteX54" fmla="*/ 1512118 w 3343299"/>
              <a:gd name="connsiteY54" fmla="*/ 2541390 h 7301507"/>
              <a:gd name="connsiteX55" fmla="*/ 1645468 w 3343299"/>
              <a:gd name="connsiteY55" fmla="*/ 2689026 h 7301507"/>
              <a:gd name="connsiteX56" fmla="*/ 1728812 w 3343299"/>
              <a:gd name="connsiteY56" fmla="*/ 2843807 h 7301507"/>
              <a:gd name="connsiteX57" fmla="*/ 1900261 w 3343299"/>
              <a:gd name="connsiteY57" fmla="*/ 2950964 h 7301507"/>
              <a:gd name="connsiteX58" fmla="*/ 1931218 w 3343299"/>
              <a:gd name="connsiteY58" fmla="*/ 3055739 h 7301507"/>
              <a:gd name="connsiteX59" fmla="*/ 1993130 w 3343299"/>
              <a:gd name="connsiteY59" fmla="*/ 3158132 h 7301507"/>
              <a:gd name="connsiteX60" fmla="*/ 2055043 w 3343299"/>
              <a:gd name="connsiteY60" fmla="*/ 3196232 h 7301507"/>
              <a:gd name="connsiteX61" fmla="*/ 2186012 w 3343299"/>
              <a:gd name="connsiteY61" fmla="*/ 3343870 h 7301507"/>
              <a:gd name="connsiteX62" fmla="*/ 2328886 w 3343299"/>
              <a:gd name="connsiteY62" fmla="*/ 3420070 h 7301507"/>
              <a:gd name="connsiteX63" fmla="*/ 2388418 w 3343299"/>
              <a:gd name="connsiteY63" fmla="*/ 3505795 h 7301507"/>
              <a:gd name="connsiteX64" fmla="*/ 2436043 w 3343299"/>
              <a:gd name="connsiteY64" fmla="*/ 3572470 h 7301507"/>
              <a:gd name="connsiteX65" fmla="*/ 2483668 w 3343299"/>
              <a:gd name="connsiteY65" fmla="*/ 3562946 h 7301507"/>
              <a:gd name="connsiteX66" fmla="*/ 2488430 w 3343299"/>
              <a:gd name="connsiteY66" fmla="*/ 3715345 h 7301507"/>
              <a:gd name="connsiteX67" fmla="*/ 2540818 w 3343299"/>
              <a:gd name="connsiteY67" fmla="*/ 3808214 h 7301507"/>
              <a:gd name="connsiteX68" fmla="*/ 2533674 w 3343299"/>
              <a:gd name="connsiteY68" fmla="*/ 3846314 h 7301507"/>
              <a:gd name="connsiteX69" fmla="*/ 2602730 w 3343299"/>
              <a:gd name="connsiteY69" fmla="*/ 3882032 h 7301507"/>
              <a:gd name="connsiteX70" fmla="*/ 2659880 w 3343299"/>
              <a:gd name="connsiteY70" fmla="*/ 3827264 h 7301507"/>
              <a:gd name="connsiteX71" fmla="*/ 2693218 w 3343299"/>
              <a:gd name="connsiteY71" fmla="*/ 3910607 h 7301507"/>
              <a:gd name="connsiteX72" fmla="*/ 2738462 w 3343299"/>
              <a:gd name="connsiteY72" fmla="*/ 3955851 h 7301507"/>
              <a:gd name="connsiteX73" fmla="*/ 2812280 w 3343299"/>
              <a:gd name="connsiteY73" fmla="*/ 3979664 h 7301507"/>
              <a:gd name="connsiteX74" fmla="*/ 2864668 w 3343299"/>
              <a:gd name="connsiteY74" fmla="*/ 4048720 h 7301507"/>
              <a:gd name="connsiteX75" fmla="*/ 2950393 w 3343299"/>
              <a:gd name="connsiteY75" fmla="*/ 4103489 h 7301507"/>
              <a:gd name="connsiteX76" fmla="*/ 3002780 w 3343299"/>
              <a:gd name="connsiteY76" fmla="*/ 4136826 h 7301507"/>
              <a:gd name="connsiteX77" fmla="*/ 2874193 w 3343299"/>
              <a:gd name="connsiteY77" fmla="*/ 4229695 h 7301507"/>
              <a:gd name="connsiteX78" fmla="*/ 2871811 w 3343299"/>
              <a:gd name="connsiteY78" fmla="*/ 4284463 h 7301507"/>
              <a:gd name="connsiteX79" fmla="*/ 2974205 w 3343299"/>
              <a:gd name="connsiteY79" fmla="*/ 4401145 h 7301507"/>
              <a:gd name="connsiteX80" fmla="*/ 3069455 w 3343299"/>
              <a:gd name="connsiteY80" fmla="*/ 4463057 h 7301507"/>
              <a:gd name="connsiteX81" fmla="*/ 3100412 w 3343299"/>
              <a:gd name="connsiteY81" fmla="*/ 4501157 h 7301507"/>
              <a:gd name="connsiteX82" fmla="*/ 3086124 w 3343299"/>
              <a:gd name="connsiteY82" fmla="*/ 4582120 h 7301507"/>
              <a:gd name="connsiteX83" fmla="*/ 3081362 w 3343299"/>
              <a:gd name="connsiteY83" fmla="*/ 4665464 h 7301507"/>
              <a:gd name="connsiteX84" fmla="*/ 3038499 w 3343299"/>
              <a:gd name="connsiteY84" fmla="*/ 4674989 h 7301507"/>
              <a:gd name="connsiteX85" fmla="*/ 3012305 w 3343299"/>
              <a:gd name="connsiteY85" fmla="*/ 4691657 h 7301507"/>
              <a:gd name="connsiteX86" fmla="*/ 3040880 w 3343299"/>
              <a:gd name="connsiteY86" fmla="*/ 4841676 h 7301507"/>
              <a:gd name="connsiteX87" fmla="*/ 3024212 w 3343299"/>
              <a:gd name="connsiteY87" fmla="*/ 4977407 h 7301507"/>
              <a:gd name="connsiteX88" fmla="*/ 2986112 w 3343299"/>
              <a:gd name="connsiteY88" fmla="*/ 5017889 h 7301507"/>
              <a:gd name="connsiteX89" fmla="*/ 2969443 w 3343299"/>
              <a:gd name="connsiteY89" fmla="*/ 5139332 h 7301507"/>
              <a:gd name="connsiteX90" fmla="*/ 2940868 w 3343299"/>
              <a:gd name="connsiteY90" fmla="*/ 5258395 h 7301507"/>
              <a:gd name="connsiteX91" fmla="*/ 2993255 w 3343299"/>
              <a:gd name="connsiteY91" fmla="*/ 5275064 h 7301507"/>
              <a:gd name="connsiteX92" fmla="*/ 2990874 w 3343299"/>
              <a:gd name="connsiteY92" fmla="*/ 5320307 h 7301507"/>
              <a:gd name="connsiteX93" fmla="*/ 2988493 w 3343299"/>
              <a:gd name="connsiteY93" fmla="*/ 5375076 h 7301507"/>
              <a:gd name="connsiteX94" fmla="*/ 3045643 w 3343299"/>
              <a:gd name="connsiteY94" fmla="*/ 5444132 h 7301507"/>
              <a:gd name="connsiteX95" fmla="*/ 3093268 w 3343299"/>
              <a:gd name="connsiteY95" fmla="*/ 5570339 h 7301507"/>
              <a:gd name="connsiteX96" fmla="*/ 3000399 w 3343299"/>
              <a:gd name="connsiteY96" fmla="*/ 5860851 h 7301507"/>
              <a:gd name="connsiteX97" fmla="*/ 3021830 w 3343299"/>
              <a:gd name="connsiteY97" fmla="*/ 5915620 h 7301507"/>
              <a:gd name="connsiteX98" fmla="*/ 3048024 w 3343299"/>
              <a:gd name="connsiteY98" fmla="*/ 5968007 h 7301507"/>
              <a:gd name="connsiteX99" fmla="*/ 3052787 w 3343299"/>
              <a:gd name="connsiteY99" fmla="*/ 6072782 h 7301507"/>
              <a:gd name="connsiteX100" fmla="*/ 2959917 w 3343299"/>
              <a:gd name="connsiteY100" fmla="*/ 6232327 h 7301507"/>
              <a:gd name="connsiteX101" fmla="*/ 2924199 w 3343299"/>
              <a:gd name="connsiteY101" fmla="*/ 6213276 h 7301507"/>
              <a:gd name="connsiteX102" fmla="*/ 2852762 w 3343299"/>
              <a:gd name="connsiteY102" fmla="*/ 6225182 h 7301507"/>
              <a:gd name="connsiteX103" fmla="*/ 2717030 w 3343299"/>
              <a:gd name="connsiteY103" fmla="*/ 6337101 h 7301507"/>
              <a:gd name="connsiteX104" fmla="*/ 2609874 w 3343299"/>
              <a:gd name="connsiteY104" fmla="*/ 6322814 h 7301507"/>
              <a:gd name="connsiteX105" fmla="*/ 2578918 w 3343299"/>
              <a:gd name="connsiteY105" fmla="*/ 6351389 h 7301507"/>
              <a:gd name="connsiteX106" fmla="*/ 2512242 w 3343299"/>
              <a:gd name="connsiteY106" fmla="*/ 6396631 h 7301507"/>
              <a:gd name="connsiteX107" fmla="*/ 2395562 w 3343299"/>
              <a:gd name="connsiteY107" fmla="*/ 6384726 h 7301507"/>
              <a:gd name="connsiteX108" fmla="*/ 2371749 w 3343299"/>
              <a:gd name="connsiteY108" fmla="*/ 6501407 h 7301507"/>
              <a:gd name="connsiteX109" fmla="*/ 2366987 w 3343299"/>
              <a:gd name="connsiteY109" fmla="*/ 6537126 h 7301507"/>
              <a:gd name="connsiteX110" fmla="*/ 2343175 w 3343299"/>
              <a:gd name="connsiteY110" fmla="*/ 6556176 h 7301507"/>
              <a:gd name="connsiteX111" fmla="*/ 2145530 w 3343299"/>
              <a:gd name="connsiteY111" fmla="*/ 6508551 h 7301507"/>
              <a:gd name="connsiteX112" fmla="*/ 2107430 w 3343299"/>
              <a:gd name="connsiteY112" fmla="*/ 6560939 h 7301507"/>
              <a:gd name="connsiteX113" fmla="*/ 2076474 w 3343299"/>
              <a:gd name="connsiteY113" fmla="*/ 6656189 h 7301507"/>
              <a:gd name="connsiteX114" fmla="*/ 2043136 w 3343299"/>
              <a:gd name="connsiteY114" fmla="*/ 6720482 h 7301507"/>
              <a:gd name="connsiteX115" fmla="*/ 2055043 w 3343299"/>
              <a:gd name="connsiteY115" fmla="*/ 6782395 h 7301507"/>
              <a:gd name="connsiteX116" fmla="*/ 2188393 w 3343299"/>
              <a:gd name="connsiteY116" fmla="*/ 6894314 h 7301507"/>
              <a:gd name="connsiteX117" fmla="*/ 2257449 w 3343299"/>
              <a:gd name="connsiteY117" fmla="*/ 6927651 h 7301507"/>
              <a:gd name="connsiteX118" fmla="*/ 2240780 w 3343299"/>
              <a:gd name="connsiteY118" fmla="*/ 6951464 h 7301507"/>
              <a:gd name="connsiteX119" fmla="*/ 2205062 w 3343299"/>
              <a:gd name="connsiteY119" fmla="*/ 6970514 h 7301507"/>
              <a:gd name="connsiteX120" fmla="*/ 2238399 w 3343299"/>
              <a:gd name="connsiteY120" fmla="*/ 7046714 h 7301507"/>
              <a:gd name="connsiteX121" fmla="*/ 2207443 w 3343299"/>
              <a:gd name="connsiteY121" fmla="*/ 7068145 h 7301507"/>
              <a:gd name="connsiteX122" fmla="*/ 2102668 w 3343299"/>
              <a:gd name="connsiteY122" fmla="*/ 7006232 h 7301507"/>
              <a:gd name="connsiteX123" fmla="*/ 2059805 w 3343299"/>
              <a:gd name="connsiteY123" fmla="*/ 7032426 h 7301507"/>
              <a:gd name="connsiteX124" fmla="*/ 2000274 w 3343299"/>
              <a:gd name="connsiteY124" fmla="*/ 6930032 h 7301507"/>
              <a:gd name="connsiteX125" fmla="*/ 1883593 w 3343299"/>
              <a:gd name="connsiteY125" fmla="*/ 6956226 h 7301507"/>
              <a:gd name="connsiteX126" fmla="*/ 1819299 w 3343299"/>
              <a:gd name="connsiteY126" fmla="*/ 6960989 h 7301507"/>
              <a:gd name="connsiteX127" fmla="*/ 1769293 w 3343299"/>
              <a:gd name="connsiteY127" fmla="*/ 6956227 h 7301507"/>
              <a:gd name="connsiteX128" fmla="*/ 1712143 w 3343299"/>
              <a:gd name="connsiteY128" fmla="*/ 7001470 h 7301507"/>
              <a:gd name="connsiteX129" fmla="*/ 1533549 w 3343299"/>
              <a:gd name="connsiteY129" fmla="*/ 6960989 h 7301507"/>
              <a:gd name="connsiteX130" fmla="*/ 1557361 w 3343299"/>
              <a:gd name="connsiteY130" fmla="*/ 7087195 h 7301507"/>
              <a:gd name="connsiteX131" fmla="*/ 1481162 w 3343299"/>
              <a:gd name="connsiteY131" fmla="*/ 7132439 h 7301507"/>
              <a:gd name="connsiteX132" fmla="*/ 1419249 w 3343299"/>
              <a:gd name="connsiteY132" fmla="*/ 7199113 h 7301507"/>
              <a:gd name="connsiteX133" fmla="*/ 1269230 w 3343299"/>
              <a:gd name="connsiteY133" fmla="*/ 7191970 h 7301507"/>
              <a:gd name="connsiteX134" fmla="*/ 1216843 w 3343299"/>
              <a:gd name="connsiteY134" fmla="*/ 7301507 h 7301507"/>
              <a:gd name="connsiteX0" fmla="*/ 3343299 w 3343299"/>
              <a:gd name="connsiteY0" fmla="*/ 1022151 h 7301507"/>
              <a:gd name="connsiteX1" fmla="*/ 2771799 w 3343299"/>
              <a:gd name="connsiteY1" fmla="*/ 850701 h 7301507"/>
              <a:gd name="connsiteX2" fmla="*/ 2447949 w 3343299"/>
              <a:gd name="connsiteY2" fmla="*/ 450651 h 7301507"/>
              <a:gd name="connsiteX3" fmla="*/ 2486049 w 3343299"/>
              <a:gd name="connsiteY3" fmla="*/ 298251 h 7301507"/>
              <a:gd name="connsiteX4" fmla="*/ 1857399 w 3343299"/>
              <a:gd name="connsiteY4" fmla="*/ 69651 h 7301507"/>
              <a:gd name="connsiteX5" fmla="*/ 1609749 w 3343299"/>
              <a:gd name="connsiteY5" fmla="*/ 12501 h 7301507"/>
              <a:gd name="connsiteX6" fmla="*/ 1343049 w 3343299"/>
              <a:gd name="connsiteY6" fmla="*/ 279201 h 7301507"/>
              <a:gd name="connsiteX7" fmla="*/ 714399 w 3343299"/>
              <a:gd name="connsiteY7" fmla="*/ 355401 h 7301507"/>
              <a:gd name="connsiteX8" fmla="*/ 238149 w 3343299"/>
              <a:gd name="connsiteY8" fmla="*/ 374451 h 7301507"/>
              <a:gd name="connsiteX9" fmla="*/ 24 w 3343299"/>
              <a:gd name="connsiteY9" fmla="*/ 474463 h 7301507"/>
              <a:gd name="connsiteX10" fmla="*/ 223862 w 3343299"/>
              <a:gd name="connsiteY10" fmla="*/ 688776 h 7301507"/>
              <a:gd name="connsiteX11" fmla="*/ 269106 w 3343299"/>
              <a:gd name="connsiteY11" fmla="*/ 679251 h 7301507"/>
              <a:gd name="connsiteX12" fmla="*/ 302444 w 3343299"/>
              <a:gd name="connsiteY12" fmla="*/ 703064 h 7301507"/>
              <a:gd name="connsiteX13" fmla="*/ 300062 w 3343299"/>
              <a:gd name="connsiteY13" fmla="*/ 874513 h 7301507"/>
              <a:gd name="connsiteX14" fmla="*/ 366737 w 3343299"/>
              <a:gd name="connsiteY14" fmla="*/ 879276 h 7301507"/>
              <a:gd name="connsiteX15" fmla="*/ 404837 w 3343299"/>
              <a:gd name="connsiteY15" fmla="*/ 829270 h 7301507"/>
              <a:gd name="connsiteX16" fmla="*/ 485799 w 3343299"/>
              <a:gd name="connsiteY16" fmla="*/ 867370 h 7301507"/>
              <a:gd name="connsiteX17" fmla="*/ 423887 w 3343299"/>
              <a:gd name="connsiteY17" fmla="*/ 1012626 h 7301507"/>
              <a:gd name="connsiteX18" fmla="*/ 438174 w 3343299"/>
              <a:gd name="connsiteY18" fmla="*/ 1060251 h 7301507"/>
              <a:gd name="connsiteX19" fmla="*/ 383405 w 3343299"/>
              <a:gd name="connsiteY19" fmla="*/ 1112639 h 7301507"/>
              <a:gd name="connsiteX20" fmla="*/ 419124 w 3343299"/>
              <a:gd name="connsiteY20" fmla="*/ 1141213 h 7301507"/>
              <a:gd name="connsiteX21" fmla="*/ 490562 w 3343299"/>
              <a:gd name="connsiteY21" fmla="*/ 1229320 h 7301507"/>
              <a:gd name="connsiteX22" fmla="*/ 531043 w 3343299"/>
              <a:gd name="connsiteY22" fmla="*/ 1317426 h 7301507"/>
              <a:gd name="connsiteX23" fmla="*/ 640580 w 3343299"/>
              <a:gd name="connsiteY23" fmla="*/ 1369814 h 7301507"/>
              <a:gd name="connsiteX24" fmla="*/ 750118 w 3343299"/>
              <a:gd name="connsiteY24" fmla="*/ 1393626 h 7301507"/>
              <a:gd name="connsiteX25" fmla="*/ 833462 w 3343299"/>
              <a:gd name="connsiteY25" fmla="*/ 1441251 h 7301507"/>
              <a:gd name="connsiteX26" fmla="*/ 916805 w 3343299"/>
              <a:gd name="connsiteY26" fmla="*/ 1415057 h 7301507"/>
              <a:gd name="connsiteX27" fmla="*/ 997768 w 3343299"/>
              <a:gd name="connsiteY27" fmla="*/ 1341239 h 7301507"/>
              <a:gd name="connsiteX28" fmla="*/ 1107305 w 3343299"/>
              <a:gd name="connsiteY28" fmla="*/ 1324570 h 7301507"/>
              <a:gd name="connsiteX29" fmla="*/ 1173980 w 3343299"/>
              <a:gd name="connsiteY29" fmla="*/ 1329332 h 7301507"/>
              <a:gd name="connsiteX30" fmla="*/ 1333524 w 3343299"/>
              <a:gd name="connsiteY30" fmla="*/ 1438870 h 7301507"/>
              <a:gd name="connsiteX31" fmla="*/ 1393055 w 3343299"/>
              <a:gd name="connsiteY31" fmla="*/ 1467445 h 7301507"/>
              <a:gd name="connsiteX32" fmla="*/ 1264468 w 3343299"/>
              <a:gd name="connsiteY32" fmla="*/ 1569839 h 7301507"/>
              <a:gd name="connsiteX33" fmla="*/ 1266849 w 3343299"/>
              <a:gd name="connsiteY33" fmla="*/ 1634132 h 7301507"/>
              <a:gd name="connsiteX34" fmla="*/ 1428774 w 3343299"/>
              <a:gd name="connsiteY34" fmla="*/ 1586507 h 7301507"/>
              <a:gd name="connsiteX35" fmla="*/ 1390674 w 3343299"/>
              <a:gd name="connsiteY35" fmla="*/ 1650801 h 7301507"/>
              <a:gd name="connsiteX36" fmla="*/ 1409724 w 3343299"/>
              <a:gd name="connsiteY36" fmla="*/ 1724620 h 7301507"/>
              <a:gd name="connsiteX37" fmla="*/ 1521643 w 3343299"/>
              <a:gd name="connsiteY37" fmla="*/ 1760339 h 7301507"/>
              <a:gd name="connsiteX38" fmla="*/ 1595462 w 3343299"/>
              <a:gd name="connsiteY38" fmla="*/ 1777007 h 7301507"/>
              <a:gd name="connsiteX39" fmla="*/ 1504974 w 3343299"/>
              <a:gd name="connsiteY39" fmla="*/ 1907976 h 7301507"/>
              <a:gd name="connsiteX40" fmla="*/ 1497830 w 3343299"/>
              <a:gd name="connsiteY40" fmla="*/ 1957982 h 7301507"/>
              <a:gd name="connsiteX41" fmla="*/ 1426393 w 3343299"/>
              <a:gd name="connsiteY41" fmla="*/ 1993701 h 7301507"/>
              <a:gd name="connsiteX42" fmla="*/ 1395437 w 3343299"/>
              <a:gd name="connsiteY42" fmla="*/ 2055614 h 7301507"/>
              <a:gd name="connsiteX43" fmla="*/ 1264468 w 3343299"/>
              <a:gd name="connsiteY43" fmla="*/ 2029420 h 7301507"/>
              <a:gd name="connsiteX44" fmla="*/ 1143024 w 3343299"/>
              <a:gd name="connsiteY44" fmla="*/ 2029419 h 7301507"/>
              <a:gd name="connsiteX45" fmla="*/ 1076349 w 3343299"/>
              <a:gd name="connsiteY45" fmla="*/ 2057995 h 7301507"/>
              <a:gd name="connsiteX46" fmla="*/ 1069205 w 3343299"/>
              <a:gd name="connsiteY46" fmla="*/ 2158007 h 7301507"/>
              <a:gd name="connsiteX47" fmla="*/ 981099 w 3343299"/>
              <a:gd name="connsiteY47" fmla="*/ 2246114 h 7301507"/>
              <a:gd name="connsiteX48" fmla="*/ 1123974 w 3343299"/>
              <a:gd name="connsiteY48" fmla="*/ 2308026 h 7301507"/>
              <a:gd name="connsiteX49" fmla="*/ 1173981 w 3343299"/>
              <a:gd name="connsiteY49" fmla="*/ 2343744 h 7301507"/>
              <a:gd name="connsiteX50" fmla="*/ 1226368 w 3343299"/>
              <a:gd name="connsiteY50" fmla="*/ 2360414 h 7301507"/>
              <a:gd name="connsiteX51" fmla="*/ 1276374 w 3343299"/>
              <a:gd name="connsiteY51" fmla="*/ 2410420 h 7301507"/>
              <a:gd name="connsiteX52" fmla="*/ 1333524 w 3343299"/>
              <a:gd name="connsiteY52" fmla="*/ 2431851 h 7301507"/>
              <a:gd name="connsiteX53" fmla="*/ 1426393 w 3343299"/>
              <a:gd name="connsiteY53" fmla="*/ 2508051 h 7301507"/>
              <a:gd name="connsiteX54" fmla="*/ 1512118 w 3343299"/>
              <a:gd name="connsiteY54" fmla="*/ 2541390 h 7301507"/>
              <a:gd name="connsiteX55" fmla="*/ 1645468 w 3343299"/>
              <a:gd name="connsiteY55" fmla="*/ 2689026 h 7301507"/>
              <a:gd name="connsiteX56" fmla="*/ 1728812 w 3343299"/>
              <a:gd name="connsiteY56" fmla="*/ 2843807 h 7301507"/>
              <a:gd name="connsiteX57" fmla="*/ 1900261 w 3343299"/>
              <a:gd name="connsiteY57" fmla="*/ 2950964 h 7301507"/>
              <a:gd name="connsiteX58" fmla="*/ 1931218 w 3343299"/>
              <a:gd name="connsiteY58" fmla="*/ 3055739 h 7301507"/>
              <a:gd name="connsiteX59" fmla="*/ 1993130 w 3343299"/>
              <a:gd name="connsiteY59" fmla="*/ 3158132 h 7301507"/>
              <a:gd name="connsiteX60" fmla="*/ 2055043 w 3343299"/>
              <a:gd name="connsiteY60" fmla="*/ 3196232 h 7301507"/>
              <a:gd name="connsiteX61" fmla="*/ 2186012 w 3343299"/>
              <a:gd name="connsiteY61" fmla="*/ 3343870 h 7301507"/>
              <a:gd name="connsiteX62" fmla="*/ 2328886 w 3343299"/>
              <a:gd name="connsiteY62" fmla="*/ 3420070 h 7301507"/>
              <a:gd name="connsiteX63" fmla="*/ 2388418 w 3343299"/>
              <a:gd name="connsiteY63" fmla="*/ 3505795 h 7301507"/>
              <a:gd name="connsiteX64" fmla="*/ 2436043 w 3343299"/>
              <a:gd name="connsiteY64" fmla="*/ 3572470 h 7301507"/>
              <a:gd name="connsiteX65" fmla="*/ 2483668 w 3343299"/>
              <a:gd name="connsiteY65" fmla="*/ 3562946 h 7301507"/>
              <a:gd name="connsiteX66" fmla="*/ 2488430 w 3343299"/>
              <a:gd name="connsiteY66" fmla="*/ 3715345 h 7301507"/>
              <a:gd name="connsiteX67" fmla="*/ 2540818 w 3343299"/>
              <a:gd name="connsiteY67" fmla="*/ 3808214 h 7301507"/>
              <a:gd name="connsiteX68" fmla="*/ 2533674 w 3343299"/>
              <a:gd name="connsiteY68" fmla="*/ 3846314 h 7301507"/>
              <a:gd name="connsiteX69" fmla="*/ 2602730 w 3343299"/>
              <a:gd name="connsiteY69" fmla="*/ 3882032 h 7301507"/>
              <a:gd name="connsiteX70" fmla="*/ 2659880 w 3343299"/>
              <a:gd name="connsiteY70" fmla="*/ 3827264 h 7301507"/>
              <a:gd name="connsiteX71" fmla="*/ 2693218 w 3343299"/>
              <a:gd name="connsiteY71" fmla="*/ 3910607 h 7301507"/>
              <a:gd name="connsiteX72" fmla="*/ 2738462 w 3343299"/>
              <a:gd name="connsiteY72" fmla="*/ 3955851 h 7301507"/>
              <a:gd name="connsiteX73" fmla="*/ 2812280 w 3343299"/>
              <a:gd name="connsiteY73" fmla="*/ 3979664 h 7301507"/>
              <a:gd name="connsiteX74" fmla="*/ 2864668 w 3343299"/>
              <a:gd name="connsiteY74" fmla="*/ 4048720 h 7301507"/>
              <a:gd name="connsiteX75" fmla="*/ 2950393 w 3343299"/>
              <a:gd name="connsiteY75" fmla="*/ 4103489 h 7301507"/>
              <a:gd name="connsiteX76" fmla="*/ 3002780 w 3343299"/>
              <a:gd name="connsiteY76" fmla="*/ 4136826 h 7301507"/>
              <a:gd name="connsiteX77" fmla="*/ 2874193 w 3343299"/>
              <a:gd name="connsiteY77" fmla="*/ 4229695 h 7301507"/>
              <a:gd name="connsiteX78" fmla="*/ 2871811 w 3343299"/>
              <a:gd name="connsiteY78" fmla="*/ 4284463 h 7301507"/>
              <a:gd name="connsiteX79" fmla="*/ 2974205 w 3343299"/>
              <a:gd name="connsiteY79" fmla="*/ 4401145 h 7301507"/>
              <a:gd name="connsiteX80" fmla="*/ 3069455 w 3343299"/>
              <a:gd name="connsiteY80" fmla="*/ 4463057 h 7301507"/>
              <a:gd name="connsiteX81" fmla="*/ 3100412 w 3343299"/>
              <a:gd name="connsiteY81" fmla="*/ 4501157 h 7301507"/>
              <a:gd name="connsiteX82" fmla="*/ 3086124 w 3343299"/>
              <a:gd name="connsiteY82" fmla="*/ 4582120 h 7301507"/>
              <a:gd name="connsiteX83" fmla="*/ 3081362 w 3343299"/>
              <a:gd name="connsiteY83" fmla="*/ 4665464 h 7301507"/>
              <a:gd name="connsiteX84" fmla="*/ 3038499 w 3343299"/>
              <a:gd name="connsiteY84" fmla="*/ 4674989 h 7301507"/>
              <a:gd name="connsiteX85" fmla="*/ 3012305 w 3343299"/>
              <a:gd name="connsiteY85" fmla="*/ 4691657 h 7301507"/>
              <a:gd name="connsiteX86" fmla="*/ 3040880 w 3343299"/>
              <a:gd name="connsiteY86" fmla="*/ 4841676 h 7301507"/>
              <a:gd name="connsiteX87" fmla="*/ 3024212 w 3343299"/>
              <a:gd name="connsiteY87" fmla="*/ 4977407 h 7301507"/>
              <a:gd name="connsiteX88" fmla="*/ 2986112 w 3343299"/>
              <a:gd name="connsiteY88" fmla="*/ 5017889 h 7301507"/>
              <a:gd name="connsiteX89" fmla="*/ 2969443 w 3343299"/>
              <a:gd name="connsiteY89" fmla="*/ 5139332 h 7301507"/>
              <a:gd name="connsiteX90" fmla="*/ 2940868 w 3343299"/>
              <a:gd name="connsiteY90" fmla="*/ 5258395 h 7301507"/>
              <a:gd name="connsiteX91" fmla="*/ 2993255 w 3343299"/>
              <a:gd name="connsiteY91" fmla="*/ 5275064 h 7301507"/>
              <a:gd name="connsiteX92" fmla="*/ 2990874 w 3343299"/>
              <a:gd name="connsiteY92" fmla="*/ 5320307 h 7301507"/>
              <a:gd name="connsiteX93" fmla="*/ 2988493 w 3343299"/>
              <a:gd name="connsiteY93" fmla="*/ 5375076 h 7301507"/>
              <a:gd name="connsiteX94" fmla="*/ 3045643 w 3343299"/>
              <a:gd name="connsiteY94" fmla="*/ 5444132 h 7301507"/>
              <a:gd name="connsiteX95" fmla="*/ 3093268 w 3343299"/>
              <a:gd name="connsiteY95" fmla="*/ 5570339 h 7301507"/>
              <a:gd name="connsiteX96" fmla="*/ 3000399 w 3343299"/>
              <a:gd name="connsiteY96" fmla="*/ 5860851 h 7301507"/>
              <a:gd name="connsiteX97" fmla="*/ 3021830 w 3343299"/>
              <a:gd name="connsiteY97" fmla="*/ 5915620 h 7301507"/>
              <a:gd name="connsiteX98" fmla="*/ 3048024 w 3343299"/>
              <a:gd name="connsiteY98" fmla="*/ 5968007 h 7301507"/>
              <a:gd name="connsiteX99" fmla="*/ 3052787 w 3343299"/>
              <a:gd name="connsiteY99" fmla="*/ 6072782 h 7301507"/>
              <a:gd name="connsiteX100" fmla="*/ 2959917 w 3343299"/>
              <a:gd name="connsiteY100" fmla="*/ 6232327 h 7301507"/>
              <a:gd name="connsiteX101" fmla="*/ 2924199 w 3343299"/>
              <a:gd name="connsiteY101" fmla="*/ 6213276 h 7301507"/>
              <a:gd name="connsiteX102" fmla="*/ 2852762 w 3343299"/>
              <a:gd name="connsiteY102" fmla="*/ 6225182 h 7301507"/>
              <a:gd name="connsiteX103" fmla="*/ 2717030 w 3343299"/>
              <a:gd name="connsiteY103" fmla="*/ 6337101 h 7301507"/>
              <a:gd name="connsiteX104" fmla="*/ 2609874 w 3343299"/>
              <a:gd name="connsiteY104" fmla="*/ 6322814 h 7301507"/>
              <a:gd name="connsiteX105" fmla="*/ 2578918 w 3343299"/>
              <a:gd name="connsiteY105" fmla="*/ 6351389 h 7301507"/>
              <a:gd name="connsiteX106" fmla="*/ 2512242 w 3343299"/>
              <a:gd name="connsiteY106" fmla="*/ 6396631 h 7301507"/>
              <a:gd name="connsiteX107" fmla="*/ 2395562 w 3343299"/>
              <a:gd name="connsiteY107" fmla="*/ 6384726 h 7301507"/>
              <a:gd name="connsiteX108" fmla="*/ 2371749 w 3343299"/>
              <a:gd name="connsiteY108" fmla="*/ 6501407 h 7301507"/>
              <a:gd name="connsiteX109" fmla="*/ 2366987 w 3343299"/>
              <a:gd name="connsiteY109" fmla="*/ 6537126 h 7301507"/>
              <a:gd name="connsiteX110" fmla="*/ 2343175 w 3343299"/>
              <a:gd name="connsiteY110" fmla="*/ 6556176 h 7301507"/>
              <a:gd name="connsiteX111" fmla="*/ 2145530 w 3343299"/>
              <a:gd name="connsiteY111" fmla="*/ 6508551 h 7301507"/>
              <a:gd name="connsiteX112" fmla="*/ 2107430 w 3343299"/>
              <a:gd name="connsiteY112" fmla="*/ 6560939 h 7301507"/>
              <a:gd name="connsiteX113" fmla="*/ 2076474 w 3343299"/>
              <a:gd name="connsiteY113" fmla="*/ 6656189 h 7301507"/>
              <a:gd name="connsiteX114" fmla="*/ 2043136 w 3343299"/>
              <a:gd name="connsiteY114" fmla="*/ 6720482 h 7301507"/>
              <a:gd name="connsiteX115" fmla="*/ 2055043 w 3343299"/>
              <a:gd name="connsiteY115" fmla="*/ 6782395 h 7301507"/>
              <a:gd name="connsiteX116" fmla="*/ 2188393 w 3343299"/>
              <a:gd name="connsiteY116" fmla="*/ 6894314 h 7301507"/>
              <a:gd name="connsiteX117" fmla="*/ 2257449 w 3343299"/>
              <a:gd name="connsiteY117" fmla="*/ 6927651 h 7301507"/>
              <a:gd name="connsiteX118" fmla="*/ 2240780 w 3343299"/>
              <a:gd name="connsiteY118" fmla="*/ 6951464 h 7301507"/>
              <a:gd name="connsiteX119" fmla="*/ 2205062 w 3343299"/>
              <a:gd name="connsiteY119" fmla="*/ 6970514 h 7301507"/>
              <a:gd name="connsiteX120" fmla="*/ 2238399 w 3343299"/>
              <a:gd name="connsiteY120" fmla="*/ 7046714 h 7301507"/>
              <a:gd name="connsiteX121" fmla="*/ 2207443 w 3343299"/>
              <a:gd name="connsiteY121" fmla="*/ 7068145 h 7301507"/>
              <a:gd name="connsiteX122" fmla="*/ 2102668 w 3343299"/>
              <a:gd name="connsiteY122" fmla="*/ 7006232 h 7301507"/>
              <a:gd name="connsiteX123" fmla="*/ 2059805 w 3343299"/>
              <a:gd name="connsiteY123" fmla="*/ 7032426 h 7301507"/>
              <a:gd name="connsiteX124" fmla="*/ 2000274 w 3343299"/>
              <a:gd name="connsiteY124" fmla="*/ 6930032 h 7301507"/>
              <a:gd name="connsiteX125" fmla="*/ 1883593 w 3343299"/>
              <a:gd name="connsiteY125" fmla="*/ 6956226 h 7301507"/>
              <a:gd name="connsiteX126" fmla="*/ 1819299 w 3343299"/>
              <a:gd name="connsiteY126" fmla="*/ 6960989 h 7301507"/>
              <a:gd name="connsiteX127" fmla="*/ 1769293 w 3343299"/>
              <a:gd name="connsiteY127" fmla="*/ 6956227 h 7301507"/>
              <a:gd name="connsiteX128" fmla="*/ 1712143 w 3343299"/>
              <a:gd name="connsiteY128" fmla="*/ 7001470 h 7301507"/>
              <a:gd name="connsiteX129" fmla="*/ 1533549 w 3343299"/>
              <a:gd name="connsiteY129" fmla="*/ 6960989 h 7301507"/>
              <a:gd name="connsiteX130" fmla="*/ 1557361 w 3343299"/>
              <a:gd name="connsiteY130" fmla="*/ 7087195 h 7301507"/>
              <a:gd name="connsiteX131" fmla="*/ 1481162 w 3343299"/>
              <a:gd name="connsiteY131" fmla="*/ 7132439 h 7301507"/>
              <a:gd name="connsiteX132" fmla="*/ 1419249 w 3343299"/>
              <a:gd name="connsiteY132" fmla="*/ 7199113 h 7301507"/>
              <a:gd name="connsiteX133" fmla="*/ 1269230 w 3343299"/>
              <a:gd name="connsiteY133" fmla="*/ 7191970 h 7301507"/>
              <a:gd name="connsiteX134" fmla="*/ 1216843 w 3343299"/>
              <a:gd name="connsiteY134" fmla="*/ 7301507 h 7301507"/>
              <a:gd name="connsiteX0" fmla="*/ 3343433 w 3343433"/>
              <a:gd name="connsiteY0" fmla="*/ 1022151 h 7301507"/>
              <a:gd name="connsiteX1" fmla="*/ 2771933 w 3343433"/>
              <a:gd name="connsiteY1" fmla="*/ 850701 h 7301507"/>
              <a:gd name="connsiteX2" fmla="*/ 2448083 w 3343433"/>
              <a:gd name="connsiteY2" fmla="*/ 450651 h 7301507"/>
              <a:gd name="connsiteX3" fmla="*/ 2486183 w 3343433"/>
              <a:gd name="connsiteY3" fmla="*/ 298251 h 7301507"/>
              <a:gd name="connsiteX4" fmla="*/ 1857533 w 3343433"/>
              <a:gd name="connsiteY4" fmla="*/ 69651 h 7301507"/>
              <a:gd name="connsiteX5" fmla="*/ 1609883 w 3343433"/>
              <a:gd name="connsiteY5" fmla="*/ 12501 h 7301507"/>
              <a:gd name="connsiteX6" fmla="*/ 1343183 w 3343433"/>
              <a:gd name="connsiteY6" fmla="*/ 279201 h 7301507"/>
              <a:gd name="connsiteX7" fmla="*/ 714533 w 3343433"/>
              <a:gd name="connsiteY7" fmla="*/ 355401 h 7301507"/>
              <a:gd name="connsiteX8" fmla="*/ 238283 w 3343433"/>
              <a:gd name="connsiteY8" fmla="*/ 374451 h 7301507"/>
              <a:gd name="connsiteX9" fmla="*/ 158 w 3343433"/>
              <a:gd name="connsiteY9" fmla="*/ 474463 h 7301507"/>
              <a:gd name="connsiteX10" fmla="*/ 202564 w 3343433"/>
              <a:gd name="connsiteY10" fmla="*/ 662582 h 7301507"/>
              <a:gd name="connsiteX11" fmla="*/ 269240 w 3343433"/>
              <a:gd name="connsiteY11" fmla="*/ 679251 h 7301507"/>
              <a:gd name="connsiteX12" fmla="*/ 302578 w 3343433"/>
              <a:gd name="connsiteY12" fmla="*/ 703064 h 7301507"/>
              <a:gd name="connsiteX13" fmla="*/ 300196 w 3343433"/>
              <a:gd name="connsiteY13" fmla="*/ 874513 h 7301507"/>
              <a:gd name="connsiteX14" fmla="*/ 366871 w 3343433"/>
              <a:gd name="connsiteY14" fmla="*/ 879276 h 7301507"/>
              <a:gd name="connsiteX15" fmla="*/ 404971 w 3343433"/>
              <a:gd name="connsiteY15" fmla="*/ 829270 h 7301507"/>
              <a:gd name="connsiteX16" fmla="*/ 485933 w 3343433"/>
              <a:gd name="connsiteY16" fmla="*/ 867370 h 7301507"/>
              <a:gd name="connsiteX17" fmla="*/ 424021 w 3343433"/>
              <a:gd name="connsiteY17" fmla="*/ 1012626 h 7301507"/>
              <a:gd name="connsiteX18" fmla="*/ 438308 w 3343433"/>
              <a:gd name="connsiteY18" fmla="*/ 1060251 h 7301507"/>
              <a:gd name="connsiteX19" fmla="*/ 383539 w 3343433"/>
              <a:gd name="connsiteY19" fmla="*/ 1112639 h 7301507"/>
              <a:gd name="connsiteX20" fmla="*/ 419258 w 3343433"/>
              <a:gd name="connsiteY20" fmla="*/ 1141213 h 7301507"/>
              <a:gd name="connsiteX21" fmla="*/ 490696 w 3343433"/>
              <a:gd name="connsiteY21" fmla="*/ 1229320 h 7301507"/>
              <a:gd name="connsiteX22" fmla="*/ 531177 w 3343433"/>
              <a:gd name="connsiteY22" fmla="*/ 1317426 h 7301507"/>
              <a:gd name="connsiteX23" fmla="*/ 640714 w 3343433"/>
              <a:gd name="connsiteY23" fmla="*/ 1369814 h 7301507"/>
              <a:gd name="connsiteX24" fmla="*/ 750252 w 3343433"/>
              <a:gd name="connsiteY24" fmla="*/ 1393626 h 7301507"/>
              <a:gd name="connsiteX25" fmla="*/ 833596 w 3343433"/>
              <a:gd name="connsiteY25" fmla="*/ 1441251 h 7301507"/>
              <a:gd name="connsiteX26" fmla="*/ 916939 w 3343433"/>
              <a:gd name="connsiteY26" fmla="*/ 1415057 h 7301507"/>
              <a:gd name="connsiteX27" fmla="*/ 997902 w 3343433"/>
              <a:gd name="connsiteY27" fmla="*/ 1341239 h 7301507"/>
              <a:gd name="connsiteX28" fmla="*/ 1107439 w 3343433"/>
              <a:gd name="connsiteY28" fmla="*/ 1324570 h 7301507"/>
              <a:gd name="connsiteX29" fmla="*/ 1174114 w 3343433"/>
              <a:gd name="connsiteY29" fmla="*/ 1329332 h 7301507"/>
              <a:gd name="connsiteX30" fmla="*/ 1333658 w 3343433"/>
              <a:gd name="connsiteY30" fmla="*/ 1438870 h 7301507"/>
              <a:gd name="connsiteX31" fmla="*/ 1393189 w 3343433"/>
              <a:gd name="connsiteY31" fmla="*/ 1467445 h 7301507"/>
              <a:gd name="connsiteX32" fmla="*/ 1264602 w 3343433"/>
              <a:gd name="connsiteY32" fmla="*/ 1569839 h 7301507"/>
              <a:gd name="connsiteX33" fmla="*/ 1266983 w 3343433"/>
              <a:gd name="connsiteY33" fmla="*/ 1634132 h 7301507"/>
              <a:gd name="connsiteX34" fmla="*/ 1428908 w 3343433"/>
              <a:gd name="connsiteY34" fmla="*/ 1586507 h 7301507"/>
              <a:gd name="connsiteX35" fmla="*/ 1390808 w 3343433"/>
              <a:gd name="connsiteY35" fmla="*/ 1650801 h 7301507"/>
              <a:gd name="connsiteX36" fmla="*/ 1409858 w 3343433"/>
              <a:gd name="connsiteY36" fmla="*/ 1724620 h 7301507"/>
              <a:gd name="connsiteX37" fmla="*/ 1521777 w 3343433"/>
              <a:gd name="connsiteY37" fmla="*/ 1760339 h 7301507"/>
              <a:gd name="connsiteX38" fmla="*/ 1595596 w 3343433"/>
              <a:gd name="connsiteY38" fmla="*/ 1777007 h 7301507"/>
              <a:gd name="connsiteX39" fmla="*/ 1505108 w 3343433"/>
              <a:gd name="connsiteY39" fmla="*/ 1907976 h 7301507"/>
              <a:gd name="connsiteX40" fmla="*/ 1497964 w 3343433"/>
              <a:gd name="connsiteY40" fmla="*/ 1957982 h 7301507"/>
              <a:gd name="connsiteX41" fmla="*/ 1426527 w 3343433"/>
              <a:gd name="connsiteY41" fmla="*/ 1993701 h 7301507"/>
              <a:gd name="connsiteX42" fmla="*/ 1395571 w 3343433"/>
              <a:gd name="connsiteY42" fmla="*/ 2055614 h 7301507"/>
              <a:gd name="connsiteX43" fmla="*/ 1264602 w 3343433"/>
              <a:gd name="connsiteY43" fmla="*/ 2029420 h 7301507"/>
              <a:gd name="connsiteX44" fmla="*/ 1143158 w 3343433"/>
              <a:gd name="connsiteY44" fmla="*/ 2029419 h 7301507"/>
              <a:gd name="connsiteX45" fmla="*/ 1076483 w 3343433"/>
              <a:gd name="connsiteY45" fmla="*/ 2057995 h 7301507"/>
              <a:gd name="connsiteX46" fmla="*/ 1069339 w 3343433"/>
              <a:gd name="connsiteY46" fmla="*/ 2158007 h 7301507"/>
              <a:gd name="connsiteX47" fmla="*/ 981233 w 3343433"/>
              <a:gd name="connsiteY47" fmla="*/ 2246114 h 7301507"/>
              <a:gd name="connsiteX48" fmla="*/ 1124108 w 3343433"/>
              <a:gd name="connsiteY48" fmla="*/ 2308026 h 7301507"/>
              <a:gd name="connsiteX49" fmla="*/ 1174115 w 3343433"/>
              <a:gd name="connsiteY49" fmla="*/ 2343744 h 7301507"/>
              <a:gd name="connsiteX50" fmla="*/ 1226502 w 3343433"/>
              <a:gd name="connsiteY50" fmla="*/ 2360414 h 7301507"/>
              <a:gd name="connsiteX51" fmla="*/ 1276508 w 3343433"/>
              <a:gd name="connsiteY51" fmla="*/ 2410420 h 7301507"/>
              <a:gd name="connsiteX52" fmla="*/ 1333658 w 3343433"/>
              <a:gd name="connsiteY52" fmla="*/ 2431851 h 7301507"/>
              <a:gd name="connsiteX53" fmla="*/ 1426527 w 3343433"/>
              <a:gd name="connsiteY53" fmla="*/ 2508051 h 7301507"/>
              <a:gd name="connsiteX54" fmla="*/ 1512252 w 3343433"/>
              <a:gd name="connsiteY54" fmla="*/ 2541390 h 7301507"/>
              <a:gd name="connsiteX55" fmla="*/ 1645602 w 3343433"/>
              <a:gd name="connsiteY55" fmla="*/ 2689026 h 7301507"/>
              <a:gd name="connsiteX56" fmla="*/ 1728946 w 3343433"/>
              <a:gd name="connsiteY56" fmla="*/ 2843807 h 7301507"/>
              <a:gd name="connsiteX57" fmla="*/ 1900395 w 3343433"/>
              <a:gd name="connsiteY57" fmla="*/ 2950964 h 7301507"/>
              <a:gd name="connsiteX58" fmla="*/ 1931352 w 3343433"/>
              <a:gd name="connsiteY58" fmla="*/ 3055739 h 7301507"/>
              <a:gd name="connsiteX59" fmla="*/ 1993264 w 3343433"/>
              <a:gd name="connsiteY59" fmla="*/ 3158132 h 7301507"/>
              <a:gd name="connsiteX60" fmla="*/ 2055177 w 3343433"/>
              <a:gd name="connsiteY60" fmla="*/ 3196232 h 7301507"/>
              <a:gd name="connsiteX61" fmla="*/ 2186146 w 3343433"/>
              <a:gd name="connsiteY61" fmla="*/ 3343870 h 7301507"/>
              <a:gd name="connsiteX62" fmla="*/ 2329020 w 3343433"/>
              <a:gd name="connsiteY62" fmla="*/ 3420070 h 7301507"/>
              <a:gd name="connsiteX63" fmla="*/ 2388552 w 3343433"/>
              <a:gd name="connsiteY63" fmla="*/ 3505795 h 7301507"/>
              <a:gd name="connsiteX64" fmla="*/ 2436177 w 3343433"/>
              <a:gd name="connsiteY64" fmla="*/ 3572470 h 7301507"/>
              <a:gd name="connsiteX65" fmla="*/ 2483802 w 3343433"/>
              <a:gd name="connsiteY65" fmla="*/ 3562946 h 7301507"/>
              <a:gd name="connsiteX66" fmla="*/ 2488564 w 3343433"/>
              <a:gd name="connsiteY66" fmla="*/ 3715345 h 7301507"/>
              <a:gd name="connsiteX67" fmla="*/ 2540952 w 3343433"/>
              <a:gd name="connsiteY67" fmla="*/ 3808214 h 7301507"/>
              <a:gd name="connsiteX68" fmla="*/ 2533808 w 3343433"/>
              <a:gd name="connsiteY68" fmla="*/ 3846314 h 7301507"/>
              <a:gd name="connsiteX69" fmla="*/ 2602864 w 3343433"/>
              <a:gd name="connsiteY69" fmla="*/ 3882032 h 7301507"/>
              <a:gd name="connsiteX70" fmla="*/ 2660014 w 3343433"/>
              <a:gd name="connsiteY70" fmla="*/ 3827264 h 7301507"/>
              <a:gd name="connsiteX71" fmla="*/ 2693352 w 3343433"/>
              <a:gd name="connsiteY71" fmla="*/ 3910607 h 7301507"/>
              <a:gd name="connsiteX72" fmla="*/ 2738596 w 3343433"/>
              <a:gd name="connsiteY72" fmla="*/ 3955851 h 7301507"/>
              <a:gd name="connsiteX73" fmla="*/ 2812414 w 3343433"/>
              <a:gd name="connsiteY73" fmla="*/ 3979664 h 7301507"/>
              <a:gd name="connsiteX74" fmla="*/ 2864802 w 3343433"/>
              <a:gd name="connsiteY74" fmla="*/ 4048720 h 7301507"/>
              <a:gd name="connsiteX75" fmla="*/ 2950527 w 3343433"/>
              <a:gd name="connsiteY75" fmla="*/ 4103489 h 7301507"/>
              <a:gd name="connsiteX76" fmla="*/ 3002914 w 3343433"/>
              <a:gd name="connsiteY76" fmla="*/ 4136826 h 7301507"/>
              <a:gd name="connsiteX77" fmla="*/ 2874327 w 3343433"/>
              <a:gd name="connsiteY77" fmla="*/ 4229695 h 7301507"/>
              <a:gd name="connsiteX78" fmla="*/ 2871945 w 3343433"/>
              <a:gd name="connsiteY78" fmla="*/ 4284463 h 7301507"/>
              <a:gd name="connsiteX79" fmla="*/ 2974339 w 3343433"/>
              <a:gd name="connsiteY79" fmla="*/ 4401145 h 7301507"/>
              <a:gd name="connsiteX80" fmla="*/ 3069589 w 3343433"/>
              <a:gd name="connsiteY80" fmla="*/ 4463057 h 7301507"/>
              <a:gd name="connsiteX81" fmla="*/ 3100546 w 3343433"/>
              <a:gd name="connsiteY81" fmla="*/ 4501157 h 7301507"/>
              <a:gd name="connsiteX82" fmla="*/ 3086258 w 3343433"/>
              <a:gd name="connsiteY82" fmla="*/ 4582120 h 7301507"/>
              <a:gd name="connsiteX83" fmla="*/ 3081496 w 3343433"/>
              <a:gd name="connsiteY83" fmla="*/ 4665464 h 7301507"/>
              <a:gd name="connsiteX84" fmla="*/ 3038633 w 3343433"/>
              <a:gd name="connsiteY84" fmla="*/ 4674989 h 7301507"/>
              <a:gd name="connsiteX85" fmla="*/ 3012439 w 3343433"/>
              <a:gd name="connsiteY85" fmla="*/ 4691657 h 7301507"/>
              <a:gd name="connsiteX86" fmla="*/ 3041014 w 3343433"/>
              <a:gd name="connsiteY86" fmla="*/ 4841676 h 7301507"/>
              <a:gd name="connsiteX87" fmla="*/ 3024346 w 3343433"/>
              <a:gd name="connsiteY87" fmla="*/ 4977407 h 7301507"/>
              <a:gd name="connsiteX88" fmla="*/ 2986246 w 3343433"/>
              <a:gd name="connsiteY88" fmla="*/ 5017889 h 7301507"/>
              <a:gd name="connsiteX89" fmla="*/ 2969577 w 3343433"/>
              <a:gd name="connsiteY89" fmla="*/ 5139332 h 7301507"/>
              <a:gd name="connsiteX90" fmla="*/ 2941002 w 3343433"/>
              <a:gd name="connsiteY90" fmla="*/ 5258395 h 7301507"/>
              <a:gd name="connsiteX91" fmla="*/ 2993389 w 3343433"/>
              <a:gd name="connsiteY91" fmla="*/ 5275064 h 7301507"/>
              <a:gd name="connsiteX92" fmla="*/ 2991008 w 3343433"/>
              <a:gd name="connsiteY92" fmla="*/ 5320307 h 7301507"/>
              <a:gd name="connsiteX93" fmla="*/ 2988627 w 3343433"/>
              <a:gd name="connsiteY93" fmla="*/ 5375076 h 7301507"/>
              <a:gd name="connsiteX94" fmla="*/ 3045777 w 3343433"/>
              <a:gd name="connsiteY94" fmla="*/ 5444132 h 7301507"/>
              <a:gd name="connsiteX95" fmla="*/ 3093402 w 3343433"/>
              <a:gd name="connsiteY95" fmla="*/ 5570339 h 7301507"/>
              <a:gd name="connsiteX96" fmla="*/ 3000533 w 3343433"/>
              <a:gd name="connsiteY96" fmla="*/ 5860851 h 7301507"/>
              <a:gd name="connsiteX97" fmla="*/ 3021964 w 3343433"/>
              <a:gd name="connsiteY97" fmla="*/ 5915620 h 7301507"/>
              <a:gd name="connsiteX98" fmla="*/ 3048158 w 3343433"/>
              <a:gd name="connsiteY98" fmla="*/ 5968007 h 7301507"/>
              <a:gd name="connsiteX99" fmla="*/ 3052921 w 3343433"/>
              <a:gd name="connsiteY99" fmla="*/ 6072782 h 7301507"/>
              <a:gd name="connsiteX100" fmla="*/ 2960051 w 3343433"/>
              <a:gd name="connsiteY100" fmla="*/ 6232327 h 7301507"/>
              <a:gd name="connsiteX101" fmla="*/ 2924333 w 3343433"/>
              <a:gd name="connsiteY101" fmla="*/ 6213276 h 7301507"/>
              <a:gd name="connsiteX102" fmla="*/ 2852896 w 3343433"/>
              <a:gd name="connsiteY102" fmla="*/ 6225182 h 7301507"/>
              <a:gd name="connsiteX103" fmla="*/ 2717164 w 3343433"/>
              <a:gd name="connsiteY103" fmla="*/ 6337101 h 7301507"/>
              <a:gd name="connsiteX104" fmla="*/ 2610008 w 3343433"/>
              <a:gd name="connsiteY104" fmla="*/ 6322814 h 7301507"/>
              <a:gd name="connsiteX105" fmla="*/ 2579052 w 3343433"/>
              <a:gd name="connsiteY105" fmla="*/ 6351389 h 7301507"/>
              <a:gd name="connsiteX106" fmla="*/ 2512376 w 3343433"/>
              <a:gd name="connsiteY106" fmla="*/ 6396631 h 7301507"/>
              <a:gd name="connsiteX107" fmla="*/ 2395696 w 3343433"/>
              <a:gd name="connsiteY107" fmla="*/ 6384726 h 7301507"/>
              <a:gd name="connsiteX108" fmla="*/ 2371883 w 3343433"/>
              <a:gd name="connsiteY108" fmla="*/ 6501407 h 7301507"/>
              <a:gd name="connsiteX109" fmla="*/ 2367121 w 3343433"/>
              <a:gd name="connsiteY109" fmla="*/ 6537126 h 7301507"/>
              <a:gd name="connsiteX110" fmla="*/ 2343309 w 3343433"/>
              <a:gd name="connsiteY110" fmla="*/ 6556176 h 7301507"/>
              <a:gd name="connsiteX111" fmla="*/ 2145664 w 3343433"/>
              <a:gd name="connsiteY111" fmla="*/ 6508551 h 7301507"/>
              <a:gd name="connsiteX112" fmla="*/ 2107564 w 3343433"/>
              <a:gd name="connsiteY112" fmla="*/ 6560939 h 7301507"/>
              <a:gd name="connsiteX113" fmla="*/ 2076608 w 3343433"/>
              <a:gd name="connsiteY113" fmla="*/ 6656189 h 7301507"/>
              <a:gd name="connsiteX114" fmla="*/ 2043270 w 3343433"/>
              <a:gd name="connsiteY114" fmla="*/ 6720482 h 7301507"/>
              <a:gd name="connsiteX115" fmla="*/ 2055177 w 3343433"/>
              <a:gd name="connsiteY115" fmla="*/ 6782395 h 7301507"/>
              <a:gd name="connsiteX116" fmla="*/ 2188527 w 3343433"/>
              <a:gd name="connsiteY116" fmla="*/ 6894314 h 7301507"/>
              <a:gd name="connsiteX117" fmla="*/ 2257583 w 3343433"/>
              <a:gd name="connsiteY117" fmla="*/ 6927651 h 7301507"/>
              <a:gd name="connsiteX118" fmla="*/ 2240914 w 3343433"/>
              <a:gd name="connsiteY118" fmla="*/ 6951464 h 7301507"/>
              <a:gd name="connsiteX119" fmla="*/ 2205196 w 3343433"/>
              <a:gd name="connsiteY119" fmla="*/ 6970514 h 7301507"/>
              <a:gd name="connsiteX120" fmla="*/ 2238533 w 3343433"/>
              <a:gd name="connsiteY120" fmla="*/ 7046714 h 7301507"/>
              <a:gd name="connsiteX121" fmla="*/ 2207577 w 3343433"/>
              <a:gd name="connsiteY121" fmla="*/ 7068145 h 7301507"/>
              <a:gd name="connsiteX122" fmla="*/ 2102802 w 3343433"/>
              <a:gd name="connsiteY122" fmla="*/ 7006232 h 7301507"/>
              <a:gd name="connsiteX123" fmla="*/ 2059939 w 3343433"/>
              <a:gd name="connsiteY123" fmla="*/ 7032426 h 7301507"/>
              <a:gd name="connsiteX124" fmla="*/ 2000408 w 3343433"/>
              <a:gd name="connsiteY124" fmla="*/ 6930032 h 7301507"/>
              <a:gd name="connsiteX125" fmla="*/ 1883727 w 3343433"/>
              <a:gd name="connsiteY125" fmla="*/ 6956226 h 7301507"/>
              <a:gd name="connsiteX126" fmla="*/ 1819433 w 3343433"/>
              <a:gd name="connsiteY126" fmla="*/ 6960989 h 7301507"/>
              <a:gd name="connsiteX127" fmla="*/ 1769427 w 3343433"/>
              <a:gd name="connsiteY127" fmla="*/ 6956227 h 7301507"/>
              <a:gd name="connsiteX128" fmla="*/ 1712277 w 3343433"/>
              <a:gd name="connsiteY128" fmla="*/ 7001470 h 7301507"/>
              <a:gd name="connsiteX129" fmla="*/ 1533683 w 3343433"/>
              <a:gd name="connsiteY129" fmla="*/ 6960989 h 7301507"/>
              <a:gd name="connsiteX130" fmla="*/ 1557495 w 3343433"/>
              <a:gd name="connsiteY130" fmla="*/ 7087195 h 7301507"/>
              <a:gd name="connsiteX131" fmla="*/ 1481296 w 3343433"/>
              <a:gd name="connsiteY131" fmla="*/ 7132439 h 7301507"/>
              <a:gd name="connsiteX132" fmla="*/ 1419383 w 3343433"/>
              <a:gd name="connsiteY132" fmla="*/ 7199113 h 7301507"/>
              <a:gd name="connsiteX133" fmla="*/ 1269364 w 3343433"/>
              <a:gd name="connsiteY133" fmla="*/ 7191970 h 7301507"/>
              <a:gd name="connsiteX134" fmla="*/ 1216977 w 3343433"/>
              <a:gd name="connsiteY134" fmla="*/ 7301507 h 7301507"/>
              <a:gd name="connsiteX0" fmla="*/ 3331540 w 3331540"/>
              <a:gd name="connsiteY0" fmla="*/ 1022151 h 7301507"/>
              <a:gd name="connsiteX1" fmla="*/ 2760040 w 3331540"/>
              <a:gd name="connsiteY1" fmla="*/ 850701 h 7301507"/>
              <a:gd name="connsiteX2" fmla="*/ 2436190 w 3331540"/>
              <a:gd name="connsiteY2" fmla="*/ 450651 h 7301507"/>
              <a:gd name="connsiteX3" fmla="*/ 2474290 w 3331540"/>
              <a:gd name="connsiteY3" fmla="*/ 298251 h 7301507"/>
              <a:gd name="connsiteX4" fmla="*/ 1845640 w 3331540"/>
              <a:gd name="connsiteY4" fmla="*/ 69651 h 7301507"/>
              <a:gd name="connsiteX5" fmla="*/ 1597990 w 3331540"/>
              <a:gd name="connsiteY5" fmla="*/ 12501 h 7301507"/>
              <a:gd name="connsiteX6" fmla="*/ 1331290 w 3331540"/>
              <a:gd name="connsiteY6" fmla="*/ 279201 h 7301507"/>
              <a:gd name="connsiteX7" fmla="*/ 702640 w 3331540"/>
              <a:gd name="connsiteY7" fmla="*/ 355401 h 7301507"/>
              <a:gd name="connsiteX8" fmla="*/ 226390 w 3331540"/>
              <a:gd name="connsiteY8" fmla="*/ 374451 h 7301507"/>
              <a:gd name="connsiteX9" fmla="*/ 171 w 3331540"/>
              <a:gd name="connsiteY9" fmla="*/ 457795 h 7301507"/>
              <a:gd name="connsiteX10" fmla="*/ 190671 w 3331540"/>
              <a:gd name="connsiteY10" fmla="*/ 662582 h 7301507"/>
              <a:gd name="connsiteX11" fmla="*/ 257347 w 3331540"/>
              <a:gd name="connsiteY11" fmla="*/ 679251 h 7301507"/>
              <a:gd name="connsiteX12" fmla="*/ 290685 w 3331540"/>
              <a:gd name="connsiteY12" fmla="*/ 703064 h 7301507"/>
              <a:gd name="connsiteX13" fmla="*/ 288303 w 3331540"/>
              <a:gd name="connsiteY13" fmla="*/ 874513 h 7301507"/>
              <a:gd name="connsiteX14" fmla="*/ 354978 w 3331540"/>
              <a:gd name="connsiteY14" fmla="*/ 879276 h 7301507"/>
              <a:gd name="connsiteX15" fmla="*/ 393078 w 3331540"/>
              <a:gd name="connsiteY15" fmla="*/ 829270 h 7301507"/>
              <a:gd name="connsiteX16" fmla="*/ 474040 w 3331540"/>
              <a:gd name="connsiteY16" fmla="*/ 867370 h 7301507"/>
              <a:gd name="connsiteX17" fmla="*/ 412128 w 3331540"/>
              <a:gd name="connsiteY17" fmla="*/ 1012626 h 7301507"/>
              <a:gd name="connsiteX18" fmla="*/ 426415 w 3331540"/>
              <a:gd name="connsiteY18" fmla="*/ 1060251 h 7301507"/>
              <a:gd name="connsiteX19" fmla="*/ 371646 w 3331540"/>
              <a:gd name="connsiteY19" fmla="*/ 1112639 h 7301507"/>
              <a:gd name="connsiteX20" fmla="*/ 407365 w 3331540"/>
              <a:gd name="connsiteY20" fmla="*/ 1141213 h 7301507"/>
              <a:gd name="connsiteX21" fmla="*/ 478803 w 3331540"/>
              <a:gd name="connsiteY21" fmla="*/ 1229320 h 7301507"/>
              <a:gd name="connsiteX22" fmla="*/ 519284 w 3331540"/>
              <a:gd name="connsiteY22" fmla="*/ 1317426 h 7301507"/>
              <a:gd name="connsiteX23" fmla="*/ 628821 w 3331540"/>
              <a:gd name="connsiteY23" fmla="*/ 1369814 h 7301507"/>
              <a:gd name="connsiteX24" fmla="*/ 738359 w 3331540"/>
              <a:gd name="connsiteY24" fmla="*/ 1393626 h 7301507"/>
              <a:gd name="connsiteX25" fmla="*/ 821703 w 3331540"/>
              <a:gd name="connsiteY25" fmla="*/ 1441251 h 7301507"/>
              <a:gd name="connsiteX26" fmla="*/ 905046 w 3331540"/>
              <a:gd name="connsiteY26" fmla="*/ 1415057 h 7301507"/>
              <a:gd name="connsiteX27" fmla="*/ 986009 w 3331540"/>
              <a:gd name="connsiteY27" fmla="*/ 1341239 h 7301507"/>
              <a:gd name="connsiteX28" fmla="*/ 1095546 w 3331540"/>
              <a:gd name="connsiteY28" fmla="*/ 1324570 h 7301507"/>
              <a:gd name="connsiteX29" fmla="*/ 1162221 w 3331540"/>
              <a:gd name="connsiteY29" fmla="*/ 1329332 h 7301507"/>
              <a:gd name="connsiteX30" fmla="*/ 1321765 w 3331540"/>
              <a:gd name="connsiteY30" fmla="*/ 1438870 h 7301507"/>
              <a:gd name="connsiteX31" fmla="*/ 1381296 w 3331540"/>
              <a:gd name="connsiteY31" fmla="*/ 1467445 h 7301507"/>
              <a:gd name="connsiteX32" fmla="*/ 1252709 w 3331540"/>
              <a:gd name="connsiteY32" fmla="*/ 1569839 h 7301507"/>
              <a:gd name="connsiteX33" fmla="*/ 1255090 w 3331540"/>
              <a:gd name="connsiteY33" fmla="*/ 1634132 h 7301507"/>
              <a:gd name="connsiteX34" fmla="*/ 1417015 w 3331540"/>
              <a:gd name="connsiteY34" fmla="*/ 1586507 h 7301507"/>
              <a:gd name="connsiteX35" fmla="*/ 1378915 w 3331540"/>
              <a:gd name="connsiteY35" fmla="*/ 1650801 h 7301507"/>
              <a:gd name="connsiteX36" fmla="*/ 1397965 w 3331540"/>
              <a:gd name="connsiteY36" fmla="*/ 1724620 h 7301507"/>
              <a:gd name="connsiteX37" fmla="*/ 1509884 w 3331540"/>
              <a:gd name="connsiteY37" fmla="*/ 1760339 h 7301507"/>
              <a:gd name="connsiteX38" fmla="*/ 1583703 w 3331540"/>
              <a:gd name="connsiteY38" fmla="*/ 1777007 h 7301507"/>
              <a:gd name="connsiteX39" fmla="*/ 1493215 w 3331540"/>
              <a:gd name="connsiteY39" fmla="*/ 1907976 h 7301507"/>
              <a:gd name="connsiteX40" fmla="*/ 1486071 w 3331540"/>
              <a:gd name="connsiteY40" fmla="*/ 1957982 h 7301507"/>
              <a:gd name="connsiteX41" fmla="*/ 1414634 w 3331540"/>
              <a:gd name="connsiteY41" fmla="*/ 1993701 h 7301507"/>
              <a:gd name="connsiteX42" fmla="*/ 1383678 w 3331540"/>
              <a:gd name="connsiteY42" fmla="*/ 2055614 h 7301507"/>
              <a:gd name="connsiteX43" fmla="*/ 1252709 w 3331540"/>
              <a:gd name="connsiteY43" fmla="*/ 2029420 h 7301507"/>
              <a:gd name="connsiteX44" fmla="*/ 1131265 w 3331540"/>
              <a:gd name="connsiteY44" fmla="*/ 2029419 h 7301507"/>
              <a:gd name="connsiteX45" fmla="*/ 1064590 w 3331540"/>
              <a:gd name="connsiteY45" fmla="*/ 2057995 h 7301507"/>
              <a:gd name="connsiteX46" fmla="*/ 1057446 w 3331540"/>
              <a:gd name="connsiteY46" fmla="*/ 2158007 h 7301507"/>
              <a:gd name="connsiteX47" fmla="*/ 969340 w 3331540"/>
              <a:gd name="connsiteY47" fmla="*/ 2246114 h 7301507"/>
              <a:gd name="connsiteX48" fmla="*/ 1112215 w 3331540"/>
              <a:gd name="connsiteY48" fmla="*/ 2308026 h 7301507"/>
              <a:gd name="connsiteX49" fmla="*/ 1162222 w 3331540"/>
              <a:gd name="connsiteY49" fmla="*/ 2343744 h 7301507"/>
              <a:gd name="connsiteX50" fmla="*/ 1214609 w 3331540"/>
              <a:gd name="connsiteY50" fmla="*/ 2360414 h 7301507"/>
              <a:gd name="connsiteX51" fmla="*/ 1264615 w 3331540"/>
              <a:gd name="connsiteY51" fmla="*/ 2410420 h 7301507"/>
              <a:gd name="connsiteX52" fmla="*/ 1321765 w 3331540"/>
              <a:gd name="connsiteY52" fmla="*/ 2431851 h 7301507"/>
              <a:gd name="connsiteX53" fmla="*/ 1414634 w 3331540"/>
              <a:gd name="connsiteY53" fmla="*/ 2508051 h 7301507"/>
              <a:gd name="connsiteX54" fmla="*/ 1500359 w 3331540"/>
              <a:gd name="connsiteY54" fmla="*/ 2541390 h 7301507"/>
              <a:gd name="connsiteX55" fmla="*/ 1633709 w 3331540"/>
              <a:gd name="connsiteY55" fmla="*/ 2689026 h 7301507"/>
              <a:gd name="connsiteX56" fmla="*/ 1717053 w 3331540"/>
              <a:gd name="connsiteY56" fmla="*/ 2843807 h 7301507"/>
              <a:gd name="connsiteX57" fmla="*/ 1888502 w 3331540"/>
              <a:gd name="connsiteY57" fmla="*/ 2950964 h 7301507"/>
              <a:gd name="connsiteX58" fmla="*/ 1919459 w 3331540"/>
              <a:gd name="connsiteY58" fmla="*/ 3055739 h 7301507"/>
              <a:gd name="connsiteX59" fmla="*/ 1981371 w 3331540"/>
              <a:gd name="connsiteY59" fmla="*/ 3158132 h 7301507"/>
              <a:gd name="connsiteX60" fmla="*/ 2043284 w 3331540"/>
              <a:gd name="connsiteY60" fmla="*/ 3196232 h 7301507"/>
              <a:gd name="connsiteX61" fmla="*/ 2174253 w 3331540"/>
              <a:gd name="connsiteY61" fmla="*/ 3343870 h 7301507"/>
              <a:gd name="connsiteX62" fmla="*/ 2317127 w 3331540"/>
              <a:gd name="connsiteY62" fmla="*/ 3420070 h 7301507"/>
              <a:gd name="connsiteX63" fmla="*/ 2376659 w 3331540"/>
              <a:gd name="connsiteY63" fmla="*/ 3505795 h 7301507"/>
              <a:gd name="connsiteX64" fmla="*/ 2424284 w 3331540"/>
              <a:gd name="connsiteY64" fmla="*/ 3572470 h 7301507"/>
              <a:gd name="connsiteX65" fmla="*/ 2471909 w 3331540"/>
              <a:gd name="connsiteY65" fmla="*/ 3562946 h 7301507"/>
              <a:gd name="connsiteX66" fmla="*/ 2476671 w 3331540"/>
              <a:gd name="connsiteY66" fmla="*/ 3715345 h 7301507"/>
              <a:gd name="connsiteX67" fmla="*/ 2529059 w 3331540"/>
              <a:gd name="connsiteY67" fmla="*/ 3808214 h 7301507"/>
              <a:gd name="connsiteX68" fmla="*/ 2521915 w 3331540"/>
              <a:gd name="connsiteY68" fmla="*/ 3846314 h 7301507"/>
              <a:gd name="connsiteX69" fmla="*/ 2590971 w 3331540"/>
              <a:gd name="connsiteY69" fmla="*/ 3882032 h 7301507"/>
              <a:gd name="connsiteX70" fmla="*/ 2648121 w 3331540"/>
              <a:gd name="connsiteY70" fmla="*/ 3827264 h 7301507"/>
              <a:gd name="connsiteX71" fmla="*/ 2681459 w 3331540"/>
              <a:gd name="connsiteY71" fmla="*/ 3910607 h 7301507"/>
              <a:gd name="connsiteX72" fmla="*/ 2726703 w 3331540"/>
              <a:gd name="connsiteY72" fmla="*/ 3955851 h 7301507"/>
              <a:gd name="connsiteX73" fmla="*/ 2800521 w 3331540"/>
              <a:gd name="connsiteY73" fmla="*/ 3979664 h 7301507"/>
              <a:gd name="connsiteX74" fmla="*/ 2852909 w 3331540"/>
              <a:gd name="connsiteY74" fmla="*/ 4048720 h 7301507"/>
              <a:gd name="connsiteX75" fmla="*/ 2938634 w 3331540"/>
              <a:gd name="connsiteY75" fmla="*/ 4103489 h 7301507"/>
              <a:gd name="connsiteX76" fmla="*/ 2991021 w 3331540"/>
              <a:gd name="connsiteY76" fmla="*/ 4136826 h 7301507"/>
              <a:gd name="connsiteX77" fmla="*/ 2862434 w 3331540"/>
              <a:gd name="connsiteY77" fmla="*/ 4229695 h 7301507"/>
              <a:gd name="connsiteX78" fmla="*/ 2860052 w 3331540"/>
              <a:gd name="connsiteY78" fmla="*/ 4284463 h 7301507"/>
              <a:gd name="connsiteX79" fmla="*/ 2962446 w 3331540"/>
              <a:gd name="connsiteY79" fmla="*/ 4401145 h 7301507"/>
              <a:gd name="connsiteX80" fmla="*/ 3057696 w 3331540"/>
              <a:gd name="connsiteY80" fmla="*/ 4463057 h 7301507"/>
              <a:gd name="connsiteX81" fmla="*/ 3088653 w 3331540"/>
              <a:gd name="connsiteY81" fmla="*/ 4501157 h 7301507"/>
              <a:gd name="connsiteX82" fmla="*/ 3074365 w 3331540"/>
              <a:gd name="connsiteY82" fmla="*/ 4582120 h 7301507"/>
              <a:gd name="connsiteX83" fmla="*/ 3069603 w 3331540"/>
              <a:gd name="connsiteY83" fmla="*/ 4665464 h 7301507"/>
              <a:gd name="connsiteX84" fmla="*/ 3026740 w 3331540"/>
              <a:gd name="connsiteY84" fmla="*/ 4674989 h 7301507"/>
              <a:gd name="connsiteX85" fmla="*/ 3000546 w 3331540"/>
              <a:gd name="connsiteY85" fmla="*/ 4691657 h 7301507"/>
              <a:gd name="connsiteX86" fmla="*/ 3029121 w 3331540"/>
              <a:gd name="connsiteY86" fmla="*/ 4841676 h 7301507"/>
              <a:gd name="connsiteX87" fmla="*/ 3012453 w 3331540"/>
              <a:gd name="connsiteY87" fmla="*/ 4977407 h 7301507"/>
              <a:gd name="connsiteX88" fmla="*/ 2974353 w 3331540"/>
              <a:gd name="connsiteY88" fmla="*/ 5017889 h 7301507"/>
              <a:gd name="connsiteX89" fmla="*/ 2957684 w 3331540"/>
              <a:gd name="connsiteY89" fmla="*/ 5139332 h 7301507"/>
              <a:gd name="connsiteX90" fmla="*/ 2929109 w 3331540"/>
              <a:gd name="connsiteY90" fmla="*/ 5258395 h 7301507"/>
              <a:gd name="connsiteX91" fmla="*/ 2981496 w 3331540"/>
              <a:gd name="connsiteY91" fmla="*/ 5275064 h 7301507"/>
              <a:gd name="connsiteX92" fmla="*/ 2979115 w 3331540"/>
              <a:gd name="connsiteY92" fmla="*/ 5320307 h 7301507"/>
              <a:gd name="connsiteX93" fmla="*/ 2976734 w 3331540"/>
              <a:gd name="connsiteY93" fmla="*/ 5375076 h 7301507"/>
              <a:gd name="connsiteX94" fmla="*/ 3033884 w 3331540"/>
              <a:gd name="connsiteY94" fmla="*/ 5444132 h 7301507"/>
              <a:gd name="connsiteX95" fmla="*/ 3081509 w 3331540"/>
              <a:gd name="connsiteY95" fmla="*/ 5570339 h 7301507"/>
              <a:gd name="connsiteX96" fmla="*/ 2988640 w 3331540"/>
              <a:gd name="connsiteY96" fmla="*/ 5860851 h 7301507"/>
              <a:gd name="connsiteX97" fmla="*/ 3010071 w 3331540"/>
              <a:gd name="connsiteY97" fmla="*/ 5915620 h 7301507"/>
              <a:gd name="connsiteX98" fmla="*/ 3036265 w 3331540"/>
              <a:gd name="connsiteY98" fmla="*/ 5968007 h 7301507"/>
              <a:gd name="connsiteX99" fmla="*/ 3041028 w 3331540"/>
              <a:gd name="connsiteY99" fmla="*/ 6072782 h 7301507"/>
              <a:gd name="connsiteX100" fmla="*/ 2948158 w 3331540"/>
              <a:gd name="connsiteY100" fmla="*/ 6232327 h 7301507"/>
              <a:gd name="connsiteX101" fmla="*/ 2912440 w 3331540"/>
              <a:gd name="connsiteY101" fmla="*/ 6213276 h 7301507"/>
              <a:gd name="connsiteX102" fmla="*/ 2841003 w 3331540"/>
              <a:gd name="connsiteY102" fmla="*/ 6225182 h 7301507"/>
              <a:gd name="connsiteX103" fmla="*/ 2705271 w 3331540"/>
              <a:gd name="connsiteY103" fmla="*/ 6337101 h 7301507"/>
              <a:gd name="connsiteX104" fmla="*/ 2598115 w 3331540"/>
              <a:gd name="connsiteY104" fmla="*/ 6322814 h 7301507"/>
              <a:gd name="connsiteX105" fmla="*/ 2567159 w 3331540"/>
              <a:gd name="connsiteY105" fmla="*/ 6351389 h 7301507"/>
              <a:gd name="connsiteX106" fmla="*/ 2500483 w 3331540"/>
              <a:gd name="connsiteY106" fmla="*/ 6396631 h 7301507"/>
              <a:gd name="connsiteX107" fmla="*/ 2383803 w 3331540"/>
              <a:gd name="connsiteY107" fmla="*/ 6384726 h 7301507"/>
              <a:gd name="connsiteX108" fmla="*/ 2359990 w 3331540"/>
              <a:gd name="connsiteY108" fmla="*/ 6501407 h 7301507"/>
              <a:gd name="connsiteX109" fmla="*/ 2355228 w 3331540"/>
              <a:gd name="connsiteY109" fmla="*/ 6537126 h 7301507"/>
              <a:gd name="connsiteX110" fmla="*/ 2331416 w 3331540"/>
              <a:gd name="connsiteY110" fmla="*/ 6556176 h 7301507"/>
              <a:gd name="connsiteX111" fmla="*/ 2133771 w 3331540"/>
              <a:gd name="connsiteY111" fmla="*/ 6508551 h 7301507"/>
              <a:gd name="connsiteX112" fmla="*/ 2095671 w 3331540"/>
              <a:gd name="connsiteY112" fmla="*/ 6560939 h 7301507"/>
              <a:gd name="connsiteX113" fmla="*/ 2064715 w 3331540"/>
              <a:gd name="connsiteY113" fmla="*/ 6656189 h 7301507"/>
              <a:gd name="connsiteX114" fmla="*/ 2031377 w 3331540"/>
              <a:gd name="connsiteY114" fmla="*/ 6720482 h 7301507"/>
              <a:gd name="connsiteX115" fmla="*/ 2043284 w 3331540"/>
              <a:gd name="connsiteY115" fmla="*/ 6782395 h 7301507"/>
              <a:gd name="connsiteX116" fmla="*/ 2176634 w 3331540"/>
              <a:gd name="connsiteY116" fmla="*/ 6894314 h 7301507"/>
              <a:gd name="connsiteX117" fmla="*/ 2245690 w 3331540"/>
              <a:gd name="connsiteY117" fmla="*/ 6927651 h 7301507"/>
              <a:gd name="connsiteX118" fmla="*/ 2229021 w 3331540"/>
              <a:gd name="connsiteY118" fmla="*/ 6951464 h 7301507"/>
              <a:gd name="connsiteX119" fmla="*/ 2193303 w 3331540"/>
              <a:gd name="connsiteY119" fmla="*/ 6970514 h 7301507"/>
              <a:gd name="connsiteX120" fmla="*/ 2226640 w 3331540"/>
              <a:gd name="connsiteY120" fmla="*/ 7046714 h 7301507"/>
              <a:gd name="connsiteX121" fmla="*/ 2195684 w 3331540"/>
              <a:gd name="connsiteY121" fmla="*/ 7068145 h 7301507"/>
              <a:gd name="connsiteX122" fmla="*/ 2090909 w 3331540"/>
              <a:gd name="connsiteY122" fmla="*/ 7006232 h 7301507"/>
              <a:gd name="connsiteX123" fmla="*/ 2048046 w 3331540"/>
              <a:gd name="connsiteY123" fmla="*/ 7032426 h 7301507"/>
              <a:gd name="connsiteX124" fmla="*/ 1988515 w 3331540"/>
              <a:gd name="connsiteY124" fmla="*/ 6930032 h 7301507"/>
              <a:gd name="connsiteX125" fmla="*/ 1871834 w 3331540"/>
              <a:gd name="connsiteY125" fmla="*/ 6956226 h 7301507"/>
              <a:gd name="connsiteX126" fmla="*/ 1807540 w 3331540"/>
              <a:gd name="connsiteY126" fmla="*/ 6960989 h 7301507"/>
              <a:gd name="connsiteX127" fmla="*/ 1757534 w 3331540"/>
              <a:gd name="connsiteY127" fmla="*/ 6956227 h 7301507"/>
              <a:gd name="connsiteX128" fmla="*/ 1700384 w 3331540"/>
              <a:gd name="connsiteY128" fmla="*/ 7001470 h 7301507"/>
              <a:gd name="connsiteX129" fmla="*/ 1521790 w 3331540"/>
              <a:gd name="connsiteY129" fmla="*/ 6960989 h 7301507"/>
              <a:gd name="connsiteX130" fmla="*/ 1545602 w 3331540"/>
              <a:gd name="connsiteY130" fmla="*/ 7087195 h 7301507"/>
              <a:gd name="connsiteX131" fmla="*/ 1469403 w 3331540"/>
              <a:gd name="connsiteY131" fmla="*/ 7132439 h 7301507"/>
              <a:gd name="connsiteX132" fmla="*/ 1407490 w 3331540"/>
              <a:gd name="connsiteY132" fmla="*/ 7199113 h 7301507"/>
              <a:gd name="connsiteX133" fmla="*/ 1257471 w 3331540"/>
              <a:gd name="connsiteY133" fmla="*/ 7191970 h 7301507"/>
              <a:gd name="connsiteX134" fmla="*/ 1205084 w 3331540"/>
              <a:gd name="connsiteY134" fmla="*/ 7301507 h 7301507"/>
              <a:gd name="connsiteX0" fmla="*/ 3331433 w 3331433"/>
              <a:gd name="connsiteY0" fmla="*/ 1022151 h 7301507"/>
              <a:gd name="connsiteX1" fmla="*/ 2759933 w 3331433"/>
              <a:gd name="connsiteY1" fmla="*/ 850701 h 7301507"/>
              <a:gd name="connsiteX2" fmla="*/ 2436083 w 3331433"/>
              <a:gd name="connsiteY2" fmla="*/ 450651 h 7301507"/>
              <a:gd name="connsiteX3" fmla="*/ 2474183 w 3331433"/>
              <a:gd name="connsiteY3" fmla="*/ 298251 h 7301507"/>
              <a:gd name="connsiteX4" fmla="*/ 1845533 w 3331433"/>
              <a:gd name="connsiteY4" fmla="*/ 69651 h 7301507"/>
              <a:gd name="connsiteX5" fmla="*/ 1597883 w 3331433"/>
              <a:gd name="connsiteY5" fmla="*/ 12501 h 7301507"/>
              <a:gd name="connsiteX6" fmla="*/ 1331183 w 3331433"/>
              <a:gd name="connsiteY6" fmla="*/ 279201 h 7301507"/>
              <a:gd name="connsiteX7" fmla="*/ 702533 w 3331433"/>
              <a:gd name="connsiteY7" fmla="*/ 355401 h 7301507"/>
              <a:gd name="connsiteX8" fmla="*/ 211996 w 3331433"/>
              <a:gd name="connsiteY8" fmla="*/ 253007 h 7301507"/>
              <a:gd name="connsiteX9" fmla="*/ 64 w 3331433"/>
              <a:gd name="connsiteY9" fmla="*/ 457795 h 7301507"/>
              <a:gd name="connsiteX10" fmla="*/ 190564 w 3331433"/>
              <a:gd name="connsiteY10" fmla="*/ 662582 h 7301507"/>
              <a:gd name="connsiteX11" fmla="*/ 257240 w 3331433"/>
              <a:gd name="connsiteY11" fmla="*/ 679251 h 7301507"/>
              <a:gd name="connsiteX12" fmla="*/ 290578 w 3331433"/>
              <a:gd name="connsiteY12" fmla="*/ 703064 h 7301507"/>
              <a:gd name="connsiteX13" fmla="*/ 288196 w 3331433"/>
              <a:gd name="connsiteY13" fmla="*/ 874513 h 7301507"/>
              <a:gd name="connsiteX14" fmla="*/ 354871 w 3331433"/>
              <a:gd name="connsiteY14" fmla="*/ 879276 h 7301507"/>
              <a:gd name="connsiteX15" fmla="*/ 392971 w 3331433"/>
              <a:gd name="connsiteY15" fmla="*/ 829270 h 7301507"/>
              <a:gd name="connsiteX16" fmla="*/ 473933 w 3331433"/>
              <a:gd name="connsiteY16" fmla="*/ 867370 h 7301507"/>
              <a:gd name="connsiteX17" fmla="*/ 412021 w 3331433"/>
              <a:gd name="connsiteY17" fmla="*/ 1012626 h 7301507"/>
              <a:gd name="connsiteX18" fmla="*/ 426308 w 3331433"/>
              <a:gd name="connsiteY18" fmla="*/ 1060251 h 7301507"/>
              <a:gd name="connsiteX19" fmla="*/ 371539 w 3331433"/>
              <a:gd name="connsiteY19" fmla="*/ 1112639 h 7301507"/>
              <a:gd name="connsiteX20" fmla="*/ 407258 w 3331433"/>
              <a:gd name="connsiteY20" fmla="*/ 1141213 h 7301507"/>
              <a:gd name="connsiteX21" fmla="*/ 478696 w 3331433"/>
              <a:gd name="connsiteY21" fmla="*/ 1229320 h 7301507"/>
              <a:gd name="connsiteX22" fmla="*/ 519177 w 3331433"/>
              <a:gd name="connsiteY22" fmla="*/ 1317426 h 7301507"/>
              <a:gd name="connsiteX23" fmla="*/ 628714 w 3331433"/>
              <a:gd name="connsiteY23" fmla="*/ 1369814 h 7301507"/>
              <a:gd name="connsiteX24" fmla="*/ 738252 w 3331433"/>
              <a:gd name="connsiteY24" fmla="*/ 1393626 h 7301507"/>
              <a:gd name="connsiteX25" fmla="*/ 821596 w 3331433"/>
              <a:gd name="connsiteY25" fmla="*/ 1441251 h 7301507"/>
              <a:gd name="connsiteX26" fmla="*/ 904939 w 3331433"/>
              <a:gd name="connsiteY26" fmla="*/ 1415057 h 7301507"/>
              <a:gd name="connsiteX27" fmla="*/ 985902 w 3331433"/>
              <a:gd name="connsiteY27" fmla="*/ 1341239 h 7301507"/>
              <a:gd name="connsiteX28" fmla="*/ 1095439 w 3331433"/>
              <a:gd name="connsiteY28" fmla="*/ 1324570 h 7301507"/>
              <a:gd name="connsiteX29" fmla="*/ 1162114 w 3331433"/>
              <a:gd name="connsiteY29" fmla="*/ 1329332 h 7301507"/>
              <a:gd name="connsiteX30" fmla="*/ 1321658 w 3331433"/>
              <a:gd name="connsiteY30" fmla="*/ 1438870 h 7301507"/>
              <a:gd name="connsiteX31" fmla="*/ 1381189 w 3331433"/>
              <a:gd name="connsiteY31" fmla="*/ 1467445 h 7301507"/>
              <a:gd name="connsiteX32" fmla="*/ 1252602 w 3331433"/>
              <a:gd name="connsiteY32" fmla="*/ 1569839 h 7301507"/>
              <a:gd name="connsiteX33" fmla="*/ 1254983 w 3331433"/>
              <a:gd name="connsiteY33" fmla="*/ 1634132 h 7301507"/>
              <a:gd name="connsiteX34" fmla="*/ 1416908 w 3331433"/>
              <a:gd name="connsiteY34" fmla="*/ 1586507 h 7301507"/>
              <a:gd name="connsiteX35" fmla="*/ 1378808 w 3331433"/>
              <a:gd name="connsiteY35" fmla="*/ 1650801 h 7301507"/>
              <a:gd name="connsiteX36" fmla="*/ 1397858 w 3331433"/>
              <a:gd name="connsiteY36" fmla="*/ 1724620 h 7301507"/>
              <a:gd name="connsiteX37" fmla="*/ 1509777 w 3331433"/>
              <a:gd name="connsiteY37" fmla="*/ 1760339 h 7301507"/>
              <a:gd name="connsiteX38" fmla="*/ 1583596 w 3331433"/>
              <a:gd name="connsiteY38" fmla="*/ 1777007 h 7301507"/>
              <a:gd name="connsiteX39" fmla="*/ 1493108 w 3331433"/>
              <a:gd name="connsiteY39" fmla="*/ 1907976 h 7301507"/>
              <a:gd name="connsiteX40" fmla="*/ 1485964 w 3331433"/>
              <a:gd name="connsiteY40" fmla="*/ 1957982 h 7301507"/>
              <a:gd name="connsiteX41" fmla="*/ 1414527 w 3331433"/>
              <a:gd name="connsiteY41" fmla="*/ 1993701 h 7301507"/>
              <a:gd name="connsiteX42" fmla="*/ 1383571 w 3331433"/>
              <a:gd name="connsiteY42" fmla="*/ 2055614 h 7301507"/>
              <a:gd name="connsiteX43" fmla="*/ 1252602 w 3331433"/>
              <a:gd name="connsiteY43" fmla="*/ 2029420 h 7301507"/>
              <a:gd name="connsiteX44" fmla="*/ 1131158 w 3331433"/>
              <a:gd name="connsiteY44" fmla="*/ 2029419 h 7301507"/>
              <a:gd name="connsiteX45" fmla="*/ 1064483 w 3331433"/>
              <a:gd name="connsiteY45" fmla="*/ 2057995 h 7301507"/>
              <a:gd name="connsiteX46" fmla="*/ 1057339 w 3331433"/>
              <a:gd name="connsiteY46" fmla="*/ 2158007 h 7301507"/>
              <a:gd name="connsiteX47" fmla="*/ 969233 w 3331433"/>
              <a:gd name="connsiteY47" fmla="*/ 2246114 h 7301507"/>
              <a:gd name="connsiteX48" fmla="*/ 1112108 w 3331433"/>
              <a:gd name="connsiteY48" fmla="*/ 2308026 h 7301507"/>
              <a:gd name="connsiteX49" fmla="*/ 1162115 w 3331433"/>
              <a:gd name="connsiteY49" fmla="*/ 2343744 h 7301507"/>
              <a:gd name="connsiteX50" fmla="*/ 1214502 w 3331433"/>
              <a:gd name="connsiteY50" fmla="*/ 2360414 h 7301507"/>
              <a:gd name="connsiteX51" fmla="*/ 1264508 w 3331433"/>
              <a:gd name="connsiteY51" fmla="*/ 2410420 h 7301507"/>
              <a:gd name="connsiteX52" fmla="*/ 1321658 w 3331433"/>
              <a:gd name="connsiteY52" fmla="*/ 2431851 h 7301507"/>
              <a:gd name="connsiteX53" fmla="*/ 1414527 w 3331433"/>
              <a:gd name="connsiteY53" fmla="*/ 2508051 h 7301507"/>
              <a:gd name="connsiteX54" fmla="*/ 1500252 w 3331433"/>
              <a:gd name="connsiteY54" fmla="*/ 2541390 h 7301507"/>
              <a:gd name="connsiteX55" fmla="*/ 1633602 w 3331433"/>
              <a:gd name="connsiteY55" fmla="*/ 2689026 h 7301507"/>
              <a:gd name="connsiteX56" fmla="*/ 1716946 w 3331433"/>
              <a:gd name="connsiteY56" fmla="*/ 2843807 h 7301507"/>
              <a:gd name="connsiteX57" fmla="*/ 1888395 w 3331433"/>
              <a:gd name="connsiteY57" fmla="*/ 2950964 h 7301507"/>
              <a:gd name="connsiteX58" fmla="*/ 1919352 w 3331433"/>
              <a:gd name="connsiteY58" fmla="*/ 3055739 h 7301507"/>
              <a:gd name="connsiteX59" fmla="*/ 1981264 w 3331433"/>
              <a:gd name="connsiteY59" fmla="*/ 3158132 h 7301507"/>
              <a:gd name="connsiteX60" fmla="*/ 2043177 w 3331433"/>
              <a:gd name="connsiteY60" fmla="*/ 3196232 h 7301507"/>
              <a:gd name="connsiteX61" fmla="*/ 2174146 w 3331433"/>
              <a:gd name="connsiteY61" fmla="*/ 3343870 h 7301507"/>
              <a:gd name="connsiteX62" fmla="*/ 2317020 w 3331433"/>
              <a:gd name="connsiteY62" fmla="*/ 3420070 h 7301507"/>
              <a:gd name="connsiteX63" fmla="*/ 2376552 w 3331433"/>
              <a:gd name="connsiteY63" fmla="*/ 3505795 h 7301507"/>
              <a:gd name="connsiteX64" fmla="*/ 2424177 w 3331433"/>
              <a:gd name="connsiteY64" fmla="*/ 3572470 h 7301507"/>
              <a:gd name="connsiteX65" fmla="*/ 2471802 w 3331433"/>
              <a:gd name="connsiteY65" fmla="*/ 3562946 h 7301507"/>
              <a:gd name="connsiteX66" fmla="*/ 2476564 w 3331433"/>
              <a:gd name="connsiteY66" fmla="*/ 3715345 h 7301507"/>
              <a:gd name="connsiteX67" fmla="*/ 2528952 w 3331433"/>
              <a:gd name="connsiteY67" fmla="*/ 3808214 h 7301507"/>
              <a:gd name="connsiteX68" fmla="*/ 2521808 w 3331433"/>
              <a:gd name="connsiteY68" fmla="*/ 3846314 h 7301507"/>
              <a:gd name="connsiteX69" fmla="*/ 2590864 w 3331433"/>
              <a:gd name="connsiteY69" fmla="*/ 3882032 h 7301507"/>
              <a:gd name="connsiteX70" fmla="*/ 2648014 w 3331433"/>
              <a:gd name="connsiteY70" fmla="*/ 3827264 h 7301507"/>
              <a:gd name="connsiteX71" fmla="*/ 2681352 w 3331433"/>
              <a:gd name="connsiteY71" fmla="*/ 3910607 h 7301507"/>
              <a:gd name="connsiteX72" fmla="*/ 2726596 w 3331433"/>
              <a:gd name="connsiteY72" fmla="*/ 3955851 h 7301507"/>
              <a:gd name="connsiteX73" fmla="*/ 2800414 w 3331433"/>
              <a:gd name="connsiteY73" fmla="*/ 3979664 h 7301507"/>
              <a:gd name="connsiteX74" fmla="*/ 2852802 w 3331433"/>
              <a:gd name="connsiteY74" fmla="*/ 4048720 h 7301507"/>
              <a:gd name="connsiteX75" fmla="*/ 2938527 w 3331433"/>
              <a:gd name="connsiteY75" fmla="*/ 4103489 h 7301507"/>
              <a:gd name="connsiteX76" fmla="*/ 2990914 w 3331433"/>
              <a:gd name="connsiteY76" fmla="*/ 4136826 h 7301507"/>
              <a:gd name="connsiteX77" fmla="*/ 2862327 w 3331433"/>
              <a:gd name="connsiteY77" fmla="*/ 4229695 h 7301507"/>
              <a:gd name="connsiteX78" fmla="*/ 2859945 w 3331433"/>
              <a:gd name="connsiteY78" fmla="*/ 4284463 h 7301507"/>
              <a:gd name="connsiteX79" fmla="*/ 2962339 w 3331433"/>
              <a:gd name="connsiteY79" fmla="*/ 4401145 h 7301507"/>
              <a:gd name="connsiteX80" fmla="*/ 3057589 w 3331433"/>
              <a:gd name="connsiteY80" fmla="*/ 4463057 h 7301507"/>
              <a:gd name="connsiteX81" fmla="*/ 3088546 w 3331433"/>
              <a:gd name="connsiteY81" fmla="*/ 4501157 h 7301507"/>
              <a:gd name="connsiteX82" fmla="*/ 3074258 w 3331433"/>
              <a:gd name="connsiteY82" fmla="*/ 4582120 h 7301507"/>
              <a:gd name="connsiteX83" fmla="*/ 3069496 w 3331433"/>
              <a:gd name="connsiteY83" fmla="*/ 4665464 h 7301507"/>
              <a:gd name="connsiteX84" fmla="*/ 3026633 w 3331433"/>
              <a:gd name="connsiteY84" fmla="*/ 4674989 h 7301507"/>
              <a:gd name="connsiteX85" fmla="*/ 3000439 w 3331433"/>
              <a:gd name="connsiteY85" fmla="*/ 4691657 h 7301507"/>
              <a:gd name="connsiteX86" fmla="*/ 3029014 w 3331433"/>
              <a:gd name="connsiteY86" fmla="*/ 4841676 h 7301507"/>
              <a:gd name="connsiteX87" fmla="*/ 3012346 w 3331433"/>
              <a:gd name="connsiteY87" fmla="*/ 4977407 h 7301507"/>
              <a:gd name="connsiteX88" fmla="*/ 2974246 w 3331433"/>
              <a:gd name="connsiteY88" fmla="*/ 5017889 h 7301507"/>
              <a:gd name="connsiteX89" fmla="*/ 2957577 w 3331433"/>
              <a:gd name="connsiteY89" fmla="*/ 5139332 h 7301507"/>
              <a:gd name="connsiteX90" fmla="*/ 2929002 w 3331433"/>
              <a:gd name="connsiteY90" fmla="*/ 5258395 h 7301507"/>
              <a:gd name="connsiteX91" fmla="*/ 2981389 w 3331433"/>
              <a:gd name="connsiteY91" fmla="*/ 5275064 h 7301507"/>
              <a:gd name="connsiteX92" fmla="*/ 2979008 w 3331433"/>
              <a:gd name="connsiteY92" fmla="*/ 5320307 h 7301507"/>
              <a:gd name="connsiteX93" fmla="*/ 2976627 w 3331433"/>
              <a:gd name="connsiteY93" fmla="*/ 5375076 h 7301507"/>
              <a:gd name="connsiteX94" fmla="*/ 3033777 w 3331433"/>
              <a:gd name="connsiteY94" fmla="*/ 5444132 h 7301507"/>
              <a:gd name="connsiteX95" fmla="*/ 3081402 w 3331433"/>
              <a:gd name="connsiteY95" fmla="*/ 5570339 h 7301507"/>
              <a:gd name="connsiteX96" fmla="*/ 2988533 w 3331433"/>
              <a:gd name="connsiteY96" fmla="*/ 5860851 h 7301507"/>
              <a:gd name="connsiteX97" fmla="*/ 3009964 w 3331433"/>
              <a:gd name="connsiteY97" fmla="*/ 5915620 h 7301507"/>
              <a:gd name="connsiteX98" fmla="*/ 3036158 w 3331433"/>
              <a:gd name="connsiteY98" fmla="*/ 5968007 h 7301507"/>
              <a:gd name="connsiteX99" fmla="*/ 3040921 w 3331433"/>
              <a:gd name="connsiteY99" fmla="*/ 6072782 h 7301507"/>
              <a:gd name="connsiteX100" fmla="*/ 2948051 w 3331433"/>
              <a:gd name="connsiteY100" fmla="*/ 6232327 h 7301507"/>
              <a:gd name="connsiteX101" fmla="*/ 2912333 w 3331433"/>
              <a:gd name="connsiteY101" fmla="*/ 6213276 h 7301507"/>
              <a:gd name="connsiteX102" fmla="*/ 2840896 w 3331433"/>
              <a:gd name="connsiteY102" fmla="*/ 6225182 h 7301507"/>
              <a:gd name="connsiteX103" fmla="*/ 2705164 w 3331433"/>
              <a:gd name="connsiteY103" fmla="*/ 6337101 h 7301507"/>
              <a:gd name="connsiteX104" fmla="*/ 2598008 w 3331433"/>
              <a:gd name="connsiteY104" fmla="*/ 6322814 h 7301507"/>
              <a:gd name="connsiteX105" fmla="*/ 2567052 w 3331433"/>
              <a:gd name="connsiteY105" fmla="*/ 6351389 h 7301507"/>
              <a:gd name="connsiteX106" fmla="*/ 2500376 w 3331433"/>
              <a:gd name="connsiteY106" fmla="*/ 6396631 h 7301507"/>
              <a:gd name="connsiteX107" fmla="*/ 2383696 w 3331433"/>
              <a:gd name="connsiteY107" fmla="*/ 6384726 h 7301507"/>
              <a:gd name="connsiteX108" fmla="*/ 2359883 w 3331433"/>
              <a:gd name="connsiteY108" fmla="*/ 6501407 h 7301507"/>
              <a:gd name="connsiteX109" fmla="*/ 2355121 w 3331433"/>
              <a:gd name="connsiteY109" fmla="*/ 6537126 h 7301507"/>
              <a:gd name="connsiteX110" fmla="*/ 2331309 w 3331433"/>
              <a:gd name="connsiteY110" fmla="*/ 6556176 h 7301507"/>
              <a:gd name="connsiteX111" fmla="*/ 2133664 w 3331433"/>
              <a:gd name="connsiteY111" fmla="*/ 6508551 h 7301507"/>
              <a:gd name="connsiteX112" fmla="*/ 2095564 w 3331433"/>
              <a:gd name="connsiteY112" fmla="*/ 6560939 h 7301507"/>
              <a:gd name="connsiteX113" fmla="*/ 2064608 w 3331433"/>
              <a:gd name="connsiteY113" fmla="*/ 6656189 h 7301507"/>
              <a:gd name="connsiteX114" fmla="*/ 2031270 w 3331433"/>
              <a:gd name="connsiteY114" fmla="*/ 6720482 h 7301507"/>
              <a:gd name="connsiteX115" fmla="*/ 2043177 w 3331433"/>
              <a:gd name="connsiteY115" fmla="*/ 6782395 h 7301507"/>
              <a:gd name="connsiteX116" fmla="*/ 2176527 w 3331433"/>
              <a:gd name="connsiteY116" fmla="*/ 6894314 h 7301507"/>
              <a:gd name="connsiteX117" fmla="*/ 2245583 w 3331433"/>
              <a:gd name="connsiteY117" fmla="*/ 6927651 h 7301507"/>
              <a:gd name="connsiteX118" fmla="*/ 2228914 w 3331433"/>
              <a:gd name="connsiteY118" fmla="*/ 6951464 h 7301507"/>
              <a:gd name="connsiteX119" fmla="*/ 2193196 w 3331433"/>
              <a:gd name="connsiteY119" fmla="*/ 6970514 h 7301507"/>
              <a:gd name="connsiteX120" fmla="*/ 2226533 w 3331433"/>
              <a:gd name="connsiteY120" fmla="*/ 7046714 h 7301507"/>
              <a:gd name="connsiteX121" fmla="*/ 2195577 w 3331433"/>
              <a:gd name="connsiteY121" fmla="*/ 7068145 h 7301507"/>
              <a:gd name="connsiteX122" fmla="*/ 2090802 w 3331433"/>
              <a:gd name="connsiteY122" fmla="*/ 7006232 h 7301507"/>
              <a:gd name="connsiteX123" fmla="*/ 2047939 w 3331433"/>
              <a:gd name="connsiteY123" fmla="*/ 7032426 h 7301507"/>
              <a:gd name="connsiteX124" fmla="*/ 1988408 w 3331433"/>
              <a:gd name="connsiteY124" fmla="*/ 6930032 h 7301507"/>
              <a:gd name="connsiteX125" fmla="*/ 1871727 w 3331433"/>
              <a:gd name="connsiteY125" fmla="*/ 6956226 h 7301507"/>
              <a:gd name="connsiteX126" fmla="*/ 1807433 w 3331433"/>
              <a:gd name="connsiteY126" fmla="*/ 6960989 h 7301507"/>
              <a:gd name="connsiteX127" fmla="*/ 1757427 w 3331433"/>
              <a:gd name="connsiteY127" fmla="*/ 6956227 h 7301507"/>
              <a:gd name="connsiteX128" fmla="*/ 1700277 w 3331433"/>
              <a:gd name="connsiteY128" fmla="*/ 7001470 h 7301507"/>
              <a:gd name="connsiteX129" fmla="*/ 1521683 w 3331433"/>
              <a:gd name="connsiteY129" fmla="*/ 6960989 h 7301507"/>
              <a:gd name="connsiteX130" fmla="*/ 1545495 w 3331433"/>
              <a:gd name="connsiteY130" fmla="*/ 7087195 h 7301507"/>
              <a:gd name="connsiteX131" fmla="*/ 1469296 w 3331433"/>
              <a:gd name="connsiteY131" fmla="*/ 7132439 h 7301507"/>
              <a:gd name="connsiteX132" fmla="*/ 1407383 w 3331433"/>
              <a:gd name="connsiteY132" fmla="*/ 7199113 h 7301507"/>
              <a:gd name="connsiteX133" fmla="*/ 1257364 w 3331433"/>
              <a:gd name="connsiteY133" fmla="*/ 7191970 h 7301507"/>
              <a:gd name="connsiteX134" fmla="*/ 1204977 w 3331433"/>
              <a:gd name="connsiteY134" fmla="*/ 7301507 h 7301507"/>
              <a:gd name="connsiteX0" fmla="*/ 3332387 w 3332387"/>
              <a:gd name="connsiteY0" fmla="*/ 1022151 h 7301507"/>
              <a:gd name="connsiteX1" fmla="*/ 2760887 w 3332387"/>
              <a:gd name="connsiteY1" fmla="*/ 850701 h 7301507"/>
              <a:gd name="connsiteX2" fmla="*/ 2437037 w 3332387"/>
              <a:gd name="connsiteY2" fmla="*/ 450651 h 7301507"/>
              <a:gd name="connsiteX3" fmla="*/ 2475137 w 3332387"/>
              <a:gd name="connsiteY3" fmla="*/ 298251 h 7301507"/>
              <a:gd name="connsiteX4" fmla="*/ 1846487 w 3332387"/>
              <a:gd name="connsiteY4" fmla="*/ 69651 h 7301507"/>
              <a:gd name="connsiteX5" fmla="*/ 1598837 w 3332387"/>
              <a:gd name="connsiteY5" fmla="*/ 12501 h 7301507"/>
              <a:gd name="connsiteX6" fmla="*/ 1332137 w 3332387"/>
              <a:gd name="connsiteY6" fmla="*/ 279201 h 7301507"/>
              <a:gd name="connsiteX7" fmla="*/ 703487 w 3332387"/>
              <a:gd name="connsiteY7" fmla="*/ 355401 h 7301507"/>
              <a:gd name="connsiteX8" fmla="*/ 212950 w 3332387"/>
              <a:gd name="connsiteY8" fmla="*/ 253007 h 7301507"/>
              <a:gd name="connsiteX9" fmla="*/ 120081 w 3332387"/>
              <a:gd name="connsiteY9" fmla="*/ 383976 h 7301507"/>
              <a:gd name="connsiteX10" fmla="*/ 1018 w 3332387"/>
              <a:gd name="connsiteY10" fmla="*/ 457795 h 7301507"/>
              <a:gd name="connsiteX11" fmla="*/ 191518 w 3332387"/>
              <a:gd name="connsiteY11" fmla="*/ 662582 h 7301507"/>
              <a:gd name="connsiteX12" fmla="*/ 258194 w 3332387"/>
              <a:gd name="connsiteY12" fmla="*/ 679251 h 7301507"/>
              <a:gd name="connsiteX13" fmla="*/ 291532 w 3332387"/>
              <a:gd name="connsiteY13" fmla="*/ 703064 h 7301507"/>
              <a:gd name="connsiteX14" fmla="*/ 289150 w 3332387"/>
              <a:gd name="connsiteY14" fmla="*/ 874513 h 7301507"/>
              <a:gd name="connsiteX15" fmla="*/ 355825 w 3332387"/>
              <a:gd name="connsiteY15" fmla="*/ 879276 h 7301507"/>
              <a:gd name="connsiteX16" fmla="*/ 393925 w 3332387"/>
              <a:gd name="connsiteY16" fmla="*/ 829270 h 7301507"/>
              <a:gd name="connsiteX17" fmla="*/ 474887 w 3332387"/>
              <a:gd name="connsiteY17" fmla="*/ 867370 h 7301507"/>
              <a:gd name="connsiteX18" fmla="*/ 412975 w 3332387"/>
              <a:gd name="connsiteY18" fmla="*/ 1012626 h 7301507"/>
              <a:gd name="connsiteX19" fmla="*/ 427262 w 3332387"/>
              <a:gd name="connsiteY19" fmla="*/ 1060251 h 7301507"/>
              <a:gd name="connsiteX20" fmla="*/ 372493 w 3332387"/>
              <a:gd name="connsiteY20" fmla="*/ 1112639 h 7301507"/>
              <a:gd name="connsiteX21" fmla="*/ 408212 w 3332387"/>
              <a:gd name="connsiteY21" fmla="*/ 1141213 h 7301507"/>
              <a:gd name="connsiteX22" fmla="*/ 479650 w 3332387"/>
              <a:gd name="connsiteY22" fmla="*/ 1229320 h 7301507"/>
              <a:gd name="connsiteX23" fmla="*/ 520131 w 3332387"/>
              <a:gd name="connsiteY23" fmla="*/ 1317426 h 7301507"/>
              <a:gd name="connsiteX24" fmla="*/ 629668 w 3332387"/>
              <a:gd name="connsiteY24" fmla="*/ 1369814 h 7301507"/>
              <a:gd name="connsiteX25" fmla="*/ 739206 w 3332387"/>
              <a:gd name="connsiteY25" fmla="*/ 1393626 h 7301507"/>
              <a:gd name="connsiteX26" fmla="*/ 822550 w 3332387"/>
              <a:gd name="connsiteY26" fmla="*/ 1441251 h 7301507"/>
              <a:gd name="connsiteX27" fmla="*/ 905893 w 3332387"/>
              <a:gd name="connsiteY27" fmla="*/ 1415057 h 7301507"/>
              <a:gd name="connsiteX28" fmla="*/ 986856 w 3332387"/>
              <a:gd name="connsiteY28" fmla="*/ 1341239 h 7301507"/>
              <a:gd name="connsiteX29" fmla="*/ 1096393 w 3332387"/>
              <a:gd name="connsiteY29" fmla="*/ 1324570 h 7301507"/>
              <a:gd name="connsiteX30" fmla="*/ 1163068 w 3332387"/>
              <a:gd name="connsiteY30" fmla="*/ 1329332 h 7301507"/>
              <a:gd name="connsiteX31" fmla="*/ 1322612 w 3332387"/>
              <a:gd name="connsiteY31" fmla="*/ 1438870 h 7301507"/>
              <a:gd name="connsiteX32" fmla="*/ 1382143 w 3332387"/>
              <a:gd name="connsiteY32" fmla="*/ 1467445 h 7301507"/>
              <a:gd name="connsiteX33" fmla="*/ 1253556 w 3332387"/>
              <a:gd name="connsiteY33" fmla="*/ 1569839 h 7301507"/>
              <a:gd name="connsiteX34" fmla="*/ 1255937 w 3332387"/>
              <a:gd name="connsiteY34" fmla="*/ 1634132 h 7301507"/>
              <a:gd name="connsiteX35" fmla="*/ 1417862 w 3332387"/>
              <a:gd name="connsiteY35" fmla="*/ 1586507 h 7301507"/>
              <a:gd name="connsiteX36" fmla="*/ 1379762 w 3332387"/>
              <a:gd name="connsiteY36" fmla="*/ 1650801 h 7301507"/>
              <a:gd name="connsiteX37" fmla="*/ 1398812 w 3332387"/>
              <a:gd name="connsiteY37" fmla="*/ 1724620 h 7301507"/>
              <a:gd name="connsiteX38" fmla="*/ 1510731 w 3332387"/>
              <a:gd name="connsiteY38" fmla="*/ 1760339 h 7301507"/>
              <a:gd name="connsiteX39" fmla="*/ 1584550 w 3332387"/>
              <a:gd name="connsiteY39" fmla="*/ 1777007 h 7301507"/>
              <a:gd name="connsiteX40" fmla="*/ 1494062 w 3332387"/>
              <a:gd name="connsiteY40" fmla="*/ 1907976 h 7301507"/>
              <a:gd name="connsiteX41" fmla="*/ 1486918 w 3332387"/>
              <a:gd name="connsiteY41" fmla="*/ 1957982 h 7301507"/>
              <a:gd name="connsiteX42" fmla="*/ 1415481 w 3332387"/>
              <a:gd name="connsiteY42" fmla="*/ 1993701 h 7301507"/>
              <a:gd name="connsiteX43" fmla="*/ 1384525 w 3332387"/>
              <a:gd name="connsiteY43" fmla="*/ 2055614 h 7301507"/>
              <a:gd name="connsiteX44" fmla="*/ 1253556 w 3332387"/>
              <a:gd name="connsiteY44" fmla="*/ 2029420 h 7301507"/>
              <a:gd name="connsiteX45" fmla="*/ 1132112 w 3332387"/>
              <a:gd name="connsiteY45" fmla="*/ 2029419 h 7301507"/>
              <a:gd name="connsiteX46" fmla="*/ 1065437 w 3332387"/>
              <a:gd name="connsiteY46" fmla="*/ 2057995 h 7301507"/>
              <a:gd name="connsiteX47" fmla="*/ 1058293 w 3332387"/>
              <a:gd name="connsiteY47" fmla="*/ 2158007 h 7301507"/>
              <a:gd name="connsiteX48" fmla="*/ 970187 w 3332387"/>
              <a:gd name="connsiteY48" fmla="*/ 2246114 h 7301507"/>
              <a:gd name="connsiteX49" fmla="*/ 1113062 w 3332387"/>
              <a:gd name="connsiteY49" fmla="*/ 2308026 h 7301507"/>
              <a:gd name="connsiteX50" fmla="*/ 1163069 w 3332387"/>
              <a:gd name="connsiteY50" fmla="*/ 2343744 h 7301507"/>
              <a:gd name="connsiteX51" fmla="*/ 1215456 w 3332387"/>
              <a:gd name="connsiteY51" fmla="*/ 2360414 h 7301507"/>
              <a:gd name="connsiteX52" fmla="*/ 1265462 w 3332387"/>
              <a:gd name="connsiteY52" fmla="*/ 2410420 h 7301507"/>
              <a:gd name="connsiteX53" fmla="*/ 1322612 w 3332387"/>
              <a:gd name="connsiteY53" fmla="*/ 2431851 h 7301507"/>
              <a:gd name="connsiteX54" fmla="*/ 1415481 w 3332387"/>
              <a:gd name="connsiteY54" fmla="*/ 2508051 h 7301507"/>
              <a:gd name="connsiteX55" fmla="*/ 1501206 w 3332387"/>
              <a:gd name="connsiteY55" fmla="*/ 2541390 h 7301507"/>
              <a:gd name="connsiteX56" fmla="*/ 1634556 w 3332387"/>
              <a:gd name="connsiteY56" fmla="*/ 2689026 h 7301507"/>
              <a:gd name="connsiteX57" fmla="*/ 1717900 w 3332387"/>
              <a:gd name="connsiteY57" fmla="*/ 2843807 h 7301507"/>
              <a:gd name="connsiteX58" fmla="*/ 1889349 w 3332387"/>
              <a:gd name="connsiteY58" fmla="*/ 2950964 h 7301507"/>
              <a:gd name="connsiteX59" fmla="*/ 1920306 w 3332387"/>
              <a:gd name="connsiteY59" fmla="*/ 3055739 h 7301507"/>
              <a:gd name="connsiteX60" fmla="*/ 1982218 w 3332387"/>
              <a:gd name="connsiteY60" fmla="*/ 3158132 h 7301507"/>
              <a:gd name="connsiteX61" fmla="*/ 2044131 w 3332387"/>
              <a:gd name="connsiteY61" fmla="*/ 3196232 h 7301507"/>
              <a:gd name="connsiteX62" fmla="*/ 2175100 w 3332387"/>
              <a:gd name="connsiteY62" fmla="*/ 3343870 h 7301507"/>
              <a:gd name="connsiteX63" fmla="*/ 2317974 w 3332387"/>
              <a:gd name="connsiteY63" fmla="*/ 3420070 h 7301507"/>
              <a:gd name="connsiteX64" fmla="*/ 2377506 w 3332387"/>
              <a:gd name="connsiteY64" fmla="*/ 3505795 h 7301507"/>
              <a:gd name="connsiteX65" fmla="*/ 2425131 w 3332387"/>
              <a:gd name="connsiteY65" fmla="*/ 3572470 h 7301507"/>
              <a:gd name="connsiteX66" fmla="*/ 2472756 w 3332387"/>
              <a:gd name="connsiteY66" fmla="*/ 3562946 h 7301507"/>
              <a:gd name="connsiteX67" fmla="*/ 2477518 w 3332387"/>
              <a:gd name="connsiteY67" fmla="*/ 3715345 h 7301507"/>
              <a:gd name="connsiteX68" fmla="*/ 2529906 w 3332387"/>
              <a:gd name="connsiteY68" fmla="*/ 3808214 h 7301507"/>
              <a:gd name="connsiteX69" fmla="*/ 2522762 w 3332387"/>
              <a:gd name="connsiteY69" fmla="*/ 3846314 h 7301507"/>
              <a:gd name="connsiteX70" fmla="*/ 2591818 w 3332387"/>
              <a:gd name="connsiteY70" fmla="*/ 3882032 h 7301507"/>
              <a:gd name="connsiteX71" fmla="*/ 2648968 w 3332387"/>
              <a:gd name="connsiteY71" fmla="*/ 3827264 h 7301507"/>
              <a:gd name="connsiteX72" fmla="*/ 2682306 w 3332387"/>
              <a:gd name="connsiteY72" fmla="*/ 3910607 h 7301507"/>
              <a:gd name="connsiteX73" fmla="*/ 2727550 w 3332387"/>
              <a:gd name="connsiteY73" fmla="*/ 3955851 h 7301507"/>
              <a:gd name="connsiteX74" fmla="*/ 2801368 w 3332387"/>
              <a:gd name="connsiteY74" fmla="*/ 3979664 h 7301507"/>
              <a:gd name="connsiteX75" fmla="*/ 2853756 w 3332387"/>
              <a:gd name="connsiteY75" fmla="*/ 4048720 h 7301507"/>
              <a:gd name="connsiteX76" fmla="*/ 2939481 w 3332387"/>
              <a:gd name="connsiteY76" fmla="*/ 4103489 h 7301507"/>
              <a:gd name="connsiteX77" fmla="*/ 2991868 w 3332387"/>
              <a:gd name="connsiteY77" fmla="*/ 4136826 h 7301507"/>
              <a:gd name="connsiteX78" fmla="*/ 2863281 w 3332387"/>
              <a:gd name="connsiteY78" fmla="*/ 4229695 h 7301507"/>
              <a:gd name="connsiteX79" fmla="*/ 2860899 w 3332387"/>
              <a:gd name="connsiteY79" fmla="*/ 4284463 h 7301507"/>
              <a:gd name="connsiteX80" fmla="*/ 2963293 w 3332387"/>
              <a:gd name="connsiteY80" fmla="*/ 4401145 h 7301507"/>
              <a:gd name="connsiteX81" fmla="*/ 3058543 w 3332387"/>
              <a:gd name="connsiteY81" fmla="*/ 4463057 h 7301507"/>
              <a:gd name="connsiteX82" fmla="*/ 3089500 w 3332387"/>
              <a:gd name="connsiteY82" fmla="*/ 4501157 h 7301507"/>
              <a:gd name="connsiteX83" fmla="*/ 3075212 w 3332387"/>
              <a:gd name="connsiteY83" fmla="*/ 4582120 h 7301507"/>
              <a:gd name="connsiteX84" fmla="*/ 3070450 w 3332387"/>
              <a:gd name="connsiteY84" fmla="*/ 4665464 h 7301507"/>
              <a:gd name="connsiteX85" fmla="*/ 3027587 w 3332387"/>
              <a:gd name="connsiteY85" fmla="*/ 4674989 h 7301507"/>
              <a:gd name="connsiteX86" fmla="*/ 3001393 w 3332387"/>
              <a:gd name="connsiteY86" fmla="*/ 4691657 h 7301507"/>
              <a:gd name="connsiteX87" fmla="*/ 3029968 w 3332387"/>
              <a:gd name="connsiteY87" fmla="*/ 4841676 h 7301507"/>
              <a:gd name="connsiteX88" fmla="*/ 3013300 w 3332387"/>
              <a:gd name="connsiteY88" fmla="*/ 4977407 h 7301507"/>
              <a:gd name="connsiteX89" fmla="*/ 2975200 w 3332387"/>
              <a:gd name="connsiteY89" fmla="*/ 5017889 h 7301507"/>
              <a:gd name="connsiteX90" fmla="*/ 2958531 w 3332387"/>
              <a:gd name="connsiteY90" fmla="*/ 5139332 h 7301507"/>
              <a:gd name="connsiteX91" fmla="*/ 2929956 w 3332387"/>
              <a:gd name="connsiteY91" fmla="*/ 5258395 h 7301507"/>
              <a:gd name="connsiteX92" fmla="*/ 2982343 w 3332387"/>
              <a:gd name="connsiteY92" fmla="*/ 5275064 h 7301507"/>
              <a:gd name="connsiteX93" fmla="*/ 2979962 w 3332387"/>
              <a:gd name="connsiteY93" fmla="*/ 5320307 h 7301507"/>
              <a:gd name="connsiteX94" fmla="*/ 2977581 w 3332387"/>
              <a:gd name="connsiteY94" fmla="*/ 5375076 h 7301507"/>
              <a:gd name="connsiteX95" fmla="*/ 3034731 w 3332387"/>
              <a:gd name="connsiteY95" fmla="*/ 5444132 h 7301507"/>
              <a:gd name="connsiteX96" fmla="*/ 3082356 w 3332387"/>
              <a:gd name="connsiteY96" fmla="*/ 5570339 h 7301507"/>
              <a:gd name="connsiteX97" fmla="*/ 2989487 w 3332387"/>
              <a:gd name="connsiteY97" fmla="*/ 5860851 h 7301507"/>
              <a:gd name="connsiteX98" fmla="*/ 3010918 w 3332387"/>
              <a:gd name="connsiteY98" fmla="*/ 5915620 h 7301507"/>
              <a:gd name="connsiteX99" fmla="*/ 3037112 w 3332387"/>
              <a:gd name="connsiteY99" fmla="*/ 5968007 h 7301507"/>
              <a:gd name="connsiteX100" fmla="*/ 3041875 w 3332387"/>
              <a:gd name="connsiteY100" fmla="*/ 6072782 h 7301507"/>
              <a:gd name="connsiteX101" fmla="*/ 2949005 w 3332387"/>
              <a:gd name="connsiteY101" fmla="*/ 6232327 h 7301507"/>
              <a:gd name="connsiteX102" fmla="*/ 2913287 w 3332387"/>
              <a:gd name="connsiteY102" fmla="*/ 6213276 h 7301507"/>
              <a:gd name="connsiteX103" fmla="*/ 2841850 w 3332387"/>
              <a:gd name="connsiteY103" fmla="*/ 6225182 h 7301507"/>
              <a:gd name="connsiteX104" fmla="*/ 2706118 w 3332387"/>
              <a:gd name="connsiteY104" fmla="*/ 6337101 h 7301507"/>
              <a:gd name="connsiteX105" fmla="*/ 2598962 w 3332387"/>
              <a:gd name="connsiteY105" fmla="*/ 6322814 h 7301507"/>
              <a:gd name="connsiteX106" fmla="*/ 2568006 w 3332387"/>
              <a:gd name="connsiteY106" fmla="*/ 6351389 h 7301507"/>
              <a:gd name="connsiteX107" fmla="*/ 2501330 w 3332387"/>
              <a:gd name="connsiteY107" fmla="*/ 6396631 h 7301507"/>
              <a:gd name="connsiteX108" fmla="*/ 2384650 w 3332387"/>
              <a:gd name="connsiteY108" fmla="*/ 6384726 h 7301507"/>
              <a:gd name="connsiteX109" fmla="*/ 2360837 w 3332387"/>
              <a:gd name="connsiteY109" fmla="*/ 6501407 h 7301507"/>
              <a:gd name="connsiteX110" fmla="*/ 2356075 w 3332387"/>
              <a:gd name="connsiteY110" fmla="*/ 6537126 h 7301507"/>
              <a:gd name="connsiteX111" fmla="*/ 2332263 w 3332387"/>
              <a:gd name="connsiteY111" fmla="*/ 6556176 h 7301507"/>
              <a:gd name="connsiteX112" fmla="*/ 2134618 w 3332387"/>
              <a:gd name="connsiteY112" fmla="*/ 6508551 h 7301507"/>
              <a:gd name="connsiteX113" fmla="*/ 2096518 w 3332387"/>
              <a:gd name="connsiteY113" fmla="*/ 6560939 h 7301507"/>
              <a:gd name="connsiteX114" fmla="*/ 2065562 w 3332387"/>
              <a:gd name="connsiteY114" fmla="*/ 6656189 h 7301507"/>
              <a:gd name="connsiteX115" fmla="*/ 2032224 w 3332387"/>
              <a:gd name="connsiteY115" fmla="*/ 6720482 h 7301507"/>
              <a:gd name="connsiteX116" fmla="*/ 2044131 w 3332387"/>
              <a:gd name="connsiteY116" fmla="*/ 6782395 h 7301507"/>
              <a:gd name="connsiteX117" fmla="*/ 2177481 w 3332387"/>
              <a:gd name="connsiteY117" fmla="*/ 6894314 h 7301507"/>
              <a:gd name="connsiteX118" fmla="*/ 2246537 w 3332387"/>
              <a:gd name="connsiteY118" fmla="*/ 6927651 h 7301507"/>
              <a:gd name="connsiteX119" fmla="*/ 2229868 w 3332387"/>
              <a:gd name="connsiteY119" fmla="*/ 6951464 h 7301507"/>
              <a:gd name="connsiteX120" fmla="*/ 2194150 w 3332387"/>
              <a:gd name="connsiteY120" fmla="*/ 6970514 h 7301507"/>
              <a:gd name="connsiteX121" fmla="*/ 2227487 w 3332387"/>
              <a:gd name="connsiteY121" fmla="*/ 7046714 h 7301507"/>
              <a:gd name="connsiteX122" fmla="*/ 2196531 w 3332387"/>
              <a:gd name="connsiteY122" fmla="*/ 7068145 h 7301507"/>
              <a:gd name="connsiteX123" fmla="*/ 2091756 w 3332387"/>
              <a:gd name="connsiteY123" fmla="*/ 7006232 h 7301507"/>
              <a:gd name="connsiteX124" fmla="*/ 2048893 w 3332387"/>
              <a:gd name="connsiteY124" fmla="*/ 7032426 h 7301507"/>
              <a:gd name="connsiteX125" fmla="*/ 1989362 w 3332387"/>
              <a:gd name="connsiteY125" fmla="*/ 6930032 h 7301507"/>
              <a:gd name="connsiteX126" fmla="*/ 1872681 w 3332387"/>
              <a:gd name="connsiteY126" fmla="*/ 6956226 h 7301507"/>
              <a:gd name="connsiteX127" fmla="*/ 1808387 w 3332387"/>
              <a:gd name="connsiteY127" fmla="*/ 6960989 h 7301507"/>
              <a:gd name="connsiteX128" fmla="*/ 1758381 w 3332387"/>
              <a:gd name="connsiteY128" fmla="*/ 6956227 h 7301507"/>
              <a:gd name="connsiteX129" fmla="*/ 1701231 w 3332387"/>
              <a:gd name="connsiteY129" fmla="*/ 7001470 h 7301507"/>
              <a:gd name="connsiteX130" fmla="*/ 1522637 w 3332387"/>
              <a:gd name="connsiteY130" fmla="*/ 6960989 h 7301507"/>
              <a:gd name="connsiteX131" fmla="*/ 1546449 w 3332387"/>
              <a:gd name="connsiteY131" fmla="*/ 7087195 h 7301507"/>
              <a:gd name="connsiteX132" fmla="*/ 1470250 w 3332387"/>
              <a:gd name="connsiteY132" fmla="*/ 7132439 h 7301507"/>
              <a:gd name="connsiteX133" fmla="*/ 1408337 w 3332387"/>
              <a:gd name="connsiteY133" fmla="*/ 7199113 h 7301507"/>
              <a:gd name="connsiteX134" fmla="*/ 1258318 w 3332387"/>
              <a:gd name="connsiteY134" fmla="*/ 7191970 h 7301507"/>
              <a:gd name="connsiteX135" fmla="*/ 1205931 w 3332387"/>
              <a:gd name="connsiteY135" fmla="*/ 7301507 h 7301507"/>
              <a:gd name="connsiteX0" fmla="*/ 3332289 w 3332289"/>
              <a:gd name="connsiteY0" fmla="*/ 1022151 h 7301507"/>
              <a:gd name="connsiteX1" fmla="*/ 2760789 w 3332289"/>
              <a:gd name="connsiteY1" fmla="*/ 850701 h 7301507"/>
              <a:gd name="connsiteX2" fmla="*/ 2436939 w 3332289"/>
              <a:gd name="connsiteY2" fmla="*/ 450651 h 7301507"/>
              <a:gd name="connsiteX3" fmla="*/ 2475039 w 3332289"/>
              <a:gd name="connsiteY3" fmla="*/ 298251 h 7301507"/>
              <a:gd name="connsiteX4" fmla="*/ 1846389 w 3332289"/>
              <a:gd name="connsiteY4" fmla="*/ 69651 h 7301507"/>
              <a:gd name="connsiteX5" fmla="*/ 1598739 w 3332289"/>
              <a:gd name="connsiteY5" fmla="*/ 12501 h 7301507"/>
              <a:gd name="connsiteX6" fmla="*/ 1332039 w 3332289"/>
              <a:gd name="connsiteY6" fmla="*/ 279201 h 7301507"/>
              <a:gd name="connsiteX7" fmla="*/ 703389 w 3332289"/>
              <a:gd name="connsiteY7" fmla="*/ 355401 h 7301507"/>
              <a:gd name="connsiteX8" fmla="*/ 212852 w 3332289"/>
              <a:gd name="connsiteY8" fmla="*/ 253007 h 7301507"/>
              <a:gd name="connsiteX9" fmla="*/ 167608 w 3332289"/>
              <a:gd name="connsiteY9" fmla="*/ 300632 h 7301507"/>
              <a:gd name="connsiteX10" fmla="*/ 119983 w 3332289"/>
              <a:gd name="connsiteY10" fmla="*/ 383976 h 7301507"/>
              <a:gd name="connsiteX11" fmla="*/ 920 w 3332289"/>
              <a:gd name="connsiteY11" fmla="*/ 457795 h 7301507"/>
              <a:gd name="connsiteX12" fmla="*/ 191420 w 3332289"/>
              <a:gd name="connsiteY12" fmla="*/ 662582 h 7301507"/>
              <a:gd name="connsiteX13" fmla="*/ 258096 w 3332289"/>
              <a:gd name="connsiteY13" fmla="*/ 679251 h 7301507"/>
              <a:gd name="connsiteX14" fmla="*/ 291434 w 3332289"/>
              <a:gd name="connsiteY14" fmla="*/ 703064 h 7301507"/>
              <a:gd name="connsiteX15" fmla="*/ 289052 w 3332289"/>
              <a:gd name="connsiteY15" fmla="*/ 874513 h 7301507"/>
              <a:gd name="connsiteX16" fmla="*/ 355727 w 3332289"/>
              <a:gd name="connsiteY16" fmla="*/ 879276 h 7301507"/>
              <a:gd name="connsiteX17" fmla="*/ 393827 w 3332289"/>
              <a:gd name="connsiteY17" fmla="*/ 829270 h 7301507"/>
              <a:gd name="connsiteX18" fmla="*/ 474789 w 3332289"/>
              <a:gd name="connsiteY18" fmla="*/ 867370 h 7301507"/>
              <a:gd name="connsiteX19" fmla="*/ 412877 w 3332289"/>
              <a:gd name="connsiteY19" fmla="*/ 1012626 h 7301507"/>
              <a:gd name="connsiteX20" fmla="*/ 427164 w 3332289"/>
              <a:gd name="connsiteY20" fmla="*/ 1060251 h 7301507"/>
              <a:gd name="connsiteX21" fmla="*/ 372395 w 3332289"/>
              <a:gd name="connsiteY21" fmla="*/ 1112639 h 7301507"/>
              <a:gd name="connsiteX22" fmla="*/ 408114 w 3332289"/>
              <a:gd name="connsiteY22" fmla="*/ 1141213 h 7301507"/>
              <a:gd name="connsiteX23" fmla="*/ 479552 w 3332289"/>
              <a:gd name="connsiteY23" fmla="*/ 1229320 h 7301507"/>
              <a:gd name="connsiteX24" fmla="*/ 520033 w 3332289"/>
              <a:gd name="connsiteY24" fmla="*/ 1317426 h 7301507"/>
              <a:gd name="connsiteX25" fmla="*/ 629570 w 3332289"/>
              <a:gd name="connsiteY25" fmla="*/ 1369814 h 7301507"/>
              <a:gd name="connsiteX26" fmla="*/ 739108 w 3332289"/>
              <a:gd name="connsiteY26" fmla="*/ 1393626 h 7301507"/>
              <a:gd name="connsiteX27" fmla="*/ 822452 w 3332289"/>
              <a:gd name="connsiteY27" fmla="*/ 1441251 h 7301507"/>
              <a:gd name="connsiteX28" fmla="*/ 905795 w 3332289"/>
              <a:gd name="connsiteY28" fmla="*/ 1415057 h 7301507"/>
              <a:gd name="connsiteX29" fmla="*/ 986758 w 3332289"/>
              <a:gd name="connsiteY29" fmla="*/ 1341239 h 7301507"/>
              <a:gd name="connsiteX30" fmla="*/ 1096295 w 3332289"/>
              <a:gd name="connsiteY30" fmla="*/ 1324570 h 7301507"/>
              <a:gd name="connsiteX31" fmla="*/ 1162970 w 3332289"/>
              <a:gd name="connsiteY31" fmla="*/ 1329332 h 7301507"/>
              <a:gd name="connsiteX32" fmla="*/ 1322514 w 3332289"/>
              <a:gd name="connsiteY32" fmla="*/ 1438870 h 7301507"/>
              <a:gd name="connsiteX33" fmla="*/ 1382045 w 3332289"/>
              <a:gd name="connsiteY33" fmla="*/ 1467445 h 7301507"/>
              <a:gd name="connsiteX34" fmla="*/ 1253458 w 3332289"/>
              <a:gd name="connsiteY34" fmla="*/ 1569839 h 7301507"/>
              <a:gd name="connsiteX35" fmla="*/ 1255839 w 3332289"/>
              <a:gd name="connsiteY35" fmla="*/ 1634132 h 7301507"/>
              <a:gd name="connsiteX36" fmla="*/ 1417764 w 3332289"/>
              <a:gd name="connsiteY36" fmla="*/ 1586507 h 7301507"/>
              <a:gd name="connsiteX37" fmla="*/ 1379664 w 3332289"/>
              <a:gd name="connsiteY37" fmla="*/ 1650801 h 7301507"/>
              <a:gd name="connsiteX38" fmla="*/ 1398714 w 3332289"/>
              <a:gd name="connsiteY38" fmla="*/ 1724620 h 7301507"/>
              <a:gd name="connsiteX39" fmla="*/ 1510633 w 3332289"/>
              <a:gd name="connsiteY39" fmla="*/ 1760339 h 7301507"/>
              <a:gd name="connsiteX40" fmla="*/ 1584452 w 3332289"/>
              <a:gd name="connsiteY40" fmla="*/ 1777007 h 7301507"/>
              <a:gd name="connsiteX41" fmla="*/ 1493964 w 3332289"/>
              <a:gd name="connsiteY41" fmla="*/ 1907976 h 7301507"/>
              <a:gd name="connsiteX42" fmla="*/ 1486820 w 3332289"/>
              <a:gd name="connsiteY42" fmla="*/ 1957982 h 7301507"/>
              <a:gd name="connsiteX43" fmla="*/ 1415383 w 3332289"/>
              <a:gd name="connsiteY43" fmla="*/ 1993701 h 7301507"/>
              <a:gd name="connsiteX44" fmla="*/ 1384427 w 3332289"/>
              <a:gd name="connsiteY44" fmla="*/ 2055614 h 7301507"/>
              <a:gd name="connsiteX45" fmla="*/ 1253458 w 3332289"/>
              <a:gd name="connsiteY45" fmla="*/ 2029420 h 7301507"/>
              <a:gd name="connsiteX46" fmla="*/ 1132014 w 3332289"/>
              <a:gd name="connsiteY46" fmla="*/ 2029419 h 7301507"/>
              <a:gd name="connsiteX47" fmla="*/ 1065339 w 3332289"/>
              <a:gd name="connsiteY47" fmla="*/ 2057995 h 7301507"/>
              <a:gd name="connsiteX48" fmla="*/ 1058195 w 3332289"/>
              <a:gd name="connsiteY48" fmla="*/ 2158007 h 7301507"/>
              <a:gd name="connsiteX49" fmla="*/ 970089 w 3332289"/>
              <a:gd name="connsiteY49" fmla="*/ 2246114 h 7301507"/>
              <a:gd name="connsiteX50" fmla="*/ 1112964 w 3332289"/>
              <a:gd name="connsiteY50" fmla="*/ 2308026 h 7301507"/>
              <a:gd name="connsiteX51" fmla="*/ 1162971 w 3332289"/>
              <a:gd name="connsiteY51" fmla="*/ 2343744 h 7301507"/>
              <a:gd name="connsiteX52" fmla="*/ 1215358 w 3332289"/>
              <a:gd name="connsiteY52" fmla="*/ 2360414 h 7301507"/>
              <a:gd name="connsiteX53" fmla="*/ 1265364 w 3332289"/>
              <a:gd name="connsiteY53" fmla="*/ 2410420 h 7301507"/>
              <a:gd name="connsiteX54" fmla="*/ 1322514 w 3332289"/>
              <a:gd name="connsiteY54" fmla="*/ 2431851 h 7301507"/>
              <a:gd name="connsiteX55" fmla="*/ 1415383 w 3332289"/>
              <a:gd name="connsiteY55" fmla="*/ 2508051 h 7301507"/>
              <a:gd name="connsiteX56" fmla="*/ 1501108 w 3332289"/>
              <a:gd name="connsiteY56" fmla="*/ 2541390 h 7301507"/>
              <a:gd name="connsiteX57" fmla="*/ 1634458 w 3332289"/>
              <a:gd name="connsiteY57" fmla="*/ 2689026 h 7301507"/>
              <a:gd name="connsiteX58" fmla="*/ 1717802 w 3332289"/>
              <a:gd name="connsiteY58" fmla="*/ 2843807 h 7301507"/>
              <a:gd name="connsiteX59" fmla="*/ 1889251 w 3332289"/>
              <a:gd name="connsiteY59" fmla="*/ 2950964 h 7301507"/>
              <a:gd name="connsiteX60" fmla="*/ 1920208 w 3332289"/>
              <a:gd name="connsiteY60" fmla="*/ 3055739 h 7301507"/>
              <a:gd name="connsiteX61" fmla="*/ 1982120 w 3332289"/>
              <a:gd name="connsiteY61" fmla="*/ 3158132 h 7301507"/>
              <a:gd name="connsiteX62" fmla="*/ 2044033 w 3332289"/>
              <a:gd name="connsiteY62" fmla="*/ 3196232 h 7301507"/>
              <a:gd name="connsiteX63" fmla="*/ 2175002 w 3332289"/>
              <a:gd name="connsiteY63" fmla="*/ 3343870 h 7301507"/>
              <a:gd name="connsiteX64" fmla="*/ 2317876 w 3332289"/>
              <a:gd name="connsiteY64" fmla="*/ 3420070 h 7301507"/>
              <a:gd name="connsiteX65" fmla="*/ 2377408 w 3332289"/>
              <a:gd name="connsiteY65" fmla="*/ 3505795 h 7301507"/>
              <a:gd name="connsiteX66" fmla="*/ 2425033 w 3332289"/>
              <a:gd name="connsiteY66" fmla="*/ 3572470 h 7301507"/>
              <a:gd name="connsiteX67" fmla="*/ 2472658 w 3332289"/>
              <a:gd name="connsiteY67" fmla="*/ 3562946 h 7301507"/>
              <a:gd name="connsiteX68" fmla="*/ 2477420 w 3332289"/>
              <a:gd name="connsiteY68" fmla="*/ 3715345 h 7301507"/>
              <a:gd name="connsiteX69" fmla="*/ 2529808 w 3332289"/>
              <a:gd name="connsiteY69" fmla="*/ 3808214 h 7301507"/>
              <a:gd name="connsiteX70" fmla="*/ 2522664 w 3332289"/>
              <a:gd name="connsiteY70" fmla="*/ 3846314 h 7301507"/>
              <a:gd name="connsiteX71" fmla="*/ 2591720 w 3332289"/>
              <a:gd name="connsiteY71" fmla="*/ 3882032 h 7301507"/>
              <a:gd name="connsiteX72" fmla="*/ 2648870 w 3332289"/>
              <a:gd name="connsiteY72" fmla="*/ 3827264 h 7301507"/>
              <a:gd name="connsiteX73" fmla="*/ 2682208 w 3332289"/>
              <a:gd name="connsiteY73" fmla="*/ 3910607 h 7301507"/>
              <a:gd name="connsiteX74" fmla="*/ 2727452 w 3332289"/>
              <a:gd name="connsiteY74" fmla="*/ 3955851 h 7301507"/>
              <a:gd name="connsiteX75" fmla="*/ 2801270 w 3332289"/>
              <a:gd name="connsiteY75" fmla="*/ 3979664 h 7301507"/>
              <a:gd name="connsiteX76" fmla="*/ 2853658 w 3332289"/>
              <a:gd name="connsiteY76" fmla="*/ 4048720 h 7301507"/>
              <a:gd name="connsiteX77" fmla="*/ 2939383 w 3332289"/>
              <a:gd name="connsiteY77" fmla="*/ 4103489 h 7301507"/>
              <a:gd name="connsiteX78" fmla="*/ 2991770 w 3332289"/>
              <a:gd name="connsiteY78" fmla="*/ 4136826 h 7301507"/>
              <a:gd name="connsiteX79" fmla="*/ 2863183 w 3332289"/>
              <a:gd name="connsiteY79" fmla="*/ 4229695 h 7301507"/>
              <a:gd name="connsiteX80" fmla="*/ 2860801 w 3332289"/>
              <a:gd name="connsiteY80" fmla="*/ 4284463 h 7301507"/>
              <a:gd name="connsiteX81" fmla="*/ 2963195 w 3332289"/>
              <a:gd name="connsiteY81" fmla="*/ 4401145 h 7301507"/>
              <a:gd name="connsiteX82" fmla="*/ 3058445 w 3332289"/>
              <a:gd name="connsiteY82" fmla="*/ 4463057 h 7301507"/>
              <a:gd name="connsiteX83" fmla="*/ 3089402 w 3332289"/>
              <a:gd name="connsiteY83" fmla="*/ 4501157 h 7301507"/>
              <a:gd name="connsiteX84" fmla="*/ 3075114 w 3332289"/>
              <a:gd name="connsiteY84" fmla="*/ 4582120 h 7301507"/>
              <a:gd name="connsiteX85" fmla="*/ 3070352 w 3332289"/>
              <a:gd name="connsiteY85" fmla="*/ 4665464 h 7301507"/>
              <a:gd name="connsiteX86" fmla="*/ 3027489 w 3332289"/>
              <a:gd name="connsiteY86" fmla="*/ 4674989 h 7301507"/>
              <a:gd name="connsiteX87" fmla="*/ 3001295 w 3332289"/>
              <a:gd name="connsiteY87" fmla="*/ 4691657 h 7301507"/>
              <a:gd name="connsiteX88" fmla="*/ 3029870 w 3332289"/>
              <a:gd name="connsiteY88" fmla="*/ 4841676 h 7301507"/>
              <a:gd name="connsiteX89" fmla="*/ 3013202 w 3332289"/>
              <a:gd name="connsiteY89" fmla="*/ 4977407 h 7301507"/>
              <a:gd name="connsiteX90" fmla="*/ 2975102 w 3332289"/>
              <a:gd name="connsiteY90" fmla="*/ 5017889 h 7301507"/>
              <a:gd name="connsiteX91" fmla="*/ 2958433 w 3332289"/>
              <a:gd name="connsiteY91" fmla="*/ 5139332 h 7301507"/>
              <a:gd name="connsiteX92" fmla="*/ 2929858 w 3332289"/>
              <a:gd name="connsiteY92" fmla="*/ 5258395 h 7301507"/>
              <a:gd name="connsiteX93" fmla="*/ 2982245 w 3332289"/>
              <a:gd name="connsiteY93" fmla="*/ 5275064 h 7301507"/>
              <a:gd name="connsiteX94" fmla="*/ 2979864 w 3332289"/>
              <a:gd name="connsiteY94" fmla="*/ 5320307 h 7301507"/>
              <a:gd name="connsiteX95" fmla="*/ 2977483 w 3332289"/>
              <a:gd name="connsiteY95" fmla="*/ 5375076 h 7301507"/>
              <a:gd name="connsiteX96" fmla="*/ 3034633 w 3332289"/>
              <a:gd name="connsiteY96" fmla="*/ 5444132 h 7301507"/>
              <a:gd name="connsiteX97" fmla="*/ 3082258 w 3332289"/>
              <a:gd name="connsiteY97" fmla="*/ 5570339 h 7301507"/>
              <a:gd name="connsiteX98" fmla="*/ 2989389 w 3332289"/>
              <a:gd name="connsiteY98" fmla="*/ 5860851 h 7301507"/>
              <a:gd name="connsiteX99" fmla="*/ 3010820 w 3332289"/>
              <a:gd name="connsiteY99" fmla="*/ 5915620 h 7301507"/>
              <a:gd name="connsiteX100" fmla="*/ 3037014 w 3332289"/>
              <a:gd name="connsiteY100" fmla="*/ 5968007 h 7301507"/>
              <a:gd name="connsiteX101" fmla="*/ 3041777 w 3332289"/>
              <a:gd name="connsiteY101" fmla="*/ 6072782 h 7301507"/>
              <a:gd name="connsiteX102" fmla="*/ 2948907 w 3332289"/>
              <a:gd name="connsiteY102" fmla="*/ 6232327 h 7301507"/>
              <a:gd name="connsiteX103" fmla="*/ 2913189 w 3332289"/>
              <a:gd name="connsiteY103" fmla="*/ 6213276 h 7301507"/>
              <a:gd name="connsiteX104" fmla="*/ 2841752 w 3332289"/>
              <a:gd name="connsiteY104" fmla="*/ 6225182 h 7301507"/>
              <a:gd name="connsiteX105" fmla="*/ 2706020 w 3332289"/>
              <a:gd name="connsiteY105" fmla="*/ 6337101 h 7301507"/>
              <a:gd name="connsiteX106" fmla="*/ 2598864 w 3332289"/>
              <a:gd name="connsiteY106" fmla="*/ 6322814 h 7301507"/>
              <a:gd name="connsiteX107" fmla="*/ 2567908 w 3332289"/>
              <a:gd name="connsiteY107" fmla="*/ 6351389 h 7301507"/>
              <a:gd name="connsiteX108" fmla="*/ 2501232 w 3332289"/>
              <a:gd name="connsiteY108" fmla="*/ 6396631 h 7301507"/>
              <a:gd name="connsiteX109" fmla="*/ 2384552 w 3332289"/>
              <a:gd name="connsiteY109" fmla="*/ 6384726 h 7301507"/>
              <a:gd name="connsiteX110" fmla="*/ 2360739 w 3332289"/>
              <a:gd name="connsiteY110" fmla="*/ 6501407 h 7301507"/>
              <a:gd name="connsiteX111" fmla="*/ 2355977 w 3332289"/>
              <a:gd name="connsiteY111" fmla="*/ 6537126 h 7301507"/>
              <a:gd name="connsiteX112" fmla="*/ 2332165 w 3332289"/>
              <a:gd name="connsiteY112" fmla="*/ 6556176 h 7301507"/>
              <a:gd name="connsiteX113" fmla="*/ 2134520 w 3332289"/>
              <a:gd name="connsiteY113" fmla="*/ 6508551 h 7301507"/>
              <a:gd name="connsiteX114" fmla="*/ 2096420 w 3332289"/>
              <a:gd name="connsiteY114" fmla="*/ 6560939 h 7301507"/>
              <a:gd name="connsiteX115" fmla="*/ 2065464 w 3332289"/>
              <a:gd name="connsiteY115" fmla="*/ 6656189 h 7301507"/>
              <a:gd name="connsiteX116" fmla="*/ 2032126 w 3332289"/>
              <a:gd name="connsiteY116" fmla="*/ 6720482 h 7301507"/>
              <a:gd name="connsiteX117" fmla="*/ 2044033 w 3332289"/>
              <a:gd name="connsiteY117" fmla="*/ 6782395 h 7301507"/>
              <a:gd name="connsiteX118" fmla="*/ 2177383 w 3332289"/>
              <a:gd name="connsiteY118" fmla="*/ 6894314 h 7301507"/>
              <a:gd name="connsiteX119" fmla="*/ 2246439 w 3332289"/>
              <a:gd name="connsiteY119" fmla="*/ 6927651 h 7301507"/>
              <a:gd name="connsiteX120" fmla="*/ 2229770 w 3332289"/>
              <a:gd name="connsiteY120" fmla="*/ 6951464 h 7301507"/>
              <a:gd name="connsiteX121" fmla="*/ 2194052 w 3332289"/>
              <a:gd name="connsiteY121" fmla="*/ 6970514 h 7301507"/>
              <a:gd name="connsiteX122" fmla="*/ 2227389 w 3332289"/>
              <a:gd name="connsiteY122" fmla="*/ 7046714 h 7301507"/>
              <a:gd name="connsiteX123" fmla="*/ 2196433 w 3332289"/>
              <a:gd name="connsiteY123" fmla="*/ 7068145 h 7301507"/>
              <a:gd name="connsiteX124" fmla="*/ 2091658 w 3332289"/>
              <a:gd name="connsiteY124" fmla="*/ 7006232 h 7301507"/>
              <a:gd name="connsiteX125" fmla="*/ 2048795 w 3332289"/>
              <a:gd name="connsiteY125" fmla="*/ 7032426 h 7301507"/>
              <a:gd name="connsiteX126" fmla="*/ 1989264 w 3332289"/>
              <a:gd name="connsiteY126" fmla="*/ 6930032 h 7301507"/>
              <a:gd name="connsiteX127" fmla="*/ 1872583 w 3332289"/>
              <a:gd name="connsiteY127" fmla="*/ 6956226 h 7301507"/>
              <a:gd name="connsiteX128" fmla="*/ 1808289 w 3332289"/>
              <a:gd name="connsiteY128" fmla="*/ 6960989 h 7301507"/>
              <a:gd name="connsiteX129" fmla="*/ 1758283 w 3332289"/>
              <a:gd name="connsiteY129" fmla="*/ 6956227 h 7301507"/>
              <a:gd name="connsiteX130" fmla="*/ 1701133 w 3332289"/>
              <a:gd name="connsiteY130" fmla="*/ 7001470 h 7301507"/>
              <a:gd name="connsiteX131" fmla="*/ 1522539 w 3332289"/>
              <a:gd name="connsiteY131" fmla="*/ 6960989 h 7301507"/>
              <a:gd name="connsiteX132" fmla="*/ 1546351 w 3332289"/>
              <a:gd name="connsiteY132" fmla="*/ 7087195 h 7301507"/>
              <a:gd name="connsiteX133" fmla="*/ 1470152 w 3332289"/>
              <a:gd name="connsiteY133" fmla="*/ 7132439 h 7301507"/>
              <a:gd name="connsiteX134" fmla="*/ 1408239 w 3332289"/>
              <a:gd name="connsiteY134" fmla="*/ 7199113 h 7301507"/>
              <a:gd name="connsiteX135" fmla="*/ 1258220 w 3332289"/>
              <a:gd name="connsiteY135" fmla="*/ 7191970 h 7301507"/>
              <a:gd name="connsiteX136" fmla="*/ 1205833 w 3332289"/>
              <a:gd name="connsiteY136" fmla="*/ 7301507 h 7301507"/>
              <a:gd name="connsiteX0" fmla="*/ 3332289 w 3332289"/>
              <a:gd name="connsiteY0" fmla="*/ 1022151 h 7301507"/>
              <a:gd name="connsiteX1" fmla="*/ 2760789 w 3332289"/>
              <a:gd name="connsiteY1" fmla="*/ 850701 h 7301507"/>
              <a:gd name="connsiteX2" fmla="*/ 2436939 w 3332289"/>
              <a:gd name="connsiteY2" fmla="*/ 450651 h 7301507"/>
              <a:gd name="connsiteX3" fmla="*/ 2475039 w 3332289"/>
              <a:gd name="connsiteY3" fmla="*/ 298251 h 7301507"/>
              <a:gd name="connsiteX4" fmla="*/ 1846389 w 3332289"/>
              <a:gd name="connsiteY4" fmla="*/ 69651 h 7301507"/>
              <a:gd name="connsiteX5" fmla="*/ 1598739 w 3332289"/>
              <a:gd name="connsiteY5" fmla="*/ 12501 h 7301507"/>
              <a:gd name="connsiteX6" fmla="*/ 1332039 w 3332289"/>
              <a:gd name="connsiteY6" fmla="*/ 279201 h 7301507"/>
              <a:gd name="connsiteX7" fmla="*/ 703389 w 3332289"/>
              <a:gd name="connsiteY7" fmla="*/ 355401 h 7301507"/>
              <a:gd name="connsiteX8" fmla="*/ 236664 w 3332289"/>
              <a:gd name="connsiteY8" fmla="*/ 267295 h 7301507"/>
              <a:gd name="connsiteX9" fmla="*/ 167608 w 3332289"/>
              <a:gd name="connsiteY9" fmla="*/ 300632 h 7301507"/>
              <a:gd name="connsiteX10" fmla="*/ 119983 w 3332289"/>
              <a:gd name="connsiteY10" fmla="*/ 383976 h 7301507"/>
              <a:gd name="connsiteX11" fmla="*/ 920 w 3332289"/>
              <a:gd name="connsiteY11" fmla="*/ 457795 h 7301507"/>
              <a:gd name="connsiteX12" fmla="*/ 191420 w 3332289"/>
              <a:gd name="connsiteY12" fmla="*/ 662582 h 7301507"/>
              <a:gd name="connsiteX13" fmla="*/ 258096 w 3332289"/>
              <a:gd name="connsiteY13" fmla="*/ 679251 h 7301507"/>
              <a:gd name="connsiteX14" fmla="*/ 291434 w 3332289"/>
              <a:gd name="connsiteY14" fmla="*/ 703064 h 7301507"/>
              <a:gd name="connsiteX15" fmla="*/ 289052 w 3332289"/>
              <a:gd name="connsiteY15" fmla="*/ 874513 h 7301507"/>
              <a:gd name="connsiteX16" fmla="*/ 355727 w 3332289"/>
              <a:gd name="connsiteY16" fmla="*/ 879276 h 7301507"/>
              <a:gd name="connsiteX17" fmla="*/ 393827 w 3332289"/>
              <a:gd name="connsiteY17" fmla="*/ 829270 h 7301507"/>
              <a:gd name="connsiteX18" fmla="*/ 474789 w 3332289"/>
              <a:gd name="connsiteY18" fmla="*/ 867370 h 7301507"/>
              <a:gd name="connsiteX19" fmla="*/ 412877 w 3332289"/>
              <a:gd name="connsiteY19" fmla="*/ 1012626 h 7301507"/>
              <a:gd name="connsiteX20" fmla="*/ 427164 w 3332289"/>
              <a:gd name="connsiteY20" fmla="*/ 1060251 h 7301507"/>
              <a:gd name="connsiteX21" fmla="*/ 372395 w 3332289"/>
              <a:gd name="connsiteY21" fmla="*/ 1112639 h 7301507"/>
              <a:gd name="connsiteX22" fmla="*/ 408114 w 3332289"/>
              <a:gd name="connsiteY22" fmla="*/ 1141213 h 7301507"/>
              <a:gd name="connsiteX23" fmla="*/ 479552 w 3332289"/>
              <a:gd name="connsiteY23" fmla="*/ 1229320 h 7301507"/>
              <a:gd name="connsiteX24" fmla="*/ 520033 w 3332289"/>
              <a:gd name="connsiteY24" fmla="*/ 1317426 h 7301507"/>
              <a:gd name="connsiteX25" fmla="*/ 629570 w 3332289"/>
              <a:gd name="connsiteY25" fmla="*/ 1369814 h 7301507"/>
              <a:gd name="connsiteX26" fmla="*/ 739108 w 3332289"/>
              <a:gd name="connsiteY26" fmla="*/ 1393626 h 7301507"/>
              <a:gd name="connsiteX27" fmla="*/ 822452 w 3332289"/>
              <a:gd name="connsiteY27" fmla="*/ 1441251 h 7301507"/>
              <a:gd name="connsiteX28" fmla="*/ 905795 w 3332289"/>
              <a:gd name="connsiteY28" fmla="*/ 1415057 h 7301507"/>
              <a:gd name="connsiteX29" fmla="*/ 986758 w 3332289"/>
              <a:gd name="connsiteY29" fmla="*/ 1341239 h 7301507"/>
              <a:gd name="connsiteX30" fmla="*/ 1096295 w 3332289"/>
              <a:gd name="connsiteY30" fmla="*/ 1324570 h 7301507"/>
              <a:gd name="connsiteX31" fmla="*/ 1162970 w 3332289"/>
              <a:gd name="connsiteY31" fmla="*/ 1329332 h 7301507"/>
              <a:gd name="connsiteX32" fmla="*/ 1322514 w 3332289"/>
              <a:gd name="connsiteY32" fmla="*/ 1438870 h 7301507"/>
              <a:gd name="connsiteX33" fmla="*/ 1382045 w 3332289"/>
              <a:gd name="connsiteY33" fmla="*/ 1467445 h 7301507"/>
              <a:gd name="connsiteX34" fmla="*/ 1253458 w 3332289"/>
              <a:gd name="connsiteY34" fmla="*/ 1569839 h 7301507"/>
              <a:gd name="connsiteX35" fmla="*/ 1255839 w 3332289"/>
              <a:gd name="connsiteY35" fmla="*/ 1634132 h 7301507"/>
              <a:gd name="connsiteX36" fmla="*/ 1417764 w 3332289"/>
              <a:gd name="connsiteY36" fmla="*/ 1586507 h 7301507"/>
              <a:gd name="connsiteX37" fmla="*/ 1379664 w 3332289"/>
              <a:gd name="connsiteY37" fmla="*/ 1650801 h 7301507"/>
              <a:gd name="connsiteX38" fmla="*/ 1398714 w 3332289"/>
              <a:gd name="connsiteY38" fmla="*/ 1724620 h 7301507"/>
              <a:gd name="connsiteX39" fmla="*/ 1510633 w 3332289"/>
              <a:gd name="connsiteY39" fmla="*/ 1760339 h 7301507"/>
              <a:gd name="connsiteX40" fmla="*/ 1584452 w 3332289"/>
              <a:gd name="connsiteY40" fmla="*/ 1777007 h 7301507"/>
              <a:gd name="connsiteX41" fmla="*/ 1493964 w 3332289"/>
              <a:gd name="connsiteY41" fmla="*/ 1907976 h 7301507"/>
              <a:gd name="connsiteX42" fmla="*/ 1486820 w 3332289"/>
              <a:gd name="connsiteY42" fmla="*/ 1957982 h 7301507"/>
              <a:gd name="connsiteX43" fmla="*/ 1415383 w 3332289"/>
              <a:gd name="connsiteY43" fmla="*/ 1993701 h 7301507"/>
              <a:gd name="connsiteX44" fmla="*/ 1384427 w 3332289"/>
              <a:gd name="connsiteY44" fmla="*/ 2055614 h 7301507"/>
              <a:gd name="connsiteX45" fmla="*/ 1253458 w 3332289"/>
              <a:gd name="connsiteY45" fmla="*/ 2029420 h 7301507"/>
              <a:gd name="connsiteX46" fmla="*/ 1132014 w 3332289"/>
              <a:gd name="connsiteY46" fmla="*/ 2029419 h 7301507"/>
              <a:gd name="connsiteX47" fmla="*/ 1065339 w 3332289"/>
              <a:gd name="connsiteY47" fmla="*/ 2057995 h 7301507"/>
              <a:gd name="connsiteX48" fmla="*/ 1058195 w 3332289"/>
              <a:gd name="connsiteY48" fmla="*/ 2158007 h 7301507"/>
              <a:gd name="connsiteX49" fmla="*/ 970089 w 3332289"/>
              <a:gd name="connsiteY49" fmla="*/ 2246114 h 7301507"/>
              <a:gd name="connsiteX50" fmla="*/ 1112964 w 3332289"/>
              <a:gd name="connsiteY50" fmla="*/ 2308026 h 7301507"/>
              <a:gd name="connsiteX51" fmla="*/ 1162971 w 3332289"/>
              <a:gd name="connsiteY51" fmla="*/ 2343744 h 7301507"/>
              <a:gd name="connsiteX52" fmla="*/ 1215358 w 3332289"/>
              <a:gd name="connsiteY52" fmla="*/ 2360414 h 7301507"/>
              <a:gd name="connsiteX53" fmla="*/ 1265364 w 3332289"/>
              <a:gd name="connsiteY53" fmla="*/ 2410420 h 7301507"/>
              <a:gd name="connsiteX54" fmla="*/ 1322514 w 3332289"/>
              <a:gd name="connsiteY54" fmla="*/ 2431851 h 7301507"/>
              <a:gd name="connsiteX55" fmla="*/ 1415383 w 3332289"/>
              <a:gd name="connsiteY55" fmla="*/ 2508051 h 7301507"/>
              <a:gd name="connsiteX56" fmla="*/ 1501108 w 3332289"/>
              <a:gd name="connsiteY56" fmla="*/ 2541390 h 7301507"/>
              <a:gd name="connsiteX57" fmla="*/ 1634458 w 3332289"/>
              <a:gd name="connsiteY57" fmla="*/ 2689026 h 7301507"/>
              <a:gd name="connsiteX58" fmla="*/ 1717802 w 3332289"/>
              <a:gd name="connsiteY58" fmla="*/ 2843807 h 7301507"/>
              <a:gd name="connsiteX59" fmla="*/ 1889251 w 3332289"/>
              <a:gd name="connsiteY59" fmla="*/ 2950964 h 7301507"/>
              <a:gd name="connsiteX60" fmla="*/ 1920208 w 3332289"/>
              <a:gd name="connsiteY60" fmla="*/ 3055739 h 7301507"/>
              <a:gd name="connsiteX61" fmla="*/ 1982120 w 3332289"/>
              <a:gd name="connsiteY61" fmla="*/ 3158132 h 7301507"/>
              <a:gd name="connsiteX62" fmla="*/ 2044033 w 3332289"/>
              <a:gd name="connsiteY62" fmla="*/ 3196232 h 7301507"/>
              <a:gd name="connsiteX63" fmla="*/ 2175002 w 3332289"/>
              <a:gd name="connsiteY63" fmla="*/ 3343870 h 7301507"/>
              <a:gd name="connsiteX64" fmla="*/ 2317876 w 3332289"/>
              <a:gd name="connsiteY64" fmla="*/ 3420070 h 7301507"/>
              <a:gd name="connsiteX65" fmla="*/ 2377408 w 3332289"/>
              <a:gd name="connsiteY65" fmla="*/ 3505795 h 7301507"/>
              <a:gd name="connsiteX66" fmla="*/ 2425033 w 3332289"/>
              <a:gd name="connsiteY66" fmla="*/ 3572470 h 7301507"/>
              <a:gd name="connsiteX67" fmla="*/ 2472658 w 3332289"/>
              <a:gd name="connsiteY67" fmla="*/ 3562946 h 7301507"/>
              <a:gd name="connsiteX68" fmla="*/ 2477420 w 3332289"/>
              <a:gd name="connsiteY68" fmla="*/ 3715345 h 7301507"/>
              <a:gd name="connsiteX69" fmla="*/ 2529808 w 3332289"/>
              <a:gd name="connsiteY69" fmla="*/ 3808214 h 7301507"/>
              <a:gd name="connsiteX70" fmla="*/ 2522664 w 3332289"/>
              <a:gd name="connsiteY70" fmla="*/ 3846314 h 7301507"/>
              <a:gd name="connsiteX71" fmla="*/ 2591720 w 3332289"/>
              <a:gd name="connsiteY71" fmla="*/ 3882032 h 7301507"/>
              <a:gd name="connsiteX72" fmla="*/ 2648870 w 3332289"/>
              <a:gd name="connsiteY72" fmla="*/ 3827264 h 7301507"/>
              <a:gd name="connsiteX73" fmla="*/ 2682208 w 3332289"/>
              <a:gd name="connsiteY73" fmla="*/ 3910607 h 7301507"/>
              <a:gd name="connsiteX74" fmla="*/ 2727452 w 3332289"/>
              <a:gd name="connsiteY74" fmla="*/ 3955851 h 7301507"/>
              <a:gd name="connsiteX75" fmla="*/ 2801270 w 3332289"/>
              <a:gd name="connsiteY75" fmla="*/ 3979664 h 7301507"/>
              <a:gd name="connsiteX76" fmla="*/ 2853658 w 3332289"/>
              <a:gd name="connsiteY76" fmla="*/ 4048720 h 7301507"/>
              <a:gd name="connsiteX77" fmla="*/ 2939383 w 3332289"/>
              <a:gd name="connsiteY77" fmla="*/ 4103489 h 7301507"/>
              <a:gd name="connsiteX78" fmla="*/ 2991770 w 3332289"/>
              <a:gd name="connsiteY78" fmla="*/ 4136826 h 7301507"/>
              <a:gd name="connsiteX79" fmla="*/ 2863183 w 3332289"/>
              <a:gd name="connsiteY79" fmla="*/ 4229695 h 7301507"/>
              <a:gd name="connsiteX80" fmla="*/ 2860801 w 3332289"/>
              <a:gd name="connsiteY80" fmla="*/ 4284463 h 7301507"/>
              <a:gd name="connsiteX81" fmla="*/ 2963195 w 3332289"/>
              <a:gd name="connsiteY81" fmla="*/ 4401145 h 7301507"/>
              <a:gd name="connsiteX82" fmla="*/ 3058445 w 3332289"/>
              <a:gd name="connsiteY82" fmla="*/ 4463057 h 7301507"/>
              <a:gd name="connsiteX83" fmla="*/ 3089402 w 3332289"/>
              <a:gd name="connsiteY83" fmla="*/ 4501157 h 7301507"/>
              <a:gd name="connsiteX84" fmla="*/ 3075114 w 3332289"/>
              <a:gd name="connsiteY84" fmla="*/ 4582120 h 7301507"/>
              <a:gd name="connsiteX85" fmla="*/ 3070352 w 3332289"/>
              <a:gd name="connsiteY85" fmla="*/ 4665464 h 7301507"/>
              <a:gd name="connsiteX86" fmla="*/ 3027489 w 3332289"/>
              <a:gd name="connsiteY86" fmla="*/ 4674989 h 7301507"/>
              <a:gd name="connsiteX87" fmla="*/ 3001295 w 3332289"/>
              <a:gd name="connsiteY87" fmla="*/ 4691657 h 7301507"/>
              <a:gd name="connsiteX88" fmla="*/ 3029870 w 3332289"/>
              <a:gd name="connsiteY88" fmla="*/ 4841676 h 7301507"/>
              <a:gd name="connsiteX89" fmla="*/ 3013202 w 3332289"/>
              <a:gd name="connsiteY89" fmla="*/ 4977407 h 7301507"/>
              <a:gd name="connsiteX90" fmla="*/ 2975102 w 3332289"/>
              <a:gd name="connsiteY90" fmla="*/ 5017889 h 7301507"/>
              <a:gd name="connsiteX91" fmla="*/ 2958433 w 3332289"/>
              <a:gd name="connsiteY91" fmla="*/ 5139332 h 7301507"/>
              <a:gd name="connsiteX92" fmla="*/ 2929858 w 3332289"/>
              <a:gd name="connsiteY92" fmla="*/ 5258395 h 7301507"/>
              <a:gd name="connsiteX93" fmla="*/ 2982245 w 3332289"/>
              <a:gd name="connsiteY93" fmla="*/ 5275064 h 7301507"/>
              <a:gd name="connsiteX94" fmla="*/ 2979864 w 3332289"/>
              <a:gd name="connsiteY94" fmla="*/ 5320307 h 7301507"/>
              <a:gd name="connsiteX95" fmla="*/ 2977483 w 3332289"/>
              <a:gd name="connsiteY95" fmla="*/ 5375076 h 7301507"/>
              <a:gd name="connsiteX96" fmla="*/ 3034633 w 3332289"/>
              <a:gd name="connsiteY96" fmla="*/ 5444132 h 7301507"/>
              <a:gd name="connsiteX97" fmla="*/ 3082258 w 3332289"/>
              <a:gd name="connsiteY97" fmla="*/ 5570339 h 7301507"/>
              <a:gd name="connsiteX98" fmla="*/ 2989389 w 3332289"/>
              <a:gd name="connsiteY98" fmla="*/ 5860851 h 7301507"/>
              <a:gd name="connsiteX99" fmla="*/ 3010820 w 3332289"/>
              <a:gd name="connsiteY99" fmla="*/ 5915620 h 7301507"/>
              <a:gd name="connsiteX100" fmla="*/ 3037014 w 3332289"/>
              <a:gd name="connsiteY100" fmla="*/ 5968007 h 7301507"/>
              <a:gd name="connsiteX101" fmla="*/ 3041777 w 3332289"/>
              <a:gd name="connsiteY101" fmla="*/ 6072782 h 7301507"/>
              <a:gd name="connsiteX102" fmla="*/ 2948907 w 3332289"/>
              <a:gd name="connsiteY102" fmla="*/ 6232327 h 7301507"/>
              <a:gd name="connsiteX103" fmla="*/ 2913189 w 3332289"/>
              <a:gd name="connsiteY103" fmla="*/ 6213276 h 7301507"/>
              <a:gd name="connsiteX104" fmla="*/ 2841752 w 3332289"/>
              <a:gd name="connsiteY104" fmla="*/ 6225182 h 7301507"/>
              <a:gd name="connsiteX105" fmla="*/ 2706020 w 3332289"/>
              <a:gd name="connsiteY105" fmla="*/ 6337101 h 7301507"/>
              <a:gd name="connsiteX106" fmla="*/ 2598864 w 3332289"/>
              <a:gd name="connsiteY106" fmla="*/ 6322814 h 7301507"/>
              <a:gd name="connsiteX107" fmla="*/ 2567908 w 3332289"/>
              <a:gd name="connsiteY107" fmla="*/ 6351389 h 7301507"/>
              <a:gd name="connsiteX108" fmla="*/ 2501232 w 3332289"/>
              <a:gd name="connsiteY108" fmla="*/ 6396631 h 7301507"/>
              <a:gd name="connsiteX109" fmla="*/ 2384552 w 3332289"/>
              <a:gd name="connsiteY109" fmla="*/ 6384726 h 7301507"/>
              <a:gd name="connsiteX110" fmla="*/ 2360739 w 3332289"/>
              <a:gd name="connsiteY110" fmla="*/ 6501407 h 7301507"/>
              <a:gd name="connsiteX111" fmla="*/ 2355977 w 3332289"/>
              <a:gd name="connsiteY111" fmla="*/ 6537126 h 7301507"/>
              <a:gd name="connsiteX112" fmla="*/ 2332165 w 3332289"/>
              <a:gd name="connsiteY112" fmla="*/ 6556176 h 7301507"/>
              <a:gd name="connsiteX113" fmla="*/ 2134520 w 3332289"/>
              <a:gd name="connsiteY113" fmla="*/ 6508551 h 7301507"/>
              <a:gd name="connsiteX114" fmla="*/ 2096420 w 3332289"/>
              <a:gd name="connsiteY114" fmla="*/ 6560939 h 7301507"/>
              <a:gd name="connsiteX115" fmla="*/ 2065464 w 3332289"/>
              <a:gd name="connsiteY115" fmla="*/ 6656189 h 7301507"/>
              <a:gd name="connsiteX116" fmla="*/ 2032126 w 3332289"/>
              <a:gd name="connsiteY116" fmla="*/ 6720482 h 7301507"/>
              <a:gd name="connsiteX117" fmla="*/ 2044033 w 3332289"/>
              <a:gd name="connsiteY117" fmla="*/ 6782395 h 7301507"/>
              <a:gd name="connsiteX118" fmla="*/ 2177383 w 3332289"/>
              <a:gd name="connsiteY118" fmla="*/ 6894314 h 7301507"/>
              <a:gd name="connsiteX119" fmla="*/ 2246439 w 3332289"/>
              <a:gd name="connsiteY119" fmla="*/ 6927651 h 7301507"/>
              <a:gd name="connsiteX120" fmla="*/ 2229770 w 3332289"/>
              <a:gd name="connsiteY120" fmla="*/ 6951464 h 7301507"/>
              <a:gd name="connsiteX121" fmla="*/ 2194052 w 3332289"/>
              <a:gd name="connsiteY121" fmla="*/ 6970514 h 7301507"/>
              <a:gd name="connsiteX122" fmla="*/ 2227389 w 3332289"/>
              <a:gd name="connsiteY122" fmla="*/ 7046714 h 7301507"/>
              <a:gd name="connsiteX123" fmla="*/ 2196433 w 3332289"/>
              <a:gd name="connsiteY123" fmla="*/ 7068145 h 7301507"/>
              <a:gd name="connsiteX124" fmla="*/ 2091658 w 3332289"/>
              <a:gd name="connsiteY124" fmla="*/ 7006232 h 7301507"/>
              <a:gd name="connsiteX125" fmla="*/ 2048795 w 3332289"/>
              <a:gd name="connsiteY125" fmla="*/ 7032426 h 7301507"/>
              <a:gd name="connsiteX126" fmla="*/ 1989264 w 3332289"/>
              <a:gd name="connsiteY126" fmla="*/ 6930032 h 7301507"/>
              <a:gd name="connsiteX127" fmla="*/ 1872583 w 3332289"/>
              <a:gd name="connsiteY127" fmla="*/ 6956226 h 7301507"/>
              <a:gd name="connsiteX128" fmla="*/ 1808289 w 3332289"/>
              <a:gd name="connsiteY128" fmla="*/ 6960989 h 7301507"/>
              <a:gd name="connsiteX129" fmla="*/ 1758283 w 3332289"/>
              <a:gd name="connsiteY129" fmla="*/ 6956227 h 7301507"/>
              <a:gd name="connsiteX130" fmla="*/ 1701133 w 3332289"/>
              <a:gd name="connsiteY130" fmla="*/ 7001470 h 7301507"/>
              <a:gd name="connsiteX131" fmla="*/ 1522539 w 3332289"/>
              <a:gd name="connsiteY131" fmla="*/ 6960989 h 7301507"/>
              <a:gd name="connsiteX132" fmla="*/ 1546351 w 3332289"/>
              <a:gd name="connsiteY132" fmla="*/ 7087195 h 7301507"/>
              <a:gd name="connsiteX133" fmla="*/ 1470152 w 3332289"/>
              <a:gd name="connsiteY133" fmla="*/ 7132439 h 7301507"/>
              <a:gd name="connsiteX134" fmla="*/ 1408239 w 3332289"/>
              <a:gd name="connsiteY134" fmla="*/ 7199113 h 7301507"/>
              <a:gd name="connsiteX135" fmla="*/ 1258220 w 3332289"/>
              <a:gd name="connsiteY135" fmla="*/ 7191970 h 7301507"/>
              <a:gd name="connsiteX136" fmla="*/ 1205833 w 3332289"/>
              <a:gd name="connsiteY136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10652 w 3339552"/>
              <a:gd name="connsiteY7" fmla="*/ 355401 h 7301507"/>
              <a:gd name="connsiteX8" fmla="*/ 243927 w 3339552"/>
              <a:gd name="connsiteY8" fmla="*/ 267295 h 7301507"/>
              <a:gd name="connsiteX9" fmla="*/ 174871 w 3339552"/>
              <a:gd name="connsiteY9" fmla="*/ 300632 h 7301507"/>
              <a:gd name="connsiteX10" fmla="*/ 127246 w 3339552"/>
              <a:gd name="connsiteY10" fmla="*/ 383976 h 7301507"/>
              <a:gd name="connsiteX11" fmla="*/ 43902 w 3339552"/>
              <a:gd name="connsiteY11" fmla="*/ 445889 h 7301507"/>
              <a:gd name="connsiteX12" fmla="*/ 8183 w 3339552"/>
              <a:gd name="connsiteY12" fmla="*/ 457795 h 7301507"/>
              <a:gd name="connsiteX13" fmla="*/ 198683 w 3339552"/>
              <a:gd name="connsiteY13" fmla="*/ 662582 h 7301507"/>
              <a:gd name="connsiteX14" fmla="*/ 265359 w 3339552"/>
              <a:gd name="connsiteY14" fmla="*/ 679251 h 7301507"/>
              <a:gd name="connsiteX15" fmla="*/ 298697 w 3339552"/>
              <a:gd name="connsiteY15" fmla="*/ 703064 h 7301507"/>
              <a:gd name="connsiteX16" fmla="*/ 296315 w 3339552"/>
              <a:gd name="connsiteY16" fmla="*/ 874513 h 7301507"/>
              <a:gd name="connsiteX17" fmla="*/ 362990 w 3339552"/>
              <a:gd name="connsiteY17" fmla="*/ 879276 h 7301507"/>
              <a:gd name="connsiteX18" fmla="*/ 401090 w 3339552"/>
              <a:gd name="connsiteY18" fmla="*/ 829270 h 7301507"/>
              <a:gd name="connsiteX19" fmla="*/ 482052 w 3339552"/>
              <a:gd name="connsiteY19" fmla="*/ 867370 h 7301507"/>
              <a:gd name="connsiteX20" fmla="*/ 420140 w 3339552"/>
              <a:gd name="connsiteY20" fmla="*/ 1012626 h 7301507"/>
              <a:gd name="connsiteX21" fmla="*/ 434427 w 3339552"/>
              <a:gd name="connsiteY21" fmla="*/ 1060251 h 7301507"/>
              <a:gd name="connsiteX22" fmla="*/ 379658 w 3339552"/>
              <a:gd name="connsiteY22" fmla="*/ 1112639 h 7301507"/>
              <a:gd name="connsiteX23" fmla="*/ 415377 w 3339552"/>
              <a:gd name="connsiteY23" fmla="*/ 1141213 h 7301507"/>
              <a:gd name="connsiteX24" fmla="*/ 486815 w 3339552"/>
              <a:gd name="connsiteY24" fmla="*/ 1229320 h 7301507"/>
              <a:gd name="connsiteX25" fmla="*/ 527296 w 3339552"/>
              <a:gd name="connsiteY25" fmla="*/ 1317426 h 7301507"/>
              <a:gd name="connsiteX26" fmla="*/ 636833 w 3339552"/>
              <a:gd name="connsiteY26" fmla="*/ 1369814 h 7301507"/>
              <a:gd name="connsiteX27" fmla="*/ 746371 w 3339552"/>
              <a:gd name="connsiteY27" fmla="*/ 1393626 h 7301507"/>
              <a:gd name="connsiteX28" fmla="*/ 829715 w 3339552"/>
              <a:gd name="connsiteY28" fmla="*/ 1441251 h 7301507"/>
              <a:gd name="connsiteX29" fmla="*/ 913058 w 3339552"/>
              <a:gd name="connsiteY29" fmla="*/ 1415057 h 7301507"/>
              <a:gd name="connsiteX30" fmla="*/ 994021 w 3339552"/>
              <a:gd name="connsiteY30" fmla="*/ 1341239 h 7301507"/>
              <a:gd name="connsiteX31" fmla="*/ 1103558 w 3339552"/>
              <a:gd name="connsiteY31" fmla="*/ 1324570 h 7301507"/>
              <a:gd name="connsiteX32" fmla="*/ 1170233 w 3339552"/>
              <a:gd name="connsiteY32" fmla="*/ 1329332 h 7301507"/>
              <a:gd name="connsiteX33" fmla="*/ 1329777 w 3339552"/>
              <a:gd name="connsiteY33" fmla="*/ 1438870 h 7301507"/>
              <a:gd name="connsiteX34" fmla="*/ 1389308 w 3339552"/>
              <a:gd name="connsiteY34" fmla="*/ 1467445 h 7301507"/>
              <a:gd name="connsiteX35" fmla="*/ 1260721 w 3339552"/>
              <a:gd name="connsiteY35" fmla="*/ 1569839 h 7301507"/>
              <a:gd name="connsiteX36" fmla="*/ 1263102 w 3339552"/>
              <a:gd name="connsiteY36" fmla="*/ 1634132 h 7301507"/>
              <a:gd name="connsiteX37" fmla="*/ 1425027 w 3339552"/>
              <a:gd name="connsiteY37" fmla="*/ 1586507 h 7301507"/>
              <a:gd name="connsiteX38" fmla="*/ 1386927 w 3339552"/>
              <a:gd name="connsiteY38" fmla="*/ 1650801 h 7301507"/>
              <a:gd name="connsiteX39" fmla="*/ 1405977 w 3339552"/>
              <a:gd name="connsiteY39" fmla="*/ 1724620 h 7301507"/>
              <a:gd name="connsiteX40" fmla="*/ 1517896 w 3339552"/>
              <a:gd name="connsiteY40" fmla="*/ 1760339 h 7301507"/>
              <a:gd name="connsiteX41" fmla="*/ 1591715 w 3339552"/>
              <a:gd name="connsiteY41" fmla="*/ 1777007 h 7301507"/>
              <a:gd name="connsiteX42" fmla="*/ 1501227 w 3339552"/>
              <a:gd name="connsiteY42" fmla="*/ 1907976 h 7301507"/>
              <a:gd name="connsiteX43" fmla="*/ 1494083 w 3339552"/>
              <a:gd name="connsiteY43" fmla="*/ 1957982 h 7301507"/>
              <a:gd name="connsiteX44" fmla="*/ 1422646 w 3339552"/>
              <a:gd name="connsiteY44" fmla="*/ 1993701 h 7301507"/>
              <a:gd name="connsiteX45" fmla="*/ 1391690 w 3339552"/>
              <a:gd name="connsiteY45" fmla="*/ 2055614 h 7301507"/>
              <a:gd name="connsiteX46" fmla="*/ 1260721 w 3339552"/>
              <a:gd name="connsiteY46" fmla="*/ 2029420 h 7301507"/>
              <a:gd name="connsiteX47" fmla="*/ 1139277 w 3339552"/>
              <a:gd name="connsiteY47" fmla="*/ 2029419 h 7301507"/>
              <a:gd name="connsiteX48" fmla="*/ 1072602 w 3339552"/>
              <a:gd name="connsiteY48" fmla="*/ 2057995 h 7301507"/>
              <a:gd name="connsiteX49" fmla="*/ 1065458 w 3339552"/>
              <a:gd name="connsiteY49" fmla="*/ 2158007 h 7301507"/>
              <a:gd name="connsiteX50" fmla="*/ 977352 w 3339552"/>
              <a:gd name="connsiteY50" fmla="*/ 2246114 h 7301507"/>
              <a:gd name="connsiteX51" fmla="*/ 1120227 w 3339552"/>
              <a:gd name="connsiteY51" fmla="*/ 2308026 h 7301507"/>
              <a:gd name="connsiteX52" fmla="*/ 1170234 w 3339552"/>
              <a:gd name="connsiteY52" fmla="*/ 2343744 h 7301507"/>
              <a:gd name="connsiteX53" fmla="*/ 1222621 w 3339552"/>
              <a:gd name="connsiteY53" fmla="*/ 2360414 h 7301507"/>
              <a:gd name="connsiteX54" fmla="*/ 1272627 w 3339552"/>
              <a:gd name="connsiteY54" fmla="*/ 2410420 h 7301507"/>
              <a:gd name="connsiteX55" fmla="*/ 1329777 w 3339552"/>
              <a:gd name="connsiteY55" fmla="*/ 2431851 h 7301507"/>
              <a:gd name="connsiteX56" fmla="*/ 1422646 w 3339552"/>
              <a:gd name="connsiteY56" fmla="*/ 2508051 h 7301507"/>
              <a:gd name="connsiteX57" fmla="*/ 1508371 w 3339552"/>
              <a:gd name="connsiteY57" fmla="*/ 2541390 h 7301507"/>
              <a:gd name="connsiteX58" fmla="*/ 1641721 w 3339552"/>
              <a:gd name="connsiteY58" fmla="*/ 2689026 h 7301507"/>
              <a:gd name="connsiteX59" fmla="*/ 1725065 w 3339552"/>
              <a:gd name="connsiteY59" fmla="*/ 2843807 h 7301507"/>
              <a:gd name="connsiteX60" fmla="*/ 1896514 w 3339552"/>
              <a:gd name="connsiteY60" fmla="*/ 2950964 h 7301507"/>
              <a:gd name="connsiteX61" fmla="*/ 1927471 w 3339552"/>
              <a:gd name="connsiteY61" fmla="*/ 3055739 h 7301507"/>
              <a:gd name="connsiteX62" fmla="*/ 1989383 w 3339552"/>
              <a:gd name="connsiteY62" fmla="*/ 3158132 h 7301507"/>
              <a:gd name="connsiteX63" fmla="*/ 2051296 w 3339552"/>
              <a:gd name="connsiteY63" fmla="*/ 3196232 h 7301507"/>
              <a:gd name="connsiteX64" fmla="*/ 2182265 w 3339552"/>
              <a:gd name="connsiteY64" fmla="*/ 3343870 h 7301507"/>
              <a:gd name="connsiteX65" fmla="*/ 2325139 w 3339552"/>
              <a:gd name="connsiteY65" fmla="*/ 3420070 h 7301507"/>
              <a:gd name="connsiteX66" fmla="*/ 2384671 w 3339552"/>
              <a:gd name="connsiteY66" fmla="*/ 3505795 h 7301507"/>
              <a:gd name="connsiteX67" fmla="*/ 2432296 w 3339552"/>
              <a:gd name="connsiteY67" fmla="*/ 3572470 h 7301507"/>
              <a:gd name="connsiteX68" fmla="*/ 2479921 w 3339552"/>
              <a:gd name="connsiteY68" fmla="*/ 3562946 h 7301507"/>
              <a:gd name="connsiteX69" fmla="*/ 2484683 w 3339552"/>
              <a:gd name="connsiteY69" fmla="*/ 3715345 h 7301507"/>
              <a:gd name="connsiteX70" fmla="*/ 2537071 w 3339552"/>
              <a:gd name="connsiteY70" fmla="*/ 3808214 h 7301507"/>
              <a:gd name="connsiteX71" fmla="*/ 2529927 w 3339552"/>
              <a:gd name="connsiteY71" fmla="*/ 3846314 h 7301507"/>
              <a:gd name="connsiteX72" fmla="*/ 2598983 w 3339552"/>
              <a:gd name="connsiteY72" fmla="*/ 3882032 h 7301507"/>
              <a:gd name="connsiteX73" fmla="*/ 2656133 w 3339552"/>
              <a:gd name="connsiteY73" fmla="*/ 3827264 h 7301507"/>
              <a:gd name="connsiteX74" fmla="*/ 2689471 w 3339552"/>
              <a:gd name="connsiteY74" fmla="*/ 3910607 h 7301507"/>
              <a:gd name="connsiteX75" fmla="*/ 2734715 w 3339552"/>
              <a:gd name="connsiteY75" fmla="*/ 3955851 h 7301507"/>
              <a:gd name="connsiteX76" fmla="*/ 2808533 w 3339552"/>
              <a:gd name="connsiteY76" fmla="*/ 3979664 h 7301507"/>
              <a:gd name="connsiteX77" fmla="*/ 2860921 w 3339552"/>
              <a:gd name="connsiteY77" fmla="*/ 4048720 h 7301507"/>
              <a:gd name="connsiteX78" fmla="*/ 2946646 w 3339552"/>
              <a:gd name="connsiteY78" fmla="*/ 4103489 h 7301507"/>
              <a:gd name="connsiteX79" fmla="*/ 2999033 w 3339552"/>
              <a:gd name="connsiteY79" fmla="*/ 4136826 h 7301507"/>
              <a:gd name="connsiteX80" fmla="*/ 2870446 w 3339552"/>
              <a:gd name="connsiteY80" fmla="*/ 4229695 h 7301507"/>
              <a:gd name="connsiteX81" fmla="*/ 2868064 w 3339552"/>
              <a:gd name="connsiteY81" fmla="*/ 4284463 h 7301507"/>
              <a:gd name="connsiteX82" fmla="*/ 2970458 w 3339552"/>
              <a:gd name="connsiteY82" fmla="*/ 4401145 h 7301507"/>
              <a:gd name="connsiteX83" fmla="*/ 3065708 w 3339552"/>
              <a:gd name="connsiteY83" fmla="*/ 4463057 h 7301507"/>
              <a:gd name="connsiteX84" fmla="*/ 3096665 w 3339552"/>
              <a:gd name="connsiteY84" fmla="*/ 4501157 h 7301507"/>
              <a:gd name="connsiteX85" fmla="*/ 3082377 w 3339552"/>
              <a:gd name="connsiteY85" fmla="*/ 4582120 h 7301507"/>
              <a:gd name="connsiteX86" fmla="*/ 3077615 w 3339552"/>
              <a:gd name="connsiteY86" fmla="*/ 4665464 h 7301507"/>
              <a:gd name="connsiteX87" fmla="*/ 3034752 w 3339552"/>
              <a:gd name="connsiteY87" fmla="*/ 4674989 h 7301507"/>
              <a:gd name="connsiteX88" fmla="*/ 3008558 w 3339552"/>
              <a:gd name="connsiteY88" fmla="*/ 4691657 h 7301507"/>
              <a:gd name="connsiteX89" fmla="*/ 3037133 w 3339552"/>
              <a:gd name="connsiteY89" fmla="*/ 4841676 h 7301507"/>
              <a:gd name="connsiteX90" fmla="*/ 3020465 w 3339552"/>
              <a:gd name="connsiteY90" fmla="*/ 4977407 h 7301507"/>
              <a:gd name="connsiteX91" fmla="*/ 2982365 w 3339552"/>
              <a:gd name="connsiteY91" fmla="*/ 5017889 h 7301507"/>
              <a:gd name="connsiteX92" fmla="*/ 2965696 w 3339552"/>
              <a:gd name="connsiteY92" fmla="*/ 5139332 h 7301507"/>
              <a:gd name="connsiteX93" fmla="*/ 2937121 w 3339552"/>
              <a:gd name="connsiteY93" fmla="*/ 5258395 h 7301507"/>
              <a:gd name="connsiteX94" fmla="*/ 2989508 w 3339552"/>
              <a:gd name="connsiteY94" fmla="*/ 5275064 h 7301507"/>
              <a:gd name="connsiteX95" fmla="*/ 2987127 w 3339552"/>
              <a:gd name="connsiteY95" fmla="*/ 5320307 h 7301507"/>
              <a:gd name="connsiteX96" fmla="*/ 2984746 w 3339552"/>
              <a:gd name="connsiteY96" fmla="*/ 5375076 h 7301507"/>
              <a:gd name="connsiteX97" fmla="*/ 3041896 w 3339552"/>
              <a:gd name="connsiteY97" fmla="*/ 5444132 h 7301507"/>
              <a:gd name="connsiteX98" fmla="*/ 3089521 w 3339552"/>
              <a:gd name="connsiteY98" fmla="*/ 5570339 h 7301507"/>
              <a:gd name="connsiteX99" fmla="*/ 2996652 w 3339552"/>
              <a:gd name="connsiteY99" fmla="*/ 5860851 h 7301507"/>
              <a:gd name="connsiteX100" fmla="*/ 3018083 w 3339552"/>
              <a:gd name="connsiteY100" fmla="*/ 5915620 h 7301507"/>
              <a:gd name="connsiteX101" fmla="*/ 3044277 w 3339552"/>
              <a:gd name="connsiteY101" fmla="*/ 5968007 h 7301507"/>
              <a:gd name="connsiteX102" fmla="*/ 3049040 w 3339552"/>
              <a:gd name="connsiteY102" fmla="*/ 6072782 h 7301507"/>
              <a:gd name="connsiteX103" fmla="*/ 2956170 w 3339552"/>
              <a:gd name="connsiteY103" fmla="*/ 6232327 h 7301507"/>
              <a:gd name="connsiteX104" fmla="*/ 2920452 w 3339552"/>
              <a:gd name="connsiteY104" fmla="*/ 6213276 h 7301507"/>
              <a:gd name="connsiteX105" fmla="*/ 2849015 w 3339552"/>
              <a:gd name="connsiteY105" fmla="*/ 6225182 h 7301507"/>
              <a:gd name="connsiteX106" fmla="*/ 2713283 w 3339552"/>
              <a:gd name="connsiteY106" fmla="*/ 6337101 h 7301507"/>
              <a:gd name="connsiteX107" fmla="*/ 2606127 w 3339552"/>
              <a:gd name="connsiteY107" fmla="*/ 6322814 h 7301507"/>
              <a:gd name="connsiteX108" fmla="*/ 2575171 w 3339552"/>
              <a:gd name="connsiteY108" fmla="*/ 6351389 h 7301507"/>
              <a:gd name="connsiteX109" fmla="*/ 2508495 w 3339552"/>
              <a:gd name="connsiteY109" fmla="*/ 6396631 h 7301507"/>
              <a:gd name="connsiteX110" fmla="*/ 2391815 w 3339552"/>
              <a:gd name="connsiteY110" fmla="*/ 6384726 h 7301507"/>
              <a:gd name="connsiteX111" fmla="*/ 2368002 w 3339552"/>
              <a:gd name="connsiteY111" fmla="*/ 6501407 h 7301507"/>
              <a:gd name="connsiteX112" fmla="*/ 2363240 w 3339552"/>
              <a:gd name="connsiteY112" fmla="*/ 6537126 h 7301507"/>
              <a:gd name="connsiteX113" fmla="*/ 2339428 w 3339552"/>
              <a:gd name="connsiteY113" fmla="*/ 6556176 h 7301507"/>
              <a:gd name="connsiteX114" fmla="*/ 2141783 w 3339552"/>
              <a:gd name="connsiteY114" fmla="*/ 6508551 h 7301507"/>
              <a:gd name="connsiteX115" fmla="*/ 2103683 w 3339552"/>
              <a:gd name="connsiteY115" fmla="*/ 6560939 h 7301507"/>
              <a:gd name="connsiteX116" fmla="*/ 2072727 w 3339552"/>
              <a:gd name="connsiteY116" fmla="*/ 6656189 h 7301507"/>
              <a:gd name="connsiteX117" fmla="*/ 2039389 w 3339552"/>
              <a:gd name="connsiteY117" fmla="*/ 6720482 h 7301507"/>
              <a:gd name="connsiteX118" fmla="*/ 2051296 w 3339552"/>
              <a:gd name="connsiteY118" fmla="*/ 6782395 h 7301507"/>
              <a:gd name="connsiteX119" fmla="*/ 2184646 w 3339552"/>
              <a:gd name="connsiteY119" fmla="*/ 6894314 h 7301507"/>
              <a:gd name="connsiteX120" fmla="*/ 2253702 w 3339552"/>
              <a:gd name="connsiteY120" fmla="*/ 6927651 h 7301507"/>
              <a:gd name="connsiteX121" fmla="*/ 2237033 w 3339552"/>
              <a:gd name="connsiteY121" fmla="*/ 6951464 h 7301507"/>
              <a:gd name="connsiteX122" fmla="*/ 2201315 w 3339552"/>
              <a:gd name="connsiteY122" fmla="*/ 6970514 h 7301507"/>
              <a:gd name="connsiteX123" fmla="*/ 2234652 w 3339552"/>
              <a:gd name="connsiteY123" fmla="*/ 7046714 h 7301507"/>
              <a:gd name="connsiteX124" fmla="*/ 2203696 w 3339552"/>
              <a:gd name="connsiteY124" fmla="*/ 7068145 h 7301507"/>
              <a:gd name="connsiteX125" fmla="*/ 2098921 w 3339552"/>
              <a:gd name="connsiteY125" fmla="*/ 7006232 h 7301507"/>
              <a:gd name="connsiteX126" fmla="*/ 2056058 w 3339552"/>
              <a:gd name="connsiteY126" fmla="*/ 7032426 h 7301507"/>
              <a:gd name="connsiteX127" fmla="*/ 1996527 w 3339552"/>
              <a:gd name="connsiteY127" fmla="*/ 6930032 h 7301507"/>
              <a:gd name="connsiteX128" fmla="*/ 1879846 w 3339552"/>
              <a:gd name="connsiteY128" fmla="*/ 6956226 h 7301507"/>
              <a:gd name="connsiteX129" fmla="*/ 1815552 w 3339552"/>
              <a:gd name="connsiteY129" fmla="*/ 6960989 h 7301507"/>
              <a:gd name="connsiteX130" fmla="*/ 1765546 w 3339552"/>
              <a:gd name="connsiteY130" fmla="*/ 6956227 h 7301507"/>
              <a:gd name="connsiteX131" fmla="*/ 1708396 w 3339552"/>
              <a:gd name="connsiteY131" fmla="*/ 7001470 h 7301507"/>
              <a:gd name="connsiteX132" fmla="*/ 1529802 w 3339552"/>
              <a:gd name="connsiteY132" fmla="*/ 6960989 h 7301507"/>
              <a:gd name="connsiteX133" fmla="*/ 1553614 w 3339552"/>
              <a:gd name="connsiteY133" fmla="*/ 7087195 h 7301507"/>
              <a:gd name="connsiteX134" fmla="*/ 1477415 w 3339552"/>
              <a:gd name="connsiteY134" fmla="*/ 7132439 h 7301507"/>
              <a:gd name="connsiteX135" fmla="*/ 1415502 w 3339552"/>
              <a:gd name="connsiteY135" fmla="*/ 7199113 h 7301507"/>
              <a:gd name="connsiteX136" fmla="*/ 1265483 w 3339552"/>
              <a:gd name="connsiteY136" fmla="*/ 7191970 h 7301507"/>
              <a:gd name="connsiteX137" fmla="*/ 1213096 w 3339552"/>
              <a:gd name="connsiteY137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10652 w 3339552"/>
              <a:gd name="connsiteY7" fmla="*/ 355401 h 7301507"/>
              <a:gd name="connsiteX8" fmla="*/ 498721 w 3339552"/>
              <a:gd name="connsiteY8" fmla="*/ 455414 h 7301507"/>
              <a:gd name="connsiteX9" fmla="*/ 243927 w 3339552"/>
              <a:gd name="connsiteY9" fmla="*/ 267295 h 7301507"/>
              <a:gd name="connsiteX10" fmla="*/ 174871 w 3339552"/>
              <a:gd name="connsiteY10" fmla="*/ 300632 h 7301507"/>
              <a:gd name="connsiteX11" fmla="*/ 127246 w 3339552"/>
              <a:gd name="connsiteY11" fmla="*/ 383976 h 7301507"/>
              <a:gd name="connsiteX12" fmla="*/ 43902 w 3339552"/>
              <a:gd name="connsiteY12" fmla="*/ 445889 h 7301507"/>
              <a:gd name="connsiteX13" fmla="*/ 8183 w 3339552"/>
              <a:gd name="connsiteY13" fmla="*/ 457795 h 7301507"/>
              <a:gd name="connsiteX14" fmla="*/ 198683 w 3339552"/>
              <a:gd name="connsiteY14" fmla="*/ 662582 h 7301507"/>
              <a:gd name="connsiteX15" fmla="*/ 265359 w 3339552"/>
              <a:gd name="connsiteY15" fmla="*/ 679251 h 7301507"/>
              <a:gd name="connsiteX16" fmla="*/ 298697 w 3339552"/>
              <a:gd name="connsiteY16" fmla="*/ 703064 h 7301507"/>
              <a:gd name="connsiteX17" fmla="*/ 296315 w 3339552"/>
              <a:gd name="connsiteY17" fmla="*/ 874513 h 7301507"/>
              <a:gd name="connsiteX18" fmla="*/ 362990 w 3339552"/>
              <a:gd name="connsiteY18" fmla="*/ 879276 h 7301507"/>
              <a:gd name="connsiteX19" fmla="*/ 401090 w 3339552"/>
              <a:gd name="connsiteY19" fmla="*/ 829270 h 7301507"/>
              <a:gd name="connsiteX20" fmla="*/ 482052 w 3339552"/>
              <a:gd name="connsiteY20" fmla="*/ 867370 h 7301507"/>
              <a:gd name="connsiteX21" fmla="*/ 420140 w 3339552"/>
              <a:gd name="connsiteY21" fmla="*/ 1012626 h 7301507"/>
              <a:gd name="connsiteX22" fmla="*/ 434427 w 3339552"/>
              <a:gd name="connsiteY22" fmla="*/ 1060251 h 7301507"/>
              <a:gd name="connsiteX23" fmla="*/ 379658 w 3339552"/>
              <a:gd name="connsiteY23" fmla="*/ 1112639 h 7301507"/>
              <a:gd name="connsiteX24" fmla="*/ 415377 w 3339552"/>
              <a:gd name="connsiteY24" fmla="*/ 1141213 h 7301507"/>
              <a:gd name="connsiteX25" fmla="*/ 486815 w 3339552"/>
              <a:gd name="connsiteY25" fmla="*/ 1229320 h 7301507"/>
              <a:gd name="connsiteX26" fmla="*/ 527296 w 3339552"/>
              <a:gd name="connsiteY26" fmla="*/ 1317426 h 7301507"/>
              <a:gd name="connsiteX27" fmla="*/ 636833 w 3339552"/>
              <a:gd name="connsiteY27" fmla="*/ 1369814 h 7301507"/>
              <a:gd name="connsiteX28" fmla="*/ 746371 w 3339552"/>
              <a:gd name="connsiteY28" fmla="*/ 1393626 h 7301507"/>
              <a:gd name="connsiteX29" fmla="*/ 829715 w 3339552"/>
              <a:gd name="connsiteY29" fmla="*/ 1441251 h 7301507"/>
              <a:gd name="connsiteX30" fmla="*/ 913058 w 3339552"/>
              <a:gd name="connsiteY30" fmla="*/ 1415057 h 7301507"/>
              <a:gd name="connsiteX31" fmla="*/ 994021 w 3339552"/>
              <a:gd name="connsiteY31" fmla="*/ 1341239 h 7301507"/>
              <a:gd name="connsiteX32" fmla="*/ 1103558 w 3339552"/>
              <a:gd name="connsiteY32" fmla="*/ 1324570 h 7301507"/>
              <a:gd name="connsiteX33" fmla="*/ 1170233 w 3339552"/>
              <a:gd name="connsiteY33" fmla="*/ 1329332 h 7301507"/>
              <a:gd name="connsiteX34" fmla="*/ 1329777 w 3339552"/>
              <a:gd name="connsiteY34" fmla="*/ 1438870 h 7301507"/>
              <a:gd name="connsiteX35" fmla="*/ 1389308 w 3339552"/>
              <a:gd name="connsiteY35" fmla="*/ 1467445 h 7301507"/>
              <a:gd name="connsiteX36" fmla="*/ 1260721 w 3339552"/>
              <a:gd name="connsiteY36" fmla="*/ 1569839 h 7301507"/>
              <a:gd name="connsiteX37" fmla="*/ 1263102 w 3339552"/>
              <a:gd name="connsiteY37" fmla="*/ 1634132 h 7301507"/>
              <a:gd name="connsiteX38" fmla="*/ 1425027 w 3339552"/>
              <a:gd name="connsiteY38" fmla="*/ 1586507 h 7301507"/>
              <a:gd name="connsiteX39" fmla="*/ 1386927 w 3339552"/>
              <a:gd name="connsiteY39" fmla="*/ 1650801 h 7301507"/>
              <a:gd name="connsiteX40" fmla="*/ 1405977 w 3339552"/>
              <a:gd name="connsiteY40" fmla="*/ 1724620 h 7301507"/>
              <a:gd name="connsiteX41" fmla="*/ 1517896 w 3339552"/>
              <a:gd name="connsiteY41" fmla="*/ 1760339 h 7301507"/>
              <a:gd name="connsiteX42" fmla="*/ 1591715 w 3339552"/>
              <a:gd name="connsiteY42" fmla="*/ 1777007 h 7301507"/>
              <a:gd name="connsiteX43" fmla="*/ 1501227 w 3339552"/>
              <a:gd name="connsiteY43" fmla="*/ 1907976 h 7301507"/>
              <a:gd name="connsiteX44" fmla="*/ 1494083 w 3339552"/>
              <a:gd name="connsiteY44" fmla="*/ 1957982 h 7301507"/>
              <a:gd name="connsiteX45" fmla="*/ 1422646 w 3339552"/>
              <a:gd name="connsiteY45" fmla="*/ 1993701 h 7301507"/>
              <a:gd name="connsiteX46" fmla="*/ 1391690 w 3339552"/>
              <a:gd name="connsiteY46" fmla="*/ 2055614 h 7301507"/>
              <a:gd name="connsiteX47" fmla="*/ 1260721 w 3339552"/>
              <a:gd name="connsiteY47" fmla="*/ 2029420 h 7301507"/>
              <a:gd name="connsiteX48" fmla="*/ 1139277 w 3339552"/>
              <a:gd name="connsiteY48" fmla="*/ 2029419 h 7301507"/>
              <a:gd name="connsiteX49" fmla="*/ 1072602 w 3339552"/>
              <a:gd name="connsiteY49" fmla="*/ 2057995 h 7301507"/>
              <a:gd name="connsiteX50" fmla="*/ 1065458 w 3339552"/>
              <a:gd name="connsiteY50" fmla="*/ 2158007 h 7301507"/>
              <a:gd name="connsiteX51" fmla="*/ 977352 w 3339552"/>
              <a:gd name="connsiteY51" fmla="*/ 2246114 h 7301507"/>
              <a:gd name="connsiteX52" fmla="*/ 1120227 w 3339552"/>
              <a:gd name="connsiteY52" fmla="*/ 2308026 h 7301507"/>
              <a:gd name="connsiteX53" fmla="*/ 1170234 w 3339552"/>
              <a:gd name="connsiteY53" fmla="*/ 2343744 h 7301507"/>
              <a:gd name="connsiteX54" fmla="*/ 1222621 w 3339552"/>
              <a:gd name="connsiteY54" fmla="*/ 2360414 h 7301507"/>
              <a:gd name="connsiteX55" fmla="*/ 1272627 w 3339552"/>
              <a:gd name="connsiteY55" fmla="*/ 2410420 h 7301507"/>
              <a:gd name="connsiteX56" fmla="*/ 1329777 w 3339552"/>
              <a:gd name="connsiteY56" fmla="*/ 2431851 h 7301507"/>
              <a:gd name="connsiteX57" fmla="*/ 1422646 w 3339552"/>
              <a:gd name="connsiteY57" fmla="*/ 2508051 h 7301507"/>
              <a:gd name="connsiteX58" fmla="*/ 1508371 w 3339552"/>
              <a:gd name="connsiteY58" fmla="*/ 2541390 h 7301507"/>
              <a:gd name="connsiteX59" fmla="*/ 1641721 w 3339552"/>
              <a:gd name="connsiteY59" fmla="*/ 2689026 h 7301507"/>
              <a:gd name="connsiteX60" fmla="*/ 1725065 w 3339552"/>
              <a:gd name="connsiteY60" fmla="*/ 2843807 h 7301507"/>
              <a:gd name="connsiteX61" fmla="*/ 1896514 w 3339552"/>
              <a:gd name="connsiteY61" fmla="*/ 2950964 h 7301507"/>
              <a:gd name="connsiteX62" fmla="*/ 1927471 w 3339552"/>
              <a:gd name="connsiteY62" fmla="*/ 3055739 h 7301507"/>
              <a:gd name="connsiteX63" fmla="*/ 1989383 w 3339552"/>
              <a:gd name="connsiteY63" fmla="*/ 3158132 h 7301507"/>
              <a:gd name="connsiteX64" fmla="*/ 2051296 w 3339552"/>
              <a:gd name="connsiteY64" fmla="*/ 3196232 h 7301507"/>
              <a:gd name="connsiteX65" fmla="*/ 2182265 w 3339552"/>
              <a:gd name="connsiteY65" fmla="*/ 3343870 h 7301507"/>
              <a:gd name="connsiteX66" fmla="*/ 2325139 w 3339552"/>
              <a:gd name="connsiteY66" fmla="*/ 3420070 h 7301507"/>
              <a:gd name="connsiteX67" fmla="*/ 2384671 w 3339552"/>
              <a:gd name="connsiteY67" fmla="*/ 3505795 h 7301507"/>
              <a:gd name="connsiteX68" fmla="*/ 2432296 w 3339552"/>
              <a:gd name="connsiteY68" fmla="*/ 3572470 h 7301507"/>
              <a:gd name="connsiteX69" fmla="*/ 2479921 w 3339552"/>
              <a:gd name="connsiteY69" fmla="*/ 3562946 h 7301507"/>
              <a:gd name="connsiteX70" fmla="*/ 2484683 w 3339552"/>
              <a:gd name="connsiteY70" fmla="*/ 3715345 h 7301507"/>
              <a:gd name="connsiteX71" fmla="*/ 2537071 w 3339552"/>
              <a:gd name="connsiteY71" fmla="*/ 3808214 h 7301507"/>
              <a:gd name="connsiteX72" fmla="*/ 2529927 w 3339552"/>
              <a:gd name="connsiteY72" fmla="*/ 3846314 h 7301507"/>
              <a:gd name="connsiteX73" fmla="*/ 2598983 w 3339552"/>
              <a:gd name="connsiteY73" fmla="*/ 3882032 h 7301507"/>
              <a:gd name="connsiteX74" fmla="*/ 2656133 w 3339552"/>
              <a:gd name="connsiteY74" fmla="*/ 3827264 h 7301507"/>
              <a:gd name="connsiteX75" fmla="*/ 2689471 w 3339552"/>
              <a:gd name="connsiteY75" fmla="*/ 3910607 h 7301507"/>
              <a:gd name="connsiteX76" fmla="*/ 2734715 w 3339552"/>
              <a:gd name="connsiteY76" fmla="*/ 3955851 h 7301507"/>
              <a:gd name="connsiteX77" fmla="*/ 2808533 w 3339552"/>
              <a:gd name="connsiteY77" fmla="*/ 3979664 h 7301507"/>
              <a:gd name="connsiteX78" fmla="*/ 2860921 w 3339552"/>
              <a:gd name="connsiteY78" fmla="*/ 4048720 h 7301507"/>
              <a:gd name="connsiteX79" fmla="*/ 2946646 w 3339552"/>
              <a:gd name="connsiteY79" fmla="*/ 4103489 h 7301507"/>
              <a:gd name="connsiteX80" fmla="*/ 2999033 w 3339552"/>
              <a:gd name="connsiteY80" fmla="*/ 4136826 h 7301507"/>
              <a:gd name="connsiteX81" fmla="*/ 2870446 w 3339552"/>
              <a:gd name="connsiteY81" fmla="*/ 4229695 h 7301507"/>
              <a:gd name="connsiteX82" fmla="*/ 2868064 w 3339552"/>
              <a:gd name="connsiteY82" fmla="*/ 4284463 h 7301507"/>
              <a:gd name="connsiteX83" fmla="*/ 2970458 w 3339552"/>
              <a:gd name="connsiteY83" fmla="*/ 4401145 h 7301507"/>
              <a:gd name="connsiteX84" fmla="*/ 3065708 w 3339552"/>
              <a:gd name="connsiteY84" fmla="*/ 4463057 h 7301507"/>
              <a:gd name="connsiteX85" fmla="*/ 3096665 w 3339552"/>
              <a:gd name="connsiteY85" fmla="*/ 4501157 h 7301507"/>
              <a:gd name="connsiteX86" fmla="*/ 3082377 w 3339552"/>
              <a:gd name="connsiteY86" fmla="*/ 4582120 h 7301507"/>
              <a:gd name="connsiteX87" fmla="*/ 3077615 w 3339552"/>
              <a:gd name="connsiteY87" fmla="*/ 4665464 h 7301507"/>
              <a:gd name="connsiteX88" fmla="*/ 3034752 w 3339552"/>
              <a:gd name="connsiteY88" fmla="*/ 4674989 h 7301507"/>
              <a:gd name="connsiteX89" fmla="*/ 3008558 w 3339552"/>
              <a:gd name="connsiteY89" fmla="*/ 4691657 h 7301507"/>
              <a:gd name="connsiteX90" fmla="*/ 3037133 w 3339552"/>
              <a:gd name="connsiteY90" fmla="*/ 4841676 h 7301507"/>
              <a:gd name="connsiteX91" fmla="*/ 3020465 w 3339552"/>
              <a:gd name="connsiteY91" fmla="*/ 4977407 h 7301507"/>
              <a:gd name="connsiteX92" fmla="*/ 2982365 w 3339552"/>
              <a:gd name="connsiteY92" fmla="*/ 5017889 h 7301507"/>
              <a:gd name="connsiteX93" fmla="*/ 2965696 w 3339552"/>
              <a:gd name="connsiteY93" fmla="*/ 5139332 h 7301507"/>
              <a:gd name="connsiteX94" fmla="*/ 2937121 w 3339552"/>
              <a:gd name="connsiteY94" fmla="*/ 5258395 h 7301507"/>
              <a:gd name="connsiteX95" fmla="*/ 2989508 w 3339552"/>
              <a:gd name="connsiteY95" fmla="*/ 5275064 h 7301507"/>
              <a:gd name="connsiteX96" fmla="*/ 2987127 w 3339552"/>
              <a:gd name="connsiteY96" fmla="*/ 5320307 h 7301507"/>
              <a:gd name="connsiteX97" fmla="*/ 2984746 w 3339552"/>
              <a:gd name="connsiteY97" fmla="*/ 5375076 h 7301507"/>
              <a:gd name="connsiteX98" fmla="*/ 3041896 w 3339552"/>
              <a:gd name="connsiteY98" fmla="*/ 5444132 h 7301507"/>
              <a:gd name="connsiteX99" fmla="*/ 3089521 w 3339552"/>
              <a:gd name="connsiteY99" fmla="*/ 5570339 h 7301507"/>
              <a:gd name="connsiteX100" fmla="*/ 2996652 w 3339552"/>
              <a:gd name="connsiteY100" fmla="*/ 5860851 h 7301507"/>
              <a:gd name="connsiteX101" fmla="*/ 3018083 w 3339552"/>
              <a:gd name="connsiteY101" fmla="*/ 5915620 h 7301507"/>
              <a:gd name="connsiteX102" fmla="*/ 3044277 w 3339552"/>
              <a:gd name="connsiteY102" fmla="*/ 5968007 h 7301507"/>
              <a:gd name="connsiteX103" fmla="*/ 3049040 w 3339552"/>
              <a:gd name="connsiteY103" fmla="*/ 6072782 h 7301507"/>
              <a:gd name="connsiteX104" fmla="*/ 2956170 w 3339552"/>
              <a:gd name="connsiteY104" fmla="*/ 6232327 h 7301507"/>
              <a:gd name="connsiteX105" fmla="*/ 2920452 w 3339552"/>
              <a:gd name="connsiteY105" fmla="*/ 6213276 h 7301507"/>
              <a:gd name="connsiteX106" fmla="*/ 2849015 w 3339552"/>
              <a:gd name="connsiteY106" fmla="*/ 6225182 h 7301507"/>
              <a:gd name="connsiteX107" fmla="*/ 2713283 w 3339552"/>
              <a:gd name="connsiteY107" fmla="*/ 6337101 h 7301507"/>
              <a:gd name="connsiteX108" fmla="*/ 2606127 w 3339552"/>
              <a:gd name="connsiteY108" fmla="*/ 6322814 h 7301507"/>
              <a:gd name="connsiteX109" fmla="*/ 2575171 w 3339552"/>
              <a:gd name="connsiteY109" fmla="*/ 6351389 h 7301507"/>
              <a:gd name="connsiteX110" fmla="*/ 2508495 w 3339552"/>
              <a:gd name="connsiteY110" fmla="*/ 6396631 h 7301507"/>
              <a:gd name="connsiteX111" fmla="*/ 2391815 w 3339552"/>
              <a:gd name="connsiteY111" fmla="*/ 6384726 h 7301507"/>
              <a:gd name="connsiteX112" fmla="*/ 2368002 w 3339552"/>
              <a:gd name="connsiteY112" fmla="*/ 6501407 h 7301507"/>
              <a:gd name="connsiteX113" fmla="*/ 2363240 w 3339552"/>
              <a:gd name="connsiteY113" fmla="*/ 6537126 h 7301507"/>
              <a:gd name="connsiteX114" fmla="*/ 2339428 w 3339552"/>
              <a:gd name="connsiteY114" fmla="*/ 6556176 h 7301507"/>
              <a:gd name="connsiteX115" fmla="*/ 2141783 w 3339552"/>
              <a:gd name="connsiteY115" fmla="*/ 6508551 h 7301507"/>
              <a:gd name="connsiteX116" fmla="*/ 2103683 w 3339552"/>
              <a:gd name="connsiteY116" fmla="*/ 6560939 h 7301507"/>
              <a:gd name="connsiteX117" fmla="*/ 2072727 w 3339552"/>
              <a:gd name="connsiteY117" fmla="*/ 6656189 h 7301507"/>
              <a:gd name="connsiteX118" fmla="*/ 2039389 w 3339552"/>
              <a:gd name="connsiteY118" fmla="*/ 6720482 h 7301507"/>
              <a:gd name="connsiteX119" fmla="*/ 2051296 w 3339552"/>
              <a:gd name="connsiteY119" fmla="*/ 6782395 h 7301507"/>
              <a:gd name="connsiteX120" fmla="*/ 2184646 w 3339552"/>
              <a:gd name="connsiteY120" fmla="*/ 6894314 h 7301507"/>
              <a:gd name="connsiteX121" fmla="*/ 2253702 w 3339552"/>
              <a:gd name="connsiteY121" fmla="*/ 6927651 h 7301507"/>
              <a:gd name="connsiteX122" fmla="*/ 2237033 w 3339552"/>
              <a:gd name="connsiteY122" fmla="*/ 6951464 h 7301507"/>
              <a:gd name="connsiteX123" fmla="*/ 2201315 w 3339552"/>
              <a:gd name="connsiteY123" fmla="*/ 6970514 h 7301507"/>
              <a:gd name="connsiteX124" fmla="*/ 2234652 w 3339552"/>
              <a:gd name="connsiteY124" fmla="*/ 7046714 h 7301507"/>
              <a:gd name="connsiteX125" fmla="*/ 2203696 w 3339552"/>
              <a:gd name="connsiteY125" fmla="*/ 7068145 h 7301507"/>
              <a:gd name="connsiteX126" fmla="*/ 2098921 w 3339552"/>
              <a:gd name="connsiteY126" fmla="*/ 7006232 h 7301507"/>
              <a:gd name="connsiteX127" fmla="*/ 2056058 w 3339552"/>
              <a:gd name="connsiteY127" fmla="*/ 7032426 h 7301507"/>
              <a:gd name="connsiteX128" fmla="*/ 1996527 w 3339552"/>
              <a:gd name="connsiteY128" fmla="*/ 6930032 h 7301507"/>
              <a:gd name="connsiteX129" fmla="*/ 1879846 w 3339552"/>
              <a:gd name="connsiteY129" fmla="*/ 6956226 h 7301507"/>
              <a:gd name="connsiteX130" fmla="*/ 1815552 w 3339552"/>
              <a:gd name="connsiteY130" fmla="*/ 6960989 h 7301507"/>
              <a:gd name="connsiteX131" fmla="*/ 1765546 w 3339552"/>
              <a:gd name="connsiteY131" fmla="*/ 6956227 h 7301507"/>
              <a:gd name="connsiteX132" fmla="*/ 1708396 w 3339552"/>
              <a:gd name="connsiteY132" fmla="*/ 7001470 h 7301507"/>
              <a:gd name="connsiteX133" fmla="*/ 1529802 w 3339552"/>
              <a:gd name="connsiteY133" fmla="*/ 6960989 h 7301507"/>
              <a:gd name="connsiteX134" fmla="*/ 1553614 w 3339552"/>
              <a:gd name="connsiteY134" fmla="*/ 7087195 h 7301507"/>
              <a:gd name="connsiteX135" fmla="*/ 1477415 w 3339552"/>
              <a:gd name="connsiteY135" fmla="*/ 7132439 h 7301507"/>
              <a:gd name="connsiteX136" fmla="*/ 1415502 w 3339552"/>
              <a:gd name="connsiteY136" fmla="*/ 7199113 h 7301507"/>
              <a:gd name="connsiteX137" fmla="*/ 1265483 w 3339552"/>
              <a:gd name="connsiteY137" fmla="*/ 7191970 h 7301507"/>
              <a:gd name="connsiteX138" fmla="*/ 1213096 w 3339552"/>
              <a:gd name="connsiteY138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10652 w 3339552"/>
              <a:gd name="connsiteY7" fmla="*/ 355401 h 7301507"/>
              <a:gd name="connsiteX8" fmla="*/ 498721 w 3339552"/>
              <a:gd name="connsiteY8" fmla="*/ 455414 h 7301507"/>
              <a:gd name="connsiteX9" fmla="*/ 396327 w 3339552"/>
              <a:gd name="connsiteY9" fmla="*/ 353020 h 7301507"/>
              <a:gd name="connsiteX10" fmla="*/ 243927 w 3339552"/>
              <a:gd name="connsiteY10" fmla="*/ 267295 h 7301507"/>
              <a:gd name="connsiteX11" fmla="*/ 174871 w 3339552"/>
              <a:gd name="connsiteY11" fmla="*/ 300632 h 7301507"/>
              <a:gd name="connsiteX12" fmla="*/ 127246 w 3339552"/>
              <a:gd name="connsiteY12" fmla="*/ 383976 h 7301507"/>
              <a:gd name="connsiteX13" fmla="*/ 43902 w 3339552"/>
              <a:gd name="connsiteY13" fmla="*/ 445889 h 7301507"/>
              <a:gd name="connsiteX14" fmla="*/ 8183 w 3339552"/>
              <a:gd name="connsiteY14" fmla="*/ 457795 h 7301507"/>
              <a:gd name="connsiteX15" fmla="*/ 198683 w 3339552"/>
              <a:gd name="connsiteY15" fmla="*/ 662582 h 7301507"/>
              <a:gd name="connsiteX16" fmla="*/ 265359 w 3339552"/>
              <a:gd name="connsiteY16" fmla="*/ 679251 h 7301507"/>
              <a:gd name="connsiteX17" fmla="*/ 298697 w 3339552"/>
              <a:gd name="connsiteY17" fmla="*/ 703064 h 7301507"/>
              <a:gd name="connsiteX18" fmla="*/ 296315 w 3339552"/>
              <a:gd name="connsiteY18" fmla="*/ 874513 h 7301507"/>
              <a:gd name="connsiteX19" fmla="*/ 362990 w 3339552"/>
              <a:gd name="connsiteY19" fmla="*/ 879276 h 7301507"/>
              <a:gd name="connsiteX20" fmla="*/ 401090 w 3339552"/>
              <a:gd name="connsiteY20" fmla="*/ 829270 h 7301507"/>
              <a:gd name="connsiteX21" fmla="*/ 482052 w 3339552"/>
              <a:gd name="connsiteY21" fmla="*/ 867370 h 7301507"/>
              <a:gd name="connsiteX22" fmla="*/ 420140 w 3339552"/>
              <a:gd name="connsiteY22" fmla="*/ 1012626 h 7301507"/>
              <a:gd name="connsiteX23" fmla="*/ 434427 w 3339552"/>
              <a:gd name="connsiteY23" fmla="*/ 1060251 h 7301507"/>
              <a:gd name="connsiteX24" fmla="*/ 379658 w 3339552"/>
              <a:gd name="connsiteY24" fmla="*/ 1112639 h 7301507"/>
              <a:gd name="connsiteX25" fmla="*/ 415377 w 3339552"/>
              <a:gd name="connsiteY25" fmla="*/ 1141213 h 7301507"/>
              <a:gd name="connsiteX26" fmla="*/ 486815 w 3339552"/>
              <a:gd name="connsiteY26" fmla="*/ 1229320 h 7301507"/>
              <a:gd name="connsiteX27" fmla="*/ 527296 w 3339552"/>
              <a:gd name="connsiteY27" fmla="*/ 1317426 h 7301507"/>
              <a:gd name="connsiteX28" fmla="*/ 636833 w 3339552"/>
              <a:gd name="connsiteY28" fmla="*/ 1369814 h 7301507"/>
              <a:gd name="connsiteX29" fmla="*/ 746371 w 3339552"/>
              <a:gd name="connsiteY29" fmla="*/ 1393626 h 7301507"/>
              <a:gd name="connsiteX30" fmla="*/ 829715 w 3339552"/>
              <a:gd name="connsiteY30" fmla="*/ 1441251 h 7301507"/>
              <a:gd name="connsiteX31" fmla="*/ 913058 w 3339552"/>
              <a:gd name="connsiteY31" fmla="*/ 1415057 h 7301507"/>
              <a:gd name="connsiteX32" fmla="*/ 994021 w 3339552"/>
              <a:gd name="connsiteY32" fmla="*/ 1341239 h 7301507"/>
              <a:gd name="connsiteX33" fmla="*/ 1103558 w 3339552"/>
              <a:gd name="connsiteY33" fmla="*/ 1324570 h 7301507"/>
              <a:gd name="connsiteX34" fmla="*/ 1170233 w 3339552"/>
              <a:gd name="connsiteY34" fmla="*/ 1329332 h 7301507"/>
              <a:gd name="connsiteX35" fmla="*/ 1329777 w 3339552"/>
              <a:gd name="connsiteY35" fmla="*/ 1438870 h 7301507"/>
              <a:gd name="connsiteX36" fmla="*/ 1389308 w 3339552"/>
              <a:gd name="connsiteY36" fmla="*/ 1467445 h 7301507"/>
              <a:gd name="connsiteX37" fmla="*/ 1260721 w 3339552"/>
              <a:gd name="connsiteY37" fmla="*/ 1569839 h 7301507"/>
              <a:gd name="connsiteX38" fmla="*/ 1263102 w 3339552"/>
              <a:gd name="connsiteY38" fmla="*/ 1634132 h 7301507"/>
              <a:gd name="connsiteX39" fmla="*/ 1425027 w 3339552"/>
              <a:gd name="connsiteY39" fmla="*/ 1586507 h 7301507"/>
              <a:gd name="connsiteX40" fmla="*/ 1386927 w 3339552"/>
              <a:gd name="connsiteY40" fmla="*/ 1650801 h 7301507"/>
              <a:gd name="connsiteX41" fmla="*/ 1405977 w 3339552"/>
              <a:gd name="connsiteY41" fmla="*/ 1724620 h 7301507"/>
              <a:gd name="connsiteX42" fmla="*/ 1517896 w 3339552"/>
              <a:gd name="connsiteY42" fmla="*/ 1760339 h 7301507"/>
              <a:gd name="connsiteX43" fmla="*/ 1591715 w 3339552"/>
              <a:gd name="connsiteY43" fmla="*/ 1777007 h 7301507"/>
              <a:gd name="connsiteX44" fmla="*/ 1501227 w 3339552"/>
              <a:gd name="connsiteY44" fmla="*/ 1907976 h 7301507"/>
              <a:gd name="connsiteX45" fmla="*/ 1494083 w 3339552"/>
              <a:gd name="connsiteY45" fmla="*/ 1957982 h 7301507"/>
              <a:gd name="connsiteX46" fmla="*/ 1422646 w 3339552"/>
              <a:gd name="connsiteY46" fmla="*/ 1993701 h 7301507"/>
              <a:gd name="connsiteX47" fmla="*/ 1391690 w 3339552"/>
              <a:gd name="connsiteY47" fmla="*/ 2055614 h 7301507"/>
              <a:gd name="connsiteX48" fmla="*/ 1260721 w 3339552"/>
              <a:gd name="connsiteY48" fmla="*/ 2029420 h 7301507"/>
              <a:gd name="connsiteX49" fmla="*/ 1139277 w 3339552"/>
              <a:gd name="connsiteY49" fmla="*/ 2029419 h 7301507"/>
              <a:gd name="connsiteX50" fmla="*/ 1072602 w 3339552"/>
              <a:gd name="connsiteY50" fmla="*/ 2057995 h 7301507"/>
              <a:gd name="connsiteX51" fmla="*/ 1065458 w 3339552"/>
              <a:gd name="connsiteY51" fmla="*/ 2158007 h 7301507"/>
              <a:gd name="connsiteX52" fmla="*/ 977352 w 3339552"/>
              <a:gd name="connsiteY52" fmla="*/ 2246114 h 7301507"/>
              <a:gd name="connsiteX53" fmla="*/ 1120227 w 3339552"/>
              <a:gd name="connsiteY53" fmla="*/ 2308026 h 7301507"/>
              <a:gd name="connsiteX54" fmla="*/ 1170234 w 3339552"/>
              <a:gd name="connsiteY54" fmla="*/ 2343744 h 7301507"/>
              <a:gd name="connsiteX55" fmla="*/ 1222621 w 3339552"/>
              <a:gd name="connsiteY55" fmla="*/ 2360414 h 7301507"/>
              <a:gd name="connsiteX56" fmla="*/ 1272627 w 3339552"/>
              <a:gd name="connsiteY56" fmla="*/ 2410420 h 7301507"/>
              <a:gd name="connsiteX57" fmla="*/ 1329777 w 3339552"/>
              <a:gd name="connsiteY57" fmla="*/ 2431851 h 7301507"/>
              <a:gd name="connsiteX58" fmla="*/ 1422646 w 3339552"/>
              <a:gd name="connsiteY58" fmla="*/ 2508051 h 7301507"/>
              <a:gd name="connsiteX59" fmla="*/ 1508371 w 3339552"/>
              <a:gd name="connsiteY59" fmla="*/ 2541390 h 7301507"/>
              <a:gd name="connsiteX60" fmla="*/ 1641721 w 3339552"/>
              <a:gd name="connsiteY60" fmla="*/ 2689026 h 7301507"/>
              <a:gd name="connsiteX61" fmla="*/ 1725065 w 3339552"/>
              <a:gd name="connsiteY61" fmla="*/ 2843807 h 7301507"/>
              <a:gd name="connsiteX62" fmla="*/ 1896514 w 3339552"/>
              <a:gd name="connsiteY62" fmla="*/ 2950964 h 7301507"/>
              <a:gd name="connsiteX63" fmla="*/ 1927471 w 3339552"/>
              <a:gd name="connsiteY63" fmla="*/ 3055739 h 7301507"/>
              <a:gd name="connsiteX64" fmla="*/ 1989383 w 3339552"/>
              <a:gd name="connsiteY64" fmla="*/ 3158132 h 7301507"/>
              <a:gd name="connsiteX65" fmla="*/ 2051296 w 3339552"/>
              <a:gd name="connsiteY65" fmla="*/ 3196232 h 7301507"/>
              <a:gd name="connsiteX66" fmla="*/ 2182265 w 3339552"/>
              <a:gd name="connsiteY66" fmla="*/ 3343870 h 7301507"/>
              <a:gd name="connsiteX67" fmla="*/ 2325139 w 3339552"/>
              <a:gd name="connsiteY67" fmla="*/ 3420070 h 7301507"/>
              <a:gd name="connsiteX68" fmla="*/ 2384671 w 3339552"/>
              <a:gd name="connsiteY68" fmla="*/ 3505795 h 7301507"/>
              <a:gd name="connsiteX69" fmla="*/ 2432296 w 3339552"/>
              <a:gd name="connsiteY69" fmla="*/ 3572470 h 7301507"/>
              <a:gd name="connsiteX70" fmla="*/ 2479921 w 3339552"/>
              <a:gd name="connsiteY70" fmla="*/ 3562946 h 7301507"/>
              <a:gd name="connsiteX71" fmla="*/ 2484683 w 3339552"/>
              <a:gd name="connsiteY71" fmla="*/ 3715345 h 7301507"/>
              <a:gd name="connsiteX72" fmla="*/ 2537071 w 3339552"/>
              <a:gd name="connsiteY72" fmla="*/ 3808214 h 7301507"/>
              <a:gd name="connsiteX73" fmla="*/ 2529927 w 3339552"/>
              <a:gd name="connsiteY73" fmla="*/ 3846314 h 7301507"/>
              <a:gd name="connsiteX74" fmla="*/ 2598983 w 3339552"/>
              <a:gd name="connsiteY74" fmla="*/ 3882032 h 7301507"/>
              <a:gd name="connsiteX75" fmla="*/ 2656133 w 3339552"/>
              <a:gd name="connsiteY75" fmla="*/ 3827264 h 7301507"/>
              <a:gd name="connsiteX76" fmla="*/ 2689471 w 3339552"/>
              <a:gd name="connsiteY76" fmla="*/ 3910607 h 7301507"/>
              <a:gd name="connsiteX77" fmla="*/ 2734715 w 3339552"/>
              <a:gd name="connsiteY77" fmla="*/ 3955851 h 7301507"/>
              <a:gd name="connsiteX78" fmla="*/ 2808533 w 3339552"/>
              <a:gd name="connsiteY78" fmla="*/ 3979664 h 7301507"/>
              <a:gd name="connsiteX79" fmla="*/ 2860921 w 3339552"/>
              <a:gd name="connsiteY79" fmla="*/ 4048720 h 7301507"/>
              <a:gd name="connsiteX80" fmla="*/ 2946646 w 3339552"/>
              <a:gd name="connsiteY80" fmla="*/ 4103489 h 7301507"/>
              <a:gd name="connsiteX81" fmla="*/ 2999033 w 3339552"/>
              <a:gd name="connsiteY81" fmla="*/ 4136826 h 7301507"/>
              <a:gd name="connsiteX82" fmla="*/ 2870446 w 3339552"/>
              <a:gd name="connsiteY82" fmla="*/ 4229695 h 7301507"/>
              <a:gd name="connsiteX83" fmla="*/ 2868064 w 3339552"/>
              <a:gd name="connsiteY83" fmla="*/ 4284463 h 7301507"/>
              <a:gd name="connsiteX84" fmla="*/ 2970458 w 3339552"/>
              <a:gd name="connsiteY84" fmla="*/ 4401145 h 7301507"/>
              <a:gd name="connsiteX85" fmla="*/ 3065708 w 3339552"/>
              <a:gd name="connsiteY85" fmla="*/ 4463057 h 7301507"/>
              <a:gd name="connsiteX86" fmla="*/ 3096665 w 3339552"/>
              <a:gd name="connsiteY86" fmla="*/ 4501157 h 7301507"/>
              <a:gd name="connsiteX87" fmla="*/ 3082377 w 3339552"/>
              <a:gd name="connsiteY87" fmla="*/ 4582120 h 7301507"/>
              <a:gd name="connsiteX88" fmla="*/ 3077615 w 3339552"/>
              <a:gd name="connsiteY88" fmla="*/ 4665464 h 7301507"/>
              <a:gd name="connsiteX89" fmla="*/ 3034752 w 3339552"/>
              <a:gd name="connsiteY89" fmla="*/ 4674989 h 7301507"/>
              <a:gd name="connsiteX90" fmla="*/ 3008558 w 3339552"/>
              <a:gd name="connsiteY90" fmla="*/ 4691657 h 7301507"/>
              <a:gd name="connsiteX91" fmla="*/ 3037133 w 3339552"/>
              <a:gd name="connsiteY91" fmla="*/ 4841676 h 7301507"/>
              <a:gd name="connsiteX92" fmla="*/ 3020465 w 3339552"/>
              <a:gd name="connsiteY92" fmla="*/ 4977407 h 7301507"/>
              <a:gd name="connsiteX93" fmla="*/ 2982365 w 3339552"/>
              <a:gd name="connsiteY93" fmla="*/ 5017889 h 7301507"/>
              <a:gd name="connsiteX94" fmla="*/ 2965696 w 3339552"/>
              <a:gd name="connsiteY94" fmla="*/ 5139332 h 7301507"/>
              <a:gd name="connsiteX95" fmla="*/ 2937121 w 3339552"/>
              <a:gd name="connsiteY95" fmla="*/ 5258395 h 7301507"/>
              <a:gd name="connsiteX96" fmla="*/ 2989508 w 3339552"/>
              <a:gd name="connsiteY96" fmla="*/ 5275064 h 7301507"/>
              <a:gd name="connsiteX97" fmla="*/ 2987127 w 3339552"/>
              <a:gd name="connsiteY97" fmla="*/ 5320307 h 7301507"/>
              <a:gd name="connsiteX98" fmla="*/ 2984746 w 3339552"/>
              <a:gd name="connsiteY98" fmla="*/ 5375076 h 7301507"/>
              <a:gd name="connsiteX99" fmla="*/ 3041896 w 3339552"/>
              <a:gd name="connsiteY99" fmla="*/ 5444132 h 7301507"/>
              <a:gd name="connsiteX100" fmla="*/ 3089521 w 3339552"/>
              <a:gd name="connsiteY100" fmla="*/ 5570339 h 7301507"/>
              <a:gd name="connsiteX101" fmla="*/ 2996652 w 3339552"/>
              <a:gd name="connsiteY101" fmla="*/ 5860851 h 7301507"/>
              <a:gd name="connsiteX102" fmla="*/ 3018083 w 3339552"/>
              <a:gd name="connsiteY102" fmla="*/ 5915620 h 7301507"/>
              <a:gd name="connsiteX103" fmla="*/ 3044277 w 3339552"/>
              <a:gd name="connsiteY103" fmla="*/ 5968007 h 7301507"/>
              <a:gd name="connsiteX104" fmla="*/ 3049040 w 3339552"/>
              <a:gd name="connsiteY104" fmla="*/ 6072782 h 7301507"/>
              <a:gd name="connsiteX105" fmla="*/ 2956170 w 3339552"/>
              <a:gd name="connsiteY105" fmla="*/ 6232327 h 7301507"/>
              <a:gd name="connsiteX106" fmla="*/ 2920452 w 3339552"/>
              <a:gd name="connsiteY106" fmla="*/ 6213276 h 7301507"/>
              <a:gd name="connsiteX107" fmla="*/ 2849015 w 3339552"/>
              <a:gd name="connsiteY107" fmla="*/ 6225182 h 7301507"/>
              <a:gd name="connsiteX108" fmla="*/ 2713283 w 3339552"/>
              <a:gd name="connsiteY108" fmla="*/ 6337101 h 7301507"/>
              <a:gd name="connsiteX109" fmla="*/ 2606127 w 3339552"/>
              <a:gd name="connsiteY109" fmla="*/ 6322814 h 7301507"/>
              <a:gd name="connsiteX110" fmla="*/ 2575171 w 3339552"/>
              <a:gd name="connsiteY110" fmla="*/ 6351389 h 7301507"/>
              <a:gd name="connsiteX111" fmla="*/ 2508495 w 3339552"/>
              <a:gd name="connsiteY111" fmla="*/ 6396631 h 7301507"/>
              <a:gd name="connsiteX112" fmla="*/ 2391815 w 3339552"/>
              <a:gd name="connsiteY112" fmla="*/ 6384726 h 7301507"/>
              <a:gd name="connsiteX113" fmla="*/ 2368002 w 3339552"/>
              <a:gd name="connsiteY113" fmla="*/ 6501407 h 7301507"/>
              <a:gd name="connsiteX114" fmla="*/ 2363240 w 3339552"/>
              <a:gd name="connsiteY114" fmla="*/ 6537126 h 7301507"/>
              <a:gd name="connsiteX115" fmla="*/ 2339428 w 3339552"/>
              <a:gd name="connsiteY115" fmla="*/ 6556176 h 7301507"/>
              <a:gd name="connsiteX116" fmla="*/ 2141783 w 3339552"/>
              <a:gd name="connsiteY116" fmla="*/ 6508551 h 7301507"/>
              <a:gd name="connsiteX117" fmla="*/ 2103683 w 3339552"/>
              <a:gd name="connsiteY117" fmla="*/ 6560939 h 7301507"/>
              <a:gd name="connsiteX118" fmla="*/ 2072727 w 3339552"/>
              <a:gd name="connsiteY118" fmla="*/ 6656189 h 7301507"/>
              <a:gd name="connsiteX119" fmla="*/ 2039389 w 3339552"/>
              <a:gd name="connsiteY119" fmla="*/ 6720482 h 7301507"/>
              <a:gd name="connsiteX120" fmla="*/ 2051296 w 3339552"/>
              <a:gd name="connsiteY120" fmla="*/ 6782395 h 7301507"/>
              <a:gd name="connsiteX121" fmla="*/ 2184646 w 3339552"/>
              <a:gd name="connsiteY121" fmla="*/ 6894314 h 7301507"/>
              <a:gd name="connsiteX122" fmla="*/ 2253702 w 3339552"/>
              <a:gd name="connsiteY122" fmla="*/ 6927651 h 7301507"/>
              <a:gd name="connsiteX123" fmla="*/ 2237033 w 3339552"/>
              <a:gd name="connsiteY123" fmla="*/ 6951464 h 7301507"/>
              <a:gd name="connsiteX124" fmla="*/ 2201315 w 3339552"/>
              <a:gd name="connsiteY124" fmla="*/ 6970514 h 7301507"/>
              <a:gd name="connsiteX125" fmla="*/ 2234652 w 3339552"/>
              <a:gd name="connsiteY125" fmla="*/ 7046714 h 7301507"/>
              <a:gd name="connsiteX126" fmla="*/ 2203696 w 3339552"/>
              <a:gd name="connsiteY126" fmla="*/ 7068145 h 7301507"/>
              <a:gd name="connsiteX127" fmla="*/ 2098921 w 3339552"/>
              <a:gd name="connsiteY127" fmla="*/ 7006232 h 7301507"/>
              <a:gd name="connsiteX128" fmla="*/ 2056058 w 3339552"/>
              <a:gd name="connsiteY128" fmla="*/ 7032426 h 7301507"/>
              <a:gd name="connsiteX129" fmla="*/ 1996527 w 3339552"/>
              <a:gd name="connsiteY129" fmla="*/ 6930032 h 7301507"/>
              <a:gd name="connsiteX130" fmla="*/ 1879846 w 3339552"/>
              <a:gd name="connsiteY130" fmla="*/ 6956226 h 7301507"/>
              <a:gd name="connsiteX131" fmla="*/ 1815552 w 3339552"/>
              <a:gd name="connsiteY131" fmla="*/ 6960989 h 7301507"/>
              <a:gd name="connsiteX132" fmla="*/ 1765546 w 3339552"/>
              <a:gd name="connsiteY132" fmla="*/ 6956227 h 7301507"/>
              <a:gd name="connsiteX133" fmla="*/ 1708396 w 3339552"/>
              <a:gd name="connsiteY133" fmla="*/ 7001470 h 7301507"/>
              <a:gd name="connsiteX134" fmla="*/ 1529802 w 3339552"/>
              <a:gd name="connsiteY134" fmla="*/ 6960989 h 7301507"/>
              <a:gd name="connsiteX135" fmla="*/ 1553614 w 3339552"/>
              <a:gd name="connsiteY135" fmla="*/ 7087195 h 7301507"/>
              <a:gd name="connsiteX136" fmla="*/ 1477415 w 3339552"/>
              <a:gd name="connsiteY136" fmla="*/ 7132439 h 7301507"/>
              <a:gd name="connsiteX137" fmla="*/ 1415502 w 3339552"/>
              <a:gd name="connsiteY137" fmla="*/ 7199113 h 7301507"/>
              <a:gd name="connsiteX138" fmla="*/ 1265483 w 3339552"/>
              <a:gd name="connsiteY138" fmla="*/ 7191970 h 7301507"/>
              <a:gd name="connsiteX139" fmla="*/ 1213096 w 3339552"/>
              <a:gd name="connsiteY139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686840 w 3339552"/>
              <a:gd name="connsiteY7" fmla="*/ 253007 h 7301507"/>
              <a:gd name="connsiteX8" fmla="*/ 498721 w 3339552"/>
              <a:gd name="connsiteY8" fmla="*/ 455414 h 7301507"/>
              <a:gd name="connsiteX9" fmla="*/ 396327 w 3339552"/>
              <a:gd name="connsiteY9" fmla="*/ 353020 h 7301507"/>
              <a:gd name="connsiteX10" fmla="*/ 243927 w 3339552"/>
              <a:gd name="connsiteY10" fmla="*/ 267295 h 7301507"/>
              <a:gd name="connsiteX11" fmla="*/ 174871 w 3339552"/>
              <a:gd name="connsiteY11" fmla="*/ 300632 h 7301507"/>
              <a:gd name="connsiteX12" fmla="*/ 127246 w 3339552"/>
              <a:gd name="connsiteY12" fmla="*/ 383976 h 7301507"/>
              <a:gd name="connsiteX13" fmla="*/ 43902 w 3339552"/>
              <a:gd name="connsiteY13" fmla="*/ 445889 h 7301507"/>
              <a:gd name="connsiteX14" fmla="*/ 8183 w 3339552"/>
              <a:gd name="connsiteY14" fmla="*/ 457795 h 7301507"/>
              <a:gd name="connsiteX15" fmla="*/ 198683 w 3339552"/>
              <a:gd name="connsiteY15" fmla="*/ 662582 h 7301507"/>
              <a:gd name="connsiteX16" fmla="*/ 265359 w 3339552"/>
              <a:gd name="connsiteY16" fmla="*/ 679251 h 7301507"/>
              <a:gd name="connsiteX17" fmla="*/ 298697 w 3339552"/>
              <a:gd name="connsiteY17" fmla="*/ 703064 h 7301507"/>
              <a:gd name="connsiteX18" fmla="*/ 296315 w 3339552"/>
              <a:gd name="connsiteY18" fmla="*/ 874513 h 7301507"/>
              <a:gd name="connsiteX19" fmla="*/ 362990 w 3339552"/>
              <a:gd name="connsiteY19" fmla="*/ 879276 h 7301507"/>
              <a:gd name="connsiteX20" fmla="*/ 401090 w 3339552"/>
              <a:gd name="connsiteY20" fmla="*/ 829270 h 7301507"/>
              <a:gd name="connsiteX21" fmla="*/ 482052 w 3339552"/>
              <a:gd name="connsiteY21" fmla="*/ 867370 h 7301507"/>
              <a:gd name="connsiteX22" fmla="*/ 420140 w 3339552"/>
              <a:gd name="connsiteY22" fmla="*/ 1012626 h 7301507"/>
              <a:gd name="connsiteX23" fmla="*/ 434427 w 3339552"/>
              <a:gd name="connsiteY23" fmla="*/ 1060251 h 7301507"/>
              <a:gd name="connsiteX24" fmla="*/ 379658 w 3339552"/>
              <a:gd name="connsiteY24" fmla="*/ 1112639 h 7301507"/>
              <a:gd name="connsiteX25" fmla="*/ 415377 w 3339552"/>
              <a:gd name="connsiteY25" fmla="*/ 1141213 h 7301507"/>
              <a:gd name="connsiteX26" fmla="*/ 486815 w 3339552"/>
              <a:gd name="connsiteY26" fmla="*/ 1229320 h 7301507"/>
              <a:gd name="connsiteX27" fmla="*/ 527296 w 3339552"/>
              <a:gd name="connsiteY27" fmla="*/ 1317426 h 7301507"/>
              <a:gd name="connsiteX28" fmla="*/ 636833 w 3339552"/>
              <a:gd name="connsiteY28" fmla="*/ 1369814 h 7301507"/>
              <a:gd name="connsiteX29" fmla="*/ 746371 w 3339552"/>
              <a:gd name="connsiteY29" fmla="*/ 1393626 h 7301507"/>
              <a:gd name="connsiteX30" fmla="*/ 829715 w 3339552"/>
              <a:gd name="connsiteY30" fmla="*/ 1441251 h 7301507"/>
              <a:gd name="connsiteX31" fmla="*/ 913058 w 3339552"/>
              <a:gd name="connsiteY31" fmla="*/ 1415057 h 7301507"/>
              <a:gd name="connsiteX32" fmla="*/ 994021 w 3339552"/>
              <a:gd name="connsiteY32" fmla="*/ 1341239 h 7301507"/>
              <a:gd name="connsiteX33" fmla="*/ 1103558 w 3339552"/>
              <a:gd name="connsiteY33" fmla="*/ 1324570 h 7301507"/>
              <a:gd name="connsiteX34" fmla="*/ 1170233 w 3339552"/>
              <a:gd name="connsiteY34" fmla="*/ 1329332 h 7301507"/>
              <a:gd name="connsiteX35" fmla="*/ 1329777 w 3339552"/>
              <a:gd name="connsiteY35" fmla="*/ 1438870 h 7301507"/>
              <a:gd name="connsiteX36" fmla="*/ 1389308 w 3339552"/>
              <a:gd name="connsiteY36" fmla="*/ 1467445 h 7301507"/>
              <a:gd name="connsiteX37" fmla="*/ 1260721 w 3339552"/>
              <a:gd name="connsiteY37" fmla="*/ 1569839 h 7301507"/>
              <a:gd name="connsiteX38" fmla="*/ 1263102 w 3339552"/>
              <a:gd name="connsiteY38" fmla="*/ 1634132 h 7301507"/>
              <a:gd name="connsiteX39" fmla="*/ 1425027 w 3339552"/>
              <a:gd name="connsiteY39" fmla="*/ 1586507 h 7301507"/>
              <a:gd name="connsiteX40" fmla="*/ 1386927 w 3339552"/>
              <a:gd name="connsiteY40" fmla="*/ 1650801 h 7301507"/>
              <a:gd name="connsiteX41" fmla="*/ 1405977 w 3339552"/>
              <a:gd name="connsiteY41" fmla="*/ 1724620 h 7301507"/>
              <a:gd name="connsiteX42" fmla="*/ 1517896 w 3339552"/>
              <a:gd name="connsiteY42" fmla="*/ 1760339 h 7301507"/>
              <a:gd name="connsiteX43" fmla="*/ 1591715 w 3339552"/>
              <a:gd name="connsiteY43" fmla="*/ 1777007 h 7301507"/>
              <a:gd name="connsiteX44" fmla="*/ 1501227 w 3339552"/>
              <a:gd name="connsiteY44" fmla="*/ 1907976 h 7301507"/>
              <a:gd name="connsiteX45" fmla="*/ 1494083 w 3339552"/>
              <a:gd name="connsiteY45" fmla="*/ 1957982 h 7301507"/>
              <a:gd name="connsiteX46" fmla="*/ 1422646 w 3339552"/>
              <a:gd name="connsiteY46" fmla="*/ 1993701 h 7301507"/>
              <a:gd name="connsiteX47" fmla="*/ 1391690 w 3339552"/>
              <a:gd name="connsiteY47" fmla="*/ 2055614 h 7301507"/>
              <a:gd name="connsiteX48" fmla="*/ 1260721 w 3339552"/>
              <a:gd name="connsiteY48" fmla="*/ 2029420 h 7301507"/>
              <a:gd name="connsiteX49" fmla="*/ 1139277 w 3339552"/>
              <a:gd name="connsiteY49" fmla="*/ 2029419 h 7301507"/>
              <a:gd name="connsiteX50" fmla="*/ 1072602 w 3339552"/>
              <a:gd name="connsiteY50" fmla="*/ 2057995 h 7301507"/>
              <a:gd name="connsiteX51" fmla="*/ 1065458 w 3339552"/>
              <a:gd name="connsiteY51" fmla="*/ 2158007 h 7301507"/>
              <a:gd name="connsiteX52" fmla="*/ 977352 w 3339552"/>
              <a:gd name="connsiteY52" fmla="*/ 2246114 h 7301507"/>
              <a:gd name="connsiteX53" fmla="*/ 1120227 w 3339552"/>
              <a:gd name="connsiteY53" fmla="*/ 2308026 h 7301507"/>
              <a:gd name="connsiteX54" fmla="*/ 1170234 w 3339552"/>
              <a:gd name="connsiteY54" fmla="*/ 2343744 h 7301507"/>
              <a:gd name="connsiteX55" fmla="*/ 1222621 w 3339552"/>
              <a:gd name="connsiteY55" fmla="*/ 2360414 h 7301507"/>
              <a:gd name="connsiteX56" fmla="*/ 1272627 w 3339552"/>
              <a:gd name="connsiteY56" fmla="*/ 2410420 h 7301507"/>
              <a:gd name="connsiteX57" fmla="*/ 1329777 w 3339552"/>
              <a:gd name="connsiteY57" fmla="*/ 2431851 h 7301507"/>
              <a:gd name="connsiteX58" fmla="*/ 1422646 w 3339552"/>
              <a:gd name="connsiteY58" fmla="*/ 2508051 h 7301507"/>
              <a:gd name="connsiteX59" fmla="*/ 1508371 w 3339552"/>
              <a:gd name="connsiteY59" fmla="*/ 2541390 h 7301507"/>
              <a:gd name="connsiteX60" fmla="*/ 1641721 w 3339552"/>
              <a:gd name="connsiteY60" fmla="*/ 2689026 h 7301507"/>
              <a:gd name="connsiteX61" fmla="*/ 1725065 w 3339552"/>
              <a:gd name="connsiteY61" fmla="*/ 2843807 h 7301507"/>
              <a:gd name="connsiteX62" fmla="*/ 1896514 w 3339552"/>
              <a:gd name="connsiteY62" fmla="*/ 2950964 h 7301507"/>
              <a:gd name="connsiteX63" fmla="*/ 1927471 w 3339552"/>
              <a:gd name="connsiteY63" fmla="*/ 3055739 h 7301507"/>
              <a:gd name="connsiteX64" fmla="*/ 1989383 w 3339552"/>
              <a:gd name="connsiteY64" fmla="*/ 3158132 h 7301507"/>
              <a:gd name="connsiteX65" fmla="*/ 2051296 w 3339552"/>
              <a:gd name="connsiteY65" fmla="*/ 3196232 h 7301507"/>
              <a:gd name="connsiteX66" fmla="*/ 2182265 w 3339552"/>
              <a:gd name="connsiteY66" fmla="*/ 3343870 h 7301507"/>
              <a:gd name="connsiteX67" fmla="*/ 2325139 w 3339552"/>
              <a:gd name="connsiteY67" fmla="*/ 3420070 h 7301507"/>
              <a:gd name="connsiteX68" fmla="*/ 2384671 w 3339552"/>
              <a:gd name="connsiteY68" fmla="*/ 3505795 h 7301507"/>
              <a:gd name="connsiteX69" fmla="*/ 2432296 w 3339552"/>
              <a:gd name="connsiteY69" fmla="*/ 3572470 h 7301507"/>
              <a:gd name="connsiteX70" fmla="*/ 2479921 w 3339552"/>
              <a:gd name="connsiteY70" fmla="*/ 3562946 h 7301507"/>
              <a:gd name="connsiteX71" fmla="*/ 2484683 w 3339552"/>
              <a:gd name="connsiteY71" fmla="*/ 3715345 h 7301507"/>
              <a:gd name="connsiteX72" fmla="*/ 2537071 w 3339552"/>
              <a:gd name="connsiteY72" fmla="*/ 3808214 h 7301507"/>
              <a:gd name="connsiteX73" fmla="*/ 2529927 w 3339552"/>
              <a:gd name="connsiteY73" fmla="*/ 3846314 h 7301507"/>
              <a:gd name="connsiteX74" fmla="*/ 2598983 w 3339552"/>
              <a:gd name="connsiteY74" fmla="*/ 3882032 h 7301507"/>
              <a:gd name="connsiteX75" fmla="*/ 2656133 w 3339552"/>
              <a:gd name="connsiteY75" fmla="*/ 3827264 h 7301507"/>
              <a:gd name="connsiteX76" fmla="*/ 2689471 w 3339552"/>
              <a:gd name="connsiteY76" fmla="*/ 3910607 h 7301507"/>
              <a:gd name="connsiteX77" fmla="*/ 2734715 w 3339552"/>
              <a:gd name="connsiteY77" fmla="*/ 3955851 h 7301507"/>
              <a:gd name="connsiteX78" fmla="*/ 2808533 w 3339552"/>
              <a:gd name="connsiteY78" fmla="*/ 3979664 h 7301507"/>
              <a:gd name="connsiteX79" fmla="*/ 2860921 w 3339552"/>
              <a:gd name="connsiteY79" fmla="*/ 4048720 h 7301507"/>
              <a:gd name="connsiteX80" fmla="*/ 2946646 w 3339552"/>
              <a:gd name="connsiteY80" fmla="*/ 4103489 h 7301507"/>
              <a:gd name="connsiteX81" fmla="*/ 2999033 w 3339552"/>
              <a:gd name="connsiteY81" fmla="*/ 4136826 h 7301507"/>
              <a:gd name="connsiteX82" fmla="*/ 2870446 w 3339552"/>
              <a:gd name="connsiteY82" fmla="*/ 4229695 h 7301507"/>
              <a:gd name="connsiteX83" fmla="*/ 2868064 w 3339552"/>
              <a:gd name="connsiteY83" fmla="*/ 4284463 h 7301507"/>
              <a:gd name="connsiteX84" fmla="*/ 2970458 w 3339552"/>
              <a:gd name="connsiteY84" fmla="*/ 4401145 h 7301507"/>
              <a:gd name="connsiteX85" fmla="*/ 3065708 w 3339552"/>
              <a:gd name="connsiteY85" fmla="*/ 4463057 h 7301507"/>
              <a:gd name="connsiteX86" fmla="*/ 3096665 w 3339552"/>
              <a:gd name="connsiteY86" fmla="*/ 4501157 h 7301507"/>
              <a:gd name="connsiteX87" fmla="*/ 3082377 w 3339552"/>
              <a:gd name="connsiteY87" fmla="*/ 4582120 h 7301507"/>
              <a:gd name="connsiteX88" fmla="*/ 3077615 w 3339552"/>
              <a:gd name="connsiteY88" fmla="*/ 4665464 h 7301507"/>
              <a:gd name="connsiteX89" fmla="*/ 3034752 w 3339552"/>
              <a:gd name="connsiteY89" fmla="*/ 4674989 h 7301507"/>
              <a:gd name="connsiteX90" fmla="*/ 3008558 w 3339552"/>
              <a:gd name="connsiteY90" fmla="*/ 4691657 h 7301507"/>
              <a:gd name="connsiteX91" fmla="*/ 3037133 w 3339552"/>
              <a:gd name="connsiteY91" fmla="*/ 4841676 h 7301507"/>
              <a:gd name="connsiteX92" fmla="*/ 3020465 w 3339552"/>
              <a:gd name="connsiteY92" fmla="*/ 4977407 h 7301507"/>
              <a:gd name="connsiteX93" fmla="*/ 2982365 w 3339552"/>
              <a:gd name="connsiteY93" fmla="*/ 5017889 h 7301507"/>
              <a:gd name="connsiteX94" fmla="*/ 2965696 w 3339552"/>
              <a:gd name="connsiteY94" fmla="*/ 5139332 h 7301507"/>
              <a:gd name="connsiteX95" fmla="*/ 2937121 w 3339552"/>
              <a:gd name="connsiteY95" fmla="*/ 5258395 h 7301507"/>
              <a:gd name="connsiteX96" fmla="*/ 2989508 w 3339552"/>
              <a:gd name="connsiteY96" fmla="*/ 5275064 h 7301507"/>
              <a:gd name="connsiteX97" fmla="*/ 2987127 w 3339552"/>
              <a:gd name="connsiteY97" fmla="*/ 5320307 h 7301507"/>
              <a:gd name="connsiteX98" fmla="*/ 2984746 w 3339552"/>
              <a:gd name="connsiteY98" fmla="*/ 5375076 h 7301507"/>
              <a:gd name="connsiteX99" fmla="*/ 3041896 w 3339552"/>
              <a:gd name="connsiteY99" fmla="*/ 5444132 h 7301507"/>
              <a:gd name="connsiteX100" fmla="*/ 3089521 w 3339552"/>
              <a:gd name="connsiteY100" fmla="*/ 5570339 h 7301507"/>
              <a:gd name="connsiteX101" fmla="*/ 2996652 w 3339552"/>
              <a:gd name="connsiteY101" fmla="*/ 5860851 h 7301507"/>
              <a:gd name="connsiteX102" fmla="*/ 3018083 w 3339552"/>
              <a:gd name="connsiteY102" fmla="*/ 5915620 h 7301507"/>
              <a:gd name="connsiteX103" fmla="*/ 3044277 w 3339552"/>
              <a:gd name="connsiteY103" fmla="*/ 5968007 h 7301507"/>
              <a:gd name="connsiteX104" fmla="*/ 3049040 w 3339552"/>
              <a:gd name="connsiteY104" fmla="*/ 6072782 h 7301507"/>
              <a:gd name="connsiteX105" fmla="*/ 2956170 w 3339552"/>
              <a:gd name="connsiteY105" fmla="*/ 6232327 h 7301507"/>
              <a:gd name="connsiteX106" fmla="*/ 2920452 w 3339552"/>
              <a:gd name="connsiteY106" fmla="*/ 6213276 h 7301507"/>
              <a:gd name="connsiteX107" fmla="*/ 2849015 w 3339552"/>
              <a:gd name="connsiteY107" fmla="*/ 6225182 h 7301507"/>
              <a:gd name="connsiteX108" fmla="*/ 2713283 w 3339552"/>
              <a:gd name="connsiteY108" fmla="*/ 6337101 h 7301507"/>
              <a:gd name="connsiteX109" fmla="*/ 2606127 w 3339552"/>
              <a:gd name="connsiteY109" fmla="*/ 6322814 h 7301507"/>
              <a:gd name="connsiteX110" fmla="*/ 2575171 w 3339552"/>
              <a:gd name="connsiteY110" fmla="*/ 6351389 h 7301507"/>
              <a:gd name="connsiteX111" fmla="*/ 2508495 w 3339552"/>
              <a:gd name="connsiteY111" fmla="*/ 6396631 h 7301507"/>
              <a:gd name="connsiteX112" fmla="*/ 2391815 w 3339552"/>
              <a:gd name="connsiteY112" fmla="*/ 6384726 h 7301507"/>
              <a:gd name="connsiteX113" fmla="*/ 2368002 w 3339552"/>
              <a:gd name="connsiteY113" fmla="*/ 6501407 h 7301507"/>
              <a:gd name="connsiteX114" fmla="*/ 2363240 w 3339552"/>
              <a:gd name="connsiteY114" fmla="*/ 6537126 h 7301507"/>
              <a:gd name="connsiteX115" fmla="*/ 2339428 w 3339552"/>
              <a:gd name="connsiteY115" fmla="*/ 6556176 h 7301507"/>
              <a:gd name="connsiteX116" fmla="*/ 2141783 w 3339552"/>
              <a:gd name="connsiteY116" fmla="*/ 6508551 h 7301507"/>
              <a:gd name="connsiteX117" fmla="*/ 2103683 w 3339552"/>
              <a:gd name="connsiteY117" fmla="*/ 6560939 h 7301507"/>
              <a:gd name="connsiteX118" fmla="*/ 2072727 w 3339552"/>
              <a:gd name="connsiteY118" fmla="*/ 6656189 h 7301507"/>
              <a:gd name="connsiteX119" fmla="*/ 2039389 w 3339552"/>
              <a:gd name="connsiteY119" fmla="*/ 6720482 h 7301507"/>
              <a:gd name="connsiteX120" fmla="*/ 2051296 w 3339552"/>
              <a:gd name="connsiteY120" fmla="*/ 6782395 h 7301507"/>
              <a:gd name="connsiteX121" fmla="*/ 2184646 w 3339552"/>
              <a:gd name="connsiteY121" fmla="*/ 6894314 h 7301507"/>
              <a:gd name="connsiteX122" fmla="*/ 2253702 w 3339552"/>
              <a:gd name="connsiteY122" fmla="*/ 6927651 h 7301507"/>
              <a:gd name="connsiteX123" fmla="*/ 2237033 w 3339552"/>
              <a:gd name="connsiteY123" fmla="*/ 6951464 h 7301507"/>
              <a:gd name="connsiteX124" fmla="*/ 2201315 w 3339552"/>
              <a:gd name="connsiteY124" fmla="*/ 6970514 h 7301507"/>
              <a:gd name="connsiteX125" fmla="*/ 2234652 w 3339552"/>
              <a:gd name="connsiteY125" fmla="*/ 7046714 h 7301507"/>
              <a:gd name="connsiteX126" fmla="*/ 2203696 w 3339552"/>
              <a:gd name="connsiteY126" fmla="*/ 7068145 h 7301507"/>
              <a:gd name="connsiteX127" fmla="*/ 2098921 w 3339552"/>
              <a:gd name="connsiteY127" fmla="*/ 7006232 h 7301507"/>
              <a:gd name="connsiteX128" fmla="*/ 2056058 w 3339552"/>
              <a:gd name="connsiteY128" fmla="*/ 7032426 h 7301507"/>
              <a:gd name="connsiteX129" fmla="*/ 1996527 w 3339552"/>
              <a:gd name="connsiteY129" fmla="*/ 6930032 h 7301507"/>
              <a:gd name="connsiteX130" fmla="*/ 1879846 w 3339552"/>
              <a:gd name="connsiteY130" fmla="*/ 6956226 h 7301507"/>
              <a:gd name="connsiteX131" fmla="*/ 1815552 w 3339552"/>
              <a:gd name="connsiteY131" fmla="*/ 6960989 h 7301507"/>
              <a:gd name="connsiteX132" fmla="*/ 1765546 w 3339552"/>
              <a:gd name="connsiteY132" fmla="*/ 6956227 h 7301507"/>
              <a:gd name="connsiteX133" fmla="*/ 1708396 w 3339552"/>
              <a:gd name="connsiteY133" fmla="*/ 7001470 h 7301507"/>
              <a:gd name="connsiteX134" fmla="*/ 1529802 w 3339552"/>
              <a:gd name="connsiteY134" fmla="*/ 6960989 h 7301507"/>
              <a:gd name="connsiteX135" fmla="*/ 1553614 w 3339552"/>
              <a:gd name="connsiteY135" fmla="*/ 7087195 h 7301507"/>
              <a:gd name="connsiteX136" fmla="*/ 1477415 w 3339552"/>
              <a:gd name="connsiteY136" fmla="*/ 7132439 h 7301507"/>
              <a:gd name="connsiteX137" fmla="*/ 1415502 w 3339552"/>
              <a:gd name="connsiteY137" fmla="*/ 7199113 h 7301507"/>
              <a:gd name="connsiteX138" fmla="*/ 1265483 w 3339552"/>
              <a:gd name="connsiteY138" fmla="*/ 7191970 h 7301507"/>
              <a:gd name="connsiteX139" fmla="*/ 1213096 w 3339552"/>
              <a:gd name="connsiteY139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686840 w 3339552"/>
              <a:gd name="connsiteY7" fmla="*/ 253007 h 7301507"/>
              <a:gd name="connsiteX8" fmla="*/ 620165 w 3339552"/>
              <a:gd name="connsiteY8" fmla="*/ 355401 h 7301507"/>
              <a:gd name="connsiteX9" fmla="*/ 498721 w 3339552"/>
              <a:gd name="connsiteY9" fmla="*/ 455414 h 7301507"/>
              <a:gd name="connsiteX10" fmla="*/ 396327 w 3339552"/>
              <a:gd name="connsiteY10" fmla="*/ 353020 h 7301507"/>
              <a:gd name="connsiteX11" fmla="*/ 243927 w 3339552"/>
              <a:gd name="connsiteY11" fmla="*/ 267295 h 7301507"/>
              <a:gd name="connsiteX12" fmla="*/ 174871 w 3339552"/>
              <a:gd name="connsiteY12" fmla="*/ 300632 h 7301507"/>
              <a:gd name="connsiteX13" fmla="*/ 127246 w 3339552"/>
              <a:gd name="connsiteY13" fmla="*/ 383976 h 7301507"/>
              <a:gd name="connsiteX14" fmla="*/ 43902 w 3339552"/>
              <a:gd name="connsiteY14" fmla="*/ 445889 h 7301507"/>
              <a:gd name="connsiteX15" fmla="*/ 8183 w 3339552"/>
              <a:gd name="connsiteY15" fmla="*/ 457795 h 7301507"/>
              <a:gd name="connsiteX16" fmla="*/ 198683 w 3339552"/>
              <a:gd name="connsiteY16" fmla="*/ 662582 h 7301507"/>
              <a:gd name="connsiteX17" fmla="*/ 265359 w 3339552"/>
              <a:gd name="connsiteY17" fmla="*/ 679251 h 7301507"/>
              <a:gd name="connsiteX18" fmla="*/ 298697 w 3339552"/>
              <a:gd name="connsiteY18" fmla="*/ 703064 h 7301507"/>
              <a:gd name="connsiteX19" fmla="*/ 296315 w 3339552"/>
              <a:gd name="connsiteY19" fmla="*/ 874513 h 7301507"/>
              <a:gd name="connsiteX20" fmla="*/ 362990 w 3339552"/>
              <a:gd name="connsiteY20" fmla="*/ 879276 h 7301507"/>
              <a:gd name="connsiteX21" fmla="*/ 401090 w 3339552"/>
              <a:gd name="connsiteY21" fmla="*/ 829270 h 7301507"/>
              <a:gd name="connsiteX22" fmla="*/ 482052 w 3339552"/>
              <a:gd name="connsiteY22" fmla="*/ 867370 h 7301507"/>
              <a:gd name="connsiteX23" fmla="*/ 420140 w 3339552"/>
              <a:gd name="connsiteY23" fmla="*/ 1012626 h 7301507"/>
              <a:gd name="connsiteX24" fmla="*/ 434427 w 3339552"/>
              <a:gd name="connsiteY24" fmla="*/ 1060251 h 7301507"/>
              <a:gd name="connsiteX25" fmla="*/ 379658 w 3339552"/>
              <a:gd name="connsiteY25" fmla="*/ 1112639 h 7301507"/>
              <a:gd name="connsiteX26" fmla="*/ 415377 w 3339552"/>
              <a:gd name="connsiteY26" fmla="*/ 1141213 h 7301507"/>
              <a:gd name="connsiteX27" fmla="*/ 486815 w 3339552"/>
              <a:gd name="connsiteY27" fmla="*/ 1229320 h 7301507"/>
              <a:gd name="connsiteX28" fmla="*/ 527296 w 3339552"/>
              <a:gd name="connsiteY28" fmla="*/ 1317426 h 7301507"/>
              <a:gd name="connsiteX29" fmla="*/ 636833 w 3339552"/>
              <a:gd name="connsiteY29" fmla="*/ 1369814 h 7301507"/>
              <a:gd name="connsiteX30" fmla="*/ 746371 w 3339552"/>
              <a:gd name="connsiteY30" fmla="*/ 1393626 h 7301507"/>
              <a:gd name="connsiteX31" fmla="*/ 829715 w 3339552"/>
              <a:gd name="connsiteY31" fmla="*/ 1441251 h 7301507"/>
              <a:gd name="connsiteX32" fmla="*/ 913058 w 3339552"/>
              <a:gd name="connsiteY32" fmla="*/ 1415057 h 7301507"/>
              <a:gd name="connsiteX33" fmla="*/ 994021 w 3339552"/>
              <a:gd name="connsiteY33" fmla="*/ 1341239 h 7301507"/>
              <a:gd name="connsiteX34" fmla="*/ 1103558 w 3339552"/>
              <a:gd name="connsiteY34" fmla="*/ 1324570 h 7301507"/>
              <a:gd name="connsiteX35" fmla="*/ 1170233 w 3339552"/>
              <a:gd name="connsiteY35" fmla="*/ 1329332 h 7301507"/>
              <a:gd name="connsiteX36" fmla="*/ 1329777 w 3339552"/>
              <a:gd name="connsiteY36" fmla="*/ 1438870 h 7301507"/>
              <a:gd name="connsiteX37" fmla="*/ 1389308 w 3339552"/>
              <a:gd name="connsiteY37" fmla="*/ 1467445 h 7301507"/>
              <a:gd name="connsiteX38" fmla="*/ 1260721 w 3339552"/>
              <a:gd name="connsiteY38" fmla="*/ 1569839 h 7301507"/>
              <a:gd name="connsiteX39" fmla="*/ 1263102 w 3339552"/>
              <a:gd name="connsiteY39" fmla="*/ 1634132 h 7301507"/>
              <a:gd name="connsiteX40" fmla="*/ 1425027 w 3339552"/>
              <a:gd name="connsiteY40" fmla="*/ 1586507 h 7301507"/>
              <a:gd name="connsiteX41" fmla="*/ 1386927 w 3339552"/>
              <a:gd name="connsiteY41" fmla="*/ 1650801 h 7301507"/>
              <a:gd name="connsiteX42" fmla="*/ 1405977 w 3339552"/>
              <a:gd name="connsiteY42" fmla="*/ 1724620 h 7301507"/>
              <a:gd name="connsiteX43" fmla="*/ 1517896 w 3339552"/>
              <a:gd name="connsiteY43" fmla="*/ 1760339 h 7301507"/>
              <a:gd name="connsiteX44" fmla="*/ 1591715 w 3339552"/>
              <a:gd name="connsiteY44" fmla="*/ 1777007 h 7301507"/>
              <a:gd name="connsiteX45" fmla="*/ 1501227 w 3339552"/>
              <a:gd name="connsiteY45" fmla="*/ 1907976 h 7301507"/>
              <a:gd name="connsiteX46" fmla="*/ 1494083 w 3339552"/>
              <a:gd name="connsiteY46" fmla="*/ 1957982 h 7301507"/>
              <a:gd name="connsiteX47" fmla="*/ 1422646 w 3339552"/>
              <a:gd name="connsiteY47" fmla="*/ 1993701 h 7301507"/>
              <a:gd name="connsiteX48" fmla="*/ 1391690 w 3339552"/>
              <a:gd name="connsiteY48" fmla="*/ 2055614 h 7301507"/>
              <a:gd name="connsiteX49" fmla="*/ 1260721 w 3339552"/>
              <a:gd name="connsiteY49" fmla="*/ 2029420 h 7301507"/>
              <a:gd name="connsiteX50" fmla="*/ 1139277 w 3339552"/>
              <a:gd name="connsiteY50" fmla="*/ 2029419 h 7301507"/>
              <a:gd name="connsiteX51" fmla="*/ 1072602 w 3339552"/>
              <a:gd name="connsiteY51" fmla="*/ 2057995 h 7301507"/>
              <a:gd name="connsiteX52" fmla="*/ 1065458 w 3339552"/>
              <a:gd name="connsiteY52" fmla="*/ 2158007 h 7301507"/>
              <a:gd name="connsiteX53" fmla="*/ 977352 w 3339552"/>
              <a:gd name="connsiteY53" fmla="*/ 2246114 h 7301507"/>
              <a:gd name="connsiteX54" fmla="*/ 1120227 w 3339552"/>
              <a:gd name="connsiteY54" fmla="*/ 2308026 h 7301507"/>
              <a:gd name="connsiteX55" fmla="*/ 1170234 w 3339552"/>
              <a:gd name="connsiteY55" fmla="*/ 2343744 h 7301507"/>
              <a:gd name="connsiteX56" fmla="*/ 1222621 w 3339552"/>
              <a:gd name="connsiteY56" fmla="*/ 2360414 h 7301507"/>
              <a:gd name="connsiteX57" fmla="*/ 1272627 w 3339552"/>
              <a:gd name="connsiteY57" fmla="*/ 2410420 h 7301507"/>
              <a:gd name="connsiteX58" fmla="*/ 1329777 w 3339552"/>
              <a:gd name="connsiteY58" fmla="*/ 2431851 h 7301507"/>
              <a:gd name="connsiteX59" fmla="*/ 1422646 w 3339552"/>
              <a:gd name="connsiteY59" fmla="*/ 2508051 h 7301507"/>
              <a:gd name="connsiteX60" fmla="*/ 1508371 w 3339552"/>
              <a:gd name="connsiteY60" fmla="*/ 2541390 h 7301507"/>
              <a:gd name="connsiteX61" fmla="*/ 1641721 w 3339552"/>
              <a:gd name="connsiteY61" fmla="*/ 2689026 h 7301507"/>
              <a:gd name="connsiteX62" fmla="*/ 1725065 w 3339552"/>
              <a:gd name="connsiteY62" fmla="*/ 2843807 h 7301507"/>
              <a:gd name="connsiteX63" fmla="*/ 1896514 w 3339552"/>
              <a:gd name="connsiteY63" fmla="*/ 2950964 h 7301507"/>
              <a:gd name="connsiteX64" fmla="*/ 1927471 w 3339552"/>
              <a:gd name="connsiteY64" fmla="*/ 3055739 h 7301507"/>
              <a:gd name="connsiteX65" fmla="*/ 1989383 w 3339552"/>
              <a:gd name="connsiteY65" fmla="*/ 3158132 h 7301507"/>
              <a:gd name="connsiteX66" fmla="*/ 2051296 w 3339552"/>
              <a:gd name="connsiteY66" fmla="*/ 3196232 h 7301507"/>
              <a:gd name="connsiteX67" fmla="*/ 2182265 w 3339552"/>
              <a:gd name="connsiteY67" fmla="*/ 3343870 h 7301507"/>
              <a:gd name="connsiteX68" fmla="*/ 2325139 w 3339552"/>
              <a:gd name="connsiteY68" fmla="*/ 3420070 h 7301507"/>
              <a:gd name="connsiteX69" fmla="*/ 2384671 w 3339552"/>
              <a:gd name="connsiteY69" fmla="*/ 3505795 h 7301507"/>
              <a:gd name="connsiteX70" fmla="*/ 2432296 w 3339552"/>
              <a:gd name="connsiteY70" fmla="*/ 3572470 h 7301507"/>
              <a:gd name="connsiteX71" fmla="*/ 2479921 w 3339552"/>
              <a:gd name="connsiteY71" fmla="*/ 3562946 h 7301507"/>
              <a:gd name="connsiteX72" fmla="*/ 2484683 w 3339552"/>
              <a:gd name="connsiteY72" fmla="*/ 3715345 h 7301507"/>
              <a:gd name="connsiteX73" fmla="*/ 2537071 w 3339552"/>
              <a:gd name="connsiteY73" fmla="*/ 3808214 h 7301507"/>
              <a:gd name="connsiteX74" fmla="*/ 2529927 w 3339552"/>
              <a:gd name="connsiteY74" fmla="*/ 3846314 h 7301507"/>
              <a:gd name="connsiteX75" fmla="*/ 2598983 w 3339552"/>
              <a:gd name="connsiteY75" fmla="*/ 3882032 h 7301507"/>
              <a:gd name="connsiteX76" fmla="*/ 2656133 w 3339552"/>
              <a:gd name="connsiteY76" fmla="*/ 3827264 h 7301507"/>
              <a:gd name="connsiteX77" fmla="*/ 2689471 w 3339552"/>
              <a:gd name="connsiteY77" fmla="*/ 3910607 h 7301507"/>
              <a:gd name="connsiteX78" fmla="*/ 2734715 w 3339552"/>
              <a:gd name="connsiteY78" fmla="*/ 3955851 h 7301507"/>
              <a:gd name="connsiteX79" fmla="*/ 2808533 w 3339552"/>
              <a:gd name="connsiteY79" fmla="*/ 3979664 h 7301507"/>
              <a:gd name="connsiteX80" fmla="*/ 2860921 w 3339552"/>
              <a:gd name="connsiteY80" fmla="*/ 4048720 h 7301507"/>
              <a:gd name="connsiteX81" fmla="*/ 2946646 w 3339552"/>
              <a:gd name="connsiteY81" fmla="*/ 4103489 h 7301507"/>
              <a:gd name="connsiteX82" fmla="*/ 2999033 w 3339552"/>
              <a:gd name="connsiteY82" fmla="*/ 4136826 h 7301507"/>
              <a:gd name="connsiteX83" fmla="*/ 2870446 w 3339552"/>
              <a:gd name="connsiteY83" fmla="*/ 4229695 h 7301507"/>
              <a:gd name="connsiteX84" fmla="*/ 2868064 w 3339552"/>
              <a:gd name="connsiteY84" fmla="*/ 4284463 h 7301507"/>
              <a:gd name="connsiteX85" fmla="*/ 2970458 w 3339552"/>
              <a:gd name="connsiteY85" fmla="*/ 4401145 h 7301507"/>
              <a:gd name="connsiteX86" fmla="*/ 3065708 w 3339552"/>
              <a:gd name="connsiteY86" fmla="*/ 4463057 h 7301507"/>
              <a:gd name="connsiteX87" fmla="*/ 3096665 w 3339552"/>
              <a:gd name="connsiteY87" fmla="*/ 4501157 h 7301507"/>
              <a:gd name="connsiteX88" fmla="*/ 3082377 w 3339552"/>
              <a:gd name="connsiteY88" fmla="*/ 4582120 h 7301507"/>
              <a:gd name="connsiteX89" fmla="*/ 3077615 w 3339552"/>
              <a:gd name="connsiteY89" fmla="*/ 4665464 h 7301507"/>
              <a:gd name="connsiteX90" fmla="*/ 3034752 w 3339552"/>
              <a:gd name="connsiteY90" fmla="*/ 4674989 h 7301507"/>
              <a:gd name="connsiteX91" fmla="*/ 3008558 w 3339552"/>
              <a:gd name="connsiteY91" fmla="*/ 4691657 h 7301507"/>
              <a:gd name="connsiteX92" fmla="*/ 3037133 w 3339552"/>
              <a:gd name="connsiteY92" fmla="*/ 4841676 h 7301507"/>
              <a:gd name="connsiteX93" fmla="*/ 3020465 w 3339552"/>
              <a:gd name="connsiteY93" fmla="*/ 4977407 h 7301507"/>
              <a:gd name="connsiteX94" fmla="*/ 2982365 w 3339552"/>
              <a:gd name="connsiteY94" fmla="*/ 5017889 h 7301507"/>
              <a:gd name="connsiteX95" fmla="*/ 2965696 w 3339552"/>
              <a:gd name="connsiteY95" fmla="*/ 5139332 h 7301507"/>
              <a:gd name="connsiteX96" fmla="*/ 2937121 w 3339552"/>
              <a:gd name="connsiteY96" fmla="*/ 5258395 h 7301507"/>
              <a:gd name="connsiteX97" fmla="*/ 2989508 w 3339552"/>
              <a:gd name="connsiteY97" fmla="*/ 5275064 h 7301507"/>
              <a:gd name="connsiteX98" fmla="*/ 2987127 w 3339552"/>
              <a:gd name="connsiteY98" fmla="*/ 5320307 h 7301507"/>
              <a:gd name="connsiteX99" fmla="*/ 2984746 w 3339552"/>
              <a:gd name="connsiteY99" fmla="*/ 5375076 h 7301507"/>
              <a:gd name="connsiteX100" fmla="*/ 3041896 w 3339552"/>
              <a:gd name="connsiteY100" fmla="*/ 5444132 h 7301507"/>
              <a:gd name="connsiteX101" fmla="*/ 3089521 w 3339552"/>
              <a:gd name="connsiteY101" fmla="*/ 5570339 h 7301507"/>
              <a:gd name="connsiteX102" fmla="*/ 2996652 w 3339552"/>
              <a:gd name="connsiteY102" fmla="*/ 5860851 h 7301507"/>
              <a:gd name="connsiteX103" fmla="*/ 3018083 w 3339552"/>
              <a:gd name="connsiteY103" fmla="*/ 5915620 h 7301507"/>
              <a:gd name="connsiteX104" fmla="*/ 3044277 w 3339552"/>
              <a:gd name="connsiteY104" fmla="*/ 5968007 h 7301507"/>
              <a:gd name="connsiteX105" fmla="*/ 3049040 w 3339552"/>
              <a:gd name="connsiteY105" fmla="*/ 6072782 h 7301507"/>
              <a:gd name="connsiteX106" fmla="*/ 2956170 w 3339552"/>
              <a:gd name="connsiteY106" fmla="*/ 6232327 h 7301507"/>
              <a:gd name="connsiteX107" fmla="*/ 2920452 w 3339552"/>
              <a:gd name="connsiteY107" fmla="*/ 6213276 h 7301507"/>
              <a:gd name="connsiteX108" fmla="*/ 2849015 w 3339552"/>
              <a:gd name="connsiteY108" fmla="*/ 6225182 h 7301507"/>
              <a:gd name="connsiteX109" fmla="*/ 2713283 w 3339552"/>
              <a:gd name="connsiteY109" fmla="*/ 6337101 h 7301507"/>
              <a:gd name="connsiteX110" fmla="*/ 2606127 w 3339552"/>
              <a:gd name="connsiteY110" fmla="*/ 6322814 h 7301507"/>
              <a:gd name="connsiteX111" fmla="*/ 2575171 w 3339552"/>
              <a:gd name="connsiteY111" fmla="*/ 6351389 h 7301507"/>
              <a:gd name="connsiteX112" fmla="*/ 2508495 w 3339552"/>
              <a:gd name="connsiteY112" fmla="*/ 6396631 h 7301507"/>
              <a:gd name="connsiteX113" fmla="*/ 2391815 w 3339552"/>
              <a:gd name="connsiteY113" fmla="*/ 6384726 h 7301507"/>
              <a:gd name="connsiteX114" fmla="*/ 2368002 w 3339552"/>
              <a:gd name="connsiteY114" fmla="*/ 6501407 h 7301507"/>
              <a:gd name="connsiteX115" fmla="*/ 2363240 w 3339552"/>
              <a:gd name="connsiteY115" fmla="*/ 6537126 h 7301507"/>
              <a:gd name="connsiteX116" fmla="*/ 2339428 w 3339552"/>
              <a:gd name="connsiteY116" fmla="*/ 6556176 h 7301507"/>
              <a:gd name="connsiteX117" fmla="*/ 2141783 w 3339552"/>
              <a:gd name="connsiteY117" fmla="*/ 6508551 h 7301507"/>
              <a:gd name="connsiteX118" fmla="*/ 2103683 w 3339552"/>
              <a:gd name="connsiteY118" fmla="*/ 6560939 h 7301507"/>
              <a:gd name="connsiteX119" fmla="*/ 2072727 w 3339552"/>
              <a:gd name="connsiteY119" fmla="*/ 6656189 h 7301507"/>
              <a:gd name="connsiteX120" fmla="*/ 2039389 w 3339552"/>
              <a:gd name="connsiteY120" fmla="*/ 6720482 h 7301507"/>
              <a:gd name="connsiteX121" fmla="*/ 2051296 w 3339552"/>
              <a:gd name="connsiteY121" fmla="*/ 6782395 h 7301507"/>
              <a:gd name="connsiteX122" fmla="*/ 2184646 w 3339552"/>
              <a:gd name="connsiteY122" fmla="*/ 6894314 h 7301507"/>
              <a:gd name="connsiteX123" fmla="*/ 2253702 w 3339552"/>
              <a:gd name="connsiteY123" fmla="*/ 6927651 h 7301507"/>
              <a:gd name="connsiteX124" fmla="*/ 2237033 w 3339552"/>
              <a:gd name="connsiteY124" fmla="*/ 6951464 h 7301507"/>
              <a:gd name="connsiteX125" fmla="*/ 2201315 w 3339552"/>
              <a:gd name="connsiteY125" fmla="*/ 6970514 h 7301507"/>
              <a:gd name="connsiteX126" fmla="*/ 2234652 w 3339552"/>
              <a:gd name="connsiteY126" fmla="*/ 7046714 h 7301507"/>
              <a:gd name="connsiteX127" fmla="*/ 2203696 w 3339552"/>
              <a:gd name="connsiteY127" fmla="*/ 7068145 h 7301507"/>
              <a:gd name="connsiteX128" fmla="*/ 2098921 w 3339552"/>
              <a:gd name="connsiteY128" fmla="*/ 7006232 h 7301507"/>
              <a:gd name="connsiteX129" fmla="*/ 2056058 w 3339552"/>
              <a:gd name="connsiteY129" fmla="*/ 7032426 h 7301507"/>
              <a:gd name="connsiteX130" fmla="*/ 1996527 w 3339552"/>
              <a:gd name="connsiteY130" fmla="*/ 6930032 h 7301507"/>
              <a:gd name="connsiteX131" fmla="*/ 1879846 w 3339552"/>
              <a:gd name="connsiteY131" fmla="*/ 6956226 h 7301507"/>
              <a:gd name="connsiteX132" fmla="*/ 1815552 w 3339552"/>
              <a:gd name="connsiteY132" fmla="*/ 6960989 h 7301507"/>
              <a:gd name="connsiteX133" fmla="*/ 1765546 w 3339552"/>
              <a:gd name="connsiteY133" fmla="*/ 6956227 h 7301507"/>
              <a:gd name="connsiteX134" fmla="*/ 1708396 w 3339552"/>
              <a:gd name="connsiteY134" fmla="*/ 7001470 h 7301507"/>
              <a:gd name="connsiteX135" fmla="*/ 1529802 w 3339552"/>
              <a:gd name="connsiteY135" fmla="*/ 6960989 h 7301507"/>
              <a:gd name="connsiteX136" fmla="*/ 1553614 w 3339552"/>
              <a:gd name="connsiteY136" fmla="*/ 7087195 h 7301507"/>
              <a:gd name="connsiteX137" fmla="*/ 1477415 w 3339552"/>
              <a:gd name="connsiteY137" fmla="*/ 7132439 h 7301507"/>
              <a:gd name="connsiteX138" fmla="*/ 1415502 w 3339552"/>
              <a:gd name="connsiteY138" fmla="*/ 7199113 h 7301507"/>
              <a:gd name="connsiteX139" fmla="*/ 1265483 w 3339552"/>
              <a:gd name="connsiteY139" fmla="*/ 7191970 h 7301507"/>
              <a:gd name="connsiteX140" fmla="*/ 1213096 w 3339552"/>
              <a:gd name="connsiteY140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20165 w 3339552"/>
              <a:gd name="connsiteY8" fmla="*/ 355401 h 7301507"/>
              <a:gd name="connsiteX9" fmla="*/ 498721 w 3339552"/>
              <a:gd name="connsiteY9" fmla="*/ 455414 h 7301507"/>
              <a:gd name="connsiteX10" fmla="*/ 396327 w 3339552"/>
              <a:gd name="connsiteY10" fmla="*/ 353020 h 7301507"/>
              <a:gd name="connsiteX11" fmla="*/ 243927 w 3339552"/>
              <a:gd name="connsiteY11" fmla="*/ 267295 h 7301507"/>
              <a:gd name="connsiteX12" fmla="*/ 174871 w 3339552"/>
              <a:gd name="connsiteY12" fmla="*/ 300632 h 7301507"/>
              <a:gd name="connsiteX13" fmla="*/ 127246 w 3339552"/>
              <a:gd name="connsiteY13" fmla="*/ 383976 h 7301507"/>
              <a:gd name="connsiteX14" fmla="*/ 43902 w 3339552"/>
              <a:gd name="connsiteY14" fmla="*/ 445889 h 7301507"/>
              <a:gd name="connsiteX15" fmla="*/ 8183 w 3339552"/>
              <a:gd name="connsiteY15" fmla="*/ 457795 h 7301507"/>
              <a:gd name="connsiteX16" fmla="*/ 198683 w 3339552"/>
              <a:gd name="connsiteY16" fmla="*/ 662582 h 7301507"/>
              <a:gd name="connsiteX17" fmla="*/ 265359 w 3339552"/>
              <a:gd name="connsiteY17" fmla="*/ 679251 h 7301507"/>
              <a:gd name="connsiteX18" fmla="*/ 298697 w 3339552"/>
              <a:gd name="connsiteY18" fmla="*/ 703064 h 7301507"/>
              <a:gd name="connsiteX19" fmla="*/ 296315 w 3339552"/>
              <a:gd name="connsiteY19" fmla="*/ 874513 h 7301507"/>
              <a:gd name="connsiteX20" fmla="*/ 362990 w 3339552"/>
              <a:gd name="connsiteY20" fmla="*/ 879276 h 7301507"/>
              <a:gd name="connsiteX21" fmla="*/ 401090 w 3339552"/>
              <a:gd name="connsiteY21" fmla="*/ 829270 h 7301507"/>
              <a:gd name="connsiteX22" fmla="*/ 482052 w 3339552"/>
              <a:gd name="connsiteY22" fmla="*/ 867370 h 7301507"/>
              <a:gd name="connsiteX23" fmla="*/ 420140 w 3339552"/>
              <a:gd name="connsiteY23" fmla="*/ 1012626 h 7301507"/>
              <a:gd name="connsiteX24" fmla="*/ 434427 w 3339552"/>
              <a:gd name="connsiteY24" fmla="*/ 1060251 h 7301507"/>
              <a:gd name="connsiteX25" fmla="*/ 379658 w 3339552"/>
              <a:gd name="connsiteY25" fmla="*/ 1112639 h 7301507"/>
              <a:gd name="connsiteX26" fmla="*/ 415377 w 3339552"/>
              <a:gd name="connsiteY26" fmla="*/ 1141213 h 7301507"/>
              <a:gd name="connsiteX27" fmla="*/ 486815 w 3339552"/>
              <a:gd name="connsiteY27" fmla="*/ 1229320 h 7301507"/>
              <a:gd name="connsiteX28" fmla="*/ 527296 w 3339552"/>
              <a:gd name="connsiteY28" fmla="*/ 1317426 h 7301507"/>
              <a:gd name="connsiteX29" fmla="*/ 636833 w 3339552"/>
              <a:gd name="connsiteY29" fmla="*/ 1369814 h 7301507"/>
              <a:gd name="connsiteX30" fmla="*/ 746371 w 3339552"/>
              <a:gd name="connsiteY30" fmla="*/ 1393626 h 7301507"/>
              <a:gd name="connsiteX31" fmla="*/ 829715 w 3339552"/>
              <a:gd name="connsiteY31" fmla="*/ 1441251 h 7301507"/>
              <a:gd name="connsiteX32" fmla="*/ 913058 w 3339552"/>
              <a:gd name="connsiteY32" fmla="*/ 1415057 h 7301507"/>
              <a:gd name="connsiteX33" fmla="*/ 994021 w 3339552"/>
              <a:gd name="connsiteY33" fmla="*/ 1341239 h 7301507"/>
              <a:gd name="connsiteX34" fmla="*/ 1103558 w 3339552"/>
              <a:gd name="connsiteY34" fmla="*/ 1324570 h 7301507"/>
              <a:gd name="connsiteX35" fmla="*/ 1170233 w 3339552"/>
              <a:gd name="connsiteY35" fmla="*/ 1329332 h 7301507"/>
              <a:gd name="connsiteX36" fmla="*/ 1329777 w 3339552"/>
              <a:gd name="connsiteY36" fmla="*/ 1438870 h 7301507"/>
              <a:gd name="connsiteX37" fmla="*/ 1389308 w 3339552"/>
              <a:gd name="connsiteY37" fmla="*/ 1467445 h 7301507"/>
              <a:gd name="connsiteX38" fmla="*/ 1260721 w 3339552"/>
              <a:gd name="connsiteY38" fmla="*/ 1569839 h 7301507"/>
              <a:gd name="connsiteX39" fmla="*/ 1263102 w 3339552"/>
              <a:gd name="connsiteY39" fmla="*/ 1634132 h 7301507"/>
              <a:gd name="connsiteX40" fmla="*/ 1425027 w 3339552"/>
              <a:gd name="connsiteY40" fmla="*/ 1586507 h 7301507"/>
              <a:gd name="connsiteX41" fmla="*/ 1386927 w 3339552"/>
              <a:gd name="connsiteY41" fmla="*/ 1650801 h 7301507"/>
              <a:gd name="connsiteX42" fmla="*/ 1405977 w 3339552"/>
              <a:gd name="connsiteY42" fmla="*/ 1724620 h 7301507"/>
              <a:gd name="connsiteX43" fmla="*/ 1517896 w 3339552"/>
              <a:gd name="connsiteY43" fmla="*/ 1760339 h 7301507"/>
              <a:gd name="connsiteX44" fmla="*/ 1591715 w 3339552"/>
              <a:gd name="connsiteY44" fmla="*/ 1777007 h 7301507"/>
              <a:gd name="connsiteX45" fmla="*/ 1501227 w 3339552"/>
              <a:gd name="connsiteY45" fmla="*/ 1907976 h 7301507"/>
              <a:gd name="connsiteX46" fmla="*/ 1494083 w 3339552"/>
              <a:gd name="connsiteY46" fmla="*/ 1957982 h 7301507"/>
              <a:gd name="connsiteX47" fmla="*/ 1422646 w 3339552"/>
              <a:gd name="connsiteY47" fmla="*/ 1993701 h 7301507"/>
              <a:gd name="connsiteX48" fmla="*/ 1391690 w 3339552"/>
              <a:gd name="connsiteY48" fmla="*/ 2055614 h 7301507"/>
              <a:gd name="connsiteX49" fmla="*/ 1260721 w 3339552"/>
              <a:gd name="connsiteY49" fmla="*/ 2029420 h 7301507"/>
              <a:gd name="connsiteX50" fmla="*/ 1139277 w 3339552"/>
              <a:gd name="connsiteY50" fmla="*/ 2029419 h 7301507"/>
              <a:gd name="connsiteX51" fmla="*/ 1072602 w 3339552"/>
              <a:gd name="connsiteY51" fmla="*/ 2057995 h 7301507"/>
              <a:gd name="connsiteX52" fmla="*/ 1065458 w 3339552"/>
              <a:gd name="connsiteY52" fmla="*/ 2158007 h 7301507"/>
              <a:gd name="connsiteX53" fmla="*/ 977352 w 3339552"/>
              <a:gd name="connsiteY53" fmla="*/ 2246114 h 7301507"/>
              <a:gd name="connsiteX54" fmla="*/ 1120227 w 3339552"/>
              <a:gd name="connsiteY54" fmla="*/ 2308026 h 7301507"/>
              <a:gd name="connsiteX55" fmla="*/ 1170234 w 3339552"/>
              <a:gd name="connsiteY55" fmla="*/ 2343744 h 7301507"/>
              <a:gd name="connsiteX56" fmla="*/ 1222621 w 3339552"/>
              <a:gd name="connsiteY56" fmla="*/ 2360414 h 7301507"/>
              <a:gd name="connsiteX57" fmla="*/ 1272627 w 3339552"/>
              <a:gd name="connsiteY57" fmla="*/ 2410420 h 7301507"/>
              <a:gd name="connsiteX58" fmla="*/ 1329777 w 3339552"/>
              <a:gd name="connsiteY58" fmla="*/ 2431851 h 7301507"/>
              <a:gd name="connsiteX59" fmla="*/ 1422646 w 3339552"/>
              <a:gd name="connsiteY59" fmla="*/ 2508051 h 7301507"/>
              <a:gd name="connsiteX60" fmla="*/ 1508371 w 3339552"/>
              <a:gd name="connsiteY60" fmla="*/ 2541390 h 7301507"/>
              <a:gd name="connsiteX61" fmla="*/ 1641721 w 3339552"/>
              <a:gd name="connsiteY61" fmla="*/ 2689026 h 7301507"/>
              <a:gd name="connsiteX62" fmla="*/ 1725065 w 3339552"/>
              <a:gd name="connsiteY62" fmla="*/ 2843807 h 7301507"/>
              <a:gd name="connsiteX63" fmla="*/ 1896514 w 3339552"/>
              <a:gd name="connsiteY63" fmla="*/ 2950964 h 7301507"/>
              <a:gd name="connsiteX64" fmla="*/ 1927471 w 3339552"/>
              <a:gd name="connsiteY64" fmla="*/ 3055739 h 7301507"/>
              <a:gd name="connsiteX65" fmla="*/ 1989383 w 3339552"/>
              <a:gd name="connsiteY65" fmla="*/ 3158132 h 7301507"/>
              <a:gd name="connsiteX66" fmla="*/ 2051296 w 3339552"/>
              <a:gd name="connsiteY66" fmla="*/ 3196232 h 7301507"/>
              <a:gd name="connsiteX67" fmla="*/ 2182265 w 3339552"/>
              <a:gd name="connsiteY67" fmla="*/ 3343870 h 7301507"/>
              <a:gd name="connsiteX68" fmla="*/ 2325139 w 3339552"/>
              <a:gd name="connsiteY68" fmla="*/ 3420070 h 7301507"/>
              <a:gd name="connsiteX69" fmla="*/ 2384671 w 3339552"/>
              <a:gd name="connsiteY69" fmla="*/ 3505795 h 7301507"/>
              <a:gd name="connsiteX70" fmla="*/ 2432296 w 3339552"/>
              <a:gd name="connsiteY70" fmla="*/ 3572470 h 7301507"/>
              <a:gd name="connsiteX71" fmla="*/ 2479921 w 3339552"/>
              <a:gd name="connsiteY71" fmla="*/ 3562946 h 7301507"/>
              <a:gd name="connsiteX72" fmla="*/ 2484683 w 3339552"/>
              <a:gd name="connsiteY72" fmla="*/ 3715345 h 7301507"/>
              <a:gd name="connsiteX73" fmla="*/ 2537071 w 3339552"/>
              <a:gd name="connsiteY73" fmla="*/ 3808214 h 7301507"/>
              <a:gd name="connsiteX74" fmla="*/ 2529927 w 3339552"/>
              <a:gd name="connsiteY74" fmla="*/ 3846314 h 7301507"/>
              <a:gd name="connsiteX75" fmla="*/ 2598983 w 3339552"/>
              <a:gd name="connsiteY75" fmla="*/ 3882032 h 7301507"/>
              <a:gd name="connsiteX76" fmla="*/ 2656133 w 3339552"/>
              <a:gd name="connsiteY76" fmla="*/ 3827264 h 7301507"/>
              <a:gd name="connsiteX77" fmla="*/ 2689471 w 3339552"/>
              <a:gd name="connsiteY77" fmla="*/ 3910607 h 7301507"/>
              <a:gd name="connsiteX78" fmla="*/ 2734715 w 3339552"/>
              <a:gd name="connsiteY78" fmla="*/ 3955851 h 7301507"/>
              <a:gd name="connsiteX79" fmla="*/ 2808533 w 3339552"/>
              <a:gd name="connsiteY79" fmla="*/ 3979664 h 7301507"/>
              <a:gd name="connsiteX80" fmla="*/ 2860921 w 3339552"/>
              <a:gd name="connsiteY80" fmla="*/ 4048720 h 7301507"/>
              <a:gd name="connsiteX81" fmla="*/ 2946646 w 3339552"/>
              <a:gd name="connsiteY81" fmla="*/ 4103489 h 7301507"/>
              <a:gd name="connsiteX82" fmla="*/ 2999033 w 3339552"/>
              <a:gd name="connsiteY82" fmla="*/ 4136826 h 7301507"/>
              <a:gd name="connsiteX83" fmla="*/ 2870446 w 3339552"/>
              <a:gd name="connsiteY83" fmla="*/ 4229695 h 7301507"/>
              <a:gd name="connsiteX84" fmla="*/ 2868064 w 3339552"/>
              <a:gd name="connsiteY84" fmla="*/ 4284463 h 7301507"/>
              <a:gd name="connsiteX85" fmla="*/ 2970458 w 3339552"/>
              <a:gd name="connsiteY85" fmla="*/ 4401145 h 7301507"/>
              <a:gd name="connsiteX86" fmla="*/ 3065708 w 3339552"/>
              <a:gd name="connsiteY86" fmla="*/ 4463057 h 7301507"/>
              <a:gd name="connsiteX87" fmla="*/ 3096665 w 3339552"/>
              <a:gd name="connsiteY87" fmla="*/ 4501157 h 7301507"/>
              <a:gd name="connsiteX88" fmla="*/ 3082377 w 3339552"/>
              <a:gd name="connsiteY88" fmla="*/ 4582120 h 7301507"/>
              <a:gd name="connsiteX89" fmla="*/ 3077615 w 3339552"/>
              <a:gd name="connsiteY89" fmla="*/ 4665464 h 7301507"/>
              <a:gd name="connsiteX90" fmla="*/ 3034752 w 3339552"/>
              <a:gd name="connsiteY90" fmla="*/ 4674989 h 7301507"/>
              <a:gd name="connsiteX91" fmla="*/ 3008558 w 3339552"/>
              <a:gd name="connsiteY91" fmla="*/ 4691657 h 7301507"/>
              <a:gd name="connsiteX92" fmla="*/ 3037133 w 3339552"/>
              <a:gd name="connsiteY92" fmla="*/ 4841676 h 7301507"/>
              <a:gd name="connsiteX93" fmla="*/ 3020465 w 3339552"/>
              <a:gd name="connsiteY93" fmla="*/ 4977407 h 7301507"/>
              <a:gd name="connsiteX94" fmla="*/ 2982365 w 3339552"/>
              <a:gd name="connsiteY94" fmla="*/ 5017889 h 7301507"/>
              <a:gd name="connsiteX95" fmla="*/ 2965696 w 3339552"/>
              <a:gd name="connsiteY95" fmla="*/ 5139332 h 7301507"/>
              <a:gd name="connsiteX96" fmla="*/ 2937121 w 3339552"/>
              <a:gd name="connsiteY96" fmla="*/ 5258395 h 7301507"/>
              <a:gd name="connsiteX97" fmla="*/ 2989508 w 3339552"/>
              <a:gd name="connsiteY97" fmla="*/ 5275064 h 7301507"/>
              <a:gd name="connsiteX98" fmla="*/ 2987127 w 3339552"/>
              <a:gd name="connsiteY98" fmla="*/ 5320307 h 7301507"/>
              <a:gd name="connsiteX99" fmla="*/ 2984746 w 3339552"/>
              <a:gd name="connsiteY99" fmla="*/ 5375076 h 7301507"/>
              <a:gd name="connsiteX100" fmla="*/ 3041896 w 3339552"/>
              <a:gd name="connsiteY100" fmla="*/ 5444132 h 7301507"/>
              <a:gd name="connsiteX101" fmla="*/ 3089521 w 3339552"/>
              <a:gd name="connsiteY101" fmla="*/ 5570339 h 7301507"/>
              <a:gd name="connsiteX102" fmla="*/ 2996652 w 3339552"/>
              <a:gd name="connsiteY102" fmla="*/ 5860851 h 7301507"/>
              <a:gd name="connsiteX103" fmla="*/ 3018083 w 3339552"/>
              <a:gd name="connsiteY103" fmla="*/ 5915620 h 7301507"/>
              <a:gd name="connsiteX104" fmla="*/ 3044277 w 3339552"/>
              <a:gd name="connsiteY104" fmla="*/ 5968007 h 7301507"/>
              <a:gd name="connsiteX105" fmla="*/ 3049040 w 3339552"/>
              <a:gd name="connsiteY105" fmla="*/ 6072782 h 7301507"/>
              <a:gd name="connsiteX106" fmla="*/ 2956170 w 3339552"/>
              <a:gd name="connsiteY106" fmla="*/ 6232327 h 7301507"/>
              <a:gd name="connsiteX107" fmla="*/ 2920452 w 3339552"/>
              <a:gd name="connsiteY107" fmla="*/ 6213276 h 7301507"/>
              <a:gd name="connsiteX108" fmla="*/ 2849015 w 3339552"/>
              <a:gd name="connsiteY108" fmla="*/ 6225182 h 7301507"/>
              <a:gd name="connsiteX109" fmla="*/ 2713283 w 3339552"/>
              <a:gd name="connsiteY109" fmla="*/ 6337101 h 7301507"/>
              <a:gd name="connsiteX110" fmla="*/ 2606127 w 3339552"/>
              <a:gd name="connsiteY110" fmla="*/ 6322814 h 7301507"/>
              <a:gd name="connsiteX111" fmla="*/ 2575171 w 3339552"/>
              <a:gd name="connsiteY111" fmla="*/ 6351389 h 7301507"/>
              <a:gd name="connsiteX112" fmla="*/ 2508495 w 3339552"/>
              <a:gd name="connsiteY112" fmla="*/ 6396631 h 7301507"/>
              <a:gd name="connsiteX113" fmla="*/ 2391815 w 3339552"/>
              <a:gd name="connsiteY113" fmla="*/ 6384726 h 7301507"/>
              <a:gd name="connsiteX114" fmla="*/ 2368002 w 3339552"/>
              <a:gd name="connsiteY114" fmla="*/ 6501407 h 7301507"/>
              <a:gd name="connsiteX115" fmla="*/ 2363240 w 3339552"/>
              <a:gd name="connsiteY115" fmla="*/ 6537126 h 7301507"/>
              <a:gd name="connsiteX116" fmla="*/ 2339428 w 3339552"/>
              <a:gd name="connsiteY116" fmla="*/ 6556176 h 7301507"/>
              <a:gd name="connsiteX117" fmla="*/ 2141783 w 3339552"/>
              <a:gd name="connsiteY117" fmla="*/ 6508551 h 7301507"/>
              <a:gd name="connsiteX118" fmla="*/ 2103683 w 3339552"/>
              <a:gd name="connsiteY118" fmla="*/ 6560939 h 7301507"/>
              <a:gd name="connsiteX119" fmla="*/ 2072727 w 3339552"/>
              <a:gd name="connsiteY119" fmla="*/ 6656189 h 7301507"/>
              <a:gd name="connsiteX120" fmla="*/ 2039389 w 3339552"/>
              <a:gd name="connsiteY120" fmla="*/ 6720482 h 7301507"/>
              <a:gd name="connsiteX121" fmla="*/ 2051296 w 3339552"/>
              <a:gd name="connsiteY121" fmla="*/ 6782395 h 7301507"/>
              <a:gd name="connsiteX122" fmla="*/ 2184646 w 3339552"/>
              <a:gd name="connsiteY122" fmla="*/ 6894314 h 7301507"/>
              <a:gd name="connsiteX123" fmla="*/ 2253702 w 3339552"/>
              <a:gd name="connsiteY123" fmla="*/ 6927651 h 7301507"/>
              <a:gd name="connsiteX124" fmla="*/ 2237033 w 3339552"/>
              <a:gd name="connsiteY124" fmla="*/ 6951464 h 7301507"/>
              <a:gd name="connsiteX125" fmla="*/ 2201315 w 3339552"/>
              <a:gd name="connsiteY125" fmla="*/ 6970514 h 7301507"/>
              <a:gd name="connsiteX126" fmla="*/ 2234652 w 3339552"/>
              <a:gd name="connsiteY126" fmla="*/ 7046714 h 7301507"/>
              <a:gd name="connsiteX127" fmla="*/ 2203696 w 3339552"/>
              <a:gd name="connsiteY127" fmla="*/ 7068145 h 7301507"/>
              <a:gd name="connsiteX128" fmla="*/ 2098921 w 3339552"/>
              <a:gd name="connsiteY128" fmla="*/ 7006232 h 7301507"/>
              <a:gd name="connsiteX129" fmla="*/ 2056058 w 3339552"/>
              <a:gd name="connsiteY129" fmla="*/ 7032426 h 7301507"/>
              <a:gd name="connsiteX130" fmla="*/ 1996527 w 3339552"/>
              <a:gd name="connsiteY130" fmla="*/ 6930032 h 7301507"/>
              <a:gd name="connsiteX131" fmla="*/ 1879846 w 3339552"/>
              <a:gd name="connsiteY131" fmla="*/ 6956226 h 7301507"/>
              <a:gd name="connsiteX132" fmla="*/ 1815552 w 3339552"/>
              <a:gd name="connsiteY132" fmla="*/ 6960989 h 7301507"/>
              <a:gd name="connsiteX133" fmla="*/ 1765546 w 3339552"/>
              <a:gd name="connsiteY133" fmla="*/ 6956227 h 7301507"/>
              <a:gd name="connsiteX134" fmla="*/ 1708396 w 3339552"/>
              <a:gd name="connsiteY134" fmla="*/ 7001470 h 7301507"/>
              <a:gd name="connsiteX135" fmla="*/ 1529802 w 3339552"/>
              <a:gd name="connsiteY135" fmla="*/ 6960989 h 7301507"/>
              <a:gd name="connsiteX136" fmla="*/ 1553614 w 3339552"/>
              <a:gd name="connsiteY136" fmla="*/ 7087195 h 7301507"/>
              <a:gd name="connsiteX137" fmla="*/ 1477415 w 3339552"/>
              <a:gd name="connsiteY137" fmla="*/ 7132439 h 7301507"/>
              <a:gd name="connsiteX138" fmla="*/ 1415502 w 3339552"/>
              <a:gd name="connsiteY138" fmla="*/ 7199113 h 7301507"/>
              <a:gd name="connsiteX139" fmla="*/ 1265483 w 3339552"/>
              <a:gd name="connsiteY139" fmla="*/ 7191970 h 7301507"/>
              <a:gd name="connsiteX140" fmla="*/ 1213096 w 3339552"/>
              <a:gd name="connsiteY140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20165 w 3339552"/>
              <a:gd name="connsiteY8" fmla="*/ 355401 h 7301507"/>
              <a:gd name="connsiteX9" fmla="*/ 589208 w 3339552"/>
              <a:gd name="connsiteY9" fmla="*/ 369689 h 7301507"/>
              <a:gd name="connsiteX10" fmla="*/ 498721 w 3339552"/>
              <a:gd name="connsiteY10" fmla="*/ 455414 h 7301507"/>
              <a:gd name="connsiteX11" fmla="*/ 396327 w 3339552"/>
              <a:gd name="connsiteY11" fmla="*/ 353020 h 7301507"/>
              <a:gd name="connsiteX12" fmla="*/ 243927 w 3339552"/>
              <a:gd name="connsiteY12" fmla="*/ 267295 h 7301507"/>
              <a:gd name="connsiteX13" fmla="*/ 174871 w 3339552"/>
              <a:gd name="connsiteY13" fmla="*/ 300632 h 7301507"/>
              <a:gd name="connsiteX14" fmla="*/ 127246 w 3339552"/>
              <a:gd name="connsiteY14" fmla="*/ 383976 h 7301507"/>
              <a:gd name="connsiteX15" fmla="*/ 43902 w 3339552"/>
              <a:gd name="connsiteY15" fmla="*/ 445889 h 7301507"/>
              <a:gd name="connsiteX16" fmla="*/ 8183 w 3339552"/>
              <a:gd name="connsiteY16" fmla="*/ 457795 h 7301507"/>
              <a:gd name="connsiteX17" fmla="*/ 198683 w 3339552"/>
              <a:gd name="connsiteY17" fmla="*/ 662582 h 7301507"/>
              <a:gd name="connsiteX18" fmla="*/ 265359 w 3339552"/>
              <a:gd name="connsiteY18" fmla="*/ 679251 h 7301507"/>
              <a:gd name="connsiteX19" fmla="*/ 298697 w 3339552"/>
              <a:gd name="connsiteY19" fmla="*/ 703064 h 7301507"/>
              <a:gd name="connsiteX20" fmla="*/ 296315 w 3339552"/>
              <a:gd name="connsiteY20" fmla="*/ 874513 h 7301507"/>
              <a:gd name="connsiteX21" fmla="*/ 362990 w 3339552"/>
              <a:gd name="connsiteY21" fmla="*/ 879276 h 7301507"/>
              <a:gd name="connsiteX22" fmla="*/ 401090 w 3339552"/>
              <a:gd name="connsiteY22" fmla="*/ 829270 h 7301507"/>
              <a:gd name="connsiteX23" fmla="*/ 482052 w 3339552"/>
              <a:gd name="connsiteY23" fmla="*/ 867370 h 7301507"/>
              <a:gd name="connsiteX24" fmla="*/ 420140 w 3339552"/>
              <a:gd name="connsiteY24" fmla="*/ 1012626 h 7301507"/>
              <a:gd name="connsiteX25" fmla="*/ 434427 w 3339552"/>
              <a:gd name="connsiteY25" fmla="*/ 1060251 h 7301507"/>
              <a:gd name="connsiteX26" fmla="*/ 379658 w 3339552"/>
              <a:gd name="connsiteY26" fmla="*/ 1112639 h 7301507"/>
              <a:gd name="connsiteX27" fmla="*/ 415377 w 3339552"/>
              <a:gd name="connsiteY27" fmla="*/ 1141213 h 7301507"/>
              <a:gd name="connsiteX28" fmla="*/ 486815 w 3339552"/>
              <a:gd name="connsiteY28" fmla="*/ 1229320 h 7301507"/>
              <a:gd name="connsiteX29" fmla="*/ 527296 w 3339552"/>
              <a:gd name="connsiteY29" fmla="*/ 1317426 h 7301507"/>
              <a:gd name="connsiteX30" fmla="*/ 636833 w 3339552"/>
              <a:gd name="connsiteY30" fmla="*/ 1369814 h 7301507"/>
              <a:gd name="connsiteX31" fmla="*/ 746371 w 3339552"/>
              <a:gd name="connsiteY31" fmla="*/ 1393626 h 7301507"/>
              <a:gd name="connsiteX32" fmla="*/ 829715 w 3339552"/>
              <a:gd name="connsiteY32" fmla="*/ 1441251 h 7301507"/>
              <a:gd name="connsiteX33" fmla="*/ 913058 w 3339552"/>
              <a:gd name="connsiteY33" fmla="*/ 1415057 h 7301507"/>
              <a:gd name="connsiteX34" fmla="*/ 994021 w 3339552"/>
              <a:gd name="connsiteY34" fmla="*/ 1341239 h 7301507"/>
              <a:gd name="connsiteX35" fmla="*/ 1103558 w 3339552"/>
              <a:gd name="connsiteY35" fmla="*/ 1324570 h 7301507"/>
              <a:gd name="connsiteX36" fmla="*/ 1170233 w 3339552"/>
              <a:gd name="connsiteY36" fmla="*/ 1329332 h 7301507"/>
              <a:gd name="connsiteX37" fmla="*/ 1329777 w 3339552"/>
              <a:gd name="connsiteY37" fmla="*/ 1438870 h 7301507"/>
              <a:gd name="connsiteX38" fmla="*/ 1389308 w 3339552"/>
              <a:gd name="connsiteY38" fmla="*/ 1467445 h 7301507"/>
              <a:gd name="connsiteX39" fmla="*/ 1260721 w 3339552"/>
              <a:gd name="connsiteY39" fmla="*/ 1569839 h 7301507"/>
              <a:gd name="connsiteX40" fmla="*/ 1263102 w 3339552"/>
              <a:gd name="connsiteY40" fmla="*/ 1634132 h 7301507"/>
              <a:gd name="connsiteX41" fmla="*/ 1425027 w 3339552"/>
              <a:gd name="connsiteY41" fmla="*/ 1586507 h 7301507"/>
              <a:gd name="connsiteX42" fmla="*/ 1386927 w 3339552"/>
              <a:gd name="connsiteY42" fmla="*/ 1650801 h 7301507"/>
              <a:gd name="connsiteX43" fmla="*/ 1405977 w 3339552"/>
              <a:gd name="connsiteY43" fmla="*/ 1724620 h 7301507"/>
              <a:gd name="connsiteX44" fmla="*/ 1517896 w 3339552"/>
              <a:gd name="connsiteY44" fmla="*/ 1760339 h 7301507"/>
              <a:gd name="connsiteX45" fmla="*/ 1591715 w 3339552"/>
              <a:gd name="connsiteY45" fmla="*/ 1777007 h 7301507"/>
              <a:gd name="connsiteX46" fmla="*/ 1501227 w 3339552"/>
              <a:gd name="connsiteY46" fmla="*/ 1907976 h 7301507"/>
              <a:gd name="connsiteX47" fmla="*/ 1494083 w 3339552"/>
              <a:gd name="connsiteY47" fmla="*/ 1957982 h 7301507"/>
              <a:gd name="connsiteX48" fmla="*/ 1422646 w 3339552"/>
              <a:gd name="connsiteY48" fmla="*/ 1993701 h 7301507"/>
              <a:gd name="connsiteX49" fmla="*/ 1391690 w 3339552"/>
              <a:gd name="connsiteY49" fmla="*/ 2055614 h 7301507"/>
              <a:gd name="connsiteX50" fmla="*/ 1260721 w 3339552"/>
              <a:gd name="connsiteY50" fmla="*/ 2029420 h 7301507"/>
              <a:gd name="connsiteX51" fmla="*/ 1139277 w 3339552"/>
              <a:gd name="connsiteY51" fmla="*/ 2029419 h 7301507"/>
              <a:gd name="connsiteX52" fmla="*/ 1072602 w 3339552"/>
              <a:gd name="connsiteY52" fmla="*/ 2057995 h 7301507"/>
              <a:gd name="connsiteX53" fmla="*/ 1065458 w 3339552"/>
              <a:gd name="connsiteY53" fmla="*/ 2158007 h 7301507"/>
              <a:gd name="connsiteX54" fmla="*/ 977352 w 3339552"/>
              <a:gd name="connsiteY54" fmla="*/ 2246114 h 7301507"/>
              <a:gd name="connsiteX55" fmla="*/ 1120227 w 3339552"/>
              <a:gd name="connsiteY55" fmla="*/ 2308026 h 7301507"/>
              <a:gd name="connsiteX56" fmla="*/ 1170234 w 3339552"/>
              <a:gd name="connsiteY56" fmla="*/ 2343744 h 7301507"/>
              <a:gd name="connsiteX57" fmla="*/ 1222621 w 3339552"/>
              <a:gd name="connsiteY57" fmla="*/ 2360414 h 7301507"/>
              <a:gd name="connsiteX58" fmla="*/ 1272627 w 3339552"/>
              <a:gd name="connsiteY58" fmla="*/ 2410420 h 7301507"/>
              <a:gd name="connsiteX59" fmla="*/ 1329777 w 3339552"/>
              <a:gd name="connsiteY59" fmla="*/ 2431851 h 7301507"/>
              <a:gd name="connsiteX60" fmla="*/ 1422646 w 3339552"/>
              <a:gd name="connsiteY60" fmla="*/ 2508051 h 7301507"/>
              <a:gd name="connsiteX61" fmla="*/ 1508371 w 3339552"/>
              <a:gd name="connsiteY61" fmla="*/ 2541390 h 7301507"/>
              <a:gd name="connsiteX62" fmla="*/ 1641721 w 3339552"/>
              <a:gd name="connsiteY62" fmla="*/ 2689026 h 7301507"/>
              <a:gd name="connsiteX63" fmla="*/ 1725065 w 3339552"/>
              <a:gd name="connsiteY63" fmla="*/ 2843807 h 7301507"/>
              <a:gd name="connsiteX64" fmla="*/ 1896514 w 3339552"/>
              <a:gd name="connsiteY64" fmla="*/ 2950964 h 7301507"/>
              <a:gd name="connsiteX65" fmla="*/ 1927471 w 3339552"/>
              <a:gd name="connsiteY65" fmla="*/ 3055739 h 7301507"/>
              <a:gd name="connsiteX66" fmla="*/ 1989383 w 3339552"/>
              <a:gd name="connsiteY66" fmla="*/ 3158132 h 7301507"/>
              <a:gd name="connsiteX67" fmla="*/ 2051296 w 3339552"/>
              <a:gd name="connsiteY67" fmla="*/ 3196232 h 7301507"/>
              <a:gd name="connsiteX68" fmla="*/ 2182265 w 3339552"/>
              <a:gd name="connsiteY68" fmla="*/ 3343870 h 7301507"/>
              <a:gd name="connsiteX69" fmla="*/ 2325139 w 3339552"/>
              <a:gd name="connsiteY69" fmla="*/ 3420070 h 7301507"/>
              <a:gd name="connsiteX70" fmla="*/ 2384671 w 3339552"/>
              <a:gd name="connsiteY70" fmla="*/ 3505795 h 7301507"/>
              <a:gd name="connsiteX71" fmla="*/ 2432296 w 3339552"/>
              <a:gd name="connsiteY71" fmla="*/ 3572470 h 7301507"/>
              <a:gd name="connsiteX72" fmla="*/ 2479921 w 3339552"/>
              <a:gd name="connsiteY72" fmla="*/ 3562946 h 7301507"/>
              <a:gd name="connsiteX73" fmla="*/ 2484683 w 3339552"/>
              <a:gd name="connsiteY73" fmla="*/ 3715345 h 7301507"/>
              <a:gd name="connsiteX74" fmla="*/ 2537071 w 3339552"/>
              <a:gd name="connsiteY74" fmla="*/ 3808214 h 7301507"/>
              <a:gd name="connsiteX75" fmla="*/ 2529927 w 3339552"/>
              <a:gd name="connsiteY75" fmla="*/ 3846314 h 7301507"/>
              <a:gd name="connsiteX76" fmla="*/ 2598983 w 3339552"/>
              <a:gd name="connsiteY76" fmla="*/ 3882032 h 7301507"/>
              <a:gd name="connsiteX77" fmla="*/ 2656133 w 3339552"/>
              <a:gd name="connsiteY77" fmla="*/ 3827264 h 7301507"/>
              <a:gd name="connsiteX78" fmla="*/ 2689471 w 3339552"/>
              <a:gd name="connsiteY78" fmla="*/ 3910607 h 7301507"/>
              <a:gd name="connsiteX79" fmla="*/ 2734715 w 3339552"/>
              <a:gd name="connsiteY79" fmla="*/ 3955851 h 7301507"/>
              <a:gd name="connsiteX80" fmla="*/ 2808533 w 3339552"/>
              <a:gd name="connsiteY80" fmla="*/ 3979664 h 7301507"/>
              <a:gd name="connsiteX81" fmla="*/ 2860921 w 3339552"/>
              <a:gd name="connsiteY81" fmla="*/ 4048720 h 7301507"/>
              <a:gd name="connsiteX82" fmla="*/ 2946646 w 3339552"/>
              <a:gd name="connsiteY82" fmla="*/ 4103489 h 7301507"/>
              <a:gd name="connsiteX83" fmla="*/ 2999033 w 3339552"/>
              <a:gd name="connsiteY83" fmla="*/ 4136826 h 7301507"/>
              <a:gd name="connsiteX84" fmla="*/ 2870446 w 3339552"/>
              <a:gd name="connsiteY84" fmla="*/ 4229695 h 7301507"/>
              <a:gd name="connsiteX85" fmla="*/ 2868064 w 3339552"/>
              <a:gd name="connsiteY85" fmla="*/ 4284463 h 7301507"/>
              <a:gd name="connsiteX86" fmla="*/ 2970458 w 3339552"/>
              <a:gd name="connsiteY86" fmla="*/ 4401145 h 7301507"/>
              <a:gd name="connsiteX87" fmla="*/ 3065708 w 3339552"/>
              <a:gd name="connsiteY87" fmla="*/ 4463057 h 7301507"/>
              <a:gd name="connsiteX88" fmla="*/ 3096665 w 3339552"/>
              <a:gd name="connsiteY88" fmla="*/ 4501157 h 7301507"/>
              <a:gd name="connsiteX89" fmla="*/ 3082377 w 3339552"/>
              <a:gd name="connsiteY89" fmla="*/ 4582120 h 7301507"/>
              <a:gd name="connsiteX90" fmla="*/ 3077615 w 3339552"/>
              <a:gd name="connsiteY90" fmla="*/ 4665464 h 7301507"/>
              <a:gd name="connsiteX91" fmla="*/ 3034752 w 3339552"/>
              <a:gd name="connsiteY91" fmla="*/ 4674989 h 7301507"/>
              <a:gd name="connsiteX92" fmla="*/ 3008558 w 3339552"/>
              <a:gd name="connsiteY92" fmla="*/ 4691657 h 7301507"/>
              <a:gd name="connsiteX93" fmla="*/ 3037133 w 3339552"/>
              <a:gd name="connsiteY93" fmla="*/ 4841676 h 7301507"/>
              <a:gd name="connsiteX94" fmla="*/ 3020465 w 3339552"/>
              <a:gd name="connsiteY94" fmla="*/ 4977407 h 7301507"/>
              <a:gd name="connsiteX95" fmla="*/ 2982365 w 3339552"/>
              <a:gd name="connsiteY95" fmla="*/ 5017889 h 7301507"/>
              <a:gd name="connsiteX96" fmla="*/ 2965696 w 3339552"/>
              <a:gd name="connsiteY96" fmla="*/ 5139332 h 7301507"/>
              <a:gd name="connsiteX97" fmla="*/ 2937121 w 3339552"/>
              <a:gd name="connsiteY97" fmla="*/ 5258395 h 7301507"/>
              <a:gd name="connsiteX98" fmla="*/ 2989508 w 3339552"/>
              <a:gd name="connsiteY98" fmla="*/ 5275064 h 7301507"/>
              <a:gd name="connsiteX99" fmla="*/ 2987127 w 3339552"/>
              <a:gd name="connsiteY99" fmla="*/ 5320307 h 7301507"/>
              <a:gd name="connsiteX100" fmla="*/ 2984746 w 3339552"/>
              <a:gd name="connsiteY100" fmla="*/ 5375076 h 7301507"/>
              <a:gd name="connsiteX101" fmla="*/ 3041896 w 3339552"/>
              <a:gd name="connsiteY101" fmla="*/ 5444132 h 7301507"/>
              <a:gd name="connsiteX102" fmla="*/ 3089521 w 3339552"/>
              <a:gd name="connsiteY102" fmla="*/ 5570339 h 7301507"/>
              <a:gd name="connsiteX103" fmla="*/ 2996652 w 3339552"/>
              <a:gd name="connsiteY103" fmla="*/ 5860851 h 7301507"/>
              <a:gd name="connsiteX104" fmla="*/ 3018083 w 3339552"/>
              <a:gd name="connsiteY104" fmla="*/ 5915620 h 7301507"/>
              <a:gd name="connsiteX105" fmla="*/ 3044277 w 3339552"/>
              <a:gd name="connsiteY105" fmla="*/ 5968007 h 7301507"/>
              <a:gd name="connsiteX106" fmla="*/ 3049040 w 3339552"/>
              <a:gd name="connsiteY106" fmla="*/ 6072782 h 7301507"/>
              <a:gd name="connsiteX107" fmla="*/ 2956170 w 3339552"/>
              <a:gd name="connsiteY107" fmla="*/ 6232327 h 7301507"/>
              <a:gd name="connsiteX108" fmla="*/ 2920452 w 3339552"/>
              <a:gd name="connsiteY108" fmla="*/ 6213276 h 7301507"/>
              <a:gd name="connsiteX109" fmla="*/ 2849015 w 3339552"/>
              <a:gd name="connsiteY109" fmla="*/ 6225182 h 7301507"/>
              <a:gd name="connsiteX110" fmla="*/ 2713283 w 3339552"/>
              <a:gd name="connsiteY110" fmla="*/ 6337101 h 7301507"/>
              <a:gd name="connsiteX111" fmla="*/ 2606127 w 3339552"/>
              <a:gd name="connsiteY111" fmla="*/ 6322814 h 7301507"/>
              <a:gd name="connsiteX112" fmla="*/ 2575171 w 3339552"/>
              <a:gd name="connsiteY112" fmla="*/ 6351389 h 7301507"/>
              <a:gd name="connsiteX113" fmla="*/ 2508495 w 3339552"/>
              <a:gd name="connsiteY113" fmla="*/ 6396631 h 7301507"/>
              <a:gd name="connsiteX114" fmla="*/ 2391815 w 3339552"/>
              <a:gd name="connsiteY114" fmla="*/ 6384726 h 7301507"/>
              <a:gd name="connsiteX115" fmla="*/ 2368002 w 3339552"/>
              <a:gd name="connsiteY115" fmla="*/ 6501407 h 7301507"/>
              <a:gd name="connsiteX116" fmla="*/ 2363240 w 3339552"/>
              <a:gd name="connsiteY116" fmla="*/ 6537126 h 7301507"/>
              <a:gd name="connsiteX117" fmla="*/ 2339428 w 3339552"/>
              <a:gd name="connsiteY117" fmla="*/ 6556176 h 7301507"/>
              <a:gd name="connsiteX118" fmla="*/ 2141783 w 3339552"/>
              <a:gd name="connsiteY118" fmla="*/ 6508551 h 7301507"/>
              <a:gd name="connsiteX119" fmla="*/ 2103683 w 3339552"/>
              <a:gd name="connsiteY119" fmla="*/ 6560939 h 7301507"/>
              <a:gd name="connsiteX120" fmla="*/ 2072727 w 3339552"/>
              <a:gd name="connsiteY120" fmla="*/ 6656189 h 7301507"/>
              <a:gd name="connsiteX121" fmla="*/ 2039389 w 3339552"/>
              <a:gd name="connsiteY121" fmla="*/ 6720482 h 7301507"/>
              <a:gd name="connsiteX122" fmla="*/ 2051296 w 3339552"/>
              <a:gd name="connsiteY122" fmla="*/ 6782395 h 7301507"/>
              <a:gd name="connsiteX123" fmla="*/ 2184646 w 3339552"/>
              <a:gd name="connsiteY123" fmla="*/ 6894314 h 7301507"/>
              <a:gd name="connsiteX124" fmla="*/ 2253702 w 3339552"/>
              <a:gd name="connsiteY124" fmla="*/ 6927651 h 7301507"/>
              <a:gd name="connsiteX125" fmla="*/ 2237033 w 3339552"/>
              <a:gd name="connsiteY125" fmla="*/ 6951464 h 7301507"/>
              <a:gd name="connsiteX126" fmla="*/ 2201315 w 3339552"/>
              <a:gd name="connsiteY126" fmla="*/ 6970514 h 7301507"/>
              <a:gd name="connsiteX127" fmla="*/ 2234652 w 3339552"/>
              <a:gd name="connsiteY127" fmla="*/ 7046714 h 7301507"/>
              <a:gd name="connsiteX128" fmla="*/ 2203696 w 3339552"/>
              <a:gd name="connsiteY128" fmla="*/ 7068145 h 7301507"/>
              <a:gd name="connsiteX129" fmla="*/ 2098921 w 3339552"/>
              <a:gd name="connsiteY129" fmla="*/ 7006232 h 7301507"/>
              <a:gd name="connsiteX130" fmla="*/ 2056058 w 3339552"/>
              <a:gd name="connsiteY130" fmla="*/ 7032426 h 7301507"/>
              <a:gd name="connsiteX131" fmla="*/ 1996527 w 3339552"/>
              <a:gd name="connsiteY131" fmla="*/ 6930032 h 7301507"/>
              <a:gd name="connsiteX132" fmla="*/ 1879846 w 3339552"/>
              <a:gd name="connsiteY132" fmla="*/ 6956226 h 7301507"/>
              <a:gd name="connsiteX133" fmla="*/ 1815552 w 3339552"/>
              <a:gd name="connsiteY133" fmla="*/ 6960989 h 7301507"/>
              <a:gd name="connsiteX134" fmla="*/ 1765546 w 3339552"/>
              <a:gd name="connsiteY134" fmla="*/ 6956227 h 7301507"/>
              <a:gd name="connsiteX135" fmla="*/ 1708396 w 3339552"/>
              <a:gd name="connsiteY135" fmla="*/ 7001470 h 7301507"/>
              <a:gd name="connsiteX136" fmla="*/ 1529802 w 3339552"/>
              <a:gd name="connsiteY136" fmla="*/ 6960989 h 7301507"/>
              <a:gd name="connsiteX137" fmla="*/ 1553614 w 3339552"/>
              <a:gd name="connsiteY137" fmla="*/ 7087195 h 7301507"/>
              <a:gd name="connsiteX138" fmla="*/ 1477415 w 3339552"/>
              <a:gd name="connsiteY138" fmla="*/ 7132439 h 7301507"/>
              <a:gd name="connsiteX139" fmla="*/ 1415502 w 3339552"/>
              <a:gd name="connsiteY139" fmla="*/ 7199113 h 7301507"/>
              <a:gd name="connsiteX140" fmla="*/ 1265483 w 3339552"/>
              <a:gd name="connsiteY140" fmla="*/ 7191970 h 7301507"/>
              <a:gd name="connsiteX141" fmla="*/ 1213096 w 3339552"/>
              <a:gd name="connsiteY141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36846 w 3339552"/>
              <a:gd name="connsiteY7" fmla="*/ 253007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58277 w 3339552"/>
              <a:gd name="connsiteY7" fmla="*/ 245863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758277 w 3339552"/>
              <a:gd name="connsiteY7" fmla="*/ 245863 h 7301507"/>
              <a:gd name="connsiteX8" fmla="*/ 667790 w 3339552"/>
              <a:gd name="connsiteY8" fmla="*/ 286345 h 7301507"/>
              <a:gd name="connsiteX9" fmla="*/ 620165 w 3339552"/>
              <a:gd name="connsiteY9" fmla="*/ 355401 h 7301507"/>
              <a:gd name="connsiteX10" fmla="*/ 589208 w 3339552"/>
              <a:gd name="connsiteY10" fmla="*/ 369689 h 7301507"/>
              <a:gd name="connsiteX11" fmla="*/ 498721 w 3339552"/>
              <a:gd name="connsiteY11" fmla="*/ 455414 h 7301507"/>
              <a:gd name="connsiteX12" fmla="*/ 396327 w 3339552"/>
              <a:gd name="connsiteY12" fmla="*/ 353020 h 7301507"/>
              <a:gd name="connsiteX13" fmla="*/ 243927 w 3339552"/>
              <a:gd name="connsiteY13" fmla="*/ 267295 h 7301507"/>
              <a:gd name="connsiteX14" fmla="*/ 174871 w 3339552"/>
              <a:gd name="connsiteY14" fmla="*/ 300632 h 7301507"/>
              <a:gd name="connsiteX15" fmla="*/ 127246 w 3339552"/>
              <a:gd name="connsiteY15" fmla="*/ 383976 h 7301507"/>
              <a:gd name="connsiteX16" fmla="*/ 43902 w 3339552"/>
              <a:gd name="connsiteY16" fmla="*/ 445889 h 7301507"/>
              <a:gd name="connsiteX17" fmla="*/ 8183 w 3339552"/>
              <a:gd name="connsiteY17" fmla="*/ 457795 h 7301507"/>
              <a:gd name="connsiteX18" fmla="*/ 198683 w 3339552"/>
              <a:gd name="connsiteY18" fmla="*/ 662582 h 7301507"/>
              <a:gd name="connsiteX19" fmla="*/ 265359 w 3339552"/>
              <a:gd name="connsiteY19" fmla="*/ 679251 h 7301507"/>
              <a:gd name="connsiteX20" fmla="*/ 298697 w 3339552"/>
              <a:gd name="connsiteY20" fmla="*/ 703064 h 7301507"/>
              <a:gd name="connsiteX21" fmla="*/ 296315 w 3339552"/>
              <a:gd name="connsiteY21" fmla="*/ 874513 h 7301507"/>
              <a:gd name="connsiteX22" fmla="*/ 362990 w 3339552"/>
              <a:gd name="connsiteY22" fmla="*/ 879276 h 7301507"/>
              <a:gd name="connsiteX23" fmla="*/ 401090 w 3339552"/>
              <a:gd name="connsiteY23" fmla="*/ 829270 h 7301507"/>
              <a:gd name="connsiteX24" fmla="*/ 482052 w 3339552"/>
              <a:gd name="connsiteY24" fmla="*/ 867370 h 7301507"/>
              <a:gd name="connsiteX25" fmla="*/ 420140 w 3339552"/>
              <a:gd name="connsiteY25" fmla="*/ 1012626 h 7301507"/>
              <a:gd name="connsiteX26" fmla="*/ 434427 w 3339552"/>
              <a:gd name="connsiteY26" fmla="*/ 1060251 h 7301507"/>
              <a:gd name="connsiteX27" fmla="*/ 379658 w 3339552"/>
              <a:gd name="connsiteY27" fmla="*/ 1112639 h 7301507"/>
              <a:gd name="connsiteX28" fmla="*/ 415377 w 3339552"/>
              <a:gd name="connsiteY28" fmla="*/ 1141213 h 7301507"/>
              <a:gd name="connsiteX29" fmla="*/ 486815 w 3339552"/>
              <a:gd name="connsiteY29" fmla="*/ 1229320 h 7301507"/>
              <a:gd name="connsiteX30" fmla="*/ 527296 w 3339552"/>
              <a:gd name="connsiteY30" fmla="*/ 1317426 h 7301507"/>
              <a:gd name="connsiteX31" fmla="*/ 636833 w 3339552"/>
              <a:gd name="connsiteY31" fmla="*/ 1369814 h 7301507"/>
              <a:gd name="connsiteX32" fmla="*/ 746371 w 3339552"/>
              <a:gd name="connsiteY32" fmla="*/ 1393626 h 7301507"/>
              <a:gd name="connsiteX33" fmla="*/ 829715 w 3339552"/>
              <a:gd name="connsiteY33" fmla="*/ 1441251 h 7301507"/>
              <a:gd name="connsiteX34" fmla="*/ 913058 w 3339552"/>
              <a:gd name="connsiteY34" fmla="*/ 1415057 h 7301507"/>
              <a:gd name="connsiteX35" fmla="*/ 994021 w 3339552"/>
              <a:gd name="connsiteY35" fmla="*/ 1341239 h 7301507"/>
              <a:gd name="connsiteX36" fmla="*/ 1103558 w 3339552"/>
              <a:gd name="connsiteY36" fmla="*/ 1324570 h 7301507"/>
              <a:gd name="connsiteX37" fmla="*/ 1170233 w 3339552"/>
              <a:gd name="connsiteY37" fmla="*/ 1329332 h 7301507"/>
              <a:gd name="connsiteX38" fmla="*/ 1329777 w 3339552"/>
              <a:gd name="connsiteY38" fmla="*/ 1438870 h 7301507"/>
              <a:gd name="connsiteX39" fmla="*/ 1389308 w 3339552"/>
              <a:gd name="connsiteY39" fmla="*/ 1467445 h 7301507"/>
              <a:gd name="connsiteX40" fmla="*/ 1260721 w 3339552"/>
              <a:gd name="connsiteY40" fmla="*/ 1569839 h 7301507"/>
              <a:gd name="connsiteX41" fmla="*/ 1263102 w 3339552"/>
              <a:gd name="connsiteY41" fmla="*/ 1634132 h 7301507"/>
              <a:gd name="connsiteX42" fmla="*/ 1425027 w 3339552"/>
              <a:gd name="connsiteY42" fmla="*/ 1586507 h 7301507"/>
              <a:gd name="connsiteX43" fmla="*/ 1386927 w 3339552"/>
              <a:gd name="connsiteY43" fmla="*/ 1650801 h 7301507"/>
              <a:gd name="connsiteX44" fmla="*/ 1405977 w 3339552"/>
              <a:gd name="connsiteY44" fmla="*/ 1724620 h 7301507"/>
              <a:gd name="connsiteX45" fmla="*/ 1517896 w 3339552"/>
              <a:gd name="connsiteY45" fmla="*/ 1760339 h 7301507"/>
              <a:gd name="connsiteX46" fmla="*/ 1591715 w 3339552"/>
              <a:gd name="connsiteY46" fmla="*/ 1777007 h 7301507"/>
              <a:gd name="connsiteX47" fmla="*/ 1501227 w 3339552"/>
              <a:gd name="connsiteY47" fmla="*/ 1907976 h 7301507"/>
              <a:gd name="connsiteX48" fmla="*/ 1494083 w 3339552"/>
              <a:gd name="connsiteY48" fmla="*/ 1957982 h 7301507"/>
              <a:gd name="connsiteX49" fmla="*/ 1422646 w 3339552"/>
              <a:gd name="connsiteY49" fmla="*/ 1993701 h 7301507"/>
              <a:gd name="connsiteX50" fmla="*/ 1391690 w 3339552"/>
              <a:gd name="connsiteY50" fmla="*/ 2055614 h 7301507"/>
              <a:gd name="connsiteX51" fmla="*/ 1260721 w 3339552"/>
              <a:gd name="connsiteY51" fmla="*/ 2029420 h 7301507"/>
              <a:gd name="connsiteX52" fmla="*/ 1139277 w 3339552"/>
              <a:gd name="connsiteY52" fmla="*/ 2029419 h 7301507"/>
              <a:gd name="connsiteX53" fmla="*/ 1072602 w 3339552"/>
              <a:gd name="connsiteY53" fmla="*/ 2057995 h 7301507"/>
              <a:gd name="connsiteX54" fmla="*/ 1065458 w 3339552"/>
              <a:gd name="connsiteY54" fmla="*/ 2158007 h 7301507"/>
              <a:gd name="connsiteX55" fmla="*/ 977352 w 3339552"/>
              <a:gd name="connsiteY55" fmla="*/ 2246114 h 7301507"/>
              <a:gd name="connsiteX56" fmla="*/ 1120227 w 3339552"/>
              <a:gd name="connsiteY56" fmla="*/ 2308026 h 7301507"/>
              <a:gd name="connsiteX57" fmla="*/ 1170234 w 3339552"/>
              <a:gd name="connsiteY57" fmla="*/ 2343744 h 7301507"/>
              <a:gd name="connsiteX58" fmla="*/ 1222621 w 3339552"/>
              <a:gd name="connsiteY58" fmla="*/ 2360414 h 7301507"/>
              <a:gd name="connsiteX59" fmla="*/ 1272627 w 3339552"/>
              <a:gd name="connsiteY59" fmla="*/ 2410420 h 7301507"/>
              <a:gd name="connsiteX60" fmla="*/ 1329777 w 3339552"/>
              <a:gd name="connsiteY60" fmla="*/ 2431851 h 7301507"/>
              <a:gd name="connsiteX61" fmla="*/ 1422646 w 3339552"/>
              <a:gd name="connsiteY61" fmla="*/ 2508051 h 7301507"/>
              <a:gd name="connsiteX62" fmla="*/ 1508371 w 3339552"/>
              <a:gd name="connsiteY62" fmla="*/ 2541390 h 7301507"/>
              <a:gd name="connsiteX63" fmla="*/ 1641721 w 3339552"/>
              <a:gd name="connsiteY63" fmla="*/ 2689026 h 7301507"/>
              <a:gd name="connsiteX64" fmla="*/ 1725065 w 3339552"/>
              <a:gd name="connsiteY64" fmla="*/ 2843807 h 7301507"/>
              <a:gd name="connsiteX65" fmla="*/ 1896514 w 3339552"/>
              <a:gd name="connsiteY65" fmla="*/ 2950964 h 7301507"/>
              <a:gd name="connsiteX66" fmla="*/ 1927471 w 3339552"/>
              <a:gd name="connsiteY66" fmla="*/ 3055739 h 7301507"/>
              <a:gd name="connsiteX67" fmla="*/ 1989383 w 3339552"/>
              <a:gd name="connsiteY67" fmla="*/ 3158132 h 7301507"/>
              <a:gd name="connsiteX68" fmla="*/ 2051296 w 3339552"/>
              <a:gd name="connsiteY68" fmla="*/ 3196232 h 7301507"/>
              <a:gd name="connsiteX69" fmla="*/ 2182265 w 3339552"/>
              <a:gd name="connsiteY69" fmla="*/ 3343870 h 7301507"/>
              <a:gd name="connsiteX70" fmla="*/ 2325139 w 3339552"/>
              <a:gd name="connsiteY70" fmla="*/ 3420070 h 7301507"/>
              <a:gd name="connsiteX71" fmla="*/ 2384671 w 3339552"/>
              <a:gd name="connsiteY71" fmla="*/ 3505795 h 7301507"/>
              <a:gd name="connsiteX72" fmla="*/ 2432296 w 3339552"/>
              <a:gd name="connsiteY72" fmla="*/ 3572470 h 7301507"/>
              <a:gd name="connsiteX73" fmla="*/ 2479921 w 3339552"/>
              <a:gd name="connsiteY73" fmla="*/ 3562946 h 7301507"/>
              <a:gd name="connsiteX74" fmla="*/ 2484683 w 3339552"/>
              <a:gd name="connsiteY74" fmla="*/ 3715345 h 7301507"/>
              <a:gd name="connsiteX75" fmla="*/ 2537071 w 3339552"/>
              <a:gd name="connsiteY75" fmla="*/ 3808214 h 7301507"/>
              <a:gd name="connsiteX76" fmla="*/ 2529927 w 3339552"/>
              <a:gd name="connsiteY76" fmla="*/ 3846314 h 7301507"/>
              <a:gd name="connsiteX77" fmla="*/ 2598983 w 3339552"/>
              <a:gd name="connsiteY77" fmla="*/ 3882032 h 7301507"/>
              <a:gd name="connsiteX78" fmla="*/ 2656133 w 3339552"/>
              <a:gd name="connsiteY78" fmla="*/ 3827264 h 7301507"/>
              <a:gd name="connsiteX79" fmla="*/ 2689471 w 3339552"/>
              <a:gd name="connsiteY79" fmla="*/ 3910607 h 7301507"/>
              <a:gd name="connsiteX80" fmla="*/ 2734715 w 3339552"/>
              <a:gd name="connsiteY80" fmla="*/ 3955851 h 7301507"/>
              <a:gd name="connsiteX81" fmla="*/ 2808533 w 3339552"/>
              <a:gd name="connsiteY81" fmla="*/ 3979664 h 7301507"/>
              <a:gd name="connsiteX82" fmla="*/ 2860921 w 3339552"/>
              <a:gd name="connsiteY82" fmla="*/ 4048720 h 7301507"/>
              <a:gd name="connsiteX83" fmla="*/ 2946646 w 3339552"/>
              <a:gd name="connsiteY83" fmla="*/ 4103489 h 7301507"/>
              <a:gd name="connsiteX84" fmla="*/ 2999033 w 3339552"/>
              <a:gd name="connsiteY84" fmla="*/ 4136826 h 7301507"/>
              <a:gd name="connsiteX85" fmla="*/ 2870446 w 3339552"/>
              <a:gd name="connsiteY85" fmla="*/ 4229695 h 7301507"/>
              <a:gd name="connsiteX86" fmla="*/ 2868064 w 3339552"/>
              <a:gd name="connsiteY86" fmla="*/ 4284463 h 7301507"/>
              <a:gd name="connsiteX87" fmla="*/ 2970458 w 3339552"/>
              <a:gd name="connsiteY87" fmla="*/ 4401145 h 7301507"/>
              <a:gd name="connsiteX88" fmla="*/ 3065708 w 3339552"/>
              <a:gd name="connsiteY88" fmla="*/ 4463057 h 7301507"/>
              <a:gd name="connsiteX89" fmla="*/ 3096665 w 3339552"/>
              <a:gd name="connsiteY89" fmla="*/ 4501157 h 7301507"/>
              <a:gd name="connsiteX90" fmla="*/ 3082377 w 3339552"/>
              <a:gd name="connsiteY90" fmla="*/ 4582120 h 7301507"/>
              <a:gd name="connsiteX91" fmla="*/ 3077615 w 3339552"/>
              <a:gd name="connsiteY91" fmla="*/ 4665464 h 7301507"/>
              <a:gd name="connsiteX92" fmla="*/ 3034752 w 3339552"/>
              <a:gd name="connsiteY92" fmla="*/ 4674989 h 7301507"/>
              <a:gd name="connsiteX93" fmla="*/ 3008558 w 3339552"/>
              <a:gd name="connsiteY93" fmla="*/ 4691657 h 7301507"/>
              <a:gd name="connsiteX94" fmla="*/ 3037133 w 3339552"/>
              <a:gd name="connsiteY94" fmla="*/ 4841676 h 7301507"/>
              <a:gd name="connsiteX95" fmla="*/ 3020465 w 3339552"/>
              <a:gd name="connsiteY95" fmla="*/ 4977407 h 7301507"/>
              <a:gd name="connsiteX96" fmla="*/ 2982365 w 3339552"/>
              <a:gd name="connsiteY96" fmla="*/ 5017889 h 7301507"/>
              <a:gd name="connsiteX97" fmla="*/ 2965696 w 3339552"/>
              <a:gd name="connsiteY97" fmla="*/ 5139332 h 7301507"/>
              <a:gd name="connsiteX98" fmla="*/ 2937121 w 3339552"/>
              <a:gd name="connsiteY98" fmla="*/ 5258395 h 7301507"/>
              <a:gd name="connsiteX99" fmla="*/ 2989508 w 3339552"/>
              <a:gd name="connsiteY99" fmla="*/ 5275064 h 7301507"/>
              <a:gd name="connsiteX100" fmla="*/ 2987127 w 3339552"/>
              <a:gd name="connsiteY100" fmla="*/ 5320307 h 7301507"/>
              <a:gd name="connsiteX101" fmla="*/ 2984746 w 3339552"/>
              <a:gd name="connsiteY101" fmla="*/ 5375076 h 7301507"/>
              <a:gd name="connsiteX102" fmla="*/ 3041896 w 3339552"/>
              <a:gd name="connsiteY102" fmla="*/ 5444132 h 7301507"/>
              <a:gd name="connsiteX103" fmla="*/ 3089521 w 3339552"/>
              <a:gd name="connsiteY103" fmla="*/ 5570339 h 7301507"/>
              <a:gd name="connsiteX104" fmla="*/ 2996652 w 3339552"/>
              <a:gd name="connsiteY104" fmla="*/ 5860851 h 7301507"/>
              <a:gd name="connsiteX105" fmla="*/ 3018083 w 3339552"/>
              <a:gd name="connsiteY105" fmla="*/ 5915620 h 7301507"/>
              <a:gd name="connsiteX106" fmla="*/ 3044277 w 3339552"/>
              <a:gd name="connsiteY106" fmla="*/ 5968007 h 7301507"/>
              <a:gd name="connsiteX107" fmla="*/ 3049040 w 3339552"/>
              <a:gd name="connsiteY107" fmla="*/ 6072782 h 7301507"/>
              <a:gd name="connsiteX108" fmla="*/ 2956170 w 3339552"/>
              <a:gd name="connsiteY108" fmla="*/ 6232327 h 7301507"/>
              <a:gd name="connsiteX109" fmla="*/ 2920452 w 3339552"/>
              <a:gd name="connsiteY109" fmla="*/ 6213276 h 7301507"/>
              <a:gd name="connsiteX110" fmla="*/ 2849015 w 3339552"/>
              <a:gd name="connsiteY110" fmla="*/ 6225182 h 7301507"/>
              <a:gd name="connsiteX111" fmla="*/ 2713283 w 3339552"/>
              <a:gd name="connsiteY111" fmla="*/ 6337101 h 7301507"/>
              <a:gd name="connsiteX112" fmla="*/ 2606127 w 3339552"/>
              <a:gd name="connsiteY112" fmla="*/ 6322814 h 7301507"/>
              <a:gd name="connsiteX113" fmla="*/ 2575171 w 3339552"/>
              <a:gd name="connsiteY113" fmla="*/ 6351389 h 7301507"/>
              <a:gd name="connsiteX114" fmla="*/ 2508495 w 3339552"/>
              <a:gd name="connsiteY114" fmla="*/ 6396631 h 7301507"/>
              <a:gd name="connsiteX115" fmla="*/ 2391815 w 3339552"/>
              <a:gd name="connsiteY115" fmla="*/ 6384726 h 7301507"/>
              <a:gd name="connsiteX116" fmla="*/ 2368002 w 3339552"/>
              <a:gd name="connsiteY116" fmla="*/ 6501407 h 7301507"/>
              <a:gd name="connsiteX117" fmla="*/ 2363240 w 3339552"/>
              <a:gd name="connsiteY117" fmla="*/ 6537126 h 7301507"/>
              <a:gd name="connsiteX118" fmla="*/ 2339428 w 3339552"/>
              <a:gd name="connsiteY118" fmla="*/ 6556176 h 7301507"/>
              <a:gd name="connsiteX119" fmla="*/ 2141783 w 3339552"/>
              <a:gd name="connsiteY119" fmla="*/ 6508551 h 7301507"/>
              <a:gd name="connsiteX120" fmla="*/ 2103683 w 3339552"/>
              <a:gd name="connsiteY120" fmla="*/ 6560939 h 7301507"/>
              <a:gd name="connsiteX121" fmla="*/ 2072727 w 3339552"/>
              <a:gd name="connsiteY121" fmla="*/ 6656189 h 7301507"/>
              <a:gd name="connsiteX122" fmla="*/ 2039389 w 3339552"/>
              <a:gd name="connsiteY122" fmla="*/ 6720482 h 7301507"/>
              <a:gd name="connsiteX123" fmla="*/ 2051296 w 3339552"/>
              <a:gd name="connsiteY123" fmla="*/ 6782395 h 7301507"/>
              <a:gd name="connsiteX124" fmla="*/ 2184646 w 3339552"/>
              <a:gd name="connsiteY124" fmla="*/ 6894314 h 7301507"/>
              <a:gd name="connsiteX125" fmla="*/ 2253702 w 3339552"/>
              <a:gd name="connsiteY125" fmla="*/ 6927651 h 7301507"/>
              <a:gd name="connsiteX126" fmla="*/ 2237033 w 3339552"/>
              <a:gd name="connsiteY126" fmla="*/ 6951464 h 7301507"/>
              <a:gd name="connsiteX127" fmla="*/ 2201315 w 3339552"/>
              <a:gd name="connsiteY127" fmla="*/ 6970514 h 7301507"/>
              <a:gd name="connsiteX128" fmla="*/ 2234652 w 3339552"/>
              <a:gd name="connsiteY128" fmla="*/ 7046714 h 7301507"/>
              <a:gd name="connsiteX129" fmla="*/ 2203696 w 3339552"/>
              <a:gd name="connsiteY129" fmla="*/ 7068145 h 7301507"/>
              <a:gd name="connsiteX130" fmla="*/ 2098921 w 3339552"/>
              <a:gd name="connsiteY130" fmla="*/ 7006232 h 7301507"/>
              <a:gd name="connsiteX131" fmla="*/ 2056058 w 3339552"/>
              <a:gd name="connsiteY131" fmla="*/ 7032426 h 7301507"/>
              <a:gd name="connsiteX132" fmla="*/ 1996527 w 3339552"/>
              <a:gd name="connsiteY132" fmla="*/ 6930032 h 7301507"/>
              <a:gd name="connsiteX133" fmla="*/ 1879846 w 3339552"/>
              <a:gd name="connsiteY133" fmla="*/ 6956226 h 7301507"/>
              <a:gd name="connsiteX134" fmla="*/ 1815552 w 3339552"/>
              <a:gd name="connsiteY134" fmla="*/ 6960989 h 7301507"/>
              <a:gd name="connsiteX135" fmla="*/ 1765546 w 3339552"/>
              <a:gd name="connsiteY135" fmla="*/ 6956227 h 7301507"/>
              <a:gd name="connsiteX136" fmla="*/ 1708396 w 3339552"/>
              <a:gd name="connsiteY136" fmla="*/ 7001470 h 7301507"/>
              <a:gd name="connsiteX137" fmla="*/ 1529802 w 3339552"/>
              <a:gd name="connsiteY137" fmla="*/ 6960989 h 7301507"/>
              <a:gd name="connsiteX138" fmla="*/ 1553614 w 3339552"/>
              <a:gd name="connsiteY138" fmla="*/ 7087195 h 7301507"/>
              <a:gd name="connsiteX139" fmla="*/ 1477415 w 3339552"/>
              <a:gd name="connsiteY139" fmla="*/ 7132439 h 7301507"/>
              <a:gd name="connsiteX140" fmla="*/ 1415502 w 3339552"/>
              <a:gd name="connsiteY140" fmla="*/ 7199113 h 7301507"/>
              <a:gd name="connsiteX141" fmla="*/ 1265483 w 3339552"/>
              <a:gd name="connsiteY141" fmla="*/ 7191970 h 7301507"/>
              <a:gd name="connsiteX142" fmla="*/ 1213096 w 3339552"/>
              <a:gd name="connsiteY142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58277 w 3339552"/>
              <a:gd name="connsiteY8" fmla="*/ 245863 h 7301507"/>
              <a:gd name="connsiteX9" fmla="*/ 667790 w 3339552"/>
              <a:gd name="connsiteY9" fmla="*/ 286345 h 7301507"/>
              <a:gd name="connsiteX10" fmla="*/ 620165 w 3339552"/>
              <a:gd name="connsiteY10" fmla="*/ 355401 h 7301507"/>
              <a:gd name="connsiteX11" fmla="*/ 589208 w 3339552"/>
              <a:gd name="connsiteY11" fmla="*/ 369689 h 7301507"/>
              <a:gd name="connsiteX12" fmla="*/ 498721 w 3339552"/>
              <a:gd name="connsiteY12" fmla="*/ 455414 h 7301507"/>
              <a:gd name="connsiteX13" fmla="*/ 396327 w 3339552"/>
              <a:gd name="connsiteY13" fmla="*/ 353020 h 7301507"/>
              <a:gd name="connsiteX14" fmla="*/ 243927 w 3339552"/>
              <a:gd name="connsiteY14" fmla="*/ 267295 h 7301507"/>
              <a:gd name="connsiteX15" fmla="*/ 174871 w 3339552"/>
              <a:gd name="connsiteY15" fmla="*/ 300632 h 7301507"/>
              <a:gd name="connsiteX16" fmla="*/ 127246 w 3339552"/>
              <a:gd name="connsiteY16" fmla="*/ 383976 h 7301507"/>
              <a:gd name="connsiteX17" fmla="*/ 43902 w 3339552"/>
              <a:gd name="connsiteY17" fmla="*/ 445889 h 7301507"/>
              <a:gd name="connsiteX18" fmla="*/ 8183 w 3339552"/>
              <a:gd name="connsiteY18" fmla="*/ 457795 h 7301507"/>
              <a:gd name="connsiteX19" fmla="*/ 198683 w 3339552"/>
              <a:gd name="connsiteY19" fmla="*/ 662582 h 7301507"/>
              <a:gd name="connsiteX20" fmla="*/ 265359 w 3339552"/>
              <a:gd name="connsiteY20" fmla="*/ 679251 h 7301507"/>
              <a:gd name="connsiteX21" fmla="*/ 298697 w 3339552"/>
              <a:gd name="connsiteY21" fmla="*/ 703064 h 7301507"/>
              <a:gd name="connsiteX22" fmla="*/ 296315 w 3339552"/>
              <a:gd name="connsiteY22" fmla="*/ 874513 h 7301507"/>
              <a:gd name="connsiteX23" fmla="*/ 362990 w 3339552"/>
              <a:gd name="connsiteY23" fmla="*/ 879276 h 7301507"/>
              <a:gd name="connsiteX24" fmla="*/ 401090 w 3339552"/>
              <a:gd name="connsiteY24" fmla="*/ 829270 h 7301507"/>
              <a:gd name="connsiteX25" fmla="*/ 482052 w 3339552"/>
              <a:gd name="connsiteY25" fmla="*/ 867370 h 7301507"/>
              <a:gd name="connsiteX26" fmla="*/ 420140 w 3339552"/>
              <a:gd name="connsiteY26" fmla="*/ 1012626 h 7301507"/>
              <a:gd name="connsiteX27" fmla="*/ 434427 w 3339552"/>
              <a:gd name="connsiteY27" fmla="*/ 1060251 h 7301507"/>
              <a:gd name="connsiteX28" fmla="*/ 379658 w 3339552"/>
              <a:gd name="connsiteY28" fmla="*/ 1112639 h 7301507"/>
              <a:gd name="connsiteX29" fmla="*/ 415377 w 3339552"/>
              <a:gd name="connsiteY29" fmla="*/ 1141213 h 7301507"/>
              <a:gd name="connsiteX30" fmla="*/ 486815 w 3339552"/>
              <a:gd name="connsiteY30" fmla="*/ 1229320 h 7301507"/>
              <a:gd name="connsiteX31" fmla="*/ 527296 w 3339552"/>
              <a:gd name="connsiteY31" fmla="*/ 1317426 h 7301507"/>
              <a:gd name="connsiteX32" fmla="*/ 636833 w 3339552"/>
              <a:gd name="connsiteY32" fmla="*/ 1369814 h 7301507"/>
              <a:gd name="connsiteX33" fmla="*/ 746371 w 3339552"/>
              <a:gd name="connsiteY33" fmla="*/ 1393626 h 7301507"/>
              <a:gd name="connsiteX34" fmla="*/ 829715 w 3339552"/>
              <a:gd name="connsiteY34" fmla="*/ 1441251 h 7301507"/>
              <a:gd name="connsiteX35" fmla="*/ 913058 w 3339552"/>
              <a:gd name="connsiteY35" fmla="*/ 1415057 h 7301507"/>
              <a:gd name="connsiteX36" fmla="*/ 994021 w 3339552"/>
              <a:gd name="connsiteY36" fmla="*/ 1341239 h 7301507"/>
              <a:gd name="connsiteX37" fmla="*/ 1103558 w 3339552"/>
              <a:gd name="connsiteY37" fmla="*/ 1324570 h 7301507"/>
              <a:gd name="connsiteX38" fmla="*/ 1170233 w 3339552"/>
              <a:gd name="connsiteY38" fmla="*/ 1329332 h 7301507"/>
              <a:gd name="connsiteX39" fmla="*/ 1329777 w 3339552"/>
              <a:gd name="connsiteY39" fmla="*/ 1438870 h 7301507"/>
              <a:gd name="connsiteX40" fmla="*/ 1389308 w 3339552"/>
              <a:gd name="connsiteY40" fmla="*/ 1467445 h 7301507"/>
              <a:gd name="connsiteX41" fmla="*/ 1260721 w 3339552"/>
              <a:gd name="connsiteY41" fmla="*/ 1569839 h 7301507"/>
              <a:gd name="connsiteX42" fmla="*/ 1263102 w 3339552"/>
              <a:gd name="connsiteY42" fmla="*/ 1634132 h 7301507"/>
              <a:gd name="connsiteX43" fmla="*/ 1425027 w 3339552"/>
              <a:gd name="connsiteY43" fmla="*/ 1586507 h 7301507"/>
              <a:gd name="connsiteX44" fmla="*/ 1386927 w 3339552"/>
              <a:gd name="connsiteY44" fmla="*/ 1650801 h 7301507"/>
              <a:gd name="connsiteX45" fmla="*/ 1405977 w 3339552"/>
              <a:gd name="connsiteY45" fmla="*/ 1724620 h 7301507"/>
              <a:gd name="connsiteX46" fmla="*/ 1517896 w 3339552"/>
              <a:gd name="connsiteY46" fmla="*/ 1760339 h 7301507"/>
              <a:gd name="connsiteX47" fmla="*/ 1591715 w 3339552"/>
              <a:gd name="connsiteY47" fmla="*/ 1777007 h 7301507"/>
              <a:gd name="connsiteX48" fmla="*/ 1501227 w 3339552"/>
              <a:gd name="connsiteY48" fmla="*/ 1907976 h 7301507"/>
              <a:gd name="connsiteX49" fmla="*/ 1494083 w 3339552"/>
              <a:gd name="connsiteY49" fmla="*/ 1957982 h 7301507"/>
              <a:gd name="connsiteX50" fmla="*/ 1422646 w 3339552"/>
              <a:gd name="connsiteY50" fmla="*/ 1993701 h 7301507"/>
              <a:gd name="connsiteX51" fmla="*/ 1391690 w 3339552"/>
              <a:gd name="connsiteY51" fmla="*/ 2055614 h 7301507"/>
              <a:gd name="connsiteX52" fmla="*/ 1260721 w 3339552"/>
              <a:gd name="connsiteY52" fmla="*/ 2029420 h 7301507"/>
              <a:gd name="connsiteX53" fmla="*/ 1139277 w 3339552"/>
              <a:gd name="connsiteY53" fmla="*/ 2029419 h 7301507"/>
              <a:gd name="connsiteX54" fmla="*/ 1072602 w 3339552"/>
              <a:gd name="connsiteY54" fmla="*/ 2057995 h 7301507"/>
              <a:gd name="connsiteX55" fmla="*/ 1065458 w 3339552"/>
              <a:gd name="connsiteY55" fmla="*/ 2158007 h 7301507"/>
              <a:gd name="connsiteX56" fmla="*/ 977352 w 3339552"/>
              <a:gd name="connsiteY56" fmla="*/ 2246114 h 7301507"/>
              <a:gd name="connsiteX57" fmla="*/ 1120227 w 3339552"/>
              <a:gd name="connsiteY57" fmla="*/ 2308026 h 7301507"/>
              <a:gd name="connsiteX58" fmla="*/ 1170234 w 3339552"/>
              <a:gd name="connsiteY58" fmla="*/ 2343744 h 7301507"/>
              <a:gd name="connsiteX59" fmla="*/ 1222621 w 3339552"/>
              <a:gd name="connsiteY59" fmla="*/ 2360414 h 7301507"/>
              <a:gd name="connsiteX60" fmla="*/ 1272627 w 3339552"/>
              <a:gd name="connsiteY60" fmla="*/ 2410420 h 7301507"/>
              <a:gd name="connsiteX61" fmla="*/ 1329777 w 3339552"/>
              <a:gd name="connsiteY61" fmla="*/ 2431851 h 7301507"/>
              <a:gd name="connsiteX62" fmla="*/ 1422646 w 3339552"/>
              <a:gd name="connsiteY62" fmla="*/ 2508051 h 7301507"/>
              <a:gd name="connsiteX63" fmla="*/ 1508371 w 3339552"/>
              <a:gd name="connsiteY63" fmla="*/ 2541390 h 7301507"/>
              <a:gd name="connsiteX64" fmla="*/ 1641721 w 3339552"/>
              <a:gd name="connsiteY64" fmla="*/ 2689026 h 7301507"/>
              <a:gd name="connsiteX65" fmla="*/ 1725065 w 3339552"/>
              <a:gd name="connsiteY65" fmla="*/ 2843807 h 7301507"/>
              <a:gd name="connsiteX66" fmla="*/ 1896514 w 3339552"/>
              <a:gd name="connsiteY66" fmla="*/ 2950964 h 7301507"/>
              <a:gd name="connsiteX67" fmla="*/ 1927471 w 3339552"/>
              <a:gd name="connsiteY67" fmla="*/ 3055739 h 7301507"/>
              <a:gd name="connsiteX68" fmla="*/ 1989383 w 3339552"/>
              <a:gd name="connsiteY68" fmla="*/ 3158132 h 7301507"/>
              <a:gd name="connsiteX69" fmla="*/ 2051296 w 3339552"/>
              <a:gd name="connsiteY69" fmla="*/ 3196232 h 7301507"/>
              <a:gd name="connsiteX70" fmla="*/ 2182265 w 3339552"/>
              <a:gd name="connsiteY70" fmla="*/ 3343870 h 7301507"/>
              <a:gd name="connsiteX71" fmla="*/ 2325139 w 3339552"/>
              <a:gd name="connsiteY71" fmla="*/ 3420070 h 7301507"/>
              <a:gd name="connsiteX72" fmla="*/ 2384671 w 3339552"/>
              <a:gd name="connsiteY72" fmla="*/ 3505795 h 7301507"/>
              <a:gd name="connsiteX73" fmla="*/ 2432296 w 3339552"/>
              <a:gd name="connsiteY73" fmla="*/ 3572470 h 7301507"/>
              <a:gd name="connsiteX74" fmla="*/ 2479921 w 3339552"/>
              <a:gd name="connsiteY74" fmla="*/ 3562946 h 7301507"/>
              <a:gd name="connsiteX75" fmla="*/ 2484683 w 3339552"/>
              <a:gd name="connsiteY75" fmla="*/ 3715345 h 7301507"/>
              <a:gd name="connsiteX76" fmla="*/ 2537071 w 3339552"/>
              <a:gd name="connsiteY76" fmla="*/ 3808214 h 7301507"/>
              <a:gd name="connsiteX77" fmla="*/ 2529927 w 3339552"/>
              <a:gd name="connsiteY77" fmla="*/ 3846314 h 7301507"/>
              <a:gd name="connsiteX78" fmla="*/ 2598983 w 3339552"/>
              <a:gd name="connsiteY78" fmla="*/ 3882032 h 7301507"/>
              <a:gd name="connsiteX79" fmla="*/ 2656133 w 3339552"/>
              <a:gd name="connsiteY79" fmla="*/ 3827264 h 7301507"/>
              <a:gd name="connsiteX80" fmla="*/ 2689471 w 3339552"/>
              <a:gd name="connsiteY80" fmla="*/ 3910607 h 7301507"/>
              <a:gd name="connsiteX81" fmla="*/ 2734715 w 3339552"/>
              <a:gd name="connsiteY81" fmla="*/ 3955851 h 7301507"/>
              <a:gd name="connsiteX82" fmla="*/ 2808533 w 3339552"/>
              <a:gd name="connsiteY82" fmla="*/ 3979664 h 7301507"/>
              <a:gd name="connsiteX83" fmla="*/ 2860921 w 3339552"/>
              <a:gd name="connsiteY83" fmla="*/ 4048720 h 7301507"/>
              <a:gd name="connsiteX84" fmla="*/ 2946646 w 3339552"/>
              <a:gd name="connsiteY84" fmla="*/ 4103489 h 7301507"/>
              <a:gd name="connsiteX85" fmla="*/ 2999033 w 3339552"/>
              <a:gd name="connsiteY85" fmla="*/ 4136826 h 7301507"/>
              <a:gd name="connsiteX86" fmla="*/ 2870446 w 3339552"/>
              <a:gd name="connsiteY86" fmla="*/ 4229695 h 7301507"/>
              <a:gd name="connsiteX87" fmla="*/ 2868064 w 3339552"/>
              <a:gd name="connsiteY87" fmla="*/ 4284463 h 7301507"/>
              <a:gd name="connsiteX88" fmla="*/ 2970458 w 3339552"/>
              <a:gd name="connsiteY88" fmla="*/ 4401145 h 7301507"/>
              <a:gd name="connsiteX89" fmla="*/ 3065708 w 3339552"/>
              <a:gd name="connsiteY89" fmla="*/ 4463057 h 7301507"/>
              <a:gd name="connsiteX90" fmla="*/ 3096665 w 3339552"/>
              <a:gd name="connsiteY90" fmla="*/ 4501157 h 7301507"/>
              <a:gd name="connsiteX91" fmla="*/ 3082377 w 3339552"/>
              <a:gd name="connsiteY91" fmla="*/ 4582120 h 7301507"/>
              <a:gd name="connsiteX92" fmla="*/ 3077615 w 3339552"/>
              <a:gd name="connsiteY92" fmla="*/ 4665464 h 7301507"/>
              <a:gd name="connsiteX93" fmla="*/ 3034752 w 3339552"/>
              <a:gd name="connsiteY93" fmla="*/ 4674989 h 7301507"/>
              <a:gd name="connsiteX94" fmla="*/ 3008558 w 3339552"/>
              <a:gd name="connsiteY94" fmla="*/ 4691657 h 7301507"/>
              <a:gd name="connsiteX95" fmla="*/ 3037133 w 3339552"/>
              <a:gd name="connsiteY95" fmla="*/ 4841676 h 7301507"/>
              <a:gd name="connsiteX96" fmla="*/ 3020465 w 3339552"/>
              <a:gd name="connsiteY96" fmla="*/ 4977407 h 7301507"/>
              <a:gd name="connsiteX97" fmla="*/ 2982365 w 3339552"/>
              <a:gd name="connsiteY97" fmla="*/ 5017889 h 7301507"/>
              <a:gd name="connsiteX98" fmla="*/ 2965696 w 3339552"/>
              <a:gd name="connsiteY98" fmla="*/ 5139332 h 7301507"/>
              <a:gd name="connsiteX99" fmla="*/ 2937121 w 3339552"/>
              <a:gd name="connsiteY99" fmla="*/ 5258395 h 7301507"/>
              <a:gd name="connsiteX100" fmla="*/ 2989508 w 3339552"/>
              <a:gd name="connsiteY100" fmla="*/ 5275064 h 7301507"/>
              <a:gd name="connsiteX101" fmla="*/ 2987127 w 3339552"/>
              <a:gd name="connsiteY101" fmla="*/ 5320307 h 7301507"/>
              <a:gd name="connsiteX102" fmla="*/ 2984746 w 3339552"/>
              <a:gd name="connsiteY102" fmla="*/ 5375076 h 7301507"/>
              <a:gd name="connsiteX103" fmla="*/ 3041896 w 3339552"/>
              <a:gd name="connsiteY103" fmla="*/ 5444132 h 7301507"/>
              <a:gd name="connsiteX104" fmla="*/ 3089521 w 3339552"/>
              <a:gd name="connsiteY104" fmla="*/ 5570339 h 7301507"/>
              <a:gd name="connsiteX105" fmla="*/ 2996652 w 3339552"/>
              <a:gd name="connsiteY105" fmla="*/ 5860851 h 7301507"/>
              <a:gd name="connsiteX106" fmla="*/ 3018083 w 3339552"/>
              <a:gd name="connsiteY106" fmla="*/ 5915620 h 7301507"/>
              <a:gd name="connsiteX107" fmla="*/ 3044277 w 3339552"/>
              <a:gd name="connsiteY107" fmla="*/ 5968007 h 7301507"/>
              <a:gd name="connsiteX108" fmla="*/ 3049040 w 3339552"/>
              <a:gd name="connsiteY108" fmla="*/ 6072782 h 7301507"/>
              <a:gd name="connsiteX109" fmla="*/ 2956170 w 3339552"/>
              <a:gd name="connsiteY109" fmla="*/ 6232327 h 7301507"/>
              <a:gd name="connsiteX110" fmla="*/ 2920452 w 3339552"/>
              <a:gd name="connsiteY110" fmla="*/ 6213276 h 7301507"/>
              <a:gd name="connsiteX111" fmla="*/ 2849015 w 3339552"/>
              <a:gd name="connsiteY111" fmla="*/ 6225182 h 7301507"/>
              <a:gd name="connsiteX112" fmla="*/ 2713283 w 3339552"/>
              <a:gd name="connsiteY112" fmla="*/ 6337101 h 7301507"/>
              <a:gd name="connsiteX113" fmla="*/ 2606127 w 3339552"/>
              <a:gd name="connsiteY113" fmla="*/ 6322814 h 7301507"/>
              <a:gd name="connsiteX114" fmla="*/ 2575171 w 3339552"/>
              <a:gd name="connsiteY114" fmla="*/ 6351389 h 7301507"/>
              <a:gd name="connsiteX115" fmla="*/ 2508495 w 3339552"/>
              <a:gd name="connsiteY115" fmla="*/ 6396631 h 7301507"/>
              <a:gd name="connsiteX116" fmla="*/ 2391815 w 3339552"/>
              <a:gd name="connsiteY116" fmla="*/ 6384726 h 7301507"/>
              <a:gd name="connsiteX117" fmla="*/ 2368002 w 3339552"/>
              <a:gd name="connsiteY117" fmla="*/ 6501407 h 7301507"/>
              <a:gd name="connsiteX118" fmla="*/ 2363240 w 3339552"/>
              <a:gd name="connsiteY118" fmla="*/ 6537126 h 7301507"/>
              <a:gd name="connsiteX119" fmla="*/ 2339428 w 3339552"/>
              <a:gd name="connsiteY119" fmla="*/ 6556176 h 7301507"/>
              <a:gd name="connsiteX120" fmla="*/ 2141783 w 3339552"/>
              <a:gd name="connsiteY120" fmla="*/ 6508551 h 7301507"/>
              <a:gd name="connsiteX121" fmla="*/ 2103683 w 3339552"/>
              <a:gd name="connsiteY121" fmla="*/ 6560939 h 7301507"/>
              <a:gd name="connsiteX122" fmla="*/ 2072727 w 3339552"/>
              <a:gd name="connsiteY122" fmla="*/ 6656189 h 7301507"/>
              <a:gd name="connsiteX123" fmla="*/ 2039389 w 3339552"/>
              <a:gd name="connsiteY123" fmla="*/ 6720482 h 7301507"/>
              <a:gd name="connsiteX124" fmla="*/ 2051296 w 3339552"/>
              <a:gd name="connsiteY124" fmla="*/ 6782395 h 7301507"/>
              <a:gd name="connsiteX125" fmla="*/ 2184646 w 3339552"/>
              <a:gd name="connsiteY125" fmla="*/ 6894314 h 7301507"/>
              <a:gd name="connsiteX126" fmla="*/ 2253702 w 3339552"/>
              <a:gd name="connsiteY126" fmla="*/ 6927651 h 7301507"/>
              <a:gd name="connsiteX127" fmla="*/ 2237033 w 3339552"/>
              <a:gd name="connsiteY127" fmla="*/ 6951464 h 7301507"/>
              <a:gd name="connsiteX128" fmla="*/ 2201315 w 3339552"/>
              <a:gd name="connsiteY128" fmla="*/ 6970514 h 7301507"/>
              <a:gd name="connsiteX129" fmla="*/ 2234652 w 3339552"/>
              <a:gd name="connsiteY129" fmla="*/ 7046714 h 7301507"/>
              <a:gd name="connsiteX130" fmla="*/ 2203696 w 3339552"/>
              <a:gd name="connsiteY130" fmla="*/ 7068145 h 7301507"/>
              <a:gd name="connsiteX131" fmla="*/ 2098921 w 3339552"/>
              <a:gd name="connsiteY131" fmla="*/ 7006232 h 7301507"/>
              <a:gd name="connsiteX132" fmla="*/ 2056058 w 3339552"/>
              <a:gd name="connsiteY132" fmla="*/ 7032426 h 7301507"/>
              <a:gd name="connsiteX133" fmla="*/ 1996527 w 3339552"/>
              <a:gd name="connsiteY133" fmla="*/ 6930032 h 7301507"/>
              <a:gd name="connsiteX134" fmla="*/ 1879846 w 3339552"/>
              <a:gd name="connsiteY134" fmla="*/ 6956226 h 7301507"/>
              <a:gd name="connsiteX135" fmla="*/ 1815552 w 3339552"/>
              <a:gd name="connsiteY135" fmla="*/ 6960989 h 7301507"/>
              <a:gd name="connsiteX136" fmla="*/ 1765546 w 3339552"/>
              <a:gd name="connsiteY136" fmla="*/ 6956227 h 7301507"/>
              <a:gd name="connsiteX137" fmla="*/ 1708396 w 3339552"/>
              <a:gd name="connsiteY137" fmla="*/ 7001470 h 7301507"/>
              <a:gd name="connsiteX138" fmla="*/ 1529802 w 3339552"/>
              <a:gd name="connsiteY138" fmla="*/ 6960989 h 7301507"/>
              <a:gd name="connsiteX139" fmla="*/ 1553614 w 3339552"/>
              <a:gd name="connsiteY139" fmla="*/ 7087195 h 7301507"/>
              <a:gd name="connsiteX140" fmla="*/ 1477415 w 3339552"/>
              <a:gd name="connsiteY140" fmla="*/ 7132439 h 7301507"/>
              <a:gd name="connsiteX141" fmla="*/ 1415502 w 3339552"/>
              <a:gd name="connsiteY141" fmla="*/ 7199113 h 7301507"/>
              <a:gd name="connsiteX142" fmla="*/ 1265483 w 3339552"/>
              <a:gd name="connsiteY142" fmla="*/ 7191970 h 7301507"/>
              <a:gd name="connsiteX143" fmla="*/ 1213096 w 3339552"/>
              <a:gd name="connsiteY143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58277 w 3339552"/>
              <a:gd name="connsiteY8" fmla="*/ 245863 h 7301507"/>
              <a:gd name="connsiteX9" fmla="*/ 689221 w 3339552"/>
              <a:gd name="connsiteY9" fmla="*/ 243482 h 7301507"/>
              <a:gd name="connsiteX10" fmla="*/ 667790 w 3339552"/>
              <a:gd name="connsiteY10" fmla="*/ 286345 h 7301507"/>
              <a:gd name="connsiteX11" fmla="*/ 620165 w 3339552"/>
              <a:gd name="connsiteY11" fmla="*/ 355401 h 7301507"/>
              <a:gd name="connsiteX12" fmla="*/ 589208 w 3339552"/>
              <a:gd name="connsiteY12" fmla="*/ 369689 h 7301507"/>
              <a:gd name="connsiteX13" fmla="*/ 498721 w 3339552"/>
              <a:gd name="connsiteY13" fmla="*/ 455414 h 7301507"/>
              <a:gd name="connsiteX14" fmla="*/ 396327 w 3339552"/>
              <a:gd name="connsiteY14" fmla="*/ 353020 h 7301507"/>
              <a:gd name="connsiteX15" fmla="*/ 243927 w 3339552"/>
              <a:gd name="connsiteY15" fmla="*/ 267295 h 7301507"/>
              <a:gd name="connsiteX16" fmla="*/ 174871 w 3339552"/>
              <a:gd name="connsiteY16" fmla="*/ 300632 h 7301507"/>
              <a:gd name="connsiteX17" fmla="*/ 127246 w 3339552"/>
              <a:gd name="connsiteY17" fmla="*/ 383976 h 7301507"/>
              <a:gd name="connsiteX18" fmla="*/ 43902 w 3339552"/>
              <a:gd name="connsiteY18" fmla="*/ 445889 h 7301507"/>
              <a:gd name="connsiteX19" fmla="*/ 8183 w 3339552"/>
              <a:gd name="connsiteY19" fmla="*/ 457795 h 7301507"/>
              <a:gd name="connsiteX20" fmla="*/ 198683 w 3339552"/>
              <a:gd name="connsiteY20" fmla="*/ 662582 h 7301507"/>
              <a:gd name="connsiteX21" fmla="*/ 265359 w 3339552"/>
              <a:gd name="connsiteY21" fmla="*/ 679251 h 7301507"/>
              <a:gd name="connsiteX22" fmla="*/ 298697 w 3339552"/>
              <a:gd name="connsiteY22" fmla="*/ 703064 h 7301507"/>
              <a:gd name="connsiteX23" fmla="*/ 296315 w 3339552"/>
              <a:gd name="connsiteY23" fmla="*/ 874513 h 7301507"/>
              <a:gd name="connsiteX24" fmla="*/ 362990 w 3339552"/>
              <a:gd name="connsiteY24" fmla="*/ 879276 h 7301507"/>
              <a:gd name="connsiteX25" fmla="*/ 401090 w 3339552"/>
              <a:gd name="connsiteY25" fmla="*/ 829270 h 7301507"/>
              <a:gd name="connsiteX26" fmla="*/ 482052 w 3339552"/>
              <a:gd name="connsiteY26" fmla="*/ 867370 h 7301507"/>
              <a:gd name="connsiteX27" fmla="*/ 420140 w 3339552"/>
              <a:gd name="connsiteY27" fmla="*/ 1012626 h 7301507"/>
              <a:gd name="connsiteX28" fmla="*/ 434427 w 3339552"/>
              <a:gd name="connsiteY28" fmla="*/ 1060251 h 7301507"/>
              <a:gd name="connsiteX29" fmla="*/ 379658 w 3339552"/>
              <a:gd name="connsiteY29" fmla="*/ 1112639 h 7301507"/>
              <a:gd name="connsiteX30" fmla="*/ 415377 w 3339552"/>
              <a:gd name="connsiteY30" fmla="*/ 1141213 h 7301507"/>
              <a:gd name="connsiteX31" fmla="*/ 486815 w 3339552"/>
              <a:gd name="connsiteY31" fmla="*/ 1229320 h 7301507"/>
              <a:gd name="connsiteX32" fmla="*/ 527296 w 3339552"/>
              <a:gd name="connsiteY32" fmla="*/ 1317426 h 7301507"/>
              <a:gd name="connsiteX33" fmla="*/ 636833 w 3339552"/>
              <a:gd name="connsiteY33" fmla="*/ 1369814 h 7301507"/>
              <a:gd name="connsiteX34" fmla="*/ 746371 w 3339552"/>
              <a:gd name="connsiteY34" fmla="*/ 1393626 h 7301507"/>
              <a:gd name="connsiteX35" fmla="*/ 829715 w 3339552"/>
              <a:gd name="connsiteY35" fmla="*/ 1441251 h 7301507"/>
              <a:gd name="connsiteX36" fmla="*/ 913058 w 3339552"/>
              <a:gd name="connsiteY36" fmla="*/ 1415057 h 7301507"/>
              <a:gd name="connsiteX37" fmla="*/ 994021 w 3339552"/>
              <a:gd name="connsiteY37" fmla="*/ 1341239 h 7301507"/>
              <a:gd name="connsiteX38" fmla="*/ 1103558 w 3339552"/>
              <a:gd name="connsiteY38" fmla="*/ 1324570 h 7301507"/>
              <a:gd name="connsiteX39" fmla="*/ 1170233 w 3339552"/>
              <a:gd name="connsiteY39" fmla="*/ 1329332 h 7301507"/>
              <a:gd name="connsiteX40" fmla="*/ 1329777 w 3339552"/>
              <a:gd name="connsiteY40" fmla="*/ 1438870 h 7301507"/>
              <a:gd name="connsiteX41" fmla="*/ 1389308 w 3339552"/>
              <a:gd name="connsiteY41" fmla="*/ 1467445 h 7301507"/>
              <a:gd name="connsiteX42" fmla="*/ 1260721 w 3339552"/>
              <a:gd name="connsiteY42" fmla="*/ 1569839 h 7301507"/>
              <a:gd name="connsiteX43" fmla="*/ 1263102 w 3339552"/>
              <a:gd name="connsiteY43" fmla="*/ 1634132 h 7301507"/>
              <a:gd name="connsiteX44" fmla="*/ 1425027 w 3339552"/>
              <a:gd name="connsiteY44" fmla="*/ 1586507 h 7301507"/>
              <a:gd name="connsiteX45" fmla="*/ 1386927 w 3339552"/>
              <a:gd name="connsiteY45" fmla="*/ 1650801 h 7301507"/>
              <a:gd name="connsiteX46" fmla="*/ 1405977 w 3339552"/>
              <a:gd name="connsiteY46" fmla="*/ 1724620 h 7301507"/>
              <a:gd name="connsiteX47" fmla="*/ 1517896 w 3339552"/>
              <a:gd name="connsiteY47" fmla="*/ 1760339 h 7301507"/>
              <a:gd name="connsiteX48" fmla="*/ 1591715 w 3339552"/>
              <a:gd name="connsiteY48" fmla="*/ 1777007 h 7301507"/>
              <a:gd name="connsiteX49" fmla="*/ 1501227 w 3339552"/>
              <a:gd name="connsiteY49" fmla="*/ 1907976 h 7301507"/>
              <a:gd name="connsiteX50" fmla="*/ 1494083 w 3339552"/>
              <a:gd name="connsiteY50" fmla="*/ 1957982 h 7301507"/>
              <a:gd name="connsiteX51" fmla="*/ 1422646 w 3339552"/>
              <a:gd name="connsiteY51" fmla="*/ 1993701 h 7301507"/>
              <a:gd name="connsiteX52" fmla="*/ 1391690 w 3339552"/>
              <a:gd name="connsiteY52" fmla="*/ 2055614 h 7301507"/>
              <a:gd name="connsiteX53" fmla="*/ 1260721 w 3339552"/>
              <a:gd name="connsiteY53" fmla="*/ 2029420 h 7301507"/>
              <a:gd name="connsiteX54" fmla="*/ 1139277 w 3339552"/>
              <a:gd name="connsiteY54" fmla="*/ 2029419 h 7301507"/>
              <a:gd name="connsiteX55" fmla="*/ 1072602 w 3339552"/>
              <a:gd name="connsiteY55" fmla="*/ 2057995 h 7301507"/>
              <a:gd name="connsiteX56" fmla="*/ 1065458 w 3339552"/>
              <a:gd name="connsiteY56" fmla="*/ 2158007 h 7301507"/>
              <a:gd name="connsiteX57" fmla="*/ 977352 w 3339552"/>
              <a:gd name="connsiteY57" fmla="*/ 2246114 h 7301507"/>
              <a:gd name="connsiteX58" fmla="*/ 1120227 w 3339552"/>
              <a:gd name="connsiteY58" fmla="*/ 2308026 h 7301507"/>
              <a:gd name="connsiteX59" fmla="*/ 1170234 w 3339552"/>
              <a:gd name="connsiteY59" fmla="*/ 2343744 h 7301507"/>
              <a:gd name="connsiteX60" fmla="*/ 1222621 w 3339552"/>
              <a:gd name="connsiteY60" fmla="*/ 2360414 h 7301507"/>
              <a:gd name="connsiteX61" fmla="*/ 1272627 w 3339552"/>
              <a:gd name="connsiteY61" fmla="*/ 2410420 h 7301507"/>
              <a:gd name="connsiteX62" fmla="*/ 1329777 w 3339552"/>
              <a:gd name="connsiteY62" fmla="*/ 2431851 h 7301507"/>
              <a:gd name="connsiteX63" fmla="*/ 1422646 w 3339552"/>
              <a:gd name="connsiteY63" fmla="*/ 2508051 h 7301507"/>
              <a:gd name="connsiteX64" fmla="*/ 1508371 w 3339552"/>
              <a:gd name="connsiteY64" fmla="*/ 2541390 h 7301507"/>
              <a:gd name="connsiteX65" fmla="*/ 1641721 w 3339552"/>
              <a:gd name="connsiteY65" fmla="*/ 2689026 h 7301507"/>
              <a:gd name="connsiteX66" fmla="*/ 1725065 w 3339552"/>
              <a:gd name="connsiteY66" fmla="*/ 2843807 h 7301507"/>
              <a:gd name="connsiteX67" fmla="*/ 1896514 w 3339552"/>
              <a:gd name="connsiteY67" fmla="*/ 2950964 h 7301507"/>
              <a:gd name="connsiteX68" fmla="*/ 1927471 w 3339552"/>
              <a:gd name="connsiteY68" fmla="*/ 3055739 h 7301507"/>
              <a:gd name="connsiteX69" fmla="*/ 1989383 w 3339552"/>
              <a:gd name="connsiteY69" fmla="*/ 3158132 h 7301507"/>
              <a:gd name="connsiteX70" fmla="*/ 2051296 w 3339552"/>
              <a:gd name="connsiteY70" fmla="*/ 3196232 h 7301507"/>
              <a:gd name="connsiteX71" fmla="*/ 2182265 w 3339552"/>
              <a:gd name="connsiteY71" fmla="*/ 3343870 h 7301507"/>
              <a:gd name="connsiteX72" fmla="*/ 2325139 w 3339552"/>
              <a:gd name="connsiteY72" fmla="*/ 3420070 h 7301507"/>
              <a:gd name="connsiteX73" fmla="*/ 2384671 w 3339552"/>
              <a:gd name="connsiteY73" fmla="*/ 3505795 h 7301507"/>
              <a:gd name="connsiteX74" fmla="*/ 2432296 w 3339552"/>
              <a:gd name="connsiteY74" fmla="*/ 3572470 h 7301507"/>
              <a:gd name="connsiteX75" fmla="*/ 2479921 w 3339552"/>
              <a:gd name="connsiteY75" fmla="*/ 3562946 h 7301507"/>
              <a:gd name="connsiteX76" fmla="*/ 2484683 w 3339552"/>
              <a:gd name="connsiteY76" fmla="*/ 3715345 h 7301507"/>
              <a:gd name="connsiteX77" fmla="*/ 2537071 w 3339552"/>
              <a:gd name="connsiteY77" fmla="*/ 3808214 h 7301507"/>
              <a:gd name="connsiteX78" fmla="*/ 2529927 w 3339552"/>
              <a:gd name="connsiteY78" fmla="*/ 3846314 h 7301507"/>
              <a:gd name="connsiteX79" fmla="*/ 2598983 w 3339552"/>
              <a:gd name="connsiteY79" fmla="*/ 3882032 h 7301507"/>
              <a:gd name="connsiteX80" fmla="*/ 2656133 w 3339552"/>
              <a:gd name="connsiteY80" fmla="*/ 3827264 h 7301507"/>
              <a:gd name="connsiteX81" fmla="*/ 2689471 w 3339552"/>
              <a:gd name="connsiteY81" fmla="*/ 3910607 h 7301507"/>
              <a:gd name="connsiteX82" fmla="*/ 2734715 w 3339552"/>
              <a:gd name="connsiteY82" fmla="*/ 3955851 h 7301507"/>
              <a:gd name="connsiteX83" fmla="*/ 2808533 w 3339552"/>
              <a:gd name="connsiteY83" fmla="*/ 3979664 h 7301507"/>
              <a:gd name="connsiteX84" fmla="*/ 2860921 w 3339552"/>
              <a:gd name="connsiteY84" fmla="*/ 4048720 h 7301507"/>
              <a:gd name="connsiteX85" fmla="*/ 2946646 w 3339552"/>
              <a:gd name="connsiteY85" fmla="*/ 4103489 h 7301507"/>
              <a:gd name="connsiteX86" fmla="*/ 2999033 w 3339552"/>
              <a:gd name="connsiteY86" fmla="*/ 4136826 h 7301507"/>
              <a:gd name="connsiteX87" fmla="*/ 2870446 w 3339552"/>
              <a:gd name="connsiteY87" fmla="*/ 4229695 h 7301507"/>
              <a:gd name="connsiteX88" fmla="*/ 2868064 w 3339552"/>
              <a:gd name="connsiteY88" fmla="*/ 4284463 h 7301507"/>
              <a:gd name="connsiteX89" fmla="*/ 2970458 w 3339552"/>
              <a:gd name="connsiteY89" fmla="*/ 4401145 h 7301507"/>
              <a:gd name="connsiteX90" fmla="*/ 3065708 w 3339552"/>
              <a:gd name="connsiteY90" fmla="*/ 4463057 h 7301507"/>
              <a:gd name="connsiteX91" fmla="*/ 3096665 w 3339552"/>
              <a:gd name="connsiteY91" fmla="*/ 4501157 h 7301507"/>
              <a:gd name="connsiteX92" fmla="*/ 3082377 w 3339552"/>
              <a:gd name="connsiteY92" fmla="*/ 4582120 h 7301507"/>
              <a:gd name="connsiteX93" fmla="*/ 3077615 w 3339552"/>
              <a:gd name="connsiteY93" fmla="*/ 4665464 h 7301507"/>
              <a:gd name="connsiteX94" fmla="*/ 3034752 w 3339552"/>
              <a:gd name="connsiteY94" fmla="*/ 4674989 h 7301507"/>
              <a:gd name="connsiteX95" fmla="*/ 3008558 w 3339552"/>
              <a:gd name="connsiteY95" fmla="*/ 4691657 h 7301507"/>
              <a:gd name="connsiteX96" fmla="*/ 3037133 w 3339552"/>
              <a:gd name="connsiteY96" fmla="*/ 4841676 h 7301507"/>
              <a:gd name="connsiteX97" fmla="*/ 3020465 w 3339552"/>
              <a:gd name="connsiteY97" fmla="*/ 4977407 h 7301507"/>
              <a:gd name="connsiteX98" fmla="*/ 2982365 w 3339552"/>
              <a:gd name="connsiteY98" fmla="*/ 5017889 h 7301507"/>
              <a:gd name="connsiteX99" fmla="*/ 2965696 w 3339552"/>
              <a:gd name="connsiteY99" fmla="*/ 5139332 h 7301507"/>
              <a:gd name="connsiteX100" fmla="*/ 2937121 w 3339552"/>
              <a:gd name="connsiteY100" fmla="*/ 5258395 h 7301507"/>
              <a:gd name="connsiteX101" fmla="*/ 2989508 w 3339552"/>
              <a:gd name="connsiteY101" fmla="*/ 5275064 h 7301507"/>
              <a:gd name="connsiteX102" fmla="*/ 2987127 w 3339552"/>
              <a:gd name="connsiteY102" fmla="*/ 5320307 h 7301507"/>
              <a:gd name="connsiteX103" fmla="*/ 2984746 w 3339552"/>
              <a:gd name="connsiteY103" fmla="*/ 5375076 h 7301507"/>
              <a:gd name="connsiteX104" fmla="*/ 3041896 w 3339552"/>
              <a:gd name="connsiteY104" fmla="*/ 5444132 h 7301507"/>
              <a:gd name="connsiteX105" fmla="*/ 3089521 w 3339552"/>
              <a:gd name="connsiteY105" fmla="*/ 5570339 h 7301507"/>
              <a:gd name="connsiteX106" fmla="*/ 2996652 w 3339552"/>
              <a:gd name="connsiteY106" fmla="*/ 5860851 h 7301507"/>
              <a:gd name="connsiteX107" fmla="*/ 3018083 w 3339552"/>
              <a:gd name="connsiteY107" fmla="*/ 5915620 h 7301507"/>
              <a:gd name="connsiteX108" fmla="*/ 3044277 w 3339552"/>
              <a:gd name="connsiteY108" fmla="*/ 5968007 h 7301507"/>
              <a:gd name="connsiteX109" fmla="*/ 3049040 w 3339552"/>
              <a:gd name="connsiteY109" fmla="*/ 6072782 h 7301507"/>
              <a:gd name="connsiteX110" fmla="*/ 2956170 w 3339552"/>
              <a:gd name="connsiteY110" fmla="*/ 6232327 h 7301507"/>
              <a:gd name="connsiteX111" fmla="*/ 2920452 w 3339552"/>
              <a:gd name="connsiteY111" fmla="*/ 6213276 h 7301507"/>
              <a:gd name="connsiteX112" fmla="*/ 2849015 w 3339552"/>
              <a:gd name="connsiteY112" fmla="*/ 6225182 h 7301507"/>
              <a:gd name="connsiteX113" fmla="*/ 2713283 w 3339552"/>
              <a:gd name="connsiteY113" fmla="*/ 6337101 h 7301507"/>
              <a:gd name="connsiteX114" fmla="*/ 2606127 w 3339552"/>
              <a:gd name="connsiteY114" fmla="*/ 6322814 h 7301507"/>
              <a:gd name="connsiteX115" fmla="*/ 2575171 w 3339552"/>
              <a:gd name="connsiteY115" fmla="*/ 6351389 h 7301507"/>
              <a:gd name="connsiteX116" fmla="*/ 2508495 w 3339552"/>
              <a:gd name="connsiteY116" fmla="*/ 6396631 h 7301507"/>
              <a:gd name="connsiteX117" fmla="*/ 2391815 w 3339552"/>
              <a:gd name="connsiteY117" fmla="*/ 6384726 h 7301507"/>
              <a:gd name="connsiteX118" fmla="*/ 2368002 w 3339552"/>
              <a:gd name="connsiteY118" fmla="*/ 6501407 h 7301507"/>
              <a:gd name="connsiteX119" fmla="*/ 2363240 w 3339552"/>
              <a:gd name="connsiteY119" fmla="*/ 6537126 h 7301507"/>
              <a:gd name="connsiteX120" fmla="*/ 2339428 w 3339552"/>
              <a:gd name="connsiteY120" fmla="*/ 6556176 h 7301507"/>
              <a:gd name="connsiteX121" fmla="*/ 2141783 w 3339552"/>
              <a:gd name="connsiteY121" fmla="*/ 6508551 h 7301507"/>
              <a:gd name="connsiteX122" fmla="*/ 2103683 w 3339552"/>
              <a:gd name="connsiteY122" fmla="*/ 6560939 h 7301507"/>
              <a:gd name="connsiteX123" fmla="*/ 2072727 w 3339552"/>
              <a:gd name="connsiteY123" fmla="*/ 6656189 h 7301507"/>
              <a:gd name="connsiteX124" fmla="*/ 2039389 w 3339552"/>
              <a:gd name="connsiteY124" fmla="*/ 6720482 h 7301507"/>
              <a:gd name="connsiteX125" fmla="*/ 2051296 w 3339552"/>
              <a:gd name="connsiteY125" fmla="*/ 6782395 h 7301507"/>
              <a:gd name="connsiteX126" fmla="*/ 2184646 w 3339552"/>
              <a:gd name="connsiteY126" fmla="*/ 6894314 h 7301507"/>
              <a:gd name="connsiteX127" fmla="*/ 2253702 w 3339552"/>
              <a:gd name="connsiteY127" fmla="*/ 6927651 h 7301507"/>
              <a:gd name="connsiteX128" fmla="*/ 2237033 w 3339552"/>
              <a:gd name="connsiteY128" fmla="*/ 6951464 h 7301507"/>
              <a:gd name="connsiteX129" fmla="*/ 2201315 w 3339552"/>
              <a:gd name="connsiteY129" fmla="*/ 6970514 h 7301507"/>
              <a:gd name="connsiteX130" fmla="*/ 2234652 w 3339552"/>
              <a:gd name="connsiteY130" fmla="*/ 7046714 h 7301507"/>
              <a:gd name="connsiteX131" fmla="*/ 2203696 w 3339552"/>
              <a:gd name="connsiteY131" fmla="*/ 7068145 h 7301507"/>
              <a:gd name="connsiteX132" fmla="*/ 2098921 w 3339552"/>
              <a:gd name="connsiteY132" fmla="*/ 7006232 h 7301507"/>
              <a:gd name="connsiteX133" fmla="*/ 2056058 w 3339552"/>
              <a:gd name="connsiteY133" fmla="*/ 7032426 h 7301507"/>
              <a:gd name="connsiteX134" fmla="*/ 1996527 w 3339552"/>
              <a:gd name="connsiteY134" fmla="*/ 6930032 h 7301507"/>
              <a:gd name="connsiteX135" fmla="*/ 1879846 w 3339552"/>
              <a:gd name="connsiteY135" fmla="*/ 6956226 h 7301507"/>
              <a:gd name="connsiteX136" fmla="*/ 1815552 w 3339552"/>
              <a:gd name="connsiteY136" fmla="*/ 6960989 h 7301507"/>
              <a:gd name="connsiteX137" fmla="*/ 1765546 w 3339552"/>
              <a:gd name="connsiteY137" fmla="*/ 6956227 h 7301507"/>
              <a:gd name="connsiteX138" fmla="*/ 1708396 w 3339552"/>
              <a:gd name="connsiteY138" fmla="*/ 7001470 h 7301507"/>
              <a:gd name="connsiteX139" fmla="*/ 1529802 w 3339552"/>
              <a:gd name="connsiteY139" fmla="*/ 6960989 h 7301507"/>
              <a:gd name="connsiteX140" fmla="*/ 1553614 w 3339552"/>
              <a:gd name="connsiteY140" fmla="*/ 7087195 h 7301507"/>
              <a:gd name="connsiteX141" fmla="*/ 1477415 w 3339552"/>
              <a:gd name="connsiteY141" fmla="*/ 7132439 h 7301507"/>
              <a:gd name="connsiteX142" fmla="*/ 1415502 w 3339552"/>
              <a:gd name="connsiteY142" fmla="*/ 7199113 h 7301507"/>
              <a:gd name="connsiteX143" fmla="*/ 1265483 w 3339552"/>
              <a:gd name="connsiteY143" fmla="*/ 7191970 h 7301507"/>
              <a:gd name="connsiteX144" fmla="*/ 1213096 w 3339552"/>
              <a:gd name="connsiteY144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96377 w 3339552"/>
              <a:gd name="connsiteY8" fmla="*/ 379213 h 7301507"/>
              <a:gd name="connsiteX9" fmla="*/ 689221 w 3339552"/>
              <a:gd name="connsiteY9" fmla="*/ 243482 h 7301507"/>
              <a:gd name="connsiteX10" fmla="*/ 667790 w 3339552"/>
              <a:gd name="connsiteY10" fmla="*/ 286345 h 7301507"/>
              <a:gd name="connsiteX11" fmla="*/ 620165 w 3339552"/>
              <a:gd name="connsiteY11" fmla="*/ 355401 h 7301507"/>
              <a:gd name="connsiteX12" fmla="*/ 589208 w 3339552"/>
              <a:gd name="connsiteY12" fmla="*/ 369689 h 7301507"/>
              <a:gd name="connsiteX13" fmla="*/ 498721 w 3339552"/>
              <a:gd name="connsiteY13" fmla="*/ 455414 h 7301507"/>
              <a:gd name="connsiteX14" fmla="*/ 396327 w 3339552"/>
              <a:gd name="connsiteY14" fmla="*/ 353020 h 7301507"/>
              <a:gd name="connsiteX15" fmla="*/ 243927 w 3339552"/>
              <a:gd name="connsiteY15" fmla="*/ 267295 h 7301507"/>
              <a:gd name="connsiteX16" fmla="*/ 174871 w 3339552"/>
              <a:gd name="connsiteY16" fmla="*/ 300632 h 7301507"/>
              <a:gd name="connsiteX17" fmla="*/ 127246 w 3339552"/>
              <a:gd name="connsiteY17" fmla="*/ 383976 h 7301507"/>
              <a:gd name="connsiteX18" fmla="*/ 43902 w 3339552"/>
              <a:gd name="connsiteY18" fmla="*/ 445889 h 7301507"/>
              <a:gd name="connsiteX19" fmla="*/ 8183 w 3339552"/>
              <a:gd name="connsiteY19" fmla="*/ 457795 h 7301507"/>
              <a:gd name="connsiteX20" fmla="*/ 198683 w 3339552"/>
              <a:gd name="connsiteY20" fmla="*/ 662582 h 7301507"/>
              <a:gd name="connsiteX21" fmla="*/ 265359 w 3339552"/>
              <a:gd name="connsiteY21" fmla="*/ 679251 h 7301507"/>
              <a:gd name="connsiteX22" fmla="*/ 298697 w 3339552"/>
              <a:gd name="connsiteY22" fmla="*/ 703064 h 7301507"/>
              <a:gd name="connsiteX23" fmla="*/ 296315 w 3339552"/>
              <a:gd name="connsiteY23" fmla="*/ 874513 h 7301507"/>
              <a:gd name="connsiteX24" fmla="*/ 362990 w 3339552"/>
              <a:gd name="connsiteY24" fmla="*/ 879276 h 7301507"/>
              <a:gd name="connsiteX25" fmla="*/ 401090 w 3339552"/>
              <a:gd name="connsiteY25" fmla="*/ 829270 h 7301507"/>
              <a:gd name="connsiteX26" fmla="*/ 482052 w 3339552"/>
              <a:gd name="connsiteY26" fmla="*/ 867370 h 7301507"/>
              <a:gd name="connsiteX27" fmla="*/ 420140 w 3339552"/>
              <a:gd name="connsiteY27" fmla="*/ 1012626 h 7301507"/>
              <a:gd name="connsiteX28" fmla="*/ 434427 w 3339552"/>
              <a:gd name="connsiteY28" fmla="*/ 1060251 h 7301507"/>
              <a:gd name="connsiteX29" fmla="*/ 379658 w 3339552"/>
              <a:gd name="connsiteY29" fmla="*/ 1112639 h 7301507"/>
              <a:gd name="connsiteX30" fmla="*/ 415377 w 3339552"/>
              <a:gd name="connsiteY30" fmla="*/ 1141213 h 7301507"/>
              <a:gd name="connsiteX31" fmla="*/ 486815 w 3339552"/>
              <a:gd name="connsiteY31" fmla="*/ 1229320 h 7301507"/>
              <a:gd name="connsiteX32" fmla="*/ 527296 w 3339552"/>
              <a:gd name="connsiteY32" fmla="*/ 1317426 h 7301507"/>
              <a:gd name="connsiteX33" fmla="*/ 636833 w 3339552"/>
              <a:gd name="connsiteY33" fmla="*/ 1369814 h 7301507"/>
              <a:gd name="connsiteX34" fmla="*/ 746371 w 3339552"/>
              <a:gd name="connsiteY34" fmla="*/ 1393626 h 7301507"/>
              <a:gd name="connsiteX35" fmla="*/ 829715 w 3339552"/>
              <a:gd name="connsiteY35" fmla="*/ 1441251 h 7301507"/>
              <a:gd name="connsiteX36" fmla="*/ 913058 w 3339552"/>
              <a:gd name="connsiteY36" fmla="*/ 1415057 h 7301507"/>
              <a:gd name="connsiteX37" fmla="*/ 994021 w 3339552"/>
              <a:gd name="connsiteY37" fmla="*/ 1341239 h 7301507"/>
              <a:gd name="connsiteX38" fmla="*/ 1103558 w 3339552"/>
              <a:gd name="connsiteY38" fmla="*/ 1324570 h 7301507"/>
              <a:gd name="connsiteX39" fmla="*/ 1170233 w 3339552"/>
              <a:gd name="connsiteY39" fmla="*/ 1329332 h 7301507"/>
              <a:gd name="connsiteX40" fmla="*/ 1329777 w 3339552"/>
              <a:gd name="connsiteY40" fmla="*/ 1438870 h 7301507"/>
              <a:gd name="connsiteX41" fmla="*/ 1389308 w 3339552"/>
              <a:gd name="connsiteY41" fmla="*/ 1467445 h 7301507"/>
              <a:gd name="connsiteX42" fmla="*/ 1260721 w 3339552"/>
              <a:gd name="connsiteY42" fmla="*/ 1569839 h 7301507"/>
              <a:gd name="connsiteX43" fmla="*/ 1263102 w 3339552"/>
              <a:gd name="connsiteY43" fmla="*/ 1634132 h 7301507"/>
              <a:gd name="connsiteX44" fmla="*/ 1425027 w 3339552"/>
              <a:gd name="connsiteY44" fmla="*/ 1586507 h 7301507"/>
              <a:gd name="connsiteX45" fmla="*/ 1386927 w 3339552"/>
              <a:gd name="connsiteY45" fmla="*/ 1650801 h 7301507"/>
              <a:gd name="connsiteX46" fmla="*/ 1405977 w 3339552"/>
              <a:gd name="connsiteY46" fmla="*/ 1724620 h 7301507"/>
              <a:gd name="connsiteX47" fmla="*/ 1517896 w 3339552"/>
              <a:gd name="connsiteY47" fmla="*/ 1760339 h 7301507"/>
              <a:gd name="connsiteX48" fmla="*/ 1591715 w 3339552"/>
              <a:gd name="connsiteY48" fmla="*/ 1777007 h 7301507"/>
              <a:gd name="connsiteX49" fmla="*/ 1501227 w 3339552"/>
              <a:gd name="connsiteY49" fmla="*/ 1907976 h 7301507"/>
              <a:gd name="connsiteX50" fmla="*/ 1494083 w 3339552"/>
              <a:gd name="connsiteY50" fmla="*/ 1957982 h 7301507"/>
              <a:gd name="connsiteX51" fmla="*/ 1422646 w 3339552"/>
              <a:gd name="connsiteY51" fmla="*/ 1993701 h 7301507"/>
              <a:gd name="connsiteX52" fmla="*/ 1391690 w 3339552"/>
              <a:gd name="connsiteY52" fmla="*/ 2055614 h 7301507"/>
              <a:gd name="connsiteX53" fmla="*/ 1260721 w 3339552"/>
              <a:gd name="connsiteY53" fmla="*/ 2029420 h 7301507"/>
              <a:gd name="connsiteX54" fmla="*/ 1139277 w 3339552"/>
              <a:gd name="connsiteY54" fmla="*/ 2029419 h 7301507"/>
              <a:gd name="connsiteX55" fmla="*/ 1072602 w 3339552"/>
              <a:gd name="connsiteY55" fmla="*/ 2057995 h 7301507"/>
              <a:gd name="connsiteX56" fmla="*/ 1065458 w 3339552"/>
              <a:gd name="connsiteY56" fmla="*/ 2158007 h 7301507"/>
              <a:gd name="connsiteX57" fmla="*/ 977352 w 3339552"/>
              <a:gd name="connsiteY57" fmla="*/ 2246114 h 7301507"/>
              <a:gd name="connsiteX58" fmla="*/ 1120227 w 3339552"/>
              <a:gd name="connsiteY58" fmla="*/ 2308026 h 7301507"/>
              <a:gd name="connsiteX59" fmla="*/ 1170234 w 3339552"/>
              <a:gd name="connsiteY59" fmla="*/ 2343744 h 7301507"/>
              <a:gd name="connsiteX60" fmla="*/ 1222621 w 3339552"/>
              <a:gd name="connsiteY60" fmla="*/ 2360414 h 7301507"/>
              <a:gd name="connsiteX61" fmla="*/ 1272627 w 3339552"/>
              <a:gd name="connsiteY61" fmla="*/ 2410420 h 7301507"/>
              <a:gd name="connsiteX62" fmla="*/ 1329777 w 3339552"/>
              <a:gd name="connsiteY62" fmla="*/ 2431851 h 7301507"/>
              <a:gd name="connsiteX63" fmla="*/ 1422646 w 3339552"/>
              <a:gd name="connsiteY63" fmla="*/ 2508051 h 7301507"/>
              <a:gd name="connsiteX64" fmla="*/ 1508371 w 3339552"/>
              <a:gd name="connsiteY64" fmla="*/ 2541390 h 7301507"/>
              <a:gd name="connsiteX65" fmla="*/ 1641721 w 3339552"/>
              <a:gd name="connsiteY65" fmla="*/ 2689026 h 7301507"/>
              <a:gd name="connsiteX66" fmla="*/ 1725065 w 3339552"/>
              <a:gd name="connsiteY66" fmla="*/ 2843807 h 7301507"/>
              <a:gd name="connsiteX67" fmla="*/ 1896514 w 3339552"/>
              <a:gd name="connsiteY67" fmla="*/ 2950964 h 7301507"/>
              <a:gd name="connsiteX68" fmla="*/ 1927471 w 3339552"/>
              <a:gd name="connsiteY68" fmla="*/ 3055739 h 7301507"/>
              <a:gd name="connsiteX69" fmla="*/ 1989383 w 3339552"/>
              <a:gd name="connsiteY69" fmla="*/ 3158132 h 7301507"/>
              <a:gd name="connsiteX70" fmla="*/ 2051296 w 3339552"/>
              <a:gd name="connsiteY70" fmla="*/ 3196232 h 7301507"/>
              <a:gd name="connsiteX71" fmla="*/ 2182265 w 3339552"/>
              <a:gd name="connsiteY71" fmla="*/ 3343870 h 7301507"/>
              <a:gd name="connsiteX72" fmla="*/ 2325139 w 3339552"/>
              <a:gd name="connsiteY72" fmla="*/ 3420070 h 7301507"/>
              <a:gd name="connsiteX73" fmla="*/ 2384671 w 3339552"/>
              <a:gd name="connsiteY73" fmla="*/ 3505795 h 7301507"/>
              <a:gd name="connsiteX74" fmla="*/ 2432296 w 3339552"/>
              <a:gd name="connsiteY74" fmla="*/ 3572470 h 7301507"/>
              <a:gd name="connsiteX75" fmla="*/ 2479921 w 3339552"/>
              <a:gd name="connsiteY75" fmla="*/ 3562946 h 7301507"/>
              <a:gd name="connsiteX76" fmla="*/ 2484683 w 3339552"/>
              <a:gd name="connsiteY76" fmla="*/ 3715345 h 7301507"/>
              <a:gd name="connsiteX77" fmla="*/ 2537071 w 3339552"/>
              <a:gd name="connsiteY77" fmla="*/ 3808214 h 7301507"/>
              <a:gd name="connsiteX78" fmla="*/ 2529927 w 3339552"/>
              <a:gd name="connsiteY78" fmla="*/ 3846314 h 7301507"/>
              <a:gd name="connsiteX79" fmla="*/ 2598983 w 3339552"/>
              <a:gd name="connsiteY79" fmla="*/ 3882032 h 7301507"/>
              <a:gd name="connsiteX80" fmla="*/ 2656133 w 3339552"/>
              <a:gd name="connsiteY80" fmla="*/ 3827264 h 7301507"/>
              <a:gd name="connsiteX81" fmla="*/ 2689471 w 3339552"/>
              <a:gd name="connsiteY81" fmla="*/ 3910607 h 7301507"/>
              <a:gd name="connsiteX82" fmla="*/ 2734715 w 3339552"/>
              <a:gd name="connsiteY82" fmla="*/ 3955851 h 7301507"/>
              <a:gd name="connsiteX83" fmla="*/ 2808533 w 3339552"/>
              <a:gd name="connsiteY83" fmla="*/ 3979664 h 7301507"/>
              <a:gd name="connsiteX84" fmla="*/ 2860921 w 3339552"/>
              <a:gd name="connsiteY84" fmla="*/ 4048720 h 7301507"/>
              <a:gd name="connsiteX85" fmla="*/ 2946646 w 3339552"/>
              <a:gd name="connsiteY85" fmla="*/ 4103489 h 7301507"/>
              <a:gd name="connsiteX86" fmla="*/ 2999033 w 3339552"/>
              <a:gd name="connsiteY86" fmla="*/ 4136826 h 7301507"/>
              <a:gd name="connsiteX87" fmla="*/ 2870446 w 3339552"/>
              <a:gd name="connsiteY87" fmla="*/ 4229695 h 7301507"/>
              <a:gd name="connsiteX88" fmla="*/ 2868064 w 3339552"/>
              <a:gd name="connsiteY88" fmla="*/ 4284463 h 7301507"/>
              <a:gd name="connsiteX89" fmla="*/ 2970458 w 3339552"/>
              <a:gd name="connsiteY89" fmla="*/ 4401145 h 7301507"/>
              <a:gd name="connsiteX90" fmla="*/ 3065708 w 3339552"/>
              <a:gd name="connsiteY90" fmla="*/ 4463057 h 7301507"/>
              <a:gd name="connsiteX91" fmla="*/ 3096665 w 3339552"/>
              <a:gd name="connsiteY91" fmla="*/ 4501157 h 7301507"/>
              <a:gd name="connsiteX92" fmla="*/ 3082377 w 3339552"/>
              <a:gd name="connsiteY92" fmla="*/ 4582120 h 7301507"/>
              <a:gd name="connsiteX93" fmla="*/ 3077615 w 3339552"/>
              <a:gd name="connsiteY93" fmla="*/ 4665464 h 7301507"/>
              <a:gd name="connsiteX94" fmla="*/ 3034752 w 3339552"/>
              <a:gd name="connsiteY94" fmla="*/ 4674989 h 7301507"/>
              <a:gd name="connsiteX95" fmla="*/ 3008558 w 3339552"/>
              <a:gd name="connsiteY95" fmla="*/ 4691657 h 7301507"/>
              <a:gd name="connsiteX96" fmla="*/ 3037133 w 3339552"/>
              <a:gd name="connsiteY96" fmla="*/ 4841676 h 7301507"/>
              <a:gd name="connsiteX97" fmla="*/ 3020465 w 3339552"/>
              <a:gd name="connsiteY97" fmla="*/ 4977407 h 7301507"/>
              <a:gd name="connsiteX98" fmla="*/ 2982365 w 3339552"/>
              <a:gd name="connsiteY98" fmla="*/ 5017889 h 7301507"/>
              <a:gd name="connsiteX99" fmla="*/ 2965696 w 3339552"/>
              <a:gd name="connsiteY99" fmla="*/ 5139332 h 7301507"/>
              <a:gd name="connsiteX100" fmla="*/ 2937121 w 3339552"/>
              <a:gd name="connsiteY100" fmla="*/ 5258395 h 7301507"/>
              <a:gd name="connsiteX101" fmla="*/ 2989508 w 3339552"/>
              <a:gd name="connsiteY101" fmla="*/ 5275064 h 7301507"/>
              <a:gd name="connsiteX102" fmla="*/ 2987127 w 3339552"/>
              <a:gd name="connsiteY102" fmla="*/ 5320307 h 7301507"/>
              <a:gd name="connsiteX103" fmla="*/ 2984746 w 3339552"/>
              <a:gd name="connsiteY103" fmla="*/ 5375076 h 7301507"/>
              <a:gd name="connsiteX104" fmla="*/ 3041896 w 3339552"/>
              <a:gd name="connsiteY104" fmla="*/ 5444132 h 7301507"/>
              <a:gd name="connsiteX105" fmla="*/ 3089521 w 3339552"/>
              <a:gd name="connsiteY105" fmla="*/ 5570339 h 7301507"/>
              <a:gd name="connsiteX106" fmla="*/ 2996652 w 3339552"/>
              <a:gd name="connsiteY106" fmla="*/ 5860851 h 7301507"/>
              <a:gd name="connsiteX107" fmla="*/ 3018083 w 3339552"/>
              <a:gd name="connsiteY107" fmla="*/ 5915620 h 7301507"/>
              <a:gd name="connsiteX108" fmla="*/ 3044277 w 3339552"/>
              <a:gd name="connsiteY108" fmla="*/ 5968007 h 7301507"/>
              <a:gd name="connsiteX109" fmla="*/ 3049040 w 3339552"/>
              <a:gd name="connsiteY109" fmla="*/ 6072782 h 7301507"/>
              <a:gd name="connsiteX110" fmla="*/ 2956170 w 3339552"/>
              <a:gd name="connsiteY110" fmla="*/ 6232327 h 7301507"/>
              <a:gd name="connsiteX111" fmla="*/ 2920452 w 3339552"/>
              <a:gd name="connsiteY111" fmla="*/ 6213276 h 7301507"/>
              <a:gd name="connsiteX112" fmla="*/ 2849015 w 3339552"/>
              <a:gd name="connsiteY112" fmla="*/ 6225182 h 7301507"/>
              <a:gd name="connsiteX113" fmla="*/ 2713283 w 3339552"/>
              <a:gd name="connsiteY113" fmla="*/ 6337101 h 7301507"/>
              <a:gd name="connsiteX114" fmla="*/ 2606127 w 3339552"/>
              <a:gd name="connsiteY114" fmla="*/ 6322814 h 7301507"/>
              <a:gd name="connsiteX115" fmla="*/ 2575171 w 3339552"/>
              <a:gd name="connsiteY115" fmla="*/ 6351389 h 7301507"/>
              <a:gd name="connsiteX116" fmla="*/ 2508495 w 3339552"/>
              <a:gd name="connsiteY116" fmla="*/ 6396631 h 7301507"/>
              <a:gd name="connsiteX117" fmla="*/ 2391815 w 3339552"/>
              <a:gd name="connsiteY117" fmla="*/ 6384726 h 7301507"/>
              <a:gd name="connsiteX118" fmla="*/ 2368002 w 3339552"/>
              <a:gd name="connsiteY118" fmla="*/ 6501407 h 7301507"/>
              <a:gd name="connsiteX119" fmla="*/ 2363240 w 3339552"/>
              <a:gd name="connsiteY119" fmla="*/ 6537126 h 7301507"/>
              <a:gd name="connsiteX120" fmla="*/ 2339428 w 3339552"/>
              <a:gd name="connsiteY120" fmla="*/ 6556176 h 7301507"/>
              <a:gd name="connsiteX121" fmla="*/ 2141783 w 3339552"/>
              <a:gd name="connsiteY121" fmla="*/ 6508551 h 7301507"/>
              <a:gd name="connsiteX122" fmla="*/ 2103683 w 3339552"/>
              <a:gd name="connsiteY122" fmla="*/ 6560939 h 7301507"/>
              <a:gd name="connsiteX123" fmla="*/ 2072727 w 3339552"/>
              <a:gd name="connsiteY123" fmla="*/ 6656189 h 7301507"/>
              <a:gd name="connsiteX124" fmla="*/ 2039389 w 3339552"/>
              <a:gd name="connsiteY124" fmla="*/ 6720482 h 7301507"/>
              <a:gd name="connsiteX125" fmla="*/ 2051296 w 3339552"/>
              <a:gd name="connsiteY125" fmla="*/ 6782395 h 7301507"/>
              <a:gd name="connsiteX126" fmla="*/ 2184646 w 3339552"/>
              <a:gd name="connsiteY126" fmla="*/ 6894314 h 7301507"/>
              <a:gd name="connsiteX127" fmla="*/ 2253702 w 3339552"/>
              <a:gd name="connsiteY127" fmla="*/ 6927651 h 7301507"/>
              <a:gd name="connsiteX128" fmla="*/ 2237033 w 3339552"/>
              <a:gd name="connsiteY128" fmla="*/ 6951464 h 7301507"/>
              <a:gd name="connsiteX129" fmla="*/ 2201315 w 3339552"/>
              <a:gd name="connsiteY129" fmla="*/ 6970514 h 7301507"/>
              <a:gd name="connsiteX130" fmla="*/ 2234652 w 3339552"/>
              <a:gd name="connsiteY130" fmla="*/ 7046714 h 7301507"/>
              <a:gd name="connsiteX131" fmla="*/ 2203696 w 3339552"/>
              <a:gd name="connsiteY131" fmla="*/ 7068145 h 7301507"/>
              <a:gd name="connsiteX132" fmla="*/ 2098921 w 3339552"/>
              <a:gd name="connsiteY132" fmla="*/ 7006232 h 7301507"/>
              <a:gd name="connsiteX133" fmla="*/ 2056058 w 3339552"/>
              <a:gd name="connsiteY133" fmla="*/ 7032426 h 7301507"/>
              <a:gd name="connsiteX134" fmla="*/ 1996527 w 3339552"/>
              <a:gd name="connsiteY134" fmla="*/ 6930032 h 7301507"/>
              <a:gd name="connsiteX135" fmla="*/ 1879846 w 3339552"/>
              <a:gd name="connsiteY135" fmla="*/ 6956226 h 7301507"/>
              <a:gd name="connsiteX136" fmla="*/ 1815552 w 3339552"/>
              <a:gd name="connsiteY136" fmla="*/ 6960989 h 7301507"/>
              <a:gd name="connsiteX137" fmla="*/ 1765546 w 3339552"/>
              <a:gd name="connsiteY137" fmla="*/ 6956227 h 7301507"/>
              <a:gd name="connsiteX138" fmla="*/ 1708396 w 3339552"/>
              <a:gd name="connsiteY138" fmla="*/ 7001470 h 7301507"/>
              <a:gd name="connsiteX139" fmla="*/ 1529802 w 3339552"/>
              <a:gd name="connsiteY139" fmla="*/ 6960989 h 7301507"/>
              <a:gd name="connsiteX140" fmla="*/ 1553614 w 3339552"/>
              <a:gd name="connsiteY140" fmla="*/ 7087195 h 7301507"/>
              <a:gd name="connsiteX141" fmla="*/ 1477415 w 3339552"/>
              <a:gd name="connsiteY141" fmla="*/ 7132439 h 7301507"/>
              <a:gd name="connsiteX142" fmla="*/ 1415502 w 3339552"/>
              <a:gd name="connsiteY142" fmla="*/ 7199113 h 7301507"/>
              <a:gd name="connsiteX143" fmla="*/ 1265483 w 3339552"/>
              <a:gd name="connsiteY143" fmla="*/ 7191970 h 7301507"/>
              <a:gd name="connsiteX144" fmla="*/ 1213096 w 3339552"/>
              <a:gd name="connsiteY144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796377 w 3339552"/>
              <a:gd name="connsiteY8" fmla="*/ 379213 h 7301507"/>
              <a:gd name="connsiteX9" fmla="*/ 755896 w 3339552"/>
              <a:gd name="connsiteY9" fmla="*/ 314920 h 7301507"/>
              <a:gd name="connsiteX10" fmla="*/ 689221 w 3339552"/>
              <a:gd name="connsiteY10" fmla="*/ 243482 h 7301507"/>
              <a:gd name="connsiteX11" fmla="*/ 667790 w 3339552"/>
              <a:gd name="connsiteY11" fmla="*/ 286345 h 7301507"/>
              <a:gd name="connsiteX12" fmla="*/ 620165 w 3339552"/>
              <a:gd name="connsiteY12" fmla="*/ 355401 h 7301507"/>
              <a:gd name="connsiteX13" fmla="*/ 589208 w 3339552"/>
              <a:gd name="connsiteY13" fmla="*/ 369689 h 7301507"/>
              <a:gd name="connsiteX14" fmla="*/ 498721 w 3339552"/>
              <a:gd name="connsiteY14" fmla="*/ 455414 h 7301507"/>
              <a:gd name="connsiteX15" fmla="*/ 396327 w 3339552"/>
              <a:gd name="connsiteY15" fmla="*/ 353020 h 7301507"/>
              <a:gd name="connsiteX16" fmla="*/ 243927 w 3339552"/>
              <a:gd name="connsiteY16" fmla="*/ 267295 h 7301507"/>
              <a:gd name="connsiteX17" fmla="*/ 174871 w 3339552"/>
              <a:gd name="connsiteY17" fmla="*/ 300632 h 7301507"/>
              <a:gd name="connsiteX18" fmla="*/ 127246 w 3339552"/>
              <a:gd name="connsiteY18" fmla="*/ 383976 h 7301507"/>
              <a:gd name="connsiteX19" fmla="*/ 43902 w 3339552"/>
              <a:gd name="connsiteY19" fmla="*/ 445889 h 7301507"/>
              <a:gd name="connsiteX20" fmla="*/ 8183 w 3339552"/>
              <a:gd name="connsiteY20" fmla="*/ 457795 h 7301507"/>
              <a:gd name="connsiteX21" fmla="*/ 198683 w 3339552"/>
              <a:gd name="connsiteY21" fmla="*/ 662582 h 7301507"/>
              <a:gd name="connsiteX22" fmla="*/ 265359 w 3339552"/>
              <a:gd name="connsiteY22" fmla="*/ 679251 h 7301507"/>
              <a:gd name="connsiteX23" fmla="*/ 298697 w 3339552"/>
              <a:gd name="connsiteY23" fmla="*/ 703064 h 7301507"/>
              <a:gd name="connsiteX24" fmla="*/ 296315 w 3339552"/>
              <a:gd name="connsiteY24" fmla="*/ 874513 h 7301507"/>
              <a:gd name="connsiteX25" fmla="*/ 362990 w 3339552"/>
              <a:gd name="connsiteY25" fmla="*/ 879276 h 7301507"/>
              <a:gd name="connsiteX26" fmla="*/ 401090 w 3339552"/>
              <a:gd name="connsiteY26" fmla="*/ 829270 h 7301507"/>
              <a:gd name="connsiteX27" fmla="*/ 482052 w 3339552"/>
              <a:gd name="connsiteY27" fmla="*/ 867370 h 7301507"/>
              <a:gd name="connsiteX28" fmla="*/ 420140 w 3339552"/>
              <a:gd name="connsiteY28" fmla="*/ 1012626 h 7301507"/>
              <a:gd name="connsiteX29" fmla="*/ 434427 w 3339552"/>
              <a:gd name="connsiteY29" fmla="*/ 1060251 h 7301507"/>
              <a:gd name="connsiteX30" fmla="*/ 379658 w 3339552"/>
              <a:gd name="connsiteY30" fmla="*/ 1112639 h 7301507"/>
              <a:gd name="connsiteX31" fmla="*/ 415377 w 3339552"/>
              <a:gd name="connsiteY31" fmla="*/ 1141213 h 7301507"/>
              <a:gd name="connsiteX32" fmla="*/ 486815 w 3339552"/>
              <a:gd name="connsiteY32" fmla="*/ 1229320 h 7301507"/>
              <a:gd name="connsiteX33" fmla="*/ 527296 w 3339552"/>
              <a:gd name="connsiteY33" fmla="*/ 1317426 h 7301507"/>
              <a:gd name="connsiteX34" fmla="*/ 636833 w 3339552"/>
              <a:gd name="connsiteY34" fmla="*/ 1369814 h 7301507"/>
              <a:gd name="connsiteX35" fmla="*/ 746371 w 3339552"/>
              <a:gd name="connsiteY35" fmla="*/ 1393626 h 7301507"/>
              <a:gd name="connsiteX36" fmla="*/ 829715 w 3339552"/>
              <a:gd name="connsiteY36" fmla="*/ 1441251 h 7301507"/>
              <a:gd name="connsiteX37" fmla="*/ 913058 w 3339552"/>
              <a:gd name="connsiteY37" fmla="*/ 1415057 h 7301507"/>
              <a:gd name="connsiteX38" fmla="*/ 994021 w 3339552"/>
              <a:gd name="connsiteY38" fmla="*/ 1341239 h 7301507"/>
              <a:gd name="connsiteX39" fmla="*/ 1103558 w 3339552"/>
              <a:gd name="connsiteY39" fmla="*/ 1324570 h 7301507"/>
              <a:gd name="connsiteX40" fmla="*/ 1170233 w 3339552"/>
              <a:gd name="connsiteY40" fmla="*/ 1329332 h 7301507"/>
              <a:gd name="connsiteX41" fmla="*/ 1329777 w 3339552"/>
              <a:gd name="connsiteY41" fmla="*/ 1438870 h 7301507"/>
              <a:gd name="connsiteX42" fmla="*/ 1389308 w 3339552"/>
              <a:gd name="connsiteY42" fmla="*/ 1467445 h 7301507"/>
              <a:gd name="connsiteX43" fmla="*/ 1260721 w 3339552"/>
              <a:gd name="connsiteY43" fmla="*/ 1569839 h 7301507"/>
              <a:gd name="connsiteX44" fmla="*/ 1263102 w 3339552"/>
              <a:gd name="connsiteY44" fmla="*/ 1634132 h 7301507"/>
              <a:gd name="connsiteX45" fmla="*/ 1425027 w 3339552"/>
              <a:gd name="connsiteY45" fmla="*/ 1586507 h 7301507"/>
              <a:gd name="connsiteX46" fmla="*/ 1386927 w 3339552"/>
              <a:gd name="connsiteY46" fmla="*/ 1650801 h 7301507"/>
              <a:gd name="connsiteX47" fmla="*/ 1405977 w 3339552"/>
              <a:gd name="connsiteY47" fmla="*/ 1724620 h 7301507"/>
              <a:gd name="connsiteX48" fmla="*/ 1517896 w 3339552"/>
              <a:gd name="connsiteY48" fmla="*/ 1760339 h 7301507"/>
              <a:gd name="connsiteX49" fmla="*/ 1591715 w 3339552"/>
              <a:gd name="connsiteY49" fmla="*/ 1777007 h 7301507"/>
              <a:gd name="connsiteX50" fmla="*/ 1501227 w 3339552"/>
              <a:gd name="connsiteY50" fmla="*/ 1907976 h 7301507"/>
              <a:gd name="connsiteX51" fmla="*/ 1494083 w 3339552"/>
              <a:gd name="connsiteY51" fmla="*/ 1957982 h 7301507"/>
              <a:gd name="connsiteX52" fmla="*/ 1422646 w 3339552"/>
              <a:gd name="connsiteY52" fmla="*/ 1993701 h 7301507"/>
              <a:gd name="connsiteX53" fmla="*/ 1391690 w 3339552"/>
              <a:gd name="connsiteY53" fmla="*/ 2055614 h 7301507"/>
              <a:gd name="connsiteX54" fmla="*/ 1260721 w 3339552"/>
              <a:gd name="connsiteY54" fmla="*/ 2029420 h 7301507"/>
              <a:gd name="connsiteX55" fmla="*/ 1139277 w 3339552"/>
              <a:gd name="connsiteY55" fmla="*/ 2029419 h 7301507"/>
              <a:gd name="connsiteX56" fmla="*/ 1072602 w 3339552"/>
              <a:gd name="connsiteY56" fmla="*/ 2057995 h 7301507"/>
              <a:gd name="connsiteX57" fmla="*/ 1065458 w 3339552"/>
              <a:gd name="connsiteY57" fmla="*/ 2158007 h 7301507"/>
              <a:gd name="connsiteX58" fmla="*/ 977352 w 3339552"/>
              <a:gd name="connsiteY58" fmla="*/ 2246114 h 7301507"/>
              <a:gd name="connsiteX59" fmla="*/ 1120227 w 3339552"/>
              <a:gd name="connsiteY59" fmla="*/ 2308026 h 7301507"/>
              <a:gd name="connsiteX60" fmla="*/ 1170234 w 3339552"/>
              <a:gd name="connsiteY60" fmla="*/ 2343744 h 7301507"/>
              <a:gd name="connsiteX61" fmla="*/ 1222621 w 3339552"/>
              <a:gd name="connsiteY61" fmla="*/ 2360414 h 7301507"/>
              <a:gd name="connsiteX62" fmla="*/ 1272627 w 3339552"/>
              <a:gd name="connsiteY62" fmla="*/ 2410420 h 7301507"/>
              <a:gd name="connsiteX63" fmla="*/ 1329777 w 3339552"/>
              <a:gd name="connsiteY63" fmla="*/ 2431851 h 7301507"/>
              <a:gd name="connsiteX64" fmla="*/ 1422646 w 3339552"/>
              <a:gd name="connsiteY64" fmla="*/ 2508051 h 7301507"/>
              <a:gd name="connsiteX65" fmla="*/ 1508371 w 3339552"/>
              <a:gd name="connsiteY65" fmla="*/ 2541390 h 7301507"/>
              <a:gd name="connsiteX66" fmla="*/ 1641721 w 3339552"/>
              <a:gd name="connsiteY66" fmla="*/ 2689026 h 7301507"/>
              <a:gd name="connsiteX67" fmla="*/ 1725065 w 3339552"/>
              <a:gd name="connsiteY67" fmla="*/ 2843807 h 7301507"/>
              <a:gd name="connsiteX68" fmla="*/ 1896514 w 3339552"/>
              <a:gd name="connsiteY68" fmla="*/ 2950964 h 7301507"/>
              <a:gd name="connsiteX69" fmla="*/ 1927471 w 3339552"/>
              <a:gd name="connsiteY69" fmla="*/ 3055739 h 7301507"/>
              <a:gd name="connsiteX70" fmla="*/ 1989383 w 3339552"/>
              <a:gd name="connsiteY70" fmla="*/ 3158132 h 7301507"/>
              <a:gd name="connsiteX71" fmla="*/ 2051296 w 3339552"/>
              <a:gd name="connsiteY71" fmla="*/ 3196232 h 7301507"/>
              <a:gd name="connsiteX72" fmla="*/ 2182265 w 3339552"/>
              <a:gd name="connsiteY72" fmla="*/ 3343870 h 7301507"/>
              <a:gd name="connsiteX73" fmla="*/ 2325139 w 3339552"/>
              <a:gd name="connsiteY73" fmla="*/ 3420070 h 7301507"/>
              <a:gd name="connsiteX74" fmla="*/ 2384671 w 3339552"/>
              <a:gd name="connsiteY74" fmla="*/ 3505795 h 7301507"/>
              <a:gd name="connsiteX75" fmla="*/ 2432296 w 3339552"/>
              <a:gd name="connsiteY75" fmla="*/ 3572470 h 7301507"/>
              <a:gd name="connsiteX76" fmla="*/ 2479921 w 3339552"/>
              <a:gd name="connsiteY76" fmla="*/ 3562946 h 7301507"/>
              <a:gd name="connsiteX77" fmla="*/ 2484683 w 3339552"/>
              <a:gd name="connsiteY77" fmla="*/ 3715345 h 7301507"/>
              <a:gd name="connsiteX78" fmla="*/ 2537071 w 3339552"/>
              <a:gd name="connsiteY78" fmla="*/ 3808214 h 7301507"/>
              <a:gd name="connsiteX79" fmla="*/ 2529927 w 3339552"/>
              <a:gd name="connsiteY79" fmla="*/ 3846314 h 7301507"/>
              <a:gd name="connsiteX80" fmla="*/ 2598983 w 3339552"/>
              <a:gd name="connsiteY80" fmla="*/ 3882032 h 7301507"/>
              <a:gd name="connsiteX81" fmla="*/ 2656133 w 3339552"/>
              <a:gd name="connsiteY81" fmla="*/ 3827264 h 7301507"/>
              <a:gd name="connsiteX82" fmla="*/ 2689471 w 3339552"/>
              <a:gd name="connsiteY82" fmla="*/ 3910607 h 7301507"/>
              <a:gd name="connsiteX83" fmla="*/ 2734715 w 3339552"/>
              <a:gd name="connsiteY83" fmla="*/ 3955851 h 7301507"/>
              <a:gd name="connsiteX84" fmla="*/ 2808533 w 3339552"/>
              <a:gd name="connsiteY84" fmla="*/ 3979664 h 7301507"/>
              <a:gd name="connsiteX85" fmla="*/ 2860921 w 3339552"/>
              <a:gd name="connsiteY85" fmla="*/ 4048720 h 7301507"/>
              <a:gd name="connsiteX86" fmla="*/ 2946646 w 3339552"/>
              <a:gd name="connsiteY86" fmla="*/ 4103489 h 7301507"/>
              <a:gd name="connsiteX87" fmla="*/ 2999033 w 3339552"/>
              <a:gd name="connsiteY87" fmla="*/ 4136826 h 7301507"/>
              <a:gd name="connsiteX88" fmla="*/ 2870446 w 3339552"/>
              <a:gd name="connsiteY88" fmla="*/ 4229695 h 7301507"/>
              <a:gd name="connsiteX89" fmla="*/ 2868064 w 3339552"/>
              <a:gd name="connsiteY89" fmla="*/ 4284463 h 7301507"/>
              <a:gd name="connsiteX90" fmla="*/ 2970458 w 3339552"/>
              <a:gd name="connsiteY90" fmla="*/ 4401145 h 7301507"/>
              <a:gd name="connsiteX91" fmla="*/ 3065708 w 3339552"/>
              <a:gd name="connsiteY91" fmla="*/ 4463057 h 7301507"/>
              <a:gd name="connsiteX92" fmla="*/ 3096665 w 3339552"/>
              <a:gd name="connsiteY92" fmla="*/ 4501157 h 7301507"/>
              <a:gd name="connsiteX93" fmla="*/ 3082377 w 3339552"/>
              <a:gd name="connsiteY93" fmla="*/ 4582120 h 7301507"/>
              <a:gd name="connsiteX94" fmla="*/ 3077615 w 3339552"/>
              <a:gd name="connsiteY94" fmla="*/ 4665464 h 7301507"/>
              <a:gd name="connsiteX95" fmla="*/ 3034752 w 3339552"/>
              <a:gd name="connsiteY95" fmla="*/ 4674989 h 7301507"/>
              <a:gd name="connsiteX96" fmla="*/ 3008558 w 3339552"/>
              <a:gd name="connsiteY96" fmla="*/ 4691657 h 7301507"/>
              <a:gd name="connsiteX97" fmla="*/ 3037133 w 3339552"/>
              <a:gd name="connsiteY97" fmla="*/ 4841676 h 7301507"/>
              <a:gd name="connsiteX98" fmla="*/ 3020465 w 3339552"/>
              <a:gd name="connsiteY98" fmla="*/ 4977407 h 7301507"/>
              <a:gd name="connsiteX99" fmla="*/ 2982365 w 3339552"/>
              <a:gd name="connsiteY99" fmla="*/ 5017889 h 7301507"/>
              <a:gd name="connsiteX100" fmla="*/ 2965696 w 3339552"/>
              <a:gd name="connsiteY100" fmla="*/ 5139332 h 7301507"/>
              <a:gd name="connsiteX101" fmla="*/ 2937121 w 3339552"/>
              <a:gd name="connsiteY101" fmla="*/ 5258395 h 7301507"/>
              <a:gd name="connsiteX102" fmla="*/ 2989508 w 3339552"/>
              <a:gd name="connsiteY102" fmla="*/ 5275064 h 7301507"/>
              <a:gd name="connsiteX103" fmla="*/ 2987127 w 3339552"/>
              <a:gd name="connsiteY103" fmla="*/ 5320307 h 7301507"/>
              <a:gd name="connsiteX104" fmla="*/ 2984746 w 3339552"/>
              <a:gd name="connsiteY104" fmla="*/ 5375076 h 7301507"/>
              <a:gd name="connsiteX105" fmla="*/ 3041896 w 3339552"/>
              <a:gd name="connsiteY105" fmla="*/ 5444132 h 7301507"/>
              <a:gd name="connsiteX106" fmla="*/ 3089521 w 3339552"/>
              <a:gd name="connsiteY106" fmla="*/ 5570339 h 7301507"/>
              <a:gd name="connsiteX107" fmla="*/ 2996652 w 3339552"/>
              <a:gd name="connsiteY107" fmla="*/ 5860851 h 7301507"/>
              <a:gd name="connsiteX108" fmla="*/ 3018083 w 3339552"/>
              <a:gd name="connsiteY108" fmla="*/ 5915620 h 7301507"/>
              <a:gd name="connsiteX109" fmla="*/ 3044277 w 3339552"/>
              <a:gd name="connsiteY109" fmla="*/ 5968007 h 7301507"/>
              <a:gd name="connsiteX110" fmla="*/ 3049040 w 3339552"/>
              <a:gd name="connsiteY110" fmla="*/ 6072782 h 7301507"/>
              <a:gd name="connsiteX111" fmla="*/ 2956170 w 3339552"/>
              <a:gd name="connsiteY111" fmla="*/ 6232327 h 7301507"/>
              <a:gd name="connsiteX112" fmla="*/ 2920452 w 3339552"/>
              <a:gd name="connsiteY112" fmla="*/ 6213276 h 7301507"/>
              <a:gd name="connsiteX113" fmla="*/ 2849015 w 3339552"/>
              <a:gd name="connsiteY113" fmla="*/ 6225182 h 7301507"/>
              <a:gd name="connsiteX114" fmla="*/ 2713283 w 3339552"/>
              <a:gd name="connsiteY114" fmla="*/ 6337101 h 7301507"/>
              <a:gd name="connsiteX115" fmla="*/ 2606127 w 3339552"/>
              <a:gd name="connsiteY115" fmla="*/ 6322814 h 7301507"/>
              <a:gd name="connsiteX116" fmla="*/ 2575171 w 3339552"/>
              <a:gd name="connsiteY116" fmla="*/ 6351389 h 7301507"/>
              <a:gd name="connsiteX117" fmla="*/ 2508495 w 3339552"/>
              <a:gd name="connsiteY117" fmla="*/ 6396631 h 7301507"/>
              <a:gd name="connsiteX118" fmla="*/ 2391815 w 3339552"/>
              <a:gd name="connsiteY118" fmla="*/ 6384726 h 7301507"/>
              <a:gd name="connsiteX119" fmla="*/ 2368002 w 3339552"/>
              <a:gd name="connsiteY119" fmla="*/ 6501407 h 7301507"/>
              <a:gd name="connsiteX120" fmla="*/ 2363240 w 3339552"/>
              <a:gd name="connsiteY120" fmla="*/ 6537126 h 7301507"/>
              <a:gd name="connsiteX121" fmla="*/ 2339428 w 3339552"/>
              <a:gd name="connsiteY121" fmla="*/ 6556176 h 7301507"/>
              <a:gd name="connsiteX122" fmla="*/ 2141783 w 3339552"/>
              <a:gd name="connsiteY122" fmla="*/ 6508551 h 7301507"/>
              <a:gd name="connsiteX123" fmla="*/ 2103683 w 3339552"/>
              <a:gd name="connsiteY123" fmla="*/ 6560939 h 7301507"/>
              <a:gd name="connsiteX124" fmla="*/ 2072727 w 3339552"/>
              <a:gd name="connsiteY124" fmla="*/ 6656189 h 7301507"/>
              <a:gd name="connsiteX125" fmla="*/ 2039389 w 3339552"/>
              <a:gd name="connsiteY125" fmla="*/ 6720482 h 7301507"/>
              <a:gd name="connsiteX126" fmla="*/ 2051296 w 3339552"/>
              <a:gd name="connsiteY126" fmla="*/ 6782395 h 7301507"/>
              <a:gd name="connsiteX127" fmla="*/ 2184646 w 3339552"/>
              <a:gd name="connsiteY127" fmla="*/ 6894314 h 7301507"/>
              <a:gd name="connsiteX128" fmla="*/ 2253702 w 3339552"/>
              <a:gd name="connsiteY128" fmla="*/ 6927651 h 7301507"/>
              <a:gd name="connsiteX129" fmla="*/ 2237033 w 3339552"/>
              <a:gd name="connsiteY129" fmla="*/ 6951464 h 7301507"/>
              <a:gd name="connsiteX130" fmla="*/ 2201315 w 3339552"/>
              <a:gd name="connsiteY130" fmla="*/ 6970514 h 7301507"/>
              <a:gd name="connsiteX131" fmla="*/ 2234652 w 3339552"/>
              <a:gd name="connsiteY131" fmla="*/ 7046714 h 7301507"/>
              <a:gd name="connsiteX132" fmla="*/ 2203696 w 3339552"/>
              <a:gd name="connsiteY132" fmla="*/ 7068145 h 7301507"/>
              <a:gd name="connsiteX133" fmla="*/ 2098921 w 3339552"/>
              <a:gd name="connsiteY133" fmla="*/ 7006232 h 7301507"/>
              <a:gd name="connsiteX134" fmla="*/ 2056058 w 3339552"/>
              <a:gd name="connsiteY134" fmla="*/ 7032426 h 7301507"/>
              <a:gd name="connsiteX135" fmla="*/ 1996527 w 3339552"/>
              <a:gd name="connsiteY135" fmla="*/ 6930032 h 7301507"/>
              <a:gd name="connsiteX136" fmla="*/ 1879846 w 3339552"/>
              <a:gd name="connsiteY136" fmla="*/ 6956226 h 7301507"/>
              <a:gd name="connsiteX137" fmla="*/ 1815552 w 3339552"/>
              <a:gd name="connsiteY137" fmla="*/ 6960989 h 7301507"/>
              <a:gd name="connsiteX138" fmla="*/ 1765546 w 3339552"/>
              <a:gd name="connsiteY138" fmla="*/ 6956227 h 7301507"/>
              <a:gd name="connsiteX139" fmla="*/ 1708396 w 3339552"/>
              <a:gd name="connsiteY139" fmla="*/ 7001470 h 7301507"/>
              <a:gd name="connsiteX140" fmla="*/ 1529802 w 3339552"/>
              <a:gd name="connsiteY140" fmla="*/ 6960989 h 7301507"/>
              <a:gd name="connsiteX141" fmla="*/ 1553614 w 3339552"/>
              <a:gd name="connsiteY141" fmla="*/ 7087195 h 7301507"/>
              <a:gd name="connsiteX142" fmla="*/ 1477415 w 3339552"/>
              <a:gd name="connsiteY142" fmla="*/ 7132439 h 7301507"/>
              <a:gd name="connsiteX143" fmla="*/ 1415502 w 3339552"/>
              <a:gd name="connsiteY143" fmla="*/ 7199113 h 7301507"/>
              <a:gd name="connsiteX144" fmla="*/ 1265483 w 3339552"/>
              <a:gd name="connsiteY144" fmla="*/ 7191970 h 7301507"/>
              <a:gd name="connsiteX145" fmla="*/ 1213096 w 3339552"/>
              <a:gd name="connsiteY145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965446 w 3339552"/>
              <a:gd name="connsiteY7" fmla="*/ 269676 h 7301507"/>
              <a:gd name="connsiteX8" fmla="*/ 858290 w 3339552"/>
              <a:gd name="connsiteY8" fmla="*/ 274439 h 7301507"/>
              <a:gd name="connsiteX9" fmla="*/ 796377 w 3339552"/>
              <a:gd name="connsiteY9" fmla="*/ 379213 h 7301507"/>
              <a:gd name="connsiteX10" fmla="*/ 755896 w 3339552"/>
              <a:gd name="connsiteY10" fmla="*/ 314920 h 7301507"/>
              <a:gd name="connsiteX11" fmla="*/ 689221 w 3339552"/>
              <a:gd name="connsiteY11" fmla="*/ 243482 h 7301507"/>
              <a:gd name="connsiteX12" fmla="*/ 667790 w 3339552"/>
              <a:gd name="connsiteY12" fmla="*/ 286345 h 7301507"/>
              <a:gd name="connsiteX13" fmla="*/ 620165 w 3339552"/>
              <a:gd name="connsiteY13" fmla="*/ 355401 h 7301507"/>
              <a:gd name="connsiteX14" fmla="*/ 589208 w 3339552"/>
              <a:gd name="connsiteY14" fmla="*/ 369689 h 7301507"/>
              <a:gd name="connsiteX15" fmla="*/ 498721 w 3339552"/>
              <a:gd name="connsiteY15" fmla="*/ 455414 h 7301507"/>
              <a:gd name="connsiteX16" fmla="*/ 396327 w 3339552"/>
              <a:gd name="connsiteY16" fmla="*/ 353020 h 7301507"/>
              <a:gd name="connsiteX17" fmla="*/ 243927 w 3339552"/>
              <a:gd name="connsiteY17" fmla="*/ 267295 h 7301507"/>
              <a:gd name="connsiteX18" fmla="*/ 174871 w 3339552"/>
              <a:gd name="connsiteY18" fmla="*/ 300632 h 7301507"/>
              <a:gd name="connsiteX19" fmla="*/ 127246 w 3339552"/>
              <a:gd name="connsiteY19" fmla="*/ 383976 h 7301507"/>
              <a:gd name="connsiteX20" fmla="*/ 43902 w 3339552"/>
              <a:gd name="connsiteY20" fmla="*/ 445889 h 7301507"/>
              <a:gd name="connsiteX21" fmla="*/ 8183 w 3339552"/>
              <a:gd name="connsiteY21" fmla="*/ 457795 h 7301507"/>
              <a:gd name="connsiteX22" fmla="*/ 198683 w 3339552"/>
              <a:gd name="connsiteY22" fmla="*/ 662582 h 7301507"/>
              <a:gd name="connsiteX23" fmla="*/ 265359 w 3339552"/>
              <a:gd name="connsiteY23" fmla="*/ 679251 h 7301507"/>
              <a:gd name="connsiteX24" fmla="*/ 298697 w 3339552"/>
              <a:gd name="connsiteY24" fmla="*/ 703064 h 7301507"/>
              <a:gd name="connsiteX25" fmla="*/ 296315 w 3339552"/>
              <a:gd name="connsiteY25" fmla="*/ 874513 h 7301507"/>
              <a:gd name="connsiteX26" fmla="*/ 362990 w 3339552"/>
              <a:gd name="connsiteY26" fmla="*/ 879276 h 7301507"/>
              <a:gd name="connsiteX27" fmla="*/ 401090 w 3339552"/>
              <a:gd name="connsiteY27" fmla="*/ 829270 h 7301507"/>
              <a:gd name="connsiteX28" fmla="*/ 482052 w 3339552"/>
              <a:gd name="connsiteY28" fmla="*/ 867370 h 7301507"/>
              <a:gd name="connsiteX29" fmla="*/ 420140 w 3339552"/>
              <a:gd name="connsiteY29" fmla="*/ 1012626 h 7301507"/>
              <a:gd name="connsiteX30" fmla="*/ 434427 w 3339552"/>
              <a:gd name="connsiteY30" fmla="*/ 1060251 h 7301507"/>
              <a:gd name="connsiteX31" fmla="*/ 379658 w 3339552"/>
              <a:gd name="connsiteY31" fmla="*/ 1112639 h 7301507"/>
              <a:gd name="connsiteX32" fmla="*/ 415377 w 3339552"/>
              <a:gd name="connsiteY32" fmla="*/ 1141213 h 7301507"/>
              <a:gd name="connsiteX33" fmla="*/ 486815 w 3339552"/>
              <a:gd name="connsiteY33" fmla="*/ 1229320 h 7301507"/>
              <a:gd name="connsiteX34" fmla="*/ 527296 w 3339552"/>
              <a:gd name="connsiteY34" fmla="*/ 1317426 h 7301507"/>
              <a:gd name="connsiteX35" fmla="*/ 636833 w 3339552"/>
              <a:gd name="connsiteY35" fmla="*/ 1369814 h 7301507"/>
              <a:gd name="connsiteX36" fmla="*/ 746371 w 3339552"/>
              <a:gd name="connsiteY36" fmla="*/ 1393626 h 7301507"/>
              <a:gd name="connsiteX37" fmla="*/ 829715 w 3339552"/>
              <a:gd name="connsiteY37" fmla="*/ 1441251 h 7301507"/>
              <a:gd name="connsiteX38" fmla="*/ 913058 w 3339552"/>
              <a:gd name="connsiteY38" fmla="*/ 1415057 h 7301507"/>
              <a:gd name="connsiteX39" fmla="*/ 994021 w 3339552"/>
              <a:gd name="connsiteY39" fmla="*/ 1341239 h 7301507"/>
              <a:gd name="connsiteX40" fmla="*/ 1103558 w 3339552"/>
              <a:gd name="connsiteY40" fmla="*/ 1324570 h 7301507"/>
              <a:gd name="connsiteX41" fmla="*/ 1170233 w 3339552"/>
              <a:gd name="connsiteY41" fmla="*/ 1329332 h 7301507"/>
              <a:gd name="connsiteX42" fmla="*/ 1329777 w 3339552"/>
              <a:gd name="connsiteY42" fmla="*/ 1438870 h 7301507"/>
              <a:gd name="connsiteX43" fmla="*/ 1389308 w 3339552"/>
              <a:gd name="connsiteY43" fmla="*/ 1467445 h 7301507"/>
              <a:gd name="connsiteX44" fmla="*/ 1260721 w 3339552"/>
              <a:gd name="connsiteY44" fmla="*/ 1569839 h 7301507"/>
              <a:gd name="connsiteX45" fmla="*/ 1263102 w 3339552"/>
              <a:gd name="connsiteY45" fmla="*/ 1634132 h 7301507"/>
              <a:gd name="connsiteX46" fmla="*/ 1425027 w 3339552"/>
              <a:gd name="connsiteY46" fmla="*/ 1586507 h 7301507"/>
              <a:gd name="connsiteX47" fmla="*/ 1386927 w 3339552"/>
              <a:gd name="connsiteY47" fmla="*/ 1650801 h 7301507"/>
              <a:gd name="connsiteX48" fmla="*/ 1405977 w 3339552"/>
              <a:gd name="connsiteY48" fmla="*/ 1724620 h 7301507"/>
              <a:gd name="connsiteX49" fmla="*/ 1517896 w 3339552"/>
              <a:gd name="connsiteY49" fmla="*/ 1760339 h 7301507"/>
              <a:gd name="connsiteX50" fmla="*/ 1591715 w 3339552"/>
              <a:gd name="connsiteY50" fmla="*/ 1777007 h 7301507"/>
              <a:gd name="connsiteX51" fmla="*/ 1501227 w 3339552"/>
              <a:gd name="connsiteY51" fmla="*/ 1907976 h 7301507"/>
              <a:gd name="connsiteX52" fmla="*/ 1494083 w 3339552"/>
              <a:gd name="connsiteY52" fmla="*/ 1957982 h 7301507"/>
              <a:gd name="connsiteX53" fmla="*/ 1422646 w 3339552"/>
              <a:gd name="connsiteY53" fmla="*/ 1993701 h 7301507"/>
              <a:gd name="connsiteX54" fmla="*/ 1391690 w 3339552"/>
              <a:gd name="connsiteY54" fmla="*/ 2055614 h 7301507"/>
              <a:gd name="connsiteX55" fmla="*/ 1260721 w 3339552"/>
              <a:gd name="connsiteY55" fmla="*/ 2029420 h 7301507"/>
              <a:gd name="connsiteX56" fmla="*/ 1139277 w 3339552"/>
              <a:gd name="connsiteY56" fmla="*/ 2029419 h 7301507"/>
              <a:gd name="connsiteX57" fmla="*/ 1072602 w 3339552"/>
              <a:gd name="connsiteY57" fmla="*/ 2057995 h 7301507"/>
              <a:gd name="connsiteX58" fmla="*/ 1065458 w 3339552"/>
              <a:gd name="connsiteY58" fmla="*/ 2158007 h 7301507"/>
              <a:gd name="connsiteX59" fmla="*/ 977352 w 3339552"/>
              <a:gd name="connsiteY59" fmla="*/ 2246114 h 7301507"/>
              <a:gd name="connsiteX60" fmla="*/ 1120227 w 3339552"/>
              <a:gd name="connsiteY60" fmla="*/ 2308026 h 7301507"/>
              <a:gd name="connsiteX61" fmla="*/ 1170234 w 3339552"/>
              <a:gd name="connsiteY61" fmla="*/ 2343744 h 7301507"/>
              <a:gd name="connsiteX62" fmla="*/ 1222621 w 3339552"/>
              <a:gd name="connsiteY62" fmla="*/ 2360414 h 7301507"/>
              <a:gd name="connsiteX63" fmla="*/ 1272627 w 3339552"/>
              <a:gd name="connsiteY63" fmla="*/ 2410420 h 7301507"/>
              <a:gd name="connsiteX64" fmla="*/ 1329777 w 3339552"/>
              <a:gd name="connsiteY64" fmla="*/ 2431851 h 7301507"/>
              <a:gd name="connsiteX65" fmla="*/ 1422646 w 3339552"/>
              <a:gd name="connsiteY65" fmla="*/ 2508051 h 7301507"/>
              <a:gd name="connsiteX66" fmla="*/ 1508371 w 3339552"/>
              <a:gd name="connsiteY66" fmla="*/ 2541390 h 7301507"/>
              <a:gd name="connsiteX67" fmla="*/ 1641721 w 3339552"/>
              <a:gd name="connsiteY67" fmla="*/ 2689026 h 7301507"/>
              <a:gd name="connsiteX68" fmla="*/ 1725065 w 3339552"/>
              <a:gd name="connsiteY68" fmla="*/ 2843807 h 7301507"/>
              <a:gd name="connsiteX69" fmla="*/ 1896514 w 3339552"/>
              <a:gd name="connsiteY69" fmla="*/ 2950964 h 7301507"/>
              <a:gd name="connsiteX70" fmla="*/ 1927471 w 3339552"/>
              <a:gd name="connsiteY70" fmla="*/ 3055739 h 7301507"/>
              <a:gd name="connsiteX71" fmla="*/ 1989383 w 3339552"/>
              <a:gd name="connsiteY71" fmla="*/ 3158132 h 7301507"/>
              <a:gd name="connsiteX72" fmla="*/ 2051296 w 3339552"/>
              <a:gd name="connsiteY72" fmla="*/ 3196232 h 7301507"/>
              <a:gd name="connsiteX73" fmla="*/ 2182265 w 3339552"/>
              <a:gd name="connsiteY73" fmla="*/ 3343870 h 7301507"/>
              <a:gd name="connsiteX74" fmla="*/ 2325139 w 3339552"/>
              <a:gd name="connsiteY74" fmla="*/ 3420070 h 7301507"/>
              <a:gd name="connsiteX75" fmla="*/ 2384671 w 3339552"/>
              <a:gd name="connsiteY75" fmla="*/ 3505795 h 7301507"/>
              <a:gd name="connsiteX76" fmla="*/ 2432296 w 3339552"/>
              <a:gd name="connsiteY76" fmla="*/ 3572470 h 7301507"/>
              <a:gd name="connsiteX77" fmla="*/ 2479921 w 3339552"/>
              <a:gd name="connsiteY77" fmla="*/ 3562946 h 7301507"/>
              <a:gd name="connsiteX78" fmla="*/ 2484683 w 3339552"/>
              <a:gd name="connsiteY78" fmla="*/ 3715345 h 7301507"/>
              <a:gd name="connsiteX79" fmla="*/ 2537071 w 3339552"/>
              <a:gd name="connsiteY79" fmla="*/ 3808214 h 7301507"/>
              <a:gd name="connsiteX80" fmla="*/ 2529927 w 3339552"/>
              <a:gd name="connsiteY80" fmla="*/ 3846314 h 7301507"/>
              <a:gd name="connsiteX81" fmla="*/ 2598983 w 3339552"/>
              <a:gd name="connsiteY81" fmla="*/ 3882032 h 7301507"/>
              <a:gd name="connsiteX82" fmla="*/ 2656133 w 3339552"/>
              <a:gd name="connsiteY82" fmla="*/ 3827264 h 7301507"/>
              <a:gd name="connsiteX83" fmla="*/ 2689471 w 3339552"/>
              <a:gd name="connsiteY83" fmla="*/ 3910607 h 7301507"/>
              <a:gd name="connsiteX84" fmla="*/ 2734715 w 3339552"/>
              <a:gd name="connsiteY84" fmla="*/ 3955851 h 7301507"/>
              <a:gd name="connsiteX85" fmla="*/ 2808533 w 3339552"/>
              <a:gd name="connsiteY85" fmla="*/ 3979664 h 7301507"/>
              <a:gd name="connsiteX86" fmla="*/ 2860921 w 3339552"/>
              <a:gd name="connsiteY86" fmla="*/ 4048720 h 7301507"/>
              <a:gd name="connsiteX87" fmla="*/ 2946646 w 3339552"/>
              <a:gd name="connsiteY87" fmla="*/ 4103489 h 7301507"/>
              <a:gd name="connsiteX88" fmla="*/ 2999033 w 3339552"/>
              <a:gd name="connsiteY88" fmla="*/ 4136826 h 7301507"/>
              <a:gd name="connsiteX89" fmla="*/ 2870446 w 3339552"/>
              <a:gd name="connsiteY89" fmla="*/ 4229695 h 7301507"/>
              <a:gd name="connsiteX90" fmla="*/ 2868064 w 3339552"/>
              <a:gd name="connsiteY90" fmla="*/ 4284463 h 7301507"/>
              <a:gd name="connsiteX91" fmla="*/ 2970458 w 3339552"/>
              <a:gd name="connsiteY91" fmla="*/ 4401145 h 7301507"/>
              <a:gd name="connsiteX92" fmla="*/ 3065708 w 3339552"/>
              <a:gd name="connsiteY92" fmla="*/ 4463057 h 7301507"/>
              <a:gd name="connsiteX93" fmla="*/ 3096665 w 3339552"/>
              <a:gd name="connsiteY93" fmla="*/ 4501157 h 7301507"/>
              <a:gd name="connsiteX94" fmla="*/ 3082377 w 3339552"/>
              <a:gd name="connsiteY94" fmla="*/ 4582120 h 7301507"/>
              <a:gd name="connsiteX95" fmla="*/ 3077615 w 3339552"/>
              <a:gd name="connsiteY95" fmla="*/ 4665464 h 7301507"/>
              <a:gd name="connsiteX96" fmla="*/ 3034752 w 3339552"/>
              <a:gd name="connsiteY96" fmla="*/ 4674989 h 7301507"/>
              <a:gd name="connsiteX97" fmla="*/ 3008558 w 3339552"/>
              <a:gd name="connsiteY97" fmla="*/ 4691657 h 7301507"/>
              <a:gd name="connsiteX98" fmla="*/ 3037133 w 3339552"/>
              <a:gd name="connsiteY98" fmla="*/ 4841676 h 7301507"/>
              <a:gd name="connsiteX99" fmla="*/ 3020465 w 3339552"/>
              <a:gd name="connsiteY99" fmla="*/ 4977407 h 7301507"/>
              <a:gd name="connsiteX100" fmla="*/ 2982365 w 3339552"/>
              <a:gd name="connsiteY100" fmla="*/ 5017889 h 7301507"/>
              <a:gd name="connsiteX101" fmla="*/ 2965696 w 3339552"/>
              <a:gd name="connsiteY101" fmla="*/ 5139332 h 7301507"/>
              <a:gd name="connsiteX102" fmla="*/ 2937121 w 3339552"/>
              <a:gd name="connsiteY102" fmla="*/ 5258395 h 7301507"/>
              <a:gd name="connsiteX103" fmla="*/ 2989508 w 3339552"/>
              <a:gd name="connsiteY103" fmla="*/ 5275064 h 7301507"/>
              <a:gd name="connsiteX104" fmla="*/ 2987127 w 3339552"/>
              <a:gd name="connsiteY104" fmla="*/ 5320307 h 7301507"/>
              <a:gd name="connsiteX105" fmla="*/ 2984746 w 3339552"/>
              <a:gd name="connsiteY105" fmla="*/ 5375076 h 7301507"/>
              <a:gd name="connsiteX106" fmla="*/ 3041896 w 3339552"/>
              <a:gd name="connsiteY106" fmla="*/ 5444132 h 7301507"/>
              <a:gd name="connsiteX107" fmla="*/ 3089521 w 3339552"/>
              <a:gd name="connsiteY107" fmla="*/ 5570339 h 7301507"/>
              <a:gd name="connsiteX108" fmla="*/ 2996652 w 3339552"/>
              <a:gd name="connsiteY108" fmla="*/ 5860851 h 7301507"/>
              <a:gd name="connsiteX109" fmla="*/ 3018083 w 3339552"/>
              <a:gd name="connsiteY109" fmla="*/ 5915620 h 7301507"/>
              <a:gd name="connsiteX110" fmla="*/ 3044277 w 3339552"/>
              <a:gd name="connsiteY110" fmla="*/ 5968007 h 7301507"/>
              <a:gd name="connsiteX111" fmla="*/ 3049040 w 3339552"/>
              <a:gd name="connsiteY111" fmla="*/ 6072782 h 7301507"/>
              <a:gd name="connsiteX112" fmla="*/ 2956170 w 3339552"/>
              <a:gd name="connsiteY112" fmla="*/ 6232327 h 7301507"/>
              <a:gd name="connsiteX113" fmla="*/ 2920452 w 3339552"/>
              <a:gd name="connsiteY113" fmla="*/ 6213276 h 7301507"/>
              <a:gd name="connsiteX114" fmla="*/ 2849015 w 3339552"/>
              <a:gd name="connsiteY114" fmla="*/ 6225182 h 7301507"/>
              <a:gd name="connsiteX115" fmla="*/ 2713283 w 3339552"/>
              <a:gd name="connsiteY115" fmla="*/ 6337101 h 7301507"/>
              <a:gd name="connsiteX116" fmla="*/ 2606127 w 3339552"/>
              <a:gd name="connsiteY116" fmla="*/ 6322814 h 7301507"/>
              <a:gd name="connsiteX117" fmla="*/ 2575171 w 3339552"/>
              <a:gd name="connsiteY117" fmla="*/ 6351389 h 7301507"/>
              <a:gd name="connsiteX118" fmla="*/ 2508495 w 3339552"/>
              <a:gd name="connsiteY118" fmla="*/ 6396631 h 7301507"/>
              <a:gd name="connsiteX119" fmla="*/ 2391815 w 3339552"/>
              <a:gd name="connsiteY119" fmla="*/ 6384726 h 7301507"/>
              <a:gd name="connsiteX120" fmla="*/ 2368002 w 3339552"/>
              <a:gd name="connsiteY120" fmla="*/ 6501407 h 7301507"/>
              <a:gd name="connsiteX121" fmla="*/ 2363240 w 3339552"/>
              <a:gd name="connsiteY121" fmla="*/ 6537126 h 7301507"/>
              <a:gd name="connsiteX122" fmla="*/ 2339428 w 3339552"/>
              <a:gd name="connsiteY122" fmla="*/ 6556176 h 7301507"/>
              <a:gd name="connsiteX123" fmla="*/ 2141783 w 3339552"/>
              <a:gd name="connsiteY123" fmla="*/ 6508551 h 7301507"/>
              <a:gd name="connsiteX124" fmla="*/ 2103683 w 3339552"/>
              <a:gd name="connsiteY124" fmla="*/ 6560939 h 7301507"/>
              <a:gd name="connsiteX125" fmla="*/ 2072727 w 3339552"/>
              <a:gd name="connsiteY125" fmla="*/ 6656189 h 7301507"/>
              <a:gd name="connsiteX126" fmla="*/ 2039389 w 3339552"/>
              <a:gd name="connsiteY126" fmla="*/ 6720482 h 7301507"/>
              <a:gd name="connsiteX127" fmla="*/ 2051296 w 3339552"/>
              <a:gd name="connsiteY127" fmla="*/ 6782395 h 7301507"/>
              <a:gd name="connsiteX128" fmla="*/ 2184646 w 3339552"/>
              <a:gd name="connsiteY128" fmla="*/ 6894314 h 7301507"/>
              <a:gd name="connsiteX129" fmla="*/ 2253702 w 3339552"/>
              <a:gd name="connsiteY129" fmla="*/ 6927651 h 7301507"/>
              <a:gd name="connsiteX130" fmla="*/ 2237033 w 3339552"/>
              <a:gd name="connsiteY130" fmla="*/ 6951464 h 7301507"/>
              <a:gd name="connsiteX131" fmla="*/ 2201315 w 3339552"/>
              <a:gd name="connsiteY131" fmla="*/ 6970514 h 7301507"/>
              <a:gd name="connsiteX132" fmla="*/ 2234652 w 3339552"/>
              <a:gd name="connsiteY132" fmla="*/ 7046714 h 7301507"/>
              <a:gd name="connsiteX133" fmla="*/ 2203696 w 3339552"/>
              <a:gd name="connsiteY133" fmla="*/ 7068145 h 7301507"/>
              <a:gd name="connsiteX134" fmla="*/ 2098921 w 3339552"/>
              <a:gd name="connsiteY134" fmla="*/ 7006232 h 7301507"/>
              <a:gd name="connsiteX135" fmla="*/ 2056058 w 3339552"/>
              <a:gd name="connsiteY135" fmla="*/ 7032426 h 7301507"/>
              <a:gd name="connsiteX136" fmla="*/ 1996527 w 3339552"/>
              <a:gd name="connsiteY136" fmla="*/ 6930032 h 7301507"/>
              <a:gd name="connsiteX137" fmla="*/ 1879846 w 3339552"/>
              <a:gd name="connsiteY137" fmla="*/ 6956226 h 7301507"/>
              <a:gd name="connsiteX138" fmla="*/ 1815552 w 3339552"/>
              <a:gd name="connsiteY138" fmla="*/ 6960989 h 7301507"/>
              <a:gd name="connsiteX139" fmla="*/ 1765546 w 3339552"/>
              <a:gd name="connsiteY139" fmla="*/ 6956227 h 7301507"/>
              <a:gd name="connsiteX140" fmla="*/ 1708396 w 3339552"/>
              <a:gd name="connsiteY140" fmla="*/ 7001470 h 7301507"/>
              <a:gd name="connsiteX141" fmla="*/ 1529802 w 3339552"/>
              <a:gd name="connsiteY141" fmla="*/ 6960989 h 7301507"/>
              <a:gd name="connsiteX142" fmla="*/ 1553614 w 3339552"/>
              <a:gd name="connsiteY142" fmla="*/ 7087195 h 7301507"/>
              <a:gd name="connsiteX143" fmla="*/ 1477415 w 3339552"/>
              <a:gd name="connsiteY143" fmla="*/ 7132439 h 7301507"/>
              <a:gd name="connsiteX144" fmla="*/ 1415502 w 3339552"/>
              <a:gd name="connsiteY144" fmla="*/ 7199113 h 7301507"/>
              <a:gd name="connsiteX145" fmla="*/ 1265483 w 3339552"/>
              <a:gd name="connsiteY145" fmla="*/ 7191970 h 7301507"/>
              <a:gd name="connsiteX146" fmla="*/ 1213096 w 3339552"/>
              <a:gd name="connsiteY146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041646 w 3339552"/>
              <a:gd name="connsiteY7" fmla="*/ 393501 h 7301507"/>
              <a:gd name="connsiteX8" fmla="*/ 858290 w 3339552"/>
              <a:gd name="connsiteY8" fmla="*/ 274439 h 7301507"/>
              <a:gd name="connsiteX9" fmla="*/ 796377 w 3339552"/>
              <a:gd name="connsiteY9" fmla="*/ 379213 h 7301507"/>
              <a:gd name="connsiteX10" fmla="*/ 755896 w 3339552"/>
              <a:gd name="connsiteY10" fmla="*/ 314920 h 7301507"/>
              <a:gd name="connsiteX11" fmla="*/ 689221 w 3339552"/>
              <a:gd name="connsiteY11" fmla="*/ 243482 h 7301507"/>
              <a:gd name="connsiteX12" fmla="*/ 667790 w 3339552"/>
              <a:gd name="connsiteY12" fmla="*/ 286345 h 7301507"/>
              <a:gd name="connsiteX13" fmla="*/ 620165 w 3339552"/>
              <a:gd name="connsiteY13" fmla="*/ 355401 h 7301507"/>
              <a:gd name="connsiteX14" fmla="*/ 589208 w 3339552"/>
              <a:gd name="connsiteY14" fmla="*/ 369689 h 7301507"/>
              <a:gd name="connsiteX15" fmla="*/ 498721 w 3339552"/>
              <a:gd name="connsiteY15" fmla="*/ 455414 h 7301507"/>
              <a:gd name="connsiteX16" fmla="*/ 396327 w 3339552"/>
              <a:gd name="connsiteY16" fmla="*/ 353020 h 7301507"/>
              <a:gd name="connsiteX17" fmla="*/ 243927 w 3339552"/>
              <a:gd name="connsiteY17" fmla="*/ 267295 h 7301507"/>
              <a:gd name="connsiteX18" fmla="*/ 174871 w 3339552"/>
              <a:gd name="connsiteY18" fmla="*/ 300632 h 7301507"/>
              <a:gd name="connsiteX19" fmla="*/ 127246 w 3339552"/>
              <a:gd name="connsiteY19" fmla="*/ 383976 h 7301507"/>
              <a:gd name="connsiteX20" fmla="*/ 43902 w 3339552"/>
              <a:gd name="connsiteY20" fmla="*/ 445889 h 7301507"/>
              <a:gd name="connsiteX21" fmla="*/ 8183 w 3339552"/>
              <a:gd name="connsiteY21" fmla="*/ 457795 h 7301507"/>
              <a:gd name="connsiteX22" fmla="*/ 198683 w 3339552"/>
              <a:gd name="connsiteY22" fmla="*/ 662582 h 7301507"/>
              <a:gd name="connsiteX23" fmla="*/ 265359 w 3339552"/>
              <a:gd name="connsiteY23" fmla="*/ 679251 h 7301507"/>
              <a:gd name="connsiteX24" fmla="*/ 298697 w 3339552"/>
              <a:gd name="connsiteY24" fmla="*/ 703064 h 7301507"/>
              <a:gd name="connsiteX25" fmla="*/ 296315 w 3339552"/>
              <a:gd name="connsiteY25" fmla="*/ 874513 h 7301507"/>
              <a:gd name="connsiteX26" fmla="*/ 362990 w 3339552"/>
              <a:gd name="connsiteY26" fmla="*/ 879276 h 7301507"/>
              <a:gd name="connsiteX27" fmla="*/ 401090 w 3339552"/>
              <a:gd name="connsiteY27" fmla="*/ 829270 h 7301507"/>
              <a:gd name="connsiteX28" fmla="*/ 482052 w 3339552"/>
              <a:gd name="connsiteY28" fmla="*/ 867370 h 7301507"/>
              <a:gd name="connsiteX29" fmla="*/ 420140 w 3339552"/>
              <a:gd name="connsiteY29" fmla="*/ 1012626 h 7301507"/>
              <a:gd name="connsiteX30" fmla="*/ 434427 w 3339552"/>
              <a:gd name="connsiteY30" fmla="*/ 1060251 h 7301507"/>
              <a:gd name="connsiteX31" fmla="*/ 379658 w 3339552"/>
              <a:gd name="connsiteY31" fmla="*/ 1112639 h 7301507"/>
              <a:gd name="connsiteX32" fmla="*/ 415377 w 3339552"/>
              <a:gd name="connsiteY32" fmla="*/ 1141213 h 7301507"/>
              <a:gd name="connsiteX33" fmla="*/ 486815 w 3339552"/>
              <a:gd name="connsiteY33" fmla="*/ 1229320 h 7301507"/>
              <a:gd name="connsiteX34" fmla="*/ 527296 w 3339552"/>
              <a:gd name="connsiteY34" fmla="*/ 1317426 h 7301507"/>
              <a:gd name="connsiteX35" fmla="*/ 636833 w 3339552"/>
              <a:gd name="connsiteY35" fmla="*/ 1369814 h 7301507"/>
              <a:gd name="connsiteX36" fmla="*/ 746371 w 3339552"/>
              <a:gd name="connsiteY36" fmla="*/ 1393626 h 7301507"/>
              <a:gd name="connsiteX37" fmla="*/ 829715 w 3339552"/>
              <a:gd name="connsiteY37" fmla="*/ 1441251 h 7301507"/>
              <a:gd name="connsiteX38" fmla="*/ 913058 w 3339552"/>
              <a:gd name="connsiteY38" fmla="*/ 1415057 h 7301507"/>
              <a:gd name="connsiteX39" fmla="*/ 994021 w 3339552"/>
              <a:gd name="connsiteY39" fmla="*/ 1341239 h 7301507"/>
              <a:gd name="connsiteX40" fmla="*/ 1103558 w 3339552"/>
              <a:gd name="connsiteY40" fmla="*/ 1324570 h 7301507"/>
              <a:gd name="connsiteX41" fmla="*/ 1170233 w 3339552"/>
              <a:gd name="connsiteY41" fmla="*/ 1329332 h 7301507"/>
              <a:gd name="connsiteX42" fmla="*/ 1329777 w 3339552"/>
              <a:gd name="connsiteY42" fmla="*/ 1438870 h 7301507"/>
              <a:gd name="connsiteX43" fmla="*/ 1389308 w 3339552"/>
              <a:gd name="connsiteY43" fmla="*/ 1467445 h 7301507"/>
              <a:gd name="connsiteX44" fmla="*/ 1260721 w 3339552"/>
              <a:gd name="connsiteY44" fmla="*/ 1569839 h 7301507"/>
              <a:gd name="connsiteX45" fmla="*/ 1263102 w 3339552"/>
              <a:gd name="connsiteY45" fmla="*/ 1634132 h 7301507"/>
              <a:gd name="connsiteX46" fmla="*/ 1425027 w 3339552"/>
              <a:gd name="connsiteY46" fmla="*/ 1586507 h 7301507"/>
              <a:gd name="connsiteX47" fmla="*/ 1386927 w 3339552"/>
              <a:gd name="connsiteY47" fmla="*/ 1650801 h 7301507"/>
              <a:gd name="connsiteX48" fmla="*/ 1405977 w 3339552"/>
              <a:gd name="connsiteY48" fmla="*/ 1724620 h 7301507"/>
              <a:gd name="connsiteX49" fmla="*/ 1517896 w 3339552"/>
              <a:gd name="connsiteY49" fmla="*/ 1760339 h 7301507"/>
              <a:gd name="connsiteX50" fmla="*/ 1591715 w 3339552"/>
              <a:gd name="connsiteY50" fmla="*/ 1777007 h 7301507"/>
              <a:gd name="connsiteX51" fmla="*/ 1501227 w 3339552"/>
              <a:gd name="connsiteY51" fmla="*/ 1907976 h 7301507"/>
              <a:gd name="connsiteX52" fmla="*/ 1494083 w 3339552"/>
              <a:gd name="connsiteY52" fmla="*/ 1957982 h 7301507"/>
              <a:gd name="connsiteX53" fmla="*/ 1422646 w 3339552"/>
              <a:gd name="connsiteY53" fmla="*/ 1993701 h 7301507"/>
              <a:gd name="connsiteX54" fmla="*/ 1391690 w 3339552"/>
              <a:gd name="connsiteY54" fmla="*/ 2055614 h 7301507"/>
              <a:gd name="connsiteX55" fmla="*/ 1260721 w 3339552"/>
              <a:gd name="connsiteY55" fmla="*/ 2029420 h 7301507"/>
              <a:gd name="connsiteX56" fmla="*/ 1139277 w 3339552"/>
              <a:gd name="connsiteY56" fmla="*/ 2029419 h 7301507"/>
              <a:gd name="connsiteX57" fmla="*/ 1072602 w 3339552"/>
              <a:gd name="connsiteY57" fmla="*/ 2057995 h 7301507"/>
              <a:gd name="connsiteX58" fmla="*/ 1065458 w 3339552"/>
              <a:gd name="connsiteY58" fmla="*/ 2158007 h 7301507"/>
              <a:gd name="connsiteX59" fmla="*/ 977352 w 3339552"/>
              <a:gd name="connsiteY59" fmla="*/ 2246114 h 7301507"/>
              <a:gd name="connsiteX60" fmla="*/ 1120227 w 3339552"/>
              <a:gd name="connsiteY60" fmla="*/ 2308026 h 7301507"/>
              <a:gd name="connsiteX61" fmla="*/ 1170234 w 3339552"/>
              <a:gd name="connsiteY61" fmla="*/ 2343744 h 7301507"/>
              <a:gd name="connsiteX62" fmla="*/ 1222621 w 3339552"/>
              <a:gd name="connsiteY62" fmla="*/ 2360414 h 7301507"/>
              <a:gd name="connsiteX63" fmla="*/ 1272627 w 3339552"/>
              <a:gd name="connsiteY63" fmla="*/ 2410420 h 7301507"/>
              <a:gd name="connsiteX64" fmla="*/ 1329777 w 3339552"/>
              <a:gd name="connsiteY64" fmla="*/ 2431851 h 7301507"/>
              <a:gd name="connsiteX65" fmla="*/ 1422646 w 3339552"/>
              <a:gd name="connsiteY65" fmla="*/ 2508051 h 7301507"/>
              <a:gd name="connsiteX66" fmla="*/ 1508371 w 3339552"/>
              <a:gd name="connsiteY66" fmla="*/ 2541390 h 7301507"/>
              <a:gd name="connsiteX67" fmla="*/ 1641721 w 3339552"/>
              <a:gd name="connsiteY67" fmla="*/ 2689026 h 7301507"/>
              <a:gd name="connsiteX68" fmla="*/ 1725065 w 3339552"/>
              <a:gd name="connsiteY68" fmla="*/ 2843807 h 7301507"/>
              <a:gd name="connsiteX69" fmla="*/ 1896514 w 3339552"/>
              <a:gd name="connsiteY69" fmla="*/ 2950964 h 7301507"/>
              <a:gd name="connsiteX70" fmla="*/ 1927471 w 3339552"/>
              <a:gd name="connsiteY70" fmla="*/ 3055739 h 7301507"/>
              <a:gd name="connsiteX71" fmla="*/ 1989383 w 3339552"/>
              <a:gd name="connsiteY71" fmla="*/ 3158132 h 7301507"/>
              <a:gd name="connsiteX72" fmla="*/ 2051296 w 3339552"/>
              <a:gd name="connsiteY72" fmla="*/ 3196232 h 7301507"/>
              <a:gd name="connsiteX73" fmla="*/ 2182265 w 3339552"/>
              <a:gd name="connsiteY73" fmla="*/ 3343870 h 7301507"/>
              <a:gd name="connsiteX74" fmla="*/ 2325139 w 3339552"/>
              <a:gd name="connsiteY74" fmla="*/ 3420070 h 7301507"/>
              <a:gd name="connsiteX75" fmla="*/ 2384671 w 3339552"/>
              <a:gd name="connsiteY75" fmla="*/ 3505795 h 7301507"/>
              <a:gd name="connsiteX76" fmla="*/ 2432296 w 3339552"/>
              <a:gd name="connsiteY76" fmla="*/ 3572470 h 7301507"/>
              <a:gd name="connsiteX77" fmla="*/ 2479921 w 3339552"/>
              <a:gd name="connsiteY77" fmla="*/ 3562946 h 7301507"/>
              <a:gd name="connsiteX78" fmla="*/ 2484683 w 3339552"/>
              <a:gd name="connsiteY78" fmla="*/ 3715345 h 7301507"/>
              <a:gd name="connsiteX79" fmla="*/ 2537071 w 3339552"/>
              <a:gd name="connsiteY79" fmla="*/ 3808214 h 7301507"/>
              <a:gd name="connsiteX80" fmla="*/ 2529927 w 3339552"/>
              <a:gd name="connsiteY80" fmla="*/ 3846314 h 7301507"/>
              <a:gd name="connsiteX81" fmla="*/ 2598983 w 3339552"/>
              <a:gd name="connsiteY81" fmla="*/ 3882032 h 7301507"/>
              <a:gd name="connsiteX82" fmla="*/ 2656133 w 3339552"/>
              <a:gd name="connsiteY82" fmla="*/ 3827264 h 7301507"/>
              <a:gd name="connsiteX83" fmla="*/ 2689471 w 3339552"/>
              <a:gd name="connsiteY83" fmla="*/ 3910607 h 7301507"/>
              <a:gd name="connsiteX84" fmla="*/ 2734715 w 3339552"/>
              <a:gd name="connsiteY84" fmla="*/ 3955851 h 7301507"/>
              <a:gd name="connsiteX85" fmla="*/ 2808533 w 3339552"/>
              <a:gd name="connsiteY85" fmla="*/ 3979664 h 7301507"/>
              <a:gd name="connsiteX86" fmla="*/ 2860921 w 3339552"/>
              <a:gd name="connsiteY86" fmla="*/ 4048720 h 7301507"/>
              <a:gd name="connsiteX87" fmla="*/ 2946646 w 3339552"/>
              <a:gd name="connsiteY87" fmla="*/ 4103489 h 7301507"/>
              <a:gd name="connsiteX88" fmla="*/ 2999033 w 3339552"/>
              <a:gd name="connsiteY88" fmla="*/ 4136826 h 7301507"/>
              <a:gd name="connsiteX89" fmla="*/ 2870446 w 3339552"/>
              <a:gd name="connsiteY89" fmla="*/ 4229695 h 7301507"/>
              <a:gd name="connsiteX90" fmla="*/ 2868064 w 3339552"/>
              <a:gd name="connsiteY90" fmla="*/ 4284463 h 7301507"/>
              <a:gd name="connsiteX91" fmla="*/ 2970458 w 3339552"/>
              <a:gd name="connsiteY91" fmla="*/ 4401145 h 7301507"/>
              <a:gd name="connsiteX92" fmla="*/ 3065708 w 3339552"/>
              <a:gd name="connsiteY92" fmla="*/ 4463057 h 7301507"/>
              <a:gd name="connsiteX93" fmla="*/ 3096665 w 3339552"/>
              <a:gd name="connsiteY93" fmla="*/ 4501157 h 7301507"/>
              <a:gd name="connsiteX94" fmla="*/ 3082377 w 3339552"/>
              <a:gd name="connsiteY94" fmla="*/ 4582120 h 7301507"/>
              <a:gd name="connsiteX95" fmla="*/ 3077615 w 3339552"/>
              <a:gd name="connsiteY95" fmla="*/ 4665464 h 7301507"/>
              <a:gd name="connsiteX96" fmla="*/ 3034752 w 3339552"/>
              <a:gd name="connsiteY96" fmla="*/ 4674989 h 7301507"/>
              <a:gd name="connsiteX97" fmla="*/ 3008558 w 3339552"/>
              <a:gd name="connsiteY97" fmla="*/ 4691657 h 7301507"/>
              <a:gd name="connsiteX98" fmla="*/ 3037133 w 3339552"/>
              <a:gd name="connsiteY98" fmla="*/ 4841676 h 7301507"/>
              <a:gd name="connsiteX99" fmla="*/ 3020465 w 3339552"/>
              <a:gd name="connsiteY99" fmla="*/ 4977407 h 7301507"/>
              <a:gd name="connsiteX100" fmla="*/ 2982365 w 3339552"/>
              <a:gd name="connsiteY100" fmla="*/ 5017889 h 7301507"/>
              <a:gd name="connsiteX101" fmla="*/ 2965696 w 3339552"/>
              <a:gd name="connsiteY101" fmla="*/ 5139332 h 7301507"/>
              <a:gd name="connsiteX102" fmla="*/ 2937121 w 3339552"/>
              <a:gd name="connsiteY102" fmla="*/ 5258395 h 7301507"/>
              <a:gd name="connsiteX103" fmla="*/ 2989508 w 3339552"/>
              <a:gd name="connsiteY103" fmla="*/ 5275064 h 7301507"/>
              <a:gd name="connsiteX104" fmla="*/ 2987127 w 3339552"/>
              <a:gd name="connsiteY104" fmla="*/ 5320307 h 7301507"/>
              <a:gd name="connsiteX105" fmla="*/ 2984746 w 3339552"/>
              <a:gd name="connsiteY105" fmla="*/ 5375076 h 7301507"/>
              <a:gd name="connsiteX106" fmla="*/ 3041896 w 3339552"/>
              <a:gd name="connsiteY106" fmla="*/ 5444132 h 7301507"/>
              <a:gd name="connsiteX107" fmla="*/ 3089521 w 3339552"/>
              <a:gd name="connsiteY107" fmla="*/ 5570339 h 7301507"/>
              <a:gd name="connsiteX108" fmla="*/ 2996652 w 3339552"/>
              <a:gd name="connsiteY108" fmla="*/ 5860851 h 7301507"/>
              <a:gd name="connsiteX109" fmla="*/ 3018083 w 3339552"/>
              <a:gd name="connsiteY109" fmla="*/ 5915620 h 7301507"/>
              <a:gd name="connsiteX110" fmla="*/ 3044277 w 3339552"/>
              <a:gd name="connsiteY110" fmla="*/ 5968007 h 7301507"/>
              <a:gd name="connsiteX111" fmla="*/ 3049040 w 3339552"/>
              <a:gd name="connsiteY111" fmla="*/ 6072782 h 7301507"/>
              <a:gd name="connsiteX112" fmla="*/ 2956170 w 3339552"/>
              <a:gd name="connsiteY112" fmla="*/ 6232327 h 7301507"/>
              <a:gd name="connsiteX113" fmla="*/ 2920452 w 3339552"/>
              <a:gd name="connsiteY113" fmla="*/ 6213276 h 7301507"/>
              <a:gd name="connsiteX114" fmla="*/ 2849015 w 3339552"/>
              <a:gd name="connsiteY114" fmla="*/ 6225182 h 7301507"/>
              <a:gd name="connsiteX115" fmla="*/ 2713283 w 3339552"/>
              <a:gd name="connsiteY115" fmla="*/ 6337101 h 7301507"/>
              <a:gd name="connsiteX116" fmla="*/ 2606127 w 3339552"/>
              <a:gd name="connsiteY116" fmla="*/ 6322814 h 7301507"/>
              <a:gd name="connsiteX117" fmla="*/ 2575171 w 3339552"/>
              <a:gd name="connsiteY117" fmla="*/ 6351389 h 7301507"/>
              <a:gd name="connsiteX118" fmla="*/ 2508495 w 3339552"/>
              <a:gd name="connsiteY118" fmla="*/ 6396631 h 7301507"/>
              <a:gd name="connsiteX119" fmla="*/ 2391815 w 3339552"/>
              <a:gd name="connsiteY119" fmla="*/ 6384726 h 7301507"/>
              <a:gd name="connsiteX120" fmla="*/ 2368002 w 3339552"/>
              <a:gd name="connsiteY120" fmla="*/ 6501407 h 7301507"/>
              <a:gd name="connsiteX121" fmla="*/ 2363240 w 3339552"/>
              <a:gd name="connsiteY121" fmla="*/ 6537126 h 7301507"/>
              <a:gd name="connsiteX122" fmla="*/ 2339428 w 3339552"/>
              <a:gd name="connsiteY122" fmla="*/ 6556176 h 7301507"/>
              <a:gd name="connsiteX123" fmla="*/ 2141783 w 3339552"/>
              <a:gd name="connsiteY123" fmla="*/ 6508551 h 7301507"/>
              <a:gd name="connsiteX124" fmla="*/ 2103683 w 3339552"/>
              <a:gd name="connsiteY124" fmla="*/ 6560939 h 7301507"/>
              <a:gd name="connsiteX125" fmla="*/ 2072727 w 3339552"/>
              <a:gd name="connsiteY125" fmla="*/ 6656189 h 7301507"/>
              <a:gd name="connsiteX126" fmla="*/ 2039389 w 3339552"/>
              <a:gd name="connsiteY126" fmla="*/ 6720482 h 7301507"/>
              <a:gd name="connsiteX127" fmla="*/ 2051296 w 3339552"/>
              <a:gd name="connsiteY127" fmla="*/ 6782395 h 7301507"/>
              <a:gd name="connsiteX128" fmla="*/ 2184646 w 3339552"/>
              <a:gd name="connsiteY128" fmla="*/ 6894314 h 7301507"/>
              <a:gd name="connsiteX129" fmla="*/ 2253702 w 3339552"/>
              <a:gd name="connsiteY129" fmla="*/ 6927651 h 7301507"/>
              <a:gd name="connsiteX130" fmla="*/ 2237033 w 3339552"/>
              <a:gd name="connsiteY130" fmla="*/ 6951464 h 7301507"/>
              <a:gd name="connsiteX131" fmla="*/ 2201315 w 3339552"/>
              <a:gd name="connsiteY131" fmla="*/ 6970514 h 7301507"/>
              <a:gd name="connsiteX132" fmla="*/ 2234652 w 3339552"/>
              <a:gd name="connsiteY132" fmla="*/ 7046714 h 7301507"/>
              <a:gd name="connsiteX133" fmla="*/ 2203696 w 3339552"/>
              <a:gd name="connsiteY133" fmla="*/ 7068145 h 7301507"/>
              <a:gd name="connsiteX134" fmla="*/ 2098921 w 3339552"/>
              <a:gd name="connsiteY134" fmla="*/ 7006232 h 7301507"/>
              <a:gd name="connsiteX135" fmla="*/ 2056058 w 3339552"/>
              <a:gd name="connsiteY135" fmla="*/ 7032426 h 7301507"/>
              <a:gd name="connsiteX136" fmla="*/ 1996527 w 3339552"/>
              <a:gd name="connsiteY136" fmla="*/ 6930032 h 7301507"/>
              <a:gd name="connsiteX137" fmla="*/ 1879846 w 3339552"/>
              <a:gd name="connsiteY137" fmla="*/ 6956226 h 7301507"/>
              <a:gd name="connsiteX138" fmla="*/ 1815552 w 3339552"/>
              <a:gd name="connsiteY138" fmla="*/ 6960989 h 7301507"/>
              <a:gd name="connsiteX139" fmla="*/ 1765546 w 3339552"/>
              <a:gd name="connsiteY139" fmla="*/ 6956227 h 7301507"/>
              <a:gd name="connsiteX140" fmla="*/ 1708396 w 3339552"/>
              <a:gd name="connsiteY140" fmla="*/ 7001470 h 7301507"/>
              <a:gd name="connsiteX141" fmla="*/ 1529802 w 3339552"/>
              <a:gd name="connsiteY141" fmla="*/ 6960989 h 7301507"/>
              <a:gd name="connsiteX142" fmla="*/ 1553614 w 3339552"/>
              <a:gd name="connsiteY142" fmla="*/ 7087195 h 7301507"/>
              <a:gd name="connsiteX143" fmla="*/ 1477415 w 3339552"/>
              <a:gd name="connsiteY143" fmla="*/ 7132439 h 7301507"/>
              <a:gd name="connsiteX144" fmla="*/ 1415502 w 3339552"/>
              <a:gd name="connsiteY144" fmla="*/ 7199113 h 7301507"/>
              <a:gd name="connsiteX145" fmla="*/ 1265483 w 3339552"/>
              <a:gd name="connsiteY145" fmla="*/ 7191970 h 7301507"/>
              <a:gd name="connsiteX146" fmla="*/ 1213096 w 3339552"/>
              <a:gd name="connsiteY146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191665 w 3339552"/>
              <a:gd name="connsiteY7" fmla="*/ 245864 h 7301507"/>
              <a:gd name="connsiteX8" fmla="*/ 1041646 w 3339552"/>
              <a:gd name="connsiteY8" fmla="*/ 393501 h 7301507"/>
              <a:gd name="connsiteX9" fmla="*/ 858290 w 3339552"/>
              <a:gd name="connsiteY9" fmla="*/ 274439 h 7301507"/>
              <a:gd name="connsiteX10" fmla="*/ 796377 w 3339552"/>
              <a:gd name="connsiteY10" fmla="*/ 379213 h 7301507"/>
              <a:gd name="connsiteX11" fmla="*/ 755896 w 3339552"/>
              <a:gd name="connsiteY11" fmla="*/ 314920 h 7301507"/>
              <a:gd name="connsiteX12" fmla="*/ 689221 w 3339552"/>
              <a:gd name="connsiteY12" fmla="*/ 243482 h 7301507"/>
              <a:gd name="connsiteX13" fmla="*/ 667790 w 3339552"/>
              <a:gd name="connsiteY13" fmla="*/ 286345 h 7301507"/>
              <a:gd name="connsiteX14" fmla="*/ 620165 w 3339552"/>
              <a:gd name="connsiteY14" fmla="*/ 355401 h 7301507"/>
              <a:gd name="connsiteX15" fmla="*/ 589208 w 3339552"/>
              <a:gd name="connsiteY15" fmla="*/ 369689 h 7301507"/>
              <a:gd name="connsiteX16" fmla="*/ 498721 w 3339552"/>
              <a:gd name="connsiteY16" fmla="*/ 455414 h 7301507"/>
              <a:gd name="connsiteX17" fmla="*/ 396327 w 3339552"/>
              <a:gd name="connsiteY17" fmla="*/ 353020 h 7301507"/>
              <a:gd name="connsiteX18" fmla="*/ 243927 w 3339552"/>
              <a:gd name="connsiteY18" fmla="*/ 267295 h 7301507"/>
              <a:gd name="connsiteX19" fmla="*/ 174871 w 3339552"/>
              <a:gd name="connsiteY19" fmla="*/ 300632 h 7301507"/>
              <a:gd name="connsiteX20" fmla="*/ 127246 w 3339552"/>
              <a:gd name="connsiteY20" fmla="*/ 383976 h 7301507"/>
              <a:gd name="connsiteX21" fmla="*/ 43902 w 3339552"/>
              <a:gd name="connsiteY21" fmla="*/ 445889 h 7301507"/>
              <a:gd name="connsiteX22" fmla="*/ 8183 w 3339552"/>
              <a:gd name="connsiteY22" fmla="*/ 457795 h 7301507"/>
              <a:gd name="connsiteX23" fmla="*/ 198683 w 3339552"/>
              <a:gd name="connsiteY23" fmla="*/ 662582 h 7301507"/>
              <a:gd name="connsiteX24" fmla="*/ 265359 w 3339552"/>
              <a:gd name="connsiteY24" fmla="*/ 679251 h 7301507"/>
              <a:gd name="connsiteX25" fmla="*/ 298697 w 3339552"/>
              <a:gd name="connsiteY25" fmla="*/ 703064 h 7301507"/>
              <a:gd name="connsiteX26" fmla="*/ 296315 w 3339552"/>
              <a:gd name="connsiteY26" fmla="*/ 874513 h 7301507"/>
              <a:gd name="connsiteX27" fmla="*/ 362990 w 3339552"/>
              <a:gd name="connsiteY27" fmla="*/ 879276 h 7301507"/>
              <a:gd name="connsiteX28" fmla="*/ 401090 w 3339552"/>
              <a:gd name="connsiteY28" fmla="*/ 829270 h 7301507"/>
              <a:gd name="connsiteX29" fmla="*/ 482052 w 3339552"/>
              <a:gd name="connsiteY29" fmla="*/ 867370 h 7301507"/>
              <a:gd name="connsiteX30" fmla="*/ 420140 w 3339552"/>
              <a:gd name="connsiteY30" fmla="*/ 1012626 h 7301507"/>
              <a:gd name="connsiteX31" fmla="*/ 434427 w 3339552"/>
              <a:gd name="connsiteY31" fmla="*/ 1060251 h 7301507"/>
              <a:gd name="connsiteX32" fmla="*/ 379658 w 3339552"/>
              <a:gd name="connsiteY32" fmla="*/ 1112639 h 7301507"/>
              <a:gd name="connsiteX33" fmla="*/ 415377 w 3339552"/>
              <a:gd name="connsiteY33" fmla="*/ 1141213 h 7301507"/>
              <a:gd name="connsiteX34" fmla="*/ 486815 w 3339552"/>
              <a:gd name="connsiteY34" fmla="*/ 1229320 h 7301507"/>
              <a:gd name="connsiteX35" fmla="*/ 527296 w 3339552"/>
              <a:gd name="connsiteY35" fmla="*/ 1317426 h 7301507"/>
              <a:gd name="connsiteX36" fmla="*/ 636833 w 3339552"/>
              <a:gd name="connsiteY36" fmla="*/ 1369814 h 7301507"/>
              <a:gd name="connsiteX37" fmla="*/ 746371 w 3339552"/>
              <a:gd name="connsiteY37" fmla="*/ 1393626 h 7301507"/>
              <a:gd name="connsiteX38" fmla="*/ 829715 w 3339552"/>
              <a:gd name="connsiteY38" fmla="*/ 1441251 h 7301507"/>
              <a:gd name="connsiteX39" fmla="*/ 913058 w 3339552"/>
              <a:gd name="connsiteY39" fmla="*/ 1415057 h 7301507"/>
              <a:gd name="connsiteX40" fmla="*/ 994021 w 3339552"/>
              <a:gd name="connsiteY40" fmla="*/ 1341239 h 7301507"/>
              <a:gd name="connsiteX41" fmla="*/ 1103558 w 3339552"/>
              <a:gd name="connsiteY41" fmla="*/ 1324570 h 7301507"/>
              <a:gd name="connsiteX42" fmla="*/ 1170233 w 3339552"/>
              <a:gd name="connsiteY42" fmla="*/ 1329332 h 7301507"/>
              <a:gd name="connsiteX43" fmla="*/ 1329777 w 3339552"/>
              <a:gd name="connsiteY43" fmla="*/ 1438870 h 7301507"/>
              <a:gd name="connsiteX44" fmla="*/ 1389308 w 3339552"/>
              <a:gd name="connsiteY44" fmla="*/ 1467445 h 7301507"/>
              <a:gd name="connsiteX45" fmla="*/ 1260721 w 3339552"/>
              <a:gd name="connsiteY45" fmla="*/ 1569839 h 7301507"/>
              <a:gd name="connsiteX46" fmla="*/ 1263102 w 3339552"/>
              <a:gd name="connsiteY46" fmla="*/ 1634132 h 7301507"/>
              <a:gd name="connsiteX47" fmla="*/ 1425027 w 3339552"/>
              <a:gd name="connsiteY47" fmla="*/ 1586507 h 7301507"/>
              <a:gd name="connsiteX48" fmla="*/ 1386927 w 3339552"/>
              <a:gd name="connsiteY48" fmla="*/ 1650801 h 7301507"/>
              <a:gd name="connsiteX49" fmla="*/ 1405977 w 3339552"/>
              <a:gd name="connsiteY49" fmla="*/ 1724620 h 7301507"/>
              <a:gd name="connsiteX50" fmla="*/ 1517896 w 3339552"/>
              <a:gd name="connsiteY50" fmla="*/ 1760339 h 7301507"/>
              <a:gd name="connsiteX51" fmla="*/ 1591715 w 3339552"/>
              <a:gd name="connsiteY51" fmla="*/ 1777007 h 7301507"/>
              <a:gd name="connsiteX52" fmla="*/ 1501227 w 3339552"/>
              <a:gd name="connsiteY52" fmla="*/ 1907976 h 7301507"/>
              <a:gd name="connsiteX53" fmla="*/ 1494083 w 3339552"/>
              <a:gd name="connsiteY53" fmla="*/ 1957982 h 7301507"/>
              <a:gd name="connsiteX54" fmla="*/ 1422646 w 3339552"/>
              <a:gd name="connsiteY54" fmla="*/ 1993701 h 7301507"/>
              <a:gd name="connsiteX55" fmla="*/ 1391690 w 3339552"/>
              <a:gd name="connsiteY55" fmla="*/ 2055614 h 7301507"/>
              <a:gd name="connsiteX56" fmla="*/ 1260721 w 3339552"/>
              <a:gd name="connsiteY56" fmla="*/ 2029420 h 7301507"/>
              <a:gd name="connsiteX57" fmla="*/ 1139277 w 3339552"/>
              <a:gd name="connsiteY57" fmla="*/ 2029419 h 7301507"/>
              <a:gd name="connsiteX58" fmla="*/ 1072602 w 3339552"/>
              <a:gd name="connsiteY58" fmla="*/ 2057995 h 7301507"/>
              <a:gd name="connsiteX59" fmla="*/ 1065458 w 3339552"/>
              <a:gd name="connsiteY59" fmla="*/ 2158007 h 7301507"/>
              <a:gd name="connsiteX60" fmla="*/ 977352 w 3339552"/>
              <a:gd name="connsiteY60" fmla="*/ 2246114 h 7301507"/>
              <a:gd name="connsiteX61" fmla="*/ 1120227 w 3339552"/>
              <a:gd name="connsiteY61" fmla="*/ 2308026 h 7301507"/>
              <a:gd name="connsiteX62" fmla="*/ 1170234 w 3339552"/>
              <a:gd name="connsiteY62" fmla="*/ 2343744 h 7301507"/>
              <a:gd name="connsiteX63" fmla="*/ 1222621 w 3339552"/>
              <a:gd name="connsiteY63" fmla="*/ 2360414 h 7301507"/>
              <a:gd name="connsiteX64" fmla="*/ 1272627 w 3339552"/>
              <a:gd name="connsiteY64" fmla="*/ 2410420 h 7301507"/>
              <a:gd name="connsiteX65" fmla="*/ 1329777 w 3339552"/>
              <a:gd name="connsiteY65" fmla="*/ 2431851 h 7301507"/>
              <a:gd name="connsiteX66" fmla="*/ 1422646 w 3339552"/>
              <a:gd name="connsiteY66" fmla="*/ 2508051 h 7301507"/>
              <a:gd name="connsiteX67" fmla="*/ 1508371 w 3339552"/>
              <a:gd name="connsiteY67" fmla="*/ 2541390 h 7301507"/>
              <a:gd name="connsiteX68" fmla="*/ 1641721 w 3339552"/>
              <a:gd name="connsiteY68" fmla="*/ 2689026 h 7301507"/>
              <a:gd name="connsiteX69" fmla="*/ 1725065 w 3339552"/>
              <a:gd name="connsiteY69" fmla="*/ 2843807 h 7301507"/>
              <a:gd name="connsiteX70" fmla="*/ 1896514 w 3339552"/>
              <a:gd name="connsiteY70" fmla="*/ 2950964 h 7301507"/>
              <a:gd name="connsiteX71" fmla="*/ 1927471 w 3339552"/>
              <a:gd name="connsiteY71" fmla="*/ 3055739 h 7301507"/>
              <a:gd name="connsiteX72" fmla="*/ 1989383 w 3339552"/>
              <a:gd name="connsiteY72" fmla="*/ 3158132 h 7301507"/>
              <a:gd name="connsiteX73" fmla="*/ 2051296 w 3339552"/>
              <a:gd name="connsiteY73" fmla="*/ 3196232 h 7301507"/>
              <a:gd name="connsiteX74" fmla="*/ 2182265 w 3339552"/>
              <a:gd name="connsiteY74" fmla="*/ 3343870 h 7301507"/>
              <a:gd name="connsiteX75" fmla="*/ 2325139 w 3339552"/>
              <a:gd name="connsiteY75" fmla="*/ 3420070 h 7301507"/>
              <a:gd name="connsiteX76" fmla="*/ 2384671 w 3339552"/>
              <a:gd name="connsiteY76" fmla="*/ 3505795 h 7301507"/>
              <a:gd name="connsiteX77" fmla="*/ 2432296 w 3339552"/>
              <a:gd name="connsiteY77" fmla="*/ 3572470 h 7301507"/>
              <a:gd name="connsiteX78" fmla="*/ 2479921 w 3339552"/>
              <a:gd name="connsiteY78" fmla="*/ 3562946 h 7301507"/>
              <a:gd name="connsiteX79" fmla="*/ 2484683 w 3339552"/>
              <a:gd name="connsiteY79" fmla="*/ 3715345 h 7301507"/>
              <a:gd name="connsiteX80" fmla="*/ 2537071 w 3339552"/>
              <a:gd name="connsiteY80" fmla="*/ 3808214 h 7301507"/>
              <a:gd name="connsiteX81" fmla="*/ 2529927 w 3339552"/>
              <a:gd name="connsiteY81" fmla="*/ 3846314 h 7301507"/>
              <a:gd name="connsiteX82" fmla="*/ 2598983 w 3339552"/>
              <a:gd name="connsiteY82" fmla="*/ 3882032 h 7301507"/>
              <a:gd name="connsiteX83" fmla="*/ 2656133 w 3339552"/>
              <a:gd name="connsiteY83" fmla="*/ 3827264 h 7301507"/>
              <a:gd name="connsiteX84" fmla="*/ 2689471 w 3339552"/>
              <a:gd name="connsiteY84" fmla="*/ 3910607 h 7301507"/>
              <a:gd name="connsiteX85" fmla="*/ 2734715 w 3339552"/>
              <a:gd name="connsiteY85" fmla="*/ 3955851 h 7301507"/>
              <a:gd name="connsiteX86" fmla="*/ 2808533 w 3339552"/>
              <a:gd name="connsiteY86" fmla="*/ 3979664 h 7301507"/>
              <a:gd name="connsiteX87" fmla="*/ 2860921 w 3339552"/>
              <a:gd name="connsiteY87" fmla="*/ 4048720 h 7301507"/>
              <a:gd name="connsiteX88" fmla="*/ 2946646 w 3339552"/>
              <a:gd name="connsiteY88" fmla="*/ 4103489 h 7301507"/>
              <a:gd name="connsiteX89" fmla="*/ 2999033 w 3339552"/>
              <a:gd name="connsiteY89" fmla="*/ 4136826 h 7301507"/>
              <a:gd name="connsiteX90" fmla="*/ 2870446 w 3339552"/>
              <a:gd name="connsiteY90" fmla="*/ 4229695 h 7301507"/>
              <a:gd name="connsiteX91" fmla="*/ 2868064 w 3339552"/>
              <a:gd name="connsiteY91" fmla="*/ 4284463 h 7301507"/>
              <a:gd name="connsiteX92" fmla="*/ 2970458 w 3339552"/>
              <a:gd name="connsiteY92" fmla="*/ 4401145 h 7301507"/>
              <a:gd name="connsiteX93" fmla="*/ 3065708 w 3339552"/>
              <a:gd name="connsiteY93" fmla="*/ 4463057 h 7301507"/>
              <a:gd name="connsiteX94" fmla="*/ 3096665 w 3339552"/>
              <a:gd name="connsiteY94" fmla="*/ 4501157 h 7301507"/>
              <a:gd name="connsiteX95" fmla="*/ 3082377 w 3339552"/>
              <a:gd name="connsiteY95" fmla="*/ 4582120 h 7301507"/>
              <a:gd name="connsiteX96" fmla="*/ 3077615 w 3339552"/>
              <a:gd name="connsiteY96" fmla="*/ 4665464 h 7301507"/>
              <a:gd name="connsiteX97" fmla="*/ 3034752 w 3339552"/>
              <a:gd name="connsiteY97" fmla="*/ 4674989 h 7301507"/>
              <a:gd name="connsiteX98" fmla="*/ 3008558 w 3339552"/>
              <a:gd name="connsiteY98" fmla="*/ 4691657 h 7301507"/>
              <a:gd name="connsiteX99" fmla="*/ 3037133 w 3339552"/>
              <a:gd name="connsiteY99" fmla="*/ 4841676 h 7301507"/>
              <a:gd name="connsiteX100" fmla="*/ 3020465 w 3339552"/>
              <a:gd name="connsiteY100" fmla="*/ 4977407 h 7301507"/>
              <a:gd name="connsiteX101" fmla="*/ 2982365 w 3339552"/>
              <a:gd name="connsiteY101" fmla="*/ 5017889 h 7301507"/>
              <a:gd name="connsiteX102" fmla="*/ 2965696 w 3339552"/>
              <a:gd name="connsiteY102" fmla="*/ 5139332 h 7301507"/>
              <a:gd name="connsiteX103" fmla="*/ 2937121 w 3339552"/>
              <a:gd name="connsiteY103" fmla="*/ 5258395 h 7301507"/>
              <a:gd name="connsiteX104" fmla="*/ 2989508 w 3339552"/>
              <a:gd name="connsiteY104" fmla="*/ 5275064 h 7301507"/>
              <a:gd name="connsiteX105" fmla="*/ 2987127 w 3339552"/>
              <a:gd name="connsiteY105" fmla="*/ 5320307 h 7301507"/>
              <a:gd name="connsiteX106" fmla="*/ 2984746 w 3339552"/>
              <a:gd name="connsiteY106" fmla="*/ 5375076 h 7301507"/>
              <a:gd name="connsiteX107" fmla="*/ 3041896 w 3339552"/>
              <a:gd name="connsiteY107" fmla="*/ 5444132 h 7301507"/>
              <a:gd name="connsiteX108" fmla="*/ 3089521 w 3339552"/>
              <a:gd name="connsiteY108" fmla="*/ 5570339 h 7301507"/>
              <a:gd name="connsiteX109" fmla="*/ 2996652 w 3339552"/>
              <a:gd name="connsiteY109" fmla="*/ 5860851 h 7301507"/>
              <a:gd name="connsiteX110" fmla="*/ 3018083 w 3339552"/>
              <a:gd name="connsiteY110" fmla="*/ 5915620 h 7301507"/>
              <a:gd name="connsiteX111" fmla="*/ 3044277 w 3339552"/>
              <a:gd name="connsiteY111" fmla="*/ 5968007 h 7301507"/>
              <a:gd name="connsiteX112" fmla="*/ 3049040 w 3339552"/>
              <a:gd name="connsiteY112" fmla="*/ 6072782 h 7301507"/>
              <a:gd name="connsiteX113" fmla="*/ 2956170 w 3339552"/>
              <a:gd name="connsiteY113" fmla="*/ 6232327 h 7301507"/>
              <a:gd name="connsiteX114" fmla="*/ 2920452 w 3339552"/>
              <a:gd name="connsiteY114" fmla="*/ 6213276 h 7301507"/>
              <a:gd name="connsiteX115" fmla="*/ 2849015 w 3339552"/>
              <a:gd name="connsiteY115" fmla="*/ 6225182 h 7301507"/>
              <a:gd name="connsiteX116" fmla="*/ 2713283 w 3339552"/>
              <a:gd name="connsiteY116" fmla="*/ 6337101 h 7301507"/>
              <a:gd name="connsiteX117" fmla="*/ 2606127 w 3339552"/>
              <a:gd name="connsiteY117" fmla="*/ 6322814 h 7301507"/>
              <a:gd name="connsiteX118" fmla="*/ 2575171 w 3339552"/>
              <a:gd name="connsiteY118" fmla="*/ 6351389 h 7301507"/>
              <a:gd name="connsiteX119" fmla="*/ 2508495 w 3339552"/>
              <a:gd name="connsiteY119" fmla="*/ 6396631 h 7301507"/>
              <a:gd name="connsiteX120" fmla="*/ 2391815 w 3339552"/>
              <a:gd name="connsiteY120" fmla="*/ 6384726 h 7301507"/>
              <a:gd name="connsiteX121" fmla="*/ 2368002 w 3339552"/>
              <a:gd name="connsiteY121" fmla="*/ 6501407 h 7301507"/>
              <a:gd name="connsiteX122" fmla="*/ 2363240 w 3339552"/>
              <a:gd name="connsiteY122" fmla="*/ 6537126 h 7301507"/>
              <a:gd name="connsiteX123" fmla="*/ 2339428 w 3339552"/>
              <a:gd name="connsiteY123" fmla="*/ 6556176 h 7301507"/>
              <a:gd name="connsiteX124" fmla="*/ 2141783 w 3339552"/>
              <a:gd name="connsiteY124" fmla="*/ 6508551 h 7301507"/>
              <a:gd name="connsiteX125" fmla="*/ 2103683 w 3339552"/>
              <a:gd name="connsiteY125" fmla="*/ 6560939 h 7301507"/>
              <a:gd name="connsiteX126" fmla="*/ 2072727 w 3339552"/>
              <a:gd name="connsiteY126" fmla="*/ 6656189 h 7301507"/>
              <a:gd name="connsiteX127" fmla="*/ 2039389 w 3339552"/>
              <a:gd name="connsiteY127" fmla="*/ 6720482 h 7301507"/>
              <a:gd name="connsiteX128" fmla="*/ 2051296 w 3339552"/>
              <a:gd name="connsiteY128" fmla="*/ 6782395 h 7301507"/>
              <a:gd name="connsiteX129" fmla="*/ 2184646 w 3339552"/>
              <a:gd name="connsiteY129" fmla="*/ 6894314 h 7301507"/>
              <a:gd name="connsiteX130" fmla="*/ 2253702 w 3339552"/>
              <a:gd name="connsiteY130" fmla="*/ 6927651 h 7301507"/>
              <a:gd name="connsiteX131" fmla="*/ 2237033 w 3339552"/>
              <a:gd name="connsiteY131" fmla="*/ 6951464 h 7301507"/>
              <a:gd name="connsiteX132" fmla="*/ 2201315 w 3339552"/>
              <a:gd name="connsiteY132" fmla="*/ 6970514 h 7301507"/>
              <a:gd name="connsiteX133" fmla="*/ 2234652 w 3339552"/>
              <a:gd name="connsiteY133" fmla="*/ 7046714 h 7301507"/>
              <a:gd name="connsiteX134" fmla="*/ 2203696 w 3339552"/>
              <a:gd name="connsiteY134" fmla="*/ 7068145 h 7301507"/>
              <a:gd name="connsiteX135" fmla="*/ 2098921 w 3339552"/>
              <a:gd name="connsiteY135" fmla="*/ 7006232 h 7301507"/>
              <a:gd name="connsiteX136" fmla="*/ 2056058 w 3339552"/>
              <a:gd name="connsiteY136" fmla="*/ 7032426 h 7301507"/>
              <a:gd name="connsiteX137" fmla="*/ 1996527 w 3339552"/>
              <a:gd name="connsiteY137" fmla="*/ 6930032 h 7301507"/>
              <a:gd name="connsiteX138" fmla="*/ 1879846 w 3339552"/>
              <a:gd name="connsiteY138" fmla="*/ 6956226 h 7301507"/>
              <a:gd name="connsiteX139" fmla="*/ 1815552 w 3339552"/>
              <a:gd name="connsiteY139" fmla="*/ 6960989 h 7301507"/>
              <a:gd name="connsiteX140" fmla="*/ 1765546 w 3339552"/>
              <a:gd name="connsiteY140" fmla="*/ 6956227 h 7301507"/>
              <a:gd name="connsiteX141" fmla="*/ 1708396 w 3339552"/>
              <a:gd name="connsiteY141" fmla="*/ 7001470 h 7301507"/>
              <a:gd name="connsiteX142" fmla="*/ 1529802 w 3339552"/>
              <a:gd name="connsiteY142" fmla="*/ 6960989 h 7301507"/>
              <a:gd name="connsiteX143" fmla="*/ 1553614 w 3339552"/>
              <a:gd name="connsiteY143" fmla="*/ 7087195 h 7301507"/>
              <a:gd name="connsiteX144" fmla="*/ 1477415 w 3339552"/>
              <a:gd name="connsiteY144" fmla="*/ 7132439 h 7301507"/>
              <a:gd name="connsiteX145" fmla="*/ 1415502 w 3339552"/>
              <a:gd name="connsiteY145" fmla="*/ 7199113 h 7301507"/>
              <a:gd name="connsiteX146" fmla="*/ 1265483 w 3339552"/>
              <a:gd name="connsiteY146" fmla="*/ 7191970 h 7301507"/>
              <a:gd name="connsiteX147" fmla="*/ 1213096 w 3339552"/>
              <a:gd name="connsiteY147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191665 w 3339552"/>
              <a:gd name="connsiteY7" fmla="*/ 245864 h 7301507"/>
              <a:gd name="connsiteX8" fmla="*/ 1082127 w 3339552"/>
              <a:gd name="connsiteY8" fmla="*/ 326826 h 7301507"/>
              <a:gd name="connsiteX9" fmla="*/ 1041646 w 3339552"/>
              <a:gd name="connsiteY9" fmla="*/ 393501 h 7301507"/>
              <a:gd name="connsiteX10" fmla="*/ 858290 w 3339552"/>
              <a:gd name="connsiteY10" fmla="*/ 274439 h 7301507"/>
              <a:gd name="connsiteX11" fmla="*/ 796377 w 3339552"/>
              <a:gd name="connsiteY11" fmla="*/ 379213 h 7301507"/>
              <a:gd name="connsiteX12" fmla="*/ 755896 w 3339552"/>
              <a:gd name="connsiteY12" fmla="*/ 314920 h 7301507"/>
              <a:gd name="connsiteX13" fmla="*/ 689221 w 3339552"/>
              <a:gd name="connsiteY13" fmla="*/ 243482 h 7301507"/>
              <a:gd name="connsiteX14" fmla="*/ 667790 w 3339552"/>
              <a:gd name="connsiteY14" fmla="*/ 286345 h 7301507"/>
              <a:gd name="connsiteX15" fmla="*/ 620165 w 3339552"/>
              <a:gd name="connsiteY15" fmla="*/ 355401 h 7301507"/>
              <a:gd name="connsiteX16" fmla="*/ 589208 w 3339552"/>
              <a:gd name="connsiteY16" fmla="*/ 369689 h 7301507"/>
              <a:gd name="connsiteX17" fmla="*/ 498721 w 3339552"/>
              <a:gd name="connsiteY17" fmla="*/ 455414 h 7301507"/>
              <a:gd name="connsiteX18" fmla="*/ 396327 w 3339552"/>
              <a:gd name="connsiteY18" fmla="*/ 353020 h 7301507"/>
              <a:gd name="connsiteX19" fmla="*/ 243927 w 3339552"/>
              <a:gd name="connsiteY19" fmla="*/ 267295 h 7301507"/>
              <a:gd name="connsiteX20" fmla="*/ 174871 w 3339552"/>
              <a:gd name="connsiteY20" fmla="*/ 300632 h 7301507"/>
              <a:gd name="connsiteX21" fmla="*/ 127246 w 3339552"/>
              <a:gd name="connsiteY21" fmla="*/ 383976 h 7301507"/>
              <a:gd name="connsiteX22" fmla="*/ 43902 w 3339552"/>
              <a:gd name="connsiteY22" fmla="*/ 445889 h 7301507"/>
              <a:gd name="connsiteX23" fmla="*/ 8183 w 3339552"/>
              <a:gd name="connsiteY23" fmla="*/ 457795 h 7301507"/>
              <a:gd name="connsiteX24" fmla="*/ 198683 w 3339552"/>
              <a:gd name="connsiteY24" fmla="*/ 662582 h 7301507"/>
              <a:gd name="connsiteX25" fmla="*/ 265359 w 3339552"/>
              <a:gd name="connsiteY25" fmla="*/ 679251 h 7301507"/>
              <a:gd name="connsiteX26" fmla="*/ 298697 w 3339552"/>
              <a:gd name="connsiteY26" fmla="*/ 703064 h 7301507"/>
              <a:gd name="connsiteX27" fmla="*/ 296315 w 3339552"/>
              <a:gd name="connsiteY27" fmla="*/ 874513 h 7301507"/>
              <a:gd name="connsiteX28" fmla="*/ 362990 w 3339552"/>
              <a:gd name="connsiteY28" fmla="*/ 879276 h 7301507"/>
              <a:gd name="connsiteX29" fmla="*/ 401090 w 3339552"/>
              <a:gd name="connsiteY29" fmla="*/ 829270 h 7301507"/>
              <a:gd name="connsiteX30" fmla="*/ 482052 w 3339552"/>
              <a:gd name="connsiteY30" fmla="*/ 867370 h 7301507"/>
              <a:gd name="connsiteX31" fmla="*/ 420140 w 3339552"/>
              <a:gd name="connsiteY31" fmla="*/ 1012626 h 7301507"/>
              <a:gd name="connsiteX32" fmla="*/ 434427 w 3339552"/>
              <a:gd name="connsiteY32" fmla="*/ 1060251 h 7301507"/>
              <a:gd name="connsiteX33" fmla="*/ 379658 w 3339552"/>
              <a:gd name="connsiteY33" fmla="*/ 1112639 h 7301507"/>
              <a:gd name="connsiteX34" fmla="*/ 415377 w 3339552"/>
              <a:gd name="connsiteY34" fmla="*/ 1141213 h 7301507"/>
              <a:gd name="connsiteX35" fmla="*/ 486815 w 3339552"/>
              <a:gd name="connsiteY35" fmla="*/ 1229320 h 7301507"/>
              <a:gd name="connsiteX36" fmla="*/ 527296 w 3339552"/>
              <a:gd name="connsiteY36" fmla="*/ 1317426 h 7301507"/>
              <a:gd name="connsiteX37" fmla="*/ 636833 w 3339552"/>
              <a:gd name="connsiteY37" fmla="*/ 1369814 h 7301507"/>
              <a:gd name="connsiteX38" fmla="*/ 746371 w 3339552"/>
              <a:gd name="connsiteY38" fmla="*/ 1393626 h 7301507"/>
              <a:gd name="connsiteX39" fmla="*/ 829715 w 3339552"/>
              <a:gd name="connsiteY39" fmla="*/ 1441251 h 7301507"/>
              <a:gd name="connsiteX40" fmla="*/ 913058 w 3339552"/>
              <a:gd name="connsiteY40" fmla="*/ 1415057 h 7301507"/>
              <a:gd name="connsiteX41" fmla="*/ 994021 w 3339552"/>
              <a:gd name="connsiteY41" fmla="*/ 1341239 h 7301507"/>
              <a:gd name="connsiteX42" fmla="*/ 1103558 w 3339552"/>
              <a:gd name="connsiteY42" fmla="*/ 1324570 h 7301507"/>
              <a:gd name="connsiteX43" fmla="*/ 1170233 w 3339552"/>
              <a:gd name="connsiteY43" fmla="*/ 1329332 h 7301507"/>
              <a:gd name="connsiteX44" fmla="*/ 1329777 w 3339552"/>
              <a:gd name="connsiteY44" fmla="*/ 1438870 h 7301507"/>
              <a:gd name="connsiteX45" fmla="*/ 1389308 w 3339552"/>
              <a:gd name="connsiteY45" fmla="*/ 1467445 h 7301507"/>
              <a:gd name="connsiteX46" fmla="*/ 1260721 w 3339552"/>
              <a:gd name="connsiteY46" fmla="*/ 1569839 h 7301507"/>
              <a:gd name="connsiteX47" fmla="*/ 1263102 w 3339552"/>
              <a:gd name="connsiteY47" fmla="*/ 1634132 h 7301507"/>
              <a:gd name="connsiteX48" fmla="*/ 1425027 w 3339552"/>
              <a:gd name="connsiteY48" fmla="*/ 1586507 h 7301507"/>
              <a:gd name="connsiteX49" fmla="*/ 1386927 w 3339552"/>
              <a:gd name="connsiteY49" fmla="*/ 1650801 h 7301507"/>
              <a:gd name="connsiteX50" fmla="*/ 1405977 w 3339552"/>
              <a:gd name="connsiteY50" fmla="*/ 1724620 h 7301507"/>
              <a:gd name="connsiteX51" fmla="*/ 1517896 w 3339552"/>
              <a:gd name="connsiteY51" fmla="*/ 1760339 h 7301507"/>
              <a:gd name="connsiteX52" fmla="*/ 1591715 w 3339552"/>
              <a:gd name="connsiteY52" fmla="*/ 1777007 h 7301507"/>
              <a:gd name="connsiteX53" fmla="*/ 1501227 w 3339552"/>
              <a:gd name="connsiteY53" fmla="*/ 1907976 h 7301507"/>
              <a:gd name="connsiteX54" fmla="*/ 1494083 w 3339552"/>
              <a:gd name="connsiteY54" fmla="*/ 1957982 h 7301507"/>
              <a:gd name="connsiteX55" fmla="*/ 1422646 w 3339552"/>
              <a:gd name="connsiteY55" fmla="*/ 1993701 h 7301507"/>
              <a:gd name="connsiteX56" fmla="*/ 1391690 w 3339552"/>
              <a:gd name="connsiteY56" fmla="*/ 2055614 h 7301507"/>
              <a:gd name="connsiteX57" fmla="*/ 1260721 w 3339552"/>
              <a:gd name="connsiteY57" fmla="*/ 2029420 h 7301507"/>
              <a:gd name="connsiteX58" fmla="*/ 1139277 w 3339552"/>
              <a:gd name="connsiteY58" fmla="*/ 2029419 h 7301507"/>
              <a:gd name="connsiteX59" fmla="*/ 1072602 w 3339552"/>
              <a:gd name="connsiteY59" fmla="*/ 2057995 h 7301507"/>
              <a:gd name="connsiteX60" fmla="*/ 1065458 w 3339552"/>
              <a:gd name="connsiteY60" fmla="*/ 2158007 h 7301507"/>
              <a:gd name="connsiteX61" fmla="*/ 977352 w 3339552"/>
              <a:gd name="connsiteY61" fmla="*/ 2246114 h 7301507"/>
              <a:gd name="connsiteX62" fmla="*/ 1120227 w 3339552"/>
              <a:gd name="connsiteY62" fmla="*/ 2308026 h 7301507"/>
              <a:gd name="connsiteX63" fmla="*/ 1170234 w 3339552"/>
              <a:gd name="connsiteY63" fmla="*/ 2343744 h 7301507"/>
              <a:gd name="connsiteX64" fmla="*/ 1222621 w 3339552"/>
              <a:gd name="connsiteY64" fmla="*/ 2360414 h 7301507"/>
              <a:gd name="connsiteX65" fmla="*/ 1272627 w 3339552"/>
              <a:gd name="connsiteY65" fmla="*/ 2410420 h 7301507"/>
              <a:gd name="connsiteX66" fmla="*/ 1329777 w 3339552"/>
              <a:gd name="connsiteY66" fmla="*/ 2431851 h 7301507"/>
              <a:gd name="connsiteX67" fmla="*/ 1422646 w 3339552"/>
              <a:gd name="connsiteY67" fmla="*/ 2508051 h 7301507"/>
              <a:gd name="connsiteX68" fmla="*/ 1508371 w 3339552"/>
              <a:gd name="connsiteY68" fmla="*/ 2541390 h 7301507"/>
              <a:gd name="connsiteX69" fmla="*/ 1641721 w 3339552"/>
              <a:gd name="connsiteY69" fmla="*/ 2689026 h 7301507"/>
              <a:gd name="connsiteX70" fmla="*/ 1725065 w 3339552"/>
              <a:gd name="connsiteY70" fmla="*/ 2843807 h 7301507"/>
              <a:gd name="connsiteX71" fmla="*/ 1896514 w 3339552"/>
              <a:gd name="connsiteY71" fmla="*/ 2950964 h 7301507"/>
              <a:gd name="connsiteX72" fmla="*/ 1927471 w 3339552"/>
              <a:gd name="connsiteY72" fmla="*/ 3055739 h 7301507"/>
              <a:gd name="connsiteX73" fmla="*/ 1989383 w 3339552"/>
              <a:gd name="connsiteY73" fmla="*/ 3158132 h 7301507"/>
              <a:gd name="connsiteX74" fmla="*/ 2051296 w 3339552"/>
              <a:gd name="connsiteY74" fmla="*/ 3196232 h 7301507"/>
              <a:gd name="connsiteX75" fmla="*/ 2182265 w 3339552"/>
              <a:gd name="connsiteY75" fmla="*/ 3343870 h 7301507"/>
              <a:gd name="connsiteX76" fmla="*/ 2325139 w 3339552"/>
              <a:gd name="connsiteY76" fmla="*/ 3420070 h 7301507"/>
              <a:gd name="connsiteX77" fmla="*/ 2384671 w 3339552"/>
              <a:gd name="connsiteY77" fmla="*/ 3505795 h 7301507"/>
              <a:gd name="connsiteX78" fmla="*/ 2432296 w 3339552"/>
              <a:gd name="connsiteY78" fmla="*/ 3572470 h 7301507"/>
              <a:gd name="connsiteX79" fmla="*/ 2479921 w 3339552"/>
              <a:gd name="connsiteY79" fmla="*/ 3562946 h 7301507"/>
              <a:gd name="connsiteX80" fmla="*/ 2484683 w 3339552"/>
              <a:gd name="connsiteY80" fmla="*/ 3715345 h 7301507"/>
              <a:gd name="connsiteX81" fmla="*/ 2537071 w 3339552"/>
              <a:gd name="connsiteY81" fmla="*/ 3808214 h 7301507"/>
              <a:gd name="connsiteX82" fmla="*/ 2529927 w 3339552"/>
              <a:gd name="connsiteY82" fmla="*/ 3846314 h 7301507"/>
              <a:gd name="connsiteX83" fmla="*/ 2598983 w 3339552"/>
              <a:gd name="connsiteY83" fmla="*/ 3882032 h 7301507"/>
              <a:gd name="connsiteX84" fmla="*/ 2656133 w 3339552"/>
              <a:gd name="connsiteY84" fmla="*/ 3827264 h 7301507"/>
              <a:gd name="connsiteX85" fmla="*/ 2689471 w 3339552"/>
              <a:gd name="connsiteY85" fmla="*/ 3910607 h 7301507"/>
              <a:gd name="connsiteX86" fmla="*/ 2734715 w 3339552"/>
              <a:gd name="connsiteY86" fmla="*/ 3955851 h 7301507"/>
              <a:gd name="connsiteX87" fmla="*/ 2808533 w 3339552"/>
              <a:gd name="connsiteY87" fmla="*/ 3979664 h 7301507"/>
              <a:gd name="connsiteX88" fmla="*/ 2860921 w 3339552"/>
              <a:gd name="connsiteY88" fmla="*/ 4048720 h 7301507"/>
              <a:gd name="connsiteX89" fmla="*/ 2946646 w 3339552"/>
              <a:gd name="connsiteY89" fmla="*/ 4103489 h 7301507"/>
              <a:gd name="connsiteX90" fmla="*/ 2999033 w 3339552"/>
              <a:gd name="connsiteY90" fmla="*/ 4136826 h 7301507"/>
              <a:gd name="connsiteX91" fmla="*/ 2870446 w 3339552"/>
              <a:gd name="connsiteY91" fmla="*/ 4229695 h 7301507"/>
              <a:gd name="connsiteX92" fmla="*/ 2868064 w 3339552"/>
              <a:gd name="connsiteY92" fmla="*/ 4284463 h 7301507"/>
              <a:gd name="connsiteX93" fmla="*/ 2970458 w 3339552"/>
              <a:gd name="connsiteY93" fmla="*/ 4401145 h 7301507"/>
              <a:gd name="connsiteX94" fmla="*/ 3065708 w 3339552"/>
              <a:gd name="connsiteY94" fmla="*/ 4463057 h 7301507"/>
              <a:gd name="connsiteX95" fmla="*/ 3096665 w 3339552"/>
              <a:gd name="connsiteY95" fmla="*/ 4501157 h 7301507"/>
              <a:gd name="connsiteX96" fmla="*/ 3082377 w 3339552"/>
              <a:gd name="connsiteY96" fmla="*/ 4582120 h 7301507"/>
              <a:gd name="connsiteX97" fmla="*/ 3077615 w 3339552"/>
              <a:gd name="connsiteY97" fmla="*/ 4665464 h 7301507"/>
              <a:gd name="connsiteX98" fmla="*/ 3034752 w 3339552"/>
              <a:gd name="connsiteY98" fmla="*/ 4674989 h 7301507"/>
              <a:gd name="connsiteX99" fmla="*/ 3008558 w 3339552"/>
              <a:gd name="connsiteY99" fmla="*/ 4691657 h 7301507"/>
              <a:gd name="connsiteX100" fmla="*/ 3037133 w 3339552"/>
              <a:gd name="connsiteY100" fmla="*/ 4841676 h 7301507"/>
              <a:gd name="connsiteX101" fmla="*/ 3020465 w 3339552"/>
              <a:gd name="connsiteY101" fmla="*/ 4977407 h 7301507"/>
              <a:gd name="connsiteX102" fmla="*/ 2982365 w 3339552"/>
              <a:gd name="connsiteY102" fmla="*/ 5017889 h 7301507"/>
              <a:gd name="connsiteX103" fmla="*/ 2965696 w 3339552"/>
              <a:gd name="connsiteY103" fmla="*/ 5139332 h 7301507"/>
              <a:gd name="connsiteX104" fmla="*/ 2937121 w 3339552"/>
              <a:gd name="connsiteY104" fmla="*/ 5258395 h 7301507"/>
              <a:gd name="connsiteX105" fmla="*/ 2989508 w 3339552"/>
              <a:gd name="connsiteY105" fmla="*/ 5275064 h 7301507"/>
              <a:gd name="connsiteX106" fmla="*/ 2987127 w 3339552"/>
              <a:gd name="connsiteY106" fmla="*/ 5320307 h 7301507"/>
              <a:gd name="connsiteX107" fmla="*/ 2984746 w 3339552"/>
              <a:gd name="connsiteY107" fmla="*/ 5375076 h 7301507"/>
              <a:gd name="connsiteX108" fmla="*/ 3041896 w 3339552"/>
              <a:gd name="connsiteY108" fmla="*/ 5444132 h 7301507"/>
              <a:gd name="connsiteX109" fmla="*/ 3089521 w 3339552"/>
              <a:gd name="connsiteY109" fmla="*/ 5570339 h 7301507"/>
              <a:gd name="connsiteX110" fmla="*/ 2996652 w 3339552"/>
              <a:gd name="connsiteY110" fmla="*/ 5860851 h 7301507"/>
              <a:gd name="connsiteX111" fmla="*/ 3018083 w 3339552"/>
              <a:gd name="connsiteY111" fmla="*/ 5915620 h 7301507"/>
              <a:gd name="connsiteX112" fmla="*/ 3044277 w 3339552"/>
              <a:gd name="connsiteY112" fmla="*/ 5968007 h 7301507"/>
              <a:gd name="connsiteX113" fmla="*/ 3049040 w 3339552"/>
              <a:gd name="connsiteY113" fmla="*/ 6072782 h 7301507"/>
              <a:gd name="connsiteX114" fmla="*/ 2956170 w 3339552"/>
              <a:gd name="connsiteY114" fmla="*/ 6232327 h 7301507"/>
              <a:gd name="connsiteX115" fmla="*/ 2920452 w 3339552"/>
              <a:gd name="connsiteY115" fmla="*/ 6213276 h 7301507"/>
              <a:gd name="connsiteX116" fmla="*/ 2849015 w 3339552"/>
              <a:gd name="connsiteY116" fmla="*/ 6225182 h 7301507"/>
              <a:gd name="connsiteX117" fmla="*/ 2713283 w 3339552"/>
              <a:gd name="connsiteY117" fmla="*/ 6337101 h 7301507"/>
              <a:gd name="connsiteX118" fmla="*/ 2606127 w 3339552"/>
              <a:gd name="connsiteY118" fmla="*/ 6322814 h 7301507"/>
              <a:gd name="connsiteX119" fmla="*/ 2575171 w 3339552"/>
              <a:gd name="connsiteY119" fmla="*/ 6351389 h 7301507"/>
              <a:gd name="connsiteX120" fmla="*/ 2508495 w 3339552"/>
              <a:gd name="connsiteY120" fmla="*/ 6396631 h 7301507"/>
              <a:gd name="connsiteX121" fmla="*/ 2391815 w 3339552"/>
              <a:gd name="connsiteY121" fmla="*/ 6384726 h 7301507"/>
              <a:gd name="connsiteX122" fmla="*/ 2368002 w 3339552"/>
              <a:gd name="connsiteY122" fmla="*/ 6501407 h 7301507"/>
              <a:gd name="connsiteX123" fmla="*/ 2363240 w 3339552"/>
              <a:gd name="connsiteY123" fmla="*/ 6537126 h 7301507"/>
              <a:gd name="connsiteX124" fmla="*/ 2339428 w 3339552"/>
              <a:gd name="connsiteY124" fmla="*/ 6556176 h 7301507"/>
              <a:gd name="connsiteX125" fmla="*/ 2141783 w 3339552"/>
              <a:gd name="connsiteY125" fmla="*/ 6508551 h 7301507"/>
              <a:gd name="connsiteX126" fmla="*/ 2103683 w 3339552"/>
              <a:gd name="connsiteY126" fmla="*/ 6560939 h 7301507"/>
              <a:gd name="connsiteX127" fmla="*/ 2072727 w 3339552"/>
              <a:gd name="connsiteY127" fmla="*/ 6656189 h 7301507"/>
              <a:gd name="connsiteX128" fmla="*/ 2039389 w 3339552"/>
              <a:gd name="connsiteY128" fmla="*/ 6720482 h 7301507"/>
              <a:gd name="connsiteX129" fmla="*/ 2051296 w 3339552"/>
              <a:gd name="connsiteY129" fmla="*/ 6782395 h 7301507"/>
              <a:gd name="connsiteX130" fmla="*/ 2184646 w 3339552"/>
              <a:gd name="connsiteY130" fmla="*/ 6894314 h 7301507"/>
              <a:gd name="connsiteX131" fmla="*/ 2253702 w 3339552"/>
              <a:gd name="connsiteY131" fmla="*/ 6927651 h 7301507"/>
              <a:gd name="connsiteX132" fmla="*/ 2237033 w 3339552"/>
              <a:gd name="connsiteY132" fmla="*/ 6951464 h 7301507"/>
              <a:gd name="connsiteX133" fmla="*/ 2201315 w 3339552"/>
              <a:gd name="connsiteY133" fmla="*/ 6970514 h 7301507"/>
              <a:gd name="connsiteX134" fmla="*/ 2234652 w 3339552"/>
              <a:gd name="connsiteY134" fmla="*/ 7046714 h 7301507"/>
              <a:gd name="connsiteX135" fmla="*/ 2203696 w 3339552"/>
              <a:gd name="connsiteY135" fmla="*/ 7068145 h 7301507"/>
              <a:gd name="connsiteX136" fmla="*/ 2098921 w 3339552"/>
              <a:gd name="connsiteY136" fmla="*/ 7006232 h 7301507"/>
              <a:gd name="connsiteX137" fmla="*/ 2056058 w 3339552"/>
              <a:gd name="connsiteY137" fmla="*/ 7032426 h 7301507"/>
              <a:gd name="connsiteX138" fmla="*/ 1996527 w 3339552"/>
              <a:gd name="connsiteY138" fmla="*/ 6930032 h 7301507"/>
              <a:gd name="connsiteX139" fmla="*/ 1879846 w 3339552"/>
              <a:gd name="connsiteY139" fmla="*/ 6956226 h 7301507"/>
              <a:gd name="connsiteX140" fmla="*/ 1815552 w 3339552"/>
              <a:gd name="connsiteY140" fmla="*/ 6960989 h 7301507"/>
              <a:gd name="connsiteX141" fmla="*/ 1765546 w 3339552"/>
              <a:gd name="connsiteY141" fmla="*/ 6956227 h 7301507"/>
              <a:gd name="connsiteX142" fmla="*/ 1708396 w 3339552"/>
              <a:gd name="connsiteY142" fmla="*/ 7001470 h 7301507"/>
              <a:gd name="connsiteX143" fmla="*/ 1529802 w 3339552"/>
              <a:gd name="connsiteY143" fmla="*/ 6960989 h 7301507"/>
              <a:gd name="connsiteX144" fmla="*/ 1553614 w 3339552"/>
              <a:gd name="connsiteY144" fmla="*/ 7087195 h 7301507"/>
              <a:gd name="connsiteX145" fmla="*/ 1477415 w 3339552"/>
              <a:gd name="connsiteY145" fmla="*/ 7132439 h 7301507"/>
              <a:gd name="connsiteX146" fmla="*/ 1415502 w 3339552"/>
              <a:gd name="connsiteY146" fmla="*/ 7199113 h 7301507"/>
              <a:gd name="connsiteX147" fmla="*/ 1265483 w 3339552"/>
              <a:gd name="connsiteY147" fmla="*/ 7191970 h 7301507"/>
              <a:gd name="connsiteX148" fmla="*/ 1213096 w 3339552"/>
              <a:gd name="connsiteY148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191665 w 3339552"/>
              <a:gd name="connsiteY7" fmla="*/ 245864 h 7301507"/>
              <a:gd name="connsiteX8" fmla="*/ 1082127 w 3339552"/>
              <a:gd name="connsiteY8" fmla="*/ 326826 h 7301507"/>
              <a:gd name="connsiteX9" fmla="*/ 1020215 w 3339552"/>
              <a:gd name="connsiteY9" fmla="*/ 393501 h 7301507"/>
              <a:gd name="connsiteX10" fmla="*/ 858290 w 3339552"/>
              <a:gd name="connsiteY10" fmla="*/ 274439 h 7301507"/>
              <a:gd name="connsiteX11" fmla="*/ 796377 w 3339552"/>
              <a:gd name="connsiteY11" fmla="*/ 379213 h 7301507"/>
              <a:gd name="connsiteX12" fmla="*/ 755896 w 3339552"/>
              <a:gd name="connsiteY12" fmla="*/ 314920 h 7301507"/>
              <a:gd name="connsiteX13" fmla="*/ 689221 w 3339552"/>
              <a:gd name="connsiteY13" fmla="*/ 243482 h 7301507"/>
              <a:gd name="connsiteX14" fmla="*/ 667790 w 3339552"/>
              <a:gd name="connsiteY14" fmla="*/ 286345 h 7301507"/>
              <a:gd name="connsiteX15" fmla="*/ 620165 w 3339552"/>
              <a:gd name="connsiteY15" fmla="*/ 355401 h 7301507"/>
              <a:gd name="connsiteX16" fmla="*/ 589208 w 3339552"/>
              <a:gd name="connsiteY16" fmla="*/ 369689 h 7301507"/>
              <a:gd name="connsiteX17" fmla="*/ 498721 w 3339552"/>
              <a:gd name="connsiteY17" fmla="*/ 455414 h 7301507"/>
              <a:gd name="connsiteX18" fmla="*/ 396327 w 3339552"/>
              <a:gd name="connsiteY18" fmla="*/ 353020 h 7301507"/>
              <a:gd name="connsiteX19" fmla="*/ 243927 w 3339552"/>
              <a:gd name="connsiteY19" fmla="*/ 267295 h 7301507"/>
              <a:gd name="connsiteX20" fmla="*/ 174871 w 3339552"/>
              <a:gd name="connsiteY20" fmla="*/ 300632 h 7301507"/>
              <a:gd name="connsiteX21" fmla="*/ 127246 w 3339552"/>
              <a:gd name="connsiteY21" fmla="*/ 383976 h 7301507"/>
              <a:gd name="connsiteX22" fmla="*/ 43902 w 3339552"/>
              <a:gd name="connsiteY22" fmla="*/ 445889 h 7301507"/>
              <a:gd name="connsiteX23" fmla="*/ 8183 w 3339552"/>
              <a:gd name="connsiteY23" fmla="*/ 457795 h 7301507"/>
              <a:gd name="connsiteX24" fmla="*/ 198683 w 3339552"/>
              <a:gd name="connsiteY24" fmla="*/ 662582 h 7301507"/>
              <a:gd name="connsiteX25" fmla="*/ 265359 w 3339552"/>
              <a:gd name="connsiteY25" fmla="*/ 679251 h 7301507"/>
              <a:gd name="connsiteX26" fmla="*/ 298697 w 3339552"/>
              <a:gd name="connsiteY26" fmla="*/ 703064 h 7301507"/>
              <a:gd name="connsiteX27" fmla="*/ 296315 w 3339552"/>
              <a:gd name="connsiteY27" fmla="*/ 874513 h 7301507"/>
              <a:gd name="connsiteX28" fmla="*/ 362990 w 3339552"/>
              <a:gd name="connsiteY28" fmla="*/ 879276 h 7301507"/>
              <a:gd name="connsiteX29" fmla="*/ 401090 w 3339552"/>
              <a:gd name="connsiteY29" fmla="*/ 829270 h 7301507"/>
              <a:gd name="connsiteX30" fmla="*/ 482052 w 3339552"/>
              <a:gd name="connsiteY30" fmla="*/ 867370 h 7301507"/>
              <a:gd name="connsiteX31" fmla="*/ 420140 w 3339552"/>
              <a:gd name="connsiteY31" fmla="*/ 1012626 h 7301507"/>
              <a:gd name="connsiteX32" fmla="*/ 434427 w 3339552"/>
              <a:gd name="connsiteY32" fmla="*/ 1060251 h 7301507"/>
              <a:gd name="connsiteX33" fmla="*/ 379658 w 3339552"/>
              <a:gd name="connsiteY33" fmla="*/ 1112639 h 7301507"/>
              <a:gd name="connsiteX34" fmla="*/ 415377 w 3339552"/>
              <a:gd name="connsiteY34" fmla="*/ 1141213 h 7301507"/>
              <a:gd name="connsiteX35" fmla="*/ 486815 w 3339552"/>
              <a:gd name="connsiteY35" fmla="*/ 1229320 h 7301507"/>
              <a:gd name="connsiteX36" fmla="*/ 527296 w 3339552"/>
              <a:gd name="connsiteY36" fmla="*/ 1317426 h 7301507"/>
              <a:gd name="connsiteX37" fmla="*/ 636833 w 3339552"/>
              <a:gd name="connsiteY37" fmla="*/ 1369814 h 7301507"/>
              <a:gd name="connsiteX38" fmla="*/ 746371 w 3339552"/>
              <a:gd name="connsiteY38" fmla="*/ 1393626 h 7301507"/>
              <a:gd name="connsiteX39" fmla="*/ 829715 w 3339552"/>
              <a:gd name="connsiteY39" fmla="*/ 1441251 h 7301507"/>
              <a:gd name="connsiteX40" fmla="*/ 913058 w 3339552"/>
              <a:gd name="connsiteY40" fmla="*/ 1415057 h 7301507"/>
              <a:gd name="connsiteX41" fmla="*/ 994021 w 3339552"/>
              <a:gd name="connsiteY41" fmla="*/ 1341239 h 7301507"/>
              <a:gd name="connsiteX42" fmla="*/ 1103558 w 3339552"/>
              <a:gd name="connsiteY42" fmla="*/ 1324570 h 7301507"/>
              <a:gd name="connsiteX43" fmla="*/ 1170233 w 3339552"/>
              <a:gd name="connsiteY43" fmla="*/ 1329332 h 7301507"/>
              <a:gd name="connsiteX44" fmla="*/ 1329777 w 3339552"/>
              <a:gd name="connsiteY44" fmla="*/ 1438870 h 7301507"/>
              <a:gd name="connsiteX45" fmla="*/ 1389308 w 3339552"/>
              <a:gd name="connsiteY45" fmla="*/ 1467445 h 7301507"/>
              <a:gd name="connsiteX46" fmla="*/ 1260721 w 3339552"/>
              <a:gd name="connsiteY46" fmla="*/ 1569839 h 7301507"/>
              <a:gd name="connsiteX47" fmla="*/ 1263102 w 3339552"/>
              <a:gd name="connsiteY47" fmla="*/ 1634132 h 7301507"/>
              <a:gd name="connsiteX48" fmla="*/ 1425027 w 3339552"/>
              <a:gd name="connsiteY48" fmla="*/ 1586507 h 7301507"/>
              <a:gd name="connsiteX49" fmla="*/ 1386927 w 3339552"/>
              <a:gd name="connsiteY49" fmla="*/ 1650801 h 7301507"/>
              <a:gd name="connsiteX50" fmla="*/ 1405977 w 3339552"/>
              <a:gd name="connsiteY50" fmla="*/ 1724620 h 7301507"/>
              <a:gd name="connsiteX51" fmla="*/ 1517896 w 3339552"/>
              <a:gd name="connsiteY51" fmla="*/ 1760339 h 7301507"/>
              <a:gd name="connsiteX52" fmla="*/ 1591715 w 3339552"/>
              <a:gd name="connsiteY52" fmla="*/ 1777007 h 7301507"/>
              <a:gd name="connsiteX53" fmla="*/ 1501227 w 3339552"/>
              <a:gd name="connsiteY53" fmla="*/ 1907976 h 7301507"/>
              <a:gd name="connsiteX54" fmla="*/ 1494083 w 3339552"/>
              <a:gd name="connsiteY54" fmla="*/ 1957982 h 7301507"/>
              <a:gd name="connsiteX55" fmla="*/ 1422646 w 3339552"/>
              <a:gd name="connsiteY55" fmla="*/ 1993701 h 7301507"/>
              <a:gd name="connsiteX56" fmla="*/ 1391690 w 3339552"/>
              <a:gd name="connsiteY56" fmla="*/ 2055614 h 7301507"/>
              <a:gd name="connsiteX57" fmla="*/ 1260721 w 3339552"/>
              <a:gd name="connsiteY57" fmla="*/ 2029420 h 7301507"/>
              <a:gd name="connsiteX58" fmla="*/ 1139277 w 3339552"/>
              <a:gd name="connsiteY58" fmla="*/ 2029419 h 7301507"/>
              <a:gd name="connsiteX59" fmla="*/ 1072602 w 3339552"/>
              <a:gd name="connsiteY59" fmla="*/ 2057995 h 7301507"/>
              <a:gd name="connsiteX60" fmla="*/ 1065458 w 3339552"/>
              <a:gd name="connsiteY60" fmla="*/ 2158007 h 7301507"/>
              <a:gd name="connsiteX61" fmla="*/ 977352 w 3339552"/>
              <a:gd name="connsiteY61" fmla="*/ 2246114 h 7301507"/>
              <a:gd name="connsiteX62" fmla="*/ 1120227 w 3339552"/>
              <a:gd name="connsiteY62" fmla="*/ 2308026 h 7301507"/>
              <a:gd name="connsiteX63" fmla="*/ 1170234 w 3339552"/>
              <a:gd name="connsiteY63" fmla="*/ 2343744 h 7301507"/>
              <a:gd name="connsiteX64" fmla="*/ 1222621 w 3339552"/>
              <a:gd name="connsiteY64" fmla="*/ 2360414 h 7301507"/>
              <a:gd name="connsiteX65" fmla="*/ 1272627 w 3339552"/>
              <a:gd name="connsiteY65" fmla="*/ 2410420 h 7301507"/>
              <a:gd name="connsiteX66" fmla="*/ 1329777 w 3339552"/>
              <a:gd name="connsiteY66" fmla="*/ 2431851 h 7301507"/>
              <a:gd name="connsiteX67" fmla="*/ 1422646 w 3339552"/>
              <a:gd name="connsiteY67" fmla="*/ 2508051 h 7301507"/>
              <a:gd name="connsiteX68" fmla="*/ 1508371 w 3339552"/>
              <a:gd name="connsiteY68" fmla="*/ 2541390 h 7301507"/>
              <a:gd name="connsiteX69" fmla="*/ 1641721 w 3339552"/>
              <a:gd name="connsiteY69" fmla="*/ 2689026 h 7301507"/>
              <a:gd name="connsiteX70" fmla="*/ 1725065 w 3339552"/>
              <a:gd name="connsiteY70" fmla="*/ 2843807 h 7301507"/>
              <a:gd name="connsiteX71" fmla="*/ 1896514 w 3339552"/>
              <a:gd name="connsiteY71" fmla="*/ 2950964 h 7301507"/>
              <a:gd name="connsiteX72" fmla="*/ 1927471 w 3339552"/>
              <a:gd name="connsiteY72" fmla="*/ 3055739 h 7301507"/>
              <a:gd name="connsiteX73" fmla="*/ 1989383 w 3339552"/>
              <a:gd name="connsiteY73" fmla="*/ 3158132 h 7301507"/>
              <a:gd name="connsiteX74" fmla="*/ 2051296 w 3339552"/>
              <a:gd name="connsiteY74" fmla="*/ 3196232 h 7301507"/>
              <a:gd name="connsiteX75" fmla="*/ 2182265 w 3339552"/>
              <a:gd name="connsiteY75" fmla="*/ 3343870 h 7301507"/>
              <a:gd name="connsiteX76" fmla="*/ 2325139 w 3339552"/>
              <a:gd name="connsiteY76" fmla="*/ 3420070 h 7301507"/>
              <a:gd name="connsiteX77" fmla="*/ 2384671 w 3339552"/>
              <a:gd name="connsiteY77" fmla="*/ 3505795 h 7301507"/>
              <a:gd name="connsiteX78" fmla="*/ 2432296 w 3339552"/>
              <a:gd name="connsiteY78" fmla="*/ 3572470 h 7301507"/>
              <a:gd name="connsiteX79" fmla="*/ 2479921 w 3339552"/>
              <a:gd name="connsiteY79" fmla="*/ 3562946 h 7301507"/>
              <a:gd name="connsiteX80" fmla="*/ 2484683 w 3339552"/>
              <a:gd name="connsiteY80" fmla="*/ 3715345 h 7301507"/>
              <a:gd name="connsiteX81" fmla="*/ 2537071 w 3339552"/>
              <a:gd name="connsiteY81" fmla="*/ 3808214 h 7301507"/>
              <a:gd name="connsiteX82" fmla="*/ 2529927 w 3339552"/>
              <a:gd name="connsiteY82" fmla="*/ 3846314 h 7301507"/>
              <a:gd name="connsiteX83" fmla="*/ 2598983 w 3339552"/>
              <a:gd name="connsiteY83" fmla="*/ 3882032 h 7301507"/>
              <a:gd name="connsiteX84" fmla="*/ 2656133 w 3339552"/>
              <a:gd name="connsiteY84" fmla="*/ 3827264 h 7301507"/>
              <a:gd name="connsiteX85" fmla="*/ 2689471 w 3339552"/>
              <a:gd name="connsiteY85" fmla="*/ 3910607 h 7301507"/>
              <a:gd name="connsiteX86" fmla="*/ 2734715 w 3339552"/>
              <a:gd name="connsiteY86" fmla="*/ 3955851 h 7301507"/>
              <a:gd name="connsiteX87" fmla="*/ 2808533 w 3339552"/>
              <a:gd name="connsiteY87" fmla="*/ 3979664 h 7301507"/>
              <a:gd name="connsiteX88" fmla="*/ 2860921 w 3339552"/>
              <a:gd name="connsiteY88" fmla="*/ 4048720 h 7301507"/>
              <a:gd name="connsiteX89" fmla="*/ 2946646 w 3339552"/>
              <a:gd name="connsiteY89" fmla="*/ 4103489 h 7301507"/>
              <a:gd name="connsiteX90" fmla="*/ 2999033 w 3339552"/>
              <a:gd name="connsiteY90" fmla="*/ 4136826 h 7301507"/>
              <a:gd name="connsiteX91" fmla="*/ 2870446 w 3339552"/>
              <a:gd name="connsiteY91" fmla="*/ 4229695 h 7301507"/>
              <a:gd name="connsiteX92" fmla="*/ 2868064 w 3339552"/>
              <a:gd name="connsiteY92" fmla="*/ 4284463 h 7301507"/>
              <a:gd name="connsiteX93" fmla="*/ 2970458 w 3339552"/>
              <a:gd name="connsiteY93" fmla="*/ 4401145 h 7301507"/>
              <a:gd name="connsiteX94" fmla="*/ 3065708 w 3339552"/>
              <a:gd name="connsiteY94" fmla="*/ 4463057 h 7301507"/>
              <a:gd name="connsiteX95" fmla="*/ 3096665 w 3339552"/>
              <a:gd name="connsiteY95" fmla="*/ 4501157 h 7301507"/>
              <a:gd name="connsiteX96" fmla="*/ 3082377 w 3339552"/>
              <a:gd name="connsiteY96" fmla="*/ 4582120 h 7301507"/>
              <a:gd name="connsiteX97" fmla="*/ 3077615 w 3339552"/>
              <a:gd name="connsiteY97" fmla="*/ 4665464 h 7301507"/>
              <a:gd name="connsiteX98" fmla="*/ 3034752 w 3339552"/>
              <a:gd name="connsiteY98" fmla="*/ 4674989 h 7301507"/>
              <a:gd name="connsiteX99" fmla="*/ 3008558 w 3339552"/>
              <a:gd name="connsiteY99" fmla="*/ 4691657 h 7301507"/>
              <a:gd name="connsiteX100" fmla="*/ 3037133 w 3339552"/>
              <a:gd name="connsiteY100" fmla="*/ 4841676 h 7301507"/>
              <a:gd name="connsiteX101" fmla="*/ 3020465 w 3339552"/>
              <a:gd name="connsiteY101" fmla="*/ 4977407 h 7301507"/>
              <a:gd name="connsiteX102" fmla="*/ 2982365 w 3339552"/>
              <a:gd name="connsiteY102" fmla="*/ 5017889 h 7301507"/>
              <a:gd name="connsiteX103" fmla="*/ 2965696 w 3339552"/>
              <a:gd name="connsiteY103" fmla="*/ 5139332 h 7301507"/>
              <a:gd name="connsiteX104" fmla="*/ 2937121 w 3339552"/>
              <a:gd name="connsiteY104" fmla="*/ 5258395 h 7301507"/>
              <a:gd name="connsiteX105" fmla="*/ 2989508 w 3339552"/>
              <a:gd name="connsiteY105" fmla="*/ 5275064 h 7301507"/>
              <a:gd name="connsiteX106" fmla="*/ 2987127 w 3339552"/>
              <a:gd name="connsiteY106" fmla="*/ 5320307 h 7301507"/>
              <a:gd name="connsiteX107" fmla="*/ 2984746 w 3339552"/>
              <a:gd name="connsiteY107" fmla="*/ 5375076 h 7301507"/>
              <a:gd name="connsiteX108" fmla="*/ 3041896 w 3339552"/>
              <a:gd name="connsiteY108" fmla="*/ 5444132 h 7301507"/>
              <a:gd name="connsiteX109" fmla="*/ 3089521 w 3339552"/>
              <a:gd name="connsiteY109" fmla="*/ 5570339 h 7301507"/>
              <a:gd name="connsiteX110" fmla="*/ 2996652 w 3339552"/>
              <a:gd name="connsiteY110" fmla="*/ 5860851 h 7301507"/>
              <a:gd name="connsiteX111" fmla="*/ 3018083 w 3339552"/>
              <a:gd name="connsiteY111" fmla="*/ 5915620 h 7301507"/>
              <a:gd name="connsiteX112" fmla="*/ 3044277 w 3339552"/>
              <a:gd name="connsiteY112" fmla="*/ 5968007 h 7301507"/>
              <a:gd name="connsiteX113" fmla="*/ 3049040 w 3339552"/>
              <a:gd name="connsiteY113" fmla="*/ 6072782 h 7301507"/>
              <a:gd name="connsiteX114" fmla="*/ 2956170 w 3339552"/>
              <a:gd name="connsiteY114" fmla="*/ 6232327 h 7301507"/>
              <a:gd name="connsiteX115" fmla="*/ 2920452 w 3339552"/>
              <a:gd name="connsiteY115" fmla="*/ 6213276 h 7301507"/>
              <a:gd name="connsiteX116" fmla="*/ 2849015 w 3339552"/>
              <a:gd name="connsiteY116" fmla="*/ 6225182 h 7301507"/>
              <a:gd name="connsiteX117" fmla="*/ 2713283 w 3339552"/>
              <a:gd name="connsiteY117" fmla="*/ 6337101 h 7301507"/>
              <a:gd name="connsiteX118" fmla="*/ 2606127 w 3339552"/>
              <a:gd name="connsiteY118" fmla="*/ 6322814 h 7301507"/>
              <a:gd name="connsiteX119" fmla="*/ 2575171 w 3339552"/>
              <a:gd name="connsiteY119" fmla="*/ 6351389 h 7301507"/>
              <a:gd name="connsiteX120" fmla="*/ 2508495 w 3339552"/>
              <a:gd name="connsiteY120" fmla="*/ 6396631 h 7301507"/>
              <a:gd name="connsiteX121" fmla="*/ 2391815 w 3339552"/>
              <a:gd name="connsiteY121" fmla="*/ 6384726 h 7301507"/>
              <a:gd name="connsiteX122" fmla="*/ 2368002 w 3339552"/>
              <a:gd name="connsiteY122" fmla="*/ 6501407 h 7301507"/>
              <a:gd name="connsiteX123" fmla="*/ 2363240 w 3339552"/>
              <a:gd name="connsiteY123" fmla="*/ 6537126 h 7301507"/>
              <a:gd name="connsiteX124" fmla="*/ 2339428 w 3339552"/>
              <a:gd name="connsiteY124" fmla="*/ 6556176 h 7301507"/>
              <a:gd name="connsiteX125" fmla="*/ 2141783 w 3339552"/>
              <a:gd name="connsiteY125" fmla="*/ 6508551 h 7301507"/>
              <a:gd name="connsiteX126" fmla="*/ 2103683 w 3339552"/>
              <a:gd name="connsiteY126" fmla="*/ 6560939 h 7301507"/>
              <a:gd name="connsiteX127" fmla="*/ 2072727 w 3339552"/>
              <a:gd name="connsiteY127" fmla="*/ 6656189 h 7301507"/>
              <a:gd name="connsiteX128" fmla="*/ 2039389 w 3339552"/>
              <a:gd name="connsiteY128" fmla="*/ 6720482 h 7301507"/>
              <a:gd name="connsiteX129" fmla="*/ 2051296 w 3339552"/>
              <a:gd name="connsiteY129" fmla="*/ 6782395 h 7301507"/>
              <a:gd name="connsiteX130" fmla="*/ 2184646 w 3339552"/>
              <a:gd name="connsiteY130" fmla="*/ 6894314 h 7301507"/>
              <a:gd name="connsiteX131" fmla="*/ 2253702 w 3339552"/>
              <a:gd name="connsiteY131" fmla="*/ 6927651 h 7301507"/>
              <a:gd name="connsiteX132" fmla="*/ 2237033 w 3339552"/>
              <a:gd name="connsiteY132" fmla="*/ 6951464 h 7301507"/>
              <a:gd name="connsiteX133" fmla="*/ 2201315 w 3339552"/>
              <a:gd name="connsiteY133" fmla="*/ 6970514 h 7301507"/>
              <a:gd name="connsiteX134" fmla="*/ 2234652 w 3339552"/>
              <a:gd name="connsiteY134" fmla="*/ 7046714 h 7301507"/>
              <a:gd name="connsiteX135" fmla="*/ 2203696 w 3339552"/>
              <a:gd name="connsiteY135" fmla="*/ 7068145 h 7301507"/>
              <a:gd name="connsiteX136" fmla="*/ 2098921 w 3339552"/>
              <a:gd name="connsiteY136" fmla="*/ 7006232 h 7301507"/>
              <a:gd name="connsiteX137" fmla="*/ 2056058 w 3339552"/>
              <a:gd name="connsiteY137" fmla="*/ 7032426 h 7301507"/>
              <a:gd name="connsiteX138" fmla="*/ 1996527 w 3339552"/>
              <a:gd name="connsiteY138" fmla="*/ 6930032 h 7301507"/>
              <a:gd name="connsiteX139" fmla="*/ 1879846 w 3339552"/>
              <a:gd name="connsiteY139" fmla="*/ 6956226 h 7301507"/>
              <a:gd name="connsiteX140" fmla="*/ 1815552 w 3339552"/>
              <a:gd name="connsiteY140" fmla="*/ 6960989 h 7301507"/>
              <a:gd name="connsiteX141" fmla="*/ 1765546 w 3339552"/>
              <a:gd name="connsiteY141" fmla="*/ 6956227 h 7301507"/>
              <a:gd name="connsiteX142" fmla="*/ 1708396 w 3339552"/>
              <a:gd name="connsiteY142" fmla="*/ 7001470 h 7301507"/>
              <a:gd name="connsiteX143" fmla="*/ 1529802 w 3339552"/>
              <a:gd name="connsiteY143" fmla="*/ 6960989 h 7301507"/>
              <a:gd name="connsiteX144" fmla="*/ 1553614 w 3339552"/>
              <a:gd name="connsiteY144" fmla="*/ 7087195 h 7301507"/>
              <a:gd name="connsiteX145" fmla="*/ 1477415 w 3339552"/>
              <a:gd name="connsiteY145" fmla="*/ 7132439 h 7301507"/>
              <a:gd name="connsiteX146" fmla="*/ 1415502 w 3339552"/>
              <a:gd name="connsiteY146" fmla="*/ 7199113 h 7301507"/>
              <a:gd name="connsiteX147" fmla="*/ 1265483 w 3339552"/>
              <a:gd name="connsiteY147" fmla="*/ 7191970 h 7301507"/>
              <a:gd name="connsiteX148" fmla="*/ 1213096 w 3339552"/>
              <a:gd name="connsiteY148" fmla="*/ 7301507 h 7301507"/>
              <a:gd name="connsiteX0" fmla="*/ 3339552 w 3339552"/>
              <a:gd name="connsiteY0" fmla="*/ 1022151 h 7301507"/>
              <a:gd name="connsiteX1" fmla="*/ 2768052 w 3339552"/>
              <a:gd name="connsiteY1" fmla="*/ 850701 h 7301507"/>
              <a:gd name="connsiteX2" fmla="*/ 2444202 w 3339552"/>
              <a:gd name="connsiteY2" fmla="*/ 450651 h 7301507"/>
              <a:gd name="connsiteX3" fmla="*/ 2482302 w 3339552"/>
              <a:gd name="connsiteY3" fmla="*/ 298251 h 7301507"/>
              <a:gd name="connsiteX4" fmla="*/ 1853652 w 3339552"/>
              <a:gd name="connsiteY4" fmla="*/ 69651 h 7301507"/>
              <a:gd name="connsiteX5" fmla="*/ 1606002 w 3339552"/>
              <a:gd name="connsiteY5" fmla="*/ 12501 h 7301507"/>
              <a:gd name="connsiteX6" fmla="*/ 1339302 w 3339552"/>
              <a:gd name="connsiteY6" fmla="*/ 279201 h 7301507"/>
              <a:gd name="connsiteX7" fmla="*/ 1260721 w 3339552"/>
              <a:gd name="connsiteY7" fmla="*/ 319682 h 7301507"/>
              <a:gd name="connsiteX8" fmla="*/ 1191665 w 3339552"/>
              <a:gd name="connsiteY8" fmla="*/ 245864 h 7301507"/>
              <a:gd name="connsiteX9" fmla="*/ 1082127 w 3339552"/>
              <a:gd name="connsiteY9" fmla="*/ 326826 h 7301507"/>
              <a:gd name="connsiteX10" fmla="*/ 1020215 w 3339552"/>
              <a:gd name="connsiteY10" fmla="*/ 393501 h 7301507"/>
              <a:gd name="connsiteX11" fmla="*/ 858290 w 3339552"/>
              <a:gd name="connsiteY11" fmla="*/ 274439 h 7301507"/>
              <a:gd name="connsiteX12" fmla="*/ 796377 w 3339552"/>
              <a:gd name="connsiteY12" fmla="*/ 379213 h 7301507"/>
              <a:gd name="connsiteX13" fmla="*/ 755896 w 3339552"/>
              <a:gd name="connsiteY13" fmla="*/ 314920 h 7301507"/>
              <a:gd name="connsiteX14" fmla="*/ 689221 w 3339552"/>
              <a:gd name="connsiteY14" fmla="*/ 243482 h 7301507"/>
              <a:gd name="connsiteX15" fmla="*/ 667790 w 3339552"/>
              <a:gd name="connsiteY15" fmla="*/ 286345 h 7301507"/>
              <a:gd name="connsiteX16" fmla="*/ 620165 w 3339552"/>
              <a:gd name="connsiteY16" fmla="*/ 355401 h 7301507"/>
              <a:gd name="connsiteX17" fmla="*/ 589208 w 3339552"/>
              <a:gd name="connsiteY17" fmla="*/ 369689 h 7301507"/>
              <a:gd name="connsiteX18" fmla="*/ 498721 w 3339552"/>
              <a:gd name="connsiteY18" fmla="*/ 455414 h 7301507"/>
              <a:gd name="connsiteX19" fmla="*/ 396327 w 3339552"/>
              <a:gd name="connsiteY19" fmla="*/ 353020 h 7301507"/>
              <a:gd name="connsiteX20" fmla="*/ 243927 w 3339552"/>
              <a:gd name="connsiteY20" fmla="*/ 267295 h 7301507"/>
              <a:gd name="connsiteX21" fmla="*/ 174871 w 3339552"/>
              <a:gd name="connsiteY21" fmla="*/ 300632 h 7301507"/>
              <a:gd name="connsiteX22" fmla="*/ 127246 w 3339552"/>
              <a:gd name="connsiteY22" fmla="*/ 383976 h 7301507"/>
              <a:gd name="connsiteX23" fmla="*/ 43902 w 3339552"/>
              <a:gd name="connsiteY23" fmla="*/ 445889 h 7301507"/>
              <a:gd name="connsiteX24" fmla="*/ 8183 w 3339552"/>
              <a:gd name="connsiteY24" fmla="*/ 457795 h 7301507"/>
              <a:gd name="connsiteX25" fmla="*/ 198683 w 3339552"/>
              <a:gd name="connsiteY25" fmla="*/ 662582 h 7301507"/>
              <a:gd name="connsiteX26" fmla="*/ 265359 w 3339552"/>
              <a:gd name="connsiteY26" fmla="*/ 679251 h 7301507"/>
              <a:gd name="connsiteX27" fmla="*/ 298697 w 3339552"/>
              <a:gd name="connsiteY27" fmla="*/ 703064 h 7301507"/>
              <a:gd name="connsiteX28" fmla="*/ 296315 w 3339552"/>
              <a:gd name="connsiteY28" fmla="*/ 874513 h 7301507"/>
              <a:gd name="connsiteX29" fmla="*/ 362990 w 3339552"/>
              <a:gd name="connsiteY29" fmla="*/ 879276 h 7301507"/>
              <a:gd name="connsiteX30" fmla="*/ 401090 w 3339552"/>
              <a:gd name="connsiteY30" fmla="*/ 829270 h 7301507"/>
              <a:gd name="connsiteX31" fmla="*/ 482052 w 3339552"/>
              <a:gd name="connsiteY31" fmla="*/ 867370 h 7301507"/>
              <a:gd name="connsiteX32" fmla="*/ 420140 w 3339552"/>
              <a:gd name="connsiteY32" fmla="*/ 1012626 h 7301507"/>
              <a:gd name="connsiteX33" fmla="*/ 434427 w 3339552"/>
              <a:gd name="connsiteY33" fmla="*/ 1060251 h 7301507"/>
              <a:gd name="connsiteX34" fmla="*/ 379658 w 3339552"/>
              <a:gd name="connsiteY34" fmla="*/ 1112639 h 7301507"/>
              <a:gd name="connsiteX35" fmla="*/ 415377 w 3339552"/>
              <a:gd name="connsiteY35" fmla="*/ 1141213 h 7301507"/>
              <a:gd name="connsiteX36" fmla="*/ 486815 w 3339552"/>
              <a:gd name="connsiteY36" fmla="*/ 1229320 h 7301507"/>
              <a:gd name="connsiteX37" fmla="*/ 527296 w 3339552"/>
              <a:gd name="connsiteY37" fmla="*/ 1317426 h 7301507"/>
              <a:gd name="connsiteX38" fmla="*/ 636833 w 3339552"/>
              <a:gd name="connsiteY38" fmla="*/ 1369814 h 7301507"/>
              <a:gd name="connsiteX39" fmla="*/ 746371 w 3339552"/>
              <a:gd name="connsiteY39" fmla="*/ 1393626 h 7301507"/>
              <a:gd name="connsiteX40" fmla="*/ 829715 w 3339552"/>
              <a:gd name="connsiteY40" fmla="*/ 1441251 h 7301507"/>
              <a:gd name="connsiteX41" fmla="*/ 913058 w 3339552"/>
              <a:gd name="connsiteY41" fmla="*/ 1415057 h 7301507"/>
              <a:gd name="connsiteX42" fmla="*/ 994021 w 3339552"/>
              <a:gd name="connsiteY42" fmla="*/ 1341239 h 7301507"/>
              <a:gd name="connsiteX43" fmla="*/ 1103558 w 3339552"/>
              <a:gd name="connsiteY43" fmla="*/ 1324570 h 7301507"/>
              <a:gd name="connsiteX44" fmla="*/ 1170233 w 3339552"/>
              <a:gd name="connsiteY44" fmla="*/ 1329332 h 7301507"/>
              <a:gd name="connsiteX45" fmla="*/ 1329777 w 3339552"/>
              <a:gd name="connsiteY45" fmla="*/ 1438870 h 7301507"/>
              <a:gd name="connsiteX46" fmla="*/ 1389308 w 3339552"/>
              <a:gd name="connsiteY46" fmla="*/ 1467445 h 7301507"/>
              <a:gd name="connsiteX47" fmla="*/ 1260721 w 3339552"/>
              <a:gd name="connsiteY47" fmla="*/ 1569839 h 7301507"/>
              <a:gd name="connsiteX48" fmla="*/ 1263102 w 3339552"/>
              <a:gd name="connsiteY48" fmla="*/ 1634132 h 7301507"/>
              <a:gd name="connsiteX49" fmla="*/ 1425027 w 3339552"/>
              <a:gd name="connsiteY49" fmla="*/ 1586507 h 7301507"/>
              <a:gd name="connsiteX50" fmla="*/ 1386927 w 3339552"/>
              <a:gd name="connsiteY50" fmla="*/ 1650801 h 7301507"/>
              <a:gd name="connsiteX51" fmla="*/ 1405977 w 3339552"/>
              <a:gd name="connsiteY51" fmla="*/ 1724620 h 7301507"/>
              <a:gd name="connsiteX52" fmla="*/ 1517896 w 3339552"/>
              <a:gd name="connsiteY52" fmla="*/ 1760339 h 7301507"/>
              <a:gd name="connsiteX53" fmla="*/ 1591715 w 3339552"/>
              <a:gd name="connsiteY53" fmla="*/ 1777007 h 7301507"/>
              <a:gd name="connsiteX54" fmla="*/ 1501227 w 3339552"/>
              <a:gd name="connsiteY54" fmla="*/ 1907976 h 7301507"/>
              <a:gd name="connsiteX55" fmla="*/ 1494083 w 3339552"/>
              <a:gd name="connsiteY55" fmla="*/ 1957982 h 7301507"/>
              <a:gd name="connsiteX56" fmla="*/ 1422646 w 3339552"/>
              <a:gd name="connsiteY56" fmla="*/ 1993701 h 7301507"/>
              <a:gd name="connsiteX57" fmla="*/ 1391690 w 3339552"/>
              <a:gd name="connsiteY57" fmla="*/ 2055614 h 7301507"/>
              <a:gd name="connsiteX58" fmla="*/ 1260721 w 3339552"/>
              <a:gd name="connsiteY58" fmla="*/ 2029420 h 7301507"/>
              <a:gd name="connsiteX59" fmla="*/ 1139277 w 3339552"/>
              <a:gd name="connsiteY59" fmla="*/ 2029419 h 7301507"/>
              <a:gd name="connsiteX60" fmla="*/ 1072602 w 3339552"/>
              <a:gd name="connsiteY60" fmla="*/ 2057995 h 7301507"/>
              <a:gd name="connsiteX61" fmla="*/ 1065458 w 3339552"/>
              <a:gd name="connsiteY61" fmla="*/ 2158007 h 7301507"/>
              <a:gd name="connsiteX62" fmla="*/ 977352 w 3339552"/>
              <a:gd name="connsiteY62" fmla="*/ 2246114 h 7301507"/>
              <a:gd name="connsiteX63" fmla="*/ 1120227 w 3339552"/>
              <a:gd name="connsiteY63" fmla="*/ 2308026 h 7301507"/>
              <a:gd name="connsiteX64" fmla="*/ 1170234 w 3339552"/>
              <a:gd name="connsiteY64" fmla="*/ 2343744 h 7301507"/>
              <a:gd name="connsiteX65" fmla="*/ 1222621 w 3339552"/>
              <a:gd name="connsiteY65" fmla="*/ 2360414 h 7301507"/>
              <a:gd name="connsiteX66" fmla="*/ 1272627 w 3339552"/>
              <a:gd name="connsiteY66" fmla="*/ 2410420 h 7301507"/>
              <a:gd name="connsiteX67" fmla="*/ 1329777 w 3339552"/>
              <a:gd name="connsiteY67" fmla="*/ 2431851 h 7301507"/>
              <a:gd name="connsiteX68" fmla="*/ 1422646 w 3339552"/>
              <a:gd name="connsiteY68" fmla="*/ 2508051 h 7301507"/>
              <a:gd name="connsiteX69" fmla="*/ 1508371 w 3339552"/>
              <a:gd name="connsiteY69" fmla="*/ 2541390 h 7301507"/>
              <a:gd name="connsiteX70" fmla="*/ 1641721 w 3339552"/>
              <a:gd name="connsiteY70" fmla="*/ 2689026 h 7301507"/>
              <a:gd name="connsiteX71" fmla="*/ 1725065 w 3339552"/>
              <a:gd name="connsiteY71" fmla="*/ 2843807 h 7301507"/>
              <a:gd name="connsiteX72" fmla="*/ 1896514 w 3339552"/>
              <a:gd name="connsiteY72" fmla="*/ 2950964 h 7301507"/>
              <a:gd name="connsiteX73" fmla="*/ 1927471 w 3339552"/>
              <a:gd name="connsiteY73" fmla="*/ 3055739 h 7301507"/>
              <a:gd name="connsiteX74" fmla="*/ 1989383 w 3339552"/>
              <a:gd name="connsiteY74" fmla="*/ 3158132 h 7301507"/>
              <a:gd name="connsiteX75" fmla="*/ 2051296 w 3339552"/>
              <a:gd name="connsiteY75" fmla="*/ 3196232 h 7301507"/>
              <a:gd name="connsiteX76" fmla="*/ 2182265 w 3339552"/>
              <a:gd name="connsiteY76" fmla="*/ 3343870 h 7301507"/>
              <a:gd name="connsiteX77" fmla="*/ 2325139 w 3339552"/>
              <a:gd name="connsiteY77" fmla="*/ 3420070 h 7301507"/>
              <a:gd name="connsiteX78" fmla="*/ 2384671 w 3339552"/>
              <a:gd name="connsiteY78" fmla="*/ 3505795 h 7301507"/>
              <a:gd name="connsiteX79" fmla="*/ 2432296 w 3339552"/>
              <a:gd name="connsiteY79" fmla="*/ 3572470 h 7301507"/>
              <a:gd name="connsiteX80" fmla="*/ 2479921 w 3339552"/>
              <a:gd name="connsiteY80" fmla="*/ 3562946 h 7301507"/>
              <a:gd name="connsiteX81" fmla="*/ 2484683 w 3339552"/>
              <a:gd name="connsiteY81" fmla="*/ 3715345 h 7301507"/>
              <a:gd name="connsiteX82" fmla="*/ 2537071 w 3339552"/>
              <a:gd name="connsiteY82" fmla="*/ 3808214 h 7301507"/>
              <a:gd name="connsiteX83" fmla="*/ 2529927 w 3339552"/>
              <a:gd name="connsiteY83" fmla="*/ 3846314 h 7301507"/>
              <a:gd name="connsiteX84" fmla="*/ 2598983 w 3339552"/>
              <a:gd name="connsiteY84" fmla="*/ 3882032 h 7301507"/>
              <a:gd name="connsiteX85" fmla="*/ 2656133 w 3339552"/>
              <a:gd name="connsiteY85" fmla="*/ 3827264 h 7301507"/>
              <a:gd name="connsiteX86" fmla="*/ 2689471 w 3339552"/>
              <a:gd name="connsiteY86" fmla="*/ 3910607 h 7301507"/>
              <a:gd name="connsiteX87" fmla="*/ 2734715 w 3339552"/>
              <a:gd name="connsiteY87" fmla="*/ 3955851 h 7301507"/>
              <a:gd name="connsiteX88" fmla="*/ 2808533 w 3339552"/>
              <a:gd name="connsiteY88" fmla="*/ 3979664 h 7301507"/>
              <a:gd name="connsiteX89" fmla="*/ 2860921 w 3339552"/>
              <a:gd name="connsiteY89" fmla="*/ 4048720 h 7301507"/>
              <a:gd name="connsiteX90" fmla="*/ 2946646 w 3339552"/>
              <a:gd name="connsiteY90" fmla="*/ 4103489 h 7301507"/>
              <a:gd name="connsiteX91" fmla="*/ 2999033 w 3339552"/>
              <a:gd name="connsiteY91" fmla="*/ 4136826 h 7301507"/>
              <a:gd name="connsiteX92" fmla="*/ 2870446 w 3339552"/>
              <a:gd name="connsiteY92" fmla="*/ 4229695 h 7301507"/>
              <a:gd name="connsiteX93" fmla="*/ 2868064 w 3339552"/>
              <a:gd name="connsiteY93" fmla="*/ 4284463 h 7301507"/>
              <a:gd name="connsiteX94" fmla="*/ 2970458 w 3339552"/>
              <a:gd name="connsiteY94" fmla="*/ 4401145 h 7301507"/>
              <a:gd name="connsiteX95" fmla="*/ 3065708 w 3339552"/>
              <a:gd name="connsiteY95" fmla="*/ 4463057 h 7301507"/>
              <a:gd name="connsiteX96" fmla="*/ 3096665 w 3339552"/>
              <a:gd name="connsiteY96" fmla="*/ 4501157 h 7301507"/>
              <a:gd name="connsiteX97" fmla="*/ 3082377 w 3339552"/>
              <a:gd name="connsiteY97" fmla="*/ 4582120 h 7301507"/>
              <a:gd name="connsiteX98" fmla="*/ 3077615 w 3339552"/>
              <a:gd name="connsiteY98" fmla="*/ 4665464 h 7301507"/>
              <a:gd name="connsiteX99" fmla="*/ 3034752 w 3339552"/>
              <a:gd name="connsiteY99" fmla="*/ 4674989 h 7301507"/>
              <a:gd name="connsiteX100" fmla="*/ 3008558 w 3339552"/>
              <a:gd name="connsiteY100" fmla="*/ 4691657 h 7301507"/>
              <a:gd name="connsiteX101" fmla="*/ 3037133 w 3339552"/>
              <a:gd name="connsiteY101" fmla="*/ 4841676 h 7301507"/>
              <a:gd name="connsiteX102" fmla="*/ 3020465 w 3339552"/>
              <a:gd name="connsiteY102" fmla="*/ 4977407 h 7301507"/>
              <a:gd name="connsiteX103" fmla="*/ 2982365 w 3339552"/>
              <a:gd name="connsiteY103" fmla="*/ 5017889 h 7301507"/>
              <a:gd name="connsiteX104" fmla="*/ 2965696 w 3339552"/>
              <a:gd name="connsiteY104" fmla="*/ 5139332 h 7301507"/>
              <a:gd name="connsiteX105" fmla="*/ 2937121 w 3339552"/>
              <a:gd name="connsiteY105" fmla="*/ 5258395 h 7301507"/>
              <a:gd name="connsiteX106" fmla="*/ 2989508 w 3339552"/>
              <a:gd name="connsiteY106" fmla="*/ 5275064 h 7301507"/>
              <a:gd name="connsiteX107" fmla="*/ 2987127 w 3339552"/>
              <a:gd name="connsiteY107" fmla="*/ 5320307 h 7301507"/>
              <a:gd name="connsiteX108" fmla="*/ 2984746 w 3339552"/>
              <a:gd name="connsiteY108" fmla="*/ 5375076 h 7301507"/>
              <a:gd name="connsiteX109" fmla="*/ 3041896 w 3339552"/>
              <a:gd name="connsiteY109" fmla="*/ 5444132 h 7301507"/>
              <a:gd name="connsiteX110" fmla="*/ 3089521 w 3339552"/>
              <a:gd name="connsiteY110" fmla="*/ 5570339 h 7301507"/>
              <a:gd name="connsiteX111" fmla="*/ 2996652 w 3339552"/>
              <a:gd name="connsiteY111" fmla="*/ 5860851 h 7301507"/>
              <a:gd name="connsiteX112" fmla="*/ 3018083 w 3339552"/>
              <a:gd name="connsiteY112" fmla="*/ 5915620 h 7301507"/>
              <a:gd name="connsiteX113" fmla="*/ 3044277 w 3339552"/>
              <a:gd name="connsiteY113" fmla="*/ 5968007 h 7301507"/>
              <a:gd name="connsiteX114" fmla="*/ 3049040 w 3339552"/>
              <a:gd name="connsiteY114" fmla="*/ 6072782 h 7301507"/>
              <a:gd name="connsiteX115" fmla="*/ 2956170 w 3339552"/>
              <a:gd name="connsiteY115" fmla="*/ 6232327 h 7301507"/>
              <a:gd name="connsiteX116" fmla="*/ 2920452 w 3339552"/>
              <a:gd name="connsiteY116" fmla="*/ 6213276 h 7301507"/>
              <a:gd name="connsiteX117" fmla="*/ 2849015 w 3339552"/>
              <a:gd name="connsiteY117" fmla="*/ 6225182 h 7301507"/>
              <a:gd name="connsiteX118" fmla="*/ 2713283 w 3339552"/>
              <a:gd name="connsiteY118" fmla="*/ 6337101 h 7301507"/>
              <a:gd name="connsiteX119" fmla="*/ 2606127 w 3339552"/>
              <a:gd name="connsiteY119" fmla="*/ 6322814 h 7301507"/>
              <a:gd name="connsiteX120" fmla="*/ 2575171 w 3339552"/>
              <a:gd name="connsiteY120" fmla="*/ 6351389 h 7301507"/>
              <a:gd name="connsiteX121" fmla="*/ 2508495 w 3339552"/>
              <a:gd name="connsiteY121" fmla="*/ 6396631 h 7301507"/>
              <a:gd name="connsiteX122" fmla="*/ 2391815 w 3339552"/>
              <a:gd name="connsiteY122" fmla="*/ 6384726 h 7301507"/>
              <a:gd name="connsiteX123" fmla="*/ 2368002 w 3339552"/>
              <a:gd name="connsiteY123" fmla="*/ 6501407 h 7301507"/>
              <a:gd name="connsiteX124" fmla="*/ 2363240 w 3339552"/>
              <a:gd name="connsiteY124" fmla="*/ 6537126 h 7301507"/>
              <a:gd name="connsiteX125" fmla="*/ 2339428 w 3339552"/>
              <a:gd name="connsiteY125" fmla="*/ 6556176 h 7301507"/>
              <a:gd name="connsiteX126" fmla="*/ 2141783 w 3339552"/>
              <a:gd name="connsiteY126" fmla="*/ 6508551 h 7301507"/>
              <a:gd name="connsiteX127" fmla="*/ 2103683 w 3339552"/>
              <a:gd name="connsiteY127" fmla="*/ 6560939 h 7301507"/>
              <a:gd name="connsiteX128" fmla="*/ 2072727 w 3339552"/>
              <a:gd name="connsiteY128" fmla="*/ 6656189 h 7301507"/>
              <a:gd name="connsiteX129" fmla="*/ 2039389 w 3339552"/>
              <a:gd name="connsiteY129" fmla="*/ 6720482 h 7301507"/>
              <a:gd name="connsiteX130" fmla="*/ 2051296 w 3339552"/>
              <a:gd name="connsiteY130" fmla="*/ 6782395 h 7301507"/>
              <a:gd name="connsiteX131" fmla="*/ 2184646 w 3339552"/>
              <a:gd name="connsiteY131" fmla="*/ 6894314 h 7301507"/>
              <a:gd name="connsiteX132" fmla="*/ 2253702 w 3339552"/>
              <a:gd name="connsiteY132" fmla="*/ 6927651 h 7301507"/>
              <a:gd name="connsiteX133" fmla="*/ 2237033 w 3339552"/>
              <a:gd name="connsiteY133" fmla="*/ 6951464 h 7301507"/>
              <a:gd name="connsiteX134" fmla="*/ 2201315 w 3339552"/>
              <a:gd name="connsiteY134" fmla="*/ 6970514 h 7301507"/>
              <a:gd name="connsiteX135" fmla="*/ 2234652 w 3339552"/>
              <a:gd name="connsiteY135" fmla="*/ 7046714 h 7301507"/>
              <a:gd name="connsiteX136" fmla="*/ 2203696 w 3339552"/>
              <a:gd name="connsiteY136" fmla="*/ 7068145 h 7301507"/>
              <a:gd name="connsiteX137" fmla="*/ 2098921 w 3339552"/>
              <a:gd name="connsiteY137" fmla="*/ 7006232 h 7301507"/>
              <a:gd name="connsiteX138" fmla="*/ 2056058 w 3339552"/>
              <a:gd name="connsiteY138" fmla="*/ 7032426 h 7301507"/>
              <a:gd name="connsiteX139" fmla="*/ 1996527 w 3339552"/>
              <a:gd name="connsiteY139" fmla="*/ 6930032 h 7301507"/>
              <a:gd name="connsiteX140" fmla="*/ 1879846 w 3339552"/>
              <a:gd name="connsiteY140" fmla="*/ 6956226 h 7301507"/>
              <a:gd name="connsiteX141" fmla="*/ 1815552 w 3339552"/>
              <a:gd name="connsiteY141" fmla="*/ 6960989 h 7301507"/>
              <a:gd name="connsiteX142" fmla="*/ 1765546 w 3339552"/>
              <a:gd name="connsiteY142" fmla="*/ 6956227 h 7301507"/>
              <a:gd name="connsiteX143" fmla="*/ 1708396 w 3339552"/>
              <a:gd name="connsiteY143" fmla="*/ 7001470 h 7301507"/>
              <a:gd name="connsiteX144" fmla="*/ 1529802 w 3339552"/>
              <a:gd name="connsiteY144" fmla="*/ 6960989 h 7301507"/>
              <a:gd name="connsiteX145" fmla="*/ 1553614 w 3339552"/>
              <a:gd name="connsiteY145" fmla="*/ 7087195 h 7301507"/>
              <a:gd name="connsiteX146" fmla="*/ 1477415 w 3339552"/>
              <a:gd name="connsiteY146" fmla="*/ 7132439 h 7301507"/>
              <a:gd name="connsiteX147" fmla="*/ 1415502 w 3339552"/>
              <a:gd name="connsiteY147" fmla="*/ 7199113 h 7301507"/>
              <a:gd name="connsiteX148" fmla="*/ 1265483 w 3339552"/>
              <a:gd name="connsiteY148" fmla="*/ 7191970 h 7301507"/>
              <a:gd name="connsiteX149" fmla="*/ 1213096 w 3339552"/>
              <a:gd name="connsiteY149" fmla="*/ 7301507 h 7301507"/>
              <a:gd name="connsiteX0" fmla="*/ 3339552 w 3339552"/>
              <a:gd name="connsiteY0" fmla="*/ 1018346 h 7297702"/>
              <a:gd name="connsiteX1" fmla="*/ 2768052 w 3339552"/>
              <a:gd name="connsiteY1" fmla="*/ 846896 h 7297702"/>
              <a:gd name="connsiteX2" fmla="*/ 2444202 w 3339552"/>
              <a:gd name="connsiteY2" fmla="*/ 446846 h 7297702"/>
              <a:gd name="connsiteX3" fmla="*/ 2482302 w 3339552"/>
              <a:gd name="connsiteY3" fmla="*/ 294446 h 7297702"/>
              <a:gd name="connsiteX4" fmla="*/ 1853652 w 3339552"/>
              <a:gd name="connsiteY4" fmla="*/ 65846 h 7297702"/>
              <a:gd name="connsiteX5" fmla="*/ 1606002 w 3339552"/>
              <a:gd name="connsiteY5" fmla="*/ 8696 h 7297702"/>
              <a:gd name="connsiteX6" fmla="*/ 1505990 w 3339552"/>
              <a:gd name="connsiteY6" fmla="*/ 220627 h 7297702"/>
              <a:gd name="connsiteX7" fmla="*/ 1339302 w 3339552"/>
              <a:gd name="connsiteY7" fmla="*/ 275396 h 7297702"/>
              <a:gd name="connsiteX8" fmla="*/ 1260721 w 3339552"/>
              <a:gd name="connsiteY8" fmla="*/ 315877 h 7297702"/>
              <a:gd name="connsiteX9" fmla="*/ 1191665 w 3339552"/>
              <a:gd name="connsiteY9" fmla="*/ 242059 h 7297702"/>
              <a:gd name="connsiteX10" fmla="*/ 1082127 w 3339552"/>
              <a:gd name="connsiteY10" fmla="*/ 323021 h 7297702"/>
              <a:gd name="connsiteX11" fmla="*/ 1020215 w 3339552"/>
              <a:gd name="connsiteY11" fmla="*/ 389696 h 7297702"/>
              <a:gd name="connsiteX12" fmla="*/ 858290 w 3339552"/>
              <a:gd name="connsiteY12" fmla="*/ 270634 h 7297702"/>
              <a:gd name="connsiteX13" fmla="*/ 796377 w 3339552"/>
              <a:gd name="connsiteY13" fmla="*/ 375408 h 7297702"/>
              <a:gd name="connsiteX14" fmla="*/ 755896 w 3339552"/>
              <a:gd name="connsiteY14" fmla="*/ 311115 h 7297702"/>
              <a:gd name="connsiteX15" fmla="*/ 689221 w 3339552"/>
              <a:gd name="connsiteY15" fmla="*/ 239677 h 7297702"/>
              <a:gd name="connsiteX16" fmla="*/ 667790 w 3339552"/>
              <a:gd name="connsiteY16" fmla="*/ 282540 h 7297702"/>
              <a:gd name="connsiteX17" fmla="*/ 620165 w 3339552"/>
              <a:gd name="connsiteY17" fmla="*/ 351596 h 7297702"/>
              <a:gd name="connsiteX18" fmla="*/ 589208 w 3339552"/>
              <a:gd name="connsiteY18" fmla="*/ 365884 h 7297702"/>
              <a:gd name="connsiteX19" fmla="*/ 498721 w 3339552"/>
              <a:gd name="connsiteY19" fmla="*/ 451609 h 7297702"/>
              <a:gd name="connsiteX20" fmla="*/ 396327 w 3339552"/>
              <a:gd name="connsiteY20" fmla="*/ 349215 h 7297702"/>
              <a:gd name="connsiteX21" fmla="*/ 243927 w 3339552"/>
              <a:gd name="connsiteY21" fmla="*/ 263490 h 7297702"/>
              <a:gd name="connsiteX22" fmla="*/ 174871 w 3339552"/>
              <a:gd name="connsiteY22" fmla="*/ 296827 h 7297702"/>
              <a:gd name="connsiteX23" fmla="*/ 127246 w 3339552"/>
              <a:gd name="connsiteY23" fmla="*/ 380171 h 7297702"/>
              <a:gd name="connsiteX24" fmla="*/ 43902 w 3339552"/>
              <a:gd name="connsiteY24" fmla="*/ 442084 h 7297702"/>
              <a:gd name="connsiteX25" fmla="*/ 8183 w 3339552"/>
              <a:gd name="connsiteY25" fmla="*/ 453990 h 7297702"/>
              <a:gd name="connsiteX26" fmla="*/ 198683 w 3339552"/>
              <a:gd name="connsiteY26" fmla="*/ 658777 h 7297702"/>
              <a:gd name="connsiteX27" fmla="*/ 265359 w 3339552"/>
              <a:gd name="connsiteY27" fmla="*/ 675446 h 7297702"/>
              <a:gd name="connsiteX28" fmla="*/ 298697 w 3339552"/>
              <a:gd name="connsiteY28" fmla="*/ 699259 h 7297702"/>
              <a:gd name="connsiteX29" fmla="*/ 296315 w 3339552"/>
              <a:gd name="connsiteY29" fmla="*/ 870708 h 7297702"/>
              <a:gd name="connsiteX30" fmla="*/ 362990 w 3339552"/>
              <a:gd name="connsiteY30" fmla="*/ 875471 h 7297702"/>
              <a:gd name="connsiteX31" fmla="*/ 401090 w 3339552"/>
              <a:gd name="connsiteY31" fmla="*/ 825465 h 7297702"/>
              <a:gd name="connsiteX32" fmla="*/ 482052 w 3339552"/>
              <a:gd name="connsiteY32" fmla="*/ 863565 h 7297702"/>
              <a:gd name="connsiteX33" fmla="*/ 420140 w 3339552"/>
              <a:gd name="connsiteY33" fmla="*/ 1008821 h 7297702"/>
              <a:gd name="connsiteX34" fmla="*/ 434427 w 3339552"/>
              <a:gd name="connsiteY34" fmla="*/ 1056446 h 7297702"/>
              <a:gd name="connsiteX35" fmla="*/ 379658 w 3339552"/>
              <a:gd name="connsiteY35" fmla="*/ 1108834 h 7297702"/>
              <a:gd name="connsiteX36" fmla="*/ 415377 w 3339552"/>
              <a:gd name="connsiteY36" fmla="*/ 1137408 h 7297702"/>
              <a:gd name="connsiteX37" fmla="*/ 486815 w 3339552"/>
              <a:gd name="connsiteY37" fmla="*/ 1225515 h 7297702"/>
              <a:gd name="connsiteX38" fmla="*/ 527296 w 3339552"/>
              <a:gd name="connsiteY38" fmla="*/ 1313621 h 7297702"/>
              <a:gd name="connsiteX39" fmla="*/ 636833 w 3339552"/>
              <a:gd name="connsiteY39" fmla="*/ 1366009 h 7297702"/>
              <a:gd name="connsiteX40" fmla="*/ 746371 w 3339552"/>
              <a:gd name="connsiteY40" fmla="*/ 1389821 h 7297702"/>
              <a:gd name="connsiteX41" fmla="*/ 829715 w 3339552"/>
              <a:gd name="connsiteY41" fmla="*/ 1437446 h 7297702"/>
              <a:gd name="connsiteX42" fmla="*/ 913058 w 3339552"/>
              <a:gd name="connsiteY42" fmla="*/ 1411252 h 7297702"/>
              <a:gd name="connsiteX43" fmla="*/ 994021 w 3339552"/>
              <a:gd name="connsiteY43" fmla="*/ 1337434 h 7297702"/>
              <a:gd name="connsiteX44" fmla="*/ 1103558 w 3339552"/>
              <a:gd name="connsiteY44" fmla="*/ 1320765 h 7297702"/>
              <a:gd name="connsiteX45" fmla="*/ 1170233 w 3339552"/>
              <a:gd name="connsiteY45" fmla="*/ 1325527 h 7297702"/>
              <a:gd name="connsiteX46" fmla="*/ 1329777 w 3339552"/>
              <a:gd name="connsiteY46" fmla="*/ 1435065 h 7297702"/>
              <a:gd name="connsiteX47" fmla="*/ 1389308 w 3339552"/>
              <a:gd name="connsiteY47" fmla="*/ 1463640 h 7297702"/>
              <a:gd name="connsiteX48" fmla="*/ 1260721 w 3339552"/>
              <a:gd name="connsiteY48" fmla="*/ 1566034 h 7297702"/>
              <a:gd name="connsiteX49" fmla="*/ 1263102 w 3339552"/>
              <a:gd name="connsiteY49" fmla="*/ 1630327 h 7297702"/>
              <a:gd name="connsiteX50" fmla="*/ 1425027 w 3339552"/>
              <a:gd name="connsiteY50" fmla="*/ 1582702 h 7297702"/>
              <a:gd name="connsiteX51" fmla="*/ 1386927 w 3339552"/>
              <a:gd name="connsiteY51" fmla="*/ 1646996 h 7297702"/>
              <a:gd name="connsiteX52" fmla="*/ 1405977 w 3339552"/>
              <a:gd name="connsiteY52" fmla="*/ 1720815 h 7297702"/>
              <a:gd name="connsiteX53" fmla="*/ 1517896 w 3339552"/>
              <a:gd name="connsiteY53" fmla="*/ 1756534 h 7297702"/>
              <a:gd name="connsiteX54" fmla="*/ 1591715 w 3339552"/>
              <a:gd name="connsiteY54" fmla="*/ 1773202 h 7297702"/>
              <a:gd name="connsiteX55" fmla="*/ 1501227 w 3339552"/>
              <a:gd name="connsiteY55" fmla="*/ 1904171 h 7297702"/>
              <a:gd name="connsiteX56" fmla="*/ 1494083 w 3339552"/>
              <a:gd name="connsiteY56" fmla="*/ 1954177 h 7297702"/>
              <a:gd name="connsiteX57" fmla="*/ 1422646 w 3339552"/>
              <a:gd name="connsiteY57" fmla="*/ 1989896 h 7297702"/>
              <a:gd name="connsiteX58" fmla="*/ 1391690 w 3339552"/>
              <a:gd name="connsiteY58" fmla="*/ 2051809 h 7297702"/>
              <a:gd name="connsiteX59" fmla="*/ 1260721 w 3339552"/>
              <a:gd name="connsiteY59" fmla="*/ 2025615 h 7297702"/>
              <a:gd name="connsiteX60" fmla="*/ 1139277 w 3339552"/>
              <a:gd name="connsiteY60" fmla="*/ 2025614 h 7297702"/>
              <a:gd name="connsiteX61" fmla="*/ 1072602 w 3339552"/>
              <a:gd name="connsiteY61" fmla="*/ 2054190 h 7297702"/>
              <a:gd name="connsiteX62" fmla="*/ 1065458 w 3339552"/>
              <a:gd name="connsiteY62" fmla="*/ 2154202 h 7297702"/>
              <a:gd name="connsiteX63" fmla="*/ 977352 w 3339552"/>
              <a:gd name="connsiteY63" fmla="*/ 2242309 h 7297702"/>
              <a:gd name="connsiteX64" fmla="*/ 1120227 w 3339552"/>
              <a:gd name="connsiteY64" fmla="*/ 2304221 h 7297702"/>
              <a:gd name="connsiteX65" fmla="*/ 1170234 w 3339552"/>
              <a:gd name="connsiteY65" fmla="*/ 2339939 h 7297702"/>
              <a:gd name="connsiteX66" fmla="*/ 1222621 w 3339552"/>
              <a:gd name="connsiteY66" fmla="*/ 2356609 h 7297702"/>
              <a:gd name="connsiteX67" fmla="*/ 1272627 w 3339552"/>
              <a:gd name="connsiteY67" fmla="*/ 2406615 h 7297702"/>
              <a:gd name="connsiteX68" fmla="*/ 1329777 w 3339552"/>
              <a:gd name="connsiteY68" fmla="*/ 2428046 h 7297702"/>
              <a:gd name="connsiteX69" fmla="*/ 1422646 w 3339552"/>
              <a:gd name="connsiteY69" fmla="*/ 2504246 h 7297702"/>
              <a:gd name="connsiteX70" fmla="*/ 1508371 w 3339552"/>
              <a:gd name="connsiteY70" fmla="*/ 2537585 h 7297702"/>
              <a:gd name="connsiteX71" fmla="*/ 1641721 w 3339552"/>
              <a:gd name="connsiteY71" fmla="*/ 2685221 h 7297702"/>
              <a:gd name="connsiteX72" fmla="*/ 1725065 w 3339552"/>
              <a:gd name="connsiteY72" fmla="*/ 2840002 h 7297702"/>
              <a:gd name="connsiteX73" fmla="*/ 1896514 w 3339552"/>
              <a:gd name="connsiteY73" fmla="*/ 2947159 h 7297702"/>
              <a:gd name="connsiteX74" fmla="*/ 1927471 w 3339552"/>
              <a:gd name="connsiteY74" fmla="*/ 3051934 h 7297702"/>
              <a:gd name="connsiteX75" fmla="*/ 1989383 w 3339552"/>
              <a:gd name="connsiteY75" fmla="*/ 3154327 h 7297702"/>
              <a:gd name="connsiteX76" fmla="*/ 2051296 w 3339552"/>
              <a:gd name="connsiteY76" fmla="*/ 3192427 h 7297702"/>
              <a:gd name="connsiteX77" fmla="*/ 2182265 w 3339552"/>
              <a:gd name="connsiteY77" fmla="*/ 3340065 h 7297702"/>
              <a:gd name="connsiteX78" fmla="*/ 2325139 w 3339552"/>
              <a:gd name="connsiteY78" fmla="*/ 3416265 h 7297702"/>
              <a:gd name="connsiteX79" fmla="*/ 2384671 w 3339552"/>
              <a:gd name="connsiteY79" fmla="*/ 3501990 h 7297702"/>
              <a:gd name="connsiteX80" fmla="*/ 2432296 w 3339552"/>
              <a:gd name="connsiteY80" fmla="*/ 3568665 h 7297702"/>
              <a:gd name="connsiteX81" fmla="*/ 2479921 w 3339552"/>
              <a:gd name="connsiteY81" fmla="*/ 3559141 h 7297702"/>
              <a:gd name="connsiteX82" fmla="*/ 2484683 w 3339552"/>
              <a:gd name="connsiteY82" fmla="*/ 3711540 h 7297702"/>
              <a:gd name="connsiteX83" fmla="*/ 2537071 w 3339552"/>
              <a:gd name="connsiteY83" fmla="*/ 3804409 h 7297702"/>
              <a:gd name="connsiteX84" fmla="*/ 2529927 w 3339552"/>
              <a:gd name="connsiteY84" fmla="*/ 3842509 h 7297702"/>
              <a:gd name="connsiteX85" fmla="*/ 2598983 w 3339552"/>
              <a:gd name="connsiteY85" fmla="*/ 3878227 h 7297702"/>
              <a:gd name="connsiteX86" fmla="*/ 2656133 w 3339552"/>
              <a:gd name="connsiteY86" fmla="*/ 3823459 h 7297702"/>
              <a:gd name="connsiteX87" fmla="*/ 2689471 w 3339552"/>
              <a:gd name="connsiteY87" fmla="*/ 3906802 h 7297702"/>
              <a:gd name="connsiteX88" fmla="*/ 2734715 w 3339552"/>
              <a:gd name="connsiteY88" fmla="*/ 3952046 h 7297702"/>
              <a:gd name="connsiteX89" fmla="*/ 2808533 w 3339552"/>
              <a:gd name="connsiteY89" fmla="*/ 3975859 h 7297702"/>
              <a:gd name="connsiteX90" fmla="*/ 2860921 w 3339552"/>
              <a:gd name="connsiteY90" fmla="*/ 4044915 h 7297702"/>
              <a:gd name="connsiteX91" fmla="*/ 2946646 w 3339552"/>
              <a:gd name="connsiteY91" fmla="*/ 4099684 h 7297702"/>
              <a:gd name="connsiteX92" fmla="*/ 2999033 w 3339552"/>
              <a:gd name="connsiteY92" fmla="*/ 4133021 h 7297702"/>
              <a:gd name="connsiteX93" fmla="*/ 2870446 w 3339552"/>
              <a:gd name="connsiteY93" fmla="*/ 4225890 h 7297702"/>
              <a:gd name="connsiteX94" fmla="*/ 2868064 w 3339552"/>
              <a:gd name="connsiteY94" fmla="*/ 4280658 h 7297702"/>
              <a:gd name="connsiteX95" fmla="*/ 2970458 w 3339552"/>
              <a:gd name="connsiteY95" fmla="*/ 4397340 h 7297702"/>
              <a:gd name="connsiteX96" fmla="*/ 3065708 w 3339552"/>
              <a:gd name="connsiteY96" fmla="*/ 4459252 h 7297702"/>
              <a:gd name="connsiteX97" fmla="*/ 3096665 w 3339552"/>
              <a:gd name="connsiteY97" fmla="*/ 4497352 h 7297702"/>
              <a:gd name="connsiteX98" fmla="*/ 3082377 w 3339552"/>
              <a:gd name="connsiteY98" fmla="*/ 4578315 h 7297702"/>
              <a:gd name="connsiteX99" fmla="*/ 3077615 w 3339552"/>
              <a:gd name="connsiteY99" fmla="*/ 4661659 h 7297702"/>
              <a:gd name="connsiteX100" fmla="*/ 3034752 w 3339552"/>
              <a:gd name="connsiteY100" fmla="*/ 4671184 h 7297702"/>
              <a:gd name="connsiteX101" fmla="*/ 3008558 w 3339552"/>
              <a:gd name="connsiteY101" fmla="*/ 4687852 h 7297702"/>
              <a:gd name="connsiteX102" fmla="*/ 3037133 w 3339552"/>
              <a:gd name="connsiteY102" fmla="*/ 4837871 h 7297702"/>
              <a:gd name="connsiteX103" fmla="*/ 3020465 w 3339552"/>
              <a:gd name="connsiteY103" fmla="*/ 4973602 h 7297702"/>
              <a:gd name="connsiteX104" fmla="*/ 2982365 w 3339552"/>
              <a:gd name="connsiteY104" fmla="*/ 5014084 h 7297702"/>
              <a:gd name="connsiteX105" fmla="*/ 2965696 w 3339552"/>
              <a:gd name="connsiteY105" fmla="*/ 5135527 h 7297702"/>
              <a:gd name="connsiteX106" fmla="*/ 2937121 w 3339552"/>
              <a:gd name="connsiteY106" fmla="*/ 5254590 h 7297702"/>
              <a:gd name="connsiteX107" fmla="*/ 2989508 w 3339552"/>
              <a:gd name="connsiteY107" fmla="*/ 5271259 h 7297702"/>
              <a:gd name="connsiteX108" fmla="*/ 2987127 w 3339552"/>
              <a:gd name="connsiteY108" fmla="*/ 5316502 h 7297702"/>
              <a:gd name="connsiteX109" fmla="*/ 2984746 w 3339552"/>
              <a:gd name="connsiteY109" fmla="*/ 5371271 h 7297702"/>
              <a:gd name="connsiteX110" fmla="*/ 3041896 w 3339552"/>
              <a:gd name="connsiteY110" fmla="*/ 5440327 h 7297702"/>
              <a:gd name="connsiteX111" fmla="*/ 3089521 w 3339552"/>
              <a:gd name="connsiteY111" fmla="*/ 5566534 h 7297702"/>
              <a:gd name="connsiteX112" fmla="*/ 2996652 w 3339552"/>
              <a:gd name="connsiteY112" fmla="*/ 5857046 h 7297702"/>
              <a:gd name="connsiteX113" fmla="*/ 3018083 w 3339552"/>
              <a:gd name="connsiteY113" fmla="*/ 5911815 h 7297702"/>
              <a:gd name="connsiteX114" fmla="*/ 3044277 w 3339552"/>
              <a:gd name="connsiteY114" fmla="*/ 5964202 h 7297702"/>
              <a:gd name="connsiteX115" fmla="*/ 3049040 w 3339552"/>
              <a:gd name="connsiteY115" fmla="*/ 6068977 h 7297702"/>
              <a:gd name="connsiteX116" fmla="*/ 2956170 w 3339552"/>
              <a:gd name="connsiteY116" fmla="*/ 6228522 h 7297702"/>
              <a:gd name="connsiteX117" fmla="*/ 2920452 w 3339552"/>
              <a:gd name="connsiteY117" fmla="*/ 6209471 h 7297702"/>
              <a:gd name="connsiteX118" fmla="*/ 2849015 w 3339552"/>
              <a:gd name="connsiteY118" fmla="*/ 6221377 h 7297702"/>
              <a:gd name="connsiteX119" fmla="*/ 2713283 w 3339552"/>
              <a:gd name="connsiteY119" fmla="*/ 6333296 h 7297702"/>
              <a:gd name="connsiteX120" fmla="*/ 2606127 w 3339552"/>
              <a:gd name="connsiteY120" fmla="*/ 6319009 h 7297702"/>
              <a:gd name="connsiteX121" fmla="*/ 2575171 w 3339552"/>
              <a:gd name="connsiteY121" fmla="*/ 6347584 h 7297702"/>
              <a:gd name="connsiteX122" fmla="*/ 2508495 w 3339552"/>
              <a:gd name="connsiteY122" fmla="*/ 6392826 h 7297702"/>
              <a:gd name="connsiteX123" fmla="*/ 2391815 w 3339552"/>
              <a:gd name="connsiteY123" fmla="*/ 6380921 h 7297702"/>
              <a:gd name="connsiteX124" fmla="*/ 2368002 w 3339552"/>
              <a:gd name="connsiteY124" fmla="*/ 6497602 h 7297702"/>
              <a:gd name="connsiteX125" fmla="*/ 2363240 w 3339552"/>
              <a:gd name="connsiteY125" fmla="*/ 6533321 h 7297702"/>
              <a:gd name="connsiteX126" fmla="*/ 2339428 w 3339552"/>
              <a:gd name="connsiteY126" fmla="*/ 6552371 h 7297702"/>
              <a:gd name="connsiteX127" fmla="*/ 2141783 w 3339552"/>
              <a:gd name="connsiteY127" fmla="*/ 6504746 h 7297702"/>
              <a:gd name="connsiteX128" fmla="*/ 2103683 w 3339552"/>
              <a:gd name="connsiteY128" fmla="*/ 6557134 h 7297702"/>
              <a:gd name="connsiteX129" fmla="*/ 2072727 w 3339552"/>
              <a:gd name="connsiteY129" fmla="*/ 6652384 h 7297702"/>
              <a:gd name="connsiteX130" fmla="*/ 2039389 w 3339552"/>
              <a:gd name="connsiteY130" fmla="*/ 6716677 h 7297702"/>
              <a:gd name="connsiteX131" fmla="*/ 2051296 w 3339552"/>
              <a:gd name="connsiteY131" fmla="*/ 6778590 h 7297702"/>
              <a:gd name="connsiteX132" fmla="*/ 2184646 w 3339552"/>
              <a:gd name="connsiteY132" fmla="*/ 6890509 h 7297702"/>
              <a:gd name="connsiteX133" fmla="*/ 2253702 w 3339552"/>
              <a:gd name="connsiteY133" fmla="*/ 6923846 h 7297702"/>
              <a:gd name="connsiteX134" fmla="*/ 2237033 w 3339552"/>
              <a:gd name="connsiteY134" fmla="*/ 6947659 h 7297702"/>
              <a:gd name="connsiteX135" fmla="*/ 2201315 w 3339552"/>
              <a:gd name="connsiteY135" fmla="*/ 6966709 h 7297702"/>
              <a:gd name="connsiteX136" fmla="*/ 2234652 w 3339552"/>
              <a:gd name="connsiteY136" fmla="*/ 7042909 h 7297702"/>
              <a:gd name="connsiteX137" fmla="*/ 2203696 w 3339552"/>
              <a:gd name="connsiteY137" fmla="*/ 7064340 h 7297702"/>
              <a:gd name="connsiteX138" fmla="*/ 2098921 w 3339552"/>
              <a:gd name="connsiteY138" fmla="*/ 7002427 h 7297702"/>
              <a:gd name="connsiteX139" fmla="*/ 2056058 w 3339552"/>
              <a:gd name="connsiteY139" fmla="*/ 7028621 h 7297702"/>
              <a:gd name="connsiteX140" fmla="*/ 1996527 w 3339552"/>
              <a:gd name="connsiteY140" fmla="*/ 6926227 h 7297702"/>
              <a:gd name="connsiteX141" fmla="*/ 1879846 w 3339552"/>
              <a:gd name="connsiteY141" fmla="*/ 6952421 h 7297702"/>
              <a:gd name="connsiteX142" fmla="*/ 1815552 w 3339552"/>
              <a:gd name="connsiteY142" fmla="*/ 6957184 h 7297702"/>
              <a:gd name="connsiteX143" fmla="*/ 1765546 w 3339552"/>
              <a:gd name="connsiteY143" fmla="*/ 6952422 h 7297702"/>
              <a:gd name="connsiteX144" fmla="*/ 1708396 w 3339552"/>
              <a:gd name="connsiteY144" fmla="*/ 6997665 h 7297702"/>
              <a:gd name="connsiteX145" fmla="*/ 1529802 w 3339552"/>
              <a:gd name="connsiteY145" fmla="*/ 6957184 h 7297702"/>
              <a:gd name="connsiteX146" fmla="*/ 1553614 w 3339552"/>
              <a:gd name="connsiteY146" fmla="*/ 7083390 h 7297702"/>
              <a:gd name="connsiteX147" fmla="*/ 1477415 w 3339552"/>
              <a:gd name="connsiteY147" fmla="*/ 7128634 h 7297702"/>
              <a:gd name="connsiteX148" fmla="*/ 1415502 w 3339552"/>
              <a:gd name="connsiteY148" fmla="*/ 7195308 h 7297702"/>
              <a:gd name="connsiteX149" fmla="*/ 1265483 w 3339552"/>
              <a:gd name="connsiteY149" fmla="*/ 7188165 h 7297702"/>
              <a:gd name="connsiteX150" fmla="*/ 1213096 w 3339552"/>
              <a:gd name="connsiteY150" fmla="*/ 7297702 h 7297702"/>
              <a:gd name="connsiteX0" fmla="*/ 3339552 w 3339552"/>
              <a:gd name="connsiteY0" fmla="*/ 1018346 h 7297702"/>
              <a:gd name="connsiteX1" fmla="*/ 2768052 w 3339552"/>
              <a:gd name="connsiteY1" fmla="*/ 846896 h 7297702"/>
              <a:gd name="connsiteX2" fmla="*/ 2444202 w 3339552"/>
              <a:gd name="connsiteY2" fmla="*/ 446846 h 7297702"/>
              <a:gd name="connsiteX3" fmla="*/ 2482302 w 3339552"/>
              <a:gd name="connsiteY3" fmla="*/ 294446 h 7297702"/>
              <a:gd name="connsiteX4" fmla="*/ 1853652 w 3339552"/>
              <a:gd name="connsiteY4" fmla="*/ 65846 h 7297702"/>
              <a:gd name="connsiteX5" fmla="*/ 1606002 w 3339552"/>
              <a:gd name="connsiteY5" fmla="*/ 8696 h 7297702"/>
              <a:gd name="connsiteX6" fmla="*/ 1505990 w 3339552"/>
              <a:gd name="connsiteY6" fmla="*/ 220627 h 7297702"/>
              <a:gd name="connsiteX7" fmla="*/ 1413121 w 3339552"/>
              <a:gd name="connsiteY7" fmla="*/ 239676 h 7297702"/>
              <a:gd name="connsiteX8" fmla="*/ 1339302 w 3339552"/>
              <a:gd name="connsiteY8" fmla="*/ 275396 h 7297702"/>
              <a:gd name="connsiteX9" fmla="*/ 1260721 w 3339552"/>
              <a:gd name="connsiteY9" fmla="*/ 315877 h 7297702"/>
              <a:gd name="connsiteX10" fmla="*/ 1191665 w 3339552"/>
              <a:gd name="connsiteY10" fmla="*/ 242059 h 7297702"/>
              <a:gd name="connsiteX11" fmla="*/ 1082127 w 3339552"/>
              <a:gd name="connsiteY11" fmla="*/ 323021 h 7297702"/>
              <a:gd name="connsiteX12" fmla="*/ 1020215 w 3339552"/>
              <a:gd name="connsiteY12" fmla="*/ 389696 h 7297702"/>
              <a:gd name="connsiteX13" fmla="*/ 858290 w 3339552"/>
              <a:gd name="connsiteY13" fmla="*/ 270634 h 7297702"/>
              <a:gd name="connsiteX14" fmla="*/ 796377 w 3339552"/>
              <a:gd name="connsiteY14" fmla="*/ 375408 h 7297702"/>
              <a:gd name="connsiteX15" fmla="*/ 755896 w 3339552"/>
              <a:gd name="connsiteY15" fmla="*/ 311115 h 7297702"/>
              <a:gd name="connsiteX16" fmla="*/ 689221 w 3339552"/>
              <a:gd name="connsiteY16" fmla="*/ 239677 h 7297702"/>
              <a:gd name="connsiteX17" fmla="*/ 667790 w 3339552"/>
              <a:gd name="connsiteY17" fmla="*/ 282540 h 7297702"/>
              <a:gd name="connsiteX18" fmla="*/ 620165 w 3339552"/>
              <a:gd name="connsiteY18" fmla="*/ 351596 h 7297702"/>
              <a:gd name="connsiteX19" fmla="*/ 589208 w 3339552"/>
              <a:gd name="connsiteY19" fmla="*/ 365884 h 7297702"/>
              <a:gd name="connsiteX20" fmla="*/ 498721 w 3339552"/>
              <a:gd name="connsiteY20" fmla="*/ 451609 h 7297702"/>
              <a:gd name="connsiteX21" fmla="*/ 396327 w 3339552"/>
              <a:gd name="connsiteY21" fmla="*/ 349215 h 7297702"/>
              <a:gd name="connsiteX22" fmla="*/ 243927 w 3339552"/>
              <a:gd name="connsiteY22" fmla="*/ 263490 h 7297702"/>
              <a:gd name="connsiteX23" fmla="*/ 174871 w 3339552"/>
              <a:gd name="connsiteY23" fmla="*/ 296827 h 7297702"/>
              <a:gd name="connsiteX24" fmla="*/ 127246 w 3339552"/>
              <a:gd name="connsiteY24" fmla="*/ 380171 h 7297702"/>
              <a:gd name="connsiteX25" fmla="*/ 43902 w 3339552"/>
              <a:gd name="connsiteY25" fmla="*/ 442084 h 7297702"/>
              <a:gd name="connsiteX26" fmla="*/ 8183 w 3339552"/>
              <a:gd name="connsiteY26" fmla="*/ 453990 h 7297702"/>
              <a:gd name="connsiteX27" fmla="*/ 198683 w 3339552"/>
              <a:gd name="connsiteY27" fmla="*/ 658777 h 7297702"/>
              <a:gd name="connsiteX28" fmla="*/ 265359 w 3339552"/>
              <a:gd name="connsiteY28" fmla="*/ 675446 h 7297702"/>
              <a:gd name="connsiteX29" fmla="*/ 298697 w 3339552"/>
              <a:gd name="connsiteY29" fmla="*/ 699259 h 7297702"/>
              <a:gd name="connsiteX30" fmla="*/ 296315 w 3339552"/>
              <a:gd name="connsiteY30" fmla="*/ 870708 h 7297702"/>
              <a:gd name="connsiteX31" fmla="*/ 362990 w 3339552"/>
              <a:gd name="connsiteY31" fmla="*/ 875471 h 7297702"/>
              <a:gd name="connsiteX32" fmla="*/ 401090 w 3339552"/>
              <a:gd name="connsiteY32" fmla="*/ 825465 h 7297702"/>
              <a:gd name="connsiteX33" fmla="*/ 482052 w 3339552"/>
              <a:gd name="connsiteY33" fmla="*/ 863565 h 7297702"/>
              <a:gd name="connsiteX34" fmla="*/ 420140 w 3339552"/>
              <a:gd name="connsiteY34" fmla="*/ 1008821 h 7297702"/>
              <a:gd name="connsiteX35" fmla="*/ 434427 w 3339552"/>
              <a:gd name="connsiteY35" fmla="*/ 1056446 h 7297702"/>
              <a:gd name="connsiteX36" fmla="*/ 379658 w 3339552"/>
              <a:gd name="connsiteY36" fmla="*/ 1108834 h 7297702"/>
              <a:gd name="connsiteX37" fmla="*/ 415377 w 3339552"/>
              <a:gd name="connsiteY37" fmla="*/ 1137408 h 7297702"/>
              <a:gd name="connsiteX38" fmla="*/ 486815 w 3339552"/>
              <a:gd name="connsiteY38" fmla="*/ 1225515 h 7297702"/>
              <a:gd name="connsiteX39" fmla="*/ 527296 w 3339552"/>
              <a:gd name="connsiteY39" fmla="*/ 1313621 h 7297702"/>
              <a:gd name="connsiteX40" fmla="*/ 636833 w 3339552"/>
              <a:gd name="connsiteY40" fmla="*/ 1366009 h 7297702"/>
              <a:gd name="connsiteX41" fmla="*/ 746371 w 3339552"/>
              <a:gd name="connsiteY41" fmla="*/ 1389821 h 7297702"/>
              <a:gd name="connsiteX42" fmla="*/ 829715 w 3339552"/>
              <a:gd name="connsiteY42" fmla="*/ 1437446 h 7297702"/>
              <a:gd name="connsiteX43" fmla="*/ 913058 w 3339552"/>
              <a:gd name="connsiteY43" fmla="*/ 1411252 h 7297702"/>
              <a:gd name="connsiteX44" fmla="*/ 994021 w 3339552"/>
              <a:gd name="connsiteY44" fmla="*/ 1337434 h 7297702"/>
              <a:gd name="connsiteX45" fmla="*/ 1103558 w 3339552"/>
              <a:gd name="connsiteY45" fmla="*/ 1320765 h 7297702"/>
              <a:gd name="connsiteX46" fmla="*/ 1170233 w 3339552"/>
              <a:gd name="connsiteY46" fmla="*/ 1325527 h 7297702"/>
              <a:gd name="connsiteX47" fmla="*/ 1329777 w 3339552"/>
              <a:gd name="connsiteY47" fmla="*/ 1435065 h 7297702"/>
              <a:gd name="connsiteX48" fmla="*/ 1389308 w 3339552"/>
              <a:gd name="connsiteY48" fmla="*/ 1463640 h 7297702"/>
              <a:gd name="connsiteX49" fmla="*/ 1260721 w 3339552"/>
              <a:gd name="connsiteY49" fmla="*/ 1566034 h 7297702"/>
              <a:gd name="connsiteX50" fmla="*/ 1263102 w 3339552"/>
              <a:gd name="connsiteY50" fmla="*/ 1630327 h 7297702"/>
              <a:gd name="connsiteX51" fmla="*/ 1425027 w 3339552"/>
              <a:gd name="connsiteY51" fmla="*/ 1582702 h 7297702"/>
              <a:gd name="connsiteX52" fmla="*/ 1386927 w 3339552"/>
              <a:gd name="connsiteY52" fmla="*/ 1646996 h 7297702"/>
              <a:gd name="connsiteX53" fmla="*/ 1405977 w 3339552"/>
              <a:gd name="connsiteY53" fmla="*/ 1720815 h 7297702"/>
              <a:gd name="connsiteX54" fmla="*/ 1517896 w 3339552"/>
              <a:gd name="connsiteY54" fmla="*/ 1756534 h 7297702"/>
              <a:gd name="connsiteX55" fmla="*/ 1591715 w 3339552"/>
              <a:gd name="connsiteY55" fmla="*/ 1773202 h 7297702"/>
              <a:gd name="connsiteX56" fmla="*/ 1501227 w 3339552"/>
              <a:gd name="connsiteY56" fmla="*/ 1904171 h 7297702"/>
              <a:gd name="connsiteX57" fmla="*/ 1494083 w 3339552"/>
              <a:gd name="connsiteY57" fmla="*/ 1954177 h 7297702"/>
              <a:gd name="connsiteX58" fmla="*/ 1422646 w 3339552"/>
              <a:gd name="connsiteY58" fmla="*/ 1989896 h 7297702"/>
              <a:gd name="connsiteX59" fmla="*/ 1391690 w 3339552"/>
              <a:gd name="connsiteY59" fmla="*/ 2051809 h 7297702"/>
              <a:gd name="connsiteX60" fmla="*/ 1260721 w 3339552"/>
              <a:gd name="connsiteY60" fmla="*/ 2025615 h 7297702"/>
              <a:gd name="connsiteX61" fmla="*/ 1139277 w 3339552"/>
              <a:gd name="connsiteY61" fmla="*/ 2025614 h 7297702"/>
              <a:gd name="connsiteX62" fmla="*/ 1072602 w 3339552"/>
              <a:gd name="connsiteY62" fmla="*/ 2054190 h 7297702"/>
              <a:gd name="connsiteX63" fmla="*/ 1065458 w 3339552"/>
              <a:gd name="connsiteY63" fmla="*/ 2154202 h 7297702"/>
              <a:gd name="connsiteX64" fmla="*/ 977352 w 3339552"/>
              <a:gd name="connsiteY64" fmla="*/ 2242309 h 7297702"/>
              <a:gd name="connsiteX65" fmla="*/ 1120227 w 3339552"/>
              <a:gd name="connsiteY65" fmla="*/ 2304221 h 7297702"/>
              <a:gd name="connsiteX66" fmla="*/ 1170234 w 3339552"/>
              <a:gd name="connsiteY66" fmla="*/ 2339939 h 7297702"/>
              <a:gd name="connsiteX67" fmla="*/ 1222621 w 3339552"/>
              <a:gd name="connsiteY67" fmla="*/ 2356609 h 7297702"/>
              <a:gd name="connsiteX68" fmla="*/ 1272627 w 3339552"/>
              <a:gd name="connsiteY68" fmla="*/ 2406615 h 7297702"/>
              <a:gd name="connsiteX69" fmla="*/ 1329777 w 3339552"/>
              <a:gd name="connsiteY69" fmla="*/ 2428046 h 7297702"/>
              <a:gd name="connsiteX70" fmla="*/ 1422646 w 3339552"/>
              <a:gd name="connsiteY70" fmla="*/ 2504246 h 7297702"/>
              <a:gd name="connsiteX71" fmla="*/ 1508371 w 3339552"/>
              <a:gd name="connsiteY71" fmla="*/ 2537585 h 7297702"/>
              <a:gd name="connsiteX72" fmla="*/ 1641721 w 3339552"/>
              <a:gd name="connsiteY72" fmla="*/ 2685221 h 7297702"/>
              <a:gd name="connsiteX73" fmla="*/ 1725065 w 3339552"/>
              <a:gd name="connsiteY73" fmla="*/ 2840002 h 7297702"/>
              <a:gd name="connsiteX74" fmla="*/ 1896514 w 3339552"/>
              <a:gd name="connsiteY74" fmla="*/ 2947159 h 7297702"/>
              <a:gd name="connsiteX75" fmla="*/ 1927471 w 3339552"/>
              <a:gd name="connsiteY75" fmla="*/ 3051934 h 7297702"/>
              <a:gd name="connsiteX76" fmla="*/ 1989383 w 3339552"/>
              <a:gd name="connsiteY76" fmla="*/ 3154327 h 7297702"/>
              <a:gd name="connsiteX77" fmla="*/ 2051296 w 3339552"/>
              <a:gd name="connsiteY77" fmla="*/ 3192427 h 7297702"/>
              <a:gd name="connsiteX78" fmla="*/ 2182265 w 3339552"/>
              <a:gd name="connsiteY78" fmla="*/ 3340065 h 7297702"/>
              <a:gd name="connsiteX79" fmla="*/ 2325139 w 3339552"/>
              <a:gd name="connsiteY79" fmla="*/ 3416265 h 7297702"/>
              <a:gd name="connsiteX80" fmla="*/ 2384671 w 3339552"/>
              <a:gd name="connsiteY80" fmla="*/ 3501990 h 7297702"/>
              <a:gd name="connsiteX81" fmla="*/ 2432296 w 3339552"/>
              <a:gd name="connsiteY81" fmla="*/ 3568665 h 7297702"/>
              <a:gd name="connsiteX82" fmla="*/ 2479921 w 3339552"/>
              <a:gd name="connsiteY82" fmla="*/ 3559141 h 7297702"/>
              <a:gd name="connsiteX83" fmla="*/ 2484683 w 3339552"/>
              <a:gd name="connsiteY83" fmla="*/ 3711540 h 7297702"/>
              <a:gd name="connsiteX84" fmla="*/ 2537071 w 3339552"/>
              <a:gd name="connsiteY84" fmla="*/ 3804409 h 7297702"/>
              <a:gd name="connsiteX85" fmla="*/ 2529927 w 3339552"/>
              <a:gd name="connsiteY85" fmla="*/ 3842509 h 7297702"/>
              <a:gd name="connsiteX86" fmla="*/ 2598983 w 3339552"/>
              <a:gd name="connsiteY86" fmla="*/ 3878227 h 7297702"/>
              <a:gd name="connsiteX87" fmla="*/ 2656133 w 3339552"/>
              <a:gd name="connsiteY87" fmla="*/ 3823459 h 7297702"/>
              <a:gd name="connsiteX88" fmla="*/ 2689471 w 3339552"/>
              <a:gd name="connsiteY88" fmla="*/ 3906802 h 7297702"/>
              <a:gd name="connsiteX89" fmla="*/ 2734715 w 3339552"/>
              <a:gd name="connsiteY89" fmla="*/ 3952046 h 7297702"/>
              <a:gd name="connsiteX90" fmla="*/ 2808533 w 3339552"/>
              <a:gd name="connsiteY90" fmla="*/ 3975859 h 7297702"/>
              <a:gd name="connsiteX91" fmla="*/ 2860921 w 3339552"/>
              <a:gd name="connsiteY91" fmla="*/ 4044915 h 7297702"/>
              <a:gd name="connsiteX92" fmla="*/ 2946646 w 3339552"/>
              <a:gd name="connsiteY92" fmla="*/ 4099684 h 7297702"/>
              <a:gd name="connsiteX93" fmla="*/ 2999033 w 3339552"/>
              <a:gd name="connsiteY93" fmla="*/ 4133021 h 7297702"/>
              <a:gd name="connsiteX94" fmla="*/ 2870446 w 3339552"/>
              <a:gd name="connsiteY94" fmla="*/ 4225890 h 7297702"/>
              <a:gd name="connsiteX95" fmla="*/ 2868064 w 3339552"/>
              <a:gd name="connsiteY95" fmla="*/ 4280658 h 7297702"/>
              <a:gd name="connsiteX96" fmla="*/ 2970458 w 3339552"/>
              <a:gd name="connsiteY96" fmla="*/ 4397340 h 7297702"/>
              <a:gd name="connsiteX97" fmla="*/ 3065708 w 3339552"/>
              <a:gd name="connsiteY97" fmla="*/ 4459252 h 7297702"/>
              <a:gd name="connsiteX98" fmla="*/ 3096665 w 3339552"/>
              <a:gd name="connsiteY98" fmla="*/ 4497352 h 7297702"/>
              <a:gd name="connsiteX99" fmla="*/ 3082377 w 3339552"/>
              <a:gd name="connsiteY99" fmla="*/ 4578315 h 7297702"/>
              <a:gd name="connsiteX100" fmla="*/ 3077615 w 3339552"/>
              <a:gd name="connsiteY100" fmla="*/ 4661659 h 7297702"/>
              <a:gd name="connsiteX101" fmla="*/ 3034752 w 3339552"/>
              <a:gd name="connsiteY101" fmla="*/ 4671184 h 7297702"/>
              <a:gd name="connsiteX102" fmla="*/ 3008558 w 3339552"/>
              <a:gd name="connsiteY102" fmla="*/ 4687852 h 7297702"/>
              <a:gd name="connsiteX103" fmla="*/ 3037133 w 3339552"/>
              <a:gd name="connsiteY103" fmla="*/ 4837871 h 7297702"/>
              <a:gd name="connsiteX104" fmla="*/ 3020465 w 3339552"/>
              <a:gd name="connsiteY104" fmla="*/ 4973602 h 7297702"/>
              <a:gd name="connsiteX105" fmla="*/ 2982365 w 3339552"/>
              <a:gd name="connsiteY105" fmla="*/ 5014084 h 7297702"/>
              <a:gd name="connsiteX106" fmla="*/ 2965696 w 3339552"/>
              <a:gd name="connsiteY106" fmla="*/ 5135527 h 7297702"/>
              <a:gd name="connsiteX107" fmla="*/ 2937121 w 3339552"/>
              <a:gd name="connsiteY107" fmla="*/ 5254590 h 7297702"/>
              <a:gd name="connsiteX108" fmla="*/ 2989508 w 3339552"/>
              <a:gd name="connsiteY108" fmla="*/ 5271259 h 7297702"/>
              <a:gd name="connsiteX109" fmla="*/ 2987127 w 3339552"/>
              <a:gd name="connsiteY109" fmla="*/ 5316502 h 7297702"/>
              <a:gd name="connsiteX110" fmla="*/ 2984746 w 3339552"/>
              <a:gd name="connsiteY110" fmla="*/ 5371271 h 7297702"/>
              <a:gd name="connsiteX111" fmla="*/ 3041896 w 3339552"/>
              <a:gd name="connsiteY111" fmla="*/ 5440327 h 7297702"/>
              <a:gd name="connsiteX112" fmla="*/ 3089521 w 3339552"/>
              <a:gd name="connsiteY112" fmla="*/ 5566534 h 7297702"/>
              <a:gd name="connsiteX113" fmla="*/ 2996652 w 3339552"/>
              <a:gd name="connsiteY113" fmla="*/ 5857046 h 7297702"/>
              <a:gd name="connsiteX114" fmla="*/ 3018083 w 3339552"/>
              <a:gd name="connsiteY114" fmla="*/ 5911815 h 7297702"/>
              <a:gd name="connsiteX115" fmla="*/ 3044277 w 3339552"/>
              <a:gd name="connsiteY115" fmla="*/ 5964202 h 7297702"/>
              <a:gd name="connsiteX116" fmla="*/ 3049040 w 3339552"/>
              <a:gd name="connsiteY116" fmla="*/ 6068977 h 7297702"/>
              <a:gd name="connsiteX117" fmla="*/ 2956170 w 3339552"/>
              <a:gd name="connsiteY117" fmla="*/ 6228522 h 7297702"/>
              <a:gd name="connsiteX118" fmla="*/ 2920452 w 3339552"/>
              <a:gd name="connsiteY118" fmla="*/ 6209471 h 7297702"/>
              <a:gd name="connsiteX119" fmla="*/ 2849015 w 3339552"/>
              <a:gd name="connsiteY119" fmla="*/ 6221377 h 7297702"/>
              <a:gd name="connsiteX120" fmla="*/ 2713283 w 3339552"/>
              <a:gd name="connsiteY120" fmla="*/ 6333296 h 7297702"/>
              <a:gd name="connsiteX121" fmla="*/ 2606127 w 3339552"/>
              <a:gd name="connsiteY121" fmla="*/ 6319009 h 7297702"/>
              <a:gd name="connsiteX122" fmla="*/ 2575171 w 3339552"/>
              <a:gd name="connsiteY122" fmla="*/ 6347584 h 7297702"/>
              <a:gd name="connsiteX123" fmla="*/ 2508495 w 3339552"/>
              <a:gd name="connsiteY123" fmla="*/ 6392826 h 7297702"/>
              <a:gd name="connsiteX124" fmla="*/ 2391815 w 3339552"/>
              <a:gd name="connsiteY124" fmla="*/ 6380921 h 7297702"/>
              <a:gd name="connsiteX125" fmla="*/ 2368002 w 3339552"/>
              <a:gd name="connsiteY125" fmla="*/ 6497602 h 7297702"/>
              <a:gd name="connsiteX126" fmla="*/ 2363240 w 3339552"/>
              <a:gd name="connsiteY126" fmla="*/ 6533321 h 7297702"/>
              <a:gd name="connsiteX127" fmla="*/ 2339428 w 3339552"/>
              <a:gd name="connsiteY127" fmla="*/ 6552371 h 7297702"/>
              <a:gd name="connsiteX128" fmla="*/ 2141783 w 3339552"/>
              <a:gd name="connsiteY128" fmla="*/ 6504746 h 7297702"/>
              <a:gd name="connsiteX129" fmla="*/ 2103683 w 3339552"/>
              <a:gd name="connsiteY129" fmla="*/ 6557134 h 7297702"/>
              <a:gd name="connsiteX130" fmla="*/ 2072727 w 3339552"/>
              <a:gd name="connsiteY130" fmla="*/ 6652384 h 7297702"/>
              <a:gd name="connsiteX131" fmla="*/ 2039389 w 3339552"/>
              <a:gd name="connsiteY131" fmla="*/ 6716677 h 7297702"/>
              <a:gd name="connsiteX132" fmla="*/ 2051296 w 3339552"/>
              <a:gd name="connsiteY132" fmla="*/ 6778590 h 7297702"/>
              <a:gd name="connsiteX133" fmla="*/ 2184646 w 3339552"/>
              <a:gd name="connsiteY133" fmla="*/ 6890509 h 7297702"/>
              <a:gd name="connsiteX134" fmla="*/ 2253702 w 3339552"/>
              <a:gd name="connsiteY134" fmla="*/ 6923846 h 7297702"/>
              <a:gd name="connsiteX135" fmla="*/ 2237033 w 3339552"/>
              <a:gd name="connsiteY135" fmla="*/ 6947659 h 7297702"/>
              <a:gd name="connsiteX136" fmla="*/ 2201315 w 3339552"/>
              <a:gd name="connsiteY136" fmla="*/ 6966709 h 7297702"/>
              <a:gd name="connsiteX137" fmla="*/ 2234652 w 3339552"/>
              <a:gd name="connsiteY137" fmla="*/ 7042909 h 7297702"/>
              <a:gd name="connsiteX138" fmla="*/ 2203696 w 3339552"/>
              <a:gd name="connsiteY138" fmla="*/ 7064340 h 7297702"/>
              <a:gd name="connsiteX139" fmla="*/ 2098921 w 3339552"/>
              <a:gd name="connsiteY139" fmla="*/ 7002427 h 7297702"/>
              <a:gd name="connsiteX140" fmla="*/ 2056058 w 3339552"/>
              <a:gd name="connsiteY140" fmla="*/ 7028621 h 7297702"/>
              <a:gd name="connsiteX141" fmla="*/ 1996527 w 3339552"/>
              <a:gd name="connsiteY141" fmla="*/ 6926227 h 7297702"/>
              <a:gd name="connsiteX142" fmla="*/ 1879846 w 3339552"/>
              <a:gd name="connsiteY142" fmla="*/ 6952421 h 7297702"/>
              <a:gd name="connsiteX143" fmla="*/ 1815552 w 3339552"/>
              <a:gd name="connsiteY143" fmla="*/ 6957184 h 7297702"/>
              <a:gd name="connsiteX144" fmla="*/ 1765546 w 3339552"/>
              <a:gd name="connsiteY144" fmla="*/ 6952422 h 7297702"/>
              <a:gd name="connsiteX145" fmla="*/ 1708396 w 3339552"/>
              <a:gd name="connsiteY145" fmla="*/ 6997665 h 7297702"/>
              <a:gd name="connsiteX146" fmla="*/ 1529802 w 3339552"/>
              <a:gd name="connsiteY146" fmla="*/ 6957184 h 7297702"/>
              <a:gd name="connsiteX147" fmla="*/ 1553614 w 3339552"/>
              <a:gd name="connsiteY147" fmla="*/ 7083390 h 7297702"/>
              <a:gd name="connsiteX148" fmla="*/ 1477415 w 3339552"/>
              <a:gd name="connsiteY148" fmla="*/ 7128634 h 7297702"/>
              <a:gd name="connsiteX149" fmla="*/ 1415502 w 3339552"/>
              <a:gd name="connsiteY149" fmla="*/ 7195308 h 7297702"/>
              <a:gd name="connsiteX150" fmla="*/ 1265483 w 3339552"/>
              <a:gd name="connsiteY150" fmla="*/ 7188165 h 7297702"/>
              <a:gd name="connsiteX151" fmla="*/ 1213096 w 3339552"/>
              <a:gd name="connsiteY151" fmla="*/ 7297702 h 7297702"/>
              <a:gd name="connsiteX0" fmla="*/ 3339552 w 3339552"/>
              <a:gd name="connsiteY0" fmla="*/ 1010745 h 7290101"/>
              <a:gd name="connsiteX1" fmla="*/ 2768052 w 3339552"/>
              <a:gd name="connsiteY1" fmla="*/ 839295 h 7290101"/>
              <a:gd name="connsiteX2" fmla="*/ 2444202 w 3339552"/>
              <a:gd name="connsiteY2" fmla="*/ 439245 h 7290101"/>
              <a:gd name="connsiteX3" fmla="*/ 2482302 w 3339552"/>
              <a:gd name="connsiteY3" fmla="*/ 286845 h 7290101"/>
              <a:gd name="connsiteX4" fmla="*/ 1853652 w 3339552"/>
              <a:gd name="connsiteY4" fmla="*/ 58245 h 7290101"/>
              <a:gd name="connsiteX5" fmla="*/ 1606002 w 3339552"/>
              <a:gd name="connsiteY5" fmla="*/ 1095 h 7290101"/>
              <a:gd name="connsiteX6" fmla="*/ 1515515 w 3339552"/>
              <a:gd name="connsiteY6" fmla="*/ 91582 h 7290101"/>
              <a:gd name="connsiteX7" fmla="*/ 1505990 w 3339552"/>
              <a:gd name="connsiteY7" fmla="*/ 213026 h 7290101"/>
              <a:gd name="connsiteX8" fmla="*/ 1413121 w 3339552"/>
              <a:gd name="connsiteY8" fmla="*/ 232075 h 7290101"/>
              <a:gd name="connsiteX9" fmla="*/ 1339302 w 3339552"/>
              <a:gd name="connsiteY9" fmla="*/ 267795 h 7290101"/>
              <a:gd name="connsiteX10" fmla="*/ 1260721 w 3339552"/>
              <a:gd name="connsiteY10" fmla="*/ 308276 h 7290101"/>
              <a:gd name="connsiteX11" fmla="*/ 1191665 w 3339552"/>
              <a:gd name="connsiteY11" fmla="*/ 234458 h 7290101"/>
              <a:gd name="connsiteX12" fmla="*/ 1082127 w 3339552"/>
              <a:gd name="connsiteY12" fmla="*/ 315420 h 7290101"/>
              <a:gd name="connsiteX13" fmla="*/ 1020215 w 3339552"/>
              <a:gd name="connsiteY13" fmla="*/ 382095 h 7290101"/>
              <a:gd name="connsiteX14" fmla="*/ 858290 w 3339552"/>
              <a:gd name="connsiteY14" fmla="*/ 263033 h 7290101"/>
              <a:gd name="connsiteX15" fmla="*/ 796377 w 3339552"/>
              <a:gd name="connsiteY15" fmla="*/ 367807 h 7290101"/>
              <a:gd name="connsiteX16" fmla="*/ 755896 w 3339552"/>
              <a:gd name="connsiteY16" fmla="*/ 303514 h 7290101"/>
              <a:gd name="connsiteX17" fmla="*/ 689221 w 3339552"/>
              <a:gd name="connsiteY17" fmla="*/ 232076 h 7290101"/>
              <a:gd name="connsiteX18" fmla="*/ 667790 w 3339552"/>
              <a:gd name="connsiteY18" fmla="*/ 274939 h 7290101"/>
              <a:gd name="connsiteX19" fmla="*/ 620165 w 3339552"/>
              <a:gd name="connsiteY19" fmla="*/ 343995 h 7290101"/>
              <a:gd name="connsiteX20" fmla="*/ 589208 w 3339552"/>
              <a:gd name="connsiteY20" fmla="*/ 358283 h 7290101"/>
              <a:gd name="connsiteX21" fmla="*/ 498721 w 3339552"/>
              <a:gd name="connsiteY21" fmla="*/ 444008 h 7290101"/>
              <a:gd name="connsiteX22" fmla="*/ 396327 w 3339552"/>
              <a:gd name="connsiteY22" fmla="*/ 341614 h 7290101"/>
              <a:gd name="connsiteX23" fmla="*/ 243927 w 3339552"/>
              <a:gd name="connsiteY23" fmla="*/ 255889 h 7290101"/>
              <a:gd name="connsiteX24" fmla="*/ 174871 w 3339552"/>
              <a:gd name="connsiteY24" fmla="*/ 289226 h 7290101"/>
              <a:gd name="connsiteX25" fmla="*/ 127246 w 3339552"/>
              <a:gd name="connsiteY25" fmla="*/ 372570 h 7290101"/>
              <a:gd name="connsiteX26" fmla="*/ 43902 w 3339552"/>
              <a:gd name="connsiteY26" fmla="*/ 434483 h 7290101"/>
              <a:gd name="connsiteX27" fmla="*/ 8183 w 3339552"/>
              <a:gd name="connsiteY27" fmla="*/ 446389 h 7290101"/>
              <a:gd name="connsiteX28" fmla="*/ 198683 w 3339552"/>
              <a:gd name="connsiteY28" fmla="*/ 651176 h 7290101"/>
              <a:gd name="connsiteX29" fmla="*/ 265359 w 3339552"/>
              <a:gd name="connsiteY29" fmla="*/ 667845 h 7290101"/>
              <a:gd name="connsiteX30" fmla="*/ 298697 w 3339552"/>
              <a:gd name="connsiteY30" fmla="*/ 691658 h 7290101"/>
              <a:gd name="connsiteX31" fmla="*/ 296315 w 3339552"/>
              <a:gd name="connsiteY31" fmla="*/ 863107 h 7290101"/>
              <a:gd name="connsiteX32" fmla="*/ 362990 w 3339552"/>
              <a:gd name="connsiteY32" fmla="*/ 867870 h 7290101"/>
              <a:gd name="connsiteX33" fmla="*/ 401090 w 3339552"/>
              <a:gd name="connsiteY33" fmla="*/ 817864 h 7290101"/>
              <a:gd name="connsiteX34" fmla="*/ 482052 w 3339552"/>
              <a:gd name="connsiteY34" fmla="*/ 855964 h 7290101"/>
              <a:gd name="connsiteX35" fmla="*/ 420140 w 3339552"/>
              <a:gd name="connsiteY35" fmla="*/ 1001220 h 7290101"/>
              <a:gd name="connsiteX36" fmla="*/ 434427 w 3339552"/>
              <a:gd name="connsiteY36" fmla="*/ 1048845 h 7290101"/>
              <a:gd name="connsiteX37" fmla="*/ 379658 w 3339552"/>
              <a:gd name="connsiteY37" fmla="*/ 1101233 h 7290101"/>
              <a:gd name="connsiteX38" fmla="*/ 415377 w 3339552"/>
              <a:gd name="connsiteY38" fmla="*/ 1129807 h 7290101"/>
              <a:gd name="connsiteX39" fmla="*/ 486815 w 3339552"/>
              <a:gd name="connsiteY39" fmla="*/ 1217914 h 7290101"/>
              <a:gd name="connsiteX40" fmla="*/ 527296 w 3339552"/>
              <a:gd name="connsiteY40" fmla="*/ 1306020 h 7290101"/>
              <a:gd name="connsiteX41" fmla="*/ 636833 w 3339552"/>
              <a:gd name="connsiteY41" fmla="*/ 1358408 h 7290101"/>
              <a:gd name="connsiteX42" fmla="*/ 746371 w 3339552"/>
              <a:gd name="connsiteY42" fmla="*/ 1382220 h 7290101"/>
              <a:gd name="connsiteX43" fmla="*/ 829715 w 3339552"/>
              <a:gd name="connsiteY43" fmla="*/ 1429845 h 7290101"/>
              <a:gd name="connsiteX44" fmla="*/ 913058 w 3339552"/>
              <a:gd name="connsiteY44" fmla="*/ 1403651 h 7290101"/>
              <a:gd name="connsiteX45" fmla="*/ 994021 w 3339552"/>
              <a:gd name="connsiteY45" fmla="*/ 1329833 h 7290101"/>
              <a:gd name="connsiteX46" fmla="*/ 1103558 w 3339552"/>
              <a:gd name="connsiteY46" fmla="*/ 1313164 h 7290101"/>
              <a:gd name="connsiteX47" fmla="*/ 1170233 w 3339552"/>
              <a:gd name="connsiteY47" fmla="*/ 1317926 h 7290101"/>
              <a:gd name="connsiteX48" fmla="*/ 1329777 w 3339552"/>
              <a:gd name="connsiteY48" fmla="*/ 1427464 h 7290101"/>
              <a:gd name="connsiteX49" fmla="*/ 1389308 w 3339552"/>
              <a:gd name="connsiteY49" fmla="*/ 1456039 h 7290101"/>
              <a:gd name="connsiteX50" fmla="*/ 1260721 w 3339552"/>
              <a:gd name="connsiteY50" fmla="*/ 1558433 h 7290101"/>
              <a:gd name="connsiteX51" fmla="*/ 1263102 w 3339552"/>
              <a:gd name="connsiteY51" fmla="*/ 1622726 h 7290101"/>
              <a:gd name="connsiteX52" fmla="*/ 1425027 w 3339552"/>
              <a:gd name="connsiteY52" fmla="*/ 1575101 h 7290101"/>
              <a:gd name="connsiteX53" fmla="*/ 1386927 w 3339552"/>
              <a:gd name="connsiteY53" fmla="*/ 1639395 h 7290101"/>
              <a:gd name="connsiteX54" fmla="*/ 1405977 w 3339552"/>
              <a:gd name="connsiteY54" fmla="*/ 1713214 h 7290101"/>
              <a:gd name="connsiteX55" fmla="*/ 1517896 w 3339552"/>
              <a:gd name="connsiteY55" fmla="*/ 1748933 h 7290101"/>
              <a:gd name="connsiteX56" fmla="*/ 1591715 w 3339552"/>
              <a:gd name="connsiteY56" fmla="*/ 1765601 h 7290101"/>
              <a:gd name="connsiteX57" fmla="*/ 1501227 w 3339552"/>
              <a:gd name="connsiteY57" fmla="*/ 1896570 h 7290101"/>
              <a:gd name="connsiteX58" fmla="*/ 1494083 w 3339552"/>
              <a:gd name="connsiteY58" fmla="*/ 1946576 h 7290101"/>
              <a:gd name="connsiteX59" fmla="*/ 1422646 w 3339552"/>
              <a:gd name="connsiteY59" fmla="*/ 1982295 h 7290101"/>
              <a:gd name="connsiteX60" fmla="*/ 1391690 w 3339552"/>
              <a:gd name="connsiteY60" fmla="*/ 2044208 h 7290101"/>
              <a:gd name="connsiteX61" fmla="*/ 1260721 w 3339552"/>
              <a:gd name="connsiteY61" fmla="*/ 2018014 h 7290101"/>
              <a:gd name="connsiteX62" fmla="*/ 1139277 w 3339552"/>
              <a:gd name="connsiteY62" fmla="*/ 2018013 h 7290101"/>
              <a:gd name="connsiteX63" fmla="*/ 1072602 w 3339552"/>
              <a:gd name="connsiteY63" fmla="*/ 2046589 h 7290101"/>
              <a:gd name="connsiteX64" fmla="*/ 1065458 w 3339552"/>
              <a:gd name="connsiteY64" fmla="*/ 2146601 h 7290101"/>
              <a:gd name="connsiteX65" fmla="*/ 977352 w 3339552"/>
              <a:gd name="connsiteY65" fmla="*/ 2234708 h 7290101"/>
              <a:gd name="connsiteX66" fmla="*/ 1120227 w 3339552"/>
              <a:gd name="connsiteY66" fmla="*/ 2296620 h 7290101"/>
              <a:gd name="connsiteX67" fmla="*/ 1170234 w 3339552"/>
              <a:gd name="connsiteY67" fmla="*/ 2332338 h 7290101"/>
              <a:gd name="connsiteX68" fmla="*/ 1222621 w 3339552"/>
              <a:gd name="connsiteY68" fmla="*/ 2349008 h 7290101"/>
              <a:gd name="connsiteX69" fmla="*/ 1272627 w 3339552"/>
              <a:gd name="connsiteY69" fmla="*/ 2399014 h 7290101"/>
              <a:gd name="connsiteX70" fmla="*/ 1329777 w 3339552"/>
              <a:gd name="connsiteY70" fmla="*/ 2420445 h 7290101"/>
              <a:gd name="connsiteX71" fmla="*/ 1422646 w 3339552"/>
              <a:gd name="connsiteY71" fmla="*/ 2496645 h 7290101"/>
              <a:gd name="connsiteX72" fmla="*/ 1508371 w 3339552"/>
              <a:gd name="connsiteY72" fmla="*/ 2529984 h 7290101"/>
              <a:gd name="connsiteX73" fmla="*/ 1641721 w 3339552"/>
              <a:gd name="connsiteY73" fmla="*/ 2677620 h 7290101"/>
              <a:gd name="connsiteX74" fmla="*/ 1725065 w 3339552"/>
              <a:gd name="connsiteY74" fmla="*/ 2832401 h 7290101"/>
              <a:gd name="connsiteX75" fmla="*/ 1896514 w 3339552"/>
              <a:gd name="connsiteY75" fmla="*/ 2939558 h 7290101"/>
              <a:gd name="connsiteX76" fmla="*/ 1927471 w 3339552"/>
              <a:gd name="connsiteY76" fmla="*/ 3044333 h 7290101"/>
              <a:gd name="connsiteX77" fmla="*/ 1989383 w 3339552"/>
              <a:gd name="connsiteY77" fmla="*/ 3146726 h 7290101"/>
              <a:gd name="connsiteX78" fmla="*/ 2051296 w 3339552"/>
              <a:gd name="connsiteY78" fmla="*/ 3184826 h 7290101"/>
              <a:gd name="connsiteX79" fmla="*/ 2182265 w 3339552"/>
              <a:gd name="connsiteY79" fmla="*/ 3332464 h 7290101"/>
              <a:gd name="connsiteX80" fmla="*/ 2325139 w 3339552"/>
              <a:gd name="connsiteY80" fmla="*/ 3408664 h 7290101"/>
              <a:gd name="connsiteX81" fmla="*/ 2384671 w 3339552"/>
              <a:gd name="connsiteY81" fmla="*/ 3494389 h 7290101"/>
              <a:gd name="connsiteX82" fmla="*/ 2432296 w 3339552"/>
              <a:gd name="connsiteY82" fmla="*/ 3561064 h 7290101"/>
              <a:gd name="connsiteX83" fmla="*/ 2479921 w 3339552"/>
              <a:gd name="connsiteY83" fmla="*/ 3551540 h 7290101"/>
              <a:gd name="connsiteX84" fmla="*/ 2484683 w 3339552"/>
              <a:gd name="connsiteY84" fmla="*/ 3703939 h 7290101"/>
              <a:gd name="connsiteX85" fmla="*/ 2537071 w 3339552"/>
              <a:gd name="connsiteY85" fmla="*/ 3796808 h 7290101"/>
              <a:gd name="connsiteX86" fmla="*/ 2529927 w 3339552"/>
              <a:gd name="connsiteY86" fmla="*/ 3834908 h 7290101"/>
              <a:gd name="connsiteX87" fmla="*/ 2598983 w 3339552"/>
              <a:gd name="connsiteY87" fmla="*/ 3870626 h 7290101"/>
              <a:gd name="connsiteX88" fmla="*/ 2656133 w 3339552"/>
              <a:gd name="connsiteY88" fmla="*/ 3815858 h 7290101"/>
              <a:gd name="connsiteX89" fmla="*/ 2689471 w 3339552"/>
              <a:gd name="connsiteY89" fmla="*/ 3899201 h 7290101"/>
              <a:gd name="connsiteX90" fmla="*/ 2734715 w 3339552"/>
              <a:gd name="connsiteY90" fmla="*/ 3944445 h 7290101"/>
              <a:gd name="connsiteX91" fmla="*/ 2808533 w 3339552"/>
              <a:gd name="connsiteY91" fmla="*/ 3968258 h 7290101"/>
              <a:gd name="connsiteX92" fmla="*/ 2860921 w 3339552"/>
              <a:gd name="connsiteY92" fmla="*/ 4037314 h 7290101"/>
              <a:gd name="connsiteX93" fmla="*/ 2946646 w 3339552"/>
              <a:gd name="connsiteY93" fmla="*/ 4092083 h 7290101"/>
              <a:gd name="connsiteX94" fmla="*/ 2999033 w 3339552"/>
              <a:gd name="connsiteY94" fmla="*/ 4125420 h 7290101"/>
              <a:gd name="connsiteX95" fmla="*/ 2870446 w 3339552"/>
              <a:gd name="connsiteY95" fmla="*/ 4218289 h 7290101"/>
              <a:gd name="connsiteX96" fmla="*/ 2868064 w 3339552"/>
              <a:gd name="connsiteY96" fmla="*/ 4273057 h 7290101"/>
              <a:gd name="connsiteX97" fmla="*/ 2970458 w 3339552"/>
              <a:gd name="connsiteY97" fmla="*/ 4389739 h 7290101"/>
              <a:gd name="connsiteX98" fmla="*/ 3065708 w 3339552"/>
              <a:gd name="connsiteY98" fmla="*/ 4451651 h 7290101"/>
              <a:gd name="connsiteX99" fmla="*/ 3096665 w 3339552"/>
              <a:gd name="connsiteY99" fmla="*/ 4489751 h 7290101"/>
              <a:gd name="connsiteX100" fmla="*/ 3082377 w 3339552"/>
              <a:gd name="connsiteY100" fmla="*/ 4570714 h 7290101"/>
              <a:gd name="connsiteX101" fmla="*/ 3077615 w 3339552"/>
              <a:gd name="connsiteY101" fmla="*/ 4654058 h 7290101"/>
              <a:gd name="connsiteX102" fmla="*/ 3034752 w 3339552"/>
              <a:gd name="connsiteY102" fmla="*/ 4663583 h 7290101"/>
              <a:gd name="connsiteX103" fmla="*/ 3008558 w 3339552"/>
              <a:gd name="connsiteY103" fmla="*/ 4680251 h 7290101"/>
              <a:gd name="connsiteX104" fmla="*/ 3037133 w 3339552"/>
              <a:gd name="connsiteY104" fmla="*/ 4830270 h 7290101"/>
              <a:gd name="connsiteX105" fmla="*/ 3020465 w 3339552"/>
              <a:gd name="connsiteY105" fmla="*/ 4966001 h 7290101"/>
              <a:gd name="connsiteX106" fmla="*/ 2982365 w 3339552"/>
              <a:gd name="connsiteY106" fmla="*/ 5006483 h 7290101"/>
              <a:gd name="connsiteX107" fmla="*/ 2965696 w 3339552"/>
              <a:gd name="connsiteY107" fmla="*/ 5127926 h 7290101"/>
              <a:gd name="connsiteX108" fmla="*/ 2937121 w 3339552"/>
              <a:gd name="connsiteY108" fmla="*/ 5246989 h 7290101"/>
              <a:gd name="connsiteX109" fmla="*/ 2989508 w 3339552"/>
              <a:gd name="connsiteY109" fmla="*/ 5263658 h 7290101"/>
              <a:gd name="connsiteX110" fmla="*/ 2987127 w 3339552"/>
              <a:gd name="connsiteY110" fmla="*/ 5308901 h 7290101"/>
              <a:gd name="connsiteX111" fmla="*/ 2984746 w 3339552"/>
              <a:gd name="connsiteY111" fmla="*/ 5363670 h 7290101"/>
              <a:gd name="connsiteX112" fmla="*/ 3041896 w 3339552"/>
              <a:gd name="connsiteY112" fmla="*/ 5432726 h 7290101"/>
              <a:gd name="connsiteX113" fmla="*/ 3089521 w 3339552"/>
              <a:gd name="connsiteY113" fmla="*/ 5558933 h 7290101"/>
              <a:gd name="connsiteX114" fmla="*/ 2996652 w 3339552"/>
              <a:gd name="connsiteY114" fmla="*/ 5849445 h 7290101"/>
              <a:gd name="connsiteX115" fmla="*/ 3018083 w 3339552"/>
              <a:gd name="connsiteY115" fmla="*/ 5904214 h 7290101"/>
              <a:gd name="connsiteX116" fmla="*/ 3044277 w 3339552"/>
              <a:gd name="connsiteY116" fmla="*/ 5956601 h 7290101"/>
              <a:gd name="connsiteX117" fmla="*/ 3049040 w 3339552"/>
              <a:gd name="connsiteY117" fmla="*/ 6061376 h 7290101"/>
              <a:gd name="connsiteX118" fmla="*/ 2956170 w 3339552"/>
              <a:gd name="connsiteY118" fmla="*/ 6220921 h 7290101"/>
              <a:gd name="connsiteX119" fmla="*/ 2920452 w 3339552"/>
              <a:gd name="connsiteY119" fmla="*/ 6201870 h 7290101"/>
              <a:gd name="connsiteX120" fmla="*/ 2849015 w 3339552"/>
              <a:gd name="connsiteY120" fmla="*/ 6213776 h 7290101"/>
              <a:gd name="connsiteX121" fmla="*/ 2713283 w 3339552"/>
              <a:gd name="connsiteY121" fmla="*/ 6325695 h 7290101"/>
              <a:gd name="connsiteX122" fmla="*/ 2606127 w 3339552"/>
              <a:gd name="connsiteY122" fmla="*/ 6311408 h 7290101"/>
              <a:gd name="connsiteX123" fmla="*/ 2575171 w 3339552"/>
              <a:gd name="connsiteY123" fmla="*/ 6339983 h 7290101"/>
              <a:gd name="connsiteX124" fmla="*/ 2508495 w 3339552"/>
              <a:gd name="connsiteY124" fmla="*/ 6385225 h 7290101"/>
              <a:gd name="connsiteX125" fmla="*/ 2391815 w 3339552"/>
              <a:gd name="connsiteY125" fmla="*/ 6373320 h 7290101"/>
              <a:gd name="connsiteX126" fmla="*/ 2368002 w 3339552"/>
              <a:gd name="connsiteY126" fmla="*/ 6490001 h 7290101"/>
              <a:gd name="connsiteX127" fmla="*/ 2363240 w 3339552"/>
              <a:gd name="connsiteY127" fmla="*/ 6525720 h 7290101"/>
              <a:gd name="connsiteX128" fmla="*/ 2339428 w 3339552"/>
              <a:gd name="connsiteY128" fmla="*/ 6544770 h 7290101"/>
              <a:gd name="connsiteX129" fmla="*/ 2141783 w 3339552"/>
              <a:gd name="connsiteY129" fmla="*/ 6497145 h 7290101"/>
              <a:gd name="connsiteX130" fmla="*/ 2103683 w 3339552"/>
              <a:gd name="connsiteY130" fmla="*/ 6549533 h 7290101"/>
              <a:gd name="connsiteX131" fmla="*/ 2072727 w 3339552"/>
              <a:gd name="connsiteY131" fmla="*/ 6644783 h 7290101"/>
              <a:gd name="connsiteX132" fmla="*/ 2039389 w 3339552"/>
              <a:gd name="connsiteY132" fmla="*/ 6709076 h 7290101"/>
              <a:gd name="connsiteX133" fmla="*/ 2051296 w 3339552"/>
              <a:gd name="connsiteY133" fmla="*/ 6770989 h 7290101"/>
              <a:gd name="connsiteX134" fmla="*/ 2184646 w 3339552"/>
              <a:gd name="connsiteY134" fmla="*/ 6882908 h 7290101"/>
              <a:gd name="connsiteX135" fmla="*/ 2253702 w 3339552"/>
              <a:gd name="connsiteY135" fmla="*/ 6916245 h 7290101"/>
              <a:gd name="connsiteX136" fmla="*/ 2237033 w 3339552"/>
              <a:gd name="connsiteY136" fmla="*/ 6940058 h 7290101"/>
              <a:gd name="connsiteX137" fmla="*/ 2201315 w 3339552"/>
              <a:gd name="connsiteY137" fmla="*/ 6959108 h 7290101"/>
              <a:gd name="connsiteX138" fmla="*/ 2234652 w 3339552"/>
              <a:gd name="connsiteY138" fmla="*/ 7035308 h 7290101"/>
              <a:gd name="connsiteX139" fmla="*/ 2203696 w 3339552"/>
              <a:gd name="connsiteY139" fmla="*/ 7056739 h 7290101"/>
              <a:gd name="connsiteX140" fmla="*/ 2098921 w 3339552"/>
              <a:gd name="connsiteY140" fmla="*/ 6994826 h 7290101"/>
              <a:gd name="connsiteX141" fmla="*/ 2056058 w 3339552"/>
              <a:gd name="connsiteY141" fmla="*/ 7021020 h 7290101"/>
              <a:gd name="connsiteX142" fmla="*/ 1996527 w 3339552"/>
              <a:gd name="connsiteY142" fmla="*/ 6918626 h 7290101"/>
              <a:gd name="connsiteX143" fmla="*/ 1879846 w 3339552"/>
              <a:gd name="connsiteY143" fmla="*/ 6944820 h 7290101"/>
              <a:gd name="connsiteX144" fmla="*/ 1815552 w 3339552"/>
              <a:gd name="connsiteY144" fmla="*/ 6949583 h 7290101"/>
              <a:gd name="connsiteX145" fmla="*/ 1765546 w 3339552"/>
              <a:gd name="connsiteY145" fmla="*/ 6944821 h 7290101"/>
              <a:gd name="connsiteX146" fmla="*/ 1708396 w 3339552"/>
              <a:gd name="connsiteY146" fmla="*/ 6990064 h 7290101"/>
              <a:gd name="connsiteX147" fmla="*/ 1529802 w 3339552"/>
              <a:gd name="connsiteY147" fmla="*/ 6949583 h 7290101"/>
              <a:gd name="connsiteX148" fmla="*/ 1553614 w 3339552"/>
              <a:gd name="connsiteY148" fmla="*/ 7075789 h 7290101"/>
              <a:gd name="connsiteX149" fmla="*/ 1477415 w 3339552"/>
              <a:gd name="connsiteY149" fmla="*/ 7121033 h 7290101"/>
              <a:gd name="connsiteX150" fmla="*/ 1415502 w 3339552"/>
              <a:gd name="connsiteY150" fmla="*/ 7187707 h 7290101"/>
              <a:gd name="connsiteX151" fmla="*/ 1265483 w 3339552"/>
              <a:gd name="connsiteY151" fmla="*/ 7180564 h 7290101"/>
              <a:gd name="connsiteX152" fmla="*/ 1213096 w 3339552"/>
              <a:gd name="connsiteY152" fmla="*/ 7290101 h 7290101"/>
              <a:gd name="connsiteX0" fmla="*/ 3339552 w 3339552"/>
              <a:gd name="connsiteY0" fmla="*/ 1010745 h 7290101"/>
              <a:gd name="connsiteX1" fmla="*/ 2768052 w 3339552"/>
              <a:gd name="connsiteY1" fmla="*/ 839295 h 7290101"/>
              <a:gd name="connsiteX2" fmla="*/ 2444202 w 3339552"/>
              <a:gd name="connsiteY2" fmla="*/ 439245 h 7290101"/>
              <a:gd name="connsiteX3" fmla="*/ 2482302 w 3339552"/>
              <a:gd name="connsiteY3" fmla="*/ 286845 h 7290101"/>
              <a:gd name="connsiteX4" fmla="*/ 1853652 w 3339552"/>
              <a:gd name="connsiteY4" fmla="*/ 58245 h 7290101"/>
              <a:gd name="connsiteX5" fmla="*/ 1606002 w 3339552"/>
              <a:gd name="connsiteY5" fmla="*/ 1095 h 7290101"/>
              <a:gd name="connsiteX6" fmla="*/ 1515515 w 3339552"/>
              <a:gd name="connsiteY6" fmla="*/ 91582 h 7290101"/>
              <a:gd name="connsiteX7" fmla="*/ 1525040 w 3339552"/>
              <a:gd name="connsiteY7" fmla="*/ 155875 h 7290101"/>
              <a:gd name="connsiteX8" fmla="*/ 1505990 w 3339552"/>
              <a:gd name="connsiteY8" fmla="*/ 213026 h 7290101"/>
              <a:gd name="connsiteX9" fmla="*/ 1413121 w 3339552"/>
              <a:gd name="connsiteY9" fmla="*/ 232075 h 7290101"/>
              <a:gd name="connsiteX10" fmla="*/ 1339302 w 3339552"/>
              <a:gd name="connsiteY10" fmla="*/ 267795 h 7290101"/>
              <a:gd name="connsiteX11" fmla="*/ 1260721 w 3339552"/>
              <a:gd name="connsiteY11" fmla="*/ 308276 h 7290101"/>
              <a:gd name="connsiteX12" fmla="*/ 1191665 w 3339552"/>
              <a:gd name="connsiteY12" fmla="*/ 234458 h 7290101"/>
              <a:gd name="connsiteX13" fmla="*/ 1082127 w 3339552"/>
              <a:gd name="connsiteY13" fmla="*/ 315420 h 7290101"/>
              <a:gd name="connsiteX14" fmla="*/ 1020215 w 3339552"/>
              <a:gd name="connsiteY14" fmla="*/ 382095 h 7290101"/>
              <a:gd name="connsiteX15" fmla="*/ 858290 w 3339552"/>
              <a:gd name="connsiteY15" fmla="*/ 263033 h 7290101"/>
              <a:gd name="connsiteX16" fmla="*/ 796377 w 3339552"/>
              <a:gd name="connsiteY16" fmla="*/ 367807 h 7290101"/>
              <a:gd name="connsiteX17" fmla="*/ 755896 w 3339552"/>
              <a:gd name="connsiteY17" fmla="*/ 303514 h 7290101"/>
              <a:gd name="connsiteX18" fmla="*/ 689221 w 3339552"/>
              <a:gd name="connsiteY18" fmla="*/ 232076 h 7290101"/>
              <a:gd name="connsiteX19" fmla="*/ 667790 w 3339552"/>
              <a:gd name="connsiteY19" fmla="*/ 274939 h 7290101"/>
              <a:gd name="connsiteX20" fmla="*/ 620165 w 3339552"/>
              <a:gd name="connsiteY20" fmla="*/ 343995 h 7290101"/>
              <a:gd name="connsiteX21" fmla="*/ 589208 w 3339552"/>
              <a:gd name="connsiteY21" fmla="*/ 358283 h 7290101"/>
              <a:gd name="connsiteX22" fmla="*/ 498721 w 3339552"/>
              <a:gd name="connsiteY22" fmla="*/ 444008 h 7290101"/>
              <a:gd name="connsiteX23" fmla="*/ 396327 w 3339552"/>
              <a:gd name="connsiteY23" fmla="*/ 341614 h 7290101"/>
              <a:gd name="connsiteX24" fmla="*/ 243927 w 3339552"/>
              <a:gd name="connsiteY24" fmla="*/ 255889 h 7290101"/>
              <a:gd name="connsiteX25" fmla="*/ 174871 w 3339552"/>
              <a:gd name="connsiteY25" fmla="*/ 289226 h 7290101"/>
              <a:gd name="connsiteX26" fmla="*/ 127246 w 3339552"/>
              <a:gd name="connsiteY26" fmla="*/ 372570 h 7290101"/>
              <a:gd name="connsiteX27" fmla="*/ 43902 w 3339552"/>
              <a:gd name="connsiteY27" fmla="*/ 434483 h 7290101"/>
              <a:gd name="connsiteX28" fmla="*/ 8183 w 3339552"/>
              <a:gd name="connsiteY28" fmla="*/ 446389 h 7290101"/>
              <a:gd name="connsiteX29" fmla="*/ 198683 w 3339552"/>
              <a:gd name="connsiteY29" fmla="*/ 651176 h 7290101"/>
              <a:gd name="connsiteX30" fmla="*/ 265359 w 3339552"/>
              <a:gd name="connsiteY30" fmla="*/ 667845 h 7290101"/>
              <a:gd name="connsiteX31" fmla="*/ 298697 w 3339552"/>
              <a:gd name="connsiteY31" fmla="*/ 691658 h 7290101"/>
              <a:gd name="connsiteX32" fmla="*/ 296315 w 3339552"/>
              <a:gd name="connsiteY32" fmla="*/ 863107 h 7290101"/>
              <a:gd name="connsiteX33" fmla="*/ 362990 w 3339552"/>
              <a:gd name="connsiteY33" fmla="*/ 867870 h 7290101"/>
              <a:gd name="connsiteX34" fmla="*/ 401090 w 3339552"/>
              <a:gd name="connsiteY34" fmla="*/ 817864 h 7290101"/>
              <a:gd name="connsiteX35" fmla="*/ 482052 w 3339552"/>
              <a:gd name="connsiteY35" fmla="*/ 855964 h 7290101"/>
              <a:gd name="connsiteX36" fmla="*/ 420140 w 3339552"/>
              <a:gd name="connsiteY36" fmla="*/ 1001220 h 7290101"/>
              <a:gd name="connsiteX37" fmla="*/ 434427 w 3339552"/>
              <a:gd name="connsiteY37" fmla="*/ 1048845 h 7290101"/>
              <a:gd name="connsiteX38" fmla="*/ 379658 w 3339552"/>
              <a:gd name="connsiteY38" fmla="*/ 1101233 h 7290101"/>
              <a:gd name="connsiteX39" fmla="*/ 415377 w 3339552"/>
              <a:gd name="connsiteY39" fmla="*/ 1129807 h 7290101"/>
              <a:gd name="connsiteX40" fmla="*/ 486815 w 3339552"/>
              <a:gd name="connsiteY40" fmla="*/ 1217914 h 7290101"/>
              <a:gd name="connsiteX41" fmla="*/ 527296 w 3339552"/>
              <a:gd name="connsiteY41" fmla="*/ 1306020 h 7290101"/>
              <a:gd name="connsiteX42" fmla="*/ 636833 w 3339552"/>
              <a:gd name="connsiteY42" fmla="*/ 1358408 h 7290101"/>
              <a:gd name="connsiteX43" fmla="*/ 746371 w 3339552"/>
              <a:gd name="connsiteY43" fmla="*/ 1382220 h 7290101"/>
              <a:gd name="connsiteX44" fmla="*/ 829715 w 3339552"/>
              <a:gd name="connsiteY44" fmla="*/ 1429845 h 7290101"/>
              <a:gd name="connsiteX45" fmla="*/ 913058 w 3339552"/>
              <a:gd name="connsiteY45" fmla="*/ 1403651 h 7290101"/>
              <a:gd name="connsiteX46" fmla="*/ 994021 w 3339552"/>
              <a:gd name="connsiteY46" fmla="*/ 1329833 h 7290101"/>
              <a:gd name="connsiteX47" fmla="*/ 1103558 w 3339552"/>
              <a:gd name="connsiteY47" fmla="*/ 1313164 h 7290101"/>
              <a:gd name="connsiteX48" fmla="*/ 1170233 w 3339552"/>
              <a:gd name="connsiteY48" fmla="*/ 1317926 h 7290101"/>
              <a:gd name="connsiteX49" fmla="*/ 1329777 w 3339552"/>
              <a:gd name="connsiteY49" fmla="*/ 1427464 h 7290101"/>
              <a:gd name="connsiteX50" fmla="*/ 1389308 w 3339552"/>
              <a:gd name="connsiteY50" fmla="*/ 1456039 h 7290101"/>
              <a:gd name="connsiteX51" fmla="*/ 1260721 w 3339552"/>
              <a:gd name="connsiteY51" fmla="*/ 1558433 h 7290101"/>
              <a:gd name="connsiteX52" fmla="*/ 1263102 w 3339552"/>
              <a:gd name="connsiteY52" fmla="*/ 1622726 h 7290101"/>
              <a:gd name="connsiteX53" fmla="*/ 1425027 w 3339552"/>
              <a:gd name="connsiteY53" fmla="*/ 1575101 h 7290101"/>
              <a:gd name="connsiteX54" fmla="*/ 1386927 w 3339552"/>
              <a:gd name="connsiteY54" fmla="*/ 1639395 h 7290101"/>
              <a:gd name="connsiteX55" fmla="*/ 1405977 w 3339552"/>
              <a:gd name="connsiteY55" fmla="*/ 1713214 h 7290101"/>
              <a:gd name="connsiteX56" fmla="*/ 1517896 w 3339552"/>
              <a:gd name="connsiteY56" fmla="*/ 1748933 h 7290101"/>
              <a:gd name="connsiteX57" fmla="*/ 1591715 w 3339552"/>
              <a:gd name="connsiteY57" fmla="*/ 1765601 h 7290101"/>
              <a:gd name="connsiteX58" fmla="*/ 1501227 w 3339552"/>
              <a:gd name="connsiteY58" fmla="*/ 1896570 h 7290101"/>
              <a:gd name="connsiteX59" fmla="*/ 1494083 w 3339552"/>
              <a:gd name="connsiteY59" fmla="*/ 1946576 h 7290101"/>
              <a:gd name="connsiteX60" fmla="*/ 1422646 w 3339552"/>
              <a:gd name="connsiteY60" fmla="*/ 1982295 h 7290101"/>
              <a:gd name="connsiteX61" fmla="*/ 1391690 w 3339552"/>
              <a:gd name="connsiteY61" fmla="*/ 2044208 h 7290101"/>
              <a:gd name="connsiteX62" fmla="*/ 1260721 w 3339552"/>
              <a:gd name="connsiteY62" fmla="*/ 2018014 h 7290101"/>
              <a:gd name="connsiteX63" fmla="*/ 1139277 w 3339552"/>
              <a:gd name="connsiteY63" fmla="*/ 2018013 h 7290101"/>
              <a:gd name="connsiteX64" fmla="*/ 1072602 w 3339552"/>
              <a:gd name="connsiteY64" fmla="*/ 2046589 h 7290101"/>
              <a:gd name="connsiteX65" fmla="*/ 1065458 w 3339552"/>
              <a:gd name="connsiteY65" fmla="*/ 2146601 h 7290101"/>
              <a:gd name="connsiteX66" fmla="*/ 977352 w 3339552"/>
              <a:gd name="connsiteY66" fmla="*/ 2234708 h 7290101"/>
              <a:gd name="connsiteX67" fmla="*/ 1120227 w 3339552"/>
              <a:gd name="connsiteY67" fmla="*/ 2296620 h 7290101"/>
              <a:gd name="connsiteX68" fmla="*/ 1170234 w 3339552"/>
              <a:gd name="connsiteY68" fmla="*/ 2332338 h 7290101"/>
              <a:gd name="connsiteX69" fmla="*/ 1222621 w 3339552"/>
              <a:gd name="connsiteY69" fmla="*/ 2349008 h 7290101"/>
              <a:gd name="connsiteX70" fmla="*/ 1272627 w 3339552"/>
              <a:gd name="connsiteY70" fmla="*/ 2399014 h 7290101"/>
              <a:gd name="connsiteX71" fmla="*/ 1329777 w 3339552"/>
              <a:gd name="connsiteY71" fmla="*/ 2420445 h 7290101"/>
              <a:gd name="connsiteX72" fmla="*/ 1422646 w 3339552"/>
              <a:gd name="connsiteY72" fmla="*/ 2496645 h 7290101"/>
              <a:gd name="connsiteX73" fmla="*/ 1508371 w 3339552"/>
              <a:gd name="connsiteY73" fmla="*/ 2529984 h 7290101"/>
              <a:gd name="connsiteX74" fmla="*/ 1641721 w 3339552"/>
              <a:gd name="connsiteY74" fmla="*/ 2677620 h 7290101"/>
              <a:gd name="connsiteX75" fmla="*/ 1725065 w 3339552"/>
              <a:gd name="connsiteY75" fmla="*/ 2832401 h 7290101"/>
              <a:gd name="connsiteX76" fmla="*/ 1896514 w 3339552"/>
              <a:gd name="connsiteY76" fmla="*/ 2939558 h 7290101"/>
              <a:gd name="connsiteX77" fmla="*/ 1927471 w 3339552"/>
              <a:gd name="connsiteY77" fmla="*/ 3044333 h 7290101"/>
              <a:gd name="connsiteX78" fmla="*/ 1989383 w 3339552"/>
              <a:gd name="connsiteY78" fmla="*/ 3146726 h 7290101"/>
              <a:gd name="connsiteX79" fmla="*/ 2051296 w 3339552"/>
              <a:gd name="connsiteY79" fmla="*/ 3184826 h 7290101"/>
              <a:gd name="connsiteX80" fmla="*/ 2182265 w 3339552"/>
              <a:gd name="connsiteY80" fmla="*/ 3332464 h 7290101"/>
              <a:gd name="connsiteX81" fmla="*/ 2325139 w 3339552"/>
              <a:gd name="connsiteY81" fmla="*/ 3408664 h 7290101"/>
              <a:gd name="connsiteX82" fmla="*/ 2384671 w 3339552"/>
              <a:gd name="connsiteY82" fmla="*/ 3494389 h 7290101"/>
              <a:gd name="connsiteX83" fmla="*/ 2432296 w 3339552"/>
              <a:gd name="connsiteY83" fmla="*/ 3561064 h 7290101"/>
              <a:gd name="connsiteX84" fmla="*/ 2479921 w 3339552"/>
              <a:gd name="connsiteY84" fmla="*/ 3551540 h 7290101"/>
              <a:gd name="connsiteX85" fmla="*/ 2484683 w 3339552"/>
              <a:gd name="connsiteY85" fmla="*/ 3703939 h 7290101"/>
              <a:gd name="connsiteX86" fmla="*/ 2537071 w 3339552"/>
              <a:gd name="connsiteY86" fmla="*/ 3796808 h 7290101"/>
              <a:gd name="connsiteX87" fmla="*/ 2529927 w 3339552"/>
              <a:gd name="connsiteY87" fmla="*/ 3834908 h 7290101"/>
              <a:gd name="connsiteX88" fmla="*/ 2598983 w 3339552"/>
              <a:gd name="connsiteY88" fmla="*/ 3870626 h 7290101"/>
              <a:gd name="connsiteX89" fmla="*/ 2656133 w 3339552"/>
              <a:gd name="connsiteY89" fmla="*/ 3815858 h 7290101"/>
              <a:gd name="connsiteX90" fmla="*/ 2689471 w 3339552"/>
              <a:gd name="connsiteY90" fmla="*/ 3899201 h 7290101"/>
              <a:gd name="connsiteX91" fmla="*/ 2734715 w 3339552"/>
              <a:gd name="connsiteY91" fmla="*/ 3944445 h 7290101"/>
              <a:gd name="connsiteX92" fmla="*/ 2808533 w 3339552"/>
              <a:gd name="connsiteY92" fmla="*/ 3968258 h 7290101"/>
              <a:gd name="connsiteX93" fmla="*/ 2860921 w 3339552"/>
              <a:gd name="connsiteY93" fmla="*/ 4037314 h 7290101"/>
              <a:gd name="connsiteX94" fmla="*/ 2946646 w 3339552"/>
              <a:gd name="connsiteY94" fmla="*/ 4092083 h 7290101"/>
              <a:gd name="connsiteX95" fmla="*/ 2999033 w 3339552"/>
              <a:gd name="connsiteY95" fmla="*/ 4125420 h 7290101"/>
              <a:gd name="connsiteX96" fmla="*/ 2870446 w 3339552"/>
              <a:gd name="connsiteY96" fmla="*/ 4218289 h 7290101"/>
              <a:gd name="connsiteX97" fmla="*/ 2868064 w 3339552"/>
              <a:gd name="connsiteY97" fmla="*/ 4273057 h 7290101"/>
              <a:gd name="connsiteX98" fmla="*/ 2970458 w 3339552"/>
              <a:gd name="connsiteY98" fmla="*/ 4389739 h 7290101"/>
              <a:gd name="connsiteX99" fmla="*/ 3065708 w 3339552"/>
              <a:gd name="connsiteY99" fmla="*/ 4451651 h 7290101"/>
              <a:gd name="connsiteX100" fmla="*/ 3096665 w 3339552"/>
              <a:gd name="connsiteY100" fmla="*/ 4489751 h 7290101"/>
              <a:gd name="connsiteX101" fmla="*/ 3082377 w 3339552"/>
              <a:gd name="connsiteY101" fmla="*/ 4570714 h 7290101"/>
              <a:gd name="connsiteX102" fmla="*/ 3077615 w 3339552"/>
              <a:gd name="connsiteY102" fmla="*/ 4654058 h 7290101"/>
              <a:gd name="connsiteX103" fmla="*/ 3034752 w 3339552"/>
              <a:gd name="connsiteY103" fmla="*/ 4663583 h 7290101"/>
              <a:gd name="connsiteX104" fmla="*/ 3008558 w 3339552"/>
              <a:gd name="connsiteY104" fmla="*/ 4680251 h 7290101"/>
              <a:gd name="connsiteX105" fmla="*/ 3037133 w 3339552"/>
              <a:gd name="connsiteY105" fmla="*/ 4830270 h 7290101"/>
              <a:gd name="connsiteX106" fmla="*/ 3020465 w 3339552"/>
              <a:gd name="connsiteY106" fmla="*/ 4966001 h 7290101"/>
              <a:gd name="connsiteX107" fmla="*/ 2982365 w 3339552"/>
              <a:gd name="connsiteY107" fmla="*/ 5006483 h 7290101"/>
              <a:gd name="connsiteX108" fmla="*/ 2965696 w 3339552"/>
              <a:gd name="connsiteY108" fmla="*/ 5127926 h 7290101"/>
              <a:gd name="connsiteX109" fmla="*/ 2937121 w 3339552"/>
              <a:gd name="connsiteY109" fmla="*/ 5246989 h 7290101"/>
              <a:gd name="connsiteX110" fmla="*/ 2989508 w 3339552"/>
              <a:gd name="connsiteY110" fmla="*/ 5263658 h 7290101"/>
              <a:gd name="connsiteX111" fmla="*/ 2987127 w 3339552"/>
              <a:gd name="connsiteY111" fmla="*/ 5308901 h 7290101"/>
              <a:gd name="connsiteX112" fmla="*/ 2984746 w 3339552"/>
              <a:gd name="connsiteY112" fmla="*/ 5363670 h 7290101"/>
              <a:gd name="connsiteX113" fmla="*/ 3041896 w 3339552"/>
              <a:gd name="connsiteY113" fmla="*/ 5432726 h 7290101"/>
              <a:gd name="connsiteX114" fmla="*/ 3089521 w 3339552"/>
              <a:gd name="connsiteY114" fmla="*/ 5558933 h 7290101"/>
              <a:gd name="connsiteX115" fmla="*/ 2996652 w 3339552"/>
              <a:gd name="connsiteY115" fmla="*/ 5849445 h 7290101"/>
              <a:gd name="connsiteX116" fmla="*/ 3018083 w 3339552"/>
              <a:gd name="connsiteY116" fmla="*/ 5904214 h 7290101"/>
              <a:gd name="connsiteX117" fmla="*/ 3044277 w 3339552"/>
              <a:gd name="connsiteY117" fmla="*/ 5956601 h 7290101"/>
              <a:gd name="connsiteX118" fmla="*/ 3049040 w 3339552"/>
              <a:gd name="connsiteY118" fmla="*/ 6061376 h 7290101"/>
              <a:gd name="connsiteX119" fmla="*/ 2956170 w 3339552"/>
              <a:gd name="connsiteY119" fmla="*/ 6220921 h 7290101"/>
              <a:gd name="connsiteX120" fmla="*/ 2920452 w 3339552"/>
              <a:gd name="connsiteY120" fmla="*/ 6201870 h 7290101"/>
              <a:gd name="connsiteX121" fmla="*/ 2849015 w 3339552"/>
              <a:gd name="connsiteY121" fmla="*/ 6213776 h 7290101"/>
              <a:gd name="connsiteX122" fmla="*/ 2713283 w 3339552"/>
              <a:gd name="connsiteY122" fmla="*/ 6325695 h 7290101"/>
              <a:gd name="connsiteX123" fmla="*/ 2606127 w 3339552"/>
              <a:gd name="connsiteY123" fmla="*/ 6311408 h 7290101"/>
              <a:gd name="connsiteX124" fmla="*/ 2575171 w 3339552"/>
              <a:gd name="connsiteY124" fmla="*/ 6339983 h 7290101"/>
              <a:gd name="connsiteX125" fmla="*/ 2508495 w 3339552"/>
              <a:gd name="connsiteY125" fmla="*/ 6385225 h 7290101"/>
              <a:gd name="connsiteX126" fmla="*/ 2391815 w 3339552"/>
              <a:gd name="connsiteY126" fmla="*/ 6373320 h 7290101"/>
              <a:gd name="connsiteX127" fmla="*/ 2368002 w 3339552"/>
              <a:gd name="connsiteY127" fmla="*/ 6490001 h 7290101"/>
              <a:gd name="connsiteX128" fmla="*/ 2363240 w 3339552"/>
              <a:gd name="connsiteY128" fmla="*/ 6525720 h 7290101"/>
              <a:gd name="connsiteX129" fmla="*/ 2339428 w 3339552"/>
              <a:gd name="connsiteY129" fmla="*/ 6544770 h 7290101"/>
              <a:gd name="connsiteX130" fmla="*/ 2141783 w 3339552"/>
              <a:gd name="connsiteY130" fmla="*/ 6497145 h 7290101"/>
              <a:gd name="connsiteX131" fmla="*/ 2103683 w 3339552"/>
              <a:gd name="connsiteY131" fmla="*/ 6549533 h 7290101"/>
              <a:gd name="connsiteX132" fmla="*/ 2072727 w 3339552"/>
              <a:gd name="connsiteY132" fmla="*/ 6644783 h 7290101"/>
              <a:gd name="connsiteX133" fmla="*/ 2039389 w 3339552"/>
              <a:gd name="connsiteY133" fmla="*/ 6709076 h 7290101"/>
              <a:gd name="connsiteX134" fmla="*/ 2051296 w 3339552"/>
              <a:gd name="connsiteY134" fmla="*/ 6770989 h 7290101"/>
              <a:gd name="connsiteX135" fmla="*/ 2184646 w 3339552"/>
              <a:gd name="connsiteY135" fmla="*/ 6882908 h 7290101"/>
              <a:gd name="connsiteX136" fmla="*/ 2253702 w 3339552"/>
              <a:gd name="connsiteY136" fmla="*/ 6916245 h 7290101"/>
              <a:gd name="connsiteX137" fmla="*/ 2237033 w 3339552"/>
              <a:gd name="connsiteY137" fmla="*/ 6940058 h 7290101"/>
              <a:gd name="connsiteX138" fmla="*/ 2201315 w 3339552"/>
              <a:gd name="connsiteY138" fmla="*/ 6959108 h 7290101"/>
              <a:gd name="connsiteX139" fmla="*/ 2234652 w 3339552"/>
              <a:gd name="connsiteY139" fmla="*/ 7035308 h 7290101"/>
              <a:gd name="connsiteX140" fmla="*/ 2203696 w 3339552"/>
              <a:gd name="connsiteY140" fmla="*/ 7056739 h 7290101"/>
              <a:gd name="connsiteX141" fmla="*/ 2098921 w 3339552"/>
              <a:gd name="connsiteY141" fmla="*/ 6994826 h 7290101"/>
              <a:gd name="connsiteX142" fmla="*/ 2056058 w 3339552"/>
              <a:gd name="connsiteY142" fmla="*/ 7021020 h 7290101"/>
              <a:gd name="connsiteX143" fmla="*/ 1996527 w 3339552"/>
              <a:gd name="connsiteY143" fmla="*/ 6918626 h 7290101"/>
              <a:gd name="connsiteX144" fmla="*/ 1879846 w 3339552"/>
              <a:gd name="connsiteY144" fmla="*/ 6944820 h 7290101"/>
              <a:gd name="connsiteX145" fmla="*/ 1815552 w 3339552"/>
              <a:gd name="connsiteY145" fmla="*/ 6949583 h 7290101"/>
              <a:gd name="connsiteX146" fmla="*/ 1765546 w 3339552"/>
              <a:gd name="connsiteY146" fmla="*/ 6944821 h 7290101"/>
              <a:gd name="connsiteX147" fmla="*/ 1708396 w 3339552"/>
              <a:gd name="connsiteY147" fmla="*/ 6990064 h 7290101"/>
              <a:gd name="connsiteX148" fmla="*/ 1529802 w 3339552"/>
              <a:gd name="connsiteY148" fmla="*/ 6949583 h 7290101"/>
              <a:gd name="connsiteX149" fmla="*/ 1553614 w 3339552"/>
              <a:gd name="connsiteY149" fmla="*/ 7075789 h 7290101"/>
              <a:gd name="connsiteX150" fmla="*/ 1477415 w 3339552"/>
              <a:gd name="connsiteY150" fmla="*/ 7121033 h 7290101"/>
              <a:gd name="connsiteX151" fmla="*/ 1415502 w 3339552"/>
              <a:gd name="connsiteY151" fmla="*/ 7187707 h 7290101"/>
              <a:gd name="connsiteX152" fmla="*/ 1265483 w 3339552"/>
              <a:gd name="connsiteY152" fmla="*/ 7180564 h 7290101"/>
              <a:gd name="connsiteX153" fmla="*/ 1213096 w 3339552"/>
              <a:gd name="connsiteY153" fmla="*/ 7290101 h 7290101"/>
              <a:gd name="connsiteX0" fmla="*/ 3339552 w 3339552"/>
              <a:gd name="connsiteY0" fmla="*/ 1066970 h 7346326"/>
              <a:gd name="connsiteX1" fmla="*/ 2768052 w 3339552"/>
              <a:gd name="connsiteY1" fmla="*/ 895520 h 7346326"/>
              <a:gd name="connsiteX2" fmla="*/ 2444202 w 3339552"/>
              <a:gd name="connsiteY2" fmla="*/ 495470 h 7346326"/>
              <a:gd name="connsiteX3" fmla="*/ 2482302 w 3339552"/>
              <a:gd name="connsiteY3" fmla="*/ 343070 h 7346326"/>
              <a:gd name="connsiteX4" fmla="*/ 1841745 w 3339552"/>
              <a:gd name="connsiteY4" fmla="*/ 16839 h 7346326"/>
              <a:gd name="connsiteX5" fmla="*/ 1606002 w 3339552"/>
              <a:gd name="connsiteY5" fmla="*/ 57320 h 7346326"/>
              <a:gd name="connsiteX6" fmla="*/ 1515515 w 3339552"/>
              <a:gd name="connsiteY6" fmla="*/ 147807 h 7346326"/>
              <a:gd name="connsiteX7" fmla="*/ 1525040 w 3339552"/>
              <a:gd name="connsiteY7" fmla="*/ 212100 h 7346326"/>
              <a:gd name="connsiteX8" fmla="*/ 1505990 w 3339552"/>
              <a:gd name="connsiteY8" fmla="*/ 269251 h 7346326"/>
              <a:gd name="connsiteX9" fmla="*/ 1413121 w 3339552"/>
              <a:gd name="connsiteY9" fmla="*/ 288300 h 7346326"/>
              <a:gd name="connsiteX10" fmla="*/ 1339302 w 3339552"/>
              <a:gd name="connsiteY10" fmla="*/ 324020 h 7346326"/>
              <a:gd name="connsiteX11" fmla="*/ 1260721 w 3339552"/>
              <a:gd name="connsiteY11" fmla="*/ 364501 h 7346326"/>
              <a:gd name="connsiteX12" fmla="*/ 1191665 w 3339552"/>
              <a:gd name="connsiteY12" fmla="*/ 290683 h 7346326"/>
              <a:gd name="connsiteX13" fmla="*/ 1082127 w 3339552"/>
              <a:gd name="connsiteY13" fmla="*/ 371645 h 7346326"/>
              <a:gd name="connsiteX14" fmla="*/ 1020215 w 3339552"/>
              <a:gd name="connsiteY14" fmla="*/ 438320 h 7346326"/>
              <a:gd name="connsiteX15" fmla="*/ 858290 w 3339552"/>
              <a:gd name="connsiteY15" fmla="*/ 319258 h 7346326"/>
              <a:gd name="connsiteX16" fmla="*/ 796377 w 3339552"/>
              <a:gd name="connsiteY16" fmla="*/ 424032 h 7346326"/>
              <a:gd name="connsiteX17" fmla="*/ 755896 w 3339552"/>
              <a:gd name="connsiteY17" fmla="*/ 359739 h 7346326"/>
              <a:gd name="connsiteX18" fmla="*/ 689221 w 3339552"/>
              <a:gd name="connsiteY18" fmla="*/ 288301 h 7346326"/>
              <a:gd name="connsiteX19" fmla="*/ 667790 w 3339552"/>
              <a:gd name="connsiteY19" fmla="*/ 331164 h 7346326"/>
              <a:gd name="connsiteX20" fmla="*/ 620165 w 3339552"/>
              <a:gd name="connsiteY20" fmla="*/ 400220 h 7346326"/>
              <a:gd name="connsiteX21" fmla="*/ 589208 w 3339552"/>
              <a:gd name="connsiteY21" fmla="*/ 414508 h 7346326"/>
              <a:gd name="connsiteX22" fmla="*/ 498721 w 3339552"/>
              <a:gd name="connsiteY22" fmla="*/ 500233 h 7346326"/>
              <a:gd name="connsiteX23" fmla="*/ 396327 w 3339552"/>
              <a:gd name="connsiteY23" fmla="*/ 397839 h 7346326"/>
              <a:gd name="connsiteX24" fmla="*/ 243927 w 3339552"/>
              <a:gd name="connsiteY24" fmla="*/ 312114 h 7346326"/>
              <a:gd name="connsiteX25" fmla="*/ 174871 w 3339552"/>
              <a:gd name="connsiteY25" fmla="*/ 345451 h 7346326"/>
              <a:gd name="connsiteX26" fmla="*/ 127246 w 3339552"/>
              <a:gd name="connsiteY26" fmla="*/ 428795 h 7346326"/>
              <a:gd name="connsiteX27" fmla="*/ 43902 w 3339552"/>
              <a:gd name="connsiteY27" fmla="*/ 490708 h 7346326"/>
              <a:gd name="connsiteX28" fmla="*/ 8183 w 3339552"/>
              <a:gd name="connsiteY28" fmla="*/ 502614 h 7346326"/>
              <a:gd name="connsiteX29" fmla="*/ 198683 w 3339552"/>
              <a:gd name="connsiteY29" fmla="*/ 707401 h 7346326"/>
              <a:gd name="connsiteX30" fmla="*/ 265359 w 3339552"/>
              <a:gd name="connsiteY30" fmla="*/ 724070 h 7346326"/>
              <a:gd name="connsiteX31" fmla="*/ 298697 w 3339552"/>
              <a:gd name="connsiteY31" fmla="*/ 747883 h 7346326"/>
              <a:gd name="connsiteX32" fmla="*/ 296315 w 3339552"/>
              <a:gd name="connsiteY32" fmla="*/ 919332 h 7346326"/>
              <a:gd name="connsiteX33" fmla="*/ 362990 w 3339552"/>
              <a:gd name="connsiteY33" fmla="*/ 924095 h 7346326"/>
              <a:gd name="connsiteX34" fmla="*/ 401090 w 3339552"/>
              <a:gd name="connsiteY34" fmla="*/ 874089 h 7346326"/>
              <a:gd name="connsiteX35" fmla="*/ 482052 w 3339552"/>
              <a:gd name="connsiteY35" fmla="*/ 912189 h 7346326"/>
              <a:gd name="connsiteX36" fmla="*/ 420140 w 3339552"/>
              <a:gd name="connsiteY36" fmla="*/ 1057445 h 7346326"/>
              <a:gd name="connsiteX37" fmla="*/ 434427 w 3339552"/>
              <a:gd name="connsiteY37" fmla="*/ 1105070 h 7346326"/>
              <a:gd name="connsiteX38" fmla="*/ 379658 w 3339552"/>
              <a:gd name="connsiteY38" fmla="*/ 1157458 h 7346326"/>
              <a:gd name="connsiteX39" fmla="*/ 415377 w 3339552"/>
              <a:gd name="connsiteY39" fmla="*/ 1186032 h 7346326"/>
              <a:gd name="connsiteX40" fmla="*/ 486815 w 3339552"/>
              <a:gd name="connsiteY40" fmla="*/ 1274139 h 7346326"/>
              <a:gd name="connsiteX41" fmla="*/ 527296 w 3339552"/>
              <a:gd name="connsiteY41" fmla="*/ 1362245 h 7346326"/>
              <a:gd name="connsiteX42" fmla="*/ 636833 w 3339552"/>
              <a:gd name="connsiteY42" fmla="*/ 1414633 h 7346326"/>
              <a:gd name="connsiteX43" fmla="*/ 746371 w 3339552"/>
              <a:gd name="connsiteY43" fmla="*/ 1438445 h 7346326"/>
              <a:gd name="connsiteX44" fmla="*/ 829715 w 3339552"/>
              <a:gd name="connsiteY44" fmla="*/ 1486070 h 7346326"/>
              <a:gd name="connsiteX45" fmla="*/ 913058 w 3339552"/>
              <a:gd name="connsiteY45" fmla="*/ 1459876 h 7346326"/>
              <a:gd name="connsiteX46" fmla="*/ 994021 w 3339552"/>
              <a:gd name="connsiteY46" fmla="*/ 1386058 h 7346326"/>
              <a:gd name="connsiteX47" fmla="*/ 1103558 w 3339552"/>
              <a:gd name="connsiteY47" fmla="*/ 1369389 h 7346326"/>
              <a:gd name="connsiteX48" fmla="*/ 1170233 w 3339552"/>
              <a:gd name="connsiteY48" fmla="*/ 1374151 h 7346326"/>
              <a:gd name="connsiteX49" fmla="*/ 1329777 w 3339552"/>
              <a:gd name="connsiteY49" fmla="*/ 1483689 h 7346326"/>
              <a:gd name="connsiteX50" fmla="*/ 1389308 w 3339552"/>
              <a:gd name="connsiteY50" fmla="*/ 1512264 h 7346326"/>
              <a:gd name="connsiteX51" fmla="*/ 1260721 w 3339552"/>
              <a:gd name="connsiteY51" fmla="*/ 1614658 h 7346326"/>
              <a:gd name="connsiteX52" fmla="*/ 1263102 w 3339552"/>
              <a:gd name="connsiteY52" fmla="*/ 1678951 h 7346326"/>
              <a:gd name="connsiteX53" fmla="*/ 1425027 w 3339552"/>
              <a:gd name="connsiteY53" fmla="*/ 1631326 h 7346326"/>
              <a:gd name="connsiteX54" fmla="*/ 1386927 w 3339552"/>
              <a:gd name="connsiteY54" fmla="*/ 1695620 h 7346326"/>
              <a:gd name="connsiteX55" fmla="*/ 1405977 w 3339552"/>
              <a:gd name="connsiteY55" fmla="*/ 1769439 h 7346326"/>
              <a:gd name="connsiteX56" fmla="*/ 1517896 w 3339552"/>
              <a:gd name="connsiteY56" fmla="*/ 1805158 h 7346326"/>
              <a:gd name="connsiteX57" fmla="*/ 1591715 w 3339552"/>
              <a:gd name="connsiteY57" fmla="*/ 1821826 h 7346326"/>
              <a:gd name="connsiteX58" fmla="*/ 1501227 w 3339552"/>
              <a:gd name="connsiteY58" fmla="*/ 1952795 h 7346326"/>
              <a:gd name="connsiteX59" fmla="*/ 1494083 w 3339552"/>
              <a:gd name="connsiteY59" fmla="*/ 2002801 h 7346326"/>
              <a:gd name="connsiteX60" fmla="*/ 1422646 w 3339552"/>
              <a:gd name="connsiteY60" fmla="*/ 2038520 h 7346326"/>
              <a:gd name="connsiteX61" fmla="*/ 1391690 w 3339552"/>
              <a:gd name="connsiteY61" fmla="*/ 2100433 h 7346326"/>
              <a:gd name="connsiteX62" fmla="*/ 1260721 w 3339552"/>
              <a:gd name="connsiteY62" fmla="*/ 2074239 h 7346326"/>
              <a:gd name="connsiteX63" fmla="*/ 1139277 w 3339552"/>
              <a:gd name="connsiteY63" fmla="*/ 2074238 h 7346326"/>
              <a:gd name="connsiteX64" fmla="*/ 1072602 w 3339552"/>
              <a:gd name="connsiteY64" fmla="*/ 2102814 h 7346326"/>
              <a:gd name="connsiteX65" fmla="*/ 1065458 w 3339552"/>
              <a:gd name="connsiteY65" fmla="*/ 2202826 h 7346326"/>
              <a:gd name="connsiteX66" fmla="*/ 977352 w 3339552"/>
              <a:gd name="connsiteY66" fmla="*/ 2290933 h 7346326"/>
              <a:gd name="connsiteX67" fmla="*/ 1120227 w 3339552"/>
              <a:gd name="connsiteY67" fmla="*/ 2352845 h 7346326"/>
              <a:gd name="connsiteX68" fmla="*/ 1170234 w 3339552"/>
              <a:gd name="connsiteY68" fmla="*/ 2388563 h 7346326"/>
              <a:gd name="connsiteX69" fmla="*/ 1222621 w 3339552"/>
              <a:gd name="connsiteY69" fmla="*/ 2405233 h 7346326"/>
              <a:gd name="connsiteX70" fmla="*/ 1272627 w 3339552"/>
              <a:gd name="connsiteY70" fmla="*/ 2455239 h 7346326"/>
              <a:gd name="connsiteX71" fmla="*/ 1329777 w 3339552"/>
              <a:gd name="connsiteY71" fmla="*/ 2476670 h 7346326"/>
              <a:gd name="connsiteX72" fmla="*/ 1422646 w 3339552"/>
              <a:gd name="connsiteY72" fmla="*/ 2552870 h 7346326"/>
              <a:gd name="connsiteX73" fmla="*/ 1508371 w 3339552"/>
              <a:gd name="connsiteY73" fmla="*/ 2586209 h 7346326"/>
              <a:gd name="connsiteX74" fmla="*/ 1641721 w 3339552"/>
              <a:gd name="connsiteY74" fmla="*/ 2733845 h 7346326"/>
              <a:gd name="connsiteX75" fmla="*/ 1725065 w 3339552"/>
              <a:gd name="connsiteY75" fmla="*/ 2888626 h 7346326"/>
              <a:gd name="connsiteX76" fmla="*/ 1896514 w 3339552"/>
              <a:gd name="connsiteY76" fmla="*/ 2995783 h 7346326"/>
              <a:gd name="connsiteX77" fmla="*/ 1927471 w 3339552"/>
              <a:gd name="connsiteY77" fmla="*/ 3100558 h 7346326"/>
              <a:gd name="connsiteX78" fmla="*/ 1989383 w 3339552"/>
              <a:gd name="connsiteY78" fmla="*/ 3202951 h 7346326"/>
              <a:gd name="connsiteX79" fmla="*/ 2051296 w 3339552"/>
              <a:gd name="connsiteY79" fmla="*/ 3241051 h 7346326"/>
              <a:gd name="connsiteX80" fmla="*/ 2182265 w 3339552"/>
              <a:gd name="connsiteY80" fmla="*/ 3388689 h 7346326"/>
              <a:gd name="connsiteX81" fmla="*/ 2325139 w 3339552"/>
              <a:gd name="connsiteY81" fmla="*/ 3464889 h 7346326"/>
              <a:gd name="connsiteX82" fmla="*/ 2384671 w 3339552"/>
              <a:gd name="connsiteY82" fmla="*/ 3550614 h 7346326"/>
              <a:gd name="connsiteX83" fmla="*/ 2432296 w 3339552"/>
              <a:gd name="connsiteY83" fmla="*/ 3617289 h 7346326"/>
              <a:gd name="connsiteX84" fmla="*/ 2479921 w 3339552"/>
              <a:gd name="connsiteY84" fmla="*/ 3607765 h 7346326"/>
              <a:gd name="connsiteX85" fmla="*/ 2484683 w 3339552"/>
              <a:gd name="connsiteY85" fmla="*/ 3760164 h 7346326"/>
              <a:gd name="connsiteX86" fmla="*/ 2537071 w 3339552"/>
              <a:gd name="connsiteY86" fmla="*/ 3853033 h 7346326"/>
              <a:gd name="connsiteX87" fmla="*/ 2529927 w 3339552"/>
              <a:gd name="connsiteY87" fmla="*/ 3891133 h 7346326"/>
              <a:gd name="connsiteX88" fmla="*/ 2598983 w 3339552"/>
              <a:gd name="connsiteY88" fmla="*/ 3926851 h 7346326"/>
              <a:gd name="connsiteX89" fmla="*/ 2656133 w 3339552"/>
              <a:gd name="connsiteY89" fmla="*/ 3872083 h 7346326"/>
              <a:gd name="connsiteX90" fmla="*/ 2689471 w 3339552"/>
              <a:gd name="connsiteY90" fmla="*/ 3955426 h 7346326"/>
              <a:gd name="connsiteX91" fmla="*/ 2734715 w 3339552"/>
              <a:gd name="connsiteY91" fmla="*/ 4000670 h 7346326"/>
              <a:gd name="connsiteX92" fmla="*/ 2808533 w 3339552"/>
              <a:gd name="connsiteY92" fmla="*/ 4024483 h 7346326"/>
              <a:gd name="connsiteX93" fmla="*/ 2860921 w 3339552"/>
              <a:gd name="connsiteY93" fmla="*/ 4093539 h 7346326"/>
              <a:gd name="connsiteX94" fmla="*/ 2946646 w 3339552"/>
              <a:gd name="connsiteY94" fmla="*/ 4148308 h 7346326"/>
              <a:gd name="connsiteX95" fmla="*/ 2999033 w 3339552"/>
              <a:gd name="connsiteY95" fmla="*/ 4181645 h 7346326"/>
              <a:gd name="connsiteX96" fmla="*/ 2870446 w 3339552"/>
              <a:gd name="connsiteY96" fmla="*/ 4274514 h 7346326"/>
              <a:gd name="connsiteX97" fmla="*/ 2868064 w 3339552"/>
              <a:gd name="connsiteY97" fmla="*/ 4329282 h 7346326"/>
              <a:gd name="connsiteX98" fmla="*/ 2970458 w 3339552"/>
              <a:gd name="connsiteY98" fmla="*/ 4445964 h 7346326"/>
              <a:gd name="connsiteX99" fmla="*/ 3065708 w 3339552"/>
              <a:gd name="connsiteY99" fmla="*/ 4507876 h 7346326"/>
              <a:gd name="connsiteX100" fmla="*/ 3096665 w 3339552"/>
              <a:gd name="connsiteY100" fmla="*/ 4545976 h 7346326"/>
              <a:gd name="connsiteX101" fmla="*/ 3082377 w 3339552"/>
              <a:gd name="connsiteY101" fmla="*/ 4626939 h 7346326"/>
              <a:gd name="connsiteX102" fmla="*/ 3077615 w 3339552"/>
              <a:gd name="connsiteY102" fmla="*/ 4710283 h 7346326"/>
              <a:gd name="connsiteX103" fmla="*/ 3034752 w 3339552"/>
              <a:gd name="connsiteY103" fmla="*/ 4719808 h 7346326"/>
              <a:gd name="connsiteX104" fmla="*/ 3008558 w 3339552"/>
              <a:gd name="connsiteY104" fmla="*/ 4736476 h 7346326"/>
              <a:gd name="connsiteX105" fmla="*/ 3037133 w 3339552"/>
              <a:gd name="connsiteY105" fmla="*/ 4886495 h 7346326"/>
              <a:gd name="connsiteX106" fmla="*/ 3020465 w 3339552"/>
              <a:gd name="connsiteY106" fmla="*/ 5022226 h 7346326"/>
              <a:gd name="connsiteX107" fmla="*/ 2982365 w 3339552"/>
              <a:gd name="connsiteY107" fmla="*/ 5062708 h 7346326"/>
              <a:gd name="connsiteX108" fmla="*/ 2965696 w 3339552"/>
              <a:gd name="connsiteY108" fmla="*/ 5184151 h 7346326"/>
              <a:gd name="connsiteX109" fmla="*/ 2937121 w 3339552"/>
              <a:gd name="connsiteY109" fmla="*/ 5303214 h 7346326"/>
              <a:gd name="connsiteX110" fmla="*/ 2989508 w 3339552"/>
              <a:gd name="connsiteY110" fmla="*/ 5319883 h 7346326"/>
              <a:gd name="connsiteX111" fmla="*/ 2987127 w 3339552"/>
              <a:gd name="connsiteY111" fmla="*/ 5365126 h 7346326"/>
              <a:gd name="connsiteX112" fmla="*/ 2984746 w 3339552"/>
              <a:gd name="connsiteY112" fmla="*/ 5419895 h 7346326"/>
              <a:gd name="connsiteX113" fmla="*/ 3041896 w 3339552"/>
              <a:gd name="connsiteY113" fmla="*/ 5488951 h 7346326"/>
              <a:gd name="connsiteX114" fmla="*/ 3089521 w 3339552"/>
              <a:gd name="connsiteY114" fmla="*/ 5615158 h 7346326"/>
              <a:gd name="connsiteX115" fmla="*/ 2996652 w 3339552"/>
              <a:gd name="connsiteY115" fmla="*/ 5905670 h 7346326"/>
              <a:gd name="connsiteX116" fmla="*/ 3018083 w 3339552"/>
              <a:gd name="connsiteY116" fmla="*/ 5960439 h 7346326"/>
              <a:gd name="connsiteX117" fmla="*/ 3044277 w 3339552"/>
              <a:gd name="connsiteY117" fmla="*/ 6012826 h 7346326"/>
              <a:gd name="connsiteX118" fmla="*/ 3049040 w 3339552"/>
              <a:gd name="connsiteY118" fmla="*/ 6117601 h 7346326"/>
              <a:gd name="connsiteX119" fmla="*/ 2956170 w 3339552"/>
              <a:gd name="connsiteY119" fmla="*/ 6277146 h 7346326"/>
              <a:gd name="connsiteX120" fmla="*/ 2920452 w 3339552"/>
              <a:gd name="connsiteY120" fmla="*/ 6258095 h 7346326"/>
              <a:gd name="connsiteX121" fmla="*/ 2849015 w 3339552"/>
              <a:gd name="connsiteY121" fmla="*/ 6270001 h 7346326"/>
              <a:gd name="connsiteX122" fmla="*/ 2713283 w 3339552"/>
              <a:gd name="connsiteY122" fmla="*/ 6381920 h 7346326"/>
              <a:gd name="connsiteX123" fmla="*/ 2606127 w 3339552"/>
              <a:gd name="connsiteY123" fmla="*/ 6367633 h 7346326"/>
              <a:gd name="connsiteX124" fmla="*/ 2575171 w 3339552"/>
              <a:gd name="connsiteY124" fmla="*/ 6396208 h 7346326"/>
              <a:gd name="connsiteX125" fmla="*/ 2508495 w 3339552"/>
              <a:gd name="connsiteY125" fmla="*/ 6441450 h 7346326"/>
              <a:gd name="connsiteX126" fmla="*/ 2391815 w 3339552"/>
              <a:gd name="connsiteY126" fmla="*/ 6429545 h 7346326"/>
              <a:gd name="connsiteX127" fmla="*/ 2368002 w 3339552"/>
              <a:gd name="connsiteY127" fmla="*/ 6546226 h 7346326"/>
              <a:gd name="connsiteX128" fmla="*/ 2363240 w 3339552"/>
              <a:gd name="connsiteY128" fmla="*/ 6581945 h 7346326"/>
              <a:gd name="connsiteX129" fmla="*/ 2339428 w 3339552"/>
              <a:gd name="connsiteY129" fmla="*/ 6600995 h 7346326"/>
              <a:gd name="connsiteX130" fmla="*/ 2141783 w 3339552"/>
              <a:gd name="connsiteY130" fmla="*/ 6553370 h 7346326"/>
              <a:gd name="connsiteX131" fmla="*/ 2103683 w 3339552"/>
              <a:gd name="connsiteY131" fmla="*/ 6605758 h 7346326"/>
              <a:gd name="connsiteX132" fmla="*/ 2072727 w 3339552"/>
              <a:gd name="connsiteY132" fmla="*/ 6701008 h 7346326"/>
              <a:gd name="connsiteX133" fmla="*/ 2039389 w 3339552"/>
              <a:gd name="connsiteY133" fmla="*/ 6765301 h 7346326"/>
              <a:gd name="connsiteX134" fmla="*/ 2051296 w 3339552"/>
              <a:gd name="connsiteY134" fmla="*/ 6827214 h 7346326"/>
              <a:gd name="connsiteX135" fmla="*/ 2184646 w 3339552"/>
              <a:gd name="connsiteY135" fmla="*/ 6939133 h 7346326"/>
              <a:gd name="connsiteX136" fmla="*/ 2253702 w 3339552"/>
              <a:gd name="connsiteY136" fmla="*/ 6972470 h 7346326"/>
              <a:gd name="connsiteX137" fmla="*/ 2237033 w 3339552"/>
              <a:gd name="connsiteY137" fmla="*/ 6996283 h 7346326"/>
              <a:gd name="connsiteX138" fmla="*/ 2201315 w 3339552"/>
              <a:gd name="connsiteY138" fmla="*/ 7015333 h 7346326"/>
              <a:gd name="connsiteX139" fmla="*/ 2234652 w 3339552"/>
              <a:gd name="connsiteY139" fmla="*/ 7091533 h 7346326"/>
              <a:gd name="connsiteX140" fmla="*/ 2203696 w 3339552"/>
              <a:gd name="connsiteY140" fmla="*/ 7112964 h 7346326"/>
              <a:gd name="connsiteX141" fmla="*/ 2098921 w 3339552"/>
              <a:gd name="connsiteY141" fmla="*/ 7051051 h 7346326"/>
              <a:gd name="connsiteX142" fmla="*/ 2056058 w 3339552"/>
              <a:gd name="connsiteY142" fmla="*/ 7077245 h 7346326"/>
              <a:gd name="connsiteX143" fmla="*/ 1996527 w 3339552"/>
              <a:gd name="connsiteY143" fmla="*/ 6974851 h 7346326"/>
              <a:gd name="connsiteX144" fmla="*/ 1879846 w 3339552"/>
              <a:gd name="connsiteY144" fmla="*/ 7001045 h 7346326"/>
              <a:gd name="connsiteX145" fmla="*/ 1815552 w 3339552"/>
              <a:gd name="connsiteY145" fmla="*/ 7005808 h 7346326"/>
              <a:gd name="connsiteX146" fmla="*/ 1765546 w 3339552"/>
              <a:gd name="connsiteY146" fmla="*/ 7001046 h 7346326"/>
              <a:gd name="connsiteX147" fmla="*/ 1708396 w 3339552"/>
              <a:gd name="connsiteY147" fmla="*/ 7046289 h 7346326"/>
              <a:gd name="connsiteX148" fmla="*/ 1529802 w 3339552"/>
              <a:gd name="connsiteY148" fmla="*/ 7005808 h 7346326"/>
              <a:gd name="connsiteX149" fmla="*/ 1553614 w 3339552"/>
              <a:gd name="connsiteY149" fmla="*/ 7132014 h 7346326"/>
              <a:gd name="connsiteX150" fmla="*/ 1477415 w 3339552"/>
              <a:gd name="connsiteY150" fmla="*/ 7177258 h 7346326"/>
              <a:gd name="connsiteX151" fmla="*/ 1415502 w 3339552"/>
              <a:gd name="connsiteY151" fmla="*/ 7243932 h 7346326"/>
              <a:gd name="connsiteX152" fmla="*/ 1265483 w 3339552"/>
              <a:gd name="connsiteY152" fmla="*/ 7236789 h 7346326"/>
              <a:gd name="connsiteX153" fmla="*/ 1213096 w 3339552"/>
              <a:gd name="connsiteY153" fmla="*/ 7346326 h 7346326"/>
              <a:gd name="connsiteX0" fmla="*/ 3339552 w 3339552"/>
              <a:gd name="connsiteY0" fmla="*/ 1064549 h 7343905"/>
              <a:gd name="connsiteX1" fmla="*/ 2768052 w 3339552"/>
              <a:gd name="connsiteY1" fmla="*/ 893099 h 7343905"/>
              <a:gd name="connsiteX2" fmla="*/ 2444202 w 3339552"/>
              <a:gd name="connsiteY2" fmla="*/ 493049 h 7343905"/>
              <a:gd name="connsiteX3" fmla="*/ 2482302 w 3339552"/>
              <a:gd name="connsiteY3" fmla="*/ 340649 h 7343905"/>
              <a:gd name="connsiteX4" fmla="*/ 1841745 w 3339552"/>
              <a:gd name="connsiteY4" fmla="*/ 14418 h 7343905"/>
              <a:gd name="connsiteX5" fmla="*/ 1703633 w 3339552"/>
              <a:gd name="connsiteY5" fmla="*/ 57279 h 7343905"/>
              <a:gd name="connsiteX6" fmla="*/ 1606002 w 3339552"/>
              <a:gd name="connsiteY6" fmla="*/ 54899 h 7343905"/>
              <a:gd name="connsiteX7" fmla="*/ 1515515 w 3339552"/>
              <a:gd name="connsiteY7" fmla="*/ 145386 h 7343905"/>
              <a:gd name="connsiteX8" fmla="*/ 1525040 w 3339552"/>
              <a:gd name="connsiteY8" fmla="*/ 209679 h 7343905"/>
              <a:gd name="connsiteX9" fmla="*/ 1505990 w 3339552"/>
              <a:gd name="connsiteY9" fmla="*/ 266830 h 7343905"/>
              <a:gd name="connsiteX10" fmla="*/ 1413121 w 3339552"/>
              <a:gd name="connsiteY10" fmla="*/ 285879 h 7343905"/>
              <a:gd name="connsiteX11" fmla="*/ 1339302 w 3339552"/>
              <a:gd name="connsiteY11" fmla="*/ 321599 h 7343905"/>
              <a:gd name="connsiteX12" fmla="*/ 1260721 w 3339552"/>
              <a:gd name="connsiteY12" fmla="*/ 362080 h 7343905"/>
              <a:gd name="connsiteX13" fmla="*/ 1191665 w 3339552"/>
              <a:gd name="connsiteY13" fmla="*/ 288262 h 7343905"/>
              <a:gd name="connsiteX14" fmla="*/ 1082127 w 3339552"/>
              <a:gd name="connsiteY14" fmla="*/ 369224 h 7343905"/>
              <a:gd name="connsiteX15" fmla="*/ 1020215 w 3339552"/>
              <a:gd name="connsiteY15" fmla="*/ 435899 h 7343905"/>
              <a:gd name="connsiteX16" fmla="*/ 858290 w 3339552"/>
              <a:gd name="connsiteY16" fmla="*/ 316837 h 7343905"/>
              <a:gd name="connsiteX17" fmla="*/ 796377 w 3339552"/>
              <a:gd name="connsiteY17" fmla="*/ 421611 h 7343905"/>
              <a:gd name="connsiteX18" fmla="*/ 755896 w 3339552"/>
              <a:gd name="connsiteY18" fmla="*/ 357318 h 7343905"/>
              <a:gd name="connsiteX19" fmla="*/ 689221 w 3339552"/>
              <a:gd name="connsiteY19" fmla="*/ 285880 h 7343905"/>
              <a:gd name="connsiteX20" fmla="*/ 667790 w 3339552"/>
              <a:gd name="connsiteY20" fmla="*/ 328743 h 7343905"/>
              <a:gd name="connsiteX21" fmla="*/ 620165 w 3339552"/>
              <a:gd name="connsiteY21" fmla="*/ 397799 h 7343905"/>
              <a:gd name="connsiteX22" fmla="*/ 589208 w 3339552"/>
              <a:gd name="connsiteY22" fmla="*/ 412087 h 7343905"/>
              <a:gd name="connsiteX23" fmla="*/ 498721 w 3339552"/>
              <a:gd name="connsiteY23" fmla="*/ 497812 h 7343905"/>
              <a:gd name="connsiteX24" fmla="*/ 396327 w 3339552"/>
              <a:gd name="connsiteY24" fmla="*/ 395418 h 7343905"/>
              <a:gd name="connsiteX25" fmla="*/ 243927 w 3339552"/>
              <a:gd name="connsiteY25" fmla="*/ 309693 h 7343905"/>
              <a:gd name="connsiteX26" fmla="*/ 174871 w 3339552"/>
              <a:gd name="connsiteY26" fmla="*/ 343030 h 7343905"/>
              <a:gd name="connsiteX27" fmla="*/ 127246 w 3339552"/>
              <a:gd name="connsiteY27" fmla="*/ 426374 h 7343905"/>
              <a:gd name="connsiteX28" fmla="*/ 43902 w 3339552"/>
              <a:gd name="connsiteY28" fmla="*/ 488287 h 7343905"/>
              <a:gd name="connsiteX29" fmla="*/ 8183 w 3339552"/>
              <a:gd name="connsiteY29" fmla="*/ 500193 h 7343905"/>
              <a:gd name="connsiteX30" fmla="*/ 198683 w 3339552"/>
              <a:gd name="connsiteY30" fmla="*/ 704980 h 7343905"/>
              <a:gd name="connsiteX31" fmla="*/ 265359 w 3339552"/>
              <a:gd name="connsiteY31" fmla="*/ 721649 h 7343905"/>
              <a:gd name="connsiteX32" fmla="*/ 298697 w 3339552"/>
              <a:gd name="connsiteY32" fmla="*/ 745462 h 7343905"/>
              <a:gd name="connsiteX33" fmla="*/ 296315 w 3339552"/>
              <a:gd name="connsiteY33" fmla="*/ 916911 h 7343905"/>
              <a:gd name="connsiteX34" fmla="*/ 362990 w 3339552"/>
              <a:gd name="connsiteY34" fmla="*/ 921674 h 7343905"/>
              <a:gd name="connsiteX35" fmla="*/ 401090 w 3339552"/>
              <a:gd name="connsiteY35" fmla="*/ 871668 h 7343905"/>
              <a:gd name="connsiteX36" fmla="*/ 482052 w 3339552"/>
              <a:gd name="connsiteY36" fmla="*/ 909768 h 7343905"/>
              <a:gd name="connsiteX37" fmla="*/ 420140 w 3339552"/>
              <a:gd name="connsiteY37" fmla="*/ 1055024 h 7343905"/>
              <a:gd name="connsiteX38" fmla="*/ 434427 w 3339552"/>
              <a:gd name="connsiteY38" fmla="*/ 1102649 h 7343905"/>
              <a:gd name="connsiteX39" fmla="*/ 379658 w 3339552"/>
              <a:gd name="connsiteY39" fmla="*/ 1155037 h 7343905"/>
              <a:gd name="connsiteX40" fmla="*/ 415377 w 3339552"/>
              <a:gd name="connsiteY40" fmla="*/ 1183611 h 7343905"/>
              <a:gd name="connsiteX41" fmla="*/ 486815 w 3339552"/>
              <a:gd name="connsiteY41" fmla="*/ 1271718 h 7343905"/>
              <a:gd name="connsiteX42" fmla="*/ 527296 w 3339552"/>
              <a:gd name="connsiteY42" fmla="*/ 1359824 h 7343905"/>
              <a:gd name="connsiteX43" fmla="*/ 636833 w 3339552"/>
              <a:gd name="connsiteY43" fmla="*/ 1412212 h 7343905"/>
              <a:gd name="connsiteX44" fmla="*/ 746371 w 3339552"/>
              <a:gd name="connsiteY44" fmla="*/ 1436024 h 7343905"/>
              <a:gd name="connsiteX45" fmla="*/ 829715 w 3339552"/>
              <a:gd name="connsiteY45" fmla="*/ 1483649 h 7343905"/>
              <a:gd name="connsiteX46" fmla="*/ 913058 w 3339552"/>
              <a:gd name="connsiteY46" fmla="*/ 1457455 h 7343905"/>
              <a:gd name="connsiteX47" fmla="*/ 994021 w 3339552"/>
              <a:gd name="connsiteY47" fmla="*/ 1383637 h 7343905"/>
              <a:gd name="connsiteX48" fmla="*/ 1103558 w 3339552"/>
              <a:gd name="connsiteY48" fmla="*/ 1366968 h 7343905"/>
              <a:gd name="connsiteX49" fmla="*/ 1170233 w 3339552"/>
              <a:gd name="connsiteY49" fmla="*/ 1371730 h 7343905"/>
              <a:gd name="connsiteX50" fmla="*/ 1329777 w 3339552"/>
              <a:gd name="connsiteY50" fmla="*/ 1481268 h 7343905"/>
              <a:gd name="connsiteX51" fmla="*/ 1389308 w 3339552"/>
              <a:gd name="connsiteY51" fmla="*/ 1509843 h 7343905"/>
              <a:gd name="connsiteX52" fmla="*/ 1260721 w 3339552"/>
              <a:gd name="connsiteY52" fmla="*/ 1612237 h 7343905"/>
              <a:gd name="connsiteX53" fmla="*/ 1263102 w 3339552"/>
              <a:gd name="connsiteY53" fmla="*/ 1676530 h 7343905"/>
              <a:gd name="connsiteX54" fmla="*/ 1425027 w 3339552"/>
              <a:gd name="connsiteY54" fmla="*/ 1628905 h 7343905"/>
              <a:gd name="connsiteX55" fmla="*/ 1386927 w 3339552"/>
              <a:gd name="connsiteY55" fmla="*/ 1693199 h 7343905"/>
              <a:gd name="connsiteX56" fmla="*/ 1405977 w 3339552"/>
              <a:gd name="connsiteY56" fmla="*/ 1767018 h 7343905"/>
              <a:gd name="connsiteX57" fmla="*/ 1517896 w 3339552"/>
              <a:gd name="connsiteY57" fmla="*/ 1802737 h 7343905"/>
              <a:gd name="connsiteX58" fmla="*/ 1591715 w 3339552"/>
              <a:gd name="connsiteY58" fmla="*/ 1819405 h 7343905"/>
              <a:gd name="connsiteX59" fmla="*/ 1501227 w 3339552"/>
              <a:gd name="connsiteY59" fmla="*/ 1950374 h 7343905"/>
              <a:gd name="connsiteX60" fmla="*/ 1494083 w 3339552"/>
              <a:gd name="connsiteY60" fmla="*/ 2000380 h 7343905"/>
              <a:gd name="connsiteX61" fmla="*/ 1422646 w 3339552"/>
              <a:gd name="connsiteY61" fmla="*/ 2036099 h 7343905"/>
              <a:gd name="connsiteX62" fmla="*/ 1391690 w 3339552"/>
              <a:gd name="connsiteY62" fmla="*/ 2098012 h 7343905"/>
              <a:gd name="connsiteX63" fmla="*/ 1260721 w 3339552"/>
              <a:gd name="connsiteY63" fmla="*/ 2071818 h 7343905"/>
              <a:gd name="connsiteX64" fmla="*/ 1139277 w 3339552"/>
              <a:gd name="connsiteY64" fmla="*/ 2071817 h 7343905"/>
              <a:gd name="connsiteX65" fmla="*/ 1072602 w 3339552"/>
              <a:gd name="connsiteY65" fmla="*/ 2100393 h 7343905"/>
              <a:gd name="connsiteX66" fmla="*/ 1065458 w 3339552"/>
              <a:gd name="connsiteY66" fmla="*/ 2200405 h 7343905"/>
              <a:gd name="connsiteX67" fmla="*/ 977352 w 3339552"/>
              <a:gd name="connsiteY67" fmla="*/ 2288512 h 7343905"/>
              <a:gd name="connsiteX68" fmla="*/ 1120227 w 3339552"/>
              <a:gd name="connsiteY68" fmla="*/ 2350424 h 7343905"/>
              <a:gd name="connsiteX69" fmla="*/ 1170234 w 3339552"/>
              <a:gd name="connsiteY69" fmla="*/ 2386142 h 7343905"/>
              <a:gd name="connsiteX70" fmla="*/ 1222621 w 3339552"/>
              <a:gd name="connsiteY70" fmla="*/ 2402812 h 7343905"/>
              <a:gd name="connsiteX71" fmla="*/ 1272627 w 3339552"/>
              <a:gd name="connsiteY71" fmla="*/ 2452818 h 7343905"/>
              <a:gd name="connsiteX72" fmla="*/ 1329777 w 3339552"/>
              <a:gd name="connsiteY72" fmla="*/ 2474249 h 7343905"/>
              <a:gd name="connsiteX73" fmla="*/ 1422646 w 3339552"/>
              <a:gd name="connsiteY73" fmla="*/ 2550449 h 7343905"/>
              <a:gd name="connsiteX74" fmla="*/ 1508371 w 3339552"/>
              <a:gd name="connsiteY74" fmla="*/ 2583788 h 7343905"/>
              <a:gd name="connsiteX75" fmla="*/ 1641721 w 3339552"/>
              <a:gd name="connsiteY75" fmla="*/ 2731424 h 7343905"/>
              <a:gd name="connsiteX76" fmla="*/ 1725065 w 3339552"/>
              <a:gd name="connsiteY76" fmla="*/ 2886205 h 7343905"/>
              <a:gd name="connsiteX77" fmla="*/ 1896514 w 3339552"/>
              <a:gd name="connsiteY77" fmla="*/ 2993362 h 7343905"/>
              <a:gd name="connsiteX78" fmla="*/ 1927471 w 3339552"/>
              <a:gd name="connsiteY78" fmla="*/ 3098137 h 7343905"/>
              <a:gd name="connsiteX79" fmla="*/ 1989383 w 3339552"/>
              <a:gd name="connsiteY79" fmla="*/ 3200530 h 7343905"/>
              <a:gd name="connsiteX80" fmla="*/ 2051296 w 3339552"/>
              <a:gd name="connsiteY80" fmla="*/ 3238630 h 7343905"/>
              <a:gd name="connsiteX81" fmla="*/ 2182265 w 3339552"/>
              <a:gd name="connsiteY81" fmla="*/ 3386268 h 7343905"/>
              <a:gd name="connsiteX82" fmla="*/ 2325139 w 3339552"/>
              <a:gd name="connsiteY82" fmla="*/ 3462468 h 7343905"/>
              <a:gd name="connsiteX83" fmla="*/ 2384671 w 3339552"/>
              <a:gd name="connsiteY83" fmla="*/ 3548193 h 7343905"/>
              <a:gd name="connsiteX84" fmla="*/ 2432296 w 3339552"/>
              <a:gd name="connsiteY84" fmla="*/ 3614868 h 7343905"/>
              <a:gd name="connsiteX85" fmla="*/ 2479921 w 3339552"/>
              <a:gd name="connsiteY85" fmla="*/ 3605344 h 7343905"/>
              <a:gd name="connsiteX86" fmla="*/ 2484683 w 3339552"/>
              <a:gd name="connsiteY86" fmla="*/ 3757743 h 7343905"/>
              <a:gd name="connsiteX87" fmla="*/ 2537071 w 3339552"/>
              <a:gd name="connsiteY87" fmla="*/ 3850612 h 7343905"/>
              <a:gd name="connsiteX88" fmla="*/ 2529927 w 3339552"/>
              <a:gd name="connsiteY88" fmla="*/ 3888712 h 7343905"/>
              <a:gd name="connsiteX89" fmla="*/ 2598983 w 3339552"/>
              <a:gd name="connsiteY89" fmla="*/ 3924430 h 7343905"/>
              <a:gd name="connsiteX90" fmla="*/ 2656133 w 3339552"/>
              <a:gd name="connsiteY90" fmla="*/ 3869662 h 7343905"/>
              <a:gd name="connsiteX91" fmla="*/ 2689471 w 3339552"/>
              <a:gd name="connsiteY91" fmla="*/ 3953005 h 7343905"/>
              <a:gd name="connsiteX92" fmla="*/ 2734715 w 3339552"/>
              <a:gd name="connsiteY92" fmla="*/ 3998249 h 7343905"/>
              <a:gd name="connsiteX93" fmla="*/ 2808533 w 3339552"/>
              <a:gd name="connsiteY93" fmla="*/ 4022062 h 7343905"/>
              <a:gd name="connsiteX94" fmla="*/ 2860921 w 3339552"/>
              <a:gd name="connsiteY94" fmla="*/ 4091118 h 7343905"/>
              <a:gd name="connsiteX95" fmla="*/ 2946646 w 3339552"/>
              <a:gd name="connsiteY95" fmla="*/ 4145887 h 7343905"/>
              <a:gd name="connsiteX96" fmla="*/ 2999033 w 3339552"/>
              <a:gd name="connsiteY96" fmla="*/ 4179224 h 7343905"/>
              <a:gd name="connsiteX97" fmla="*/ 2870446 w 3339552"/>
              <a:gd name="connsiteY97" fmla="*/ 4272093 h 7343905"/>
              <a:gd name="connsiteX98" fmla="*/ 2868064 w 3339552"/>
              <a:gd name="connsiteY98" fmla="*/ 4326861 h 7343905"/>
              <a:gd name="connsiteX99" fmla="*/ 2970458 w 3339552"/>
              <a:gd name="connsiteY99" fmla="*/ 4443543 h 7343905"/>
              <a:gd name="connsiteX100" fmla="*/ 3065708 w 3339552"/>
              <a:gd name="connsiteY100" fmla="*/ 4505455 h 7343905"/>
              <a:gd name="connsiteX101" fmla="*/ 3096665 w 3339552"/>
              <a:gd name="connsiteY101" fmla="*/ 4543555 h 7343905"/>
              <a:gd name="connsiteX102" fmla="*/ 3082377 w 3339552"/>
              <a:gd name="connsiteY102" fmla="*/ 4624518 h 7343905"/>
              <a:gd name="connsiteX103" fmla="*/ 3077615 w 3339552"/>
              <a:gd name="connsiteY103" fmla="*/ 4707862 h 7343905"/>
              <a:gd name="connsiteX104" fmla="*/ 3034752 w 3339552"/>
              <a:gd name="connsiteY104" fmla="*/ 4717387 h 7343905"/>
              <a:gd name="connsiteX105" fmla="*/ 3008558 w 3339552"/>
              <a:gd name="connsiteY105" fmla="*/ 4734055 h 7343905"/>
              <a:gd name="connsiteX106" fmla="*/ 3037133 w 3339552"/>
              <a:gd name="connsiteY106" fmla="*/ 4884074 h 7343905"/>
              <a:gd name="connsiteX107" fmla="*/ 3020465 w 3339552"/>
              <a:gd name="connsiteY107" fmla="*/ 5019805 h 7343905"/>
              <a:gd name="connsiteX108" fmla="*/ 2982365 w 3339552"/>
              <a:gd name="connsiteY108" fmla="*/ 5060287 h 7343905"/>
              <a:gd name="connsiteX109" fmla="*/ 2965696 w 3339552"/>
              <a:gd name="connsiteY109" fmla="*/ 5181730 h 7343905"/>
              <a:gd name="connsiteX110" fmla="*/ 2937121 w 3339552"/>
              <a:gd name="connsiteY110" fmla="*/ 5300793 h 7343905"/>
              <a:gd name="connsiteX111" fmla="*/ 2989508 w 3339552"/>
              <a:gd name="connsiteY111" fmla="*/ 5317462 h 7343905"/>
              <a:gd name="connsiteX112" fmla="*/ 2987127 w 3339552"/>
              <a:gd name="connsiteY112" fmla="*/ 5362705 h 7343905"/>
              <a:gd name="connsiteX113" fmla="*/ 2984746 w 3339552"/>
              <a:gd name="connsiteY113" fmla="*/ 5417474 h 7343905"/>
              <a:gd name="connsiteX114" fmla="*/ 3041896 w 3339552"/>
              <a:gd name="connsiteY114" fmla="*/ 5486530 h 7343905"/>
              <a:gd name="connsiteX115" fmla="*/ 3089521 w 3339552"/>
              <a:gd name="connsiteY115" fmla="*/ 5612737 h 7343905"/>
              <a:gd name="connsiteX116" fmla="*/ 2996652 w 3339552"/>
              <a:gd name="connsiteY116" fmla="*/ 5903249 h 7343905"/>
              <a:gd name="connsiteX117" fmla="*/ 3018083 w 3339552"/>
              <a:gd name="connsiteY117" fmla="*/ 5958018 h 7343905"/>
              <a:gd name="connsiteX118" fmla="*/ 3044277 w 3339552"/>
              <a:gd name="connsiteY118" fmla="*/ 6010405 h 7343905"/>
              <a:gd name="connsiteX119" fmla="*/ 3049040 w 3339552"/>
              <a:gd name="connsiteY119" fmla="*/ 6115180 h 7343905"/>
              <a:gd name="connsiteX120" fmla="*/ 2956170 w 3339552"/>
              <a:gd name="connsiteY120" fmla="*/ 6274725 h 7343905"/>
              <a:gd name="connsiteX121" fmla="*/ 2920452 w 3339552"/>
              <a:gd name="connsiteY121" fmla="*/ 6255674 h 7343905"/>
              <a:gd name="connsiteX122" fmla="*/ 2849015 w 3339552"/>
              <a:gd name="connsiteY122" fmla="*/ 6267580 h 7343905"/>
              <a:gd name="connsiteX123" fmla="*/ 2713283 w 3339552"/>
              <a:gd name="connsiteY123" fmla="*/ 6379499 h 7343905"/>
              <a:gd name="connsiteX124" fmla="*/ 2606127 w 3339552"/>
              <a:gd name="connsiteY124" fmla="*/ 6365212 h 7343905"/>
              <a:gd name="connsiteX125" fmla="*/ 2575171 w 3339552"/>
              <a:gd name="connsiteY125" fmla="*/ 6393787 h 7343905"/>
              <a:gd name="connsiteX126" fmla="*/ 2508495 w 3339552"/>
              <a:gd name="connsiteY126" fmla="*/ 6439029 h 7343905"/>
              <a:gd name="connsiteX127" fmla="*/ 2391815 w 3339552"/>
              <a:gd name="connsiteY127" fmla="*/ 6427124 h 7343905"/>
              <a:gd name="connsiteX128" fmla="*/ 2368002 w 3339552"/>
              <a:gd name="connsiteY128" fmla="*/ 6543805 h 7343905"/>
              <a:gd name="connsiteX129" fmla="*/ 2363240 w 3339552"/>
              <a:gd name="connsiteY129" fmla="*/ 6579524 h 7343905"/>
              <a:gd name="connsiteX130" fmla="*/ 2339428 w 3339552"/>
              <a:gd name="connsiteY130" fmla="*/ 6598574 h 7343905"/>
              <a:gd name="connsiteX131" fmla="*/ 2141783 w 3339552"/>
              <a:gd name="connsiteY131" fmla="*/ 6550949 h 7343905"/>
              <a:gd name="connsiteX132" fmla="*/ 2103683 w 3339552"/>
              <a:gd name="connsiteY132" fmla="*/ 6603337 h 7343905"/>
              <a:gd name="connsiteX133" fmla="*/ 2072727 w 3339552"/>
              <a:gd name="connsiteY133" fmla="*/ 6698587 h 7343905"/>
              <a:gd name="connsiteX134" fmla="*/ 2039389 w 3339552"/>
              <a:gd name="connsiteY134" fmla="*/ 6762880 h 7343905"/>
              <a:gd name="connsiteX135" fmla="*/ 2051296 w 3339552"/>
              <a:gd name="connsiteY135" fmla="*/ 6824793 h 7343905"/>
              <a:gd name="connsiteX136" fmla="*/ 2184646 w 3339552"/>
              <a:gd name="connsiteY136" fmla="*/ 6936712 h 7343905"/>
              <a:gd name="connsiteX137" fmla="*/ 2253702 w 3339552"/>
              <a:gd name="connsiteY137" fmla="*/ 6970049 h 7343905"/>
              <a:gd name="connsiteX138" fmla="*/ 2237033 w 3339552"/>
              <a:gd name="connsiteY138" fmla="*/ 6993862 h 7343905"/>
              <a:gd name="connsiteX139" fmla="*/ 2201315 w 3339552"/>
              <a:gd name="connsiteY139" fmla="*/ 7012912 h 7343905"/>
              <a:gd name="connsiteX140" fmla="*/ 2234652 w 3339552"/>
              <a:gd name="connsiteY140" fmla="*/ 7089112 h 7343905"/>
              <a:gd name="connsiteX141" fmla="*/ 2203696 w 3339552"/>
              <a:gd name="connsiteY141" fmla="*/ 7110543 h 7343905"/>
              <a:gd name="connsiteX142" fmla="*/ 2098921 w 3339552"/>
              <a:gd name="connsiteY142" fmla="*/ 7048630 h 7343905"/>
              <a:gd name="connsiteX143" fmla="*/ 2056058 w 3339552"/>
              <a:gd name="connsiteY143" fmla="*/ 7074824 h 7343905"/>
              <a:gd name="connsiteX144" fmla="*/ 1996527 w 3339552"/>
              <a:gd name="connsiteY144" fmla="*/ 6972430 h 7343905"/>
              <a:gd name="connsiteX145" fmla="*/ 1879846 w 3339552"/>
              <a:gd name="connsiteY145" fmla="*/ 6998624 h 7343905"/>
              <a:gd name="connsiteX146" fmla="*/ 1815552 w 3339552"/>
              <a:gd name="connsiteY146" fmla="*/ 7003387 h 7343905"/>
              <a:gd name="connsiteX147" fmla="*/ 1765546 w 3339552"/>
              <a:gd name="connsiteY147" fmla="*/ 6998625 h 7343905"/>
              <a:gd name="connsiteX148" fmla="*/ 1708396 w 3339552"/>
              <a:gd name="connsiteY148" fmla="*/ 7043868 h 7343905"/>
              <a:gd name="connsiteX149" fmla="*/ 1529802 w 3339552"/>
              <a:gd name="connsiteY149" fmla="*/ 7003387 h 7343905"/>
              <a:gd name="connsiteX150" fmla="*/ 1553614 w 3339552"/>
              <a:gd name="connsiteY150" fmla="*/ 7129593 h 7343905"/>
              <a:gd name="connsiteX151" fmla="*/ 1477415 w 3339552"/>
              <a:gd name="connsiteY151" fmla="*/ 7174837 h 7343905"/>
              <a:gd name="connsiteX152" fmla="*/ 1415502 w 3339552"/>
              <a:gd name="connsiteY152" fmla="*/ 7241511 h 7343905"/>
              <a:gd name="connsiteX153" fmla="*/ 1265483 w 3339552"/>
              <a:gd name="connsiteY153" fmla="*/ 7234368 h 7343905"/>
              <a:gd name="connsiteX154" fmla="*/ 1213096 w 3339552"/>
              <a:gd name="connsiteY154" fmla="*/ 7343905 h 7343905"/>
              <a:gd name="connsiteX0" fmla="*/ 3339552 w 3339552"/>
              <a:gd name="connsiteY0" fmla="*/ 1071323 h 7350679"/>
              <a:gd name="connsiteX1" fmla="*/ 2768052 w 3339552"/>
              <a:gd name="connsiteY1" fmla="*/ 899873 h 7350679"/>
              <a:gd name="connsiteX2" fmla="*/ 2444202 w 3339552"/>
              <a:gd name="connsiteY2" fmla="*/ 499823 h 7350679"/>
              <a:gd name="connsiteX3" fmla="*/ 2482302 w 3339552"/>
              <a:gd name="connsiteY3" fmla="*/ 347423 h 7350679"/>
              <a:gd name="connsiteX4" fmla="*/ 1841745 w 3339552"/>
              <a:gd name="connsiteY4" fmla="*/ 21192 h 7350679"/>
              <a:gd name="connsiteX5" fmla="*/ 1777452 w 3339552"/>
              <a:gd name="connsiteY5" fmla="*/ 35478 h 7350679"/>
              <a:gd name="connsiteX6" fmla="*/ 1703633 w 3339552"/>
              <a:gd name="connsiteY6" fmla="*/ 64053 h 7350679"/>
              <a:gd name="connsiteX7" fmla="*/ 1606002 w 3339552"/>
              <a:gd name="connsiteY7" fmla="*/ 61673 h 7350679"/>
              <a:gd name="connsiteX8" fmla="*/ 1515515 w 3339552"/>
              <a:gd name="connsiteY8" fmla="*/ 152160 h 7350679"/>
              <a:gd name="connsiteX9" fmla="*/ 1525040 w 3339552"/>
              <a:gd name="connsiteY9" fmla="*/ 216453 h 7350679"/>
              <a:gd name="connsiteX10" fmla="*/ 1505990 w 3339552"/>
              <a:gd name="connsiteY10" fmla="*/ 273604 h 7350679"/>
              <a:gd name="connsiteX11" fmla="*/ 1413121 w 3339552"/>
              <a:gd name="connsiteY11" fmla="*/ 292653 h 7350679"/>
              <a:gd name="connsiteX12" fmla="*/ 1339302 w 3339552"/>
              <a:gd name="connsiteY12" fmla="*/ 328373 h 7350679"/>
              <a:gd name="connsiteX13" fmla="*/ 1260721 w 3339552"/>
              <a:gd name="connsiteY13" fmla="*/ 368854 h 7350679"/>
              <a:gd name="connsiteX14" fmla="*/ 1191665 w 3339552"/>
              <a:gd name="connsiteY14" fmla="*/ 295036 h 7350679"/>
              <a:gd name="connsiteX15" fmla="*/ 1082127 w 3339552"/>
              <a:gd name="connsiteY15" fmla="*/ 375998 h 7350679"/>
              <a:gd name="connsiteX16" fmla="*/ 1020215 w 3339552"/>
              <a:gd name="connsiteY16" fmla="*/ 442673 h 7350679"/>
              <a:gd name="connsiteX17" fmla="*/ 858290 w 3339552"/>
              <a:gd name="connsiteY17" fmla="*/ 323611 h 7350679"/>
              <a:gd name="connsiteX18" fmla="*/ 796377 w 3339552"/>
              <a:gd name="connsiteY18" fmla="*/ 428385 h 7350679"/>
              <a:gd name="connsiteX19" fmla="*/ 755896 w 3339552"/>
              <a:gd name="connsiteY19" fmla="*/ 364092 h 7350679"/>
              <a:gd name="connsiteX20" fmla="*/ 689221 w 3339552"/>
              <a:gd name="connsiteY20" fmla="*/ 292654 h 7350679"/>
              <a:gd name="connsiteX21" fmla="*/ 667790 w 3339552"/>
              <a:gd name="connsiteY21" fmla="*/ 335517 h 7350679"/>
              <a:gd name="connsiteX22" fmla="*/ 620165 w 3339552"/>
              <a:gd name="connsiteY22" fmla="*/ 404573 h 7350679"/>
              <a:gd name="connsiteX23" fmla="*/ 589208 w 3339552"/>
              <a:gd name="connsiteY23" fmla="*/ 418861 h 7350679"/>
              <a:gd name="connsiteX24" fmla="*/ 498721 w 3339552"/>
              <a:gd name="connsiteY24" fmla="*/ 504586 h 7350679"/>
              <a:gd name="connsiteX25" fmla="*/ 396327 w 3339552"/>
              <a:gd name="connsiteY25" fmla="*/ 402192 h 7350679"/>
              <a:gd name="connsiteX26" fmla="*/ 243927 w 3339552"/>
              <a:gd name="connsiteY26" fmla="*/ 316467 h 7350679"/>
              <a:gd name="connsiteX27" fmla="*/ 174871 w 3339552"/>
              <a:gd name="connsiteY27" fmla="*/ 349804 h 7350679"/>
              <a:gd name="connsiteX28" fmla="*/ 127246 w 3339552"/>
              <a:gd name="connsiteY28" fmla="*/ 433148 h 7350679"/>
              <a:gd name="connsiteX29" fmla="*/ 43902 w 3339552"/>
              <a:gd name="connsiteY29" fmla="*/ 495061 h 7350679"/>
              <a:gd name="connsiteX30" fmla="*/ 8183 w 3339552"/>
              <a:gd name="connsiteY30" fmla="*/ 506967 h 7350679"/>
              <a:gd name="connsiteX31" fmla="*/ 198683 w 3339552"/>
              <a:gd name="connsiteY31" fmla="*/ 711754 h 7350679"/>
              <a:gd name="connsiteX32" fmla="*/ 265359 w 3339552"/>
              <a:gd name="connsiteY32" fmla="*/ 728423 h 7350679"/>
              <a:gd name="connsiteX33" fmla="*/ 298697 w 3339552"/>
              <a:gd name="connsiteY33" fmla="*/ 752236 h 7350679"/>
              <a:gd name="connsiteX34" fmla="*/ 296315 w 3339552"/>
              <a:gd name="connsiteY34" fmla="*/ 923685 h 7350679"/>
              <a:gd name="connsiteX35" fmla="*/ 362990 w 3339552"/>
              <a:gd name="connsiteY35" fmla="*/ 928448 h 7350679"/>
              <a:gd name="connsiteX36" fmla="*/ 401090 w 3339552"/>
              <a:gd name="connsiteY36" fmla="*/ 878442 h 7350679"/>
              <a:gd name="connsiteX37" fmla="*/ 482052 w 3339552"/>
              <a:gd name="connsiteY37" fmla="*/ 916542 h 7350679"/>
              <a:gd name="connsiteX38" fmla="*/ 420140 w 3339552"/>
              <a:gd name="connsiteY38" fmla="*/ 1061798 h 7350679"/>
              <a:gd name="connsiteX39" fmla="*/ 434427 w 3339552"/>
              <a:gd name="connsiteY39" fmla="*/ 1109423 h 7350679"/>
              <a:gd name="connsiteX40" fmla="*/ 379658 w 3339552"/>
              <a:gd name="connsiteY40" fmla="*/ 1161811 h 7350679"/>
              <a:gd name="connsiteX41" fmla="*/ 415377 w 3339552"/>
              <a:gd name="connsiteY41" fmla="*/ 1190385 h 7350679"/>
              <a:gd name="connsiteX42" fmla="*/ 486815 w 3339552"/>
              <a:gd name="connsiteY42" fmla="*/ 1278492 h 7350679"/>
              <a:gd name="connsiteX43" fmla="*/ 527296 w 3339552"/>
              <a:gd name="connsiteY43" fmla="*/ 1366598 h 7350679"/>
              <a:gd name="connsiteX44" fmla="*/ 636833 w 3339552"/>
              <a:gd name="connsiteY44" fmla="*/ 1418986 h 7350679"/>
              <a:gd name="connsiteX45" fmla="*/ 746371 w 3339552"/>
              <a:gd name="connsiteY45" fmla="*/ 1442798 h 7350679"/>
              <a:gd name="connsiteX46" fmla="*/ 829715 w 3339552"/>
              <a:gd name="connsiteY46" fmla="*/ 1490423 h 7350679"/>
              <a:gd name="connsiteX47" fmla="*/ 913058 w 3339552"/>
              <a:gd name="connsiteY47" fmla="*/ 1464229 h 7350679"/>
              <a:gd name="connsiteX48" fmla="*/ 994021 w 3339552"/>
              <a:gd name="connsiteY48" fmla="*/ 1390411 h 7350679"/>
              <a:gd name="connsiteX49" fmla="*/ 1103558 w 3339552"/>
              <a:gd name="connsiteY49" fmla="*/ 1373742 h 7350679"/>
              <a:gd name="connsiteX50" fmla="*/ 1170233 w 3339552"/>
              <a:gd name="connsiteY50" fmla="*/ 1378504 h 7350679"/>
              <a:gd name="connsiteX51" fmla="*/ 1329777 w 3339552"/>
              <a:gd name="connsiteY51" fmla="*/ 1488042 h 7350679"/>
              <a:gd name="connsiteX52" fmla="*/ 1389308 w 3339552"/>
              <a:gd name="connsiteY52" fmla="*/ 1516617 h 7350679"/>
              <a:gd name="connsiteX53" fmla="*/ 1260721 w 3339552"/>
              <a:gd name="connsiteY53" fmla="*/ 1619011 h 7350679"/>
              <a:gd name="connsiteX54" fmla="*/ 1263102 w 3339552"/>
              <a:gd name="connsiteY54" fmla="*/ 1683304 h 7350679"/>
              <a:gd name="connsiteX55" fmla="*/ 1425027 w 3339552"/>
              <a:gd name="connsiteY55" fmla="*/ 1635679 h 7350679"/>
              <a:gd name="connsiteX56" fmla="*/ 1386927 w 3339552"/>
              <a:gd name="connsiteY56" fmla="*/ 1699973 h 7350679"/>
              <a:gd name="connsiteX57" fmla="*/ 1405977 w 3339552"/>
              <a:gd name="connsiteY57" fmla="*/ 1773792 h 7350679"/>
              <a:gd name="connsiteX58" fmla="*/ 1517896 w 3339552"/>
              <a:gd name="connsiteY58" fmla="*/ 1809511 h 7350679"/>
              <a:gd name="connsiteX59" fmla="*/ 1591715 w 3339552"/>
              <a:gd name="connsiteY59" fmla="*/ 1826179 h 7350679"/>
              <a:gd name="connsiteX60" fmla="*/ 1501227 w 3339552"/>
              <a:gd name="connsiteY60" fmla="*/ 1957148 h 7350679"/>
              <a:gd name="connsiteX61" fmla="*/ 1494083 w 3339552"/>
              <a:gd name="connsiteY61" fmla="*/ 2007154 h 7350679"/>
              <a:gd name="connsiteX62" fmla="*/ 1422646 w 3339552"/>
              <a:gd name="connsiteY62" fmla="*/ 2042873 h 7350679"/>
              <a:gd name="connsiteX63" fmla="*/ 1391690 w 3339552"/>
              <a:gd name="connsiteY63" fmla="*/ 2104786 h 7350679"/>
              <a:gd name="connsiteX64" fmla="*/ 1260721 w 3339552"/>
              <a:gd name="connsiteY64" fmla="*/ 2078592 h 7350679"/>
              <a:gd name="connsiteX65" fmla="*/ 1139277 w 3339552"/>
              <a:gd name="connsiteY65" fmla="*/ 2078591 h 7350679"/>
              <a:gd name="connsiteX66" fmla="*/ 1072602 w 3339552"/>
              <a:gd name="connsiteY66" fmla="*/ 2107167 h 7350679"/>
              <a:gd name="connsiteX67" fmla="*/ 1065458 w 3339552"/>
              <a:gd name="connsiteY67" fmla="*/ 2207179 h 7350679"/>
              <a:gd name="connsiteX68" fmla="*/ 977352 w 3339552"/>
              <a:gd name="connsiteY68" fmla="*/ 2295286 h 7350679"/>
              <a:gd name="connsiteX69" fmla="*/ 1120227 w 3339552"/>
              <a:gd name="connsiteY69" fmla="*/ 2357198 h 7350679"/>
              <a:gd name="connsiteX70" fmla="*/ 1170234 w 3339552"/>
              <a:gd name="connsiteY70" fmla="*/ 2392916 h 7350679"/>
              <a:gd name="connsiteX71" fmla="*/ 1222621 w 3339552"/>
              <a:gd name="connsiteY71" fmla="*/ 2409586 h 7350679"/>
              <a:gd name="connsiteX72" fmla="*/ 1272627 w 3339552"/>
              <a:gd name="connsiteY72" fmla="*/ 2459592 h 7350679"/>
              <a:gd name="connsiteX73" fmla="*/ 1329777 w 3339552"/>
              <a:gd name="connsiteY73" fmla="*/ 2481023 h 7350679"/>
              <a:gd name="connsiteX74" fmla="*/ 1422646 w 3339552"/>
              <a:gd name="connsiteY74" fmla="*/ 2557223 h 7350679"/>
              <a:gd name="connsiteX75" fmla="*/ 1508371 w 3339552"/>
              <a:gd name="connsiteY75" fmla="*/ 2590562 h 7350679"/>
              <a:gd name="connsiteX76" fmla="*/ 1641721 w 3339552"/>
              <a:gd name="connsiteY76" fmla="*/ 2738198 h 7350679"/>
              <a:gd name="connsiteX77" fmla="*/ 1725065 w 3339552"/>
              <a:gd name="connsiteY77" fmla="*/ 2892979 h 7350679"/>
              <a:gd name="connsiteX78" fmla="*/ 1896514 w 3339552"/>
              <a:gd name="connsiteY78" fmla="*/ 3000136 h 7350679"/>
              <a:gd name="connsiteX79" fmla="*/ 1927471 w 3339552"/>
              <a:gd name="connsiteY79" fmla="*/ 3104911 h 7350679"/>
              <a:gd name="connsiteX80" fmla="*/ 1989383 w 3339552"/>
              <a:gd name="connsiteY80" fmla="*/ 3207304 h 7350679"/>
              <a:gd name="connsiteX81" fmla="*/ 2051296 w 3339552"/>
              <a:gd name="connsiteY81" fmla="*/ 3245404 h 7350679"/>
              <a:gd name="connsiteX82" fmla="*/ 2182265 w 3339552"/>
              <a:gd name="connsiteY82" fmla="*/ 3393042 h 7350679"/>
              <a:gd name="connsiteX83" fmla="*/ 2325139 w 3339552"/>
              <a:gd name="connsiteY83" fmla="*/ 3469242 h 7350679"/>
              <a:gd name="connsiteX84" fmla="*/ 2384671 w 3339552"/>
              <a:gd name="connsiteY84" fmla="*/ 3554967 h 7350679"/>
              <a:gd name="connsiteX85" fmla="*/ 2432296 w 3339552"/>
              <a:gd name="connsiteY85" fmla="*/ 3621642 h 7350679"/>
              <a:gd name="connsiteX86" fmla="*/ 2479921 w 3339552"/>
              <a:gd name="connsiteY86" fmla="*/ 3612118 h 7350679"/>
              <a:gd name="connsiteX87" fmla="*/ 2484683 w 3339552"/>
              <a:gd name="connsiteY87" fmla="*/ 3764517 h 7350679"/>
              <a:gd name="connsiteX88" fmla="*/ 2537071 w 3339552"/>
              <a:gd name="connsiteY88" fmla="*/ 3857386 h 7350679"/>
              <a:gd name="connsiteX89" fmla="*/ 2529927 w 3339552"/>
              <a:gd name="connsiteY89" fmla="*/ 3895486 h 7350679"/>
              <a:gd name="connsiteX90" fmla="*/ 2598983 w 3339552"/>
              <a:gd name="connsiteY90" fmla="*/ 3931204 h 7350679"/>
              <a:gd name="connsiteX91" fmla="*/ 2656133 w 3339552"/>
              <a:gd name="connsiteY91" fmla="*/ 3876436 h 7350679"/>
              <a:gd name="connsiteX92" fmla="*/ 2689471 w 3339552"/>
              <a:gd name="connsiteY92" fmla="*/ 3959779 h 7350679"/>
              <a:gd name="connsiteX93" fmla="*/ 2734715 w 3339552"/>
              <a:gd name="connsiteY93" fmla="*/ 4005023 h 7350679"/>
              <a:gd name="connsiteX94" fmla="*/ 2808533 w 3339552"/>
              <a:gd name="connsiteY94" fmla="*/ 4028836 h 7350679"/>
              <a:gd name="connsiteX95" fmla="*/ 2860921 w 3339552"/>
              <a:gd name="connsiteY95" fmla="*/ 4097892 h 7350679"/>
              <a:gd name="connsiteX96" fmla="*/ 2946646 w 3339552"/>
              <a:gd name="connsiteY96" fmla="*/ 4152661 h 7350679"/>
              <a:gd name="connsiteX97" fmla="*/ 2999033 w 3339552"/>
              <a:gd name="connsiteY97" fmla="*/ 4185998 h 7350679"/>
              <a:gd name="connsiteX98" fmla="*/ 2870446 w 3339552"/>
              <a:gd name="connsiteY98" fmla="*/ 4278867 h 7350679"/>
              <a:gd name="connsiteX99" fmla="*/ 2868064 w 3339552"/>
              <a:gd name="connsiteY99" fmla="*/ 4333635 h 7350679"/>
              <a:gd name="connsiteX100" fmla="*/ 2970458 w 3339552"/>
              <a:gd name="connsiteY100" fmla="*/ 4450317 h 7350679"/>
              <a:gd name="connsiteX101" fmla="*/ 3065708 w 3339552"/>
              <a:gd name="connsiteY101" fmla="*/ 4512229 h 7350679"/>
              <a:gd name="connsiteX102" fmla="*/ 3096665 w 3339552"/>
              <a:gd name="connsiteY102" fmla="*/ 4550329 h 7350679"/>
              <a:gd name="connsiteX103" fmla="*/ 3082377 w 3339552"/>
              <a:gd name="connsiteY103" fmla="*/ 4631292 h 7350679"/>
              <a:gd name="connsiteX104" fmla="*/ 3077615 w 3339552"/>
              <a:gd name="connsiteY104" fmla="*/ 4714636 h 7350679"/>
              <a:gd name="connsiteX105" fmla="*/ 3034752 w 3339552"/>
              <a:gd name="connsiteY105" fmla="*/ 4724161 h 7350679"/>
              <a:gd name="connsiteX106" fmla="*/ 3008558 w 3339552"/>
              <a:gd name="connsiteY106" fmla="*/ 4740829 h 7350679"/>
              <a:gd name="connsiteX107" fmla="*/ 3037133 w 3339552"/>
              <a:gd name="connsiteY107" fmla="*/ 4890848 h 7350679"/>
              <a:gd name="connsiteX108" fmla="*/ 3020465 w 3339552"/>
              <a:gd name="connsiteY108" fmla="*/ 5026579 h 7350679"/>
              <a:gd name="connsiteX109" fmla="*/ 2982365 w 3339552"/>
              <a:gd name="connsiteY109" fmla="*/ 5067061 h 7350679"/>
              <a:gd name="connsiteX110" fmla="*/ 2965696 w 3339552"/>
              <a:gd name="connsiteY110" fmla="*/ 5188504 h 7350679"/>
              <a:gd name="connsiteX111" fmla="*/ 2937121 w 3339552"/>
              <a:gd name="connsiteY111" fmla="*/ 5307567 h 7350679"/>
              <a:gd name="connsiteX112" fmla="*/ 2989508 w 3339552"/>
              <a:gd name="connsiteY112" fmla="*/ 5324236 h 7350679"/>
              <a:gd name="connsiteX113" fmla="*/ 2987127 w 3339552"/>
              <a:gd name="connsiteY113" fmla="*/ 5369479 h 7350679"/>
              <a:gd name="connsiteX114" fmla="*/ 2984746 w 3339552"/>
              <a:gd name="connsiteY114" fmla="*/ 5424248 h 7350679"/>
              <a:gd name="connsiteX115" fmla="*/ 3041896 w 3339552"/>
              <a:gd name="connsiteY115" fmla="*/ 5493304 h 7350679"/>
              <a:gd name="connsiteX116" fmla="*/ 3089521 w 3339552"/>
              <a:gd name="connsiteY116" fmla="*/ 5619511 h 7350679"/>
              <a:gd name="connsiteX117" fmla="*/ 2996652 w 3339552"/>
              <a:gd name="connsiteY117" fmla="*/ 5910023 h 7350679"/>
              <a:gd name="connsiteX118" fmla="*/ 3018083 w 3339552"/>
              <a:gd name="connsiteY118" fmla="*/ 5964792 h 7350679"/>
              <a:gd name="connsiteX119" fmla="*/ 3044277 w 3339552"/>
              <a:gd name="connsiteY119" fmla="*/ 6017179 h 7350679"/>
              <a:gd name="connsiteX120" fmla="*/ 3049040 w 3339552"/>
              <a:gd name="connsiteY120" fmla="*/ 6121954 h 7350679"/>
              <a:gd name="connsiteX121" fmla="*/ 2956170 w 3339552"/>
              <a:gd name="connsiteY121" fmla="*/ 6281499 h 7350679"/>
              <a:gd name="connsiteX122" fmla="*/ 2920452 w 3339552"/>
              <a:gd name="connsiteY122" fmla="*/ 6262448 h 7350679"/>
              <a:gd name="connsiteX123" fmla="*/ 2849015 w 3339552"/>
              <a:gd name="connsiteY123" fmla="*/ 6274354 h 7350679"/>
              <a:gd name="connsiteX124" fmla="*/ 2713283 w 3339552"/>
              <a:gd name="connsiteY124" fmla="*/ 6386273 h 7350679"/>
              <a:gd name="connsiteX125" fmla="*/ 2606127 w 3339552"/>
              <a:gd name="connsiteY125" fmla="*/ 6371986 h 7350679"/>
              <a:gd name="connsiteX126" fmla="*/ 2575171 w 3339552"/>
              <a:gd name="connsiteY126" fmla="*/ 6400561 h 7350679"/>
              <a:gd name="connsiteX127" fmla="*/ 2508495 w 3339552"/>
              <a:gd name="connsiteY127" fmla="*/ 6445803 h 7350679"/>
              <a:gd name="connsiteX128" fmla="*/ 2391815 w 3339552"/>
              <a:gd name="connsiteY128" fmla="*/ 6433898 h 7350679"/>
              <a:gd name="connsiteX129" fmla="*/ 2368002 w 3339552"/>
              <a:gd name="connsiteY129" fmla="*/ 6550579 h 7350679"/>
              <a:gd name="connsiteX130" fmla="*/ 2363240 w 3339552"/>
              <a:gd name="connsiteY130" fmla="*/ 6586298 h 7350679"/>
              <a:gd name="connsiteX131" fmla="*/ 2339428 w 3339552"/>
              <a:gd name="connsiteY131" fmla="*/ 6605348 h 7350679"/>
              <a:gd name="connsiteX132" fmla="*/ 2141783 w 3339552"/>
              <a:gd name="connsiteY132" fmla="*/ 6557723 h 7350679"/>
              <a:gd name="connsiteX133" fmla="*/ 2103683 w 3339552"/>
              <a:gd name="connsiteY133" fmla="*/ 6610111 h 7350679"/>
              <a:gd name="connsiteX134" fmla="*/ 2072727 w 3339552"/>
              <a:gd name="connsiteY134" fmla="*/ 6705361 h 7350679"/>
              <a:gd name="connsiteX135" fmla="*/ 2039389 w 3339552"/>
              <a:gd name="connsiteY135" fmla="*/ 6769654 h 7350679"/>
              <a:gd name="connsiteX136" fmla="*/ 2051296 w 3339552"/>
              <a:gd name="connsiteY136" fmla="*/ 6831567 h 7350679"/>
              <a:gd name="connsiteX137" fmla="*/ 2184646 w 3339552"/>
              <a:gd name="connsiteY137" fmla="*/ 6943486 h 7350679"/>
              <a:gd name="connsiteX138" fmla="*/ 2253702 w 3339552"/>
              <a:gd name="connsiteY138" fmla="*/ 6976823 h 7350679"/>
              <a:gd name="connsiteX139" fmla="*/ 2237033 w 3339552"/>
              <a:gd name="connsiteY139" fmla="*/ 7000636 h 7350679"/>
              <a:gd name="connsiteX140" fmla="*/ 2201315 w 3339552"/>
              <a:gd name="connsiteY140" fmla="*/ 7019686 h 7350679"/>
              <a:gd name="connsiteX141" fmla="*/ 2234652 w 3339552"/>
              <a:gd name="connsiteY141" fmla="*/ 7095886 h 7350679"/>
              <a:gd name="connsiteX142" fmla="*/ 2203696 w 3339552"/>
              <a:gd name="connsiteY142" fmla="*/ 7117317 h 7350679"/>
              <a:gd name="connsiteX143" fmla="*/ 2098921 w 3339552"/>
              <a:gd name="connsiteY143" fmla="*/ 7055404 h 7350679"/>
              <a:gd name="connsiteX144" fmla="*/ 2056058 w 3339552"/>
              <a:gd name="connsiteY144" fmla="*/ 7081598 h 7350679"/>
              <a:gd name="connsiteX145" fmla="*/ 1996527 w 3339552"/>
              <a:gd name="connsiteY145" fmla="*/ 6979204 h 7350679"/>
              <a:gd name="connsiteX146" fmla="*/ 1879846 w 3339552"/>
              <a:gd name="connsiteY146" fmla="*/ 7005398 h 7350679"/>
              <a:gd name="connsiteX147" fmla="*/ 1815552 w 3339552"/>
              <a:gd name="connsiteY147" fmla="*/ 7010161 h 7350679"/>
              <a:gd name="connsiteX148" fmla="*/ 1765546 w 3339552"/>
              <a:gd name="connsiteY148" fmla="*/ 7005399 h 7350679"/>
              <a:gd name="connsiteX149" fmla="*/ 1708396 w 3339552"/>
              <a:gd name="connsiteY149" fmla="*/ 7050642 h 7350679"/>
              <a:gd name="connsiteX150" fmla="*/ 1529802 w 3339552"/>
              <a:gd name="connsiteY150" fmla="*/ 7010161 h 7350679"/>
              <a:gd name="connsiteX151" fmla="*/ 1553614 w 3339552"/>
              <a:gd name="connsiteY151" fmla="*/ 7136367 h 7350679"/>
              <a:gd name="connsiteX152" fmla="*/ 1477415 w 3339552"/>
              <a:gd name="connsiteY152" fmla="*/ 7181611 h 7350679"/>
              <a:gd name="connsiteX153" fmla="*/ 1415502 w 3339552"/>
              <a:gd name="connsiteY153" fmla="*/ 7248285 h 7350679"/>
              <a:gd name="connsiteX154" fmla="*/ 1265483 w 3339552"/>
              <a:gd name="connsiteY154" fmla="*/ 7241142 h 7350679"/>
              <a:gd name="connsiteX155" fmla="*/ 1213096 w 3339552"/>
              <a:gd name="connsiteY155" fmla="*/ 7350679 h 7350679"/>
              <a:gd name="connsiteX0" fmla="*/ 3339552 w 3339552"/>
              <a:gd name="connsiteY0" fmla="*/ 1045016 h 7324372"/>
              <a:gd name="connsiteX1" fmla="*/ 2768052 w 3339552"/>
              <a:gd name="connsiteY1" fmla="*/ 873566 h 7324372"/>
              <a:gd name="connsiteX2" fmla="*/ 2444202 w 3339552"/>
              <a:gd name="connsiteY2" fmla="*/ 473516 h 7324372"/>
              <a:gd name="connsiteX3" fmla="*/ 2482302 w 3339552"/>
              <a:gd name="connsiteY3" fmla="*/ 321116 h 7324372"/>
              <a:gd name="connsiteX4" fmla="*/ 1929852 w 3339552"/>
              <a:gd name="connsiteY4" fmla="*/ 35366 h 7324372"/>
              <a:gd name="connsiteX5" fmla="*/ 1777452 w 3339552"/>
              <a:gd name="connsiteY5" fmla="*/ 9171 h 7324372"/>
              <a:gd name="connsiteX6" fmla="*/ 1703633 w 3339552"/>
              <a:gd name="connsiteY6" fmla="*/ 37746 h 7324372"/>
              <a:gd name="connsiteX7" fmla="*/ 1606002 w 3339552"/>
              <a:gd name="connsiteY7" fmla="*/ 35366 h 7324372"/>
              <a:gd name="connsiteX8" fmla="*/ 1515515 w 3339552"/>
              <a:gd name="connsiteY8" fmla="*/ 125853 h 7324372"/>
              <a:gd name="connsiteX9" fmla="*/ 1525040 w 3339552"/>
              <a:gd name="connsiteY9" fmla="*/ 190146 h 7324372"/>
              <a:gd name="connsiteX10" fmla="*/ 1505990 w 3339552"/>
              <a:gd name="connsiteY10" fmla="*/ 247297 h 7324372"/>
              <a:gd name="connsiteX11" fmla="*/ 1413121 w 3339552"/>
              <a:gd name="connsiteY11" fmla="*/ 266346 h 7324372"/>
              <a:gd name="connsiteX12" fmla="*/ 1339302 w 3339552"/>
              <a:gd name="connsiteY12" fmla="*/ 302066 h 7324372"/>
              <a:gd name="connsiteX13" fmla="*/ 1260721 w 3339552"/>
              <a:gd name="connsiteY13" fmla="*/ 342547 h 7324372"/>
              <a:gd name="connsiteX14" fmla="*/ 1191665 w 3339552"/>
              <a:gd name="connsiteY14" fmla="*/ 268729 h 7324372"/>
              <a:gd name="connsiteX15" fmla="*/ 1082127 w 3339552"/>
              <a:gd name="connsiteY15" fmla="*/ 349691 h 7324372"/>
              <a:gd name="connsiteX16" fmla="*/ 1020215 w 3339552"/>
              <a:gd name="connsiteY16" fmla="*/ 416366 h 7324372"/>
              <a:gd name="connsiteX17" fmla="*/ 858290 w 3339552"/>
              <a:gd name="connsiteY17" fmla="*/ 297304 h 7324372"/>
              <a:gd name="connsiteX18" fmla="*/ 796377 w 3339552"/>
              <a:gd name="connsiteY18" fmla="*/ 402078 h 7324372"/>
              <a:gd name="connsiteX19" fmla="*/ 755896 w 3339552"/>
              <a:gd name="connsiteY19" fmla="*/ 337785 h 7324372"/>
              <a:gd name="connsiteX20" fmla="*/ 689221 w 3339552"/>
              <a:gd name="connsiteY20" fmla="*/ 266347 h 7324372"/>
              <a:gd name="connsiteX21" fmla="*/ 667790 w 3339552"/>
              <a:gd name="connsiteY21" fmla="*/ 309210 h 7324372"/>
              <a:gd name="connsiteX22" fmla="*/ 620165 w 3339552"/>
              <a:gd name="connsiteY22" fmla="*/ 378266 h 7324372"/>
              <a:gd name="connsiteX23" fmla="*/ 589208 w 3339552"/>
              <a:gd name="connsiteY23" fmla="*/ 392554 h 7324372"/>
              <a:gd name="connsiteX24" fmla="*/ 498721 w 3339552"/>
              <a:gd name="connsiteY24" fmla="*/ 478279 h 7324372"/>
              <a:gd name="connsiteX25" fmla="*/ 396327 w 3339552"/>
              <a:gd name="connsiteY25" fmla="*/ 375885 h 7324372"/>
              <a:gd name="connsiteX26" fmla="*/ 243927 w 3339552"/>
              <a:gd name="connsiteY26" fmla="*/ 290160 h 7324372"/>
              <a:gd name="connsiteX27" fmla="*/ 174871 w 3339552"/>
              <a:gd name="connsiteY27" fmla="*/ 323497 h 7324372"/>
              <a:gd name="connsiteX28" fmla="*/ 127246 w 3339552"/>
              <a:gd name="connsiteY28" fmla="*/ 406841 h 7324372"/>
              <a:gd name="connsiteX29" fmla="*/ 43902 w 3339552"/>
              <a:gd name="connsiteY29" fmla="*/ 468754 h 7324372"/>
              <a:gd name="connsiteX30" fmla="*/ 8183 w 3339552"/>
              <a:gd name="connsiteY30" fmla="*/ 480660 h 7324372"/>
              <a:gd name="connsiteX31" fmla="*/ 198683 w 3339552"/>
              <a:gd name="connsiteY31" fmla="*/ 685447 h 7324372"/>
              <a:gd name="connsiteX32" fmla="*/ 265359 w 3339552"/>
              <a:gd name="connsiteY32" fmla="*/ 702116 h 7324372"/>
              <a:gd name="connsiteX33" fmla="*/ 298697 w 3339552"/>
              <a:gd name="connsiteY33" fmla="*/ 725929 h 7324372"/>
              <a:gd name="connsiteX34" fmla="*/ 296315 w 3339552"/>
              <a:gd name="connsiteY34" fmla="*/ 897378 h 7324372"/>
              <a:gd name="connsiteX35" fmla="*/ 362990 w 3339552"/>
              <a:gd name="connsiteY35" fmla="*/ 902141 h 7324372"/>
              <a:gd name="connsiteX36" fmla="*/ 401090 w 3339552"/>
              <a:gd name="connsiteY36" fmla="*/ 852135 h 7324372"/>
              <a:gd name="connsiteX37" fmla="*/ 482052 w 3339552"/>
              <a:gd name="connsiteY37" fmla="*/ 890235 h 7324372"/>
              <a:gd name="connsiteX38" fmla="*/ 420140 w 3339552"/>
              <a:gd name="connsiteY38" fmla="*/ 1035491 h 7324372"/>
              <a:gd name="connsiteX39" fmla="*/ 434427 w 3339552"/>
              <a:gd name="connsiteY39" fmla="*/ 1083116 h 7324372"/>
              <a:gd name="connsiteX40" fmla="*/ 379658 w 3339552"/>
              <a:gd name="connsiteY40" fmla="*/ 1135504 h 7324372"/>
              <a:gd name="connsiteX41" fmla="*/ 415377 w 3339552"/>
              <a:gd name="connsiteY41" fmla="*/ 1164078 h 7324372"/>
              <a:gd name="connsiteX42" fmla="*/ 486815 w 3339552"/>
              <a:gd name="connsiteY42" fmla="*/ 1252185 h 7324372"/>
              <a:gd name="connsiteX43" fmla="*/ 527296 w 3339552"/>
              <a:gd name="connsiteY43" fmla="*/ 1340291 h 7324372"/>
              <a:gd name="connsiteX44" fmla="*/ 636833 w 3339552"/>
              <a:gd name="connsiteY44" fmla="*/ 1392679 h 7324372"/>
              <a:gd name="connsiteX45" fmla="*/ 746371 w 3339552"/>
              <a:gd name="connsiteY45" fmla="*/ 1416491 h 7324372"/>
              <a:gd name="connsiteX46" fmla="*/ 829715 w 3339552"/>
              <a:gd name="connsiteY46" fmla="*/ 1464116 h 7324372"/>
              <a:gd name="connsiteX47" fmla="*/ 913058 w 3339552"/>
              <a:gd name="connsiteY47" fmla="*/ 1437922 h 7324372"/>
              <a:gd name="connsiteX48" fmla="*/ 994021 w 3339552"/>
              <a:gd name="connsiteY48" fmla="*/ 1364104 h 7324372"/>
              <a:gd name="connsiteX49" fmla="*/ 1103558 w 3339552"/>
              <a:gd name="connsiteY49" fmla="*/ 1347435 h 7324372"/>
              <a:gd name="connsiteX50" fmla="*/ 1170233 w 3339552"/>
              <a:gd name="connsiteY50" fmla="*/ 1352197 h 7324372"/>
              <a:gd name="connsiteX51" fmla="*/ 1329777 w 3339552"/>
              <a:gd name="connsiteY51" fmla="*/ 1461735 h 7324372"/>
              <a:gd name="connsiteX52" fmla="*/ 1389308 w 3339552"/>
              <a:gd name="connsiteY52" fmla="*/ 1490310 h 7324372"/>
              <a:gd name="connsiteX53" fmla="*/ 1260721 w 3339552"/>
              <a:gd name="connsiteY53" fmla="*/ 1592704 h 7324372"/>
              <a:gd name="connsiteX54" fmla="*/ 1263102 w 3339552"/>
              <a:gd name="connsiteY54" fmla="*/ 1656997 h 7324372"/>
              <a:gd name="connsiteX55" fmla="*/ 1425027 w 3339552"/>
              <a:gd name="connsiteY55" fmla="*/ 1609372 h 7324372"/>
              <a:gd name="connsiteX56" fmla="*/ 1386927 w 3339552"/>
              <a:gd name="connsiteY56" fmla="*/ 1673666 h 7324372"/>
              <a:gd name="connsiteX57" fmla="*/ 1405977 w 3339552"/>
              <a:gd name="connsiteY57" fmla="*/ 1747485 h 7324372"/>
              <a:gd name="connsiteX58" fmla="*/ 1517896 w 3339552"/>
              <a:gd name="connsiteY58" fmla="*/ 1783204 h 7324372"/>
              <a:gd name="connsiteX59" fmla="*/ 1591715 w 3339552"/>
              <a:gd name="connsiteY59" fmla="*/ 1799872 h 7324372"/>
              <a:gd name="connsiteX60" fmla="*/ 1501227 w 3339552"/>
              <a:gd name="connsiteY60" fmla="*/ 1930841 h 7324372"/>
              <a:gd name="connsiteX61" fmla="*/ 1494083 w 3339552"/>
              <a:gd name="connsiteY61" fmla="*/ 1980847 h 7324372"/>
              <a:gd name="connsiteX62" fmla="*/ 1422646 w 3339552"/>
              <a:gd name="connsiteY62" fmla="*/ 2016566 h 7324372"/>
              <a:gd name="connsiteX63" fmla="*/ 1391690 w 3339552"/>
              <a:gd name="connsiteY63" fmla="*/ 2078479 h 7324372"/>
              <a:gd name="connsiteX64" fmla="*/ 1260721 w 3339552"/>
              <a:gd name="connsiteY64" fmla="*/ 2052285 h 7324372"/>
              <a:gd name="connsiteX65" fmla="*/ 1139277 w 3339552"/>
              <a:gd name="connsiteY65" fmla="*/ 2052284 h 7324372"/>
              <a:gd name="connsiteX66" fmla="*/ 1072602 w 3339552"/>
              <a:gd name="connsiteY66" fmla="*/ 2080860 h 7324372"/>
              <a:gd name="connsiteX67" fmla="*/ 1065458 w 3339552"/>
              <a:gd name="connsiteY67" fmla="*/ 2180872 h 7324372"/>
              <a:gd name="connsiteX68" fmla="*/ 977352 w 3339552"/>
              <a:gd name="connsiteY68" fmla="*/ 2268979 h 7324372"/>
              <a:gd name="connsiteX69" fmla="*/ 1120227 w 3339552"/>
              <a:gd name="connsiteY69" fmla="*/ 2330891 h 7324372"/>
              <a:gd name="connsiteX70" fmla="*/ 1170234 w 3339552"/>
              <a:gd name="connsiteY70" fmla="*/ 2366609 h 7324372"/>
              <a:gd name="connsiteX71" fmla="*/ 1222621 w 3339552"/>
              <a:gd name="connsiteY71" fmla="*/ 2383279 h 7324372"/>
              <a:gd name="connsiteX72" fmla="*/ 1272627 w 3339552"/>
              <a:gd name="connsiteY72" fmla="*/ 2433285 h 7324372"/>
              <a:gd name="connsiteX73" fmla="*/ 1329777 w 3339552"/>
              <a:gd name="connsiteY73" fmla="*/ 2454716 h 7324372"/>
              <a:gd name="connsiteX74" fmla="*/ 1422646 w 3339552"/>
              <a:gd name="connsiteY74" fmla="*/ 2530916 h 7324372"/>
              <a:gd name="connsiteX75" fmla="*/ 1508371 w 3339552"/>
              <a:gd name="connsiteY75" fmla="*/ 2564255 h 7324372"/>
              <a:gd name="connsiteX76" fmla="*/ 1641721 w 3339552"/>
              <a:gd name="connsiteY76" fmla="*/ 2711891 h 7324372"/>
              <a:gd name="connsiteX77" fmla="*/ 1725065 w 3339552"/>
              <a:gd name="connsiteY77" fmla="*/ 2866672 h 7324372"/>
              <a:gd name="connsiteX78" fmla="*/ 1896514 w 3339552"/>
              <a:gd name="connsiteY78" fmla="*/ 2973829 h 7324372"/>
              <a:gd name="connsiteX79" fmla="*/ 1927471 w 3339552"/>
              <a:gd name="connsiteY79" fmla="*/ 3078604 h 7324372"/>
              <a:gd name="connsiteX80" fmla="*/ 1989383 w 3339552"/>
              <a:gd name="connsiteY80" fmla="*/ 3180997 h 7324372"/>
              <a:gd name="connsiteX81" fmla="*/ 2051296 w 3339552"/>
              <a:gd name="connsiteY81" fmla="*/ 3219097 h 7324372"/>
              <a:gd name="connsiteX82" fmla="*/ 2182265 w 3339552"/>
              <a:gd name="connsiteY82" fmla="*/ 3366735 h 7324372"/>
              <a:gd name="connsiteX83" fmla="*/ 2325139 w 3339552"/>
              <a:gd name="connsiteY83" fmla="*/ 3442935 h 7324372"/>
              <a:gd name="connsiteX84" fmla="*/ 2384671 w 3339552"/>
              <a:gd name="connsiteY84" fmla="*/ 3528660 h 7324372"/>
              <a:gd name="connsiteX85" fmla="*/ 2432296 w 3339552"/>
              <a:gd name="connsiteY85" fmla="*/ 3595335 h 7324372"/>
              <a:gd name="connsiteX86" fmla="*/ 2479921 w 3339552"/>
              <a:gd name="connsiteY86" fmla="*/ 3585811 h 7324372"/>
              <a:gd name="connsiteX87" fmla="*/ 2484683 w 3339552"/>
              <a:gd name="connsiteY87" fmla="*/ 3738210 h 7324372"/>
              <a:gd name="connsiteX88" fmla="*/ 2537071 w 3339552"/>
              <a:gd name="connsiteY88" fmla="*/ 3831079 h 7324372"/>
              <a:gd name="connsiteX89" fmla="*/ 2529927 w 3339552"/>
              <a:gd name="connsiteY89" fmla="*/ 3869179 h 7324372"/>
              <a:gd name="connsiteX90" fmla="*/ 2598983 w 3339552"/>
              <a:gd name="connsiteY90" fmla="*/ 3904897 h 7324372"/>
              <a:gd name="connsiteX91" fmla="*/ 2656133 w 3339552"/>
              <a:gd name="connsiteY91" fmla="*/ 3850129 h 7324372"/>
              <a:gd name="connsiteX92" fmla="*/ 2689471 w 3339552"/>
              <a:gd name="connsiteY92" fmla="*/ 3933472 h 7324372"/>
              <a:gd name="connsiteX93" fmla="*/ 2734715 w 3339552"/>
              <a:gd name="connsiteY93" fmla="*/ 3978716 h 7324372"/>
              <a:gd name="connsiteX94" fmla="*/ 2808533 w 3339552"/>
              <a:gd name="connsiteY94" fmla="*/ 4002529 h 7324372"/>
              <a:gd name="connsiteX95" fmla="*/ 2860921 w 3339552"/>
              <a:gd name="connsiteY95" fmla="*/ 4071585 h 7324372"/>
              <a:gd name="connsiteX96" fmla="*/ 2946646 w 3339552"/>
              <a:gd name="connsiteY96" fmla="*/ 4126354 h 7324372"/>
              <a:gd name="connsiteX97" fmla="*/ 2999033 w 3339552"/>
              <a:gd name="connsiteY97" fmla="*/ 4159691 h 7324372"/>
              <a:gd name="connsiteX98" fmla="*/ 2870446 w 3339552"/>
              <a:gd name="connsiteY98" fmla="*/ 4252560 h 7324372"/>
              <a:gd name="connsiteX99" fmla="*/ 2868064 w 3339552"/>
              <a:gd name="connsiteY99" fmla="*/ 4307328 h 7324372"/>
              <a:gd name="connsiteX100" fmla="*/ 2970458 w 3339552"/>
              <a:gd name="connsiteY100" fmla="*/ 4424010 h 7324372"/>
              <a:gd name="connsiteX101" fmla="*/ 3065708 w 3339552"/>
              <a:gd name="connsiteY101" fmla="*/ 4485922 h 7324372"/>
              <a:gd name="connsiteX102" fmla="*/ 3096665 w 3339552"/>
              <a:gd name="connsiteY102" fmla="*/ 4524022 h 7324372"/>
              <a:gd name="connsiteX103" fmla="*/ 3082377 w 3339552"/>
              <a:gd name="connsiteY103" fmla="*/ 4604985 h 7324372"/>
              <a:gd name="connsiteX104" fmla="*/ 3077615 w 3339552"/>
              <a:gd name="connsiteY104" fmla="*/ 4688329 h 7324372"/>
              <a:gd name="connsiteX105" fmla="*/ 3034752 w 3339552"/>
              <a:gd name="connsiteY105" fmla="*/ 4697854 h 7324372"/>
              <a:gd name="connsiteX106" fmla="*/ 3008558 w 3339552"/>
              <a:gd name="connsiteY106" fmla="*/ 4714522 h 7324372"/>
              <a:gd name="connsiteX107" fmla="*/ 3037133 w 3339552"/>
              <a:gd name="connsiteY107" fmla="*/ 4864541 h 7324372"/>
              <a:gd name="connsiteX108" fmla="*/ 3020465 w 3339552"/>
              <a:gd name="connsiteY108" fmla="*/ 5000272 h 7324372"/>
              <a:gd name="connsiteX109" fmla="*/ 2982365 w 3339552"/>
              <a:gd name="connsiteY109" fmla="*/ 5040754 h 7324372"/>
              <a:gd name="connsiteX110" fmla="*/ 2965696 w 3339552"/>
              <a:gd name="connsiteY110" fmla="*/ 5162197 h 7324372"/>
              <a:gd name="connsiteX111" fmla="*/ 2937121 w 3339552"/>
              <a:gd name="connsiteY111" fmla="*/ 5281260 h 7324372"/>
              <a:gd name="connsiteX112" fmla="*/ 2989508 w 3339552"/>
              <a:gd name="connsiteY112" fmla="*/ 5297929 h 7324372"/>
              <a:gd name="connsiteX113" fmla="*/ 2987127 w 3339552"/>
              <a:gd name="connsiteY113" fmla="*/ 5343172 h 7324372"/>
              <a:gd name="connsiteX114" fmla="*/ 2984746 w 3339552"/>
              <a:gd name="connsiteY114" fmla="*/ 5397941 h 7324372"/>
              <a:gd name="connsiteX115" fmla="*/ 3041896 w 3339552"/>
              <a:gd name="connsiteY115" fmla="*/ 5466997 h 7324372"/>
              <a:gd name="connsiteX116" fmla="*/ 3089521 w 3339552"/>
              <a:gd name="connsiteY116" fmla="*/ 5593204 h 7324372"/>
              <a:gd name="connsiteX117" fmla="*/ 2996652 w 3339552"/>
              <a:gd name="connsiteY117" fmla="*/ 5883716 h 7324372"/>
              <a:gd name="connsiteX118" fmla="*/ 3018083 w 3339552"/>
              <a:gd name="connsiteY118" fmla="*/ 5938485 h 7324372"/>
              <a:gd name="connsiteX119" fmla="*/ 3044277 w 3339552"/>
              <a:gd name="connsiteY119" fmla="*/ 5990872 h 7324372"/>
              <a:gd name="connsiteX120" fmla="*/ 3049040 w 3339552"/>
              <a:gd name="connsiteY120" fmla="*/ 6095647 h 7324372"/>
              <a:gd name="connsiteX121" fmla="*/ 2956170 w 3339552"/>
              <a:gd name="connsiteY121" fmla="*/ 6255192 h 7324372"/>
              <a:gd name="connsiteX122" fmla="*/ 2920452 w 3339552"/>
              <a:gd name="connsiteY122" fmla="*/ 6236141 h 7324372"/>
              <a:gd name="connsiteX123" fmla="*/ 2849015 w 3339552"/>
              <a:gd name="connsiteY123" fmla="*/ 6248047 h 7324372"/>
              <a:gd name="connsiteX124" fmla="*/ 2713283 w 3339552"/>
              <a:gd name="connsiteY124" fmla="*/ 6359966 h 7324372"/>
              <a:gd name="connsiteX125" fmla="*/ 2606127 w 3339552"/>
              <a:gd name="connsiteY125" fmla="*/ 6345679 h 7324372"/>
              <a:gd name="connsiteX126" fmla="*/ 2575171 w 3339552"/>
              <a:gd name="connsiteY126" fmla="*/ 6374254 h 7324372"/>
              <a:gd name="connsiteX127" fmla="*/ 2508495 w 3339552"/>
              <a:gd name="connsiteY127" fmla="*/ 6419496 h 7324372"/>
              <a:gd name="connsiteX128" fmla="*/ 2391815 w 3339552"/>
              <a:gd name="connsiteY128" fmla="*/ 6407591 h 7324372"/>
              <a:gd name="connsiteX129" fmla="*/ 2368002 w 3339552"/>
              <a:gd name="connsiteY129" fmla="*/ 6524272 h 7324372"/>
              <a:gd name="connsiteX130" fmla="*/ 2363240 w 3339552"/>
              <a:gd name="connsiteY130" fmla="*/ 6559991 h 7324372"/>
              <a:gd name="connsiteX131" fmla="*/ 2339428 w 3339552"/>
              <a:gd name="connsiteY131" fmla="*/ 6579041 h 7324372"/>
              <a:gd name="connsiteX132" fmla="*/ 2141783 w 3339552"/>
              <a:gd name="connsiteY132" fmla="*/ 6531416 h 7324372"/>
              <a:gd name="connsiteX133" fmla="*/ 2103683 w 3339552"/>
              <a:gd name="connsiteY133" fmla="*/ 6583804 h 7324372"/>
              <a:gd name="connsiteX134" fmla="*/ 2072727 w 3339552"/>
              <a:gd name="connsiteY134" fmla="*/ 6679054 h 7324372"/>
              <a:gd name="connsiteX135" fmla="*/ 2039389 w 3339552"/>
              <a:gd name="connsiteY135" fmla="*/ 6743347 h 7324372"/>
              <a:gd name="connsiteX136" fmla="*/ 2051296 w 3339552"/>
              <a:gd name="connsiteY136" fmla="*/ 6805260 h 7324372"/>
              <a:gd name="connsiteX137" fmla="*/ 2184646 w 3339552"/>
              <a:gd name="connsiteY137" fmla="*/ 6917179 h 7324372"/>
              <a:gd name="connsiteX138" fmla="*/ 2253702 w 3339552"/>
              <a:gd name="connsiteY138" fmla="*/ 6950516 h 7324372"/>
              <a:gd name="connsiteX139" fmla="*/ 2237033 w 3339552"/>
              <a:gd name="connsiteY139" fmla="*/ 6974329 h 7324372"/>
              <a:gd name="connsiteX140" fmla="*/ 2201315 w 3339552"/>
              <a:gd name="connsiteY140" fmla="*/ 6993379 h 7324372"/>
              <a:gd name="connsiteX141" fmla="*/ 2234652 w 3339552"/>
              <a:gd name="connsiteY141" fmla="*/ 7069579 h 7324372"/>
              <a:gd name="connsiteX142" fmla="*/ 2203696 w 3339552"/>
              <a:gd name="connsiteY142" fmla="*/ 7091010 h 7324372"/>
              <a:gd name="connsiteX143" fmla="*/ 2098921 w 3339552"/>
              <a:gd name="connsiteY143" fmla="*/ 7029097 h 7324372"/>
              <a:gd name="connsiteX144" fmla="*/ 2056058 w 3339552"/>
              <a:gd name="connsiteY144" fmla="*/ 7055291 h 7324372"/>
              <a:gd name="connsiteX145" fmla="*/ 1996527 w 3339552"/>
              <a:gd name="connsiteY145" fmla="*/ 6952897 h 7324372"/>
              <a:gd name="connsiteX146" fmla="*/ 1879846 w 3339552"/>
              <a:gd name="connsiteY146" fmla="*/ 6979091 h 7324372"/>
              <a:gd name="connsiteX147" fmla="*/ 1815552 w 3339552"/>
              <a:gd name="connsiteY147" fmla="*/ 6983854 h 7324372"/>
              <a:gd name="connsiteX148" fmla="*/ 1765546 w 3339552"/>
              <a:gd name="connsiteY148" fmla="*/ 6979092 h 7324372"/>
              <a:gd name="connsiteX149" fmla="*/ 1708396 w 3339552"/>
              <a:gd name="connsiteY149" fmla="*/ 7024335 h 7324372"/>
              <a:gd name="connsiteX150" fmla="*/ 1529802 w 3339552"/>
              <a:gd name="connsiteY150" fmla="*/ 6983854 h 7324372"/>
              <a:gd name="connsiteX151" fmla="*/ 1553614 w 3339552"/>
              <a:gd name="connsiteY151" fmla="*/ 7110060 h 7324372"/>
              <a:gd name="connsiteX152" fmla="*/ 1477415 w 3339552"/>
              <a:gd name="connsiteY152" fmla="*/ 7155304 h 7324372"/>
              <a:gd name="connsiteX153" fmla="*/ 1415502 w 3339552"/>
              <a:gd name="connsiteY153" fmla="*/ 7221978 h 7324372"/>
              <a:gd name="connsiteX154" fmla="*/ 1265483 w 3339552"/>
              <a:gd name="connsiteY154" fmla="*/ 7214835 h 7324372"/>
              <a:gd name="connsiteX155" fmla="*/ 1213096 w 3339552"/>
              <a:gd name="connsiteY155" fmla="*/ 7324372 h 7324372"/>
              <a:gd name="connsiteX0" fmla="*/ 3339552 w 3339552"/>
              <a:gd name="connsiteY0" fmla="*/ 1045016 h 7324372"/>
              <a:gd name="connsiteX1" fmla="*/ 2768052 w 3339552"/>
              <a:gd name="connsiteY1" fmla="*/ 873566 h 7324372"/>
              <a:gd name="connsiteX2" fmla="*/ 2444202 w 3339552"/>
              <a:gd name="connsiteY2" fmla="*/ 473516 h 7324372"/>
              <a:gd name="connsiteX3" fmla="*/ 2482302 w 3339552"/>
              <a:gd name="connsiteY3" fmla="*/ 321116 h 7324372"/>
              <a:gd name="connsiteX4" fmla="*/ 1929852 w 3339552"/>
              <a:gd name="connsiteY4" fmla="*/ 35366 h 7324372"/>
              <a:gd name="connsiteX5" fmla="*/ 1777452 w 3339552"/>
              <a:gd name="connsiteY5" fmla="*/ 9171 h 7324372"/>
              <a:gd name="connsiteX6" fmla="*/ 1703633 w 3339552"/>
              <a:gd name="connsiteY6" fmla="*/ 37746 h 7324372"/>
              <a:gd name="connsiteX7" fmla="*/ 1615527 w 3339552"/>
              <a:gd name="connsiteY7" fmla="*/ 71085 h 7324372"/>
              <a:gd name="connsiteX8" fmla="*/ 1515515 w 3339552"/>
              <a:gd name="connsiteY8" fmla="*/ 125853 h 7324372"/>
              <a:gd name="connsiteX9" fmla="*/ 1525040 w 3339552"/>
              <a:gd name="connsiteY9" fmla="*/ 190146 h 7324372"/>
              <a:gd name="connsiteX10" fmla="*/ 1505990 w 3339552"/>
              <a:gd name="connsiteY10" fmla="*/ 247297 h 7324372"/>
              <a:gd name="connsiteX11" fmla="*/ 1413121 w 3339552"/>
              <a:gd name="connsiteY11" fmla="*/ 266346 h 7324372"/>
              <a:gd name="connsiteX12" fmla="*/ 1339302 w 3339552"/>
              <a:gd name="connsiteY12" fmla="*/ 302066 h 7324372"/>
              <a:gd name="connsiteX13" fmla="*/ 1260721 w 3339552"/>
              <a:gd name="connsiteY13" fmla="*/ 342547 h 7324372"/>
              <a:gd name="connsiteX14" fmla="*/ 1191665 w 3339552"/>
              <a:gd name="connsiteY14" fmla="*/ 268729 h 7324372"/>
              <a:gd name="connsiteX15" fmla="*/ 1082127 w 3339552"/>
              <a:gd name="connsiteY15" fmla="*/ 349691 h 7324372"/>
              <a:gd name="connsiteX16" fmla="*/ 1020215 w 3339552"/>
              <a:gd name="connsiteY16" fmla="*/ 416366 h 7324372"/>
              <a:gd name="connsiteX17" fmla="*/ 858290 w 3339552"/>
              <a:gd name="connsiteY17" fmla="*/ 297304 h 7324372"/>
              <a:gd name="connsiteX18" fmla="*/ 796377 w 3339552"/>
              <a:gd name="connsiteY18" fmla="*/ 402078 h 7324372"/>
              <a:gd name="connsiteX19" fmla="*/ 755896 w 3339552"/>
              <a:gd name="connsiteY19" fmla="*/ 337785 h 7324372"/>
              <a:gd name="connsiteX20" fmla="*/ 689221 w 3339552"/>
              <a:gd name="connsiteY20" fmla="*/ 266347 h 7324372"/>
              <a:gd name="connsiteX21" fmla="*/ 667790 w 3339552"/>
              <a:gd name="connsiteY21" fmla="*/ 309210 h 7324372"/>
              <a:gd name="connsiteX22" fmla="*/ 620165 w 3339552"/>
              <a:gd name="connsiteY22" fmla="*/ 378266 h 7324372"/>
              <a:gd name="connsiteX23" fmla="*/ 589208 w 3339552"/>
              <a:gd name="connsiteY23" fmla="*/ 392554 h 7324372"/>
              <a:gd name="connsiteX24" fmla="*/ 498721 w 3339552"/>
              <a:gd name="connsiteY24" fmla="*/ 478279 h 7324372"/>
              <a:gd name="connsiteX25" fmla="*/ 396327 w 3339552"/>
              <a:gd name="connsiteY25" fmla="*/ 375885 h 7324372"/>
              <a:gd name="connsiteX26" fmla="*/ 243927 w 3339552"/>
              <a:gd name="connsiteY26" fmla="*/ 290160 h 7324372"/>
              <a:gd name="connsiteX27" fmla="*/ 174871 w 3339552"/>
              <a:gd name="connsiteY27" fmla="*/ 323497 h 7324372"/>
              <a:gd name="connsiteX28" fmla="*/ 127246 w 3339552"/>
              <a:gd name="connsiteY28" fmla="*/ 406841 h 7324372"/>
              <a:gd name="connsiteX29" fmla="*/ 43902 w 3339552"/>
              <a:gd name="connsiteY29" fmla="*/ 468754 h 7324372"/>
              <a:gd name="connsiteX30" fmla="*/ 8183 w 3339552"/>
              <a:gd name="connsiteY30" fmla="*/ 480660 h 7324372"/>
              <a:gd name="connsiteX31" fmla="*/ 198683 w 3339552"/>
              <a:gd name="connsiteY31" fmla="*/ 685447 h 7324372"/>
              <a:gd name="connsiteX32" fmla="*/ 265359 w 3339552"/>
              <a:gd name="connsiteY32" fmla="*/ 702116 h 7324372"/>
              <a:gd name="connsiteX33" fmla="*/ 298697 w 3339552"/>
              <a:gd name="connsiteY33" fmla="*/ 725929 h 7324372"/>
              <a:gd name="connsiteX34" fmla="*/ 296315 w 3339552"/>
              <a:gd name="connsiteY34" fmla="*/ 897378 h 7324372"/>
              <a:gd name="connsiteX35" fmla="*/ 362990 w 3339552"/>
              <a:gd name="connsiteY35" fmla="*/ 902141 h 7324372"/>
              <a:gd name="connsiteX36" fmla="*/ 401090 w 3339552"/>
              <a:gd name="connsiteY36" fmla="*/ 852135 h 7324372"/>
              <a:gd name="connsiteX37" fmla="*/ 482052 w 3339552"/>
              <a:gd name="connsiteY37" fmla="*/ 890235 h 7324372"/>
              <a:gd name="connsiteX38" fmla="*/ 420140 w 3339552"/>
              <a:gd name="connsiteY38" fmla="*/ 1035491 h 7324372"/>
              <a:gd name="connsiteX39" fmla="*/ 434427 w 3339552"/>
              <a:gd name="connsiteY39" fmla="*/ 1083116 h 7324372"/>
              <a:gd name="connsiteX40" fmla="*/ 379658 w 3339552"/>
              <a:gd name="connsiteY40" fmla="*/ 1135504 h 7324372"/>
              <a:gd name="connsiteX41" fmla="*/ 415377 w 3339552"/>
              <a:gd name="connsiteY41" fmla="*/ 1164078 h 7324372"/>
              <a:gd name="connsiteX42" fmla="*/ 486815 w 3339552"/>
              <a:gd name="connsiteY42" fmla="*/ 1252185 h 7324372"/>
              <a:gd name="connsiteX43" fmla="*/ 527296 w 3339552"/>
              <a:gd name="connsiteY43" fmla="*/ 1340291 h 7324372"/>
              <a:gd name="connsiteX44" fmla="*/ 636833 w 3339552"/>
              <a:gd name="connsiteY44" fmla="*/ 1392679 h 7324372"/>
              <a:gd name="connsiteX45" fmla="*/ 746371 w 3339552"/>
              <a:gd name="connsiteY45" fmla="*/ 1416491 h 7324372"/>
              <a:gd name="connsiteX46" fmla="*/ 829715 w 3339552"/>
              <a:gd name="connsiteY46" fmla="*/ 1464116 h 7324372"/>
              <a:gd name="connsiteX47" fmla="*/ 913058 w 3339552"/>
              <a:gd name="connsiteY47" fmla="*/ 1437922 h 7324372"/>
              <a:gd name="connsiteX48" fmla="*/ 994021 w 3339552"/>
              <a:gd name="connsiteY48" fmla="*/ 1364104 h 7324372"/>
              <a:gd name="connsiteX49" fmla="*/ 1103558 w 3339552"/>
              <a:gd name="connsiteY49" fmla="*/ 1347435 h 7324372"/>
              <a:gd name="connsiteX50" fmla="*/ 1170233 w 3339552"/>
              <a:gd name="connsiteY50" fmla="*/ 1352197 h 7324372"/>
              <a:gd name="connsiteX51" fmla="*/ 1329777 w 3339552"/>
              <a:gd name="connsiteY51" fmla="*/ 1461735 h 7324372"/>
              <a:gd name="connsiteX52" fmla="*/ 1389308 w 3339552"/>
              <a:gd name="connsiteY52" fmla="*/ 1490310 h 7324372"/>
              <a:gd name="connsiteX53" fmla="*/ 1260721 w 3339552"/>
              <a:gd name="connsiteY53" fmla="*/ 1592704 h 7324372"/>
              <a:gd name="connsiteX54" fmla="*/ 1263102 w 3339552"/>
              <a:gd name="connsiteY54" fmla="*/ 1656997 h 7324372"/>
              <a:gd name="connsiteX55" fmla="*/ 1425027 w 3339552"/>
              <a:gd name="connsiteY55" fmla="*/ 1609372 h 7324372"/>
              <a:gd name="connsiteX56" fmla="*/ 1386927 w 3339552"/>
              <a:gd name="connsiteY56" fmla="*/ 1673666 h 7324372"/>
              <a:gd name="connsiteX57" fmla="*/ 1405977 w 3339552"/>
              <a:gd name="connsiteY57" fmla="*/ 1747485 h 7324372"/>
              <a:gd name="connsiteX58" fmla="*/ 1517896 w 3339552"/>
              <a:gd name="connsiteY58" fmla="*/ 1783204 h 7324372"/>
              <a:gd name="connsiteX59" fmla="*/ 1591715 w 3339552"/>
              <a:gd name="connsiteY59" fmla="*/ 1799872 h 7324372"/>
              <a:gd name="connsiteX60" fmla="*/ 1501227 w 3339552"/>
              <a:gd name="connsiteY60" fmla="*/ 1930841 h 7324372"/>
              <a:gd name="connsiteX61" fmla="*/ 1494083 w 3339552"/>
              <a:gd name="connsiteY61" fmla="*/ 1980847 h 7324372"/>
              <a:gd name="connsiteX62" fmla="*/ 1422646 w 3339552"/>
              <a:gd name="connsiteY62" fmla="*/ 2016566 h 7324372"/>
              <a:gd name="connsiteX63" fmla="*/ 1391690 w 3339552"/>
              <a:gd name="connsiteY63" fmla="*/ 2078479 h 7324372"/>
              <a:gd name="connsiteX64" fmla="*/ 1260721 w 3339552"/>
              <a:gd name="connsiteY64" fmla="*/ 2052285 h 7324372"/>
              <a:gd name="connsiteX65" fmla="*/ 1139277 w 3339552"/>
              <a:gd name="connsiteY65" fmla="*/ 2052284 h 7324372"/>
              <a:gd name="connsiteX66" fmla="*/ 1072602 w 3339552"/>
              <a:gd name="connsiteY66" fmla="*/ 2080860 h 7324372"/>
              <a:gd name="connsiteX67" fmla="*/ 1065458 w 3339552"/>
              <a:gd name="connsiteY67" fmla="*/ 2180872 h 7324372"/>
              <a:gd name="connsiteX68" fmla="*/ 977352 w 3339552"/>
              <a:gd name="connsiteY68" fmla="*/ 2268979 h 7324372"/>
              <a:gd name="connsiteX69" fmla="*/ 1120227 w 3339552"/>
              <a:gd name="connsiteY69" fmla="*/ 2330891 h 7324372"/>
              <a:gd name="connsiteX70" fmla="*/ 1170234 w 3339552"/>
              <a:gd name="connsiteY70" fmla="*/ 2366609 h 7324372"/>
              <a:gd name="connsiteX71" fmla="*/ 1222621 w 3339552"/>
              <a:gd name="connsiteY71" fmla="*/ 2383279 h 7324372"/>
              <a:gd name="connsiteX72" fmla="*/ 1272627 w 3339552"/>
              <a:gd name="connsiteY72" fmla="*/ 2433285 h 7324372"/>
              <a:gd name="connsiteX73" fmla="*/ 1329777 w 3339552"/>
              <a:gd name="connsiteY73" fmla="*/ 2454716 h 7324372"/>
              <a:gd name="connsiteX74" fmla="*/ 1422646 w 3339552"/>
              <a:gd name="connsiteY74" fmla="*/ 2530916 h 7324372"/>
              <a:gd name="connsiteX75" fmla="*/ 1508371 w 3339552"/>
              <a:gd name="connsiteY75" fmla="*/ 2564255 h 7324372"/>
              <a:gd name="connsiteX76" fmla="*/ 1641721 w 3339552"/>
              <a:gd name="connsiteY76" fmla="*/ 2711891 h 7324372"/>
              <a:gd name="connsiteX77" fmla="*/ 1725065 w 3339552"/>
              <a:gd name="connsiteY77" fmla="*/ 2866672 h 7324372"/>
              <a:gd name="connsiteX78" fmla="*/ 1896514 w 3339552"/>
              <a:gd name="connsiteY78" fmla="*/ 2973829 h 7324372"/>
              <a:gd name="connsiteX79" fmla="*/ 1927471 w 3339552"/>
              <a:gd name="connsiteY79" fmla="*/ 3078604 h 7324372"/>
              <a:gd name="connsiteX80" fmla="*/ 1989383 w 3339552"/>
              <a:gd name="connsiteY80" fmla="*/ 3180997 h 7324372"/>
              <a:gd name="connsiteX81" fmla="*/ 2051296 w 3339552"/>
              <a:gd name="connsiteY81" fmla="*/ 3219097 h 7324372"/>
              <a:gd name="connsiteX82" fmla="*/ 2182265 w 3339552"/>
              <a:gd name="connsiteY82" fmla="*/ 3366735 h 7324372"/>
              <a:gd name="connsiteX83" fmla="*/ 2325139 w 3339552"/>
              <a:gd name="connsiteY83" fmla="*/ 3442935 h 7324372"/>
              <a:gd name="connsiteX84" fmla="*/ 2384671 w 3339552"/>
              <a:gd name="connsiteY84" fmla="*/ 3528660 h 7324372"/>
              <a:gd name="connsiteX85" fmla="*/ 2432296 w 3339552"/>
              <a:gd name="connsiteY85" fmla="*/ 3595335 h 7324372"/>
              <a:gd name="connsiteX86" fmla="*/ 2479921 w 3339552"/>
              <a:gd name="connsiteY86" fmla="*/ 3585811 h 7324372"/>
              <a:gd name="connsiteX87" fmla="*/ 2484683 w 3339552"/>
              <a:gd name="connsiteY87" fmla="*/ 3738210 h 7324372"/>
              <a:gd name="connsiteX88" fmla="*/ 2537071 w 3339552"/>
              <a:gd name="connsiteY88" fmla="*/ 3831079 h 7324372"/>
              <a:gd name="connsiteX89" fmla="*/ 2529927 w 3339552"/>
              <a:gd name="connsiteY89" fmla="*/ 3869179 h 7324372"/>
              <a:gd name="connsiteX90" fmla="*/ 2598983 w 3339552"/>
              <a:gd name="connsiteY90" fmla="*/ 3904897 h 7324372"/>
              <a:gd name="connsiteX91" fmla="*/ 2656133 w 3339552"/>
              <a:gd name="connsiteY91" fmla="*/ 3850129 h 7324372"/>
              <a:gd name="connsiteX92" fmla="*/ 2689471 w 3339552"/>
              <a:gd name="connsiteY92" fmla="*/ 3933472 h 7324372"/>
              <a:gd name="connsiteX93" fmla="*/ 2734715 w 3339552"/>
              <a:gd name="connsiteY93" fmla="*/ 3978716 h 7324372"/>
              <a:gd name="connsiteX94" fmla="*/ 2808533 w 3339552"/>
              <a:gd name="connsiteY94" fmla="*/ 4002529 h 7324372"/>
              <a:gd name="connsiteX95" fmla="*/ 2860921 w 3339552"/>
              <a:gd name="connsiteY95" fmla="*/ 4071585 h 7324372"/>
              <a:gd name="connsiteX96" fmla="*/ 2946646 w 3339552"/>
              <a:gd name="connsiteY96" fmla="*/ 4126354 h 7324372"/>
              <a:gd name="connsiteX97" fmla="*/ 2999033 w 3339552"/>
              <a:gd name="connsiteY97" fmla="*/ 4159691 h 7324372"/>
              <a:gd name="connsiteX98" fmla="*/ 2870446 w 3339552"/>
              <a:gd name="connsiteY98" fmla="*/ 4252560 h 7324372"/>
              <a:gd name="connsiteX99" fmla="*/ 2868064 w 3339552"/>
              <a:gd name="connsiteY99" fmla="*/ 4307328 h 7324372"/>
              <a:gd name="connsiteX100" fmla="*/ 2970458 w 3339552"/>
              <a:gd name="connsiteY100" fmla="*/ 4424010 h 7324372"/>
              <a:gd name="connsiteX101" fmla="*/ 3065708 w 3339552"/>
              <a:gd name="connsiteY101" fmla="*/ 4485922 h 7324372"/>
              <a:gd name="connsiteX102" fmla="*/ 3096665 w 3339552"/>
              <a:gd name="connsiteY102" fmla="*/ 4524022 h 7324372"/>
              <a:gd name="connsiteX103" fmla="*/ 3082377 w 3339552"/>
              <a:gd name="connsiteY103" fmla="*/ 4604985 h 7324372"/>
              <a:gd name="connsiteX104" fmla="*/ 3077615 w 3339552"/>
              <a:gd name="connsiteY104" fmla="*/ 4688329 h 7324372"/>
              <a:gd name="connsiteX105" fmla="*/ 3034752 w 3339552"/>
              <a:gd name="connsiteY105" fmla="*/ 4697854 h 7324372"/>
              <a:gd name="connsiteX106" fmla="*/ 3008558 w 3339552"/>
              <a:gd name="connsiteY106" fmla="*/ 4714522 h 7324372"/>
              <a:gd name="connsiteX107" fmla="*/ 3037133 w 3339552"/>
              <a:gd name="connsiteY107" fmla="*/ 4864541 h 7324372"/>
              <a:gd name="connsiteX108" fmla="*/ 3020465 w 3339552"/>
              <a:gd name="connsiteY108" fmla="*/ 5000272 h 7324372"/>
              <a:gd name="connsiteX109" fmla="*/ 2982365 w 3339552"/>
              <a:gd name="connsiteY109" fmla="*/ 5040754 h 7324372"/>
              <a:gd name="connsiteX110" fmla="*/ 2965696 w 3339552"/>
              <a:gd name="connsiteY110" fmla="*/ 5162197 h 7324372"/>
              <a:gd name="connsiteX111" fmla="*/ 2937121 w 3339552"/>
              <a:gd name="connsiteY111" fmla="*/ 5281260 h 7324372"/>
              <a:gd name="connsiteX112" fmla="*/ 2989508 w 3339552"/>
              <a:gd name="connsiteY112" fmla="*/ 5297929 h 7324372"/>
              <a:gd name="connsiteX113" fmla="*/ 2987127 w 3339552"/>
              <a:gd name="connsiteY113" fmla="*/ 5343172 h 7324372"/>
              <a:gd name="connsiteX114" fmla="*/ 2984746 w 3339552"/>
              <a:gd name="connsiteY114" fmla="*/ 5397941 h 7324372"/>
              <a:gd name="connsiteX115" fmla="*/ 3041896 w 3339552"/>
              <a:gd name="connsiteY115" fmla="*/ 5466997 h 7324372"/>
              <a:gd name="connsiteX116" fmla="*/ 3089521 w 3339552"/>
              <a:gd name="connsiteY116" fmla="*/ 5593204 h 7324372"/>
              <a:gd name="connsiteX117" fmla="*/ 2996652 w 3339552"/>
              <a:gd name="connsiteY117" fmla="*/ 5883716 h 7324372"/>
              <a:gd name="connsiteX118" fmla="*/ 3018083 w 3339552"/>
              <a:gd name="connsiteY118" fmla="*/ 5938485 h 7324372"/>
              <a:gd name="connsiteX119" fmla="*/ 3044277 w 3339552"/>
              <a:gd name="connsiteY119" fmla="*/ 5990872 h 7324372"/>
              <a:gd name="connsiteX120" fmla="*/ 3049040 w 3339552"/>
              <a:gd name="connsiteY120" fmla="*/ 6095647 h 7324372"/>
              <a:gd name="connsiteX121" fmla="*/ 2956170 w 3339552"/>
              <a:gd name="connsiteY121" fmla="*/ 6255192 h 7324372"/>
              <a:gd name="connsiteX122" fmla="*/ 2920452 w 3339552"/>
              <a:gd name="connsiteY122" fmla="*/ 6236141 h 7324372"/>
              <a:gd name="connsiteX123" fmla="*/ 2849015 w 3339552"/>
              <a:gd name="connsiteY123" fmla="*/ 6248047 h 7324372"/>
              <a:gd name="connsiteX124" fmla="*/ 2713283 w 3339552"/>
              <a:gd name="connsiteY124" fmla="*/ 6359966 h 7324372"/>
              <a:gd name="connsiteX125" fmla="*/ 2606127 w 3339552"/>
              <a:gd name="connsiteY125" fmla="*/ 6345679 h 7324372"/>
              <a:gd name="connsiteX126" fmla="*/ 2575171 w 3339552"/>
              <a:gd name="connsiteY126" fmla="*/ 6374254 h 7324372"/>
              <a:gd name="connsiteX127" fmla="*/ 2508495 w 3339552"/>
              <a:gd name="connsiteY127" fmla="*/ 6419496 h 7324372"/>
              <a:gd name="connsiteX128" fmla="*/ 2391815 w 3339552"/>
              <a:gd name="connsiteY128" fmla="*/ 6407591 h 7324372"/>
              <a:gd name="connsiteX129" fmla="*/ 2368002 w 3339552"/>
              <a:gd name="connsiteY129" fmla="*/ 6524272 h 7324372"/>
              <a:gd name="connsiteX130" fmla="*/ 2363240 w 3339552"/>
              <a:gd name="connsiteY130" fmla="*/ 6559991 h 7324372"/>
              <a:gd name="connsiteX131" fmla="*/ 2339428 w 3339552"/>
              <a:gd name="connsiteY131" fmla="*/ 6579041 h 7324372"/>
              <a:gd name="connsiteX132" fmla="*/ 2141783 w 3339552"/>
              <a:gd name="connsiteY132" fmla="*/ 6531416 h 7324372"/>
              <a:gd name="connsiteX133" fmla="*/ 2103683 w 3339552"/>
              <a:gd name="connsiteY133" fmla="*/ 6583804 h 7324372"/>
              <a:gd name="connsiteX134" fmla="*/ 2072727 w 3339552"/>
              <a:gd name="connsiteY134" fmla="*/ 6679054 h 7324372"/>
              <a:gd name="connsiteX135" fmla="*/ 2039389 w 3339552"/>
              <a:gd name="connsiteY135" fmla="*/ 6743347 h 7324372"/>
              <a:gd name="connsiteX136" fmla="*/ 2051296 w 3339552"/>
              <a:gd name="connsiteY136" fmla="*/ 6805260 h 7324372"/>
              <a:gd name="connsiteX137" fmla="*/ 2184646 w 3339552"/>
              <a:gd name="connsiteY137" fmla="*/ 6917179 h 7324372"/>
              <a:gd name="connsiteX138" fmla="*/ 2253702 w 3339552"/>
              <a:gd name="connsiteY138" fmla="*/ 6950516 h 7324372"/>
              <a:gd name="connsiteX139" fmla="*/ 2237033 w 3339552"/>
              <a:gd name="connsiteY139" fmla="*/ 6974329 h 7324372"/>
              <a:gd name="connsiteX140" fmla="*/ 2201315 w 3339552"/>
              <a:gd name="connsiteY140" fmla="*/ 6993379 h 7324372"/>
              <a:gd name="connsiteX141" fmla="*/ 2234652 w 3339552"/>
              <a:gd name="connsiteY141" fmla="*/ 7069579 h 7324372"/>
              <a:gd name="connsiteX142" fmla="*/ 2203696 w 3339552"/>
              <a:gd name="connsiteY142" fmla="*/ 7091010 h 7324372"/>
              <a:gd name="connsiteX143" fmla="*/ 2098921 w 3339552"/>
              <a:gd name="connsiteY143" fmla="*/ 7029097 h 7324372"/>
              <a:gd name="connsiteX144" fmla="*/ 2056058 w 3339552"/>
              <a:gd name="connsiteY144" fmla="*/ 7055291 h 7324372"/>
              <a:gd name="connsiteX145" fmla="*/ 1996527 w 3339552"/>
              <a:gd name="connsiteY145" fmla="*/ 6952897 h 7324372"/>
              <a:gd name="connsiteX146" fmla="*/ 1879846 w 3339552"/>
              <a:gd name="connsiteY146" fmla="*/ 6979091 h 7324372"/>
              <a:gd name="connsiteX147" fmla="*/ 1815552 w 3339552"/>
              <a:gd name="connsiteY147" fmla="*/ 6983854 h 7324372"/>
              <a:gd name="connsiteX148" fmla="*/ 1765546 w 3339552"/>
              <a:gd name="connsiteY148" fmla="*/ 6979092 h 7324372"/>
              <a:gd name="connsiteX149" fmla="*/ 1708396 w 3339552"/>
              <a:gd name="connsiteY149" fmla="*/ 7024335 h 7324372"/>
              <a:gd name="connsiteX150" fmla="*/ 1529802 w 3339552"/>
              <a:gd name="connsiteY150" fmla="*/ 6983854 h 7324372"/>
              <a:gd name="connsiteX151" fmla="*/ 1553614 w 3339552"/>
              <a:gd name="connsiteY151" fmla="*/ 7110060 h 7324372"/>
              <a:gd name="connsiteX152" fmla="*/ 1477415 w 3339552"/>
              <a:gd name="connsiteY152" fmla="*/ 7155304 h 7324372"/>
              <a:gd name="connsiteX153" fmla="*/ 1415502 w 3339552"/>
              <a:gd name="connsiteY153" fmla="*/ 7221978 h 7324372"/>
              <a:gd name="connsiteX154" fmla="*/ 1265483 w 3339552"/>
              <a:gd name="connsiteY154" fmla="*/ 7214835 h 7324372"/>
              <a:gd name="connsiteX155" fmla="*/ 1213096 w 3339552"/>
              <a:gd name="connsiteY155" fmla="*/ 7324372 h 7324372"/>
              <a:gd name="connsiteX0" fmla="*/ 3339552 w 3339552"/>
              <a:gd name="connsiteY0" fmla="*/ 1044200 h 7323556"/>
              <a:gd name="connsiteX1" fmla="*/ 2768052 w 3339552"/>
              <a:gd name="connsiteY1" fmla="*/ 872750 h 7323556"/>
              <a:gd name="connsiteX2" fmla="*/ 2444202 w 3339552"/>
              <a:gd name="connsiteY2" fmla="*/ 472700 h 7323556"/>
              <a:gd name="connsiteX3" fmla="*/ 2629939 w 3339552"/>
              <a:gd name="connsiteY3" fmla="*/ 306013 h 7323556"/>
              <a:gd name="connsiteX4" fmla="*/ 1929852 w 3339552"/>
              <a:gd name="connsiteY4" fmla="*/ 34550 h 7323556"/>
              <a:gd name="connsiteX5" fmla="*/ 1777452 w 3339552"/>
              <a:gd name="connsiteY5" fmla="*/ 8355 h 7323556"/>
              <a:gd name="connsiteX6" fmla="*/ 1703633 w 3339552"/>
              <a:gd name="connsiteY6" fmla="*/ 36930 h 7323556"/>
              <a:gd name="connsiteX7" fmla="*/ 1615527 w 3339552"/>
              <a:gd name="connsiteY7" fmla="*/ 70269 h 7323556"/>
              <a:gd name="connsiteX8" fmla="*/ 1515515 w 3339552"/>
              <a:gd name="connsiteY8" fmla="*/ 125037 h 7323556"/>
              <a:gd name="connsiteX9" fmla="*/ 1525040 w 3339552"/>
              <a:gd name="connsiteY9" fmla="*/ 189330 h 7323556"/>
              <a:gd name="connsiteX10" fmla="*/ 1505990 w 3339552"/>
              <a:gd name="connsiteY10" fmla="*/ 246481 h 7323556"/>
              <a:gd name="connsiteX11" fmla="*/ 1413121 w 3339552"/>
              <a:gd name="connsiteY11" fmla="*/ 265530 h 7323556"/>
              <a:gd name="connsiteX12" fmla="*/ 1339302 w 3339552"/>
              <a:gd name="connsiteY12" fmla="*/ 301250 h 7323556"/>
              <a:gd name="connsiteX13" fmla="*/ 1260721 w 3339552"/>
              <a:gd name="connsiteY13" fmla="*/ 341731 h 7323556"/>
              <a:gd name="connsiteX14" fmla="*/ 1191665 w 3339552"/>
              <a:gd name="connsiteY14" fmla="*/ 267913 h 7323556"/>
              <a:gd name="connsiteX15" fmla="*/ 1082127 w 3339552"/>
              <a:gd name="connsiteY15" fmla="*/ 348875 h 7323556"/>
              <a:gd name="connsiteX16" fmla="*/ 1020215 w 3339552"/>
              <a:gd name="connsiteY16" fmla="*/ 415550 h 7323556"/>
              <a:gd name="connsiteX17" fmla="*/ 858290 w 3339552"/>
              <a:gd name="connsiteY17" fmla="*/ 296488 h 7323556"/>
              <a:gd name="connsiteX18" fmla="*/ 796377 w 3339552"/>
              <a:gd name="connsiteY18" fmla="*/ 401262 h 7323556"/>
              <a:gd name="connsiteX19" fmla="*/ 755896 w 3339552"/>
              <a:gd name="connsiteY19" fmla="*/ 336969 h 7323556"/>
              <a:gd name="connsiteX20" fmla="*/ 689221 w 3339552"/>
              <a:gd name="connsiteY20" fmla="*/ 265531 h 7323556"/>
              <a:gd name="connsiteX21" fmla="*/ 667790 w 3339552"/>
              <a:gd name="connsiteY21" fmla="*/ 308394 h 7323556"/>
              <a:gd name="connsiteX22" fmla="*/ 620165 w 3339552"/>
              <a:gd name="connsiteY22" fmla="*/ 377450 h 7323556"/>
              <a:gd name="connsiteX23" fmla="*/ 589208 w 3339552"/>
              <a:gd name="connsiteY23" fmla="*/ 391738 h 7323556"/>
              <a:gd name="connsiteX24" fmla="*/ 498721 w 3339552"/>
              <a:gd name="connsiteY24" fmla="*/ 477463 h 7323556"/>
              <a:gd name="connsiteX25" fmla="*/ 396327 w 3339552"/>
              <a:gd name="connsiteY25" fmla="*/ 375069 h 7323556"/>
              <a:gd name="connsiteX26" fmla="*/ 243927 w 3339552"/>
              <a:gd name="connsiteY26" fmla="*/ 289344 h 7323556"/>
              <a:gd name="connsiteX27" fmla="*/ 174871 w 3339552"/>
              <a:gd name="connsiteY27" fmla="*/ 322681 h 7323556"/>
              <a:gd name="connsiteX28" fmla="*/ 127246 w 3339552"/>
              <a:gd name="connsiteY28" fmla="*/ 406025 h 7323556"/>
              <a:gd name="connsiteX29" fmla="*/ 43902 w 3339552"/>
              <a:gd name="connsiteY29" fmla="*/ 467938 h 7323556"/>
              <a:gd name="connsiteX30" fmla="*/ 8183 w 3339552"/>
              <a:gd name="connsiteY30" fmla="*/ 479844 h 7323556"/>
              <a:gd name="connsiteX31" fmla="*/ 198683 w 3339552"/>
              <a:gd name="connsiteY31" fmla="*/ 684631 h 7323556"/>
              <a:gd name="connsiteX32" fmla="*/ 265359 w 3339552"/>
              <a:gd name="connsiteY32" fmla="*/ 701300 h 7323556"/>
              <a:gd name="connsiteX33" fmla="*/ 298697 w 3339552"/>
              <a:gd name="connsiteY33" fmla="*/ 725113 h 7323556"/>
              <a:gd name="connsiteX34" fmla="*/ 296315 w 3339552"/>
              <a:gd name="connsiteY34" fmla="*/ 896562 h 7323556"/>
              <a:gd name="connsiteX35" fmla="*/ 362990 w 3339552"/>
              <a:gd name="connsiteY35" fmla="*/ 901325 h 7323556"/>
              <a:gd name="connsiteX36" fmla="*/ 401090 w 3339552"/>
              <a:gd name="connsiteY36" fmla="*/ 851319 h 7323556"/>
              <a:gd name="connsiteX37" fmla="*/ 482052 w 3339552"/>
              <a:gd name="connsiteY37" fmla="*/ 889419 h 7323556"/>
              <a:gd name="connsiteX38" fmla="*/ 420140 w 3339552"/>
              <a:gd name="connsiteY38" fmla="*/ 1034675 h 7323556"/>
              <a:gd name="connsiteX39" fmla="*/ 434427 w 3339552"/>
              <a:gd name="connsiteY39" fmla="*/ 1082300 h 7323556"/>
              <a:gd name="connsiteX40" fmla="*/ 379658 w 3339552"/>
              <a:gd name="connsiteY40" fmla="*/ 1134688 h 7323556"/>
              <a:gd name="connsiteX41" fmla="*/ 415377 w 3339552"/>
              <a:gd name="connsiteY41" fmla="*/ 1163262 h 7323556"/>
              <a:gd name="connsiteX42" fmla="*/ 486815 w 3339552"/>
              <a:gd name="connsiteY42" fmla="*/ 1251369 h 7323556"/>
              <a:gd name="connsiteX43" fmla="*/ 527296 w 3339552"/>
              <a:gd name="connsiteY43" fmla="*/ 1339475 h 7323556"/>
              <a:gd name="connsiteX44" fmla="*/ 636833 w 3339552"/>
              <a:gd name="connsiteY44" fmla="*/ 1391863 h 7323556"/>
              <a:gd name="connsiteX45" fmla="*/ 746371 w 3339552"/>
              <a:gd name="connsiteY45" fmla="*/ 1415675 h 7323556"/>
              <a:gd name="connsiteX46" fmla="*/ 829715 w 3339552"/>
              <a:gd name="connsiteY46" fmla="*/ 1463300 h 7323556"/>
              <a:gd name="connsiteX47" fmla="*/ 913058 w 3339552"/>
              <a:gd name="connsiteY47" fmla="*/ 1437106 h 7323556"/>
              <a:gd name="connsiteX48" fmla="*/ 994021 w 3339552"/>
              <a:gd name="connsiteY48" fmla="*/ 1363288 h 7323556"/>
              <a:gd name="connsiteX49" fmla="*/ 1103558 w 3339552"/>
              <a:gd name="connsiteY49" fmla="*/ 1346619 h 7323556"/>
              <a:gd name="connsiteX50" fmla="*/ 1170233 w 3339552"/>
              <a:gd name="connsiteY50" fmla="*/ 1351381 h 7323556"/>
              <a:gd name="connsiteX51" fmla="*/ 1329777 w 3339552"/>
              <a:gd name="connsiteY51" fmla="*/ 1460919 h 7323556"/>
              <a:gd name="connsiteX52" fmla="*/ 1389308 w 3339552"/>
              <a:gd name="connsiteY52" fmla="*/ 1489494 h 7323556"/>
              <a:gd name="connsiteX53" fmla="*/ 1260721 w 3339552"/>
              <a:gd name="connsiteY53" fmla="*/ 1591888 h 7323556"/>
              <a:gd name="connsiteX54" fmla="*/ 1263102 w 3339552"/>
              <a:gd name="connsiteY54" fmla="*/ 1656181 h 7323556"/>
              <a:gd name="connsiteX55" fmla="*/ 1425027 w 3339552"/>
              <a:gd name="connsiteY55" fmla="*/ 1608556 h 7323556"/>
              <a:gd name="connsiteX56" fmla="*/ 1386927 w 3339552"/>
              <a:gd name="connsiteY56" fmla="*/ 1672850 h 7323556"/>
              <a:gd name="connsiteX57" fmla="*/ 1405977 w 3339552"/>
              <a:gd name="connsiteY57" fmla="*/ 1746669 h 7323556"/>
              <a:gd name="connsiteX58" fmla="*/ 1517896 w 3339552"/>
              <a:gd name="connsiteY58" fmla="*/ 1782388 h 7323556"/>
              <a:gd name="connsiteX59" fmla="*/ 1591715 w 3339552"/>
              <a:gd name="connsiteY59" fmla="*/ 1799056 h 7323556"/>
              <a:gd name="connsiteX60" fmla="*/ 1501227 w 3339552"/>
              <a:gd name="connsiteY60" fmla="*/ 1930025 h 7323556"/>
              <a:gd name="connsiteX61" fmla="*/ 1494083 w 3339552"/>
              <a:gd name="connsiteY61" fmla="*/ 1980031 h 7323556"/>
              <a:gd name="connsiteX62" fmla="*/ 1422646 w 3339552"/>
              <a:gd name="connsiteY62" fmla="*/ 2015750 h 7323556"/>
              <a:gd name="connsiteX63" fmla="*/ 1391690 w 3339552"/>
              <a:gd name="connsiteY63" fmla="*/ 2077663 h 7323556"/>
              <a:gd name="connsiteX64" fmla="*/ 1260721 w 3339552"/>
              <a:gd name="connsiteY64" fmla="*/ 2051469 h 7323556"/>
              <a:gd name="connsiteX65" fmla="*/ 1139277 w 3339552"/>
              <a:gd name="connsiteY65" fmla="*/ 2051468 h 7323556"/>
              <a:gd name="connsiteX66" fmla="*/ 1072602 w 3339552"/>
              <a:gd name="connsiteY66" fmla="*/ 2080044 h 7323556"/>
              <a:gd name="connsiteX67" fmla="*/ 1065458 w 3339552"/>
              <a:gd name="connsiteY67" fmla="*/ 2180056 h 7323556"/>
              <a:gd name="connsiteX68" fmla="*/ 977352 w 3339552"/>
              <a:gd name="connsiteY68" fmla="*/ 2268163 h 7323556"/>
              <a:gd name="connsiteX69" fmla="*/ 1120227 w 3339552"/>
              <a:gd name="connsiteY69" fmla="*/ 2330075 h 7323556"/>
              <a:gd name="connsiteX70" fmla="*/ 1170234 w 3339552"/>
              <a:gd name="connsiteY70" fmla="*/ 2365793 h 7323556"/>
              <a:gd name="connsiteX71" fmla="*/ 1222621 w 3339552"/>
              <a:gd name="connsiteY71" fmla="*/ 2382463 h 7323556"/>
              <a:gd name="connsiteX72" fmla="*/ 1272627 w 3339552"/>
              <a:gd name="connsiteY72" fmla="*/ 2432469 h 7323556"/>
              <a:gd name="connsiteX73" fmla="*/ 1329777 w 3339552"/>
              <a:gd name="connsiteY73" fmla="*/ 2453900 h 7323556"/>
              <a:gd name="connsiteX74" fmla="*/ 1422646 w 3339552"/>
              <a:gd name="connsiteY74" fmla="*/ 2530100 h 7323556"/>
              <a:gd name="connsiteX75" fmla="*/ 1508371 w 3339552"/>
              <a:gd name="connsiteY75" fmla="*/ 2563439 h 7323556"/>
              <a:gd name="connsiteX76" fmla="*/ 1641721 w 3339552"/>
              <a:gd name="connsiteY76" fmla="*/ 2711075 h 7323556"/>
              <a:gd name="connsiteX77" fmla="*/ 1725065 w 3339552"/>
              <a:gd name="connsiteY77" fmla="*/ 2865856 h 7323556"/>
              <a:gd name="connsiteX78" fmla="*/ 1896514 w 3339552"/>
              <a:gd name="connsiteY78" fmla="*/ 2973013 h 7323556"/>
              <a:gd name="connsiteX79" fmla="*/ 1927471 w 3339552"/>
              <a:gd name="connsiteY79" fmla="*/ 3077788 h 7323556"/>
              <a:gd name="connsiteX80" fmla="*/ 1989383 w 3339552"/>
              <a:gd name="connsiteY80" fmla="*/ 3180181 h 7323556"/>
              <a:gd name="connsiteX81" fmla="*/ 2051296 w 3339552"/>
              <a:gd name="connsiteY81" fmla="*/ 3218281 h 7323556"/>
              <a:gd name="connsiteX82" fmla="*/ 2182265 w 3339552"/>
              <a:gd name="connsiteY82" fmla="*/ 3365919 h 7323556"/>
              <a:gd name="connsiteX83" fmla="*/ 2325139 w 3339552"/>
              <a:gd name="connsiteY83" fmla="*/ 3442119 h 7323556"/>
              <a:gd name="connsiteX84" fmla="*/ 2384671 w 3339552"/>
              <a:gd name="connsiteY84" fmla="*/ 3527844 h 7323556"/>
              <a:gd name="connsiteX85" fmla="*/ 2432296 w 3339552"/>
              <a:gd name="connsiteY85" fmla="*/ 3594519 h 7323556"/>
              <a:gd name="connsiteX86" fmla="*/ 2479921 w 3339552"/>
              <a:gd name="connsiteY86" fmla="*/ 3584995 h 7323556"/>
              <a:gd name="connsiteX87" fmla="*/ 2484683 w 3339552"/>
              <a:gd name="connsiteY87" fmla="*/ 3737394 h 7323556"/>
              <a:gd name="connsiteX88" fmla="*/ 2537071 w 3339552"/>
              <a:gd name="connsiteY88" fmla="*/ 3830263 h 7323556"/>
              <a:gd name="connsiteX89" fmla="*/ 2529927 w 3339552"/>
              <a:gd name="connsiteY89" fmla="*/ 3868363 h 7323556"/>
              <a:gd name="connsiteX90" fmla="*/ 2598983 w 3339552"/>
              <a:gd name="connsiteY90" fmla="*/ 3904081 h 7323556"/>
              <a:gd name="connsiteX91" fmla="*/ 2656133 w 3339552"/>
              <a:gd name="connsiteY91" fmla="*/ 3849313 h 7323556"/>
              <a:gd name="connsiteX92" fmla="*/ 2689471 w 3339552"/>
              <a:gd name="connsiteY92" fmla="*/ 3932656 h 7323556"/>
              <a:gd name="connsiteX93" fmla="*/ 2734715 w 3339552"/>
              <a:gd name="connsiteY93" fmla="*/ 3977900 h 7323556"/>
              <a:gd name="connsiteX94" fmla="*/ 2808533 w 3339552"/>
              <a:gd name="connsiteY94" fmla="*/ 4001713 h 7323556"/>
              <a:gd name="connsiteX95" fmla="*/ 2860921 w 3339552"/>
              <a:gd name="connsiteY95" fmla="*/ 4070769 h 7323556"/>
              <a:gd name="connsiteX96" fmla="*/ 2946646 w 3339552"/>
              <a:gd name="connsiteY96" fmla="*/ 4125538 h 7323556"/>
              <a:gd name="connsiteX97" fmla="*/ 2999033 w 3339552"/>
              <a:gd name="connsiteY97" fmla="*/ 4158875 h 7323556"/>
              <a:gd name="connsiteX98" fmla="*/ 2870446 w 3339552"/>
              <a:gd name="connsiteY98" fmla="*/ 4251744 h 7323556"/>
              <a:gd name="connsiteX99" fmla="*/ 2868064 w 3339552"/>
              <a:gd name="connsiteY99" fmla="*/ 4306512 h 7323556"/>
              <a:gd name="connsiteX100" fmla="*/ 2970458 w 3339552"/>
              <a:gd name="connsiteY100" fmla="*/ 4423194 h 7323556"/>
              <a:gd name="connsiteX101" fmla="*/ 3065708 w 3339552"/>
              <a:gd name="connsiteY101" fmla="*/ 4485106 h 7323556"/>
              <a:gd name="connsiteX102" fmla="*/ 3096665 w 3339552"/>
              <a:gd name="connsiteY102" fmla="*/ 4523206 h 7323556"/>
              <a:gd name="connsiteX103" fmla="*/ 3082377 w 3339552"/>
              <a:gd name="connsiteY103" fmla="*/ 4604169 h 7323556"/>
              <a:gd name="connsiteX104" fmla="*/ 3077615 w 3339552"/>
              <a:gd name="connsiteY104" fmla="*/ 4687513 h 7323556"/>
              <a:gd name="connsiteX105" fmla="*/ 3034752 w 3339552"/>
              <a:gd name="connsiteY105" fmla="*/ 4697038 h 7323556"/>
              <a:gd name="connsiteX106" fmla="*/ 3008558 w 3339552"/>
              <a:gd name="connsiteY106" fmla="*/ 4713706 h 7323556"/>
              <a:gd name="connsiteX107" fmla="*/ 3037133 w 3339552"/>
              <a:gd name="connsiteY107" fmla="*/ 4863725 h 7323556"/>
              <a:gd name="connsiteX108" fmla="*/ 3020465 w 3339552"/>
              <a:gd name="connsiteY108" fmla="*/ 4999456 h 7323556"/>
              <a:gd name="connsiteX109" fmla="*/ 2982365 w 3339552"/>
              <a:gd name="connsiteY109" fmla="*/ 5039938 h 7323556"/>
              <a:gd name="connsiteX110" fmla="*/ 2965696 w 3339552"/>
              <a:gd name="connsiteY110" fmla="*/ 5161381 h 7323556"/>
              <a:gd name="connsiteX111" fmla="*/ 2937121 w 3339552"/>
              <a:gd name="connsiteY111" fmla="*/ 5280444 h 7323556"/>
              <a:gd name="connsiteX112" fmla="*/ 2989508 w 3339552"/>
              <a:gd name="connsiteY112" fmla="*/ 5297113 h 7323556"/>
              <a:gd name="connsiteX113" fmla="*/ 2987127 w 3339552"/>
              <a:gd name="connsiteY113" fmla="*/ 5342356 h 7323556"/>
              <a:gd name="connsiteX114" fmla="*/ 2984746 w 3339552"/>
              <a:gd name="connsiteY114" fmla="*/ 5397125 h 7323556"/>
              <a:gd name="connsiteX115" fmla="*/ 3041896 w 3339552"/>
              <a:gd name="connsiteY115" fmla="*/ 5466181 h 7323556"/>
              <a:gd name="connsiteX116" fmla="*/ 3089521 w 3339552"/>
              <a:gd name="connsiteY116" fmla="*/ 5592388 h 7323556"/>
              <a:gd name="connsiteX117" fmla="*/ 2996652 w 3339552"/>
              <a:gd name="connsiteY117" fmla="*/ 5882900 h 7323556"/>
              <a:gd name="connsiteX118" fmla="*/ 3018083 w 3339552"/>
              <a:gd name="connsiteY118" fmla="*/ 5937669 h 7323556"/>
              <a:gd name="connsiteX119" fmla="*/ 3044277 w 3339552"/>
              <a:gd name="connsiteY119" fmla="*/ 5990056 h 7323556"/>
              <a:gd name="connsiteX120" fmla="*/ 3049040 w 3339552"/>
              <a:gd name="connsiteY120" fmla="*/ 6094831 h 7323556"/>
              <a:gd name="connsiteX121" fmla="*/ 2956170 w 3339552"/>
              <a:gd name="connsiteY121" fmla="*/ 6254376 h 7323556"/>
              <a:gd name="connsiteX122" fmla="*/ 2920452 w 3339552"/>
              <a:gd name="connsiteY122" fmla="*/ 6235325 h 7323556"/>
              <a:gd name="connsiteX123" fmla="*/ 2849015 w 3339552"/>
              <a:gd name="connsiteY123" fmla="*/ 6247231 h 7323556"/>
              <a:gd name="connsiteX124" fmla="*/ 2713283 w 3339552"/>
              <a:gd name="connsiteY124" fmla="*/ 6359150 h 7323556"/>
              <a:gd name="connsiteX125" fmla="*/ 2606127 w 3339552"/>
              <a:gd name="connsiteY125" fmla="*/ 6344863 h 7323556"/>
              <a:gd name="connsiteX126" fmla="*/ 2575171 w 3339552"/>
              <a:gd name="connsiteY126" fmla="*/ 6373438 h 7323556"/>
              <a:gd name="connsiteX127" fmla="*/ 2508495 w 3339552"/>
              <a:gd name="connsiteY127" fmla="*/ 6418680 h 7323556"/>
              <a:gd name="connsiteX128" fmla="*/ 2391815 w 3339552"/>
              <a:gd name="connsiteY128" fmla="*/ 6406775 h 7323556"/>
              <a:gd name="connsiteX129" fmla="*/ 2368002 w 3339552"/>
              <a:gd name="connsiteY129" fmla="*/ 6523456 h 7323556"/>
              <a:gd name="connsiteX130" fmla="*/ 2363240 w 3339552"/>
              <a:gd name="connsiteY130" fmla="*/ 6559175 h 7323556"/>
              <a:gd name="connsiteX131" fmla="*/ 2339428 w 3339552"/>
              <a:gd name="connsiteY131" fmla="*/ 6578225 h 7323556"/>
              <a:gd name="connsiteX132" fmla="*/ 2141783 w 3339552"/>
              <a:gd name="connsiteY132" fmla="*/ 6530600 h 7323556"/>
              <a:gd name="connsiteX133" fmla="*/ 2103683 w 3339552"/>
              <a:gd name="connsiteY133" fmla="*/ 6582988 h 7323556"/>
              <a:gd name="connsiteX134" fmla="*/ 2072727 w 3339552"/>
              <a:gd name="connsiteY134" fmla="*/ 6678238 h 7323556"/>
              <a:gd name="connsiteX135" fmla="*/ 2039389 w 3339552"/>
              <a:gd name="connsiteY135" fmla="*/ 6742531 h 7323556"/>
              <a:gd name="connsiteX136" fmla="*/ 2051296 w 3339552"/>
              <a:gd name="connsiteY136" fmla="*/ 6804444 h 7323556"/>
              <a:gd name="connsiteX137" fmla="*/ 2184646 w 3339552"/>
              <a:gd name="connsiteY137" fmla="*/ 6916363 h 7323556"/>
              <a:gd name="connsiteX138" fmla="*/ 2253702 w 3339552"/>
              <a:gd name="connsiteY138" fmla="*/ 6949700 h 7323556"/>
              <a:gd name="connsiteX139" fmla="*/ 2237033 w 3339552"/>
              <a:gd name="connsiteY139" fmla="*/ 6973513 h 7323556"/>
              <a:gd name="connsiteX140" fmla="*/ 2201315 w 3339552"/>
              <a:gd name="connsiteY140" fmla="*/ 6992563 h 7323556"/>
              <a:gd name="connsiteX141" fmla="*/ 2234652 w 3339552"/>
              <a:gd name="connsiteY141" fmla="*/ 7068763 h 7323556"/>
              <a:gd name="connsiteX142" fmla="*/ 2203696 w 3339552"/>
              <a:gd name="connsiteY142" fmla="*/ 7090194 h 7323556"/>
              <a:gd name="connsiteX143" fmla="*/ 2098921 w 3339552"/>
              <a:gd name="connsiteY143" fmla="*/ 7028281 h 7323556"/>
              <a:gd name="connsiteX144" fmla="*/ 2056058 w 3339552"/>
              <a:gd name="connsiteY144" fmla="*/ 7054475 h 7323556"/>
              <a:gd name="connsiteX145" fmla="*/ 1996527 w 3339552"/>
              <a:gd name="connsiteY145" fmla="*/ 6952081 h 7323556"/>
              <a:gd name="connsiteX146" fmla="*/ 1879846 w 3339552"/>
              <a:gd name="connsiteY146" fmla="*/ 6978275 h 7323556"/>
              <a:gd name="connsiteX147" fmla="*/ 1815552 w 3339552"/>
              <a:gd name="connsiteY147" fmla="*/ 6983038 h 7323556"/>
              <a:gd name="connsiteX148" fmla="*/ 1765546 w 3339552"/>
              <a:gd name="connsiteY148" fmla="*/ 6978276 h 7323556"/>
              <a:gd name="connsiteX149" fmla="*/ 1708396 w 3339552"/>
              <a:gd name="connsiteY149" fmla="*/ 7023519 h 7323556"/>
              <a:gd name="connsiteX150" fmla="*/ 1529802 w 3339552"/>
              <a:gd name="connsiteY150" fmla="*/ 6983038 h 7323556"/>
              <a:gd name="connsiteX151" fmla="*/ 1553614 w 3339552"/>
              <a:gd name="connsiteY151" fmla="*/ 7109244 h 7323556"/>
              <a:gd name="connsiteX152" fmla="*/ 1477415 w 3339552"/>
              <a:gd name="connsiteY152" fmla="*/ 7154488 h 7323556"/>
              <a:gd name="connsiteX153" fmla="*/ 1415502 w 3339552"/>
              <a:gd name="connsiteY153" fmla="*/ 7221162 h 7323556"/>
              <a:gd name="connsiteX154" fmla="*/ 1265483 w 3339552"/>
              <a:gd name="connsiteY154" fmla="*/ 7214019 h 7323556"/>
              <a:gd name="connsiteX155" fmla="*/ 1213096 w 3339552"/>
              <a:gd name="connsiteY155" fmla="*/ 7323556 h 7323556"/>
              <a:gd name="connsiteX0" fmla="*/ 3339552 w 3339552"/>
              <a:gd name="connsiteY0" fmla="*/ 1040387 h 7319743"/>
              <a:gd name="connsiteX1" fmla="*/ 2768052 w 3339552"/>
              <a:gd name="connsiteY1" fmla="*/ 868937 h 7319743"/>
              <a:gd name="connsiteX2" fmla="*/ 2444202 w 3339552"/>
              <a:gd name="connsiteY2" fmla="*/ 468887 h 7319743"/>
              <a:gd name="connsiteX3" fmla="*/ 2629939 w 3339552"/>
              <a:gd name="connsiteY3" fmla="*/ 302200 h 7319743"/>
              <a:gd name="connsiteX4" fmla="*/ 2133052 w 3339552"/>
              <a:gd name="connsiteY4" fmla="*/ 224410 h 7319743"/>
              <a:gd name="connsiteX5" fmla="*/ 1929852 w 3339552"/>
              <a:gd name="connsiteY5" fmla="*/ 30737 h 7319743"/>
              <a:gd name="connsiteX6" fmla="*/ 1777452 w 3339552"/>
              <a:gd name="connsiteY6" fmla="*/ 4542 h 7319743"/>
              <a:gd name="connsiteX7" fmla="*/ 1703633 w 3339552"/>
              <a:gd name="connsiteY7" fmla="*/ 33117 h 7319743"/>
              <a:gd name="connsiteX8" fmla="*/ 1615527 w 3339552"/>
              <a:gd name="connsiteY8" fmla="*/ 66456 h 7319743"/>
              <a:gd name="connsiteX9" fmla="*/ 1515515 w 3339552"/>
              <a:gd name="connsiteY9" fmla="*/ 121224 h 7319743"/>
              <a:gd name="connsiteX10" fmla="*/ 1525040 w 3339552"/>
              <a:gd name="connsiteY10" fmla="*/ 185517 h 7319743"/>
              <a:gd name="connsiteX11" fmla="*/ 1505990 w 3339552"/>
              <a:gd name="connsiteY11" fmla="*/ 242668 h 7319743"/>
              <a:gd name="connsiteX12" fmla="*/ 1413121 w 3339552"/>
              <a:gd name="connsiteY12" fmla="*/ 261717 h 7319743"/>
              <a:gd name="connsiteX13" fmla="*/ 1339302 w 3339552"/>
              <a:gd name="connsiteY13" fmla="*/ 297437 h 7319743"/>
              <a:gd name="connsiteX14" fmla="*/ 1260721 w 3339552"/>
              <a:gd name="connsiteY14" fmla="*/ 337918 h 7319743"/>
              <a:gd name="connsiteX15" fmla="*/ 1191665 w 3339552"/>
              <a:gd name="connsiteY15" fmla="*/ 264100 h 7319743"/>
              <a:gd name="connsiteX16" fmla="*/ 1082127 w 3339552"/>
              <a:gd name="connsiteY16" fmla="*/ 345062 h 7319743"/>
              <a:gd name="connsiteX17" fmla="*/ 1020215 w 3339552"/>
              <a:gd name="connsiteY17" fmla="*/ 411737 h 7319743"/>
              <a:gd name="connsiteX18" fmla="*/ 858290 w 3339552"/>
              <a:gd name="connsiteY18" fmla="*/ 292675 h 7319743"/>
              <a:gd name="connsiteX19" fmla="*/ 796377 w 3339552"/>
              <a:gd name="connsiteY19" fmla="*/ 397449 h 7319743"/>
              <a:gd name="connsiteX20" fmla="*/ 755896 w 3339552"/>
              <a:gd name="connsiteY20" fmla="*/ 333156 h 7319743"/>
              <a:gd name="connsiteX21" fmla="*/ 689221 w 3339552"/>
              <a:gd name="connsiteY21" fmla="*/ 261718 h 7319743"/>
              <a:gd name="connsiteX22" fmla="*/ 667790 w 3339552"/>
              <a:gd name="connsiteY22" fmla="*/ 304581 h 7319743"/>
              <a:gd name="connsiteX23" fmla="*/ 620165 w 3339552"/>
              <a:gd name="connsiteY23" fmla="*/ 373637 h 7319743"/>
              <a:gd name="connsiteX24" fmla="*/ 589208 w 3339552"/>
              <a:gd name="connsiteY24" fmla="*/ 387925 h 7319743"/>
              <a:gd name="connsiteX25" fmla="*/ 498721 w 3339552"/>
              <a:gd name="connsiteY25" fmla="*/ 473650 h 7319743"/>
              <a:gd name="connsiteX26" fmla="*/ 396327 w 3339552"/>
              <a:gd name="connsiteY26" fmla="*/ 371256 h 7319743"/>
              <a:gd name="connsiteX27" fmla="*/ 243927 w 3339552"/>
              <a:gd name="connsiteY27" fmla="*/ 285531 h 7319743"/>
              <a:gd name="connsiteX28" fmla="*/ 174871 w 3339552"/>
              <a:gd name="connsiteY28" fmla="*/ 318868 h 7319743"/>
              <a:gd name="connsiteX29" fmla="*/ 127246 w 3339552"/>
              <a:gd name="connsiteY29" fmla="*/ 402212 h 7319743"/>
              <a:gd name="connsiteX30" fmla="*/ 43902 w 3339552"/>
              <a:gd name="connsiteY30" fmla="*/ 464125 h 7319743"/>
              <a:gd name="connsiteX31" fmla="*/ 8183 w 3339552"/>
              <a:gd name="connsiteY31" fmla="*/ 476031 h 7319743"/>
              <a:gd name="connsiteX32" fmla="*/ 198683 w 3339552"/>
              <a:gd name="connsiteY32" fmla="*/ 680818 h 7319743"/>
              <a:gd name="connsiteX33" fmla="*/ 265359 w 3339552"/>
              <a:gd name="connsiteY33" fmla="*/ 697487 h 7319743"/>
              <a:gd name="connsiteX34" fmla="*/ 298697 w 3339552"/>
              <a:gd name="connsiteY34" fmla="*/ 721300 h 7319743"/>
              <a:gd name="connsiteX35" fmla="*/ 296315 w 3339552"/>
              <a:gd name="connsiteY35" fmla="*/ 892749 h 7319743"/>
              <a:gd name="connsiteX36" fmla="*/ 362990 w 3339552"/>
              <a:gd name="connsiteY36" fmla="*/ 897512 h 7319743"/>
              <a:gd name="connsiteX37" fmla="*/ 401090 w 3339552"/>
              <a:gd name="connsiteY37" fmla="*/ 847506 h 7319743"/>
              <a:gd name="connsiteX38" fmla="*/ 482052 w 3339552"/>
              <a:gd name="connsiteY38" fmla="*/ 885606 h 7319743"/>
              <a:gd name="connsiteX39" fmla="*/ 420140 w 3339552"/>
              <a:gd name="connsiteY39" fmla="*/ 1030862 h 7319743"/>
              <a:gd name="connsiteX40" fmla="*/ 434427 w 3339552"/>
              <a:gd name="connsiteY40" fmla="*/ 1078487 h 7319743"/>
              <a:gd name="connsiteX41" fmla="*/ 379658 w 3339552"/>
              <a:gd name="connsiteY41" fmla="*/ 1130875 h 7319743"/>
              <a:gd name="connsiteX42" fmla="*/ 415377 w 3339552"/>
              <a:gd name="connsiteY42" fmla="*/ 1159449 h 7319743"/>
              <a:gd name="connsiteX43" fmla="*/ 486815 w 3339552"/>
              <a:gd name="connsiteY43" fmla="*/ 1247556 h 7319743"/>
              <a:gd name="connsiteX44" fmla="*/ 527296 w 3339552"/>
              <a:gd name="connsiteY44" fmla="*/ 1335662 h 7319743"/>
              <a:gd name="connsiteX45" fmla="*/ 636833 w 3339552"/>
              <a:gd name="connsiteY45" fmla="*/ 1388050 h 7319743"/>
              <a:gd name="connsiteX46" fmla="*/ 746371 w 3339552"/>
              <a:gd name="connsiteY46" fmla="*/ 1411862 h 7319743"/>
              <a:gd name="connsiteX47" fmla="*/ 829715 w 3339552"/>
              <a:gd name="connsiteY47" fmla="*/ 1459487 h 7319743"/>
              <a:gd name="connsiteX48" fmla="*/ 913058 w 3339552"/>
              <a:gd name="connsiteY48" fmla="*/ 1433293 h 7319743"/>
              <a:gd name="connsiteX49" fmla="*/ 994021 w 3339552"/>
              <a:gd name="connsiteY49" fmla="*/ 1359475 h 7319743"/>
              <a:gd name="connsiteX50" fmla="*/ 1103558 w 3339552"/>
              <a:gd name="connsiteY50" fmla="*/ 1342806 h 7319743"/>
              <a:gd name="connsiteX51" fmla="*/ 1170233 w 3339552"/>
              <a:gd name="connsiteY51" fmla="*/ 1347568 h 7319743"/>
              <a:gd name="connsiteX52" fmla="*/ 1329777 w 3339552"/>
              <a:gd name="connsiteY52" fmla="*/ 1457106 h 7319743"/>
              <a:gd name="connsiteX53" fmla="*/ 1389308 w 3339552"/>
              <a:gd name="connsiteY53" fmla="*/ 1485681 h 7319743"/>
              <a:gd name="connsiteX54" fmla="*/ 1260721 w 3339552"/>
              <a:gd name="connsiteY54" fmla="*/ 1588075 h 7319743"/>
              <a:gd name="connsiteX55" fmla="*/ 1263102 w 3339552"/>
              <a:gd name="connsiteY55" fmla="*/ 1652368 h 7319743"/>
              <a:gd name="connsiteX56" fmla="*/ 1425027 w 3339552"/>
              <a:gd name="connsiteY56" fmla="*/ 1604743 h 7319743"/>
              <a:gd name="connsiteX57" fmla="*/ 1386927 w 3339552"/>
              <a:gd name="connsiteY57" fmla="*/ 1669037 h 7319743"/>
              <a:gd name="connsiteX58" fmla="*/ 1405977 w 3339552"/>
              <a:gd name="connsiteY58" fmla="*/ 1742856 h 7319743"/>
              <a:gd name="connsiteX59" fmla="*/ 1517896 w 3339552"/>
              <a:gd name="connsiteY59" fmla="*/ 1778575 h 7319743"/>
              <a:gd name="connsiteX60" fmla="*/ 1591715 w 3339552"/>
              <a:gd name="connsiteY60" fmla="*/ 1795243 h 7319743"/>
              <a:gd name="connsiteX61" fmla="*/ 1501227 w 3339552"/>
              <a:gd name="connsiteY61" fmla="*/ 1926212 h 7319743"/>
              <a:gd name="connsiteX62" fmla="*/ 1494083 w 3339552"/>
              <a:gd name="connsiteY62" fmla="*/ 1976218 h 7319743"/>
              <a:gd name="connsiteX63" fmla="*/ 1422646 w 3339552"/>
              <a:gd name="connsiteY63" fmla="*/ 2011937 h 7319743"/>
              <a:gd name="connsiteX64" fmla="*/ 1391690 w 3339552"/>
              <a:gd name="connsiteY64" fmla="*/ 2073850 h 7319743"/>
              <a:gd name="connsiteX65" fmla="*/ 1260721 w 3339552"/>
              <a:gd name="connsiteY65" fmla="*/ 2047656 h 7319743"/>
              <a:gd name="connsiteX66" fmla="*/ 1139277 w 3339552"/>
              <a:gd name="connsiteY66" fmla="*/ 2047655 h 7319743"/>
              <a:gd name="connsiteX67" fmla="*/ 1072602 w 3339552"/>
              <a:gd name="connsiteY67" fmla="*/ 2076231 h 7319743"/>
              <a:gd name="connsiteX68" fmla="*/ 1065458 w 3339552"/>
              <a:gd name="connsiteY68" fmla="*/ 2176243 h 7319743"/>
              <a:gd name="connsiteX69" fmla="*/ 977352 w 3339552"/>
              <a:gd name="connsiteY69" fmla="*/ 2264350 h 7319743"/>
              <a:gd name="connsiteX70" fmla="*/ 1120227 w 3339552"/>
              <a:gd name="connsiteY70" fmla="*/ 2326262 h 7319743"/>
              <a:gd name="connsiteX71" fmla="*/ 1170234 w 3339552"/>
              <a:gd name="connsiteY71" fmla="*/ 2361980 h 7319743"/>
              <a:gd name="connsiteX72" fmla="*/ 1222621 w 3339552"/>
              <a:gd name="connsiteY72" fmla="*/ 2378650 h 7319743"/>
              <a:gd name="connsiteX73" fmla="*/ 1272627 w 3339552"/>
              <a:gd name="connsiteY73" fmla="*/ 2428656 h 7319743"/>
              <a:gd name="connsiteX74" fmla="*/ 1329777 w 3339552"/>
              <a:gd name="connsiteY74" fmla="*/ 2450087 h 7319743"/>
              <a:gd name="connsiteX75" fmla="*/ 1422646 w 3339552"/>
              <a:gd name="connsiteY75" fmla="*/ 2526287 h 7319743"/>
              <a:gd name="connsiteX76" fmla="*/ 1508371 w 3339552"/>
              <a:gd name="connsiteY76" fmla="*/ 2559626 h 7319743"/>
              <a:gd name="connsiteX77" fmla="*/ 1641721 w 3339552"/>
              <a:gd name="connsiteY77" fmla="*/ 2707262 h 7319743"/>
              <a:gd name="connsiteX78" fmla="*/ 1725065 w 3339552"/>
              <a:gd name="connsiteY78" fmla="*/ 2862043 h 7319743"/>
              <a:gd name="connsiteX79" fmla="*/ 1896514 w 3339552"/>
              <a:gd name="connsiteY79" fmla="*/ 2969200 h 7319743"/>
              <a:gd name="connsiteX80" fmla="*/ 1927471 w 3339552"/>
              <a:gd name="connsiteY80" fmla="*/ 3073975 h 7319743"/>
              <a:gd name="connsiteX81" fmla="*/ 1989383 w 3339552"/>
              <a:gd name="connsiteY81" fmla="*/ 3176368 h 7319743"/>
              <a:gd name="connsiteX82" fmla="*/ 2051296 w 3339552"/>
              <a:gd name="connsiteY82" fmla="*/ 3214468 h 7319743"/>
              <a:gd name="connsiteX83" fmla="*/ 2182265 w 3339552"/>
              <a:gd name="connsiteY83" fmla="*/ 3362106 h 7319743"/>
              <a:gd name="connsiteX84" fmla="*/ 2325139 w 3339552"/>
              <a:gd name="connsiteY84" fmla="*/ 3438306 h 7319743"/>
              <a:gd name="connsiteX85" fmla="*/ 2384671 w 3339552"/>
              <a:gd name="connsiteY85" fmla="*/ 3524031 h 7319743"/>
              <a:gd name="connsiteX86" fmla="*/ 2432296 w 3339552"/>
              <a:gd name="connsiteY86" fmla="*/ 3590706 h 7319743"/>
              <a:gd name="connsiteX87" fmla="*/ 2479921 w 3339552"/>
              <a:gd name="connsiteY87" fmla="*/ 3581182 h 7319743"/>
              <a:gd name="connsiteX88" fmla="*/ 2484683 w 3339552"/>
              <a:gd name="connsiteY88" fmla="*/ 3733581 h 7319743"/>
              <a:gd name="connsiteX89" fmla="*/ 2537071 w 3339552"/>
              <a:gd name="connsiteY89" fmla="*/ 3826450 h 7319743"/>
              <a:gd name="connsiteX90" fmla="*/ 2529927 w 3339552"/>
              <a:gd name="connsiteY90" fmla="*/ 3864550 h 7319743"/>
              <a:gd name="connsiteX91" fmla="*/ 2598983 w 3339552"/>
              <a:gd name="connsiteY91" fmla="*/ 3900268 h 7319743"/>
              <a:gd name="connsiteX92" fmla="*/ 2656133 w 3339552"/>
              <a:gd name="connsiteY92" fmla="*/ 3845500 h 7319743"/>
              <a:gd name="connsiteX93" fmla="*/ 2689471 w 3339552"/>
              <a:gd name="connsiteY93" fmla="*/ 3928843 h 7319743"/>
              <a:gd name="connsiteX94" fmla="*/ 2734715 w 3339552"/>
              <a:gd name="connsiteY94" fmla="*/ 3974087 h 7319743"/>
              <a:gd name="connsiteX95" fmla="*/ 2808533 w 3339552"/>
              <a:gd name="connsiteY95" fmla="*/ 3997900 h 7319743"/>
              <a:gd name="connsiteX96" fmla="*/ 2860921 w 3339552"/>
              <a:gd name="connsiteY96" fmla="*/ 4066956 h 7319743"/>
              <a:gd name="connsiteX97" fmla="*/ 2946646 w 3339552"/>
              <a:gd name="connsiteY97" fmla="*/ 4121725 h 7319743"/>
              <a:gd name="connsiteX98" fmla="*/ 2999033 w 3339552"/>
              <a:gd name="connsiteY98" fmla="*/ 4155062 h 7319743"/>
              <a:gd name="connsiteX99" fmla="*/ 2870446 w 3339552"/>
              <a:gd name="connsiteY99" fmla="*/ 4247931 h 7319743"/>
              <a:gd name="connsiteX100" fmla="*/ 2868064 w 3339552"/>
              <a:gd name="connsiteY100" fmla="*/ 4302699 h 7319743"/>
              <a:gd name="connsiteX101" fmla="*/ 2970458 w 3339552"/>
              <a:gd name="connsiteY101" fmla="*/ 4419381 h 7319743"/>
              <a:gd name="connsiteX102" fmla="*/ 3065708 w 3339552"/>
              <a:gd name="connsiteY102" fmla="*/ 4481293 h 7319743"/>
              <a:gd name="connsiteX103" fmla="*/ 3096665 w 3339552"/>
              <a:gd name="connsiteY103" fmla="*/ 4519393 h 7319743"/>
              <a:gd name="connsiteX104" fmla="*/ 3082377 w 3339552"/>
              <a:gd name="connsiteY104" fmla="*/ 4600356 h 7319743"/>
              <a:gd name="connsiteX105" fmla="*/ 3077615 w 3339552"/>
              <a:gd name="connsiteY105" fmla="*/ 4683700 h 7319743"/>
              <a:gd name="connsiteX106" fmla="*/ 3034752 w 3339552"/>
              <a:gd name="connsiteY106" fmla="*/ 4693225 h 7319743"/>
              <a:gd name="connsiteX107" fmla="*/ 3008558 w 3339552"/>
              <a:gd name="connsiteY107" fmla="*/ 4709893 h 7319743"/>
              <a:gd name="connsiteX108" fmla="*/ 3037133 w 3339552"/>
              <a:gd name="connsiteY108" fmla="*/ 4859912 h 7319743"/>
              <a:gd name="connsiteX109" fmla="*/ 3020465 w 3339552"/>
              <a:gd name="connsiteY109" fmla="*/ 4995643 h 7319743"/>
              <a:gd name="connsiteX110" fmla="*/ 2982365 w 3339552"/>
              <a:gd name="connsiteY110" fmla="*/ 5036125 h 7319743"/>
              <a:gd name="connsiteX111" fmla="*/ 2965696 w 3339552"/>
              <a:gd name="connsiteY111" fmla="*/ 5157568 h 7319743"/>
              <a:gd name="connsiteX112" fmla="*/ 2937121 w 3339552"/>
              <a:gd name="connsiteY112" fmla="*/ 5276631 h 7319743"/>
              <a:gd name="connsiteX113" fmla="*/ 2989508 w 3339552"/>
              <a:gd name="connsiteY113" fmla="*/ 5293300 h 7319743"/>
              <a:gd name="connsiteX114" fmla="*/ 2987127 w 3339552"/>
              <a:gd name="connsiteY114" fmla="*/ 5338543 h 7319743"/>
              <a:gd name="connsiteX115" fmla="*/ 2984746 w 3339552"/>
              <a:gd name="connsiteY115" fmla="*/ 5393312 h 7319743"/>
              <a:gd name="connsiteX116" fmla="*/ 3041896 w 3339552"/>
              <a:gd name="connsiteY116" fmla="*/ 5462368 h 7319743"/>
              <a:gd name="connsiteX117" fmla="*/ 3089521 w 3339552"/>
              <a:gd name="connsiteY117" fmla="*/ 5588575 h 7319743"/>
              <a:gd name="connsiteX118" fmla="*/ 2996652 w 3339552"/>
              <a:gd name="connsiteY118" fmla="*/ 5879087 h 7319743"/>
              <a:gd name="connsiteX119" fmla="*/ 3018083 w 3339552"/>
              <a:gd name="connsiteY119" fmla="*/ 5933856 h 7319743"/>
              <a:gd name="connsiteX120" fmla="*/ 3044277 w 3339552"/>
              <a:gd name="connsiteY120" fmla="*/ 5986243 h 7319743"/>
              <a:gd name="connsiteX121" fmla="*/ 3049040 w 3339552"/>
              <a:gd name="connsiteY121" fmla="*/ 6091018 h 7319743"/>
              <a:gd name="connsiteX122" fmla="*/ 2956170 w 3339552"/>
              <a:gd name="connsiteY122" fmla="*/ 6250563 h 7319743"/>
              <a:gd name="connsiteX123" fmla="*/ 2920452 w 3339552"/>
              <a:gd name="connsiteY123" fmla="*/ 6231512 h 7319743"/>
              <a:gd name="connsiteX124" fmla="*/ 2849015 w 3339552"/>
              <a:gd name="connsiteY124" fmla="*/ 6243418 h 7319743"/>
              <a:gd name="connsiteX125" fmla="*/ 2713283 w 3339552"/>
              <a:gd name="connsiteY125" fmla="*/ 6355337 h 7319743"/>
              <a:gd name="connsiteX126" fmla="*/ 2606127 w 3339552"/>
              <a:gd name="connsiteY126" fmla="*/ 6341050 h 7319743"/>
              <a:gd name="connsiteX127" fmla="*/ 2575171 w 3339552"/>
              <a:gd name="connsiteY127" fmla="*/ 6369625 h 7319743"/>
              <a:gd name="connsiteX128" fmla="*/ 2508495 w 3339552"/>
              <a:gd name="connsiteY128" fmla="*/ 6414867 h 7319743"/>
              <a:gd name="connsiteX129" fmla="*/ 2391815 w 3339552"/>
              <a:gd name="connsiteY129" fmla="*/ 6402962 h 7319743"/>
              <a:gd name="connsiteX130" fmla="*/ 2368002 w 3339552"/>
              <a:gd name="connsiteY130" fmla="*/ 6519643 h 7319743"/>
              <a:gd name="connsiteX131" fmla="*/ 2363240 w 3339552"/>
              <a:gd name="connsiteY131" fmla="*/ 6555362 h 7319743"/>
              <a:gd name="connsiteX132" fmla="*/ 2339428 w 3339552"/>
              <a:gd name="connsiteY132" fmla="*/ 6574412 h 7319743"/>
              <a:gd name="connsiteX133" fmla="*/ 2141783 w 3339552"/>
              <a:gd name="connsiteY133" fmla="*/ 6526787 h 7319743"/>
              <a:gd name="connsiteX134" fmla="*/ 2103683 w 3339552"/>
              <a:gd name="connsiteY134" fmla="*/ 6579175 h 7319743"/>
              <a:gd name="connsiteX135" fmla="*/ 2072727 w 3339552"/>
              <a:gd name="connsiteY135" fmla="*/ 6674425 h 7319743"/>
              <a:gd name="connsiteX136" fmla="*/ 2039389 w 3339552"/>
              <a:gd name="connsiteY136" fmla="*/ 6738718 h 7319743"/>
              <a:gd name="connsiteX137" fmla="*/ 2051296 w 3339552"/>
              <a:gd name="connsiteY137" fmla="*/ 6800631 h 7319743"/>
              <a:gd name="connsiteX138" fmla="*/ 2184646 w 3339552"/>
              <a:gd name="connsiteY138" fmla="*/ 6912550 h 7319743"/>
              <a:gd name="connsiteX139" fmla="*/ 2253702 w 3339552"/>
              <a:gd name="connsiteY139" fmla="*/ 6945887 h 7319743"/>
              <a:gd name="connsiteX140" fmla="*/ 2237033 w 3339552"/>
              <a:gd name="connsiteY140" fmla="*/ 6969700 h 7319743"/>
              <a:gd name="connsiteX141" fmla="*/ 2201315 w 3339552"/>
              <a:gd name="connsiteY141" fmla="*/ 6988750 h 7319743"/>
              <a:gd name="connsiteX142" fmla="*/ 2234652 w 3339552"/>
              <a:gd name="connsiteY142" fmla="*/ 7064950 h 7319743"/>
              <a:gd name="connsiteX143" fmla="*/ 2203696 w 3339552"/>
              <a:gd name="connsiteY143" fmla="*/ 7086381 h 7319743"/>
              <a:gd name="connsiteX144" fmla="*/ 2098921 w 3339552"/>
              <a:gd name="connsiteY144" fmla="*/ 7024468 h 7319743"/>
              <a:gd name="connsiteX145" fmla="*/ 2056058 w 3339552"/>
              <a:gd name="connsiteY145" fmla="*/ 7050662 h 7319743"/>
              <a:gd name="connsiteX146" fmla="*/ 1996527 w 3339552"/>
              <a:gd name="connsiteY146" fmla="*/ 6948268 h 7319743"/>
              <a:gd name="connsiteX147" fmla="*/ 1879846 w 3339552"/>
              <a:gd name="connsiteY147" fmla="*/ 6974462 h 7319743"/>
              <a:gd name="connsiteX148" fmla="*/ 1815552 w 3339552"/>
              <a:gd name="connsiteY148" fmla="*/ 6979225 h 7319743"/>
              <a:gd name="connsiteX149" fmla="*/ 1765546 w 3339552"/>
              <a:gd name="connsiteY149" fmla="*/ 6974463 h 7319743"/>
              <a:gd name="connsiteX150" fmla="*/ 1708396 w 3339552"/>
              <a:gd name="connsiteY150" fmla="*/ 7019706 h 7319743"/>
              <a:gd name="connsiteX151" fmla="*/ 1529802 w 3339552"/>
              <a:gd name="connsiteY151" fmla="*/ 6979225 h 7319743"/>
              <a:gd name="connsiteX152" fmla="*/ 1553614 w 3339552"/>
              <a:gd name="connsiteY152" fmla="*/ 7105431 h 7319743"/>
              <a:gd name="connsiteX153" fmla="*/ 1477415 w 3339552"/>
              <a:gd name="connsiteY153" fmla="*/ 7150675 h 7319743"/>
              <a:gd name="connsiteX154" fmla="*/ 1415502 w 3339552"/>
              <a:gd name="connsiteY154" fmla="*/ 7217349 h 7319743"/>
              <a:gd name="connsiteX155" fmla="*/ 1265483 w 3339552"/>
              <a:gd name="connsiteY155" fmla="*/ 7210206 h 7319743"/>
              <a:gd name="connsiteX156" fmla="*/ 1213096 w 3339552"/>
              <a:gd name="connsiteY156" fmla="*/ 7319743 h 7319743"/>
              <a:gd name="connsiteX0" fmla="*/ 3339552 w 3339552"/>
              <a:gd name="connsiteY0" fmla="*/ 1041382 h 7320738"/>
              <a:gd name="connsiteX1" fmla="*/ 2768052 w 3339552"/>
              <a:gd name="connsiteY1" fmla="*/ 869932 h 7320738"/>
              <a:gd name="connsiteX2" fmla="*/ 2444202 w 3339552"/>
              <a:gd name="connsiteY2" fmla="*/ 469882 h 7320738"/>
              <a:gd name="connsiteX3" fmla="*/ 2629939 w 3339552"/>
              <a:gd name="connsiteY3" fmla="*/ 303195 h 7320738"/>
              <a:gd name="connsiteX4" fmla="*/ 2133052 w 3339552"/>
              <a:gd name="connsiteY4" fmla="*/ 225405 h 7320738"/>
              <a:gd name="connsiteX5" fmla="*/ 1913977 w 3339552"/>
              <a:gd name="connsiteY5" fmla="*/ 28557 h 7320738"/>
              <a:gd name="connsiteX6" fmla="*/ 1777452 w 3339552"/>
              <a:gd name="connsiteY6" fmla="*/ 5537 h 7320738"/>
              <a:gd name="connsiteX7" fmla="*/ 1703633 w 3339552"/>
              <a:gd name="connsiteY7" fmla="*/ 34112 h 7320738"/>
              <a:gd name="connsiteX8" fmla="*/ 1615527 w 3339552"/>
              <a:gd name="connsiteY8" fmla="*/ 67451 h 7320738"/>
              <a:gd name="connsiteX9" fmla="*/ 1515515 w 3339552"/>
              <a:gd name="connsiteY9" fmla="*/ 122219 h 7320738"/>
              <a:gd name="connsiteX10" fmla="*/ 1525040 w 3339552"/>
              <a:gd name="connsiteY10" fmla="*/ 186512 h 7320738"/>
              <a:gd name="connsiteX11" fmla="*/ 1505990 w 3339552"/>
              <a:gd name="connsiteY11" fmla="*/ 243663 h 7320738"/>
              <a:gd name="connsiteX12" fmla="*/ 1413121 w 3339552"/>
              <a:gd name="connsiteY12" fmla="*/ 262712 h 7320738"/>
              <a:gd name="connsiteX13" fmla="*/ 1339302 w 3339552"/>
              <a:gd name="connsiteY13" fmla="*/ 298432 h 7320738"/>
              <a:gd name="connsiteX14" fmla="*/ 1260721 w 3339552"/>
              <a:gd name="connsiteY14" fmla="*/ 338913 h 7320738"/>
              <a:gd name="connsiteX15" fmla="*/ 1191665 w 3339552"/>
              <a:gd name="connsiteY15" fmla="*/ 265095 h 7320738"/>
              <a:gd name="connsiteX16" fmla="*/ 1082127 w 3339552"/>
              <a:gd name="connsiteY16" fmla="*/ 346057 h 7320738"/>
              <a:gd name="connsiteX17" fmla="*/ 1020215 w 3339552"/>
              <a:gd name="connsiteY17" fmla="*/ 412732 h 7320738"/>
              <a:gd name="connsiteX18" fmla="*/ 858290 w 3339552"/>
              <a:gd name="connsiteY18" fmla="*/ 293670 h 7320738"/>
              <a:gd name="connsiteX19" fmla="*/ 796377 w 3339552"/>
              <a:gd name="connsiteY19" fmla="*/ 398444 h 7320738"/>
              <a:gd name="connsiteX20" fmla="*/ 755896 w 3339552"/>
              <a:gd name="connsiteY20" fmla="*/ 334151 h 7320738"/>
              <a:gd name="connsiteX21" fmla="*/ 689221 w 3339552"/>
              <a:gd name="connsiteY21" fmla="*/ 262713 h 7320738"/>
              <a:gd name="connsiteX22" fmla="*/ 667790 w 3339552"/>
              <a:gd name="connsiteY22" fmla="*/ 305576 h 7320738"/>
              <a:gd name="connsiteX23" fmla="*/ 620165 w 3339552"/>
              <a:gd name="connsiteY23" fmla="*/ 374632 h 7320738"/>
              <a:gd name="connsiteX24" fmla="*/ 589208 w 3339552"/>
              <a:gd name="connsiteY24" fmla="*/ 388920 h 7320738"/>
              <a:gd name="connsiteX25" fmla="*/ 498721 w 3339552"/>
              <a:gd name="connsiteY25" fmla="*/ 474645 h 7320738"/>
              <a:gd name="connsiteX26" fmla="*/ 396327 w 3339552"/>
              <a:gd name="connsiteY26" fmla="*/ 372251 h 7320738"/>
              <a:gd name="connsiteX27" fmla="*/ 243927 w 3339552"/>
              <a:gd name="connsiteY27" fmla="*/ 286526 h 7320738"/>
              <a:gd name="connsiteX28" fmla="*/ 174871 w 3339552"/>
              <a:gd name="connsiteY28" fmla="*/ 319863 h 7320738"/>
              <a:gd name="connsiteX29" fmla="*/ 127246 w 3339552"/>
              <a:gd name="connsiteY29" fmla="*/ 403207 h 7320738"/>
              <a:gd name="connsiteX30" fmla="*/ 43902 w 3339552"/>
              <a:gd name="connsiteY30" fmla="*/ 465120 h 7320738"/>
              <a:gd name="connsiteX31" fmla="*/ 8183 w 3339552"/>
              <a:gd name="connsiteY31" fmla="*/ 477026 h 7320738"/>
              <a:gd name="connsiteX32" fmla="*/ 198683 w 3339552"/>
              <a:gd name="connsiteY32" fmla="*/ 681813 h 7320738"/>
              <a:gd name="connsiteX33" fmla="*/ 265359 w 3339552"/>
              <a:gd name="connsiteY33" fmla="*/ 698482 h 7320738"/>
              <a:gd name="connsiteX34" fmla="*/ 298697 w 3339552"/>
              <a:gd name="connsiteY34" fmla="*/ 722295 h 7320738"/>
              <a:gd name="connsiteX35" fmla="*/ 296315 w 3339552"/>
              <a:gd name="connsiteY35" fmla="*/ 893744 h 7320738"/>
              <a:gd name="connsiteX36" fmla="*/ 362990 w 3339552"/>
              <a:gd name="connsiteY36" fmla="*/ 898507 h 7320738"/>
              <a:gd name="connsiteX37" fmla="*/ 401090 w 3339552"/>
              <a:gd name="connsiteY37" fmla="*/ 848501 h 7320738"/>
              <a:gd name="connsiteX38" fmla="*/ 482052 w 3339552"/>
              <a:gd name="connsiteY38" fmla="*/ 886601 h 7320738"/>
              <a:gd name="connsiteX39" fmla="*/ 420140 w 3339552"/>
              <a:gd name="connsiteY39" fmla="*/ 1031857 h 7320738"/>
              <a:gd name="connsiteX40" fmla="*/ 434427 w 3339552"/>
              <a:gd name="connsiteY40" fmla="*/ 1079482 h 7320738"/>
              <a:gd name="connsiteX41" fmla="*/ 379658 w 3339552"/>
              <a:gd name="connsiteY41" fmla="*/ 1131870 h 7320738"/>
              <a:gd name="connsiteX42" fmla="*/ 415377 w 3339552"/>
              <a:gd name="connsiteY42" fmla="*/ 1160444 h 7320738"/>
              <a:gd name="connsiteX43" fmla="*/ 486815 w 3339552"/>
              <a:gd name="connsiteY43" fmla="*/ 1248551 h 7320738"/>
              <a:gd name="connsiteX44" fmla="*/ 527296 w 3339552"/>
              <a:gd name="connsiteY44" fmla="*/ 1336657 h 7320738"/>
              <a:gd name="connsiteX45" fmla="*/ 636833 w 3339552"/>
              <a:gd name="connsiteY45" fmla="*/ 1389045 h 7320738"/>
              <a:gd name="connsiteX46" fmla="*/ 746371 w 3339552"/>
              <a:gd name="connsiteY46" fmla="*/ 1412857 h 7320738"/>
              <a:gd name="connsiteX47" fmla="*/ 829715 w 3339552"/>
              <a:gd name="connsiteY47" fmla="*/ 1460482 h 7320738"/>
              <a:gd name="connsiteX48" fmla="*/ 913058 w 3339552"/>
              <a:gd name="connsiteY48" fmla="*/ 1434288 h 7320738"/>
              <a:gd name="connsiteX49" fmla="*/ 994021 w 3339552"/>
              <a:gd name="connsiteY49" fmla="*/ 1360470 h 7320738"/>
              <a:gd name="connsiteX50" fmla="*/ 1103558 w 3339552"/>
              <a:gd name="connsiteY50" fmla="*/ 1343801 h 7320738"/>
              <a:gd name="connsiteX51" fmla="*/ 1170233 w 3339552"/>
              <a:gd name="connsiteY51" fmla="*/ 1348563 h 7320738"/>
              <a:gd name="connsiteX52" fmla="*/ 1329777 w 3339552"/>
              <a:gd name="connsiteY52" fmla="*/ 1458101 h 7320738"/>
              <a:gd name="connsiteX53" fmla="*/ 1389308 w 3339552"/>
              <a:gd name="connsiteY53" fmla="*/ 1486676 h 7320738"/>
              <a:gd name="connsiteX54" fmla="*/ 1260721 w 3339552"/>
              <a:gd name="connsiteY54" fmla="*/ 1589070 h 7320738"/>
              <a:gd name="connsiteX55" fmla="*/ 1263102 w 3339552"/>
              <a:gd name="connsiteY55" fmla="*/ 1653363 h 7320738"/>
              <a:gd name="connsiteX56" fmla="*/ 1425027 w 3339552"/>
              <a:gd name="connsiteY56" fmla="*/ 1605738 h 7320738"/>
              <a:gd name="connsiteX57" fmla="*/ 1386927 w 3339552"/>
              <a:gd name="connsiteY57" fmla="*/ 1670032 h 7320738"/>
              <a:gd name="connsiteX58" fmla="*/ 1405977 w 3339552"/>
              <a:gd name="connsiteY58" fmla="*/ 1743851 h 7320738"/>
              <a:gd name="connsiteX59" fmla="*/ 1517896 w 3339552"/>
              <a:gd name="connsiteY59" fmla="*/ 1779570 h 7320738"/>
              <a:gd name="connsiteX60" fmla="*/ 1591715 w 3339552"/>
              <a:gd name="connsiteY60" fmla="*/ 1796238 h 7320738"/>
              <a:gd name="connsiteX61" fmla="*/ 1501227 w 3339552"/>
              <a:gd name="connsiteY61" fmla="*/ 1927207 h 7320738"/>
              <a:gd name="connsiteX62" fmla="*/ 1494083 w 3339552"/>
              <a:gd name="connsiteY62" fmla="*/ 1977213 h 7320738"/>
              <a:gd name="connsiteX63" fmla="*/ 1422646 w 3339552"/>
              <a:gd name="connsiteY63" fmla="*/ 2012932 h 7320738"/>
              <a:gd name="connsiteX64" fmla="*/ 1391690 w 3339552"/>
              <a:gd name="connsiteY64" fmla="*/ 2074845 h 7320738"/>
              <a:gd name="connsiteX65" fmla="*/ 1260721 w 3339552"/>
              <a:gd name="connsiteY65" fmla="*/ 2048651 h 7320738"/>
              <a:gd name="connsiteX66" fmla="*/ 1139277 w 3339552"/>
              <a:gd name="connsiteY66" fmla="*/ 2048650 h 7320738"/>
              <a:gd name="connsiteX67" fmla="*/ 1072602 w 3339552"/>
              <a:gd name="connsiteY67" fmla="*/ 2077226 h 7320738"/>
              <a:gd name="connsiteX68" fmla="*/ 1065458 w 3339552"/>
              <a:gd name="connsiteY68" fmla="*/ 2177238 h 7320738"/>
              <a:gd name="connsiteX69" fmla="*/ 977352 w 3339552"/>
              <a:gd name="connsiteY69" fmla="*/ 2265345 h 7320738"/>
              <a:gd name="connsiteX70" fmla="*/ 1120227 w 3339552"/>
              <a:gd name="connsiteY70" fmla="*/ 2327257 h 7320738"/>
              <a:gd name="connsiteX71" fmla="*/ 1170234 w 3339552"/>
              <a:gd name="connsiteY71" fmla="*/ 2362975 h 7320738"/>
              <a:gd name="connsiteX72" fmla="*/ 1222621 w 3339552"/>
              <a:gd name="connsiteY72" fmla="*/ 2379645 h 7320738"/>
              <a:gd name="connsiteX73" fmla="*/ 1272627 w 3339552"/>
              <a:gd name="connsiteY73" fmla="*/ 2429651 h 7320738"/>
              <a:gd name="connsiteX74" fmla="*/ 1329777 w 3339552"/>
              <a:gd name="connsiteY74" fmla="*/ 2451082 h 7320738"/>
              <a:gd name="connsiteX75" fmla="*/ 1422646 w 3339552"/>
              <a:gd name="connsiteY75" fmla="*/ 2527282 h 7320738"/>
              <a:gd name="connsiteX76" fmla="*/ 1508371 w 3339552"/>
              <a:gd name="connsiteY76" fmla="*/ 2560621 h 7320738"/>
              <a:gd name="connsiteX77" fmla="*/ 1641721 w 3339552"/>
              <a:gd name="connsiteY77" fmla="*/ 2708257 h 7320738"/>
              <a:gd name="connsiteX78" fmla="*/ 1725065 w 3339552"/>
              <a:gd name="connsiteY78" fmla="*/ 2863038 h 7320738"/>
              <a:gd name="connsiteX79" fmla="*/ 1896514 w 3339552"/>
              <a:gd name="connsiteY79" fmla="*/ 2970195 h 7320738"/>
              <a:gd name="connsiteX80" fmla="*/ 1927471 w 3339552"/>
              <a:gd name="connsiteY80" fmla="*/ 3074970 h 7320738"/>
              <a:gd name="connsiteX81" fmla="*/ 1989383 w 3339552"/>
              <a:gd name="connsiteY81" fmla="*/ 3177363 h 7320738"/>
              <a:gd name="connsiteX82" fmla="*/ 2051296 w 3339552"/>
              <a:gd name="connsiteY82" fmla="*/ 3215463 h 7320738"/>
              <a:gd name="connsiteX83" fmla="*/ 2182265 w 3339552"/>
              <a:gd name="connsiteY83" fmla="*/ 3363101 h 7320738"/>
              <a:gd name="connsiteX84" fmla="*/ 2325139 w 3339552"/>
              <a:gd name="connsiteY84" fmla="*/ 3439301 h 7320738"/>
              <a:gd name="connsiteX85" fmla="*/ 2384671 w 3339552"/>
              <a:gd name="connsiteY85" fmla="*/ 3525026 h 7320738"/>
              <a:gd name="connsiteX86" fmla="*/ 2432296 w 3339552"/>
              <a:gd name="connsiteY86" fmla="*/ 3591701 h 7320738"/>
              <a:gd name="connsiteX87" fmla="*/ 2479921 w 3339552"/>
              <a:gd name="connsiteY87" fmla="*/ 3582177 h 7320738"/>
              <a:gd name="connsiteX88" fmla="*/ 2484683 w 3339552"/>
              <a:gd name="connsiteY88" fmla="*/ 3734576 h 7320738"/>
              <a:gd name="connsiteX89" fmla="*/ 2537071 w 3339552"/>
              <a:gd name="connsiteY89" fmla="*/ 3827445 h 7320738"/>
              <a:gd name="connsiteX90" fmla="*/ 2529927 w 3339552"/>
              <a:gd name="connsiteY90" fmla="*/ 3865545 h 7320738"/>
              <a:gd name="connsiteX91" fmla="*/ 2598983 w 3339552"/>
              <a:gd name="connsiteY91" fmla="*/ 3901263 h 7320738"/>
              <a:gd name="connsiteX92" fmla="*/ 2656133 w 3339552"/>
              <a:gd name="connsiteY92" fmla="*/ 3846495 h 7320738"/>
              <a:gd name="connsiteX93" fmla="*/ 2689471 w 3339552"/>
              <a:gd name="connsiteY93" fmla="*/ 3929838 h 7320738"/>
              <a:gd name="connsiteX94" fmla="*/ 2734715 w 3339552"/>
              <a:gd name="connsiteY94" fmla="*/ 3975082 h 7320738"/>
              <a:gd name="connsiteX95" fmla="*/ 2808533 w 3339552"/>
              <a:gd name="connsiteY95" fmla="*/ 3998895 h 7320738"/>
              <a:gd name="connsiteX96" fmla="*/ 2860921 w 3339552"/>
              <a:gd name="connsiteY96" fmla="*/ 4067951 h 7320738"/>
              <a:gd name="connsiteX97" fmla="*/ 2946646 w 3339552"/>
              <a:gd name="connsiteY97" fmla="*/ 4122720 h 7320738"/>
              <a:gd name="connsiteX98" fmla="*/ 2999033 w 3339552"/>
              <a:gd name="connsiteY98" fmla="*/ 4156057 h 7320738"/>
              <a:gd name="connsiteX99" fmla="*/ 2870446 w 3339552"/>
              <a:gd name="connsiteY99" fmla="*/ 4248926 h 7320738"/>
              <a:gd name="connsiteX100" fmla="*/ 2868064 w 3339552"/>
              <a:gd name="connsiteY100" fmla="*/ 4303694 h 7320738"/>
              <a:gd name="connsiteX101" fmla="*/ 2970458 w 3339552"/>
              <a:gd name="connsiteY101" fmla="*/ 4420376 h 7320738"/>
              <a:gd name="connsiteX102" fmla="*/ 3065708 w 3339552"/>
              <a:gd name="connsiteY102" fmla="*/ 4482288 h 7320738"/>
              <a:gd name="connsiteX103" fmla="*/ 3096665 w 3339552"/>
              <a:gd name="connsiteY103" fmla="*/ 4520388 h 7320738"/>
              <a:gd name="connsiteX104" fmla="*/ 3082377 w 3339552"/>
              <a:gd name="connsiteY104" fmla="*/ 4601351 h 7320738"/>
              <a:gd name="connsiteX105" fmla="*/ 3077615 w 3339552"/>
              <a:gd name="connsiteY105" fmla="*/ 4684695 h 7320738"/>
              <a:gd name="connsiteX106" fmla="*/ 3034752 w 3339552"/>
              <a:gd name="connsiteY106" fmla="*/ 4694220 h 7320738"/>
              <a:gd name="connsiteX107" fmla="*/ 3008558 w 3339552"/>
              <a:gd name="connsiteY107" fmla="*/ 4710888 h 7320738"/>
              <a:gd name="connsiteX108" fmla="*/ 3037133 w 3339552"/>
              <a:gd name="connsiteY108" fmla="*/ 4860907 h 7320738"/>
              <a:gd name="connsiteX109" fmla="*/ 3020465 w 3339552"/>
              <a:gd name="connsiteY109" fmla="*/ 4996638 h 7320738"/>
              <a:gd name="connsiteX110" fmla="*/ 2982365 w 3339552"/>
              <a:gd name="connsiteY110" fmla="*/ 5037120 h 7320738"/>
              <a:gd name="connsiteX111" fmla="*/ 2965696 w 3339552"/>
              <a:gd name="connsiteY111" fmla="*/ 5158563 h 7320738"/>
              <a:gd name="connsiteX112" fmla="*/ 2937121 w 3339552"/>
              <a:gd name="connsiteY112" fmla="*/ 5277626 h 7320738"/>
              <a:gd name="connsiteX113" fmla="*/ 2989508 w 3339552"/>
              <a:gd name="connsiteY113" fmla="*/ 5294295 h 7320738"/>
              <a:gd name="connsiteX114" fmla="*/ 2987127 w 3339552"/>
              <a:gd name="connsiteY114" fmla="*/ 5339538 h 7320738"/>
              <a:gd name="connsiteX115" fmla="*/ 2984746 w 3339552"/>
              <a:gd name="connsiteY115" fmla="*/ 5394307 h 7320738"/>
              <a:gd name="connsiteX116" fmla="*/ 3041896 w 3339552"/>
              <a:gd name="connsiteY116" fmla="*/ 5463363 h 7320738"/>
              <a:gd name="connsiteX117" fmla="*/ 3089521 w 3339552"/>
              <a:gd name="connsiteY117" fmla="*/ 5589570 h 7320738"/>
              <a:gd name="connsiteX118" fmla="*/ 2996652 w 3339552"/>
              <a:gd name="connsiteY118" fmla="*/ 5880082 h 7320738"/>
              <a:gd name="connsiteX119" fmla="*/ 3018083 w 3339552"/>
              <a:gd name="connsiteY119" fmla="*/ 5934851 h 7320738"/>
              <a:gd name="connsiteX120" fmla="*/ 3044277 w 3339552"/>
              <a:gd name="connsiteY120" fmla="*/ 5987238 h 7320738"/>
              <a:gd name="connsiteX121" fmla="*/ 3049040 w 3339552"/>
              <a:gd name="connsiteY121" fmla="*/ 6092013 h 7320738"/>
              <a:gd name="connsiteX122" fmla="*/ 2956170 w 3339552"/>
              <a:gd name="connsiteY122" fmla="*/ 6251558 h 7320738"/>
              <a:gd name="connsiteX123" fmla="*/ 2920452 w 3339552"/>
              <a:gd name="connsiteY123" fmla="*/ 6232507 h 7320738"/>
              <a:gd name="connsiteX124" fmla="*/ 2849015 w 3339552"/>
              <a:gd name="connsiteY124" fmla="*/ 6244413 h 7320738"/>
              <a:gd name="connsiteX125" fmla="*/ 2713283 w 3339552"/>
              <a:gd name="connsiteY125" fmla="*/ 6356332 h 7320738"/>
              <a:gd name="connsiteX126" fmla="*/ 2606127 w 3339552"/>
              <a:gd name="connsiteY126" fmla="*/ 6342045 h 7320738"/>
              <a:gd name="connsiteX127" fmla="*/ 2575171 w 3339552"/>
              <a:gd name="connsiteY127" fmla="*/ 6370620 h 7320738"/>
              <a:gd name="connsiteX128" fmla="*/ 2508495 w 3339552"/>
              <a:gd name="connsiteY128" fmla="*/ 6415862 h 7320738"/>
              <a:gd name="connsiteX129" fmla="*/ 2391815 w 3339552"/>
              <a:gd name="connsiteY129" fmla="*/ 6403957 h 7320738"/>
              <a:gd name="connsiteX130" fmla="*/ 2368002 w 3339552"/>
              <a:gd name="connsiteY130" fmla="*/ 6520638 h 7320738"/>
              <a:gd name="connsiteX131" fmla="*/ 2363240 w 3339552"/>
              <a:gd name="connsiteY131" fmla="*/ 6556357 h 7320738"/>
              <a:gd name="connsiteX132" fmla="*/ 2339428 w 3339552"/>
              <a:gd name="connsiteY132" fmla="*/ 6575407 h 7320738"/>
              <a:gd name="connsiteX133" fmla="*/ 2141783 w 3339552"/>
              <a:gd name="connsiteY133" fmla="*/ 6527782 h 7320738"/>
              <a:gd name="connsiteX134" fmla="*/ 2103683 w 3339552"/>
              <a:gd name="connsiteY134" fmla="*/ 6580170 h 7320738"/>
              <a:gd name="connsiteX135" fmla="*/ 2072727 w 3339552"/>
              <a:gd name="connsiteY135" fmla="*/ 6675420 h 7320738"/>
              <a:gd name="connsiteX136" fmla="*/ 2039389 w 3339552"/>
              <a:gd name="connsiteY136" fmla="*/ 6739713 h 7320738"/>
              <a:gd name="connsiteX137" fmla="*/ 2051296 w 3339552"/>
              <a:gd name="connsiteY137" fmla="*/ 6801626 h 7320738"/>
              <a:gd name="connsiteX138" fmla="*/ 2184646 w 3339552"/>
              <a:gd name="connsiteY138" fmla="*/ 6913545 h 7320738"/>
              <a:gd name="connsiteX139" fmla="*/ 2253702 w 3339552"/>
              <a:gd name="connsiteY139" fmla="*/ 6946882 h 7320738"/>
              <a:gd name="connsiteX140" fmla="*/ 2237033 w 3339552"/>
              <a:gd name="connsiteY140" fmla="*/ 6970695 h 7320738"/>
              <a:gd name="connsiteX141" fmla="*/ 2201315 w 3339552"/>
              <a:gd name="connsiteY141" fmla="*/ 6989745 h 7320738"/>
              <a:gd name="connsiteX142" fmla="*/ 2234652 w 3339552"/>
              <a:gd name="connsiteY142" fmla="*/ 7065945 h 7320738"/>
              <a:gd name="connsiteX143" fmla="*/ 2203696 w 3339552"/>
              <a:gd name="connsiteY143" fmla="*/ 7087376 h 7320738"/>
              <a:gd name="connsiteX144" fmla="*/ 2098921 w 3339552"/>
              <a:gd name="connsiteY144" fmla="*/ 7025463 h 7320738"/>
              <a:gd name="connsiteX145" fmla="*/ 2056058 w 3339552"/>
              <a:gd name="connsiteY145" fmla="*/ 7051657 h 7320738"/>
              <a:gd name="connsiteX146" fmla="*/ 1996527 w 3339552"/>
              <a:gd name="connsiteY146" fmla="*/ 6949263 h 7320738"/>
              <a:gd name="connsiteX147" fmla="*/ 1879846 w 3339552"/>
              <a:gd name="connsiteY147" fmla="*/ 6975457 h 7320738"/>
              <a:gd name="connsiteX148" fmla="*/ 1815552 w 3339552"/>
              <a:gd name="connsiteY148" fmla="*/ 6980220 h 7320738"/>
              <a:gd name="connsiteX149" fmla="*/ 1765546 w 3339552"/>
              <a:gd name="connsiteY149" fmla="*/ 6975458 h 7320738"/>
              <a:gd name="connsiteX150" fmla="*/ 1708396 w 3339552"/>
              <a:gd name="connsiteY150" fmla="*/ 7020701 h 7320738"/>
              <a:gd name="connsiteX151" fmla="*/ 1529802 w 3339552"/>
              <a:gd name="connsiteY151" fmla="*/ 6980220 h 7320738"/>
              <a:gd name="connsiteX152" fmla="*/ 1553614 w 3339552"/>
              <a:gd name="connsiteY152" fmla="*/ 7106426 h 7320738"/>
              <a:gd name="connsiteX153" fmla="*/ 1477415 w 3339552"/>
              <a:gd name="connsiteY153" fmla="*/ 7151670 h 7320738"/>
              <a:gd name="connsiteX154" fmla="*/ 1415502 w 3339552"/>
              <a:gd name="connsiteY154" fmla="*/ 7218344 h 7320738"/>
              <a:gd name="connsiteX155" fmla="*/ 1265483 w 3339552"/>
              <a:gd name="connsiteY155" fmla="*/ 7211201 h 7320738"/>
              <a:gd name="connsiteX156" fmla="*/ 1213096 w 3339552"/>
              <a:gd name="connsiteY156" fmla="*/ 7320738 h 7320738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133052 w 3339552"/>
              <a:gd name="connsiteY4" fmla="*/ 233157 h 7328490"/>
              <a:gd name="connsiteX5" fmla="*/ 1913977 w 3339552"/>
              <a:gd name="connsiteY5" fmla="*/ 36309 h 7328490"/>
              <a:gd name="connsiteX6" fmla="*/ 1777452 w 3339552"/>
              <a:gd name="connsiteY6" fmla="*/ 13289 h 7328490"/>
              <a:gd name="connsiteX7" fmla="*/ 1703633 w 3339552"/>
              <a:gd name="connsiteY7" fmla="*/ 41864 h 7328490"/>
              <a:gd name="connsiteX8" fmla="*/ 1615527 w 3339552"/>
              <a:gd name="connsiteY8" fmla="*/ 75203 h 7328490"/>
              <a:gd name="connsiteX9" fmla="*/ 1515515 w 3339552"/>
              <a:gd name="connsiteY9" fmla="*/ 129971 h 7328490"/>
              <a:gd name="connsiteX10" fmla="*/ 1525040 w 3339552"/>
              <a:gd name="connsiteY10" fmla="*/ 194264 h 7328490"/>
              <a:gd name="connsiteX11" fmla="*/ 1505990 w 3339552"/>
              <a:gd name="connsiteY11" fmla="*/ 251415 h 7328490"/>
              <a:gd name="connsiteX12" fmla="*/ 1413121 w 3339552"/>
              <a:gd name="connsiteY12" fmla="*/ 270464 h 7328490"/>
              <a:gd name="connsiteX13" fmla="*/ 1339302 w 3339552"/>
              <a:gd name="connsiteY13" fmla="*/ 306184 h 7328490"/>
              <a:gd name="connsiteX14" fmla="*/ 1260721 w 3339552"/>
              <a:gd name="connsiteY14" fmla="*/ 346665 h 7328490"/>
              <a:gd name="connsiteX15" fmla="*/ 1191665 w 3339552"/>
              <a:gd name="connsiteY15" fmla="*/ 272847 h 7328490"/>
              <a:gd name="connsiteX16" fmla="*/ 1082127 w 3339552"/>
              <a:gd name="connsiteY16" fmla="*/ 353809 h 7328490"/>
              <a:gd name="connsiteX17" fmla="*/ 1020215 w 3339552"/>
              <a:gd name="connsiteY17" fmla="*/ 420484 h 7328490"/>
              <a:gd name="connsiteX18" fmla="*/ 858290 w 3339552"/>
              <a:gd name="connsiteY18" fmla="*/ 301422 h 7328490"/>
              <a:gd name="connsiteX19" fmla="*/ 796377 w 3339552"/>
              <a:gd name="connsiteY19" fmla="*/ 406196 h 7328490"/>
              <a:gd name="connsiteX20" fmla="*/ 755896 w 3339552"/>
              <a:gd name="connsiteY20" fmla="*/ 341903 h 7328490"/>
              <a:gd name="connsiteX21" fmla="*/ 689221 w 3339552"/>
              <a:gd name="connsiteY21" fmla="*/ 270465 h 7328490"/>
              <a:gd name="connsiteX22" fmla="*/ 667790 w 3339552"/>
              <a:gd name="connsiteY22" fmla="*/ 313328 h 7328490"/>
              <a:gd name="connsiteX23" fmla="*/ 620165 w 3339552"/>
              <a:gd name="connsiteY23" fmla="*/ 382384 h 7328490"/>
              <a:gd name="connsiteX24" fmla="*/ 589208 w 3339552"/>
              <a:gd name="connsiteY24" fmla="*/ 396672 h 7328490"/>
              <a:gd name="connsiteX25" fmla="*/ 498721 w 3339552"/>
              <a:gd name="connsiteY25" fmla="*/ 482397 h 7328490"/>
              <a:gd name="connsiteX26" fmla="*/ 396327 w 3339552"/>
              <a:gd name="connsiteY26" fmla="*/ 380003 h 7328490"/>
              <a:gd name="connsiteX27" fmla="*/ 243927 w 3339552"/>
              <a:gd name="connsiteY27" fmla="*/ 294278 h 7328490"/>
              <a:gd name="connsiteX28" fmla="*/ 174871 w 3339552"/>
              <a:gd name="connsiteY28" fmla="*/ 327615 h 7328490"/>
              <a:gd name="connsiteX29" fmla="*/ 127246 w 3339552"/>
              <a:gd name="connsiteY29" fmla="*/ 410959 h 7328490"/>
              <a:gd name="connsiteX30" fmla="*/ 43902 w 3339552"/>
              <a:gd name="connsiteY30" fmla="*/ 472872 h 7328490"/>
              <a:gd name="connsiteX31" fmla="*/ 8183 w 3339552"/>
              <a:gd name="connsiteY31" fmla="*/ 484778 h 7328490"/>
              <a:gd name="connsiteX32" fmla="*/ 198683 w 3339552"/>
              <a:gd name="connsiteY32" fmla="*/ 689565 h 7328490"/>
              <a:gd name="connsiteX33" fmla="*/ 265359 w 3339552"/>
              <a:gd name="connsiteY33" fmla="*/ 706234 h 7328490"/>
              <a:gd name="connsiteX34" fmla="*/ 298697 w 3339552"/>
              <a:gd name="connsiteY34" fmla="*/ 730047 h 7328490"/>
              <a:gd name="connsiteX35" fmla="*/ 296315 w 3339552"/>
              <a:gd name="connsiteY35" fmla="*/ 901496 h 7328490"/>
              <a:gd name="connsiteX36" fmla="*/ 362990 w 3339552"/>
              <a:gd name="connsiteY36" fmla="*/ 906259 h 7328490"/>
              <a:gd name="connsiteX37" fmla="*/ 401090 w 3339552"/>
              <a:gd name="connsiteY37" fmla="*/ 856253 h 7328490"/>
              <a:gd name="connsiteX38" fmla="*/ 482052 w 3339552"/>
              <a:gd name="connsiteY38" fmla="*/ 894353 h 7328490"/>
              <a:gd name="connsiteX39" fmla="*/ 420140 w 3339552"/>
              <a:gd name="connsiteY39" fmla="*/ 1039609 h 7328490"/>
              <a:gd name="connsiteX40" fmla="*/ 434427 w 3339552"/>
              <a:gd name="connsiteY40" fmla="*/ 1087234 h 7328490"/>
              <a:gd name="connsiteX41" fmla="*/ 379658 w 3339552"/>
              <a:gd name="connsiteY41" fmla="*/ 1139622 h 7328490"/>
              <a:gd name="connsiteX42" fmla="*/ 415377 w 3339552"/>
              <a:gd name="connsiteY42" fmla="*/ 1168196 h 7328490"/>
              <a:gd name="connsiteX43" fmla="*/ 486815 w 3339552"/>
              <a:gd name="connsiteY43" fmla="*/ 1256303 h 7328490"/>
              <a:gd name="connsiteX44" fmla="*/ 527296 w 3339552"/>
              <a:gd name="connsiteY44" fmla="*/ 1344409 h 7328490"/>
              <a:gd name="connsiteX45" fmla="*/ 636833 w 3339552"/>
              <a:gd name="connsiteY45" fmla="*/ 1396797 h 7328490"/>
              <a:gd name="connsiteX46" fmla="*/ 746371 w 3339552"/>
              <a:gd name="connsiteY46" fmla="*/ 1420609 h 7328490"/>
              <a:gd name="connsiteX47" fmla="*/ 829715 w 3339552"/>
              <a:gd name="connsiteY47" fmla="*/ 1468234 h 7328490"/>
              <a:gd name="connsiteX48" fmla="*/ 913058 w 3339552"/>
              <a:gd name="connsiteY48" fmla="*/ 1442040 h 7328490"/>
              <a:gd name="connsiteX49" fmla="*/ 994021 w 3339552"/>
              <a:gd name="connsiteY49" fmla="*/ 1368222 h 7328490"/>
              <a:gd name="connsiteX50" fmla="*/ 1103558 w 3339552"/>
              <a:gd name="connsiteY50" fmla="*/ 1351553 h 7328490"/>
              <a:gd name="connsiteX51" fmla="*/ 1170233 w 3339552"/>
              <a:gd name="connsiteY51" fmla="*/ 1356315 h 7328490"/>
              <a:gd name="connsiteX52" fmla="*/ 1329777 w 3339552"/>
              <a:gd name="connsiteY52" fmla="*/ 1465853 h 7328490"/>
              <a:gd name="connsiteX53" fmla="*/ 1389308 w 3339552"/>
              <a:gd name="connsiteY53" fmla="*/ 1494428 h 7328490"/>
              <a:gd name="connsiteX54" fmla="*/ 1260721 w 3339552"/>
              <a:gd name="connsiteY54" fmla="*/ 1596822 h 7328490"/>
              <a:gd name="connsiteX55" fmla="*/ 1263102 w 3339552"/>
              <a:gd name="connsiteY55" fmla="*/ 1661115 h 7328490"/>
              <a:gd name="connsiteX56" fmla="*/ 1425027 w 3339552"/>
              <a:gd name="connsiteY56" fmla="*/ 1613490 h 7328490"/>
              <a:gd name="connsiteX57" fmla="*/ 1386927 w 3339552"/>
              <a:gd name="connsiteY57" fmla="*/ 1677784 h 7328490"/>
              <a:gd name="connsiteX58" fmla="*/ 1405977 w 3339552"/>
              <a:gd name="connsiteY58" fmla="*/ 1751603 h 7328490"/>
              <a:gd name="connsiteX59" fmla="*/ 1517896 w 3339552"/>
              <a:gd name="connsiteY59" fmla="*/ 1787322 h 7328490"/>
              <a:gd name="connsiteX60" fmla="*/ 1591715 w 3339552"/>
              <a:gd name="connsiteY60" fmla="*/ 1803990 h 7328490"/>
              <a:gd name="connsiteX61" fmla="*/ 1501227 w 3339552"/>
              <a:gd name="connsiteY61" fmla="*/ 1934959 h 7328490"/>
              <a:gd name="connsiteX62" fmla="*/ 1494083 w 3339552"/>
              <a:gd name="connsiteY62" fmla="*/ 1984965 h 7328490"/>
              <a:gd name="connsiteX63" fmla="*/ 1422646 w 3339552"/>
              <a:gd name="connsiteY63" fmla="*/ 2020684 h 7328490"/>
              <a:gd name="connsiteX64" fmla="*/ 1391690 w 3339552"/>
              <a:gd name="connsiteY64" fmla="*/ 2082597 h 7328490"/>
              <a:gd name="connsiteX65" fmla="*/ 1260721 w 3339552"/>
              <a:gd name="connsiteY65" fmla="*/ 2056403 h 7328490"/>
              <a:gd name="connsiteX66" fmla="*/ 1139277 w 3339552"/>
              <a:gd name="connsiteY66" fmla="*/ 2056402 h 7328490"/>
              <a:gd name="connsiteX67" fmla="*/ 1072602 w 3339552"/>
              <a:gd name="connsiteY67" fmla="*/ 2084978 h 7328490"/>
              <a:gd name="connsiteX68" fmla="*/ 1065458 w 3339552"/>
              <a:gd name="connsiteY68" fmla="*/ 2184990 h 7328490"/>
              <a:gd name="connsiteX69" fmla="*/ 977352 w 3339552"/>
              <a:gd name="connsiteY69" fmla="*/ 2273097 h 7328490"/>
              <a:gd name="connsiteX70" fmla="*/ 1120227 w 3339552"/>
              <a:gd name="connsiteY70" fmla="*/ 2335009 h 7328490"/>
              <a:gd name="connsiteX71" fmla="*/ 1170234 w 3339552"/>
              <a:gd name="connsiteY71" fmla="*/ 2370727 h 7328490"/>
              <a:gd name="connsiteX72" fmla="*/ 1222621 w 3339552"/>
              <a:gd name="connsiteY72" fmla="*/ 2387397 h 7328490"/>
              <a:gd name="connsiteX73" fmla="*/ 1272627 w 3339552"/>
              <a:gd name="connsiteY73" fmla="*/ 2437403 h 7328490"/>
              <a:gd name="connsiteX74" fmla="*/ 1329777 w 3339552"/>
              <a:gd name="connsiteY74" fmla="*/ 2458834 h 7328490"/>
              <a:gd name="connsiteX75" fmla="*/ 1422646 w 3339552"/>
              <a:gd name="connsiteY75" fmla="*/ 2535034 h 7328490"/>
              <a:gd name="connsiteX76" fmla="*/ 1508371 w 3339552"/>
              <a:gd name="connsiteY76" fmla="*/ 2568373 h 7328490"/>
              <a:gd name="connsiteX77" fmla="*/ 1641721 w 3339552"/>
              <a:gd name="connsiteY77" fmla="*/ 2716009 h 7328490"/>
              <a:gd name="connsiteX78" fmla="*/ 1725065 w 3339552"/>
              <a:gd name="connsiteY78" fmla="*/ 2870790 h 7328490"/>
              <a:gd name="connsiteX79" fmla="*/ 1896514 w 3339552"/>
              <a:gd name="connsiteY79" fmla="*/ 2977947 h 7328490"/>
              <a:gd name="connsiteX80" fmla="*/ 1927471 w 3339552"/>
              <a:gd name="connsiteY80" fmla="*/ 3082722 h 7328490"/>
              <a:gd name="connsiteX81" fmla="*/ 1989383 w 3339552"/>
              <a:gd name="connsiteY81" fmla="*/ 3185115 h 7328490"/>
              <a:gd name="connsiteX82" fmla="*/ 2051296 w 3339552"/>
              <a:gd name="connsiteY82" fmla="*/ 3223215 h 7328490"/>
              <a:gd name="connsiteX83" fmla="*/ 2182265 w 3339552"/>
              <a:gd name="connsiteY83" fmla="*/ 3370853 h 7328490"/>
              <a:gd name="connsiteX84" fmla="*/ 2325139 w 3339552"/>
              <a:gd name="connsiteY84" fmla="*/ 3447053 h 7328490"/>
              <a:gd name="connsiteX85" fmla="*/ 2384671 w 3339552"/>
              <a:gd name="connsiteY85" fmla="*/ 3532778 h 7328490"/>
              <a:gd name="connsiteX86" fmla="*/ 2432296 w 3339552"/>
              <a:gd name="connsiteY86" fmla="*/ 3599453 h 7328490"/>
              <a:gd name="connsiteX87" fmla="*/ 2479921 w 3339552"/>
              <a:gd name="connsiteY87" fmla="*/ 3589929 h 7328490"/>
              <a:gd name="connsiteX88" fmla="*/ 2484683 w 3339552"/>
              <a:gd name="connsiteY88" fmla="*/ 3742328 h 7328490"/>
              <a:gd name="connsiteX89" fmla="*/ 2537071 w 3339552"/>
              <a:gd name="connsiteY89" fmla="*/ 3835197 h 7328490"/>
              <a:gd name="connsiteX90" fmla="*/ 2529927 w 3339552"/>
              <a:gd name="connsiteY90" fmla="*/ 3873297 h 7328490"/>
              <a:gd name="connsiteX91" fmla="*/ 2598983 w 3339552"/>
              <a:gd name="connsiteY91" fmla="*/ 3909015 h 7328490"/>
              <a:gd name="connsiteX92" fmla="*/ 2656133 w 3339552"/>
              <a:gd name="connsiteY92" fmla="*/ 3854247 h 7328490"/>
              <a:gd name="connsiteX93" fmla="*/ 2689471 w 3339552"/>
              <a:gd name="connsiteY93" fmla="*/ 3937590 h 7328490"/>
              <a:gd name="connsiteX94" fmla="*/ 2734715 w 3339552"/>
              <a:gd name="connsiteY94" fmla="*/ 3982834 h 7328490"/>
              <a:gd name="connsiteX95" fmla="*/ 2808533 w 3339552"/>
              <a:gd name="connsiteY95" fmla="*/ 4006647 h 7328490"/>
              <a:gd name="connsiteX96" fmla="*/ 2860921 w 3339552"/>
              <a:gd name="connsiteY96" fmla="*/ 4075703 h 7328490"/>
              <a:gd name="connsiteX97" fmla="*/ 2946646 w 3339552"/>
              <a:gd name="connsiteY97" fmla="*/ 4130472 h 7328490"/>
              <a:gd name="connsiteX98" fmla="*/ 2999033 w 3339552"/>
              <a:gd name="connsiteY98" fmla="*/ 4163809 h 7328490"/>
              <a:gd name="connsiteX99" fmla="*/ 2870446 w 3339552"/>
              <a:gd name="connsiteY99" fmla="*/ 4256678 h 7328490"/>
              <a:gd name="connsiteX100" fmla="*/ 2868064 w 3339552"/>
              <a:gd name="connsiteY100" fmla="*/ 4311446 h 7328490"/>
              <a:gd name="connsiteX101" fmla="*/ 2970458 w 3339552"/>
              <a:gd name="connsiteY101" fmla="*/ 4428128 h 7328490"/>
              <a:gd name="connsiteX102" fmla="*/ 3065708 w 3339552"/>
              <a:gd name="connsiteY102" fmla="*/ 4490040 h 7328490"/>
              <a:gd name="connsiteX103" fmla="*/ 3096665 w 3339552"/>
              <a:gd name="connsiteY103" fmla="*/ 4528140 h 7328490"/>
              <a:gd name="connsiteX104" fmla="*/ 3082377 w 3339552"/>
              <a:gd name="connsiteY104" fmla="*/ 4609103 h 7328490"/>
              <a:gd name="connsiteX105" fmla="*/ 3077615 w 3339552"/>
              <a:gd name="connsiteY105" fmla="*/ 4692447 h 7328490"/>
              <a:gd name="connsiteX106" fmla="*/ 3034752 w 3339552"/>
              <a:gd name="connsiteY106" fmla="*/ 4701972 h 7328490"/>
              <a:gd name="connsiteX107" fmla="*/ 3008558 w 3339552"/>
              <a:gd name="connsiteY107" fmla="*/ 4718640 h 7328490"/>
              <a:gd name="connsiteX108" fmla="*/ 3037133 w 3339552"/>
              <a:gd name="connsiteY108" fmla="*/ 4868659 h 7328490"/>
              <a:gd name="connsiteX109" fmla="*/ 3020465 w 3339552"/>
              <a:gd name="connsiteY109" fmla="*/ 5004390 h 7328490"/>
              <a:gd name="connsiteX110" fmla="*/ 2982365 w 3339552"/>
              <a:gd name="connsiteY110" fmla="*/ 5044872 h 7328490"/>
              <a:gd name="connsiteX111" fmla="*/ 2965696 w 3339552"/>
              <a:gd name="connsiteY111" fmla="*/ 5166315 h 7328490"/>
              <a:gd name="connsiteX112" fmla="*/ 2937121 w 3339552"/>
              <a:gd name="connsiteY112" fmla="*/ 5285378 h 7328490"/>
              <a:gd name="connsiteX113" fmla="*/ 2989508 w 3339552"/>
              <a:gd name="connsiteY113" fmla="*/ 5302047 h 7328490"/>
              <a:gd name="connsiteX114" fmla="*/ 2987127 w 3339552"/>
              <a:gd name="connsiteY114" fmla="*/ 5347290 h 7328490"/>
              <a:gd name="connsiteX115" fmla="*/ 2984746 w 3339552"/>
              <a:gd name="connsiteY115" fmla="*/ 5402059 h 7328490"/>
              <a:gd name="connsiteX116" fmla="*/ 3041896 w 3339552"/>
              <a:gd name="connsiteY116" fmla="*/ 5471115 h 7328490"/>
              <a:gd name="connsiteX117" fmla="*/ 3089521 w 3339552"/>
              <a:gd name="connsiteY117" fmla="*/ 5597322 h 7328490"/>
              <a:gd name="connsiteX118" fmla="*/ 2996652 w 3339552"/>
              <a:gd name="connsiteY118" fmla="*/ 5887834 h 7328490"/>
              <a:gd name="connsiteX119" fmla="*/ 3018083 w 3339552"/>
              <a:gd name="connsiteY119" fmla="*/ 5942603 h 7328490"/>
              <a:gd name="connsiteX120" fmla="*/ 3044277 w 3339552"/>
              <a:gd name="connsiteY120" fmla="*/ 5994990 h 7328490"/>
              <a:gd name="connsiteX121" fmla="*/ 3049040 w 3339552"/>
              <a:gd name="connsiteY121" fmla="*/ 6099765 h 7328490"/>
              <a:gd name="connsiteX122" fmla="*/ 2956170 w 3339552"/>
              <a:gd name="connsiteY122" fmla="*/ 6259310 h 7328490"/>
              <a:gd name="connsiteX123" fmla="*/ 2920452 w 3339552"/>
              <a:gd name="connsiteY123" fmla="*/ 6240259 h 7328490"/>
              <a:gd name="connsiteX124" fmla="*/ 2849015 w 3339552"/>
              <a:gd name="connsiteY124" fmla="*/ 6252165 h 7328490"/>
              <a:gd name="connsiteX125" fmla="*/ 2713283 w 3339552"/>
              <a:gd name="connsiteY125" fmla="*/ 6364084 h 7328490"/>
              <a:gd name="connsiteX126" fmla="*/ 2606127 w 3339552"/>
              <a:gd name="connsiteY126" fmla="*/ 6349797 h 7328490"/>
              <a:gd name="connsiteX127" fmla="*/ 2575171 w 3339552"/>
              <a:gd name="connsiteY127" fmla="*/ 6378372 h 7328490"/>
              <a:gd name="connsiteX128" fmla="*/ 2508495 w 3339552"/>
              <a:gd name="connsiteY128" fmla="*/ 6423614 h 7328490"/>
              <a:gd name="connsiteX129" fmla="*/ 2391815 w 3339552"/>
              <a:gd name="connsiteY129" fmla="*/ 6411709 h 7328490"/>
              <a:gd name="connsiteX130" fmla="*/ 2368002 w 3339552"/>
              <a:gd name="connsiteY130" fmla="*/ 6528390 h 7328490"/>
              <a:gd name="connsiteX131" fmla="*/ 2363240 w 3339552"/>
              <a:gd name="connsiteY131" fmla="*/ 6564109 h 7328490"/>
              <a:gd name="connsiteX132" fmla="*/ 2339428 w 3339552"/>
              <a:gd name="connsiteY132" fmla="*/ 6583159 h 7328490"/>
              <a:gd name="connsiteX133" fmla="*/ 2141783 w 3339552"/>
              <a:gd name="connsiteY133" fmla="*/ 6535534 h 7328490"/>
              <a:gd name="connsiteX134" fmla="*/ 2103683 w 3339552"/>
              <a:gd name="connsiteY134" fmla="*/ 6587922 h 7328490"/>
              <a:gd name="connsiteX135" fmla="*/ 2072727 w 3339552"/>
              <a:gd name="connsiteY135" fmla="*/ 6683172 h 7328490"/>
              <a:gd name="connsiteX136" fmla="*/ 2039389 w 3339552"/>
              <a:gd name="connsiteY136" fmla="*/ 6747465 h 7328490"/>
              <a:gd name="connsiteX137" fmla="*/ 2051296 w 3339552"/>
              <a:gd name="connsiteY137" fmla="*/ 6809378 h 7328490"/>
              <a:gd name="connsiteX138" fmla="*/ 2184646 w 3339552"/>
              <a:gd name="connsiteY138" fmla="*/ 6921297 h 7328490"/>
              <a:gd name="connsiteX139" fmla="*/ 2253702 w 3339552"/>
              <a:gd name="connsiteY139" fmla="*/ 6954634 h 7328490"/>
              <a:gd name="connsiteX140" fmla="*/ 2237033 w 3339552"/>
              <a:gd name="connsiteY140" fmla="*/ 6978447 h 7328490"/>
              <a:gd name="connsiteX141" fmla="*/ 2201315 w 3339552"/>
              <a:gd name="connsiteY141" fmla="*/ 6997497 h 7328490"/>
              <a:gd name="connsiteX142" fmla="*/ 2234652 w 3339552"/>
              <a:gd name="connsiteY142" fmla="*/ 7073697 h 7328490"/>
              <a:gd name="connsiteX143" fmla="*/ 2203696 w 3339552"/>
              <a:gd name="connsiteY143" fmla="*/ 7095128 h 7328490"/>
              <a:gd name="connsiteX144" fmla="*/ 2098921 w 3339552"/>
              <a:gd name="connsiteY144" fmla="*/ 7033215 h 7328490"/>
              <a:gd name="connsiteX145" fmla="*/ 2056058 w 3339552"/>
              <a:gd name="connsiteY145" fmla="*/ 7059409 h 7328490"/>
              <a:gd name="connsiteX146" fmla="*/ 1996527 w 3339552"/>
              <a:gd name="connsiteY146" fmla="*/ 6957015 h 7328490"/>
              <a:gd name="connsiteX147" fmla="*/ 1879846 w 3339552"/>
              <a:gd name="connsiteY147" fmla="*/ 6983209 h 7328490"/>
              <a:gd name="connsiteX148" fmla="*/ 1815552 w 3339552"/>
              <a:gd name="connsiteY148" fmla="*/ 6987972 h 7328490"/>
              <a:gd name="connsiteX149" fmla="*/ 1765546 w 3339552"/>
              <a:gd name="connsiteY149" fmla="*/ 6983210 h 7328490"/>
              <a:gd name="connsiteX150" fmla="*/ 1708396 w 3339552"/>
              <a:gd name="connsiteY150" fmla="*/ 7028453 h 7328490"/>
              <a:gd name="connsiteX151" fmla="*/ 1529802 w 3339552"/>
              <a:gd name="connsiteY151" fmla="*/ 6987972 h 7328490"/>
              <a:gd name="connsiteX152" fmla="*/ 1553614 w 3339552"/>
              <a:gd name="connsiteY152" fmla="*/ 7114178 h 7328490"/>
              <a:gd name="connsiteX153" fmla="*/ 1477415 w 3339552"/>
              <a:gd name="connsiteY153" fmla="*/ 7159422 h 7328490"/>
              <a:gd name="connsiteX154" fmla="*/ 1415502 w 3339552"/>
              <a:gd name="connsiteY154" fmla="*/ 7226096 h 7328490"/>
              <a:gd name="connsiteX155" fmla="*/ 1265483 w 3339552"/>
              <a:gd name="connsiteY155" fmla="*/ 7218953 h 7328490"/>
              <a:gd name="connsiteX156" fmla="*/ 1213096 w 3339552"/>
              <a:gd name="connsiteY156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275927 w 3339552"/>
              <a:gd name="connsiteY4" fmla="*/ 198232 h 7328490"/>
              <a:gd name="connsiteX5" fmla="*/ 2133052 w 3339552"/>
              <a:gd name="connsiteY5" fmla="*/ 233157 h 7328490"/>
              <a:gd name="connsiteX6" fmla="*/ 1913977 w 3339552"/>
              <a:gd name="connsiteY6" fmla="*/ 36309 h 7328490"/>
              <a:gd name="connsiteX7" fmla="*/ 1777452 w 3339552"/>
              <a:gd name="connsiteY7" fmla="*/ 13289 h 7328490"/>
              <a:gd name="connsiteX8" fmla="*/ 1703633 w 3339552"/>
              <a:gd name="connsiteY8" fmla="*/ 41864 h 7328490"/>
              <a:gd name="connsiteX9" fmla="*/ 1615527 w 3339552"/>
              <a:gd name="connsiteY9" fmla="*/ 75203 h 7328490"/>
              <a:gd name="connsiteX10" fmla="*/ 1515515 w 3339552"/>
              <a:gd name="connsiteY10" fmla="*/ 129971 h 7328490"/>
              <a:gd name="connsiteX11" fmla="*/ 1525040 w 3339552"/>
              <a:gd name="connsiteY11" fmla="*/ 194264 h 7328490"/>
              <a:gd name="connsiteX12" fmla="*/ 1505990 w 3339552"/>
              <a:gd name="connsiteY12" fmla="*/ 251415 h 7328490"/>
              <a:gd name="connsiteX13" fmla="*/ 1413121 w 3339552"/>
              <a:gd name="connsiteY13" fmla="*/ 270464 h 7328490"/>
              <a:gd name="connsiteX14" fmla="*/ 1339302 w 3339552"/>
              <a:gd name="connsiteY14" fmla="*/ 306184 h 7328490"/>
              <a:gd name="connsiteX15" fmla="*/ 1260721 w 3339552"/>
              <a:gd name="connsiteY15" fmla="*/ 346665 h 7328490"/>
              <a:gd name="connsiteX16" fmla="*/ 1191665 w 3339552"/>
              <a:gd name="connsiteY16" fmla="*/ 272847 h 7328490"/>
              <a:gd name="connsiteX17" fmla="*/ 1082127 w 3339552"/>
              <a:gd name="connsiteY17" fmla="*/ 353809 h 7328490"/>
              <a:gd name="connsiteX18" fmla="*/ 1020215 w 3339552"/>
              <a:gd name="connsiteY18" fmla="*/ 420484 h 7328490"/>
              <a:gd name="connsiteX19" fmla="*/ 858290 w 3339552"/>
              <a:gd name="connsiteY19" fmla="*/ 301422 h 7328490"/>
              <a:gd name="connsiteX20" fmla="*/ 796377 w 3339552"/>
              <a:gd name="connsiteY20" fmla="*/ 406196 h 7328490"/>
              <a:gd name="connsiteX21" fmla="*/ 755896 w 3339552"/>
              <a:gd name="connsiteY21" fmla="*/ 341903 h 7328490"/>
              <a:gd name="connsiteX22" fmla="*/ 689221 w 3339552"/>
              <a:gd name="connsiteY22" fmla="*/ 270465 h 7328490"/>
              <a:gd name="connsiteX23" fmla="*/ 667790 w 3339552"/>
              <a:gd name="connsiteY23" fmla="*/ 313328 h 7328490"/>
              <a:gd name="connsiteX24" fmla="*/ 620165 w 3339552"/>
              <a:gd name="connsiteY24" fmla="*/ 382384 h 7328490"/>
              <a:gd name="connsiteX25" fmla="*/ 589208 w 3339552"/>
              <a:gd name="connsiteY25" fmla="*/ 396672 h 7328490"/>
              <a:gd name="connsiteX26" fmla="*/ 498721 w 3339552"/>
              <a:gd name="connsiteY26" fmla="*/ 482397 h 7328490"/>
              <a:gd name="connsiteX27" fmla="*/ 396327 w 3339552"/>
              <a:gd name="connsiteY27" fmla="*/ 380003 h 7328490"/>
              <a:gd name="connsiteX28" fmla="*/ 243927 w 3339552"/>
              <a:gd name="connsiteY28" fmla="*/ 294278 h 7328490"/>
              <a:gd name="connsiteX29" fmla="*/ 174871 w 3339552"/>
              <a:gd name="connsiteY29" fmla="*/ 327615 h 7328490"/>
              <a:gd name="connsiteX30" fmla="*/ 127246 w 3339552"/>
              <a:gd name="connsiteY30" fmla="*/ 410959 h 7328490"/>
              <a:gd name="connsiteX31" fmla="*/ 43902 w 3339552"/>
              <a:gd name="connsiteY31" fmla="*/ 472872 h 7328490"/>
              <a:gd name="connsiteX32" fmla="*/ 8183 w 3339552"/>
              <a:gd name="connsiteY32" fmla="*/ 484778 h 7328490"/>
              <a:gd name="connsiteX33" fmla="*/ 198683 w 3339552"/>
              <a:gd name="connsiteY33" fmla="*/ 689565 h 7328490"/>
              <a:gd name="connsiteX34" fmla="*/ 265359 w 3339552"/>
              <a:gd name="connsiteY34" fmla="*/ 706234 h 7328490"/>
              <a:gd name="connsiteX35" fmla="*/ 298697 w 3339552"/>
              <a:gd name="connsiteY35" fmla="*/ 730047 h 7328490"/>
              <a:gd name="connsiteX36" fmla="*/ 296315 w 3339552"/>
              <a:gd name="connsiteY36" fmla="*/ 901496 h 7328490"/>
              <a:gd name="connsiteX37" fmla="*/ 362990 w 3339552"/>
              <a:gd name="connsiteY37" fmla="*/ 906259 h 7328490"/>
              <a:gd name="connsiteX38" fmla="*/ 401090 w 3339552"/>
              <a:gd name="connsiteY38" fmla="*/ 856253 h 7328490"/>
              <a:gd name="connsiteX39" fmla="*/ 482052 w 3339552"/>
              <a:gd name="connsiteY39" fmla="*/ 894353 h 7328490"/>
              <a:gd name="connsiteX40" fmla="*/ 420140 w 3339552"/>
              <a:gd name="connsiteY40" fmla="*/ 1039609 h 7328490"/>
              <a:gd name="connsiteX41" fmla="*/ 434427 w 3339552"/>
              <a:gd name="connsiteY41" fmla="*/ 1087234 h 7328490"/>
              <a:gd name="connsiteX42" fmla="*/ 379658 w 3339552"/>
              <a:gd name="connsiteY42" fmla="*/ 1139622 h 7328490"/>
              <a:gd name="connsiteX43" fmla="*/ 415377 w 3339552"/>
              <a:gd name="connsiteY43" fmla="*/ 1168196 h 7328490"/>
              <a:gd name="connsiteX44" fmla="*/ 486815 w 3339552"/>
              <a:gd name="connsiteY44" fmla="*/ 1256303 h 7328490"/>
              <a:gd name="connsiteX45" fmla="*/ 527296 w 3339552"/>
              <a:gd name="connsiteY45" fmla="*/ 1344409 h 7328490"/>
              <a:gd name="connsiteX46" fmla="*/ 636833 w 3339552"/>
              <a:gd name="connsiteY46" fmla="*/ 1396797 h 7328490"/>
              <a:gd name="connsiteX47" fmla="*/ 746371 w 3339552"/>
              <a:gd name="connsiteY47" fmla="*/ 1420609 h 7328490"/>
              <a:gd name="connsiteX48" fmla="*/ 829715 w 3339552"/>
              <a:gd name="connsiteY48" fmla="*/ 1468234 h 7328490"/>
              <a:gd name="connsiteX49" fmla="*/ 913058 w 3339552"/>
              <a:gd name="connsiteY49" fmla="*/ 1442040 h 7328490"/>
              <a:gd name="connsiteX50" fmla="*/ 994021 w 3339552"/>
              <a:gd name="connsiteY50" fmla="*/ 1368222 h 7328490"/>
              <a:gd name="connsiteX51" fmla="*/ 1103558 w 3339552"/>
              <a:gd name="connsiteY51" fmla="*/ 1351553 h 7328490"/>
              <a:gd name="connsiteX52" fmla="*/ 1170233 w 3339552"/>
              <a:gd name="connsiteY52" fmla="*/ 1356315 h 7328490"/>
              <a:gd name="connsiteX53" fmla="*/ 1329777 w 3339552"/>
              <a:gd name="connsiteY53" fmla="*/ 1465853 h 7328490"/>
              <a:gd name="connsiteX54" fmla="*/ 1389308 w 3339552"/>
              <a:gd name="connsiteY54" fmla="*/ 1494428 h 7328490"/>
              <a:gd name="connsiteX55" fmla="*/ 1260721 w 3339552"/>
              <a:gd name="connsiteY55" fmla="*/ 1596822 h 7328490"/>
              <a:gd name="connsiteX56" fmla="*/ 1263102 w 3339552"/>
              <a:gd name="connsiteY56" fmla="*/ 1661115 h 7328490"/>
              <a:gd name="connsiteX57" fmla="*/ 1425027 w 3339552"/>
              <a:gd name="connsiteY57" fmla="*/ 1613490 h 7328490"/>
              <a:gd name="connsiteX58" fmla="*/ 1386927 w 3339552"/>
              <a:gd name="connsiteY58" fmla="*/ 1677784 h 7328490"/>
              <a:gd name="connsiteX59" fmla="*/ 1405977 w 3339552"/>
              <a:gd name="connsiteY59" fmla="*/ 1751603 h 7328490"/>
              <a:gd name="connsiteX60" fmla="*/ 1517896 w 3339552"/>
              <a:gd name="connsiteY60" fmla="*/ 1787322 h 7328490"/>
              <a:gd name="connsiteX61" fmla="*/ 1591715 w 3339552"/>
              <a:gd name="connsiteY61" fmla="*/ 1803990 h 7328490"/>
              <a:gd name="connsiteX62" fmla="*/ 1501227 w 3339552"/>
              <a:gd name="connsiteY62" fmla="*/ 1934959 h 7328490"/>
              <a:gd name="connsiteX63" fmla="*/ 1494083 w 3339552"/>
              <a:gd name="connsiteY63" fmla="*/ 1984965 h 7328490"/>
              <a:gd name="connsiteX64" fmla="*/ 1422646 w 3339552"/>
              <a:gd name="connsiteY64" fmla="*/ 2020684 h 7328490"/>
              <a:gd name="connsiteX65" fmla="*/ 1391690 w 3339552"/>
              <a:gd name="connsiteY65" fmla="*/ 2082597 h 7328490"/>
              <a:gd name="connsiteX66" fmla="*/ 1260721 w 3339552"/>
              <a:gd name="connsiteY66" fmla="*/ 2056403 h 7328490"/>
              <a:gd name="connsiteX67" fmla="*/ 1139277 w 3339552"/>
              <a:gd name="connsiteY67" fmla="*/ 2056402 h 7328490"/>
              <a:gd name="connsiteX68" fmla="*/ 1072602 w 3339552"/>
              <a:gd name="connsiteY68" fmla="*/ 2084978 h 7328490"/>
              <a:gd name="connsiteX69" fmla="*/ 1065458 w 3339552"/>
              <a:gd name="connsiteY69" fmla="*/ 2184990 h 7328490"/>
              <a:gd name="connsiteX70" fmla="*/ 977352 w 3339552"/>
              <a:gd name="connsiteY70" fmla="*/ 2273097 h 7328490"/>
              <a:gd name="connsiteX71" fmla="*/ 1120227 w 3339552"/>
              <a:gd name="connsiteY71" fmla="*/ 2335009 h 7328490"/>
              <a:gd name="connsiteX72" fmla="*/ 1170234 w 3339552"/>
              <a:gd name="connsiteY72" fmla="*/ 2370727 h 7328490"/>
              <a:gd name="connsiteX73" fmla="*/ 1222621 w 3339552"/>
              <a:gd name="connsiteY73" fmla="*/ 2387397 h 7328490"/>
              <a:gd name="connsiteX74" fmla="*/ 1272627 w 3339552"/>
              <a:gd name="connsiteY74" fmla="*/ 2437403 h 7328490"/>
              <a:gd name="connsiteX75" fmla="*/ 1329777 w 3339552"/>
              <a:gd name="connsiteY75" fmla="*/ 2458834 h 7328490"/>
              <a:gd name="connsiteX76" fmla="*/ 1422646 w 3339552"/>
              <a:gd name="connsiteY76" fmla="*/ 2535034 h 7328490"/>
              <a:gd name="connsiteX77" fmla="*/ 1508371 w 3339552"/>
              <a:gd name="connsiteY77" fmla="*/ 2568373 h 7328490"/>
              <a:gd name="connsiteX78" fmla="*/ 1641721 w 3339552"/>
              <a:gd name="connsiteY78" fmla="*/ 2716009 h 7328490"/>
              <a:gd name="connsiteX79" fmla="*/ 1725065 w 3339552"/>
              <a:gd name="connsiteY79" fmla="*/ 2870790 h 7328490"/>
              <a:gd name="connsiteX80" fmla="*/ 1896514 w 3339552"/>
              <a:gd name="connsiteY80" fmla="*/ 2977947 h 7328490"/>
              <a:gd name="connsiteX81" fmla="*/ 1927471 w 3339552"/>
              <a:gd name="connsiteY81" fmla="*/ 3082722 h 7328490"/>
              <a:gd name="connsiteX82" fmla="*/ 1989383 w 3339552"/>
              <a:gd name="connsiteY82" fmla="*/ 3185115 h 7328490"/>
              <a:gd name="connsiteX83" fmla="*/ 2051296 w 3339552"/>
              <a:gd name="connsiteY83" fmla="*/ 3223215 h 7328490"/>
              <a:gd name="connsiteX84" fmla="*/ 2182265 w 3339552"/>
              <a:gd name="connsiteY84" fmla="*/ 3370853 h 7328490"/>
              <a:gd name="connsiteX85" fmla="*/ 2325139 w 3339552"/>
              <a:gd name="connsiteY85" fmla="*/ 3447053 h 7328490"/>
              <a:gd name="connsiteX86" fmla="*/ 2384671 w 3339552"/>
              <a:gd name="connsiteY86" fmla="*/ 3532778 h 7328490"/>
              <a:gd name="connsiteX87" fmla="*/ 2432296 w 3339552"/>
              <a:gd name="connsiteY87" fmla="*/ 3599453 h 7328490"/>
              <a:gd name="connsiteX88" fmla="*/ 2479921 w 3339552"/>
              <a:gd name="connsiteY88" fmla="*/ 3589929 h 7328490"/>
              <a:gd name="connsiteX89" fmla="*/ 2484683 w 3339552"/>
              <a:gd name="connsiteY89" fmla="*/ 3742328 h 7328490"/>
              <a:gd name="connsiteX90" fmla="*/ 2537071 w 3339552"/>
              <a:gd name="connsiteY90" fmla="*/ 3835197 h 7328490"/>
              <a:gd name="connsiteX91" fmla="*/ 2529927 w 3339552"/>
              <a:gd name="connsiteY91" fmla="*/ 3873297 h 7328490"/>
              <a:gd name="connsiteX92" fmla="*/ 2598983 w 3339552"/>
              <a:gd name="connsiteY92" fmla="*/ 3909015 h 7328490"/>
              <a:gd name="connsiteX93" fmla="*/ 2656133 w 3339552"/>
              <a:gd name="connsiteY93" fmla="*/ 3854247 h 7328490"/>
              <a:gd name="connsiteX94" fmla="*/ 2689471 w 3339552"/>
              <a:gd name="connsiteY94" fmla="*/ 3937590 h 7328490"/>
              <a:gd name="connsiteX95" fmla="*/ 2734715 w 3339552"/>
              <a:gd name="connsiteY95" fmla="*/ 3982834 h 7328490"/>
              <a:gd name="connsiteX96" fmla="*/ 2808533 w 3339552"/>
              <a:gd name="connsiteY96" fmla="*/ 4006647 h 7328490"/>
              <a:gd name="connsiteX97" fmla="*/ 2860921 w 3339552"/>
              <a:gd name="connsiteY97" fmla="*/ 4075703 h 7328490"/>
              <a:gd name="connsiteX98" fmla="*/ 2946646 w 3339552"/>
              <a:gd name="connsiteY98" fmla="*/ 4130472 h 7328490"/>
              <a:gd name="connsiteX99" fmla="*/ 2999033 w 3339552"/>
              <a:gd name="connsiteY99" fmla="*/ 4163809 h 7328490"/>
              <a:gd name="connsiteX100" fmla="*/ 2870446 w 3339552"/>
              <a:gd name="connsiteY100" fmla="*/ 4256678 h 7328490"/>
              <a:gd name="connsiteX101" fmla="*/ 2868064 w 3339552"/>
              <a:gd name="connsiteY101" fmla="*/ 4311446 h 7328490"/>
              <a:gd name="connsiteX102" fmla="*/ 2970458 w 3339552"/>
              <a:gd name="connsiteY102" fmla="*/ 4428128 h 7328490"/>
              <a:gd name="connsiteX103" fmla="*/ 3065708 w 3339552"/>
              <a:gd name="connsiteY103" fmla="*/ 4490040 h 7328490"/>
              <a:gd name="connsiteX104" fmla="*/ 3096665 w 3339552"/>
              <a:gd name="connsiteY104" fmla="*/ 4528140 h 7328490"/>
              <a:gd name="connsiteX105" fmla="*/ 3082377 w 3339552"/>
              <a:gd name="connsiteY105" fmla="*/ 4609103 h 7328490"/>
              <a:gd name="connsiteX106" fmla="*/ 3077615 w 3339552"/>
              <a:gd name="connsiteY106" fmla="*/ 4692447 h 7328490"/>
              <a:gd name="connsiteX107" fmla="*/ 3034752 w 3339552"/>
              <a:gd name="connsiteY107" fmla="*/ 4701972 h 7328490"/>
              <a:gd name="connsiteX108" fmla="*/ 3008558 w 3339552"/>
              <a:gd name="connsiteY108" fmla="*/ 4718640 h 7328490"/>
              <a:gd name="connsiteX109" fmla="*/ 3037133 w 3339552"/>
              <a:gd name="connsiteY109" fmla="*/ 4868659 h 7328490"/>
              <a:gd name="connsiteX110" fmla="*/ 3020465 w 3339552"/>
              <a:gd name="connsiteY110" fmla="*/ 5004390 h 7328490"/>
              <a:gd name="connsiteX111" fmla="*/ 2982365 w 3339552"/>
              <a:gd name="connsiteY111" fmla="*/ 5044872 h 7328490"/>
              <a:gd name="connsiteX112" fmla="*/ 2965696 w 3339552"/>
              <a:gd name="connsiteY112" fmla="*/ 5166315 h 7328490"/>
              <a:gd name="connsiteX113" fmla="*/ 2937121 w 3339552"/>
              <a:gd name="connsiteY113" fmla="*/ 5285378 h 7328490"/>
              <a:gd name="connsiteX114" fmla="*/ 2989508 w 3339552"/>
              <a:gd name="connsiteY114" fmla="*/ 5302047 h 7328490"/>
              <a:gd name="connsiteX115" fmla="*/ 2987127 w 3339552"/>
              <a:gd name="connsiteY115" fmla="*/ 5347290 h 7328490"/>
              <a:gd name="connsiteX116" fmla="*/ 2984746 w 3339552"/>
              <a:gd name="connsiteY116" fmla="*/ 5402059 h 7328490"/>
              <a:gd name="connsiteX117" fmla="*/ 3041896 w 3339552"/>
              <a:gd name="connsiteY117" fmla="*/ 5471115 h 7328490"/>
              <a:gd name="connsiteX118" fmla="*/ 3089521 w 3339552"/>
              <a:gd name="connsiteY118" fmla="*/ 5597322 h 7328490"/>
              <a:gd name="connsiteX119" fmla="*/ 2996652 w 3339552"/>
              <a:gd name="connsiteY119" fmla="*/ 5887834 h 7328490"/>
              <a:gd name="connsiteX120" fmla="*/ 3018083 w 3339552"/>
              <a:gd name="connsiteY120" fmla="*/ 5942603 h 7328490"/>
              <a:gd name="connsiteX121" fmla="*/ 3044277 w 3339552"/>
              <a:gd name="connsiteY121" fmla="*/ 5994990 h 7328490"/>
              <a:gd name="connsiteX122" fmla="*/ 3049040 w 3339552"/>
              <a:gd name="connsiteY122" fmla="*/ 6099765 h 7328490"/>
              <a:gd name="connsiteX123" fmla="*/ 2956170 w 3339552"/>
              <a:gd name="connsiteY123" fmla="*/ 6259310 h 7328490"/>
              <a:gd name="connsiteX124" fmla="*/ 2920452 w 3339552"/>
              <a:gd name="connsiteY124" fmla="*/ 6240259 h 7328490"/>
              <a:gd name="connsiteX125" fmla="*/ 2849015 w 3339552"/>
              <a:gd name="connsiteY125" fmla="*/ 6252165 h 7328490"/>
              <a:gd name="connsiteX126" fmla="*/ 2713283 w 3339552"/>
              <a:gd name="connsiteY126" fmla="*/ 6364084 h 7328490"/>
              <a:gd name="connsiteX127" fmla="*/ 2606127 w 3339552"/>
              <a:gd name="connsiteY127" fmla="*/ 6349797 h 7328490"/>
              <a:gd name="connsiteX128" fmla="*/ 2575171 w 3339552"/>
              <a:gd name="connsiteY128" fmla="*/ 6378372 h 7328490"/>
              <a:gd name="connsiteX129" fmla="*/ 2508495 w 3339552"/>
              <a:gd name="connsiteY129" fmla="*/ 6423614 h 7328490"/>
              <a:gd name="connsiteX130" fmla="*/ 2391815 w 3339552"/>
              <a:gd name="connsiteY130" fmla="*/ 6411709 h 7328490"/>
              <a:gd name="connsiteX131" fmla="*/ 2368002 w 3339552"/>
              <a:gd name="connsiteY131" fmla="*/ 6528390 h 7328490"/>
              <a:gd name="connsiteX132" fmla="*/ 2363240 w 3339552"/>
              <a:gd name="connsiteY132" fmla="*/ 6564109 h 7328490"/>
              <a:gd name="connsiteX133" fmla="*/ 2339428 w 3339552"/>
              <a:gd name="connsiteY133" fmla="*/ 6583159 h 7328490"/>
              <a:gd name="connsiteX134" fmla="*/ 2141783 w 3339552"/>
              <a:gd name="connsiteY134" fmla="*/ 6535534 h 7328490"/>
              <a:gd name="connsiteX135" fmla="*/ 2103683 w 3339552"/>
              <a:gd name="connsiteY135" fmla="*/ 6587922 h 7328490"/>
              <a:gd name="connsiteX136" fmla="*/ 2072727 w 3339552"/>
              <a:gd name="connsiteY136" fmla="*/ 6683172 h 7328490"/>
              <a:gd name="connsiteX137" fmla="*/ 2039389 w 3339552"/>
              <a:gd name="connsiteY137" fmla="*/ 6747465 h 7328490"/>
              <a:gd name="connsiteX138" fmla="*/ 2051296 w 3339552"/>
              <a:gd name="connsiteY138" fmla="*/ 6809378 h 7328490"/>
              <a:gd name="connsiteX139" fmla="*/ 2184646 w 3339552"/>
              <a:gd name="connsiteY139" fmla="*/ 6921297 h 7328490"/>
              <a:gd name="connsiteX140" fmla="*/ 2253702 w 3339552"/>
              <a:gd name="connsiteY140" fmla="*/ 6954634 h 7328490"/>
              <a:gd name="connsiteX141" fmla="*/ 2237033 w 3339552"/>
              <a:gd name="connsiteY141" fmla="*/ 6978447 h 7328490"/>
              <a:gd name="connsiteX142" fmla="*/ 2201315 w 3339552"/>
              <a:gd name="connsiteY142" fmla="*/ 6997497 h 7328490"/>
              <a:gd name="connsiteX143" fmla="*/ 2234652 w 3339552"/>
              <a:gd name="connsiteY143" fmla="*/ 7073697 h 7328490"/>
              <a:gd name="connsiteX144" fmla="*/ 2203696 w 3339552"/>
              <a:gd name="connsiteY144" fmla="*/ 7095128 h 7328490"/>
              <a:gd name="connsiteX145" fmla="*/ 2098921 w 3339552"/>
              <a:gd name="connsiteY145" fmla="*/ 7033215 h 7328490"/>
              <a:gd name="connsiteX146" fmla="*/ 2056058 w 3339552"/>
              <a:gd name="connsiteY146" fmla="*/ 7059409 h 7328490"/>
              <a:gd name="connsiteX147" fmla="*/ 1996527 w 3339552"/>
              <a:gd name="connsiteY147" fmla="*/ 6957015 h 7328490"/>
              <a:gd name="connsiteX148" fmla="*/ 1879846 w 3339552"/>
              <a:gd name="connsiteY148" fmla="*/ 6983209 h 7328490"/>
              <a:gd name="connsiteX149" fmla="*/ 1815552 w 3339552"/>
              <a:gd name="connsiteY149" fmla="*/ 6987972 h 7328490"/>
              <a:gd name="connsiteX150" fmla="*/ 1765546 w 3339552"/>
              <a:gd name="connsiteY150" fmla="*/ 6983210 h 7328490"/>
              <a:gd name="connsiteX151" fmla="*/ 1708396 w 3339552"/>
              <a:gd name="connsiteY151" fmla="*/ 7028453 h 7328490"/>
              <a:gd name="connsiteX152" fmla="*/ 1529802 w 3339552"/>
              <a:gd name="connsiteY152" fmla="*/ 6987972 h 7328490"/>
              <a:gd name="connsiteX153" fmla="*/ 1553614 w 3339552"/>
              <a:gd name="connsiteY153" fmla="*/ 7114178 h 7328490"/>
              <a:gd name="connsiteX154" fmla="*/ 1477415 w 3339552"/>
              <a:gd name="connsiteY154" fmla="*/ 7159422 h 7328490"/>
              <a:gd name="connsiteX155" fmla="*/ 1415502 w 3339552"/>
              <a:gd name="connsiteY155" fmla="*/ 7226096 h 7328490"/>
              <a:gd name="connsiteX156" fmla="*/ 1265483 w 3339552"/>
              <a:gd name="connsiteY156" fmla="*/ 7218953 h 7328490"/>
              <a:gd name="connsiteX157" fmla="*/ 1213096 w 3339552"/>
              <a:gd name="connsiteY157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402927 w 3339552"/>
              <a:gd name="connsiteY4" fmla="*/ 271257 h 7328490"/>
              <a:gd name="connsiteX5" fmla="*/ 2275927 w 3339552"/>
              <a:gd name="connsiteY5" fmla="*/ 198232 h 7328490"/>
              <a:gd name="connsiteX6" fmla="*/ 2133052 w 3339552"/>
              <a:gd name="connsiteY6" fmla="*/ 233157 h 7328490"/>
              <a:gd name="connsiteX7" fmla="*/ 1913977 w 3339552"/>
              <a:gd name="connsiteY7" fmla="*/ 36309 h 7328490"/>
              <a:gd name="connsiteX8" fmla="*/ 1777452 w 3339552"/>
              <a:gd name="connsiteY8" fmla="*/ 13289 h 7328490"/>
              <a:gd name="connsiteX9" fmla="*/ 1703633 w 3339552"/>
              <a:gd name="connsiteY9" fmla="*/ 41864 h 7328490"/>
              <a:gd name="connsiteX10" fmla="*/ 1615527 w 3339552"/>
              <a:gd name="connsiteY10" fmla="*/ 75203 h 7328490"/>
              <a:gd name="connsiteX11" fmla="*/ 1515515 w 3339552"/>
              <a:gd name="connsiteY11" fmla="*/ 129971 h 7328490"/>
              <a:gd name="connsiteX12" fmla="*/ 1525040 w 3339552"/>
              <a:gd name="connsiteY12" fmla="*/ 194264 h 7328490"/>
              <a:gd name="connsiteX13" fmla="*/ 1505990 w 3339552"/>
              <a:gd name="connsiteY13" fmla="*/ 251415 h 7328490"/>
              <a:gd name="connsiteX14" fmla="*/ 1413121 w 3339552"/>
              <a:gd name="connsiteY14" fmla="*/ 270464 h 7328490"/>
              <a:gd name="connsiteX15" fmla="*/ 1339302 w 3339552"/>
              <a:gd name="connsiteY15" fmla="*/ 306184 h 7328490"/>
              <a:gd name="connsiteX16" fmla="*/ 1260721 w 3339552"/>
              <a:gd name="connsiteY16" fmla="*/ 346665 h 7328490"/>
              <a:gd name="connsiteX17" fmla="*/ 1191665 w 3339552"/>
              <a:gd name="connsiteY17" fmla="*/ 272847 h 7328490"/>
              <a:gd name="connsiteX18" fmla="*/ 1082127 w 3339552"/>
              <a:gd name="connsiteY18" fmla="*/ 353809 h 7328490"/>
              <a:gd name="connsiteX19" fmla="*/ 1020215 w 3339552"/>
              <a:gd name="connsiteY19" fmla="*/ 420484 h 7328490"/>
              <a:gd name="connsiteX20" fmla="*/ 858290 w 3339552"/>
              <a:gd name="connsiteY20" fmla="*/ 301422 h 7328490"/>
              <a:gd name="connsiteX21" fmla="*/ 796377 w 3339552"/>
              <a:gd name="connsiteY21" fmla="*/ 406196 h 7328490"/>
              <a:gd name="connsiteX22" fmla="*/ 755896 w 3339552"/>
              <a:gd name="connsiteY22" fmla="*/ 341903 h 7328490"/>
              <a:gd name="connsiteX23" fmla="*/ 689221 w 3339552"/>
              <a:gd name="connsiteY23" fmla="*/ 270465 h 7328490"/>
              <a:gd name="connsiteX24" fmla="*/ 667790 w 3339552"/>
              <a:gd name="connsiteY24" fmla="*/ 313328 h 7328490"/>
              <a:gd name="connsiteX25" fmla="*/ 620165 w 3339552"/>
              <a:gd name="connsiteY25" fmla="*/ 382384 h 7328490"/>
              <a:gd name="connsiteX26" fmla="*/ 589208 w 3339552"/>
              <a:gd name="connsiteY26" fmla="*/ 396672 h 7328490"/>
              <a:gd name="connsiteX27" fmla="*/ 498721 w 3339552"/>
              <a:gd name="connsiteY27" fmla="*/ 482397 h 7328490"/>
              <a:gd name="connsiteX28" fmla="*/ 396327 w 3339552"/>
              <a:gd name="connsiteY28" fmla="*/ 380003 h 7328490"/>
              <a:gd name="connsiteX29" fmla="*/ 243927 w 3339552"/>
              <a:gd name="connsiteY29" fmla="*/ 294278 h 7328490"/>
              <a:gd name="connsiteX30" fmla="*/ 174871 w 3339552"/>
              <a:gd name="connsiteY30" fmla="*/ 327615 h 7328490"/>
              <a:gd name="connsiteX31" fmla="*/ 127246 w 3339552"/>
              <a:gd name="connsiteY31" fmla="*/ 410959 h 7328490"/>
              <a:gd name="connsiteX32" fmla="*/ 43902 w 3339552"/>
              <a:gd name="connsiteY32" fmla="*/ 472872 h 7328490"/>
              <a:gd name="connsiteX33" fmla="*/ 8183 w 3339552"/>
              <a:gd name="connsiteY33" fmla="*/ 484778 h 7328490"/>
              <a:gd name="connsiteX34" fmla="*/ 198683 w 3339552"/>
              <a:gd name="connsiteY34" fmla="*/ 689565 h 7328490"/>
              <a:gd name="connsiteX35" fmla="*/ 265359 w 3339552"/>
              <a:gd name="connsiteY35" fmla="*/ 706234 h 7328490"/>
              <a:gd name="connsiteX36" fmla="*/ 298697 w 3339552"/>
              <a:gd name="connsiteY36" fmla="*/ 730047 h 7328490"/>
              <a:gd name="connsiteX37" fmla="*/ 296315 w 3339552"/>
              <a:gd name="connsiteY37" fmla="*/ 901496 h 7328490"/>
              <a:gd name="connsiteX38" fmla="*/ 362990 w 3339552"/>
              <a:gd name="connsiteY38" fmla="*/ 906259 h 7328490"/>
              <a:gd name="connsiteX39" fmla="*/ 401090 w 3339552"/>
              <a:gd name="connsiteY39" fmla="*/ 856253 h 7328490"/>
              <a:gd name="connsiteX40" fmla="*/ 482052 w 3339552"/>
              <a:gd name="connsiteY40" fmla="*/ 894353 h 7328490"/>
              <a:gd name="connsiteX41" fmla="*/ 420140 w 3339552"/>
              <a:gd name="connsiteY41" fmla="*/ 1039609 h 7328490"/>
              <a:gd name="connsiteX42" fmla="*/ 434427 w 3339552"/>
              <a:gd name="connsiteY42" fmla="*/ 1087234 h 7328490"/>
              <a:gd name="connsiteX43" fmla="*/ 379658 w 3339552"/>
              <a:gd name="connsiteY43" fmla="*/ 1139622 h 7328490"/>
              <a:gd name="connsiteX44" fmla="*/ 415377 w 3339552"/>
              <a:gd name="connsiteY44" fmla="*/ 1168196 h 7328490"/>
              <a:gd name="connsiteX45" fmla="*/ 486815 w 3339552"/>
              <a:gd name="connsiteY45" fmla="*/ 1256303 h 7328490"/>
              <a:gd name="connsiteX46" fmla="*/ 527296 w 3339552"/>
              <a:gd name="connsiteY46" fmla="*/ 1344409 h 7328490"/>
              <a:gd name="connsiteX47" fmla="*/ 636833 w 3339552"/>
              <a:gd name="connsiteY47" fmla="*/ 1396797 h 7328490"/>
              <a:gd name="connsiteX48" fmla="*/ 746371 w 3339552"/>
              <a:gd name="connsiteY48" fmla="*/ 1420609 h 7328490"/>
              <a:gd name="connsiteX49" fmla="*/ 829715 w 3339552"/>
              <a:gd name="connsiteY49" fmla="*/ 1468234 h 7328490"/>
              <a:gd name="connsiteX50" fmla="*/ 913058 w 3339552"/>
              <a:gd name="connsiteY50" fmla="*/ 1442040 h 7328490"/>
              <a:gd name="connsiteX51" fmla="*/ 994021 w 3339552"/>
              <a:gd name="connsiteY51" fmla="*/ 1368222 h 7328490"/>
              <a:gd name="connsiteX52" fmla="*/ 1103558 w 3339552"/>
              <a:gd name="connsiteY52" fmla="*/ 1351553 h 7328490"/>
              <a:gd name="connsiteX53" fmla="*/ 1170233 w 3339552"/>
              <a:gd name="connsiteY53" fmla="*/ 1356315 h 7328490"/>
              <a:gd name="connsiteX54" fmla="*/ 1329777 w 3339552"/>
              <a:gd name="connsiteY54" fmla="*/ 1465853 h 7328490"/>
              <a:gd name="connsiteX55" fmla="*/ 1389308 w 3339552"/>
              <a:gd name="connsiteY55" fmla="*/ 1494428 h 7328490"/>
              <a:gd name="connsiteX56" fmla="*/ 1260721 w 3339552"/>
              <a:gd name="connsiteY56" fmla="*/ 1596822 h 7328490"/>
              <a:gd name="connsiteX57" fmla="*/ 1263102 w 3339552"/>
              <a:gd name="connsiteY57" fmla="*/ 1661115 h 7328490"/>
              <a:gd name="connsiteX58" fmla="*/ 1425027 w 3339552"/>
              <a:gd name="connsiteY58" fmla="*/ 1613490 h 7328490"/>
              <a:gd name="connsiteX59" fmla="*/ 1386927 w 3339552"/>
              <a:gd name="connsiteY59" fmla="*/ 1677784 h 7328490"/>
              <a:gd name="connsiteX60" fmla="*/ 1405977 w 3339552"/>
              <a:gd name="connsiteY60" fmla="*/ 1751603 h 7328490"/>
              <a:gd name="connsiteX61" fmla="*/ 1517896 w 3339552"/>
              <a:gd name="connsiteY61" fmla="*/ 1787322 h 7328490"/>
              <a:gd name="connsiteX62" fmla="*/ 1591715 w 3339552"/>
              <a:gd name="connsiteY62" fmla="*/ 1803990 h 7328490"/>
              <a:gd name="connsiteX63" fmla="*/ 1501227 w 3339552"/>
              <a:gd name="connsiteY63" fmla="*/ 1934959 h 7328490"/>
              <a:gd name="connsiteX64" fmla="*/ 1494083 w 3339552"/>
              <a:gd name="connsiteY64" fmla="*/ 1984965 h 7328490"/>
              <a:gd name="connsiteX65" fmla="*/ 1422646 w 3339552"/>
              <a:gd name="connsiteY65" fmla="*/ 2020684 h 7328490"/>
              <a:gd name="connsiteX66" fmla="*/ 1391690 w 3339552"/>
              <a:gd name="connsiteY66" fmla="*/ 2082597 h 7328490"/>
              <a:gd name="connsiteX67" fmla="*/ 1260721 w 3339552"/>
              <a:gd name="connsiteY67" fmla="*/ 2056403 h 7328490"/>
              <a:gd name="connsiteX68" fmla="*/ 1139277 w 3339552"/>
              <a:gd name="connsiteY68" fmla="*/ 2056402 h 7328490"/>
              <a:gd name="connsiteX69" fmla="*/ 1072602 w 3339552"/>
              <a:gd name="connsiteY69" fmla="*/ 2084978 h 7328490"/>
              <a:gd name="connsiteX70" fmla="*/ 1065458 w 3339552"/>
              <a:gd name="connsiteY70" fmla="*/ 2184990 h 7328490"/>
              <a:gd name="connsiteX71" fmla="*/ 977352 w 3339552"/>
              <a:gd name="connsiteY71" fmla="*/ 2273097 h 7328490"/>
              <a:gd name="connsiteX72" fmla="*/ 1120227 w 3339552"/>
              <a:gd name="connsiteY72" fmla="*/ 2335009 h 7328490"/>
              <a:gd name="connsiteX73" fmla="*/ 1170234 w 3339552"/>
              <a:gd name="connsiteY73" fmla="*/ 2370727 h 7328490"/>
              <a:gd name="connsiteX74" fmla="*/ 1222621 w 3339552"/>
              <a:gd name="connsiteY74" fmla="*/ 2387397 h 7328490"/>
              <a:gd name="connsiteX75" fmla="*/ 1272627 w 3339552"/>
              <a:gd name="connsiteY75" fmla="*/ 2437403 h 7328490"/>
              <a:gd name="connsiteX76" fmla="*/ 1329777 w 3339552"/>
              <a:gd name="connsiteY76" fmla="*/ 2458834 h 7328490"/>
              <a:gd name="connsiteX77" fmla="*/ 1422646 w 3339552"/>
              <a:gd name="connsiteY77" fmla="*/ 2535034 h 7328490"/>
              <a:gd name="connsiteX78" fmla="*/ 1508371 w 3339552"/>
              <a:gd name="connsiteY78" fmla="*/ 2568373 h 7328490"/>
              <a:gd name="connsiteX79" fmla="*/ 1641721 w 3339552"/>
              <a:gd name="connsiteY79" fmla="*/ 2716009 h 7328490"/>
              <a:gd name="connsiteX80" fmla="*/ 1725065 w 3339552"/>
              <a:gd name="connsiteY80" fmla="*/ 2870790 h 7328490"/>
              <a:gd name="connsiteX81" fmla="*/ 1896514 w 3339552"/>
              <a:gd name="connsiteY81" fmla="*/ 2977947 h 7328490"/>
              <a:gd name="connsiteX82" fmla="*/ 1927471 w 3339552"/>
              <a:gd name="connsiteY82" fmla="*/ 3082722 h 7328490"/>
              <a:gd name="connsiteX83" fmla="*/ 1989383 w 3339552"/>
              <a:gd name="connsiteY83" fmla="*/ 3185115 h 7328490"/>
              <a:gd name="connsiteX84" fmla="*/ 2051296 w 3339552"/>
              <a:gd name="connsiteY84" fmla="*/ 3223215 h 7328490"/>
              <a:gd name="connsiteX85" fmla="*/ 2182265 w 3339552"/>
              <a:gd name="connsiteY85" fmla="*/ 3370853 h 7328490"/>
              <a:gd name="connsiteX86" fmla="*/ 2325139 w 3339552"/>
              <a:gd name="connsiteY86" fmla="*/ 3447053 h 7328490"/>
              <a:gd name="connsiteX87" fmla="*/ 2384671 w 3339552"/>
              <a:gd name="connsiteY87" fmla="*/ 3532778 h 7328490"/>
              <a:gd name="connsiteX88" fmla="*/ 2432296 w 3339552"/>
              <a:gd name="connsiteY88" fmla="*/ 3599453 h 7328490"/>
              <a:gd name="connsiteX89" fmla="*/ 2479921 w 3339552"/>
              <a:gd name="connsiteY89" fmla="*/ 3589929 h 7328490"/>
              <a:gd name="connsiteX90" fmla="*/ 2484683 w 3339552"/>
              <a:gd name="connsiteY90" fmla="*/ 3742328 h 7328490"/>
              <a:gd name="connsiteX91" fmla="*/ 2537071 w 3339552"/>
              <a:gd name="connsiteY91" fmla="*/ 3835197 h 7328490"/>
              <a:gd name="connsiteX92" fmla="*/ 2529927 w 3339552"/>
              <a:gd name="connsiteY92" fmla="*/ 3873297 h 7328490"/>
              <a:gd name="connsiteX93" fmla="*/ 2598983 w 3339552"/>
              <a:gd name="connsiteY93" fmla="*/ 3909015 h 7328490"/>
              <a:gd name="connsiteX94" fmla="*/ 2656133 w 3339552"/>
              <a:gd name="connsiteY94" fmla="*/ 3854247 h 7328490"/>
              <a:gd name="connsiteX95" fmla="*/ 2689471 w 3339552"/>
              <a:gd name="connsiteY95" fmla="*/ 3937590 h 7328490"/>
              <a:gd name="connsiteX96" fmla="*/ 2734715 w 3339552"/>
              <a:gd name="connsiteY96" fmla="*/ 3982834 h 7328490"/>
              <a:gd name="connsiteX97" fmla="*/ 2808533 w 3339552"/>
              <a:gd name="connsiteY97" fmla="*/ 4006647 h 7328490"/>
              <a:gd name="connsiteX98" fmla="*/ 2860921 w 3339552"/>
              <a:gd name="connsiteY98" fmla="*/ 4075703 h 7328490"/>
              <a:gd name="connsiteX99" fmla="*/ 2946646 w 3339552"/>
              <a:gd name="connsiteY99" fmla="*/ 4130472 h 7328490"/>
              <a:gd name="connsiteX100" fmla="*/ 2999033 w 3339552"/>
              <a:gd name="connsiteY100" fmla="*/ 4163809 h 7328490"/>
              <a:gd name="connsiteX101" fmla="*/ 2870446 w 3339552"/>
              <a:gd name="connsiteY101" fmla="*/ 4256678 h 7328490"/>
              <a:gd name="connsiteX102" fmla="*/ 2868064 w 3339552"/>
              <a:gd name="connsiteY102" fmla="*/ 4311446 h 7328490"/>
              <a:gd name="connsiteX103" fmla="*/ 2970458 w 3339552"/>
              <a:gd name="connsiteY103" fmla="*/ 4428128 h 7328490"/>
              <a:gd name="connsiteX104" fmla="*/ 3065708 w 3339552"/>
              <a:gd name="connsiteY104" fmla="*/ 4490040 h 7328490"/>
              <a:gd name="connsiteX105" fmla="*/ 3096665 w 3339552"/>
              <a:gd name="connsiteY105" fmla="*/ 4528140 h 7328490"/>
              <a:gd name="connsiteX106" fmla="*/ 3082377 w 3339552"/>
              <a:gd name="connsiteY106" fmla="*/ 4609103 h 7328490"/>
              <a:gd name="connsiteX107" fmla="*/ 3077615 w 3339552"/>
              <a:gd name="connsiteY107" fmla="*/ 4692447 h 7328490"/>
              <a:gd name="connsiteX108" fmla="*/ 3034752 w 3339552"/>
              <a:gd name="connsiteY108" fmla="*/ 4701972 h 7328490"/>
              <a:gd name="connsiteX109" fmla="*/ 3008558 w 3339552"/>
              <a:gd name="connsiteY109" fmla="*/ 4718640 h 7328490"/>
              <a:gd name="connsiteX110" fmla="*/ 3037133 w 3339552"/>
              <a:gd name="connsiteY110" fmla="*/ 4868659 h 7328490"/>
              <a:gd name="connsiteX111" fmla="*/ 3020465 w 3339552"/>
              <a:gd name="connsiteY111" fmla="*/ 5004390 h 7328490"/>
              <a:gd name="connsiteX112" fmla="*/ 2982365 w 3339552"/>
              <a:gd name="connsiteY112" fmla="*/ 5044872 h 7328490"/>
              <a:gd name="connsiteX113" fmla="*/ 2965696 w 3339552"/>
              <a:gd name="connsiteY113" fmla="*/ 5166315 h 7328490"/>
              <a:gd name="connsiteX114" fmla="*/ 2937121 w 3339552"/>
              <a:gd name="connsiteY114" fmla="*/ 5285378 h 7328490"/>
              <a:gd name="connsiteX115" fmla="*/ 2989508 w 3339552"/>
              <a:gd name="connsiteY115" fmla="*/ 5302047 h 7328490"/>
              <a:gd name="connsiteX116" fmla="*/ 2987127 w 3339552"/>
              <a:gd name="connsiteY116" fmla="*/ 5347290 h 7328490"/>
              <a:gd name="connsiteX117" fmla="*/ 2984746 w 3339552"/>
              <a:gd name="connsiteY117" fmla="*/ 5402059 h 7328490"/>
              <a:gd name="connsiteX118" fmla="*/ 3041896 w 3339552"/>
              <a:gd name="connsiteY118" fmla="*/ 5471115 h 7328490"/>
              <a:gd name="connsiteX119" fmla="*/ 3089521 w 3339552"/>
              <a:gd name="connsiteY119" fmla="*/ 5597322 h 7328490"/>
              <a:gd name="connsiteX120" fmla="*/ 2996652 w 3339552"/>
              <a:gd name="connsiteY120" fmla="*/ 5887834 h 7328490"/>
              <a:gd name="connsiteX121" fmla="*/ 3018083 w 3339552"/>
              <a:gd name="connsiteY121" fmla="*/ 5942603 h 7328490"/>
              <a:gd name="connsiteX122" fmla="*/ 3044277 w 3339552"/>
              <a:gd name="connsiteY122" fmla="*/ 5994990 h 7328490"/>
              <a:gd name="connsiteX123" fmla="*/ 3049040 w 3339552"/>
              <a:gd name="connsiteY123" fmla="*/ 6099765 h 7328490"/>
              <a:gd name="connsiteX124" fmla="*/ 2956170 w 3339552"/>
              <a:gd name="connsiteY124" fmla="*/ 6259310 h 7328490"/>
              <a:gd name="connsiteX125" fmla="*/ 2920452 w 3339552"/>
              <a:gd name="connsiteY125" fmla="*/ 6240259 h 7328490"/>
              <a:gd name="connsiteX126" fmla="*/ 2849015 w 3339552"/>
              <a:gd name="connsiteY126" fmla="*/ 6252165 h 7328490"/>
              <a:gd name="connsiteX127" fmla="*/ 2713283 w 3339552"/>
              <a:gd name="connsiteY127" fmla="*/ 6364084 h 7328490"/>
              <a:gd name="connsiteX128" fmla="*/ 2606127 w 3339552"/>
              <a:gd name="connsiteY128" fmla="*/ 6349797 h 7328490"/>
              <a:gd name="connsiteX129" fmla="*/ 2575171 w 3339552"/>
              <a:gd name="connsiteY129" fmla="*/ 6378372 h 7328490"/>
              <a:gd name="connsiteX130" fmla="*/ 2508495 w 3339552"/>
              <a:gd name="connsiteY130" fmla="*/ 6423614 h 7328490"/>
              <a:gd name="connsiteX131" fmla="*/ 2391815 w 3339552"/>
              <a:gd name="connsiteY131" fmla="*/ 6411709 h 7328490"/>
              <a:gd name="connsiteX132" fmla="*/ 2368002 w 3339552"/>
              <a:gd name="connsiteY132" fmla="*/ 6528390 h 7328490"/>
              <a:gd name="connsiteX133" fmla="*/ 2363240 w 3339552"/>
              <a:gd name="connsiteY133" fmla="*/ 6564109 h 7328490"/>
              <a:gd name="connsiteX134" fmla="*/ 2339428 w 3339552"/>
              <a:gd name="connsiteY134" fmla="*/ 6583159 h 7328490"/>
              <a:gd name="connsiteX135" fmla="*/ 2141783 w 3339552"/>
              <a:gd name="connsiteY135" fmla="*/ 6535534 h 7328490"/>
              <a:gd name="connsiteX136" fmla="*/ 2103683 w 3339552"/>
              <a:gd name="connsiteY136" fmla="*/ 6587922 h 7328490"/>
              <a:gd name="connsiteX137" fmla="*/ 2072727 w 3339552"/>
              <a:gd name="connsiteY137" fmla="*/ 6683172 h 7328490"/>
              <a:gd name="connsiteX138" fmla="*/ 2039389 w 3339552"/>
              <a:gd name="connsiteY138" fmla="*/ 6747465 h 7328490"/>
              <a:gd name="connsiteX139" fmla="*/ 2051296 w 3339552"/>
              <a:gd name="connsiteY139" fmla="*/ 6809378 h 7328490"/>
              <a:gd name="connsiteX140" fmla="*/ 2184646 w 3339552"/>
              <a:gd name="connsiteY140" fmla="*/ 6921297 h 7328490"/>
              <a:gd name="connsiteX141" fmla="*/ 2253702 w 3339552"/>
              <a:gd name="connsiteY141" fmla="*/ 6954634 h 7328490"/>
              <a:gd name="connsiteX142" fmla="*/ 2237033 w 3339552"/>
              <a:gd name="connsiteY142" fmla="*/ 6978447 h 7328490"/>
              <a:gd name="connsiteX143" fmla="*/ 2201315 w 3339552"/>
              <a:gd name="connsiteY143" fmla="*/ 6997497 h 7328490"/>
              <a:gd name="connsiteX144" fmla="*/ 2234652 w 3339552"/>
              <a:gd name="connsiteY144" fmla="*/ 7073697 h 7328490"/>
              <a:gd name="connsiteX145" fmla="*/ 2203696 w 3339552"/>
              <a:gd name="connsiteY145" fmla="*/ 7095128 h 7328490"/>
              <a:gd name="connsiteX146" fmla="*/ 2098921 w 3339552"/>
              <a:gd name="connsiteY146" fmla="*/ 7033215 h 7328490"/>
              <a:gd name="connsiteX147" fmla="*/ 2056058 w 3339552"/>
              <a:gd name="connsiteY147" fmla="*/ 7059409 h 7328490"/>
              <a:gd name="connsiteX148" fmla="*/ 1996527 w 3339552"/>
              <a:gd name="connsiteY148" fmla="*/ 6957015 h 7328490"/>
              <a:gd name="connsiteX149" fmla="*/ 1879846 w 3339552"/>
              <a:gd name="connsiteY149" fmla="*/ 6983209 h 7328490"/>
              <a:gd name="connsiteX150" fmla="*/ 1815552 w 3339552"/>
              <a:gd name="connsiteY150" fmla="*/ 6987972 h 7328490"/>
              <a:gd name="connsiteX151" fmla="*/ 1765546 w 3339552"/>
              <a:gd name="connsiteY151" fmla="*/ 6983210 h 7328490"/>
              <a:gd name="connsiteX152" fmla="*/ 1708396 w 3339552"/>
              <a:gd name="connsiteY152" fmla="*/ 7028453 h 7328490"/>
              <a:gd name="connsiteX153" fmla="*/ 1529802 w 3339552"/>
              <a:gd name="connsiteY153" fmla="*/ 6987972 h 7328490"/>
              <a:gd name="connsiteX154" fmla="*/ 1553614 w 3339552"/>
              <a:gd name="connsiteY154" fmla="*/ 7114178 h 7328490"/>
              <a:gd name="connsiteX155" fmla="*/ 1477415 w 3339552"/>
              <a:gd name="connsiteY155" fmla="*/ 7159422 h 7328490"/>
              <a:gd name="connsiteX156" fmla="*/ 1415502 w 3339552"/>
              <a:gd name="connsiteY156" fmla="*/ 7226096 h 7328490"/>
              <a:gd name="connsiteX157" fmla="*/ 1265483 w 3339552"/>
              <a:gd name="connsiteY157" fmla="*/ 7218953 h 7328490"/>
              <a:gd name="connsiteX158" fmla="*/ 1213096 w 3339552"/>
              <a:gd name="connsiteY158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444202 w 3339552"/>
              <a:gd name="connsiteY2" fmla="*/ 477634 h 7328490"/>
              <a:gd name="connsiteX3" fmla="*/ 2629939 w 3339552"/>
              <a:gd name="connsiteY3" fmla="*/ 310947 h 7328490"/>
              <a:gd name="connsiteX4" fmla="*/ 2517227 w 3339552"/>
              <a:gd name="connsiteY4" fmla="*/ 239507 h 7328490"/>
              <a:gd name="connsiteX5" fmla="*/ 2402927 w 3339552"/>
              <a:gd name="connsiteY5" fmla="*/ 271257 h 7328490"/>
              <a:gd name="connsiteX6" fmla="*/ 2275927 w 3339552"/>
              <a:gd name="connsiteY6" fmla="*/ 198232 h 7328490"/>
              <a:gd name="connsiteX7" fmla="*/ 2133052 w 3339552"/>
              <a:gd name="connsiteY7" fmla="*/ 233157 h 7328490"/>
              <a:gd name="connsiteX8" fmla="*/ 1913977 w 3339552"/>
              <a:gd name="connsiteY8" fmla="*/ 36309 h 7328490"/>
              <a:gd name="connsiteX9" fmla="*/ 1777452 w 3339552"/>
              <a:gd name="connsiteY9" fmla="*/ 13289 h 7328490"/>
              <a:gd name="connsiteX10" fmla="*/ 1703633 w 3339552"/>
              <a:gd name="connsiteY10" fmla="*/ 41864 h 7328490"/>
              <a:gd name="connsiteX11" fmla="*/ 1615527 w 3339552"/>
              <a:gd name="connsiteY11" fmla="*/ 75203 h 7328490"/>
              <a:gd name="connsiteX12" fmla="*/ 1515515 w 3339552"/>
              <a:gd name="connsiteY12" fmla="*/ 129971 h 7328490"/>
              <a:gd name="connsiteX13" fmla="*/ 1525040 w 3339552"/>
              <a:gd name="connsiteY13" fmla="*/ 194264 h 7328490"/>
              <a:gd name="connsiteX14" fmla="*/ 1505990 w 3339552"/>
              <a:gd name="connsiteY14" fmla="*/ 251415 h 7328490"/>
              <a:gd name="connsiteX15" fmla="*/ 1413121 w 3339552"/>
              <a:gd name="connsiteY15" fmla="*/ 270464 h 7328490"/>
              <a:gd name="connsiteX16" fmla="*/ 1339302 w 3339552"/>
              <a:gd name="connsiteY16" fmla="*/ 306184 h 7328490"/>
              <a:gd name="connsiteX17" fmla="*/ 1260721 w 3339552"/>
              <a:gd name="connsiteY17" fmla="*/ 346665 h 7328490"/>
              <a:gd name="connsiteX18" fmla="*/ 1191665 w 3339552"/>
              <a:gd name="connsiteY18" fmla="*/ 272847 h 7328490"/>
              <a:gd name="connsiteX19" fmla="*/ 1082127 w 3339552"/>
              <a:gd name="connsiteY19" fmla="*/ 353809 h 7328490"/>
              <a:gd name="connsiteX20" fmla="*/ 1020215 w 3339552"/>
              <a:gd name="connsiteY20" fmla="*/ 420484 h 7328490"/>
              <a:gd name="connsiteX21" fmla="*/ 858290 w 3339552"/>
              <a:gd name="connsiteY21" fmla="*/ 301422 h 7328490"/>
              <a:gd name="connsiteX22" fmla="*/ 796377 w 3339552"/>
              <a:gd name="connsiteY22" fmla="*/ 406196 h 7328490"/>
              <a:gd name="connsiteX23" fmla="*/ 755896 w 3339552"/>
              <a:gd name="connsiteY23" fmla="*/ 341903 h 7328490"/>
              <a:gd name="connsiteX24" fmla="*/ 689221 w 3339552"/>
              <a:gd name="connsiteY24" fmla="*/ 270465 h 7328490"/>
              <a:gd name="connsiteX25" fmla="*/ 667790 w 3339552"/>
              <a:gd name="connsiteY25" fmla="*/ 313328 h 7328490"/>
              <a:gd name="connsiteX26" fmla="*/ 620165 w 3339552"/>
              <a:gd name="connsiteY26" fmla="*/ 382384 h 7328490"/>
              <a:gd name="connsiteX27" fmla="*/ 589208 w 3339552"/>
              <a:gd name="connsiteY27" fmla="*/ 396672 h 7328490"/>
              <a:gd name="connsiteX28" fmla="*/ 498721 w 3339552"/>
              <a:gd name="connsiteY28" fmla="*/ 482397 h 7328490"/>
              <a:gd name="connsiteX29" fmla="*/ 396327 w 3339552"/>
              <a:gd name="connsiteY29" fmla="*/ 380003 h 7328490"/>
              <a:gd name="connsiteX30" fmla="*/ 243927 w 3339552"/>
              <a:gd name="connsiteY30" fmla="*/ 294278 h 7328490"/>
              <a:gd name="connsiteX31" fmla="*/ 174871 w 3339552"/>
              <a:gd name="connsiteY31" fmla="*/ 327615 h 7328490"/>
              <a:gd name="connsiteX32" fmla="*/ 127246 w 3339552"/>
              <a:gd name="connsiteY32" fmla="*/ 410959 h 7328490"/>
              <a:gd name="connsiteX33" fmla="*/ 43902 w 3339552"/>
              <a:gd name="connsiteY33" fmla="*/ 472872 h 7328490"/>
              <a:gd name="connsiteX34" fmla="*/ 8183 w 3339552"/>
              <a:gd name="connsiteY34" fmla="*/ 484778 h 7328490"/>
              <a:gd name="connsiteX35" fmla="*/ 198683 w 3339552"/>
              <a:gd name="connsiteY35" fmla="*/ 689565 h 7328490"/>
              <a:gd name="connsiteX36" fmla="*/ 265359 w 3339552"/>
              <a:gd name="connsiteY36" fmla="*/ 706234 h 7328490"/>
              <a:gd name="connsiteX37" fmla="*/ 298697 w 3339552"/>
              <a:gd name="connsiteY37" fmla="*/ 730047 h 7328490"/>
              <a:gd name="connsiteX38" fmla="*/ 296315 w 3339552"/>
              <a:gd name="connsiteY38" fmla="*/ 901496 h 7328490"/>
              <a:gd name="connsiteX39" fmla="*/ 362990 w 3339552"/>
              <a:gd name="connsiteY39" fmla="*/ 906259 h 7328490"/>
              <a:gd name="connsiteX40" fmla="*/ 401090 w 3339552"/>
              <a:gd name="connsiteY40" fmla="*/ 856253 h 7328490"/>
              <a:gd name="connsiteX41" fmla="*/ 482052 w 3339552"/>
              <a:gd name="connsiteY41" fmla="*/ 894353 h 7328490"/>
              <a:gd name="connsiteX42" fmla="*/ 420140 w 3339552"/>
              <a:gd name="connsiteY42" fmla="*/ 1039609 h 7328490"/>
              <a:gd name="connsiteX43" fmla="*/ 434427 w 3339552"/>
              <a:gd name="connsiteY43" fmla="*/ 1087234 h 7328490"/>
              <a:gd name="connsiteX44" fmla="*/ 379658 w 3339552"/>
              <a:gd name="connsiteY44" fmla="*/ 1139622 h 7328490"/>
              <a:gd name="connsiteX45" fmla="*/ 415377 w 3339552"/>
              <a:gd name="connsiteY45" fmla="*/ 1168196 h 7328490"/>
              <a:gd name="connsiteX46" fmla="*/ 486815 w 3339552"/>
              <a:gd name="connsiteY46" fmla="*/ 1256303 h 7328490"/>
              <a:gd name="connsiteX47" fmla="*/ 527296 w 3339552"/>
              <a:gd name="connsiteY47" fmla="*/ 1344409 h 7328490"/>
              <a:gd name="connsiteX48" fmla="*/ 636833 w 3339552"/>
              <a:gd name="connsiteY48" fmla="*/ 1396797 h 7328490"/>
              <a:gd name="connsiteX49" fmla="*/ 746371 w 3339552"/>
              <a:gd name="connsiteY49" fmla="*/ 1420609 h 7328490"/>
              <a:gd name="connsiteX50" fmla="*/ 829715 w 3339552"/>
              <a:gd name="connsiteY50" fmla="*/ 1468234 h 7328490"/>
              <a:gd name="connsiteX51" fmla="*/ 913058 w 3339552"/>
              <a:gd name="connsiteY51" fmla="*/ 1442040 h 7328490"/>
              <a:gd name="connsiteX52" fmla="*/ 994021 w 3339552"/>
              <a:gd name="connsiteY52" fmla="*/ 1368222 h 7328490"/>
              <a:gd name="connsiteX53" fmla="*/ 1103558 w 3339552"/>
              <a:gd name="connsiteY53" fmla="*/ 1351553 h 7328490"/>
              <a:gd name="connsiteX54" fmla="*/ 1170233 w 3339552"/>
              <a:gd name="connsiteY54" fmla="*/ 1356315 h 7328490"/>
              <a:gd name="connsiteX55" fmla="*/ 1329777 w 3339552"/>
              <a:gd name="connsiteY55" fmla="*/ 1465853 h 7328490"/>
              <a:gd name="connsiteX56" fmla="*/ 1389308 w 3339552"/>
              <a:gd name="connsiteY56" fmla="*/ 1494428 h 7328490"/>
              <a:gd name="connsiteX57" fmla="*/ 1260721 w 3339552"/>
              <a:gd name="connsiteY57" fmla="*/ 1596822 h 7328490"/>
              <a:gd name="connsiteX58" fmla="*/ 1263102 w 3339552"/>
              <a:gd name="connsiteY58" fmla="*/ 1661115 h 7328490"/>
              <a:gd name="connsiteX59" fmla="*/ 1425027 w 3339552"/>
              <a:gd name="connsiteY59" fmla="*/ 1613490 h 7328490"/>
              <a:gd name="connsiteX60" fmla="*/ 1386927 w 3339552"/>
              <a:gd name="connsiteY60" fmla="*/ 1677784 h 7328490"/>
              <a:gd name="connsiteX61" fmla="*/ 1405977 w 3339552"/>
              <a:gd name="connsiteY61" fmla="*/ 1751603 h 7328490"/>
              <a:gd name="connsiteX62" fmla="*/ 1517896 w 3339552"/>
              <a:gd name="connsiteY62" fmla="*/ 1787322 h 7328490"/>
              <a:gd name="connsiteX63" fmla="*/ 1591715 w 3339552"/>
              <a:gd name="connsiteY63" fmla="*/ 1803990 h 7328490"/>
              <a:gd name="connsiteX64" fmla="*/ 1501227 w 3339552"/>
              <a:gd name="connsiteY64" fmla="*/ 1934959 h 7328490"/>
              <a:gd name="connsiteX65" fmla="*/ 1494083 w 3339552"/>
              <a:gd name="connsiteY65" fmla="*/ 1984965 h 7328490"/>
              <a:gd name="connsiteX66" fmla="*/ 1422646 w 3339552"/>
              <a:gd name="connsiteY66" fmla="*/ 2020684 h 7328490"/>
              <a:gd name="connsiteX67" fmla="*/ 1391690 w 3339552"/>
              <a:gd name="connsiteY67" fmla="*/ 2082597 h 7328490"/>
              <a:gd name="connsiteX68" fmla="*/ 1260721 w 3339552"/>
              <a:gd name="connsiteY68" fmla="*/ 2056403 h 7328490"/>
              <a:gd name="connsiteX69" fmla="*/ 1139277 w 3339552"/>
              <a:gd name="connsiteY69" fmla="*/ 2056402 h 7328490"/>
              <a:gd name="connsiteX70" fmla="*/ 1072602 w 3339552"/>
              <a:gd name="connsiteY70" fmla="*/ 2084978 h 7328490"/>
              <a:gd name="connsiteX71" fmla="*/ 1065458 w 3339552"/>
              <a:gd name="connsiteY71" fmla="*/ 2184990 h 7328490"/>
              <a:gd name="connsiteX72" fmla="*/ 977352 w 3339552"/>
              <a:gd name="connsiteY72" fmla="*/ 2273097 h 7328490"/>
              <a:gd name="connsiteX73" fmla="*/ 1120227 w 3339552"/>
              <a:gd name="connsiteY73" fmla="*/ 2335009 h 7328490"/>
              <a:gd name="connsiteX74" fmla="*/ 1170234 w 3339552"/>
              <a:gd name="connsiteY74" fmla="*/ 2370727 h 7328490"/>
              <a:gd name="connsiteX75" fmla="*/ 1222621 w 3339552"/>
              <a:gd name="connsiteY75" fmla="*/ 2387397 h 7328490"/>
              <a:gd name="connsiteX76" fmla="*/ 1272627 w 3339552"/>
              <a:gd name="connsiteY76" fmla="*/ 2437403 h 7328490"/>
              <a:gd name="connsiteX77" fmla="*/ 1329777 w 3339552"/>
              <a:gd name="connsiteY77" fmla="*/ 2458834 h 7328490"/>
              <a:gd name="connsiteX78" fmla="*/ 1422646 w 3339552"/>
              <a:gd name="connsiteY78" fmla="*/ 2535034 h 7328490"/>
              <a:gd name="connsiteX79" fmla="*/ 1508371 w 3339552"/>
              <a:gd name="connsiteY79" fmla="*/ 2568373 h 7328490"/>
              <a:gd name="connsiteX80" fmla="*/ 1641721 w 3339552"/>
              <a:gd name="connsiteY80" fmla="*/ 2716009 h 7328490"/>
              <a:gd name="connsiteX81" fmla="*/ 1725065 w 3339552"/>
              <a:gd name="connsiteY81" fmla="*/ 2870790 h 7328490"/>
              <a:gd name="connsiteX82" fmla="*/ 1896514 w 3339552"/>
              <a:gd name="connsiteY82" fmla="*/ 2977947 h 7328490"/>
              <a:gd name="connsiteX83" fmla="*/ 1927471 w 3339552"/>
              <a:gd name="connsiteY83" fmla="*/ 3082722 h 7328490"/>
              <a:gd name="connsiteX84" fmla="*/ 1989383 w 3339552"/>
              <a:gd name="connsiteY84" fmla="*/ 3185115 h 7328490"/>
              <a:gd name="connsiteX85" fmla="*/ 2051296 w 3339552"/>
              <a:gd name="connsiteY85" fmla="*/ 3223215 h 7328490"/>
              <a:gd name="connsiteX86" fmla="*/ 2182265 w 3339552"/>
              <a:gd name="connsiteY86" fmla="*/ 3370853 h 7328490"/>
              <a:gd name="connsiteX87" fmla="*/ 2325139 w 3339552"/>
              <a:gd name="connsiteY87" fmla="*/ 3447053 h 7328490"/>
              <a:gd name="connsiteX88" fmla="*/ 2384671 w 3339552"/>
              <a:gd name="connsiteY88" fmla="*/ 3532778 h 7328490"/>
              <a:gd name="connsiteX89" fmla="*/ 2432296 w 3339552"/>
              <a:gd name="connsiteY89" fmla="*/ 3599453 h 7328490"/>
              <a:gd name="connsiteX90" fmla="*/ 2479921 w 3339552"/>
              <a:gd name="connsiteY90" fmla="*/ 3589929 h 7328490"/>
              <a:gd name="connsiteX91" fmla="*/ 2484683 w 3339552"/>
              <a:gd name="connsiteY91" fmla="*/ 3742328 h 7328490"/>
              <a:gd name="connsiteX92" fmla="*/ 2537071 w 3339552"/>
              <a:gd name="connsiteY92" fmla="*/ 3835197 h 7328490"/>
              <a:gd name="connsiteX93" fmla="*/ 2529927 w 3339552"/>
              <a:gd name="connsiteY93" fmla="*/ 3873297 h 7328490"/>
              <a:gd name="connsiteX94" fmla="*/ 2598983 w 3339552"/>
              <a:gd name="connsiteY94" fmla="*/ 3909015 h 7328490"/>
              <a:gd name="connsiteX95" fmla="*/ 2656133 w 3339552"/>
              <a:gd name="connsiteY95" fmla="*/ 3854247 h 7328490"/>
              <a:gd name="connsiteX96" fmla="*/ 2689471 w 3339552"/>
              <a:gd name="connsiteY96" fmla="*/ 3937590 h 7328490"/>
              <a:gd name="connsiteX97" fmla="*/ 2734715 w 3339552"/>
              <a:gd name="connsiteY97" fmla="*/ 3982834 h 7328490"/>
              <a:gd name="connsiteX98" fmla="*/ 2808533 w 3339552"/>
              <a:gd name="connsiteY98" fmla="*/ 4006647 h 7328490"/>
              <a:gd name="connsiteX99" fmla="*/ 2860921 w 3339552"/>
              <a:gd name="connsiteY99" fmla="*/ 4075703 h 7328490"/>
              <a:gd name="connsiteX100" fmla="*/ 2946646 w 3339552"/>
              <a:gd name="connsiteY100" fmla="*/ 4130472 h 7328490"/>
              <a:gd name="connsiteX101" fmla="*/ 2999033 w 3339552"/>
              <a:gd name="connsiteY101" fmla="*/ 4163809 h 7328490"/>
              <a:gd name="connsiteX102" fmla="*/ 2870446 w 3339552"/>
              <a:gd name="connsiteY102" fmla="*/ 4256678 h 7328490"/>
              <a:gd name="connsiteX103" fmla="*/ 2868064 w 3339552"/>
              <a:gd name="connsiteY103" fmla="*/ 4311446 h 7328490"/>
              <a:gd name="connsiteX104" fmla="*/ 2970458 w 3339552"/>
              <a:gd name="connsiteY104" fmla="*/ 4428128 h 7328490"/>
              <a:gd name="connsiteX105" fmla="*/ 3065708 w 3339552"/>
              <a:gd name="connsiteY105" fmla="*/ 4490040 h 7328490"/>
              <a:gd name="connsiteX106" fmla="*/ 3096665 w 3339552"/>
              <a:gd name="connsiteY106" fmla="*/ 4528140 h 7328490"/>
              <a:gd name="connsiteX107" fmla="*/ 3082377 w 3339552"/>
              <a:gd name="connsiteY107" fmla="*/ 4609103 h 7328490"/>
              <a:gd name="connsiteX108" fmla="*/ 3077615 w 3339552"/>
              <a:gd name="connsiteY108" fmla="*/ 4692447 h 7328490"/>
              <a:gd name="connsiteX109" fmla="*/ 3034752 w 3339552"/>
              <a:gd name="connsiteY109" fmla="*/ 4701972 h 7328490"/>
              <a:gd name="connsiteX110" fmla="*/ 3008558 w 3339552"/>
              <a:gd name="connsiteY110" fmla="*/ 4718640 h 7328490"/>
              <a:gd name="connsiteX111" fmla="*/ 3037133 w 3339552"/>
              <a:gd name="connsiteY111" fmla="*/ 4868659 h 7328490"/>
              <a:gd name="connsiteX112" fmla="*/ 3020465 w 3339552"/>
              <a:gd name="connsiteY112" fmla="*/ 5004390 h 7328490"/>
              <a:gd name="connsiteX113" fmla="*/ 2982365 w 3339552"/>
              <a:gd name="connsiteY113" fmla="*/ 5044872 h 7328490"/>
              <a:gd name="connsiteX114" fmla="*/ 2965696 w 3339552"/>
              <a:gd name="connsiteY114" fmla="*/ 5166315 h 7328490"/>
              <a:gd name="connsiteX115" fmla="*/ 2937121 w 3339552"/>
              <a:gd name="connsiteY115" fmla="*/ 5285378 h 7328490"/>
              <a:gd name="connsiteX116" fmla="*/ 2989508 w 3339552"/>
              <a:gd name="connsiteY116" fmla="*/ 5302047 h 7328490"/>
              <a:gd name="connsiteX117" fmla="*/ 2987127 w 3339552"/>
              <a:gd name="connsiteY117" fmla="*/ 5347290 h 7328490"/>
              <a:gd name="connsiteX118" fmla="*/ 2984746 w 3339552"/>
              <a:gd name="connsiteY118" fmla="*/ 5402059 h 7328490"/>
              <a:gd name="connsiteX119" fmla="*/ 3041896 w 3339552"/>
              <a:gd name="connsiteY119" fmla="*/ 5471115 h 7328490"/>
              <a:gd name="connsiteX120" fmla="*/ 3089521 w 3339552"/>
              <a:gd name="connsiteY120" fmla="*/ 5597322 h 7328490"/>
              <a:gd name="connsiteX121" fmla="*/ 2996652 w 3339552"/>
              <a:gd name="connsiteY121" fmla="*/ 5887834 h 7328490"/>
              <a:gd name="connsiteX122" fmla="*/ 3018083 w 3339552"/>
              <a:gd name="connsiteY122" fmla="*/ 5942603 h 7328490"/>
              <a:gd name="connsiteX123" fmla="*/ 3044277 w 3339552"/>
              <a:gd name="connsiteY123" fmla="*/ 5994990 h 7328490"/>
              <a:gd name="connsiteX124" fmla="*/ 3049040 w 3339552"/>
              <a:gd name="connsiteY124" fmla="*/ 6099765 h 7328490"/>
              <a:gd name="connsiteX125" fmla="*/ 2956170 w 3339552"/>
              <a:gd name="connsiteY125" fmla="*/ 6259310 h 7328490"/>
              <a:gd name="connsiteX126" fmla="*/ 2920452 w 3339552"/>
              <a:gd name="connsiteY126" fmla="*/ 6240259 h 7328490"/>
              <a:gd name="connsiteX127" fmla="*/ 2849015 w 3339552"/>
              <a:gd name="connsiteY127" fmla="*/ 6252165 h 7328490"/>
              <a:gd name="connsiteX128" fmla="*/ 2713283 w 3339552"/>
              <a:gd name="connsiteY128" fmla="*/ 6364084 h 7328490"/>
              <a:gd name="connsiteX129" fmla="*/ 2606127 w 3339552"/>
              <a:gd name="connsiteY129" fmla="*/ 6349797 h 7328490"/>
              <a:gd name="connsiteX130" fmla="*/ 2575171 w 3339552"/>
              <a:gd name="connsiteY130" fmla="*/ 6378372 h 7328490"/>
              <a:gd name="connsiteX131" fmla="*/ 2508495 w 3339552"/>
              <a:gd name="connsiteY131" fmla="*/ 6423614 h 7328490"/>
              <a:gd name="connsiteX132" fmla="*/ 2391815 w 3339552"/>
              <a:gd name="connsiteY132" fmla="*/ 6411709 h 7328490"/>
              <a:gd name="connsiteX133" fmla="*/ 2368002 w 3339552"/>
              <a:gd name="connsiteY133" fmla="*/ 6528390 h 7328490"/>
              <a:gd name="connsiteX134" fmla="*/ 2363240 w 3339552"/>
              <a:gd name="connsiteY134" fmla="*/ 6564109 h 7328490"/>
              <a:gd name="connsiteX135" fmla="*/ 2339428 w 3339552"/>
              <a:gd name="connsiteY135" fmla="*/ 6583159 h 7328490"/>
              <a:gd name="connsiteX136" fmla="*/ 2141783 w 3339552"/>
              <a:gd name="connsiteY136" fmla="*/ 6535534 h 7328490"/>
              <a:gd name="connsiteX137" fmla="*/ 2103683 w 3339552"/>
              <a:gd name="connsiteY137" fmla="*/ 6587922 h 7328490"/>
              <a:gd name="connsiteX138" fmla="*/ 2072727 w 3339552"/>
              <a:gd name="connsiteY138" fmla="*/ 6683172 h 7328490"/>
              <a:gd name="connsiteX139" fmla="*/ 2039389 w 3339552"/>
              <a:gd name="connsiteY139" fmla="*/ 6747465 h 7328490"/>
              <a:gd name="connsiteX140" fmla="*/ 2051296 w 3339552"/>
              <a:gd name="connsiteY140" fmla="*/ 6809378 h 7328490"/>
              <a:gd name="connsiteX141" fmla="*/ 2184646 w 3339552"/>
              <a:gd name="connsiteY141" fmla="*/ 6921297 h 7328490"/>
              <a:gd name="connsiteX142" fmla="*/ 2253702 w 3339552"/>
              <a:gd name="connsiteY142" fmla="*/ 6954634 h 7328490"/>
              <a:gd name="connsiteX143" fmla="*/ 2237033 w 3339552"/>
              <a:gd name="connsiteY143" fmla="*/ 6978447 h 7328490"/>
              <a:gd name="connsiteX144" fmla="*/ 2201315 w 3339552"/>
              <a:gd name="connsiteY144" fmla="*/ 6997497 h 7328490"/>
              <a:gd name="connsiteX145" fmla="*/ 2234652 w 3339552"/>
              <a:gd name="connsiteY145" fmla="*/ 7073697 h 7328490"/>
              <a:gd name="connsiteX146" fmla="*/ 2203696 w 3339552"/>
              <a:gd name="connsiteY146" fmla="*/ 7095128 h 7328490"/>
              <a:gd name="connsiteX147" fmla="*/ 2098921 w 3339552"/>
              <a:gd name="connsiteY147" fmla="*/ 7033215 h 7328490"/>
              <a:gd name="connsiteX148" fmla="*/ 2056058 w 3339552"/>
              <a:gd name="connsiteY148" fmla="*/ 7059409 h 7328490"/>
              <a:gd name="connsiteX149" fmla="*/ 1996527 w 3339552"/>
              <a:gd name="connsiteY149" fmla="*/ 6957015 h 7328490"/>
              <a:gd name="connsiteX150" fmla="*/ 1879846 w 3339552"/>
              <a:gd name="connsiteY150" fmla="*/ 6983209 h 7328490"/>
              <a:gd name="connsiteX151" fmla="*/ 1815552 w 3339552"/>
              <a:gd name="connsiteY151" fmla="*/ 6987972 h 7328490"/>
              <a:gd name="connsiteX152" fmla="*/ 1765546 w 3339552"/>
              <a:gd name="connsiteY152" fmla="*/ 6983210 h 7328490"/>
              <a:gd name="connsiteX153" fmla="*/ 1708396 w 3339552"/>
              <a:gd name="connsiteY153" fmla="*/ 7028453 h 7328490"/>
              <a:gd name="connsiteX154" fmla="*/ 1529802 w 3339552"/>
              <a:gd name="connsiteY154" fmla="*/ 6987972 h 7328490"/>
              <a:gd name="connsiteX155" fmla="*/ 1553614 w 3339552"/>
              <a:gd name="connsiteY155" fmla="*/ 7114178 h 7328490"/>
              <a:gd name="connsiteX156" fmla="*/ 1477415 w 3339552"/>
              <a:gd name="connsiteY156" fmla="*/ 7159422 h 7328490"/>
              <a:gd name="connsiteX157" fmla="*/ 1415502 w 3339552"/>
              <a:gd name="connsiteY157" fmla="*/ 7226096 h 7328490"/>
              <a:gd name="connsiteX158" fmla="*/ 1265483 w 3339552"/>
              <a:gd name="connsiteY158" fmla="*/ 7218953 h 7328490"/>
              <a:gd name="connsiteX159" fmla="*/ 1213096 w 3339552"/>
              <a:gd name="connsiteY159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526752 w 3339552"/>
              <a:gd name="connsiteY2" fmla="*/ 531609 h 7328490"/>
              <a:gd name="connsiteX3" fmla="*/ 2629939 w 3339552"/>
              <a:gd name="connsiteY3" fmla="*/ 310947 h 7328490"/>
              <a:gd name="connsiteX4" fmla="*/ 2517227 w 3339552"/>
              <a:gd name="connsiteY4" fmla="*/ 239507 h 7328490"/>
              <a:gd name="connsiteX5" fmla="*/ 2402927 w 3339552"/>
              <a:gd name="connsiteY5" fmla="*/ 271257 h 7328490"/>
              <a:gd name="connsiteX6" fmla="*/ 2275927 w 3339552"/>
              <a:gd name="connsiteY6" fmla="*/ 198232 h 7328490"/>
              <a:gd name="connsiteX7" fmla="*/ 2133052 w 3339552"/>
              <a:gd name="connsiteY7" fmla="*/ 233157 h 7328490"/>
              <a:gd name="connsiteX8" fmla="*/ 1913977 w 3339552"/>
              <a:gd name="connsiteY8" fmla="*/ 36309 h 7328490"/>
              <a:gd name="connsiteX9" fmla="*/ 1777452 w 3339552"/>
              <a:gd name="connsiteY9" fmla="*/ 13289 h 7328490"/>
              <a:gd name="connsiteX10" fmla="*/ 1703633 w 3339552"/>
              <a:gd name="connsiteY10" fmla="*/ 41864 h 7328490"/>
              <a:gd name="connsiteX11" fmla="*/ 1615527 w 3339552"/>
              <a:gd name="connsiteY11" fmla="*/ 75203 h 7328490"/>
              <a:gd name="connsiteX12" fmla="*/ 1515515 w 3339552"/>
              <a:gd name="connsiteY12" fmla="*/ 129971 h 7328490"/>
              <a:gd name="connsiteX13" fmla="*/ 1525040 w 3339552"/>
              <a:gd name="connsiteY13" fmla="*/ 194264 h 7328490"/>
              <a:gd name="connsiteX14" fmla="*/ 1505990 w 3339552"/>
              <a:gd name="connsiteY14" fmla="*/ 251415 h 7328490"/>
              <a:gd name="connsiteX15" fmla="*/ 1413121 w 3339552"/>
              <a:gd name="connsiteY15" fmla="*/ 270464 h 7328490"/>
              <a:gd name="connsiteX16" fmla="*/ 1339302 w 3339552"/>
              <a:gd name="connsiteY16" fmla="*/ 306184 h 7328490"/>
              <a:gd name="connsiteX17" fmla="*/ 1260721 w 3339552"/>
              <a:gd name="connsiteY17" fmla="*/ 346665 h 7328490"/>
              <a:gd name="connsiteX18" fmla="*/ 1191665 w 3339552"/>
              <a:gd name="connsiteY18" fmla="*/ 272847 h 7328490"/>
              <a:gd name="connsiteX19" fmla="*/ 1082127 w 3339552"/>
              <a:gd name="connsiteY19" fmla="*/ 353809 h 7328490"/>
              <a:gd name="connsiteX20" fmla="*/ 1020215 w 3339552"/>
              <a:gd name="connsiteY20" fmla="*/ 420484 h 7328490"/>
              <a:gd name="connsiteX21" fmla="*/ 858290 w 3339552"/>
              <a:gd name="connsiteY21" fmla="*/ 301422 h 7328490"/>
              <a:gd name="connsiteX22" fmla="*/ 796377 w 3339552"/>
              <a:gd name="connsiteY22" fmla="*/ 406196 h 7328490"/>
              <a:gd name="connsiteX23" fmla="*/ 755896 w 3339552"/>
              <a:gd name="connsiteY23" fmla="*/ 341903 h 7328490"/>
              <a:gd name="connsiteX24" fmla="*/ 689221 w 3339552"/>
              <a:gd name="connsiteY24" fmla="*/ 270465 h 7328490"/>
              <a:gd name="connsiteX25" fmla="*/ 667790 w 3339552"/>
              <a:gd name="connsiteY25" fmla="*/ 313328 h 7328490"/>
              <a:gd name="connsiteX26" fmla="*/ 620165 w 3339552"/>
              <a:gd name="connsiteY26" fmla="*/ 382384 h 7328490"/>
              <a:gd name="connsiteX27" fmla="*/ 589208 w 3339552"/>
              <a:gd name="connsiteY27" fmla="*/ 396672 h 7328490"/>
              <a:gd name="connsiteX28" fmla="*/ 498721 w 3339552"/>
              <a:gd name="connsiteY28" fmla="*/ 482397 h 7328490"/>
              <a:gd name="connsiteX29" fmla="*/ 396327 w 3339552"/>
              <a:gd name="connsiteY29" fmla="*/ 380003 h 7328490"/>
              <a:gd name="connsiteX30" fmla="*/ 243927 w 3339552"/>
              <a:gd name="connsiteY30" fmla="*/ 294278 h 7328490"/>
              <a:gd name="connsiteX31" fmla="*/ 174871 w 3339552"/>
              <a:gd name="connsiteY31" fmla="*/ 327615 h 7328490"/>
              <a:gd name="connsiteX32" fmla="*/ 127246 w 3339552"/>
              <a:gd name="connsiteY32" fmla="*/ 410959 h 7328490"/>
              <a:gd name="connsiteX33" fmla="*/ 43902 w 3339552"/>
              <a:gd name="connsiteY33" fmla="*/ 472872 h 7328490"/>
              <a:gd name="connsiteX34" fmla="*/ 8183 w 3339552"/>
              <a:gd name="connsiteY34" fmla="*/ 484778 h 7328490"/>
              <a:gd name="connsiteX35" fmla="*/ 198683 w 3339552"/>
              <a:gd name="connsiteY35" fmla="*/ 689565 h 7328490"/>
              <a:gd name="connsiteX36" fmla="*/ 265359 w 3339552"/>
              <a:gd name="connsiteY36" fmla="*/ 706234 h 7328490"/>
              <a:gd name="connsiteX37" fmla="*/ 298697 w 3339552"/>
              <a:gd name="connsiteY37" fmla="*/ 730047 h 7328490"/>
              <a:gd name="connsiteX38" fmla="*/ 296315 w 3339552"/>
              <a:gd name="connsiteY38" fmla="*/ 901496 h 7328490"/>
              <a:gd name="connsiteX39" fmla="*/ 362990 w 3339552"/>
              <a:gd name="connsiteY39" fmla="*/ 906259 h 7328490"/>
              <a:gd name="connsiteX40" fmla="*/ 401090 w 3339552"/>
              <a:gd name="connsiteY40" fmla="*/ 856253 h 7328490"/>
              <a:gd name="connsiteX41" fmla="*/ 482052 w 3339552"/>
              <a:gd name="connsiteY41" fmla="*/ 894353 h 7328490"/>
              <a:gd name="connsiteX42" fmla="*/ 420140 w 3339552"/>
              <a:gd name="connsiteY42" fmla="*/ 1039609 h 7328490"/>
              <a:gd name="connsiteX43" fmla="*/ 434427 w 3339552"/>
              <a:gd name="connsiteY43" fmla="*/ 1087234 h 7328490"/>
              <a:gd name="connsiteX44" fmla="*/ 379658 w 3339552"/>
              <a:gd name="connsiteY44" fmla="*/ 1139622 h 7328490"/>
              <a:gd name="connsiteX45" fmla="*/ 415377 w 3339552"/>
              <a:gd name="connsiteY45" fmla="*/ 1168196 h 7328490"/>
              <a:gd name="connsiteX46" fmla="*/ 486815 w 3339552"/>
              <a:gd name="connsiteY46" fmla="*/ 1256303 h 7328490"/>
              <a:gd name="connsiteX47" fmla="*/ 527296 w 3339552"/>
              <a:gd name="connsiteY47" fmla="*/ 1344409 h 7328490"/>
              <a:gd name="connsiteX48" fmla="*/ 636833 w 3339552"/>
              <a:gd name="connsiteY48" fmla="*/ 1396797 h 7328490"/>
              <a:gd name="connsiteX49" fmla="*/ 746371 w 3339552"/>
              <a:gd name="connsiteY49" fmla="*/ 1420609 h 7328490"/>
              <a:gd name="connsiteX50" fmla="*/ 829715 w 3339552"/>
              <a:gd name="connsiteY50" fmla="*/ 1468234 h 7328490"/>
              <a:gd name="connsiteX51" fmla="*/ 913058 w 3339552"/>
              <a:gd name="connsiteY51" fmla="*/ 1442040 h 7328490"/>
              <a:gd name="connsiteX52" fmla="*/ 994021 w 3339552"/>
              <a:gd name="connsiteY52" fmla="*/ 1368222 h 7328490"/>
              <a:gd name="connsiteX53" fmla="*/ 1103558 w 3339552"/>
              <a:gd name="connsiteY53" fmla="*/ 1351553 h 7328490"/>
              <a:gd name="connsiteX54" fmla="*/ 1170233 w 3339552"/>
              <a:gd name="connsiteY54" fmla="*/ 1356315 h 7328490"/>
              <a:gd name="connsiteX55" fmla="*/ 1329777 w 3339552"/>
              <a:gd name="connsiteY55" fmla="*/ 1465853 h 7328490"/>
              <a:gd name="connsiteX56" fmla="*/ 1389308 w 3339552"/>
              <a:gd name="connsiteY56" fmla="*/ 1494428 h 7328490"/>
              <a:gd name="connsiteX57" fmla="*/ 1260721 w 3339552"/>
              <a:gd name="connsiteY57" fmla="*/ 1596822 h 7328490"/>
              <a:gd name="connsiteX58" fmla="*/ 1263102 w 3339552"/>
              <a:gd name="connsiteY58" fmla="*/ 1661115 h 7328490"/>
              <a:gd name="connsiteX59" fmla="*/ 1425027 w 3339552"/>
              <a:gd name="connsiteY59" fmla="*/ 1613490 h 7328490"/>
              <a:gd name="connsiteX60" fmla="*/ 1386927 w 3339552"/>
              <a:gd name="connsiteY60" fmla="*/ 1677784 h 7328490"/>
              <a:gd name="connsiteX61" fmla="*/ 1405977 w 3339552"/>
              <a:gd name="connsiteY61" fmla="*/ 1751603 h 7328490"/>
              <a:gd name="connsiteX62" fmla="*/ 1517896 w 3339552"/>
              <a:gd name="connsiteY62" fmla="*/ 1787322 h 7328490"/>
              <a:gd name="connsiteX63" fmla="*/ 1591715 w 3339552"/>
              <a:gd name="connsiteY63" fmla="*/ 1803990 h 7328490"/>
              <a:gd name="connsiteX64" fmla="*/ 1501227 w 3339552"/>
              <a:gd name="connsiteY64" fmla="*/ 1934959 h 7328490"/>
              <a:gd name="connsiteX65" fmla="*/ 1494083 w 3339552"/>
              <a:gd name="connsiteY65" fmla="*/ 1984965 h 7328490"/>
              <a:gd name="connsiteX66" fmla="*/ 1422646 w 3339552"/>
              <a:gd name="connsiteY66" fmla="*/ 2020684 h 7328490"/>
              <a:gd name="connsiteX67" fmla="*/ 1391690 w 3339552"/>
              <a:gd name="connsiteY67" fmla="*/ 2082597 h 7328490"/>
              <a:gd name="connsiteX68" fmla="*/ 1260721 w 3339552"/>
              <a:gd name="connsiteY68" fmla="*/ 2056403 h 7328490"/>
              <a:gd name="connsiteX69" fmla="*/ 1139277 w 3339552"/>
              <a:gd name="connsiteY69" fmla="*/ 2056402 h 7328490"/>
              <a:gd name="connsiteX70" fmla="*/ 1072602 w 3339552"/>
              <a:gd name="connsiteY70" fmla="*/ 2084978 h 7328490"/>
              <a:gd name="connsiteX71" fmla="*/ 1065458 w 3339552"/>
              <a:gd name="connsiteY71" fmla="*/ 2184990 h 7328490"/>
              <a:gd name="connsiteX72" fmla="*/ 977352 w 3339552"/>
              <a:gd name="connsiteY72" fmla="*/ 2273097 h 7328490"/>
              <a:gd name="connsiteX73" fmla="*/ 1120227 w 3339552"/>
              <a:gd name="connsiteY73" fmla="*/ 2335009 h 7328490"/>
              <a:gd name="connsiteX74" fmla="*/ 1170234 w 3339552"/>
              <a:gd name="connsiteY74" fmla="*/ 2370727 h 7328490"/>
              <a:gd name="connsiteX75" fmla="*/ 1222621 w 3339552"/>
              <a:gd name="connsiteY75" fmla="*/ 2387397 h 7328490"/>
              <a:gd name="connsiteX76" fmla="*/ 1272627 w 3339552"/>
              <a:gd name="connsiteY76" fmla="*/ 2437403 h 7328490"/>
              <a:gd name="connsiteX77" fmla="*/ 1329777 w 3339552"/>
              <a:gd name="connsiteY77" fmla="*/ 2458834 h 7328490"/>
              <a:gd name="connsiteX78" fmla="*/ 1422646 w 3339552"/>
              <a:gd name="connsiteY78" fmla="*/ 2535034 h 7328490"/>
              <a:gd name="connsiteX79" fmla="*/ 1508371 w 3339552"/>
              <a:gd name="connsiteY79" fmla="*/ 2568373 h 7328490"/>
              <a:gd name="connsiteX80" fmla="*/ 1641721 w 3339552"/>
              <a:gd name="connsiteY80" fmla="*/ 2716009 h 7328490"/>
              <a:gd name="connsiteX81" fmla="*/ 1725065 w 3339552"/>
              <a:gd name="connsiteY81" fmla="*/ 2870790 h 7328490"/>
              <a:gd name="connsiteX82" fmla="*/ 1896514 w 3339552"/>
              <a:gd name="connsiteY82" fmla="*/ 2977947 h 7328490"/>
              <a:gd name="connsiteX83" fmla="*/ 1927471 w 3339552"/>
              <a:gd name="connsiteY83" fmla="*/ 3082722 h 7328490"/>
              <a:gd name="connsiteX84" fmla="*/ 1989383 w 3339552"/>
              <a:gd name="connsiteY84" fmla="*/ 3185115 h 7328490"/>
              <a:gd name="connsiteX85" fmla="*/ 2051296 w 3339552"/>
              <a:gd name="connsiteY85" fmla="*/ 3223215 h 7328490"/>
              <a:gd name="connsiteX86" fmla="*/ 2182265 w 3339552"/>
              <a:gd name="connsiteY86" fmla="*/ 3370853 h 7328490"/>
              <a:gd name="connsiteX87" fmla="*/ 2325139 w 3339552"/>
              <a:gd name="connsiteY87" fmla="*/ 3447053 h 7328490"/>
              <a:gd name="connsiteX88" fmla="*/ 2384671 w 3339552"/>
              <a:gd name="connsiteY88" fmla="*/ 3532778 h 7328490"/>
              <a:gd name="connsiteX89" fmla="*/ 2432296 w 3339552"/>
              <a:gd name="connsiteY89" fmla="*/ 3599453 h 7328490"/>
              <a:gd name="connsiteX90" fmla="*/ 2479921 w 3339552"/>
              <a:gd name="connsiteY90" fmla="*/ 3589929 h 7328490"/>
              <a:gd name="connsiteX91" fmla="*/ 2484683 w 3339552"/>
              <a:gd name="connsiteY91" fmla="*/ 3742328 h 7328490"/>
              <a:gd name="connsiteX92" fmla="*/ 2537071 w 3339552"/>
              <a:gd name="connsiteY92" fmla="*/ 3835197 h 7328490"/>
              <a:gd name="connsiteX93" fmla="*/ 2529927 w 3339552"/>
              <a:gd name="connsiteY93" fmla="*/ 3873297 h 7328490"/>
              <a:gd name="connsiteX94" fmla="*/ 2598983 w 3339552"/>
              <a:gd name="connsiteY94" fmla="*/ 3909015 h 7328490"/>
              <a:gd name="connsiteX95" fmla="*/ 2656133 w 3339552"/>
              <a:gd name="connsiteY95" fmla="*/ 3854247 h 7328490"/>
              <a:gd name="connsiteX96" fmla="*/ 2689471 w 3339552"/>
              <a:gd name="connsiteY96" fmla="*/ 3937590 h 7328490"/>
              <a:gd name="connsiteX97" fmla="*/ 2734715 w 3339552"/>
              <a:gd name="connsiteY97" fmla="*/ 3982834 h 7328490"/>
              <a:gd name="connsiteX98" fmla="*/ 2808533 w 3339552"/>
              <a:gd name="connsiteY98" fmla="*/ 4006647 h 7328490"/>
              <a:gd name="connsiteX99" fmla="*/ 2860921 w 3339552"/>
              <a:gd name="connsiteY99" fmla="*/ 4075703 h 7328490"/>
              <a:gd name="connsiteX100" fmla="*/ 2946646 w 3339552"/>
              <a:gd name="connsiteY100" fmla="*/ 4130472 h 7328490"/>
              <a:gd name="connsiteX101" fmla="*/ 2999033 w 3339552"/>
              <a:gd name="connsiteY101" fmla="*/ 4163809 h 7328490"/>
              <a:gd name="connsiteX102" fmla="*/ 2870446 w 3339552"/>
              <a:gd name="connsiteY102" fmla="*/ 4256678 h 7328490"/>
              <a:gd name="connsiteX103" fmla="*/ 2868064 w 3339552"/>
              <a:gd name="connsiteY103" fmla="*/ 4311446 h 7328490"/>
              <a:gd name="connsiteX104" fmla="*/ 2970458 w 3339552"/>
              <a:gd name="connsiteY104" fmla="*/ 4428128 h 7328490"/>
              <a:gd name="connsiteX105" fmla="*/ 3065708 w 3339552"/>
              <a:gd name="connsiteY105" fmla="*/ 4490040 h 7328490"/>
              <a:gd name="connsiteX106" fmla="*/ 3096665 w 3339552"/>
              <a:gd name="connsiteY106" fmla="*/ 4528140 h 7328490"/>
              <a:gd name="connsiteX107" fmla="*/ 3082377 w 3339552"/>
              <a:gd name="connsiteY107" fmla="*/ 4609103 h 7328490"/>
              <a:gd name="connsiteX108" fmla="*/ 3077615 w 3339552"/>
              <a:gd name="connsiteY108" fmla="*/ 4692447 h 7328490"/>
              <a:gd name="connsiteX109" fmla="*/ 3034752 w 3339552"/>
              <a:gd name="connsiteY109" fmla="*/ 4701972 h 7328490"/>
              <a:gd name="connsiteX110" fmla="*/ 3008558 w 3339552"/>
              <a:gd name="connsiteY110" fmla="*/ 4718640 h 7328490"/>
              <a:gd name="connsiteX111" fmla="*/ 3037133 w 3339552"/>
              <a:gd name="connsiteY111" fmla="*/ 4868659 h 7328490"/>
              <a:gd name="connsiteX112" fmla="*/ 3020465 w 3339552"/>
              <a:gd name="connsiteY112" fmla="*/ 5004390 h 7328490"/>
              <a:gd name="connsiteX113" fmla="*/ 2982365 w 3339552"/>
              <a:gd name="connsiteY113" fmla="*/ 5044872 h 7328490"/>
              <a:gd name="connsiteX114" fmla="*/ 2965696 w 3339552"/>
              <a:gd name="connsiteY114" fmla="*/ 5166315 h 7328490"/>
              <a:gd name="connsiteX115" fmla="*/ 2937121 w 3339552"/>
              <a:gd name="connsiteY115" fmla="*/ 5285378 h 7328490"/>
              <a:gd name="connsiteX116" fmla="*/ 2989508 w 3339552"/>
              <a:gd name="connsiteY116" fmla="*/ 5302047 h 7328490"/>
              <a:gd name="connsiteX117" fmla="*/ 2987127 w 3339552"/>
              <a:gd name="connsiteY117" fmla="*/ 5347290 h 7328490"/>
              <a:gd name="connsiteX118" fmla="*/ 2984746 w 3339552"/>
              <a:gd name="connsiteY118" fmla="*/ 5402059 h 7328490"/>
              <a:gd name="connsiteX119" fmla="*/ 3041896 w 3339552"/>
              <a:gd name="connsiteY119" fmla="*/ 5471115 h 7328490"/>
              <a:gd name="connsiteX120" fmla="*/ 3089521 w 3339552"/>
              <a:gd name="connsiteY120" fmla="*/ 5597322 h 7328490"/>
              <a:gd name="connsiteX121" fmla="*/ 2996652 w 3339552"/>
              <a:gd name="connsiteY121" fmla="*/ 5887834 h 7328490"/>
              <a:gd name="connsiteX122" fmla="*/ 3018083 w 3339552"/>
              <a:gd name="connsiteY122" fmla="*/ 5942603 h 7328490"/>
              <a:gd name="connsiteX123" fmla="*/ 3044277 w 3339552"/>
              <a:gd name="connsiteY123" fmla="*/ 5994990 h 7328490"/>
              <a:gd name="connsiteX124" fmla="*/ 3049040 w 3339552"/>
              <a:gd name="connsiteY124" fmla="*/ 6099765 h 7328490"/>
              <a:gd name="connsiteX125" fmla="*/ 2956170 w 3339552"/>
              <a:gd name="connsiteY125" fmla="*/ 6259310 h 7328490"/>
              <a:gd name="connsiteX126" fmla="*/ 2920452 w 3339552"/>
              <a:gd name="connsiteY126" fmla="*/ 6240259 h 7328490"/>
              <a:gd name="connsiteX127" fmla="*/ 2849015 w 3339552"/>
              <a:gd name="connsiteY127" fmla="*/ 6252165 h 7328490"/>
              <a:gd name="connsiteX128" fmla="*/ 2713283 w 3339552"/>
              <a:gd name="connsiteY128" fmla="*/ 6364084 h 7328490"/>
              <a:gd name="connsiteX129" fmla="*/ 2606127 w 3339552"/>
              <a:gd name="connsiteY129" fmla="*/ 6349797 h 7328490"/>
              <a:gd name="connsiteX130" fmla="*/ 2575171 w 3339552"/>
              <a:gd name="connsiteY130" fmla="*/ 6378372 h 7328490"/>
              <a:gd name="connsiteX131" fmla="*/ 2508495 w 3339552"/>
              <a:gd name="connsiteY131" fmla="*/ 6423614 h 7328490"/>
              <a:gd name="connsiteX132" fmla="*/ 2391815 w 3339552"/>
              <a:gd name="connsiteY132" fmla="*/ 6411709 h 7328490"/>
              <a:gd name="connsiteX133" fmla="*/ 2368002 w 3339552"/>
              <a:gd name="connsiteY133" fmla="*/ 6528390 h 7328490"/>
              <a:gd name="connsiteX134" fmla="*/ 2363240 w 3339552"/>
              <a:gd name="connsiteY134" fmla="*/ 6564109 h 7328490"/>
              <a:gd name="connsiteX135" fmla="*/ 2339428 w 3339552"/>
              <a:gd name="connsiteY135" fmla="*/ 6583159 h 7328490"/>
              <a:gd name="connsiteX136" fmla="*/ 2141783 w 3339552"/>
              <a:gd name="connsiteY136" fmla="*/ 6535534 h 7328490"/>
              <a:gd name="connsiteX137" fmla="*/ 2103683 w 3339552"/>
              <a:gd name="connsiteY137" fmla="*/ 6587922 h 7328490"/>
              <a:gd name="connsiteX138" fmla="*/ 2072727 w 3339552"/>
              <a:gd name="connsiteY138" fmla="*/ 6683172 h 7328490"/>
              <a:gd name="connsiteX139" fmla="*/ 2039389 w 3339552"/>
              <a:gd name="connsiteY139" fmla="*/ 6747465 h 7328490"/>
              <a:gd name="connsiteX140" fmla="*/ 2051296 w 3339552"/>
              <a:gd name="connsiteY140" fmla="*/ 6809378 h 7328490"/>
              <a:gd name="connsiteX141" fmla="*/ 2184646 w 3339552"/>
              <a:gd name="connsiteY141" fmla="*/ 6921297 h 7328490"/>
              <a:gd name="connsiteX142" fmla="*/ 2253702 w 3339552"/>
              <a:gd name="connsiteY142" fmla="*/ 6954634 h 7328490"/>
              <a:gd name="connsiteX143" fmla="*/ 2237033 w 3339552"/>
              <a:gd name="connsiteY143" fmla="*/ 6978447 h 7328490"/>
              <a:gd name="connsiteX144" fmla="*/ 2201315 w 3339552"/>
              <a:gd name="connsiteY144" fmla="*/ 6997497 h 7328490"/>
              <a:gd name="connsiteX145" fmla="*/ 2234652 w 3339552"/>
              <a:gd name="connsiteY145" fmla="*/ 7073697 h 7328490"/>
              <a:gd name="connsiteX146" fmla="*/ 2203696 w 3339552"/>
              <a:gd name="connsiteY146" fmla="*/ 7095128 h 7328490"/>
              <a:gd name="connsiteX147" fmla="*/ 2098921 w 3339552"/>
              <a:gd name="connsiteY147" fmla="*/ 7033215 h 7328490"/>
              <a:gd name="connsiteX148" fmla="*/ 2056058 w 3339552"/>
              <a:gd name="connsiteY148" fmla="*/ 7059409 h 7328490"/>
              <a:gd name="connsiteX149" fmla="*/ 1996527 w 3339552"/>
              <a:gd name="connsiteY149" fmla="*/ 6957015 h 7328490"/>
              <a:gd name="connsiteX150" fmla="*/ 1879846 w 3339552"/>
              <a:gd name="connsiteY150" fmla="*/ 6983209 h 7328490"/>
              <a:gd name="connsiteX151" fmla="*/ 1815552 w 3339552"/>
              <a:gd name="connsiteY151" fmla="*/ 6987972 h 7328490"/>
              <a:gd name="connsiteX152" fmla="*/ 1765546 w 3339552"/>
              <a:gd name="connsiteY152" fmla="*/ 6983210 h 7328490"/>
              <a:gd name="connsiteX153" fmla="*/ 1708396 w 3339552"/>
              <a:gd name="connsiteY153" fmla="*/ 7028453 h 7328490"/>
              <a:gd name="connsiteX154" fmla="*/ 1529802 w 3339552"/>
              <a:gd name="connsiteY154" fmla="*/ 6987972 h 7328490"/>
              <a:gd name="connsiteX155" fmla="*/ 1553614 w 3339552"/>
              <a:gd name="connsiteY155" fmla="*/ 7114178 h 7328490"/>
              <a:gd name="connsiteX156" fmla="*/ 1477415 w 3339552"/>
              <a:gd name="connsiteY156" fmla="*/ 7159422 h 7328490"/>
              <a:gd name="connsiteX157" fmla="*/ 1415502 w 3339552"/>
              <a:gd name="connsiteY157" fmla="*/ 7226096 h 7328490"/>
              <a:gd name="connsiteX158" fmla="*/ 1265483 w 3339552"/>
              <a:gd name="connsiteY158" fmla="*/ 7218953 h 7328490"/>
              <a:gd name="connsiteX159" fmla="*/ 1213096 w 3339552"/>
              <a:gd name="connsiteY159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526752 w 3339552"/>
              <a:gd name="connsiteY2" fmla="*/ 531609 h 7328490"/>
              <a:gd name="connsiteX3" fmla="*/ 2596602 w 3339552"/>
              <a:gd name="connsiteY3" fmla="*/ 407782 h 7328490"/>
              <a:gd name="connsiteX4" fmla="*/ 2629939 w 3339552"/>
              <a:gd name="connsiteY4" fmla="*/ 310947 h 7328490"/>
              <a:gd name="connsiteX5" fmla="*/ 2517227 w 3339552"/>
              <a:gd name="connsiteY5" fmla="*/ 239507 h 7328490"/>
              <a:gd name="connsiteX6" fmla="*/ 2402927 w 3339552"/>
              <a:gd name="connsiteY6" fmla="*/ 271257 h 7328490"/>
              <a:gd name="connsiteX7" fmla="*/ 2275927 w 3339552"/>
              <a:gd name="connsiteY7" fmla="*/ 198232 h 7328490"/>
              <a:gd name="connsiteX8" fmla="*/ 2133052 w 3339552"/>
              <a:gd name="connsiteY8" fmla="*/ 233157 h 7328490"/>
              <a:gd name="connsiteX9" fmla="*/ 1913977 w 3339552"/>
              <a:gd name="connsiteY9" fmla="*/ 36309 h 7328490"/>
              <a:gd name="connsiteX10" fmla="*/ 1777452 w 3339552"/>
              <a:gd name="connsiteY10" fmla="*/ 13289 h 7328490"/>
              <a:gd name="connsiteX11" fmla="*/ 1703633 w 3339552"/>
              <a:gd name="connsiteY11" fmla="*/ 41864 h 7328490"/>
              <a:gd name="connsiteX12" fmla="*/ 1615527 w 3339552"/>
              <a:gd name="connsiteY12" fmla="*/ 75203 h 7328490"/>
              <a:gd name="connsiteX13" fmla="*/ 1515515 w 3339552"/>
              <a:gd name="connsiteY13" fmla="*/ 129971 h 7328490"/>
              <a:gd name="connsiteX14" fmla="*/ 1525040 w 3339552"/>
              <a:gd name="connsiteY14" fmla="*/ 194264 h 7328490"/>
              <a:gd name="connsiteX15" fmla="*/ 1505990 w 3339552"/>
              <a:gd name="connsiteY15" fmla="*/ 251415 h 7328490"/>
              <a:gd name="connsiteX16" fmla="*/ 1413121 w 3339552"/>
              <a:gd name="connsiteY16" fmla="*/ 270464 h 7328490"/>
              <a:gd name="connsiteX17" fmla="*/ 1339302 w 3339552"/>
              <a:gd name="connsiteY17" fmla="*/ 306184 h 7328490"/>
              <a:gd name="connsiteX18" fmla="*/ 1260721 w 3339552"/>
              <a:gd name="connsiteY18" fmla="*/ 346665 h 7328490"/>
              <a:gd name="connsiteX19" fmla="*/ 1191665 w 3339552"/>
              <a:gd name="connsiteY19" fmla="*/ 272847 h 7328490"/>
              <a:gd name="connsiteX20" fmla="*/ 1082127 w 3339552"/>
              <a:gd name="connsiteY20" fmla="*/ 353809 h 7328490"/>
              <a:gd name="connsiteX21" fmla="*/ 1020215 w 3339552"/>
              <a:gd name="connsiteY21" fmla="*/ 420484 h 7328490"/>
              <a:gd name="connsiteX22" fmla="*/ 858290 w 3339552"/>
              <a:gd name="connsiteY22" fmla="*/ 301422 h 7328490"/>
              <a:gd name="connsiteX23" fmla="*/ 796377 w 3339552"/>
              <a:gd name="connsiteY23" fmla="*/ 406196 h 7328490"/>
              <a:gd name="connsiteX24" fmla="*/ 755896 w 3339552"/>
              <a:gd name="connsiteY24" fmla="*/ 341903 h 7328490"/>
              <a:gd name="connsiteX25" fmla="*/ 689221 w 3339552"/>
              <a:gd name="connsiteY25" fmla="*/ 270465 h 7328490"/>
              <a:gd name="connsiteX26" fmla="*/ 667790 w 3339552"/>
              <a:gd name="connsiteY26" fmla="*/ 313328 h 7328490"/>
              <a:gd name="connsiteX27" fmla="*/ 620165 w 3339552"/>
              <a:gd name="connsiteY27" fmla="*/ 382384 h 7328490"/>
              <a:gd name="connsiteX28" fmla="*/ 589208 w 3339552"/>
              <a:gd name="connsiteY28" fmla="*/ 396672 h 7328490"/>
              <a:gd name="connsiteX29" fmla="*/ 498721 w 3339552"/>
              <a:gd name="connsiteY29" fmla="*/ 482397 h 7328490"/>
              <a:gd name="connsiteX30" fmla="*/ 396327 w 3339552"/>
              <a:gd name="connsiteY30" fmla="*/ 380003 h 7328490"/>
              <a:gd name="connsiteX31" fmla="*/ 243927 w 3339552"/>
              <a:gd name="connsiteY31" fmla="*/ 294278 h 7328490"/>
              <a:gd name="connsiteX32" fmla="*/ 174871 w 3339552"/>
              <a:gd name="connsiteY32" fmla="*/ 327615 h 7328490"/>
              <a:gd name="connsiteX33" fmla="*/ 127246 w 3339552"/>
              <a:gd name="connsiteY33" fmla="*/ 410959 h 7328490"/>
              <a:gd name="connsiteX34" fmla="*/ 43902 w 3339552"/>
              <a:gd name="connsiteY34" fmla="*/ 472872 h 7328490"/>
              <a:gd name="connsiteX35" fmla="*/ 8183 w 3339552"/>
              <a:gd name="connsiteY35" fmla="*/ 484778 h 7328490"/>
              <a:gd name="connsiteX36" fmla="*/ 198683 w 3339552"/>
              <a:gd name="connsiteY36" fmla="*/ 689565 h 7328490"/>
              <a:gd name="connsiteX37" fmla="*/ 265359 w 3339552"/>
              <a:gd name="connsiteY37" fmla="*/ 706234 h 7328490"/>
              <a:gd name="connsiteX38" fmla="*/ 298697 w 3339552"/>
              <a:gd name="connsiteY38" fmla="*/ 730047 h 7328490"/>
              <a:gd name="connsiteX39" fmla="*/ 296315 w 3339552"/>
              <a:gd name="connsiteY39" fmla="*/ 901496 h 7328490"/>
              <a:gd name="connsiteX40" fmla="*/ 362990 w 3339552"/>
              <a:gd name="connsiteY40" fmla="*/ 906259 h 7328490"/>
              <a:gd name="connsiteX41" fmla="*/ 401090 w 3339552"/>
              <a:gd name="connsiteY41" fmla="*/ 856253 h 7328490"/>
              <a:gd name="connsiteX42" fmla="*/ 482052 w 3339552"/>
              <a:gd name="connsiteY42" fmla="*/ 894353 h 7328490"/>
              <a:gd name="connsiteX43" fmla="*/ 420140 w 3339552"/>
              <a:gd name="connsiteY43" fmla="*/ 1039609 h 7328490"/>
              <a:gd name="connsiteX44" fmla="*/ 434427 w 3339552"/>
              <a:gd name="connsiteY44" fmla="*/ 1087234 h 7328490"/>
              <a:gd name="connsiteX45" fmla="*/ 379658 w 3339552"/>
              <a:gd name="connsiteY45" fmla="*/ 1139622 h 7328490"/>
              <a:gd name="connsiteX46" fmla="*/ 415377 w 3339552"/>
              <a:gd name="connsiteY46" fmla="*/ 1168196 h 7328490"/>
              <a:gd name="connsiteX47" fmla="*/ 486815 w 3339552"/>
              <a:gd name="connsiteY47" fmla="*/ 1256303 h 7328490"/>
              <a:gd name="connsiteX48" fmla="*/ 527296 w 3339552"/>
              <a:gd name="connsiteY48" fmla="*/ 1344409 h 7328490"/>
              <a:gd name="connsiteX49" fmla="*/ 636833 w 3339552"/>
              <a:gd name="connsiteY49" fmla="*/ 1396797 h 7328490"/>
              <a:gd name="connsiteX50" fmla="*/ 746371 w 3339552"/>
              <a:gd name="connsiteY50" fmla="*/ 1420609 h 7328490"/>
              <a:gd name="connsiteX51" fmla="*/ 829715 w 3339552"/>
              <a:gd name="connsiteY51" fmla="*/ 1468234 h 7328490"/>
              <a:gd name="connsiteX52" fmla="*/ 913058 w 3339552"/>
              <a:gd name="connsiteY52" fmla="*/ 1442040 h 7328490"/>
              <a:gd name="connsiteX53" fmla="*/ 994021 w 3339552"/>
              <a:gd name="connsiteY53" fmla="*/ 1368222 h 7328490"/>
              <a:gd name="connsiteX54" fmla="*/ 1103558 w 3339552"/>
              <a:gd name="connsiteY54" fmla="*/ 1351553 h 7328490"/>
              <a:gd name="connsiteX55" fmla="*/ 1170233 w 3339552"/>
              <a:gd name="connsiteY55" fmla="*/ 1356315 h 7328490"/>
              <a:gd name="connsiteX56" fmla="*/ 1329777 w 3339552"/>
              <a:gd name="connsiteY56" fmla="*/ 1465853 h 7328490"/>
              <a:gd name="connsiteX57" fmla="*/ 1389308 w 3339552"/>
              <a:gd name="connsiteY57" fmla="*/ 1494428 h 7328490"/>
              <a:gd name="connsiteX58" fmla="*/ 1260721 w 3339552"/>
              <a:gd name="connsiteY58" fmla="*/ 1596822 h 7328490"/>
              <a:gd name="connsiteX59" fmla="*/ 1263102 w 3339552"/>
              <a:gd name="connsiteY59" fmla="*/ 1661115 h 7328490"/>
              <a:gd name="connsiteX60" fmla="*/ 1425027 w 3339552"/>
              <a:gd name="connsiteY60" fmla="*/ 1613490 h 7328490"/>
              <a:gd name="connsiteX61" fmla="*/ 1386927 w 3339552"/>
              <a:gd name="connsiteY61" fmla="*/ 1677784 h 7328490"/>
              <a:gd name="connsiteX62" fmla="*/ 1405977 w 3339552"/>
              <a:gd name="connsiteY62" fmla="*/ 1751603 h 7328490"/>
              <a:gd name="connsiteX63" fmla="*/ 1517896 w 3339552"/>
              <a:gd name="connsiteY63" fmla="*/ 1787322 h 7328490"/>
              <a:gd name="connsiteX64" fmla="*/ 1591715 w 3339552"/>
              <a:gd name="connsiteY64" fmla="*/ 1803990 h 7328490"/>
              <a:gd name="connsiteX65" fmla="*/ 1501227 w 3339552"/>
              <a:gd name="connsiteY65" fmla="*/ 1934959 h 7328490"/>
              <a:gd name="connsiteX66" fmla="*/ 1494083 w 3339552"/>
              <a:gd name="connsiteY66" fmla="*/ 1984965 h 7328490"/>
              <a:gd name="connsiteX67" fmla="*/ 1422646 w 3339552"/>
              <a:gd name="connsiteY67" fmla="*/ 2020684 h 7328490"/>
              <a:gd name="connsiteX68" fmla="*/ 1391690 w 3339552"/>
              <a:gd name="connsiteY68" fmla="*/ 2082597 h 7328490"/>
              <a:gd name="connsiteX69" fmla="*/ 1260721 w 3339552"/>
              <a:gd name="connsiteY69" fmla="*/ 2056403 h 7328490"/>
              <a:gd name="connsiteX70" fmla="*/ 1139277 w 3339552"/>
              <a:gd name="connsiteY70" fmla="*/ 2056402 h 7328490"/>
              <a:gd name="connsiteX71" fmla="*/ 1072602 w 3339552"/>
              <a:gd name="connsiteY71" fmla="*/ 2084978 h 7328490"/>
              <a:gd name="connsiteX72" fmla="*/ 1065458 w 3339552"/>
              <a:gd name="connsiteY72" fmla="*/ 2184990 h 7328490"/>
              <a:gd name="connsiteX73" fmla="*/ 977352 w 3339552"/>
              <a:gd name="connsiteY73" fmla="*/ 2273097 h 7328490"/>
              <a:gd name="connsiteX74" fmla="*/ 1120227 w 3339552"/>
              <a:gd name="connsiteY74" fmla="*/ 2335009 h 7328490"/>
              <a:gd name="connsiteX75" fmla="*/ 1170234 w 3339552"/>
              <a:gd name="connsiteY75" fmla="*/ 2370727 h 7328490"/>
              <a:gd name="connsiteX76" fmla="*/ 1222621 w 3339552"/>
              <a:gd name="connsiteY76" fmla="*/ 2387397 h 7328490"/>
              <a:gd name="connsiteX77" fmla="*/ 1272627 w 3339552"/>
              <a:gd name="connsiteY77" fmla="*/ 2437403 h 7328490"/>
              <a:gd name="connsiteX78" fmla="*/ 1329777 w 3339552"/>
              <a:gd name="connsiteY78" fmla="*/ 2458834 h 7328490"/>
              <a:gd name="connsiteX79" fmla="*/ 1422646 w 3339552"/>
              <a:gd name="connsiteY79" fmla="*/ 2535034 h 7328490"/>
              <a:gd name="connsiteX80" fmla="*/ 1508371 w 3339552"/>
              <a:gd name="connsiteY80" fmla="*/ 2568373 h 7328490"/>
              <a:gd name="connsiteX81" fmla="*/ 1641721 w 3339552"/>
              <a:gd name="connsiteY81" fmla="*/ 2716009 h 7328490"/>
              <a:gd name="connsiteX82" fmla="*/ 1725065 w 3339552"/>
              <a:gd name="connsiteY82" fmla="*/ 2870790 h 7328490"/>
              <a:gd name="connsiteX83" fmla="*/ 1896514 w 3339552"/>
              <a:gd name="connsiteY83" fmla="*/ 2977947 h 7328490"/>
              <a:gd name="connsiteX84" fmla="*/ 1927471 w 3339552"/>
              <a:gd name="connsiteY84" fmla="*/ 3082722 h 7328490"/>
              <a:gd name="connsiteX85" fmla="*/ 1989383 w 3339552"/>
              <a:gd name="connsiteY85" fmla="*/ 3185115 h 7328490"/>
              <a:gd name="connsiteX86" fmla="*/ 2051296 w 3339552"/>
              <a:gd name="connsiteY86" fmla="*/ 3223215 h 7328490"/>
              <a:gd name="connsiteX87" fmla="*/ 2182265 w 3339552"/>
              <a:gd name="connsiteY87" fmla="*/ 3370853 h 7328490"/>
              <a:gd name="connsiteX88" fmla="*/ 2325139 w 3339552"/>
              <a:gd name="connsiteY88" fmla="*/ 3447053 h 7328490"/>
              <a:gd name="connsiteX89" fmla="*/ 2384671 w 3339552"/>
              <a:gd name="connsiteY89" fmla="*/ 3532778 h 7328490"/>
              <a:gd name="connsiteX90" fmla="*/ 2432296 w 3339552"/>
              <a:gd name="connsiteY90" fmla="*/ 3599453 h 7328490"/>
              <a:gd name="connsiteX91" fmla="*/ 2479921 w 3339552"/>
              <a:gd name="connsiteY91" fmla="*/ 3589929 h 7328490"/>
              <a:gd name="connsiteX92" fmla="*/ 2484683 w 3339552"/>
              <a:gd name="connsiteY92" fmla="*/ 3742328 h 7328490"/>
              <a:gd name="connsiteX93" fmla="*/ 2537071 w 3339552"/>
              <a:gd name="connsiteY93" fmla="*/ 3835197 h 7328490"/>
              <a:gd name="connsiteX94" fmla="*/ 2529927 w 3339552"/>
              <a:gd name="connsiteY94" fmla="*/ 3873297 h 7328490"/>
              <a:gd name="connsiteX95" fmla="*/ 2598983 w 3339552"/>
              <a:gd name="connsiteY95" fmla="*/ 3909015 h 7328490"/>
              <a:gd name="connsiteX96" fmla="*/ 2656133 w 3339552"/>
              <a:gd name="connsiteY96" fmla="*/ 3854247 h 7328490"/>
              <a:gd name="connsiteX97" fmla="*/ 2689471 w 3339552"/>
              <a:gd name="connsiteY97" fmla="*/ 3937590 h 7328490"/>
              <a:gd name="connsiteX98" fmla="*/ 2734715 w 3339552"/>
              <a:gd name="connsiteY98" fmla="*/ 3982834 h 7328490"/>
              <a:gd name="connsiteX99" fmla="*/ 2808533 w 3339552"/>
              <a:gd name="connsiteY99" fmla="*/ 4006647 h 7328490"/>
              <a:gd name="connsiteX100" fmla="*/ 2860921 w 3339552"/>
              <a:gd name="connsiteY100" fmla="*/ 4075703 h 7328490"/>
              <a:gd name="connsiteX101" fmla="*/ 2946646 w 3339552"/>
              <a:gd name="connsiteY101" fmla="*/ 4130472 h 7328490"/>
              <a:gd name="connsiteX102" fmla="*/ 2999033 w 3339552"/>
              <a:gd name="connsiteY102" fmla="*/ 4163809 h 7328490"/>
              <a:gd name="connsiteX103" fmla="*/ 2870446 w 3339552"/>
              <a:gd name="connsiteY103" fmla="*/ 4256678 h 7328490"/>
              <a:gd name="connsiteX104" fmla="*/ 2868064 w 3339552"/>
              <a:gd name="connsiteY104" fmla="*/ 4311446 h 7328490"/>
              <a:gd name="connsiteX105" fmla="*/ 2970458 w 3339552"/>
              <a:gd name="connsiteY105" fmla="*/ 4428128 h 7328490"/>
              <a:gd name="connsiteX106" fmla="*/ 3065708 w 3339552"/>
              <a:gd name="connsiteY106" fmla="*/ 4490040 h 7328490"/>
              <a:gd name="connsiteX107" fmla="*/ 3096665 w 3339552"/>
              <a:gd name="connsiteY107" fmla="*/ 4528140 h 7328490"/>
              <a:gd name="connsiteX108" fmla="*/ 3082377 w 3339552"/>
              <a:gd name="connsiteY108" fmla="*/ 4609103 h 7328490"/>
              <a:gd name="connsiteX109" fmla="*/ 3077615 w 3339552"/>
              <a:gd name="connsiteY109" fmla="*/ 4692447 h 7328490"/>
              <a:gd name="connsiteX110" fmla="*/ 3034752 w 3339552"/>
              <a:gd name="connsiteY110" fmla="*/ 4701972 h 7328490"/>
              <a:gd name="connsiteX111" fmla="*/ 3008558 w 3339552"/>
              <a:gd name="connsiteY111" fmla="*/ 4718640 h 7328490"/>
              <a:gd name="connsiteX112" fmla="*/ 3037133 w 3339552"/>
              <a:gd name="connsiteY112" fmla="*/ 4868659 h 7328490"/>
              <a:gd name="connsiteX113" fmla="*/ 3020465 w 3339552"/>
              <a:gd name="connsiteY113" fmla="*/ 5004390 h 7328490"/>
              <a:gd name="connsiteX114" fmla="*/ 2982365 w 3339552"/>
              <a:gd name="connsiteY114" fmla="*/ 5044872 h 7328490"/>
              <a:gd name="connsiteX115" fmla="*/ 2965696 w 3339552"/>
              <a:gd name="connsiteY115" fmla="*/ 5166315 h 7328490"/>
              <a:gd name="connsiteX116" fmla="*/ 2937121 w 3339552"/>
              <a:gd name="connsiteY116" fmla="*/ 5285378 h 7328490"/>
              <a:gd name="connsiteX117" fmla="*/ 2989508 w 3339552"/>
              <a:gd name="connsiteY117" fmla="*/ 5302047 h 7328490"/>
              <a:gd name="connsiteX118" fmla="*/ 2987127 w 3339552"/>
              <a:gd name="connsiteY118" fmla="*/ 5347290 h 7328490"/>
              <a:gd name="connsiteX119" fmla="*/ 2984746 w 3339552"/>
              <a:gd name="connsiteY119" fmla="*/ 5402059 h 7328490"/>
              <a:gd name="connsiteX120" fmla="*/ 3041896 w 3339552"/>
              <a:gd name="connsiteY120" fmla="*/ 5471115 h 7328490"/>
              <a:gd name="connsiteX121" fmla="*/ 3089521 w 3339552"/>
              <a:gd name="connsiteY121" fmla="*/ 5597322 h 7328490"/>
              <a:gd name="connsiteX122" fmla="*/ 2996652 w 3339552"/>
              <a:gd name="connsiteY122" fmla="*/ 5887834 h 7328490"/>
              <a:gd name="connsiteX123" fmla="*/ 3018083 w 3339552"/>
              <a:gd name="connsiteY123" fmla="*/ 5942603 h 7328490"/>
              <a:gd name="connsiteX124" fmla="*/ 3044277 w 3339552"/>
              <a:gd name="connsiteY124" fmla="*/ 5994990 h 7328490"/>
              <a:gd name="connsiteX125" fmla="*/ 3049040 w 3339552"/>
              <a:gd name="connsiteY125" fmla="*/ 6099765 h 7328490"/>
              <a:gd name="connsiteX126" fmla="*/ 2956170 w 3339552"/>
              <a:gd name="connsiteY126" fmla="*/ 6259310 h 7328490"/>
              <a:gd name="connsiteX127" fmla="*/ 2920452 w 3339552"/>
              <a:gd name="connsiteY127" fmla="*/ 6240259 h 7328490"/>
              <a:gd name="connsiteX128" fmla="*/ 2849015 w 3339552"/>
              <a:gd name="connsiteY128" fmla="*/ 6252165 h 7328490"/>
              <a:gd name="connsiteX129" fmla="*/ 2713283 w 3339552"/>
              <a:gd name="connsiteY129" fmla="*/ 6364084 h 7328490"/>
              <a:gd name="connsiteX130" fmla="*/ 2606127 w 3339552"/>
              <a:gd name="connsiteY130" fmla="*/ 6349797 h 7328490"/>
              <a:gd name="connsiteX131" fmla="*/ 2575171 w 3339552"/>
              <a:gd name="connsiteY131" fmla="*/ 6378372 h 7328490"/>
              <a:gd name="connsiteX132" fmla="*/ 2508495 w 3339552"/>
              <a:gd name="connsiteY132" fmla="*/ 6423614 h 7328490"/>
              <a:gd name="connsiteX133" fmla="*/ 2391815 w 3339552"/>
              <a:gd name="connsiteY133" fmla="*/ 6411709 h 7328490"/>
              <a:gd name="connsiteX134" fmla="*/ 2368002 w 3339552"/>
              <a:gd name="connsiteY134" fmla="*/ 6528390 h 7328490"/>
              <a:gd name="connsiteX135" fmla="*/ 2363240 w 3339552"/>
              <a:gd name="connsiteY135" fmla="*/ 6564109 h 7328490"/>
              <a:gd name="connsiteX136" fmla="*/ 2339428 w 3339552"/>
              <a:gd name="connsiteY136" fmla="*/ 6583159 h 7328490"/>
              <a:gd name="connsiteX137" fmla="*/ 2141783 w 3339552"/>
              <a:gd name="connsiteY137" fmla="*/ 6535534 h 7328490"/>
              <a:gd name="connsiteX138" fmla="*/ 2103683 w 3339552"/>
              <a:gd name="connsiteY138" fmla="*/ 6587922 h 7328490"/>
              <a:gd name="connsiteX139" fmla="*/ 2072727 w 3339552"/>
              <a:gd name="connsiteY139" fmla="*/ 6683172 h 7328490"/>
              <a:gd name="connsiteX140" fmla="*/ 2039389 w 3339552"/>
              <a:gd name="connsiteY140" fmla="*/ 6747465 h 7328490"/>
              <a:gd name="connsiteX141" fmla="*/ 2051296 w 3339552"/>
              <a:gd name="connsiteY141" fmla="*/ 6809378 h 7328490"/>
              <a:gd name="connsiteX142" fmla="*/ 2184646 w 3339552"/>
              <a:gd name="connsiteY142" fmla="*/ 6921297 h 7328490"/>
              <a:gd name="connsiteX143" fmla="*/ 2253702 w 3339552"/>
              <a:gd name="connsiteY143" fmla="*/ 6954634 h 7328490"/>
              <a:gd name="connsiteX144" fmla="*/ 2237033 w 3339552"/>
              <a:gd name="connsiteY144" fmla="*/ 6978447 h 7328490"/>
              <a:gd name="connsiteX145" fmla="*/ 2201315 w 3339552"/>
              <a:gd name="connsiteY145" fmla="*/ 6997497 h 7328490"/>
              <a:gd name="connsiteX146" fmla="*/ 2234652 w 3339552"/>
              <a:gd name="connsiteY146" fmla="*/ 7073697 h 7328490"/>
              <a:gd name="connsiteX147" fmla="*/ 2203696 w 3339552"/>
              <a:gd name="connsiteY147" fmla="*/ 7095128 h 7328490"/>
              <a:gd name="connsiteX148" fmla="*/ 2098921 w 3339552"/>
              <a:gd name="connsiteY148" fmla="*/ 7033215 h 7328490"/>
              <a:gd name="connsiteX149" fmla="*/ 2056058 w 3339552"/>
              <a:gd name="connsiteY149" fmla="*/ 7059409 h 7328490"/>
              <a:gd name="connsiteX150" fmla="*/ 1996527 w 3339552"/>
              <a:gd name="connsiteY150" fmla="*/ 6957015 h 7328490"/>
              <a:gd name="connsiteX151" fmla="*/ 1879846 w 3339552"/>
              <a:gd name="connsiteY151" fmla="*/ 6983209 h 7328490"/>
              <a:gd name="connsiteX152" fmla="*/ 1815552 w 3339552"/>
              <a:gd name="connsiteY152" fmla="*/ 6987972 h 7328490"/>
              <a:gd name="connsiteX153" fmla="*/ 1765546 w 3339552"/>
              <a:gd name="connsiteY153" fmla="*/ 6983210 h 7328490"/>
              <a:gd name="connsiteX154" fmla="*/ 1708396 w 3339552"/>
              <a:gd name="connsiteY154" fmla="*/ 7028453 h 7328490"/>
              <a:gd name="connsiteX155" fmla="*/ 1529802 w 3339552"/>
              <a:gd name="connsiteY155" fmla="*/ 6987972 h 7328490"/>
              <a:gd name="connsiteX156" fmla="*/ 1553614 w 3339552"/>
              <a:gd name="connsiteY156" fmla="*/ 7114178 h 7328490"/>
              <a:gd name="connsiteX157" fmla="*/ 1477415 w 3339552"/>
              <a:gd name="connsiteY157" fmla="*/ 7159422 h 7328490"/>
              <a:gd name="connsiteX158" fmla="*/ 1415502 w 3339552"/>
              <a:gd name="connsiteY158" fmla="*/ 7226096 h 7328490"/>
              <a:gd name="connsiteX159" fmla="*/ 1265483 w 3339552"/>
              <a:gd name="connsiteY159" fmla="*/ 7218953 h 7328490"/>
              <a:gd name="connsiteX160" fmla="*/ 1213096 w 3339552"/>
              <a:gd name="connsiteY160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580727 w 3339552"/>
              <a:gd name="connsiteY2" fmla="*/ 604632 h 7328490"/>
              <a:gd name="connsiteX3" fmla="*/ 2526752 w 3339552"/>
              <a:gd name="connsiteY3" fmla="*/ 531609 h 7328490"/>
              <a:gd name="connsiteX4" fmla="*/ 2596602 w 3339552"/>
              <a:gd name="connsiteY4" fmla="*/ 407782 h 7328490"/>
              <a:gd name="connsiteX5" fmla="*/ 2629939 w 3339552"/>
              <a:gd name="connsiteY5" fmla="*/ 310947 h 7328490"/>
              <a:gd name="connsiteX6" fmla="*/ 2517227 w 3339552"/>
              <a:gd name="connsiteY6" fmla="*/ 239507 h 7328490"/>
              <a:gd name="connsiteX7" fmla="*/ 2402927 w 3339552"/>
              <a:gd name="connsiteY7" fmla="*/ 271257 h 7328490"/>
              <a:gd name="connsiteX8" fmla="*/ 2275927 w 3339552"/>
              <a:gd name="connsiteY8" fmla="*/ 198232 h 7328490"/>
              <a:gd name="connsiteX9" fmla="*/ 2133052 w 3339552"/>
              <a:gd name="connsiteY9" fmla="*/ 233157 h 7328490"/>
              <a:gd name="connsiteX10" fmla="*/ 1913977 w 3339552"/>
              <a:gd name="connsiteY10" fmla="*/ 36309 h 7328490"/>
              <a:gd name="connsiteX11" fmla="*/ 1777452 w 3339552"/>
              <a:gd name="connsiteY11" fmla="*/ 13289 h 7328490"/>
              <a:gd name="connsiteX12" fmla="*/ 1703633 w 3339552"/>
              <a:gd name="connsiteY12" fmla="*/ 41864 h 7328490"/>
              <a:gd name="connsiteX13" fmla="*/ 1615527 w 3339552"/>
              <a:gd name="connsiteY13" fmla="*/ 75203 h 7328490"/>
              <a:gd name="connsiteX14" fmla="*/ 1515515 w 3339552"/>
              <a:gd name="connsiteY14" fmla="*/ 129971 h 7328490"/>
              <a:gd name="connsiteX15" fmla="*/ 1525040 w 3339552"/>
              <a:gd name="connsiteY15" fmla="*/ 194264 h 7328490"/>
              <a:gd name="connsiteX16" fmla="*/ 1505990 w 3339552"/>
              <a:gd name="connsiteY16" fmla="*/ 251415 h 7328490"/>
              <a:gd name="connsiteX17" fmla="*/ 1413121 w 3339552"/>
              <a:gd name="connsiteY17" fmla="*/ 270464 h 7328490"/>
              <a:gd name="connsiteX18" fmla="*/ 1339302 w 3339552"/>
              <a:gd name="connsiteY18" fmla="*/ 306184 h 7328490"/>
              <a:gd name="connsiteX19" fmla="*/ 1260721 w 3339552"/>
              <a:gd name="connsiteY19" fmla="*/ 346665 h 7328490"/>
              <a:gd name="connsiteX20" fmla="*/ 1191665 w 3339552"/>
              <a:gd name="connsiteY20" fmla="*/ 272847 h 7328490"/>
              <a:gd name="connsiteX21" fmla="*/ 1082127 w 3339552"/>
              <a:gd name="connsiteY21" fmla="*/ 353809 h 7328490"/>
              <a:gd name="connsiteX22" fmla="*/ 1020215 w 3339552"/>
              <a:gd name="connsiteY22" fmla="*/ 420484 h 7328490"/>
              <a:gd name="connsiteX23" fmla="*/ 858290 w 3339552"/>
              <a:gd name="connsiteY23" fmla="*/ 301422 h 7328490"/>
              <a:gd name="connsiteX24" fmla="*/ 796377 w 3339552"/>
              <a:gd name="connsiteY24" fmla="*/ 406196 h 7328490"/>
              <a:gd name="connsiteX25" fmla="*/ 755896 w 3339552"/>
              <a:gd name="connsiteY25" fmla="*/ 341903 h 7328490"/>
              <a:gd name="connsiteX26" fmla="*/ 689221 w 3339552"/>
              <a:gd name="connsiteY26" fmla="*/ 270465 h 7328490"/>
              <a:gd name="connsiteX27" fmla="*/ 667790 w 3339552"/>
              <a:gd name="connsiteY27" fmla="*/ 313328 h 7328490"/>
              <a:gd name="connsiteX28" fmla="*/ 620165 w 3339552"/>
              <a:gd name="connsiteY28" fmla="*/ 382384 h 7328490"/>
              <a:gd name="connsiteX29" fmla="*/ 589208 w 3339552"/>
              <a:gd name="connsiteY29" fmla="*/ 396672 h 7328490"/>
              <a:gd name="connsiteX30" fmla="*/ 498721 w 3339552"/>
              <a:gd name="connsiteY30" fmla="*/ 482397 h 7328490"/>
              <a:gd name="connsiteX31" fmla="*/ 396327 w 3339552"/>
              <a:gd name="connsiteY31" fmla="*/ 380003 h 7328490"/>
              <a:gd name="connsiteX32" fmla="*/ 243927 w 3339552"/>
              <a:gd name="connsiteY32" fmla="*/ 294278 h 7328490"/>
              <a:gd name="connsiteX33" fmla="*/ 174871 w 3339552"/>
              <a:gd name="connsiteY33" fmla="*/ 327615 h 7328490"/>
              <a:gd name="connsiteX34" fmla="*/ 127246 w 3339552"/>
              <a:gd name="connsiteY34" fmla="*/ 410959 h 7328490"/>
              <a:gd name="connsiteX35" fmla="*/ 43902 w 3339552"/>
              <a:gd name="connsiteY35" fmla="*/ 472872 h 7328490"/>
              <a:gd name="connsiteX36" fmla="*/ 8183 w 3339552"/>
              <a:gd name="connsiteY36" fmla="*/ 484778 h 7328490"/>
              <a:gd name="connsiteX37" fmla="*/ 198683 w 3339552"/>
              <a:gd name="connsiteY37" fmla="*/ 689565 h 7328490"/>
              <a:gd name="connsiteX38" fmla="*/ 265359 w 3339552"/>
              <a:gd name="connsiteY38" fmla="*/ 706234 h 7328490"/>
              <a:gd name="connsiteX39" fmla="*/ 298697 w 3339552"/>
              <a:gd name="connsiteY39" fmla="*/ 730047 h 7328490"/>
              <a:gd name="connsiteX40" fmla="*/ 296315 w 3339552"/>
              <a:gd name="connsiteY40" fmla="*/ 901496 h 7328490"/>
              <a:gd name="connsiteX41" fmla="*/ 362990 w 3339552"/>
              <a:gd name="connsiteY41" fmla="*/ 906259 h 7328490"/>
              <a:gd name="connsiteX42" fmla="*/ 401090 w 3339552"/>
              <a:gd name="connsiteY42" fmla="*/ 856253 h 7328490"/>
              <a:gd name="connsiteX43" fmla="*/ 482052 w 3339552"/>
              <a:gd name="connsiteY43" fmla="*/ 894353 h 7328490"/>
              <a:gd name="connsiteX44" fmla="*/ 420140 w 3339552"/>
              <a:gd name="connsiteY44" fmla="*/ 1039609 h 7328490"/>
              <a:gd name="connsiteX45" fmla="*/ 434427 w 3339552"/>
              <a:gd name="connsiteY45" fmla="*/ 1087234 h 7328490"/>
              <a:gd name="connsiteX46" fmla="*/ 379658 w 3339552"/>
              <a:gd name="connsiteY46" fmla="*/ 1139622 h 7328490"/>
              <a:gd name="connsiteX47" fmla="*/ 415377 w 3339552"/>
              <a:gd name="connsiteY47" fmla="*/ 1168196 h 7328490"/>
              <a:gd name="connsiteX48" fmla="*/ 486815 w 3339552"/>
              <a:gd name="connsiteY48" fmla="*/ 1256303 h 7328490"/>
              <a:gd name="connsiteX49" fmla="*/ 527296 w 3339552"/>
              <a:gd name="connsiteY49" fmla="*/ 1344409 h 7328490"/>
              <a:gd name="connsiteX50" fmla="*/ 636833 w 3339552"/>
              <a:gd name="connsiteY50" fmla="*/ 1396797 h 7328490"/>
              <a:gd name="connsiteX51" fmla="*/ 746371 w 3339552"/>
              <a:gd name="connsiteY51" fmla="*/ 1420609 h 7328490"/>
              <a:gd name="connsiteX52" fmla="*/ 829715 w 3339552"/>
              <a:gd name="connsiteY52" fmla="*/ 1468234 h 7328490"/>
              <a:gd name="connsiteX53" fmla="*/ 913058 w 3339552"/>
              <a:gd name="connsiteY53" fmla="*/ 1442040 h 7328490"/>
              <a:gd name="connsiteX54" fmla="*/ 994021 w 3339552"/>
              <a:gd name="connsiteY54" fmla="*/ 1368222 h 7328490"/>
              <a:gd name="connsiteX55" fmla="*/ 1103558 w 3339552"/>
              <a:gd name="connsiteY55" fmla="*/ 1351553 h 7328490"/>
              <a:gd name="connsiteX56" fmla="*/ 1170233 w 3339552"/>
              <a:gd name="connsiteY56" fmla="*/ 1356315 h 7328490"/>
              <a:gd name="connsiteX57" fmla="*/ 1329777 w 3339552"/>
              <a:gd name="connsiteY57" fmla="*/ 1465853 h 7328490"/>
              <a:gd name="connsiteX58" fmla="*/ 1389308 w 3339552"/>
              <a:gd name="connsiteY58" fmla="*/ 1494428 h 7328490"/>
              <a:gd name="connsiteX59" fmla="*/ 1260721 w 3339552"/>
              <a:gd name="connsiteY59" fmla="*/ 1596822 h 7328490"/>
              <a:gd name="connsiteX60" fmla="*/ 1263102 w 3339552"/>
              <a:gd name="connsiteY60" fmla="*/ 1661115 h 7328490"/>
              <a:gd name="connsiteX61" fmla="*/ 1425027 w 3339552"/>
              <a:gd name="connsiteY61" fmla="*/ 1613490 h 7328490"/>
              <a:gd name="connsiteX62" fmla="*/ 1386927 w 3339552"/>
              <a:gd name="connsiteY62" fmla="*/ 1677784 h 7328490"/>
              <a:gd name="connsiteX63" fmla="*/ 1405977 w 3339552"/>
              <a:gd name="connsiteY63" fmla="*/ 1751603 h 7328490"/>
              <a:gd name="connsiteX64" fmla="*/ 1517896 w 3339552"/>
              <a:gd name="connsiteY64" fmla="*/ 1787322 h 7328490"/>
              <a:gd name="connsiteX65" fmla="*/ 1591715 w 3339552"/>
              <a:gd name="connsiteY65" fmla="*/ 1803990 h 7328490"/>
              <a:gd name="connsiteX66" fmla="*/ 1501227 w 3339552"/>
              <a:gd name="connsiteY66" fmla="*/ 1934959 h 7328490"/>
              <a:gd name="connsiteX67" fmla="*/ 1494083 w 3339552"/>
              <a:gd name="connsiteY67" fmla="*/ 1984965 h 7328490"/>
              <a:gd name="connsiteX68" fmla="*/ 1422646 w 3339552"/>
              <a:gd name="connsiteY68" fmla="*/ 2020684 h 7328490"/>
              <a:gd name="connsiteX69" fmla="*/ 1391690 w 3339552"/>
              <a:gd name="connsiteY69" fmla="*/ 2082597 h 7328490"/>
              <a:gd name="connsiteX70" fmla="*/ 1260721 w 3339552"/>
              <a:gd name="connsiteY70" fmla="*/ 2056403 h 7328490"/>
              <a:gd name="connsiteX71" fmla="*/ 1139277 w 3339552"/>
              <a:gd name="connsiteY71" fmla="*/ 2056402 h 7328490"/>
              <a:gd name="connsiteX72" fmla="*/ 1072602 w 3339552"/>
              <a:gd name="connsiteY72" fmla="*/ 2084978 h 7328490"/>
              <a:gd name="connsiteX73" fmla="*/ 1065458 w 3339552"/>
              <a:gd name="connsiteY73" fmla="*/ 2184990 h 7328490"/>
              <a:gd name="connsiteX74" fmla="*/ 977352 w 3339552"/>
              <a:gd name="connsiteY74" fmla="*/ 2273097 h 7328490"/>
              <a:gd name="connsiteX75" fmla="*/ 1120227 w 3339552"/>
              <a:gd name="connsiteY75" fmla="*/ 2335009 h 7328490"/>
              <a:gd name="connsiteX76" fmla="*/ 1170234 w 3339552"/>
              <a:gd name="connsiteY76" fmla="*/ 2370727 h 7328490"/>
              <a:gd name="connsiteX77" fmla="*/ 1222621 w 3339552"/>
              <a:gd name="connsiteY77" fmla="*/ 2387397 h 7328490"/>
              <a:gd name="connsiteX78" fmla="*/ 1272627 w 3339552"/>
              <a:gd name="connsiteY78" fmla="*/ 2437403 h 7328490"/>
              <a:gd name="connsiteX79" fmla="*/ 1329777 w 3339552"/>
              <a:gd name="connsiteY79" fmla="*/ 2458834 h 7328490"/>
              <a:gd name="connsiteX80" fmla="*/ 1422646 w 3339552"/>
              <a:gd name="connsiteY80" fmla="*/ 2535034 h 7328490"/>
              <a:gd name="connsiteX81" fmla="*/ 1508371 w 3339552"/>
              <a:gd name="connsiteY81" fmla="*/ 2568373 h 7328490"/>
              <a:gd name="connsiteX82" fmla="*/ 1641721 w 3339552"/>
              <a:gd name="connsiteY82" fmla="*/ 2716009 h 7328490"/>
              <a:gd name="connsiteX83" fmla="*/ 1725065 w 3339552"/>
              <a:gd name="connsiteY83" fmla="*/ 2870790 h 7328490"/>
              <a:gd name="connsiteX84" fmla="*/ 1896514 w 3339552"/>
              <a:gd name="connsiteY84" fmla="*/ 2977947 h 7328490"/>
              <a:gd name="connsiteX85" fmla="*/ 1927471 w 3339552"/>
              <a:gd name="connsiteY85" fmla="*/ 3082722 h 7328490"/>
              <a:gd name="connsiteX86" fmla="*/ 1989383 w 3339552"/>
              <a:gd name="connsiteY86" fmla="*/ 3185115 h 7328490"/>
              <a:gd name="connsiteX87" fmla="*/ 2051296 w 3339552"/>
              <a:gd name="connsiteY87" fmla="*/ 3223215 h 7328490"/>
              <a:gd name="connsiteX88" fmla="*/ 2182265 w 3339552"/>
              <a:gd name="connsiteY88" fmla="*/ 3370853 h 7328490"/>
              <a:gd name="connsiteX89" fmla="*/ 2325139 w 3339552"/>
              <a:gd name="connsiteY89" fmla="*/ 3447053 h 7328490"/>
              <a:gd name="connsiteX90" fmla="*/ 2384671 w 3339552"/>
              <a:gd name="connsiteY90" fmla="*/ 3532778 h 7328490"/>
              <a:gd name="connsiteX91" fmla="*/ 2432296 w 3339552"/>
              <a:gd name="connsiteY91" fmla="*/ 3599453 h 7328490"/>
              <a:gd name="connsiteX92" fmla="*/ 2479921 w 3339552"/>
              <a:gd name="connsiteY92" fmla="*/ 3589929 h 7328490"/>
              <a:gd name="connsiteX93" fmla="*/ 2484683 w 3339552"/>
              <a:gd name="connsiteY93" fmla="*/ 3742328 h 7328490"/>
              <a:gd name="connsiteX94" fmla="*/ 2537071 w 3339552"/>
              <a:gd name="connsiteY94" fmla="*/ 3835197 h 7328490"/>
              <a:gd name="connsiteX95" fmla="*/ 2529927 w 3339552"/>
              <a:gd name="connsiteY95" fmla="*/ 3873297 h 7328490"/>
              <a:gd name="connsiteX96" fmla="*/ 2598983 w 3339552"/>
              <a:gd name="connsiteY96" fmla="*/ 3909015 h 7328490"/>
              <a:gd name="connsiteX97" fmla="*/ 2656133 w 3339552"/>
              <a:gd name="connsiteY97" fmla="*/ 3854247 h 7328490"/>
              <a:gd name="connsiteX98" fmla="*/ 2689471 w 3339552"/>
              <a:gd name="connsiteY98" fmla="*/ 3937590 h 7328490"/>
              <a:gd name="connsiteX99" fmla="*/ 2734715 w 3339552"/>
              <a:gd name="connsiteY99" fmla="*/ 3982834 h 7328490"/>
              <a:gd name="connsiteX100" fmla="*/ 2808533 w 3339552"/>
              <a:gd name="connsiteY100" fmla="*/ 4006647 h 7328490"/>
              <a:gd name="connsiteX101" fmla="*/ 2860921 w 3339552"/>
              <a:gd name="connsiteY101" fmla="*/ 4075703 h 7328490"/>
              <a:gd name="connsiteX102" fmla="*/ 2946646 w 3339552"/>
              <a:gd name="connsiteY102" fmla="*/ 4130472 h 7328490"/>
              <a:gd name="connsiteX103" fmla="*/ 2999033 w 3339552"/>
              <a:gd name="connsiteY103" fmla="*/ 4163809 h 7328490"/>
              <a:gd name="connsiteX104" fmla="*/ 2870446 w 3339552"/>
              <a:gd name="connsiteY104" fmla="*/ 4256678 h 7328490"/>
              <a:gd name="connsiteX105" fmla="*/ 2868064 w 3339552"/>
              <a:gd name="connsiteY105" fmla="*/ 4311446 h 7328490"/>
              <a:gd name="connsiteX106" fmla="*/ 2970458 w 3339552"/>
              <a:gd name="connsiteY106" fmla="*/ 4428128 h 7328490"/>
              <a:gd name="connsiteX107" fmla="*/ 3065708 w 3339552"/>
              <a:gd name="connsiteY107" fmla="*/ 4490040 h 7328490"/>
              <a:gd name="connsiteX108" fmla="*/ 3096665 w 3339552"/>
              <a:gd name="connsiteY108" fmla="*/ 4528140 h 7328490"/>
              <a:gd name="connsiteX109" fmla="*/ 3082377 w 3339552"/>
              <a:gd name="connsiteY109" fmla="*/ 4609103 h 7328490"/>
              <a:gd name="connsiteX110" fmla="*/ 3077615 w 3339552"/>
              <a:gd name="connsiteY110" fmla="*/ 4692447 h 7328490"/>
              <a:gd name="connsiteX111" fmla="*/ 3034752 w 3339552"/>
              <a:gd name="connsiteY111" fmla="*/ 4701972 h 7328490"/>
              <a:gd name="connsiteX112" fmla="*/ 3008558 w 3339552"/>
              <a:gd name="connsiteY112" fmla="*/ 4718640 h 7328490"/>
              <a:gd name="connsiteX113" fmla="*/ 3037133 w 3339552"/>
              <a:gd name="connsiteY113" fmla="*/ 4868659 h 7328490"/>
              <a:gd name="connsiteX114" fmla="*/ 3020465 w 3339552"/>
              <a:gd name="connsiteY114" fmla="*/ 5004390 h 7328490"/>
              <a:gd name="connsiteX115" fmla="*/ 2982365 w 3339552"/>
              <a:gd name="connsiteY115" fmla="*/ 5044872 h 7328490"/>
              <a:gd name="connsiteX116" fmla="*/ 2965696 w 3339552"/>
              <a:gd name="connsiteY116" fmla="*/ 5166315 h 7328490"/>
              <a:gd name="connsiteX117" fmla="*/ 2937121 w 3339552"/>
              <a:gd name="connsiteY117" fmla="*/ 5285378 h 7328490"/>
              <a:gd name="connsiteX118" fmla="*/ 2989508 w 3339552"/>
              <a:gd name="connsiteY118" fmla="*/ 5302047 h 7328490"/>
              <a:gd name="connsiteX119" fmla="*/ 2987127 w 3339552"/>
              <a:gd name="connsiteY119" fmla="*/ 5347290 h 7328490"/>
              <a:gd name="connsiteX120" fmla="*/ 2984746 w 3339552"/>
              <a:gd name="connsiteY120" fmla="*/ 5402059 h 7328490"/>
              <a:gd name="connsiteX121" fmla="*/ 3041896 w 3339552"/>
              <a:gd name="connsiteY121" fmla="*/ 5471115 h 7328490"/>
              <a:gd name="connsiteX122" fmla="*/ 3089521 w 3339552"/>
              <a:gd name="connsiteY122" fmla="*/ 5597322 h 7328490"/>
              <a:gd name="connsiteX123" fmla="*/ 2996652 w 3339552"/>
              <a:gd name="connsiteY123" fmla="*/ 5887834 h 7328490"/>
              <a:gd name="connsiteX124" fmla="*/ 3018083 w 3339552"/>
              <a:gd name="connsiteY124" fmla="*/ 5942603 h 7328490"/>
              <a:gd name="connsiteX125" fmla="*/ 3044277 w 3339552"/>
              <a:gd name="connsiteY125" fmla="*/ 5994990 h 7328490"/>
              <a:gd name="connsiteX126" fmla="*/ 3049040 w 3339552"/>
              <a:gd name="connsiteY126" fmla="*/ 6099765 h 7328490"/>
              <a:gd name="connsiteX127" fmla="*/ 2956170 w 3339552"/>
              <a:gd name="connsiteY127" fmla="*/ 6259310 h 7328490"/>
              <a:gd name="connsiteX128" fmla="*/ 2920452 w 3339552"/>
              <a:gd name="connsiteY128" fmla="*/ 6240259 h 7328490"/>
              <a:gd name="connsiteX129" fmla="*/ 2849015 w 3339552"/>
              <a:gd name="connsiteY129" fmla="*/ 6252165 h 7328490"/>
              <a:gd name="connsiteX130" fmla="*/ 2713283 w 3339552"/>
              <a:gd name="connsiteY130" fmla="*/ 6364084 h 7328490"/>
              <a:gd name="connsiteX131" fmla="*/ 2606127 w 3339552"/>
              <a:gd name="connsiteY131" fmla="*/ 6349797 h 7328490"/>
              <a:gd name="connsiteX132" fmla="*/ 2575171 w 3339552"/>
              <a:gd name="connsiteY132" fmla="*/ 6378372 h 7328490"/>
              <a:gd name="connsiteX133" fmla="*/ 2508495 w 3339552"/>
              <a:gd name="connsiteY133" fmla="*/ 6423614 h 7328490"/>
              <a:gd name="connsiteX134" fmla="*/ 2391815 w 3339552"/>
              <a:gd name="connsiteY134" fmla="*/ 6411709 h 7328490"/>
              <a:gd name="connsiteX135" fmla="*/ 2368002 w 3339552"/>
              <a:gd name="connsiteY135" fmla="*/ 6528390 h 7328490"/>
              <a:gd name="connsiteX136" fmla="*/ 2363240 w 3339552"/>
              <a:gd name="connsiteY136" fmla="*/ 6564109 h 7328490"/>
              <a:gd name="connsiteX137" fmla="*/ 2339428 w 3339552"/>
              <a:gd name="connsiteY137" fmla="*/ 6583159 h 7328490"/>
              <a:gd name="connsiteX138" fmla="*/ 2141783 w 3339552"/>
              <a:gd name="connsiteY138" fmla="*/ 6535534 h 7328490"/>
              <a:gd name="connsiteX139" fmla="*/ 2103683 w 3339552"/>
              <a:gd name="connsiteY139" fmla="*/ 6587922 h 7328490"/>
              <a:gd name="connsiteX140" fmla="*/ 2072727 w 3339552"/>
              <a:gd name="connsiteY140" fmla="*/ 6683172 h 7328490"/>
              <a:gd name="connsiteX141" fmla="*/ 2039389 w 3339552"/>
              <a:gd name="connsiteY141" fmla="*/ 6747465 h 7328490"/>
              <a:gd name="connsiteX142" fmla="*/ 2051296 w 3339552"/>
              <a:gd name="connsiteY142" fmla="*/ 6809378 h 7328490"/>
              <a:gd name="connsiteX143" fmla="*/ 2184646 w 3339552"/>
              <a:gd name="connsiteY143" fmla="*/ 6921297 h 7328490"/>
              <a:gd name="connsiteX144" fmla="*/ 2253702 w 3339552"/>
              <a:gd name="connsiteY144" fmla="*/ 6954634 h 7328490"/>
              <a:gd name="connsiteX145" fmla="*/ 2237033 w 3339552"/>
              <a:gd name="connsiteY145" fmla="*/ 6978447 h 7328490"/>
              <a:gd name="connsiteX146" fmla="*/ 2201315 w 3339552"/>
              <a:gd name="connsiteY146" fmla="*/ 6997497 h 7328490"/>
              <a:gd name="connsiteX147" fmla="*/ 2234652 w 3339552"/>
              <a:gd name="connsiteY147" fmla="*/ 7073697 h 7328490"/>
              <a:gd name="connsiteX148" fmla="*/ 2203696 w 3339552"/>
              <a:gd name="connsiteY148" fmla="*/ 7095128 h 7328490"/>
              <a:gd name="connsiteX149" fmla="*/ 2098921 w 3339552"/>
              <a:gd name="connsiteY149" fmla="*/ 7033215 h 7328490"/>
              <a:gd name="connsiteX150" fmla="*/ 2056058 w 3339552"/>
              <a:gd name="connsiteY150" fmla="*/ 7059409 h 7328490"/>
              <a:gd name="connsiteX151" fmla="*/ 1996527 w 3339552"/>
              <a:gd name="connsiteY151" fmla="*/ 6957015 h 7328490"/>
              <a:gd name="connsiteX152" fmla="*/ 1879846 w 3339552"/>
              <a:gd name="connsiteY152" fmla="*/ 6983209 h 7328490"/>
              <a:gd name="connsiteX153" fmla="*/ 1815552 w 3339552"/>
              <a:gd name="connsiteY153" fmla="*/ 6987972 h 7328490"/>
              <a:gd name="connsiteX154" fmla="*/ 1765546 w 3339552"/>
              <a:gd name="connsiteY154" fmla="*/ 6983210 h 7328490"/>
              <a:gd name="connsiteX155" fmla="*/ 1708396 w 3339552"/>
              <a:gd name="connsiteY155" fmla="*/ 7028453 h 7328490"/>
              <a:gd name="connsiteX156" fmla="*/ 1529802 w 3339552"/>
              <a:gd name="connsiteY156" fmla="*/ 6987972 h 7328490"/>
              <a:gd name="connsiteX157" fmla="*/ 1553614 w 3339552"/>
              <a:gd name="connsiteY157" fmla="*/ 7114178 h 7328490"/>
              <a:gd name="connsiteX158" fmla="*/ 1477415 w 3339552"/>
              <a:gd name="connsiteY158" fmla="*/ 7159422 h 7328490"/>
              <a:gd name="connsiteX159" fmla="*/ 1415502 w 3339552"/>
              <a:gd name="connsiteY159" fmla="*/ 7226096 h 7328490"/>
              <a:gd name="connsiteX160" fmla="*/ 1265483 w 3339552"/>
              <a:gd name="connsiteY160" fmla="*/ 7218953 h 7328490"/>
              <a:gd name="connsiteX161" fmla="*/ 1213096 w 3339552"/>
              <a:gd name="connsiteY161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609302 w 3339552"/>
              <a:gd name="connsiteY2" fmla="*/ 763382 h 7328490"/>
              <a:gd name="connsiteX3" fmla="*/ 2580727 w 3339552"/>
              <a:gd name="connsiteY3" fmla="*/ 604632 h 7328490"/>
              <a:gd name="connsiteX4" fmla="*/ 2526752 w 3339552"/>
              <a:gd name="connsiteY4" fmla="*/ 531609 h 7328490"/>
              <a:gd name="connsiteX5" fmla="*/ 2596602 w 3339552"/>
              <a:gd name="connsiteY5" fmla="*/ 407782 h 7328490"/>
              <a:gd name="connsiteX6" fmla="*/ 2629939 w 3339552"/>
              <a:gd name="connsiteY6" fmla="*/ 310947 h 7328490"/>
              <a:gd name="connsiteX7" fmla="*/ 2517227 w 3339552"/>
              <a:gd name="connsiteY7" fmla="*/ 239507 h 7328490"/>
              <a:gd name="connsiteX8" fmla="*/ 2402927 w 3339552"/>
              <a:gd name="connsiteY8" fmla="*/ 271257 h 7328490"/>
              <a:gd name="connsiteX9" fmla="*/ 2275927 w 3339552"/>
              <a:gd name="connsiteY9" fmla="*/ 198232 h 7328490"/>
              <a:gd name="connsiteX10" fmla="*/ 2133052 w 3339552"/>
              <a:gd name="connsiteY10" fmla="*/ 233157 h 7328490"/>
              <a:gd name="connsiteX11" fmla="*/ 1913977 w 3339552"/>
              <a:gd name="connsiteY11" fmla="*/ 36309 h 7328490"/>
              <a:gd name="connsiteX12" fmla="*/ 1777452 w 3339552"/>
              <a:gd name="connsiteY12" fmla="*/ 13289 h 7328490"/>
              <a:gd name="connsiteX13" fmla="*/ 1703633 w 3339552"/>
              <a:gd name="connsiteY13" fmla="*/ 41864 h 7328490"/>
              <a:gd name="connsiteX14" fmla="*/ 1615527 w 3339552"/>
              <a:gd name="connsiteY14" fmla="*/ 75203 h 7328490"/>
              <a:gd name="connsiteX15" fmla="*/ 1515515 w 3339552"/>
              <a:gd name="connsiteY15" fmla="*/ 129971 h 7328490"/>
              <a:gd name="connsiteX16" fmla="*/ 1525040 w 3339552"/>
              <a:gd name="connsiteY16" fmla="*/ 194264 h 7328490"/>
              <a:gd name="connsiteX17" fmla="*/ 1505990 w 3339552"/>
              <a:gd name="connsiteY17" fmla="*/ 251415 h 7328490"/>
              <a:gd name="connsiteX18" fmla="*/ 1413121 w 3339552"/>
              <a:gd name="connsiteY18" fmla="*/ 270464 h 7328490"/>
              <a:gd name="connsiteX19" fmla="*/ 1339302 w 3339552"/>
              <a:gd name="connsiteY19" fmla="*/ 306184 h 7328490"/>
              <a:gd name="connsiteX20" fmla="*/ 1260721 w 3339552"/>
              <a:gd name="connsiteY20" fmla="*/ 346665 h 7328490"/>
              <a:gd name="connsiteX21" fmla="*/ 1191665 w 3339552"/>
              <a:gd name="connsiteY21" fmla="*/ 272847 h 7328490"/>
              <a:gd name="connsiteX22" fmla="*/ 1082127 w 3339552"/>
              <a:gd name="connsiteY22" fmla="*/ 353809 h 7328490"/>
              <a:gd name="connsiteX23" fmla="*/ 1020215 w 3339552"/>
              <a:gd name="connsiteY23" fmla="*/ 420484 h 7328490"/>
              <a:gd name="connsiteX24" fmla="*/ 858290 w 3339552"/>
              <a:gd name="connsiteY24" fmla="*/ 301422 h 7328490"/>
              <a:gd name="connsiteX25" fmla="*/ 796377 w 3339552"/>
              <a:gd name="connsiteY25" fmla="*/ 406196 h 7328490"/>
              <a:gd name="connsiteX26" fmla="*/ 755896 w 3339552"/>
              <a:gd name="connsiteY26" fmla="*/ 341903 h 7328490"/>
              <a:gd name="connsiteX27" fmla="*/ 689221 w 3339552"/>
              <a:gd name="connsiteY27" fmla="*/ 270465 h 7328490"/>
              <a:gd name="connsiteX28" fmla="*/ 667790 w 3339552"/>
              <a:gd name="connsiteY28" fmla="*/ 313328 h 7328490"/>
              <a:gd name="connsiteX29" fmla="*/ 620165 w 3339552"/>
              <a:gd name="connsiteY29" fmla="*/ 382384 h 7328490"/>
              <a:gd name="connsiteX30" fmla="*/ 589208 w 3339552"/>
              <a:gd name="connsiteY30" fmla="*/ 396672 h 7328490"/>
              <a:gd name="connsiteX31" fmla="*/ 498721 w 3339552"/>
              <a:gd name="connsiteY31" fmla="*/ 482397 h 7328490"/>
              <a:gd name="connsiteX32" fmla="*/ 396327 w 3339552"/>
              <a:gd name="connsiteY32" fmla="*/ 380003 h 7328490"/>
              <a:gd name="connsiteX33" fmla="*/ 243927 w 3339552"/>
              <a:gd name="connsiteY33" fmla="*/ 294278 h 7328490"/>
              <a:gd name="connsiteX34" fmla="*/ 174871 w 3339552"/>
              <a:gd name="connsiteY34" fmla="*/ 327615 h 7328490"/>
              <a:gd name="connsiteX35" fmla="*/ 127246 w 3339552"/>
              <a:gd name="connsiteY35" fmla="*/ 410959 h 7328490"/>
              <a:gd name="connsiteX36" fmla="*/ 43902 w 3339552"/>
              <a:gd name="connsiteY36" fmla="*/ 472872 h 7328490"/>
              <a:gd name="connsiteX37" fmla="*/ 8183 w 3339552"/>
              <a:gd name="connsiteY37" fmla="*/ 484778 h 7328490"/>
              <a:gd name="connsiteX38" fmla="*/ 198683 w 3339552"/>
              <a:gd name="connsiteY38" fmla="*/ 689565 h 7328490"/>
              <a:gd name="connsiteX39" fmla="*/ 265359 w 3339552"/>
              <a:gd name="connsiteY39" fmla="*/ 706234 h 7328490"/>
              <a:gd name="connsiteX40" fmla="*/ 298697 w 3339552"/>
              <a:gd name="connsiteY40" fmla="*/ 730047 h 7328490"/>
              <a:gd name="connsiteX41" fmla="*/ 296315 w 3339552"/>
              <a:gd name="connsiteY41" fmla="*/ 901496 h 7328490"/>
              <a:gd name="connsiteX42" fmla="*/ 362990 w 3339552"/>
              <a:gd name="connsiteY42" fmla="*/ 906259 h 7328490"/>
              <a:gd name="connsiteX43" fmla="*/ 401090 w 3339552"/>
              <a:gd name="connsiteY43" fmla="*/ 856253 h 7328490"/>
              <a:gd name="connsiteX44" fmla="*/ 482052 w 3339552"/>
              <a:gd name="connsiteY44" fmla="*/ 894353 h 7328490"/>
              <a:gd name="connsiteX45" fmla="*/ 420140 w 3339552"/>
              <a:gd name="connsiteY45" fmla="*/ 1039609 h 7328490"/>
              <a:gd name="connsiteX46" fmla="*/ 434427 w 3339552"/>
              <a:gd name="connsiteY46" fmla="*/ 1087234 h 7328490"/>
              <a:gd name="connsiteX47" fmla="*/ 379658 w 3339552"/>
              <a:gd name="connsiteY47" fmla="*/ 1139622 h 7328490"/>
              <a:gd name="connsiteX48" fmla="*/ 415377 w 3339552"/>
              <a:gd name="connsiteY48" fmla="*/ 1168196 h 7328490"/>
              <a:gd name="connsiteX49" fmla="*/ 486815 w 3339552"/>
              <a:gd name="connsiteY49" fmla="*/ 1256303 h 7328490"/>
              <a:gd name="connsiteX50" fmla="*/ 527296 w 3339552"/>
              <a:gd name="connsiteY50" fmla="*/ 1344409 h 7328490"/>
              <a:gd name="connsiteX51" fmla="*/ 636833 w 3339552"/>
              <a:gd name="connsiteY51" fmla="*/ 1396797 h 7328490"/>
              <a:gd name="connsiteX52" fmla="*/ 746371 w 3339552"/>
              <a:gd name="connsiteY52" fmla="*/ 1420609 h 7328490"/>
              <a:gd name="connsiteX53" fmla="*/ 829715 w 3339552"/>
              <a:gd name="connsiteY53" fmla="*/ 1468234 h 7328490"/>
              <a:gd name="connsiteX54" fmla="*/ 913058 w 3339552"/>
              <a:gd name="connsiteY54" fmla="*/ 1442040 h 7328490"/>
              <a:gd name="connsiteX55" fmla="*/ 994021 w 3339552"/>
              <a:gd name="connsiteY55" fmla="*/ 1368222 h 7328490"/>
              <a:gd name="connsiteX56" fmla="*/ 1103558 w 3339552"/>
              <a:gd name="connsiteY56" fmla="*/ 1351553 h 7328490"/>
              <a:gd name="connsiteX57" fmla="*/ 1170233 w 3339552"/>
              <a:gd name="connsiteY57" fmla="*/ 1356315 h 7328490"/>
              <a:gd name="connsiteX58" fmla="*/ 1329777 w 3339552"/>
              <a:gd name="connsiteY58" fmla="*/ 1465853 h 7328490"/>
              <a:gd name="connsiteX59" fmla="*/ 1389308 w 3339552"/>
              <a:gd name="connsiteY59" fmla="*/ 1494428 h 7328490"/>
              <a:gd name="connsiteX60" fmla="*/ 1260721 w 3339552"/>
              <a:gd name="connsiteY60" fmla="*/ 1596822 h 7328490"/>
              <a:gd name="connsiteX61" fmla="*/ 1263102 w 3339552"/>
              <a:gd name="connsiteY61" fmla="*/ 1661115 h 7328490"/>
              <a:gd name="connsiteX62" fmla="*/ 1425027 w 3339552"/>
              <a:gd name="connsiteY62" fmla="*/ 1613490 h 7328490"/>
              <a:gd name="connsiteX63" fmla="*/ 1386927 w 3339552"/>
              <a:gd name="connsiteY63" fmla="*/ 1677784 h 7328490"/>
              <a:gd name="connsiteX64" fmla="*/ 1405977 w 3339552"/>
              <a:gd name="connsiteY64" fmla="*/ 1751603 h 7328490"/>
              <a:gd name="connsiteX65" fmla="*/ 1517896 w 3339552"/>
              <a:gd name="connsiteY65" fmla="*/ 1787322 h 7328490"/>
              <a:gd name="connsiteX66" fmla="*/ 1591715 w 3339552"/>
              <a:gd name="connsiteY66" fmla="*/ 1803990 h 7328490"/>
              <a:gd name="connsiteX67" fmla="*/ 1501227 w 3339552"/>
              <a:gd name="connsiteY67" fmla="*/ 1934959 h 7328490"/>
              <a:gd name="connsiteX68" fmla="*/ 1494083 w 3339552"/>
              <a:gd name="connsiteY68" fmla="*/ 1984965 h 7328490"/>
              <a:gd name="connsiteX69" fmla="*/ 1422646 w 3339552"/>
              <a:gd name="connsiteY69" fmla="*/ 2020684 h 7328490"/>
              <a:gd name="connsiteX70" fmla="*/ 1391690 w 3339552"/>
              <a:gd name="connsiteY70" fmla="*/ 2082597 h 7328490"/>
              <a:gd name="connsiteX71" fmla="*/ 1260721 w 3339552"/>
              <a:gd name="connsiteY71" fmla="*/ 2056403 h 7328490"/>
              <a:gd name="connsiteX72" fmla="*/ 1139277 w 3339552"/>
              <a:gd name="connsiteY72" fmla="*/ 2056402 h 7328490"/>
              <a:gd name="connsiteX73" fmla="*/ 1072602 w 3339552"/>
              <a:gd name="connsiteY73" fmla="*/ 2084978 h 7328490"/>
              <a:gd name="connsiteX74" fmla="*/ 1065458 w 3339552"/>
              <a:gd name="connsiteY74" fmla="*/ 2184990 h 7328490"/>
              <a:gd name="connsiteX75" fmla="*/ 977352 w 3339552"/>
              <a:gd name="connsiteY75" fmla="*/ 2273097 h 7328490"/>
              <a:gd name="connsiteX76" fmla="*/ 1120227 w 3339552"/>
              <a:gd name="connsiteY76" fmla="*/ 2335009 h 7328490"/>
              <a:gd name="connsiteX77" fmla="*/ 1170234 w 3339552"/>
              <a:gd name="connsiteY77" fmla="*/ 2370727 h 7328490"/>
              <a:gd name="connsiteX78" fmla="*/ 1222621 w 3339552"/>
              <a:gd name="connsiteY78" fmla="*/ 2387397 h 7328490"/>
              <a:gd name="connsiteX79" fmla="*/ 1272627 w 3339552"/>
              <a:gd name="connsiteY79" fmla="*/ 2437403 h 7328490"/>
              <a:gd name="connsiteX80" fmla="*/ 1329777 w 3339552"/>
              <a:gd name="connsiteY80" fmla="*/ 2458834 h 7328490"/>
              <a:gd name="connsiteX81" fmla="*/ 1422646 w 3339552"/>
              <a:gd name="connsiteY81" fmla="*/ 2535034 h 7328490"/>
              <a:gd name="connsiteX82" fmla="*/ 1508371 w 3339552"/>
              <a:gd name="connsiteY82" fmla="*/ 2568373 h 7328490"/>
              <a:gd name="connsiteX83" fmla="*/ 1641721 w 3339552"/>
              <a:gd name="connsiteY83" fmla="*/ 2716009 h 7328490"/>
              <a:gd name="connsiteX84" fmla="*/ 1725065 w 3339552"/>
              <a:gd name="connsiteY84" fmla="*/ 2870790 h 7328490"/>
              <a:gd name="connsiteX85" fmla="*/ 1896514 w 3339552"/>
              <a:gd name="connsiteY85" fmla="*/ 2977947 h 7328490"/>
              <a:gd name="connsiteX86" fmla="*/ 1927471 w 3339552"/>
              <a:gd name="connsiteY86" fmla="*/ 3082722 h 7328490"/>
              <a:gd name="connsiteX87" fmla="*/ 1989383 w 3339552"/>
              <a:gd name="connsiteY87" fmla="*/ 3185115 h 7328490"/>
              <a:gd name="connsiteX88" fmla="*/ 2051296 w 3339552"/>
              <a:gd name="connsiteY88" fmla="*/ 3223215 h 7328490"/>
              <a:gd name="connsiteX89" fmla="*/ 2182265 w 3339552"/>
              <a:gd name="connsiteY89" fmla="*/ 3370853 h 7328490"/>
              <a:gd name="connsiteX90" fmla="*/ 2325139 w 3339552"/>
              <a:gd name="connsiteY90" fmla="*/ 3447053 h 7328490"/>
              <a:gd name="connsiteX91" fmla="*/ 2384671 w 3339552"/>
              <a:gd name="connsiteY91" fmla="*/ 3532778 h 7328490"/>
              <a:gd name="connsiteX92" fmla="*/ 2432296 w 3339552"/>
              <a:gd name="connsiteY92" fmla="*/ 3599453 h 7328490"/>
              <a:gd name="connsiteX93" fmla="*/ 2479921 w 3339552"/>
              <a:gd name="connsiteY93" fmla="*/ 3589929 h 7328490"/>
              <a:gd name="connsiteX94" fmla="*/ 2484683 w 3339552"/>
              <a:gd name="connsiteY94" fmla="*/ 3742328 h 7328490"/>
              <a:gd name="connsiteX95" fmla="*/ 2537071 w 3339552"/>
              <a:gd name="connsiteY95" fmla="*/ 3835197 h 7328490"/>
              <a:gd name="connsiteX96" fmla="*/ 2529927 w 3339552"/>
              <a:gd name="connsiteY96" fmla="*/ 3873297 h 7328490"/>
              <a:gd name="connsiteX97" fmla="*/ 2598983 w 3339552"/>
              <a:gd name="connsiteY97" fmla="*/ 3909015 h 7328490"/>
              <a:gd name="connsiteX98" fmla="*/ 2656133 w 3339552"/>
              <a:gd name="connsiteY98" fmla="*/ 3854247 h 7328490"/>
              <a:gd name="connsiteX99" fmla="*/ 2689471 w 3339552"/>
              <a:gd name="connsiteY99" fmla="*/ 3937590 h 7328490"/>
              <a:gd name="connsiteX100" fmla="*/ 2734715 w 3339552"/>
              <a:gd name="connsiteY100" fmla="*/ 3982834 h 7328490"/>
              <a:gd name="connsiteX101" fmla="*/ 2808533 w 3339552"/>
              <a:gd name="connsiteY101" fmla="*/ 4006647 h 7328490"/>
              <a:gd name="connsiteX102" fmla="*/ 2860921 w 3339552"/>
              <a:gd name="connsiteY102" fmla="*/ 4075703 h 7328490"/>
              <a:gd name="connsiteX103" fmla="*/ 2946646 w 3339552"/>
              <a:gd name="connsiteY103" fmla="*/ 4130472 h 7328490"/>
              <a:gd name="connsiteX104" fmla="*/ 2999033 w 3339552"/>
              <a:gd name="connsiteY104" fmla="*/ 4163809 h 7328490"/>
              <a:gd name="connsiteX105" fmla="*/ 2870446 w 3339552"/>
              <a:gd name="connsiteY105" fmla="*/ 4256678 h 7328490"/>
              <a:gd name="connsiteX106" fmla="*/ 2868064 w 3339552"/>
              <a:gd name="connsiteY106" fmla="*/ 4311446 h 7328490"/>
              <a:gd name="connsiteX107" fmla="*/ 2970458 w 3339552"/>
              <a:gd name="connsiteY107" fmla="*/ 4428128 h 7328490"/>
              <a:gd name="connsiteX108" fmla="*/ 3065708 w 3339552"/>
              <a:gd name="connsiteY108" fmla="*/ 4490040 h 7328490"/>
              <a:gd name="connsiteX109" fmla="*/ 3096665 w 3339552"/>
              <a:gd name="connsiteY109" fmla="*/ 4528140 h 7328490"/>
              <a:gd name="connsiteX110" fmla="*/ 3082377 w 3339552"/>
              <a:gd name="connsiteY110" fmla="*/ 4609103 h 7328490"/>
              <a:gd name="connsiteX111" fmla="*/ 3077615 w 3339552"/>
              <a:gd name="connsiteY111" fmla="*/ 4692447 h 7328490"/>
              <a:gd name="connsiteX112" fmla="*/ 3034752 w 3339552"/>
              <a:gd name="connsiteY112" fmla="*/ 4701972 h 7328490"/>
              <a:gd name="connsiteX113" fmla="*/ 3008558 w 3339552"/>
              <a:gd name="connsiteY113" fmla="*/ 4718640 h 7328490"/>
              <a:gd name="connsiteX114" fmla="*/ 3037133 w 3339552"/>
              <a:gd name="connsiteY114" fmla="*/ 4868659 h 7328490"/>
              <a:gd name="connsiteX115" fmla="*/ 3020465 w 3339552"/>
              <a:gd name="connsiteY115" fmla="*/ 5004390 h 7328490"/>
              <a:gd name="connsiteX116" fmla="*/ 2982365 w 3339552"/>
              <a:gd name="connsiteY116" fmla="*/ 5044872 h 7328490"/>
              <a:gd name="connsiteX117" fmla="*/ 2965696 w 3339552"/>
              <a:gd name="connsiteY117" fmla="*/ 5166315 h 7328490"/>
              <a:gd name="connsiteX118" fmla="*/ 2937121 w 3339552"/>
              <a:gd name="connsiteY118" fmla="*/ 5285378 h 7328490"/>
              <a:gd name="connsiteX119" fmla="*/ 2989508 w 3339552"/>
              <a:gd name="connsiteY119" fmla="*/ 5302047 h 7328490"/>
              <a:gd name="connsiteX120" fmla="*/ 2987127 w 3339552"/>
              <a:gd name="connsiteY120" fmla="*/ 5347290 h 7328490"/>
              <a:gd name="connsiteX121" fmla="*/ 2984746 w 3339552"/>
              <a:gd name="connsiteY121" fmla="*/ 5402059 h 7328490"/>
              <a:gd name="connsiteX122" fmla="*/ 3041896 w 3339552"/>
              <a:gd name="connsiteY122" fmla="*/ 5471115 h 7328490"/>
              <a:gd name="connsiteX123" fmla="*/ 3089521 w 3339552"/>
              <a:gd name="connsiteY123" fmla="*/ 5597322 h 7328490"/>
              <a:gd name="connsiteX124" fmla="*/ 2996652 w 3339552"/>
              <a:gd name="connsiteY124" fmla="*/ 5887834 h 7328490"/>
              <a:gd name="connsiteX125" fmla="*/ 3018083 w 3339552"/>
              <a:gd name="connsiteY125" fmla="*/ 5942603 h 7328490"/>
              <a:gd name="connsiteX126" fmla="*/ 3044277 w 3339552"/>
              <a:gd name="connsiteY126" fmla="*/ 5994990 h 7328490"/>
              <a:gd name="connsiteX127" fmla="*/ 3049040 w 3339552"/>
              <a:gd name="connsiteY127" fmla="*/ 6099765 h 7328490"/>
              <a:gd name="connsiteX128" fmla="*/ 2956170 w 3339552"/>
              <a:gd name="connsiteY128" fmla="*/ 6259310 h 7328490"/>
              <a:gd name="connsiteX129" fmla="*/ 2920452 w 3339552"/>
              <a:gd name="connsiteY129" fmla="*/ 6240259 h 7328490"/>
              <a:gd name="connsiteX130" fmla="*/ 2849015 w 3339552"/>
              <a:gd name="connsiteY130" fmla="*/ 6252165 h 7328490"/>
              <a:gd name="connsiteX131" fmla="*/ 2713283 w 3339552"/>
              <a:gd name="connsiteY131" fmla="*/ 6364084 h 7328490"/>
              <a:gd name="connsiteX132" fmla="*/ 2606127 w 3339552"/>
              <a:gd name="connsiteY132" fmla="*/ 6349797 h 7328490"/>
              <a:gd name="connsiteX133" fmla="*/ 2575171 w 3339552"/>
              <a:gd name="connsiteY133" fmla="*/ 6378372 h 7328490"/>
              <a:gd name="connsiteX134" fmla="*/ 2508495 w 3339552"/>
              <a:gd name="connsiteY134" fmla="*/ 6423614 h 7328490"/>
              <a:gd name="connsiteX135" fmla="*/ 2391815 w 3339552"/>
              <a:gd name="connsiteY135" fmla="*/ 6411709 h 7328490"/>
              <a:gd name="connsiteX136" fmla="*/ 2368002 w 3339552"/>
              <a:gd name="connsiteY136" fmla="*/ 6528390 h 7328490"/>
              <a:gd name="connsiteX137" fmla="*/ 2363240 w 3339552"/>
              <a:gd name="connsiteY137" fmla="*/ 6564109 h 7328490"/>
              <a:gd name="connsiteX138" fmla="*/ 2339428 w 3339552"/>
              <a:gd name="connsiteY138" fmla="*/ 6583159 h 7328490"/>
              <a:gd name="connsiteX139" fmla="*/ 2141783 w 3339552"/>
              <a:gd name="connsiteY139" fmla="*/ 6535534 h 7328490"/>
              <a:gd name="connsiteX140" fmla="*/ 2103683 w 3339552"/>
              <a:gd name="connsiteY140" fmla="*/ 6587922 h 7328490"/>
              <a:gd name="connsiteX141" fmla="*/ 2072727 w 3339552"/>
              <a:gd name="connsiteY141" fmla="*/ 6683172 h 7328490"/>
              <a:gd name="connsiteX142" fmla="*/ 2039389 w 3339552"/>
              <a:gd name="connsiteY142" fmla="*/ 6747465 h 7328490"/>
              <a:gd name="connsiteX143" fmla="*/ 2051296 w 3339552"/>
              <a:gd name="connsiteY143" fmla="*/ 6809378 h 7328490"/>
              <a:gd name="connsiteX144" fmla="*/ 2184646 w 3339552"/>
              <a:gd name="connsiteY144" fmla="*/ 6921297 h 7328490"/>
              <a:gd name="connsiteX145" fmla="*/ 2253702 w 3339552"/>
              <a:gd name="connsiteY145" fmla="*/ 6954634 h 7328490"/>
              <a:gd name="connsiteX146" fmla="*/ 2237033 w 3339552"/>
              <a:gd name="connsiteY146" fmla="*/ 6978447 h 7328490"/>
              <a:gd name="connsiteX147" fmla="*/ 2201315 w 3339552"/>
              <a:gd name="connsiteY147" fmla="*/ 6997497 h 7328490"/>
              <a:gd name="connsiteX148" fmla="*/ 2234652 w 3339552"/>
              <a:gd name="connsiteY148" fmla="*/ 7073697 h 7328490"/>
              <a:gd name="connsiteX149" fmla="*/ 2203696 w 3339552"/>
              <a:gd name="connsiteY149" fmla="*/ 7095128 h 7328490"/>
              <a:gd name="connsiteX150" fmla="*/ 2098921 w 3339552"/>
              <a:gd name="connsiteY150" fmla="*/ 7033215 h 7328490"/>
              <a:gd name="connsiteX151" fmla="*/ 2056058 w 3339552"/>
              <a:gd name="connsiteY151" fmla="*/ 7059409 h 7328490"/>
              <a:gd name="connsiteX152" fmla="*/ 1996527 w 3339552"/>
              <a:gd name="connsiteY152" fmla="*/ 6957015 h 7328490"/>
              <a:gd name="connsiteX153" fmla="*/ 1879846 w 3339552"/>
              <a:gd name="connsiteY153" fmla="*/ 6983209 h 7328490"/>
              <a:gd name="connsiteX154" fmla="*/ 1815552 w 3339552"/>
              <a:gd name="connsiteY154" fmla="*/ 6987972 h 7328490"/>
              <a:gd name="connsiteX155" fmla="*/ 1765546 w 3339552"/>
              <a:gd name="connsiteY155" fmla="*/ 6983210 h 7328490"/>
              <a:gd name="connsiteX156" fmla="*/ 1708396 w 3339552"/>
              <a:gd name="connsiteY156" fmla="*/ 7028453 h 7328490"/>
              <a:gd name="connsiteX157" fmla="*/ 1529802 w 3339552"/>
              <a:gd name="connsiteY157" fmla="*/ 6987972 h 7328490"/>
              <a:gd name="connsiteX158" fmla="*/ 1553614 w 3339552"/>
              <a:gd name="connsiteY158" fmla="*/ 7114178 h 7328490"/>
              <a:gd name="connsiteX159" fmla="*/ 1477415 w 3339552"/>
              <a:gd name="connsiteY159" fmla="*/ 7159422 h 7328490"/>
              <a:gd name="connsiteX160" fmla="*/ 1415502 w 3339552"/>
              <a:gd name="connsiteY160" fmla="*/ 7226096 h 7328490"/>
              <a:gd name="connsiteX161" fmla="*/ 1265483 w 3339552"/>
              <a:gd name="connsiteY161" fmla="*/ 7218953 h 7328490"/>
              <a:gd name="connsiteX162" fmla="*/ 1213096 w 3339552"/>
              <a:gd name="connsiteY162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761702 w 3339552"/>
              <a:gd name="connsiteY2" fmla="*/ 807832 h 7328490"/>
              <a:gd name="connsiteX3" fmla="*/ 2609302 w 3339552"/>
              <a:gd name="connsiteY3" fmla="*/ 763382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2768052 w 3339552"/>
              <a:gd name="connsiteY1" fmla="*/ 877684 h 7328490"/>
              <a:gd name="connsiteX2" fmla="*/ 2761702 w 3339552"/>
              <a:gd name="connsiteY2" fmla="*/ 807832 h 7328490"/>
              <a:gd name="connsiteX3" fmla="*/ 2609302 w 3339552"/>
              <a:gd name="connsiteY3" fmla="*/ 760207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2866477 w 3339552"/>
              <a:gd name="connsiteY1" fmla="*/ 893559 h 7328490"/>
              <a:gd name="connsiteX2" fmla="*/ 2761702 w 3339552"/>
              <a:gd name="connsiteY2" fmla="*/ 807832 h 7328490"/>
              <a:gd name="connsiteX3" fmla="*/ 2609302 w 3339552"/>
              <a:gd name="connsiteY3" fmla="*/ 760207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2866477 w 3339552"/>
              <a:gd name="connsiteY1" fmla="*/ 893559 h 7328490"/>
              <a:gd name="connsiteX2" fmla="*/ 2761702 w 3339552"/>
              <a:gd name="connsiteY2" fmla="*/ 807832 h 7328490"/>
              <a:gd name="connsiteX3" fmla="*/ 2609302 w 3339552"/>
              <a:gd name="connsiteY3" fmla="*/ 760207 h 7328490"/>
              <a:gd name="connsiteX4" fmla="*/ 2580727 w 3339552"/>
              <a:gd name="connsiteY4" fmla="*/ 604632 h 7328490"/>
              <a:gd name="connsiteX5" fmla="*/ 2526752 w 3339552"/>
              <a:gd name="connsiteY5" fmla="*/ 531609 h 7328490"/>
              <a:gd name="connsiteX6" fmla="*/ 2596602 w 3339552"/>
              <a:gd name="connsiteY6" fmla="*/ 407782 h 7328490"/>
              <a:gd name="connsiteX7" fmla="*/ 2629939 w 3339552"/>
              <a:gd name="connsiteY7" fmla="*/ 310947 h 7328490"/>
              <a:gd name="connsiteX8" fmla="*/ 2517227 w 3339552"/>
              <a:gd name="connsiteY8" fmla="*/ 239507 h 7328490"/>
              <a:gd name="connsiteX9" fmla="*/ 2402927 w 3339552"/>
              <a:gd name="connsiteY9" fmla="*/ 271257 h 7328490"/>
              <a:gd name="connsiteX10" fmla="*/ 2275927 w 3339552"/>
              <a:gd name="connsiteY10" fmla="*/ 198232 h 7328490"/>
              <a:gd name="connsiteX11" fmla="*/ 2133052 w 3339552"/>
              <a:gd name="connsiteY11" fmla="*/ 233157 h 7328490"/>
              <a:gd name="connsiteX12" fmla="*/ 1913977 w 3339552"/>
              <a:gd name="connsiteY12" fmla="*/ 36309 h 7328490"/>
              <a:gd name="connsiteX13" fmla="*/ 1777452 w 3339552"/>
              <a:gd name="connsiteY13" fmla="*/ 13289 h 7328490"/>
              <a:gd name="connsiteX14" fmla="*/ 1703633 w 3339552"/>
              <a:gd name="connsiteY14" fmla="*/ 41864 h 7328490"/>
              <a:gd name="connsiteX15" fmla="*/ 1615527 w 3339552"/>
              <a:gd name="connsiteY15" fmla="*/ 75203 h 7328490"/>
              <a:gd name="connsiteX16" fmla="*/ 1515515 w 3339552"/>
              <a:gd name="connsiteY16" fmla="*/ 129971 h 7328490"/>
              <a:gd name="connsiteX17" fmla="*/ 1525040 w 3339552"/>
              <a:gd name="connsiteY17" fmla="*/ 194264 h 7328490"/>
              <a:gd name="connsiteX18" fmla="*/ 1505990 w 3339552"/>
              <a:gd name="connsiteY18" fmla="*/ 251415 h 7328490"/>
              <a:gd name="connsiteX19" fmla="*/ 1413121 w 3339552"/>
              <a:gd name="connsiteY19" fmla="*/ 270464 h 7328490"/>
              <a:gd name="connsiteX20" fmla="*/ 1339302 w 3339552"/>
              <a:gd name="connsiteY20" fmla="*/ 306184 h 7328490"/>
              <a:gd name="connsiteX21" fmla="*/ 1260721 w 3339552"/>
              <a:gd name="connsiteY21" fmla="*/ 346665 h 7328490"/>
              <a:gd name="connsiteX22" fmla="*/ 1191665 w 3339552"/>
              <a:gd name="connsiteY22" fmla="*/ 272847 h 7328490"/>
              <a:gd name="connsiteX23" fmla="*/ 1082127 w 3339552"/>
              <a:gd name="connsiteY23" fmla="*/ 353809 h 7328490"/>
              <a:gd name="connsiteX24" fmla="*/ 1020215 w 3339552"/>
              <a:gd name="connsiteY24" fmla="*/ 420484 h 7328490"/>
              <a:gd name="connsiteX25" fmla="*/ 858290 w 3339552"/>
              <a:gd name="connsiteY25" fmla="*/ 301422 h 7328490"/>
              <a:gd name="connsiteX26" fmla="*/ 796377 w 3339552"/>
              <a:gd name="connsiteY26" fmla="*/ 406196 h 7328490"/>
              <a:gd name="connsiteX27" fmla="*/ 755896 w 3339552"/>
              <a:gd name="connsiteY27" fmla="*/ 341903 h 7328490"/>
              <a:gd name="connsiteX28" fmla="*/ 689221 w 3339552"/>
              <a:gd name="connsiteY28" fmla="*/ 270465 h 7328490"/>
              <a:gd name="connsiteX29" fmla="*/ 667790 w 3339552"/>
              <a:gd name="connsiteY29" fmla="*/ 313328 h 7328490"/>
              <a:gd name="connsiteX30" fmla="*/ 620165 w 3339552"/>
              <a:gd name="connsiteY30" fmla="*/ 382384 h 7328490"/>
              <a:gd name="connsiteX31" fmla="*/ 589208 w 3339552"/>
              <a:gd name="connsiteY31" fmla="*/ 396672 h 7328490"/>
              <a:gd name="connsiteX32" fmla="*/ 498721 w 3339552"/>
              <a:gd name="connsiteY32" fmla="*/ 482397 h 7328490"/>
              <a:gd name="connsiteX33" fmla="*/ 396327 w 3339552"/>
              <a:gd name="connsiteY33" fmla="*/ 380003 h 7328490"/>
              <a:gd name="connsiteX34" fmla="*/ 243927 w 3339552"/>
              <a:gd name="connsiteY34" fmla="*/ 294278 h 7328490"/>
              <a:gd name="connsiteX35" fmla="*/ 174871 w 3339552"/>
              <a:gd name="connsiteY35" fmla="*/ 327615 h 7328490"/>
              <a:gd name="connsiteX36" fmla="*/ 127246 w 3339552"/>
              <a:gd name="connsiteY36" fmla="*/ 410959 h 7328490"/>
              <a:gd name="connsiteX37" fmla="*/ 43902 w 3339552"/>
              <a:gd name="connsiteY37" fmla="*/ 472872 h 7328490"/>
              <a:gd name="connsiteX38" fmla="*/ 8183 w 3339552"/>
              <a:gd name="connsiteY38" fmla="*/ 484778 h 7328490"/>
              <a:gd name="connsiteX39" fmla="*/ 198683 w 3339552"/>
              <a:gd name="connsiteY39" fmla="*/ 689565 h 7328490"/>
              <a:gd name="connsiteX40" fmla="*/ 265359 w 3339552"/>
              <a:gd name="connsiteY40" fmla="*/ 706234 h 7328490"/>
              <a:gd name="connsiteX41" fmla="*/ 298697 w 3339552"/>
              <a:gd name="connsiteY41" fmla="*/ 730047 h 7328490"/>
              <a:gd name="connsiteX42" fmla="*/ 296315 w 3339552"/>
              <a:gd name="connsiteY42" fmla="*/ 901496 h 7328490"/>
              <a:gd name="connsiteX43" fmla="*/ 362990 w 3339552"/>
              <a:gd name="connsiteY43" fmla="*/ 906259 h 7328490"/>
              <a:gd name="connsiteX44" fmla="*/ 401090 w 3339552"/>
              <a:gd name="connsiteY44" fmla="*/ 856253 h 7328490"/>
              <a:gd name="connsiteX45" fmla="*/ 482052 w 3339552"/>
              <a:gd name="connsiteY45" fmla="*/ 894353 h 7328490"/>
              <a:gd name="connsiteX46" fmla="*/ 420140 w 3339552"/>
              <a:gd name="connsiteY46" fmla="*/ 1039609 h 7328490"/>
              <a:gd name="connsiteX47" fmla="*/ 434427 w 3339552"/>
              <a:gd name="connsiteY47" fmla="*/ 1087234 h 7328490"/>
              <a:gd name="connsiteX48" fmla="*/ 379658 w 3339552"/>
              <a:gd name="connsiteY48" fmla="*/ 1139622 h 7328490"/>
              <a:gd name="connsiteX49" fmla="*/ 415377 w 3339552"/>
              <a:gd name="connsiteY49" fmla="*/ 1168196 h 7328490"/>
              <a:gd name="connsiteX50" fmla="*/ 486815 w 3339552"/>
              <a:gd name="connsiteY50" fmla="*/ 1256303 h 7328490"/>
              <a:gd name="connsiteX51" fmla="*/ 527296 w 3339552"/>
              <a:gd name="connsiteY51" fmla="*/ 1344409 h 7328490"/>
              <a:gd name="connsiteX52" fmla="*/ 636833 w 3339552"/>
              <a:gd name="connsiteY52" fmla="*/ 1396797 h 7328490"/>
              <a:gd name="connsiteX53" fmla="*/ 746371 w 3339552"/>
              <a:gd name="connsiteY53" fmla="*/ 1420609 h 7328490"/>
              <a:gd name="connsiteX54" fmla="*/ 829715 w 3339552"/>
              <a:gd name="connsiteY54" fmla="*/ 1468234 h 7328490"/>
              <a:gd name="connsiteX55" fmla="*/ 913058 w 3339552"/>
              <a:gd name="connsiteY55" fmla="*/ 1442040 h 7328490"/>
              <a:gd name="connsiteX56" fmla="*/ 994021 w 3339552"/>
              <a:gd name="connsiteY56" fmla="*/ 1368222 h 7328490"/>
              <a:gd name="connsiteX57" fmla="*/ 1103558 w 3339552"/>
              <a:gd name="connsiteY57" fmla="*/ 1351553 h 7328490"/>
              <a:gd name="connsiteX58" fmla="*/ 1170233 w 3339552"/>
              <a:gd name="connsiteY58" fmla="*/ 1356315 h 7328490"/>
              <a:gd name="connsiteX59" fmla="*/ 1329777 w 3339552"/>
              <a:gd name="connsiteY59" fmla="*/ 1465853 h 7328490"/>
              <a:gd name="connsiteX60" fmla="*/ 1389308 w 3339552"/>
              <a:gd name="connsiteY60" fmla="*/ 1494428 h 7328490"/>
              <a:gd name="connsiteX61" fmla="*/ 1260721 w 3339552"/>
              <a:gd name="connsiteY61" fmla="*/ 1596822 h 7328490"/>
              <a:gd name="connsiteX62" fmla="*/ 1263102 w 3339552"/>
              <a:gd name="connsiteY62" fmla="*/ 1661115 h 7328490"/>
              <a:gd name="connsiteX63" fmla="*/ 1425027 w 3339552"/>
              <a:gd name="connsiteY63" fmla="*/ 1613490 h 7328490"/>
              <a:gd name="connsiteX64" fmla="*/ 1386927 w 3339552"/>
              <a:gd name="connsiteY64" fmla="*/ 1677784 h 7328490"/>
              <a:gd name="connsiteX65" fmla="*/ 1405977 w 3339552"/>
              <a:gd name="connsiteY65" fmla="*/ 1751603 h 7328490"/>
              <a:gd name="connsiteX66" fmla="*/ 1517896 w 3339552"/>
              <a:gd name="connsiteY66" fmla="*/ 1787322 h 7328490"/>
              <a:gd name="connsiteX67" fmla="*/ 1591715 w 3339552"/>
              <a:gd name="connsiteY67" fmla="*/ 1803990 h 7328490"/>
              <a:gd name="connsiteX68" fmla="*/ 1501227 w 3339552"/>
              <a:gd name="connsiteY68" fmla="*/ 1934959 h 7328490"/>
              <a:gd name="connsiteX69" fmla="*/ 1494083 w 3339552"/>
              <a:gd name="connsiteY69" fmla="*/ 1984965 h 7328490"/>
              <a:gd name="connsiteX70" fmla="*/ 1422646 w 3339552"/>
              <a:gd name="connsiteY70" fmla="*/ 2020684 h 7328490"/>
              <a:gd name="connsiteX71" fmla="*/ 1391690 w 3339552"/>
              <a:gd name="connsiteY71" fmla="*/ 2082597 h 7328490"/>
              <a:gd name="connsiteX72" fmla="*/ 1260721 w 3339552"/>
              <a:gd name="connsiteY72" fmla="*/ 2056403 h 7328490"/>
              <a:gd name="connsiteX73" fmla="*/ 1139277 w 3339552"/>
              <a:gd name="connsiteY73" fmla="*/ 2056402 h 7328490"/>
              <a:gd name="connsiteX74" fmla="*/ 1072602 w 3339552"/>
              <a:gd name="connsiteY74" fmla="*/ 2084978 h 7328490"/>
              <a:gd name="connsiteX75" fmla="*/ 1065458 w 3339552"/>
              <a:gd name="connsiteY75" fmla="*/ 2184990 h 7328490"/>
              <a:gd name="connsiteX76" fmla="*/ 977352 w 3339552"/>
              <a:gd name="connsiteY76" fmla="*/ 2273097 h 7328490"/>
              <a:gd name="connsiteX77" fmla="*/ 1120227 w 3339552"/>
              <a:gd name="connsiteY77" fmla="*/ 2335009 h 7328490"/>
              <a:gd name="connsiteX78" fmla="*/ 1170234 w 3339552"/>
              <a:gd name="connsiteY78" fmla="*/ 2370727 h 7328490"/>
              <a:gd name="connsiteX79" fmla="*/ 1222621 w 3339552"/>
              <a:gd name="connsiteY79" fmla="*/ 2387397 h 7328490"/>
              <a:gd name="connsiteX80" fmla="*/ 1272627 w 3339552"/>
              <a:gd name="connsiteY80" fmla="*/ 2437403 h 7328490"/>
              <a:gd name="connsiteX81" fmla="*/ 1329777 w 3339552"/>
              <a:gd name="connsiteY81" fmla="*/ 2458834 h 7328490"/>
              <a:gd name="connsiteX82" fmla="*/ 1422646 w 3339552"/>
              <a:gd name="connsiteY82" fmla="*/ 2535034 h 7328490"/>
              <a:gd name="connsiteX83" fmla="*/ 1508371 w 3339552"/>
              <a:gd name="connsiteY83" fmla="*/ 2568373 h 7328490"/>
              <a:gd name="connsiteX84" fmla="*/ 1641721 w 3339552"/>
              <a:gd name="connsiteY84" fmla="*/ 2716009 h 7328490"/>
              <a:gd name="connsiteX85" fmla="*/ 1725065 w 3339552"/>
              <a:gd name="connsiteY85" fmla="*/ 2870790 h 7328490"/>
              <a:gd name="connsiteX86" fmla="*/ 1896514 w 3339552"/>
              <a:gd name="connsiteY86" fmla="*/ 2977947 h 7328490"/>
              <a:gd name="connsiteX87" fmla="*/ 1927471 w 3339552"/>
              <a:gd name="connsiteY87" fmla="*/ 3082722 h 7328490"/>
              <a:gd name="connsiteX88" fmla="*/ 1989383 w 3339552"/>
              <a:gd name="connsiteY88" fmla="*/ 3185115 h 7328490"/>
              <a:gd name="connsiteX89" fmla="*/ 2051296 w 3339552"/>
              <a:gd name="connsiteY89" fmla="*/ 3223215 h 7328490"/>
              <a:gd name="connsiteX90" fmla="*/ 2182265 w 3339552"/>
              <a:gd name="connsiteY90" fmla="*/ 3370853 h 7328490"/>
              <a:gd name="connsiteX91" fmla="*/ 2325139 w 3339552"/>
              <a:gd name="connsiteY91" fmla="*/ 3447053 h 7328490"/>
              <a:gd name="connsiteX92" fmla="*/ 2384671 w 3339552"/>
              <a:gd name="connsiteY92" fmla="*/ 3532778 h 7328490"/>
              <a:gd name="connsiteX93" fmla="*/ 2432296 w 3339552"/>
              <a:gd name="connsiteY93" fmla="*/ 3599453 h 7328490"/>
              <a:gd name="connsiteX94" fmla="*/ 2479921 w 3339552"/>
              <a:gd name="connsiteY94" fmla="*/ 3589929 h 7328490"/>
              <a:gd name="connsiteX95" fmla="*/ 2484683 w 3339552"/>
              <a:gd name="connsiteY95" fmla="*/ 3742328 h 7328490"/>
              <a:gd name="connsiteX96" fmla="*/ 2537071 w 3339552"/>
              <a:gd name="connsiteY96" fmla="*/ 3835197 h 7328490"/>
              <a:gd name="connsiteX97" fmla="*/ 2529927 w 3339552"/>
              <a:gd name="connsiteY97" fmla="*/ 3873297 h 7328490"/>
              <a:gd name="connsiteX98" fmla="*/ 2598983 w 3339552"/>
              <a:gd name="connsiteY98" fmla="*/ 3909015 h 7328490"/>
              <a:gd name="connsiteX99" fmla="*/ 2656133 w 3339552"/>
              <a:gd name="connsiteY99" fmla="*/ 3854247 h 7328490"/>
              <a:gd name="connsiteX100" fmla="*/ 2689471 w 3339552"/>
              <a:gd name="connsiteY100" fmla="*/ 3937590 h 7328490"/>
              <a:gd name="connsiteX101" fmla="*/ 2734715 w 3339552"/>
              <a:gd name="connsiteY101" fmla="*/ 3982834 h 7328490"/>
              <a:gd name="connsiteX102" fmla="*/ 2808533 w 3339552"/>
              <a:gd name="connsiteY102" fmla="*/ 4006647 h 7328490"/>
              <a:gd name="connsiteX103" fmla="*/ 2860921 w 3339552"/>
              <a:gd name="connsiteY103" fmla="*/ 4075703 h 7328490"/>
              <a:gd name="connsiteX104" fmla="*/ 2946646 w 3339552"/>
              <a:gd name="connsiteY104" fmla="*/ 4130472 h 7328490"/>
              <a:gd name="connsiteX105" fmla="*/ 2999033 w 3339552"/>
              <a:gd name="connsiteY105" fmla="*/ 4163809 h 7328490"/>
              <a:gd name="connsiteX106" fmla="*/ 2870446 w 3339552"/>
              <a:gd name="connsiteY106" fmla="*/ 4256678 h 7328490"/>
              <a:gd name="connsiteX107" fmla="*/ 2868064 w 3339552"/>
              <a:gd name="connsiteY107" fmla="*/ 4311446 h 7328490"/>
              <a:gd name="connsiteX108" fmla="*/ 2970458 w 3339552"/>
              <a:gd name="connsiteY108" fmla="*/ 4428128 h 7328490"/>
              <a:gd name="connsiteX109" fmla="*/ 3065708 w 3339552"/>
              <a:gd name="connsiteY109" fmla="*/ 4490040 h 7328490"/>
              <a:gd name="connsiteX110" fmla="*/ 3096665 w 3339552"/>
              <a:gd name="connsiteY110" fmla="*/ 4528140 h 7328490"/>
              <a:gd name="connsiteX111" fmla="*/ 3082377 w 3339552"/>
              <a:gd name="connsiteY111" fmla="*/ 4609103 h 7328490"/>
              <a:gd name="connsiteX112" fmla="*/ 3077615 w 3339552"/>
              <a:gd name="connsiteY112" fmla="*/ 4692447 h 7328490"/>
              <a:gd name="connsiteX113" fmla="*/ 3034752 w 3339552"/>
              <a:gd name="connsiteY113" fmla="*/ 4701972 h 7328490"/>
              <a:gd name="connsiteX114" fmla="*/ 3008558 w 3339552"/>
              <a:gd name="connsiteY114" fmla="*/ 4718640 h 7328490"/>
              <a:gd name="connsiteX115" fmla="*/ 3037133 w 3339552"/>
              <a:gd name="connsiteY115" fmla="*/ 4868659 h 7328490"/>
              <a:gd name="connsiteX116" fmla="*/ 3020465 w 3339552"/>
              <a:gd name="connsiteY116" fmla="*/ 5004390 h 7328490"/>
              <a:gd name="connsiteX117" fmla="*/ 2982365 w 3339552"/>
              <a:gd name="connsiteY117" fmla="*/ 5044872 h 7328490"/>
              <a:gd name="connsiteX118" fmla="*/ 2965696 w 3339552"/>
              <a:gd name="connsiteY118" fmla="*/ 5166315 h 7328490"/>
              <a:gd name="connsiteX119" fmla="*/ 2937121 w 3339552"/>
              <a:gd name="connsiteY119" fmla="*/ 5285378 h 7328490"/>
              <a:gd name="connsiteX120" fmla="*/ 2989508 w 3339552"/>
              <a:gd name="connsiteY120" fmla="*/ 5302047 h 7328490"/>
              <a:gd name="connsiteX121" fmla="*/ 2987127 w 3339552"/>
              <a:gd name="connsiteY121" fmla="*/ 5347290 h 7328490"/>
              <a:gd name="connsiteX122" fmla="*/ 2984746 w 3339552"/>
              <a:gd name="connsiteY122" fmla="*/ 5402059 h 7328490"/>
              <a:gd name="connsiteX123" fmla="*/ 3041896 w 3339552"/>
              <a:gd name="connsiteY123" fmla="*/ 5471115 h 7328490"/>
              <a:gd name="connsiteX124" fmla="*/ 3089521 w 3339552"/>
              <a:gd name="connsiteY124" fmla="*/ 5597322 h 7328490"/>
              <a:gd name="connsiteX125" fmla="*/ 2996652 w 3339552"/>
              <a:gd name="connsiteY125" fmla="*/ 5887834 h 7328490"/>
              <a:gd name="connsiteX126" fmla="*/ 3018083 w 3339552"/>
              <a:gd name="connsiteY126" fmla="*/ 5942603 h 7328490"/>
              <a:gd name="connsiteX127" fmla="*/ 3044277 w 3339552"/>
              <a:gd name="connsiteY127" fmla="*/ 5994990 h 7328490"/>
              <a:gd name="connsiteX128" fmla="*/ 3049040 w 3339552"/>
              <a:gd name="connsiteY128" fmla="*/ 6099765 h 7328490"/>
              <a:gd name="connsiteX129" fmla="*/ 2956170 w 3339552"/>
              <a:gd name="connsiteY129" fmla="*/ 6259310 h 7328490"/>
              <a:gd name="connsiteX130" fmla="*/ 2920452 w 3339552"/>
              <a:gd name="connsiteY130" fmla="*/ 6240259 h 7328490"/>
              <a:gd name="connsiteX131" fmla="*/ 2849015 w 3339552"/>
              <a:gd name="connsiteY131" fmla="*/ 6252165 h 7328490"/>
              <a:gd name="connsiteX132" fmla="*/ 2713283 w 3339552"/>
              <a:gd name="connsiteY132" fmla="*/ 6364084 h 7328490"/>
              <a:gd name="connsiteX133" fmla="*/ 2606127 w 3339552"/>
              <a:gd name="connsiteY133" fmla="*/ 6349797 h 7328490"/>
              <a:gd name="connsiteX134" fmla="*/ 2575171 w 3339552"/>
              <a:gd name="connsiteY134" fmla="*/ 6378372 h 7328490"/>
              <a:gd name="connsiteX135" fmla="*/ 2508495 w 3339552"/>
              <a:gd name="connsiteY135" fmla="*/ 6423614 h 7328490"/>
              <a:gd name="connsiteX136" fmla="*/ 2391815 w 3339552"/>
              <a:gd name="connsiteY136" fmla="*/ 6411709 h 7328490"/>
              <a:gd name="connsiteX137" fmla="*/ 2368002 w 3339552"/>
              <a:gd name="connsiteY137" fmla="*/ 6528390 h 7328490"/>
              <a:gd name="connsiteX138" fmla="*/ 2363240 w 3339552"/>
              <a:gd name="connsiteY138" fmla="*/ 6564109 h 7328490"/>
              <a:gd name="connsiteX139" fmla="*/ 2339428 w 3339552"/>
              <a:gd name="connsiteY139" fmla="*/ 6583159 h 7328490"/>
              <a:gd name="connsiteX140" fmla="*/ 2141783 w 3339552"/>
              <a:gd name="connsiteY140" fmla="*/ 6535534 h 7328490"/>
              <a:gd name="connsiteX141" fmla="*/ 2103683 w 3339552"/>
              <a:gd name="connsiteY141" fmla="*/ 6587922 h 7328490"/>
              <a:gd name="connsiteX142" fmla="*/ 2072727 w 3339552"/>
              <a:gd name="connsiteY142" fmla="*/ 6683172 h 7328490"/>
              <a:gd name="connsiteX143" fmla="*/ 2039389 w 3339552"/>
              <a:gd name="connsiteY143" fmla="*/ 6747465 h 7328490"/>
              <a:gd name="connsiteX144" fmla="*/ 2051296 w 3339552"/>
              <a:gd name="connsiteY144" fmla="*/ 6809378 h 7328490"/>
              <a:gd name="connsiteX145" fmla="*/ 2184646 w 3339552"/>
              <a:gd name="connsiteY145" fmla="*/ 6921297 h 7328490"/>
              <a:gd name="connsiteX146" fmla="*/ 2253702 w 3339552"/>
              <a:gd name="connsiteY146" fmla="*/ 6954634 h 7328490"/>
              <a:gd name="connsiteX147" fmla="*/ 2237033 w 3339552"/>
              <a:gd name="connsiteY147" fmla="*/ 6978447 h 7328490"/>
              <a:gd name="connsiteX148" fmla="*/ 2201315 w 3339552"/>
              <a:gd name="connsiteY148" fmla="*/ 6997497 h 7328490"/>
              <a:gd name="connsiteX149" fmla="*/ 2234652 w 3339552"/>
              <a:gd name="connsiteY149" fmla="*/ 7073697 h 7328490"/>
              <a:gd name="connsiteX150" fmla="*/ 2203696 w 3339552"/>
              <a:gd name="connsiteY150" fmla="*/ 7095128 h 7328490"/>
              <a:gd name="connsiteX151" fmla="*/ 2098921 w 3339552"/>
              <a:gd name="connsiteY151" fmla="*/ 7033215 h 7328490"/>
              <a:gd name="connsiteX152" fmla="*/ 2056058 w 3339552"/>
              <a:gd name="connsiteY152" fmla="*/ 7059409 h 7328490"/>
              <a:gd name="connsiteX153" fmla="*/ 1996527 w 3339552"/>
              <a:gd name="connsiteY153" fmla="*/ 6957015 h 7328490"/>
              <a:gd name="connsiteX154" fmla="*/ 1879846 w 3339552"/>
              <a:gd name="connsiteY154" fmla="*/ 6983209 h 7328490"/>
              <a:gd name="connsiteX155" fmla="*/ 1815552 w 3339552"/>
              <a:gd name="connsiteY155" fmla="*/ 6987972 h 7328490"/>
              <a:gd name="connsiteX156" fmla="*/ 1765546 w 3339552"/>
              <a:gd name="connsiteY156" fmla="*/ 6983210 h 7328490"/>
              <a:gd name="connsiteX157" fmla="*/ 1708396 w 3339552"/>
              <a:gd name="connsiteY157" fmla="*/ 7028453 h 7328490"/>
              <a:gd name="connsiteX158" fmla="*/ 1529802 w 3339552"/>
              <a:gd name="connsiteY158" fmla="*/ 6987972 h 7328490"/>
              <a:gd name="connsiteX159" fmla="*/ 1553614 w 3339552"/>
              <a:gd name="connsiteY159" fmla="*/ 7114178 h 7328490"/>
              <a:gd name="connsiteX160" fmla="*/ 1477415 w 3339552"/>
              <a:gd name="connsiteY160" fmla="*/ 7159422 h 7328490"/>
              <a:gd name="connsiteX161" fmla="*/ 1415502 w 3339552"/>
              <a:gd name="connsiteY161" fmla="*/ 7226096 h 7328490"/>
              <a:gd name="connsiteX162" fmla="*/ 1265483 w 3339552"/>
              <a:gd name="connsiteY162" fmla="*/ 7218953 h 7328490"/>
              <a:gd name="connsiteX163" fmla="*/ 1213096 w 3339552"/>
              <a:gd name="connsiteY163" fmla="*/ 7328490 h 7328490"/>
              <a:gd name="connsiteX0" fmla="*/ 3339552 w 3339552"/>
              <a:gd name="connsiteY0" fmla="*/ 1049134 h 7328490"/>
              <a:gd name="connsiteX1" fmla="*/ 3056977 w 3339552"/>
              <a:gd name="connsiteY1" fmla="*/ 982457 h 7328490"/>
              <a:gd name="connsiteX2" fmla="*/ 2866477 w 3339552"/>
              <a:gd name="connsiteY2" fmla="*/ 893559 h 7328490"/>
              <a:gd name="connsiteX3" fmla="*/ 2761702 w 3339552"/>
              <a:gd name="connsiteY3" fmla="*/ 807832 h 7328490"/>
              <a:gd name="connsiteX4" fmla="*/ 2609302 w 3339552"/>
              <a:gd name="connsiteY4" fmla="*/ 760207 h 7328490"/>
              <a:gd name="connsiteX5" fmla="*/ 2580727 w 3339552"/>
              <a:gd name="connsiteY5" fmla="*/ 604632 h 7328490"/>
              <a:gd name="connsiteX6" fmla="*/ 2526752 w 3339552"/>
              <a:gd name="connsiteY6" fmla="*/ 531609 h 7328490"/>
              <a:gd name="connsiteX7" fmla="*/ 2596602 w 3339552"/>
              <a:gd name="connsiteY7" fmla="*/ 407782 h 7328490"/>
              <a:gd name="connsiteX8" fmla="*/ 2629939 w 3339552"/>
              <a:gd name="connsiteY8" fmla="*/ 310947 h 7328490"/>
              <a:gd name="connsiteX9" fmla="*/ 2517227 w 3339552"/>
              <a:gd name="connsiteY9" fmla="*/ 239507 h 7328490"/>
              <a:gd name="connsiteX10" fmla="*/ 2402927 w 3339552"/>
              <a:gd name="connsiteY10" fmla="*/ 271257 h 7328490"/>
              <a:gd name="connsiteX11" fmla="*/ 2275927 w 3339552"/>
              <a:gd name="connsiteY11" fmla="*/ 198232 h 7328490"/>
              <a:gd name="connsiteX12" fmla="*/ 2133052 w 3339552"/>
              <a:gd name="connsiteY12" fmla="*/ 233157 h 7328490"/>
              <a:gd name="connsiteX13" fmla="*/ 1913977 w 3339552"/>
              <a:gd name="connsiteY13" fmla="*/ 36309 h 7328490"/>
              <a:gd name="connsiteX14" fmla="*/ 1777452 w 3339552"/>
              <a:gd name="connsiteY14" fmla="*/ 13289 h 7328490"/>
              <a:gd name="connsiteX15" fmla="*/ 1703633 w 3339552"/>
              <a:gd name="connsiteY15" fmla="*/ 41864 h 7328490"/>
              <a:gd name="connsiteX16" fmla="*/ 1615527 w 3339552"/>
              <a:gd name="connsiteY16" fmla="*/ 75203 h 7328490"/>
              <a:gd name="connsiteX17" fmla="*/ 1515515 w 3339552"/>
              <a:gd name="connsiteY17" fmla="*/ 129971 h 7328490"/>
              <a:gd name="connsiteX18" fmla="*/ 1525040 w 3339552"/>
              <a:gd name="connsiteY18" fmla="*/ 194264 h 7328490"/>
              <a:gd name="connsiteX19" fmla="*/ 1505990 w 3339552"/>
              <a:gd name="connsiteY19" fmla="*/ 251415 h 7328490"/>
              <a:gd name="connsiteX20" fmla="*/ 1413121 w 3339552"/>
              <a:gd name="connsiteY20" fmla="*/ 270464 h 7328490"/>
              <a:gd name="connsiteX21" fmla="*/ 1339302 w 3339552"/>
              <a:gd name="connsiteY21" fmla="*/ 306184 h 7328490"/>
              <a:gd name="connsiteX22" fmla="*/ 1260721 w 3339552"/>
              <a:gd name="connsiteY22" fmla="*/ 346665 h 7328490"/>
              <a:gd name="connsiteX23" fmla="*/ 1191665 w 3339552"/>
              <a:gd name="connsiteY23" fmla="*/ 272847 h 7328490"/>
              <a:gd name="connsiteX24" fmla="*/ 1082127 w 3339552"/>
              <a:gd name="connsiteY24" fmla="*/ 353809 h 7328490"/>
              <a:gd name="connsiteX25" fmla="*/ 1020215 w 3339552"/>
              <a:gd name="connsiteY25" fmla="*/ 420484 h 7328490"/>
              <a:gd name="connsiteX26" fmla="*/ 858290 w 3339552"/>
              <a:gd name="connsiteY26" fmla="*/ 301422 h 7328490"/>
              <a:gd name="connsiteX27" fmla="*/ 796377 w 3339552"/>
              <a:gd name="connsiteY27" fmla="*/ 406196 h 7328490"/>
              <a:gd name="connsiteX28" fmla="*/ 755896 w 3339552"/>
              <a:gd name="connsiteY28" fmla="*/ 341903 h 7328490"/>
              <a:gd name="connsiteX29" fmla="*/ 689221 w 3339552"/>
              <a:gd name="connsiteY29" fmla="*/ 270465 h 7328490"/>
              <a:gd name="connsiteX30" fmla="*/ 667790 w 3339552"/>
              <a:gd name="connsiteY30" fmla="*/ 313328 h 7328490"/>
              <a:gd name="connsiteX31" fmla="*/ 620165 w 3339552"/>
              <a:gd name="connsiteY31" fmla="*/ 382384 h 7328490"/>
              <a:gd name="connsiteX32" fmla="*/ 589208 w 3339552"/>
              <a:gd name="connsiteY32" fmla="*/ 396672 h 7328490"/>
              <a:gd name="connsiteX33" fmla="*/ 498721 w 3339552"/>
              <a:gd name="connsiteY33" fmla="*/ 482397 h 7328490"/>
              <a:gd name="connsiteX34" fmla="*/ 396327 w 3339552"/>
              <a:gd name="connsiteY34" fmla="*/ 380003 h 7328490"/>
              <a:gd name="connsiteX35" fmla="*/ 243927 w 3339552"/>
              <a:gd name="connsiteY35" fmla="*/ 294278 h 7328490"/>
              <a:gd name="connsiteX36" fmla="*/ 174871 w 3339552"/>
              <a:gd name="connsiteY36" fmla="*/ 327615 h 7328490"/>
              <a:gd name="connsiteX37" fmla="*/ 127246 w 3339552"/>
              <a:gd name="connsiteY37" fmla="*/ 410959 h 7328490"/>
              <a:gd name="connsiteX38" fmla="*/ 43902 w 3339552"/>
              <a:gd name="connsiteY38" fmla="*/ 472872 h 7328490"/>
              <a:gd name="connsiteX39" fmla="*/ 8183 w 3339552"/>
              <a:gd name="connsiteY39" fmla="*/ 484778 h 7328490"/>
              <a:gd name="connsiteX40" fmla="*/ 198683 w 3339552"/>
              <a:gd name="connsiteY40" fmla="*/ 689565 h 7328490"/>
              <a:gd name="connsiteX41" fmla="*/ 265359 w 3339552"/>
              <a:gd name="connsiteY41" fmla="*/ 706234 h 7328490"/>
              <a:gd name="connsiteX42" fmla="*/ 298697 w 3339552"/>
              <a:gd name="connsiteY42" fmla="*/ 730047 h 7328490"/>
              <a:gd name="connsiteX43" fmla="*/ 296315 w 3339552"/>
              <a:gd name="connsiteY43" fmla="*/ 901496 h 7328490"/>
              <a:gd name="connsiteX44" fmla="*/ 362990 w 3339552"/>
              <a:gd name="connsiteY44" fmla="*/ 906259 h 7328490"/>
              <a:gd name="connsiteX45" fmla="*/ 401090 w 3339552"/>
              <a:gd name="connsiteY45" fmla="*/ 856253 h 7328490"/>
              <a:gd name="connsiteX46" fmla="*/ 482052 w 3339552"/>
              <a:gd name="connsiteY46" fmla="*/ 894353 h 7328490"/>
              <a:gd name="connsiteX47" fmla="*/ 420140 w 3339552"/>
              <a:gd name="connsiteY47" fmla="*/ 1039609 h 7328490"/>
              <a:gd name="connsiteX48" fmla="*/ 434427 w 3339552"/>
              <a:gd name="connsiteY48" fmla="*/ 1087234 h 7328490"/>
              <a:gd name="connsiteX49" fmla="*/ 379658 w 3339552"/>
              <a:gd name="connsiteY49" fmla="*/ 1139622 h 7328490"/>
              <a:gd name="connsiteX50" fmla="*/ 415377 w 3339552"/>
              <a:gd name="connsiteY50" fmla="*/ 1168196 h 7328490"/>
              <a:gd name="connsiteX51" fmla="*/ 486815 w 3339552"/>
              <a:gd name="connsiteY51" fmla="*/ 1256303 h 7328490"/>
              <a:gd name="connsiteX52" fmla="*/ 527296 w 3339552"/>
              <a:gd name="connsiteY52" fmla="*/ 1344409 h 7328490"/>
              <a:gd name="connsiteX53" fmla="*/ 636833 w 3339552"/>
              <a:gd name="connsiteY53" fmla="*/ 1396797 h 7328490"/>
              <a:gd name="connsiteX54" fmla="*/ 746371 w 3339552"/>
              <a:gd name="connsiteY54" fmla="*/ 1420609 h 7328490"/>
              <a:gd name="connsiteX55" fmla="*/ 829715 w 3339552"/>
              <a:gd name="connsiteY55" fmla="*/ 1468234 h 7328490"/>
              <a:gd name="connsiteX56" fmla="*/ 913058 w 3339552"/>
              <a:gd name="connsiteY56" fmla="*/ 1442040 h 7328490"/>
              <a:gd name="connsiteX57" fmla="*/ 994021 w 3339552"/>
              <a:gd name="connsiteY57" fmla="*/ 1368222 h 7328490"/>
              <a:gd name="connsiteX58" fmla="*/ 1103558 w 3339552"/>
              <a:gd name="connsiteY58" fmla="*/ 1351553 h 7328490"/>
              <a:gd name="connsiteX59" fmla="*/ 1170233 w 3339552"/>
              <a:gd name="connsiteY59" fmla="*/ 1356315 h 7328490"/>
              <a:gd name="connsiteX60" fmla="*/ 1329777 w 3339552"/>
              <a:gd name="connsiteY60" fmla="*/ 1465853 h 7328490"/>
              <a:gd name="connsiteX61" fmla="*/ 1389308 w 3339552"/>
              <a:gd name="connsiteY61" fmla="*/ 1494428 h 7328490"/>
              <a:gd name="connsiteX62" fmla="*/ 1260721 w 3339552"/>
              <a:gd name="connsiteY62" fmla="*/ 1596822 h 7328490"/>
              <a:gd name="connsiteX63" fmla="*/ 1263102 w 3339552"/>
              <a:gd name="connsiteY63" fmla="*/ 1661115 h 7328490"/>
              <a:gd name="connsiteX64" fmla="*/ 1425027 w 3339552"/>
              <a:gd name="connsiteY64" fmla="*/ 1613490 h 7328490"/>
              <a:gd name="connsiteX65" fmla="*/ 1386927 w 3339552"/>
              <a:gd name="connsiteY65" fmla="*/ 1677784 h 7328490"/>
              <a:gd name="connsiteX66" fmla="*/ 1405977 w 3339552"/>
              <a:gd name="connsiteY66" fmla="*/ 1751603 h 7328490"/>
              <a:gd name="connsiteX67" fmla="*/ 1517896 w 3339552"/>
              <a:gd name="connsiteY67" fmla="*/ 1787322 h 7328490"/>
              <a:gd name="connsiteX68" fmla="*/ 1591715 w 3339552"/>
              <a:gd name="connsiteY68" fmla="*/ 1803990 h 7328490"/>
              <a:gd name="connsiteX69" fmla="*/ 1501227 w 3339552"/>
              <a:gd name="connsiteY69" fmla="*/ 1934959 h 7328490"/>
              <a:gd name="connsiteX70" fmla="*/ 1494083 w 3339552"/>
              <a:gd name="connsiteY70" fmla="*/ 1984965 h 7328490"/>
              <a:gd name="connsiteX71" fmla="*/ 1422646 w 3339552"/>
              <a:gd name="connsiteY71" fmla="*/ 2020684 h 7328490"/>
              <a:gd name="connsiteX72" fmla="*/ 1391690 w 3339552"/>
              <a:gd name="connsiteY72" fmla="*/ 2082597 h 7328490"/>
              <a:gd name="connsiteX73" fmla="*/ 1260721 w 3339552"/>
              <a:gd name="connsiteY73" fmla="*/ 2056403 h 7328490"/>
              <a:gd name="connsiteX74" fmla="*/ 1139277 w 3339552"/>
              <a:gd name="connsiteY74" fmla="*/ 2056402 h 7328490"/>
              <a:gd name="connsiteX75" fmla="*/ 1072602 w 3339552"/>
              <a:gd name="connsiteY75" fmla="*/ 2084978 h 7328490"/>
              <a:gd name="connsiteX76" fmla="*/ 1065458 w 3339552"/>
              <a:gd name="connsiteY76" fmla="*/ 2184990 h 7328490"/>
              <a:gd name="connsiteX77" fmla="*/ 977352 w 3339552"/>
              <a:gd name="connsiteY77" fmla="*/ 2273097 h 7328490"/>
              <a:gd name="connsiteX78" fmla="*/ 1120227 w 3339552"/>
              <a:gd name="connsiteY78" fmla="*/ 2335009 h 7328490"/>
              <a:gd name="connsiteX79" fmla="*/ 1170234 w 3339552"/>
              <a:gd name="connsiteY79" fmla="*/ 2370727 h 7328490"/>
              <a:gd name="connsiteX80" fmla="*/ 1222621 w 3339552"/>
              <a:gd name="connsiteY80" fmla="*/ 2387397 h 7328490"/>
              <a:gd name="connsiteX81" fmla="*/ 1272627 w 3339552"/>
              <a:gd name="connsiteY81" fmla="*/ 2437403 h 7328490"/>
              <a:gd name="connsiteX82" fmla="*/ 1329777 w 3339552"/>
              <a:gd name="connsiteY82" fmla="*/ 2458834 h 7328490"/>
              <a:gd name="connsiteX83" fmla="*/ 1422646 w 3339552"/>
              <a:gd name="connsiteY83" fmla="*/ 2535034 h 7328490"/>
              <a:gd name="connsiteX84" fmla="*/ 1508371 w 3339552"/>
              <a:gd name="connsiteY84" fmla="*/ 2568373 h 7328490"/>
              <a:gd name="connsiteX85" fmla="*/ 1641721 w 3339552"/>
              <a:gd name="connsiteY85" fmla="*/ 2716009 h 7328490"/>
              <a:gd name="connsiteX86" fmla="*/ 1725065 w 3339552"/>
              <a:gd name="connsiteY86" fmla="*/ 2870790 h 7328490"/>
              <a:gd name="connsiteX87" fmla="*/ 1896514 w 3339552"/>
              <a:gd name="connsiteY87" fmla="*/ 2977947 h 7328490"/>
              <a:gd name="connsiteX88" fmla="*/ 1927471 w 3339552"/>
              <a:gd name="connsiteY88" fmla="*/ 3082722 h 7328490"/>
              <a:gd name="connsiteX89" fmla="*/ 1989383 w 3339552"/>
              <a:gd name="connsiteY89" fmla="*/ 3185115 h 7328490"/>
              <a:gd name="connsiteX90" fmla="*/ 2051296 w 3339552"/>
              <a:gd name="connsiteY90" fmla="*/ 3223215 h 7328490"/>
              <a:gd name="connsiteX91" fmla="*/ 2182265 w 3339552"/>
              <a:gd name="connsiteY91" fmla="*/ 3370853 h 7328490"/>
              <a:gd name="connsiteX92" fmla="*/ 2325139 w 3339552"/>
              <a:gd name="connsiteY92" fmla="*/ 3447053 h 7328490"/>
              <a:gd name="connsiteX93" fmla="*/ 2384671 w 3339552"/>
              <a:gd name="connsiteY93" fmla="*/ 3532778 h 7328490"/>
              <a:gd name="connsiteX94" fmla="*/ 2432296 w 3339552"/>
              <a:gd name="connsiteY94" fmla="*/ 3599453 h 7328490"/>
              <a:gd name="connsiteX95" fmla="*/ 2479921 w 3339552"/>
              <a:gd name="connsiteY95" fmla="*/ 3589929 h 7328490"/>
              <a:gd name="connsiteX96" fmla="*/ 2484683 w 3339552"/>
              <a:gd name="connsiteY96" fmla="*/ 3742328 h 7328490"/>
              <a:gd name="connsiteX97" fmla="*/ 2537071 w 3339552"/>
              <a:gd name="connsiteY97" fmla="*/ 3835197 h 7328490"/>
              <a:gd name="connsiteX98" fmla="*/ 2529927 w 3339552"/>
              <a:gd name="connsiteY98" fmla="*/ 3873297 h 7328490"/>
              <a:gd name="connsiteX99" fmla="*/ 2598983 w 3339552"/>
              <a:gd name="connsiteY99" fmla="*/ 3909015 h 7328490"/>
              <a:gd name="connsiteX100" fmla="*/ 2656133 w 3339552"/>
              <a:gd name="connsiteY100" fmla="*/ 3854247 h 7328490"/>
              <a:gd name="connsiteX101" fmla="*/ 2689471 w 3339552"/>
              <a:gd name="connsiteY101" fmla="*/ 3937590 h 7328490"/>
              <a:gd name="connsiteX102" fmla="*/ 2734715 w 3339552"/>
              <a:gd name="connsiteY102" fmla="*/ 3982834 h 7328490"/>
              <a:gd name="connsiteX103" fmla="*/ 2808533 w 3339552"/>
              <a:gd name="connsiteY103" fmla="*/ 4006647 h 7328490"/>
              <a:gd name="connsiteX104" fmla="*/ 2860921 w 3339552"/>
              <a:gd name="connsiteY104" fmla="*/ 4075703 h 7328490"/>
              <a:gd name="connsiteX105" fmla="*/ 2946646 w 3339552"/>
              <a:gd name="connsiteY105" fmla="*/ 4130472 h 7328490"/>
              <a:gd name="connsiteX106" fmla="*/ 2999033 w 3339552"/>
              <a:gd name="connsiteY106" fmla="*/ 4163809 h 7328490"/>
              <a:gd name="connsiteX107" fmla="*/ 2870446 w 3339552"/>
              <a:gd name="connsiteY107" fmla="*/ 4256678 h 7328490"/>
              <a:gd name="connsiteX108" fmla="*/ 2868064 w 3339552"/>
              <a:gd name="connsiteY108" fmla="*/ 4311446 h 7328490"/>
              <a:gd name="connsiteX109" fmla="*/ 2970458 w 3339552"/>
              <a:gd name="connsiteY109" fmla="*/ 4428128 h 7328490"/>
              <a:gd name="connsiteX110" fmla="*/ 3065708 w 3339552"/>
              <a:gd name="connsiteY110" fmla="*/ 4490040 h 7328490"/>
              <a:gd name="connsiteX111" fmla="*/ 3096665 w 3339552"/>
              <a:gd name="connsiteY111" fmla="*/ 4528140 h 7328490"/>
              <a:gd name="connsiteX112" fmla="*/ 3082377 w 3339552"/>
              <a:gd name="connsiteY112" fmla="*/ 4609103 h 7328490"/>
              <a:gd name="connsiteX113" fmla="*/ 3077615 w 3339552"/>
              <a:gd name="connsiteY113" fmla="*/ 4692447 h 7328490"/>
              <a:gd name="connsiteX114" fmla="*/ 3034752 w 3339552"/>
              <a:gd name="connsiteY114" fmla="*/ 4701972 h 7328490"/>
              <a:gd name="connsiteX115" fmla="*/ 3008558 w 3339552"/>
              <a:gd name="connsiteY115" fmla="*/ 4718640 h 7328490"/>
              <a:gd name="connsiteX116" fmla="*/ 3037133 w 3339552"/>
              <a:gd name="connsiteY116" fmla="*/ 4868659 h 7328490"/>
              <a:gd name="connsiteX117" fmla="*/ 3020465 w 3339552"/>
              <a:gd name="connsiteY117" fmla="*/ 5004390 h 7328490"/>
              <a:gd name="connsiteX118" fmla="*/ 2982365 w 3339552"/>
              <a:gd name="connsiteY118" fmla="*/ 5044872 h 7328490"/>
              <a:gd name="connsiteX119" fmla="*/ 2965696 w 3339552"/>
              <a:gd name="connsiteY119" fmla="*/ 5166315 h 7328490"/>
              <a:gd name="connsiteX120" fmla="*/ 2937121 w 3339552"/>
              <a:gd name="connsiteY120" fmla="*/ 5285378 h 7328490"/>
              <a:gd name="connsiteX121" fmla="*/ 2989508 w 3339552"/>
              <a:gd name="connsiteY121" fmla="*/ 5302047 h 7328490"/>
              <a:gd name="connsiteX122" fmla="*/ 2987127 w 3339552"/>
              <a:gd name="connsiteY122" fmla="*/ 5347290 h 7328490"/>
              <a:gd name="connsiteX123" fmla="*/ 2984746 w 3339552"/>
              <a:gd name="connsiteY123" fmla="*/ 5402059 h 7328490"/>
              <a:gd name="connsiteX124" fmla="*/ 3041896 w 3339552"/>
              <a:gd name="connsiteY124" fmla="*/ 5471115 h 7328490"/>
              <a:gd name="connsiteX125" fmla="*/ 3089521 w 3339552"/>
              <a:gd name="connsiteY125" fmla="*/ 5597322 h 7328490"/>
              <a:gd name="connsiteX126" fmla="*/ 2996652 w 3339552"/>
              <a:gd name="connsiteY126" fmla="*/ 5887834 h 7328490"/>
              <a:gd name="connsiteX127" fmla="*/ 3018083 w 3339552"/>
              <a:gd name="connsiteY127" fmla="*/ 5942603 h 7328490"/>
              <a:gd name="connsiteX128" fmla="*/ 3044277 w 3339552"/>
              <a:gd name="connsiteY128" fmla="*/ 5994990 h 7328490"/>
              <a:gd name="connsiteX129" fmla="*/ 3049040 w 3339552"/>
              <a:gd name="connsiteY129" fmla="*/ 6099765 h 7328490"/>
              <a:gd name="connsiteX130" fmla="*/ 2956170 w 3339552"/>
              <a:gd name="connsiteY130" fmla="*/ 6259310 h 7328490"/>
              <a:gd name="connsiteX131" fmla="*/ 2920452 w 3339552"/>
              <a:gd name="connsiteY131" fmla="*/ 6240259 h 7328490"/>
              <a:gd name="connsiteX132" fmla="*/ 2849015 w 3339552"/>
              <a:gd name="connsiteY132" fmla="*/ 6252165 h 7328490"/>
              <a:gd name="connsiteX133" fmla="*/ 2713283 w 3339552"/>
              <a:gd name="connsiteY133" fmla="*/ 6364084 h 7328490"/>
              <a:gd name="connsiteX134" fmla="*/ 2606127 w 3339552"/>
              <a:gd name="connsiteY134" fmla="*/ 6349797 h 7328490"/>
              <a:gd name="connsiteX135" fmla="*/ 2575171 w 3339552"/>
              <a:gd name="connsiteY135" fmla="*/ 6378372 h 7328490"/>
              <a:gd name="connsiteX136" fmla="*/ 2508495 w 3339552"/>
              <a:gd name="connsiteY136" fmla="*/ 6423614 h 7328490"/>
              <a:gd name="connsiteX137" fmla="*/ 2391815 w 3339552"/>
              <a:gd name="connsiteY137" fmla="*/ 6411709 h 7328490"/>
              <a:gd name="connsiteX138" fmla="*/ 2368002 w 3339552"/>
              <a:gd name="connsiteY138" fmla="*/ 6528390 h 7328490"/>
              <a:gd name="connsiteX139" fmla="*/ 2363240 w 3339552"/>
              <a:gd name="connsiteY139" fmla="*/ 6564109 h 7328490"/>
              <a:gd name="connsiteX140" fmla="*/ 2339428 w 3339552"/>
              <a:gd name="connsiteY140" fmla="*/ 6583159 h 7328490"/>
              <a:gd name="connsiteX141" fmla="*/ 2141783 w 3339552"/>
              <a:gd name="connsiteY141" fmla="*/ 6535534 h 7328490"/>
              <a:gd name="connsiteX142" fmla="*/ 2103683 w 3339552"/>
              <a:gd name="connsiteY142" fmla="*/ 6587922 h 7328490"/>
              <a:gd name="connsiteX143" fmla="*/ 2072727 w 3339552"/>
              <a:gd name="connsiteY143" fmla="*/ 6683172 h 7328490"/>
              <a:gd name="connsiteX144" fmla="*/ 2039389 w 3339552"/>
              <a:gd name="connsiteY144" fmla="*/ 6747465 h 7328490"/>
              <a:gd name="connsiteX145" fmla="*/ 2051296 w 3339552"/>
              <a:gd name="connsiteY145" fmla="*/ 6809378 h 7328490"/>
              <a:gd name="connsiteX146" fmla="*/ 2184646 w 3339552"/>
              <a:gd name="connsiteY146" fmla="*/ 6921297 h 7328490"/>
              <a:gd name="connsiteX147" fmla="*/ 2253702 w 3339552"/>
              <a:gd name="connsiteY147" fmla="*/ 6954634 h 7328490"/>
              <a:gd name="connsiteX148" fmla="*/ 2237033 w 3339552"/>
              <a:gd name="connsiteY148" fmla="*/ 6978447 h 7328490"/>
              <a:gd name="connsiteX149" fmla="*/ 2201315 w 3339552"/>
              <a:gd name="connsiteY149" fmla="*/ 6997497 h 7328490"/>
              <a:gd name="connsiteX150" fmla="*/ 2234652 w 3339552"/>
              <a:gd name="connsiteY150" fmla="*/ 7073697 h 7328490"/>
              <a:gd name="connsiteX151" fmla="*/ 2203696 w 3339552"/>
              <a:gd name="connsiteY151" fmla="*/ 7095128 h 7328490"/>
              <a:gd name="connsiteX152" fmla="*/ 2098921 w 3339552"/>
              <a:gd name="connsiteY152" fmla="*/ 7033215 h 7328490"/>
              <a:gd name="connsiteX153" fmla="*/ 2056058 w 3339552"/>
              <a:gd name="connsiteY153" fmla="*/ 7059409 h 7328490"/>
              <a:gd name="connsiteX154" fmla="*/ 1996527 w 3339552"/>
              <a:gd name="connsiteY154" fmla="*/ 6957015 h 7328490"/>
              <a:gd name="connsiteX155" fmla="*/ 1879846 w 3339552"/>
              <a:gd name="connsiteY155" fmla="*/ 6983209 h 7328490"/>
              <a:gd name="connsiteX156" fmla="*/ 1815552 w 3339552"/>
              <a:gd name="connsiteY156" fmla="*/ 6987972 h 7328490"/>
              <a:gd name="connsiteX157" fmla="*/ 1765546 w 3339552"/>
              <a:gd name="connsiteY157" fmla="*/ 6983210 h 7328490"/>
              <a:gd name="connsiteX158" fmla="*/ 1708396 w 3339552"/>
              <a:gd name="connsiteY158" fmla="*/ 7028453 h 7328490"/>
              <a:gd name="connsiteX159" fmla="*/ 1529802 w 3339552"/>
              <a:gd name="connsiteY159" fmla="*/ 6987972 h 7328490"/>
              <a:gd name="connsiteX160" fmla="*/ 1553614 w 3339552"/>
              <a:gd name="connsiteY160" fmla="*/ 7114178 h 7328490"/>
              <a:gd name="connsiteX161" fmla="*/ 1477415 w 3339552"/>
              <a:gd name="connsiteY161" fmla="*/ 7159422 h 7328490"/>
              <a:gd name="connsiteX162" fmla="*/ 1415502 w 3339552"/>
              <a:gd name="connsiteY162" fmla="*/ 7226096 h 7328490"/>
              <a:gd name="connsiteX163" fmla="*/ 1265483 w 3339552"/>
              <a:gd name="connsiteY163" fmla="*/ 7218953 h 7328490"/>
              <a:gd name="connsiteX164" fmla="*/ 1213096 w 3339552"/>
              <a:gd name="connsiteY164" fmla="*/ 7328490 h 7328490"/>
              <a:gd name="connsiteX0" fmla="*/ 3339552 w 3339552"/>
              <a:gd name="connsiteY0" fmla="*/ 1049134 h 7328490"/>
              <a:gd name="connsiteX1" fmla="*/ 3056977 w 3339552"/>
              <a:gd name="connsiteY1" fmla="*/ 982457 h 7328490"/>
              <a:gd name="connsiteX2" fmla="*/ 2958552 w 3339552"/>
              <a:gd name="connsiteY2" fmla="*/ 976107 h 7328490"/>
              <a:gd name="connsiteX3" fmla="*/ 2866477 w 3339552"/>
              <a:gd name="connsiteY3" fmla="*/ 893559 h 7328490"/>
              <a:gd name="connsiteX4" fmla="*/ 2761702 w 3339552"/>
              <a:gd name="connsiteY4" fmla="*/ 807832 h 7328490"/>
              <a:gd name="connsiteX5" fmla="*/ 2609302 w 3339552"/>
              <a:gd name="connsiteY5" fmla="*/ 760207 h 7328490"/>
              <a:gd name="connsiteX6" fmla="*/ 2580727 w 3339552"/>
              <a:gd name="connsiteY6" fmla="*/ 604632 h 7328490"/>
              <a:gd name="connsiteX7" fmla="*/ 2526752 w 3339552"/>
              <a:gd name="connsiteY7" fmla="*/ 531609 h 7328490"/>
              <a:gd name="connsiteX8" fmla="*/ 2596602 w 3339552"/>
              <a:gd name="connsiteY8" fmla="*/ 407782 h 7328490"/>
              <a:gd name="connsiteX9" fmla="*/ 2629939 w 3339552"/>
              <a:gd name="connsiteY9" fmla="*/ 310947 h 7328490"/>
              <a:gd name="connsiteX10" fmla="*/ 2517227 w 3339552"/>
              <a:gd name="connsiteY10" fmla="*/ 239507 h 7328490"/>
              <a:gd name="connsiteX11" fmla="*/ 2402927 w 3339552"/>
              <a:gd name="connsiteY11" fmla="*/ 271257 h 7328490"/>
              <a:gd name="connsiteX12" fmla="*/ 2275927 w 3339552"/>
              <a:gd name="connsiteY12" fmla="*/ 198232 h 7328490"/>
              <a:gd name="connsiteX13" fmla="*/ 2133052 w 3339552"/>
              <a:gd name="connsiteY13" fmla="*/ 233157 h 7328490"/>
              <a:gd name="connsiteX14" fmla="*/ 1913977 w 3339552"/>
              <a:gd name="connsiteY14" fmla="*/ 36309 h 7328490"/>
              <a:gd name="connsiteX15" fmla="*/ 1777452 w 3339552"/>
              <a:gd name="connsiteY15" fmla="*/ 13289 h 7328490"/>
              <a:gd name="connsiteX16" fmla="*/ 1703633 w 3339552"/>
              <a:gd name="connsiteY16" fmla="*/ 41864 h 7328490"/>
              <a:gd name="connsiteX17" fmla="*/ 1615527 w 3339552"/>
              <a:gd name="connsiteY17" fmla="*/ 75203 h 7328490"/>
              <a:gd name="connsiteX18" fmla="*/ 1515515 w 3339552"/>
              <a:gd name="connsiteY18" fmla="*/ 129971 h 7328490"/>
              <a:gd name="connsiteX19" fmla="*/ 1525040 w 3339552"/>
              <a:gd name="connsiteY19" fmla="*/ 194264 h 7328490"/>
              <a:gd name="connsiteX20" fmla="*/ 1505990 w 3339552"/>
              <a:gd name="connsiteY20" fmla="*/ 251415 h 7328490"/>
              <a:gd name="connsiteX21" fmla="*/ 1413121 w 3339552"/>
              <a:gd name="connsiteY21" fmla="*/ 270464 h 7328490"/>
              <a:gd name="connsiteX22" fmla="*/ 1339302 w 3339552"/>
              <a:gd name="connsiteY22" fmla="*/ 306184 h 7328490"/>
              <a:gd name="connsiteX23" fmla="*/ 1260721 w 3339552"/>
              <a:gd name="connsiteY23" fmla="*/ 346665 h 7328490"/>
              <a:gd name="connsiteX24" fmla="*/ 1191665 w 3339552"/>
              <a:gd name="connsiteY24" fmla="*/ 272847 h 7328490"/>
              <a:gd name="connsiteX25" fmla="*/ 1082127 w 3339552"/>
              <a:gd name="connsiteY25" fmla="*/ 353809 h 7328490"/>
              <a:gd name="connsiteX26" fmla="*/ 1020215 w 3339552"/>
              <a:gd name="connsiteY26" fmla="*/ 420484 h 7328490"/>
              <a:gd name="connsiteX27" fmla="*/ 858290 w 3339552"/>
              <a:gd name="connsiteY27" fmla="*/ 301422 h 7328490"/>
              <a:gd name="connsiteX28" fmla="*/ 796377 w 3339552"/>
              <a:gd name="connsiteY28" fmla="*/ 406196 h 7328490"/>
              <a:gd name="connsiteX29" fmla="*/ 755896 w 3339552"/>
              <a:gd name="connsiteY29" fmla="*/ 341903 h 7328490"/>
              <a:gd name="connsiteX30" fmla="*/ 689221 w 3339552"/>
              <a:gd name="connsiteY30" fmla="*/ 270465 h 7328490"/>
              <a:gd name="connsiteX31" fmla="*/ 667790 w 3339552"/>
              <a:gd name="connsiteY31" fmla="*/ 313328 h 7328490"/>
              <a:gd name="connsiteX32" fmla="*/ 620165 w 3339552"/>
              <a:gd name="connsiteY32" fmla="*/ 382384 h 7328490"/>
              <a:gd name="connsiteX33" fmla="*/ 589208 w 3339552"/>
              <a:gd name="connsiteY33" fmla="*/ 396672 h 7328490"/>
              <a:gd name="connsiteX34" fmla="*/ 498721 w 3339552"/>
              <a:gd name="connsiteY34" fmla="*/ 482397 h 7328490"/>
              <a:gd name="connsiteX35" fmla="*/ 396327 w 3339552"/>
              <a:gd name="connsiteY35" fmla="*/ 380003 h 7328490"/>
              <a:gd name="connsiteX36" fmla="*/ 243927 w 3339552"/>
              <a:gd name="connsiteY36" fmla="*/ 294278 h 7328490"/>
              <a:gd name="connsiteX37" fmla="*/ 174871 w 3339552"/>
              <a:gd name="connsiteY37" fmla="*/ 327615 h 7328490"/>
              <a:gd name="connsiteX38" fmla="*/ 127246 w 3339552"/>
              <a:gd name="connsiteY38" fmla="*/ 410959 h 7328490"/>
              <a:gd name="connsiteX39" fmla="*/ 43902 w 3339552"/>
              <a:gd name="connsiteY39" fmla="*/ 472872 h 7328490"/>
              <a:gd name="connsiteX40" fmla="*/ 8183 w 3339552"/>
              <a:gd name="connsiteY40" fmla="*/ 484778 h 7328490"/>
              <a:gd name="connsiteX41" fmla="*/ 198683 w 3339552"/>
              <a:gd name="connsiteY41" fmla="*/ 689565 h 7328490"/>
              <a:gd name="connsiteX42" fmla="*/ 265359 w 3339552"/>
              <a:gd name="connsiteY42" fmla="*/ 706234 h 7328490"/>
              <a:gd name="connsiteX43" fmla="*/ 298697 w 3339552"/>
              <a:gd name="connsiteY43" fmla="*/ 730047 h 7328490"/>
              <a:gd name="connsiteX44" fmla="*/ 296315 w 3339552"/>
              <a:gd name="connsiteY44" fmla="*/ 901496 h 7328490"/>
              <a:gd name="connsiteX45" fmla="*/ 362990 w 3339552"/>
              <a:gd name="connsiteY45" fmla="*/ 906259 h 7328490"/>
              <a:gd name="connsiteX46" fmla="*/ 401090 w 3339552"/>
              <a:gd name="connsiteY46" fmla="*/ 856253 h 7328490"/>
              <a:gd name="connsiteX47" fmla="*/ 482052 w 3339552"/>
              <a:gd name="connsiteY47" fmla="*/ 894353 h 7328490"/>
              <a:gd name="connsiteX48" fmla="*/ 420140 w 3339552"/>
              <a:gd name="connsiteY48" fmla="*/ 1039609 h 7328490"/>
              <a:gd name="connsiteX49" fmla="*/ 434427 w 3339552"/>
              <a:gd name="connsiteY49" fmla="*/ 1087234 h 7328490"/>
              <a:gd name="connsiteX50" fmla="*/ 379658 w 3339552"/>
              <a:gd name="connsiteY50" fmla="*/ 1139622 h 7328490"/>
              <a:gd name="connsiteX51" fmla="*/ 415377 w 3339552"/>
              <a:gd name="connsiteY51" fmla="*/ 1168196 h 7328490"/>
              <a:gd name="connsiteX52" fmla="*/ 486815 w 3339552"/>
              <a:gd name="connsiteY52" fmla="*/ 1256303 h 7328490"/>
              <a:gd name="connsiteX53" fmla="*/ 527296 w 3339552"/>
              <a:gd name="connsiteY53" fmla="*/ 1344409 h 7328490"/>
              <a:gd name="connsiteX54" fmla="*/ 636833 w 3339552"/>
              <a:gd name="connsiteY54" fmla="*/ 1396797 h 7328490"/>
              <a:gd name="connsiteX55" fmla="*/ 746371 w 3339552"/>
              <a:gd name="connsiteY55" fmla="*/ 1420609 h 7328490"/>
              <a:gd name="connsiteX56" fmla="*/ 829715 w 3339552"/>
              <a:gd name="connsiteY56" fmla="*/ 1468234 h 7328490"/>
              <a:gd name="connsiteX57" fmla="*/ 913058 w 3339552"/>
              <a:gd name="connsiteY57" fmla="*/ 1442040 h 7328490"/>
              <a:gd name="connsiteX58" fmla="*/ 994021 w 3339552"/>
              <a:gd name="connsiteY58" fmla="*/ 1368222 h 7328490"/>
              <a:gd name="connsiteX59" fmla="*/ 1103558 w 3339552"/>
              <a:gd name="connsiteY59" fmla="*/ 1351553 h 7328490"/>
              <a:gd name="connsiteX60" fmla="*/ 1170233 w 3339552"/>
              <a:gd name="connsiteY60" fmla="*/ 1356315 h 7328490"/>
              <a:gd name="connsiteX61" fmla="*/ 1329777 w 3339552"/>
              <a:gd name="connsiteY61" fmla="*/ 1465853 h 7328490"/>
              <a:gd name="connsiteX62" fmla="*/ 1389308 w 3339552"/>
              <a:gd name="connsiteY62" fmla="*/ 1494428 h 7328490"/>
              <a:gd name="connsiteX63" fmla="*/ 1260721 w 3339552"/>
              <a:gd name="connsiteY63" fmla="*/ 1596822 h 7328490"/>
              <a:gd name="connsiteX64" fmla="*/ 1263102 w 3339552"/>
              <a:gd name="connsiteY64" fmla="*/ 1661115 h 7328490"/>
              <a:gd name="connsiteX65" fmla="*/ 1425027 w 3339552"/>
              <a:gd name="connsiteY65" fmla="*/ 1613490 h 7328490"/>
              <a:gd name="connsiteX66" fmla="*/ 1386927 w 3339552"/>
              <a:gd name="connsiteY66" fmla="*/ 1677784 h 7328490"/>
              <a:gd name="connsiteX67" fmla="*/ 1405977 w 3339552"/>
              <a:gd name="connsiteY67" fmla="*/ 1751603 h 7328490"/>
              <a:gd name="connsiteX68" fmla="*/ 1517896 w 3339552"/>
              <a:gd name="connsiteY68" fmla="*/ 1787322 h 7328490"/>
              <a:gd name="connsiteX69" fmla="*/ 1591715 w 3339552"/>
              <a:gd name="connsiteY69" fmla="*/ 1803990 h 7328490"/>
              <a:gd name="connsiteX70" fmla="*/ 1501227 w 3339552"/>
              <a:gd name="connsiteY70" fmla="*/ 1934959 h 7328490"/>
              <a:gd name="connsiteX71" fmla="*/ 1494083 w 3339552"/>
              <a:gd name="connsiteY71" fmla="*/ 1984965 h 7328490"/>
              <a:gd name="connsiteX72" fmla="*/ 1422646 w 3339552"/>
              <a:gd name="connsiteY72" fmla="*/ 2020684 h 7328490"/>
              <a:gd name="connsiteX73" fmla="*/ 1391690 w 3339552"/>
              <a:gd name="connsiteY73" fmla="*/ 2082597 h 7328490"/>
              <a:gd name="connsiteX74" fmla="*/ 1260721 w 3339552"/>
              <a:gd name="connsiteY74" fmla="*/ 2056403 h 7328490"/>
              <a:gd name="connsiteX75" fmla="*/ 1139277 w 3339552"/>
              <a:gd name="connsiteY75" fmla="*/ 2056402 h 7328490"/>
              <a:gd name="connsiteX76" fmla="*/ 1072602 w 3339552"/>
              <a:gd name="connsiteY76" fmla="*/ 2084978 h 7328490"/>
              <a:gd name="connsiteX77" fmla="*/ 1065458 w 3339552"/>
              <a:gd name="connsiteY77" fmla="*/ 2184990 h 7328490"/>
              <a:gd name="connsiteX78" fmla="*/ 977352 w 3339552"/>
              <a:gd name="connsiteY78" fmla="*/ 2273097 h 7328490"/>
              <a:gd name="connsiteX79" fmla="*/ 1120227 w 3339552"/>
              <a:gd name="connsiteY79" fmla="*/ 2335009 h 7328490"/>
              <a:gd name="connsiteX80" fmla="*/ 1170234 w 3339552"/>
              <a:gd name="connsiteY80" fmla="*/ 2370727 h 7328490"/>
              <a:gd name="connsiteX81" fmla="*/ 1222621 w 3339552"/>
              <a:gd name="connsiteY81" fmla="*/ 2387397 h 7328490"/>
              <a:gd name="connsiteX82" fmla="*/ 1272627 w 3339552"/>
              <a:gd name="connsiteY82" fmla="*/ 2437403 h 7328490"/>
              <a:gd name="connsiteX83" fmla="*/ 1329777 w 3339552"/>
              <a:gd name="connsiteY83" fmla="*/ 2458834 h 7328490"/>
              <a:gd name="connsiteX84" fmla="*/ 1422646 w 3339552"/>
              <a:gd name="connsiteY84" fmla="*/ 2535034 h 7328490"/>
              <a:gd name="connsiteX85" fmla="*/ 1508371 w 3339552"/>
              <a:gd name="connsiteY85" fmla="*/ 2568373 h 7328490"/>
              <a:gd name="connsiteX86" fmla="*/ 1641721 w 3339552"/>
              <a:gd name="connsiteY86" fmla="*/ 2716009 h 7328490"/>
              <a:gd name="connsiteX87" fmla="*/ 1725065 w 3339552"/>
              <a:gd name="connsiteY87" fmla="*/ 2870790 h 7328490"/>
              <a:gd name="connsiteX88" fmla="*/ 1896514 w 3339552"/>
              <a:gd name="connsiteY88" fmla="*/ 2977947 h 7328490"/>
              <a:gd name="connsiteX89" fmla="*/ 1927471 w 3339552"/>
              <a:gd name="connsiteY89" fmla="*/ 3082722 h 7328490"/>
              <a:gd name="connsiteX90" fmla="*/ 1989383 w 3339552"/>
              <a:gd name="connsiteY90" fmla="*/ 3185115 h 7328490"/>
              <a:gd name="connsiteX91" fmla="*/ 2051296 w 3339552"/>
              <a:gd name="connsiteY91" fmla="*/ 3223215 h 7328490"/>
              <a:gd name="connsiteX92" fmla="*/ 2182265 w 3339552"/>
              <a:gd name="connsiteY92" fmla="*/ 3370853 h 7328490"/>
              <a:gd name="connsiteX93" fmla="*/ 2325139 w 3339552"/>
              <a:gd name="connsiteY93" fmla="*/ 3447053 h 7328490"/>
              <a:gd name="connsiteX94" fmla="*/ 2384671 w 3339552"/>
              <a:gd name="connsiteY94" fmla="*/ 3532778 h 7328490"/>
              <a:gd name="connsiteX95" fmla="*/ 2432296 w 3339552"/>
              <a:gd name="connsiteY95" fmla="*/ 3599453 h 7328490"/>
              <a:gd name="connsiteX96" fmla="*/ 2479921 w 3339552"/>
              <a:gd name="connsiteY96" fmla="*/ 3589929 h 7328490"/>
              <a:gd name="connsiteX97" fmla="*/ 2484683 w 3339552"/>
              <a:gd name="connsiteY97" fmla="*/ 3742328 h 7328490"/>
              <a:gd name="connsiteX98" fmla="*/ 2537071 w 3339552"/>
              <a:gd name="connsiteY98" fmla="*/ 3835197 h 7328490"/>
              <a:gd name="connsiteX99" fmla="*/ 2529927 w 3339552"/>
              <a:gd name="connsiteY99" fmla="*/ 3873297 h 7328490"/>
              <a:gd name="connsiteX100" fmla="*/ 2598983 w 3339552"/>
              <a:gd name="connsiteY100" fmla="*/ 3909015 h 7328490"/>
              <a:gd name="connsiteX101" fmla="*/ 2656133 w 3339552"/>
              <a:gd name="connsiteY101" fmla="*/ 3854247 h 7328490"/>
              <a:gd name="connsiteX102" fmla="*/ 2689471 w 3339552"/>
              <a:gd name="connsiteY102" fmla="*/ 3937590 h 7328490"/>
              <a:gd name="connsiteX103" fmla="*/ 2734715 w 3339552"/>
              <a:gd name="connsiteY103" fmla="*/ 3982834 h 7328490"/>
              <a:gd name="connsiteX104" fmla="*/ 2808533 w 3339552"/>
              <a:gd name="connsiteY104" fmla="*/ 4006647 h 7328490"/>
              <a:gd name="connsiteX105" fmla="*/ 2860921 w 3339552"/>
              <a:gd name="connsiteY105" fmla="*/ 4075703 h 7328490"/>
              <a:gd name="connsiteX106" fmla="*/ 2946646 w 3339552"/>
              <a:gd name="connsiteY106" fmla="*/ 4130472 h 7328490"/>
              <a:gd name="connsiteX107" fmla="*/ 2999033 w 3339552"/>
              <a:gd name="connsiteY107" fmla="*/ 4163809 h 7328490"/>
              <a:gd name="connsiteX108" fmla="*/ 2870446 w 3339552"/>
              <a:gd name="connsiteY108" fmla="*/ 4256678 h 7328490"/>
              <a:gd name="connsiteX109" fmla="*/ 2868064 w 3339552"/>
              <a:gd name="connsiteY109" fmla="*/ 4311446 h 7328490"/>
              <a:gd name="connsiteX110" fmla="*/ 2970458 w 3339552"/>
              <a:gd name="connsiteY110" fmla="*/ 4428128 h 7328490"/>
              <a:gd name="connsiteX111" fmla="*/ 3065708 w 3339552"/>
              <a:gd name="connsiteY111" fmla="*/ 4490040 h 7328490"/>
              <a:gd name="connsiteX112" fmla="*/ 3096665 w 3339552"/>
              <a:gd name="connsiteY112" fmla="*/ 4528140 h 7328490"/>
              <a:gd name="connsiteX113" fmla="*/ 3082377 w 3339552"/>
              <a:gd name="connsiteY113" fmla="*/ 4609103 h 7328490"/>
              <a:gd name="connsiteX114" fmla="*/ 3077615 w 3339552"/>
              <a:gd name="connsiteY114" fmla="*/ 4692447 h 7328490"/>
              <a:gd name="connsiteX115" fmla="*/ 3034752 w 3339552"/>
              <a:gd name="connsiteY115" fmla="*/ 4701972 h 7328490"/>
              <a:gd name="connsiteX116" fmla="*/ 3008558 w 3339552"/>
              <a:gd name="connsiteY116" fmla="*/ 4718640 h 7328490"/>
              <a:gd name="connsiteX117" fmla="*/ 3037133 w 3339552"/>
              <a:gd name="connsiteY117" fmla="*/ 4868659 h 7328490"/>
              <a:gd name="connsiteX118" fmla="*/ 3020465 w 3339552"/>
              <a:gd name="connsiteY118" fmla="*/ 5004390 h 7328490"/>
              <a:gd name="connsiteX119" fmla="*/ 2982365 w 3339552"/>
              <a:gd name="connsiteY119" fmla="*/ 5044872 h 7328490"/>
              <a:gd name="connsiteX120" fmla="*/ 2965696 w 3339552"/>
              <a:gd name="connsiteY120" fmla="*/ 5166315 h 7328490"/>
              <a:gd name="connsiteX121" fmla="*/ 2937121 w 3339552"/>
              <a:gd name="connsiteY121" fmla="*/ 5285378 h 7328490"/>
              <a:gd name="connsiteX122" fmla="*/ 2989508 w 3339552"/>
              <a:gd name="connsiteY122" fmla="*/ 5302047 h 7328490"/>
              <a:gd name="connsiteX123" fmla="*/ 2987127 w 3339552"/>
              <a:gd name="connsiteY123" fmla="*/ 5347290 h 7328490"/>
              <a:gd name="connsiteX124" fmla="*/ 2984746 w 3339552"/>
              <a:gd name="connsiteY124" fmla="*/ 5402059 h 7328490"/>
              <a:gd name="connsiteX125" fmla="*/ 3041896 w 3339552"/>
              <a:gd name="connsiteY125" fmla="*/ 5471115 h 7328490"/>
              <a:gd name="connsiteX126" fmla="*/ 3089521 w 3339552"/>
              <a:gd name="connsiteY126" fmla="*/ 5597322 h 7328490"/>
              <a:gd name="connsiteX127" fmla="*/ 2996652 w 3339552"/>
              <a:gd name="connsiteY127" fmla="*/ 5887834 h 7328490"/>
              <a:gd name="connsiteX128" fmla="*/ 3018083 w 3339552"/>
              <a:gd name="connsiteY128" fmla="*/ 5942603 h 7328490"/>
              <a:gd name="connsiteX129" fmla="*/ 3044277 w 3339552"/>
              <a:gd name="connsiteY129" fmla="*/ 5994990 h 7328490"/>
              <a:gd name="connsiteX130" fmla="*/ 3049040 w 3339552"/>
              <a:gd name="connsiteY130" fmla="*/ 6099765 h 7328490"/>
              <a:gd name="connsiteX131" fmla="*/ 2956170 w 3339552"/>
              <a:gd name="connsiteY131" fmla="*/ 6259310 h 7328490"/>
              <a:gd name="connsiteX132" fmla="*/ 2920452 w 3339552"/>
              <a:gd name="connsiteY132" fmla="*/ 6240259 h 7328490"/>
              <a:gd name="connsiteX133" fmla="*/ 2849015 w 3339552"/>
              <a:gd name="connsiteY133" fmla="*/ 6252165 h 7328490"/>
              <a:gd name="connsiteX134" fmla="*/ 2713283 w 3339552"/>
              <a:gd name="connsiteY134" fmla="*/ 6364084 h 7328490"/>
              <a:gd name="connsiteX135" fmla="*/ 2606127 w 3339552"/>
              <a:gd name="connsiteY135" fmla="*/ 6349797 h 7328490"/>
              <a:gd name="connsiteX136" fmla="*/ 2575171 w 3339552"/>
              <a:gd name="connsiteY136" fmla="*/ 6378372 h 7328490"/>
              <a:gd name="connsiteX137" fmla="*/ 2508495 w 3339552"/>
              <a:gd name="connsiteY137" fmla="*/ 6423614 h 7328490"/>
              <a:gd name="connsiteX138" fmla="*/ 2391815 w 3339552"/>
              <a:gd name="connsiteY138" fmla="*/ 6411709 h 7328490"/>
              <a:gd name="connsiteX139" fmla="*/ 2368002 w 3339552"/>
              <a:gd name="connsiteY139" fmla="*/ 6528390 h 7328490"/>
              <a:gd name="connsiteX140" fmla="*/ 2363240 w 3339552"/>
              <a:gd name="connsiteY140" fmla="*/ 6564109 h 7328490"/>
              <a:gd name="connsiteX141" fmla="*/ 2339428 w 3339552"/>
              <a:gd name="connsiteY141" fmla="*/ 6583159 h 7328490"/>
              <a:gd name="connsiteX142" fmla="*/ 2141783 w 3339552"/>
              <a:gd name="connsiteY142" fmla="*/ 6535534 h 7328490"/>
              <a:gd name="connsiteX143" fmla="*/ 2103683 w 3339552"/>
              <a:gd name="connsiteY143" fmla="*/ 6587922 h 7328490"/>
              <a:gd name="connsiteX144" fmla="*/ 2072727 w 3339552"/>
              <a:gd name="connsiteY144" fmla="*/ 6683172 h 7328490"/>
              <a:gd name="connsiteX145" fmla="*/ 2039389 w 3339552"/>
              <a:gd name="connsiteY145" fmla="*/ 6747465 h 7328490"/>
              <a:gd name="connsiteX146" fmla="*/ 2051296 w 3339552"/>
              <a:gd name="connsiteY146" fmla="*/ 6809378 h 7328490"/>
              <a:gd name="connsiteX147" fmla="*/ 2184646 w 3339552"/>
              <a:gd name="connsiteY147" fmla="*/ 6921297 h 7328490"/>
              <a:gd name="connsiteX148" fmla="*/ 2253702 w 3339552"/>
              <a:gd name="connsiteY148" fmla="*/ 6954634 h 7328490"/>
              <a:gd name="connsiteX149" fmla="*/ 2237033 w 3339552"/>
              <a:gd name="connsiteY149" fmla="*/ 6978447 h 7328490"/>
              <a:gd name="connsiteX150" fmla="*/ 2201315 w 3339552"/>
              <a:gd name="connsiteY150" fmla="*/ 6997497 h 7328490"/>
              <a:gd name="connsiteX151" fmla="*/ 2234652 w 3339552"/>
              <a:gd name="connsiteY151" fmla="*/ 7073697 h 7328490"/>
              <a:gd name="connsiteX152" fmla="*/ 2203696 w 3339552"/>
              <a:gd name="connsiteY152" fmla="*/ 7095128 h 7328490"/>
              <a:gd name="connsiteX153" fmla="*/ 2098921 w 3339552"/>
              <a:gd name="connsiteY153" fmla="*/ 7033215 h 7328490"/>
              <a:gd name="connsiteX154" fmla="*/ 2056058 w 3339552"/>
              <a:gd name="connsiteY154" fmla="*/ 7059409 h 7328490"/>
              <a:gd name="connsiteX155" fmla="*/ 1996527 w 3339552"/>
              <a:gd name="connsiteY155" fmla="*/ 6957015 h 7328490"/>
              <a:gd name="connsiteX156" fmla="*/ 1879846 w 3339552"/>
              <a:gd name="connsiteY156" fmla="*/ 6983209 h 7328490"/>
              <a:gd name="connsiteX157" fmla="*/ 1815552 w 3339552"/>
              <a:gd name="connsiteY157" fmla="*/ 6987972 h 7328490"/>
              <a:gd name="connsiteX158" fmla="*/ 1765546 w 3339552"/>
              <a:gd name="connsiteY158" fmla="*/ 6983210 h 7328490"/>
              <a:gd name="connsiteX159" fmla="*/ 1708396 w 3339552"/>
              <a:gd name="connsiteY159" fmla="*/ 7028453 h 7328490"/>
              <a:gd name="connsiteX160" fmla="*/ 1529802 w 3339552"/>
              <a:gd name="connsiteY160" fmla="*/ 6987972 h 7328490"/>
              <a:gd name="connsiteX161" fmla="*/ 1553614 w 3339552"/>
              <a:gd name="connsiteY161" fmla="*/ 7114178 h 7328490"/>
              <a:gd name="connsiteX162" fmla="*/ 1477415 w 3339552"/>
              <a:gd name="connsiteY162" fmla="*/ 7159422 h 7328490"/>
              <a:gd name="connsiteX163" fmla="*/ 1415502 w 3339552"/>
              <a:gd name="connsiteY163" fmla="*/ 7226096 h 7328490"/>
              <a:gd name="connsiteX164" fmla="*/ 1265483 w 3339552"/>
              <a:gd name="connsiteY164" fmla="*/ 7218953 h 7328490"/>
              <a:gd name="connsiteX165" fmla="*/ 1213096 w 3339552"/>
              <a:gd name="connsiteY165" fmla="*/ 7328490 h 7328490"/>
              <a:gd name="connsiteX0" fmla="*/ 3339552 w 3339552"/>
              <a:gd name="connsiteY0" fmla="*/ 1049134 h 7328490"/>
              <a:gd name="connsiteX1" fmla="*/ 3056977 w 3339552"/>
              <a:gd name="connsiteY1" fmla="*/ 982457 h 7328490"/>
              <a:gd name="connsiteX2" fmla="*/ 2958552 w 3339552"/>
              <a:gd name="connsiteY2" fmla="*/ 976107 h 7328490"/>
              <a:gd name="connsiteX3" fmla="*/ 2866477 w 3339552"/>
              <a:gd name="connsiteY3" fmla="*/ 893559 h 7328490"/>
              <a:gd name="connsiteX4" fmla="*/ 2799802 w 3339552"/>
              <a:gd name="connsiteY4" fmla="*/ 874507 h 7328490"/>
              <a:gd name="connsiteX5" fmla="*/ 2761702 w 3339552"/>
              <a:gd name="connsiteY5" fmla="*/ 807832 h 7328490"/>
              <a:gd name="connsiteX6" fmla="*/ 2609302 w 3339552"/>
              <a:gd name="connsiteY6" fmla="*/ 760207 h 7328490"/>
              <a:gd name="connsiteX7" fmla="*/ 2580727 w 3339552"/>
              <a:gd name="connsiteY7" fmla="*/ 604632 h 7328490"/>
              <a:gd name="connsiteX8" fmla="*/ 2526752 w 3339552"/>
              <a:gd name="connsiteY8" fmla="*/ 531609 h 7328490"/>
              <a:gd name="connsiteX9" fmla="*/ 2596602 w 3339552"/>
              <a:gd name="connsiteY9" fmla="*/ 407782 h 7328490"/>
              <a:gd name="connsiteX10" fmla="*/ 2629939 w 3339552"/>
              <a:gd name="connsiteY10" fmla="*/ 310947 h 7328490"/>
              <a:gd name="connsiteX11" fmla="*/ 2517227 w 3339552"/>
              <a:gd name="connsiteY11" fmla="*/ 239507 h 7328490"/>
              <a:gd name="connsiteX12" fmla="*/ 2402927 w 3339552"/>
              <a:gd name="connsiteY12" fmla="*/ 271257 h 7328490"/>
              <a:gd name="connsiteX13" fmla="*/ 2275927 w 3339552"/>
              <a:gd name="connsiteY13" fmla="*/ 198232 h 7328490"/>
              <a:gd name="connsiteX14" fmla="*/ 2133052 w 3339552"/>
              <a:gd name="connsiteY14" fmla="*/ 233157 h 7328490"/>
              <a:gd name="connsiteX15" fmla="*/ 1913977 w 3339552"/>
              <a:gd name="connsiteY15" fmla="*/ 36309 h 7328490"/>
              <a:gd name="connsiteX16" fmla="*/ 1777452 w 3339552"/>
              <a:gd name="connsiteY16" fmla="*/ 13289 h 7328490"/>
              <a:gd name="connsiteX17" fmla="*/ 1703633 w 3339552"/>
              <a:gd name="connsiteY17" fmla="*/ 41864 h 7328490"/>
              <a:gd name="connsiteX18" fmla="*/ 1615527 w 3339552"/>
              <a:gd name="connsiteY18" fmla="*/ 75203 h 7328490"/>
              <a:gd name="connsiteX19" fmla="*/ 1515515 w 3339552"/>
              <a:gd name="connsiteY19" fmla="*/ 129971 h 7328490"/>
              <a:gd name="connsiteX20" fmla="*/ 1525040 w 3339552"/>
              <a:gd name="connsiteY20" fmla="*/ 194264 h 7328490"/>
              <a:gd name="connsiteX21" fmla="*/ 1505990 w 3339552"/>
              <a:gd name="connsiteY21" fmla="*/ 251415 h 7328490"/>
              <a:gd name="connsiteX22" fmla="*/ 1413121 w 3339552"/>
              <a:gd name="connsiteY22" fmla="*/ 270464 h 7328490"/>
              <a:gd name="connsiteX23" fmla="*/ 1339302 w 3339552"/>
              <a:gd name="connsiteY23" fmla="*/ 306184 h 7328490"/>
              <a:gd name="connsiteX24" fmla="*/ 1260721 w 3339552"/>
              <a:gd name="connsiteY24" fmla="*/ 346665 h 7328490"/>
              <a:gd name="connsiteX25" fmla="*/ 1191665 w 3339552"/>
              <a:gd name="connsiteY25" fmla="*/ 272847 h 7328490"/>
              <a:gd name="connsiteX26" fmla="*/ 1082127 w 3339552"/>
              <a:gd name="connsiteY26" fmla="*/ 353809 h 7328490"/>
              <a:gd name="connsiteX27" fmla="*/ 1020215 w 3339552"/>
              <a:gd name="connsiteY27" fmla="*/ 420484 h 7328490"/>
              <a:gd name="connsiteX28" fmla="*/ 858290 w 3339552"/>
              <a:gd name="connsiteY28" fmla="*/ 301422 h 7328490"/>
              <a:gd name="connsiteX29" fmla="*/ 796377 w 3339552"/>
              <a:gd name="connsiteY29" fmla="*/ 406196 h 7328490"/>
              <a:gd name="connsiteX30" fmla="*/ 755896 w 3339552"/>
              <a:gd name="connsiteY30" fmla="*/ 341903 h 7328490"/>
              <a:gd name="connsiteX31" fmla="*/ 689221 w 3339552"/>
              <a:gd name="connsiteY31" fmla="*/ 270465 h 7328490"/>
              <a:gd name="connsiteX32" fmla="*/ 667790 w 3339552"/>
              <a:gd name="connsiteY32" fmla="*/ 313328 h 7328490"/>
              <a:gd name="connsiteX33" fmla="*/ 620165 w 3339552"/>
              <a:gd name="connsiteY33" fmla="*/ 382384 h 7328490"/>
              <a:gd name="connsiteX34" fmla="*/ 589208 w 3339552"/>
              <a:gd name="connsiteY34" fmla="*/ 396672 h 7328490"/>
              <a:gd name="connsiteX35" fmla="*/ 498721 w 3339552"/>
              <a:gd name="connsiteY35" fmla="*/ 482397 h 7328490"/>
              <a:gd name="connsiteX36" fmla="*/ 396327 w 3339552"/>
              <a:gd name="connsiteY36" fmla="*/ 380003 h 7328490"/>
              <a:gd name="connsiteX37" fmla="*/ 243927 w 3339552"/>
              <a:gd name="connsiteY37" fmla="*/ 294278 h 7328490"/>
              <a:gd name="connsiteX38" fmla="*/ 174871 w 3339552"/>
              <a:gd name="connsiteY38" fmla="*/ 327615 h 7328490"/>
              <a:gd name="connsiteX39" fmla="*/ 127246 w 3339552"/>
              <a:gd name="connsiteY39" fmla="*/ 410959 h 7328490"/>
              <a:gd name="connsiteX40" fmla="*/ 43902 w 3339552"/>
              <a:gd name="connsiteY40" fmla="*/ 472872 h 7328490"/>
              <a:gd name="connsiteX41" fmla="*/ 8183 w 3339552"/>
              <a:gd name="connsiteY41" fmla="*/ 484778 h 7328490"/>
              <a:gd name="connsiteX42" fmla="*/ 198683 w 3339552"/>
              <a:gd name="connsiteY42" fmla="*/ 689565 h 7328490"/>
              <a:gd name="connsiteX43" fmla="*/ 265359 w 3339552"/>
              <a:gd name="connsiteY43" fmla="*/ 706234 h 7328490"/>
              <a:gd name="connsiteX44" fmla="*/ 298697 w 3339552"/>
              <a:gd name="connsiteY44" fmla="*/ 730047 h 7328490"/>
              <a:gd name="connsiteX45" fmla="*/ 296315 w 3339552"/>
              <a:gd name="connsiteY45" fmla="*/ 901496 h 7328490"/>
              <a:gd name="connsiteX46" fmla="*/ 362990 w 3339552"/>
              <a:gd name="connsiteY46" fmla="*/ 906259 h 7328490"/>
              <a:gd name="connsiteX47" fmla="*/ 401090 w 3339552"/>
              <a:gd name="connsiteY47" fmla="*/ 856253 h 7328490"/>
              <a:gd name="connsiteX48" fmla="*/ 482052 w 3339552"/>
              <a:gd name="connsiteY48" fmla="*/ 894353 h 7328490"/>
              <a:gd name="connsiteX49" fmla="*/ 420140 w 3339552"/>
              <a:gd name="connsiteY49" fmla="*/ 1039609 h 7328490"/>
              <a:gd name="connsiteX50" fmla="*/ 434427 w 3339552"/>
              <a:gd name="connsiteY50" fmla="*/ 1087234 h 7328490"/>
              <a:gd name="connsiteX51" fmla="*/ 379658 w 3339552"/>
              <a:gd name="connsiteY51" fmla="*/ 1139622 h 7328490"/>
              <a:gd name="connsiteX52" fmla="*/ 415377 w 3339552"/>
              <a:gd name="connsiteY52" fmla="*/ 1168196 h 7328490"/>
              <a:gd name="connsiteX53" fmla="*/ 486815 w 3339552"/>
              <a:gd name="connsiteY53" fmla="*/ 1256303 h 7328490"/>
              <a:gd name="connsiteX54" fmla="*/ 527296 w 3339552"/>
              <a:gd name="connsiteY54" fmla="*/ 1344409 h 7328490"/>
              <a:gd name="connsiteX55" fmla="*/ 636833 w 3339552"/>
              <a:gd name="connsiteY55" fmla="*/ 1396797 h 7328490"/>
              <a:gd name="connsiteX56" fmla="*/ 746371 w 3339552"/>
              <a:gd name="connsiteY56" fmla="*/ 1420609 h 7328490"/>
              <a:gd name="connsiteX57" fmla="*/ 829715 w 3339552"/>
              <a:gd name="connsiteY57" fmla="*/ 1468234 h 7328490"/>
              <a:gd name="connsiteX58" fmla="*/ 913058 w 3339552"/>
              <a:gd name="connsiteY58" fmla="*/ 1442040 h 7328490"/>
              <a:gd name="connsiteX59" fmla="*/ 994021 w 3339552"/>
              <a:gd name="connsiteY59" fmla="*/ 1368222 h 7328490"/>
              <a:gd name="connsiteX60" fmla="*/ 1103558 w 3339552"/>
              <a:gd name="connsiteY60" fmla="*/ 1351553 h 7328490"/>
              <a:gd name="connsiteX61" fmla="*/ 1170233 w 3339552"/>
              <a:gd name="connsiteY61" fmla="*/ 1356315 h 7328490"/>
              <a:gd name="connsiteX62" fmla="*/ 1329777 w 3339552"/>
              <a:gd name="connsiteY62" fmla="*/ 1465853 h 7328490"/>
              <a:gd name="connsiteX63" fmla="*/ 1389308 w 3339552"/>
              <a:gd name="connsiteY63" fmla="*/ 1494428 h 7328490"/>
              <a:gd name="connsiteX64" fmla="*/ 1260721 w 3339552"/>
              <a:gd name="connsiteY64" fmla="*/ 1596822 h 7328490"/>
              <a:gd name="connsiteX65" fmla="*/ 1263102 w 3339552"/>
              <a:gd name="connsiteY65" fmla="*/ 1661115 h 7328490"/>
              <a:gd name="connsiteX66" fmla="*/ 1425027 w 3339552"/>
              <a:gd name="connsiteY66" fmla="*/ 1613490 h 7328490"/>
              <a:gd name="connsiteX67" fmla="*/ 1386927 w 3339552"/>
              <a:gd name="connsiteY67" fmla="*/ 1677784 h 7328490"/>
              <a:gd name="connsiteX68" fmla="*/ 1405977 w 3339552"/>
              <a:gd name="connsiteY68" fmla="*/ 1751603 h 7328490"/>
              <a:gd name="connsiteX69" fmla="*/ 1517896 w 3339552"/>
              <a:gd name="connsiteY69" fmla="*/ 1787322 h 7328490"/>
              <a:gd name="connsiteX70" fmla="*/ 1591715 w 3339552"/>
              <a:gd name="connsiteY70" fmla="*/ 1803990 h 7328490"/>
              <a:gd name="connsiteX71" fmla="*/ 1501227 w 3339552"/>
              <a:gd name="connsiteY71" fmla="*/ 1934959 h 7328490"/>
              <a:gd name="connsiteX72" fmla="*/ 1494083 w 3339552"/>
              <a:gd name="connsiteY72" fmla="*/ 1984965 h 7328490"/>
              <a:gd name="connsiteX73" fmla="*/ 1422646 w 3339552"/>
              <a:gd name="connsiteY73" fmla="*/ 2020684 h 7328490"/>
              <a:gd name="connsiteX74" fmla="*/ 1391690 w 3339552"/>
              <a:gd name="connsiteY74" fmla="*/ 2082597 h 7328490"/>
              <a:gd name="connsiteX75" fmla="*/ 1260721 w 3339552"/>
              <a:gd name="connsiteY75" fmla="*/ 2056403 h 7328490"/>
              <a:gd name="connsiteX76" fmla="*/ 1139277 w 3339552"/>
              <a:gd name="connsiteY76" fmla="*/ 2056402 h 7328490"/>
              <a:gd name="connsiteX77" fmla="*/ 1072602 w 3339552"/>
              <a:gd name="connsiteY77" fmla="*/ 2084978 h 7328490"/>
              <a:gd name="connsiteX78" fmla="*/ 1065458 w 3339552"/>
              <a:gd name="connsiteY78" fmla="*/ 2184990 h 7328490"/>
              <a:gd name="connsiteX79" fmla="*/ 977352 w 3339552"/>
              <a:gd name="connsiteY79" fmla="*/ 2273097 h 7328490"/>
              <a:gd name="connsiteX80" fmla="*/ 1120227 w 3339552"/>
              <a:gd name="connsiteY80" fmla="*/ 2335009 h 7328490"/>
              <a:gd name="connsiteX81" fmla="*/ 1170234 w 3339552"/>
              <a:gd name="connsiteY81" fmla="*/ 2370727 h 7328490"/>
              <a:gd name="connsiteX82" fmla="*/ 1222621 w 3339552"/>
              <a:gd name="connsiteY82" fmla="*/ 2387397 h 7328490"/>
              <a:gd name="connsiteX83" fmla="*/ 1272627 w 3339552"/>
              <a:gd name="connsiteY83" fmla="*/ 2437403 h 7328490"/>
              <a:gd name="connsiteX84" fmla="*/ 1329777 w 3339552"/>
              <a:gd name="connsiteY84" fmla="*/ 2458834 h 7328490"/>
              <a:gd name="connsiteX85" fmla="*/ 1422646 w 3339552"/>
              <a:gd name="connsiteY85" fmla="*/ 2535034 h 7328490"/>
              <a:gd name="connsiteX86" fmla="*/ 1508371 w 3339552"/>
              <a:gd name="connsiteY86" fmla="*/ 2568373 h 7328490"/>
              <a:gd name="connsiteX87" fmla="*/ 1641721 w 3339552"/>
              <a:gd name="connsiteY87" fmla="*/ 2716009 h 7328490"/>
              <a:gd name="connsiteX88" fmla="*/ 1725065 w 3339552"/>
              <a:gd name="connsiteY88" fmla="*/ 2870790 h 7328490"/>
              <a:gd name="connsiteX89" fmla="*/ 1896514 w 3339552"/>
              <a:gd name="connsiteY89" fmla="*/ 2977947 h 7328490"/>
              <a:gd name="connsiteX90" fmla="*/ 1927471 w 3339552"/>
              <a:gd name="connsiteY90" fmla="*/ 3082722 h 7328490"/>
              <a:gd name="connsiteX91" fmla="*/ 1989383 w 3339552"/>
              <a:gd name="connsiteY91" fmla="*/ 3185115 h 7328490"/>
              <a:gd name="connsiteX92" fmla="*/ 2051296 w 3339552"/>
              <a:gd name="connsiteY92" fmla="*/ 3223215 h 7328490"/>
              <a:gd name="connsiteX93" fmla="*/ 2182265 w 3339552"/>
              <a:gd name="connsiteY93" fmla="*/ 3370853 h 7328490"/>
              <a:gd name="connsiteX94" fmla="*/ 2325139 w 3339552"/>
              <a:gd name="connsiteY94" fmla="*/ 3447053 h 7328490"/>
              <a:gd name="connsiteX95" fmla="*/ 2384671 w 3339552"/>
              <a:gd name="connsiteY95" fmla="*/ 3532778 h 7328490"/>
              <a:gd name="connsiteX96" fmla="*/ 2432296 w 3339552"/>
              <a:gd name="connsiteY96" fmla="*/ 3599453 h 7328490"/>
              <a:gd name="connsiteX97" fmla="*/ 2479921 w 3339552"/>
              <a:gd name="connsiteY97" fmla="*/ 3589929 h 7328490"/>
              <a:gd name="connsiteX98" fmla="*/ 2484683 w 3339552"/>
              <a:gd name="connsiteY98" fmla="*/ 3742328 h 7328490"/>
              <a:gd name="connsiteX99" fmla="*/ 2537071 w 3339552"/>
              <a:gd name="connsiteY99" fmla="*/ 3835197 h 7328490"/>
              <a:gd name="connsiteX100" fmla="*/ 2529927 w 3339552"/>
              <a:gd name="connsiteY100" fmla="*/ 3873297 h 7328490"/>
              <a:gd name="connsiteX101" fmla="*/ 2598983 w 3339552"/>
              <a:gd name="connsiteY101" fmla="*/ 3909015 h 7328490"/>
              <a:gd name="connsiteX102" fmla="*/ 2656133 w 3339552"/>
              <a:gd name="connsiteY102" fmla="*/ 3854247 h 7328490"/>
              <a:gd name="connsiteX103" fmla="*/ 2689471 w 3339552"/>
              <a:gd name="connsiteY103" fmla="*/ 3937590 h 7328490"/>
              <a:gd name="connsiteX104" fmla="*/ 2734715 w 3339552"/>
              <a:gd name="connsiteY104" fmla="*/ 3982834 h 7328490"/>
              <a:gd name="connsiteX105" fmla="*/ 2808533 w 3339552"/>
              <a:gd name="connsiteY105" fmla="*/ 4006647 h 7328490"/>
              <a:gd name="connsiteX106" fmla="*/ 2860921 w 3339552"/>
              <a:gd name="connsiteY106" fmla="*/ 4075703 h 7328490"/>
              <a:gd name="connsiteX107" fmla="*/ 2946646 w 3339552"/>
              <a:gd name="connsiteY107" fmla="*/ 4130472 h 7328490"/>
              <a:gd name="connsiteX108" fmla="*/ 2999033 w 3339552"/>
              <a:gd name="connsiteY108" fmla="*/ 4163809 h 7328490"/>
              <a:gd name="connsiteX109" fmla="*/ 2870446 w 3339552"/>
              <a:gd name="connsiteY109" fmla="*/ 4256678 h 7328490"/>
              <a:gd name="connsiteX110" fmla="*/ 2868064 w 3339552"/>
              <a:gd name="connsiteY110" fmla="*/ 4311446 h 7328490"/>
              <a:gd name="connsiteX111" fmla="*/ 2970458 w 3339552"/>
              <a:gd name="connsiteY111" fmla="*/ 4428128 h 7328490"/>
              <a:gd name="connsiteX112" fmla="*/ 3065708 w 3339552"/>
              <a:gd name="connsiteY112" fmla="*/ 4490040 h 7328490"/>
              <a:gd name="connsiteX113" fmla="*/ 3096665 w 3339552"/>
              <a:gd name="connsiteY113" fmla="*/ 4528140 h 7328490"/>
              <a:gd name="connsiteX114" fmla="*/ 3082377 w 3339552"/>
              <a:gd name="connsiteY114" fmla="*/ 4609103 h 7328490"/>
              <a:gd name="connsiteX115" fmla="*/ 3077615 w 3339552"/>
              <a:gd name="connsiteY115" fmla="*/ 4692447 h 7328490"/>
              <a:gd name="connsiteX116" fmla="*/ 3034752 w 3339552"/>
              <a:gd name="connsiteY116" fmla="*/ 4701972 h 7328490"/>
              <a:gd name="connsiteX117" fmla="*/ 3008558 w 3339552"/>
              <a:gd name="connsiteY117" fmla="*/ 4718640 h 7328490"/>
              <a:gd name="connsiteX118" fmla="*/ 3037133 w 3339552"/>
              <a:gd name="connsiteY118" fmla="*/ 4868659 h 7328490"/>
              <a:gd name="connsiteX119" fmla="*/ 3020465 w 3339552"/>
              <a:gd name="connsiteY119" fmla="*/ 5004390 h 7328490"/>
              <a:gd name="connsiteX120" fmla="*/ 2982365 w 3339552"/>
              <a:gd name="connsiteY120" fmla="*/ 5044872 h 7328490"/>
              <a:gd name="connsiteX121" fmla="*/ 2965696 w 3339552"/>
              <a:gd name="connsiteY121" fmla="*/ 5166315 h 7328490"/>
              <a:gd name="connsiteX122" fmla="*/ 2937121 w 3339552"/>
              <a:gd name="connsiteY122" fmla="*/ 5285378 h 7328490"/>
              <a:gd name="connsiteX123" fmla="*/ 2989508 w 3339552"/>
              <a:gd name="connsiteY123" fmla="*/ 5302047 h 7328490"/>
              <a:gd name="connsiteX124" fmla="*/ 2987127 w 3339552"/>
              <a:gd name="connsiteY124" fmla="*/ 5347290 h 7328490"/>
              <a:gd name="connsiteX125" fmla="*/ 2984746 w 3339552"/>
              <a:gd name="connsiteY125" fmla="*/ 5402059 h 7328490"/>
              <a:gd name="connsiteX126" fmla="*/ 3041896 w 3339552"/>
              <a:gd name="connsiteY126" fmla="*/ 5471115 h 7328490"/>
              <a:gd name="connsiteX127" fmla="*/ 3089521 w 3339552"/>
              <a:gd name="connsiteY127" fmla="*/ 5597322 h 7328490"/>
              <a:gd name="connsiteX128" fmla="*/ 2996652 w 3339552"/>
              <a:gd name="connsiteY128" fmla="*/ 5887834 h 7328490"/>
              <a:gd name="connsiteX129" fmla="*/ 3018083 w 3339552"/>
              <a:gd name="connsiteY129" fmla="*/ 5942603 h 7328490"/>
              <a:gd name="connsiteX130" fmla="*/ 3044277 w 3339552"/>
              <a:gd name="connsiteY130" fmla="*/ 5994990 h 7328490"/>
              <a:gd name="connsiteX131" fmla="*/ 3049040 w 3339552"/>
              <a:gd name="connsiteY131" fmla="*/ 6099765 h 7328490"/>
              <a:gd name="connsiteX132" fmla="*/ 2956170 w 3339552"/>
              <a:gd name="connsiteY132" fmla="*/ 6259310 h 7328490"/>
              <a:gd name="connsiteX133" fmla="*/ 2920452 w 3339552"/>
              <a:gd name="connsiteY133" fmla="*/ 6240259 h 7328490"/>
              <a:gd name="connsiteX134" fmla="*/ 2849015 w 3339552"/>
              <a:gd name="connsiteY134" fmla="*/ 6252165 h 7328490"/>
              <a:gd name="connsiteX135" fmla="*/ 2713283 w 3339552"/>
              <a:gd name="connsiteY135" fmla="*/ 6364084 h 7328490"/>
              <a:gd name="connsiteX136" fmla="*/ 2606127 w 3339552"/>
              <a:gd name="connsiteY136" fmla="*/ 6349797 h 7328490"/>
              <a:gd name="connsiteX137" fmla="*/ 2575171 w 3339552"/>
              <a:gd name="connsiteY137" fmla="*/ 6378372 h 7328490"/>
              <a:gd name="connsiteX138" fmla="*/ 2508495 w 3339552"/>
              <a:gd name="connsiteY138" fmla="*/ 6423614 h 7328490"/>
              <a:gd name="connsiteX139" fmla="*/ 2391815 w 3339552"/>
              <a:gd name="connsiteY139" fmla="*/ 6411709 h 7328490"/>
              <a:gd name="connsiteX140" fmla="*/ 2368002 w 3339552"/>
              <a:gd name="connsiteY140" fmla="*/ 6528390 h 7328490"/>
              <a:gd name="connsiteX141" fmla="*/ 2363240 w 3339552"/>
              <a:gd name="connsiteY141" fmla="*/ 6564109 h 7328490"/>
              <a:gd name="connsiteX142" fmla="*/ 2339428 w 3339552"/>
              <a:gd name="connsiteY142" fmla="*/ 6583159 h 7328490"/>
              <a:gd name="connsiteX143" fmla="*/ 2141783 w 3339552"/>
              <a:gd name="connsiteY143" fmla="*/ 6535534 h 7328490"/>
              <a:gd name="connsiteX144" fmla="*/ 2103683 w 3339552"/>
              <a:gd name="connsiteY144" fmla="*/ 6587922 h 7328490"/>
              <a:gd name="connsiteX145" fmla="*/ 2072727 w 3339552"/>
              <a:gd name="connsiteY145" fmla="*/ 6683172 h 7328490"/>
              <a:gd name="connsiteX146" fmla="*/ 2039389 w 3339552"/>
              <a:gd name="connsiteY146" fmla="*/ 6747465 h 7328490"/>
              <a:gd name="connsiteX147" fmla="*/ 2051296 w 3339552"/>
              <a:gd name="connsiteY147" fmla="*/ 6809378 h 7328490"/>
              <a:gd name="connsiteX148" fmla="*/ 2184646 w 3339552"/>
              <a:gd name="connsiteY148" fmla="*/ 6921297 h 7328490"/>
              <a:gd name="connsiteX149" fmla="*/ 2253702 w 3339552"/>
              <a:gd name="connsiteY149" fmla="*/ 6954634 h 7328490"/>
              <a:gd name="connsiteX150" fmla="*/ 2237033 w 3339552"/>
              <a:gd name="connsiteY150" fmla="*/ 6978447 h 7328490"/>
              <a:gd name="connsiteX151" fmla="*/ 2201315 w 3339552"/>
              <a:gd name="connsiteY151" fmla="*/ 6997497 h 7328490"/>
              <a:gd name="connsiteX152" fmla="*/ 2234652 w 3339552"/>
              <a:gd name="connsiteY152" fmla="*/ 7073697 h 7328490"/>
              <a:gd name="connsiteX153" fmla="*/ 2203696 w 3339552"/>
              <a:gd name="connsiteY153" fmla="*/ 7095128 h 7328490"/>
              <a:gd name="connsiteX154" fmla="*/ 2098921 w 3339552"/>
              <a:gd name="connsiteY154" fmla="*/ 7033215 h 7328490"/>
              <a:gd name="connsiteX155" fmla="*/ 2056058 w 3339552"/>
              <a:gd name="connsiteY155" fmla="*/ 7059409 h 7328490"/>
              <a:gd name="connsiteX156" fmla="*/ 1996527 w 3339552"/>
              <a:gd name="connsiteY156" fmla="*/ 6957015 h 7328490"/>
              <a:gd name="connsiteX157" fmla="*/ 1879846 w 3339552"/>
              <a:gd name="connsiteY157" fmla="*/ 6983209 h 7328490"/>
              <a:gd name="connsiteX158" fmla="*/ 1815552 w 3339552"/>
              <a:gd name="connsiteY158" fmla="*/ 6987972 h 7328490"/>
              <a:gd name="connsiteX159" fmla="*/ 1765546 w 3339552"/>
              <a:gd name="connsiteY159" fmla="*/ 6983210 h 7328490"/>
              <a:gd name="connsiteX160" fmla="*/ 1708396 w 3339552"/>
              <a:gd name="connsiteY160" fmla="*/ 7028453 h 7328490"/>
              <a:gd name="connsiteX161" fmla="*/ 1529802 w 3339552"/>
              <a:gd name="connsiteY161" fmla="*/ 6987972 h 7328490"/>
              <a:gd name="connsiteX162" fmla="*/ 1553614 w 3339552"/>
              <a:gd name="connsiteY162" fmla="*/ 7114178 h 7328490"/>
              <a:gd name="connsiteX163" fmla="*/ 1477415 w 3339552"/>
              <a:gd name="connsiteY163" fmla="*/ 7159422 h 7328490"/>
              <a:gd name="connsiteX164" fmla="*/ 1415502 w 3339552"/>
              <a:gd name="connsiteY164" fmla="*/ 7226096 h 7328490"/>
              <a:gd name="connsiteX165" fmla="*/ 1265483 w 3339552"/>
              <a:gd name="connsiteY165" fmla="*/ 7218953 h 7328490"/>
              <a:gd name="connsiteX166" fmla="*/ 1213096 w 3339552"/>
              <a:gd name="connsiteY166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866477 w 3339552"/>
              <a:gd name="connsiteY4" fmla="*/ 893559 h 7328490"/>
              <a:gd name="connsiteX5" fmla="*/ 2799802 w 3339552"/>
              <a:gd name="connsiteY5" fmla="*/ 874507 h 7328490"/>
              <a:gd name="connsiteX6" fmla="*/ 2761702 w 3339552"/>
              <a:gd name="connsiteY6" fmla="*/ 807832 h 7328490"/>
              <a:gd name="connsiteX7" fmla="*/ 2609302 w 3339552"/>
              <a:gd name="connsiteY7" fmla="*/ 760207 h 7328490"/>
              <a:gd name="connsiteX8" fmla="*/ 2580727 w 3339552"/>
              <a:gd name="connsiteY8" fmla="*/ 604632 h 7328490"/>
              <a:gd name="connsiteX9" fmla="*/ 2526752 w 3339552"/>
              <a:gd name="connsiteY9" fmla="*/ 531609 h 7328490"/>
              <a:gd name="connsiteX10" fmla="*/ 2596602 w 3339552"/>
              <a:gd name="connsiteY10" fmla="*/ 407782 h 7328490"/>
              <a:gd name="connsiteX11" fmla="*/ 2629939 w 3339552"/>
              <a:gd name="connsiteY11" fmla="*/ 310947 h 7328490"/>
              <a:gd name="connsiteX12" fmla="*/ 2517227 w 3339552"/>
              <a:gd name="connsiteY12" fmla="*/ 239507 h 7328490"/>
              <a:gd name="connsiteX13" fmla="*/ 2402927 w 3339552"/>
              <a:gd name="connsiteY13" fmla="*/ 271257 h 7328490"/>
              <a:gd name="connsiteX14" fmla="*/ 2275927 w 3339552"/>
              <a:gd name="connsiteY14" fmla="*/ 198232 h 7328490"/>
              <a:gd name="connsiteX15" fmla="*/ 2133052 w 3339552"/>
              <a:gd name="connsiteY15" fmla="*/ 233157 h 7328490"/>
              <a:gd name="connsiteX16" fmla="*/ 1913977 w 3339552"/>
              <a:gd name="connsiteY16" fmla="*/ 36309 h 7328490"/>
              <a:gd name="connsiteX17" fmla="*/ 1777452 w 3339552"/>
              <a:gd name="connsiteY17" fmla="*/ 13289 h 7328490"/>
              <a:gd name="connsiteX18" fmla="*/ 1703633 w 3339552"/>
              <a:gd name="connsiteY18" fmla="*/ 41864 h 7328490"/>
              <a:gd name="connsiteX19" fmla="*/ 1615527 w 3339552"/>
              <a:gd name="connsiteY19" fmla="*/ 75203 h 7328490"/>
              <a:gd name="connsiteX20" fmla="*/ 1515515 w 3339552"/>
              <a:gd name="connsiteY20" fmla="*/ 129971 h 7328490"/>
              <a:gd name="connsiteX21" fmla="*/ 1525040 w 3339552"/>
              <a:gd name="connsiteY21" fmla="*/ 194264 h 7328490"/>
              <a:gd name="connsiteX22" fmla="*/ 1505990 w 3339552"/>
              <a:gd name="connsiteY22" fmla="*/ 251415 h 7328490"/>
              <a:gd name="connsiteX23" fmla="*/ 1413121 w 3339552"/>
              <a:gd name="connsiteY23" fmla="*/ 270464 h 7328490"/>
              <a:gd name="connsiteX24" fmla="*/ 1339302 w 3339552"/>
              <a:gd name="connsiteY24" fmla="*/ 306184 h 7328490"/>
              <a:gd name="connsiteX25" fmla="*/ 1260721 w 3339552"/>
              <a:gd name="connsiteY25" fmla="*/ 346665 h 7328490"/>
              <a:gd name="connsiteX26" fmla="*/ 1191665 w 3339552"/>
              <a:gd name="connsiteY26" fmla="*/ 272847 h 7328490"/>
              <a:gd name="connsiteX27" fmla="*/ 1082127 w 3339552"/>
              <a:gd name="connsiteY27" fmla="*/ 353809 h 7328490"/>
              <a:gd name="connsiteX28" fmla="*/ 1020215 w 3339552"/>
              <a:gd name="connsiteY28" fmla="*/ 420484 h 7328490"/>
              <a:gd name="connsiteX29" fmla="*/ 858290 w 3339552"/>
              <a:gd name="connsiteY29" fmla="*/ 301422 h 7328490"/>
              <a:gd name="connsiteX30" fmla="*/ 796377 w 3339552"/>
              <a:gd name="connsiteY30" fmla="*/ 406196 h 7328490"/>
              <a:gd name="connsiteX31" fmla="*/ 755896 w 3339552"/>
              <a:gd name="connsiteY31" fmla="*/ 341903 h 7328490"/>
              <a:gd name="connsiteX32" fmla="*/ 689221 w 3339552"/>
              <a:gd name="connsiteY32" fmla="*/ 270465 h 7328490"/>
              <a:gd name="connsiteX33" fmla="*/ 667790 w 3339552"/>
              <a:gd name="connsiteY33" fmla="*/ 313328 h 7328490"/>
              <a:gd name="connsiteX34" fmla="*/ 620165 w 3339552"/>
              <a:gd name="connsiteY34" fmla="*/ 382384 h 7328490"/>
              <a:gd name="connsiteX35" fmla="*/ 589208 w 3339552"/>
              <a:gd name="connsiteY35" fmla="*/ 396672 h 7328490"/>
              <a:gd name="connsiteX36" fmla="*/ 498721 w 3339552"/>
              <a:gd name="connsiteY36" fmla="*/ 482397 h 7328490"/>
              <a:gd name="connsiteX37" fmla="*/ 396327 w 3339552"/>
              <a:gd name="connsiteY37" fmla="*/ 380003 h 7328490"/>
              <a:gd name="connsiteX38" fmla="*/ 243927 w 3339552"/>
              <a:gd name="connsiteY38" fmla="*/ 294278 h 7328490"/>
              <a:gd name="connsiteX39" fmla="*/ 174871 w 3339552"/>
              <a:gd name="connsiteY39" fmla="*/ 327615 h 7328490"/>
              <a:gd name="connsiteX40" fmla="*/ 127246 w 3339552"/>
              <a:gd name="connsiteY40" fmla="*/ 410959 h 7328490"/>
              <a:gd name="connsiteX41" fmla="*/ 43902 w 3339552"/>
              <a:gd name="connsiteY41" fmla="*/ 472872 h 7328490"/>
              <a:gd name="connsiteX42" fmla="*/ 8183 w 3339552"/>
              <a:gd name="connsiteY42" fmla="*/ 484778 h 7328490"/>
              <a:gd name="connsiteX43" fmla="*/ 198683 w 3339552"/>
              <a:gd name="connsiteY43" fmla="*/ 689565 h 7328490"/>
              <a:gd name="connsiteX44" fmla="*/ 265359 w 3339552"/>
              <a:gd name="connsiteY44" fmla="*/ 706234 h 7328490"/>
              <a:gd name="connsiteX45" fmla="*/ 298697 w 3339552"/>
              <a:gd name="connsiteY45" fmla="*/ 730047 h 7328490"/>
              <a:gd name="connsiteX46" fmla="*/ 296315 w 3339552"/>
              <a:gd name="connsiteY46" fmla="*/ 901496 h 7328490"/>
              <a:gd name="connsiteX47" fmla="*/ 362990 w 3339552"/>
              <a:gd name="connsiteY47" fmla="*/ 906259 h 7328490"/>
              <a:gd name="connsiteX48" fmla="*/ 401090 w 3339552"/>
              <a:gd name="connsiteY48" fmla="*/ 856253 h 7328490"/>
              <a:gd name="connsiteX49" fmla="*/ 482052 w 3339552"/>
              <a:gd name="connsiteY49" fmla="*/ 894353 h 7328490"/>
              <a:gd name="connsiteX50" fmla="*/ 420140 w 3339552"/>
              <a:gd name="connsiteY50" fmla="*/ 1039609 h 7328490"/>
              <a:gd name="connsiteX51" fmla="*/ 434427 w 3339552"/>
              <a:gd name="connsiteY51" fmla="*/ 1087234 h 7328490"/>
              <a:gd name="connsiteX52" fmla="*/ 379658 w 3339552"/>
              <a:gd name="connsiteY52" fmla="*/ 1139622 h 7328490"/>
              <a:gd name="connsiteX53" fmla="*/ 415377 w 3339552"/>
              <a:gd name="connsiteY53" fmla="*/ 1168196 h 7328490"/>
              <a:gd name="connsiteX54" fmla="*/ 486815 w 3339552"/>
              <a:gd name="connsiteY54" fmla="*/ 1256303 h 7328490"/>
              <a:gd name="connsiteX55" fmla="*/ 527296 w 3339552"/>
              <a:gd name="connsiteY55" fmla="*/ 1344409 h 7328490"/>
              <a:gd name="connsiteX56" fmla="*/ 636833 w 3339552"/>
              <a:gd name="connsiteY56" fmla="*/ 1396797 h 7328490"/>
              <a:gd name="connsiteX57" fmla="*/ 746371 w 3339552"/>
              <a:gd name="connsiteY57" fmla="*/ 1420609 h 7328490"/>
              <a:gd name="connsiteX58" fmla="*/ 829715 w 3339552"/>
              <a:gd name="connsiteY58" fmla="*/ 1468234 h 7328490"/>
              <a:gd name="connsiteX59" fmla="*/ 913058 w 3339552"/>
              <a:gd name="connsiteY59" fmla="*/ 1442040 h 7328490"/>
              <a:gd name="connsiteX60" fmla="*/ 994021 w 3339552"/>
              <a:gd name="connsiteY60" fmla="*/ 1368222 h 7328490"/>
              <a:gd name="connsiteX61" fmla="*/ 1103558 w 3339552"/>
              <a:gd name="connsiteY61" fmla="*/ 1351553 h 7328490"/>
              <a:gd name="connsiteX62" fmla="*/ 1170233 w 3339552"/>
              <a:gd name="connsiteY62" fmla="*/ 1356315 h 7328490"/>
              <a:gd name="connsiteX63" fmla="*/ 1329777 w 3339552"/>
              <a:gd name="connsiteY63" fmla="*/ 1465853 h 7328490"/>
              <a:gd name="connsiteX64" fmla="*/ 1389308 w 3339552"/>
              <a:gd name="connsiteY64" fmla="*/ 1494428 h 7328490"/>
              <a:gd name="connsiteX65" fmla="*/ 1260721 w 3339552"/>
              <a:gd name="connsiteY65" fmla="*/ 1596822 h 7328490"/>
              <a:gd name="connsiteX66" fmla="*/ 1263102 w 3339552"/>
              <a:gd name="connsiteY66" fmla="*/ 1661115 h 7328490"/>
              <a:gd name="connsiteX67" fmla="*/ 1425027 w 3339552"/>
              <a:gd name="connsiteY67" fmla="*/ 1613490 h 7328490"/>
              <a:gd name="connsiteX68" fmla="*/ 1386927 w 3339552"/>
              <a:gd name="connsiteY68" fmla="*/ 1677784 h 7328490"/>
              <a:gd name="connsiteX69" fmla="*/ 1405977 w 3339552"/>
              <a:gd name="connsiteY69" fmla="*/ 1751603 h 7328490"/>
              <a:gd name="connsiteX70" fmla="*/ 1517896 w 3339552"/>
              <a:gd name="connsiteY70" fmla="*/ 1787322 h 7328490"/>
              <a:gd name="connsiteX71" fmla="*/ 1591715 w 3339552"/>
              <a:gd name="connsiteY71" fmla="*/ 1803990 h 7328490"/>
              <a:gd name="connsiteX72" fmla="*/ 1501227 w 3339552"/>
              <a:gd name="connsiteY72" fmla="*/ 1934959 h 7328490"/>
              <a:gd name="connsiteX73" fmla="*/ 1494083 w 3339552"/>
              <a:gd name="connsiteY73" fmla="*/ 1984965 h 7328490"/>
              <a:gd name="connsiteX74" fmla="*/ 1422646 w 3339552"/>
              <a:gd name="connsiteY74" fmla="*/ 2020684 h 7328490"/>
              <a:gd name="connsiteX75" fmla="*/ 1391690 w 3339552"/>
              <a:gd name="connsiteY75" fmla="*/ 2082597 h 7328490"/>
              <a:gd name="connsiteX76" fmla="*/ 1260721 w 3339552"/>
              <a:gd name="connsiteY76" fmla="*/ 2056403 h 7328490"/>
              <a:gd name="connsiteX77" fmla="*/ 1139277 w 3339552"/>
              <a:gd name="connsiteY77" fmla="*/ 2056402 h 7328490"/>
              <a:gd name="connsiteX78" fmla="*/ 1072602 w 3339552"/>
              <a:gd name="connsiteY78" fmla="*/ 2084978 h 7328490"/>
              <a:gd name="connsiteX79" fmla="*/ 1065458 w 3339552"/>
              <a:gd name="connsiteY79" fmla="*/ 2184990 h 7328490"/>
              <a:gd name="connsiteX80" fmla="*/ 977352 w 3339552"/>
              <a:gd name="connsiteY80" fmla="*/ 2273097 h 7328490"/>
              <a:gd name="connsiteX81" fmla="*/ 1120227 w 3339552"/>
              <a:gd name="connsiteY81" fmla="*/ 2335009 h 7328490"/>
              <a:gd name="connsiteX82" fmla="*/ 1170234 w 3339552"/>
              <a:gd name="connsiteY82" fmla="*/ 2370727 h 7328490"/>
              <a:gd name="connsiteX83" fmla="*/ 1222621 w 3339552"/>
              <a:gd name="connsiteY83" fmla="*/ 2387397 h 7328490"/>
              <a:gd name="connsiteX84" fmla="*/ 1272627 w 3339552"/>
              <a:gd name="connsiteY84" fmla="*/ 2437403 h 7328490"/>
              <a:gd name="connsiteX85" fmla="*/ 1329777 w 3339552"/>
              <a:gd name="connsiteY85" fmla="*/ 2458834 h 7328490"/>
              <a:gd name="connsiteX86" fmla="*/ 1422646 w 3339552"/>
              <a:gd name="connsiteY86" fmla="*/ 2535034 h 7328490"/>
              <a:gd name="connsiteX87" fmla="*/ 1508371 w 3339552"/>
              <a:gd name="connsiteY87" fmla="*/ 2568373 h 7328490"/>
              <a:gd name="connsiteX88" fmla="*/ 1641721 w 3339552"/>
              <a:gd name="connsiteY88" fmla="*/ 2716009 h 7328490"/>
              <a:gd name="connsiteX89" fmla="*/ 1725065 w 3339552"/>
              <a:gd name="connsiteY89" fmla="*/ 2870790 h 7328490"/>
              <a:gd name="connsiteX90" fmla="*/ 1896514 w 3339552"/>
              <a:gd name="connsiteY90" fmla="*/ 2977947 h 7328490"/>
              <a:gd name="connsiteX91" fmla="*/ 1927471 w 3339552"/>
              <a:gd name="connsiteY91" fmla="*/ 3082722 h 7328490"/>
              <a:gd name="connsiteX92" fmla="*/ 1989383 w 3339552"/>
              <a:gd name="connsiteY92" fmla="*/ 3185115 h 7328490"/>
              <a:gd name="connsiteX93" fmla="*/ 2051296 w 3339552"/>
              <a:gd name="connsiteY93" fmla="*/ 3223215 h 7328490"/>
              <a:gd name="connsiteX94" fmla="*/ 2182265 w 3339552"/>
              <a:gd name="connsiteY94" fmla="*/ 3370853 h 7328490"/>
              <a:gd name="connsiteX95" fmla="*/ 2325139 w 3339552"/>
              <a:gd name="connsiteY95" fmla="*/ 3447053 h 7328490"/>
              <a:gd name="connsiteX96" fmla="*/ 2384671 w 3339552"/>
              <a:gd name="connsiteY96" fmla="*/ 3532778 h 7328490"/>
              <a:gd name="connsiteX97" fmla="*/ 2432296 w 3339552"/>
              <a:gd name="connsiteY97" fmla="*/ 3599453 h 7328490"/>
              <a:gd name="connsiteX98" fmla="*/ 2479921 w 3339552"/>
              <a:gd name="connsiteY98" fmla="*/ 3589929 h 7328490"/>
              <a:gd name="connsiteX99" fmla="*/ 2484683 w 3339552"/>
              <a:gd name="connsiteY99" fmla="*/ 3742328 h 7328490"/>
              <a:gd name="connsiteX100" fmla="*/ 2537071 w 3339552"/>
              <a:gd name="connsiteY100" fmla="*/ 3835197 h 7328490"/>
              <a:gd name="connsiteX101" fmla="*/ 2529927 w 3339552"/>
              <a:gd name="connsiteY101" fmla="*/ 3873297 h 7328490"/>
              <a:gd name="connsiteX102" fmla="*/ 2598983 w 3339552"/>
              <a:gd name="connsiteY102" fmla="*/ 3909015 h 7328490"/>
              <a:gd name="connsiteX103" fmla="*/ 2656133 w 3339552"/>
              <a:gd name="connsiteY103" fmla="*/ 3854247 h 7328490"/>
              <a:gd name="connsiteX104" fmla="*/ 2689471 w 3339552"/>
              <a:gd name="connsiteY104" fmla="*/ 3937590 h 7328490"/>
              <a:gd name="connsiteX105" fmla="*/ 2734715 w 3339552"/>
              <a:gd name="connsiteY105" fmla="*/ 3982834 h 7328490"/>
              <a:gd name="connsiteX106" fmla="*/ 2808533 w 3339552"/>
              <a:gd name="connsiteY106" fmla="*/ 4006647 h 7328490"/>
              <a:gd name="connsiteX107" fmla="*/ 2860921 w 3339552"/>
              <a:gd name="connsiteY107" fmla="*/ 4075703 h 7328490"/>
              <a:gd name="connsiteX108" fmla="*/ 2946646 w 3339552"/>
              <a:gd name="connsiteY108" fmla="*/ 4130472 h 7328490"/>
              <a:gd name="connsiteX109" fmla="*/ 2999033 w 3339552"/>
              <a:gd name="connsiteY109" fmla="*/ 4163809 h 7328490"/>
              <a:gd name="connsiteX110" fmla="*/ 2870446 w 3339552"/>
              <a:gd name="connsiteY110" fmla="*/ 4256678 h 7328490"/>
              <a:gd name="connsiteX111" fmla="*/ 2868064 w 3339552"/>
              <a:gd name="connsiteY111" fmla="*/ 4311446 h 7328490"/>
              <a:gd name="connsiteX112" fmla="*/ 2970458 w 3339552"/>
              <a:gd name="connsiteY112" fmla="*/ 4428128 h 7328490"/>
              <a:gd name="connsiteX113" fmla="*/ 3065708 w 3339552"/>
              <a:gd name="connsiteY113" fmla="*/ 4490040 h 7328490"/>
              <a:gd name="connsiteX114" fmla="*/ 3096665 w 3339552"/>
              <a:gd name="connsiteY114" fmla="*/ 4528140 h 7328490"/>
              <a:gd name="connsiteX115" fmla="*/ 3082377 w 3339552"/>
              <a:gd name="connsiteY115" fmla="*/ 4609103 h 7328490"/>
              <a:gd name="connsiteX116" fmla="*/ 3077615 w 3339552"/>
              <a:gd name="connsiteY116" fmla="*/ 4692447 h 7328490"/>
              <a:gd name="connsiteX117" fmla="*/ 3034752 w 3339552"/>
              <a:gd name="connsiteY117" fmla="*/ 4701972 h 7328490"/>
              <a:gd name="connsiteX118" fmla="*/ 3008558 w 3339552"/>
              <a:gd name="connsiteY118" fmla="*/ 4718640 h 7328490"/>
              <a:gd name="connsiteX119" fmla="*/ 3037133 w 3339552"/>
              <a:gd name="connsiteY119" fmla="*/ 4868659 h 7328490"/>
              <a:gd name="connsiteX120" fmla="*/ 3020465 w 3339552"/>
              <a:gd name="connsiteY120" fmla="*/ 5004390 h 7328490"/>
              <a:gd name="connsiteX121" fmla="*/ 2982365 w 3339552"/>
              <a:gd name="connsiteY121" fmla="*/ 5044872 h 7328490"/>
              <a:gd name="connsiteX122" fmla="*/ 2965696 w 3339552"/>
              <a:gd name="connsiteY122" fmla="*/ 5166315 h 7328490"/>
              <a:gd name="connsiteX123" fmla="*/ 2937121 w 3339552"/>
              <a:gd name="connsiteY123" fmla="*/ 5285378 h 7328490"/>
              <a:gd name="connsiteX124" fmla="*/ 2989508 w 3339552"/>
              <a:gd name="connsiteY124" fmla="*/ 5302047 h 7328490"/>
              <a:gd name="connsiteX125" fmla="*/ 2987127 w 3339552"/>
              <a:gd name="connsiteY125" fmla="*/ 5347290 h 7328490"/>
              <a:gd name="connsiteX126" fmla="*/ 2984746 w 3339552"/>
              <a:gd name="connsiteY126" fmla="*/ 5402059 h 7328490"/>
              <a:gd name="connsiteX127" fmla="*/ 3041896 w 3339552"/>
              <a:gd name="connsiteY127" fmla="*/ 5471115 h 7328490"/>
              <a:gd name="connsiteX128" fmla="*/ 3089521 w 3339552"/>
              <a:gd name="connsiteY128" fmla="*/ 5597322 h 7328490"/>
              <a:gd name="connsiteX129" fmla="*/ 2996652 w 3339552"/>
              <a:gd name="connsiteY129" fmla="*/ 5887834 h 7328490"/>
              <a:gd name="connsiteX130" fmla="*/ 3018083 w 3339552"/>
              <a:gd name="connsiteY130" fmla="*/ 5942603 h 7328490"/>
              <a:gd name="connsiteX131" fmla="*/ 3044277 w 3339552"/>
              <a:gd name="connsiteY131" fmla="*/ 5994990 h 7328490"/>
              <a:gd name="connsiteX132" fmla="*/ 3049040 w 3339552"/>
              <a:gd name="connsiteY132" fmla="*/ 6099765 h 7328490"/>
              <a:gd name="connsiteX133" fmla="*/ 2956170 w 3339552"/>
              <a:gd name="connsiteY133" fmla="*/ 6259310 h 7328490"/>
              <a:gd name="connsiteX134" fmla="*/ 2920452 w 3339552"/>
              <a:gd name="connsiteY134" fmla="*/ 6240259 h 7328490"/>
              <a:gd name="connsiteX135" fmla="*/ 2849015 w 3339552"/>
              <a:gd name="connsiteY135" fmla="*/ 6252165 h 7328490"/>
              <a:gd name="connsiteX136" fmla="*/ 2713283 w 3339552"/>
              <a:gd name="connsiteY136" fmla="*/ 6364084 h 7328490"/>
              <a:gd name="connsiteX137" fmla="*/ 2606127 w 3339552"/>
              <a:gd name="connsiteY137" fmla="*/ 6349797 h 7328490"/>
              <a:gd name="connsiteX138" fmla="*/ 2575171 w 3339552"/>
              <a:gd name="connsiteY138" fmla="*/ 6378372 h 7328490"/>
              <a:gd name="connsiteX139" fmla="*/ 2508495 w 3339552"/>
              <a:gd name="connsiteY139" fmla="*/ 6423614 h 7328490"/>
              <a:gd name="connsiteX140" fmla="*/ 2391815 w 3339552"/>
              <a:gd name="connsiteY140" fmla="*/ 6411709 h 7328490"/>
              <a:gd name="connsiteX141" fmla="*/ 2368002 w 3339552"/>
              <a:gd name="connsiteY141" fmla="*/ 6528390 h 7328490"/>
              <a:gd name="connsiteX142" fmla="*/ 2363240 w 3339552"/>
              <a:gd name="connsiteY142" fmla="*/ 6564109 h 7328490"/>
              <a:gd name="connsiteX143" fmla="*/ 2339428 w 3339552"/>
              <a:gd name="connsiteY143" fmla="*/ 6583159 h 7328490"/>
              <a:gd name="connsiteX144" fmla="*/ 2141783 w 3339552"/>
              <a:gd name="connsiteY144" fmla="*/ 6535534 h 7328490"/>
              <a:gd name="connsiteX145" fmla="*/ 2103683 w 3339552"/>
              <a:gd name="connsiteY145" fmla="*/ 6587922 h 7328490"/>
              <a:gd name="connsiteX146" fmla="*/ 2072727 w 3339552"/>
              <a:gd name="connsiteY146" fmla="*/ 6683172 h 7328490"/>
              <a:gd name="connsiteX147" fmla="*/ 2039389 w 3339552"/>
              <a:gd name="connsiteY147" fmla="*/ 6747465 h 7328490"/>
              <a:gd name="connsiteX148" fmla="*/ 2051296 w 3339552"/>
              <a:gd name="connsiteY148" fmla="*/ 6809378 h 7328490"/>
              <a:gd name="connsiteX149" fmla="*/ 2184646 w 3339552"/>
              <a:gd name="connsiteY149" fmla="*/ 6921297 h 7328490"/>
              <a:gd name="connsiteX150" fmla="*/ 2253702 w 3339552"/>
              <a:gd name="connsiteY150" fmla="*/ 6954634 h 7328490"/>
              <a:gd name="connsiteX151" fmla="*/ 2237033 w 3339552"/>
              <a:gd name="connsiteY151" fmla="*/ 6978447 h 7328490"/>
              <a:gd name="connsiteX152" fmla="*/ 2201315 w 3339552"/>
              <a:gd name="connsiteY152" fmla="*/ 6997497 h 7328490"/>
              <a:gd name="connsiteX153" fmla="*/ 2234652 w 3339552"/>
              <a:gd name="connsiteY153" fmla="*/ 7073697 h 7328490"/>
              <a:gd name="connsiteX154" fmla="*/ 2203696 w 3339552"/>
              <a:gd name="connsiteY154" fmla="*/ 7095128 h 7328490"/>
              <a:gd name="connsiteX155" fmla="*/ 2098921 w 3339552"/>
              <a:gd name="connsiteY155" fmla="*/ 7033215 h 7328490"/>
              <a:gd name="connsiteX156" fmla="*/ 2056058 w 3339552"/>
              <a:gd name="connsiteY156" fmla="*/ 7059409 h 7328490"/>
              <a:gd name="connsiteX157" fmla="*/ 1996527 w 3339552"/>
              <a:gd name="connsiteY157" fmla="*/ 6957015 h 7328490"/>
              <a:gd name="connsiteX158" fmla="*/ 1879846 w 3339552"/>
              <a:gd name="connsiteY158" fmla="*/ 6983209 h 7328490"/>
              <a:gd name="connsiteX159" fmla="*/ 1815552 w 3339552"/>
              <a:gd name="connsiteY159" fmla="*/ 6987972 h 7328490"/>
              <a:gd name="connsiteX160" fmla="*/ 1765546 w 3339552"/>
              <a:gd name="connsiteY160" fmla="*/ 6983210 h 7328490"/>
              <a:gd name="connsiteX161" fmla="*/ 1708396 w 3339552"/>
              <a:gd name="connsiteY161" fmla="*/ 7028453 h 7328490"/>
              <a:gd name="connsiteX162" fmla="*/ 1529802 w 3339552"/>
              <a:gd name="connsiteY162" fmla="*/ 6987972 h 7328490"/>
              <a:gd name="connsiteX163" fmla="*/ 1553614 w 3339552"/>
              <a:gd name="connsiteY163" fmla="*/ 7114178 h 7328490"/>
              <a:gd name="connsiteX164" fmla="*/ 1477415 w 3339552"/>
              <a:gd name="connsiteY164" fmla="*/ 7159422 h 7328490"/>
              <a:gd name="connsiteX165" fmla="*/ 1415502 w 3339552"/>
              <a:gd name="connsiteY165" fmla="*/ 7226096 h 7328490"/>
              <a:gd name="connsiteX166" fmla="*/ 1265483 w 3339552"/>
              <a:gd name="connsiteY166" fmla="*/ 7218953 h 7328490"/>
              <a:gd name="connsiteX167" fmla="*/ 1213096 w 3339552"/>
              <a:gd name="connsiteY167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96514 w 3339552"/>
              <a:gd name="connsiteY91" fmla="*/ 2977947 h 7328490"/>
              <a:gd name="connsiteX92" fmla="*/ 1927471 w 3339552"/>
              <a:gd name="connsiteY92" fmla="*/ 3082722 h 7328490"/>
              <a:gd name="connsiteX93" fmla="*/ 1989383 w 3339552"/>
              <a:gd name="connsiteY93" fmla="*/ 3185115 h 7328490"/>
              <a:gd name="connsiteX94" fmla="*/ 2051296 w 3339552"/>
              <a:gd name="connsiteY94" fmla="*/ 3223215 h 7328490"/>
              <a:gd name="connsiteX95" fmla="*/ 2182265 w 3339552"/>
              <a:gd name="connsiteY95" fmla="*/ 3370853 h 7328490"/>
              <a:gd name="connsiteX96" fmla="*/ 2325139 w 3339552"/>
              <a:gd name="connsiteY96" fmla="*/ 3447053 h 7328490"/>
              <a:gd name="connsiteX97" fmla="*/ 2384671 w 3339552"/>
              <a:gd name="connsiteY97" fmla="*/ 3532778 h 7328490"/>
              <a:gd name="connsiteX98" fmla="*/ 2432296 w 3339552"/>
              <a:gd name="connsiteY98" fmla="*/ 3599453 h 7328490"/>
              <a:gd name="connsiteX99" fmla="*/ 2479921 w 3339552"/>
              <a:gd name="connsiteY99" fmla="*/ 3589929 h 7328490"/>
              <a:gd name="connsiteX100" fmla="*/ 2484683 w 3339552"/>
              <a:gd name="connsiteY100" fmla="*/ 3742328 h 7328490"/>
              <a:gd name="connsiteX101" fmla="*/ 2537071 w 3339552"/>
              <a:gd name="connsiteY101" fmla="*/ 3835197 h 7328490"/>
              <a:gd name="connsiteX102" fmla="*/ 2529927 w 3339552"/>
              <a:gd name="connsiteY102" fmla="*/ 3873297 h 7328490"/>
              <a:gd name="connsiteX103" fmla="*/ 2598983 w 3339552"/>
              <a:gd name="connsiteY103" fmla="*/ 3909015 h 7328490"/>
              <a:gd name="connsiteX104" fmla="*/ 2656133 w 3339552"/>
              <a:gd name="connsiteY104" fmla="*/ 3854247 h 7328490"/>
              <a:gd name="connsiteX105" fmla="*/ 2689471 w 3339552"/>
              <a:gd name="connsiteY105" fmla="*/ 3937590 h 7328490"/>
              <a:gd name="connsiteX106" fmla="*/ 2734715 w 3339552"/>
              <a:gd name="connsiteY106" fmla="*/ 3982834 h 7328490"/>
              <a:gd name="connsiteX107" fmla="*/ 2808533 w 3339552"/>
              <a:gd name="connsiteY107" fmla="*/ 4006647 h 7328490"/>
              <a:gd name="connsiteX108" fmla="*/ 2860921 w 3339552"/>
              <a:gd name="connsiteY108" fmla="*/ 4075703 h 7328490"/>
              <a:gd name="connsiteX109" fmla="*/ 2946646 w 3339552"/>
              <a:gd name="connsiteY109" fmla="*/ 4130472 h 7328490"/>
              <a:gd name="connsiteX110" fmla="*/ 2999033 w 3339552"/>
              <a:gd name="connsiteY110" fmla="*/ 4163809 h 7328490"/>
              <a:gd name="connsiteX111" fmla="*/ 2870446 w 3339552"/>
              <a:gd name="connsiteY111" fmla="*/ 4256678 h 7328490"/>
              <a:gd name="connsiteX112" fmla="*/ 2868064 w 3339552"/>
              <a:gd name="connsiteY112" fmla="*/ 4311446 h 7328490"/>
              <a:gd name="connsiteX113" fmla="*/ 2970458 w 3339552"/>
              <a:gd name="connsiteY113" fmla="*/ 4428128 h 7328490"/>
              <a:gd name="connsiteX114" fmla="*/ 3065708 w 3339552"/>
              <a:gd name="connsiteY114" fmla="*/ 4490040 h 7328490"/>
              <a:gd name="connsiteX115" fmla="*/ 3096665 w 3339552"/>
              <a:gd name="connsiteY115" fmla="*/ 4528140 h 7328490"/>
              <a:gd name="connsiteX116" fmla="*/ 3082377 w 3339552"/>
              <a:gd name="connsiteY116" fmla="*/ 4609103 h 7328490"/>
              <a:gd name="connsiteX117" fmla="*/ 3077615 w 3339552"/>
              <a:gd name="connsiteY117" fmla="*/ 4692447 h 7328490"/>
              <a:gd name="connsiteX118" fmla="*/ 3034752 w 3339552"/>
              <a:gd name="connsiteY118" fmla="*/ 4701972 h 7328490"/>
              <a:gd name="connsiteX119" fmla="*/ 3008558 w 3339552"/>
              <a:gd name="connsiteY119" fmla="*/ 4718640 h 7328490"/>
              <a:gd name="connsiteX120" fmla="*/ 3037133 w 3339552"/>
              <a:gd name="connsiteY120" fmla="*/ 4868659 h 7328490"/>
              <a:gd name="connsiteX121" fmla="*/ 3020465 w 3339552"/>
              <a:gd name="connsiteY121" fmla="*/ 5004390 h 7328490"/>
              <a:gd name="connsiteX122" fmla="*/ 2982365 w 3339552"/>
              <a:gd name="connsiteY122" fmla="*/ 5044872 h 7328490"/>
              <a:gd name="connsiteX123" fmla="*/ 2965696 w 3339552"/>
              <a:gd name="connsiteY123" fmla="*/ 5166315 h 7328490"/>
              <a:gd name="connsiteX124" fmla="*/ 2937121 w 3339552"/>
              <a:gd name="connsiteY124" fmla="*/ 5285378 h 7328490"/>
              <a:gd name="connsiteX125" fmla="*/ 2989508 w 3339552"/>
              <a:gd name="connsiteY125" fmla="*/ 5302047 h 7328490"/>
              <a:gd name="connsiteX126" fmla="*/ 2987127 w 3339552"/>
              <a:gd name="connsiteY126" fmla="*/ 5347290 h 7328490"/>
              <a:gd name="connsiteX127" fmla="*/ 2984746 w 3339552"/>
              <a:gd name="connsiteY127" fmla="*/ 5402059 h 7328490"/>
              <a:gd name="connsiteX128" fmla="*/ 3041896 w 3339552"/>
              <a:gd name="connsiteY128" fmla="*/ 5471115 h 7328490"/>
              <a:gd name="connsiteX129" fmla="*/ 3089521 w 3339552"/>
              <a:gd name="connsiteY129" fmla="*/ 5597322 h 7328490"/>
              <a:gd name="connsiteX130" fmla="*/ 2996652 w 3339552"/>
              <a:gd name="connsiteY130" fmla="*/ 5887834 h 7328490"/>
              <a:gd name="connsiteX131" fmla="*/ 3018083 w 3339552"/>
              <a:gd name="connsiteY131" fmla="*/ 5942603 h 7328490"/>
              <a:gd name="connsiteX132" fmla="*/ 3044277 w 3339552"/>
              <a:gd name="connsiteY132" fmla="*/ 5994990 h 7328490"/>
              <a:gd name="connsiteX133" fmla="*/ 3049040 w 3339552"/>
              <a:gd name="connsiteY133" fmla="*/ 6099765 h 7328490"/>
              <a:gd name="connsiteX134" fmla="*/ 2956170 w 3339552"/>
              <a:gd name="connsiteY134" fmla="*/ 6259310 h 7328490"/>
              <a:gd name="connsiteX135" fmla="*/ 2920452 w 3339552"/>
              <a:gd name="connsiteY135" fmla="*/ 6240259 h 7328490"/>
              <a:gd name="connsiteX136" fmla="*/ 2849015 w 3339552"/>
              <a:gd name="connsiteY136" fmla="*/ 6252165 h 7328490"/>
              <a:gd name="connsiteX137" fmla="*/ 2713283 w 3339552"/>
              <a:gd name="connsiteY137" fmla="*/ 6364084 h 7328490"/>
              <a:gd name="connsiteX138" fmla="*/ 2606127 w 3339552"/>
              <a:gd name="connsiteY138" fmla="*/ 6349797 h 7328490"/>
              <a:gd name="connsiteX139" fmla="*/ 2575171 w 3339552"/>
              <a:gd name="connsiteY139" fmla="*/ 6378372 h 7328490"/>
              <a:gd name="connsiteX140" fmla="*/ 2508495 w 3339552"/>
              <a:gd name="connsiteY140" fmla="*/ 6423614 h 7328490"/>
              <a:gd name="connsiteX141" fmla="*/ 2391815 w 3339552"/>
              <a:gd name="connsiteY141" fmla="*/ 6411709 h 7328490"/>
              <a:gd name="connsiteX142" fmla="*/ 2368002 w 3339552"/>
              <a:gd name="connsiteY142" fmla="*/ 6528390 h 7328490"/>
              <a:gd name="connsiteX143" fmla="*/ 2363240 w 3339552"/>
              <a:gd name="connsiteY143" fmla="*/ 6564109 h 7328490"/>
              <a:gd name="connsiteX144" fmla="*/ 2339428 w 3339552"/>
              <a:gd name="connsiteY144" fmla="*/ 6583159 h 7328490"/>
              <a:gd name="connsiteX145" fmla="*/ 2141783 w 3339552"/>
              <a:gd name="connsiteY145" fmla="*/ 6535534 h 7328490"/>
              <a:gd name="connsiteX146" fmla="*/ 2103683 w 3339552"/>
              <a:gd name="connsiteY146" fmla="*/ 6587922 h 7328490"/>
              <a:gd name="connsiteX147" fmla="*/ 2072727 w 3339552"/>
              <a:gd name="connsiteY147" fmla="*/ 6683172 h 7328490"/>
              <a:gd name="connsiteX148" fmla="*/ 2039389 w 3339552"/>
              <a:gd name="connsiteY148" fmla="*/ 6747465 h 7328490"/>
              <a:gd name="connsiteX149" fmla="*/ 2051296 w 3339552"/>
              <a:gd name="connsiteY149" fmla="*/ 6809378 h 7328490"/>
              <a:gd name="connsiteX150" fmla="*/ 2184646 w 3339552"/>
              <a:gd name="connsiteY150" fmla="*/ 6921297 h 7328490"/>
              <a:gd name="connsiteX151" fmla="*/ 2253702 w 3339552"/>
              <a:gd name="connsiteY151" fmla="*/ 6954634 h 7328490"/>
              <a:gd name="connsiteX152" fmla="*/ 2237033 w 3339552"/>
              <a:gd name="connsiteY152" fmla="*/ 6978447 h 7328490"/>
              <a:gd name="connsiteX153" fmla="*/ 2201315 w 3339552"/>
              <a:gd name="connsiteY153" fmla="*/ 6997497 h 7328490"/>
              <a:gd name="connsiteX154" fmla="*/ 2234652 w 3339552"/>
              <a:gd name="connsiteY154" fmla="*/ 7073697 h 7328490"/>
              <a:gd name="connsiteX155" fmla="*/ 2203696 w 3339552"/>
              <a:gd name="connsiteY155" fmla="*/ 7095128 h 7328490"/>
              <a:gd name="connsiteX156" fmla="*/ 2098921 w 3339552"/>
              <a:gd name="connsiteY156" fmla="*/ 7033215 h 7328490"/>
              <a:gd name="connsiteX157" fmla="*/ 2056058 w 3339552"/>
              <a:gd name="connsiteY157" fmla="*/ 7059409 h 7328490"/>
              <a:gd name="connsiteX158" fmla="*/ 1996527 w 3339552"/>
              <a:gd name="connsiteY158" fmla="*/ 6957015 h 7328490"/>
              <a:gd name="connsiteX159" fmla="*/ 1879846 w 3339552"/>
              <a:gd name="connsiteY159" fmla="*/ 6983209 h 7328490"/>
              <a:gd name="connsiteX160" fmla="*/ 1815552 w 3339552"/>
              <a:gd name="connsiteY160" fmla="*/ 6987972 h 7328490"/>
              <a:gd name="connsiteX161" fmla="*/ 1765546 w 3339552"/>
              <a:gd name="connsiteY161" fmla="*/ 6983210 h 7328490"/>
              <a:gd name="connsiteX162" fmla="*/ 1708396 w 3339552"/>
              <a:gd name="connsiteY162" fmla="*/ 7028453 h 7328490"/>
              <a:gd name="connsiteX163" fmla="*/ 1529802 w 3339552"/>
              <a:gd name="connsiteY163" fmla="*/ 6987972 h 7328490"/>
              <a:gd name="connsiteX164" fmla="*/ 1553614 w 3339552"/>
              <a:gd name="connsiteY164" fmla="*/ 7114178 h 7328490"/>
              <a:gd name="connsiteX165" fmla="*/ 1477415 w 3339552"/>
              <a:gd name="connsiteY165" fmla="*/ 7159422 h 7328490"/>
              <a:gd name="connsiteX166" fmla="*/ 1415502 w 3339552"/>
              <a:gd name="connsiteY166" fmla="*/ 7226096 h 7328490"/>
              <a:gd name="connsiteX167" fmla="*/ 1265483 w 3339552"/>
              <a:gd name="connsiteY167" fmla="*/ 7218953 h 7328490"/>
              <a:gd name="connsiteX168" fmla="*/ 1213096 w 3339552"/>
              <a:gd name="connsiteY168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96514 w 3339552"/>
              <a:gd name="connsiteY91" fmla="*/ 2977947 h 7328490"/>
              <a:gd name="connsiteX92" fmla="*/ 1927471 w 3339552"/>
              <a:gd name="connsiteY92" fmla="*/ 3082722 h 7328490"/>
              <a:gd name="connsiteX93" fmla="*/ 1989383 w 3339552"/>
              <a:gd name="connsiteY93" fmla="*/ 3185115 h 7328490"/>
              <a:gd name="connsiteX94" fmla="*/ 2051296 w 3339552"/>
              <a:gd name="connsiteY94" fmla="*/ 3223215 h 7328490"/>
              <a:gd name="connsiteX95" fmla="*/ 2182265 w 3339552"/>
              <a:gd name="connsiteY95" fmla="*/ 3370853 h 7328490"/>
              <a:gd name="connsiteX96" fmla="*/ 2325139 w 3339552"/>
              <a:gd name="connsiteY96" fmla="*/ 3447053 h 7328490"/>
              <a:gd name="connsiteX97" fmla="*/ 2384671 w 3339552"/>
              <a:gd name="connsiteY97" fmla="*/ 3532778 h 7328490"/>
              <a:gd name="connsiteX98" fmla="*/ 2432296 w 3339552"/>
              <a:gd name="connsiteY98" fmla="*/ 3599453 h 7328490"/>
              <a:gd name="connsiteX99" fmla="*/ 2479921 w 3339552"/>
              <a:gd name="connsiteY99" fmla="*/ 3589929 h 7328490"/>
              <a:gd name="connsiteX100" fmla="*/ 2484683 w 3339552"/>
              <a:gd name="connsiteY100" fmla="*/ 3742328 h 7328490"/>
              <a:gd name="connsiteX101" fmla="*/ 2537071 w 3339552"/>
              <a:gd name="connsiteY101" fmla="*/ 3835197 h 7328490"/>
              <a:gd name="connsiteX102" fmla="*/ 2529927 w 3339552"/>
              <a:gd name="connsiteY102" fmla="*/ 3873297 h 7328490"/>
              <a:gd name="connsiteX103" fmla="*/ 2598983 w 3339552"/>
              <a:gd name="connsiteY103" fmla="*/ 3909015 h 7328490"/>
              <a:gd name="connsiteX104" fmla="*/ 2656133 w 3339552"/>
              <a:gd name="connsiteY104" fmla="*/ 3854247 h 7328490"/>
              <a:gd name="connsiteX105" fmla="*/ 2689471 w 3339552"/>
              <a:gd name="connsiteY105" fmla="*/ 3937590 h 7328490"/>
              <a:gd name="connsiteX106" fmla="*/ 2734715 w 3339552"/>
              <a:gd name="connsiteY106" fmla="*/ 3982834 h 7328490"/>
              <a:gd name="connsiteX107" fmla="*/ 2808533 w 3339552"/>
              <a:gd name="connsiteY107" fmla="*/ 4006647 h 7328490"/>
              <a:gd name="connsiteX108" fmla="*/ 2860921 w 3339552"/>
              <a:gd name="connsiteY108" fmla="*/ 4075703 h 7328490"/>
              <a:gd name="connsiteX109" fmla="*/ 2946646 w 3339552"/>
              <a:gd name="connsiteY109" fmla="*/ 4130472 h 7328490"/>
              <a:gd name="connsiteX110" fmla="*/ 2999033 w 3339552"/>
              <a:gd name="connsiteY110" fmla="*/ 4163809 h 7328490"/>
              <a:gd name="connsiteX111" fmla="*/ 2870446 w 3339552"/>
              <a:gd name="connsiteY111" fmla="*/ 4256678 h 7328490"/>
              <a:gd name="connsiteX112" fmla="*/ 2868064 w 3339552"/>
              <a:gd name="connsiteY112" fmla="*/ 4311446 h 7328490"/>
              <a:gd name="connsiteX113" fmla="*/ 2970458 w 3339552"/>
              <a:gd name="connsiteY113" fmla="*/ 4428128 h 7328490"/>
              <a:gd name="connsiteX114" fmla="*/ 3065708 w 3339552"/>
              <a:gd name="connsiteY114" fmla="*/ 4490040 h 7328490"/>
              <a:gd name="connsiteX115" fmla="*/ 3096665 w 3339552"/>
              <a:gd name="connsiteY115" fmla="*/ 4528140 h 7328490"/>
              <a:gd name="connsiteX116" fmla="*/ 3082377 w 3339552"/>
              <a:gd name="connsiteY116" fmla="*/ 4609103 h 7328490"/>
              <a:gd name="connsiteX117" fmla="*/ 3077615 w 3339552"/>
              <a:gd name="connsiteY117" fmla="*/ 4692447 h 7328490"/>
              <a:gd name="connsiteX118" fmla="*/ 3034752 w 3339552"/>
              <a:gd name="connsiteY118" fmla="*/ 4701972 h 7328490"/>
              <a:gd name="connsiteX119" fmla="*/ 3008558 w 3339552"/>
              <a:gd name="connsiteY119" fmla="*/ 4718640 h 7328490"/>
              <a:gd name="connsiteX120" fmla="*/ 3037133 w 3339552"/>
              <a:gd name="connsiteY120" fmla="*/ 4868659 h 7328490"/>
              <a:gd name="connsiteX121" fmla="*/ 3020465 w 3339552"/>
              <a:gd name="connsiteY121" fmla="*/ 5004390 h 7328490"/>
              <a:gd name="connsiteX122" fmla="*/ 2982365 w 3339552"/>
              <a:gd name="connsiteY122" fmla="*/ 5044872 h 7328490"/>
              <a:gd name="connsiteX123" fmla="*/ 2965696 w 3339552"/>
              <a:gd name="connsiteY123" fmla="*/ 5166315 h 7328490"/>
              <a:gd name="connsiteX124" fmla="*/ 2937121 w 3339552"/>
              <a:gd name="connsiteY124" fmla="*/ 5285378 h 7328490"/>
              <a:gd name="connsiteX125" fmla="*/ 2989508 w 3339552"/>
              <a:gd name="connsiteY125" fmla="*/ 5302047 h 7328490"/>
              <a:gd name="connsiteX126" fmla="*/ 2987127 w 3339552"/>
              <a:gd name="connsiteY126" fmla="*/ 5347290 h 7328490"/>
              <a:gd name="connsiteX127" fmla="*/ 2984746 w 3339552"/>
              <a:gd name="connsiteY127" fmla="*/ 5402059 h 7328490"/>
              <a:gd name="connsiteX128" fmla="*/ 3041896 w 3339552"/>
              <a:gd name="connsiteY128" fmla="*/ 5471115 h 7328490"/>
              <a:gd name="connsiteX129" fmla="*/ 3089521 w 3339552"/>
              <a:gd name="connsiteY129" fmla="*/ 5597322 h 7328490"/>
              <a:gd name="connsiteX130" fmla="*/ 2996652 w 3339552"/>
              <a:gd name="connsiteY130" fmla="*/ 5887834 h 7328490"/>
              <a:gd name="connsiteX131" fmla="*/ 3018083 w 3339552"/>
              <a:gd name="connsiteY131" fmla="*/ 5942603 h 7328490"/>
              <a:gd name="connsiteX132" fmla="*/ 3044277 w 3339552"/>
              <a:gd name="connsiteY132" fmla="*/ 5994990 h 7328490"/>
              <a:gd name="connsiteX133" fmla="*/ 3049040 w 3339552"/>
              <a:gd name="connsiteY133" fmla="*/ 6099765 h 7328490"/>
              <a:gd name="connsiteX134" fmla="*/ 2956170 w 3339552"/>
              <a:gd name="connsiteY134" fmla="*/ 6259310 h 7328490"/>
              <a:gd name="connsiteX135" fmla="*/ 2920452 w 3339552"/>
              <a:gd name="connsiteY135" fmla="*/ 6240259 h 7328490"/>
              <a:gd name="connsiteX136" fmla="*/ 2849015 w 3339552"/>
              <a:gd name="connsiteY136" fmla="*/ 6252165 h 7328490"/>
              <a:gd name="connsiteX137" fmla="*/ 2713283 w 3339552"/>
              <a:gd name="connsiteY137" fmla="*/ 6364084 h 7328490"/>
              <a:gd name="connsiteX138" fmla="*/ 2606127 w 3339552"/>
              <a:gd name="connsiteY138" fmla="*/ 6349797 h 7328490"/>
              <a:gd name="connsiteX139" fmla="*/ 2575171 w 3339552"/>
              <a:gd name="connsiteY139" fmla="*/ 6378372 h 7328490"/>
              <a:gd name="connsiteX140" fmla="*/ 2508495 w 3339552"/>
              <a:gd name="connsiteY140" fmla="*/ 6423614 h 7328490"/>
              <a:gd name="connsiteX141" fmla="*/ 2391815 w 3339552"/>
              <a:gd name="connsiteY141" fmla="*/ 6411709 h 7328490"/>
              <a:gd name="connsiteX142" fmla="*/ 2368002 w 3339552"/>
              <a:gd name="connsiteY142" fmla="*/ 6528390 h 7328490"/>
              <a:gd name="connsiteX143" fmla="*/ 2363240 w 3339552"/>
              <a:gd name="connsiteY143" fmla="*/ 6564109 h 7328490"/>
              <a:gd name="connsiteX144" fmla="*/ 2339428 w 3339552"/>
              <a:gd name="connsiteY144" fmla="*/ 6583159 h 7328490"/>
              <a:gd name="connsiteX145" fmla="*/ 2141783 w 3339552"/>
              <a:gd name="connsiteY145" fmla="*/ 6535534 h 7328490"/>
              <a:gd name="connsiteX146" fmla="*/ 2103683 w 3339552"/>
              <a:gd name="connsiteY146" fmla="*/ 6587922 h 7328490"/>
              <a:gd name="connsiteX147" fmla="*/ 2072727 w 3339552"/>
              <a:gd name="connsiteY147" fmla="*/ 6683172 h 7328490"/>
              <a:gd name="connsiteX148" fmla="*/ 2039389 w 3339552"/>
              <a:gd name="connsiteY148" fmla="*/ 6747465 h 7328490"/>
              <a:gd name="connsiteX149" fmla="*/ 2051296 w 3339552"/>
              <a:gd name="connsiteY149" fmla="*/ 6809378 h 7328490"/>
              <a:gd name="connsiteX150" fmla="*/ 2184646 w 3339552"/>
              <a:gd name="connsiteY150" fmla="*/ 6921297 h 7328490"/>
              <a:gd name="connsiteX151" fmla="*/ 2253702 w 3339552"/>
              <a:gd name="connsiteY151" fmla="*/ 6954634 h 7328490"/>
              <a:gd name="connsiteX152" fmla="*/ 2237033 w 3339552"/>
              <a:gd name="connsiteY152" fmla="*/ 6978447 h 7328490"/>
              <a:gd name="connsiteX153" fmla="*/ 2201315 w 3339552"/>
              <a:gd name="connsiteY153" fmla="*/ 6997497 h 7328490"/>
              <a:gd name="connsiteX154" fmla="*/ 2234652 w 3339552"/>
              <a:gd name="connsiteY154" fmla="*/ 7073697 h 7328490"/>
              <a:gd name="connsiteX155" fmla="*/ 2203696 w 3339552"/>
              <a:gd name="connsiteY155" fmla="*/ 7095128 h 7328490"/>
              <a:gd name="connsiteX156" fmla="*/ 2098921 w 3339552"/>
              <a:gd name="connsiteY156" fmla="*/ 7033215 h 7328490"/>
              <a:gd name="connsiteX157" fmla="*/ 2056058 w 3339552"/>
              <a:gd name="connsiteY157" fmla="*/ 7059409 h 7328490"/>
              <a:gd name="connsiteX158" fmla="*/ 1996527 w 3339552"/>
              <a:gd name="connsiteY158" fmla="*/ 6957015 h 7328490"/>
              <a:gd name="connsiteX159" fmla="*/ 1879846 w 3339552"/>
              <a:gd name="connsiteY159" fmla="*/ 6983209 h 7328490"/>
              <a:gd name="connsiteX160" fmla="*/ 1815552 w 3339552"/>
              <a:gd name="connsiteY160" fmla="*/ 6987972 h 7328490"/>
              <a:gd name="connsiteX161" fmla="*/ 1765546 w 3339552"/>
              <a:gd name="connsiteY161" fmla="*/ 6983210 h 7328490"/>
              <a:gd name="connsiteX162" fmla="*/ 1708396 w 3339552"/>
              <a:gd name="connsiteY162" fmla="*/ 7028453 h 7328490"/>
              <a:gd name="connsiteX163" fmla="*/ 1529802 w 3339552"/>
              <a:gd name="connsiteY163" fmla="*/ 6987972 h 7328490"/>
              <a:gd name="connsiteX164" fmla="*/ 1553614 w 3339552"/>
              <a:gd name="connsiteY164" fmla="*/ 7114178 h 7328490"/>
              <a:gd name="connsiteX165" fmla="*/ 1477415 w 3339552"/>
              <a:gd name="connsiteY165" fmla="*/ 7159422 h 7328490"/>
              <a:gd name="connsiteX166" fmla="*/ 1415502 w 3339552"/>
              <a:gd name="connsiteY166" fmla="*/ 7226096 h 7328490"/>
              <a:gd name="connsiteX167" fmla="*/ 1265483 w 3339552"/>
              <a:gd name="connsiteY167" fmla="*/ 7218953 h 7328490"/>
              <a:gd name="connsiteX168" fmla="*/ 1213096 w 3339552"/>
              <a:gd name="connsiteY168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50477 w 3339552"/>
              <a:gd name="connsiteY91" fmla="*/ 2931907 h 7328490"/>
              <a:gd name="connsiteX92" fmla="*/ 1896514 w 3339552"/>
              <a:gd name="connsiteY92" fmla="*/ 2977947 h 7328490"/>
              <a:gd name="connsiteX93" fmla="*/ 1927471 w 3339552"/>
              <a:gd name="connsiteY93" fmla="*/ 3082722 h 7328490"/>
              <a:gd name="connsiteX94" fmla="*/ 1989383 w 3339552"/>
              <a:gd name="connsiteY94" fmla="*/ 3185115 h 7328490"/>
              <a:gd name="connsiteX95" fmla="*/ 2051296 w 3339552"/>
              <a:gd name="connsiteY95" fmla="*/ 3223215 h 7328490"/>
              <a:gd name="connsiteX96" fmla="*/ 2182265 w 3339552"/>
              <a:gd name="connsiteY96" fmla="*/ 3370853 h 7328490"/>
              <a:gd name="connsiteX97" fmla="*/ 2325139 w 3339552"/>
              <a:gd name="connsiteY97" fmla="*/ 3447053 h 7328490"/>
              <a:gd name="connsiteX98" fmla="*/ 2384671 w 3339552"/>
              <a:gd name="connsiteY98" fmla="*/ 3532778 h 7328490"/>
              <a:gd name="connsiteX99" fmla="*/ 2432296 w 3339552"/>
              <a:gd name="connsiteY99" fmla="*/ 3599453 h 7328490"/>
              <a:gd name="connsiteX100" fmla="*/ 2479921 w 3339552"/>
              <a:gd name="connsiteY100" fmla="*/ 3589929 h 7328490"/>
              <a:gd name="connsiteX101" fmla="*/ 2484683 w 3339552"/>
              <a:gd name="connsiteY101" fmla="*/ 3742328 h 7328490"/>
              <a:gd name="connsiteX102" fmla="*/ 2537071 w 3339552"/>
              <a:gd name="connsiteY102" fmla="*/ 3835197 h 7328490"/>
              <a:gd name="connsiteX103" fmla="*/ 2529927 w 3339552"/>
              <a:gd name="connsiteY103" fmla="*/ 3873297 h 7328490"/>
              <a:gd name="connsiteX104" fmla="*/ 2598983 w 3339552"/>
              <a:gd name="connsiteY104" fmla="*/ 3909015 h 7328490"/>
              <a:gd name="connsiteX105" fmla="*/ 2656133 w 3339552"/>
              <a:gd name="connsiteY105" fmla="*/ 3854247 h 7328490"/>
              <a:gd name="connsiteX106" fmla="*/ 2689471 w 3339552"/>
              <a:gd name="connsiteY106" fmla="*/ 3937590 h 7328490"/>
              <a:gd name="connsiteX107" fmla="*/ 2734715 w 3339552"/>
              <a:gd name="connsiteY107" fmla="*/ 3982834 h 7328490"/>
              <a:gd name="connsiteX108" fmla="*/ 2808533 w 3339552"/>
              <a:gd name="connsiteY108" fmla="*/ 4006647 h 7328490"/>
              <a:gd name="connsiteX109" fmla="*/ 2860921 w 3339552"/>
              <a:gd name="connsiteY109" fmla="*/ 4075703 h 7328490"/>
              <a:gd name="connsiteX110" fmla="*/ 2946646 w 3339552"/>
              <a:gd name="connsiteY110" fmla="*/ 4130472 h 7328490"/>
              <a:gd name="connsiteX111" fmla="*/ 2999033 w 3339552"/>
              <a:gd name="connsiteY111" fmla="*/ 4163809 h 7328490"/>
              <a:gd name="connsiteX112" fmla="*/ 2870446 w 3339552"/>
              <a:gd name="connsiteY112" fmla="*/ 4256678 h 7328490"/>
              <a:gd name="connsiteX113" fmla="*/ 2868064 w 3339552"/>
              <a:gd name="connsiteY113" fmla="*/ 4311446 h 7328490"/>
              <a:gd name="connsiteX114" fmla="*/ 2970458 w 3339552"/>
              <a:gd name="connsiteY114" fmla="*/ 4428128 h 7328490"/>
              <a:gd name="connsiteX115" fmla="*/ 3065708 w 3339552"/>
              <a:gd name="connsiteY115" fmla="*/ 4490040 h 7328490"/>
              <a:gd name="connsiteX116" fmla="*/ 3096665 w 3339552"/>
              <a:gd name="connsiteY116" fmla="*/ 4528140 h 7328490"/>
              <a:gd name="connsiteX117" fmla="*/ 3082377 w 3339552"/>
              <a:gd name="connsiteY117" fmla="*/ 4609103 h 7328490"/>
              <a:gd name="connsiteX118" fmla="*/ 3077615 w 3339552"/>
              <a:gd name="connsiteY118" fmla="*/ 4692447 h 7328490"/>
              <a:gd name="connsiteX119" fmla="*/ 3034752 w 3339552"/>
              <a:gd name="connsiteY119" fmla="*/ 4701972 h 7328490"/>
              <a:gd name="connsiteX120" fmla="*/ 3008558 w 3339552"/>
              <a:gd name="connsiteY120" fmla="*/ 4718640 h 7328490"/>
              <a:gd name="connsiteX121" fmla="*/ 3037133 w 3339552"/>
              <a:gd name="connsiteY121" fmla="*/ 4868659 h 7328490"/>
              <a:gd name="connsiteX122" fmla="*/ 3020465 w 3339552"/>
              <a:gd name="connsiteY122" fmla="*/ 5004390 h 7328490"/>
              <a:gd name="connsiteX123" fmla="*/ 2982365 w 3339552"/>
              <a:gd name="connsiteY123" fmla="*/ 5044872 h 7328490"/>
              <a:gd name="connsiteX124" fmla="*/ 2965696 w 3339552"/>
              <a:gd name="connsiteY124" fmla="*/ 5166315 h 7328490"/>
              <a:gd name="connsiteX125" fmla="*/ 2937121 w 3339552"/>
              <a:gd name="connsiteY125" fmla="*/ 5285378 h 7328490"/>
              <a:gd name="connsiteX126" fmla="*/ 2989508 w 3339552"/>
              <a:gd name="connsiteY126" fmla="*/ 5302047 h 7328490"/>
              <a:gd name="connsiteX127" fmla="*/ 2987127 w 3339552"/>
              <a:gd name="connsiteY127" fmla="*/ 5347290 h 7328490"/>
              <a:gd name="connsiteX128" fmla="*/ 2984746 w 3339552"/>
              <a:gd name="connsiteY128" fmla="*/ 5402059 h 7328490"/>
              <a:gd name="connsiteX129" fmla="*/ 3041896 w 3339552"/>
              <a:gd name="connsiteY129" fmla="*/ 5471115 h 7328490"/>
              <a:gd name="connsiteX130" fmla="*/ 3089521 w 3339552"/>
              <a:gd name="connsiteY130" fmla="*/ 5597322 h 7328490"/>
              <a:gd name="connsiteX131" fmla="*/ 2996652 w 3339552"/>
              <a:gd name="connsiteY131" fmla="*/ 5887834 h 7328490"/>
              <a:gd name="connsiteX132" fmla="*/ 3018083 w 3339552"/>
              <a:gd name="connsiteY132" fmla="*/ 5942603 h 7328490"/>
              <a:gd name="connsiteX133" fmla="*/ 3044277 w 3339552"/>
              <a:gd name="connsiteY133" fmla="*/ 5994990 h 7328490"/>
              <a:gd name="connsiteX134" fmla="*/ 3049040 w 3339552"/>
              <a:gd name="connsiteY134" fmla="*/ 6099765 h 7328490"/>
              <a:gd name="connsiteX135" fmla="*/ 2956170 w 3339552"/>
              <a:gd name="connsiteY135" fmla="*/ 6259310 h 7328490"/>
              <a:gd name="connsiteX136" fmla="*/ 2920452 w 3339552"/>
              <a:gd name="connsiteY136" fmla="*/ 6240259 h 7328490"/>
              <a:gd name="connsiteX137" fmla="*/ 2849015 w 3339552"/>
              <a:gd name="connsiteY137" fmla="*/ 6252165 h 7328490"/>
              <a:gd name="connsiteX138" fmla="*/ 2713283 w 3339552"/>
              <a:gd name="connsiteY138" fmla="*/ 6364084 h 7328490"/>
              <a:gd name="connsiteX139" fmla="*/ 2606127 w 3339552"/>
              <a:gd name="connsiteY139" fmla="*/ 6349797 h 7328490"/>
              <a:gd name="connsiteX140" fmla="*/ 2575171 w 3339552"/>
              <a:gd name="connsiteY140" fmla="*/ 6378372 h 7328490"/>
              <a:gd name="connsiteX141" fmla="*/ 2508495 w 3339552"/>
              <a:gd name="connsiteY141" fmla="*/ 6423614 h 7328490"/>
              <a:gd name="connsiteX142" fmla="*/ 2391815 w 3339552"/>
              <a:gd name="connsiteY142" fmla="*/ 6411709 h 7328490"/>
              <a:gd name="connsiteX143" fmla="*/ 2368002 w 3339552"/>
              <a:gd name="connsiteY143" fmla="*/ 6528390 h 7328490"/>
              <a:gd name="connsiteX144" fmla="*/ 2363240 w 3339552"/>
              <a:gd name="connsiteY144" fmla="*/ 6564109 h 7328490"/>
              <a:gd name="connsiteX145" fmla="*/ 2339428 w 3339552"/>
              <a:gd name="connsiteY145" fmla="*/ 6583159 h 7328490"/>
              <a:gd name="connsiteX146" fmla="*/ 2141783 w 3339552"/>
              <a:gd name="connsiteY146" fmla="*/ 6535534 h 7328490"/>
              <a:gd name="connsiteX147" fmla="*/ 2103683 w 3339552"/>
              <a:gd name="connsiteY147" fmla="*/ 6587922 h 7328490"/>
              <a:gd name="connsiteX148" fmla="*/ 2072727 w 3339552"/>
              <a:gd name="connsiteY148" fmla="*/ 6683172 h 7328490"/>
              <a:gd name="connsiteX149" fmla="*/ 2039389 w 3339552"/>
              <a:gd name="connsiteY149" fmla="*/ 6747465 h 7328490"/>
              <a:gd name="connsiteX150" fmla="*/ 2051296 w 3339552"/>
              <a:gd name="connsiteY150" fmla="*/ 6809378 h 7328490"/>
              <a:gd name="connsiteX151" fmla="*/ 2184646 w 3339552"/>
              <a:gd name="connsiteY151" fmla="*/ 6921297 h 7328490"/>
              <a:gd name="connsiteX152" fmla="*/ 2253702 w 3339552"/>
              <a:gd name="connsiteY152" fmla="*/ 6954634 h 7328490"/>
              <a:gd name="connsiteX153" fmla="*/ 2237033 w 3339552"/>
              <a:gd name="connsiteY153" fmla="*/ 6978447 h 7328490"/>
              <a:gd name="connsiteX154" fmla="*/ 2201315 w 3339552"/>
              <a:gd name="connsiteY154" fmla="*/ 6997497 h 7328490"/>
              <a:gd name="connsiteX155" fmla="*/ 2234652 w 3339552"/>
              <a:gd name="connsiteY155" fmla="*/ 7073697 h 7328490"/>
              <a:gd name="connsiteX156" fmla="*/ 2203696 w 3339552"/>
              <a:gd name="connsiteY156" fmla="*/ 7095128 h 7328490"/>
              <a:gd name="connsiteX157" fmla="*/ 2098921 w 3339552"/>
              <a:gd name="connsiteY157" fmla="*/ 7033215 h 7328490"/>
              <a:gd name="connsiteX158" fmla="*/ 2056058 w 3339552"/>
              <a:gd name="connsiteY158" fmla="*/ 7059409 h 7328490"/>
              <a:gd name="connsiteX159" fmla="*/ 1996527 w 3339552"/>
              <a:gd name="connsiteY159" fmla="*/ 6957015 h 7328490"/>
              <a:gd name="connsiteX160" fmla="*/ 1879846 w 3339552"/>
              <a:gd name="connsiteY160" fmla="*/ 6983209 h 7328490"/>
              <a:gd name="connsiteX161" fmla="*/ 1815552 w 3339552"/>
              <a:gd name="connsiteY161" fmla="*/ 6987972 h 7328490"/>
              <a:gd name="connsiteX162" fmla="*/ 1765546 w 3339552"/>
              <a:gd name="connsiteY162" fmla="*/ 6983210 h 7328490"/>
              <a:gd name="connsiteX163" fmla="*/ 1708396 w 3339552"/>
              <a:gd name="connsiteY163" fmla="*/ 7028453 h 7328490"/>
              <a:gd name="connsiteX164" fmla="*/ 1529802 w 3339552"/>
              <a:gd name="connsiteY164" fmla="*/ 6987972 h 7328490"/>
              <a:gd name="connsiteX165" fmla="*/ 1553614 w 3339552"/>
              <a:gd name="connsiteY165" fmla="*/ 7114178 h 7328490"/>
              <a:gd name="connsiteX166" fmla="*/ 1477415 w 3339552"/>
              <a:gd name="connsiteY166" fmla="*/ 7159422 h 7328490"/>
              <a:gd name="connsiteX167" fmla="*/ 1415502 w 3339552"/>
              <a:gd name="connsiteY167" fmla="*/ 7226096 h 7328490"/>
              <a:gd name="connsiteX168" fmla="*/ 1265483 w 3339552"/>
              <a:gd name="connsiteY168" fmla="*/ 7218953 h 7328490"/>
              <a:gd name="connsiteX169" fmla="*/ 1213096 w 3339552"/>
              <a:gd name="connsiteY169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50477 w 3339552"/>
              <a:gd name="connsiteY91" fmla="*/ 2931907 h 7328490"/>
              <a:gd name="connsiteX92" fmla="*/ 1896514 w 3339552"/>
              <a:gd name="connsiteY92" fmla="*/ 2977947 h 7328490"/>
              <a:gd name="connsiteX93" fmla="*/ 1927471 w 3339552"/>
              <a:gd name="connsiteY93" fmla="*/ 3082722 h 7328490"/>
              <a:gd name="connsiteX94" fmla="*/ 1989383 w 3339552"/>
              <a:gd name="connsiteY94" fmla="*/ 3185115 h 7328490"/>
              <a:gd name="connsiteX95" fmla="*/ 2051296 w 3339552"/>
              <a:gd name="connsiteY95" fmla="*/ 3223215 h 7328490"/>
              <a:gd name="connsiteX96" fmla="*/ 2182265 w 3339552"/>
              <a:gd name="connsiteY96" fmla="*/ 3370853 h 7328490"/>
              <a:gd name="connsiteX97" fmla="*/ 2325139 w 3339552"/>
              <a:gd name="connsiteY97" fmla="*/ 3447053 h 7328490"/>
              <a:gd name="connsiteX98" fmla="*/ 2384671 w 3339552"/>
              <a:gd name="connsiteY98" fmla="*/ 3532778 h 7328490"/>
              <a:gd name="connsiteX99" fmla="*/ 2432296 w 3339552"/>
              <a:gd name="connsiteY99" fmla="*/ 3599453 h 7328490"/>
              <a:gd name="connsiteX100" fmla="*/ 2479921 w 3339552"/>
              <a:gd name="connsiteY100" fmla="*/ 3589929 h 7328490"/>
              <a:gd name="connsiteX101" fmla="*/ 2484683 w 3339552"/>
              <a:gd name="connsiteY101" fmla="*/ 3742328 h 7328490"/>
              <a:gd name="connsiteX102" fmla="*/ 2537071 w 3339552"/>
              <a:gd name="connsiteY102" fmla="*/ 3835197 h 7328490"/>
              <a:gd name="connsiteX103" fmla="*/ 2529927 w 3339552"/>
              <a:gd name="connsiteY103" fmla="*/ 3873297 h 7328490"/>
              <a:gd name="connsiteX104" fmla="*/ 2598983 w 3339552"/>
              <a:gd name="connsiteY104" fmla="*/ 3909015 h 7328490"/>
              <a:gd name="connsiteX105" fmla="*/ 2656133 w 3339552"/>
              <a:gd name="connsiteY105" fmla="*/ 3854247 h 7328490"/>
              <a:gd name="connsiteX106" fmla="*/ 2689471 w 3339552"/>
              <a:gd name="connsiteY106" fmla="*/ 3937590 h 7328490"/>
              <a:gd name="connsiteX107" fmla="*/ 2734715 w 3339552"/>
              <a:gd name="connsiteY107" fmla="*/ 3982834 h 7328490"/>
              <a:gd name="connsiteX108" fmla="*/ 2808533 w 3339552"/>
              <a:gd name="connsiteY108" fmla="*/ 4006647 h 7328490"/>
              <a:gd name="connsiteX109" fmla="*/ 2860921 w 3339552"/>
              <a:gd name="connsiteY109" fmla="*/ 4075703 h 7328490"/>
              <a:gd name="connsiteX110" fmla="*/ 2946646 w 3339552"/>
              <a:gd name="connsiteY110" fmla="*/ 4130472 h 7328490"/>
              <a:gd name="connsiteX111" fmla="*/ 2999033 w 3339552"/>
              <a:gd name="connsiteY111" fmla="*/ 4163809 h 7328490"/>
              <a:gd name="connsiteX112" fmla="*/ 2870446 w 3339552"/>
              <a:gd name="connsiteY112" fmla="*/ 4256678 h 7328490"/>
              <a:gd name="connsiteX113" fmla="*/ 2868064 w 3339552"/>
              <a:gd name="connsiteY113" fmla="*/ 4311446 h 7328490"/>
              <a:gd name="connsiteX114" fmla="*/ 2970458 w 3339552"/>
              <a:gd name="connsiteY114" fmla="*/ 4428128 h 7328490"/>
              <a:gd name="connsiteX115" fmla="*/ 3065708 w 3339552"/>
              <a:gd name="connsiteY115" fmla="*/ 4490040 h 7328490"/>
              <a:gd name="connsiteX116" fmla="*/ 3096665 w 3339552"/>
              <a:gd name="connsiteY116" fmla="*/ 4528140 h 7328490"/>
              <a:gd name="connsiteX117" fmla="*/ 3082377 w 3339552"/>
              <a:gd name="connsiteY117" fmla="*/ 4609103 h 7328490"/>
              <a:gd name="connsiteX118" fmla="*/ 3077615 w 3339552"/>
              <a:gd name="connsiteY118" fmla="*/ 4692447 h 7328490"/>
              <a:gd name="connsiteX119" fmla="*/ 3034752 w 3339552"/>
              <a:gd name="connsiteY119" fmla="*/ 4701972 h 7328490"/>
              <a:gd name="connsiteX120" fmla="*/ 3008558 w 3339552"/>
              <a:gd name="connsiteY120" fmla="*/ 4718640 h 7328490"/>
              <a:gd name="connsiteX121" fmla="*/ 3053802 w 3339552"/>
              <a:gd name="connsiteY121" fmla="*/ 4795632 h 7328490"/>
              <a:gd name="connsiteX122" fmla="*/ 3037133 w 3339552"/>
              <a:gd name="connsiteY122" fmla="*/ 4868659 h 7328490"/>
              <a:gd name="connsiteX123" fmla="*/ 3020465 w 3339552"/>
              <a:gd name="connsiteY123" fmla="*/ 5004390 h 7328490"/>
              <a:gd name="connsiteX124" fmla="*/ 2982365 w 3339552"/>
              <a:gd name="connsiteY124" fmla="*/ 5044872 h 7328490"/>
              <a:gd name="connsiteX125" fmla="*/ 2965696 w 3339552"/>
              <a:gd name="connsiteY125" fmla="*/ 5166315 h 7328490"/>
              <a:gd name="connsiteX126" fmla="*/ 2937121 w 3339552"/>
              <a:gd name="connsiteY126" fmla="*/ 5285378 h 7328490"/>
              <a:gd name="connsiteX127" fmla="*/ 2989508 w 3339552"/>
              <a:gd name="connsiteY127" fmla="*/ 5302047 h 7328490"/>
              <a:gd name="connsiteX128" fmla="*/ 2987127 w 3339552"/>
              <a:gd name="connsiteY128" fmla="*/ 5347290 h 7328490"/>
              <a:gd name="connsiteX129" fmla="*/ 2984746 w 3339552"/>
              <a:gd name="connsiteY129" fmla="*/ 5402059 h 7328490"/>
              <a:gd name="connsiteX130" fmla="*/ 3041896 w 3339552"/>
              <a:gd name="connsiteY130" fmla="*/ 5471115 h 7328490"/>
              <a:gd name="connsiteX131" fmla="*/ 3089521 w 3339552"/>
              <a:gd name="connsiteY131" fmla="*/ 5597322 h 7328490"/>
              <a:gd name="connsiteX132" fmla="*/ 2996652 w 3339552"/>
              <a:gd name="connsiteY132" fmla="*/ 5887834 h 7328490"/>
              <a:gd name="connsiteX133" fmla="*/ 3018083 w 3339552"/>
              <a:gd name="connsiteY133" fmla="*/ 5942603 h 7328490"/>
              <a:gd name="connsiteX134" fmla="*/ 3044277 w 3339552"/>
              <a:gd name="connsiteY134" fmla="*/ 5994990 h 7328490"/>
              <a:gd name="connsiteX135" fmla="*/ 3049040 w 3339552"/>
              <a:gd name="connsiteY135" fmla="*/ 6099765 h 7328490"/>
              <a:gd name="connsiteX136" fmla="*/ 2956170 w 3339552"/>
              <a:gd name="connsiteY136" fmla="*/ 6259310 h 7328490"/>
              <a:gd name="connsiteX137" fmla="*/ 2920452 w 3339552"/>
              <a:gd name="connsiteY137" fmla="*/ 6240259 h 7328490"/>
              <a:gd name="connsiteX138" fmla="*/ 2849015 w 3339552"/>
              <a:gd name="connsiteY138" fmla="*/ 6252165 h 7328490"/>
              <a:gd name="connsiteX139" fmla="*/ 2713283 w 3339552"/>
              <a:gd name="connsiteY139" fmla="*/ 6364084 h 7328490"/>
              <a:gd name="connsiteX140" fmla="*/ 2606127 w 3339552"/>
              <a:gd name="connsiteY140" fmla="*/ 6349797 h 7328490"/>
              <a:gd name="connsiteX141" fmla="*/ 2575171 w 3339552"/>
              <a:gd name="connsiteY141" fmla="*/ 6378372 h 7328490"/>
              <a:gd name="connsiteX142" fmla="*/ 2508495 w 3339552"/>
              <a:gd name="connsiteY142" fmla="*/ 6423614 h 7328490"/>
              <a:gd name="connsiteX143" fmla="*/ 2391815 w 3339552"/>
              <a:gd name="connsiteY143" fmla="*/ 6411709 h 7328490"/>
              <a:gd name="connsiteX144" fmla="*/ 2368002 w 3339552"/>
              <a:gd name="connsiteY144" fmla="*/ 6528390 h 7328490"/>
              <a:gd name="connsiteX145" fmla="*/ 2363240 w 3339552"/>
              <a:gd name="connsiteY145" fmla="*/ 6564109 h 7328490"/>
              <a:gd name="connsiteX146" fmla="*/ 2339428 w 3339552"/>
              <a:gd name="connsiteY146" fmla="*/ 6583159 h 7328490"/>
              <a:gd name="connsiteX147" fmla="*/ 2141783 w 3339552"/>
              <a:gd name="connsiteY147" fmla="*/ 6535534 h 7328490"/>
              <a:gd name="connsiteX148" fmla="*/ 2103683 w 3339552"/>
              <a:gd name="connsiteY148" fmla="*/ 6587922 h 7328490"/>
              <a:gd name="connsiteX149" fmla="*/ 2072727 w 3339552"/>
              <a:gd name="connsiteY149" fmla="*/ 6683172 h 7328490"/>
              <a:gd name="connsiteX150" fmla="*/ 2039389 w 3339552"/>
              <a:gd name="connsiteY150" fmla="*/ 6747465 h 7328490"/>
              <a:gd name="connsiteX151" fmla="*/ 2051296 w 3339552"/>
              <a:gd name="connsiteY151" fmla="*/ 6809378 h 7328490"/>
              <a:gd name="connsiteX152" fmla="*/ 2184646 w 3339552"/>
              <a:gd name="connsiteY152" fmla="*/ 6921297 h 7328490"/>
              <a:gd name="connsiteX153" fmla="*/ 2253702 w 3339552"/>
              <a:gd name="connsiteY153" fmla="*/ 6954634 h 7328490"/>
              <a:gd name="connsiteX154" fmla="*/ 2237033 w 3339552"/>
              <a:gd name="connsiteY154" fmla="*/ 6978447 h 7328490"/>
              <a:gd name="connsiteX155" fmla="*/ 2201315 w 3339552"/>
              <a:gd name="connsiteY155" fmla="*/ 6997497 h 7328490"/>
              <a:gd name="connsiteX156" fmla="*/ 2234652 w 3339552"/>
              <a:gd name="connsiteY156" fmla="*/ 7073697 h 7328490"/>
              <a:gd name="connsiteX157" fmla="*/ 2203696 w 3339552"/>
              <a:gd name="connsiteY157" fmla="*/ 7095128 h 7328490"/>
              <a:gd name="connsiteX158" fmla="*/ 2098921 w 3339552"/>
              <a:gd name="connsiteY158" fmla="*/ 7033215 h 7328490"/>
              <a:gd name="connsiteX159" fmla="*/ 2056058 w 3339552"/>
              <a:gd name="connsiteY159" fmla="*/ 7059409 h 7328490"/>
              <a:gd name="connsiteX160" fmla="*/ 1996527 w 3339552"/>
              <a:gd name="connsiteY160" fmla="*/ 6957015 h 7328490"/>
              <a:gd name="connsiteX161" fmla="*/ 1879846 w 3339552"/>
              <a:gd name="connsiteY161" fmla="*/ 6983209 h 7328490"/>
              <a:gd name="connsiteX162" fmla="*/ 1815552 w 3339552"/>
              <a:gd name="connsiteY162" fmla="*/ 6987972 h 7328490"/>
              <a:gd name="connsiteX163" fmla="*/ 1765546 w 3339552"/>
              <a:gd name="connsiteY163" fmla="*/ 6983210 h 7328490"/>
              <a:gd name="connsiteX164" fmla="*/ 1708396 w 3339552"/>
              <a:gd name="connsiteY164" fmla="*/ 7028453 h 7328490"/>
              <a:gd name="connsiteX165" fmla="*/ 1529802 w 3339552"/>
              <a:gd name="connsiteY165" fmla="*/ 6987972 h 7328490"/>
              <a:gd name="connsiteX166" fmla="*/ 1553614 w 3339552"/>
              <a:gd name="connsiteY166" fmla="*/ 7114178 h 7328490"/>
              <a:gd name="connsiteX167" fmla="*/ 1477415 w 3339552"/>
              <a:gd name="connsiteY167" fmla="*/ 7159422 h 7328490"/>
              <a:gd name="connsiteX168" fmla="*/ 1415502 w 3339552"/>
              <a:gd name="connsiteY168" fmla="*/ 7226096 h 7328490"/>
              <a:gd name="connsiteX169" fmla="*/ 1265483 w 3339552"/>
              <a:gd name="connsiteY169" fmla="*/ 7218953 h 7328490"/>
              <a:gd name="connsiteX170" fmla="*/ 1213096 w 3339552"/>
              <a:gd name="connsiteY170" fmla="*/ 7328490 h 7328490"/>
              <a:gd name="connsiteX0" fmla="*/ 3339552 w 3339552"/>
              <a:gd name="connsiteY0" fmla="*/ 1049134 h 7328490"/>
              <a:gd name="connsiteX1" fmla="*/ 3244302 w 3339552"/>
              <a:gd name="connsiteY1" fmla="*/ 953882 h 7328490"/>
              <a:gd name="connsiteX2" fmla="*/ 3056977 w 3339552"/>
              <a:gd name="connsiteY2" fmla="*/ 982457 h 7328490"/>
              <a:gd name="connsiteX3" fmla="*/ 2958552 w 3339552"/>
              <a:gd name="connsiteY3" fmla="*/ 976107 h 7328490"/>
              <a:gd name="connsiteX4" fmla="*/ 2926802 w 3339552"/>
              <a:gd name="connsiteY4" fmla="*/ 906257 h 7328490"/>
              <a:gd name="connsiteX5" fmla="*/ 2866477 w 3339552"/>
              <a:gd name="connsiteY5" fmla="*/ 893559 h 7328490"/>
              <a:gd name="connsiteX6" fmla="*/ 2799802 w 3339552"/>
              <a:gd name="connsiteY6" fmla="*/ 874507 h 7328490"/>
              <a:gd name="connsiteX7" fmla="*/ 2761702 w 3339552"/>
              <a:gd name="connsiteY7" fmla="*/ 807832 h 7328490"/>
              <a:gd name="connsiteX8" fmla="*/ 2609302 w 3339552"/>
              <a:gd name="connsiteY8" fmla="*/ 760207 h 7328490"/>
              <a:gd name="connsiteX9" fmla="*/ 2580727 w 3339552"/>
              <a:gd name="connsiteY9" fmla="*/ 604632 h 7328490"/>
              <a:gd name="connsiteX10" fmla="*/ 2526752 w 3339552"/>
              <a:gd name="connsiteY10" fmla="*/ 531609 h 7328490"/>
              <a:gd name="connsiteX11" fmla="*/ 2596602 w 3339552"/>
              <a:gd name="connsiteY11" fmla="*/ 407782 h 7328490"/>
              <a:gd name="connsiteX12" fmla="*/ 2629939 w 3339552"/>
              <a:gd name="connsiteY12" fmla="*/ 310947 h 7328490"/>
              <a:gd name="connsiteX13" fmla="*/ 2517227 w 3339552"/>
              <a:gd name="connsiteY13" fmla="*/ 239507 h 7328490"/>
              <a:gd name="connsiteX14" fmla="*/ 2402927 w 3339552"/>
              <a:gd name="connsiteY14" fmla="*/ 271257 h 7328490"/>
              <a:gd name="connsiteX15" fmla="*/ 2275927 w 3339552"/>
              <a:gd name="connsiteY15" fmla="*/ 198232 h 7328490"/>
              <a:gd name="connsiteX16" fmla="*/ 2133052 w 3339552"/>
              <a:gd name="connsiteY16" fmla="*/ 233157 h 7328490"/>
              <a:gd name="connsiteX17" fmla="*/ 1913977 w 3339552"/>
              <a:gd name="connsiteY17" fmla="*/ 36309 h 7328490"/>
              <a:gd name="connsiteX18" fmla="*/ 1777452 w 3339552"/>
              <a:gd name="connsiteY18" fmla="*/ 13289 h 7328490"/>
              <a:gd name="connsiteX19" fmla="*/ 1703633 w 3339552"/>
              <a:gd name="connsiteY19" fmla="*/ 41864 h 7328490"/>
              <a:gd name="connsiteX20" fmla="*/ 1615527 w 3339552"/>
              <a:gd name="connsiteY20" fmla="*/ 75203 h 7328490"/>
              <a:gd name="connsiteX21" fmla="*/ 1515515 w 3339552"/>
              <a:gd name="connsiteY21" fmla="*/ 129971 h 7328490"/>
              <a:gd name="connsiteX22" fmla="*/ 1525040 w 3339552"/>
              <a:gd name="connsiteY22" fmla="*/ 194264 h 7328490"/>
              <a:gd name="connsiteX23" fmla="*/ 1505990 w 3339552"/>
              <a:gd name="connsiteY23" fmla="*/ 251415 h 7328490"/>
              <a:gd name="connsiteX24" fmla="*/ 1413121 w 3339552"/>
              <a:gd name="connsiteY24" fmla="*/ 270464 h 7328490"/>
              <a:gd name="connsiteX25" fmla="*/ 1339302 w 3339552"/>
              <a:gd name="connsiteY25" fmla="*/ 306184 h 7328490"/>
              <a:gd name="connsiteX26" fmla="*/ 1260721 w 3339552"/>
              <a:gd name="connsiteY26" fmla="*/ 346665 h 7328490"/>
              <a:gd name="connsiteX27" fmla="*/ 1191665 w 3339552"/>
              <a:gd name="connsiteY27" fmla="*/ 272847 h 7328490"/>
              <a:gd name="connsiteX28" fmla="*/ 1082127 w 3339552"/>
              <a:gd name="connsiteY28" fmla="*/ 353809 h 7328490"/>
              <a:gd name="connsiteX29" fmla="*/ 1020215 w 3339552"/>
              <a:gd name="connsiteY29" fmla="*/ 420484 h 7328490"/>
              <a:gd name="connsiteX30" fmla="*/ 858290 w 3339552"/>
              <a:gd name="connsiteY30" fmla="*/ 301422 h 7328490"/>
              <a:gd name="connsiteX31" fmla="*/ 796377 w 3339552"/>
              <a:gd name="connsiteY31" fmla="*/ 406196 h 7328490"/>
              <a:gd name="connsiteX32" fmla="*/ 755896 w 3339552"/>
              <a:gd name="connsiteY32" fmla="*/ 341903 h 7328490"/>
              <a:gd name="connsiteX33" fmla="*/ 689221 w 3339552"/>
              <a:gd name="connsiteY33" fmla="*/ 270465 h 7328490"/>
              <a:gd name="connsiteX34" fmla="*/ 667790 w 3339552"/>
              <a:gd name="connsiteY34" fmla="*/ 313328 h 7328490"/>
              <a:gd name="connsiteX35" fmla="*/ 620165 w 3339552"/>
              <a:gd name="connsiteY35" fmla="*/ 382384 h 7328490"/>
              <a:gd name="connsiteX36" fmla="*/ 589208 w 3339552"/>
              <a:gd name="connsiteY36" fmla="*/ 396672 h 7328490"/>
              <a:gd name="connsiteX37" fmla="*/ 498721 w 3339552"/>
              <a:gd name="connsiteY37" fmla="*/ 482397 h 7328490"/>
              <a:gd name="connsiteX38" fmla="*/ 396327 w 3339552"/>
              <a:gd name="connsiteY38" fmla="*/ 380003 h 7328490"/>
              <a:gd name="connsiteX39" fmla="*/ 243927 w 3339552"/>
              <a:gd name="connsiteY39" fmla="*/ 294278 h 7328490"/>
              <a:gd name="connsiteX40" fmla="*/ 174871 w 3339552"/>
              <a:gd name="connsiteY40" fmla="*/ 327615 h 7328490"/>
              <a:gd name="connsiteX41" fmla="*/ 127246 w 3339552"/>
              <a:gd name="connsiteY41" fmla="*/ 410959 h 7328490"/>
              <a:gd name="connsiteX42" fmla="*/ 43902 w 3339552"/>
              <a:gd name="connsiteY42" fmla="*/ 472872 h 7328490"/>
              <a:gd name="connsiteX43" fmla="*/ 8183 w 3339552"/>
              <a:gd name="connsiteY43" fmla="*/ 484778 h 7328490"/>
              <a:gd name="connsiteX44" fmla="*/ 198683 w 3339552"/>
              <a:gd name="connsiteY44" fmla="*/ 689565 h 7328490"/>
              <a:gd name="connsiteX45" fmla="*/ 265359 w 3339552"/>
              <a:gd name="connsiteY45" fmla="*/ 706234 h 7328490"/>
              <a:gd name="connsiteX46" fmla="*/ 298697 w 3339552"/>
              <a:gd name="connsiteY46" fmla="*/ 730047 h 7328490"/>
              <a:gd name="connsiteX47" fmla="*/ 296315 w 3339552"/>
              <a:gd name="connsiteY47" fmla="*/ 901496 h 7328490"/>
              <a:gd name="connsiteX48" fmla="*/ 362990 w 3339552"/>
              <a:gd name="connsiteY48" fmla="*/ 906259 h 7328490"/>
              <a:gd name="connsiteX49" fmla="*/ 401090 w 3339552"/>
              <a:gd name="connsiteY49" fmla="*/ 856253 h 7328490"/>
              <a:gd name="connsiteX50" fmla="*/ 482052 w 3339552"/>
              <a:gd name="connsiteY50" fmla="*/ 894353 h 7328490"/>
              <a:gd name="connsiteX51" fmla="*/ 420140 w 3339552"/>
              <a:gd name="connsiteY51" fmla="*/ 1039609 h 7328490"/>
              <a:gd name="connsiteX52" fmla="*/ 434427 w 3339552"/>
              <a:gd name="connsiteY52" fmla="*/ 1087234 h 7328490"/>
              <a:gd name="connsiteX53" fmla="*/ 379658 w 3339552"/>
              <a:gd name="connsiteY53" fmla="*/ 1139622 h 7328490"/>
              <a:gd name="connsiteX54" fmla="*/ 415377 w 3339552"/>
              <a:gd name="connsiteY54" fmla="*/ 1168196 h 7328490"/>
              <a:gd name="connsiteX55" fmla="*/ 486815 w 3339552"/>
              <a:gd name="connsiteY55" fmla="*/ 1256303 h 7328490"/>
              <a:gd name="connsiteX56" fmla="*/ 527296 w 3339552"/>
              <a:gd name="connsiteY56" fmla="*/ 1344409 h 7328490"/>
              <a:gd name="connsiteX57" fmla="*/ 636833 w 3339552"/>
              <a:gd name="connsiteY57" fmla="*/ 1396797 h 7328490"/>
              <a:gd name="connsiteX58" fmla="*/ 746371 w 3339552"/>
              <a:gd name="connsiteY58" fmla="*/ 1420609 h 7328490"/>
              <a:gd name="connsiteX59" fmla="*/ 829715 w 3339552"/>
              <a:gd name="connsiteY59" fmla="*/ 1468234 h 7328490"/>
              <a:gd name="connsiteX60" fmla="*/ 913058 w 3339552"/>
              <a:gd name="connsiteY60" fmla="*/ 1442040 h 7328490"/>
              <a:gd name="connsiteX61" fmla="*/ 994021 w 3339552"/>
              <a:gd name="connsiteY61" fmla="*/ 1368222 h 7328490"/>
              <a:gd name="connsiteX62" fmla="*/ 1103558 w 3339552"/>
              <a:gd name="connsiteY62" fmla="*/ 1351553 h 7328490"/>
              <a:gd name="connsiteX63" fmla="*/ 1170233 w 3339552"/>
              <a:gd name="connsiteY63" fmla="*/ 1356315 h 7328490"/>
              <a:gd name="connsiteX64" fmla="*/ 1329777 w 3339552"/>
              <a:gd name="connsiteY64" fmla="*/ 1465853 h 7328490"/>
              <a:gd name="connsiteX65" fmla="*/ 1389308 w 3339552"/>
              <a:gd name="connsiteY65" fmla="*/ 1494428 h 7328490"/>
              <a:gd name="connsiteX66" fmla="*/ 1260721 w 3339552"/>
              <a:gd name="connsiteY66" fmla="*/ 1596822 h 7328490"/>
              <a:gd name="connsiteX67" fmla="*/ 1263102 w 3339552"/>
              <a:gd name="connsiteY67" fmla="*/ 1661115 h 7328490"/>
              <a:gd name="connsiteX68" fmla="*/ 1425027 w 3339552"/>
              <a:gd name="connsiteY68" fmla="*/ 1613490 h 7328490"/>
              <a:gd name="connsiteX69" fmla="*/ 1386927 w 3339552"/>
              <a:gd name="connsiteY69" fmla="*/ 1677784 h 7328490"/>
              <a:gd name="connsiteX70" fmla="*/ 1405977 w 3339552"/>
              <a:gd name="connsiteY70" fmla="*/ 1751603 h 7328490"/>
              <a:gd name="connsiteX71" fmla="*/ 1517896 w 3339552"/>
              <a:gd name="connsiteY71" fmla="*/ 1787322 h 7328490"/>
              <a:gd name="connsiteX72" fmla="*/ 1591715 w 3339552"/>
              <a:gd name="connsiteY72" fmla="*/ 1803990 h 7328490"/>
              <a:gd name="connsiteX73" fmla="*/ 1501227 w 3339552"/>
              <a:gd name="connsiteY73" fmla="*/ 1934959 h 7328490"/>
              <a:gd name="connsiteX74" fmla="*/ 1494083 w 3339552"/>
              <a:gd name="connsiteY74" fmla="*/ 1984965 h 7328490"/>
              <a:gd name="connsiteX75" fmla="*/ 1422646 w 3339552"/>
              <a:gd name="connsiteY75" fmla="*/ 2020684 h 7328490"/>
              <a:gd name="connsiteX76" fmla="*/ 1391690 w 3339552"/>
              <a:gd name="connsiteY76" fmla="*/ 2082597 h 7328490"/>
              <a:gd name="connsiteX77" fmla="*/ 1260721 w 3339552"/>
              <a:gd name="connsiteY77" fmla="*/ 2056403 h 7328490"/>
              <a:gd name="connsiteX78" fmla="*/ 1139277 w 3339552"/>
              <a:gd name="connsiteY78" fmla="*/ 2056402 h 7328490"/>
              <a:gd name="connsiteX79" fmla="*/ 1072602 w 3339552"/>
              <a:gd name="connsiteY79" fmla="*/ 2084978 h 7328490"/>
              <a:gd name="connsiteX80" fmla="*/ 1065458 w 3339552"/>
              <a:gd name="connsiteY80" fmla="*/ 2184990 h 7328490"/>
              <a:gd name="connsiteX81" fmla="*/ 977352 w 3339552"/>
              <a:gd name="connsiteY81" fmla="*/ 2273097 h 7328490"/>
              <a:gd name="connsiteX82" fmla="*/ 1120227 w 3339552"/>
              <a:gd name="connsiteY82" fmla="*/ 2335009 h 7328490"/>
              <a:gd name="connsiteX83" fmla="*/ 1170234 w 3339552"/>
              <a:gd name="connsiteY83" fmla="*/ 2370727 h 7328490"/>
              <a:gd name="connsiteX84" fmla="*/ 1222621 w 3339552"/>
              <a:gd name="connsiteY84" fmla="*/ 2387397 h 7328490"/>
              <a:gd name="connsiteX85" fmla="*/ 1272627 w 3339552"/>
              <a:gd name="connsiteY85" fmla="*/ 2437403 h 7328490"/>
              <a:gd name="connsiteX86" fmla="*/ 1329777 w 3339552"/>
              <a:gd name="connsiteY86" fmla="*/ 2458834 h 7328490"/>
              <a:gd name="connsiteX87" fmla="*/ 1422646 w 3339552"/>
              <a:gd name="connsiteY87" fmla="*/ 2535034 h 7328490"/>
              <a:gd name="connsiteX88" fmla="*/ 1508371 w 3339552"/>
              <a:gd name="connsiteY88" fmla="*/ 2568373 h 7328490"/>
              <a:gd name="connsiteX89" fmla="*/ 1641721 w 3339552"/>
              <a:gd name="connsiteY89" fmla="*/ 2716009 h 7328490"/>
              <a:gd name="connsiteX90" fmla="*/ 1725065 w 3339552"/>
              <a:gd name="connsiteY90" fmla="*/ 2870790 h 7328490"/>
              <a:gd name="connsiteX91" fmla="*/ 1850477 w 3339552"/>
              <a:gd name="connsiteY91" fmla="*/ 2931907 h 7328490"/>
              <a:gd name="connsiteX92" fmla="*/ 1896514 w 3339552"/>
              <a:gd name="connsiteY92" fmla="*/ 2977947 h 7328490"/>
              <a:gd name="connsiteX93" fmla="*/ 1927471 w 3339552"/>
              <a:gd name="connsiteY93" fmla="*/ 3082722 h 7328490"/>
              <a:gd name="connsiteX94" fmla="*/ 1989383 w 3339552"/>
              <a:gd name="connsiteY94" fmla="*/ 3185115 h 7328490"/>
              <a:gd name="connsiteX95" fmla="*/ 2051296 w 3339552"/>
              <a:gd name="connsiteY95" fmla="*/ 3223215 h 7328490"/>
              <a:gd name="connsiteX96" fmla="*/ 2182265 w 3339552"/>
              <a:gd name="connsiteY96" fmla="*/ 3370853 h 7328490"/>
              <a:gd name="connsiteX97" fmla="*/ 2325139 w 3339552"/>
              <a:gd name="connsiteY97" fmla="*/ 3447053 h 7328490"/>
              <a:gd name="connsiteX98" fmla="*/ 2384671 w 3339552"/>
              <a:gd name="connsiteY98" fmla="*/ 3532778 h 7328490"/>
              <a:gd name="connsiteX99" fmla="*/ 2432296 w 3339552"/>
              <a:gd name="connsiteY99" fmla="*/ 3599453 h 7328490"/>
              <a:gd name="connsiteX100" fmla="*/ 2479921 w 3339552"/>
              <a:gd name="connsiteY100" fmla="*/ 3589929 h 7328490"/>
              <a:gd name="connsiteX101" fmla="*/ 2484683 w 3339552"/>
              <a:gd name="connsiteY101" fmla="*/ 3742328 h 7328490"/>
              <a:gd name="connsiteX102" fmla="*/ 2537071 w 3339552"/>
              <a:gd name="connsiteY102" fmla="*/ 3835197 h 7328490"/>
              <a:gd name="connsiteX103" fmla="*/ 2529927 w 3339552"/>
              <a:gd name="connsiteY103" fmla="*/ 3873297 h 7328490"/>
              <a:gd name="connsiteX104" fmla="*/ 2598983 w 3339552"/>
              <a:gd name="connsiteY104" fmla="*/ 3909015 h 7328490"/>
              <a:gd name="connsiteX105" fmla="*/ 2656133 w 3339552"/>
              <a:gd name="connsiteY105" fmla="*/ 3854247 h 7328490"/>
              <a:gd name="connsiteX106" fmla="*/ 2689471 w 3339552"/>
              <a:gd name="connsiteY106" fmla="*/ 3937590 h 7328490"/>
              <a:gd name="connsiteX107" fmla="*/ 2734715 w 3339552"/>
              <a:gd name="connsiteY107" fmla="*/ 3982834 h 7328490"/>
              <a:gd name="connsiteX108" fmla="*/ 2808533 w 3339552"/>
              <a:gd name="connsiteY108" fmla="*/ 4006647 h 7328490"/>
              <a:gd name="connsiteX109" fmla="*/ 2860921 w 3339552"/>
              <a:gd name="connsiteY109" fmla="*/ 4075703 h 7328490"/>
              <a:gd name="connsiteX110" fmla="*/ 2946646 w 3339552"/>
              <a:gd name="connsiteY110" fmla="*/ 4130472 h 7328490"/>
              <a:gd name="connsiteX111" fmla="*/ 2999033 w 3339552"/>
              <a:gd name="connsiteY111" fmla="*/ 4163809 h 7328490"/>
              <a:gd name="connsiteX112" fmla="*/ 2870446 w 3339552"/>
              <a:gd name="connsiteY112" fmla="*/ 4256678 h 7328490"/>
              <a:gd name="connsiteX113" fmla="*/ 2868064 w 3339552"/>
              <a:gd name="connsiteY113" fmla="*/ 4311446 h 7328490"/>
              <a:gd name="connsiteX114" fmla="*/ 2970458 w 3339552"/>
              <a:gd name="connsiteY114" fmla="*/ 4428128 h 7328490"/>
              <a:gd name="connsiteX115" fmla="*/ 3065708 w 3339552"/>
              <a:gd name="connsiteY115" fmla="*/ 4490040 h 7328490"/>
              <a:gd name="connsiteX116" fmla="*/ 3096665 w 3339552"/>
              <a:gd name="connsiteY116" fmla="*/ 4528140 h 7328490"/>
              <a:gd name="connsiteX117" fmla="*/ 3082377 w 3339552"/>
              <a:gd name="connsiteY117" fmla="*/ 4609103 h 7328490"/>
              <a:gd name="connsiteX118" fmla="*/ 3077615 w 3339552"/>
              <a:gd name="connsiteY118" fmla="*/ 4692447 h 7328490"/>
              <a:gd name="connsiteX119" fmla="*/ 3034752 w 3339552"/>
              <a:gd name="connsiteY119" fmla="*/ 4701972 h 7328490"/>
              <a:gd name="connsiteX120" fmla="*/ 3008558 w 3339552"/>
              <a:gd name="connsiteY120" fmla="*/ 4718640 h 7328490"/>
              <a:gd name="connsiteX121" fmla="*/ 3053802 w 3339552"/>
              <a:gd name="connsiteY121" fmla="*/ 4795632 h 7328490"/>
              <a:gd name="connsiteX122" fmla="*/ 3037133 w 3339552"/>
              <a:gd name="connsiteY122" fmla="*/ 4868659 h 7328490"/>
              <a:gd name="connsiteX123" fmla="*/ 3020465 w 3339552"/>
              <a:gd name="connsiteY123" fmla="*/ 5004390 h 7328490"/>
              <a:gd name="connsiteX124" fmla="*/ 2982365 w 3339552"/>
              <a:gd name="connsiteY124" fmla="*/ 5044872 h 7328490"/>
              <a:gd name="connsiteX125" fmla="*/ 2965696 w 3339552"/>
              <a:gd name="connsiteY125" fmla="*/ 5166315 h 7328490"/>
              <a:gd name="connsiteX126" fmla="*/ 2937121 w 3339552"/>
              <a:gd name="connsiteY126" fmla="*/ 5285378 h 7328490"/>
              <a:gd name="connsiteX127" fmla="*/ 2989508 w 3339552"/>
              <a:gd name="connsiteY127" fmla="*/ 5302047 h 7328490"/>
              <a:gd name="connsiteX128" fmla="*/ 2987127 w 3339552"/>
              <a:gd name="connsiteY128" fmla="*/ 5347290 h 7328490"/>
              <a:gd name="connsiteX129" fmla="*/ 2984746 w 3339552"/>
              <a:gd name="connsiteY129" fmla="*/ 5402059 h 7328490"/>
              <a:gd name="connsiteX130" fmla="*/ 3041896 w 3339552"/>
              <a:gd name="connsiteY130" fmla="*/ 5471115 h 7328490"/>
              <a:gd name="connsiteX131" fmla="*/ 3089521 w 3339552"/>
              <a:gd name="connsiteY131" fmla="*/ 5597322 h 7328490"/>
              <a:gd name="connsiteX132" fmla="*/ 2996652 w 3339552"/>
              <a:gd name="connsiteY132" fmla="*/ 5887834 h 7328490"/>
              <a:gd name="connsiteX133" fmla="*/ 3018083 w 3339552"/>
              <a:gd name="connsiteY133" fmla="*/ 5942603 h 7328490"/>
              <a:gd name="connsiteX134" fmla="*/ 3044277 w 3339552"/>
              <a:gd name="connsiteY134" fmla="*/ 5994990 h 7328490"/>
              <a:gd name="connsiteX135" fmla="*/ 3049040 w 3339552"/>
              <a:gd name="connsiteY135" fmla="*/ 6099765 h 7328490"/>
              <a:gd name="connsiteX136" fmla="*/ 3028402 w 3339552"/>
              <a:gd name="connsiteY136" fmla="*/ 6195807 h 7328490"/>
              <a:gd name="connsiteX137" fmla="*/ 2956170 w 3339552"/>
              <a:gd name="connsiteY137" fmla="*/ 6259310 h 7328490"/>
              <a:gd name="connsiteX138" fmla="*/ 2920452 w 3339552"/>
              <a:gd name="connsiteY138" fmla="*/ 6240259 h 7328490"/>
              <a:gd name="connsiteX139" fmla="*/ 2849015 w 3339552"/>
              <a:gd name="connsiteY139" fmla="*/ 6252165 h 7328490"/>
              <a:gd name="connsiteX140" fmla="*/ 2713283 w 3339552"/>
              <a:gd name="connsiteY140" fmla="*/ 6364084 h 7328490"/>
              <a:gd name="connsiteX141" fmla="*/ 2606127 w 3339552"/>
              <a:gd name="connsiteY141" fmla="*/ 6349797 h 7328490"/>
              <a:gd name="connsiteX142" fmla="*/ 2575171 w 3339552"/>
              <a:gd name="connsiteY142" fmla="*/ 6378372 h 7328490"/>
              <a:gd name="connsiteX143" fmla="*/ 2508495 w 3339552"/>
              <a:gd name="connsiteY143" fmla="*/ 6423614 h 7328490"/>
              <a:gd name="connsiteX144" fmla="*/ 2391815 w 3339552"/>
              <a:gd name="connsiteY144" fmla="*/ 6411709 h 7328490"/>
              <a:gd name="connsiteX145" fmla="*/ 2368002 w 3339552"/>
              <a:gd name="connsiteY145" fmla="*/ 6528390 h 7328490"/>
              <a:gd name="connsiteX146" fmla="*/ 2363240 w 3339552"/>
              <a:gd name="connsiteY146" fmla="*/ 6564109 h 7328490"/>
              <a:gd name="connsiteX147" fmla="*/ 2339428 w 3339552"/>
              <a:gd name="connsiteY147" fmla="*/ 6583159 h 7328490"/>
              <a:gd name="connsiteX148" fmla="*/ 2141783 w 3339552"/>
              <a:gd name="connsiteY148" fmla="*/ 6535534 h 7328490"/>
              <a:gd name="connsiteX149" fmla="*/ 2103683 w 3339552"/>
              <a:gd name="connsiteY149" fmla="*/ 6587922 h 7328490"/>
              <a:gd name="connsiteX150" fmla="*/ 2072727 w 3339552"/>
              <a:gd name="connsiteY150" fmla="*/ 6683172 h 7328490"/>
              <a:gd name="connsiteX151" fmla="*/ 2039389 w 3339552"/>
              <a:gd name="connsiteY151" fmla="*/ 6747465 h 7328490"/>
              <a:gd name="connsiteX152" fmla="*/ 2051296 w 3339552"/>
              <a:gd name="connsiteY152" fmla="*/ 6809378 h 7328490"/>
              <a:gd name="connsiteX153" fmla="*/ 2184646 w 3339552"/>
              <a:gd name="connsiteY153" fmla="*/ 6921297 h 7328490"/>
              <a:gd name="connsiteX154" fmla="*/ 2253702 w 3339552"/>
              <a:gd name="connsiteY154" fmla="*/ 6954634 h 7328490"/>
              <a:gd name="connsiteX155" fmla="*/ 2237033 w 3339552"/>
              <a:gd name="connsiteY155" fmla="*/ 6978447 h 7328490"/>
              <a:gd name="connsiteX156" fmla="*/ 2201315 w 3339552"/>
              <a:gd name="connsiteY156" fmla="*/ 6997497 h 7328490"/>
              <a:gd name="connsiteX157" fmla="*/ 2234652 w 3339552"/>
              <a:gd name="connsiteY157" fmla="*/ 7073697 h 7328490"/>
              <a:gd name="connsiteX158" fmla="*/ 2203696 w 3339552"/>
              <a:gd name="connsiteY158" fmla="*/ 7095128 h 7328490"/>
              <a:gd name="connsiteX159" fmla="*/ 2098921 w 3339552"/>
              <a:gd name="connsiteY159" fmla="*/ 7033215 h 7328490"/>
              <a:gd name="connsiteX160" fmla="*/ 2056058 w 3339552"/>
              <a:gd name="connsiteY160" fmla="*/ 7059409 h 7328490"/>
              <a:gd name="connsiteX161" fmla="*/ 1996527 w 3339552"/>
              <a:gd name="connsiteY161" fmla="*/ 6957015 h 7328490"/>
              <a:gd name="connsiteX162" fmla="*/ 1879846 w 3339552"/>
              <a:gd name="connsiteY162" fmla="*/ 6983209 h 7328490"/>
              <a:gd name="connsiteX163" fmla="*/ 1815552 w 3339552"/>
              <a:gd name="connsiteY163" fmla="*/ 6987972 h 7328490"/>
              <a:gd name="connsiteX164" fmla="*/ 1765546 w 3339552"/>
              <a:gd name="connsiteY164" fmla="*/ 6983210 h 7328490"/>
              <a:gd name="connsiteX165" fmla="*/ 1708396 w 3339552"/>
              <a:gd name="connsiteY165" fmla="*/ 7028453 h 7328490"/>
              <a:gd name="connsiteX166" fmla="*/ 1529802 w 3339552"/>
              <a:gd name="connsiteY166" fmla="*/ 6987972 h 7328490"/>
              <a:gd name="connsiteX167" fmla="*/ 1553614 w 3339552"/>
              <a:gd name="connsiteY167" fmla="*/ 7114178 h 7328490"/>
              <a:gd name="connsiteX168" fmla="*/ 1477415 w 3339552"/>
              <a:gd name="connsiteY168" fmla="*/ 7159422 h 7328490"/>
              <a:gd name="connsiteX169" fmla="*/ 1415502 w 3339552"/>
              <a:gd name="connsiteY169" fmla="*/ 7226096 h 7328490"/>
              <a:gd name="connsiteX170" fmla="*/ 1265483 w 3339552"/>
              <a:gd name="connsiteY170" fmla="*/ 7218953 h 7328490"/>
              <a:gd name="connsiteX171" fmla="*/ 1213096 w 3339552"/>
              <a:gd name="connsiteY171" fmla="*/ 7328490 h 7328490"/>
              <a:gd name="connsiteX0" fmla="*/ 2348952 w 3245974"/>
              <a:gd name="connsiteY0" fmla="*/ 1823834 h 7328490"/>
              <a:gd name="connsiteX1" fmla="*/ 3244302 w 3245974"/>
              <a:gd name="connsiteY1" fmla="*/ 953882 h 7328490"/>
              <a:gd name="connsiteX2" fmla="*/ 3056977 w 3245974"/>
              <a:gd name="connsiteY2" fmla="*/ 982457 h 7328490"/>
              <a:gd name="connsiteX3" fmla="*/ 2958552 w 3245974"/>
              <a:gd name="connsiteY3" fmla="*/ 976107 h 7328490"/>
              <a:gd name="connsiteX4" fmla="*/ 2926802 w 3245974"/>
              <a:gd name="connsiteY4" fmla="*/ 906257 h 7328490"/>
              <a:gd name="connsiteX5" fmla="*/ 2866477 w 3245974"/>
              <a:gd name="connsiteY5" fmla="*/ 893559 h 7328490"/>
              <a:gd name="connsiteX6" fmla="*/ 2799802 w 3245974"/>
              <a:gd name="connsiteY6" fmla="*/ 874507 h 7328490"/>
              <a:gd name="connsiteX7" fmla="*/ 2761702 w 3245974"/>
              <a:gd name="connsiteY7" fmla="*/ 807832 h 7328490"/>
              <a:gd name="connsiteX8" fmla="*/ 2609302 w 3245974"/>
              <a:gd name="connsiteY8" fmla="*/ 760207 h 7328490"/>
              <a:gd name="connsiteX9" fmla="*/ 2580727 w 3245974"/>
              <a:gd name="connsiteY9" fmla="*/ 604632 h 7328490"/>
              <a:gd name="connsiteX10" fmla="*/ 2526752 w 3245974"/>
              <a:gd name="connsiteY10" fmla="*/ 531609 h 7328490"/>
              <a:gd name="connsiteX11" fmla="*/ 2596602 w 3245974"/>
              <a:gd name="connsiteY11" fmla="*/ 407782 h 7328490"/>
              <a:gd name="connsiteX12" fmla="*/ 2629939 w 3245974"/>
              <a:gd name="connsiteY12" fmla="*/ 310947 h 7328490"/>
              <a:gd name="connsiteX13" fmla="*/ 2517227 w 3245974"/>
              <a:gd name="connsiteY13" fmla="*/ 239507 h 7328490"/>
              <a:gd name="connsiteX14" fmla="*/ 2402927 w 3245974"/>
              <a:gd name="connsiteY14" fmla="*/ 271257 h 7328490"/>
              <a:gd name="connsiteX15" fmla="*/ 2275927 w 3245974"/>
              <a:gd name="connsiteY15" fmla="*/ 198232 h 7328490"/>
              <a:gd name="connsiteX16" fmla="*/ 2133052 w 3245974"/>
              <a:gd name="connsiteY16" fmla="*/ 233157 h 7328490"/>
              <a:gd name="connsiteX17" fmla="*/ 1913977 w 3245974"/>
              <a:gd name="connsiteY17" fmla="*/ 36309 h 7328490"/>
              <a:gd name="connsiteX18" fmla="*/ 1777452 w 3245974"/>
              <a:gd name="connsiteY18" fmla="*/ 13289 h 7328490"/>
              <a:gd name="connsiteX19" fmla="*/ 1703633 w 3245974"/>
              <a:gd name="connsiteY19" fmla="*/ 41864 h 7328490"/>
              <a:gd name="connsiteX20" fmla="*/ 1615527 w 3245974"/>
              <a:gd name="connsiteY20" fmla="*/ 75203 h 7328490"/>
              <a:gd name="connsiteX21" fmla="*/ 1515515 w 3245974"/>
              <a:gd name="connsiteY21" fmla="*/ 129971 h 7328490"/>
              <a:gd name="connsiteX22" fmla="*/ 1525040 w 3245974"/>
              <a:gd name="connsiteY22" fmla="*/ 194264 h 7328490"/>
              <a:gd name="connsiteX23" fmla="*/ 1505990 w 3245974"/>
              <a:gd name="connsiteY23" fmla="*/ 251415 h 7328490"/>
              <a:gd name="connsiteX24" fmla="*/ 1413121 w 3245974"/>
              <a:gd name="connsiteY24" fmla="*/ 270464 h 7328490"/>
              <a:gd name="connsiteX25" fmla="*/ 1339302 w 3245974"/>
              <a:gd name="connsiteY25" fmla="*/ 306184 h 7328490"/>
              <a:gd name="connsiteX26" fmla="*/ 1260721 w 3245974"/>
              <a:gd name="connsiteY26" fmla="*/ 346665 h 7328490"/>
              <a:gd name="connsiteX27" fmla="*/ 1191665 w 3245974"/>
              <a:gd name="connsiteY27" fmla="*/ 272847 h 7328490"/>
              <a:gd name="connsiteX28" fmla="*/ 1082127 w 3245974"/>
              <a:gd name="connsiteY28" fmla="*/ 353809 h 7328490"/>
              <a:gd name="connsiteX29" fmla="*/ 1020215 w 3245974"/>
              <a:gd name="connsiteY29" fmla="*/ 420484 h 7328490"/>
              <a:gd name="connsiteX30" fmla="*/ 858290 w 3245974"/>
              <a:gd name="connsiteY30" fmla="*/ 301422 h 7328490"/>
              <a:gd name="connsiteX31" fmla="*/ 796377 w 3245974"/>
              <a:gd name="connsiteY31" fmla="*/ 406196 h 7328490"/>
              <a:gd name="connsiteX32" fmla="*/ 755896 w 3245974"/>
              <a:gd name="connsiteY32" fmla="*/ 341903 h 7328490"/>
              <a:gd name="connsiteX33" fmla="*/ 689221 w 3245974"/>
              <a:gd name="connsiteY33" fmla="*/ 270465 h 7328490"/>
              <a:gd name="connsiteX34" fmla="*/ 667790 w 3245974"/>
              <a:gd name="connsiteY34" fmla="*/ 313328 h 7328490"/>
              <a:gd name="connsiteX35" fmla="*/ 620165 w 3245974"/>
              <a:gd name="connsiteY35" fmla="*/ 382384 h 7328490"/>
              <a:gd name="connsiteX36" fmla="*/ 589208 w 3245974"/>
              <a:gd name="connsiteY36" fmla="*/ 396672 h 7328490"/>
              <a:gd name="connsiteX37" fmla="*/ 498721 w 3245974"/>
              <a:gd name="connsiteY37" fmla="*/ 482397 h 7328490"/>
              <a:gd name="connsiteX38" fmla="*/ 396327 w 3245974"/>
              <a:gd name="connsiteY38" fmla="*/ 380003 h 7328490"/>
              <a:gd name="connsiteX39" fmla="*/ 243927 w 3245974"/>
              <a:gd name="connsiteY39" fmla="*/ 294278 h 7328490"/>
              <a:gd name="connsiteX40" fmla="*/ 174871 w 3245974"/>
              <a:gd name="connsiteY40" fmla="*/ 327615 h 7328490"/>
              <a:gd name="connsiteX41" fmla="*/ 127246 w 3245974"/>
              <a:gd name="connsiteY41" fmla="*/ 410959 h 7328490"/>
              <a:gd name="connsiteX42" fmla="*/ 43902 w 3245974"/>
              <a:gd name="connsiteY42" fmla="*/ 472872 h 7328490"/>
              <a:gd name="connsiteX43" fmla="*/ 8183 w 3245974"/>
              <a:gd name="connsiteY43" fmla="*/ 484778 h 7328490"/>
              <a:gd name="connsiteX44" fmla="*/ 198683 w 3245974"/>
              <a:gd name="connsiteY44" fmla="*/ 689565 h 7328490"/>
              <a:gd name="connsiteX45" fmla="*/ 265359 w 3245974"/>
              <a:gd name="connsiteY45" fmla="*/ 706234 h 7328490"/>
              <a:gd name="connsiteX46" fmla="*/ 298697 w 3245974"/>
              <a:gd name="connsiteY46" fmla="*/ 730047 h 7328490"/>
              <a:gd name="connsiteX47" fmla="*/ 296315 w 3245974"/>
              <a:gd name="connsiteY47" fmla="*/ 901496 h 7328490"/>
              <a:gd name="connsiteX48" fmla="*/ 362990 w 3245974"/>
              <a:gd name="connsiteY48" fmla="*/ 906259 h 7328490"/>
              <a:gd name="connsiteX49" fmla="*/ 401090 w 3245974"/>
              <a:gd name="connsiteY49" fmla="*/ 856253 h 7328490"/>
              <a:gd name="connsiteX50" fmla="*/ 482052 w 3245974"/>
              <a:gd name="connsiteY50" fmla="*/ 894353 h 7328490"/>
              <a:gd name="connsiteX51" fmla="*/ 420140 w 3245974"/>
              <a:gd name="connsiteY51" fmla="*/ 1039609 h 7328490"/>
              <a:gd name="connsiteX52" fmla="*/ 434427 w 3245974"/>
              <a:gd name="connsiteY52" fmla="*/ 1087234 h 7328490"/>
              <a:gd name="connsiteX53" fmla="*/ 379658 w 3245974"/>
              <a:gd name="connsiteY53" fmla="*/ 1139622 h 7328490"/>
              <a:gd name="connsiteX54" fmla="*/ 415377 w 3245974"/>
              <a:gd name="connsiteY54" fmla="*/ 1168196 h 7328490"/>
              <a:gd name="connsiteX55" fmla="*/ 486815 w 3245974"/>
              <a:gd name="connsiteY55" fmla="*/ 1256303 h 7328490"/>
              <a:gd name="connsiteX56" fmla="*/ 527296 w 3245974"/>
              <a:gd name="connsiteY56" fmla="*/ 1344409 h 7328490"/>
              <a:gd name="connsiteX57" fmla="*/ 636833 w 3245974"/>
              <a:gd name="connsiteY57" fmla="*/ 1396797 h 7328490"/>
              <a:gd name="connsiteX58" fmla="*/ 746371 w 3245974"/>
              <a:gd name="connsiteY58" fmla="*/ 1420609 h 7328490"/>
              <a:gd name="connsiteX59" fmla="*/ 829715 w 3245974"/>
              <a:gd name="connsiteY59" fmla="*/ 1468234 h 7328490"/>
              <a:gd name="connsiteX60" fmla="*/ 913058 w 3245974"/>
              <a:gd name="connsiteY60" fmla="*/ 1442040 h 7328490"/>
              <a:gd name="connsiteX61" fmla="*/ 994021 w 3245974"/>
              <a:gd name="connsiteY61" fmla="*/ 1368222 h 7328490"/>
              <a:gd name="connsiteX62" fmla="*/ 1103558 w 3245974"/>
              <a:gd name="connsiteY62" fmla="*/ 1351553 h 7328490"/>
              <a:gd name="connsiteX63" fmla="*/ 1170233 w 3245974"/>
              <a:gd name="connsiteY63" fmla="*/ 1356315 h 7328490"/>
              <a:gd name="connsiteX64" fmla="*/ 1329777 w 3245974"/>
              <a:gd name="connsiteY64" fmla="*/ 1465853 h 7328490"/>
              <a:gd name="connsiteX65" fmla="*/ 1389308 w 3245974"/>
              <a:gd name="connsiteY65" fmla="*/ 1494428 h 7328490"/>
              <a:gd name="connsiteX66" fmla="*/ 1260721 w 3245974"/>
              <a:gd name="connsiteY66" fmla="*/ 1596822 h 7328490"/>
              <a:gd name="connsiteX67" fmla="*/ 1263102 w 3245974"/>
              <a:gd name="connsiteY67" fmla="*/ 1661115 h 7328490"/>
              <a:gd name="connsiteX68" fmla="*/ 1425027 w 3245974"/>
              <a:gd name="connsiteY68" fmla="*/ 1613490 h 7328490"/>
              <a:gd name="connsiteX69" fmla="*/ 1386927 w 3245974"/>
              <a:gd name="connsiteY69" fmla="*/ 1677784 h 7328490"/>
              <a:gd name="connsiteX70" fmla="*/ 1405977 w 3245974"/>
              <a:gd name="connsiteY70" fmla="*/ 1751603 h 7328490"/>
              <a:gd name="connsiteX71" fmla="*/ 1517896 w 3245974"/>
              <a:gd name="connsiteY71" fmla="*/ 1787322 h 7328490"/>
              <a:gd name="connsiteX72" fmla="*/ 1591715 w 3245974"/>
              <a:gd name="connsiteY72" fmla="*/ 1803990 h 7328490"/>
              <a:gd name="connsiteX73" fmla="*/ 1501227 w 3245974"/>
              <a:gd name="connsiteY73" fmla="*/ 1934959 h 7328490"/>
              <a:gd name="connsiteX74" fmla="*/ 1494083 w 3245974"/>
              <a:gd name="connsiteY74" fmla="*/ 1984965 h 7328490"/>
              <a:gd name="connsiteX75" fmla="*/ 1422646 w 3245974"/>
              <a:gd name="connsiteY75" fmla="*/ 2020684 h 7328490"/>
              <a:gd name="connsiteX76" fmla="*/ 1391690 w 3245974"/>
              <a:gd name="connsiteY76" fmla="*/ 2082597 h 7328490"/>
              <a:gd name="connsiteX77" fmla="*/ 1260721 w 3245974"/>
              <a:gd name="connsiteY77" fmla="*/ 2056403 h 7328490"/>
              <a:gd name="connsiteX78" fmla="*/ 1139277 w 3245974"/>
              <a:gd name="connsiteY78" fmla="*/ 2056402 h 7328490"/>
              <a:gd name="connsiteX79" fmla="*/ 1072602 w 3245974"/>
              <a:gd name="connsiteY79" fmla="*/ 2084978 h 7328490"/>
              <a:gd name="connsiteX80" fmla="*/ 1065458 w 3245974"/>
              <a:gd name="connsiteY80" fmla="*/ 2184990 h 7328490"/>
              <a:gd name="connsiteX81" fmla="*/ 977352 w 3245974"/>
              <a:gd name="connsiteY81" fmla="*/ 2273097 h 7328490"/>
              <a:gd name="connsiteX82" fmla="*/ 1120227 w 3245974"/>
              <a:gd name="connsiteY82" fmla="*/ 2335009 h 7328490"/>
              <a:gd name="connsiteX83" fmla="*/ 1170234 w 3245974"/>
              <a:gd name="connsiteY83" fmla="*/ 2370727 h 7328490"/>
              <a:gd name="connsiteX84" fmla="*/ 1222621 w 3245974"/>
              <a:gd name="connsiteY84" fmla="*/ 2387397 h 7328490"/>
              <a:gd name="connsiteX85" fmla="*/ 1272627 w 3245974"/>
              <a:gd name="connsiteY85" fmla="*/ 2437403 h 7328490"/>
              <a:gd name="connsiteX86" fmla="*/ 1329777 w 3245974"/>
              <a:gd name="connsiteY86" fmla="*/ 2458834 h 7328490"/>
              <a:gd name="connsiteX87" fmla="*/ 1422646 w 3245974"/>
              <a:gd name="connsiteY87" fmla="*/ 2535034 h 7328490"/>
              <a:gd name="connsiteX88" fmla="*/ 1508371 w 3245974"/>
              <a:gd name="connsiteY88" fmla="*/ 2568373 h 7328490"/>
              <a:gd name="connsiteX89" fmla="*/ 1641721 w 3245974"/>
              <a:gd name="connsiteY89" fmla="*/ 2716009 h 7328490"/>
              <a:gd name="connsiteX90" fmla="*/ 1725065 w 3245974"/>
              <a:gd name="connsiteY90" fmla="*/ 2870790 h 7328490"/>
              <a:gd name="connsiteX91" fmla="*/ 1850477 w 3245974"/>
              <a:gd name="connsiteY91" fmla="*/ 2931907 h 7328490"/>
              <a:gd name="connsiteX92" fmla="*/ 1896514 w 3245974"/>
              <a:gd name="connsiteY92" fmla="*/ 2977947 h 7328490"/>
              <a:gd name="connsiteX93" fmla="*/ 1927471 w 3245974"/>
              <a:gd name="connsiteY93" fmla="*/ 3082722 h 7328490"/>
              <a:gd name="connsiteX94" fmla="*/ 1989383 w 3245974"/>
              <a:gd name="connsiteY94" fmla="*/ 3185115 h 7328490"/>
              <a:gd name="connsiteX95" fmla="*/ 2051296 w 3245974"/>
              <a:gd name="connsiteY95" fmla="*/ 3223215 h 7328490"/>
              <a:gd name="connsiteX96" fmla="*/ 2182265 w 3245974"/>
              <a:gd name="connsiteY96" fmla="*/ 3370853 h 7328490"/>
              <a:gd name="connsiteX97" fmla="*/ 2325139 w 3245974"/>
              <a:gd name="connsiteY97" fmla="*/ 3447053 h 7328490"/>
              <a:gd name="connsiteX98" fmla="*/ 2384671 w 3245974"/>
              <a:gd name="connsiteY98" fmla="*/ 3532778 h 7328490"/>
              <a:gd name="connsiteX99" fmla="*/ 2432296 w 3245974"/>
              <a:gd name="connsiteY99" fmla="*/ 3599453 h 7328490"/>
              <a:gd name="connsiteX100" fmla="*/ 2479921 w 3245974"/>
              <a:gd name="connsiteY100" fmla="*/ 3589929 h 7328490"/>
              <a:gd name="connsiteX101" fmla="*/ 2484683 w 3245974"/>
              <a:gd name="connsiteY101" fmla="*/ 3742328 h 7328490"/>
              <a:gd name="connsiteX102" fmla="*/ 2537071 w 3245974"/>
              <a:gd name="connsiteY102" fmla="*/ 3835197 h 7328490"/>
              <a:gd name="connsiteX103" fmla="*/ 2529927 w 3245974"/>
              <a:gd name="connsiteY103" fmla="*/ 3873297 h 7328490"/>
              <a:gd name="connsiteX104" fmla="*/ 2598983 w 3245974"/>
              <a:gd name="connsiteY104" fmla="*/ 3909015 h 7328490"/>
              <a:gd name="connsiteX105" fmla="*/ 2656133 w 3245974"/>
              <a:gd name="connsiteY105" fmla="*/ 3854247 h 7328490"/>
              <a:gd name="connsiteX106" fmla="*/ 2689471 w 3245974"/>
              <a:gd name="connsiteY106" fmla="*/ 3937590 h 7328490"/>
              <a:gd name="connsiteX107" fmla="*/ 2734715 w 3245974"/>
              <a:gd name="connsiteY107" fmla="*/ 3982834 h 7328490"/>
              <a:gd name="connsiteX108" fmla="*/ 2808533 w 3245974"/>
              <a:gd name="connsiteY108" fmla="*/ 4006647 h 7328490"/>
              <a:gd name="connsiteX109" fmla="*/ 2860921 w 3245974"/>
              <a:gd name="connsiteY109" fmla="*/ 4075703 h 7328490"/>
              <a:gd name="connsiteX110" fmla="*/ 2946646 w 3245974"/>
              <a:gd name="connsiteY110" fmla="*/ 4130472 h 7328490"/>
              <a:gd name="connsiteX111" fmla="*/ 2999033 w 3245974"/>
              <a:gd name="connsiteY111" fmla="*/ 4163809 h 7328490"/>
              <a:gd name="connsiteX112" fmla="*/ 2870446 w 3245974"/>
              <a:gd name="connsiteY112" fmla="*/ 4256678 h 7328490"/>
              <a:gd name="connsiteX113" fmla="*/ 2868064 w 3245974"/>
              <a:gd name="connsiteY113" fmla="*/ 4311446 h 7328490"/>
              <a:gd name="connsiteX114" fmla="*/ 2970458 w 3245974"/>
              <a:gd name="connsiteY114" fmla="*/ 4428128 h 7328490"/>
              <a:gd name="connsiteX115" fmla="*/ 3065708 w 3245974"/>
              <a:gd name="connsiteY115" fmla="*/ 4490040 h 7328490"/>
              <a:gd name="connsiteX116" fmla="*/ 3096665 w 3245974"/>
              <a:gd name="connsiteY116" fmla="*/ 4528140 h 7328490"/>
              <a:gd name="connsiteX117" fmla="*/ 3082377 w 3245974"/>
              <a:gd name="connsiteY117" fmla="*/ 4609103 h 7328490"/>
              <a:gd name="connsiteX118" fmla="*/ 3077615 w 3245974"/>
              <a:gd name="connsiteY118" fmla="*/ 4692447 h 7328490"/>
              <a:gd name="connsiteX119" fmla="*/ 3034752 w 3245974"/>
              <a:gd name="connsiteY119" fmla="*/ 4701972 h 7328490"/>
              <a:gd name="connsiteX120" fmla="*/ 3008558 w 3245974"/>
              <a:gd name="connsiteY120" fmla="*/ 4718640 h 7328490"/>
              <a:gd name="connsiteX121" fmla="*/ 3053802 w 3245974"/>
              <a:gd name="connsiteY121" fmla="*/ 4795632 h 7328490"/>
              <a:gd name="connsiteX122" fmla="*/ 3037133 w 3245974"/>
              <a:gd name="connsiteY122" fmla="*/ 4868659 h 7328490"/>
              <a:gd name="connsiteX123" fmla="*/ 3020465 w 3245974"/>
              <a:gd name="connsiteY123" fmla="*/ 5004390 h 7328490"/>
              <a:gd name="connsiteX124" fmla="*/ 2982365 w 3245974"/>
              <a:gd name="connsiteY124" fmla="*/ 5044872 h 7328490"/>
              <a:gd name="connsiteX125" fmla="*/ 2965696 w 3245974"/>
              <a:gd name="connsiteY125" fmla="*/ 5166315 h 7328490"/>
              <a:gd name="connsiteX126" fmla="*/ 2937121 w 3245974"/>
              <a:gd name="connsiteY126" fmla="*/ 5285378 h 7328490"/>
              <a:gd name="connsiteX127" fmla="*/ 2989508 w 3245974"/>
              <a:gd name="connsiteY127" fmla="*/ 5302047 h 7328490"/>
              <a:gd name="connsiteX128" fmla="*/ 2987127 w 3245974"/>
              <a:gd name="connsiteY128" fmla="*/ 5347290 h 7328490"/>
              <a:gd name="connsiteX129" fmla="*/ 2984746 w 3245974"/>
              <a:gd name="connsiteY129" fmla="*/ 5402059 h 7328490"/>
              <a:gd name="connsiteX130" fmla="*/ 3041896 w 3245974"/>
              <a:gd name="connsiteY130" fmla="*/ 5471115 h 7328490"/>
              <a:gd name="connsiteX131" fmla="*/ 3089521 w 3245974"/>
              <a:gd name="connsiteY131" fmla="*/ 5597322 h 7328490"/>
              <a:gd name="connsiteX132" fmla="*/ 2996652 w 3245974"/>
              <a:gd name="connsiteY132" fmla="*/ 5887834 h 7328490"/>
              <a:gd name="connsiteX133" fmla="*/ 3018083 w 3245974"/>
              <a:gd name="connsiteY133" fmla="*/ 5942603 h 7328490"/>
              <a:gd name="connsiteX134" fmla="*/ 3044277 w 3245974"/>
              <a:gd name="connsiteY134" fmla="*/ 5994990 h 7328490"/>
              <a:gd name="connsiteX135" fmla="*/ 3049040 w 3245974"/>
              <a:gd name="connsiteY135" fmla="*/ 6099765 h 7328490"/>
              <a:gd name="connsiteX136" fmla="*/ 3028402 w 3245974"/>
              <a:gd name="connsiteY136" fmla="*/ 6195807 h 7328490"/>
              <a:gd name="connsiteX137" fmla="*/ 2956170 w 3245974"/>
              <a:gd name="connsiteY137" fmla="*/ 6259310 h 7328490"/>
              <a:gd name="connsiteX138" fmla="*/ 2920452 w 3245974"/>
              <a:gd name="connsiteY138" fmla="*/ 6240259 h 7328490"/>
              <a:gd name="connsiteX139" fmla="*/ 2849015 w 3245974"/>
              <a:gd name="connsiteY139" fmla="*/ 6252165 h 7328490"/>
              <a:gd name="connsiteX140" fmla="*/ 2713283 w 3245974"/>
              <a:gd name="connsiteY140" fmla="*/ 6364084 h 7328490"/>
              <a:gd name="connsiteX141" fmla="*/ 2606127 w 3245974"/>
              <a:gd name="connsiteY141" fmla="*/ 6349797 h 7328490"/>
              <a:gd name="connsiteX142" fmla="*/ 2575171 w 3245974"/>
              <a:gd name="connsiteY142" fmla="*/ 6378372 h 7328490"/>
              <a:gd name="connsiteX143" fmla="*/ 2508495 w 3245974"/>
              <a:gd name="connsiteY143" fmla="*/ 6423614 h 7328490"/>
              <a:gd name="connsiteX144" fmla="*/ 2391815 w 3245974"/>
              <a:gd name="connsiteY144" fmla="*/ 6411709 h 7328490"/>
              <a:gd name="connsiteX145" fmla="*/ 2368002 w 3245974"/>
              <a:gd name="connsiteY145" fmla="*/ 6528390 h 7328490"/>
              <a:gd name="connsiteX146" fmla="*/ 2363240 w 3245974"/>
              <a:gd name="connsiteY146" fmla="*/ 6564109 h 7328490"/>
              <a:gd name="connsiteX147" fmla="*/ 2339428 w 3245974"/>
              <a:gd name="connsiteY147" fmla="*/ 6583159 h 7328490"/>
              <a:gd name="connsiteX148" fmla="*/ 2141783 w 3245974"/>
              <a:gd name="connsiteY148" fmla="*/ 6535534 h 7328490"/>
              <a:gd name="connsiteX149" fmla="*/ 2103683 w 3245974"/>
              <a:gd name="connsiteY149" fmla="*/ 6587922 h 7328490"/>
              <a:gd name="connsiteX150" fmla="*/ 2072727 w 3245974"/>
              <a:gd name="connsiteY150" fmla="*/ 6683172 h 7328490"/>
              <a:gd name="connsiteX151" fmla="*/ 2039389 w 3245974"/>
              <a:gd name="connsiteY151" fmla="*/ 6747465 h 7328490"/>
              <a:gd name="connsiteX152" fmla="*/ 2051296 w 3245974"/>
              <a:gd name="connsiteY152" fmla="*/ 6809378 h 7328490"/>
              <a:gd name="connsiteX153" fmla="*/ 2184646 w 3245974"/>
              <a:gd name="connsiteY153" fmla="*/ 6921297 h 7328490"/>
              <a:gd name="connsiteX154" fmla="*/ 2253702 w 3245974"/>
              <a:gd name="connsiteY154" fmla="*/ 6954634 h 7328490"/>
              <a:gd name="connsiteX155" fmla="*/ 2237033 w 3245974"/>
              <a:gd name="connsiteY155" fmla="*/ 6978447 h 7328490"/>
              <a:gd name="connsiteX156" fmla="*/ 2201315 w 3245974"/>
              <a:gd name="connsiteY156" fmla="*/ 6997497 h 7328490"/>
              <a:gd name="connsiteX157" fmla="*/ 2234652 w 3245974"/>
              <a:gd name="connsiteY157" fmla="*/ 7073697 h 7328490"/>
              <a:gd name="connsiteX158" fmla="*/ 2203696 w 3245974"/>
              <a:gd name="connsiteY158" fmla="*/ 7095128 h 7328490"/>
              <a:gd name="connsiteX159" fmla="*/ 2098921 w 3245974"/>
              <a:gd name="connsiteY159" fmla="*/ 7033215 h 7328490"/>
              <a:gd name="connsiteX160" fmla="*/ 2056058 w 3245974"/>
              <a:gd name="connsiteY160" fmla="*/ 7059409 h 7328490"/>
              <a:gd name="connsiteX161" fmla="*/ 1996527 w 3245974"/>
              <a:gd name="connsiteY161" fmla="*/ 6957015 h 7328490"/>
              <a:gd name="connsiteX162" fmla="*/ 1879846 w 3245974"/>
              <a:gd name="connsiteY162" fmla="*/ 6983209 h 7328490"/>
              <a:gd name="connsiteX163" fmla="*/ 1815552 w 3245974"/>
              <a:gd name="connsiteY163" fmla="*/ 6987972 h 7328490"/>
              <a:gd name="connsiteX164" fmla="*/ 1765546 w 3245974"/>
              <a:gd name="connsiteY164" fmla="*/ 6983210 h 7328490"/>
              <a:gd name="connsiteX165" fmla="*/ 1708396 w 3245974"/>
              <a:gd name="connsiteY165" fmla="*/ 7028453 h 7328490"/>
              <a:gd name="connsiteX166" fmla="*/ 1529802 w 3245974"/>
              <a:gd name="connsiteY166" fmla="*/ 6987972 h 7328490"/>
              <a:gd name="connsiteX167" fmla="*/ 1553614 w 3245974"/>
              <a:gd name="connsiteY167" fmla="*/ 7114178 h 7328490"/>
              <a:gd name="connsiteX168" fmla="*/ 1477415 w 3245974"/>
              <a:gd name="connsiteY168" fmla="*/ 7159422 h 7328490"/>
              <a:gd name="connsiteX169" fmla="*/ 1415502 w 3245974"/>
              <a:gd name="connsiteY169" fmla="*/ 7226096 h 7328490"/>
              <a:gd name="connsiteX170" fmla="*/ 1265483 w 3245974"/>
              <a:gd name="connsiteY170" fmla="*/ 7218953 h 7328490"/>
              <a:gd name="connsiteX171" fmla="*/ 1213096 w 3245974"/>
              <a:gd name="connsiteY171" fmla="*/ 7328490 h 7328490"/>
              <a:gd name="connsiteX0" fmla="*/ 1955252 w 3245499"/>
              <a:gd name="connsiteY0" fmla="*/ 2420734 h 7328490"/>
              <a:gd name="connsiteX1" fmla="*/ 3244302 w 3245499"/>
              <a:gd name="connsiteY1" fmla="*/ 953882 h 7328490"/>
              <a:gd name="connsiteX2" fmla="*/ 3056977 w 3245499"/>
              <a:gd name="connsiteY2" fmla="*/ 982457 h 7328490"/>
              <a:gd name="connsiteX3" fmla="*/ 2958552 w 3245499"/>
              <a:gd name="connsiteY3" fmla="*/ 976107 h 7328490"/>
              <a:gd name="connsiteX4" fmla="*/ 2926802 w 3245499"/>
              <a:gd name="connsiteY4" fmla="*/ 906257 h 7328490"/>
              <a:gd name="connsiteX5" fmla="*/ 2866477 w 3245499"/>
              <a:gd name="connsiteY5" fmla="*/ 893559 h 7328490"/>
              <a:gd name="connsiteX6" fmla="*/ 2799802 w 3245499"/>
              <a:gd name="connsiteY6" fmla="*/ 874507 h 7328490"/>
              <a:gd name="connsiteX7" fmla="*/ 2761702 w 3245499"/>
              <a:gd name="connsiteY7" fmla="*/ 807832 h 7328490"/>
              <a:gd name="connsiteX8" fmla="*/ 2609302 w 3245499"/>
              <a:gd name="connsiteY8" fmla="*/ 760207 h 7328490"/>
              <a:gd name="connsiteX9" fmla="*/ 2580727 w 3245499"/>
              <a:gd name="connsiteY9" fmla="*/ 604632 h 7328490"/>
              <a:gd name="connsiteX10" fmla="*/ 2526752 w 3245499"/>
              <a:gd name="connsiteY10" fmla="*/ 531609 h 7328490"/>
              <a:gd name="connsiteX11" fmla="*/ 2596602 w 3245499"/>
              <a:gd name="connsiteY11" fmla="*/ 407782 h 7328490"/>
              <a:gd name="connsiteX12" fmla="*/ 2629939 w 3245499"/>
              <a:gd name="connsiteY12" fmla="*/ 310947 h 7328490"/>
              <a:gd name="connsiteX13" fmla="*/ 2517227 w 3245499"/>
              <a:gd name="connsiteY13" fmla="*/ 239507 h 7328490"/>
              <a:gd name="connsiteX14" fmla="*/ 2402927 w 3245499"/>
              <a:gd name="connsiteY14" fmla="*/ 271257 h 7328490"/>
              <a:gd name="connsiteX15" fmla="*/ 2275927 w 3245499"/>
              <a:gd name="connsiteY15" fmla="*/ 198232 h 7328490"/>
              <a:gd name="connsiteX16" fmla="*/ 2133052 w 3245499"/>
              <a:gd name="connsiteY16" fmla="*/ 233157 h 7328490"/>
              <a:gd name="connsiteX17" fmla="*/ 1913977 w 3245499"/>
              <a:gd name="connsiteY17" fmla="*/ 36309 h 7328490"/>
              <a:gd name="connsiteX18" fmla="*/ 1777452 w 3245499"/>
              <a:gd name="connsiteY18" fmla="*/ 13289 h 7328490"/>
              <a:gd name="connsiteX19" fmla="*/ 1703633 w 3245499"/>
              <a:gd name="connsiteY19" fmla="*/ 41864 h 7328490"/>
              <a:gd name="connsiteX20" fmla="*/ 1615527 w 3245499"/>
              <a:gd name="connsiteY20" fmla="*/ 75203 h 7328490"/>
              <a:gd name="connsiteX21" fmla="*/ 1515515 w 3245499"/>
              <a:gd name="connsiteY21" fmla="*/ 129971 h 7328490"/>
              <a:gd name="connsiteX22" fmla="*/ 1525040 w 3245499"/>
              <a:gd name="connsiteY22" fmla="*/ 194264 h 7328490"/>
              <a:gd name="connsiteX23" fmla="*/ 1505990 w 3245499"/>
              <a:gd name="connsiteY23" fmla="*/ 251415 h 7328490"/>
              <a:gd name="connsiteX24" fmla="*/ 1413121 w 3245499"/>
              <a:gd name="connsiteY24" fmla="*/ 270464 h 7328490"/>
              <a:gd name="connsiteX25" fmla="*/ 1339302 w 3245499"/>
              <a:gd name="connsiteY25" fmla="*/ 306184 h 7328490"/>
              <a:gd name="connsiteX26" fmla="*/ 1260721 w 3245499"/>
              <a:gd name="connsiteY26" fmla="*/ 346665 h 7328490"/>
              <a:gd name="connsiteX27" fmla="*/ 1191665 w 3245499"/>
              <a:gd name="connsiteY27" fmla="*/ 272847 h 7328490"/>
              <a:gd name="connsiteX28" fmla="*/ 1082127 w 3245499"/>
              <a:gd name="connsiteY28" fmla="*/ 353809 h 7328490"/>
              <a:gd name="connsiteX29" fmla="*/ 1020215 w 3245499"/>
              <a:gd name="connsiteY29" fmla="*/ 420484 h 7328490"/>
              <a:gd name="connsiteX30" fmla="*/ 858290 w 3245499"/>
              <a:gd name="connsiteY30" fmla="*/ 301422 h 7328490"/>
              <a:gd name="connsiteX31" fmla="*/ 796377 w 3245499"/>
              <a:gd name="connsiteY31" fmla="*/ 406196 h 7328490"/>
              <a:gd name="connsiteX32" fmla="*/ 755896 w 3245499"/>
              <a:gd name="connsiteY32" fmla="*/ 341903 h 7328490"/>
              <a:gd name="connsiteX33" fmla="*/ 689221 w 3245499"/>
              <a:gd name="connsiteY33" fmla="*/ 270465 h 7328490"/>
              <a:gd name="connsiteX34" fmla="*/ 667790 w 3245499"/>
              <a:gd name="connsiteY34" fmla="*/ 313328 h 7328490"/>
              <a:gd name="connsiteX35" fmla="*/ 620165 w 3245499"/>
              <a:gd name="connsiteY35" fmla="*/ 382384 h 7328490"/>
              <a:gd name="connsiteX36" fmla="*/ 589208 w 3245499"/>
              <a:gd name="connsiteY36" fmla="*/ 396672 h 7328490"/>
              <a:gd name="connsiteX37" fmla="*/ 498721 w 3245499"/>
              <a:gd name="connsiteY37" fmla="*/ 482397 h 7328490"/>
              <a:gd name="connsiteX38" fmla="*/ 396327 w 3245499"/>
              <a:gd name="connsiteY38" fmla="*/ 380003 h 7328490"/>
              <a:gd name="connsiteX39" fmla="*/ 243927 w 3245499"/>
              <a:gd name="connsiteY39" fmla="*/ 294278 h 7328490"/>
              <a:gd name="connsiteX40" fmla="*/ 174871 w 3245499"/>
              <a:gd name="connsiteY40" fmla="*/ 327615 h 7328490"/>
              <a:gd name="connsiteX41" fmla="*/ 127246 w 3245499"/>
              <a:gd name="connsiteY41" fmla="*/ 410959 h 7328490"/>
              <a:gd name="connsiteX42" fmla="*/ 43902 w 3245499"/>
              <a:gd name="connsiteY42" fmla="*/ 472872 h 7328490"/>
              <a:gd name="connsiteX43" fmla="*/ 8183 w 3245499"/>
              <a:gd name="connsiteY43" fmla="*/ 484778 h 7328490"/>
              <a:gd name="connsiteX44" fmla="*/ 198683 w 3245499"/>
              <a:gd name="connsiteY44" fmla="*/ 689565 h 7328490"/>
              <a:gd name="connsiteX45" fmla="*/ 265359 w 3245499"/>
              <a:gd name="connsiteY45" fmla="*/ 706234 h 7328490"/>
              <a:gd name="connsiteX46" fmla="*/ 298697 w 3245499"/>
              <a:gd name="connsiteY46" fmla="*/ 730047 h 7328490"/>
              <a:gd name="connsiteX47" fmla="*/ 296315 w 3245499"/>
              <a:gd name="connsiteY47" fmla="*/ 901496 h 7328490"/>
              <a:gd name="connsiteX48" fmla="*/ 362990 w 3245499"/>
              <a:gd name="connsiteY48" fmla="*/ 906259 h 7328490"/>
              <a:gd name="connsiteX49" fmla="*/ 401090 w 3245499"/>
              <a:gd name="connsiteY49" fmla="*/ 856253 h 7328490"/>
              <a:gd name="connsiteX50" fmla="*/ 482052 w 3245499"/>
              <a:gd name="connsiteY50" fmla="*/ 894353 h 7328490"/>
              <a:gd name="connsiteX51" fmla="*/ 420140 w 3245499"/>
              <a:gd name="connsiteY51" fmla="*/ 1039609 h 7328490"/>
              <a:gd name="connsiteX52" fmla="*/ 434427 w 3245499"/>
              <a:gd name="connsiteY52" fmla="*/ 1087234 h 7328490"/>
              <a:gd name="connsiteX53" fmla="*/ 379658 w 3245499"/>
              <a:gd name="connsiteY53" fmla="*/ 1139622 h 7328490"/>
              <a:gd name="connsiteX54" fmla="*/ 415377 w 3245499"/>
              <a:gd name="connsiteY54" fmla="*/ 1168196 h 7328490"/>
              <a:gd name="connsiteX55" fmla="*/ 486815 w 3245499"/>
              <a:gd name="connsiteY55" fmla="*/ 1256303 h 7328490"/>
              <a:gd name="connsiteX56" fmla="*/ 527296 w 3245499"/>
              <a:gd name="connsiteY56" fmla="*/ 1344409 h 7328490"/>
              <a:gd name="connsiteX57" fmla="*/ 636833 w 3245499"/>
              <a:gd name="connsiteY57" fmla="*/ 1396797 h 7328490"/>
              <a:gd name="connsiteX58" fmla="*/ 746371 w 3245499"/>
              <a:gd name="connsiteY58" fmla="*/ 1420609 h 7328490"/>
              <a:gd name="connsiteX59" fmla="*/ 829715 w 3245499"/>
              <a:gd name="connsiteY59" fmla="*/ 1468234 h 7328490"/>
              <a:gd name="connsiteX60" fmla="*/ 913058 w 3245499"/>
              <a:gd name="connsiteY60" fmla="*/ 1442040 h 7328490"/>
              <a:gd name="connsiteX61" fmla="*/ 994021 w 3245499"/>
              <a:gd name="connsiteY61" fmla="*/ 1368222 h 7328490"/>
              <a:gd name="connsiteX62" fmla="*/ 1103558 w 3245499"/>
              <a:gd name="connsiteY62" fmla="*/ 1351553 h 7328490"/>
              <a:gd name="connsiteX63" fmla="*/ 1170233 w 3245499"/>
              <a:gd name="connsiteY63" fmla="*/ 1356315 h 7328490"/>
              <a:gd name="connsiteX64" fmla="*/ 1329777 w 3245499"/>
              <a:gd name="connsiteY64" fmla="*/ 1465853 h 7328490"/>
              <a:gd name="connsiteX65" fmla="*/ 1389308 w 3245499"/>
              <a:gd name="connsiteY65" fmla="*/ 1494428 h 7328490"/>
              <a:gd name="connsiteX66" fmla="*/ 1260721 w 3245499"/>
              <a:gd name="connsiteY66" fmla="*/ 1596822 h 7328490"/>
              <a:gd name="connsiteX67" fmla="*/ 1263102 w 3245499"/>
              <a:gd name="connsiteY67" fmla="*/ 1661115 h 7328490"/>
              <a:gd name="connsiteX68" fmla="*/ 1425027 w 3245499"/>
              <a:gd name="connsiteY68" fmla="*/ 1613490 h 7328490"/>
              <a:gd name="connsiteX69" fmla="*/ 1386927 w 3245499"/>
              <a:gd name="connsiteY69" fmla="*/ 1677784 h 7328490"/>
              <a:gd name="connsiteX70" fmla="*/ 1405977 w 3245499"/>
              <a:gd name="connsiteY70" fmla="*/ 1751603 h 7328490"/>
              <a:gd name="connsiteX71" fmla="*/ 1517896 w 3245499"/>
              <a:gd name="connsiteY71" fmla="*/ 1787322 h 7328490"/>
              <a:gd name="connsiteX72" fmla="*/ 1591715 w 3245499"/>
              <a:gd name="connsiteY72" fmla="*/ 1803990 h 7328490"/>
              <a:gd name="connsiteX73" fmla="*/ 1501227 w 3245499"/>
              <a:gd name="connsiteY73" fmla="*/ 1934959 h 7328490"/>
              <a:gd name="connsiteX74" fmla="*/ 1494083 w 3245499"/>
              <a:gd name="connsiteY74" fmla="*/ 1984965 h 7328490"/>
              <a:gd name="connsiteX75" fmla="*/ 1422646 w 3245499"/>
              <a:gd name="connsiteY75" fmla="*/ 2020684 h 7328490"/>
              <a:gd name="connsiteX76" fmla="*/ 1391690 w 3245499"/>
              <a:gd name="connsiteY76" fmla="*/ 2082597 h 7328490"/>
              <a:gd name="connsiteX77" fmla="*/ 1260721 w 3245499"/>
              <a:gd name="connsiteY77" fmla="*/ 2056403 h 7328490"/>
              <a:gd name="connsiteX78" fmla="*/ 1139277 w 3245499"/>
              <a:gd name="connsiteY78" fmla="*/ 2056402 h 7328490"/>
              <a:gd name="connsiteX79" fmla="*/ 1072602 w 3245499"/>
              <a:gd name="connsiteY79" fmla="*/ 2084978 h 7328490"/>
              <a:gd name="connsiteX80" fmla="*/ 1065458 w 3245499"/>
              <a:gd name="connsiteY80" fmla="*/ 2184990 h 7328490"/>
              <a:gd name="connsiteX81" fmla="*/ 977352 w 3245499"/>
              <a:gd name="connsiteY81" fmla="*/ 2273097 h 7328490"/>
              <a:gd name="connsiteX82" fmla="*/ 1120227 w 3245499"/>
              <a:gd name="connsiteY82" fmla="*/ 2335009 h 7328490"/>
              <a:gd name="connsiteX83" fmla="*/ 1170234 w 3245499"/>
              <a:gd name="connsiteY83" fmla="*/ 2370727 h 7328490"/>
              <a:gd name="connsiteX84" fmla="*/ 1222621 w 3245499"/>
              <a:gd name="connsiteY84" fmla="*/ 2387397 h 7328490"/>
              <a:gd name="connsiteX85" fmla="*/ 1272627 w 3245499"/>
              <a:gd name="connsiteY85" fmla="*/ 2437403 h 7328490"/>
              <a:gd name="connsiteX86" fmla="*/ 1329777 w 3245499"/>
              <a:gd name="connsiteY86" fmla="*/ 2458834 h 7328490"/>
              <a:gd name="connsiteX87" fmla="*/ 1422646 w 3245499"/>
              <a:gd name="connsiteY87" fmla="*/ 2535034 h 7328490"/>
              <a:gd name="connsiteX88" fmla="*/ 1508371 w 3245499"/>
              <a:gd name="connsiteY88" fmla="*/ 2568373 h 7328490"/>
              <a:gd name="connsiteX89" fmla="*/ 1641721 w 3245499"/>
              <a:gd name="connsiteY89" fmla="*/ 2716009 h 7328490"/>
              <a:gd name="connsiteX90" fmla="*/ 1725065 w 3245499"/>
              <a:gd name="connsiteY90" fmla="*/ 2870790 h 7328490"/>
              <a:gd name="connsiteX91" fmla="*/ 1850477 w 3245499"/>
              <a:gd name="connsiteY91" fmla="*/ 2931907 h 7328490"/>
              <a:gd name="connsiteX92" fmla="*/ 1896514 w 3245499"/>
              <a:gd name="connsiteY92" fmla="*/ 2977947 h 7328490"/>
              <a:gd name="connsiteX93" fmla="*/ 1927471 w 3245499"/>
              <a:gd name="connsiteY93" fmla="*/ 3082722 h 7328490"/>
              <a:gd name="connsiteX94" fmla="*/ 1989383 w 3245499"/>
              <a:gd name="connsiteY94" fmla="*/ 3185115 h 7328490"/>
              <a:gd name="connsiteX95" fmla="*/ 2051296 w 3245499"/>
              <a:gd name="connsiteY95" fmla="*/ 3223215 h 7328490"/>
              <a:gd name="connsiteX96" fmla="*/ 2182265 w 3245499"/>
              <a:gd name="connsiteY96" fmla="*/ 3370853 h 7328490"/>
              <a:gd name="connsiteX97" fmla="*/ 2325139 w 3245499"/>
              <a:gd name="connsiteY97" fmla="*/ 3447053 h 7328490"/>
              <a:gd name="connsiteX98" fmla="*/ 2384671 w 3245499"/>
              <a:gd name="connsiteY98" fmla="*/ 3532778 h 7328490"/>
              <a:gd name="connsiteX99" fmla="*/ 2432296 w 3245499"/>
              <a:gd name="connsiteY99" fmla="*/ 3599453 h 7328490"/>
              <a:gd name="connsiteX100" fmla="*/ 2479921 w 3245499"/>
              <a:gd name="connsiteY100" fmla="*/ 3589929 h 7328490"/>
              <a:gd name="connsiteX101" fmla="*/ 2484683 w 3245499"/>
              <a:gd name="connsiteY101" fmla="*/ 3742328 h 7328490"/>
              <a:gd name="connsiteX102" fmla="*/ 2537071 w 3245499"/>
              <a:gd name="connsiteY102" fmla="*/ 3835197 h 7328490"/>
              <a:gd name="connsiteX103" fmla="*/ 2529927 w 3245499"/>
              <a:gd name="connsiteY103" fmla="*/ 3873297 h 7328490"/>
              <a:gd name="connsiteX104" fmla="*/ 2598983 w 3245499"/>
              <a:gd name="connsiteY104" fmla="*/ 3909015 h 7328490"/>
              <a:gd name="connsiteX105" fmla="*/ 2656133 w 3245499"/>
              <a:gd name="connsiteY105" fmla="*/ 3854247 h 7328490"/>
              <a:gd name="connsiteX106" fmla="*/ 2689471 w 3245499"/>
              <a:gd name="connsiteY106" fmla="*/ 3937590 h 7328490"/>
              <a:gd name="connsiteX107" fmla="*/ 2734715 w 3245499"/>
              <a:gd name="connsiteY107" fmla="*/ 3982834 h 7328490"/>
              <a:gd name="connsiteX108" fmla="*/ 2808533 w 3245499"/>
              <a:gd name="connsiteY108" fmla="*/ 4006647 h 7328490"/>
              <a:gd name="connsiteX109" fmla="*/ 2860921 w 3245499"/>
              <a:gd name="connsiteY109" fmla="*/ 4075703 h 7328490"/>
              <a:gd name="connsiteX110" fmla="*/ 2946646 w 3245499"/>
              <a:gd name="connsiteY110" fmla="*/ 4130472 h 7328490"/>
              <a:gd name="connsiteX111" fmla="*/ 2999033 w 3245499"/>
              <a:gd name="connsiteY111" fmla="*/ 4163809 h 7328490"/>
              <a:gd name="connsiteX112" fmla="*/ 2870446 w 3245499"/>
              <a:gd name="connsiteY112" fmla="*/ 4256678 h 7328490"/>
              <a:gd name="connsiteX113" fmla="*/ 2868064 w 3245499"/>
              <a:gd name="connsiteY113" fmla="*/ 4311446 h 7328490"/>
              <a:gd name="connsiteX114" fmla="*/ 2970458 w 3245499"/>
              <a:gd name="connsiteY114" fmla="*/ 4428128 h 7328490"/>
              <a:gd name="connsiteX115" fmla="*/ 3065708 w 3245499"/>
              <a:gd name="connsiteY115" fmla="*/ 4490040 h 7328490"/>
              <a:gd name="connsiteX116" fmla="*/ 3096665 w 3245499"/>
              <a:gd name="connsiteY116" fmla="*/ 4528140 h 7328490"/>
              <a:gd name="connsiteX117" fmla="*/ 3082377 w 3245499"/>
              <a:gd name="connsiteY117" fmla="*/ 4609103 h 7328490"/>
              <a:gd name="connsiteX118" fmla="*/ 3077615 w 3245499"/>
              <a:gd name="connsiteY118" fmla="*/ 4692447 h 7328490"/>
              <a:gd name="connsiteX119" fmla="*/ 3034752 w 3245499"/>
              <a:gd name="connsiteY119" fmla="*/ 4701972 h 7328490"/>
              <a:gd name="connsiteX120" fmla="*/ 3008558 w 3245499"/>
              <a:gd name="connsiteY120" fmla="*/ 4718640 h 7328490"/>
              <a:gd name="connsiteX121" fmla="*/ 3053802 w 3245499"/>
              <a:gd name="connsiteY121" fmla="*/ 4795632 h 7328490"/>
              <a:gd name="connsiteX122" fmla="*/ 3037133 w 3245499"/>
              <a:gd name="connsiteY122" fmla="*/ 4868659 h 7328490"/>
              <a:gd name="connsiteX123" fmla="*/ 3020465 w 3245499"/>
              <a:gd name="connsiteY123" fmla="*/ 5004390 h 7328490"/>
              <a:gd name="connsiteX124" fmla="*/ 2982365 w 3245499"/>
              <a:gd name="connsiteY124" fmla="*/ 5044872 h 7328490"/>
              <a:gd name="connsiteX125" fmla="*/ 2965696 w 3245499"/>
              <a:gd name="connsiteY125" fmla="*/ 5166315 h 7328490"/>
              <a:gd name="connsiteX126" fmla="*/ 2937121 w 3245499"/>
              <a:gd name="connsiteY126" fmla="*/ 5285378 h 7328490"/>
              <a:gd name="connsiteX127" fmla="*/ 2989508 w 3245499"/>
              <a:gd name="connsiteY127" fmla="*/ 5302047 h 7328490"/>
              <a:gd name="connsiteX128" fmla="*/ 2987127 w 3245499"/>
              <a:gd name="connsiteY128" fmla="*/ 5347290 h 7328490"/>
              <a:gd name="connsiteX129" fmla="*/ 2984746 w 3245499"/>
              <a:gd name="connsiteY129" fmla="*/ 5402059 h 7328490"/>
              <a:gd name="connsiteX130" fmla="*/ 3041896 w 3245499"/>
              <a:gd name="connsiteY130" fmla="*/ 5471115 h 7328490"/>
              <a:gd name="connsiteX131" fmla="*/ 3089521 w 3245499"/>
              <a:gd name="connsiteY131" fmla="*/ 5597322 h 7328490"/>
              <a:gd name="connsiteX132" fmla="*/ 2996652 w 3245499"/>
              <a:gd name="connsiteY132" fmla="*/ 5887834 h 7328490"/>
              <a:gd name="connsiteX133" fmla="*/ 3018083 w 3245499"/>
              <a:gd name="connsiteY133" fmla="*/ 5942603 h 7328490"/>
              <a:gd name="connsiteX134" fmla="*/ 3044277 w 3245499"/>
              <a:gd name="connsiteY134" fmla="*/ 5994990 h 7328490"/>
              <a:gd name="connsiteX135" fmla="*/ 3049040 w 3245499"/>
              <a:gd name="connsiteY135" fmla="*/ 6099765 h 7328490"/>
              <a:gd name="connsiteX136" fmla="*/ 3028402 w 3245499"/>
              <a:gd name="connsiteY136" fmla="*/ 6195807 h 7328490"/>
              <a:gd name="connsiteX137" fmla="*/ 2956170 w 3245499"/>
              <a:gd name="connsiteY137" fmla="*/ 6259310 h 7328490"/>
              <a:gd name="connsiteX138" fmla="*/ 2920452 w 3245499"/>
              <a:gd name="connsiteY138" fmla="*/ 6240259 h 7328490"/>
              <a:gd name="connsiteX139" fmla="*/ 2849015 w 3245499"/>
              <a:gd name="connsiteY139" fmla="*/ 6252165 h 7328490"/>
              <a:gd name="connsiteX140" fmla="*/ 2713283 w 3245499"/>
              <a:gd name="connsiteY140" fmla="*/ 6364084 h 7328490"/>
              <a:gd name="connsiteX141" fmla="*/ 2606127 w 3245499"/>
              <a:gd name="connsiteY141" fmla="*/ 6349797 h 7328490"/>
              <a:gd name="connsiteX142" fmla="*/ 2575171 w 3245499"/>
              <a:gd name="connsiteY142" fmla="*/ 6378372 h 7328490"/>
              <a:gd name="connsiteX143" fmla="*/ 2508495 w 3245499"/>
              <a:gd name="connsiteY143" fmla="*/ 6423614 h 7328490"/>
              <a:gd name="connsiteX144" fmla="*/ 2391815 w 3245499"/>
              <a:gd name="connsiteY144" fmla="*/ 6411709 h 7328490"/>
              <a:gd name="connsiteX145" fmla="*/ 2368002 w 3245499"/>
              <a:gd name="connsiteY145" fmla="*/ 6528390 h 7328490"/>
              <a:gd name="connsiteX146" fmla="*/ 2363240 w 3245499"/>
              <a:gd name="connsiteY146" fmla="*/ 6564109 h 7328490"/>
              <a:gd name="connsiteX147" fmla="*/ 2339428 w 3245499"/>
              <a:gd name="connsiteY147" fmla="*/ 6583159 h 7328490"/>
              <a:gd name="connsiteX148" fmla="*/ 2141783 w 3245499"/>
              <a:gd name="connsiteY148" fmla="*/ 6535534 h 7328490"/>
              <a:gd name="connsiteX149" fmla="*/ 2103683 w 3245499"/>
              <a:gd name="connsiteY149" fmla="*/ 6587922 h 7328490"/>
              <a:gd name="connsiteX150" fmla="*/ 2072727 w 3245499"/>
              <a:gd name="connsiteY150" fmla="*/ 6683172 h 7328490"/>
              <a:gd name="connsiteX151" fmla="*/ 2039389 w 3245499"/>
              <a:gd name="connsiteY151" fmla="*/ 6747465 h 7328490"/>
              <a:gd name="connsiteX152" fmla="*/ 2051296 w 3245499"/>
              <a:gd name="connsiteY152" fmla="*/ 6809378 h 7328490"/>
              <a:gd name="connsiteX153" fmla="*/ 2184646 w 3245499"/>
              <a:gd name="connsiteY153" fmla="*/ 6921297 h 7328490"/>
              <a:gd name="connsiteX154" fmla="*/ 2253702 w 3245499"/>
              <a:gd name="connsiteY154" fmla="*/ 6954634 h 7328490"/>
              <a:gd name="connsiteX155" fmla="*/ 2237033 w 3245499"/>
              <a:gd name="connsiteY155" fmla="*/ 6978447 h 7328490"/>
              <a:gd name="connsiteX156" fmla="*/ 2201315 w 3245499"/>
              <a:gd name="connsiteY156" fmla="*/ 6997497 h 7328490"/>
              <a:gd name="connsiteX157" fmla="*/ 2234652 w 3245499"/>
              <a:gd name="connsiteY157" fmla="*/ 7073697 h 7328490"/>
              <a:gd name="connsiteX158" fmla="*/ 2203696 w 3245499"/>
              <a:gd name="connsiteY158" fmla="*/ 7095128 h 7328490"/>
              <a:gd name="connsiteX159" fmla="*/ 2098921 w 3245499"/>
              <a:gd name="connsiteY159" fmla="*/ 7033215 h 7328490"/>
              <a:gd name="connsiteX160" fmla="*/ 2056058 w 3245499"/>
              <a:gd name="connsiteY160" fmla="*/ 7059409 h 7328490"/>
              <a:gd name="connsiteX161" fmla="*/ 1996527 w 3245499"/>
              <a:gd name="connsiteY161" fmla="*/ 6957015 h 7328490"/>
              <a:gd name="connsiteX162" fmla="*/ 1879846 w 3245499"/>
              <a:gd name="connsiteY162" fmla="*/ 6983209 h 7328490"/>
              <a:gd name="connsiteX163" fmla="*/ 1815552 w 3245499"/>
              <a:gd name="connsiteY163" fmla="*/ 6987972 h 7328490"/>
              <a:gd name="connsiteX164" fmla="*/ 1765546 w 3245499"/>
              <a:gd name="connsiteY164" fmla="*/ 6983210 h 7328490"/>
              <a:gd name="connsiteX165" fmla="*/ 1708396 w 3245499"/>
              <a:gd name="connsiteY165" fmla="*/ 7028453 h 7328490"/>
              <a:gd name="connsiteX166" fmla="*/ 1529802 w 3245499"/>
              <a:gd name="connsiteY166" fmla="*/ 6987972 h 7328490"/>
              <a:gd name="connsiteX167" fmla="*/ 1553614 w 3245499"/>
              <a:gd name="connsiteY167" fmla="*/ 7114178 h 7328490"/>
              <a:gd name="connsiteX168" fmla="*/ 1477415 w 3245499"/>
              <a:gd name="connsiteY168" fmla="*/ 7159422 h 7328490"/>
              <a:gd name="connsiteX169" fmla="*/ 1415502 w 3245499"/>
              <a:gd name="connsiteY169" fmla="*/ 7226096 h 7328490"/>
              <a:gd name="connsiteX170" fmla="*/ 1265483 w 3245499"/>
              <a:gd name="connsiteY170" fmla="*/ 7218953 h 7328490"/>
              <a:gd name="connsiteX171" fmla="*/ 1213096 w 3245499"/>
              <a:gd name="connsiteY171" fmla="*/ 7328490 h 7328490"/>
              <a:gd name="connsiteX0" fmla="*/ 2234652 w 3245801"/>
              <a:gd name="connsiteY0" fmla="*/ 1963534 h 7328490"/>
              <a:gd name="connsiteX1" fmla="*/ 3244302 w 3245801"/>
              <a:gd name="connsiteY1" fmla="*/ 953882 h 7328490"/>
              <a:gd name="connsiteX2" fmla="*/ 3056977 w 3245801"/>
              <a:gd name="connsiteY2" fmla="*/ 982457 h 7328490"/>
              <a:gd name="connsiteX3" fmla="*/ 2958552 w 3245801"/>
              <a:gd name="connsiteY3" fmla="*/ 976107 h 7328490"/>
              <a:gd name="connsiteX4" fmla="*/ 2926802 w 3245801"/>
              <a:gd name="connsiteY4" fmla="*/ 906257 h 7328490"/>
              <a:gd name="connsiteX5" fmla="*/ 2866477 w 3245801"/>
              <a:gd name="connsiteY5" fmla="*/ 893559 h 7328490"/>
              <a:gd name="connsiteX6" fmla="*/ 2799802 w 3245801"/>
              <a:gd name="connsiteY6" fmla="*/ 874507 h 7328490"/>
              <a:gd name="connsiteX7" fmla="*/ 2761702 w 3245801"/>
              <a:gd name="connsiteY7" fmla="*/ 807832 h 7328490"/>
              <a:gd name="connsiteX8" fmla="*/ 2609302 w 3245801"/>
              <a:gd name="connsiteY8" fmla="*/ 760207 h 7328490"/>
              <a:gd name="connsiteX9" fmla="*/ 2580727 w 3245801"/>
              <a:gd name="connsiteY9" fmla="*/ 604632 h 7328490"/>
              <a:gd name="connsiteX10" fmla="*/ 2526752 w 3245801"/>
              <a:gd name="connsiteY10" fmla="*/ 531609 h 7328490"/>
              <a:gd name="connsiteX11" fmla="*/ 2596602 w 3245801"/>
              <a:gd name="connsiteY11" fmla="*/ 407782 h 7328490"/>
              <a:gd name="connsiteX12" fmla="*/ 2629939 w 3245801"/>
              <a:gd name="connsiteY12" fmla="*/ 310947 h 7328490"/>
              <a:gd name="connsiteX13" fmla="*/ 2517227 w 3245801"/>
              <a:gd name="connsiteY13" fmla="*/ 239507 h 7328490"/>
              <a:gd name="connsiteX14" fmla="*/ 2402927 w 3245801"/>
              <a:gd name="connsiteY14" fmla="*/ 271257 h 7328490"/>
              <a:gd name="connsiteX15" fmla="*/ 2275927 w 3245801"/>
              <a:gd name="connsiteY15" fmla="*/ 198232 h 7328490"/>
              <a:gd name="connsiteX16" fmla="*/ 2133052 w 3245801"/>
              <a:gd name="connsiteY16" fmla="*/ 233157 h 7328490"/>
              <a:gd name="connsiteX17" fmla="*/ 1913977 w 3245801"/>
              <a:gd name="connsiteY17" fmla="*/ 36309 h 7328490"/>
              <a:gd name="connsiteX18" fmla="*/ 1777452 w 3245801"/>
              <a:gd name="connsiteY18" fmla="*/ 13289 h 7328490"/>
              <a:gd name="connsiteX19" fmla="*/ 1703633 w 3245801"/>
              <a:gd name="connsiteY19" fmla="*/ 41864 h 7328490"/>
              <a:gd name="connsiteX20" fmla="*/ 1615527 w 3245801"/>
              <a:gd name="connsiteY20" fmla="*/ 75203 h 7328490"/>
              <a:gd name="connsiteX21" fmla="*/ 1515515 w 3245801"/>
              <a:gd name="connsiteY21" fmla="*/ 129971 h 7328490"/>
              <a:gd name="connsiteX22" fmla="*/ 1525040 w 3245801"/>
              <a:gd name="connsiteY22" fmla="*/ 194264 h 7328490"/>
              <a:gd name="connsiteX23" fmla="*/ 1505990 w 3245801"/>
              <a:gd name="connsiteY23" fmla="*/ 251415 h 7328490"/>
              <a:gd name="connsiteX24" fmla="*/ 1413121 w 3245801"/>
              <a:gd name="connsiteY24" fmla="*/ 270464 h 7328490"/>
              <a:gd name="connsiteX25" fmla="*/ 1339302 w 3245801"/>
              <a:gd name="connsiteY25" fmla="*/ 306184 h 7328490"/>
              <a:gd name="connsiteX26" fmla="*/ 1260721 w 3245801"/>
              <a:gd name="connsiteY26" fmla="*/ 346665 h 7328490"/>
              <a:gd name="connsiteX27" fmla="*/ 1191665 w 3245801"/>
              <a:gd name="connsiteY27" fmla="*/ 272847 h 7328490"/>
              <a:gd name="connsiteX28" fmla="*/ 1082127 w 3245801"/>
              <a:gd name="connsiteY28" fmla="*/ 353809 h 7328490"/>
              <a:gd name="connsiteX29" fmla="*/ 1020215 w 3245801"/>
              <a:gd name="connsiteY29" fmla="*/ 420484 h 7328490"/>
              <a:gd name="connsiteX30" fmla="*/ 858290 w 3245801"/>
              <a:gd name="connsiteY30" fmla="*/ 301422 h 7328490"/>
              <a:gd name="connsiteX31" fmla="*/ 796377 w 3245801"/>
              <a:gd name="connsiteY31" fmla="*/ 406196 h 7328490"/>
              <a:gd name="connsiteX32" fmla="*/ 755896 w 3245801"/>
              <a:gd name="connsiteY32" fmla="*/ 341903 h 7328490"/>
              <a:gd name="connsiteX33" fmla="*/ 689221 w 3245801"/>
              <a:gd name="connsiteY33" fmla="*/ 270465 h 7328490"/>
              <a:gd name="connsiteX34" fmla="*/ 667790 w 3245801"/>
              <a:gd name="connsiteY34" fmla="*/ 313328 h 7328490"/>
              <a:gd name="connsiteX35" fmla="*/ 620165 w 3245801"/>
              <a:gd name="connsiteY35" fmla="*/ 382384 h 7328490"/>
              <a:gd name="connsiteX36" fmla="*/ 589208 w 3245801"/>
              <a:gd name="connsiteY36" fmla="*/ 396672 h 7328490"/>
              <a:gd name="connsiteX37" fmla="*/ 498721 w 3245801"/>
              <a:gd name="connsiteY37" fmla="*/ 482397 h 7328490"/>
              <a:gd name="connsiteX38" fmla="*/ 396327 w 3245801"/>
              <a:gd name="connsiteY38" fmla="*/ 380003 h 7328490"/>
              <a:gd name="connsiteX39" fmla="*/ 243927 w 3245801"/>
              <a:gd name="connsiteY39" fmla="*/ 294278 h 7328490"/>
              <a:gd name="connsiteX40" fmla="*/ 174871 w 3245801"/>
              <a:gd name="connsiteY40" fmla="*/ 327615 h 7328490"/>
              <a:gd name="connsiteX41" fmla="*/ 127246 w 3245801"/>
              <a:gd name="connsiteY41" fmla="*/ 410959 h 7328490"/>
              <a:gd name="connsiteX42" fmla="*/ 43902 w 3245801"/>
              <a:gd name="connsiteY42" fmla="*/ 472872 h 7328490"/>
              <a:gd name="connsiteX43" fmla="*/ 8183 w 3245801"/>
              <a:gd name="connsiteY43" fmla="*/ 484778 h 7328490"/>
              <a:gd name="connsiteX44" fmla="*/ 198683 w 3245801"/>
              <a:gd name="connsiteY44" fmla="*/ 689565 h 7328490"/>
              <a:gd name="connsiteX45" fmla="*/ 265359 w 3245801"/>
              <a:gd name="connsiteY45" fmla="*/ 706234 h 7328490"/>
              <a:gd name="connsiteX46" fmla="*/ 298697 w 3245801"/>
              <a:gd name="connsiteY46" fmla="*/ 730047 h 7328490"/>
              <a:gd name="connsiteX47" fmla="*/ 296315 w 3245801"/>
              <a:gd name="connsiteY47" fmla="*/ 901496 h 7328490"/>
              <a:gd name="connsiteX48" fmla="*/ 362990 w 3245801"/>
              <a:gd name="connsiteY48" fmla="*/ 906259 h 7328490"/>
              <a:gd name="connsiteX49" fmla="*/ 401090 w 3245801"/>
              <a:gd name="connsiteY49" fmla="*/ 856253 h 7328490"/>
              <a:gd name="connsiteX50" fmla="*/ 482052 w 3245801"/>
              <a:gd name="connsiteY50" fmla="*/ 894353 h 7328490"/>
              <a:gd name="connsiteX51" fmla="*/ 420140 w 3245801"/>
              <a:gd name="connsiteY51" fmla="*/ 1039609 h 7328490"/>
              <a:gd name="connsiteX52" fmla="*/ 434427 w 3245801"/>
              <a:gd name="connsiteY52" fmla="*/ 1087234 h 7328490"/>
              <a:gd name="connsiteX53" fmla="*/ 379658 w 3245801"/>
              <a:gd name="connsiteY53" fmla="*/ 1139622 h 7328490"/>
              <a:gd name="connsiteX54" fmla="*/ 415377 w 3245801"/>
              <a:gd name="connsiteY54" fmla="*/ 1168196 h 7328490"/>
              <a:gd name="connsiteX55" fmla="*/ 486815 w 3245801"/>
              <a:gd name="connsiteY55" fmla="*/ 1256303 h 7328490"/>
              <a:gd name="connsiteX56" fmla="*/ 527296 w 3245801"/>
              <a:gd name="connsiteY56" fmla="*/ 1344409 h 7328490"/>
              <a:gd name="connsiteX57" fmla="*/ 636833 w 3245801"/>
              <a:gd name="connsiteY57" fmla="*/ 1396797 h 7328490"/>
              <a:gd name="connsiteX58" fmla="*/ 746371 w 3245801"/>
              <a:gd name="connsiteY58" fmla="*/ 1420609 h 7328490"/>
              <a:gd name="connsiteX59" fmla="*/ 829715 w 3245801"/>
              <a:gd name="connsiteY59" fmla="*/ 1468234 h 7328490"/>
              <a:gd name="connsiteX60" fmla="*/ 913058 w 3245801"/>
              <a:gd name="connsiteY60" fmla="*/ 1442040 h 7328490"/>
              <a:gd name="connsiteX61" fmla="*/ 994021 w 3245801"/>
              <a:gd name="connsiteY61" fmla="*/ 1368222 h 7328490"/>
              <a:gd name="connsiteX62" fmla="*/ 1103558 w 3245801"/>
              <a:gd name="connsiteY62" fmla="*/ 1351553 h 7328490"/>
              <a:gd name="connsiteX63" fmla="*/ 1170233 w 3245801"/>
              <a:gd name="connsiteY63" fmla="*/ 1356315 h 7328490"/>
              <a:gd name="connsiteX64" fmla="*/ 1329777 w 3245801"/>
              <a:gd name="connsiteY64" fmla="*/ 1465853 h 7328490"/>
              <a:gd name="connsiteX65" fmla="*/ 1389308 w 3245801"/>
              <a:gd name="connsiteY65" fmla="*/ 1494428 h 7328490"/>
              <a:gd name="connsiteX66" fmla="*/ 1260721 w 3245801"/>
              <a:gd name="connsiteY66" fmla="*/ 1596822 h 7328490"/>
              <a:gd name="connsiteX67" fmla="*/ 1263102 w 3245801"/>
              <a:gd name="connsiteY67" fmla="*/ 1661115 h 7328490"/>
              <a:gd name="connsiteX68" fmla="*/ 1425027 w 3245801"/>
              <a:gd name="connsiteY68" fmla="*/ 1613490 h 7328490"/>
              <a:gd name="connsiteX69" fmla="*/ 1386927 w 3245801"/>
              <a:gd name="connsiteY69" fmla="*/ 1677784 h 7328490"/>
              <a:gd name="connsiteX70" fmla="*/ 1405977 w 3245801"/>
              <a:gd name="connsiteY70" fmla="*/ 1751603 h 7328490"/>
              <a:gd name="connsiteX71" fmla="*/ 1517896 w 3245801"/>
              <a:gd name="connsiteY71" fmla="*/ 1787322 h 7328490"/>
              <a:gd name="connsiteX72" fmla="*/ 1591715 w 3245801"/>
              <a:gd name="connsiteY72" fmla="*/ 1803990 h 7328490"/>
              <a:gd name="connsiteX73" fmla="*/ 1501227 w 3245801"/>
              <a:gd name="connsiteY73" fmla="*/ 1934959 h 7328490"/>
              <a:gd name="connsiteX74" fmla="*/ 1494083 w 3245801"/>
              <a:gd name="connsiteY74" fmla="*/ 1984965 h 7328490"/>
              <a:gd name="connsiteX75" fmla="*/ 1422646 w 3245801"/>
              <a:gd name="connsiteY75" fmla="*/ 2020684 h 7328490"/>
              <a:gd name="connsiteX76" fmla="*/ 1391690 w 3245801"/>
              <a:gd name="connsiteY76" fmla="*/ 2082597 h 7328490"/>
              <a:gd name="connsiteX77" fmla="*/ 1260721 w 3245801"/>
              <a:gd name="connsiteY77" fmla="*/ 2056403 h 7328490"/>
              <a:gd name="connsiteX78" fmla="*/ 1139277 w 3245801"/>
              <a:gd name="connsiteY78" fmla="*/ 2056402 h 7328490"/>
              <a:gd name="connsiteX79" fmla="*/ 1072602 w 3245801"/>
              <a:gd name="connsiteY79" fmla="*/ 2084978 h 7328490"/>
              <a:gd name="connsiteX80" fmla="*/ 1065458 w 3245801"/>
              <a:gd name="connsiteY80" fmla="*/ 2184990 h 7328490"/>
              <a:gd name="connsiteX81" fmla="*/ 977352 w 3245801"/>
              <a:gd name="connsiteY81" fmla="*/ 2273097 h 7328490"/>
              <a:gd name="connsiteX82" fmla="*/ 1120227 w 3245801"/>
              <a:gd name="connsiteY82" fmla="*/ 2335009 h 7328490"/>
              <a:gd name="connsiteX83" fmla="*/ 1170234 w 3245801"/>
              <a:gd name="connsiteY83" fmla="*/ 2370727 h 7328490"/>
              <a:gd name="connsiteX84" fmla="*/ 1222621 w 3245801"/>
              <a:gd name="connsiteY84" fmla="*/ 2387397 h 7328490"/>
              <a:gd name="connsiteX85" fmla="*/ 1272627 w 3245801"/>
              <a:gd name="connsiteY85" fmla="*/ 2437403 h 7328490"/>
              <a:gd name="connsiteX86" fmla="*/ 1329777 w 3245801"/>
              <a:gd name="connsiteY86" fmla="*/ 2458834 h 7328490"/>
              <a:gd name="connsiteX87" fmla="*/ 1422646 w 3245801"/>
              <a:gd name="connsiteY87" fmla="*/ 2535034 h 7328490"/>
              <a:gd name="connsiteX88" fmla="*/ 1508371 w 3245801"/>
              <a:gd name="connsiteY88" fmla="*/ 2568373 h 7328490"/>
              <a:gd name="connsiteX89" fmla="*/ 1641721 w 3245801"/>
              <a:gd name="connsiteY89" fmla="*/ 2716009 h 7328490"/>
              <a:gd name="connsiteX90" fmla="*/ 1725065 w 3245801"/>
              <a:gd name="connsiteY90" fmla="*/ 2870790 h 7328490"/>
              <a:gd name="connsiteX91" fmla="*/ 1850477 w 3245801"/>
              <a:gd name="connsiteY91" fmla="*/ 2931907 h 7328490"/>
              <a:gd name="connsiteX92" fmla="*/ 1896514 w 3245801"/>
              <a:gd name="connsiteY92" fmla="*/ 2977947 h 7328490"/>
              <a:gd name="connsiteX93" fmla="*/ 1927471 w 3245801"/>
              <a:gd name="connsiteY93" fmla="*/ 3082722 h 7328490"/>
              <a:gd name="connsiteX94" fmla="*/ 1989383 w 3245801"/>
              <a:gd name="connsiteY94" fmla="*/ 3185115 h 7328490"/>
              <a:gd name="connsiteX95" fmla="*/ 2051296 w 3245801"/>
              <a:gd name="connsiteY95" fmla="*/ 3223215 h 7328490"/>
              <a:gd name="connsiteX96" fmla="*/ 2182265 w 3245801"/>
              <a:gd name="connsiteY96" fmla="*/ 3370853 h 7328490"/>
              <a:gd name="connsiteX97" fmla="*/ 2325139 w 3245801"/>
              <a:gd name="connsiteY97" fmla="*/ 3447053 h 7328490"/>
              <a:gd name="connsiteX98" fmla="*/ 2384671 w 3245801"/>
              <a:gd name="connsiteY98" fmla="*/ 3532778 h 7328490"/>
              <a:gd name="connsiteX99" fmla="*/ 2432296 w 3245801"/>
              <a:gd name="connsiteY99" fmla="*/ 3599453 h 7328490"/>
              <a:gd name="connsiteX100" fmla="*/ 2479921 w 3245801"/>
              <a:gd name="connsiteY100" fmla="*/ 3589929 h 7328490"/>
              <a:gd name="connsiteX101" fmla="*/ 2484683 w 3245801"/>
              <a:gd name="connsiteY101" fmla="*/ 3742328 h 7328490"/>
              <a:gd name="connsiteX102" fmla="*/ 2537071 w 3245801"/>
              <a:gd name="connsiteY102" fmla="*/ 3835197 h 7328490"/>
              <a:gd name="connsiteX103" fmla="*/ 2529927 w 3245801"/>
              <a:gd name="connsiteY103" fmla="*/ 3873297 h 7328490"/>
              <a:gd name="connsiteX104" fmla="*/ 2598983 w 3245801"/>
              <a:gd name="connsiteY104" fmla="*/ 3909015 h 7328490"/>
              <a:gd name="connsiteX105" fmla="*/ 2656133 w 3245801"/>
              <a:gd name="connsiteY105" fmla="*/ 3854247 h 7328490"/>
              <a:gd name="connsiteX106" fmla="*/ 2689471 w 3245801"/>
              <a:gd name="connsiteY106" fmla="*/ 3937590 h 7328490"/>
              <a:gd name="connsiteX107" fmla="*/ 2734715 w 3245801"/>
              <a:gd name="connsiteY107" fmla="*/ 3982834 h 7328490"/>
              <a:gd name="connsiteX108" fmla="*/ 2808533 w 3245801"/>
              <a:gd name="connsiteY108" fmla="*/ 4006647 h 7328490"/>
              <a:gd name="connsiteX109" fmla="*/ 2860921 w 3245801"/>
              <a:gd name="connsiteY109" fmla="*/ 4075703 h 7328490"/>
              <a:gd name="connsiteX110" fmla="*/ 2946646 w 3245801"/>
              <a:gd name="connsiteY110" fmla="*/ 4130472 h 7328490"/>
              <a:gd name="connsiteX111" fmla="*/ 2999033 w 3245801"/>
              <a:gd name="connsiteY111" fmla="*/ 4163809 h 7328490"/>
              <a:gd name="connsiteX112" fmla="*/ 2870446 w 3245801"/>
              <a:gd name="connsiteY112" fmla="*/ 4256678 h 7328490"/>
              <a:gd name="connsiteX113" fmla="*/ 2868064 w 3245801"/>
              <a:gd name="connsiteY113" fmla="*/ 4311446 h 7328490"/>
              <a:gd name="connsiteX114" fmla="*/ 2970458 w 3245801"/>
              <a:gd name="connsiteY114" fmla="*/ 4428128 h 7328490"/>
              <a:gd name="connsiteX115" fmla="*/ 3065708 w 3245801"/>
              <a:gd name="connsiteY115" fmla="*/ 4490040 h 7328490"/>
              <a:gd name="connsiteX116" fmla="*/ 3096665 w 3245801"/>
              <a:gd name="connsiteY116" fmla="*/ 4528140 h 7328490"/>
              <a:gd name="connsiteX117" fmla="*/ 3082377 w 3245801"/>
              <a:gd name="connsiteY117" fmla="*/ 4609103 h 7328490"/>
              <a:gd name="connsiteX118" fmla="*/ 3077615 w 3245801"/>
              <a:gd name="connsiteY118" fmla="*/ 4692447 h 7328490"/>
              <a:gd name="connsiteX119" fmla="*/ 3034752 w 3245801"/>
              <a:gd name="connsiteY119" fmla="*/ 4701972 h 7328490"/>
              <a:gd name="connsiteX120" fmla="*/ 3008558 w 3245801"/>
              <a:gd name="connsiteY120" fmla="*/ 4718640 h 7328490"/>
              <a:gd name="connsiteX121" fmla="*/ 3053802 w 3245801"/>
              <a:gd name="connsiteY121" fmla="*/ 4795632 h 7328490"/>
              <a:gd name="connsiteX122" fmla="*/ 3037133 w 3245801"/>
              <a:gd name="connsiteY122" fmla="*/ 4868659 h 7328490"/>
              <a:gd name="connsiteX123" fmla="*/ 3020465 w 3245801"/>
              <a:gd name="connsiteY123" fmla="*/ 5004390 h 7328490"/>
              <a:gd name="connsiteX124" fmla="*/ 2982365 w 3245801"/>
              <a:gd name="connsiteY124" fmla="*/ 5044872 h 7328490"/>
              <a:gd name="connsiteX125" fmla="*/ 2965696 w 3245801"/>
              <a:gd name="connsiteY125" fmla="*/ 5166315 h 7328490"/>
              <a:gd name="connsiteX126" fmla="*/ 2937121 w 3245801"/>
              <a:gd name="connsiteY126" fmla="*/ 5285378 h 7328490"/>
              <a:gd name="connsiteX127" fmla="*/ 2989508 w 3245801"/>
              <a:gd name="connsiteY127" fmla="*/ 5302047 h 7328490"/>
              <a:gd name="connsiteX128" fmla="*/ 2987127 w 3245801"/>
              <a:gd name="connsiteY128" fmla="*/ 5347290 h 7328490"/>
              <a:gd name="connsiteX129" fmla="*/ 2984746 w 3245801"/>
              <a:gd name="connsiteY129" fmla="*/ 5402059 h 7328490"/>
              <a:gd name="connsiteX130" fmla="*/ 3041896 w 3245801"/>
              <a:gd name="connsiteY130" fmla="*/ 5471115 h 7328490"/>
              <a:gd name="connsiteX131" fmla="*/ 3089521 w 3245801"/>
              <a:gd name="connsiteY131" fmla="*/ 5597322 h 7328490"/>
              <a:gd name="connsiteX132" fmla="*/ 2996652 w 3245801"/>
              <a:gd name="connsiteY132" fmla="*/ 5887834 h 7328490"/>
              <a:gd name="connsiteX133" fmla="*/ 3018083 w 3245801"/>
              <a:gd name="connsiteY133" fmla="*/ 5942603 h 7328490"/>
              <a:gd name="connsiteX134" fmla="*/ 3044277 w 3245801"/>
              <a:gd name="connsiteY134" fmla="*/ 5994990 h 7328490"/>
              <a:gd name="connsiteX135" fmla="*/ 3049040 w 3245801"/>
              <a:gd name="connsiteY135" fmla="*/ 6099765 h 7328490"/>
              <a:gd name="connsiteX136" fmla="*/ 3028402 w 3245801"/>
              <a:gd name="connsiteY136" fmla="*/ 6195807 h 7328490"/>
              <a:gd name="connsiteX137" fmla="*/ 2956170 w 3245801"/>
              <a:gd name="connsiteY137" fmla="*/ 6259310 h 7328490"/>
              <a:gd name="connsiteX138" fmla="*/ 2920452 w 3245801"/>
              <a:gd name="connsiteY138" fmla="*/ 6240259 h 7328490"/>
              <a:gd name="connsiteX139" fmla="*/ 2849015 w 3245801"/>
              <a:gd name="connsiteY139" fmla="*/ 6252165 h 7328490"/>
              <a:gd name="connsiteX140" fmla="*/ 2713283 w 3245801"/>
              <a:gd name="connsiteY140" fmla="*/ 6364084 h 7328490"/>
              <a:gd name="connsiteX141" fmla="*/ 2606127 w 3245801"/>
              <a:gd name="connsiteY141" fmla="*/ 6349797 h 7328490"/>
              <a:gd name="connsiteX142" fmla="*/ 2575171 w 3245801"/>
              <a:gd name="connsiteY142" fmla="*/ 6378372 h 7328490"/>
              <a:gd name="connsiteX143" fmla="*/ 2508495 w 3245801"/>
              <a:gd name="connsiteY143" fmla="*/ 6423614 h 7328490"/>
              <a:gd name="connsiteX144" fmla="*/ 2391815 w 3245801"/>
              <a:gd name="connsiteY144" fmla="*/ 6411709 h 7328490"/>
              <a:gd name="connsiteX145" fmla="*/ 2368002 w 3245801"/>
              <a:gd name="connsiteY145" fmla="*/ 6528390 h 7328490"/>
              <a:gd name="connsiteX146" fmla="*/ 2363240 w 3245801"/>
              <a:gd name="connsiteY146" fmla="*/ 6564109 h 7328490"/>
              <a:gd name="connsiteX147" fmla="*/ 2339428 w 3245801"/>
              <a:gd name="connsiteY147" fmla="*/ 6583159 h 7328490"/>
              <a:gd name="connsiteX148" fmla="*/ 2141783 w 3245801"/>
              <a:gd name="connsiteY148" fmla="*/ 6535534 h 7328490"/>
              <a:gd name="connsiteX149" fmla="*/ 2103683 w 3245801"/>
              <a:gd name="connsiteY149" fmla="*/ 6587922 h 7328490"/>
              <a:gd name="connsiteX150" fmla="*/ 2072727 w 3245801"/>
              <a:gd name="connsiteY150" fmla="*/ 6683172 h 7328490"/>
              <a:gd name="connsiteX151" fmla="*/ 2039389 w 3245801"/>
              <a:gd name="connsiteY151" fmla="*/ 6747465 h 7328490"/>
              <a:gd name="connsiteX152" fmla="*/ 2051296 w 3245801"/>
              <a:gd name="connsiteY152" fmla="*/ 6809378 h 7328490"/>
              <a:gd name="connsiteX153" fmla="*/ 2184646 w 3245801"/>
              <a:gd name="connsiteY153" fmla="*/ 6921297 h 7328490"/>
              <a:gd name="connsiteX154" fmla="*/ 2253702 w 3245801"/>
              <a:gd name="connsiteY154" fmla="*/ 6954634 h 7328490"/>
              <a:gd name="connsiteX155" fmla="*/ 2237033 w 3245801"/>
              <a:gd name="connsiteY155" fmla="*/ 6978447 h 7328490"/>
              <a:gd name="connsiteX156" fmla="*/ 2201315 w 3245801"/>
              <a:gd name="connsiteY156" fmla="*/ 6997497 h 7328490"/>
              <a:gd name="connsiteX157" fmla="*/ 2234652 w 3245801"/>
              <a:gd name="connsiteY157" fmla="*/ 7073697 h 7328490"/>
              <a:gd name="connsiteX158" fmla="*/ 2203696 w 3245801"/>
              <a:gd name="connsiteY158" fmla="*/ 7095128 h 7328490"/>
              <a:gd name="connsiteX159" fmla="*/ 2098921 w 3245801"/>
              <a:gd name="connsiteY159" fmla="*/ 7033215 h 7328490"/>
              <a:gd name="connsiteX160" fmla="*/ 2056058 w 3245801"/>
              <a:gd name="connsiteY160" fmla="*/ 7059409 h 7328490"/>
              <a:gd name="connsiteX161" fmla="*/ 1996527 w 3245801"/>
              <a:gd name="connsiteY161" fmla="*/ 6957015 h 7328490"/>
              <a:gd name="connsiteX162" fmla="*/ 1879846 w 3245801"/>
              <a:gd name="connsiteY162" fmla="*/ 6983209 h 7328490"/>
              <a:gd name="connsiteX163" fmla="*/ 1815552 w 3245801"/>
              <a:gd name="connsiteY163" fmla="*/ 6987972 h 7328490"/>
              <a:gd name="connsiteX164" fmla="*/ 1765546 w 3245801"/>
              <a:gd name="connsiteY164" fmla="*/ 6983210 h 7328490"/>
              <a:gd name="connsiteX165" fmla="*/ 1708396 w 3245801"/>
              <a:gd name="connsiteY165" fmla="*/ 7028453 h 7328490"/>
              <a:gd name="connsiteX166" fmla="*/ 1529802 w 3245801"/>
              <a:gd name="connsiteY166" fmla="*/ 6987972 h 7328490"/>
              <a:gd name="connsiteX167" fmla="*/ 1553614 w 3245801"/>
              <a:gd name="connsiteY167" fmla="*/ 7114178 h 7328490"/>
              <a:gd name="connsiteX168" fmla="*/ 1477415 w 3245801"/>
              <a:gd name="connsiteY168" fmla="*/ 7159422 h 7328490"/>
              <a:gd name="connsiteX169" fmla="*/ 1415502 w 3245801"/>
              <a:gd name="connsiteY169" fmla="*/ 7226096 h 7328490"/>
              <a:gd name="connsiteX170" fmla="*/ 1265483 w 3245801"/>
              <a:gd name="connsiteY170" fmla="*/ 7218953 h 7328490"/>
              <a:gd name="connsiteX171" fmla="*/ 1213096 w 3245801"/>
              <a:gd name="connsiteY171" fmla="*/ 7328490 h 7328490"/>
              <a:gd name="connsiteX0" fmla="*/ 3834852 w 3834852"/>
              <a:gd name="connsiteY0" fmla="*/ 6243434 h 7328490"/>
              <a:gd name="connsiteX1" fmla="*/ 3244302 w 3834852"/>
              <a:gd name="connsiteY1" fmla="*/ 953882 h 7328490"/>
              <a:gd name="connsiteX2" fmla="*/ 3056977 w 3834852"/>
              <a:gd name="connsiteY2" fmla="*/ 982457 h 7328490"/>
              <a:gd name="connsiteX3" fmla="*/ 2958552 w 3834852"/>
              <a:gd name="connsiteY3" fmla="*/ 976107 h 7328490"/>
              <a:gd name="connsiteX4" fmla="*/ 2926802 w 3834852"/>
              <a:gd name="connsiteY4" fmla="*/ 906257 h 7328490"/>
              <a:gd name="connsiteX5" fmla="*/ 2866477 w 3834852"/>
              <a:gd name="connsiteY5" fmla="*/ 893559 h 7328490"/>
              <a:gd name="connsiteX6" fmla="*/ 2799802 w 3834852"/>
              <a:gd name="connsiteY6" fmla="*/ 874507 h 7328490"/>
              <a:gd name="connsiteX7" fmla="*/ 2761702 w 3834852"/>
              <a:gd name="connsiteY7" fmla="*/ 807832 h 7328490"/>
              <a:gd name="connsiteX8" fmla="*/ 2609302 w 3834852"/>
              <a:gd name="connsiteY8" fmla="*/ 760207 h 7328490"/>
              <a:gd name="connsiteX9" fmla="*/ 2580727 w 3834852"/>
              <a:gd name="connsiteY9" fmla="*/ 604632 h 7328490"/>
              <a:gd name="connsiteX10" fmla="*/ 2526752 w 3834852"/>
              <a:gd name="connsiteY10" fmla="*/ 531609 h 7328490"/>
              <a:gd name="connsiteX11" fmla="*/ 2596602 w 3834852"/>
              <a:gd name="connsiteY11" fmla="*/ 407782 h 7328490"/>
              <a:gd name="connsiteX12" fmla="*/ 2629939 w 3834852"/>
              <a:gd name="connsiteY12" fmla="*/ 310947 h 7328490"/>
              <a:gd name="connsiteX13" fmla="*/ 2517227 w 3834852"/>
              <a:gd name="connsiteY13" fmla="*/ 239507 h 7328490"/>
              <a:gd name="connsiteX14" fmla="*/ 2402927 w 3834852"/>
              <a:gd name="connsiteY14" fmla="*/ 271257 h 7328490"/>
              <a:gd name="connsiteX15" fmla="*/ 2275927 w 3834852"/>
              <a:gd name="connsiteY15" fmla="*/ 198232 h 7328490"/>
              <a:gd name="connsiteX16" fmla="*/ 2133052 w 3834852"/>
              <a:gd name="connsiteY16" fmla="*/ 233157 h 7328490"/>
              <a:gd name="connsiteX17" fmla="*/ 1913977 w 3834852"/>
              <a:gd name="connsiteY17" fmla="*/ 36309 h 7328490"/>
              <a:gd name="connsiteX18" fmla="*/ 1777452 w 3834852"/>
              <a:gd name="connsiteY18" fmla="*/ 13289 h 7328490"/>
              <a:gd name="connsiteX19" fmla="*/ 1703633 w 3834852"/>
              <a:gd name="connsiteY19" fmla="*/ 41864 h 7328490"/>
              <a:gd name="connsiteX20" fmla="*/ 1615527 w 3834852"/>
              <a:gd name="connsiteY20" fmla="*/ 75203 h 7328490"/>
              <a:gd name="connsiteX21" fmla="*/ 1515515 w 3834852"/>
              <a:gd name="connsiteY21" fmla="*/ 129971 h 7328490"/>
              <a:gd name="connsiteX22" fmla="*/ 1525040 w 3834852"/>
              <a:gd name="connsiteY22" fmla="*/ 194264 h 7328490"/>
              <a:gd name="connsiteX23" fmla="*/ 1505990 w 3834852"/>
              <a:gd name="connsiteY23" fmla="*/ 251415 h 7328490"/>
              <a:gd name="connsiteX24" fmla="*/ 1413121 w 3834852"/>
              <a:gd name="connsiteY24" fmla="*/ 270464 h 7328490"/>
              <a:gd name="connsiteX25" fmla="*/ 1339302 w 3834852"/>
              <a:gd name="connsiteY25" fmla="*/ 306184 h 7328490"/>
              <a:gd name="connsiteX26" fmla="*/ 1260721 w 3834852"/>
              <a:gd name="connsiteY26" fmla="*/ 346665 h 7328490"/>
              <a:gd name="connsiteX27" fmla="*/ 1191665 w 3834852"/>
              <a:gd name="connsiteY27" fmla="*/ 272847 h 7328490"/>
              <a:gd name="connsiteX28" fmla="*/ 1082127 w 3834852"/>
              <a:gd name="connsiteY28" fmla="*/ 353809 h 7328490"/>
              <a:gd name="connsiteX29" fmla="*/ 1020215 w 3834852"/>
              <a:gd name="connsiteY29" fmla="*/ 420484 h 7328490"/>
              <a:gd name="connsiteX30" fmla="*/ 858290 w 3834852"/>
              <a:gd name="connsiteY30" fmla="*/ 301422 h 7328490"/>
              <a:gd name="connsiteX31" fmla="*/ 796377 w 3834852"/>
              <a:gd name="connsiteY31" fmla="*/ 406196 h 7328490"/>
              <a:gd name="connsiteX32" fmla="*/ 755896 w 3834852"/>
              <a:gd name="connsiteY32" fmla="*/ 341903 h 7328490"/>
              <a:gd name="connsiteX33" fmla="*/ 689221 w 3834852"/>
              <a:gd name="connsiteY33" fmla="*/ 270465 h 7328490"/>
              <a:gd name="connsiteX34" fmla="*/ 667790 w 3834852"/>
              <a:gd name="connsiteY34" fmla="*/ 313328 h 7328490"/>
              <a:gd name="connsiteX35" fmla="*/ 620165 w 3834852"/>
              <a:gd name="connsiteY35" fmla="*/ 382384 h 7328490"/>
              <a:gd name="connsiteX36" fmla="*/ 589208 w 3834852"/>
              <a:gd name="connsiteY36" fmla="*/ 396672 h 7328490"/>
              <a:gd name="connsiteX37" fmla="*/ 498721 w 3834852"/>
              <a:gd name="connsiteY37" fmla="*/ 482397 h 7328490"/>
              <a:gd name="connsiteX38" fmla="*/ 396327 w 3834852"/>
              <a:gd name="connsiteY38" fmla="*/ 380003 h 7328490"/>
              <a:gd name="connsiteX39" fmla="*/ 243927 w 3834852"/>
              <a:gd name="connsiteY39" fmla="*/ 294278 h 7328490"/>
              <a:gd name="connsiteX40" fmla="*/ 174871 w 3834852"/>
              <a:gd name="connsiteY40" fmla="*/ 327615 h 7328490"/>
              <a:gd name="connsiteX41" fmla="*/ 127246 w 3834852"/>
              <a:gd name="connsiteY41" fmla="*/ 410959 h 7328490"/>
              <a:gd name="connsiteX42" fmla="*/ 43902 w 3834852"/>
              <a:gd name="connsiteY42" fmla="*/ 472872 h 7328490"/>
              <a:gd name="connsiteX43" fmla="*/ 8183 w 3834852"/>
              <a:gd name="connsiteY43" fmla="*/ 484778 h 7328490"/>
              <a:gd name="connsiteX44" fmla="*/ 198683 w 3834852"/>
              <a:gd name="connsiteY44" fmla="*/ 689565 h 7328490"/>
              <a:gd name="connsiteX45" fmla="*/ 265359 w 3834852"/>
              <a:gd name="connsiteY45" fmla="*/ 706234 h 7328490"/>
              <a:gd name="connsiteX46" fmla="*/ 298697 w 3834852"/>
              <a:gd name="connsiteY46" fmla="*/ 730047 h 7328490"/>
              <a:gd name="connsiteX47" fmla="*/ 296315 w 3834852"/>
              <a:gd name="connsiteY47" fmla="*/ 901496 h 7328490"/>
              <a:gd name="connsiteX48" fmla="*/ 362990 w 3834852"/>
              <a:gd name="connsiteY48" fmla="*/ 906259 h 7328490"/>
              <a:gd name="connsiteX49" fmla="*/ 401090 w 3834852"/>
              <a:gd name="connsiteY49" fmla="*/ 856253 h 7328490"/>
              <a:gd name="connsiteX50" fmla="*/ 482052 w 3834852"/>
              <a:gd name="connsiteY50" fmla="*/ 894353 h 7328490"/>
              <a:gd name="connsiteX51" fmla="*/ 420140 w 3834852"/>
              <a:gd name="connsiteY51" fmla="*/ 1039609 h 7328490"/>
              <a:gd name="connsiteX52" fmla="*/ 434427 w 3834852"/>
              <a:gd name="connsiteY52" fmla="*/ 1087234 h 7328490"/>
              <a:gd name="connsiteX53" fmla="*/ 379658 w 3834852"/>
              <a:gd name="connsiteY53" fmla="*/ 1139622 h 7328490"/>
              <a:gd name="connsiteX54" fmla="*/ 415377 w 3834852"/>
              <a:gd name="connsiteY54" fmla="*/ 1168196 h 7328490"/>
              <a:gd name="connsiteX55" fmla="*/ 486815 w 3834852"/>
              <a:gd name="connsiteY55" fmla="*/ 1256303 h 7328490"/>
              <a:gd name="connsiteX56" fmla="*/ 527296 w 3834852"/>
              <a:gd name="connsiteY56" fmla="*/ 1344409 h 7328490"/>
              <a:gd name="connsiteX57" fmla="*/ 636833 w 3834852"/>
              <a:gd name="connsiteY57" fmla="*/ 1396797 h 7328490"/>
              <a:gd name="connsiteX58" fmla="*/ 746371 w 3834852"/>
              <a:gd name="connsiteY58" fmla="*/ 1420609 h 7328490"/>
              <a:gd name="connsiteX59" fmla="*/ 829715 w 3834852"/>
              <a:gd name="connsiteY59" fmla="*/ 1468234 h 7328490"/>
              <a:gd name="connsiteX60" fmla="*/ 913058 w 3834852"/>
              <a:gd name="connsiteY60" fmla="*/ 1442040 h 7328490"/>
              <a:gd name="connsiteX61" fmla="*/ 994021 w 3834852"/>
              <a:gd name="connsiteY61" fmla="*/ 1368222 h 7328490"/>
              <a:gd name="connsiteX62" fmla="*/ 1103558 w 3834852"/>
              <a:gd name="connsiteY62" fmla="*/ 1351553 h 7328490"/>
              <a:gd name="connsiteX63" fmla="*/ 1170233 w 3834852"/>
              <a:gd name="connsiteY63" fmla="*/ 1356315 h 7328490"/>
              <a:gd name="connsiteX64" fmla="*/ 1329777 w 3834852"/>
              <a:gd name="connsiteY64" fmla="*/ 1465853 h 7328490"/>
              <a:gd name="connsiteX65" fmla="*/ 1389308 w 3834852"/>
              <a:gd name="connsiteY65" fmla="*/ 1494428 h 7328490"/>
              <a:gd name="connsiteX66" fmla="*/ 1260721 w 3834852"/>
              <a:gd name="connsiteY66" fmla="*/ 1596822 h 7328490"/>
              <a:gd name="connsiteX67" fmla="*/ 1263102 w 3834852"/>
              <a:gd name="connsiteY67" fmla="*/ 1661115 h 7328490"/>
              <a:gd name="connsiteX68" fmla="*/ 1425027 w 3834852"/>
              <a:gd name="connsiteY68" fmla="*/ 1613490 h 7328490"/>
              <a:gd name="connsiteX69" fmla="*/ 1386927 w 3834852"/>
              <a:gd name="connsiteY69" fmla="*/ 1677784 h 7328490"/>
              <a:gd name="connsiteX70" fmla="*/ 1405977 w 3834852"/>
              <a:gd name="connsiteY70" fmla="*/ 1751603 h 7328490"/>
              <a:gd name="connsiteX71" fmla="*/ 1517896 w 3834852"/>
              <a:gd name="connsiteY71" fmla="*/ 1787322 h 7328490"/>
              <a:gd name="connsiteX72" fmla="*/ 1591715 w 3834852"/>
              <a:gd name="connsiteY72" fmla="*/ 1803990 h 7328490"/>
              <a:gd name="connsiteX73" fmla="*/ 1501227 w 3834852"/>
              <a:gd name="connsiteY73" fmla="*/ 1934959 h 7328490"/>
              <a:gd name="connsiteX74" fmla="*/ 1494083 w 3834852"/>
              <a:gd name="connsiteY74" fmla="*/ 1984965 h 7328490"/>
              <a:gd name="connsiteX75" fmla="*/ 1422646 w 3834852"/>
              <a:gd name="connsiteY75" fmla="*/ 2020684 h 7328490"/>
              <a:gd name="connsiteX76" fmla="*/ 1391690 w 3834852"/>
              <a:gd name="connsiteY76" fmla="*/ 2082597 h 7328490"/>
              <a:gd name="connsiteX77" fmla="*/ 1260721 w 3834852"/>
              <a:gd name="connsiteY77" fmla="*/ 2056403 h 7328490"/>
              <a:gd name="connsiteX78" fmla="*/ 1139277 w 3834852"/>
              <a:gd name="connsiteY78" fmla="*/ 2056402 h 7328490"/>
              <a:gd name="connsiteX79" fmla="*/ 1072602 w 3834852"/>
              <a:gd name="connsiteY79" fmla="*/ 2084978 h 7328490"/>
              <a:gd name="connsiteX80" fmla="*/ 1065458 w 3834852"/>
              <a:gd name="connsiteY80" fmla="*/ 2184990 h 7328490"/>
              <a:gd name="connsiteX81" fmla="*/ 977352 w 3834852"/>
              <a:gd name="connsiteY81" fmla="*/ 2273097 h 7328490"/>
              <a:gd name="connsiteX82" fmla="*/ 1120227 w 3834852"/>
              <a:gd name="connsiteY82" fmla="*/ 2335009 h 7328490"/>
              <a:gd name="connsiteX83" fmla="*/ 1170234 w 3834852"/>
              <a:gd name="connsiteY83" fmla="*/ 2370727 h 7328490"/>
              <a:gd name="connsiteX84" fmla="*/ 1222621 w 3834852"/>
              <a:gd name="connsiteY84" fmla="*/ 2387397 h 7328490"/>
              <a:gd name="connsiteX85" fmla="*/ 1272627 w 3834852"/>
              <a:gd name="connsiteY85" fmla="*/ 2437403 h 7328490"/>
              <a:gd name="connsiteX86" fmla="*/ 1329777 w 3834852"/>
              <a:gd name="connsiteY86" fmla="*/ 2458834 h 7328490"/>
              <a:gd name="connsiteX87" fmla="*/ 1422646 w 3834852"/>
              <a:gd name="connsiteY87" fmla="*/ 2535034 h 7328490"/>
              <a:gd name="connsiteX88" fmla="*/ 1508371 w 3834852"/>
              <a:gd name="connsiteY88" fmla="*/ 2568373 h 7328490"/>
              <a:gd name="connsiteX89" fmla="*/ 1641721 w 3834852"/>
              <a:gd name="connsiteY89" fmla="*/ 2716009 h 7328490"/>
              <a:gd name="connsiteX90" fmla="*/ 1725065 w 3834852"/>
              <a:gd name="connsiteY90" fmla="*/ 2870790 h 7328490"/>
              <a:gd name="connsiteX91" fmla="*/ 1850477 w 3834852"/>
              <a:gd name="connsiteY91" fmla="*/ 2931907 h 7328490"/>
              <a:gd name="connsiteX92" fmla="*/ 1896514 w 3834852"/>
              <a:gd name="connsiteY92" fmla="*/ 2977947 h 7328490"/>
              <a:gd name="connsiteX93" fmla="*/ 1927471 w 3834852"/>
              <a:gd name="connsiteY93" fmla="*/ 3082722 h 7328490"/>
              <a:gd name="connsiteX94" fmla="*/ 1989383 w 3834852"/>
              <a:gd name="connsiteY94" fmla="*/ 3185115 h 7328490"/>
              <a:gd name="connsiteX95" fmla="*/ 2051296 w 3834852"/>
              <a:gd name="connsiteY95" fmla="*/ 3223215 h 7328490"/>
              <a:gd name="connsiteX96" fmla="*/ 2182265 w 3834852"/>
              <a:gd name="connsiteY96" fmla="*/ 3370853 h 7328490"/>
              <a:gd name="connsiteX97" fmla="*/ 2325139 w 3834852"/>
              <a:gd name="connsiteY97" fmla="*/ 3447053 h 7328490"/>
              <a:gd name="connsiteX98" fmla="*/ 2384671 w 3834852"/>
              <a:gd name="connsiteY98" fmla="*/ 3532778 h 7328490"/>
              <a:gd name="connsiteX99" fmla="*/ 2432296 w 3834852"/>
              <a:gd name="connsiteY99" fmla="*/ 3599453 h 7328490"/>
              <a:gd name="connsiteX100" fmla="*/ 2479921 w 3834852"/>
              <a:gd name="connsiteY100" fmla="*/ 3589929 h 7328490"/>
              <a:gd name="connsiteX101" fmla="*/ 2484683 w 3834852"/>
              <a:gd name="connsiteY101" fmla="*/ 3742328 h 7328490"/>
              <a:gd name="connsiteX102" fmla="*/ 2537071 w 3834852"/>
              <a:gd name="connsiteY102" fmla="*/ 3835197 h 7328490"/>
              <a:gd name="connsiteX103" fmla="*/ 2529927 w 3834852"/>
              <a:gd name="connsiteY103" fmla="*/ 3873297 h 7328490"/>
              <a:gd name="connsiteX104" fmla="*/ 2598983 w 3834852"/>
              <a:gd name="connsiteY104" fmla="*/ 3909015 h 7328490"/>
              <a:gd name="connsiteX105" fmla="*/ 2656133 w 3834852"/>
              <a:gd name="connsiteY105" fmla="*/ 3854247 h 7328490"/>
              <a:gd name="connsiteX106" fmla="*/ 2689471 w 3834852"/>
              <a:gd name="connsiteY106" fmla="*/ 3937590 h 7328490"/>
              <a:gd name="connsiteX107" fmla="*/ 2734715 w 3834852"/>
              <a:gd name="connsiteY107" fmla="*/ 3982834 h 7328490"/>
              <a:gd name="connsiteX108" fmla="*/ 2808533 w 3834852"/>
              <a:gd name="connsiteY108" fmla="*/ 4006647 h 7328490"/>
              <a:gd name="connsiteX109" fmla="*/ 2860921 w 3834852"/>
              <a:gd name="connsiteY109" fmla="*/ 4075703 h 7328490"/>
              <a:gd name="connsiteX110" fmla="*/ 2946646 w 3834852"/>
              <a:gd name="connsiteY110" fmla="*/ 4130472 h 7328490"/>
              <a:gd name="connsiteX111" fmla="*/ 2999033 w 3834852"/>
              <a:gd name="connsiteY111" fmla="*/ 4163809 h 7328490"/>
              <a:gd name="connsiteX112" fmla="*/ 2870446 w 3834852"/>
              <a:gd name="connsiteY112" fmla="*/ 4256678 h 7328490"/>
              <a:gd name="connsiteX113" fmla="*/ 2868064 w 3834852"/>
              <a:gd name="connsiteY113" fmla="*/ 4311446 h 7328490"/>
              <a:gd name="connsiteX114" fmla="*/ 2970458 w 3834852"/>
              <a:gd name="connsiteY114" fmla="*/ 4428128 h 7328490"/>
              <a:gd name="connsiteX115" fmla="*/ 3065708 w 3834852"/>
              <a:gd name="connsiteY115" fmla="*/ 4490040 h 7328490"/>
              <a:gd name="connsiteX116" fmla="*/ 3096665 w 3834852"/>
              <a:gd name="connsiteY116" fmla="*/ 4528140 h 7328490"/>
              <a:gd name="connsiteX117" fmla="*/ 3082377 w 3834852"/>
              <a:gd name="connsiteY117" fmla="*/ 4609103 h 7328490"/>
              <a:gd name="connsiteX118" fmla="*/ 3077615 w 3834852"/>
              <a:gd name="connsiteY118" fmla="*/ 4692447 h 7328490"/>
              <a:gd name="connsiteX119" fmla="*/ 3034752 w 3834852"/>
              <a:gd name="connsiteY119" fmla="*/ 4701972 h 7328490"/>
              <a:gd name="connsiteX120" fmla="*/ 3008558 w 3834852"/>
              <a:gd name="connsiteY120" fmla="*/ 4718640 h 7328490"/>
              <a:gd name="connsiteX121" fmla="*/ 3053802 w 3834852"/>
              <a:gd name="connsiteY121" fmla="*/ 4795632 h 7328490"/>
              <a:gd name="connsiteX122" fmla="*/ 3037133 w 3834852"/>
              <a:gd name="connsiteY122" fmla="*/ 4868659 h 7328490"/>
              <a:gd name="connsiteX123" fmla="*/ 3020465 w 3834852"/>
              <a:gd name="connsiteY123" fmla="*/ 5004390 h 7328490"/>
              <a:gd name="connsiteX124" fmla="*/ 2982365 w 3834852"/>
              <a:gd name="connsiteY124" fmla="*/ 5044872 h 7328490"/>
              <a:gd name="connsiteX125" fmla="*/ 2965696 w 3834852"/>
              <a:gd name="connsiteY125" fmla="*/ 5166315 h 7328490"/>
              <a:gd name="connsiteX126" fmla="*/ 2937121 w 3834852"/>
              <a:gd name="connsiteY126" fmla="*/ 5285378 h 7328490"/>
              <a:gd name="connsiteX127" fmla="*/ 2989508 w 3834852"/>
              <a:gd name="connsiteY127" fmla="*/ 5302047 h 7328490"/>
              <a:gd name="connsiteX128" fmla="*/ 2987127 w 3834852"/>
              <a:gd name="connsiteY128" fmla="*/ 5347290 h 7328490"/>
              <a:gd name="connsiteX129" fmla="*/ 2984746 w 3834852"/>
              <a:gd name="connsiteY129" fmla="*/ 5402059 h 7328490"/>
              <a:gd name="connsiteX130" fmla="*/ 3041896 w 3834852"/>
              <a:gd name="connsiteY130" fmla="*/ 5471115 h 7328490"/>
              <a:gd name="connsiteX131" fmla="*/ 3089521 w 3834852"/>
              <a:gd name="connsiteY131" fmla="*/ 5597322 h 7328490"/>
              <a:gd name="connsiteX132" fmla="*/ 2996652 w 3834852"/>
              <a:gd name="connsiteY132" fmla="*/ 5887834 h 7328490"/>
              <a:gd name="connsiteX133" fmla="*/ 3018083 w 3834852"/>
              <a:gd name="connsiteY133" fmla="*/ 5942603 h 7328490"/>
              <a:gd name="connsiteX134" fmla="*/ 3044277 w 3834852"/>
              <a:gd name="connsiteY134" fmla="*/ 5994990 h 7328490"/>
              <a:gd name="connsiteX135" fmla="*/ 3049040 w 3834852"/>
              <a:gd name="connsiteY135" fmla="*/ 6099765 h 7328490"/>
              <a:gd name="connsiteX136" fmla="*/ 3028402 w 3834852"/>
              <a:gd name="connsiteY136" fmla="*/ 6195807 h 7328490"/>
              <a:gd name="connsiteX137" fmla="*/ 2956170 w 3834852"/>
              <a:gd name="connsiteY137" fmla="*/ 6259310 h 7328490"/>
              <a:gd name="connsiteX138" fmla="*/ 2920452 w 3834852"/>
              <a:gd name="connsiteY138" fmla="*/ 6240259 h 7328490"/>
              <a:gd name="connsiteX139" fmla="*/ 2849015 w 3834852"/>
              <a:gd name="connsiteY139" fmla="*/ 6252165 h 7328490"/>
              <a:gd name="connsiteX140" fmla="*/ 2713283 w 3834852"/>
              <a:gd name="connsiteY140" fmla="*/ 6364084 h 7328490"/>
              <a:gd name="connsiteX141" fmla="*/ 2606127 w 3834852"/>
              <a:gd name="connsiteY141" fmla="*/ 6349797 h 7328490"/>
              <a:gd name="connsiteX142" fmla="*/ 2575171 w 3834852"/>
              <a:gd name="connsiteY142" fmla="*/ 6378372 h 7328490"/>
              <a:gd name="connsiteX143" fmla="*/ 2508495 w 3834852"/>
              <a:gd name="connsiteY143" fmla="*/ 6423614 h 7328490"/>
              <a:gd name="connsiteX144" fmla="*/ 2391815 w 3834852"/>
              <a:gd name="connsiteY144" fmla="*/ 6411709 h 7328490"/>
              <a:gd name="connsiteX145" fmla="*/ 2368002 w 3834852"/>
              <a:gd name="connsiteY145" fmla="*/ 6528390 h 7328490"/>
              <a:gd name="connsiteX146" fmla="*/ 2363240 w 3834852"/>
              <a:gd name="connsiteY146" fmla="*/ 6564109 h 7328490"/>
              <a:gd name="connsiteX147" fmla="*/ 2339428 w 3834852"/>
              <a:gd name="connsiteY147" fmla="*/ 6583159 h 7328490"/>
              <a:gd name="connsiteX148" fmla="*/ 2141783 w 3834852"/>
              <a:gd name="connsiteY148" fmla="*/ 6535534 h 7328490"/>
              <a:gd name="connsiteX149" fmla="*/ 2103683 w 3834852"/>
              <a:gd name="connsiteY149" fmla="*/ 6587922 h 7328490"/>
              <a:gd name="connsiteX150" fmla="*/ 2072727 w 3834852"/>
              <a:gd name="connsiteY150" fmla="*/ 6683172 h 7328490"/>
              <a:gd name="connsiteX151" fmla="*/ 2039389 w 3834852"/>
              <a:gd name="connsiteY151" fmla="*/ 6747465 h 7328490"/>
              <a:gd name="connsiteX152" fmla="*/ 2051296 w 3834852"/>
              <a:gd name="connsiteY152" fmla="*/ 6809378 h 7328490"/>
              <a:gd name="connsiteX153" fmla="*/ 2184646 w 3834852"/>
              <a:gd name="connsiteY153" fmla="*/ 6921297 h 7328490"/>
              <a:gd name="connsiteX154" fmla="*/ 2253702 w 3834852"/>
              <a:gd name="connsiteY154" fmla="*/ 6954634 h 7328490"/>
              <a:gd name="connsiteX155" fmla="*/ 2237033 w 3834852"/>
              <a:gd name="connsiteY155" fmla="*/ 6978447 h 7328490"/>
              <a:gd name="connsiteX156" fmla="*/ 2201315 w 3834852"/>
              <a:gd name="connsiteY156" fmla="*/ 6997497 h 7328490"/>
              <a:gd name="connsiteX157" fmla="*/ 2234652 w 3834852"/>
              <a:gd name="connsiteY157" fmla="*/ 7073697 h 7328490"/>
              <a:gd name="connsiteX158" fmla="*/ 2203696 w 3834852"/>
              <a:gd name="connsiteY158" fmla="*/ 7095128 h 7328490"/>
              <a:gd name="connsiteX159" fmla="*/ 2098921 w 3834852"/>
              <a:gd name="connsiteY159" fmla="*/ 7033215 h 7328490"/>
              <a:gd name="connsiteX160" fmla="*/ 2056058 w 3834852"/>
              <a:gd name="connsiteY160" fmla="*/ 7059409 h 7328490"/>
              <a:gd name="connsiteX161" fmla="*/ 1996527 w 3834852"/>
              <a:gd name="connsiteY161" fmla="*/ 6957015 h 7328490"/>
              <a:gd name="connsiteX162" fmla="*/ 1879846 w 3834852"/>
              <a:gd name="connsiteY162" fmla="*/ 6983209 h 7328490"/>
              <a:gd name="connsiteX163" fmla="*/ 1815552 w 3834852"/>
              <a:gd name="connsiteY163" fmla="*/ 6987972 h 7328490"/>
              <a:gd name="connsiteX164" fmla="*/ 1765546 w 3834852"/>
              <a:gd name="connsiteY164" fmla="*/ 6983210 h 7328490"/>
              <a:gd name="connsiteX165" fmla="*/ 1708396 w 3834852"/>
              <a:gd name="connsiteY165" fmla="*/ 7028453 h 7328490"/>
              <a:gd name="connsiteX166" fmla="*/ 1529802 w 3834852"/>
              <a:gd name="connsiteY166" fmla="*/ 6987972 h 7328490"/>
              <a:gd name="connsiteX167" fmla="*/ 1553614 w 3834852"/>
              <a:gd name="connsiteY167" fmla="*/ 7114178 h 7328490"/>
              <a:gd name="connsiteX168" fmla="*/ 1477415 w 3834852"/>
              <a:gd name="connsiteY168" fmla="*/ 7159422 h 7328490"/>
              <a:gd name="connsiteX169" fmla="*/ 1415502 w 3834852"/>
              <a:gd name="connsiteY169" fmla="*/ 7226096 h 7328490"/>
              <a:gd name="connsiteX170" fmla="*/ 1265483 w 3834852"/>
              <a:gd name="connsiteY170" fmla="*/ 7218953 h 7328490"/>
              <a:gd name="connsiteX171" fmla="*/ 1213096 w 3834852"/>
              <a:gd name="connsiteY171" fmla="*/ 7328490 h 7328490"/>
              <a:gd name="connsiteX0" fmla="*/ 1244052 w 3245094"/>
              <a:gd name="connsiteY0" fmla="*/ 7386434 h 7386434"/>
              <a:gd name="connsiteX1" fmla="*/ 3244302 w 3245094"/>
              <a:gd name="connsiteY1" fmla="*/ 953882 h 7386434"/>
              <a:gd name="connsiteX2" fmla="*/ 3056977 w 3245094"/>
              <a:gd name="connsiteY2" fmla="*/ 982457 h 7386434"/>
              <a:gd name="connsiteX3" fmla="*/ 2958552 w 3245094"/>
              <a:gd name="connsiteY3" fmla="*/ 976107 h 7386434"/>
              <a:gd name="connsiteX4" fmla="*/ 2926802 w 3245094"/>
              <a:gd name="connsiteY4" fmla="*/ 906257 h 7386434"/>
              <a:gd name="connsiteX5" fmla="*/ 2866477 w 3245094"/>
              <a:gd name="connsiteY5" fmla="*/ 893559 h 7386434"/>
              <a:gd name="connsiteX6" fmla="*/ 2799802 w 3245094"/>
              <a:gd name="connsiteY6" fmla="*/ 874507 h 7386434"/>
              <a:gd name="connsiteX7" fmla="*/ 2761702 w 3245094"/>
              <a:gd name="connsiteY7" fmla="*/ 807832 h 7386434"/>
              <a:gd name="connsiteX8" fmla="*/ 2609302 w 3245094"/>
              <a:gd name="connsiteY8" fmla="*/ 760207 h 7386434"/>
              <a:gd name="connsiteX9" fmla="*/ 2580727 w 3245094"/>
              <a:gd name="connsiteY9" fmla="*/ 604632 h 7386434"/>
              <a:gd name="connsiteX10" fmla="*/ 2526752 w 3245094"/>
              <a:gd name="connsiteY10" fmla="*/ 531609 h 7386434"/>
              <a:gd name="connsiteX11" fmla="*/ 2596602 w 3245094"/>
              <a:gd name="connsiteY11" fmla="*/ 407782 h 7386434"/>
              <a:gd name="connsiteX12" fmla="*/ 2629939 w 3245094"/>
              <a:gd name="connsiteY12" fmla="*/ 310947 h 7386434"/>
              <a:gd name="connsiteX13" fmla="*/ 2517227 w 3245094"/>
              <a:gd name="connsiteY13" fmla="*/ 239507 h 7386434"/>
              <a:gd name="connsiteX14" fmla="*/ 2402927 w 3245094"/>
              <a:gd name="connsiteY14" fmla="*/ 271257 h 7386434"/>
              <a:gd name="connsiteX15" fmla="*/ 2275927 w 3245094"/>
              <a:gd name="connsiteY15" fmla="*/ 198232 h 7386434"/>
              <a:gd name="connsiteX16" fmla="*/ 2133052 w 3245094"/>
              <a:gd name="connsiteY16" fmla="*/ 233157 h 7386434"/>
              <a:gd name="connsiteX17" fmla="*/ 1913977 w 3245094"/>
              <a:gd name="connsiteY17" fmla="*/ 36309 h 7386434"/>
              <a:gd name="connsiteX18" fmla="*/ 1777452 w 3245094"/>
              <a:gd name="connsiteY18" fmla="*/ 13289 h 7386434"/>
              <a:gd name="connsiteX19" fmla="*/ 1703633 w 3245094"/>
              <a:gd name="connsiteY19" fmla="*/ 41864 h 7386434"/>
              <a:gd name="connsiteX20" fmla="*/ 1615527 w 3245094"/>
              <a:gd name="connsiteY20" fmla="*/ 75203 h 7386434"/>
              <a:gd name="connsiteX21" fmla="*/ 1515515 w 3245094"/>
              <a:gd name="connsiteY21" fmla="*/ 129971 h 7386434"/>
              <a:gd name="connsiteX22" fmla="*/ 1525040 w 3245094"/>
              <a:gd name="connsiteY22" fmla="*/ 194264 h 7386434"/>
              <a:gd name="connsiteX23" fmla="*/ 1505990 w 3245094"/>
              <a:gd name="connsiteY23" fmla="*/ 251415 h 7386434"/>
              <a:gd name="connsiteX24" fmla="*/ 1413121 w 3245094"/>
              <a:gd name="connsiteY24" fmla="*/ 270464 h 7386434"/>
              <a:gd name="connsiteX25" fmla="*/ 1339302 w 3245094"/>
              <a:gd name="connsiteY25" fmla="*/ 306184 h 7386434"/>
              <a:gd name="connsiteX26" fmla="*/ 1260721 w 3245094"/>
              <a:gd name="connsiteY26" fmla="*/ 346665 h 7386434"/>
              <a:gd name="connsiteX27" fmla="*/ 1191665 w 3245094"/>
              <a:gd name="connsiteY27" fmla="*/ 272847 h 7386434"/>
              <a:gd name="connsiteX28" fmla="*/ 1082127 w 3245094"/>
              <a:gd name="connsiteY28" fmla="*/ 353809 h 7386434"/>
              <a:gd name="connsiteX29" fmla="*/ 1020215 w 3245094"/>
              <a:gd name="connsiteY29" fmla="*/ 420484 h 7386434"/>
              <a:gd name="connsiteX30" fmla="*/ 858290 w 3245094"/>
              <a:gd name="connsiteY30" fmla="*/ 301422 h 7386434"/>
              <a:gd name="connsiteX31" fmla="*/ 796377 w 3245094"/>
              <a:gd name="connsiteY31" fmla="*/ 406196 h 7386434"/>
              <a:gd name="connsiteX32" fmla="*/ 755896 w 3245094"/>
              <a:gd name="connsiteY32" fmla="*/ 341903 h 7386434"/>
              <a:gd name="connsiteX33" fmla="*/ 689221 w 3245094"/>
              <a:gd name="connsiteY33" fmla="*/ 270465 h 7386434"/>
              <a:gd name="connsiteX34" fmla="*/ 667790 w 3245094"/>
              <a:gd name="connsiteY34" fmla="*/ 313328 h 7386434"/>
              <a:gd name="connsiteX35" fmla="*/ 620165 w 3245094"/>
              <a:gd name="connsiteY35" fmla="*/ 382384 h 7386434"/>
              <a:gd name="connsiteX36" fmla="*/ 589208 w 3245094"/>
              <a:gd name="connsiteY36" fmla="*/ 396672 h 7386434"/>
              <a:gd name="connsiteX37" fmla="*/ 498721 w 3245094"/>
              <a:gd name="connsiteY37" fmla="*/ 482397 h 7386434"/>
              <a:gd name="connsiteX38" fmla="*/ 396327 w 3245094"/>
              <a:gd name="connsiteY38" fmla="*/ 380003 h 7386434"/>
              <a:gd name="connsiteX39" fmla="*/ 243927 w 3245094"/>
              <a:gd name="connsiteY39" fmla="*/ 294278 h 7386434"/>
              <a:gd name="connsiteX40" fmla="*/ 174871 w 3245094"/>
              <a:gd name="connsiteY40" fmla="*/ 327615 h 7386434"/>
              <a:gd name="connsiteX41" fmla="*/ 127246 w 3245094"/>
              <a:gd name="connsiteY41" fmla="*/ 410959 h 7386434"/>
              <a:gd name="connsiteX42" fmla="*/ 43902 w 3245094"/>
              <a:gd name="connsiteY42" fmla="*/ 472872 h 7386434"/>
              <a:gd name="connsiteX43" fmla="*/ 8183 w 3245094"/>
              <a:gd name="connsiteY43" fmla="*/ 484778 h 7386434"/>
              <a:gd name="connsiteX44" fmla="*/ 198683 w 3245094"/>
              <a:gd name="connsiteY44" fmla="*/ 689565 h 7386434"/>
              <a:gd name="connsiteX45" fmla="*/ 265359 w 3245094"/>
              <a:gd name="connsiteY45" fmla="*/ 706234 h 7386434"/>
              <a:gd name="connsiteX46" fmla="*/ 298697 w 3245094"/>
              <a:gd name="connsiteY46" fmla="*/ 730047 h 7386434"/>
              <a:gd name="connsiteX47" fmla="*/ 296315 w 3245094"/>
              <a:gd name="connsiteY47" fmla="*/ 901496 h 7386434"/>
              <a:gd name="connsiteX48" fmla="*/ 362990 w 3245094"/>
              <a:gd name="connsiteY48" fmla="*/ 906259 h 7386434"/>
              <a:gd name="connsiteX49" fmla="*/ 401090 w 3245094"/>
              <a:gd name="connsiteY49" fmla="*/ 856253 h 7386434"/>
              <a:gd name="connsiteX50" fmla="*/ 482052 w 3245094"/>
              <a:gd name="connsiteY50" fmla="*/ 894353 h 7386434"/>
              <a:gd name="connsiteX51" fmla="*/ 420140 w 3245094"/>
              <a:gd name="connsiteY51" fmla="*/ 1039609 h 7386434"/>
              <a:gd name="connsiteX52" fmla="*/ 434427 w 3245094"/>
              <a:gd name="connsiteY52" fmla="*/ 1087234 h 7386434"/>
              <a:gd name="connsiteX53" fmla="*/ 379658 w 3245094"/>
              <a:gd name="connsiteY53" fmla="*/ 1139622 h 7386434"/>
              <a:gd name="connsiteX54" fmla="*/ 415377 w 3245094"/>
              <a:gd name="connsiteY54" fmla="*/ 1168196 h 7386434"/>
              <a:gd name="connsiteX55" fmla="*/ 486815 w 3245094"/>
              <a:gd name="connsiteY55" fmla="*/ 1256303 h 7386434"/>
              <a:gd name="connsiteX56" fmla="*/ 527296 w 3245094"/>
              <a:gd name="connsiteY56" fmla="*/ 1344409 h 7386434"/>
              <a:gd name="connsiteX57" fmla="*/ 636833 w 3245094"/>
              <a:gd name="connsiteY57" fmla="*/ 1396797 h 7386434"/>
              <a:gd name="connsiteX58" fmla="*/ 746371 w 3245094"/>
              <a:gd name="connsiteY58" fmla="*/ 1420609 h 7386434"/>
              <a:gd name="connsiteX59" fmla="*/ 829715 w 3245094"/>
              <a:gd name="connsiteY59" fmla="*/ 1468234 h 7386434"/>
              <a:gd name="connsiteX60" fmla="*/ 913058 w 3245094"/>
              <a:gd name="connsiteY60" fmla="*/ 1442040 h 7386434"/>
              <a:gd name="connsiteX61" fmla="*/ 994021 w 3245094"/>
              <a:gd name="connsiteY61" fmla="*/ 1368222 h 7386434"/>
              <a:gd name="connsiteX62" fmla="*/ 1103558 w 3245094"/>
              <a:gd name="connsiteY62" fmla="*/ 1351553 h 7386434"/>
              <a:gd name="connsiteX63" fmla="*/ 1170233 w 3245094"/>
              <a:gd name="connsiteY63" fmla="*/ 1356315 h 7386434"/>
              <a:gd name="connsiteX64" fmla="*/ 1329777 w 3245094"/>
              <a:gd name="connsiteY64" fmla="*/ 1465853 h 7386434"/>
              <a:gd name="connsiteX65" fmla="*/ 1389308 w 3245094"/>
              <a:gd name="connsiteY65" fmla="*/ 1494428 h 7386434"/>
              <a:gd name="connsiteX66" fmla="*/ 1260721 w 3245094"/>
              <a:gd name="connsiteY66" fmla="*/ 1596822 h 7386434"/>
              <a:gd name="connsiteX67" fmla="*/ 1263102 w 3245094"/>
              <a:gd name="connsiteY67" fmla="*/ 1661115 h 7386434"/>
              <a:gd name="connsiteX68" fmla="*/ 1425027 w 3245094"/>
              <a:gd name="connsiteY68" fmla="*/ 1613490 h 7386434"/>
              <a:gd name="connsiteX69" fmla="*/ 1386927 w 3245094"/>
              <a:gd name="connsiteY69" fmla="*/ 1677784 h 7386434"/>
              <a:gd name="connsiteX70" fmla="*/ 1405977 w 3245094"/>
              <a:gd name="connsiteY70" fmla="*/ 1751603 h 7386434"/>
              <a:gd name="connsiteX71" fmla="*/ 1517896 w 3245094"/>
              <a:gd name="connsiteY71" fmla="*/ 1787322 h 7386434"/>
              <a:gd name="connsiteX72" fmla="*/ 1591715 w 3245094"/>
              <a:gd name="connsiteY72" fmla="*/ 1803990 h 7386434"/>
              <a:gd name="connsiteX73" fmla="*/ 1501227 w 3245094"/>
              <a:gd name="connsiteY73" fmla="*/ 1934959 h 7386434"/>
              <a:gd name="connsiteX74" fmla="*/ 1494083 w 3245094"/>
              <a:gd name="connsiteY74" fmla="*/ 1984965 h 7386434"/>
              <a:gd name="connsiteX75" fmla="*/ 1422646 w 3245094"/>
              <a:gd name="connsiteY75" fmla="*/ 2020684 h 7386434"/>
              <a:gd name="connsiteX76" fmla="*/ 1391690 w 3245094"/>
              <a:gd name="connsiteY76" fmla="*/ 2082597 h 7386434"/>
              <a:gd name="connsiteX77" fmla="*/ 1260721 w 3245094"/>
              <a:gd name="connsiteY77" fmla="*/ 2056403 h 7386434"/>
              <a:gd name="connsiteX78" fmla="*/ 1139277 w 3245094"/>
              <a:gd name="connsiteY78" fmla="*/ 2056402 h 7386434"/>
              <a:gd name="connsiteX79" fmla="*/ 1072602 w 3245094"/>
              <a:gd name="connsiteY79" fmla="*/ 2084978 h 7386434"/>
              <a:gd name="connsiteX80" fmla="*/ 1065458 w 3245094"/>
              <a:gd name="connsiteY80" fmla="*/ 2184990 h 7386434"/>
              <a:gd name="connsiteX81" fmla="*/ 977352 w 3245094"/>
              <a:gd name="connsiteY81" fmla="*/ 2273097 h 7386434"/>
              <a:gd name="connsiteX82" fmla="*/ 1120227 w 3245094"/>
              <a:gd name="connsiteY82" fmla="*/ 2335009 h 7386434"/>
              <a:gd name="connsiteX83" fmla="*/ 1170234 w 3245094"/>
              <a:gd name="connsiteY83" fmla="*/ 2370727 h 7386434"/>
              <a:gd name="connsiteX84" fmla="*/ 1222621 w 3245094"/>
              <a:gd name="connsiteY84" fmla="*/ 2387397 h 7386434"/>
              <a:gd name="connsiteX85" fmla="*/ 1272627 w 3245094"/>
              <a:gd name="connsiteY85" fmla="*/ 2437403 h 7386434"/>
              <a:gd name="connsiteX86" fmla="*/ 1329777 w 3245094"/>
              <a:gd name="connsiteY86" fmla="*/ 2458834 h 7386434"/>
              <a:gd name="connsiteX87" fmla="*/ 1422646 w 3245094"/>
              <a:gd name="connsiteY87" fmla="*/ 2535034 h 7386434"/>
              <a:gd name="connsiteX88" fmla="*/ 1508371 w 3245094"/>
              <a:gd name="connsiteY88" fmla="*/ 2568373 h 7386434"/>
              <a:gd name="connsiteX89" fmla="*/ 1641721 w 3245094"/>
              <a:gd name="connsiteY89" fmla="*/ 2716009 h 7386434"/>
              <a:gd name="connsiteX90" fmla="*/ 1725065 w 3245094"/>
              <a:gd name="connsiteY90" fmla="*/ 2870790 h 7386434"/>
              <a:gd name="connsiteX91" fmla="*/ 1850477 w 3245094"/>
              <a:gd name="connsiteY91" fmla="*/ 2931907 h 7386434"/>
              <a:gd name="connsiteX92" fmla="*/ 1896514 w 3245094"/>
              <a:gd name="connsiteY92" fmla="*/ 2977947 h 7386434"/>
              <a:gd name="connsiteX93" fmla="*/ 1927471 w 3245094"/>
              <a:gd name="connsiteY93" fmla="*/ 3082722 h 7386434"/>
              <a:gd name="connsiteX94" fmla="*/ 1989383 w 3245094"/>
              <a:gd name="connsiteY94" fmla="*/ 3185115 h 7386434"/>
              <a:gd name="connsiteX95" fmla="*/ 2051296 w 3245094"/>
              <a:gd name="connsiteY95" fmla="*/ 3223215 h 7386434"/>
              <a:gd name="connsiteX96" fmla="*/ 2182265 w 3245094"/>
              <a:gd name="connsiteY96" fmla="*/ 3370853 h 7386434"/>
              <a:gd name="connsiteX97" fmla="*/ 2325139 w 3245094"/>
              <a:gd name="connsiteY97" fmla="*/ 3447053 h 7386434"/>
              <a:gd name="connsiteX98" fmla="*/ 2384671 w 3245094"/>
              <a:gd name="connsiteY98" fmla="*/ 3532778 h 7386434"/>
              <a:gd name="connsiteX99" fmla="*/ 2432296 w 3245094"/>
              <a:gd name="connsiteY99" fmla="*/ 3599453 h 7386434"/>
              <a:gd name="connsiteX100" fmla="*/ 2479921 w 3245094"/>
              <a:gd name="connsiteY100" fmla="*/ 3589929 h 7386434"/>
              <a:gd name="connsiteX101" fmla="*/ 2484683 w 3245094"/>
              <a:gd name="connsiteY101" fmla="*/ 3742328 h 7386434"/>
              <a:gd name="connsiteX102" fmla="*/ 2537071 w 3245094"/>
              <a:gd name="connsiteY102" fmla="*/ 3835197 h 7386434"/>
              <a:gd name="connsiteX103" fmla="*/ 2529927 w 3245094"/>
              <a:gd name="connsiteY103" fmla="*/ 3873297 h 7386434"/>
              <a:gd name="connsiteX104" fmla="*/ 2598983 w 3245094"/>
              <a:gd name="connsiteY104" fmla="*/ 3909015 h 7386434"/>
              <a:gd name="connsiteX105" fmla="*/ 2656133 w 3245094"/>
              <a:gd name="connsiteY105" fmla="*/ 3854247 h 7386434"/>
              <a:gd name="connsiteX106" fmla="*/ 2689471 w 3245094"/>
              <a:gd name="connsiteY106" fmla="*/ 3937590 h 7386434"/>
              <a:gd name="connsiteX107" fmla="*/ 2734715 w 3245094"/>
              <a:gd name="connsiteY107" fmla="*/ 3982834 h 7386434"/>
              <a:gd name="connsiteX108" fmla="*/ 2808533 w 3245094"/>
              <a:gd name="connsiteY108" fmla="*/ 4006647 h 7386434"/>
              <a:gd name="connsiteX109" fmla="*/ 2860921 w 3245094"/>
              <a:gd name="connsiteY109" fmla="*/ 4075703 h 7386434"/>
              <a:gd name="connsiteX110" fmla="*/ 2946646 w 3245094"/>
              <a:gd name="connsiteY110" fmla="*/ 4130472 h 7386434"/>
              <a:gd name="connsiteX111" fmla="*/ 2999033 w 3245094"/>
              <a:gd name="connsiteY111" fmla="*/ 4163809 h 7386434"/>
              <a:gd name="connsiteX112" fmla="*/ 2870446 w 3245094"/>
              <a:gd name="connsiteY112" fmla="*/ 4256678 h 7386434"/>
              <a:gd name="connsiteX113" fmla="*/ 2868064 w 3245094"/>
              <a:gd name="connsiteY113" fmla="*/ 4311446 h 7386434"/>
              <a:gd name="connsiteX114" fmla="*/ 2970458 w 3245094"/>
              <a:gd name="connsiteY114" fmla="*/ 4428128 h 7386434"/>
              <a:gd name="connsiteX115" fmla="*/ 3065708 w 3245094"/>
              <a:gd name="connsiteY115" fmla="*/ 4490040 h 7386434"/>
              <a:gd name="connsiteX116" fmla="*/ 3096665 w 3245094"/>
              <a:gd name="connsiteY116" fmla="*/ 4528140 h 7386434"/>
              <a:gd name="connsiteX117" fmla="*/ 3082377 w 3245094"/>
              <a:gd name="connsiteY117" fmla="*/ 4609103 h 7386434"/>
              <a:gd name="connsiteX118" fmla="*/ 3077615 w 3245094"/>
              <a:gd name="connsiteY118" fmla="*/ 4692447 h 7386434"/>
              <a:gd name="connsiteX119" fmla="*/ 3034752 w 3245094"/>
              <a:gd name="connsiteY119" fmla="*/ 4701972 h 7386434"/>
              <a:gd name="connsiteX120" fmla="*/ 3008558 w 3245094"/>
              <a:gd name="connsiteY120" fmla="*/ 4718640 h 7386434"/>
              <a:gd name="connsiteX121" fmla="*/ 3053802 w 3245094"/>
              <a:gd name="connsiteY121" fmla="*/ 4795632 h 7386434"/>
              <a:gd name="connsiteX122" fmla="*/ 3037133 w 3245094"/>
              <a:gd name="connsiteY122" fmla="*/ 4868659 h 7386434"/>
              <a:gd name="connsiteX123" fmla="*/ 3020465 w 3245094"/>
              <a:gd name="connsiteY123" fmla="*/ 5004390 h 7386434"/>
              <a:gd name="connsiteX124" fmla="*/ 2982365 w 3245094"/>
              <a:gd name="connsiteY124" fmla="*/ 5044872 h 7386434"/>
              <a:gd name="connsiteX125" fmla="*/ 2965696 w 3245094"/>
              <a:gd name="connsiteY125" fmla="*/ 5166315 h 7386434"/>
              <a:gd name="connsiteX126" fmla="*/ 2937121 w 3245094"/>
              <a:gd name="connsiteY126" fmla="*/ 5285378 h 7386434"/>
              <a:gd name="connsiteX127" fmla="*/ 2989508 w 3245094"/>
              <a:gd name="connsiteY127" fmla="*/ 5302047 h 7386434"/>
              <a:gd name="connsiteX128" fmla="*/ 2987127 w 3245094"/>
              <a:gd name="connsiteY128" fmla="*/ 5347290 h 7386434"/>
              <a:gd name="connsiteX129" fmla="*/ 2984746 w 3245094"/>
              <a:gd name="connsiteY129" fmla="*/ 5402059 h 7386434"/>
              <a:gd name="connsiteX130" fmla="*/ 3041896 w 3245094"/>
              <a:gd name="connsiteY130" fmla="*/ 5471115 h 7386434"/>
              <a:gd name="connsiteX131" fmla="*/ 3089521 w 3245094"/>
              <a:gd name="connsiteY131" fmla="*/ 5597322 h 7386434"/>
              <a:gd name="connsiteX132" fmla="*/ 2996652 w 3245094"/>
              <a:gd name="connsiteY132" fmla="*/ 5887834 h 7386434"/>
              <a:gd name="connsiteX133" fmla="*/ 3018083 w 3245094"/>
              <a:gd name="connsiteY133" fmla="*/ 5942603 h 7386434"/>
              <a:gd name="connsiteX134" fmla="*/ 3044277 w 3245094"/>
              <a:gd name="connsiteY134" fmla="*/ 5994990 h 7386434"/>
              <a:gd name="connsiteX135" fmla="*/ 3049040 w 3245094"/>
              <a:gd name="connsiteY135" fmla="*/ 6099765 h 7386434"/>
              <a:gd name="connsiteX136" fmla="*/ 3028402 w 3245094"/>
              <a:gd name="connsiteY136" fmla="*/ 6195807 h 7386434"/>
              <a:gd name="connsiteX137" fmla="*/ 2956170 w 3245094"/>
              <a:gd name="connsiteY137" fmla="*/ 6259310 h 7386434"/>
              <a:gd name="connsiteX138" fmla="*/ 2920452 w 3245094"/>
              <a:gd name="connsiteY138" fmla="*/ 6240259 h 7386434"/>
              <a:gd name="connsiteX139" fmla="*/ 2849015 w 3245094"/>
              <a:gd name="connsiteY139" fmla="*/ 6252165 h 7386434"/>
              <a:gd name="connsiteX140" fmla="*/ 2713283 w 3245094"/>
              <a:gd name="connsiteY140" fmla="*/ 6364084 h 7386434"/>
              <a:gd name="connsiteX141" fmla="*/ 2606127 w 3245094"/>
              <a:gd name="connsiteY141" fmla="*/ 6349797 h 7386434"/>
              <a:gd name="connsiteX142" fmla="*/ 2575171 w 3245094"/>
              <a:gd name="connsiteY142" fmla="*/ 6378372 h 7386434"/>
              <a:gd name="connsiteX143" fmla="*/ 2508495 w 3245094"/>
              <a:gd name="connsiteY143" fmla="*/ 6423614 h 7386434"/>
              <a:gd name="connsiteX144" fmla="*/ 2391815 w 3245094"/>
              <a:gd name="connsiteY144" fmla="*/ 6411709 h 7386434"/>
              <a:gd name="connsiteX145" fmla="*/ 2368002 w 3245094"/>
              <a:gd name="connsiteY145" fmla="*/ 6528390 h 7386434"/>
              <a:gd name="connsiteX146" fmla="*/ 2363240 w 3245094"/>
              <a:gd name="connsiteY146" fmla="*/ 6564109 h 7386434"/>
              <a:gd name="connsiteX147" fmla="*/ 2339428 w 3245094"/>
              <a:gd name="connsiteY147" fmla="*/ 6583159 h 7386434"/>
              <a:gd name="connsiteX148" fmla="*/ 2141783 w 3245094"/>
              <a:gd name="connsiteY148" fmla="*/ 6535534 h 7386434"/>
              <a:gd name="connsiteX149" fmla="*/ 2103683 w 3245094"/>
              <a:gd name="connsiteY149" fmla="*/ 6587922 h 7386434"/>
              <a:gd name="connsiteX150" fmla="*/ 2072727 w 3245094"/>
              <a:gd name="connsiteY150" fmla="*/ 6683172 h 7386434"/>
              <a:gd name="connsiteX151" fmla="*/ 2039389 w 3245094"/>
              <a:gd name="connsiteY151" fmla="*/ 6747465 h 7386434"/>
              <a:gd name="connsiteX152" fmla="*/ 2051296 w 3245094"/>
              <a:gd name="connsiteY152" fmla="*/ 6809378 h 7386434"/>
              <a:gd name="connsiteX153" fmla="*/ 2184646 w 3245094"/>
              <a:gd name="connsiteY153" fmla="*/ 6921297 h 7386434"/>
              <a:gd name="connsiteX154" fmla="*/ 2253702 w 3245094"/>
              <a:gd name="connsiteY154" fmla="*/ 6954634 h 7386434"/>
              <a:gd name="connsiteX155" fmla="*/ 2237033 w 3245094"/>
              <a:gd name="connsiteY155" fmla="*/ 6978447 h 7386434"/>
              <a:gd name="connsiteX156" fmla="*/ 2201315 w 3245094"/>
              <a:gd name="connsiteY156" fmla="*/ 6997497 h 7386434"/>
              <a:gd name="connsiteX157" fmla="*/ 2234652 w 3245094"/>
              <a:gd name="connsiteY157" fmla="*/ 7073697 h 7386434"/>
              <a:gd name="connsiteX158" fmla="*/ 2203696 w 3245094"/>
              <a:gd name="connsiteY158" fmla="*/ 7095128 h 7386434"/>
              <a:gd name="connsiteX159" fmla="*/ 2098921 w 3245094"/>
              <a:gd name="connsiteY159" fmla="*/ 7033215 h 7386434"/>
              <a:gd name="connsiteX160" fmla="*/ 2056058 w 3245094"/>
              <a:gd name="connsiteY160" fmla="*/ 7059409 h 7386434"/>
              <a:gd name="connsiteX161" fmla="*/ 1996527 w 3245094"/>
              <a:gd name="connsiteY161" fmla="*/ 6957015 h 7386434"/>
              <a:gd name="connsiteX162" fmla="*/ 1879846 w 3245094"/>
              <a:gd name="connsiteY162" fmla="*/ 6983209 h 7386434"/>
              <a:gd name="connsiteX163" fmla="*/ 1815552 w 3245094"/>
              <a:gd name="connsiteY163" fmla="*/ 6987972 h 7386434"/>
              <a:gd name="connsiteX164" fmla="*/ 1765546 w 3245094"/>
              <a:gd name="connsiteY164" fmla="*/ 6983210 h 7386434"/>
              <a:gd name="connsiteX165" fmla="*/ 1708396 w 3245094"/>
              <a:gd name="connsiteY165" fmla="*/ 7028453 h 7386434"/>
              <a:gd name="connsiteX166" fmla="*/ 1529802 w 3245094"/>
              <a:gd name="connsiteY166" fmla="*/ 6987972 h 7386434"/>
              <a:gd name="connsiteX167" fmla="*/ 1553614 w 3245094"/>
              <a:gd name="connsiteY167" fmla="*/ 7114178 h 7386434"/>
              <a:gd name="connsiteX168" fmla="*/ 1477415 w 3245094"/>
              <a:gd name="connsiteY168" fmla="*/ 7159422 h 7386434"/>
              <a:gd name="connsiteX169" fmla="*/ 1415502 w 3245094"/>
              <a:gd name="connsiteY169" fmla="*/ 7226096 h 7386434"/>
              <a:gd name="connsiteX170" fmla="*/ 1265483 w 3245094"/>
              <a:gd name="connsiteY170" fmla="*/ 7218953 h 7386434"/>
              <a:gd name="connsiteX171" fmla="*/ 1213096 w 3245094"/>
              <a:gd name="connsiteY171" fmla="*/ 7328490 h 7386434"/>
              <a:gd name="connsiteX0" fmla="*/ 1244052 w 4127377"/>
              <a:gd name="connsiteY0" fmla="*/ 7386434 h 7386434"/>
              <a:gd name="connsiteX1" fmla="*/ 4076152 w 4127377"/>
              <a:gd name="connsiteY1" fmla="*/ 6491082 h 7386434"/>
              <a:gd name="connsiteX2" fmla="*/ 3244302 w 4127377"/>
              <a:gd name="connsiteY2" fmla="*/ 953882 h 7386434"/>
              <a:gd name="connsiteX3" fmla="*/ 3056977 w 4127377"/>
              <a:gd name="connsiteY3" fmla="*/ 982457 h 7386434"/>
              <a:gd name="connsiteX4" fmla="*/ 2958552 w 4127377"/>
              <a:gd name="connsiteY4" fmla="*/ 976107 h 7386434"/>
              <a:gd name="connsiteX5" fmla="*/ 2926802 w 4127377"/>
              <a:gd name="connsiteY5" fmla="*/ 906257 h 7386434"/>
              <a:gd name="connsiteX6" fmla="*/ 2866477 w 4127377"/>
              <a:gd name="connsiteY6" fmla="*/ 893559 h 7386434"/>
              <a:gd name="connsiteX7" fmla="*/ 2799802 w 4127377"/>
              <a:gd name="connsiteY7" fmla="*/ 874507 h 7386434"/>
              <a:gd name="connsiteX8" fmla="*/ 2761702 w 4127377"/>
              <a:gd name="connsiteY8" fmla="*/ 807832 h 7386434"/>
              <a:gd name="connsiteX9" fmla="*/ 2609302 w 4127377"/>
              <a:gd name="connsiteY9" fmla="*/ 760207 h 7386434"/>
              <a:gd name="connsiteX10" fmla="*/ 2580727 w 4127377"/>
              <a:gd name="connsiteY10" fmla="*/ 604632 h 7386434"/>
              <a:gd name="connsiteX11" fmla="*/ 2526752 w 4127377"/>
              <a:gd name="connsiteY11" fmla="*/ 531609 h 7386434"/>
              <a:gd name="connsiteX12" fmla="*/ 2596602 w 4127377"/>
              <a:gd name="connsiteY12" fmla="*/ 407782 h 7386434"/>
              <a:gd name="connsiteX13" fmla="*/ 2629939 w 4127377"/>
              <a:gd name="connsiteY13" fmla="*/ 310947 h 7386434"/>
              <a:gd name="connsiteX14" fmla="*/ 2517227 w 4127377"/>
              <a:gd name="connsiteY14" fmla="*/ 239507 h 7386434"/>
              <a:gd name="connsiteX15" fmla="*/ 2402927 w 4127377"/>
              <a:gd name="connsiteY15" fmla="*/ 271257 h 7386434"/>
              <a:gd name="connsiteX16" fmla="*/ 2275927 w 4127377"/>
              <a:gd name="connsiteY16" fmla="*/ 198232 h 7386434"/>
              <a:gd name="connsiteX17" fmla="*/ 2133052 w 4127377"/>
              <a:gd name="connsiteY17" fmla="*/ 233157 h 7386434"/>
              <a:gd name="connsiteX18" fmla="*/ 1913977 w 4127377"/>
              <a:gd name="connsiteY18" fmla="*/ 36309 h 7386434"/>
              <a:gd name="connsiteX19" fmla="*/ 1777452 w 4127377"/>
              <a:gd name="connsiteY19" fmla="*/ 13289 h 7386434"/>
              <a:gd name="connsiteX20" fmla="*/ 1703633 w 4127377"/>
              <a:gd name="connsiteY20" fmla="*/ 41864 h 7386434"/>
              <a:gd name="connsiteX21" fmla="*/ 1615527 w 4127377"/>
              <a:gd name="connsiteY21" fmla="*/ 75203 h 7386434"/>
              <a:gd name="connsiteX22" fmla="*/ 1515515 w 4127377"/>
              <a:gd name="connsiteY22" fmla="*/ 129971 h 7386434"/>
              <a:gd name="connsiteX23" fmla="*/ 1525040 w 4127377"/>
              <a:gd name="connsiteY23" fmla="*/ 194264 h 7386434"/>
              <a:gd name="connsiteX24" fmla="*/ 1505990 w 4127377"/>
              <a:gd name="connsiteY24" fmla="*/ 251415 h 7386434"/>
              <a:gd name="connsiteX25" fmla="*/ 1413121 w 4127377"/>
              <a:gd name="connsiteY25" fmla="*/ 270464 h 7386434"/>
              <a:gd name="connsiteX26" fmla="*/ 1339302 w 4127377"/>
              <a:gd name="connsiteY26" fmla="*/ 306184 h 7386434"/>
              <a:gd name="connsiteX27" fmla="*/ 1260721 w 4127377"/>
              <a:gd name="connsiteY27" fmla="*/ 346665 h 7386434"/>
              <a:gd name="connsiteX28" fmla="*/ 1191665 w 4127377"/>
              <a:gd name="connsiteY28" fmla="*/ 272847 h 7386434"/>
              <a:gd name="connsiteX29" fmla="*/ 1082127 w 4127377"/>
              <a:gd name="connsiteY29" fmla="*/ 353809 h 7386434"/>
              <a:gd name="connsiteX30" fmla="*/ 1020215 w 4127377"/>
              <a:gd name="connsiteY30" fmla="*/ 420484 h 7386434"/>
              <a:gd name="connsiteX31" fmla="*/ 858290 w 4127377"/>
              <a:gd name="connsiteY31" fmla="*/ 301422 h 7386434"/>
              <a:gd name="connsiteX32" fmla="*/ 796377 w 4127377"/>
              <a:gd name="connsiteY32" fmla="*/ 406196 h 7386434"/>
              <a:gd name="connsiteX33" fmla="*/ 755896 w 4127377"/>
              <a:gd name="connsiteY33" fmla="*/ 341903 h 7386434"/>
              <a:gd name="connsiteX34" fmla="*/ 689221 w 4127377"/>
              <a:gd name="connsiteY34" fmla="*/ 270465 h 7386434"/>
              <a:gd name="connsiteX35" fmla="*/ 667790 w 4127377"/>
              <a:gd name="connsiteY35" fmla="*/ 313328 h 7386434"/>
              <a:gd name="connsiteX36" fmla="*/ 620165 w 4127377"/>
              <a:gd name="connsiteY36" fmla="*/ 382384 h 7386434"/>
              <a:gd name="connsiteX37" fmla="*/ 589208 w 4127377"/>
              <a:gd name="connsiteY37" fmla="*/ 396672 h 7386434"/>
              <a:gd name="connsiteX38" fmla="*/ 498721 w 4127377"/>
              <a:gd name="connsiteY38" fmla="*/ 482397 h 7386434"/>
              <a:gd name="connsiteX39" fmla="*/ 396327 w 4127377"/>
              <a:gd name="connsiteY39" fmla="*/ 380003 h 7386434"/>
              <a:gd name="connsiteX40" fmla="*/ 243927 w 4127377"/>
              <a:gd name="connsiteY40" fmla="*/ 294278 h 7386434"/>
              <a:gd name="connsiteX41" fmla="*/ 174871 w 4127377"/>
              <a:gd name="connsiteY41" fmla="*/ 327615 h 7386434"/>
              <a:gd name="connsiteX42" fmla="*/ 127246 w 4127377"/>
              <a:gd name="connsiteY42" fmla="*/ 410959 h 7386434"/>
              <a:gd name="connsiteX43" fmla="*/ 43902 w 4127377"/>
              <a:gd name="connsiteY43" fmla="*/ 472872 h 7386434"/>
              <a:gd name="connsiteX44" fmla="*/ 8183 w 4127377"/>
              <a:gd name="connsiteY44" fmla="*/ 484778 h 7386434"/>
              <a:gd name="connsiteX45" fmla="*/ 198683 w 4127377"/>
              <a:gd name="connsiteY45" fmla="*/ 689565 h 7386434"/>
              <a:gd name="connsiteX46" fmla="*/ 265359 w 4127377"/>
              <a:gd name="connsiteY46" fmla="*/ 706234 h 7386434"/>
              <a:gd name="connsiteX47" fmla="*/ 298697 w 4127377"/>
              <a:gd name="connsiteY47" fmla="*/ 730047 h 7386434"/>
              <a:gd name="connsiteX48" fmla="*/ 296315 w 4127377"/>
              <a:gd name="connsiteY48" fmla="*/ 901496 h 7386434"/>
              <a:gd name="connsiteX49" fmla="*/ 362990 w 4127377"/>
              <a:gd name="connsiteY49" fmla="*/ 906259 h 7386434"/>
              <a:gd name="connsiteX50" fmla="*/ 401090 w 4127377"/>
              <a:gd name="connsiteY50" fmla="*/ 856253 h 7386434"/>
              <a:gd name="connsiteX51" fmla="*/ 482052 w 4127377"/>
              <a:gd name="connsiteY51" fmla="*/ 894353 h 7386434"/>
              <a:gd name="connsiteX52" fmla="*/ 420140 w 4127377"/>
              <a:gd name="connsiteY52" fmla="*/ 1039609 h 7386434"/>
              <a:gd name="connsiteX53" fmla="*/ 434427 w 4127377"/>
              <a:gd name="connsiteY53" fmla="*/ 1087234 h 7386434"/>
              <a:gd name="connsiteX54" fmla="*/ 379658 w 4127377"/>
              <a:gd name="connsiteY54" fmla="*/ 1139622 h 7386434"/>
              <a:gd name="connsiteX55" fmla="*/ 415377 w 4127377"/>
              <a:gd name="connsiteY55" fmla="*/ 1168196 h 7386434"/>
              <a:gd name="connsiteX56" fmla="*/ 486815 w 4127377"/>
              <a:gd name="connsiteY56" fmla="*/ 1256303 h 7386434"/>
              <a:gd name="connsiteX57" fmla="*/ 527296 w 4127377"/>
              <a:gd name="connsiteY57" fmla="*/ 1344409 h 7386434"/>
              <a:gd name="connsiteX58" fmla="*/ 636833 w 4127377"/>
              <a:gd name="connsiteY58" fmla="*/ 1396797 h 7386434"/>
              <a:gd name="connsiteX59" fmla="*/ 746371 w 4127377"/>
              <a:gd name="connsiteY59" fmla="*/ 1420609 h 7386434"/>
              <a:gd name="connsiteX60" fmla="*/ 829715 w 4127377"/>
              <a:gd name="connsiteY60" fmla="*/ 1468234 h 7386434"/>
              <a:gd name="connsiteX61" fmla="*/ 913058 w 4127377"/>
              <a:gd name="connsiteY61" fmla="*/ 1442040 h 7386434"/>
              <a:gd name="connsiteX62" fmla="*/ 994021 w 4127377"/>
              <a:gd name="connsiteY62" fmla="*/ 1368222 h 7386434"/>
              <a:gd name="connsiteX63" fmla="*/ 1103558 w 4127377"/>
              <a:gd name="connsiteY63" fmla="*/ 1351553 h 7386434"/>
              <a:gd name="connsiteX64" fmla="*/ 1170233 w 4127377"/>
              <a:gd name="connsiteY64" fmla="*/ 1356315 h 7386434"/>
              <a:gd name="connsiteX65" fmla="*/ 1329777 w 4127377"/>
              <a:gd name="connsiteY65" fmla="*/ 1465853 h 7386434"/>
              <a:gd name="connsiteX66" fmla="*/ 1389308 w 4127377"/>
              <a:gd name="connsiteY66" fmla="*/ 1494428 h 7386434"/>
              <a:gd name="connsiteX67" fmla="*/ 1260721 w 4127377"/>
              <a:gd name="connsiteY67" fmla="*/ 1596822 h 7386434"/>
              <a:gd name="connsiteX68" fmla="*/ 1263102 w 4127377"/>
              <a:gd name="connsiteY68" fmla="*/ 1661115 h 7386434"/>
              <a:gd name="connsiteX69" fmla="*/ 1425027 w 4127377"/>
              <a:gd name="connsiteY69" fmla="*/ 1613490 h 7386434"/>
              <a:gd name="connsiteX70" fmla="*/ 1386927 w 4127377"/>
              <a:gd name="connsiteY70" fmla="*/ 1677784 h 7386434"/>
              <a:gd name="connsiteX71" fmla="*/ 1405977 w 4127377"/>
              <a:gd name="connsiteY71" fmla="*/ 1751603 h 7386434"/>
              <a:gd name="connsiteX72" fmla="*/ 1517896 w 4127377"/>
              <a:gd name="connsiteY72" fmla="*/ 1787322 h 7386434"/>
              <a:gd name="connsiteX73" fmla="*/ 1591715 w 4127377"/>
              <a:gd name="connsiteY73" fmla="*/ 1803990 h 7386434"/>
              <a:gd name="connsiteX74" fmla="*/ 1501227 w 4127377"/>
              <a:gd name="connsiteY74" fmla="*/ 1934959 h 7386434"/>
              <a:gd name="connsiteX75" fmla="*/ 1494083 w 4127377"/>
              <a:gd name="connsiteY75" fmla="*/ 1984965 h 7386434"/>
              <a:gd name="connsiteX76" fmla="*/ 1422646 w 4127377"/>
              <a:gd name="connsiteY76" fmla="*/ 2020684 h 7386434"/>
              <a:gd name="connsiteX77" fmla="*/ 1391690 w 4127377"/>
              <a:gd name="connsiteY77" fmla="*/ 2082597 h 7386434"/>
              <a:gd name="connsiteX78" fmla="*/ 1260721 w 4127377"/>
              <a:gd name="connsiteY78" fmla="*/ 2056403 h 7386434"/>
              <a:gd name="connsiteX79" fmla="*/ 1139277 w 4127377"/>
              <a:gd name="connsiteY79" fmla="*/ 2056402 h 7386434"/>
              <a:gd name="connsiteX80" fmla="*/ 1072602 w 4127377"/>
              <a:gd name="connsiteY80" fmla="*/ 2084978 h 7386434"/>
              <a:gd name="connsiteX81" fmla="*/ 1065458 w 4127377"/>
              <a:gd name="connsiteY81" fmla="*/ 2184990 h 7386434"/>
              <a:gd name="connsiteX82" fmla="*/ 977352 w 4127377"/>
              <a:gd name="connsiteY82" fmla="*/ 2273097 h 7386434"/>
              <a:gd name="connsiteX83" fmla="*/ 1120227 w 4127377"/>
              <a:gd name="connsiteY83" fmla="*/ 2335009 h 7386434"/>
              <a:gd name="connsiteX84" fmla="*/ 1170234 w 4127377"/>
              <a:gd name="connsiteY84" fmla="*/ 2370727 h 7386434"/>
              <a:gd name="connsiteX85" fmla="*/ 1222621 w 4127377"/>
              <a:gd name="connsiteY85" fmla="*/ 2387397 h 7386434"/>
              <a:gd name="connsiteX86" fmla="*/ 1272627 w 4127377"/>
              <a:gd name="connsiteY86" fmla="*/ 2437403 h 7386434"/>
              <a:gd name="connsiteX87" fmla="*/ 1329777 w 4127377"/>
              <a:gd name="connsiteY87" fmla="*/ 2458834 h 7386434"/>
              <a:gd name="connsiteX88" fmla="*/ 1422646 w 4127377"/>
              <a:gd name="connsiteY88" fmla="*/ 2535034 h 7386434"/>
              <a:gd name="connsiteX89" fmla="*/ 1508371 w 4127377"/>
              <a:gd name="connsiteY89" fmla="*/ 2568373 h 7386434"/>
              <a:gd name="connsiteX90" fmla="*/ 1641721 w 4127377"/>
              <a:gd name="connsiteY90" fmla="*/ 2716009 h 7386434"/>
              <a:gd name="connsiteX91" fmla="*/ 1725065 w 4127377"/>
              <a:gd name="connsiteY91" fmla="*/ 2870790 h 7386434"/>
              <a:gd name="connsiteX92" fmla="*/ 1850477 w 4127377"/>
              <a:gd name="connsiteY92" fmla="*/ 2931907 h 7386434"/>
              <a:gd name="connsiteX93" fmla="*/ 1896514 w 4127377"/>
              <a:gd name="connsiteY93" fmla="*/ 2977947 h 7386434"/>
              <a:gd name="connsiteX94" fmla="*/ 1927471 w 4127377"/>
              <a:gd name="connsiteY94" fmla="*/ 3082722 h 7386434"/>
              <a:gd name="connsiteX95" fmla="*/ 1989383 w 4127377"/>
              <a:gd name="connsiteY95" fmla="*/ 3185115 h 7386434"/>
              <a:gd name="connsiteX96" fmla="*/ 2051296 w 4127377"/>
              <a:gd name="connsiteY96" fmla="*/ 3223215 h 7386434"/>
              <a:gd name="connsiteX97" fmla="*/ 2182265 w 4127377"/>
              <a:gd name="connsiteY97" fmla="*/ 3370853 h 7386434"/>
              <a:gd name="connsiteX98" fmla="*/ 2325139 w 4127377"/>
              <a:gd name="connsiteY98" fmla="*/ 3447053 h 7386434"/>
              <a:gd name="connsiteX99" fmla="*/ 2384671 w 4127377"/>
              <a:gd name="connsiteY99" fmla="*/ 3532778 h 7386434"/>
              <a:gd name="connsiteX100" fmla="*/ 2432296 w 4127377"/>
              <a:gd name="connsiteY100" fmla="*/ 3599453 h 7386434"/>
              <a:gd name="connsiteX101" fmla="*/ 2479921 w 4127377"/>
              <a:gd name="connsiteY101" fmla="*/ 3589929 h 7386434"/>
              <a:gd name="connsiteX102" fmla="*/ 2484683 w 4127377"/>
              <a:gd name="connsiteY102" fmla="*/ 3742328 h 7386434"/>
              <a:gd name="connsiteX103" fmla="*/ 2537071 w 4127377"/>
              <a:gd name="connsiteY103" fmla="*/ 3835197 h 7386434"/>
              <a:gd name="connsiteX104" fmla="*/ 2529927 w 4127377"/>
              <a:gd name="connsiteY104" fmla="*/ 3873297 h 7386434"/>
              <a:gd name="connsiteX105" fmla="*/ 2598983 w 4127377"/>
              <a:gd name="connsiteY105" fmla="*/ 3909015 h 7386434"/>
              <a:gd name="connsiteX106" fmla="*/ 2656133 w 4127377"/>
              <a:gd name="connsiteY106" fmla="*/ 3854247 h 7386434"/>
              <a:gd name="connsiteX107" fmla="*/ 2689471 w 4127377"/>
              <a:gd name="connsiteY107" fmla="*/ 3937590 h 7386434"/>
              <a:gd name="connsiteX108" fmla="*/ 2734715 w 4127377"/>
              <a:gd name="connsiteY108" fmla="*/ 3982834 h 7386434"/>
              <a:gd name="connsiteX109" fmla="*/ 2808533 w 4127377"/>
              <a:gd name="connsiteY109" fmla="*/ 4006647 h 7386434"/>
              <a:gd name="connsiteX110" fmla="*/ 2860921 w 4127377"/>
              <a:gd name="connsiteY110" fmla="*/ 4075703 h 7386434"/>
              <a:gd name="connsiteX111" fmla="*/ 2946646 w 4127377"/>
              <a:gd name="connsiteY111" fmla="*/ 4130472 h 7386434"/>
              <a:gd name="connsiteX112" fmla="*/ 2999033 w 4127377"/>
              <a:gd name="connsiteY112" fmla="*/ 4163809 h 7386434"/>
              <a:gd name="connsiteX113" fmla="*/ 2870446 w 4127377"/>
              <a:gd name="connsiteY113" fmla="*/ 4256678 h 7386434"/>
              <a:gd name="connsiteX114" fmla="*/ 2868064 w 4127377"/>
              <a:gd name="connsiteY114" fmla="*/ 4311446 h 7386434"/>
              <a:gd name="connsiteX115" fmla="*/ 2970458 w 4127377"/>
              <a:gd name="connsiteY115" fmla="*/ 4428128 h 7386434"/>
              <a:gd name="connsiteX116" fmla="*/ 3065708 w 4127377"/>
              <a:gd name="connsiteY116" fmla="*/ 4490040 h 7386434"/>
              <a:gd name="connsiteX117" fmla="*/ 3096665 w 4127377"/>
              <a:gd name="connsiteY117" fmla="*/ 4528140 h 7386434"/>
              <a:gd name="connsiteX118" fmla="*/ 3082377 w 4127377"/>
              <a:gd name="connsiteY118" fmla="*/ 4609103 h 7386434"/>
              <a:gd name="connsiteX119" fmla="*/ 3077615 w 4127377"/>
              <a:gd name="connsiteY119" fmla="*/ 4692447 h 7386434"/>
              <a:gd name="connsiteX120" fmla="*/ 3034752 w 4127377"/>
              <a:gd name="connsiteY120" fmla="*/ 4701972 h 7386434"/>
              <a:gd name="connsiteX121" fmla="*/ 3008558 w 4127377"/>
              <a:gd name="connsiteY121" fmla="*/ 4718640 h 7386434"/>
              <a:gd name="connsiteX122" fmla="*/ 3053802 w 4127377"/>
              <a:gd name="connsiteY122" fmla="*/ 4795632 h 7386434"/>
              <a:gd name="connsiteX123" fmla="*/ 3037133 w 4127377"/>
              <a:gd name="connsiteY123" fmla="*/ 4868659 h 7386434"/>
              <a:gd name="connsiteX124" fmla="*/ 3020465 w 4127377"/>
              <a:gd name="connsiteY124" fmla="*/ 5004390 h 7386434"/>
              <a:gd name="connsiteX125" fmla="*/ 2982365 w 4127377"/>
              <a:gd name="connsiteY125" fmla="*/ 5044872 h 7386434"/>
              <a:gd name="connsiteX126" fmla="*/ 2965696 w 4127377"/>
              <a:gd name="connsiteY126" fmla="*/ 5166315 h 7386434"/>
              <a:gd name="connsiteX127" fmla="*/ 2937121 w 4127377"/>
              <a:gd name="connsiteY127" fmla="*/ 5285378 h 7386434"/>
              <a:gd name="connsiteX128" fmla="*/ 2989508 w 4127377"/>
              <a:gd name="connsiteY128" fmla="*/ 5302047 h 7386434"/>
              <a:gd name="connsiteX129" fmla="*/ 2987127 w 4127377"/>
              <a:gd name="connsiteY129" fmla="*/ 5347290 h 7386434"/>
              <a:gd name="connsiteX130" fmla="*/ 2984746 w 4127377"/>
              <a:gd name="connsiteY130" fmla="*/ 5402059 h 7386434"/>
              <a:gd name="connsiteX131" fmla="*/ 3041896 w 4127377"/>
              <a:gd name="connsiteY131" fmla="*/ 5471115 h 7386434"/>
              <a:gd name="connsiteX132" fmla="*/ 3089521 w 4127377"/>
              <a:gd name="connsiteY132" fmla="*/ 5597322 h 7386434"/>
              <a:gd name="connsiteX133" fmla="*/ 2996652 w 4127377"/>
              <a:gd name="connsiteY133" fmla="*/ 5887834 h 7386434"/>
              <a:gd name="connsiteX134" fmla="*/ 3018083 w 4127377"/>
              <a:gd name="connsiteY134" fmla="*/ 5942603 h 7386434"/>
              <a:gd name="connsiteX135" fmla="*/ 3044277 w 4127377"/>
              <a:gd name="connsiteY135" fmla="*/ 5994990 h 7386434"/>
              <a:gd name="connsiteX136" fmla="*/ 3049040 w 4127377"/>
              <a:gd name="connsiteY136" fmla="*/ 6099765 h 7386434"/>
              <a:gd name="connsiteX137" fmla="*/ 3028402 w 4127377"/>
              <a:gd name="connsiteY137" fmla="*/ 6195807 h 7386434"/>
              <a:gd name="connsiteX138" fmla="*/ 2956170 w 4127377"/>
              <a:gd name="connsiteY138" fmla="*/ 6259310 h 7386434"/>
              <a:gd name="connsiteX139" fmla="*/ 2920452 w 4127377"/>
              <a:gd name="connsiteY139" fmla="*/ 6240259 h 7386434"/>
              <a:gd name="connsiteX140" fmla="*/ 2849015 w 4127377"/>
              <a:gd name="connsiteY140" fmla="*/ 6252165 h 7386434"/>
              <a:gd name="connsiteX141" fmla="*/ 2713283 w 4127377"/>
              <a:gd name="connsiteY141" fmla="*/ 6364084 h 7386434"/>
              <a:gd name="connsiteX142" fmla="*/ 2606127 w 4127377"/>
              <a:gd name="connsiteY142" fmla="*/ 6349797 h 7386434"/>
              <a:gd name="connsiteX143" fmla="*/ 2575171 w 4127377"/>
              <a:gd name="connsiteY143" fmla="*/ 6378372 h 7386434"/>
              <a:gd name="connsiteX144" fmla="*/ 2508495 w 4127377"/>
              <a:gd name="connsiteY144" fmla="*/ 6423614 h 7386434"/>
              <a:gd name="connsiteX145" fmla="*/ 2391815 w 4127377"/>
              <a:gd name="connsiteY145" fmla="*/ 6411709 h 7386434"/>
              <a:gd name="connsiteX146" fmla="*/ 2368002 w 4127377"/>
              <a:gd name="connsiteY146" fmla="*/ 6528390 h 7386434"/>
              <a:gd name="connsiteX147" fmla="*/ 2363240 w 4127377"/>
              <a:gd name="connsiteY147" fmla="*/ 6564109 h 7386434"/>
              <a:gd name="connsiteX148" fmla="*/ 2339428 w 4127377"/>
              <a:gd name="connsiteY148" fmla="*/ 6583159 h 7386434"/>
              <a:gd name="connsiteX149" fmla="*/ 2141783 w 4127377"/>
              <a:gd name="connsiteY149" fmla="*/ 6535534 h 7386434"/>
              <a:gd name="connsiteX150" fmla="*/ 2103683 w 4127377"/>
              <a:gd name="connsiteY150" fmla="*/ 6587922 h 7386434"/>
              <a:gd name="connsiteX151" fmla="*/ 2072727 w 4127377"/>
              <a:gd name="connsiteY151" fmla="*/ 6683172 h 7386434"/>
              <a:gd name="connsiteX152" fmla="*/ 2039389 w 4127377"/>
              <a:gd name="connsiteY152" fmla="*/ 6747465 h 7386434"/>
              <a:gd name="connsiteX153" fmla="*/ 2051296 w 4127377"/>
              <a:gd name="connsiteY153" fmla="*/ 6809378 h 7386434"/>
              <a:gd name="connsiteX154" fmla="*/ 2184646 w 4127377"/>
              <a:gd name="connsiteY154" fmla="*/ 6921297 h 7386434"/>
              <a:gd name="connsiteX155" fmla="*/ 2253702 w 4127377"/>
              <a:gd name="connsiteY155" fmla="*/ 6954634 h 7386434"/>
              <a:gd name="connsiteX156" fmla="*/ 2237033 w 4127377"/>
              <a:gd name="connsiteY156" fmla="*/ 6978447 h 7386434"/>
              <a:gd name="connsiteX157" fmla="*/ 2201315 w 4127377"/>
              <a:gd name="connsiteY157" fmla="*/ 6997497 h 7386434"/>
              <a:gd name="connsiteX158" fmla="*/ 2234652 w 4127377"/>
              <a:gd name="connsiteY158" fmla="*/ 7073697 h 7386434"/>
              <a:gd name="connsiteX159" fmla="*/ 2203696 w 4127377"/>
              <a:gd name="connsiteY159" fmla="*/ 7095128 h 7386434"/>
              <a:gd name="connsiteX160" fmla="*/ 2098921 w 4127377"/>
              <a:gd name="connsiteY160" fmla="*/ 7033215 h 7386434"/>
              <a:gd name="connsiteX161" fmla="*/ 2056058 w 4127377"/>
              <a:gd name="connsiteY161" fmla="*/ 7059409 h 7386434"/>
              <a:gd name="connsiteX162" fmla="*/ 1996527 w 4127377"/>
              <a:gd name="connsiteY162" fmla="*/ 6957015 h 7386434"/>
              <a:gd name="connsiteX163" fmla="*/ 1879846 w 4127377"/>
              <a:gd name="connsiteY163" fmla="*/ 6983209 h 7386434"/>
              <a:gd name="connsiteX164" fmla="*/ 1815552 w 4127377"/>
              <a:gd name="connsiteY164" fmla="*/ 6987972 h 7386434"/>
              <a:gd name="connsiteX165" fmla="*/ 1765546 w 4127377"/>
              <a:gd name="connsiteY165" fmla="*/ 6983210 h 7386434"/>
              <a:gd name="connsiteX166" fmla="*/ 1708396 w 4127377"/>
              <a:gd name="connsiteY166" fmla="*/ 7028453 h 7386434"/>
              <a:gd name="connsiteX167" fmla="*/ 1529802 w 4127377"/>
              <a:gd name="connsiteY167" fmla="*/ 6987972 h 7386434"/>
              <a:gd name="connsiteX168" fmla="*/ 1553614 w 4127377"/>
              <a:gd name="connsiteY168" fmla="*/ 7114178 h 7386434"/>
              <a:gd name="connsiteX169" fmla="*/ 1477415 w 4127377"/>
              <a:gd name="connsiteY169" fmla="*/ 7159422 h 7386434"/>
              <a:gd name="connsiteX170" fmla="*/ 1415502 w 4127377"/>
              <a:gd name="connsiteY170" fmla="*/ 7226096 h 7386434"/>
              <a:gd name="connsiteX171" fmla="*/ 1265483 w 4127377"/>
              <a:gd name="connsiteY171" fmla="*/ 7218953 h 7386434"/>
              <a:gd name="connsiteX172" fmla="*/ 1213096 w 4127377"/>
              <a:gd name="connsiteY172" fmla="*/ 7328490 h 7386434"/>
              <a:gd name="connsiteX0" fmla="*/ 1244052 w 4095909"/>
              <a:gd name="connsiteY0" fmla="*/ 7386434 h 8346397"/>
              <a:gd name="connsiteX1" fmla="*/ 1561552 w 4095909"/>
              <a:gd name="connsiteY1" fmla="*/ 8332582 h 8346397"/>
              <a:gd name="connsiteX2" fmla="*/ 4076152 w 4095909"/>
              <a:gd name="connsiteY2" fmla="*/ 6491082 h 8346397"/>
              <a:gd name="connsiteX3" fmla="*/ 3244302 w 4095909"/>
              <a:gd name="connsiteY3" fmla="*/ 953882 h 8346397"/>
              <a:gd name="connsiteX4" fmla="*/ 3056977 w 4095909"/>
              <a:gd name="connsiteY4" fmla="*/ 982457 h 8346397"/>
              <a:gd name="connsiteX5" fmla="*/ 2958552 w 4095909"/>
              <a:gd name="connsiteY5" fmla="*/ 976107 h 8346397"/>
              <a:gd name="connsiteX6" fmla="*/ 2926802 w 4095909"/>
              <a:gd name="connsiteY6" fmla="*/ 906257 h 8346397"/>
              <a:gd name="connsiteX7" fmla="*/ 2866477 w 4095909"/>
              <a:gd name="connsiteY7" fmla="*/ 893559 h 8346397"/>
              <a:gd name="connsiteX8" fmla="*/ 2799802 w 4095909"/>
              <a:gd name="connsiteY8" fmla="*/ 874507 h 8346397"/>
              <a:gd name="connsiteX9" fmla="*/ 2761702 w 4095909"/>
              <a:gd name="connsiteY9" fmla="*/ 807832 h 8346397"/>
              <a:gd name="connsiteX10" fmla="*/ 2609302 w 4095909"/>
              <a:gd name="connsiteY10" fmla="*/ 760207 h 8346397"/>
              <a:gd name="connsiteX11" fmla="*/ 2580727 w 4095909"/>
              <a:gd name="connsiteY11" fmla="*/ 604632 h 8346397"/>
              <a:gd name="connsiteX12" fmla="*/ 2526752 w 4095909"/>
              <a:gd name="connsiteY12" fmla="*/ 531609 h 8346397"/>
              <a:gd name="connsiteX13" fmla="*/ 2596602 w 4095909"/>
              <a:gd name="connsiteY13" fmla="*/ 407782 h 8346397"/>
              <a:gd name="connsiteX14" fmla="*/ 2629939 w 4095909"/>
              <a:gd name="connsiteY14" fmla="*/ 310947 h 8346397"/>
              <a:gd name="connsiteX15" fmla="*/ 2517227 w 4095909"/>
              <a:gd name="connsiteY15" fmla="*/ 239507 h 8346397"/>
              <a:gd name="connsiteX16" fmla="*/ 2402927 w 4095909"/>
              <a:gd name="connsiteY16" fmla="*/ 271257 h 8346397"/>
              <a:gd name="connsiteX17" fmla="*/ 2275927 w 4095909"/>
              <a:gd name="connsiteY17" fmla="*/ 198232 h 8346397"/>
              <a:gd name="connsiteX18" fmla="*/ 2133052 w 4095909"/>
              <a:gd name="connsiteY18" fmla="*/ 233157 h 8346397"/>
              <a:gd name="connsiteX19" fmla="*/ 1913977 w 4095909"/>
              <a:gd name="connsiteY19" fmla="*/ 36309 h 8346397"/>
              <a:gd name="connsiteX20" fmla="*/ 1777452 w 4095909"/>
              <a:gd name="connsiteY20" fmla="*/ 13289 h 8346397"/>
              <a:gd name="connsiteX21" fmla="*/ 1703633 w 4095909"/>
              <a:gd name="connsiteY21" fmla="*/ 41864 h 8346397"/>
              <a:gd name="connsiteX22" fmla="*/ 1615527 w 4095909"/>
              <a:gd name="connsiteY22" fmla="*/ 75203 h 8346397"/>
              <a:gd name="connsiteX23" fmla="*/ 1515515 w 4095909"/>
              <a:gd name="connsiteY23" fmla="*/ 129971 h 8346397"/>
              <a:gd name="connsiteX24" fmla="*/ 1525040 w 4095909"/>
              <a:gd name="connsiteY24" fmla="*/ 194264 h 8346397"/>
              <a:gd name="connsiteX25" fmla="*/ 1505990 w 4095909"/>
              <a:gd name="connsiteY25" fmla="*/ 251415 h 8346397"/>
              <a:gd name="connsiteX26" fmla="*/ 1413121 w 4095909"/>
              <a:gd name="connsiteY26" fmla="*/ 270464 h 8346397"/>
              <a:gd name="connsiteX27" fmla="*/ 1339302 w 4095909"/>
              <a:gd name="connsiteY27" fmla="*/ 306184 h 8346397"/>
              <a:gd name="connsiteX28" fmla="*/ 1260721 w 4095909"/>
              <a:gd name="connsiteY28" fmla="*/ 346665 h 8346397"/>
              <a:gd name="connsiteX29" fmla="*/ 1191665 w 4095909"/>
              <a:gd name="connsiteY29" fmla="*/ 272847 h 8346397"/>
              <a:gd name="connsiteX30" fmla="*/ 1082127 w 4095909"/>
              <a:gd name="connsiteY30" fmla="*/ 353809 h 8346397"/>
              <a:gd name="connsiteX31" fmla="*/ 1020215 w 4095909"/>
              <a:gd name="connsiteY31" fmla="*/ 420484 h 8346397"/>
              <a:gd name="connsiteX32" fmla="*/ 858290 w 4095909"/>
              <a:gd name="connsiteY32" fmla="*/ 301422 h 8346397"/>
              <a:gd name="connsiteX33" fmla="*/ 796377 w 4095909"/>
              <a:gd name="connsiteY33" fmla="*/ 406196 h 8346397"/>
              <a:gd name="connsiteX34" fmla="*/ 755896 w 4095909"/>
              <a:gd name="connsiteY34" fmla="*/ 341903 h 8346397"/>
              <a:gd name="connsiteX35" fmla="*/ 689221 w 4095909"/>
              <a:gd name="connsiteY35" fmla="*/ 270465 h 8346397"/>
              <a:gd name="connsiteX36" fmla="*/ 667790 w 4095909"/>
              <a:gd name="connsiteY36" fmla="*/ 313328 h 8346397"/>
              <a:gd name="connsiteX37" fmla="*/ 620165 w 4095909"/>
              <a:gd name="connsiteY37" fmla="*/ 382384 h 8346397"/>
              <a:gd name="connsiteX38" fmla="*/ 589208 w 4095909"/>
              <a:gd name="connsiteY38" fmla="*/ 396672 h 8346397"/>
              <a:gd name="connsiteX39" fmla="*/ 498721 w 4095909"/>
              <a:gd name="connsiteY39" fmla="*/ 482397 h 8346397"/>
              <a:gd name="connsiteX40" fmla="*/ 396327 w 4095909"/>
              <a:gd name="connsiteY40" fmla="*/ 380003 h 8346397"/>
              <a:gd name="connsiteX41" fmla="*/ 243927 w 4095909"/>
              <a:gd name="connsiteY41" fmla="*/ 294278 h 8346397"/>
              <a:gd name="connsiteX42" fmla="*/ 174871 w 4095909"/>
              <a:gd name="connsiteY42" fmla="*/ 327615 h 8346397"/>
              <a:gd name="connsiteX43" fmla="*/ 127246 w 4095909"/>
              <a:gd name="connsiteY43" fmla="*/ 410959 h 8346397"/>
              <a:gd name="connsiteX44" fmla="*/ 43902 w 4095909"/>
              <a:gd name="connsiteY44" fmla="*/ 472872 h 8346397"/>
              <a:gd name="connsiteX45" fmla="*/ 8183 w 4095909"/>
              <a:gd name="connsiteY45" fmla="*/ 484778 h 8346397"/>
              <a:gd name="connsiteX46" fmla="*/ 198683 w 4095909"/>
              <a:gd name="connsiteY46" fmla="*/ 689565 h 8346397"/>
              <a:gd name="connsiteX47" fmla="*/ 265359 w 4095909"/>
              <a:gd name="connsiteY47" fmla="*/ 706234 h 8346397"/>
              <a:gd name="connsiteX48" fmla="*/ 298697 w 4095909"/>
              <a:gd name="connsiteY48" fmla="*/ 730047 h 8346397"/>
              <a:gd name="connsiteX49" fmla="*/ 296315 w 4095909"/>
              <a:gd name="connsiteY49" fmla="*/ 901496 h 8346397"/>
              <a:gd name="connsiteX50" fmla="*/ 362990 w 4095909"/>
              <a:gd name="connsiteY50" fmla="*/ 906259 h 8346397"/>
              <a:gd name="connsiteX51" fmla="*/ 401090 w 4095909"/>
              <a:gd name="connsiteY51" fmla="*/ 856253 h 8346397"/>
              <a:gd name="connsiteX52" fmla="*/ 482052 w 4095909"/>
              <a:gd name="connsiteY52" fmla="*/ 894353 h 8346397"/>
              <a:gd name="connsiteX53" fmla="*/ 420140 w 4095909"/>
              <a:gd name="connsiteY53" fmla="*/ 1039609 h 8346397"/>
              <a:gd name="connsiteX54" fmla="*/ 434427 w 4095909"/>
              <a:gd name="connsiteY54" fmla="*/ 1087234 h 8346397"/>
              <a:gd name="connsiteX55" fmla="*/ 379658 w 4095909"/>
              <a:gd name="connsiteY55" fmla="*/ 1139622 h 8346397"/>
              <a:gd name="connsiteX56" fmla="*/ 415377 w 4095909"/>
              <a:gd name="connsiteY56" fmla="*/ 1168196 h 8346397"/>
              <a:gd name="connsiteX57" fmla="*/ 486815 w 4095909"/>
              <a:gd name="connsiteY57" fmla="*/ 1256303 h 8346397"/>
              <a:gd name="connsiteX58" fmla="*/ 527296 w 4095909"/>
              <a:gd name="connsiteY58" fmla="*/ 1344409 h 8346397"/>
              <a:gd name="connsiteX59" fmla="*/ 636833 w 4095909"/>
              <a:gd name="connsiteY59" fmla="*/ 1396797 h 8346397"/>
              <a:gd name="connsiteX60" fmla="*/ 746371 w 4095909"/>
              <a:gd name="connsiteY60" fmla="*/ 1420609 h 8346397"/>
              <a:gd name="connsiteX61" fmla="*/ 829715 w 4095909"/>
              <a:gd name="connsiteY61" fmla="*/ 1468234 h 8346397"/>
              <a:gd name="connsiteX62" fmla="*/ 913058 w 4095909"/>
              <a:gd name="connsiteY62" fmla="*/ 1442040 h 8346397"/>
              <a:gd name="connsiteX63" fmla="*/ 994021 w 4095909"/>
              <a:gd name="connsiteY63" fmla="*/ 1368222 h 8346397"/>
              <a:gd name="connsiteX64" fmla="*/ 1103558 w 4095909"/>
              <a:gd name="connsiteY64" fmla="*/ 1351553 h 8346397"/>
              <a:gd name="connsiteX65" fmla="*/ 1170233 w 4095909"/>
              <a:gd name="connsiteY65" fmla="*/ 1356315 h 8346397"/>
              <a:gd name="connsiteX66" fmla="*/ 1329777 w 4095909"/>
              <a:gd name="connsiteY66" fmla="*/ 1465853 h 8346397"/>
              <a:gd name="connsiteX67" fmla="*/ 1389308 w 4095909"/>
              <a:gd name="connsiteY67" fmla="*/ 1494428 h 8346397"/>
              <a:gd name="connsiteX68" fmla="*/ 1260721 w 4095909"/>
              <a:gd name="connsiteY68" fmla="*/ 1596822 h 8346397"/>
              <a:gd name="connsiteX69" fmla="*/ 1263102 w 4095909"/>
              <a:gd name="connsiteY69" fmla="*/ 1661115 h 8346397"/>
              <a:gd name="connsiteX70" fmla="*/ 1425027 w 4095909"/>
              <a:gd name="connsiteY70" fmla="*/ 1613490 h 8346397"/>
              <a:gd name="connsiteX71" fmla="*/ 1386927 w 4095909"/>
              <a:gd name="connsiteY71" fmla="*/ 1677784 h 8346397"/>
              <a:gd name="connsiteX72" fmla="*/ 1405977 w 4095909"/>
              <a:gd name="connsiteY72" fmla="*/ 1751603 h 8346397"/>
              <a:gd name="connsiteX73" fmla="*/ 1517896 w 4095909"/>
              <a:gd name="connsiteY73" fmla="*/ 1787322 h 8346397"/>
              <a:gd name="connsiteX74" fmla="*/ 1591715 w 4095909"/>
              <a:gd name="connsiteY74" fmla="*/ 1803990 h 8346397"/>
              <a:gd name="connsiteX75" fmla="*/ 1501227 w 4095909"/>
              <a:gd name="connsiteY75" fmla="*/ 1934959 h 8346397"/>
              <a:gd name="connsiteX76" fmla="*/ 1494083 w 4095909"/>
              <a:gd name="connsiteY76" fmla="*/ 1984965 h 8346397"/>
              <a:gd name="connsiteX77" fmla="*/ 1422646 w 4095909"/>
              <a:gd name="connsiteY77" fmla="*/ 2020684 h 8346397"/>
              <a:gd name="connsiteX78" fmla="*/ 1391690 w 4095909"/>
              <a:gd name="connsiteY78" fmla="*/ 2082597 h 8346397"/>
              <a:gd name="connsiteX79" fmla="*/ 1260721 w 4095909"/>
              <a:gd name="connsiteY79" fmla="*/ 2056403 h 8346397"/>
              <a:gd name="connsiteX80" fmla="*/ 1139277 w 4095909"/>
              <a:gd name="connsiteY80" fmla="*/ 2056402 h 8346397"/>
              <a:gd name="connsiteX81" fmla="*/ 1072602 w 4095909"/>
              <a:gd name="connsiteY81" fmla="*/ 2084978 h 8346397"/>
              <a:gd name="connsiteX82" fmla="*/ 1065458 w 4095909"/>
              <a:gd name="connsiteY82" fmla="*/ 2184990 h 8346397"/>
              <a:gd name="connsiteX83" fmla="*/ 977352 w 4095909"/>
              <a:gd name="connsiteY83" fmla="*/ 2273097 h 8346397"/>
              <a:gd name="connsiteX84" fmla="*/ 1120227 w 4095909"/>
              <a:gd name="connsiteY84" fmla="*/ 2335009 h 8346397"/>
              <a:gd name="connsiteX85" fmla="*/ 1170234 w 4095909"/>
              <a:gd name="connsiteY85" fmla="*/ 2370727 h 8346397"/>
              <a:gd name="connsiteX86" fmla="*/ 1222621 w 4095909"/>
              <a:gd name="connsiteY86" fmla="*/ 2387397 h 8346397"/>
              <a:gd name="connsiteX87" fmla="*/ 1272627 w 4095909"/>
              <a:gd name="connsiteY87" fmla="*/ 2437403 h 8346397"/>
              <a:gd name="connsiteX88" fmla="*/ 1329777 w 4095909"/>
              <a:gd name="connsiteY88" fmla="*/ 2458834 h 8346397"/>
              <a:gd name="connsiteX89" fmla="*/ 1422646 w 4095909"/>
              <a:gd name="connsiteY89" fmla="*/ 2535034 h 8346397"/>
              <a:gd name="connsiteX90" fmla="*/ 1508371 w 4095909"/>
              <a:gd name="connsiteY90" fmla="*/ 2568373 h 8346397"/>
              <a:gd name="connsiteX91" fmla="*/ 1641721 w 4095909"/>
              <a:gd name="connsiteY91" fmla="*/ 2716009 h 8346397"/>
              <a:gd name="connsiteX92" fmla="*/ 1725065 w 4095909"/>
              <a:gd name="connsiteY92" fmla="*/ 2870790 h 8346397"/>
              <a:gd name="connsiteX93" fmla="*/ 1850477 w 4095909"/>
              <a:gd name="connsiteY93" fmla="*/ 2931907 h 8346397"/>
              <a:gd name="connsiteX94" fmla="*/ 1896514 w 4095909"/>
              <a:gd name="connsiteY94" fmla="*/ 2977947 h 8346397"/>
              <a:gd name="connsiteX95" fmla="*/ 1927471 w 4095909"/>
              <a:gd name="connsiteY95" fmla="*/ 3082722 h 8346397"/>
              <a:gd name="connsiteX96" fmla="*/ 1989383 w 4095909"/>
              <a:gd name="connsiteY96" fmla="*/ 3185115 h 8346397"/>
              <a:gd name="connsiteX97" fmla="*/ 2051296 w 4095909"/>
              <a:gd name="connsiteY97" fmla="*/ 3223215 h 8346397"/>
              <a:gd name="connsiteX98" fmla="*/ 2182265 w 4095909"/>
              <a:gd name="connsiteY98" fmla="*/ 3370853 h 8346397"/>
              <a:gd name="connsiteX99" fmla="*/ 2325139 w 4095909"/>
              <a:gd name="connsiteY99" fmla="*/ 3447053 h 8346397"/>
              <a:gd name="connsiteX100" fmla="*/ 2384671 w 4095909"/>
              <a:gd name="connsiteY100" fmla="*/ 3532778 h 8346397"/>
              <a:gd name="connsiteX101" fmla="*/ 2432296 w 4095909"/>
              <a:gd name="connsiteY101" fmla="*/ 3599453 h 8346397"/>
              <a:gd name="connsiteX102" fmla="*/ 2479921 w 4095909"/>
              <a:gd name="connsiteY102" fmla="*/ 3589929 h 8346397"/>
              <a:gd name="connsiteX103" fmla="*/ 2484683 w 4095909"/>
              <a:gd name="connsiteY103" fmla="*/ 3742328 h 8346397"/>
              <a:gd name="connsiteX104" fmla="*/ 2537071 w 4095909"/>
              <a:gd name="connsiteY104" fmla="*/ 3835197 h 8346397"/>
              <a:gd name="connsiteX105" fmla="*/ 2529927 w 4095909"/>
              <a:gd name="connsiteY105" fmla="*/ 3873297 h 8346397"/>
              <a:gd name="connsiteX106" fmla="*/ 2598983 w 4095909"/>
              <a:gd name="connsiteY106" fmla="*/ 3909015 h 8346397"/>
              <a:gd name="connsiteX107" fmla="*/ 2656133 w 4095909"/>
              <a:gd name="connsiteY107" fmla="*/ 3854247 h 8346397"/>
              <a:gd name="connsiteX108" fmla="*/ 2689471 w 4095909"/>
              <a:gd name="connsiteY108" fmla="*/ 3937590 h 8346397"/>
              <a:gd name="connsiteX109" fmla="*/ 2734715 w 4095909"/>
              <a:gd name="connsiteY109" fmla="*/ 3982834 h 8346397"/>
              <a:gd name="connsiteX110" fmla="*/ 2808533 w 4095909"/>
              <a:gd name="connsiteY110" fmla="*/ 4006647 h 8346397"/>
              <a:gd name="connsiteX111" fmla="*/ 2860921 w 4095909"/>
              <a:gd name="connsiteY111" fmla="*/ 4075703 h 8346397"/>
              <a:gd name="connsiteX112" fmla="*/ 2946646 w 4095909"/>
              <a:gd name="connsiteY112" fmla="*/ 4130472 h 8346397"/>
              <a:gd name="connsiteX113" fmla="*/ 2999033 w 4095909"/>
              <a:gd name="connsiteY113" fmla="*/ 4163809 h 8346397"/>
              <a:gd name="connsiteX114" fmla="*/ 2870446 w 4095909"/>
              <a:gd name="connsiteY114" fmla="*/ 4256678 h 8346397"/>
              <a:gd name="connsiteX115" fmla="*/ 2868064 w 4095909"/>
              <a:gd name="connsiteY115" fmla="*/ 4311446 h 8346397"/>
              <a:gd name="connsiteX116" fmla="*/ 2970458 w 4095909"/>
              <a:gd name="connsiteY116" fmla="*/ 4428128 h 8346397"/>
              <a:gd name="connsiteX117" fmla="*/ 3065708 w 4095909"/>
              <a:gd name="connsiteY117" fmla="*/ 4490040 h 8346397"/>
              <a:gd name="connsiteX118" fmla="*/ 3096665 w 4095909"/>
              <a:gd name="connsiteY118" fmla="*/ 4528140 h 8346397"/>
              <a:gd name="connsiteX119" fmla="*/ 3082377 w 4095909"/>
              <a:gd name="connsiteY119" fmla="*/ 4609103 h 8346397"/>
              <a:gd name="connsiteX120" fmla="*/ 3077615 w 4095909"/>
              <a:gd name="connsiteY120" fmla="*/ 4692447 h 8346397"/>
              <a:gd name="connsiteX121" fmla="*/ 3034752 w 4095909"/>
              <a:gd name="connsiteY121" fmla="*/ 4701972 h 8346397"/>
              <a:gd name="connsiteX122" fmla="*/ 3008558 w 4095909"/>
              <a:gd name="connsiteY122" fmla="*/ 4718640 h 8346397"/>
              <a:gd name="connsiteX123" fmla="*/ 3053802 w 4095909"/>
              <a:gd name="connsiteY123" fmla="*/ 4795632 h 8346397"/>
              <a:gd name="connsiteX124" fmla="*/ 3037133 w 4095909"/>
              <a:gd name="connsiteY124" fmla="*/ 4868659 h 8346397"/>
              <a:gd name="connsiteX125" fmla="*/ 3020465 w 4095909"/>
              <a:gd name="connsiteY125" fmla="*/ 5004390 h 8346397"/>
              <a:gd name="connsiteX126" fmla="*/ 2982365 w 4095909"/>
              <a:gd name="connsiteY126" fmla="*/ 5044872 h 8346397"/>
              <a:gd name="connsiteX127" fmla="*/ 2965696 w 4095909"/>
              <a:gd name="connsiteY127" fmla="*/ 5166315 h 8346397"/>
              <a:gd name="connsiteX128" fmla="*/ 2937121 w 4095909"/>
              <a:gd name="connsiteY128" fmla="*/ 5285378 h 8346397"/>
              <a:gd name="connsiteX129" fmla="*/ 2989508 w 4095909"/>
              <a:gd name="connsiteY129" fmla="*/ 5302047 h 8346397"/>
              <a:gd name="connsiteX130" fmla="*/ 2987127 w 4095909"/>
              <a:gd name="connsiteY130" fmla="*/ 5347290 h 8346397"/>
              <a:gd name="connsiteX131" fmla="*/ 2984746 w 4095909"/>
              <a:gd name="connsiteY131" fmla="*/ 5402059 h 8346397"/>
              <a:gd name="connsiteX132" fmla="*/ 3041896 w 4095909"/>
              <a:gd name="connsiteY132" fmla="*/ 5471115 h 8346397"/>
              <a:gd name="connsiteX133" fmla="*/ 3089521 w 4095909"/>
              <a:gd name="connsiteY133" fmla="*/ 5597322 h 8346397"/>
              <a:gd name="connsiteX134" fmla="*/ 2996652 w 4095909"/>
              <a:gd name="connsiteY134" fmla="*/ 5887834 h 8346397"/>
              <a:gd name="connsiteX135" fmla="*/ 3018083 w 4095909"/>
              <a:gd name="connsiteY135" fmla="*/ 5942603 h 8346397"/>
              <a:gd name="connsiteX136" fmla="*/ 3044277 w 4095909"/>
              <a:gd name="connsiteY136" fmla="*/ 5994990 h 8346397"/>
              <a:gd name="connsiteX137" fmla="*/ 3049040 w 4095909"/>
              <a:gd name="connsiteY137" fmla="*/ 6099765 h 8346397"/>
              <a:gd name="connsiteX138" fmla="*/ 3028402 w 4095909"/>
              <a:gd name="connsiteY138" fmla="*/ 6195807 h 8346397"/>
              <a:gd name="connsiteX139" fmla="*/ 2956170 w 4095909"/>
              <a:gd name="connsiteY139" fmla="*/ 6259310 h 8346397"/>
              <a:gd name="connsiteX140" fmla="*/ 2920452 w 4095909"/>
              <a:gd name="connsiteY140" fmla="*/ 6240259 h 8346397"/>
              <a:gd name="connsiteX141" fmla="*/ 2849015 w 4095909"/>
              <a:gd name="connsiteY141" fmla="*/ 6252165 h 8346397"/>
              <a:gd name="connsiteX142" fmla="*/ 2713283 w 4095909"/>
              <a:gd name="connsiteY142" fmla="*/ 6364084 h 8346397"/>
              <a:gd name="connsiteX143" fmla="*/ 2606127 w 4095909"/>
              <a:gd name="connsiteY143" fmla="*/ 6349797 h 8346397"/>
              <a:gd name="connsiteX144" fmla="*/ 2575171 w 4095909"/>
              <a:gd name="connsiteY144" fmla="*/ 6378372 h 8346397"/>
              <a:gd name="connsiteX145" fmla="*/ 2508495 w 4095909"/>
              <a:gd name="connsiteY145" fmla="*/ 6423614 h 8346397"/>
              <a:gd name="connsiteX146" fmla="*/ 2391815 w 4095909"/>
              <a:gd name="connsiteY146" fmla="*/ 6411709 h 8346397"/>
              <a:gd name="connsiteX147" fmla="*/ 2368002 w 4095909"/>
              <a:gd name="connsiteY147" fmla="*/ 6528390 h 8346397"/>
              <a:gd name="connsiteX148" fmla="*/ 2363240 w 4095909"/>
              <a:gd name="connsiteY148" fmla="*/ 6564109 h 8346397"/>
              <a:gd name="connsiteX149" fmla="*/ 2339428 w 4095909"/>
              <a:gd name="connsiteY149" fmla="*/ 6583159 h 8346397"/>
              <a:gd name="connsiteX150" fmla="*/ 2141783 w 4095909"/>
              <a:gd name="connsiteY150" fmla="*/ 6535534 h 8346397"/>
              <a:gd name="connsiteX151" fmla="*/ 2103683 w 4095909"/>
              <a:gd name="connsiteY151" fmla="*/ 6587922 h 8346397"/>
              <a:gd name="connsiteX152" fmla="*/ 2072727 w 4095909"/>
              <a:gd name="connsiteY152" fmla="*/ 6683172 h 8346397"/>
              <a:gd name="connsiteX153" fmla="*/ 2039389 w 4095909"/>
              <a:gd name="connsiteY153" fmla="*/ 6747465 h 8346397"/>
              <a:gd name="connsiteX154" fmla="*/ 2051296 w 4095909"/>
              <a:gd name="connsiteY154" fmla="*/ 6809378 h 8346397"/>
              <a:gd name="connsiteX155" fmla="*/ 2184646 w 4095909"/>
              <a:gd name="connsiteY155" fmla="*/ 6921297 h 8346397"/>
              <a:gd name="connsiteX156" fmla="*/ 2253702 w 4095909"/>
              <a:gd name="connsiteY156" fmla="*/ 6954634 h 8346397"/>
              <a:gd name="connsiteX157" fmla="*/ 2237033 w 4095909"/>
              <a:gd name="connsiteY157" fmla="*/ 6978447 h 8346397"/>
              <a:gd name="connsiteX158" fmla="*/ 2201315 w 4095909"/>
              <a:gd name="connsiteY158" fmla="*/ 6997497 h 8346397"/>
              <a:gd name="connsiteX159" fmla="*/ 2234652 w 4095909"/>
              <a:gd name="connsiteY159" fmla="*/ 7073697 h 8346397"/>
              <a:gd name="connsiteX160" fmla="*/ 2203696 w 4095909"/>
              <a:gd name="connsiteY160" fmla="*/ 7095128 h 8346397"/>
              <a:gd name="connsiteX161" fmla="*/ 2098921 w 4095909"/>
              <a:gd name="connsiteY161" fmla="*/ 7033215 h 8346397"/>
              <a:gd name="connsiteX162" fmla="*/ 2056058 w 4095909"/>
              <a:gd name="connsiteY162" fmla="*/ 7059409 h 8346397"/>
              <a:gd name="connsiteX163" fmla="*/ 1996527 w 4095909"/>
              <a:gd name="connsiteY163" fmla="*/ 6957015 h 8346397"/>
              <a:gd name="connsiteX164" fmla="*/ 1879846 w 4095909"/>
              <a:gd name="connsiteY164" fmla="*/ 6983209 h 8346397"/>
              <a:gd name="connsiteX165" fmla="*/ 1815552 w 4095909"/>
              <a:gd name="connsiteY165" fmla="*/ 6987972 h 8346397"/>
              <a:gd name="connsiteX166" fmla="*/ 1765546 w 4095909"/>
              <a:gd name="connsiteY166" fmla="*/ 6983210 h 8346397"/>
              <a:gd name="connsiteX167" fmla="*/ 1708396 w 4095909"/>
              <a:gd name="connsiteY167" fmla="*/ 7028453 h 8346397"/>
              <a:gd name="connsiteX168" fmla="*/ 1529802 w 4095909"/>
              <a:gd name="connsiteY168" fmla="*/ 6987972 h 8346397"/>
              <a:gd name="connsiteX169" fmla="*/ 1553614 w 4095909"/>
              <a:gd name="connsiteY169" fmla="*/ 7114178 h 8346397"/>
              <a:gd name="connsiteX170" fmla="*/ 1477415 w 4095909"/>
              <a:gd name="connsiteY170" fmla="*/ 7159422 h 8346397"/>
              <a:gd name="connsiteX171" fmla="*/ 1415502 w 4095909"/>
              <a:gd name="connsiteY171" fmla="*/ 7226096 h 8346397"/>
              <a:gd name="connsiteX172" fmla="*/ 1265483 w 4095909"/>
              <a:gd name="connsiteY172" fmla="*/ 7218953 h 8346397"/>
              <a:gd name="connsiteX173" fmla="*/ 1213096 w 4095909"/>
              <a:gd name="connsiteY173" fmla="*/ 7328490 h 8346397"/>
              <a:gd name="connsiteX0" fmla="*/ 1244052 w 4077266"/>
              <a:gd name="connsiteY0" fmla="*/ 7386434 h 8346397"/>
              <a:gd name="connsiteX1" fmla="*/ 1561552 w 4077266"/>
              <a:gd name="connsiteY1" fmla="*/ 8332582 h 8346397"/>
              <a:gd name="connsiteX2" fmla="*/ 2679152 w 4077266"/>
              <a:gd name="connsiteY2" fmla="*/ 7418182 h 8346397"/>
              <a:gd name="connsiteX3" fmla="*/ 4076152 w 4077266"/>
              <a:gd name="connsiteY3" fmla="*/ 6491082 h 8346397"/>
              <a:gd name="connsiteX4" fmla="*/ 3244302 w 4077266"/>
              <a:gd name="connsiteY4" fmla="*/ 953882 h 8346397"/>
              <a:gd name="connsiteX5" fmla="*/ 3056977 w 4077266"/>
              <a:gd name="connsiteY5" fmla="*/ 982457 h 8346397"/>
              <a:gd name="connsiteX6" fmla="*/ 2958552 w 4077266"/>
              <a:gd name="connsiteY6" fmla="*/ 976107 h 8346397"/>
              <a:gd name="connsiteX7" fmla="*/ 2926802 w 4077266"/>
              <a:gd name="connsiteY7" fmla="*/ 906257 h 8346397"/>
              <a:gd name="connsiteX8" fmla="*/ 2866477 w 4077266"/>
              <a:gd name="connsiteY8" fmla="*/ 893559 h 8346397"/>
              <a:gd name="connsiteX9" fmla="*/ 2799802 w 4077266"/>
              <a:gd name="connsiteY9" fmla="*/ 874507 h 8346397"/>
              <a:gd name="connsiteX10" fmla="*/ 2761702 w 4077266"/>
              <a:gd name="connsiteY10" fmla="*/ 807832 h 8346397"/>
              <a:gd name="connsiteX11" fmla="*/ 2609302 w 4077266"/>
              <a:gd name="connsiteY11" fmla="*/ 760207 h 8346397"/>
              <a:gd name="connsiteX12" fmla="*/ 2580727 w 4077266"/>
              <a:gd name="connsiteY12" fmla="*/ 604632 h 8346397"/>
              <a:gd name="connsiteX13" fmla="*/ 2526752 w 4077266"/>
              <a:gd name="connsiteY13" fmla="*/ 531609 h 8346397"/>
              <a:gd name="connsiteX14" fmla="*/ 2596602 w 4077266"/>
              <a:gd name="connsiteY14" fmla="*/ 407782 h 8346397"/>
              <a:gd name="connsiteX15" fmla="*/ 2629939 w 4077266"/>
              <a:gd name="connsiteY15" fmla="*/ 310947 h 8346397"/>
              <a:gd name="connsiteX16" fmla="*/ 2517227 w 4077266"/>
              <a:gd name="connsiteY16" fmla="*/ 239507 h 8346397"/>
              <a:gd name="connsiteX17" fmla="*/ 2402927 w 4077266"/>
              <a:gd name="connsiteY17" fmla="*/ 271257 h 8346397"/>
              <a:gd name="connsiteX18" fmla="*/ 2275927 w 4077266"/>
              <a:gd name="connsiteY18" fmla="*/ 198232 h 8346397"/>
              <a:gd name="connsiteX19" fmla="*/ 2133052 w 4077266"/>
              <a:gd name="connsiteY19" fmla="*/ 233157 h 8346397"/>
              <a:gd name="connsiteX20" fmla="*/ 1913977 w 4077266"/>
              <a:gd name="connsiteY20" fmla="*/ 36309 h 8346397"/>
              <a:gd name="connsiteX21" fmla="*/ 1777452 w 4077266"/>
              <a:gd name="connsiteY21" fmla="*/ 13289 h 8346397"/>
              <a:gd name="connsiteX22" fmla="*/ 1703633 w 4077266"/>
              <a:gd name="connsiteY22" fmla="*/ 41864 h 8346397"/>
              <a:gd name="connsiteX23" fmla="*/ 1615527 w 4077266"/>
              <a:gd name="connsiteY23" fmla="*/ 75203 h 8346397"/>
              <a:gd name="connsiteX24" fmla="*/ 1515515 w 4077266"/>
              <a:gd name="connsiteY24" fmla="*/ 129971 h 8346397"/>
              <a:gd name="connsiteX25" fmla="*/ 1525040 w 4077266"/>
              <a:gd name="connsiteY25" fmla="*/ 194264 h 8346397"/>
              <a:gd name="connsiteX26" fmla="*/ 1505990 w 4077266"/>
              <a:gd name="connsiteY26" fmla="*/ 251415 h 8346397"/>
              <a:gd name="connsiteX27" fmla="*/ 1413121 w 4077266"/>
              <a:gd name="connsiteY27" fmla="*/ 270464 h 8346397"/>
              <a:gd name="connsiteX28" fmla="*/ 1339302 w 4077266"/>
              <a:gd name="connsiteY28" fmla="*/ 306184 h 8346397"/>
              <a:gd name="connsiteX29" fmla="*/ 1260721 w 4077266"/>
              <a:gd name="connsiteY29" fmla="*/ 346665 h 8346397"/>
              <a:gd name="connsiteX30" fmla="*/ 1191665 w 4077266"/>
              <a:gd name="connsiteY30" fmla="*/ 272847 h 8346397"/>
              <a:gd name="connsiteX31" fmla="*/ 1082127 w 4077266"/>
              <a:gd name="connsiteY31" fmla="*/ 353809 h 8346397"/>
              <a:gd name="connsiteX32" fmla="*/ 1020215 w 4077266"/>
              <a:gd name="connsiteY32" fmla="*/ 420484 h 8346397"/>
              <a:gd name="connsiteX33" fmla="*/ 858290 w 4077266"/>
              <a:gd name="connsiteY33" fmla="*/ 301422 h 8346397"/>
              <a:gd name="connsiteX34" fmla="*/ 796377 w 4077266"/>
              <a:gd name="connsiteY34" fmla="*/ 406196 h 8346397"/>
              <a:gd name="connsiteX35" fmla="*/ 755896 w 4077266"/>
              <a:gd name="connsiteY35" fmla="*/ 341903 h 8346397"/>
              <a:gd name="connsiteX36" fmla="*/ 689221 w 4077266"/>
              <a:gd name="connsiteY36" fmla="*/ 270465 h 8346397"/>
              <a:gd name="connsiteX37" fmla="*/ 667790 w 4077266"/>
              <a:gd name="connsiteY37" fmla="*/ 313328 h 8346397"/>
              <a:gd name="connsiteX38" fmla="*/ 620165 w 4077266"/>
              <a:gd name="connsiteY38" fmla="*/ 382384 h 8346397"/>
              <a:gd name="connsiteX39" fmla="*/ 589208 w 4077266"/>
              <a:gd name="connsiteY39" fmla="*/ 396672 h 8346397"/>
              <a:gd name="connsiteX40" fmla="*/ 498721 w 4077266"/>
              <a:gd name="connsiteY40" fmla="*/ 482397 h 8346397"/>
              <a:gd name="connsiteX41" fmla="*/ 396327 w 4077266"/>
              <a:gd name="connsiteY41" fmla="*/ 380003 h 8346397"/>
              <a:gd name="connsiteX42" fmla="*/ 243927 w 4077266"/>
              <a:gd name="connsiteY42" fmla="*/ 294278 h 8346397"/>
              <a:gd name="connsiteX43" fmla="*/ 174871 w 4077266"/>
              <a:gd name="connsiteY43" fmla="*/ 327615 h 8346397"/>
              <a:gd name="connsiteX44" fmla="*/ 127246 w 4077266"/>
              <a:gd name="connsiteY44" fmla="*/ 410959 h 8346397"/>
              <a:gd name="connsiteX45" fmla="*/ 43902 w 4077266"/>
              <a:gd name="connsiteY45" fmla="*/ 472872 h 8346397"/>
              <a:gd name="connsiteX46" fmla="*/ 8183 w 4077266"/>
              <a:gd name="connsiteY46" fmla="*/ 484778 h 8346397"/>
              <a:gd name="connsiteX47" fmla="*/ 198683 w 4077266"/>
              <a:gd name="connsiteY47" fmla="*/ 689565 h 8346397"/>
              <a:gd name="connsiteX48" fmla="*/ 265359 w 4077266"/>
              <a:gd name="connsiteY48" fmla="*/ 706234 h 8346397"/>
              <a:gd name="connsiteX49" fmla="*/ 298697 w 4077266"/>
              <a:gd name="connsiteY49" fmla="*/ 730047 h 8346397"/>
              <a:gd name="connsiteX50" fmla="*/ 296315 w 4077266"/>
              <a:gd name="connsiteY50" fmla="*/ 901496 h 8346397"/>
              <a:gd name="connsiteX51" fmla="*/ 362990 w 4077266"/>
              <a:gd name="connsiteY51" fmla="*/ 906259 h 8346397"/>
              <a:gd name="connsiteX52" fmla="*/ 401090 w 4077266"/>
              <a:gd name="connsiteY52" fmla="*/ 856253 h 8346397"/>
              <a:gd name="connsiteX53" fmla="*/ 482052 w 4077266"/>
              <a:gd name="connsiteY53" fmla="*/ 894353 h 8346397"/>
              <a:gd name="connsiteX54" fmla="*/ 420140 w 4077266"/>
              <a:gd name="connsiteY54" fmla="*/ 1039609 h 8346397"/>
              <a:gd name="connsiteX55" fmla="*/ 434427 w 4077266"/>
              <a:gd name="connsiteY55" fmla="*/ 1087234 h 8346397"/>
              <a:gd name="connsiteX56" fmla="*/ 379658 w 4077266"/>
              <a:gd name="connsiteY56" fmla="*/ 1139622 h 8346397"/>
              <a:gd name="connsiteX57" fmla="*/ 415377 w 4077266"/>
              <a:gd name="connsiteY57" fmla="*/ 1168196 h 8346397"/>
              <a:gd name="connsiteX58" fmla="*/ 486815 w 4077266"/>
              <a:gd name="connsiteY58" fmla="*/ 1256303 h 8346397"/>
              <a:gd name="connsiteX59" fmla="*/ 527296 w 4077266"/>
              <a:gd name="connsiteY59" fmla="*/ 1344409 h 8346397"/>
              <a:gd name="connsiteX60" fmla="*/ 636833 w 4077266"/>
              <a:gd name="connsiteY60" fmla="*/ 1396797 h 8346397"/>
              <a:gd name="connsiteX61" fmla="*/ 746371 w 4077266"/>
              <a:gd name="connsiteY61" fmla="*/ 1420609 h 8346397"/>
              <a:gd name="connsiteX62" fmla="*/ 829715 w 4077266"/>
              <a:gd name="connsiteY62" fmla="*/ 1468234 h 8346397"/>
              <a:gd name="connsiteX63" fmla="*/ 913058 w 4077266"/>
              <a:gd name="connsiteY63" fmla="*/ 1442040 h 8346397"/>
              <a:gd name="connsiteX64" fmla="*/ 994021 w 4077266"/>
              <a:gd name="connsiteY64" fmla="*/ 1368222 h 8346397"/>
              <a:gd name="connsiteX65" fmla="*/ 1103558 w 4077266"/>
              <a:gd name="connsiteY65" fmla="*/ 1351553 h 8346397"/>
              <a:gd name="connsiteX66" fmla="*/ 1170233 w 4077266"/>
              <a:gd name="connsiteY66" fmla="*/ 1356315 h 8346397"/>
              <a:gd name="connsiteX67" fmla="*/ 1329777 w 4077266"/>
              <a:gd name="connsiteY67" fmla="*/ 1465853 h 8346397"/>
              <a:gd name="connsiteX68" fmla="*/ 1389308 w 4077266"/>
              <a:gd name="connsiteY68" fmla="*/ 1494428 h 8346397"/>
              <a:gd name="connsiteX69" fmla="*/ 1260721 w 4077266"/>
              <a:gd name="connsiteY69" fmla="*/ 1596822 h 8346397"/>
              <a:gd name="connsiteX70" fmla="*/ 1263102 w 4077266"/>
              <a:gd name="connsiteY70" fmla="*/ 1661115 h 8346397"/>
              <a:gd name="connsiteX71" fmla="*/ 1425027 w 4077266"/>
              <a:gd name="connsiteY71" fmla="*/ 1613490 h 8346397"/>
              <a:gd name="connsiteX72" fmla="*/ 1386927 w 4077266"/>
              <a:gd name="connsiteY72" fmla="*/ 1677784 h 8346397"/>
              <a:gd name="connsiteX73" fmla="*/ 1405977 w 4077266"/>
              <a:gd name="connsiteY73" fmla="*/ 1751603 h 8346397"/>
              <a:gd name="connsiteX74" fmla="*/ 1517896 w 4077266"/>
              <a:gd name="connsiteY74" fmla="*/ 1787322 h 8346397"/>
              <a:gd name="connsiteX75" fmla="*/ 1591715 w 4077266"/>
              <a:gd name="connsiteY75" fmla="*/ 1803990 h 8346397"/>
              <a:gd name="connsiteX76" fmla="*/ 1501227 w 4077266"/>
              <a:gd name="connsiteY76" fmla="*/ 1934959 h 8346397"/>
              <a:gd name="connsiteX77" fmla="*/ 1494083 w 4077266"/>
              <a:gd name="connsiteY77" fmla="*/ 1984965 h 8346397"/>
              <a:gd name="connsiteX78" fmla="*/ 1422646 w 4077266"/>
              <a:gd name="connsiteY78" fmla="*/ 2020684 h 8346397"/>
              <a:gd name="connsiteX79" fmla="*/ 1391690 w 4077266"/>
              <a:gd name="connsiteY79" fmla="*/ 2082597 h 8346397"/>
              <a:gd name="connsiteX80" fmla="*/ 1260721 w 4077266"/>
              <a:gd name="connsiteY80" fmla="*/ 2056403 h 8346397"/>
              <a:gd name="connsiteX81" fmla="*/ 1139277 w 4077266"/>
              <a:gd name="connsiteY81" fmla="*/ 2056402 h 8346397"/>
              <a:gd name="connsiteX82" fmla="*/ 1072602 w 4077266"/>
              <a:gd name="connsiteY82" fmla="*/ 2084978 h 8346397"/>
              <a:gd name="connsiteX83" fmla="*/ 1065458 w 4077266"/>
              <a:gd name="connsiteY83" fmla="*/ 2184990 h 8346397"/>
              <a:gd name="connsiteX84" fmla="*/ 977352 w 4077266"/>
              <a:gd name="connsiteY84" fmla="*/ 2273097 h 8346397"/>
              <a:gd name="connsiteX85" fmla="*/ 1120227 w 4077266"/>
              <a:gd name="connsiteY85" fmla="*/ 2335009 h 8346397"/>
              <a:gd name="connsiteX86" fmla="*/ 1170234 w 4077266"/>
              <a:gd name="connsiteY86" fmla="*/ 2370727 h 8346397"/>
              <a:gd name="connsiteX87" fmla="*/ 1222621 w 4077266"/>
              <a:gd name="connsiteY87" fmla="*/ 2387397 h 8346397"/>
              <a:gd name="connsiteX88" fmla="*/ 1272627 w 4077266"/>
              <a:gd name="connsiteY88" fmla="*/ 2437403 h 8346397"/>
              <a:gd name="connsiteX89" fmla="*/ 1329777 w 4077266"/>
              <a:gd name="connsiteY89" fmla="*/ 2458834 h 8346397"/>
              <a:gd name="connsiteX90" fmla="*/ 1422646 w 4077266"/>
              <a:gd name="connsiteY90" fmla="*/ 2535034 h 8346397"/>
              <a:gd name="connsiteX91" fmla="*/ 1508371 w 4077266"/>
              <a:gd name="connsiteY91" fmla="*/ 2568373 h 8346397"/>
              <a:gd name="connsiteX92" fmla="*/ 1641721 w 4077266"/>
              <a:gd name="connsiteY92" fmla="*/ 2716009 h 8346397"/>
              <a:gd name="connsiteX93" fmla="*/ 1725065 w 4077266"/>
              <a:gd name="connsiteY93" fmla="*/ 2870790 h 8346397"/>
              <a:gd name="connsiteX94" fmla="*/ 1850477 w 4077266"/>
              <a:gd name="connsiteY94" fmla="*/ 2931907 h 8346397"/>
              <a:gd name="connsiteX95" fmla="*/ 1896514 w 4077266"/>
              <a:gd name="connsiteY95" fmla="*/ 2977947 h 8346397"/>
              <a:gd name="connsiteX96" fmla="*/ 1927471 w 4077266"/>
              <a:gd name="connsiteY96" fmla="*/ 3082722 h 8346397"/>
              <a:gd name="connsiteX97" fmla="*/ 1989383 w 4077266"/>
              <a:gd name="connsiteY97" fmla="*/ 3185115 h 8346397"/>
              <a:gd name="connsiteX98" fmla="*/ 2051296 w 4077266"/>
              <a:gd name="connsiteY98" fmla="*/ 3223215 h 8346397"/>
              <a:gd name="connsiteX99" fmla="*/ 2182265 w 4077266"/>
              <a:gd name="connsiteY99" fmla="*/ 3370853 h 8346397"/>
              <a:gd name="connsiteX100" fmla="*/ 2325139 w 4077266"/>
              <a:gd name="connsiteY100" fmla="*/ 3447053 h 8346397"/>
              <a:gd name="connsiteX101" fmla="*/ 2384671 w 4077266"/>
              <a:gd name="connsiteY101" fmla="*/ 3532778 h 8346397"/>
              <a:gd name="connsiteX102" fmla="*/ 2432296 w 4077266"/>
              <a:gd name="connsiteY102" fmla="*/ 3599453 h 8346397"/>
              <a:gd name="connsiteX103" fmla="*/ 2479921 w 4077266"/>
              <a:gd name="connsiteY103" fmla="*/ 3589929 h 8346397"/>
              <a:gd name="connsiteX104" fmla="*/ 2484683 w 4077266"/>
              <a:gd name="connsiteY104" fmla="*/ 3742328 h 8346397"/>
              <a:gd name="connsiteX105" fmla="*/ 2537071 w 4077266"/>
              <a:gd name="connsiteY105" fmla="*/ 3835197 h 8346397"/>
              <a:gd name="connsiteX106" fmla="*/ 2529927 w 4077266"/>
              <a:gd name="connsiteY106" fmla="*/ 3873297 h 8346397"/>
              <a:gd name="connsiteX107" fmla="*/ 2598983 w 4077266"/>
              <a:gd name="connsiteY107" fmla="*/ 3909015 h 8346397"/>
              <a:gd name="connsiteX108" fmla="*/ 2656133 w 4077266"/>
              <a:gd name="connsiteY108" fmla="*/ 3854247 h 8346397"/>
              <a:gd name="connsiteX109" fmla="*/ 2689471 w 4077266"/>
              <a:gd name="connsiteY109" fmla="*/ 3937590 h 8346397"/>
              <a:gd name="connsiteX110" fmla="*/ 2734715 w 4077266"/>
              <a:gd name="connsiteY110" fmla="*/ 3982834 h 8346397"/>
              <a:gd name="connsiteX111" fmla="*/ 2808533 w 4077266"/>
              <a:gd name="connsiteY111" fmla="*/ 4006647 h 8346397"/>
              <a:gd name="connsiteX112" fmla="*/ 2860921 w 4077266"/>
              <a:gd name="connsiteY112" fmla="*/ 4075703 h 8346397"/>
              <a:gd name="connsiteX113" fmla="*/ 2946646 w 4077266"/>
              <a:gd name="connsiteY113" fmla="*/ 4130472 h 8346397"/>
              <a:gd name="connsiteX114" fmla="*/ 2999033 w 4077266"/>
              <a:gd name="connsiteY114" fmla="*/ 4163809 h 8346397"/>
              <a:gd name="connsiteX115" fmla="*/ 2870446 w 4077266"/>
              <a:gd name="connsiteY115" fmla="*/ 4256678 h 8346397"/>
              <a:gd name="connsiteX116" fmla="*/ 2868064 w 4077266"/>
              <a:gd name="connsiteY116" fmla="*/ 4311446 h 8346397"/>
              <a:gd name="connsiteX117" fmla="*/ 2970458 w 4077266"/>
              <a:gd name="connsiteY117" fmla="*/ 4428128 h 8346397"/>
              <a:gd name="connsiteX118" fmla="*/ 3065708 w 4077266"/>
              <a:gd name="connsiteY118" fmla="*/ 4490040 h 8346397"/>
              <a:gd name="connsiteX119" fmla="*/ 3096665 w 4077266"/>
              <a:gd name="connsiteY119" fmla="*/ 4528140 h 8346397"/>
              <a:gd name="connsiteX120" fmla="*/ 3082377 w 4077266"/>
              <a:gd name="connsiteY120" fmla="*/ 4609103 h 8346397"/>
              <a:gd name="connsiteX121" fmla="*/ 3077615 w 4077266"/>
              <a:gd name="connsiteY121" fmla="*/ 4692447 h 8346397"/>
              <a:gd name="connsiteX122" fmla="*/ 3034752 w 4077266"/>
              <a:gd name="connsiteY122" fmla="*/ 4701972 h 8346397"/>
              <a:gd name="connsiteX123" fmla="*/ 3008558 w 4077266"/>
              <a:gd name="connsiteY123" fmla="*/ 4718640 h 8346397"/>
              <a:gd name="connsiteX124" fmla="*/ 3053802 w 4077266"/>
              <a:gd name="connsiteY124" fmla="*/ 4795632 h 8346397"/>
              <a:gd name="connsiteX125" fmla="*/ 3037133 w 4077266"/>
              <a:gd name="connsiteY125" fmla="*/ 4868659 h 8346397"/>
              <a:gd name="connsiteX126" fmla="*/ 3020465 w 4077266"/>
              <a:gd name="connsiteY126" fmla="*/ 5004390 h 8346397"/>
              <a:gd name="connsiteX127" fmla="*/ 2982365 w 4077266"/>
              <a:gd name="connsiteY127" fmla="*/ 5044872 h 8346397"/>
              <a:gd name="connsiteX128" fmla="*/ 2965696 w 4077266"/>
              <a:gd name="connsiteY128" fmla="*/ 5166315 h 8346397"/>
              <a:gd name="connsiteX129" fmla="*/ 2937121 w 4077266"/>
              <a:gd name="connsiteY129" fmla="*/ 5285378 h 8346397"/>
              <a:gd name="connsiteX130" fmla="*/ 2989508 w 4077266"/>
              <a:gd name="connsiteY130" fmla="*/ 5302047 h 8346397"/>
              <a:gd name="connsiteX131" fmla="*/ 2987127 w 4077266"/>
              <a:gd name="connsiteY131" fmla="*/ 5347290 h 8346397"/>
              <a:gd name="connsiteX132" fmla="*/ 2984746 w 4077266"/>
              <a:gd name="connsiteY132" fmla="*/ 5402059 h 8346397"/>
              <a:gd name="connsiteX133" fmla="*/ 3041896 w 4077266"/>
              <a:gd name="connsiteY133" fmla="*/ 5471115 h 8346397"/>
              <a:gd name="connsiteX134" fmla="*/ 3089521 w 4077266"/>
              <a:gd name="connsiteY134" fmla="*/ 5597322 h 8346397"/>
              <a:gd name="connsiteX135" fmla="*/ 2996652 w 4077266"/>
              <a:gd name="connsiteY135" fmla="*/ 5887834 h 8346397"/>
              <a:gd name="connsiteX136" fmla="*/ 3018083 w 4077266"/>
              <a:gd name="connsiteY136" fmla="*/ 5942603 h 8346397"/>
              <a:gd name="connsiteX137" fmla="*/ 3044277 w 4077266"/>
              <a:gd name="connsiteY137" fmla="*/ 5994990 h 8346397"/>
              <a:gd name="connsiteX138" fmla="*/ 3049040 w 4077266"/>
              <a:gd name="connsiteY138" fmla="*/ 6099765 h 8346397"/>
              <a:gd name="connsiteX139" fmla="*/ 3028402 w 4077266"/>
              <a:gd name="connsiteY139" fmla="*/ 6195807 h 8346397"/>
              <a:gd name="connsiteX140" fmla="*/ 2956170 w 4077266"/>
              <a:gd name="connsiteY140" fmla="*/ 6259310 h 8346397"/>
              <a:gd name="connsiteX141" fmla="*/ 2920452 w 4077266"/>
              <a:gd name="connsiteY141" fmla="*/ 6240259 h 8346397"/>
              <a:gd name="connsiteX142" fmla="*/ 2849015 w 4077266"/>
              <a:gd name="connsiteY142" fmla="*/ 6252165 h 8346397"/>
              <a:gd name="connsiteX143" fmla="*/ 2713283 w 4077266"/>
              <a:gd name="connsiteY143" fmla="*/ 6364084 h 8346397"/>
              <a:gd name="connsiteX144" fmla="*/ 2606127 w 4077266"/>
              <a:gd name="connsiteY144" fmla="*/ 6349797 h 8346397"/>
              <a:gd name="connsiteX145" fmla="*/ 2575171 w 4077266"/>
              <a:gd name="connsiteY145" fmla="*/ 6378372 h 8346397"/>
              <a:gd name="connsiteX146" fmla="*/ 2508495 w 4077266"/>
              <a:gd name="connsiteY146" fmla="*/ 6423614 h 8346397"/>
              <a:gd name="connsiteX147" fmla="*/ 2391815 w 4077266"/>
              <a:gd name="connsiteY147" fmla="*/ 6411709 h 8346397"/>
              <a:gd name="connsiteX148" fmla="*/ 2368002 w 4077266"/>
              <a:gd name="connsiteY148" fmla="*/ 6528390 h 8346397"/>
              <a:gd name="connsiteX149" fmla="*/ 2363240 w 4077266"/>
              <a:gd name="connsiteY149" fmla="*/ 6564109 h 8346397"/>
              <a:gd name="connsiteX150" fmla="*/ 2339428 w 4077266"/>
              <a:gd name="connsiteY150" fmla="*/ 6583159 h 8346397"/>
              <a:gd name="connsiteX151" fmla="*/ 2141783 w 4077266"/>
              <a:gd name="connsiteY151" fmla="*/ 6535534 h 8346397"/>
              <a:gd name="connsiteX152" fmla="*/ 2103683 w 4077266"/>
              <a:gd name="connsiteY152" fmla="*/ 6587922 h 8346397"/>
              <a:gd name="connsiteX153" fmla="*/ 2072727 w 4077266"/>
              <a:gd name="connsiteY153" fmla="*/ 6683172 h 8346397"/>
              <a:gd name="connsiteX154" fmla="*/ 2039389 w 4077266"/>
              <a:gd name="connsiteY154" fmla="*/ 6747465 h 8346397"/>
              <a:gd name="connsiteX155" fmla="*/ 2051296 w 4077266"/>
              <a:gd name="connsiteY155" fmla="*/ 6809378 h 8346397"/>
              <a:gd name="connsiteX156" fmla="*/ 2184646 w 4077266"/>
              <a:gd name="connsiteY156" fmla="*/ 6921297 h 8346397"/>
              <a:gd name="connsiteX157" fmla="*/ 2253702 w 4077266"/>
              <a:gd name="connsiteY157" fmla="*/ 6954634 h 8346397"/>
              <a:gd name="connsiteX158" fmla="*/ 2237033 w 4077266"/>
              <a:gd name="connsiteY158" fmla="*/ 6978447 h 8346397"/>
              <a:gd name="connsiteX159" fmla="*/ 2201315 w 4077266"/>
              <a:gd name="connsiteY159" fmla="*/ 6997497 h 8346397"/>
              <a:gd name="connsiteX160" fmla="*/ 2234652 w 4077266"/>
              <a:gd name="connsiteY160" fmla="*/ 7073697 h 8346397"/>
              <a:gd name="connsiteX161" fmla="*/ 2203696 w 4077266"/>
              <a:gd name="connsiteY161" fmla="*/ 7095128 h 8346397"/>
              <a:gd name="connsiteX162" fmla="*/ 2098921 w 4077266"/>
              <a:gd name="connsiteY162" fmla="*/ 7033215 h 8346397"/>
              <a:gd name="connsiteX163" fmla="*/ 2056058 w 4077266"/>
              <a:gd name="connsiteY163" fmla="*/ 7059409 h 8346397"/>
              <a:gd name="connsiteX164" fmla="*/ 1996527 w 4077266"/>
              <a:gd name="connsiteY164" fmla="*/ 6957015 h 8346397"/>
              <a:gd name="connsiteX165" fmla="*/ 1879846 w 4077266"/>
              <a:gd name="connsiteY165" fmla="*/ 6983209 h 8346397"/>
              <a:gd name="connsiteX166" fmla="*/ 1815552 w 4077266"/>
              <a:gd name="connsiteY166" fmla="*/ 6987972 h 8346397"/>
              <a:gd name="connsiteX167" fmla="*/ 1765546 w 4077266"/>
              <a:gd name="connsiteY167" fmla="*/ 6983210 h 8346397"/>
              <a:gd name="connsiteX168" fmla="*/ 1708396 w 4077266"/>
              <a:gd name="connsiteY168" fmla="*/ 7028453 h 8346397"/>
              <a:gd name="connsiteX169" fmla="*/ 1529802 w 4077266"/>
              <a:gd name="connsiteY169" fmla="*/ 6987972 h 8346397"/>
              <a:gd name="connsiteX170" fmla="*/ 1553614 w 4077266"/>
              <a:gd name="connsiteY170" fmla="*/ 7114178 h 8346397"/>
              <a:gd name="connsiteX171" fmla="*/ 1477415 w 4077266"/>
              <a:gd name="connsiteY171" fmla="*/ 7159422 h 8346397"/>
              <a:gd name="connsiteX172" fmla="*/ 1415502 w 4077266"/>
              <a:gd name="connsiteY172" fmla="*/ 7226096 h 8346397"/>
              <a:gd name="connsiteX173" fmla="*/ 1265483 w 4077266"/>
              <a:gd name="connsiteY173" fmla="*/ 7218953 h 8346397"/>
              <a:gd name="connsiteX174" fmla="*/ 1213096 w 4077266"/>
              <a:gd name="connsiteY174" fmla="*/ 7328490 h 8346397"/>
              <a:gd name="connsiteX0" fmla="*/ 1244052 w 4186823"/>
              <a:gd name="connsiteY0" fmla="*/ 7386434 h 8346397"/>
              <a:gd name="connsiteX1" fmla="*/ 1561552 w 4186823"/>
              <a:gd name="connsiteY1" fmla="*/ 8332582 h 8346397"/>
              <a:gd name="connsiteX2" fmla="*/ 2679152 w 4186823"/>
              <a:gd name="connsiteY2" fmla="*/ 7418182 h 8346397"/>
              <a:gd name="connsiteX3" fmla="*/ 4076152 w 4186823"/>
              <a:gd name="connsiteY3" fmla="*/ 6491082 h 8346397"/>
              <a:gd name="connsiteX4" fmla="*/ 4038052 w 4186823"/>
              <a:gd name="connsiteY4" fmla="*/ 4865482 h 8346397"/>
              <a:gd name="connsiteX5" fmla="*/ 3244302 w 4186823"/>
              <a:gd name="connsiteY5" fmla="*/ 953882 h 8346397"/>
              <a:gd name="connsiteX6" fmla="*/ 3056977 w 4186823"/>
              <a:gd name="connsiteY6" fmla="*/ 982457 h 8346397"/>
              <a:gd name="connsiteX7" fmla="*/ 2958552 w 4186823"/>
              <a:gd name="connsiteY7" fmla="*/ 976107 h 8346397"/>
              <a:gd name="connsiteX8" fmla="*/ 2926802 w 4186823"/>
              <a:gd name="connsiteY8" fmla="*/ 906257 h 8346397"/>
              <a:gd name="connsiteX9" fmla="*/ 2866477 w 4186823"/>
              <a:gd name="connsiteY9" fmla="*/ 893559 h 8346397"/>
              <a:gd name="connsiteX10" fmla="*/ 2799802 w 4186823"/>
              <a:gd name="connsiteY10" fmla="*/ 874507 h 8346397"/>
              <a:gd name="connsiteX11" fmla="*/ 2761702 w 4186823"/>
              <a:gd name="connsiteY11" fmla="*/ 807832 h 8346397"/>
              <a:gd name="connsiteX12" fmla="*/ 2609302 w 4186823"/>
              <a:gd name="connsiteY12" fmla="*/ 760207 h 8346397"/>
              <a:gd name="connsiteX13" fmla="*/ 2580727 w 4186823"/>
              <a:gd name="connsiteY13" fmla="*/ 604632 h 8346397"/>
              <a:gd name="connsiteX14" fmla="*/ 2526752 w 4186823"/>
              <a:gd name="connsiteY14" fmla="*/ 531609 h 8346397"/>
              <a:gd name="connsiteX15" fmla="*/ 2596602 w 4186823"/>
              <a:gd name="connsiteY15" fmla="*/ 407782 h 8346397"/>
              <a:gd name="connsiteX16" fmla="*/ 2629939 w 4186823"/>
              <a:gd name="connsiteY16" fmla="*/ 310947 h 8346397"/>
              <a:gd name="connsiteX17" fmla="*/ 2517227 w 4186823"/>
              <a:gd name="connsiteY17" fmla="*/ 239507 h 8346397"/>
              <a:gd name="connsiteX18" fmla="*/ 2402927 w 4186823"/>
              <a:gd name="connsiteY18" fmla="*/ 271257 h 8346397"/>
              <a:gd name="connsiteX19" fmla="*/ 2275927 w 4186823"/>
              <a:gd name="connsiteY19" fmla="*/ 198232 h 8346397"/>
              <a:gd name="connsiteX20" fmla="*/ 2133052 w 4186823"/>
              <a:gd name="connsiteY20" fmla="*/ 233157 h 8346397"/>
              <a:gd name="connsiteX21" fmla="*/ 1913977 w 4186823"/>
              <a:gd name="connsiteY21" fmla="*/ 36309 h 8346397"/>
              <a:gd name="connsiteX22" fmla="*/ 1777452 w 4186823"/>
              <a:gd name="connsiteY22" fmla="*/ 13289 h 8346397"/>
              <a:gd name="connsiteX23" fmla="*/ 1703633 w 4186823"/>
              <a:gd name="connsiteY23" fmla="*/ 41864 h 8346397"/>
              <a:gd name="connsiteX24" fmla="*/ 1615527 w 4186823"/>
              <a:gd name="connsiteY24" fmla="*/ 75203 h 8346397"/>
              <a:gd name="connsiteX25" fmla="*/ 1515515 w 4186823"/>
              <a:gd name="connsiteY25" fmla="*/ 129971 h 8346397"/>
              <a:gd name="connsiteX26" fmla="*/ 1525040 w 4186823"/>
              <a:gd name="connsiteY26" fmla="*/ 194264 h 8346397"/>
              <a:gd name="connsiteX27" fmla="*/ 1505990 w 4186823"/>
              <a:gd name="connsiteY27" fmla="*/ 251415 h 8346397"/>
              <a:gd name="connsiteX28" fmla="*/ 1413121 w 4186823"/>
              <a:gd name="connsiteY28" fmla="*/ 270464 h 8346397"/>
              <a:gd name="connsiteX29" fmla="*/ 1339302 w 4186823"/>
              <a:gd name="connsiteY29" fmla="*/ 306184 h 8346397"/>
              <a:gd name="connsiteX30" fmla="*/ 1260721 w 4186823"/>
              <a:gd name="connsiteY30" fmla="*/ 346665 h 8346397"/>
              <a:gd name="connsiteX31" fmla="*/ 1191665 w 4186823"/>
              <a:gd name="connsiteY31" fmla="*/ 272847 h 8346397"/>
              <a:gd name="connsiteX32" fmla="*/ 1082127 w 4186823"/>
              <a:gd name="connsiteY32" fmla="*/ 353809 h 8346397"/>
              <a:gd name="connsiteX33" fmla="*/ 1020215 w 4186823"/>
              <a:gd name="connsiteY33" fmla="*/ 420484 h 8346397"/>
              <a:gd name="connsiteX34" fmla="*/ 858290 w 4186823"/>
              <a:gd name="connsiteY34" fmla="*/ 301422 h 8346397"/>
              <a:gd name="connsiteX35" fmla="*/ 796377 w 4186823"/>
              <a:gd name="connsiteY35" fmla="*/ 406196 h 8346397"/>
              <a:gd name="connsiteX36" fmla="*/ 755896 w 4186823"/>
              <a:gd name="connsiteY36" fmla="*/ 341903 h 8346397"/>
              <a:gd name="connsiteX37" fmla="*/ 689221 w 4186823"/>
              <a:gd name="connsiteY37" fmla="*/ 270465 h 8346397"/>
              <a:gd name="connsiteX38" fmla="*/ 667790 w 4186823"/>
              <a:gd name="connsiteY38" fmla="*/ 313328 h 8346397"/>
              <a:gd name="connsiteX39" fmla="*/ 620165 w 4186823"/>
              <a:gd name="connsiteY39" fmla="*/ 382384 h 8346397"/>
              <a:gd name="connsiteX40" fmla="*/ 589208 w 4186823"/>
              <a:gd name="connsiteY40" fmla="*/ 396672 h 8346397"/>
              <a:gd name="connsiteX41" fmla="*/ 498721 w 4186823"/>
              <a:gd name="connsiteY41" fmla="*/ 482397 h 8346397"/>
              <a:gd name="connsiteX42" fmla="*/ 396327 w 4186823"/>
              <a:gd name="connsiteY42" fmla="*/ 380003 h 8346397"/>
              <a:gd name="connsiteX43" fmla="*/ 243927 w 4186823"/>
              <a:gd name="connsiteY43" fmla="*/ 294278 h 8346397"/>
              <a:gd name="connsiteX44" fmla="*/ 174871 w 4186823"/>
              <a:gd name="connsiteY44" fmla="*/ 327615 h 8346397"/>
              <a:gd name="connsiteX45" fmla="*/ 127246 w 4186823"/>
              <a:gd name="connsiteY45" fmla="*/ 410959 h 8346397"/>
              <a:gd name="connsiteX46" fmla="*/ 43902 w 4186823"/>
              <a:gd name="connsiteY46" fmla="*/ 472872 h 8346397"/>
              <a:gd name="connsiteX47" fmla="*/ 8183 w 4186823"/>
              <a:gd name="connsiteY47" fmla="*/ 484778 h 8346397"/>
              <a:gd name="connsiteX48" fmla="*/ 198683 w 4186823"/>
              <a:gd name="connsiteY48" fmla="*/ 689565 h 8346397"/>
              <a:gd name="connsiteX49" fmla="*/ 265359 w 4186823"/>
              <a:gd name="connsiteY49" fmla="*/ 706234 h 8346397"/>
              <a:gd name="connsiteX50" fmla="*/ 298697 w 4186823"/>
              <a:gd name="connsiteY50" fmla="*/ 730047 h 8346397"/>
              <a:gd name="connsiteX51" fmla="*/ 296315 w 4186823"/>
              <a:gd name="connsiteY51" fmla="*/ 901496 h 8346397"/>
              <a:gd name="connsiteX52" fmla="*/ 362990 w 4186823"/>
              <a:gd name="connsiteY52" fmla="*/ 906259 h 8346397"/>
              <a:gd name="connsiteX53" fmla="*/ 401090 w 4186823"/>
              <a:gd name="connsiteY53" fmla="*/ 856253 h 8346397"/>
              <a:gd name="connsiteX54" fmla="*/ 482052 w 4186823"/>
              <a:gd name="connsiteY54" fmla="*/ 894353 h 8346397"/>
              <a:gd name="connsiteX55" fmla="*/ 420140 w 4186823"/>
              <a:gd name="connsiteY55" fmla="*/ 1039609 h 8346397"/>
              <a:gd name="connsiteX56" fmla="*/ 434427 w 4186823"/>
              <a:gd name="connsiteY56" fmla="*/ 1087234 h 8346397"/>
              <a:gd name="connsiteX57" fmla="*/ 379658 w 4186823"/>
              <a:gd name="connsiteY57" fmla="*/ 1139622 h 8346397"/>
              <a:gd name="connsiteX58" fmla="*/ 415377 w 4186823"/>
              <a:gd name="connsiteY58" fmla="*/ 1168196 h 8346397"/>
              <a:gd name="connsiteX59" fmla="*/ 486815 w 4186823"/>
              <a:gd name="connsiteY59" fmla="*/ 1256303 h 8346397"/>
              <a:gd name="connsiteX60" fmla="*/ 527296 w 4186823"/>
              <a:gd name="connsiteY60" fmla="*/ 1344409 h 8346397"/>
              <a:gd name="connsiteX61" fmla="*/ 636833 w 4186823"/>
              <a:gd name="connsiteY61" fmla="*/ 1396797 h 8346397"/>
              <a:gd name="connsiteX62" fmla="*/ 746371 w 4186823"/>
              <a:gd name="connsiteY62" fmla="*/ 1420609 h 8346397"/>
              <a:gd name="connsiteX63" fmla="*/ 829715 w 4186823"/>
              <a:gd name="connsiteY63" fmla="*/ 1468234 h 8346397"/>
              <a:gd name="connsiteX64" fmla="*/ 913058 w 4186823"/>
              <a:gd name="connsiteY64" fmla="*/ 1442040 h 8346397"/>
              <a:gd name="connsiteX65" fmla="*/ 994021 w 4186823"/>
              <a:gd name="connsiteY65" fmla="*/ 1368222 h 8346397"/>
              <a:gd name="connsiteX66" fmla="*/ 1103558 w 4186823"/>
              <a:gd name="connsiteY66" fmla="*/ 1351553 h 8346397"/>
              <a:gd name="connsiteX67" fmla="*/ 1170233 w 4186823"/>
              <a:gd name="connsiteY67" fmla="*/ 1356315 h 8346397"/>
              <a:gd name="connsiteX68" fmla="*/ 1329777 w 4186823"/>
              <a:gd name="connsiteY68" fmla="*/ 1465853 h 8346397"/>
              <a:gd name="connsiteX69" fmla="*/ 1389308 w 4186823"/>
              <a:gd name="connsiteY69" fmla="*/ 1494428 h 8346397"/>
              <a:gd name="connsiteX70" fmla="*/ 1260721 w 4186823"/>
              <a:gd name="connsiteY70" fmla="*/ 1596822 h 8346397"/>
              <a:gd name="connsiteX71" fmla="*/ 1263102 w 4186823"/>
              <a:gd name="connsiteY71" fmla="*/ 1661115 h 8346397"/>
              <a:gd name="connsiteX72" fmla="*/ 1425027 w 4186823"/>
              <a:gd name="connsiteY72" fmla="*/ 1613490 h 8346397"/>
              <a:gd name="connsiteX73" fmla="*/ 1386927 w 4186823"/>
              <a:gd name="connsiteY73" fmla="*/ 1677784 h 8346397"/>
              <a:gd name="connsiteX74" fmla="*/ 1405977 w 4186823"/>
              <a:gd name="connsiteY74" fmla="*/ 1751603 h 8346397"/>
              <a:gd name="connsiteX75" fmla="*/ 1517896 w 4186823"/>
              <a:gd name="connsiteY75" fmla="*/ 1787322 h 8346397"/>
              <a:gd name="connsiteX76" fmla="*/ 1591715 w 4186823"/>
              <a:gd name="connsiteY76" fmla="*/ 1803990 h 8346397"/>
              <a:gd name="connsiteX77" fmla="*/ 1501227 w 4186823"/>
              <a:gd name="connsiteY77" fmla="*/ 1934959 h 8346397"/>
              <a:gd name="connsiteX78" fmla="*/ 1494083 w 4186823"/>
              <a:gd name="connsiteY78" fmla="*/ 1984965 h 8346397"/>
              <a:gd name="connsiteX79" fmla="*/ 1422646 w 4186823"/>
              <a:gd name="connsiteY79" fmla="*/ 2020684 h 8346397"/>
              <a:gd name="connsiteX80" fmla="*/ 1391690 w 4186823"/>
              <a:gd name="connsiteY80" fmla="*/ 2082597 h 8346397"/>
              <a:gd name="connsiteX81" fmla="*/ 1260721 w 4186823"/>
              <a:gd name="connsiteY81" fmla="*/ 2056403 h 8346397"/>
              <a:gd name="connsiteX82" fmla="*/ 1139277 w 4186823"/>
              <a:gd name="connsiteY82" fmla="*/ 2056402 h 8346397"/>
              <a:gd name="connsiteX83" fmla="*/ 1072602 w 4186823"/>
              <a:gd name="connsiteY83" fmla="*/ 2084978 h 8346397"/>
              <a:gd name="connsiteX84" fmla="*/ 1065458 w 4186823"/>
              <a:gd name="connsiteY84" fmla="*/ 2184990 h 8346397"/>
              <a:gd name="connsiteX85" fmla="*/ 977352 w 4186823"/>
              <a:gd name="connsiteY85" fmla="*/ 2273097 h 8346397"/>
              <a:gd name="connsiteX86" fmla="*/ 1120227 w 4186823"/>
              <a:gd name="connsiteY86" fmla="*/ 2335009 h 8346397"/>
              <a:gd name="connsiteX87" fmla="*/ 1170234 w 4186823"/>
              <a:gd name="connsiteY87" fmla="*/ 2370727 h 8346397"/>
              <a:gd name="connsiteX88" fmla="*/ 1222621 w 4186823"/>
              <a:gd name="connsiteY88" fmla="*/ 2387397 h 8346397"/>
              <a:gd name="connsiteX89" fmla="*/ 1272627 w 4186823"/>
              <a:gd name="connsiteY89" fmla="*/ 2437403 h 8346397"/>
              <a:gd name="connsiteX90" fmla="*/ 1329777 w 4186823"/>
              <a:gd name="connsiteY90" fmla="*/ 2458834 h 8346397"/>
              <a:gd name="connsiteX91" fmla="*/ 1422646 w 4186823"/>
              <a:gd name="connsiteY91" fmla="*/ 2535034 h 8346397"/>
              <a:gd name="connsiteX92" fmla="*/ 1508371 w 4186823"/>
              <a:gd name="connsiteY92" fmla="*/ 2568373 h 8346397"/>
              <a:gd name="connsiteX93" fmla="*/ 1641721 w 4186823"/>
              <a:gd name="connsiteY93" fmla="*/ 2716009 h 8346397"/>
              <a:gd name="connsiteX94" fmla="*/ 1725065 w 4186823"/>
              <a:gd name="connsiteY94" fmla="*/ 2870790 h 8346397"/>
              <a:gd name="connsiteX95" fmla="*/ 1850477 w 4186823"/>
              <a:gd name="connsiteY95" fmla="*/ 2931907 h 8346397"/>
              <a:gd name="connsiteX96" fmla="*/ 1896514 w 4186823"/>
              <a:gd name="connsiteY96" fmla="*/ 2977947 h 8346397"/>
              <a:gd name="connsiteX97" fmla="*/ 1927471 w 4186823"/>
              <a:gd name="connsiteY97" fmla="*/ 3082722 h 8346397"/>
              <a:gd name="connsiteX98" fmla="*/ 1989383 w 4186823"/>
              <a:gd name="connsiteY98" fmla="*/ 3185115 h 8346397"/>
              <a:gd name="connsiteX99" fmla="*/ 2051296 w 4186823"/>
              <a:gd name="connsiteY99" fmla="*/ 3223215 h 8346397"/>
              <a:gd name="connsiteX100" fmla="*/ 2182265 w 4186823"/>
              <a:gd name="connsiteY100" fmla="*/ 3370853 h 8346397"/>
              <a:gd name="connsiteX101" fmla="*/ 2325139 w 4186823"/>
              <a:gd name="connsiteY101" fmla="*/ 3447053 h 8346397"/>
              <a:gd name="connsiteX102" fmla="*/ 2384671 w 4186823"/>
              <a:gd name="connsiteY102" fmla="*/ 3532778 h 8346397"/>
              <a:gd name="connsiteX103" fmla="*/ 2432296 w 4186823"/>
              <a:gd name="connsiteY103" fmla="*/ 3599453 h 8346397"/>
              <a:gd name="connsiteX104" fmla="*/ 2479921 w 4186823"/>
              <a:gd name="connsiteY104" fmla="*/ 3589929 h 8346397"/>
              <a:gd name="connsiteX105" fmla="*/ 2484683 w 4186823"/>
              <a:gd name="connsiteY105" fmla="*/ 3742328 h 8346397"/>
              <a:gd name="connsiteX106" fmla="*/ 2537071 w 4186823"/>
              <a:gd name="connsiteY106" fmla="*/ 3835197 h 8346397"/>
              <a:gd name="connsiteX107" fmla="*/ 2529927 w 4186823"/>
              <a:gd name="connsiteY107" fmla="*/ 3873297 h 8346397"/>
              <a:gd name="connsiteX108" fmla="*/ 2598983 w 4186823"/>
              <a:gd name="connsiteY108" fmla="*/ 3909015 h 8346397"/>
              <a:gd name="connsiteX109" fmla="*/ 2656133 w 4186823"/>
              <a:gd name="connsiteY109" fmla="*/ 3854247 h 8346397"/>
              <a:gd name="connsiteX110" fmla="*/ 2689471 w 4186823"/>
              <a:gd name="connsiteY110" fmla="*/ 3937590 h 8346397"/>
              <a:gd name="connsiteX111" fmla="*/ 2734715 w 4186823"/>
              <a:gd name="connsiteY111" fmla="*/ 3982834 h 8346397"/>
              <a:gd name="connsiteX112" fmla="*/ 2808533 w 4186823"/>
              <a:gd name="connsiteY112" fmla="*/ 4006647 h 8346397"/>
              <a:gd name="connsiteX113" fmla="*/ 2860921 w 4186823"/>
              <a:gd name="connsiteY113" fmla="*/ 4075703 h 8346397"/>
              <a:gd name="connsiteX114" fmla="*/ 2946646 w 4186823"/>
              <a:gd name="connsiteY114" fmla="*/ 4130472 h 8346397"/>
              <a:gd name="connsiteX115" fmla="*/ 2999033 w 4186823"/>
              <a:gd name="connsiteY115" fmla="*/ 4163809 h 8346397"/>
              <a:gd name="connsiteX116" fmla="*/ 2870446 w 4186823"/>
              <a:gd name="connsiteY116" fmla="*/ 4256678 h 8346397"/>
              <a:gd name="connsiteX117" fmla="*/ 2868064 w 4186823"/>
              <a:gd name="connsiteY117" fmla="*/ 4311446 h 8346397"/>
              <a:gd name="connsiteX118" fmla="*/ 2970458 w 4186823"/>
              <a:gd name="connsiteY118" fmla="*/ 4428128 h 8346397"/>
              <a:gd name="connsiteX119" fmla="*/ 3065708 w 4186823"/>
              <a:gd name="connsiteY119" fmla="*/ 4490040 h 8346397"/>
              <a:gd name="connsiteX120" fmla="*/ 3096665 w 4186823"/>
              <a:gd name="connsiteY120" fmla="*/ 4528140 h 8346397"/>
              <a:gd name="connsiteX121" fmla="*/ 3082377 w 4186823"/>
              <a:gd name="connsiteY121" fmla="*/ 4609103 h 8346397"/>
              <a:gd name="connsiteX122" fmla="*/ 3077615 w 4186823"/>
              <a:gd name="connsiteY122" fmla="*/ 4692447 h 8346397"/>
              <a:gd name="connsiteX123" fmla="*/ 3034752 w 4186823"/>
              <a:gd name="connsiteY123" fmla="*/ 4701972 h 8346397"/>
              <a:gd name="connsiteX124" fmla="*/ 3008558 w 4186823"/>
              <a:gd name="connsiteY124" fmla="*/ 4718640 h 8346397"/>
              <a:gd name="connsiteX125" fmla="*/ 3053802 w 4186823"/>
              <a:gd name="connsiteY125" fmla="*/ 4795632 h 8346397"/>
              <a:gd name="connsiteX126" fmla="*/ 3037133 w 4186823"/>
              <a:gd name="connsiteY126" fmla="*/ 4868659 h 8346397"/>
              <a:gd name="connsiteX127" fmla="*/ 3020465 w 4186823"/>
              <a:gd name="connsiteY127" fmla="*/ 5004390 h 8346397"/>
              <a:gd name="connsiteX128" fmla="*/ 2982365 w 4186823"/>
              <a:gd name="connsiteY128" fmla="*/ 5044872 h 8346397"/>
              <a:gd name="connsiteX129" fmla="*/ 2965696 w 4186823"/>
              <a:gd name="connsiteY129" fmla="*/ 5166315 h 8346397"/>
              <a:gd name="connsiteX130" fmla="*/ 2937121 w 4186823"/>
              <a:gd name="connsiteY130" fmla="*/ 5285378 h 8346397"/>
              <a:gd name="connsiteX131" fmla="*/ 2989508 w 4186823"/>
              <a:gd name="connsiteY131" fmla="*/ 5302047 h 8346397"/>
              <a:gd name="connsiteX132" fmla="*/ 2987127 w 4186823"/>
              <a:gd name="connsiteY132" fmla="*/ 5347290 h 8346397"/>
              <a:gd name="connsiteX133" fmla="*/ 2984746 w 4186823"/>
              <a:gd name="connsiteY133" fmla="*/ 5402059 h 8346397"/>
              <a:gd name="connsiteX134" fmla="*/ 3041896 w 4186823"/>
              <a:gd name="connsiteY134" fmla="*/ 5471115 h 8346397"/>
              <a:gd name="connsiteX135" fmla="*/ 3089521 w 4186823"/>
              <a:gd name="connsiteY135" fmla="*/ 5597322 h 8346397"/>
              <a:gd name="connsiteX136" fmla="*/ 2996652 w 4186823"/>
              <a:gd name="connsiteY136" fmla="*/ 5887834 h 8346397"/>
              <a:gd name="connsiteX137" fmla="*/ 3018083 w 4186823"/>
              <a:gd name="connsiteY137" fmla="*/ 5942603 h 8346397"/>
              <a:gd name="connsiteX138" fmla="*/ 3044277 w 4186823"/>
              <a:gd name="connsiteY138" fmla="*/ 5994990 h 8346397"/>
              <a:gd name="connsiteX139" fmla="*/ 3049040 w 4186823"/>
              <a:gd name="connsiteY139" fmla="*/ 6099765 h 8346397"/>
              <a:gd name="connsiteX140" fmla="*/ 3028402 w 4186823"/>
              <a:gd name="connsiteY140" fmla="*/ 6195807 h 8346397"/>
              <a:gd name="connsiteX141" fmla="*/ 2956170 w 4186823"/>
              <a:gd name="connsiteY141" fmla="*/ 6259310 h 8346397"/>
              <a:gd name="connsiteX142" fmla="*/ 2920452 w 4186823"/>
              <a:gd name="connsiteY142" fmla="*/ 6240259 h 8346397"/>
              <a:gd name="connsiteX143" fmla="*/ 2849015 w 4186823"/>
              <a:gd name="connsiteY143" fmla="*/ 6252165 h 8346397"/>
              <a:gd name="connsiteX144" fmla="*/ 2713283 w 4186823"/>
              <a:gd name="connsiteY144" fmla="*/ 6364084 h 8346397"/>
              <a:gd name="connsiteX145" fmla="*/ 2606127 w 4186823"/>
              <a:gd name="connsiteY145" fmla="*/ 6349797 h 8346397"/>
              <a:gd name="connsiteX146" fmla="*/ 2575171 w 4186823"/>
              <a:gd name="connsiteY146" fmla="*/ 6378372 h 8346397"/>
              <a:gd name="connsiteX147" fmla="*/ 2508495 w 4186823"/>
              <a:gd name="connsiteY147" fmla="*/ 6423614 h 8346397"/>
              <a:gd name="connsiteX148" fmla="*/ 2391815 w 4186823"/>
              <a:gd name="connsiteY148" fmla="*/ 6411709 h 8346397"/>
              <a:gd name="connsiteX149" fmla="*/ 2368002 w 4186823"/>
              <a:gd name="connsiteY149" fmla="*/ 6528390 h 8346397"/>
              <a:gd name="connsiteX150" fmla="*/ 2363240 w 4186823"/>
              <a:gd name="connsiteY150" fmla="*/ 6564109 h 8346397"/>
              <a:gd name="connsiteX151" fmla="*/ 2339428 w 4186823"/>
              <a:gd name="connsiteY151" fmla="*/ 6583159 h 8346397"/>
              <a:gd name="connsiteX152" fmla="*/ 2141783 w 4186823"/>
              <a:gd name="connsiteY152" fmla="*/ 6535534 h 8346397"/>
              <a:gd name="connsiteX153" fmla="*/ 2103683 w 4186823"/>
              <a:gd name="connsiteY153" fmla="*/ 6587922 h 8346397"/>
              <a:gd name="connsiteX154" fmla="*/ 2072727 w 4186823"/>
              <a:gd name="connsiteY154" fmla="*/ 6683172 h 8346397"/>
              <a:gd name="connsiteX155" fmla="*/ 2039389 w 4186823"/>
              <a:gd name="connsiteY155" fmla="*/ 6747465 h 8346397"/>
              <a:gd name="connsiteX156" fmla="*/ 2051296 w 4186823"/>
              <a:gd name="connsiteY156" fmla="*/ 6809378 h 8346397"/>
              <a:gd name="connsiteX157" fmla="*/ 2184646 w 4186823"/>
              <a:gd name="connsiteY157" fmla="*/ 6921297 h 8346397"/>
              <a:gd name="connsiteX158" fmla="*/ 2253702 w 4186823"/>
              <a:gd name="connsiteY158" fmla="*/ 6954634 h 8346397"/>
              <a:gd name="connsiteX159" fmla="*/ 2237033 w 4186823"/>
              <a:gd name="connsiteY159" fmla="*/ 6978447 h 8346397"/>
              <a:gd name="connsiteX160" fmla="*/ 2201315 w 4186823"/>
              <a:gd name="connsiteY160" fmla="*/ 6997497 h 8346397"/>
              <a:gd name="connsiteX161" fmla="*/ 2234652 w 4186823"/>
              <a:gd name="connsiteY161" fmla="*/ 7073697 h 8346397"/>
              <a:gd name="connsiteX162" fmla="*/ 2203696 w 4186823"/>
              <a:gd name="connsiteY162" fmla="*/ 7095128 h 8346397"/>
              <a:gd name="connsiteX163" fmla="*/ 2098921 w 4186823"/>
              <a:gd name="connsiteY163" fmla="*/ 7033215 h 8346397"/>
              <a:gd name="connsiteX164" fmla="*/ 2056058 w 4186823"/>
              <a:gd name="connsiteY164" fmla="*/ 7059409 h 8346397"/>
              <a:gd name="connsiteX165" fmla="*/ 1996527 w 4186823"/>
              <a:gd name="connsiteY165" fmla="*/ 6957015 h 8346397"/>
              <a:gd name="connsiteX166" fmla="*/ 1879846 w 4186823"/>
              <a:gd name="connsiteY166" fmla="*/ 6983209 h 8346397"/>
              <a:gd name="connsiteX167" fmla="*/ 1815552 w 4186823"/>
              <a:gd name="connsiteY167" fmla="*/ 6987972 h 8346397"/>
              <a:gd name="connsiteX168" fmla="*/ 1765546 w 4186823"/>
              <a:gd name="connsiteY168" fmla="*/ 6983210 h 8346397"/>
              <a:gd name="connsiteX169" fmla="*/ 1708396 w 4186823"/>
              <a:gd name="connsiteY169" fmla="*/ 7028453 h 8346397"/>
              <a:gd name="connsiteX170" fmla="*/ 1529802 w 4186823"/>
              <a:gd name="connsiteY170" fmla="*/ 6987972 h 8346397"/>
              <a:gd name="connsiteX171" fmla="*/ 1553614 w 4186823"/>
              <a:gd name="connsiteY171" fmla="*/ 7114178 h 8346397"/>
              <a:gd name="connsiteX172" fmla="*/ 1477415 w 4186823"/>
              <a:gd name="connsiteY172" fmla="*/ 7159422 h 8346397"/>
              <a:gd name="connsiteX173" fmla="*/ 1415502 w 4186823"/>
              <a:gd name="connsiteY173" fmla="*/ 7226096 h 8346397"/>
              <a:gd name="connsiteX174" fmla="*/ 1265483 w 4186823"/>
              <a:gd name="connsiteY174" fmla="*/ 7218953 h 8346397"/>
              <a:gd name="connsiteX175" fmla="*/ 1213096 w 4186823"/>
              <a:gd name="connsiteY175" fmla="*/ 7328490 h 8346397"/>
              <a:gd name="connsiteX0" fmla="*/ 1244052 w 4171578"/>
              <a:gd name="connsiteY0" fmla="*/ 7386434 h 8346397"/>
              <a:gd name="connsiteX1" fmla="*/ 1561552 w 4171578"/>
              <a:gd name="connsiteY1" fmla="*/ 8332582 h 8346397"/>
              <a:gd name="connsiteX2" fmla="*/ 2679152 w 4171578"/>
              <a:gd name="connsiteY2" fmla="*/ 7418182 h 8346397"/>
              <a:gd name="connsiteX3" fmla="*/ 4076152 w 4171578"/>
              <a:gd name="connsiteY3" fmla="*/ 6491082 h 8346397"/>
              <a:gd name="connsiteX4" fmla="*/ 4038052 w 4171578"/>
              <a:gd name="connsiteY4" fmla="*/ 4865482 h 8346397"/>
              <a:gd name="connsiteX5" fmla="*/ 2018752 w 4171578"/>
              <a:gd name="connsiteY5" fmla="*/ 2503282 h 8346397"/>
              <a:gd name="connsiteX6" fmla="*/ 3244302 w 4171578"/>
              <a:gd name="connsiteY6" fmla="*/ 953882 h 8346397"/>
              <a:gd name="connsiteX7" fmla="*/ 3056977 w 4171578"/>
              <a:gd name="connsiteY7" fmla="*/ 982457 h 8346397"/>
              <a:gd name="connsiteX8" fmla="*/ 2958552 w 4171578"/>
              <a:gd name="connsiteY8" fmla="*/ 976107 h 8346397"/>
              <a:gd name="connsiteX9" fmla="*/ 2926802 w 4171578"/>
              <a:gd name="connsiteY9" fmla="*/ 906257 h 8346397"/>
              <a:gd name="connsiteX10" fmla="*/ 2866477 w 4171578"/>
              <a:gd name="connsiteY10" fmla="*/ 893559 h 8346397"/>
              <a:gd name="connsiteX11" fmla="*/ 2799802 w 4171578"/>
              <a:gd name="connsiteY11" fmla="*/ 874507 h 8346397"/>
              <a:gd name="connsiteX12" fmla="*/ 2761702 w 4171578"/>
              <a:gd name="connsiteY12" fmla="*/ 807832 h 8346397"/>
              <a:gd name="connsiteX13" fmla="*/ 2609302 w 4171578"/>
              <a:gd name="connsiteY13" fmla="*/ 760207 h 8346397"/>
              <a:gd name="connsiteX14" fmla="*/ 2580727 w 4171578"/>
              <a:gd name="connsiteY14" fmla="*/ 604632 h 8346397"/>
              <a:gd name="connsiteX15" fmla="*/ 2526752 w 4171578"/>
              <a:gd name="connsiteY15" fmla="*/ 531609 h 8346397"/>
              <a:gd name="connsiteX16" fmla="*/ 2596602 w 4171578"/>
              <a:gd name="connsiteY16" fmla="*/ 407782 h 8346397"/>
              <a:gd name="connsiteX17" fmla="*/ 2629939 w 4171578"/>
              <a:gd name="connsiteY17" fmla="*/ 310947 h 8346397"/>
              <a:gd name="connsiteX18" fmla="*/ 2517227 w 4171578"/>
              <a:gd name="connsiteY18" fmla="*/ 239507 h 8346397"/>
              <a:gd name="connsiteX19" fmla="*/ 2402927 w 4171578"/>
              <a:gd name="connsiteY19" fmla="*/ 271257 h 8346397"/>
              <a:gd name="connsiteX20" fmla="*/ 2275927 w 4171578"/>
              <a:gd name="connsiteY20" fmla="*/ 198232 h 8346397"/>
              <a:gd name="connsiteX21" fmla="*/ 2133052 w 4171578"/>
              <a:gd name="connsiteY21" fmla="*/ 233157 h 8346397"/>
              <a:gd name="connsiteX22" fmla="*/ 1913977 w 4171578"/>
              <a:gd name="connsiteY22" fmla="*/ 36309 h 8346397"/>
              <a:gd name="connsiteX23" fmla="*/ 1777452 w 4171578"/>
              <a:gd name="connsiteY23" fmla="*/ 13289 h 8346397"/>
              <a:gd name="connsiteX24" fmla="*/ 1703633 w 4171578"/>
              <a:gd name="connsiteY24" fmla="*/ 41864 h 8346397"/>
              <a:gd name="connsiteX25" fmla="*/ 1615527 w 4171578"/>
              <a:gd name="connsiteY25" fmla="*/ 75203 h 8346397"/>
              <a:gd name="connsiteX26" fmla="*/ 1515515 w 4171578"/>
              <a:gd name="connsiteY26" fmla="*/ 129971 h 8346397"/>
              <a:gd name="connsiteX27" fmla="*/ 1525040 w 4171578"/>
              <a:gd name="connsiteY27" fmla="*/ 194264 h 8346397"/>
              <a:gd name="connsiteX28" fmla="*/ 1505990 w 4171578"/>
              <a:gd name="connsiteY28" fmla="*/ 251415 h 8346397"/>
              <a:gd name="connsiteX29" fmla="*/ 1413121 w 4171578"/>
              <a:gd name="connsiteY29" fmla="*/ 270464 h 8346397"/>
              <a:gd name="connsiteX30" fmla="*/ 1339302 w 4171578"/>
              <a:gd name="connsiteY30" fmla="*/ 306184 h 8346397"/>
              <a:gd name="connsiteX31" fmla="*/ 1260721 w 4171578"/>
              <a:gd name="connsiteY31" fmla="*/ 346665 h 8346397"/>
              <a:gd name="connsiteX32" fmla="*/ 1191665 w 4171578"/>
              <a:gd name="connsiteY32" fmla="*/ 272847 h 8346397"/>
              <a:gd name="connsiteX33" fmla="*/ 1082127 w 4171578"/>
              <a:gd name="connsiteY33" fmla="*/ 353809 h 8346397"/>
              <a:gd name="connsiteX34" fmla="*/ 1020215 w 4171578"/>
              <a:gd name="connsiteY34" fmla="*/ 420484 h 8346397"/>
              <a:gd name="connsiteX35" fmla="*/ 858290 w 4171578"/>
              <a:gd name="connsiteY35" fmla="*/ 301422 h 8346397"/>
              <a:gd name="connsiteX36" fmla="*/ 796377 w 4171578"/>
              <a:gd name="connsiteY36" fmla="*/ 406196 h 8346397"/>
              <a:gd name="connsiteX37" fmla="*/ 755896 w 4171578"/>
              <a:gd name="connsiteY37" fmla="*/ 341903 h 8346397"/>
              <a:gd name="connsiteX38" fmla="*/ 689221 w 4171578"/>
              <a:gd name="connsiteY38" fmla="*/ 270465 h 8346397"/>
              <a:gd name="connsiteX39" fmla="*/ 667790 w 4171578"/>
              <a:gd name="connsiteY39" fmla="*/ 313328 h 8346397"/>
              <a:gd name="connsiteX40" fmla="*/ 620165 w 4171578"/>
              <a:gd name="connsiteY40" fmla="*/ 382384 h 8346397"/>
              <a:gd name="connsiteX41" fmla="*/ 589208 w 4171578"/>
              <a:gd name="connsiteY41" fmla="*/ 396672 h 8346397"/>
              <a:gd name="connsiteX42" fmla="*/ 498721 w 4171578"/>
              <a:gd name="connsiteY42" fmla="*/ 482397 h 8346397"/>
              <a:gd name="connsiteX43" fmla="*/ 396327 w 4171578"/>
              <a:gd name="connsiteY43" fmla="*/ 380003 h 8346397"/>
              <a:gd name="connsiteX44" fmla="*/ 243927 w 4171578"/>
              <a:gd name="connsiteY44" fmla="*/ 294278 h 8346397"/>
              <a:gd name="connsiteX45" fmla="*/ 174871 w 4171578"/>
              <a:gd name="connsiteY45" fmla="*/ 327615 h 8346397"/>
              <a:gd name="connsiteX46" fmla="*/ 127246 w 4171578"/>
              <a:gd name="connsiteY46" fmla="*/ 410959 h 8346397"/>
              <a:gd name="connsiteX47" fmla="*/ 43902 w 4171578"/>
              <a:gd name="connsiteY47" fmla="*/ 472872 h 8346397"/>
              <a:gd name="connsiteX48" fmla="*/ 8183 w 4171578"/>
              <a:gd name="connsiteY48" fmla="*/ 484778 h 8346397"/>
              <a:gd name="connsiteX49" fmla="*/ 198683 w 4171578"/>
              <a:gd name="connsiteY49" fmla="*/ 689565 h 8346397"/>
              <a:gd name="connsiteX50" fmla="*/ 265359 w 4171578"/>
              <a:gd name="connsiteY50" fmla="*/ 706234 h 8346397"/>
              <a:gd name="connsiteX51" fmla="*/ 298697 w 4171578"/>
              <a:gd name="connsiteY51" fmla="*/ 730047 h 8346397"/>
              <a:gd name="connsiteX52" fmla="*/ 296315 w 4171578"/>
              <a:gd name="connsiteY52" fmla="*/ 901496 h 8346397"/>
              <a:gd name="connsiteX53" fmla="*/ 362990 w 4171578"/>
              <a:gd name="connsiteY53" fmla="*/ 906259 h 8346397"/>
              <a:gd name="connsiteX54" fmla="*/ 401090 w 4171578"/>
              <a:gd name="connsiteY54" fmla="*/ 856253 h 8346397"/>
              <a:gd name="connsiteX55" fmla="*/ 482052 w 4171578"/>
              <a:gd name="connsiteY55" fmla="*/ 894353 h 8346397"/>
              <a:gd name="connsiteX56" fmla="*/ 420140 w 4171578"/>
              <a:gd name="connsiteY56" fmla="*/ 1039609 h 8346397"/>
              <a:gd name="connsiteX57" fmla="*/ 434427 w 4171578"/>
              <a:gd name="connsiteY57" fmla="*/ 1087234 h 8346397"/>
              <a:gd name="connsiteX58" fmla="*/ 379658 w 4171578"/>
              <a:gd name="connsiteY58" fmla="*/ 1139622 h 8346397"/>
              <a:gd name="connsiteX59" fmla="*/ 415377 w 4171578"/>
              <a:gd name="connsiteY59" fmla="*/ 1168196 h 8346397"/>
              <a:gd name="connsiteX60" fmla="*/ 486815 w 4171578"/>
              <a:gd name="connsiteY60" fmla="*/ 1256303 h 8346397"/>
              <a:gd name="connsiteX61" fmla="*/ 527296 w 4171578"/>
              <a:gd name="connsiteY61" fmla="*/ 1344409 h 8346397"/>
              <a:gd name="connsiteX62" fmla="*/ 636833 w 4171578"/>
              <a:gd name="connsiteY62" fmla="*/ 1396797 h 8346397"/>
              <a:gd name="connsiteX63" fmla="*/ 746371 w 4171578"/>
              <a:gd name="connsiteY63" fmla="*/ 1420609 h 8346397"/>
              <a:gd name="connsiteX64" fmla="*/ 829715 w 4171578"/>
              <a:gd name="connsiteY64" fmla="*/ 1468234 h 8346397"/>
              <a:gd name="connsiteX65" fmla="*/ 913058 w 4171578"/>
              <a:gd name="connsiteY65" fmla="*/ 1442040 h 8346397"/>
              <a:gd name="connsiteX66" fmla="*/ 994021 w 4171578"/>
              <a:gd name="connsiteY66" fmla="*/ 1368222 h 8346397"/>
              <a:gd name="connsiteX67" fmla="*/ 1103558 w 4171578"/>
              <a:gd name="connsiteY67" fmla="*/ 1351553 h 8346397"/>
              <a:gd name="connsiteX68" fmla="*/ 1170233 w 4171578"/>
              <a:gd name="connsiteY68" fmla="*/ 1356315 h 8346397"/>
              <a:gd name="connsiteX69" fmla="*/ 1329777 w 4171578"/>
              <a:gd name="connsiteY69" fmla="*/ 1465853 h 8346397"/>
              <a:gd name="connsiteX70" fmla="*/ 1389308 w 4171578"/>
              <a:gd name="connsiteY70" fmla="*/ 1494428 h 8346397"/>
              <a:gd name="connsiteX71" fmla="*/ 1260721 w 4171578"/>
              <a:gd name="connsiteY71" fmla="*/ 1596822 h 8346397"/>
              <a:gd name="connsiteX72" fmla="*/ 1263102 w 4171578"/>
              <a:gd name="connsiteY72" fmla="*/ 1661115 h 8346397"/>
              <a:gd name="connsiteX73" fmla="*/ 1425027 w 4171578"/>
              <a:gd name="connsiteY73" fmla="*/ 1613490 h 8346397"/>
              <a:gd name="connsiteX74" fmla="*/ 1386927 w 4171578"/>
              <a:gd name="connsiteY74" fmla="*/ 1677784 h 8346397"/>
              <a:gd name="connsiteX75" fmla="*/ 1405977 w 4171578"/>
              <a:gd name="connsiteY75" fmla="*/ 1751603 h 8346397"/>
              <a:gd name="connsiteX76" fmla="*/ 1517896 w 4171578"/>
              <a:gd name="connsiteY76" fmla="*/ 1787322 h 8346397"/>
              <a:gd name="connsiteX77" fmla="*/ 1591715 w 4171578"/>
              <a:gd name="connsiteY77" fmla="*/ 1803990 h 8346397"/>
              <a:gd name="connsiteX78" fmla="*/ 1501227 w 4171578"/>
              <a:gd name="connsiteY78" fmla="*/ 1934959 h 8346397"/>
              <a:gd name="connsiteX79" fmla="*/ 1494083 w 4171578"/>
              <a:gd name="connsiteY79" fmla="*/ 1984965 h 8346397"/>
              <a:gd name="connsiteX80" fmla="*/ 1422646 w 4171578"/>
              <a:gd name="connsiteY80" fmla="*/ 2020684 h 8346397"/>
              <a:gd name="connsiteX81" fmla="*/ 1391690 w 4171578"/>
              <a:gd name="connsiteY81" fmla="*/ 2082597 h 8346397"/>
              <a:gd name="connsiteX82" fmla="*/ 1260721 w 4171578"/>
              <a:gd name="connsiteY82" fmla="*/ 2056403 h 8346397"/>
              <a:gd name="connsiteX83" fmla="*/ 1139277 w 4171578"/>
              <a:gd name="connsiteY83" fmla="*/ 2056402 h 8346397"/>
              <a:gd name="connsiteX84" fmla="*/ 1072602 w 4171578"/>
              <a:gd name="connsiteY84" fmla="*/ 2084978 h 8346397"/>
              <a:gd name="connsiteX85" fmla="*/ 1065458 w 4171578"/>
              <a:gd name="connsiteY85" fmla="*/ 2184990 h 8346397"/>
              <a:gd name="connsiteX86" fmla="*/ 977352 w 4171578"/>
              <a:gd name="connsiteY86" fmla="*/ 2273097 h 8346397"/>
              <a:gd name="connsiteX87" fmla="*/ 1120227 w 4171578"/>
              <a:gd name="connsiteY87" fmla="*/ 2335009 h 8346397"/>
              <a:gd name="connsiteX88" fmla="*/ 1170234 w 4171578"/>
              <a:gd name="connsiteY88" fmla="*/ 2370727 h 8346397"/>
              <a:gd name="connsiteX89" fmla="*/ 1222621 w 4171578"/>
              <a:gd name="connsiteY89" fmla="*/ 2387397 h 8346397"/>
              <a:gd name="connsiteX90" fmla="*/ 1272627 w 4171578"/>
              <a:gd name="connsiteY90" fmla="*/ 2437403 h 8346397"/>
              <a:gd name="connsiteX91" fmla="*/ 1329777 w 4171578"/>
              <a:gd name="connsiteY91" fmla="*/ 2458834 h 8346397"/>
              <a:gd name="connsiteX92" fmla="*/ 1422646 w 4171578"/>
              <a:gd name="connsiteY92" fmla="*/ 2535034 h 8346397"/>
              <a:gd name="connsiteX93" fmla="*/ 1508371 w 4171578"/>
              <a:gd name="connsiteY93" fmla="*/ 2568373 h 8346397"/>
              <a:gd name="connsiteX94" fmla="*/ 1641721 w 4171578"/>
              <a:gd name="connsiteY94" fmla="*/ 2716009 h 8346397"/>
              <a:gd name="connsiteX95" fmla="*/ 1725065 w 4171578"/>
              <a:gd name="connsiteY95" fmla="*/ 2870790 h 8346397"/>
              <a:gd name="connsiteX96" fmla="*/ 1850477 w 4171578"/>
              <a:gd name="connsiteY96" fmla="*/ 2931907 h 8346397"/>
              <a:gd name="connsiteX97" fmla="*/ 1896514 w 4171578"/>
              <a:gd name="connsiteY97" fmla="*/ 2977947 h 8346397"/>
              <a:gd name="connsiteX98" fmla="*/ 1927471 w 4171578"/>
              <a:gd name="connsiteY98" fmla="*/ 3082722 h 8346397"/>
              <a:gd name="connsiteX99" fmla="*/ 1989383 w 4171578"/>
              <a:gd name="connsiteY99" fmla="*/ 3185115 h 8346397"/>
              <a:gd name="connsiteX100" fmla="*/ 2051296 w 4171578"/>
              <a:gd name="connsiteY100" fmla="*/ 3223215 h 8346397"/>
              <a:gd name="connsiteX101" fmla="*/ 2182265 w 4171578"/>
              <a:gd name="connsiteY101" fmla="*/ 3370853 h 8346397"/>
              <a:gd name="connsiteX102" fmla="*/ 2325139 w 4171578"/>
              <a:gd name="connsiteY102" fmla="*/ 3447053 h 8346397"/>
              <a:gd name="connsiteX103" fmla="*/ 2384671 w 4171578"/>
              <a:gd name="connsiteY103" fmla="*/ 3532778 h 8346397"/>
              <a:gd name="connsiteX104" fmla="*/ 2432296 w 4171578"/>
              <a:gd name="connsiteY104" fmla="*/ 3599453 h 8346397"/>
              <a:gd name="connsiteX105" fmla="*/ 2479921 w 4171578"/>
              <a:gd name="connsiteY105" fmla="*/ 3589929 h 8346397"/>
              <a:gd name="connsiteX106" fmla="*/ 2484683 w 4171578"/>
              <a:gd name="connsiteY106" fmla="*/ 3742328 h 8346397"/>
              <a:gd name="connsiteX107" fmla="*/ 2537071 w 4171578"/>
              <a:gd name="connsiteY107" fmla="*/ 3835197 h 8346397"/>
              <a:gd name="connsiteX108" fmla="*/ 2529927 w 4171578"/>
              <a:gd name="connsiteY108" fmla="*/ 3873297 h 8346397"/>
              <a:gd name="connsiteX109" fmla="*/ 2598983 w 4171578"/>
              <a:gd name="connsiteY109" fmla="*/ 3909015 h 8346397"/>
              <a:gd name="connsiteX110" fmla="*/ 2656133 w 4171578"/>
              <a:gd name="connsiteY110" fmla="*/ 3854247 h 8346397"/>
              <a:gd name="connsiteX111" fmla="*/ 2689471 w 4171578"/>
              <a:gd name="connsiteY111" fmla="*/ 3937590 h 8346397"/>
              <a:gd name="connsiteX112" fmla="*/ 2734715 w 4171578"/>
              <a:gd name="connsiteY112" fmla="*/ 3982834 h 8346397"/>
              <a:gd name="connsiteX113" fmla="*/ 2808533 w 4171578"/>
              <a:gd name="connsiteY113" fmla="*/ 4006647 h 8346397"/>
              <a:gd name="connsiteX114" fmla="*/ 2860921 w 4171578"/>
              <a:gd name="connsiteY114" fmla="*/ 4075703 h 8346397"/>
              <a:gd name="connsiteX115" fmla="*/ 2946646 w 4171578"/>
              <a:gd name="connsiteY115" fmla="*/ 4130472 h 8346397"/>
              <a:gd name="connsiteX116" fmla="*/ 2999033 w 4171578"/>
              <a:gd name="connsiteY116" fmla="*/ 4163809 h 8346397"/>
              <a:gd name="connsiteX117" fmla="*/ 2870446 w 4171578"/>
              <a:gd name="connsiteY117" fmla="*/ 4256678 h 8346397"/>
              <a:gd name="connsiteX118" fmla="*/ 2868064 w 4171578"/>
              <a:gd name="connsiteY118" fmla="*/ 4311446 h 8346397"/>
              <a:gd name="connsiteX119" fmla="*/ 2970458 w 4171578"/>
              <a:gd name="connsiteY119" fmla="*/ 4428128 h 8346397"/>
              <a:gd name="connsiteX120" fmla="*/ 3065708 w 4171578"/>
              <a:gd name="connsiteY120" fmla="*/ 4490040 h 8346397"/>
              <a:gd name="connsiteX121" fmla="*/ 3096665 w 4171578"/>
              <a:gd name="connsiteY121" fmla="*/ 4528140 h 8346397"/>
              <a:gd name="connsiteX122" fmla="*/ 3082377 w 4171578"/>
              <a:gd name="connsiteY122" fmla="*/ 4609103 h 8346397"/>
              <a:gd name="connsiteX123" fmla="*/ 3077615 w 4171578"/>
              <a:gd name="connsiteY123" fmla="*/ 4692447 h 8346397"/>
              <a:gd name="connsiteX124" fmla="*/ 3034752 w 4171578"/>
              <a:gd name="connsiteY124" fmla="*/ 4701972 h 8346397"/>
              <a:gd name="connsiteX125" fmla="*/ 3008558 w 4171578"/>
              <a:gd name="connsiteY125" fmla="*/ 4718640 h 8346397"/>
              <a:gd name="connsiteX126" fmla="*/ 3053802 w 4171578"/>
              <a:gd name="connsiteY126" fmla="*/ 4795632 h 8346397"/>
              <a:gd name="connsiteX127" fmla="*/ 3037133 w 4171578"/>
              <a:gd name="connsiteY127" fmla="*/ 4868659 h 8346397"/>
              <a:gd name="connsiteX128" fmla="*/ 3020465 w 4171578"/>
              <a:gd name="connsiteY128" fmla="*/ 5004390 h 8346397"/>
              <a:gd name="connsiteX129" fmla="*/ 2982365 w 4171578"/>
              <a:gd name="connsiteY129" fmla="*/ 5044872 h 8346397"/>
              <a:gd name="connsiteX130" fmla="*/ 2965696 w 4171578"/>
              <a:gd name="connsiteY130" fmla="*/ 5166315 h 8346397"/>
              <a:gd name="connsiteX131" fmla="*/ 2937121 w 4171578"/>
              <a:gd name="connsiteY131" fmla="*/ 5285378 h 8346397"/>
              <a:gd name="connsiteX132" fmla="*/ 2989508 w 4171578"/>
              <a:gd name="connsiteY132" fmla="*/ 5302047 h 8346397"/>
              <a:gd name="connsiteX133" fmla="*/ 2987127 w 4171578"/>
              <a:gd name="connsiteY133" fmla="*/ 5347290 h 8346397"/>
              <a:gd name="connsiteX134" fmla="*/ 2984746 w 4171578"/>
              <a:gd name="connsiteY134" fmla="*/ 5402059 h 8346397"/>
              <a:gd name="connsiteX135" fmla="*/ 3041896 w 4171578"/>
              <a:gd name="connsiteY135" fmla="*/ 5471115 h 8346397"/>
              <a:gd name="connsiteX136" fmla="*/ 3089521 w 4171578"/>
              <a:gd name="connsiteY136" fmla="*/ 5597322 h 8346397"/>
              <a:gd name="connsiteX137" fmla="*/ 2996652 w 4171578"/>
              <a:gd name="connsiteY137" fmla="*/ 5887834 h 8346397"/>
              <a:gd name="connsiteX138" fmla="*/ 3018083 w 4171578"/>
              <a:gd name="connsiteY138" fmla="*/ 5942603 h 8346397"/>
              <a:gd name="connsiteX139" fmla="*/ 3044277 w 4171578"/>
              <a:gd name="connsiteY139" fmla="*/ 5994990 h 8346397"/>
              <a:gd name="connsiteX140" fmla="*/ 3049040 w 4171578"/>
              <a:gd name="connsiteY140" fmla="*/ 6099765 h 8346397"/>
              <a:gd name="connsiteX141" fmla="*/ 3028402 w 4171578"/>
              <a:gd name="connsiteY141" fmla="*/ 6195807 h 8346397"/>
              <a:gd name="connsiteX142" fmla="*/ 2956170 w 4171578"/>
              <a:gd name="connsiteY142" fmla="*/ 6259310 h 8346397"/>
              <a:gd name="connsiteX143" fmla="*/ 2920452 w 4171578"/>
              <a:gd name="connsiteY143" fmla="*/ 6240259 h 8346397"/>
              <a:gd name="connsiteX144" fmla="*/ 2849015 w 4171578"/>
              <a:gd name="connsiteY144" fmla="*/ 6252165 h 8346397"/>
              <a:gd name="connsiteX145" fmla="*/ 2713283 w 4171578"/>
              <a:gd name="connsiteY145" fmla="*/ 6364084 h 8346397"/>
              <a:gd name="connsiteX146" fmla="*/ 2606127 w 4171578"/>
              <a:gd name="connsiteY146" fmla="*/ 6349797 h 8346397"/>
              <a:gd name="connsiteX147" fmla="*/ 2575171 w 4171578"/>
              <a:gd name="connsiteY147" fmla="*/ 6378372 h 8346397"/>
              <a:gd name="connsiteX148" fmla="*/ 2508495 w 4171578"/>
              <a:gd name="connsiteY148" fmla="*/ 6423614 h 8346397"/>
              <a:gd name="connsiteX149" fmla="*/ 2391815 w 4171578"/>
              <a:gd name="connsiteY149" fmla="*/ 6411709 h 8346397"/>
              <a:gd name="connsiteX150" fmla="*/ 2368002 w 4171578"/>
              <a:gd name="connsiteY150" fmla="*/ 6528390 h 8346397"/>
              <a:gd name="connsiteX151" fmla="*/ 2363240 w 4171578"/>
              <a:gd name="connsiteY151" fmla="*/ 6564109 h 8346397"/>
              <a:gd name="connsiteX152" fmla="*/ 2339428 w 4171578"/>
              <a:gd name="connsiteY152" fmla="*/ 6583159 h 8346397"/>
              <a:gd name="connsiteX153" fmla="*/ 2141783 w 4171578"/>
              <a:gd name="connsiteY153" fmla="*/ 6535534 h 8346397"/>
              <a:gd name="connsiteX154" fmla="*/ 2103683 w 4171578"/>
              <a:gd name="connsiteY154" fmla="*/ 6587922 h 8346397"/>
              <a:gd name="connsiteX155" fmla="*/ 2072727 w 4171578"/>
              <a:gd name="connsiteY155" fmla="*/ 6683172 h 8346397"/>
              <a:gd name="connsiteX156" fmla="*/ 2039389 w 4171578"/>
              <a:gd name="connsiteY156" fmla="*/ 6747465 h 8346397"/>
              <a:gd name="connsiteX157" fmla="*/ 2051296 w 4171578"/>
              <a:gd name="connsiteY157" fmla="*/ 6809378 h 8346397"/>
              <a:gd name="connsiteX158" fmla="*/ 2184646 w 4171578"/>
              <a:gd name="connsiteY158" fmla="*/ 6921297 h 8346397"/>
              <a:gd name="connsiteX159" fmla="*/ 2253702 w 4171578"/>
              <a:gd name="connsiteY159" fmla="*/ 6954634 h 8346397"/>
              <a:gd name="connsiteX160" fmla="*/ 2237033 w 4171578"/>
              <a:gd name="connsiteY160" fmla="*/ 6978447 h 8346397"/>
              <a:gd name="connsiteX161" fmla="*/ 2201315 w 4171578"/>
              <a:gd name="connsiteY161" fmla="*/ 6997497 h 8346397"/>
              <a:gd name="connsiteX162" fmla="*/ 2234652 w 4171578"/>
              <a:gd name="connsiteY162" fmla="*/ 7073697 h 8346397"/>
              <a:gd name="connsiteX163" fmla="*/ 2203696 w 4171578"/>
              <a:gd name="connsiteY163" fmla="*/ 7095128 h 8346397"/>
              <a:gd name="connsiteX164" fmla="*/ 2098921 w 4171578"/>
              <a:gd name="connsiteY164" fmla="*/ 7033215 h 8346397"/>
              <a:gd name="connsiteX165" fmla="*/ 2056058 w 4171578"/>
              <a:gd name="connsiteY165" fmla="*/ 7059409 h 8346397"/>
              <a:gd name="connsiteX166" fmla="*/ 1996527 w 4171578"/>
              <a:gd name="connsiteY166" fmla="*/ 6957015 h 8346397"/>
              <a:gd name="connsiteX167" fmla="*/ 1879846 w 4171578"/>
              <a:gd name="connsiteY167" fmla="*/ 6983209 h 8346397"/>
              <a:gd name="connsiteX168" fmla="*/ 1815552 w 4171578"/>
              <a:gd name="connsiteY168" fmla="*/ 6987972 h 8346397"/>
              <a:gd name="connsiteX169" fmla="*/ 1765546 w 4171578"/>
              <a:gd name="connsiteY169" fmla="*/ 6983210 h 8346397"/>
              <a:gd name="connsiteX170" fmla="*/ 1708396 w 4171578"/>
              <a:gd name="connsiteY170" fmla="*/ 7028453 h 8346397"/>
              <a:gd name="connsiteX171" fmla="*/ 1529802 w 4171578"/>
              <a:gd name="connsiteY171" fmla="*/ 6987972 h 8346397"/>
              <a:gd name="connsiteX172" fmla="*/ 1553614 w 4171578"/>
              <a:gd name="connsiteY172" fmla="*/ 7114178 h 8346397"/>
              <a:gd name="connsiteX173" fmla="*/ 1477415 w 4171578"/>
              <a:gd name="connsiteY173" fmla="*/ 7159422 h 8346397"/>
              <a:gd name="connsiteX174" fmla="*/ 1415502 w 4171578"/>
              <a:gd name="connsiteY174" fmla="*/ 7226096 h 8346397"/>
              <a:gd name="connsiteX175" fmla="*/ 1265483 w 4171578"/>
              <a:gd name="connsiteY175" fmla="*/ 7218953 h 8346397"/>
              <a:gd name="connsiteX176" fmla="*/ 1213096 w 4171578"/>
              <a:gd name="connsiteY176" fmla="*/ 7328490 h 8346397"/>
              <a:gd name="connsiteX0" fmla="*/ 1244052 w 4171578"/>
              <a:gd name="connsiteY0" fmla="*/ 7386434 h 8346397"/>
              <a:gd name="connsiteX1" fmla="*/ 1561552 w 4171578"/>
              <a:gd name="connsiteY1" fmla="*/ 8332582 h 8346397"/>
              <a:gd name="connsiteX2" fmla="*/ 2679152 w 4171578"/>
              <a:gd name="connsiteY2" fmla="*/ 7418182 h 8346397"/>
              <a:gd name="connsiteX3" fmla="*/ 4076152 w 4171578"/>
              <a:gd name="connsiteY3" fmla="*/ 6491082 h 8346397"/>
              <a:gd name="connsiteX4" fmla="*/ 4038052 w 4171578"/>
              <a:gd name="connsiteY4" fmla="*/ 4865482 h 8346397"/>
              <a:gd name="connsiteX5" fmla="*/ 2018752 w 4171578"/>
              <a:gd name="connsiteY5" fmla="*/ 2503282 h 8346397"/>
              <a:gd name="connsiteX6" fmla="*/ 3434802 w 4171578"/>
              <a:gd name="connsiteY6" fmla="*/ 1131682 h 8346397"/>
              <a:gd name="connsiteX7" fmla="*/ 3056977 w 4171578"/>
              <a:gd name="connsiteY7" fmla="*/ 982457 h 8346397"/>
              <a:gd name="connsiteX8" fmla="*/ 2958552 w 4171578"/>
              <a:gd name="connsiteY8" fmla="*/ 976107 h 8346397"/>
              <a:gd name="connsiteX9" fmla="*/ 2926802 w 4171578"/>
              <a:gd name="connsiteY9" fmla="*/ 906257 h 8346397"/>
              <a:gd name="connsiteX10" fmla="*/ 2866477 w 4171578"/>
              <a:gd name="connsiteY10" fmla="*/ 893559 h 8346397"/>
              <a:gd name="connsiteX11" fmla="*/ 2799802 w 4171578"/>
              <a:gd name="connsiteY11" fmla="*/ 874507 h 8346397"/>
              <a:gd name="connsiteX12" fmla="*/ 2761702 w 4171578"/>
              <a:gd name="connsiteY12" fmla="*/ 807832 h 8346397"/>
              <a:gd name="connsiteX13" fmla="*/ 2609302 w 4171578"/>
              <a:gd name="connsiteY13" fmla="*/ 760207 h 8346397"/>
              <a:gd name="connsiteX14" fmla="*/ 2580727 w 4171578"/>
              <a:gd name="connsiteY14" fmla="*/ 604632 h 8346397"/>
              <a:gd name="connsiteX15" fmla="*/ 2526752 w 4171578"/>
              <a:gd name="connsiteY15" fmla="*/ 531609 h 8346397"/>
              <a:gd name="connsiteX16" fmla="*/ 2596602 w 4171578"/>
              <a:gd name="connsiteY16" fmla="*/ 407782 h 8346397"/>
              <a:gd name="connsiteX17" fmla="*/ 2629939 w 4171578"/>
              <a:gd name="connsiteY17" fmla="*/ 310947 h 8346397"/>
              <a:gd name="connsiteX18" fmla="*/ 2517227 w 4171578"/>
              <a:gd name="connsiteY18" fmla="*/ 239507 h 8346397"/>
              <a:gd name="connsiteX19" fmla="*/ 2402927 w 4171578"/>
              <a:gd name="connsiteY19" fmla="*/ 271257 h 8346397"/>
              <a:gd name="connsiteX20" fmla="*/ 2275927 w 4171578"/>
              <a:gd name="connsiteY20" fmla="*/ 198232 h 8346397"/>
              <a:gd name="connsiteX21" fmla="*/ 2133052 w 4171578"/>
              <a:gd name="connsiteY21" fmla="*/ 233157 h 8346397"/>
              <a:gd name="connsiteX22" fmla="*/ 1913977 w 4171578"/>
              <a:gd name="connsiteY22" fmla="*/ 36309 h 8346397"/>
              <a:gd name="connsiteX23" fmla="*/ 1777452 w 4171578"/>
              <a:gd name="connsiteY23" fmla="*/ 13289 h 8346397"/>
              <a:gd name="connsiteX24" fmla="*/ 1703633 w 4171578"/>
              <a:gd name="connsiteY24" fmla="*/ 41864 h 8346397"/>
              <a:gd name="connsiteX25" fmla="*/ 1615527 w 4171578"/>
              <a:gd name="connsiteY25" fmla="*/ 75203 h 8346397"/>
              <a:gd name="connsiteX26" fmla="*/ 1515515 w 4171578"/>
              <a:gd name="connsiteY26" fmla="*/ 129971 h 8346397"/>
              <a:gd name="connsiteX27" fmla="*/ 1525040 w 4171578"/>
              <a:gd name="connsiteY27" fmla="*/ 194264 h 8346397"/>
              <a:gd name="connsiteX28" fmla="*/ 1505990 w 4171578"/>
              <a:gd name="connsiteY28" fmla="*/ 251415 h 8346397"/>
              <a:gd name="connsiteX29" fmla="*/ 1413121 w 4171578"/>
              <a:gd name="connsiteY29" fmla="*/ 270464 h 8346397"/>
              <a:gd name="connsiteX30" fmla="*/ 1339302 w 4171578"/>
              <a:gd name="connsiteY30" fmla="*/ 306184 h 8346397"/>
              <a:gd name="connsiteX31" fmla="*/ 1260721 w 4171578"/>
              <a:gd name="connsiteY31" fmla="*/ 346665 h 8346397"/>
              <a:gd name="connsiteX32" fmla="*/ 1191665 w 4171578"/>
              <a:gd name="connsiteY32" fmla="*/ 272847 h 8346397"/>
              <a:gd name="connsiteX33" fmla="*/ 1082127 w 4171578"/>
              <a:gd name="connsiteY33" fmla="*/ 353809 h 8346397"/>
              <a:gd name="connsiteX34" fmla="*/ 1020215 w 4171578"/>
              <a:gd name="connsiteY34" fmla="*/ 420484 h 8346397"/>
              <a:gd name="connsiteX35" fmla="*/ 858290 w 4171578"/>
              <a:gd name="connsiteY35" fmla="*/ 301422 h 8346397"/>
              <a:gd name="connsiteX36" fmla="*/ 796377 w 4171578"/>
              <a:gd name="connsiteY36" fmla="*/ 406196 h 8346397"/>
              <a:gd name="connsiteX37" fmla="*/ 755896 w 4171578"/>
              <a:gd name="connsiteY37" fmla="*/ 341903 h 8346397"/>
              <a:gd name="connsiteX38" fmla="*/ 689221 w 4171578"/>
              <a:gd name="connsiteY38" fmla="*/ 270465 h 8346397"/>
              <a:gd name="connsiteX39" fmla="*/ 667790 w 4171578"/>
              <a:gd name="connsiteY39" fmla="*/ 313328 h 8346397"/>
              <a:gd name="connsiteX40" fmla="*/ 620165 w 4171578"/>
              <a:gd name="connsiteY40" fmla="*/ 382384 h 8346397"/>
              <a:gd name="connsiteX41" fmla="*/ 589208 w 4171578"/>
              <a:gd name="connsiteY41" fmla="*/ 396672 h 8346397"/>
              <a:gd name="connsiteX42" fmla="*/ 498721 w 4171578"/>
              <a:gd name="connsiteY42" fmla="*/ 482397 h 8346397"/>
              <a:gd name="connsiteX43" fmla="*/ 396327 w 4171578"/>
              <a:gd name="connsiteY43" fmla="*/ 380003 h 8346397"/>
              <a:gd name="connsiteX44" fmla="*/ 243927 w 4171578"/>
              <a:gd name="connsiteY44" fmla="*/ 294278 h 8346397"/>
              <a:gd name="connsiteX45" fmla="*/ 174871 w 4171578"/>
              <a:gd name="connsiteY45" fmla="*/ 327615 h 8346397"/>
              <a:gd name="connsiteX46" fmla="*/ 127246 w 4171578"/>
              <a:gd name="connsiteY46" fmla="*/ 410959 h 8346397"/>
              <a:gd name="connsiteX47" fmla="*/ 43902 w 4171578"/>
              <a:gd name="connsiteY47" fmla="*/ 472872 h 8346397"/>
              <a:gd name="connsiteX48" fmla="*/ 8183 w 4171578"/>
              <a:gd name="connsiteY48" fmla="*/ 484778 h 8346397"/>
              <a:gd name="connsiteX49" fmla="*/ 198683 w 4171578"/>
              <a:gd name="connsiteY49" fmla="*/ 689565 h 8346397"/>
              <a:gd name="connsiteX50" fmla="*/ 265359 w 4171578"/>
              <a:gd name="connsiteY50" fmla="*/ 706234 h 8346397"/>
              <a:gd name="connsiteX51" fmla="*/ 298697 w 4171578"/>
              <a:gd name="connsiteY51" fmla="*/ 730047 h 8346397"/>
              <a:gd name="connsiteX52" fmla="*/ 296315 w 4171578"/>
              <a:gd name="connsiteY52" fmla="*/ 901496 h 8346397"/>
              <a:gd name="connsiteX53" fmla="*/ 362990 w 4171578"/>
              <a:gd name="connsiteY53" fmla="*/ 906259 h 8346397"/>
              <a:gd name="connsiteX54" fmla="*/ 401090 w 4171578"/>
              <a:gd name="connsiteY54" fmla="*/ 856253 h 8346397"/>
              <a:gd name="connsiteX55" fmla="*/ 482052 w 4171578"/>
              <a:gd name="connsiteY55" fmla="*/ 894353 h 8346397"/>
              <a:gd name="connsiteX56" fmla="*/ 420140 w 4171578"/>
              <a:gd name="connsiteY56" fmla="*/ 1039609 h 8346397"/>
              <a:gd name="connsiteX57" fmla="*/ 434427 w 4171578"/>
              <a:gd name="connsiteY57" fmla="*/ 1087234 h 8346397"/>
              <a:gd name="connsiteX58" fmla="*/ 379658 w 4171578"/>
              <a:gd name="connsiteY58" fmla="*/ 1139622 h 8346397"/>
              <a:gd name="connsiteX59" fmla="*/ 415377 w 4171578"/>
              <a:gd name="connsiteY59" fmla="*/ 1168196 h 8346397"/>
              <a:gd name="connsiteX60" fmla="*/ 486815 w 4171578"/>
              <a:gd name="connsiteY60" fmla="*/ 1256303 h 8346397"/>
              <a:gd name="connsiteX61" fmla="*/ 527296 w 4171578"/>
              <a:gd name="connsiteY61" fmla="*/ 1344409 h 8346397"/>
              <a:gd name="connsiteX62" fmla="*/ 636833 w 4171578"/>
              <a:gd name="connsiteY62" fmla="*/ 1396797 h 8346397"/>
              <a:gd name="connsiteX63" fmla="*/ 746371 w 4171578"/>
              <a:gd name="connsiteY63" fmla="*/ 1420609 h 8346397"/>
              <a:gd name="connsiteX64" fmla="*/ 829715 w 4171578"/>
              <a:gd name="connsiteY64" fmla="*/ 1468234 h 8346397"/>
              <a:gd name="connsiteX65" fmla="*/ 913058 w 4171578"/>
              <a:gd name="connsiteY65" fmla="*/ 1442040 h 8346397"/>
              <a:gd name="connsiteX66" fmla="*/ 994021 w 4171578"/>
              <a:gd name="connsiteY66" fmla="*/ 1368222 h 8346397"/>
              <a:gd name="connsiteX67" fmla="*/ 1103558 w 4171578"/>
              <a:gd name="connsiteY67" fmla="*/ 1351553 h 8346397"/>
              <a:gd name="connsiteX68" fmla="*/ 1170233 w 4171578"/>
              <a:gd name="connsiteY68" fmla="*/ 1356315 h 8346397"/>
              <a:gd name="connsiteX69" fmla="*/ 1329777 w 4171578"/>
              <a:gd name="connsiteY69" fmla="*/ 1465853 h 8346397"/>
              <a:gd name="connsiteX70" fmla="*/ 1389308 w 4171578"/>
              <a:gd name="connsiteY70" fmla="*/ 1494428 h 8346397"/>
              <a:gd name="connsiteX71" fmla="*/ 1260721 w 4171578"/>
              <a:gd name="connsiteY71" fmla="*/ 1596822 h 8346397"/>
              <a:gd name="connsiteX72" fmla="*/ 1263102 w 4171578"/>
              <a:gd name="connsiteY72" fmla="*/ 1661115 h 8346397"/>
              <a:gd name="connsiteX73" fmla="*/ 1425027 w 4171578"/>
              <a:gd name="connsiteY73" fmla="*/ 1613490 h 8346397"/>
              <a:gd name="connsiteX74" fmla="*/ 1386927 w 4171578"/>
              <a:gd name="connsiteY74" fmla="*/ 1677784 h 8346397"/>
              <a:gd name="connsiteX75" fmla="*/ 1405977 w 4171578"/>
              <a:gd name="connsiteY75" fmla="*/ 1751603 h 8346397"/>
              <a:gd name="connsiteX76" fmla="*/ 1517896 w 4171578"/>
              <a:gd name="connsiteY76" fmla="*/ 1787322 h 8346397"/>
              <a:gd name="connsiteX77" fmla="*/ 1591715 w 4171578"/>
              <a:gd name="connsiteY77" fmla="*/ 1803990 h 8346397"/>
              <a:gd name="connsiteX78" fmla="*/ 1501227 w 4171578"/>
              <a:gd name="connsiteY78" fmla="*/ 1934959 h 8346397"/>
              <a:gd name="connsiteX79" fmla="*/ 1494083 w 4171578"/>
              <a:gd name="connsiteY79" fmla="*/ 1984965 h 8346397"/>
              <a:gd name="connsiteX80" fmla="*/ 1422646 w 4171578"/>
              <a:gd name="connsiteY80" fmla="*/ 2020684 h 8346397"/>
              <a:gd name="connsiteX81" fmla="*/ 1391690 w 4171578"/>
              <a:gd name="connsiteY81" fmla="*/ 2082597 h 8346397"/>
              <a:gd name="connsiteX82" fmla="*/ 1260721 w 4171578"/>
              <a:gd name="connsiteY82" fmla="*/ 2056403 h 8346397"/>
              <a:gd name="connsiteX83" fmla="*/ 1139277 w 4171578"/>
              <a:gd name="connsiteY83" fmla="*/ 2056402 h 8346397"/>
              <a:gd name="connsiteX84" fmla="*/ 1072602 w 4171578"/>
              <a:gd name="connsiteY84" fmla="*/ 2084978 h 8346397"/>
              <a:gd name="connsiteX85" fmla="*/ 1065458 w 4171578"/>
              <a:gd name="connsiteY85" fmla="*/ 2184990 h 8346397"/>
              <a:gd name="connsiteX86" fmla="*/ 977352 w 4171578"/>
              <a:gd name="connsiteY86" fmla="*/ 2273097 h 8346397"/>
              <a:gd name="connsiteX87" fmla="*/ 1120227 w 4171578"/>
              <a:gd name="connsiteY87" fmla="*/ 2335009 h 8346397"/>
              <a:gd name="connsiteX88" fmla="*/ 1170234 w 4171578"/>
              <a:gd name="connsiteY88" fmla="*/ 2370727 h 8346397"/>
              <a:gd name="connsiteX89" fmla="*/ 1222621 w 4171578"/>
              <a:gd name="connsiteY89" fmla="*/ 2387397 h 8346397"/>
              <a:gd name="connsiteX90" fmla="*/ 1272627 w 4171578"/>
              <a:gd name="connsiteY90" fmla="*/ 2437403 h 8346397"/>
              <a:gd name="connsiteX91" fmla="*/ 1329777 w 4171578"/>
              <a:gd name="connsiteY91" fmla="*/ 2458834 h 8346397"/>
              <a:gd name="connsiteX92" fmla="*/ 1422646 w 4171578"/>
              <a:gd name="connsiteY92" fmla="*/ 2535034 h 8346397"/>
              <a:gd name="connsiteX93" fmla="*/ 1508371 w 4171578"/>
              <a:gd name="connsiteY93" fmla="*/ 2568373 h 8346397"/>
              <a:gd name="connsiteX94" fmla="*/ 1641721 w 4171578"/>
              <a:gd name="connsiteY94" fmla="*/ 2716009 h 8346397"/>
              <a:gd name="connsiteX95" fmla="*/ 1725065 w 4171578"/>
              <a:gd name="connsiteY95" fmla="*/ 2870790 h 8346397"/>
              <a:gd name="connsiteX96" fmla="*/ 1850477 w 4171578"/>
              <a:gd name="connsiteY96" fmla="*/ 2931907 h 8346397"/>
              <a:gd name="connsiteX97" fmla="*/ 1896514 w 4171578"/>
              <a:gd name="connsiteY97" fmla="*/ 2977947 h 8346397"/>
              <a:gd name="connsiteX98" fmla="*/ 1927471 w 4171578"/>
              <a:gd name="connsiteY98" fmla="*/ 3082722 h 8346397"/>
              <a:gd name="connsiteX99" fmla="*/ 1989383 w 4171578"/>
              <a:gd name="connsiteY99" fmla="*/ 3185115 h 8346397"/>
              <a:gd name="connsiteX100" fmla="*/ 2051296 w 4171578"/>
              <a:gd name="connsiteY100" fmla="*/ 3223215 h 8346397"/>
              <a:gd name="connsiteX101" fmla="*/ 2182265 w 4171578"/>
              <a:gd name="connsiteY101" fmla="*/ 3370853 h 8346397"/>
              <a:gd name="connsiteX102" fmla="*/ 2325139 w 4171578"/>
              <a:gd name="connsiteY102" fmla="*/ 3447053 h 8346397"/>
              <a:gd name="connsiteX103" fmla="*/ 2384671 w 4171578"/>
              <a:gd name="connsiteY103" fmla="*/ 3532778 h 8346397"/>
              <a:gd name="connsiteX104" fmla="*/ 2432296 w 4171578"/>
              <a:gd name="connsiteY104" fmla="*/ 3599453 h 8346397"/>
              <a:gd name="connsiteX105" fmla="*/ 2479921 w 4171578"/>
              <a:gd name="connsiteY105" fmla="*/ 3589929 h 8346397"/>
              <a:gd name="connsiteX106" fmla="*/ 2484683 w 4171578"/>
              <a:gd name="connsiteY106" fmla="*/ 3742328 h 8346397"/>
              <a:gd name="connsiteX107" fmla="*/ 2537071 w 4171578"/>
              <a:gd name="connsiteY107" fmla="*/ 3835197 h 8346397"/>
              <a:gd name="connsiteX108" fmla="*/ 2529927 w 4171578"/>
              <a:gd name="connsiteY108" fmla="*/ 3873297 h 8346397"/>
              <a:gd name="connsiteX109" fmla="*/ 2598983 w 4171578"/>
              <a:gd name="connsiteY109" fmla="*/ 3909015 h 8346397"/>
              <a:gd name="connsiteX110" fmla="*/ 2656133 w 4171578"/>
              <a:gd name="connsiteY110" fmla="*/ 3854247 h 8346397"/>
              <a:gd name="connsiteX111" fmla="*/ 2689471 w 4171578"/>
              <a:gd name="connsiteY111" fmla="*/ 3937590 h 8346397"/>
              <a:gd name="connsiteX112" fmla="*/ 2734715 w 4171578"/>
              <a:gd name="connsiteY112" fmla="*/ 3982834 h 8346397"/>
              <a:gd name="connsiteX113" fmla="*/ 2808533 w 4171578"/>
              <a:gd name="connsiteY113" fmla="*/ 4006647 h 8346397"/>
              <a:gd name="connsiteX114" fmla="*/ 2860921 w 4171578"/>
              <a:gd name="connsiteY114" fmla="*/ 4075703 h 8346397"/>
              <a:gd name="connsiteX115" fmla="*/ 2946646 w 4171578"/>
              <a:gd name="connsiteY115" fmla="*/ 4130472 h 8346397"/>
              <a:gd name="connsiteX116" fmla="*/ 2999033 w 4171578"/>
              <a:gd name="connsiteY116" fmla="*/ 4163809 h 8346397"/>
              <a:gd name="connsiteX117" fmla="*/ 2870446 w 4171578"/>
              <a:gd name="connsiteY117" fmla="*/ 4256678 h 8346397"/>
              <a:gd name="connsiteX118" fmla="*/ 2868064 w 4171578"/>
              <a:gd name="connsiteY118" fmla="*/ 4311446 h 8346397"/>
              <a:gd name="connsiteX119" fmla="*/ 2970458 w 4171578"/>
              <a:gd name="connsiteY119" fmla="*/ 4428128 h 8346397"/>
              <a:gd name="connsiteX120" fmla="*/ 3065708 w 4171578"/>
              <a:gd name="connsiteY120" fmla="*/ 4490040 h 8346397"/>
              <a:gd name="connsiteX121" fmla="*/ 3096665 w 4171578"/>
              <a:gd name="connsiteY121" fmla="*/ 4528140 h 8346397"/>
              <a:gd name="connsiteX122" fmla="*/ 3082377 w 4171578"/>
              <a:gd name="connsiteY122" fmla="*/ 4609103 h 8346397"/>
              <a:gd name="connsiteX123" fmla="*/ 3077615 w 4171578"/>
              <a:gd name="connsiteY123" fmla="*/ 4692447 h 8346397"/>
              <a:gd name="connsiteX124" fmla="*/ 3034752 w 4171578"/>
              <a:gd name="connsiteY124" fmla="*/ 4701972 h 8346397"/>
              <a:gd name="connsiteX125" fmla="*/ 3008558 w 4171578"/>
              <a:gd name="connsiteY125" fmla="*/ 4718640 h 8346397"/>
              <a:gd name="connsiteX126" fmla="*/ 3053802 w 4171578"/>
              <a:gd name="connsiteY126" fmla="*/ 4795632 h 8346397"/>
              <a:gd name="connsiteX127" fmla="*/ 3037133 w 4171578"/>
              <a:gd name="connsiteY127" fmla="*/ 4868659 h 8346397"/>
              <a:gd name="connsiteX128" fmla="*/ 3020465 w 4171578"/>
              <a:gd name="connsiteY128" fmla="*/ 5004390 h 8346397"/>
              <a:gd name="connsiteX129" fmla="*/ 2982365 w 4171578"/>
              <a:gd name="connsiteY129" fmla="*/ 5044872 h 8346397"/>
              <a:gd name="connsiteX130" fmla="*/ 2965696 w 4171578"/>
              <a:gd name="connsiteY130" fmla="*/ 5166315 h 8346397"/>
              <a:gd name="connsiteX131" fmla="*/ 2937121 w 4171578"/>
              <a:gd name="connsiteY131" fmla="*/ 5285378 h 8346397"/>
              <a:gd name="connsiteX132" fmla="*/ 2989508 w 4171578"/>
              <a:gd name="connsiteY132" fmla="*/ 5302047 h 8346397"/>
              <a:gd name="connsiteX133" fmla="*/ 2987127 w 4171578"/>
              <a:gd name="connsiteY133" fmla="*/ 5347290 h 8346397"/>
              <a:gd name="connsiteX134" fmla="*/ 2984746 w 4171578"/>
              <a:gd name="connsiteY134" fmla="*/ 5402059 h 8346397"/>
              <a:gd name="connsiteX135" fmla="*/ 3041896 w 4171578"/>
              <a:gd name="connsiteY135" fmla="*/ 5471115 h 8346397"/>
              <a:gd name="connsiteX136" fmla="*/ 3089521 w 4171578"/>
              <a:gd name="connsiteY136" fmla="*/ 5597322 h 8346397"/>
              <a:gd name="connsiteX137" fmla="*/ 2996652 w 4171578"/>
              <a:gd name="connsiteY137" fmla="*/ 5887834 h 8346397"/>
              <a:gd name="connsiteX138" fmla="*/ 3018083 w 4171578"/>
              <a:gd name="connsiteY138" fmla="*/ 5942603 h 8346397"/>
              <a:gd name="connsiteX139" fmla="*/ 3044277 w 4171578"/>
              <a:gd name="connsiteY139" fmla="*/ 5994990 h 8346397"/>
              <a:gd name="connsiteX140" fmla="*/ 3049040 w 4171578"/>
              <a:gd name="connsiteY140" fmla="*/ 6099765 h 8346397"/>
              <a:gd name="connsiteX141" fmla="*/ 3028402 w 4171578"/>
              <a:gd name="connsiteY141" fmla="*/ 6195807 h 8346397"/>
              <a:gd name="connsiteX142" fmla="*/ 2956170 w 4171578"/>
              <a:gd name="connsiteY142" fmla="*/ 6259310 h 8346397"/>
              <a:gd name="connsiteX143" fmla="*/ 2920452 w 4171578"/>
              <a:gd name="connsiteY143" fmla="*/ 6240259 h 8346397"/>
              <a:gd name="connsiteX144" fmla="*/ 2849015 w 4171578"/>
              <a:gd name="connsiteY144" fmla="*/ 6252165 h 8346397"/>
              <a:gd name="connsiteX145" fmla="*/ 2713283 w 4171578"/>
              <a:gd name="connsiteY145" fmla="*/ 6364084 h 8346397"/>
              <a:gd name="connsiteX146" fmla="*/ 2606127 w 4171578"/>
              <a:gd name="connsiteY146" fmla="*/ 6349797 h 8346397"/>
              <a:gd name="connsiteX147" fmla="*/ 2575171 w 4171578"/>
              <a:gd name="connsiteY147" fmla="*/ 6378372 h 8346397"/>
              <a:gd name="connsiteX148" fmla="*/ 2508495 w 4171578"/>
              <a:gd name="connsiteY148" fmla="*/ 6423614 h 8346397"/>
              <a:gd name="connsiteX149" fmla="*/ 2391815 w 4171578"/>
              <a:gd name="connsiteY149" fmla="*/ 6411709 h 8346397"/>
              <a:gd name="connsiteX150" fmla="*/ 2368002 w 4171578"/>
              <a:gd name="connsiteY150" fmla="*/ 6528390 h 8346397"/>
              <a:gd name="connsiteX151" fmla="*/ 2363240 w 4171578"/>
              <a:gd name="connsiteY151" fmla="*/ 6564109 h 8346397"/>
              <a:gd name="connsiteX152" fmla="*/ 2339428 w 4171578"/>
              <a:gd name="connsiteY152" fmla="*/ 6583159 h 8346397"/>
              <a:gd name="connsiteX153" fmla="*/ 2141783 w 4171578"/>
              <a:gd name="connsiteY153" fmla="*/ 6535534 h 8346397"/>
              <a:gd name="connsiteX154" fmla="*/ 2103683 w 4171578"/>
              <a:gd name="connsiteY154" fmla="*/ 6587922 h 8346397"/>
              <a:gd name="connsiteX155" fmla="*/ 2072727 w 4171578"/>
              <a:gd name="connsiteY155" fmla="*/ 6683172 h 8346397"/>
              <a:gd name="connsiteX156" fmla="*/ 2039389 w 4171578"/>
              <a:gd name="connsiteY156" fmla="*/ 6747465 h 8346397"/>
              <a:gd name="connsiteX157" fmla="*/ 2051296 w 4171578"/>
              <a:gd name="connsiteY157" fmla="*/ 6809378 h 8346397"/>
              <a:gd name="connsiteX158" fmla="*/ 2184646 w 4171578"/>
              <a:gd name="connsiteY158" fmla="*/ 6921297 h 8346397"/>
              <a:gd name="connsiteX159" fmla="*/ 2253702 w 4171578"/>
              <a:gd name="connsiteY159" fmla="*/ 6954634 h 8346397"/>
              <a:gd name="connsiteX160" fmla="*/ 2237033 w 4171578"/>
              <a:gd name="connsiteY160" fmla="*/ 6978447 h 8346397"/>
              <a:gd name="connsiteX161" fmla="*/ 2201315 w 4171578"/>
              <a:gd name="connsiteY161" fmla="*/ 6997497 h 8346397"/>
              <a:gd name="connsiteX162" fmla="*/ 2234652 w 4171578"/>
              <a:gd name="connsiteY162" fmla="*/ 7073697 h 8346397"/>
              <a:gd name="connsiteX163" fmla="*/ 2203696 w 4171578"/>
              <a:gd name="connsiteY163" fmla="*/ 7095128 h 8346397"/>
              <a:gd name="connsiteX164" fmla="*/ 2098921 w 4171578"/>
              <a:gd name="connsiteY164" fmla="*/ 7033215 h 8346397"/>
              <a:gd name="connsiteX165" fmla="*/ 2056058 w 4171578"/>
              <a:gd name="connsiteY165" fmla="*/ 7059409 h 8346397"/>
              <a:gd name="connsiteX166" fmla="*/ 1996527 w 4171578"/>
              <a:gd name="connsiteY166" fmla="*/ 6957015 h 8346397"/>
              <a:gd name="connsiteX167" fmla="*/ 1879846 w 4171578"/>
              <a:gd name="connsiteY167" fmla="*/ 6983209 h 8346397"/>
              <a:gd name="connsiteX168" fmla="*/ 1815552 w 4171578"/>
              <a:gd name="connsiteY168" fmla="*/ 6987972 h 8346397"/>
              <a:gd name="connsiteX169" fmla="*/ 1765546 w 4171578"/>
              <a:gd name="connsiteY169" fmla="*/ 6983210 h 8346397"/>
              <a:gd name="connsiteX170" fmla="*/ 1708396 w 4171578"/>
              <a:gd name="connsiteY170" fmla="*/ 7028453 h 8346397"/>
              <a:gd name="connsiteX171" fmla="*/ 1529802 w 4171578"/>
              <a:gd name="connsiteY171" fmla="*/ 6987972 h 8346397"/>
              <a:gd name="connsiteX172" fmla="*/ 1553614 w 4171578"/>
              <a:gd name="connsiteY172" fmla="*/ 7114178 h 8346397"/>
              <a:gd name="connsiteX173" fmla="*/ 1477415 w 4171578"/>
              <a:gd name="connsiteY173" fmla="*/ 7159422 h 8346397"/>
              <a:gd name="connsiteX174" fmla="*/ 1415502 w 4171578"/>
              <a:gd name="connsiteY174" fmla="*/ 7226096 h 8346397"/>
              <a:gd name="connsiteX175" fmla="*/ 1265483 w 4171578"/>
              <a:gd name="connsiteY175" fmla="*/ 7218953 h 8346397"/>
              <a:gd name="connsiteX176" fmla="*/ 1213096 w 4171578"/>
              <a:gd name="connsiteY176" fmla="*/ 7328490 h 8346397"/>
              <a:gd name="connsiteX0" fmla="*/ 1244052 w 4243310"/>
              <a:gd name="connsiteY0" fmla="*/ 7386434 h 8346397"/>
              <a:gd name="connsiteX1" fmla="*/ 1561552 w 4243310"/>
              <a:gd name="connsiteY1" fmla="*/ 8332582 h 8346397"/>
              <a:gd name="connsiteX2" fmla="*/ 2679152 w 4243310"/>
              <a:gd name="connsiteY2" fmla="*/ 7418182 h 8346397"/>
              <a:gd name="connsiteX3" fmla="*/ 4076152 w 4243310"/>
              <a:gd name="connsiteY3" fmla="*/ 6491082 h 8346397"/>
              <a:gd name="connsiteX4" fmla="*/ 4038052 w 4243310"/>
              <a:gd name="connsiteY4" fmla="*/ 4865482 h 8346397"/>
              <a:gd name="connsiteX5" fmla="*/ 2315615 w 4243310"/>
              <a:gd name="connsiteY5" fmla="*/ 2896982 h 8346397"/>
              <a:gd name="connsiteX6" fmla="*/ 2018752 w 4243310"/>
              <a:gd name="connsiteY6" fmla="*/ 2503282 h 8346397"/>
              <a:gd name="connsiteX7" fmla="*/ 3434802 w 4243310"/>
              <a:gd name="connsiteY7" fmla="*/ 1131682 h 8346397"/>
              <a:gd name="connsiteX8" fmla="*/ 3056977 w 4243310"/>
              <a:gd name="connsiteY8" fmla="*/ 982457 h 8346397"/>
              <a:gd name="connsiteX9" fmla="*/ 2958552 w 4243310"/>
              <a:gd name="connsiteY9" fmla="*/ 976107 h 8346397"/>
              <a:gd name="connsiteX10" fmla="*/ 2926802 w 4243310"/>
              <a:gd name="connsiteY10" fmla="*/ 906257 h 8346397"/>
              <a:gd name="connsiteX11" fmla="*/ 2866477 w 4243310"/>
              <a:gd name="connsiteY11" fmla="*/ 893559 h 8346397"/>
              <a:gd name="connsiteX12" fmla="*/ 2799802 w 4243310"/>
              <a:gd name="connsiteY12" fmla="*/ 874507 h 8346397"/>
              <a:gd name="connsiteX13" fmla="*/ 2761702 w 4243310"/>
              <a:gd name="connsiteY13" fmla="*/ 807832 h 8346397"/>
              <a:gd name="connsiteX14" fmla="*/ 2609302 w 4243310"/>
              <a:gd name="connsiteY14" fmla="*/ 760207 h 8346397"/>
              <a:gd name="connsiteX15" fmla="*/ 2580727 w 4243310"/>
              <a:gd name="connsiteY15" fmla="*/ 604632 h 8346397"/>
              <a:gd name="connsiteX16" fmla="*/ 2526752 w 4243310"/>
              <a:gd name="connsiteY16" fmla="*/ 531609 h 8346397"/>
              <a:gd name="connsiteX17" fmla="*/ 2596602 w 4243310"/>
              <a:gd name="connsiteY17" fmla="*/ 407782 h 8346397"/>
              <a:gd name="connsiteX18" fmla="*/ 2629939 w 4243310"/>
              <a:gd name="connsiteY18" fmla="*/ 310947 h 8346397"/>
              <a:gd name="connsiteX19" fmla="*/ 2517227 w 4243310"/>
              <a:gd name="connsiteY19" fmla="*/ 239507 h 8346397"/>
              <a:gd name="connsiteX20" fmla="*/ 2402927 w 4243310"/>
              <a:gd name="connsiteY20" fmla="*/ 271257 h 8346397"/>
              <a:gd name="connsiteX21" fmla="*/ 2275927 w 4243310"/>
              <a:gd name="connsiteY21" fmla="*/ 198232 h 8346397"/>
              <a:gd name="connsiteX22" fmla="*/ 2133052 w 4243310"/>
              <a:gd name="connsiteY22" fmla="*/ 233157 h 8346397"/>
              <a:gd name="connsiteX23" fmla="*/ 1913977 w 4243310"/>
              <a:gd name="connsiteY23" fmla="*/ 36309 h 8346397"/>
              <a:gd name="connsiteX24" fmla="*/ 1777452 w 4243310"/>
              <a:gd name="connsiteY24" fmla="*/ 13289 h 8346397"/>
              <a:gd name="connsiteX25" fmla="*/ 1703633 w 4243310"/>
              <a:gd name="connsiteY25" fmla="*/ 41864 h 8346397"/>
              <a:gd name="connsiteX26" fmla="*/ 1615527 w 4243310"/>
              <a:gd name="connsiteY26" fmla="*/ 75203 h 8346397"/>
              <a:gd name="connsiteX27" fmla="*/ 1515515 w 4243310"/>
              <a:gd name="connsiteY27" fmla="*/ 129971 h 8346397"/>
              <a:gd name="connsiteX28" fmla="*/ 1525040 w 4243310"/>
              <a:gd name="connsiteY28" fmla="*/ 194264 h 8346397"/>
              <a:gd name="connsiteX29" fmla="*/ 1505990 w 4243310"/>
              <a:gd name="connsiteY29" fmla="*/ 251415 h 8346397"/>
              <a:gd name="connsiteX30" fmla="*/ 1413121 w 4243310"/>
              <a:gd name="connsiteY30" fmla="*/ 270464 h 8346397"/>
              <a:gd name="connsiteX31" fmla="*/ 1339302 w 4243310"/>
              <a:gd name="connsiteY31" fmla="*/ 306184 h 8346397"/>
              <a:gd name="connsiteX32" fmla="*/ 1260721 w 4243310"/>
              <a:gd name="connsiteY32" fmla="*/ 346665 h 8346397"/>
              <a:gd name="connsiteX33" fmla="*/ 1191665 w 4243310"/>
              <a:gd name="connsiteY33" fmla="*/ 272847 h 8346397"/>
              <a:gd name="connsiteX34" fmla="*/ 1082127 w 4243310"/>
              <a:gd name="connsiteY34" fmla="*/ 353809 h 8346397"/>
              <a:gd name="connsiteX35" fmla="*/ 1020215 w 4243310"/>
              <a:gd name="connsiteY35" fmla="*/ 420484 h 8346397"/>
              <a:gd name="connsiteX36" fmla="*/ 858290 w 4243310"/>
              <a:gd name="connsiteY36" fmla="*/ 301422 h 8346397"/>
              <a:gd name="connsiteX37" fmla="*/ 796377 w 4243310"/>
              <a:gd name="connsiteY37" fmla="*/ 406196 h 8346397"/>
              <a:gd name="connsiteX38" fmla="*/ 755896 w 4243310"/>
              <a:gd name="connsiteY38" fmla="*/ 341903 h 8346397"/>
              <a:gd name="connsiteX39" fmla="*/ 689221 w 4243310"/>
              <a:gd name="connsiteY39" fmla="*/ 270465 h 8346397"/>
              <a:gd name="connsiteX40" fmla="*/ 667790 w 4243310"/>
              <a:gd name="connsiteY40" fmla="*/ 313328 h 8346397"/>
              <a:gd name="connsiteX41" fmla="*/ 620165 w 4243310"/>
              <a:gd name="connsiteY41" fmla="*/ 382384 h 8346397"/>
              <a:gd name="connsiteX42" fmla="*/ 589208 w 4243310"/>
              <a:gd name="connsiteY42" fmla="*/ 396672 h 8346397"/>
              <a:gd name="connsiteX43" fmla="*/ 498721 w 4243310"/>
              <a:gd name="connsiteY43" fmla="*/ 482397 h 8346397"/>
              <a:gd name="connsiteX44" fmla="*/ 396327 w 4243310"/>
              <a:gd name="connsiteY44" fmla="*/ 380003 h 8346397"/>
              <a:gd name="connsiteX45" fmla="*/ 243927 w 4243310"/>
              <a:gd name="connsiteY45" fmla="*/ 294278 h 8346397"/>
              <a:gd name="connsiteX46" fmla="*/ 174871 w 4243310"/>
              <a:gd name="connsiteY46" fmla="*/ 327615 h 8346397"/>
              <a:gd name="connsiteX47" fmla="*/ 127246 w 4243310"/>
              <a:gd name="connsiteY47" fmla="*/ 410959 h 8346397"/>
              <a:gd name="connsiteX48" fmla="*/ 43902 w 4243310"/>
              <a:gd name="connsiteY48" fmla="*/ 472872 h 8346397"/>
              <a:gd name="connsiteX49" fmla="*/ 8183 w 4243310"/>
              <a:gd name="connsiteY49" fmla="*/ 484778 h 8346397"/>
              <a:gd name="connsiteX50" fmla="*/ 198683 w 4243310"/>
              <a:gd name="connsiteY50" fmla="*/ 689565 h 8346397"/>
              <a:gd name="connsiteX51" fmla="*/ 265359 w 4243310"/>
              <a:gd name="connsiteY51" fmla="*/ 706234 h 8346397"/>
              <a:gd name="connsiteX52" fmla="*/ 298697 w 4243310"/>
              <a:gd name="connsiteY52" fmla="*/ 730047 h 8346397"/>
              <a:gd name="connsiteX53" fmla="*/ 296315 w 4243310"/>
              <a:gd name="connsiteY53" fmla="*/ 901496 h 8346397"/>
              <a:gd name="connsiteX54" fmla="*/ 362990 w 4243310"/>
              <a:gd name="connsiteY54" fmla="*/ 906259 h 8346397"/>
              <a:gd name="connsiteX55" fmla="*/ 401090 w 4243310"/>
              <a:gd name="connsiteY55" fmla="*/ 856253 h 8346397"/>
              <a:gd name="connsiteX56" fmla="*/ 482052 w 4243310"/>
              <a:gd name="connsiteY56" fmla="*/ 894353 h 8346397"/>
              <a:gd name="connsiteX57" fmla="*/ 420140 w 4243310"/>
              <a:gd name="connsiteY57" fmla="*/ 1039609 h 8346397"/>
              <a:gd name="connsiteX58" fmla="*/ 434427 w 4243310"/>
              <a:gd name="connsiteY58" fmla="*/ 1087234 h 8346397"/>
              <a:gd name="connsiteX59" fmla="*/ 379658 w 4243310"/>
              <a:gd name="connsiteY59" fmla="*/ 1139622 h 8346397"/>
              <a:gd name="connsiteX60" fmla="*/ 415377 w 4243310"/>
              <a:gd name="connsiteY60" fmla="*/ 1168196 h 8346397"/>
              <a:gd name="connsiteX61" fmla="*/ 486815 w 4243310"/>
              <a:gd name="connsiteY61" fmla="*/ 1256303 h 8346397"/>
              <a:gd name="connsiteX62" fmla="*/ 527296 w 4243310"/>
              <a:gd name="connsiteY62" fmla="*/ 1344409 h 8346397"/>
              <a:gd name="connsiteX63" fmla="*/ 636833 w 4243310"/>
              <a:gd name="connsiteY63" fmla="*/ 1396797 h 8346397"/>
              <a:gd name="connsiteX64" fmla="*/ 746371 w 4243310"/>
              <a:gd name="connsiteY64" fmla="*/ 1420609 h 8346397"/>
              <a:gd name="connsiteX65" fmla="*/ 829715 w 4243310"/>
              <a:gd name="connsiteY65" fmla="*/ 1468234 h 8346397"/>
              <a:gd name="connsiteX66" fmla="*/ 913058 w 4243310"/>
              <a:gd name="connsiteY66" fmla="*/ 1442040 h 8346397"/>
              <a:gd name="connsiteX67" fmla="*/ 994021 w 4243310"/>
              <a:gd name="connsiteY67" fmla="*/ 1368222 h 8346397"/>
              <a:gd name="connsiteX68" fmla="*/ 1103558 w 4243310"/>
              <a:gd name="connsiteY68" fmla="*/ 1351553 h 8346397"/>
              <a:gd name="connsiteX69" fmla="*/ 1170233 w 4243310"/>
              <a:gd name="connsiteY69" fmla="*/ 1356315 h 8346397"/>
              <a:gd name="connsiteX70" fmla="*/ 1329777 w 4243310"/>
              <a:gd name="connsiteY70" fmla="*/ 1465853 h 8346397"/>
              <a:gd name="connsiteX71" fmla="*/ 1389308 w 4243310"/>
              <a:gd name="connsiteY71" fmla="*/ 1494428 h 8346397"/>
              <a:gd name="connsiteX72" fmla="*/ 1260721 w 4243310"/>
              <a:gd name="connsiteY72" fmla="*/ 1596822 h 8346397"/>
              <a:gd name="connsiteX73" fmla="*/ 1263102 w 4243310"/>
              <a:gd name="connsiteY73" fmla="*/ 1661115 h 8346397"/>
              <a:gd name="connsiteX74" fmla="*/ 1425027 w 4243310"/>
              <a:gd name="connsiteY74" fmla="*/ 1613490 h 8346397"/>
              <a:gd name="connsiteX75" fmla="*/ 1386927 w 4243310"/>
              <a:gd name="connsiteY75" fmla="*/ 1677784 h 8346397"/>
              <a:gd name="connsiteX76" fmla="*/ 1405977 w 4243310"/>
              <a:gd name="connsiteY76" fmla="*/ 1751603 h 8346397"/>
              <a:gd name="connsiteX77" fmla="*/ 1517896 w 4243310"/>
              <a:gd name="connsiteY77" fmla="*/ 1787322 h 8346397"/>
              <a:gd name="connsiteX78" fmla="*/ 1591715 w 4243310"/>
              <a:gd name="connsiteY78" fmla="*/ 1803990 h 8346397"/>
              <a:gd name="connsiteX79" fmla="*/ 1501227 w 4243310"/>
              <a:gd name="connsiteY79" fmla="*/ 1934959 h 8346397"/>
              <a:gd name="connsiteX80" fmla="*/ 1494083 w 4243310"/>
              <a:gd name="connsiteY80" fmla="*/ 1984965 h 8346397"/>
              <a:gd name="connsiteX81" fmla="*/ 1422646 w 4243310"/>
              <a:gd name="connsiteY81" fmla="*/ 2020684 h 8346397"/>
              <a:gd name="connsiteX82" fmla="*/ 1391690 w 4243310"/>
              <a:gd name="connsiteY82" fmla="*/ 2082597 h 8346397"/>
              <a:gd name="connsiteX83" fmla="*/ 1260721 w 4243310"/>
              <a:gd name="connsiteY83" fmla="*/ 2056403 h 8346397"/>
              <a:gd name="connsiteX84" fmla="*/ 1139277 w 4243310"/>
              <a:gd name="connsiteY84" fmla="*/ 2056402 h 8346397"/>
              <a:gd name="connsiteX85" fmla="*/ 1072602 w 4243310"/>
              <a:gd name="connsiteY85" fmla="*/ 2084978 h 8346397"/>
              <a:gd name="connsiteX86" fmla="*/ 1065458 w 4243310"/>
              <a:gd name="connsiteY86" fmla="*/ 2184990 h 8346397"/>
              <a:gd name="connsiteX87" fmla="*/ 977352 w 4243310"/>
              <a:gd name="connsiteY87" fmla="*/ 2273097 h 8346397"/>
              <a:gd name="connsiteX88" fmla="*/ 1120227 w 4243310"/>
              <a:gd name="connsiteY88" fmla="*/ 2335009 h 8346397"/>
              <a:gd name="connsiteX89" fmla="*/ 1170234 w 4243310"/>
              <a:gd name="connsiteY89" fmla="*/ 2370727 h 8346397"/>
              <a:gd name="connsiteX90" fmla="*/ 1222621 w 4243310"/>
              <a:gd name="connsiteY90" fmla="*/ 2387397 h 8346397"/>
              <a:gd name="connsiteX91" fmla="*/ 1272627 w 4243310"/>
              <a:gd name="connsiteY91" fmla="*/ 2437403 h 8346397"/>
              <a:gd name="connsiteX92" fmla="*/ 1329777 w 4243310"/>
              <a:gd name="connsiteY92" fmla="*/ 2458834 h 8346397"/>
              <a:gd name="connsiteX93" fmla="*/ 1422646 w 4243310"/>
              <a:gd name="connsiteY93" fmla="*/ 2535034 h 8346397"/>
              <a:gd name="connsiteX94" fmla="*/ 1508371 w 4243310"/>
              <a:gd name="connsiteY94" fmla="*/ 2568373 h 8346397"/>
              <a:gd name="connsiteX95" fmla="*/ 1641721 w 4243310"/>
              <a:gd name="connsiteY95" fmla="*/ 2716009 h 8346397"/>
              <a:gd name="connsiteX96" fmla="*/ 1725065 w 4243310"/>
              <a:gd name="connsiteY96" fmla="*/ 2870790 h 8346397"/>
              <a:gd name="connsiteX97" fmla="*/ 1850477 w 4243310"/>
              <a:gd name="connsiteY97" fmla="*/ 2931907 h 8346397"/>
              <a:gd name="connsiteX98" fmla="*/ 1896514 w 4243310"/>
              <a:gd name="connsiteY98" fmla="*/ 2977947 h 8346397"/>
              <a:gd name="connsiteX99" fmla="*/ 1927471 w 4243310"/>
              <a:gd name="connsiteY99" fmla="*/ 3082722 h 8346397"/>
              <a:gd name="connsiteX100" fmla="*/ 1989383 w 4243310"/>
              <a:gd name="connsiteY100" fmla="*/ 3185115 h 8346397"/>
              <a:gd name="connsiteX101" fmla="*/ 2051296 w 4243310"/>
              <a:gd name="connsiteY101" fmla="*/ 3223215 h 8346397"/>
              <a:gd name="connsiteX102" fmla="*/ 2182265 w 4243310"/>
              <a:gd name="connsiteY102" fmla="*/ 3370853 h 8346397"/>
              <a:gd name="connsiteX103" fmla="*/ 2325139 w 4243310"/>
              <a:gd name="connsiteY103" fmla="*/ 3447053 h 8346397"/>
              <a:gd name="connsiteX104" fmla="*/ 2384671 w 4243310"/>
              <a:gd name="connsiteY104" fmla="*/ 3532778 h 8346397"/>
              <a:gd name="connsiteX105" fmla="*/ 2432296 w 4243310"/>
              <a:gd name="connsiteY105" fmla="*/ 3599453 h 8346397"/>
              <a:gd name="connsiteX106" fmla="*/ 2479921 w 4243310"/>
              <a:gd name="connsiteY106" fmla="*/ 3589929 h 8346397"/>
              <a:gd name="connsiteX107" fmla="*/ 2484683 w 4243310"/>
              <a:gd name="connsiteY107" fmla="*/ 3742328 h 8346397"/>
              <a:gd name="connsiteX108" fmla="*/ 2537071 w 4243310"/>
              <a:gd name="connsiteY108" fmla="*/ 3835197 h 8346397"/>
              <a:gd name="connsiteX109" fmla="*/ 2529927 w 4243310"/>
              <a:gd name="connsiteY109" fmla="*/ 3873297 h 8346397"/>
              <a:gd name="connsiteX110" fmla="*/ 2598983 w 4243310"/>
              <a:gd name="connsiteY110" fmla="*/ 3909015 h 8346397"/>
              <a:gd name="connsiteX111" fmla="*/ 2656133 w 4243310"/>
              <a:gd name="connsiteY111" fmla="*/ 3854247 h 8346397"/>
              <a:gd name="connsiteX112" fmla="*/ 2689471 w 4243310"/>
              <a:gd name="connsiteY112" fmla="*/ 3937590 h 8346397"/>
              <a:gd name="connsiteX113" fmla="*/ 2734715 w 4243310"/>
              <a:gd name="connsiteY113" fmla="*/ 3982834 h 8346397"/>
              <a:gd name="connsiteX114" fmla="*/ 2808533 w 4243310"/>
              <a:gd name="connsiteY114" fmla="*/ 4006647 h 8346397"/>
              <a:gd name="connsiteX115" fmla="*/ 2860921 w 4243310"/>
              <a:gd name="connsiteY115" fmla="*/ 4075703 h 8346397"/>
              <a:gd name="connsiteX116" fmla="*/ 2946646 w 4243310"/>
              <a:gd name="connsiteY116" fmla="*/ 4130472 h 8346397"/>
              <a:gd name="connsiteX117" fmla="*/ 2999033 w 4243310"/>
              <a:gd name="connsiteY117" fmla="*/ 4163809 h 8346397"/>
              <a:gd name="connsiteX118" fmla="*/ 2870446 w 4243310"/>
              <a:gd name="connsiteY118" fmla="*/ 4256678 h 8346397"/>
              <a:gd name="connsiteX119" fmla="*/ 2868064 w 4243310"/>
              <a:gd name="connsiteY119" fmla="*/ 4311446 h 8346397"/>
              <a:gd name="connsiteX120" fmla="*/ 2970458 w 4243310"/>
              <a:gd name="connsiteY120" fmla="*/ 4428128 h 8346397"/>
              <a:gd name="connsiteX121" fmla="*/ 3065708 w 4243310"/>
              <a:gd name="connsiteY121" fmla="*/ 4490040 h 8346397"/>
              <a:gd name="connsiteX122" fmla="*/ 3096665 w 4243310"/>
              <a:gd name="connsiteY122" fmla="*/ 4528140 h 8346397"/>
              <a:gd name="connsiteX123" fmla="*/ 3082377 w 4243310"/>
              <a:gd name="connsiteY123" fmla="*/ 4609103 h 8346397"/>
              <a:gd name="connsiteX124" fmla="*/ 3077615 w 4243310"/>
              <a:gd name="connsiteY124" fmla="*/ 4692447 h 8346397"/>
              <a:gd name="connsiteX125" fmla="*/ 3034752 w 4243310"/>
              <a:gd name="connsiteY125" fmla="*/ 4701972 h 8346397"/>
              <a:gd name="connsiteX126" fmla="*/ 3008558 w 4243310"/>
              <a:gd name="connsiteY126" fmla="*/ 4718640 h 8346397"/>
              <a:gd name="connsiteX127" fmla="*/ 3053802 w 4243310"/>
              <a:gd name="connsiteY127" fmla="*/ 4795632 h 8346397"/>
              <a:gd name="connsiteX128" fmla="*/ 3037133 w 4243310"/>
              <a:gd name="connsiteY128" fmla="*/ 4868659 h 8346397"/>
              <a:gd name="connsiteX129" fmla="*/ 3020465 w 4243310"/>
              <a:gd name="connsiteY129" fmla="*/ 5004390 h 8346397"/>
              <a:gd name="connsiteX130" fmla="*/ 2982365 w 4243310"/>
              <a:gd name="connsiteY130" fmla="*/ 5044872 h 8346397"/>
              <a:gd name="connsiteX131" fmla="*/ 2965696 w 4243310"/>
              <a:gd name="connsiteY131" fmla="*/ 5166315 h 8346397"/>
              <a:gd name="connsiteX132" fmla="*/ 2937121 w 4243310"/>
              <a:gd name="connsiteY132" fmla="*/ 5285378 h 8346397"/>
              <a:gd name="connsiteX133" fmla="*/ 2989508 w 4243310"/>
              <a:gd name="connsiteY133" fmla="*/ 5302047 h 8346397"/>
              <a:gd name="connsiteX134" fmla="*/ 2987127 w 4243310"/>
              <a:gd name="connsiteY134" fmla="*/ 5347290 h 8346397"/>
              <a:gd name="connsiteX135" fmla="*/ 2984746 w 4243310"/>
              <a:gd name="connsiteY135" fmla="*/ 5402059 h 8346397"/>
              <a:gd name="connsiteX136" fmla="*/ 3041896 w 4243310"/>
              <a:gd name="connsiteY136" fmla="*/ 5471115 h 8346397"/>
              <a:gd name="connsiteX137" fmla="*/ 3089521 w 4243310"/>
              <a:gd name="connsiteY137" fmla="*/ 5597322 h 8346397"/>
              <a:gd name="connsiteX138" fmla="*/ 2996652 w 4243310"/>
              <a:gd name="connsiteY138" fmla="*/ 5887834 h 8346397"/>
              <a:gd name="connsiteX139" fmla="*/ 3018083 w 4243310"/>
              <a:gd name="connsiteY139" fmla="*/ 5942603 h 8346397"/>
              <a:gd name="connsiteX140" fmla="*/ 3044277 w 4243310"/>
              <a:gd name="connsiteY140" fmla="*/ 5994990 h 8346397"/>
              <a:gd name="connsiteX141" fmla="*/ 3049040 w 4243310"/>
              <a:gd name="connsiteY141" fmla="*/ 6099765 h 8346397"/>
              <a:gd name="connsiteX142" fmla="*/ 3028402 w 4243310"/>
              <a:gd name="connsiteY142" fmla="*/ 6195807 h 8346397"/>
              <a:gd name="connsiteX143" fmla="*/ 2956170 w 4243310"/>
              <a:gd name="connsiteY143" fmla="*/ 6259310 h 8346397"/>
              <a:gd name="connsiteX144" fmla="*/ 2920452 w 4243310"/>
              <a:gd name="connsiteY144" fmla="*/ 6240259 h 8346397"/>
              <a:gd name="connsiteX145" fmla="*/ 2849015 w 4243310"/>
              <a:gd name="connsiteY145" fmla="*/ 6252165 h 8346397"/>
              <a:gd name="connsiteX146" fmla="*/ 2713283 w 4243310"/>
              <a:gd name="connsiteY146" fmla="*/ 6364084 h 8346397"/>
              <a:gd name="connsiteX147" fmla="*/ 2606127 w 4243310"/>
              <a:gd name="connsiteY147" fmla="*/ 6349797 h 8346397"/>
              <a:gd name="connsiteX148" fmla="*/ 2575171 w 4243310"/>
              <a:gd name="connsiteY148" fmla="*/ 6378372 h 8346397"/>
              <a:gd name="connsiteX149" fmla="*/ 2508495 w 4243310"/>
              <a:gd name="connsiteY149" fmla="*/ 6423614 h 8346397"/>
              <a:gd name="connsiteX150" fmla="*/ 2391815 w 4243310"/>
              <a:gd name="connsiteY150" fmla="*/ 6411709 h 8346397"/>
              <a:gd name="connsiteX151" fmla="*/ 2368002 w 4243310"/>
              <a:gd name="connsiteY151" fmla="*/ 6528390 h 8346397"/>
              <a:gd name="connsiteX152" fmla="*/ 2363240 w 4243310"/>
              <a:gd name="connsiteY152" fmla="*/ 6564109 h 8346397"/>
              <a:gd name="connsiteX153" fmla="*/ 2339428 w 4243310"/>
              <a:gd name="connsiteY153" fmla="*/ 6583159 h 8346397"/>
              <a:gd name="connsiteX154" fmla="*/ 2141783 w 4243310"/>
              <a:gd name="connsiteY154" fmla="*/ 6535534 h 8346397"/>
              <a:gd name="connsiteX155" fmla="*/ 2103683 w 4243310"/>
              <a:gd name="connsiteY155" fmla="*/ 6587922 h 8346397"/>
              <a:gd name="connsiteX156" fmla="*/ 2072727 w 4243310"/>
              <a:gd name="connsiteY156" fmla="*/ 6683172 h 8346397"/>
              <a:gd name="connsiteX157" fmla="*/ 2039389 w 4243310"/>
              <a:gd name="connsiteY157" fmla="*/ 6747465 h 8346397"/>
              <a:gd name="connsiteX158" fmla="*/ 2051296 w 4243310"/>
              <a:gd name="connsiteY158" fmla="*/ 6809378 h 8346397"/>
              <a:gd name="connsiteX159" fmla="*/ 2184646 w 4243310"/>
              <a:gd name="connsiteY159" fmla="*/ 6921297 h 8346397"/>
              <a:gd name="connsiteX160" fmla="*/ 2253702 w 4243310"/>
              <a:gd name="connsiteY160" fmla="*/ 6954634 h 8346397"/>
              <a:gd name="connsiteX161" fmla="*/ 2237033 w 4243310"/>
              <a:gd name="connsiteY161" fmla="*/ 6978447 h 8346397"/>
              <a:gd name="connsiteX162" fmla="*/ 2201315 w 4243310"/>
              <a:gd name="connsiteY162" fmla="*/ 6997497 h 8346397"/>
              <a:gd name="connsiteX163" fmla="*/ 2234652 w 4243310"/>
              <a:gd name="connsiteY163" fmla="*/ 7073697 h 8346397"/>
              <a:gd name="connsiteX164" fmla="*/ 2203696 w 4243310"/>
              <a:gd name="connsiteY164" fmla="*/ 7095128 h 8346397"/>
              <a:gd name="connsiteX165" fmla="*/ 2098921 w 4243310"/>
              <a:gd name="connsiteY165" fmla="*/ 7033215 h 8346397"/>
              <a:gd name="connsiteX166" fmla="*/ 2056058 w 4243310"/>
              <a:gd name="connsiteY166" fmla="*/ 7059409 h 8346397"/>
              <a:gd name="connsiteX167" fmla="*/ 1996527 w 4243310"/>
              <a:gd name="connsiteY167" fmla="*/ 6957015 h 8346397"/>
              <a:gd name="connsiteX168" fmla="*/ 1879846 w 4243310"/>
              <a:gd name="connsiteY168" fmla="*/ 6983209 h 8346397"/>
              <a:gd name="connsiteX169" fmla="*/ 1815552 w 4243310"/>
              <a:gd name="connsiteY169" fmla="*/ 6987972 h 8346397"/>
              <a:gd name="connsiteX170" fmla="*/ 1765546 w 4243310"/>
              <a:gd name="connsiteY170" fmla="*/ 6983210 h 8346397"/>
              <a:gd name="connsiteX171" fmla="*/ 1708396 w 4243310"/>
              <a:gd name="connsiteY171" fmla="*/ 7028453 h 8346397"/>
              <a:gd name="connsiteX172" fmla="*/ 1529802 w 4243310"/>
              <a:gd name="connsiteY172" fmla="*/ 6987972 h 8346397"/>
              <a:gd name="connsiteX173" fmla="*/ 1553614 w 4243310"/>
              <a:gd name="connsiteY173" fmla="*/ 7114178 h 8346397"/>
              <a:gd name="connsiteX174" fmla="*/ 1477415 w 4243310"/>
              <a:gd name="connsiteY174" fmla="*/ 7159422 h 8346397"/>
              <a:gd name="connsiteX175" fmla="*/ 1415502 w 4243310"/>
              <a:gd name="connsiteY175" fmla="*/ 7226096 h 8346397"/>
              <a:gd name="connsiteX176" fmla="*/ 1265483 w 4243310"/>
              <a:gd name="connsiteY176" fmla="*/ 7218953 h 8346397"/>
              <a:gd name="connsiteX177" fmla="*/ 1213096 w 4243310"/>
              <a:gd name="connsiteY17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663277 w 4233616"/>
              <a:gd name="connsiteY5" fmla="*/ 3273220 h 8346397"/>
              <a:gd name="connsiteX6" fmla="*/ 2315615 w 4233616"/>
              <a:gd name="connsiteY6" fmla="*/ 2896982 h 8346397"/>
              <a:gd name="connsiteX7" fmla="*/ 2018752 w 4233616"/>
              <a:gd name="connsiteY7" fmla="*/ 2503282 h 8346397"/>
              <a:gd name="connsiteX8" fmla="*/ 3434802 w 4233616"/>
              <a:gd name="connsiteY8" fmla="*/ 1131682 h 8346397"/>
              <a:gd name="connsiteX9" fmla="*/ 3056977 w 4233616"/>
              <a:gd name="connsiteY9" fmla="*/ 982457 h 8346397"/>
              <a:gd name="connsiteX10" fmla="*/ 2958552 w 4233616"/>
              <a:gd name="connsiteY10" fmla="*/ 976107 h 8346397"/>
              <a:gd name="connsiteX11" fmla="*/ 2926802 w 4233616"/>
              <a:gd name="connsiteY11" fmla="*/ 906257 h 8346397"/>
              <a:gd name="connsiteX12" fmla="*/ 2866477 w 4233616"/>
              <a:gd name="connsiteY12" fmla="*/ 893559 h 8346397"/>
              <a:gd name="connsiteX13" fmla="*/ 2799802 w 4233616"/>
              <a:gd name="connsiteY13" fmla="*/ 874507 h 8346397"/>
              <a:gd name="connsiteX14" fmla="*/ 2761702 w 4233616"/>
              <a:gd name="connsiteY14" fmla="*/ 807832 h 8346397"/>
              <a:gd name="connsiteX15" fmla="*/ 2609302 w 4233616"/>
              <a:gd name="connsiteY15" fmla="*/ 760207 h 8346397"/>
              <a:gd name="connsiteX16" fmla="*/ 2580727 w 4233616"/>
              <a:gd name="connsiteY16" fmla="*/ 604632 h 8346397"/>
              <a:gd name="connsiteX17" fmla="*/ 2526752 w 4233616"/>
              <a:gd name="connsiteY17" fmla="*/ 531609 h 8346397"/>
              <a:gd name="connsiteX18" fmla="*/ 2596602 w 4233616"/>
              <a:gd name="connsiteY18" fmla="*/ 407782 h 8346397"/>
              <a:gd name="connsiteX19" fmla="*/ 2629939 w 4233616"/>
              <a:gd name="connsiteY19" fmla="*/ 310947 h 8346397"/>
              <a:gd name="connsiteX20" fmla="*/ 2517227 w 4233616"/>
              <a:gd name="connsiteY20" fmla="*/ 239507 h 8346397"/>
              <a:gd name="connsiteX21" fmla="*/ 2402927 w 4233616"/>
              <a:gd name="connsiteY21" fmla="*/ 271257 h 8346397"/>
              <a:gd name="connsiteX22" fmla="*/ 2275927 w 4233616"/>
              <a:gd name="connsiteY22" fmla="*/ 198232 h 8346397"/>
              <a:gd name="connsiteX23" fmla="*/ 2133052 w 4233616"/>
              <a:gd name="connsiteY23" fmla="*/ 233157 h 8346397"/>
              <a:gd name="connsiteX24" fmla="*/ 1913977 w 4233616"/>
              <a:gd name="connsiteY24" fmla="*/ 36309 h 8346397"/>
              <a:gd name="connsiteX25" fmla="*/ 1777452 w 4233616"/>
              <a:gd name="connsiteY25" fmla="*/ 13289 h 8346397"/>
              <a:gd name="connsiteX26" fmla="*/ 1703633 w 4233616"/>
              <a:gd name="connsiteY26" fmla="*/ 41864 h 8346397"/>
              <a:gd name="connsiteX27" fmla="*/ 1615527 w 4233616"/>
              <a:gd name="connsiteY27" fmla="*/ 75203 h 8346397"/>
              <a:gd name="connsiteX28" fmla="*/ 1515515 w 4233616"/>
              <a:gd name="connsiteY28" fmla="*/ 129971 h 8346397"/>
              <a:gd name="connsiteX29" fmla="*/ 1525040 w 4233616"/>
              <a:gd name="connsiteY29" fmla="*/ 194264 h 8346397"/>
              <a:gd name="connsiteX30" fmla="*/ 1505990 w 4233616"/>
              <a:gd name="connsiteY30" fmla="*/ 251415 h 8346397"/>
              <a:gd name="connsiteX31" fmla="*/ 1413121 w 4233616"/>
              <a:gd name="connsiteY31" fmla="*/ 270464 h 8346397"/>
              <a:gd name="connsiteX32" fmla="*/ 1339302 w 4233616"/>
              <a:gd name="connsiteY32" fmla="*/ 306184 h 8346397"/>
              <a:gd name="connsiteX33" fmla="*/ 1260721 w 4233616"/>
              <a:gd name="connsiteY33" fmla="*/ 346665 h 8346397"/>
              <a:gd name="connsiteX34" fmla="*/ 1191665 w 4233616"/>
              <a:gd name="connsiteY34" fmla="*/ 272847 h 8346397"/>
              <a:gd name="connsiteX35" fmla="*/ 1082127 w 4233616"/>
              <a:gd name="connsiteY35" fmla="*/ 353809 h 8346397"/>
              <a:gd name="connsiteX36" fmla="*/ 1020215 w 4233616"/>
              <a:gd name="connsiteY36" fmla="*/ 420484 h 8346397"/>
              <a:gd name="connsiteX37" fmla="*/ 858290 w 4233616"/>
              <a:gd name="connsiteY37" fmla="*/ 301422 h 8346397"/>
              <a:gd name="connsiteX38" fmla="*/ 796377 w 4233616"/>
              <a:gd name="connsiteY38" fmla="*/ 406196 h 8346397"/>
              <a:gd name="connsiteX39" fmla="*/ 755896 w 4233616"/>
              <a:gd name="connsiteY39" fmla="*/ 341903 h 8346397"/>
              <a:gd name="connsiteX40" fmla="*/ 689221 w 4233616"/>
              <a:gd name="connsiteY40" fmla="*/ 270465 h 8346397"/>
              <a:gd name="connsiteX41" fmla="*/ 667790 w 4233616"/>
              <a:gd name="connsiteY41" fmla="*/ 313328 h 8346397"/>
              <a:gd name="connsiteX42" fmla="*/ 620165 w 4233616"/>
              <a:gd name="connsiteY42" fmla="*/ 382384 h 8346397"/>
              <a:gd name="connsiteX43" fmla="*/ 589208 w 4233616"/>
              <a:gd name="connsiteY43" fmla="*/ 396672 h 8346397"/>
              <a:gd name="connsiteX44" fmla="*/ 498721 w 4233616"/>
              <a:gd name="connsiteY44" fmla="*/ 482397 h 8346397"/>
              <a:gd name="connsiteX45" fmla="*/ 396327 w 4233616"/>
              <a:gd name="connsiteY45" fmla="*/ 380003 h 8346397"/>
              <a:gd name="connsiteX46" fmla="*/ 243927 w 4233616"/>
              <a:gd name="connsiteY46" fmla="*/ 294278 h 8346397"/>
              <a:gd name="connsiteX47" fmla="*/ 174871 w 4233616"/>
              <a:gd name="connsiteY47" fmla="*/ 327615 h 8346397"/>
              <a:gd name="connsiteX48" fmla="*/ 127246 w 4233616"/>
              <a:gd name="connsiteY48" fmla="*/ 410959 h 8346397"/>
              <a:gd name="connsiteX49" fmla="*/ 43902 w 4233616"/>
              <a:gd name="connsiteY49" fmla="*/ 472872 h 8346397"/>
              <a:gd name="connsiteX50" fmla="*/ 8183 w 4233616"/>
              <a:gd name="connsiteY50" fmla="*/ 484778 h 8346397"/>
              <a:gd name="connsiteX51" fmla="*/ 198683 w 4233616"/>
              <a:gd name="connsiteY51" fmla="*/ 689565 h 8346397"/>
              <a:gd name="connsiteX52" fmla="*/ 265359 w 4233616"/>
              <a:gd name="connsiteY52" fmla="*/ 706234 h 8346397"/>
              <a:gd name="connsiteX53" fmla="*/ 298697 w 4233616"/>
              <a:gd name="connsiteY53" fmla="*/ 730047 h 8346397"/>
              <a:gd name="connsiteX54" fmla="*/ 296315 w 4233616"/>
              <a:gd name="connsiteY54" fmla="*/ 901496 h 8346397"/>
              <a:gd name="connsiteX55" fmla="*/ 362990 w 4233616"/>
              <a:gd name="connsiteY55" fmla="*/ 906259 h 8346397"/>
              <a:gd name="connsiteX56" fmla="*/ 401090 w 4233616"/>
              <a:gd name="connsiteY56" fmla="*/ 856253 h 8346397"/>
              <a:gd name="connsiteX57" fmla="*/ 482052 w 4233616"/>
              <a:gd name="connsiteY57" fmla="*/ 894353 h 8346397"/>
              <a:gd name="connsiteX58" fmla="*/ 420140 w 4233616"/>
              <a:gd name="connsiteY58" fmla="*/ 1039609 h 8346397"/>
              <a:gd name="connsiteX59" fmla="*/ 434427 w 4233616"/>
              <a:gd name="connsiteY59" fmla="*/ 1087234 h 8346397"/>
              <a:gd name="connsiteX60" fmla="*/ 379658 w 4233616"/>
              <a:gd name="connsiteY60" fmla="*/ 1139622 h 8346397"/>
              <a:gd name="connsiteX61" fmla="*/ 415377 w 4233616"/>
              <a:gd name="connsiteY61" fmla="*/ 1168196 h 8346397"/>
              <a:gd name="connsiteX62" fmla="*/ 486815 w 4233616"/>
              <a:gd name="connsiteY62" fmla="*/ 1256303 h 8346397"/>
              <a:gd name="connsiteX63" fmla="*/ 527296 w 4233616"/>
              <a:gd name="connsiteY63" fmla="*/ 1344409 h 8346397"/>
              <a:gd name="connsiteX64" fmla="*/ 636833 w 4233616"/>
              <a:gd name="connsiteY64" fmla="*/ 1396797 h 8346397"/>
              <a:gd name="connsiteX65" fmla="*/ 746371 w 4233616"/>
              <a:gd name="connsiteY65" fmla="*/ 1420609 h 8346397"/>
              <a:gd name="connsiteX66" fmla="*/ 829715 w 4233616"/>
              <a:gd name="connsiteY66" fmla="*/ 1468234 h 8346397"/>
              <a:gd name="connsiteX67" fmla="*/ 913058 w 4233616"/>
              <a:gd name="connsiteY67" fmla="*/ 1442040 h 8346397"/>
              <a:gd name="connsiteX68" fmla="*/ 994021 w 4233616"/>
              <a:gd name="connsiteY68" fmla="*/ 1368222 h 8346397"/>
              <a:gd name="connsiteX69" fmla="*/ 1103558 w 4233616"/>
              <a:gd name="connsiteY69" fmla="*/ 1351553 h 8346397"/>
              <a:gd name="connsiteX70" fmla="*/ 1170233 w 4233616"/>
              <a:gd name="connsiteY70" fmla="*/ 1356315 h 8346397"/>
              <a:gd name="connsiteX71" fmla="*/ 1329777 w 4233616"/>
              <a:gd name="connsiteY71" fmla="*/ 1465853 h 8346397"/>
              <a:gd name="connsiteX72" fmla="*/ 1389308 w 4233616"/>
              <a:gd name="connsiteY72" fmla="*/ 1494428 h 8346397"/>
              <a:gd name="connsiteX73" fmla="*/ 1260721 w 4233616"/>
              <a:gd name="connsiteY73" fmla="*/ 1596822 h 8346397"/>
              <a:gd name="connsiteX74" fmla="*/ 1263102 w 4233616"/>
              <a:gd name="connsiteY74" fmla="*/ 1661115 h 8346397"/>
              <a:gd name="connsiteX75" fmla="*/ 1425027 w 4233616"/>
              <a:gd name="connsiteY75" fmla="*/ 1613490 h 8346397"/>
              <a:gd name="connsiteX76" fmla="*/ 1386927 w 4233616"/>
              <a:gd name="connsiteY76" fmla="*/ 1677784 h 8346397"/>
              <a:gd name="connsiteX77" fmla="*/ 1405977 w 4233616"/>
              <a:gd name="connsiteY77" fmla="*/ 1751603 h 8346397"/>
              <a:gd name="connsiteX78" fmla="*/ 1517896 w 4233616"/>
              <a:gd name="connsiteY78" fmla="*/ 1787322 h 8346397"/>
              <a:gd name="connsiteX79" fmla="*/ 1591715 w 4233616"/>
              <a:gd name="connsiteY79" fmla="*/ 1803990 h 8346397"/>
              <a:gd name="connsiteX80" fmla="*/ 1501227 w 4233616"/>
              <a:gd name="connsiteY80" fmla="*/ 1934959 h 8346397"/>
              <a:gd name="connsiteX81" fmla="*/ 1494083 w 4233616"/>
              <a:gd name="connsiteY81" fmla="*/ 1984965 h 8346397"/>
              <a:gd name="connsiteX82" fmla="*/ 1422646 w 4233616"/>
              <a:gd name="connsiteY82" fmla="*/ 2020684 h 8346397"/>
              <a:gd name="connsiteX83" fmla="*/ 1391690 w 4233616"/>
              <a:gd name="connsiteY83" fmla="*/ 2082597 h 8346397"/>
              <a:gd name="connsiteX84" fmla="*/ 1260721 w 4233616"/>
              <a:gd name="connsiteY84" fmla="*/ 2056403 h 8346397"/>
              <a:gd name="connsiteX85" fmla="*/ 1139277 w 4233616"/>
              <a:gd name="connsiteY85" fmla="*/ 2056402 h 8346397"/>
              <a:gd name="connsiteX86" fmla="*/ 1072602 w 4233616"/>
              <a:gd name="connsiteY86" fmla="*/ 2084978 h 8346397"/>
              <a:gd name="connsiteX87" fmla="*/ 1065458 w 4233616"/>
              <a:gd name="connsiteY87" fmla="*/ 2184990 h 8346397"/>
              <a:gd name="connsiteX88" fmla="*/ 977352 w 4233616"/>
              <a:gd name="connsiteY88" fmla="*/ 2273097 h 8346397"/>
              <a:gd name="connsiteX89" fmla="*/ 1120227 w 4233616"/>
              <a:gd name="connsiteY89" fmla="*/ 2335009 h 8346397"/>
              <a:gd name="connsiteX90" fmla="*/ 1170234 w 4233616"/>
              <a:gd name="connsiteY90" fmla="*/ 2370727 h 8346397"/>
              <a:gd name="connsiteX91" fmla="*/ 1222621 w 4233616"/>
              <a:gd name="connsiteY91" fmla="*/ 2387397 h 8346397"/>
              <a:gd name="connsiteX92" fmla="*/ 1272627 w 4233616"/>
              <a:gd name="connsiteY92" fmla="*/ 2437403 h 8346397"/>
              <a:gd name="connsiteX93" fmla="*/ 1329777 w 4233616"/>
              <a:gd name="connsiteY93" fmla="*/ 2458834 h 8346397"/>
              <a:gd name="connsiteX94" fmla="*/ 1422646 w 4233616"/>
              <a:gd name="connsiteY94" fmla="*/ 2535034 h 8346397"/>
              <a:gd name="connsiteX95" fmla="*/ 1508371 w 4233616"/>
              <a:gd name="connsiteY95" fmla="*/ 2568373 h 8346397"/>
              <a:gd name="connsiteX96" fmla="*/ 1641721 w 4233616"/>
              <a:gd name="connsiteY96" fmla="*/ 2716009 h 8346397"/>
              <a:gd name="connsiteX97" fmla="*/ 1725065 w 4233616"/>
              <a:gd name="connsiteY97" fmla="*/ 2870790 h 8346397"/>
              <a:gd name="connsiteX98" fmla="*/ 1850477 w 4233616"/>
              <a:gd name="connsiteY98" fmla="*/ 2931907 h 8346397"/>
              <a:gd name="connsiteX99" fmla="*/ 1896514 w 4233616"/>
              <a:gd name="connsiteY99" fmla="*/ 2977947 h 8346397"/>
              <a:gd name="connsiteX100" fmla="*/ 1927471 w 4233616"/>
              <a:gd name="connsiteY100" fmla="*/ 3082722 h 8346397"/>
              <a:gd name="connsiteX101" fmla="*/ 1989383 w 4233616"/>
              <a:gd name="connsiteY101" fmla="*/ 3185115 h 8346397"/>
              <a:gd name="connsiteX102" fmla="*/ 2051296 w 4233616"/>
              <a:gd name="connsiteY102" fmla="*/ 3223215 h 8346397"/>
              <a:gd name="connsiteX103" fmla="*/ 2182265 w 4233616"/>
              <a:gd name="connsiteY103" fmla="*/ 3370853 h 8346397"/>
              <a:gd name="connsiteX104" fmla="*/ 2325139 w 4233616"/>
              <a:gd name="connsiteY104" fmla="*/ 3447053 h 8346397"/>
              <a:gd name="connsiteX105" fmla="*/ 2384671 w 4233616"/>
              <a:gd name="connsiteY105" fmla="*/ 3532778 h 8346397"/>
              <a:gd name="connsiteX106" fmla="*/ 2432296 w 4233616"/>
              <a:gd name="connsiteY106" fmla="*/ 3599453 h 8346397"/>
              <a:gd name="connsiteX107" fmla="*/ 2479921 w 4233616"/>
              <a:gd name="connsiteY107" fmla="*/ 3589929 h 8346397"/>
              <a:gd name="connsiteX108" fmla="*/ 2484683 w 4233616"/>
              <a:gd name="connsiteY108" fmla="*/ 3742328 h 8346397"/>
              <a:gd name="connsiteX109" fmla="*/ 2537071 w 4233616"/>
              <a:gd name="connsiteY109" fmla="*/ 3835197 h 8346397"/>
              <a:gd name="connsiteX110" fmla="*/ 2529927 w 4233616"/>
              <a:gd name="connsiteY110" fmla="*/ 3873297 h 8346397"/>
              <a:gd name="connsiteX111" fmla="*/ 2598983 w 4233616"/>
              <a:gd name="connsiteY111" fmla="*/ 3909015 h 8346397"/>
              <a:gd name="connsiteX112" fmla="*/ 2656133 w 4233616"/>
              <a:gd name="connsiteY112" fmla="*/ 3854247 h 8346397"/>
              <a:gd name="connsiteX113" fmla="*/ 2689471 w 4233616"/>
              <a:gd name="connsiteY113" fmla="*/ 3937590 h 8346397"/>
              <a:gd name="connsiteX114" fmla="*/ 2734715 w 4233616"/>
              <a:gd name="connsiteY114" fmla="*/ 3982834 h 8346397"/>
              <a:gd name="connsiteX115" fmla="*/ 2808533 w 4233616"/>
              <a:gd name="connsiteY115" fmla="*/ 4006647 h 8346397"/>
              <a:gd name="connsiteX116" fmla="*/ 2860921 w 4233616"/>
              <a:gd name="connsiteY116" fmla="*/ 4075703 h 8346397"/>
              <a:gd name="connsiteX117" fmla="*/ 2946646 w 4233616"/>
              <a:gd name="connsiteY117" fmla="*/ 4130472 h 8346397"/>
              <a:gd name="connsiteX118" fmla="*/ 2999033 w 4233616"/>
              <a:gd name="connsiteY118" fmla="*/ 4163809 h 8346397"/>
              <a:gd name="connsiteX119" fmla="*/ 2870446 w 4233616"/>
              <a:gd name="connsiteY119" fmla="*/ 4256678 h 8346397"/>
              <a:gd name="connsiteX120" fmla="*/ 2868064 w 4233616"/>
              <a:gd name="connsiteY120" fmla="*/ 4311446 h 8346397"/>
              <a:gd name="connsiteX121" fmla="*/ 2970458 w 4233616"/>
              <a:gd name="connsiteY121" fmla="*/ 4428128 h 8346397"/>
              <a:gd name="connsiteX122" fmla="*/ 3065708 w 4233616"/>
              <a:gd name="connsiteY122" fmla="*/ 4490040 h 8346397"/>
              <a:gd name="connsiteX123" fmla="*/ 3096665 w 4233616"/>
              <a:gd name="connsiteY123" fmla="*/ 4528140 h 8346397"/>
              <a:gd name="connsiteX124" fmla="*/ 3082377 w 4233616"/>
              <a:gd name="connsiteY124" fmla="*/ 4609103 h 8346397"/>
              <a:gd name="connsiteX125" fmla="*/ 3077615 w 4233616"/>
              <a:gd name="connsiteY125" fmla="*/ 4692447 h 8346397"/>
              <a:gd name="connsiteX126" fmla="*/ 3034752 w 4233616"/>
              <a:gd name="connsiteY126" fmla="*/ 4701972 h 8346397"/>
              <a:gd name="connsiteX127" fmla="*/ 3008558 w 4233616"/>
              <a:gd name="connsiteY127" fmla="*/ 4718640 h 8346397"/>
              <a:gd name="connsiteX128" fmla="*/ 3053802 w 4233616"/>
              <a:gd name="connsiteY128" fmla="*/ 4795632 h 8346397"/>
              <a:gd name="connsiteX129" fmla="*/ 3037133 w 4233616"/>
              <a:gd name="connsiteY129" fmla="*/ 4868659 h 8346397"/>
              <a:gd name="connsiteX130" fmla="*/ 3020465 w 4233616"/>
              <a:gd name="connsiteY130" fmla="*/ 5004390 h 8346397"/>
              <a:gd name="connsiteX131" fmla="*/ 2982365 w 4233616"/>
              <a:gd name="connsiteY131" fmla="*/ 5044872 h 8346397"/>
              <a:gd name="connsiteX132" fmla="*/ 2965696 w 4233616"/>
              <a:gd name="connsiteY132" fmla="*/ 5166315 h 8346397"/>
              <a:gd name="connsiteX133" fmla="*/ 2937121 w 4233616"/>
              <a:gd name="connsiteY133" fmla="*/ 5285378 h 8346397"/>
              <a:gd name="connsiteX134" fmla="*/ 2989508 w 4233616"/>
              <a:gd name="connsiteY134" fmla="*/ 5302047 h 8346397"/>
              <a:gd name="connsiteX135" fmla="*/ 2987127 w 4233616"/>
              <a:gd name="connsiteY135" fmla="*/ 5347290 h 8346397"/>
              <a:gd name="connsiteX136" fmla="*/ 2984746 w 4233616"/>
              <a:gd name="connsiteY136" fmla="*/ 5402059 h 8346397"/>
              <a:gd name="connsiteX137" fmla="*/ 3041896 w 4233616"/>
              <a:gd name="connsiteY137" fmla="*/ 5471115 h 8346397"/>
              <a:gd name="connsiteX138" fmla="*/ 3089521 w 4233616"/>
              <a:gd name="connsiteY138" fmla="*/ 5597322 h 8346397"/>
              <a:gd name="connsiteX139" fmla="*/ 2996652 w 4233616"/>
              <a:gd name="connsiteY139" fmla="*/ 5887834 h 8346397"/>
              <a:gd name="connsiteX140" fmla="*/ 3018083 w 4233616"/>
              <a:gd name="connsiteY140" fmla="*/ 5942603 h 8346397"/>
              <a:gd name="connsiteX141" fmla="*/ 3044277 w 4233616"/>
              <a:gd name="connsiteY141" fmla="*/ 5994990 h 8346397"/>
              <a:gd name="connsiteX142" fmla="*/ 3049040 w 4233616"/>
              <a:gd name="connsiteY142" fmla="*/ 6099765 h 8346397"/>
              <a:gd name="connsiteX143" fmla="*/ 3028402 w 4233616"/>
              <a:gd name="connsiteY143" fmla="*/ 6195807 h 8346397"/>
              <a:gd name="connsiteX144" fmla="*/ 2956170 w 4233616"/>
              <a:gd name="connsiteY144" fmla="*/ 6259310 h 8346397"/>
              <a:gd name="connsiteX145" fmla="*/ 2920452 w 4233616"/>
              <a:gd name="connsiteY145" fmla="*/ 6240259 h 8346397"/>
              <a:gd name="connsiteX146" fmla="*/ 2849015 w 4233616"/>
              <a:gd name="connsiteY146" fmla="*/ 6252165 h 8346397"/>
              <a:gd name="connsiteX147" fmla="*/ 2713283 w 4233616"/>
              <a:gd name="connsiteY147" fmla="*/ 6364084 h 8346397"/>
              <a:gd name="connsiteX148" fmla="*/ 2606127 w 4233616"/>
              <a:gd name="connsiteY148" fmla="*/ 6349797 h 8346397"/>
              <a:gd name="connsiteX149" fmla="*/ 2575171 w 4233616"/>
              <a:gd name="connsiteY149" fmla="*/ 6378372 h 8346397"/>
              <a:gd name="connsiteX150" fmla="*/ 2508495 w 4233616"/>
              <a:gd name="connsiteY150" fmla="*/ 6423614 h 8346397"/>
              <a:gd name="connsiteX151" fmla="*/ 2391815 w 4233616"/>
              <a:gd name="connsiteY151" fmla="*/ 6411709 h 8346397"/>
              <a:gd name="connsiteX152" fmla="*/ 2368002 w 4233616"/>
              <a:gd name="connsiteY152" fmla="*/ 6528390 h 8346397"/>
              <a:gd name="connsiteX153" fmla="*/ 2363240 w 4233616"/>
              <a:gd name="connsiteY153" fmla="*/ 6564109 h 8346397"/>
              <a:gd name="connsiteX154" fmla="*/ 2339428 w 4233616"/>
              <a:gd name="connsiteY154" fmla="*/ 6583159 h 8346397"/>
              <a:gd name="connsiteX155" fmla="*/ 2141783 w 4233616"/>
              <a:gd name="connsiteY155" fmla="*/ 6535534 h 8346397"/>
              <a:gd name="connsiteX156" fmla="*/ 2103683 w 4233616"/>
              <a:gd name="connsiteY156" fmla="*/ 6587922 h 8346397"/>
              <a:gd name="connsiteX157" fmla="*/ 2072727 w 4233616"/>
              <a:gd name="connsiteY157" fmla="*/ 6683172 h 8346397"/>
              <a:gd name="connsiteX158" fmla="*/ 2039389 w 4233616"/>
              <a:gd name="connsiteY158" fmla="*/ 6747465 h 8346397"/>
              <a:gd name="connsiteX159" fmla="*/ 2051296 w 4233616"/>
              <a:gd name="connsiteY159" fmla="*/ 6809378 h 8346397"/>
              <a:gd name="connsiteX160" fmla="*/ 2184646 w 4233616"/>
              <a:gd name="connsiteY160" fmla="*/ 6921297 h 8346397"/>
              <a:gd name="connsiteX161" fmla="*/ 2253702 w 4233616"/>
              <a:gd name="connsiteY161" fmla="*/ 6954634 h 8346397"/>
              <a:gd name="connsiteX162" fmla="*/ 2237033 w 4233616"/>
              <a:gd name="connsiteY162" fmla="*/ 6978447 h 8346397"/>
              <a:gd name="connsiteX163" fmla="*/ 2201315 w 4233616"/>
              <a:gd name="connsiteY163" fmla="*/ 6997497 h 8346397"/>
              <a:gd name="connsiteX164" fmla="*/ 2234652 w 4233616"/>
              <a:gd name="connsiteY164" fmla="*/ 7073697 h 8346397"/>
              <a:gd name="connsiteX165" fmla="*/ 2203696 w 4233616"/>
              <a:gd name="connsiteY165" fmla="*/ 7095128 h 8346397"/>
              <a:gd name="connsiteX166" fmla="*/ 2098921 w 4233616"/>
              <a:gd name="connsiteY166" fmla="*/ 7033215 h 8346397"/>
              <a:gd name="connsiteX167" fmla="*/ 2056058 w 4233616"/>
              <a:gd name="connsiteY167" fmla="*/ 7059409 h 8346397"/>
              <a:gd name="connsiteX168" fmla="*/ 1996527 w 4233616"/>
              <a:gd name="connsiteY168" fmla="*/ 6957015 h 8346397"/>
              <a:gd name="connsiteX169" fmla="*/ 1879846 w 4233616"/>
              <a:gd name="connsiteY169" fmla="*/ 6983209 h 8346397"/>
              <a:gd name="connsiteX170" fmla="*/ 1815552 w 4233616"/>
              <a:gd name="connsiteY170" fmla="*/ 6987972 h 8346397"/>
              <a:gd name="connsiteX171" fmla="*/ 1765546 w 4233616"/>
              <a:gd name="connsiteY171" fmla="*/ 6983210 h 8346397"/>
              <a:gd name="connsiteX172" fmla="*/ 1708396 w 4233616"/>
              <a:gd name="connsiteY172" fmla="*/ 7028453 h 8346397"/>
              <a:gd name="connsiteX173" fmla="*/ 1529802 w 4233616"/>
              <a:gd name="connsiteY173" fmla="*/ 6987972 h 8346397"/>
              <a:gd name="connsiteX174" fmla="*/ 1553614 w 4233616"/>
              <a:gd name="connsiteY174" fmla="*/ 7114178 h 8346397"/>
              <a:gd name="connsiteX175" fmla="*/ 1477415 w 4233616"/>
              <a:gd name="connsiteY175" fmla="*/ 7159422 h 8346397"/>
              <a:gd name="connsiteX176" fmla="*/ 1415502 w 4233616"/>
              <a:gd name="connsiteY176" fmla="*/ 7226096 h 8346397"/>
              <a:gd name="connsiteX177" fmla="*/ 1265483 w 4233616"/>
              <a:gd name="connsiteY177" fmla="*/ 7218953 h 8346397"/>
              <a:gd name="connsiteX178" fmla="*/ 1213096 w 4233616"/>
              <a:gd name="connsiteY17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315615 w 4233616"/>
              <a:gd name="connsiteY6" fmla="*/ 2896982 h 8346397"/>
              <a:gd name="connsiteX7" fmla="*/ 2018752 w 4233616"/>
              <a:gd name="connsiteY7" fmla="*/ 2503282 h 8346397"/>
              <a:gd name="connsiteX8" fmla="*/ 3434802 w 4233616"/>
              <a:gd name="connsiteY8" fmla="*/ 1131682 h 8346397"/>
              <a:gd name="connsiteX9" fmla="*/ 3056977 w 4233616"/>
              <a:gd name="connsiteY9" fmla="*/ 982457 h 8346397"/>
              <a:gd name="connsiteX10" fmla="*/ 2958552 w 4233616"/>
              <a:gd name="connsiteY10" fmla="*/ 976107 h 8346397"/>
              <a:gd name="connsiteX11" fmla="*/ 2926802 w 4233616"/>
              <a:gd name="connsiteY11" fmla="*/ 906257 h 8346397"/>
              <a:gd name="connsiteX12" fmla="*/ 2866477 w 4233616"/>
              <a:gd name="connsiteY12" fmla="*/ 893559 h 8346397"/>
              <a:gd name="connsiteX13" fmla="*/ 2799802 w 4233616"/>
              <a:gd name="connsiteY13" fmla="*/ 874507 h 8346397"/>
              <a:gd name="connsiteX14" fmla="*/ 2761702 w 4233616"/>
              <a:gd name="connsiteY14" fmla="*/ 807832 h 8346397"/>
              <a:gd name="connsiteX15" fmla="*/ 2609302 w 4233616"/>
              <a:gd name="connsiteY15" fmla="*/ 760207 h 8346397"/>
              <a:gd name="connsiteX16" fmla="*/ 2580727 w 4233616"/>
              <a:gd name="connsiteY16" fmla="*/ 604632 h 8346397"/>
              <a:gd name="connsiteX17" fmla="*/ 2526752 w 4233616"/>
              <a:gd name="connsiteY17" fmla="*/ 531609 h 8346397"/>
              <a:gd name="connsiteX18" fmla="*/ 2596602 w 4233616"/>
              <a:gd name="connsiteY18" fmla="*/ 407782 h 8346397"/>
              <a:gd name="connsiteX19" fmla="*/ 2629939 w 4233616"/>
              <a:gd name="connsiteY19" fmla="*/ 310947 h 8346397"/>
              <a:gd name="connsiteX20" fmla="*/ 2517227 w 4233616"/>
              <a:gd name="connsiteY20" fmla="*/ 239507 h 8346397"/>
              <a:gd name="connsiteX21" fmla="*/ 2402927 w 4233616"/>
              <a:gd name="connsiteY21" fmla="*/ 271257 h 8346397"/>
              <a:gd name="connsiteX22" fmla="*/ 2275927 w 4233616"/>
              <a:gd name="connsiteY22" fmla="*/ 198232 h 8346397"/>
              <a:gd name="connsiteX23" fmla="*/ 2133052 w 4233616"/>
              <a:gd name="connsiteY23" fmla="*/ 233157 h 8346397"/>
              <a:gd name="connsiteX24" fmla="*/ 1913977 w 4233616"/>
              <a:gd name="connsiteY24" fmla="*/ 36309 h 8346397"/>
              <a:gd name="connsiteX25" fmla="*/ 1777452 w 4233616"/>
              <a:gd name="connsiteY25" fmla="*/ 13289 h 8346397"/>
              <a:gd name="connsiteX26" fmla="*/ 1703633 w 4233616"/>
              <a:gd name="connsiteY26" fmla="*/ 41864 h 8346397"/>
              <a:gd name="connsiteX27" fmla="*/ 1615527 w 4233616"/>
              <a:gd name="connsiteY27" fmla="*/ 75203 h 8346397"/>
              <a:gd name="connsiteX28" fmla="*/ 1515515 w 4233616"/>
              <a:gd name="connsiteY28" fmla="*/ 129971 h 8346397"/>
              <a:gd name="connsiteX29" fmla="*/ 1525040 w 4233616"/>
              <a:gd name="connsiteY29" fmla="*/ 194264 h 8346397"/>
              <a:gd name="connsiteX30" fmla="*/ 1505990 w 4233616"/>
              <a:gd name="connsiteY30" fmla="*/ 251415 h 8346397"/>
              <a:gd name="connsiteX31" fmla="*/ 1413121 w 4233616"/>
              <a:gd name="connsiteY31" fmla="*/ 270464 h 8346397"/>
              <a:gd name="connsiteX32" fmla="*/ 1339302 w 4233616"/>
              <a:gd name="connsiteY32" fmla="*/ 306184 h 8346397"/>
              <a:gd name="connsiteX33" fmla="*/ 1260721 w 4233616"/>
              <a:gd name="connsiteY33" fmla="*/ 346665 h 8346397"/>
              <a:gd name="connsiteX34" fmla="*/ 1191665 w 4233616"/>
              <a:gd name="connsiteY34" fmla="*/ 272847 h 8346397"/>
              <a:gd name="connsiteX35" fmla="*/ 1082127 w 4233616"/>
              <a:gd name="connsiteY35" fmla="*/ 353809 h 8346397"/>
              <a:gd name="connsiteX36" fmla="*/ 1020215 w 4233616"/>
              <a:gd name="connsiteY36" fmla="*/ 420484 h 8346397"/>
              <a:gd name="connsiteX37" fmla="*/ 858290 w 4233616"/>
              <a:gd name="connsiteY37" fmla="*/ 301422 h 8346397"/>
              <a:gd name="connsiteX38" fmla="*/ 796377 w 4233616"/>
              <a:gd name="connsiteY38" fmla="*/ 406196 h 8346397"/>
              <a:gd name="connsiteX39" fmla="*/ 755896 w 4233616"/>
              <a:gd name="connsiteY39" fmla="*/ 341903 h 8346397"/>
              <a:gd name="connsiteX40" fmla="*/ 689221 w 4233616"/>
              <a:gd name="connsiteY40" fmla="*/ 270465 h 8346397"/>
              <a:gd name="connsiteX41" fmla="*/ 667790 w 4233616"/>
              <a:gd name="connsiteY41" fmla="*/ 313328 h 8346397"/>
              <a:gd name="connsiteX42" fmla="*/ 620165 w 4233616"/>
              <a:gd name="connsiteY42" fmla="*/ 382384 h 8346397"/>
              <a:gd name="connsiteX43" fmla="*/ 589208 w 4233616"/>
              <a:gd name="connsiteY43" fmla="*/ 396672 h 8346397"/>
              <a:gd name="connsiteX44" fmla="*/ 498721 w 4233616"/>
              <a:gd name="connsiteY44" fmla="*/ 482397 h 8346397"/>
              <a:gd name="connsiteX45" fmla="*/ 396327 w 4233616"/>
              <a:gd name="connsiteY45" fmla="*/ 380003 h 8346397"/>
              <a:gd name="connsiteX46" fmla="*/ 243927 w 4233616"/>
              <a:gd name="connsiteY46" fmla="*/ 294278 h 8346397"/>
              <a:gd name="connsiteX47" fmla="*/ 174871 w 4233616"/>
              <a:gd name="connsiteY47" fmla="*/ 327615 h 8346397"/>
              <a:gd name="connsiteX48" fmla="*/ 127246 w 4233616"/>
              <a:gd name="connsiteY48" fmla="*/ 410959 h 8346397"/>
              <a:gd name="connsiteX49" fmla="*/ 43902 w 4233616"/>
              <a:gd name="connsiteY49" fmla="*/ 472872 h 8346397"/>
              <a:gd name="connsiteX50" fmla="*/ 8183 w 4233616"/>
              <a:gd name="connsiteY50" fmla="*/ 484778 h 8346397"/>
              <a:gd name="connsiteX51" fmla="*/ 198683 w 4233616"/>
              <a:gd name="connsiteY51" fmla="*/ 689565 h 8346397"/>
              <a:gd name="connsiteX52" fmla="*/ 265359 w 4233616"/>
              <a:gd name="connsiteY52" fmla="*/ 706234 h 8346397"/>
              <a:gd name="connsiteX53" fmla="*/ 298697 w 4233616"/>
              <a:gd name="connsiteY53" fmla="*/ 730047 h 8346397"/>
              <a:gd name="connsiteX54" fmla="*/ 296315 w 4233616"/>
              <a:gd name="connsiteY54" fmla="*/ 901496 h 8346397"/>
              <a:gd name="connsiteX55" fmla="*/ 362990 w 4233616"/>
              <a:gd name="connsiteY55" fmla="*/ 906259 h 8346397"/>
              <a:gd name="connsiteX56" fmla="*/ 401090 w 4233616"/>
              <a:gd name="connsiteY56" fmla="*/ 856253 h 8346397"/>
              <a:gd name="connsiteX57" fmla="*/ 482052 w 4233616"/>
              <a:gd name="connsiteY57" fmla="*/ 894353 h 8346397"/>
              <a:gd name="connsiteX58" fmla="*/ 420140 w 4233616"/>
              <a:gd name="connsiteY58" fmla="*/ 1039609 h 8346397"/>
              <a:gd name="connsiteX59" fmla="*/ 434427 w 4233616"/>
              <a:gd name="connsiteY59" fmla="*/ 1087234 h 8346397"/>
              <a:gd name="connsiteX60" fmla="*/ 379658 w 4233616"/>
              <a:gd name="connsiteY60" fmla="*/ 1139622 h 8346397"/>
              <a:gd name="connsiteX61" fmla="*/ 415377 w 4233616"/>
              <a:gd name="connsiteY61" fmla="*/ 1168196 h 8346397"/>
              <a:gd name="connsiteX62" fmla="*/ 486815 w 4233616"/>
              <a:gd name="connsiteY62" fmla="*/ 1256303 h 8346397"/>
              <a:gd name="connsiteX63" fmla="*/ 527296 w 4233616"/>
              <a:gd name="connsiteY63" fmla="*/ 1344409 h 8346397"/>
              <a:gd name="connsiteX64" fmla="*/ 636833 w 4233616"/>
              <a:gd name="connsiteY64" fmla="*/ 1396797 h 8346397"/>
              <a:gd name="connsiteX65" fmla="*/ 746371 w 4233616"/>
              <a:gd name="connsiteY65" fmla="*/ 1420609 h 8346397"/>
              <a:gd name="connsiteX66" fmla="*/ 829715 w 4233616"/>
              <a:gd name="connsiteY66" fmla="*/ 1468234 h 8346397"/>
              <a:gd name="connsiteX67" fmla="*/ 913058 w 4233616"/>
              <a:gd name="connsiteY67" fmla="*/ 1442040 h 8346397"/>
              <a:gd name="connsiteX68" fmla="*/ 994021 w 4233616"/>
              <a:gd name="connsiteY68" fmla="*/ 1368222 h 8346397"/>
              <a:gd name="connsiteX69" fmla="*/ 1103558 w 4233616"/>
              <a:gd name="connsiteY69" fmla="*/ 1351553 h 8346397"/>
              <a:gd name="connsiteX70" fmla="*/ 1170233 w 4233616"/>
              <a:gd name="connsiteY70" fmla="*/ 1356315 h 8346397"/>
              <a:gd name="connsiteX71" fmla="*/ 1329777 w 4233616"/>
              <a:gd name="connsiteY71" fmla="*/ 1465853 h 8346397"/>
              <a:gd name="connsiteX72" fmla="*/ 1389308 w 4233616"/>
              <a:gd name="connsiteY72" fmla="*/ 1494428 h 8346397"/>
              <a:gd name="connsiteX73" fmla="*/ 1260721 w 4233616"/>
              <a:gd name="connsiteY73" fmla="*/ 1596822 h 8346397"/>
              <a:gd name="connsiteX74" fmla="*/ 1263102 w 4233616"/>
              <a:gd name="connsiteY74" fmla="*/ 1661115 h 8346397"/>
              <a:gd name="connsiteX75" fmla="*/ 1425027 w 4233616"/>
              <a:gd name="connsiteY75" fmla="*/ 1613490 h 8346397"/>
              <a:gd name="connsiteX76" fmla="*/ 1386927 w 4233616"/>
              <a:gd name="connsiteY76" fmla="*/ 1677784 h 8346397"/>
              <a:gd name="connsiteX77" fmla="*/ 1405977 w 4233616"/>
              <a:gd name="connsiteY77" fmla="*/ 1751603 h 8346397"/>
              <a:gd name="connsiteX78" fmla="*/ 1517896 w 4233616"/>
              <a:gd name="connsiteY78" fmla="*/ 1787322 h 8346397"/>
              <a:gd name="connsiteX79" fmla="*/ 1591715 w 4233616"/>
              <a:gd name="connsiteY79" fmla="*/ 1803990 h 8346397"/>
              <a:gd name="connsiteX80" fmla="*/ 1501227 w 4233616"/>
              <a:gd name="connsiteY80" fmla="*/ 1934959 h 8346397"/>
              <a:gd name="connsiteX81" fmla="*/ 1494083 w 4233616"/>
              <a:gd name="connsiteY81" fmla="*/ 1984965 h 8346397"/>
              <a:gd name="connsiteX82" fmla="*/ 1422646 w 4233616"/>
              <a:gd name="connsiteY82" fmla="*/ 2020684 h 8346397"/>
              <a:gd name="connsiteX83" fmla="*/ 1391690 w 4233616"/>
              <a:gd name="connsiteY83" fmla="*/ 2082597 h 8346397"/>
              <a:gd name="connsiteX84" fmla="*/ 1260721 w 4233616"/>
              <a:gd name="connsiteY84" fmla="*/ 2056403 h 8346397"/>
              <a:gd name="connsiteX85" fmla="*/ 1139277 w 4233616"/>
              <a:gd name="connsiteY85" fmla="*/ 2056402 h 8346397"/>
              <a:gd name="connsiteX86" fmla="*/ 1072602 w 4233616"/>
              <a:gd name="connsiteY86" fmla="*/ 2084978 h 8346397"/>
              <a:gd name="connsiteX87" fmla="*/ 1065458 w 4233616"/>
              <a:gd name="connsiteY87" fmla="*/ 2184990 h 8346397"/>
              <a:gd name="connsiteX88" fmla="*/ 977352 w 4233616"/>
              <a:gd name="connsiteY88" fmla="*/ 2273097 h 8346397"/>
              <a:gd name="connsiteX89" fmla="*/ 1120227 w 4233616"/>
              <a:gd name="connsiteY89" fmla="*/ 2335009 h 8346397"/>
              <a:gd name="connsiteX90" fmla="*/ 1170234 w 4233616"/>
              <a:gd name="connsiteY90" fmla="*/ 2370727 h 8346397"/>
              <a:gd name="connsiteX91" fmla="*/ 1222621 w 4233616"/>
              <a:gd name="connsiteY91" fmla="*/ 2387397 h 8346397"/>
              <a:gd name="connsiteX92" fmla="*/ 1272627 w 4233616"/>
              <a:gd name="connsiteY92" fmla="*/ 2437403 h 8346397"/>
              <a:gd name="connsiteX93" fmla="*/ 1329777 w 4233616"/>
              <a:gd name="connsiteY93" fmla="*/ 2458834 h 8346397"/>
              <a:gd name="connsiteX94" fmla="*/ 1422646 w 4233616"/>
              <a:gd name="connsiteY94" fmla="*/ 2535034 h 8346397"/>
              <a:gd name="connsiteX95" fmla="*/ 1508371 w 4233616"/>
              <a:gd name="connsiteY95" fmla="*/ 2568373 h 8346397"/>
              <a:gd name="connsiteX96" fmla="*/ 1641721 w 4233616"/>
              <a:gd name="connsiteY96" fmla="*/ 2716009 h 8346397"/>
              <a:gd name="connsiteX97" fmla="*/ 1725065 w 4233616"/>
              <a:gd name="connsiteY97" fmla="*/ 2870790 h 8346397"/>
              <a:gd name="connsiteX98" fmla="*/ 1850477 w 4233616"/>
              <a:gd name="connsiteY98" fmla="*/ 2931907 h 8346397"/>
              <a:gd name="connsiteX99" fmla="*/ 1896514 w 4233616"/>
              <a:gd name="connsiteY99" fmla="*/ 2977947 h 8346397"/>
              <a:gd name="connsiteX100" fmla="*/ 1927471 w 4233616"/>
              <a:gd name="connsiteY100" fmla="*/ 3082722 h 8346397"/>
              <a:gd name="connsiteX101" fmla="*/ 1989383 w 4233616"/>
              <a:gd name="connsiteY101" fmla="*/ 3185115 h 8346397"/>
              <a:gd name="connsiteX102" fmla="*/ 2051296 w 4233616"/>
              <a:gd name="connsiteY102" fmla="*/ 3223215 h 8346397"/>
              <a:gd name="connsiteX103" fmla="*/ 2182265 w 4233616"/>
              <a:gd name="connsiteY103" fmla="*/ 3370853 h 8346397"/>
              <a:gd name="connsiteX104" fmla="*/ 2325139 w 4233616"/>
              <a:gd name="connsiteY104" fmla="*/ 3447053 h 8346397"/>
              <a:gd name="connsiteX105" fmla="*/ 2384671 w 4233616"/>
              <a:gd name="connsiteY105" fmla="*/ 3532778 h 8346397"/>
              <a:gd name="connsiteX106" fmla="*/ 2432296 w 4233616"/>
              <a:gd name="connsiteY106" fmla="*/ 3599453 h 8346397"/>
              <a:gd name="connsiteX107" fmla="*/ 2479921 w 4233616"/>
              <a:gd name="connsiteY107" fmla="*/ 3589929 h 8346397"/>
              <a:gd name="connsiteX108" fmla="*/ 2484683 w 4233616"/>
              <a:gd name="connsiteY108" fmla="*/ 3742328 h 8346397"/>
              <a:gd name="connsiteX109" fmla="*/ 2537071 w 4233616"/>
              <a:gd name="connsiteY109" fmla="*/ 3835197 h 8346397"/>
              <a:gd name="connsiteX110" fmla="*/ 2529927 w 4233616"/>
              <a:gd name="connsiteY110" fmla="*/ 3873297 h 8346397"/>
              <a:gd name="connsiteX111" fmla="*/ 2598983 w 4233616"/>
              <a:gd name="connsiteY111" fmla="*/ 3909015 h 8346397"/>
              <a:gd name="connsiteX112" fmla="*/ 2656133 w 4233616"/>
              <a:gd name="connsiteY112" fmla="*/ 3854247 h 8346397"/>
              <a:gd name="connsiteX113" fmla="*/ 2689471 w 4233616"/>
              <a:gd name="connsiteY113" fmla="*/ 3937590 h 8346397"/>
              <a:gd name="connsiteX114" fmla="*/ 2734715 w 4233616"/>
              <a:gd name="connsiteY114" fmla="*/ 3982834 h 8346397"/>
              <a:gd name="connsiteX115" fmla="*/ 2808533 w 4233616"/>
              <a:gd name="connsiteY115" fmla="*/ 4006647 h 8346397"/>
              <a:gd name="connsiteX116" fmla="*/ 2860921 w 4233616"/>
              <a:gd name="connsiteY116" fmla="*/ 4075703 h 8346397"/>
              <a:gd name="connsiteX117" fmla="*/ 2946646 w 4233616"/>
              <a:gd name="connsiteY117" fmla="*/ 4130472 h 8346397"/>
              <a:gd name="connsiteX118" fmla="*/ 2999033 w 4233616"/>
              <a:gd name="connsiteY118" fmla="*/ 4163809 h 8346397"/>
              <a:gd name="connsiteX119" fmla="*/ 2870446 w 4233616"/>
              <a:gd name="connsiteY119" fmla="*/ 4256678 h 8346397"/>
              <a:gd name="connsiteX120" fmla="*/ 2868064 w 4233616"/>
              <a:gd name="connsiteY120" fmla="*/ 4311446 h 8346397"/>
              <a:gd name="connsiteX121" fmla="*/ 2970458 w 4233616"/>
              <a:gd name="connsiteY121" fmla="*/ 4428128 h 8346397"/>
              <a:gd name="connsiteX122" fmla="*/ 3065708 w 4233616"/>
              <a:gd name="connsiteY122" fmla="*/ 4490040 h 8346397"/>
              <a:gd name="connsiteX123" fmla="*/ 3096665 w 4233616"/>
              <a:gd name="connsiteY123" fmla="*/ 4528140 h 8346397"/>
              <a:gd name="connsiteX124" fmla="*/ 3082377 w 4233616"/>
              <a:gd name="connsiteY124" fmla="*/ 4609103 h 8346397"/>
              <a:gd name="connsiteX125" fmla="*/ 3077615 w 4233616"/>
              <a:gd name="connsiteY125" fmla="*/ 4692447 h 8346397"/>
              <a:gd name="connsiteX126" fmla="*/ 3034752 w 4233616"/>
              <a:gd name="connsiteY126" fmla="*/ 4701972 h 8346397"/>
              <a:gd name="connsiteX127" fmla="*/ 3008558 w 4233616"/>
              <a:gd name="connsiteY127" fmla="*/ 4718640 h 8346397"/>
              <a:gd name="connsiteX128" fmla="*/ 3053802 w 4233616"/>
              <a:gd name="connsiteY128" fmla="*/ 4795632 h 8346397"/>
              <a:gd name="connsiteX129" fmla="*/ 3037133 w 4233616"/>
              <a:gd name="connsiteY129" fmla="*/ 4868659 h 8346397"/>
              <a:gd name="connsiteX130" fmla="*/ 3020465 w 4233616"/>
              <a:gd name="connsiteY130" fmla="*/ 5004390 h 8346397"/>
              <a:gd name="connsiteX131" fmla="*/ 2982365 w 4233616"/>
              <a:gd name="connsiteY131" fmla="*/ 5044872 h 8346397"/>
              <a:gd name="connsiteX132" fmla="*/ 2965696 w 4233616"/>
              <a:gd name="connsiteY132" fmla="*/ 5166315 h 8346397"/>
              <a:gd name="connsiteX133" fmla="*/ 2937121 w 4233616"/>
              <a:gd name="connsiteY133" fmla="*/ 5285378 h 8346397"/>
              <a:gd name="connsiteX134" fmla="*/ 2989508 w 4233616"/>
              <a:gd name="connsiteY134" fmla="*/ 5302047 h 8346397"/>
              <a:gd name="connsiteX135" fmla="*/ 2987127 w 4233616"/>
              <a:gd name="connsiteY135" fmla="*/ 5347290 h 8346397"/>
              <a:gd name="connsiteX136" fmla="*/ 2984746 w 4233616"/>
              <a:gd name="connsiteY136" fmla="*/ 5402059 h 8346397"/>
              <a:gd name="connsiteX137" fmla="*/ 3041896 w 4233616"/>
              <a:gd name="connsiteY137" fmla="*/ 5471115 h 8346397"/>
              <a:gd name="connsiteX138" fmla="*/ 3089521 w 4233616"/>
              <a:gd name="connsiteY138" fmla="*/ 5597322 h 8346397"/>
              <a:gd name="connsiteX139" fmla="*/ 2996652 w 4233616"/>
              <a:gd name="connsiteY139" fmla="*/ 5887834 h 8346397"/>
              <a:gd name="connsiteX140" fmla="*/ 3018083 w 4233616"/>
              <a:gd name="connsiteY140" fmla="*/ 5942603 h 8346397"/>
              <a:gd name="connsiteX141" fmla="*/ 3044277 w 4233616"/>
              <a:gd name="connsiteY141" fmla="*/ 5994990 h 8346397"/>
              <a:gd name="connsiteX142" fmla="*/ 3049040 w 4233616"/>
              <a:gd name="connsiteY142" fmla="*/ 6099765 h 8346397"/>
              <a:gd name="connsiteX143" fmla="*/ 3028402 w 4233616"/>
              <a:gd name="connsiteY143" fmla="*/ 6195807 h 8346397"/>
              <a:gd name="connsiteX144" fmla="*/ 2956170 w 4233616"/>
              <a:gd name="connsiteY144" fmla="*/ 6259310 h 8346397"/>
              <a:gd name="connsiteX145" fmla="*/ 2920452 w 4233616"/>
              <a:gd name="connsiteY145" fmla="*/ 6240259 h 8346397"/>
              <a:gd name="connsiteX146" fmla="*/ 2849015 w 4233616"/>
              <a:gd name="connsiteY146" fmla="*/ 6252165 h 8346397"/>
              <a:gd name="connsiteX147" fmla="*/ 2713283 w 4233616"/>
              <a:gd name="connsiteY147" fmla="*/ 6364084 h 8346397"/>
              <a:gd name="connsiteX148" fmla="*/ 2606127 w 4233616"/>
              <a:gd name="connsiteY148" fmla="*/ 6349797 h 8346397"/>
              <a:gd name="connsiteX149" fmla="*/ 2575171 w 4233616"/>
              <a:gd name="connsiteY149" fmla="*/ 6378372 h 8346397"/>
              <a:gd name="connsiteX150" fmla="*/ 2508495 w 4233616"/>
              <a:gd name="connsiteY150" fmla="*/ 6423614 h 8346397"/>
              <a:gd name="connsiteX151" fmla="*/ 2391815 w 4233616"/>
              <a:gd name="connsiteY151" fmla="*/ 6411709 h 8346397"/>
              <a:gd name="connsiteX152" fmla="*/ 2368002 w 4233616"/>
              <a:gd name="connsiteY152" fmla="*/ 6528390 h 8346397"/>
              <a:gd name="connsiteX153" fmla="*/ 2363240 w 4233616"/>
              <a:gd name="connsiteY153" fmla="*/ 6564109 h 8346397"/>
              <a:gd name="connsiteX154" fmla="*/ 2339428 w 4233616"/>
              <a:gd name="connsiteY154" fmla="*/ 6583159 h 8346397"/>
              <a:gd name="connsiteX155" fmla="*/ 2141783 w 4233616"/>
              <a:gd name="connsiteY155" fmla="*/ 6535534 h 8346397"/>
              <a:gd name="connsiteX156" fmla="*/ 2103683 w 4233616"/>
              <a:gd name="connsiteY156" fmla="*/ 6587922 h 8346397"/>
              <a:gd name="connsiteX157" fmla="*/ 2072727 w 4233616"/>
              <a:gd name="connsiteY157" fmla="*/ 6683172 h 8346397"/>
              <a:gd name="connsiteX158" fmla="*/ 2039389 w 4233616"/>
              <a:gd name="connsiteY158" fmla="*/ 6747465 h 8346397"/>
              <a:gd name="connsiteX159" fmla="*/ 2051296 w 4233616"/>
              <a:gd name="connsiteY159" fmla="*/ 6809378 h 8346397"/>
              <a:gd name="connsiteX160" fmla="*/ 2184646 w 4233616"/>
              <a:gd name="connsiteY160" fmla="*/ 6921297 h 8346397"/>
              <a:gd name="connsiteX161" fmla="*/ 2253702 w 4233616"/>
              <a:gd name="connsiteY161" fmla="*/ 6954634 h 8346397"/>
              <a:gd name="connsiteX162" fmla="*/ 2237033 w 4233616"/>
              <a:gd name="connsiteY162" fmla="*/ 6978447 h 8346397"/>
              <a:gd name="connsiteX163" fmla="*/ 2201315 w 4233616"/>
              <a:gd name="connsiteY163" fmla="*/ 6997497 h 8346397"/>
              <a:gd name="connsiteX164" fmla="*/ 2234652 w 4233616"/>
              <a:gd name="connsiteY164" fmla="*/ 7073697 h 8346397"/>
              <a:gd name="connsiteX165" fmla="*/ 2203696 w 4233616"/>
              <a:gd name="connsiteY165" fmla="*/ 7095128 h 8346397"/>
              <a:gd name="connsiteX166" fmla="*/ 2098921 w 4233616"/>
              <a:gd name="connsiteY166" fmla="*/ 7033215 h 8346397"/>
              <a:gd name="connsiteX167" fmla="*/ 2056058 w 4233616"/>
              <a:gd name="connsiteY167" fmla="*/ 7059409 h 8346397"/>
              <a:gd name="connsiteX168" fmla="*/ 1996527 w 4233616"/>
              <a:gd name="connsiteY168" fmla="*/ 6957015 h 8346397"/>
              <a:gd name="connsiteX169" fmla="*/ 1879846 w 4233616"/>
              <a:gd name="connsiteY169" fmla="*/ 6983209 h 8346397"/>
              <a:gd name="connsiteX170" fmla="*/ 1815552 w 4233616"/>
              <a:gd name="connsiteY170" fmla="*/ 6987972 h 8346397"/>
              <a:gd name="connsiteX171" fmla="*/ 1765546 w 4233616"/>
              <a:gd name="connsiteY171" fmla="*/ 6983210 h 8346397"/>
              <a:gd name="connsiteX172" fmla="*/ 1708396 w 4233616"/>
              <a:gd name="connsiteY172" fmla="*/ 7028453 h 8346397"/>
              <a:gd name="connsiteX173" fmla="*/ 1529802 w 4233616"/>
              <a:gd name="connsiteY173" fmla="*/ 6987972 h 8346397"/>
              <a:gd name="connsiteX174" fmla="*/ 1553614 w 4233616"/>
              <a:gd name="connsiteY174" fmla="*/ 7114178 h 8346397"/>
              <a:gd name="connsiteX175" fmla="*/ 1477415 w 4233616"/>
              <a:gd name="connsiteY175" fmla="*/ 7159422 h 8346397"/>
              <a:gd name="connsiteX176" fmla="*/ 1415502 w 4233616"/>
              <a:gd name="connsiteY176" fmla="*/ 7226096 h 8346397"/>
              <a:gd name="connsiteX177" fmla="*/ 1265483 w 4233616"/>
              <a:gd name="connsiteY177" fmla="*/ 7218953 h 8346397"/>
              <a:gd name="connsiteX178" fmla="*/ 1213096 w 4233616"/>
              <a:gd name="connsiteY17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434802 w 4233616"/>
              <a:gd name="connsiteY9" fmla="*/ 1131682 h 8346397"/>
              <a:gd name="connsiteX10" fmla="*/ 3056977 w 4233616"/>
              <a:gd name="connsiteY10" fmla="*/ 982457 h 8346397"/>
              <a:gd name="connsiteX11" fmla="*/ 2958552 w 4233616"/>
              <a:gd name="connsiteY11" fmla="*/ 976107 h 8346397"/>
              <a:gd name="connsiteX12" fmla="*/ 2926802 w 4233616"/>
              <a:gd name="connsiteY12" fmla="*/ 906257 h 8346397"/>
              <a:gd name="connsiteX13" fmla="*/ 2866477 w 4233616"/>
              <a:gd name="connsiteY13" fmla="*/ 893559 h 8346397"/>
              <a:gd name="connsiteX14" fmla="*/ 2799802 w 4233616"/>
              <a:gd name="connsiteY14" fmla="*/ 874507 h 8346397"/>
              <a:gd name="connsiteX15" fmla="*/ 2761702 w 4233616"/>
              <a:gd name="connsiteY15" fmla="*/ 807832 h 8346397"/>
              <a:gd name="connsiteX16" fmla="*/ 2609302 w 4233616"/>
              <a:gd name="connsiteY16" fmla="*/ 760207 h 8346397"/>
              <a:gd name="connsiteX17" fmla="*/ 2580727 w 4233616"/>
              <a:gd name="connsiteY17" fmla="*/ 604632 h 8346397"/>
              <a:gd name="connsiteX18" fmla="*/ 2526752 w 4233616"/>
              <a:gd name="connsiteY18" fmla="*/ 531609 h 8346397"/>
              <a:gd name="connsiteX19" fmla="*/ 2596602 w 4233616"/>
              <a:gd name="connsiteY19" fmla="*/ 407782 h 8346397"/>
              <a:gd name="connsiteX20" fmla="*/ 2629939 w 4233616"/>
              <a:gd name="connsiteY20" fmla="*/ 310947 h 8346397"/>
              <a:gd name="connsiteX21" fmla="*/ 2517227 w 4233616"/>
              <a:gd name="connsiteY21" fmla="*/ 239507 h 8346397"/>
              <a:gd name="connsiteX22" fmla="*/ 2402927 w 4233616"/>
              <a:gd name="connsiteY22" fmla="*/ 271257 h 8346397"/>
              <a:gd name="connsiteX23" fmla="*/ 2275927 w 4233616"/>
              <a:gd name="connsiteY23" fmla="*/ 198232 h 8346397"/>
              <a:gd name="connsiteX24" fmla="*/ 2133052 w 4233616"/>
              <a:gd name="connsiteY24" fmla="*/ 233157 h 8346397"/>
              <a:gd name="connsiteX25" fmla="*/ 1913977 w 4233616"/>
              <a:gd name="connsiteY25" fmla="*/ 36309 h 8346397"/>
              <a:gd name="connsiteX26" fmla="*/ 1777452 w 4233616"/>
              <a:gd name="connsiteY26" fmla="*/ 13289 h 8346397"/>
              <a:gd name="connsiteX27" fmla="*/ 1703633 w 4233616"/>
              <a:gd name="connsiteY27" fmla="*/ 41864 h 8346397"/>
              <a:gd name="connsiteX28" fmla="*/ 1615527 w 4233616"/>
              <a:gd name="connsiteY28" fmla="*/ 75203 h 8346397"/>
              <a:gd name="connsiteX29" fmla="*/ 1515515 w 4233616"/>
              <a:gd name="connsiteY29" fmla="*/ 129971 h 8346397"/>
              <a:gd name="connsiteX30" fmla="*/ 1525040 w 4233616"/>
              <a:gd name="connsiteY30" fmla="*/ 194264 h 8346397"/>
              <a:gd name="connsiteX31" fmla="*/ 1505990 w 4233616"/>
              <a:gd name="connsiteY31" fmla="*/ 251415 h 8346397"/>
              <a:gd name="connsiteX32" fmla="*/ 1413121 w 4233616"/>
              <a:gd name="connsiteY32" fmla="*/ 270464 h 8346397"/>
              <a:gd name="connsiteX33" fmla="*/ 1339302 w 4233616"/>
              <a:gd name="connsiteY33" fmla="*/ 306184 h 8346397"/>
              <a:gd name="connsiteX34" fmla="*/ 1260721 w 4233616"/>
              <a:gd name="connsiteY34" fmla="*/ 346665 h 8346397"/>
              <a:gd name="connsiteX35" fmla="*/ 1191665 w 4233616"/>
              <a:gd name="connsiteY35" fmla="*/ 272847 h 8346397"/>
              <a:gd name="connsiteX36" fmla="*/ 1082127 w 4233616"/>
              <a:gd name="connsiteY36" fmla="*/ 353809 h 8346397"/>
              <a:gd name="connsiteX37" fmla="*/ 1020215 w 4233616"/>
              <a:gd name="connsiteY37" fmla="*/ 420484 h 8346397"/>
              <a:gd name="connsiteX38" fmla="*/ 858290 w 4233616"/>
              <a:gd name="connsiteY38" fmla="*/ 301422 h 8346397"/>
              <a:gd name="connsiteX39" fmla="*/ 796377 w 4233616"/>
              <a:gd name="connsiteY39" fmla="*/ 406196 h 8346397"/>
              <a:gd name="connsiteX40" fmla="*/ 755896 w 4233616"/>
              <a:gd name="connsiteY40" fmla="*/ 341903 h 8346397"/>
              <a:gd name="connsiteX41" fmla="*/ 689221 w 4233616"/>
              <a:gd name="connsiteY41" fmla="*/ 270465 h 8346397"/>
              <a:gd name="connsiteX42" fmla="*/ 667790 w 4233616"/>
              <a:gd name="connsiteY42" fmla="*/ 313328 h 8346397"/>
              <a:gd name="connsiteX43" fmla="*/ 620165 w 4233616"/>
              <a:gd name="connsiteY43" fmla="*/ 382384 h 8346397"/>
              <a:gd name="connsiteX44" fmla="*/ 589208 w 4233616"/>
              <a:gd name="connsiteY44" fmla="*/ 396672 h 8346397"/>
              <a:gd name="connsiteX45" fmla="*/ 498721 w 4233616"/>
              <a:gd name="connsiteY45" fmla="*/ 482397 h 8346397"/>
              <a:gd name="connsiteX46" fmla="*/ 396327 w 4233616"/>
              <a:gd name="connsiteY46" fmla="*/ 380003 h 8346397"/>
              <a:gd name="connsiteX47" fmla="*/ 243927 w 4233616"/>
              <a:gd name="connsiteY47" fmla="*/ 294278 h 8346397"/>
              <a:gd name="connsiteX48" fmla="*/ 174871 w 4233616"/>
              <a:gd name="connsiteY48" fmla="*/ 327615 h 8346397"/>
              <a:gd name="connsiteX49" fmla="*/ 127246 w 4233616"/>
              <a:gd name="connsiteY49" fmla="*/ 410959 h 8346397"/>
              <a:gd name="connsiteX50" fmla="*/ 43902 w 4233616"/>
              <a:gd name="connsiteY50" fmla="*/ 472872 h 8346397"/>
              <a:gd name="connsiteX51" fmla="*/ 8183 w 4233616"/>
              <a:gd name="connsiteY51" fmla="*/ 484778 h 8346397"/>
              <a:gd name="connsiteX52" fmla="*/ 198683 w 4233616"/>
              <a:gd name="connsiteY52" fmla="*/ 689565 h 8346397"/>
              <a:gd name="connsiteX53" fmla="*/ 265359 w 4233616"/>
              <a:gd name="connsiteY53" fmla="*/ 706234 h 8346397"/>
              <a:gd name="connsiteX54" fmla="*/ 298697 w 4233616"/>
              <a:gd name="connsiteY54" fmla="*/ 730047 h 8346397"/>
              <a:gd name="connsiteX55" fmla="*/ 296315 w 4233616"/>
              <a:gd name="connsiteY55" fmla="*/ 901496 h 8346397"/>
              <a:gd name="connsiteX56" fmla="*/ 362990 w 4233616"/>
              <a:gd name="connsiteY56" fmla="*/ 906259 h 8346397"/>
              <a:gd name="connsiteX57" fmla="*/ 401090 w 4233616"/>
              <a:gd name="connsiteY57" fmla="*/ 856253 h 8346397"/>
              <a:gd name="connsiteX58" fmla="*/ 482052 w 4233616"/>
              <a:gd name="connsiteY58" fmla="*/ 894353 h 8346397"/>
              <a:gd name="connsiteX59" fmla="*/ 420140 w 4233616"/>
              <a:gd name="connsiteY59" fmla="*/ 1039609 h 8346397"/>
              <a:gd name="connsiteX60" fmla="*/ 434427 w 4233616"/>
              <a:gd name="connsiteY60" fmla="*/ 1087234 h 8346397"/>
              <a:gd name="connsiteX61" fmla="*/ 379658 w 4233616"/>
              <a:gd name="connsiteY61" fmla="*/ 1139622 h 8346397"/>
              <a:gd name="connsiteX62" fmla="*/ 415377 w 4233616"/>
              <a:gd name="connsiteY62" fmla="*/ 1168196 h 8346397"/>
              <a:gd name="connsiteX63" fmla="*/ 486815 w 4233616"/>
              <a:gd name="connsiteY63" fmla="*/ 1256303 h 8346397"/>
              <a:gd name="connsiteX64" fmla="*/ 527296 w 4233616"/>
              <a:gd name="connsiteY64" fmla="*/ 1344409 h 8346397"/>
              <a:gd name="connsiteX65" fmla="*/ 636833 w 4233616"/>
              <a:gd name="connsiteY65" fmla="*/ 1396797 h 8346397"/>
              <a:gd name="connsiteX66" fmla="*/ 746371 w 4233616"/>
              <a:gd name="connsiteY66" fmla="*/ 1420609 h 8346397"/>
              <a:gd name="connsiteX67" fmla="*/ 829715 w 4233616"/>
              <a:gd name="connsiteY67" fmla="*/ 1468234 h 8346397"/>
              <a:gd name="connsiteX68" fmla="*/ 913058 w 4233616"/>
              <a:gd name="connsiteY68" fmla="*/ 1442040 h 8346397"/>
              <a:gd name="connsiteX69" fmla="*/ 994021 w 4233616"/>
              <a:gd name="connsiteY69" fmla="*/ 1368222 h 8346397"/>
              <a:gd name="connsiteX70" fmla="*/ 1103558 w 4233616"/>
              <a:gd name="connsiteY70" fmla="*/ 1351553 h 8346397"/>
              <a:gd name="connsiteX71" fmla="*/ 1170233 w 4233616"/>
              <a:gd name="connsiteY71" fmla="*/ 1356315 h 8346397"/>
              <a:gd name="connsiteX72" fmla="*/ 1329777 w 4233616"/>
              <a:gd name="connsiteY72" fmla="*/ 1465853 h 8346397"/>
              <a:gd name="connsiteX73" fmla="*/ 1389308 w 4233616"/>
              <a:gd name="connsiteY73" fmla="*/ 1494428 h 8346397"/>
              <a:gd name="connsiteX74" fmla="*/ 1260721 w 4233616"/>
              <a:gd name="connsiteY74" fmla="*/ 1596822 h 8346397"/>
              <a:gd name="connsiteX75" fmla="*/ 1263102 w 4233616"/>
              <a:gd name="connsiteY75" fmla="*/ 1661115 h 8346397"/>
              <a:gd name="connsiteX76" fmla="*/ 1425027 w 4233616"/>
              <a:gd name="connsiteY76" fmla="*/ 1613490 h 8346397"/>
              <a:gd name="connsiteX77" fmla="*/ 1386927 w 4233616"/>
              <a:gd name="connsiteY77" fmla="*/ 1677784 h 8346397"/>
              <a:gd name="connsiteX78" fmla="*/ 1405977 w 4233616"/>
              <a:gd name="connsiteY78" fmla="*/ 1751603 h 8346397"/>
              <a:gd name="connsiteX79" fmla="*/ 1517896 w 4233616"/>
              <a:gd name="connsiteY79" fmla="*/ 1787322 h 8346397"/>
              <a:gd name="connsiteX80" fmla="*/ 1591715 w 4233616"/>
              <a:gd name="connsiteY80" fmla="*/ 1803990 h 8346397"/>
              <a:gd name="connsiteX81" fmla="*/ 1501227 w 4233616"/>
              <a:gd name="connsiteY81" fmla="*/ 1934959 h 8346397"/>
              <a:gd name="connsiteX82" fmla="*/ 1494083 w 4233616"/>
              <a:gd name="connsiteY82" fmla="*/ 1984965 h 8346397"/>
              <a:gd name="connsiteX83" fmla="*/ 1422646 w 4233616"/>
              <a:gd name="connsiteY83" fmla="*/ 2020684 h 8346397"/>
              <a:gd name="connsiteX84" fmla="*/ 1391690 w 4233616"/>
              <a:gd name="connsiteY84" fmla="*/ 2082597 h 8346397"/>
              <a:gd name="connsiteX85" fmla="*/ 1260721 w 4233616"/>
              <a:gd name="connsiteY85" fmla="*/ 2056403 h 8346397"/>
              <a:gd name="connsiteX86" fmla="*/ 1139277 w 4233616"/>
              <a:gd name="connsiteY86" fmla="*/ 2056402 h 8346397"/>
              <a:gd name="connsiteX87" fmla="*/ 1072602 w 4233616"/>
              <a:gd name="connsiteY87" fmla="*/ 2084978 h 8346397"/>
              <a:gd name="connsiteX88" fmla="*/ 1065458 w 4233616"/>
              <a:gd name="connsiteY88" fmla="*/ 2184990 h 8346397"/>
              <a:gd name="connsiteX89" fmla="*/ 977352 w 4233616"/>
              <a:gd name="connsiteY89" fmla="*/ 2273097 h 8346397"/>
              <a:gd name="connsiteX90" fmla="*/ 1120227 w 4233616"/>
              <a:gd name="connsiteY90" fmla="*/ 2335009 h 8346397"/>
              <a:gd name="connsiteX91" fmla="*/ 1170234 w 4233616"/>
              <a:gd name="connsiteY91" fmla="*/ 2370727 h 8346397"/>
              <a:gd name="connsiteX92" fmla="*/ 1222621 w 4233616"/>
              <a:gd name="connsiteY92" fmla="*/ 2387397 h 8346397"/>
              <a:gd name="connsiteX93" fmla="*/ 1272627 w 4233616"/>
              <a:gd name="connsiteY93" fmla="*/ 2437403 h 8346397"/>
              <a:gd name="connsiteX94" fmla="*/ 1329777 w 4233616"/>
              <a:gd name="connsiteY94" fmla="*/ 2458834 h 8346397"/>
              <a:gd name="connsiteX95" fmla="*/ 1422646 w 4233616"/>
              <a:gd name="connsiteY95" fmla="*/ 2535034 h 8346397"/>
              <a:gd name="connsiteX96" fmla="*/ 1508371 w 4233616"/>
              <a:gd name="connsiteY96" fmla="*/ 2568373 h 8346397"/>
              <a:gd name="connsiteX97" fmla="*/ 1641721 w 4233616"/>
              <a:gd name="connsiteY97" fmla="*/ 2716009 h 8346397"/>
              <a:gd name="connsiteX98" fmla="*/ 1725065 w 4233616"/>
              <a:gd name="connsiteY98" fmla="*/ 2870790 h 8346397"/>
              <a:gd name="connsiteX99" fmla="*/ 1850477 w 4233616"/>
              <a:gd name="connsiteY99" fmla="*/ 2931907 h 8346397"/>
              <a:gd name="connsiteX100" fmla="*/ 1896514 w 4233616"/>
              <a:gd name="connsiteY100" fmla="*/ 2977947 h 8346397"/>
              <a:gd name="connsiteX101" fmla="*/ 1927471 w 4233616"/>
              <a:gd name="connsiteY101" fmla="*/ 3082722 h 8346397"/>
              <a:gd name="connsiteX102" fmla="*/ 1989383 w 4233616"/>
              <a:gd name="connsiteY102" fmla="*/ 3185115 h 8346397"/>
              <a:gd name="connsiteX103" fmla="*/ 2051296 w 4233616"/>
              <a:gd name="connsiteY103" fmla="*/ 3223215 h 8346397"/>
              <a:gd name="connsiteX104" fmla="*/ 2182265 w 4233616"/>
              <a:gd name="connsiteY104" fmla="*/ 3370853 h 8346397"/>
              <a:gd name="connsiteX105" fmla="*/ 2325139 w 4233616"/>
              <a:gd name="connsiteY105" fmla="*/ 3447053 h 8346397"/>
              <a:gd name="connsiteX106" fmla="*/ 2384671 w 4233616"/>
              <a:gd name="connsiteY106" fmla="*/ 3532778 h 8346397"/>
              <a:gd name="connsiteX107" fmla="*/ 2432296 w 4233616"/>
              <a:gd name="connsiteY107" fmla="*/ 3599453 h 8346397"/>
              <a:gd name="connsiteX108" fmla="*/ 2479921 w 4233616"/>
              <a:gd name="connsiteY108" fmla="*/ 3589929 h 8346397"/>
              <a:gd name="connsiteX109" fmla="*/ 2484683 w 4233616"/>
              <a:gd name="connsiteY109" fmla="*/ 3742328 h 8346397"/>
              <a:gd name="connsiteX110" fmla="*/ 2537071 w 4233616"/>
              <a:gd name="connsiteY110" fmla="*/ 3835197 h 8346397"/>
              <a:gd name="connsiteX111" fmla="*/ 2529927 w 4233616"/>
              <a:gd name="connsiteY111" fmla="*/ 3873297 h 8346397"/>
              <a:gd name="connsiteX112" fmla="*/ 2598983 w 4233616"/>
              <a:gd name="connsiteY112" fmla="*/ 3909015 h 8346397"/>
              <a:gd name="connsiteX113" fmla="*/ 2656133 w 4233616"/>
              <a:gd name="connsiteY113" fmla="*/ 3854247 h 8346397"/>
              <a:gd name="connsiteX114" fmla="*/ 2689471 w 4233616"/>
              <a:gd name="connsiteY114" fmla="*/ 3937590 h 8346397"/>
              <a:gd name="connsiteX115" fmla="*/ 2734715 w 4233616"/>
              <a:gd name="connsiteY115" fmla="*/ 3982834 h 8346397"/>
              <a:gd name="connsiteX116" fmla="*/ 2808533 w 4233616"/>
              <a:gd name="connsiteY116" fmla="*/ 4006647 h 8346397"/>
              <a:gd name="connsiteX117" fmla="*/ 2860921 w 4233616"/>
              <a:gd name="connsiteY117" fmla="*/ 4075703 h 8346397"/>
              <a:gd name="connsiteX118" fmla="*/ 2946646 w 4233616"/>
              <a:gd name="connsiteY118" fmla="*/ 4130472 h 8346397"/>
              <a:gd name="connsiteX119" fmla="*/ 2999033 w 4233616"/>
              <a:gd name="connsiteY119" fmla="*/ 4163809 h 8346397"/>
              <a:gd name="connsiteX120" fmla="*/ 2870446 w 4233616"/>
              <a:gd name="connsiteY120" fmla="*/ 4256678 h 8346397"/>
              <a:gd name="connsiteX121" fmla="*/ 2868064 w 4233616"/>
              <a:gd name="connsiteY121" fmla="*/ 4311446 h 8346397"/>
              <a:gd name="connsiteX122" fmla="*/ 2970458 w 4233616"/>
              <a:gd name="connsiteY122" fmla="*/ 4428128 h 8346397"/>
              <a:gd name="connsiteX123" fmla="*/ 3065708 w 4233616"/>
              <a:gd name="connsiteY123" fmla="*/ 4490040 h 8346397"/>
              <a:gd name="connsiteX124" fmla="*/ 3096665 w 4233616"/>
              <a:gd name="connsiteY124" fmla="*/ 4528140 h 8346397"/>
              <a:gd name="connsiteX125" fmla="*/ 3082377 w 4233616"/>
              <a:gd name="connsiteY125" fmla="*/ 4609103 h 8346397"/>
              <a:gd name="connsiteX126" fmla="*/ 3077615 w 4233616"/>
              <a:gd name="connsiteY126" fmla="*/ 4692447 h 8346397"/>
              <a:gd name="connsiteX127" fmla="*/ 3034752 w 4233616"/>
              <a:gd name="connsiteY127" fmla="*/ 4701972 h 8346397"/>
              <a:gd name="connsiteX128" fmla="*/ 3008558 w 4233616"/>
              <a:gd name="connsiteY128" fmla="*/ 4718640 h 8346397"/>
              <a:gd name="connsiteX129" fmla="*/ 3053802 w 4233616"/>
              <a:gd name="connsiteY129" fmla="*/ 4795632 h 8346397"/>
              <a:gd name="connsiteX130" fmla="*/ 3037133 w 4233616"/>
              <a:gd name="connsiteY130" fmla="*/ 4868659 h 8346397"/>
              <a:gd name="connsiteX131" fmla="*/ 3020465 w 4233616"/>
              <a:gd name="connsiteY131" fmla="*/ 5004390 h 8346397"/>
              <a:gd name="connsiteX132" fmla="*/ 2982365 w 4233616"/>
              <a:gd name="connsiteY132" fmla="*/ 5044872 h 8346397"/>
              <a:gd name="connsiteX133" fmla="*/ 2965696 w 4233616"/>
              <a:gd name="connsiteY133" fmla="*/ 5166315 h 8346397"/>
              <a:gd name="connsiteX134" fmla="*/ 2937121 w 4233616"/>
              <a:gd name="connsiteY134" fmla="*/ 5285378 h 8346397"/>
              <a:gd name="connsiteX135" fmla="*/ 2989508 w 4233616"/>
              <a:gd name="connsiteY135" fmla="*/ 5302047 h 8346397"/>
              <a:gd name="connsiteX136" fmla="*/ 2987127 w 4233616"/>
              <a:gd name="connsiteY136" fmla="*/ 5347290 h 8346397"/>
              <a:gd name="connsiteX137" fmla="*/ 2984746 w 4233616"/>
              <a:gd name="connsiteY137" fmla="*/ 5402059 h 8346397"/>
              <a:gd name="connsiteX138" fmla="*/ 3041896 w 4233616"/>
              <a:gd name="connsiteY138" fmla="*/ 5471115 h 8346397"/>
              <a:gd name="connsiteX139" fmla="*/ 3089521 w 4233616"/>
              <a:gd name="connsiteY139" fmla="*/ 5597322 h 8346397"/>
              <a:gd name="connsiteX140" fmla="*/ 2996652 w 4233616"/>
              <a:gd name="connsiteY140" fmla="*/ 5887834 h 8346397"/>
              <a:gd name="connsiteX141" fmla="*/ 3018083 w 4233616"/>
              <a:gd name="connsiteY141" fmla="*/ 5942603 h 8346397"/>
              <a:gd name="connsiteX142" fmla="*/ 3044277 w 4233616"/>
              <a:gd name="connsiteY142" fmla="*/ 5994990 h 8346397"/>
              <a:gd name="connsiteX143" fmla="*/ 3049040 w 4233616"/>
              <a:gd name="connsiteY143" fmla="*/ 6099765 h 8346397"/>
              <a:gd name="connsiteX144" fmla="*/ 3028402 w 4233616"/>
              <a:gd name="connsiteY144" fmla="*/ 6195807 h 8346397"/>
              <a:gd name="connsiteX145" fmla="*/ 2956170 w 4233616"/>
              <a:gd name="connsiteY145" fmla="*/ 6259310 h 8346397"/>
              <a:gd name="connsiteX146" fmla="*/ 2920452 w 4233616"/>
              <a:gd name="connsiteY146" fmla="*/ 6240259 h 8346397"/>
              <a:gd name="connsiteX147" fmla="*/ 2849015 w 4233616"/>
              <a:gd name="connsiteY147" fmla="*/ 6252165 h 8346397"/>
              <a:gd name="connsiteX148" fmla="*/ 2713283 w 4233616"/>
              <a:gd name="connsiteY148" fmla="*/ 6364084 h 8346397"/>
              <a:gd name="connsiteX149" fmla="*/ 2606127 w 4233616"/>
              <a:gd name="connsiteY149" fmla="*/ 6349797 h 8346397"/>
              <a:gd name="connsiteX150" fmla="*/ 2575171 w 4233616"/>
              <a:gd name="connsiteY150" fmla="*/ 6378372 h 8346397"/>
              <a:gd name="connsiteX151" fmla="*/ 2508495 w 4233616"/>
              <a:gd name="connsiteY151" fmla="*/ 6423614 h 8346397"/>
              <a:gd name="connsiteX152" fmla="*/ 2391815 w 4233616"/>
              <a:gd name="connsiteY152" fmla="*/ 6411709 h 8346397"/>
              <a:gd name="connsiteX153" fmla="*/ 2368002 w 4233616"/>
              <a:gd name="connsiteY153" fmla="*/ 6528390 h 8346397"/>
              <a:gd name="connsiteX154" fmla="*/ 2363240 w 4233616"/>
              <a:gd name="connsiteY154" fmla="*/ 6564109 h 8346397"/>
              <a:gd name="connsiteX155" fmla="*/ 2339428 w 4233616"/>
              <a:gd name="connsiteY155" fmla="*/ 6583159 h 8346397"/>
              <a:gd name="connsiteX156" fmla="*/ 2141783 w 4233616"/>
              <a:gd name="connsiteY156" fmla="*/ 6535534 h 8346397"/>
              <a:gd name="connsiteX157" fmla="*/ 2103683 w 4233616"/>
              <a:gd name="connsiteY157" fmla="*/ 6587922 h 8346397"/>
              <a:gd name="connsiteX158" fmla="*/ 2072727 w 4233616"/>
              <a:gd name="connsiteY158" fmla="*/ 6683172 h 8346397"/>
              <a:gd name="connsiteX159" fmla="*/ 2039389 w 4233616"/>
              <a:gd name="connsiteY159" fmla="*/ 6747465 h 8346397"/>
              <a:gd name="connsiteX160" fmla="*/ 2051296 w 4233616"/>
              <a:gd name="connsiteY160" fmla="*/ 6809378 h 8346397"/>
              <a:gd name="connsiteX161" fmla="*/ 2184646 w 4233616"/>
              <a:gd name="connsiteY161" fmla="*/ 6921297 h 8346397"/>
              <a:gd name="connsiteX162" fmla="*/ 2253702 w 4233616"/>
              <a:gd name="connsiteY162" fmla="*/ 6954634 h 8346397"/>
              <a:gd name="connsiteX163" fmla="*/ 2237033 w 4233616"/>
              <a:gd name="connsiteY163" fmla="*/ 6978447 h 8346397"/>
              <a:gd name="connsiteX164" fmla="*/ 2201315 w 4233616"/>
              <a:gd name="connsiteY164" fmla="*/ 6997497 h 8346397"/>
              <a:gd name="connsiteX165" fmla="*/ 2234652 w 4233616"/>
              <a:gd name="connsiteY165" fmla="*/ 7073697 h 8346397"/>
              <a:gd name="connsiteX166" fmla="*/ 2203696 w 4233616"/>
              <a:gd name="connsiteY166" fmla="*/ 7095128 h 8346397"/>
              <a:gd name="connsiteX167" fmla="*/ 2098921 w 4233616"/>
              <a:gd name="connsiteY167" fmla="*/ 7033215 h 8346397"/>
              <a:gd name="connsiteX168" fmla="*/ 2056058 w 4233616"/>
              <a:gd name="connsiteY168" fmla="*/ 7059409 h 8346397"/>
              <a:gd name="connsiteX169" fmla="*/ 1996527 w 4233616"/>
              <a:gd name="connsiteY169" fmla="*/ 6957015 h 8346397"/>
              <a:gd name="connsiteX170" fmla="*/ 1879846 w 4233616"/>
              <a:gd name="connsiteY170" fmla="*/ 6983209 h 8346397"/>
              <a:gd name="connsiteX171" fmla="*/ 1815552 w 4233616"/>
              <a:gd name="connsiteY171" fmla="*/ 6987972 h 8346397"/>
              <a:gd name="connsiteX172" fmla="*/ 1765546 w 4233616"/>
              <a:gd name="connsiteY172" fmla="*/ 6983210 h 8346397"/>
              <a:gd name="connsiteX173" fmla="*/ 1708396 w 4233616"/>
              <a:gd name="connsiteY173" fmla="*/ 7028453 h 8346397"/>
              <a:gd name="connsiteX174" fmla="*/ 1529802 w 4233616"/>
              <a:gd name="connsiteY174" fmla="*/ 6987972 h 8346397"/>
              <a:gd name="connsiteX175" fmla="*/ 1553614 w 4233616"/>
              <a:gd name="connsiteY175" fmla="*/ 7114178 h 8346397"/>
              <a:gd name="connsiteX176" fmla="*/ 1477415 w 4233616"/>
              <a:gd name="connsiteY176" fmla="*/ 7159422 h 8346397"/>
              <a:gd name="connsiteX177" fmla="*/ 1415502 w 4233616"/>
              <a:gd name="connsiteY177" fmla="*/ 7226096 h 8346397"/>
              <a:gd name="connsiteX178" fmla="*/ 1265483 w 4233616"/>
              <a:gd name="connsiteY178" fmla="*/ 7218953 h 8346397"/>
              <a:gd name="connsiteX179" fmla="*/ 1213096 w 4233616"/>
              <a:gd name="connsiteY17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434802 w 4233616"/>
              <a:gd name="connsiteY9" fmla="*/ 1131682 h 8346397"/>
              <a:gd name="connsiteX10" fmla="*/ 3056977 w 4233616"/>
              <a:gd name="connsiteY10" fmla="*/ 982457 h 8346397"/>
              <a:gd name="connsiteX11" fmla="*/ 2958552 w 4233616"/>
              <a:gd name="connsiteY11" fmla="*/ 976107 h 8346397"/>
              <a:gd name="connsiteX12" fmla="*/ 2926802 w 4233616"/>
              <a:gd name="connsiteY12" fmla="*/ 906257 h 8346397"/>
              <a:gd name="connsiteX13" fmla="*/ 2866477 w 4233616"/>
              <a:gd name="connsiteY13" fmla="*/ 893559 h 8346397"/>
              <a:gd name="connsiteX14" fmla="*/ 2799802 w 4233616"/>
              <a:gd name="connsiteY14" fmla="*/ 874507 h 8346397"/>
              <a:gd name="connsiteX15" fmla="*/ 2761702 w 4233616"/>
              <a:gd name="connsiteY15" fmla="*/ 807832 h 8346397"/>
              <a:gd name="connsiteX16" fmla="*/ 2609302 w 4233616"/>
              <a:gd name="connsiteY16" fmla="*/ 760207 h 8346397"/>
              <a:gd name="connsiteX17" fmla="*/ 2580727 w 4233616"/>
              <a:gd name="connsiteY17" fmla="*/ 604632 h 8346397"/>
              <a:gd name="connsiteX18" fmla="*/ 2526752 w 4233616"/>
              <a:gd name="connsiteY18" fmla="*/ 531609 h 8346397"/>
              <a:gd name="connsiteX19" fmla="*/ 2596602 w 4233616"/>
              <a:gd name="connsiteY19" fmla="*/ 407782 h 8346397"/>
              <a:gd name="connsiteX20" fmla="*/ 2629939 w 4233616"/>
              <a:gd name="connsiteY20" fmla="*/ 310947 h 8346397"/>
              <a:gd name="connsiteX21" fmla="*/ 2517227 w 4233616"/>
              <a:gd name="connsiteY21" fmla="*/ 239507 h 8346397"/>
              <a:gd name="connsiteX22" fmla="*/ 2402927 w 4233616"/>
              <a:gd name="connsiteY22" fmla="*/ 271257 h 8346397"/>
              <a:gd name="connsiteX23" fmla="*/ 2275927 w 4233616"/>
              <a:gd name="connsiteY23" fmla="*/ 198232 h 8346397"/>
              <a:gd name="connsiteX24" fmla="*/ 2133052 w 4233616"/>
              <a:gd name="connsiteY24" fmla="*/ 233157 h 8346397"/>
              <a:gd name="connsiteX25" fmla="*/ 1913977 w 4233616"/>
              <a:gd name="connsiteY25" fmla="*/ 36309 h 8346397"/>
              <a:gd name="connsiteX26" fmla="*/ 1777452 w 4233616"/>
              <a:gd name="connsiteY26" fmla="*/ 13289 h 8346397"/>
              <a:gd name="connsiteX27" fmla="*/ 1703633 w 4233616"/>
              <a:gd name="connsiteY27" fmla="*/ 41864 h 8346397"/>
              <a:gd name="connsiteX28" fmla="*/ 1615527 w 4233616"/>
              <a:gd name="connsiteY28" fmla="*/ 75203 h 8346397"/>
              <a:gd name="connsiteX29" fmla="*/ 1515515 w 4233616"/>
              <a:gd name="connsiteY29" fmla="*/ 129971 h 8346397"/>
              <a:gd name="connsiteX30" fmla="*/ 1525040 w 4233616"/>
              <a:gd name="connsiteY30" fmla="*/ 194264 h 8346397"/>
              <a:gd name="connsiteX31" fmla="*/ 1505990 w 4233616"/>
              <a:gd name="connsiteY31" fmla="*/ 251415 h 8346397"/>
              <a:gd name="connsiteX32" fmla="*/ 1413121 w 4233616"/>
              <a:gd name="connsiteY32" fmla="*/ 270464 h 8346397"/>
              <a:gd name="connsiteX33" fmla="*/ 1339302 w 4233616"/>
              <a:gd name="connsiteY33" fmla="*/ 306184 h 8346397"/>
              <a:gd name="connsiteX34" fmla="*/ 1260721 w 4233616"/>
              <a:gd name="connsiteY34" fmla="*/ 346665 h 8346397"/>
              <a:gd name="connsiteX35" fmla="*/ 1191665 w 4233616"/>
              <a:gd name="connsiteY35" fmla="*/ 272847 h 8346397"/>
              <a:gd name="connsiteX36" fmla="*/ 1082127 w 4233616"/>
              <a:gd name="connsiteY36" fmla="*/ 353809 h 8346397"/>
              <a:gd name="connsiteX37" fmla="*/ 1020215 w 4233616"/>
              <a:gd name="connsiteY37" fmla="*/ 420484 h 8346397"/>
              <a:gd name="connsiteX38" fmla="*/ 858290 w 4233616"/>
              <a:gd name="connsiteY38" fmla="*/ 301422 h 8346397"/>
              <a:gd name="connsiteX39" fmla="*/ 796377 w 4233616"/>
              <a:gd name="connsiteY39" fmla="*/ 406196 h 8346397"/>
              <a:gd name="connsiteX40" fmla="*/ 755896 w 4233616"/>
              <a:gd name="connsiteY40" fmla="*/ 341903 h 8346397"/>
              <a:gd name="connsiteX41" fmla="*/ 689221 w 4233616"/>
              <a:gd name="connsiteY41" fmla="*/ 270465 h 8346397"/>
              <a:gd name="connsiteX42" fmla="*/ 667790 w 4233616"/>
              <a:gd name="connsiteY42" fmla="*/ 313328 h 8346397"/>
              <a:gd name="connsiteX43" fmla="*/ 620165 w 4233616"/>
              <a:gd name="connsiteY43" fmla="*/ 382384 h 8346397"/>
              <a:gd name="connsiteX44" fmla="*/ 589208 w 4233616"/>
              <a:gd name="connsiteY44" fmla="*/ 396672 h 8346397"/>
              <a:gd name="connsiteX45" fmla="*/ 498721 w 4233616"/>
              <a:gd name="connsiteY45" fmla="*/ 482397 h 8346397"/>
              <a:gd name="connsiteX46" fmla="*/ 396327 w 4233616"/>
              <a:gd name="connsiteY46" fmla="*/ 380003 h 8346397"/>
              <a:gd name="connsiteX47" fmla="*/ 243927 w 4233616"/>
              <a:gd name="connsiteY47" fmla="*/ 294278 h 8346397"/>
              <a:gd name="connsiteX48" fmla="*/ 174871 w 4233616"/>
              <a:gd name="connsiteY48" fmla="*/ 327615 h 8346397"/>
              <a:gd name="connsiteX49" fmla="*/ 127246 w 4233616"/>
              <a:gd name="connsiteY49" fmla="*/ 410959 h 8346397"/>
              <a:gd name="connsiteX50" fmla="*/ 43902 w 4233616"/>
              <a:gd name="connsiteY50" fmla="*/ 472872 h 8346397"/>
              <a:gd name="connsiteX51" fmla="*/ 8183 w 4233616"/>
              <a:gd name="connsiteY51" fmla="*/ 484778 h 8346397"/>
              <a:gd name="connsiteX52" fmla="*/ 198683 w 4233616"/>
              <a:gd name="connsiteY52" fmla="*/ 689565 h 8346397"/>
              <a:gd name="connsiteX53" fmla="*/ 265359 w 4233616"/>
              <a:gd name="connsiteY53" fmla="*/ 706234 h 8346397"/>
              <a:gd name="connsiteX54" fmla="*/ 298697 w 4233616"/>
              <a:gd name="connsiteY54" fmla="*/ 730047 h 8346397"/>
              <a:gd name="connsiteX55" fmla="*/ 296315 w 4233616"/>
              <a:gd name="connsiteY55" fmla="*/ 901496 h 8346397"/>
              <a:gd name="connsiteX56" fmla="*/ 362990 w 4233616"/>
              <a:gd name="connsiteY56" fmla="*/ 906259 h 8346397"/>
              <a:gd name="connsiteX57" fmla="*/ 401090 w 4233616"/>
              <a:gd name="connsiteY57" fmla="*/ 856253 h 8346397"/>
              <a:gd name="connsiteX58" fmla="*/ 482052 w 4233616"/>
              <a:gd name="connsiteY58" fmla="*/ 894353 h 8346397"/>
              <a:gd name="connsiteX59" fmla="*/ 420140 w 4233616"/>
              <a:gd name="connsiteY59" fmla="*/ 1039609 h 8346397"/>
              <a:gd name="connsiteX60" fmla="*/ 434427 w 4233616"/>
              <a:gd name="connsiteY60" fmla="*/ 1087234 h 8346397"/>
              <a:gd name="connsiteX61" fmla="*/ 379658 w 4233616"/>
              <a:gd name="connsiteY61" fmla="*/ 1139622 h 8346397"/>
              <a:gd name="connsiteX62" fmla="*/ 415377 w 4233616"/>
              <a:gd name="connsiteY62" fmla="*/ 1168196 h 8346397"/>
              <a:gd name="connsiteX63" fmla="*/ 486815 w 4233616"/>
              <a:gd name="connsiteY63" fmla="*/ 1256303 h 8346397"/>
              <a:gd name="connsiteX64" fmla="*/ 527296 w 4233616"/>
              <a:gd name="connsiteY64" fmla="*/ 1344409 h 8346397"/>
              <a:gd name="connsiteX65" fmla="*/ 636833 w 4233616"/>
              <a:gd name="connsiteY65" fmla="*/ 1396797 h 8346397"/>
              <a:gd name="connsiteX66" fmla="*/ 746371 w 4233616"/>
              <a:gd name="connsiteY66" fmla="*/ 1420609 h 8346397"/>
              <a:gd name="connsiteX67" fmla="*/ 829715 w 4233616"/>
              <a:gd name="connsiteY67" fmla="*/ 1468234 h 8346397"/>
              <a:gd name="connsiteX68" fmla="*/ 913058 w 4233616"/>
              <a:gd name="connsiteY68" fmla="*/ 1442040 h 8346397"/>
              <a:gd name="connsiteX69" fmla="*/ 994021 w 4233616"/>
              <a:gd name="connsiteY69" fmla="*/ 1368222 h 8346397"/>
              <a:gd name="connsiteX70" fmla="*/ 1103558 w 4233616"/>
              <a:gd name="connsiteY70" fmla="*/ 1351553 h 8346397"/>
              <a:gd name="connsiteX71" fmla="*/ 1170233 w 4233616"/>
              <a:gd name="connsiteY71" fmla="*/ 1356315 h 8346397"/>
              <a:gd name="connsiteX72" fmla="*/ 1329777 w 4233616"/>
              <a:gd name="connsiteY72" fmla="*/ 1465853 h 8346397"/>
              <a:gd name="connsiteX73" fmla="*/ 1389308 w 4233616"/>
              <a:gd name="connsiteY73" fmla="*/ 1494428 h 8346397"/>
              <a:gd name="connsiteX74" fmla="*/ 1260721 w 4233616"/>
              <a:gd name="connsiteY74" fmla="*/ 1596822 h 8346397"/>
              <a:gd name="connsiteX75" fmla="*/ 1263102 w 4233616"/>
              <a:gd name="connsiteY75" fmla="*/ 1661115 h 8346397"/>
              <a:gd name="connsiteX76" fmla="*/ 1425027 w 4233616"/>
              <a:gd name="connsiteY76" fmla="*/ 1613490 h 8346397"/>
              <a:gd name="connsiteX77" fmla="*/ 1386927 w 4233616"/>
              <a:gd name="connsiteY77" fmla="*/ 1677784 h 8346397"/>
              <a:gd name="connsiteX78" fmla="*/ 1405977 w 4233616"/>
              <a:gd name="connsiteY78" fmla="*/ 1751603 h 8346397"/>
              <a:gd name="connsiteX79" fmla="*/ 1517896 w 4233616"/>
              <a:gd name="connsiteY79" fmla="*/ 1787322 h 8346397"/>
              <a:gd name="connsiteX80" fmla="*/ 1591715 w 4233616"/>
              <a:gd name="connsiteY80" fmla="*/ 1803990 h 8346397"/>
              <a:gd name="connsiteX81" fmla="*/ 1501227 w 4233616"/>
              <a:gd name="connsiteY81" fmla="*/ 1934959 h 8346397"/>
              <a:gd name="connsiteX82" fmla="*/ 1494083 w 4233616"/>
              <a:gd name="connsiteY82" fmla="*/ 1984965 h 8346397"/>
              <a:gd name="connsiteX83" fmla="*/ 1422646 w 4233616"/>
              <a:gd name="connsiteY83" fmla="*/ 2020684 h 8346397"/>
              <a:gd name="connsiteX84" fmla="*/ 1391690 w 4233616"/>
              <a:gd name="connsiteY84" fmla="*/ 2082597 h 8346397"/>
              <a:gd name="connsiteX85" fmla="*/ 1260721 w 4233616"/>
              <a:gd name="connsiteY85" fmla="*/ 2056403 h 8346397"/>
              <a:gd name="connsiteX86" fmla="*/ 1139277 w 4233616"/>
              <a:gd name="connsiteY86" fmla="*/ 2056402 h 8346397"/>
              <a:gd name="connsiteX87" fmla="*/ 1072602 w 4233616"/>
              <a:gd name="connsiteY87" fmla="*/ 2084978 h 8346397"/>
              <a:gd name="connsiteX88" fmla="*/ 1065458 w 4233616"/>
              <a:gd name="connsiteY88" fmla="*/ 2184990 h 8346397"/>
              <a:gd name="connsiteX89" fmla="*/ 977352 w 4233616"/>
              <a:gd name="connsiteY89" fmla="*/ 2273097 h 8346397"/>
              <a:gd name="connsiteX90" fmla="*/ 1120227 w 4233616"/>
              <a:gd name="connsiteY90" fmla="*/ 2335009 h 8346397"/>
              <a:gd name="connsiteX91" fmla="*/ 1170234 w 4233616"/>
              <a:gd name="connsiteY91" fmla="*/ 2370727 h 8346397"/>
              <a:gd name="connsiteX92" fmla="*/ 1222621 w 4233616"/>
              <a:gd name="connsiteY92" fmla="*/ 2387397 h 8346397"/>
              <a:gd name="connsiteX93" fmla="*/ 1272627 w 4233616"/>
              <a:gd name="connsiteY93" fmla="*/ 2437403 h 8346397"/>
              <a:gd name="connsiteX94" fmla="*/ 1329777 w 4233616"/>
              <a:gd name="connsiteY94" fmla="*/ 2458834 h 8346397"/>
              <a:gd name="connsiteX95" fmla="*/ 1422646 w 4233616"/>
              <a:gd name="connsiteY95" fmla="*/ 2535034 h 8346397"/>
              <a:gd name="connsiteX96" fmla="*/ 1508371 w 4233616"/>
              <a:gd name="connsiteY96" fmla="*/ 2568373 h 8346397"/>
              <a:gd name="connsiteX97" fmla="*/ 1641721 w 4233616"/>
              <a:gd name="connsiteY97" fmla="*/ 2716009 h 8346397"/>
              <a:gd name="connsiteX98" fmla="*/ 1725065 w 4233616"/>
              <a:gd name="connsiteY98" fmla="*/ 2870790 h 8346397"/>
              <a:gd name="connsiteX99" fmla="*/ 1850477 w 4233616"/>
              <a:gd name="connsiteY99" fmla="*/ 2931907 h 8346397"/>
              <a:gd name="connsiteX100" fmla="*/ 1896514 w 4233616"/>
              <a:gd name="connsiteY100" fmla="*/ 2977947 h 8346397"/>
              <a:gd name="connsiteX101" fmla="*/ 1927471 w 4233616"/>
              <a:gd name="connsiteY101" fmla="*/ 3082722 h 8346397"/>
              <a:gd name="connsiteX102" fmla="*/ 1989383 w 4233616"/>
              <a:gd name="connsiteY102" fmla="*/ 3185115 h 8346397"/>
              <a:gd name="connsiteX103" fmla="*/ 2051296 w 4233616"/>
              <a:gd name="connsiteY103" fmla="*/ 3223215 h 8346397"/>
              <a:gd name="connsiteX104" fmla="*/ 2182265 w 4233616"/>
              <a:gd name="connsiteY104" fmla="*/ 3370853 h 8346397"/>
              <a:gd name="connsiteX105" fmla="*/ 2325139 w 4233616"/>
              <a:gd name="connsiteY105" fmla="*/ 3447053 h 8346397"/>
              <a:gd name="connsiteX106" fmla="*/ 2384671 w 4233616"/>
              <a:gd name="connsiteY106" fmla="*/ 3532778 h 8346397"/>
              <a:gd name="connsiteX107" fmla="*/ 2432296 w 4233616"/>
              <a:gd name="connsiteY107" fmla="*/ 3599453 h 8346397"/>
              <a:gd name="connsiteX108" fmla="*/ 2479921 w 4233616"/>
              <a:gd name="connsiteY108" fmla="*/ 3589929 h 8346397"/>
              <a:gd name="connsiteX109" fmla="*/ 2484683 w 4233616"/>
              <a:gd name="connsiteY109" fmla="*/ 3742328 h 8346397"/>
              <a:gd name="connsiteX110" fmla="*/ 2537071 w 4233616"/>
              <a:gd name="connsiteY110" fmla="*/ 3835197 h 8346397"/>
              <a:gd name="connsiteX111" fmla="*/ 2529927 w 4233616"/>
              <a:gd name="connsiteY111" fmla="*/ 3873297 h 8346397"/>
              <a:gd name="connsiteX112" fmla="*/ 2598983 w 4233616"/>
              <a:gd name="connsiteY112" fmla="*/ 3909015 h 8346397"/>
              <a:gd name="connsiteX113" fmla="*/ 2656133 w 4233616"/>
              <a:gd name="connsiteY113" fmla="*/ 3854247 h 8346397"/>
              <a:gd name="connsiteX114" fmla="*/ 2689471 w 4233616"/>
              <a:gd name="connsiteY114" fmla="*/ 3937590 h 8346397"/>
              <a:gd name="connsiteX115" fmla="*/ 2734715 w 4233616"/>
              <a:gd name="connsiteY115" fmla="*/ 3982834 h 8346397"/>
              <a:gd name="connsiteX116" fmla="*/ 2808533 w 4233616"/>
              <a:gd name="connsiteY116" fmla="*/ 4006647 h 8346397"/>
              <a:gd name="connsiteX117" fmla="*/ 2860921 w 4233616"/>
              <a:gd name="connsiteY117" fmla="*/ 4075703 h 8346397"/>
              <a:gd name="connsiteX118" fmla="*/ 2946646 w 4233616"/>
              <a:gd name="connsiteY118" fmla="*/ 4130472 h 8346397"/>
              <a:gd name="connsiteX119" fmla="*/ 2999033 w 4233616"/>
              <a:gd name="connsiteY119" fmla="*/ 4163809 h 8346397"/>
              <a:gd name="connsiteX120" fmla="*/ 2870446 w 4233616"/>
              <a:gd name="connsiteY120" fmla="*/ 4256678 h 8346397"/>
              <a:gd name="connsiteX121" fmla="*/ 2868064 w 4233616"/>
              <a:gd name="connsiteY121" fmla="*/ 4311446 h 8346397"/>
              <a:gd name="connsiteX122" fmla="*/ 2970458 w 4233616"/>
              <a:gd name="connsiteY122" fmla="*/ 4428128 h 8346397"/>
              <a:gd name="connsiteX123" fmla="*/ 3065708 w 4233616"/>
              <a:gd name="connsiteY123" fmla="*/ 4490040 h 8346397"/>
              <a:gd name="connsiteX124" fmla="*/ 3096665 w 4233616"/>
              <a:gd name="connsiteY124" fmla="*/ 4528140 h 8346397"/>
              <a:gd name="connsiteX125" fmla="*/ 3082377 w 4233616"/>
              <a:gd name="connsiteY125" fmla="*/ 4609103 h 8346397"/>
              <a:gd name="connsiteX126" fmla="*/ 3077615 w 4233616"/>
              <a:gd name="connsiteY126" fmla="*/ 4692447 h 8346397"/>
              <a:gd name="connsiteX127" fmla="*/ 3034752 w 4233616"/>
              <a:gd name="connsiteY127" fmla="*/ 4701972 h 8346397"/>
              <a:gd name="connsiteX128" fmla="*/ 3008558 w 4233616"/>
              <a:gd name="connsiteY128" fmla="*/ 4718640 h 8346397"/>
              <a:gd name="connsiteX129" fmla="*/ 3053802 w 4233616"/>
              <a:gd name="connsiteY129" fmla="*/ 4795632 h 8346397"/>
              <a:gd name="connsiteX130" fmla="*/ 3037133 w 4233616"/>
              <a:gd name="connsiteY130" fmla="*/ 4868659 h 8346397"/>
              <a:gd name="connsiteX131" fmla="*/ 3020465 w 4233616"/>
              <a:gd name="connsiteY131" fmla="*/ 5004390 h 8346397"/>
              <a:gd name="connsiteX132" fmla="*/ 2982365 w 4233616"/>
              <a:gd name="connsiteY132" fmla="*/ 5044872 h 8346397"/>
              <a:gd name="connsiteX133" fmla="*/ 2965696 w 4233616"/>
              <a:gd name="connsiteY133" fmla="*/ 5166315 h 8346397"/>
              <a:gd name="connsiteX134" fmla="*/ 2937121 w 4233616"/>
              <a:gd name="connsiteY134" fmla="*/ 5285378 h 8346397"/>
              <a:gd name="connsiteX135" fmla="*/ 2989508 w 4233616"/>
              <a:gd name="connsiteY135" fmla="*/ 5302047 h 8346397"/>
              <a:gd name="connsiteX136" fmla="*/ 2987127 w 4233616"/>
              <a:gd name="connsiteY136" fmla="*/ 5347290 h 8346397"/>
              <a:gd name="connsiteX137" fmla="*/ 2984746 w 4233616"/>
              <a:gd name="connsiteY137" fmla="*/ 5402059 h 8346397"/>
              <a:gd name="connsiteX138" fmla="*/ 3041896 w 4233616"/>
              <a:gd name="connsiteY138" fmla="*/ 5471115 h 8346397"/>
              <a:gd name="connsiteX139" fmla="*/ 3089521 w 4233616"/>
              <a:gd name="connsiteY139" fmla="*/ 5597322 h 8346397"/>
              <a:gd name="connsiteX140" fmla="*/ 2996652 w 4233616"/>
              <a:gd name="connsiteY140" fmla="*/ 5887834 h 8346397"/>
              <a:gd name="connsiteX141" fmla="*/ 3018083 w 4233616"/>
              <a:gd name="connsiteY141" fmla="*/ 5942603 h 8346397"/>
              <a:gd name="connsiteX142" fmla="*/ 3044277 w 4233616"/>
              <a:gd name="connsiteY142" fmla="*/ 5994990 h 8346397"/>
              <a:gd name="connsiteX143" fmla="*/ 3049040 w 4233616"/>
              <a:gd name="connsiteY143" fmla="*/ 6099765 h 8346397"/>
              <a:gd name="connsiteX144" fmla="*/ 3028402 w 4233616"/>
              <a:gd name="connsiteY144" fmla="*/ 6195807 h 8346397"/>
              <a:gd name="connsiteX145" fmla="*/ 2956170 w 4233616"/>
              <a:gd name="connsiteY145" fmla="*/ 6259310 h 8346397"/>
              <a:gd name="connsiteX146" fmla="*/ 2920452 w 4233616"/>
              <a:gd name="connsiteY146" fmla="*/ 6240259 h 8346397"/>
              <a:gd name="connsiteX147" fmla="*/ 2849015 w 4233616"/>
              <a:gd name="connsiteY147" fmla="*/ 6252165 h 8346397"/>
              <a:gd name="connsiteX148" fmla="*/ 2713283 w 4233616"/>
              <a:gd name="connsiteY148" fmla="*/ 6364084 h 8346397"/>
              <a:gd name="connsiteX149" fmla="*/ 2606127 w 4233616"/>
              <a:gd name="connsiteY149" fmla="*/ 6349797 h 8346397"/>
              <a:gd name="connsiteX150" fmla="*/ 2575171 w 4233616"/>
              <a:gd name="connsiteY150" fmla="*/ 6378372 h 8346397"/>
              <a:gd name="connsiteX151" fmla="*/ 2508495 w 4233616"/>
              <a:gd name="connsiteY151" fmla="*/ 6423614 h 8346397"/>
              <a:gd name="connsiteX152" fmla="*/ 2391815 w 4233616"/>
              <a:gd name="connsiteY152" fmla="*/ 6411709 h 8346397"/>
              <a:gd name="connsiteX153" fmla="*/ 2368002 w 4233616"/>
              <a:gd name="connsiteY153" fmla="*/ 6528390 h 8346397"/>
              <a:gd name="connsiteX154" fmla="*/ 2363240 w 4233616"/>
              <a:gd name="connsiteY154" fmla="*/ 6564109 h 8346397"/>
              <a:gd name="connsiteX155" fmla="*/ 2339428 w 4233616"/>
              <a:gd name="connsiteY155" fmla="*/ 6583159 h 8346397"/>
              <a:gd name="connsiteX156" fmla="*/ 2141783 w 4233616"/>
              <a:gd name="connsiteY156" fmla="*/ 6535534 h 8346397"/>
              <a:gd name="connsiteX157" fmla="*/ 2103683 w 4233616"/>
              <a:gd name="connsiteY157" fmla="*/ 6587922 h 8346397"/>
              <a:gd name="connsiteX158" fmla="*/ 2072727 w 4233616"/>
              <a:gd name="connsiteY158" fmla="*/ 6683172 h 8346397"/>
              <a:gd name="connsiteX159" fmla="*/ 2039389 w 4233616"/>
              <a:gd name="connsiteY159" fmla="*/ 6747465 h 8346397"/>
              <a:gd name="connsiteX160" fmla="*/ 2051296 w 4233616"/>
              <a:gd name="connsiteY160" fmla="*/ 6809378 h 8346397"/>
              <a:gd name="connsiteX161" fmla="*/ 2184646 w 4233616"/>
              <a:gd name="connsiteY161" fmla="*/ 6921297 h 8346397"/>
              <a:gd name="connsiteX162" fmla="*/ 2253702 w 4233616"/>
              <a:gd name="connsiteY162" fmla="*/ 6954634 h 8346397"/>
              <a:gd name="connsiteX163" fmla="*/ 2237033 w 4233616"/>
              <a:gd name="connsiteY163" fmla="*/ 6978447 h 8346397"/>
              <a:gd name="connsiteX164" fmla="*/ 2201315 w 4233616"/>
              <a:gd name="connsiteY164" fmla="*/ 6997497 h 8346397"/>
              <a:gd name="connsiteX165" fmla="*/ 2234652 w 4233616"/>
              <a:gd name="connsiteY165" fmla="*/ 7073697 h 8346397"/>
              <a:gd name="connsiteX166" fmla="*/ 2203696 w 4233616"/>
              <a:gd name="connsiteY166" fmla="*/ 7095128 h 8346397"/>
              <a:gd name="connsiteX167" fmla="*/ 2098921 w 4233616"/>
              <a:gd name="connsiteY167" fmla="*/ 7033215 h 8346397"/>
              <a:gd name="connsiteX168" fmla="*/ 2056058 w 4233616"/>
              <a:gd name="connsiteY168" fmla="*/ 7059409 h 8346397"/>
              <a:gd name="connsiteX169" fmla="*/ 1996527 w 4233616"/>
              <a:gd name="connsiteY169" fmla="*/ 6957015 h 8346397"/>
              <a:gd name="connsiteX170" fmla="*/ 1879846 w 4233616"/>
              <a:gd name="connsiteY170" fmla="*/ 6983209 h 8346397"/>
              <a:gd name="connsiteX171" fmla="*/ 1815552 w 4233616"/>
              <a:gd name="connsiteY171" fmla="*/ 6987972 h 8346397"/>
              <a:gd name="connsiteX172" fmla="*/ 1765546 w 4233616"/>
              <a:gd name="connsiteY172" fmla="*/ 6983210 h 8346397"/>
              <a:gd name="connsiteX173" fmla="*/ 1708396 w 4233616"/>
              <a:gd name="connsiteY173" fmla="*/ 7028453 h 8346397"/>
              <a:gd name="connsiteX174" fmla="*/ 1529802 w 4233616"/>
              <a:gd name="connsiteY174" fmla="*/ 6987972 h 8346397"/>
              <a:gd name="connsiteX175" fmla="*/ 1553614 w 4233616"/>
              <a:gd name="connsiteY175" fmla="*/ 7114178 h 8346397"/>
              <a:gd name="connsiteX176" fmla="*/ 1477415 w 4233616"/>
              <a:gd name="connsiteY176" fmla="*/ 7159422 h 8346397"/>
              <a:gd name="connsiteX177" fmla="*/ 1415502 w 4233616"/>
              <a:gd name="connsiteY177" fmla="*/ 7226096 h 8346397"/>
              <a:gd name="connsiteX178" fmla="*/ 1265483 w 4233616"/>
              <a:gd name="connsiteY178" fmla="*/ 7218953 h 8346397"/>
              <a:gd name="connsiteX179" fmla="*/ 1213096 w 4233616"/>
              <a:gd name="connsiteY17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434802 w 4233616"/>
              <a:gd name="connsiteY9" fmla="*/ 1131682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144290 w 4233616"/>
              <a:gd name="connsiteY9" fmla="*/ 1279320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144290 w 4233616"/>
              <a:gd name="connsiteY9" fmla="*/ 1279320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049040 w 4233616"/>
              <a:gd name="connsiteY9" fmla="*/ 1169783 h 8346397"/>
              <a:gd name="connsiteX10" fmla="*/ 3310977 w 4233616"/>
              <a:gd name="connsiteY10" fmla="*/ 996745 h 8346397"/>
              <a:gd name="connsiteX11" fmla="*/ 3056977 w 4233616"/>
              <a:gd name="connsiteY11" fmla="*/ 982457 h 8346397"/>
              <a:gd name="connsiteX12" fmla="*/ 2958552 w 4233616"/>
              <a:gd name="connsiteY12" fmla="*/ 976107 h 8346397"/>
              <a:gd name="connsiteX13" fmla="*/ 2926802 w 4233616"/>
              <a:gd name="connsiteY13" fmla="*/ 906257 h 8346397"/>
              <a:gd name="connsiteX14" fmla="*/ 2866477 w 4233616"/>
              <a:gd name="connsiteY14" fmla="*/ 893559 h 8346397"/>
              <a:gd name="connsiteX15" fmla="*/ 2799802 w 4233616"/>
              <a:gd name="connsiteY15" fmla="*/ 874507 h 8346397"/>
              <a:gd name="connsiteX16" fmla="*/ 2761702 w 4233616"/>
              <a:gd name="connsiteY16" fmla="*/ 807832 h 8346397"/>
              <a:gd name="connsiteX17" fmla="*/ 2609302 w 4233616"/>
              <a:gd name="connsiteY17" fmla="*/ 760207 h 8346397"/>
              <a:gd name="connsiteX18" fmla="*/ 2580727 w 4233616"/>
              <a:gd name="connsiteY18" fmla="*/ 604632 h 8346397"/>
              <a:gd name="connsiteX19" fmla="*/ 2526752 w 4233616"/>
              <a:gd name="connsiteY19" fmla="*/ 531609 h 8346397"/>
              <a:gd name="connsiteX20" fmla="*/ 2596602 w 4233616"/>
              <a:gd name="connsiteY20" fmla="*/ 407782 h 8346397"/>
              <a:gd name="connsiteX21" fmla="*/ 2629939 w 4233616"/>
              <a:gd name="connsiteY21" fmla="*/ 310947 h 8346397"/>
              <a:gd name="connsiteX22" fmla="*/ 2517227 w 4233616"/>
              <a:gd name="connsiteY22" fmla="*/ 239507 h 8346397"/>
              <a:gd name="connsiteX23" fmla="*/ 2402927 w 4233616"/>
              <a:gd name="connsiteY23" fmla="*/ 271257 h 8346397"/>
              <a:gd name="connsiteX24" fmla="*/ 2275927 w 4233616"/>
              <a:gd name="connsiteY24" fmla="*/ 198232 h 8346397"/>
              <a:gd name="connsiteX25" fmla="*/ 2133052 w 4233616"/>
              <a:gd name="connsiteY25" fmla="*/ 233157 h 8346397"/>
              <a:gd name="connsiteX26" fmla="*/ 1913977 w 4233616"/>
              <a:gd name="connsiteY26" fmla="*/ 36309 h 8346397"/>
              <a:gd name="connsiteX27" fmla="*/ 1777452 w 4233616"/>
              <a:gd name="connsiteY27" fmla="*/ 13289 h 8346397"/>
              <a:gd name="connsiteX28" fmla="*/ 1703633 w 4233616"/>
              <a:gd name="connsiteY28" fmla="*/ 41864 h 8346397"/>
              <a:gd name="connsiteX29" fmla="*/ 1615527 w 4233616"/>
              <a:gd name="connsiteY29" fmla="*/ 75203 h 8346397"/>
              <a:gd name="connsiteX30" fmla="*/ 1515515 w 4233616"/>
              <a:gd name="connsiteY30" fmla="*/ 129971 h 8346397"/>
              <a:gd name="connsiteX31" fmla="*/ 1525040 w 4233616"/>
              <a:gd name="connsiteY31" fmla="*/ 194264 h 8346397"/>
              <a:gd name="connsiteX32" fmla="*/ 1505990 w 4233616"/>
              <a:gd name="connsiteY32" fmla="*/ 251415 h 8346397"/>
              <a:gd name="connsiteX33" fmla="*/ 1413121 w 4233616"/>
              <a:gd name="connsiteY33" fmla="*/ 270464 h 8346397"/>
              <a:gd name="connsiteX34" fmla="*/ 1339302 w 4233616"/>
              <a:gd name="connsiteY34" fmla="*/ 306184 h 8346397"/>
              <a:gd name="connsiteX35" fmla="*/ 1260721 w 4233616"/>
              <a:gd name="connsiteY35" fmla="*/ 346665 h 8346397"/>
              <a:gd name="connsiteX36" fmla="*/ 1191665 w 4233616"/>
              <a:gd name="connsiteY36" fmla="*/ 272847 h 8346397"/>
              <a:gd name="connsiteX37" fmla="*/ 1082127 w 4233616"/>
              <a:gd name="connsiteY37" fmla="*/ 353809 h 8346397"/>
              <a:gd name="connsiteX38" fmla="*/ 1020215 w 4233616"/>
              <a:gd name="connsiteY38" fmla="*/ 420484 h 8346397"/>
              <a:gd name="connsiteX39" fmla="*/ 858290 w 4233616"/>
              <a:gd name="connsiteY39" fmla="*/ 301422 h 8346397"/>
              <a:gd name="connsiteX40" fmla="*/ 796377 w 4233616"/>
              <a:gd name="connsiteY40" fmla="*/ 406196 h 8346397"/>
              <a:gd name="connsiteX41" fmla="*/ 755896 w 4233616"/>
              <a:gd name="connsiteY41" fmla="*/ 341903 h 8346397"/>
              <a:gd name="connsiteX42" fmla="*/ 689221 w 4233616"/>
              <a:gd name="connsiteY42" fmla="*/ 270465 h 8346397"/>
              <a:gd name="connsiteX43" fmla="*/ 667790 w 4233616"/>
              <a:gd name="connsiteY43" fmla="*/ 313328 h 8346397"/>
              <a:gd name="connsiteX44" fmla="*/ 620165 w 4233616"/>
              <a:gd name="connsiteY44" fmla="*/ 382384 h 8346397"/>
              <a:gd name="connsiteX45" fmla="*/ 589208 w 4233616"/>
              <a:gd name="connsiteY45" fmla="*/ 396672 h 8346397"/>
              <a:gd name="connsiteX46" fmla="*/ 498721 w 4233616"/>
              <a:gd name="connsiteY46" fmla="*/ 482397 h 8346397"/>
              <a:gd name="connsiteX47" fmla="*/ 396327 w 4233616"/>
              <a:gd name="connsiteY47" fmla="*/ 380003 h 8346397"/>
              <a:gd name="connsiteX48" fmla="*/ 243927 w 4233616"/>
              <a:gd name="connsiteY48" fmla="*/ 294278 h 8346397"/>
              <a:gd name="connsiteX49" fmla="*/ 174871 w 4233616"/>
              <a:gd name="connsiteY49" fmla="*/ 327615 h 8346397"/>
              <a:gd name="connsiteX50" fmla="*/ 127246 w 4233616"/>
              <a:gd name="connsiteY50" fmla="*/ 410959 h 8346397"/>
              <a:gd name="connsiteX51" fmla="*/ 43902 w 4233616"/>
              <a:gd name="connsiteY51" fmla="*/ 472872 h 8346397"/>
              <a:gd name="connsiteX52" fmla="*/ 8183 w 4233616"/>
              <a:gd name="connsiteY52" fmla="*/ 484778 h 8346397"/>
              <a:gd name="connsiteX53" fmla="*/ 198683 w 4233616"/>
              <a:gd name="connsiteY53" fmla="*/ 689565 h 8346397"/>
              <a:gd name="connsiteX54" fmla="*/ 265359 w 4233616"/>
              <a:gd name="connsiteY54" fmla="*/ 706234 h 8346397"/>
              <a:gd name="connsiteX55" fmla="*/ 298697 w 4233616"/>
              <a:gd name="connsiteY55" fmla="*/ 730047 h 8346397"/>
              <a:gd name="connsiteX56" fmla="*/ 296315 w 4233616"/>
              <a:gd name="connsiteY56" fmla="*/ 901496 h 8346397"/>
              <a:gd name="connsiteX57" fmla="*/ 362990 w 4233616"/>
              <a:gd name="connsiteY57" fmla="*/ 906259 h 8346397"/>
              <a:gd name="connsiteX58" fmla="*/ 401090 w 4233616"/>
              <a:gd name="connsiteY58" fmla="*/ 856253 h 8346397"/>
              <a:gd name="connsiteX59" fmla="*/ 482052 w 4233616"/>
              <a:gd name="connsiteY59" fmla="*/ 894353 h 8346397"/>
              <a:gd name="connsiteX60" fmla="*/ 420140 w 4233616"/>
              <a:gd name="connsiteY60" fmla="*/ 1039609 h 8346397"/>
              <a:gd name="connsiteX61" fmla="*/ 434427 w 4233616"/>
              <a:gd name="connsiteY61" fmla="*/ 1087234 h 8346397"/>
              <a:gd name="connsiteX62" fmla="*/ 379658 w 4233616"/>
              <a:gd name="connsiteY62" fmla="*/ 1139622 h 8346397"/>
              <a:gd name="connsiteX63" fmla="*/ 415377 w 4233616"/>
              <a:gd name="connsiteY63" fmla="*/ 1168196 h 8346397"/>
              <a:gd name="connsiteX64" fmla="*/ 486815 w 4233616"/>
              <a:gd name="connsiteY64" fmla="*/ 1256303 h 8346397"/>
              <a:gd name="connsiteX65" fmla="*/ 527296 w 4233616"/>
              <a:gd name="connsiteY65" fmla="*/ 1344409 h 8346397"/>
              <a:gd name="connsiteX66" fmla="*/ 636833 w 4233616"/>
              <a:gd name="connsiteY66" fmla="*/ 1396797 h 8346397"/>
              <a:gd name="connsiteX67" fmla="*/ 746371 w 4233616"/>
              <a:gd name="connsiteY67" fmla="*/ 1420609 h 8346397"/>
              <a:gd name="connsiteX68" fmla="*/ 829715 w 4233616"/>
              <a:gd name="connsiteY68" fmla="*/ 1468234 h 8346397"/>
              <a:gd name="connsiteX69" fmla="*/ 913058 w 4233616"/>
              <a:gd name="connsiteY69" fmla="*/ 1442040 h 8346397"/>
              <a:gd name="connsiteX70" fmla="*/ 994021 w 4233616"/>
              <a:gd name="connsiteY70" fmla="*/ 1368222 h 8346397"/>
              <a:gd name="connsiteX71" fmla="*/ 1103558 w 4233616"/>
              <a:gd name="connsiteY71" fmla="*/ 1351553 h 8346397"/>
              <a:gd name="connsiteX72" fmla="*/ 1170233 w 4233616"/>
              <a:gd name="connsiteY72" fmla="*/ 1356315 h 8346397"/>
              <a:gd name="connsiteX73" fmla="*/ 1329777 w 4233616"/>
              <a:gd name="connsiteY73" fmla="*/ 1465853 h 8346397"/>
              <a:gd name="connsiteX74" fmla="*/ 1389308 w 4233616"/>
              <a:gd name="connsiteY74" fmla="*/ 1494428 h 8346397"/>
              <a:gd name="connsiteX75" fmla="*/ 1260721 w 4233616"/>
              <a:gd name="connsiteY75" fmla="*/ 1596822 h 8346397"/>
              <a:gd name="connsiteX76" fmla="*/ 1263102 w 4233616"/>
              <a:gd name="connsiteY76" fmla="*/ 1661115 h 8346397"/>
              <a:gd name="connsiteX77" fmla="*/ 1425027 w 4233616"/>
              <a:gd name="connsiteY77" fmla="*/ 1613490 h 8346397"/>
              <a:gd name="connsiteX78" fmla="*/ 1386927 w 4233616"/>
              <a:gd name="connsiteY78" fmla="*/ 1677784 h 8346397"/>
              <a:gd name="connsiteX79" fmla="*/ 1405977 w 4233616"/>
              <a:gd name="connsiteY79" fmla="*/ 1751603 h 8346397"/>
              <a:gd name="connsiteX80" fmla="*/ 1517896 w 4233616"/>
              <a:gd name="connsiteY80" fmla="*/ 1787322 h 8346397"/>
              <a:gd name="connsiteX81" fmla="*/ 1591715 w 4233616"/>
              <a:gd name="connsiteY81" fmla="*/ 1803990 h 8346397"/>
              <a:gd name="connsiteX82" fmla="*/ 1501227 w 4233616"/>
              <a:gd name="connsiteY82" fmla="*/ 1934959 h 8346397"/>
              <a:gd name="connsiteX83" fmla="*/ 1494083 w 4233616"/>
              <a:gd name="connsiteY83" fmla="*/ 1984965 h 8346397"/>
              <a:gd name="connsiteX84" fmla="*/ 1422646 w 4233616"/>
              <a:gd name="connsiteY84" fmla="*/ 2020684 h 8346397"/>
              <a:gd name="connsiteX85" fmla="*/ 1391690 w 4233616"/>
              <a:gd name="connsiteY85" fmla="*/ 2082597 h 8346397"/>
              <a:gd name="connsiteX86" fmla="*/ 1260721 w 4233616"/>
              <a:gd name="connsiteY86" fmla="*/ 2056403 h 8346397"/>
              <a:gd name="connsiteX87" fmla="*/ 1139277 w 4233616"/>
              <a:gd name="connsiteY87" fmla="*/ 2056402 h 8346397"/>
              <a:gd name="connsiteX88" fmla="*/ 1072602 w 4233616"/>
              <a:gd name="connsiteY88" fmla="*/ 2084978 h 8346397"/>
              <a:gd name="connsiteX89" fmla="*/ 1065458 w 4233616"/>
              <a:gd name="connsiteY89" fmla="*/ 2184990 h 8346397"/>
              <a:gd name="connsiteX90" fmla="*/ 977352 w 4233616"/>
              <a:gd name="connsiteY90" fmla="*/ 2273097 h 8346397"/>
              <a:gd name="connsiteX91" fmla="*/ 1120227 w 4233616"/>
              <a:gd name="connsiteY91" fmla="*/ 2335009 h 8346397"/>
              <a:gd name="connsiteX92" fmla="*/ 1170234 w 4233616"/>
              <a:gd name="connsiteY92" fmla="*/ 2370727 h 8346397"/>
              <a:gd name="connsiteX93" fmla="*/ 1222621 w 4233616"/>
              <a:gd name="connsiteY93" fmla="*/ 2387397 h 8346397"/>
              <a:gd name="connsiteX94" fmla="*/ 1272627 w 4233616"/>
              <a:gd name="connsiteY94" fmla="*/ 2437403 h 8346397"/>
              <a:gd name="connsiteX95" fmla="*/ 1329777 w 4233616"/>
              <a:gd name="connsiteY95" fmla="*/ 2458834 h 8346397"/>
              <a:gd name="connsiteX96" fmla="*/ 1422646 w 4233616"/>
              <a:gd name="connsiteY96" fmla="*/ 2535034 h 8346397"/>
              <a:gd name="connsiteX97" fmla="*/ 1508371 w 4233616"/>
              <a:gd name="connsiteY97" fmla="*/ 2568373 h 8346397"/>
              <a:gd name="connsiteX98" fmla="*/ 1641721 w 4233616"/>
              <a:gd name="connsiteY98" fmla="*/ 2716009 h 8346397"/>
              <a:gd name="connsiteX99" fmla="*/ 1725065 w 4233616"/>
              <a:gd name="connsiteY99" fmla="*/ 2870790 h 8346397"/>
              <a:gd name="connsiteX100" fmla="*/ 1850477 w 4233616"/>
              <a:gd name="connsiteY100" fmla="*/ 2931907 h 8346397"/>
              <a:gd name="connsiteX101" fmla="*/ 1896514 w 4233616"/>
              <a:gd name="connsiteY101" fmla="*/ 2977947 h 8346397"/>
              <a:gd name="connsiteX102" fmla="*/ 1927471 w 4233616"/>
              <a:gd name="connsiteY102" fmla="*/ 3082722 h 8346397"/>
              <a:gd name="connsiteX103" fmla="*/ 1989383 w 4233616"/>
              <a:gd name="connsiteY103" fmla="*/ 3185115 h 8346397"/>
              <a:gd name="connsiteX104" fmla="*/ 2051296 w 4233616"/>
              <a:gd name="connsiteY104" fmla="*/ 3223215 h 8346397"/>
              <a:gd name="connsiteX105" fmla="*/ 2182265 w 4233616"/>
              <a:gd name="connsiteY105" fmla="*/ 3370853 h 8346397"/>
              <a:gd name="connsiteX106" fmla="*/ 2325139 w 4233616"/>
              <a:gd name="connsiteY106" fmla="*/ 3447053 h 8346397"/>
              <a:gd name="connsiteX107" fmla="*/ 2384671 w 4233616"/>
              <a:gd name="connsiteY107" fmla="*/ 3532778 h 8346397"/>
              <a:gd name="connsiteX108" fmla="*/ 2432296 w 4233616"/>
              <a:gd name="connsiteY108" fmla="*/ 3599453 h 8346397"/>
              <a:gd name="connsiteX109" fmla="*/ 2479921 w 4233616"/>
              <a:gd name="connsiteY109" fmla="*/ 3589929 h 8346397"/>
              <a:gd name="connsiteX110" fmla="*/ 2484683 w 4233616"/>
              <a:gd name="connsiteY110" fmla="*/ 3742328 h 8346397"/>
              <a:gd name="connsiteX111" fmla="*/ 2537071 w 4233616"/>
              <a:gd name="connsiteY111" fmla="*/ 3835197 h 8346397"/>
              <a:gd name="connsiteX112" fmla="*/ 2529927 w 4233616"/>
              <a:gd name="connsiteY112" fmla="*/ 3873297 h 8346397"/>
              <a:gd name="connsiteX113" fmla="*/ 2598983 w 4233616"/>
              <a:gd name="connsiteY113" fmla="*/ 3909015 h 8346397"/>
              <a:gd name="connsiteX114" fmla="*/ 2656133 w 4233616"/>
              <a:gd name="connsiteY114" fmla="*/ 3854247 h 8346397"/>
              <a:gd name="connsiteX115" fmla="*/ 2689471 w 4233616"/>
              <a:gd name="connsiteY115" fmla="*/ 3937590 h 8346397"/>
              <a:gd name="connsiteX116" fmla="*/ 2734715 w 4233616"/>
              <a:gd name="connsiteY116" fmla="*/ 3982834 h 8346397"/>
              <a:gd name="connsiteX117" fmla="*/ 2808533 w 4233616"/>
              <a:gd name="connsiteY117" fmla="*/ 4006647 h 8346397"/>
              <a:gd name="connsiteX118" fmla="*/ 2860921 w 4233616"/>
              <a:gd name="connsiteY118" fmla="*/ 4075703 h 8346397"/>
              <a:gd name="connsiteX119" fmla="*/ 2946646 w 4233616"/>
              <a:gd name="connsiteY119" fmla="*/ 4130472 h 8346397"/>
              <a:gd name="connsiteX120" fmla="*/ 2999033 w 4233616"/>
              <a:gd name="connsiteY120" fmla="*/ 4163809 h 8346397"/>
              <a:gd name="connsiteX121" fmla="*/ 2870446 w 4233616"/>
              <a:gd name="connsiteY121" fmla="*/ 4256678 h 8346397"/>
              <a:gd name="connsiteX122" fmla="*/ 2868064 w 4233616"/>
              <a:gd name="connsiteY122" fmla="*/ 4311446 h 8346397"/>
              <a:gd name="connsiteX123" fmla="*/ 2970458 w 4233616"/>
              <a:gd name="connsiteY123" fmla="*/ 4428128 h 8346397"/>
              <a:gd name="connsiteX124" fmla="*/ 3065708 w 4233616"/>
              <a:gd name="connsiteY124" fmla="*/ 4490040 h 8346397"/>
              <a:gd name="connsiteX125" fmla="*/ 3096665 w 4233616"/>
              <a:gd name="connsiteY125" fmla="*/ 4528140 h 8346397"/>
              <a:gd name="connsiteX126" fmla="*/ 3082377 w 4233616"/>
              <a:gd name="connsiteY126" fmla="*/ 4609103 h 8346397"/>
              <a:gd name="connsiteX127" fmla="*/ 3077615 w 4233616"/>
              <a:gd name="connsiteY127" fmla="*/ 4692447 h 8346397"/>
              <a:gd name="connsiteX128" fmla="*/ 3034752 w 4233616"/>
              <a:gd name="connsiteY128" fmla="*/ 4701972 h 8346397"/>
              <a:gd name="connsiteX129" fmla="*/ 3008558 w 4233616"/>
              <a:gd name="connsiteY129" fmla="*/ 4718640 h 8346397"/>
              <a:gd name="connsiteX130" fmla="*/ 3053802 w 4233616"/>
              <a:gd name="connsiteY130" fmla="*/ 4795632 h 8346397"/>
              <a:gd name="connsiteX131" fmla="*/ 3037133 w 4233616"/>
              <a:gd name="connsiteY131" fmla="*/ 4868659 h 8346397"/>
              <a:gd name="connsiteX132" fmla="*/ 3020465 w 4233616"/>
              <a:gd name="connsiteY132" fmla="*/ 5004390 h 8346397"/>
              <a:gd name="connsiteX133" fmla="*/ 2982365 w 4233616"/>
              <a:gd name="connsiteY133" fmla="*/ 5044872 h 8346397"/>
              <a:gd name="connsiteX134" fmla="*/ 2965696 w 4233616"/>
              <a:gd name="connsiteY134" fmla="*/ 5166315 h 8346397"/>
              <a:gd name="connsiteX135" fmla="*/ 2937121 w 4233616"/>
              <a:gd name="connsiteY135" fmla="*/ 5285378 h 8346397"/>
              <a:gd name="connsiteX136" fmla="*/ 2989508 w 4233616"/>
              <a:gd name="connsiteY136" fmla="*/ 5302047 h 8346397"/>
              <a:gd name="connsiteX137" fmla="*/ 2987127 w 4233616"/>
              <a:gd name="connsiteY137" fmla="*/ 5347290 h 8346397"/>
              <a:gd name="connsiteX138" fmla="*/ 2984746 w 4233616"/>
              <a:gd name="connsiteY138" fmla="*/ 5402059 h 8346397"/>
              <a:gd name="connsiteX139" fmla="*/ 3041896 w 4233616"/>
              <a:gd name="connsiteY139" fmla="*/ 5471115 h 8346397"/>
              <a:gd name="connsiteX140" fmla="*/ 3089521 w 4233616"/>
              <a:gd name="connsiteY140" fmla="*/ 5597322 h 8346397"/>
              <a:gd name="connsiteX141" fmla="*/ 2996652 w 4233616"/>
              <a:gd name="connsiteY141" fmla="*/ 5887834 h 8346397"/>
              <a:gd name="connsiteX142" fmla="*/ 3018083 w 4233616"/>
              <a:gd name="connsiteY142" fmla="*/ 5942603 h 8346397"/>
              <a:gd name="connsiteX143" fmla="*/ 3044277 w 4233616"/>
              <a:gd name="connsiteY143" fmla="*/ 5994990 h 8346397"/>
              <a:gd name="connsiteX144" fmla="*/ 3049040 w 4233616"/>
              <a:gd name="connsiteY144" fmla="*/ 6099765 h 8346397"/>
              <a:gd name="connsiteX145" fmla="*/ 3028402 w 4233616"/>
              <a:gd name="connsiteY145" fmla="*/ 6195807 h 8346397"/>
              <a:gd name="connsiteX146" fmla="*/ 2956170 w 4233616"/>
              <a:gd name="connsiteY146" fmla="*/ 6259310 h 8346397"/>
              <a:gd name="connsiteX147" fmla="*/ 2920452 w 4233616"/>
              <a:gd name="connsiteY147" fmla="*/ 6240259 h 8346397"/>
              <a:gd name="connsiteX148" fmla="*/ 2849015 w 4233616"/>
              <a:gd name="connsiteY148" fmla="*/ 6252165 h 8346397"/>
              <a:gd name="connsiteX149" fmla="*/ 2713283 w 4233616"/>
              <a:gd name="connsiteY149" fmla="*/ 6364084 h 8346397"/>
              <a:gd name="connsiteX150" fmla="*/ 2606127 w 4233616"/>
              <a:gd name="connsiteY150" fmla="*/ 6349797 h 8346397"/>
              <a:gd name="connsiteX151" fmla="*/ 2575171 w 4233616"/>
              <a:gd name="connsiteY151" fmla="*/ 6378372 h 8346397"/>
              <a:gd name="connsiteX152" fmla="*/ 2508495 w 4233616"/>
              <a:gd name="connsiteY152" fmla="*/ 6423614 h 8346397"/>
              <a:gd name="connsiteX153" fmla="*/ 2391815 w 4233616"/>
              <a:gd name="connsiteY153" fmla="*/ 6411709 h 8346397"/>
              <a:gd name="connsiteX154" fmla="*/ 2368002 w 4233616"/>
              <a:gd name="connsiteY154" fmla="*/ 6528390 h 8346397"/>
              <a:gd name="connsiteX155" fmla="*/ 2363240 w 4233616"/>
              <a:gd name="connsiteY155" fmla="*/ 6564109 h 8346397"/>
              <a:gd name="connsiteX156" fmla="*/ 2339428 w 4233616"/>
              <a:gd name="connsiteY156" fmla="*/ 6583159 h 8346397"/>
              <a:gd name="connsiteX157" fmla="*/ 2141783 w 4233616"/>
              <a:gd name="connsiteY157" fmla="*/ 6535534 h 8346397"/>
              <a:gd name="connsiteX158" fmla="*/ 2103683 w 4233616"/>
              <a:gd name="connsiteY158" fmla="*/ 6587922 h 8346397"/>
              <a:gd name="connsiteX159" fmla="*/ 2072727 w 4233616"/>
              <a:gd name="connsiteY159" fmla="*/ 6683172 h 8346397"/>
              <a:gd name="connsiteX160" fmla="*/ 2039389 w 4233616"/>
              <a:gd name="connsiteY160" fmla="*/ 6747465 h 8346397"/>
              <a:gd name="connsiteX161" fmla="*/ 2051296 w 4233616"/>
              <a:gd name="connsiteY161" fmla="*/ 6809378 h 8346397"/>
              <a:gd name="connsiteX162" fmla="*/ 2184646 w 4233616"/>
              <a:gd name="connsiteY162" fmla="*/ 6921297 h 8346397"/>
              <a:gd name="connsiteX163" fmla="*/ 2253702 w 4233616"/>
              <a:gd name="connsiteY163" fmla="*/ 6954634 h 8346397"/>
              <a:gd name="connsiteX164" fmla="*/ 2237033 w 4233616"/>
              <a:gd name="connsiteY164" fmla="*/ 6978447 h 8346397"/>
              <a:gd name="connsiteX165" fmla="*/ 2201315 w 4233616"/>
              <a:gd name="connsiteY165" fmla="*/ 6997497 h 8346397"/>
              <a:gd name="connsiteX166" fmla="*/ 2234652 w 4233616"/>
              <a:gd name="connsiteY166" fmla="*/ 7073697 h 8346397"/>
              <a:gd name="connsiteX167" fmla="*/ 2203696 w 4233616"/>
              <a:gd name="connsiteY167" fmla="*/ 7095128 h 8346397"/>
              <a:gd name="connsiteX168" fmla="*/ 2098921 w 4233616"/>
              <a:gd name="connsiteY168" fmla="*/ 7033215 h 8346397"/>
              <a:gd name="connsiteX169" fmla="*/ 2056058 w 4233616"/>
              <a:gd name="connsiteY169" fmla="*/ 7059409 h 8346397"/>
              <a:gd name="connsiteX170" fmla="*/ 1996527 w 4233616"/>
              <a:gd name="connsiteY170" fmla="*/ 6957015 h 8346397"/>
              <a:gd name="connsiteX171" fmla="*/ 1879846 w 4233616"/>
              <a:gd name="connsiteY171" fmla="*/ 6983209 h 8346397"/>
              <a:gd name="connsiteX172" fmla="*/ 1815552 w 4233616"/>
              <a:gd name="connsiteY172" fmla="*/ 6987972 h 8346397"/>
              <a:gd name="connsiteX173" fmla="*/ 1765546 w 4233616"/>
              <a:gd name="connsiteY173" fmla="*/ 6983210 h 8346397"/>
              <a:gd name="connsiteX174" fmla="*/ 1708396 w 4233616"/>
              <a:gd name="connsiteY174" fmla="*/ 7028453 h 8346397"/>
              <a:gd name="connsiteX175" fmla="*/ 1529802 w 4233616"/>
              <a:gd name="connsiteY175" fmla="*/ 6987972 h 8346397"/>
              <a:gd name="connsiteX176" fmla="*/ 1553614 w 4233616"/>
              <a:gd name="connsiteY176" fmla="*/ 7114178 h 8346397"/>
              <a:gd name="connsiteX177" fmla="*/ 1477415 w 4233616"/>
              <a:gd name="connsiteY177" fmla="*/ 7159422 h 8346397"/>
              <a:gd name="connsiteX178" fmla="*/ 1415502 w 4233616"/>
              <a:gd name="connsiteY178" fmla="*/ 7226096 h 8346397"/>
              <a:gd name="connsiteX179" fmla="*/ 1265483 w 4233616"/>
              <a:gd name="connsiteY179" fmla="*/ 7218953 h 8346397"/>
              <a:gd name="connsiteX180" fmla="*/ 1213096 w 4233616"/>
              <a:gd name="connsiteY18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3049040 w 4233616"/>
              <a:gd name="connsiteY9" fmla="*/ 1169783 h 8346397"/>
              <a:gd name="connsiteX10" fmla="*/ 3244302 w 4233616"/>
              <a:gd name="connsiteY10" fmla="*/ 1072945 h 8346397"/>
              <a:gd name="connsiteX11" fmla="*/ 3310977 w 4233616"/>
              <a:gd name="connsiteY11" fmla="*/ 996745 h 8346397"/>
              <a:gd name="connsiteX12" fmla="*/ 3056977 w 4233616"/>
              <a:gd name="connsiteY12" fmla="*/ 982457 h 8346397"/>
              <a:gd name="connsiteX13" fmla="*/ 2958552 w 4233616"/>
              <a:gd name="connsiteY13" fmla="*/ 976107 h 8346397"/>
              <a:gd name="connsiteX14" fmla="*/ 2926802 w 4233616"/>
              <a:gd name="connsiteY14" fmla="*/ 906257 h 8346397"/>
              <a:gd name="connsiteX15" fmla="*/ 2866477 w 4233616"/>
              <a:gd name="connsiteY15" fmla="*/ 893559 h 8346397"/>
              <a:gd name="connsiteX16" fmla="*/ 2799802 w 4233616"/>
              <a:gd name="connsiteY16" fmla="*/ 874507 h 8346397"/>
              <a:gd name="connsiteX17" fmla="*/ 2761702 w 4233616"/>
              <a:gd name="connsiteY17" fmla="*/ 807832 h 8346397"/>
              <a:gd name="connsiteX18" fmla="*/ 2609302 w 4233616"/>
              <a:gd name="connsiteY18" fmla="*/ 760207 h 8346397"/>
              <a:gd name="connsiteX19" fmla="*/ 2580727 w 4233616"/>
              <a:gd name="connsiteY19" fmla="*/ 604632 h 8346397"/>
              <a:gd name="connsiteX20" fmla="*/ 2526752 w 4233616"/>
              <a:gd name="connsiteY20" fmla="*/ 531609 h 8346397"/>
              <a:gd name="connsiteX21" fmla="*/ 2596602 w 4233616"/>
              <a:gd name="connsiteY21" fmla="*/ 407782 h 8346397"/>
              <a:gd name="connsiteX22" fmla="*/ 2629939 w 4233616"/>
              <a:gd name="connsiteY22" fmla="*/ 310947 h 8346397"/>
              <a:gd name="connsiteX23" fmla="*/ 2517227 w 4233616"/>
              <a:gd name="connsiteY23" fmla="*/ 239507 h 8346397"/>
              <a:gd name="connsiteX24" fmla="*/ 2402927 w 4233616"/>
              <a:gd name="connsiteY24" fmla="*/ 271257 h 8346397"/>
              <a:gd name="connsiteX25" fmla="*/ 2275927 w 4233616"/>
              <a:gd name="connsiteY25" fmla="*/ 198232 h 8346397"/>
              <a:gd name="connsiteX26" fmla="*/ 2133052 w 4233616"/>
              <a:gd name="connsiteY26" fmla="*/ 233157 h 8346397"/>
              <a:gd name="connsiteX27" fmla="*/ 1913977 w 4233616"/>
              <a:gd name="connsiteY27" fmla="*/ 36309 h 8346397"/>
              <a:gd name="connsiteX28" fmla="*/ 1777452 w 4233616"/>
              <a:gd name="connsiteY28" fmla="*/ 13289 h 8346397"/>
              <a:gd name="connsiteX29" fmla="*/ 1703633 w 4233616"/>
              <a:gd name="connsiteY29" fmla="*/ 41864 h 8346397"/>
              <a:gd name="connsiteX30" fmla="*/ 1615527 w 4233616"/>
              <a:gd name="connsiteY30" fmla="*/ 75203 h 8346397"/>
              <a:gd name="connsiteX31" fmla="*/ 1515515 w 4233616"/>
              <a:gd name="connsiteY31" fmla="*/ 129971 h 8346397"/>
              <a:gd name="connsiteX32" fmla="*/ 1525040 w 4233616"/>
              <a:gd name="connsiteY32" fmla="*/ 194264 h 8346397"/>
              <a:gd name="connsiteX33" fmla="*/ 1505990 w 4233616"/>
              <a:gd name="connsiteY33" fmla="*/ 251415 h 8346397"/>
              <a:gd name="connsiteX34" fmla="*/ 1413121 w 4233616"/>
              <a:gd name="connsiteY34" fmla="*/ 270464 h 8346397"/>
              <a:gd name="connsiteX35" fmla="*/ 1339302 w 4233616"/>
              <a:gd name="connsiteY35" fmla="*/ 306184 h 8346397"/>
              <a:gd name="connsiteX36" fmla="*/ 1260721 w 4233616"/>
              <a:gd name="connsiteY36" fmla="*/ 346665 h 8346397"/>
              <a:gd name="connsiteX37" fmla="*/ 1191665 w 4233616"/>
              <a:gd name="connsiteY37" fmla="*/ 272847 h 8346397"/>
              <a:gd name="connsiteX38" fmla="*/ 1082127 w 4233616"/>
              <a:gd name="connsiteY38" fmla="*/ 353809 h 8346397"/>
              <a:gd name="connsiteX39" fmla="*/ 1020215 w 4233616"/>
              <a:gd name="connsiteY39" fmla="*/ 420484 h 8346397"/>
              <a:gd name="connsiteX40" fmla="*/ 858290 w 4233616"/>
              <a:gd name="connsiteY40" fmla="*/ 301422 h 8346397"/>
              <a:gd name="connsiteX41" fmla="*/ 796377 w 4233616"/>
              <a:gd name="connsiteY41" fmla="*/ 406196 h 8346397"/>
              <a:gd name="connsiteX42" fmla="*/ 755896 w 4233616"/>
              <a:gd name="connsiteY42" fmla="*/ 341903 h 8346397"/>
              <a:gd name="connsiteX43" fmla="*/ 689221 w 4233616"/>
              <a:gd name="connsiteY43" fmla="*/ 270465 h 8346397"/>
              <a:gd name="connsiteX44" fmla="*/ 667790 w 4233616"/>
              <a:gd name="connsiteY44" fmla="*/ 313328 h 8346397"/>
              <a:gd name="connsiteX45" fmla="*/ 620165 w 4233616"/>
              <a:gd name="connsiteY45" fmla="*/ 382384 h 8346397"/>
              <a:gd name="connsiteX46" fmla="*/ 589208 w 4233616"/>
              <a:gd name="connsiteY46" fmla="*/ 396672 h 8346397"/>
              <a:gd name="connsiteX47" fmla="*/ 498721 w 4233616"/>
              <a:gd name="connsiteY47" fmla="*/ 482397 h 8346397"/>
              <a:gd name="connsiteX48" fmla="*/ 396327 w 4233616"/>
              <a:gd name="connsiteY48" fmla="*/ 380003 h 8346397"/>
              <a:gd name="connsiteX49" fmla="*/ 243927 w 4233616"/>
              <a:gd name="connsiteY49" fmla="*/ 294278 h 8346397"/>
              <a:gd name="connsiteX50" fmla="*/ 174871 w 4233616"/>
              <a:gd name="connsiteY50" fmla="*/ 327615 h 8346397"/>
              <a:gd name="connsiteX51" fmla="*/ 127246 w 4233616"/>
              <a:gd name="connsiteY51" fmla="*/ 410959 h 8346397"/>
              <a:gd name="connsiteX52" fmla="*/ 43902 w 4233616"/>
              <a:gd name="connsiteY52" fmla="*/ 472872 h 8346397"/>
              <a:gd name="connsiteX53" fmla="*/ 8183 w 4233616"/>
              <a:gd name="connsiteY53" fmla="*/ 484778 h 8346397"/>
              <a:gd name="connsiteX54" fmla="*/ 198683 w 4233616"/>
              <a:gd name="connsiteY54" fmla="*/ 689565 h 8346397"/>
              <a:gd name="connsiteX55" fmla="*/ 265359 w 4233616"/>
              <a:gd name="connsiteY55" fmla="*/ 706234 h 8346397"/>
              <a:gd name="connsiteX56" fmla="*/ 298697 w 4233616"/>
              <a:gd name="connsiteY56" fmla="*/ 730047 h 8346397"/>
              <a:gd name="connsiteX57" fmla="*/ 296315 w 4233616"/>
              <a:gd name="connsiteY57" fmla="*/ 901496 h 8346397"/>
              <a:gd name="connsiteX58" fmla="*/ 362990 w 4233616"/>
              <a:gd name="connsiteY58" fmla="*/ 906259 h 8346397"/>
              <a:gd name="connsiteX59" fmla="*/ 401090 w 4233616"/>
              <a:gd name="connsiteY59" fmla="*/ 856253 h 8346397"/>
              <a:gd name="connsiteX60" fmla="*/ 482052 w 4233616"/>
              <a:gd name="connsiteY60" fmla="*/ 894353 h 8346397"/>
              <a:gd name="connsiteX61" fmla="*/ 420140 w 4233616"/>
              <a:gd name="connsiteY61" fmla="*/ 1039609 h 8346397"/>
              <a:gd name="connsiteX62" fmla="*/ 434427 w 4233616"/>
              <a:gd name="connsiteY62" fmla="*/ 1087234 h 8346397"/>
              <a:gd name="connsiteX63" fmla="*/ 379658 w 4233616"/>
              <a:gd name="connsiteY63" fmla="*/ 1139622 h 8346397"/>
              <a:gd name="connsiteX64" fmla="*/ 415377 w 4233616"/>
              <a:gd name="connsiteY64" fmla="*/ 1168196 h 8346397"/>
              <a:gd name="connsiteX65" fmla="*/ 486815 w 4233616"/>
              <a:gd name="connsiteY65" fmla="*/ 1256303 h 8346397"/>
              <a:gd name="connsiteX66" fmla="*/ 527296 w 4233616"/>
              <a:gd name="connsiteY66" fmla="*/ 1344409 h 8346397"/>
              <a:gd name="connsiteX67" fmla="*/ 636833 w 4233616"/>
              <a:gd name="connsiteY67" fmla="*/ 1396797 h 8346397"/>
              <a:gd name="connsiteX68" fmla="*/ 746371 w 4233616"/>
              <a:gd name="connsiteY68" fmla="*/ 1420609 h 8346397"/>
              <a:gd name="connsiteX69" fmla="*/ 829715 w 4233616"/>
              <a:gd name="connsiteY69" fmla="*/ 1468234 h 8346397"/>
              <a:gd name="connsiteX70" fmla="*/ 913058 w 4233616"/>
              <a:gd name="connsiteY70" fmla="*/ 1442040 h 8346397"/>
              <a:gd name="connsiteX71" fmla="*/ 994021 w 4233616"/>
              <a:gd name="connsiteY71" fmla="*/ 1368222 h 8346397"/>
              <a:gd name="connsiteX72" fmla="*/ 1103558 w 4233616"/>
              <a:gd name="connsiteY72" fmla="*/ 1351553 h 8346397"/>
              <a:gd name="connsiteX73" fmla="*/ 1170233 w 4233616"/>
              <a:gd name="connsiteY73" fmla="*/ 1356315 h 8346397"/>
              <a:gd name="connsiteX74" fmla="*/ 1329777 w 4233616"/>
              <a:gd name="connsiteY74" fmla="*/ 1465853 h 8346397"/>
              <a:gd name="connsiteX75" fmla="*/ 1389308 w 4233616"/>
              <a:gd name="connsiteY75" fmla="*/ 1494428 h 8346397"/>
              <a:gd name="connsiteX76" fmla="*/ 1260721 w 4233616"/>
              <a:gd name="connsiteY76" fmla="*/ 1596822 h 8346397"/>
              <a:gd name="connsiteX77" fmla="*/ 1263102 w 4233616"/>
              <a:gd name="connsiteY77" fmla="*/ 1661115 h 8346397"/>
              <a:gd name="connsiteX78" fmla="*/ 1425027 w 4233616"/>
              <a:gd name="connsiteY78" fmla="*/ 1613490 h 8346397"/>
              <a:gd name="connsiteX79" fmla="*/ 1386927 w 4233616"/>
              <a:gd name="connsiteY79" fmla="*/ 1677784 h 8346397"/>
              <a:gd name="connsiteX80" fmla="*/ 1405977 w 4233616"/>
              <a:gd name="connsiteY80" fmla="*/ 1751603 h 8346397"/>
              <a:gd name="connsiteX81" fmla="*/ 1517896 w 4233616"/>
              <a:gd name="connsiteY81" fmla="*/ 1787322 h 8346397"/>
              <a:gd name="connsiteX82" fmla="*/ 1591715 w 4233616"/>
              <a:gd name="connsiteY82" fmla="*/ 1803990 h 8346397"/>
              <a:gd name="connsiteX83" fmla="*/ 1501227 w 4233616"/>
              <a:gd name="connsiteY83" fmla="*/ 1934959 h 8346397"/>
              <a:gd name="connsiteX84" fmla="*/ 1494083 w 4233616"/>
              <a:gd name="connsiteY84" fmla="*/ 1984965 h 8346397"/>
              <a:gd name="connsiteX85" fmla="*/ 1422646 w 4233616"/>
              <a:gd name="connsiteY85" fmla="*/ 2020684 h 8346397"/>
              <a:gd name="connsiteX86" fmla="*/ 1391690 w 4233616"/>
              <a:gd name="connsiteY86" fmla="*/ 2082597 h 8346397"/>
              <a:gd name="connsiteX87" fmla="*/ 1260721 w 4233616"/>
              <a:gd name="connsiteY87" fmla="*/ 2056403 h 8346397"/>
              <a:gd name="connsiteX88" fmla="*/ 1139277 w 4233616"/>
              <a:gd name="connsiteY88" fmla="*/ 2056402 h 8346397"/>
              <a:gd name="connsiteX89" fmla="*/ 1072602 w 4233616"/>
              <a:gd name="connsiteY89" fmla="*/ 2084978 h 8346397"/>
              <a:gd name="connsiteX90" fmla="*/ 1065458 w 4233616"/>
              <a:gd name="connsiteY90" fmla="*/ 2184990 h 8346397"/>
              <a:gd name="connsiteX91" fmla="*/ 977352 w 4233616"/>
              <a:gd name="connsiteY91" fmla="*/ 2273097 h 8346397"/>
              <a:gd name="connsiteX92" fmla="*/ 1120227 w 4233616"/>
              <a:gd name="connsiteY92" fmla="*/ 2335009 h 8346397"/>
              <a:gd name="connsiteX93" fmla="*/ 1170234 w 4233616"/>
              <a:gd name="connsiteY93" fmla="*/ 2370727 h 8346397"/>
              <a:gd name="connsiteX94" fmla="*/ 1222621 w 4233616"/>
              <a:gd name="connsiteY94" fmla="*/ 2387397 h 8346397"/>
              <a:gd name="connsiteX95" fmla="*/ 1272627 w 4233616"/>
              <a:gd name="connsiteY95" fmla="*/ 2437403 h 8346397"/>
              <a:gd name="connsiteX96" fmla="*/ 1329777 w 4233616"/>
              <a:gd name="connsiteY96" fmla="*/ 2458834 h 8346397"/>
              <a:gd name="connsiteX97" fmla="*/ 1422646 w 4233616"/>
              <a:gd name="connsiteY97" fmla="*/ 2535034 h 8346397"/>
              <a:gd name="connsiteX98" fmla="*/ 1508371 w 4233616"/>
              <a:gd name="connsiteY98" fmla="*/ 2568373 h 8346397"/>
              <a:gd name="connsiteX99" fmla="*/ 1641721 w 4233616"/>
              <a:gd name="connsiteY99" fmla="*/ 2716009 h 8346397"/>
              <a:gd name="connsiteX100" fmla="*/ 1725065 w 4233616"/>
              <a:gd name="connsiteY100" fmla="*/ 2870790 h 8346397"/>
              <a:gd name="connsiteX101" fmla="*/ 1850477 w 4233616"/>
              <a:gd name="connsiteY101" fmla="*/ 2931907 h 8346397"/>
              <a:gd name="connsiteX102" fmla="*/ 1896514 w 4233616"/>
              <a:gd name="connsiteY102" fmla="*/ 2977947 h 8346397"/>
              <a:gd name="connsiteX103" fmla="*/ 1927471 w 4233616"/>
              <a:gd name="connsiteY103" fmla="*/ 3082722 h 8346397"/>
              <a:gd name="connsiteX104" fmla="*/ 1989383 w 4233616"/>
              <a:gd name="connsiteY104" fmla="*/ 3185115 h 8346397"/>
              <a:gd name="connsiteX105" fmla="*/ 2051296 w 4233616"/>
              <a:gd name="connsiteY105" fmla="*/ 3223215 h 8346397"/>
              <a:gd name="connsiteX106" fmla="*/ 2182265 w 4233616"/>
              <a:gd name="connsiteY106" fmla="*/ 3370853 h 8346397"/>
              <a:gd name="connsiteX107" fmla="*/ 2325139 w 4233616"/>
              <a:gd name="connsiteY107" fmla="*/ 3447053 h 8346397"/>
              <a:gd name="connsiteX108" fmla="*/ 2384671 w 4233616"/>
              <a:gd name="connsiteY108" fmla="*/ 3532778 h 8346397"/>
              <a:gd name="connsiteX109" fmla="*/ 2432296 w 4233616"/>
              <a:gd name="connsiteY109" fmla="*/ 3599453 h 8346397"/>
              <a:gd name="connsiteX110" fmla="*/ 2479921 w 4233616"/>
              <a:gd name="connsiteY110" fmla="*/ 3589929 h 8346397"/>
              <a:gd name="connsiteX111" fmla="*/ 2484683 w 4233616"/>
              <a:gd name="connsiteY111" fmla="*/ 3742328 h 8346397"/>
              <a:gd name="connsiteX112" fmla="*/ 2537071 w 4233616"/>
              <a:gd name="connsiteY112" fmla="*/ 3835197 h 8346397"/>
              <a:gd name="connsiteX113" fmla="*/ 2529927 w 4233616"/>
              <a:gd name="connsiteY113" fmla="*/ 3873297 h 8346397"/>
              <a:gd name="connsiteX114" fmla="*/ 2598983 w 4233616"/>
              <a:gd name="connsiteY114" fmla="*/ 3909015 h 8346397"/>
              <a:gd name="connsiteX115" fmla="*/ 2656133 w 4233616"/>
              <a:gd name="connsiteY115" fmla="*/ 3854247 h 8346397"/>
              <a:gd name="connsiteX116" fmla="*/ 2689471 w 4233616"/>
              <a:gd name="connsiteY116" fmla="*/ 3937590 h 8346397"/>
              <a:gd name="connsiteX117" fmla="*/ 2734715 w 4233616"/>
              <a:gd name="connsiteY117" fmla="*/ 3982834 h 8346397"/>
              <a:gd name="connsiteX118" fmla="*/ 2808533 w 4233616"/>
              <a:gd name="connsiteY118" fmla="*/ 4006647 h 8346397"/>
              <a:gd name="connsiteX119" fmla="*/ 2860921 w 4233616"/>
              <a:gd name="connsiteY119" fmla="*/ 4075703 h 8346397"/>
              <a:gd name="connsiteX120" fmla="*/ 2946646 w 4233616"/>
              <a:gd name="connsiteY120" fmla="*/ 4130472 h 8346397"/>
              <a:gd name="connsiteX121" fmla="*/ 2999033 w 4233616"/>
              <a:gd name="connsiteY121" fmla="*/ 4163809 h 8346397"/>
              <a:gd name="connsiteX122" fmla="*/ 2870446 w 4233616"/>
              <a:gd name="connsiteY122" fmla="*/ 4256678 h 8346397"/>
              <a:gd name="connsiteX123" fmla="*/ 2868064 w 4233616"/>
              <a:gd name="connsiteY123" fmla="*/ 4311446 h 8346397"/>
              <a:gd name="connsiteX124" fmla="*/ 2970458 w 4233616"/>
              <a:gd name="connsiteY124" fmla="*/ 4428128 h 8346397"/>
              <a:gd name="connsiteX125" fmla="*/ 3065708 w 4233616"/>
              <a:gd name="connsiteY125" fmla="*/ 4490040 h 8346397"/>
              <a:gd name="connsiteX126" fmla="*/ 3096665 w 4233616"/>
              <a:gd name="connsiteY126" fmla="*/ 4528140 h 8346397"/>
              <a:gd name="connsiteX127" fmla="*/ 3082377 w 4233616"/>
              <a:gd name="connsiteY127" fmla="*/ 4609103 h 8346397"/>
              <a:gd name="connsiteX128" fmla="*/ 3077615 w 4233616"/>
              <a:gd name="connsiteY128" fmla="*/ 4692447 h 8346397"/>
              <a:gd name="connsiteX129" fmla="*/ 3034752 w 4233616"/>
              <a:gd name="connsiteY129" fmla="*/ 4701972 h 8346397"/>
              <a:gd name="connsiteX130" fmla="*/ 3008558 w 4233616"/>
              <a:gd name="connsiteY130" fmla="*/ 4718640 h 8346397"/>
              <a:gd name="connsiteX131" fmla="*/ 3053802 w 4233616"/>
              <a:gd name="connsiteY131" fmla="*/ 4795632 h 8346397"/>
              <a:gd name="connsiteX132" fmla="*/ 3037133 w 4233616"/>
              <a:gd name="connsiteY132" fmla="*/ 4868659 h 8346397"/>
              <a:gd name="connsiteX133" fmla="*/ 3020465 w 4233616"/>
              <a:gd name="connsiteY133" fmla="*/ 5004390 h 8346397"/>
              <a:gd name="connsiteX134" fmla="*/ 2982365 w 4233616"/>
              <a:gd name="connsiteY134" fmla="*/ 5044872 h 8346397"/>
              <a:gd name="connsiteX135" fmla="*/ 2965696 w 4233616"/>
              <a:gd name="connsiteY135" fmla="*/ 5166315 h 8346397"/>
              <a:gd name="connsiteX136" fmla="*/ 2937121 w 4233616"/>
              <a:gd name="connsiteY136" fmla="*/ 5285378 h 8346397"/>
              <a:gd name="connsiteX137" fmla="*/ 2989508 w 4233616"/>
              <a:gd name="connsiteY137" fmla="*/ 5302047 h 8346397"/>
              <a:gd name="connsiteX138" fmla="*/ 2987127 w 4233616"/>
              <a:gd name="connsiteY138" fmla="*/ 5347290 h 8346397"/>
              <a:gd name="connsiteX139" fmla="*/ 2984746 w 4233616"/>
              <a:gd name="connsiteY139" fmla="*/ 5402059 h 8346397"/>
              <a:gd name="connsiteX140" fmla="*/ 3041896 w 4233616"/>
              <a:gd name="connsiteY140" fmla="*/ 5471115 h 8346397"/>
              <a:gd name="connsiteX141" fmla="*/ 3089521 w 4233616"/>
              <a:gd name="connsiteY141" fmla="*/ 5597322 h 8346397"/>
              <a:gd name="connsiteX142" fmla="*/ 2996652 w 4233616"/>
              <a:gd name="connsiteY142" fmla="*/ 5887834 h 8346397"/>
              <a:gd name="connsiteX143" fmla="*/ 3018083 w 4233616"/>
              <a:gd name="connsiteY143" fmla="*/ 5942603 h 8346397"/>
              <a:gd name="connsiteX144" fmla="*/ 3044277 w 4233616"/>
              <a:gd name="connsiteY144" fmla="*/ 5994990 h 8346397"/>
              <a:gd name="connsiteX145" fmla="*/ 3049040 w 4233616"/>
              <a:gd name="connsiteY145" fmla="*/ 6099765 h 8346397"/>
              <a:gd name="connsiteX146" fmla="*/ 3028402 w 4233616"/>
              <a:gd name="connsiteY146" fmla="*/ 6195807 h 8346397"/>
              <a:gd name="connsiteX147" fmla="*/ 2956170 w 4233616"/>
              <a:gd name="connsiteY147" fmla="*/ 6259310 h 8346397"/>
              <a:gd name="connsiteX148" fmla="*/ 2920452 w 4233616"/>
              <a:gd name="connsiteY148" fmla="*/ 6240259 h 8346397"/>
              <a:gd name="connsiteX149" fmla="*/ 2849015 w 4233616"/>
              <a:gd name="connsiteY149" fmla="*/ 6252165 h 8346397"/>
              <a:gd name="connsiteX150" fmla="*/ 2713283 w 4233616"/>
              <a:gd name="connsiteY150" fmla="*/ 6364084 h 8346397"/>
              <a:gd name="connsiteX151" fmla="*/ 2606127 w 4233616"/>
              <a:gd name="connsiteY151" fmla="*/ 6349797 h 8346397"/>
              <a:gd name="connsiteX152" fmla="*/ 2575171 w 4233616"/>
              <a:gd name="connsiteY152" fmla="*/ 6378372 h 8346397"/>
              <a:gd name="connsiteX153" fmla="*/ 2508495 w 4233616"/>
              <a:gd name="connsiteY153" fmla="*/ 6423614 h 8346397"/>
              <a:gd name="connsiteX154" fmla="*/ 2391815 w 4233616"/>
              <a:gd name="connsiteY154" fmla="*/ 6411709 h 8346397"/>
              <a:gd name="connsiteX155" fmla="*/ 2368002 w 4233616"/>
              <a:gd name="connsiteY155" fmla="*/ 6528390 h 8346397"/>
              <a:gd name="connsiteX156" fmla="*/ 2363240 w 4233616"/>
              <a:gd name="connsiteY156" fmla="*/ 6564109 h 8346397"/>
              <a:gd name="connsiteX157" fmla="*/ 2339428 w 4233616"/>
              <a:gd name="connsiteY157" fmla="*/ 6583159 h 8346397"/>
              <a:gd name="connsiteX158" fmla="*/ 2141783 w 4233616"/>
              <a:gd name="connsiteY158" fmla="*/ 6535534 h 8346397"/>
              <a:gd name="connsiteX159" fmla="*/ 2103683 w 4233616"/>
              <a:gd name="connsiteY159" fmla="*/ 6587922 h 8346397"/>
              <a:gd name="connsiteX160" fmla="*/ 2072727 w 4233616"/>
              <a:gd name="connsiteY160" fmla="*/ 6683172 h 8346397"/>
              <a:gd name="connsiteX161" fmla="*/ 2039389 w 4233616"/>
              <a:gd name="connsiteY161" fmla="*/ 6747465 h 8346397"/>
              <a:gd name="connsiteX162" fmla="*/ 2051296 w 4233616"/>
              <a:gd name="connsiteY162" fmla="*/ 6809378 h 8346397"/>
              <a:gd name="connsiteX163" fmla="*/ 2184646 w 4233616"/>
              <a:gd name="connsiteY163" fmla="*/ 6921297 h 8346397"/>
              <a:gd name="connsiteX164" fmla="*/ 2253702 w 4233616"/>
              <a:gd name="connsiteY164" fmla="*/ 6954634 h 8346397"/>
              <a:gd name="connsiteX165" fmla="*/ 2237033 w 4233616"/>
              <a:gd name="connsiteY165" fmla="*/ 6978447 h 8346397"/>
              <a:gd name="connsiteX166" fmla="*/ 2201315 w 4233616"/>
              <a:gd name="connsiteY166" fmla="*/ 6997497 h 8346397"/>
              <a:gd name="connsiteX167" fmla="*/ 2234652 w 4233616"/>
              <a:gd name="connsiteY167" fmla="*/ 7073697 h 8346397"/>
              <a:gd name="connsiteX168" fmla="*/ 2203696 w 4233616"/>
              <a:gd name="connsiteY168" fmla="*/ 7095128 h 8346397"/>
              <a:gd name="connsiteX169" fmla="*/ 2098921 w 4233616"/>
              <a:gd name="connsiteY169" fmla="*/ 7033215 h 8346397"/>
              <a:gd name="connsiteX170" fmla="*/ 2056058 w 4233616"/>
              <a:gd name="connsiteY170" fmla="*/ 7059409 h 8346397"/>
              <a:gd name="connsiteX171" fmla="*/ 1996527 w 4233616"/>
              <a:gd name="connsiteY171" fmla="*/ 6957015 h 8346397"/>
              <a:gd name="connsiteX172" fmla="*/ 1879846 w 4233616"/>
              <a:gd name="connsiteY172" fmla="*/ 6983209 h 8346397"/>
              <a:gd name="connsiteX173" fmla="*/ 1815552 w 4233616"/>
              <a:gd name="connsiteY173" fmla="*/ 6987972 h 8346397"/>
              <a:gd name="connsiteX174" fmla="*/ 1765546 w 4233616"/>
              <a:gd name="connsiteY174" fmla="*/ 6983210 h 8346397"/>
              <a:gd name="connsiteX175" fmla="*/ 1708396 w 4233616"/>
              <a:gd name="connsiteY175" fmla="*/ 7028453 h 8346397"/>
              <a:gd name="connsiteX176" fmla="*/ 1529802 w 4233616"/>
              <a:gd name="connsiteY176" fmla="*/ 6987972 h 8346397"/>
              <a:gd name="connsiteX177" fmla="*/ 1553614 w 4233616"/>
              <a:gd name="connsiteY177" fmla="*/ 7114178 h 8346397"/>
              <a:gd name="connsiteX178" fmla="*/ 1477415 w 4233616"/>
              <a:gd name="connsiteY178" fmla="*/ 7159422 h 8346397"/>
              <a:gd name="connsiteX179" fmla="*/ 1415502 w 4233616"/>
              <a:gd name="connsiteY179" fmla="*/ 7226096 h 8346397"/>
              <a:gd name="connsiteX180" fmla="*/ 1265483 w 4233616"/>
              <a:gd name="connsiteY180" fmla="*/ 7218953 h 8346397"/>
              <a:gd name="connsiteX181" fmla="*/ 1213096 w 4233616"/>
              <a:gd name="connsiteY18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3049040 w 4233616"/>
              <a:gd name="connsiteY10" fmla="*/ 1169783 h 8346397"/>
              <a:gd name="connsiteX11" fmla="*/ 3244302 w 4233616"/>
              <a:gd name="connsiteY11" fmla="*/ 1072945 h 8346397"/>
              <a:gd name="connsiteX12" fmla="*/ 3310977 w 4233616"/>
              <a:gd name="connsiteY12" fmla="*/ 996745 h 8346397"/>
              <a:gd name="connsiteX13" fmla="*/ 3056977 w 4233616"/>
              <a:gd name="connsiteY13" fmla="*/ 982457 h 8346397"/>
              <a:gd name="connsiteX14" fmla="*/ 2958552 w 4233616"/>
              <a:gd name="connsiteY14" fmla="*/ 976107 h 8346397"/>
              <a:gd name="connsiteX15" fmla="*/ 2926802 w 4233616"/>
              <a:gd name="connsiteY15" fmla="*/ 906257 h 8346397"/>
              <a:gd name="connsiteX16" fmla="*/ 2866477 w 4233616"/>
              <a:gd name="connsiteY16" fmla="*/ 893559 h 8346397"/>
              <a:gd name="connsiteX17" fmla="*/ 2799802 w 4233616"/>
              <a:gd name="connsiteY17" fmla="*/ 874507 h 8346397"/>
              <a:gd name="connsiteX18" fmla="*/ 2761702 w 4233616"/>
              <a:gd name="connsiteY18" fmla="*/ 807832 h 8346397"/>
              <a:gd name="connsiteX19" fmla="*/ 2609302 w 4233616"/>
              <a:gd name="connsiteY19" fmla="*/ 760207 h 8346397"/>
              <a:gd name="connsiteX20" fmla="*/ 2580727 w 4233616"/>
              <a:gd name="connsiteY20" fmla="*/ 604632 h 8346397"/>
              <a:gd name="connsiteX21" fmla="*/ 2526752 w 4233616"/>
              <a:gd name="connsiteY21" fmla="*/ 531609 h 8346397"/>
              <a:gd name="connsiteX22" fmla="*/ 2596602 w 4233616"/>
              <a:gd name="connsiteY22" fmla="*/ 407782 h 8346397"/>
              <a:gd name="connsiteX23" fmla="*/ 2629939 w 4233616"/>
              <a:gd name="connsiteY23" fmla="*/ 310947 h 8346397"/>
              <a:gd name="connsiteX24" fmla="*/ 2517227 w 4233616"/>
              <a:gd name="connsiteY24" fmla="*/ 239507 h 8346397"/>
              <a:gd name="connsiteX25" fmla="*/ 2402927 w 4233616"/>
              <a:gd name="connsiteY25" fmla="*/ 271257 h 8346397"/>
              <a:gd name="connsiteX26" fmla="*/ 2275927 w 4233616"/>
              <a:gd name="connsiteY26" fmla="*/ 198232 h 8346397"/>
              <a:gd name="connsiteX27" fmla="*/ 2133052 w 4233616"/>
              <a:gd name="connsiteY27" fmla="*/ 233157 h 8346397"/>
              <a:gd name="connsiteX28" fmla="*/ 1913977 w 4233616"/>
              <a:gd name="connsiteY28" fmla="*/ 36309 h 8346397"/>
              <a:gd name="connsiteX29" fmla="*/ 1777452 w 4233616"/>
              <a:gd name="connsiteY29" fmla="*/ 13289 h 8346397"/>
              <a:gd name="connsiteX30" fmla="*/ 1703633 w 4233616"/>
              <a:gd name="connsiteY30" fmla="*/ 41864 h 8346397"/>
              <a:gd name="connsiteX31" fmla="*/ 1615527 w 4233616"/>
              <a:gd name="connsiteY31" fmla="*/ 75203 h 8346397"/>
              <a:gd name="connsiteX32" fmla="*/ 1515515 w 4233616"/>
              <a:gd name="connsiteY32" fmla="*/ 129971 h 8346397"/>
              <a:gd name="connsiteX33" fmla="*/ 1525040 w 4233616"/>
              <a:gd name="connsiteY33" fmla="*/ 194264 h 8346397"/>
              <a:gd name="connsiteX34" fmla="*/ 1505990 w 4233616"/>
              <a:gd name="connsiteY34" fmla="*/ 251415 h 8346397"/>
              <a:gd name="connsiteX35" fmla="*/ 1413121 w 4233616"/>
              <a:gd name="connsiteY35" fmla="*/ 270464 h 8346397"/>
              <a:gd name="connsiteX36" fmla="*/ 1339302 w 4233616"/>
              <a:gd name="connsiteY36" fmla="*/ 306184 h 8346397"/>
              <a:gd name="connsiteX37" fmla="*/ 1260721 w 4233616"/>
              <a:gd name="connsiteY37" fmla="*/ 346665 h 8346397"/>
              <a:gd name="connsiteX38" fmla="*/ 1191665 w 4233616"/>
              <a:gd name="connsiteY38" fmla="*/ 272847 h 8346397"/>
              <a:gd name="connsiteX39" fmla="*/ 1082127 w 4233616"/>
              <a:gd name="connsiteY39" fmla="*/ 353809 h 8346397"/>
              <a:gd name="connsiteX40" fmla="*/ 1020215 w 4233616"/>
              <a:gd name="connsiteY40" fmla="*/ 420484 h 8346397"/>
              <a:gd name="connsiteX41" fmla="*/ 858290 w 4233616"/>
              <a:gd name="connsiteY41" fmla="*/ 301422 h 8346397"/>
              <a:gd name="connsiteX42" fmla="*/ 796377 w 4233616"/>
              <a:gd name="connsiteY42" fmla="*/ 406196 h 8346397"/>
              <a:gd name="connsiteX43" fmla="*/ 755896 w 4233616"/>
              <a:gd name="connsiteY43" fmla="*/ 341903 h 8346397"/>
              <a:gd name="connsiteX44" fmla="*/ 689221 w 4233616"/>
              <a:gd name="connsiteY44" fmla="*/ 270465 h 8346397"/>
              <a:gd name="connsiteX45" fmla="*/ 667790 w 4233616"/>
              <a:gd name="connsiteY45" fmla="*/ 313328 h 8346397"/>
              <a:gd name="connsiteX46" fmla="*/ 620165 w 4233616"/>
              <a:gd name="connsiteY46" fmla="*/ 382384 h 8346397"/>
              <a:gd name="connsiteX47" fmla="*/ 589208 w 4233616"/>
              <a:gd name="connsiteY47" fmla="*/ 396672 h 8346397"/>
              <a:gd name="connsiteX48" fmla="*/ 498721 w 4233616"/>
              <a:gd name="connsiteY48" fmla="*/ 482397 h 8346397"/>
              <a:gd name="connsiteX49" fmla="*/ 396327 w 4233616"/>
              <a:gd name="connsiteY49" fmla="*/ 380003 h 8346397"/>
              <a:gd name="connsiteX50" fmla="*/ 243927 w 4233616"/>
              <a:gd name="connsiteY50" fmla="*/ 294278 h 8346397"/>
              <a:gd name="connsiteX51" fmla="*/ 174871 w 4233616"/>
              <a:gd name="connsiteY51" fmla="*/ 327615 h 8346397"/>
              <a:gd name="connsiteX52" fmla="*/ 127246 w 4233616"/>
              <a:gd name="connsiteY52" fmla="*/ 410959 h 8346397"/>
              <a:gd name="connsiteX53" fmla="*/ 43902 w 4233616"/>
              <a:gd name="connsiteY53" fmla="*/ 472872 h 8346397"/>
              <a:gd name="connsiteX54" fmla="*/ 8183 w 4233616"/>
              <a:gd name="connsiteY54" fmla="*/ 484778 h 8346397"/>
              <a:gd name="connsiteX55" fmla="*/ 198683 w 4233616"/>
              <a:gd name="connsiteY55" fmla="*/ 689565 h 8346397"/>
              <a:gd name="connsiteX56" fmla="*/ 265359 w 4233616"/>
              <a:gd name="connsiteY56" fmla="*/ 706234 h 8346397"/>
              <a:gd name="connsiteX57" fmla="*/ 298697 w 4233616"/>
              <a:gd name="connsiteY57" fmla="*/ 730047 h 8346397"/>
              <a:gd name="connsiteX58" fmla="*/ 296315 w 4233616"/>
              <a:gd name="connsiteY58" fmla="*/ 901496 h 8346397"/>
              <a:gd name="connsiteX59" fmla="*/ 362990 w 4233616"/>
              <a:gd name="connsiteY59" fmla="*/ 906259 h 8346397"/>
              <a:gd name="connsiteX60" fmla="*/ 401090 w 4233616"/>
              <a:gd name="connsiteY60" fmla="*/ 856253 h 8346397"/>
              <a:gd name="connsiteX61" fmla="*/ 482052 w 4233616"/>
              <a:gd name="connsiteY61" fmla="*/ 894353 h 8346397"/>
              <a:gd name="connsiteX62" fmla="*/ 420140 w 4233616"/>
              <a:gd name="connsiteY62" fmla="*/ 1039609 h 8346397"/>
              <a:gd name="connsiteX63" fmla="*/ 434427 w 4233616"/>
              <a:gd name="connsiteY63" fmla="*/ 1087234 h 8346397"/>
              <a:gd name="connsiteX64" fmla="*/ 379658 w 4233616"/>
              <a:gd name="connsiteY64" fmla="*/ 1139622 h 8346397"/>
              <a:gd name="connsiteX65" fmla="*/ 415377 w 4233616"/>
              <a:gd name="connsiteY65" fmla="*/ 1168196 h 8346397"/>
              <a:gd name="connsiteX66" fmla="*/ 486815 w 4233616"/>
              <a:gd name="connsiteY66" fmla="*/ 1256303 h 8346397"/>
              <a:gd name="connsiteX67" fmla="*/ 527296 w 4233616"/>
              <a:gd name="connsiteY67" fmla="*/ 1344409 h 8346397"/>
              <a:gd name="connsiteX68" fmla="*/ 636833 w 4233616"/>
              <a:gd name="connsiteY68" fmla="*/ 1396797 h 8346397"/>
              <a:gd name="connsiteX69" fmla="*/ 746371 w 4233616"/>
              <a:gd name="connsiteY69" fmla="*/ 1420609 h 8346397"/>
              <a:gd name="connsiteX70" fmla="*/ 829715 w 4233616"/>
              <a:gd name="connsiteY70" fmla="*/ 1468234 h 8346397"/>
              <a:gd name="connsiteX71" fmla="*/ 913058 w 4233616"/>
              <a:gd name="connsiteY71" fmla="*/ 1442040 h 8346397"/>
              <a:gd name="connsiteX72" fmla="*/ 994021 w 4233616"/>
              <a:gd name="connsiteY72" fmla="*/ 1368222 h 8346397"/>
              <a:gd name="connsiteX73" fmla="*/ 1103558 w 4233616"/>
              <a:gd name="connsiteY73" fmla="*/ 1351553 h 8346397"/>
              <a:gd name="connsiteX74" fmla="*/ 1170233 w 4233616"/>
              <a:gd name="connsiteY74" fmla="*/ 1356315 h 8346397"/>
              <a:gd name="connsiteX75" fmla="*/ 1329777 w 4233616"/>
              <a:gd name="connsiteY75" fmla="*/ 1465853 h 8346397"/>
              <a:gd name="connsiteX76" fmla="*/ 1389308 w 4233616"/>
              <a:gd name="connsiteY76" fmla="*/ 1494428 h 8346397"/>
              <a:gd name="connsiteX77" fmla="*/ 1260721 w 4233616"/>
              <a:gd name="connsiteY77" fmla="*/ 1596822 h 8346397"/>
              <a:gd name="connsiteX78" fmla="*/ 1263102 w 4233616"/>
              <a:gd name="connsiteY78" fmla="*/ 1661115 h 8346397"/>
              <a:gd name="connsiteX79" fmla="*/ 1425027 w 4233616"/>
              <a:gd name="connsiteY79" fmla="*/ 1613490 h 8346397"/>
              <a:gd name="connsiteX80" fmla="*/ 1386927 w 4233616"/>
              <a:gd name="connsiteY80" fmla="*/ 1677784 h 8346397"/>
              <a:gd name="connsiteX81" fmla="*/ 1405977 w 4233616"/>
              <a:gd name="connsiteY81" fmla="*/ 1751603 h 8346397"/>
              <a:gd name="connsiteX82" fmla="*/ 1517896 w 4233616"/>
              <a:gd name="connsiteY82" fmla="*/ 1787322 h 8346397"/>
              <a:gd name="connsiteX83" fmla="*/ 1591715 w 4233616"/>
              <a:gd name="connsiteY83" fmla="*/ 1803990 h 8346397"/>
              <a:gd name="connsiteX84" fmla="*/ 1501227 w 4233616"/>
              <a:gd name="connsiteY84" fmla="*/ 1934959 h 8346397"/>
              <a:gd name="connsiteX85" fmla="*/ 1494083 w 4233616"/>
              <a:gd name="connsiteY85" fmla="*/ 1984965 h 8346397"/>
              <a:gd name="connsiteX86" fmla="*/ 1422646 w 4233616"/>
              <a:gd name="connsiteY86" fmla="*/ 2020684 h 8346397"/>
              <a:gd name="connsiteX87" fmla="*/ 1391690 w 4233616"/>
              <a:gd name="connsiteY87" fmla="*/ 2082597 h 8346397"/>
              <a:gd name="connsiteX88" fmla="*/ 1260721 w 4233616"/>
              <a:gd name="connsiteY88" fmla="*/ 2056403 h 8346397"/>
              <a:gd name="connsiteX89" fmla="*/ 1139277 w 4233616"/>
              <a:gd name="connsiteY89" fmla="*/ 2056402 h 8346397"/>
              <a:gd name="connsiteX90" fmla="*/ 1072602 w 4233616"/>
              <a:gd name="connsiteY90" fmla="*/ 2084978 h 8346397"/>
              <a:gd name="connsiteX91" fmla="*/ 1065458 w 4233616"/>
              <a:gd name="connsiteY91" fmla="*/ 2184990 h 8346397"/>
              <a:gd name="connsiteX92" fmla="*/ 977352 w 4233616"/>
              <a:gd name="connsiteY92" fmla="*/ 2273097 h 8346397"/>
              <a:gd name="connsiteX93" fmla="*/ 1120227 w 4233616"/>
              <a:gd name="connsiteY93" fmla="*/ 2335009 h 8346397"/>
              <a:gd name="connsiteX94" fmla="*/ 1170234 w 4233616"/>
              <a:gd name="connsiteY94" fmla="*/ 2370727 h 8346397"/>
              <a:gd name="connsiteX95" fmla="*/ 1222621 w 4233616"/>
              <a:gd name="connsiteY95" fmla="*/ 2387397 h 8346397"/>
              <a:gd name="connsiteX96" fmla="*/ 1272627 w 4233616"/>
              <a:gd name="connsiteY96" fmla="*/ 2437403 h 8346397"/>
              <a:gd name="connsiteX97" fmla="*/ 1329777 w 4233616"/>
              <a:gd name="connsiteY97" fmla="*/ 2458834 h 8346397"/>
              <a:gd name="connsiteX98" fmla="*/ 1422646 w 4233616"/>
              <a:gd name="connsiteY98" fmla="*/ 2535034 h 8346397"/>
              <a:gd name="connsiteX99" fmla="*/ 1508371 w 4233616"/>
              <a:gd name="connsiteY99" fmla="*/ 2568373 h 8346397"/>
              <a:gd name="connsiteX100" fmla="*/ 1641721 w 4233616"/>
              <a:gd name="connsiteY100" fmla="*/ 2716009 h 8346397"/>
              <a:gd name="connsiteX101" fmla="*/ 1725065 w 4233616"/>
              <a:gd name="connsiteY101" fmla="*/ 2870790 h 8346397"/>
              <a:gd name="connsiteX102" fmla="*/ 1850477 w 4233616"/>
              <a:gd name="connsiteY102" fmla="*/ 2931907 h 8346397"/>
              <a:gd name="connsiteX103" fmla="*/ 1896514 w 4233616"/>
              <a:gd name="connsiteY103" fmla="*/ 2977947 h 8346397"/>
              <a:gd name="connsiteX104" fmla="*/ 1927471 w 4233616"/>
              <a:gd name="connsiteY104" fmla="*/ 3082722 h 8346397"/>
              <a:gd name="connsiteX105" fmla="*/ 1989383 w 4233616"/>
              <a:gd name="connsiteY105" fmla="*/ 3185115 h 8346397"/>
              <a:gd name="connsiteX106" fmla="*/ 2051296 w 4233616"/>
              <a:gd name="connsiteY106" fmla="*/ 3223215 h 8346397"/>
              <a:gd name="connsiteX107" fmla="*/ 2182265 w 4233616"/>
              <a:gd name="connsiteY107" fmla="*/ 3370853 h 8346397"/>
              <a:gd name="connsiteX108" fmla="*/ 2325139 w 4233616"/>
              <a:gd name="connsiteY108" fmla="*/ 3447053 h 8346397"/>
              <a:gd name="connsiteX109" fmla="*/ 2384671 w 4233616"/>
              <a:gd name="connsiteY109" fmla="*/ 3532778 h 8346397"/>
              <a:gd name="connsiteX110" fmla="*/ 2432296 w 4233616"/>
              <a:gd name="connsiteY110" fmla="*/ 3599453 h 8346397"/>
              <a:gd name="connsiteX111" fmla="*/ 2479921 w 4233616"/>
              <a:gd name="connsiteY111" fmla="*/ 3589929 h 8346397"/>
              <a:gd name="connsiteX112" fmla="*/ 2484683 w 4233616"/>
              <a:gd name="connsiteY112" fmla="*/ 3742328 h 8346397"/>
              <a:gd name="connsiteX113" fmla="*/ 2537071 w 4233616"/>
              <a:gd name="connsiteY113" fmla="*/ 3835197 h 8346397"/>
              <a:gd name="connsiteX114" fmla="*/ 2529927 w 4233616"/>
              <a:gd name="connsiteY114" fmla="*/ 3873297 h 8346397"/>
              <a:gd name="connsiteX115" fmla="*/ 2598983 w 4233616"/>
              <a:gd name="connsiteY115" fmla="*/ 3909015 h 8346397"/>
              <a:gd name="connsiteX116" fmla="*/ 2656133 w 4233616"/>
              <a:gd name="connsiteY116" fmla="*/ 3854247 h 8346397"/>
              <a:gd name="connsiteX117" fmla="*/ 2689471 w 4233616"/>
              <a:gd name="connsiteY117" fmla="*/ 3937590 h 8346397"/>
              <a:gd name="connsiteX118" fmla="*/ 2734715 w 4233616"/>
              <a:gd name="connsiteY118" fmla="*/ 3982834 h 8346397"/>
              <a:gd name="connsiteX119" fmla="*/ 2808533 w 4233616"/>
              <a:gd name="connsiteY119" fmla="*/ 4006647 h 8346397"/>
              <a:gd name="connsiteX120" fmla="*/ 2860921 w 4233616"/>
              <a:gd name="connsiteY120" fmla="*/ 4075703 h 8346397"/>
              <a:gd name="connsiteX121" fmla="*/ 2946646 w 4233616"/>
              <a:gd name="connsiteY121" fmla="*/ 4130472 h 8346397"/>
              <a:gd name="connsiteX122" fmla="*/ 2999033 w 4233616"/>
              <a:gd name="connsiteY122" fmla="*/ 4163809 h 8346397"/>
              <a:gd name="connsiteX123" fmla="*/ 2870446 w 4233616"/>
              <a:gd name="connsiteY123" fmla="*/ 4256678 h 8346397"/>
              <a:gd name="connsiteX124" fmla="*/ 2868064 w 4233616"/>
              <a:gd name="connsiteY124" fmla="*/ 4311446 h 8346397"/>
              <a:gd name="connsiteX125" fmla="*/ 2970458 w 4233616"/>
              <a:gd name="connsiteY125" fmla="*/ 4428128 h 8346397"/>
              <a:gd name="connsiteX126" fmla="*/ 3065708 w 4233616"/>
              <a:gd name="connsiteY126" fmla="*/ 4490040 h 8346397"/>
              <a:gd name="connsiteX127" fmla="*/ 3096665 w 4233616"/>
              <a:gd name="connsiteY127" fmla="*/ 4528140 h 8346397"/>
              <a:gd name="connsiteX128" fmla="*/ 3082377 w 4233616"/>
              <a:gd name="connsiteY128" fmla="*/ 4609103 h 8346397"/>
              <a:gd name="connsiteX129" fmla="*/ 3077615 w 4233616"/>
              <a:gd name="connsiteY129" fmla="*/ 4692447 h 8346397"/>
              <a:gd name="connsiteX130" fmla="*/ 3034752 w 4233616"/>
              <a:gd name="connsiteY130" fmla="*/ 4701972 h 8346397"/>
              <a:gd name="connsiteX131" fmla="*/ 3008558 w 4233616"/>
              <a:gd name="connsiteY131" fmla="*/ 4718640 h 8346397"/>
              <a:gd name="connsiteX132" fmla="*/ 3053802 w 4233616"/>
              <a:gd name="connsiteY132" fmla="*/ 4795632 h 8346397"/>
              <a:gd name="connsiteX133" fmla="*/ 3037133 w 4233616"/>
              <a:gd name="connsiteY133" fmla="*/ 4868659 h 8346397"/>
              <a:gd name="connsiteX134" fmla="*/ 3020465 w 4233616"/>
              <a:gd name="connsiteY134" fmla="*/ 5004390 h 8346397"/>
              <a:gd name="connsiteX135" fmla="*/ 2982365 w 4233616"/>
              <a:gd name="connsiteY135" fmla="*/ 5044872 h 8346397"/>
              <a:gd name="connsiteX136" fmla="*/ 2965696 w 4233616"/>
              <a:gd name="connsiteY136" fmla="*/ 5166315 h 8346397"/>
              <a:gd name="connsiteX137" fmla="*/ 2937121 w 4233616"/>
              <a:gd name="connsiteY137" fmla="*/ 5285378 h 8346397"/>
              <a:gd name="connsiteX138" fmla="*/ 2989508 w 4233616"/>
              <a:gd name="connsiteY138" fmla="*/ 5302047 h 8346397"/>
              <a:gd name="connsiteX139" fmla="*/ 2987127 w 4233616"/>
              <a:gd name="connsiteY139" fmla="*/ 5347290 h 8346397"/>
              <a:gd name="connsiteX140" fmla="*/ 2984746 w 4233616"/>
              <a:gd name="connsiteY140" fmla="*/ 5402059 h 8346397"/>
              <a:gd name="connsiteX141" fmla="*/ 3041896 w 4233616"/>
              <a:gd name="connsiteY141" fmla="*/ 5471115 h 8346397"/>
              <a:gd name="connsiteX142" fmla="*/ 3089521 w 4233616"/>
              <a:gd name="connsiteY142" fmla="*/ 5597322 h 8346397"/>
              <a:gd name="connsiteX143" fmla="*/ 2996652 w 4233616"/>
              <a:gd name="connsiteY143" fmla="*/ 5887834 h 8346397"/>
              <a:gd name="connsiteX144" fmla="*/ 3018083 w 4233616"/>
              <a:gd name="connsiteY144" fmla="*/ 5942603 h 8346397"/>
              <a:gd name="connsiteX145" fmla="*/ 3044277 w 4233616"/>
              <a:gd name="connsiteY145" fmla="*/ 5994990 h 8346397"/>
              <a:gd name="connsiteX146" fmla="*/ 3049040 w 4233616"/>
              <a:gd name="connsiteY146" fmla="*/ 6099765 h 8346397"/>
              <a:gd name="connsiteX147" fmla="*/ 3028402 w 4233616"/>
              <a:gd name="connsiteY147" fmla="*/ 6195807 h 8346397"/>
              <a:gd name="connsiteX148" fmla="*/ 2956170 w 4233616"/>
              <a:gd name="connsiteY148" fmla="*/ 6259310 h 8346397"/>
              <a:gd name="connsiteX149" fmla="*/ 2920452 w 4233616"/>
              <a:gd name="connsiteY149" fmla="*/ 6240259 h 8346397"/>
              <a:gd name="connsiteX150" fmla="*/ 2849015 w 4233616"/>
              <a:gd name="connsiteY150" fmla="*/ 6252165 h 8346397"/>
              <a:gd name="connsiteX151" fmla="*/ 2713283 w 4233616"/>
              <a:gd name="connsiteY151" fmla="*/ 6364084 h 8346397"/>
              <a:gd name="connsiteX152" fmla="*/ 2606127 w 4233616"/>
              <a:gd name="connsiteY152" fmla="*/ 6349797 h 8346397"/>
              <a:gd name="connsiteX153" fmla="*/ 2575171 w 4233616"/>
              <a:gd name="connsiteY153" fmla="*/ 6378372 h 8346397"/>
              <a:gd name="connsiteX154" fmla="*/ 2508495 w 4233616"/>
              <a:gd name="connsiteY154" fmla="*/ 6423614 h 8346397"/>
              <a:gd name="connsiteX155" fmla="*/ 2391815 w 4233616"/>
              <a:gd name="connsiteY155" fmla="*/ 6411709 h 8346397"/>
              <a:gd name="connsiteX156" fmla="*/ 2368002 w 4233616"/>
              <a:gd name="connsiteY156" fmla="*/ 6528390 h 8346397"/>
              <a:gd name="connsiteX157" fmla="*/ 2363240 w 4233616"/>
              <a:gd name="connsiteY157" fmla="*/ 6564109 h 8346397"/>
              <a:gd name="connsiteX158" fmla="*/ 2339428 w 4233616"/>
              <a:gd name="connsiteY158" fmla="*/ 6583159 h 8346397"/>
              <a:gd name="connsiteX159" fmla="*/ 2141783 w 4233616"/>
              <a:gd name="connsiteY159" fmla="*/ 6535534 h 8346397"/>
              <a:gd name="connsiteX160" fmla="*/ 2103683 w 4233616"/>
              <a:gd name="connsiteY160" fmla="*/ 6587922 h 8346397"/>
              <a:gd name="connsiteX161" fmla="*/ 2072727 w 4233616"/>
              <a:gd name="connsiteY161" fmla="*/ 6683172 h 8346397"/>
              <a:gd name="connsiteX162" fmla="*/ 2039389 w 4233616"/>
              <a:gd name="connsiteY162" fmla="*/ 6747465 h 8346397"/>
              <a:gd name="connsiteX163" fmla="*/ 2051296 w 4233616"/>
              <a:gd name="connsiteY163" fmla="*/ 6809378 h 8346397"/>
              <a:gd name="connsiteX164" fmla="*/ 2184646 w 4233616"/>
              <a:gd name="connsiteY164" fmla="*/ 6921297 h 8346397"/>
              <a:gd name="connsiteX165" fmla="*/ 2253702 w 4233616"/>
              <a:gd name="connsiteY165" fmla="*/ 6954634 h 8346397"/>
              <a:gd name="connsiteX166" fmla="*/ 2237033 w 4233616"/>
              <a:gd name="connsiteY166" fmla="*/ 6978447 h 8346397"/>
              <a:gd name="connsiteX167" fmla="*/ 2201315 w 4233616"/>
              <a:gd name="connsiteY167" fmla="*/ 6997497 h 8346397"/>
              <a:gd name="connsiteX168" fmla="*/ 2234652 w 4233616"/>
              <a:gd name="connsiteY168" fmla="*/ 7073697 h 8346397"/>
              <a:gd name="connsiteX169" fmla="*/ 2203696 w 4233616"/>
              <a:gd name="connsiteY169" fmla="*/ 7095128 h 8346397"/>
              <a:gd name="connsiteX170" fmla="*/ 2098921 w 4233616"/>
              <a:gd name="connsiteY170" fmla="*/ 7033215 h 8346397"/>
              <a:gd name="connsiteX171" fmla="*/ 2056058 w 4233616"/>
              <a:gd name="connsiteY171" fmla="*/ 7059409 h 8346397"/>
              <a:gd name="connsiteX172" fmla="*/ 1996527 w 4233616"/>
              <a:gd name="connsiteY172" fmla="*/ 6957015 h 8346397"/>
              <a:gd name="connsiteX173" fmla="*/ 1879846 w 4233616"/>
              <a:gd name="connsiteY173" fmla="*/ 6983209 h 8346397"/>
              <a:gd name="connsiteX174" fmla="*/ 1815552 w 4233616"/>
              <a:gd name="connsiteY174" fmla="*/ 6987972 h 8346397"/>
              <a:gd name="connsiteX175" fmla="*/ 1765546 w 4233616"/>
              <a:gd name="connsiteY175" fmla="*/ 6983210 h 8346397"/>
              <a:gd name="connsiteX176" fmla="*/ 1708396 w 4233616"/>
              <a:gd name="connsiteY176" fmla="*/ 7028453 h 8346397"/>
              <a:gd name="connsiteX177" fmla="*/ 1529802 w 4233616"/>
              <a:gd name="connsiteY177" fmla="*/ 6987972 h 8346397"/>
              <a:gd name="connsiteX178" fmla="*/ 1553614 w 4233616"/>
              <a:gd name="connsiteY178" fmla="*/ 7114178 h 8346397"/>
              <a:gd name="connsiteX179" fmla="*/ 1477415 w 4233616"/>
              <a:gd name="connsiteY179" fmla="*/ 7159422 h 8346397"/>
              <a:gd name="connsiteX180" fmla="*/ 1415502 w 4233616"/>
              <a:gd name="connsiteY180" fmla="*/ 7226096 h 8346397"/>
              <a:gd name="connsiteX181" fmla="*/ 1265483 w 4233616"/>
              <a:gd name="connsiteY181" fmla="*/ 7218953 h 8346397"/>
              <a:gd name="connsiteX182" fmla="*/ 1213096 w 4233616"/>
              <a:gd name="connsiteY18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3049040 w 4233616"/>
              <a:gd name="connsiteY11" fmla="*/ 1169783 h 8346397"/>
              <a:gd name="connsiteX12" fmla="*/ 3244302 w 4233616"/>
              <a:gd name="connsiteY12" fmla="*/ 1072945 h 8346397"/>
              <a:gd name="connsiteX13" fmla="*/ 3310977 w 4233616"/>
              <a:gd name="connsiteY13" fmla="*/ 996745 h 8346397"/>
              <a:gd name="connsiteX14" fmla="*/ 3056977 w 4233616"/>
              <a:gd name="connsiteY14" fmla="*/ 982457 h 8346397"/>
              <a:gd name="connsiteX15" fmla="*/ 2958552 w 4233616"/>
              <a:gd name="connsiteY15" fmla="*/ 976107 h 8346397"/>
              <a:gd name="connsiteX16" fmla="*/ 2926802 w 4233616"/>
              <a:gd name="connsiteY16" fmla="*/ 906257 h 8346397"/>
              <a:gd name="connsiteX17" fmla="*/ 2866477 w 4233616"/>
              <a:gd name="connsiteY17" fmla="*/ 893559 h 8346397"/>
              <a:gd name="connsiteX18" fmla="*/ 2799802 w 4233616"/>
              <a:gd name="connsiteY18" fmla="*/ 874507 h 8346397"/>
              <a:gd name="connsiteX19" fmla="*/ 2761702 w 4233616"/>
              <a:gd name="connsiteY19" fmla="*/ 807832 h 8346397"/>
              <a:gd name="connsiteX20" fmla="*/ 2609302 w 4233616"/>
              <a:gd name="connsiteY20" fmla="*/ 760207 h 8346397"/>
              <a:gd name="connsiteX21" fmla="*/ 2580727 w 4233616"/>
              <a:gd name="connsiteY21" fmla="*/ 604632 h 8346397"/>
              <a:gd name="connsiteX22" fmla="*/ 2526752 w 4233616"/>
              <a:gd name="connsiteY22" fmla="*/ 531609 h 8346397"/>
              <a:gd name="connsiteX23" fmla="*/ 2596602 w 4233616"/>
              <a:gd name="connsiteY23" fmla="*/ 407782 h 8346397"/>
              <a:gd name="connsiteX24" fmla="*/ 2629939 w 4233616"/>
              <a:gd name="connsiteY24" fmla="*/ 310947 h 8346397"/>
              <a:gd name="connsiteX25" fmla="*/ 2517227 w 4233616"/>
              <a:gd name="connsiteY25" fmla="*/ 239507 h 8346397"/>
              <a:gd name="connsiteX26" fmla="*/ 2402927 w 4233616"/>
              <a:gd name="connsiteY26" fmla="*/ 271257 h 8346397"/>
              <a:gd name="connsiteX27" fmla="*/ 2275927 w 4233616"/>
              <a:gd name="connsiteY27" fmla="*/ 198232 h 8346397"/>
              <a:gd name="connsiteX28" fmla="*/ 2133052 w 4233616"/>
              <a:gd name="connsiteY28" fmla="*/ 233157 h 8346397"/>
              <a:gd name="connsiteX29" fmla="*/ 1913977 w 4233616"/>
              <a:gd name="connsiteY29" fmla="*/ 36309 h 8346397"/>
              <a:gd name="connsiteX30" fmla="*/ 1777452 w 4233616"/>
              <a:gd name="connsiteY30" fmla="*/ 13289 h 8346397"/>
              <a:gd name="connsiteX31" fmla="*/ 1703633 w 4233616"/>
              <a:gd name="connsiteY31" fmla="*/ 41864 h 8346397"/>
              <a:gd name="connsiteX32" fmla="*/ 1615527 w 4233616"/>
              <a:gd name="connsiteY32" fmla="*/ 75203 h 8346397"/>
              <a:gd name="connsiteX33" fmla="*/ 1515515 w 4233616"/>
              <a:gd name="connsiteY33" fmla="*/ 129971 h 8346397"/>
              <a:gd name="connsiteX34" fmla="*/ 1525040 w 4233616"/>
              <a:gd name="connsiteY34" fmla="*/ 194264 h 8346397"/>
              <a:gd name="connsiteX35" fmla="*/ 1505990 w 4233616"/>
              <a:gd name="connsiteY35" fmla="*/ 251415 h 8346397"/>
              <a:gd name="connsiteX36" fmla="*/ 1413121 w 4233616"/>
              <a:gd name="connsiteY36" fmla="*/ 270464 h 8346397"/>
              <a:gd name="connsiteX37" fmla="*/ 1339302 w 4233616"/>
              <a:gd name="connsiteY37" fmla="*/ 306184 h 8346397"/>
              <a:gd name="connsiteX38" fmla="*/ 1260721 w 4233616"/>
              <a:gd name="connsiteY38" fmla="*/ 346665 h 8346397"/>
              <a:gd name="connsiteX39" fmla="*/ 1191665 w 4233616"/>
              <a:gd name="connsiteY39" fmla="*/ 272847 h 8346397"/>
              <a:gd name="connsiteX40" fmla="*/ 1082127 w 4233616"/>
              <a:gd name="connsiteY40" fmla="*/ 353809 h 8346397"/>
              <a:gd name="connsiteX41" fmla="*/ 1020215 w 4233616"/>
              <a:gd name="connsiteY41" fmla="*/ 420484 h 8346397"/>
              <a:gd name="connsiteX42" fmla="*/ 858290 w 4233616"/>
              <a:gd name="connsiteY42" fmla="*/ 301422 h 8346397"/>
              <a:gd name="connsiteX43" fmla="*/ 796377 w 4233616"/>
              <a:gd name="connsiteY43" fmla="*/ 406196 h 8346397"/>
              <a:gd name="connsiteX44" fmla="*/ 755896 w 4233616"/>
              <a:gd name="connsiteY44" fmla="*/ 341903 h 8346397"/>
              <a:gd name="connsiteX45" fmla="*/ 689221 w 4233616"/>
              <a:gd name="connsiteY45" fmla="*/ 270465 h 8346397"/>
              <a:gd name="connsiteX46" fmla="*/ 667790 w 4233616"/>
              <a:gd name="connsiteY46" fmla="*/ 313328 h 8346397"/>
              <a:gd name="connsiteX47" fmla="*/ 620165 w 4233616"/>
              <a:gd name="connsiteY47" fmla="*/ 382384 h 8346397"/>
              <a:gd name="connsiteX48" fmla="*/ 589208 w 4233616"/>
              <a:gd name="connsiteY48" fmla="*/ 396672 h 8346397"/>
              <a:gd name="connsiteX49" fmla="*/ 498721 w 4233616"/>
              <a:gd name="connsiteY49" fmla="*/ 482397 h 8346397"/>
              <a:gd name="connsiteX50" fmla="*/ 396327 w 4233616"/>
              <a:gd name="connsiteY50" fmla="*/ 380003 h 8346397"/>
              <a:gd name="connsiteX51" fmla="*/ 243927 w 4233616"/>
              <a:gd name="connsiteY51" fmla="*/ 294278 h 8346397"/>
              <a:gd name="connsiteX52" fmla="*/ 174871 w 4233616"/>
              <a:gd name="connsiteY52" fmla="*/ 327615 h 8346397"/>
              <a:gd name="connsiteX53" fmla="*/ 127246 w 4233616"/>
              <a:gd name="connsiteY53" fmla="*/ 410959 h 8346397"/>
              <a:gd name="connsiteX54" fmla="*/ 43902 w 4233616"/>
              <a:gd name="connsiteY54" fmla="*/ 472872 h 8346397"/>
              <a:gd name="connsiteX55" fmla="*/ 8183 w 4233616"/>
              <a:gd name="connsiteY55" fmla="*/ 484778 h 8346397"/>
              <a:gd name="connsiteX56" fmla="*/ 198683 w 4233616"/>
              <a:gd name="connsiteY56" fmla="*/ 689565 h 8346397"/>
              <a:gd name="connsiteX57" fmla="*/ 265359 w 4233616"/>
              <a:gd name="connsiteY57" fmla="*/ 706234 h 8346397"/>
              <a:gd name="connsiteX58" fmla="*/ 298697 w 4233616"/>
              <a:gd name="connsiteY58" fmla="*/ 730047 h 8346397"/>
              <a:gd name="connsiteX59" fmla="*/ 296315 w 4233616"/>
              <a:gd name="connsiteY59" fmla="*/ 901496 h 8346397"/>
              <a:gd name="connsiteX60" fmla="*/ 362990 w 4233616"/>
              <a:gd name="connsiteY60" fmla="*/ 906259 h 8346397"/>
              <a:gd name="connsiteX61" fmla="*/ 401090 w 4233616"/>
              <a:gd name="connsiteY61" fmla="*/ 856253 h 8346397"/>
              <a:gd name="connsiteX62" fmla="*/ 482052 w 4233616"/>
              <a:gd name="connsiteY62" fmla="*/ 894353 h 8346397"/>
              <a:gd name="connsiteX63" fmla="*/ 420140 w 4233616"/>
              <a:gd name="connsiteY63" fmla="*/ 1039609 h 8346397"/>
              <a:gd name="connsiteX64" fmla="*/ 434427 w 4233616"/>
              <a:gd name="connsiteY64" fmla="*/ 1087234 h 8346397"/>
              <a:gd name="connsiteX65" fmla="*/ 379658 w 4233616"/>
              <a:gd name="connsiteY65" fmla="*/ 1139622 h 8346397"/>
              <a:gd name="connsiteX66" fmla="*/ 415377 w 4233616"/>
              <a:gd name="connsiteY66" fmla="*/ 1168196 h 8346397"/>
              <a:gd name="connsiteX67" fmla="*/ 486815 w 4233616"/>
              <a:gd name="connsiteY67" fmla="*/ 1256303 h 8346397"/>
              <a:gd name="connsiteX68" fmla="*/ 527296 w 4233616"/>
              <a:gd name="connsiteY68" fmla="*/ 1344409 h 8346397"/>
              <a:gd name="connsiteX69" fmla="*/ 636833 w 4233616"/>
              <a:gd name="connsiteY69" fmla="*/ 1396797 h 8346397"/>
              <a:gd name="connsiteX70" fmla="*/ 746371 w 4233616"/>
              <a:gd name="connsiteY70" fmla="*/ 1420609 h 8346397"/>
              <a:gd name="connsiteX71" fmla="*/ 829715 w 4233616"/>
              <a:gd name="connsiteY71" fmla="*/ 1468234 h 8346397"/>
              <a:gd name="connsiteX72" fmla="*/ 913058 w 4233616"/>
              <a:gd name="connsiteY72" fmla="*/ 1442040 h 8346397"/>
              <a:gd name="connsiteX73" fmla="*/ 994021 w 4233616"/>
              <a:gd name="connsiteY73" fmla="*/ 1368222 h 8346397"/>
              <a:gd name="connsiteX74" fmla="*/ 1103558 w 4233616"/>
              <a:gd name="connsiteY74" fmla="*/ 1351553 h 8346397"/>
              <a:gd name="connsiteX75" fmla="*/ 1170233 w 4233616"/>
              <a:gd name="connsiteY75" fmla="*/ 1356315 h 8346397"/>
              <a:gd name="connsiteX76" fmla="*/ 1329777 w 4233616"/>
              <a:gd name="connsiteY76" fmla="*/ 1465853 h 8346397"/>
              <a:gd name="connsiteX77" fmla="*/ 1389308 w 4233616"/>
              <a:gd name="connsiteY77" fmla="*/ 1494428 h 8346397"/>
              <a:gd name="connsiteX78" fmla="*/ 1260721 w 4233616"/>
              <a:gd name="connsiteY78" fmla="*/ 1596822 h 8346397"/>
              <a:gd name="connsiteX79" fmla="*/ 1263102 w 4233616"/>
              <a:gd name="connsiteY79" fmla="*/ 1661115 h 8346397"/>
              <a:gd name="connsiteX80" fmla="*/ 1425027 w 4233616"/>
              <a:gd name="connsiteY80" fmla="*/ 1613490 h 8346397"/>
              <a:gd name="connsiteX81" fmla="*/ 1386927 w 4233616"/>
              <a:gd name="connsiteY81" fmla="*/ 1677784 h 8346397"/>
              <a:gd name="connsiteX82" fmla="*/ 1405977 w 4233616"/>
              <a:gd name="connsiteY82" fmla="*/ 1751603 h 8346397"/>
              <a:gd name="connsiteX83" fmla="*/ 1517896 w 4233616"/>
              <a:gd name="connsiteY83" fmla="*/ 1787322 h 8346397"/>
              <a:gd name="connsiteX84" fmla="*/ 1591715 w 4233616"/>
              <a:gd name="connsiteY84" fmla="*/ 1803990 h 8346397"/>
              <a:gd name="connsiteX85" fmla="*/ 1501227 w 4233616"/>
              <a:gd name="connsiteY85" fmla="*/ 1934959 h 8346397"/>
              <a:gd name="connsiteX86" fmla="*/ 1494083 w 4233616"/>
              <a:gd name="connsiteY86" fmla="*/ 1984965 h 8346397"/>
              <a:gd name="connsiteX87" fmla="*/ 1422646 w 4233616"/>
              <a:gd name="connsiteY87" fmla="*/ 2020684 h 8346397"/>
              <a:gd name="connsiteX88" fmla="*/ 1391690 w 4233616"/>
              <a:gd name="connsiteY88" fmla="*/ 2082597 h 8346397"/>
              <a:gd name="connsiteX89" fmla="*/ 1260721 w 4233616"/>
              <a:gd name="connsiteY89" fmla="*/ 2056403 h 8346397"/>
              <a:gd name="connsiteX90" fmla="*/ 1139277 w 4233616"/>
              <a:gd name="connsiteY90" fmla="*/ 2056402 h 8346397"/>
              <a:gd name="connsiteX91" fmla="*/ 1072602 w 4233616"/>
              <a:gd name="connsiteY91" fmla="*/ 2084978 h 8346397"/>
              <a:gd name="connsiteX92" fmla="*/ 1065458 w 4233616"/>
              <a:gd name="connsiteY92" fmla="*/ 2184990 h 8346397"/>
              <a:gd name="connsiteX93" fmla="*/ 977352 w 4233616"/>
              <a:gd name="connsiteY93" fmla="*/ 2273097 h 8346397"/>
              <a:gd name="connsiteX94" fmla="*/ 1120227 w 4233616"/>
              <a:gd name="connsiteY94" fmla="*/ 2335009 h 8346397"/>
              <a:gd name="connsiteX95" fmla="*/ 1170234 w 4233616"/>
              <a:gd name="connsiteY95" fmla="*/ 2370727 h 8346397"/>
              <a:gd name="connsiteX96" fmla="*/ 1222621 w 4233616"/>
              <a:gd name="connsiteY96" fmla="*/ 2387397 h 8346397"/>
              <a:gd name="connsiteX97" fmla="*/ 1272627 w 4233616"/>
              <a:gd name="connsiteY97" fmla="*/ 2437403 h 8346397"/>
              <a:gd name="connsiteX98" fmla="*/ 1329777 w 4233616"/>
              <a:gd name="connsiteY98" fmla="*/ 2458834 h 8346397"/>
              <a:gd name="connsiteX99" fmla="*/ 1422646 w 4233616"/>
              <a:gd name="connsiteY99" fmla="*/ 2535034 h 8346397"/>
              <a:gd name="connsiteX100" fmla="*/ 1508371 w 4233616"/>
              <a:gd name="connsiteY100" fmla="*/ 2568373 h 8346397"/>
              <a:gd name="connsiteX101" fmla="*/ 1641721 w 4233616"/>
              <a:gd name="connsiteY101" fmla="*/ 2716009 h 8346397"/>
              <a:gd name="connsiteX102" fmla="*/ 1725065 w 4233616"/>
              <a:gd name="connsiteY102" fmla="*/ 2870790 h 8346397"/>
              <a:gd name="connsiteX103" fmla="*/ 1850477 w 4233616"/>
              <a:gd name="connsiteY103" fmla="*/ 2931907 h 8346397"/>
              <a:gd name="connsiteX104" fmla="*/ 1896514 w 4233616"/>
              <a:gd name="connsiteY104" fmla="*/ 2977947 h 8346397"/>
              <a:gd name="connsiteX105" fmla="*/ 1927471 w 4233616"/>
              <a:gd name="connsiteY105" fmla="*/ 3082722 h 8346397"/>
              <a:gd name="connsiteX106" fmla="*/ 1989383 w 4233616"/>
              <a:gd name="connsiteY106" fmla="*/ 3185115 h 8346397"/>
              <a:gd name="connsiteX107" fmla="*/ 2051296 w 4233616"/>
              <a:gd name="connsiteY107" fmla="*/ 3223215 h 8346397"/>
              <a:gd name="connsiteX108" fmla="*/ 2182265 w 4233616"/>
              <a:gd name="connsiteY108" fmla="*/ 3370853 h 8346397"/>
              <a:gd name="connsiteX109" fmla="*/ 2325139 w 4233616"/>
              <a:gd name="connsiteY109" fmla="*/ 3447053 h 8346397"/>
              <a:gd name="connsiteX110" fmla="*/ 2384671 w 4233616"/>
              <a:gd name="connsiteY110" fmla="*/ 3532778 h 8346397"/>
              <a:gd name="connsiteX111" fmla="*/ 2432296 w 4233616"/>
              <a:gd name="connsiteY111" fmla="*/ 3599453 h 8346397"/>
              <a:gd name="connsiteX112" fmla="*/ 2479921 w 4233616"/>
              <a:gd name="connsiteY112" fmla="*/ 3589929 h 8346397"/>
              <a:gd name="connsiteX113" fmla="*/ 2484683 w 4233616"/>
              <a:gd name="connsiteY113" fmla="*/ 3742328 h 8346397"/>
              <a:gd name="connsiteX114" fmla="*/ 2537071 w 4233616"/>
              <a:gd name="connsiteY114" fmla="*/ 3835197 h 8346397"/>
              <a:gd name="connsiteX115" fmla="*/ 2529927 w 4233616"/>
              <a:gd name="connsiteY115" fmla="*/ 3873297 h 8346397"/>
              <a:gd name="connsiteX116" fmla="*/ 2598983 w 4233616"/>
              <a:gd name="connsiteY116" fmla="*/ 3909015 h 8346397"/>
              <a:gd name="connsiteX117" fmla="*/ 2656133 w 4233616"/>
              <a:gd name="connsiteY117" fmla="*/ 3854247 h 8346397"/>
              <a:gd name="connsiteX118" fmla="*/ 2689471 w 4233616"/>
              <a:gd name="connsiteY118" fmla="*/ 3937590 h 8346397"/>
              <a:gd name="connsiteX119" fmla="*/ 2734715 w 4233616"/>
              <a:gd name="connsiteY119" fmla="*/ 3982834 h 8346397"/>
              <a:gd name="connsiteX120" fmla="*/ 2808533 w 4233616"/>
              <a:gd name="connsiteY120" fmla="*/ 4006647 h 8346397"/>
              <a:gd name="connsiteX121" fmla="*/ 2860921 w 4233616"/>
              <a:gd name="connsiteY121" fmla="*/ 4075703 h 8346397"/>
              <a:gd name="connsiteX122" fmla="*/ 2946646 w 4233616"/>
              <a:gd name="connsiteY122" fmla="*/ 4130472 h 8346397"/>
              <a:gd name="connsiteX123" fmla="*/ 2999033 w 4233616"/>
              <a:gd name="connsiteY123" fmla="*/ 4163809 h 8346397"/>
              <a:gd name="connsiteX124" fmla="*/ 2870446 w 4233616"/>
              <a:gd name="connsiteY124" fmla="*/ 4256678 h 8346397"/>
              <a:gd name="connsiteX125" fmla="*/ 2868064 w 4233616"/>
              <a:gd name="connsiteY125" fmla="*/ 4311446 h 8346397"/>
              <a:gd name="connsiteX126" fmla="*/ 2970458 w 4233616"/>
              <a:gd name="connsiteY126" fmla="*/ 4428128 h 8346397"/>
              <a:gd name="connsiteX127" fmla="*/ 3065708 w 4233616"/>
              <a:gd name="connsiteY127" fmla="*/ 4490040 h 8346397"/>
              <a:gd name="connsiteX128" fmla="*/ 3096665 w 4233616"/>
              <a:gd name="connsiteY128" fmla="*/ 4528140 h 8346397"/>
              <a:gd name="connsiteX129" fmla="*/ 3082377 w 4233616"/>
              <a:gd name="connsiteY129" fmla="*/ 4609103 h 8346397"/>
              <a:gd name="connsiteX130" fmla="*/ 3077615 w 4233616"/>
              <a:gd name="connsiteY130" fmla="*/ 4692447 h 8346397"/>
              <a:gd name="connsiteX131" fmla="*/ 3034752 w 4233616"/>
              <a:gd name="connsiteY131" fmla="*/ 4701972 h 8346397"/>
              <a:gd name="connsiteX132" fmla="*/ 3008558 w 4233616"/>
              <a:gd name="connsiteY132" fmla="*/ 4718640 h 8346397"/>
              <a:gd name="connsiteX133" fmla="*/ 3053802 w 4233616"/>
              <a:gd name="connsiteY133" fmla="*/ 4795632 h 8346397"/>
              <a:gd name="connsiteX134" fmla="*/ 3037133 w 4233616"/>
              <a:gd name="connsiteY134" fmla="*/ 4868659 h 8346397"/>
              <a:gd name="connsiteX135" fmla="*/ 3020465 w 4233616"/>
              <a:gd name="connsiteY135" fmla="*/ 5004390 h 8346397"/>
              <a:gd name="connsiteX136" fmla="*/ 2982365 w 4233616"/>
              <a:gd name="connsiteY136" fmla="*/ 5044872 h 8346397"/>
              <a:gd name="connsiteX137" fmla="*/ 2965696 w 4233616"/>
              <a:gd name="connsiteY137" fmla="*/ 5166315 h 8346397"/>
              <a:gd name="connsiteX138" fmla="*/ 2937121 w 4233616"/>
              <a:gd name="connsiteY138" fmla="*/ 5285378 h 8346397"/>
              <a:gd name="connsiteX139" fmla="*/ 2989508 w 4233616"/>
              <a:gd name="connsiteY139" fmla="*/ 5302047 h 8346397"/>
              <a:gd name="connsiteX140" fmla="*/ 2987127 w 4233616"/>
              <a:gd name="connsiteY140" fmla="*/ 5347290 h 8346397"/>
              <a:gd name="connsiteX141" fmla="*/ 2984746 w 4233616"/>
              <a:gd name="connsiteY141" fmla="*/ 5402059 h 8346397"/>
              <a:gd name="connsiteX142" fmla="*/ 3041896 w 4233616"/>
              <a:gd name="connsiteY142" fmla="*/ 5471115 h 8346397"/>
              <a:gd name="connsiteX143" fmla="*/ 3089521 w 4233616"/>
              <a:gd name="connsiteY143" fmla="*/ 5597322 h 8346397"/>
              <a:gd name="connsiteX144" fmla="*/ 2996652 w 4233616"/>
              <a:gd name="connsiteY144" fmla="*/ 5887834 h 8346397"/>
              <a:gd name="connsiteX145" fmla="*/ 3018083 w 4233616"/>
              <a:gd name="connsiteY145" fmla="*/ 5942603 h 8346397"/>
              <a:gd name="connsiteX146" fmla="*/ 3044277 w 4233616"/>
              <a:gd name="connsiteY146" fmla="*/ 5994990 h 8346397"/>
              <a:gd name="connsiteX147" fmla="*/ 3049040 w 4233616"/>
              <a:gd name="connsiteY147" fmla="*/ 6099765 h 8346397"/>
              <a:gd name="connsiteX148" fmla="*/ 3028402 w 4233616"/>
              <a:gd name="connsiteY148" fmla="*/ 6195807 h 8346397"/>
              <a:gd name="connsiteX149" fmla="*/ 2956170 w 4233616"/>
              <a:gd name="connsiteY149" fmla="*/ 6259310 h 8346397"/>
              <a:gd name="connsiteX150" fmla="*/ 2920452 w 4233616"/>
              <a:gd name="connsiteY150" fmla="*/ 6240259 h 8346397"/>
              <a:gd name="connsiteX151" fmla="*/ 2849015 w 4233616"/>
              <a:gd name="connsiteY151" fmla="*/ 6252165 h 8346397"/>
              <a:gd name="connsiteX152" fmla="*/ 2713283 w 4233616"/>
              <a:gd name="connsiteY152" fmla="*/ 6364084 h 8346397"/>
              <a:gd name="connsiteX153" fmla="*/ 2606127 w 4233616"/>
              <a:gd name="connsiteY153" fmla="*/ 6349797 h 8346397"/>
              <a:gd name="connsiteX154" fmla="*/ 2575171 w 4233616"/>
              <a:gd name="connsiteY154" fmla="*/ 6378372 h 8346397"/>
              <a:gd name="connsiteX155" fmla="*/ 2508495 w 4233616"/>
              <a:gd name="connsiteY155" fmla="*/ 6423614 h 8346397"/>
              <a:gd name="connsiteX156" fmla="*/ 2391815 w 4233616"/>
              <a:gd name="connsiteY156" fmla="*/ 6411709 h 8346397"/>
              <a:gd name="connsiteX157" fmla="*/ 2368002 w 4233616"/>
              <a:gd name="connsiteY157" fmla="*/ 6528390 h 8346397"/>
              <a:gd name="connsiteX158" fmla="*/ 2363240 w 4233616"/>
              <a:gd name="connsiteY158" fmla="*/ 6564109 h 8346397"/>
              <a:gd name="connsiteX159" fmla="*/ 2339428 w 4233616"/>
              <a:gd name="connsiteY159" fmla="*/ 6583159 h 8346397"/>
              <a:gd name="connsiteX160" fmla="*/ 2141783 w 4233616"/>
              <a:gd name="connsiteY160" fmla="*/ 6535534 h 8346397"/>
              <a:gd name="connsiteX161" fmla="*/ 2103683 w 4233616"/>
              <a:gd name="connsiteY161" fmla="*/ 6587922 h 8346397"/>
              <a:gd name="connsiteX162" fmla="*/ 2072727 w 4233616"/>
              <a:gd name="connsiteY162" fmla="*/ 6683172 h 8346397"/>
              <a:gd name="connsiteX163" fmla="*/ 2039389 w 4233616"/>
              <a:gd name="connsiteY163" fmla="*/ 6747465 h 8346397"/>
              <a:gd name="connsiteX164" fmla="*/ 2051296 w 4233616"/>
              <a:gd name="connsiteY164" fmla="*/ 6809378 h 8346397"/>
              <a:gd name="connsiteX165" fmla="*/ 2184646 w 4233616"/>
              <a:gd name="connsiteY165" fmla="*/ 6921297 h 8346397"/>
              <a:gd name="connsiteX166" fmla="*/ 2253702 w 4233616"/>
              <a:gd name="connsiteY166" fmla="*/ 6954634 h 8346397"/>
              <a:gd name="connsiteX167" fmla="*/ 2237033 w 4233616"/>
              <a:gd name="connsiteY167" fmla="*/ 6978447 h 8346397"/>
              <a:gd name="connsiteX168" fmla="*/ 2201315 w 4233616"/>
              <a:gd name="connsiteY168" fmla="*/ 6997497 h 8346397"/>
              <a:gd name="connsiteX169" fmla="*/ 2234652 w 4233616"/>
              <a:gd name="connsiteY169" fmla="*/ 7073697 h 8346397"/>
              <a:gd name="connsiteX170" fmla="*/ 2203696 w 4233616"/>
              <a:gd name="connsiteY170" fmla="*/ 7095128 h 8346397"/>
              <a:gd name="connsiteX171" fmla="*/ 2098921 w 4233616"/>
              <a:gd name="connsiteY171" fmla="*/ 7033215 h 8346397"/>
              <a:gd name="connsiteX172" fmla="*/ 2056058 w 4233616"/>
              <a:gd name="connsiteY172" fmla="*/ 7059409 h 8346397"/>
              <a:gd name="connsiteX173" fmla="*/ 1996527 w 4233616"/>
              <a:gd name="connsiteY173" fmla="*/ 6957015 h 8346397"/>
              <a:gd name="connsiteX174" fmla="*/ 1879846 w 4233616"/>
              <a:gd name="connsiteY174" fmla="*/ 6983209 h 8346397"/>
              <a:gd name="connsiteX175" fmla="*/ 1815552 w 4233616"/>
              <a:gd name="connsiteY175" fmla="*/ 6987972 h 8346397"/>
              <a:gd name="connsiteX176" fmla="*/ 1765546 w 4233616"/>
              <a:gd name="connsiteY176" fmla="*/ 6983210 h 8346397"/>
              <a:gd name="connsiteX177" fmla="*/ 1708396 w 4233616"/>
              <a:gd name="connsiteY177" fmla="*/ 7028453 h 8346397"/>
              <a:gd name="connsiteX178" fmla="*/ 1529802 w 4233616"/>
              <a:gd name="connsiteY178" fmla="*/ 6987972 h 8346397"/>
              <a:gd name="connsiteX179" fmla="*/ 1553614 w 4233616"/>
              <a:gd name="connsiteY179" fmla="*/ 7114178 h 8346397"/>
              <a:gd name="connsiteX180" fmla="*/ 1477415 w 4233616"/>
              <a:gd name="connsiteY180" fmla="*/ 7159422 h 8346397"/>
              <a:gd name="connsiteX181" fmla="*/ 1415502 w 4233616"/>
              <a:gd name="connsiteY181" fmla="*/ 7226096 h 8346397"/>
              <a:gd name="connsiteX182" fmla="*/ 1265483 w 4233616"/>
              <a:gd name="connsiteY182" fmla="*/ 7218953 h 8346397"/>
              <a:gd name="connsiteX183" fmla="*/ 1213096 w 4233616"/>
              <a:gd name="connsiteY18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3049040 w 4233616"/>
              <a:gd name="connsiteY12" fmla="*/ 1169783 h 8346397"/>
              <a:gd name="connsiteX13" fmla="*/ 3244302 w 4233616"/>
              <a:gd name="connsiteY13" fmla="*/ 1072945 h 8346397"/>
              <a:gd name="connsiteX14" fmla="*/ 3310977 w 4233616"/>
              <a:gd name="connsiteY14" fmla="*/ 996745 h 8346397"/>
              <a:gd name="connsiteX15" fmla="*/ 3056977 w 4233616"/>
              <a:gd name="connsiteY15" fmla="*/ 982457 h 8346397"/>
              <a:gd name="connsiteX16" fmla="*/ 2958552 w 4233616"/>
              <a:gd name="connsiteY16" fmla="*/ 976107 h 8346397"/>
              <a:gd name="connsiteX17" fmla="*/ 2926802 w 4233616"/>
              <a:gd name="connsiteY17" fmla="*/ 906257 h 8346397"/>
              <a:gd name="connsiteX18" fmla="*/ 2866477 w 4233616"/>
              <a:gd name="connsiteY18" fmla="*/ 893559 h 8346397"/>
              <a:gd name="connsiteX19" fmla="*/ 2799802 w 4233616"/>
              <a:gd name="connsiteY19" fmla="*/ 874507 h 8346397"/>
              <a:gd name="connsiteX20" fmla="*/ 2761702 w 4233616"/>
              <a:gd name="connsiteY20" fmla="*/ 807832 h 8346397"/>
              <a:gd name="connsiteX21" fmla="*/ 2609302 w 4233616"/>
              <a:gd name="connsiteY21" fmla="*/ 760207 h 8346397"/>
              <a:gd name="connsiteX22" fmla="*/ 2580727 w 4233616"/>
              <a:gd name="connsiteY22" fmla="*/ 604632 h 8346397"/>
              <a:gd name="connsiteX23" fmla="*/ 2526752 w 4233616"/>
              <a:gd name="connsiteY23" fmla="*/ 531609 h 8346397"/>
              <a:gd name="connsiteX24" fmla="*/ 2596602 w 4233616"/>
              <a:gd name="connsiteY24" fmla="*/ 407782 h 8346397"/>
              <a:gd name="connsiteX25" fmla="*/ 2629939 w 4233616"/>
              <a:gd name="connsiteY25" fmla="*/ 310947 h 8346397"/>
              <a:gd name="connsiteX26" fmla="*/ 2517227 w 4233616"/>
              <a:gd name="connsiteY26" fmla="*/ 239507 h 8346397"/>
              <a:gd name="connsiteX27" fmla="*/ 2402927 w 4233616"/>
              <a:gd name="connsiteY27" fmla="*/ 271257 h 8346397"/>
              <a:gd name="connsiteX28" fmla="*/ 2275927 w 4233616"/>
              <a:gd name="connsiteY28" fmla="*/ 198232 h 8346397"/>
              <a:gd name="connsiteX29" fmla="*/ 2133052 w 4233616"/>
              <a:gd name="connsiteY29" fmla="*/ 233157 h 8346397"/>
              <a:gd name="connsiteX30" fmla="*/ 1913977 w 4233616"/>
              <a:gd name="connsiteY30" fmla="*/ 36309 h 8346397"/>
              <a:gd name="connsiteX31" fmla="*/ 1777452 w 4233616"/>
              <a:gd name="connsiteY31" fmla="*/ 13289 h 8346397"/>
              <a:gd name="connsiteX32" fmla="*/ 1703633 w 4233616"/>
              <a:gd name="connsiteY32" fmla="*/ 41864 h 8346397"/>
              <a:gd name="connsiteX33" fmla="*/ 1615527 w 4233616"/>
              <a:gd name="connsiteY33" fmla="*/ 75203 h 8346397"/>
              <a:gd name="connsiteX34" fmla="*/ 1515515 w 4233616"/>
              <a:gd name="connsiteY34" fmla="*/ 129971 h 8346397"/>
              <a:gd name="connsiteX35" fmla="*/ 1525040 w 4233616"/>
              <a:gd name="connsiteY35" fmla="*/ 194264 h 8346397"/>
              <a:gd name="connsiteX36" fmla="*/ 1505990 w 4233616"/>
              <a:gd name="connsiteY36" fmla="*/ 251415 h 8346397"/>
              <a:gd name="connsiteX37" fmla="*/ 1413121 w 4233616"/>
              <a:gd name="connsiteY37" fmla="*/ 270464 h 8346397"/>
              <a:gd name="connsiteX38" fmla="*/ 1339302 w 4233616"/>
              <a:gd name="connsiteY38" fmla="*/ 306184 h 8346397"/>
              <a:gd name="connsiteX39" fmla="*/ 1260721 w 4233616"/>
              <a:gd name="connsiteY39" fmla="*/ 346665 h 8346397"/>
              <a:gd name="connsiteX40" fmla="*/ 1191665 w 4233616"/>
              <a:gd name="connsiteY40" fmla="*/ 272847 h 8346397"/>
              <a:gd name="connsiteX41" fmla="*/ 1082127 w 4233616"/>
              <a:gd name="connsiteY41" fmla="*/ 353809 h 8346397"/>
              <a:gd name="connsiteX42" fmla="*/ 1020215 w 4233616"/>
              <a:gd name="connsiteY42" fmla="*/ 420484 h 8346397"/>
              <a:gd name="connsiteX43" fmla="*/ 858290 w 4233616"/>
              <a:gd name="connsiteY43" fmla="*/ 301422 h 8346397"/>
              <a:gd name="connsiteX44" fmla="*/ 796377 w 4233616"/>
              <a:gd name="connsiteY44" fmla="*/ 406196 h 8346397"/>
              <a:gd name="connsiteX45" fmla="*/ 755896 w 4233616"/>
              <a:gd name="connsiteY45" fmla="*/ 341903 h 8346397"/>
              <a:gd name="connsiteX46" fmla="*/ 689221 w 4233616"/>
              <a:gd name="connsiteY46" fmla="*/ 270465 h 8346397"/>
              <a:gd name="connsiteX47" fmla="*/ 667790 w 4233616"/>
              <a:gd name="connsiteY47" fmla="*/ 313328 h 8346397"/>
              <a:gd name="connsiteX48" fmla="*/ 620165 w 4233616"/>
              <a:gd name="connsiteY48" fmla="*/ 382384 h 8346397"/>
              <a:gd name="connsiteX49" fmla="*/ 589208 w 4233616"/>
              <a:gd name="connsiteY49" fmla="*/ 396672 h 8346397"/>
              <a:gd name="connsiteX50" fmla="*/ 498721 w 4233616"/>
              <a:gd name="connsiteY50" fmla="*/ 482397 h 8346397"/>
              <a:gd name="connsiteX51" fmla="*/ 396327 w 4233616"/>
              <a:gd name="connsiteY51" fmla="*/ 380003 h 8346397"/>
              <a:gd name="connsiteX52" fmla="*/ 243927 w 4233616"/>
              <a:gd name="connsiteY52" fmla="*/ 294278 h 8346397"/>
              <a:gd name="connsiteX53" fmla="*/ 174871 w 4233616"/>
              <a:gd name="connsiteY53" fmla="*/ 327615 h 8346397"/>
              <a:gd name="connsiteX54" fmla="*/ 127246 w 4233616"/>
              <a:gd name="connsiteY54" fmla="*/ 410959 h 8346397"/>
              <a:gd name="connsiteX55" fmla="*/ 43902 w 4233616"/>
              <a:gd name="connsiteY55" fmla="*/ 472872 h 8346397"/>
              <a:gd name="connsiteX56" fmla="*/ 8183 w 4233616"/>
              <a:gd name="connsiteY56" fmla="*/ 484778 h 8346397"/>
              <a:gd name="connsiteX57" fmla="*/ 198683 w 4233616"/>
              <a:gd name="connsiteY57" fmla="*/ 689565 h 8346397"/>
              <a:gd name="connsiteX58" fmla="*/ 265359 w 4233616"/>
              <a:gd name="connsiteY58" fmla="*/ 706234 h 8346397"/>
              <a:gd name="connsiteX59" fmla="*/ 298697 w 4233616"/>
              <a:gd name="connsiteY59" fmla="*/ 730047 h 8346397"/>
              <a:gd name="connsiteX60" fmla="*/ 296315 w 4233616"/>
              <a:gd name="connsiteY60" fmla="*/ 901496 h 8346397"/>
              <a:gd name="connsiteX61" fmla="*/ 362990 w 4233616"/>
              <a:gd name="connsiteY61" fmla="*/ 906259 h 8346397"/>
              <a:gd name="connsiteX62" fmla="*/ 401090 w 4233616"/>
              <a:gd name="connsiteY62" fmla="*/ 856253 h 8346397"/>
              <a:gd name="connsiteX63" fmla="*/ 482052 w 4233616"/>
              <a:gd name="connsiteY63" fmla="*/ 894353 h 8346397"/>
              <a:gd name="connsiteX64" fmla="*/ 420140 w 4233616"/>
              <a:gd name="connsiteY64" fmla="*/ 1039609 h 8346397"/>
              <a:gd name="connsiteX65" fmla="*/ 434427 w 4233616"/>
              <a:gd name="connsiteY65" fmla="*/ 1087234 h 8346397"/>
              <a:gd name="connsiteX66" fmla="*/ 379658 w 4233616"/>
              <a:gd name="connsiteY66" fmla="*/ 1139622 h 8346397"/>
              <a:gd name="connsiteX67" fmla="*/ 415377 w 4233616"/>
              <a:gd name="connsiteY67" fmla="*/ 1168196 h 8346397"/>
              <a:gd name="connsiteX68" fmla="*/ 486815 w 4233616"/>
              <a:gd name="connsiteY68" fmla="*/ 1256303 h 8346397"/>
              <a:gd name="connsiteX69" fmla="*/ 527296 w 4233616"/>
              <a:gd name="connsiteY69" fmla="*/ 1344409 h 8346397"/>
              <a:gd name="connsiteX70" fmla="*/ 636833 w 4233616"/>
              <a:gd name="connsiteY70" fmla="*/ 1396797 h 8346397"/>
              <a:gd name="connsiteX71" fmla="*/ 746371 w 4233616"/>
              <a:gd name="connsiteY71" fmla="*/ 1420609 h 8346397"/>
              <a:gd name="connsiteX72" fmla="*/ 829715 w 4233616"/>
              <a:gd name="connsiteY72" fmla="*/ 1468234 h 8346397"/>
              <a:gd name="connsiteX73" fmla="*/ 913058 w 4233616"/>
              <a:gd name="connsiteY73" fmla="*/ 1442040 h 8346397"/>
              <a:gd name="connsiteX74" fmla="*/ 994021 w 4233616"/>
              <a:gd name="connsiteY74" fmla="*/ 1368222 h 8346397"/>
              <a:gd name="connsiteX75" fmla="*/ 1103558 w 4233616"/>
              <a:gd name="connsiteY75" fmla="*/ 1351553 h 8346397"/>
              <a:gd name="connsiteX76" fmla="*/ 1170233 w 4233616"/>
              <a:gd name="connsiteY76" fmla="*/ 1356315 h 8346397"/>
              <a:gd name="connsiteX77" fmla="*/ 1329777 w 4233616"/>
              <a:gd name="connsiteY77" fmla="*/ 1465853 h 8346397"/>
              <a:gd name="connsiteX78" fmla="*/ 1389308 w 4233616"/>
              <a:gd name="connsiteY78" fmla="*/ 1494428 h 8346397"/>
              <a:gd name="connsiteX79" fmla="*/ 1260721 w 4233616"/>
              <a:gd name="connsiteY79" fmla="*/ 1596822 h 8346397"/>
              <a:gd name="connsiteX80" fmla="*/ 1263102 w 4233616"/>
              <a:gd name="connsiteY80" fmla="*/ 1661115 h 8346397"/>
              <a:gd name="connsiteX81" fmla="*/ 1425027 w 4233616"/>
              <a:gd name="connsiteY81" fmla="*/ 1613490 h 8346397"/>
              <a:gd name="connsiteX82" fmla="*/ 1386927 w 4233616"/>
              <a:gd name="connsiteY82" fmla="*/ 1677784 h 8346397"/>
              <a:gd name="connsiteX83" fmla="*/ 1405977 w 4233616"/>
              <a:gd name="connsiteY83" fmla="*/ 1751603 h 8346397"/>
              <a:gd name="connsiteX84" fmla="*/ 1517896 w 4233616"/>
              <a:gd name="connsiteY84" fmla="*/ 1787322 h 8346397"/>
              <a:gd name="connsiteX85" fmla="*/ 1591715 w 4233616"/>
              <a:gd name="connsiteY85" fmla="*/ 1803990 h 8346397"/>
              <a:gd name="connsiteX86" fmla="*/ 1501227 w 4233616"/>
              <a:gd name="connsiteY86" fmla="*/ 1934959 h 8346397"/>
              <a:gd name="connsiteX87" fmla="*/ 1494083 w 4233616"/>
              <a:gd name="connsiteY87" fmla="*/ 1984965 h 8346397"/>
              <a:gd name="connsiteX88" fmla="*/ 1422646 w 4233616"/>
              <a:gd name="connsiteY88" fmla="*/ 2020684 h 8346397"/>
              <a:gd name="connsiteX89" fmla="*/ 1391690 w 4233616"/>
              <a:gd name="connsiteY89" fmla="*/ 2082597 h 8346397"/>
              <a:gd name="connsiteX90" fmla="*/ 1260721 w 4233616"/>
              <a:gd name="connsiteY90" fmla="*/ 2056403 h 8346397"/>
              <a:gd name="connsiteX91" fmla="*/ 1139277 w 4233616"/>
              <a:gd name="connsiteY91" fmla="*/ 2056402 h 8346397"/>
              <a:gd name="connsiteX92" fmla="*/ 1072602 w 4233616"/>
              <a:gd name="connsiteY92" fmla="*/ 2084978 h 8346397"/>
              <a:gd name="connsiteX93" fmla="*/ 1065458 w 4233616"/>
              <a:gd name="connsiteY93" fmla="*/ 2184990 h 8346397"/>
              <a:gd name="connsiteX94" fmla="*/ 977352 w 4233616"/>
              <a:gd name="connsiteY94" fmla="*/ 2273097 h 8346397"/>
              <a:gd name="connsiteX95" fmla="*/ 1120227 w 4233616"/>
              <a:gd name="connsiteY95" fmla="*/ 2335009 h 8346397"/>
              <a:gd name="connsiteX96" fmla="*/ 1170234 w 4233616"/>
              <a:gd name="connsiteY96" fmla="*/ 2370727 h 8346397"/>
              <a:gd name="connsiteX97" fmla="*/ 1222621 w 4233616"/>
              <a:gd name="connsiteY97" fmla="*/ 2387397 h 8346397"/>
              <a:gd name="connsiteX98" fmla="*/ 1272627 w 4233616"/>
              <a:gd name="connsiteY98" fmla="*/ 2437403 h 8346397"/>
              <a:gd name="connsiteX99" fmla="*/ 1329777 w 4233616"/>
              <a:gd name="connsiteY99" fmla="*/ 2458834 h 8346397"/>
              <a:gd name="connsiteX100" fmla="*/ 1422646 w 4233616"/>
              <a:gd name="connsiteY100" fmla="*/ 2535034 h 8346397"/>
              <a:gd name="connsiteX101" fmla="*/ 1508371 w 4233616"/>
              <a:gd name="connsiteY101" fmla="*/ 2568373 h 8346397"/>
              <a:gd name="connsiteX102" fmla="*/ 1641721 w 4233616"/>
              <a:gd name="connsiteY102" fmla="*/ 2716009 h 8346397"/>
              <a:gd name="connsiteX103" fmla="*/ 1725065 w 4233616"/>
              <a:gd name="connsiteY103" fmla="*/ 2870790 h 8346397"/>
              <a:gd name="connsiteX104" fmla="*/ 1850477 w 4233616"/>
              <a:gd name="connsiteY104" fmla="*/ 2931907 h 8346397"/>
              <a:gd name="connsiteX105" fmla="*/ 1896514 w 4233616"/>
              <a:gd name="connsiteY105" fmla="*/ 2977947 h 8346397"/>
              <a:gd name="connsiteX106" fmla="*/ 1927471 w 4233616"/>
              <a:gd name="connsiteY106" fmla="*/ 3082722 h 8346397"/>
              <a:gd name="connsiteX107" fmla="*/ 1989383 w 4233616"/>
              <a:gd name="connsiteY107" fmla="*/ 3185115 h 8346397"/>
              <a:gd name="connsiteX108" fmla="*/ 2051296 w 4233616"/>
              <a:gd name="connsiteY108" fmla="*/ 3223215 h 8346397"/>
              <a:gd name="connsiteX109" fmla="*/ 2182265 w 4233616"/>
              <a:gd name="connsiteY109" fmla="*/ 3370853 h 8346397"/>
              <a:gd name="connsiteX110" fmla="*/ 2325139 w 4233616"/>
              <a:gd name="connsiteY110" fmla="*/ 3447053 h 8346397"/>
              <a:gd name="connsiteX111" fmla="*/ 2384671 w 4233616"/>
              <a:gd name="connsiteY111" fmla="*/ 3532778 h 8346397"/>
              <a:gd name="connsiteX112" fmla="*/ 2432296 w 4233616"/>
              <a:gd name="connsiteY112" fmla="*/ 3599453 h 8346397"/>
              <a:gd name="connsiteX113" fmla="*/ 2479921 w 4233616"/>
              <a:gd name="connsiteY113" fmla="*/ 3589929 h 8346397"/>
              <a:gd name="connsiteX114" fmla="*/ 2484683 w 4233616"/>
              <a:gd name="connsiteY114" fmla="*/ 3742328 h 8346397"/>
              <a:gd name="connsiteX115" fmla="*/ 2537071 w 4233616"/>
              <a:gd name="connsiteY115" fmla="*/ 3835197 h 8346397"/>
              <a:gd name="connsiteX116" fmla="*/ 2529927 w 4233616"/>
              <a:gd name="connsiteY116" fmla="*/ 3873297 h 8346397"/>
              <a:gd name="connsiteX117" fmla="*/ 2598983 w 4233616"/>
              <a:gd name="connsiteY117" fmla="*/ 3909015 h 8346397"/>
              <a:gd name="connsiteX118" fmla="*/ 2656133 w 4233616"/>
              <a:gd name="connsiteY118" fmla="*/ 3854247 h 8346397"/>
              <a:gd name="connsiteX119" fmla="*/ 2689471 w 4233616"/>
              <a:gd name="connsiteY119" fmla="*/ 3937590 h 8346397"/>
              <a:gd name="connsiteX120" fmla="*/ 2734715 w 4233616"/>
              <a:gd name="connsiteY120" fmla="*/ 3982834 h 8346397"/>
              <a:gd name="connsiteX121" fmla="*/ 2808533 w 4233616"/>
              <a:gd name="connsiteY121" fmla="*/ 4006647 h 8346397"/>
              <a:gd name="connsiteX122" fmla="*/ 2860921 w 4233616"/>
              <a:gd name="connsiteY122" fmla="*/ 4075703 h 8346397"/>
              <a:gd name="connsiteX123" fmla="*/ 2946646 w 4233616"/>
              <a:gd name="connsiteY123" fmla="*/ 4130472 h 8346397"/>
              <a:gd name="connsiteX124" fmla="*/ 2999033 w 4233616"/>
              <a:gd name="connsiteY124" fmla="*/ 4163809 h 8346397"/>
              <a:gd name="connsiteX125" fmla="*/ 2870446 w 4233616"/>
              <a:gd name="connsiteY125" fmla="*/ 4256678 h 8346397"/>
              <a:gd name="connsiteX126" fmla="*/ 2868064 w 4233616"/>
              <a:gd name="connsiteY126" fmla="*/ 4311446 h 8346397"/>
              <a:gd name="connsiteX127" fmla="*/ 2970458 w 4233616"/>
              <a:gd name="connsiteY127" fmla="*/ 4428128 h 8346397"/>
              <a:gd name="connsiteX128" fmla="*/ 3065708 w 4233616"/>
              <a:gd name="connsiteY128" fmla="*/ 4490040 h 8346397"/>
              <a:gd name="connsiteX129" fmla="*/ 3096665 w 4233616"/>
              <a:gd name="connsiteY129" fmla="*/ 4528140 h 8346397"/>
              <a:gd name="connsiteX130" fmla="*/ 3082377 w 4233616"/>
              <a:gd name="connsiteY130" fmla="*/ 4609103 h 8346397"/>
              <a:gd name="connsiteX131" fmla="*/ 3077615 w 4233616"/>
              <a:gd name="connsiteY131" fmla="*/ 4692447 h 8346397"/>
              <a:gd name="connsiteX132" fmla="*/ 3034752 w 4233616"/>
              <a:gd name="connsiteY132" fmla="*/ 4701972 h 8346397"/>
              <a:gd name="connsiteX133" fmla="*/ 3008558 w 4233616"/>
              <a:gd name="connsiteY133" fmla="*/ 4718640 h 8346397"/>
              <a:gd name="connsiteX134" fmla="*/ 3053802 w 4233616"/>
              <a:gd name="connsiteY134" fmla="*/ 4795632 h 8346397"/>
              <a:gd name="connsiteX135" fmla="*/ 3037133 w 4233616"/>
              <a:gd name="connsiteY135" fmla="*/ 4868659 h 8346397"/>
              <a:gd name="connsiteX136" fmla="*/ 3020465 w 4233616"/>
              <a:gd name="connsiteY136" fmla="*/ 5004390 h 8346397"/>
              <a:gd name="connsiteX137" fmla="*/ 2982365 w 4233616"/>
              <a:gd name="connsiteY137" fmla="*/ 5044872 h 8346397"/>
              <a:gd name="connsiteX138" fmla="*/ 2965696 w 4233616"/>
              <a:gd name="connsiteY138" fmla="*/ 5166315 h 8346397"/>
              <a:gd name="connsiteX139" fmla="*/ 2937121 w 4233616"/>
              <a:gd name="connsiteY139" fmla="*/ 5285378 h 8346397"/>
              <a:gd name="connsiteX140" fmla="*/ 2989508 w 4233616"/>
              <a:gd name="connsiteY140" fmla="*/ 5302047 h 8346397"/>
              <a:gd name="connsiteX141" fmla="*/ 2987127 w 4233616"/>
              <a:gd name="connsiteY141" fmla="*/ 5347290 h 8346397"/>
              <a:gd name="connsiteX142" fmla="*/ 2984746 w 4233616"/>
              <a:gd name="connsiteY142" fmla="*/ 5402059 h 8346397"/>
              <a:gd name="connsiteX143" fmla="*/ 3041896 w 4233616"/>
              <a:gd name="connsiteY143" fmla="*/ 5471115 h 8346397"/>
              <a:gd name="connsiteX144" fmla="*/ 3089521 w 4233616"/>
              <a:gd name="connsiteY144" fmla="*/ 5597322 h 8346397"/>
              <a:gd name="connsiteX145" fmla="*/ 2996652 w 4233616"/>
              <a:gd name="connsiteY145" fmla="*/ 5887834 h 8346397"/>
              <a:gd name="connsiteX146" fmla="*/ 3018083 w 4233616"/>
              <a:gd name="connsiteY146" fmla="*/ 5942603 h 8346397"/>
              <a:gd name="connsiteX147" fmla="*/ 3044277 w 4233616"/>
              <a:gd name="connsiteY147" fmla="*/ 5994990 h 8346397"/>
              <a:gd name="connsiteX148" fmla="*/ 3049040 w 4233616"/>
              <a:gd name="connsiteY148" fmla="*/ 6099765 h 8346397"/>
              <a:gd name="connsiteX149" fmla="*/ 3028402 w 4233616"/>
              <a:gd name="connsiteY149" fmla="*/ 6195807 h 8346397"/>
              <a:gd name="connsiteX150" fmla="*/ 2956170 w 4233616"/>
              <a:gd name="connsiteY150" fmla="*/ 6259310 h 8346397"/>
              <a:gd name="connsiteX151" fmla="*/ 2920452 w 4233616"/>
              <a:gd name="connsiteY151" fmla="*/ 6240259 h 8346397"/>
              <a:gd name="connsiteX152" fmla="*/ 2849015 w 4233616"/>
              <a:gd name="connsiteY152" fmla="*/ 6252165 h 8346397"/>
              <a:gd name="connsiteX153" fmla="*/ 2713283 w 4233616"/>
              <a:gd name="connsiteY153" fmla="*/ 6364084 h 8346397"/>
              <a:gd name="connsiteX154" fmla="*/ 2606127 w 4233616"/>
              <a:gd name="connsiteY154" fmla="*/ 6349797 h 8346397"/>
              <a:gd name="connsiteX155" fmla="*/ 2575171 w 4233616"/>
              <a:gd name="connsiteY155" fmla="*/ 6378372 h 8346397"/>
              <a:gd name="connsiteX156" fmla="*/ 2508495 w 4233616"/>
              <a:gd name="connsiteY156" fmla="*/ 6423614 h 8346397"/>
              <a:gd name="connsiteX157" fmla="*/ 2391815 w 4233616"/>
              <a:gd name="connsiteY157" fmla="*/ 6411709 h 8346397"/>
              <a:gd name="connsiteX158" fmla="*/ 2368002 w 4233616"/>
              <a:gd name="connsiteY158" fmla="*/ 6528390 h 8346397"/>
              <a:gd name="connsiteX159" fmla="*/ 2363240 w 4233616"/>
              <a:gd name="connsiteY159" fmla="*/ 6564109 h 8346397"/>
              <a:gd name="connsiteX160" fmla="*/ 2339428 w 4233616"/>
              <a:gd name="connsiteY160" fmla="*/ 6583159 h 8346397"/>
              <a:gd name="connsiteX161" fmla="*/ 2141783 w 4233616"/>
              <a:gd name="connsiteY161" fmla="*/ 6535534 h 8346397"/>
              <a:gd name="connsiteX162" fmla="*/ 2103683 w 4233616"/>
              <a:gd name="connsiteY162" fmla="*/ 6587922 h 8346397"/>
              <a:gd name="connsiteX163" fmla="*/ 2072727 w 4233616"/>
              <a:gd name="connsiteY163" fmla="*/ 6683172 h 8346397"/>
              <a:gd name="connsiteX164" fmla="*/ 2039389 w 4233616"/>
              <a:gd name="connsiteY164" fmla="*/ 6747465 h 8346397"/>
              <a:gd name="connsiteX165" fmla="*/ 2051296 w 4233616"/>
              <a:gd name="connsiteY165" fmla="*/ 6809378 h 8346397"/>
              <a:gd name="connsiteX166" fmla="*/ 2184646 w 4233616"/>
              <a:gd name="connsiteY166" fmla="*/ 6921297 h 8346397"/>
              <a:gd name="connsiteX167" fmla="*/ 2253702 w 4233616"/>
              <a:gd name="connsiteY167" fmla="*/ 6954634 h 8346397"/>
              <a:gd name="connsiteX168" fmla="*/ 2237033 w 4233616"/>
              <a:gd name="connsiteY168" fmla="*/ 6978447 h 8346397"/>
              <a:gd name="connsiteX169" fmla="*/ 2201315 w 4233616"/>
              <a:gd name="connsiteY169" fmla="*/ 6997497 h 8346397"/>
              <a:gd name="connsiteX170" fmla="*/ 2234652 w 4233616"/>
              <a:gd name="connsiteY170" fmla="*/ 7073697 h 8346397"/>
              <a:gd name="connsiteX171" fmla="*/ 2203696 w 4233616"/>
              <a:gd name="connsiteY171" fmla="*/ 7095128 h 8346397"/>
              <a:gd name="connsiteX172" fmla="*/ 2098921 w 4233616"/>
              <a:gd name="connsiteY172" fmla="*/ 7033215 h 8346397"/>
              <a:gd name="connsiteX173" fmla="*/ 2056058 w 4233616"/>
              <a:gd name="connsiteY173" fmla="*/ 7059409 h 8346397"/>
              <a:gd name="connsiteX174" fmla="*/ 1996527 w 4233616"/>
              <a:gd name="connsiteY174" fmla="*/ 6957015 h 8346397"/>
              <a:gd name="connsiteX175" fmla="*/ 1879846 w 4233616"/>
              <a:gd name="connsiteY175" fmla="*/ 6983209 h 8346397"/>
              <a:gd name="connsiteX176" fmla="*/ 1815552 w 4233616"/>
              <a:gd name="connsiteY176" fmla="*/ 6987972 h 8346397"/>
              <a:gd name="connsiteX177" fmla="*/ 1765546 w 4233616"/>
              <a:gd name="connsiteY177" fmla="*/ 6983210 h 8346397"/>
              <a:gd name="connsiteX178" fmla="*/ 1708396 w 4233616"/>
              <a:gd name="connsiteY178" fmla="*/ 7028453 h 8346397"/>
              <a:gd name="connsiteX179" fmla="*/ 1529802 w 4233616"/>
              <a:gd name="connsiteY179" fmla="*/ 6987972 h 8346397"/>
              <a:gd name="connsiteX180" fmla="*/ 1553614 w 4233616"/>
              <a:gd name="connsiteY180" fmla="*/ 7114178 h 8346397"/>
              <a:gd name="connsiteX181" fmla="*/ 1477415 w 4233616"/>
              <a:gd name="connsiteY181" fmla="*/ 7159422 h 8346397"/>
              <a:gd name="connsiteX182" fmla="*/ 1415502 w 4233616"/>
              <a:gd name="connsiteY182" fmla="*/ 7226096 h 8346397"/>
              <a:gd name="connsiteX183" fmla="*/ 1265483 w 4233616"/>
              <a:gd name="connsiteY183" fmla="*/ 7218953 h 8346397"/>
              <a:gd name="connsiteX184" fmla="*/ 1213096 w 4233616"/>
              <a:gd name="connsiteY184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244302 w 4233616"/>
              <a:gd name="connsiteY14" fmla="*/ 1072945 h 8346397"/>
              <a:gd name="connsiteX15" fmla="*/ 3310977 w 4233616"/>
              <a:gd name="connsiteY15" fmla="*/ 996745 h 8346397"/>
              <a:gd name="connsiteX16" fmla="*/ 3056977 w 4233616"/>
              <a:gd name="connsiteY16" fmla="*/ 982457 h 8346397"/>
              <a:gd name="connsiteX17" fmla="*/ 2958552 w 4233616"/>
              <a:gd name="connsiteY17" fmla="*/ 976107 h 8346397"/>
              <a:gd name="connsiteX18" fmla="*/ 2926802 w 4233616"/>
              <a:gd name="connsiteY18" fmla="*/ 906257 h 8346397"/>
              <a:gd name="connsiteX19" fmla="*/ 2866477 w 4233616"/>
              <a:gd name="connsiteY19" fmla="*/ 893559 h 8346397"/>
              <a:gd name="connsiteX20" fmla="*/ 2799802 w 4233616"/>
              <a:gd name="connsiteY20" fmla="*/ 874507 h 8346397"/>
              <a:gd name="connsiteX21" fmla="*/ 2761702 w 4233616"/>
              <a:gd name="connsiteY21" fmla="*/ 807832 h 8346397"/>
              <a:gd name="connsiteX22" fmla="*/ 2609302 w 4233616"/>
              <a:gd name="connsiteY22" fmla="*/ 760207 h 8346397"/>
              <a:gd name="connsiteX23" fmla="*/ 2580727 w 4233616"/>
              <a:gd name="connsiteY23" fmla="*/ 604632 h 8346397"/>
              <a:gd name="connsiteX24" fmla="*/ 2526752 w 4233616"/>
              <a:gd name="connsiteY24" fmla="*/ 531609 h 8346397"/>
              <a:gd name="connsiteX25" fmla="*/ 2596602 w 4233616"/>
              <a:gd name="connsiteY25" fmla="*/ 407782 h 8346397"/>
              <a:gd name="connsiteX26" fmla="*/ 2629939 w 4233616"/>
              <a:gd name="connsiteY26" fmla="*/ 310947 h 8346397"/>
              <a:gd name="connsiteX27" fmla="*/ 2517227 w 4233616"/>
              <a:gd name="connsiteY27" fmla="*/ 239507 h 8346397"/>
              <a:gd name="connsiteX28" fmla="*/ 2402927 w 4233616"/>
              <a:gd name="connsiteY28" fmla="*/ 271257 h 8346397"/>
              <a:gd name="connsiteX29" fmla="*/ 2275927 w 4233616"/>
              <a:gd name="connsiteY29" fmla="*/ 198232 h 8346397"/>
              <a:gd name="connsiteX30" fmla="*/ 2133052 w 4233616"/>
              <a:gd name="connsiteY30" fmla="*/ 233157 h 8346397"/>
              <a:gd name="connsiteX31" fmla="*/ 1913977 w 4233616"/>
              <a:gd name="connsiteY31" fmla="*/ 36309 h 8346397"/>
              <a:gd name="connsiteX32" fmla="*/ 1777452 w 4233616"/>
              <a:gd name="connsiteY32" fmla="*/ 13289 h 8346397"/>
              <a:gd name="connsiteX33" fmla="*/ 1703633 w 4233616"/>
              <a:gd name="connsiteY33" fmla="*/ 41864 h 8346397"/>
              <a:gd name="connsiteX34" fmla="*/ 1615527 w 4233616"/>
              <a:gd name="connsiteY34" fmla="*/ 75203 h 8346397"/>
              <a:gd name="connsiteX35" fmla="*/ 1515515 w 4233616"/>
              <a:gd name="connsiteY35" fmla="*/ 129971 h 8346397"/>
              <a:gd name="connsiteX36" fmla="*/ 1525040 w 4233616"/>
              <a:gd name="connsiteY36" fmla="*/ 194264 h 8346397"/>
              <a:gd name="connsiteX37" fmla="*/ 1505990 w 4233616"/>
              <a:gd name="connsiteY37" fmla="*/ 251415 h 8346397"/>
              <a:gd name="connsiteX38" fmla="*/ 1413121 w 4233616"/>
              <a:gd name="connsiteY38" fmla="*/ 270464 h 8346397"/>
              <a:gd name="connsiteX39" fmla="*/ 1339302 w 4233616"/>
              <a:gd name="connsiteY39" fmla="*/ 306184 h 8346397"/>
              <a:gd name="connsiteX40" fmla="*/ 1260721 w 4233616"/>
              <a:gd name="connsiteY40" fmla="*/ 346665 h 8346397"/>
              <a:gd name="connsiteX41" fmla="*/ 1191665 w 4233616"/>
              <a:gd name="connsiteY41" fmla="*/ 272847 h 8346397"/>
              <a:gd name="connsiteX42" fmla="*/ 1082127 w 4233616"/>
              <a:gd name="connsiteY42" fmla="*/ 353809 h 8346397"/>
              <a:gd name="connsiteX43" fmla="*/ 1020215 w 4233616"/>
              <a:gd name="connsiteY43" fmla="*/ 420484 h 8346397"/>
              <a:gd name="connsiteX44" fmla="*/ 858290 w 4233616"/>
              <a:gd name="connsiteY44" fmla="*/ 301422 h 8346397"/>
              <a:gd name="connsiteX45" fmla="*/ 796377 w 4233616"/>
              <a:gd name="connsiteY45" fmla="*/ 406196 h 8346397"/>
              <a:gd name="connsiteX46" fmla="*/ 755896 w 4233616"/>
              <a:gd name="connsiteY46" fmla="*/ 341903 h 8346397"/>
              <a:gd name="connsiteX47" fmla="*/ 689221 w 4233616"/>
              <a:gd name="connsiteY47" fmla="*/ 270465 h 8346397"/>
              <a:gd name="connsiteX48" fmla="*/ 667790 w 4233616"/>
              <a:gd name="connsiteY48" fmla="*/ 313328 h 8346397"/>
              <a:gd name="connsiteX49" fmla="*/ 620165 w 4233616"/>
              <a:gd name="connsiteY49" fmla="*/ 382384 h 8346397"/>
              <a:gd name="connsiteX50" fmla="*/ 589208 w 4233616"/>
              <a:gd name="connsiteY50" fmla="*/ 396672 h 8346397"/>
              <a:gd name="connsiteX51" fmla="*/ 498721 w 4233616"/>
              <a:gd name="connsiteY51" fmla="*/ 482397 h 8346397"/>
              <a:gd name="connsiteX52" fmla="*/ 396327 w 4233616"/>
              <a:gd name="connsiteY52" fmla="*/ 380003 h 8346397"/>
              <a:gd name="connsiteX53" fmla="*/ 243927 w 4233616"/>
              <a:gd name="connsiteY53" fmla="*/ 294278 h 8346397"/>
              <a:gd name="connsiteX54" fmla="*/ 174871 w 4233616"/>
              <a:gd name="connsiteY54" fmla="*/ 327615 h 8346397"/>
              <a:gd name="connsiteX55" fmla="*/ 127246 w 4233616"/>
              <a:gd name="connsiteY55" fmla="*/ 410959 h 8346397"/>
              <a:gd name="connsiteX56" fmla="*/ 43902 w 4233616"/>
              <a:gd name="connsiteY56" fmla="*/ 472872 h 8346397"/>
              <a:gd name="connsiteX57" fmla="*/ 8183 w 4233616"/>
              <a:gd name="connsiteY57" fmla="*/ 484778 h 8346397"/>
              <a:gd name="connsiteX58" fmla="*/ 198683 w 4233616"/>
              <a:gd name="connsiteY58" fmla="*/ 689565 h 8346397"/>
              <a:gd name="connsiteX59" fmla="*/ 265359 w 4233616"/>
              <a:gd name="connsiteY59" fmla="*/ 706234 h 8346397"/>
              <a:gd name="connsiteX60" fmla="*/ 298697 w 4233616"/>
              <a:gd name="connsiteY60" fmla="*/ 730047 h 8346397"/>
              <a:gd name="connsiteX61" fmla="*/ 296315 w 4233616"/>
              <a:gd name="connsiteY61" fmla="*/ 901496 h 8346397"/>
              <a:gd name="connsiteX62" fmla="*/ 362990 w 4233616"/>
              <a:gd name="connsiteY62" fmla="*/ 906259 h 8346397"/>
              <a:gd name="connsiteX63" fmla="*/ 401090 w 4233616"/>
              <a:gd name="connsiteY63" fmla="*/ 856253 h 8346397"/>
              <a:gd name="connsiteX64" fmla="*/ 482052 w 4233616"/>
              <a:gd name="connsiteY64" fmla="*/ 894353 h 8346397"/>
              <a:gd name="connsiteX65" fmla="*/ 420140 w 4233616"/>
              <a:gd name="connsiteY65" fmla="*/ 1039609 h 8346397"/>
              <a:gd name="connsiteX66" fmla="*/ 434427 w 4233616"/>
              <a:gd name="connsiteY66" fmla="*/ 1087234 h 8346397"/>
              <a:gd name="connsiteX67" fmla="*/ 379658 w 4233616"/>
              <a:gd name="connsiteY67" fmla="*/ 1139622 h 8346397"/>
              <a:gd name="connsiteX68" fmla="*/ 415377 w 4233616"/>
              <a:gd name="connsiteY68" fmla="*/ 1168196 h 8346397"/>
              <a:gd name="connsiteX69" fmla="*/ 486815 w 4233616"/>
              <a:gd name="connsiteY69" fmla="*/ 1256303 h 8346397"/>
              <a:gd name="connsiteX70" fmla="*/ 527296 w 4233616"/>
              <a:gd name="connsiteY70" fmla="*/ 1344409 h 8346397"/>
              <a:gd name="connsiteX71" fmla="*/ 636833 w 4233616"/>
              <a:gd name="connsiteY71" fmla="*/ 1396797 h 8346397"/>
              <a:gd name="connsiteX72" fmla="*/ 746371 w 4233616"/>
              <a:gd name="connsiteY72" fmla="*/ 1420609 h 8346397"/>
              <a:gd name="connsiteX73" fmla="*/ 829715 w 4233616"/>
              <a:gd name="connsiteY73" fmla="*/ 1468234 h 8346397"/>
              <a:gd name="connsiteX74" fmla="*/ 913058 w 4233616"/>
              <a:gd name="connsiteY74" fmla="*/ 1442040 h 8346397"/>
              <a:gd name="connsiteX75" fmla="*/ 994021 w 4233616"/>
              <a:gd name="connsiteY75" fmla="*/ 1368222 h 8346397"/>
              <a:gd name="connsiteX76" fmla="*/ 1103558 w 4233616"/>
              <a:gd name="connsiteY76" fmla="*/ 1351553 h 8346397"/>
              <a:gd name="connsiteX77" fmla="*/ 1170233 w 4233616"/>
              <a:gd name="connsiteY77" fmla="*/ 1356315 h 8346397"/>
              <a:gd name="connsiteX78" fmla="*/ 1329777 w 4233616"/>
              <a:gd name="connsiteY78" fmla="*/ 1465853 h 8346397"/>
              <a:gd name="connsiteX79" fmla="*/ 1389308 w 4233616"/>
              <a:gd name="connsiteY79" fmla="*/ 1494428 h 8346397"/>
              <a:gd name="connsiteX80" fmla="*/ 1260721 w 4233616"/>
              <a:gd name="connsiteY80" fmla="*/ 1596822 h 8346397"/>
              <a:gd name="connsiteX81" fmla="*/ 1263102 w 4233616"/>
              <a:gd name="connsiteY81" fmla="*/ 1661115 h 8346397"/>
              <a:gd name="connsiteX82" fmla="*/ 1425027 w 4233616"/>
              <a:gd name="connsiteY82" fmla="*/ 1613490 h 8346397"/>
              <a:gd name="connsiteX83" fmla="*/ 1386927 w 4233616"/>
              <a:gd name="connsiteY83" fmla="*/ 1677784 h 8346397"/>
              <a:gd name="connsiteX84" fmla="*/ 1405977 w 4233616"/>
              <a:gd name="connsiteY84" fmla="*/ 1751603 h 8346397"/>
              <a:gd name="connsiteX85" fmla="*/ 1517896 w 4233616"/>
              <a:gd name="connsiteY85" fmla="*/ 1787322 h 8346397"/>
              <a:gd name="connsiteX86" fmla="*/ 1591715 w 4233616"/>
              <a:gd name="connsiteY86" fmla="*/ 1803990 h 8346397"/>
              <a:gd name="connsiteX87" fmla="*/ 1501227 w 4233616"/>
              <a:gd name="connsiteY87" fmla="*/ 1934959 h 8346397"/>
              <a:gd name="connsiteX88" fmla="*/ 1494083 w 4233616"/>
              <a:gd name="connsiteY88" fmla="*/ 1984965 h 8346397"/>
              <a:gd name="connsiteX89" fmla="*/ 1422646 w 4233616"/>
              <a:gd name="connsiteY89" fmla="*/ 2020684 h 8346397"/>
              <a:gd name="connsiteX90" fmla="*/ 1391690 w 4233616"/>
              <a:gd name="connsiteY90" fmla="*/ 2082597 h 8346397"/>
              <a:gd name="connsiteX91" fmla="*/ 1260721 w 4233616"/>
              <a:gd name="connsiteY91" fmla="*/ 2056403 h 8346397"/>
              <a:gd name="connsiteX92" fmla="*/ 1139277 w 4233616"/>
              <a:gd name="connsiteY92" fmla="*/ 2056402 h 8346397"/>
              <a:gd name="connsiteX93" fmla="*/ 1072602 w 4233616"/>
              <a:gd name="connsiteY93" fmla="*/ 2084978 h 8346397"/>
              <a:gd name="connsiteX94" fmla="*/ 1065458 w 4233616"/>
              <a:gd name="connsiteY94" fmla="*/ 2184990 h 8346397"/>
              <a:gd name="connsiteX95" fmla="*/ 977352 w 4233616"/>
              <a:gd name="connsiteY95" fmla="*/ 2273097 h 8346397"/>
              <a:gd name="connsiteX96" fmla="*/ 1120227 w 4233616"/>
              <a:gd name="connsiteY96" fmla="*/ 2335009 h 8346397"/>
              <a:gd name="connsiteX97" fmla="*/ 1170234 w 4233616"/>
              <a:gd name="connsiteY97" fmla="*/ 2370727 h 8346397"/>
              <a:gd name="connsiteX98" fmla="*/ 1222621 w 4233616"/>
              <a:gd name="connsiteY98" fmla="*/ 2387397 h 8346397"/>
              <a:gd name="connsiteX99" fmla="*/ 1272627 w 4233616"/>
              <a:gd name="connsiteY99" fmla="*/ 2437403 h 8346397"/>
              <a:gd name="connsiteX100" fmla="*/ 1329777 w 4233616"/>
              <a:gd name="connsiteY100" fmla="*/ 2458834 h 8346397"/>
              <a:gd name="connsiteX101" fmla="*/ 1422646 w 4233616"/>
              <a:gd name="connsiteY101" fmla="*/ 2535034 h 8346397"/>
              <a:gd name="connsiteX102" fmla="*/ 1508371 w 4233616"/>
              <a:gd name="connsiteY102" fmla="*/ 2568373 h 8346397"/>
              <a:gd name="connsiteX103" fmla="*/ 1641721 w 4233616"/>
              <a:gd name="connsiteY103" fmla="*/ 2716009 h 8346397"/>
              <a:gd name="connsiteX104" fmla="*/ 1725065 w 4233616"/>
              <a:gd name="connsiteY104" fmla="*/ 2870790 h 8346397"/>
              <a:gd name="connsiteX105" fmla="*/ 1850477 w 4233616"/>
              <a:gd name="connsiteY105" fmla="*/ 2931907 h 8346397"/>
              <a:gd name="connsiteX106" fmla="*/ 1896514 w 4233616"/>
              <a:gd name="connsiteY106" fmla="*/ 2977947 h 8346397"/>
              <a:gd name="connsiteX107" fmla="*/ 1927471 w 4233616"/>
              <a:gd name="connsiteY107" fmla="*/ 3082722 h 8346397"/>
              <a:gd name="connsiteX108" fmla="*/ 1989383 w 4233616"/>
              <a:gd name="connsiteY108" fmla="*/ 3185115 h 8346397"/>
              <a:gd name="connsiteX109" fmla="*/ 2051296 w 4233616"/>
              <a:gd name="connsiteY109" fmla="*/ 3223215 h 8346397"/>
              <a:gd name="connsiteX110" fmla="*/ 2182265 w 4233616"/>
              <a:gd name="connsiteY110" fmla="*/ 3370853 h 8346397"/>
              <a:gd name="connsiteX111" fmla="*/ 2325139 w 4233616"/>
              <a:gd name="connsiteY111" fmla="*/ 3447053 h 8346397"/>
              <a:gd name="connsiteX112" fmla="*/ 2384671 w 4233616"/>
              <a:gd name="connsiteY112" fmla="*/ 3532778 h 8346397"/>
              <a:gd name="connsiteX113" fmla="*/ 2432296 w 4233616"/>
              <a:gd name="connsiteY113" fmla="*/ 3599453 h 8346397"/>
              <a:gd name="connsiteX114" fmla="*/ 2479921 w 4233616"/>
              <a:gd name="connsiteY114" fmla="*/ 3589929 h 8346397"/>
              <a:gd name="connsiteX115" fmla="*/ 2484683 w 4233616"/>
              <a:gd name="connsiteY115" fmla="*/ 3742328 h 8346397"/>
              <a:gd name="connsiteX116" fmla="*/ 2537071 w 4233616"/>
              <a:gd name="connsiteY116" fmla="*/ 3835197 h 8346397"/>
              <a:gd name="connsiteX117" fmla="*/ 2529927 w 4233616"/>
              <a:gd name="connsiteY117" fmla="*/ 3873297 h 8346397"/>
              <a:gd name="connsiteX118" fmla="*/ 2598983 w 4233616"/>
              <a:gd name="connsiteY118" fmla="*/ 3909015 h 8346397"/>
              <a:gd name="connsiteX119" fmla="*/ 2656133 w 4233616"/>
              <a:gd name="connsiteY119" fmla="*/ 3854247 h 8346397"/>
              <a:gd name="connsiteX120" fmla="*/ 2689471 w 4233616"/>
              <a:gd name="connsiteY120" fmla="*/ 3937590 h 8346397"/>
              <a:gd name="connsiteX121" fmla="*/ 2734715 w 4233616"/>
              <a:gd name="connsiteY121" fmla="*/ 3982834 h 8346397"/>
              <a:gd name="connsiteX122" fmla="*/ 2808533 w 4233616"/>
              <a:gd name="connsiteY122" fmla="*/ 4006647 h 8346397"/>
              <a:gd name="connsiteX123" fmla="*/ 2860921 w 4233616"/>
              <a:gd name="connsiteY123" fmla="*/ 4075703 h 8346397"/>
              <a:gd name="connsiteX124" fmla="*/ 2946646 w 4233616"/>
              <a:gd name="connsiteY124" fmla="*/ 4130472 h 8346397"/>
              <a:gd name="connsiteX125" fmla="*/ 2999033 w 4233616"/>
              <a:gd name="connsiteY125" fmla="*/ 4163809 h 8346397"/>
              <a:gd name="connsiteX126" fmla="*/ 2870446 w 4233616"/>
              <a:gd name="connsiteY126" fmla="*/ 4256678 h 8346397"/>
              <a:gd name="connsiteX127" fmla="*/ 2868064 w 4233616"/>
              <a:gd name="connsiteY127" fmla="*/ 4311446 h 8346397"/>
              <a:gd name="connsiteX128" fmla="*/ 2970458 w 4233616"/>
              <a:gd name="connsiteY128" fmla="*/ 4428128 h 8346397"/>
              <a:gd name="connsiteX129" fmla="*/ 3065708 w 4233616"/>
              <a:gd name="connsiteY129" fmla="*/ 4490040 h 8346397"/>
              <a:gd name="connsiteX130" fmla="*/ 3096665 w 4233616"/>
              <a:gd name="connsiteY130" fmla="*/ 4528140 h 8346397"/>
              <a:gd name="connsiteX131" fmla="*/ 3082377 w 4233616"/>
              <a:gd name="connsiteY131" fmla="*/ 4609103 h 8346397"/>
              <a:gd name="connsiteX132" fmla="*/ 3077615 w 4233616"/>
              <a:gd name="connsiteY132" fmla="*/ 4692447 h 8346397"/>
              <a:gd name="connsiteX133" fmla="*/ 3034752 w 4233616"/>
              <a:gd name="connsiteY133" fmla="*/ 4701972 h 8346397"/>
              <a:gd name="connsiteX134" fmla="*/ 3008558 w 4233616"/>
              <a:gd name="connsiteY134" fmla="*/ 4718640 h 8346397"/>
              <a:gd name="connsiteX135" fmla="*/ 3053802 w 4233616"/>
              <a:gd name="connsiteY135" fmla="*/ 4795632 h 8346397"/>
              <a:gd name="connsiteX136" fmla="*/ 3037133 w 4233616"/>
              <a:gd name="connsiteY136" fmla="*/ 4868659 h 8346397"/>
              <a:gd name="connsiteX137" fmla="*/ 3020465 w 4233616"/>
              <a:gd name="connsiteY137" fmla="*/ 5004390 h 8346397"/>
              <a:gd name="connsiteX138" fmla="*/ 2982365 w 4233616"/>
              <a:gd name="connsiteY138" fmla="*/ 5044872 h 8346397"/>
              <a:gd name="connsiteX139" fmla="*/ 2965696 w 4233616"/>
              <a:gd name="connsiteY139" fmla="*/ 5166315 h 8346397"/>
              <a:gd name="connsiteX140" fmla="*/ 2937121 w 4233616"/>
              <a:gd name="connsiteY140" fmla="*/ 5285378 h 8346397"/>
              <a:gd name="connsiteX141" fmla="*/ 2989508 w 4233616"/>
              <a:gd name="connsiteY141" fmla="*/ 5302047 h 8346397"/>
              <a:gd name="connsiteX142" fmla="*/ 2987127 w 4233616"/>
              <a:gd name="connsiteY142" fmla="*/ 5347290 h 8346397"/>
              <a:gd name="connsiteX143" fmla="*/ 2984746 w 4233616"/>
              <a:gd name="connsiteY143" fmla="*/ 5402059 h 8346397"/>
              <a:gd name="connsiteX144" fmla="*/ 3041896 w 4233616"/>
              <a:gd name="connsiteY144" fmla="*/ 5471115 h 8346397"/>
              <a:gd name="connsiteX145" fmla="*/ 3089521 w 4233616"/>
              <a:gd name="connsiteY145" fmla="*/ 5597322 h 8346397"/>
              <a:gd name="connsiteX146" fmla="*/ 2996652 w 4233616"/>
              <a:gd name="connsiteY146" fmla="*/ 5887834 h 8346397"/>
              <a:gd name="connsiteX147" fmla="*/ 3018083 w 4233616"/>
              <a:gd name="connsiteY147" fmla="*/ 5942603 h 8346397"/>
              <a:gd name="connsiteX148" fmla="*/ 3044277 w 4233616"/>
              <a:gd name="connsiteY148" fmla="*/ 5994990 h 8346397"/>
              <a:gd name="connsiteX149" fmla="*/ 3049040 w 4233616"/>
              <a:gd name="connsiteY149" fmla="*/ 6099765 h 8346397"/>
              <a:gd name="connsiteX150" fmla="*/ 3028402 w 4233616"/>
              <a:gd name="connsiteY150" fmla="*/ 6195807 h 8346397"/>
              <a:gd name="connsiteX151" fmla="*/ 2956170 w 4233616"/>
              <a:gd name="connsiteY151" fmla="*/ 6259310 h 8346397"/>
              <a:gd name="connsiteX152" fmla="*/ 2920452 w 4233616"/>
              <a:gd name="connsiteY152" fmla="*/ 6240259 h 8346397"/>
              <a:gd name="connsiteX153" fmla="*/ 2849015 w 4233616"/>
              <a:gd name="connsiteY153" fmla="*/ 6252165 h 8346397"/>
              <a:gd name="connsiteX154" fmla="*/ 2713283 w 4233616"/>
              <a:gd name="connsiteY154" fmla="*/ 6364084 h 8346397"/>
              <a:gd name="connsiteX155" fmla="*/ 2606127 w 4233616"/>
              <a:gd name="connsiteY155" fmla="*/ 6349797 h 8346397"/>
              <a:gd name="connsiteX156" fmla="*/ 2575171 w 4233616"/>
              <a:gd name="connsiteY156" fmla="*/ 6378372 h 8346397"/>
              <a:gd name="connsiteX157" fmla="*/ 2508495 w 4233616"/>
              <a:gd name="connsiteY157" fmla="*/ 6423614 h 8346397"/>
              <a:gd name="connsiteX158" fmla="*/ 2391815 w 4233616"/>
              <a:gd name="connsiteY158" fmla="*/ 6411709 h 8346397"/>
              <a:gd name="connsiteX159" fmla="*/ 2368002 w 4233616"/>
              <a:gd name="connsiteY159" fmla="*/ 6528390 h 8346397"/>
              <a:gd name="connsiteX160" fmla="*/ 2363240 w 4233616"/>
              <a:gd name="connsiteY160" fmla="*/ 6564109 h 8346397"/>
              <a:gd name="connsiteX161" fmla="*/ 2339428 w 4233616"/>
              <a:gd name="connsiteY161" fmla="*/ 6583159 h 8346397"/>
              <a:gd name="connsiteX162" fmla="*/ 2141783 w 4233616"/>
              <a:gd name="connsiteY162" fmla="*/ 6535534 h 8346397"/>
              <a:gd name="connsiteX163" fmla="*/ 2103683 w 4233616"/>
              <a:gd name="connsiteY163" fmla="*/ 6587922 h 8346397"/>
              <a:gd name="connsiteX164" fmla="*/ 2072727 w 4233616"/>
              <a:gd name="connsiteY164" fmla="*/ 6683172 h 8346397"/>
              <a:gd name="connsiteX165" fmla="*/ 2039389 w 4233616"/>
              <a:gd name="connsiteY165" fmla="*/ 6747465 h 8346397"/>
              <a:gd name="connsiteX166" fmla="*/ 2051296 w 4233616"/>
              <a:gd name="connsiteY166" fmla="*/ 6809378 h 8346397"/>
              <a:gd name="connsiteX167" fmla="*/ 2184646 w 4233616"/>
              <a:gd name="connsiteY167" fmla="*/ 6921297 h 8346397"/>
              <a:gd name="connsiteX168" fmla="*/ 2253702 w 4233616"/>
              <a:gd name="connsiteY168" fmla="*/ 6954634 h 8346397"/>
              <a:gd name="connsiteX169" fmla="*/ 2237033 w 4233616"/>
              <a:gd name="connsiteY169" fmla="*/ 6978447 h 8346397"/>
              <a:gd name="connsiteX170" fmla="*/ 2201315 w 4233616"/>
              <a:gd name="connsiteY170" fmla="*/ 6997497 h 8346397"/>
              <a:gd name="connsiteX171" fmla="*/ 2234652 w 4233616"/>
              <a:gd name="connsiteY171" fmla="*/ 7073697 h 8346397"/>
              <a:gd name="connsiteX172" fmla="*/ 2203696 w 4233616"/>
              <a:gd name="connsiteY172" fmla="*/ 7095128 h 8346397"/>
              <a:gd name="connsiteX173" fmla="*/ 2098921 w 4233616"/>
              <a:gd name="connsiteY173" fmla="*/ 7033215 h 8346397"/>
              <a:gd name="connsiteX174" fmla="*/ 2056058 w 4233616"/>
              <a:gd name="connsiteY174" fmla="*/ 7059409 h 8346397"/>
              <a:gd name="connsiteX175" fmla="*/ 1996527 w 4233616"/>
              <a:gd name="connsiteY175" fmla="*/ 6957015 h 8346397"/>
              <a:gd name="connsiteX176" fmla="*/ 1879846 w 4233616"/>
              <a:gd name="connsiteY176" fmla="*/ 6983209 h 8346397"/>
              <a:gd name="connsiteX177" fmla="*/ 1815552 w 4233616"/>
              <a:gd name="connsiteY177" fmla="*/ 6987972 h 8346397"/>
              <a:gd name="connsiteX178" fmla="*/ 1765546 w 4233616"/>
              <a:gd name="connsiteY178" fmla="*/ 6983210 h 8346397"/>
              <a:gd name="connsiteX179" fmla="*/ 1708396 w 4233616"/>
              <a:gd name="connsiteY179" fmla="*/ 7028453 h 8346397"/>
              <a:gd name="connsiteX180" fmla="*/ 1529802 w 4233616"/>
              <a:gd name="connsiteY180" fmla="*/ 6987972 h 8346397"/>
              <a:gd name="connsiteX181" fmla="*/ 1553614 w 4233616"/>
              <a:gd name="connsiteY181" fmla="*/ 7114178 h 8346397"/>
              <a:gd name="connsiteX182" fmla="*/ 1477415 w 4233616"/>
              <a:gd name="connsiteY182" fmla="*/ 7159422 h 8346397"/>
              <a:gd name="connsiteX183" fmla="*/ 1415502 w 4233616"/>
              <a:gd name="connsiteY183" fmla="*/ 7226096 h 8346397"/>
              <a:gd name="connsiteX184" fmla="*/ 1265483 w 4233616"/>
              <a:gd name="connsiteY184" fmla="*/ 7218953 h 8346397"/>
              <a:gd name="connsiteX185" fmla="*/ 1213096 w 4233616"/>
              <a:gd name="connsiteY185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168102 w 4233616"/>
              <a:gd name="connsiteY14" fmla="*/ 1139620 h 8346397"/>
              <a:gd name="connsiteX15" fmla="*/ 3244302 w 4233616"/>
              <a:gd name="connsiteY15" fmla="*/ 1072945 h 8346397"/>
              <a:gd name="connsiteX16" fmla="*/ 3310977 w 4233616"/>
              <a:gd name="connsiteY16" fmla="*/ 996745 h 8346397"/>
              <a:gd name="connsiteX17" fmla="*/ 3056977 w 4233616"/>
              <a:gd name="connsiteY17" fmla="*/ 982457 h 8346397"/>
              <a:gd name="connsiteX18" fmla="*/ 2958552 w 4233616"/>
              <a:gd name="connsiteY18" fmla="*/ 976107 h 8346397"/>
              <a:gd name="connsiteX19" fmla="*/ 2926802 w 4233616"/>
              <a:gd name="connsiteY19" fmla="*/ 906257 h 8346397"/>
              <a:gd name="connsiteX20" fmla="*/ 2866477 w 4233616"/>
              <a:gd name="connsiteY20" fmla="*/ 893559 h 8346397"/>
              <a:gd name="connsiteX21" fmla="*/ 2799802 w 4233616"/>
              <a:gd name="connsiteY21" fmla="*/ 874507 h 8346397"/>
              <a:gd name="connsiteX22" fmla="*/ 2761702 w 4233616"/>
              <a:gd name="connsiteY22" fmla="*/ 807832 h 8346397"/>
              <a:gd name="connsiteX23" fmla="*/ 2609302 w 4233616"/>
              <a:gd name="connsiteY23" fmla="*/ 760207 h 8346397"/>
              <a:gd name="connsiteX24" fmla="*/ 2580727 w 4233616"/>
              <a:gd name="connsiteY24" fmla="*/ 604632 h 8346397"/>
              <a:gd name="connsiteX25" fmla="*/ 2526752 w 4233616"/>
              <a:gd name="connsiteY25" fmla="*/ 531609 h 8346397"/>
              <a:gd name="connsiteX26" fmla="*/ 2596602 w 4233616"/>
              <a:gd name="connsiteY26" fmla="*/ 407782 h 8346397"/>
              <a:gd name="connsiteX27" fmla="*/ 2629939 w 4233616"/>
              <a:gd name="connsiteY27" fmla="*/ 310947 h 8346397"/>
              <a:gd name="connsiteX28" fmla="*/ 2517227 w 4233616"/>
              <a:gd name="connsiteY28" fmla="*/ 239507 h 8346397"/>
              <a:gd name="connsiteX29" fmla="*/ 2402927 w 4233616"/>
              <a:gd name="connsiteY29" fmla="*/ 271257 h 8346397"/>
              <a:gd name="connsiteX30" fmla="*/ 2275927 w 4233616"/>
              <a:gd name="connsiteY30" fmla="*/ 198232 h 8346397"/>
              <a:gd name="connsiteX31" fmla="*/ 2133052 w 4233616"/>
              <a:gd name="connsiteY31" fmla="*/ 233157 h 8346397"/>
              <a:gd name="connsiteX32" fmla="*/ 1913977 w 4233616"/>
              <a:gd name="connsiteY32" fmla="*/ 36309 h 8346397"/>
              <a:gd name="connsiteX33" fmla="*/ 1777452 w 4233616"/>
              <a:gd name="connsiteY33" fmla="*/ 13289 h 8346397"/>
              <a:gd name="connsiteX34" fmla="*/ 1703633 w 4233616"/>
              <a:gd name="connsiteY34" fmla="*/ 41864 h 8346397"/>
              <a:gd name="connsiteX35" fmla="*/ 1615527 w 4233616"/>
              <a:gd name="connsiteY35" fmla="*/ 75203 h 8346397"/>
              <a:gd name="connsiteX36" fmla="*/ 1515515 w 4233616"/>
              <a:gd name="connsiteY36" fmla="*/ 129971 h 8346397"/>
              <a:gd name="connsiteX37" fmla="*/ 1525040 w 4233616"/>
              <a:gd name="connsiteY37" fmla="*/ 194264 h 8346397"/>
              <a:gd name="connsiteX38" fmla="*/ 1505990 w 4233616"/>
              <a:gd name="connsiteY38" fmla="*/ 251415 h 8346397"/>
              <a:gd name="connsiteX39" fmla="*/ 1413121 w 4233616"/>
              <a:gd name="connsiteY39" fmla="*/ 270464 h 8346397"/>
              <a:gd name="connsiteX40" fmla="*/ 1339302 w 4233616"/>
              <a:gd name="connsiteY40" fmla="*/ 306184 h 8346397"/>
              <a:gd name="connsiteX41" fmla="*/ 1260721 w 4233616"/>
              <a:gd name="connsiteY41" fmla="*/ 346665 h 8346397"/>
              <a:gd name="connsiteX42" fmla="*/ 1191665 w 4233616"/>
              <a:gd name="connsiteY42" fmla="*/ 272847 h 8346397"/>
              <a:gd name="connsiteX43" fmla="*/ 1082127 w 4233616"/>
              <a:gd name="connsiteY43" fmla="*/ 353809 h 8346397"/>
              <a:gd name="connsiteX44" fmla="*/ 1020215 w 4233616"/>
              <a:gd name="connsiteY44" fmla="*/ 420484 h 8346397"/>
              <a:gd name="connsiteX45" fmla="*/ 858290 w 4233616"/>
              <a:gd name="connsiteY45" fmla="*/ 301422 h 8346397"/>
              <a:gd name="connsiteX46" fmla="*/ 796377 w 4233616"/>
              <a:gd name="connsiteY46" fmla="*/ 406196 h 8346397"/>
              <a:gd name="connsiteX47" fmla="*/ 755896 w 4233616"/>
              <a:gd name="connsiteY47" fmla="*/ 341903 h 8346397"/>
              <a:gd name="connsiteX48" fmla="*/ 689221 w 4233616"/>
              <a:gd name="connsiteY48" fmla="*/ 270465 h 8346397"/>
              <a:gd name="connsiteX49" fmla="*/ 667790 w 4233616"/>
              <a:gd name="connsiteY49" fmla="*/ 313328 h 8346397"/>
              <a:gd name="connsiteX50" fmla="*/ 620165 w 4233616"/>
              <a:gd name="connsiteY50" fmla="*/ 382384 h 8346397"/>
              <a:gd name="connsiteX51" fmla="*/ 589208 w 4233616"/>
              <a:gd name="connsiteY51" fmla="*/ 396672 h 8346397"/>
              <a:gd name="connsiteX52" fmla="*/ 498721 w 4233616"/>
              <a:gd name="connsiteY52" fmla="*/ 482397 h 8346397"/>
              <a:gd name="connsiteX53" fmla="*/ 396327 w 4233616"/>
              <a:gd name="connsiteY53" fmla="*/ 380003 h 8346397"/>
              <a:gd name="connsiteX54" fmla="*/ 243927 w 4233616"/>
              <a:gd name="connsiteY54" fmla="*/ 294278 h 8346397"/>
              <a:gd name="connsiteX55" fmla="*/ 174871 w 4233616"/>
              <a:gd name="connsiteY55" fmla="*/ 327615 h 8346397"/>
              <a:gd name="connsiteX56" fmla="*/ 127246 w 4233616"/>
              <a:gd name="connsiteY56" fmla="*/ 410959 h 8346397"/>
              <a:gd name="connsiteX57" fmla="*/ 43902 w 4233616"/>
              <a:gd name="connsiteY57" fmla="*/ 472872 h 8346397"/>
              <a:gd name="connsiteX58" fmla="*/ 8183 w 4233616"/>
              <a:gd name="connsiteY58" fmla="*/ 484778 h 8346397"/>
              <a:gd name="connsiteX59" fmla="*/ 198683 w 4233616"/>
              <a:gd name="connsiteY59" fmla="*/ 689565 h 8346397"/>
              <a:gd name="connsiteX60" fmla="*/ 265359 w 4233616"/>
              <a:gd name="connsiteY60" fmla="*/ 706234 h 8346397"/>
              <a:gd name="connsiteX61" fmla="*/ 298697 w 4233616"/>
              <a:gd name="connsiteY61" fmla="*/ 730047 h 8346397"/>
              <a:gd name="connsiteX62" fmla="*/ 296315 w 4233616"/>
              <a:gd name="connsiteY62" fmla="*/ 901496 h 8346397"/>
              <a:gd name="connsiteX63" fmla="*/ 362990 w 4233616"/>
              <a:gd name="connsiteY63" fmla="*/ 906259 h 8346397"/>
              <a:gd name="connsiteX64" fmla="*/ 401090 w 4233616"/>
              <a:gd name="connsiteY64" fmla="*/ 856253 h 8346397"/>
              <a:gd name="connsiteX65" fmla="*/ 482052 w 4233616"/>
              <a:gd name="connsiteY65" fmla="*/ 894353 h 8346397"/>
              <a:gd name="connsiteX66" fmla="*/ 420140 w 4233616"/>
              <a:gd name="connsiteY66" fmla="*/ 1039609 h 8346397"/>
              <a:gd name="connsiteX67" fmla="*/ 434427 w 4233616"/>
              <a:gd name="connsiteY67" fmla="*/ 1087234 h 8346397"/>
              <a:gd name="connsiteX68" fmla="*/ 379658 w 4233616"/>
              <a:gd name="connsiteY68" fmla="*/ 1139622 h 8346397"/>
              <a:gd name="connsiteX69" fmla="*/ 415377 w 4233616"/>
              <a:gd name="connsiteY69" fmla="*/ 1168196 h 8346397"/>
              <a:gd name="connsiteX70" fmla="*/ 486815 w 4233616"/>
              <a:gd name="connsiteY70" fmla="*/ 1256303 h 8346397"/>
              <a:gd name="connsiteX71" fmla="*/ 527296 w 4233616"/>
              <a:gd name="connsiteY71" fmla="*/ 1344409 h 8346397"/>
              <a:gd name="connsiteX72" fmla="*/ 636833 w 4233616"/>
              <a:gd name="connsiteY72" fmla="*/ 1396797 h 8346397"/>
              <a:gd name="connsiteX73" fmla="*/ 746371 w 4233616"/>
              <a:gd name="connsiteY73" fmla="*/ 1420609 h 8346397"/>
              <a:gd name="connsiteX74" fmla="*/ 829715 w 4233616"/>
              <a:gd name="connsiteY74" fmla="*/ 1468234 h 8346397"/>
              <a:gd name="connsiteX75" fmla="*/ 913058 w 4233616"/>
              <a:gd name="connsiteY75" fmla="*/ 1442040 h 8346397"/>
              <a:gd name="connsiteX76" fmla="*/ 994021 w 4233616"/>
              <a:gd name="connsiteY76" fmla="*/ 1368222 h 8346397"/>
              <a:gd name="connsiteX77" fmla="*/ 1103558 w 4233616"/>
              <a:gd name="connsiteY77" fmla="*/ 1351553 h 8346397"/>
              <a:gd name="connsiteX78" fmla="*/ 1170233 w 4233616"/>
              <a:gd name="connsiteY78" fmla="*/ 1356315 h 8346397"/>
              <a:gd name="connsiteX79" fmla="*/ 1329777 w 4233616"/>
              <a:gd name="connsiteY79" fmla="*/ 1465853 h 8346397"/>
              <a:gd name="connsiteX80" fmla="*/ 1389308 w 4233616"/>
              <a:gd name="connsiteY80" fmla="*/ 1494428 h 8346397"/>
              <a:gd name="connsiteX81" fmla="*/ 1260721 w 4233616"/>
              <a:gd name="connsiteY81" fmla="*/ 1596822 h 8346397"/>
              <a:gd name="connsiteX82" fmla="*/ 1263102 w 4233616"/>
              <a:gd name="connsiteY82" fmla="*/ 1661115 h 8346397"/>
              <a:gd name="connsiteX83" fmla="*/ 1425027 w 4233616"/>
              <a:gd name="connsiteY83" fmla="*/ 1613490 h 8346397"/>
              <a:gd name="connsiteX84" fmla="*/ 1386927 w 4233616"/>
              <a:gd name="connsiteY84" fmla="*/ 1677784 h 8346397"/>
              <a:gd name="connsiteX85" fmla="*/ 1405977 w 4233616"/>
              <a:gd name="connsiteY85" fmla="*/ 1751603 h 8346397"/>
              <a:gd name="connsiteX86" fmla="*/ 1517896 w 4233616"/>
              <a:gd name="connsiteY86" fmla="*/ 1787322 h 8346397"/>
              <a:gd name="connsiteX87" fmla="*/ 1591715 w 4233616"/>
              <a:gd name="connsiteY87" fmla="*/ 1803990 h 8346397"/>
              <a:gd name="connsiteX88" fmla="*/ 1501227 w 4233616"/>
              <a:gd name="connsiteY88" fmla="*/ 1934959 h 8346397"/>
              <a:gd name="connsiteX89" fmla="*/ 1494083 w 4233616"/>
              <a:gd name="connsiteY89" fmla="*/ 1984965 h 8346397"/>
              <a:gd name="connsiteX90" fmla="*/ 1422646 w 4233616"/>
              <a:gd name="connsiteY90" fmla="*/ 2020684 h 8346397"/>
              <a:gd name="connsiteX91" fmla="*/ 1391690 w 4233616"/>
              <a:gd name="connsiteY91" fmla="*/ 2082597 h 8346397"/>
              <a:gd name="connsiteX92" fmla="*/ 1260721 w 4233616"/>
              <a:gd name="connsiteY92" fmla="*/ 2056403 h 8346397"/>
              <a:gd name="connsiteX93" fmla="*/ 1139277 w 4233616"/>
              <a:gd name="connsiteY93" fmla="*/ 2056402 h 8346397"/>
              <a:gd name="connsiteX94" fmla="*/ 1072602 w 4233616"/>
              <a:gd name="connsiteY94" fmla="*/ 2084978 h 8346397"/>
              <a:gd name="connsiteX95" fmla="*/ 1065458 w 4233616"/>
              <a:gd name="connsiteY95" fmla="*/ 2184990 h 8346397"/>
              <a:gd name="connsiteX96" fmla="*/ 977352 w 4233616"/>
              <a:gd name="connsiteY96" fmla="*/ 2273097 h 8346397"/>
              <a:gd name="connsiteX97" fmla="*/ 1120227 w 4233616"/>
              <a:gd name="connsiteY97" fmla="*/ 2335009 h 8346397"/>
              <a:gd name="connsiteX98" fmla="*/ 1170234 w 4233616"/>
              <a:gd name="connsiteY98" fmla="*/ 2370727 h 8346397"/>
              <a:gd name="connsiteX99" fmla="*/ 1222621 w 4233616"/>
              <a:gd name="connsiteY99" fmla="*/ 2387397 h 8346397"/>
              <a:gd name="connsiteX100" fmla="*/ 1272627 w 4233616"/>
              <a:gd name="connsiteY100" fmla="*/ 2437403 h 8346397"/>
              <a:gd name="connsiteX101" fmla="*/ 1329777 w 4233616"/>
              <a:gd name="connsiteY101" fmla="*/ 2458834 h 8346397"/>
              <a:gd name="connsiteX102" fmla="*/ 1422646 w 4233616"/>
              <a:gd name="connsiteY102" fmla="*/ 2535034 h 8346397"/>
              <a:gd name="connsiteX103" fmla="*/ 1508371 w 4233616"/>
              <a:gd name="connsiteY103" fmla="*/ 2568373 h 8346397"/>
              <a:gd name="connsiteX104" fmla="*/ 1641721 w 4233616"/>
              <a:gd name="connsiteY104" fmla="*/ 2716009 h 8346397"/>
              <a:gd name="connsiteX105" fmla="*/ 1725065 w 4233616"/>
              <a:gd name="connsiteY105" fmla="*/ 2870790 h 8346397"/>
              <a:gd name="connsiteX106" fmla="*/ 1850477 w 4233616"/>
              <a:gd name="connsiteY106" fmla="*/ 2931907 h 8346397"/>
              <a:gd name="connsiteX107" fmla="*/ 1896514 w 4233616"/>
              <a:gd name="connsiteY107" fmla="*/ 2977947 h 8346397"/>
              <a:gd name="connsiteX108" fmla="*/ 1927471 w 4233616"/>
              <a:gd name="connsiteY108" fmla="*/ 3082722 h 8346397"/>
              <a:gd name="connsiteX109" fmla="*/ 1989383 w 4233616"/>
              <a:gd name="connsiteY109" fmla="*/ 3185115 h 8346397"/>
              <a:gd name="connsiteX110" fmla="*/ 2051296 w 4233616"/>
              <a:gd name="connsiteY110" fmla="*/ 3223215 h 8346397"/>
              <a:gd name="connsiteX111" fmla="*/ 2182265 w 4233616"/>
              <a:gd name="connsiteY111" fmla="*/ 3370853 h 8346397"/>
              <a:gd name="connsiteX112" fmla="*/ 2325139 w 4233616"/>
              <a:gd name="connsiteY112" fmla="*/ 3447053 h 8346397"/>
              <a:gd name="connsiteX113" fmla="*/ 2384671 w 4233616"/>
              <a:gd name="connsiteY113" fmla="*/ 3532778 h 8346397"/>
              <a:gd name="connsiteX114" fmla="*/ 2432296 w 4233616"/>
              <a:gd name="connsiteY114" fmla="*/ 3599453 h 8346397"/>
              <a:gd name="connsiteX115" fmla="*/ 2479921 w 4233616"/>
              <a:gd name="connsiteY115" fmla="*/ 3589929 h 8346397"/>
              <a:gd name="connsiteX116" fmla="*/ 2484683 w 4233616"/>
              <a:gd name="connsiteY116" fmla="*/ 3742328 h 8346397"/>
              <a:gd name="connsiteX117" fmla="*/ 2537071 w 4233616"/>
              <a:gd name="connsiteY117" fmla="*/ 3835197 h 8346397"/>
              <a:gd name="connsiteX118" fmla="*/ 2529927 w 4233616"/>
              <a:gd name="connsiteY118" fmla="*/ 3873297 h 8346397"/>
              <a:gd name="connsiteX119" fmla="*/ 2598983 w 4233616"/>
              <a:gd name="connsiteY119" fmla="*/ 3909015 h 8346397"/>
              <a:gd name="connsiteX120" fmla="*/ 2656133 w 4233616"/>
              <a:gd name="connsiteY120" fmla="*/ 3854247 h 8346397"/>
              <a:gd name="connsiteX121" fmla="*/ 2689471 w 4233616"/>
              <a:gd name="connsiteY121" fmla="*/ 3937590 h 8346397"/>
              <a:gd name="connsiteX122" fmla="*/ 2734715 w 4233616"/>
              <a:gd name="connsiteY122" fmla="*/ 3982834 h 8346397"/>
              <a:gd name="connsiteX123" fmla="*/ 2808533 w 4233616"/>
              <a:gd name="connsiteY123" fmla="*/ 4006647 h 8346397"/>
              <a:gd name="connsiteX124" fmla="*/ 2860921 w 4233616"/>
              <a:gd name="connsiteY124" fmla="*/ 4075703 h 8346397"/>
              <a:gd name="connsiteX125" fmla="*/ 2946646 w 4233616"/>
              <a:gd name="connsiteY125" fmla="*/ 4130472 h 8346397"/>
              <a:gd name="connsiteX126" fmla="*/ 2999033 w 4233616"/>
              <a:gd name="connsiteY126" fmla="*/ 4163809 h 8346397"/>
              <a:gd name="connsiteX127" fmla="*/ 2870446 w 4233616"/>
              <a:gd name="connsiteY127" fmla="*/ 4256678 h 8346397"/>
              <a:gd name="connsiteX128" fmla="*/ 2868064 w 4233616"/>
              <a:gd name="connsiteY128" fmla="*/ 4311446 h 8346397"/>
              <a:gd name="connsiteX129" fmla="*/ 2970458 w 4233616"/>
              <a:gd name="connsiteY129" fmla="*/ 4428128 h 8346397"/>
              <a:gd name="connsiteX130" fmla="*/ 3065708 w 4233616"/>
              <a:gd name="connsiteY130" fmla="*/ 4490040 h 8346397"/>
              <a:gd name="connsiteX131" fmla="*/ 3096665 w 4233616"/>
              <a:gd name="connsiteY131" fmla="*/ 4528140 h 8346397"/>
              <a:gd name="connsiteX132" fmla="*/ 3082377 w 4233616"/>
              <a:gd name="connsiteY132" fmla="*/ 4609103 h 8346397"/>
              <a:gd name="connsiteX133" fmla="*/ 3077615 w 4233616"/>
              <a:gd name="connsiteY133" fmla="*/ 4692447 h 8346397"/>
              <a:gd name="connsiteX134" fmla="*/ 3034752 w 4233616"/>
              <a:gd name="connsiteY134" fmla="*/ 4701972 h 8346397"/>
              <a:gd name="connsiteX135" fmla="*/ 3008558 w 4233616"/>
              <a:gd name="connsiteY135" fmla="*/ 4718640 h 8346397"/>
              <a:gd name="connsiteX136" fmla="*/ 3053802 w 4233616"/>
              <a:gd name="connsiteY136" fmla="*/ 4795632 h 8346397"/>
              <a:gd name="connsiteX137" fmla="*/ 3037133 w 4233616"/>
              <a:gd name="connsiteY137" fmla="*/ 4868659 h 8346397"/>
              <a:gd name="connsiteX138" fmla="*/ 3020465 w 4233616"/>
              <a:gd name="connsiteY138" fmla="*/ 5004390 h 8346397"/>
              <a:gd name="connsiteX139" fmla="*/ 2982365 w 4233616"/>
              <a:gd name="connsiteY139" fmla="*/ 5044872 h 8346397"/>
              <a:gd name="connsiteX140" fmla="*/ 2965696 w 4233616"/>
              <a:gd name="connsiteY140" fmla="*/ 5166315 h 8346397"/>
              <a:gd name="connsiteX141" fmla="*/ 2937121 w 4233616"/>
              <a:gd name="connsiteY141" fmla="*/ 5285378 h 8346397"/>
              <a:gd name="connsiteX142" fmla="*/ 2989508 w 4233616"/>
              <a:gd name="connsiteY142" fmla="*/ 5302047 h 8346397"/>
              <a:gd name="connsiteX143" fmla="*/ 2987127 w 4233616"/>
              <a:gd name="connsiteY143" fmla="*/ 5347290 h 8346397"/>
              <a:gd name="connsiteX144" fmla="*/ 2984746 w 4233616"/>
              <a:gd name="connsiteY144" fmla="*/ 5402059 h 8346397"/>
              <a:gd name="connsiteX145" fmla="*/ 3041896 w 4233616"/>
              <a:gd name="connsiteY145" fmla="*/ 5471115 h 8346397"/>
              <a:gd name="connsiteX146" fmla="*/ 3089521 w 4233616"/>
              <a:gd name="connsiteY146" fmla="*/ 5597322 h 8346397"/>
              <a:gd name="connsiteX147" fmla="*/ 2996652 w 4233616"/>
              <a:gd name="connsiteY147" fmla="*/ 5887834 h 8346397"/>
              <a:gd name="connsiteX148" fmla="*/ 3018083 w 4233616"/>
              <a:gd name="connsiteY148" fmla="*/ 5942603 h 8346397"/>
              <a:gd name="connsiteX149" fmla="*/ 3044277 w 4233616"/>
              <a:gd name="connsiteY149" fmla="*/ 5994990 h 8346397"/>
              <a:gd name="connsiteX150" fmla="*/ 3049040 w 4233616"/>
              <a:gd name="connsiteY150" fmla="*/ 6099765 h 8346397"/>
              <a:gd name="connsiteX151" fmla="*/ 3028402 w 4233616"/>
              <a:gd name="connsiteY151" fmla="*/ 6195807 h 8346397"/>
              <a:gd name="connsiteX152" fmla="*/ 2956170 w 4233616"/>
              <a:gd name="connsiteY152" fmla="*/ 6259310 h 8346397"/>
              <a:gd name="connsiteX153" fmla="*/ 2920452 w 4233616"/>
              <a:gd name="connsiteY153" fmla="*/ 6240259 h 8346397"/>
              <a:gd name="connsiteX154" fmla="*/ 2849015 w 4233616"/>
              <a:gd name="connsiteY154" fmla="*/ 6252165 h 8346397"/>
              <a:gd name="connsiteX155" fmla="*/ 2713283 w 4233616"/>
              <a:gd name="connsiteY155" fmla="*/ 6364084 h 8346397"/>
              <a:gd name="connsiteX156" fmla="*/ 2606127 w 4233616"/>
              <a:gd name="connsiteY156" fmla="*/ 6349797 h 8346397"/>
              <a:gd name="connsiteX157" fmla="*/ 2575171 w 4233616"/>
              <a:gd name="connsiteY157" fmla="*/ 6378372 h 8346397"/>
              <a:gd name="connsiteX158" fmla="*/ 2508495 w 4233616"/>
              <a:gd name="connsiteY158" fmla="*/ 6423614 h 8346397"/>
              <a:gd name="connsiteX159" fmla="*/ 2391815 w 4233616"/>
              <a:gd name="connsiteY159" fmla="*/ 6411709 h 8346397"/>
              <a:gd name="connsiteX160" fmla="*/ 2368002 w 4233616"/>
              <a:gd name="connsiteY160" fmla="*/ 6528390 h 8346397"/>
              <a:gd name="connsiteX161" fmla="*/ 2363240 w 4233616"/>
              <a:gd name="connsiteY161" fmla="*/ 6564109 h 8346397"/>
              <a:gd name="connsiteX162" fmla="*/ 2339428 w 4233616"/>
              <a:gd name="connsiteY162" fmla="*/ 6583159 h 8346397"/>
              <a:gd name="connsiteX163" fmla="*/ 2141783 w 4233616"/>
              <a:gd name="connsiteY163" fmla="*/ 6535534 h 8346397"/>
              <a:gd name="connsiteX164" fmla="*/ 2103683 w 4233616"/>
              <a:gd name="connsiteY164" fmla="*/ 6587922 h 8346397"/>
              <a:gd name="connsiteX165" fmla="*/ 2072727 w 4233616"/>
              <a:gd name="connsiteY165" fmla="*/ 6683172 h 8346397"/>
              <a:gd name="connsiteX166" fmla="*/ 2039389 w 4233616"/>
              <a:gd name="connsiteY166" fmla="*/ 6747465 h 8346397"/>
              <a:gd name="connsiteX167" fmla="*/ 2051296 w 4233616"/>
              <a:gd name="connsiteY167" fmla="*/ 6809378 h 8346397"/>
              <a:gd name="connsiteX168" fmla="*/ 2184646 w 4233616"/>
              <a:gd name="connsiteY168" fmla="*/ 6921297 h 8346397"/>
              <a:gd name="connsiteX169" fmla="*/ 2253702 w 4233616"/>
              <a:gd name="connsiteY169" fmla="*/ 6954634 h 8346397"/>
              <a:gd name="connsiteX170" fmla="*/ 2237033 w 4233616"/>
              <a:gd name="connsiteY170" fmla="*/ 6978447 h 8346397"/>
              <a:gd name="connsiteX171" fmla="*/ 2201315 w 4233616"/>
              <a:gd name="connsiteY171" fmla="*/ 6997497 h 8346397"/>
              <a:gd name="connsiteX172" fmla="*/ 2234652 w 4233616"/>
              <a:gd name="connsiteY172" fmla="*/ 7073697 h 8346397"/>
              <a:gd name="connsiteX173" fmla="*/ 2203696 w 4233616"/>
              <a:gd name="connsiteY173" fmla="*/ 7095128 h 8346397"/>
              <a:gd name="connsiteX174" fmla="*/ 2098921 w 4233616"/>
              <a:gd name="connsiteY174" fmla="*/ 7033215 h 8346397"/>
              <a:gd name="connsiteX175" fmla="*/ 2056058 w 4233616"/>
              <a:gd name="connsiteY175" fmla="*/ 7059409 h 8346397"/>
              <a:gd name="connsiteX176" fmla="*/ 1996527 w 4233616"/>
              <a:gd name="connsiteY176" fmla="*/ 6957015 h 8346397"/>
              <a:gd name="connsiteX177" fmla="*/ 1879846 w 4233616"/>
              <a:gd name="connsiteY177" fmla="*/ 6983209 h 8346397"/>
              <a:gd name="connsiteX178" fmla="*/ 1815552 w 4233616"/>
              <a:gd name="connsiteY178" fmla="*/ 6987972 h 8346397"/>
              <a:gd name="connsiteX179" fmla="*/ 1765546 w 4233616"/>
              <a:gd name="connsiteY179" fmla="*/ 6983210 h 8346397"/>
              <a:gd name="connsiteX180" fmla="*/ 1708396 w 4233616"/>
              <a:gd name="connsiteY180" fmla="*/ 7028453 h 8346397"/>
              <a:gd name="connsiteX181" fmla="*/ 1529802 w 4233616"/>
              <a:gd name="connsiteY181" fmla="*/ 6987972 h 8346397"/>
              <a:gd name="connsiteX182" fmla="*/ 1553614 w 4233616"/>
              <a:gd name="connsiteY182" fmla="*/ 7114178 h 8346397"/>
              <a:gd name="connsiteX183" fmla="*/ 1477415 w 4233616"/>
              <a:gd name="connsiteY183" fmla="*/ 7159422 h 8346397"/>
              <a:gd name="connsiteX184" fmla="*/ 1415502 w 4233616"/>
              <a:gd name="connsiteY184" fmla="*/ 7226096 h 8346397"/>
              <a:gd name="connsiteX185" fmla="*/ 1265483 w 4233616"/>
              <a:gd name="connsiteY185" fmla="*/ 7218953 h 8346397"/>
              <a:gd name="connsiteX186" fmla="*/ 1213096 w 4233616"/>
              <a:gd name="connsiteY18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168102 w 4233616"/>
              <a:gd name="connsiteY14" fmla="*/ 1139620 h 8346397"/>
              <a:gd name="connsiteX15" fmla="*/ 3225252 w 4233616"/>
              <a:gd name="connsiteY15" fmla="*/ 1049132 h 8346397"/>
              <a:gd name="connsiteX16" fmla="*/ 3310977 w 4233616"/>
              <a:gd name="connsiteY16" fmla="*/ 996745 h 8346397"/>
              <a:gd name="connsiteX17" fmla="*/ 3056977 w 4233616"/>
              <a:gd name="connsiteY17" fmla="*/ 982457 h 8346397"/>
              <a:gd name="connsiteX18" fmla="*/ 2958552 w 4233616"/>
              <a:gd name="connsiteY18" fmla="*/ 976107 h 8346397"/>
              <a:gd name="connsiteX19" fmla="*/ 2926802 w 4233616"/>
              <a:gd name="connsiteY19" fmla="*/ 906257 h 8346397"/>
              <a:gd name="connsiteX20" fmla="*/ 2866477 w 4233616"/>
              <a:gd name="connsiteY20" fmla="*/ 893559 h 8346397"/>
              <a:gd name="connsiteX21" fmla="*/ 2799802 w 4233616"/>
              <a:gd name="connsiteY21" fmla="*/ 874507 h 8346397"/>
              <a:gd name="connsiteX22" fmla="*/ 2761702 w 4233616"/>
              <a:gd name="connsiteY22" fmla="*/ 807832 h 8346397"/>
              <a:gd name="connsiteX23" fmla="*/ 2609302 w 4233616"/>
              <a:gd name="connsiteY23" fmla="*/ 760207 h 8346397"/>
              <a:gd name="connsiteX24" fmla="*/ 2580727 w 4233616"/>
              <a:gd name="connsiteY24" fmla="*/ 604632 h 8346397"/>
              <a:gd name="connsiteX25" fmla="*/ 2526752 w 4233616"/>
              <a:gd name="connsiteY25" fmla="*/ 531609 h 8346397"/>
              <a:gd name="connsiteX26" fmla="*/ 2596602 w 4233616"/>
              <a:gd name="connsiteY26" fmla="*/ 407782 h 8346397"/>
              <a:gd name="connsiteX27" fmla="*/ 2629939 w 4233616"/>
              <a:gd name="connsiteY27" fmla="*/ 310947 h 8346397"/>
              <a:gd name="connsiteX28" fmla="*/ 2517227 w 4233616"/>
              <a:gd name="connsiteY28" fmla="*/ 239507 h 8346397"/>
              <a:gd name="connsiteX29" fmla="*/ 2402927 w 4233616"/>
              <a:gd name="connsiteY29" fmla="*/ 271257 h 8346397"/>
              <a:gd name="connsiteX30" fmla="*/ 2275927 w 4233616"/>
              <a:gd name="connsiteY30" fmla="*/ 198232 h 8346397"/>
              <a:gd name="connsiteX31" fmla="*/ 2133052 w 4233616"/>
              <a:gd name="connsiteY31" fmla="*/ 233157 h 8346397"/>
              <a:gd name="connsiteX32" fmla="*/ 1913977 w 4233616"/>
              <a:gd name="connsiteY32" fmla="*/ 36309 h 8346397"/>
              <a:gd name="connsiteX33" fmla="*/ 1777452 w 4233616"/>
              <a:gd name="connsiteY33" fmla="*/ 13289 h 8346397"/>
              <a:gd name="connsiteX34" fmla="*/ 1703633 w 4233616"/>
              <a:gd name="connsiteY34" fmla="*/ 41864 h 8346397"/>
              <a:gd name="connsiteX35" fmla="*/ 1615527 w 4233616"/>
              <a:gd name="connsiteY35" fmla="*/ 75203 h 8346397"/>
              <a:gd name="connsiteX36" fmla="*/ 1515515 w 4233616"/>
              <a:gd name="connsiteY36" fmla="*/ 129971 h 8346397"/>
              <a:gd name="connsiteX37" fmla="*/ 1525040 w 4233616"/>
              <a:gd name="connsiteY37" fmla="*/ 194264 h 8346397"/>
              <a:gd name="connsiteX38" fmla="*/ 1505990 w 4233616"/>
              <a:gd name="connsiteY38" fmla="*/ 251415 h 8346397"/>
              <a:gd name="connsiteX39" fmla="*/ 1413121 w 4233616"/>
              <a:gd name="connsiteY39" fmla="*/ 270464 h 8346397"/>
              <a:gd name="connsiteX40" fmla="*/ 1339302 w 4233616"/>
              <a:gd name="connsiteY40" fmla="*/ 306184 h 8346397"/>
              <a:gd name="connsiteX41" fmla="*/ 1260721 w 4233616"/>
              <a:gd name="connsiteY41" fmla="*/ 346665 h 8346397"/>
              <a:gd name="connsiteX42" fmla="*/ 1191665 w 4233616"/>
              <a:gd name="connsiteY42" fmla="*/ 272847 h 8346397"/>
              <a:gd name="connsiteX43" fmla="*/ 1082127 w 4233616"/>
              <a:gd name="connsiteY43" fmla="*/ 353809 h 8346397"/>
              <a:gd name="connsiteX44" fmla="*/ 1020215 w 4233616"/>
              <a:gd name="connsiteY44" fmla="*/ 420484 h 8346397"/>
              <a:gd name="connsiteX45" fmla="*/ 858290 w 4233616"/>
              <a:gd name="connsiteY45" fmla="*/ 301422 h 8346397"/>
              <a:gd name="connsiteX46" fmla="*/ 796377 w 4233616"/>
              <a:gd name="connsiteY46" fmla="*/ 406196 h 8346397"/>
              <a:gd name="connsiteX47" fmla="*/ 755896 w 4233616"/>
              <a:gd name="connsiteY47" fmla="*/ 341903 h 8346397"/>
              <a:gd name="connsiteX48" fmla="*/ 689221 w 4233616"/>
              <a:gd name="connsiteY48" fmla="*/ 270465 h 8346397"/>
              <a:gd name="connsiteX49" fmla="*/ 667790 w 4233616"/>
              <a:gd name="connsiteY49" fmla="*/ 313328 h 8346397"/>
              <a:gd name="connsiteX50" fmla="*/ 620165 w 4233616"/>
              <a:gd name="connsiteY50" fmla="*/ 382384 h 8346397"/>
              <a:gd name="connsiteX51" fmla="*/ 589208 w 4233616"/>
              <a:gd name="connsiteY51" fmla="*/ 396672 h 8346397"/>
              <a:gd name="connsiteX52" fmla="*/ 498721 w 4233616"/>
              <a:gd name="connsiteY52" fmla="*/ 482397 h 8346397"/>
              <a:gd name="connsiteX53" fmla="*/ 396327 w 4233616"/>
              <a:gd name="connsiteY53" fmla="*/ 380003 h 8346397"/>
              <a:gd name="connsiteX54" fmla="*/ 243927 w 4233616"/>
              <a:gd name="connsiteY54" fmla="*/ 294278 h 8346397"/>
              <a:gd name="connsiteX55" fmla="*/ 174871 w 4233616"/>
              <a:gd name="connsiteY55" fmla="*/ 327615 h 8346397"/>
              <a:gd name="connsiteX56" fmla="*/ 127246 w 4233616"/>
              <a:gd name="connsiteY56" fmla="*/ 410959 h 8346397"/>
              <a:gd name="connsiteX57" fmla="*/ 43902 w 4233616"/>
              <a:gd name="connsiteY57" fmla="*/ 472872 h 8346397"/>
              <a:gd name="connsiteX58" fmla="*/ 8183 w 4233616"/>
              <a:gd name="connsiteY58" fmla="*/ 484778 h 8346397"/>
              <a:gd name="connsiteX59" fmla="*/ 198683 w 4233616"/>
              <a:gd name="connsiteY59" fmla="*/ 689565 h 8346397"/>
              <a:gd name="connsiteX60" fmla="*/ 265359 w 4233616"/>
              <a:gd name="connsiteY60" fmla="*/ 706234 h 8346397"/>
              <a:gd name="connsiteX61" fmla="*/ 298697 w 4233616"/>
              <a:gd name="connsiteY61" fmla="*/ 730047 h 8346397"/>
              <a:gd name="connsiteX62" fmla="*/ 296315 w 4233616"/>
              <a:gd name="connsiteY62" fmla="*/ 901496 h 8346397"/>
              <a:gd name="connsiteX63" fmla="*/ 362990 w 4233616"/>
              <a:gd name="connsiteY63" fmla="*/ 906259 h 8346397"/>
              <a:gd name="connsiteX64" fmla="*/ 401090 w 4233616"/>
              <a:gd name="connsiteY64" fmla="*/ 856253 h 8346397"/>
              <a:gd name="connsiteX65" fmla="*/ 482052 w 4233616"/>
              <a:gd name="connsiteY65" fmla="*/ 894353 h 8346397"/>
              <a:gd name="connsiteX66" fmla="*/ 420140 w 4233616"/>
              <a:gd name="connsiteY66" fmla="*/ 1039609 h 8346397"/>
              <a:gd name="connsiteX67" fmla="*/ 434427 w 4233616"/>
              <a:gd name="connsiteY67" fmla="*/ 1087234 h 8346397"/>
              <a:gd name="connsiteX68" fmla="*/ 379658 w 4233616"/>
              <a:gd name="connsiteY68" fmla="*/ 1139622 h 8346397"/>
              <a:gd name="connsiteX69" fmla="*/ 415377 w 4233616"/>
              <a:gd name="connsiteY69" fmla="*/ 1168196 h 8346397"/>
              <a:gd name="connsiteX70" fmla="*/ 486815 w 4233616"/>
              <a:gd name="connsiteY70" fmla="*/ 1256303 h 8346397"/>
              <a:gd name="connsiteX71" fmla="*/ 527296 w 4233616"/>
              <a:gd name="connsiteY71" fmla="*/ 1344409 h 8346397"/>
              <a:gd name="connsiteX72" fmla="*/ 636833 w 4233616"/>
              <a:gd name="connsiteY72" fmla="*/ 1396797 h 8346397"/>
              <a:gd name="connsiteX73" fmla="*/ 746371 w 4233616"/>
              <a:gd name="connsiteY73" fmla="*/ 1420609 h 8346397"/>
              <a:gd name="connsiteX74" fmla="*/ 829715 w 4233616"/>
              <a:gd name="connsiteY74" fmla="*/ 1468234 h 8346397"/>
              <a:gd name="connsiteX75" fmla="*/ 913058 w 4233616"/>
              <a:gd name="connsiteY75" fmla="*/ 1442040 h 8346397"/>
              <a:gd name="connsiteX76" fmla="*/ 994021 w 4233616"/>
              <a:gd name="connsiteY76" fmla="*/ 1368222 h 8346397"/>
              <a:gd name="connsiteX77" fmla="*/ 1103558 w 4233616"/>
              <a:gd name="connsiteY77" fmla="*/ 1351553 h 8346397"/>
              <a:gd name="connsiteX78" fmla="*/ 1170233 w 4233616"/>
              <a:gd name="connsiteY78" fmla="*/ 1356315 h 8346397"/>
              <a:gd name="connsiteX79" fmla="*/ 1329777 w 4233616"/>
              <a:gd name="connsiteY79" fmla="*/ 1465853 h 8346397"/>
              <a:gd name="connsiteX80" fmla="*/ 1389308 w 4233616"/>
              <a:gd name="connsiteY80" fmla="*/ 1494428 h 8346397"/>
              <a:gd name="connsiteX81" fmla="*/ 1260721 w 4233616"/>
              <a:gd name="connsiteY81" fmla="*/ 1596822 h 8346397"/>
              <a:gd name="connsiteX82" fmla="*/ 1263102 w 4233616"/>
              <a:gd name="connsiteY82" fmla="*/ 1661115 h 8346397"/>
              <a:gd name="connsiteX83" fmla="*/ 1425027 w 4233616"/>
              <a:gd name="connsiteY83" fmla="*/ 1613490 h 8346397"/>
              <a:gd name="connsiteX84" fmla="*/ 1386927 w 4233616"/>
              <a:gd name="connsiteY84" fmla="*/ 1677784 h 8346397"/>
              <a:gd name="connsiteX85" fmla="*/ 1405977 w 4233616"/>
              <a:gd name="connsiteY85" fmla="*/ 1751603 h 8346397"/>
              <a:gd name="connsiteX86" fmla="*/ 1517896 w 4233616"/>
              <a:gd name="connsiteY86" fmla="*/ 1787322 h 8346397"/>
              <a:gd name="connsiteX87" fmla="*/ 1591715 w 4233616"/>
              <a:gd name="connsiteY87" fmla="*/ 1803990 h 8346397"/>
              <a:gd name="connsiteX88" fmla="*/ 1501227 w 4233616"/>
              <a:gd name="connsiteY88" fmla="*/ 1934959 h 8346397"/>
              <a:gd name="connsiteX89" fmla="*/ 1494083 w 4233616"/>
              <a:gd name="connsiteY89" fmla="*/ 1984965 h 8346397"/>
              <a:gd name="connsiteX90" fmla="*/ 1422646 w 4233616"/>
              <a:gd name="connsiteY90" fmla="*/ 2020684 h 8346397"/>
              <a:gd name="connsiteX91" fmla="*/ 1391690 w 4233616"/>
              <a:gd name="connsiteY91" fmla="*/ 2082597 h 8346397"/>
              <a:gd name="connsiteX92" fmla="*/ 1260721 w 4233616"/>
              <a:gd name="connsiteY92" fmla="*/ 2056403 h 8346397"/>
              <a:gd name="connsiteX93" fmla="*/ 1139277 w 4233616"/>
              <a:gd name="connsiteY93" fmla="*/ 2056402 h 8346397"/>
              <a:gd name="connsiteX94" fmla="*/ 1072602 w 4233616"/>
              <a:gd name="connsiteY94" fmla="*/ 2084978 h 8346397"/>
              <a:gd name="connsiteX95" fmla="*/ 1065458 w 4233616"/>
              <a:gd name="connsiteY95" fmla="*/ 2184990 h 8346397"/>
              <a:gd name="connsiteX96" fmla="*/ 977352 w 4233616"/>
              <a:gd name="connsiteY96" fmla="*/ 2273097 h 8346397"/>
              <a:gd name="connsiteX97" fmla="*/ 1120227 w 4233616"/>
              <a:gd name="connsiteY97" fmla="*/ 2335009 h 8346397"/>
              <a:gd name="connsiteX98" fmla="*/ 1170234 w 4233616"/>
              <a:gd name="connsiteY98" fmla="*/ 2370727 h 8346397"/>
              <a:gd name="connsiteX99" fmla="*/ 1222621 w 4233616"/>
              <a:gd name="connsiteY99" fmla="*/ 2387397 h 8346397"/>
              <a:gd name="connsiteX100" fmla="*/ 1272627 w 4233616"/>
              <a:gd name="connsiteY100" fmla="*/ 2437403 h 8346397"/>
              <a:gd name="connsiteX101" fmla="*/ 1329777 w 4233616"/>
              <a:gd name="connsiteY101" fmla="*/ 2458834 h 8346397"/>
              <a:gd name="connsiteX102" fmla="*/ 1422646 w 4233616"/>
              <a:gd name="connsiteY102" fmla="*/ 2535034 h 8346397"/>
              <a:gd name="connsiteX103" fmla="*/ 1508371 w 4233616"/>
              <a:gd name="connsiteY103" fmla="*/ 2568373 h 8346397"/>
              <a:gd name="connsiteX104" fmla="*/ 1641721 w 4233616"/>
              <a:gd name="connsiteY104" fmla="*/ 2716009 h 8346397"/>
              <a:gd name="connsiteX105" fmla="*/ 1725065 w 4233616"/>
              <a:gd name="connsiteY105" fmla="*/ 2870790 h 8346397"/>
              <a:gd name="connsiteX106" fmla="*/ 1850477 w 4233616"/>
              <a:gd name="connsiteY106" fmla="*/ 2931907 h 8346397"/>
              <a:gd name="connsiteX107" fmla="*/ 1896514 w 4233616"/>
              <a:gd name="connsiteY107" fmla="*/ 2977947 h 8346397"/>
              <a:gd name="connsiteX108" fmla="*/ 1927471 w 4233616"/>
              <a:gd name="connsiteY108" fmla="*/ 3082722 h 8346397"/>
              <a:gd name="connsiteX109" fmla="*/ 1989383 w 4233616"/>
              <a:gd name="connsiteY109" fmla="*/ 3185115 h 8346397"/>
              <a:gd name="connsiteX110" fmla="*/ 2051296 w 4233616"/>
              <a:gd name="connsiteY110" fmla="*/ 3223215 h 8346397"/>
              <a:gd name="connsiteX111" fmla="*/ 2182265 w 4233616"/>
              <a:gd name="connsiteY111" fmla="*/ 3370853 h 8346397"/>
              <a:gd name="connsiteX112" fmla="*/ 2325139 w 4233616"/>
              <a:gd name="connsiteY112" fmla="*/ 3447053 h 8346397"/>
              <a:gd name="connsiteX113" fmla="*/ 2384671 w 4233616"/>
              <a:gd name="connsiteY113" fmla="*/ 3532778 h 8346397"/>
              <a:gd name="connsiteX114" fmla="*/ 2432296 w 4233616"/>
              <a:gd name="connsiteY114" fmla="*/ 3599453 h 8346397"/>
              <a:gd name="connsiteX115" fmla="*/ 2479921 w 4233616"/>
              <a:gd name="connsiteY115" fmla="*/ 3589929 h 8346397"/>
              <a:gd name="connsiteX116" fmla="*/ 2484683 w 4233616"/>
              <a:gd name="connsiteY116" fmla="*/ 3742328 h 8346397"/>
              <a:gd name="connsiteX117" fmla="*/ 2537071 w 4233616"/>
              <a:gd name="connsiteY117" fmla="*/ 3835197 h 8346397"/>
              <a:gd name="connsiteX118" fmla="*/ 2529927 w 4233616"/>
              <a:gd name="connsiteY118" fmla="*/ 3873297 h 8346397"/>
              <a:gd name="connsiteX119" fmla="*/ 2598983 w 4233616"/>
              <a:gd name="connsiteY119" fmla="*/ 3909015 h 8346397"/>
              <a:gd name="connsiteX120" fmla="*/ 2656133 w 4233616"/>
              <a:gd name="connsiteY120" fmla="*/ 3854247 h 8346397"/>
              <a:gd name="connsiteX121" fmla="*/ 2689471 w 4233616"/>
              <a:gd name="connsiteY121" fmla="*/ 3937590 h 8346397"/>
              <a:gd name="connsiteX122" fmla="*/ 2734715 w 4233616"/>
              <a:gd name="connsiteY122" fmla="*/ 3982834 h 8346397"/>
              <a:gd name="connsiteX123" fmla="*/ 2808533 w 4233616"/>
              <a:gd name="connsiteY123" fmla="*/ 4006647 h 8346397"/>
              <a:gd name="connsiteX124" fmla="*/ 2860921 w 4233616"/>
              <a:gd name="connsiteY124" fmla="*/ 4075703 h 8346397"/>
              <a:gd name="connsiteX125" fmla="*/ 2946646 w 4233616"/>
              <a:gd name="connsiteY125" fmla="*/ 4130472 h 8346397"/>
              <a:gd name="connsiteX126" fmla="*/ 2999033 w 4233616"/>
              <a:gd name="connsiteY126" fmla="*/ 4163809 h 8346397"/>
              <a:gd name="connsiteX127" fmla="*/ 2870446 w 4233616"/>
              <a:gd name="connsiteY127" fmla="*/ 4256678 h 8346397"/>
              <a:gd name="connsiteX128" fmla="*/ 2868064 w 4233616"/>
              <a:gd name="connsiteY128" fmla="*/ 4311446 h 8346397"/>
              <a:gd name="connsiteX129" fmla="*/ 2970458 w 4233616"/>
              <a:gd name="connsiteY129" fmla="*/ 4428128 h 8346397"/>
              <a:gd name="connsiteX130" fmla="*/ 3065708 w 4233616"/>
              <a:gd name="connsiteY130" fmla="*/ 4490040 h 8346397"/>
              <a:gd name="connsiteX131" fmla="*/ 3096665 w 4233616"/>
              <a:gd name="connsiteY131" fmla="*/ 4528140 h 8346397"/>
              <a:gd name="connsiteX132" fmla="*/ 3082377 w 4233616"/>
              <a:gd name="connsiteY132" fmla="*/ 4609103 h 8346397"/>
              <a:gd name="connsiteX133" fmla="*/ 3077615 w 4233616"/>
              <a:gd name="connsiteY133" fmla="*/ 4692447 h 8346397"/>
              <a:gd name="connsiteX134" fmla="*/ 3034752 w 4233616"/>
              <a:gd name="connsiteY134" fmla="*/ 4701972 h 8346397"/>
              <a:gd name="connsiteX135" fmla="*/ 3008558 w 4233616"/>
              <a:gd name="connsiteY135" fmla="*/ 4718640 h 8346397"/>
              <a:gd name="connsiteX136" fmla="*/ 3053802 w 4233616"/>
              <a:gd name="connsiteY136" fmla="*/ 4795632 h 8346397"/>
              <a:gd name="connsiteX137" fmla="*/ 3037133 w 4233616"/>
              <a:gd name="connsiteY137" fmla="*/ 4868659 h 8346397"/>
              <a:gd name="connsiteX138" fmla="*/ 3020465 w 4233616"/>
              <a:gd name="connsiteY138" fmla="*/ 5004390 h 8346397"/>
              <a:gd name="connsiteX139" fmla="*/ 2982365 w 4233616"/>
              <a:gd name="connsiteY139" fmla="*/ 5044872 h 8346397"/>
              <a:gd name="connsiteX140" fmla="*/ 2965696 w 4233616"/>
              <a:gd name="connsiteY140" fmla="*/ 5166315 h 8346397"/>
              <a:gd name="connsiteX141" fmla="*/ 2937121 w 4233616"/>
              <a:gd name="connsiteY141" fmla="*/ 5285378 h 8346397"/>
              <a:gd name="connsiteX142" fmla="*/ 2989508 w 4233616"/>
              <a:gd name="connsiteY142" fmla="*/ 5302047 h 8346397"/>
              <a:gd name="connsiteX143" fmla="*/ 2987127 w 4233616"/>
              <a:gd name="connsiteY143" fmla="*/ 5347290 h 8346397"/>
              <a:gd name="connsiteX144" fmla="*/ 2984746 w 4233616"/>
              <a:gd name="connsiteY144" fmla="*/ 5402059 h 8346397"/>
              <a:gd name="connsiteX145" fmla="*/ 3041896 w 4233616"/>
              <a:gd name="connsiteY145" fmla="*/ 5471115 h 8346397"/>
              <a:gd name="connsiteX146" fmla="*/ 3089521 w 4233616"/>
              <a:gd name="connsiteY146" fmla="*/ 5597322 h 8346397"/>
              <a:gd name="connsiteX147" fmla="*/ 2996652 w 4233616"/>
              <a:gd name="connsiteY147" fmla="*/ 5887834 h 8346397"/>
              <a:gd name="connsiteX148" fmla="*/ 3018083 w 4233616"/>
              <a:gd name="connsiteY148" fmla="*/ 5942603 h 8346397"/>
              <a:gd name="connsiteX149" fmla="*/ 3044277 w 4233616"/>
              <a:gd name="connsiteY149" fmla="*/ 5994990 h 8346397"/>
              <a:gd name="connsiteX150" fmla="*/ 3049040 w 4233616"/>
              <a:gd name="connsiteY150" fmla="*/ 6099765 h 8346397"/>
              <a:gd name="connsiteX151" fmla="*/ 3028402 w 4233616"/>
              <a:gd name="connsiteY151" fmla="*/ 6195807 h 8346397"/>
              <a:gd name="connsiteX152" fmla="*/ 2956170 w 4233616"/>
              <a:gd name="connsiteY152" fmla="*/ 6259310 h 8346397"/>
              <a:gd name="connsiteX153" fmla="*/ 2920452 w 4233616"/>
              <a:gd name="connsiteY153" fmla="*/ 6240259 h 8346397"/>
              <a:gd name="connsiteX154" fmla="*/ 2849015 w 4233616"/>
              <a:gd name="connsiteY154" fmla="*/ 6252165 h 8346397"/>
              <a:gd name="connsiteX155" fmla="*/ 2713283 w 4233616"/>
              <a:gd name="connsiteY155" fmla="*/ 6364084 h 8346397"/>
              <a:gd name="connsiteX156" fmla="*/ 2606127 w 4233616"/>
              <a:gd name="connsiteY156" fmla="*/ 6349797 h 8346397"/>
              <a:gd name="connsiteX157" fmla="*/ 2575171 w 4233616"/>
              <a:gd name="connsiteY157" fmla="*/ 6378372 h 8346397"/>
              <a:gd name="connsiteX158" fmla="*/ 2508495 w 4233616"/>
              <a:gd name="connsiteY158" fmla="*/ 6423614 h 8346397"/>
              <a:gd name="connsiteX159" fmla="*/ 2391815 w 4233616"/>
              <a:gd name="connsiteY159" fmla="*/ 6411709 h 8346397"/>
              <a:gd name="connsiteX160" fmla="*/ 2368002 w 4233616"/>
              <a:gd name="connsiteY160" fmla="*/ 6528390 h 8346397"/>
              <a:gd name="connsiteX161" fmla="*/ 2363240 w 4233616"/>
              <a:gd name="connsiteY161" fmla="*/ 6564109 h 8346397"/>
              <a:gd name="connsiteX162" fmla="*/ 2339428 w 4233616"/>
              <a:gd name="connsiteY162" fmla="*/ 6583159 h 8346397"/>
              <a:gd name="connsiteX163" fmla="*/ 2141783 w 4233616"/>
              <a:gd name="connsiteY163" fmla="*/ 6535534 h 8346397"/>
              <a:gd name="connsiteX164" fmla="*/ 2103683 w 4233616"/>
              <a:gd name="connsiteY164" fmla="*/ 6587922 h 8346397"/>
              <a:gd name="connsiteX165" fmla="*/ 2072727 w 4233616"/>
              <a:gd name="connsiteY165" fmla="*/ 6683172 h 8346397"/>
              <a:gd name="connsiteX166" fmla="*/ 2039389 w 4233616"/>
              <a:gd name="connsiteY166" fmla="*/ 6747465 h 8346397"/>
              <a:gd name="connsiteX167" fmla="*/ 2051296 w 4233616"/>
              <a:gd name="connsiteY167" fmla="*/ 6809378 h 8346397"/>
              <a:gd name="connsiteX168" fmla="*/ 2184646 w 4233616"/>
              <a:gd name="connsiteY168" fmla="*/ 6921297 h 8346397"/>
              <a:gd name="connsiteX169" fmla="*/ 2253702 w 4233616"/>
              <a:gd name="connsiteY169" fmla="*/ 6954634 h 8346397"/>
              <a:gd name="connsiteX170" fmla="*/ 2237033 w 4233616"/>
              <a:gd name="connsiteY170" fmla="*/ 6978447 h 8346397"/>
              <a:gd name="connsiteX171" fmla="*/ 2201315 w 4233616"/>
              <a:gd name="connsiteY171" fmla="*/ 6997497 h 8346397"/>
              <a:gd name="connsiteX172" fmla="*/ 2234652 w 4233616"/>
              <a:gd name="connsiteY172" fmla="*/ 7073697 h 8346397"/>
              <a:gd name="connsiteX173" fmla="*/ 2203696 w 4233616"/>
              <a:gd name="connsiteY173" fmla="*/ 7095128 h 8346397"/>
              <a:gd name="connsiteX174" fmla="*/ 2098921 w 4233616"/>
              <a:gd name="connsiteY174" fmla="*/ 7033215 h 8346397"/>
              <a:gd name="connsiteX175" fmla="*/ 2056058 w 4233616"/>
              <a:gd name="connsiteY175" fmla="*/ 7059409 h 8346397"/>
              <a:gd name="connsiteX176" fmla="*/ 1996527 w 4233616"/>
              <a:gd name="connsiteY176" fmla="*/ 6957015 h 8346397"/>
              <a:gd name="connsiteX177" fmla="*/ 1879846 w 4233616"/>
              <a:gd name="connsiteY177" fmla="*/ 6983209 h 8346397"/>
              <a:gd name="connsiteX178" fmla="*/ 1815552 w 4233616"/>
              <a:gd name="connsiteY178" fmla="*/ 6987972 h 8346397"/>
              <a:gd name="connsiteX179" fmla="*/ 1765546 w 4233616"/>
              <a:gd name="connsiteY179" fmla="*/ 6983210 h 8346397"/>
              <a:gd name="connsiteX180" fmla="*/ 1708396 w 4233616"/>
              <a:gd name="connsiteY180" fmla="*/ 7028453 h 8346397"/>
              <a:gd name="connsiteX181" fmla="*/ 1529802 w 4233616"/>
              <a:gd name="connsiteY181" fmla="*/ 6987972 h 8346397"/>
              <a:gd name="connsiteX182" fmla="*/ 1553614 w 4233616"/>
              <a:gd name="connsiteY182" fmla="*/ 7114178 h 8346397"/>
              <a:gd name="connsiteX183" fmla="*/ 1477415 w 4233616"/>
              <a:gd name="connsiteY183" fmla="*/ 7159422 h 8346397"/>
              <a:gd name="connsiteX184" fmla="*/ 1415502 w 4233616"/>
              <a:gd name="connsiteY184" fmla="*/ 7226096 h 8346397"/>
              <a:gd name="connsiteX185" fmla="*/ 1265483 w 4233616"/>
              <a:gd name="connsiteY185" fmla="*/ 7218953 h 8346397"/>
              <a:gd name="connsiteX186" fmla="*/ 1213096 w 4233616"/>
              <a:gd name="connsiteY18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944265 w 4233616"/>
              <a:gd name="connsiteY11" fmla="*/ 1325357 h 8346397"/>
              <a:gd name="connsiteX12" fmla="*/ 2968077 w 4233616"/>
              <a:gd name="connsiteY12" fmla="*/ 1206295 h 8346397"/>
              <a:gd name="connsiteX13" fmla="*/ 3049040 w 4233616"/>
              <a:gd name="connsiteY13" fmla="*/ 1169783 h 8346397"/>
              <a:gd name="connsiteX14" fmla="*/ 3153814 w 4233616"/>
              <a:gd name="connsiteY14" fmla="*/ 1125332 h 8346397"/>
              <a:gd name="connsiteX15" fmla="*/ 3225252 w 4233616"/>
              <a:gd name="connsiteY15" fmla="*/ 1049132 h 8346397"/>
              <a:gd name="connsiteX16" fmla="*/ 3310977 w 4233616"/>
              <a:gd name="connsiteY16" fmla="*/ 996745 h 8346397"/>
              <a:gd name="connsiteX17" fmla="*/ 3056977 w 4233616"/>
              <a:gd name="connsiteY17" fmla="*/ 982457 h 8346397"/>
              <a:gd name="connsiteX18" fmla="*/ 2958552 w 4233616"/>
              <a:gd name="connsiteY18" fmla="*/ 976107 h 8346397"/>
              <a:gd name="connsiteX19" fmla="*/ 2926802 w 4233616"/>
              <a:gd name="connsiteY19" fmla="*/ 906257 h 8346397"/>
              <a:gd name="connsiteX20" fmla="*/ 2866477 w 4233616"/>
              <a:gd name="connsiteY20" fmla="*/ 893559 h 8346397"/>
              <a:gd name="connsiteX21" fmla="*/ 2799802 w 4233616"/>
              <a:gd name="connsiteY21" fmla="*/ 874507 h 8346397"/>
              <a:gd name="connsiteX22" fmla="*/ 2761702 w 4233616"/>
              <a:gd name="connsiteY22" fmla="*/ 807832 h 8346397"/>
              <a:gd name="connsiteX23" fmla="*/ 2609302 w 4233616"/>
              <a:gd name="connsiteY23" fmla="*/ 760207 h 8346397"/>
              <a:gd name="connsiteX24" fmla="*/ 2580727 w 4233616"/>
              <a:gd name="connsiteY24" fmla="*/ 604632 h 8346397"/>
              <a:gd name="connsiteX25" fmla="*/ 2526752 w 4233616"/>
              <a:gd name="connsiteY25" fmla="*/ 531609 h 8346397"/>
              <a:gd name="connsiteX26" fmla="*/ 2596602 w 4233616"/>
              <a:gd name="connsiteY26" fmla="*/ 407782 h 8346397"/>
              <a:gd name="connsiteX27" fmla="*/ 2629939 w 4233616"/>
              <a:gd name="connsiteY27" fmla="*/ 310947 h 8346397"/>
              <a:gd name="connsiteX28" fmla="*/ 2517227 w 4233616"/>
              <a:gd name="connsiteY28" fmla="*/ 239507 h 8346397"/>
              <a:gd name="connsiteX29" fmla="*/ 2402927 w 4233616"/>
              <a:gd name="connsiteY29" fmla="*/ 271257 h 8346397"/>
              <a:gd name="connsiteX30" fmla="*/ 2275927 w 4233616"/>
              <a:gd name="connsiteY30" fmla="*/ 198232 h 8346397"/>
              <a:gd name="connsiteX31" fmla="*/ 2133052 w 4233616"/>
              <a:gd name="connsiteY31" fmla="*/ 233157 h 8346397"/>
              <a:gd name="connsiteX32" fmla="*/ 1913977 w 4233616"/>
              <a:gd name="connsiteY32" fmla="*/ 36309 h 8346397"/>
              <a:gd name="connsiteX33" fmla="*/ 1777452 w 4233616"/>
              <a:gd name="connsiteY33" fmla="*/ 13289 h 8346397"/>
              <a:gd name="connsiteX34" fmla="*/ 1703633 w 4233616"/>
              <a:gd name="connsiteY34" fmla="*/ 41864 h 8346397"/>
              <a:gd name="connsiteX35" fmla="*/ 1615527 w 4233616"/>
              <a:gd name="connsiteY35" fmla="*/ 75203 h 8346397"/>
              <a:gd name="connsiteX36" fmla="*/ 1515515 w 4233616"/>
              <a:gd name="connsiteY36" fmla="*/ 129971 h 8346397"/>
              <a:gd name="connsiteX37" fmla="*/ 1525040 w 4233616"/>
              <a:gd name="connsiteY37" fmla="*/ 194264 h 8346397"/>
              <a:gd name="connsiteX38" fmla="*/ 1505990 w 4233616"/>
              <a:gd name="connsiteY38" fmla="*/ 251415 h 8346397"/>
              <a:gd name="connsiteX39" fmla="*/ 1413121 w 4233616"/>
              <a:gd name="connsiteY39" fmla="*/ 270464 h 8346397"/>
              <a:gd name="connsiteX40" fmla="*/ 1339302 w 4233616"/>
              <a:gd name="connsiteY40" fmla="*/ 306184 h 8346397"/>
              <a:gd name="connsiteX41" fmla="*/ 1260721 w 4233616"/>
              <a:gd name="connsiteY41" fmla="*/ 346665 h 8346397"/>
              <a:gd name="connsiteX42" fmla="*/ 1191665 w 4233616"/>
              <a:gd name="connsiteY42" fmla="*/ 272847 h 8346397"/>
              <a:gd name="connsiteX43" fmla="*/ 1082127 w 4233616"/>
              <a:gd name="connsiteY43" fmla="*/ 353809 h 8346397"/>
              <a:gd name="connsiteX44" fmla="*/ 1020215 w 4233616"/>
              <a:gd name="connsiteY44" fmla="*/ 420484 h 8346397"/>
              <a:gd name="connsiteX45" fmla="*/ 858290 w 4233616"/>
              <a:gd name="connsiteY45" fmla="*/ 301422 h 8346397"/>
              <a:gd name="connsiteX46" fmla="*/ 796377 w 4233616"/>
              <a:gd name="connsiteY46" fmla="*/ 406196 h 8346397"/>
              <a:gd name="connsiteX47" fmla="*/ 755896 w 4233616"/>
              <a:gd name="connsiteY47" fmla="*/ 341903 h 8346397"/>
              <a:gd name="connsiteX48" fmla="*/ 689221 w 4233616"/>
              <a:gd name="connsiteY48" fmla="*/ 270465 h 8346397"/>
              <a:gd name="connsiteX49" fmla="*/ 667790 w 4233616"/>
              <a:gd name="connsiteY49" fmla="*/ 313328 h 8346397"/>
              <a:gd name="connsiteX50" fmla="*/ 620165 w 4233616"/>
              <a:gd name="connsiteY50" fmla="*/ 382384 h 8346397"/>
              <a:gd name="connsiteX51" fmla="*/ 589208 w 4233616"/>
              <a:gd name="connsiteY51" fmla="*/ 396672 h 8346397"/>
              <a:gd name="connsiteX52" fmla="*/ 498721 w 4233616"/>
              <a:gd name="connsiteY52" fmla="*/ 482397 h 8346397"/>
              <a:gd name="connsiteX53" fmla="*/ 396327 w 4233616"/>
              <a:gd name="connsiteY53" fmla="*/ 380003 h 8346397"/>
              <a:gd name="connsiteX54" fmla="*/ 243927 w 4233616"/>
              <a:gd name="connsiteY54" fmla="*/ 294278 h 8346397"/>
              <a:gd name="connsiteX55" fmla="*/ 174871 w 4233616"/>
              <a:gd name="connsiteY55" fmla="*/ 327615 h 8346397"/>
              <a:gd name="connsiteX56" fmla="*/ 127246 w 4233616"/>
              <a:gd name="connsiteY56" fmla="*/ 410959 h 8346397"/>
              <a:gd name="connsiteX57" fmla="*/ 43902 w 4233616"/>
              <a:gd name="connsiteY57" fmla="*/ 472872 h 8346397"/>
              <a:gd name="connsiteX58" fmla="*/ 8183 w 4233616"/>
              <a:gd name="connsiteY58" fmla="*/ 484778 h 8346397"/>
              <a:gd name="connsiteX59" fmla="*/ 198683 w 4233616"/>
              <a:gd name="connsiteY59" fmla="*/ 689565 h 8346397"/>
              <a:gd name="connsiteX60" fmla="*/ 265359 w 4233616"/>
              <a:gd name="connsiteY60" fmla="*/ 706234 h 8346397"/>
              <a:gd name="connsiteX61" fmla="*/ 298697 w 4233616"/>
              <a:gd name="connsiteY61" fmla="*/ 730047 h 8346397"/>
              <a:gd name="connsiteX62" fmla="*/ 296315 w 4233616"/>
              <a:gd name="connsiteY62" fmla="*/ 901496 h 8346397"/>
              <a:gd name="connsiteX63" fmla="*/ 362990 w 4233616"/>
              <a:gd name="connsiteY63" fmla="*/ 906259 h 8346397"/>
              <a:gd name="connsiteX64" fmla="*/ 401090 w 4233616"/>
              <a:gd name="connsiteY64" fmla="*/ 856253 h 8346397"/>
              <a:gd name="connsiteX65" fmla="*/ 482052 w 4233616"/>
              <a:gd name="connsiteY65" fmla="*/ 894353 h 8346397"/>
              <a:gd name="connsiteX66" fmla="*/ 420140 w 4233616"/>
              <a:gd name="connsiteY66" fmla="*/ 1039609 h 8346397"/>
              <a:gd name="connsiteX67" fmla="*/ 434427 w 4233616"/>
              <a:gd name="connsiteY67" fmla="*/ 1087234 h 8346397"/>
              <a:gd name="connsiteX68" fmla="*/ 379658 w 4233616"/>
              <a:gd name="connsiteY68" fmla="*/ 1139622 h 8346397"/>
              <a:gd name="connsiteX69" fmla="*/ 415377 w 4233616"/>
              <a:gd name="connsiteY69" fmla="*/ 1168196 h 8346397"/>
              <a:gd name="connsiteX70" fmla="*/ 486815 w 4233616"/>
              <a:gd name="connsiteY70" fmla="*/ 1256303 h 8346397"/>
              <a:gd name="connsiteX71" fmla="*/ 527296 w 4233616"/>
              <a:gd name="connsiteY71" fmla="*/ 1344409 h 8346397"/>
              <a:gd name="connsiteX72" fmla="*/ 636833 w 4233616"/>
              <a:gd name="connsiteY72" fmla="*/ 1396797 h 8346397"/>
              <a:gd name="connsiteX73" fmla="*/ 746371 w 4233616"/>
              <a:gd name="connsiteY73" fmla="*/ 1420609 h 8346397"/>
              <a:gd name="connsiteX74" fmla="*/ 829715 w 4233616"/>
              <a:gd name="connsiteY74" fmla="*/ 1468234 h 8346397"/>
              <a:gd name="connsiteX75" fmla="*/ 913058 w 4233616"/>
              <a:gd name="connsiteY75" fmla="*/ 1442040 h 8346397"/>
              <a:gd name="connsiteX76" fmla="*/ 994021 w 4233616"/>
              <a:gd name="connsiteY76" fmla="*/ 1368222 h 8346397"/>
              <a:gd name="connsiteX77" fmla="*/ 1103558 w 4233616"/>
              <a:gd name="connsiteY77" fmla="*/ 1351553 h 8346397"/>
              <a:gd name="connsiteX78" fmla="*/ 1170233 w 4233616"/>
              <a:gd name="connsiteY78" fmla="*/ 1356315 h 8346397"/>
              <a:gd name="connsiteX79" fmla="*/ 1329777 w 4233616"/>
              <a:gd name="connsiteY79" fmla="*/ 1465853 h 8346397"/>
              <a:gd name="connsiteX80" fmla="*/ 1389308 w 4233616"/>
              <a:gd name="connsiteY80" fmla="*/ 1494428 h 8346397"/>
              <a:gd name="connsiteX81" fmla="*/ 1260721 w 4233616"/>
              <a:gd name="connsiteY81" fmla="*/ 1596822 h 8346397"/>
              <a:gd name="connsiteX82" fmla="*/ 1263102 w 4233616"/>
              <a:gd name="connsiteY82" fmla="*/ 1661115 h 8346397"/>
              <a:gd name="connsiteX83" fmla="*/ 1425027 w 4233616"/>
              <a:gd name="connsiteY83" fmla="*/ 1613490 h 8346397"/>
              <a:gd name="connsiteX84" fmla="*/ 1386927 w 4233616"/>
              <a:gd name="connsiteY84" fmla="*/ 1677784 h 8346397"/>
              <a:gd name="connsiteX85" fmla="*/ 1405977 w 4233616"/>
              <a:gd name="connsiteY85" fmla="*/ 1751603 h 8346397"/>
              <a:gd name="connsiteX86" fmla="*/ 1517896 w 4233616"/>
              <a:gd name="connsiteY86" fmla="*/ 1787322 h 8346397"/>
              <a:gd name="connsiteX87" fmla="*/ 1591715 w 4233616"/>
              <a:gd name="connsiteY87" fmla="*/ 1803990 h 8346397"/>
              <a:gd name="connsiteX88" fmla="*/ 1501227 w 4233616"/>
              <a:gd name="connsiteY88" fmla="*/ 1934959 h 8346397"/>
              <a:gd name="connsiteX89" fmla="*/ 1494083 w 4233616"/>
              <a:gd name="connsiteY89" fmla="*/ 1984965 h 8346397"/>
              <a:gd name="connsiteX90" fmla="*/ 1422646 w 4233616"/>
              <a:gd name="connsiteY90" fmla="*/ 2020684 h 8346397"/>
              <a:gd name="connsiteX91" fmla="*/ 1391690 w 4233616"/>
              <a:gd name="connsiteY91" fmla="*/ 2082597 h 8346397"/>
              <a:gd name="connsiteX92" fmla="*/ 1260721 w 4233616"/>
              <a:gd name="connsiteY92" fmla="*/ 2056403 h 8346397"/>
              <a:gd name="connsiteX93" fmla="*/ 1139277 w 4233616"/>
              <a:gd name="connsiteY93" fmla="*/ 2056402 h 8346397"/>
              <a:gd name="connsiteX94" fmla="*/ 1072602 w 4233616"/>
              <a:gd name="connsiteY94" fmla="*/ 2084978 h 8346397"/>
              <a:gd name="connsiteX95" fmla="*/ 1065458 w 4233616"/>
              <a:gd name="connsiteY95" fmla="*/ 2184990 h 8346397"/>
              <a:gd name="connsiteX96" fmla="*/ 977352 w 4233616"/>
              <a:gd name="connsiteY96" fmla="*/ 2273097 h 8346397"/>
              <a:gd name="connsiteX97" fmla="*/ 1120227 w 4233616"/>
              <a:gd name="connsiteY97" fmla="*/ 2335009 h 8346397"/>
              <a:gd name="connsiteX98" fmla="*/ 1170234 w 4233616"/>
              <a:gd name="connsiteY98" fmla="*/ 2370727 h 8346397"/>
              <a:gd name="connsiteX99" fmla="*/ 1222621 w 4233616"/>
              <a:gd name="connsiteY99" fmla="*/ 2387397 h 8346397"/>
              <a:gd name="connsiteX100" fmla="*/ 1272627 w 4233616"/>
              <a:gd name="connsiteY100" fmla="*/ 2437403 h 8346397"/>
              <a:gd name="connsiteX101" fmla="*/ 1329777 w 4233616"/>
              <a:gd name="connsiteY101" fmla="*/ 2458834 h 8346397"/>
              <a:gd name="connsiteX102" fmla="*/ 1422646 w 4233616"/>
              <a:gd name="connsiteY102" fmla="*/ 2535034 h 8346397"/>
              <a:gd name="connsiteX103" fmla="*/ 1508371 w 4233616"/>
              <a:gd name="connsiteY103" fmla="*/ 2568373 h 8346397"/>
              <a:gd name="connsiteX104" fmla="*/ 1641721 w 4233616"/>
              <a:gd name="connsiteY104" fmla="*/ 2716009 h 8346397"/>
              <a:gd name="connsiteX105" fmla="*/ 1725065 w 4233616"/>
              <a:gd name="connsiteY105" fmla="*/ 2870790 h 8346397"/>
              <a:gd name="connsiteX106" fmla="*/ 1850477 w 4233616"/>
              <a:gd name="connsiteY106" fmla="*/ 2931907 h 8346397"/>
              <a:gd name="connsiteX107" fmla="*/ 1896514 w 4233616"/>
              <a:gd name="connsiteY107" fmla="*/ 2977947 h 8346397"/>
              <a:gd name="connsiteX108" fmla="*/ 1927471 w 4233616"/>
              <a:gd name="connsiteY108" fmla="*/ 3082722 h 8346397"/>
              <a:gd name="connsiteX109" fmla="*/ 1989383 w 4233616"/>
              <a:gd name="connsiteY109" fmla="*/ 3185115 h 8346397"/>
              <a:gd name="connsiteX110" fmla="*/ 2051296 w 4233616"/>
              <a:gd name="connsiteY110" fmla="*/ 3223215 h 8346397"/>
              <a:gd name="connsiteX111" fmla="*/ 2182265 w 4233616"/>
              <a:gd name="connsiteY111" fmla="*/ 3370853 h 8346397"/>
              <a:gd name="connsiteX112" fmla="*/ 2325139 w 4233616"/>
              <a:gd name="connsiteY112" fmla="*/ 3447053 h 8346397"/>
              <a:gd name="connsiteX113" fmla="*/ 2384671 w 4233616"/>
              <a:gd name="connsiteY113" fmla="*/ 3532778 h 8346397"/>
              <a:gd name="connsiteX114" fmla="*/ 2432296 w 4233616"/>
              <a:gd name="connsiteY114" fmla="*/ 3599453 h 8346397"/>
              <a:gd name="connsiteX115" fmla="*/ 2479921 w 4233616"/>
              <a:gd name="connsiteY115" fmla="*/ 3589929 h 8346397"/>
              <a:gd name="connsiteX116" fmla="*/ 2484683 w 4233616"/>
              <a:gd name="connsiteY116" fmla="*/ 3742328 h 8346397"/>
              <a:gd name="connsiteX117" fmla="*/ 2537071 w 4233616"/>
              <a:gd name="connsiteY117" fmla="*/ 3835197 h 8346397"/>
              <a:gd name="connsiteX118" fmla="*/ 2529927 w 4233616"/>
              <a:gd name="connsiteY118" fmla="*/ 3873297 h 8346397"/>
              <a:gd name="connsiteX119" fmla="*/ 2598983 w 4233616"/>
              <a:gd name="connsiteY119" fmla="*/ 3909015 h 8346397"/>
              <a:gd name="connsiteX120" fmla="*/ 2656133 w 4233616"/>
              <a:gd name="connsiteY120" fmla="*/ 3854247 h 8346397"/>
              <a:gd name="connsiteX121" fmla="*/ 2689471 w 4233616"/>
              <a:gd name="connsiteY121" fmla="*/ 3937590 h 8346397"/>
              <a:gd name="connsiteX122" fmla="*/ 2734715 w 4233616"/>
              <a:gd name="connsiteY122" fmla="*/ 3982834 h 8346397"/>
              <a:gd name="connsiteX123" fmla="*/ 2808533 w 4233616"/>
              <a:gd name="connsiteY123" fmla="*/ 4006647 h 8346397"/>
              <a:gd name="connsiteX124" fmla="*/ 2860921 w 4233616"/>
              <a:gd name="connsiteY124" fmla="*/ 4075703 h 8346397"/>
              <a:gd name="connsiteX125" fmla="*/ 2946646 w 4233616"/>
              <a:gd name="connsiteY125" fmla="*/ 4130472 h 8346397"/>
              <a:gd name="connsiteX126" fmla="*/ 2999033 w 4233616"/>
              <a:gd name="connsiteY126" fmla="*/ 4163809 h 8346397"/>
              <a:gd name="connsiteX127" fmla="*/ 2870446 w 4233616"/>
              <a:gd name="connsiteY127" fmla="*/ 4256678 h 8346397"/>
              <a:gd name="connsiteX128" fmla="*/ 2868064 w 4233616"/>
              <a:gd name="connsiteY128" fmla="*/ 4311446 h 8346397"/>
              <a:gd name="connsiteX129" fmla="*/ 2970458 w 4233616"/>
              <a:gd name="connsiteY129" fmla="*/ 4428128 h 8346397"/>
              <a:gd name="connsiteX130" fmla="*/ 3065708 w 4233616"/>
              <a:gd name="connsiteY130" fmla="*/ 4490040 h 8346397"/>
              <a:gd name="connsiteX131" fmla="*/ 3096665 w 4233616"/>
              <a:gd name="connsiteY131" fmla="*/ 4528140 h 8346397"/>
              <a:gd name="connsiteX132" fmla="*/ 3082377 w 4233616"/>
              <a:gd name="connsiteY132" fmla="*/ 4609103 h 8346397"/>
              <a:gd name="connsiteX133" fmla="*/ 3077615 w 4233616"/>
              <a:gd name="connsiteY133" fmla="*/ 4692447 h 8346397"/>
              <a:gd name="connsiteX134" fmla="*/ 3034752 w 4233616"/>
              <a:gd name="connsiteY134" fmla="*/ 4701972 h 8346397"/>
              <a:gd name="connsiteX135" fmla="*/ 3008558 w 4233616"/>
              <a:gd name="connsiteY135" fmla="*/ 4718640 h 8346397"/>
              <a:gd name="connsiteX136" fmla="*/ 3053802 w 4233616"/>
              <a:gd name="connsiteY136" fmla="*/ 4795632 h 8346397"/>
              <a:gd name="connsiteX137" fmla="*/ 3037133 w 4233616"/>
              <a:gd name="connsiteY137" fmla="*/ 4868659 h 8346397"/>
              <a:gd name="connsiteX138" fmla="*/ 3020465 w 4233616"/>
              <a:gd name="connsiteY138" fmla="*/ 5004390 h 8346397"/>
              <a:gd name="connsiteX139" fmla="*/ 2982365 w 4233616"/>
              <a:gd name="connsiteY139" fmla="*/ 5044872 h 8346397"/>
              <a:gd name="connsiteX140" fmla="*/ 2965696 w 4233616"/>
              <a:gd name="connsiteY140" fmla="*/ 5166315 h 8346397"/>
              <a:gd name="connsiteX141" fmla="*/ 2937121 w 4233616"/>
              <a:gd name="connsiteY141" fmla="*/ 5285378 h 8346397"/>
              <a:gd name="connsiteX142" fmla="*/ 2989508 w 4233616"/>
              <a:gd name="connsiteY142" fmla="*/ 5302047 h 8346397"/>
              <a:gd name="connsiteX143" fmla="*/ 2987127 w 4233616"/>
              <a:gd name="connsiteY143" fmla="*/ 5347290 h 8346397"/>
              <a:gd name="connsiteX144" fmla="*/ 2984746 w 4233616"/>
              <a:gd name="connsiteY144" fmla="*/ 5402059 h 8346397"/>
              <a:gd name="connsiteX145" fmla="*/ 3041896 w 4233616"/>
              <a:gd name="connsiteY145" fmla="*/ 5471115 h 8346397"/>
              <a:gd name="connsiteX146" fmla="*/ 3089521 w 4233616"/>
              <a:gd name="connsiteY146" fmla="*/ 5597322 h 8346397"/>
              <a:gd name="connsiteX147" fmla="*/ 2996652 w 4233616"/>
              <a:gd name="connsiteY147" fmla="*/ 5887834 h 8346397"/>
              <a:gd name="connsiteX148" fmla="*/ 3018083 w 4233616"/>
              <a:gd name="connsiteY148" fmla="*/ 5942603 h 8346397"/>
              <a:gd name="connsiteX149" fmla="*/ 3044277 w 4233616"/>
              <a:gd name="connsiteY149" fmla="*/ 5994990 h 8346397"/>
              <a:gd name="connsiteX150" fmla="*/ 3049040 w 4233616"/>
              <a:gd name="connsiteY150" fmla="*/ 6099765 h 8346397"/>
              <a:gd name="connsiteX151" fmla="*/ 3028402 w 4233616"/>
              <a:gd name="connsiteY151" fmla="*/ 6195807 h 8346397"/>
              <a:gd name="connsiteX152" fmla="*/ 2956170 w 4233616"/>
              <a:gd name="connsiteY152" fmla="*/ 6259310 h 8346397"/>
              <a:gd name="connsiteX153" fmla="*/ 2920452 w 4233616"/>
              <a:gd name="connsiteY153" fmla="*/ 6240259 h 8346397"/>
              <a:gd name="connsiteX154" fmla="*/ 2849015 w 4233616"/>
              <a:gd name="connsiteY154" fmla="*/ 6252165 h 8346397"/>
              <a:gd name="connsiteX155" fmla="*/ 2713283 w 4233616"/>
              <a:gd name="connsiteY155" fmla="*/ 6364084 h 8346397"/>
              <a:gd name="connsiteX156" fmla="*/ 2606127 w 4233616"/>
              <a:gd name="connsiteY156" fmla="*/ 6349797 h 8346397"/>
              <a:gd name="connsiteX157" fmla="*/ 2575171 w 4233616"/>
              <a:gd name="connsiteY157" fmla="*/ 6378372 h 8346397"/>
              <a:gd name="connsiteX158" fmla="*/ 2508495 w 4233616"/>
              <a:gd name="connsiteY158" fmla="*/ 6423614 h 8346397"/>
              <a:gd name="connsiteX159" fmla="*/ 2391815 w 4233616"/>
              <a:gd name="connsiteY159" fmla="*/ 6411709 h 8346397"/>
              <a:gd name="connsiteX160" fmla="*/ 2368002 w 4233616"/>
              <a:gd name="connsiteY160" fmla="*/ 6528390 h 8346397"/>
              <a:gd name="connsiteX161" fmla="*/ 2363240 w 4233616"/>
              <a:gd name="connsiteY161" fmla="*/ 6564109 h 8346397"/>
              <a:gd name="connsiteX162" fmla="*/ 2339428 w 4233616"/>
              <a:gd name="connsiteY162" fmla="*/ 6583159 h 8346397"/>
              <a:gd name="connsiteX163" fmla="*/ 2141783 w 4233616"/>
              <a:gd name="connsiteY163" fmla="*/ 6535534 h 8346397"/>
              <a:gd name="connsiteX164" fmla="*/ 2103683 w 4233616"/>
              <a:gd name="connsiteY164" fmla="*/ 6587922 h 8346397"/>
              <a:gd name="connsiteX165" fmla="*/ 2072727 w 4233616"/>
              <a:gd name="connsiteY165" fmla="*/ 6683172 h 8346397"/>
              <a:gd name="connsiteX166" fmla="*/ 2039389 w 4233616"/>
              <a:gd name="connsiteY166" fmla="*/ 6747465 h 8346397"/>
              <a:gd name="connsiteX167" fmla="*/ 2051296 w 4233616"/>
              <a:gd name="connsiteY167" fmla="*/ 6809378 h 8346397"/>
              <a:gd name="connsiteX168" fmla="*/ 2184646 w 4233616"/>
              <a:gd name="connsiteY168" fmla="*/ 6921297 h 8346397"/>
              <a:gd name="connsiteX169" fmla="*/ 2253702 w 4233616"/>
              <a:gd name="connsiteY169" fmla="*/ 6954634 h 8346397"/>
              <a:gd name="connsiteX170" fmla="*/ 2237033 w 4233616"/>
              <a:gd name="connsiteY170" fmla="*/ 6978447 h 8346397"/>
              <a:gd name="connsiteX171" fmla="*/ 2201315 w 4233616"/>
              <a:gd name="connsiteY171" fmla="*/ 6997497 h 8346397"/>
              <a:gd name="connsiteX172" fmla="*/ 2234652 w 4233616"/>
              <a:gd name="connsiteY172" fmla="*/ 7073697 h 8346397"/>
              <a:gd name="connsiteX173" fmla="*/ 2203696 w 4233616"/>
              <a:gd name="connsiteY173" fmla="*/ 7095128 h 8346397"/>
              <a:gd name="connsiteX174" fmla="*/ 2098921 w 4233616"/>
              <a:gd name="connsiteY174" fmla="*/ 7033215 h 8346397"/>
              <a:gd name="connsiteX175" fmla="*/ 2056058 w 4233616"/>
              <a:gd name="connsiteY175" fmla="*/ 7059409 h 8346397"/>
              <a:gd name="connsiteX176" fmla="*/ 1996527 w 4233616"/>
              <a:gd name="connsiteY176" fmla="*/ 6957015 h 8346397"/>
              <a:gd name="connsiteX177" fmla="*/ 1879846 w 4233616"/>
              <a:gd name="connsiteY177" fmla="*/ 6983209 h 8346397"/>
              <a:gd name="connsiteX178" fmla="*/ 1815552 w 4233616"/>
              <a:gd name="connsiteY178" fmla="*/ 6987972 h 8346397"/>
              <a:gd name="connsiteX179" fmla="*/ 1765546 w 4233616"/>
              <a:gd name="connsiteY179" fmla="*/ 6983210 h 8346397"/>
              <a:gd name="connsiteX180" fmla="*/ 1708396 w 4233616"/>
              <a:gd name="connsiteY180" fmla="*/ 7028453 h 8346397"/>
              <a:gd name="connsiteX181" fmla="*/ 1529802 w 4233616"/>
              <a:gd name="connsiteY181" fmla="*/ 6987972 h 8346397"/>
              <a:gd name="connsiteX182" fmla="*/ 1553614 w 4233616"/>
              <a:gd name="connsiteY182" fmla="*/ 7114178 h 8346397"/>
              <a:gd name="connsiteX183" fmla="*/ 1477415 w 4233616"/>
              <a:gd name="connsiteY183" fmla="*/ 7159422 h 8346397"/>
              <a:gd name="connsiteX184" fmla="*/ 1415502 w 4233616"/>
              <a:gd name="connsiteY184" fmla="*/ 7226096 h 8346397"/>
              <a:gd name="connsiteX185" fmla="*/ 1265483 w 4233616"/>
              <a:gd name="connsiteY185" fmla="*/ 7218953 h 8346397"/>
              <a:gd name="connsiteX186" fmla="*/ 1213096 w 4233616"/>
              <a:gd name="connsiteY18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791865 w 4233616"/>
              <a:gd name="connsiteY11" fmla="*/ 1349170 h 8346397"/>
              <a:gd name="connsiteX12" fmla="*/ 2944265 w 4233616"/>
              <a:gd name="connsiteY12" fmla="*/ 1325357 h 8346397"/>
              <a:gd name="connsiteX13" fmla="*/ 2968077 w 4233616"/>
              <a:gd name="connsiteY13" fmla="*/ 1206295 h 8346397"/>
              <a:gd name="connsiteX14" fmla="*/ 3049040 w 4233616"/>
              <a:gd name="connsiteY14" fmla="*/ 1169783 h 8346397"/>
              <a:gd name="connsiteX15" fmla="*/ 3153814 w 4233616"/>
              <a:gd name="connsiteY15" fmla="*/ 1125332 h 8346397"/>
              <a:gd name="connsiteX16" fmla="*/ 3225252 w 4233616"/>
              <a:gd name="connsiteY16" fmla="*/ 1049132 h 8346397"/>
              <a:gd name="connsiteX17" fmla="*/ 3310977 w 4233616"/>
              <a:gd name="connsiteY17" fmla="*/ 996745 h 8346397"/>
              <a:gd name="connsiteX18" fmla="*/ 3056977 w 4233616"/>
              <a:gd name="connsiteY18" fmla="*/ 982457 h 8346397"/>
              <a:gd name="connsiteX19" fmla="*/ 2958552 w 4233616"/>
              <a:gd name="connsiteY19" fmla="*/ 976107 h 8346397"/>
              <a:gd name="connsiteX20" fmla="*/ 2926802 w 4233616"/>
              <a:gd name="connsiteY20" fmla="*/ 906257 h 8346397"/>
              <a:gd name="connsiteX21" fmla="*/ 2866477 w 4233616"/>
              <a:gd name="connsiteY21" fmla="*/ 893559 h 8346397"/>
              <a:gd name="connsiteX22" fmla="*/ 2799802 w 4233616"/>
              <a:gd name="connsiteY22" fmla="*/ 874507 h 8346397"/>
              <a:gd name="connsiteX23" fmla="*/ 2761702 w 4233616"/>
              <a:gd name="connsiteY23" fmla="*/ 807832 h 8346397"/>
              <a:gd name="connsiteX24" fmla="*/ 2609302 w 4233616"/>
              <a:gd name="connsiteY24" fmla="*/ 760207 h 8346397"/>
              <a:gd name="connsiteX25" fmla="*/ 2580727 w 4233616"/>
              <a:gd name="connsiteY25" fmla="*/ 604632 h 8346397"/>
              <a:gd name="connsiteX26" fmla="*/ 2526752 w 4233616"/>
              <a:gd name="connsiteY26" fmla="*/ 531609 h 8346397"/>
              <a:gd name="connsiteX27" fmla="*/ 2596602 w 4233616"/>
              <a:gd name="connsiteY27" fmla="*/ 407782 h 8346397"/>
              <a:gd name="connsiteX28" fmla="*/ 2629939 w 4233616"/>
              <a:gd name="connsiteY28" fmla="*/ 310947 h 8346397"/>
              <a:gd name="connsiteX29" fmla="*/ 2517227 w 4233616"/>
              <a:gd name="connsiteY29" fmla="*/ 239507 h 8346397"/>
              <a:gd name="connsiteX30" fmla="*/ 2402927 w 4233616"/>
              <a:gd name="connsiteY30" fmla="*/ 271257 h 8346397"/>
              <a:gd name="connsiteX31" fmla="*/ 2275927 w 4233616"/>
              <a:gd name="connsiteY31" fmla="*/ 198232 h 8346397"/>
              <a:gd name="connsiteX32" fmla="*/ 2133052 w 4233616"/>
              <a:gd name="connsiteY32" fmla="*/ 233157 h 8346397"/>
              <a:gd name="connsiteX33" fmla="*/ 1913977 w 4233616"/>
              <a:gd name="connsiteY33" fmla="*/ 36309 h 8346397"/>
              <a:gd name="connsiteX34" fmla="*/ 1777452 w 4233616"/>
              <a:gd name="connsiteY34" fmla="*/ 13289 h 8346397"/>
              <a:gd name="connsiteX35" fmla="*/ 1703633 w 4233616"/>
              <a:gd name="connsiteY35" fmla="*/ 41864 h 8346397"/>
              <a:gd name="connsiteX36" fmla="*/ 1615527 w 4233616"/>
              <a:gd name="connsiteY36" fmla="*/ 75203 h 8346397"/>
              <a:gd name="connsiteX37" fmla="*/ 1515515 w 4233616"/>
              <a:gd name="connsiteY37" fmla="*/ 129971 h 8346397"/>
              <a:gd name="connsiteX38" fmla="*/ 1525040 w 4233616"/>
              <a:gd name="connsiteY38" fmla="*/ 194264 h 8346397"/>
              <a:gd name="connsiteX39" fmla="*/ 1505990 w 4233616"/>
              <a:gd name="connsiteY39" fmla="*/ 251415 h 8346397"/>
              <a:gd name="connsiteX40" fmla="*/ 1413121 w 4233616"/>
              <a:gd name="connsiteY40" fmla="*/ 270464 h 8346397"/>
              <a:gd name="connsiteX41" fmla="*/ 1339302 w 4233616"/>
              <a:gd name="connsiteY41" fmla="*/ 306184 h 8346397"/>
              <a:gd name="connsiteX42" fmla="*/ 1260721 w 4233616"/>
              <a:gd name="connsiteY42" fmla="*/ 346665 h 8346397"/>
              <a:gd name="connsiteX43" fmla="*/ 1191665 w 4233616"/>
              <a:gd name="connsiteY43" fmla="*/ 272847 h 8346397"/>
              <a:gd name="connsiteX44" fmla="*/ 1082127 w 4233616"/>
              <a:gd name="connsiteY44" fmla="*/ 353809 h 8346397"/>
              <a:gd name="connsiteX45" fmla="*/ 1020215 w 4233616"/>
              <a:gd name="connsiteY45" fmla="*/ 420484 h 8346397"/>
              <a:gd name="connsiteX46" fmla="*/ 858290 w 4233616"/>
              <a:gd name="connsiteY46" fmla="*/ 301422 h 8346397"/>
              <a:gd name="connsiteX47" fmla="*/ 796377 w 4233616"/>
              <a:gd name="connsiteY47" fmla="*/ 406196 h 8346397"/>
              <a:gd name="connsiteX48" fmla="*/ 755896 w 4233616"/>
              <a:gd name="connsiteY48" fmla="*/ 341903 h 8346397"/>
              <a:gd name="connsiteX49" fmla="*/ 689221 w 4233616"/>
              <a:gd name="connsiteY49" fmla="*/ 270465 h 8346397"/>
              <a:gd name="connsiteX50" fmla="*/ 667790 w 4233616"/>
              <a:gd name="connsiteY50" fmla="*/ 313328 h 8346397"/>
              <a:gd name="connsiteX51" fmla="*/ 620165 w 4233616"/>
              <a:gd name="connsiteY51" fmla="*/ 382384 h 8346397"/>
              <a:gd name="connsiteX52" fmla="*/ 589208 w 4233616"/>
              <a:gd name="connsiteY52" fmla="*/ 396672 h 8346397"/>
              <a:gd name="connsiteX53" fmla="*/ 498721 w 4233616"/>
              <a:gd name="connsiteY53" fmla="*/ 482397 h 8346397"/>
              <a:gd name="connsiteX54" fmla="*/ 396327 w 4233616"/>
              <a:gd name="connsiteY54" fmla="*/ 380003 h 8346397"/>
              <a:gd name="connsiteX55" fmla="*/ 243927 w 4233616"/>
              <a:gd name="connsiteY55" fmla="*/ 294278 h 8346397"/>
              <a:gd name="connsiteX56" fmla="*/ 174871 w 4233616"/>
              <a:gd name="connsiteY56" fmla="*/ 327615 h 8346397"/>
              <a:gd name="connsiteX57" fmla="*/ 127246 w 4233616"/>
              <a:gd name="connsiteY57" fmla="*/ 410959 h 8346397"/>
              <a:gd name="connsiteX58" fmla="*/ 43902 w 4233616"/>
              <a:gd name="connsiteY58" fmla="*/ 472872 h 8346397"/>
              <a:gd name="connsiteX59" fmla="*/ 8183 w 4233616"/>
              <a:gd name="connsiteY59" fmla="*/ 484778 h 8346397"/>
              <a:gd name="connsiteX60" fmla="*/ 198683 w 4233616"/>
              <a:gd name="connsiteY60" fmla="*/ 689565 h 8346397"/>
              <a:gd name="connsiteX61" fmla="*/ 265359 w 4233616"/>
              <a:gd name="connsiteY61" fmla="*/ 706234 h 8346397"/>
              <a:gd name="connsiteX62" fmla="*/ 298697 w 4233616"/>
              <a:gd name="connsiteY62" fmla="*/ 730047 h 8346397"/>
              <a:gd name="connsiteX63" fmla="*/ 296315 w 4233616"/>
              <a:gd name="connsiteY63" fmla="*/ 901496 h 8346397"/>
              <a:gd name="connsiteX64" fmla="*/ 362990 w 4233616"/>
              <a:gd name="connsiteY64" fmla="*/ 906259 h 8346397"/>
              <a:gd name="connsiteX65" fmla="*/ 401090 w 4233616"/>
              <a:gd name="connsiteY65" fmla="*/ 856253 h 8346397"/>
              <a:gd name="connsiteX66" fmla="*/ 482052 w 4233616"/>
              <a:gd name="connsiteY66" fmla="*/ 894353 h 8346397"/>
              <a:gd name="connsiteX67" fmla="*/ 420140 w 4233616"/>
              <a:gd name="connsiteY67" fmla="*/ 1039609 h 8346397"/>
              <a:gd name="connsiteX68" fmla="*/ 434427 w 4233616"/>
              <a:gd name="connsiteY68" fmla="*/ 1087234 h 8346397"/>
              <a:gd name="connsiteX69" fmla="*/ 379658 w 4233616"/>
              <a:gd name="connsiteY69" fmla="*/ 1139622 h 8346397"/>
              <a:gd name="connsiteX70" fmla="*/ 415377 w 4233616"/>
              <a:gd name="connsiteY70" fmla="*/ 1168196 h 8346397"/>
              <a:gd name="connsiteX71" fmla="*/ 486815 w 4233616"/>
              <a:gd name="connsiteY71" fmla="*/ 1256303 h 8346397"/>
              <a:gd name="connsiteX72" fmla="*/ 527296 w 4233616"/>
              <a:gd name="connsiteY72" fmla="*/ 1344409 h 8346397"/>
              <a:gd name="connsiteX73" fmla="*/ 636833 w 4233616"/>
              <a:gd name="connsiteY73" fmla="*/ 1396797 h 8346397"/>
              <a:gd name="connsiteX74" fmla="*/ 746371 w 4233616"/>
              <a:gd name="connsiteY74" fmla="*/ 1420609 h 8346397"/>
              <a:gd name="connsiteX75" fmla="*/ 829715 w 4233616"/>
              <a:gd name="connsiteY75" fmla="*/ 1468234 h 8346397"/>
              <a:gd name="connsiteX76" fmla="*/ 913058 w 4233616"/>
              <a:gd name="connsiteY76" fmla="*/ 1442040 h 8346397"/>
              <a:gd name="connsiteX77" fmla="*/ 994021 w 4233616"/>
              <a:gd name="connsiteY77" fmla="*/ 1368222 h 8346397"/>
              <a:gd name="connsiteX78" fmla="*/ 1103558 w 4233616"/>
              <a:gd name="connsiteY78" fmla="*/ 1351553 h 8346397"/>
              <a:gd name="connsiteX79" fmla="*/ 1170233 w 4233616"/>
              <a:gd name="connsiteY79" fmla="*/ 1356315 h 8346397"/>
              <a:gd name="connsiteX80" fmla="*/ 1329777 w 4233616"/>
              <a:gd name="connsiteY80" fmla="*/ 1465853 h 8346397"/>
              <a:gd name="connsiteX81" fmla="*/ 1389308 w 4233616"/>
              <a:gd name="connsiteY81" fmla="*/ 1494428 h 8346397"/>
              <a:gd name="connsiteX82" fmla="*/ 1260721 w 4233616"/>
              <a:gd name="connsiteY82" fmla="*/ 1596822 h 8346397"/>
              <a:gd name="connsiteX83" fmla="*/ 1263102 w 4233616"/>
              <a:gd name="connsiteY83" fmla="*/ 1661115 h 8346397"/>
              <a:gd name="connsiteX84" fmla="*/ 1425027 w 4233616"/>
              <a:gd name="connsiteY84" fmla="*/ 1613490 h 8346397"/>
              <a:gd name="connsiteX85" fmla="*/ 1386927 w 4233616"/>
              <a:gd name="connsiteY85" fmla="*/ 1677784 h 8346397"/>
              <a:gd name="connsiteX86" fmla="*/ 1405977 w 4233616"/>
              <a:gd name="connsiteY86" fmla="*/ 1751603 h 8346397"/>
              <a:gd name="connsiteX87" fmla="*/ 1517896 w 4233616"/>
              <a:gd name="connsiteY87" fmla="*/ 1787322 h 8346397"/>
              <a:gd name="connsiteX88" fmla="*/ 1591715 w 4233616"/>
              <a:gd name="connsiteY88" fmla="*/ 1803990 h 8346397"/>
              <a:gd name="connsiteX89" fmla="*/ 1501227 w 4233616"/>
              <a:gd name="connsiteY89" fmla="*/ 1934959 h 8346397"/>
              <a:gd name="connsiteX90" fmla="*/ 1494083 w 4233616"/>
              <a:gd name="connsiteY90" fmla="*/ 1984965 h 8346397"/>
              <a:gd name="connsiteX91" fmla="*/ 1422646 w 4233616"/>
              <a:gd name="connsiteY91" fmla="*/ 2020684 h 8346397"/>
              <a:gd name="connsiteX92" fmla="*/ 1391690 w 4233616"/>
              <a:gd name="connsiteY92" fmla="*/ 2082597 h 8346397"/>
              <a:gd name="connsiteX93" fmla="*/ 1260721 w 4233616"/>
              <a:gd name="connsiteY93" fmla="*/ 2056403 h 8346397"/>
              <a:gd name="connsiteX94" fmla="*/ 1139277 w 4233616"/>
              <a:gd name="connsiteY94" fmla="*/ 2056402 h 8346397"/>
              <a:gd name="connsiteX95" fmla="*/ 1072602 w 4233616"/>
              <a:gd name="connsiteY95" fmla="*/ 2084978 h 8346397"/>
              <a:gd name="connsiteX96" fmla="*/ 1065458 w 4233616"/>
              <a:gd name="connsiteY96" fmla="*/ 2184990 h 8346397"/>
              <a:gd name="connsiteX97" fmla="*/ 977352 w 4233616"/>
              <a:gd name="connsiteY97" fmla="*/ 2273097 h 8346397"/>
              <a:gd name="connsiteX98" fmla="*/ 1120227 w 4233616"/>
              <a:gd name="connsiteY98" fmla="*/ 2335009 h 8346397"/>
              <a:gd name="connsiteX99" fmla="*/ 1170234 w 4233616"/>
              <a:gd name="connsiteY99" fmla="*/ 2370727 h 8346397"/>
              <a:gd name="connsiteX100" fmla="*/ 1222621 w 4233616"/>
              <a:gd name="connsiteY100" fmla="*/ 2387397 h 8346397"/>
              <a:gd name="connsiteX101" fmla="*/ 1272627 w 4233616"/>
              <a:gd name="connsiteY101" fmla="*/ 2437403 h 8346397"/>
              <a:gd name="connsiteX102" fmla="*/ 1329777 w 4233616"/>
              <a:gd name="connsiteY102" fmla="*/ 2458834 h 8346397"/>
              <a:gd name="connsiteX103" fmla="*/ 1422646 w 4233616"/>
              <a:gd name="connsiteY103" fmla="*/ 2535034 h 8346397"/>
              <a:gd name="connsiteX104" fmla="*/ 1508371 w 4233616"/>
              <a:gd name="connsiteY104" fmla="*/ 2568373 h 8346397"/>
              <a:gd name="connsiteX105" fmla="*/ 1641721 w 4233616"/>
              <a:gd name="connsiteY105" fmla="*/ 2716009 h 8346397"/>
              <a:gd name="connsiteX106" fmla="*/ 1725065 w 4233616"/>
              <a:gd name="connsiteY106" fmla="*/ 2870790 h 8346397"/>
              <a:gd name="connsiteX107" fmla="*/ 1850477 w 4233616"/>
              <a:gd name="connsiteY107" fmla="*/ 2931907 h 8346397"/>
              <a:gd name="connsiteX108" fmla="*/ 1896514 w 4233616"/>
              <a:gd name="connsiteY108" fmla="*/ 2977947 h 8346397"/>
              <a:gd name="connsiteX109" fmla="*/ 1927471 w 4233616"/>
              <a:gd name="connsiteY109" fmla="*/ 3082722 h 8346397"/>
              <a:gd name="connsiteX110" fmla="*/ 1989383 w 4233616"/>
              <a:gd name="connsiteY110" fmla="*/ 3185115 h 8346397"/>
              <a:gd name="connsiteX111" fmla="*/ 2051296 w 4233616"/>
              <a:gd name="connsiteY111" fmla="*/ 3223215 h 8346397"/>
              <a:gd name="connsiteX112" fmla="*/ 2182265 w 4233616"/>
              <a:gd name="connsiteY112" fmla="*/ 3370853 h 8346397"/>
              <a:gd name="connsiteX113" fmla="*/ 2325139 w 4233616"/>
              <a:gd name="connsiteY113" fmla="*/ 3447053 h 8346397"/>
              <a:gd name="connsiteX114" fmla="*/ 2384671 w 4233616"/>
              <a:gd name="connsiteY114" fmla="*/ 3532778 h 8346397"/>
              <a:gd name="connsiteX115" fmla="*/ 2432296 w 4233616"/>
              <a:gd name="connsiteY115" fmla="*/ 3599453 h 8346397"/>
              <a:gd name="connsiteX116" fmla="*/ 2479921 w 4233616"/>
              <a:gd name="connsiteY116" fmla="*/ 3589929 h 8346397"/>
              <a:gd name="connsiteX117" fmla="*/ 2484683 w 4233616"/>
              <a:gd name="connsiteY117" fmla="*/ 3742328 h 8346397"/>
              <a:gd name="connsiteX118" fmla="*/ 2537071 w 4233616"/>
              <a:gd name="connsiteY118" fmla="*/ 3835197 h 8346397"/>
              <a:gd name="connsiteX119" fmla="*/ 2529927 w 4233616"/>
              <a:gd name="connsiteY119" fmla="*/ 3873297 h 8346397"/>
              <a:gd name="connsiteX120" fmla="*/ 2598983 w 4233616"/>
              <a:gd name="connsiteY120" fmla="*/ 3909015 h 8346397"/>
              <a:gd name="connsiteX121" fmla="*/ 2656133 w 4233616"/>
              <a:gd name="connsiteY121" fmla="*/ 3854247 h 8346397"/>
              <a:gd name="connsiteX122" fmla="*/ 2689471 w 4233616"/>
              <a:gd name="connsiteY122" fmla="*/ 3937590 h 8346397"/>
              <a:gd name="connsiteX123" fmla="*/ 2734715 w 4233616"/>
              <a:gd name="connsiteY123" fmla="*/ 3982834 h 8346397"/>
              <a:gd name="connsiteX124" fmla="*/ 2808533 w 4233616"/>
              <a:gd name="connsiteY124" fmla="*/ 4006647 h 8346397"/>
              <a:gd name="connsiteX125" fmla="*/ 2860921 w 4233616"/>
              <a:gd name="connsiteY125" fmla="*/ 4075703 h 8346397"/>
              <a:gd name="connsiteX126" fmla="*/ 2946646 w 4233616"/>
              <a:gd name="connsiteY126" fmla="*/ 4130472 h 8346397"/>
              <a:gd name="connsiteX127" fmla="*/ 2999033 w 4233616"/>
              <a:gd name="connsiteY127" fmla="*/ 4163809 h 8346397"/>
              <a:gd name="connsiteX128" fmla="*/ 2870446 w 4233616"/>
              <a:gd name="connsiteY128" fmla="*/ 4256678 h 8346397"/>
              <a:gd name="connsiteX129" fmla="*/ 2868064 w 4233616"/>
              <a:gd name="connsiteY129" fmla="*/ 4311446 h 8346397"/>
              <a:gd name="connsiteX130" fmla="*/ 2970458 w 4233616"/>
              <a:gd name="connsiteY130" fmla="*/ 4428128 h 8346397"/>
              <a:gd name="connsiteX131" fmla="*/ 3065708 w 4233616"/>
              <a:gd name="connsiteY131" fmla="*/ 4490040 h 8346397"/>
              <a:gd name="connsiteX132" fmla="*/ 3096665 w 4233616"/>
              <a:gd name="connsiteY132" fmla="*/ 4528140 h 8346397"/>
              <a:gd name="connsiteX133" fmla="*/ 3082377 w 4233616"/>
              <a:gd name="connsiteY133" fmla="*/ 4609103 h 8346397"/>
              <a:gd name="connsiteX134" fmla="*/ 3077615 w 4233616"/>
              <a:gd name="connsiteY134" fmla="*/ 4692447 h 8346397"/>
              <a:gd name="connsiteX135" fmla="*/ 3034752 w 4233616"/>
              <a:gd name="connsiteY135" fmla="*/ 4701972 h 8346397"/>
              <a:gd name="connsiteX136" fmla="*/ 3008558 w 4233616"/>
              <a:gd name="connsiteY136" fmla="*/ 4718640 h 8346397"/>
              <a:gd name="connsiteX137" fmla="*/ 3053802 w 4233616"/>
              <a:gd name="connsiteY137" fmla="*/ 4795632 h 8346397"/>
              <a:gd name="connsiteX138" fmla="*/ 3037133 w 4233616"/>
              <a:gd name="connsiteY138" fmla="*/ 4868659 h 8346397"/>
              <a:gd name="connsiteX139" fmla="*/ 3020465 w 4233616"/>
              <a:gd name="connsiteY139" fmla="*/ 5004390 h 8346397"/>
              <a:gd name="connsiteX140" fmla="*/ 2982365 w 4233616"/>
              <a:gd name="connsiteY140" fmla="*/ 5044872 h 8346397"/>
              <a:gd name="connsiteX141" fmla="*/ 2965696 w 4233616"/>
              <a:gd name="connsiteY141" fmla="*/ 5166315 h 8346397"/>
              <a:gd name="connsiteX142" fmla="*/ 2937121 w 4233616"/>
              <a:gd name="connsiteY142" fmla="*/ 5285378 h 8346397"/>
              <a:gd name="connsiteX143" fmla="*/ 2989508 w 4233616"/>
              <a:gd name="connsiteY143" fmla="*/ 5302047 h 8346397"/>
              <a:gd name="connsiteX144" fmla="*/ 2987127 w 4233616"/>
              <a:gd name="connsiteY144" fmla="*/ 5347290 h 8346397"/>
              <a:gd name="connsiteX145" fmla="*/ 2984746 w 4233616"/>
              <a:gd name="connsiteY145" fmla="*/ 5402059 h 8346397"/>
              <a:gd name="connsiteX146" fmla="*/ 3041896 w 4233616"/>
              <a:gd name="connsiteY146" fmla="*/ 5471115 h 8346397"/>
              <a:gd name="connsiteX147" fmla="*/ 3089521 w 4233616"/>
              <a:gd name="connsiteY147" fmla="*/ 5597322 h 8346397"/>
              <a:gd name="connsiteX148" fmla="*/ 2996652 w 4233616"/>
              <a:gd name="connsiteY148" fmla="*/ 5887834 h 8346397"/>
              <a:gd name="connsiteX149" fmla="*/ 3018083 w 4233616"/>
              <a:gd name="connsiteY149" fmla="*/ 5942603 h 8346397"/>
              <a:gd name="connsiteX150" fmla="*/ 3044277 w 4233616"/>
              <a:gd name="connsiteY150" fmla="*/ 5994990 h 8346397"/>
              <a:gd name="connsiteX151" fmla="*/ 3049040 w 4233616"/>
              <a:gd name="connsiteY151" fmla="*/ 6099765 h 8346397"/>
              <a:gd name="connsiteX152" fmla="*/ 3028402 w 4233616"/>
              <a:gd name="connsiteY152" fmla="*/ 6195807 h 8346397"/>
              <a:gd name="connsiteX153" fmla="*/ 2956170 w 4233616"/>
              <a:gd name="connsiteY153" fmla="*/ 6259310 h 8346397"/>
              <a:gd name="connsiteX154" fmla="*/ 2920452 w 4233616"/>
              <a:gd name="connsiteY154" fmla="*/ 6240259 h 8346397"/>
              <a:gd name="connsiteX155" fmla="*/ 2849015 w 4233616"/>
              <a:gd name="connsiteY155" fmla="*/ 6252165 h 8346397"/>
              <a:gd name="connsiteX156" fmla="*/ 2713283 w 4233616"/>
              <a:gd name="connsiteY156" fmla="*/ 6364084 h 8346397"/>
              <a:gd name="connsiteX157" fmla="*/ 2606127 w 4233616"/>
              <a:gd name="connsiteY157" fmla="*/ 6349797 h 8346397"/>
              <a:gd name="connsiteX158" fmla="*/ 2575171 w 4233616"/>
              <a:gd name="connsiteY158" fmla="*/ 6378372 h 8346397"/>
              <a:gd name="connsiteX159" fmla="*/ 2508495 w 4233616"/>
              <a:gd name="connsiteY159" fmla="*/ 6423614 h 8346397"/>
              <a:gd name="connsiteX160" fmla="*/ 2391815 w 4233616"/>
              <a:gd name="connsiteY160" fmla="*/ 6411709 h 8346397"/>
              <a:gd name="connsiteX161" fmla="*/ 2368002 w 4233616"/>
              <a:gd name="connsiteY161" fmla="*/ 6528390 h 8346397"/>
              <a:gd name="connsiteX162" fmla="*/ 2363240 w 4233616"/>
              <a:gd name="connsiteY162" fmla="*/ 6564109 h 8346397"/>
              <a:gd name="connsiteX163" fmla="*/ 2339428 w 4233616"/>
              <a:gd name="connsiteY163" fmla="*/ 6583159 h 8346397"/>
              <a:gd name="connsiteX164" fmla="*/ 2141783 w 4233616"/>
              <a:gd name="connsiteY164" fmla="*/ 6535534 h 8346397"/>
              <a:gd name="connsiteX165" fmla="*/ 2103683 w 4233616"/>
              <a:gd name="connsiteY165" fmla="*/ 6587922 h 8346397"/>
              <a:gd name="connsiteX166" fmla="*/ 2072727 w 4233616"/>
              <a:gd name="connsiteY166" fmla="*/ 6683172 h 8346397"/>
              <a:gd name="connsiteX167" fmla="*/ 2039389 w 4233616"/>
              <a:gd name="connsiteY167" fmla="*/ 6747465 h 8346397"/>
              <a:gd name="connsiteX168" fmla="*/ 2051296 w 4233616"/>
              <a:gd name="connsiteY168" fmla="*/ 6809378 h 8346397"/>
              <a:gd name="connsiteX169" fmla="*/ 2184646 w 4233616"/>
              <a:gd name="connsiteY169" fmla="*/ 6921297 h 8346397"/>
              <a:gd name="connsiteX170" fmla="*/ 2253702 w 4233616"/>
              <a:gd name="connsiteY170" fmla="*/ 6954634 h 8346397"/>
              <a:gd name="connsiteX171" fmla="*/ 2237033 w 4233616"/>
              <a:gd name="connsiteY171" fmla="*/ 6978447 h 8346397"/>
              <a:gd name="connsiteX172" fmla="*/ 2201315 w 4233616"/>
              <a:gd name="connsiteY172" fmla="*/ 6997497 h 8346397"/>
              <a:gd name="connsiteX173" fmla="*/ 2234652 w 4233616"/>
              <a:gd name="connsiteY173" fmla="*/ 7073697 h 8346397"/>
              <a:gd name="connsiteX174" fmla="*/ 2203696 w 4233616"/>
              <a:gd name="connsiteY174" fmla="*/ 7095128 h 8346397"/>
              <a:gd name="connsiteX175" fmla="*/ 2098921 w 4233616"/>
              <a:gd name="connsiteY175" fmla="*/ 7033215 h 8346397"/>
              <a:gd name="connsiteX176" fmla="*/ 2056058 w 4233616"/>
              <a:gd name="connsiteY176" fmla="*/ 7059409 h 8346397"/>
              <a:gd name="connsiteX177" fmla="*/ 1996527 w 4233616"/>
              <a:gd name="connsiteY177" fmla="*/ 6957015 h 8346397"/>
              <a:gd name="connsiteX178" fmla="*/ 1879846 w 4233616"/>
              <a:gd name="connsiteY178" fmla="*/ 6983209 h 8346397"/>
              <a:gd name="connsiteX179" fmla="*/ 1815552 w 4233616"/>
              <a:gd name="connsiteY179" fmla="*/ 6987972 h 8346397"/>
              <a:gd name="connsiteX180" fmla="*/ 1765546 w 4233616"/>
              <a:gd name="connsiteY180" fmla="*/ 6983210 h 8346397"/>
              <a:gd name="connsiteX181" fmla="*/ 1708396 w 4233616"/>
              <a:gd name="connsiteY181" fmla="*/ 7028453 h 8346397"/>
              <a:gd name="connsiteX182" fmla="*/ 1529802 w 4233616"/>
              <a:gd name="connsiteY182" fmla="*/ 6987972 h 8346397"/>
              <a:gd name="connsiteX183" fmla="*/ 1553614 w 4233616"/>
              <a:gd name="connsiteY183" fmla="*/ 7114178 h 8346397"/>
              <a:gd name="connsiteX184" fmla="*/ 1477415 w 4233616"/>
              <a:gd name="connsiteY184" fmla="*/ 7159422 h 8346397"/>
              <a:gd name="connsiteX185" fmla="*/ 1415502 w 4233616"/>
              <a:gd name="connsiteY185" fmla="*/ 7226096 h 8346397"/>
              <a:gd name="connsiteX186" fmla="*/ 1265483 w 4233616"/>
              <a:gd name="connsiteY186" fmla="*/ 7218953 h 8346397"/>
              <a:gd name="connsiteX187" fmla="*/ 1213096 w 4233616"/>
              <a:gd name="connsiteY18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82327 w 4233616"/>
              <a:gd name="connsiteY10" fmla="*/ 1382507 h 8346397"/>
              <a:gd name="connsiteX11" fmla="*/ 2806153 w 4233616"/>
              <a:gd name="connsiteY11" fmla="*/ 1334883 h 8346397"/>
              <a:gd name="connsiteX12" fmla="*/ 2944265 w 4233616"/>
              <a:gd name="connsiteY12" fmla="*/ 1325357 h 8346397"/>
              <a:gd name="connsiteX13" fmla="*/ 2968077 w 4233616"/>
              <a:gd name="connsiteY13" fmla="*/ 1206295 h 8346397"/>
              <a:gd name="connsiteX14" fmla="*/ 3049040 w 4233616"/>
              <a:gd name="connsiteY14" fmla="*/ 1169783 h 8346397"/>
              <a:gd name="connsiteX15" fmla="*/ 3153814 w 4233616"/>
              <a:gd name="connsiteY15" fmla="*/ 1125332 h 8346397"/>
              <a:gd name="connsiteX16" fmla="*/ 3225252 w 4233616"/>
              <a:gd name="connsiteY16" fmla="*/ 1049132 h 8346397"/>
              <a:gd name="connsiteX17" fmla="*/ 3310977 w 4233616"/>
              <a:gd name="connsiteY17" fmla="*/ 996745 h 8346397"/>
              <a:gd name="connsiteX18" fmla="*/ 3056977 w 4233616"/>
              <a:gd name="connsiteY18" fmla="*/ 982457 h 8346397"/>
              <a:gd name="connsiteX19" fmla="*/ 2958552 w 4233616"/>
              <a:gd name="connsiteY19" fmla="*/ 976107 h 8346397"/>
              <a:gd name="connsiteX20" fmla="*/ 2926802 w 4233616"/>
              <a:gd name="connsiteY20" fmla="*/ 906257 h 8346397"/>
              <a:gd name="connsiteX21" fmla="*/ 2866477 w 4233616"/>
              <a:gd name="connsiteY21" fmla="*/ 893559 h 8346397"/>
              <a:gd name="connsiteX22" fmla="*/ 2799802 w 4233616"/>
              <a:gd name="connsiteY22" fmla="*/ 874507 h 8346397"/>
              <a:gd name="connsiteX23" fmla="*/ 2761702 w 4233616"/>
              <a:gd name="connsiteY23" fmla="*/ 807832 h 8346397"/>
              <a:gd name="connsiteX24" fmla="*/ 2609302 w 4233616"/>
              <a:gd name="connsiteY24" fmla="*/ 760207 h 8346397"/>
              <a:gd name="connsiteX25" fmla="*/ 2580727 w 4233616"/>
              <a:gd name="connsiteY25" fmla="*/ 604632 h 8346397"/>
              <a:gd name="connsiteX26" fmla="*/ 2526752 w 4233616"/>
              <a:gd name="connsiteY26" fmla="*/ 531609 h 8346397"/>
              <a:gd name="connsiteX27" fmla="*/ 2596602 w 4233616"/>
              <a:gd name="connsiteY27" fmla="*/ 407782 h 8346397"/>
              <a:gd name="connsiteX28" fmla="*/ 2629939 w 4233616"/>
              <a:gd name="connsiteY28" fmla="*/ 310947 h 8346397"/>
              <a:gd name="connsiteX29" fmla="*/ 2517227 w 4233616"/>
              <a:gd name="connsiteY29" fmla="*/ 239507 h 8346397"/>
              <a:gd name="connsiteX30" fmla="*/ 2402927 w 4233616"/>
              <a:gd name="connsiteY30" fmla="*/ 271257 h 8346397"/>
              <a:gd name="connsiteX31" fmla="*/ 2275927 w 4233616"/>
              <a:gd name="connsiteY31" fmla="*/ 198232 h 8346397"/>
              <a:gd name="connsiteX32" fmla="*/ 2133052 w 4233616"/>
              <a:gd name="connsiteY32" fmla="*/ 233157 h 8346397"/>
              <a:gd name="connsiteX33" fmla="*/ 1913977 w 4233616"/>
              <a:gd name="connsiteY33" fmla="*/ 36309 h 8346397"/>
              <a:gd name="connsiteX34" fmla="*/ 1777452 w 4233616"/>
              <a:gd name="connsiteY34" fmla="*/ 13289 h 8346397"/>
              <a:gd name="connsiteX35" fmla="*/ 1703633 w 4233616"/>
              <a:gd name="connsiteY35" fmla="*/ 41864 h 8346397"/>
              <a:gd name="connsiteX36" fmla="*/ 1615527 w 4233616"/>
              <a:gd name="connsiteY36" fmla="*/ 75203 h 8346397"/>
              <a:gd name="connsiteX37" fmla="*/ 1515515 w 4233616"/>
              <a:gd name="connsiteY37" fmla="*/ 129971 h 8346397"/>
              <a:gd name="connsiteX38" fmla="*/ 1525040 w 4233616"/>
              <a:gd name="connsiteY38" fmla="*/ 194264 h 8346397"/>
              <a:gd name="connsiteX39" fmla="*/ 1505990 w 4233616"/>
              <a:gd name="connsiteY39" fmla="*/ 251415 h 8346397"/>
              <a:gd name="connsiteX40" fmla="*/ 1413121 w 4233616"/>
              <a:gd name="connsiteY40" fmla="*/ 270464 h 8346397"/>
              <a:gd name="connsiteX41" fmla="*/ 1339302 w 4233616"/>
              <a:gd name="connsiteY41" fmla="*/ 306184 h 8346397"/>
              <a:gd name="connsiteX42" fmla="*/ 1260721 w 4233616"/>
              <a:gd name="connsiteY42" fmla="*/ 346665 h 8346397"/>
              <a:gd name="connsiteX43" fmla="*/ 1191665 w 4233616"/>
              <a:gd name="connsiteY43" fmla="*/ 272847 h 8346397"/>
              <a:gd name="connsiteX44" fmla="*/ 1082127 w 4233616"/>
              <a:gd name="connsiteY44" fmla="*/ 353809 h 8346397"/>
              <a:gd name="connsiteX45" fmla="*/ 1020215 w 4233616"/>
              <a:gd name="connsiteY45" fmla="*/ 420484 h 8346397"/>
              <a:gd name="connsiteX46" fmla="*/ 858290 w 4233616"/>
              <a:gd name="connsiteY46" fmla="*/ 301422 h 8346397"/>
              <a:gd name="connsiteX47" fmla="*/ 796377 w 4233616"/>
              <a:gd name="connsiteY47" fmla="*/ 406196 h 8346397"/>
              <a:gd name="connsiteX48" fmla="*/ 755896 w 4233616"/>
              <a:gd name="connsiteY48" fmla="*/ 341903 h 8346397"/>
              <a:gd name="connsiteX49" fmla="*/ 689221 w 4233616"/>
              <a:gd name="connsiteY49" fmla="*/ 270465 h 8346397"/>
              <a:gd name="connsiteX50" fmla="*/ 667790 w 4233616"/>
              <a:gd name="connsiteY50" fmla="*/ 313328 h 8346397"/>
              <a:gd name="connsiteX51" fmla="*/ 620165 w 4233616"/>
              <a:gd name="connsiteY51" fmla="*/ 382384 h 8346397"/>
              <a:gd name="connsiteX52" fmla="*/ 589208 w 4233616"/>
              <a:gd name="connsiteY52" fmla="*/ 396672 h 8346397"/>
              <a:gd name="connsiteX53" fmla="*/ 498721 w 4233616"/>
              <a:gd name="connsiteY53" fmla="*/ 482397 h 8346397"/>
              <a:gd name="connsiteX54" fmla="*/ 396327 w 4233616"/>
              <a:gd name="connsiteY54" fmla="*/ 380003 h 8346397"/>
              <a:gd name="connsiteX55" fmla="*/ 243927 w 4233616"/>
              <a:gd name="connsiteY55" fmla="*/ 294278 h 8346397"/>
              <a:gd name="connsiteX56" fmla="*/ 174871 w 4233616"/>
              <a:gd name="connsiteY56" fmla="*/ 327615 h 8346397"/>
              <a:gd name="connsiteX57" fmla="*/ 127246 w 4233616"/>
              <a:gd name="connsiteY57" fmla="*/ 410959 h 8346397"/>
              <a:gd name="connsiteX58" fmla="*/ 43902 w 4233616"/>
              <a:gd name="connsiteY58" fmla="*/ 472872 h 8346397"/>
              <a:gd name="connsiteX59" fmla="*/ 8183 w 4233616"/>
              <a:gd name="connsiteY59" fmla="*/ 484778 h 8346397"/>
              <a:gd name="connsiteX60" fmla="*/ 198683 w 4233616"/>
              <a:gd name="connsiteY60" fmla="*/ 689565 h 8346397"/>
              <a:gd name="connsiteX61" fmla="*/ 265359 w 4233616"/>
              <a:gd name="connsiteY61" fmla="*/ 706234 h 8346397"/>
              <a:gd name="connsiteX62" fmla="*/ 298697 w 4233616"/>
              <a:gd name="connsiteY62" fmla="*/ 730047 h 8346397"/>
              <a:gd name="connsiteX63" fmla="*/ 296315 w 4233616"/>
              <a:gd name="connsiteY63" fmla="*/ 901496 h 8346397"/>
              <a:gd name="connsiteX64" fmla="*/ 362990 w 4233616"/>
              <a:gd name="connsiteY64" fmla="*/ 906259 h 8346397"/>
              <a:gd name="connsiteX65" fmla="*/ 401090 w 4233616"/>
              <a:gd name="connsiteY65" fmla="*/ 856253 h 8346397"/>
              <a:gd name="connsiteX66" fmla="*/ 482052 w 4233616"/>
              <a:gd name="connsiteY66" fmla="*/ 894353 h 8346397"/>
              <a:gd name="connsiteX67" fmla="*/ 420140 w 4233616"/>
              <a:gd name="connsiteY67" fmla="*/ 1039609 h 8346397"/>
              <a:gd name="connsiteX68" fmla="*/ 434427 w 4233616"/>
              <a:gd name="connsiteY68" fmla="*/ 1087234 h 8346397"/>
              <a:gd name="connsiteX69" fmla="*/ 379658 w 4233616"/>
              <a:gd name="connsiteY69" fmla="*/ 1139622 h 8346397"/>
              <a:gd name="connsiteX70" fmla="*/ 415377 w 4233616"/>
              <a:gd name="connsiteY70" fmla="*/ 1168196 h 8346397"/>
              <a:gd name="connsiteX71" fmla="*/ 486815 w 4233616"/>
              <a:gd name="connsiteY71" fmla="*/ 1256303 h 8346397"/>
              <a:gd name="connsiteX72" fmla="*/ 527296 w 4233616"/>
              <a:gd name="connsiteY72" fmla="*/ 1344409 h 8346397"/>
              <a:gd name="connsiteX73" fmla="*/ 636833 w 4233616"/>
              <a:gd name="connsiteY73" fmla="*/ 1396797 h 8346397"/>
              <a:gd name="connsiteX74" fmla="*/ 746371 w 4233616"/>
              <a:gd name="connsiteY74" fmla="*/ 1420609 h 8346397"/>
              <a:gd name="connsiteX75" fmla="*/ 829715 w 4233616"/>
              <a:gd name="connsiteY75" fmla="*/ 1468234 h 8346397"/>
              <a:gd name="connsiteX76" fmla="*/ 913058 w 4233616"/>
              <a:gd name="connsiteY76" fmla="*/ 1442040 h 8346397"/>
              <a:gd name="connsiteX77" fmla="*/ 994021 w 4233616"/>
              <a:gd name="connsiteY77" fmla="*/ 1368222 h 8346397"/>
              <a:gd name="connsiteX78" fmla="*/ 1103558 w 4233616"/>
              <a:gd name="connsiteY78" fmla="*/ 1351553 h 8346397"/>
              <a:gd name="connsiteX79" fmla="*/ 1170233 w 4233616"/>
              <a:gd name="connsiteY79" fmla="*/ 1356315 h 8346397"/>
              <a:gd name="connsiteX80" fmla="*/ 1329777 w 4233616"/>
              <a:gd name="connsiteY80" fmla="*/ 1465853 h 8346397"/>
              <a:gd name="connsiteX81" fmla="*/ 1389308 w 4233616"/>
              <a:gd name="connsiteY81" fmla="*/ 1494428 h 8346397"/>
              <a:gd name="connsiteX82" fmla="*/ 1260721 w 4233616"/>
              <a:gd name="connsiteY82" fmla="*/ 1596822 h 8346397"/>
              <a:gd name="connsiteX83" fmla="*/ 1263102 w 4233616"/>
              <a:gd name="connsiteY83" fmla="*/ 1661115 h 8346397"/>
              <a:gd name="connsiteX84" fmla="*/ 1425027 w 4233616"/>
              <a:gd name="connsiteY84" fmla="*/ 1613490 h 8346397"/>
              <a:gd name="connsiteX85" fmla="*/ 1386927 w 4233616"/>
              <a:gd name="connsiteY85" fmla="*/ 1677784 h 8346397"/>
              <a:gd name="connsiteX86" fmla="*/ 1405977 w 4233616"/>
              <a:gd name="connsiteY86" fmla="*/ 1751603 h 8346397"/>
              <a:gd name="connsiteX87" fmla="*/ 1517896 w 4233616"/>
              <a:gd name="connsiteY87" fmla="*/ 1787322 h 8346397"/>
              <a:gd name="connsiteX88" fmla="*/ 1591715 w 4233616"/>
              <a:gd name="connsiteY88" fmla="*/ 1803990 h 8346397"/>
              <a:gd name="connsiteX89" fmla="*/ 1501227 w 4233616"/>
              <a:gd name="connsiteY89" fmla="*/ 1934959 h 8346397"/>
              <a:gd name="connsiteX90" fmla="*/ 1494083 w 4233616"/>
              <a:gd name="connsiteY90" fmla="*/ 1984965 h 8346397"/>
              <a:gd name="connsiteX91" fmla="*/ 1422646 w 4233616"/>
              <a:gd name="connsiteY91" fmla="*/ 2020684 h 8346397"/>
              <a:gd name="connsiteX92" fmla="*/ 1391690 w 4233616"/>
              <a:gd name="connsiteY92" fmla="*/ 2082597 h 8346397"/>
              <a:gd name="connsiteX93" fmla="*/ 1260721 w 4233616"/>
              <a:gd name="connsiteY93" fmla="*/ 2056403 h 8346397"/>
              <a:gd name="connsiteX94" fmla="*/ 1139277 w 4233616"/>
              <a:gd name="connsiteY94" fmla="*/ 2056402 h 8346397"/>
              <a:gd name="connsiteX95" fmla="*/ 1072602 w 4233616"/>
              <a:gd name="connsiteY95" fmla="*/ 2084978 h 8346397"/>
              <a:gd name="connsiteX96" fmla="*/ 1065458 w 4233616"/>
              <a:gd name="connsiteY96" fmla="*/ 2184990 h 8346397"/>
              <a:gd name="connsiteX97" fmla="*/ 977352 w 4233616"/>
              <a:gd name="connsiteY97" fmla="*/ 2273097 h 8346397"/>
              <a:gd name="connsiteX98" fmla="*/ 1120227 w 4233616"/>
              <a:gd name="connsiteY98" fmla="*/ 2335009 h 8346397"/>
              <a:gd name="connsiteX99" fmla="*/ 1170234 w 4233616"/>
              <a:gd name="connsiteY99" fmla="*/ 2370727 h 8346397"/>
              <a:gd name="connsiteX100" fmla="*/ 1222621 w 4233616"/>
              <a:gd name="connsiteY100" fmla="*/ 2387397 h 8346397"/>
              <a:gd name="connsiteX101" fmla="*/ 1272627 w 4233616"/>
              <a:gd name="connsiteY101" fmla="*/ 2437403 h 8346397"/>
              <a:gd name="connsiteX102" fmla="*/ 1329777 w 4233616"/>
              <a:gd name="connsiteY102" fmla="*/ 2458834 h 8346397"/>
              <a:gd name="connsiteX103" fmla="*/ 1422646 w 4233616"/>
              <a:gd name="connsiteY103" fmla="*/ 2535034 h 8346397"/>
              <a:gd name="connsiteX104" fmla="*/ 1508371 w 4233616"/>
              <a:gd name="connsiteY104" fmla="*/ 2568373 h 8346397"/>
              <a:gd name="connsiteX105" fmla="*/ 1641721 w 4233616"/>
              <a:gd name="connsiteY105" fmla="*/ 2716009 h 8346397"/>
              <a:gd name="connsiteX106" fmla="*/ 1725065 w 4233616"/>
              <a:gd name="connsiteY106" fmla="*/ 2870790 h 8346397"/>
              <a:gd name="connsiteX107" fmla="*/ 1850477 w 4233616"/>
              <a:gd name="connsiteY107" fmla="*/ 2931907 h 8346397"/>
              <a:gd name="connsiteX108" fmla="*/ 1896514 w 4233616"/>
              <a:gd name="connsiteY108" fmla="*/ 2977947 h 8346397"/>
              <a:gd name="connsiteX109" fmla="*/ 1927471 w 4233616"/>
              <a:gd name="connsiteY109" fmla="*/ 3082722 h 8346397"/>
              <a:gd name="connsiteX110" fmla="*/ 1989383 w 4233616"/>
              <a:gd name="connsiteY110" fmla="*/ 3185115 h 8346397"/>
              <a:gd name="connsiteX111" fmla="*/ 2051296 w 4233616"/>
              <a:gd name="connsiteY111" fmla="*/ 3223215 h 8346397"/>
              <a:gd name="connsiteX112" fmla="*/ 2182265 w 4233616"/>
              <a:gd name="connsiteY112" fmla="*/ 3370853 h 8346397"/>
              <a:gd name="connsiteX113" fmla="*/ 2325139 w 4233616"/>
              <a:gd name="connsiteY113" fmla="*/ 3447053 h 8346397"/>
              <a:gd name="connsiteX114" fmla="*/ 2384671 w 4233616"/>
              <a:gd name="connsiteY114" fmla="*/ 3532778 h 8346397"/>
              <a:gd name="connsiteX115" fmla="*/ 2432296 w 4233616"/>
              <a:gd name="connsiteY115" fmla="*/ 3599453 h 8346397"/>
              <a:gd name="connsiteX116" fmla="*/ 2479921 w 4233616"/>
              <a:gd name="connsiteY116" fmla="*/ 3589929 h 8346397"/>
              <a:gd name="connsiteX117" fmla="*/ 2484683 w 4233616"/>
              <a:gd name="connsiteY117" fmla="*/ 3742328 h 8346397"/>
              <a:gd name="connsiteX118" fmla="*/ 2537071 w 4233616"/>
              <a:gd name="connsiteY118" fmla="*/ 3835197 h 8346397"/>
              <a:gd name="connsiteX119" fmla="*/ 2529927 w 4233616"/>
              <a:gd name="connsiteY119" fmla="*/ 3873297 h 8346397"/>
              <a:gd name="connsiteX120" fmla="*/ 2598983 w 4233616"/>
              <a:gd name="connsiteY120" fmla="*/ 3909015 h 8346397"/>
              <a:gd name="connsiteX121" fmla="*/ 2656133 w 4233616"/>
              <a:gd name="connsiteY121" fmla="*/ 3854247 h 8346397"/>
              <a:gd name="connsiteX122" fmla="*/ 2689471 w 4233616"/>
              <a:gd name="connsiteY122" fmla="*/ 3937590 h 8346397"/>
              <a:gd name="connsiteX123" fmla="*/ 2734715 w 4233616"/>
              <a:gd name="connsiteY123" fmla="*/ 3982834 h 8346397"/>
              <a:gd name="connsiteX124" fmla="*/ 2808533 w 4233616"/>
              <a:gd name="connsiteY124" fmla="*/ 4006647 h 8346397"/>
              <a:gd name="connsiteX125" fmla="*/ 2860921 w 4233616"/>
              <a:gd name="connsiteY125" fmla="*/ 4075703 h 8346397"/>
              <a:gd name="connsiteX126" fmla="*/ 2946646 w 4233616"/>
              <a:gd name="connsiteY126" fmla="*/ 4130472 h 8346397"/>
              <a:gd name="connsiteX127" fmla="*/ 2999033 w 4233616"/>
              <a:gd name="connsiteY127" fmla="*/ 4163809 h 8346397"/>
              <a:gd name="connsiteX128" fmla="*/ 2870446 w 4233616"/>
              <a:gd name="connsiteY128" fmla="*/ 4256678 h 8346397"/>
              <a:gd name="connsiteX129" fmla="*/ 2868064 w 4233616"/>
              <a:gd name="connsiteY129" fmla="*/ 4311446 h 8346397"/>
              <a:gd name="connsiteX130" fmla="*/ 2970458 w 4233616"/>
              <a:gd name="connsiteY130" fmla="*/ 4428128 h 8346397"/>
              <a:gd name="connsiteX131" fmla="*/ 3065708 w 4233616"/>
              <a:gd name="connsiteY131" fmla="*/ 4490040 h 8346397"/>
              <a:gd name="connsiteX132" fmla="*/ 3096665 w 4233616"/>
              <a:gd name="connsiteY132" fmla="*/ 4528140 h 8346397"/>
              <a:gd name="connsiteX133" fmla="*/ 3082377 w 4233616"/>
              <a:gd name="connsiteY133" fmla="*/ 4609103 h 8346397"/>
              <a:gd name="connsiteX134" fmla="*/ 3077615 w 4233616"/>
              <a:gd name="connsiteY134" fmla="*/ 4692447 h 8346397"/>
              <a:gd name="connsiteX135" fmla="*/ 3034752 w 4233616"/>
              <a:gd name="connsiteY135" fmla="*/ 4701972 h 8346397"/>
              <a:gd name="connsiteX136" fmla="*/ 3008558 w 4233616"/>
              <a:gd name="connsiteY136" fmla="*/ 4718640 h 8346397"/>
              <a:gd name="connsiteX137" fmla="*/ 3053802 w 4233616"/>
              <a:gd name="connsiteY137" fmla="*/ 4795632 h 8346397"/>
              <a:gd name="connsiteX138" fmla="*/ 3037133 w 4233616"/>
              <a:gd name="connsiteY138" fmla="*/ 4868659 h 8346397"/>
              <a:gd name="connsiteX139" fmla="*/ 3020465 w 4233616"/>
              <a:gd name="connsiteY139" fmla="*/ 5004390 h 8346397"/>
              <a:gd name="connsiteX140" fmla="*/ 2982365 w 4233616"/>
              <a:gd name="connsiteY140" fmla="*/ 5044872 h 8346397"/>
              <a:gd name="connsiteX141" fmla="*/ 2965696 w 4233616"/>
              <a:gd name="connsiteY141" fmla="*/ 5166315 h 8346397"/>
              <a:gd name="connsiteX142" fmla="*/ 2937121 w 4233616"/>
              <a:gd name="connsiteY142" fmla="*/ 5285378 h 8346397"/>
              <a:gd name="connsiteX143" fmla="*/ 2989508 w 4233616"/>
              <a:gd name="connsiteY143" fmla="*/ 5302047 h 8346397"/>
              <a:gd name="connsiteX144" fmla="*/ 2987127 w 4233616"/>
              <a:gd name="connsiteY144" fmla="*/ 5347290 h 8346397"/>
              <a:gd name="connsiteX145" fmla="*/ 2984746 w 4233616"/>
              <a:gd name="connsiteY145" fmla="*/ 5402059 h 8346397"/>
              <a:gd name="connsiteX146" fmla="*/ 3041896 w 4233616"/>
              <a:gd name="connsiteY146" fmla="*/ 5471115 h 8346397"/>
              <a:gd name="connsiteX147" fmla="*/ 3089521 w 4233616"/>
              <a:gd name="connsiteY147" fmla="*/ 5597322 h 8346397"/>
              <a:gd name="connsiteX148" fmla="*/ 2996652 w 4233616"/>
              <a:gd name="connsiteY148" fmla="*/ 5887834 h 8346397"/>
              <a:gd name="connsiteX149" fmla="*/ 3018083 w 4233616"/>
              <a:gd name="connsiteY149" fmla="*/ 5942603 h 8346397"/>
              <a:gd name="connsiteX150" fmla="*/ 3044277 w 4233616"/>
              <a:gd name="connsiteY150" fmla="*/ 5994990 h 8346397"/>
              <a:gd name="connsiteX151" fmla="*/ 3049040 w 4233616"/>
              <a:gd name="connsiteY151" fmla="*/ 6099765 h 8346397"/>
              <a:gd name="connsiteX152" fmla="*/ 3028402 w 4233616"/>
              <a:gd name="connsiteY152" fmla="*/ 6195807 h 8346397"/>
              <a:gd name="connsiteX153" fmla="*/ 2956170 w 4233616"/>
              <a:gd name="connsiteY153" fmla="*/ 6259310 h 8346397"/>
              <a:gd name="connsiteX154" fmla="*/ 2920452 w 4233616"/>
              <a:gd name="connsiteY154" fmla="*/ 6240259 h 8346397"/>
              <a:gd name="connsiteX155" fmla="*/ 2849015 w 4233616"/>
              <a:gd name="connsiteY155" fmla="*/ 6252165 h 8346397"/>
              <a:gd name="connsiteX156" fmla="*/ 2713283 w 4233616"/>
              <a:gd name="connsiteY156" fmla="*/ 6364084 h 8346397"/>
              <a:gd name="connsiteX157" fmla="*/ 2606127 w 4233616"/>
              <a:gd name="connsiteY157" fmla="*/ 6349797 h 8346397"/>
              <a:gd name="connsiteX158" fmla="*/ 2575171 w 4233616"/>
              <a:gd name="connsiteY158" fmla="*/ 6378372 h 8346397"/>
              <a:gd name="connsiteX159" fmla="*/ 2508495 w 4233616"/>
              <a:gd name="connsiteY159" fmla="*/ 6423614 h 8346397"/>
              <a:gd name="connsiteX160" fmla="*/ 2391815 w 4233616"/>
              <a:gd name="connsiteY160" fmla="*/ 6411709 h 8346397"/>
              <a:gd name="connsiteX161" fmla="*/ 2368002 w 4233616"/>
              <a:gd name="connsiteY161" fmla="*/ 6528390 h 8346397"/>
              <a:gd name="connsiteX162" fmla="*/ 2363240 w 4233616"/>
              <a:gd name="connsiteY162" fmla="*/ 6564109 h 8346397"/>
              <a:gd name="connsiteX163" fmla="*/ 2339428 w 4233616"/>
              <a:gd name="connsiteY163" fmla="*/ 6583159 h 8346397"/>
              <a:gd name="connsiteX164" fmla="*/ 2141783 w 4233616"/>
              <a:gd name="connsiteY164" fmla="*/ 6535534 h 8346397"/>
              <a:gd name="connsiteX165" fmla="*/ 2103683 w 4233616"/>
              <a:gd name="connsiteY165" fmla="*/ 6587922 h 8346397"/>
              <a:gd name="connsiteX166" fmla="*/ 2072727 w 4233616"/>
              <a:gd name="connsiteY166" fmla="*/ 6683172 h 8346397"/>
              <a:gd name="connsiteX167" fmla="*/ 2039389 w 4233616"/>
              <a:gd name="connsiteY167" fmla="*/ 6747465 h 8346397"/>
              <a:gd name="connsiteX168" fmla="*/ 2051296 w 4233616"/>
              <a:gd name="connsiteY168" fmla="*/ 6809378 h 8346397"/>
              <a:gd name="connsiteX169" fmla="*/ 2184646 w 4233616"/>
              <a:gd name="connsiteY169" fmla="*/ 6921297 h 8346397"/>
              <a:gd name="connsiteX170" fmla="*/ 2253702 w 4233616"/>
              <a:gd name="connsiteY170" fmla="*/ 6954634 h 8346397"/>
              <a:gd name="connsiteX171" fmla="*/ 2237033 w 4233616"/>
              <a:gd name="connsiteY171" fmla="*/ 6978447 h 8346397"/>
              <a:gd name="connsiteX172" fmla="*/ 2201315 w 4233616"/>
              <a:gd name="connsiteY172" fmla="*/ 6997497 h 8346397"/>
              <a:gd name="connsiteX173" fmla="*/ 2234652 w 4233616"/>
              <a:gd name="connsiteY173" fmla="*/ 7073697 h 8346397"/>
              <a:gd name="connsiteX174" fmla="*/ 2203696 w 4233616"/>
              <a:gd name="connsiteY174" fmla="*/ 7095128 h 8346397"/>
              <a:gd name="connsiteX175" fmla="*/ 2098921 w 4233616"/>
              <a:gd name="connsiteY175" fmla="*/ 7033215 h 8346397"/>
              <a:gd name="connsiteX176" fmla="*/ 2056058 w 4233616"/>
              <a:gd name="connsiteY176" fmla="*/ 7059409 h 8346397"/>
              <a:gd name="connsiteX177" fmla="*/ 1996527 w 4233616"/>
              <a:gd name="connsiteY177" fmla="*/ 6957015 h 8346397"/>
              <a:gd name="connsiteX178" fmla="*/ 1879846 w 4233616"/>
              <a:gd name="connsiteY178" fmla="*/ 6983209 h 8346397"/>
              <a:gd name="connsiteX179" fmla="*/ 1815552 w 4233616"/>
              <a:gd name="connsiteY179" fmla="*/ 6987972 h 8346397"/>
              <a:gd name="connsiteX180" fmla="*/ 1765546 w 4233616"/>
              <a:gd name="connsiteY180" fmla="*/ 6983210 h 8346397"/>
              <a:gd name="connsiteX181" fmla="*/ 1708396 w 4233616"/>
              <a:gd name="connsiteY181" fmla="*/ 7028453 h 8346397"/>
              <a:gd name="connsiteX182" fmla="*/ 1529802 w 4233616"/>
              <a:gd name="connsiteY182" fmla="*/ 6987972 h 8346397"/>
              <a:gd name="connsiteX183" fmla="*/ 1553614 w 4233616"/>
              <a:gd name="connsiteY183" fmla="*/ 7114178 h 8346397"/>
              <a:gd name="connsiteX184" fmla="*/ 1477415 w 4233616"/>
              <a:gd name="connsiteY184" fmla="*/ 7159422 h 8346397"/>
              <a:gd name="connsiteX185" fmla="*/ 1415502 w 4233616"/>
              <a:gd name="connsiteY185" fmla="*/ 7226096 h 8346397"/>
              <a:gd name="connsiteX186" fmla="*/ 1265483 w 4233616"/>
              <a:gd name="connsiteY186" fmla="*/ 7218953 h 8346397"/>
              <a:gd name="connsiteX187" fmla="*/ 1213096 w 4233616"/>
              <a:gd name="connsiteY18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20415 w 4233616"/>
              <a:gd name="connsiteY10" fmla="*/ 1472995 h 8346397"/>
              <a:gd name="connsiteX11" fmla="*/ 2682327 w 4233616"/>
              <a:gd name="connsiteY11" fmla="*/ 1382507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20415 w 4233616"/>
              <a:gd name="connsiteY10" fmla="*/ 147299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48977 w 4233616"/>
              <a:gd name="connsiteY9" fmla="*/ 1544432 h 8346397"/>
              <a:gd name="connsiteX10" fmla="*/ 2634702 w 4233616"/>
              <a:gd name="connsiteY10" fmla="*/ 149204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18021 w 4233616"/>
              <a:gd name="connsiteY9" fmla="*/ 1580151 h 8346397"/>
              <a:gd name="connsiteX10" fmla="*/ 2634702 w 4233616"/>
              <a:gd name="connsiteY10" fmla="*/ 149204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522784 w 4233616"/>
              <a:gd name="connsiteY9" fmla="*/ 1584913 h 8346397"/>
              <a:gd name="connsiteX10" fmla="*/ 2634702 w 4233616"/>
              <a:gd name="connsiteY10" fmla="*/ 1492045 h 8346397"/>
              <a:gd name="connsiteX11" fmla="*/ 2672802 w 4233616"/>
              <a:gd name="connsiteY11" fmla="*/ 1368220 h 8346397"/>
              <a:gd name="connsiteX12" fmla="*/ 2806153 w 4233616"/>
              <a:gd name="connsiteY12" fmla="*/ 1334883 h 8346397"/>
              <a:gd name="connsiteX13" fmla="*/ 2944265 w 4233616"/>
              <a:gd name="connsiteY13" fmla="*/ 1325357 h 8346397"/>
              <a:gd name="connsiteX14" fmla="*/ 2968077 w 4233616"/>
              <a:gd name="connsiteY14" fmla="*/ 1206295 h 8346397"/>
              <a:gd name="connsiteX15" fmla="*/ 3049040 w 4233616"/>
              <a:gd name="connsiteY15" fmla="*/ 1169783 h 8346397"/>
              <a:gd name="connsiteX16" fmla="*/ 3153814 w 4233616"/>
              <a:gd name="connsiteY16" fmla="*/ 1125332 h 8346397"/>
              <a:gd name="connsiteX17" fmla="*/ 3225252 w 4233616"/>
              <a:gd name="connsiteY17" fmla="*/ 1049132 h 8346397"/>
              <a:gd name="connsiteX18" fmla="*/ 3310977 w 4233616"/>
              <a:gd name="connsiteY18" fmla="*/ 996745 h 8346397"/>
              <a:gd name="connsiteX19" fmla="*/ 3056977 w 4233616"/>
              <a:gd name="connsiteY19" fmla="*/ 982457 h 8346397"/>
              <a:gd name="connsiteX20" fmla="*/ 2958552 w 4233616"/>
              <a:gd name="connsiteY20" fmla="*/ 976107 h 8346397"/>
              <a:gd name="connsiteX21" fmla="*/ 2926802 w 4233616"/>
              <a:gd name="connsiteY21" fmla="*/ 906257 h 8346397"/>
              <a:gd name="connsiteX22" fmla="*/ 2866477 w 4233616"/>
              <a:gd name="connsiteY22" fmla="*/ 893559 h 8346397"/>
              <a:gd name="connsiteX23" fmla="*/ 2799802 w 4233616"/>
              <a:gd name="connsiteY23" fmla="*/ 874507 h 8346397"/>
              <a:gd name="connsiteX24" fmla="*/ 2761702 w 4233616"/>
              <a:gd name="connsiteY24" fmla="*/ 807832 h 8346397"/>
              <a:gd name="connsiteX25" fmla="*/ 2609302 w 4233616"/>
              <a:gd name="connsiteY25" fmla="*/ 760207 h 8346397"/>
              <a:gd name="connsiteX26" fmla="*/ 2580727 w 4233616"/>
              <a:gd name="connsiteY26" fmla="*/ 604632 h 8346397"/>
              <a:gd name="connsiteX27" fmla="*/ 2526752 w 4233616"/>
              <a:gd name="connsiteY27" fmla="*/ 531609 h 8346397"/>
              <a:gd name="connsiteX28" fmla="*/ 2596602 w 4233616"/>
              <a:gd name="connsiteY28" fmla="*/ 407782 h 8346397"/>
              <a:gd name="connsiteX29" fmla="*/ 2629939 w 4233616"/>
              <a:gd name="connsiteY29" fmla="*/ 310947 h 8346397"/>
              <a:gd name="connsiteX30" fmla="*/ 2517227 w 4233616"/>
              <a:gd name="connsiteY30" fmla="*/ 239507 h 8346397"/>
              <a:gd name="connsiteX31" fmla="*/ 2402927 w 4233616"/>
              <a:gd name="connsiteY31" fmla="*/ 271257 h 8346397"/>
              <a:gd name="connsiteX32" fmla="*/ 2275927 w 4233616"/>
              <a:gd name="connsiteY32" fmla="*/ 198232 h 8346397"/>
              <a:gd name="connsiteX33" fmla="*/ 2133052 w 4233616"/>
              <a:gd name="connsiteY33" fmla="*/ 233157 h 8346397"/>
              <a:gd name="connsiteX34" fmla="*/ 1913977 w 4233616"/>
              <a:gd name="connsiteY34" fmla="*/ 36309 h 8346397"/>
              <a:gd name="connsiteX35" fmla="*/ 1777452 w 4233616"/>
              <a:gd name="connsiteY35" fmla="*/ 13289 h 8346397"/>
              <a:gd name="connsiteX36" fmla="*/ 1703633 w 4233616"/>
              <a:gd name="connsiteY36" fmla="*/ 41864 h 8346397"/>
              <a:gd name="connsiteX37" fmla="*/ 1615527 w 4233616"/>
              <a:gd name="connsiteY37" fmla="*/ 75203 h 8346397"/>
              <a:gd name="connsiteX38" fmla="*/ 1515515 w 4233616"/>
              <a:gd name="connsiteY38" fmla="*/ 129971 h 8346397"/>
              <a:gd name="connsiteX39" fmla="*/ 1525040 w 4233616"/>
              <a:gd name="connsiteY39" fmla="*/ 194264 h 8346397"/>
              <a:gd name="connsiteX40" fmla="*/ 1505990 w 4233616"/>
              <a:gd name="connsiteY40" fmla="*/ 251415 h 8346397"/>
              <a:gd name="connsiteX41" fmla="*/ 1413121 w 4233616"/>
              <a:gd name="connsiteY41" fmla="*/ 270464 h 8346397"/>
              <a:gd name="connsiteX42" fmla="*/ 1339302 w 4233616"/>
              <a:gd name="connsiteY42" fmla="*/ 306184 h 8346397"/>
              <a:gd name="connsiteX43" fmla="*/ 1260721 w 4233616"/>
              <a:gd name="connsiteY43" fmla="*/ 346665 h 8346397"/>
              <a:gd name="connsiteX44" fmla="*/ 1191665 w 4233616"/>
              <a:gd name="connsiteY44" fmla="*/ 272847 h 8346397"/>
              <a:gd name="connsiteX45" fmla="*/ 1082127 w 4233616"/>
              <a:gd name="connsiteY45" fmla="*/ 353809 h 8346397"/>
              <a:gd name="connsiteX46" fmla="*/ 1020215 w 4233616"/>
              <a:gd name="connsiteY46" fmla="*/ 420484 h 8346397"/>
              <a:gd name="connsiteX47" fmla="*/ 858290 w 4233616"/>
              <a:gd name="connsiteY47" fmla="*/ 301422 h 8346397"/>
              <a:gd name="connsiteX48" fmla="*/ 796377 w 4233616"/>
              <a:gd name="connsiteY48" fmla="*/ 406196 h 8346397"/>
              <a:gd name="connsiteX49" fmla="*/ 755896 w 4233616"/>
              <a:gd name="connsiteY49" fmla="*/ 341903 h 8346397"/>
              <a:gd name="connsiteX50" fmla="*/ 689221 w 4233616"/>
              <a:gd name="connsiteY50" fmla="*/ 270465 h 8346397"/>
              <a:gd name="connsiteX51" fmla="*/ 667790 w 4233616"/>
              <a:gd name="connsiteY51" fmla="*/ 313328 h 8346397"/>
              <a:gd name="connsiteX52" fmla="*/ 620165 w 4233616"/>
              <a:gd name="connsiteY52" fmla="*/ 382384 h 8346397"/>
              <a:gd name="connsiteX53" fmla="*/ 589208 w 4233616"/>
              <a:gd name="connsiteY53" fmla="*/ 396672 h 8346397"/>
              <a:gd name="connsiteX54" fmla="*/ 498721 w 4233616"/>
              <a:gd name="connsiteY54" fmla="*/ 482397 h 8346397"/>
              <a:gd name="connsiteX55" fmla="*/ 396327 w 4233616"/>
              <a:gd name="connsiteY55" fmla="*/ 380003 h 8346397"/>
              <a:gd name="connsiteX56" fmla="*/ 243927 w 4233616"/>
              <a:gd name="connsiteY56" fmla="*/ 294278 h 8346397"/>
              <a:gd name="connsiteX57" fmla="*/ 174871 w 4233616"/>
              <a:gd name="connsiteY57" fmla="*/ 327615 h 8346397"/>
              <a:gd name="connsiteX58" fmla="*/ 127246 w 4233616"/>
              <a:gd name="connsiteY58" fmla="*/ 410959 h 8346397"/>
              <a:gd name="connsiteX59" fmla="*/ 43902 w 4233616"/>
              <a:gd name="connsiteY59" fmla="*/ 472872 h 8346397"/>
              <a:gd name="connsiteX60" fmla="*/ 8183 w 4233616"/>
              <a:gd name="connsiteY60" fmla="*/ 484778 h 8346397"/>
              <a:gd name="connsiteX61" fmla="*/ 198683 w 4233616"/>
              <a:gd name="connsiteY61" fmla="*/ 689565 h 8346397"/>
              <a:gd name="connsiteX62" fmla="*/ 265359 w 4233616"/>
              <a:gd name="connsiteY62" fmla="*/ 706234 h 8346397"/>
              <a:gd name="connsiteX63" fmla="*/ 298697 w 4233616"/>
              <a:gd name="connsiteY63" fmla="*/ 730047 h 8346397"/>
              <a:gd name="connsiteX64" fmla="*/ 296315 w 4233616"/>
              <a:gd name="connsiteY64" fmla="*/ 901496 h 8346397"/>
              <a:gd name="connsiteX65" fmla="*/ 362990 w 4233616"/>
              <a:gd name="connsiteY65" fmla="*/ 906259 h 8346397"/>
              <a:gd name="connsiteX66" fmla="*/ 401090 w 4233616"/>
              <a:gd name="connsiteY66" fmla="*/ 856253 h 8346397"/>
              <a:gd name="connsiteX67" fmla="*/ 482052 w 4233616"/>
              <a:gd name="connsiteY67" fmla="*/ 894353 h 8346397"/>
              <a:gd name="connsiteX68" fmla="*/ 420140 w 4233616"/>
              <a:gd name="connsiteY68" fmla="*/ 1039609 h 8346397"/>
              <a:gd name="connsiteX69" fmla="*/ 434427 w 4233616"/>
              <a:gd name="connsiteY69" fmla="*/ 1087234 h 8346397"/>
              <a:gd name="connsiteX70" fmla="*/ 379658 w 4233616"/>
              <a:gd name="connsiteY70" fmla="*/ 1139622 h 8346397"/>
              <a:gd name="connsiteX71" fmla="*/ 415377 w 4233616"/>
              <a:gd name="connsiteY71" fmla="*/ 1168196 h 8346397"/>
              <a:gd name="connsiteX72" fmla="*/ 486815 w 4233616"/>
              <a:gd name="connsiteY72" fmla="*/ 1256303 h 8346397"/>
              <a:gd name="connsiteX73" fmla="*/ 527296 w 4233616"/>
              <a:gd name="connsiteY73" fmla="*/ 1344409 h 8346397"/>
              <a:gd name="connsiteX74" fmla="*/ 636833 w 4233616"/>
              <a:gd name="connsiteY74" fmla="*/ 1396797 h 8346397"/>
              <a:gd name="connsiteX75" fmla="*/ 746371 w 4233616"/>
              <a:gd name="connsiteY75" fmla="*/ 1420609 h 8346397"/>
              <a:gd name="connsiteX76" fmla="*/ 829715 w 4233616"/>
              <a:gd name="connsiteY76" fmla="*/ 1468234 h 8346397"/>
              <a:gd name="connsiteX77" fmla="*/ 913058 w 4233616"/>
              <a:gd name="connsiteY77" fmla="*/ 1442040 h 8346397"/>
              <a:gd name="connsiteX78" fmla="*/ 994021 w 4233616"/>
              <a:gd name="connsiteY78" fmla="*/ 1368222 h 8346397"/>
              <a:gd name="connsiteX79" fmla="*/ 1103558 w 4233616"/>
              <a:gd name="connsiteY79" fmla="*/ 1351553 h 8346397"/>
              <a:gd name="connsiteX80" fmla="*/ 1170233 w 4233616"/>
              <a:gd name="connsiteY80" fmla="*/ 1356315 h 8346397"/>
              <a:gd name="connsiteX81" fmla="*/ 1329777 w 4233616"/>
              <a:gd name="connsiteY81" fmla="*/ 1465853 h 8346397"/>
              <a:gd name="connsiteX82" fmla="*/ 1389308 w 4233616"/>
              <a:gd name="connsiteY82" fmla="*/ 1494428 h 8346397"/>
              <a:gd name="connsiteX83" fmla="*/ 1260721 w 4233616"/>
              <a:gd name="connsiteY83" fmla="*/ 1596822 h 8346397"/>
              <a:gd name="connsiteX84" fmla="*/ 1263102 w 4233616"/>
              <a:gd name="connsiteY84" fmla="*/ 1661115 h 8346397"/>
              <a:gd name="connsiteX85" fmla="*/ 1425027 w 4233616"/>
              <a:gd name="connsiteY85" fmla="*/ 1613490 h 8346397"/>
              <a:gd name="connsiteX86" fmla="*/ 1386927 w 4233616"/>
              <a:gd name="connsiteY86" fmla="*/ 1677784 h 8346397"/>
              <a:gd name="connsiteX87" fmla="*/ 1405977 w 4233616"/>
              <a:gd name="connsiteY87" fmla="*/ 1751603 h 8346397"/>
              <a:gd name="connsiteX88" fmla="*/ 1517896 w 4233616"/>
              <a:gd name="connsiteY88" fmla="*/ 1787322 h 8346397"/>
              <a:gd name="connsiteX89" fmla="*/ 1591715 w 4233616"/>
              <a:gd name="connsiteY89" fmla="*/ 1803990 h 8346397"/>
              <a:gd name="connsiteX90" fmla="*/ 1501227 w 4233616"/>
              <a:gd name="connsiteY90" fmla="*/ 1934959 h 8346397"/>
              <a:gd name="connsiteX91" fmla="*/ 1494083 w 4233616"/>
              <a:gd name="connsiteY91" fmla="*/ 1984965 h 8346397"/>
              <a:gd name="connsiteX92" fmla="*/ 1422646 w 4233616"/>
              <a:gd name="connsiteY92" fmla="*/ 2020684 h 8346397"/>
              <a:gd name="connsiteX93" fmla="*/ 1391690 w 4233616"/>
              <a:gd name="connsiteY93" fmla="*/ 2082597 h 8346397"/>
              <a:gd name="connsiteX94" fmla="*/ 1260721 w 4233616"/>
              <a:gd name="connsiteY94" fmla="*/ 2056403 h 8346397"/>
              <a:gd name="connsiteX95" fmla="*/ 1139277 w 4233616"/>
              <a:gd name="connsiteY95" fmla="*/ 2056402 h 8346397"/>
              <a:gd name="connsiteX96" fmla="*/ 1072602 w 4233616"/>
              <a:gd name="connsiteY96" fmla="*/ 2084978 h 8346397"/>
              <a:gd name="connsiteX97" fmla="*/ 1065458 w 4233616"/>
              <a:gd name="connsiteY97" fmla="*/ 2184990 h 8346397"/>
              <a:gd name="connsiteX98" fmla="*/ 977352 w 4233616"/>
              <a:gd name="connsiteY98" fmla="*/ 2273097 h 8346397"/>
              <a:gd name="connsiteX99" fmla="*/ 1120227 w 4233616"/>
              <a:gd name="connsiteY99" fmla="*/ 2335009 h 8346397"/>
              <a:gd name="connsiteX100" fmla="*/ 1170234 w 4233616"/>
              <a:gd name="connsiteY100" fmla="*/ 2370727 h 8346397"/>
              <a:gd name="connsiteX101" fmla="*/ 1222621 w 4233616"/>
              <a:gd name="connsiteY101" fmla="*/ 2387397 h 8346397"/>
              <a:gd name="connsiteX102" fmla="*/ 1272627 w 4233616"/>
              <a:gd name="connsiteY102" fmla="*/ 2437403 h 8346397"/>
              <a:gd name="connsiteX103" fmla="*/ 1329777 w 4233616"/>
              <a:gd name="connsiteY103" fmla="*/ 2458834 h 8346397"/>
              <a:gd name="connsiteX104" fmla="*/ 1422646 w 4233616"/>
              <a:gd name="connsiteY104" fmla="*/ 2535034 h 8346397"/>
              <a:gd name="connsiteX105" fmla="*/ 1508371 w 4233616"/>
              <a:gd name="connsiteY105" fmla="*/ 2568373 h 8346397"/>
              <a:gd name="connsiteX106" fmla="*/ 1641721 w 4233616"/>
              <a:gd name="connsiteY106" fmla="*/ 2716009 h 8346397"/>
              <a:gd name="connsiteX107" fmla="*/ 1725065 w 4233616"/>
              <a:gd name="connsiteY107" fmla="*/ 2870790 h 8346397"/>
              <a:gd name="connsiteX108" fmla="*/ 1850477 w 4233616"/>
              <a:gd name="connsiteY108" fmla="*/ 2931907 h 8346397"/>
              <a:gd name="connsiteX109" fmla="*/ 1896514 w 4233616"/>
              <a:gd name="connsiteY109" fmla="*/ 2977947 h 8346397"/>
              <a:gd name="connsiteX110" fmla="*/ 1927471 w 4233616"/>
              <a:gd name="connsiteY110" fmla="*/ 3082722 h 8346397"/>
              <a:gd name="connsiteX111" fmla="*/ 1989383 w 4233616"/>
              <a:gd name="connsiteY111" fmla="*/ 3185115 h 8346397"/>
              <a:gd name="connsiteX112" fmla="*/ 2051296 w 4233616"/>
              <a:gd name="connsiteY112" fmla="*/ 3223215 h 8346397"/>
              <a:gd name="connsiteX113" fmla="*/ 2182265 w 4233616"/>
              <a:gd name="connsiteY113" fmla="*/ 3370853 h 8346397"/>
              <a:gd name="connsiteX114" fmla="*/ 2325139 w 4233616"/>
              <a:gd name="connsiteY114" fmla="*/ 3447053 h 8346397"/>
              <a:gd name="connsiteX115" fmla="*/ 2384671 w 4233616"/>
              <a:gd name="connsiteY115" fmla="*/ 3532778 h 8346397"/>
              <a:gd name="connsiteX116" fmla="*/ 2432296 w 4233616"/>
              <a:gd name="connsiteY116" fmla="*/ 3599453 h 8346397"/>
              <a:gd name="connsiteX117" fmla="*/ 2479921 w 4233616"/>
              <a:gd name="connsiteY117" fmla="*/ 3589929 h 8346397"/>
              <a:gd name="connsiteX118" fmla="*/ 2484683 w 4233616"/>
              <a:gd name="connsiteY118" fmla="*/ 3742328 h 8346397"/>
              <a:gd name="connsiteX119" fmla="*/ 2537071 w 4233616"/>
              <a:gd name="connsiteY119" fmla="*/ 3835197 h 8346397"/>
              <a:gd name="connsiteX120" fmla="*/ 2529927 w 4233616"/>
              <a:gd name="connsiteY120" fmla="*/ 3873297 h 8346397"/>
              <a:gd name="connsiteX121" fmla="*/ 2598983 w 4233616"/>
              <a:gd name="connsiteY121" fmla="*/ 3909015 h 8346397"/>
              <a:gd name="connsiteX122" fmla="*/ 2656133 w 4233616"/>
              <a:gd name="connsiteY122" fmla="*/ 3854247 h 8346397"/>
              <a:gd name="connsiteX123" fmla="*/ 2689471 w 4233616"/>
              <a:gd name="connsiteY123" fmla="*/ 3937590 h 8346397"/>
              <a:gd name="connsiteX124" fmla="*/ 2734715 w 4233616"/>
              <a:gd name="connsiteY124" fmla="*/ 3982834 h 8346397"/>
              <a:gd name="connsiteX125" fmla="*/ 2808533 w 4233616"/>
              <a:gd name="connsiteY125" fmla="*/ 4006647 h 8346397"/>
              <a:gd name="connsiteX126" fmla="*/ 2860921 w 4233616"/>
              <a:gd name="connsiteY126" fmla="*/ 4075703 h 8346397"/>
              <a:gd name="connsiteX127" fmla="*/ 2946646 w 4233616"/>
              <a:gd name="connsiteY127" fmla="*/ 4130472 h 8346397"/>
              <a:gd name="connsiteX128" fmla="*/ 2999033 w 4233616"/>
              <a:gd name="connsiteY128" fmla="*/ 4163809 h 8346397"/>
              <a:gd name="connsiteX129" fmla="*/ 2870446 w 4233616"/>
              <a:gd name="connsiteY129" fmla="*/ 4256678 h 8346397"/>
              <a:gd name="connsiteX130" fmla="*/ 2868064 w 4233616"/>
              <a:gd name="connsiteY130" fmla="*/ 4311446 h 8346397"/>
              <a:gd name="connsiteX131" fmla="*/ 2970458 w 4233616"/>
              <a:gd name="connsiteY131" fmla="*/ 4428128 h 8346397"/>
              <a:gd name="connsiteX132" fmla="*/ 3065708 w 4233616"/>
              <a:gd name="connsiteY132" fmla="*/ 4490040 h 8346397"/>
              <a:gd name="connsiteX133" fmla="*/ 3096665 w 4233616"/>
              <a:gd name="connsiteY133" fmla="*/ 4528140 h 8346397"/>
              <a:gd name="connsiteX134" fmla="*/ 3082377 w 4233616"/>
              <a:gd name="connsiteY134" fmla="*/ 4609103 h 8346397"/>
              <a:gd name="connsiteX135" fmla="*/ 3077615 w 4233616"/>
              <a:gd name="connsiteY135" fmla="*/ 4692447 h 8346397"/>
              <a:gd name="connsiteX136" fmla="*/ 3034752 w 4233616"/>
              <a:gd name="connsiteY136" fmla="*/ 4701972 h 8346397"/>
              <a:gd name="connsiteX137" fmla="*/ 3008558 w 4233616"/>
              <a:gd name="connsiteY137" fmla="*/ 4718640 h 8346397"/>
              <a:gd name="connsiteX138" fmla="*/ 3053802 w 4233616"/>
              <a:gd name="connsiteY138" fmla="*/ 4795632 h 8346397"/>
              <a:gd name="connsiteX139" fmla="*/ 3037133 w 4233616"/>
              <a:gd name="connsiteY139" fmla="*/ 4868659 h 8346397"/>
              <a:gd name="connsiteX140" fmla="*/ 3020465 w 4233616"/>
              <a:gd name="connsiteY140" fmla="*/ 5004390 h 8346397"/>
              <a:gd name="connsiteX141" fmla="*/ 2982365 w 4233616"/>
              <a:gd name="connsiteY141" fmla="*/ 5044872 h 8346397"/>
              <a:gd name="connsiteX142" fmla="*/ 2965696 w 4233616"/>
              <a:gd name="connsiteY142" fmla="*/ 5166315 h 8346397"/>
              <a:gd name="connsiteX143" fmla="*/ 2937121 w 4233616"/>
              <a:gd name="connsiteY143" fmla="*/ 5285378 h 8346397"/>
              <a:gd name="connsiteX144" fmla="*/ 2989508 w 4233616"/>
              <a:gd name="connsiteY144" fmla="*/ 5302047 h 8346397"/>
              <a:gd name="connsiteX145" fmla="*/ 2987127 w 4233616"/>
              <a:gd name="connsiteY145" fmla="*/ 5347290 h 8346397"/>
              <a:gd name="connsiteX146" fmla="*/ 2984746 w 4233616"/>
              <a:gd name="connsiteY146" fmla="*/ 5402059 h 8346397"/>
              <a:gd name="connsiteX147" fmla="*/ 3041896 w 4233616"/>
              <a:gd name="connsiteY147" fmla="*/ 5471115 h 8346397"/>
              <a:gd name="connsiteX148" fmla="*/ 3089521 w 4233616"/>
              <a:gd name="connsiteY148" fmla="*/ 5597322 h 8346397"/>
              <a:gd name="connsiteX149" fmla="*/ 2996652 w 4233616"/>
              <a:gd name="connsiteY149" fmla="*/ 5887834 h 8346397"/>
              <a:gd name="connsiteX150" fmla="*/ 3018083 w 4233616"/>
              <a:gd name="connsiteY150" fmla="*/ 5942603 h 8346397"/>
              <a:gd name="connsiteX151" fmla="*/ 3044277 w 4233616"/>
              <a:gd name="connsiteY151" fmla="*/ 5994990 h 8346397"/>
              <a:gd name="connsiteX152" fmla="*/ 3049040 w 4233616"/>
              <a:gd name="connsiteY152" fmla="*/ 6099765 h 8346397"/>
              <a:gd name="connsiteX153" fmla="*/ 3028402 w 4233616"/>
              <a:gd name="connsiteY153" fmla="*/ 6195807 h 8346397"/>
              <a:gd name="connsiteX154" fmla="*/ 2956170 w 4233616"/>
              <a:gd name="connsiteY154" fmla="*/ 6259310 h 8346397"/>
              <a:gd name="connsiteX155" fmla="*/ 2920452 w 4233616"/>
              <a:gd name="connsiteY155" fmla="*/ 6240259 h 8346397"/>
              <a:gd name="connsiteX156" fmla="*/ 2849015 w 4233616"/>
              <a:gd name="connsiteY156" fmla="*/ 6252165 h 8346397"/>
              <a:gd name="connsiteX157" fmla="*/ 2713283 w 4233616"/>
              <a:gd name="connsiteY157" fmla="*/ 6364084 h 8346397"/>
              <a:gd name="connsiteX158" fmla="*/ 2606127 w 4233616"/>
              <a:gd name="connsiteY158" fmla="*/ 6349797 h 8346397"/>
              <a:gd name="connsiteX159" fmla="*/ 2575171 w 4233616"/>
              <a:gd name="connsiteY159" fmla="*/ 6378372 h 8346397"/>
              <a:gd name="connsiteX160" fmla="*/ 2508495 w 4233616"/>
              <a:gd name="connsiteY160" fmla="*/ 6423614 h 8346397"/>
              <a:gd name="connsiteX161" fmla="*/ 2391815 w 4233616"/>
              <a:gd name="connsiteY161" fmla="*/ 6411709 h 8346397"/>
              <a:gd name="connsiteX162" fmla="*/ 2368002 w 4233616"/>
              <a:gd name="connsiteY162" fmla="*/ 6528390 h 8346397"/>
              <a:gd name="connsiteX163" fmla="*/ 2363240 w 4233616"/>
              <a:gd name="connsiteY163" fmla="*/ 6564109 h 8346397"/>
              <a:gd name="connsiteX164" fmla="*/ 2339428 w 4233616"/>
              <a:gd name="connsiteY164" fmla="*/ 6583159 h 8346397"/>
              <a:gd name="connsiteX165" fmla="*/ 2141783 w 4233616"/>
              <a:gd name="connsiteY165" fmla="*/ 6535534 h 8346397"/>
              <a:gd name="connsiteX166" fmla="*/ 2103683 w 4233616"/>
              <a:gd name="connsiteY166" fmla="*/ 6587922 h 8346397"/>
              <a:gd name="connsiteX167" fmla="*/ 2072727 w 4233616"/>
              <a:gd name="connsiteY167" fmla="*/ 6683172 h 8346397"/>
              <a:gd name="connsiteX168" fmla="*/ 2039389 w 4233616"/>
              <a:gd name="connsiteY168" fmla="*/ 6747465 h 8346397"/>
              <a:gd name="connsiteX169" fmla="*/ 2051296 w 4233616"/>
              <a:gd name="connsiteY169" fmla="*/ 6809378 h 8346397"/>
              <a:gd name="connsiteX170" fmla="*/ 2184646 w 4233616"/>
              <a:gd name="connsiteY170" fmla="*/ 6921297 h 8346397"/>
              <a:gd name="connsiteX171" fmla="*/ 2253702 w 4233616"/>
              <a:gd name="connsiteY171" fmla="*/ 6954634 h 8346397"/>
              <a:gd name="connsiteX172" fmla="*/ 2237033 w 4233616"/>
              <a:gd name="connsiteY172" fmla="*/ 6978447 h 8346397"/>
              <a:gd name="connsiteX173" fmla="*/ 2201315 w 4233616"/>
              <a:gd name="connsiteY173" fmla="*/ 6997497 h 8346397"/>
              <a:gd name="connsiteX174" fmla="*/ 2234652 w 4233616"/>
              <a:gd name="connsiteY174" fmla="*/ 7073697 h 8346397"/>
              <a:gd name="connsiteX175" fmla="*/ 2203696 w 4233616"/>
              <a:gd name="connsiteY175" fmla="*/ 7095128 h 8346397"/>
              <a:gd name="connsiteX176" fmla="*/ 2098921 w 4233616"/>
              <a:gd name="connsiteY176" fmla="*/ 7033215 h 8346397"/>
              <a:gd name="connsiteX177" fmla="*/ 2056058 w 4233616"/>
              <a:gd name="connsiteY177" fmla="*/ 7059409 h 8346397"/>
              <a:gd name="connsiteX178" fmla="*/ 1996527 w 4233616"/>
              <a:gd name="connsiteY178" fmla="*/ 6957015 h 8346397"/>
              <a:gd name="connsiteX179" fmla="*/ 1879846 w 4233616"/>
              <a:gd name="connsiteY179" fmla="*/ 6983209 h 8346397"/>
              <a:gd name="connsiteX180" fmla="*/ 1815552 w 4233616"/>
              <a:gd name="connsiteY180" fmla="*/ 6987972 h 8346397"/>
              <a:gd name="connsiteX181" fmla="*/ 1765546 w 4233616"/>
              <a:gd name="connsiteY181" fmla="*/ 6983210 h 8346397"/>
              <a:gd name="connsiteX182" fmla="*/ 1708396 w 4233616"/>
              <a:gd name="connsiteY182" fmla="*/ 7028453 h 8346397"/>
              <a:gd name="connsiteX183" fmla="*/ 1529802 w 4233616"/>
              <a:gd name="connsiteY183" fmla="*/ 6987972 h 8346397"/>
              <a:gd name="connsiteX184" fmla="*/ 1553614 w 4233616"/>
              <a:gd name="connsiteY184" fmla="*/ 7114178 h 8346397"/>
              <a:gd name="connsiteX185" fmla="*/ 1477415 w 4233616"/>
              <a:gd name="connsiteY185" fmla="*/ 7159422 h 8346397"/>
              <a:gd name="connsiteX186" fmla="*/ 1415502 w 4233616"/>
              <a:gd name="connsiteY186" fmla="*/ 7226096 h 8346397"/>
              <a:gd name="connsiteX187" fmla="*/ 1265483 w 4233616"/>
              <a:gd name="connsiteY187" fmla="*/ 7218953 h 8346397"/>
              <a:gd name="connsiteX188" fmla="*/ 1213096 w 4233616"/>
              <a:gd name="connsiteY18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494208 w 4233616"/>
              <a:gd name="connsiteY9" fmla="*/ 1715882 h 8346397"/>
              <a:gd name="connsiteX10" fmla="*/ 2522784 w 4233616"/>
              <a:gd name="connsiteY10" fmla="*/ 1584913 h 8346397"/>
              <a:gd name="connsiteX11" fmla="*/ 2634702 w 4233616"/>
              <a:gd name="connsiteY11" fmla="*/ 1492045 h 8346397"/>
              <a:gd name="connsiteX12" fmla="*/ 2672802 w 4233616"/>
              <a:gd name="connsiteY12" fmla="*/ 1368220 h 8346397"/>
              <a:gd name="connsiteX13" fmla="*/ 2806153 w 4233616"/>
              <a:gd name="connsiteY13" fmla="*/ 1334883 h 8346397"/>
              <a:gd name="connsiteX14" fmla="*/ 2944265 w 4233616"/>
              <a:gd name="connsiteY14" fmla="*/ 1325357 h 8346397"/>
              <a:gd name="connsiteX15" fmla="*/ 2968077 w 4233616"/>
              <a:gd name="connsiteY15" fmla="*/ 1206295 h 8346397"/>
              <a:gd name="connsiteX16" fmla="*/ 3049040 w 4233616"/>
              <a:gd name="connsiteY16" fmla="*/ 1169783 h 8346397"/>
              <a:gd name="connsiteX17" fmla="*/ 3153814 w 4233616"/>
              <a:gd name="connsiteY17" fmla="*/ 1125332 h 8346397"/>
              <a:gd name="connsiteX18" fmla="*/ 3225252 w 4233616"/>
              <a:gd name="connsiteY18" fmla="*/ 1049132 h 8346397"/>
              <a:gd name="connsiteX19" fmla="*/ 3310977 w 4233616"/>
              <a:gd name="connsiteY19" fmla="*/ 996745 h 8346397"/>
              <a:gd name="connsiteX20" fmla="*/ 3056977 w 4233616"/>
              <a:gd name="connsiteY20" fmla="*/ 982457 h 8346397"/>
              <a:gd name="connsiteX21" fmla="*/ 2958552 w 4233616"/>
              <a:gd name="connsiteY21" fmla="*/ 976107 h 8346397"/>
              <a:gd name="connsiteX22" fmla="*/ 2926802 w 4233616"/>
              <a:gd name="connsiteY22" fmla="*/ 906257 h 8346397"/>
              <a:gd name="connsiteX23" fmla="*/ 2866477 w 4233616"/>
              <a:gd name="connsiteY23" fmla="*/ 893559 h 8346397"/>
              <a:gd name="connsiteX24" fmla="*/ 2799802 w 4233616"/>
              <a:gd name="connsiteY24" fmla="*/ 874507 h 8346397"/>
              <a:gd name="connsiteX25" fmla="*/ 2761702 w 4233616"/>
              <a:gd name="connsiteY25" fmla="*/ 807832 h 8346397"/>
              <a:gd name="connsiteX26" fmla="*/ 2609302 w 4233616"/>
              <a:gd name="connsiteY26" fmla="*/ 760207 h 8346397"/>
              <a:gd name="connsiteX27" fmla="*/ 2580727 w 4233616"/>
              <a:gd name="connsiteY27" fmla="*/ 604632 h 8346397"/>
              <a:gd name="connsiteX28" fmla="*/ 2526752 w 4233616"/>
              <a:gd name="connsiteY28" fmla="*/ 531609 h 8346397"/>
              <a:gd name="connsiteX29" fmla="*/ 2596602 w 4233616"/>
              <a:gd name="connsiteY29" fmla="*/ 407782 h 8346397"/>
              <a:gd name="connsiteX30" fmla="*/ 2629939 w 4233616"/>
              <a:gd name="connsiteY30" fmla="*/ 310947 h 8346397"/>
              <a:gd name="connsiteX31" fmla="*/ 2517227 w 4233616"/>
              <a:gd name="connsiteY31" fmla="*/ 239507 h 8346397"/>
              <a:gd name="connsiteX32" fmla="*/ 2402927 w 4233616"/>
              <a:gd name="connsiteY32" fmla="*/ 271257 h 8346397"/>
              <a:gd name="connsiteX33" fmla="*/ 2275927 w 4233616"/>
              <a:gd name="connsiteY33" fmla="*/ 198232 h 8346397"/>
              <a:gd name="connsiteX34" fmla="*/ 2133052 w 4233616"/>
              <a:gd name="connsiteY34" fmla="*/ 233157 h 8346397"/>
              <a:gd name="connsiteX35" fmla="*/ 1913977 w 4233616"/>
              <a:gd name="connsiteY35" fmla="*/ 36309 h 8346397"/>
              <a:gd name="connsiteX36" fmla="*/ 1777452 w 4233616"/>
              <a:gd name="connsiteY36" fmla="*/ 13289 h 8346397"/>
              <a:gd name="connsiteX37" fmla="*/ 1703633 w 4233616"/>
              <a:gd name="connsiteY37" fmla="*/ 41864 h 8346397"/>
              <a:gd name="connsiteX38" fmla="*/ 1615527 w 4233616"/>
              <a:gd name="connsiteY38" fmla="*/ 75203 h 8346397"/>
              <a:gd name="connsiteX39" fmla="*/ 1515515 w 4233616"/>
              <a:gd name="connsiteY39" fmla="*/ 129971 h 8346397"/>
              <a:gd name="connsiteX40" fmla="*/ 1525040 w 4233616"/>
              <a:gd name="connsiteY40" fmla="*/ 194264 h 8346397"/>
              <a:gd name="connsiteX41" fmla="*/ 1505990 w 4233616"/>
              <a:gd name="connsiteY41" fmla="*/ 251415 h 8346397"/>
              <a:gd name="connsiteX42" fmla="*/ 1413121 w 4233616"/>
              <a:gd name="connsiteY42" fmla="*/ 270464 h 8346397"/>
              <a:gd name="connsiteX43" fmla="*/ 1339302 w 4233616"/>
              <a:gd name="connsiteY43" fmla="*/ 306184 h 8346397"/>
              <a:gd name="connsiteX44" fmla="*/ 1260721 w 4233616"/>
              <a:gd name="connsiteY44" fmla="*/ 346665 h 8346397"/>
              <a:gd name="connsiteX45" fmla="*/ 1191665 w 4233616"/>
              <a:gd name="connsiteY45" fmla="*/ 272847 h 8346397"/>
              <a:gd name="connsiteX46" fmla="*/ 1082127 w 4233616"/>
              <a:gd name="connsiteY46" fmla="*/ 353809 h 8346397"/>
              <a:gd name="connsiteX47" fmla="*/ 1020215 w 4233616"/>
              <a:gd name="connsiteY47" fmla="*/ 420484 h 8346397"/>
              <a:gd name="connsiteX48" fmla="*/ 858290 w 4233616"/>
              <a:gd name="connsiteY48" fmla="*/ 301422 h 8346397"/>
              <a:gd name="connsiteX49" fmla="*/ 796377 w 4233616"/>
              <a:gd name="connsiteY49" fmla="*/ 406196 h 8346397"/>
              <a:gd name="connsiteX50" fmla="*/ 755896 w 4233616"/>
              <a:gd name="connsiteY50" fmla="*/ 341903 h 8346397"/>
              <a:gd name="connsiteX51" fmla="*/ 689221 w 4233616"/>
              <a:gd name="connsiteY51" fmla="*/ 270465 h 8346397"/>
              <a:gd name="connsiteX52" fmla="*/ 667790 w 4233616"/>
              <a:gd name="connsiteY52" fmla="*/ 313328 h 8346397"/>
              <a:gd name="connsiteX53" fmla="*/ 620165 w 4233616"/>
              <a:gd name="connsiteY53" fmla="*/ 382384 h 8346397"/>
              <a:gd name="connsiteX54" fmla="*/ 589208 w 4233616"/>
              <a:gd name="connsiteY54" fmla="*/ 396672 h 8346397"/>
              <a:gd name="connsiteX55" fmla="*/ 498721 w 4233616"/>
              <a:gd name="connsiteY55" fmla="*/ 482397 h 8346397"/>
              <a:gd name="connsiteX56" fmla="*/ 396327 w 4233616"/>
              <a:gd name="connsiteY56" fmla="*/ 380003 h 8346397"/>
              <a:gd name="connsiteX57" fmla="*/ 243927 w 4233616"/>
              <a:gd name="connsiteY57" fmla="*/ 294278 h 8346397"/>
              <a:gd name="connsiteX58" fmla="*/ 174871 w 4233616"/>
              <a:gd name="connsiteY58" fmla="*/ 327615 h 8346397"/>
              <a:gd name="connsiteX59" fmla="*/ 127246 w 4233616"/>
              <a:gd name="connsiteY59" fmla="*/ 410959 h 8346397"/>
              <a:gd name="connsiteX60" fmla="*/ 43902 w 4233616"/>
              <a:gd name="connsiteY60" fmla="*/ 472872 h 8346397"/>
              <a:gd name="connsiteX61" fmla="*/ 8183 w 4233616"/>
              <a:gd name="connsiteY61" fmla="*/ 484778 h 8346397"/>
              <a:gd name="connsiteX62" fmla="*/ 198683 w 4233616"/>
              <a:gd name="connsiteY62" fmla="*/ 689565 h 8346397"/>
              <a:gd name="connsiteX63" fmla="*/ 265359 w 4233616"/>
              <a:gd name="connsiteY63" fmla="*/ 706234 h 8346397"/>
              <a:gd name="connsiteX64" fmla="*/ 298697 w 4233616"/>
              <a:gd name="connsiteY64" fmla="*/ 730047 h 8346397"/>
              <a:gd name="connsiteX65" fmla="*/ 296315 w 4233616"/>
              <a:gd name="connsiteY65" fmla="*/ 901496 h 8346397"/>
              <a:gd name="connsiteX66" fmla="*/ 362990 w 4233616"/>
              <a:gd name="connsiteY66" fmla="*/ 906259 h 8346397"/>
              <a:gd name="connsiteX67" fmla="*/ 401090 w 4233616"/>
              <a:gd name="connsiteY67" fmla="*/ 856253 h 8346397"/>
              <a:gd name="connsiteX68" fmla="*/ 482052 w 4233616"/>
              <a:gd name="connsiteY68" fmla="*/ 894353 h 8346397"/>
              <a:gd name="connsiteX69" fmla="*/ 420140 w 4233616"/>
              <a:gd name="connsiteY69" fmla="*/ 1039609 h 8346397"/>
              <a:gd name="connsiteX70" fmla="*/ 434427 w 4233616"/>
              <a:gd name="connsiteY70" fmla="*/ 1087234 h 8346397"/>
              <a:gd name="connsiteX71" fmla="*/ 379658 w 4233616"/>
              <a:gd name="connsiteY71" fmla="*/ 1139622 h 8346397"/>
              <a:gd name="connsiteX72" fmla="*/ 415377 w 4233616"/>
              <a:gd name="connsiteY72" fmla="*/ 1168196 h 8346397"/>
              <a:gd name="connsiteX73" fmla="*/ 486815 w 4233616"/>
              <a:gd name="connsiteY73" fmla="*/ 1256303 h 8346397"/>
              <a:gd name="connsiteX74" fmla="*/ 527296 w 4233616"/>
              <a:gd name="connsiteY74" fmla="*/ 1344409 h 8346397"/>
              <a:gd name="connsiteX75" fmla="*/ 636833 w 4233616"/>
              <a:gd name="connsiteY75" fmla="*/ 1396797 h 8346397"/>
              <a:gd name="connsiteX76" fmla="*/ 746371 w 4233616"/>
              <a:gd name="connsiteY76" fmla="*/ 1420609 h 8346397"/>
              <a:gd name="connsiteX77" fmla="*/ 829715 w 4233616"/>
              <a:gd name="connsiteY77" fmla="*/ 1468234 h 8346397"/>
              <a:gd name="connsiteX78" fmla="*/ 913058 w 4233616"/>
              <a:gd name="connsiteY78" fmla="*/ 1442040 h 8346397"/>
              <a:gd name="connsiteX79" fmla="*/ 994021 w 4233616"/>
              <a:gd name="connsiteY79" fmla="*/ 1368222 h 8346397"/>
              <a:gd name="connsiteX80" fmla="*/ 1103558 w 4233616"/>
              <a:gd name="connsiteY80" fmla="*/ 1351553 h 8346397"/>
              <a:gd name="connsiteX81" fmla="*/ 1170233 w 4233616"/>
              <a:gd name="connsiteY81" fmla="*/ 1356315 h 8346397"/>
              <a:gd name="connsiteX82" fmla="*/ 1329777 w 4233616"/>
              <a:gd name="connsiteY82" fmla="*/ 1465853 h 8346397"/>
              <a:gd name="connsiteX83" fmla="*/ 1389308 w 4233616"/>
              <a:gd name="connsiteY83" fmla="*/ 1494428 h 8346397"/>
              <a:gd name="connsiteX84" fmla="*/ 1260721 w 4233616"/>
              <a:gd name="connsiteY84" fmla="*/ 1596822 h 8346397"/>
              <a:gd name="connsiteX85" fmla="*/ 1263102 w 4233616"/>
              <a:gd name="connsiteY85" fmla="*/ 1661115 h 8346397"/>
              <a:gd name="connsiteX86" fmla="*/ 1425027 w 4233616"/>
              <a:gd name="connsiteY86" fmla="*/ 1613490 h 8346397"/>
              <a:gd name="connsiteX87" fmla="*/ 1386927 w 4233616"/>
              <a:gd name="connsiteY87" fmla="*/ 1677784 h 8346397"/>
              <a:gd name="connsiteX88" fmla="*/ 1405977 w 4233616"/>
              <a:gd name="connsiteY88" fmla="*/ 1751603 h 8346397"/>
              <a:gd name="connsiteX89" fmla="*/ 1517896 w 4233616"/>
              <a:gd name="connsiteY89" fmla="*/ 1787322 h 8346397"/>
              <a:gd name="connsiteX90" fmla="*/ 1591715 w 4233616"/>
              <a:gd name="connsiteY90" fmla="*/ 1803990 h 8346397"/>
              <a:gd name="connsiteX91" fmla="*/ 1501227 w 4233616"/>
              <a:gd name="connsiteY91" fmla="*/ 1934959 h 8346397"/>
              <a:gd name="connsiteX92" fmla="*/ 1494083 w 4233616"/>
              <a:gd name="connsiteY92" fmla="*/ 1984965 h 8346397"/>
              <a:gd name="connsiteX93" fmla="*/ 1422646 w 4233616"/>
              <a:gd name="connsiteY93" fmla="*/ 2020684 h 8346397"/>
              <a:gd name="connsiteX94" fmla="*/ 1391690 w 4233616"/>
              <a:gd name="connsiteY94" fmla="*/ 2082597 h 8346397"/>
              <a:gd name="connsiteX95" fmla="*/ 1260721 w 4233616"/>
              <a:gd name="connsiteY95" fmla="*/ 2056403 h 8346397"/>
              <a:gd name="connsiteX96" fmla="*/ 1139277 w 4233616"/>
              <a:gd name="connsiteY96" fmla="*/ 2056402 h 8346397"/>
              <a:gd name="connsiteX97" fmla="*/ 1072602 w 4233616"/>
              <a:gd name="connsiteY97" fmla="*/ 2084978 h 8346397"/>
              <a:gd name="connsiteX98" fmla="*/ 1065458 w 4233616"/>
              <a:gd name="connsiteY98" fmla="*/ 2184990 h 8346397"/>
              <a:gd name="connsiteX99" fmla="*/ 977352 w 4233616"/>
              <a:gd name="connsiteY99" fmla="*/ 2273097 h 8346397"/>
              <a:gd name="connsiteX100" fmla="*/ 1120227 w 4233616"/>
              <a:gd name="connsiteY100" fmla="*/ 2335009 h 8346397"/>
              <a:gd name="connsiteX101" fmla="*/ 1170234 w 4233616"/>
              <a:gd name="connsiteY101" fmla="*/ 2370727 h 8346397"/>
              <a:gd name="connsiteX102" fmla="*/ 1222621 w 4233616"/>
              <a:gd name="connsiteY102" fmla="*/ 2387397 h 8346397"/>
              <a:gd name="connsiteX103" fmla="*/ 1272627 w 4233616"/>
              <a:gd name="connsiteY103" fmla="*/ 2437403 h 8346397"/>
              <a:gd name="connsiteX104" fmla="*/ 1329777 w 4233616"/>
              <a:gd name="connsiteY104" fmla="*/ 2458834 h 8346397"/>
              <a:gd name="connsiteX105" fmla="*/ 1422646 w 4233616"/>
              <a:gd name="connsiteY105" fmla="*/ 2535034 h 8346397"/>
              <a:gd name="connsiteX106" fmla="*/ 1508371 w 4233616"/>
              <a:gd name="connsiteY106" fmla="*/ 2568373 h 8346397"/>
              <a:gd name="connsiteX107" fmla="*/ 1641721 w 4233616"/>
              <a:gd name="connsiteY107" fmla="*/ 2716009 h 8346397"/>
              <a:gd name="connsiteX108" fmla="*/ 1725065 w 4233616"/>
              <a:gd name="connsiteY108" fmla="*/ 2870790 h 8346397"/>
              <a:gd name="connsiteX109" fmla="*/ 1850477 w 4233616"/>
              <a:gd name="connsiteY109" fmla="*/ 2931907 h 8346397"/>
              <a:gd name="connsiteX110" fmla="*/ 1896514 w 4233616"/>
              <a:gd name="connsiteY110" fmla="*/ 2977947 h 8346397"/>
              <a:gd name="connsiteX111" fmla="*/ 1927471 w 4233616"/>
              <a:gd name="connsiteY111" fmla="*/ 3082722 h 8346397"/>
              <a:gd name="connsiteX112" fmla="*/ 1989383 w 4233616"/>
              <a:gd name="connsiteY112" fmla="*/ 3185115 h 8346397"/>
              <a:gd name="connsiteX113" fmla="*/ 2051296 w 4233616"/>
              <a:gd name="connsiteY113" fmla="*/ 3223215 h 8346397"/>
              <a:gd name="connsiteX114" fmla="*/ 2182265 w 4233616"/>
              <a:gd name="connsiteY114" fmla="*/ 3370853 h 8346397"/>
              <a:gd name="connsiteX115" fmla="*/ 2325139 w 4233616"/>
              <a:gd name="connsiteY115" fmla="*/ 3447053 h 8346397"/>
              <a:gd name="connsiteX116" fmla="*/ 2384671 w 4233616"/>
              <a:gd name="connsiteY116" fmla="*/ 3532778 h 8346397"/>
              <a:gd name="connsiteX117" fmla="*/ 2432296 w 4233616"/>
              <a:gd name="connsiteY117" fmla="*/ 3599453 h 8346397"/>
              <a:gd name="connsiteX118" fmla="*/ 2479921 w 4233616"/>
              <a:gd name="connsiteY118" fmla="*/ 3589929 h 8346397"/>
              <a:gd name="connsiteX119" fmla="*/ 2484683 w 4233616"/>
              <a:gd name="connsiteY119" fmla="*/ 3742328 h 8346397"/>
              <a:gd name="connsiteX120" fmla="*/ 2537071 w 4233616"/>
              <a:gd name="connsiteY120" fmla="*/ 3835197 h 8346397"/>
              <a:gd name="connsiteX121" fmla="*/ 2529927 w 4233616"/>
              <a:gd name="connsiteY121" fmla="*/ 3873297 h 8346397"/>
              <a:gd name="connsiteX122" fmla="*/ 2598983 w 4233616"/>
              <a:gd name="connsiteY122" fmla="*/ 3909015 h 8346397"/>
              <a:gd name="connsiteX123" fmla="*/ 2656133 w 4233616"/>
              <a:gd name="connsiteY123" fmla="*/ 3854247 h 8346397"/>
              <a:gd name="connsiteX124" fmla="*/ 2689471 w 4233616"/>
              <a:gd name="connsiteY124" fmla="*/ 3937590 h 8346397"/>
              <a:gd name="connsiteX125" fmla="*/ 2734715 w 4233616"/>
              <a:gd name="connsiteY125" fmla="*/ 3982834 h 8346397"/>
              <a:gd name="connsiteX126" fmla="*/ 2808533 w 4233616"/>
              <a:gd name="connsiteY126" fmla="*/ 4006647 h 8346397"/>
              <a:gd name="connsiteX127" fmla="*/ 2860921 w 4233616"/>
              <a:gd name="connsiteY127" fmla="*/ 4075703 h 8346397"/>
              <a:gd name="connsiteX128" fmla="*/ 2946646 w 4233616"/>
              <a:gd name="connsiteY128" fmla="*/ 4130472 h 8346397"/>
              <a:gd name="connsiteX129" fmla="*/ 2999033 w 4233616"/>
              <a:gd name="connsiteY129" fmla="*/ 4163809 h 8346397"/>
              <a:gd name="connsiteX130" fmla="*/ 2870446 w 4233616"/>
              <a:gd name="connsiteY130" fmla="*/ 4256678 h 8346397"/>
              <a:gd name="connsiteX131" fmla="*/ 2868064 w 4233616"/>
              <a:gd name="connsiteY131" fmla="*/ 4311446 h 8346397"/>
              <a:gd name="connsiteX132" fmla="*/ 2970458 w 4233616"/>
              <a:gd name="connsiteY132" fmla="*/ 4428128 h 8346397"/>
              <a:gd name="connsiteX133" fmla="*/ 3065708 w 4233616"/>
              <a:gd name="connsiteY133" fmla="*/ 4490040 h 8346397"/>
              <a:gd name="connsiteX134" fmla="*/ 3096665 w 4233616"/>
              <a:gd name="connsiteY134" fmla="*/ 4528140 h 8346397"/>
              <a:gd name="connsiteX135" fmla="*/ 3082377 w 4233616"/>
              <a:gd name="connsiteY135" fmla="*/ 4609103 h 8346397"/>
              <a:gd name="connsiteX136" fmla="*/ 3077615 w 4233616"/>
              <a:gd name="connsiteY136" fmla="*/ 4692447 h 8346397"/>
              <a:gd name="connsiteX137" fmla="*/ 3034752 w 4233616"/>
              <a:gd name="connsiteY137" fmla="*/ 4701972 h 8346397"/>
              <a:gd name="connsiteX138" fmla="*/ 3008558 w 4233616"/>
              <a:gd name="connsiteY138" fmla="*/ 4718640 h 8346397"/>
              <a:gd name="connsiteX139" fmla="*/ 3053802 w 4233616"/>
              <a:gd name="connsiteY139" fmla="*/ 4795632 h 8346397"/>
              <a:gd name="connsiteX140" fmla="*/ 3037133 w 4233616"/>
              <a:gd name="connsiteY140" fmla="*/ 4868659 h 8346397"/>
              <a:gd name="connsiteX141" fmla="*/ 3020465 w 4233616"/>
              <a:gd name="connsiteY141" fmla="*/ 5004390 h 8346397"/>
              <a:gd name="connsiteX142" fmla="*/ 2982365 w 4233616"/>
              <a:gd name="connsiteY142" fmla="*/ 5044872 h 8346397"/>
              <a:gd name="connsiteX143" fmla="*/ 2965696 w 4233616"/>
              <a:gd name="connsiteY143" fmla="*/ 5166315 h 8346397"/>
              <a:gd name="connsiteX144" fmla="*/ 2937121 w 4233616"/>
              <a:gd name="connsiteY144" fmla="*/ 5285378 h 8346397"/>
              <a:gd name="connsiteX145" fmla="*/ 2989508 w 4233616"/>
              <a:gd name="connsiteY145" fmla="*/ 5302047 h 8346397"/>
              <a:gd name="connsiteX146" fmla="*/ 2987127 w 4233616"/>
              <a:gd name="connsiteY146" fmla="*/ 5347290 h 8346397"/>
              <a:gd name="connsiteX147" fmla="*/ 2984746 w 4233616"/>
              <a:gd name="connsiteY147" fmla="*/ 5402059 h 8346397"/>
              <a:gd name="connsiteX148" fmla="*/ 3041896 w 4233616"/>
              <a:gd name="connsiteY148" fmla="*/ 5471115 h 8346397"/>
              <a:gd name="connsiteX149" fmla="*/ 3089521 w 4233616"/>
              <a:gd name="connsiteY149" fmla="*/ 5597322 h 8346397"/>
              <a:gd name="connsiteX150" fmla="*/ 2996652 w 4233616"/>
              <a:gd name="connsiteY150" fmla="*/ 5887834 h 8346397"/>
              <a:gd name="connsiteX151" fmla="*/ 3018083 w 4233616"/>
              <a:gd name="connsiteY151" fmla="*/ 5942603 h 8346397"/>
              <a:gd name="connsiteX152" fmla="*/ 3044277 w 4233616"/>
              <a:gd name="connsiteY152" fmla="*/ 5994990 h 8346397"/>
              <a:gd name="connsiteX153" fmla="*/ 3049040 w 4233616"/>
              <a:gd name="connsiteY153" fmla="*/ 6099765 h 8346397"/>
              <a:gd name="connsiteX154" fmla="*/ 3028402 w 4233616"/>
              <a:gd name="connsiteY154" fmla="*/ 6195807 h 8346397"/>
              <a:gd name="connsiteX155" fmla="*/ 2956170 w 4233616"/>
              <a:gd name="connsiteY155" fmla="*/ 6259310 h 8346397"/>
              <a:gd name="connsiteX156" fmla="*/ 2920452 w 4233616"/>
              <a:gd name="connsiteY156" fmla="*/ 6240259 h 8346397"/>
              <a:gd name="connsiteX157" fmla="*/ 2849015 w 4233616"/>
              <a:gd name="connsiteY157" fmla="*/ 6252165 h 8346397"/>
              <a:gd name="connsiteX158" fmla="*/ 2713283 w 4233616"/>
              <a:gd name="connsiteY158" fmla="*/ 6364084 h 8346397"/>
              <a:gd name="connsiteX159" fmla="*/ 2606127 w 4233616"/>
              <a:gd name="connsiteY159" fmla="*/ 6349797 h 8346397"/>
              <a:gd name="connsiteX160" fmla="*/ 2575171 w 4233616"/>
              <a:gd name="connsiteY160" fmla="*/ 6378372 h 8346397"/>
              <a:gd name="connsiteX161" fmla="*/ 2508495 w 4233616"/>
              <a:gd name="connsiteY161" fmla="*/ 6423614 h 8346397"/>
              <a:gd name="connsiteX162" fmla="*/ 2391815 w 4233616"/>
              <a:gd name="connsiteY162" fmla="*/ 6411709 h 8346397"/>
              <a:gd name="connsiteX163" fmla="*/ 2368002 w 4233616"/>
              <a:gd name="connsiteY163" fmla="*/ 6528390 h 8346397"/>
              <a:gd name="connsiteX164" fmla="*/ 2363240 w 4233616"/>
              <a:gd name="connsiteY164" fmla="*/ 6564109 h 8346397"/>
              <a:gd name="connsiteX165" fmla="*/ 2339428 w 4233616"/>
              <a:gd name="connsiteY165" fmla="*/ 6583159 h 8346397"/>
              <a:gd name="connsiteX166" fmla="*/ 2141783 w 4233616"/>
              <a:gd name="connsiteY166" fmla="*/ 6535534 h 8346397"/>
              <a:gd name="connsiteX167" fmla="*/ 2103683 w 4233616"/>
              <a:gd name="connsiteY167" fmla="*/ 6587922 h 8346397"/>
              <a:gd name="connsiteX168" fmla="*/ 2072727 w 4233616"/>
              <a:gd name="connsiteY168" fmla="*/ 6683172 h 8346397"/>
              <a:gd name="connsiteX169" fmla="*/ 2039389 w 4233616"/>
              <a:gd name="connsiteY169" fmla="*/ 6747465 h 8346397"/>
              <a:gd name="connsiteX170" fmla="*/ 2051296 w 4233616"/>
              <a:gd name="connsiteY170" fmla="*/ 6809378 h 8346397"/>
              <a:gd name="connsiteX171" fmla="*/ 2184646 w 4233616"/>
              <a:gd name="connsiteY171" fmla="*/ 6921297 h 8346397"/>
              <a:gd name="connsiteX172" fmla="*/ 2253702 w 4233616"/>
              <a:gd name="connsiteY172" fmla="*/ 6954634 h 8346397"/>
              <a:gd name="connsiteX173" fmla="*/ 2237033 w 4233616"/>
              <a:gd name="connsiteY173" fmla="*/ 6978447 h 8346397"/>
              <a:gd name="connsiteX174" fmla="*/ 2201315 w 4233616"/>
              <a:gd name="connsiteY174" fmla="*/ 6997497 h 8346397"/>
              <a:gd name="connsiteX175" fmla="*/ 2234652 w 4233616"/>
              <a:gd name="connsiteY175" fmla="*/ 7073697 h 8346397"/>
              <a:gd name="connsiteX176" fmla="*/ 2203696 w 4233616"/>
              <a:gd name="connsiteY176" fmla="*/ 7095128 h 8346397"/>
              <a:gd name="connsiteX177" fmla="*/ 2098921 w 4233616"/>
              <a:gd name="connsiteY177" fmla="*/ 7033215 h 8346397"/>
              <a:gd name="connsiteX178" fmla="*/ 2056058 w 4233616"/>
              <a:gd name="connsiteY178" fmla="*/ 7059409 h 8346397"/>
              <a:gd name="connsiteX179" fmla="*/ 1996527 w 4233616"/>
              <a:gd name="connsiteY179" fmla="*/ 6957015 h 8346397"/>
              <a:gd name="connsiteX180" fmla="*/ 1879846 w 4233616"/>
              <a:gd name="connsiteY180" fmla="*/ 6983209 h 8346397"/>
              <a:gd name="connsiteX181" fmla="*/ 1815552 w 4233616"/>
              <a:gd name="connsiteY181" fmla="*/ 6987972 h 8346397"/>
              <a:gd name="connsiteX182" fmla="*/ 1765546 w 4233616"/>
              <a:gd name="connsiteY182" fmla="*/ 6983210 h 8346397"/>
              <a:gd name="connsiteX183" fmla="*/ 1708396 w 4233616"/>
              <a:gd name="connsiteY183" fmla="*/ 7028453 h 8346397"/>
              <a:gd name="connsiteX184" fmla="*/ 1529802 w 4233616"/>
              <a:gd name="connsiteY184" fmla="*/ 6987972 h 8346397"/>
              <a:gd name="connsiteX185" fmla="*/ 1553614 w 4233616"/>
              <a:gd name="connsiteY185" fmla="*/ 7114178 h 8346397"/>
              <a:gd name="connsiteX186" fmla="*/ 1477415 w 4233616"/>
              <a:gd name="connsiteY186" fmla="*/ 7159422 h 8346397"/>
              <a:gd name="connsiteX187" fmla="*/ 1415502 w 4233616"/>
              <a:gd name="connsiteY187" fmla="*/ 7226096 h 8346397"/>
              <a:gd name="connsiteX188" fmla="*/ 1265483 w 4233616"/>
              <a:gd name="connsiteY188" fmla="*/ 7218953 h 8346397"/>
              <a:gd name="connsiteX189" fmla="*/ 1213096 w 4233616"/>
              <a:gd name="connsiteY18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494208 w 4233616"/>
              <a:gd name="connsiteY10" fmla="*/ 1715882 h 8346397"/>
              <a:gd name="connsiteX11" fmla="*/ 2522784 w 4233616"/>
              <a:gd name="connsiteY11" fmla="*/ 1584913 h 8346397"/>
              <a:gd name="connsiteX12" fmla="*/ 2634702 w 4233616"/>
              <a:gd name="connsiteY12" fmla="*/ 1492045 h 8346397"/>
              <a:gd name="connsiteX13" fmla="*/ 2672802 w 4233616"/>
              <a:gd name="connsiteY13" fmla="*/ 1368220 h 8346397"/>
              <a:gd name="connsiteX14" fmla="*/ 2806153 w 4233616"/>
              <a:gd name="connsiteY14" fmla="*/ 1334883 h 8346397"/>
              <a:gd name="connsiteX15" fmla="*/ 2944265 w 4233616"/>
              <a:gd name="connsiteY15" fmla="*/ 1325357 h 8346397"/>
              <a:gd name="connsiteX16" fmla="*/ 2968077 w 4233616"/>
              <a:gd name="connsiteY16" fmla="*/ 1206295 h 8346397"/>
              <a:gd name="connsiteX17" fmla="*/ 3049040 w 4233616"/>
              <a:gd name="connsiteY17" fmla="*/ 1169783 h 8346397"/>
              <a:gd name="connsiteX18" fmla="*/ 3153814 w 4233616"/>
              <a:gd name="connsiteY18" fmla="*/ 1125332 h 8346397"/>
              <a:gd name="connsiteX19" fmla="*/ 3225252 w 4233616"/>
              <a:gd name="connsiteY19" fmla="*/ 1049132 h 8346397"/>
              <a:gd name="connsiteX20" fmla="*/ 3310977 w 4233616"/>
              <a:gd name="connsiteY20" fmla="*/ 996745 h 8346397"/>
              <a:gd name="connsiteX21" fmla="*/ 3056977 w 4233616"/>
              <a:gd name="connsiteY21" fmla="*/ 982457 h 8346397"/>
              <a:gd name="connsiteX22" fmla="*/ 2958552 w 4233616"/>
              <a:gd name="connsiteY22" fmla="*/ 976107 h 8346397"/>
              <a:gd name="connsiteX23" fmla="*/ 2926802 w 4233616"/>
              <a:gd name="connsiteY23" fmla="*/ 906257 h 8346397"/>
              <a:gd name="connsiteX24" fmla="*/ 2866477 w 4233616"/>
              <a:gd name="connsiteY24" fmla="*/ 893559 h 8346397"/>
              <a:gd name="connsiteX25" fmla="*/ 2799802 w 4233616"/>
              <a:gd name="connsiteY25" fmla="*/ 874507 h 8346397"/>
              <a:gd name="connsiteX26" fmla="*/ 2761702 w 4233616"/>
              <a:gd name="connsiteY26" fmla="*/ 807832 h 8346397"/>
              <a:gd name="connsiteX27" fmla="*/ 2609302 w 4233616"/>
              <a:gd name="connsiteY27" fmla="*/ 760207 h 8346397"/>
              <a:gd name="connsiteX28" fmla="*/ 2580727 w 4233616"/>
              <a:gd name="connsiteY28" fmla="*/ 604632 h 8346397"/>
              <a:gd name="connsiteX29" fmla="*/ 2526752 w 4233616"/>
              <a:gd name="connsiteY29" fmla="*/ 531609 h 8346397"/>
              <a:gd name="connsiteX30" fmla="*/ 2596602 w 4233616"/>
              <a:gd name="connsiteY30" fmla="*/ 407782 h 8346397"/>
              <a:gd name="connsiteX31" fmla="*/ 2629939 w 4233616"/>
              <a:gd name="connsiteY31" fmla="*/ 310947 h 8346397"/>
              <a:gd name="connsiteX32" fmla="*/ 2517227 w 4233616"/>
              <a:gd name="connsiteY32" fmla="*/ 239507 h 8346397"/>
              <a:gd name="connsiteX33" fmla="*/ 2402927 w 4233616"/>
              <a:gd name="connsiteY33" fmla="*/ 271257 h 8346397"/>
              <a:gd name="connsiteX34" fmla="*/ 2275927 w 4233616"/>
              <a:gd name="connsiteY34" fmla="*/ 198232 h 8346397"/>
              <a:gd name="connsiteX35" fmla="*/ 2133052 w 4233616"/>
              <a:gd name="connsiteY35" fmla="*/ 233157 h 8346397"/>
              <a:gd name="connsiteX36" fmla="*/ 1913977 w 4233616"/>
              <a:gd name="connsiteY36" fmla="*/ 36309 h 8346397"/>
              <a:gd name="connsiteX37" fmla="*/ 1777452 w 4233616"/>
              <a:gd name="connsiteY37" fmla="*/ 13289 h 8346397"/>
              <a:gd name="connsiteX38" fmla="*/ 1703633 w 4233616"/>
              <a:gd name="connsiteY38" fmla="*/ 41864 h 8346397"/>
              <a:gd name="connsiteX39" fmla="*/ 1615527 w 4233616"/>
              <a:gd name="connsiteY39" fmla="*/ 75203 h 8346397"/>
              <a:gd name="connsiteX40" fmla="*/ 1515515 w 4233616"/>
              <a:gd name="connsiteY40" fmla="*/ 129971 h 8346397"/>
              <a:gd name="connsiteX41" fmla="*/ 1525040 w 4233616"/>
              <a:gd name="connsiteY41" fmla="*/ 194264 h 8346397"/>
              <a:gd name="connsiteX42" fmla="*/ 1505990 w 4233616"/>
              <a:gd name="connsiteY42" fmla="*/ 251415 h 8346397"/>
              <a:gd name="connsiteX43" fmla="*/ 1413121 w 4233616"/>
              <a:gd name="connsiteY43" fmla="*/ 270464 h 8346397"/>
              <a:gd name="connsiteX44" fmla="*/ 1339302 w 4233616"/>
              <a:gd name="connsiteY44" fmla="*/ 306184 h 8346397"/>
              <a:gd name="connsiteX45" fmla="*/ 1260721 w 4233616"/>
              <a:gd name="connsiteY45" fmla="*/ 346665 h 8346397"/>
              <a:gd name="connsiteX46" fmla="*/ 1191665 w 4233616"/>
              <a:gd name="connsiteY46" fmla="*/ 272847 h 8346397"/>
              <a:gd name="connsiteX47" fmla="*/ 1082127 w 4233616"/>
              <a:gd name="connsiteY47" fmla="*/ 353809 h 8346397"/>
              <a:gd name="connsiteX48" fmla="*/ 1020215 w 4233616"/>
              <a:gd name="connsiteY48" fmla="*/ 420484 h 8346397"/>
              <a:gd name="connsiteX49" fmla="*/ 858290 w 4233616"/>
              <a:gd name="connsiteY49" fmla="*/ 301422 h 8346397"/>
              <a:gd name="connsiteX50" fmla="*/ 796377 w 4233616"/>
              <a:gd name="connsiteY50" fmla="*/ 406196 h 8346397"/>
              <a:gd name="connsiteX51" fmla="*/ 755896 w 4233616"/>
              <a:gd name="connsiteY51" fmla="*/ 341903 h 8346397"/>
              <a:gd name="connsiteX52" fmla="*/ 689221 w 4233616"/>
              <a:gd name="connsiteY52" fmla="*/ 270465 h 8346397"/>
              <a:gd name="connsiteX53" fmla="*/ 667790 w 4233616"/>
              <a:gd name="connsiteY53" fmla="*/ 313328 h 8346397"/>
              <a:gd name="connsiteX54" fmla="*/ 620165 w 4233616"/>
              <a:gd name="connsiteY54" fmla="*/ 382384 h 8346397"/>
              <a:gd name="connsiteX55" fmla="*/ 589208 w 4233616"/>
              <a:gd name="connsiteY55" fmla="*/ 396672 h 8346397"/>
              <a:gd name="connsiteX56" fmla="*/ 498721 w 4233616"/>
              <a:gd name="connsiteY56" fmla="*/ 482397 h 8346397"/>
              <a:gd name="connsiteX57" fmla="*/ 396327 w 4233616"/>
              <a:gd name="connsiteY57" fmla="*/ 380003 h 8346397"/>
              <a:gd name="connsiteX58" fmla="*/ 243927 w 4233616"/>
              <a:gd name="connsiteY58" fmla="*/ 294278 h 8346397"/>
              <a:gd name="connsiteX59" fmla="*/ 174871 w 4233616"/>
              <a:gd name="connsiteY59" fmla="*/ 327615 h 8346397"/>
              <a:gd name="connsiteX60" fmla="*/ 127246 w 4233616"/>
              <a:gd name="connsiteY60" fmla="*/ 410959 h 8346397"/>
              <a:gd name="connsiteX61" fmla="*/ 43902 w 4233616"/>
              <a:gd name="connsiteY61" fmla="*/ 472872 h 8346397"/>
              <a:gd name="connsiteX62" fmla="*/ 8183 w 4233616"/>
              <a:gd name="connsiteY62" fmla="*/ 484778 h 8346397"/>
              <a:gd name="connsiteX63" fmla="*/ 198683 w 4233616"/>
              <a:gd name="connsiteY63" fmla="*/ 689565 h 8346397"/>
              <a:gd name="connsiteX64" fmla="*/ 265359 w 4233616"/>
              <a:gd name="connsiteY64" fmla="*/ 706234 h 8346397"/>
              <a:gd name="connsiteX65" fmla="*/ 298697 w 4233616"/>
              <a:gd name="connsiteY65" fmla="*/ 730047 h 8346397"/>
              <a:gd name="connsiteX66" fmla="*/ 296315 w 4233616"/>
              <a:gd name="connsiteY66" fmla="*/ 901496 h 8346397"/>
              <a:gd name="connsiteX67" fmla="*/ 362990 w 4233616"/>
              <a:gd name="connsiteY67" fmla="*/ 906259 h 8346397"/>
              <a:gd name="connsiteX68" fmla="*/ 401090 w 4233616"/>
              <a:gd name="connsiteY68" fmla="*/ 856253 h 8346397"/>
              <a:gd name="connsiteX69" fmla="*/ 482052 w 4233616"/>
              <a:gd name="connsiteY69" fmla="*/ 894353 h 8346397"/>
              <a:gd name="connsiteX70" fmla="*/ 420140 w 4233616"/>
              <a:gd name="connsiteY70" fmla="*/ 1039609 h 8346397"/>
              <a:gd name="connsiteX71" fmla="*/ 434427 w 4233616"/>
              <a:gd name="connsiteY71" fmla="*/ 1087234 h 8346397"/>
              <a:gd name="connsiteX72" fmla="*/ 379658 w 4233616"/>
              <a:gd name="connsiteY72" fmla="*/ 1139622 h 8346397"/>
              <a:gd name="connsiteX73" fmla="*/ 415377 w 4233616"/>
              <a:gd name="connsiteY73" fmla="*/ 1168196 h 8346397"/>
              <a:gd name="connsiteX74" fmla="*/ 486815 w 4233616"/>
              <a:gd name="connsiteY74" fmla="*/ 1256303 h 8346397"/>
              <a:gd name="connsiteX75" fmla="*/ 527296 w 4233616"/>
              <a:gd name="connsiteY75" fmla="*/ 1344409 h 8346397"/>
              <a:gd name="connsiteX76" fmla="*/ 636833 w 4233616"/>
              <a:gd name="connsiteY76" fmla="*/ 1396797 h 8346397"/>
              <a:gd name="connsiteX77" fmla="*/ 746371 w 4233616"/>
              <a:gd name="connsiteY77" fmla="*/ 1420609 h 8346397"/>
              <a:gd name="connsiteX78" fmla="*/ 829715 w 4233616"/>
              <a:gd name="connsiteY78" fmla="*/ 1468234 h 8346397"/>
              <a:gd name="connsiteX79" fmla="*/ 913058 w 4233616"/>
              <a:gd name="connsiteY79" fmla="*/ 1442040 h 8346397"/>
              <a:gd name="connsiteX80" fmla="*/ 994021 w 4233616"/>
              <a:gd name="connsiteY80" fmla="*/ 1368222 h 8346397"/>
              <a:gd name="connsiteX81" fmla="*/ 1103558 w 4233616"/>
              <a:gd name="connsiteY81" fmla="*/ 1351553 h 8346397"/>
              <a:gd name="connsiteX82" fmla="*/ 1170233 w 4233616"/>
              <a:gd name="connsiteY82" fmla="*/ 1356315 h 8346397"/>
              <a:gd name="connsiteX83" fmla="*/ 1329777 w 4233616"/>
              <a:gd name="connsiteY83" fmla="*/ 1465853 h 8346397"/>
              <a:gd name="connsiteX84" fmla="*/ 1389308 w 4233616"/>
              <a:gd name="connsiteY84" fmla="*/ 1494428 h 8346397"/>
              <a:gd name="connsiteX85" fmla="*/ 1260721 w 4233616"/>
              <a:gd name="connsiteY85" fmla="*/ 1596822 h 8346397"/>
              <a:gd name="connsiteX86" fmla="*/ 1263102 w 4233616"/>
              <a:gd name="connsiteY86" fmla="*/ 1661115 h 8346397"/>
              <a:gd name="connsiteX87" fmla="*/ 1425027 w 4233616"/>
              <a:gd name="connsiteY87" fmla="*/ 1613490 h 8346397"/>
              <a:gd name="connsiteX88" fmla="*/ 1386927 w 4233616"/>
              <a:gd name="connsiteY88" fmla="*/ 1677784 h 8346397"/>
              <a:gd name="connsiteX89" fmla="*/ 1405977 w 4233616"/>
              <a:gd name="connsiteY89" fmla="*/ 1751603 h 8346397"/>
              <a:gd name="connsiteX90" fmla="*/ 1517896 w 4233616"/>
              <a:gd name="connsiteY90" fmla="*/ 1787322 h 8346397"/>
              <a:gd name="connsiteX91" fmla="*/ 1591715 w 4233616"/>
              <a:gd name="connsiteY91" fmla="*/ 1803990 h 8346397"/>
              <a:gd name="connsiteX92" fmla="*/ 1501227 w 4233616"/>
              <a:gd name="connsiteY92" fmla="*/ 1934959 h 8346397"/>
              <a:gd name="connsiteX93" fmla="*/ 1494083 w 4233616"/>
              <a:gd name="connsiteY93" fmla="*/ 1984965 h 8346397"/>
              <a:gd name="connsiteX94" fmla="*/ 1422646 w 4233616"/>
              <a:gd name="connsiteY94" fmla="*/ 2020684 h 8346397"/>
              <a:gd name="connsiteX95" fmla="*/ 1391690 w 4233616"/>
              <a:gd name="connsiteY95" fmla="*/ 2082597 h 8346397"/>
              <a:gd name="connsiteX96" fmla="*/ 1260721 w 4233616"/>
              <a:gd name="connsiteY96" fmla="*/ 2056403 h 8346397"/>
              <a:gd name="connsiteX97" fmla="*/ 1139277 w 4233616"/>
              <a:gd name="connsiteY97" fmla="*/ 2056402 h 8346397"/>
              <a:gd name="connsiteX98" fmla="*/ 1072602 w 4233616"/>
              <a:gd name="connsiteY98" fmla="*/ 2084978 h 8346397"/>
              <a:gd name="connsiteX99" fmla="*/ 1065458 w 4233616"/>
              <a:gd name="connsiteY99" fmla="*/ 2184990 h 8346397"/>
              <a:gd name="connsiteX100" fmla="*/ 977352 w 4233616"/>
              <a:gd name="connsiteY100" fmla="*/ 2273097 h 8346397"/>
              <a:gd name="connsiteX101" fmla="*/ 1120227 w 4233616"/>
              <a:gd name="connsiteY101" fmla="*/ 2335009 h 8346397"/>
              <a:gd name="connsiteX102" fmla="*/ 1170234 w 4233616"/>
              <a:gd name="connsiteY102" fmla="*/ 2370727 h 8346397"/>
              <a:gd name="connsiteX103" fmla="*/ 1222621 w 4233616"/>
              <a:gd name="connsiteY103" fmla="*/ 2387397 h 8346397"/>
              <a:gd name="connsiteX104" fmla="*/ 1272627 w 4233616"/>
              <a:gd name="connsiteY104" fmla="*/ 2437403 h 8346397"/>
              <a:gd name="connsiteX105" fmla="*/ 1329777 w 4233616"/>
              <a:gd name="connsiteY105" fmla="*/ 2458834 h 8346397"/>
              <a:gd name="connsiteX106" fmla="*/ 1422646 w 4233616"/>
              <a:gd name="connsiteY106" fmla="*/ 2535034 h 8346397"/>
              <a:gd name="connsiteX107" fmla="*/ 1508371 w 4233616"/>
              <a:gd name="connsiteY107" fmla="*/ 2568373 h 8346397"/>
              <a:gd name="connsiteX108" fmla="*/ 1641721 w 4233616"/>
              <a:gd name="connsiteY108" fmla="*/ 2716009 h 8346397"/>
              <a:gd name="connsiteX109" fmla="*/ 1725065 w 4233616"/>
              <a:gd name="connsiteY109" fmla="*/ 2870790 h 8346397"/>
              <a:gd name="connsiteX110" fmla="*/ 1850477 w 4233616"/>
              <a:gd name="connsiteY110" fmla="*/ 2931907 h 8346397"/>
              <a:gd name="connsiteX111" fmla="*/ 1896514 w 4233616"/>
              <a:gd name="connsiteY111" fmla="*/ 2977947 h 8346397"/>
              <a:gd name="connsiteX112" fmla="*/ 1927471 w 4233616"/>
              <a:gd name="connsiteY112" fmla="*/ 3082722 h 8346397"/>
              <a:gd name="connsiteX113" fmla="*/ 1989383 w 4233616"/>
              <a:gd name="connsiteY113" fmla="*/ 3185115 h 8346397"/>
              <a:gd name="connsiteX114" fmla="*/ 2051296 w 4233616"/>
              <a:gd name="connsiteY114" fmla="*/ 3223215 h 8346397"/>
              <a:gd name="connsiteX115" fmla="*/ 2182265 w 4233616"/>
              <a:gd name="connsiteY115" fmla="*/ 3370853 h 8346397"/>
              <a:gd name="connsiteX116" fmla="*/ 2325139 w 4233616"/>
              <a:gd name="connsiteY116" fmla="*/ 3447053 h 8346397"/>
              <a:gd name="connsiteX117" fmla="*/ 2384671 w 4233616"/>
              <a:gd name="connsiteY117" fmla="*/ 3532778 h 8346397"/>
              <a:gd name="connsiteX118" fmla="*/ 2432296 w 4233616"/>
              <a:gd name="connsiteY118" fmla="*/ 3599453 h 8346397"/>
              <a:gd name="connsiteX119" fmla="*/ 2479921 w 4233616"/>
              <a:gd name="connsiteY119" fmla="*/ 3589929 h 8346397"/>
              <a:gd name="connsiteX120" fmla="*/ 2484683 w 4233616"/>
              <a:gd name="connsiteY120" fmla="*/ 3742328 h 8346397"/>
              <a:gd name="connsiteX121" fmla="*/ 2537071 w 4233616"/>
              <a:gd name="connsiteY121" fmla="*/ 3835197 h 8346397"/>
              <a:gd name="connsiteX122" fmla="*/ 2529927 w 4233616"/>
              <a:gd name="connsiteY122" fmla="*/ 3873297 h 8346397"/>
              <a:gd name="connsiteX123" fmla="*/ 2598983 w 4233616"/>
              <a:gd name="connsiteY123" fmla="*/ 3909015 h 8346397"/>
              <a:gd name="connsiteX124" fmla="*/ 2656133 w 4233616"/>
              <a:gd name="connsiteY124" fmla="*/ 3854247 h 8346397"/>
              <a:gd name="connsiteX125" fmla="*/ 2689471 w 4233616"/>
              <a:gd name="connsiteY125" fmla="*/ 3937590 h 8346397"/>
              <a:gd name="connsiteX126" fmla="*/ 2734715 w 4233616"/>
              <a:gd name="connsiteY126" fmla="*/ 3982834 h 8346397"/>
              <a:gd name="connsiteX127" fmla="*/ 2808533 w 4233616"/>
              <a:gd name="connsiteY127" fmla="*/ 4006647 h 8346397"/>
              <a:gd name="connsiteX128" fmla="*/ 2860921 w 4233616"/>
              <a:gd name="connsiteY128" fmla="*/ 4075703 h 8346397"/>
              <a:gd name="connsiteX129" fmla="*/ 2946646 w 4233616"/>
              <a:gd name="connsiteY129" fmla="*/ 4130472 h 8346397"/>
              <a:gd name="connsiteX130" fmla="*/ 2999033 w 4233616"/>
              <a:gd name="connsiteY130" fmla="*/ 4163809 h 8346397"/>
              <a:gd name="connsiteX131" fmla="*/ 2870446 w 4233616"/>
              <a:gd name="connsiteY131" fmla="*/ 4256678 h 8346397"/>
              <a:gd name="connsiteX132" fmla="*/ 2868064 w 4233616"/>
              <a:gd name="connsiteY132" fmla="*/ 4311446 h 8346397"/>
              <a:gd name="connsiteX133" fmla="*/ 2970458 w 4233616"/>
              <a:gd name="connsiteY133" fmla="*/ 4428128 h 8346397"/>
              <a:gd name="connsiteX134" fmla="*/ 3065708 w 4233616"/>
              <a:gd name="connsiteY134" fmla="*/ 4490040 h 8346397"/>
              <a:gd name="connsiteX135" fmla="*/ 3096665 w 4233616"/>
              <a:gd name="connsiteY135" fmla="*/ 4528140 h 8346397"/>
              <a:gd name="connsiteX136" fmla="*/ 3082377 w 4233616"/>
              <a:gd name="connsiteY136" fmla="*/ 4609103 h 8346397"/>
              <a:gd name="connsiteX137" fmla="*/ 3077615 w 4233616"/>
              <a:gd name="connsiteY137" fmla="*/ 4692447 h 8346397"/>
              <a:gd name="connsiteX138" fmla="*/ 3034752 w 4233616"/>
              <a:gd name="connsiteY138" fmla="*/ 4701972 h 8346397"/>
              <a:gd name="connsiteX139" fmla="*/ 3008558 w 4233616"/>
              <a:gd name="connsiteY139" fmla="*/ 4718640 h 8346397"/>
              <a:gd name="connsiteX140" fmla="*/ 3053802 w 4233616"/>
              <a:gd name="connsiteY140" fmla="*/ 4795632 h 8346397"/>
              <a:gd name="connsiteX141" fmla="*/ 3037133 w 4233616"/>
              <a:gd name="connsiteY141" fmla="*/ 4868659 h 8346397"/>
              <a:gd name="connsiteX142" fmla="*/ 3020465 w 4233616"/>
              <a:gd name="connsiteY142" fmla="*/ 5004390 h 8346397"/>
              <a:gd name="connsiteX143" fmla="*/ 2982365 w 4233616"/>
              <a:gd name="connsiteY143" fmla="*/ 5044872 h 8346397"/>
              <a:gd name="connsiteX144" fmla="*/ 2965696 w 4233616"/>
              <a:gd name="connsiteY144" fmla="*/ 5166315 h 8346397"/>
              <a:gd name="connsiteX145" fmla="*/ 2937121 w 4233616"/>
              <a:gd name="connsiteY145" fmla="*/ 5285378 h 8346397"/>
              <a:gd name="connsiteX146" fmla="*/ 2989508 w 4233616"/>
              <a:gd name="connsiteY146" fmla="*/ 5302047 h 8346397"/>
              <a:gd name="connsiteX147" fmla="*/ 2987127 w 4233616"/>
              <a:gd name="connsiteY147" fmla="*/ 5347290 h 8346397"/>
              <a:gd name="connsiteX148" fmla="*/ 2984746 w 4233616"/>
              <a:gd name="connsiteY148" fmla="*/ 5402059 h 8346397"/>
              <a:gd name="connsiteX149" fmla="*/ 3041896 w 4233616"/>
              <a:gd name="connsiteY149" fmla="*/ 5471115 h 8346397"/>
              <a:gd name="connsiteX150" fmla="*/ 3089521 w 4233616"/>
              <a:gd name="connsiteY150" fmla="*/ 5597322 h 8346397"/>
              <a:gd name="connsiteX151" fmla="*/ 2996652 w 4233616"/>
              <a:gd name="connsiteY151" fmla="*/ 5887834 h 8346397"/>
              <a:gd name="connsiteX152" fmla="*/ 3018083 w 4233616"/>
              <a:gd name="connsiteY152" fmla="*/ 5942603 h 8346397"/>
              <a:gd name="connsiteX153" fmla="*/ 3044277 w 4233616"/>
              <a:gd name="connsiteY153" fmla="*/ 5994990 h 8346397"/>
              <a:gd name="connsiteX154" fmla="*/ 3049040 w 4233616"/>
              <a:gd name="connsiteY154" fmla="*/ 6099765 h 8346397"/>
              <a:gd name="connsiteX155" fmla="*/ 3028402 w 4233616"/>
              <a:gd name="connsiteY155" fmla="*/ 6195807 h 8346397"/>
              <a:gd name="connsiteX156" fmla="*/ 2956170 w 4233616"/>
              <a:gd name="connsiteY156" fmla="*/ 6259310 h 8346397"/>
              <a:gd name="connsiteX157" fmla="*/ 2920452 w 4233616"/>
              <a:gd name="connsiteY157" fmla="*/ 6240259 h 8346397"/>
              <a:gd name="connsiteX158" fmla="*/ 2849015 w 4233616"/>
              <a:gd name="connsiteY158" fmla="*/ 6252165 h 8346397"/>
              <a:gd name="connsiteX159" fmla="*/ 2713283 w 4233616"/>
              <a:gd name="connsiteY159" fmla="*/ 6364084 h 8346397"/>
              <a:gd name="connsiteX160" fmla="*/ 2606127 w 4233616"/>
              <a:gd name="connsiteY160" fmla="*/ 6349797 h 8346397"/>
              <a:gd name="connsiteX161" fmla="*/ 2575171 w 4233616"/>
              <a:gd name="connsiteY161" fmla="*/ 6378372 h 8346397"/>
              <a:gd name="connsiteX162" fmla="*/ 2508495 w 4233616"/>
              <a:gd name="connsiteY162" fmla="*/ 6423614 h 8346397"/>
              <a:gd name="connsiteX163" fmla="*/ 2391815 w 4233616"/>
              <a:gd name="connsiteY163" fmla="*/ 6411709 h 8346397"/>
              <a:gd name="connsiteX164" fmla="*/ 2368002 w 4233616"/>
              <a:gd name="connsiteY164" fmla="*/ 6528390 h 8346397"/>
              <a:gd name="connsiteX165" fmla="*/ 2363240 w 4233616"/>
              <a:gd name="connsiteY165" fmla="*/ 6564109 h 8346397"/>
              <a:gd name="connsiteX166" fmla="*/ 2339428 w 4233616"/>
              <a:gd name="connsiteY166" fmla="*/ 6583159 h 8346397"/>
              <a:gd name="connsiteX167" fmla="*/ 2141783 w 4233616"/>
              <a:gd name="connsiteY167" fmla="*/ 6535534 h 8346397"/>
              <a:gd name="connsiteX168" fmla="*/ 2103683 w 4233616"/>
              <a:gd name="connsiteY168" fmla="*/ 6587922 h 8346397"/>
              <a:gd name="connsiteX169" fmla="*/ 2072727 w 4233616"/>
              <a:gd name="connsiteY169" fmla="*/ 6683172 h 8346397"/>
              <a:gd name="connsiteX170" fmla="*/ 2039389 w 4233616"/>
              <a:gd name="connsiteY170" fmla="*/ 6747465 h 8346397"/>
              <a:gd name="connsiteX171" fmla="*/ 2051296 w 4233616"/>
              <a:gd name="connsiteY171" fmla="*/ 6809378 h 8346397"/>
              <a:gd name="connsiteX172" fmla="*/ 2184646 w 4233616"/>
              <a:gd name="connsiteY172" fmla="*/ 6921297 h 8346397"/>
              <a:gd name="connsiteX173" fmla="*/ 2253702 w 4233616"/>
              <a:gd name="connsiteY173" fmla="*/ 6954634 h 8346397"/>
              <a:gd name="connsiteX174" fmla="*/ 2237033 w 4233616"/>
              <a:gd name="connsiteY174" fmla="*/ 6978447 h 8346397"/>
              <a:gd name="connsiteX175" fmla="*/ 2201315 w 4233616"/>
              <a:gd name="connsiteY175" fmla="*/ 6997497 h 8346397"/>
              <a:gd name="connsiteX176" fmla="*/ 2234652 w 4233616"/>
              <a:gd name="connsiteY176" fmla="*/ 7073697 h 8346397"/>
              <a:gd name="connsiteX177" fmla="*/ 2203696 w 4233616"/>
              <a:gd name="connsiteY177" fmla="*/ 7095128 h 8346397"/>
              <a:gd name="connsiteX178" fmla="*/ 2098921 w 4233616"/>
              <a:gd name="connsiteY178" fmla="*/ 7033215 h 8346397"/>
              <a:gd name="connsiteX179" fmla="*/ 2056058 w 4233616"/>
              <a:gd name="connsiteY179" fmla="*/ 7059409 h 8346397"/>
              <a:gd name="connsiteX180" fmla="*/ 1996527 w 4233616"/>
              <a:gd name="connsiteY180" fmla="*/ 6957015 h 8346397"/>
              <a:gd name="connsiteX181" fmla="*/ 1879846 w 4233616"/>
              <a:gd name="connsiteY181" fmla="*/ 6983209 h 8346397"/>
              <a:gd name="connsiteX182" fmla="*/ 1815552 w 4233616"/>
              <a:gd name="connsiteY182" fmla="*/ 6987972 h 8346397"/>
              <a:gd name="connsiteX183" fmla="*/ 1765546 w 4233616"/>
              <a:gd name="connsiteY183" fmla="*/ 6983210 h 8346397"/>
              <a:gd name="connsiteX184" fmla="*/ 1708396 w 4233616"/>
              <a:gd name="connsiteY184" fmla="*/ 7028453 h 8346397"/>
              <a:gd name="connsiteX185" fmla="*/ 1529802 w 4233616"/>
              <a:gd name="connsiteY185" fmla="*/ 6987972 h 8346397"/>
              <a:gd name="connsiteX186" fmla="*/ 1553614 w 4233616"/>
              <a:gd name="connsiteY186" fmla="*/ 7114178 h 8346397"/>
              <a:gd name="connsiteX187" fmla="*/ 1477415 w 4233616"/>
              <a:gd name="connsiteY187" fmla="*/ 7159422 h 8346397"/>
              <a:gd name="connsiteX188" fmla="*/ 1415502 w 4233616"/>
              <a:gd name="connsiteY188" fmla="*/ 7226096 h 8346397"/>
              <a:gd name="connsiteX189" fmla="*/ 1265483 w 4233616"/>
              <a:gd name="connsiteY189" fmla="*/ 7218953 h 8346397"/>
              <a:gd name="connsiteX190" fmla="*/ 1213096 w 4233616"/>
              <a:gd name="connsiteY19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494208 w 4233616"/>
              <a:gd name="connsiteY11" fmla="*/ 1715882 h 8346397"/>
              <a:gd name="connsiteX12" fmla="*/ 2522784 w 4233616"/>
              <a:gd name="connsiteY12" fmla="*/ 1584913 h 8346397"/>
              <a:gd name="connsiteX13" fmla="*/ 2634702 w 4233616"/>
              <a:gd name="connsiteY13" fmla="*/ 1492045 h 8346397"/>
              <a:gd name="connsiteX14" fmla="*/ 2672802 w 4233616"/>
              <a:gd name="connsiteY14" fmla="*/ 1368220 h 8346397"/>
              <a:gd name="connsiteX15" fmla="*/ 2806153 w 4233616"/>
              <a:gd name="connsiteY15" fmla="*/ 1334883 h 8346397"/>
              <a:gd name="connsiteX16" fmla="*/ 2944265 w 4233616"/>
              <a:gd name="connsiteY16" fmla="*/ 1325357 h 8346397"/>
              <a:gd name="connsiteX17" fmla="*/ 2968077 w 4233616"/>
              <a:gd name="connsiteY17" fmla="*/ 1206295 h 8346397"/>
              <a:gd name="connsiteX18" fmla="*/ 3049040 w 4233616"/>
              <a:gd name="connsiteY18" fmla="*/ 1169783 h 8346397"/>
              <a:gd name="connsiteX19" fmla="*/ 3153814 w 4233616"/>
              <a:gd name="connsiteY19" fmla="*/ 1125332 h 8346397"/>
              <a:gd name="connsiteX20" fmla="*/ 3225252 w 4233616"/>
              <a:gd name="connsiteY20" fmla="*/ 1049132 h 8346397"/>
              <a:gd name="connsiteX21" fmla="*/ 3310977 w 4233616"/>
              <a:gd name="connsiteY21" fmla="*/ 996745 h 8346397"/>
              <a:gd name="connsiteX22" fmla="*/ 3056977 w 4233616"/>
              <a:gd name="connsiteY22" fmla="*/ 982457 h 8346397"/>
              <a:gd name="connsiteX23" fmla="*/ 2958552 w 4233616"/>
              <a:gd name="connsiteY23" fmla="*/ 976107 h 8346397"/>
              <a:gd name="connsiteX24" fmla="*/ 2926802 w 4233616"/>
              <a:gd name="connsiteY24" fmla="*/ 906257 h 8346397"/>
              <a:gd name="connsiteX25" fmla="*/ 2866477 w 4233616"/>
              <a:gd name="connsiteY25" fmla="*/ 893559 h 8346397"/>
              <a:gd name="connsiteX26" fmla="*/ 2799802 w 4233616"/>
              <a:gd name="connsiteY26" fmla="*/ 874507 h 8346397"/>
              <a:gd name="connsiteX27" fmla="*/ 2761702 w 4233616"/>
              <a:gd name="connsiteY27" fmla="*/ 807832 h 8346397"/>
              <a:gd name="connsiteX28" fmla="*/ 2609302 w 4233616"/>
              <a:gd name="connsiteY28" fmla="*/ 760207 h 8346397"/>
              <a:gd name="connsiteX29" fmla="*/ 2580727 w 4233616"/>
              <a:gd name="connsiteY29" fmla="*/ 604632 h 8346397"/>
              <a:gd name="connsiteX30" fmla="*/ 2526752 w 4233616"/>
              <a:gd name="connsiteY30" fmla="*/ 531609 h 8346397"/>
              <a:gd name="connsiteX31" fmla="*/ 2596602 w 4233616"/>
              <a:gd name="connsiteY31" fmla="*/ 407782 h 8346397"/>
              <a:gd name="connsiteX32" fmla="*/ 2629939 w 4233616"/>
              <a:gd name="connsiteY32" fmla="*/ 310947 h 8346397"/>
              <a:gd name="connsiteX33" fmla="*/ 2517227 w 4233616"/>
              <a:gd name="connsiteY33" fmla="*/ 239507 h 8346397"/>
              <a:gd name="connsiteX34" fmla="*/ 2402927 w 4233616"/>
              <a:gd name="connsiteY34" fmla="*/ 271257 h 8346397"/>
              <a:gd name="connsiteX35" fmla="*/ 2275927 w 4233616"/>
              <a:gd name="connsiteY35" fmla="*/ 198232 h 8346397"/>
              <a:gd name="connsiteX36" fmla="*/ 2133052 w 4233616"/>
              <a:gd name="connsiteY36" fmla="*/ 233157 h 8346397"/>
              <a:gd name="connsiteX37" fmla="*/ 1913977 w 4233616"/>
              <a:gd name="connsiteY37" fmla="*/ 36309 h 8346397"/>
              <a:gd name="connsiteX38" fmla="*/ 1777452 w 4233616"/>
              <a:gd name="connsiteY38" fmla="*/ 13289 h 8346397"/>
              <a:gd name="connsiteX39" fmla="*/ 1703633 w 4233616"/>
              <a:gd name="connsiteY39" fmla="*/ 41864 h 8346397"/>
              <a:gd name="connsiteX40" fmla="*/ 1615527 w 4233616"/>
              <a:gd name="connsiteY40" fmla="*/ 75203 h 8346397"/>
              <a:gd name="connsiteX41" fmla="*/ 1515515 w 4233616"/>
              <a:gd name="connsiteY41" fmla="*/ 129971 h 8346397"/>
              <a:gd name="connsiteX42" fmla="*/ 1525040 w 4233616"/>
              <a:gd name="connsiteY42" fmla="*/ 194264 h 8346397"/>
              <a:gd name="connsiteX43" fmla="*/ 1505990 w 4233616"/>
              <a:gd name="connsiteY43" fmla="*/ 251415 h 8346397"/>
              <a:gd name="connsiteX44" fmla="*/ 1413121 w 4233616"/>
              <a:gd name="connsiteY44" fmla="*/ 270464 h 8346397"/>
              <a:gd name="connsiteX45" fmla="*/ 1339302 w 4233616"/>
              <a:gd name="connsiteY45" fmla="*/ 306184 h 8346397"/>
              <a:gd name="connsiteX46" fmla="*/ 1260721 w 4233616"/>
              <a:gd name="connsiteY46" fmla="*/ 346665 h 8346397"/>
              <a:gd name="connsiteX47" fmla="*/ 1191665 w 4233616"/>
              <a:gd name="connsiteY47" fmla="*/ 272847 h 8346397"/>
              <a:gd name="connsiteX48" fmla="*/ 1082127 w 4233616"/>
              <a:gd name="connsiteY48" fmla="*/ 353809 h 8346397"/>
              <a:gd name="connsiteX49" fmla="*/ 1020215 w 4233616"/>
              <a:gd name="connsiteY49" fmla="*/ 420484 h 8346397"/>
              <a:gd name="connsiteX50" fmla="*/ 858290 w 4233616"/>
              <a:gd name="connsiteY50" fmla="*/ 301422 h 8346397"/>
              <a:gd name="connsiteX51" fmla="*/ 796377 w 4233616"/>
              <a:gd name="connsiteY51" fmla="*/ 406196 h 8346397"/>
              <a:gd name="connsiteX52" fmla="*/ 755896 w 4233616"/>
              <a:gd name="connsiteY52" fmla="*/ 341903 h 8346397"/>
              <a:gd name="connsiteX53" fmla="*/ 689221 w 4233616"/>
              <a:gd name="connsiteY53" fmla="*/ 270465 h 8346397"/>
              <a:gd name="connsiteX54" fmla="*/ 667790 w 4233616"/>
              <a:gd name="connsiteY54" fmla="*/ 313328 h 8346397"/>
              <a:gd name="connsiteX55" fmla="*/ 620165 w 4233616"/>
              <a:gd name="connsiteY55" fmla="*/ 382384 h 8346397"/>
              <a:gd name="connsiteX56" fmla="*/ 589208 w 4233616"/>
              <a:gd name="connsiteY56" fmla="*/ 396672 h 8346397"/>
              <a:gd name="connsiteX57" fmla="*/ 498721 w 4233616"/>
              <a:gd name="connsiteY57" fmla="*/ 482397 h 8346397"/>
              <a:gd name="connsiteX58" fmla="*/ 396327 w 4233616"/>
              <a:gd name="connsiteY58" fmla="*/ 380003 h 8346397"/>
              <a:gd name="connsiteX59" fmla="*/ 243927 w 4233616"/>
              <a:gd name="connsiteY59" fmla="*/ 294278 h 8346397"/>
              <a:gd name="connsiteX60" fmla="*/ 174871 w 4233616"/>
              <a:gd name="connsiteY60" fmla="*/ 327615 h 8346397"/>
              <a:gd name="connsiteX61" fmla="*/ 127246 w 4233616"/>
              <a:gd name="connsiteY61" fmla="*/ 410959 h 8346397"/>
              <a:gd name="connsiteX62" fmla="*/ 43902 w 4233616"/>
              <a:gd name="connsiteY62" fmla="*/ 472872 h 8346397"/>
              <a:gd name="connsiteX63" fmla="*/ 8183 w 4233616"/>
              <a:gd name="connsiteY63" fmla="*/ 484778 h 8346397"/>
              <a:gd name="connsiteX64" fmla="*/ 198683 w 4233616"/>
              <a:gd name="connsiteY64" fmla="*/ 689565 h 8346397"/>
              <a:gd name="connsiteX65" fmla="*/ 265359 w 4233616"/>
              <a:gd name="connsiteY65" fmla="*/ 706234 h 8346397"/>
              <a:gd name="connsiteX66" fmla="*/ 298697 w 4233616"/>
              <a:gd name="connsiteY66" fmla="*/ 730047 h 8346397"/>
              <a:gd name="connsiteX67" fmla="*/ 296315 w 4233616"/>
              <a:gd name="connsiteY67" fmla="*/ 901496 h 8346397"/>
              <a:gd name="connsiteX68" fmla="*/ 362990 w 4233616"/>
              <a:gd name="connsiteY68" fmla="*/ 906259 h 8346397"/>
              <a:gd name="connsiteX69" fmla="*/ 401090 w 4233616"/>
              <a:gd name="connsiteY69" fmla="*/ 856253 h 8346397"/>
              <a:gd name="connsiteX70" fmla="*/ 482052 w 4233616"/>
              <a:gd name="connsiteY70" fmla="*/ 894353 h 8346397"/>
              <a:gd name="connsiteX71" fmla="*/ 420140 w 4233616"/>
              <a:gd name="connsiteY71" fmla="*/ 1039609 h 8346397"/>
              <a:gd name="connsiteX72" fmla="*/ 434427 w 4233616"/>
              <a:gd name="connsiteY72" fmla="*/ 1087234 h 8346397"/>
              <a:gd name="connsiteX73" fmla="*/ 379658 w 4233616"/>
              <a:gd name="connsiteY73" fmla="*/ 1139622 h 8346397"/>
              <a:gd name="connsiteX74" fmla="*/ 415377 w 4233616"/>
              <a:gd name="connsiteY74" fmla="*/ 1168196 h 8346397"/>
              <a:gd name="connsiteX75" fmla="*/ 486815 w 4233616"/>
              <a:gd name="connsiteY75" fmla="*/ 1256303 h 8346397"/>
              <a:gd name="connsiteX76" fmla="*/ 527296 w 4233616"/>
              <a:gd name="connsiteY76" fmla="*/ 1344409 h 8346397"/>
              <a:gd name="connsiteX77" fmla="*/ 636833 w 4233616"/>
              <a:gd name="connsiteY77" fmla="*/ 1396797 h 8346397"/>
              <a:gd name="connsiteX78" fmla="*/ 746371 w 4233616"/>
              <a:gd name="connsiteY78" fmla="*/ 1420609 h 8346397"/>
              <a:gd name="connsiteX79" fmla="*/ 829715 w 4233616"/>
              <a:gd name="connsiteY79" fmla="*/ 1468234 h 8346397"/>
              <a:gd name="connsiteX80" fmla="*/ 913058 w 4233616"/>
              <a:gd name="connsiteY80" fmla="*/ 1442040 h 8346397"/>
              <a:gd name="connsiteX81" fmla="*/ 994021 w 4233616"/>
              <a:gd name="connsiteY81" fmla="*/ 1368222 h 8346397"/>
              <a:gd name="connsiteX82" fmla="*/ 1103558 w 4233616"/>
              <a:gd name="connsiteY82" fmla="*/ 1351553 h 8346397"/>
              <a:gd name="connsiteX83" fmla="*/ 1170233 w 4233616"/>
              <a:gd name="connsiteY83" fmla="*/ 1356315 h 8346397"/>
              <a:gd name="connsiteX84" fmla="*/ 1329777 w 4233616"/>
              <a:gd name="connsiteY84" fmla="*/ 1465853 h 8346397"/>
              <a:gd name="connsiteX85" fmla="*/ 1389308 w 4233616"/>
              <a:gd name="connsiteY85" fmla="*/ 1494428 h 8346397"/>
              <a:gd name="connsiteX86" fmla="*/ 1260721 w 4233616"/>
              <a:gd name="connsiteY86" fmla="*/ 1596822 h 8346397"/>
              <a:gd name="connsiteX87" fmla="*/ 1263102 w 4233616"/>
              <a:gd name="connsiteY87" fmla="*/ 1661115 h 8346397"/>
              <a:gd name="connsiteX88" fmla="*/ 1425027 w 4233616"/>
              <a:gd name="connsiteY88" fmla="*/ 1613490 h 8346397"/>
              <a:gd name="connsiteX89" fmla="*/ 1386927 w 4233616"/>
              <a:gd name="connsiteY89" fmla="*/ 1677784 h 8346397"/>
              <a:gd name="connsiteX90" fmla="*/ 1405977 w 4233616"/>
              <a:gd name="connsiteY90" fmla="*/ 1751603 h 8346397"/>
              <a:gd name="connsiteX91" fmla="*/ 1517896 w 4233616"/>
              <a:gd name="connsiteY91" fmla="*/ 1787322 h 8346397"/>
              <a:gd name="connsiteX92" fmla="*/ 1591715 w 4233616"/>
              <a:gd name="connsiteY92" fmla="*/ 1803990 h 8346397"/>
              <a:gd name="connsiteX93" fmla="*/ 1501227 w 4233616"/>
              <a:gd name="connsiteY93" fmla="*/ 1934959 h 8346397"/>
              <a:gd name="connsiteX94" fmla="*/ 1494083 w 4233616"/>
              <a:gd name="connsiteY94" fmla="*/ 1984965 h 8346397"/>
              <a:gd name="connsiteX95" fmla="*/ 1422646 w 4233616"/>
              <a:gd name="connsiteY95" fmla="*/ 2020684 h 8346397"/>
              <a:gd name="connsiteX96" fmla="*/ 1391690 w 4233616"/>
              <a:gd name="connsiteY96" fmla="*/ 2082597 h 8346397"/>
              <a:gd name="connsiteX97" fmla="*/ 1260721 w 4233616"/>
              <a:gd name="connsiteY97" fmla="*/ 2056403 h 8346397"/>
              <a:gd name="connsiteX98" fmla="*/ 1139277 w 4233616"/>
              <a:gd name="connsiteY98" fmla="*/ 2056402 h 8346397"/>
              <a:gd name="connsiteX99" fmla="*/ 1072602 w 4233616"/>
              <a:gd name="connsiteY99" fmla="*/ 2084978 h 8346397"/>
              <a:gd name="connsiteX100" fmla="*/ 1065458 w 4233616"/>
              <a:gd name="connsiteY100" fmla="*/ 2184990 h 8346397"/>
              <a:gd name="connsiteX101" fmla="*/ 977352 w 4233616"/>
              <a:gd name="connsiteY101" fmla="*/ 2273097 h 8346397"/>
              <a:gd name="connsiteX102" fmla="*/ 1120227 w 4233616"/>
              <a:gd name="connsiteY102" fmla="*/ 2335009 h 8346397"/>
              <a:gd name="connsiteX103" fmla="*/ 1170234 w 4233616"/>
              <a:gd name="connsiteY103" fmla="*/ 2370727 h 8346397"/>
              <a:gd name="connsiteX104" fmla="*/ 1222621 w 4233616"/>
              <a:gd name="connsiteY104" fmla="*/ 2387397 h 8346397"/>
              <a:gd name="connsiteX105" fmla="*/ 1272627 w 4233616"/>
              <a:gd name="connsiteY105" fmla="*/ 2437403 h 8346397"/>
              <a:gd name="connsiteX106" fmla="*/ 1329777 w 4233616"/>
              <a:gd name="connsiteY106" fmla="*/ 2458834 h 8346397"/>
              <a:gd name="connsiteX107" fmla="*/ 1422646 w 4233616"/>
              <a:gd name="connsiteY107" fmla="*/ 2535034 h 8346397"/>
              <a:gd name="connsiteX108" fmla="*/ 1508371 w 4233616"/>
              <a:gd name="connsiteY108" fmla="*/ 2568373 h 8346397"/>
              <a:gd name="connsiteX109" fmla="*/ 1641721 w 4233616"/>
              <a:gd name="connsiteY109" fmla="*/ 2716009 h 8346397"/>
              <a:gd name="connsiteX110" fmla="*/ 1725065 w 4233616"/>
              <a:gd name="connsiteY110" fmla="*/ 2870790 h 8346397"/>
              <a:gd name="connsiteX111" fmla="*/ 1850477 w 4233616"/>
              <a:gd name="connsiteY111" fmla="*/ 2931907 h 8346397"/>
              <a:gd name="connsiteX112" fmla="*/ 1896514 w 4233616"/>
              <a:gd name="connsiteY112" fmla="*/ 2977947 h 8346397"/>
              <a:gd name="connsiteX113" fmla="*/ 1927471 w 4233616"/>
              <a:gd name="connsiteY113" fmla="*/ 3082722 h 8346397"/>
              <a:gd name="connsiteX114" fmla="*/ 1989383 w 4233616"/>
              <a:gd name="connsiteY114" fmla="*/ 3185115 h 8346397"/>
              <a:gd name="connsiteX115" fmla="*/ 2051296 w 4233616"/>
              <a:gd name="connsiteY115" fmla="*/ 3223215 h 8346397"/>
              <a:gd name="connsiteX116" fmla="*/ 2182265 w 4233616"/>
              <a:gd name="connsiteY116" fmla="*/ 3370853 h 8346397"/>
              <a:gd name="connsiteX117" fmla="*/ 2325139 w 4233616"/>
              <a:gd name="connsiteY117" fmla="*/ 3447053 h 8346397"/>
              <a:gd name="connsiteX118" fmla="*/ 2384671 w 4233616"/>
              <a:gd name="connsiteY118" fmla="*/ 3532778 h 8346397"/>
              <a:gd name="connsiteX119" fmla="*/ 2432296 w 4233616"/>
              <a:gd name="connsiteY119" fmla="*/ 3599453 h 8346397"/>
              <a:gd name="connsiteX120" fmla="*/ 2479921 w 4233616"/>
              <a:gd name="connsiteY120" fmla="*/ 3589929 h 8346397"/>
              <a:gd name="connsiteX121" fmla="*/ 2484683 w 4233616"/>
              <a:gd name="connsiteY121" fmla="*/ 3742328 h 8346397"/>
              <a:gd name="connsiteX122" fmla="*/ 2537071 w 4233616"/>
              <a:gd name="connsiteY122" fmla="*/ 3835197 h 8346397"/>
              <a:gd name="connsiteX123" fmla="*/ 2529927 w 4233616"/>
              <a:gd name="connsiteY123" fmla="*/ 3873297 h 8346397"/>
              <a:gd name="connsiteX124" fmla="*/ 2598983 w 4233616"/>
              <a:gd name="connsiteY124" fmla="*/ 3909015 h 8346397"/>
              <a:gd name="connsiteX125" fmla="*/ 2656133 w 4233616"/>
              <a:gd name="connsiteY125" fmla="*/ 3854247 h 8346397"/>
              <a:gd name="connsiteX126" fmla="*/ 2689471 w 4233616"/>
              <a:gd name="connsiteY126" fmla="*/ 3937590 h 8346397"/>
              <a:gd name="connsiteX127" fmla="*/ 2734715 w 4233616"/>
              <a:gd name="connsiteY127" fmla="*/ 3982834 h 8346397"/>
              <a:gd name="connsiteX128" fmla="*/ 2808533 w 4233616"/>
              <a:gd name="connsiteY128" fmla="*/ 4006647 h 8346397"/>
              <a:gd name="connsiteX129" fmla="*/ 2860921 w 4233616"/>
              <a:gd name="connsiteY129" fmla="*/ 4075703 h 8346397"/>
              <a:gd name="connsiteX130" fmla="*/ 2946646 w 4233616"/>
              <a:gd name="connsiteY130" fmla="*/ 4130472 h 8346397"/>
              <a:gd name="connsiteX131" fmla="*/ 2999033 w 4233616"/>
              <a:gd name="connsiteY131" fmla="*/ 4163809 h 8346397"/>
              <a:gd name="connsiteX132" fmla="*/ 2870446 w 4233616"/>
              <a:gd name="connsiteY132" fmla="*/ 4256678 h 8346397"/>
              <a:gd name="connsiteX133" fmla="*/ 2868064 w 4233616"/>
              <a:gd name="connsiteY133" fmla="*/ 4311446 h 8346397"/>
              <a:gd name="connsiteX134" fmla="*/ 2970458 w 4233616"/>
              <a:gd name="connsiteY134" fmla="*/ 4428128 h 8346397"/>
              <a:gd name="connsiteX135" fmla="*/ 3065708 w 4233616"/>
              <a:gd name="connsiteY135" fmla="*/ 4490040 h 8346397"/>
              <a:gd name="connsiteX136" fmla="*/ 3096665 w 4233616"/>
              <a:gd name="connsiteY136" fmla="*/ 4528140 h 8346397"/>
              <a:gd name="connsiteX137" fmla="*/ 3082377 w 4233616"/>
              <a:gd name="connsiteY137" fmla="*/ 4609103 h 8346397"/>
              <a:gd name="connsiteX138" fmla="*/ 3077615 w 4233616"/>
              <a:gd name="connsiteY138" fmla="*/ 4692447 h 8346397"/>
              <a:gd name="connsiteX139" fmla="*/ 3034752 w 4233616"/>
              <a:gd name="connsiteY139" fmla="*/ 4701972 h 8346397"/>
              <a:gd name="connsiteX140" fmla="*/ 3008558 w 4233616"/>
              <a:gd name="connsiteY140" fmla="*/ 4718640 h 8346397"/>
              <a:gd name="connsiteX141" fmla="*/ 3053802 w 4233616"/>
              <a:gd name="connsiteY141" fmla="*/ 4795632 h 8346397"/>
              <a:gd name="connsiteX142" fmla="*/ 3037133 w 4233616"/>
              <a:gd name="connsiteY142" fmla="*/ 4868659 h 8346397"/>
              <a:gd name="connsiteX143" fmla="*/ 3020465 w 4233616"/>
              <a:gd name="connsiteY143" fmla="*/ 5004390 h 8346397"/>
              <a:gd name="connsiteX144" fmla="*/ 2982365 w 4233616"/>
              <a:gd name="connsiteY144" fmla="*/ 5044872 h 8346397"/>
              <a:gd name="connsiteX145" fmla="*/ 2965696 w 4233616"/>
              <a:gd name="connsiteY145" fmla="*/ 5166315 h 8346397"/>
              <a:gd name="connsiteX146" fmla="*/ 2937121 w 4233616"/>
              <a:gd name="connsiteY146" fmla="*/ 5285378 h 8346397"/>
              <a:gd name="connsiteX147" fmla="*/ 2989508 w 4233616"/>
              <a:gd name="connsiteY147" fmla="*/ 5302047 h 8346397"/>
              <a:gd name="connsiteX148" fmla="*/ 2987127 w 4233616"/>
              <a:gd name="connsiteY148" fmla="*/ 5347290 h 8346397"/>
              <a:gd name="connsiteX149" fmla="*/ 2984746 w 4233616"/>
              <a:gd name="connsiteY149" fmla="*/ 5402059 h 8346397"/>
              <a:gd name="connsiteX150" fmla="*/ 3041896 w 4233616"/>
              <a:gd name="connsiteY150" fmla="*/ 5471115 h 8346397"/>
              <a:gd name="connsiteX151" fmla="*/ 3089521 w 4233616"/>
              <a:gd name="connsiteY151" fmla="*/ 5597322 h 8346397"/>
              <a:gd name="connsiteX152" fmla="*/ 2996652 w 4233616"/>
              <a:gd name="connsiteY152" fmla="*/ 5887834 h 8346397"/>
              <a:gd name="connsiteX153" fmla="*/ 3018083 w 4233616"/>
              <a:gd name="connsiteY153" fmla="*/ 5942603 h 8346397"/>
              <a:gd name="connsiteX154" fmla="*/ 3044277 w 4233616"/>
              <a:gd name="connsiteY154" fmla="*/ 5994990 h 8346397"/>
              <a:gd name="connsiteX155" fmla="*/ 3049040 w 4233616"/>
              <a:gd name="connsiteY155" fmla="*/ 6099765 h 8346397"/>
              <a:gd name="connsiteX156" fmla="*/ 3028402 w 4233616"/>
              <a:gd name="connsiteY156" fmla="*/ 6195807 h 8346397"/>
              <a:gd name="connsiteX157" fmla="*/ 2956170 w 4233616"/>
              <a:gd name="connsiteY157" fmla="*/ 6259310 h 8346397"/>
              <a:gd name="connsiteX158" fmla="*/ 2920452 w 4233616"/>
              <a:gd name="connsiteY158" fmla="*/ 6240259 h 8346397"/>
              <a:gd name="connsiteX159" fmla="*/ 2849015 w 4233616"/>
              <a:gd name="connsiteY159" fmla="*/ 6252165 h 8346397"/>
              <a:gd name="connsiteX160" fmla="*/ 2713283 w 4233616"/>
              <a:gd name="connsiteY160" fmla="*/ 6364084 h 8346397"/>
              <a:gd name="connsiteX161" fmla="*/ 2606127 w 4233616"/>
              <a:gd name="connsiteY161" fmla="*/ 6349797 h 8346397"/>
              <a:gd name="connsiteX162" fmla="*/ 2575171 w 4233616"/>
              <a:gd name="connsiteY162" fmla="*/ 6378372 h 8346397"/>
              <a:gd name="connsiteX163" fmla="*/ 2508495 w 4233616"/>
              <a:gd name="connsiteY163" fmla="*/ 6423614 h 8346397"/>
              <a:gd name="connsiteX164" fmla="*/ 2391815 w 4233616"/>
              <a:gd name="connsiteY164" fmla="*/ 6411709 h 8346397"/>
              <a:gd name="connsiteX165" fmla="*/ 2368002 w 4233616"/>
              <a:gd name="connsiteY165" fmla="*/ 6528390 h 8346397"/>
              <a:gd name="connsiteX166" fmla="*/ 2363240 w 4233616"/>
              <a:gd name="connsiteY166" fmla="*/ 6564109 h 8346397"/>
              <a:gd name="connsiteX167" fmla="*/ 2339428 w 4233616"/>
              <a:gd name="connsiteY167" fmla="*/ 6583159 h 8346397"/>
              <a:gd name="connsiteX168" fmla="*/ 2141783 w 4233616"/>
              <a:gd name="connsiteY168" fmla="*/ 6535534 h 8346397"/>
              <a:gd name="connsiteX169" fmla="*/ 2103683 w 4233616"/>
              <a:gd name="connsiteY169" fmla="*/ 6587922 h 8346397"/>
              <a:gd name="connsiteX170" fmla="*/ 2072727 w 4233616"/>
              <a:gd name="connsiteY170" fmla="*/ 6683172 h 8346397"/>
              <a:gd name="connsiteX171" fmla="*/ 2039389 w 4233616"/>
              <a:gd name="connsiteY171" fmla="*/ 6747465 h 8346397"/>
              <a:gd name="connsiteX172" fmla="*/ 2051296 w 4233616"/>
              <a:gd name="connsiteY172" fmla="*/ 6809378 h 8346397"/>
              <a:gd name="connsiteX173" fmla="*/ 2184646 w 4233616"/>
              <a:gd name="connsiteY173" fmla="*/ 6921297 h 8346397"/>
              <a:gd name="connsiteX174" fmla="*/ 2253702 w 4233616"/>
              <a:gd name="connsiteY174" fmla="*/ 6954634 h 8346397"/>
              <a:gd name="connsiteX175" fmla="*/ 2237033 w 4233616"/>
              <a:gd name="connsiteY175" fmla="*/ 6978447 h 8346397"/>
              <a:gd name="connsiteX176" fmla="*/ 2201315 w 4233616"/>
              <a:gd name="connsiteY176" fmla="*/ 6997497 h 8346397"/>
              <a:gd name="connsiteX177" fmla="*/ 2234652 w 4233616"/>
              <a:gd name="connsiteY177" fmla="*/ 7073697 h 8346397"/>
              <a:gd name="connsiteX178" fmla="*/ 2203696 w 4233616"/>
              <a:gd name="connsiteY178" fmla="*/ 7095128 h 8346397"/>
              <a:gd name="connsiteX179" fmla="*/ 2098921 w 4233616"/>
              <a:gd name="connsiteY179" fmla="*/ 7033215 h 8346397"/>
              <a:gd name="connsiteX180" fmla="*/ 2056058 w 4233616"/>
              <a:gd name="connsiteY180" fmla="*/ 7059409 h 8346397"/>
              <a:gd name="connsiteX181" fmla="*/ 1996527 w 4233616"/>
              <a:gd name="connsiteY181" fmla="*/ 6957015 h 8346397"/>
              <a:gd name="connsiteX182" fmla="*/ 1879846 w 4233616"/>
              <a:gd name="connsiteY182" fmla="*/ 6983209 h 8346397"/>
              <a:gd name="connsiteX183" fmla="*/ 1815552 w 4233616"/>
              <a:gd name="connsiteY183" fmla="*/ 6987972 h 8346397"/>
              <a:gd name="connsiteX184" fmla="*/ 1765546 w 4233616"/>
              <a:gd name="connsiteY184" fmla="*/ 6983210 h 8346397"/>
              <a:gd name="connsiteX185" fmla="*/ 1708396 w 4233616"/>
              <a:gd name="connsiteY185" fmla="*/ 7028453 h 8346397"/>
              <a:gd name="connsiteX186" fmla="*/ 1529802 w 4233616"/>
              <a:gd name="connsiteY186" fmla="*/ 6987972 h 8346397"/>
              <a:gd name="connsiteX187" fmla="*/ 1553614 w 4233616"/>
              <a:gd name="connsiteY187" fmla="*/ 7114178 h 8346397"/>
              <a:gd name="connsiteX188" fmla="*/ 1477415 w 4233616"/>
              <a:gd name="connsiteY188" fmla="*/ 7159422 h 8346397"/>
              <a:gd name="connsiteX189" fmla="*/ 1415502 w 4233616"/>
              <a:gd name="connsiteY189" fmla="*/ 7226096 h 8346397"/>
              <a:gd name="connsiteX190" fmla="*/ 1265483 w 4233616"/>
              <a:gd name="connsiteY190" fmla="*/ 7218953 h 8346397"/>
              <a:gd name="connsiteX191" fmla="*/ 1213096 w 4233616"/>
              <a:gd name="connsiteY19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494208 w 4233616"/>
              <a:gd name="connsiteY11" fmla="*/ 1715882 h 8346397"/>
              <a:gd name="connsiteX12" fmla="*/ 2522784 w 4233616"/>
              <a:gd name="connsiteY12" fmla="*/ 1584913 h 8346397"/>
              <a:gd name="connsiteX13" fmla="*/ 2634702 w 4233616"/>
              <a:gd name="connsiteY13" fmla="*/ 1492045 h 8346397"/>
              <a:gd name="connsiteX14" fmla="*/ 2672802 w 4233616"/>
              <a:gd name="connsiteY14" fmla="*/ 1368220 h 8346397"/>
              <a:gd name="connsiteX15" fmla="*/ 2806153 w 4233616"/>
              <a:gd name="connsiteY15" fmla="*/ 1334883 h 8346397"/>
              <a:gd name="connsiteX16" fmla="*/ 2944265 w 4233616"/>
              <a:gd name="connsiteY16" fmla="*/ 1325357 h 8346397"/>
              <a:gd name="connsiteX17" fmla="*/ 2968077 w 4233616"/>
              <a:gd name="connsiteY17" fmla="*/ 1206295 h 8346397"/>
              <a:gd name="connsiteX18" fmla="*/ 3049040 w 4233616"/>
              <a:gd name="connsiteY18" fmla="*/ 1169783 h 8346397"/>
              <a:gd name="connsiteX19" fmla="*/ 3153814 w 4233616"/>
              <a:gd name="connsiteY19" fmla="*/ 1125332 h 8346397"/>
              <a:gd name="connsiteX20" fmla="*/ 3225252 w 4233616"/>
              <a:gd name="connsiteY20" fmla="*/ 1049132 h 8346397"/>
              <a:gd name="connsiteX21" fmla="*/ 3310977 w 4233616"/>
              <a:gd name="connsiteY21" fmla="*/ 996745 h 8346397"/>
              <a:gd name="connsiteX22" fmla="*/ 3056977 w 4233616"/>
              <a:gd name="connsiteY22" fmla="*/ 982457 h 8346397"/>
              <a:gd name="connsiteX23" fmla="*/ 2958552 w 4233616"/>
              <a:gd name="connsiteY23" fmla="*/ 976107 h 8346397"/>
              <a:gd name="connsiteX24" fmla="*/ 2926802 w 4233616"/>
              <a:gd name="connsiteY24" fmla="*/ 906257 h 8346397"/>
              <a:gd name="connsiteX25" fmla="*/ 2866477 w 4233616"/>
              <a:gd name="connsiteY25" fmla="*/ 893559 h 8346397"/>
              <a:gd name="connsiteX26" fmla="*/ 2799802 w 4233616"/>
              <a:gd name="connsiteY26" fmla="*/ 874507 h 8346397"/>
              <a:gd name="connsiteX27" fmla="*/ 2761702 w 4233616"/>
              <a:gd name="connsiteY27" fmla="*/ 807832 h 8346397"/>
              <a:gd name="connsiteX28" fmla="*/ 2609302 w 4233616"/>
              <a:gd name="connsiteY28" fmla="*/ 760207 h 8346397"/>
              <a:gd name="connsiteX29" fmla="*/ 2580727 w 4233616"/>
              <a:gd name="connsiteY29" fmla="*/ 604632 h 8346397"/>
              <a:gd name="connsiteX30" fmla="*/ 2526752 w 4233616"/>
              <a:gd name="connsiteY30" fmla="*/ 531609 h 8346397"/>
              <a:gd name="connsiteX31" fmla="*/ 2596602 w 4233616"/>
              <a:gd name="connsiteY31" fmla="*/ 407782 h 8346397"/>
              <a:gd name="connsiteX32" fmla="*/ 2629939 w 4233616"/>
              <a:gd name="connsiteY32" fmla="*/ 310947 h 8346397"/>
              <a:gd name="connsiteX33" fmla="*/ 2517227 w 4233616"/>
              <a:gd name="connsiteY33" fmla="*/ 239507 h 8346397"/>
              <a:gd name="connsiteX34" fmla="*/ 2402927 w 4233616"/>
              <a:gd name="connsiteY34" fmla="*/ 271257 h 8346397"/>
              <a:gd name="connsiteX35" fmla="*/ 2275927 w 4233616"/>
              <a:gd name="connsiteY35" fmla="*/ 198232 h 8346397"/>
              <a:gd name="connsiteX36" fmla="*/ 2133052 w 4233616"/>
              <a:gd name="connsiteY36" fmla="*/ 233157 h 8346397"/>
              <a:gd name="connsiteX37" fmla="*/ 1913977 w 4233616"/>
              <a:gd name="connsiteY37" fmla="*/ 36309 h 8346397"/>
              <a:gd name="connsiteX38" fmla="*/ 1777452 w 4233616"/>
              <a:gd name="connsiteY38" fmla="*/ 13289 h 8346397"/>
              <a:gd name="connsiteX39" fmla="*/ 1703633 w 4233616"/>
              <a:gd name="connsiteY39" fmla="*/ 41864 h 8346397"/>
              <a:gd name="connsiteX40" fmla="*/ 1615527 w 4233616"/>
              <a:gd name="connsiteY40" fmla="*/ 75203 h 8346397"/>
              <a:gd name="connsiteX41" fmla="*/ 1515515 w 4233616"/>
              <a:gd name="connsiteY41" fmla="*/ 129971 h 8346397"/>
              <a:gd name="connsiteX42" fmla="*/ 1525040 w 4233616"/>
              <a:gd name="connsiteY42" fmla="*/ 194264 h 8346397"/>
              <a:gd name="connsiteX43" fmla="*/ 1505990 w 4233616"/>
              <a:gd name="connsiteY43" fmla="*/ 251415 h 8346397"/>
              <a:gd name="connsiteX44" fmla="*/ 1413121 w 4233616"/>
              <a:gd name="connsiteY44" fmla="*/ 270464 h 8346397"/>
              <a:gd name="connsiteX45" fmla="*/ 1339302 w 4233616"/>
              <a:gd name="connsiteY45" fmla="*/ 306184 h 8346397"/>
              <a:gd name="connsiteX46" fmla="*/ 1260721 w 4233616"/>
              <a:gd name="connsiteY46" fmla="*/ 346665 h 8346397"/>
              <a:gd name="connsiteX47" fmla="*/ 1191665 w 4233616"/>
              <a:gd name="connsiteY47" fmla="*/ 272847 h 8346397"/>
              <a:gd name="connsiteX48" fmla="*/ 1082127 w 4233616"/>
              <a:gd name="connsiteY48" fmla="*/ 353809 h 8346397"/>
              <a:gd name="connsiteX49" fmla="*/ 1020215 w 4233616"/>
              <a:gd name="connsiteY49" fmla="*/ 420484 h 8346397"/>
              <a:gd name="connsiteX50" fmla="*/ 858290 w 4233616"/>
              <a:gd name="connsiteY50" fmla="*/ 301422 h 8346397"/>
              <a:gd name="connsiteX51" fmla="*/ 796377 w 4233616"/>
              <a:gd name="connsiteY51" fmla="*/ 406196 h 8346397"/>
              <a:gd name="connsiteX52" fmla="*/ 755896 w 4233616"/>
              <a:gd name="connsiteY52" fmla="*/ 341903 h 8346397"/>
              <a:gd name="connsiteX53" fmla="*/ 689221 w 4233616"/>
              <a:gd name="connsiteY53" fmla="*/ 270465 h 8346397"/>
              <a:gd name="connsiteX54" fmla="*/ 667790 w 4233616"/>
              <a:gd name="connsiteY54" fmla="*/ 313328 h 8346397"/>
              <a:gd name="connsiteX55" fmla="*/ 620165 w 4233616"/>
              <a:gd name="connsiteY55" fmla="*/ 382384 h 8346397"/>
              <a:gd name="connsiteX56" fmla="*/ 589208 w 4233616"/>
              <a:gd name="connsiteY56" fmla="*/ 396672 h 8346397"/>
              <a:gd name="connsiteX57" fmla="*/ 498721 w 4233616"/>
              <a:gd name="connsiteY57" fmla="*/ 482397 h 8346397"/>
              <a:gd name="connsiteX58" fmla="*/ 396327 w 4233616"/>
              <a:gd name="connsiteY58" fmla="*/ 380003 h 8346397"/>
              <a:gd name="connsiteX59" fmla="*/ 243927 w 4233616"/>
              <a:gd name="connsiteY59" fmla="*/ 294278 h 8346397"/>
              <a:gd name="connsiteX60" fmla="*/ 174871 w 4233616"/>
              <a:gd name="connsiteY60" fmla="*/ 327615 h 8346397"/>
              <a:gd name="connsiteX61" fmla="*/ 127246 w 4233616"/>
              <a:gd name="connsiteY61" fmla="*/ 410959 h 8346397"/>
              <a:gd name="connsiteX62" fmla="*/ 43902 w 4233616"/>
              <a:gd name="connsiteY62" fmla="*/ 472872 h 8346397"/>
              <a:gd name="connsiteX63" fmla="*/ 8183 w 4233616"/>
              <a:gd name="connsiteY63" fmla="*/ 484778 h 8346397"/>
              <a:gd name="connsiteX64" fmla="*/ 198683 w 4233616"/>
              <a:gd name="connsiteY64" fmla="*/ 689565 h 8346397"/>
              <a:gd name="connsiteX65" fmla="*/ 265359 w 4233616"/>
              <a:gd name="connsiteY65" fmla="*/ 706234 h 8346397"/>
              <a:gd name="connsiteX66" fmla="*/ 298697 w 4233616"/>
              <a:gd name="connsiteY66" fmla="*/ 730047 h 8346397"/>
              <a:gd name="connsiteX67" fmla="*/ 296315 w 4233616"/>
              <a:gd name="connsiteY67" fmla="*/ 901496 h 8346397"/>
              <a:gd name="connsiteX68" fmla="*/ 362990 w 4233616"/>
              <a:gd name="connsiteY68" fmla="*/ 906259 h 8346397"/>
              <a:gd name="connsiteX69" fmla="*/ 401090 w 4233616"/>
              <a:gd name="connsiteY69" fmla="*/ 856253 h 8346397"/>
              <a:gd name="connsiteX70" fmla="*/ 482052 w 4233616"/>
              <a:gd name="connsiteY70" fmla="*/ 894353 h 8346397"/>
              <a:gd name="connsiteX71" fmla="*/ 420140 w 4233616"/>
              <a:gd name="connsiteY71" fmla="*/ 1039609 h 8346397"/>
              <a:gd name="connsiteX72" fmla="*/ 434427 w 4233616"/>
              <a:gd name="connsiteY72" fmla="*/ 1087234 h 8346397"/>
              <a:gd name="connsiteX73" fmla="*/ 379658 w 4233616"/>
              <a:gd name="connsiteY73" fmla="*/ 1139622 h 8346397"/>
              <a:gd name="connsiteX74" fmla="*/ 415377 w 4233616"/>
              <a:gd name="connsiteY74" fmla="*/ 1168196 h 8346397"/>
              <a:gd name="connsiteX75" fmla="*/ 486815 w 4233616"/>
              <a:gd name="connsiteY75" fmla="*/ 1256303 h 8346397"/>
              <a:gd name="connsiteX76" fmla="*/ 527296 w 4233616"/>
              <a:gd name="connsiteY76" fmla="*/ 1344409 h 8346397"/>
              <a:gd name="connsiteX77" fmla="*/ 636833 w 4233616"/>
              <a:gd name="connsiteY77" fmla="*/ 1396797 h 8346397"/>
              <a:gd name="connsiteX78" fmla="*/ 746371 w 4233616"/>
              <a:gd name="connsiteY78" fmla="*/ 1420609 h 8346397"/>
              <a:gd name="connsiteX79" fmla="*/ 829715 w 4233616"/>
              <a:gd name="connsiteY79" fmla="*/ 1468234 h 8346397"/>
              <a:gd name="connsiteX80" fmla="*/ 913058 w 4233616"/>
              <a:gd name="connsiteY80" fmla="*/ 1442040 h 8346397"/>
              <a:gd name="connsiteX81" fmla="*/ 994021 w 4233616"/>
              <a:gd name="connsiteY81" fmla="*/ 1368222 h 8346397"/>
              <a:gd name="connsiteX82" fmla="*/ 1103558 w 4233616"/>
              <a:gd name="connsiteY82" fmla="*/ 1351553 h 8346397"/>
              <a:gd name="connsiteX83" fmla="*/ 1170233 w 4233616"/>
              <a:gd name="connsiteY83" fmla="*/ 1356315 h 8346397"/>
              <a:gd name="connsiteX84" fmla="*/ 1329777 w 4233616"/>
              <a:gd name="connsiteY84" fmla="*/ 1465853 h 8346397"/>
              <a:gd name="connsiteX85" fmla="*/ 1389308 w 4233616"/>
              <a:gd name="connsiteY85" fmla="*/ 1494428 h 8346397"/>
              <a:gd name="connsiteX86" fmla="*/ 1260721 w 4233616"/>
              <a:gd name="connsiteY86" fmla="*/ 1596822 h 8346397"/>
              <a:gd name="connsiteX87" fmla="*/ 1263102 w 4233616"/>
              <a:gd name="connsiteY87" fmla="*/ 1661115 h 8346397"/>
              <a:gd name="connsiteX88" fmla="*/ 1425027 w 4233616"/>
              <a:gd name="connsiteY88" fmla="*/ 1613490 h 8346397"/>
              <a:gd name="connsiteX89" fmla="*/ 1386927 w 4233616"/>
              <a:gd name="connsiteY89" fmla="*/ 1677784 h 8346397"/>
              <a:gd name="connsiteX90" fmla="*/ 1405977 w 4233616"/>
              <a:gd name="connsiteY90" fmla="*/ 1751603 h 8346397"/>
              <a:gd name="connsiteX91" fmla="*/ 1517896 w 4233616"/>
              <a:gd name="connsiteY91" fmla="*/ 1787322 h 8346397"/>
              <a:gd name="connsiteX92" fmla="*/ 1591715 w 4233616"/>
              <a:gd name="connsiteY92" fmla="*/ 1803990 h 8346397"/>
              <a:gd name="connsiteX93" fmla="*/ 1501227 w 4233616"/>
              <a:gd name="connsiteY93" fmla="*/ 1934959 h 8346397"/>
              <a:gd name="connsiteX94" fmla="*/ 1494083 w 4233616"/>
              <a:gd name="connsiteY94" fmla="*/ 1984965 h 8346397"/>
              <a:gd name="connsiteX95" fmla="*/ 1422646 w 4233616"/>
              <a:gd name="connsiteY95" fmla="*/ 2020684 h 8346397"/>
              <a:gd name="connsiteX96" fmla="*/ 1391690 w 4233616"/>
              <a:gd name="connsiteY96" fmla="*/ 2082597 h 8346397"/>
              <a:gd name="connsiteX97" fmla="*/ 1260721 w 4233616"/>
              <a:gd name="connsiteY97" fmla="*/ 2056403 h 8346397"/>
              <a:gd name="connsiteX98" fmla="*/ 1139277 w 4233616"/>
              <a:gd name="connsiteY98" fmla="*/ 2056402 h 8346397"/>
              <a:gd name="connsiteX99" fmla="*/ 1072602 w 4233616"/>
              <a:gd name="connsiteY99" fmla="*/ 2084978 h 8346397"/>
              <a:gd name="connsiteX100" fmla="*/ 1065458 w 4233616"/>
              <a:gd name="connsiteY100" fmla="*/ 2184990 h 8346397"/>
              <a:gd name="connsiteX101" fmla="*/ 977352 w 4233616"/>
              <a:gd name="connsiteY101" fmla="*/ 2273097 h 8346397"/>
              <a:gd name="connsiteX102" fmla="*/ 1120227 w 4233616"/>
              <a:gd name="connsiteY102" fmla="*/ 2335009 h 8346397"/>
              <a:gd name="connsiteX103" fmla="*/ 1170234 w 4233616"/>
              <a:gd name="connsiteY103" fmla="*/ 2370727 h 8346397"/>
              <a:gd name="connsiteX104" fmla="*/ 1222621 w 4233616"/>
              <a:gd name="connsiteY104" fmla="*/ 2387397 h 8346397"/>
              <a:gd name="connsiteX105" fmla="*/ 1272627 w 4233616"/>
              <a:gd name="connsiteY105" fmla="*/ 2437403 h 8346397"/>
              <a:gd name="connsiteX106" fmla="*/ 1329777 w 4233616"/>
              <a:gd name="connsiteY106" fmla="*/ 2458834 h 8346397"/>
              <a:gd name="connsiteX107" fmla="*/ 1422646 w 4233616"/>
              <a:gd name="connsiteY107" fmla="*/ 2535034 h 8346397"/>
              <a:gd name="connsiteX108" fmla="*/ 1508371 w 4233616"/>
              <a:gd name="connsiteY108" fmla="*/ 2568373 h 8346397"/>
              <a:gd name="connsiteX109" fmla="*/ 1641721 w 4233616"/>
              <a:gd name="connsiteY109" fmla="*/ 2716009 h 8346397"/>
              <a:gd name="connsiteX110" fmla="*/ 1725065 w 4233616"/>
              <a:gd name="connsiteY110" fmla="*/ 2870790 h 8346397"/>
              <a:gd name="connsiteX111" fmla="*/ 1850477 w 4233616"/>
              <a:gd name="connsiteY111" fmla="*/ 2931907 h 8346397"/>
              <a:gd name="connsiteX112" fmla="*/ 1896514 w 4233616"/>
              <a:gd name="connsiteY112" fmla="*/ 2977947 h 8346397"/>
              <a:gd name="connsiteX113" fmla="*/ 1927471 w 4233616"/>
              <a:gd name="connsiteY113" fmla="*/ 3082722 h 8346397"/>
              <a:gd name="connsiteX114" fmla="*/ 1989383 w 4233616"/>
              <a:gd name="connsiteY114" fmla="*/ 3185115 h 8346397"/>
              <a:gd name="connsiteX115" fmla="*/ 2051296 w 4233616"/>
              <a:gd name="connsiteY115" fmla="*/ 3223215 h 8346397"/>
              <a:gd name="connsiteX116" fmla="*/ 2182265 w 4233616"/>
              <a:gd name="connsiteY116" fmla="*/ 3370853 h 8346397"/>
              <a:gd name="connsiteX117" fmla="*/ 2325139 w 4233616"/>
              <a:gd name="connsiteY117" fmla="*/ 3447053 h 8346397"/>
              <a:gd name="connsiteX118" fmla="*/ 2384671 w 4233616"/>
              <a:gd name="connsiteY118" fmla="*/ 3532778 h 8346397"/>
              <a:gd name="connsiteX119" fmla="*/ 2432296 w 4233616"/>
              <a:gd name="connsiteY119" fmla="*/ 3599453 h 8346397"/>
              <a:gd name="connsiteX120" fmla="*/ 2479921 w 4233616"/>
              <a:gd name="connsiteY120" fmla="*/ 3589929 h 8346397"/>
              <a:gd name="connsiteX121" fmla="*/ 2484683 w 4233616"/>
              <a:gd name="connsiteY121" fmla="*/ 3742328 h 8346397"/>
              <a:gd name="connsiteX122" fmla="*/ 2537071 w 4233616"/>
              <a:gd name="connsiteY122" fmla="*/ 3835197 h 8346397"/>
              <a:gd name="connsiteX123" fmla="*/ 2529927 w 4233616"/>
              <a:gd name="connsiteY123" fmla="*/ 3873297 h 8346397"/>
              <a:gd name="connsiteX124" fmla="*/ 2598983 w 4233616"/>
              <a:gd name="connsiteY124" fmla="*/ 3909015 h 8346397"/>
              <a:gd name="connsiteX125" fmla="*/ 2656133 w 4233616"/>
              <a:gd name="connsiteY125" fmla="*/ 3854247 h 8346397"/>
              <a:gd name="connsiteX126" fmla="*/ 2689471 w 4233616"/>
              <a:gd name="connsiteY126" fmla="*/ 3937590 h 8346397"/>
              <a:gd name="connsiteX127" fmla="*/ 2734715 w 4233616"/>
              <a:gd name="connsiteY127" fmla="*/ 3982834 h 8346397"/>
              <a:gd name="connsiteX128" fmla="*/ 2808533 w 4233616"/>
              <a:gd name="connsiteY128" fmla="*/ 4006647 h 8346397"/>
              <a:gd name="connsiteX129" fmla="*/ 2860921 w 4233616"/>
              <a:gd name="connsiteY129" fmla="*/ 4075703 h 8346397"/>
              <a:gd name="connsiteX130" fmla="*/ 2946646 w 4233616"/>
              <a:gd name="connsiteY130" fmla="*/ 4130472 h 8346397"/>
              <a:gd name="connsiteX131" fmla="*/ 2999033 w 4233616"/>
              <a:gd name="connsiteY131" fmla="*/ 4163809 h 8346397"/>
              <a:gd name="connsiteX132" fmla="*/ 2870446 w 4233616"/>
              <a:gd name="connsiteY132" fmla="*/ 4256678 h 8346397"/>
              <a:gd name="connsiteX133" fmla="*/ 2868064 w 4233616"/>
              <a:gd name="connsiteY133" fmla="*/ 4311446 h 8346397"/>
              <a:gd name="connsiteX134" fmla="*/ 2970458 w 4233616"/>
              <a:gd name="connsiteY134" fmla="*/ 4428128 h 8346397"/>
              <a:gd name="connsiteX135" fmla="*/ 3065708 w 4233616"/>
              <a:gd name="connsiteY135" fmla="*/ 4490040 h 8346397"/>
              <a:gd name="connsiteX136" fmla="*/ 3096665 w 4233616"/>
              <a:gd name="connsiteY136" fmla="*/ 4528140 h 8346397"/>
              <a:gd name="connsiteX137" fmla="*/ 3082377 w 4233616"/>
              <a:gd name="connsiteY137" fmla="*/ 4609103 h 8346397"/>
              <a:gd name="connsiteX138" fmla="*/ 3077615 w 4233616"/>
              <a:gd name="connsiteY138" fmla="*/ 4692447 h 8346397"/>
              <a:gd name="connsiteX139" fmla="*/ 3034752 w 4233616"/>
              <a:gd name="connsiteY139" fmla="*/ 4701972 h 8346397"/>
              <a:gd name="connsiteX140" fmla="*/ 3008558 w 4233616"/>
              <a:gd name="connsiteY140" fmla="*/ 4718640 h 8346397"/>
              <a:gd name="connsiteX141" fmla="*/ 3053802 w 4233616"/>
              <a:gd name="connsiteY141" fmla="*/ 4795632 h 8346397"/>
              <a:gd name="connsiteX142" fmla="*/ 3037133 w 4233616"/>
              <a:gd name="connsiteY142" fmla="*/ 4868659 h 8346397"/>
              <a:gd name="connsiteX143" fmla="*/ 3020465 w 4233616"/>
              <a:gd name="connsiteY143" fmla="*/ 5004390 h 8346397"/>
              <a:gd name="connsiteX144" fmla="*/ 2982365 w 4233616"/>
              <a:gd name="connsiteY144" fmla="*/ 5044872 h 8346397"/>
              <a:gd name="connsiteX145" fmla="*/ 2965696 w 4233616"/>
              <a:gd name="connsiteY145" fmla="*/ 5166315 h 8346397"/>
              <a:gd name="connsiteX146" fmla="*/ 2937121 w 4233616"/>
              <a:gd name="connsiteY146" fmla="*/ 5285378 h 8346397"/>
              <a:gd name="connsiteX147" fmla="*/ 2989508 w 4233616"/>
              <a:gd name="connsiteY147" fmla="*/ 5302047 h 8346397"/>
              <a:gd name="connsiteX148" fmla="*/ 2987127 w 4233616"/>
              <a:gd name="connsiteY148" fmla="*/ 5347290 h 8346397"/>
              <a:gd name="connsiteX149" fmla="*/ 2984746 w 4233616"/>
              <a:gd name="connsiteY149" fmla="*/ 5402059 h 8346397"/>
              <a:gd name="connsiteX150" fmla="*/ 3041896 w 4233616"/>
              <a:gd name="connsiteY150" fmla="*/ 5471115 h 8346397"/>
              <a:gd name="connsiteX151" fmla="*/ 3089521 w 4233616"/>
              <a:gd name="connsiteY151" fmla="*/ 5597322 h 8346397"/>
              <a:gd name="connsiteX152" fmla="*/ 2996652 w 4233616"/>
              <a:gd name="connsiteY152" fmla="*/ 5887834 h 8346397"/>
              <a:gd name="connsiteX153" fmla="*/ 3018083 w 4233616"/>
              <a:gd name="connsiteY153" fmla="*/ 5942603 h 8346397"/>
              <a:gd name="connsiteX154" fmla="*/ 3044277 w 4233616"/>
              <a:gd name="connsiteY154" fmla="*/ 5994990 h 8346397"/>
              <a:gd name="connsiteX155" fmla="*/ 3049040 w 4233616"/>
              <a:gd name="connsiteY155" fmla="*/ 6099765 h 8346397"/>
              <a:gd name="connsiteX156" fmla="*/ 3028402 w 4233616"/>
              <a:gd name="connsiteY156" fmla="*/ 6195807 h 8346397"/>
              <a:gd name="connsiteX157" fmla="*/ 2956170 w 4233616"/>
              <a:gd name="connsiteY157" fmla="*/ 6259310 h 8346397"/>
              <a:gd name="connsiteX158" fmla="*/ 2920452 w 4233616"/>
              <a:gd name="connsiteY158" fmla="*/ 6240259 h 8346397"/>
              <a:gd name="connsiteX159" fmla="*/ 2849015 w 4233616"/>
              <a:gd name="connsiteY159" fmla="*/ 6252165 h 8346397"/>
              <a:gd name="connsiteX160" fmla="*/ 2713283 w 4233616"/>
              <a:gd name="connsiteY160" fmla="*/ 6364084 h 8346397"/>
              <a:gd name="connsiteX161" fmla="*/ 2606127 w 4233616"/>
              <a:gd name="connsiteY161" fmla="*/ 6349797 h 8346397"/>
              <a:gd name="connsiteX162" fmla="*/ 2575171 w 4233616"/>
              <a:gd name="connsiteY162" fmla="*/ 6378372 h 8346397"/>
              <a:gd name="connsiteX163" fmla="*/ 2508495 w 4233616"/>
              <a:gd name="connsiteY163" fmla="*/ 6423614 h 8346397"/>
              <a:gd name="connsiteX164" fmla="*/ 2391815 w 4233616"/>
              <a:gd name="connsiteY164" fmla="*/ 6411709 h 8346397"/>
              <a:gd name="connsiteX165" fmla="*/ 2368002 w 4233616"/>
              <a:gd name="connsiteY165" fmla="*/ 6528390 h 8346397"/>
              <a:gd name="connsiteX166" fmla="*/ 2363240 w 4233616"/>
              <a:gd name="connsiteY166" fmla="*/ 6564109 h 8346397"/>
              <a:gd name="connsiteX167" fmla="*/ 2339428 w 4233616"/>
              <a:gd name="connsiteY167" fmla="*/ 6583159 h 8346397"/>
              <a:gd name="connsiteX168" fmla="*/ 2141783 w 4233616"/>
              <a:gd name="connsiteY168" fmla="*/ 6535534 h 8346397"/>
              <a:gd name="connsiteX169" fmla="*/ 2103683 w 4233616"/>
              <a:gd name="connsiteY169" fmla="*/ 6587922 h 8346397"/>
              <a:gd name="connsiteX170" fmla="*/ 2072727 w 4233616"/>
              <a:gd name="connsiteY170" fmla="*/ 6683172 h 8346397"/>
              <a:gd name="connsiteX171" fmla="*/ 2039389 w 4233616"/>
              <a:gd name="connsiteY171" fmla="*/ 6747465 h 8346397"/>
              <a:gd name="connsiteX172" fmla="*/ 2051296 w 4233616"/>
              <a:gd name="connsiteY172" fmla="*/ 6809378 h 8346397"/>
              <a:gd name="connsiteX173" fmla="*/ 2184646 w 4233616"/>
              <a:gd name="connsiteY173" fmla="*/ 6921297 h 8346397"/>
              <a:gd name="connsiteX174" fmla="*/ 2253702 w 4233616"/>
              <a:gd name="connsiteY174" fmla="*/ 6954634 h 8346397"/>
              <a:gd name="connsiteX175" fmla="*/ 2237033 w 4233616"/>
              <a:gd name="connsiteY175" fmla="*/ 6978447 h 8346397"/>
              <a:gd name="connsiteX176" fmla="*/ 2201315 w 4233616"/>
              <a:gd name="connsiteY176" fmla="*/ 6997497 h 8346397"/>
              <a:gd name="connsiteX177" fmla="*/ 2234652 w 4233616"/>
              <a:gd name="connsiteY177" fmla="*/ 7073697 h 8346397"/>
              <a:gd name="connsiteX178" fmla="*/ 2203696 w 4233616"/>
              <a:gd name="connsiteY178" fmla="*/ 7095128 h 8346397"/>
              <a:gd name="connsiteX179" fmla="*/ 2098921 w 4233616"/>
              <a:gd name="connsiteY179" fmla="*/ 7033215 h 8346397"/>
              <a:gd name="connsiteX180" fmla="*/ 2056058 w 4233616"/>
              <a:gd name="connsiteY180" fmla="*/ 7059409 h 8346397"/>
              <a:gd name="connsiteX181" fmla="*/ 1996527 w 4233616"/>
              <a:gd name="connsiteY181" fmla="*/ 6957015 h 8346397"/>
              <a:gd name="connsiteX182" fmla="*/ 1879846 w 4233616"/>
              <a:gd name="connsiteY182" fmla="*/ 6983209 h 8346397"/>
              <a:gd name="connsiteX183" fmla="*/ 1815552 w 4233616"/>
              <a:gd name="connsiteY183" fmla="*/ 6987972 h 8346397"/>
              <a:gd name="connsiteX184" fmla="*/ 1765546 w 4233616"/>
              <a:gd name="connsiteY184" fmla="*/ 6983210 h 8346397"/>
              <a:gd name="connsiteX185" fmla="*/ 1708396 w 4233616"/>
              <a:gd name="connsiteY185" fmla="*/ 7028453 h 8346397"/>
              <a:gd name="connsiteX186" fmla="*/ 1529802 w 4233616"/>
              <a:gd name="connsiteY186" fmla="*/ 6987972 h 8346397"/>
              <a:gd name="connsiteX187" fmla="*/ 1553614 w 4233616"/>
              <a:gd name="connsiteY187" fmla="*/ 7114178 h 8346397"/>
              <a:gd name="connsiteX188" fmla="*/ 1477415 w 4233616"/>
              <a:gd name="connsiteY188" fmla="*/ 7159422 h 8346397"/>
              <a:gd name="connsiteX189" fmla="*/ 1415502 w 4233616"/>
              <a:gd name="connsiteY189" fmla="*/ 7226096 h 8346397"/>
              <a:gd name="connsiteX190" fmla="*/ 1265483 w 4233616"/>
              <a:gd name="connsiteY190" fmla="*/ 7218953 h 8346397"/>
              <a:gd name="connsiteX191" fmla="*/ 1213096 w 4233616"/>
              <a:gd name="connsiteY19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406102 w 4233616"/>
              <a:gd name="connsiteY11" fmla="*/ 1782557 h 8346397"/>
              <a:gd name="connsiteX12" fmla="*/ 2494208 w 4233616"/>
              <a:gd name="connsiteY12" fmla="*/ 1715882 h 8346397"/>
              <a:gd name="connsiteX13" fmla="*/ 2522784 w 4233616"/>
              <a:gd name="connsiteY13" fmla="*/ 1584913 h 8346397"/>
              <a:gd name="connsiteX14" fmla="*/ 2634702 w 4233616"/>
              <a:gd name="connsiteY14" fmla="*/ 1492045 h 8346397"/>
              <a:gd name="connsiteX15" fmla="*/ 2672802 w 4233616"/>
              <a:gd name="connsiteY15" fmla="*/ 1368220 h 8346397"/>
              <a:gd name="connsiteX16" fmla="*/ 2806153 w 4233616"/>
              <a:gd name="connsiteY16" fmla="*/ 1334883 h 8346397"/>
              <a:gd name="connsiteX17" fmla="*/ 2944265 w 4233616"/>
              <a:gd name="connsiteY17" fmla="*/ 1325357 h 8346397"/>
              <a:gd name="connsiteX18" fmla="*/ 2968077 w 4233616"/>
              <a:gd name="connsiteY18" fmla="*/ 1206295 h 8346397"/>
              <a:gd name="connsiteX19" fmla="*/ 3049040 w 4233616"/>
              <a:gd name="connsiteY19" fmla="*/ 1169783 h 8346397"/>
              <a:gd name="connsiteX20" fmla="*/ 3153814 w 4233616"/>
              <a:gd name="connsiteY20" fmla="*/ 1125332 h 8346397"/>
              <a:gd name="connsiteX21" fmla="*/ 3225252 w 4233616"/>
              <a:gd name="connsiteY21" fmla="*/ 1049132 h 8346397"/>
              <a:gd name="connsiteX22" fmla="*/ 3310977 w 4233616"/>
              <a:gd name="connsiteY22" fmla="*/ 996745 h 8346397"/>
              <a:gd name="connsiteX23" fmla="*/ 3056977 w 4233616"/>
              <a:gd name="connsiteY23" fmla="*/ 982457 h 8346397"/>
              <a:gd name="connsiteX24" fmla="*/ 2958552 w 4233616"/>
              <a:gd name="connsiteY24" fmla="*/ 976107 h 8346397"/>
              <a:gd name="connsiteX25" fmla="*/ 2926802 w 4233616"/>
              <a:gd name="connsiteY25" fmla="*/ 906257 h 8346397"/>
              <a:gd name="connsiteX26" fmla="*/ 2866477 w 4233616"/>
              <a:gd name="connsiteY26" fmla="*/ 893559 h 8346397"/>
              <a:gd name="connsiteX27" fmla="*/ 2799802 w 4233616"/>
              <a:gd name="connsiteY27" fmla="*/ 874507 h 8346397"/>
              <a:gd name="connsiteX28" fmla="*/ 2761702 w 4233616"/>
              <a:gd name="connsiteY28" fmla="*/ 807832 h 8346397"/>
              <a:gd name="connsiteX29" fmla="*/ 2609302 w 4233616"/>
              <a:gd name="connsiteY29" fmla="*/ 760207 h 8346397"/>
              <a:gd name="connsiteX30" fmla="*/ 2580727 w 4233616"/>
              <a:gd name="connsiteY30" fmla="*/ 604632 h 8346397"/>
              <a:gd name="connsiteX31" fmla="*/ 2526752 w 4233616"/>
              <a:gd name="connsiteY31" fmla="*/ 531609 h 8346397"/>
              <a:gd name="connsiteX32" fmla="*/ 2596602 w 4233616"/>
              <a:gd name="connsiteY32" fmla="*/ 407782 h 8346397"/>
              <a:gd name="connsiteX33" fmla="*/ 2629939 w 4233616"/>
              <a:gd name="connsiteY33" fmla="*/ 310947 h 8346397"/>
              <a:gd name="connsiteX34" fmla="*/ 2517227 w 4233616"/>
              <a:gd name="connsiteY34" fmla="*/ 239507 h 8346397"/>
              <a:gd name="connsiteX35" fmla="*/ 2402927 w 4233616"/>
              <a:gd name="connsiteY35" fmla="*/ 271257 h 8346397"/>
              <a:gd name="connsiteX36" fmla="*/ 2275927 w 4233616"/>
              <a:gd name="connsiteY36" fmla="*/ 198232 h 8346397"/>
              <a:gd name="connsiteX37" fmla="*/ 2133052 w 4233616"/>
              <a:gd name="connsiteY37" fmla="*/ 233157 h 8346397"/>
              <a:gd name="connsiteX38" fmla="*/ 1913977 w 4233616"/>
              <a:gd name="connsiteY38" fmla="*/ 36309 h 8346397"/>
              <a:gd name="connsiteX39" fmla="*/ 1777452 w 4233616"/>
              <a:gd name="connsiteY39" fmla="*/ 13289 h 8346397"/>
              <a:gd name="connsiteX40" fmla="*/ 1703633 w 4233616"/>
              <a:gd name="connsiteY40" fmla="*/ 41864 h 8346397"/>
              <a:gd name="connsiteX41" fmla="*/ 1615527 w 4233616"/>
              <a:gd name="connsiteY41" fmla="*/ 75203 h 8346397"/>
              <a:gd name="connsiteX42" fmla="*/ 1515515 w 4233616"/>
              <a:gd name="connsiteY42" fmla="*/ 129971 h 8346397"/>
              <a:gd name="connsiteX43" fmla="*/ 1525040 w 4233616"/>
              <a:gd name="connsiteY43" fmla="*/ 194264 h 8346397"/>
              <a:gd name="connsiteX44" fmla="*/ 1505990 w 4233616"/>
              <a:gd name="connsiteY44" fmla="*/ 251415 h 8346397"/>
              <a:gd name="connsiteX45" fmla="*/ 1413121 w 4233616"/>
              <a:gd name="connsiteY45" fmla="*/ 270464 h 8346397"/>
              <a:gd name="connsiteX46" fmla="*/ 1339302 w 4233616"/>
              <a:gd name="connsiteY46" fmla="*/ 306184 h 8346397"/>
              <a:gd name="connsiteX47" fmla="*/ 1260721 w 4233616"/>
              <a:gd name="connsiteY47" fmla="*/ 346665 h 8346397"/>
              <a:gd name="connsiteX48" fmla="*/ 1191665 w 4233616"/>
              <a:gd name="connsiteY48" fmla="*/ 272847 h 8346397"/>
              <a:gd name="connsiteX49" fmla="*/ 1082127 w 4233616"/>
              <a:gd name="connsiteY49" fmla="*/ 353809 h 8346397"/>
              <a:gd name="connsiteX50" fmla="*/ 1020215 w 4233616"/>
              <a:gd name="connsiteY50" fmla="*/ 420484 h 8346397"/>
              <a:gd name="connsiteX51" fmla="*/ 858290 w 4233616"/>
              <a:gd name="connsiteY51" fmla="*/ 301422 h 8346397"/>
              <a:gd name="connsiteX52" fmla="*/ 796377 w 4233616"/>
              <a:gd name="connsiteY52" fmla="*/ 406196 h 8346397"/>
              <a:gd name="connsiteX53" fmla="*/ 755896 w 4233616"/>
              <a:gd name="connsiteY53" fmla="*/ 341903 h 8346397"/>
              <a:gd name="connsiteX54" fmla="*/ 689221 w 4233616"/>
              <a:gd name="connsiteY54" fmla="*/ 270465 h 8346397"/>
              <a:gd name="connsiteX55" fmla="*/ 667790 w 4233616"/>
              <a:gd name="connsiteY55" fmla="*/ 313328 h 8346397"/>
              <a:gd name="connsiteX56" fmla="*/ 620165 w 4233616"/>
              <a:gd name="connsiteY56" fmla="*/ 382384 h 8346397"/>
              <a:gd name="connsiteX57" fmla="*/ 589208 w 4233616"/>
              <a:gd name="connsiteY57" fmla="*/ 396672 h 8346397"/>
              <a:gd name="connsiteX58" fmla="*/ 498721 w 4233616"/>
              <a:gd name="connsiteY58" fmla="*/ 482397 h 8346397"/>
              <a:gd name="connsiteX59" fmla="*/ 396327 w 4233616"/>
              <a:gd name="connsiteY59" fmla="*/ 380003 h 8346397"/>
              <a:gd name="connsiteX60" fmla="*/ 243927 w 4233616"/>
              <a:gd name="connsiteY60" fmla="*/ 294278 h 8346397"/>
              <a:gd name="connsiteX61" fmla="*/ 174871 w 4233616"/>
              <a:gd name="connsiteY61" fmla="*/ 327615 h 8346397"/>
              <a:gd name="connsiteX62" fmla="*/ 127246 w 4233616"/>
              <a:gd name="connsiteY62" fmla="*/ 410959 h 8346397"/>
              <a:gd name="connsiteX63" fmla="*/ 43902 w 4233616"/>
              <a:gd name="connsiteY63" fmla="*/ 472872 h 8346397"/>
              <a:gd name="connsiteX64" fmla="*/ 8183 w 4233616"/>
              <a:gd name="connsiteY64" fmla="*/ 484778 h 8346397"/>
              <a:gd name="connsiteX65" fmla="*/ 198683 w 4233616"/>
              <a:gd name="connsiteY65" fmla="*/ 689565 h 8346397"/>
              <a:gd name="connsiteX66" fmla="*/ 265359 w 4233616"/>
              <a:gd name="connsiteY66" fmla="*/ 706234 h 8346397"/>
              <a:gd name="connsiteX67" fmla="*/ 298697 w 4233616"/>
              <a:gd name="connsiteY67" fmla="*/ 730047 h 8346397"/>
              <a:gd name="connsiteX68" fmla="*/ 296315 w 4233616"/>
              <a:gd name="connsiteY68" fmla="*/ 901496 h 8346397"/>
              <a:gd name="connsiteX69" fmla="*/ 362990 w 4233616"/>
              <a:gd name="connsiteY69" fmla="*/ 906259 h 8346397"/>
              <a:gd name="connsiteX70" fmla="*/ 401090 w 4233616"/>
              <a:gd name="connsiteY70" fmla="*/ 856253 h 8346397"/>
              <a:gd name="connsiteX71" fmla="*/ 482052 w 4233616"/>
              <a:gd name="connsiteY71" fmla="*/ 894353 h 8346397"/>
              <a:gd name="connsiteX72" fmla="*/ 420140 w 4233616"/>
              <a:gd name="connsiteY72" fmla="*/ 1039609 h 8346397"/>
              <a:gd name="connsiteX73" fmla="*/ 434427 w 4233616"/>
              <a:gd name="connsiteY73" fmla="*/ 1087234 h 8346397"/>
              <a:gd name="connsiteX74" fmla="*/ 379658 w 4233616"/>
              <a:gd name="connsiteY74" fmla="*/ 1139622 h 8346397"/>
              <a:gd name="connsiteX75" fmla="*/ 415377 w 4233616"/>
              <a:gd name="connsiteY75" fmla="*/ 1168196 h 8346397"/>
              <a:gd name="connsiteX76" fmla="*/ 486815 w 4233616"/>
              <a:gd name="connsiteY76" fmla="*/ 1256303 h 8346397"/>
              <a:gd name="connsiteX77" fmla="*/ 527296 w 4233616"/>
              <a:gd name="connsiteY77" fmla="*/ 1344409 h 8346397"/>
              <a:gd name="connsiteX78" fmla="*/ 636833 w 4233616"/>
              <a:gd name="connsiteY78" fmla="*/ 1396797 h 8346397"/>
              <a:gd name="connsiteX79" fmla="*/ 746371 w 4233616"/>
              <a:gd name="connsiteY79" fmla="*/ 1420609 h 8346397"/>
              <a:gd name="connsiteX80" fmla="*/ 829715 w 4233616"/>
              <a:gd name="connsiteY80" fmla="*/ 1468234 h 8346397"/>
              <a:gd name="connsiteX81" fmla="*/ 913058 w 4233616"/>
              <a:gd name="connsiteY81" fmla="*/ 1442040 h 8346397"/>
              <a:gd name="connsiteX82" fmla="*/ 994021 w 4233616"/>
              <a:gd name="connsiteY82" fmla="*/ 1368222 h 8346397"/>
              <a:gd name="connsiteX83" fmla="*/ 1103558 w 4233616"/>
              <a:gd name="connsiteY83" fmla="*/ 1351553 h 8346397"/>
              <a:gd name="connsiteX84" fmla="*/ 1170233 w 4233616"/>
              <a:gd name="connsiteY84" fmla="*/ 1356315 h 8346397"/>
              <a:gd name="connsiteX85" fmla="*/ 1329777 w 4233616"/>
              <a:gd name="connsiteY85" fmla="*/ 1465853 h 8346397"/>
              <a:gd name="connsiteX86" fmla="*/ 1389308 w 4233616"/>
              <a:gd name="connsiteY86" fmla="*/ 1494428 h 8346397"/>
              <a:gd name="connsiteX87" fmla="*/ 1260721 w 4233616"/>
              <a:gd name="connsiteY87" fmla="*/ 1596822 h 8346397"/>
              <a:gd name="connsiteX88" fmla="*/ 1263102 w 4233616"/>
              <a:gd name="connsiteY88" fmla="*/ 1661115 h 8346397"/>
              <a:gd name="connsiteX89" fmla="*/ 1425027 w 4233616"/>
              <a:gd name="connsiteY89" fmla="*/ 1613490 h 8346397"/>
              <a:gd name="connsiteX90" fmla="*/ 1386927 w 4233616"/>
              <a:gd name="connsiteY90" fmla="*/ 1677784 h 8346397"/>
              <a:gd name="connsiteX91" fmla="*/ 1405977 w 4233616"/>
              <a:gd name="connsiteY91" fmla="*/ 1751603 h 8346397"/>
              <a:gd name="connsiteX92" fmla="*/ 1517896 w 4233616"/>
              <a:gd name="connsiteY92" fmla="*/ 1787322 h 8346397"/>
              <a:gd name="connsiteX93" fmla="*/ 1591715 w 4233616"/>
              <a:gd name="connsiteY93" fmla="*/ 1803990 h 8346397"/>
              <a:gd name="connsiteX94" fmla="*/ 1501227 w 4233616"/>
              <a:gd name="connsiteY94" fmla="*/ 1934959 h 8346397"/>
              <a:gd name="connsiteX95" fmla="*/ 1494083 w 4233616"/>
              <a:gd name="connsiteY95" fmla="*/ 1984965 h 8346397"/>
              <a:gd name="connsiteX96" fmla="*/ 1422646 w 4233616"/>
              <a:gd name="connsiteY96" fmla="*/ 2020684 h 8346397"/>
              <a:gd name="connsiteX97" fmla="*/ 1391690 w 4233616"/>
              <a:gd name="connsiteY97" fmla="*/ 2082597 h 8346397"/>
              <a:gd name="connsiteX98" fmla="*/ 1260721 w 4233616"/>
              <a:gd name="connsiteY98" fmla="*/ 2056403 h 8346397"/>
              <a:gd name="connsiteX99" fmla="*/ 1139277 w 4233616"/>
              <a:gd name="connsiteY99" fmla="*/ 2056402 h 8346397"/>
              <a:gd name="connsiteX100" fmla="*/ 1072602 w 4233616"/>
              <a:gd name="connsiteY100" fmla="*/ 2084978 h 8346397"/>
              <a:gd name="connsiteX101" fmla="*/ 1065458 w 4233616"/>
              <a:gd name="connsiteY101" fmla="*/ 2184990 h 8346397"/>
              <a:gd name="connsiteX102" fmla="*/ 977352 w 4233616"/>
              <a:gd name="connsiteY102" fmla="*/ 2273097 h 8346397"/>
              <a:gd name="connsiteX103" fmla="*/ 1120227 w 4233616"/>
              <a:gd name="connsiteY103" fmla="*/ 2335009 h 8346397"/>
              <a:gd name="connsiteX104" fmla="*/ 1170234 w 4233616"/>
              <a:gd name="connsiteY104" fmla="*/ 2370727 h 8346397"/>
              <a:gd name="connsiteX105" fmla="*/ 1222621 w 4233616"/>
              <a:gd name="connsiteY105" fmla="*/ 2387397 h 8346397"/>
              <a:gd name="connsiteX106" fmla="*/ 1272627 w 4233616"/>
              <a:gd name="connsiteY106" fmla="*/ 2437403 h 8346397"/>
              <a:gd name="connsiteX107" fmla="*/ 1329777 w 4233616"/>
              <a:gd name="connsiteY107" fmla="*/ 2458834 h 8346397"/>
              <a:gd name="connsiteX108" fmla="*/ 1422646 w 4233616"/>
              <a:gd name="connsiteY108" fmla="*/ 2535034 h 8346397"/>
              <a:gd name="connsiteX109" fmla="*/ 1508371 w 4233616"/>
              <a:gd name="connsiteY109" fmla="*/ 2568373 h 8346397"/>
              <a:gd name="connsiteX110" fmla="*/ 1641721 w 4233616"/>
              <a:gd name="connsiteY110" fmla="*/ 2716009 h 8346397"/>
              <a:gd name="connsiteX111" fmla="*/ 1725065 w 4233616"/>
              <a:gd name="connsiteY111" fmla="*/ 2870790 h 8346397"/>
              <a:gd name="connsiteX112" fmla="*/ 1850477 w 4233616"/>
              <a:gd name="connsiteY112" fmla="*/ 2931907 h 8346397"/>
              <a:gd name="connsiteX113" fmla="*/ 1896514 w 4233616"/>
              <a:gd name="connsiteY113" fmla="*/ 2977947 h 8346397"/>
              <a:gd name="connsiteX114" fmla="*/ 1927471 w 4233616"/>
              <a:gd name="connsiteY114" fmla="*/ 3082722 h 8346397"/>
              <a:gd name="connsiteX115" fmla="*/ 1989383 w 4233616"/>
              <a:gd name="connsiteY115" fmla="*/ 3185115 h 8346397"/>
              <a:gd name="connsiteX116" fmla="*/ 2051296 w 4233616"/>
              <a:gd name="connsiteY116" fmla="*/ 3223215 h 8346397"/>
              <a:gd name="connsiteX117" fmla="*/ 2182265 w 4233616"/>
              <a:gd name="connsiteY117" fmla="*/ 3370853 h 8346397"/>
              <a:gd name="connsiteX118" fmla="*/ 2325139 w 4233616"/>
              <a:gd name="connsiteY118" fmla="*/ 3447053 h 8346397"/>
              <a:gd name="connsiteX119" fmla="*/ 2384671 w 4233616"/>
              <a:gd name="connsiteY119" fmla="*/ 3532778 h 8346397"/>
              <a:gd name="connsiteX120" fmla="*/ 2432296 w 4233616"/>
              <a:gd name="connsiteY120" fmla="*/ 3599453 h 8346397"/>
              <a:gd name="connsiteX121" fmla="*/ 2479921 w 4233616"/>
              <a:gd name="connsiteY121" fmla="*/ 3589929 h 8346397"/>
              <a:gd name="connsiteX122" fmla="*/ 2484683 w 4233616"/>
              <a:gd name="connsiteY122" fmla="*/ 3742328 h 8346397"/>
              <a:gd name="connsiteX123" fmla="*/ 2537071 w 4233616"/>
              <a:gd name="connsiteY123" fmla="*/ 3835197 h 8346397"/>
              <a:gd name="connsiteX124" fmla="*/ 2529927 w 4233616"/>
              <a:gd name="connsiteY124" fmla="*/ 3873297 h 8346397"/>
              <a:gd name="connsiteX125" fmla="*/ 2598983 w 4233616"/>
              <a:gd name="connsiteY125" fmla="*/ 3909015 h 8346397"/>
              <a:gd name="connsiteX126" fmla="*/ 2656133 w 4233616"/>
              <a:gd name="connsiteY126" fmla="*/ 3854247 h 8346397"/>
              <a:gd name="connsiteX127" fmla="*/ 2689471 w 4233616"/>
              <a:gd name="connsiteY127" fmla="*/ 3937590 h 8346397"/>
              <a:gd name="connsiteX128" fmla="*/ 2734715 w 4233616"/>
              <a:gd name="connsiteY128" fmla="*/ 3982834 h 8346397"/>
              <a:gd name="connsiteX129" fmla="*/ 2808533 w 4233616"/>
              <a:gd name="connsiteY129" fmla="*/ 4006647 h 8346397"/>
              <a:gd name="connsiteX130" fmla="*/ 2860921 w 4233616"/>
              <a:gd name="connsiteY130" fmla="*/ 4075703 h 8346397"/>
              <a:gd name="connsiteX131" fmla="*/ 2946646 w 4233616"/>
              <a:gd name="connsiteY131" fmla="*/ 4130472 h 8346397"/>
              <a:gd name="connsiteX132" fmla="*/ 2999033 w 4233616"/>
              <a:gd name="connsiteY132" fmla="*/ 4163809 h 8346397"/>
              <a:gd name="connsiteX133" fmla="*/ 2870446 w 4233616"/>
              <a:gd name="connsiteY133" fmla="*/ 4256678 h 8346397"/>
              <a:gd name="connsiteX134" fmla="*/ 2868064 w 4233616"/>
              <a:gd name="connsiteY134" fmla="*/ 4311446 h 8346397"/>
              <a:gd name="connsiteX135" fmla="*/ 2970458 w 4233616"/>
              <a:gd name="connsiteY135" fmla="*/ 4428128 h 8346397"/>
              <a:gd name="connsiteX136" fmla="*/ 3065708 w 4233616"/>
              <a:gd name="connsiteY136" fmla="*/ 4490040 h 8346397"/>
              <a:gd name="connsiteX137" fmla="*/ 3096665 w 4233616"/>
              <a:gd name="connsiteY137" fmla="*/ 4528140 h 8346397"/>
              <a:gd name="connsiteX138" fmla="*/ 3082377 w 4233616"/>
              <a:gd name="connsiteY138" fmla="*/ 4609103 h 8346397"/>
              <a:gd name="connsiteX139" fmla="*/ 3077615 w 4233616"/>
              <a:gd name="connsiteY139" fmla="*/ 4692447 h 8346397"/>
              <a:gd name="connsiteX140" fmla="*/ 3034752 w 4233616"/>
              <a:gd name="connsiteY140" fmla="*/ 4701972 h 8346397"/>
              <a:gd name="connsiteX141" fmla="*/ 3008558 w 4233616"/>
              <a:gd name="connsiteY141" fmla="*/ 4718640 h 8346397"/>
              <a:gd name="connsiteX142" fmla="*/ 3053802 w 4233616"/>
              <a:gd name="connsiteY142" fmla="*/ 4795632 h 8346397"/>
              <a:gd name="connsiteX143" fmla="*/ 3037133 w 4233616"/>
              <a:gd name="connsiteY143" fmla="*/ 4868659 h 8346397"/>
              <a:gd name="connsiteX144" fmla="*/ 3020465 w 4233616"/>
              <a:gd name="connsiteY144" fmla="*/ 5004390 h 8346397"/>
              <a:gd name="connsiteX145" fmla="*/ 2982365 w 4233616"/>
              <a:gd name="connsiteY145" fmla="*/ 5044872 h 8346397"/>
              <a:gd name="connsiteX146" fmla="*/ 2965696 w 4233616"/>
              <a:gd name="connsiteY146" fmla="*/ 5166315 h 8346397"/>
              <a:gd name="connsiteX147" fmla="*/ 2937121 w 4233616"/>
              <a:gd name="connsiteY147" fmla="*/ 5285378 h 8346397"/>
              <a:gd name="connsiteX148" fmla="*/ 2989508 w 4233616"/>
              <a:gd name="connsiteY148" fmla="*/ 5302047 h 8346397"/>
              <a:gd name="connsiteX149" fmla="*/ 2987127 w 4233616"/>
              <a:gd name="connsiteY149" fmla="*/ 5347290 h 8346397"/>
              <a:gd name="connsiteX150" fmla="*/ 2984746 w 4233616"/>
              <a:gd name="connsiteY150" fmla="*/ 5402059 h 8346397"/>
              <a:gd name="connsiteX151" fmla="*/ 3041896 w 4233616"/>
              <a:gd name="connsiteY151" fmla="*/ 5471115 h 8346397"/>
              <a:gd name="connsiteX152" fmla="*/ 3089521 w 4233616"/>
              <a:gd name="connsiteY152" fmla="*/ 5597322 h 8346397"/>
              <a:gd name="connsiteX153" fmla="*/ 2996652 w 4233616"/>
              <a:gd name="connsiteY153" fmla="*/ 5887834 h 8346397"/>
              <a:gd name="connsiteX154" fmla="*/ 3018083 w 4233616"/>
              <a:gd name="connsiteY154" fmla="*/ 5942603 h 8346397"/>
              <a:gd name="connsiteX155" fmla="*/ 3044277 w 4233616"/>
              <a:gd name="connsiteY155" fmla="*/ 5994990 h 8346397"/>
              <a:gd name="connsiteX156" fmla="*/ 3049040 w 4233616"/>
              <a:gd name="connsiteY156" fmla="*/ 6099765 h 8346397"/>
              <a:gd name="connsiteX157" fmla="*/ 3028402 w 4233616"/>
              <a:gd name="connsiteY157" fmla="*/ 6195807 h 8346397"/>
              <a:gd name="connsiteX158" fmla="*/ 2956170 w 4233616"/>
              <a:gd name="connsiteY158" fmla="*/ 6259310 h 8346397"/>
              <a:gd name="connsiteX159" fmla="*/ 2920452 w 4233616"/>
              <a:gd name="connsiteY159" fmla="*/ 6240259 h 8346397"/>
              <a:gd name="connsiteX160" fmla="*/ 2849015 w 4233616"/>
              <a:gd name="connsiteY160" fmla="*/ 6252165 h 8346397"/>
              <a:gd name="connsiteX161" fmla="*/ 2713283 w 4233616"/>
              <a:gd name="connsiteY161" fmla="*/ 6364084 h 8346397"/>
              <a:gd name="connsiteX162" fmla="*/ 2606127 w 4233616"/>
              <a:gd name="connsiteY162" fmla="*/ 6349797 h 8346397"/>
              <a:gd name="connsiteX163" fmla="*/ 2575171 w 4233616"/>
              <a:gd name="connsiteY163" fmla="*/ 6378372 h 8346397"/>
              <a:gd name="connsiteX164" fmla="*/ 2508495 w 4233616"/>
              <a:gd name="connsiteY164" fmla="*/ 6423614 h 8346397"/>
              <a:gd name="connsiteX165" fmla="*/ 2391815 w 4233616"/>
              <a:gd name="connsiteY165" fmla="*/ 6411709 h 8346397"/>
              <a:gd name="connsiteX166" fmla="*/ 2368002 w 4233616"/>
              <a:gd name="connsiteY166" fmla="*/ 6528390 h 8346397"/>
              <a:gd name="connsiteX167" fmla="*/ 2363240 w 4233616"/>
              <a:gd name="connsiteY167" fmla="*/ 6564109 h 8346397"/>
              <a:gd name="connsiteX168" fmla="*/ 2339428 w 4233616"/>
              <a:gd name="connsiteY168" fmla="*/ 6583159 h 8346397"/>
              <a:gd name="connsiteX169" fmla="*/ 2141783 w 4233616"/>
              <a:gd name="connsiteY169" fmla="*/ 6535534 h 8346397"/>
              <a:gd name="connsiteX170" fmla="*/ 2103683 w 4233616"/>
              <a:gd name="connsiteY170" fmla="*/ 6587922 h 8346397"/>
              <a:gd name="connsiteX171" fmla="*/ 2072727 w 4233616"/>
              <a:gd name="connsiteY171" fmla="*/ 6683172 h 8346397"/>
              <a:gd name="connsiteX172" fmla="*/ 2039389 w 4233616"/>
              <a:gd name="connsiteY172" fmla="*/ 6747465 h 8346397"/>
              <a:gd name="connsiteX173" fmla="*/ 2051296 w 4233616"/>
              <a:gd name="connsiteY173" fmla="*/ 6809378 h 8346397"/>
              <a:gd name="connsiteX174" fmla="*/ 2184646 w 4233616"/>
              <a:gd name="connsiteY174" fmla="*/ 6921297 h 8346397"/>
              <a:gd name="connsiteX175" fmla="*/ 2253702 w 4233616"/>
              <a:gd name="connsiteY175" fmla="*/ 6954634 h 8346397"/>
              <a:gd name="connsiteX176" fmla="*/ 2237033 w 4233616"/>
              <a:gd name="connsiteY176" fmla="*/ 6978447 h 8346397"/>
              <a:gd name="connsiteX177" fmla="*/ 2201315 w 4233616"/>
              <a:gd name="connsiteY177" fmla="*/ 6997497 h 8346397"/>
              <a:gd name="connsiteX178" fmla="*/ 2234652 w 4233616"/>
              <a:gd name="connsiteY178" fmla="*/ 7073697 h 8346397"/>
              <a:gd name="connsiteX179" fmla="*/ 2203696 w 4233616"/>
              <a:gd name="connsiteY179" fmla="*/ 7095128 h 8346397"/>
              <a:gd name="connsiteX180" fmla="*/ 2098921 w 4233616"/>
              <a:gd name="connsiteY180" fmla="*/ 7033215 h 8346397"/>
              <a:gd name="connsiteX181" fmla="*/ 2056058 w 4233616"/>
              <a:gd name="connsiteY181" fmla="*/ 7059409 h 8346397"/>
              <a:gd name="connsiteX182" fmla="*/ 1996527 w 4233616"/>
              <a:gd name="connsiteY182" fmla="*/ 6957015 h 8346397"/>
              <a:gd name="connsiteX183" fmla="*/ 1879846 w 4233616"/>
              <a:gd name="connsiteY183" fmla="*/ 6983209 h 8346397"/>
              <a:gd name="connsiteX184" fmla="*/ 1815552 w 4233616"/>
              <a:gd name="connsiteY184" fmla="*/ 6987972 h 8346397"/>
              <a:gd name="connsiteX185" fmla="*/ 1765546 w 4233616"/>
              <a:gd name="connsiteY185" fmla="*/ 6983210 h 8346397"/>
              <a:gd name="connsiteX186" fmla="*/ 1708396 w 4233616"/>
              <a:gd name="connsiteY186" fmla="*/ 7028453 h 8346397"/>
              <a:gd name="connsiteX187" fmla="*/ 1529802 w 4233616"/>
              <a:gd name="connsiteY187" fmla="*/ 6987972 h 8346397"/>
              <a:gd name="connsiteX188" fmla="*/ 1553614 w 4233616"/>
              <a:gd name="connsiteY188" fmla="*/ 7114178 h 8346397"/>
              <a:gd name="connsiteX189" fmla="*/ 1477415 w 4233616"/>
              <a:gd name="connsiteY189" fmla="*/ 7159422 h 8346397"/>
              <a:gd name="connsiteX190" fmla="*/ 1415502 w 4233616"/>
              <a:gd name="connsiteY190" fmla="*/ 7226096 h 8346397"/>
              <a:gd name="connsiteX191" fmla="*/ 1265483 w 4233616"/>
              <a:gd name="connsiteY191" fmla="*/ 7218953 h 8346397"/>
              <a:gd name="connsiteX192" fmla="*/ 1213096 w 4233616"/>
              <a:gd name="connsiteY19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198933 w 4233616"/>
              <a:gd name="connsiteY11" fmla="*/ 1906382 h 8346397"/>
              <a:gd name="connsiteX12" fmla="*/ 2406102 w 4233616"/>
              <a:gd name="connsiteY12" fmla="*/ 1782557 h 8346397"/>
              <a:gd name="connsiteX13" fmla="*/ 2494208 w 4233616"/>
              <a:gd name="connsiteY13" fmla="*/ 1715882 h 8346397"/>
              <a:gd name="connsiteX14" fmla="*/ 2522784 w 4233616"/>
              <a:gd name="connsiteY14" fmla="*/ 1584913 h 8346397"/>
              <a:gd name="connsiteX15" fmla="*/ 2634702 w 4233616"/>
              <a:gd name="connsiteY15" fmla="*/ 1492045 h 8346397"/>
              <a:gd name="connsiteX16" fmla="*/ 2672802 w 4233616"/>
              <a:gd name="connsiteY16" fmla="*/ 1368220 h 8346397"/>
              <a:gd name="connsiteX17" fmla="*/ 2806153 w 4233616"/>
              <a:gd name="connsiteY17" fmla="*/ 1334883 h 8346397"/>
              <a:gd name="connsiteX18" fmla="*/ 2944265 w 4233616"/>
              <a:gd name="connsiteY18" fmla="*/ 1325357 h 8346397"/>
              <a:gd name="connsiteX19" fmla="*/ 2968077 w 4233616"/>
              <a:gd name="connsiteY19" fmla="*/ 1206295 h 8346397"/>
              <a:gd name="connsiteX20" fmla="*/ 3049040 w 4233616"/>
              <a:gd name="connsiteY20" fmla="*/ 1169783 h 8346397"/>
              <a:gd name="connsiteX21" fmla="*/ 3153814 w 4233616"/>
              <a:gd name="connsiteY21" fmla="*/ 1125332 h 8346397"/>
              <a:gd name="connsiteX22" fmla="*/ 3225252 w 4233616"/>
              <a:gd name="connsiteY22" fmla="*/ 1049132 h 8346397"/>
              <a:gd name="connsiteX23" fmla="*/ 3310977 w 4233616"/>
              <a:gd name="connsiteY23" fmla="*/ 996745 h 8346397"/>
              <a:gd name="connsiteX24" fmla="*/ 3056977 w 4233616"/>
              <a:gd name="connsiteY24" fmla="*/ 982457 h 8346397"/>
              <a:gd name="connsiteX25" fmla="*/ 2958552 w 4233616"/>
              <a:gd name="connsiteY25" fmla="*/ 976107 h 8346397"/>
              <a:gd name="connsiteX26" fmla="*/ 2926802 w 4233616"/>
              <a:gd name="connsiteY26" fmla="*/ 906257 h 8346397"/>
              <a:gd name="connsiteX27" fmla="*/ 2866477 w 4233616"/>
              <a:gd name="connsiteY27" fmla="*/ 893559 h 8346397"/>
              <a:gd name="connsiteX28" fmla="*/ 2799802 w 4233616"/>
              <a:gd name="connsiteY28" fmla="*/ 874507 h 8346397"/>
              <a:gd name="connsiteX29" fmla="*/ 2761702 w 4233616"/>
              <a:gd name="connsiteY29" fmla="*/ 807832 h 8346397"/>
              <a:gd name="connsiteX30" fmla="*/ 2609302 w 4233616"/>
              <a:gd name="connsiteY30" fmla="*/ 760207 h 8346397"/>
              <a:gd name="connsiteX31" fmla="*/ 2580727 w 4233616"/>
              <a:gd name="connsiteY31" fmla="*/ 604632 h 8346397"/>
              <a:gd name="connsiteX32" fmla="*/ 2526752 w 4233616"/>
              <a:gd name="connsiteY32" fmla="*/ 531609 h 8346397"/>
              <a:gd name="connsiteX33" fmla="*/ 2596602 w 4233616"/>
              <a:gd name="connsiteY33" fmla="*/ 407782 h 8346397"/>
              <a:gd name="connsiteX34" fmla="*/ 2629939 w 4233616"/>
              <a:gd name="connsiteY34" fmla="*/ 310947 h 8346397"/>
              <a:gd name="connsiteX35" fmla="*/ 2517227 w 4233616"/>
              <a:gd name="connsiteY35" fmla="*/ 239507 h 8346397"/>
              <a:gd name="connsiteX36" fmla="*/ 2402927 w 4233616"/>
              <a:gd name="connsiteY36" fmla="*/ 271257 h 8346397"/>
              <a:gd name="connsiteX37" fmla="*/ 2275927 w 4233616"/>
              <a:gd name="connsiteY37" fmla="*/ 198232 h 8346397"/>
              <a:gd name="connsiteX38" fmla="*/ 2133052 w 4233616"/>
              <a:gd name="connsiteY38" fmla="*/ 233157 h 8346397"/>
              <a:gd name="connsiteX39" fmla="*/ 1913977 w 4233616"/>
              <a:gd name="connsiteY39" fmla="*/ 36309 h 8346397"/>
              <a:gd name="connsiteX40" fmla="*/ 1777452 w 4233616"/>
              <a:gd name="connsiteY40" fmla="*/ 13289 h 8346397"/>
              <a:gd name="connsiteX41" fmla="*/ 1703633 w 4233616"/>
              <a:gd name="connsiteY41" fmla="*/ 41864 h 8346397"/>
              <a:gd name="connsiteX42" fmla="*/ 1615527 w 4233616"/>
              <a:gd name="connsiteY42" fmla="*/ 75203 h 8346397"/>
              <a:gd name="connsiteX43" fmla="*/ 1515515 w 4233616"/>
              <a:gd name="connsiteY43" fmla="*/ 129971 h 8346397"/>
              <a:gd name="connsiteX44" fmla="*/ 1525040 w 4233616"/>
              <a:gd name="connsiteY44" fmla="*/ 194264 h 8346397"/>
              <a:gd name="connsiteX45" fmla="*/ 1505990 w 4233616"/>
              <a:gd name="connsiteY45" fmla="*/ 251415 h 8346397"/>
              <a:gd name="connsiteX46" fmla="*/ 1413121 w 4233616"/>
              <a:gd name="connsiteY46" fmla="*/ 270464 h 8346397"/>
              <a:gd name="connsiteX47" fmla="*/ 1339302 w 4233616"/>
              <a:gd name="connsiteY47" fmla="*/ 306184 h 8346397"/>
              <a:gd name="connsiteX48" fmla="*/ 1260721 w 4233616"/>
              <a:gd name="connsiteY48" fmla="*/ 346665 h 8346397"/>
              <a:gd name="connsiteX49" fmla="*/ 1191665 w 4233616"/>
              <a:gd name="connsiteY49" fmla="*/ 272847 h 8346397"/>
              <a:gd name="connsiteX50" fmla="*/ 1082127 w 4233616"/>
              <a:gd name="connsiteY50" fmla="*/ 353809 h 8346397"/>
              <a:gd name="connsiteX51" fmla="*/ 1020215 w 4233616"/>
              <a:gd name="connsiteY51" fmla="*/ 420484 h 8346397"/>
              <a:gd name="connsiteX52" fmla="*/ 858290 w 4233616"/>
              <a:gd name="connsiteY52" fmla="*/ 301422 h 8346397"/>
              <a:gd name="connsiteX53" fmla="*/ 796377 w 4233616"/>
              <a:gd name="connsiteY53" fmla="*/ 406196 h 8346397"/>
              <a:gd name="connsiteX54" fmla="*/ 755896 w 4233616"/>
              <a:gd name="connsiteY54" fmla="*/ 341903 h 8346397"/>
              <a:gd name="connsiteX55" fmla="*/ 689221 w 4233616"/>
              <a:gd name="connsiteY55" fmla="*/ 270465 h 8346397"/>
              <a:gd name="connsiteX56" fmla="*/ 667790 w 4233616"/>
              <a:gd name="connsiteY56" fmla="*/ 313328 h 8346397"/>
              <a:gd name="connsiteX57" fmla="*/ 620165 w 4233616"/>
              <a:gd name="connsiteY57" fmla="*/ 382384 h 8346397"/>
              <a:gd name="connsiteX58" fmla="*/ 589208 w 4233616"/>
              <a:gd name="connsiteY58" fmla="*/ 396672 h 8346397"/>
              <a:gd name="connsiteX59" fmla="*/ 498721 w 4233616"/>
              <a:gd name="connsiteY59" fmla="*/ 482397 h 8346397"/>
              <a:gd name="connsiteX60" fmla="*/ 396327 w 4233616"/>
              <a:gd name="connsiteY60" fmla="*/ 380003 h 8346397"/>
              <a:gd name="connsiteX61" fmla="*/ 243927 w 4233616"/>
              <a:gd name="connsiteY61" fmla="*/ 294278 h 8346397"/>
              <a:gd name="connsiteX62" fmla="*/ 174871 w 4233616"/>
              <a:gd name="connsiteY62" fmla="*/ 327615 h 8346397"/>
              <a:gd name="connsiteX63" fmla="*/ 127246 w 4233616"/>
              <a:gd name="connsiteY63" fmla="*/ 410959 h 8346397"/>
              <a:gd name="connsiteX64" fmla="*/ 43902 w 4233616"/>
              <a:gd name="connsiteY64" fmla="*/ 472872 h 8346397"/>
              <a:gd name="connsiteX65" fmla="*/ 8183 w 4233616"/>
              <a:gd name="connsiteY65" fmla="*/ 484778 h 8346397"/>
              <a:gd name="connsiteX66" fmla="*/ 198683 w 4233616"/>
              <a:gd name="connsiteY66" fmla="*/ 689565 h 8346397"/>
              <a:gd name="connsiteX67" fmla="*/ 265359 w 4233616"/>
              <a:gd name="connsiteY67" fmla="*/ 706234 h 8346397"/>
              <a:gd name="connsiteX68" fmla="*/ 298697 w 4233616"/>
              <a:gd name="connsiteY68" fmla="*/ 730047 h 8346397"/>
              <a:gd name="connsiteX69" fmla="*/ 296315 w 4233616"/>
              <a:gd name="connsiteY69" fmla="*/ 901496 h 8346397"/>
              <a:gd name="connsiteX70" fmla="*/ 362990 w 4233616"/>
              <a:gd name="connsiteY70" fmla="*/ 906259 h 8346397"/>
              <a:gd name="connsiteX71" fmla="*/ 401090 w 4233616"/>
              <a:gd name="connsiteY71" fmla="*/ 856253 h 8346397"/>
              <a:gd name="connsiteX72" fmla="*/ 482052 w 4233616"/>
              <a:gd name="connsiteY72" fmla="*/ 894353 h 8346397"/>
              <a:gd name="connsiteX73" fmla="*/ 420140 w 4233616"/>
              <a:gd name="connsiteY73" fmla="*/ 1039609 h 8346397"/>
              <a:gd name="connsiteX74" fmla="*/ 434427 w 4233616"/>
              <a:gd name="connsiteY74" fmla="*/ 1087234 h 8346397"/>
              <a:gd name="connsiteX75" fmla="*/ 379658 w 4233616"/>
              <a:gd name="connsiteY75" fmla="*/ 1139622 h 8346397"/>
              <a:gd name="connsiteX76" fmla="*/ 415377 w 4233616"/>
              <a:gd name="connsiteY76" fmla="*/ 1168196 h 8346397"/>
              <a:gd name="connsiteX77" fmla="*/ 486815 w 4233616"/>
              <a:gd name="connsiteY77" fmla="*/ 1256303 h 8346397"/>
              <a:gd name="connsiteX78" fmla="*/ 527296 w 4233616"/>
              <a:gd name="connsiteY78" fmla="*/ 1344409 h 8346397"/>
              <a:gd name="connsiteX79" fmla="*/ 636833 w 4233616"/>
              <a:gd name="connsiteY79" fmla="*/ 1396797 h 8346397"/>
              <a:gd name="connsiteX80" fmla="*/ 746371 w 4233616"/>
              <a:gd name="connsiteY80" fmla="*/ 1420609 h 8346397"/>
              <a:gd name="connsiteX81" fmla="*/ 829715 w 4233616"/>
              <a:gd name="connsiteY81" fmla="*/ 1468234 h 8346397"/>
              <a:gd name="connsiteX82" fmla="*/ 913058 w 4233616"/>
              <a:gd name="connsiteY82" fmla="*/ 1442040 h 8346397"/>
              <a:gd name="connsiteX83" fmla="*/ 994021 w 4233616"/>
              <a:gd name="connsiteY83" fmla="*/ 1368222 h 8346397"/>
              <a:gd name="connsiteX84" fmla="*/ 1103558 w 4233616"/>
              <a:gd name="connsiteY84" fmla="*/ 1351553 h 8346397"/>
              <a:gd name="connsiteX85" fmla="*/ 1170233 w 4233616"/>
              <a:gd name="connsiteY85" fmla="*/ 1356315 h 8346397"/>
              <a:gd name="connsiteX86" fmla="*/ 1329777 w 4233616"/>
              <a:gd name="connsiteY86" fmla="*/ 1465853 h 8346397"/>
              <a:gd name="connsiteX87" fmla="*/ 1389308 w 4233616"/>
              <a:gd name="connsiteY87" fmla="*/ 1494428 h 8346397"/>
              <a:gd name="connsiteX88" fmla="*/ 1260721 w 4233616"/>
              <a:gd name="connsiteY88" fmla="*/ 1596822 h 8346397"/>
              <a:gd name="connsiteX89" fmla="*/ 1263102 w 4233616"/>
              <a:gd name="connsiteY89" fmla="*/ 1661115 h 8346397"/>
              <a:gd name="connsiteX90" fmla="*/ 1425027 w 4233616"/>
              <a:gd name="connsiteY90" fmla="*/ 1613490 h 8346397"/>
              <a:gd name="connsiteX91" fmla="*/ 1386927 w 4233616"/>
              <a:gd name="connsiteY91" fmla="*/ 1677784 h 8346397"/>
              <a:gd name="connsiteX92" fmla="*/ 1405977 w 4233616"/>
              <a:gd name="connsiteY92" fmla="*/ 1751603 h 8346397"/>
              <a:gd name="connsiteX93" fmla="*/ 1517896 w 4233616"/>
              <a:gd name="connsiteY93" fmla="*/ 1787322 h 8346397"/>
              <a:gd name="connsiteX94" fmla="*/ 1591715 w 4233616"/>
              <a:gd name="connsiteY94" fmla="*/ 1803990 h 8346397"/>
              <a:gd name="connsiteX95" fmla="*/ 1501227 w 4233616"/>
              <a:gd name="connsiteY95" fmla="*/ 1934959 h 8346397"/>
              <a:gd name="connsiteX96" fmla="*/ 1494083 w 4233616"/>
              <a:gd name="connsiteY96" fmla="*/ 1984965 h 8346397"/>
              <a:gd name="connsiteX97" fmla="*/ 1422646 w 4233616"/>
              <a:gd name="connsiteY97" fmla="*/ 2020684 h 8346397"/>
              <a:gd name="connsiteX98" fmla="*/ 1391690 w 4233616"/>
              <a:gd name="connsiteY98" fmla="*/ 2082597 h 8346397"/>
              <a:gd name="connsiteX99" fmla="*/ 1260721 w 4233616"/>
              <a:gd name="connsiteY99" fmla="*/ 2056403 h 8346397"/>
              <a:gd name="connsiteX100" fmla="*/ 1139277 w 4233616"/>
              <a:gd name="connsiteY100" fmla="*/ 2056402 h 8346397"/>
              <a:gd name="connsiteX101" fmla="*/ 1072602 w 4233616"/>
              <a:gd name="connsiteY101" fmla="*/ 2084978 h 8346397"/>
              <a:gd name="connsiteX102" fmla="*/ 1065458 w 4233616"/>
              <a:gd name="connsiteY102" fmla="*/ 2184990 h 8346397"/>
              <a:gd name="connsiteX103" fmla="*/ 977352 w 4233616"/>
              <a:gd name="connsiteY103" fmla="*/ 2273097 h 8346397"/>
              <a:gd name="connsiteX104" fmla="*/ 1120227 w 4233616"/>
              <a:gd name="connsiteY104" fmla="*/ 2335009 h 8346397"/>
              <a:gd name="connsiteX105" fmla="*/ 1170234 w 4233616"/>
              <a:gd name="connsiteY105" fmla="*/ 2370727 h 8346397"/>
              <a:gd name="connsiteX106" fmla="*/ 1222621 w 4233616"/>
              <a:gd name="connsiteY106" fmla="*/ 2387397 h 8346397"/>
              <a:gd name="connsiteX107" fmla="*/ 1272627 w 4233616"/>
              <a:gd name="connsiteY107" fmla="*/ 2437403 h 8346397"/>
              <a:gd name="connsiteX108" fmla="*/ 1329777 w 4233616"/>
              <a:gd name="connsiteY108" fmla="*/ 2458834 h 8346397"/>
              <a:gd name="connsiteX109" fmla="*/ 1422646 w 4233616"/>
              <a:gd name="connsiteY109" fmla="*/ 2535034 h 8346397"/>
              <a:gd name="connsiteX110" fmla="*/ 1508371 w 4233616"/>
              <a:gd name="connsiteY110" fmla="*/ 2568373 h 8346397"/>
              <a:gd name="connsiteX111" fmla="*/ 1641721 w 4233616"/>
              <a:gd name="connsiteY111" fmla="*/ 2716009 h 8346397"/>
              <a:gd name="connsiteX112" fmla="*/ 1725065 w 4233616"/>
              <a:gd name="connsiteY112" fmla="*/ 2870790 h 8346397"/>
              <a:gd name="connsiteX113" fmla="*/ 1850477 w 4233616"/>
              <a:gd name="connsiteY113" fmla="*/ 2931907 h 8346397"/>
              <a:gd name="connsiteX114" fmla="*/ 1896514 w 4233616"/>
              <a:gd name="connsiteY114" fmla="*/ 2977947 h 8346397"/>
              <a:gd name="connsiteX115" fmla="*/ 1927471 w 4233616"/>
              <a:gd name="connsiteY115" fmla="*/ 3082722 h 8346397"/>
              <a:gd name="connsiteX116" fmla="*/ 1989383 w 4233616"/>
              <a:gd name="connsiteY116" fmla="*/ 3185115 h 8346397"/>
              <a:gd name="connsiteX117" fmla="*/ 2051296 w 4233616"/>
              <a:gd name="connsiteY117" fmla="*/ 3223215 h 8346397"/>
              <a:gd name="connsiteX118" fmla="*/ 2182265 w 4233616"/>
              <a:gd name="connsiteY118" fmla="*/ 3370853 h 8346397"/>
              <a:gd name="connsiteX119" fmla="*/ 2325139 w 4233616"/>
              <a:gd name="connsiteY119" fmla="*/ 3447053 h 8346397"/>
              <a:gd name="connsiteX120" fmla="*/ 2384671 w 4233616"/>
              <a:gd name="connsiteY120" fmla="*/ 3532778 h 8346397"/>
              <a:gd name="connsiteX121" fmla="*/ 2432296 w 4233616"/>
              <a:gd name="connsiteY121" fmla="*/ 3599453 h 8346397"/>
              <a:gd name="connsiteX122" fmla="*/ 2479921 w 4233616"/>
              <a:gd name="connsiteY122" fmla="*/ 3589929 h 8346397"/>
              <a:gd name="connsiteX123" fmla="*/ 2484683 w 4233616"/>
              <a:gd name="connsiteY123" fmla="*/ 3742328 h 8346397"/>
              <a:gd name="connsiteX124" fmla="*/ 2537071 w 4233616"/>
              <a:gd name="connsiteY124" fmla="*/ 3835197 h 8346397"/>
              <a:gd name="connsiteX125" fmla="*/ 2529927 w 4233616"/>
              <a:gd name="connsiteY125" fmla="*/ 3873297 h 8346397"/>
              <a:gd name="connsiteX126" fmla="*/ 2598983 w 4233616"/>
              <a:gd name="connsiteY126" fmla="*/ 3909015 h 8346397"/>
              <a:gd name="connsiteX127" fmla="*/ 2656133 w 4233616"/>
              <a:gd name="connsiteY127" fmla="*/ 3854247 h 8346397"/>
              <a:gd name="connsiteX128" fmla="*/ 2689471 w 4233616"/>
              <a:gd name="connsiteY128" fmla="*/ 3937590 h 8346397"/>
              <a:gd name="connsiteX129" fmla="*/ 2734715 w 4233616"/>
              <a:gd name="connsiteY129" fmla="*/ 3982834 h 8346397"/>
              <a:gd name="connsiteX130" fmla="*/ 2808533 w 4233616"/>
              <a:gd name="connsiteY130" fmla="*/ 4006647 h 8346397"/>
              <a:gd name="connsiteX131" fmla="*/ 2860921 w 4233616"/>
              <a:gd name="connsiteY131" fmla="*/ 4075703 h 8346397"/>
              <a:gd name="connsiteX132" fmla="*/ 2946646 w 4233616"/>
              <a:gd name="connsiteY132" fmla="*/ 4130472 h 8346397"/>
              <a:gd name="connsiteX133" fmla="*/ 2999033 w 4233616"/>
              <a:gd name="connsiteY133" fmla="*/ 4163809 h 8346397"/>
              <a:gd name="connsiteX134" fmla="*/ 2870446 w 4233616"/>
              <a:gd name="connsiteY134" fmla="*/ 4256678 h 8346397"/>
              <a:gd name="connsiteX135" fmla="*/ 2868064 w 4233616"/>
              <a:gd name="connsiteY135" fmla="*/ 4311446 h 8346397"/>
              <a:gd name="connsiteX136" fmla="*/ 2970458 w 4233616"/>
              <a:gd name="connsiteY136" fmla="*/ 4428128 h 8346397"/>
              <a:gd name="connsiteX137" fmla="*/ 3065708 w 4233616"/>
              <a:gd name="connsiteY137" fmla="*/ 4490040 h 8346397"/>
              <a:gd name="connsiteX138" fmla="*/ 3096665 w 4233616"/>
              <a:gd name="connsiteY138" fmla="*/ 4528140 h 8346397"/>
              <a:gd name="connsiteX139" fmla="*/ 3082377 w 4233616"/>
              <a:gd name="connsiteY139" fmla="*/ 4609103 h 8346397"/>
              <a:gd name="connsiteX140" fmla="*/ 3077615 w 4233616"/>
              <a:gd name="connsiteY140" fmla="*/ 4692447 h 8346397"/>
              <a:gd name="connsiteX141" fmla="*/ 3034752 w 4233616"/>
              <a:gd name="connsiteY141" fmla="*/ 4701972 h 8346397"/>
              <a:gd name="connsiteX142" fmla="*/ 3008558 w 4233616"/>
              <a:gd name="connsiteY142" fmla="*/ 4718640 h 8346397"/>
              <a:gd name="connsiteX143" fmla="*/ 3053802 w 4233616"/>
              <a:gd name="connsiteY143" fmla="*/ 4795632 h 8346397"/>
              <a:gd name="connsiteX144" fmla="*/ 3037133 w 4233616"/>
              <a:gd name="connsiteY144" fmla="*/ 4868659 h 8346397"/>
              <a:gd name="connsiteX145" fmla="*/ 3020465 w 4233616"/>
              <a:gd name="connsiteY145" fmla="*/ 5004390 h 8346397"/>
              <a:gd name="connsiteX146" fmla="*/ 2982365 w 4233616"/>
              <a:gd name="connsiteY146" fmla="*/ 5044872 h 8346397"/>
              <a:gd name="connsiteX147" fmla="*/ 2965696 w 4233616"/>
              <a:gd name="connsiteY147" fmla="*/ 5166315 h 8346397"/>
              <a:gd name="connsiteX148" fmla="*/ 2937121 w 4233616"/>
              <a:gd name="connsiteY148" fmla="*/ 5285378 h 8346397"/>
              <a:gd name="connsiteX149" fmla="*/ 2989508 w 4233616"/>
              <a:gd name="connsiteY149" fmla="*/ 5302047 h 8346397"/>
              <a:gd name="connsiteX150" fmla="*/ 2987127 w 4233616"/>
              <a:gd name="connsiteY150" fmla="*/ 5347290 h 8346397"/>
              <a:gd name="connsiteX151" fmla="*/ 2984746 w 4233616"/>
              <a:gd name="connsiteY151" fmla="*/ 5402059 h 8346397"/>
              <a:gd name="connsiteX152" fmla="*/ 3041896 w 4233616"/>
              <a:gd name="connsiteY152" fmla="*/ 5471115 h 8346397"/>
              <a:gd name="connsiteX153" fmla="*/ 3089521 w 4233616"/>
              <a:gd name="connsiteY153" fmla="*/ 5597322 h 8346397"/>
              <a:gd name="connsiteX154" fmla="*/ 2996652 w 4233616"/>
              <a:gd name="connsiteY154" fmla="*/ 5887834 h 8346397"/>
              <a:gd name="connsiteX155" fmla="*/ 3018083 w 4233616"/>
              <a:gd name="connsiteY155" fmla="*/ 5942603 h 8346397"/>
              <a:gd name="connsiteX156" fmla="*/ 3044277 w 4233616"/>
              <a:gd name="connsiteY156" fmla="*/ 5994990 h 8346397"/>
              <a:gd name="connsiteX157" fmla="*/ 3049040 w 4233616"/>
              <a:gd name="connsiteY157" fmla="*/ 6099765 h 8346397"/>
              <a:gd name="connsiteX158" fmla="*/ 3028402 w 4233616"/>
              <a:gd name="connsiteY158" fmla="*/ 6195807 h 8346397"/>
              <a:gd name="connsiteX159" fmla="*/ 2956170 w 4233616"/>
              <a:gd name="connsiteY159" fmla="*/ 6259310 h 8346397"/>
              <a:gd name="connsiteX160" fmla="*/ 2920452 w 4233616"/>
              <a:gd name="connsiteY160" fmla="*/ 6240259 h 8346397"/>
              <a:gd name="connsiteX161" fmla="*/ 2849015 w 4233616"/>
              <a:gd name="connsiteY161" fmla="*/ 6252165 h 8346397"/>
              <a:gd name="connsiteX162" fmla="*/ 2713283 w 4233616"/>
              <a:gd name="connsiteY162" fmla="*/ 6364084 h 8346397"/>
              <a:gd name="connsiteX163" fmla="*/ 2606127 w 4233616"/>
              <a:gd name="connsiteY163" fmla="*/ 6349797 h 8346397"/>
              <a:gd name="connsiteX164" fmla="*/ 2575171 w 4233616"/>
              <a:gd name="connsiteY164" fmla="*/ 6378372 h 8346397"/>
              <a:gd name="connsiteX165" fmla="*/ 2508495 w 4233616"/>
              <a:gd name="connsiteY165" fmla="*/ 6423614 h 8346397"/>
              <a:gd name="connsiteX166" fmla="*/ 2391815 w 4233616"/>
              <a:gd name="connsiteY166" fmla="*/ 6411709 h 8346397"/>
              <a:gd name="connsiteX167" fmla="*/ 2368002 w 4233616"/>
              <a:gd name="connsiteY167" fmla="*/ 6528390 h 8346397"/>
              <a:gd name="connsiteX168" fmla="*/ 2363240 w 4233616"/>
              <a:gd name="connsiteY168" fmla="*/ 6564109 h 8346397"/>
              <a:gd name="connsiteX169" fmla="*/ 2339428 w 4233616"/>
              <a:gd name="connsiteY169" fmla="*/ 6583159 h 8346397"/>
              <a:gd name="connsiteX170" fmla="*/ 2141783 w 4233616"/>
              <a:gd name="connsiteY170" fmla="*/ 6535534 h 8346397"/>
              <a:gd name="connsiteX171" fmla="*/ 2103683 w 4233616"/>
              <a:gd name="connsiteY171" fmla="*/ 6587922 h 8346397"/>
              <a:gd name="connsiteX172" fmla="*/ 2072727 w 4233616"/>
              <a:gd name="connsiteY172" fmla="*/ 6683172 h 8346397"/>
              <a:gd name="connsiteX173" fmla="*/ 2039389 w 4233616"/>
              <a:gd name="connsiteY173" fmla="*/ 6747465 h 8346397"/>
              <a:gd name="connsiteX174" fmla="*/ 2051296 w 4233616"/>
              <a:gd name="connsiteY174" fmla="*/ 6809378 h 8346397"/>
              <a:gd name="connsiteX175" fmla="*/ 2184646 w 4233616"/>
              <a:gd name="connsiteY175" fmla="*/ 6921297 h 8346397"/>
              <a:gd name="connsiteX176" fmla="*/ 2253702 w 4233616"/>
              <a:gd name="connsiteY176" fmla="*/ 6954634 h 8346397"/>
              <a:gd name="connsiteX177" fmla="*/ 2237033 w 4233616"/>
              <a:gd name="connsiteY177" fmla="*/ 6978447 h 8346397"/>
              <a:gd name="connsiteX178" fmla="*/ 2201315 w 4233616"/>
              <a:gd name="connsiteY178" fmla="*/ 6997497 h 8346397"/>
              <a:gd name="connsiteX179" fmla="*/ 2234652 w 4233616"/>
              <a:gd name="connsiteY179" fmla="*/ 7073697 h 8346397"/>
              <a:gd name="connsiteX180" fmla="*/ 2203696 w 4233616"/>
              <a:gd name="connsiteY180" fmla="*/ 7095128 h 8346397"/>
              <a:gd name="connsiteX181" fmla="*/ 2098921 w 4233616"/>
              <a:gd name="connsiteY181" fmla="*/ 7033215 h 8346397"/>
              <a:gd name="connsiteX182" fmla="*/ 2056058 w 4233616"/>
              <a:gd name="connsiteY182" fmla="*/ 7059409 h 8346397"/>
              <a:gd name="connsiteX183" fmla="*/ 1996527 w 4233616"/>
              <a:gd name="connsiteY183" fmla="*/ 6957015 h 8346397"/>
              <a:gd name="connsiteX184" fmla="*/ 1879846 w 4233616"/>
              <a:gd name="connsiteY184" fmla="*/ 6983209 h 8346397"/>
              <a:gd name="connsiteX185" fmla="*/ 1815552 w 4233616"/>
              <a:gd name="connsiteY185" fmla="*/ 6987972 h 8346397"/>
              <a:gd name="connsiteX186" fmla="*/ 1765546 w 4233616"/>
              <a:gd name="connsiteY186" fmla="*/ 6983210 h 8346397"/>
              <a:gd name="connsiteX187" fmla="*/ 1708396 w 4233616"/>
              <a:gd name="connsiteY187" fmla="*/ 7028453 h 8346397"/>
              <a:gd name="connsiteX188" fmla="*/ 1529802 w 4233616"/>
              <a:gd name="connsiteY188" fmla="*/ 6987972 h 8346397"/>
              <a:gd name="connsiteX189" fmla="*/ 1553614 w 4233616"/>
              <a:gd name="connsiteY189" fmla="*/ 7114178 h 8346397"/>
              <a:gd name="connsiteX190" fmla="*/ 1477415 w 4233616"/>
              <a:gd name="connsiteY190" fmla="*/ 7159422 h 8346397"/>
              <a:gd name="connsiteX191" fmla="*/ 1415502 w 4233616"/>
              <a:gd name="connsiteY191" fmla="*/ 7226096 h 8346397"/>
              <a:gd name="connsiteX192" fmla="*/ 1265483 w 4233616"/>
              <a:gd name="connsiteY192" fmla="*/ 7218953 h 8346397"/>
              <a:gd name="connsiteX193" fmla="*/ 1213096 w 4233616"/>
              <a:gd name="connsiteY19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198933 w 4233616"/>
              <a:gd name="connsiteY11" fmla="*/ 1906382 h 8346397"/>
              <a:gd name="connsiteX12" fmla="*/ 2406102 w 4233616"/>
              <a:gd name="connsiteY12" fmla="*/ 1782557 h 8346397"/>
              <a:gd name="connsiteX13" fmla="*/ 2494208 w 4233616"/>
              <a:gd name="connsiteY13" fmla="*/ 1715882 h 8346397"/>
              <a:gd name="connsiteX14" fmla="*/ 2522784 w 4233616"/>
              <a:gd name="connsiteY14" fmla="*/ 1584913 h 8346397"/>
              <a:gd name="connsiteX15" fmla="*/ 2634702 w 4233616"/>
              <a:gd name="connsiteY15" fmla="*/ 1492045 h 8346397"/>
              <a:gd name="connsiteX16" fmla="*/ 2672802 w 4233616"/>
              <a:gd name="connsiteY16" fmla="*/ 1368220 h 8346397"/>
              <a:gd name="connsiteX17" fmla="*/ 2806153 w 4233616"/>
              <a:gd name="connsiteY17" fmla="*/ 1334883 h 8346397"/>
              <a:gd name="connsiteX18" fmla="*/ 2944265 w 4233616"/>
              <a:gd name="connsiteY18" fmla="*/ 1325357 h 8346397"/>
              <a:gd name="connsiteX19" fmla="*/ 2968077 w 4233616"/>
              <a:gd name="connsiteY19" fmla="*/ 1206295 h 8346397"/>
              <a:gd name="connsiteX20" fmla="*/ 3049040 w 4233616"/>
              <a:gd name="connsiteY20" fmla="*/ 1169783 h 8346397"/>
              <a:gd name="connsiteX21" fmla="*/ 3153814 w 4233616"/>
              <a:gd name="connsiteY21" fmla="*/ 1125332 h 8346397"/>
              <a:gd name="connsiteX22" fmla="*/ 3225252 w 4233616"/>
              <a:gd name="connsiteY22" fmla="*/ 1049132 h 8346397"/>
              <a:gd name="connsiteX23" fmla="*/ 3310977 w 4233616"/>
              <a:gd name="connsiteY23" fmla="*/ 996745 h 8346397"/>
              <a:gd name="connsiteX24" fmla="*/ 3056977 w 4233616"/>
              <a:gd name="connsiteY24" fmla="*/ 982457 h 8346397"/>
              <a:gd name="connsiteX25" fmla="*/ 2958552 w 4233616"/>
              <a:gd name="connsiteY25" fmla="*/ 976107 h 8346397"/>
              <a:gd name="connsiteX26" fmla="*/ 2926802 w 4233616"/>
              <a:gd name="connsiteY26" fmla="*/ 906257 h 8346397"/>
              <a:gd name="connsiteX27" fmla="*/ 2866477 w 4233616"/>
              <a:gd name="connsiteY27" fmla="*/ 893559 h 8346397"/>
              <a:gd name="connsiteX28" fmla="*/ 2799802 w 4233616"/>
              <a:gd name="connsiteY28" fmla="*/ 874507 h 8346397"/>
              <a:gd name="connsiteX29" fmla="*/ 2761702 w 4233616"/>
              <a:gd name="connsiteY29" fmla="*/ 807832 h 8346397"/>
              <a:gd name="connsiteX30" fmla="*/ 2609302 w 4233616"/>
              <a:gd name="connsiteY30" fmla="*/ 760207 h 8346397"/>
              <a:gd name="connsiteX31" fmla="*/ 2580727 w 4233616"/>
              <a:gd name="connsiteY31" fmla="*/ 604632 h 8346397"/>
              <a:gd name="connsiteX32" fmla="*/ 2526752 w 4233616"/>
              <a:gd name="connsiteY32" fmla="*/ 531609 h 8346397"/>
              <a:gd name="connsiteX33" fmla="*/ 2596602 w 4233616"/>
              <a:gd name="connsiteY33" fmla="*/ 407782 h 8346397"/>
              <a:gd name="connsiteX34" fmla="*/ 2629939 w 4233616"/>
              <a:gd name="connsiteY34" fmla="*/ 310947 h 8346397"/>
              <a:gd name="connsiteX35" fmla="*/ 2517227 w 4233616"/>
              <a:gd name="connsiteY35" fmla="*/ 239507 h 8346397"/>
              <a:gd name="connsiteX36" fmla="*/ 2402927 w 4233616"/>
              <a:gd name="connsiteY36" fmla="*/ 271257 h 8346397"/>
              <a:gd name="connsiteX37" fmla="*/ 2275927 w 4233616"/>
              <a:gd name="connsiteY37" fmla="*/ 198232 h 8346397"/>
              <a:gd name="connsiteX38" fmla="*/ 2133052 w 4233616"/>
              <a:gd name="connsiteY38" fmla="*/ 233157 h 8346397"/>
              <a:gd name="connsiteX39" fmla="*/ 1913977 w 4233616"/>
              <a:gd name="connsiteY39" fmla="*/ 36309 h 8346397"/>
              <a:gd name="connsiteX40" fmla="*/ 1777452 w 4233616"/>
              <a:gd name="connsiteY40" fmla="*/ 13289 h 8346397"/>
              <a:gd name="connsiteX41" fmla="*/ 1703633 w 4233616"/>
              <a:gd name="connsiteY41" fmla="*/ 41864 h 8346397"/>
              <a:gd name="connsiteX42" fmla="*/ 1615527 w 4233616"/>
              <a:gd name="connsiteY42" fmla="*/ 75203 h 8346397"/>
              <a:gd name="connsiteX43" fmla="*/ 1515515 w 4233616"/>
              <a:gd name="connsiteY43" fmla="*/ 129971 h 8346397"/>
              <a:gd name="connsiteX44" fmla="*/ 1525040 w 4233616"/>
              <a:gd name="connsiteY44" fmla="*/ 194264 h 8346397"/>
              <a:gd name="connsiteX45" fmla="*/ 1505990 w 4233616"/>
              <a:gd name="connsiteY45" fmla="*/ 251415 h 8346397"/>
              <a:gd name="connsiteX46" fmla="*/ 1413121 w 4233616"/>
              <a:gd name="connsiteY46" fmla="*/ 270464 h 8346397"/>
              <a:gd name="connsiteX47" fmla="*/ 1339302 w 4233616"/>
              <a:gd name="connsiteY47" fmla="*/ 306184 h 8346397"/>
              <a:gd name="connsiteX48" fmla="*/ 1260721 w 4233616"/>
              <a:gd name="connsiteY48" fmla="*/ 346665 h 8346397"/>
              <a:gd name="connsiteX49" fmla="*/ 1191665 w 4233616"/>
              <a:gd name="connsiteY49" fmla="*/ 272847 h 8346397"/>
              <a:gd name="connsiteX50" fmla="*/ 1082127 w 4233616"/>
              <a:gd name="connsiteY50" fmla="*/ 353809 h 8346397"/>
              <a:gd name="connsiteX51" fmla="*/ 1020215 w 4233616"/>
              <a:gd name="connsiteY51" fmla="*/ 420484 h 8346397"/>
              <a:gd name="connsiteX52" fmla="*/ 858290 w 4233616"/>
              <a:gd name="connsiteY52" fmla="*/ 301422 h 8346397"/>
              <a:gd name="connsiteX53" fmla="*/ 796377 w 4233616"/>
              <a:gd name="connsiteY53" fmla="*/ 406196 h 8346397"/>
              <a:gd name="connsiteX54" fmla="*/ 755896 w 4233616"/>
              <a:gd name="connsiteY54" fmla="*/ 341903 h 8346397"/>
              <a:gd name="connsiteX55" fmla="*/ 689221 w 4233616"/>
              <a:gd name="connsiteY55" fmla="*/ 270465 h 8346397"/>
              <a:gd name="connsiteX56" fmla="*/ 667790 w 4233616"/>
              <a:gd name="connsiteY56" fmla="*/ 313328 h 8346397"/>
              <a:gd name="connsiteX57" fmla="*/ 620165 w 4233616"/>
              <a:gd name="connsiteY57" fmla="*/ 382384 h 8346397"/>
              <a:gd name="connsiteX58" fmla="*/ 589208 w 4233616"/>
              <a:gd name="connsiteY58" fmla="*/ 396672 h 8346397"/>
              <a:gd name="connsiteX59" fmla="*/ 498721 w 4233616"/>
              <a:gd name="connsiteY59" fmla="*/ 482397 h 8346397"/>
              <a:gd name="connsiteX60" fmla="*/ 396327 w 4233616"/>
              <a:gd name="connsiteY60" fmla="*/ 380003 h 8346397"/>
              <a:gd name="connsiteX61" fmla="*/ 243927 w 4233616"/>
              <a:gd name="connsiteY61" fmla="*/ 294278 h 8346397"/>
              <a:gd name="connsiteX62" fmla="*/ 174871 w 4233616"/>
              <a:gd name="connsiteY62" fmla="*/ 327615 h 8346397"/>
              <a:gd name="connsiteX63" fmla="*/ 127246 w 4233616"/>
              <a:gd name="connsiteY63" fmla="*/ 410959 h 8346397"/>
              <a:gd name="connsiteX64" fmla="*/ 43902 w 4233616"/>
              <a:gd name="connsiteY64" fmla="*/ 472872 h 8346397"/>
              <a:gd name="connsiteX65" fmla="*/ 8183 w 4233616"/>
              <a:gd name="connsiteY65" fmla="*/ 484778 h 8346397"/>
              <a:gd name="connsiteX66" fmla="*/ 198683 w 4233616"/>
              <a:gd name="connsiteY66" fmla="*/ 689565 h 8346397"/>
              <a:gd name="connsiteX67" fmla="*/ 265359 w 4233616"/>
              <a:gd name="connsiteY67" fmla="*/ 706234 h 8346397"/>
              <a:gd name="connsiteX68" fmla="*/ 298697 w 4233616"/>
              <a:gd name="connsiteY68" fmla="*/ 730047 h 8346397"/>
              <a:gd name="connsiteX69" fmla="*/ 296315 w 4233616"/>
              <a:gd name="connsiteY69" fmla="*/ 901496 h 8346397"/>
              <a:gd name="connsiteX70" fmla="*/ 362990 w 4233616"/>
              <a:gd name="connsiteY70" fmla="*/ 906259 h 8346397"/>
              <a:gd name="connsiteX71" fmla="*/ 401090 w 4233616"/>
              <a:gd name="connsiteY71" fmla="*/ 856253 h 8346397"/>
              <a:gd name="connsiteX72" fmla="*/ 482052 w 4233616"/>
              <a:gd name="connsiteY72" fmla="*/ 894353 h 8346397"/>
              <a:gd name="connsiteX73" fmla="*/ 420140 w 4233616"/>
              <a:gd name="connsiteY73" fmla="*/ 1039609 h 8346397"/>
              <a:gd name="connsiteX74" fmla="*/ 434427 w 4233616"/>
              <a:gd name="connsiteY74" fmla="*/ 1087234 h 8346397"/>
              <a:gd name="connsiteX75" fmla="*/ 379658 w 4233616"/>
              <a:gd name="connsiteY75" fmla="*/ 1139622 h 8346397"/>
              <a:gd name="connsiteX76" fmla="*/ 415377 w 4233616"/>
              <a:gd name="connsiteY76" fmla="*/ 1168196 h 8346397"/>
              <a:gd name="connsiteX77" fmla="*/ 486815 w 4233616"/>
              <a:gd name="connsiteY77" fmla="*/ 1256303 h 8346397"/>
              <a:gd name="connsiteX78" fmla="*/ 527296 w 4233616"/>
              <a:gd name="connsiteY78" fmla="*/ 1344409 h 8346397"/>
              <a:gd name="connsiteX79" fmla="*/ 636833 w 4233616"/>
              <a:gd name="connsiteY79" fmla="*/ 1396797 h 8346397"/>
              <a:gd name="connsiteX80" fmla="*/ 746371 w 4233616"/>
              <a:gd name="connsiteY80" fmla="*/ 1420609 h 8346397"/>
              <a:gd name="connsiteX81" fmla="*/ 829715 w 4233616"/>
              <a:gd name="connsiteY81" fmla="*/ 1468234 h 8346397"/>
              <a:gd name="connsiteX82" fmla="*/ 913058 w 4233616"/>
              <a:gd name="connsiteY82" fmla="*/ 1442040 h 8346397"/>
              <a:gd name="connsiteX83" fmla="*/ 994021 w 4233616"/>
              <a:gd name="connsiteY83" fmla="*/ 1368222 h 8346397"/>
              <a:gd name="connsiteX84" fmla="*/ 1103558 w 4233616"/>
              <a:gd name="connsiteY84" fmla="*/ 1351553 h 8346397"/>
              <a:gd name="connsiteX85" fmla="*/ 1170233 w 4233616"/>
              <a:gd name="connsiteY85" fmla="*/ 1356315 h 8346397"/>
              <a:gd name="connsiteX86" fmla="*/ 1329777 w 4233616"/>
              <a:gd name="connsiteY86" fmla="*/ 1465853 h 8346397"/>
              <a:gd name="connsiteX87" fmla="*/ 1389308 w 4233616"/>
              <a:gd name="connsiteY87" fmla="*/ 1494428 h 8346397"/>
              <a:gd name="connsiteX88" fmla="*/ 1260721 w 4233616"/>
              <a:gd name="connsiteY88" fmla="*/ 1596822 h 8346397"/>
              <a:gd name="connsiteX89" fmla="*/ 1263102 w 4233616"/>
              <a:gd name="connsiteY89" fmla="*/ 1661115 h 8346397"/>
              <a:gd name="connsiteX90" fmla="*/ 1425027 w 4233616"/>
              <a:gd name="connsiteY90" fmla="*/ 1613490 h 8346397"/>
              <a:gd name="connsiteX91" fmla="*/ 1386927 w 4233616"/>
              <a:gd name="connsiteY91" fmla="*/ 1677784 h 8346397"/>
              <a:gd name="connsiteX92" fmla="*/ 1405977 w 4233616"/>
              <a:gd name="connsiteY92" fmla="*/ 1751603 h 8346397"/>
              <a:gd name="connsiteX93" fmla="*/ 1517896 w 4233616"/>
              <a:gd name="connsiteY93" fmla="*/ 1787322 h 8346397"/>
              <a:gd name="connsiteX94" fmla="*/ 1591715 w 4233616"/>
              <a:gd name="connsiteY94" fmla="*/ 1803990 h 8346397"/>
              <a:gd name="connsiteX95" fmla="*/ 1501227 w 4233616"/>
              <a:gd name="connsiteY95" fmla="*/ 1934959 h 8346397"/>
              <a:gd name="connsiteX96" fmla="*/ 1494083 w 4233616"/>
              <a:gd name="connsiteY96" fmla="*/ 1984965 h 8346397"/>
              <a:gd name="connsiteX97" fmla="*/ 1422646 w 4233616"/>
              <a:gd name="connsiteY97" fmla="*/ 2020684 h 8346397"/>
              <a:gd name="connsiteX98" fmla="*/ 1391690 w 4233616"/>
              <a:gd name="connsiteY98" fmla="*/ 2082597 h 8346397"/>
              <a:gd name="connsiteX99" fmla="*/ 1260721 w 4233616"/>
              <a:gd name="connsiteY99" fmla="*/ 2056403 h 8346397"/>
              <a:gd name="connsiteX100" fmla="*/ 1139277 w 4233616"/>
              <a:gd name="connsiteY100" fmla="*/ 2056402 h 8346397"/>
              <a:gd name="connsiteX101" fmla="*/ 1072602 w 4233616"/>
              <a:gd name="connsiteY101" fmla="*/ 2084978 h 8346397"/>
              <a:gd name="connsiteX102" fmla="*/ 1065458 w 4233616"/>
              <a:gd name="connsiteY102" fmla="*/ 2184990 h 8346397"/>
              <a:gd name="connsiteX103" fmla="*/ 977352 w 4233616"/>
              <a:gd name="connsiteY103" fmla="*/ 2273097 h 8346397"/>
              <a:gd name="connsiteX104" fmla="*/ 1120227 w 4233616"/>
              <a:gd name="connsiteY104" fmla="*/ 2335009 h 8346397"/>
              <a:gd name="connsiteX105" fmla="*/ 1170234 w 4233616"/>
              <a:gd name="connsiteY105" fmla="*/ 2370727 h 8346397"/>
              <a:gd name="connsiteX106" fmla="*/ 1222621 w 4233616"/>
              <a:gd name="connsiteY106" fmla="*/ 2387397 h 8346397"/>
              <a:gd name="connsiteX107" fmla="*/ 1272627 w 4233616"/>
              <a:gd name="connsiteY107" fmla="*/ 2437403 h 8346397"/>
              <a:gd name="connsiteX108" fmla="*/ 1329777 w 4233616"/>
              <a:gd name="connsiteY108" fmla="*/ 2458834 h 8346397"/>
              <a:gd name="connsiteX109" fmla="*/ 1422646 w 4233616"/>
              <a:gd name="connsiteY109" fmla="*/ 2535034 h 8346397"/>
              <a:gd name="connsiteX110" fmla="*/ 1508371 w 4233616"/>
              <a:gd name="connsiteY110" fmla="*/ 2568373 h 8346397"/>
              <a:gd name="connsiteX111" fmla="*/ 1641721 w 4233616"/>
              <a:gd name="connsiteY111" fmla="*/ 2716009 h 8346397"/>
              <a:gd name="connsiteX112" fmla="*/ 1725065 w 4233616"/>
              <a:gd name="connsiteY112" fmla="*/ 2870790 h 8346397"/>
              <a:gd name="connsiteX113" fmla="*/ 1850477 w 4233616"/>
              <a:gd name="connsiteY113" fmla="*/ 2931907 h 8346397"/>
              <a:gd name="connsiteX114" fmla="*/ 1896514 w 4233616"/>
              <a:gd name="connsiteY114" fmla="*/ 2977947 h 8346397"/>
              <a:gd name="connsiteX115" fmla="*/ 1927471 w 4233616"/>
              <a:gd name="connsiteY115" fmla="*/ 3082722 h 8346397"/>
              <a:gd name="connsiteX116" fmla="*/ 1989383 w 4233616"/>
              <a:gd name="connsiteY116" fmla="*/ 3185115 h 8346397"/>
              <a:gd name="connsiteX117" fmla="*/ 2051296 w 4233616"/>
              <a:gd name="connsiteY117" fmla="*/ 3223215 h 8346397"/>
              <a:gd name="connsiteX118" fmla="*/ 2182265 w 4233616"/>
              <a:gd name="connsiteY118" fmla="*/ 3370853 h 8346397"/>
              <a:gd name="connsiteX119" fmla="*/ 2325139 w 4233616"/>
              <a:gd name="connsiteY119" fmla="*/ 3447053 h 8346397"/>
              <a:gd name="connsiteX120" fmla="*/ 2384671 w 4233616"/>
              <a:gd name="connsiteY120" fmla="*/ 3532778 h 8346397"/>
              <a:gd name="connsiteX121" fmla="*/ 2432296 w 4233616"/>
              <a:gd name="connsiteY121" fmla="*/ 3599453 h 8346397"/>
              <a:gd name="connsiteX122" fmla="*/ 2479921 w 4233616"/>
              <a:gd name="connsiteY122" fmla="*/ 3589929 h 8346397"/>
              <a:gd name="connsiteX123" fmla="*/ 2484683 w 4233616"/>
              <a:gd name="connsiteY123" fmla="*/ 3742328 h 8346397"/>
              <a:gd name="connsiteX124" fmla="*/ 2537071 w 4233616"/>
              <a:gd name="connsiteY124" fmla="*/ 3835197 h 8346397"/>
              <a:gd name="connsiteX125" fmla="*/ 2529927 w 4233616"/>
              <a:gd name="connsiteY125" fmla="*/ 3873297 h 8346397"/>
              <a:gd name="connsiteX126" fmla="*/ 2598983 w 4233616"/>
              <a:gd name="connsiteY126" fmla="*/ 3909015 h 8346397"/>
              <a:gd name="connsiteX127" fmla="*/ 2656133 w 4233616"/>
              <a:gd name="connsiteY127" fmla="*/ 3854247 h 8346397"/>
              <a:gd name="connsiteX128" fmla="*/ 2689471 w 4233616"/>
              <a:gd name="connsiteY128" fmla="*/ 3937590 h 8346397"/>
              <a:gd name="connsiteX129" fmla="*/ 2734715 w 4233616"/>
              <a:gd name="connsiteY129" fmla="*/ 3982834 h 8346397"/>
              <a:gd name="connsiteX130" fmla="*/ 2808533 w 4233616"/>
              <a:gd name="connsiteY130" fmla="*/ 4006647 h 8346397"/>
              <a:gd name="connsiteX131" fmla="*/ 2860921 w 4233616"/>
              <a:gd name="connsiteY131" fmla="*/ 4075703 h 8346397"/>
              <a:gd name="connsiteX132" fmla="*/ 2946646 w 4233616"/>
              <a:gd name="connsiteY132" fmla="*/ 4130472 h 8346397"/>
              <a:gd name="connsiteX133" fmla="*/ 2999033 w 4233616"/>
              <a:gd name="connsiteY133" fmla="*/ 4163809 h 8346397"/>
              <a:gd name="connsiteX134" fmla="*/ 2870446 w 4233616"/>
              <a:gd name="connsiteY134" fmla="*/ 4256678 h 8346397"/>
              <a:gd name="connsiteX135" fmla="*/ 2868064 w 4233616"/>
              <a:gd name="connsiteY135" fmla="*/ 4311446 h 8346397"/>
              <a:gd name="connsiteX136" fmla="*/ 2970458 w 4233616"/>
              <a:gd name="connsiteY136" fmla="*/ 4428128 h 8346397"/>
              <a:gd name="connsiteX137" fmla="*/ 3065708 w 4233616"/>
              <a:gd name="connsiteY137" fmla="*/ 4490040 h 8346397"/>
              <a:gd name="connsiteX138" fmla="*/ 3096665 w 4233616"/>
              <a:gd name="connsiteY138" fmla="*/ 4528140 h 8346397"/>
              <a:gd name="connsiteX139" fmla="*/ 3082377 w 4233616"/>
              <a:gd name="connsiteY139" fmla="*/ 4609103 h 8346397"/>
              <a:gd name="connsiteX140" fmla="*/ 3077615 w 4233616"/>
              <a:gd name="connsiteY140" fmla="*/ 4692447 h 8346397"/>
              <a:gd name="connsiteX141" fmla="*/ 3034752 w 4233616"/>
              <a:gd name="connsiteY141" fmla="*/ 4701972 h 8346397"/>
              <a:gd name="connsiteX142" fmla="*/ 3008558 w 4233616"/>
              <a:gd name="connsiteY142" fmla="*/ 4718640 h 8346397"/>
              <a:gd name="connsiteX143" fmla="*/ 3053802 w 4233616"/>
              <a:gd name="connsiteY143" fmla="*/ 4795632 h 8346397"/>
              <a:gd name="connsiteX144" fmla="*/ 3037133 w 4233616"/>
              <a:gd name="connsiteY144" fmla="*/ 4868659 h 8346397"/>
              <a:gd name="connsiteX145" fmla="*/ 3020465 w 4233616"/>
              <a:gd name="connsiteY145" fmla="*/ 5004390 h 8346397"/>
              <a:gd name="connsiteX146" fmla="*/ 2982365 w 4233616"/>
              <a:gd name="connsiteY146" fmla="*/ 5044872 h 8346397"/>
              <a:gd name="connsiteX147" fmla="*/ 2965696 w 4233616"/>
              <a:gd name="connsiteY147" fmla="*/ 5166315 h 8346397"/>
              <a:gd name="connsiteX148" fmla="*/ 2937121 w 4233616"/>
              <a:gd name="connsiteY148" fmla="*/ 5285378 h 8346397"/>
              <a:gd name="connsiteX149" fmla="*/ 2989508 w 4233616"/>
              <a:gd name="connsiteY149" fmla="*/ 5302047 h 8346397"/>
              <a:gd name="connsiteX150" fmla="*/ 2987127 w 4233616"/>
              <a:gd name="connsiteY150" fmla="*/ 5347290 h 8346397"/>
              <a:gd name="connsiteX151" fmla="*/ 2984746 w 4233616"/>
              <a:gd name="connsiteY151" fmla="*/ 5402059 h 8346397"/>
              <a:gd name="connsiteX152" fmla="*/ 3041896 w 4233616"/>
              <a:gd name="connsiteY152" fmla="*/ 5471115 h 8346397"/>
              <a:gd name="connsiteX153" fmla="*/ 3089521 w 4233616"/>
              <a:gd name="connsiteY153" fmla="*/ 5597322 h 8346397"/>
              <a:gd name="connsiteX154" fmla="*/ 2996652 w 4233616"/>
              <a:gd name="connsiteY154" fmla="*/ 5887834 h 8346397"/>
              <a:gd name="connsiteX155" fmla="*/ 3018083 w 4233616"/>
              <a:gd name="connsiteY155" fmla="*/ 5942603 h 8346397"/>
              <a:gd name="connsiteX156" fmla="*/ 3044277 w 4233616"/>
              <a:gd name="connsiteY156" fmla="*/ 5994990 h 8346397"/>
              <a:gd name="connsiteX157" fmla="*/ 3049040 w 4233616"/>
              <a:gd name="connsiteY157" fmla="*/ 6099765 h 8346397"/>
              <a:gd name="connsiteX158" fmla="*/ 3028402 w 4233616"/>
              <a:gd name="connsiteY158" fmla="*/ 6195807 h 8346397"/>
              <a:gd name="connsiteX159" fmla="*/ 2956170 w 4233616"/>
              <a:gd name="connsiteY159" fmla="*/ 6259310 h 8346397"/>
              <a:gd name="connsiteX160" fmla="*/ 2920452 w 4233616"/>
              <a:gd name="connsiteY160" fmla="*/ 6240259 h 8346397"/>
              <a:gd name="connsiteX161" fmla="*/ 2849015 w 4233616"/>
              <a:gd name="connsiteY161" fmla="*/ 6252165 h 8346397"/>
              <a:gd name="connsiteX162" fmla="*/ 2713283 w 4233616"/>
              <a:gd name="connsiteY162" fmla="*/ 6364084 h 8346397"/>
              <a:gd name="connsiteX163" fmla="*/ 2606127 w 4233616"/>
              <a:gd name="connsiteY163" fmla="*/ 6349797 h 8346397"/>
              <a:gd name="connsiteX164" fmla="*/ 2575171 w 4233616"/>
              <a:gd name="connsiteY164" fmla="*/ 6378372 h 8346397"/>
              <a:gd name="connsiteX165" fmla="*/ 2508495 w 4233616"/>
              <a:gd name="connsiteY165" fmla="*/ 6423614 h 8346397"/>
              <a:gd name="connsiteX166" fmla="*/ 2391815 w 4233616"/>
              <a:gd name="connsiteY166" fmla="*/ 6411709 h 8346397"/>
              <a:gd name="connsiteX167" fmla="*/ 2368002 w 4233616"/>
              <a:gd name="connsiteY167" fmla="*/ 6528390 h 8346397"/>
              <a:gd name="connsiteX168" fmla="*/ 2363240 w 4233616"/>
              <a:gd name="connsiteY168" fmla="*/ 6564109 h 8346397"/>
              <a:gd name="connsiteX169" fmla="*/ 2339428 w 4233616"/>
              <a:gd name="connsiteY169" fmla="*/ 6583159 h 8346397"/>
              <a:gd name="connsiteX170" fmla="*/ 2141783 w 4233616"/>
              <a:gd name="connsiteY170" fmla="*/ 6535534 h 8346397"/>
              <a:gd name="connsiteX171" fmla="*/ 2103683 w 4233616"/>
              <a:gd name="connsiteY171" fmla="*/ 6587922 h 8346397"/>
              <a:gd name="connsiteX172" fmla="*/ 2072727 w 4233616"/>
              <a:gd name="connsiteY172" fmla="*/ 6683172 h 8346397"/>
              <a:gd name="connsiteX173" fmla="*/ 2039389 w 4233616"/>
              <a:gd name="connsiteY173" fmla="*/ 6747465 h 8346397"/>
              <a:gd name="connsiteX174" fmla="*/ 2051296 w 4233616"/>
              <a:gd name="connsiteY174" fmla="*/ 6809378 h 8346397"/>
              <a:gd name="connsiteX175" fmla="*/ 2184646 w 4233616"/>
              <a:gd name="connsiteY175" fmla="*/ 6921297 h 8346397"/>
              <a:gd name="connsiteX176" fmla="*/ 2253702 w 4233616"/>
              <a:gd name="connsiteY176" fmla="*/ 6954634 h 8346397"/>
              <a:gd name="connsiteX177" fmla="*/ 2237033 w 4233616"/>
              <a:gd name="connsiteY177" fmla="*/ 6978447 h 8346397"/>
              <a:gd name="connsiteX178" fmla="*/ 2201315 w 4233616"/>
              <a:gd name="connsiteY178" fmla="*/ 6997497 h 8346397"/>
              <a:gd name="connsiteX179" fmla="*/ 2234652 w 4233616"/>
              <a:gd name="connsiteY179" fmla="*/ 7073697 h 8346397"/>
              <a:gd name="connsiteX180" fmla="*/ 2203696 w 4233616"/>
              <a:gd name="connsiteY180" fmla="*/ 7095128 h 8346397"/>
              <a:gd name="connsiteX181" fmla="*/ 2098921 w 4233616"/>
              <a:gd name="connsiteY181" fmla="*/ 7033215 h 8346397"/>
              <a:gd name="connsiteX182" fmla="*/ 2056058 w 4233616"/>
              <a:gd name="connsiteY182" fmla="*/ 7059409 h 8346397"/>
              <a:gd name="connsiteX183" fmla="*/ 1996527 w 4233616"/>
              <a:gd name="connsiteY183" fmla="*/ 6957015 h 8346397"/>
              <a:gd name="connsiteX184" fmla="*/ 1879846 w 4233616"/>
              <a:gd name="connsiteY184" fmla="*/ 6983209 h 8346397"/>
              <a:gd name="connsiteX185" fmla="*/ 1815552 w 4233616"/>
              <a:gd name="connsiteY185" fmla="*/ 6987972 h 8346397"/>
              <a:gd name="connsiteX186" fmla="*/ 1765546 w 4233616"/>
              <a:gd name="connsiteY186" fmla="*/ 6983210 h 8346397"/>
              <a:gd name="connsiteX187" fmla="*/ 1708396 w 4233616"/>
              <a:gd name="connsiteY187" fmla="*/ 7028453 h 8346397"/>
              <a:gd name="connsiteX188" fmla="*/ 1529802 w 4233616"/>
              <a:gd name="connsiteY188" fmla="*/ 6987972 h 8346397"/>
              <a:gd name="connsiteX189" fmla="*/ 1553614 w 4233616"/>
              <a:gd name="connsiteY189" fmla="*/ 7114178 h 8346397"/>
              <a:gd name="connsiteX190" fmla="*/ 1477415 w 4233616"/>
              <a:gd name="connsiteY190" fmla="*/ 7159422 h 8346397"/>
              <a:gd name="connsiteX191" fmla="*/ 1415502 w 4233616"/>
              <a:gd name="connsiteY191" fmla="*/ 7226096 h 8346397"/>
              <a:gd name="connsiteX192" fmla="*/ 1265483 w 4233616"/>
              <a:gd name="connsiteY192" fmla="*/ 7218953 h 8346397"/>
              <a:gd name="connsiteX193" fmla="*/ 1213096 w 4233616"/>
              <a:gd name="connsiteY19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22784 w 4233616"/>
              <a:gd name="connsiteY15" fmla="*/ 1584913 h 8346397"/>
              <a:gd name="connsiteX16" fmla="*/ 2634702 w 4233616"/>
              <a:gd name="connsiteY16" fmla="*/ 1492045 h 8346397"/>
              <a:gd name="connsiteX17" fmla="*/ 2672802 w 4233616"/>
              <a:gd name="connsiteY17" fmla="*/ 1368220 h 8346397"/>
              <a:gd name="connsiteX18" fmla="*/ 2806153 w 4233616"/>
              <a:gd name="connsiteY18" fmla="*/ 1334883 h 8346397"/>
              <a:gd name="connsiteX19" fmla="*/ 2944265 w 4233616"/>
              <a:gd name="connsiteY19" fmla="*/ 1325357 h 8346397"/>
              <a:gd name="connsiteX20" fmla="*/ 2968077 w 4233616"/>
              <a:gd name="connsiteY20" fmla="*/ 1206295 h 8346397"/>
              <a:gd name="connsiteX21" fmla="*/ 3049040 w 4233616"/>
              <a:gd name="connsiteY21" fmla="*/ 1169783 h 8346397"/>
              <a:gd name="connsiteX22" fmla="*/ 3153814 w 4233616"/>
              <a:gd name="connsiteY22" fmla="*/ 1125332 h 8346397"/>
              <a:gd name="connsiteX23" fmla="*/ 3225252 w 4233616"/>
              <a:gd name="connsiteY23" fmla="*/ 1049132 h 8346397"/>
              <a:gd name="connsiteX24" fmla="*/ 3310977 w 4233616"/>
              <a:gd name="connsiteY24" fmla="*/ 996745 h 8346397"/>
              <a:gd name="connsiteX25" fmla="*/ 3056977 w 4233616"/>
              <a:gd name="connsiteY25" fmla="*/ 982457 h 8346397"/>
              <a:gd name="connsiteX26" fmla="*/ 2958552 w 4233616"/>
              <a:gd name="connsiteY26" fmla="*/ 976107 h 8346397"/>
              <a:gd name="connsiteX27" fmla="*/ 2926802 w 4233616"/>
              <a:gd name="connsiteY27" fmla="*/ 906257 h 8346397"/>
              <a:gd name="connsiteX28" fmla="*/ 2866477 w 4233616"/>
              <a:gd name="connsiteY28" fmla="*/ 893559 h 8346397"/>
              <a:gd name="connsiteX29" fmla="*/ 2799802 w 4233616"/>
              <a:gd name="connsiteY29" fmla="*/ 874507 h 8346397"/>
              <a:gd name="connsiteX30" fmla="*/ 2761702 w 4233616"/>
              <a:gd name="connsiteY30" fmla="*/ 807832 h 8346397"/>
              <a:gd name="connsiteX31" fmla="*/ 2609302 w 4233616"/>
              <a:gd name="connsiteY31" fmla="*/ 760207 h 8346397"/>
              <a:gd name="connsiteX32" fmla="*/ 2580727 w 4233616"/>
              <a:gd name="connsiteY32" fmla="*/ 604632 h 8346397"/>
              <a:gd name="connsiteX33" fmla="*/ 2526752 w 4233616"/>
              <a:gd name="connsiteY33" fmla="*/ 531609 h 8346397"/>
              <a:gd name="connsiteX34" fmla="*/ 2596602 w 4233616"/>
              <a:gd name="connsiteY34" fmla="*/ 407782 h 8346397"/>
              <a:gd name="connsiteX35" fmla="*/ 2629939 w 4233616"/>
              <a:gd name="connsiteY35" fmla="*/ 310947 h 8346397"/>
              <a:gd name="connsiteX36" fmla="*/ 2517227 w 4233616"/>
              <a:gd name="connsiteY36" fmla="*/ 239507 h 8346397"/>
              <a:gd name="connsiteX37" fmla="*/ 2402927 w 4233616"/>
              <a:gd name="connsiteY37" fmla="*/ 271257 h 8346397"/>
              <a:gd name="connsiteX38" fmla="*/ 2275927 w 4233616"/>
              <a:gd name="connsiteY38" fmla="*/ 198232 h 8346397"/>
              <a:gd name="connsiteX39" fmla="*/ 2133052 w 4233616"/>
              <a:gd name="connsiteY39" fmla="*/ 233157 h 8346397"/>
              <a:gd name="connsiteX40" fmla="*/ 1913977 w 4233616"/>
              <a:gd name="connsiteY40" fmla="*/ 36309 h 8346397"/>
              <a:gd name="connsiteX41" fmla="*/ 1777452 w 4233616"/>
              <a:gd name="connsiteY41" fmla="*/ 13289 h 8346397"/>
              <a:gd name="connsiteX42" fmla="*/ 1703633 w 4233616"/>
              <a:gd name="connsiteY42" fmla="*/ 41864 h 8346397"/>
              <a:gd name="connsiteX43" fmla="*/ 1615527 w 4233616"/>
              <a:gd name="connsiteY43" fmla="*/ 75203 h 8346397"/>
              <a:gd name="connsiteX44" fmla="*/ 1515515 w 4233616"/>
              <a:gd name="connsiteY44" fmla="*/ 129971 h 8346397"/>
              <a:gd name="connsiteX45" fmla="*/ 1525040 w 4233616"/>
              <a:gd name="connsiteY45" fmla="*/ 194264 h 8346397"/>
              <a:gd name="connsiteX46" fmla="*/ 1505990 w 4233616"/>
              <a:gd name="connsiteY46" fmla="*/ 251415 h 8346397"/>
              <a:gd name="connsiteX47" fmla="*/ 1413121 w 4233616"/>
              <a:gd name="connsiteY47" fmla="*/ 270464 h 8346397"/>
              <a:gd name="connsiteX48" fmla="*/ 1339302 w 4233616"/>
              <a:gd name="connsiteY48" fmla="*/ 306184 h 8346397"/>
              <a:gd name="connsiteX49" fmla="*/ 1260721 w 4233616"/>
              <a:gd name="connsiteY49" fmla="*/ 346665 h 8346397"/>
              <a:gd name="connsiteX50" fmla="*/ 1191665 w 4233616"/>
              <a:gd name="connsiteY50" fmla="*/ 272847 h 8346397"/>
              <a:gd name="connsiteX51" fmla="*/ 1082127 w 4233616"/>
              <a:gd name="connsiteY51" fmla="*/ 353809 h 8346397"/>
              <a:gd name="connsiteX52" fmla="*/ 1020215 w 4233616"/>
              <a:gd name="connsiteY52" fmla="*/ 420484 h 8346397"/>
              <a:gd name="connsiteX53" fmla="*/ 858290 w 4233616"/>
              <a:gd name="connsiteY53" fmla="*/ 301422 h 8346397"/>
              <a:gd name="connsiteX54" fmla="*/ 796377 w 4233616"/>
              <a:gd name="connsiteY54" fmla="*/ 406196 h 8346397"/>
              <a:gd name="connsiteX55" fmla="*/ 755896 w 4233616"/>
              <a:gd name="connsiteY55" fmla="*/ 341903 h 8346397"/>
              <a:gd name="connsiteX56" fmla="*/ 689221 w 4233616"/>
              <a:gd name="connsiteY56" fmla="*/ 270465 h 8346397"/>
              <a:gd name="connsiteX57" fmla="*/ 667790 w 4233616"/>
              <a:gd name="connsiteY57" fmla="*/ 313328 h 8346397"/>
              <a:gd name="connsiteX58" fmla="*/ 620165 w 4233616"/>
              <a:gd name="connsiteY58" fmla="*/ 382384 h 8346397"/>
              <a:gd name="connsiteX59" fmla="*/ 589208 w 4233616"/>
              <a:gd name="connsiteY59" fmla="*/ 396672 h 8346397"/>
              <a:gd name="connsiteX60" fmla="*/ 498721 w 4233616"/>
              <a:gd name="connsiteY60" fmla="*/ 482397 h 8346397"/>
              <a:gd name="connsiteX61" fmla="*/ 396327 w 4233616"/>
              <a:gd name="connsiteY61" fmla="*/ 380003 h 8346397"/>
              <a:gd name="connsiteX62" fmla="*/ 243927 w 4233616"/>
              <a:gd name="connsiteY62" fmla="*/ 294278 h 8346397"/>
              <a:gd name="connsiteX63" fmla="*/ 174871 w 4233616"/>
              <a:gd name="connsiteY63" fmla="*/ 327615 h 8346397"/>
              <a:gd name="connsiteX64" fmla="*/ 127246 w 4233616"/>
              <a:gd name="connsiteY64" fmla="*/ 410959 h 8346397"/>
              <a:gd name="connsiteX65" fmla="*/ 43902 w 4233616"/>
              <a:gd name="connsiteY65" fmla="*/ 472872 h 8346397"/>
              <a:gd name="connsiteX66" fmla="*/ 8183 w 4233616"/>
              <a:gd name="connsiteY66" fmla="*/ 484778 h 8346397"/>
              <a:gd name="connsiteX67" fmla="*/ 198683 w 4233616"/>
              <a:gd name="connsiteY67" fmla="*/ 689565 h 8346397"/>
              <a:gd name="connsiteX68" fmla="*/ 265359 w 4233616"/>
              <a:gd name="connsiteY68" fmla="*/ 706234 h 8346397"/>
              <a:gd name="connsiteX69" fmla="*/ 298697 w 4233616"/>
              <a:gd name="connsiteY69" fmla="*/ 730047 h 8346397"/>
              <a:gd name="connsiteX70" fmla="*/ 296315 w 4233616"/>
              <a:gd name="connsiteY70" fmla="*/ 901496 h 8346397"/>
              <a:gd name="connsiteX71" fmla="*/ 362990 w 4233616"/>
              <a:gd name="connsiteY71" fmla="*/ 906259 h 8346397"/>
              <a:gd name="connsiteX72" fmla="*/ 401090 w 4233616"/>
              <a:gd name="connsiteY72" fmla="*/ 856253 h 8346397"/>
              <a:gd name="connsiteX73" fmla="*/ 482052 w 4233616"/>
              <a:gd name="connsiteY73" fmla="*/ 894353 h 8346397"/>
              <a:gd name="connsiteX74" fmla="*/ 420140 w 4233616"/>
              <a:gd name="connsiteY74" fmla="*/ 1039609 h 8346397"/>
              <a:gd name="connsiteX75" fmla="*/ 434427 w 4233616"/>
              <a:gd name="connsiteY75" fmla="*/ 1087234 h 8346397"/>
              <a:gd name="connsiteX76" fmla="*/ 379658 w 4233616"/>
              <a:gd name="connsiteY76" fmla="*/ 1139622 h 8346397"/>
              <a:gd name="connsiteX77" fmla="*/ 415377 w 4233616"/>
              <a:gd name="connsiteY77" fmla="*/ 1168196 h 8346397"/>
              <a:gd name="connsiteX78" fmla="*/ 486815 w 4233616"/>
              <a:gd name="connsiteY78" fmla="*/ 1256303 h 8346397"/>
              <a:gd name="connsiteX79" fmla="*/ 527296 w 4233616"/>
              <a:gd name="connsiteY79" fmla="*/ 1344409 h 8346397"/>
              <a:gd name="connsiteX80" fmla="*/ 636833 w 4233616"/>
              <a:gd name="connsiteY80" fmla="*/ 1396797 h 8346397"/>
              <a:gd name="connsiteX81" fmla="*/ 746371 w 4233616"/>
              <a:gd name="connsiteY81" fmla="*/ 1420609 h 8346397"/>
              <a:gd name="connsiteX82" fmla="*/ 829715 w 4233616"/>
              <a:gd name="connsiteY82" fmla="*/ 1468234 h 8346397"/>
              <a:gd name="connsiteX83" fmla="*/ 913058 w 4233616"/>
              <a:gd name="connsiteY83" fmla="*/ 1442040 h 8346397"/>
              <a:gd name="connsiteX84" fmla="*/ 994021 w 4233616"/>
              <a:gd name="connsiteY84" fmla="*/ 1368222 h 8346397"/>
              <a:gd name="connsiteX85" fmla="*/ 1103558 w 4233616"/>
              <a:gd name="connsiteY85" fmla="*/ 1351553 h 8346397"/>
              <a:gd name="connsiteX86" fmla="*/ 1170233 w 4233616"/>
              <a:gd name="connsiteY86" fmla="*/ 1356315 h 8346397"/>
              <a:gd name="connsiteX87" fmla="*/ 1329777 w 4233616"/>
              <a:gd name="connsiteY87" fmla="*/ 1465853 h 8346397"/>
              <a:gd name="connsiteX88" fmla="*/ 1389308 w 4233616"/>
              <a:gd name="connsiteY88" fmla="*/ 1494428 h 8346397"/>
              <a:gd name="connsiteX89" fmla="*/ 1260721 w 4233616"/>
              <a:gd name="connsiteY89" fmla="*/ 1596822 h 8346397"/>
              <a:gd name="connsiteX90" fmla="*/ 1263102 w 4233616"/>
              <a:gd name="connsiteY90" fmla="*/ 1661115 h 8346397"/>
              <a:gd name="connsiteX91" fmla="*/ 1425027 w 4233616"/>
              <a:gd name="connsiteY91" fmla="*/ 1613490 h 8346397"/>
              <a:gd name="connsiteX92" fmla="*/ 1386927 w 4233616"/>
              <a:gd name="connsiteY92" fmla="*/ 1677784 h 8346397"/>
              <a:gd name="connsiteX93" fmla="*/ 1405977 w 4233616"/>
              <a:gd name="connsiteY93" fmla="*/ 1751603 h 8346397"/>
              <a:gd name="connsiteX94" fmla="*/ 1517896 w 4233616"/>
              <a:gd name="connsiteY94" fmla="*/ 1787322 h 8346397"/>
              <a:gd name="connsiteX95" fmla="*/ 1591715 w 4233616"/>
              <a:gd name="connsiteY95" fmla="*/ 1803990 h 8346397"/>
              <a:gd name="connsiteX96" fmla="*/ 1501227 w 4233616"/>
              <a:gd name="connsiteY96" fmla="*/ 1934959 h 8346397"/>
              <a:gd name="connsiteX97" fmla="*/ 1494083 w 4233616"/>
              <a:gd name="connsiteY97" fmla="*/ 1984965 h 8346397"/>
              <a:gd name="connsiteX98" fmla="*/ 1422646 w 4233616"/>
              <a:gd name="connsiteY98" fmla="*/ 2020684 h 8346397"/>
              <a:gd name="connsiteX99" fmla="*/ 1391690 w 4233616"/>
              <a:gd name="connsiteY99" fmla="*/ 2082597 h 8346397"/>
              <a:gd name="connsiteX100" fmla="*/ 1260721 w 4233616"/>
              <a:gd name="connsiteY100" fmla="*/ 2056403 h 8346397"/>
              <a:gd name="connsiteX101" fmla="*/ 1139277 w 4233616"/>
              <a:gd name="connsiteY101" fmla="*/ 2056402 h 8346397"/>
              <a:gd name="connsiteX102" fmla="*/ 1072602 w 4233616"/>
              <a:gd name="connsiteY102" fmla="*/ 2084978 h 8346397"/>
              <a:gd name="connsiteX103" fmla="*/ 1065458 w 4233616"/>
              <a:gd name="connsiteY103" fmla="*/ 2184990 h 8346397"/>
              <a:gd name="connsiteX104" fmla="*/ 977352 w 4233616"/>
              <a:gd name="connsiteY104" fmla="*/ 2273097 h 8346397"/>
              <a:gd name="connsiteX105" fmla="*/ 1120227 w 4233616"/>
              <a:gd name="connsiteY105" fmla="*/ 2335009 h 8346397"/>
              <a:gd name="connsiteX106" fmla="*/ 1170234 w 4233616"/>
              <a:gd name="connsiteY106" fmla="*/ 2370727 h 8346397"/>
              <a:gd name="connsiteX107" fmla="*/ 1222621 w 4233616"/>
              <a:gd name="connsiteY107" fmla="*/ 2387397 h 8346397"/>
              <a:gd name="connsiteX108" fmla="*/ 1272627 w 4233616"/>
              <a:gd name="connsiteY108" fmla="*/ 2437403 h 8346397"/>
              <a:gd name="connsiteX109" fmla="*/ 1329777 w 4233616"/>
              <a:gd name="connsiteY109" fmla="*/ 2458834 h 8346397"/>
              <a:gd name="connsiteX110" fmla="*/ 1422646 w 4233616"/>
              <a:gd name="connsiteY110" fmla="*/ 2535034 h 8346397"/>
              <a:gd name="connsiteX111" fmla="*/ 1508371 w 4233616"/>
              <a:gd name="connsiteY111" fmla="*/ 2568373 h 8346397"/>
              <a:gd name="connsiteX112" fmla="*/ 1641721 w 4233616"/>
              <a:gd name="connsiteY112" fmla="*/ 2716009 h 8346397"/>
              <a:gd name="connsiteX113" fmla="*/ 1725065 w 4233616"/>
              <a:gd name="connsiteY113" fmla="*/ 2870790 h 8346397"/>
              <a:gd name="connsiteX114" fmla="*/ 1850477 w 4233616"/>
              <a:gd name="connsiteY114" fmla="*/ 2931907 h 8346397"/>
              <a:gd name="connsiteX115" fmla="*/ 1896514 w 4233616"/>
              <a:gd name="connsiteY115" fmla="*/ 2977947 h 8346397"/>
              <a:gd name="connsiteX116" fmla="*/ 1927471 w 4233616"/>
              <a:gd name="connsiteY116" fmla="*/ 3082722 h 8346397"/>
              <a:gd name="connsiteX117" fmla="*/ 1989383 w 4233616"/>
              <a:gd name="connsiteY117" fmla="*/ 3185115 h 8346397"/>
              <a:gd name="connsiteX118" fmla="*/ 2051296 w 4233616"/>
              <a:gd name="connsiteY118" fmla="*/ 3223215 h 8346397"/>
              <a:gd name="connsiteX119" fmla="*/ 2182265 w 4233616"/>
              <a:gd name="connsiteY119" fmla="*/ 3370853 h 8346397"/>
              <a:gd name="connsiteX120" fmla="*/ 2325139 w 4233616"/>
              <a:gd name="connsiteY120" fmla="*/ 3447053 h 8346397"/>
              <a:gd name="connsiteX121" fmla="*/ 2384671 w 4233616"/>
              <a:gd name="connsiteY121" fmla="*/ 3532778 h 8346397"/>
              <a:gd name="connsiteX122" fmla="*/ 2432296 w 4233616"/>
              <a:gd name="connsiteY122" fmla="*/ 3599453 h 8346397"/>
              <a:gd name="connsiteX123" fmla="*/ 2479921 w 4233616"/>
              <a:gd name="connsiteY123" fmla="*/ 3589929 h 8346397"/>
              <a:gd name="connsiteX124" fmla="*/ 2484683 w 4233616"/>
              <a:gd name="connsiteY124" fmla="*/ 3742328 h 8346397"/>
              <a:gd name="connsiteX125" fmla="*/ 2537071 w 4233616"/>
              <a:gd name="connsiteY125" fmla="*/ 3835197 h 8346397"/>
              <a:gd name="connsiteX126" fmla="*/ 2529927 w 4233616"/>
              <a:gd name="connsiteY126" fmla="*/ 3873297 h 8346397"/>
              <a:gd name="connsiteX127" fmla="*/ 2598983 w 4233616"/>
              <a:gd name="connsiteY127" fmla="*/ 3909015 h 8346397"/>
              <a:gd name="connsiteX128" fmla="*/ 2656133 w 4233616"/>
              <a:gd name="connsiteY128" fmla="*/ 3854247 h 8346397"/>
              <a:gd name="connsiteX129" fmla="*/ 2689471 w 4233616"/>
              <a:gd name="connsiteY129" fmla="*/ 3937590 h 8346397"/>
              <a:gd name="connsiteX130" fmla="*/ 2734715 w 4233616"/>
              <a:gd name="connsiteY130" fmla="*/ 3982834 h 8346397"/>
              <a:gd name="connsiteX131" fmla="*/ 2808533 w 4233616"/>
              <a:gd name="connsiteY131" fmla="*/ 4006647 h 8346397"/>
              <a:gd name="connsiteX132" fmla="*/ 2860921 w 4233616"/>
              <a:gd name="connsiteY132" fmla="*/ 4075703 h 8346397"/>
              <a:gd name="connsiteX133" fmla="*/ 2946646 w 4233616"/>
              <a:gd name="connsiteY133" fmla="*/ 4130472 h 8346397"/>
              <a:gd name="connsiteX134" fmla="*/ 2999033 w 4233616"/>
              <a:gd name="connsiteY134" fmla="*/ 4163809 h 8346397"/>
              <a:gd name="connsiteX135" fmla="*/ 2870446 w 4233616"/>
              <a:gd name="connsiteY135" fmla="*/ 4256678 h 8346397"/>
              <a:gd name="connsiteX136" fmla="*/ 2868064 w 4233616"/>
              <a:gd name="connsiteY136" fmla="*/ 4311446 h 8346397"/>
              <a:gd name="connsiteX137" fmla="*/ 2970458 w 4233616"/>
              <a:gd name="connsiteY137" fmla="*/ 4428128 h 8346397"/>
              <a:gd name="connsiteX138" fmla="*/ 3065708 w 4233616"/>
              <a:gd name="connsiteY138" fmla="*/ 4490040 h 8346397"/>
              <a:gd name="connsiteX139" fmla="*/ 3096665 w 4233616"/>
              <a:gd name="connsiteY139" fmla="*/ 4528140 h 8346397"/>
              <a:gd name="connsiteX140" fmla="*/ 3082377 w 4233616"/>
              <a:gd name="connsiteY140" fmla="*/ 4609103 h 8346397"/>
              <a:gd name="connsiteX141" fmla="*/ 3077615 w 4233616"/>
              <a:gd name="connsiteY141" fmla="*/ 4692447 h 8346397"/>
              <a:gd name="connsiteX142" fmla="*/ 3034752 w 4233616"/>
              <a:gd name="connsiteY142" fmla="*/ 4701972 h 8346397"/>
              <a:gd name="connsiteX143" fmla="*/ 3008558 w 4233616"/>
              <a:gd name="connsiteY143" fmla="*/ 4718640 h 8346397"/>
              <a:gd name="connsiteX144" fmla="*/ 3053802 w 4233616"/>
              <a:gd name="connsiteY144" fmla="*/ 4795632 h 8346397"/>
              <a:gd name="connsiteX145" fmla="*/ 3037133 w 4233616"/>
              <a:gd name="connsiteY145" fmla="*/ 4868659 h 8346397"/>
              <a:gd name="connsiteX146" fmla="*/ 3020465 w 4233616"/>
              <a:gd name="connsiteY146" fmla="*/ 5004390 h 8346397"/>
              <a:gd name="connsiteX147" fmla="*/ 2982365 w 4233616"/>
              <a:gd name="connsiteY147" fmla="*/ 5044872 h 8346397"/>
              <a:gd name="connsiteX148" fmla="*/ 2965696 w 4233616"/>
              <a:gd name="connsiteY148" fmla="*/ 5166315 h 8346397"/>
              <a:gd name="connsiteX149" fmla="*/ 2937121 w 4233616"/>
              <a:gd name="connsiteY149" fmla="*/ 5285378 h 8346397"/>
              <a:gd name="connsiteX150" fmla="*/ 2989508 w 4233616"/>
              <a:gd name="connsiteY150" fmla="*/ 5302047 h 8346397"/>
              <a:gd name="connsiteX151" fmla="*/ 2987127 w 4233616"/>
              <a:gd name="connsiteY151" fmla="*/ 5347290 h 8346397"/>
              <a:gd name="connsiteX152" fmla="*/ 2984746 w 4233616"/>
              <a:gd name="connsiteY152" fmla="*/ 5402059 h 8346397"/>
              <a:gd name="connsiteX153" fmla="*/ 3041896 w 4233616"/>
              <a:gd name="connsiteY153" fmla="*/ 5471115 h 8346397"/>
              <a:gd name="connsiteX154" fmla="*/ 3089521 w 4233616"/>
              <a:gd name="connsiteY154" fmla="*/ 5597322 h 8346397"/>
              <a:gd name="connsiteX155" fmla="*/ 2996652 w 4233616"/>
              <a:gd name="connsiteY155" fmla="*/ 5887834 h 8346397"/>
              <a:gd name="connsiteX156" fmla="*/ 3018083 w 4233616"/>
              <a:gd name="connsiteY156" fmla="*/ 5942603 h 8346397"/>
              <a:gd name="connsiteX157" fmla="*/ 3044277 w 4233616"/>
              <a:gd name="connsiteY157" fmla="*/ 5994990 h 8346397"/>
              <a:gd name="connsiteX158" fmla="*/ 3049040 w 4233616"/>
              <a:gd name="connsiteY158" fmla="*/ 6099765 h 8346397"/>
              <a:gd name="connsiteX159" fmla="*/ 3028402 w 4233616"/>
              <a:gd name="connsiteY159" fmla="*/ 6195807 h 8346397"/>
              <a:gd name="connsiteX160" fmla="*/ 2956170 w 4233616"/>
              <a:gd name="connsiteY160" fmla="*/ 6259310 h 8346397"/>
              <a:gd name="connsiteX161" fmla="*/ 2920452 w 4233616"/>
              <a:gd name="connsiteY161" fmla="*/ 6240259 h 8346397"/>
              <a:gd name="connsiteX162" fmla="*/ 2849015 w 4233616"/>
              <a:gd name="connsiteY162" fmla="*/ 6252165 h 8346397"/>
              <a:gd name="connsiteX163" fmla="*/ 2713283 w 4233616"/>
              <a:gd name="connsiteY163" fmla="*/ 6364084 h 8346397"/>
              <a:gd name="connsiteX164" fmla="*/ 2606127 w 4233616"/>
              <a:gd name="connsiteY164" fmla="*/ 6349797 h 8346397"/>
              <a:gd name="connsiteX165" fmla="*/ 2575171 w 4233616"/>
              <a:gd name="connsiteY165" fmla="*/ 6378372 h 8346397"/>
              <a:gd name="connsiteX166" fmla="*/ 2508495 w 4233616"/>
              <a:gd name="connsiteY166" fmla="*/ 6423614 h 8346397"/>
              <a:gd name="connsiteX167" fmla="*/ 2391815 w 4233616"/>
              <a:gd name="connsiteY167" fmla="*/ 6411709 h 8346397"/>
              <a:gd name="connsiteX168" fmla="*/ 2368002 w 4233616"/>
              <a:gd name="connsiteY168" fmla="*/ 6528390 h 8346397"/>
              <a:gd name="connsiteX169" fmla="*/ 2363240 w 4233616"/>
              <a:gd name="connsiteY169" fmla="*/ 6564109 h 8346397"/>
              <a:gd name="connsiteX170" fmla="*/ 2339428 w 4233616"/>
              <a:gd name="connsiteY170" fmla="*/ 6583159 h 8346397"/>
              <a:gd name="connsiteX171" fmla="*/ 2141783 w 4233616"/>
              <a:gd name="connsiteY171" fmla="*/ 6535534 h 8346397"/>
              <a:gd name="connsiteX172" fmla="*/ 2103683 w 4233616"/>
              <a:gd name="connsiteY172" fmla="*/ 6587922 h 8346397"/>
              <a:gd name="connsiteX173" fmla="*/ 2072727 w 4233616"/>
              <a:gd name="connsiteY173" fmla="*/ 6683172 h 8346397"/>
              <a:gd name="connsiteX174" fmla="*/ 2039389 w 4233616"/>
              <a:gd name="connsiteY174" fmla="*/ 6747465 h 8346397"/>
              <a:gd name="connsiteX175" fmla="*/ 2051296 w 4233616"/>
              <a:gd name="connsiteY175" fmla="*/ 6809378 h 8346397"/>
              <a:gd name="connsiteX176" fmla="*/ 2184646 w 4233616"/>
              <a:gd name="connsiteY176" fmla="*/ 6921297 h 8346397"/>
              <a:gd name="connsiteX177" fmla="*/ 2253702 w 4233616"/>
              <a:gd name="connsiteY177" fmla="*/ 6954634 h 8346397"/>
              <a:gd name="connsiteX178" fmla="*/ 2237033 w 4233616"/>
              <a:gd name="connsiteY178" fmla="*/ 6978447 h 8346397"/>
              <a:gd name="connsiteX179" fmla="*/ 2201315 w 4233616"/>
              <a:gd name="connsiteY179" fmla="*/ 6997497 h 8346397"/>
              <a:gd name="connsiteX180" fmla="*/ 2234652 w 4233616"/>
              <a:gd name="connsiteY180" fmla="*/ 7073697 h 8346397"/>
              <a:gd name="connsiteX181" fmla="*/ 2203696 w 4233616"/>
              <a:gd name="connsiteY181" fmla="*/ 7095128 h 8346397"/>
              <a:gd name="connsiteX182" fmla="*/ 2098921 w 4233616"/>
              <a:gd name="connsiteY182" fmla="*/ 7033215 h 8346397"/>
              <a:gd name="connsiteX183" fmla="*/ 2056058 w 4233616"/>
              <a:gd name="connsiteY183" fmla="*/ 7059409 h 8346397"/>
              <a:gd name="connsiteX184" fmla="*/ 1996527 w 4233616"/>
              <a:gd name="connsiteY184" fmla="*/ 6957015 h 8346397"/>
              <a:gd name="connsiteX185" fmla="*/ 1879846 w 4233616"/>
              <a:gd name="connsiteY185" fmla="*/ 6983209 h 8346397"/>
              <a:gd name="connsiteX186" fmla="*/ 1815552 w 4233616"/>
              <a:gd name="connsiteY186" fmla="*/ 6987972 h 8346397"/>
              <a:gd name="connsiteX187" fmla="*/ 1765546 w 4233616"/>
              <a:gd name="connsiteY187" fmla="*/ 6983210 h 8346397"/>
              <a:gd name="connsiteX188" fmla="*/ 1708396 w 4233616"/>
              <a:gd name="connsiteY188" fmla="*/ 7028453 h 8346397"/>
              <a:gd name="connsiteX189" fmla="*/ 1529802 w 4233616"/>
              <a:gd name="connsiteY189" fmla="*/ 6987972 h 8346397"/>
              <a:gd name="connsiteX190" fmla="*/ 1553614 w 4233616"/>
              <a:gd name="connsiteY190" fmla="*/ 7114178 h 8346397"/>
              <a:gd name="connsiteX191" fmla="*/ 1477415 w 4233616"/>
              <a:gd name="connsiteY191" fmla="*/ 7159422 h 8346397"/>
              <a:gd name="connsiteX192" fmla="*/ 1415502 w 4233616"/>
              <a:gd name="connsiteY192" fmla="*/ 7226096 h 8346397"/>
              <a:gd name="connsiteX193" fmla="*/ 1265483 w 4233616"/>
              <a:gd name="connsiteY193" fmla="*/ 7218953 h 8346397"/>
              <a:gd name="connsiteX194" fmla="*/ 1213096 w 4233616"/>
              <a:gd name="connsiteY194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22784 w 4233616"/>
              <a:gd name="connsiteY15" fmla="*/ 1584913 h 8346397"/>
              <a:gd name="connsiteX16" fmla="*/ 2577552 w 4233616"/>
              <a:gd name="connsiteY16" fmla="*/ 1527763 h 8346397"/>
              <a:gd name="connsiteX17" fmla="*/ 2634702 w 4233616"/>
              <a:gd name="connsiteY17" fmla="*/ 1492045 h 8346397"/>
              <a:gd name="connsiteX18" fmla="*/ 2672802 w 4233616"/>
              <a:gd name="connsiteY18" fmla="*/ 1368220 h 8346397"/>
              <a:gd name="connsiteX19" fmla="*/ 2806153 w 4233616"/>
              <a:gd name="connsiteY19" fmla="*/ 1334883 h 8346397"/>
              <a:gd name="connsiteX20" fmla="*/ 2944265 w 4233616"/>
              <a:gd name="connsiteY20" fmla="*/ 1325357 h 8346397"/>
              <a:gd name="connsiteX21" fmla="*/ 2968077 w 4233616"/>
              <a:gd name="connsiteY21" fmla="*/ 1206295 h 8346397"/>
              <a:gd name="connsiteX22" fmla="*/ 3049040 w 4233616"/>
              <a:gd name="connsiteY22" fmla="*/ 1169783 h 8346397"/>
              <a:gd name="connsiteX23" fmla="*/ 3153814 w 4233616"/>
              <a:gd name="connsiteY23" fmla="*/ 1125332 h 8346397"/>
              <a:gd name="connsiteX24" fmla="*/ 3225252 w 4233616"/>
              <a:gd name="connsiteY24" fmla="*/ 1049132 h 8346397"/>
              <a:gd name="connsiteX25" fmla="*/ 3310977 w 4233616"/>
              <a:gd name="connsiteY25" fmla="*/ 996745 h 8346397"/>
              <a:gd name="connsiteX26" fmla="*/ 3056977 w 4233616"/>
              <a:gd name="connsiteY26" fmla="*/ 982457 h 8346397"/>
              <a:gd name="connsiteX27" fmla="*/ 2958552 w 4233616"/>
              <a:gd name="connsiteY27" fmla="*/ 976107 h 8346397"/>
              <a:gd name="connsiteX28" fmla="*/ 2926802 w 4233616"/>
              <a:gd name="connsiteY28" fmla="*/ 906257 h 8346397"/>
              <a:gd name="connsiteX29" fmla="*/ 2866477 w 4233616"/>
              <a:gd name="connsiteY29" fmla="*/ 893559 h 8346397"/>
              <a:gd name="connsiteX30" fmla="*/ 2799802 w 4233616"/>
              <a:gd name="connsiteY30" fmla="*/ 874507 h 8346397"/>
              <a:gd name="connsiteX31" fmla="*/ 2761702 w 4233616"/>
              <a:gd name="connsiteY31" fmla="*/ 807832 h 8346397"/>
              <a:gd name="connsiteX32" fmla="*/ 2609302 w 4233616"/>
              <a:gd name="connsiteY32" fmla="*/ 760207 h 8346397"/>
              <a:gd name="connsiteX33" fmla="*/ 2580727 w 4233616"/>
              <a:gd name="connsiteY33" fmla="*/ 604632 h 8346397"/>
              <a:gd name="connsiteX34" fmla="*/ 2526752 w 4233616"/>
              <a:gd name="connsiteY34" fmla="*/ 531609 h 8346397"/>
              <a:gd name="connsiteX35" fmla="*/ 2596602 w 4233616"/>
              <a:gd name="connsiteY35" fmla="*/ 407782 h 8346397"/>
              <a:gd name="connsiteX36" fmla="*/ 2629939 w 4233616"/>
              <a:gd name="connsiteY36" fmla="*/ 310947 h 8346397"/>
              <a:gd name="connsiteX37" fmla="*/ 2517227 w 4233616"/>
              <a:gd name="connsiteY37" fmla="*/ 239507 h 8346397"/>
              <a:gd name="connsiteX38" fmla="*/ 2402927 w 4233616"/>
              <a:gd name="connsiteY38" fmla="*/ 271257 h 8346397"/>
              <a:gd name="connsiteX39" fmla="*/ 2275927 w 4233616"/>
              <a:gd name="connsiteY39" fmla="*/ 198232 h 8346397"/>
              <a:gd name="connsiteX40" fmla="*/ 2133052 w 4233616"/>
              <a:gd name="connsiteY40" fmla="*/ 233157 h 8346397"/>
              <a:gd name="connsiteX41" fmla="*/ 1913977 w 4233616"/>
              <a:gd name="connsiteY41" fmla="*/ 36309 h 8346397"/>
              <a:gd name="connsiteX42" fmla="*/ 1777452 w 4233616"/>
              <a:gd name="connsiteY42" fmla="*/ 13289 h 8346397"/>
              <a:gd name="connsiteX43" fmla="*/ 1703633 w 4233616"/>
              <a:gd name="connsiteY43" fmla="*/ 41864 h 8346397"/>
              <a:gd name="connsiteX44" fmla="*/ 1615527 w 4233616"/>
              <a:gd name="connsiteY44" fmla="*/ 75203 h 8346397"/>
              <a:gd name="connsiteX45" fmla="*/ 1515515 w 4233616"/>
              <a:gd name="connsiteY45" fmla="*/ 129971 h 8346397"/>
              <a:gd name="connsiteX46" fmla="*/ 1525040 w 4233616"/>
              <a:gd name="connsiteY46" fmla="*/ 194264 h 8346397"/>
              <a:gd name="connsiteX47" fmla="*/ 1505990 w 4233616"/>
              <a:gd name="connsiteY47" fmla="*/ 251415 h 8346397"/>
              <a:gd name="connsiteX48" fmla="*/ 1413121 w 4233616"/>
              <a:gd name="connsiteY48" fmla="*/ 270464 h 8346397"/>
              <a:gd name="connsiteX49" fmla="*/ 1339302 w 4233616"/>
              <a:gd name="connsiteY49" fmla="*/ 306184 h 8346397"/>
              <a:gd name="connsiteX50" fmla="*/ 1260721 w 4233616"/>
              <a:gd name="connsiteY50" fmla="*/ 346665 h 8346397"/>
              <a:gd name="connsiteX51" fmla="*/ 1191665 w 4233616"/>
              <a:gd name="connsiteY51" fmla="*/ 272847 h 8346397"/>
              <a:gd name="connsiteX52" fmla="*/ 1082127 w 4233616"/>
              <a:gd name="connsiteY52" fmla="*/ 353809 h 8346397"/>
              <a:gd name="connsiteX53" fmla="*/ 1020215 w 4233616"/>
              <a:gd name="connsiteY53" fmla="*/ 420484 h 8346397"/>
              <a:gd name="connsiteX54" fmla="*/ 858290 w 4233616"/>
              <a:gd name="connsiteY54" fmla="*/ 301422 h 8346397"/>
              <a:gd name="connsiteX55" fmla="*/ 796377 w 4233616"/>
              <a:gd name="connsiteY55" fmla="*/ 406196 h 8346397"/>
              <a:gd name="connsiteX56" fmla="*/ 755896 w 4233616"/>
              <a:gd name="connsiteY56" fmla="*/ 341903 h 8346397"/>
              <a:gd name="connsiteX57" fmla="*/ 689221 w 4233616"/>
              <a:gd name="connsiteY57" fmla="*/ 270465 h 8346397"/>
              <a:gd name="connsiteX58" fmla="*/ 667790 w 4233616"/>
              <a:gd name="connsiteY58" fmla="*/ 313328 h 8346397"/>
              <a:gd name="connsiteX59" fmla="*/ 620165 w 4233616"/>
              <a:gd name="connsiteY59" fmla="*/ 382384 h 8346397"/>
              <a:gd name="connsiteX60" fmla="*/ 589208 w 4233616"/>
              <a:gd name="connsiteY60" fmla="*/ 396672 h 8346397"/>
              <a:gd name="connsiteX61" fmla="*/ 498721 w 4233616"/>
              <a:gd name="connsiteY61" fmla="*/ 482397 h 8346397"/>
              <a:gd name="connsiteX62" fmla="*/ 396327 w 4233616"/>
              <a:gd name="connsiteY62" fmla="*/ 380003 h 8346397"/>
              <a:gd name="connsiteX63" fmla="*/ 243927 w 4233616"/>
              <a:gd name="connsiteY63" fmla="*/ 294278 h 8346397"/>
              <a:gd name="connsiteX64" fmla="*/ 174871 w 4233616"/>
              <a:gd name="connsiteY64" fmla="*/ 327615 h 8346397"/>
              <a:gd name="connsiteX65" fmla="*/ 127246 w 4233616"/>
              <a:gd name="connsiteY65" fmla="*/ 410959 h 8346397"/>
              <a:gd name="connsiteX66" fmla="*/ 43902 w 4233616"/>
              <a:gd name="connsiteY66" fmla="*/ 472872 h 8346397"/>
              <a:gd name="connsiteX67" fmla="*/ 8183 w 4233616"/>
              <a:gd name="connsiteY67" fmla="*/ 484778 h 8346397"/>
              <a:gd name="connsiteX68" fmla="*/ 198683 w 4233616"/>
              <a:gd name="connsiteY68" fmla="*/ 689565 h 8346397"/>
              <a:gd name="connsiteX69" fmla="*/ 265359 w 4233616"/>
              <a:gd name="connsiteY69" fmla="*/ 706234 h 8346397"/>
              <a:gd name="connsiteX70" fmla="*/ 298697 w 4233616"/>
              <a:gd name="connsiteY70" fmla="*/ 730047 h 8346397"/>
              <a:gd name="connsiteX71" fmla="*/ 296315 w 4233616"/>
              <a:gd name="connsiteY71" fmla="*/ 901496 h 8346397"/>
              <a:gd name="connsiteX72" fmla="*/ 362990 w 4233616"/>
              <a:gd name="connsiteY72" fmla="*/ 906259 h 8346397"/>
              <a:gd name="connsiteX73" fmla="*/ 401090 w 4233616"/>
              <a:gd name="connsiteY73" fmla="*/ 856253 h 8346397"/>
              <a:gd name="connsiteX74" fmla="*/ 482052 w 4233616"/>
              <a:gd name="connsiteY74" fmla="*/ 894353 h 8346397"/>
              <a:gd name="connsiteX75" fmla="*/ 420140 w 4233616"/>
              <a:gd name="connsiteY75" fmla="*/ 1039609 h 8346397"/>
              <a:gd name="connsiteX76" fmla="*/ 434427 w 4233616"/>
              <a:gd name="connsiteY76" fmla="*/ 1087234 h 8346397"/>
              <a:gd name="connsiteX77" fmla="*/ 379658 w 4233616"/>
              <a:gd name="connsiteY77" fmla="*/ 1139622 h 8346397"/>
              <a:gd name="connsiteX78" fmla="*/ 415377 w 4233616"/>
              <a:gd name="connsiteY78" fmla="*/ 1168196 h 8346397"/>
              <a:gd name="connsiteX79" fmla="*/ 486815 w 4233616"/>
              <a:gd name="connsiteY79" fmla="*/ 1256303 h 8346397"/>
              <a:gd name="connsiteX80" fmla="*/ 527296 w 4233616"/>
              <a:gd name="connsiteY80" fmla="*/ 1344409 h 8346397"/>
              <a:gd name="connsiteX81" fmla="*/ 636833 w 4233616"/>
              <a:gd name="connsiteY81" fmla="*/ 1396797 h 8346397"/>
              <a:gd name="connsiteX82" fmla="*/ 746371 w 4233616"/>
              <a:gd name="connsiteY82" fmla="*/ 1420609 h 8346397"/>
              <a:gd name="connsiteX83" fmla="*/ 829715 w 4233616"/>
              <a:gd name="connsiteY83" fmla="*/ 1468234 h 8346397"/>
              <a:gd name="connsiteX84" fmla="*/ 913058 w 4233616"/>
              <a:gd name="connsiteY84" fmla="*/ 1442040 h 8346397"/>
              <a:gd name="connsiteX85" fmla="*/ 994021 w 4233616"/>
              <a:gd name="connsiteY85" fmla="*/ 1368222 h 8346397"/>
              <a:gd name="connsiteX86" fmla="*/ 1103558 w 4233616"/>
              <a:gd name="connsiteY86" fmla="*/ 1351553 h 8346397"/>
              <a:gd name="connsiteX87" fmla="*/ 1170233 w 4233616"/>
              <a:gd name="connsiteY87" fmla="*/ 1356315 h 8346397"/>
              <a:gd name="connsiteX88" fmla="*/ 1329777 w 4233616"/>
              <a:gd name="connsiteY88" fmla="*/ 1465853 h 8346397"/>
              <a:gd name="connsiteX89" fmla="*/ 1389308 w 4233616"/>
              <a:gd name="connsiteY89" fmla="*/ 1494428 h 8346397"/>
              <a:gd name="connsiteX90" fmla="*/ 1260721 w 4233616"/>
              <a:gd name="connsiteY90" fmla="*/ 1596822 h 8346397"/>
              <a:gd name="connsiteX91" fmla="*/ 1263102 w 4233616"/>
              <a:gd name="connsiteY91" fmla="*/ 1661115 h 8346397"/>
              <a:gd name="connsiteX92" fmla="*/ 1425027 w 4233616"/>
              <a:gd name="connsiteY92" fmla="*/ 1613490 h 8346397"/>
              <a:gd name="connsiteX93" fmla="*/ 1386927 w 4233616"/>
              <a:gd name="connsiteY93" fmla="*/ 1677784 h 8346397"/>
              <a:gd name="connsiteX94" fmla="*/ 1405977 w 4233616"/>
              <a:gd name="connsiteY94" fmla="*/ 1751603 h 8346397"/>
              <a:gd name="connsiteX95" fmla="*/ 1517896 w 4233616"/>
              <a:gd name="connsiteY95" fmla="*/ 1787322 h 8346397"/>
              <a:gd name="connsiteX96" fmla="*/ 1591715 w 4233616"/>
              <a:gd name="connsiteY96" fmla="*/ 1803990 h 8346397"/>
              <a:gd name="connsiteX97" fmla="*/ 1501227 w 4233616"/>
              <a:gd name="connsiteY97" fmla="*/ 1934959 h 8346397"/>
              <a:gd name="connsiteX98" fmla="*/ 1494083 w 4233616"/>
              <a:gd name="connsiteY98" fmla="*/ 1984965 h 8346397"/>
              <a:gd name="connsiteX99" fmla="*/ 1422646 w 4233616"/>
              <a:gd name="connsiteY99" fmla="*/ 2020684 h 8346397"/>
              <a:gd name="connsiteX100" fmla="*/ 1391690 w 4233616"/>
              <a:gd name="connsiteY100" fmla="*/ 2082597 h 8346397"/>
              <a:gd name="connsiteX101" fmla="*/ 1260721 w 4233616"/>
              <a:gd name="connsiteY101" fmla="*/ 2056403 h 8346397"/>
              <a:gd name="connsiteX102" fmla="*/ 1139277 w 4233616"/>
              <a:gd name="connsiteY102" fmla="*/ 2056402 h 8346397"/>
              <a:gd name="connsiteX103" fmla="*/ 1072602 w 4233616"/>
              <a:gd name="connsiteY103" fmla="*/ 2084978 h 8346397"/>
              <a:gd name="connsiteX104" fmla="*/ 1065458 w 4233616"/>
              <a:gd name="connsiteY104" fmla="*/ 2184990 h 8346397"/>
              <a:gd name="connsiteX105" fmla="*/ 977352 w 4233616"/>
              <a:gd name="connsiteY105" fmla="*/ 2273097 h 8346397"/>
              <a:gd name="connsiteX106" fmla="*/ 1120227 w 4233616"/>
              <a:gd name="connsiteY106" fmla="*/ 2335009 h 8346397"/>
              <a:gd name="connsiteX107" fmla="*/ 1170234 w 4233616"/>
              <a:gd name="connsiteY107" fmla="*/ 2370727 h 8346397"/>
              <a:gd name="connsiteX108" fmla="*/ 1222621 w 4233616"/>
              <a:gd name="connsiteY108" fmla="*/ 2387397 h 8346397"/>
              <a:gd name="connsiteX109" fmla="*/ 1272627 w 4233616"/>
              <a:gd name="connsiteY109" fmla="*/ 2437403 h 8346397"/>
              <a:gd name="connsiteX110" fmla="*/ 1329777 w 4233616"/>
              <a:gd name="connsiteY110" fmla="*/ 2458834 h 8346397"/>
              <a:gd name="connsiteX111" fmla="*/ 1422646 w 4233616"/>
              <a:gd name="connsiteY111" fmla="*/ 2535034 h 8346397"/>
              <a:gd name="connsiteX112" fmla="*/ 1508371 w 4233616"/>
              <a:gd name="connsiteY112" fmla="*/ 2568373 h 8346397"/>
              <a:gd name="connsiteX113" fmla="*/ 1641721 w 4233616"/>
              <a:gd name="connsiteY113" fmla="*/ 2716009 h 8346397"/>
              <a:gd name="connsiteX114" fmla="*/ 1725065 w 4233616"/>
              <a:gd name="connsiteY114" fmla="*/ 2870790 h 8346397"/>
              <a:gd name="connsiteX115" fmla="*/ 1850477 w 4233616"/>
              <a:gd name="connsiteY115" fmla="*/ 2931907 h 8346397"/>
              <a:gd name="connsiteX116" fmla="*/ 1896514 w 4233616"/>
              <a:gd name="connsiteY116" fmla="*/ 2977947 h 8346397"/>
              <a:gd name="connsiteX117" fmla="*/ 1927471 w 4233616"/>
              <a:gd name="connsiteY117" fmla="*/ 3082722 h 8346397"/>
              <a:gd name="connsiteX118" fmla="*/ 1989383 w 4233616"/>
              <a:gd name="connsiteY118" fmla="*/ 3185115 h 8346397"/>
              <a:gd name="connsiteX119" fmla="*/ 2051296 w 4233616"/>
              <a:gd name="connsiteY119" fmla="*/ 3223215 h 8346397"/>
              <a:gd name="connsiteX120" fmla="*/ 2182265 w 4233616"/>
              <a:gd name="connsiteY120" fmla="*/ 3370853 h 8346397"/>
              <a:gd name="connsiteX121" fmla="*/ 2325139 w 4233616"/>
              <a:gd name="connsiteY121" fmla="*/ 3447053 h 8346397"/>
              <a:gd name="connsiteX122" fmla="*/ 2384671 w 4233616"/>
              <a:gd name="connsiteY122" fmla="*/ 3532778 h 8346397"/>
              <a:gd name="connsiteX123" fmla="*/ 2432296 w 4233616"/>
              <a:gd name="connsiteY123" fmla="*/ 3599453 h 8346397"/>
              <a:gd name="connsiteX124" fmla="*/ 2479921 w 4233616"/>
              <a:gd name="connsiteY124" fmla="*/ 3589929 h 8346397"/>
              <a:gd name="connsiteX125" fmla="*/ 2484683 w 4233616"/>
              <a:gd name="connsiteY125" fmla="*/ 3742328 h 8346397"/>
              <a:gd name="connsiteX126" fmla="*/ 2537071 w 4233616"/>
              <a:gd name="connsiteY126" fmla="*/ 3835197 h 8346397"/>
              <a:gd name="connsiteX127" fmla="*/ 2529927 w 4233616"/>
              <a:gd name="connsiteY127" fmla="*/ 3873297 h 8346397"/>
              <a:gd name="connsiteX128" fmla="*/ 2598983 w 4233616"/>
              <a:gd name="connsiteY128" fmla="*/ 3909015 h 8346397"/>
              <a:gd name="connsiteX129" fmla="*/ 2656133 w 4233616"/>
              <a:gd name="connsiteY129" fmla="*/ 3854247 h 8346397"/>
              <a:gd name="connsiteX130" fmla="*/ 2689471 w 4233616"/>
              <a:gd name="connsiteY130" fmla="*/ 3937590 h 8346397"/>
              <a:gd name="connsiteX131" fmla="*/ 2734715 w 4233616"/>
              <a:gd name="connsiteY131" fmla="*/ 3982834 h 8346397"/>
              <a:gd name="connsiteX132" fmla="*/ 2808533 w 4233616"/>
              <a:gd name="connsiteY132" fmla="*/ 4006647 h 8346397"/>
              <a:gd name="connsiteX133" fmla="*/ 2860921 w 4233616"/>
              <a:gd name="connsiteY133" fmla="*/ 4075703 h 8346397"/>
              <a:gd name="connsiteX134" fmla="*/ 2946646 w 4233616"/>
              <a:gd name="connsiteY134" fmla="*/ 4130472 h 8346397"/>
              <a:gd name="connsiteX135" fmla="*/ 2999033 w 4233616"/>
              <a:gd name="connsiteY135" fmla="*/ 4163809 h 8346397"/>
              <a:gd name="connsiteX136" fmla="*/ 2870446 w 4233616"/>
              <a:gd name="connsiteY136" fmla="*/ 4256678 h 8346397"/>
              <a:gd name="connsiteX137" fmla="*/ 2868064 w 4233616"/>
              <a:gd name="connsiteY137" fmla="*/ 4311446 h 8346397"/>
              <a:gd name="connsiteX138" fmla="*/ 2970458 w 4233616"/>
              <a:gd name="connsiteY138" fmla="*/ 4428128 h 8346397"/>
              <a:gd name="connsiteX139" fmla="*/ 3065708 w 4233616"/>
              <a:gd name="connsiteY139" fmla="*/ 4490040 h 8346397"/>
              <a:gd name="connsiteX140" fmla="*/ 3096665 w 4233616"/>
              <a:gd name="connsiteY140" fmla="*/ 4528140 h 8346397"/>
              <a:gd name="connsiteX141" fmla="*/ 3082377 w 4233616"/>
              <a:gd name="connsiteY141" fmla="*/ 4609103 h 8346397"/>
              <a:gd name="connsiteX142" fmla="*/ 3077615 w 4233616"/>
              <a:gd name="connsiteY142" fmla="*/ 4692447 h 8346397"/>
              <a:gd name="connsiteX143" fmla="*/ 3034752 w 4233616"/>
              <a:gd name="connsiteY143" fmla="*/ 4701972 h 8346397"/>
              <a:gd name="connsiteX144" fmla="*/ 3008558 w 4233616"/>
              <a:gd name="connsiteY144" fmla="*/ 4718640 h 8346397"/>
              <a:gd name="connsiteX145" fmla="*/ 3053802 w 4233616"/>
              <a:gd name="connsiteY145" fmla="*/ 4795632 h 8346397"/>
              <a:gd name="connsiteX146" fmla="*/ 3037133 w 4233616"/>
              <a:gd name="connsiteY146" fmla="*/ 4868659 h 8346397"/>
              <a:gd name="connsiteX147" fmla="*/ 3020465 w 4233616"/>
              <a:gd name="connsiteY147" fmla="*/ 5004390 h 8346397"/>
              <a:gd name="connsiteX148" fmla="*/ 2982365 w 4233616"/>
              <a:gd name="connsiteY148" fmla="*/ 5044872 h 8346397"/>
              <a:gd name="connsiteX149" fmla="*/ 2965696 w 4233616"/>
              <a:gd name="connsiteY149" fmla="*/ 5166315 h 8346397"/>
              <a:gd name="connsiteX150" fmla="*/ 2937121 w 4233616"/>
              <a:gd name="connsiteY150" fmla="*/ 5285378 h 8346397"/>
              <a:gd name="connsiteX151" fmla="*/ 2989508 w 4233616"/>
              <a:gd name="connsiteY151" fmla="*/ 5302047 h 8346397"/>
              <a:gd name="connsiteX152" fmla="*/ 2987127 w 4233616"/>
              <a:gd name="connsiteY152" fmla="*/ 5347290 h 8346397"/>
              <a:gd name="connsiteX153" fmla="*/ 2984746 w 4233616"/>
              <a:gd name="connsiteY153" fmla="*/ 5402059 h 8346397"/>
              <a:gd name="connsiteX154" fmla="*/ 3041896 w 4233616"/>
              <a:gd name="connsiteY154" fmla="*/ 5471115 h 8346397"/>
              <a:gd name="connsiteX155" fmla="*/ 3089521 w 4233616"/>
              <a:gd name="connsiteY155" fmla="*/ 5597322 h 8346397"/>
              <a:gd name="connsiteX156" fmla="*/ 2996652 w 4233616"/>
              <a:gd name="connsiteY156" fmla="*/ 5887834 h 8346397"/>
              <a:gd name="connsiteX157" fmla="*/ 3018083 w 4233616"/>
              <a:gd name="connsiteY157" fmla="*/ 5942603 h 8346397"/>
              <a:gd name="connsiteX158" fmla="*/ 3044277 w 4233616"/>
              <a:gd name="connsiteY158" fmla="*/ 5994990 h 8346397"/>
              <a:gd name="connsiteX159" fmla="*/ 3049040 w 4233616"/>
              <a:gd name="connsiteY159" fmla="*/ 6099765 h 8346397"/>
              <a:gd name="connsiteX160" fmla="*/ 3028402 w 4233616"/>
              <a:gd name="connsiteY160" fmla="*/ 6195807 h 8346397"/>
              <a:gd name="connsiteX161" fmla="*/ 2956170 w 4233616"/>
              <a:gd name="connsiteY161" fmla="*/ 6259310 h 8346397"/>
              <a:gd name="connsiteX162" fmla="*/ 2920452 w 4233616"/>
              <a:gd name="connsiteY162" fmla="*/ 6240259 h 8346397"/>
              <a:gd name="connsiteX163" fmla="*/ 2849015 w 4233616"/>
              <a:gd name="connsiteY163" fmla="*/ 6252165 h 8346397"/>
              <a:gd name="connsiteX164" fmla="*/ 2713283 w 4233616"/>
              <a:gd name="connsiteY164" fmla="*/ 6364084 h 8346397"/>
              <a:gd name="connsiteX165" fmla="*/ 2606127 w 4233616"/>
              <a:gd name="connsiteY165" fmla="*/ 6349797 h 8346397"/>
              <a:gd name="connsiteX166" fmla="*/ 2575171 w 4233616"/>
              <a:gd name="connsiteY166" fmla="*/ 6378372 h 8346397"/>
              <a:gd name="connsiteX167" fmla="*/ 2508495 w 4233616"/>
              <a:gd name="connsiteY167" fmla="*/ 6423614 h 8346397"/>
              <a:gd name="connsiteX168" fmla="*/ 2391815 w 4233616"/>
              <a:gd name="connsiteY168" fmla="*/ 6411709 h 8346397"/>
              <a:gd name="connsiteX169" fmla="*/ 2368002 w 4233616"/>
              <a:gd name="connsiteY169" fmla="*/ 6528390 h 8346397"/>
              <a:gd name="connsiteX170" fmla="*/ 2363240 w 4233616"/>
              <a:gd name="connsiteY170" fmla="*/ 6564109 h 8346397"/>
              <a:gd name="connsiteX171" fmla="*/ 2339428 w 4233616"/>
              <a:gd name="connsiteY171" fmla="*/ 6583159 h 8346397"/>
              <a:gd name="connsiteX172" fmla="*/ 2141783 w 4233616"/>
              <a:gd name="connsiteY172" fmla="*/ 6535534 h 8346397"/>
              <a:gd name="connsiteX173" fmla="*/ 2103683 w 4233616"/>
              <a:gd name="connsiteY173" fmla="*/ 6587922 h 8346397"/>
              <a:gd name="connsiteX174" fmla="*/ 2072727 w 4233616"/>
              <a:gd name="connsiteY174" fmla="*/ 6683172 h 8346397"/>
              <a:gd name="connsiteX175" fmla="*/ 2039389 w 4233616"/>
              <a:gd name="connsiteY175" fmla="*/ 6747465 h 8346397"/>
              <a:gd name="connsiteX176" fmla="*/ 2051296 w 4233616"/>
              <a:gd name="connsiteY176" fmla="*/ 6809378 h 8346397"/>
              <a:gd name="connsiteX177" fmla="*/ 2184646 w 4233616"/>
              <a:gd name="connsiteY177" fmla="*/ 6921297 h 8346397"/>
              <a:gd name="connsiteX178" fmla="*/ 2253702 w 4233616"/>
              <a:gd name="connsiteY178" fmla="*/ 6954634 h 8346397"/>
              <a:gd name="connsiteX179" fmla="*/ 2237033 w 4233616"/>
              <a:gd name="connsiteY179" fmla="*/ 6978447 h 8346397"/>
              <a:gd name="connsiteX180" fmla="*/ 2201315 w 4233616"/>
              <a:gd name="connsiteY180" fmla="*/ 6997497 h 8346397"/>
              <a:gd name="connsiteX181" fmla="*/ 2234652 w 4233616"/>
              <a:gd name="connsiteY181" fmla="*/ 7073697 h 8346397"/>
              <a:gd name="connsiteX182" fmla="*/ 2203696 w 4233616"/>
              <a:gd name="connsiteY182" fmla="*/ 7095128 h 8346397"/>
              <a:gd name="connsiteX183" fmla="*/ 2098921 w 4233616"/>
              <a:gd name="connsiteY183" fmla="*/ 7033215 h 8346397"/>
              <a:gd name="connsiteX184" fmla="*/ 2056058 w 4233616"/>
              <a:gd name="connsiteY184" fmla="*/ 7059409 h 8346397"/>
              <a:gd name="connsiteX185" fmla="*/ 1996527 w 4233616"/>
              <a:gd name="connsiteY185" fmla="*/ 6957015 h 8346397"/>
              <a:gd name="connsiteX186" fmla="*/ 1879846 w 4233616"/>
              <a:gd name="connsiteY186" fmla="*/ 6983209 h 8346397"/>
              <a:gd name="connsiteX187" fmla="*/ 1815552 w 4233616"/>
              <a:gd name="connsiteY187" fmla="*/ 6987972 h 8346397"/>
              <a:gd name="connsiteX188" fmla="*/ 1765546 w 4233616"/>
              <a:gd name="connsiteY188" fmla="*/ 6983210 h 8346397"/>
              <a:gd name="connsiteX189" fmla="*/ 1708396 w 4233616"/>
              <a:gd name="connsiteY189" fmla="*/ 7028453 h 8346397"/>
              <a:gd name="connsiteX190" fmla="*/ 1529802 w 4233616"/>
              <a:gd name="connsiteY190" fmla="*/ 6987972 h 8346397"/>
              <a:gd name="connsiteX191" fmla="*/ 1553614 w 4233616"/>
              <a:gd name="connsiteY191" fmla="*/ 7114178 h 8346397"/>
              <a:gd name="connsiteX192" fmla="*/ 1477415 w 4233616"/>
              <a:gd name="connsiteY192" fmla="*/ 7159422 h 8346397"/>
              <a:gd name="connsiteX193" fmla="*/ 1415502 w 4233616"/>
              <a:gd name="connsiteY193" fmla="*/ 7226096 h 8346397"/>
              <a:gd name="connsiteX194" fmla="*/ 1265483 w 4233616"/>
              <a:gd name="connsiteY194" fmla="*/ 7218953 h 8346397"/>
              <a:gd name="connsiteX195" fmla="*/ 1213096 w 4233616"/>
              <a:gd name="connsiteY195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22784 w 4233616"/>
              <a:gd name="connsiteY15" fmla="*/ 1584913 h 8346397"/>
              <a:gd name="connsiteX16" fmla="*/ 2577552 w 4233616"/>
              <a:gd name="connsiteY16" fmla="*/ 1527763 h 8346397"/>
              <a:gd name="connsiteX17" fmla="*/ 2606127 w 4233616"/>
              <a:gd name="connsiteY17" fmla="*/ 1499188 h 8346397"/>
              <a:gd name="connsiteX18" fmla="*/ 2634702 w 4233616"/>
              <a:gd name="connsiteY18" fmla="*/ 1492045 h 8346397"/>
              <a:gd name="connsiteX19" fmla="*/ 2672802 w 4233616"/>
              <a:gd name="connsiteY19" fmla="*/ 1368220 h 8346397"/>
              <a:gd name="connsiteX20" fmla="*/ 2806153 w 4233616"/>
              <a:gd name="connsiteY20" fmla="*/ 1334883 h 8346397"/>
              <a:gd name="connsiteX21" fmla="*/ 2944265 w 4233616"/>
              <a:gd name="connsiteY21" fmla="*/ 1325357 h 8346397"/>
              <a:gd name="connsiteX22" fmla="*/ 2968077 w 4233616"/>
              <a:gd name="connsiteY22" fmla="*/ 1206295 h 8346397"/>
              <a:gd name="connsiteX23" fmla="*/ 3049040 w 4233616"/>
              <a:gd name="connsiteY23" fmla="*/ 1169783 h 8346397"/>
              <a:gd name="connsiteX24" fmla="*/ 3153814 w 4233616"/>
              <a:gd name="connsiteY24" fmla="*/ 1125332 h 8346397"/>
              <a:gd name="connsiteX25" fmla="*/ 3225252 w 4233616"/>
              <a:gd name="connsiteY25" fmla="*/ 1049132 h 8346397"/>
              <a:gd name="connsiteX26" fmla="*/ 3310977 w 4233616"/>
              <a:gd name="connsiteY26" fmla="*/ 996745 h 8346397"/>
              <a:gd name="connsiteX27" fmla="*/ 3056977 w 4233616"/>
              <a:gd name="connsiteY27" fmla="*/ 982457 h 8346397"/>
              <a:gd name="connsiteX28" fmla="*/ 2958552 w 4233616"/>
              <a:gd name="connsiteY28" fmla="*/ 976107 h 8346397"/>
              <a:gd name="connsiteX29" fmla="*/ 2926802 w 4233616"/>
              <a:gd name="connsiteY29" fmla="*/ 906257 h 8346397"/>
              <a:gd name="connsiteX30" fmla="*/ 2866477 w 4233616"/>
              <a:gd name="connsiteY30" fmla="*/ 893559 h 8346397"/>
              <a:gd name="connsiteX31" fmla="*/ 2799802 w 4233616"/>
              <a:gd name="connsiteY31" fmla="*/ 874507 h 8346397"/>
              <a:gd name="connsiteX32" fmla="*/ 2761702 w 4233616"/>
              <a:gd name="connsiteY32" fmla="*/ 807832 h 8346397"/>
              <a:gd name="connsiteX33" fmla="*/ 2609302 w 4233616"/>
              <a:gd name="connsiteY33" fmla="*/ 760207 h 8346397"/>
              <a:gd name="connsiteX34" fmla="*/ 2580727 w 4233616"/>
              <a:gd name="connsiteY34" fmla="*/ 604632 h 8346397"/>
              <a:gd name="connsiteX35" fmla="*/ 2526752 w 4233616"/>
              <a:gd name="connsiteY35" fmla="*/ 531609 h 8346397"/>
              <a:gd name="connsiteX36" fmla="*/ 2596602 w 4233616"/>
              <a:gd name="connsiteY36" fmla="*/ 407782 h 8346397"/>
              <a:gd name="connsiteX37" fmla="*/ 2629939 w 4233616"/>
              <a:gd name="connsiteY37" fmla="*/ 310947 h 8346397"/>
              <a:gd name="connsiteX38" fmla="*/ 2517227 w 4233616"/>
              <a:gd name="connsiteY38" fmla="*/ 239507 h 8346397"/>
              <a:gd name="connsiteX39" fmla="*/ 2402927 w 4233616"/>
              <a:gd name="connsiteY39" fmla="*/ 271257 h 8346397"/>
              <a:gd name="connsiteX40" fmla="*/ 2275927 w 4233616"/>
              <a:gd name="connsiteY40" fmla="*/ 198232 h 8346397"/>
              <a:gd name="connsiteX41" fmla="*/ 2133052 w 4233616"/>
              <a:gd name="connsiteY41" fmla="*/ 233157 h 8346397"/>
              <a:gd name="connsiteX42" fmla="*/ 1913977 w 4233616"/>
              <a:gd name="connsiteY42" fmla="*/ 36309 h 8346397"/>
              <a:gd name="connsiteX43" fmla="*/ 1777452 w 4233616"/>
              <a:gd name="connsiteY43" fmla="*/ 13289 h 8346397"/>
              <a:gd name="connsiteX44" fmla="*/ 1703633 w 4233616"/>
              <a:gd name="connsiteY44" fmla="*/ 41864 h 8346397"/>
              <a:gd name="connsiteX45" fmla="*/ 1615527 w 4233616"/>
              <a:gd name="connsiteY45" fmla="*/ 75203 h 8346397"/>
              <a:gd name="connsiteX46" fmla="*/ 1515515 w 4233616"/>
              <a:gd name="connsiteY46" fmla="*/ 129971 h 8346397"/>
              <a:gd name="connsiteX47" fmla="*/ 1525040 w 4233616"/>
              <a:gd name="connsiteY47" fmla="*/ 194264 h 8346397"/>
              <a:gd name="connsiteX48" fmla="*/ 1505990 w 4233616"/>
              <a:gd name="connsiteY48" fmla="*/ 251415 h 8346397"/>
              <a:gd name="connsiteX49" fmla="*/ 1413121 w 4233616"/>
              <a:gd name="connsiteY49" fmla="*/ 270464 h 8346397"/>
              <a:gd name="connsiteX50" fmla="*/ 1339302 w 4233616"/>
              <a:gd name="connsiteY50" fmla="*/ 306184 h 8346397"/>
              <a:gd name="connsiteX51" fmla="*/ 1260721 w 4233616"/>
              <a:gd name="connsiteY51" fmla="*/ 346665 h 8346397"/>
              <a:gd name="connsiteX52" fmla="*/ 1191665 w 4233616"/>
              <a:gd name="connsiteY52" fmla="*/ 272847 h 8346397"/>
              <a:gd name="connsiteX53" fmla="*/ 1082127 w 4233616"/>
              <a:gd name="connsiteY53" fmla="*/ 353809 h 8346397"/>
              <a:gd name="connsiteX54" fmla="*/ 1020215 w 4233616"/>
              <a:gd name="connsiteY54" fmla="*/ 420484 h 8346397"/>
              <a:gd name="connsiteX55" fmla="*/ 858290 w 4233616"/>
              <a:gd name="connsiteY55" fmla="*/ 301422 h 8346397"/>
              <a:gd name="connsiteX56" fmla="*/ 796377 w 4233616"/>
              <a:gd name="connsiteY56" fmla="*/ 406196 h 8346397"/>
              <a:gd name="connsiteX57" fmla="*/ 755896 w 4233616"/>
              <a:gd name="connsiteY57" fmla="*/ 341903 h 8346397"/>
              <a:gd name="connsiteX58" fmla="*/ 689221 w 4233616"/>
              <a:gd name="connsiteY58" fmla="*/ 270465 h 8346397"/>
              <a:gd name="connsiteX59" fmla="*/ 667790 w 4233616"/>
              <a:gd name="connsiteY59" fmla="*/ 313328 h 8346397"/>
              <a:gd name="connsiteX60" fmla="*/ 620165 w 4233616"/>
              <a:gd name="connsiteY60" fmla="*/ 382384 h 8346397"/>
              <a:gd name="connsiteX61" fmla="*/ 589208 w 4233616"/>
              <a:gd name="connsiteY61" fmla="*/ 396672 h 8346397"/>
              <a:gd name="connsiteX62" fmla="*/ 498721 w 4233616"/>
              <a:gd name="connsiteY62" fmla="*/ 482397 h 8346397"/>
              <a:gd name="connsiteX63" fmla="*/ 396327 w 4233616"/>
              <a:gd name="connsiteY63" fmla="*/ 380003 h 8346397"/>
              <a:gd name="connsiteX64" fmla="*/ 243927 w 4233616"/>
              <a:gd name="connsiteY64" fmla="*/ 294278 h 8346397"/>
              <a:gd name="connsiteX65" fmla="*/ 174871 w 4233616"/>
              <a:gd name="connsiteY65" fmla="*/ 327615 h 8346397"/>
              <a:gd name="connsiteX66" fmla="*/ 127246 w 4233616"/>
              <a:gd name="connsiteY66" fmla="*/ 410959 h 8346397"/>
              <a:gd name="connsiteX67" fmla="*/ 43902 w 4233616"/>
              <a:gd name="connsiteY67" fmla="*/ 472872 h 8346397"/>
              <a:gd name="connsiteX68" fmla="*/ 8183 w 4233616"/>
              <a:gd name="connsiteY68" fmla="*/ 484778 h 8346397"/>
              <a:gd name="connsiteX69" fmla="*/ 198683 w 4233616"/>
              <a:gd name="connsiteY69" fmla="*/ 689565 h 8346397"/>
              <a:gd name="connsiteX70" fmla="*/ 265359 w 4233616"/>
              <a:gd name="connsiteY70" fmla="*/ 706234 h 8346397"/>
              <a:gd name="connsiteX71" fmla="*/ 298697 w 4233616"/>
              <a:gd name="connsiteY71" fmla="*/ 730047 h 8346397"/>
              <a:gd name="connsiteX72" fmla="*/ 296315 w 4233616"/>
              <a:gd name="connsiteY72" fmla="*/ 901496 h 8346397"/>
              <a:gd name="connsiteX73" fmla="*/ 362990 w 4233616"/>
              <a:gd name="connsiteY73" fmla="*/ 906259 h 8346397"/>
              <a:gd name="connsiteX74" fmla="*/ 401090 w 4233616"/>
              <a:gd name="connsiteY74" fmla="*/ 856253 h 8346397"/>
              <a:gd name="connsiteX75" fmla="*/ 482052 w 4233616"/>
              <a:gd name="connsiteY75" fmla="*/ 894353 h 8346397"/>
              <a:gd name="connsiteX76" fmla="*/ 420140 w 4233616"/>
              <a:gd name="connsiteY76" fmla="*/ 1039609 h 8346397"/>
              <a:gd name="connsiteX77" fmla="*/ 434427 w 4233616"/>
              <a:gd name="connsiteY77" fmla="*/ 1087234 h 8346397"/>
              <a:gd name="connsiteX78" fmla="*/ 379658 w 4233616"/>
              <a:gd name="connsiteY78" fmla="*/ 1139622 h 8346397"/>
              <a:gd name="connsiteX79" fmla="*/ 415377 w 4233616"/>
              <a:gd name="connsiteY79" fmla="*/ 1168196 h 8346397"/>
              <a:gd name="connsiteX80" fmla="*/ 486815 w 4233616"/>
              <a:gd name="connsiteY80" fmla="*/ 1256303 h 8346397"/>
              <a:gd name="connsiteX81" fmla="*/ 527296 w 4233616"/>
              <a:gd name="connsiteY81" fmla="*/ 1344409 h 8346397"/>
              <a:gd name="connsiteX82" fmla="*/ 636833 w 4233616"/>
              <a:gd name="connsiteY82" fmla="*/ 1396797 h 8346397"/>
              <a:gd name="connsiteX83" fmla="*/ 746371 w 4233616"/>
              <a:gd name="connsiteY83" fmla="*/ 1420609 h 8346397"/>
              <a:gd name="connsiteX84" fmla="*/ 829715 w 4233616"/>
              <a:gd name="connsiteY84" fmla="*/ 1468234 h 8346397"/>
              <a:gd name="connsiteX85" fmla="*/ 913058 w 4233616"/>
              <a:gd name="connsiteY85" fmla="*/ 1442040 h 8346397"/>
              <a:gd name="connsiteX86" fmla="*/ 994021 w 4233616"/>
              <a:gd name="connsiteY86" fmla="*/ 1368222 h 8346397"/>
              <a:gd name="connsiteX87" fmla="*/ 1103558 w 4233616"/>
              <a:gd name="connsiteY87" fmla="*/ 1351553 h 8346397"/>
              <a:gd name="connsiteX88" fmla="*/ 1170233 w 4233616"/>
              <a:gd name="connsiteY88" fmla="*/ 1356315 h 8346397"/>
              <a:gd name="connsiteX89" fmla="*/ 1329777 w 4233616"/>
              <a:gd name="connsiteY89" fmla="*/ 1465853 h 8346397"/>
              <a:gd name="connsiteX90" fmla="*/ 1389308 w 4233616"/>
              <a:gd name="connsiteY90" fmla="*/ 1494428 h 8346397"/>
              <a:gd name="connsiteX91" fmla="*/ 1260721 w 4233616"/>
              <a:gd name="connsiteY91" fmla="*/ 1596822 h 8346397"/>
              <a:gd name="connsiteX92" fmla="*/ 1263102 w 4233616"/>
              <a:gd name="connsiteY92" fmla="*/ 1661115 h 8346397"/>
              <a:gd name="connsiteX93" fmla="*/ 1425027 w 4233616"/>
              <a:gd name="connsiteY93" fmla="*/ 1613490 h 8346397"/>
              <a:gd name="connsiteX94" fmla="*/ 1386927 w 4233616"/>
              <a:gd name="connsiteY94" fmla="*/ 1677784 h 8346397"/>
              <a:gd name="connsiteX95" fmla="*/ 1405977 w 4233616"/>
              <a:gd name="connsiteY95" fmla="*/ 1751603 h 8346397"/>
              <a:gd name="connsiteX96" fmla="*/ 1517896 w 4233616"/>
              <a:gd name="connsiteY96" fmla="*/ 1787322 h 8346397"/>
              <a:gd name="connsiteX97" fmla="*/ 1591715 w 4233616"/>
              <a:gd name="connsiteY97" fmla="*/ 1803990 h 8346397"/>
              <a:gd name="connsiteX98" fmla="*/ 1501227 w 4233616"/>
              <a:gd name="connsiteY98" fmla="*/ 1934959 h 8346397"/>
              <a:gd name="connsiteX99" fmla="*/ 1494083 w 4233616"/>
              <a:gd name="connsiteY99" fmla="*/ 1984965 h 8346397"/>
              <a:gd name="connsiteX100" fmla="*/ 1422646 w 4233616"/>
              <a:gd name="connsiteY100" fmla="*/ 2020684 h 8346397"/>
              <a:gd name="connsiteX101" fmla="*/ 1391690 w 4233616"/>
              <a:gd name="connsiteY101" fmla="*/ 2082597 h 8346397"/>
              <a:gd name="connsiteX102" fmla="*/ 1260721 w 4233616"/>
              <a:gd name="connsiteY102" fmla="*/ 2056403 h 8346397"/>
              <a:gd name="connsiteX103" fmla="*/ 1139277 w 4233616"/>
              <a:gd name="connsiteY103" fmla="*/ 2056402 h 8346397"/>
              <a:gd name="connsiteX104" fmla="*/ 1072602 w 4233616"/>
              <a:gd name="connsiteY104" fmla="*/ 2084978 h 8346397"/>
              <a:gd name="connsiteX105" fmla="*/ 1065458 w 4233616"/>
              <a:gd name="connsiteY105" fmla="*/ 2184990 h 8346397"/>
              <a:gd name="connsiteX106" fmla="*/ 977352 w 4233616"/>
              <a:gd name="connsiteY106" fmla="*/ 2273097 h 8346397"/>
              <a:gd name="connsiteX107" fmla="*/ 1120227 w 4233616"/>
              <a:gd name="connsiteY107" fmla="*/ 2335009 h 8346397"/>
              <a:gd name="connsiteX108" fmla="*/ 1170234 w 4233616"/>
              <a:gd name="connsiteY108" fmla="*/ 2370727 h 8346397"/>
              <a:gd name="connsiteX109" fmla="*/ 1222621 w 4233616"/>
              <a:gd name="connsiteY109" fmla="*/ 2387397 h 8346397"/>
              <a:gd name="connsiteX110" fmla="*/ 1272627 w 4233616"/>
              <a:gd name="connsiteY110" fmla="*/ 2437403 h 8346397"/>
              <a:gd name="connsiteX111" fmla="*/ 1329777 w 4233616"/>
              <a:gd name="connsiteY111" fmla="*/ 2458834 h 8346397"/>
              <a:gd name="connsiteX112" fmla="*/ 1422646 w 4233616"/>
              <a:gd name="connsiteY112" fmla="*/ 2535034 h 8346397"/>
              <a:gd name="connsiteX113" fmla="*/ 1508371 w 4233616"/>
              <a:gd name="connsiteY113" fmla="*/ 2568373 h 8346397"/>
              <a:gd name="connsiteX114" fmla="*/ 1641721 w 4233616"/>
              <a:gd name="connsiteY114" fmla="*/ 2716009 h 8346397"/>
              <a:gd name="connsiteX115" fmla="*/ 1725065 w 4233616"/>
              <a:gd name="connsiteY115" fmla="*/ 2870790 h 8346397"/>
              <a:gd name="connsiteX116" fmla="*/ 1850477 w 4233616"/>
              <a:gd name="connsiteY116" fmla="*/ 2931907 h 8346397"/>
              <a:gd name="connsiteX117" fmla="*/ 1896514 w 4233616"/>
              <a:gd name="connsiteY117" fmla="*/ 2977947 h 8346397"/>
              <a:gd name="connsiteX118" fmla="*/ 1927471 w 4233616"/>
              <a:gd name="connsiteY118" fmla="*/ 3082722 h 8346397"/>
              <a:gd name="connsiteX119" fmla="*/ 1989383 w 4233616"/>
              <a:gd name="connsiteY119" fmla="*/ 3185115 h 8346397"/>
              <a:gd name="connsiteX120" fmla="*/ 2051296 w 4233616"/>
              <a:gd name="connsiteY120" fmla="*/ 3223215 h 8346397"/>
              <a:gd name="connsiteX121" fmla="*/ 2182265 w 4233616"/>
              <a:gd name="connsiteY121" fmla="*/ 3370853 h 8346397"/>
              <a:gd name="connsiteX122" fmla="*/ 2325139 w 4233616"/>
              <a:gd name="connsiteY122" fmla="*/ 3447053 h 8346397"/>
              <a:gd name="connsiteX123" fmla="*/ 2384671 w 4233616"/>
              <a:gd name="connsiteY123" fmla="*/ 3532778 h 8346397"/>
              <a:gd name="connsiteX124" fmla="*/ 2432296 w 4233616"/>
              <a:gd name="connsiteY124" fmla="*/ 3599453 h 8346397"/>
              <a:gd name="connsiteX125" fmla="*/ 2479921 w 4233616"/>
              <a:gd name="connsiteY125" fmla="*/ 3589929 h 8346397"/>
              <a:gd name="connsiteX126" fmla="*/ 2484683 w 4233616"/>
              <a:gd name="connsiteY126" fmla="*/ 3742328 h 8346397"/>
              <a:gd name="connsiteX127" fmla="*/ 2537071 w 4233616"/>
              <a:gd name="connsiteY127" fmla="*/ 3835197 h 8346397"/>
              <a:gd name="connsiteX128" fmla="*/ 2529927 w 4233616"/>
              <a:gd name="connsiteY128" fmla="*/ 3873297 h 8346397"/>
              <a:gd name="connsiteX129" fmla="*/ 2598983 w 4233616"/>
              <a:gd name="connsiteY129" fmla="*/ 3909015 h 8346397"/>
              <a:gd name="connsiteX130" fmla="*/ 2656133 w 4233616"/>
              <a:gd name="connsiteY130" fmla="*/ 3854247 h 8346397"/>
              <a:gd name="connsiteX131" fmla="*/ 2689471 w 4233616"/>
              <a:gd name="connsiteY131" fmla="*/ 3937590 h 8346397"/>
              <a:gd name="connsiteX132" fmla="*/ 2734715 w 4233616"/>
              <a:gd name="connsiteY132" fmla="*/ 3982834 h 8346397"/>
              <a:gd name="connsiteX133" fmla="*/ 2808533 w 4233616"/>
              <a:gd name="connsiteY133" fmla="*/ 4006647 h 8346397"/>
              <a:gd name="connsiteX134" fmla="*/ 2860921 w 4233616"/>
              <a:gd name="connsiteY134" fmla="*/ 4075703 h 8346397"/>
              <a:gd name="connsiteX135" fmla="*/ 2946646 w 4233616"/>
              <a:gd name="connsiteY135" fmla="*/ 4130472 h 8346397"/>
              <a:gd name="connsiteX136" fmla="*/ 2999033 w 4233616"/>
              <a:gd name="connsiteY136" fmla="*/ 4163809 h 8346397"/>
              <a:gd name="connsiteX137" fmla="*/ 2870446 w 4233616"/>
              <a:gd name="connsiteY137" fmla="*/ 4256678 h 8346397"/>
              <a:gd name="connsiteX138" fmla="*/ 2868064 w 4233616"/>
              <a:gd name="connsiteY138" fmla="*/ 4311446 h 8346397"/>
              <a:gd name="connsiteX139" fmla="*/ 2970458 w 4233616"/>
              <a:gd name="connsiteY139" fmla="*/ 4428128 h 8346397"/>
              <a:gd name="connsiteX140" fmla="*/ 3065708 w 4233616"/>
              <a:gd name="connsiteY140" fmla="*/ 4490040 h 8346397"/>
              <a:gd name="connsiteX141" fmla="*/ 3096665 w 4233616"/>
              <a:gd name="connsiteY141" fmla="*/ 4528140 h 8346397"/>
              <a:gd name="connsiteX142" fmla="*/ 3082377 w 4233616"/>
              <a:gd name="connsiteY142" fmla="*/ 4609103 h 8346397"/>
              <a:gd name="connsiteX143" fmla="*/ 3077615 w 4233616"/>
              <a:gd name="connsiteY143" fmla="*/ 4692447 h 8346397"/>
              <a:gd name="connsiteX144" fmla="*/ 3034752 w 4233616"/>
              <a:gd name="connsiteY144" fmla="*/ 4701972 h 8346397"/>
              <a:gd name="connsiteX145" fmla="*/ 3008558 w 4233616"/>
              <a:gd name="connsiteY145" fmla="*/ 4718640 h 8346397"/>
              <a:gd name="connsiteX146" fmla="*/ 3053802 w 4233616"/>
              <a:gd name="connsiteY146" fmla="*/ 4795632 h 8346397"/>
              <a:gd name="connsiteX147" fmla="*/ 3037133 w 4233616"/>
              <a:gd name="connsiteY147" fmla="*/ 4868659 h 8346397"/>
              <a:gd name="connsiteX148" fmla="*/ 3020465 w 4233616"/>
              <a:gd name="connsiteY148" fmla="*/ 5004390 h 8346397"/>
              <a:gd name="connsiteX149" fmla="*/ 2982365 w 4233616"/>
              <a:gd name="connsiteY149" fmla="*/ 5044872 h 8346397"/>
              <a:gd name="connsiteX150" fmla="*/ 2965696 w 4233616"/>
              <a:gd name="connsiteY150" fmla="*/ 5166315 h 8346397"/>
              <a:gd name="connsiteX151" fmla="*/ 2937121 w 4233616"/>
              <a:gd name="connsiteY151" fmla="*/ 5285378 h 8346397"/>
              <a:gd name="connsiteX152" fmla="*/ 2989508 w 4233616"/>
              <a:gd name="connsiteY152" fmla="*/ 5302047 h 8346397"/>
              <a:gd name="connsiteX153" fmla="*/ 2987127 w 4233616"/>
              <a:gd name="connsiteY153" fmla="*/ 5347290 h 8346397"/>
              <a:gd name="connsiteX154" fmla="*/ 2984746 w 4233616"/>
              <a:gd name="connsiteY154" fmla="*/ 5402059 h 8346397"/>
              <a:gd name="connsiteX155" fmla="*/ 3041896 w 4233616"/>
              <a:gd name="connsiteY155" fmla="*/ 5471115 h 8346397"/>
              <a:gd name="connsiteX156" fmla="*/ 3089521 w 4233616"/>
              <a:gd name="connsiteY156" fmla="*/ 5597322 h 8346397"/>
              <a:gd name="connsiteX157" fmla="*/ 2996652 w 4233616"/>
              <a:gd name="connsiteY157" fmla="*/ 5887834 h 8346397"/>
              <a:gd name="connsiteX158" fmla="*/ 3018083 w 4233616"/>
              <a:gd name="connsiteY158" fmla="*/ 5942603 h 8346397"/>
              <a:gd name="connsiteX159" fmla="*/ 3044277 w 4233616"/>
              <a:gd name="connsiteY159" fmla="*/ 5994990 h 8346397"/>
              <a:gd name="connsiteX160" fmla="*/ 3049040 w 4233616"/>
              <a:gd name="connsiteY160" fmla="*/ 6099765 h 8346397"/>
              <a:gd name="connsiteX161" fmla="*/ 3028402 w 4233616"/>
              <a:gd name="connsiteY161" fmla="*/ 6195807 h 8346397"/>
              <a:gd name="connsiteX162" fmla="*/ 2956170 w 4233616"/>
              <a:gd name="connsiteY162" fmla="*/ 6259310 h 8346397"/>
              <a:gd name="connsiteX163" fmla="*/ 2920452 w 4233616"/>
              <a:gd name="connsiteY163" fmla="*/ 6240259 h 8346397"/>
              <a:gd name="connsiteX164" fmla="*/ 2849015 w 4233616"/>
              <a:gd name="connsiteY164" fmla="*/ 6252165 h 8346397"/>
              <a:gd name="connsiteX165" fmla="*/ 2713283 w 4233616"/>
              <a:gd name="connsiteY165" fmla="*/ 6364084 h 8346397"/>
              <a:gd name="connsiteX166" fmla="*/ 2606127 w 4233616"/>
              <a:gd name="connsiteY166" fmla="*/ 6349797 h 8346397"/>
              <a:gd name="connsiteX167" fmla="*/ 2575171 w 4233616"/>
              <a:gd name="connsiteY167" fmla="*/ 6378372 h 8346397"/>
              <a:gd name="connsiteX168" fmla="*/ 2508495 w 4233616"/>
              <a:gd name="connsiteY168" fmla="*/ 6423614 h 8346397"/>
              <a:gd name="connsiteX169" fmla="*/ 2391815 w 4233616"/>
              <a:gd name="connsiteY169" fmla="*/ 6411709 h 8346397"/>
              <a:gd name="connsiteX170" fmla="*/ 2368002 w 4233616"/>
              <a:gd name="connsiteY170" fmla="*/ 6528390 h 8346397"/>
              <a:gd name="connsiteX171" fmla="*/ 2363240 w 4233616"/>
              <a:gd name="connsiteY171" fmla="*/ 6564109 h 8346397"/>
              <a:gd name="connsiteX172" fmla="*/ 2339428 w 4233616"/>
              <a:gd name="connsiteY172" fmla="*/ 6583159 h 8346397"/>
              <a:gd name="connsiteX173" fmla="*/ 2141783 w 4233616"/>
              <a:gd name="connsiteY173" fmla="*/ 6535534 h 8346397"/>
              <a:gd name="connsiteX174" fmla="*/ 2103683 w 4233616"/>
              <a:gd name="connsiteY174" fmla="*/ 6587922 h 8346397"/>
              <a:gd name="connsiteX175" fmla="*/ 2072727 w 4233616"/>
              <a:gd name="connsiteY175" fmla="*/ 6683172 h 8346397"/>
              <a:gd name="connsiteX176" fmla="*/ 2039389 w 4233616"/>
              <a:gd name="connsiteY176" fmla="*/ 6747465 h 8346397"/>
              <a:gd name="connsiteX177" fmla="*/ 2051296 w 4233616"/>
              <a:gd name="connsiteY177" fmla="*/ 6809378 h 8346397"/>
              <a:gd name="connsiteX178" fmla="*/ 2184646 w 4233616"/>
              <a:gd name="connsiteY178" fmla="*/ 6921297 h 8346397"/>
              <a:gd name="connsiteX179" fmla="*/ 2253702 w 4233616"/>
              <a:gd name="connsiteY179" fmla="*/ 6954634 h 8346397"/>
              <a:gd name="connsiteX180" fmla="*/ 2237033 w 4233616"/>
              <a:gd name="connsiteY180" fmla="*/ 6978447 h 8346397"/>
              <a:gd name="connsiteX181" fmla="*/ 2201315 w 4233616"/>
              <a:gd name="connsiteY181" fmla="*/ 6997497 h 8346397"/>
              <a:gd name="connsiteX182" fmla="*/ 2234652 w 4233616"/>
              <a:gd name="connsiteY182" fmla="*/ 7073697 h 8346397"/>
              <a:gd name="connsiteX183" fmla="*/ 2203696 w 4233616"/>
              <a:gd name="connsiteY183" fmla="*/ 7095128 h 8346397"/>
              <a:gd name="connsiteX184" fmla="*/ 2098921 w 4233616"/>
              <a:gd name="connsiteY184" fmla="*/ 7033215 h 8346397"/>
              <a:gd name="connsiteX185" fmla="*/ 2056058 w 4233616"/>
              <a:gd name="connsiteY185" fmla="*/ 7059409 h 8346397"/>
              <a:gd name="connsiteX186" fmla="*/ 1996527 w 4233616"/>
              <a:gd name="connsiteY186" fmla="*/ 6957015 h 8346397"/>
              <a:gd name="connsiteX187" fmla="*/ 1879846 w 4233616"/>
              <a:gd name="connsiteY187" fmla="*/ 6983209 h 8346397"/>
              <a:gd name="connsiteX188" fmla="*/ 1815552 w 4233616"/>
              <a:gd name="connsiteY188" fmla="*/ 6987972 h 8346397"/>
              <a:gd name="connsiteX189" fmla="*/ 1765546 w 4233616"/>
              <a:gd name="connsiteY189" fmla="*/ 6983210 h 8346397"/>
              <a:gd name="connsiteX190" fmla="*/ 1708396 w 4233616"/>
              <a:gd name="connsiteY190" fmla="*/ 7028453 h 8346397"/>
              <a:gd name="connsiteX191" fmla="*/ 1529802 w 4233616"/>
              <a:gd name="connsiteY191" fmla="*/ 6987972 h 8346397"/>
              <a:gd name="connsiteX192" fmla="*/ 1553614 w 4233616"/>
              <a:gd name="connsiteY192" fmla="*/ 7114178 h 8346397"/>
              <a:gd name="connsiteX193" fmla="*/ 1477415 w 4233616"/>
              <a:gd name="connsiteY193" fmla="*/ 7159422 h 8346397"/>
              <a:gd name="connsiteX194" fmla="*/ 1415502 w 4233616"/>
              <a:gd name="connsiteY194" fmla="*/ 7226096 h 8346397"/>
              <a:gd name="connsiteX195" fmla="*/ 1265483 w 4233616"/>
              <a:gd name="connsiteY195" fmla="*/ 7218953 h 8346397"/>
              <a:gd name="connsiteX196" fmla="*/ 1213096 w 4233616"/>
              <a:gd name="connsiteY19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137021 w 4233616"/>
              <a:gd name="connsiteY9" fmla="*/ 1992107 h 8346397"/>
              <a:gd name="connsiteX10" fmla="*/ 2165596 w 4233616"/>
              <a:gd name="connsiteY10" fmla="*/ 1944482 h 8346397"/>
              <a:gd name="connsiteX11" fmla="*/ 2203696 w 4233616"/>
              <a:gd name="connsiteY11" fmla="*/ 1937338 h 8346397"/>
              <a:gd name="connsiteX12" fmla="*/ 2198933 w 4233616"/>
              <a:gd name="connsiteY12" fmla="*/ 1906382 h 8346397"/>
              <a:gd name="connsiteX13" fmla="*/ 2406102 w 4233616"/>
              <a:gd name="connsiteY13" fmla="*/ 1782557 h 8346397"/>
              <a:gd name="connsiteX14" fmla="*/ 2494208 w 4233616"/>
              <a:gd name="connsiteY14" fmla="*/ 1715882 h 8346397"/>
              <a:gd name="connsiteX15" fmla="*/ 2513258 w 4233616"/>
              <a:gd name="connsiteY15" fmla="*/ 1630157 h 8346397"/>
              <a:gd name="connsiteX16" fmla="*/ 2522784 w 4233616"/>
              <a:gd name="connsiteY16" fmla="*/ 1584913 h 8346397"/>
              <a:gd name="connsiteX17" fmla="*/ 2577552 w 4233616"/>
              <a:gd name="connsiteY17" fmla="*/ 1527763 h 8346397"/>
              <a:gd name="connsiteX18" fmla="*/ 2606127 w 4233616"/>
              <a:gd name="connsiteY18" fmla="*/ 1499188 h 8346397"/>
              <a:gd name="connsiteX19" fmla="*/ 2634702 w 4233616"/>
              <a:gd name="connsiteY19" fmla="*/ 1492045 h 8346397"/>
              <a:gd name="connsiteX20" fmla="*/ 2672802 w 4233616"/>
              <a:gd name="connsiteY20" fmla="*/ 1368220 h 8346397"/>
              <a:gd name="connsiteX21" fmla="*/ 2806153 w 4233616"/>
              <a:gd name="connsiteY21" fmla="*/ 1334883 h 8346397"/>
              <a:gd name="connsiteX22" fmla="*/ 2944265 w 4233616"/>
              <a:gd name="connsiteY22" fmla="*/ 1325357 h 8346397"/>
              <a:gd name="connsiteX23" fmla="*/ 2968077 w 4233616"/>
              <a:gd name="connsiteY23" fmla="*/ 1206295 h 8346397"/>
              <a:gd name="connsiteX24" fmla="*/ 3049040 w 4233616"/>
              <a:gd name="connsiteY24" fmla="*/ 1169783 h 8346397"/>
              <a:gd name="connsiteX25" fmla="*/ 3153814 w 4233616"/>
              <a:gd name="connsiteY25" fmla="*/ 1125332 h 8346397"/>
              <a:gd name="connsiteX26" fmla="*/ 3225252 w 4233616"/>
              <a:gd name="connsiteY26" fmla="*/ 1049132 h 8346397"/>
              <a:gd name="connsiteX27" fmla="*/ 3310977 w 4233616"/>
              <a:gd name="connsiteY27" fmla="*/ 996745 h 8346397"/>
              <a:gd name="connsiteX28" fmla="*/ 3056977 w 4233616"/>
              <a:gd name="connsiteY28" fmla="*/ 982457 h 8346397"/>
              <a:gd name="connsiteX29" fmla="*/ 2958552 w 4233616"/>
              <a:gd name="connsiteY29" fmla="*/ 976107 h 8346397"/>
              <a:gd name="connsiteX30" fmla="*/ 2926802 w 4233616"/>
              <a:gd name="connsiteY30" fmla="*/ 906257 h 8346397"/>
              <a:gd name="connsiteX31" fmla="*/ 2866477 w 4233616"/>
              <a:gd name="connsiteY31" fmla="*/ 893559 h 8346397"/>
              <a:gd name="connsiteX32" fmla="*/ 2799802 w 4233616"/>
              <a:gd name="connsiteY32" fmla="*/ 874507 h 8346397"/>
              <a:gd name="connsiteX33" fmla="*/ 2761702 w 4233616"/>
              <a:gd name="connsiteY33" fmla="*/ 807832 h 8346397"/>
              <a:gd name="connsiteX34" fmla="*/ 2609302 w 4233616"/>
              <a:gd name="connsiteY34" fmla="*/ 760207 h 8346397"/>
              <a:gd name="connsiteX35" fmla="*/ 2580727 w 4233616"/>
              <a:gd name="connsiteY35" fmla="*/ 604632 h 8346397"/>
              <a:gd name="connsiteX36" fmla="*/ 2526752 w 4233616"/>
              <a:gd name="connsiteY36" fmla="*/ 531609 h 8346397"/>
              <a:gd name="connsiteX37" fmla="*/ 2596602 w 4233616"/>
              <a:gd name="connsiteY37" fmla="*/ 407782 h 8346397"/>
              <a:gd name="connsiteX38" fmla="*/ 2629939 w 4233616"/>
              <a:gd name="connsiteY38" fmla="*/ 310947 h 8346397"/>
              <a:gd name="connsiteX39" fmla="*/ 2517227 w 4233616"/>
              <a:gd name="connsiteY39" fmla="*/ 239507 h 8346397"/>
              <a:gd name="connsiteX40" fmla="*/ 2402927 w 4233616"/>
              <a:gd name="connsiteY40" fmla="*/ 271257 h 8346397"/>
              <a:gd name="connsiteX41" fmla="*/ 2275927 w 4233616"/>
              <a:gd name="connsiteY41" fmla="*/ 198232 h 8346397"/>
              <a:gd name="connsiteX42" fmla="*/ 2133052 w 4233616"/>
              <a:gd name="connsiteY42" fmla="*/ 233157 h 8346397"/>
              <a:gd name="connsiteX43" fmla="*/ 1913977 w 4233616"/>
              <a:gd name="connsiteY43" fmla="*/ 36309 h 8346397"/>
              <a:gd name="connsiteX44" fmla="*/ 1777452 w 4233616"/>
              <a:gd name="connsiteY44" fmla="*/ 13289 h 8346397"/>
              <a:gd name="connsiteX45" fmla="*/ 1703633 w 4233616"/>
              <a:gd name="connsiteY45" fmla="*/ 41864 h 8346397"/>
              <a:gd name="connsiteX46" fmla="*/ 1615527 w 4233616"/>
              <a:gd name="connsiteY46" fmla="*/ 75203 h 8346397"/>
              <a:gd name="connsiteX47" fmla="*/ 1515515 w 4233616"/>
              <a:gd name="connsiteY47" fmla="*/ 129971 h 8346397"/>
              <a:gd name="connsiteX48" fmla="*/ 1525040 w 4233616"/>
              <a:gd name="connsiteY48" fmla="*/ 194264 h 8346397"/>
              <a:gd name="connsiteX49" fmla="*/ 1505990 w 4233616"/>
              <a:gd name="connsiteY49" fmla="*/ 251415 h 8346397"/>
              <a:gd name="connsiteX50" fmla="*/ 1413121 w 4233616"/>
              <a:gd name="connsiteY50" fmla="*/ 270464 h 8346397"/>
              <a:gd name="connsiteX51" fmla="*/ 1339302 w 4233616"/>
              <a:gd name="connsiteY51" fmla="*/ 306184 h 8346397"/>
              <a:gd name="connsiteX52" fmla="*/ 1260721 w 4233616"/>
              <a:gd name="connsiteY52" fmla="*/ 346665 h 8346397"/>
              <a:gd name="connsiteX53" fmla="*/ 1191665 w 4233616"/>
              <a:gd name="connsiteY53" fmla="*/ 272847 h 8346397"/>
              <a:gd name="connsiteX54" fmla="*/ 1082127 w 4233616"/>
              <a:gd name="connsiteY54" fmla="*/ 353809 h 8346397"/>
              <a:gd name="connsiteX55" fmla="*/ 1020215 w 4233616"/>
              <a:gd name="connsiteY55" fmla="*/ 420484 h 8346397"/>
              <a:gd name="connsiteX56" fmla="*/ 858290 w 4233616"/>
              <a:gd name="connsiteY56" fmla="*/ 301422 h 8346397"/>
              <a:gd name="connsiteX57" fmla="*/ 796377 w 4233616"/>
              <a:gd name="connsiteY57" fmla="*/ 406196 h 8346397"/>
              <a:gd name="connsiteX58" fmla="*/ 755896 w 4233616"/>
              <a:gd name="connsiteY58" fmla="*/ 341903 h 8346397"/>
              <a:gd name="connsiteX59" fmla="*/ 689221 w 4233616"/>
              <a:gd name="connsiteY59" fmla="*/ 270465 h 8346397"/>
              <a:gd name="connsiteX60" fmla="*/ 667790 w 4233616"/>
              <a:gd name="connsiteY60" fmla="*/ 313328 h 8346397"/>
              <a:gd name="connsiteX61" fmla="*/ 620165 w 4233616"/>
              <a:gd name="connsiteY61" fmla="*/ 382384 h 8346397"/>
              <a:gd name="connsiteX62" fmla="*/ 589208 w 4233616"/>
              <a:gd name="connsiteY62" fmla="*/ 396672 h 8346397"/>
              <a:gd name="connsiteX63" fmla="*/ 498721 w 4233616"/>
              <a:gd name="connsiteY63" fmla="*/ 482397 h 8346397"/>
              <a:gd name="connsiteX64" fmla="*/ 396327 w 4233616"/>
              <a:gd name="connsiteY64" fmla="*/ 380003 h 8346397"/>
              <a:gd name="connsiteX65" fmla="*/ 243927 w 4233616"/>
              <a:gd name="connsiteY65" fmla="*/ 294278 h 8346397"/>
              <a:gd name="connsiteX66" fmla="*/ 174871 w 4233616"/>
              <a:gd name="connsiteY66" fmla="*/ 327615 h 8346397"/>
              <a:gd name="connsiteX67" fmla="*/ 127246 w 4233616"/>
              <a:gd name="connsiteY67" fmla="*/ 410959 h 8346397"/>
              <a:gd name="connsiteX68" fmla="*/ 43902 w 4233616"/>
              <a:gd name="connsiteY68" fmla="*/ 472872 h 8346397"/>
              <a:gd name="connsiteX69" fmla="*/ 8183 w 4233616"/>
              <a:gd name="connsiteY69" fmla="*/ 484778 h 8346397"/>
              <a:gd name="connsiteX70" fmla="*/ 198683 w 4233616"/>
              <a:gd name="connsiteY70" fmla="*/ 689565 h 8346397"/>
              <a:gd name="connsiteX71" fmla="*/ 265359 w 4233616"/>
              <a:gd name="connsiteY71" fmla="*/ 706234 h 8346397"/>
              <a:gd name="connsiteX72" fmla="*/ 298697 w 4233616"/>
              <a:gd name="connsiteY72" fmla="*/ 730047 h 8346397"/>
              <a:gd name="connsiteX73" fmla="*/ 296315 w 4233616"/>
              <a:gd name="connsiteY73" fmla="*/ 901496 h 8346397"/>
              <a:gd name="connsiteX74" fmla="*/ 362990 w 4233616"/>
              <a:gd name="connsiteY74" fmla="*/ 906259 h 8346397"/>
              <a:gd name="connsiteX75" fmla="*/ 401090 w 4233616"/>
              <a:gd name="connsiteY75" fmla="*/ 856253 h 8346397"/>
              <a:gd name="connsiteX76" fmla="*/ 482052 w 4233616"/>
              <a:gd name="connsiteY76" fmla="*/ 894353 h 8346397"/>
              <a:gd name="connsiteX77" fmla="*/ 420140 w 4233616"/>
              <a:gd name="connsiteY77" fmla="*/ 1039609 h 8346397"/>
              <a:gd name="connsiteX78" fmla="*/ 434427 w 4233616"/>
              <a:gd name="connsiteY78" fmla="*/ 1087234 h 8346397"/>
              <a:gd name="connsiteX79" fmla="*/ 379658 w 4233616"/>
              <a:gd name="connsiteY79" fmla="*/ 1139622 h 8346397"/>
              <a:gd name="connsiteX80" fmla="*/ 415377 w 4233616"/>
              <a:gd name="connsiteY80" fmla="*/ 1168196 h 8346397"/>
              <a:gd name="connsiteX81" fmla="*/ 486815 w 4233616"/>
              <a:gd name="connsiteY81" fmla="*/ 1256303 h 8346397"/>
              <a:gd name="connsiteX82" fmla="*/ 527296 w 4233616"/>
              <a:gd name="connsiteY82" fmla="*/ 1344409 h 8346397"/>
              <a:gd name="connsiteX83" fmla="*/ 636833 w 4233616"/>
              <a:gd name="connsiteY83" fmla="*/ 1396797 h 8346397"/>
              <a:gd name="connsiteX84" fmla="*/ 746371 w 4233616"/>
              <a:gd name="connsiteY84" fmla="*/ 1420609 h 8346397"/>
              <a:gd name="connsiteX85" fmla="*/ 829715 w 4233616"/>
              <a:gd name="connsiteY85" fmla="*/ 1468234 h 8346397"/>
              <a:gd name="connsiteX86" fmla="*/ 913058 w 4233616"/>
              <a:gd name="connsiteY86" fmla="*/ 1442040 h 8346397"/>
              <a:gd name="connsiteX87" fmla="*/ 994021 w 4233616"/>
              <a:gd name="connsiteY87" fmla="*/ 1368222 h 8346397"/>
              <a:gd name="connsiteX88" fmla="*/ 1103558 w 4233616"/>
              <a:gd name="connsiteY88" fmla="*/ 1351553 h 8346397"/>
              <a:gd name="connsiteX89" fmla="*/ 1170233 w 4233616"/>
              <a:gd name="connsiteY89" fmla="*/ 1356315 h 8346397"/>
              <a:gd name="connsiteX90" fmla="*/ 1329777 w 4233616"/>
              <a:gd name="connsiteY90" fmla="*/ 1465853 h 8346397"/>
              <a:gd name="connsiteX91" fmla="*/ 1389308 w 4233616"/>
              <a:gd name="connsiteY91" fmla="*/ 1494428 h 8346397"/>
              <a:gd name="connsiteX92" fmla="*/ 1260721 w 4233616"/>
              <a:gd name="connsiteY92" fmla="*/ 1596822 h 8346397"/>
              <a:gd name="connsiteX93" fmla="*/ 1263102 w 4233616"/>
              <a:gd name="connsiteY93" fmla="*/ 1661115 h 8346397"/>
              <a:gd name="connsiteX94" fmla="*/ 1425027 w 4233616"/>
              <a:gd name="connsiteY94" fmla="*/ 1613490 h 8346397"/>
              <a:gd name="connsiteX95" fmla="*/ 1386927 w 4233616"/>
              <a:gd name="connsiteY95" fmla="*/ 1677784 h 8346397"/>
              <a:gd name="connsiteX96" fmla="*/ 1405977 w 4233616"/>
              <a:gd name="connsiteY96" fmla="*/ 1751603 h 8346397"/>
              <a:gd name="connsiteX97" fmla="*/ 1517896 w 4233616"/>
              <a:gd name="connsiteY97" fmla="*/ 1787322 h 8346397"/>
              <a:gd name="connsiteX98" fmla="*/ 1591715 w 4233616"/>
              <a:gd name="connsiteY98" fmla="*/ 1803990 h 8346397"/>
              <a:gd name="connsiteX99" fmla="*/ 1501227 w 4233616"/>
              <a:gd name="connsiteY99" fmla="*/ 1934959 h 8346397"/>
              <a:gd name="connsiteX100" fmla="*/ 1494083 w 4233616"/>
              <a:gd name="connsiteY100" fmla="*/ 1984965 h 8346397"/>
              <a:gd name="connsiteX101" fmla="*/ 1422646 w 4233616"/>
              <a:gd name="connsiteY101" fmla="*/ 2020684 h 8346397"/>
              <a:gd name="connsiteX102" fmla="*/ 1391690 w 4233616"/>
              <a:gd name="connsiteY102" fmla="*/ 2082597 h 8346397"/>
              <a:gd name="connsiteX103" fmla="*/ 1260721 w 4233616"/>
              <a:gd name="connsiteY103" fmla="*/ 2056403 h 8346397"/>
              <a:gd name="connsiteX104" fmla="*/ 1139277 w 4233616"/>
              <a:gd name="connsiteY104" fmla="*/ 2056402 h 8346397"/>
              <a:gd name="connsiteX105" fmla="*/ 1072602 w 4233616"/>
              <a:gd name="connsiteY105" fmla="*/ 2084978 h 8346397"/>
              <a:gd name="connsiteX106" fmla="*/ 1065458 w 4233616"/>
              <a:gd name="connsiteY106" fmla="*/ 2184990 h 8346397"/>
              <a:gd name="connsiteX107" fmla="*/ 977352 w 4233616"/>
              <a:gd name="connsiteY107" fmla="*/ 2273097 h 8346397"/>
              <a:gd name="connsiteX108" fmla="*/ 1120227 w 4233616"/>
              <a:gd name="connsiteY108" fmla="*/ 2335009 h 8346397"/>
              <a:gd name="connsiteX109" fmla="*/ 1170234 w 4233616"/>
              <a:gd name="connsiteY109" fmla="*/ 2370727 h 8346397"/>
              <a:gd name="connsiteX110" fmla="*/ 1222621 w 4233616"/>
              <a:gd name="connsiteY110" fmla="*/ 2387397 h 8346397"/>
              <a:gd name="connsiteX111" fmla="*/ 1272627 w 4233616"/>
              <a:gd name="connsiteY111" fmla="*/ 2437403 h 8346397"/>
              <a:gd name="connsiteX112" fmla="*/ 1329777 w 4233616"/>
              <a:gd name="connsiteY112" fmla="*/ 2458834 h 8346397"/>
              <a:gd name="connsiteX113" fmla="*/ 1422646 w 4233616"/>
              <a:gd name="connsiteY113" fmla="*/ 2535034 h 8346397"/>
              <a:gd name="connsiteX114" fmla="*/ 1508371 w 4233616"/>
              <a:gd name="connsiteY114" fmla="*/ 2568373 h 8346397"/>
              <a:gd name="connsiteX115" fmla="*/ 1641721 w 4233616"/>
              <a:gd name="connsiteY115" fmla="*/ 2716009 h 8346397"/>
              <a:gd name="connsiteX116" fmla="*/ 1725065 w 4233616"/>
              <a:gd name="connsiteY116" fmla="*/ 2870790 h 8346397"/>
              <a:gd name="connsiteX117" fmla="*/ 1850477 w 4233616"/>
              <a:gd name="connsiteY117" fmla="*/ 2931907 h 8346397"/>
              <a:gd name="connsiteX118" fmla="*/ 1896514 w 4233616"/>
              <a:gd name="connsiteY118" fmla="*/ 2977947 h 8346397"/>
              <a:gd name="connsiteX119" fmla="*/ 1927471 w 4233616"/>
              <a:gd name="connsiteY119" fmla="*/ 3082722 h 8346397"/>
              <a:gd name="connsiteX120" fmla="*/ 1989383 w 4233616"/>
              <a:gd name="connsiteY120" fmla="*/ 3185115 h 8346397"/>
              <a:gd name="connsiteX121" fmla="*/ 2051296 w 4233616"/>
              <a:gd name="connsiteY121" fmla="*/ 3223215 h 8346397"/>
              <a:gd name="connsiteX122" fmla="*/ 2182265 w 4233616"/>
              <a:gd name="connsiteY122" fmla="*/ 3370853 h 8346397"/>
              <a:gd name="connsiteX123" fmla="*/ 2325139 w 4233616"/>
              <a:gd name="connsiteY123" fmla="*/ 3447053 h 8346397"/>
              <a:gd name="connsiteX124" fmla="*/ 2384671 w 4233616"/>
              <a:gd name="connsiteY124" fmla="*/ 3532778 h 8346397"/>
              <a:gd name="connsiteX125" fmla="*/ 2432296 w 4233616"/>
              <a:gd name="connsiteY125" fmla="*/ 3599453 h 8346397"/>
              <a:gd name="connsiteX126" fmla="*/ 2479921 w 4233616"/>
              <a:gd name="connsiteY126" fmla="*/ 3589929 h 8346397"/>
              <a:gd name="connsiteX127" fmla="*/ 2484683 w 4233616"/>
              <a:gd name="connsiteY127" fmla="*/ 3742328 h 8346397"/>
              <a:gd name="connsiteX128" fmla="*/ 2537071 w 4233616"/>
              <a:gd name="connsiteY128" fmla="*/ 3835197 h 8346397"/>
              <a:gd name="connsiteX129" fmla="*/ 2529927 w 4233616"/>
              <a:gd name="connsiteY129" fmla="*/ 3873297 h 8346397"/>
              <a:gd name="connsiteX130" fmla="*/ 2598983 w 4233616"/>
              <a:gd name="connsiteY130" fmla="*/ 3909015 h 8346397"/>
              <a:gd name="connsiteX131" fmla="*/ 2656133 w 4233616"/>
              <a:gd name="connsiteY131" fmla="*/ 3854247 h 8346397"/>
              <a:gd name="connsiteX132" fmla="*/ 2689471 w 4233616"/>
              <a:gd name="connsiteY132" fmla="*/ 3937590 h 8346397"/>
              <a:gd name="connsiteX133" fmla="*/ 2734715 w 4233616"/>
              <a:gd name="connsiteY133" fmla="*/ 3982834 h 8346397"/>
              <a:gd name="connsiteX134" fmla="*/ 2808533 w 4233616"/>
              <a:gd name="connsiteY134" fmla="*/ 4006647 h 8346397"/>
              <a:gd name="connsiteX135" fmla="*/ 2860921 w 4233616"/>
              <a:gd name="connsiteY135" fmla="*/ 4075703 h 8346397"/>
              <a:gd name="connsiteX136" fmla="*/ 2946646 w 4233616"/>
              <a:gd name="connsiteY136" fmla="*/ 4130472 h 8346397"/>
              <a:gd name="connsiteX137" fmla="*/ 2999033 w 4233616"/>
              <a:gd name="connsiteY137" fmla="*/ 4163809 h 8346397"/>
              <a:gd name="connsiteX138" fmla="*/ 2870446 w 4233616"/>
              <a:gd name="connsiteY138" fmla="*/ 4256678 h 8346397"/>
              <a:gd name="connsiteX139" fmla="*/ 2868064 w 4233616"/>
              <a:gd name="connsiteY139" fmla="*/ 4311446 h 8346397"/>
              <a:gd name="connsiteX140" fmla="*/ 2970458 w 4233616"/>
              <a:gd name="connsiteY140" fmla="*/ 4428128 h 8346397"/>
              <a:gd name="connsiteX141" fmla="*/ 3065708 w 4233616"/>
              <a:gd name="connsiteY141" fmla="*/ 4490040 h 8346397"/>
              <a:gd name="connsiteX142" fmla="*/ 3096665 w 4233616"/>
              <a:gd name="connsiteY142" fmla="*/ 4528140 h 8346397"/>
              <a:gd name="connsiteX143" fmla="*/ 3082377 w 4233616"/>
              <a:gd name="connsiteY143" fmla="*/ 4609103 h 8346397"/>
              <a:gd name="connsiteX144" fmla="*/ 3077615 w 4233616"/>
              <a:gd name="connsiteY144" fmla="*/ 4692447 h 8346397"/>
              <a:gd name="connsiteX145" fmla="*/ 3034752 w 4233616"/>
              <a:gd name="connsiteY145" fmla="*/ 4701972 h 8346397"/>
              <a:gd name="connsiteX146" fmla="*/ 3008558 w 4233616"/>
              <a:gd name="connsiteY146" fmla="*/ 4718640 h 8346397"/>
              <a:gd name="connsiteX147" fmla="*/ 3053802 w 4233616"/>
              <a:gd name="connsiteY147" fmla="*/ 4795632 h 8346397"/>
              <a:gd name="connsiteX148" fmla="*/ 3037133 w 4233616"/>
              <a:gd name="connsiteY148" fmla="*/ 4868659 h 8346397"/>
              <a:gd name="connsiteX149" fmla="*/ 3020465 w 4233616"/>
              <a:gd name="connsiteY149" fmla="*/ 5004390 h 8346397"/>
              <a:gd name="connsiteX150" fmla="*/ 2982365 w 4233616"/>
              <a:gd name="connsiteY150" fmla="*/ 5044872 h 8346397"/>
              <a:gd name="connsiteX151" fmla="*/ 2965696 w 4233616"/>
              <a:gd name="connsiteY151" fmla="*/ 5166315 h 8346397"/>
              <a:gd name="connsiteX152" fmla="*/ 2937121 w 4233616"/>
              <a:gd name="connsiteY152" fmla="*/ 5285378 h 8346397"/>
              <a:gd name="connsiteX153" fmla="*/ 2989508 w 4233616"/>
              <a:gd name="connsiteY153" fmla="*/ 5302047 h 8346397"/>
              <a:gd name="connsiteX154" fmla="*/ 2987127 w 4233616"/>
              <a:gd name="connsiteY154" fmla="*/ 5347290 h 8346397"/>
              <a:gd name="connsiteX155" fmla="*/ 2984746 w 4233616"/>
              <a:gd name="connsiteY155" fmla="*/ 5402059 h 8346397"/>
              <a:gd name="connsiteX156" fmla="*/ 3041896 w 4233616"/>
              <a:gd name="connsiteY156" fmla="*/ 5471115 h 8346397"/>
              <a:gd name="connsiteX157" fmla="*/ 3089521 w 4233616"/>
              <a:gd name="connsiteY157" fmla="*/ 5597322 h 8346397"/>
              <a:gd name="connsiteX158" fmla="*/ 2996652 w 4233616"/>
              <a:gd name="connsiteY158" fmla="*/ 5887834 h 8346397"/>
              <a:gd name="connsiteX159" fmla="*/ 3018083 w 4233616"/>
              <a:gd name="connsiteY159" fmla="*/ 5942603 h 8346397"/>
              <a:gd name="connsiteX160" fmla="*/ 3044277 w 4233616"/>
              <a:gd name="connsiteY160" fmla="*/ 5994990 h 8346397"/>
              <a:gd name="connsiteX161" fmla="*/ 3049040 w 4233616"/>
              <a:gd name="connsiteY161" fmla="*/ 6099765 h 8346397"/>
              <a:gd name="connsiteX162" fmla="*/ 3028402 w 4233616"/>
              <a:gd name="connsiteY162" fmla="*/ 6195807 h 8346397"/>
              <a:gd name="connsiteX163" fmla="*/ 2956170 w 4233616"/>
              <a:gd name="connsiteY163" fmla="*/ 6259310 h 8346397"/>
              <a:gd name="connsiteX164" fmla="*/ 2920452 w 4233616"/>
              <a:gd name="connsiteY164" fmla="*/ 6240259 h 8346397"/>
              <a:gd name="connsiteX165" fmla="*/ 2849015 w 4233616"/>
              <a:gd name="connsiteY165" fmla="*/ 6252165 h 8346397"/>
              <a:gd name="connsiteX166" fmla="*/ 2713283 w 4233616"/>
              <a:gd name="connsiteY166" fmla="*/ 6364084 h 8346397"/>
              <a:gd name="connsiteX167" fmla="*/ 2606127 w 4233616"/>
              <a:gd name="connsiteY167" fmla="*/ 6349797 h 8346397"/>
              <a:gd name="connsiteX168" fmla="*/ 2575171 w 4233616"/>
              <a:gd name="connsiteY168" fmla="*/ 6378372 h 8346397"/>
              <a:gd name="connsiteX169" fmla="*/ 2508495 w 4233616"/>
              <a:gd name="connsiteY169" fmla="*/ 6423614 h 8346397"/>
              <a:gd name="connsiteX170" fmla="*/ 2391815 w 4233616"/>
              <a:gd name="connsiteY170" fmla="*/ 6411709 h 8346397"/>
              <a:gd name="connsiteX171" fmla="*/ 2368002 w 4233616"/>
              <a:gd name="connsiteY171" fmla="*/ 6528390 h 8346397"/>
              <a:gd name="connsiteX172" fmla="*/ 2363240 w 4233616"/>
              <a:gd name="connsiteY172" fmla="*/ 6564109 h 8346397"/>
              <a:gd name="connsiteX173" fmla="*/ 2339428 w 4233616"/>
              <a:gd name="connsiteY173" fmla="*/ 6583159 h 8346397"/>
              <a:gd name="connsiteX174" fmla="*/ 2141783 w 4233616"/>
              <a:gd name="connsiteY174" fmla="*/ 6535534 h 8346397"/>
              <a:gd name="connsiteX175" fmla="*/ 2103683 w 4233616"/>
              <a:gd name="connsiteY175" fmla="*/ 6587922 h 8346397"/>
              <a:gd name="connsiteX176" fmla="*/ 2072727 w 4233616"/>
              <a:gd name="connsiteY176" fmla="*/ 6683172 h 8346397"/>
              <a:gd name="connsiteX177" fmla="*/ 2039389 w 4233616"/>
              <a:gd name="connsiteY177" fmla="*/ 6747465 h 8346397"/>
              <a:gd name="connsiteX178" fmla="*/ 2051296 w 4233616"/>
              <a:gd name="connsiteY178" fmla="*/ 6809378 h 8346397"/>
              <a:gd name="connsiteX179" fmla="*/ 2184646 w 4233616"/>
              <a:gd name="connsiteY179" fmla="*/ 6921297 h 8346397"/>
              <a:gd name="connsiteX180" fmla="*/ 2253702 w 4233616"/>
              <a:gd name="connsiteY180" fmla="*/ 6954634 h 8346397"/>
              <a:gd name="connsiteX181" fmla="*/ 2237033 w 4233616"/>
              <a:gd name="connsiteY181" fmla="*/ 6978447 h 8346397"/>
              <a:gd name="connsiteX182" fmla="*/ 2201315 w 4233616"/>
              <a:gd name="connsiteY182" fmla="*/ 6997497 h 8346397"/>
              <a:gd name="connsiteX183" fmla="*/ 2234652 w 4233616"/>
              <a:gd name="connsiteY183" fmla="*/ 7073697 h 8346397"/>
              <a:gd name="connsiteX184" fmla="*/ 2203696 w 4233616"/>
              <a:gd name="connsiteY184" fmla="*/ 7095128 h 8346397"/>
              <a:gd name="connsiteX185" fmla="*/ 2098921 w 4233616"/>
              <a:gd name="connsiteY185" fmla="*/ 7033215 h 8346397"/>
              <a:gd name="connsiteX186" fmla="*/ 2056058 w 4233616"/>
              <a:gd name="connsiteY186" fmla="*/ 7059409 h 8346397"/>
              <a:gd name="connsiteX187" fmla="*/ 1996527 w 4233616"/>
              <a:gd name="connsiteY187" fmla="*/ 6957015 h 8346397"/>
              <a:gd name="connsiteX188" fmla="*/ 1879846 w 4233616"/>
              <a:gd name="connsiteY188" fmla="*/ 6983209 h 8346397"/>
              <a:gd name="connsiteX189" fmla="*/ 1815552 w 4233616"/>
              <a:gd name="connsiteY189" fmla="*/ 6987972 h 8346397"/>
              <a:gd name="connsiteX190" fmla="*/ 1765546 w 4233616"/>
              <a:gd name="connsiteY190" fmla="*/ 6983210 h 8346397"/>
              <a:gd name="connsiteX191" fmla="*/ 1708396 w 4233616"/>
              <a:gd name="connsiteY191" fmla="*/ 7028453 h 8346397"/>
              <a:gd name="connsiteX192" fmla="*/ 1529802 w 4233616"/>
              <a:gd name="connsiteY192" fmla="*/ 6987972 h 8346397"/>
              <a:gd name="connsiteX193" fmla="*/ 1553614 w 4233616"/>
              <a:gd name="connsiteY193" fmla="*/ 7114178 h 8346397"/>
              <a:gd name="connsiteX194" fmla="*/ 1477415 w 4233616"/>
              <a:gd name="connsiteY194" fmla="*/ 7159422 h 8346397"/>
              <a:gd name="connsiteX195" fmla="*/ 1415502 w 4233616"/>
              <a:gd name="connsiteY195" fmla="*/ 7226096 h 8346397"/>
              <a:gd name="connsiteX196" fmla="*/ 1265483 w 4233616"/>
              <a:gd name="connsiteY196" fmla="*/ 7218953 h 8346397"/>
              <a:gd name="connsiteX197" fmla="*/ 1213096 w 4233616"/>
              <a:gd name="connsiteY19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072727 w 4233616"/>
              <a:gd name="connsiteY9" fmla="*/ 2256426 h 8346397"/>
              <a:gd name="connsiteX10" fmla="*/ 2137021 w 4233616"/>
              <a:gd name="connsiteY10" fmla="*/ 1992107 h 8346397"/>
              <a:gd name="connsiteX11" fmla="*/ 2165596 w 4233616"/>
              <a:gd name="connsiteY11" fmla="*/ 1944482 h 8346397"/>
              <a:gd name="connsiteX12" fmla="*/ 2203696 w 4233616"/>
              <a:gd name="connsiteY12" fmla="*/ 1937338 h 8346397"/>
              <a:gd name="connsiteX13" fmla="*/ 2198933 w 4233616"/>
              <a:gd name="connsiteY13" fmla="*/ 1906382 h 8346397"/>
              <a:gd name="connsiteX14" fmla="*/ 2406102 w 4233616"/>
              <a:gd name="connsiteY14" fmla="*/ 1782557 h 8346397"/>
              <a:gd name="connsiteX15" fmla="*/ 2494208 w 4233616"/>
              <a:gd name="connsiteY15" fmla="*/ 1715882 h 8346397"/>
              <a:gd name="connsiteX16" fmla="*/ 2513258 w 4233616"/>
              <a:gd name="connsiteY16" fmla="*/ 1630157 h 8346397"/>
              <a:gd name="connsiteX17" fmla="*/ 2522784 w 4233616"/>
              <a:gd name="connsiteY17" fmla="*/ 1584913 h 8346397"/>
              <a:gd name="connsiteX18" fmla="*/ 2577552 w 4233616"/>
              <a:gd name="connsiteY18" fmla="*/ 1527763 h 8346397"/>
              <a:gd name="connsiteX19" fmla="*/ 2606127 w 4233616"/>
              <a:gd name="connsiteY19" fmla="*/ 1499188 h 8346397"/>
              <a:gd name="connsiteX20" fmla="*/ 2634702 w 4233616"/>
              <a:gd name="connsiteY20" fmla="*/ 1492045 h 8346397"/>
              <a:gd name="connsiteX21" fmla="*/ 2672802 w 4233616"/>
              <a:gd name="connsiteY21" fmla="*/ 1368220 h 8346397"/>
              <a:gd name="connsiteX22" fmla="*/ 2806153 w 4233616"/>
              <a:gd name="connsiteY22" fmla="*/ 1334883 h 8346397"/>
              <a:gd name="connsiteX23" fmla="*/ 2944265 w 4233616"/>
              <a:gd name="connsiteY23" fmla="*/ 1325357 h 8346397"/>
              <a:gd name="connsiteX24" fmla="*/ 2968077 w 4233616"/>
              <a:gd name="connsiteY24" fmla="*/ 1206295 h 8346397"/>
              <a:gd name="connsiteX25" fmla="*/ 3049040 w 4233616"/>
              <a:gd name="connsiteY25" fmla="*/ 1169783 h 8346397"/>
              <a:gd name="connsiteX26" fmla="*/ 3153814 w 4233616"/>
              <a:gd name="connsiteY26" fmla="*/ 1125332 h 8346397"/>
              <a:gd name="connsiteX27" fmla="*/ 3225252 w 4233616"/>
              <a:gd name="connsiteY27" fmla="*/ 1049132 h 8346397"/>
              <a:gd name="connsiteX28" fmla="*/ 3310977 w 4233616"/>
              <a:gd name="connsiteY28" fmla="*/ 996745 h 8346397"/>
              <a:gd name="connsiteX29" fmla="*/ 3056977 w 4233616"/>
              <a:gd name="connsiteY29" fmla="*/ 982457 h 8346397"/>
              <a:gd name="connsiteX30" fmla="*/ 2958552 w 4233616"/>
              <a:gd name="connsiteY30" fmla="*/ 976107 h 8346397"/>
              <a:gd name="connsiteX31" fmla="*/ 2926802 w 4233616"/>
              <a:gd name="connsiteY31" fmla="*/ 906257 h 8346397"/>
              <a:gd name="connsiteX32" fmla="*/ 2866477 w 4233616"/>
              <a:gd name="connsiteY32" fmla="*/ 893559 h 8346397"/>
              <a:gd name="connsiteX33" fmla="*/ 2799802 w 4233616"/>
              <a:gd name="connsiteY33" fmla="*/ 874507 h 8346397"/>
              <a:gd name="connsiteX34" fmla="*/ 2761702 w 4233616"/>
              <a:gd name="connsiteY34" fmla="*/ 807832 h 8346397"/>
              <a:gd name="connsiteX35" fmla="*/ 2609302 w 4233616"/>
              <a:gd name="connsiteY35" fmla="*/ 760207 h 8346397"/>
              <a:gd name="connsiteX36" fmla="*/ 2580727 w 4233616"/>
              <a:gd name="connsiteY36" fmla="*/ 604632 h 8346397"/>
              <a:gd name="connsiteX37" fmla="*/ 2526752 w 4233616"/>
              <a:gd name="connsiteY37" fmla="*/ 531609 h 8346397"/>
              <a:gd name="connsiteX38" fmla="*/ 2596602 w 4233616"/>
              <a:gd name="connsiteY38" fmla="*/ 407782 h 8346397"/>
              <a:gd name="connsiteX39" fmla="*/ 2629939 w 4233616"/>
              <a:gd name="connsiteY39" fmla="*/ 310947 h 8346397"/>
              <a:gd name="connsiteX40" fmla="*/ 2517227 w 4233616"/>
              <a:gd name="connsiteY40" fmla="*/ 239507 h 8346397"/>
              <a:gd name="connsiteX41" fmla="*/ 2402927 w 4233616"/>
              <a:gd name="connsiteY41" fmla="*/ 271257 h 8346397"/>
              <a:gd name="connsiteX42" fmla="*/ 2275927 w 4233616"/>
              <a:gd name="connsiteY42" fmla="*/ 198232 h 8346397"/>
              <a:gd name="connsiteX43" fmla="*/ 2133052 w 4233616"/>
              <a:gd name="connsiteY43" fmla="*/ 233157 h 8346397"/>
              <a:gd name="connsiteX44" fmla="*/ 1913977 w 4233616"/>
              <a:gd name="connsiteY44" fmla="*/ 36309 h 8346397"/>
              <a:gd name="connsiteX45" fmla="*/ 1777452 w 4233616"/>
              <a:gd name="connsiteY45" fmla="*/ 13289 h 8346397"/>
              <a:gd name="connsiteX46" fmla="*/ 1703633 w 4233616"/>
              <a:gd name="connsiteY46" fmla="*/ 41864 h 8346397"/>
              <a:gd name="connsiteX47" fmla="*/ 1615527 w 4233616"/>
              <a:gd name="connsiteY47" fmla="*/ 75203 h 8346397"/>
              <a:gd name="connsiteX48" fmla="*/ 1515515 w 4233616"/>
              <a:gd name="connsiteY48" fmla="*/ 129971 h 8346397"/>
              <a:gd name="connsiteX49" fmla="*/ 1525040 w 4233616"/>
              <a:gd name="connsiteY49" fmla="*/ 194264 h 8346397"/>
              <a:gd name="connsiteX50" fmla="*/ 1505990 w 4233616"/>
              <a:gd name="connsiteY50" fmla="*/ 251415 h 8346397"/>
              <a:gd name="connsiteX51" fmla="*/ 1413121 w 4233616"/>
              <a:gd name="connsiteY51" fmla="*/ 270464 h 8346397"/>
              <a:gd name="connsiteX52" fmla="*/ 1339302 w 4233616"/>
              <a:gd name="connsiteY52" fmla="*/ 306184 h 8346397"/>
              <a:gd name="connsiteX53" fmla="*/ 1260721 w 4233616"/>
              <a:gd name="connsiteY53" fmla="*/ 346665 h 8346397"/>
              <a:gd name="connsiteX54" fmla="*/ 1191665 w 4233616"/>
              <a:gd name="connsiteY54" fmla="*/ 272847 h 8346397"/>
              <a:gd name="connsiteX55" fmla="*/ 1082127 w 4233616"/>
              <a:gd name="connsiteY55" fmla="*/ 353809 h 8346397"/>
              <a:gd name="connsiteX56" fmla="*/ 1020215 w 4233616"/>
              <a:gd name="connsiteY56" fmla="*/ 420484 h 8346397"/>
              <a:gd name="connsiteX57" fmla="*/ 858290 w 4233616"/>
              <a:gd name="connsiteY57" fmla="*/ 301422 h 8346397"/>
              <a:gd name="connsiteX58" fmla="*/ 796377 w 4233616"/>
              <a:gd name="connsiteY58" fmla="*/ 406196 h 8346397"/>
              <a:gd name="connsiteX59" fmla="*/ 755896 w 4233616"/>
              <a:gd name="connsiteY59" fmla="*/ 341903 h 8346397"/>
              <a:gd name="connsiteX60" fmla="*/ 689221 w 4233616"/>
              <a:gd name="connsiteY60" fmla="*/ 270465 h 8346397"/>
              <a:gd name="connsiteX61" fmla="*/ 667790 w 4233616"/>
              <a:gd name="connsiteY61" fmla="*/ 313328 h 8346397"/>
              <a:gd name="connsiteX62" fmla="*/ 620165 w 4233616"/>
              <a:gd name="connsiteY62" fmla="*/ 382384 h 8346397"/>
              <a:gd name="connsiteX63" fmla="*/ 589208 w 4233616"/>
              <a:gd name="connsiteY63" fmla="*/ 396672 h 8346397"/>
              <a:gd name="connsiteX64" fmla="*/ 498721 w 4233616"/>
              <a:gd name="connsiteY64" fmla="*/ 482397 h 8346397"/>
              <a:gd name="connsiteX65" fmla="*/ 396327 w 4233616"/>
              <a:gd name="connsiteY65" fmla="*/ 380003 h 8346397"/>
              <a:gd name="connsiteX66" fmla="*/ 243927 w 4233616"/>
              <a:gd name="connsiteY66" fmla="*/ 294278 h 8346397"/>
              <a:gd name="connsiteX67" fmla="*/ 174871 w 4233616"/>
              <a:gd name="connsiteY67" fmla="*/ 327615 h 8346397"/>
              <a:gd name="connsiteX68" fmla="*/ 127246 w 4233616"/>
              <a:gd name="connsiteY68" fmla="*/ 410959 h 8346397"/>
              <a:gd name="connsiteX69" fmla="*/ 43902 w 4233616"/>
              <a:gd name="connsiteY69" fmla="*/ 472872 h 8346397"/>
              <a:gd name="connsiteX70" fmla="*/ 8183 w 4233616"/>
              <a:gd name="connsiteY70" fmla="*/ 484778 h 8346397"/>
              <a:gd name="connsiteX71" fmla="*/ 198683 w 4233616"/>
              <a:gd name="connsiteY71" fmla="*/ 689565 h 8346397"/>
              <a:gd name="connsiteX72" fmla="*/ 265359 w 4233616"/>
              <a:gd name="connsiteY72" fmla="*/ 706234 h 8346397"/>
              <a:gd name="connsiteX73" fmla="*/ 298697 w 4233616"/>
              <a:gd name="connsiteY73" fmla="*/ 730047 h 8346397"/>
              <a:gd name="connsiteX74" fmla="*/ 296315 w 4233616"/>
              <a:gd name="connsiteY74" fmla="*/ 901496 h 8346397"/>
              <a:gd name="connsiteX75" fmla="*/ 362990 w 4233616"/>
              <a:gd name="connsiteY75" fmla="*/ 906259 h 8346397"/>
              <a:gd name="connsiteX76" fmla="*/ 401090 w 4233616"/>
              <a:gd name="connsiteY76" fmla="*/ 856253 h 8346397"/>
              <a:gd name="connsiteX77" fmla="*/ 482052 w 4233616"/>
              <a:gd name="connsiteY77" fmla="*/ 894353 h 8346397"/>
              <a:gd name="connsiteX78" fmla="*/ 420140 w 4233616"/>
              <a:gd name="connsiteY78" fmla="*/ 1039609 h 8346397"/>
              <a:gd name="connsiteX79" fmla="*/ 434427 w 4233616"/>
              <a:gd name="connsiteY79" fmla="*/ 1087234 h 8346397"/>
              <a:gd name="connsiteX80" fmla="*/ 379658 w 4233616"/>
              <a:gd name="connsiteY80" fmla="*/ 1139622 h 8346397"/>
              <a:gd name="connsiteX81" fmla="*/ 415377 w 4233616"/>
              <a:gd name="connsiteY81" fmla="*/ 1168196 h 8346397"/>
              <a:gd name="connsiteX82" fmla="*/ 486815 w 4233616"/>
              <a:gd name="connsiteY82" fmla="*/ 1256303 h 8346397"/>
              <a:gd name="connsiteX83" fmla="*/ 527296 w 4233616"/>
              <a:gd name="connsiteY83" fmla="*/ 1344409 h 8346397"/>
              <a:gd name="connsiteX84" fmla="*/ 636833 w 4233616"/>
              <a:gd name="connsiteY84" fmla="*/ 1396797 h 8346397"/>
              <a:gd name="connsiteX85" fmla="*/ 746371 w 4233616"/>
              <a:gd name="connsiteY85" fmla="*/ 1420609 h 8346397"/>
              <a:gd name="connsiteX86" fmla="*/ 829715 w 4233616"/>
              <a:gd name="connsiteY86" fmla="*/ 1468234 h 8346397"/>
              <a:gd name="connsiteX87" fmla="*/ 913058 w 4233616"/>
              <a:gd name="connsiteY87" fmla="*/ 1442040 h 8346397"/>
              <a:gd name="connsiteX88" fmla="*/ 994021 w 4233616"/>
              <a:gd name="connsiteY88" fmla="*/ 1368222 h 8346397"/>
              <a:gd name="connsiteX89" fmla="*/ 1103558 w 4233616"/>
              <a:gd name="connsiteY89" fmla="*/ 1351553 h 8346397"/>
              <a:gd name="connsiteX90" fmla="*/ 1170233 w 4233616"/>
              <a:gd name="connsiteY90" fmla="*/ 1356315 h 8346397"/>
              <a:gd name="connsiteX91" fmla="*/ 1329777 w 4233616"/>
              <a:gd name="connsiteY91" fmla="*/ 1465853 h 8346397"/>
              <a:gd name="connsiteX92" fmla="*/ 1389308 w 4233616"/>
              <a:gd name="connsiteY92" fmla="*/ 1494428 h 8346397"/>
              <a:gd name="connsiteX93" fmla="*/ 1260721 w 4233616"/>
              <a:gd name="connsiteY93" fmla="*/ 1596822 h 8346397"/>
              <a:gd name="connsiteX94" fmla="*/ 1263102 w 4233616"/>
              <a:gd name="connsiteY94" fmla="*/ 1661115 h 8346397"/>
              <a:gd name="connsiteX95" fmla="*/ 1425027 w 4233616"/>
              <a:gd name="connsiteY95" fmla="*/ 1613490 h 8346397"/>
              <a:gd name="connsiteX96" fmla="*/ 1386927 w 4233616"/>
              <a:gd name="connsiteY96" fmla="*/ 1677784 h 8346397"/>
              <a:gd name="connsiteX97" fmla="*/ 1405977 w 4233616"/>
              <a:gd name="connsiteY97" fmla="*/ 1751603 h 8346397"/>
              <a:gd name="connsiteX98" fmla="*/ 1517896 w 4233616"/>
              <a:gd name="connsiteY98" fmla="*/ 1787322 h 8346397"/>
              <a:gd name="connsiteX99" fmla="*/ 1591715 w 4233616"/>
              <a:gd name="connsiteY99" fmla="*/ 1803990 h 8346397"/>
              <a:gd name="connsiteX100" fmla="*/ 1501227 w 4233616"/>
              <a:gd name="connsiteY100" fmla="*/ 1934959 h 8346397"/>
              <a:gd name="connsiteX101" fmla="*/ 1494083 w 4233616"/>
              <a:gd name="connsiteY101" fmla="*/ 1984965 h 8346397"/>
              <a:gd name="connsiteX102" fmla="*/ 1422646 w 4233616"/>
              <a:gd name="connsiteY102" fmla="*/ 2020684 h 8346397"/>
              <a:gd name="connsiteX103" fmla="*/ 1391690 w 4233616"/>
              <a:gd name="connsiteY103" fmla="*/ 2082597 h 8346397"/>
              <a:gd name="connsiteX104" fmla="*/ 1260721 w 4233616"/>
              <a:gd name="connsiteY104" fmla="*/ 2056403 h 8346397"/>
              <a:gd name="connsiteX105" fmla="*/ 1139277 w 4233616"/>
              <a:gd name="connsiteY105" fmla="*/ 2056402 h 8346397"/>
              <a:gd name="connsiteX106" fmla="*/ 1072602 w 4233616"/>
              <a:gd name="connsiteY106" fmla="*/ 2084978 h 8346397"/>
              <a:gd name="connsiteX107" fmla="*/ 1065458 w 4233616"/>
              <a:gd name="connsiteY107" fmla="*/ 2184990 h 8346397"/>
              <a:gd name="connsiteX108" fmla="*/ 977352 w 4233616"/>
              <a:gd name="connsiteY108" fmla="*/ 2273097 h 8346397"/>
              <a:gd name="connsiteX109" fmla="*/ 1120227 w 4233616"/>
              <a:gd name="connsiteY109" fmla="*/ 2335009 h 8346397"/>
              <a:gd name="connsiteX110" fmla="*/ 1170234 w 4233616"/>
              <a:gd name="connsiteY110" fmla="*/ 2370727 h 8346397"/>
              <a:gd name="connsiteX111" fmla="*/ 1222621 w 4233616"/>
              <a:gd name="connsiteY111" fmla="*/ 2387397 h 8346397"/>
              <a:gd name="connsiteX112" fmla="*/ 1272627 w 4233616"/>
              <a:gd name="connsiteY112" fmla="*/ 2437403 h 8346397"/>
              <a:gd name="connsiteX113" fmla="*/ 1329777 w 4233616"/>
              <a:gd name="connsiteY113" fmla="*/ 2458834 h 8346397"/>
              <a:gd name="connsiteX114" fmla="*/ 1422646 w 4233616"/>
              <a:gd name="connsiteY114" fmla="*/ 2535034 h 8346397"/>
              <a:gd name="connsiteX115" fmla="*/ 1508371 w 4233616"/>
              <a:gd name="connsiteY115" fmla="*/ 2568373 h 8346397"/>
              <a:gd name="connsiteX116" fmla="*/ 1641721 w 4233616"/>
              <a:gd name="connsiteY116" fmla="*/ 2716009 h 8346397"/>
              <a:gd name="connsiteX117" fmla="*/ 1725065 w 4233616"/>
              <a:gd name="connsiteY117" fmla="*/ 2870790 h 8346397"/>
              <a:gd name="connsiteX118" fmla="*/ 1850477 w 4233616"/>
              <a:gd name="connsiteY118" fmla="*/ 2931907 h 8346397"/>
              <a:gd name="connsiteX119" fmla="*/ 1896514 w 4233616"/>
              <a:gd name="connsiteY119" fmla="*/ 2977947 h 8346397"/>
              <a:gd name="connsiteX120" fmla="*/ 1927471 w 4233616"/>
              <a:gd name="connsiteY120" fmla="*/ 3082722 h 8346397"/>
              <a:gd name="connsiteX121" fmla="*/ 1989383 w 4233616"/>
              <a:gd name="connsiteY121" fmla="*/ 3185115 h 8346397"/>
              <a:gd name="connsiteX122" fmla="*/ 2051296 w 4233616"/>
              <a:gd name="connsiteY122" fmla="*/ 3223215 h 8346397"/>
              <a:gd name="connsiteX123" fmla="*/ 2182265 w 4233616"/>
              <a:gd name="connsiteY123" fmla="*/ 3370853 h 8346397"/>
              <a:gd name="connsiteX124" fmla="*/ 2325139 w 4233616"/>
              <a:gd name="connsiteY124" fmla="*/ 3447053 h 8346397"/>
              <a:gd name="connsiteX125" fmla="*/ 2384671 w 4233616"/>
              <a:gd name="connsiteY125" fmla="*/ 3532778 h 8346397"/>
              <a:gd name="connsiteX126" fmla="*/ 2432296 w 4233616"/>
              <a:gd name="connsiteY126" fmla="*/ 3599453 h 8346397"/>
              <a:gd name="connsiteX127" fmla="*/ 2479921 w 4233616"/>
              <a:gd name="connsiteY127" fmla="*/ 3589929 h 8346397"/>
              <a:gd name="connsiteX128" fmla="*/ 2484683 w 4233616"/>
              <a:gd name="connsiteY128" fmla="*/ 3742328 h 8346397"/>
              <a:gd name="connsiteX129" fmla="*/ 2537071 w 4233616"/>
              <a:gd name="connsiteY129" fmla="*/ 3835197 h 8346397"/>
              <a:gd name="connsiteX130" fmla="*/ 2529927 w 4233616"/>
              <a:gd name="connsiteY130" fmla="*/ 3873297 h 8346397"/>
              <a:gd name="connsiteX131" fmla="*/ 2598983 w 4233616"/>
              <a:gd name="connsiteY131" fmla="*/ 3909015 h 8346397"/>
              <a:gd name="connsiteX132" fmla="*/ 2656133 w 4233616"/>
              <a:gd name="connsiteY132" fmla="*/ 3854247 h 8346397"/>
              <a:gd name="connsiteX133" fmla="*/ 2689471 w 4233616"/>
              <a:gd name="connsiteY133" fmla="*/ 3937590 h 8346397"/>
              <a:gd name="connsiteX134" fmla="*/ 2734715 w 4233616"/>
              <a:gd name="connsiteY134" fmla="*/ 3982834 h 8346397"/>
              <a:gd name="connsiteX135" fmla="*/ 2808533 w 4233616"/>
              <a:gd name="connsiteY135" fmla="*/ 4006647 h 8346397"/>
              <a:gd name="connsiteX136" fmla="*/ 2860921 w 4233616"/>
              <a:gd name="connsiteY136" fmla="*/ 4075703 h 8346397"/>
              <a:gd name="connsiteX137" fmla="*/ 2946646 w 4233616"/>
              <a:gd name="connsiteY137" fmla="*/ 4130472 h 8346397"/>
              <a:gd name="connsiteX138" fmla="*/ 2999033 w 4233616"/>
              <a:gd name="connsiteY138" fmla="*/ 4163809 h 8346397"/>
              <a:gd name="connsiteX139" fmla="*/ 2870446 w 4233616"/>
              <a:gd name="connsiteY139" fmla="*/ 4256678 h 8346397"/>
              <a:gd name="connsiteX140" fmla="*/ 2868064 w 4233616"/>
              <a:gd name="connsiteY140" fmla="*/ 4311446 h 8346397"/>
              <a:gd name="connsiteX141" fmla="*/ 2970458 w 4233616"/>
              <a:gd name="connsiteY141" fmla="*/ 4428128 h 8346397"/>
              <a:gd name="connsiteX142" fmla="*/ 3065708 w 4233616"/>
              <a:gd name="connsiteY142" fmla="*/ 4490040 h 8346397"/>
              <a:gd name="connsiteX143" fmla="*/ 3096665 w 4233616"/>
              <a:gd name="connsiteY143" fmla="*/ 4528140 h 8346397"/>
              <a:gd name="connsiteX144" fmla="*/ 3082377 w 4233616"/>
              <a:gd name="connsiteY144" fmla="*/ 4609103 h 8346397"/>
              <a:gd name="connsiteX145" fmla="*/ 3077615 w 4233616"/>
              <a:gd name="connsiteY145" fmla="*/ 4692447 h 8346397"/>
              <a:gd name="connsiteX146" fmla="*/ 3034752 w 4233616"/>
              <a:gd name="connsiteY146" fmla="*/ 4701972 h 8346397"/>
              <a:gd name="connsiteX147" fmla="*/ 3008558 w 4233616"/>
              <a:gd name="connsiteY147" fmla="*/ 4718640 h 8346397"/>
              <a:gd name="connsiteX148" fmla="*/ 3053802 w 4233616"/>
              <a:gd name="connsiteY148" fmla="*/ 4795632 h 8346397"/>
              <a:gd name="connsiteX149" fmla="*/ 3037133 w 4233616"/>
              <a:gd name="connsiteY149" fmla="*/ 4868659 h 8346397"/>
              <a:gd name="connsiteX150" fmla="*/ 3020465 w 4233616"/>
              <a:gd name="connsiteY150" fmla="*/ 5004390 h 8346397"/>
              <a:gd name="connsiteX151" fmla="*/ 2982365 w 4233616"/>
              <a:gd name="connsiteY151" fmla="*/ 5044872 h 8346397"/>
              <a:gd name="connsiteX152" fmla="*/ 2965696 w 4233616"/>
              <a:gd name="connsiteY152" fmla="*/ 5166315 h 8346397"/>
              <a:gd name="connsiteX153" fmla="*/ 2937121 w 4233616"/>
              <a:gd name="connsiteY153" fmla="*/ 5285378 h 8346397"/>
              <a:gd name="connsiteX154" fmla="*/ 2989508 w 4233616"/>
              <a:gd name="connsiteY154" fmla="*/ 5302047 h 8346397"/>
              <a:gd name="connsiteX155" fmla="*/ 2987127 w 4233616"/>
              <a:gd name="connsiteY155" fmla="*/ 5347290 h 8346397"/>
              <a:gd name="connsiteX156" fmla="*/ 2984746 w 4233616"/>
              <a:gd name="connsiteY156" fmla="*/ 5402059 h 8346397"/>
              <a:gd name="connsiteX157" fmla="*/ 3041896 w 4233616"/>
              <a:gd name="connsiteY157" fmla="*/ 5471115 h 8346397"/>
              <a:gd name="connsiteX158" fmla="*/ 3089521 w 4233616"/>
              <a:gd name="connsiteY158" fmla="*/ 5597322 h 8346397"/>
              <a:gd name="connsiteX159" fmla="*/ 2996652 w 4233616"/>
              <a:gd name="connsiteY159" fmla="*/ 5887834 h 8346397"/>
              <a:gd name="connsiteX160" fmla="*/ 3018083 w 4233616"/>
              <a:gd name="connsiteY160" fmla="*/ 5942603 h 8346397"/>
              <a:gd name="connsiteX161" fmla="*/ 3044277 w 4233616"/>
              <a:gd name="connsiteY161" fmla="*/ 5994990 h 8346397"/>
              <a:gd name="connsiteX162" fmla="*/ 3049040 w 4233616"/>
              <a:gd name="connsiteY162" fmla="*/ 6099765 h 8346397"/>
              <a:gd name="connsiteX163" fmla="*/ 3028402 w 4233616"/>
              <a:gd name="connsiteY163" fmla="*/ 6195807 h 8346397"/>
              <a:gd name="connsiteX164" fmla="*/ 2956170 w 4233616"/>
              <a:gd name="connsiteY164" fmla="*/ 6259310 h 8346397"/>
              <a:gd name="connsiteX165" fmla="*/ 2920452 w 4233616"/>
              <a:gd name="connsiteY165" fmla="*/ 6240259 h 8346397"/>
              <a:gd name="connsiteX166" fmla="*/ 2849015 w 4233616"/>
              <a:gd name="connsiteY166" fmla="*/ 6252165 h 8346397"/>
              <a:gd name="connsiteX167" fmla="*/ 2713283 w 4233616"/>
              <a:gd name="connsiteY167" fmla="*/ 6364084 h 8346397"/>
              <a:gd name="connsiteX168" fmla="*/ 2606127 w 4233616"/>
              <a:gd name="connsiteY168" fmla="*/ 6349797 h 8346397"/>
              <a:gd name="connsiteX169" fmla="*/ 2575171 w 4233616"/>
              <a:gd name="connsiteY169" fmla="*/ 6378372 h 8346397"/>
              <a:gd name="connsiteX170" fmla="*/ 2508495 w 4233616"/>
              <a:gd name="connsiteY170" fmla="*/ 6423614 h 8346397"/>
              <a:gd name="connsiteX171" fmla="*/ 2391815 w 4233616"/>
              <a:gd name="connsiteY171" fmla="*/ 6411709 h 8346397"/>
              <a:gd name="connsiteX172" fmla="*/ 2368002 w 4233616"/>
              <a:gd name="connsiteY172" fmla="*/ 6528390 h 8346397"/>
              <a:gd name="connsiteX173" fmla="*/ 2363240 w 4233616"/>
              <a:gd name="connsiteY173" fmla="*/ 6564109 h 8346397"/>
              <a:gd name="connsiteX174" fmla="*/ 2339428 w 4233616"/>
              <a:gd name="connsiteY174" fmla="*/ 6583159 h 8346397"/>
              <a:gd name="connsiteX175" fmla="*/ 2141783 w 4233616"/>
              <a:gd name="connsiteY175" fmla="*/ 6535534 h 8346397"/>
              <a:gd name="connsiteX176" fmla="*/ 2103683 w 4233616"/>
              <a:gd name="connsiteY176" fmla="*/ 6587922 h 8346397"/>
              <a:gd name="connsiteX177" fmla="*/ 2072727 w 4233616"/>
              <a:gd name="connsiteY177" fmla="*/ 6683172 h 8346397"/>
              <a:gd name="connsiteX178" fmla="*/ 2039389 w 4233616"/>
              <a:gd name="connsiteY178" fmla="*/ 6747465 h 8346397"/>
              <a:gd name="connsiteX179" fmla="*/ 2051296 w 4233616"/>
              <a:gd name="connsiteY179" fmla="*/ 6809378 h 8346397"/>
              <a:gd name="connsiteX180" fmla="*/ 2184646 w 4233616"/>
              <a:gd name="connsiteY180" fmla="*/ 6921297 h 8346397"/>
              <a:gd name="connsiteX181" fmla="*/ 2253702 w 4233616"/>
              <a:gd name="connsiteY181" fmla="*/ 6954634 h 8346397"/>
              <a:gd name="connsiteX182" fmla="*/ 2237033 w 4233616"/>
              <a:gd name="connsiteY182" fmla="*/ 6978447 h 8346397"/>
              <a:gd name="connsiteX183" fmla="*/ 2201315 w 4233616"/>
              <a:gd name="connsiteY183" fmla="*/ 6997497 h 8346397"/>
              <a:gd name="connsiteX184" fmla="*/ 2234652 w 4233616"/>
              <a:gd name="connsiteY184" fmla="*/ 7073697 h 8346397"/>
              <a:gd name="connsiteX185" fmla="*/ 2203696 w 4233616"/>
              <a:gd name="connsiteY185" fmla="*/ 7095128 h 8346397"/>
              <a:gd name="connsiteX186" fmla="*/ 2098921 w 4233616"/>
              <a:gd name="connsiteY186" fmla="*/ 7033215 h 8346397"/>
              <a:gd name="connsiteX187" fmla="*/ 2056058 w 4233616"/>
              <a:gd name="connsiteY187" fmla="*/ 7059409 h 8346397"/>
              <a:gd name="connsiteX188" fmla="*/ 1996527 w 4233616"/>
              <a:gd name="connsiteY188" fmla="*/ 6957015 h 8346397"/>
              <a:gd name="connsiteX189" fmla="*/ 1879846 w 4233616"/>
              <a:gd name="connsiteY189" fmla="*/ 6983209 h 8346397"/>
              <a:gd name="connsiteX190" fmla="*/ 1815552 w 4233616"/>
              <a:gd name="connsiteY190" fmla="*/ 6987972 h 8346397"/>
              <a:gd name="connsiteX191" fmla="*/ 1765546 w 4233616"/>
              <a:gd name="connsiteY191" fmla="*/ 6983210 h 8346397"/>
              <a:gd name="connsiteX192" fmla="*/ 1708396 w 4233616"/>
              <a:gd name="connsiteY192" fmla="*/ 7028453 h 8346397"/>
              <a:gd name="connsiteX193" fmla="*/ 1529802 w 4233616"/>
              <a:gd name="connsiteY193" fmla="*/ 6987972 h 8346397"/>
              <a:gd name="connsiteX194" fmla="*/ 1553614 w 4233616"/>
              <a:gd name="connsiteY194" fmla="*/ 7114178 h 8346397"/>
              <a:gd name="connsiteX195" fmla="*/ 1477415 w 4233616"/>
              <a:gd name="connsiteY195" fmla="*/ 7159422 h 8346397"/>
              <a:gd name="connsiteX196" fmla="*/ 1415502 w 4233616"/>
              <a:gd name="connsiteY196" fmla="*/ 7226096 h 8346397"/>
              <a:gd name="connsiteX197" fmla="*/ 1265483 w 4233616"/>
              <a:gd name="connsiteY197" fmla="*/ 7218953 h 8346397"/>
              <a:gd name="connsiteX198" fmla="*/ 1213096 w 4233616"/>
              <a:gd name="connsiteY19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072727 w 4233616"/>
              <a:gd name="connsiteY9" fmla="*/ 2256426 h 8346397"/>
              <a:gd name="connsiteX10" fmla="*/ 2067965 w 4233616"/>
              <a:gd name="connsiteY10" fmla="*/ 2130220 h 8346397"/>
              <a:gd name="connsiteX11" fmla="*/ 2137021 w 4233616"/>
              <a:gd name="connsiteY11" fmla="*/ 1992107 h 8346397"/>
              <a:gd name="connsiteX12" fmla="*/ 2165596 w 4233616"/>
              <a:gd name="connsiteY12" fmla="*/ 1944482 h 8346397"/>
              <a:gd name="connsiteX13" fmla="*/ 2203696 w 4233616"/>
              <a:gd name="connsiteY13" fmla="*/ 1937338 h 8346397"/>
              <a:gd name="connsiteX14" fmla="*/ 2198933 w 4233616"/>
              <a:gd name="connsiteY14" fmla="*/ 1906382 h 8346397"/>
              <a:gd name="connsiteX15" fmla="*/ 2406102 w 4233616"/>
              <a:gd name="connsiteY15" fmla="*/ 1782557 h 8346397"/>
              <a:gd name="connsiteX16" fmla="*/ 2494208 w 4233616"/>
              <a:gd name="connsiteY16" fmla="*/ 1715882 h 8346397"/>
              <a:gd name="connsiteX17" fmla="*/ 2513258 w 4233616"/>
              <a:gd name="connsiteY17" fmla="*/ 1630157 h 8346397"/>
              <a:gd name="connsiteX18" fmla="*/ 2522784 w 4233616"/>
              <a:gd name="connsiteY18" fmla="*/ 1584913 h 8346397"/>
              <a:gd name="connsiteX19" fmla="*/ 2577552 w 4233616"/>
              <a:gd name="connsiteY19" fmla="*/ 1527763 h 8346397"/>
              <a:gd name="connsiteX20" fmla="*/ 2606127 w 4233616"/>
              <a:gd name="connsiteY20" fmla="*/ 1499188 h 8346397"/>
              <a:gd name="connsiteX21" fmla="*/ 2634702 w 4233616"/>
              <a:gd name="connsiteY21" fmla="*/ 1492045 h 8346397"/>
              <a:gd name="connsiteX22" fmla="*/ 2672802 w 4233616"/>
              <a:gd name="connsiteY22" fmla="*/ 1368220 h 8346397"/>
              <a:gd name="connsiteX23" fmla="*/ 2806153 w 4233616"/>
              <a:gd name="connsiteY23" fmla="*/ 1334883 h 8346397"/>
              <a:gd name="connsiteX24" fmla="*/ 2944265 w 4233616"/>
              <a:gd name="connsiteY24" fmla="*/ 1325357 h 8346397"/>
              <a:gd name="connsiteX25" fmla="*/ 2968077 w 4233616"/>
              <a:gd name="connsiteY25" fmla="*/ 1206295 h 8346397"/>
              <a:gd name="connsiteX26" fmla="*/ 3049040 w 4233616"/>
              <a:gd name="connsiteY26" fmla="*/ 1169783 h 8346397"/>
              <a:gd name="connsiteX27" fmla="*/ 3153814 w 4233616"/>
              <a:gd name="connsiteY27" fmla="*/ 1125332 h 8346397"/>
              <a:gd name="connsiteX28" fmla="*/ 3225252 w 4233616"/>
              <a:gd name="connsiteY28" fmla="*/ 1049132 h 8346397"/>
              <a:gd name="connsiteX29" fmla="*/ 3310977 w 4233616"/>
              <a:gd name="connsiteY29" fmla="*/ 996745 h 8346397"/>
              <a:gd name="connsiteX30" fmla="*/ 3056977 w 4233616"/>
              <a:gd name="connsiteY30" fmla="*/ 982457 h 8346397"/>
              <a:gd name="connsiteX31" fmla="*/ 2958552 w 4233616"/>
              <a:gd name="connsiteY31" fmla="*/ 976107 h 8346397"/>
              <a:gd name="connsiteX32" fmla="*/ 2926802 w 4233616"/>
              <a:gd name="connsiteY32" fmla="*/ 906257 h 8346397"/>
              <a:gd name="connsiteX33" fmla="*/ 2866477 w 4233616"/>
              <a:gd name="connsiteY33" fmla="*/ 893559 h 8346397"/>
              <a:gd name="connsiteX34" fmla="*/ 2799802 w 4233616"/>
              <a:gd name="connsiteY34" fmla="*/ 874507 h 8346397"/>
              <a:gd name="connsiteX35" fmla="*/ 2761702 w 4233616"/>
              <a:gd name="connsiteY35" fmla="*/ 807832 h 8346397"/>
              <a:gd name="connsiteX36" fmla="*/ 2609302 w 4233616"/>
              <a:gd name="connsiteY36" fmla="*/ 760207 h 8346397"/>
              <a:gd name="connsiteX37" fmla="*/ 2580727 w 4233616"/>
              <a:gd name="connsiteY37" fmla="*/ 604632 h 8346397"/>
              <a:gd name="connsiteX38" fmla="*/ 2526752 w 4233616"/>
              <a:gd name="connsiteY38" fmla="*/ 531609 h 8346397"/>
              <a:gd name="connsiteX39" fmla="*/ 2596602 w 4233616"/>
              <a:gd name="connsiteY39" fmla="*/ 407782 h 8346397"/>
              <a:gd name="connsiteX40" fmla="*/ 2629939 w 4233616"/>
              <a:gd name="connsiteY40" fmla="*/ 310947 h 8346397"/>
              <a:gd name="connsiteX41" fmla="*/ 2517227 w 4233616"/>
              <a:gd name="connsiteY41" fmla="*/ 239507 h 8346397"/>
              <a:gd name="connsiteX42" fmla="*/ 2402927 w 4233616"/>
              <a:gd name="connsiteY42" fmla="*/ 271257 h 8346397"/>
              <a:gd name="connsiteX43" fmla="*/ 2275927 w 4233616"/>
              <a:gd name="connsiteY43" fmla="*/ 198232 h 8346397"/>
              <a:gd name="connsiteX44" fmla="*/ 2133052 w 4233616"/>
              <a:gd name="connsiteY44" fmla="*/ 233157 h 8346397"/>
              <a:gd name="connsiteX45" fmla="*/ 1913977 w 4233616"/>
              <a:gd name="connsiteY45" fmla="*/ 36309 h 8346397"/>
              <a:gd name="connsiteX46" fmla="*/ 1777452 w 4233616"/>
              <a:gd name="connsiteY46" fmla="*/ 13289 h 8346397"/>
              <a:gd name="connsiteX47" fmla="*/ 1703633 w 4233616"/>
              <a:gd name="connsiteY47" fmla="*/ 41864 h 8346397"/>
              <a:gd name="connsiteX48" fmla="*/ 1615527 w 4233616"/>
              <a:gd name="connsiteY48" fmla="*/ 75203 h 8346397"/>
              <a:gd name="connsiteX49" fmla="*/ 1515515 w 4233616"/>
              <a:gd name="connsiteY49" fmla="*/ 129971 h 8346397"/>
              <a:gd name="connsiteX50" fmla="*/ 1525040 w 4233616"/>
              <a:gd name="connsiteY50" fmla="*/ 194264 h 8346397"/>
              <a:gd name="connsiteX51" fmla="*/ 1505990 w 4233616"/>
              <a:gd name="connsiteY51" fmla="*/ 251415 h 8346397"/>
              <a:gd name="connsiteX52" fmla="*/ 1413121 w 4233616"/>
              <a:gd name="connsiteY52" fmla="*/ 270464 h 8346397"/>
              <a:gd name="connsiteX53" fmla="*/ 1339302 w 4233616"/>
              <a:gd name="connsiteY53" fmla="*/ 306184 h 8346397"/>
              <a:gd name="connsiteX54" fmla="*/ 1260721 w 4233616"/>
              <a:gd name="connsiteY54" fmla="*/ 346665 h 8346397"/>
              <a:gd name="connsiteX55" fmla="*/ 1191665 w 4233616"/>
              <a:gd name="connsiteY55" fmla="*/ 272847 h 8346397"/>
              <a:gd name="connsiteX56" fmla="*/ 1082127 w 4233616"/>
              <a:gd name="connsiteY56" fmla="*/ 353809 h 8346397"/>
              <a:gd name="connsiteX57" fmla="*/ 1020215 w 4233616"/>
              <a:gd name="connsiteY57" fmla="*/ 420484 h 8346397"/>
              <a:gd name="connsiteX58" fmla="*/ 858290 w 4233616"/>
              <a:gd name="connsiteY58" fmla="*/ 301422 h 8346397"/>
              <a:gd name="connsiteX59" fmla="*/ 796377 w 4233616"/>
              <a:gd name="connsiteY59" fmla="*/ 406196 h 8346397"/>
              <a:gd name="connsiteX60" fmla="*/ 755896 w 4233616"/>
              <a:gd name="connsiteY60" fmla="*/ 341903 h 8346397"/>
              <a:gd name="connsiteX61" fmla="*/ 689221 w 4233616"/>
              <a:gd name="connsiteY61" fmla="*/ 270465 h 8346397"/>
              <a:gd name="connsiteX62" fmla="*/ 667790 w 4233616"/>
              <a:gd name="connsiteY62" fmla="*/ 313328 h 8346397"/>
              <a:gd name="connsiteX63" fmla="*/ 620165 w 4233616"/>
              <a:gd name="connsiteY63" fmla="*/ 382384 h 8346397"/>
              <a:gd name="connsiteX64" fmla="*/ 589208 w 4233616"/>
              <a:gd name="connsiteY64" fmla="*/ 396672 h 8346397"/>
              <a:gd name="connsiteX65" fmla="*/ 498721 w 4233616"/>
              <a:gd name="connsiteY65" fmla="*/ 482397 h 8346397"/>
              <a:gd name="connsiteX66" fmla="*/ 396327 w 4233616"/>
              <a:gd name="connsiteY66" fmla="*/ 380003 h 8346397"/>
              <a:gd name="connsiteX67" fmla="*/ 243927 w 4233616"/>
              <a:gd name="connsiteY67" fmla="*/ 294278 h 8346397"/>
              <a:gd name="connsiteX68" fmla="*/ 174871 w 4233616"/>
              <a:gd name="connsiteY68" fmla="*/ 327615 h 8346397"/>
              <a:gd name="connsiteX69" fmla="*/ 127246 w 4233616"/>
              <a:gd name="connsiteY69" fmla="*/ 410959 h 8346397"/>
              <a:gd name="connsiteX70" fmla="*/ 43902 w 4233616"/>
              <a:gd name="connsiteY70" fmla="*/ 472872 h 8346397"/>
              <a:gd name="connsiteX71" fmla="*/ 8183 w 4233616"/>
              <a:gd name="connsiteY71" fmla="*/ 484778 h 8346397"/>
              <a:gd name="connsiteX72" fmla="*/ 198683 w 4233616"/>
              <a:gd name="connsiteY72" fmla="*/ 689565 h 8346397"/>
              <a:gd name="connsiteX73" fmla="*/ 265359 w 4233616"/>
              <a:gd name="connsiteY73" fmla="*/ 706234 h 8346397"/>
              <a:gd name="connsiteX74" fmla="*/ 298697 w 4233616"/>
              <a:gd name="connsiteY74" fmla="*/ 730047 h 8346397"/>
              <a:gd name="connsiteX75" fmla="*/ 296315 w 4233616"/>
              <a:gd name="connsiteY75" fmla="*/ 901496 h 8346397"/>
              <a:gd name="connsiteX76" fmla="*/ 362990 w 4233616"/>
              <a:gd name="connsiteY76" fmla="*/ 906259 h 8346397"/>
              <a:gd name="connsiteX77" fmla="*/ 401090 w 4233616"/>
              <a:gd name="connsiteY77" fmla="*/ 856253 h 8346397"/>
              <a:gd name="connsiteX78" fmla="*/ 482052 w 4233616"/>
              <a:gd name="connsiteY78" fmla="*/ 894353 h 8346397"/>
              <a:gd name="connsiteX79" fmla="*/ 420140 w 4233616"/>
              <a:gd name="connsiteY79" fmla="*/ 1039609 h 8346397"/>
              <a:gd name="connsiteX80" fmla="*/ 434427 w 4233616"/>
              <a:gd name="connsiteY80" fmla="*/ 1087234 h 8346397"/>
              <a:gd name="connsiteX81" fmla="*/ 379658 w 4233616"/>
              <a:gd name="connsiteY81" fmla="*/ 1139622 h 8346397"/>
              <a:gd name="connsiteX82" fmla="*/ 415377 w 4233616"/>
              <a:gd name="connsiteY82" fmla="*/ 1168196 h 8346397"/>
              <a:gd name="connsiteX83" fmla="*/ 486815 w 4233616"/>
              <a:gd name="connsiteY83" fmla="*/ 1256303 h 8346397"/>
              <a:gd name="connsiteX84" fmla="*/ 527296 w 4233616"/>
              <a:gd name="connsiteY84" fmla="*/ 1344409 h 8346397"/>
              <a:gd name="connsiteX85" fmla="*/ 636833 w 4233616"/>
              <a:gd name="connsiteY85" fmla="*/ 1396797 h 8346397"/>
              <a:gd name="connsiteX86" fmla="*/ 746371 w 4233616"/>
              <a:gd name="connsiteY86" fmla="*/ 1420609 h 8346397"/>
              <a:gd name="connsiteX87" fmla="*/ 829715 w 4233616"/>
              <a:gd name="connsiteY87" fmla="*/ 1468234 h 8346397"/>
              <a:gd name="connsiteX88" fmla="*/ 913058 w 4233616"/>
              <a:gd name="connsiteY88" fmla="*/ 1442040 h 8346397"/>
              <a:gd name="connsiteX89" fmla="*/ 994021 w 4233616"/>
              <a:gd name="connsiteY89" fmla="*/ 1368222 h 8346397"/>
              <a:gd name="connsiteX90" fmla="*/ 1103558 w 4233616"/>
              <a:gd name="connsiteY90" fmla="*/ 1351553 h 8346397"/>
              <a:gd name="connsiteX91" fmla="*/ 1170233 w 4233616"/>
              <a:gd name="connsiteY91" fmla="*/ 1356315 h 8346397"/>
              <a:gd name="connsiteX92" fmla="*/ 1329777 w 4233616"/>
              <a:gd name="connsiteY92" fmla="*/ 1465853 h 8346397"/>
              <a:gd name="connsiteX93" fmla="*/ 1389308 w 4233616"/>
              <a:gd name="connsiteY93" fmla="*/ 1494428 h 8346397"/>
              <a:gd name="connsiteX94" fmla="*/ 1260721 w 4233616"/>
              <a:gd name="connsiteY94" fmla="*/ 1596822 h 8346397"/>
              <a:gd name="connsiteX95" fmla="*/ 1263102 w 4233616"/>
              <a:gd name="connsiteY95" fmla="*/ 1661115 h 8346397"/>
              <a:gd name="connsiteX96" fmla="*/ 1425027 w 4233616"/>
              <a:gd name="connsiteY96" fmla="*/ 1613490 h 8346397"/>
              <a:gd name="connsiteX97" fmla="*/ 1386927 w 4233616"/>
              <a:gd name="connsiteY97" fmla="*/ 1677784 h 8346397"/>
              <a:gd name="connsiteX98" fmla="*/ 1405977 w 4233616"/>
              <a:gd name="connsiteY98" fmla="*/ 1751603 h 8346397"/>
              <a:gd name="connsiteX99" fmla="*/ 1517896 w 4233616"/>
              <a:gd name="connsiteY99" fmla="*/ 1787322 h 8346397"/>
              <a:gd name="connsiteX100" fmla="*/ 1591715 w 4233616"/>
              <a:gd name="connsiteY100" fmla="*/ 1803990 h 8346397"/>
              <a:gd name="connsiteX101" fmla="*/ 1501227 w 4233616"/>
              <a:gd name="connsiteY101" fmla="*/ 1934959 h 8346397"/>
              <a:gd name="connsiteX102" fmla="*/ 1494083 w 4233616"/>
              <a:gd name="connsiteY102" fmla="*/ 1984965 h 8346397"/>
              <a:gd name="connsiteX103" fmla="*/ 1422646 w 4233616"/>
              <a:gd name="connsiteY103" fmla="*/ 2020684 h 8346397"/>
              <a:gd name="connsiteX104" fmla="*/ 1391690 w 4233616"/>
              <a:gd name="connsiteY104" fmla="*/ 2082597 h 8346397"/>
              <a:gd name="connsiteX105" fmla="*/ 1260721 w 4233616"/>
              <a:gd name="connsiteY105" fmla="*/ 2056403 h 8346397"/>
              <a:gd name="connsiteX106" fmla="*/ 1139277 w 4233616"/>
              <a:gd name="connsiteY106" fmla="*/ 2056402 h 8346397"/>
              <a:gd name="connsiteX107" fmla="*/ 1072602 w 4233616"/>
              <a:gd name="connsiteY107" fmla="*/ 2084978 h 8346397"/>
              <a:gd name="connsiteX108" fmla="*/ 1065458 w 4233616"/>
              <a:gd name="connsiteY108" fmla="*/ 2184990 h 8346397"/>
              <a:gd name="connsiteX109" fmla="*/ 977352 w 4233616"/>
              <a:gd name="connsiteY109" fmla="*/ 2273097 h 8346397"/>
              <a:gd name="connsiteX110" fmla="*/ 1120227 w 4233616"/>
              <a:gd name="connsiteY110" fmla="*/ 2335009 h 8346397"/>
              <a:gd name="connsiteX111" fmla="*/ 1170234 w 4233616"/>
              <a:gd name="connsiteY111" fmla="*/ 2370727 h 8346397"/>
              <a:gd name="connsiteX112" fmla="*/ 1222621 w 4233616"/>
              <a:gd name="connsiteY112" fmla="*/ 2387397 h 8346397"/>
              <a:gd name="connsiteX113" fmla="*/ 1272627 w 4233616"/>
              <a:gd name="connsiteY113" fmla="*/ 2437403 h 8346397"/>
              <a:gd name="connsiteX114" fmla="*/ 1329777 w 4233616"/>
              <a:gd name="connsiteY114" fmla="*/ 2458834 h 8346397"/>
              <a:gd name="connsiteX115" fmla="*/ 1422646 w 4233616"/>
              <a:gd name="connsiteY115" fmla="*/ 2535034 h 8346397"/>
              <a:gd name="connsiteX116" fmla="*/ 1508371 w 4233616"/>
              <a:gd name="connsiteY116" fmla="*/ 2568373 h 8346397"/>
              <a:gd name="connsiteX117" fmla="*/ 1641721 w 4233616"/>
              <a:gd name="connsiteY117" fmla="*/ 2716009 h 8346397"/>
              <a:gd name="connsiteX118" fmla="*/ 1725065 w 4233616"/>
              <a:gd name="connsiteY118" fmla="*/ 2870790 h 8346397"/>
              <a:gd name="connsiteX119" fmla="*/ 1850477 w 4233616"/>
              <a:gd name="connsiteY119" fmla="*/ 2931907 h 8346397"/>
              <a:gd name="connsiteX120" fmla="*/ 1896514 w 4233616"/>
              <a:gd name="connsiteY120" fmla="*/ 2977947 h 8346397"/>
              <a:gd name="connsiteX121" fmla="*/ 1927471 w 4233616"/>
              <a:gd name="connsiteY121" fmla="*/ 3082722 h 8346397"/>
              <a:gd name="connsiteX122" fmla="*/ 1989383 w 4233616"/>
              <a:gd name="connsiteY122" fmla="*/ 3185115 h 8346397"/>
              <a:gd name="connsiteX123" fmla="*/ 2051296 w 4233616"/>
              <a:gd name="connsiteY123" fmla="*/ 3223215 h 8346397"/>
              <a:gd name="connsiteX124" fmla="*/ 2182265 w 4233616"/>
              <a:gd name="connsiteY124" fmla="*/ 3370853 h 8346397"/>
              <a:gd name="connsiteX125" fmla="*/ 2325139 w 4233616"/>
              <a:gd name="connsiteY125" fmla="*/ 3447053 h 8346397"/>
              <a:gd name="connsiteX126" fmla="*/ 2384671 w 4233616"/>
              <a:gd name="connsiteY126" fmla="*/ 3532778 h 8346397"/>
              <a:gd name="connsiteX127" fmla="*/ 2432296 w 4233616"/>
              <a:gd name="connsiteY127" fmla="*/ 3599453 h 8346397"/>
              <a:gd name="connsiteX128" fmla="*/ 2479921 w 4233616"/>
              <a:gd name="connsiteY128" fmla="*/ 3589929 h 8346397"/>
              <a:gd name="connsiteX129" fmla="*/ 2484683 w 4233616"/>
              <a:gd name="connsiteY129" fmla="*/ 3742328 h 8346397"/>
              <a:gd name="connsiteX130" fmla="*/ 2537071 w 4233616"/>
              <a:gd name="connsiteY130" fmla="*/ 3835197 h 8346397"/>
              <a:gd name="connsiteX131" fmla="*/ 2529927 w 4233616"/>
              <a:gd name="connsiteY131" fmla="*/ 3873297 h 8346397"/>
              <a:gd name="connsiteX132" fmla="*/ 2598983 w 4233616"/>
              <a:gd name="connsiteY132" fmla="*/ 3909015 h 8346397"/>
              <a:gd name="connsiteX133" fmla="*/ 2656133 w 4233616"/>
              <a:gd name="connsiteY133" fmla="*/ 3854247 h 8346397"/>
              <a:gd name="connsiteX134" fmla="*/ 2689471 w 4233616"/>
              <a:gd name="connsiteY134" fmla="*/ 3937590 h 8346397"/>
              <a:gd name="connsiteX135" fmla="*/ 2734715 w 4233616"/>
              <a:gd name="connsiteY135" fmla="*/ 3982834 h 8346397"/>
              <a:gd name="connsiteX136" fmla="*/ 2808533 w 4233616"/>
              <a:gd name="connsiteY136" fmla="*/ 4006647 h 8346397"/>
              <a:gd name="connsiteX137" fmla="*/ 2860921 w 4233616"/>
              <a:gd name="connsiteY137" fmla="*/ 4075703 h 8346397"/>
              <a:gd name="connsiteX138" fmla="*/ 2946646 w 4233616"/>
              <a:gd name="connsiteY138" fmla="*/ 4130472 h 8346397"/>
              <a:gd name="connsiteX139" fmla="*/ 2999033 w 4233616"/>
              <a:gd name="connsiteY139" fmla="*/ 4163809 h 8346397"/>
              <a:gd name="connsiteX140" fmla="*/ 2870446 w 4233616"/>
              <a:gd name="connsiteY140" fmla="*/ 4256678 h 8346397"/>
              <a:gd name="connsiteX141" fmla="*/ 2868064 w 4233616"/>
              <a:gd name="connsiteY141" fmla="*/ 4311446 h 8346397"/>
              <a:gd name="connsiteX142" fmla="*/ 2970458 w 4233616"/>
              <a:gd name="connsiteY142" fmla="*/ 4428128 h 8346397"/>
              <a:gd name="connsiteX143" fmla="*/ 3065708 w 4233616"/>
              <a:gd name="connsiteY143" fmla="*/ 4490040 h 8346397"/>
              <a:gd name="connsiteX144" fmla="*/ 3096665 w 4233616"/>
              <a:gd name="connsiteY144" fmla="*/ 4528140 h 8346397"/>
              <a:gd name="connsiteX145" fmla="*/ 3082377 w 4233616"/>
              <a:gd name="connsiteY145" fmla="*/ 4609103 h 8346397"/>
              <a:gd name="connsiteX146" fmla="*/ 3077615 w 4233616"/>
              <a:gd name="connsiteY146" fmla="*/ 4692447 h 8346397"/>
              <a:gd name="connsiteX147" fmla="*/ 3034752 w 4233616"/>
              <a:gd name="connsiteY147" fmla="*/ 4701972 h 8346397"/>
              <a:gd name="connsiteX148" fmla="*/ 3008558 w 4233616"/>
              <a:gd name="connsiteY148" fmla="*/ 4718640 h 8346397"/>
              <a:gd name="connsiteX149" fmla="*/ 3053802 w 4233616"/>
              <a:gd name="connsiteY149" fmla="*/ 4795632 h 8346397"/>
              <a:gd name="connsiteX150" fmla="*/ 3037133 w 4233616"/>
              <a:gd name="connsiteY150" fmla="*/ 4868659 h 8346397"/>
              <a:gd name="connsiteX151" fmla="*/ 3020465 w 4233616"/>
              <a:gd name="connsiteY151" fmla="*/ 5004390 h 8346397"/>
              <a:gd name="connsiteX152" fmla="*/ 2982365 w 4233616"/>
              <a:gd name="connsiteY152" fmla="*/ 5044872 h 8346397"/>
              <a:gd name="connsiteX153" fmla="*/ 2965696 w 4233616"/>
              <a:gd name="connsiteY153" fmla="*/ 5166315 h 8346397"/>
              <a:gd name="connsiteX154" fmla="*/ 2937121 w 4233616"/>
              <a:gd name="connsiteY154" fmla="*/ 5285378 h 8346397"/>
              <a:gd name="connsiteX155" fmla="*/ 2989508 w 4233616"/>
              <a:gd name="connsiteY155" fmla="*/ 5302047 h 8346397"/>
              <a:gd name="connsiteX156" fmla="*/ 2987127 w 4233616"/>
              <a:gd name="connsiteY156" fmla="*/ 5347290 h 8346397"/>
              <a:gd name="connsiteX157" fmla="*/ 2984746 w 4233616"/>
              <a:gd name="connsiteY157" fmla="*/ 5402059 h 8346397"/>
              <a:gd name="connsiteX158" fmla="*/ 3041896 w 4233616"/>
              <a:gd name="connsiteY158" fmla="*/ 5471115 h 8346397"/>
              <a:gd name="connsiteX159" fmla="*/ 3089521 w 4233616"/>
              <a:gd name="connsiteY159" fmla="*/ 5597322 h 8346397"/>
              <a:gd name="connsiteX160" fmla="*/ 2996652 w 4233616"/>
              <a:gd name="connsiteY160" fmla="*/ 5887834 h 8346397"/>
              <a:gd name="connsiteX161" fmla="*/ 3018083 w 4233616"/>
              <a:gd name="connsiteY161" fmla="*/ 5942603 h 8346397"/>
              <a:gd name="connsiteX162" fmla="*/ 3044277 w 4233616"/>
              <a:gd name="connsiteY162" fmla="*/ 5994990 h 8346397"/>
              <a:gd name="connsiteX163" fmla="*/ 3049040 w 4233616"/>
              <a:gd name="connsiteY163" fmla="*/ 6099765 h 8346397"/>
              <a:gd name="connsiteX164" fmla="*/ 3028402 w 4233616"/>
              <a:gd name="connsiteY164" fmla="*/ 6195807 h 8346397"/>
              <a:gd name="connsiteX165" fmla="*/ 2956170 w 4233616"/>
              <a:gd name="connsiteY165" fmla="*/ 6259310 h 8346397"/>
              <a:gd name="connsiteX166" fmla="*/ 2920452 w 4233616"/>
              <a:gd name="connsiteY166" fmla="*/ 6240259 h 8346397"/>
              <a:gd name="connsiteX167" fmla="*/ 2849015 w 4233616"/>
              <a:gd name="connsiteY167" fmla="*/ 6252165 h 8346397"/>
              <a:gd name="connsiteX168" fmla="*/ 2713283 w 4233616"/>
              <a:gd name="connsiteY168" fmla="*/ 6364084 h 8346397"/>
              <a:gd name="connsiteX169" fmla="*/ 2606127 w 4233616"/>
              <a:gd name="connsiteY169" fmla="*/ 6349797 h 8346397"/>
              <a:gd name="connsiteX170" fmla="*/ 2575171 w 4233616"/>
              <a:gd name="connsiteY170" fmla="*/ 6378372 h 8346397"/>
              <a:gd name="connsiteX171" fmla="*/ 2508495 w 4233616"/>
              <a:gd name="connsiteY171" fmla="*/ 6423614 h 8346397"/>
              <a:gd name="connsiteX172" fmla="*/ 2391815 w 4233616"/>
              <a:gd name="connsiteY172" fmla="*/ 6411709 h 8346397"/>
              <a:gd name="connsiteX173" fmla="*/ 2368002 w 4233616"/>
              <a:gd name="connsiteY173" fmla="*/ 6528390 h 8346397"/>
              <a:gd name="connsiteX174" fmla="*/ 2363240 w 4233616"/>
              <a:gd name="connsiteY174" fmla="*/ 6564109 h 8346397"/>
              <a:gd name="connsiteX175" fmla="*/ 2339428 w 4233616"/>
              <a:gd name="connsiteY175" fmla="*/ 6583159 h 8346397"/>
              <a:gd name="connsiteX176" fmla="*/ 2141783 w 4233616"/>
              <a:gd name="connsiteY176" fmla="*/ 6535534 h 8346397"/>
              <a:gd name="connsiteX177" fmla="*/ 2103683 w 4233616"/>
              <a:gd name="connsiteY177" fmla="*/ 6587922 h 8346397"/>
              <a:gd name="connsiteX178" fmla="*/ 2072727 w 4233616"/>
              <a:gd name="connsiteY178" fmla="*/ 6683172 h 8346397"/>
              <a:gd name="connsiteX179" fmla="*/ 2039389 w 4233616"/>
              <a:gd name="connsiteY179" fmla="*/ 6747465 h 8346397"/>
              <a:gd name="connsiteX180" fmla="*/ 2051296 w 4233616"/>
              <a:gd name="connsiteY180" fmla="*/ 6809378 h 8346397"/>
              <a:gd name="connsiteX181" fmla="*/ 2184646 w 4233616"/>
              <a:gd name="connsiteY181" fmla="*/ 6921297 h 8346397"/>
              <a:gd name="connsiteX182" fmla="*/ 2253702 w 4233616"/>
              <a:gd name="connsiteY182" fmla="*/ 6954634 h 8346397"/>
              <a:gd name="connsiteX183" fmla="*/ 2237033 w 4233616"/>
              <a:gd name="connsiteY183" fmla="*/ 6978447 h 8346397"/>
              <a:gd name="connsiteX184" fmla="*/ 2201315 w 4233616"/>
              <a:gd name="connsiteY184" fmla="*/ 6997497 h 8346397"/>
              <a:gd name="connsiteX185" fmla="*/ 2234652 w 4233616"/>
              <a:gd name="connsiteY185" fmla="*/ 7073697 h 8346397"/>
              <a:gd name="connsiteX186" fmla="*/ 2203696 w 4233616"/>
              <a:gd name="connsiteY186" fmla="*/ 7095128 h 8346397"/>
              <a:gd name="connsiteX187" fmla="*/ 2098921 w 4233616"/>
              <a:gd name="connsiteY187" fmla="*/ 7033215 h 8346397"/>
              <a:gd name="connsiteX188" fmla="*/ 2056058 w 4233616"/>
              <a:gd name="connsiteY188" fmla="*/ 7059409 h 8346397"/>
              <a:gd name="connsiteX189" fmla="*/ 1996527 w 4233616"/>
              <a:gd name="connsiteY189" fmla="*/ 6957015 h 8346397"/>
              <a:gd name="connsiteX190" fmla="*/ 1879846 w 4233616"/>
              <a:gd name="connsiteY190" fmla="*/ 6983209 h 8346397"/>
              <a:gd name="connsiteX191" fmla="*/ 1815552 w 4233616"/>
              <a:gd name="connsiteY191" fmla="*/ 6987972 h 8346397"/>
              <a:gd name="connsiteX192" fmla="*/ 1765546 w 4233616"/>
              <a:gd name="connsiteY192" fmla="*/ 6983210 h 8346397"/>
              <a:gd name="connsiteX193" fmla="*/ 1708396 w 4233616"/>
              <a:gd name="connsiteY193" fmla="*/ 7028453 h 8346397"/>
              <a:gd name="connsiteX194" fmla="*/ 1529802 w 4233616"/>
              <a:gd name="connsiteY194" fmla="*/ 6987972 h 8346397"/>
              <a:gd name="connsiteX195" fmla="*/ 1553614 w 4233616"/>
              <a:gd name="connsiteY195" fmla="*/ 7114178 h 8346397"/>
              <a:gd name="connsiteX196" fmla="*/ 1477415 w 4233616"/>
              <a:gd name="connsiteY196" fmla="*/ 7159422 h 8346397"/>
              <a:gd name="connsiteX197" fmla="*/ 1415502 w 4233616"/>
              <a:gd name="connsiteY197" fmla="*/ 7226096 h 8346397"/>
              <a:gd name="connsiteX198" fmla="*/ 1265483 w 4233616"/>
              <a:gd name="connsiteY198" fmla="*/ 7218953 h 8346397"/>
              <a:gd name="connsiteX199" fmla="*/ 1213096 w 4233616"/>
              <a:gd name="connsiteY199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18752 w 4233616"/>
              <a:gd name="connsiteY8" fmla="*/ 2503282 h 8346397"/>
              <a:gd name="connsiteX9" fmla="*/ 2072727 w 4233616"/>
              <a:gd name="connsiteY9" fmla="*/ 2256426 h 8346397"/>
              <a:gd name="connsiteX10" fmla="*/ 2056058 w 4233616"/>
              <a:gd name="connsiteY10" fmla="*/ 2223088 h 8346397"/>
              <a:gd name="connsiteX11" fmla="*/ 2067965 w 4233616"/>
              <a:gd name="connsiteY11" fmla="*/ 2130220 h 8346397"/>
              <a:gd name="connsiteX12" fmla="*/ 2137021 w 4233616"/>
              <a:gd name="connsiteY12" fmla="*/ 1992107 h 8346397"/>
              <a:gd name="connsiteX13" fmla="*/ 2165596 w 4233616"/>
              <a:gd name="connsiteY13" fmla="*/ 1944482 h 8346397"/>
              <a:gd name="connsiteX14" fmla="*/ 2203696 w 4233616"/>
              <a:gd name="connsiteY14" fmla="*/ 1937338 h 8346397"/>
              <a:gd name="connsiteX15" fmla="*/ 2198933 w 4233616"/>
              <a:gd name="connsiteY15" fmla="*/ 1906382 h 8346397"/>
              <a:gd name="connsiteX16" fmla="*/ 2406102 w 4233616"/>
              <a:gd name="connsiteY16" fmla="*/ 1782557 h 8346397"/>
              <a:gd name="connsiteX17" fmla="*/ 2494208 w 4233616"/>
              <a:gd name="connsiteY17" fmla="*/ 1715882 h 8346397"/>
              <a:gd name="connsiteX18" fmla="*/ 2513258 w 4233616"/>
              <a:gd name="connsiteY18" fmla="*/ 1630157 h 8346397"/>
              <a:gd name="connsiteX19" fmla="*/ 2522784 w 4233616"/>
              <a:gd name="connsiteY19" fmla="*/ 1584913 h 8346397"/>
              <a:gd name="connsiteX20" fmla="*/ 2577552 w 4233616"/>
              <a:gd name="connsiteY20" fmla="*/ 1527763 h 8346397"/>
              <a:gd name="connsiteX21" fmla="*/ 2606127 w 4233616"/>
              <a:gd name="connsiteY21" fmla="*/ 1499188 h 8346397"/>
              <a:gd name="connsiteX22" fmla="*/ 2634702 w 4233616"/>
              <a:gd name="connsiteY22" fmla="*/ 1492045 h 8346397"/>
              <a:gd name="connsiteX23" fmla="*/ 2672802 w 4233616"/>
              <a:gd name="connsiteY23" fmla="*/ 1368220 h 8346397"/>
              <a:gd name="connsiteX24" fmla="*/ 2806153 w 4233616"/>
              <a:gd name="connsiteY24" fmla="*/ 1334883 h 8346397"/>
              <a:gd name="connsiteX25" fmla="*/ 2944265 w 4233616"/>
              <a:gd name="connsiteY25" fmla="*/ 1325357 h 8346397"/>
              <a:gd name="connsiteX26" fmla="*/ 2968077 w 4233616"/>
              <a:gd name="connsiteY26" fmla="*/ 1206295 h 8346397"/>
              <a:gd name="connsiteX27" fmla="*/ 3049040 w 4233616"/>
              <a:gd name="connsiteY27" fmla="*/ 1169783 h 8346397"/>
              <a:gd name="connsiteX28" fmla="*/ 3153814 w 4233616"/>
              <a:gd name="connsiteY28" fmla="*/ 1125332 h 8346397"/>
              <a:gd name="connsiteX29" fmla="*/ 3225252 w 4233616"/>
              <a:gd name="connsiteY29" fmla="*/ 1049132 h 8346397"/>
              <a:gd name="connsiteX30" fmla="*/ 3310977 w 4233616"/>
              <a:gd name="connsiteY30" fmla="*/ 996745 h 8346397"/>
              <a:gd name="connsiteX31" fmla="*/ 3056977 w 4233616"/>
              <a:gd name="connsiteY31" fmla="*/ 982457 h 8346397"/>
              <a:gd name="connsiteX32" fmla="*/ 2958552 w 4233616"/>
              <a:gd name="connsiteY32" fmla="*/ 976107 h 8346397"/>
              <a:gd name="connsiteX33" fmla="*/ 2926802 w 4233616"/>
              <a:gd name="connsiteY33" fmla="*/ 906257 h 8346397"/>
              <a:gd name="connsiteX34" fmla="*/ 2866477 w 4233616"/>
              <a:gd name="connsiteY34" fmla="*/ 893559 h 8346397"/>
              <a:gd name="connsiteX35" fmla="*/ 2799802 w 4233616"/>
              <a:gd name="connsiteY35" fmla="*/ 874507 h 8346397"/>
              <a:gd name="connsiteX36" fmla="*/ 2761702 w 4233616"/>
              <a:gd name="connsiteY36" fmla="*/ 807832 h 8346397"/>
              <a:gd name="connsiteX37" fmla="*/ 2609302 w 4233616"/>
              <a:gd name="connsiteY37" fmla="*/ 760207 h 8346397"/>
              <a:gd name="connsiteX38" fmla="*/ 2580727 w 4233616"/>
              <a:gd name="connsiteY38" fmla="*/ 604632 h 8346397"/>
              <a:gd name="connsiteX39" fmla="*/ 2526752 w 4233616"/>
              <a:gd name="connsiteY39" fmla="*/ 531609 h 8346397"/>
              <a:gd name="connsiteX40" fmla="*/ 2596602 w 4233616"/>
              <a:gd name="connsiteY40" fmla="*/ 407782 h 8346397"/>
              <a:gd name="connsiteX41" fmla="*/ 2629939 w 4233616"/>
              <a:gd name="connsiteY41" fmla="*/ 310947 h 8346397"/>
              <a:gd name="connsiteX42" fmla="*/ 2517227 w 4233616"/>
              <a:gd name="connsiteY42" fmla="*/ 239507 h 8346397"/>
              <a:gd name="connsiteX43" fmla="*/ 2402927 w 4233616"/>
              <a:gd name="connsiteY43" fmla="*/ 271257 h 8346397"/>
              <a:gd name="connsiteX44" fmla="*/ 2275927 w 4233616"/>
              <a:gd name="connsiteY44" fmla="*/ 198232 h 8346397"/>
              <a:gd name="connsiteX45" fmla="*/ 2133052 w 4233616"/>
              <a:gd name="connsiteY45" fmla="*/ 233157 h 8346397"/>
              <a:gd name="connsiteX46" fmla="*/ 1913977 w 4233616"/>
              <a:gd name="connsiteY46" fmla="*/ 36309 h 8346397"/>
              <a:gd name="connsiteX47" fmla="*/ 1777452 w 4233616"/>
              <a:gd name="connsiteY47" fmla="*/ 13289 h 8346397"/>
              <a:gd name="connsiteX48" fmla="*/ 1703633 w 4233616"/>
              <a:gd name="connsiteY48" fmla="*/ 41864 h 8346397"/>
              <a:gd name="connsiteX49" fmla="*/ 1615527 w 4233616"/>
              <a:gd name="connsiteY49" fmla="*/ 75203 h 8346397"/>
              <a:gd name="connsiteX50" fmla="*/ 1515515 w 4233616"/>
              <a:gd name="connsiteY50" fmla="*/ 129971 h 8346397"/>
              <a:gd name="connsiteX51" fmla="*/ 1525040 w 4233616"/>
              <a:gd name="connsiteY51" fmla="*/ 194264 h 8346397"/>
              <a:gd name="connsiteX52" fmla="*/ 1505990 w 4233616"/>
              <a:gd name="connsiteY52" fmla="*/ 251415 h 8346397"/>
              <a:gd name="connsiteX53" fmla="*/ 1413121 w 4233616"/>
              <a:gd name="connsiteY53" fmla="*/ 270464 h 8346397"/>
              <a:gd name="connsiteX54" fmla="*/ 1339302 w 4233616"/>
              <a:gd name="connsiteY54" fmla="*/ 306184 h 8346397"/>
              <a:gd name="connsiteX55" fmla="*/ 1260721 w 4233616"/>
              <a:gd name="connsiteY55" fmla="*/ 346665 h 8346397"/>
              <a:gd name="connsiteX56" fmla="*/ 1191665 w 4233616"/>
              <a:gd name="connsiteY56" fmla="*/ 272847 h 8346397"/>
              <a:gd name="connsiteX57" fmla="*/ 1082127 w 4233616"/>
              <a:gd name="connsiteY57" fmla="*/ 353809 h 8346397"/>
              <a:gd name="connsiteX58" fmla="*/ 1020215 w 4233616"/>
              <a:gd name="connsiteY58" fmla="*/ 420484 h 8346397"/>
              <a:gd name="connsiteX59" fmla="*/ 858290 w 4233616"/>
              <a:gd name="connsiteY59" fmla="*/ 301422 h 8346397"/>
              <a:gd name="connsiteX60" fmla="*/ 796377 w 4233616"/>
              <a:gd name="connsiteY60" fmla="*/ 406196 h 8346397"/>
              <a:gd name="connsiteX61" fmla="*/ 755896 w 4233616"/>
              <a:gd name="connsiteY61" fmla="*/ 341903 h 8346397"/>
              <a:gd name="connsiteX62" fmla="*/ 689221 w 4233616"/>
              <a:gd name="connsiteY62" fmla="*/ 270465 h 8346397"/>
              <a:gd name="connsiteX63" fmla="*/ 667790 w 4233616"/>
              <a:gd name="connsiteY63" fmla="*/ 313328 h 8346397"/>
              <a:gd name="connsiteX64" fmla="*/ 620165 w 4233616"/>
              <a:gd name="connsiteY64" fmla="*/ 382384 h 8346397"/>
              <a:gd name="connsiteX65" fmla="*/ 589208 w 4233616"/>
              <a:gd name="connsiteY65" fmla="*/ 396672 h 8346397"/>
              <a:gd name="connsiteX66" fmla="*/ 498721 w 4233616"/>
              <a:gd name="connsiteY66" fmla="*/ 482397 h 8346397"/>
              <a:gd name="connsiteX67" fmla="*/ 396327 w 4233616"/>
              <a:gd name="connsiteY67" fmla="*/ 380003 h 8346397"/>
              <a:gd name="connsiteX68" fmla="*/ 243927 w 4233616"/>
              <a:gd name="connsiteY68" fmla="*/ 294278 h 8346397"/>
              <a:gd name="connsiteX69" fmla="*/ 174871 w 4233616"/>
              <a:gd name="connsiteY69" fmla="*/ 327615 h 8346397"/>
              <a:gd name="connsiteX70" fmla="*/ 127246 w 4233616"/>
              <a:gd name="connsiteY70" fmla="*/ 410959 h 8346397"/>
              <a:gd name="connsiteX71" fmla="*/ 43902 w 4233616"/>
              <a:gd name="connsiteY71" fmla="*/ 472872 h 8346397"/>
              <a:gd name="connsiteX72" fmla="*/ 8183 w 4233616"/>
              <a:gd name="connsiteY72" fmla="*/ 484778 h 8346397"/>
              <a:gd name="connsiteX73" fmla="*/ 198683 w 4233616"/>
              <a:gd name="connsiteY73" fmla="*/ 689565 h 8346397"/>
              <a:gd name="connsiteX74" fmla="*/ 265359 w 4233616"/>
              <a:gd name="connsiteY74" fmla="*/ 706234 h 8346397"/>
              <a:gd name="connsiteX75" fmla="*/ 298697 w 4233616"/>
              <a:gd name="connsiteY75" fmla="*/ 730047 h 8346397"/>
              <a:gd name="connsiteX76" fmla="*/ 296315 w 4233616"/>
              <a:gd name="connsiteY76" fmla="*/ 901496 h 8346397"/>
              <a:gd name="connsiteX77" fmla="*/ 362990 w 4233616"/>
              <a:gd name="connsiteY77" fmla="*/ 906259 h 8346397"/>
              <a:gd name="connsiteX78" fmla="*/ 401090 w 4233616"/>
              <a:gd name="connsiteY78" fmla="*/ 856253 h 8346397"/>
              <a:gd name="connsiteX79" fmla="*/ 482052 w 4233616"/>
              <a:gd name="connsiteY79" fmla="*/ 894353 h 8346397"/>
              <a:gd name="connsiteX80" fmla="*/ 420140 w 4233616"/>
              <a:gd name="connsiteY80" fmla="*/ 1039609 h 8346397"/>
              <a:gd name="connsiteX81" fmla="*/ 434427 w 4233616"/>
              <a:gd name="connsiteY81" fmla="*/ 1087234 h 8346397"/>
              <a:gd name="connsiteX82" fmla="*/ 379658 w 4233616"/>
              <a:gd name="connsiteY82" fmla="*/ 1139622 h 8346397"/>
              <a:gd name="connsiteX83" fmla="*/ 415377 w 4233616"/>
              <a:gd name="connsiteY83" fmla="*/ 1168196 h 8346397"/>
              <a:gd name="connsiteX84" fmla="*/ 486815 w 4233616"/>
              <a:gd name="connsiteY84" fmla="*/ 1256303 h 8346397"/>
              <a:gd name="connsiteX85" fmla="*/ 527296 w 4233616"/>
              <a:gd name="connsiteY85" fmla="*/ 1344409 h 8346397"/>
              <a:gd name="connsiteX86" fmla="*/ 636833 w 4233616"/>
              <a:gd name="connsiteY86" fmla="*/ 1396797 h 8346397"/>
              <a:gd name="connsiteX87" fmla="*/ 746371 w 4233616"/>
              <a:gd name="connsiteY87" fmla="*/ 1420609 h 8346397"/>
              <a:gd name="connsiteX88" fmla="*/ 829715 w 4233616"/>
              <a:gd name="connsiteY88" fmla="*/ 1468234 h 8346397"/>
              <a:gd name="connsiteX89" fmla="*/ 913058 w 4233616"/>
              <a:gd name="connsiteY89" fmla="*/ 1442040 h 8346397"/>
              <a:gd name="connsiteX90" fmla="*/ 994021 w 4233616"/>
              <a:gd name="connsiteY90" fmla="*/ 1368222 h 8346397"/>
              <a:gd name="connsiteX91" fmla="*/ 1103558 w 4233616"/>
              <a:gd name="connsiteY91" fmla="*/ 1351553 h 8346397"/>
              <a:gd name="connsiteX92" fmla="*/ 1170233 w 4233616"/>
              <a:gd name="connsiteY92" fmla="*/ 1356315 h 8346397"/>
              <a:gd name="connsiteX93" fmla="*/ 1329777 w 4233616"/>
              <a:gd name="connsiteY93" fmla="*/ 1465853 h 8346397"/>
              <a:gd name="connsiteX94" fmla="*/ 1389308 w 4233616"/>
              <a:gd name="connsiteY94" fmla="*/ 1494428 h 8346397"/>
              <a:gd name="connsiteX95" fmla="*/ 1260721 w 4233616"/>
              <a:gd name="connsiteY95" fmla="*/ 1596822 h 8346397"/>
              <a:gd name="connsiteX96" fmla="*/ 1263102 w 4233616"/>
              <a:gd name="connsiteY96" fmla="*/ 1661115 h 8346397"/>
              <a:gd name="connsiteX97" fmla="*/ 1425027 w 4233616"/>
              <a:gd name="connsiteY97" fmla="*/ 1613490 h 8346397"/>
              <a:gd name="connsiteX98" fmla="*/ 1386927 w 4233616"/>
              <a:gd name="connsiteY98" fmla="*/ 1677784 h 8346397"/>
              <a:gd name="connsiteX99" fmla="*/ 1405977 w 4233616"/>
              <a:gd name="connsiteY99" fmla="*/ 1751603 h 8346397"/>
              <a:gd name="connsiteX100" fmla="*/ 1517896 w 4233616"/>
              <a:gd name="connsiteY100" fmla="*/ 1787322 h 8346397"/>
              <a:gd name="connsiteX101" fmla="*/ 1591715 w 4233616"/>
              <a:gd name="connsiteY101" fmla="*/ 1803990 h 8346397"/>
              <a:gd name="connsiteX102" fmla="*/ 1501227 w 4233616"/>
              <a:gd name="connsiteY102" fmla="*/ 1934959 h 8346397"/>
              <a:gd name="connsiteX103" fmla="*/ 1494083 w 4233616"/>
              <a:gd name="connsiteY103" fmla="*/ 1984965 h 8346397"/>
              <a:gd name="connsiteX104" fmla="*/ 1422646 w 4233616"/>
              <a:gd name="connsiteY104" fmla="*/ 2020684 h 8346397"/>
              <a:gd name="connsiteX105" fmla="*/ 1391690 w 4233616"/>
              <a:gd name="connsiteY105" fmla="*/ 2082597 h 8346397"/>
              <a:gd name="connsiteX106" fmla="*/ 1260721 w 4233616"/>
              <a:gd name="connsiteY106" fmla="*/ 2056403 h 8346397"/>
              <a:gd name="connsiteX107" fmla="*/ 1139277 w 4233616"/>
              <a:gd name="connsiteY107" fmla="*/ 2056402 h 8346397"/>
              <a:gd name="connsiteX108" fmla="*/ 1072602 w 4233616"/>
              <a:gd name="connsiteY108" fmla="*/ 2084978 h 8346397"/>
              <a:gd name="connsiteX109" fmla="*/ 1065458 w 4233616"/>
              <a:gd name="connsiteY109" fmla="*/ 2184990 h 8346397"/>
              <a:gd name="connsiteX110" fmla="*/ 977352 w 4233616"/>
              <a:gd name="connsiteY110" fmla="*/ 2273097 h 8346397"/>
              <a:gd name="connsiteX111" fmla="*/ 1120227 w 4233616"/>
              <a:gd name="connsiteY111" fmla="*/ 2335009 h 8346397"/>
              <a:gd name="connsiteX112" fmla="*/ 1170234 w 4233616"/>
              <a:gd name="connsiteY112" fmla="*/ 2370727 h 8346397"/>
              <a:gd name="connsiteX113" fmla="*/ 1222621 w 4233616"/>
              <a:gd name="connsiteY113" fmla="*/ 2387397 h 8346397"/>
              <a:gd name="connsiteX114" fmla="*/ 1272627 w 4233616"/>
              <a:gd name="connsiteY114" fmla="*/ 2437403 h 8346397"/>
              <a:gd name="connsiteX115" fmla="*/ 1329777 w 4233616"/>
              <a:gd name="connsiteY115" fmla="*/ 2458834 h 8346397"/>
              <a:gd name="connsiteX116" fmla="*/ 1422646 w 4233616"/>
              <a:gd name="connsiteY116" fmla="*/ 2535034 h 8346397"/>
              <a:gd name="connsiteX117" fmla="*/ 1508371 w 4233616"/>
              <a:gd name="connsiteY117" fmla="*/ 2568373 h 8346397"/>
              <a:gd name="connsiteX118" fmla="*/ 1641721 w 4233616"/>
              <a:gd name="connsiteY118" fmla="*/ 2716009 h 8346397"/>
              <a:gd name="connsiteX119" fmla="*/ 1725065 w 4233616"/>
              <a:gd name="connsiteY119" fmla="*/ 2870790 h 8346397"/>
              <a:gd name="connsiteX120" fmla="*/ 1850477 w 4233616"/>
              <a:gd name="connsiteY120" fmla="*/ 2931907 h 8346397"/>
              <a:gd name="connsiteX121" fmla="*/ 1896514 w 4233616"/>
              <a:gd name="connsiteY121" fmla="*/ 2977947 h 8346397"/>
              <a:gd name="connsiteX122" fmla="*/ 1927471 w 4233616"/>
              <a:gd name="connsiteY122" fmla="*/ 3082722 h 8346397"/>
              <a:gd name="connsiteX123" fmla="*/ 1989383 w 4233616"/>
              <a:gd name="connsiteY123" fmla="*/ 3185115 h 8346397"/>
              <a:gd name="connsiteX124" fmla="*/ 2051296 w 4233616"/>
              <a:gd name="connsiteY124" fmla="*/ 3223215 h 8346397"/>
              <a:gd name="connsiteX125" fmla="*/ 2182265 w 4233616"/>
              <a:gd name="connsiteY125" fmla="*/ 3370853 h 8346397"/>
              <a:gd name="connsiteX126" fmla="*/ 2325139 w 4233616"/>
              <a:gd name="connsiteY126" fmla="*/ 3447053 h 8346397"/>
              <a:gd name="connsiteX127" fmla="*/ 2384671 w 4233616"/>
              <a:gd name="connsiteY127" fmla="*/ 3532778 h 8346397"/>
              <a:gd name="connsiteX128" fmla="*/ 2432296 w 4233616"/>
              <a:gd name="connsiteY128" fmla="*/ 3599453 h 8346397"/>
              <a:gd name="connsiteX129" fmla="*/ 2479921 w 4233616"/>
              <a:gd name="connsiteY129" fmla="*/ 3589929 h 8346397"/>
              <a:gd name="connsiteX130" fmla="*/ 2484683 w 4233616"/>
              <a:gd name="connsiteY130" fmla="*/ 3742328 h 8346397"/>
              <a:gd name="connsiteX131" fmla="*/ 2537071 w 4233616"/>
              <a:gd name="connsiteY131" fmla="*/ 3835197 h 8346397"/>
              <a:gd name="connsiteX132" fmla="*/ 2529927 w 4233616"/>
              <a:gd name="connsiteY132" fmla="*/ 3873297 h 8346397"/>
              <a:gd name="connsiteX133" fmla="*/ 2598983 w 4233616"/>
              <a:gd name="connsiteY133" fmla="*/ 3909015 h 8346397"/>
              <a:gd name="connsiteX134" fmla="*/ 2656133 w 4233616"/>
              <a:gd name="connsiteY134" fmla="*/ 3854247 h 8346397"/>
              <a:gd name="connsiteX135" fmla="*/ 2689471 w 4233616"/>
              <a:gd name="connsiteY135" fmla="*/ 3937590 h 8346397"/>
              <a:gd name="connsiteX136" fmla="*/ 2734715 w 4233616"/>
              <a:gd name="connsiteY136" fmla="*/ 3982834 h 8346397"/>
              <a:gd name="connsiteX137" fmla="*/ 2808533 w 4233616"/>
              <a:gd name="connsiteY137" fmla="*/ 4006647 h 8346397"/>
              <a:gd name="connsiteX138" fmla="*/ 2860921 w 4233616"/>
              <a:gd name="connsiteY138" fmla="*/ 4075703 h 8346397"/>
              <a:gd name="connsiteX139" fmla="*/ 2946646 w 4233616"/>
              <a:gd name="connsiteY139" fmla="*/ 4130472 h 8346397"/>
              <a:gd name="connsiteX140" fmla="*/ 2999033 w 4233616"/>
              <a:gd name="connsiteY140" fmla="*/ 4163809 h 8346397"/>
              <a:gd name="connsiteX141" fmla="*/ 2870446 w 4233616"/>
              <a:gd name="connsiteY141" fmla="*/ 4256678 h 8346397"/>
              <a:gd name="connsiteX142" fmla="*/ 2868064 w 4233616"/>
              <a:gd name="connsiteY142" fmla="*/ 4311446 h 8346397"/>
              <a:gd name="connsiteX143" fmla="*/ 2970458 w 4233616"/>
              <a:gd name="connsiteY143" fmla="*/ 4428128 h 8346397"/>
              <a:gd name="connsiteX144" fmla="*/ 3065708 w 4233616"/>
              <a:gd name="connsiteY144" fmla="*/ 4490040 h 8346397"/>
              <a:gd name="connsiteX145" fmla="*/ 3096665 w 4233616"/>
              <a:gd name="connsiteY145" fmla="*/ 4528140 h 8346397"/>
              <a:gd name="connsiteX146" fmla="*/ 3082377 w 4233616"/>
              <a:gd name="connsiteY146" fmla="*/ 4609103 h 8346397"/>
              <a:gd name="connsiteX147" fmla="*/ 3077615 w 4233616"/>
              <a:gd name="connsiteY147" fmla="*/ 4692447 h 8346397"/>
              <a:gd name="connsiteX148" fmla="*/ 3034752 w 4233616"/>
              <a:gd name="connsiteY148" fmla="*/ 4701972 h 8346397"/>
              <a:gd name="connsiteX149" fmla="*/ 3008558 w 4233616"/>
              <a:gd name="connsiteY149" fmla="*/ 4718640 h 8346397"/>
              <a:gd name="connsiteX150" fmla="*/ 3053802 w 4233616"/>
              <a:gd name="connsiteY150" fmla="*/ 4795632 h 8346397"/>
              <a:gd name="connsiteX151" fmla="*/ 3037133 w 4233616"/>
              <a:gd name="connsiteY151" fmla="*/ 4868659 h 8346397"/>
              <a:gd name="connsiteX152" fmla="*/ 3020465 w 4233616"/>
              <a:gd name="connsiteY152" fmla="*/ 5004390 h 8346397"/>
              <a:gd name="connsiteX153" fmla="*/ 2982365 w 4233616"/>
              <a:gd name="connsiteY153" fmla="*/ 5044872 h 8346397"/>
              <a:gd name="connsiteX154" fmla="*/ 2965696 w 4233616"/>
              <a:gd name="connsiteY154" fmla="*/ 5166315 h 8346397"/>
              <a:gd name="connsiteX155" fmla="*/ 2937121 w 4233616"/>
              <a:gd name="connsiteY155" fmla="*/ 5285378 h 8346397"/>
              <a:gd name="connsiteX156" fmla="*/ 2989508 w 4233616"/>
              <a:gd name="connsiteY156" fmla="*/ 5302047 h 8346397"/>
              <a:gd name="connsiteX157" fmla="*/ 2987127 w 4233616"/>
              <a:gd name="connsiteY157" fmla="*/ 5347290 h 8346397"/>
              <a:gd name="connsiteX158" fmla="*/ 2984746 w 4233616"/>
              <a:gd name="connsiteY158" fmla="*/ 5402059 h 8346397"/>
              <a:gd name="connsiteX159" fmla="*/ 3041896 w 4233616"/>
              <a:gd name="connsiteY159" fmla="*/ 5471115 h 8346397"/>
              <a:gd name="connsiteX160" fmla="*/ 3089521 w 4233616"/>
              <a:gd name="connsiteY160" fmla="*/ 5597322 h 8346397"/>
              <a:gd name="connsiteX161" fmla="*/ 2996652 w 4233616"/>
              <a:gd name="connsiteY161" fmla="*/ 5887834 h 8346397"/>
              <a:gd name="connsiteX162" fmla="*/ 3018083 w 4233616"/>
              <a:gd name="connsiteY162" fmla="*/ 5942603 h 8346397"/>
              <a:gd name="connsiteX163" fmla="*/ 3044277 w 4233616"/>
              <a:gd name="connsiteY163" fmla="*/ 5994990 h 8346397"/>
              <a:gd name="connsiteX164" fmla="*/ 3049040 w 4233616"/>
              <a:gd name="connsiteY164" fmla="*/ 6099765 h 8346397"/>
              <a:gd name="connsiteX165" fmla="*/ 3028402 w 4233616"/>
              <a:gd name="connsiteY165" fmla="*/ 6195807 h 8346397"/>
              <a:gd name="connsiteX166" fmla="*/ 2956170 w 4233616"/>
              <a:gd name="connsiteY166" fmla="*/ 6259310 h 8346397"/>
              <a:gd name="connsiteX167" fmla="*/ 2920452 w 4233616"/>
              <a:gd name="connsiteY167" fmla="*/ 6240259 h 8346397"/>
              <a:gd name="connsiteX168" fmla="*/ 2849015 w 4233616"/>
              <a:gd name="connsiteY168" fmla="*/ 6252165 h 8346397"/>
              <a:gd name="connsiteX169" fmla="*/ 2713283 w 4233616"/>
              <a:gd name="connsiteY169" fmla="*/ 6364084 h 8346397"/>
              <a:gd name="connsiteX170" fmla="*/ 2606127 w 4233616"/>
              <a:gd name="connsiteY170" fmla="*/ 6349797 h 8346397"/>
              <a:gd name="connsiteX171" fmla="*/ 2575171 w 4233616"/>
              <a:gd name="connsiteY171" fmla="*/ 6378372 h 8346397"/>
              <a:gd name="connsiteX172" fmla="*/ 2508495 w 4233616"/>
              <a:gd name="connsiteY172" fmla="*/ 6423614 h 8346397"/>
              <a:gd name="connsiteX173" fmla="*/ 2391815 w 4233616"/>
              <a:gd name="connsiteY173" fmla="*/ 6411709 h 8346397"/>
              <a:gd name="connsiteX174" fmla="*/ 2368002 w 4233616"/>
              <a:gd name="connsiteY174" fmla="*/ 6528390 h 8346397"/>
              <a:gd name="connsiteX175" fmla="*/ 2363240 w 4233616"/>
              <a:gd name="connsiteY175" fmla="*/ 6564109 h 8346397"/>
              <a:gd name="connsiteX176" fmla="*/ 2339428 w 4233616"/>
              <a:gd name="connsiteY176" fmla="*/ 6583159 h 8346397"/>
              <a:gd name="connsiteX177" fmla="*/ 2141783 w 4233616"/>
              <a:gd name="connsiteY177" fmla="*/ 6535534 h 8346397"/>
              <a:gd name="connsiteX178" fmla="*/ 2103683 w 4233616"/>
              <a:gd name="connsiteY178" fmla="*/ 6587922 h 8346397"/>
              <a:gd name="connsiteX179" fmla="*/ 2072727 w 4233616"/>
              <a:gd name="connsiteY179" fmla="*/ 6683172 h 8346397"/>
              <a:gd name="connsiteX180" fmla="*/ 2039389 w 4233616"/>
              <a:gd name="connsiteY180" fmla="*/ 6747465 h 8346397"/>
              <a:gd name="connsiteX181" fmla="*/ 2051296 w 4233616"/>
              <a:gd name="connsiteY181" fmla="*/ 6809378 h 8346397"/>
              <a:gd name="connsiteX182" fmla="*/ 2184646 w 4233616"/>
              <a:gd name="connsiteY182" fmla="*/ 6921297 h 8346397"/>
              <a:gd name="connsiteX183" fmla="*/ 2253702 w 4233616"/>
              <a:gd name="connsiteY183" fmla="*/ 6954634 h 8346397"/>
              <a:gd name="connsiteX184" fmla="*/ 2237033 w 4233616"/>
              <a:gd name="connsiteY184" fmla="*/ 6978447 h 8346397"/>
              <a:gd name="connsiteX185" fmla="*/ 2201315 w 4233616"/>
              <a:gd name="connsiteY185" fmla="*/ 6997497 h 8346397"/>
              <a:gd name="connsiteX186" fmla="*/ 2234652 w 4233616"/>
              <a:gd name="connsiteY186" fmla="*/ 7073697 h 8346397"/>
              <a:gd name="connsiteX187" fmla="*/ 2203696 w 4233616"/>
              <a:gd name="connsiteY187" fmla="*/ 7095128 h 8346397"/>
              <a:gd name="connsiteX188" fmla="*/ 2098921 w 4233616"/>
              <a:gd name="connsiteY188" fmla="*/ 7033215 h 8346397"/>
              <a:gd name="connsiteX189" fmla="*/ 2056058 w 4233616"/>
              <a:gd name="connsiteY189" fmla="*/ 7059409 h 8346397"/>
              <a:gd name="connsiteX190" fmla="*/ 1996527 w 4233616"/>
              <a:gd name="connsiteY190" fmla="*/ 6957015 h 8346397"/>
              <a:gd name="connsiteX191" fmla="*/ 1879846 w 4233616"/>
              <a:gd name="connsiteY191" fmla="*/ 6983209 h 8346397"/>
              <a:gd name="connsiteX192" fmla="*/ 1815552 w 4233616"/>
              <a:gd name="connsiteY192" fmla="*/ 6987972 h 8346397"/>
              <a:gd name="connsiteX193" fmla="*/ 1765546 w 4233616"/>
              <a:gd name="connsiteY193" fmla="*/ 6983210 h 8346397"/>
              <a:gd name="connsiteX194" fmla="*/ 1708396 w 4233616"/>
              <a:gd name="connsiteY194" fmla="*/ 7028453 h 8346397"/>
              <a:gd name="connsiteX195" fmla="*/ 1529802 w 4233616"/>
              <a:gd name="connsiteY195" fmla="*/ 6987972 h 8346397"/>
              <a:gd name="connsiteX196" fmla="*/ 1553614 w 4233616"/>
              <a:gd name="connsiteY196" fmla="*/ 7114178 h 8346397"/>
              <a:gd name="connsiteX197" fmla="*/ 1477415 w 4233616"/>
              <a:gd name="connsiteY197" fmla="*/ 7159422 h 8346397"/>
              <a:gd name="connsiteX198" fmla="*/ 1415502 w 4233616"/>
              <a:gd name="connsiteY198" fmla="*/ 7226096 h 8346397"/>
              <a:gd name="connsiteX199" fmla="*/ 1265483 w 4233616"/>
              <a:gd name="connsiteY199" fmla="*/ 7218953 h 8346397"/>
              <a:gd name="connsiteX200" fmla="*/ 1213096 w 4233616"/>
              <a:gd name="connsiteY20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2072727 w 4233616"/>
              <a:gd name="connsiteY9" fmla="*/ 2256426 h 8346397"/>
              <a:gd name="connsiteX10" fmla="*/ 2056058 w 4233616"/>
              <a:gd name="connsiteY10" fmla="*/ 2223088 h 8346397"/>
              <a:gd name="connsiteX11" fmla="*/ 2067965 w 4233616"/>
              <a:gd name="connsiteY11" fmla="*/ 2130220 h 8346397"/>
              <a:gd name="connsiteX12" fmla="*/ 2137021 w 4233616"/>
              <a:gd name="connsiteY12" fmla="*/ 1992107 h 8346397"/>
              <a:gd name="connsiteX13" fmla="*/ 2165596 w 4233616"/>
              <a:gd name="connsiteY13" fmla="*/ 1944482 h 8346397"/>
              <a:gd name="connsiteX14" fmla="*/ 2203696 w 4233616"/>
              <a:gd name="connsiteY14" fmla="*/ 1937338 h 8346397"/>
              <a:gd name="connsiteX15" fmla="*/ 2198933 w 4233616"/>
              <a:gd name="connsiteY15" fmla="*/ 1906382 h 8346397"/>
              <a:gd name="connsiteX16" fmla="*/ 2406102 w 4233616"/>
              <a:gd name="connsiteY16" fmla="*/ 1782557 h 8346397"/>
              <a:gd name="connsiteX17" fmla="*/ 2494208 w 4233616"/>
              <a:gd name="connsiteY17" fmla="*/ 1715882 h 8346397"/>
              <a:gd name="connsiteX18" fmla="*/ 2513258 w 4233616"/>
              <a:gd name="connsiteY18" fmla="*/ 1630157 h 8346397"/>
              <a:gd name="connsiteX19" fmla="*/ 2522784 w 4233616"/>
              <a:gd name="connsiteY19" fmla="*/ 1584913 h 8346397"/>
              <a:gd name="connsiteX20" fmla="*/ 2577552 w 4233616"/>
              <a:gd name="connsiteY20" fmla="*/ 1527763 h 8346397"/>
              <a:gd name="connsiteX21" fmla="*/ 2606127 w 4233616"/>
              <a:gd name="connsiteY21" fmla="*/ 1499188 h 8346397"/>
              <a:gd name="connsiteX22" fmla="*/ 2634702 w 4233616"/>
              <a:gd name="connsiteY22" fmla="*/ 1492045 h 8346397"/>
              <a:gd name="connsiteX23" fmla="*/ 2672802 w 4233616"/>
              <a:gd name="connsiteY23" fmla="*/ 1368220 h 8346397"/>
              <a:gd name="connsiteX24" fmla="*/ 2806153 w 4233616"/>
              <a:gd name="connsiteY24" fmla="*/ 1334883 h 8346397"/>
              <a:gd name="connsiteX25" fmla="*/ 2944265 w 4233616"/>
              <a:gd name="connsiteY25" fmla="*/ 1325357 h 8346397"/>
              <a:gd name="connsiteX26" fmla="*/ 2968077 w 4233616"/>
              <a:gd name="connsiteY26" fmla="*/ 1206295 h 8346397"/>
              <a:gd name="connsiteX27" fmla="*/ 3049040 w 4233616"/>
              <a:gd name="connsiteY27" fmla="*/ 1169783 h 8346397"/>
              <a:gd name="connsiteX28" fmla="*/ 3153814 w 4233616"/>
              <a:gd name="connsiteY28" fmla="*/ 1125332 h 8346397"/>
              <a:gd name="connsiteX29" fmla="*/ 3225252 w 4233616"/>
              <a:gd name="connsiteY29" fmla="*/ 1049132 h 8346397"/>
              <a:gd name="connsiteX30" fmla="*/ 3310977 w 4233616"/>
              <a:gd name="connsiteY30" fmla="*/ 996745 h 8346397"/>
              <a:gd name="connsiteX31" fmla="*/ 3056977 w 4233616"/>
              <a:gd name="connsiteY31" fmla="*/ 982457 h 8346397"/>
              <a:gd name="connsiteX32" fmla="*/ 2958552 w 4233616"/>
              <a:gd name="connsiteY32" fmla="*/ 976107 h 8346397"/>
              <a:gd name="connsiteX33" fmla="*/ 2926802 w 4233616"/>
              <a:gd name="connsiteY33" fmla="*/ 906257 h 8346397"/>
              <a:gd name="connsiteX34" fmla="*/ 2866477 w 4233616"/>
              <a:gd name="connsiteY34" fmla="*/ 893559 h 8346397"/>
              <a:gd name="connsiteX35" fmla="*/ 2799802 w 4233616"/>
              <a:gd name="connsiteY35" fmla="*/ 874507 h 8346397"/>
              <a:gd name="connsiteX36" fmla="*/ 2761702 w 4233616"/>
              <a:gd name="connsiteY36" fmla="*/ 807832 h 8346397"/>
              <a:gd name="connsiteX37" fmla="*/ 2609302 w 4233616"/>
              <a:gd name="connsiteY37" fmla="*/ 760207 h 8346397"/>
              <a:gd name="connsiteX38" fmla="*/ 2580727 w 4233616"/>
              <a:gd name="connsiteY38" fmla="*/ 604632 h 8346397"/>
              <a:gd name="connsiteX39" fmla="*/ 2526752 w 4233616"/>
              <a:gd name="connsiteY39" fmla="*/ 531609 h 8346397"/>
              <a:gd name="connsiteX40" fmla="*/ 2596602 w 4233616"/>
              <a:gd name="connsiteY40" fmla="*/ 407782 h 8346397"/>
              <a:gd name="connsiteX41" fmla="*/ 2629939 w 4233616"/>
              <a:gd name="connsiteY41" fmla="*/ 310947 h 8346397"/>
              <a:gd name="connsiteX42" fmla="*/ 2517227 w 4233616"/>
              <a:gd name="connsiteY42" fmla="*/ 239507 h 8346397"/>
              <a:gd name="connsiteX43" fmla="*/ 2402927 w 4233616"/>
              <a:gd name="connsiteY43" fmla="*/ 271257 h 8346397"/>
              <a:gd name="connsiteX44" fmla="*/ 2275927 w 4233616"/>
              <a:gd name="connsiteY44" fmla="*/ 198232 h 8346397"/>
              <a:gd name="connsiteX45" fmla="*/ 2133052 w 4233616"/>
              <a:gd name="connsiteY45" fmla="*/ 233157 h 8346397"/>
              <a:gd name="connsiteX46" fmla="*/ 1913977 w 4233616"/>
              <a:gd name="connsiteY46" fmla="*/ 36309 h 8346397"/>
              <a:gd name="connsiteX47" fmla="*/ 1777452 w 4233616"/>
              <a:gd name="connsiteY47" fmla="*/ 13289 h 8346397"/>
              <a:gd name="connsiteX48" fmla="*/ 1703633 w 4233616"/>
              <a:gd name="connsiteY48" fmla="*/ 41864 h 8346397"/>
              <a:gd name="connsiteX49" fmla="*/ 1615527 w 4233616"/>
              <a:gd name="connsiteY49" fmla="*/ 75203 h 8346397"/>
              <a:gd name="connsiteX50" fmla="*/ 1515515 w 4233616"/>
              <a:gd name="connsiteY50" fmla="*/ 129971 h 8346397"/>
              <a:gd name="connsiteX51" fmla="*/ 1525040 w 4233616"/>
              <a:gd name="connsiteY51" fmla="*/ 194264 h 8346397"/>
              <a:gd name="connsiteX52" fmla="*/ 1505990 w 4233616"/>
              <a:gd name="connsiteY52" fmla="*/ 251415 h 8346397"/>
              <a:gd name="connsiteX53" fmla="*/ 1413121 w 4233616"/>
              <a:gd name="connsiteY53" fmla="*/ 270464 h 8346397"/>
              <a:gd name="connsiteX54" fmla="*/ 1339302 w 4233616"/>
              <a:gd name="connsiteY54" fmla="*/ 306184 h 8346397"/>
              <a:gd name="connsiteX55" fmla="*/ 1260721 w 4233616"/>
              <a:gd name="connsiteY55" fmla="*/ 346665 h 8346397"/>
              <a:gd name="connsiteX56" fmla="*/ 1191665 w 4233616"/>
              <a:gd name="connsiteY56" fmla="*/ 272847 h 8346397"/>
              <a:gd name="connsiteX57" fmla="*/ 1082127 w 4233616"/>
              <a:gd name="connsiteY57" fmla="*/ 353809 h 8346397"/>
              <a:gd name="connsiteX58" fmla="*/ 1020215 w 4233616"/>
              <a:gd name="connsiteY58" fmla="*/ 420484 h 8346397"/>
              <a:gd name="connsiteX59" fmla="*/ 858290 w 4233616"/>
              <a:gd name="connsiteY59" fmla="*/ 301422 h 8346397"/>
              <a:gd name="connsiteX60" fmla="*/ 796377 w 4233616"/>
              <a:gd name="connsiteY60" fmla="*/ 406196 h 8346397"/>
              <a:gd name="connsiteX61" fmla="*/ 755896 w 4233616"/>
              <a:gd name="connsiteY61" fmla="*/ 341903 h 8346397"/>
              <a:gd name="connsiteX62" fmla="*/ 689221 w 4233616"/>
              <a:gd name="connsiteY62" fmla="*/ 270465 h 8346397"/>
              <a:gd name="connsiteX63" fmla="*/ 667790 w 4233616"/>
              <a:gd name="connsiteY63" fmla="*/ 313328 h 8346397"/>
              <a:gd name="connsiteX64" fmla="*/ 620165 w 4233616"/>
              <a:gd name="connsiteY64" fmla="*/ 382384 h 8346397"/>
              <a:gd name="connsiteX65" fmla="*/ 589208 w 4233616"/>
              <a:gd name="connsiteY65" fmla="*/ 396672 h 8346397"/>
              <a:gd name="connsiteX66" fmla="*/ 498721 w 4233616"/>
              <a:gd name="connsiteY66" fmla="*/ 482397 h 8346397"/>
              <a:gd name="connsiteX67" fmla="*/ 396327 w 4233616"/>
              <a:gd name="connsiteY67" fmla="*/ 380003 h 8346397"/>
              <a:gd name="connsiteX68" fmla="*/ 243927 w 4233616"/>
              <a:gd name="connsiteY68" fmla="*/ 294278 h 8346397"/>
              <a:gd name="connsiteX69" fmla="*/ 174871 w 4233616"/>
              <a:gd name="connsiteY69" fmla="*/ 327615 h 8346397"/>
              <a:gd name="connsiteX70" fmla="*/ 127246 w 4233616"/>
              <a:gd name="connsiteY70" fmla="*/ 410959 h 8346397"/>
              <a:gd name="connsiteX71" fmla="*/ 43902 w 4233616"/>
              <a:gd name="connsiteY71" fmla="*/ 472872 h 8346397"/>
              <a:gd name="connsiteX72" fmla="*/ 8183 w 4233616"/>
              <a:gd name="connsiteY72" fmla="*/ 484778 h 8346397"/>
              <a:gd name="connsiteX73" fmla="*/ 198683 w 4233616"/>
              <a:gd name="connsiteY73" fmla="*/ 689565 h 8346397"/>
              <a:gd name="connsiteX74" fmla="*/ 265359 w 4233616"/>
              <a:gd name="connsiteY74" fmla="*/ 706234 h 8346397"/>
              <a:gd name="connsiteX75" fmla="*/ 298697 w 4233616"/>
              <a:gd name="connsiteY75" fmla="*/ 730047 h 8346397"/>
              <a:gd name="connsiteX76" fmla="*/ 296315 w 4233616"/>
              <a:gd name="connsiteY76" fmla="*/ 901496 h 8346397"/>
              <a:gd name="connsiteX77" fmla="*/ 362990 w 4233616"/>
              <a:gd name="connsiteY77" fmla="*/ 906259 h 8346397"/>
              <a:gd name="connsiteX78" fmla="*/ 401090 w 4233616"/>
              <a:gd name="connsiteY78" fmla="*/ 856253 h 8346397"/>
              <a:gd name="connsiteX79" fmla="*/ 482052 w 4233616"/>
              <a:gd name="connsiteY79" fmla="*/ 894353 h 8346397"/>
              <a:gd name="connsiteX80" fmla="*/ 420140 w 4233616"/>
              <a:gd name="connsiteY80" fmla="*/ 1039609 h 8346397"/>
              <a:gd name="connsiteX81" fmla="*/ 434427 w 4233616"/>
              <a:gd name="connsiteY81" fmla="*/ 1087234 h 8346397"/>
              <a:gd name="connsiteX82" fmla="*/ 379658 w 4233616"/>
              <a:gd name="connsiteY82" fmla="*/ 1139622 h 8346397"/>
              <a:gd name="connsiteX83" fmla="*/ 415377 w 4233616"/>
              <a:gd name="connsiteY83" fmla="*/ 1168196 h 8346397"/>
              <a:gd name="connsiteX84" fmla="*/ 486815 w 4233616"/>
              <a:gd name="connsiteY84" fmla="*/ 1256303 h 8346397"/>
              <a:gd name="connsiteX85" fmla="*/ 527296 w 4233616"/>
              <a:gd name="connsiteY85" fmla="*/ 1344409 h 8346397"/>
              <a:gd name="connsiteX86" fmla="*/ 636833 w 4233616"/>
              <a:gd name="connsiteY86" fmla="*/ 1396797 h 8346397"/>
              <a:gd name="connsiteX87" fmla="*/ 746371 w 4233616"/>
              <a:gd name="connsiteY87" fmla="*/ 1420609 h 8346397"/>
              <a:gd name="connsiteX88" fmla="*/ 829715 w 4233616"/>
              <a:gd name="connsiteY88" fmla="*/ 1468234 h 8346397"/>
              <a:gd name="connsiteX89" fmla="*/ 913058 w 4233616"/>
              <a:gd name="connsiteY89" fmla="*/ 1442040 h 8346397"/>
              <a:gd name="connsiteX90" fmla="*/ 994021 w 4233616"/>
              <a:gd name="connsiteY90" fmla="*/ 1368222 h 8346397"/>
              <a:gd name="connsiteX91" fmla="*/ 1103558 w 4233616"/>
              <a:gd name="connsiteY91" fmla="*/ 1351553 h 8346397"/>
              <a:gd name="connsiteX92" fmla="*/ 1170233 w 4233616"/>
              <a:gd name="connsiteY92" fmla="*/ 1356315 h 8346397"/>
              <a:gd name="connsiteX93" fmla="*/ 1329777 w 4233616"/>
              <a:gd name="connsiteY93" fmla="*/ 1465853 h 8346397"/>
              <a:gd name="connsiteX94" fmla="*/ 1389308 w 4233616"/>
              <a:gd name="connsiteY94" fmla="*/ 1494428 h 8346397"/>
              <a:gd name="connsiteX95" fmla="*/ 1260721 w 4233616"/>
              <a:gd name="connsiteY95" fmla="*/ 1596822 h 8346397"/>
              <a:gd name="connsiteX96" fmla="*/ 1263102 w 4233616"/>
              <a:gd name="connsiteY96" fmla="*/ 1661115 h 8346397"/>
              <a:gd name="connsiteX97" fmla="*/ 1425027 w 4233616"/>
              <a:gd name="connsiteY97" fmla="*/ 1613490 h 8346397"/>
              <a:gd name="connsiteX98" fmla="*/ 1386927 w 4233616"/>
              <a:gd name="connsiteY98" fmla="*/ 1677784 h 8346397"/>
              <a:gd name="connsiteX99" fmla="*/ 1405977 w 4233616"/>
              <a:gd name="connsiteY99" fmla="*/ 1751603 h 8346397"/>
              <a:gd name="connsiteX100" fmla="*/ 1517896 w 4233616"/>
              <a:gd name="connsiteY100" fmla="*/ 1787322 h 8346397"/>
              <a:gd name="connsiteX101" fmla="*/ 1591715 w 4233616"/>
              <a:gd name="connsiteY101" fmla="*/ 1803990 h 8346397"/>
              <a:gd name="connsiteX102" fmla="*/ 1501227 w 4233616"/>
              <a:gd name="connsiteY102" fmla="*/ 1934959 h 8346397"/>
              <a:gd name="connsiteX103" fmla="*/ 1494083 w 4233616"/>
              <a:gd name="connsiteY103" fmla="*/ 1984965 h 8346397"/>
              <a:gd name="connsiteX104" fmla="*/ 1422646 w 4233616"/>
              <a:gd name="connsiteY104" fmla="*/ 2020684 h 8346397"/>
              <a:gd name="connsiteX105" fmla="*/ 1391690 w 4233616"/>
              <a:gd name="connsiteY105" fmla="*/ 2082597 h 8346397"/>
              <a:gd name="connsiteX106" fmla="*/ 1260721 w 4233616"/>
              <a:gd name="connsiteY106" fmla="*/ 2056403 h 8346397"/>
              <a:gd name="connsiteX107" fmla="*/ 1139277 w 4233616"/>
              <a:gd name="connsiteY107" fmla="*/ 2056402 h 8346397"/>
              <a:gd name="connsiteX108" fmla="*/ 1072602 w 4233616"/>
              <a:gd name="connsiteY108" fmla="*/ 2084978 h 8346397"/>
              <a:gd name="connsiteX109" fmla="*/ 1065458 w 4233616"/>
              <a:gd name="connsiteY109" fmla="*/ 2184990 h 8346397"/>
              <a:gd name="connsiteX110" fmla="*/ 977352 w 4233616"/>
              <a:gd name="connsiteY110" fmla="*/ 2273097 h 8346397"/>
              <a:gd name="connsiteX111" fmla="*/ 1120227 w 4233616"/>
              <a:gd name="connsiteY111" fmla="*/ 2335009 h 8346397"/>
              <a:gd name="connsiteX112" fmla="*/ 1170234 w 4233616"/>
              <a:gd name="connsiteY112" fmla="*/ 2370727 h 8346397"/>
              <a:gd name="connsiteX113" fmla="*/ 1222621 w 4233616"/>
              <a:gd name="connsiteY113" fmla="*/ 2387397 h 8346397"/>
              <a:gd name="connsiteX114" fmla="*/ 1272627 w 4233616"/>
              <a:gd name="connsiteY114" fmla="*/ 2437403 h 8346397"/>
              <a:gd name="connsiteX115" fmla="*/ 1329777 w 4233616"/>
              <a:gd name="connsiteY115" fmla="*/ 2458834 h 8346397"/>
              <a:gd name="connsiteX116" fmla="*/ 1422646 w 4233616"/>
              <a:gd name="connsiteY116" fmla="*/ 2535034 h 8346397"/>
              <a:gd name="connsiteX117" fmla="*/ 1508371 w 4233616"/>
              <a:gd name="connsiteY117" fmla="*/ 2568373 h 8346397"/>
              <a:gd name="connsiteX118" fmla="*/ 1641721 w 4233616"/>
              <a:gd name="connsiteY118" fmla="*/ 2716009 h 8346397"/>
              <a:gd name="connsiteX119" fmla="*/ 1725065 w 4233616"/>
              <a:gd name="connsiteY119" fmla="*/ 2870790 h 8346397"/>
              <a:gd name="connsiteX120" fmla="*/ 1850477 w 4233616"/>
              <a:gd name="connsiteY120" fmla="*/ 2931907 h 8346397"/>
              <a:gd name="connsiteX121" fmla="*/ 1896514 w 4233616"/>
              <a:gd name="connsiteY121" fmla="*/ 2977947 h 8346397"/>
              <a:gd name="connsiteX122" fmla="*/ 1927471 w 4233616"/>
              <a:gd name="connsiteY122" fmla="*/ 3082722 h 8346397"/>
              <a:gd name="connsiteX123" fmla="*/ 1989383 w 4233616"/>
              <a:gd name="connsiteY123" fmla="*/ 3185115 h 8346397"/>
              <a:gd name="connsiteX124" fmla="*/ 2051296 w 4233616"/>
              <a:gd name="connsiteY124" fmla="*/ 3223215 h 8346397"/>
              <a:gd name="connsiteX125" fmla="*/ 2182265 w 4233616"/>
              <a:gd name="connsiteY125" fmla="*/ 3370853 h 8346397"/>
              <a:gd name="connsiteX126" fmla="*/ 2325139 w 4233616"/>
              <a:gd name="connsiteY126" fmla="*/ 3447053 h 8346397"/>
              <a:gd name="connsiteX127" fmla="*/ 2384671 w 4233616"/>
              <a:gd name="connsiteY127" fmla="*/ 3532778 h 8346397"/>
              <a:gd name="connsiteX128" fmla="*/ 2432296 w 4233616"/>
              <a:gd name="connsiteY128" fmla="*/ 3599453 h 8346397"/>
              <a:gd name="connsiteX129" fmla="*/ 2479921 w 4233616"/>
              <a:gd name="connsiteY129" fmla="*/ 3589929 h 8346397"/>
              <a:gd name="connsiteX130" fmla="*/ 2484683 w 4233616"/>
              <a:gd name="connsiteY130" fmla="*/ 3742328 h 8346397"/>
              <a:gd name="connsiteX131" fmla="*/ 2537071 w 4233616"/>
              <a:gd name="connsiteY131" fmla="*/ 3835197 h 8346397"/>
              <a:gd name="connsiteX132" fmla="*/ 2529927 w 4233616"/>
              <a:gd name="connsiteY132" fmla="*/ 3873297 h 8346397"/>
              <a:gd name="connsiteX133" fmla="*/ 2598983 w 4233616"/>
              <a:gd name="connsiteY133" fmla="*/ 3909015 h 8346397"/>
              <a:gd name="connsiteX134" fmla="*/ 2656133 w 4233616"/>
              <a:gd name="connsiteY134" fmla="*/ 3854247 h 8346397"/>
              <a:gd name="connsiteX135" fmla="*/ 2689471 w 4233616"/>
              <a:gd name="connsiteY135" fmla="*/ 3937590 h 8346397"/>
              <a:gd name="connsiteX136" fmla="*/ 2734715 w 4233616"/>
              <a:gd name="connsiteY136" fmla="*/ 3982834 h 8346397"/>
              <a:gd name="connsiteX137" fmla="*/ 2808533 w 4233616"/>
              <a:gd name="connsiteY137" fmla="*/ 4006647 h 8346397"/>
              <a:gd name="connsiteX138" fmla="*/ 2860921 w 4233616"/>
              <a:gd name="connsiteY138" fmla="*/ 4075703 h 8346397"/>
              <a:gd name="connsiteX139" fmla="*/ 2946646 w 4233616"/>
              <a:gd name="connsiteY139" fmla="*/ 4130472 h 8346397"/>
              <a:gd name="connsiteX140" fmla="*/ 2999033 w 4233616"/>
              <a:gd name="connsiteY140" fmla="*/ 4163809 h 8346397"/>
              <a:gd name="connsiteX141" fmla="*/ 2870446 w 4233616"/>
              <a:gd name="connsiteY141" fmla="*/ 4256678 h 8346397"/>
              <a:gd name="connsiteX142" fmla="*/ 2868064 w 4233616"/>
              <a:gd name="connsiteY142" fmla="*/ 4311446 h 8346397"/>
              <a:gd name="connsiteX143" fmla="*/ 2970458 w 4233616"/>
              <a:gd name="connsiteY143" fmla="*/ 4428128 h 8346397"/>
              <a:gd name="connsiteX144" fmla="*/ 3065708 w 4233616"/>
              <a:gd name="connsiteY144" fmla="*/ 4490040 h 8346397"/>
              <a:gd name="connsiteX145" fmla="*/ 3096665 w 4233616"/>
              <a:gd name="connsiteY145" fmla="*/ 4528140 h 8346397"/>
              <a:gd name="connsiteX146" fmla="*/ 3082377 w 4233616"/>
              <a:gd name="connsiteY146" fmla="*/ 4609103 h 8346397"/>
              <a:gd name="connsiteX147" fmla="*/ 3077615 w 4233616"/>
              <a:gd name="connsiteY147" fmla="*/ 4692447 h 8346397"/>
              <a:gd name="connsiteX148" fmla="*/ 3034752 w 4233616"/>
              <a:gd name="connsiteY148" fmla="*/ 4701972 h 8346397"/>
              <a:gd name="connsiteX149" fmla="*/ 3008558 w 4233616"/>
              <a:gd name="connsiteY149" fmla="*/ 4718640 h 8346397"/>
              <a:gd name="connsiteX150" fmla="*/ 3053802 w 4233616"/>
              <a:gd name="connsiteY150" fmla="*/ 4795632 h 8346397"/>
              <a:gd name="connsiteX151" fmla="*/ 3037133 w 4233616"/>
              <a:gd name="connsiteY151" fmla="*/ 4868659 h 8346397"/>
              <a:gd name="connsiteX152" fmla="*/ 3020465 w 4233616"/>
              <a:gd name="connsiteY152" fmla="*/ 5004390 h 8346397"/>
              <a:gd name="connsiteX153" fmla="*/ 2982365 w 4233616"/>
              <a:gd name="connsiteY153" fmla="*/ 5044872 h 8346397"/>
              <a:gd name="connsiteX154" fmla="*/ 2965696 w 4233616"/>
              <a:gd name="connsiteY154" fmla="*/ 5166315 h 8346397"/>
              <a:gd name="connsiteX155" fmla="*/ 2937121 w 4233616"/>
              <a:gd name="connsiteY155" fmla="*/ 5285378 h 8346397"/>
              <a:gd name="connsiteX156" fmla="*/ 2989508 w 4233616"/>
              <a:gd name="connsiteY156" fmla="*/ 5302047 h 8346397"/>
              <a:gd name="connsiteX157" fmla="*/ 2987127 w 4233616"/>
              <a:gd name="connsiteY157" fmla="*/ 5347290 h 8346397"/>
              <a:gd name="connsiteX158" fmla="*/ 2984746 w 4233616"/>
              <a:gd name="connsiteY158" fmla="*/ 5402059 h 8346397"/>
              <a:gd name="connsiteX159" fmla="*/ 3041896 w 4233616"/>
              <a:gd name="connsiteY159" fmla="*/ 5471115 h 8346397"/>
              <a:gd name="connsiteX160" fmla="*/ 3089521 w 4233616"/>
              <a:gd name="connsiteY160" fmla="*/ 5597322 h 8346397"/>
              <a:gd name="connsiteX161" fmla="*/ 2996652 w 4233616"/>
              <a:gd name="connsiteY161" fmla="*/ 5887834 h 8346397"/>
              <a:gd name="connsiteX162" fmla="*/ 3018083 w 4233616"/>
              <a:gd name="connsiteY162" fmla="*/ 5942603 h 8346397"/>
              <a:gd name="connsiteX163" fmla="*/ 3044277 w 4233616"/>
              <a:gd name="connsiteY163" fmla="*/ 5994990 h 8346397"/>
              <a:gd name="connsiteX164" fmla="*/ 3049040 w 4233616"/>
              <a:gd name="connsiteY164" fmla="*/ 6099765 h 8346397"/>
              <a:gd name="connsiteX165" fmla="*/ 3028402 w 4233616"/>
              <a:gd name="connsiteY165" fmla="*/ 6195807 h 8346397"/>
              <a:gd name="connsiteX166" fmla="*/ 2956170 w 4233616"/>
              <a:gd name="connsiteY166" fmla="*/ 6259310 h 8346397"/>
              <a:gd name="connsiteX167" fmla="*/ 2920452 w 4233616"/>
              <a:gd name="connsiteY167" fmla="*/ 6240259 h 8346397"/>
              <a:gd name="connsiteX168" fmla="*/ 2849015 w 4233616"/>
              <a:gd name="connsiteY168" fmla="*/ 6252165 h 8346397"/>
              <a:gd name="connsiteX169" fmla="*/ 2713283 w 4233616"/>
              <a:gd name="connsiteY169" fmla="*/ 6364084 h 8346397"/>
              <a:gd name="connsiteX170" fmla="*/ 2606127 w 4233616"/>
              <a:gd name="connsiteY170" fmla="*/ 6349797 h 8346397"/>
              <a:gd name="connsiteX171" fmla="*/ 2575171 w 4233616"/>
              <a:gd name="connsiteY171" fmla="*/ 6378372 h 8346397"/>
              <a:gd name="connsiteX172" fmla="*/ 2508495 w 4233616"/>
              <a:gd name="connsiteY172" fmla="*/ 6423614 h 8346397"/>
              <a:gd name="connsiteX173" fmla="*/ 2391815 w 4233616"/>
              <a:gd name="connsiteY173" fmla="*/ 6411709 h 8346397"/>
              <a:gd name="connsiteX174" fmla="*/ 2368002 w 4233616"/>
              <a:gd name="connsiteY174" fmla="*/ 6528390 h 8346397"/>
              <a:gd name="connsiteX175" fmla="*/ 2363240 w 4233616"/>
              <a:gd name="connsiteY175" fmla="*/ 6564109 h 8346397"/>
              <a:gd name="connsiteX176" fmla="*/ 2339428 w 4233616"/>
              <a:gd name="connsiteY176" fmla="*/ 6583159 h 8346397"/>
              <a:gd name="connsiteX177" fmla="*/ 2141783 w 4233616"/>
              <a:gd name="connsiteY177" fmla="*/ 6535534 h 8346397"/>
              <a:gd name="connsiteX178" fmla="*/ 2103683 w 4233616"/>
              <a:gd name="connsiteY178" fmla="*/ 6587922 h 8346397"/>
              <a:gd name="connsiteX179" fmla="*/ 2072727 w 4233616"/>
              <a:gd name="connsiteY179" fmla="*/ 6683172 h 8346397"/>
              <a:gd name="connsiteX180" fmla="*/ 2039389 w 4233616"/>
              <a:gd name="connsiteY180" fmla="*/ 6747465 h 8346397"/>
              <a:gd name="connsiteX181" fmla="*/ 2051296 w 4233616"/>
              <a:gd name="connsiteY181" fmla="*/ 6809378 h 8346397"/>
              <a:gd name="connsiteX182" fmla="*/ 2184646 w 4233616"/>
              <a:gd name="connsiteY182" fmla="*/ 6921297 h 8346397"/>
              <a:gd name="connsiteX183" fmla="*/ 2253702 w 4233616"/>
              <a:gd name="connsiteY183" fmla="*/ 6954634 h 8346397"/>
              <a:gd name="connsiteX184" fmla="*/ 2237033 w 4233616"/>
              <a:gd name="connsiteY184" fmla="*/ 6978447 h 8346397"/>
              <a:gd name="connsiteX185" fmla="*/ 2201315 w 4233616"/>
              <a:gd name="connsiteY185" fmla="*/ 6997497 h 8346397"/>
              <a:gd name="connsiteX186" fmla="*/ 2234652 w 4233616"/>
              <a:gd name="connsiteY186" fmla="*/ 7073697 h 8346397"/>
              <a:gd name="connsiteX187" fmla="*/ 2203696 w 4233616"/>
              <a:gd name="connsiteY187" fmla="*/ 7095128 h 8346397"/>
              <a:gd name="connsiteX188" fmla="*/ 2098921 w 4233616"/>
              <a:gd name="connsiteY188" fmla="*/ 7033215 h 8346397"/>
              <a:gd name="connsiteX189" fmla="*/ 2056058 w 4233616"/>
              <a:gd name="connsiteY189" fmla="*/ 7059409 h 8346397"/>
              <a:gd name="connsiteX190" fmla="*/ 1996527 w 4233616"/>
              <a:gd name="connsiteY190" fmla="*/ 6957015 h 8346397"/>
              <a:gd name="connsiteX191" fmla="*/ 1879846 w 4233616"/>
              <a:gd name="connsiteY191" fmla="*/ 6983209 h 8346397"/>
              <a:gd name="connsiteX192" fmla="*/ 1815552 w 4233616"/>
              <a:gd name="connsiteY192" fmla="*/ 6987972 h 8346397"/>
              <a:gd name="connsiteX193" fmla="*/ 1765546 w 4233616"/>
              <a:gd name="connsiteY193" fmla="*/ 6983210 h 8346397"/>
              <a:gd name="connsiteX194" fmla="*/ 1708396 w 4233616"/>
              <a:gd name="connsiteY194" fmla="*/ 7028453 h 8346397"/>
              <a:gd name="connsiteX195" fmla="*/ 1529802 w 4233616"/>
              <a:gd name="connsiteY195" fmla="*/ 6987972 h 8346397"/>
              <a:gd name="connsiteX196" fmla="*/ 1553614 w 4233616"/>
              <a:gd name="connsiteY196" fmla="*/ 7114178 h 8346397"/>
              <a:gd name="connsiteX197" fmla="*/ 1477415 w 4233616"/>
              <a:gd name="connsiteY197" fmla="*/ 7159422 h 8346397"/>
              <a:gd name="connsiteX198" fmla="*/ 1415502 w 4233616"/>
              <a:gd name="connsiteY198" fmla="*/ 7226096 h 8346397"/>
              <a:gd name="connsiteX199" fmla="*/ 1265483 w 4233616"/>
              <a:gd name="connsiteY199" fmla="*/ 7218953 h 8346397"/>
              <a:gd name="connsiteX200" fmla="*/ 1213096 w 4233616"/>
              <a:gd name="connsiteY200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1953665 w 4233616"/>
              <a:gd name="connsiteY9" fmla="*/ 2451688 h 8346397"/>
              <a:gd name="connsiteX10" fmla="*/ 2072727 w 4233616"/>
              <a:gd name="connsiteY10" fmla="*/ 2256426 h 8346397"/>
              <a:gd name="connsiteX11" fmla="*/ 2056058 w 4233616"/>
              <a:gd name="connsiteY11" fmla="*/ 2223088 h 8346397"/>
              <a:gd name="connsiteX12" fmla="*/ 2067965 w 4233616"/>
              <a:gd name="connsiteY12" fmla="*/ 2130220 h 8346397"/>
              <a:gd name="connsiteX13" fmla="*/ 2137021 w 4233616"/>
              <a:gd name="connsiteY13" fmla="*/ 1992107 h 8346397"/>
              <a:gd name="connsiteX14" fmla="*/ 2165596 w 4233616"/>
              <a:gd name="connsiteY14" fmla="*/ 1944482 h 8346397"/>
              <a:gd name="connsiteX15" fmla="*/ 2203696 w 4233616"/>
              <a:gd name="connsiteY15" fmla="*/ 1937338 h 8346397"/>
              <a:gd name="connsiteX16" fmla="*/ 2198933 w 4233616"/>
              <a:gd name="connsiteY16" fmla="*/ 1906382 h 8346397"/>
              <a:gd name="connsiteX17" fmla="*/ 2406102 w 4233616"/>
              <a:gd name="connsiteY17" fmla="*/ 1782557 h 8346397"/>
              <a:gd name="connsiteX18" fmla="*/ 2494208 w 4233616"/>
              <a:gd name="connsiteY18" fmla="*/ 1715882 h 8346397"/>
              <a:gd name="connsiteX19" fmla="*/ 2513258 w 4233616"/>
              <a:gd name="connsiteY19" fmla="*/ 1630157 h 8346397"/>
              <a:gd name="connsiteX20" fmla="*/ 2522784 w 4233616"/>
              <a:gd name="connsiteY20" fmla="*/ 1584913 h 8346397"/>
              <a:gd name="connsiteX21" fmla="*/ 2577552 w 4233616"/>
              <a:gd name="connsiteY21" fmla="*/ 1527763 h 8346397"/>
              <a:gd name="connsiteX22" fmla="*/ 2606127 w 4233616"/>
              <a:gd name="connsiteY22" fmla="*/ 1499188 h 8346397"/>
              <a:gd name="connsiteX23" fmla="*/ 2634702 w 4233616"/>
              <a:gd name="connsiteY23" fmla="*/ 1492045 h 8346397"/>
              <a:gd name="connsiteX24" fmla="*/ 2672802 w 4233616"/>
              <a:gd name="connsiteY24" fmla="*/ 1368220 h 8346397"/>
              <a:gd name="connsiteX25" fmla="*/ 2806153 w 4233616"/>
              <a:gd name="connsiteY25" fmla="*/ 1334883 h 8346397"/>
              <a:gd name="connsiteX26" fmla="*/ 2944265 w 4233616"/>
              <a:gd name="connsiteY26" fmla="*/ 1325357 h 8346397"/>
              <a:gd name="connsiteX27" fmla="*/ 2968077 w 4233616"/>
              <a:gd name="connsiteY27" fmla="*/ 1206295 h 8346397"/>
              <a:gd name="connsiteX28" fmla="*/ 3049040 w 4233616"/>
              <a:gd name="connsiteY28" fmla="*/ 1169783 h 8346397"/>
              <a:gd name="connsiteX29" fmla="*/ 3153814 w 4233616"/>
              <a:gd name="connsiteY29" fmla="*/ 1125332 h 8346397"/>
              <a:gd name="connsiteX30" fmla="*/ 3225252 w 4233616"/>
              <a:gd name="connsiteY30" fmla="*/ 1049132 h 8346397"/>
              <a:gd name="connsiteX31" fmla="*/ 3310977 w 4233616"/>
              <a:gd name="connsiteY31" fmla="*/ 996745 h 8346397"/>
              <a:gd name="connsiteX32" fmla="*/ 3056977 w 4233616"/>
              <a:gd name="connsiteY32" fmla="*/ 982457 h 8346397"/>
              <a:gd name="connsiteX33" fmla="*/ 2958552 w 4233616"/>
              <a:gd name="connsiteY33" fmla="*/ 976107 h 8346397"/>
              <a:gd name="connsiteX34" fmla="*/ 2926802 w 4233616"/>
              <a:gd name="connsiteY34" fmla="*/ 906257 h 8346397"/>
              <a:gd name="connsiteX35" fmla="*/ 2866477 w 4233616"/>
              <a:gd name="connsiteY35" fmla="*/ 893559 h 8346397"/>
              <a:gd name="connsiteX36" fmla="*/ 2799802 w 4233616"/>
              <a:gd name="connsiteY36" fmla="*/ 874507 h 8346397"/>
              <a:gd name="connsiteX37" fmla="*/ 2761702 w 4233616"/>
              <a:gd name="connsiteY37" fmla="*/ 807832 h 8346397"/>
              <a:gd name="connsiteX38" fmla="*/ 2609302 w 4233616"/>
              <a:gd name="connsiteY38" fmla="*/ 760207 h 8346397"/>
              <a:gd name="connsiteX39" fmla="*/ 2580727 w 4233616"/>
              <a:gd name="connsiteY39" fmla="*/ 604632 h 8346397"/>
              <a:gd name="connsiteX40" fmla="*/ 2526752 w 4233616"/>
              <a:gd name="connsiteY40" fmla="*/ 531609 h 8346397"/>
              <a:gd name="connsiteX41" fmla="*/ 2596602 w 4233616"/>
              <a:gd name="connsiteY41" fmla="*/ 407782 h 8346397"/>
              <a:gd name="connsiteX42" fmla="*/ 2629939 w 4233616"/>
              <a:gd name="connsiteY42" fmla="*/ 310947 h 8346397"/>
              <a:gd name="connsiteX43" fmla="*/ 2517227 w 4233616"/>
              <a:gd name="connsiteY43" fmla="*/ 239507 h 8346397"/>
              <a:gd name="connsiteX44" fmla="*/ 2402927 w 4233616"/>
              <a:gd name="connsiteY44" fmla="*/ 271257 h 8346397"/>
              <a:gd name="connsiteX45" fmla="*/ 2275927 w 4233616"/>
              <a:gd name="connsiteY45" fmla="*/ 198232 h 8346397"/>
              <a:gd name="connsiteX46" fmla="*/ 2133052 w 4233616"/>
              <a:gd name="connsiteY46" fmla="*/ 233157 h 8346397"/>
              <a:gd name="connsiteX47" fmla="*/ 1913977 w 4233616"/>
              <a:gd name="connsiteY47" fmla="*/ 36309 h 8346397"/>
              <a:gd name="connsiteX48" fmla="*/ 1777452 w 4233616"/>
              <a:gd name="connsiteY48" fmla="*/ 13289 h 8346397"/>
              <a:gd name="connsiteX49" fmla="*/ 1703633 w 4233616"/>
              <a:gd name="connsiteY49" fmla="*/ 41864 h 8346397"/>
              <a:gd name="connsiteX50" fmla="*/ 1615527 w 4233616"/>
              <a:gd name="connsiteY50" fmla="*/ 75203 h 8346397"/>
              <a:gd name="connsiteX51" fmla="*/ 1515515 w 4233616"/>
              <a:gd name="connsiteY51" fmla="*/ 129971 h 8346397"/>
              <a:gd name="connsiteX52" fmla="*/ 1525040 w 4233616"/>
              <a:gd name="connsiteY52" fmla="*/ 194264 h 8346397"/>
              <a:gd name="connsiteX53" fmla="*/ 1505990 w 4233616"/>
              <a:gd name="connsiteY53" fmla="*/ 251415 h 8346397"/>
              <a:gd name="connsiteX54" fmla="*/ 1413121 w 4233616"/>
              <a:gd name="connsiteY54" fmla="*/ 270464 h 8346397"/>
              <a:gd name="connsiteX55" fmla="*/ 1339302 w 4233616"/>
              <a:gd name="connsiteY55" fmla="*/ 306184 h 8346397"/>
              <a:gd name="connsiteX56" fmla="*/ 1260721 w 4233616"/>
              <a:gd name="connsiteY56" fmla="*/ 346665 h 8346397"/>
              <a:gd name="connsiteX57" fmla="*/ 1191665 w 4233616"/>
              <a:gd name="connsiteY57" fmla="*/ 272847 h 8346397"/>
              <a:gd name="connsiteX58" fmla="*/ 1082127 w 4233616"/>
              <a:gd name="connsiteY58" fmla="*/ 353809 h 8346397"/>
              <a:gd name="connsiteX59" fmla="*/ 1020215 w 4233616"/>
              <a:gd name="connsiteY59" fmla="*/ 420484 h 8346397"/>
              <a:gd name="connsiteX60" fmla="*/ 858290 w 4233616"/>
              <a:gd name="connsiteY60" fmla="*/ 301422 h 8346397"/>
              <a:gd name="connsiteX61" fmla="*/ 796377 w 4233616"/>
              <a:gd name="connsiteY61" fmla="*/ 406196 h 8346397"/>
              <a:gd name="connsiteX62" fmla="*/ 755896 w 4233616"/>
              <a:gd name="connsiteY62" fmla="*/ 341903 h 8346397"/>
              <a:gd name="connsiteX63" fmla="*/ 689221 w 4233616"/>
              <a:gd name="connsiteY63" fmla="*/ 270465 h 8346397"/>
              <a:gd name="connsiteX64" fmla="*/ 667790 w 4233616"/>
              <a:gd name="connsiteY64" fmla="*/ 313328 h 8346397"/>
              <a:gd name="connsiteX65" fmla="*/ 620165 w 4233616"/>
              <a:gd name="connsiteY65" fmla="*/ 382384 h 8346397"/>
              <a:gd name="connsiteX66" fmla="*/ 589208 w 4233616"/>
              <a:gd name="connsiteY66" fmla="*/ 396672 h 8346397"/>
              <a:gd name="connsiteX67" fmla="*/ 498721 w 4233616"/>
              <a:gd name="connsiteY67" fmla="*/ 482397 h 8346397"/>
              <a:gd name="connsiteX68" fmla="*/ 396327 w 4233616"/>
              <a:gd name="connsiteY68" fmla="*/ 380003 h 8346397"/>
              <a:gd name="connsiteX69" fmla="*/ 243927 w 4233616"/>
              <a:gd name="connsiteY69" fmla="*/ 294278 h 8346397"/>
              <a:gd name="connsiteX70" fmla="*/ 174871 w 4233616"/>
              <a:gd name="connsiteY70" fmla="*/ 327615 h 8346397"/>
              <a:gd name="connsiteX71" fmla="*/ 127246 w 4233616"/>
              <a:gd name="connsiteY71" fmla="*/ 410959 h 8346397"/>
              <a:gd name="connsiteX72" fmla="*/ 43902 w 4233616"/>
              <a:gd name="connsiteY72" fmla="*/ 472872 h 8346397"/>
              <a:gd name="connsiteX73" fmla="*/ 8183 w 4233616"/>
              <a:gd name="connsiteY73" fmla="*/ 484778 h 8346397"/>
              <a:gd name="connsiteX74" fmla="*/ 198683 w 4233616"/>
              <a:gd name="connsiteY74" fmla="*/ 689565 h 8346397"/>
              <a:gd name="connsiteX75" fmla="*/ 265359 w 4233616"/>
              <a:gd name="connsiteY75" fmla="*/ 706234 h 8346397"/>
              <a:gd name="connsiteX76" fmla="*/ 298697 w 4233616"/>
              <a:gd name="connsiteY76" fmla="*/ 730047 h 8346397"/>
              <a:gd name="connsiteX77" fmla="*/ 296315 w 4233616"/>
              <a:gd name="connsiteY77" fmla="*/ 901496 h 8346397"/>
              <a:gd name="connsiteX78" fmla="*/ 362990 w 4233616"/>
              <a:gd name="connsiteY78" fmla="*/ 906259 h 8346397"/>
              <a:gd name="connsiteX79" fmla="*/ 401090 w 4233616"/>
              <a:gd name="connsiteY79" fmla="*/ 856253 h 8346397"/>
              <a:gd name="connsiteX80" fmla="*/ 482052 w 4233616"/>
              <a:gd name="connsiteY80" fmla="*/ 894353 h 8346397"/>
              <a:gd name="connsiteX81" fmla="*/ 420140 w 4233616"/>
              <a:gd name="connsiteY81" fmla="*/ 1039609 h 8346397"/>
              <a:gd name="connsiteX82" fmla="*/ 434427 w 4233616"/>
              <a:gd name="connsiteY82" fmla="*/ 1087234 h 8346397"/>
              <a:gd name="connsiteX83" fmla="*/ 379658 w 4233616"/>
              <a:gd name="connsiteY83" fmla="*/ 1139622 h 8346397"/>
              <a:gd name="connsiteX84" fmla="*/ 415377 w 4233616"/>
              <a:gd name="connsiteY84" fmla="*/ 1168196 h 8346397"/>
              <a:gd name="connsiteX85" fmla="*/ 486815 w 4233616"/>
              <a:gd name="connsiteY85" fmla="*/ 1256303 h 8346397"/>
              <a:gd name="connsiteX86" fmla="*/ 527296 w 4233616"/>
              <a:gd name="connsiteY86" fmla="*/ 1344409 h 8346397"/>
              <a:gd name="connsiteX87" fmla="*/ 636833 w 4233616"/>
              <a:gd name="connsiteY87" fmla="*/ 1396797 h 8346397"/>
              <a:gd name="connsiteX88" fmla="*/ 746371 w 4233616"/>
              <a:gd name="connsiteY88" fmla="*/ 1420609 h 8346397"/>
              <a:gd name="connsiteX89" fmla="*/ 829715 w 4233616"/>
              <a:gd name="connsiteY89" fmla="*/ 1468234 h 8346397"/>
              <a:gd name="connsiteX90" fmla="*/ 913058 w 4233616"/>
              <a:gd name="connsiteY90" fmla="*/ 1442040 h 8346397"/>
              <a:gd name="connsiteX91" fmla="*/ 994021 w 4233616"/>
              <a:gd name="connsiteY91" fmla="*/ 1368222 h 8346397"/>
              <a:gd name="connsiteX92" fmla="*/ 1103558 w 4233616"/>
              <a:gd name="connsiteY92" fmla="*/ 1351553 h 8346397"/>
              <a:gd name="connsiteX93" fmla="*/ 1170233 w 4233616"/>
              <a:gd name="connsiteY93" fmla="*/ 1356315 h 8346397"/>
              <a:gd name="connsiteX94" fmla="*/ 1329777 w 4233616"/>
              <a:gd name="connsiteY94" fmla="*/ 1465853 h 8346397"/>
              <a:gd name="connsiteX95" fmla="*/ 1389308 w 4233616"/>
              <a:gd name="connsiteY95" fmla="*/ 1494428 h 8346397"/>
              <a:gd name="connsiteX96" fmla="*/ 1260721 w 4233616"/>
              <a:gd name="connsiteY96" fmla="*/ 1596822 h 8346397"/>
              <a:gd name="connsiteX97" fmla="*/ 1263102 w 4233616"/>
              <a:gd name="connsiteY97" fmla="*/ 1661115 h 8346397"/>
              <a:gd name="connsiteX98" fmla="*/ 1425027 w 4233616"/>
              <a:gd name="connsiteY98" fmla="*/ 1613490 h 8346397"/>
              <a:gd name="connsiteX99" fmla="*/ 1386927 w 4233616"/>
              <a:gd name="connsiteY99" fmla="*/ 1677784 h 8346397"/>
              <a:gd name="connsiteX100" fmla="*/ 1405977 w 4233616"/>
              <a:gd name="connsiteY100" fmla="*/ 1751603 h 8346397"/>
              <a:gd name="connsiteX101" fmla="*/ 1517896 w 4233616"/>
              <a:gd name="connsiteY101" fmla="*/ 1787322 h 8346397"/>
              <a:gd name="connsiteX102" fmla="*/ 1591715 w 4233616"/>
              <a:gd name="connsiteY102" fmla="*/ 1803990 h 8346397"/>
              <a:gd name="connsiteX103" fmla="*/ 1501227 w 4233616"/>
              <a:gd name="connsiteY103" fmla="*/ 1934959 h 8346397"/>
              <a:gd name="connsiteX104" fmla="*/ 1494083 w 4233616"/>
              <a:gd name="connsiteY104" fmla="*/ 1984965 h 8346397"/>
              <a:gd name="connsiteX105" fmla="*/ 1422646 w 4233616"/>
              <a:gd name="connsiteY105" fmla="*/ 2020684 h 8346397"/>
              <a:gd name="connsiteX106" fmla="*/ 1391690 w 4233616"/>
              <a:gd name="connsiteY106" fmla="*/ 2082597 h 8346397"/>
              <a:gd name="connsiteX107" fmla="*/ 1260721 w 4233616"/>
              <a:gd name="connsiteY107" fmla="*/ 2056403 h 8346397"/>
              <a:gd name="connsiteX108" fmla="*/ 1139277 w 4233616"/>
              <a:gd name="connsiteY108" fmla="*/ 2056402 h 8346397"/>
              <a:gd name="connsiteX109" fmla="*/ 1072602 w 4233616"/>
              <a:gd name="connsiteY109" fmla="*/ 2084978 h 8346397"/>
              <a:gd name="connsiteX110" fmla="*/ 1065458 w 4233616"/>
              <a:gd name="connsiteY110" fmla="*/ 2184990 h 8346397"/>
              <a:gd name="connsiteX111" fmla="*/ 977352 w 4233616"/>
              <a:gd name="connsiteY111" fmla="*/ 2273097 h 8346397"/>
              <a:gd name="connsiteX112" fmla="*/ 1120227 w 4233616"/>
              <a:gd name="connsiteY112" fmla="*/ 2335009 h 8346397"/>
              <a:gd name="connsiteX113" fmla="*/ 1170234 w 4233616"/>
              <a:gd name="connsiteY113" fmla="*/ 2370727 h 8346397"/>
              <a:gd name="connsiteX114" fmla="*/ 1222621 w 4233616"/>
              <a:gd name="connsiteY114" fmla="*/ 2387397 h 8346397"/>
              <a:gd name="connsiteX115" fmla="*/ 1272627 w 4233616"/>
              <a:gd name="connsiteY115" fmla="*/ 2437403 h 8346397"/>
              <a:gd name="connsiteX116" fmla="*/ 1329777 w 4233616"/>
              <a:gd name="connsiteY116" fmla="*/ 2458834 h 8346397"/>
              <a:gd name="connsiteX117" fmla="*/ 1422646 w 4233616"/>
              <a:gd name="connsiteY117" fmla="*/ 2535034 h 8346397"/>
              <a:gd name="connsiteX118" fmla="*/ 1508371 w 4233616"/>
              <a:gd name="connsiteY118" fmla="*/ 2568373 h 8346397"/>
              <a:gd name="connsiteX119" fmla="*/ 1641721 w 4233616"/>
              <a:gd name="connsiteY119" fmla="*/ 2716009 h 8346397"/>
              <a:gd name="connsiteX120" fmla="*/ 1725065 w 4233616"/>
              <a:gd name="connsiteY120" fmla="*/ 2870790 h 8346397"/>
              <a:gd name="connsiteX121" fmla="*/ 1850477 w 4233616"/>
              <a:gd name="connsiteY121" fmla="*/ 2931907 h 8346397"/>
              <a:gd name="connsiteX122" fmla="*/ 1896514 w 4233616"/>
              <a:gd name="connsiteY122" fmla="*/ 2977947 h 8346397"/>
              <a:gd name="connsiteX123" fmla="*/ 1927471 w 4233616"/>
              <a:gd name="connsiteY123" fmla="*/ 3082722 h 8346397"/>
              <a:gd name="connsiteX124" fmla="*/ 1989383 w 4233616"/>
              <a:gd name="connsiteY124" fmla="*/ 3185115 h 8346397"/>
              <a:gd name="connsiteX125" fmla="*/ 2051296 w 4233616"/>
              <a:gd name="connsiteY125" fmla="*/ 3223215 h 8346397"/>
              <a:gd name="connsiteX126" fmla="*/ 2182265 w 4233616"/>
              <a:gd name="connsiteY126" fmla="*/ 3370853 h 8346397"/>
              <a:gd name="connsiteX127" fmla="*/ 2325139 w 4233616"/>
              <a:gd name="connsiteY127" fmla="*/ 3447053 h 8346397"/>
              <a:gd name="connsiteX128" fmla="*/ 2384671 w 4233616"/>
              <a:gd name="connsiteY128" fmla="*/ 3532778 h 8346397"/>
              <a:gd name="connsiteX129" fmla="*/ 2432296 w 4233616"/>
              <a:gd name="connsiteY129" fmla="*/ 3599453 h 8346397"/>
              <a:gd name="connsiteX130" fmla="*/ 2479921 w 4233616"/>
              <a:gd name="connsiteY130" fmla="*/ 3589929 h 8346397"/>
              <a:gd name="connsiteX131" fmla="*/ 2484683 w 4233616"/>
              <a:gd name="connsiteY131" fmla="*/ 3742328 h 8346397"/>
              <a:gd name="connsiteX132" fmla="*/ 2537071 w 4233616"/>
              <a:gd name="connsiteY132" fmla="*/ 3835197 h 8346397"/>
              <a:gd name="connsiteX133" fmla="*/ 2529927 w 4233616"/>
              <a:gd name="connsiteY133" fmla="*/ 3873297 h 8346397"/>
              <a:gd name="connsiteX134" fmla="*/ 2598983 w 4233616"/>
              <a:gd name="connsiteY134" fmla="*/ 3909015 h 8346397"/>
              <a:gd name="connsiteX135" fmla="*/ 2656133 w 4233616"/>
              <a:gd name="connsiteY135" fmla="*/ 3854247 h 8346397"/>
              <a:gd name="connsiteX136" fmla="*/ 2689471 w 4233616"/>
              <a:gd name="connsiteY136" fmla="*/ 3937590 h 8346397"/>
              <a:gd name="connsiteX137" fmla="*/ 2734715 w 4233616"/>
              <a:gd name="connsiteY137" fmla="*/ 3982834 h 8346397"/>
              <a:gd name="connsiteX138" fmla="*/ 2808533 w 4233616"/>
              <a:gd name="connsiteY138" fmla="*/ 4006647 h 8346397"/>
              <a:gd name="connsiteX139" fmla="*/ 2860921 w 4233616"/>
              <a:gd name="connsiteY139" fmla="*/ 4075703 h 8346397"/>
              <a:gd name="connsiteX140" fmla="*/ 2946646 w 4233616"/>
              <a:gd name="connsiteY140" fmla="*/ 4130472 h 8346397"/>
              <a:gd name="connsiteX141" fmla="*/ 2999033 w 4233616"/>
              <a:gd name="connsiteY141" fmla="*/ 4163809 h 8346397"/>
              <a:gd name="connsiteX142" fmla="*/ 2870446 w 4233616"/>
              <a:gd name="connsiteY142" fmla="*/ 4256678 h 8346397"/>
              <a:gd name="connsiteX143" fmla="*/ 2868064 w 4233616"/>
              <a:gd name="connsiteY143" fmla="*/ 4311446 h 8346397"/>
              <a:gd name="connsiteX144" fmla="*/ 2970458 w 4233616"/>
              <a:gd name="connsiteY144" fmla="*/ 4428128 h 8346397"/>
              <a:gd name="connsiteX145" fmla="*/ 3065708 w 4233616"/>
              <a:gd name="connsiteY145" fmla="*/ 4490040 h 8346397"/>
              <a:gd name="connsiteX146" fmla="*/ 3096665 w 4233616"/>
              <a:gd name="connsiteY146" fmla="*/ 4528140 h 8346397"/>
              <a:gd name="connsiteX147" fmla="*/ 3082377 w 4233616"/>
              <a:gd name="connsiteY147" fmla="*/ 4609103 h 8346397"/>
              <a:gd name="connsiteX148" fmla="*/ 3077615 w 4233616"/>
              <a:gd name="connsiteY148" fmla="*/ 4692447 h 8346397"/>
              <a:gd name="connsiteX149" fmla="*/ 3034752 w 4233616"/>
              <a:gd name="connsiteY149" fmla="*/ 4701972 h 8346397"/>
              <a:gd name="connsiteX150" fmla="*/ 3008558 w 4233616"/>
              <a:gd name="connsiteY150" fmla="*/ 4718640 h 8346397"/>
              <a:gd name="connsiteX151" fmla="*/ 3053802 w 4233616"/>
              <a:gd name="connsiteY151" fmla="*/ 4795632 h 8346397"/>
              <a:gd name="connsiteX152" fmla="*/ 3037133 w 4233616"/>
              <a:gd name="connsiteY152" fmla="*/ 4868659 h 8346397"/>
              <a:gd name="connsiteX153" fmla="*/ 3020465 w 4233616"/>
              <a:gd name="connsiteY153" fmla="*/ 5004390 h 8346397"/>
              <a:gd name="connsiteX154" fmla="*/ 2982365 w 4233616"/>
              <a:gd name="connsiteY154" fmla="*/ 5044872 h 8346397"/>
              <a:gd name="connsiteX155" fmla="*/ 2965696 w 4233616"/>
              <a:gd name="connsiteY155" fmla="*/ 5166315 h 8346397"/>
              <a:gd name="connsiteX156" fmla="*/ 2937121 w 4233616"/>
              <a:gd name="connsiteY156" fmla="*/ 5285378 h 8346397"/>
              <a:gd name="connsiteX157" fmla="*/ 2989508 w 4233616"/>
              <a:gd name="connsiteY157" fmla="*/ 5302047 h 8346397"/>
              <a:gd name="connsiteX158" fmla="*/ 2987127 w 4233616"/>
              <a:gd name="connsiteY158" fmla="*/ 5347290 h 8346397"/>
              <a:gd name="connsiteX159" fmla="*/ 2984746 w 4233616"/>
              <a:gd name="connsiteY159" fmla="*/ 5402059 h 8346397"/>
              <a:gd name="connsiteX160" fmla="*/ 3041896 w 4233616"/>
              <a:gd name="connsiteY160" fmla="*/ 5471115 h 8346397"/>
              <a:gd name="connsiteX161" fmla="*/ 3089521 w 4233616"/>
              <a:gd name="connsiteY161" fmla="*/ 5597322 h 8346397"/>
              <a:gd name="connsiteX162" fmla="*/ 2996652 w 4233616"/>
              <a:gd name="connsiteY162" fmla="*/ 5887834 h 8346397"/>
              <a:gd name="connsiteX163" fmla="*/ 3018083 w 4233616"/>
              <a:gd name="connsiteY163" fmla="*/ 5942603 h 8346397"/>
              <a:gd name="connsiteX164" fmla="*/ 3044277 w 4233616"/>
              <a:gd name="connsiteY164" fmla="*/ 5994990 h 8346397"/>
              <a:gd name="connsiteX165" fmla="*/ 3049040 w 4233616"/>
              <a:gd name="connsiteY165" fmla="*/ 6099765 h 8346397"/>
              <a:gd name="connsiteX166" fmla="*/ 3028402 w 4233616"/>
              <a:gd name="connsiteY166" fmla="*/ 6195807 h 8346397"/>
              <a:gd name="connsiteX167" fmla="*/ 2956170 w 4233616"/>
              <a:gd name="connsiteY167" fmla="*/ 6259310 h 8346397"/>
              <a:gd name="connsiteX168" fmla="*/ 2920452 w 4233616"/>
              <a:gd name="connsiteY168" fmla="*/ 6240259 h 8346397"/>
              <a:gd name="connsiteX169" fmla="*/ 2849015 w 4233616"/>
              <a:gd name="connsiteY169" fmla="*/ 6252165 h 8346397"/>
              <a:gd name="connsiteX170" fmla="*/ 2713283 w 4233616"/>
              <a:gd name="connsiteY170" fmla="*/ 6364084 h 8346397"/>
              <a:gd name="connsiteX171" fmla="*/ 2606127 w 4233616"/>
              <a:gd name="connsiteY171" fmla="*/ 6349797 h 8346397"/>
              <a:gd name="connsiteX172" fmla="*/ 2575171 w 4233616"/>
              <a:gd name="connsiteY172" fmla="*/ 6378372 h 8346397"/>
              <a:gd name="connsiteX173" fmla="*/ 2508495 w 4233616"/>
              <a:gd name="connsiteY173" fmla="*/ 6423614 h 8346397"/>
              <a:gd name="connsiteX174" fmla="*/ 2391815 w 4233616"/>
              <a:gd name="connsiteY174" fmla="*/ 6411709 h 8346397"/>
              <a:gd name="connsiteX175" fmla="*/ 2368002 w 4233616"/>
              <a:gd name="connsiteY175" fmla="*/ 6528390 h 8346397"/>
              <a:gd name="connsiteX176" fmla="*/ 2363240 w 4233616"/>
              <a:gd name="connsiteY176" fmla="*/ 6564109 h 8346397"/>
              <a:gd name="connsiteX177" fmla="*/ 2339428 w 4233616"/>
              <a:gd name="connsiteY177" fmla="*/ 6583159 h 8346397"/>
              <a:gd name="connsiteX178" fmla="*/ 2141783 w 4233616"/>
              <a:gd name="connsiteY178" fmla="*/ 6535534 h 8346397"/>
              <a:gd name="connsiteX179" fmla="*/ 2103683 w 4233616"/>
              <a:gd name="connsiteY179" fmla="*/ 6587922 h 8346397"/>
              <a:gd name="connsiteX180" fmla="*/ 2072727 w 4233616"/>
              <a:gd name="connsiteY180" fmla="*/ 6683172 h 8346397"/>
              <a:gd name="connsiteX181" fmla="*/ 2039389 w 4233616"/>
              <a:gd name="connsiteY181" fmla="*/ 6747465 h 8346397"/>
              <a:gd name="connsiteX182" fmla="*/ 2051296 w 4233616"/>
              <a:gd name="connsiteY182" fmla="*/ 6809378 h 8346397"/>
              <a:gd name="connsiteX183" fmla="*/ 2184646 w 4233616"/>
              <a:gd name="connsiteY183" fmla="*/ 6921297 h 8346397"/>
              <a:gd name="connsiteX184" fmla="*/ 2253702 w 4233616"/>
              <a:gd name="connsiteY184" fmla="*/ 6954634 h 8346397"/>
              <a:gd name="connsiteX185" fmla="*/ 2237033 w 4233616"/>
              <a:gd name="connsiteY185" fmla="*/ 6978447 h 8346397"/>
              <a:gd name="connsiteX186" fmla="*/ 2201315 w 4233616"/>
              <a:gd name="connsiteY186" fmla="*/ 6997497 h 8346397"/>
              <a:gd name="connsiteX187" fmla="*/ 2234652 w 4233616"/>
              <a:gd name="connsiteY187" fmla="*/ 7073697 h 8346397"/>
              <a:gd name="connsiteX188" fmla="*/ 2203696 w 4233616"/>
              <a:gd name="connsiteY188" fmla="*/ 7095128 h 8346397"/>
              <a:gd name="connsiteX189" fmla="*/ 2098921 w 4233616"/>
              <a:gd name="connsiteY189" fmla="*/ 7033215 h 8346397"/>
              <a:gd name="connsiteX190" fmla="*/ 2056058 w 4233616"/>
              <a:gd name="connsiteY190" fmla="*/ 7059409 h 8346397"/>
              <a:gd name="connsiteX191" fmla="*/ 1996527 w 4233616"/>
              <a:gd name="connsiteY191" fmla="*/ 6957015 h 8346397"/>
              <a:gd name="connsiteX192" fmla="*/ 1879846 w 4233616"/>
              <a:gd name="connsiteY192" fmla="*/ 6983209 h 8346397"/>
              <a:gd name="connsiteX193" fmla="*/ 1815552 w 4233616"/>
              <a:gd name="connsiteY193" fmla="*/ 6987972 h 8346397"/>
              <a:gd name="connsiteX194" fmla="*/ 1765546 w 4233616"/>
              <a:gd name="connsiteY194" fmla="*/ 6983210 h 8346397"/>
              <a:gd name="connsiteX195" fmla="*/ 1708396 w 4233616"/>
              <a:gd name="connsiteY195" fmla="*/ 7028453 h 8346397"/>
              <a:gd name="connsiteX196" fmla="*/ 1529802 w 4233616"/>
              <a:gd name="connsiteY196" fmla="*/ 6987972 h 8346397"/>
              <a:gd name="connsiteX197" fmla="*/ 1553614 w 4233616"/>
              <a:gd name="connsiteY197" fmla="*/ 7114178 h 8346397"/>
              <a:gd name="connsiteX198" fmla="*/ 1477415 w 4233616"/>
              <a:gd name="connsiteY198" fmla="*/ 7159422 h 8346397"/>
              <a:gd name="connsiteX199" fmla="*/ 1415502 w 4233616"/>
              <a:gd name="connsiteY199" fmla="*/ 7226096 h 8346397"/>
              <a:gd name="connsiteX200" fmla="*/ 1265483 w 4233616"/>
              <a:gd name="connsiteY200" fmla="*/ 7218953 h 8346397"/>
              <a:gd name="connsiteX201" fmla="*/ 1213096 w 4233616"/>
              <a:gd name="connsiteY201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1953665 w 4233616"/>
              <a:gd name="connsiteY9" fmla="*/ 2451688 h 8346397"/>
              <a:gd name="connsiteX10" fmla="*/ 2006052 w 4233616"/>
              <a:gd name="connsiteY10" fmla="*/ 2337388 h 8346397"/>
              <a:gd name="connsiteX11" fmla="*/ 2072727 w 4233616"/>
              <a:gd name="connsiteY11" fmla="*/ 2256426 h 8346397"/>
              <a:gd name="connsiteX12" fmla="*/ 2056058 w 4233616"/>
              <a:gd name="connsiteY12" fmla="*/ 2223088 h 8346397"/>
              <a:gd name="connsiteX13" fmla="*/ 2067965 w 4233616"/>
              <a:gd name="connsiteY13" fmla="*/ 2130220 h 8346397"/>
              <a:gd name="connsiteX14" fmla="*/ 2137021 w 4233616"/>
              <a:gd name="connsiteY14" fmla="*/ 1992107 h 8346397"/>
              <a:gd name="connsiteX15" fmla="*/ 2165596 w 4233616"/>
              <a:gd name="connsiteY15" fmla="*/ 1944482 h 8346397"/>
              <a:gd name="connsiteX16" fmla="*/ 2203696 w 4233616"/>
              <a:gd name="connsiteY16" fmla="*/ 1937338 h 8346397"/>
              <a:gd name="connsiteX17" fmla="*/ 2198933 w 4233616"/>
              <a:gd name="connsiteY17" fmla="*/ 1906382 h 8346397"/>
              <a:gd name="connsiteX18" fmla="*/ 2406102 w 4233616"/>
              <a:gd name="connsiteY18" fmla="*/ 1782557 h 8346397"/>
              <a:gd name="connsiteX19" fmla="*/ 2494208 w 4233616"/>
              <a:gd name="connsiteY19" fmla="*/ 1715882 h 8346397"/>
              <a:gd name="connsiteX20" fmla="*/ 2513258 w 4233616"/>
              <a:gd name="connsiteY20" fmla="*/ 1630157 h 8346397"/>
              <a:gd name="connsiteX21" fmla="*/ 2522784 w 4233616"/>
              <a:gd name="connsiteY21" fmla="*/ 1584913 h 8346397"/>
              <a:gd name="connsiteX22" fmla="*/ 2577552 w 4233616"/>
              <a:gd name="connsiteY22" fmla="*/ 1527763 h 8346397"/>
              <a:gd name="connsiteX23" fmla="*/ 2606127 w 4233616"/>
              <a:gd name="connsiteY23" fmla="*/ 1499188 h 8346397"/>
              <a:gd name="connsiteX24" fmla="*/ 2634702 w 4233616"/>
              <a:gd name="connsiteY24" fmla="*/ 1492045 h 8346397"/>
              <a:gd name="connsiteX25" fmla="*/ 2672802 w 4233616"/>
              <a:gd name="connsiteY25" fmla="*/ 1368220 h 8346397"/>
              <a:gd name="connsiteX26" fmla="*/ 2806153 w 4233616"/>
              <a:gd name="connsiteY26" fmla="*/ 1334883 h 8346397"/>
              <a:gd name="connsiteX27" fmla="*/ 2944265 w 4233616"/>
              <a:gd name="connsiteY27" fmla="*/ 1325357 h 8346397"/>
              <a:gd name="connsiteX28" fmla="*/ 2968077 w 4233616"/>
              <a:gd name="connsiteY28" fmla="*/ 1206295 h 8346397"/>
              <a:gd name="connsiteX29" fmla="*/ 3049040 w 4233616"/>
              <a:gd name="connsiteY29" fmla="*/ 1169783 h 8346397"/>
              <a:gd name="connsiteX30" fmla="*/ 3153814 w 4233616"/>
              <a:gd name="connsiteY30" fmla="*/ 1125332 h 8346397"/>
              <a:gd name="connsiteX31" fmla="*/ 3225252 w 4233616"/>
              <a:gd name="connsiteY31" fmla="*/ 1049132 h 8346397"/>
              <a:gd name="connsiteX32" fmla="*/ 3310977 w 4233616"/>
              <a:gd name="connsiteY32" fmla="*/ 996745 h 8346397"/>
              <a:gd name="connsiteX33" fmla="*/ 3056977 w 4233616"/>
              <a:gd name="connsiteY33" fmla="*/ 982457 h 8346397"/>
              <a:gd name="connsiteX34" fmla="*/ 2958552 w 4233616"/>
              <a:gd name="connsiteY34" fmla="*/ 976107 h 8346397"/>
              <a:gd name="connsiteX35" fmla="*/ 2926802 w 4233616"/>
              <a:gd name="connsiteY35" fmla="*/ 906257 h 8346397"/>
              <a:gd name="connsiteX36" fmla="*/ 2866477 w 4233616"/>
              <a:gd name="connsiteY36" fmla="*/ 893559 h 8346397"/>
              <a:gd name="connsiteX37" fmla="*/ 2799802 w 4233616"/>
              <a:gd name="connsiteY37" fmla="*/ 874507 h 8346397"/>
              <a:gd name="connsiteX38" fmla="*/ 2761702 w 4233616"/>
              <a:gd name="connsiteY38" fmla="*/ 807832 h 8346397"/>
              <a:gd name="connsiteX39" fmla="*/ 2609302 w 4233616"/>
              <a:gd name="connsiteY39" fmla="*/ 760207 h 8346397"/>
              <a:gd name="connsiteX40" fmla="*/ 2580727 w 4233616"/>
              <a:gd name="connsiteY40" fmla="*/ 604632 h 8346397"/>
              <a:gd name="connsiteX41" fmla="*/ 2526752 w 4233616"/>
              <a:gd name="connsiteY41" fmla="*/ 531609 h 8346397"/>
              <a:gd name="connsiteX42" fmla="*/ 2596602 w 4233616"/>
              <a:gd name="connsiteY42" fmla="*/ 407782 h 8346397"/>
              <a:gd name="connsiteX43" fmla="*/ 2629939 w 4233616"/>
              <a:gd name="connsiteY43" fmla="*/ 310947 h 8346397"/>
              <a:gd name="connsiteX44" fmla="*/ 2517227 w 4233616"/>
              <a:gd name="connsiteY44" fmla="*/ 239507 h 8346397"/>
              <a:gd name="connsiteX45" fmla="*/ 2402927 w 4233616"/>
              <a:gd name="connsiteY45" fmla="*/ 271257 h 8346397"/>
              <a:gd name="connsiteX46" fmla="*/ 2275927 w 4233616"/>
              <a:gd name="connsiteY46" fmla="*/ 198232 h 8346397"/>
              <a:gd name="connsiteX47" fmla="*/ 2133052 w 4233616"/>
              <a:gd name="connsiteY47" fmla="*/ 233157 h 8346397"/>
              <a:gd name="connsiteX48" fmla="*/ 1913977 w 4233616"/>
              <a:gd name="connsiteY48" fmla="*/ 36309 h 8346397"/>
              <a:gd name="connsiteX49" fmla="*/ 1777452 w 4233616"/>
              <a:gd name="connsiteY49" fmla="*/ 13289 h 8346397"/>
              <a:gd name="connsiteX50" fmla="*/ 1703633 w 4233616"/>
              <a:gd name="connsiteY50" fmla="*/ 41864 h 8346397"/>
              <a:gd name="connsiteX51" fmla="*/ 1615527 w 4233616"/>
              <a:gd name="connsiteY51" fmla="*/ 75203 h 8346397"/>
              <a:gd name="connsiteX52" fmla="*/ 1515515 w 4233616"/>
              <a:gd name="connsiteY52" fmla="*/ 129971 h 8346397"/>
              <a:gd name="connsiteX53" fmla="*/ 1525040 w 4233616"/>
              <a:gd name="connsiteY53" fmla="*/ 194264 h 8346397"/>
              <a:gd name="connsiteX54" fmla="*/ 1505990 w 4233616"/>
              <a:gd name="connsiteY54" fmla="*/ 251415 h 8346397"/>
              <a:gd name="connsiteX55" fmla="*/ 1413121 w 4233616"/>
              <a:gd name="connsiteY55" fmla="*/ 270464 h 8346397"/>
              <a:gd name="connsiteX56" fmla="*/ 1339302 w 4233616"/>
              <a:gd name="connsiteY56" fmla="*/ 306184 h 8346397"/>
              <a:gd name="connsiteX57" fmla="*/ 1260721 w 4233616"/>
              <a:gd name="connsiteY57" fmla="*/ 346665 h 8346397"/>
              <a:gd name="connsiteX58" fmla="*/ 1191665 w 4233616"/>
              <a:gd name="connsiteY58" fmla="*/ 272847 h 8346397"/>
              <a:gd name="connsiteX59" fmla="*/ 1082127 w 4233616"/>
              <a:gd name="connsiteY59" fmla="*/ 353809 h 8346397"/>
              <a:gd name="connsiteX60" fmla="*/ 1020215 w 4233616"/>
              <a:gd name="connsiteY60" fmla="*/ 420484 h 8346397"/>
              <a:gd name="connsiteX61" fmla="*/ 858290 w 4233616"/>
              <a:gd name="connsiteY61" fmla="*/ 301422 h 8346397"/>
              <a:gd name="connsiteX62" fmla="*/ 796377 w 4233616"/>
              <a:gd name="connsiteY62" fmla="*/ 406196 h 8346397"/>
              <a:gd name="connsiteX63" fmla="*/ 755896 w 4233616"/>
              <a:gd name="connsiteY63" fmla="*/ 341903 h 8346397"/>
              <a:gd name="connsiteX64" fmla="*/ 689221 w 4233616"/>
              <a:gd name="connsiteY64" fmla="*/ 270465 h 8346397"/>
              <a:gd name="connsiteX65" fmla="*/ 667790 w 4233616"/>
              <a:gd name="connsiteY65" fmla="*/ 313328 h 8346397"/>
              <a:gd name="connsiteX66" fmla="*/ 620165 w 4233616"/>
              <a:gd name="connsiteY66" fmla="*/ 382384 h 8346397"/>
              <a:gd name="connsiteX67" fmla="*/ 589208 w 4233616"/>
              <a:gd name="connsiteY67" fmla="*/ 396672 h 8346397"/>
              <a:gd name="connsiteX68" fmla="*/ 498721 w 4233616"/>
              <a:gd name="connsiteY68" fmla="*/ 482397 h 8346397"/>
              <a:gd name="connsiteX69" fmla="*/ 396327 w 4233616"/>
              <a:gd name="connsiteY69" fmla="*/ 380003 h 8346397"/>
              <a:gd name="connsiteX70" fmla="*/ 243927 w 4233616"/>
              <a:gd name="connsiteY70" fmla="*/ 294278 h 8346397"/>
              <a:gd name="connsiteX71" fmla="*/ 174871 w 4233616"/>
              <a:gd name="connsiteY71" fmla="*/ 327615 h 8346397"/>
              <a:gd name="connsiteX72" fmla="*/ 127246 w 4233616"/>
              <a:gd name="connsiteY72" fmla="*/ 410959 h 8346397"/>
              <a:gd name="connsiteX73" fmla="*/ 43902 w 4233616"/>
              <a:gd name="connsiteY73" fmla="*/ 472872 h 8346397"/>
              <a:gd name="connsiteX74" fmla="*/ 8183 w 4233616"/>
              <a:gd name="connsiteY74" fmla="*/ 484778 h 8346397"/>
              <a:gd name="connsiteX75" fmla="*/ 198683 w 4233616"/>
              <a:gd name="connsiteY75" fmla="*/ 689565 h 8346397"/>
              <a:gd name="connsiteX76" fmla="*/ 265359 w 4233616"/>
              <a:gd name="connsiteY76" fmla="*/ 706234 h 8346397"/>
              <a:gd name="connsiteX77" fmla="*/ 298697 w 4233616"/>
              <a:gd name="connsiteY77" fmla="*/ 730047 h 8346397"/>
              <a:gd name="connsiteX78" fmla="*/ 296315 w 4233616"/>
              <a:gd name="connsiteY78" fmla="*/ 901496 h 8346397"/>
              <a:gd name="connsiteX79" fmla="*/ 362990 w 4233616"/>
              <a:gd name="connsiteY79" fmla="*/ 906259 h 8346397"/>
              <a:gd name="connsiteX80" fmla="*/ 401090 w 4233616"/>
              <a:gd name="connsiteY80" fmla="*/ 856253 h 8346397"/>
              <a:gd name="connsiteX81" fmla="*/ 482052 w 4233616"/>
              <a:gd name="connsiteY81" fmla="*/ 894353 h 8346397"/>
              <a:gd name="connsiteX82" fmla="*/ 420140 w 4233616"/>
              <a:gd name="connsiteY82" fmla="*/ 1039609 h 8346397"/>
              <a:gd name="connsiteX83" fmla="*/ 434427 w 4233616"/>
              <a:gd name="connsiteY83" fmla="*/ 1087234 h 8346397"/>
              <a:gd name="connsiteX84" fmla="*/ 379658 w 4233616"/>
              <a:gd name="connsiteY84" fmla="*/ 1139622 h 8346397"/>
              <a:gd name="connsiteX85" fmla="*/ 415377 w 4233616"/>
              <a:gd name="connsiteY85" fmla="*/ 1168196 h 8346397"/>
              <a:gd name="connsiteX86" fmla="*/ 486815 w 4233616"/>
              <a:gd name="connsiteY86" fmla="*/ 1256303 h 8346397"/>
              <a:gd name="connsiteX87" fmla="*/ 527296 w 4233616"/>
              <a:gd name="connsiteY87" fmla="*/ 1344409 h 8346397"/>
              <a:gd name="connsiteX88" fmla="*/ 636833 w 4233616"/>
              <a:gd name="connsiteY88" fmla="*/ 1396797 h 8346397"/>
              <a:gd name="connsiteX89" fmla="*/ 746371 w 4233616"/>
              <a:gd name="connsiteY89" fmla="*/ 1420609 h 8346397"/>
              <a:gd name="connsiteX90" fmla="*/ 829715 w 4233616"/>
              <a:gd name="connsiteY90" fmla="*/ 1468234 h 8346397"/>
              <a:gd name="connsiteX91" fmla="*/ 913058 w 4233616"/>
              <a:gd name="connsiteY91" fmla="*/ 1442040 h 8346397"/>
              <a:gd name="connsiteX92" fmla="*/ 994021 w 4233616"/>
              <a:gd name="connsiteY92" fmla="*/ 1368222 h 8346397"/>
              <a:gd name="connsiteX93" fmla="*/ 1103558 w 4233616"/>
              <a:gd name="connsiteY93" fmla="*/ 1351553 h 8346397"/>
              <a:gd name="connsiteX94" fmla="*/ 1170233 w 4233616"/>
              <a:gd name="connsiteY94" fmla="*/ 1356315 h 8346397"/>
              <a:gd name="connsiteX95" fmla="*/ 1329777 w 4233616"/>
              <a:gd name="connsiteY95" fmla="*/ 1465853 h 8346397"/>
              <a:gd name="connsiteX96" fmla="*/ 1389308 w 4233616"/>
              <a:gd name="connsiteY96" fmla="*/ 1494428 h 8346397"/>
              <a:gd name="connsiteX97" fmla="*/ 1260721 w 4233616"/>
              <a:gd name="connsiteY97" fmla="*/ 1596822 h 8346397"/>
              <a:gd name="connsiteX98" fmla="*/ 1263102 w 4233616"/>
              <a:gd name="connsiteY98" fmla="*/ 1661115 h 8346397"/>
              <a:gd name="connsiteX99" fmla="*/ 1425027 w 4233616"/>
              <a:gd name="connsiteY99" fmla="*/ 1613490 h 8346397"/>
              <a:gd name="connsiteX100" fmla="*/ 1386927 w 4233616"/>
              <a:gd name="connsiteY100" fmla="*/ 1677784 h 8346397"/>
              <a:gd name="connsiteX101" fmla="*/ 1405977 w 4233616"/>
              <a:gd name="connsiteY101" fmla="*/ 1751603 h 8346397"/>
              <a:gd name="connsiteX102" fmla="*/ 1517896 w 4233616"/>
              <a:gd name="connsiteY102" fmla="*/ 1787322 h 8346397"/>
              <a:gd name="connsiteX103" fmla="*/ 1591715 w 4233616"/>
              <a:gd name="connsiteY103" fmla="*/ 1803990 h 8346397"/>
              <a:gd name="connsiteX104" fmla="*/ 1501227 w 4233616"/>
              <a:gd name="connsiteY104" fmla="*/ 1934959 h 8346397"/>
              <a:gd name="connsiteX105" fmla="*/ 1494083 w 4233616"/>
              <a:gd name="connsiteY105" fmla="*/ 1984965 h 8346397"/>
              <a:gd name="connsiteX106" fmla="*/ 1422646 w 4233616"/>
              <a:gd name="connsiteY106" fmla="*/ 2020684 h 8346397"/>
              <a:gd name="connsiteX107" fmla="*/ 1391690 w 4233616"/>
              <a:gd name="connsiteY107" fmla="*/ 2082597 h 8346397"/>
              <a:gd name="connsiteX108" fmla="*/ 1260721 w 4233616"/>
              <a:gd name="connsiteY108" fmla="*/ 2056403 h 8346397"/>
              <a:gd name="connsiteX109" fmla="*/ 1139277 w 4233616"/>
              <a:gd name="connsiteY109" fmla="*/ 2056402 h 8346397"/>
              <a:gd name="connsiteX110" fmla="*/ 1072602 w 4233616"/>
              <a:gd name="connsiteY110" fmla="*/ 2084978 h 8346397"/>
              <a:gd name="connsiteX111" fmla="*/ 1065458 w 4233616"/>
              <a:gd name="connsiteY111" fmla="*/ 2184990 h 8346397"/>
              <a:gd name="connsiteX112" fmla="*/ 977352 w 4233616"/>
              <a:gd name="connsiteY112" fmla="*/ 2273097 h 8346397"/>
              <a:gd name="connsiteX113" fmla="*/ 1120227 w 4233616"/>
              <a:gd name="connsiteY113" fmla="*/ 2335009 h 8346397"/>
              <a:gd name="connsiteX114" fmla="*/ 1170234 w 4233616"/>
              <a:gd name="connsiteY114" fmla="*/ 2370727 h 8346397"/>
              <a:gd name="connsiteX115" fmla="*/ 1222621 w 4233616"/>
              <a:gd name="connsiteY115" fmla="*/ 2387397 h 8346397"/>
              <a:gd name="connsiteX116" fmla="*/ 1272627 w 4233616"/>
              <a:gd name="connsiteY116" fmla="*/ 2437403 h 8346397"/>
              <a:gd name="connsiteX117" fmla="*/ 1329777 w 4233616"/>
              <a:gd name="connsiteY117" fmla="*/ 2458834 h 8346397"/>
              <a:gd name="connsiteX118" fmla="*/ 1422646 w 4233616"/>
              <a:gd name="connsiteY118" fmla="*/ 2535034 h 8346397"/>
              <a:gd name="connsiteX119" fmla="*/ 1508371 w 4233616"/>
              <a:gd name="connsiteY119" fmla="*/ 2568373 h 8346397"/>
              <a:gd name="connsiteX120" fmla="*/ 1641721 w 4233616"/>
              <a:gd name="connsiteY120" fmla="*/ 2716009 h 8346397"/>
              <a:gd name="connsiteX121" fmla="*/ 1725065 w 4233616"/>
              <a:gd name="connsiteY121" fmla="*/ 2870790 h 8346397"/>
              <a:gd name="connsiteX122" fmla="*/ 1850477 w 4233616"/>
              <a:gd name="connsiteY122" fmla="*/ 2931907 h 8346397"/>
              <a:gd name="connsiteX123" fmla="*/ 1896514 w 4233616"/>
              <a:gd name="connsiteY123" fmla="*/ 2977947 h 8346397"/>
              <a:gd name="connsiteX124" fmla="*/ 1927471 w 4233616"/>
              <a:gd name="connsiteY124" fmla="*/ 3082722 h 8346397"/>
              <a:gd name="connsiteX125" fmla="*/ 1989383 w 4233616"/>
              <a:gd name="connsiteY125" fmla="*/ 3185115 h 8346397"/>
              <a:gd name="connsiteX126" fmla="*/ 2051296 w 4233616"/>
              <a:gd name="connsiteY126" fmla="*/ 3223215 h 8346397"/>
              <a:gd name="connsiteX127" fmla="*/ 2182265 w 4233616"/>
              <a:gd name="connsiteY127" fmla="*/ 3370853 h 8346397"/>
              <a:gd name="connsiteX128" fmla="*/ 2325139 w 4233616"/>
              <a:gd name="connsiteY128" fmla="*/ 3447053 h 8346397"/>
              <a:gd name="connsiteX129" fmla="*/ 2384671 w 4233616"/>
              <a:gd name="connsiteY129" fmla="*/ 3532778 h 8346397"/>
              <a:gd name="connsiteX130" fmla="*/ 2432296 w 4233616"/>
              <a:gd name="connsiteY130" fmla="*/ 3599453 h 8346397"/>
              <a:gd name="connsiteX131" fmla="*/ 2479921 w 4233616"/>
              <a:gd name="connsiteY131" fmla="*/ 3589929 h 8346397"/>
              <a:gd name="connsiteX132" fmla="*/ 2484683 w 4233616"/>
              <a:gd name="connsiteY132" fmla="*/ 3742328 h 8346397"/>
              <a:gd name="connsiteX133" fmla="*/ 2537071 w 4233616"/>
              <a:gd name="connsiteY133" fmla="*/ 3835197 h 8346397"/>
              <a:gd name="connsiteX134" fmla="*/ 2529927 w 4233616"/>
              <a:gd name="connsiteY134" fmla="*/ 3873297 h 8346397"/>
              <a:gd name="connsiteX135" fmla="*/ 2598983 w 4233616"/>
              <a:gd name="connsiteY135" fmla="*/ 3909015 h 8346397"/>
              <a:gd name="connsiteX136" fmla="*/ 2656133 w 4233616"/>
              <a:gd name="connsiteY136" fmla="*/ 3854247 h 8346397"/>
              <a:gd name="connsiteX137" fmla="*/ 2689471 w 4233616"/>
              <a:gd name="connsiteY137" fmla="*/ 3937590 h 8346397"/>
              <a:gd name="connsiteX138" fmla="*/ 2734715 w 4233616"/>
              <a:gd name="connsiteY138" fmla="*/ 3982834 h 8346397"/>
              <a:gd name="connsiteX139" fmla="*/ 2808533 w 4233616"/>
              <a:gd name="connsiteY139" fmla="*/ 4006647 h 8346397"/>
              <a:gd name="connsiteX140" fmla="*/ 2860921 w 4233616"/>
              <a:gd name="connsiteY140" fmla="*/ 4075703 h 8346397"/>
              <a:gd name="connsiteX141" fmla="*/ 2946646 w 4233616"/>
              <a:gd name="connsiteY141" fmla="*/ 4130472 h 8346397"/>
              <a:gd name="connsiteX142" fmla="*/ 2999033 w 4233616"/>
              <a:gd name="connsiteY142" fmla="*/ 4163809 h 8346397"/>
              <a:gd name="connsiteX143" fmla="*/ 2870446 w 4233616"/>
              <a:gd name="connsiteY143" fmla="*/ 4256678 h 8346397"/>
              <a:gd name="connsiteX144" fmla="*/ 2868064 w 4233616"/>
              <a:gd name="connsiteY144" fmla="*/ 4311446 h 8346397"/>
              <a:gd name="connsiteX145" fmla="*/ 2970458 w 4233616"/>
              <a:gd name="connsiteY145" fmla="*/ 4428128 h 8346397"/>
              <a:gd name="connsiteX146" fmla="*/ 3065708 w 4233616"/>
              <a:gd name="connsiteY146" fmla="*/ 4490040 h 8346397"/>
              <a:gd name="connsiteX147" fmla="*/ 3096665 w 4233616"/>
              <a:gd name="connsiteY147" fmla="*/ 4528140 h 8346397"/>
              <a:gd name="connsiteX148" fmla="*/ 3082377 w 4233616"/>
              <a:gd name="connsiteY148" fmla="*/ 4609103 h 8346397"/>
              <a:gd name="connsiteX149" fmla="*/ 3077615 w 4233616"/>
              <a:gd name="connsiteY149" fmla="*/ 4692447 h 8346397"/>
              <a:gd name="connsiteX150" fmla="*/ 3034752 w 4233616"/>
              <a:gd name="connsiteY150" fmla="*/ 4701972 h 8346397"/>
              <a:gd name="connsiteX151" fmla="*/ 3008558 w 4233616"/>
              <a:gd name="connsiteY151" fmla="*/ 4718640 h 8346397"/>
              <a:gd name="connsiteX152" fmla="*/ 3053802 w 4233616"/>
              <a:gd name="connsiteY152" fmla="*/ 4795632 h 8346397"/>
              <a:gd name="connsiteX153" fmla="*/ 3037133 w 4233616"/>
              <a:gd name="connsiteY153" fmla="*/ 4868659 h 8346397"/>
              <a:gd name="connsiteX154" fmla="*/ 3020465 w 4233616"/>
              <a:gd name="connsiteY154" fmla="*/ 5004390 h 8346397"/>
              <a:gd name="connsiteX155" fmla="*/ 2982365 w 4233616"/>
              <a:gd name="connsiteY155" fmla="*/ 5044872 h 8346397"/>
              <a:gd name="connsiteX156" fmla="*/ 2965696 w 4233616"/>
              <a:gd name="connsiteY156" fmla="*/ 5166315 h 8346397"/>
              <a:gd name="connsiteX157" fmla="*/ 2937121 w 4233616"/>
              <a:gd name="connsiteY157" fmla="*/ 5285378 h 8346397"/>
              <a:gd name="connsiteX158" fmla="*/ 2989508 w 4233616"/>
              <a:gd name="connsiteY158" fmla="*/ 5302047 h 8346397"/>
              <a:gd name="connsiteX159" fmla="*/ 2987127 w 4233616"/>
              <a:gd name="connsiteY159" fmla="*/ 5347290 h 8346397"/>
              <a:gd name="connsiteX160" fmla="*/ 2984746 w 4233616"/>
              <a:gd name="connsiteY160" fmla="*/ 5402059 h 8346397"/>
              <a:gd name="connsiteX161" fmla="*/ 3041896 w 4233616"/>
              <a:gd name="connsiteY161" fmla="*/ 5471115 h 8346397"/>
              <a:gd name="connsiteX162" fmla="*/ 3089521 w 4233616"/>
              <a:gd name="connsiteY162" fmla="*/ 5597322 h 8346397"/>
              <a:gd name="connsiteX163" fmla="*/ 2996652 w 4233616"/>
              <a:gd name="connsiteY163" fmla="*/ 5887834 h 8346397"/>
              <a:gd name="connsiteX164" fmla="*/ 3018083 w 4233616"/>
              <a:gd name="connsiteY164" fmla="*/ 5942603 h 8346397"/>
              <a:gd name="connsiteX165" fmla="*/ 3044277 w 4233616"/>
              <a:gd name="connsiteY165" fmla="*/ 5994990 h 8346397"/>
              <a:gd name="connsiteX166" fmla="*/ 3049040 w 4233616"/>
              <a:gd name="connsiteY166" fmla="*/ 6099765 h 8346397"/>
              <a:gd name="connsiteX167" fmla="*/ 3028402 w 4233616"/>
              <a:gd name="connsiteY167" fmla="*/ 6195807 h 8346397"/>
              <a:gd name="connsiteX168" fmla="*/ 2956170 w 4233616"/>
              <a:gd name="connsiteY168" fmla="*/ 6259310 h 8346397"/>
              <a:gd name="connsiteX169" fmla="*/ 2920452 w 4233616"/>
              <a:gd name="connsiteY169" fmla="*/ 6240259 h 8346397"/>
              <a:gd name="connsiteX170" fmla="*/ 2849015 w 4233616"/>
              <a:gd name="connsiteY170" fmla="*/ 6252165 h 8346397"/>
              <a:gd name="connsiteX171" fmla="*/ 2713283 w 4233616"/>
              <a:gd name="connsiteY171" fmla="*/ 6364084 h 8346397"/>
              <a:gd name="connsiteX172" fmla="*/ 2606127 w 4233616"/>
              <a:gd name="connsiteY172" fmla="*/ 6349797 h 8346397"/>
              <a:gd name="connsiteX173" fmla="*/ 2575171 w 4233616"/>
              <a:gd name="connsiteY173" fmla="*/ 6378372 h 8346397"/>
              <a:gd name="connsiteX174" fmla="*/ 2508495 w 4233616"/>
              <a:gd name="connsiteY174" fmla="*/ 6423614 h 8346397"/>
              <a:gd name="connsiteX175" fmla="*/ 2391815 w 4233616"/>
              <a:gd name="connsiteY175" fmla="*/ 6411709 h 8346397"/>
              <a:gd name="connsiteX176" fmla="*/ 2368002 w 4233616"/>
              <a:gd name="connsiteY176" fmla="*/ 6528390 h 8346397"/>
              <a:gd name="connsiteX177" fmla="*/ 2363240 w 4233616"/>
              <a:gd name="connsiteY177" fmla="*/ 6564109 h 8346397"/>
              <a:gd name="connsiteX178" fmla="*/ 2339428 w 4233616"/>
              <a:gd name="connsiteY178" fmla="*/ 6583159 h 8346397"/>
              <a:gd name="connsiteX179" fmla="*/ 2141783 w 4233616"/>
              <a:gd name="connsiteY179" fmla="*/ 6535534 h 8346397"/>
              <a:gd name="connsiteX180" fmla="*/ 2103683 w 4233616"/>
              <a:gd name="connsiteY180" fmla="*/ 6587922 h 8346397"/>
              <a:gd name="connsiteX181" fmla="*/ 2072727 w 4233616"/>
              <a:gd name="connsiteY181" fmla="*/ 6683172 h 8346397"/>
              <a:gd name="connsiteX182" fmla="*/ 2039389 w 4233616"/>
              <a:gd name="connsiteY182" fmla="*/ 6747465 h 8346397"/>
              <a:gd name="connsiteX183" fmla="*/ 2051296 w 4233616"/>
              <a:gd name="connsiteY183" fmla="*/ 6809378 h 8346397"/>
              <a:gd name="connsiteX184" fmla="*/ 2184646 w 4233616"/>
              <a:gd name="connsiteY184" fmla="*/ 6921297 h 8346397"/>
              <a:gd name="connsiteX185" fmla="*/ 2253702 w 4233616"/>
              <a:gd name="connsiteY185" fmla="*/ 6954634 h 8346397"/>
              <a:gd name="connsiteX186" fmla="*/ 2237033 w 4233616"/>
              <a:gd name="connsiteY186" fmla="*/ 6978447 h 8346397"/>
              <a:gd name="connsiteX187" fmla="*/ 2201315 w 4233616"/>
              <a:gd name="connsiteY187" fmla="*/ 6997497 h 8346397"/>
              <a:gd name="connsiteX188" fmla="*/ 2234652 w 4233616"/>
              <a:gd name="connsiteY188" fmla="*/ 7073697 h 8346397"/>
              <a:gd name="connsiteX189" fmla="*/ 2203696 w 4233616"/>
              <a:gd name="connsiteY189" fmla="*/ 7095128 h 8346397"/>
              <a:gd name="connsiteX190" fmla="*/ 2098921 w 4233616"/>
              <a:gd name="connsiteY190" fmla="*/ 7033215 h 8346397"/>
              <a:gd name="connsiteX191" fmla="*/ 2056058 w 4233616"/>
              <a:gd name="connsiteY191" fmla="*/ 7059409 h 8346397"/>
              <a:gd name="connsiteX192" fmla="*/ 1996527 w 4233616"/>
              <a:gd name="connsiteY192" fmla="*/ 6957015 h 8346397"/>
              <a:gd name="connsiteX193" fmla="*/ 1879846 w 4233616"/>
              <a:gd name="connsiteY193" fmla="*/ 6983209 h 8346397"/>
              <a:gd name="connsiteX194" fmla="*/ 1815552 w 4233616"/>
              <a:gd name="connsiteY194" fmla="*/ 6987972 h 8346397"/>
              <a:gd name="connsiteX195" fmla="*/ 1765546 w 4233616"/>
              <a:gd name="connsiteY195" fmla="*/ 6983210 h 8346397"/>
              <a:gd name="connsiteX196" fmla="*/ 1708396 w 4233616"/>
              <a:gd name="connsiteY196" fmla="*/ 7028453 h 8346397"/>
              <a:gd name="connsiteX197" fmla="*/ 1529802 w 4233616"/>
              <a:gd name="connsiteY197" fmla="*/ 6987972 h 8346397"/>
              <a:gd name="connsiteX198" fmla="*/ 1553614 w 4233616"/>
              <a:gd name="connsiteY198" fmla="*/ 7114178 h 8346397"/>
              <a:gd name="connsiteX199" fmla="*/ 1477415 w 4233616"/>
              <a:gd name="connsiteY199" fmla="*/ 7159422 h 8346397"/>
              <a:gd name="connsiteX200" fmla="*/ 1415502 w 4233616"/>
              <a:gd name="connsiteY200" fmla="*/ 7226096 h 8346397"/>
              <a:gd name="connsiteX201" fmla="*/ 1265483 w 4233616"/>
              <a:gd name="connsiteY201" fmla="*/ 7218953 h 8346397"/>
              <a:gd name="connsiteX202" fmla="*/ 1213096 w 4233616"/>
              <a:gd name="connsiteY20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06845 w 4233616"/>
              <a:gd name="connsiteY8" fmla="*/ 2527095 h 8346397"/>
              <a:gd name="connsiteX9" fmla="*/ 1953665 w 4233616"/>
              <a:gd name="connsiteY9" fmla="*/ 2451688 h 8346397"/>
              <a:gd name="connsiteX10" fmla="*/ 2006052 w 4233616"/>
              <a:gd name="connsiteY10" fmla="*/ 2337388 h 8346397"/>
              <a:gd name="connsiteX11" fmla="*/ 2072727 w 4233616"/>
              <a:gd name="connsiteY11" fmla="*/ 2256426 h 8346397"/>
              <a:gd name="connsiteX12" fmla="*/ 2056058 w 4233616"/>
              <a:gd name="connsiteY12" fmla="*/ 2223088 h 8346397"/>
              <a:gd name="connsiteX13" fmla="*/ 2067965 w 4233616"/>
              <a:gd name="connsiteY13" fmla="*/ 2130220 h 8346397"/>
              <a:gd name="connsiteX14" fmla="*/ 2137021 w 4233616"/>
              <a:gd name="connsiteY14" fmla="*/ 1992107 h 8346397"/>
              <a:gd name="connsiteX15" fmla="*/ 2165596 w 4233616"/>
              <a:gd name="connsiteY15" fmla="*/ 1944482 h 8346397"/>
              <a:gd name="connsiteX16" fmla="*/ 2203696 w 4233616"/>
              <a:gd name="connsiteY16" fmla="*/ 1937338 h 8346397"/>
              <a:gd name="connsiteX17" fmla="*/ 2198933 w 4233616"/>
              <a:gd name="connsiteY17" fmla="*/ 1906382 h 8346397"/>
              <a:gd name="connsiteX18" fmla="*/ 2406102 w 4233616"/>
              <a:gd name="connsiteY18" fmla="*/ 1782557 h 8346397"/>
              <a:gd name="connsiteX19" fmla="*/ 2494208 w 4233616"/>
              <a:gd name="connsiteY19" fmla="*/ 1715882 h 8346397"/>
              <a:gd name="connsiteX20" fmla="*/ 2513258 w 4233616"/>
              <a:gd name="connsiteY20" fmla="*/ 1630157 h 8346397"/>
              <a:gd name="connsiteX21" fmla="*/ 2522784 w 4233616"/>
              <a:gd name="connsiteY21" fmla="*/ 1584913 h 8346397"/>
              <a:gd name="connsiteX22" fmla="*/ 2577552 w 4233616"/>
              <a:gd name="connsiteY22" fmla="*/ 1527763 h 8346397"/>
              <a:gd name="connsiteX23" fmla="*/ 2606127 w 4233616"/>
              <a:gd name="connsiteY23" fmla="*/ 1499188 h 8346397"/>
              <a:gd name="connsiteX24" fmla="*/ 2634702 w 4233616"/>
              <a:gd name="connsiteY24" fmla="*/ 1492045 h 8346397"/>
              <a:gd name="connsiteX25" fmla="*/ 2672802 w 4233616"/>
              <a:gd name="connsiteY25" fmla="*/ 1368220 h 8346397"/>
              <a:gd name="connsiteX26" fmla="*/ 2806153 w 4233616"/>
              <a:gd name="connsiteY26" fmla="*/ 1334883 h 8346397"/>
              <a:gd name="connsiteX27" fmla="*/ 2944265 w 4233616"/>
              <a:gd name="connsiteY27" fmla="*/ 1325357 h 8346397"/>
              <a:gd name="connsiteX28" fmla="*/ 2968077 w 4233616"/>
              <a:gd name="connsiteY28" fmla="*/ 1206295 h 8346397"/>
              <a:gd name="connsiteX29" fmla="*/ 3049040 w 4233616"/>
              <a:gd name="connsiteY29" fmla="*/ 1169783 h 8346397"/>
              <a:gd name="connsiteX30" fmla="*/ 3153814 w 4233616"/>
              <a:gd name="connsiteY30" fmla="*/ 1125332 h 8346397"/>
              <a:gd name="connsiteX31" fmla="*/ 3225252 w 4233616"/>
              <a:gd name="connsiteY31" fmla="*/ 1049132 h 8346397"/>
              <a:gd name="connsiteX32" fmla="*/ 3310977 w 4233616"/>
              <a:gd name="connsiteY32" fmla="*/ 996745 h 8346397"/>
              <a:gd name="connsiteX33" fmla="*/ 3056977 w 4233616"/>
              <a:gd name="connsiteY33" fmla="*/ 982457 h 8346397"/>
              <a:gd name="connsiteX34" fmla="*/ 2958552 w 4233616"/>
              <a:gd name="connsiteY34" fmla="*/ 976107 h 8346397"/>
              <a:gd name="connsiteX35" fmla="*/ 2926802 w 4233616"/>
              <a:gd name="connsiteY35" fmla="*/ 906257 h 8346397"/>
              <a:gd name="connsiteX36" fmla="*/ 2866477 w 4233616"/>
              <a:gd name="connsiteY36" fmla="*/ 893559 h 8346397"/>
              <a:gd name="connsiteX37" fmla="*/ 2799802 w 4233616"/>
              <a:gd name="connsiteY37" fmla="*/ 874507 h 8346397"/>
              <a:gd name="connsiteX38" fmla="*/ 2761702 w 4233616"/>
              <a:gd name="connsiteY38" fmla="*/ 807832 h 8346397"/>
              <a:gd name="connsiteX39" fmla="*/ 2609302 w 4233616"/>
              <a:gd name="connsiteY39" fmla="*/ 760207 h 8346397"/>
              <a:gd name="connsiteX40" fmla="*/ 2580727 w 4233616"/>
              <a:gd name="connsiteY40" fmla="*/ 604632 h 8346397"/>
              <a:gd name="connsiteX41" fmla="*/ 2526752 w 4233616"/>
              <a:gd name="connsiteY41" fmla="*/ 531609 h 8346397"/>
              <a:gd name="connsiteX42" fmla="*/ 2596602 w 4233616"/>
              <a:gd name="connsiteY42" fmla="*/ 407782 h 8346397"/>
              <a:gd name="connsiteX43" fmla="*/ 2629939 w 4233616"/>
              <a:gd name="connsiteY43" fmla="*/ 310947 h 8346397"/>
              <a:gd name="connsiteX44" fmla="*/ 2517227 w 4233616"/>
              <a:gd name="connsiteY44" fmla="*/ 239507 h 8346397"/>
              <a:gd name="connsiteX45" fmla="*/ 2402927 w 4233616"/>
              <a:gd name="connsiteY45" fmla="*/ 271257 h 8346397"/>
              <a:gd name="connsiteX46" fmla="*/ 2275927 w 4233616"/>
              <a:gd name="connsiteY46" fmla="*/ 198232 h 8346397"/>
              <a:gd name="connsiteX47" fmla="*/ 2133052 w 4233616"/>
              <a:gd name="connsiteY47" fmla="*/ 233157 h 8346397"/>
              <a:gd name="connsiteX48" fmla="*/ 1913977 w 4233616"/>
              <a:gd name="connsiteY48" fmla="*/ 36309 h 8346397"/>
              <a:gd name="connsiteX49" fmla="*/ 1777452 w 4233616"/>
              <a:gd name="connsiteY49" fmla="*/ 13289 h 8346397"/>
              <a:gd name="connsiteX50" fmla="*/ 1703633 w 4233616"/>
              <a:gd name="connsiteY50" fmla="*/ 41864 h 8346397"/>
              <a:gd name="connsiteX51" fmla="*/ 1615527 w 4233616"/>
              <a:gd name="connsiteY51" fmla="*/ 75203 h 8346397"/>
              <a:gd name="connsiteX52" fmla="*/ 1515515 w 4233616"/>
              <a:gd name="connsiteY52" fmla="*/ 129971 h 8346397"/>
              <a:gd name="connsiteX53" fmla="*/ 1525040 w 4233616"/>
              <a:gd name="connsiteY53" fmla="*/ 194264 h 8346397"/>
              <a:gd name="connsiteX54" fmla="*/ 1505990 w 4233616"/>
              <a:gd name="connsiteY54" fmla="*/ 251415 h 8346397"/>
              <a:gd name="connsiteX55" fmla="*/ 1413121 w 4233616"/>
              <a:gd name="connsiteY55" fmla="*/ 270464 h 8346397"/>
              <a:gd name="connsiteX56" fmla="*/ 1339302 w 4233616"/>
              <a:gd name="connsiteY56" fmla="*/ 306184 h 8346397"/>
              <a:gd name="connsiteX57" fmla="*/ 1260721 w 4233616"/>
              <a:gd name="connsiteY57" fmla="*/ 346665 h 8346397"/>
              <a:gd name="connsiteX58" fmla="*/ 1191665 w 4233616"/>
              <a:gd name="connsiteY58" fmla="*/ 272847 h 8346397"/>
              <a:gd name="connsiteX59" fmla="*/ 1082127 w 4233616"/>
              <a:gd name="connsiteY59" fmla="*/ 353809 h 8346397"/>
              <a:gd name="connsiteX60" fmla="*/ 1020215 w 4233616"/>
              <a:gd name="connsiteY60" fmla="*/ 420484 h 8346397"/>
              <a:gd name="connsiteX61" fmla="*/ 858290 w 4233616"/>
              <a:gd name="connsiteY61" fmla="*/ 301422 h 8346397"/>
              <a:gd name="connsiteX62" fmla="*/ 796377 w 4233616"/>
              <a:gd name="connsiteY62" fmla="*/ 406196 h 8346397"/>
              <a:gd name="connsiteX63" fmla="*/ 755896 w 4233616"/>
              <a:gd name="connsiteY63" fmla="*/ 341903 h 8346397"/>
              <a:gd name="connsiteX64" fmla="*/ 689221 w 4233616"/>
              <a:gd name="connsiteY64" fmla="*/ 270465 h 8346397"/>
              <a:gd name="connsiteX65" fmla="*/ 667790 w 4233616"/>
              <a:gd name="connsiteY65" fmla="*/ 313328 h 8346397"/>
              <a:gd name="connsiteX66" fmla="*/ 620165 w 4233616"/>
              <a:gd name="connsiteY66" fmla="*/ 382384 h 8346397"/>
              <a:gd name="connsiteX67" fmla="*/ 589208 w 4233616"/>
              <a:gd name="connsiteY67" fmla="*/ 396672 h 8346397"/>
              <a:gd name="connsiteX68" fmla="*/ 498721 w 4233616"/>
              <a:gd name="connsiteY68" fmla="*/ 482397 h 8346397"/>
              <a:gd name="connsiteX69" fmla="*/ 396327 w 4233616"/>
              <a:gd name="connsiteY69" fmla="*/ 380003 h 8346397"/>
              <a:gd name="connsiteX70" fmla="*/ 243927 w 4233616"/>
              <a:gd name="connsiteY70" fmla="*/ 294278 h 8346397"/>
              <a:gd name="connsiteX71" fmla="*/ 174871 w 4233616"/>
              <a:gd name="connsiteY71" fmla="*/ 327615 h 8346397"/>
              <a:gd name="connsiteX72" fmla="*/ 127246 w 4233616"/>
              <a:gd name="connsiteY72" fmla="*/ 410959 h 8346397"/>
              <a:gd name="connsiteX73" fmla="*/ 43902 w 4233616"/>
              <a:gd name="connsiteY73" fmla="*/ 472872 h 8346397"/>
              <a:gd name="connsiteX74" fmla="*/ 8183 w 4233616"/>
              <a:gd name="connsiteY74" fmla="*/ 484778 h 8346397"/>
              <a:gd name="connsiteX75" fmla="*/ 198683 w 4233616"/>
              <a:gd name="connsiteY75" fmla="*/ 689565 h 8346397"/>
              <a:gd name="connsiteX76" fmla="*/ 265359 w 4233616"/>
              <a:gd name="connsiteY76" fmla="*/ 706234 h 8346397"/>
              <a:gd name="connsiteX77" fmla="*/ 298697 w 4233616"/>
              <a:gd name="connsiteY77" fmla="*/ 730047 h 8346397"/>
              <a:gd name="connsiteX78" fmla="*/ 296315 w 4233616"/>
              <a:gd name="connsiteY78" fmla="*/ 901496 h 8346397"/>
              <a:gd name="connsiteX79" fmla="*/ 362990 w 4233616"/>
              <a:gd name="connsiteY79" fmla="*/ 906259 h 8346397"/>
              <a:gd name="connsiteX80" fmla="*/ 401090 w 4233616"/>
              <a:gd name="connsiteY80" fmla="*/ 856253 h 8346397"/>
              <a:gd name="connsiteX81" fmla="*/ 482052 w 4233616"/>
              <a:gd name="connsiteY81" fmla="*/ 894353 h 8346397"/>
              <a:gd name="connsiteX82" fmla="*/ 420140 w 4233616"/>
              <a:gd name="connsiteY82" fmla="*/ 1039609 h 8346397"/>
              <a:gd name="connsiteX83" fmla="*/ 434427 w 4233616"/>
              <a:gd name="connsiteY83" fmla="*/ 1087234 h 8346397"/>
              <a:gd name="connsiteX84" fmla="*/ 379658 w 4233616"/>
              <a:gd name="connsiteY84" fmla="*/ 1139622 h 8346397"/>
              <a:gd name="connsiteX85" fmla="*/ 415377 w 4233616"/>
              <a:gd name="connsiteY85" fmla="*/ 1168196 h 8346397"/>
              <a:gd name="connsiteX86" fmla="*/ 486815 w 4233616"/>
              <a:gd name="connsiteY86" fmla="*/ 1256303 h 8346397"/>
              <a:gd name="connsiteX87" fmla="*/ 527296 w 4233616"/>
              <a:gd name="connsiteY87" fmla="*/ 1344409 h 8346397"/>
              <a:gd name="connsiteX88" fmla="*/ 636833 w 4233616"/>
              <a:gd name="connsiteY88" fmla="*/ 1396797 h 8346397"/>
              <a:gd name="connsiteX89" fmla="*/ 746371 w 4233616"/>
              <a:gd name="connsiteY89" fmla="*/ 1420609 h 8346397"/>
              <a:gd name="connsiteX90" fmla="*/ 829715 w 4233616"/>
              <a:gd name="connsiteY90" fmla="*/ 1468234 h 8346397"/>
              <a:gd name="connsiteX91" fmla="*/ 913058 w 4233616"/>
              <a:gd name="connsiteY91" fmla="*/ 1442040 h 8346397"/>
              <a:gd name="connsiteX92" fmla="*/ 994021 w 4233616"/>
              <a:gd name="connsiteY92" fmla="*/ 1368222 h 8346397"/>
              <a:gd name="connsiteX93" fmla="*/ 1103558 w 4233616"/>
              <a:gd name="connsiteY93" fmla="*/ 1351553 h 8346397"/>
              <a:gd name="connsiteX94" fmla="*/ 1170233 w 4233616"/>
              <a:gd name="connsiteY94" fmla="*/ 1356315 h 8346397"/>
              <a:gd name="connsiteX95" fmla="*/ 1329777 w 4233616"/>
              <a:gd name="connsiteY95" fmla="*/ 1465853 h 8346397"/>
              <a:gd name="connsiteX96" fmla="*/ 1389308 w 4233616"/>
              <a:gd name="connsiteY96" fmla="*/ 1494428 h 8346397"/>
              <a:gd name="connsiteX97" fmla="*/ 1260721 w 4233616"/>
              <a:gd name="connsiteY97" fmla="*/ 1596822 h 8346397"/>
              <a:gd name="connsiteX98" fmla="*/ 1263102 w 4233616"/>
              <a:gd name="connsiteY98" fmla="*/ 1661115 h 8346397"/>
              <a:gd name="connsiteX99" fmla="*/ 1425027 w 4233616"/>
              <a:gd name="connsiteY99" fmla="*/ 1613490 h 8346397"/>
              <a:gd name="connsiteX100" fmla="*/ 1386927 w 4233616"/>
              <a:gd name="connsiteY100" fmla="*/ 1677784 h 8346397"/>
              <a:gd name="connsiteX101" fmla="*/ 1405977 w 4233616"/>
              <a:gd name="connsiteY101" fmla="*/ 1751603 h 8346397"/>
              <a:gd name="connsiteX102" fmla="*/ 1517896 w 4233616"/>
              <a:gd name="connsiteY102" fmla="*/ 1787322 h 8346397"/>
              <a:gd name="connsiteX103" fmla="*/ 1591715 w 4233616"/>
              <a:gd name="connsiteY103" fmla="*/ 1803990 h 8346397"/>
              <a:gd name="connsiteX104" fmla="*/ 1501227 w 4233616"/>
              <a:gd name="connsiteY104" fmla="*/ 1934959 h 8346397"/>
              <a:gd name="connsiteX105" fmla="*/ 1494083 w 4233616"/>
              <a:gd name="connsiteY105" fmla="*/ 1984965 h 8346397"/>
              <a:gd name="connsiteX106" fmla="*/ 1422646 w 4233616"/>
              <a:gd name="connsiteY106" fmla="*/ 2020684 h 8346397"/>
              <a:gd name="connsiteX107" fmla="*/ 1391690 w 4233616"/>
              <a:gd name="connsiteY107" fmla="*/ 2082597 h 8346397"/>
              <a:gd name="connsiteX108" fmla="*/ 1260721 w 4233616"/>
              <a:gd name="connsiteY108" fmla="*/ 2056403 h 8346397"/>
              <a:gd name="connsiteX109" fmla="*/ 1139277 w 4233616"/>
              <a:gd name="connsiteY109" fmla="*/ 2056402 h 8346397"/>
              <a:gd name="connsiteX110" fmla="*/ 1072602 w 4233616"/>
              <a:gd name="connsiteY110" fmla="*/ 2084978 h 8346397"/>
              <a:gd name="connsiteX111" fmla="*/ 1065458 w 4233616"/>
              <a:gd name="connsiteY111" fmla="*/ 2184990 h 8346397"/>
              <a:gd name="connsiteX112" fmla="*/ 977352 w 4233616"/>
              <a:gd name="connsiteY112" fmla="*/ 2273097 h 8346397"/>
              <a:gd name="connsiteX113" fmla="*/ 1120227 w 4233616"/>
              <a:gd name="connsiteY113" fmla="*/ 2335009 h 8346397"/>
              <a:gd name="connsiteX114" fmla="*/ 1170234 w 4233616"/>
              <a:gd name="connsiteY114" fmla="*/ 2370727 h 8346397"/>
              <a:gd name="connsiteX115" fmla="*/ 1222621 w 4233616"/>
              <a:gd name="connsiteY115" fmla="*/ 2387397 h 8346397"/>
              <a:gd name="connsiteX116" fmla="*/ 1272627 w 4233616"/>
              <a:gd name="connsiteY116" fmla="*/ 2437403 h 8346397"/>
              <a:gd name="connsiteX117" fmla="*/ 1329777 w 4233616"/>
              <a:gd name="connsiteY117" fmla="*/ 2458834 h 8346397"/>
              <a:gd name="connsiteX118" fmla="*/ 1422646 w 4233616"/>
              <a:gd name="connsiteY118" fmla="*/ 2535034 h 8346397"/>
              <a:gd name="connsiteX119" fmla="*/ 1508371 w 4233616"/>
              <a:gd name="connsiteY119" fmla="*/ 2568373 h 8346397"/>
              <a:gd name="connsiteX120" fmla="*/ 1641721 w 4233616"/>
              <a:gd name="connsiteY120" fmla="*/ 2716009 h 8346397"/>
              <a:gd name="connsiteX121" fmla="*/ 1725065 w 4233616"/>
              <a:gd name="connsiteY121" fmla="*/ 2870790 h 8346397"/>
              <a:gd name="connsiteX122" fmla="*/ 1850477 w 4233616"/>
              <a:gd name="connsiteY122" fmla="*/ 2931907 h 8346397"/>
              <a:gd name="connsiteX123" fmla="*/ 1896514 w 4233616"/>
              <a:gd name="connsiteY123" fmla="*/ 2977947 h 8346397"/>
              <a:gd name="connsiteX124" fmla="*/ 1927471 w 4233616"/>
              <a:gd name="connsiteY124" fmla="*/ 3082722 h 8346397"/>
              <a:gd name="connsiteX125" fmla="*/ 1989383 w 4233616"/>
              <a:gd name="connsiteY125" fmla="*/ 3185115 h 8346397"/>
              <a:gd name="connsiteX126" fmla="*/ 2051296 w 4233616"/>
              <a:gd name="connsiteY126" fmla="*/ 3223215 h 8346397"/>
              <a:gd name="connsiteX127" fmla="*/ 2182265 w 4233616"/>
              <a:gd name="connsiteY127" fmla="*/ 3370853 h 8346397"/>
              <a:gd name="connsiteX128" fmla="*/ 2325139 w 4233616"/>
              <a:gd name="connsiteY128" fmla="*/ 3447053 h 8346397"/>
              <a:gd name="connsiteX129" fmla="*/ 2384671 w 4233616"/>
              <a:gd name="connsiteY129" fmla="*/ 3532778 h 8346397"/>
              <a:gd name="connsiteX130" fmla="*/ 2432296 w 4233616"/>
              <a:gd name="connsiteY130" fmla="*/ 3599453 h 8346397"/>
              <a:gd name="connsiteX131" fmla="*/ 2479921 w 4233616"/>
              <a:gd name="connsiteY131" fmla="*/ 3589929 h 8346397"/>
              <a:gd name="connsiteX132" fmla="*/ 2484683 w 4233616"/>
              <a:gd name="connsiteY132" fmla="*/ 3742328 h 8346397"/>
              <a:gd name="connsiteX133" fmla="*/ 2537071 w 4233616"/>
              <a:gd name="connsiteY133" fmla="*/ 3835197 h 8346397"/>
              <a:gd name="connsiteX134" fmla="*/ 2529927 w 4233616"/>
              <a:gd name="connsiteY134" fmla="*/ 3873297 h 8346397"/>
              <a:gd name="connsiteX135" fmla="*/ 2598983 w 4233616"/>
              <a:gd name="connsiteY135" fmla="*/ 3909015 h 8346397"/>
              <a:gd name="connsiteX136" fmla="*/ 2656133 w 4233616"/>
              <a:gd name="connsiteY136" fmla="*/ 3854247 h 8346397"/>
              <a:gd name="connsiteX137" fmla="*/ 2689471 w 4233616"/>
              <a:gd name="connsiteY137" fmla="*/ 3937590 h 8346397"/>
              <a:gd name="connsiteX138" fmla="*/ 2734715 w 4233616"/>
              <a:gd name="connsiteY138" fmla="*/ 3982834 h 8346397"/>
              <a:gd name="connsiteX139" fmla="*/ 2808533 w 4233616"/>
              <a:gd name="connsiteY139" fmla="*/ 4006647 h 8346397"/>
              <a:gd name="connsiteX140" fmla="*/ 2860921 w 4233616"/>
              <a:gd name="connsiteY140" fmla="*/ 4075703 h 8346397"/>
              <a:gd name="connsiteX141" fmla="*/ 2946646 w 4233616"/>
              <a:gd name="connsiteY141" fmla="*/ 4130472 h 8346397"/>
              <a:gd name="connsiteX142" fmla="*/ 2999033 w 4233616"/>
              <a:gd name="connsiteY142" fmla="*/ 4163809 h 8346397"/>
              <a:gd name="connsiteX143" fmla="*/ 2870446 w 4233616"/>
              <a:gd name="connsiteY143" fmla="*/ 4256678 h 8346397"/>
              <a:gd name="connsiteX144" fmla="*/ 2868064 w 4233616"/>
              <a:gd name="connsiteY144" fmla="*/ 4311446 h 8346397"/>
              <a:gd name="connsiteX145" fmla="*/ 2970458 w 4233616"/>
              <a:gd name="connsiteY145" fmla="*/ 4428128 h 8346397"/>
              <a:gd name="connsiteX146" fmla="*/ 3065708 w 4233616"/>
              <a:gd name="connsiteY146" fmla="*/ 4490040 h 8346397"/>
              <a:gd name="connsiteX147" fmla="*/ 3096665 w 4233616"/>
              <a:gd name="connsiteY147" fmla="*/ 4528140 h 8346397"/>
              <a:gd name="connsiteX148" fmla="*/ 3082377 w 4233616"/>
              <a:gd name="connsiteY148" fmla="*/ 4609103 h 8346397"/>
              <a:gd name="connsiteX149" fmla="*/ 3077615 w 4233616"/>
              <a:gd name="connsiteY149" fmla="*/ 4692447 h 8346397"/>
              <a:gd name="connsiteX150" fmla="*/ 3034752 w 4233616"/>
              <a:gd name="connsiteY150" fmla="*/ 4701972 h 8346397"/>
              <a:gd name="connsiteX151" fmla="*/ 3008558 w 4233616"/>
              <a:gd name="connsiteY151" fmla="*/ 4718640 h 8346397"/>
              <a:gd name="connsiteX152" fmla="*/ 3053802 w 4233616"/>
              <a:gd name="connsiteY152" fmla="*/ 4795632 h 8346397"/>
              <a:gd name="connsiteX153" fmla="*/ 3037133 w 4233616"/>
              <a:gd name="connsiteY153" fmla="*/ 4868659 h 8346397"/>
              <a:gd name="connsiteX154" fmla="*/ 3020465 w 4233616"/>
              <a:gd name="connsiteY154" fmla="*/ 5004390 h 8346397"/>
              <a:gd name="connsiteX155" fmla="*/ 2982365 w 4233616"/>
              <a:gd name="connsiteY155" fmla="*/ 5044872 h 8346397"/>
              <a:gd name="connsiteX156" fmla="*/ 2965696 w 4233616"/>
              <a:gd name="connsiteY156" fmla="*/ 5166315 h 8346397"/>
              <a:gd name="connsiteX157" fmla="*/ 2937121 w 4233616"/>
              <a:gd name="connsiteY157" fmla="*/ 5285378 h 8346397"/>
              <a:gd name="connsiteX158" fmla="*/ 2989508 w 4233616"/>
              <a:gd name="connsiteY158" fmla="*/ 5302047 h 8346397"/>
              <a:gd name="connsiteX159" fmla="*/ 2987127 w 4233616"/>
              <a:gd name="connsiteY159" fmla="*/ 5347290 h 8346397"/>
              <a:gd name="connsiteX160" fmla="*/ 2984746 w 4233616"/>
              <a:gd name="connsiteY160" fmla="*/ 5402059 h 8346397"/>
              <a:gd name="connsiteX161" fmla="*/ 3041896 w 4233616"/>
              <a:gd name="connsiteY161" fmla="*/ 5471115 h 8346397"/>
              <a:gd name="connsiteX162" fmla="*/ 3089521 w 4233616"/>
              <a:gd name="connsiteY162" fmla="*/ 5597322 h 8346397"/>
              <a:gd name="connsiteX163" fmla="*/ 2996652 w 4233616"/>
              <a:gd name="connsiteY163" fmla="*/ 5887834 h 8346397"/>
              <a:gd name="connsiteX164" fmla="*/ 3018083 w 4233616"/>
              <a:gd name="connsiteY164" fmla="*/ 5942603 h 8346397"/>
              <a:gd name="connsiteX165" fmla="*/ 3044277 w 4233616"/>
              <a:gd name="connsiteY165" fmla="*/ 5994990 h 8346397"/>
              <a:gd name="connsiteX166" fmla="*/ 3049040 w 4233616"/>
              <a:gd name="connsiteY166" fmla="*/ 6099765 h 8346397"/>
              <a:gd name="connsiteX167" fmla="*/ 3028402 w 4233616"/>
              <a:gd name="connsiteY167" fmla="*/ 6195807 h 8346397"/>
              <a:gd name="connsiteX168" fmla="*/ 2956170 w 4233616"/>
              <a:gd name="connsiteY168" fmla="*/ 6259310 h 8346397"/>
              <a:gd name="connsiteX169" fmla="*/ 2920452 w 4233616"/>
              <a:gd name="connsiteY169" fmla="*/ 6240259 h 8346397"/>
              <a:gd name="connsiteX170" fmla="*/ 2849015 w 4233616"/>
              <a:gd name="connsiteY170" fmla="*/ 6252165 h 8346397"/>
              <a:gd name="connsiteX171" fmla="*/ 2713283 w 4233616"/>
              <a:gd name="connsiteY171" fmla="*/ 6364084 h 8346397"/>
              <a:gd name="connsiteX172" fmla="*/ 2606127 w 4233616"/>
              <a:gd name="connsiteY172" fmla="*/ 6349797 h 8346397"/>
              <a:gd name="connsiteX173" fmla="*/ 2575171 w 4233616"/>
              <a:gd name="connsiteY173" fmla="*/ 6378372 h 8346397"/>
              <a:gd name="connsiteX174" fmla="*/ 2508495 w 4233616"/>
              <a:gd name="connsiteY174" fmla="*/ 6423614 h 8346397"/>
              <a:gd name="connsiteX175" fmla="*/ 2391815 w 4233616"/>
              <a:gd name="connsiteY175" fmla="*/ 6411709 h 8346397"/>
              <a:gd name="connsiteX176" fmla="*/ 2368002 w 4233616"/>
              <a:gd name="connsiteY176" fmla="*/ 6528390 h 8346397"/>
              <a:gd name="connsiteX177" fmla="*/ 2363240 w 4233616"/>
              <a:gd name="connsiteY177" fmla="*/ 6564109 h 8346397"/>
              <a:gd name="connsiteX178" fmla="*/ 2339428 w 4233616"/>
              <a:gd name="connsiteY178" fmla="*/ 6583159 h 8346397"/>
              <a:gd name="connsiteX179" fmla="*/ 2141783 w 4233616"/>
              <a:gd name="connsiteY179" fmla="*/ 6535534 h 8346397"/>
              <a:gd name="connsiteX180" fmla="*/ 2103683 w 4233616"/>
              <a:gd name="connsiteY180" fmla="*/ 6587922 h 8346397"/>
              <a:gd name="connsiteX181" fmla="*/ 2072727 w 4233616"/>
              <a:gd name="connsiteY181" fmla="*/ 6683172 h 8346397"/>
              <a:gd name="connsiteX182" fmla="*/ 2039389 w 4233616"/>
              <a:gd name="connsiteY182" fmla="*/ 6747465 h 8346397"/>
              <a:gd name="connsiteX183" fmla="*/ 2051296 w 4233616"/>
              <a:gd name="connsiteY183" fmla="*/ 6809378 h 8346397"/>
              <a:gd name="connsiteX184" fmla="*/ 2184646 w 4233616"/>
              <a:gd name="connsiteY184" fmla="*/ 6921297 h 8346397"/>
              <a:gd name="connsiteX185" fmla="*/ 2253702 w 4233616"/>
              <a:gd name="connsiteY185" fmla="*/ 6954634 h 8346397"/>
              <a:gd name="connsiteX186" fmla="*/ 2237033 w 4233616"/>
              <a:gd name="connsiteY186" fmla="*/ 6978447 h 8346397"/>
              <a:gd name="connsiteX187" fmla="*/ 2201315 w 4233616"/>
              <a:gd name="connsiteY187" fmla="*/ 6997497 h 8346397"/>
              <a:gd name="connsiteX188" fmla="*/ 2234652 w 4233616"/>
              <a:gd name="connsiteY188" fmla="*/ 7073697 h 8346397"/>
              <a:gd name="connsiteX189" fmla="*/ 2203696 w 4233616"/>
              <a:gd name="connsiteY189" fmla="*/ 7095128 h 8346397"/>
              <a:gd name="connsiteX190" fmla="*/ 2098921 w 4233616"/>
              <a:gd name="connsiteY190" fmla="*/ 7033215 h 8346397"/>
              <a:gd name="connsiteX191" fmla="*/ 2056058 w 4233616"/>
              <a:gd name="connsiteY191" fmla="*/ 7059409 h 8346397"/>
              <a:gd name="connsiteX192" fmla="*/ 1996527 w 4233616"/>
              <a:gd name="connsiteY192" fmla="*/ 6957015 h 8346397"/>
              <a:gd name="connsiteX193" fmla="*/ 1879846 w 4233616"/>
              <a:gd name="connsiteY193" fmla="*/ 6983209 h 8346397"/>
              <a:gd name="connsiteX194" fmla="*/ 1815552 w 4233616"/>
              <a:gd name="connsiteY194" fmla="*/ 6987972 h 8346397"/>
              <a:gd name="connsiteX195" fmla="*/ 1765546 w 4233616"/>
              <a:gd name="connsiteY195" fmla="*/ 6983210 h 8346397"/>
              <a:gd name="connsiteX196" fmla="*/ 1708396 w 4233616"/>
              <a:gd name="connsiteY196" fmla="*/ 7028453 h 8346397"/>
              <a:gd name="connsiteX197" fmla="*/ 1529802 w 4233616"/>
              <a:gd name="connsiteY197" fmla="*/ 6987972 h 8346397"/>
              <a:gd name="connsiteX198" fmla="*/ 1553614 w 4233616"/>
              <a:gd name="connsiteY198" fmla="*/ 7114178 h 8346397"/>
              <a:gd name="connsiteX199" fmla="*/ 1477415 w 4233616"/>
              <a:gd name="connsiteY199" fmla="*/ 7159422 h 8346397"/>
              <a:gd name="connsiteX200" fmla="*/ 1415502 w 4233616"/>
              <a:gd name="connsiteY200" fmla="*/ 7226096 h 8346397"/>
              <a:gd name="connsiteX201" fmla="*/ 1265483 w 4233616"/>
              <a:gd name="connsiteY201" fmla="*/ 7218953 h 8346397"/>
              <a:gd name="connsiteX202" fmla="*/ 1213096 w 4233616"/>
              <a:gd name="connsiteY202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091777 w 4233616"/>
              <a:gd name="connsiteY8" fmla="*/ 2670763 h 8346397"/>
              <a:gd name="connsiteX9" fmla="*/ 2006845 w 4233616"/>
              <a:gd name="connsiteY9" fmla="*/ 2527095 h 8346397"/>
              <a:gd name="connsiteX10" fmla="*/ 1953665 w 4233616"/>
              <a:gd name="connsiteY10" fmla="*/ 2451688 h 8346397"/>
              <a:gd name="connsiteX11" fmla="*/ 2006052 w 4233616"/>
              <a:gd name="connsiteY11" fmla="*/ 2337388 h 8346397"/>
              <a:gd name="connsiteX12" fmla="*/ 2072727 w 4233616"/>
              <a:gd name="connsiteY12" fmla="*/ 2256426 h 8346397"/>
              <a:gd name="connsiteX13" fmla="*/ 2056058 w 4233616"/>
              <a:gd name="connsiteY13" fmla="*/ 2223088 h 8346397"/>
              <a:gd name="connsiteX14" fmla="*/ 2067965 w 4233616"/>
              <a:gd name="connsiteY14" fmla="*/ 2130220 h 8346397"/>
              <a:gd name="connsiteX15" fmla="*/ 2137021 w 4233616"/>
              <a:gd name="connsiteY15" fmla="*/ 1992107 h 8346397"/>
              <a:gd name="connsiteX16" fmla="*/ 2165596 w 4233616"/>
              <a:gd name="connsiteY16" fmla="*/ 1944482 h 8346397"/>
              <a:gd name="connsiteX17" fmla="*/ 2203696 w 4233616"/>
              <a:gd name="connsiteY17" fmla="*/ 1937338 h 8346397"/>
              <a:gd name="connsiteX18" fmla="*/ 2198933 w 4233616"/>
              <a:gd name="connsiteY18" fmla="*/ 1906382 h 8346397"/>
              <a:gd name="connsiteX19" fmla="*/ 2406102 w 4233616"/>
              <a:gd name="connsiteY19" fmla="*/ 1782557 h 8346397"/>
              <a:gd name="connsiteX20" fmla="*/ 2494208 w 4233616"/>
              <a:gd name="connsiteY20" fmla="*/ 1715882 h 8346397"/>
              <a:gd name="connsiteX21" fmla="*/ 2513258 w 4233616"/>
              <a:gd name="connsiteY21" fmla="*/ 1630157 h 8346397"/>
              <a:gd name="connsiteX22" fmla="*/ 2522784 w 4233616"/>
              <a:gd name="connsiteY22" fmla="*/ 1584913 h 8346397"/>
              <a:gd name="connsiteX23" fmla="*/ 2577552 w 4233616"/>
              <a:gd name="connsiteY23" fmla="*/ 1527763 h 8346397"/>
              <a:gd name="connsiteX24" fmla="*/ 2606127 w 4233616"/>
              <a:gd name="connsiteY24" fmla="*/ 1499188 h 8346397"/>
              <a:gd name="connsiteX25" fmla="*/ 2634702 w 4233616"/>
              <a:gd name="connsiteY25" fmla="*/ 1492045 h 8346397"/>
              <a:gd name="connsiteX26" fmla="*/ 2672802 w 4233616"/>
              <a:gd name="connsiteY26" fmla="*/ 1368220 h 8346397"/>
              <a:gd name="connsiteX27" fmla="*/ 2806153 w 4233616"/>
              <a:gd name="connsiteY27" fmla="*/ 1334883 h 8346397"/>
              <a:gd name="connsiteX28" fmla="*/ 2944265 w 4233616"/>
              <a:gd name="connsiteY28" fmla="*/ 1325357 h 8346397"/>
              <a:gd name="connsiteX29" fmla="*/ 2968077 w 4233616"/>
              <a:gd name="connsiteY29" fmla="*/ 1206295 h 8346397"/>
              <a:gd name="connsiteX30" fmla="*/ 3049040 w 4233616"/>
              <a:gd name="connsiteY30" fmla="*/ 1169783 h 8346397"/>
              <a:gd name="connsiteX31" fmla="*/ 3153814 w 4233616"/>
              <a:gd name="connsiteY31" fmla="*/ 1125332 h 8346397"/>
              <a:gd name="connsiteX32" fmla="*/ 3225252 w 4233616"/>
              <a:gd name="connsiteY32" fmla="*/ 1049132 h 8346397"/>
              <a:gd name="connsiteX33" fmla="*/ 3310977 w 4233616"/>
              <a:gd name="connsiteY33" fmla="*/ 996745 h 8346397"/>
              <a:gd name="connsiteX34" fmla="*/ 3056977 w 4233616"/>
              <a:gd name="connsiteY34" fmla="*/ 982457 h 8346397"/>
              <a:gd name="connsiteX35" fmla="*/ 2958552 w 4233616"/>
              <a:gd name="connsiteY35" fmla="*/ 976107 h 8346397"/>
              <a:gd name="connsiteX36" fmla="*/ 2926802 w 4233616"/>
              <a:gd name="connsiteY36" fmla="*/ 906257 h 8346397"/>
              <a:gd name="connsiteX37" fmla="*/ 2866477 w 4233616"/>
              <a:gd name="connsiteY37" fmla="*/ 893559 h 8346397"/>
              <a:gd name="connsiteX38" fmla="*/ 2799802 w 4233616"/>
              <a:gd name="connsiteY38" fmla="*/ 874507 h 8346397"/>
              <a:gd name="connsiteX39" fmla="*/ 2761702 w 4233616"/>
              <a:gd name="connsiteY39" fmla="*/ 807832 h 8346397"/>
              <a:gd name="connsiteX40" fmla="*/ 2609302 w 4233616"/>
              <a:gd name="connsiteY40" fmla="*/ 760207 h 8346397"/>
              <a:gd name="connsiteX41" fmla="*/ 2580727 w 4233616"/>
              <a:gd name="connsiteY41" fmla="*/ 604632 h 8346397"/>
              <a:gd name="connsiteX42" fmla="*/ 2526752 w 4233616"/>
              <a:gd name="connsiteY42" fmla="*/ 531609 h 8346397"/>
              <a:gd name="connsiteX43" fmla="*/ 2596602 w 4233616"/>
              <a:gd name="connsiteY43" fmla="*/ 407782 h 8346397"/>
              <a:gd name="connsiteX44" fmla="*/ 2629939 w 4233616"/>
              <a:gd name="connsiteY44" fmla="*/ 310947 h 8346397"/>
              <a:gd name="connsiteX45" fmla="*/ 2517227 w 4233616"/>
              <a:gd name="connsiteY45" fmla="*/ 239507 h 8346397"/>
              <a:gd name="connsiteX46" fmla="*/ 2402927 w 4233616"/>
              <a:gd name="connsiteY46" fmla="*/ 271257 h 8346397"/>
              <a:gd name="connsiteX47" fmla="*/ 2275927 w 4233616"/>
              <a:gd name="connsiteY47" fmla="*/ 198232 h 8346397"/>
              <a:gd name="connsiteX48" fmla="*/ 2133052 w 4233616"/>
              <a:gd name="connsiteY48" fmla="*/ 233157 h 8346397"/>
              <a:gd name="connsiteX49" fmla="*/ 1913977 w 4233616"/>
              <a:gd name="connsiteY49" fmla="*/ 36309 h 8346397"/>
              <a:gd name="connsiteX50" fmla="*/ 1777452 w 4233616"/>
              <a:gd name="connsiteY50" fmla="*/ 13289 h 8346397"/>
              <a:gd name="connsiteX51" fmla="*/ 1703633 w 4233616"/>
              <a:gd name="connsiteY51" fmla="*/ 41864 h 8346397"/>
              <a:gd name="connsiteX52" fmla="*/ 1615527 w 4233616"/>
              <a:gd name="connsiteY52" fmla="*/ 75203 h 8346397"/>
              <a:gd name="connsiteX53" fmla="*/ 1515515 w 4233616"/>
              <a:gd name="connsiteY53" fmla="*/ 129971 h 8346397"/>
              <a:gd name="connsiteX54" fmla="*/ 1525040 w 4233616"/>
              <a:gd name="connsiteY54" fmla="*/ 194264 h 8346397"/>
              <a:gd name="connsiteX55" fmla="*/ 1505990 w 4233616"/>
              <a:gd name="connsiteY55" fmla="*/ 251415 h 8346397"/>
              <a:gd name="connsiteX56" fmla="*/ 1413121 w 4233616"/>
              <a:gd name="connsiteY56" fmla="*/ 270464 h 8346397"/>
              <a:gd name="connsiteX57" fmla="*/ 1339302 w 4233616"/>
              <a:gd name="connsiteY57" fmla="*/ 306184 h 8346397"/>
              <a:gd name="connsiteX58" fmla="*/ 1260721 w 4233616"/>
              <a:gd name="connsiteY58" fmla="*/ 346665 h 8346397"/>
              <a:gd name="connsiteX59" fmla="*/ 1191665 w 4233616"/>
              <a:gd name="connsiteY59" fmla="*/ 272847 h 8346397"/>
              <a:gd name="connsiteX60" fmla="*/ 1082127 w 4233616"/>
              <a:gd name="connsiteY60" fmla="*/ 353809 h 8346397"/>
              <a:gd name="connsiteX61" fmla="*/ 1020215 w 4233616"/>
              <a:gd name="connsiteY61" fmla="*/ 420484 h 8346397"/>
              <a:gd name="connsiteX62" fmla="*/ 858290 w 4233616"/>
              <a:gd name="connsiteY62" fmla="*/ 301422 h 8346397"/>
              <a:gd name="connsiteX63" fmla="*/ 796377 w 4233616"/>
              <a:gd name="connsiteY63" fmla="*/ 406196 h 8346397"/>
              <a:gd name="connsiteX64" fmla="*/ 755896 w 4233616"/>
              <a:gd name="connsiteY64" fmla="*/ 341903 h 8346397"/>
              <a:gd name="connsiteX65" fmla="*/ 689221 w 4233616"/>
              <a:gd name="connsiteY65" fmla="*/ 270465 h 8346397"/>
              <a:gd name="connsiteX66" fmla="*/ 667790 w 4233616"/>
              <a:gd name="connsiteY66" fmla="*/ 313328 h 8346397"/>
              <a:gd name="connsiteX67" fmla="*/ 620165 w 4233616"/>
              <a:gd name="connsiteY67" fmla="*/ 382384 h 8346397"/>
              <a:gd name="connsiteX68" fmla="*/ 589208 w 4233616"/>
              <a:gd name="connsiteY68" fmla="*/ 396672 h 8346397"/>
              <a:gd name="connsiteX69" fmla="*/ 498721 w 4233616"/>
              <a:gd name="connsiteY69" fmla="*/ 482397 h 8346397"/>
              <a:gd name="connsiteX70" fmla="*/ 396327 w 4233616"/>
              <a:gd name="connsiteY70" fmla="*/ 380003 h 8346397"/>
              <a:gd name="connsiteX71" fmla="*/ 243927 w 4233616"/>
              <a:gd name="connsiteY71" fmla="*/ 294278 h 8346397"/>
              <a:gd name="connsiteX72" fmla="*/ 174871 w 4233616"/>
              <a:gd name="connsiteY72" fmla="*/ 327615 h 8346397"/>
              <a:gd name="connsiteX73" fmla="*/ 127246 w 4233616"/>
              <a:gd name="connsiteY73" fmla="*/ 410959 h 8346397"/>
              <a:gd name="connsiteX74" fmla="*/ 43902 w 4233616"/>
              <a:gd name="connsiteY74" fmla="*/ 472872 h 8346397"/>
              <a:gd name="connsiteX75" fmla="*/ 8183 w 4233616"/>
              <a:gd name="connsiteY75" fmla="*/ 484778 h 8346397"/>
              <a:gd name="connsiteX76" fmla="*/ 198683 w 4233616"/>
              <a:gd name="connsiteY76" fmla="*/ 689565 h 8346397"/>
              <a:gd name="connsiteX77" fmla="*/ 265359 w 4233616"/>
              <a:gd name="connsiteY77" fmla="*/ 706234 h 8346397"/>
              <a:gd name="connsiteX78" fmla="*/ 298697 w 4233616"/>
              <a:gd name="connsiteY78" fmla="*/ 730047 h 8346397"/>
              <a:gd name="connsiteX79" fmla="*/ 296315 w 4233616"/>
              <a:gd name="connsiteY79" fmla="*/ 901496 h 8346397"/>
              <a:gd name="connsiteX80" fmla="*/ 362990 w 4233616"/>
              <a:gd name="connsiteY80" fmla="*/ 906259 h 8346397"/>
              <a:gd name="connsiteX81" fmla="*/ 401090 w 4233616"/>
              <a:gd name="connsiteY81" fmla="*/ 856253 h 8346397"/>
              <a:gd name="connsiteX82" fmla="*/ 482052 w 4233616"/>
              <a:gd name="connsiteY82" fmla="*/ 894353 h 8346397"/>
              <a:gd name="connsiteX83" fmla="*/ 420140 w 4233616"/>
              <a:gd name="connsiteY83" fmla="*/ 1039609 h 8346397"/>
              <a:gd name="connsiteX84" fmla="*/ 434427 w 4233616"/>
              <a:gd name="connsiteY84" fmla="*/ 1087234 h 8346397"/>
              <a:gd name="connsiteX85" fmla="*/ 379658 w 4233616"/>
              <a:gd name="connsiteY85" fmla="*/ 1139622 h 8346397"/>
              <a:gd name="connsiteX86" fmla="*/ 415377 w 4233616"/>
              <a:gd name="connsiteY86" fmla="*/ 1168196 h 8346397"/>
              <a:gd name="connsiteX87" fmla="*/ 486815 w 4233616"/>
              <a:gd name="connsiteY87" fmla="*/ 1256303 h 8346397"/>
              <a:gd name="connsiteX88" fmla="*/ 527296 w 4233616"/>
              <a:gd name="connsiteY88" fmla="*/ 1344409 h 8346397"/>
              <a:gd name="connsiteX89" fmla="*/ 636833 w 4233616"/>
              <a:gd name="connsiteY89" fmla="*/ 1396797 h 8346397"/>
              <a:gd name="connsiteX90" fmla="*/ 746371 w 4233616"/>
              <a:gd name="connsiteY90" fmla="*/ 1420609 h 8346397"/>
              <a:gd name="connsiteX91" fmla="*/ 829715 w 4233616"/>
              <a:gd name="connsiteY91" fmla="*/ 1468234 h 8346397"/>
              <a:gd name="connsiteX92" fmla="*/ 913058 w 4233616"/>
              <a:gd name="connsiteY92" fmla="*/ 1442040 h 8346397"/>
              <a:gd name="connsiteX93" fmla="*/ 994021 w 4233616"/>
              <a:gd name="connsiteY93" fmla="*/ 1368222 h 8346397"/>
              <a:gd name="connsiteX94" fmla="*/ 1103558 w 4233616"/>
              <a:gd name="connsiteY94" fmla="*/ 1351553 h 8346397"/>
              <a:gd name="connsiteX95" fmla="*/ 1170233 w 4233616"/>
              <a:gd name="connsiteY95" fmla="*/ 1356315 h 8346397"/>
              <a:gd name="connsiteX96" fmla="*/ 1329777 w 4233616"/>
              <a:gd name="connsiteY96" fmla="*/ 1465853 h 8346397"/>
              <a:gd name="connsiteX97" fmla="*/ 1389308 w 4233616"/>
              <a:gd name="connsiteY97" fmla="*/ 1494428 h 8346397"/>
              <a:gd name="connsiteX98" fmla="*/ 1260721 w 4233616"/>
              <a:gd name="connsiteY98" fmla="*/ 1596822 h 8346397"/>
              <a:gd name="connsiteX99" fmla="*/ 1263102 w 4233616"/>
              <a:gd name="connsiteY99" fmla="*/ 1661115 h 8346397"/>
              <a:gd name="connsiteX100" fmla="*/ 1425027 w 4233616"/>
              <a:gd name="connsiteY100" fmla="*/ 1613490 h 8346397"/>
              <a:gd name="connsiteX101" fmla="*/ 1386927 w 4233616"/>
              <a:gd name="connsiteY101" fmla="*/ 1677784 h 8346397"/>
              <a:gd name="connsiteX102" fmla="*/ 1405977 w 4233616"/>
              <a:gd name="connsiteY102" fmla="*/ 1751603 h 8346397"/>
              <a:gd name="connsiteX103" fmla="*/ 1517896 w 4233616"/>
              <a:gd name="connsiteY103" fmla="*/ 1787322 h 8346397"/>
              <a:gd name="connsiteX104" fmla="*/ 1591715 w 4233616"/>
              <a:gd name="connsiteY104" fmla="*/ 1803990 h 8346397"/>
              <a:gd name="connsiteX105" fmla="*/ 1501227 w 4233616"/>
              <a:gd name="connsiteY105" fmla="*/ 1934959 h 8346397"/>
              <a:gd name="connsiteX106" fmla="*/ 1494083 w 4233616"/>
              <a:gd name="connsiteY106" fmla="*/ 1984965 h 8346397"/>
              <a:gd name="connsiteX107" fmla="*/ 1422646 w 4233616"/>
              <a:gd name="connsiteY107" fmla="*/ 2020684 h 8346397"/>
              <a:gd name="connsiteX108" fmla="*/ 1391690 w 4233616"/>
              <a:gd name="connsiteY108" fmla="*/ 2082597 h 8346397"/>
              <a:gd name="connsiteX109" fmla="*/ 1260721 w 4233616"/>
              <a:gd name="connsiteY109" fmla="*/ 2056403 h 8346397"/>
              <a:gd name="connsiteX110" fmla="*/ 1139277 w 4233616"/>
              <a:gd name="connsiteY110" fmla="*/ 2056402 h 8346397"/>
              <a:gd name="connsiteX111" fmla="*/ 1072602 w 4233616"/>
              <a:gd name="connsiteY111" fmla="*/ 2084978 h 8346397"/>
              <a:gd name="connsiteX112" fmla="*/ 1065458 w 4233616"/>
              <a:gd name="connsiteY112" fmla="*/ 2184990 h 8346397"/>
              <a:gd name="connsiteX113" fmla="*/ 977352 w 4233616"/>
              <a:gd name="connsiteY113" fmla="*/ 2273097 h 8346397"/>
              <a:gd name="connsiteX114" fmla="*/ 1120227 w 4233616"/>
              <a:gd name="connsiteY114" fmla="*/ 2335009 h 8346397"/>
              <a:gd name="connsiteX115" fmla="*/ 1170234 w 4233616"/>
              <a:gd name="connsiteY115" fmla="*/ 2370727 h 8346397"/>
              <a:gd name="connsiteX116" fmla="*/ 1222621 w 4233616"/>
              <a:gd name="connsiteY116" fmla="*/ 2387397 h 8346397"/>
              <a:gd name="connsiteX117" fmla="*/ 1272627 w 4233616"/>
              <a:gd name="connsiteY117" fmla="*/ 2437403 h 8346397"/>
              <a:gd name="connsiteX118" fmla="*/ 1329777 w 4233616"/>
              <a:gd name="connsiteY118" fmla="*/ 2458834 h 8346397"/>
              <a:gd name="connsiteX119" fmla="*/ 1422646 w 4233616"/>
              <a:gd name="connsiteY119" fmla="*/ 2535034 h 8346397"/>
              <a:gd name="connsiteX120" fmla="*/ 1508371 w 4233616"/>
              <a:gd name="connsiteY120" fmla="*/ 2568373 h 8346397"/>
              <a:gd name="connsiteX121" fmla="*/ 1641721 w 4233616"/>
              <a:gd name="connsiteY121" fmla="*/ 2716009 h 8346397"/>
              <a:gd name="connsiteX122" fmla="*/ 1725065 w 4233616"/>
              <a:gd name="connsiteY122" fmla="*/ 2870790 h 8346397"/>
              <a:gd name="connsiteX123" fmla="*/ 1850477 w 4233616"/>
              <a:gd name="connsiteY123" fmla="*/ 2931907 h 8346397"/>
              <a:gd name="connsiteX124" fmla="*/ 1896514 w 4233616"/>
              <a:gd name="connsiteY124" fmla="*/ 2977947 h 8346397"/>
              <a:gd name="connsiteX125" fmla="*/ 1927471 w 4233616"/>
              <a:gd name="connsiteY125" fmla="*/ 3082722 h 8346397"/>
              <a:gd name="connsiteX126" fmla="*/ 1989383 w 4233616"/>
              <a:gd name="connsiteY126" fmla="*/ 3185115 h 8346397"/>
              <a:gd name="connsiteX127" fmla="*/ 2051296 w 4233616"/>
              <a:gd name="connsiteY127" fmla="*/ 3223215 h 8346397"/>
              <a:gd name="connsiteX128" fmla="*/ 2182265 w 4233616"/>
              <a:gd name="connsiteY128" fmla="*/ 3370853 h 8346397"/>
              <a:gd name="connsiteX129" fmla="*/ 2325139 w 4233616"/>
              <a:gd name="connsiteY129" fmla="*/ 3447053 h 8346397"/>
              <a:gd name="connsiteX130" fmla="*/ 2384671 w 4233616"/>
              <a:gd name="connsiteY130" fmla="*/ 3532778 h 8346397"/>
              <a:gd name="connsiteX131" fmla="*/ 2432296 w 4233616"/>
              <a:gd name="connsiteY131" fmla="*/ 3599453 h 8346397"/>
              <a:gd name="connsiteX132" fmla="*/ 2479921 w 4233616"/>
              <a:gd name="connsiteY132" fmla="*/ 3589929 h 8346397"/>
              <a:gd name="connsiteX133" fmla="*/ 2484683 w 4233616"/>
              <a:gd name="connsiteY133" fmla="*/ 3742328 h 8346397"/>
              <a:gd name="connsiteX134" fmla="*/ 2537071 w 4233616"/>
              <a:gd name="connsiteY134" fmla="*/ 3835197 h 8346397"/>
              <a:gd name="connsiteX135" fmla="*/ 2529927 w 4233616"/>
              <a:gd name="connsiteY135" fmla="*/ 3873297 h 8346397"/>
              <a:gd name="connsiteX136" fmla="*/ 2598983 w 4233616"/>
              <a:gd name="connsiteY136" fmla="*/ 3909015 h 8346397"/>
              <a:gd name="connsiteX137" fmla="*/ 2656133 w 4233616"/>
              <a:gd name="connsiteY137" fmla="*/ 3854247 h 8346397"/>
              <a:gd name="connsiteX138" fmla="*/ 2689471 w 4233616"/>
              <a:gd name="connsiteY138" fmla="*/ 3937590 h 8346397"/>
              <a:gd name="connsiteX139" fmla="*/ 2734715 w 4233616"/>
              <a:gd name="connsiteY139" fmla="*/ 3982834 h 8346397"/>
              <a:gd name="connsiteX140" fmla="*/ 2808533 w 4233616"/>
              <a:gd name="connsiteY140" fmla="*/ 4006647 h 8346397"/>
              <a:gd name="connsiteX141" fmla="*/ 2860921 w 4233616"/>
              <a:gd name="connsiteY141" fmla="*/ 4075703 h 8346397"/>
              <a:gd name="connsiteX142" fmla="*/ 2946646 w 4233616"/>
              <a:gd name="connsiteY142" fmla="*/ 4130472 h 8346397"/>
              <a:gd name="connsiteX143" fmla="*/ 2999033 w 4233616"/>
              <a:gd name="connsiteY143" fmla="*/ 4163809 h 8346397"/>
              <a:gd name="connsiteX144" fmla="*/ 2870446 w 4233616"/>
              <a:gd name="connsiteY144" fmla="*/ 4256678 h 8346397"/>
              <a:gd name="connsiteX145" fmla="*/ 2868064 w 4233616"/>
              <a:gd name="connsiteY145" fmla="*/ 4311446 h 8346397"/>
              <a:gd name="connsiteX146" fmla="*/ 2970458 w 4233616"/>
              <a:gd name="connsiteY146" fmla="*/ 4428128 h 8346397"/>
              <a:gd name="connsiteX147" fmla="*/ 3065708 w 4233616"/>
              <a:gd name="connsiteY147" fmla="*/ 4490040 h 8346397"/>
              <a:gd name="connsiteX148" fmla="*/ 3096665 w 4233616"/>
              <a:gd name="connsiteY148" fmla="*/ 4528140 h 8346397"/>
              <a:gd name="connsiteX149" fmla="*/ 3082377 w 4233616"/>
              <a:gd name="connsiteY149" fmla="*/ 4609103 h 8346397"/>
              <a:gd name="connsiteX150" fmla="*/ 3077615 w 4233616"/>
              <a:gd name="connsiteY150" fmla="*/ 4692447 h 8346397"/>
              <a:gd name="connsiteX151" fmla="*/ 3034752 w 4233616"/>
              <a:gd name="connsiteY151" fmla="*/ 4701972 h 8346397"/>
              <a:gd name="connsiteX152" fmla="*/ 3008558 w 4233616"/>
              <a:gd name="connsiteY152" fmla="*/ 4718640 h 8346397"/>
              <a:gd name="connsiteX153" fmla="*/ 3053802 w 4233616"/>
              <a:gd name="connsiteY153" fmla="*/ 4795632 h 8346397"/>
              <a:gd name="connsiteX154" fmla="*/ 3037133 w 4233616"/>
              <a:gd name="connsiteY154" fmla="*/ 4868659 h 8346397"/>
              <a:gd name="connsiteX155" fmla="*/ 3020465 w 4233616"/>
              <a:gd name="connsiteY155" fmla="*/ 5004390 h 8346397"/>
              <a:gd name="connsiteX156" fmla="*/ 2982365 w 4233616"/>
              <a:gd name="connsiteY156" fmla="*/ 5044872 h 8346397"/>
              <a:gd name="connsiteX157" fmla="*/ 2965696 w 4233616"/>
              <a:gd name="connsiteY157" fmla="*/ 5166315 h 8346397"/>
              <a:gd name="connsiteX158" fmla="*/ 2937121 w 4233616"/>
              <a:gd name="connsiteY158" fmla="*/ 5285378 h 8346397"/>
              <a:gd name="connsiteX159" fmla="*/ 2989508 w 4233616"/>
              <a:gd name="connsiteY159" fmla="*/ 5302047 h 8346397"/>
              <a:gd name="connsiteX160" fmla="*/ 2987127 w 4233616"/>
              <a:gd name="connsiteY160" fmla="*/ 5347290 h 8346397"/>
              <a:gd name="connsiteX161" fmla="*/ 2984746 w 4233616"/>
              <a:gd name="connsiteY161" fmla="*/ 5402059 h 8346397"/>
              <a:gd name="connsiteX162" fmla="*/ 3041896 w 4233616"/>
              <a:gd name="connsiteY162" fmla="*/ 5471115 h 8346397"/>
              <a:gd name="connsiteX163" fmla="*/ 3089521 w 4233616"/>
              <a:gd name="connsiteY163" fmla="*/ 5597322 h 8346397"/>
              <a:gd name="connsiteX164" fmla="*/ 2996652 w 4233616"/>
              <a:gd name="connsiteY164" fmla="*/ 5887834 h 8346397"/>
              <a:gd name="connsiteX165" fmla="*/ 3018083 w 4233616"/>
              <a:gd name="connsiteY165" fmla="*/ 5942603 h 8346397"/>
              <a:gd name="connsiteX166" fmla="*/ 3044277 w 4233616"/>
              <a:gd name="connsiteY166" fmla="*/ 5994990 h 8346397"/>
              <a:gd name="connsiteX167" fmla="*/ 3049040 w 4233616"/>
              <a:gd name="connsiteY167" fmla="*/ 6099765 h 8346397"/>
              <a:gd name="connsiteX168" fmla="*/ 3028402 w 4233616"/>
              <a:gd name="connsiteY168" fmla="*/ 6195807 h 8346397"/>
              <a:gd name="connsiteX169" fmla="*/ 2956170 w 4233616"/>
              <a:gd name="connsiteY169" fmla="*/ 6259310 h 8346397"/>
              <a:gd name="connsiteX170" fmla="*/ 2920452 w 4233616"/>
              <a:gd name="connsiteY170" fmla="*/ 6240259 h 8346397"/>
              <a:gd name="connsiteX171" fmla="*/ 2849015 w 4233616"/>
              <a:gd name="connsiteY171" fmla="*/ 6252165 h 8346397"/>
              <a:gd name="connsiteX172" fmla="*/ 2713283 w 4233616"/>
              <a:gd name="connsiteY172" fmla="*/ 6364084 h 8346397"/>
              <a:gd name="connsiteX173" fmla="*/ 2606127 w 4233616"/>
              <a:gd name="connsiteY173" fmla="*/ 6349797 h 8346397"/>
              <a:gd name="connsiteX174" fmla="*/ 2575171 w 4233616"/>
              <a:gd name="connsiteY174" fmla="*/ 6378372 h 8346397"/>
              <a:gd name="connsiteX175" fmla="*/ 2508495 w 4233616"/>
              <a:gd name="connsiteY175" fmla="*/ 6423614 h 8346397"/>
              <a:gd name="connsiteX176" fmla="*/ 2391815 w 4233616"/>
              <a:gd name="connsiteY176" fmla="*/ 6411709 h 8346397"/>
              <a:gd name="connsiteX177" fmla="*/ 2368002 w 4233616"/>
              <a:gd name="connsiteY177" fmla="*/ 6528390 h 8346397"/>
              <a:gd name="connsiteX178" fmla="*/ 2363240 w 4233616"/>
              <a:gd name="connsiteY178" fmla="*/ 6564109 h 8346397"/>
              <a:gd name="connsiteX179" fmla="*/ 2339428 w 4233616"/>
              <a:gd name="connsiteY179" fmla="*/ 6583159 h 8346397"/>
              <a:gd name="connsiteX180" fmla="*/ 2141783 w 4233616"/>
              <a:gd name="connsiteY180" fmla="*/ 6535534 h 8346397"/>
              <a:gd name="connsiteX181" fmla="*/ 2103683 w 4233616"/>
              <a:gd name="connsiteY181" fmla="*/ 6587922 h 8346397"/>
              <a:gd name="connsiteX182" fmla="*/ 2072727 w 4233616"/>
              <a:gd name="connsiteY182" fmla="*/ 6683172 h 8346397"/>
              <a:gd name="connsiteX183" fmla="*/ 2039389 w 4233616"/>
              <a:gd name="connsiteY183" fmla="*/ 6747465 h 8346397"/>
              <a:gd name="connsiteX184" fmla="*/ 2051296 w 4233616"/>
              <a:gd name="connsiteY184" fmla="*/ 6809378 h 8346397"/>
              <a:gd name="connsiteX185" fmla="*/ 2184646 w 4233616"/>
              <a:gd name="connsiteY185" fmla="*/ 6921297 h 8346397"/>
              <a:gd name="connsiteX186" fmla="*/ 2253702 w 4233616"/>
              <a:gd name="connsiteY186" fmla="*/ 6954634 h 8346397"/>
              <a:gd name="connsiteX187" fmla="*/ 2237033 w 4233616"/>
              <a:gd name="connsiteY187" fmla="*/ 6978447 h 8346397"/>
              <a:gd name="connsiteX188" fmla="*/ 2201315 w 4233616"/>
              <a:gd name="connsiteY188" fmla="*/ 6997497 h 8346397"/>
              <a:gd name="connsiteX189" fmla="*/ 2234652 w 4233616"/>
              <a:gd name="connsiteY189" fmla="*/ 7073697 h 8346397"/>
              <a:gd name="connsiteX190" fmla="*/ 2203696 w 4233616"/>
              <a:gd name="connsiteY190" fmla="*/ 7095128 h 8346397"/>
              <a:gd name="connsiteX191" fmla="*/ 2098921 w 4233616"/>
              <a:gd name="connsiteY191" fmla="*/ 7033215 h 8346397"/>
              <a:gd name="connsiteX192" fmla="*/ 2056058 w 4233616"/>
              <a:gd name="connsiteY192" fmla="*/ 7059409 h 8346397"/>
              <a:gd name="connsiteX193" fmla="*/ 1996527 w 4233616"/>
              <a:gd name="connsiteY193" fmla="*/ 6957015 h 8346397"/>
              <a:gd name="connsiteX194" fmla="*/ 1879846 w 4233616"/>
              <a:gd name="connsiteY194" fmla="*/ 6983209 h 8346397"/>
              <a:gd name="connsiteX195" fmla="*/ 1815552 w 4233616"/>
              <a:gd name="connsiteY195" fmla="*/ 6987972 h 8346397"/>
              <a:gd name="connsiteX196" fmla="*/ 1765546 w 4233616"/>
              <a:gd name="connsiteY196" fmla="*/ 6983210 h 8346397"/>
              <a:gd name="connsiteX197" fmla="*/ 1708396 w 4233616"/>
              <a:gd name="connsiteY197" fmla="*/ 7028453 h 8346397"/>
              <a:gd name="connsiteX198" fmla="*/ 1529802 w 4233616"/>
              <a:gd name="connsiteY198" fmla="*/ 6987972 h 8346397"/>
              <a:gd name="connsiteX199" fmla="*/ 1553614 w 4233616"/>
              <a:gd name="connsiteY199" fmla="*/ 7114178 h 8346397"/>
              <a:gd name="connsiteX200" fmla="*/ 1477415 w 4233616"/>
              <a:gd name="connsiteY200" fmla="*/ 7159422 h 8346397"/>
              <a:gd name="connsiteX201" fmla="*/ 1415502 w 4233616"/>
              <a:gd name="connsiteY201" fmla="*/ 7226096 h 8346397"/>
              <a:gd name="connsiteX202" fmla="*/ 1265483 w 4233616"/>
              <a:gd name="connsiteY202" fmla="*/ 7218953 h 8346397"/>
              <a:gd name="connsiteX203" fmla="*/ 1213096 w 4233616"/>
              <a:gd name="connsiteY203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182265 w 4233616"/>
              <a:gd name="connsiteY8" fmla="*/ 2811257 h 8346397"/>
              <a:gd name="connsiteX9" fmla="*/ 2091777 w 4233616"/>
              <a:gd name="connsiteY9" fmla="*/ 2670763 h 8346397"/>
              <a:gd name="connsiteX10" fmla="*/ 2006845 w 4233616"/>
              <a:gd name="connsiteY10" fmla="*/ 2527095 h 8346397"/>
              <a:gd name="connsiteX11" fmla="*/ 1953665 w 4233616"/>
              <a:gd name="connsiteY11" fmla="*/ 2451688 h 8346397"/>
              <a:gd name="connsiteX12" fmla="*/ 2006052 w 4233616"/>
              <a:gd name="connsiteY12" fmla="*/ 2337388 h 8346397"/>
              <a:gd name="connsiteX13" fmla="*/ 2072727 w 4233616"/>
              <a:gd name="connsiteY13" fmla="*/ 2256426 h 8346397"/>
              <a:gd name="connsiteX14" fmla="*/ 2056058 w 4233616"/>
              <a:gd name="connsiteY14" fmla="*/ 2223088 h 8346397"/>
              <a:gd name="connsiteX15" fmla="*/ 2067965 w 4233616"/>
              <a:gd name="connsiteY15" fmla="*/ 2130220 h 8346397"/>
              <a:gd name="connsiteX16" fmla="*/ 2137021 w 4233616"/>
              <a:gd name="connsiteY16" fmla="*/ 1992107 h 8346397"/>
              <a:gd name="connsiteX17" fmla="*/ 2165596 w 4233616"/>
              <a:gd name="connsiteY17" fmla="*/ 1944482 h 8346397"/>
              <a:gd name="connsiteX18" fmla="*/ 2203696 w 4233616"/>
              <a:gd name="connsiteY18" fmla="*/ 1937338 h 8346397"/>
              <a:gd name="connsiteX19" fmla="*/ 2198933 w 4233616"/>
              <a:gd name="connsiteY19" fmla="*/ 1906382 h 8346397"/>
              <a:gd name="connsiteX20" fmla="*/ 2406102 w 4233616"/>
              <a:gd name="connsiteY20" fmla="*/ 1782557 h 8346397"/>
              <a:gd name="connsiteX21" fmla="*/ 2494208 w 4233616"/>
              <a:gd name="connsiteY21" fmla="*/ 1715882 h 8346397"/>
              <a:gd name="connsiteX22" fmla="*/ 2513258 w 4233616"/>
              <a:gd name="connsiteY22" fmla="*/ 1630157 h 8346397"/>
              <a:gd name="connsiteX23" fmla="*/ 2522784 w 4233616"/>
              <a:gd name="connsiteY23" fmla="*/ 1584913 h 8346397"/>
              <a:gd name="connsiteX24" fmla="*/ 2577552 w 4233616"/>
              <a:gd name="connsiteY24" fmla="*/ 1527763 h 8346397"/>
              <a:gd name="connsiteX25" fmla="*/ 2606127 w 4233616"/>
              <a:gd name="connsiteY25" fmla="*/ 1499188 h 8346397"/>
              <a:gd name="connsiteX26" fmla="*/ 2634702 w 4233616"/>
              <a:gd name="connsiteY26" fmla="*/ 1492045 h 8346397"/>
              <a:gd name="connsiteX27" fmla="*/ 2672802 w 4233616"/>
              <a:gd name="connsiteY27" fmla="*/ 1368220 h 8346397"/>
              <a:gd name="connsiteX28" fmla="*/ 2806153 w 4233616"/>
              <a:gd name="connsiteY28" fmla="*/ 1334883 h 8346397"/>
              <a:gd name="connsiteX29" fmla="*/ 2944265 w 4233616"/>
              <a:gd name="connsiteY29" fmla="*/ 1325357 h 8346397"/>
              <a:gd name="connsiteX30" fmla="*/ 2968077 w 4233616"/>
              <a:gd name="connsiteY30" fmla="*/ 1206295 h 8346397"/>
              <a:gd name="connsiteX31" fmla="*/ 3049040 w 4233616"/>
              <a:gd name="connsiteY31" fmla="*/ 1169783 h 8346397"/>
              <a:gd name="connsiteX32" fmla="*/ 3153814 w 4233616"/>
              <a:gd name="connsiteY32" fmla="*/ 1125332 h 8346397"/>
              <a:gd name="connsiteX33" fmla="*/ 3225252 w 4233616"/>
              <a:gd name="connsiteY33" fmla="*/ 1049132 h 8346397"/>
              <a:gd name="connsiteX34" fmla="*/ 3310977 w 4233616"/>
              <a:gd name="connsiteY34" fmla="*/ 996745 h 8346397"/>
              <a:gd name="connsiteX35" fmla="*/ 3056977 w 4233616"/>
              <a:gd name="connsiteY35" fmla="*/ 982457 h 8346397"/>
              <a:gd name="connsiteX36" fmla="*/ 2958552 w 4233616"/>
              <a:gd name="connsiteY36" fmla="*/ 976107 h 8346397"/>
              <a:gd name="connsiteX37" fmla="*/ 2926802 w 4233616"/>
              <a:gd name="connsiteY37" fmla="*/ 906257 h 8346397"/>
              <a:gd name="connsiteX38" fmla="*/ 2866477 w 4233616"/>
              <a:gd name="connsiteY38" fmla="*/ 893559 h 8346397"/>
              <a:gd name="connsiteX39" fmla="*/ 2799802 w 4233616"/>
              <a:gd name="connsiteY39" fmla="*/ 874507 h 8346397"/>
              <a:gd name="connsiteX40" fmla="*/ 2761702 w 4233616"/>
              <a:gd name="connsiteY40" fmla="*/ 807832 h 8346397"/>
              <a:gd name="connsiteX41" fmla="*/ 2609302 w 4233616"/>
              <a:gd name="connsiteY41" fmla="*/ 760207 h 8346397"/>
              <a:gd name="connsiteX42" fmla="*/ 2580727 w 4233616"/>
              <a:gd name="connsiteY42" fmla="*/ 604632 h 8346397"/>
              <a:gd name="connsiteX43" fmla="*/ 2526752 w 4233616"/>
              <a:gd name="connsiteY43" fmla="*/ 531609 h 8346397"/>
              <a:gd name="connsiteX44" fmla="*/ 2596602 w 4233616"/>
              <a:gd name="connsiteY44" fmla="*/ 407782 h 8346397"/>
              <a:gd name="connsiteX45" fmla="*/ 2629939 w 4233616"/>
              <a:gd name="connsiteY45" fmla="*/ 310947 h 8346397"/>
              <a:gd name="connsiteX46" fmla="*/ 2517227 w 4233616"/>
              <a:gd name="connsiteY46" fmla="*/ 239507 h 8346397"/>
              <a:gd name="connsiteX47" fmla="*/ 2402927 w 4233616"/>
              <a:gd name="connsiteY47" fmla="*/ 271257 h 8346397"/>
              <a:gd name="connsiteX48" fmla="*/ 2275927 w 4233616"/>
              <a:gd name="connsiteY48" fmla="*/ 198232 h 8346397"/>
              <a:gd name="connsiteX49" fmla="*/ 2133052 w 4233616"/>
              <a:gd name="connsiteY49" fmla="*/ 233157 h 8346397"/>
              <a:gd name="connsiteX50" fmla="*/ 1913977 w 4233616"/>
              <a:gd name="connsiteY50" fmla="*/ 36309 h 8346397"/>
              <a:gd name="connsiteX51" fmla="*/ 1777452 w 4233616"/>
              <a:gd name="connsiteY51" fmla="*/ 13289 h 8346397"/>
              <a:gd name="connsiteX52" fmla="*/ 1703633 w 4233616"/>
              <a:gd name="connsiteY52" fmla="*/ 41864 h 8346397"/>
              <a:gd name="connsiteX53" fmla="*/ 1615527 w 4233616"/>
              <a:gd name="connsiteY53" fmla="*/ 75203 h 8346397"/>
              <a:gd name="connsiteX54" fmla="*/ 1515515 w 4233616"/>
              <a:gd name="connsiteY54" fmla="*/ 129971 h 8346397"/>
              <a:gd name="connsiteX55" fmla="*/ 1525040 w 4233616"/>
              <a:gd name="connsiteY55" fmla="*/ 194264 h 8346397"/>
              <a:gd name="connsiteX56" fmla="*/ 1505990 w 4233616"/>
              <a:gd name="connsiteY56" fmla="*/ 251415 h 8346397"/>
              <a:gd name="connsiteX57" fmla="*/ 1413121 w 4233616"/>
              <a:gd name="connsiteY57" fmla="*/ 270464 h 8346397"/>
              <a:gd name="connsiteX58" fmla="*/ 1339302 w 4233616"/>
              <a:gd name="connsiteY58" fmla="*/ 306184 h 8346397"/>
              <a:gd name="connsiteX59" fmla="*/ 1260721 w 4233616"/>
              <a:gd name="connsiteY59" fmla="*/ 346665 h 8346397"/>
              <a:gd name="connsiteX60" fmla="*/ 1191665 w 4233616"/>
              <a:gd name="connsiteY60" fmla="*/ 272847 h 8346397"/>
              <a:gd name="connsiteX61" fmla="*/ 1082127 w 4233616"/>
              <a:gd name="connsiteY61" fmla="*/ 353809 h 8346397"/>
              <a:gd name="connsiteX62" fmla="*/ 1020215 w 4233616"/>
              <a:gd name="connsiteY62" fmla="*/ 420484 h 8346397"/>
              <a:gd name="connsiteX63" fmla="*/ 858290 w 4233616"/>
              <a:gd name="connsiteY63" fmla="*/ 301422 h 8346397"/>
              <a:gd name="connsiteX64" fmla="*/ 796377 w 4233616"/>
              <a:gd name="connsiteY64" fmla="*/ 406196 h 8346397"/>
              <a:gd name="connsiteX65" fmla="*/ 755896 w 4233616"/>
              <a:gd name="connsiteY65" fmla="*/ 341903 h 8346397"/>
              <a:gd name="connsiteX66" fmla="*/ 689221 w 4233616"/>
              <a:gd name="connsiteY66" fmla="*/ 270465 h 8346397"/>
              <a:gd name="connsiteX67" fmla="*/ 667790 w 4233616"/>
              <a:gd name="connsiteY67" fmla="*/ 313328 h 8346397"/>
              <a:gd name="connsiteX68" fmla="*/ 620165 w 4233616"/>
              <a:gd name="connsiteY68" fmla="*/ 382384 h 8346397"/>
              <a:gd name="connsiteX69" fmla="*/ 589208 w 4233616"/>
              <a:gd name="connsiteY69" fmla="*/ 396672 h 8346397"/>
              <a:gd name="connsiteX70" fmla="*/ 498721 w 4233616"/>
              <a:gd name="connsiteY70" fmla="*/ 482397 h 8346397"/>
              <a:gd name="connsiteX71" fmla="*/ 396327 w 4233616"/>
              <a:gd name="connsiteY71" fmla="*/ 380003 h 8346397"/>
              <a:gd name="connsiteX72" fmla="*/ 243927 w 4233616"/>
              <a:gd name="connsiteY72" fmla="*/ 294278 h 8346397"/>
              <a:gd name="connsiteX73" fmla="*/ 174871 w 4233616"/>
              <a:gd name="connsiteY73" fmla="*/ 327615 h 8346397"/>
              <a:gd name="connsiteX74" fmla="*/ 127246 w 4233616"/>
              <a:gd name="connsiteY74" fmla="*/ 410959 h 8346397"/>
              <a:gd name="connsiteX75" fmla="*/ 43902 w 4233616"/>
              <a:gd name="connsiteY75" fmla="*/ 472872 h 8346397"/>
              <a:gd name="connsiteX76" fmla="*/ 8183 w 4233616"/>
              <a:gd name="connsiteY76" fmla="*/ 484778 h 8346397"/>
              <a:gd name="connsiteX77" fmla="*/ 198683 w 4233616"/>
              <a:gd name="connsiteY77" fmla="*/ 689565 h 8346397"/>
              <a:gd name="connsiteX78" fmla="*/ 265359 w 4233616"/>
              <a:gd name="connsiteY78" fmla="*/ 706234 h 8346397"/>
              <a:gd name="connsiteX79" fmla="*/ 298697 w 4233616"/>
              <a:gd name="connsiteY79" fmla="*/ 730047 h 8346397"/>
              <a:gd name="connsiteX80" fmla="*/ 296315 w 4233616"/>
              <a:gd name="connsiteY80" fmla="*/ 901496 h 8346397"/>
              <a:gd name="connsiteX81" fmla="*/ 362990 w 4233616"/>
              <a:gd name="connsiteY81" fmla="*/ 906259 h 8346397"/>
              <a:gd name="connsiteX82" fmla="*/ 401090 w 4233616"/>
              <a:gd name="connsiteY82" fmla="*/ 856253 h 8346397"/>
              <a:gd name="connsiteX83" fmla="*/ 482052 w 4233616"/>
              <a:gd name="connsiteY83" fmla="*/ 894353 h 8346397"/>
              <a:gd name="connsiteX84" fmla="*/ 420140 w 4233616"/>
              <a:gd name="connsiteY84" fmla="*/ 1039609 h 8346397"/>
              <a:gd name="connsiteX85" fmla="*/ 434427 w 4233616"/>
              <a:gd name="connsiteY85" fmla="*/ 1087234 h 8346397"/>
              <a:gd name="connsiteX86" fmla="*/ 379658 w 4233616"/>
              <a:gd name="connsiteY86" fmla="*/ 1139622 h 8346397"/>
              <a:gd name="connsiteX87" fmla="*/ 415377 w 4233616"/>
              <a:gd name="connsiteY87" fmla="*/ 1168196 h 8346397"/>
              <a:gd name="connsiteX88" fmla="*/ 486815 w 4233616"/>
              <a:gd name="connsiteY88" fmla="*/ 1256303 h 8346397"/>
              <a:gd name="connsiteX89" fmla="*/ 527296 w 4233616"/>
              <a:gd name="connsiteY89" fmla="*/ 1344409 h 8346397"/>
              <a:gd name="connsiteX90" fmla="*/ 636833 w 4233616"/>
              <a:gd name="connsiteY90" fmla="*/ 1396797 h 8346397"/>
              <a:gd name="connsiteX91" fmla="*/ 746371 w 4233616"/>
              <a:gd name="connsiteY91" fmla="*/ 1420609 h 8346397"/>
              <a:gd name="connsiteX92" fmla="*/ 829715 w 4233616"/>
              <a:gd name="connsiteY92" fmla="*/ 1468234 h 8346397"/>
              <a:gd name="connsiteX93" fmla="*/ 913058 w 4233616"/>
              <a:gd name="connsiteY93" fmla="*/ 1442040 h 8346397"/>
              <a:gd name="connsiteX94" fmla="*/ 994021 w 4233616"/>
              <a:gd name="connsiteY94" fmla="*/ 1368222 h 8346397"/>
              <a:gd name="connsiteX95" fmla="*/ 1103558 w 4233616"/>
              <a:gd name="connsiteY95" fmla="*/ 1351553 h 8346397"/>
              <a:gd name="connsiteX96" fmla="*/ 1170233 w 4233616"/>
              <a:gd name="connsiteY96" fmla="*/ 1356315 h 8346397"/>
              <a:gd name="connsiteX97" fmla="*/ 1329777 w 4233616"/>
              <a:gd name="connsiteY97" fmla="*/ 1465853 h 8346397"/>
              <a:gd name="connsiteX98" fmla="*/ 1389308 w 4233616"/>
              <a:gd name="connsiteY98" fmla="*/ 1494428 h 8346397"/>
              <a:gd name="connsiteX99" fmla="*/ 1260721 w 4233616"/>
              <a:gd name="connsiteY99" fmla="*/ 1596822 h 8346397"/>
              <a:gd name="connsiteX100" fmla="*/ 1263102 w 4233616"/>
              <a:gd name="connsiteY100" fmla="*/ 1661115 h 8346397"/>
              <a:gd name="connsiteX101" fmla="*/ 1425027 w 4233616"/>
              <a:gd name="connsiteY101" fmla="*/ 1613490 h 8346397"/>
              <a:gd name="connsiteX102" fmla="*/ 1386927 w 4233616"/>
              <a:gd name="connsiteY102" fmla="*/ 1677784 h 8346397"/>
              <a:gd name="connsiteX103" fmla="*/ 1405977 w 4233616"/>
              <a:gd name="connsiteY103" fmla="*/ 1751603 h 8346397"/>
              <a:gd name="connsiteX104" fmla="*/ 1517896 w 4233616"/>
              <a:gd name="connsiteY104" fmla="*/ 1787322 h 8346397"/>
              <a:gd name="connsiteX105" fmla="*/ 1591715 w 4233616"/>
              <a:gd name="connsiteY105" fmla="*/ 1803990 h 8346397"/>
              <a:gd name="connsiteX106" fmla="*/ 1501227 w 4233616"/>
              <a:gd name="connsiteY106" fmla="*/ 1934959 h 8346397"/>
              <a:gd name="connsiteX107" fmla="*/ 1494083 w 4233616"/>
              <a:gd name="connsiteY107" fmla="*/ 1984965 h 8346397"/>
              <a:gd name="connsiteX108" fmla="*/ 1422646 w 4233616"/>
              <a:gd name="connsiteY108" fmla="*/ 2020684 h 8346397"/>
              <a:gd name="connsiteX109" fmla="*/ 1391690 w 4233616"/>
              <a:gd name="connsiteY109" fmla="*/ 2082597 h 8346397"/>
              <a:gd name="connsiteX110" fmla="*/ 1260721 w 4233616"/>
              <a:gd name="connsiteY110" fmla="*/ 2056403 h 8346397"/>
              <a:gd name="connsiteX111" fmla="*/ 1139277 w 4233616"/>
              <a:gd name="connsiteY111" fmla="*/ 2056402 h 8346397"/>
              <a:gd name="connsiteX112" fmla="*/ 1072602 w 4233616"/>
              <a:gd name="connsiteY112" fmla="*/ 2084978 h 8346397"/>
              <a:gd name="connsiteX113" fmla="*/ 1065458 w 4233616"/>
              <a:gd name="connsiteY113" fmla="*/ 2184990 h 8346397"/>
              <a:gd name="connsiteX114" fmla="*/ 977352 w 4233616"/>
              <a:gd name="connsiteY114" fmla="*/ 2273097 h 8346397"/>
              <a:gd name="connsiteX115" fmla="*/ 1120227 w 4233616"/>
              <a:gd name="connsiteY115" fmla="*/ 2335009 h 8346397"/>
              <a:gd name="connsiteX116" fmla="*/ 1170234 w 4233616"/>
              <a:gd name="connsiteY116" fmla="*/ 2370727 h 8346397"/>
              <a:gd name="connsiteX117" fmla="*/ 1222621 w 4233616"/>
              <a:gd name="connsiteY117" fmla="*/ 2387397 h 8346397"/>
              <a:gd name="connsiteX118" fmla="*/ 1272627 w 4233616"/>
              <a:gd name="connsiteY118" fmla="*/ 2437403 h 8346397"/>
              <a:gd name="connsiteX119" fmla="*/ 1329777 w 4233616"/>
              <a:gd name="connsiteY119" fmla="*/ 2458834 h 8346397"/>
              <a:gd name="connsiteX120" fmla="*/ 1422646 w 4233616"/>
              <a:gd name="connsiteY120" fmla="*/ 2535034 h 8346397"/>
              <a:gd name="connsiteX121" fmla="*/ 1508371 w 4233616"/>
              <a:gd name="connsiteY121" fmla="*/ 2568373 h 8346397"/>
              <a:gd name="connsiteX122" fmla="*/ 1641721 w 4233616"/>
              <a:gd name="connsiteY122" fmla="*/ 2716009 h 8346397"/>
              <a:gd name="connsiteX123" fmla="*/ 1725065 w 4233616"/>
              <a:gd name="connsiteY123" fmla="*/ 2870790 h 8346397"/>
              <a:gd name="connsiteX124" fmla="*/ 1850477 w 4233616"/>
              <a:gd name="connsiteY124" fmla="*/ 2931907 h 8346397"/>
              <a:gd name="connsiteX125" fmla="*/ 1896514 w 4233616"/>
              <a:gd name="connsiteY125" fmla="*/ 2977947 h 8346397"/>
              <a:gd name="connsiteX126" fmla="*/ 1927471 w 4233616"/>
              <a:gd name="connsiteY126" fmla="*/ 3082722 h 8346397"/>
              <a:gd name="connsiteX127" fmla="*/ 1989383 w 4233616"/>
              <a:gd name="connsiteY127" fmla="*/ 3185115 h 8346397"/>
              <a:gd name="connsiteX128" fmla="*/ 2051296 w 4233616"/>
              <a:gd name="connsiteY128" fmla="*/ 3223215 h 8346397"/>
              <a:gd name="connsiteX129" fmla="*/ 2182265 w 4233616"/>
              <a:gd name="connsiteY129" fmla="*/ 3370853 h 8346397"/>
              <a:gd name="connsiteX130" fmla="*/ 2325139 w 4233616"/>
              <a:gd name="connsiteY130" fmla="*/ 3447053 h 8346397"/>
              <a:gd name="connsiteX131" fmla="*/ 2384671 w 4233616"/>
              <a:gd name="connsiteY131" fmla="*/ 3532778 h 8346397"/>
              <a:gd name="connsiteX132" fmla="*/ 2432296 w 4233616"/>
              <a:gd name="connsiteY132" fmla="*/ 3599453 h 8346397"/>
              <a:gd name="connsiteX133" fmla="*/ 2479921 w 4233616"/>
              <a:gd name="connsiteY133" fmla="*/ 3589929 h 8346397"/>
              <a:gd name="connsiteX134" fmla="*/ 2484683 w 4233616"/>
              <a:gd name="connsiteY134" fmla="*/ 3742328 h 8346397"/>
              <a:gd name="connsiteX135" fmla="*/ 2537071 w 4233616"/>
              <a:gd name="connsiteY135" fmla="*/ 3835197 h 8346397"/>
              <a:gd name="connsiteX136" fmla="*/ 2529927 w 4233616"/>
              <a:gd name="connsiteY136" fmla="*/ 3873297 h 8346397"/>
              <a:gd name="connsiteX137" fmla="*/ 2598983 w 4233616"/>
              <a:gd name="connsiteY137" fmla="*/ 3909015 h 8346397"/>
              <a:gd name="connsiteX138" fmla="*/ 2656133 w 4233616"/>
              <a:gd name="connsiteY138" fmla="*/ 3854247 h 8346397"/>
              <a:gd name="connsiteX139" fmla="*/ 2689471 w 4233616"/>
              <a:gd name="connsiteY139" fmla="*/ 3937590 h 8346397"/>
              <a:gd name="connsiteX140" fmla="*/ 2734715 w 4233616"/>
              <a:gd name="connsiteY140" fmla="*/ 3982834 h 8346397"/>
              <a:gd name="connsiteX141" fmla="*/ 2808533 w 4233616"/>
              <a:gd name="connsiteY141" fmla="*/ 4006647 h 8346397"/>
              <a:gd name="connsiteX142" fmla="*/ 2860921 w 4233616"/>
              <a:gd name="connsiteY142" fmla="*/ 4075703 h 8346397"/>
              <a:gd name="connsiteX143" fmla="*/ 2946646 w 4233616"/>
              <a:gd name="connsiteY143" fmla="*/ 4130472 h 8346397"/>
              <a:gd name="connsiteX144" fmla="*/ 2999033 w 4233616"/>
              <a:gd name="connsiteY144" fmla="*/ 4163809 h 8346397"/>
              <a:gd name="connsiteX145" fmla="*/ 2870446 w 4233616"/>
              <a:gd name="connsiteY145" fmla="*/ 4256678 h 8346397"/>
              <a:gd name="connsiteX146" fmla="*/ 2868064 w 4233616"/>
              <a:gd name="connsiteY146" fmla="*/ 4311446 h 8346397"/>
              <a:gd name="connsiteX147" fmla="*/ 2970458 w 4233616"/>
              <a:gd name="connsiteY147" fmla="*/ 4428128 h 8346397"/>
              <a:gd name="connsiteX148" fmla="*/ 3065708 w 4233616"/>
              <a:gd name="connsiteY148" fmla="*/ 4490040 h 8346397"/>
              <a:gd name="connsiteX149" fmla="*/ 3096665 w 4233616"/>
              <a:gd name="connsiteY149" fmla="*/ 4528140 h 8346397"/>
              <a:gd name="connsiteX150" fmla="*/ 3082377 w 4233616"/>
              <a:gd name="connsiteY150" fmla="*/ 4609103 h 8346397"/>
              <a:gd name="connsiteX151" fmla="*/ 3077615 w 4233616"/>
              <a:gd name="connsiteY151" fmla="*/ 4692447 h 8346397"/>
              <a:gd name="connsiteX152" fmla="*/ 3034752 w 4233616"/>
              <a:gd name="connsiteY152" fmla="*/ 4701972 h 8346397"/>
              <a:gd name="connsiteX153" fmla="*/ 3008558 w 4233616"/>
              <a:gd name="connsiteY153" fmla="*/ 4718640 h 8346397"/>
              <a:gd name="connsiteX154" fmla="*/ 3053802 w 4233616"/>
              <a:gd name="connsiteY154" fmla="*/ 4795632 h 8346397"/>
              <a:gd name="connsiteX155" fmla="*/ 3037133 w 4233616"/>
              <a:gd name="connsiteY155" fmla="*/ 4868659 h 8346397"/>
              <a:gd name="connsiteX156" fmla="*/ 3020465 w 4233616"/>
              <a:gd name="connsiteY156" fmla="*/ 5004390 h 8346397"/>
              <a:gd name="connsiteX157" fmla="*/ 2982365 w 4233616"/>
              <a:gd name="connsiteY157" fmla="*/ 5044872 h 8346397"/>
              <a:gd name="connsiteX158" fmla="*/ 2965696 w 4233616"/>
              <a:gd name="connsiteY158" fmla="*/ 5166315 h 8346397"/>
              <a:gd name="connsiteX159" fmla="*/ 2937121 w 4233616"/>
              <a:gd name="connsiteY159" fmla="*/ 5285378 h 8346397"/>
              <a:gd name="connsiteX160" fmla="*/ 2989508 w 4233616"/>
              <a:gd name="connsiteY160" fmla="*/ 5302047 h 8346397"/>
              <a:gd name="connsiteX161" fmla="*/ 2987127 w 4233616"/>
              <a:gd name="connsiteY161" fmla="*/ 5347290 h 8346397"/>
              <a:gd name="connsiteX162" fmla="*/ 2984746 w 4233616"/>
              <a:gd name="connsiteY162" fmla="*/ 5402059 h 8346397"/>
              <a:gd name="connsiteX163" fmla="*/ 3041896 w 4233616"/>
              <a:gd name="connsiteY163" fmla="*/ 5471115 h 8346397"/>
              <a:gd name="connsiteX164" fmla="*/ 3089521 w 4233616"/>
              <a:gd name="connsiteY164" fmla="*/ 5597322 h 8346397"/>
              <a:gd name="connsiteX165" fmla="*/ 2996652 w 4233616"/>
              <a:gd name="connsiteY165" fmla="*/ 5887834 h 8346397"/>
              <a:gd name="connsiteX166" fmla="*/ 3018083 w 4233616"/>
              <a:gd name="connsiteY166" fmla="*/ 5942603 h 8346397"/>
              <a:gd name="connsiteX167" fmla="*/ 3044277 w 4233616"/>
              <a:gd name="connsiteY167" fmla="*/ 5994990 h 8346397"/>
              <a:gd name="connsiteX168" fmla="*/ 3049040 w 4233616"/>
              <a:gd name="connsiteY168" fmla="*/ 6099765 h 8346397"/>
              <a:gd name="connsiteX169" fmla="*/ 3028402 w 4233616"/>
              <a:gd name="connsiteY169" fmla="*/ 6195807 h 8346397"/>
              <a:gd name="connsiteX170" fmla="*/ 2956170 w 4233616"/>
              <a:gd name="connsiteY170" fmla="*/ 6259310 h 8346397"/>
              <a:gd name="connsiteX171" fmla="*/ 2920452 w 4233616"/>
              <a:gd name="connsiteY171" fmla="*/ 6240259 h 8346397"/>
              <a:gd name="connsiteX172" fmla="*/ 2849015 w 4233616"/>
              <a:gd name="connsiteY172" fmla="*/ 6252165 h 8346397"/>
              <a:gd name="connsiteX173" fmla="*/ 2713283 w 4233616"/>
              <a:gd name="connsiteY173" fmla="*/ 6364084 h 8346397"/>
              <a:gd name="connsiteX174" fmla="*/ 2606127 w 4233616"/>
              <a:gd name="connsiteY174" fmla="*/ 6349797 h 8346397"/>
              <a:gd name="connsiteX175" fmla="*/ 2575171 w 4233616"/>
              <a:gd name="connsiteY175" fmla="*/ 6378372 h 8346397"/>
              <a:gd name="connsiteX176" fmla="*/ 2508495 w 4233616"/>
              <a:gd name="connsiteY176" fmla="*/ 6423614 h 8346397"/>
              <a:gd name="connsiteX177" fmla="*/ 2391815 w 4233616"/>
              <a:gd name="connsiteY177" fmla="*/ 6411709 h 8346397"/>
              <a:gd name="connsiteX178" fmla="*/ 2368002 w 4233616"/>
              <a:gd name="connsiteY178" fmla="*/ 6528390 h 8346397"/>
              <a:gd name="connsiteX179" fmla="*/ 2363240 w 4233616"/>
              <a:gd name="connsiteY179" fmla="*/ 6564109 h 8346397"/>
              <a:gd name="connsiteX180" fmla="*/ 2339428 w 4233616"/>
              <a:gd name="connsiteY180" fmla="*/ 6583159 h 8346397"/>
              <a:gd name="connsiteX181" fmla="*/ 2141783 w 4233616"/>
              <a:gd name="connsiteY181" fmla="*/ 6535534 h 8346397"/>
              <a:gd name="connsiteX182" fmla="*/ 2103683 w 4233616"/>
              <a:gd name="connsiteY182" fmla="*/ 6587922 h 8346397"/>
              <a:gd name="connsiteX183" fmla="*/ 2072727 w 4233616"/>
              <a:gd name="connsiteY183" fmla="*/ 6683172 h 8346397"/>
              <a:gd name="connsiteX184" fmla="*/ 2039389 w 4233616"/>
              <a:gd name="connsiteY184" fmla="*/ 6747465 h 8346397"/>
              <a:gd name="connsiteX185" fmla="*/ 2051296 w 4233616"/>
              <a:gd name="connsiteY185" fmla="*/ 6809378 h 8346397"/>
              <a:gd name="connsiteX186" fmla="*/ 2184646 w 4233616"/>
              <a:gd name="connsiteY186" fmla="*/ 6921297 h 8346397"/>
              <a:gd name="connsiteX187" fmla="*/ 2253702 w 4233616"/>
              <a:gd name="connsiteY187" fmla="*/ 6954634 h 8346397"/>
              <a:gd name="connsiteX188" fmla="*/ 2237033 w 4233616"/>
              <a:gd name="connsiteY188" fmla="*/ 6978447 h 8346397"/>
              <a:gd name="connsiteX189" fmla="*/ 2201315 w 4233616"/>
              <a:gd name="connsiteY189" fmla="*/ 6997497 h 8346397"/>
              <a:gd name="connsiteX190" fmla="*/ 2234652 w 4233616"/>
              <a:gd name="connsiteY190" fmla="*/ 7073697 h 8346397"/>
              <a:gd name="connsiteX191" fmla="*/ 2203696 w 4233616"/>
              <a:gd name="connsiteY191" fmla="*/ 7095128 h 8346397"/>
              <a:gd name="connsiteX192" fmla="*/ 2098921 w 4233616"/>
              <a:gd name="connsiteY192" fmla="*/ 7033215 h 8346397"/>
              <a:gd name="connsiteX193" fmla="*/ 2056058 w 4233616"/>
              <a:gd name="connsiteY193" fmla="*/ 7059409 h 8346397"/>
              <a:gd name="connsiteX194" fmla="*/ 1996527 w 4233616"/>
              <a:gd name="connsiteY194" fmla="*/ 6957015 h 8346397"/>
              <a:gd name="connsiteX195" fmla="*/ 1879846 w 4233616"/>
              <a:gd name="connsiteY195" fmla="*/ 6983209 h 8346397"/>
              <a:gd name="connsiteX196" fmla="*/ 1815552 w 4233616"/>
              <a:gd name="connsiteY196" fmla="*/ 6987972 h 8346397"/>
              <a:gd name="connsiteX197" fmla="*/ 1765546 w 4233616"/>
              <a:gd name="connsiteY197" fmla="*/ 6983210 h 8346397"/>
              <a:gd name="connsiteX198" fmla="*/ 1708396 w 4233616"/>
              <a:gd name="connsiteY198" fmla="*/ 7028453 h 8346397"/>
              <a:gd name="connsiteX199" fmla="*/ 1529802 w 4233616"/>
              <a:gd name="connsiteY199" fmla="*/ 6987972 h 8346397"/>
              <a:gd name="connsiteX200" fmla="*/ 1553614 w 4233616"/>
              <a:gd name="connsiteY200" fmla="*/ 7114178 h 8346397"/>
              <a:gd name="connsiteX201" fmla="*/ 1477415 w 4233616"/>
              <a:gd name="connsiteY201" fmla="*/ 7159422 h 8346397"/>
              <a:gd name="connsiteX202" fmla="*/ 1415502 w 4233616"/>
              <a:gd name="connsiteY202" fmla="*/ 7226096 h 8346397"/>
              <a:gd name="connsiteX203" fmla="*/ 1265483 w 4233616"/>
              <a:gd name="connsiteY203" fmla="*/ 7218953 h 8346397"/>
              <a:gd name="connsiteX204" fmla="*/ 1213096 w 4233616"/>
              <a:gd name="connsiteY204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182265 w 4233616"/>
              <a:gd name="connsiteY8" fmla="*/ 2811257 h 8346397"/>
              <a:gd name="connsiteX9" fmla="*/ 2115590 w 4233616"/>
              <a:gd name="connsiteY9" fmla="*/ 2727913 h 8346397"/>
              <a:gd name="connsiteX10" fmla="*/ 2091777 w 4233616"/>
              <a:gd name="connsiteY10" fmla="*/ 2670763 h 8346397"/>
              <a:gd name="connsiteX11" fmla="*/ 2006845 w 4233616"/>
              <a:gd name="connsiteY11" fmla="*/ 2527095 h 8346397"/>
              <a:gd name="connsiteX12" fmla="*/ 1953665 w 4233616"/>
              <a:gd name="connsiteY12" fmla="*/ 2451688 h 8346397"/>
              <a:gd name="connsiteX13" fmla="*/ 2006052 w 4233616"/>
              <a:gd name="connsiteY13" fmla="*/ 2337388 h 8346397"/>
              <a:gd name="connsiteX14" fmla="*/ 2072727 w 4233616"/>
              <a:gd name="connsiteY14" fmla="*/ 2256426 h 8346397"/>
              <a:gd name="connsiteX15" fmla="*/ 2056058 w 4233616"/>
              <a:gd name="connsiteY15" fmla="*/ 2223088 h 8346397"/>
              <a:gd name="connsiteX16" fmla="*/ 2067965 w 4233616"/>
              <a:gd name="connsiteY16" fmla="*/ 2130220 h 8346397"/>
              <a:gd name="connsiteX17" fmla="*/ 2137021 w 4233616"/>
              <a:gd name="connsiteY17" fmla="*/ 1992107 h 8346397"/>
              <a:gd name="connsiteX18" fmla="*/ 2165596 w 4233616"/>
              <a:gd name="connsiteY18" fmla="*/ 1944482 h 8346397"/>
              <a:gd name="connsiteX19" fmla="*/ 2203696 w 4233616"/>
              <a:gd name="connsiteY19" fmla="*/ 1937338 h 8346397"/>
              <a:gd name="connsiteX20" fmla="*/ 2198933 w 4233616"/>
              <a:gd name="connsiteY20" fmla="*/ 1906382 h 8346397"/>
              <a:gd name="connsiteX21" fmla="*/ 2406102 w 4233616"/>
              <a:gd name="connsiteY21" fmla="*/ 1782557 h 8346397"/>
              <a:gd name="connsiteX22" fmla="*/ 2494208 w 4233616"/>
              <a:gd name="connsiteY22" fmla="*/ 1715882 h 8346397"/>
              <a:gd name="connsiteX23" fmla="*/ 2513258 w 4233616"/>
              <a:gd name="connsiteY23" fmla="*/ 1630157 h 8346397"/>
              <a:gd name="connsiteX24" fmla="*/ 2522784 w 4233616"/>
              <a:gd name="connsiteY24" fmla="*/ 1584913 h 8346397"/>
              <a:gd name="connsiteX25" fmla="*/ 2577552 w 4233616"/>
              <a:gd name="connsiteY25" fmla="*/ 1527763 h 8346397"/>
              <a:gd name="connsiteX26" fmla="*/ 2606127 w 4233616"/>
              <a:gd name="connsiteY26" fmla="*/ 1499188 h 8346397"/>
              <a:gd name="connsiteX27" fmla="*/ 2634702 w 4233616"/>
              <a:gd name="connsiteY27" fmla="*/ 1492045 h 8346397"/>
              <a:gd name="connsiteX28" fmla="*/ 2672802 w 4233616"/>
              <a:gd name="connsiteY28" fmla="*/ 1368220 h 8346397"/>
              <a:gd name="connsiteX29" fmla="*/ 2806153 w 4233616"/>
              <a:gd name="connsiteY29" fmla="*/ 1334883 h 8346397"/>
              <a:gd name="connsiteX30" fmla="*/ 2944265 w 4233616"/>
              <a:gd name="connsiteY30" fmla="*/ 1325357 h 8346397"/>
              <a:gd name="connsiteX31" fmla="*/ 2968077 w 4233616"/>
              <a:gd name="connsiteY31" fmla="*/ 1206295 h 8346397"/>
              <a:gd name="connsiteX32" fmla="*/ 3049040 w 4233616"/>
              <a:gd name="connsiteY32" fmla="*/ 1169783 h 8346397"/>
              <a:gd name="connsiteX33" fmla="*/ 3153814 w 4233616"/>
              <a:gd name="connsiteY33" fmla="*/ 1125332 h 8346397"/>
              <a:gd name="connsiteX34" fmla="*/ 3225252 w 4233616"/>
              <a:gd name="connsiteY34" fmla="*/ 1049132 h 8346397"/>
              <a:gd name="connsiteX35" fmla="*/ 3310977 w 4233616"/>
              <a:gd name="connsiteY35" fmla="*/ 996745 h 8346397"/>
              <a:gd name="connsiteX36" fmla="*/ 3056977 w 4233616"/>
              <a:gd name="connsiteY36" fmla="*/ 982457 h 8346397"/>
              <a:gd name="connsiteX37" fmla="*/ 2958552 w 4233616"/>
              <a:gd name="connsiteY37" fmla="*/ 976107 h 8346397"/>
              <a:gd name="connsiteX38" fmla="*/ 2926802 w 4233616"/>
              <a:gd name="connsiteY38" fmla="*/ 906257 h 8346397"/>
              <a:gd name="connsiteX39" fmla="*/ 2866477 w 4233616"/>
              <a:gd name="connsiteY39" fmla="*/ 893559 h 8346397"/>
              <a:gd name="connsiteX40" fmla="*/ 2799802 w 4233616"/>
              <a:gd name="connsiteY40" fmla="*/ 874507 h 8346397"/>
              <a:gd name="connsiteX41" fmla="*/ 2761702 w 4233616"/>
              <a:gd name="connsiteY41" fmla="*/ 807832 h 8346397"/>
              <a:gd name="connsiteX42" fmla="*/ 2609302 w 4233616"/>
              <a:gd name="connsiteY42" fmla="*/ 760207 h 8346397"/>
              <a:gd name="connsiteX43" fmla="*/ 2580727 w 4233616"/>
              <a:gd name="connsiteY43" fmla="*/ 604632 h 8346397"/>
              <a:gd name="connsiteX44" fmla="*/ 2526752 w 4233616"/>
              <a:gd name="connsiteY44" fmla="*/ 531609 h 8346397"/>
              <a:gd name="connsiteX45" fmla="*/ 2596602 w 4233616"/>
              <a:gd name="connsiteY45" fmla="*/ 407782 h 8346397"/>
              <a:gd name="connsiteX46" fmla="*/ 2629939 w 4233616"/>
              <a:gd name="connsiteY46" fmla="*/ 310947 h 8346397"/>
              <a:gd name="connsiteX47" fmla="*/ 2517227 w 4233616"/>
              <a:gd name="connsiteY47" fmla="*/ 239507 h 8346397"/>
              <a:gd name="connsiteX48" fmla="*/ 2402927 w 4233616"/>
              <a:gd name="connsiteY48" fmla="*/ 271257 h 8346397"/>
              <a:gd name="connsiteX49" fmla="*/ 2275927 w 4233616"/>
              <a:gd name="connsiteY49" fmla="*/ 198232 h 8346397"/>
              <a:gd name="connsiteX50" fmla="*/ 2133052 w 4233616"/>
              <a:gd name="connsiteY50" fmla="*/ 233157 h 8346397"/>
              <a:gd name="connsiteX51" fmla="*/ 1913977 w 4233616"/>
              <a:gd name="connsiteY51" fmla="*/ 36309 h 8346397"/>
              <a:gd name="connsiteX52" fmla="*/ 1777452 w 4233616"/>
              <a:gd name="connsiteY52" fmla="*/ 13289 h 8346397"/>
              <a:gd name="connsiteX53" fmla="*/ 1703633 w 4233616"/>
              <a:gd name="connsiteY53" fmla="*/ 41864 h 8346397"/>
              <a:gd name="connsiteX54" fmla="*/ 1615527 w 4233616"/>
              <a:gd name="connsiteY54" fmla="*/ 75203 h 8346397"/>
              <a:gd name="connsiteX55" fmla="*/ 1515515 w 4233616"/>
              <a:gd name="connsiteY55" fmla="*/ 129971 h 8346397"/>
              <a:gd name="connsiteX56" fmla="*/ 1525040 w 4233616"/>
              <a:gd name="connsiteY56" fmla="*/ 194264 h 8346397"/>
              <a:gd name="connsiteX57" fmla="*/ 1505990 w 4233616"/>
              <a:gd name="connsiteY57" fmla="*/ 251415 h 8346397"/>
              <a:gd name="connsiteX58" fmla="*/ 1413121 w 4233616"/>
              <a:gd name="connsiteY58" fmla="*/ 270464 h 8346397"/>
              <a:gd name="connsiteX59" fmla="*/ 1339302 w 4233616"/>
              <a:gd name="connsiteY59" fmla="*/ 306184 h 8346397"/>
              <a:gd name="connsiteX60" fmla="*/ 1260721 w 4233616"/>
              <a:gd name="connsiteY60" fmla="*/ 346665 h 8346397"/>
              <a:gd name="connsiteX61" fmla="*/ 1191665 w 4233616"/>
              <a:gd name="connsiteY61" fmla="*/ 272847 h 8346397"/>
              <a:gd name="connsiteX62" fmla="*/ 1082127 w 4233616"/>
              <a:gd name="connsiteY62" fmla="*/ 353809 h 8346397"/>
              <a:gd name="connsiteX63" fmla="*/ 1020215 w 4233616"/>
              <a:gd name="connsiteY63" fmla="*/ 420484 h 8346397"/>
              <a:gd name="connsiteX64" fmla="*/ 858290 w 4233616"/>
              <a:gd name="connsiteY64" fmla="*/ 301422 h 8346397"/>
              <a:gd name="connsiteX65" fmla="*/ 796377 w 4233616"/>
              <a:gd name="connsiteY65" fmla="*/ 406196 h 8346397"/>
              <a:gd name="connsiteX66" fmla="*/ 755896 w 4233616"/>
              <a:gd name="connsiteY66" fmla="*/ 341903 h 8346397"/>
              <a:gd name="connsiteX67" fmla="*/ 689221 w 4233616"/>
              <a:gd name="connsiteY67" fmla="*/ 270465 h 8346397"/>
              <a:gd name="connsiteX68" fmla="*/ 667790 w 4233616"/>
              <a:gd name="connsiteY68" fmla="*/ 313328 h 8346397"/>
              <a:gd name="connsiteX69" fmla="*/ 620165 w 4233616"/>
              <a:gd name="connsiteY69" fmla="*/ 382384 h 8346397"/>
              <a:gd name="connsiteX70" fmla="*/ 589208 w 4233616"/>
              <a:gd name="connsiteY70" fmla="*/ 396672 h 8346397"/>
              <a:gd name="connsiteX71" fmla="*/ 498721 w 4233616"/>
              <a:gd name="connsiteY71" fmla="*/ 482397 h 8346397"/>
              <a:gd name="connsiteX72" fmla="*/ 396327 w 4233616"/>
              <a:gd name="connsiteY72" fmla="*/ 380003 h 8346397"/>
              <a:gd name="connsiteX73" fmla="*/ 243927 w 4233616"/>
              <a:gd name="connsiteY73" fmla="*/ 294278 h 8346397"/>
              <a:gd name="connsiteX74" fmla="*/ 174871 w 4233616"/>
              <a:gd name="connsiteY74" fmla="*/ 327615 h 8346397"/>
              <a:gd name="connsiteX75" fmla="*/ 127246 w 4233616"/>
              <a:gd name="connsiteY75" fmla="*/ 410959 h 8346397"/>
              <a:gd name="connsiteX76" fmla="*/ 43902 w 4233616"/>
              <a:gd name="connsiteY76" fmla="*/ 472872 h 8346397"/>
              <a:gd name="connsiteX77" fmla="*/ 8183 w 4233616"/>
              <a:gd name="connsiteY77" fmla="*/ 484778 h 8346397"/>
              <a:gd name="connsiteX78" fmla="*/ 198683 w 4233616"/>
              <a:gd name="connsiteY78" fmla="*/ 689565 h 8346397"/>
              <a:gd name="connsiteX79" fmla="*/ 265359 w 4233616"/>
              <a:gd name="connsiteY79" fmla="*/ 706234 h 8346397"/>
              <a:gd name="connsiteX80" fmla="*/ 298697 w 4233616"/>
              <a:gd name="connsiteY80" fmla="*/ 730047 h 8346397"/>
              <a:gd name="connsiteX81" fmla="*/ 296315 w 4233616"/>
              <a:gd name="connsiteY81" fmla="*/ 901496 h 8346397"/>
              <a:gd name="connsiteX82" fmla="*/ 362990 w 4233616"/>
              <a:gd name="connsiteY82" fmla="*/ 906259 h 8346397"/>
              <a:gd name="connsiteX83" fmla="*/ 401090 w 4233616"/>
              <a:gd name="connsiteY83" fmla="*/ 856253 h 8346397"/>
              <a:gd name="connsiteX84" fmla="*/ 482052 w 4233616"/>
              <a:gd name="connsiteY84" fmla="*/ 894353 h 8346397"/>
              <a:gd name="connsiteX85" fmla="*/ 420140 w 4233616"/>
              <a:gd name="connsiteY85" fmla="*/ 1039609 h 8346397"/>
              <a:gd name="connsiteX86" fmla="*/ 434427 w 4233616"/>
              <a:gd name="connsiteY86" fmla="*/ 1087234 h 8346397"/>
              <a:gd name="connsiteX87" fmla="*/ 379658 w 4233616"/>
              <a:gd name="connsiteY87" fmla="*/ 1139622 h 8346397"/>
              <a:gd name="connsiteX88" fmla="*/ 415377 w 4233616"/>
              <a:gd name="connsiteY88" fmla="*/ 1168196 h 8346397"/>
              <a:gd name="connsiteX89" fmla="*/ 486815 w 4233616"/>
              <a:gd name="connsiteY89" fmla="*/ 1256303 h 8346397"/>
              <a:gd name="connsiteX90" fmla="*/ 527296 w 4233616"/>
              <a:gd name="connsiteY90" fmla="*/ 1344409 h 8346397"/>
              <a:gd name="connsiteX91" fmla="*/ 636833 w 4233616"/>
              <a:gd name="connsiteY91" fmla="*/ 1396797 h 8346397"/>
              <a:gd name="connsiteX92" fmla="*/ 746371 w 4233616"/>
              <a:gd name="connsiteY92" fmla="*/ 1420609 h 8346397"/>
              <a:gd name="connsiteX93" fmla="*/ 829715 w 4233616"/>
              <a:gd name="connsiteY93" fmla="*/ 1468234 h 8346397"/>
              <a:gd name="connsiteX94" fmla="*/ 913058 w 4233616"/>
              <a:gd name="connsiteY94" fmla="*/ 1442040 h 8346397"/>
              <a:gd name="connsiteX95" fmla="*/ 994021 w 4233616"/>
              <a:gd name="connsiteY95" fmla="*/ 1368222 h 8346397"/>
              <a:gd name="connsiteX96" fmla="*/ 1103558 w 4233616"/>
              <a:gd name="connsiteY96" fmla="*/ 1351553 h 8346397"/>
              <a:gd name="connsiteX97" fmla="*/ 1170233 w 4233616"/>
              <a:gd name="connsiteY97" fmla="*/ 1356315 h 8346397"/>
              <a:gd name="connsiteX98" fmla="*/ 1329777 w 4233616"/>
              <a:gd name="connsiteY98" fmla="*/ 1465853 h 8346397"/>
              <a:gd name="connsiteX99" fmla="*/ 1389308 w 4233616"/>
              <a:gd name="connsiteY99" fmla="*/ 1494428 h 8346397"/>
              <a:gd name="connsiteX100" fmla="*/ 1260721 w 4233616"/>
              <a:gd name="connsiteY100" fmla="*/ 1596822 h 8346397"/>
              <a:gd name="connsiteX101" fmla="*/ 1263102 w 4233616"/>
              <a:gd name="connsiteY101" fmla="*/ 1661115 h 8346397"/>
              <a:gd name="connsiteX102" fmla="*/ 1425027 w 4233616"/>
              <a:gd name="connsiteY102" fmla="*/ 1613490 h 8346397"/>
              <a:gd name="connsiteX103" fmla="*/ 1386927 w 4233616"/>
              <a:gd name="connsiteY103" fmla="*/ 1677784 h 8346397"/>
              <a:gd name="connsiteX104" fmla="*/ 1405977 w 4233616"/>
              <a:gd name="connsiteY104" fmla="*/ 1751603 h 8346397"/>
              <a:gd name="connsiteX105" fmla="*/ 1517896 w 4233616"/>
              <a:gd name="connsiteY105" fmla="*/ 1787322 h 8346397"/>
              <a:gd name="connsiteX106" fmla="*/ 1591715 w 4233616"/>
              <a:gd name="connsiteY106" fmla="*/ 1803990 h 8346397"/>
              <a:gd name="connsiteX107" fmla="*/ 1501227 w 4233616"/>
              <a:gd name="connsiteY107" fmla="*/ 1934959 h 8346397"/>
              <a:gd name="connsiteX108" fmla="*/ 1494083 w 4233616"/>
              <a:gd name="connsiteY108" fmla="*/ 1984965 h 8346397"/>
              <a:gd name="connsiteX109" fmla="*/ 1422646 w 4233616"/>
              <a:gd name="connsiteY109" fmla="*/ 2020684 h 8346397"/>
              <a:gd name="connsiteX110" fmla="*/ 1391690 w 4233616"/>
              <a:gd name="connsiteY110" fmla="*/ 2082597 h 8346397"/>
              <a:gd name="connsiteX111" fmla="*/ 1260721 w 4233616"/>
              <a:gd name="connsiteY111" fmla="*/ 2056403 h 8346397"/>
              <a:gd name="connsiteX112" fmla="*/ 1139277 w 4233616"/>
              <a:gd name="connsiteY112" fmla="*/ 2056402 h 8346397"/>
              <a:gd name="connsiteX113" fmla="*/ 1072602 w 4233616"/>
              <a:gd name="connsiteY113" fmla="*/ 2084978 h 8346397"/>
              <a:gd name="connsiteX114" fmla="*/ 1065458 w 4233616"/>
              <a:gd name="connsiteY114" fmla="*/ 2184990 h 8346397"/>
              <a:gd name="connsiteX115" fmla="*/ 977352 w 4233616"/>
              <a:gd name="connsiteY115" fmla="*/ 2273097 h 8346397"/>
              <a:gd name="connsiteX116" fmla="*/ 1120227 w 4233616"/>
              <a:gd name="connsiteY116" fmla="*/ 2335009 h 8346397"/>
              <a:gd name="connsiteX117" fmla="*/ 1170234 w 4233616"/>
              <a:gd name="connsiteY117" fmla="*/ 2370727 h 8346397"/>
              <a:gd name="connsiteX118" fmla="*/ 1222621 w 4233616"/>
              <a:gd name="connsiteY118" fmla="*/ 2387397 h 8346397"/>
              <a:gd name="connsiteX119" fmla="*/ 1272627 w 4233616"/>
              <a:gd name="connsiteY119" fmla="*/ 2437403 h 8346397"/>
              <a:gd name="connsiteX120" fmla="*/ 1329777 w 4233616"/>
              <a:gd name="connsiteY120" fmla="*/ 2458834 h 8346397"/>
              <a:gd name="connsiteX121" fmla="*/ 1422646 w 4233616"/>
              <a:gd name="connsiteY121" fmla="*/ 2535034 h 8346397"/>
              <a:gd name="connsiteX122" fmla="*/ 1508371 w 4233616"/>
              <a:gd name="connsiteY122" fmla="*/ 2568373 h 8346397"/>
              <a:gd name="connsiteX123" fmla="*/ 1641721 w 4233616"/>
              <a:gd name="connsiteY123" fmla="*/ 2716009 h 8346397"/>
              <a:gd name="connsiteX124" fmla="*/ 1725065 w 4233616"/>
              <a:gd name="connsiteY124" fmla="*/ 2870790 h 8346397"/>
              <a:gd name="connsiteX125" fmla="*/ 1850477 w 4233616"/>
              <a:gd name="connsiteY125" fmla="*/ 2931907 h 8346397"/>
              <a:gd name="connsiteX126" fmla="*/ 1896514 w 4233616"/>
              <a:gd name="connsiteY126" fmla="*/ 2977947 h 8346397"/>
              <a:gd name="connsiteX127" fmla="*/ 1927471 w 4233616"/>
              <a:gd name="connsiteY127" fmla="*/ 3082722 h 8346397"/>
              <a:gd name="connsiteX128" fmla="*/ 1989383 w 4233616"/>
              <a:gd name="connsiteY128" fmla="*/ 3185115 h 8346397"/>
              <a:gd name="connsiteX129" fmla="*/ 2051296 w 4233616"/>
              <a:gd name="connsiteY129" fmla="*/ 3223215 h 8346397"/>
              <a:gd name="connsiteX130" fmla="*/ 2182265 w 4233616"/>
              <a:gd name="connsiteY130" fmla="*/ 3370853 h 8346397"/>
              <a:gd name="connsiteX131" fmla="*/ 2325139 w 4233616"/>
              <a:gd name="connsiteY131" fmla="*/ 3447053 h 8346397"/>
              <a:gd name="connsiteX132" fmla="*/ 2384671 w 4233616"/>
              <a:gd name="connsiteY132" fmla="*/ 3532778 h 8346397"/>
              <a:gd name="connsiteX133" fmla="*/ 2432296 w 4233616"/>
              <a:gd name="connsiteY133" fmla="*/ 3599453 h 8346397"/>
              <a:gd name="connsiteX134" fmla="*/ 2479921 w 4233616"/>
              <a:gd name="connsiteY134" fmla="*/ 3589929 h 8346397"/>
              <a:gd name="connsiteX135" fmla="*/ 2484683 w 4233616"/>
              <a:gd name="connsiteY135" fmla="*/ 3742328 h 8346397"/>
              <a:gd name="connsiteX136" fmla="*/ 2537071 w 4233616"/>
              <a:gd name="connsiteY136" fmla="*/ 3835197 h 8346397"/>
              <a:gd name="connsiteX137" fmla="*/ 2529927 w 4233616"/>
              <a:gd name="connsiteY137" fmla="*/ 3873297 h 8346397"/>
              <a:gd name="connsiteX138" fmla="*/ 2598983 w 4233616"/>
              <a:gd name="connsiteY138" fmla="*/ 3909015 h 8346397"/>
              <a:gd name="connsiteX139" fmla="*/ 2656133 w 4233616"/>
              <a:gd name="connsiteY139" fmla="*/ 3854247 h 8346397"/>
              <a:gd name="connsiteX140" fmla="*/ 2689471 w 4233616"/>
              <a:gd name="connsiteY140" fmla="*/ 3937590 h 8346397"/>
              <a:gd name="connsiteX141" fmla="*/ 2734715 w 4233616"/>
              <a:gd name="connsiteY141" fmla="*/ 3982834 h 8346397"/>
              <a:gd name="connsiteX142" fmla="*/ 2808533 w 4233616"/>
              <a:gd name="connsiteY142" fmla="*/ 4006647 h 8346397"/>
              <a:gd name="connsiteX143" fmla="*/ 2860921 w 4233616"/>
              <a:gd name="connsiteY143" fmla="*/ 4075703 h 8346397"/>
              <a:gd name="connsiteX144" fmla="*/ 2946646 w 4233616"/>
              <a:gd name="connsiteY144" fmla="*/ 4130472 h 8346397"/>
              <a:gd name="connsiteX145" fmla="*/ 2999033 w 4233616"/>
              <a:gd name="connsiteY145" fmla="*/ 4163809 h 8346397"/>
              <a:gd name="connsiteX146" fmla="*/ 2870446 w 4233616"/>
              <a:gd name="connsiteY146" fmla="*/ 4256678 h 8346397"/>
              <a:gd name="connsiteX147" fmla="*/ 2868064 w 4233616"/>
              <a:gd name="connsiteY147" fmla="*/ 4311446 h 8346397"/>
              <a:gd name="connsiteX148" fmla="*/ 2970458 w 4233616"/>
              <a:gd name="connsiteY148" fmla="*/ 4428128 h 8346397"/>
              <a:gd name="connsiteX149" fmla="*/ 3065708 w 4233616"/>
              <a:gd name="connsiteY149" fmla="*/ 4490040 h 8346397"/>
              <a:gd name="connsiteX150" fmla="*/ 3096665 w 4233616"/>
              <a:gd name="connsiteY150" fmla="*/ 4528140 h 8346397"/>
              <a:gd name="connsiteX151" fmla="*/ 3082377 w 4233616"/>
              <a:gd name="connsiteY151" fmla="*/ 4609103 h 8346397"/>
              <a:gd name="connsiteX152" fmla="*/ 3077615 w 4233616"/>
              <a:gd name="connsiteY152" fmla="*/ 4692447 h 8346397"/>
              <a:gd name="connsiteX153" fmla="*/ 3034752 w 4233616"/>
              <a:gd name="connsiteY153" fmla="*/ 4701972 h 8346397"/>
              <a:gd name="connsiteX154" fmla="*/ 3008558 w 4233616"/>
              <a:gd name="connsiteY154" fmla="*/ 4718640 h 8346397"/>
              <a:gd name="connsiteX155" fmla="*/ 3053802 w 4233616"/>
              <a:gd name="connsiteY155" fmla="*/ 4795632 h 8346397"/>
              <a:gd name="connsiteX156" fmla="*/ 3037133 w 4233616"/>
              <a:gd name="connsiteY156" fmla="*/ 4868659 h 8346397"/>
              <a:gd name="connsiteX157" fmla="*/ 3020465 w 4233616"/>
              <a:gd name="connsiteY157" fmla="*/ 5004390 h 8346397"/>
              <a:gd name="connsiteX158" fmla="*/ 2982365 w 4233616"/>
              <a:gd name="connsiteY158" fmla="*/ 5044872 h 8346397"/>
              <a:gd name="connsiteX159" fmla="*/ 2965696 w 4233616"/>
              <a:gd name="connsiteY159" fmla="*/ 5166315 h 8346397"/>
              <a:gd name="connsiteX160" fmla="*/ 2937121 w 4233616"/>
              <a:gd name="connsiteY160" fmla="*/ 5285378 h 8346397"/>
              <a:gd name="connsiteX161" fmla="*/ 2989508 w 4233616"/>
              <a:gd name="connsiteY161" fmla="*/ 5302047 h 8346397"/>
              <a:gd name="connsiteX162" fmla="*/ 2987127 w 4233616"/>
              <a:gd name="connsiteY162" fmla="*/ 5347290 h 8346397"/>
              <a:gd name="connsiteX163" fmla="*/ 2984746 w 4233616"/>
              <a:gd name="connsiteY163" fmla="*/ 5402059 h 8346397"/>
              <a:gd name="connsiteX164" fmla="*/ 3041896 w 4233616"/>
              <a:gd name="connsiteY164" fmla="*/ 5471115 h 8346397"/>
              <a:gd name="connsiteX165" fmla="*/ 3089521 w 4233616"/>
              <a:gd name="connsiteY165" fmla="*/ 5597322 h 8346397"/>
              <a:gd name="connsiteX166" fmla="*/ 2996652 w 4233616"/>
              <a:gd name="connsiteY166" fmla="*/ 5887834 h 8346397"/>
              <a:gd name="connsiteX167" fmla="*/ 3018083 w 4233616"/>
              <a:gd name="connsiteY167" fmla="*/ 5942603 h 8346397"/>
              <a:gd name="connsiteX168" fmla="*/ 3044277 w 4233616"/>
              <a:gd name="connsiteY168" fmla="*/ 5994990 h 8346397"/>
              <a:gd name="connsiteX169" fmla="*/ 3049040 w 4233616"/>
              <a:gd name="connsiteY169" fmla="*/ 6099765 h 8346397"/>
              <a:gd name="connsiteX170" fmla="*/ 3028402 w 4233616"/>
              <a:gd name="connsiteY170" fmla="*/ 6195807 h 8346397"/>
              <a:gd name="connsiteX171" fmla="*/ 2956170 w 4233616"/>
              <a:gd name="connsiteY171" fmla="*/ 6259310 h 8346397"/>
              <a:gd name="connsiteX172" fmla="*/ 2920452 w 4233616"/>
              <a:gd name="connsiteY172" fmla="*/ 6240259 h 8346397"/>
              <a:gd name="connsiteX173" fmla="*/ 2849015 w 4233616"/>
              <a:gd name="connsiteY173" fmla="*/ 6252165 h 8346397"/>
              <a:gd name="connsiteX174" fmla="*/ 2713283 w 4233616"/>
              <a:gd name="connsiteY174" fmla="*/ 6364084 h 8346397"/>
              <a:gd name="connsiteX175" fmla="*/ 2606127 w 4233616"/>
              <a:gd name="connsiteY175" fmla="*/ 6349797 h 8346397"/>
              <a:gd name="connsiteX176" fmla="*/ 2575171 w 4233616"/>
              <a:gd name="connsiteY176" fmla="*/ 6378372 h 8346397"/>
              <a:gd name="connsiteX177" fmla="*/ 2508495 w 4233616"/>
              <a:gd name="connsiteY177" fmla="*/ 6423614 h 8346397"/>
              <a:gd name="connsiteX178" fmla="*/ 2391815 w 4233616"/>
              <a:gd name="connsiteY178" fmla="*/ 6411709 h 8346397"/>
              <a:gd name="connsiteX179" fmla="*/ 2368002 w 4233616"/>
              <a:gd name="connsiteY179" fmla="*/ 6528390 h 8346397"/>
              <a:gd name="connsiteX180" fmla="*/ 2363240 w 4233616"/>
              <a:gd name="connsiteY180" fmla="*/ 6564109 h 8346397"/>
              <a:gd name="connsiteX181" fmla="*/ 2339428 w 4233616"/>
              <a:gd name="connsiteY181" fmla="*/ 6583159 h 8346397"/>
              <a:gd name="connsiteX182" fmla="*/ 2141783 w 4233616"/>
              <a:gd name="connsiteY182" fmla="*/ 6535534 h 8346397"/>
              <a:gd name="connsiteX183" fmla="*/ 2103683 w 4233616"/>
              <a:gd name="connsiteY183" fmla="*/ 6587922 h 8346397"/>
              <a:gd name="connsiteX184" fmla="*/ 2072727 w 4233616"/>
              <a:gd name="connsiteY184" fmla="*/ 6683172 h 8346397"/>
              <a:gd name="connsiteX185" fmla="*/ 2039389 w 4233616"/>
              <a:gd name="connsiteY185" fmla="*/ 6747465 h 8346397"/>
              <a:gd name="connsiteX186" fmla="*/ 2051296 w 4233616"/>
              <a:gd name="connsiteY186" fmla="*/ 6809378 h 8346397"/>
              <a:gd name="connsiteX187" fmla="*/ 2184646 w 4233616"/>
              <a:gd name="connsiteY187" fmla="*/ 6921297 h 8346397"/>
              <a:gd name="connsiteX188" fmla="*/ 2253702 w 4233616"/>
              <a:gd name="connsiteY188" fmla="*/ 6954634 h 8346397"/>
              <a:gd name="connsiteX189" fmla="*/ 2237033 w 4233616"/>
              <a:gd name="connsiteY189" fmla="*/ 6978447 h 8346397"/>
              <a:gd name="connsiteX190" fmla="*/ 2201315 w 4233616"/>
              <a:gd name="connsiteY190" fmla="*/ 6997497 h 8346397"/>
              <a:gd name="connsiteX191" fmla="*/ 2234652 w 4233616"/>
              <a:gd name="connsiteY191" fmla="*/ 7073697 h 8346397"/>
              <a:gd name="connsiteX192" fmla="*/ 2203696 w 4233616"/>
              <a:gd name="connsiteY192" fmla="*/ 7095128 h 8346397"/>
              <a:gd name="connsiteX193" fmla="*/ 2098921 w 4233616"/>
              <a:gd name="connsiteY193" fmla="*/ 7033215 h 8346397"/>
              <a:gd name="connsiteX194" fmla="*/ 2056058 w 4233616"/>
              <a:gd name="connsiteY194" fmla="*/ 7059409 h 8346397"/>
              <a:gd name="connsiteX195" fmla="*/ 1996527 w 4233616"/>
              <a:gd name="connsiteY195" fmla="*/ 6957015 h 8346397"/>
              <a:gd name="connsiteX196" fmla="*/ 1879846 w 4233616"/>
              <a:gd name="connsiteY196" fmla="*/ 6983209 h 8346397"/>
              <a:gd name="connsiteX197" fmla="*/ 1815552 w 4233616"/>
              <a:gd name="connsiteY197" fmla="*/ 6987972 h 8346397"/>
              <a:gd name="connsiteX198" fmla="*/ 1765546 w 4233616"/>
              <a:gd name="connsiteY198" fmla="*/ 6983210 h 8346397"/>
              <a:gd name="connsiteX199" fmla="*/ 1708396 w 4233616"/>
              <a:gd name="connsiteY199" fmla="*/ 7028453 h 8346397"/>
              <a:gd name="connsiteX200" fmla="*/ 1529802 w 4233616"/>
              <a:gd name="connsiteY200" fmla="*/ 6987972 h 8346397"/>
              <a:gd name="connsiteX201" fmla="*/ 1553614 w 4233616"/>
              <a:gd name="connsiteY201" fmla="*/ 7114178 h 8346397"/>
              <a:gd name="connsiteX202" fmla="*/ 1477415 w 4233616"/>
              <a:gd name="connsiteY202" fmla="*/ 7159422 h 8346397"/>
              <a:gd name="connsiteX203" fmla="*/ 1415502 w 4233616"/>
              <a:gd name="connsiteY203" fmla="*/ 7226096 h 8346397"/>
              <a:gd name="connsiteX204" fmla="*/ 1265483 w 4233616"/>
              <a:gd name="connsiteY204" fmla="*/ 7218953 h 8346397"/>
              <a:gd name="connsiteX205" fmla="*/ 1213096 w 4233616"/>
              <a:gd name="connsiteY205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234652 w 4233616"/>
              <a:gd name="connsiteY8" fmla="*/ 2880313 h 8346397"/>
              <a:gd name="connsiteX9" fmla="*/ 2182265 w 4233616"/>
              <a:gd name="connsiteY9" fmla="*/ 2811257 h 8346397"/>
              <a:gd name="connsiteX10" fmla="*/ 2115590 w 4233616"/>
              <a:gd name="connsiteY10" fmla="*/ 2727913 h 8346397"/>
              <a:gd name="connsiteX11" fmla="*/ 2091777 w 4233616"/>
              <a:gd name="connsiteY11" fmla="*/ 2670763 h 8346397"/>
              <a:gd name="connsiteX12" fmla="*/ 2006845 w 4233616"/>
              <a:gd name="connsiteY12" fmla="*/ 2527095 h 8346397"/>
              <a:gd name="connsiteX13" fmla="*/ 1953665 w 4233616"/>
              <a:gd name="connsiteY13" fmla="*/ 2451688 h 8346397"/>
              <a:gd name="connsiteX14" fmla="*/ 2006052 w 4233616"/>
              <a:gd name="connsiteY14" fmla="*/ 2337388 h 8346397"/>
              <a:gd name="connsiteX15" fmla="*/ 2072727 w 4233616"/>
              <a:gd name="connsiteY15" fmla="*/ 2256426 h 8346397"/>
              <a:gd name="connsiteX16" fmla="*/ 2056058 w 4233616"/>
              <a:gd name="connsiteY16" fmla="*/ 2223088 h 8346397"/>
              <a:gd name="connsiteX17" fmla="*/ 2067965 w 4233616"/>
              <a:gd name="connsiteY17" fmla="*/ 2130220 h 8346397"/>
              <a:gd name="connsiteX18" fmla="*/ 2137021 w 4233616"/>
              <a:gd name="connsiteY18" fmla="*/ 1992107 h 8346397"/>
              <a:gd name="connsiteX19" fmla="*/ 2165596 w 4233616"/>
              <a:gd name="connsiteY19" fmla="*/ 1944482 h 8346397"/>
              <a:gd name="connsiteX20" fmla="*/ 2203696 w 4233616"/>
              <a:gd name="connsiteY20" fmla="*/ 1937338 h 8346397"/>
              <a:gd name="connsiteX21" fmla="*/ 2198933 w 4233616"/>
              <a:gd name="connsiteY21" fmla="*/ 1906382 h 8346397"/>
              <a:gd name="connsiteX22" fmla="*/ 2406102 w 4233616"/>
              <a:gd name="connsiteY22" fmla="*/ 1782557 h 8346397"/>
              <a:gd name="connsiteX23" fmla="*/ 2494208 w 4233616"/>
              <a:gd name="connsiteY23" fmla="*/ 1715882 h 8346397"/>
              <a:gd name="connsiteX24" fmla="*/ 2513258 w 4233616"/>
              <a:gd name="connsiteY24" fmla="*/ 1630157 h 8346397"/>
              <a:gd name="connsiteX25" fmla="*/ 2522784 w 4233616"/>
              <a:gd name="connsiteY25" fmla="*/ 1584913 h 8346397"/>
              <a:gd name="connsiteX26" fmla="*/ 2577552 w 4233616"/>
              <a:gd name="connsiteY26" fmla="*/ 1527763 h 8346397"/>
              <a:gd name="connsiteX27" fmla="*/ 2606127 w 4233616"/>
              <a:gd name="connsiteY27" fmla="*/ 1499188 h 8346397"/>
              <a:gd name="connsiteX28" fmla="*/ 2634702 w 4233616"/>
              <a:gd name="connsiteY28" fmla="*/ 1492045 h 8346397"/>
              <a:gd name="connsiteX29" fmla="*/ 2672802 w 4233616"/>
              <a:gd name="connsiteY29" fmla="*/ 1368220 h 8346397"/>
              <a:gd name="connsiteX30" fmla="*/ 2806153 w 4233616"/>
              <a:gd name="connsiteY30" fmla="*/ 1334883 h 8346397"/>
              <a:gd name="connsiteX31" fmla="*/ 2944265 w 4233616"/>
              <a:gd name="connsiteY31" fmla="*/ 1325357 h 8346397"/>
              <a:gd name="connsiteX32" fmla="*/ 2968077 w 4233616"/>
              <a:gd name="connsiteY32" fmla="*/ 1206295 h 8346397"/>
              <a:gd name="connsiteX33" fmla="*/ 3049040 w 4233616"/>
              <a:gd name="connsiteY33" fmla="*/ 1169783 h 8346397"/>
              <a:gd name="connsiteX34" fmla="*/ 3153814 w 4233616"/>
              <a:gd name="connsiteY34" fmla="*/ 1125332 h 8346397"/>
              <a:gd name="connsiteX35" fmla="*/ 3225252 w 4233616"/>
              <a:gd name="connsiteY35" fmla="*/ 1049132 h 8346397"/>
              <a:gd name="connsiteX36" fmla="*/ 3310977 w 4233616"/>
              <a:gd name="connsiteY36" fmla="*/ 996745 h 8346397"/>
              <a:gd name="connsiteX37" fmla="*/ 3056977 w 4233616"/>
              <a:gd name="connsiteY37" fmla="*/ 982457 h 8346397"/>
              <a:gd name="connsiteX38" fmla="*/ 2958552 w 4233616"/>
              <a:gd name="connsiteY38" fmla="*/ 976107 h 8346397"/>
              <a:gd name="connsiteX39" fmla="*/ 2926802 w 4233616"/>
              <a:gd name="connsiteY39" fmla="*/ 906257 h 8346397"/>
              <a:gd name="connsiteX40" fmla="*/ 2866477 w 4233616"/>
              <a:gd name="connsiteY40" fmla="*/ 893559 h 8346397"/>
              <a:gd name="connsiteX41" fmla="*/ 2799802 w 4233616"/>
              <a:gd name="connsiteY41" fmla="*/ 874507 h 8346397"/>
              <a:gd name="connsiteX42" fmla="*/ 2761702 w 4233616"/>
              <a:gd name="connsiteY42" fmla="*/ 807832 h 8346397"/>
              <a:gd name="connsiteX43" fmla="*/ 2609302 w 4233616"/>
              <a:gd name="connsiteY43" fmla="*/ 760207 h 8346397"/>
              <a:gd name="connsiteX44" fmla="*/ 2580727 w 4233616"/>
              <a:gd name="connsiteY44" fmla="*/ 604632 h 8346397"/>
              <a:gd name="connsiteX45" fmla="*/ 2526752 w 4233616"/>
              <a:gd name="connsiteY45" fmla="*/ 531609 h 8346397"/>
              <a:gd name="connsiteX46" fmla="*/ 2596602 w 4233616"/>
              <a:gd name="connsiteY46" fmla="*/ 407782 h 8346397"/>
              <a:gd name="connsiteX47" fmla="*/ 2629939 w 4233616"/>
              <a:gd name="connsiteY47" fmla="*/ 310947 h 8346397"/>
              <a:gd name="connsiteX48" fmla="*/ 2517227 w 4233616"/>
              <a:gd name="connsiteY48" fmla="*/ 239507 h 8346397"/>
              <a:gd name="connsiteX49" fmla="*/ 2402927 w 4233616"/>
              <a:gd name="connsiteY49" fmla="*/ 271257 h 8346397"/>
              <a:gd name="connsiteX50" fmla="*/ 2275927 w 4233616"/>
              <a:gd name="connsiteY50" fmla="*/ 198232 h 8346397"/>
              <a:gd name="connsiteX51" fmla="*/ 2133052 w 4233616"/>
              <a:gd name="connsiteY51" fmla="*/ 233157 h 8346397"/>
              <a:gd name="connsiteX52" fmla="*/ 1913977 w 4233616"/>
              <a:gd name="connsiteY52" fmla="*/ 36309 h 8346397"/>
              <a:gd name="connsiteX53" fmla="*/ 1777452 w 4233616"/>
              <a:gd name="connsiteY53" fmla="*/ 13289 h 8346397"/>
              <a:gd name="connsiteX54" fmla="*/ 1703633 w 4233616"/>
              <a:gd name="connsiteY54" fmla="*/ 41864 h 8346397"/>
              <a:gd name="connsiteX55" fmla="*/ 1615527 w 4233616"/>
              <a:gd name="connsiteY55" fmla="*/ 75203 h 8346397"/>
              <a:gd name="connsiteX56" fmla="*/ 1515515 w 4233616"/>
              <a:gd name="connsiteY56" fmla="*/ 129971 h 8346397"/>
              <a:gd name="connsiteX57" fmla="*/ 1525040 w 4233616"/>
              <a:gd name="connsiteY57" fmla="*/ 194264 h 8346397"/>
              <a:gd name="connsiteX58" fmla="*/ 1505990 w 4233616"/>
              <a:gd name="connsiteY58" fmla="*/ 251415 h 8346397"/>
              <a:gd name="connsiteX59" fmla="*/ 1413121 w 4233616"/>
              <a:gd name="connsiteY59" fmla="*/ 270464 h 8346397"/>
              <a:gd name="connsiteX60" fmla="*/ 1339302 w 4233616"/>
              <a:gd name="connsiteY60" fmla="*/ 306184 h 8346397"/>
              <a:gd name="connsiteX61" fmla="*/ 1260721 w 4233616"/>
              <a:gd name="connsiteY61" fmla="*/ 346665 h 8346397"/>
              <a:gd name="connsiteX62" fmla="*/ 1191665 w 4233616"/>
              <a:gd name="connsiteY62" fmla="*/ 272847 h 8346397"/>
              <a:gd name="connsiteX63" fmla="*/ 1082127 w 4233616"/>
              <a:gd name="connsiteY63" fmla="*/ 353809 h 8346397"/>
              <a:gd name="connsiteX64" fmla="*/ 1020215 w 4233616"/>
              <a:gd name="connsiteY64" fmla="*/ 420484 h 8346397"/>
              <a:gd name="connsiteX65" fmla="*/ 858290 w 4233616"/>
              <a:gd name="connsiteY65" fmla="*/ 301422 h 8346397"/>
              <a:gd name="connsiteX66" fmla="*/ 796377 w 4233616"/>
              <a:gd name="connsiteY66" fmla="*/ 406196 h 8346397"/>
              <a:gd name="connsiteX67" fmla="*/ 755896 w 4233616"/>
              <a:gd name="connsiteY67" fmla="*/ 341903 h 8346397"/>
              <a:gd name="connsiteX68" fmla="*/ 689221 w 4233616"/>
              <a:gd name="connsiteY68" fmla="*/ 270465 h 8346397"/>
              <a:gd name="connsiteX69" fmla="*/ 667790 w 4233616"/>
              <a:gd name="connsiteY69" fmla="*/ 313328 h 8346397"/>
              <a:gd name="connsiteX70" fmla="*/ 620165 w 4233616"/>
              <a:gd name="connsiteY70" fmla="*/ 382384 h 8346397"/>
              <a:gd name="connsiteX71" fmla="*/ 589208 w 4233616"/>
              <a:gd name="connsiteY71" fmla="*/ 396672 h 8346397"/>
              <a:gd name="connsiteX72" fmla="*/ 498721 w 4233616"/>
              <a:gd name="connsiteY72" fmla="*/ 482397 h 8346397"/>
              <a:gd name="connsiteX73" fmla="*/ 396327 w 4233616"/>
              <a:gd name="connsiteY73" fmla="*/ 380003 h 8346397"/>
              <a:gd name="connsiteX74" fmla="*/ 243927 w 4233616"/>
              <a:gd name="connsiteY74" fmla="*/ 294278 h 8346397"/>
              <a:gd name="connsiteX75" fmla="*/ 174871 w 4233616"/>
              <a:gd name="connsiteY75" fmla="*/ 327615 h 8346397"/>
              <a:gd name="connsiteX76" fmla="*/ 127246 w 4233616"/>
              <a:gd name="connsiteY76" fmla="*/ 410959 h 8346397"/>
              <a:gd name="connsiteX77" fmla="*/ 43902 w 4233616"/>
              <a:gd name="connsiteY77" fmla="*/ 472872 h 8346397"/>
              <a:gd name="connsiteX78" fmla="*/ 8183 w 4233616"/>
              <a:gd name="connsiteY78" fmla="*/ 484778 h 8346397"/>
              <a:gd name="connsiteX79" fmla="*/ 198683 w 4233616"/>
              <a:gd name="connsiteY79" fmla="*/ 689565 h 8346397"/>
              <a:gd name="connsiteX80" fmla="*/ 265359 w 4233616"/>
              <a:gd name="connsiteY80" fmla="*/ 706234 h 8346397"/>
              <a:gd name="connsiteX81" fmla="*/ 298697 w 4233616"/>
              <a:gd name="connsiteY81" fmla="*/ 730047 h 8346397"/>
              <a:gd name="connsiteX82" fmla="*/ 296315 w 4233616"/>
              <a:gd name="connsiteY82" fmla="*/ 901496 h 8346397"/>
              <a:gd name="connsiteX83" fmla="*/ 362990 w 4233616"/>
              <a:gd name="connsiteY83" fmla="*/ 906259 h 8346397"/>
              <a:gd name="connsiteX84" fmla="*/ 401090 w 4233616"/>
              <a:gd name="connsiteY84" fmla="*/ 856253 h 8346397"/>
              <a:gd name="connsiteX85" fmla="*/ 482052 w 4233616"/>
              <a:gd name="connsiteY85" fmla="*/ 894353 h 8346397"/>
              <a:gd name="connsiteX86" fmla="*/ 420140 w 4233616"/>
              <a:gd name="connsiteY86" fmla="*/ 1039609 h 8346397"/>
              <a:gd name="connsiteX87" fmla="*/ 434427 w 4233616"/>
              <a:gd name="connsiteY87" fmla="*/ 1087234 h 8346397"/>
              <a:gd name="connsiteX88" fmla="*/ 379658 w 4233616"/>
              <a:gd name="connsiteY88" fmla="*/ 1139622 h 8346397"/>
              <a:gd name="connsiteX89" fmla="*/ 415377 w 4233616"/>
              <a:gd name="connsiteY89" fmla="*/ 1168196 h 8346397"/>
              <a:gd name="connsiteX90" fmla="*/ 486815 w 4233616"/>
              <a:gd name="connsiteY90" fmla="*/ 1256303 h 8346397"/>
              <a:gd name="connsiteX91" fmla="*/ 527296 w 4233616"/>
              <a:gd name="connsiteY91" fmla="*/ 1344409 h 8346397"/>
              <a:gd name="connsiteX92" fmla="*/ 636833 w 4233616"/>
              <a:gd name="connsiteY92" fmla="*/ 1396797 h 8346397"/>
              <a:gd name="connsiteX93" fmla="*/ 746371 w 4233616"/>
              <a:gd name="connsiteY93" fmla="*/ 1420609 h 8346397"/>
              <a:gd name="connsiteX94" fmla="*/ 829715 w 4233616"/>
              <a:gd name="connsiteY94" fmla="*/ 1468234 h 8346397"/>
              <a:gd name="connsiteX95" fmla="*/ 913058 w 4233616"/>
              <a:gd name="connsiteY95" fmla="*/ 1442040 h 8346397"/>
              <a:gd name="connsiteX96" fmla="*/ 994021 w 4233616"/>
              <a:gd name="connsiteY96" fmla="*/ 1368222 h 8346397"/>
              <a:gd name="connsiteX97" fmla="*/ 1103558 w 4233616"/>
              <a:gd name="connsiteY97" fmla="*/ 1351553 h 8346397"/>
              <a:gd name="connsiteX98" fmla="*/ 1170233 w 4233616"/>
              <a:gd name="connsiteY98" fmla="*/ 1356315 h 8346397"/>
              <a:gd name="connsiteX99" fmla="*/ 1329777 w 4233616"/>
              <a:gd name="connsiteY99" fmla="*/ 1465853 h 8346397"/>
              <a:gd name="connsiteX100" fmla="*/ 1389308 w 4233616"/>
              <a:gd name="connsiteY100" fmla="*/ 1494428 h 8346397"/>
              <a:gd name="connsiteX101" fmla="*/ 1260721 w 4233616"/>
              <a:gd name="connsiteY101" fmla="*/ 1596822 h 8346397"/>
              <a:gd name="connsiteX102" fmla="*/ 1263102 w 4233616"/>
              <a:gd name="connsiteY102" fmla="*/ 1661115 h 8346397"/>
              <a:gd name="connsiteX103" fmla="*/ 1425027 w 4233616"/>
              <a:gd name="connsiteY103" fmla="*/ 1613490 h 8346397"/>
              <a:gd name="connsiteX104" fmla="*/ 1386927 w 4233616"/>
              <a:gd name="connsiteY104" fmla="*/ 1677784 h 8346397"/>
              <a:gd name="connsiteX105" fmla="*/ 1405977 w 4233616"/>
              <a:gd name="connsiteY105" fmla="*/ 1751603 h 8346397"/>
              <a:gd name="connsiteX106" fmla="*/ 1517896 w 4233616"/>
              <a:gd name="connsiteY106" fmla="*/ 1787322 h 8346397"/>
              <a:gd name="connsiteX107" fmla="*/ 1591715 w 4233616"/>
              <a:gd name="connsiteY107" fmla="*/ 1803990 h 8346397"/>
              <a:gd name="connsiteX108" fmla="*/ 1501227 w 4233616"/>
              <a:gd name="connsiteY108" fmla="*/ 1934959 h 8346397"/>
              <a:gd name="connsiteX109" fmla="*/ 1494083 w 4233616"/>
              <a:gd name="connsiteY109" fmla="*/ 1984965 h 8346397"/>
              <a:gd name="connsiteX110" fmla="*/ 1422646 w 4233616"/>
              <a:gd name="connsiteY110" fmla="*/ 2020684 h 8346397"/>
              <a:gd name="connsiteX111" fmla="*/ 1391690 w 4233616"/>
              <a:gd name="connsiteY111" fmla="*/ 2082597 h 8346397"/>
              <a:gd name="connsiteX112" fmla="*/ 1260721 w 4233616"/>
              <a:gd name="connsiteY112" fmla="*/ 2056403 h 8346397"/>
              <a:gd name="connsiteX113" fmla="*/ 1139277 w 4233616"/>
              <a:gd name="connsiteY113" fmla="*/ 2056402 h 8346397"/>
              <a:gd name="connsiteX114" fmla="*/ 1072602 w 4233616"/>
              <a:gd name="connsiteY114" fmla="*/ 2084978 h 8346397"/>
              <a:gd name="connsiteX115" fmla="*/ 1065458 w 4233616"/>
              <a:gd name="connsiteY115" fmla="*/ 2184990 h 8346397"/>
              <a:gd name="connsiteX116" fmla="*/ 977352 w 4233616"/>
              <a:gd name="connsiteY116" fmla="*/ 2273097 h 8346397"/>
              <a:gd name="connsiteX117" fmla="*/ 1120227 w 4233616"/>
              <a:gd name="connsiteY117" fmla="*/ 2335009 h 8346397"/>
              <a:gd name="connsiteX118" fmla="*/ 1170234 w 4233616"/>
              <a:gd name="connsiteY118" fmla="*/ 2370727 h 8346397"/>
              <a:gd name="connsiteX119" fmla="*/ 1222621 w 4233616"/>
              <a:gd name="connsiteY119" fmla="*/ 2387397 h 8346397"/>
              <a:gd name="connsiteX120" fmla="*/ 1272627 w 4233616"/>
              <a:gd name="connsiteY120" fmla="*/ 2437403 h 8346397"/>
              <a:gd name="connsiteX121" fmla="*/ 1329777 w 4233616"/>
              <a:gd name="connsiteY121" fmla="*/ 2458834 h 8346397"/>
              <a:gd name="connsiteX122" fmla="*/ 1422646 w 4233616"/>
              <a:gd name="connsiteY122" fmla="*/ 2535034 h 8346397"/>
              <a:gd name="connsiteX123" fmla="*/ 1508371 w 4233616"/>
              <a:gd name="connsiteY123" fmla="*/ 2568373 h 8346397"/>
              <a:gd name="connsiteX124" fmla="*/ 1641721 w 4233616"/>
              <a:gd name="connsiteY124" fmla="*/ 2716009 h 8346397"/>
              <a:gd name="connsiteX125" fmla="*/ 1725065 w 4233616"/>
              <a:gd name="connsiteY125" fmla="*/ 2870790 h 8346397"/>
              <a:gd name="connsiteX126" fmla="*/ 1850477 w 4233616"/>
              <a:gd name="connsiteY126" fmla="*/ 2931907 h 8346397"/>
              <a:gd name="connsiteX127" fmla="*/ 1896514 w 4233616"/>
              <a:gd name="connsiteY127" fmla="*/ 2977947 h 8346397"/>
              <a:gd name="connsiteX128" fmla="*/ 1927471 w 4233616"/>
              <a:gd name="connsiteY128" fmla="*/ 3082722 h 8346397"/>
              <a:gd name="connsiteX129" fmla="*/ 1989383 w 4233616"/>
              <a:gd name="connsiteY129" fmla="*/ 3185115 h 8346397"/>
              <a:gd name="connsiteX130" fmla="*/ 2051296 w 4233616"/>
              <a:gd name="connsiteY130" fmla="*/ 3223215 h 8346397"/>
              <a:gd name="connsiteX131" fmla="*/ 2182265 w 4233616"/>
              <a:gd name="connsiteY131" fmla="*/ 3370853 h 8346397"/>
              <a:gd name="connsiteX132" fmla="*/ 2325139 w 4233616"/>
              <a:gd name="connsiteY132" fmla="*/ 3447053 h 8346397"/>
              <a:gd name="connsiteX133" fmla="*/ 2384671 w 4233616"/>
              <a:gd name="connsiteY133" fmla="*/ 3532778 h 8346397"/>
              <a:gd name="connsiteX134" fmla="*/ 2432296 w 4233616"/>
              <a:gd name="connsiteY134" fmla="*/ 3599453 h 8346397"/>
              <a:gd name="connsiteX135" fmla="*/ 2479921 w 4233616"/>
              <a:gd name="connsiteY135" fmla="*/ 3589929 h 8346397"/>
              <a:gd name="connsiteX136" fmla="*/ 2484683 w 4233616"/>
              <a:gd name="connsiteY136" fmla="*/ 3742328 h 8346397"/>
              <a:gd name="connsiteX137" fmla="*/ 2537071 w 4233616"/>
              <a:gd name="connsiteY137" fmla="*/ 3835197 h 8346397"/>
              <a:gd name="connsiteX138" fmla="*/ 2529927 w 4233616"/>
              <a:gd name="connsiteY138" fmla="*/ 3873297 h 8346397"/>
              <a:gd name="connsiteX139" fmla="*/ 2598983 w 4233616"/>
              <a:gd name="connsiteY139" fmla="*/ 3909015 h 8346397"/>
              <a:gd name="connsiteX140" fmla="*/ 2656133 w 4233616"/>
              <a:gd name="connsiteY140" fmla="*/ 3854247 h 8346397"/>
              <a:gd name="connsiteX141" fmla="*/ 2689471 w 4233616"/>
              <a:gd name="connsiteY141" fmla="*/ 3937590 h 8346397"/>
              <a:gd name="connsiteX142" fmla="*/ 2734715 w 4233616"/>
              <a:gd name="connsiteY142" fmla="*/ 3982834 h 8346397"/>
              <a:gd name="connsiteX143" fmla="*/ 2808533 w 4233616"/>
              <a:gd name="connsiteY143" fmla="*/ 4006647 h 8346397"/>
              <a:gd name="connsiteX144" fmla="*/ 2860921 w 4233616"/>
              <a:gd name="connsiteY144" fmla="*/ 4075703 h 8346397"/>
              <a:gd name="connsiteX145" fmla="*/ 2946646 w 4233616"/>
              <a:gd name="connsiteY145" fmla="*/ 4130472 h 8346397"/>
              <a:gd name="connsiteX146" fmla="*/ 2999033 w 4233616"/>
              <a:gd name="connsiteY146" fmla="*/ 4163809 h 8346397"/>
              <a:gd name="connsiteX147" fmla="*/ 2870446 w 4233616"/>
              <a:gd name="connsiteY147" fmla="*/ 4256678 h 8346397"/>
              <a:gd name="connsiteX148" fmla="*/ 2868064 w 4233616"/>
              <a:gd name="connsiteY148" fmla="*/ 4311446 h 8346397"/>
              <a:gd name="connsiteX149" fmla="*/ 2970458 w 4233616"/>
              <a:gd name="connsiteY149" fmla="*/ 4428128 h 8346397"/>
              <a:gd name="connsiteX150" fmla="*/ 3065708 w 4233616"/>
              <a:gd name="connsiteY150" fmla="*/ 4490040 h 8346397"/>
              <a:gd name="connsiteX151" fmla="*/ 3096665 w 4233616"/>
              <a:gd name="connsiteY151" fmla="*/ 4528140 h 8346397"/>
              <a:gd name="connsiteX152" fmla="*/ 3082377 w 4233616"/>
              <a:gd name="connsiteY152" fmla="*/ 4609103 h 8346397"/>
              <a:gd name="connsiteX153" fmla="*/ 3077615 w 4233616"/>
              <a:gd name="connsiteY153" fmla="*/ 4692447 h 8346397"/>
              <a:gd name="connsiteX154" fmla="*/ 3034752 w 4233616"/>
              <a:gd name="connsiteY154" fmla="*/ 4701972 h 8346397"/>
              <a:gd name="connsiteX155" fmla="*/ 3008558 w 4233616"/>
              <a:gd name="connsiteY155" fmla="*/ 4718640 h 8346397"/>
              <a:gd name="connsiteX156" fmla="*/ 3053802 w 4233616"/>
              <a:gd name="connsiteY156" fmla="*/ 4795632 h 8346397"/>
              <a:gd name="connsiteX157" fmla="*/ 3037133 w 4233616"/>
              <a:gd name="connsiteY157" fmla="*/ 4868659 h 8346397"/>
              <a:gd name="connsiteX158" fmla="*/ 3020465 w 4233616"/>
              <a:gd name="connsiteY158" fmla="*/ 5004390 h 8346397"/>
              <a:gd name="connsiteX159" fmla="*/ 2982365 w 4233616"/>
              <a:gd name="connsiteY159" fmla="*/ 5044872 h 8346397"/>
              <a:gd name="connsiteX160" fmla="*/ 2965696 w 4233616"/>
              <a:gd name="connsiteY160" fmla="*/ 5166315 h 8346397"/>
              <a:gd name="connsiteX161" fmla="*/ 2937121 w 4233616"/>
              <a:gd name="connsiteY161" fmla="*/ 5285378 h 8346397"/>
              <a:gd name="connsiteX162" fmla="*/ 2989508 w 4233616"/>
              <a:gd name="connsiteY162" fmla="*/ 5302047 h 8346397"/>
              <a:gd name="connsiteX163" fmla="*/ 2987127 w 4233616"/>
              <a:gd name="connsiteY163" fmla="*/ 5347290 h 8346397"/>
              <a:gd name="connsiteX164" fmla="*/ 2984746 w 4233616"/>
              <a:gd name="connsiteY164" fmla="*/ 5402059 h 8346397"/>
              <a:gd name="connsiteX165" fmla="*/ 3041896 w 4233616"/>
              <a:gd name="connsiteY165" fmla="*/ 5471115 h 8346397"/>
              <a:gd name="connsiteX166" fmla="*/ 3089521 w 4233616"/>
              <a:gd name="connsiteY166" fmla="*/ 5597322 h 8346397"/>
              <a:gd name="connsiteX167" fmla="*/ 2996652 w 4233616"/>
              <a:gd name="connsiteY167" fmla="*/ 5887834 h 8346397"/>
              <a:gd name="connsiteX168" fmla="*/ 3018083 w 4233616"/>
              <a:gd name="connsiteY168" fmla="*/ 5942603 h 8346397"/>
              <a:gd name="connsiteX169" fmla="*/ 3044277 w 4233616"/>
              <a:gd name="connsiteY169" fmla="*/ 5994990 h 8346397"/>
              <a:gd name="connsiteX170" fmla="*/ 3049040 w 4233616"/>
              <a:gd name="connsiteY170" fmla="*/ 6099765 h 8346397"/>
              <a:gd name="connsiteX171" fmla="*/ 3028402 w 4233616"/>
              <a:gd name="connsiteY171" fmla="*/ 6195807 h 8346397"/>
              <a:gd name="connsiteX172" fmla="*/ 2956170 w 4233616"/>
              <a:gd name="connsiteY172" fmla="*/ 6259310 h 8346397"/>
              <a:gd name="connsiteX173" fmla="*/ 2920452 w 4233616"/>
              <a:gd name="connsiteY173" fmla="*/ 6240259 h 8346397"/>
              <a:gd name="connsiteX174" fmla="*/ 2849015 w 4233616"/>
              <a:gd name="connsiteY174" fmla="*/ 6252165 h 8346397"/>
              <a:gd name="connsiteX175" fmla="*/ 2713283 w 4233616"/>
              <a:gd name="connsiteY175" fmla="*/ 6364084 h 8346397"/>
              <a:gd name="connsiteX176" fmla="*/ 2606127 w 4233616"/>
              <a:gd name="connsiteY176" fmla="*/ 6349797 h 8346397"/>
              <a:gd name="connsiteX177" fmla="*/ 2575171 w 4233616"/>
              <a:gd name="connsiteY177" fmla="*/ 6378372 h 8346397"/>
              <a:gd name="connsiteX178" fmla="*/ 2508495 w 4233616"/>
              <a:gd name="connsiteY178" fmla="*/ 6423614 h 8346397"/>
              <a:gd name="connsiteX179" fmla="*/ 2391815 w 4233616"/>
              <a:gd name="connsiteY179" fmla="*/ 6411709 h 8346397"/>
              <a:gd name="connsiteX180" fmla="*/ 2368002 w 4233616"/>
              <a:gd name="connsiteY180" fmla="*/ 6528390 h 8346397"/>
              <a:gd name="connsiteX181" fmla="*/ 2363240 w 4233616"/>
              <a:gd name="connsiteY181" fmla="*/ 6564109 h 8346397"/>
              <a:gd name="connsiteX182" fmla="*/ 2339428 w 4233616"/>
              <a:gd name="connsiteY182" fmla="*/ 6583159 h 8346397"/>
              <a:gd name="connsiteX183" fmla="*/ 2141783 w 4233616"/>
              <a:gd name="connsiteY183" fmla="*/ 6535534 h 8346397"/>
              <a:gd name="connsiteX184" fmla="*/ 2103683 w 4233616"/>
              <a:gd name="connsiteY184" fmla="*/ 6587922 h 8346397"/>
              <a:gd name="connsiteX185" fmla="*/ 2072727 w 4233616"/>
              <a:gd name="connsiteY185" fmla="*/ 6683172 h 8346397"/>
              <a:gd name="connsiteX186" fmla="*/ 2039389 w 4233616"/>
              <a:gd name="connsiteY186" fmla="*/ 6747465 h 8346397"/>
              <a:gd name="connsiteX187" fmla="*/ 2051296 w 4233616"/>
              <a:gd name="connsiteY187" fmla="*/ 6809378 h 8346397"/>
              <a:gd name="connsiteX188" fmla="*/ 2184646 w 4233616"/>
              <a:gd name="connsiteY188" fmla="*/ 6921297 h 8346397"/>
              <a:gd name="connsiteX189" fmla="*/ 2253702 w 4233616"/>
              <a:gd name="connsiteY189" fmla="*/ 6954634 h 8346397"/>
              <a:gd name="connsiteX190" fmla="*/ 2237033 w 4233616"/>
              <a:gd name="connsiteY190" fmla="*/ 6978447 h 8346397"/>
              <a:gd name="connsiteX191" fmla="*/ 2201315 w 4233616"/>
              <a:gd name="connsiteY191" fmla="*/ 6997497 h 8346397"/>
              <a:gd name="connsiteX192" fmla="*/ 2234652 w 4233616"/>
              <a:gd name="connsiteY192" fmla="*/ 7073697 h 8346397"/>
              <a:gd name="connsiteX193" fmla="*/ 2203696 w 4233616"/>
              <a:gd name="connsiteY193" fmla="*/ 7095128 h 8346397"/>
              <a:gd name="connsiteX194" fmla="*/ 2098921 w 4233616"/>
              <a:gd name="connsiteY194" fmla="*/ 7033215 h 8346397"/>
              <a:gd name="connsiteX195" fmla="*/ 2056058 w 4233616"/>
              <a:gd name="connsiteY195" fmla="*/ 7059409 h 8346397"/>
              <a:gd name="connsiteX196" fmla="*/ 1996527 w 4233616"/>
              <a:gd name="connsiteY196" fmla="*/ 6957015 h 8346397"/>
              <a:gd name="connsiteX197" fmla="*/ 1879846 w 4233616"/>
              <a:gd name="connsiteY197" fmla="*/ 6983209 h 8346397"/>
              <a:gd name="connsiteX198" fmla="*/ 1815552 w 4233616"/>
              <a:gd name="connsiteY198" fmla="*/ 6987972 h 8346397"/>
              <a:gd name="connsiteX199" fmla="*/ 1765546 w 4233616"/>
              <a:gd name="connsiteY199" fmla="*/ 6983210 h 8346397"/>
              <a:gd name="connsiteX200" fmla="*/ 1708396 w 4233616"/>
              <a:gd name="connsiteY200" fmla="*/ 7028453 h 8346397"/>
              <a:gd name="connsiteX201" fmla="*/ 1529802 w 4233616"/>
              <a:gd name="connsiteY201" fmla="*/ 6987972 h 8346397"/>
              <a:gd name="connsiteX202" fmla="*/ 1553614 w 4233616"/>
              <a:gd name="connsiteY202" fmla="*/ 7114178 h 8346397"/>
              <a:gd name="connsiteX203" fmla="*/ 1477415 w 4233616"/>
              <a:gd name="connsiteY203" fmla="*/ 7159422 h 8346397"/>
              <a:gd name="connsiteX204" fmla="*/ 1415502 w 4233616"/>
              <a:gd name="connsiteY204" fmla="*/ 7226096 h 8346397"/>
              <a:gd name="connsiteX205" fmla="*/ 1265483 w 4233616"/>
              <a:gd name="connsiteY205" fmla="*/ 7218953 h 8346397"/>
              <a:gd name="connsiteX206" fmla="*/ 1213096 w 4233616"/>
              <a:gd name="connsiteY20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15615 w 4233616"/>
              <a:gd name="connsiteY7" fmla="*/ 2896982 h 8346397"/>
              <a:gd name="connsiteX8" fmla="*/ 2234652 w 4233616"/>
              <a:gd name="connsiteY8" fmla="*/ 2880313 h 8346397"/>
              <a:gd name="connsiteX9" fmla="*/ 2182265 w 4233616"/>
              <a:gd name="connsiteY9" fmla="*/ 2811257 h 8346397"/>
              <a:gd name="connsiteX10" fmla="*/ 2115590 w 4233616"/>
              <a:gd name="connsiteY10" fmla="*/ 2727913 h 8346397"/>
              <a:gd name="connsiteX11" fmla="*/ 2091777 w 4233616"/>
              <a:gd name="connsiteY11" fmla="*/ 2670763 h 8346397"/>
              <a:gd name="connsiteX12" fmla="*/ 2006845 w 4233616"/>
              <a:gd name="connsiteY12" fmla="*/ 2527095 h 8346397"/>
              <a:gd name="connsiteX13" fmla="*/ 1953665 w 4233616"/>
              <a:gd name="connsiteY13" fmla="*/ 2451688 h 8346397"/>
              <a:gd name="connsiteX14" fmla="*/ 2006052 w 4233616"/>
              <a:gd name="connsiteY14" fmla="*/ 2337388 h 8346397"/>
              <a:gd name="connsiteX15" fmla="*/ 2072727 w 4233616"/>
              <a:gd name="connsiteY15" fmla="*/ 2256426 h 8346397"/>
              <a:gd name="connsiteX16" fmla="*/ 2056058 w 4233616"/>
              <a:gd name="connsiteY16" fmla="*/ 2223088 h 8346397"/>
              <a:gd name="connsiteX17" fmla="*/ 2067965 w 4233616"/>
              <a:gd name="connsiteY17" fmla="*/ 2130220 h 8346397"/>
              <a:gd name="connsiteX18" fmla="*/ 2137021 w 4233616"/>
              <a:gd name="connsiteY18" fmla="*/ 1992107 h 8346397"/>
              <a:gd name="connsiteX19" fmla="*/ 2165596 w 4233616"/>
              <a:gd name="connsiteY19" fmla="*/ 1944482 h 8346397"/>
              <a:gd name="connsiteX20" fmla="*/ 2203696 w 4233616"/>
              <a:gd name="connsiteY20" fmla="*/ 1937338 h 8346397"/>
              <a:gd name="connsiteX21" fmla="*/ 2198933 w 4233616"/>
              <a:gd name="connsiteY21" fmla="*/ 1906382 h 8346397"/>
              <a:gd name="connsiteX22" fmla="*/ 2406102 w 4233616"/>
              <a:gd name="connsiteY22" fmla="*/ 1782557 h 8346397"/>
              <a:gd name="connsiteX23" fmla="*/ 2494208 w 4233616"/>
              <a:gd name="connsiteY23" fmla="*/ 1715882 h 8346397"/>
              <a:gd name="connsiteX24" fmla="*/ 2513258 w 4233616"/>
              <a:gd name="connsiteY24" fmla="*/ 1630157 h 8346397"/>
              <a:gd name="connsiteX25" fmla="*/ 2522784 w 4233616"/>
              <a:gd name="connsiteY25" fmla="*/ 1584913 h 8346397"/>
              <a:gd name="connsiteX26" fmla="*/ 2577552 w 4233616"/>
              <a:gd name="connsiteY26" fmla="*/ 1527763 h 8346397"/>
              <a:gd name="connsiteX27" fmla="*/ 2606127 w 4233616"/>
              <a:gd name="connsiteY27" fmla="*/ 1499188 h 8346397"/>
              <a:gd name="connsiteX28" fmla="*/ 2634702 w 4233616"/>
              <a:gd name="connsiteY28" fmla="*/ 1492045 h 8346397"/>
              <a:gd name="connsiteX29" fmla="*/ 2672802 w 4233616"/>
              <a:gd name="connsiteY29" fmla="*/ 1368220 h 8346397"/>
              <a:gd name="connsiteX30" fmla="*/ 2806153 w 4233616"/>
              <a:gd name="connsiteY30" fmla="*/ 1334883 h 8346397"/>
              <a:gd name="connsiteX31" fmla="*/ 2944265 w 4233616"/>
              <a:gd name="connsiteY31" fmla="*/ 1325357 h 8346397"/>
              <a:gd name="connsiteX32" fmla="*/ 2968077 w 4233616"/>
              <a:gd name="connsiteY32" fmla="*/ 1206295 h 8346397"/>
              <a:gd name="connsiteX33" fmla="*/ 3049040 w 4233616"/>
              <a:gd name="connsiteY33" fmla="*/ 1169783 h 8346397"/>
              <a:gd name="connsiteX34" fmla="*/ 3153814 w 4233616"/>
              <a:gd name="connsiteY34" fmla="*/ 1125332 h 8346397"/>
              <a:gd name="connsiteX35" fmla="*/ 3225252 w 4233616"/>
              <a:gd name="connsiteY35" fmla="*/ 1049132 h 8346397"/>
              <a:gd name="connsiteX36" fmla="*/ 3310977 w 4233616"/>
              <a:gd name="connsiteY36" fmla="*/ 996745 h 8346397"/>
              <a:gd name="connsiteX37" fmla="*/ 3056977 w 4233616"/>
              <a:gd name="connsiteY37" fmla="*/ 982457 h 8346397"/>
              <a:gd name="connsiteX38" fmla="*/ 2958552 w 4233616"/>
              <a:gd name="connsiteY38" fmla="*/ 976107 h 8346397"/>
              <a:gd name="connsiteX39" fmla="*/ 2926802 w 4233616"/>
              <a:gd name="connsiteY39" fmla="*/ 906257 h 8346397"/>
              <a:gd name="connsiteX40" fmla="*/ 2866477 w 4233616"/>
              <a:gd name="connsiteY40" fmla="*/ 893559 h 8346397"/>
              <a:gd name="connsiteX41" fmla="*/ 2799802 w 4233616"/>
              <a:gd name="connsiteY41" fmla="*/ 874507 h 8346397"/>
              <a:gd name="connsiteX42" fmla="*/ 2761702 w 4233616"/>
              <a:gd name="connsiteY42" fmla="*/ 807832 h 8346397"/>
              <a:gd name="connsiteX43" fmla="*/ 2609302 w 4233616"/>
              <a:gd name="connsiteY43" fmla="*/ 760207 h 8346397"/>
              <a:gd name="connsiteX44" fmla="*/ 2580727 w 4233616"/>
              <a:gd name="connsiteY44" fmla="*/ 604632 h 8346397"/>
              <a:gd name="connsiteX45" fmla="*/ 2526752 w 4233616"/>
              <a:gd name="connsiteY45" fmla="*/ 531609 h 8346397"/>
              <a:gd name="connsiteX46" fmla="*/ 2596602 w 4233616"/>
              <a:gd name="connsiteY46" fmla="*/ 407782 h 8346397"/>
              <a:gd name="connsiteX47" fmla="*/ 2629939 w 4233616"/>
              <a:gd name="connsiteY47" fmla="*/ 310947 h 8346397"/>
              <a:gd name="connsiteX48" fmla="*/ 2517227 w 4233616"/>
              <a:gd name="connsiteY48" fmla="*/ 239507 h 8346397"/>
              <a:gd name="connsiteX49" fmla="*/ 2402927 w 4233616"/>
              <a:gd name="connsiteY49" fmla="*/ 271257 h 8346397"/>
              <a:gd name="connsiteX50" fmla="*/ 2275927 w 4233616"/>
              <a:gd name="connsiteY50" fmla="*/ 198232 h 8346397"/>
              <a:gd name="connsiteX51" fmla="*/ 2133052 w 4233616"/>
              <a:gd name="connsiteY51" fmla="*/ 233157 h 8346397"/>
              <a:gd name="connsiteX52" fmla="*/ 1913977 w 4233616"/>
              <a:gd name="connsiteY52" fmla="*/ 36309 h 8346397"/>
              <a:gd name="connsiteX53" fmla="*/ 1777452 w 4233616"/>
              <a:gd name="connsiteY53" fmla="*/ 13289 h 8346397"/>
              <a:gd name="connsiteX54" fmla="*/ 1703633 w 4233616"/>
              <a:gd name="connsiteY54" fmla="*/ 41864 h 8346397"/>
              <a:gd name="connsiteX55" fmla="*/ 1615527 w 4233616"/>
              <a:gd name="connsiteY55" fmla="*/ 75203 h 8346397"/>
              <a:gd name="connsiteX56" fmla="*/ 1515515 w 4233616"/>
              <a:gd name="connsiteY56" fmla="*/ 129971 h 8346397"/>
              <a:gd name="connsiteX57" fmla="*/ 1525040 w 4233616"/>
              <a:gd name="connsiteY57" fmla="*/ 194264 h 8346397"/>
              <a:gd name="connsiteX58" fmla="*/ 1505990 w 4233616"/>
              <a:gd name="connsiteY58" fmla="*/ 251415 h 8346397"/>
              <a:gd name="connsiteX59" fmla="*/ 1413121 w 4233616"/>
              <a:gd name="connsiteY59" fmla="*/ 270464 h 8346397"/>
              <a:gd name="connsiteX60" fmla="*/ 1339302 w 4233616"/>
              <a:gd name="connsiteY60" fmla="*/ 306184 h 8346397"/>
              <a:gd name="connsiteX61" fmla="*/ 1260721 w 4233616"/>
              <a:gd name="connsiteY61" fmla="*/ 346665 h 8346397"/>
              <a:gd name="connsiteX62" fmla="*/ 1191665 w 4233616"/>
              <a:gd name="connsiteY62" fmla="*/ 272847 h 8346397"/>
              <a:gd name="connsiteX63" fmla="*/ 1082127 w 4233616"/>
              <a:gd name="connsiteY63" fmla="*/ 353809 h 8346397"/>
              <a:gd name="connsiteX64" fmla="*/ 1020215 w 4233616"/>
              <a:gd name="connsiteY64" fmla="*/ 420484 h 8346397"/>
              <a:gd name="connsiteX65" fmla="*/ 858290 w 4233616"/>
              <a:gd name="connsiteY65" fmla="*/ 301422 h 8346397"/>
              <a:gd name="connsiteX66" fmla="*/ 796377 w 4233616"/>
              <a:gd name="connsiteY66" fmla="*/ 406196 h 8346397"/>
              <a:gd name="connsiteX67" fmla="*/ 755896 w 4233616"/>
              <a:gd name="connsiteY67" fmla="*/ 341903 h 8346397"/>
              <a:gd name="connsiteX68" fmla="*/ 689221 w 4233616"/>
              <a:gd name="connsiteY68" fmla="*/ 270465 h 8346397"/>
              <a:gd name="connsiteX69" fmla="*/ 667790 w 4233616"/>
              <a:gd name="connsiteY69" fmla="*/ 313328 h 8346397"/>
              <a:gd name="connsiteX70" fmla="*/ 620165 w 4233616"/>
              <a:gd name="connsiteY70" fmla="*/ 382384 h 8346397"/>
              <a:gd name="connsiteX71" fmla="*/ 589208 w 4233616"/>
              <a:gd name="connsiteY71" fmla="*/ 396672 h 8346397"/>
              <a:gd name="connsiteX72" fmla="*/ 498721 w 4233616"/>
              <a:gd name="connsiteY72" fmla="*/ 482397 h 8346397"/>
              <a:gd name="connsiteX73" fmla="*/ 396327 w 4233616"/>
              <a:gd name="connsiteY73" fmla="*/ 380003 h 8346397"/>
              <a:gd name="connsiteX74" fmla="*/ 243927 w 4233616"/>
              <a:gd name="connsiteY74" fmla="*/ 294278 h 8346397"/>
              <a:gd name="connsiteX75" fmla="*/ 174871 w 4233616"/>
              <a:gd name="connsiteY75" fmla="*/ 327615 h 8346397"/>
              <a:gd name="connsiteX76" fmla="*/ 127246 w 4233616"/>
              <a:gd name="connsiteY76" fmla="*/ 410959 h 8346397"/>
              <a:gd name="connsiteX77" fmla="*/ 43902 w 4233616"/>
              <a:gd name="connsiteY77" fmla="*/ 472872 h 8346397"/>
              <a:gd name="connsiteX78" fmla="*/ 8183 w 4233616"/>
              <a:gd name="connsiteY78" fmla="*/ 484778 h 8346397"/>
              <a:gd name="connsiteX79" fmla="*/ 198683 w 4233616"/>
              <a:gd name="connsiteY79" fmla="*/ 689565 h 8346397"/>
              <a:gd name="connsiteX80" fmla="*/ 265359 w 4233616"/>
              <a:gd name="connsiteY80" fmla="*/ 706234 h 8346397"/>
              <a:gd name="connsiteX81" fmla="*/ 298697 w 4233616"/>
              <a:gd name="connsiteY81" fmla="*/ 730047 h 8346397"/>
              <a:gd name="connsiteX82" fmla="*/ 296315 w 4233616"/>
              <a:gd name="connsiteY82" fmla="*/ 901496 h 8346397"/>
              <a:gd name="connsiteX83" fmla="*/ 362990 w 4233616"/>
              <a:gd name="connsiteY83" fmla="*/ 906259 h 8346397"/>
              <a:gd name="connsiteX84" fmla="*/ 401090 w 4233616"/>
              <a:gd name="connsiteY84" fmla="*/ 856253 h 8346397"/>
              <a:gd name="connsiteX85" fmla="*/ 482052 w 4233616"/>
              <a:gd name="connsiteY85" fmla="*/ 894353 h 8346397"/>
              <a:gd name="connsiteX86" fmla="*/ 420140 w 4233616"/>
              <a:gd name="connsiteY86" fmla="*/ 1039609 h 8346397"/>
              <a:gd name="connsiteX87" fmla="*/ 434427 w 4233616"/>
              <a:gd name="connsiteY87" fmla="*/ 1087234 h 8346397"/>
              <a:gd name="connsiteX88" fmla="*/ 379658 w 4233616"/>
              <a:gd name="connsiteY88" fmla="*/ 1139622 h 8346397"/>
              <a:gd name="connsiteX89" fmla="*/ 415377 w 4233616"/>
              <a:gd name="connsiteY89" fmla="*/ 1168196 h 8346397"/>
              <a:gd name="connsiteX90" fmla="*/ 486815 w 4233616"/>
              <a:gd name="connsiteY90" fmla="*/ 1256303 h 8346397"/>
              <a:gd name="connsiteX91" fmla="*/ 527296 w 4233616"/>
              <a:gd name="connsiteY91" fmla="*/ 1344409 h 8346397"/>
              <a:gd name="connsiteX92" fmla="*/ 636833 w 4233616"/>
              <a:gd name="connsiteY92" fmla="*/ 1396797 h 8346397"/>
              <a:gd name="connsiteX93" fmla="*/ 746371 w 4233616"/>
              <a:gd name="connsiteY93" fmla="*/ 1420609 h 8346397"/>
              <a:gd name="connsiteX94" fmla="*/ 829715 w 4233616"/>
              <a:gd name="connsiteY94" fmla="*/ 1468234 h 8346397"/>
              <a:gd name="connsiteX95" fmla="*/ 913058 w 4233616"/>
              <a:gd name="connsiteY95" fmla="*/ 1442040 h 8346397"/>
              <a:gd name="connsiteX96" fmla="*/ 994021 w 4233616"/>
              <a:gd name="connsiteY96" fmla="*/ 1368222 h 8346397"/>
              <a:gd name="connsiteX97" fmla="*/ 1103558 w 4233616"/>
              <a:gd name="connsiteY97" fmla="*/ 1351553 h 8346397"/>
              <a:gd name="connsiteX98" fmla="*/ 1170233 w 4233616"/>
              <a:gd name="connsiteY98" fmla="*/ 1356315 h 8346397"/>
              <a:gd name="connsiteX99" fmla="*/ 1329777 w 4233616"/>
              <a:gd name="connsiteY99" fmla="*/ 1465853 h 8346397"/>
              <a:gd name="connsiteX100" fmla="*/ 1389308 w 4233616"/>
              <a:gd name="connsiteY100" fmla="*/ 1494428 h 8346397"/>
              <a:gd name="connsiteX101" fmla="*/ 1260721 w 4233616"/>
              <a:gd name="connsiteY101" fmla="*/ 1596822 h 8346397"/>
              <a:gd name="connsiteX102" fmla="*/ 1263102 w 4233616"/>
              <a:gd name="connsiteY102" fmla="*/ 1661115 h 8346397"/>
              <a:gd name="connsiteX103" fmla="*/ 1425027 w 4233616"/>
              <a:gd name="connsiteY103" fmla="*/ 1613490 h 8346397"/>
              <a:gd name="connsiteX104" fmla="*/ 1386927 w 4233616"/>
              <a:gd name="connsiteY104" fmla="*/ 1677784 h 8346397"/>
              <a:gd name="connsiteX105" fmla="*/ 1405977 w 4233616"/>
              <a:gd name="connsiteY105" fmla="*/ 1751603 h 8346397"/>
              <a:gd name="connsiteX106" fmla="*/ 1517896 w 4233616"/>
              <a:gd name="connsiteY106" fmla="*/ 1787322 h 8346397"/>
              <a:gd name="connsiteX107" fmla="*/ 1591715 w 4233616"/>
              <a:gd name="connsiteY107" fmla="*/ 1803990 h 8346397"/>
              <a:gd name="connsiteX108" fmla="*/ 1501227 w 4233616"/>
              <a:gd name="connsiteY108" fmla="*/ 1934959 h 8346397"/>
              <a:gd name="connsiteX109" fmla="*/ 1494083 w 4233616"/>
              <a:gd name="connsiteY109" fmla="*/ 1984965 h 8346397"/>
              <a:gd name="connsiteX110" fmla="*/ 1422646 w 4233616"/>
              <a:gd name="connsiteY110" fmla="*/ 2020684 h 8346397"/>
              <a:gd name="connsiteX111" fmla="*/ 1391690 w 4233616"/>
              <a:gd name="connsiteY111" fmla="*/ 2082597 h 8346397"/>
              <a:gd name="connsiteX112" fmla="*/ 1260721 w 4233616"/>
              <a:gd name="connsiteY112" fmla="*/ 2056403 h 8346397"/>
              <a:gd name="connsiteX113" fmla="*/ 1139277 w 4233616"/>
              <a:gd name="connsiteY113" fmla="*/ 2056402 h 8346397"/>
              <a:gd name="connsiteX114" fmla="*/ 1072602 w 4233616"/>
              <a:gd name="connsiteY114" fmla="*/ 2084978 h 8346397"/>
              <a:gd name="connsiteX115" fmla="*/ 1065458 w 4233616"/>
              <a:gd name="connsiteY115" fmla="*/ 2184990 h 8346397"/>
              <a:gd name="connsiteX116" fmla="*/ 977352 w 4233616"/>
              <a:gd name="connsiteY116" fmla="*/ 2273097 h 8346397"/>
              <a:gd name="connsiteX117" fmla="*/ 1120227 w 4233616"/>
              <a:gd name="connsiteY117" fmla="*/ 2335009 h 8346397"/>
              <a:gd name="connsiteX118" fmla="*/ 1170234 w 4233616"/>
              <a:gd name="connsiteY118" fmla="*/ 2370727 h 8346397"/>
              <a:gd name="connsiteX119" fmla="*/ 1222621 w 4233616"/>
              <a:gd name="connsiteY119" fmla="*/ 2387397 h 8346397"/>
              <a:gd name="connsiteX120" fmla="*/ 1272627 w 4233616"/>
              <a:gd name="connsiteY120" fmla="*/ 2437403 h 8346397"/>
              <a:gd name="connsiteX121" fmla="*/ 1329777 w 4233616"/>
              <a:gd name="connsiteY121" fmla="*/ 2458834 h 8346397"/>
              <a:gd name="connsiteX122" fmla="*/ 1422646 w 4233616"/>
              <a:gd name="connsiteY122" fmla="*/ 2535034 h 8346397"/>
              <a:gd name="connsiteX123" fmla="*/ 1508371 w 4233616"/>
              <a:gd name="connsiteY123" fmla="*/ 2568373 h 8346397"/>
              <a:gd name="connsiteX124" fmla="*/ 1641721 w 4233616"/>
              <a:gd name="connsiteY124" fmla="*/ 2716009 h 8346397"/>
              <a:gd name="connsiteX125" fmla="*/ 1725065 w 4233616"/>
              <a:gd name="connsiteY125" fmla="*/ 2870790 h 8346397"/>
              <a:gd name="connsiteX126" fmla="*/ 1850477 w 4233616"/>
              <a:gd name="connsiteY126" fmla="*/ 2931907 h 8346397"/>
              <a:gd name="connsiteX127" fmla="*/ 1896514 w 4233616"/>
              <a:gd name="connsiteY127" fmla="*/ 2977947 h 8346397"/>
              <a:gd name="connsiteX128" fmla="*/ 1927471 w 4233616"/>
              <a:gd name="connsiteY128" fmla="*/ 3082722 h 8346397"/>
              <a:gd name="connsiteX129" fmla="*/ 1989383 w 4233616"/>
              <a:gd name="connsiteY129" fmla="*/ 3185115 h 8346397"/>
              <a:gd name="connsiteX130" fmla="*/ 2051296 w 4233616"/>
              <a:gd name="connsiteY130" fmla="*/ 3223215 h 8346397"/>
              <a:gd name="connsiteX131" fmla="*/ 2182265 w 4233616"/>
              <a:gd name="connsiteY131" fmla="*/ 3370853 h 8346397"/>
              <a:gd name="connsiteX132" fmla="*/ 2325139 w 4233616"/>
              <a:gd name="connsiteY132" fmla="*/ 3447053 h 8346397"/>
              <a:gd name="connsiteX133" fmla="*/ 2384671 w 4233616"/>
              <a:gd name="connsiteY133" fmla="*/ 3532778 h 8346397"/>
              <a:gd name="connsiteX134" fmla="*/ 2432296 w 4233616"/>
              <a:gd name="connsiteY134" fmla="*/ 3599453 h 8346397"/>
              <a:gd name="connsiteX135" fmla="*/ 2479921 w 4233616"/>
              <a:gd name="connsiteY135" fmla="*/ 3589929 h 8346397"/>
              <a:gd name="connsiteX136" fmla="*/ 2484683 w 4233616"/>
              <a:gd name="connsiteY136" fmla="*/ 3742328 h 8346397"/>
              <a:gd name="connsiteX137" fmla="*/ 2537071 w 4233616"/>
              <a:gd name="connsiteY137" fmla="*/ 3835197 h 8346397"/>
              <a:gd name="connsiteX138" fmla="*/ 2529927 w 4233616"/>
              <a:gd name="connsiteY138" fmla="*/ 3873297 h 8346397"/>
              <a:gd name="connsiteX139" fmla="*/ 2598983 w 4233616"/>
              <a:gd name="connsiteY139" fmla="*/ 3909015 h 8346397"/>
              <a:gd name="connsiteX140" fmla="*/ 2656133 w 4233616"/>
              <a:gd name="connsiteY140" fmla="*/ 3854247 h 8346397"/>
              <a:gd name="connsiteX141" fmla="*/ 2689471 w 4233616"/>
              <a:gd name="connsiteY141" fmla="*/ 3937590 h 8346397"/>
              <a:gd name="connsiteX142" fmla="*/ 2734715 w 4233616"/>
              <a:gd name="connsiteY142" fmla="*/ 3982834 h 8346397"/>
              <a:gd name="connsiteX143" fmla="*/ 2808533 w 4233616"/>
              <a:gd name="connsiteY143" fmla="*/ 4006647 h 8346397"/>
              <a:gd name="connsiteX144" fmla="*/ 2860921 w 4233616"/>
              <a:gd name="connsiteY144" fmla="*/ 4075703 h 8346397"/>
              <a:gd name="connsiteX145" fmla="*/ 2946646 w 4233616"/>
              <a:gd name="connsiteY145" fmla="*/ 4130472 h 8346397"/>
              <a:gd name="connsiteX146" fmla="*/ 2999033 w 4233616"/>
              <a:gd name="connsiteY146" fmla="*/ 4163809 h 8346397"/>
              <a:gd name="connsiteX147" fmla="*/ 2870446 w 4233616"/>
              <a:gd name="connsiteY147" fmla="*/ 4256678 h 8346397"/>
              <a:gd name="connsiteX148" fmla="*/ 2868064 w 4233616"/>
              <a:gd name="connsiteY148" fmla="*/ 4311446 h 8346397"/>
              <a:gd name="connsiteX149" fmla="*/ 2970458 w 4233616"/>
              <a:gd name="connsiteY149" fmla="*/ 4428128 h 8346397"/>
              <a:gd name="connsiteX150" fmla="*/ 3065708 w 4233616"/>
              <a:gd name="connsiteY150" fmla="*/ 4490040 h 8346397"/>
              <a:gd name="connsiteX151" fmla="*/ 3096665 w 4233616"/>
              <a:gd name="connsiteY151" fmla="*/ 4528140 h 8346397"/>
              <a:gd name="connsiteX152" fmla="*/ 3082377 w 4233616"/>
              <a:gd name="connsiteY152" fmla="*/ 4609103 h 8346397"/>
              <a:gd name="connsiteX153" fmla="*/ 3077615 w 4233616"/>
              <a:gd name="connsiteY153" fmla="*/ 4692447 h 8346397"/>
              <a:gd name="connsiteX154" fmla="*/ 3034752 w 4233616"/>
              <a:gd name="connsiteY154" fmla="*/ 4701972 h 8346397"/>
              <a:gd name="connsiteX155" fmla="*/ 3008558 w 4233616"/>
              <a:gd name="connsiteY155" fmla="*/ 4718640 h 8346397"/>
              <a:gd name="connsiteX156" fmla="*/ 3053802 w 4233616"/>
              <a:gd name="connsiteY156" fmla="*/ 4795632 h 8346397"/>
              <a:gd name="connsiteX157" fmla="*/ 3037133 w 4233616"/>
              <a:gd name="connsiteY157" fmla="*/ 4868659 h 8346397"/>
              <a:gd name="connsiteX158" fmla="*/ 3020465 w 4233616"/>
              <a:gd name="connsiteY158" fmla="*/ 5004390 h 8346397"/>
              <a:gd name="connsiteX159" fmla="*/ 2982365 w 4233616"/>
              <a:gd name="connsiteY159" fmla="*/ 5044872 h 8346397"/>
              <a:gd name="connsiteX160" fmla="*/ 2965696 w 4233616"/>
              <a:gd name="connsiteY160" fmla="*/ 5166315 h 8346397"/>
              <a:gd name="connsiteX161" fmla="*/ 2937121 w 4233616"/>
              <a:gd name="connsiteY161" fmla="*/ 5285378 h 8346397"/>
              <a:gd name="connsiteX162" fmla="*/ 2989508 w 4233616"/>
              <a:gd name="connsiteY162" fmla="*/ 5302047 h 8346397"/>
              <a:gd name="connsiteX163" fmla="*/ 2987127 w 4233616"/>
              <a:gd name="connsiteY163" fmla="*/ 5347290 h 8346397"/>
              <a:gd name="connsiteX164" fmla="*/ 2984746 w 4233616"/>
              <a:gd name="connsiteY164" fmla="*/ 5402059 h 8346397"/>
              <a:gd name="connsiteX165" fmla="*/ 3041896 w 4233616"/>
              <a:gd name="connsiteY165" fmla="*/ 5471115 h 8346397"/>
              <a:gd name="connsiteX166" fmla="*/ 3089521 w 4233616"/>
              <a:gd name="connsiteY166" fmla="*/ 5597322 h 8346397"/>
              <a:gd name="connsiteX167" fmla="*/ 2996652 w 4233616"/>
              <a:gd name="connsiteY167" fmla="*/ 5887834 h 8346397"/>
              <a:gd name="connsiteX168" fmla="*/ 3018083 w 4233616"/>
              <a:gd name="connsiteY168" fmla="*/ 5942603 h 8346397"/>
              <a:gd name="connsiteX169" fmla="*/ 3044277 w 4233616"/>
              <a:gd name="connsiteY169" fmla="*/ 5994990 h 8346397"/>
              <a:gd name="connsiteX170" fmla="*/ 3049040 w 4233616"/>
              <a:gd name="connsiteY170" fmla="*/ 6099765 h 8346397"/>
              <a:gd name="connsiteX171" fmla="*/ 3028402 w 4233616"/>
              <a:gd name="connsiteY171" fmla="*/ 6195807 h 8346397"/>
              <a:gd name="connsiteX172" fmla="*/ 2956170 w 4233616"/>
              <a:gd name="connsiteY172" fmla="*/ 6259310 h 8346397"/>
              <a:gd name="connsiteX173" fmla="*/ 2920452 w 4233616"/>
              <a:gd name="connsiteY173" fmla="*/ 6240259 h 8346397"/>
              <a:gd name="connsiteX174" fmla="*/ 2849015 w 4233616"/>
              <a:gd name="connsiteY174" fmla="*/ 6252165 h 8346397"/>
              <a:gd name="connsiteX175" fmla="*/ 2713283 w 4233616"/>
              <a:gd name="connsiteY175" fmla="*/ 6364084 h 8346397"/>
              <a:gd name="connsiteX176" fmla="*/ 2606127 w 4233616"/>
              <a:gd name="connsiteY176" fmla="*/ 6349797 h 8346397"/>
              <a:gd name="connsiteX177" fmla="*/ 2575171 w 4233616"/>
              <a:gd name="connsiteY177" fmla="*/ 6378372 h 8346397"/>
              <a:gd name="connsiteX178" fmla="*/ 2508495 w 4233616"/>
              <a:gd name="connsiteY178" fmla="*/ 6423614 h 8346397"/>
              <a:gd name="connsiteX179" fmla="*/ 2391815 w 4233616"/>
              <a:gd name="connsiteY179" fmla="*/ 6411709 h 8346397"/>
              <a:gd name="connsiteX180" fmla="*/ 2368002 w 4233616"/>
              <a:gd name="connsiteY180" fmla="*/ 6528390 h 8346397"/>
              <a:gd name="connsiteX181" fmla="*/ 2363240 w 4233616"/>
              <a:gd name="connsiteY181" fmla="*/ 6564109 h 8346397"/>
              <a:gd name="connsiteX182" fmla="*/ 2339428 w 4233616"/>
              <a:gd name="connsiteY182" fmla="*/ 6583159 h 8346397"/>
              <a:gd name="connsiteX183" fmla="*/ 2141783 w 4233616"/>
              <a:gd name="connsiteY183" fmla="*/ 6535534 h 8346397"/>
              <a:gd name="connsiteX184" fmla="*/ 2103683 w 4233616"/>
              <a:gd name="connsiteY184" fmla="*/ 6587922 h 8346397"/>
              <a:gd name="connsiteX185" fmla="*/ 2072727 w 4233616"/>
              <a:gd name="connsiteY185" fmla="*/ 6683172 h 8346397"/>
              <a:gd name="connsiteX186" fmla="*/ 2039389 w 4233616"/>
              <a:gd name="connsiteY186" fmla="*/ 6747465 h 8346397"/>
              <a:gd name="connsiteX187" fmla="*/ 2051296 w 4233616"/>
              <a:gd name="connsiteY187" fmla="*/ 6809378 h 8346397"/>
              <a:gd name="connsiteX188" fmla="*/ 2184646 w 4233616"/>
              <a:gd name="connsiteY188" fmla="*/ 6921297 h 8346397"/>
              <a:gd name="connsiteX189" fmla="*/ 2253702 w 4233616"/>
              <a:gd name="connsiteY189" fmla="*/ 6954634 h 8346397"/>
              <a:gd name="connsiteX190" fmla="*/ 2237033 w 4233616"/>
              <a:gd name="connsiteY190" fmla="*/ 6978447 h 8346397"/>
              <a:gd name="connsiteX191" fmla="*/ 2201315 w 4233616"/>
              <a:gd name="connsiteY191" fmla="*/ 6997497 h 8346397"/>
              <a:gd name="connsiteX192" fmla="*/ 2234652 w 4233616"/>
              <a:gd name="connsiteY192" fmla="*/ 7073697 h 8346397"/>
              <a:gd name="connsiteX193" fmla="*/ 2203696 w 4233616"/>
              <a:gd name="connsiteY193" fmla="*/ 7095128 h 8346397"/>
              <a:gd name="connsiteX194" fmla="*/ 2098921 w 4233616"/>
              <a:gd name="connsiteY194" fmla="*/ 7033215 h 8346397"/>
              <a:gd name="connsiteX195" fmla="*/ 2056058 w 4233616"/>
              <a:gd name="connsiteY195" fmla="*/ 7059409 h 8346397"/>
              <a:gd name="connsiteX196" fmla="*/ 1996527 w 4233616"/>
              <a:gd name="connsiteY196" fmla="*/ 6957015 h 8346397"/>
              <a:gd name="connsiteX197" fmla="*/ 1879846 w 4233616"/>
              <a:gd name="connsiteY197" fmla="*/ 6983209 h 8346397"/>
              <a:gd name="connsiteX198" fmla="*/ 1815552 w 4233616"/>
              <a:gd name="connsiteY198" fmla="*/ 6987972 h 8346397"/>
              <a:gd name="connsiteX199" fmla="*/ 1765546 w 4233616"/>
              <a:gd name="connsiteY199" fmla="*/ 6983210 h 8346397"/>
              <a:gd name="connsiteX200" fmla="*/ 1708396 w 4233616"/>
              <a:gd name="connsiteY200" fmla="*/ 7028453 h 8346397"/>
              <a:gd name="connsiteX201" fmla="*/ 1529802 w 4233616"/>
              <a:gd name="connsiteY201" fmla="*/ 6987972 h 8346397"/>
              <a:gd name="connsiteX202" fmla="*/ 1553614 w 4233616"/>
              <a:gd name="connsiteY202" fmla="*/ 7114178 h 8346397"/>
              <a:gd name="connsiteX203" fmla="*/ 1477415 w 4233616"/>
              <a:gd name="connsiteY203" fmla="*/ 7159422 h 8346397"/>
              <a:gd name="connsiteX204" fmla="*/ 1415502 w 4233616"/>
              <a:gd name="connsiteY204" fmla="*/ 7226096 h 8346397"/>
              <a:gd name="connsiteX205" fmla="*/ 1265483 w 4233616"/>
              <a:gd name="connsiteY205" fmla="*/ 7218953 h 8346397"/>
              <a:gd name="connsiteX206" fmla="*/ 1213096 w 4233616"/>
              <a:gd name="connsiteY206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65621 w 4233616"/>
              <a:gd name="connsiteY7" fmla="*/ 2958895 h 8346397"/>
              <a:gd name="connsiteX8" fmla="*/ 2315615 w 4233616"/>
              <a:gd name="connsiteY8" fmla="*/ 2896982 h 8346397"/>
              <a:gd name="connsiteX9" fmla="*/ 2234652 w 4233616"/>
              <a:gd name="connsiteY9" fmla="*/ 2880313 h 8346397"/>
              <a:gd name="connsiteX10" fmla="*/ 2182265 w 4233616"/>
              <a:gd name="connsiteY10" fmla="*/ 2811257 h 8346397"/>
              <a:gd name="connsiteX11" fmla="*/ 2115590 w 4233616"/>
              <a:gd name="connsiteY11" fmla="*/ 2727913 h 8346397"/>
              <a:gd name="connsiteX12" fmla="*/ 2091777 w 4233616"/>
              <a:gd name="connsiteY12" fmla="*/ 2670763 h 8346397"/>
              <a:gd name="connsiteX13" fmla="*/ 2006845 w 4233616"/>
              <a:gd name="connsiteY13" fmla="*/ 2527095 h 8346397"/>
              <a:gd name="connsiteX14" fmla="*/ 1953665 w 4233616"/>
              <a:gd name="connsiteY14" fmla="*/ 2451688 h 8346397"/>
              <a:gd name="connsiteX15" fmla="*/ 2006052 w 4233616"/>
              <a:gd name="connsiteY15" fmla="*/ 2337388 h 8346397"/>
              <a:gd name="connsiteX16" fmla="*/ 2072727 w 4233616"/>
              <a:gd name="connsiteY16" fmla="*/ 2256426 h 8346397"/>
              <a:gd name="connsiteX17" fmla="*/ 2056058 w 4233616"/>
              <a:gd name="connsiteY17" fmla="*/ 2223088 h 8346397"/>
              <a:gd name="connsiteX18" fmla="*/ 2067965 w 4233616"/>
              <a:gd name="connsiteY18" fmla="*/ 2130220 h 8346397"/>
              <a:gd name="connsiteX19" fmla="*/ 2137021 w 4233616"/>
              <a:gd name="connsiteY19" fmla="*/ 1992107 h 8346397"/>
              <a:gd name="connsiteX20" fmla="*/ 2165596 w 4233616"/>
              <a:gd name="connsiteY20" fmla="*/ 1944482 h 8346397"/>
              <a:gd name="connsiteX21" fmla="*/ 2203696 w 4233616"/>
              <a:gd name="connsiteY21" fmla="*/ 1937338 h 8346397"/>
              <a:gd name="connsiteX22" fmla="*/ 2198933 w 4233616"/>
              <a:gd name="connsiteY22" fmla="*/ 1906382 h 8346397"/>
              <a:gd name="connsiteX23" fmla="*/ 2406102 w 4233616"/>
              <a:gd name="connsiteY23" fmla="*/ 1782557 h 8346397"/>
              <a:gd name="connsiteX24" fmla="*/ 2494208 w 4233616"/>
              <a:gd name="connsiteY24" fmla="*/ 1715882 h 8346397"/>
              <a:gd name="connsiteX25" fmla="*/ 2513258 w 4233616"/>
              <a:gd name="connsiteY25" fmla="*/ 1630157 h 8346397"/>
              <a:gd name="connsiteX26" fmla="*/ 2522784 w 4233616"/>
              <a:gd name="connsiteY26" fmla="*/ 1584913 h 8346397"/>
              <a:gd name="connsiteX27" fmla="*/ 2577552 w 4233616"/>
              <a:gd name="connsiteY27" fmla="*/ 1527763 h 8346397"/>
              <a:gd name="connsiteX28" fmla="*/ 2606127 w 4233616"/>
              <a:gd name="connsiteY28" fmla="*/ 1499188 h 8346397"/>
              <a:gd name="connsiteX29" fmla="*/ 2634702 w 4233616"/>
              <a:gd name="connsiteY29" fmla="*/ 1492045 h 8346397"/>
              <a:gd name="connsiteX30" fmla="*/ 2672802 w 4233616"/>
              <a:gd name="connsiteY30" fmla="*/ 1368220 h 8346397"/>
              <a:gd name="connsiteX31" fmla="*/ 2806153 w 4233616"/>
              <a:gd name="connsiteY31" fmla="*/ 1334883 h 8346397"/>
              <a:gd name="connsiteX32" fmla="*/ 2944265 w 4233616"/>
              <a:gd name="connsiteY32" fmla="*/ 1325357 h 8346397"/>
              <a:gd name="connsiteX33" fmla="*/ 2968077 w 4233616"/>
              <a:gd name="connsiteY33" fmla="*/ 1206295 h 8346397"/>
              <a:gd name="connsiteX34" fmla="*/ 3049040 w 4233616"/>
              <a:gd name="connsiteY34" fmla="*/ 1169783 h 8346397"/>
              <a:gd name="connsiteX35" fmla="*/ 3153814 w 4233616"/>
              <a:gd name="connsiteY35" fmla="*/ 1125332 h 8346397"/>
              <a:gd name="connsiteX36" fmla="*/ 3225252 w 4233616"/>
              <a:gd name="connsiteY36" fmla="*/ 1049132 h 8346397"/>
              <a:gd name="connsiteX37" fmla="*/ 3310977 w 4233616"/>
              <a:gd name="connsiteY37" fmla="*/ 996745 h 8346397"/>
              <a:gd name="connsiteX38" fmla="*/ 3056977 w 4233616"/>
              <a:gd name="connsiteY38" fmla="*/ 982457 h 8346397"/>
              <a:gd name="connsiteX39" fmla="*/ 2958552 w 4233616"/>
              <a:gd name="connsiteY39" fmla="*/ 976107 h 8346397"/>
              <a:gd name="connsiteX40" fmla="*/ 2926802 w 4233616"/>
              <a:gd name="connsiteY40" fmla="*/ 906257 h 8346397"/>
              <a:gd name="connsiteX41" fmla="*/ 2866477 w 4233616"/>
              <a:gd name="connsiteY41" fmla="*/ 893559 h 8346397"/>
              <a:gd name="connsiteX42" fmla="*/ 2799802 w 4233616"/>
              <a:gd name="connsiteY42" fmla="*/ 874507 h 8346397"/>
              <a:gd name="connsiteX43" fmla="*/ 2761702 w 4233616"/>
              <a:gd name="connsiteY43" fmla="*/ 807832 h 8346397"/>
              <a:gd name="connsiteX44" fmla="*/ 2609302 w 4233616"/>
              <a:gd name="connsiteY44" fmla="*/ 760207 h 8346397"/>
              <a:gd name="connsiteX45" fmla="*/ 2580727 w 4233616"/>
              <a:gd name="connsiteY45" fmla="*/ 604632 h 8346397"/>
              <a:gd name="connsiteX46" fmla="*/ 2526752 w 4233616"/>
              <a:gd name="connsiteY46" fmla="*/ 531609 h 8346397"/>
              <a:gd name="connsiteX47" fmla="*/ 2596602 w 4233616"/>
              <a:gd name="connsiteY47" fmla="*/ 407782 h 8346397"/>
              <a:gd name="connsiteX48" fmla="*/ 2629939 w 4233616"/>
              <a:gd name="connsiteY48" fmla="*/ 310947 h 8346397"/>
              <a:gd name="connsiteX49" fmla="*/ 2517227 w 4233616"/>
              <a:gd name="connsiteY49" fmla="*/ 239507 h 8346397"/>
              <a:gd name="connsiteX50" fmla="*/ 2402927 w 4233616"/>
              <a:gd name="connsiteY50" fmla="*/ 271257 h 8346397"/>
              <a:gd name="connsiteX51" fmla="*/ 2275927 w 4233616"/>
              <a:gd name="connsiteY51" fmla="*/ 198232 h 8346397"/>
              <a:gd name="connsiteX52" fmla="*/ 2133052 w 4233616"/>
              <a:gd name="connsiteY52" fmla="*/ 233157 h 8346397"/>
              <a:gd name="connsiteX53" fmla="*/ 1913977 w 4233616"/>
              <a:gd name="connsiteY53" fmla="*/ 36309 h 8346397"/>
              <a:gd name="connsiteX54" fmla="*/ 1777452 w 4233616"/>
              <a:gd name="connsiteY54" fmla="*/ 13289 h 8346397"/>
              <a:gd name="connsiteX55" fmla="*/ 1703633 w 4233616"/>
              <a:gd name="connsiteY55" fmla="*/ 41864 h 8346397"/>
              <a:gd name="connsiteX56" fmla="*/ 1615527 w 4233616"/>
              <a:gd name="connsiteY56" fmla="*/ 75203 h 8346397"/>
              <a:gd name="connsiteX57" fmla="*/ 1515515 w 4233616"/>
              <a:gd name="connsiteY57" fmla="*/ 129971 h 8346397"/>
              <a:gd name="connsiteX58" fmla="*/ 1525040 w 4233616"/>
              <a:gd name="connsiteY58" fmla="*/ 194264 h 8346397"/>
              <a:gd name="connsiteX59" fmla="*/ 1505990 w 4233616"/>
              <a:gd name="connsiteY59" fmla="*/ 251415 h 8346397"/>
              <a:gd name="connsiteX60" fmla="*/ 1413121 w 4233616"/>
              <a:gd name="connsiteY60" fmla="*/ 270464 h 8346397"/>
              <a:gd name="connsiteX61" fmla="*/ 1339302 w 4233616"/>
              <a:gd name="connsiteY61" fmla="*/ 306184 h 8346397"/>
              <a:gd name="connsiteX62" fmla="*/ 1260721 w 4233616"/>
              <a:gd name="connsiteY62" fmla="*/ 346665 h 8346397"/>
              <a:gd name="connsiteX63" fmla="*/ 1191665 w 4233616"/>
              <a:gd name="connsiteY63" fmla="*/ 272847 h 8346397"/>
              <a:gd name="connsiteX64" fmla="*/ 1082127 w 4233616"/>
              <a:gd name="connsiteY64" fmla="*/ 353809 h 8346397"/>
              <a:gd name="connsiteX65" fmla="*/ 1020215 w 4233616"/>
              <a:gd name="connsiteY65" fmla="*/ 420484 h 8346397"/>
              <a:gd name="connsiteX66" fmla="*/ 858290 w 4233616"/>
              <a:gd name="connsiteY66" fmla="*/ 301422 h 8346397"/>
              <a:gd name="connsiteX67" fmla="*/ 796377 w 4233616"/>
              <a:gd name="connsiteY67" fmla="*/ 406196 h 8346397"/>
              <a:gd name="connsiteX68" fmla="*/ 755896 w 4233616"/>
              <a:gd name="connsiteY68" fmla="*/ 341903 h 8346397"/>
              <a:gd name="connsiteX69" fmla="*/ 689221 w 4233616"/>
              <a:gd name="connsiteY69" fmla="*/ 270465 h 8346397"/>
              <a:gd name="connsiteX70" fmla="*/ 667790 w 4233616"/>
              <a:gd name="connsiteY70" fmla="*/ 313328 h 8346397"/>
              <a:gd name="connsiteX71" fmla="*/ 620165 w 4233616"/>
              <a:gd name="connsiteY71" fmla="*/ 382384 h 8346397"/>
              <a:gd name="connsiteX72" fmla="*/ 589208 w 4233616"/>
              <a:gd name="connsiteY72" fmla="*/ 396672 h 8346397"/>
              <a:gd name="connsiteX73" fmla="*/ 498721 w 4233616"/>
              <a:gd name="connsiteY73" fmla="*/ 482397 h 8346397"/>
              <a:gd name="connsiteX74" fmla="*/ 396327 w 4233616"/>
              <a:gd name="connsiteY74" fmla="*/ 380003 h 8346397"/>
              <a:gd name="connsiteX75" fmla="*/ 243927 w 4233616"/>
              <a:gd name="connsiteY75" fmla="*/ 294278 h 8346397"/>
              <a:gd name="connsiteX76" fmla="*/ 174871 w 4233616"/>
              <a:gd name="connsiteY76" fmla="*/ 327615 h 8346397"/>
              <a:gd name="connsiteX77" fmla="*/ 127246 w 4233616"/>
              <a:gd name="connsiteY77" fmla="*/ 410959 h 8346397"/>
              <a:gd name="connsiteX78" fmla="*/ 43902 w 4233616"/>
              <a:gd name="connsiteY78" fmla="*/ 472872 h 8346397"/>
              <a:gd name="connsiteX79" fmla="*/ 8183 w 4233616"/>
              <a:gd name="connsiteY79" fmla="*/ 484778 h 8346397"/>
              <a:gd name="connsiteX80" fmla="*/ 198683 w 4233616"/>
              <a:gd name="connsiteY80" fmla="*/ 689565 h 8346397"/>
              <a:gd name="connsiteX81" fmla="*/ 265359 w 4233616"/>
              <a:gd name="connsiteY81" fmla="*/ 706234 h 8346397"/>
              <a:gd name="connsiteX82" fmla="*/ 298697 w 4233616"/>
              <a:gd name="connsiteY82" fmla="*/ 730047 h 8346397"/>
              <a:gd name="connsiteX83" fmla="*/ 296315 w 4233616"/>
              <a:gd name="connsiteY83" fmla="*/ 901496 h 8346397"/>
              <a:gd name="connsiteX84" fmla="*/ 362990 w 4233616"/>
              <a:gd name="connsiteY84" fmla="*/ 906259 h 8346397"/>
              <a:gd name="connsiteX85" fmla="*/ 401090 w 4233616"/>
              <a:gd name="connsiteY85" fmla="*/ 856253 h 8346397"/>
              <a:gd name="connsiteX86" fmla="*/ 482052 w 4233616"/>
              <a:gd name="connsiteY86" fmla="*/ 894353 h 8346397"/>
              <a:gd name="connsiteX87" fmla="*/ 420140 w 4233616"/>
              <a:gd name="connsiteY87" fmla="*/ 1039609 h 8346397"/>
              <a:gd name="connsiteX88" fmla="*/ 434427 w 4233616"/>
              <a:gd name="connsiteY88" fmla="*/ 1087234 h 8346397"/>
              <a:gd name="connsiteX89" fmla="*/ 379658 w 4233616"/>
              <a:gd name="connsiteY89" fmla="*/ 1139622 h 8346397"/>
              <a:gd name="connsiteX90" fmla="*/ 415377 w 4233616"/>
              <a:gd name="connsiteY90" fmla="*/ 1168196 h 8346397"/>
              <a:gd name="connsiteX91" fmla="*/ 486815 w 4233616"/>
              <a:gd name="connsiteY91" fmla="*/ 1256303 h 8346397"/>
              <a:gd name="connsiteX92" fmla="*/ 527296 w 4233616"/>
              <a:gd name="connsiteY92" fmla="*/ 1344409 h 8346397"/>
              <a:gd name="connsiteX93" fmla="*/ 636833 w 4233616"/>
              <a:gd name="connsiteY93" fmla="*/ 1396797 h 8346397"/>
              <a:gd name="connsiteX94" fmla="*/ 746371 w 4233616"/>
              <a:gd name="connsiteY94" fmla="*/ 1420609 h 8346397"/>
              <a:gd name="connsiteX95" fmla="*/ 829715 w 4233616"/>
              <a:gd name="connsiteY95" fmla="*/ 1468234 h 8346397"/>
              <a:gd name="connsiteX96" fmla="*/ 913058 w 4233616"/>
              <a:gd name="connsiteY96" fmla="*/ 1442040 h 8346397"/>
              <a:gd name="connsiteX97" fmla="*/ 994021 w 4233616"/>
              <a:gd name="connsiteY97" fmla="*/ 1368222 h 8346397"/>
              <a:gd name="connsiteX98" fmla="*/ 1103558 w 4233616"/>
              <a:gd name="connsiteY98" fmla="*/ 1351553 h 8346397"/>
              <a:gd name="connsiteX99" fmla="*/ 1170233 w 4233616"/>
              <a:gd name="connsiteY99" fmla="*/ 1356315 h 8346397"/>
              <a:gd name="connsiteX100" fmla="*/ 1329777 w 4233616"/>
              <a:gd name="connsiteY100" fmla="*/ 1465853 h 8346397"/>
              <a:gd name="connsiteX101" fmla="*/ 1389308 w 4233616"/>
              <a:gd name="connsiteY101" fmla="*/ 1494428 h 8346397"/>
              <a:gd name="connsiteX102" fmla="*/ 1260721 w 4233616"/>
              <a:gd name="connsiteY102" fmla="*/ 1596822 h 8346397"/>
              <a:gd name="connsiteX103" fmla="*/ 1263102 w 4233616"/>
              <a:gd name="connsiteY103" fmla="*/ 1661115 h 8346397"/>
              <a:gd name="connsiteX104" fmla="*/ 1425027 w 4233616"/>
              <a:gd name="connsiteY104" fmla="*/ 1613490 h 8346397"/>
              <a:gd name="connsiteX105" fmla="*/ 1386927 w 4233616"/>
              <a:gd name="connsiteY105" fmla="*/ 1677784 h 8346397"/>
              <a:gd name="connsiteX106" fmla="*/ 1405977 w 4233616"/>
              <a:gd name="connsiteY106" fmla="*/ 1751603 h 8346397"/>
              <a:gd name="connsiteX107" fmla="*/ 1517896 w 4233616"/>
              <a:gd name="connsiteY107" fmla="*/ 1787322 h 8346397"/>
              <a:gd name="connsiteX108" fmla="*/ 1591715 w 4233616"/>
              <a:gd name="connsiteY108" fmla="*/ 1803990 h 8346397"/>
              <a:gd name="connsiteX109" fmla="*/ 1501227 w 4233616"/>
              <a:gd name="connsiteY109" fmla="*/ 1934959 h 8346397"/>
              <a:gd name="connsiteX110" fmla="*/ 1494083 w 4233616"/>
              <a:gd name="connsiteY110" fmla="*/ 1984965 h 8346397"/>
              <a:gd name="connsiteX111" fmla="*/ 1422646 w 4233616"/>
              <a:gd name="connsiteY111" fmla="*/ 2020684 h 8346397"/>
              <a:gd name="connsiteX112" fmla="*/ 1391690 w 4233616"/>
              <a:gd name="connsiteY112" fmla="*/ 2082597 h 8346397"/>
              <a:gd name="connsiteX113" fmla="*/ 1260721 w 4233616"/>
              <a:gd name="connsiteY113" fmla="*/ 2056403 h 8346397"/>
              <a:gd name="connsiteX114" fmla="*/ 1139277 w 4233616"/>
              <a:gd name="connsiteY114" fmla="*/ 2056402 h 8346397"/>
              <a:gd name="connsiteX115" fmla="*/ 1072602 w 4233616"/>
              <a:gd name="connsiteY115" fmla="*/ 2084978 h 8346397"/>
              <a:gd name="connsiteX116" fmla="*/ 1065458 w 4233616"/>
              <a:gd name="connsiteY116" fmla="*/ 2184990 h 8346397"/>
              <a:gd name="connsiteX117" fmla="*/ 977352 w 4233616"/>
              <a:gd name="connsiteY117" fmla="*/ 2273097 h 8346397"/>
              <a:gd name="connsiteX118" fmla="*/ 1120227 w 4233616"/>
              <a:gd name="connsiteY118" fmla="*/ 2335009 h 8346397"/>
              <a:gd name="connsiteX119" fmla="*/ 1170234 w 4233616"/>
              <a:gd name="connsiteY119" fmla="*/ 2370727 h 8346397"/>
              <a:gd name="connsiteX120" fmla="*/ 1222621 w 4233616"/>
              <a:gd name="connsiteY120" fmla="*/ 2387397 h 8346397"/>
              <a:gd name="connsiteX121" fmla="*/ 1272627 w 4233616"/>
              <a:gd name="connsiteY121" fmla="*/ 2437403 h 8346397"/>
              <a:gd name="connsiteX122" fmla="*/ 1329777 w 4233616"/>
              <a:gd name="connsiteY122" fmla="*/ 2458834 h 8346397"/>
              <a:gd name="connsiteX123" fmla="*/ 1422646 w 4233616"/>
              <a:gd name="connsiteY123" fmla="*/ 2535034 h 8346397"/>
              <a:gd name="connsiteX124" fmla="*/ 1508371 w 4233616"/>
              <a:gd name="connsiteY124" fmla="*/ 2568373 h 8346397"/>
              <a:gd name="connsiteX125" fmla="*/ 1641721 w 4233616"/>
              <a:gd name="connsiteY125" fmla="*/ 2716009 h 8346397"/>
              <a:gd name="connsiteX126" fmla="*/ 1725065 w 4233616"/>
              <a:gd name="connsiteY126" fmla="*/ 2870790 h 8346397"/>
              <a:gd name="connsiteX127" fmla="*/ 1850477 w 4233616"/>
              <a:gd name="connsiteY127" fmla="*/ 2931907 h 8346397"/>
              <a:gd name="connsiteX128" fmla="*/ 1896514 w 4233616"/>
              <a:gd name="connsiteY128" fmla="*/ 2977947 h 8346397"/>
              <a:gd name="connsiteX129" fmla="*/ 1927471 w 4233616"/>
              <a:gd name="connsiteY129" fmla="*/ 3082722 h 8346397"/>
              <a:gd name="connsiteX130" fmla="*/ 1989383 w 4233616"/>
              <a:gd name="connsiteY130" fmla="*/ 3185115 h 8346397"/>
              <a:gd name="connsiteX131" fmla="*/ 2051296 w 4233616"/>
              <a:gd name="connsiteY131" fmla="*/ 3223215 h 8346397"/>
              <a:gd name="connsiteX132" fmla="*/ 2182265 w 4233616"/>
              <a:gd name="connsiteY132" fmla="*/ 3370853 h 8346397"/>
              <a:gd name="connsiteX133" fmla="*/ 2325139 w 4233616"/>
              <a:gd name="connsiteY133" fmla="*/ 3447053 h 8346397"/>
              <a:gd name="connsiteX134" fmla="*/ 2384671 w 4233616"/>
              <a:gd name="connsiteY134" fmla="*/ 3532778 h 8346397"/>
              <a:gd name="connsiteX135" fmla="*/ 2432296 w 4233616"/>
              <a:gd name="connsiteY135" fmla="*/ 3599453 h 8346397"/>
              <a:gd name="connsiteX136" fmla="*/ 2479921 w 4233616"/>
              <a:gd name="connsiteY136" fmla="*/ 3589929 h 8346397"/>
              <a:gd name="connsiteX137" fmla="*/ 2484683 w 4233616"/>
              <a:gd name="connsiteY137" fmla="*/ 3742328 h 8346397"/>
              <a:gd name="connsiteX138" fmla="*/ 2537071 w 4233616"/>
              <a:gd name="connsiteY138" fmla="*/ 3835197 h 8346397"/>
              <a:gd name="connsiteX139" fmla="*/ 2529927 w 4233616"/>
              <a:gd name="connsiteY139" fmla="*/ 3873297 h 8346397"/>
              <a:gd name="connsiteX140" fmla="*/ 2598983 w 4233616"/>
              <a:gd name="connsiteY140" fmla="*/ 3909015 h 8346397"/>
              <a:gd name="connsiteX141" fmla="*/ 2656133 w 4233616"/>
              <a:gd name="connsiteY141" fmla="*/ 3854247 h 8346397"/>
              <a:gd name="connsiteX142" fmla="*/ 2689471 w 4233616"/>
              <a:gd name="connsiteY142" fmla="*/ 3937590 h 8346397"/>
              <a:gd name="connsiteX143" fmla="*/ 2734715 w 4233616"/>
              <a:gd name="connsiteY143" fmla="*/ 3982834 h 8346397"/>
              <a:gd name="connsiteX144" fmla="*/ 2808533 w 4233616"/>
              <a:gd name="connsiteY144" fmla="*/ 4006647 h 8346397"/>
              <a:gd name="connsiteX145" fmla="*/ 2860921 w 4233616"/>
              <a:gd name="connsiteY145" fmla="*/ 4075703 h 8346397"/>
              <a:gd name="connsiteX146" fmla="*/ 2946646 w 4233616"/>
              <a:gd name="connsiteY146" fmla="*/ 4130472 h 8346397"/>
              <a:gd name="connsiteX147" fmla="*/ 2999033 w 4233616"/>
              <a:gd name="connsiteY147" fmla="*/ 4163809 h 8346397"/>
              <a:gd name="connsiteX148" fmla="*/ 2870446 w 4233616"/>
              <a:gd name="connsiteY148" fmla="*/ 4256678 h 8346397"/>
              <a:gd name="connsiteX149" fmla="*/ 2868064 w 4233616"/>
              <a:gd name="connsiteY149" fmla="*/ 4311446 h 8346397"/>
              <a:gd name="connsiteX150" fmla="*/ 2970458 w 4233616"/>
              <a:gd name="connsiteY150" fmla="*/ 4428128 h 8346397"/>
              <a:gd name="connsiteX151" fmla="*/ 3065708 w 4233616"/>
              <a:gd name="connsiteY151" fmla="*/ 4490040 h 8346397"/>
              <a:gd name="connsiteX152" fmla="*/ 3096665 w 4233616"/>
              <a:gd name="connsiteY152" fmla="*/ 4528140 h 8346397"/>
              <a:gd name="connsiteX153" fmla="*/ 3082377 w 4233616"/>
              <a:gd name="connsiteY153" fmla="*/ 4609103 h 8346397"/>
              <a:gd name="connsiteX154" fmla="*/ 3077615 w 4233616"/>
              <a:gd name="connsiteY154" fmla="*/ 4692447 h 8346397"/>
              <a:gd name="connsiteX155" fmla="*/ 3034752 w 4233616"/>
              <a:gd name="connsiteY155" fmla="*/ 4701972 h 8346397"/>
              <a:gd name="connsiteX156" fmla="*/ 3008558 w 4233616"/>
              <a:gd name="connsiteY156" fmla="*/ 4718640 h 8346397"/>
              <a:gd name="connsiteX157" fmla="*/ 3053802 w 4233616"/>
              <a:gd name="connsiteY157" fmla="*/ 4795632 h 8346397"/>
              <a:gd name="connsiteX158" fmla="*/ 3037133 w 4233616"/>
              <a:gd name="connsiteY158" fmla="*/ 4868659 h 8346397"/>
              <a:gd name="connsiteX159" fmla="*/ 3020465 w 4233616"/>
              <a:gd name="connsiteY159" fmla="*/ 5004390 h 8346397"/>
              <a:gd name="connsiteX160" fmla="*/ 2982365 w 4233616"/>
              <a:gd name="connsiteY160" fmla="*/ 5044872 h 8346397"/>
              <a:gd name="connsiteX161" fmla="*/ 2965696 w 4233616"/>
              <a:gd name="connsiteY161" fmla="*/ 5166315 h 8346397"/>
              <a:gd name="connsiteX162" fmla="*/ 2937121 w 4233616"/>
              <a:gd name="connsiteY162" fmla="*/ 5285378 h 8346397"/>
              <a:gd name="connsiteX163" fmla="*/ 2989508 w 4233616"/>
              <a:gd name="connsiteY163" fmla="*/ 5302047 h 8346397"/>
              <a:gd name="connsiteX164" fmla="*/ 2987127 w 4233616"/>
              <a:gd name="connsiteY164" fmla="*/ 5347290 h 8346397"/>
              <a:gd name="connsiteX165" fmla="*/ 2984746 w 4233616"/>
              <a:gd name="connsiteY165" fmla="*/ 5402059 h 8346397"/>
              <a:gd name="connsiteX166" fmla="*/ 3041896 w 4233616"/>
              <a:gd name="connsiteY166" fmla="*/ 5471115 h 8346397"/>
              <a:gd name="connsiteX167" fmla="*/ 3089521 w 4233616"/>
              <a:gd name="connsiteY167" fmla="*/ 5597322 h 8346397"/>
              <a:gd name="connsiteX168" fmla="*/ 2996652 w 4233616"/>
              <a:gd name="connsiteY168" fmla="*/ 5887834 h 8346397"/>
              <a:gd name="connsiteX169" fmla="*/ 3018083 w 4233616"/>
              <a:gd name="connsiteY169" fmla="*/ 5942603 h 8346397"/>
              <a:gd name="connsiteX170" fmla="*/ 3044277 w 4233616"/>
              <a:gd name="connsiteY170" fmla="*/ 5994990 h 8346397"/>
              <a:gd name="connsiteX171" fmla="*/ 3049040 w 4233616"/>
              <a:gd name="connsiteY171" fmla="*/ 6099765 h 8346397"/>
              <a:gd name="connsiteX172" fmla="*/ 3028402 w 4233616"/>
              <a:gd name="connsiteY172" fmla="*/ 6195807 h 8346397"/>
              <a:gd name="connsiteX173" fmla="*/ 2956170 w 4233616"/>
              <a:gd name="connsiteY173" fmla="*/ 6259310 h 8346397"/>
              <a:gd name="connsiteX174" fmla="*/ 2920452 w 4233616"/>
              <a:gd name="connsiteY174" fmla="*/ 6240259 h 8346397"/>
              <a:gd name="connsiteX175" fmla="*/ 2849015 w 4233616"/>
              <a:gd name="connsiteY175" fmla="*/ 6252165 h 8346397"/>
              <a:gd name="connsiteX176" fmla="*/ 2713283 w 4233616"/>
              <a:gd name="connsiteY176" fmla="*/ 6364084 h 8346397"/>
              <a:gd name="connsiteX177" fmla="*/ 2606127 w 4233616"/>
              <a:gd name="connsiteY177" fmla="*/ 6349797 h 8346397"/>
              <a:gd name="connsiteX178" fmla="*/ 2575171 w 4233616"/>
              <a:gd name="connsiteY178" fmla="*/ 6378372 h 8346397"/>
              <a:gd name="connsiteX179" fmla="*/ 2508495 w 4233616"/>
              <a:gd name="connsiteY179" fmla="*/ 6423614 h 8346397"/>
              <a:gd name="connsiteX180" fmla="*/ 2391815 w 4233616"/>
              <a:gd name="connsiteY180" fmla="*/ 6411709 h 8346397"/>
              <a:gd name="connsiteX181" fmla="*/ 2368002 w 4233616"/>
              <a:gd name="connsiteY181" fmla="*/ 6528390 h 8346397"/>
              <a:gd name="connsiteX182" fmla="*/ 2363240 w 4233616"/>
              <a:gd name="connsiteY182" fmla="*/ 6564109 h 8346397"/>
              <a:gd name="connsiteX183" fmla="*/ 2339428 w 4233616"/>
              <a:gd name="connsiteY183" fmla="*/ 6583159 h 8346397"/>
              <a:gd name="connsiteX184" fmla="*/ 2141783 w 4233616"/>
              <a:gd name="connsiteY184" fmla="*/ 6535534 h 8346397"/>
              <a:gd name="connsiteX185" fmla="*/ 2103683 w 4233616"/>
              <a:gd name="connsiteY185" fmla="*/ 6587922 h 8346397"/>
              <a:gd name="connsiteX186" fmla="*/ 2072727 w 4233616"/>
              <a:gd name="connsiteY186" fmla="*/ 6683172 h 8346397"/>
              <a:gd name="connsiteX187" fmla="*/ 2039389 w 4233616"/>
              <a:gd name="connsiteY187" fmla="*/ 6747465 h 8346397"/>
              <a:gd name="connsiteX188" fmla="*/ 2051296 w 4233616"/>
              <a:gd name="connsiteY188" fmla="*/ 6809378 h 8346397"/>
              <a:gd name="connsiteX189" fmla="*/ 2184646 w 4233616"/>
              <a:gd name="connsiteY189" fmla="*/ 6921297 h 8346397"/>
              <a:gd name="connsiteX190" fmla="*/ 2253702 w 4233616"/>
              <a:gd name="connsiteY190" fmla="*/ 6954634 h 8346397"/>
              <a:gd name="connsiteX191" fmla="*/ 2237033 w 4233616"/>
              <a:gd name="connsiteY191" fmla="*/ 6978447 h 8346397"/>
              <a:gd name="connsiteX192" fmla="*/ 2201315 w 4233616"/>
              <a:gd name="connsiteY192" fmla="*/ 6997497 h 8346397"/>
              <a:gd name="connsiteX193" fmla="*/ 2234652 w 4233616"/>
              <a:gd name="connsiteY193" fmla="*/ 7073697 h 8346397"/>
              <a:gd name="connsiteX194" fmla="*/ 2203696 w 4233616"/>
              <a:gd name="connsiteY194" fmla="*/ 7095128 h 8346397"/>
              <a:gd name="connsiteX195" fmla="*/ 2098921 w 4233616"/>
              <a:gd name="connsiteY195" fmla="*/ 7033215 h 8346397"/>
              <a:gd name="connsiteX196" fmla="*/ 2056058 w 4233616"/>
              <a:gd name="connsiteY196" fmla="*/ 7059409 h 8346397"/>
              <a:gd name="connsiteX197" fmla="*/ 1996527 w 4233616"/>
              <a:gd name="connsiteY197" fmla="*/ 6957015 h 8346397"/>
              <a:gd name="connsiteX198" fmla="*/ 1879846 w 4233616"/>
              <a:gd name="connsiteY198" fmla="*/ 6983209 h 8346397"/>
              <a:gd name="connsiteX199" fmla="*/ 1815552 w 4233616"/>
              <a:gd name="connsiteY199" fmla="*/ 6987972 h 8346397"/>
              <a:gd name="connsiteX200" fmla="*/ 1765546 w 4233616"/>
              <a:gd name="connsiteY200" fmla="*/ 6983210 h 8346397"/>
              <a:gd name="connsiteX201" fmla="*/ 1708396 w 4233616"/>
              <a:gd name="connsiteY201" fmla="*/ 7028453 h 8346397"/>
              <a:gd name="connsiteX202" fmla="*/ 1529802 w 4233616"/>
              <a:gd name="connsiteY202" fmla="*/ 6987972 h 8346397"/>
              <a:gd name="connsiteX203" fmla="*/ 1553614 w 4233616"/>
              <a:gd name="connsiteY203" fmla="*/ 7114178 h 8346397"/>
              <a:gd name="connsiteX204" fmla="*/ 1477415 w 4233616"/>
              <a:gd name="connsiteY204" fmla="*/ 7159422 h 8346397"/>
              <a:gd name="connsiteX205" fmla="*/ 1415502 w 4233616"/>
              <a:gd name="connsiteY205" fmla="*/ 7226096 h 8346397"/>
              <a:gd name="connsiteX206" fmla="*/ 1265483 w 4233616"/>
              <a:gd name="connsiteY206" fmla="*/ 7218953 h 8346397"/>
              <a:gd name="connsiteX207" fmla="*/ 1213096 w 4233616"/>
              <a:gd name="connsiteY20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65621 w 4233616"/>
              <a:gd name="connsiteY7" fmla="*/ 2958895 h 8346397"/>
              <a:gd name="connsiteX8" fmla="*/ 2315615 w 4233616"/>
              <a:gd name="connsiteY8" fmla="*/ 2896982 h 8346397"/>
              <a:gd name="connsiteX9" fmla="*/ 2234652 w 4233616"/>
              <a:gd name="connsiteY9" fmla="*/ 2880313 h 8346397"/>
              <a:gd name="connsiteX10" fmla="*/ 2182265 w 4233616"/>
              <a:gd name="connsiteY10" fmla="*/ 2811257 h 8346397"/>
              <a:gd name="connsiteX11" fmla="*/ 2115590 w 4233616"/>
              <a:gd name="connsiteY11" fmla="*/ 2727913 h 8346397"/>
              <a:gd name="connsiteX12" fmla="*/ 2091777 w 4233616"/>
              <a:gd name="connsiteY12" fmla="*/ 2670763 h 8346397"/>
              <a:gd name="connsiteX13" fmla="*/ 2006845 w 4233616"/>
              <a:gd name="connsiteY13" fmla="*/ 2527095 h 8346397"/>
              <a:gd name="connsiteX14" fmla="*/ 1953665 w 4233616"/>
              <a:gd name="connsiteY14" fmla="*/ 2451688 h 8346397"/>
              <a:gd name="connsiteX15" fmla="*/ 2006052 w 4233616"/>
              <a:gd name="connsiteY15" fmla="*/ 2337388 h 8346397"/>
              <a:gd name="connsiteX16" fmla="*/ 2072727 w 4233616"/>
              <a:gd name="connsiteY16" fmla="*/ 2256426 h 8346397"/>
              <a:gd name="connsiteX17" fmla="*/ 2056058 w 4233616"/>
              <a:gd name="connsiteY17" fmla="*/ 2223088 h 8346397"/>
              <a:gd name="connsiteX18" fmla="*/ 2067965 w 4233616"/>
              <a:gd name="connsiteY18" fmla="*/ 2130220 h 8346397"/>
              <a:gd name="connsiteX19" fmla="*/ 2137021 w 4233616"/>
              <a:gd name="connsiteY19" fmla="*/ 1992107 h 8346397"/>
              <a:gd name="connsiteX20" fmla="*/ 2165596 w 4233616"/>
              <a:gd name="connsiteY20" fmla="*/ 1944482 h 8346397"/>
              <a:gd name="connsiteX21" fmla="*/ 2203696 w 4233616"/>
              <a:gd name="connsiteY21" fmla="*/ 1937338 h 8346397"/>
              <a:gd name="connsiteX22" fmla="*/ 2198933 w 4233616"/>
              <a:gd name="connsiteY22" fmla="*/ 1906382 h 8346397"/>
              <a:gd name="connsiteX23" fmla="*/ 2406102 w 4233616"/>
              <a:gd name="connsiteY23" fmla="*/ 1782557 h 8346397"/>
              <a:gd name="connsiteX24" fmla="*/ 2494208 w 4233616"/>
              <a:gd name="connsiteY24" fmla="*/ 1715882 h 8346397"/>
              <a:gd name="connsiteX25" fmla="*/ 2513258 w 4233616"/>
              <a:gd name="connsiteY25" fmla="*/ 1630157 h 8346397"/>
              <a:gd name="connsiteX26" fmla="*/ 2522784 w 4233616"/>
              <a:gd name="connsiteY26" fmla="*/ 1584913 h 8346397"/>
              <a:gd name="connsiteX27" fmla="*/ 2577552 w 4233616"/>
              <a:gd name="connsiteY27" fmla="*/ 1527763 h 8346397"/>
              <a:gd name="connsiteX28" fmla="*/ 2606127 w 4233616"/>
              <a:gd name="connsiteY28" fmla="*/ 1499188 h 8346397"/>
              <a:gd name="connsiteX29" fmla="*/ 2634702 w 4233616"/>
              <a:gd name="connsiteY29" fmla="*/ 1492045 h 8346397"/>
              <a:gd name="connsiteX30" fmla="*/ 2672802 w 4233616"/>
              <a:gd name="connsiteY30" fmla="*/ 1368220 h 8346397"/>
              <a:gd name="connsiteX31" fmla="*/ 2806153 w 4233616"/>
              <a:gd name="connsiteY31" fmla="*/ 1334883 h 8346397"/>
              <a:gd name="connsiteX32" fmla="*/ 2944265 w 4233616"/>
              <a:gd name="connsiteY32" fmla="*/ 1325357 h 8346397"/>
              <a:gd name="connsiteX33" fmla="*/ 2968077 w 4233616"/>
              <a:gd name="connsiteY33" fmla="*/ 1206295 h 8346397"/>
              <a:gd name="connsiteX34" fmla="*/ 3049040 w 4233616"/>
              <a:gd name="connsiteY34" fmla="*/ 1169783 h 8346397"/>
              <a:gd name="connsiteX35" fmla="*/ 3153814 w 4233616"/>
              <a:gd name="connsiteY35" fmla="*/ 1125332 h 8346397"/>
              <a:gd name="connsiteX36" fmla="*/ 3225252 w 4233616"/>
              <a:gd name="connsiteY36" fmla="*/ 1049132 h 8346397"/>
              <a:gd name="connsiteX37" fmla="*/ 3310977 w 4233616"/>
              <a:gd name="connsiteY37" fmla="*/ 996745 h 8346397"/>
              <a:gd name="connsiteX38" fmla="*/ 3056977 w 4233616"/>
              <a:gd name="connsiteY38" fmla="*/ 982457 h 8346397"/>
              <a:gd name="connsiteX39" fmla="*/ 2958552 w 4233616"/>
              <a:gd name="connsiteY39" fmla="*/ 976107 h 8346397"/>
              <a:gd name="connsiteX40" fmla="*/ 2926802 w 4233616"/>
              <a:gd name="connsiteY40" fmla="*/ 906257 h 8346397"/>
              <a:gd name="connsiteX41" fmla="*/ 2866477 w 4233616"/>
              <a:gd name="connsiteY41" fmla="*/ 893559 h 8346397"/>
              <a:gd name="connsiteX42" fmla="*/ 2799802 w 4233616"/>
              <a:gd name="connsiteY42" fmla="*/ 874507 h 8346397"/>
              <a:gd name="connsiteX43" fmla="*/ 2761702 w 4233616"/>
              <a:gd name="connsiteY43" fmla="*/ 807832 h 8346397"/>
              <a:gd name="connsiteX44" fmla="*/ 2609302 w 4233616"/>
              <a:gd name="connsiteY44" fmla="*/ 760207 h 8346397"/>
              <a:gd name="connsiteX45" fmla="*/ 2580727 w 4233616"/>
              <a:gd name="connsiteY45" fmla="*/ 604632 h 8346397"/>
              <a:gd name="connsiteX46" fmla="*/ 2526752 w 4233616"/>
              <a:gd name="connsiteY46" fmla="*/ 531609 h 8346397"/>
              <a:gd name="connsiteX47" fmla="*/ 2596602 w 4233616"/>
              <a:gd name="connsiteY47" fmla="*/ 407782 h 8346397"/>
              <a:gd name="connsiteX48" fmla="*/ 2629939 w 4233616"/>
              <a:gd name="connsiteY48" fmla="*/ 310947 h 8346397"/>
              <a:gd name="connsiteX49" fmla="*/ 2517227 w 4233616"/>
              <a:gd name="connsiteY49" fmla="*/ 239507 h 8346397"/>
              <a:gd name="connsiteX50" fmla="*/ 2402927 w 4233616"/>
              <a:gd name="connsiteY50" fmla="*/ 271257 h 8346397"/>
              <a:gd name="connsiteX51" fmla="*/ 2275927 w 4233616"/>
              <a:gd name="connsiteY51" fmla="*/ 198232 h 8346397"/>
              <a:gd name="connsiteX52" fmla="*/ 2133052 w 4233616"/>
              <a:gd name="connsiteY52" fmla="*/ 233157 h 8346397"/>
              <a:gd name="connsiteX53" fmla="*/ 1913977 w 4233616"/>
              <a:gd name="connsiteY53" fmla="*/ 36309 h 8346397"/>
              <a:gd name="connsiteX54" fmla="*/ 1777452 w 4233616"/>
              <a:gd name="connsiteY54" fmla="*/ 13289 h 8346397"/>
              <a:gd name="connsiteX55" fmla="*/ 1703633 w 4233616"/>
              <a:gd name="connsiteY55" fmla="*/ 41864 h 8346397"/>
              <a:gd name="connsiteX56" fmla="*/ 1615527 w 4233616"/>
              <a:gd name="connsiteY56" fmla="*/ 75203 h 8346397"/>
              <a:gd name="connsiteX57" fmla="*/ 1515515 w 4233616"/>
              <a:gd name="connsiteY57" fmla="*/ 129971 h 8346397"/>
              <a:gd name="connsiteX58" fmla="*/ 1525040 w 4233616"/>
              <a:gd name="connsiteY58" fmla="*/ 194264 h 8346397"/>
              <a:gd name="connsiteX59" fmla="*/ 1505990 w 4233616"/>
              <a:gd name="connsiteY59" fmla="*/ 251415 h 8346397"/>
              <a:gd name="connsiteX60" fmla="*/ 1413121 w 4233616"/>
              <a:gd name="connsiteY60" fmla="*/ 270464 h 8346397"/>
              <a:gd name="connsiteX61" fmla="*/ 1339302 w 4233616"/>
              <a:gd name="connsiteY61" fmla="*/ 306184 h 8346397"/>
              <a:gd name="connsiteX62" fmla="*/ 1260721 w 4233616"/>
              <a:gd name="connsiteY62" fmla="*/ 346665 h 8346397"/>
              <a:gd name="connsiteX63" fmla="*/ 1191665 w 4233616"/>
              <a:gd name="connsiteY63" fmla="*/ 272847 h 8346397"/>
              <a:gd name="connsiteX64" fmla="*/ 1082127 w 4233616"/>
              <a:gd name="connsiteY64" fmla="*/ 353809 h 8346397"/>
              <a:gd name="connsiteX65" fmla="*/ 1020215 w 4233616"/>
              <a:gd name="connsiteY65" fmla="*/ 420484 h 8346397"/>
              <a:gd name="connsiteX66" fmla="*/ 858290 w 4233616"/>
              <a:gd name="connsiteY66" fmla="*/ 301422 h 8346397"/>
              <a:gd name="connsiteX67" fmla="*/ 796377 w 4233616"/>
              <a:gd name="connsiteY67" fmla="*/ 406196 h 8346397"/>
              <a:gd name="connsiteX68" fmla="*/ 755896 w 4233616"/>
              <a:gd name="connsiteY68" fmla="*/ 341903 h 8346397"/>
              <a:gd name="connsiteX69" fmla="*/ 689221 w 4233616"/>
              <a:gd name="connsiteY69" fmla="*/ 270465 h 8346397"/>
              <a:gd name="connsiteX70" fmla="*/ 667790 w 4233616"/>
              <a:gd name="connsiteY70" fmla="*/ 313328 h 8346397"/>
              <a:gd name="connsiteX71" fmla="*/ 620165 w 4233616"/>
              <a:gd name="connsiteY71" fmla="*/ 382384 h 8346397"/>
              <a:gd name="connsiteX72" fmla="*/ 589208 w 4233616"/>
              <a:gd name="connsiteY72" fmla="*/ 396672 h 8346397"/>
              <a:gd name="connsiteX73" fmla="*/ 498721 w 4233616"/>
              <a:gd name="connsiteY73" fmla="*/ 482397 h 8346397"/>
              <a:gd name="connsiteX74" fmla="*/ 396327 w 4233616"/>
              <a:gd name="connsiteY74" fmla="*/ 380003 h 8346397"/>
              <a:gd name="connsiteX75" fmla="*/ 243927 w 4233616"/>
              <a:gd name="connsiteY75" fmla="*/ 294278 h 8346397"/>
              <a:gd name="connsiteX76" fmla="*/ 174871 w 4233616"/>
              <a:gd name="connsiteY76" fmla="*/ 327615 h 8346397"/>
              <a:gd name="connsiteX77" fmla="*/ 127246 w 4233616"/>
              <a:gd name="connsiteY77" fmla="*/ 410959 h 8346397"/>
              <a:gd name="connsiteX78" fmla="*/ 43902 w 4233616"/>
              <a:gd name="connsiteY78" fmla="*/ 472872 h 8346397"/>
              <a:gd name="connsiteX79" fmla="*/ 8183 w 4233616"/>
              <a:gd name="connsiteY79" fmla="*/ 484778 h 8346397"/>
              <a:gd name="connsiteX80" fmla="*/ 198683 w 4233616"/>
              <a:gd name="connsiteY80" fmla="*/ 689565 h 8346397"/>
              <a:gd name="connsiteX81" fmla="*/ 265359 w 4233616"/>
              <a:gd name="connsiteY81" fmla="*/ 706234 h 8346397"/>
              <a:gd name="connsiteX82" fmla="*/ 298697 w 4233616"/>
              <a:gd name="connsiteY82" fmla="*/ 730047 h 8346397"/>
              <a:gd name="connsiteX83" fmla="*/ 296315 w 4233616"/>
              <a:gd name="connsiteY83" fmla="*/ 901496 h 8346397"/>
              <a:gd name="connsiteX84" fmla="*/ 362990 w 4233616"/>
              <a:gd name="connsiteY84" fmla="*/ 906259 h 8346397"/>
              <a:gd name="connsiteX85" fmla="*/ 401090 w 4233616"/>
              <a:gd name="connsiteY85" fmla="*/ 856253 h 8346397"/>
              <a:gd name="connsiteX86" fmla="*/ 482052 w 4233616"/>
              <a:gd name="connsiteY86" fmla="*/ 894353 h 8346397"/>
              <a:gd name="connsiteX87" fmla="*/ 420140 w 4233616"/>
              <a:gd name="connsiteY87" fmla="*/ 1039609 h 8346397"/>
              <a:gd name="connsiteX88" fmla="*/ 434427 w 4233616"/>
              <a:gd name="connsiteY88" fmla="*/ 1087234 h 8346397"/>
              <a:gd name="connsiteX89" fmla="*/ 379658 w 4233616"/>
              <a:gd name="connsiteY89" fmla="*/ 1139622 h 8346397"/>
              <a:gd name="connsiteX90" fmla="*/ 415377 w 4233616"/>
              <a:gd name="connsiteY90" fmla="*/ 1168196 h 8346397"/>
              <a:gd name="connsiteX91" fmla="*/ 486815 w 4233616"/>
              <a:gd name="connsiteY91" fmla="*/ 1256303 h 8346397"/>
              <a:gd name="connsiteX92" fmla="*/ 527296 w 4233616"/>
              <a:gd name="connsiteY92" fmla="*/ 1344409 h 8346397"/>
              <a:gd name="connsiteX93" fmla="*/ 636833 w 4233616"/>
              <a:gd name="connsiteY93" fmla="*/ 1396797 h 8346397"/>
              <a:gd name="connsiteX94" fmla="*/ 746371 w 4233616"/>
              <a:gd name="connsiteY94" fmla="*/ 1420609 h 8346397"/>
              <a:gd name="connsiteX95" fmla="*/ 829715 w 4233616"/>
              <a:gd name="connsiteY95" fmla="*/ 1468234 h 8346397"/>
              <a:gd name="connsiteX96" fmla="*/ 913058 w 4233616"/>
              <a:gd name="connsiteY96" fmla="*/ 1442040 h 8346397"/>
              <a:gd name="connsiteX97" fmla="*/ 994021 w 4233616"/>
              <a:gd name="connsiteY97" fmla="*/ 1368222 h 8346397"/>
              <a:gd name="connsiteX98" fmla="*/ 1103558 w 4233616"/>
              <a:gd name="connsiteY98" fmla="*/ 1351553 h 8346397"/>
              <a:gd name="connsiteX99" fmla="*/ 1170233 w 4233616"/>
              <a:gd name="connsiteY99" fmla="*/ 1356315 h 8346397"/>
              <a:gd name="connsiteX100" fmla="*/ 1329777 w 4233616"/>
              <a:gd name="connsiteY100" fmla="*/ 1465853 h 8346397"/>
              <a:gd name="connsiteX101" fmla="*/ 1389308 w 4233616"/>
              <a:gd name="connsiteY101" fmla="*/ 1494428 h 8346397"/>
              <a:gd name="connsiteX102" fmla="*/ 1260721 w 4233616"/>
              <a:gd name="connsiteY102" fmla="*/ 1596822 h 8346397"/>
              <a:gd name="connsiteX103" fmla="*/ 1263102 w 4233616"/>
              <a:gd name="connsiteY103" fmla="*/ 1661115 h 8346397"/>
              <a:gd name="connsiteX104" fmla="*/ 1425027 w 4233616"/>
              <a:gd name="connsiteY104" fmla="*/ 1613490 h 8346397"/>
              <a:gd name="connsiteX105" fmla="*/ 1386927 w 4233616"/>
              <a:gd name="connsiteY105" fmla="*/ 1677784 h 8346397"/>
              <a:gd name="connsiteX106" fmla="*/ 1405977 w 4233616"/>
              <a:gd name="connsiteY106" fmla="*/ 1751603 h 8346397"/>
              <a:gd name="connsiteX107" fmla="*/ 1517896 w 4233616"/>
              <a:gd name="connsiteY107" fmla="*/ 1787322 h 8346397"/>
              <a:gd name="connsiteX108" fmla="*/ 1591715 w 4233616"/>
              <a:gd name="connsiteY108" fmla="*/ 1803990 h 8346397"/>
              <a:gd name="connsiteX109" fmla="*/ 1501227 w 4233616"/>
              <a:gd name="connsiteY109" fmla="*/ 1934959 h 8346397"/>
              <a:gd name="connsiteX110" fmla="*/ 1494083 w 4233616"/>
              <a:gd name="connsiteY110" fmla="*/ 1984965 h 8346397"/>
              <a:gd name="connsiteX111" fmla="*/ 1422646 w 4233616"/>
              <a:gd name="connsiteY111" fmla="*/ 2020684 h 8346397"/>
              <a:gd name="connsiteX112" fmla="*/ 1391690 w 4233616"/>
              <a:gd name="connsiteY112" fmla="*/ 2082597 h 8346397"/>
              <a:gd name="connsiteX113" fmla="*/ 1260721 w 4233616"/>
              <a:gd name="connsiteY113" fmla="*/ 2056403 h 8346397"/>
              <a:gd name="connsiteX114" fmla="*/ 1139277 w 4233616"/>
              <a:gd name="connsiteY114" fmla="*/ 2056402 h 8346397"/>
              <a:gd name="connsiteX115" fmla="*/ 1072602 w 4233616"/>
              <a:gd name="connsiteY115" fmla="*/ 2084978 h 8346397"/>
              <a:gd name="connsiteX116" fmla="*/ 1065458 w 4233616"/>
              <a:gd name="connsiteY116" fmla="*/ 2184990 h 8346397"/>
              <a:gd name="connsiteX117" fmla="*/ 977352 w 4233616"/>
              <a:gd name="connsiteY117" fmla="*/ 2273097 h 8346397"/>
              <a:gd name="connsiteX118" fmla="*/ 1120227 w 4233616"/>
              <a:gd name="connsiteY118" fmla="*/ 2335009 h 8346397"/>
              <a:gd name="connsiteX119" fmla="*/ 1170234 w 4233616"/>
              <a:gd name="connsiteY119" fmla="*/ 2370727 h 8346397"/>
              <a:gd name="connsiteX120" fmla="*/ 1222621 w 4233616"/>
              <a:gd name="connsiteY120" fmla="*/ 2387397 h 8346397"/>
              <a:gd name="connsiteX121" fmla="*/ 1272627 w 4233616"/>
              <a:gd name="connsiteY121" fmla="*/ 2437403 h 8346397"/>
              <a:gd name="connsiteX122" fmla="*/ 1329777 w 4233616"/>
              <a:gd name="connsiteY122" fmla="*/ 2458834 h 8346397"/>
              <a:gd name="connsiteX123" fmla="*/ 1422646 w 4233616"/>
              <a:gd name="connsiteY123" fmla="*/ 2535034 h 8346397"/>
              <a:gd name="connsiteX124" fmla="*/ 1508371 w 4233616"/>
              <a:gd name="connsiteY124" fmla="*/ 2568373 h 8346397"/>
              <a:gd name="connsiteX125" fmla="*/ 1641721 w 4233616"/>
              <a:gd name="connsiteY125" fmla="*/ 2716009 h 8346397"/>
              <a:gd name="connsiteX126" fmla="*/ 1725065 w 4233616"/>
              <a:gd name="connsiteY126" fmla="*/ 2870790 h 8346397"/>
              <a:gd name="connsiteX127" fmla="*/ 1850477 w 4233616"/>
              <a:gd name="connsiteY127" fmla="*/ 2931907 h 8346397"/>
              <a:gd name="connsiteX128" fmla="*/ 1896514 w 4233616"/>
              <a:gd name="connsiteY128" fmla="*/ 2977947 h 8346397"/>
              <a:gd name="connsiteX129" fmla="*/ 1927471 w 4233616"/>
              <a:gd name="connsiteY129" fmla="*/ 3082722 h 8346397"/>
              <a:gd name="connsiteX130" fmla="*/ 1989383 w 4233616"/>
              <a:gd name="connsiteY130" fmla="*/ 3185115 h 8346397"/>
              <a:gd name="connsiteX131" fmla="*/ 2051296 w 4233616"/>
              <a:gd name="connsiteY131" fmla="*/ 3223215 h 8346397"/>
              <a:gd name="connsiteX132" fmla="*/ 2182265 w 4233616"/>
              <a:gd name="connsiteY132" fmla="*/ 3370853 h 8346397"/>
              <a:gd name="connsiteX133" fmla="*/ 2325139 w 4233616"/>
              <a:gd name="connsiteY133" fmla="*/ 3447053 h 8346397"/>
              <a:gd name="connsiteX134" fmla="*/ 2384671 w 4233616"/>
              <a:gd name="connsiteY134" fmla="*/ 3532778 h 8346397"/>
              <a:gd name="connsiteX135" fmla="*/ 2432296 w 4233616"/>
              <a:gd name="connsiteY135" fmla="*/ 3599453 h 8346397"/>
              <a:gd name="connsiteX136" fmla="*/ 2479921 w 4233616"/>
              <a:gd name="connsiteY136" fmla="*/ 3589929 h 8346397"/>
              <a:gd name="connsiteX137" fmla="*/ 2484683 w 4233616"/>
              <a:gd name="connsiteY137" fmla="*/ 3742328 h 8346397"/>
              <a:gd name="connsiteX138" fmla="*/ 2537071 w 4233616"/>
              <a:gd name="connsiteY138" fmla="*/ 3835197 h 8346397"/>
              <a:gd name="connsiteX139" fmla="*/ 2529927 w 4233616"/>
              <a:gd name="connsiteY139" fmla="*/ 3873297 h 8346397"/>
              <a:gd name="connsiteX140" fmla="*/ 2598983 w 4233616"/>
              <a:gd name="connsiteY140" fmla="*/ 3909015 h 8346397"/>
              <a:gd name="connsiteX141" fmla="*/ 2656133 w 4233616"/>
              <a:gd name="connsiteY141" fmla="*/ 3854247 h 8346397"/>
              <a:gd name="connsiteX142" fmla="*/ 2689471 w 4233616"/>
              <a:gd name="connsiteY142" fmla="*/ 3937590 h 8346397"/>
              <a:gd name="connsiteX143" fmla="*/ 2734715 w 4233616"/>
              <a:gd name="connsiteY143" fmla="*/ 3982834 h 8346397"/>
              <a:gd name="connsiteX144" fmla="*/ 2808533 w 4233616"/>
              <a:gd name="connsiteY144" fmla="*/ 4006647 h 8346397"/>
              <a:gd name="connsiteX145" fmla="*/ 2860921 w 4233616"/>
              <a:gd name="connsiteY145" fmla="*/ 4075703 h 8346397"/>
              <a:gd name="connsiteX146" fmla="*/ 2946646 w 4233616"/>
              <a:gd name="connsiteY146" fmla="*/ 4130472 h 8346397"/>
              <a:gd name="connsiteX147" fmla="*/ 2999033 w 4233616"/>
              <a:gd name="connsiteY147" fmla="*/ 4163809 h 8346397"/>
              <a:gd name="connsiteX148" fmla="*/ 2870446 w 4233616"/>
              <a:gd name="connsiteY148" fmla="*/ 4256678 h 8346397"/>
              <a:gd name="connsiteX149" fmla="*/ 2868064 w 4233616"/>
              <a:gd name="connsiteY149" fmla="*/ 4311446 h 8346397"/>
              <a:gd name="connsiteX150" fmla="*/ 2970458 w 4233616"/>
              <a:gd name="connsiteY150" fmla="*/ 4428128 h 8346397"/>
              <a:gd name="connsiteX151" fmla="*/ 3065708 w 4233616"/>
              <a:gd name="connsiteY151" fmla="*/ 4490040 h 8346397"/>
              <a:gd name="connsiteX152" fmla="*/ 3096665 w 4233616"/>
              <a:gd name="connsiteY152" fmla="*/ 4528140 h 8346397"/>
              <a:gd name="connsiteX153" fmla="*/ 3082377 w 4233616"/>
              <a:gd name="connsiteY153" fmla="*/ 4609103 h 8346397"/>
              <a:gd name="connsiteX154" fmla="*/ 3077615 w 4233616"/>
              <a:gd name="connsiteY154" fmla="*/ 4692447 h 8346397"/>
              <a:gd name="connsiteX155" fmla="*/ 3034752 w 4233616"/>
              <a:gd name="connsiteY155" fmla="*/ 4701972 h 8346397"/>
              <a:gd name="connsiteX156" fmla="*/ 3008558 w 4233616"/>
              <a:gd name="connsiteY156" fmla="*/ 4718640 h 8346397"/>
              <a:gd name="connsiteX157" fmla="*/ 3053802 w 4233616"/>
              <a:gd name="connsiteY157" fmla="*/ 4795632 h 8346397"/>
              <a:gd name="connsiteX158" fmla="*/ 3037133 w 4233616"/>
              <a:gd name="connsiteY158" fmla="*/ 4868659 h 8346397"/>
              <a:gd name="connsiteX159" fmla="*/ 3020465 w 4233616"/>
              <a:gd name="connsiteY159" fmla="*/ 5004390 h 8346397"/>
              <a:gd name="connsiteX160" fmla="*/ 2982365 w 4233616"/>
              <a:gd name="connsiteY160" fmla="*/ 5044872 h 8346397"/>
              <a:gd name="connsiteX161" fmla="*/ 2965696 w 4233616"/>
              <a:gd name="connsiteY161" fmla="*/ 5166315 h 8346397"/>
              <a:gd name="connsiteX162" fmla="*/ 2937121 w 4233616"/>
              <a:gd name="connsiteY162" fmla="*/ 5285378 h 8346397"/>
              <a:gd name="connsiteX163" fmla="*/ 2989508 w 4233616"/>
              <a:gd name="connsiteY163" fmla="*/ 5302047 h 8346397"/>
              <a:gd name="connsiteX164" fmla="*/ 2987127 w 4233616"/>
              <a:gd name="connsiteY164" fmla="*/ 5347290 h 8346397"/>
              <a:gd name="connsiteX165" fmla="*/ 2984746 w 4233616"/>
              <a:gd name="connsiteY165" fmla="*/ 5402059 h 8346397"/>
              <a:gd name="connsiteX166" fmla="*/ 3041896 w 4233616"/>
              <a:gd name="connsiteY166" fmla="*/ 5471115 h 8346397"/>
              <a:gd name="connsiteX167" fmla="*/ 3089521 w 4233616"/>
              <a:gd name="connsiteY167" fmla="*/ 5597322 h 8346397"/>
              <a:gd name="connsiteX168" fmla="*/ 2996652 w 4233616"/>
              <a:gd name="connsiteY168" fmla="*/ 5887834 h 8346397"/>
              <a:gd name="connsiteX169" fmla="*/ 3018083 w 4233616"/>
              <a:gd name="connsiteY169" fmla="*/ 5942603 h 8346397"/>
              <a:gd name="connsiteX170" fmla="*/ 3044277 w 4233616"/>
              <a:gd name="connsiteY170" fmla="*/ 5994990 h 8346397"/>
              <a:gd name="connsiteX171" fmla="*/ 3049040 w 4233616"/>
              <a:gd name="connsiteY171" fmla="*/ 6099765 h 8346397"/>
              <a:gd name="connsiteX172" fmla="*/ 3028402 w 4233616"/>
              <a:gd name="connsiteY172" fmla="*/ 6195807 h 8346397"/>
              <a:gd name="connsiteX173" fmla="*/ 2956170 w 4233616"/>
              <a:gd name="connsiteY173" fmla="*/ 6259310 h 8346397"/>
              <a:gd name="connsiteX174" fmla="*/ 2920452 w 4233616"/>
              <a:gd name="connsiteY174" fmla="*/ 6240259 h 8346397"/>
              <a:gd name="connsiteX175" fmla="*/ 2849015 w 4233616"/>
              <a:gd name="connsiteY175" fmla="*/ 6252165 h 8346397"/>
              <a:gd name="connsiteX176" fmla="*/ 2713283 w 4233616"/>
              <a:gd name="connsiteY176" fmla="*/ 6364084 h 8346397"/>
              <a:gd name="connsiteX177" fmla="*/ 2606127 w 4233616"/>
              <a:gd name="connsiteY177" fmla="*/ 6349797 h 8346397"/>
              <a:gd name="connsiteX178" fmla="*/ 2575171 w 4233616"/>
              <a:gd name="connsiteY178" fmla="*/ 6378372 h 8346397"/>
              <a:gd name="connsiteX179" fmla="*/ 2508495 w 4233616"/>
              <a:gd name="connsiteY179" fmla="*/ 6423614 h 8346397"/>
              <a:gd name="connsiteX180" fmla="*/ 2391815 w 4233616"/>
              <a:gd name="connsiteY180" fmla="*/ 6411709 h 8346397"/>
              <a:gd name="connsiteX181" fmla="*/ 2368002 w 4233616"/>
              <a:gd name="connsiteY181" fmla="*/ 6528390 h 8346397"/>
              <a:gd name="connsiteX182" fmla="*/ 2363240 w 4233616"/>
              <a:gd name="connsiteY182" fmla="*/ 6564109 h 8346397"/>
              <a:gd name="connsiteX183" fmla="*/ 2339428 w 4233616"/>
              <a:gd name="connsiteY183" fmla="*/ 6583159 h 8346397"/>
              <a:gd name="connsiteX184" fmla="*/ 2141783 w 4233616"/>
              <a:gd name="connsiteY184" fmla="*/ 6535534 h 8346397"/>
              <a:gd name="connsiteX185" fmla="*/ 2103683 w 4233616"/>
              <a:gd name="connsiteY185" fmla="*/ 6587922 h 8346397"/>
              <a:gd name="connsiteX186" fmla="*/ 2072727 w 4233616"/>
              <a:gd name="connsiteY186" fmla="*/ 6683172 h 8346397"/>
              <a:gd name="connsiteX187" fmla="*/ 2039389 w 4233616"/>
              <a:gd name="connsiteY187" fmla="*/ 6747465 h 8346397"/>
              <a:gd name="connsiteX188" fmla="*/ 2051296 w 4233616"/>
              <a:gd name="connsiteY188" fmla="*/ 6809378 h 8346397"/>
              <a:gd name="connsiteX189" fmla="*/ 2184646 w 4233616"/>
              <a:gd name="connsiteY189" fmla="*/ 6921297 h 8346397"/>
              <a:gd name="connsiteX190" fmla="*/ 2253702 w 4233616"/>
              <a:gd name="connsiteY190" fmla="*/ 6954634 h 8346397"/>
              <a:gd name="connsiteX191" fmla="*/ 2237033 w 4233616"/>
              <a:gd name="connsiteY191" fmla="*/ 6978447 h 8346397"/>
              <a:gd name="connsiteX192" fmla="*/ 2201315 w 4233616"/>
              <a:gd name="connsiteY192" fmla="*/ 6997497 h 8346397"/>
              <a:gd name="connsiteX193" fmla="*/ 2234652 w 4233616"/>
              <a:gd name="connsiteY193" fmla="*/ 7073697 h 8346397"/>
              <a:gd name="connsiteX194" fmla="*/ 2203696 w 4233616"/>
              <a:gd name="connsiteY194" fmla="*/ 7095128 h 8346397"/>
              <a:gd name="connsiteX195" fmla="*/ 2098921 w 4233616"/>
              <a:gd name="connsiteY195" fmla="*/ 7033215 h 8346397"/>
              <a:gd name="connsiteX196" fmla="*/ 2056058 w 4233616"/>
              <a:gd name="connsiteY196" fmla="*/ 7059409 h 8346397"/>
              <a:gd name="connsiteX197" fmla="*/ 1996527 w 4233616"/>
              <a:gd name="connsiteY197" fmla="*/ 6957015 h 8346397"/>
              <a:gd name="connsiteX198" fmla="*/ 1879846 w 4233616"/>
              <a:gd name="connsiteY198" fmla="*/ 6983209 h 8346397"/>
              <a:gd name="connsiteX199" fmla="*/ 1815552 w 4233616"/>
              <a:gd name="connsiteY199" fmla="*/ 6987972 h 8346397"/>
              <a:gd name="connsiteX200" fmla="*/ 1765546 w 4233616"/>
              <a:gd name="connsiteY200" fmla="*/ 6983210 h 8346397"/>
              <a:gd name="connsiteX201" fmla="*/ 1708396 w 4233616"/>
              <a:gd name="connsiteY201" fmla="*/ 7028453 h 8346397"/>
              <a:gd name="connsiteX202" fmla="*/ 1529802 w 4233616"/>
              <a:gd name="connsiteY202" fmla="*/ 6987972 h 8346397"/>
              <a:gd name="connsiteX203" fmla="*/ 1553614 w 4233616"/>
              <a:gd name="connsiteY203" fmla="*/ 7114178 h 8346397"/>
              <a:gd name="connsiteX204" fmla="*/ 1477415 w 4233616"/>
              <a:gd name="connsiteY204" fmla="*/ 7159422 h 8346397"/>
              <a:gd name="connsiteX205" fmla="*/ 1415502 w 4233616"/>
              <a:gd name="connsiteY205" fmla="*/ 7226096 h 8346397"/>
              <a:gd name="connsiteX206" fmla="*/ 1265483 w 4233616"/>
              <a:gd name="connsiteY206" fmla="*/ 7218953 h 8346397"/>
              <a:gd name="connsiteX207" fmla="*/ 1213096 w 4233616"/>
              <a:gd name="connsiteY207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387052 w 4233616"/>
              <a:gd name="connsiteY7" fmla="*/ 2954132 h 8346397"/>
              <a:gd name="connsiteX8" fmla="*/ 2365621 w 4233616"/>
              <a:gd name="connsiteY8" fmla="*/ 2958895 h 8346397"/>
              <a:gd name="connsiteX9" fmla="*/ 2315615 w 4233616"/>
              <a:gd name="connsiteY9" fmla="*/ 2896982 h 8346397"/>
              <a:gd name="connsiteX10" fmla="*/ 2234652 w 4233616"/>
              <a:gd name="connsiteY10" fmla="*/ 2880313 h 8346397"/>
              <a:gd name="connsiteX11" fmla="*/ 2182265 w 4233616"/>
              <a:gd name="connsiteY11" fmla="*/ 2811257 h 8346397"/>
              <a:gd name="connsiteX12" fmla="*/ 2115590 w 4233616"/>
              <a:gd name="connsiteY12" fmla="*/ 2727913 h 8346397"/>
              <a:gd name="connsiteX13" fmla="*/ 2091777 w 4233616"/>
              <a:gd name="connsiteY13" fmla="*/ 2670763 h 8346397"/>
              <a:gd name="connsiteX14" fmla="*/ 2006845 w 4233616"/>
              <a:gd name="connsiteY14" fmla="*/ 2527095 h 8346397"/>
              <a:gd name="connsiteX15" fmla="*/ 1953665 w 4233616"/>
              <a:gd name="connsiteY15" fmla="*/ 2451688 h 8346397"/>
              <a:gd name="connsiteX16" fmla="*/ 2006052 w 4233616"/>
              <a:gd name="connsiteY16" fmla="*/ 2337388 h 8346397"/>
              <a:gd name="connsiteX17" fmla="*/ 2072727 w 4233616"/>
              <a:gd name="connsiteY17" fmla="*/ 2256426 h 8346397"/>
              <a:gd name="connsiteX18" fmla="*/ 2056058 w 4233616"/>
              <a:gd name="connsiteY18" fmla="*/ 2223088 h 8346397"/>
              <a:gd name="connsiteX19" fmla="*/ 2067965 w 4233616"/>
              <a:gd name="connsiteY19" fmla="*/ 2130220 h 8346397"/>
              <a:gd name="connsiteX20" fmla="*/ 2137021 w 4233616"/>
              <a:gd name="connsiteY20" fmla="*/ 1992107 h 8346397"/>
              <a:gd name="connsiteX21" fmla="*/ 2165596 w 4233616"/>
              <a:gd name="connsiteY21" fmla="*/ 1944482 h 8346397"/>
              <a:gd name="connsiteX22" fmla="*/ 2203696 w 4233616"/>
              <a:gd name="connsiteY22" fmla="*/ 1937338 h 8346397"/>
              <a:gd name="connsiteX23" fmla="*/ 2198933 w 4233616"/>
              <a:gd name="connsiteY23" fmla="*/ 1906382 h 8346397"/>
              <a:gd name="connsiteX24" fmla="*/ 2406102 w 4233616"/>
              <a:gd name="connsiteY24" fmla="*/ 1782557 h 8346397"/>
              <a:gd name="connsiteX25" fmla="*/ 2494208 w 4233616"/>
              <a:gd name="connsiteY25" fmla="*/ 1715882 h 8346397"/>
              <a:gd name="connsiteX26" fmla="*/ 2513258 w 4233616"/>
              <a:gd name="connsiteY26" fmla="*/ 1630157 h 8346397"/>
              <a:gd name="connsiteX27" fmla="*/ 2522784 w 4233616"/>
              <a:gd name="connsiteY27" fmla="*/ 1584913 h 8346397"/>
              <a:gd name="connsiteX28" fmla="*/ 2577552 w 4233616"/>
              <a:gd name="connsiteY28" fmla="*/ 1527763 h 8346397"/>
              <a:gd name="connsiteX29" fmla="*/ 2606127 w 4233616"/>
              <a:gd name="connsiteY29" fmla="*/ 1499188 h 8346397"/>
              <a:gd name="connsiteX30" fmla="*/ 2634702 w 4233616"/>
              <a:gd name="connsiteY30" fmla="*/ 1492045 h 8346397"/>
              <a:gd name="connsiteX31" fmla="*/ 2672802 w 4233616"/>
              <a:gd name="connsiteY31" fmla="*/ 1368220 h 8346397"/>
              <a:gd name="connsiteX32" fmla="*/ 2806153 w 4233616"/>
              <a:gd name="connsiteY32" fmla="*/ 1334883 h 8346397"/>
              <a:gd name="connsiteX33" fmla="*/ 2944265 w 4233616"/>
              <a:gd name="connsiteY33" fmla="*/ 1325357 h 8346397"/>
              <a:gd name="connsiteX34" fmla="*/ 2968077 w 4233616"/>
              <a:gd name="connsiteY34" fmla="*/ 1206295 h 8346397"/>
              <a:gd name="connsiteX35" fmla="*/ 3049040 w 4233616"/>
              <a:gd name="connsiteY35" fmla="*/ 1169783 h 8346397"/>
              <a:gd name="connsiteX36" fmla="*/ 3153814 w 4233616"/>
              <a:gd name="connsiteY36" fmla="*/ 1125332 h 8346397"/>
              <a:gd name="connsiteX37" fmla="*/ 3225252 w 4233616"/>
              <a:gd name="connsiteY37" fmla="*/ 1049132 h 8346397"/>
              <a:gd name="connsiteX38" fmla="*/ 3310977 w 4233616"/>
              <a:gd name="connsiteY38" fmla="*/ 996745 h 8346397"/>
              <a:gd name="connsiteX39" fmla="*/ 3056977 w 4233616"/>
              <a:gd name="connsiteY39" fmla="*/ 982457 h 8346397"/>
              <a:gd name="connsiteX40" fmla="*/ 2958552 w 4233616"/>
              <a:gd name="connsiteY40" fmla="*/ 976107 h 8346397"/>
              <a:gd name="connsiteX41" fmla="*/ 2926802 w 4233616"/>
              <a:gd name="connsiteY41" fmla="*/ 906257 h 8346397"/>
              <a:gd name="connsiteX42" fmla="*/ 2866477 w 4233616"/>
              <a:gd name="connsiteY42" fmla="*/ 893559 h 8346397"/>
              <a:gd name="connsiteX43" fmla="*/ 2799802 w 4233616"/>
              <a:gd name="connsiteY43" fmla="*/ 874507 h 8346397"/>
              <a:gd name="connsiteX44" fmla="*/ 2761702 w 4233616"/>
              <a:gd name="connsiteY44" fmla="*/ 807832 h 8346397"/>
              <a:gd name="connsiteX45" fmla="*/ 2609302 w 4233616"/>
              <a:gd name="connsiteY45" fmla="*/ 760207 h 8346397"/>
              <a:gd name="connsiteX46" fmla="*/ 2580727 w 4233616"/>
              <a:gd name="connsiteY46" fmla="*/ 604632 h 8346397"/>
              <a:gd name="connsiteX47" fmla="*/ 2526752 w 4233616"/>
              <a:gd name="connsiteY47" fmla="*/ 531609 h 8346397"/>
              <a:gd name="connsiteX48" fmla="*/ 2596602 w 4233616"/>
              <a:gd name="connsiteY48" fmla="*/ 407782 h 8346397"/>
              <a:gd name="connsiteX49" fmla="*/ 2629939 w 4233616"/>
              <a:gd name="connsiteY49" fmla="*/ 310947 h 8346397"/>
              <a:gd name="connsiteX50" fmla="*/ 2517227 w 4233616"/>
              <a:gd name="connsiteY50" fmla="*/ 239507 h 8346397"/>
              <a:gd name="connsiteX51" fmla="*/ 2402927 w 4233616"/>
              <a:gd name="connsiteY51" fmla="*/ 271257 h 8346397"/>
              <a:gd name="connsiteX52" fmla="*/ 2275927 w 4233616"/>
              <a:gd name="connsiteY52" fmla="*/ 198232 h 8346397"/>
              <a:gd name="connsiteX53" fmla="*/ 2133052 w 4233616"/>
              <a:gd name="connsiteY53" fmla="*/ 233157 h 8346397"/>
              <a:gd name="connsiteX54" fmla="*/ 1913977 w 4233616"/>
              <a:gd name="connsiteY54" fmla="*/ 36309 h 8346397"/>
              <a:gd name="connsiteX55" fmla="*/ 1777452 w 4233616"/>
              <a:gd name="connsiteY55" fmla="*/ 13289 h 8346397"/>
              <a:gd name="connsiteX56" fmla="*/ 1703633 w 4233616"/>
              <a:gd name="connsiteY56" fmla="*/ 41864 h 8346397"/>
              <a:gd name="connsiteX57" fmla="*/ 1615527 w 4233616"/>
              <a:gd name="connsiteY57" fmla="*/ 75203 h 8346397"/>
              <a:gd name="connsiteX58" fmla="*/ 1515515 w 4233616"/>
              <a:gd name="connsiteY58" fmla="*/ 129971 h 8346397"/>
              <a:gd name="connsiteX59" fmla="*/ 1525040 w 4233616"/>
              <a:gd name="connsiteY59" fmla="*/ 194264 h 8346397"/>
              <a:gd name="connsiteX60" fmla="*/ 1505990 w 4233616"/>
              <a:gd name="connsiteY60" fmla="*/ 251415 h 8346397"/>
              <a:gd name="connsiteX61" fmla="*/ 1413121 w 4233616"/>
              <a:gd name="connsiteY61" fmla="*/ 270464 h 8346397"/>
              <a:gd name="connsiteX62" fmla="*/ 1339302 w 4233616"/>
              <a:gd name="connsiteY62" fmla="*/ 306184 h 8346397"/>
              <a:gd name="connsiteX63" fmla="*/ 1260721 w 4233616"/>
              <a:gd name="connsiteY63" fmla="*/ 346665 h 8346397"/>
              <a:gd name="connsiteX64" fmla="*/ 1191665 w 4233616"/>
              <a:gd name="connsiteY64" fmla="*/ 272847 h 8346397"/>
              <a:gd name="connsiteX65" fmla="*/ 1082127 w 4233616"/>
              <a:gd name="connsiteY65" fmla="*/ 353809 h 8346397"/>
              <a:gd name="connsiteX66" fmla="*/ 1020215 w 4233616"/>
              <a:gd name="connsiteY66" fmla="*/ 420484 h 8346397"/>
              <a:gd name="connsiteX67" fmla="*/ 858290 w 4233616"/>
              <a:gd name="connsiteY67" fmla="*/ 301422 h 8346397"/>
              <a:gd name="connsiteX68" fmla="*/ 796377 w 4233616"/>
              <a:gd name="connsiteY68" fmla="*/ 406196 h 8346397"/>
              <a:gd name="connsiteX69" fmla="*/ 755896 w 4233616"/>
              <a:gd name="connsiteY69" fmla="*/ 341903 h 8346397"/>
              <a:gd name="connsiteX70" fmla="*/ 689221 w 4233616"/>
              <a:gd name="connsiteY70" fmla="*/ 270465 h 8346397"/>
              <a:gd name="connsiteX71" fmla="*/ 667790 w 4233616"/>
              <a:gd name="connsiteY71" fmla="*/ 313328 h 8346397"/>
              <a:gd name="connsiteX72" fmla="*/ 620165 w 4233616"/>
              <a:gd name="connsiteY72" fmla="*/ 382384 h 8346397"/>
              <a:gd name="connsiteX73" fmla="*/ 589208 w 4233616"/>
              <a:gd name="connsiteY73" fmla="*/ 396672 h 8346397"/>
              <a:gd name="connsiteX74" fmla="*/ 498721 w 4233616"/>
              <a:gd name="connsiteY74" fmla="*/ 482397 h 8346397"/>
              <a:gd name="connsiteX75" fmla="*/ 396327 w 4233616"/>
              <a:gd name="connsiteY75" fmla="*/ 380003 h 8346397"/>
              <a:gd name="connsiteX76" fmla="*/ 243927 w 4233616"/>
              <a:gd name="connsiteY76" fmla="*/ 294278 h 8346397"/>
              <a:gd name="connsiteX77" fmla="*/ 174871 w 4233616"/>
              <a:gd name="connsiteY77" fmla="*/ 327615 h 8346397"/>
              <a:gd name="connsiteX78" fmla="*/ 127246 w 4233616"/>
              <a:gd name="connsiteY78" fmla="*/ 410959 h 8346397"/>
              <a:gd name="connsiteX79" fmla="*/ 43902 w 4233616"/>
              <a:gd name="connsiteY79" fmla="*/ 472872 h 8346397"/>
              <a:gd name="connsiteX80" fmla="*/ 8183 w 4233616"/>
              <a:gd name="connsiteY80" fmla="*/ 484778 h 8346397"/>
              <a:gd name="connsiteX81" fmla="*/ 198683 w 4233616"/>
              <a:gd name="connsiteY81" fmla="*/ 689565 h 8346397"/>
              <a:gd name="connsiteX82" fmla="*/ 265359 w 4233616"/>
              <a:gd name="connsiteY82" fmla="*/ 706234 h 8346397"/>
              <a:gd name="connsiteX83" fmla="*/ 298697 w 4233616"/>
              <a:gd name="connsiteY83" fmla="*/ 730047 h 8346397"/>
              <a:gd name="connsiteX84" fmla="*/ 296315 w 4233616"/>
              <a:gd name="connsiteY84" fmla="*/ 901496 h 8346397"/>
              <a:gd name="connsiteX85" fmla="*/ 362990 w 4233616"/>
              <a:gd name="connsiteY85" fmla="*/ 906259 h 8346397"/>
              <a:gd name="connsiteX86" fmla="*/ 401090 w 4233616"/>
              <a:gd name="connsiteY86" fmla="*/ 856253 h 8346397"/>
              <a:gd name="connsiteX87" fmla="*/ 482052 w 4233616"/>
              <a:gd name="connsiteY87" fmla="*/ 894353 h 8346397"/>
              <a:gd name="connsiteX88" fmla="*/ 420140 w 4233616"/>
              <a:gd name="connsiteY88" fmla="*/ 1039609 h 8346397"/>
              <a:gd name="connsiteX89" fmla="*/ 434427 w 4233616"/>
              <a:gd name="connsiteY89" fmla="*/ 1087234 h 8346397"/>
              <a:gd name="connsiteX90" fmla="*/ 379658 w 4233616"/>
              <a:gd name="connsiteY90" fmla="*/ 1139622 h 8346397"/>
              <a:gd name="connsiteX91" fmla="*/ 415377 w 4233616"/>
              <a:gd name="connsiteY91" fmla="*/ 1168196 h 8346397"/>
              <a:gd name="connsiteX92" fmla="*/ 486815 w 4233616"/>
              <a:gd name="connsiteY92" fmla="*/ 1256303 h 8346397"/>
              <a:gd name="connsiteX93" fmla="*/ 527296 w 4233616"/>
              <a:gd name="connsiteY93" fmla="*/ 1344409 h 8346397"/>
              <a:gd name="connsiteX94" fmla="*/ 636833 w 4233616"/>
              <a:gd name="connsiteY94" fmla="*/ 1396797 h 8346397"/>
              <a:gd name="connsiteX95" fmla="*/ 746371 w 4233616"/>
              <a:gd name="connsiteY95" fmla="*/ 1420609 h 8346397"/>
              <a:gd name="connsiteX96" fmla="*/ 829715 w 4233616"/>
              <a:gd name="connsiteY96" fmla="*/ 1468234 h 8346397"/>
              <a:gd name="connsiteX97" fmla="*/ 913058 w 4233616"/>
              <a:gd name="connsiteY97" fmla="*/ 1442040 h 8346397"/>
              <a:gd name="connsiteX98" fmla="*/ 994021 w 4233616"/>
              <a:gd name="connsiteY98" fmla="*/ 1368222 h 8346397"/>
              <a:gd name="connsiteX99" fmla="*/ 1103558 w 4233616"/>
              <a:gd name="connsiteY99" fmla="*/ 1351553 h 8346397"/>
              <a:gd name="connsiteX100" fmla="*/ 1170233 w 4233616"/>
              <a:gd name="connsiteY100" fmla="*/ 1356315 h 8346397"/>
              <a:gd name="connsiteX101" fmla="*/ 1329777 w 4233616"/>
              <a:gd name="connsiteY101" fmla="*/ 1465853 h 8346397"/>
              <a:gd name="connsiteX102" fmla="*/ 1389308 w 4233616"/>
              <a:gd name="connsiteY102" fmla="*/ 1494428 h 8346397"/>
              <a:gd name="connsiteX103" fmla="*/ 1260721 w 4233616"/>
              <a:gd name="connsiteY103" fmla="*/ 1596822 h 8346397"/>
              <a:gd name="connsiteX104" fmla="*/ 1263102 w 4233616"/>
              <a:gd name="connsiteY104" fmla="*/ 1661115 h 8346397"/>
              <a:gd name="connsiteX105" fmla="*/ 1425027 w 4233616"/>
              <a:gd name="connsiteY105" fmla="*/ 1613490 h 8346397"/>
              <a:gd name="connsiteX106" fmla="*/ 1386927 w 4233616"/>
              <a:gd name="connsiteY106" fmla="*/ 1677784 h 8346397"/>
              <a:gd name="connsiteX107" fmla="*/ 1405977 w 4233616"/>
              <a:gd name="connsiteY107" fmla="*/ 1751603 h 8346397"/>
              <a:gd name="connsiteX108" fmla="*/ 1517896 w 4233616"/>
              <a:gd name="connsiteY108" fmla="*/ 1787322 h 8346397"/>
              <a:gd name="connsiteX109" fmla="*/ 1591715 w 4233616"/>
              <a:gd name="connsiteY109" fmla="*/ 1803990 h 8346397"/>
              <a:gd name="connsiteX110" fmla="*/ 1501227 w 4233616"/>
              <a:gd name="connsiteY110" fmla="*/ 1934959 h 8346397"/>
              <a:gd name="connsiteX111" fmla="*/ 1494083 w 4233616"/>
              <a:gd name="connsiteY111" fmla="*/ 1984965 h 8346397"/>
              <a:gd name="connsiteX112" fmla="*/ 1422646 w 4233616"/>
              <a:gd name="connsiteY112" fmla="*/ 2020684 h 8346397"/>
              <a:gd name="connsiteX113" fmla="*/ 1391690 w 4233616"/>
              <a:gd name="connsiteY113" fmla="*/ 2082597 h 8346397"/>
              <a:gd name="connsiteX114" fmla="*/ 1260721 w 4233616"/>
              <a:gd name="connsiteY114" fmla="*/ 2056403 h 8346397"/>
              <a:gd name="connsiteX115" fmla="*/ 1139277 w 4233616"/>
              <a:gd name="connsiteY115" fmla="*/ 2056402 h 8346397"/>
              <a:gd name="connsiteX116" fmla="*/ 1072602 w 4233616"/>
              <a:gd name="connsiteY116" fmla="*/ 2084978 h 8346397"/>
              <a:gd name="connsiteX117" fmla="*/ 1065458 w 4233616"/>
              <a:gd name="connsiteY117" fmla="*/ 2184990 h 8346397"/>
              <a:gd name="connsiteX118" fmla="*/ 977352 w 4233616"/>
              <a:gd name="connsiteY118" fmla="*/ 2273097 h 8346397"/>
              <a:gd name="connsiteX119" fmla="*/ 1120227 w 4233616"/>
              <a:gd name="connsiteY119" fmla="*/ 2335009 h 8346397"/>
              <a:gd name="connsiteX120" fmla="*/ 1170234 w 4233616"/>
              <a:gd name="connsiteY120" fmla="*/ 2370727 h 8346397"/>
              <a:gd name="connsiteX121" fmla="*/ 1222621 w 4233616"/>
              <a:gd name="connsiteY121" fmla="*/ 2387397 h 8346397"/>
              <a:gd name="connsiteX122" fmla="*/ 1272627 w 4233616"/>
              <a:gd name="connsiteY122" fmla="*/ 2437403 h 8346397"/>
              <a:gd name="connsiteX123" fmla="*/ 1329777 w 4233616"/>
              <a:gd name="connsiteY123" fmla="*/ 2458834 h 8346397"/>
              <a:gd name="connsiteX124" fmla="*/ 1422646 w 4233616"/>
              <a:gd name="connsiteY124" fmla="*/ 2535034 h 8346397"/>
              <a:gd name="connsiteX125" fmla="*/ 1508371 w 4233616"/>
              <a:gd name="connsiteY125" fmla="*/ 2568373 h 8346397"/>
              <a:gd name="connsiteX126" fmla="*/ 1641721 w 4233616"/>
              <a:gd name="connsiteY126" fmla="*/ 2716009 h 8346397"/>
              <a:gd name="connsiteX127" fmla="*/ 1725065 w 4233616"/>
              <a:gd name="connsiteY127" fmla="*/ 2870790 h 8346397"/>
              <a:gd name="connsiteX128" fmla="*/ 1850477 w 4233616"/>
              <a:gd name="connsiteY128" fmla="*/ 2931907 h 8346397"/>
              <a:gd name="connsiteX129" fmla="*/ 1896514 w 4233616"/>
              <a:gd name="connsiteY129" fmla="*/ 2977947 h 8346397"/>
              <a:gd name="connsiteX130" fmla="*/ 1927471 w 4233616"/>
              <a:gd name="connsiteY130" fmla="*/ 3082722 h 8346397"/>
              <a:gd name="connsiteX131" fmla="*/ 1989383 w 4233616"/>
              <a:gd name="connsiteY131" fmla="*/ 3185115 h 8346397"/>
              <a:gd name="connsiteX132" fmla="*/ 2051296 w 4233616"/>
              <a:gd name="connsiteY132" fmla="*/ 3223215 h 8346397"/>
              <a:gd name="connsiteX133" fmla="*/ 2182265 w 4233616"/>
              <a:gd name="connsiteY133" fmla="*/ 3370853 h 8346397"/>
              <a:gd name="connsiteX134" fmla="*/ 2325139 w 4233616"/>
              <a:gd name="connsiteY134" fmla="*/ 3447053 h 8346397"/>
              <a:gd name="connsiteX135" fmla="*/ 2384671 w 4233616"/>
              <a:gd name="connsiteY135" fmla="*/ 3532778 h 8346397"/>
              <a:gd name="connsiteX136" fmla="*/ 2432296 w 4233616"/>
              <a:gd name="connsiteY136" fmla="*/ 3599453 h 8346397"/>
              <a:gd name="connsiteX137" fmla="*/ 2479921 w 4233616"/>
              <a:gd name="connsiteY137" fmla="*/ 3589929 h 8346397"/>
              <a:gd name="connsiteX138" fmla="*/ 2484683 w 4233616"/>
              <a:gd name="connsiteY138" fmla="*/ 3742328 h 8346397"/>
              <a:gd name="connsiteX139" fmla="*/ 2537071 w 4233616"/>
              <a:gd name="connsiteY139" fmla="*/ 3835197 h 8346397"/>
              <a:gd name="connsiteX140" fmla="*/ 2529927 w 4233616"/>
              <a:gd name="connsiteY140" fmla="*/ 3873297 h 8346397"/>
              <a:gd name="connsiteX141" fmla="*/ 2598983 w 4233616"/>
              <a:gd name="connsiteY141" fmla="*/ 3909015 h 8346397"/>
              <a:gd name="connsiteX142" fmla="*/ 2656133 w 4233616"/>
              <a:gd name="connsiteY142" fmla="*/ 3854247 h 8346397"/>
              <a:gd name="connsiteX143" fmla="*/ 2689471 w 4233616"/>
              <a:gd name="connsiteY143" fmla="*/ 3937590 h 8346397"/>
              <a:gd name="connsiteX144" fmla="*/ 2734715 w 4233616"/>
              <a:gd name="connsiteY144" fmla="*/ 3982834 h 8346397"/>
              <a:gd name="connsiteX145" fmla="*/ 2808533 w 4233616"/>
              <a:gd name="connsiteY145" fmla="*/ 4006647 h 8346397"/>
              <a:gd name="connsiteX146" fmla="*/ 2860921 w 4233616"/>
              <a:gd name="connsiteY146" fmla="*/ 4075703 h 8346397"/>
              <a:gd name="connsiteX147" fmla="*/ 2946646 w 4233616"/>
              <a:gd name="connsiteY147" fmla="*/ 4130472 h 8346397"/>
              <a:gd name="connsiteX148" fmla="*/ 2999033 w 4233616"/>
              <a:gd name="connsiteY148" fmla="*/ 4163809 h 8346397"/>
              <a:gd name="connsiteX149" fmla="*/ 2870446 w 4233616"/>
              <a:gd name="connsiteY149" fmla="*/ 4256678 h 8346397"/>
              <a:gd name="connsiteX150" fmla="*/ 2868064 w 4233616"/>
              <a:gd name="connsiteY150" fmla="*/ 4311446 h 8346397"/>
              <a:gd name="connsiteX151" fmla="*/ 2970458 w 4233616"/>
              <a:gd name="connsiteY151" fmla="*/ 4428128 h 8346397"/>
              <a:gd name="connsiteX152" fmla="*/ 3065708 w 4233616"/>
              <a:gd name="connsiteY152" fmla="*/ 4490040 h 8346397"/>
              <a:gd name="connsiteX153" fmla="*/ 3096665 w 4233616"/>
              <a:gd name="connsiteY153" fmla="*/ 4528140 h 8346397"/>
              <a:gd name="connsiteX154" fmla="*/ 3082377 w 4233616"/>
              <a:gd name="connsiteY154" fmla="*/ 4609103 h 8346397"/>
              <a:gd name="connsiteX155" fmla="*/ 3077615 w 4233616"/>
              <a:gd name="connsiteY155" fmla="*/ 4692447 h 8346397"/>
              <a:gd name="connsiteX156" fmla="*/ 3034752 w 4233616"/>
              <a:gd name="connsiteY156" fmla="*/ 4701972 h 8346397"/>
              <a:gd name="connsiteX157" fmla="*/ 3008558 w 4233616"/>
              <a:gd name="connsiteY157" fmla="*/ 4718640 h 8346397"/>
              <a:gd name="connsiteX158" fmla="*/ 3053802 w 4233616"/>
              <a:gd name="connsiteY158" fmla="*/ 4795632 h 8346397"/>
              <a:gd name="connsiteX159" fmla="*/ 3037133 w 4233616"/>
              <a:gd name="connsiteY159" fmla="*/ 4868659 h 8346397"/>
              <a:gd name="connsiteX160" fmla="*/ 3020465 w 4233616"/>
              <a:gd name="connsiteY160" fmla="*/ 5004390 h 8346397"/>
              <a:gd name="connsiteX161" fmla="*/ 2982365 w 4233616"/>
              <a:gd name="connsiteY161" fmla="*/ 5044872 h 8346397"/>
              <a:gd name="connsiteX162" fmla="*/ 2965696 w 4233616"/>
              <a:gd name="connsiteY162" fmla="*/ 5166315 h 8346397"/>
              <a:gd name="connsiteX163" fmla="*/ 2937121 w 4233616"/>
              <a:gd name="connsiteY163" fmla="*/ 5285378 h 8346397"/>
              <a:gd name="connsiteX164" fmla="*/ 2989508 w 4233616"/>
              <a:gd name="connsiteY164" fmla="*/ 5302047 h 8346397"/>
              <a:gd name="connsiteX165" fmla="*/ 2987127 w 4233616"/>
              <a:gd name="connsiteY165" fmla="*/ 5347290 h 8346397"/>
              <a:gd name="connsiteX166" fmla="*/ 2984746 w 4233616"/>
              <a:gd name="connsiteY166" fmla="*/ 5402059 h 8346397"/>
              <a:gd name="connsiteX167" fmla="*/ 3041896 w 4233616"/>
              <a:gd name="connsiteY167" fmla="*/ 5471115 h 8346397"/>
              <a:gd name="connsiteX168" fmla="*/ 3089521 w 4233616"/>
              <a:gd name="connsiteY168" fmla="*/ 5597322 h 8346397"/>
              <a:gd name="connsiteX169" fmla="*/ 2996652 w 4233616"/>
              <a:gd name="connsiteY169" fmla="*/ 5887834 h 8346397"/>
              <a:gd name="connsiteX170" fmla="*/ 3018083 w 4233616"/>
              <a:gd name="connsiteY170" fmla="*/ 5942603 h 8346397"/>
              <a:gd name="connsiteX171" fmla="*/ 3044277 w 4233616"/>
              <a:gd name="connsiteY171" fmla="*/ 5994990 h 8346397"/>
              <a:gd name="connsiteX172" fmla="*/ 3049040 w 4233616"/>
              <a:gd name="connsiteY172" fmla="*/ 6099765 h 8346397"/>
              <a:gd name="connsiteX173" fmla="*/ 3028402 w 4233616"/>
              <a:gd name="connsiteY173" fmla="*/ 6195807 h 8346397"/>
              <a:gd name="connsiteX174" fmla="*/ 2956170 w 4233616"/>
              <a:gd name="connsiteY174" fmla="*/ 6259310 h 8346397"/>
              <a:gd name="connsiteX175" fmla="*/ 2920452 w 4233616"/>
              <a:gd name="connsiteY175" fmla="*/ 6240259 h 8346397"/>
              <a:gd name="connsiteX176" fmla="*/ 2849015 w 4233616"/>
              <a:gd name="connsiteY176" fmla="*/ 6252165 h 8346397"/>
              <a:gd name="connsiteX177" fmla="*/ 2713283 w 4233616"/>
              <a:gd name="connsiteY177" fmla="*/ 6364084 h 8346397"/>
              <a:gd name="connsiteX178" fmla="*/ 2606127 w 4233616"/>
              <a:gd name="connsiteY178" fmla="*/ 6349797 h 8346397"/>
              <a:gd name="connsiteX179" fmla="*/ 2575171 w 4233616"/>
              <a:gd name="connsiteY179" fmla="*/ 6378372 h 8346397"/>
              <a:gd name="connsiteX180" fmla="*/ 2508495 w 4233616"/>
              <a:gd name="connsiteY180" fmla="*/ 6423614 h 8346397"/>
              <a:gd name="connsiteX181" fmla="*/ 2391815 w 4233616"/>
              <a:gd name="connsiteY181" fmla="*/ 6411709 h 8346397"/>
              <a:gd name="connsiteX182" fmla="*/ 2368002 w 4233616"/>
              <a:gd name="connsiteY182" fmla="*/ 6528390 h 8346397"/>
              <a:gd name="connsiteX183" fmla="*/ 2363240 w 4233616"/>
              <a:gd name="connsiteY183" fmla="*/ 6564109 h 8346397"/>
              <a:gd name="connsiteX184" fmla="*/ 2339428 w 4233616"/>
              <a:gd name="connsiteY184" fmla="*/ 6583159 h 8346397"/>
              <a:gd name="connsiteX185" fmla="*/ 2141783 w 4233616"/>
              <a:gd name="connsiteY185" fmla="*/ 6535534 h 8346397"/>
              <a:gd name="connsiteX186" fmla="*/ 2103683 w 4233616"/>
              <a:gd name="connsiteY186" fmla="*/ 6587922 h 8346397"/>
              <a:gd name="connsiteX187" fmla="*/ 2072727 w 4233616"/>
              <a:gd name="connsiteY187" fmla="*/ 6683172 h 8346397"/>
              <a:gd name="connsiteX188" fmla="*/ 2039389 w 4233616"/>
              <a:gd name="connsiteY188" fmla="*/ 6747465 h 8346397"/>
              <a:gd name="connsiteX189" fmla="*/ 2051296 w 4233616"/>
              <a:gd name="connsiteY189" fmla="*/ 6809378 h 8346397"/>
              <a:gd name="connsiteX190" fmla="*/ 2184646 w 4233616"/>
              <a:gd name="connsiteY190" fmla="*/ 6921297 h 8346397"/>
              <a:gd name="connsiteX191" fmla="*/ 2253702 w 4233616"/>
              <a:gd name="connsiteY191" fmla="*/ 6954634 h 8346397"/>
              <a:gd name="connsiteX192" fmla="*/ 2237033 w 4233616"/>
              <a:gd name="connsiteY192" fmla="*/ 6978447 h 8346397"/>
              <a:gd name="connsiteX193" fmla="*/ 2201315 w 4233616"/>
              <a:gd name="connsiteY193" fmla="*/ 6997497 h 8346397"/>
              <a:gd name="connsiteX194" fmla="*/ 2234652 w 4233616"/>
              <a:gd name="connsiteY194" fmla="*/ 7073697 h 8346397"/>
              <a:gd name="connsiteX195" fmla="*/ 2203696 w 4233616"/>
              <a:gd name="connsiteY195" fmla="*/ 7095128 h 8346397"/>
              <a:gd name="connsiteX196" fmla="*/ 2098921 w 4233616"/>
              <a:gd name="connsiteY196" fmla="*/ 7033215 h 8346397"/>
              <a:gd name="connsiteX197" fmla="*/ 2056058 w 4233616"/>
              <a:gd name="connsiteY197" fmla="*/ 7059409 h 8346397"/>
              <a:gd name="connsiteX198" fmla="*/ 1996527 w 4233616"/>
              <a:gd name="connsiteY198" fmla="*/ 6957015 h 8346397"/>
              <a:gd name="connsiteX199" fmla="*/ 1879846 w 4233616"/>
              <a:gd name="connsiteY199" fmla="*/ 6983209 h 8346397"/>
              <a:gd name="connsiteX200" fmla="*/ 1815552 w 4233616"/>
              <a:gd name="connsiteY200" fmla="*/ 6987972 h 8346397"/>
              <a:gd name="connsiteX201" fmla="*/ 1765546 w 4233616"/>
              <a:gd name="connsiteY201" fmla="*/ 6983210 h 8346397"/>
              <a:gd name="connsiteX202" fmla="*/ 1708396 w 4233616"/>
              <a:gd name="connsiteY202" fmla="*/ 7028453 h 8346397"/>
              <a:gd name="connsiteX203" fmla="*/ 1529802 w 4233616"/>
              <a:gd name="connsiteY203" fmla="*/ 6987972 h 8346397"/>
              <a:gd name="connsiteX204" fmla="*/ 1553614 w 4233616"/>
              <a:gd name="connsiteY204" fmla="*/ 7114178 h 8346397"/>
              <a:gd name="connsiteX205" fmla="*/ 1477415 w 4233616"/>
              <a:gd name="connsiteY205" fmla="*/ 7159422 h 8346397"/>
              <a:gd name="connsiteX206" fmla="*/ 1415502 w 4233616"/>
              <a:gd name="connsiteY206" fmla="*/ 7226096 h 8346397"/>
              <a:gd name="connsiteX207" fmla="*/ 1265483 w 4233616"/>
              <a:gd name="connsiteY207" fmla="*/ 7218953 h 8346397"/>
              <a:gd name="connsiteX208" fmla="*/ 1213096 w 4233616"/>
              <a:gd name="connsiteY208" fmla="*/ 7328490 h 8346397"/>
              <a:gd name="connsiteX0" fmla="*/ 1244052 w 4233616"/>
              <a:gd name="connsiteY0" fmla="*/ 7386434 h 8346397"/>
              <a:gd name="connsiteX1" fmla="*/ 1561552 w 4233616"/>
              <a:gd name="connsiteY1" fmla="*/ 8332582 h 8346397"/>
              <a:gd name="connsiteX2" fmla="*/ 2679152 w 4233616"/>
              <a:gd name="connsiteY2" fmla="*/ 7418182 h 8346397"/>
              <a:gd name="connsiteX3" fmla="*/ 4076152 w 4233616"/>
              <a:gd name="connsiteY3" fmla="*/ 6491082 h 8346397"/>
              <a:gd name="connsiteX4" fmla="*/ 4038052 w 4233616"/>
              <a:gd name="connsiteY4" fmla="*/ 4865482 h 8346397"/>
              <a:gd name="connsiteX5" fmla="*/ 2591839 w 4233616"/>
              <a:gd name="connsiteY5" fmla="*/ 3354183 h 8346397"/>
              <a:gd name="connsiteX6" fmla="*/ 2468015 w 4233616"/>
              <a:gd name="connsiteY6" fmla="*/ 3049382 h 8346397"/>
              <a:gd name="connsiteX7" fmla="*/ 2432296 w 4233616"/>
              <a:gd name="connsiteY7" fmla="*/ 2961276 h 8346397"/>
              <a:gd name="connsiteX8" fmla="*/ 2387052 w 4233616"/>
              <a:gd name="connsiteY8" fmla="*/ 2954132 h 8346397"/>
              <a:gd name="connsiteX9" fmla="*/ 2365621 w 4233616"/>
              <a:gd name="connsiteY9" fmla="*/ 2958895 h 8346397"/>
              <a:gd name="connsiteX10" fmla="*/ 2315615 w 4233616"/>
              <a:gd name="connsiteY10" fmla="*/ 2896982 h 8346397"/>
              <a:gd name="connsiteX11" fmla="*/ 2234652 w 4233616"/>
              <a:gd name="connsiteY11" fmla="*/ 2880313 h 8346397"/>
              <a:gd name="connsiteX12" fmla="*/ 2182265 w 4233616"/>
              <a:gd name="connsiteY12" fmla="*/ 2811257 h 8346397"/>
              <a:gd name="connsiteX13" fmla="*/ 2115590 w 4233616"/>
              <a:gd name="connsiteY13" fmla="*/ 2727913 h 8346397"/>
              <a:gd name="connsiteX14" fmla="*/ 2091777 w 4233616"/>
              <a:gd name="connsiteY14" fmla="*/ 2670763 h 8346397"/>
              <a:gd name="connsiteX15" fmla="*/ 2006845 w 4233616"/>
              <a:gd name="connsiteY15" fmla="*/ 2527095 h 8346397"/>
              <a:gd name="connsiteX16" fmla="*/ 1953665 w 4233616"/>
              <a:gd name="connsiteY16" fmla="*/ 2451688 h 8346397"/>
              <a:gd name="connsiteX17" fmla="*/ 2006052 w 4233616"/>
              <a:gd name="connsiteY17" fmla="*/ 2337388 h 8346397"/>
              <a:gd name="connsiteX18" fmla="*/ 2072727 w 4233616"/>
              <a:gd name="connsiteY18" fmla="*/ 2256426 h 8346397"/>
              <a:gd name="connsiteX19" fmla="*/ 2056058 w 4233616"/>
              <a:gd name="connsiteY19" fmla="*/ 2223088 h 8346397"/>
              <a:gd name="connsiteX20" fmla="*/ 2067965 w 4233616"/>
              <a:gd name="connsiteY20" fmla="*/ 2130220 h 8346397"/>
              <a:gd name="connsiteX21" fmla="*/ 2137021 w 4233616"/>
              <a:gd name="connsiteY21" fmla="*/ 1992107 h 8346397"/>
              <a:gd name="connsiteX22" fmla="*/ 2165596 w 4233616"/>
              <a:gd name="connsiteY22" fmla="*/ 1944482 h 8346397"/>
              <a:gd name="connsiteX23" fmla="*/ 2203696 w 4233616"/>
              <a:gd name="connsiteY23" fmla="*/ 1937338 h 8346397"/>
              <a:gd name="connsiteX24" fmla="*/ 2198933 w 4233616"/>
              <a:gd name="connsiteY24" fmla="*/ 1906382 h 8346397"/>
              <a:gd name="connsiteX25" fmla="*/ 2406102 w 4233616"/>
              <a:gd name="connsiteY25" fmla="*/ 1782557 h 8346397"/>
              <a:gd name="connsiteX26" fmla="*/ 2494208 w 4233616"/>
              <a:gd name="connsiteY26" fmla="*/ 1715882 h 8346397"/>
              <a:gd name="connsiteX27" fmla="*/ 2513258 w 4233616"/>
              <a:gd name="connsiteY27" fmla="*/ 1630157 h 8346397"/>
              <a:gd name="connsiteX28" fmla="*/ 2522784 w 4233616"/>
              <a:gd name="connsiteY28" fmla="*/ 1584913 h 8346397"/>
              <a:gd name="connsiteX29" fmla="*/ 2577552 w 4233616"/>
              <a:gd name="connsiteY29" fmla="*/ 1527763 h 8346397"/>
              <a:gd name="connsiteX30" fmla="*/ 2606127 w 4233616"/>
              <a:gd name="connsiteY30" fmla="*/ 1499188 h 8346397"/>
              <a:gd name="connsiteX31" fmla="*/ 2634702 w 4233616"/>
              <a:gd name="connsiteY31" fmla="*/ 1492045 h 8346397"/>
              <a:gd name="connsiteX32" fmla="*/ 2672802 w 4233616"/>
              <a:gd name="connsiteY32" fmla="*/ 1368220 h 8346397"/>
              <a:gd name="connsiteX33" fmla="*/ 2806153 w 4233616"/>
              <a:gd name="connsiteY33" fmla="*/ 1334883 h 8346397"/>
              <a:gd name="connsiteX34" fmla="*/ 2944265 w 4233616"/>
              <a:gd name="connsiteY34" fmla="*/ 1325357 h 8346397"/>
              <a:gd name="connsiteX35" fmla="*/ 2968077 w 4233616"/>
              <a:gd name="connsiteY35" fmla="*/ 1206295 h 8346397"/>
              <a:gd name="connsiteX36" fmla="*/ 3049040 w 4233616"/>
              <a:gd name="connsiteY36" fmla="*/ 1169783 h 8346397"/>
              <a:gd name="connsiteX37" fmla="*/ 3153814 w 4233616"/>
              <a:gd name="connsiteY37" fmla="*/ 1125332 h 8346397"/>
              <a:gd name="connsiteX38" fmla="*/ 3225252 w 4233616"/>
              <a:gd name="connsiteY38" fmla="*/ 1049132 h 8346397"/>
              <a:gd name="connsiteX39" fmla="*/ 3310977 w 4233616"/>
              <a:gd name="connsiteY39" fmla="*/ 996745 h 8346397"/>
              <a:gd name="connsiteX40" fmla="*/ 3056977 w 4233616"/>
              <a:gd name="connsiteY40" fmla="*/ 982457 h 8346397"/>
              <a:gd name="connsiteX41" fmla="*/ 2958552 w 4233616"/>
              <a:gd name="connsiteY41" fmla="*/ 976107 h 8346397"/>
              <a:gd name="connsiteX42" fmla="*/ 2926802 w 4233616"/>
              <a:gd name="connsiteY42" fmla="*/ 906257 h 8346397"/>
              <a:gd name="connsiteX43" fmla="*/ 2866477 w 4233616"/>
              <a:gd name="connsiteY43" fmla="*/ 893559 h 8346397"/>
              <a:gd name="connsiteX44" fmla="*/ 2799802 w 4233616"/>
              <a:gd name="connsiteY44" fmla="*/ 874507 h 8346397"/>
              <a:gd name="connsiteX45" fmla="*/ 2761702 w 4233616"/>
              <a:gd name="connsiteY45" fmla="*/ 807832 h 8346397"/>
              <a:gd name="connsiteX46" fmla="*/ 2609302 w 4233616"/>
              <a:gd name="connsiteY46" fmla="*/ 760207 h 8346397"/>
              <a:gd name="connsiteX47" fmla="*/ 2580727 w 4233616"/>
              <a:gd name="connsiteY47" fmla="*/ 604632 h 8346397"/>
              <a:gd name="connsiteX48" fmla="*/ 2526752 w 4233616"/>
              <a:gd name="connsiteY48" fmla="*/ 531609 h 8346397"/>
              <a:gd name="connsiteX49" fmla="*/ 2596602 w 4233616"/>
              <a:gd name="connsiteY49" fmla="*/ 407782 h 8346397"/>
              <a:gd name="connsiteX50" fmla="*/ 2629939 w 4233616"/>
              <a:gd name="connsiteY50" fmla="*/ 310947 h 8346397"/>
              <a:gd name="connsiteX51" fmla="*/ 2517227 w 4233616"/>
              <a:gd name="connsiteY51" fmla="*/ 239507 h 8346397"/>
              <a:gd name="connsiteX52" fmla="*/ 2402927 w 4233616"/>
              <a:gd name="connsiteY52" fmla="*/ 271257 h 8346397"/>
              <a:gd name="connsiteX53" fmla="*/ 2275927 w 4233616"/>
              <a:gd name="connsiteY53" fmla="*/ 198232 h 8346397"/>
              <a:gd name="connsiteX54" fmla="*/ 2133052 w 4233616"/>
              <a:gd name="connsiteY54" fmla="*/ 233157 h 8346397"/>
              <a:gd name="connsiteX55" fmla="*/ 1913977 w 4233616"/>
              <a:gd name="connsiteY55" fmla="*/ 36309 h 8346397"/>
              <a:gd name="connsiteX56" fmla="*/ 1777452 w 4233616"/>
              <a:gd name="connsiteY56" fmla="*/ 13289 h 8346397"/>
              <a:gd name="connsiteX57" fmla="*/ 1703633 w 4233616"/>
              <a:gd name="connsiteY57" fmla="*/ 41864 h 8346397"/>
              <a:gd name="connsiteX58" fmla="*/ 1615527 w 4233616"/>
              <a:gd name="connsiteY58" fmla="*/ 75203 h 8346397"/>
              <a:gd name="connsiteX59" fmla="*/ 1515515 w 4233616"/>
              <a:gd name="connsiteY59" fmla="*/ 129971 h 8346397"/>
              <a:gd name="connsiteX60" fmla="*/ 1525040 w 4233616"/>
              <a:gd name="connsiteY60" fmla="*/ 194264 h 8346397"/>
              <a:gd name="connsiteX61" fmla="*/ 1505990 w 4233616"/>
              <a:gd name="connsiteY61" fmla="*/ 251415 h 8346397"/>
              <a:gd name="connsiteX62" fmla="*/ 1413121 w 4233616"/>
              <a:gd name="connsiteY62" fmla="*/ 270464 h 8346397"/>
              <a:gd name="connsiteX63" fmla="*/ 1339302 w 4233616"/>
              <a:gd name="connsiteY63" fmla="*/ 306184 h 8346397"/>
              <a:gd name="connsiteX64" fmla="*/ 1260721 w 4233616"/>
              <a:gd name="connsiteY64" fmla="*/ 346665 h 8346397"/>
              <a:gd name="connsiteX65" fmla="*/ 1191665 w 4233616"/>
              <a:gd name="connsiteY65" fmla="*/ 272847 h 8346397"/>
              <a:gd name="connsiteX66" fmla="*/ 1082127 w 4233616"/>
              <a:gd name="connsiteY66" fmla="*/ 353809 h 8346397"/>
              <a:gd name="connsiteX67" fmla="*/ 1020215 w 4233616"/>
              <a:gd name="connsiteY67" fmla="*/ 420484 h 8346397"/>
              <a:gd name="connsiteX68" fmla="*/ 858290 w 4233616"/>
              <a:gd name="connsiteY68" fmla="*/ 301422 h 8346397"/>
              <a:gd name="connsiteX69" fmla="*/ 796377 w 4233616"/>
              <a:gd name="connsiteY69" fmla="*/ 406196 h 8346397"/>
              <a:gd name="connsiteX70" fmla="*/ 755896 w 4233616"/>
              <a:gd name="connsiteY70" fmla="*/ 341903 h 8346397"/>
              <a:gd name="connsiteX71" fmla="*/ 689221 w 4233616"/>
              <a:gd name="connsiteY71" fmla="*/ 270465 h 8346397"/>
              <a:gd name="connsiteX72" fmla="*/ 667790 w 4233616"/>
              <a:gd name="connsiteY72" fmla="*/ 313328 h 8346397"/>
              <a:gd name="connsiteX73" fmla="*/ 620165 w 4233616"/>
              <a:gd name="connsiteY73" fmla="*/ 382384 h 8346397"/>
              <a:gd name="connsiteX74" fmla="*/ 589208 w 4233616"/>
              <a:gd name="connsiteY74" fmla="*/ 396672 h 8346397"/>
              <a:gd name="connsiteX75" fmla="*/ 498721 w 4233616"/>
              <a:gd name="connsiteY75" fmla="*/ 482397 h 8346397"/>
              <a:gd name="connsiteX76" fmla="*/ 396327 w 4233616"/>
              <a:gd name="connsiteY76" fmla="*/ 380003 h 8346397"/>
              <a:gd name="connsiteX77" fmla="*/ 243927 w 4233616"/>
              <a:gd name="connsiteY77" fmla="*/ 294278 h 8346397"/>
              <a:gd name="connsiteX78" fmla="*/ 174871 w 4233616"/>
              <a:gd name="connsiteY78" fmla="*/ 327615 h 8346397"/>
              <a:gd name="connsiteX79" fmla="*/ 127246 w 4233616"/>
              <a:gd name="connsiteY79" fmla="*/ 410959 h 8346397"/>
              <a:gd name="connsiteX80" fmla="*/ 43902 w 4233616"/>
              <a:gd name="connsiteY80" fmla="*/ 472872 h 8346397"/>
              <a:gd name="connsiteX81" fmla="*/ 8183 w 4233616"/>
              <a:gd name="connsiteY81" fmla="*/ 484778 h 8346397"/>
              <a:gd name="connsiteX82" fmla="*/ 198683 w 4233616"/>
              <a:gd name="connsiteY82" fmla="*/ 689565 h 8346397"/>
              <a:gd name="connsiteX83" fmla="*/ 265359 w 4233616"/>
              <a:gd name="connsiteY83" fmla="*/ 706234 h 8346397"/>
              <a:gd name="connsiteX84" fmla="*/ 298697 w 4233616"/>
              <a:gd name="connsiteY84" fmla="*/ 730047 h 8346397"/>
              <a:gd name="connsiteX85" fmla="*/ 296315 w 4233616"/>
              <a:gd name="connsiteY85" fmla="*/ 901496 h 8346397"/>
              <a:gd name="connsiteX86" fmla="*/ 362990 w 4233616"/>
              <a:gd name="connsiteY86" fmla="*/ 906259 h 8346397"/>
              <a:gd name="connsiteX87" fmla="*/ 401090 w 4233616"/>
              <a:gd name="connsiteY87" fmla="*/ 856253 h 8346397"/>
              <a:gd name="connsiteX88" fmla="*/ 482052 w 4233616"/>
              <a:gd name="connsiteY88" fmla="*/ 894353 h 8346397"/>
              <a:gd name="connsiteX89" fmla="*/ 420140 w 4233616"/>
              <a:gd name="connsiteY89" fmla="*/ 1039609 h 8346397"/>
              <a:gd name="connsiteX90" fmla="*/ 434427 w 4233616"/>
              <a:gd name="connsiteY90" fmla="*/ 1087234 h 8346397"/>
              <a:gd name="connsiteX91" fmla="*/ 379658 w 4233616"/>
              <a:gd name="connsiteY91" fmla="*/ 1139622 h 8346397"/>
              <a:gd name="connsiteX92" fmla="*/ 415377 w 4233616"/>
              <a:gd name="connsiteY92" fmla="*/ 1168196 h 8346397"/>
              <a:gd name="connsiteX93" fmla="*/ 486815 w 4233616"/>
              <a:gd name="connsiteY93" fmla="*/ 1256303 h 8346397"/>
              <a:gd name="connsiteX94" fmla="*/ 527296 w 4233616"/>
              <a:gd name="connsiteY94" fmla="*/ 1344409 h 8346397"/>
              <a:gd name="connsiteX95" fmla="*/ 636833 w 4233616"/>
              <a:gd name="connsiteY95" fmla="*/ 1396797 h 8346397"/>
              <a:gd name="connsiteX96" fmla="*/ 746371 w 4233616"/>
              <a:gd name="connsiteY96" fmla="*/ 1420609 h 8346397"/>
              <a:gd name="connsiteX97" fmla="*/ 829715 w 4233616"/>
              <a:gd name="connsiteY97" fmla="*/ 1468234 h 8346397"/>
              <a:gd name="connsiteX98" fmla="*/ 913058 w 4233616"/>
              <a:gd name="connsiteY98" fmla="*/ 1442040 h 8346397"/>
              <a:gd name="connsiteX99" fmla="*/ 994021 w 4233616"/>
              <a:gd name="connsiteY99" fmla="*/ 1368222 h 8346397"/>
              <a:gd name="connsiteX100" fmla="*/ 1103558 w 4233616"/>
              <a:gd name="connsiteY100" fmla="*/ 1351553 h 8346397"/>
              <a:gd name="connsiteX101" fmla="*/ 1170233 w 4233616"/>
              <a:gd name="connsiteY101" fmla="*/ 1356315 h 8346397"/>
              <a:gd name="connsiteX102" fmla="*/ 1329777 w 4233616"/>
              <a:gd name="connsiteY102" fmla="*/ 1465853 h 8346397"/>
              <a:gd name="connsiteX103" fmla="*/ 1389308 w 4233616"/>
              <a:gd name="connsiteY103" fmla="*/ 1494428 h 8346397"/>
              <a:gd name="connsiteX104" fmla="*/ 1260721 w 4233616"/>
              <a:gd name="connsiteY104" fmla="*/ 1596822 h 8346397"/>
              <a:gd name="connsiteX105" fmla="*/ 1263102 w 4233616"/>
              <a:gd name="connsiteY105" fmla="*/ 1661115 h 8346397"/>
              <a:gd name="connsiteX106" fmla="*/ 1425027 w 4233616"/>
              <a:gd name="connsiteY106" fmla="*/ 1613490 h 8346397"/>
              <a:gd name="connsiteX107" fmla="*/ 1386927 w 4233616"/>
              <a:gd name="connsiteY107" fmla="*/ 1677784 h 8346397"/>
              <a:gd name="connsiteX108" fmla="*/ 1405977 w 4233616"/>
              <a:gd name="connsiteY108" fmla="*/ 1751603 h 8346397"/>
              <a:gd name="connsiteX109" fmla="*/ 1517896 w 4233616"/>
              <a:gd name="connsiteY109" fmla="*/ 1787322 h 8346397"/>
              <a:gd name="connsiteX110" fmla="*/ 1591715 w 4233616"/>
              <a:gd name="connsiteY110" fmla="*/ 1803990 h 8346397"/>
              <a:gd name="connsiteX111" fmla="*/ 1501227 w 4233616"/>
              <a:gd name="connsiteY111" fmla="*/ 1934959 h 8346397"/>
              <a:gd name="connsiteX112" fmla="*/ 1494083 w 4233616"/>
              <a:gd name="connsiteY112" fmla="*/ 1984965 h 8346397"/>
              <a:gd name="connsiteX113" fmla="*/ 1422646 w 4233616"/>
              <a:gd name="connsiteY113" fmla="*/ 2020684 h 8346397"/>
              <a:gd name="connsiteX114" fmla="*/ 1391690 w 4233616"/>
              <a:gd name="connsiteY114" fmla="*/ 2082597 h 8346397"/>
              <a:gd name="connsiteX115" fmla="*/ 1260721 w 4233616"/>
              <a:gd name="connsiteY115" fmla="*/ 2056403 h 8346397"/>
              <a:gd name="connsiteX116" fmla="*/ 1139277 w 4233616"/>
              <a:gd name="connsiteY116" fmla="*/ 2056402 h 8346397"/>
              <a:gd name="connsiteX117" fmla="*/ 1072602 w 4233616"/>
              <a:gd name="connsiteY117" fmla="*/ 2084978 h 8346397"/>
              <a:gd name="connsiteX118" fmla="*/ 1065458 w 4233616"/>
              <a:gd name="connsiteY118" fmla="*/ 2184990 h 8346397"/>
              <a:gd name="connsiteX119" fmla="*/ 977352 w 4233616"/>
              <a:gd name="connsiteY119" fmla="*/ 2273097 h 8346397"/>
              <a:gd name="connsiteX120" fmla="*/ 1120227 w 4233616"/>
              <a:gd name="connsiteY120" fmla="*/ 2335009 h 8346397"/>
              <a:gd name="connsiteX121" fmla="*/ 1170234 w 4233616"/>
              <a:gd name="connsiteY121" fmla="*/ 2370727 h 8346397"/>
              <a:gd name="connsiteX122" fmla="*/ 1222621 w 4233616"/>
              <a:gd name="connsiteY122" fmla="*/ 2387397 h 8346397"/>
              <a:gd name="connsiteX123" fmla="*/ 1272627 w 4233616"/>
              <a:gd name="connsiteY123" fmla="*/ 2437403 h 8346397"/>
              <a:gd name="connsiteX124" fmla="*/ 1329777 w 4233616"/>
              <a:gd name="connsiteY124" fmla="*/ 2458834 h 8346397"/>
              <a:gd name="connsiteX125" fmla="*/ 1422646 w 4233616"/>
              <a:gd name="connsiteY125" fmla="*/ 2535034 h 8346397"/>
              <a:gd name="connsiteX126" fmla="*/ 1508371 w 4233616"/>
              <a:gd name="connsiteY126" fmla="*/ 2568373 h 8346397"/>
              <a:gd name="connsiteX127" fmla="*/ 1641721 w 4233616"/>
              <a:gd name="connsiteY127" fmla="*/ 2716009 h 8346397"/>
              <a:gd name="connsiteX128" fmla="*/ 1725065 w 4233616"/>
              <a:gd name="connsiteY128" fmla="*/ 2870790 h 8346397"/>
              <a:gd name="connsiteX129" fmla="*/ 1850477 w 4233616"/>
              <a:gd name="connsiteY129" fmla="*/ 2931907 h 8346397"/>
              <a:gd name="connsiteX130" fmla="*/ 1896514 w 4233616"/>
              <a:gd name="connsiteY130" fmla="*/ 2977947 h 8346397"/>
              <a:gd name="connsiteX131" fmla="*/ 1927471 w 4233616"/>
              <a:gd name="connsiteY131" fmla="*/ 3082722 h 8346397"/>
              <a:gd name="connsiteX132" fmla="*/ 1989383 w 4233616"/>
              <a:gd name="connsiteY132" fmla="*/ 3185115 h 8346397"/>
              <a:gd name="connsiteX133" fmla="*/ 2051296 w 4233616"/>
              <a:gd name="connsiteY133" fmla="*/ 3223215 h 8346397"/>
              <a:gd name="connsiteX134" fmla="*/ 2182265 w 4233616"/>
              <a:gd name="connsiteY134" fmla="*/ 3370853 h 8346397"/>
              <a:gd name="connsiteX135" fmla="*/ 2325139 w 4233616"/>
              <a:gd name="connsiteY135" fmla="*/ 3447053 h 8346397"/>
              <a:gd name="connsiteX136" fmla="*/ 2384671 w 4233616"/>
              <a:gd name="connsiteY136" fmla="*/ 3532778 h 8346397"/>
              <a:gd name="connsiteX137" fmla="*/ 2432296 w 4233616"/>
              <a:gd name="connsiteY137" fmla="*/ 3599453 h 8346397"/>
              <a:gd name="connsiteX138" fmla="*/ 2479921 w 4233616"/>
              <a:gd name="connsiteY138" fmla="*/ 3589929 h 8346397"/>
              <a:gd name="connsiteX139" fmla="*/ 2484683 w 4233616"/>
              <a:gd name="connsiteY139" fmla="*/ 3742328 h 8346397"/>
              <a:gd name="connsiteX140" fmla="*/ 2537071 w 4233616"/>
              <a:gd name="connsiteY140" fmla="*/ 3835197 h 8346397"/>
              <a:gd name="connsiteX141" fmla="*/ 2529927 w 4233616"/>
              <a:gd name="connsiteY141" fmla="*/ 3873297 h 8346397"/>
              <a:gd name="connsiteX142" fmla="*/ 2598983 w 4233616"/>
              <a:gd name="connsiteY142" fmla="*/ 3909015 h 8346397"/>
              <a:gd name="connsiteX143" fmla="*/ 2656133 w 4233616"/>
              <a:gd name="connsiteY143" fmla="*/ 3854247 h 8346397"/>
              <a:gd name="connsiteX144" fmla="*/ 2689471 w 4233616"/>
              <a:gd name="connsiteY144" fmla="*/ 3937590 h 8346397"/>
              <a:gd name="connsiteX145" fmla="*/ 2734715 w 4233616"/>
              <a:gd name="connsiteY145" fmla="*/ 3982834 h 8346397"/>
              <a:gd name="connsiteX146" fmla="*/ 2808533 w 4233616"/>
              <a:gd name="connsiteY146" fmla="*/ 4006647 h 8346397"/>
              <a:gd name="connsiteX147" fmla="*/ 2860921 w 4233616"/>
              <a:gd name="connsiteY147" fmla="*/ 4075703 h 8346397"/>
              <a:gd name="connsiteX148" fmla="*/ 2946646 w 4233616"/>
              <a:gd name="connsiteY148" fmla="*/ 4130472 h 8346397"/>
              <a:gd name="connsiteX149" fmla="*/ 2999033 w 4233616"/>
              <a:gd name="connsiteY149" fmla="*/ 4163809 h 8346397"/>
              <a:gd name="connsiteX150" fmla="*/ 2870446 w 4233616"/>
              <a:gd name="connsiteY150" fmla="*/ 4256678 h 8346397"/>
              <a:gd name="connsiteX151" fmla="*/ 2868064 w 4233616"/>
              <a:gd name="connsiteY151" fmla="*/ 4311446 h 8346397"/>
              <a:gd name="connsiteX152" fmla="*/ 2970458 w 4233616"/>
              <a:gd name="connsiteY152" fmla="*/ 4428128 h 8346397"/>
              <a:gd name="connsiteX153" fmla="*/ 3065708 w 4233616"/>
              <a:gd name="connsiteY153" fmla="*/ 4490040 h 8346397"/>
              <a:gd name="connsiteX154" fmla="*/ 3096665 w 4233616"/>
              <a:gd name="connsiteY154" fmla="*/ 4528140 h 8346397"/>
              <a:gd name="connsiteX155" fmla="*/ 3082377 w 4233616"/>
              <a:gd name="connsiteY155" fmla="*/ 4609103 h 8346397"/>
              <a:gd name="connsiteX156" fmla="*/ 3077615 w 4233616"/>
              <a:gd name="connsiteY156" fmla="*/ 4692447 h 8346397"/>
              <a:gd name="connsiteX157" fmla="*/ 3034752 w 4233616"/>
              <a:gd name="connsiteY157" fmla="*/ 4701972 h 8346397"/>
              <a:gd name="connsiteX158" fmla="*/ 3008558 w 4233616"/>
              <a:gd name="connsiteY158" fmla="*/ 4718640 h 8346397"/>
              <a:gd name="connsiteX159" fmla="*/ 3053802 w 4233616"/>
              <a:gd name="connsiteY159" fmla="*/ 4795632 h 8346397"/>
              <a:gd name="connsiteX160" fmla="*/ 3037133 w 4233616"/>
              <a:gd name="connsiteY160" fmla="*/ 4868659 h 8346397"/>
              <a:gd name="connsiteX161" fmla="*/ 3020465 w 4233616"/>
              <a:gd name="connsiteY161" fmla="*/ 5004390 h 8346397"/>
              <a:gd name="connsiteX162" fmla="*/ 2982365 w 4233616"/>
              <a:gd name="connsiteY162" fmla="*/ 5044872 h 8346397"/>
              <a:gd name="connsiteX163" fmla="*/ 2965696 w 4233616"/>
              <a:gd name="connsiteY163" fmla="*/ 5166315 h 8346397"/>
              <a:gd name="connsiteX164" fmla="*/ 2937121 w 4233616"/>
              <a:gd name="connsiteY164" fmla="*/ 5285378 h 8346397"/>
              <a:gd name="connsiteX165" fmla="*/ 2989508 w 4233616"/>
              <a:gd name="connsiteY165" fmla="*/ 5302047 h 8346397"/>
              <a:gd name="connsiteX166" fmla="*/ 2987127 w 4233616"/>
              <a:gd name="connsiteY166" fmla="*/ 5347290 h 8346397"/>
              <a:gd name="connsiteX167" fmla="*/ 2984746 w 4233616"/>
              <a:gd name="connsiteY167" fmla="*/ 5402059 h 8346397"/>
              <a:gd name="connsiteX168" fmla="*/ 3041896 w 4233616"/>
              <a:gd name="connsiteY168" fmla="*/ 5471115 h 8346397"/>
              <a:gd name="connsiteX169" fmla="*/ 3089521 w 4233616"/>
              <a:gd name="connsiteY169" fmla="*/ 5597322 h 8346397"/>
              <a:gd name="connsiteX170" fmla="*/ 2996652 w 4233616"/>
              <a:gd name="connsiteY170" fmla="*/ 5887834 h 8346397"/>
              <a:gd name="connsiteX171" fmla="*/ 3018083 w 4233616"/>
              <a:gd name="connsiteY171" fmla="*/ 5942603 h 8346397"/>
              <a:gd name="connsiteX172" fmla="*/ 3044277 w 4233616"/>
              <a:gd name="connsiteY172" fmla="*/ 5994990 h 8346397"/>
              <a:gd name="connsiteX173" fmla="*/ 3049040 w 4233616"/>
              <a:gd name="connsiteY173" fmla="*/ 6099765 h 8346397"/>
              <a:gd name="connsiteX174" fmla="*/ 3028402 w 4233616"/>
              <a:gd name="connsiteY174" fmla="*/ 6195807 h 8346397"/>
              <a:gd name="connsiteX175" fmla="*/ 2956170 w 4233616"/>
              <a:gd name="connsiteY175" fmla="*/ 6259310 h 8346397"/>
              <a:gd name="connsiteX176" fmla="*/ 2920452 w 4233616"/>
              <a:gd name="connsiteY176" fmla="*/ 6240259 h 8346397"/>
              <a:gd name="connsiteX177" fmla="*/ 2849015 w 4233616"/>
              <a:gd name="connsiteY177" fmla="*/ 6252165 h 8346397"/>
              <a:gd name="connsiteX178" fmla="*/ 2713283 w 4233616"/>
              <a:gd name="connsiteY178" fmla="*/ 6364084 h 8346397"/>
              <a:gd name="connsiteX179" fmla="*/ 2606127 w 4233616"/>
              <a:gd name="connsiteY179" fmla="*/ 6349797 h 8346397"/>
              <a:gd name="connsiteX180" fmla="*/ 2575171 w 4233616"/>
              <a:gd name="connsiteY180" fmla="*/ 6378372 h 8346397"/>
              <a:gd name="connsiteX181" fmla="*/ 2508495 w 4233616"/>
              <a:gd name="connsiteY181" fmla="*/ 6423614 h 8346397"/>
              <a:gd name="connsiteX182" fmla="*/ 2391815 w 4233616"/>
              <a:gd name="connsiteY182" fmla="*/ 6411709 h 8346397"/>
              <a:gd name="connsiteX183" fmla="*/ 2368002 w 4233616"/>
              <a:gd name="connsiteY183" fmla="*/ 6528390 h 8346397"/>
              <a:gd name="connsiteX184" fmla="*/ 2363240 w 4233616"/>
              <a:gd name="connsiteY184" fmla="*/ 6564109 h 8346397"/>
              <a:gd name="connsiteX185" fmla="*/ 2339428 w 4233616"/>
              <a:gd name="connsiteY185" fmla="*/ 6583159 h 8346397"/>
              <a:gd name="connsiteX186" fmla="*/ 2141783 w 4233616"/>
              <a:gd name="connsiteY186" fmla="*/ 6535534 h 8346397"/>
              <a:gd name="connsiteX187" fmla="*/ 2103683 w 4233616"/>
              <a:gd name="connsiteY187" fmla="*/ 6587922 h 8346397"/>
              <a:gd name="connsiteX188" fmla="*/ 2072727 w 4233616"/>
              <a:gd name="connsiteY188" fmla="*/ 6683172 h 8346397"/>
              <a:gd name="connsiteX189" fmla="*/ 2039389 w 4233616"/>
              <a:gd name="connsiteY189" fmla="*/ 6747465 h 8346397"/>
              <a:gd name="connsiteX190" fmla="*/ 2051296 w 4233616"/>
              <a:gd name="connsiteY190" fmla="*/ 6809378 h 8346397"/>
              <a:gd name="connsiteX191" fmla="*/ 2184646 w 4233616"/>
              <a:gd name="connsiteY191" fmla="*/ 6921297 h 8346397"/>
              <a:gd name="connsiteX192" fmla="*/ 2253702 w 4233616"/>
              <a:gd name="connsiteY192" fmla="*/ 6954634 h 8346397"/>
              <a:gd name="connsiteX193" fmla="*/ 2237033 w 4233616"/>
              <a:gd name="connsiteY193" fmla="*/ 6978447 h 8346397"/>
              <a:gd name="connsiteX194" fmla="*/ 2201315 w 4233616"/>
              <a:gd name="connsiteY194" fmla="*/ 6997497 h 8346397"/>
              <a:gd name="connsiteX195" fmla="*/ 2234652 w 4233616"/>
              <a:gd name="connsiteY195" fmla="*/ 7073697 h 8346397"/>
              <a:gd name="connsiteX196" fmla="*/ 2203696 w 4233616"/>
              <a:gd name="connsiteY196" fmla="*/ 7095128 h 8346397"/>
              <a:gd name="connsiteX197" fmla="*/ 2098921 w 4233616"/>
              <a:gd name="connsiteY197" fmla="*/ 7033215 h 8346397"/>
              <a:gd name="connsiteX198" fmla="*/ 2056058 w 4233616"/>
              <a:gd name="connsiteY198" fmla="*/ 7059409 h 8346397"/>
              <a:gd name="connsiteX199" fmla="*/ 1996527 w 4233616"/>
              <a:gd name="connsiteY199" fmla="*/ 6957015 h 8346397"/>
              <a:gd name="connsiteX200" fmla="*/ 1879846 w 4233616"/>
              <a:gd name="connsiteY200" fmla="*/ 6983209 h 8346397"/>
              <a:gd name="connsiteX201" fmla="*/ 1815552 w 4233616"/>
              <a:gd name="connsiteY201" fmla="*/ 6987972 h 8346397"/>
              <a:gd name="connsiteX202" fmla="*/ 1765546 w 4233616"/>
              <a:gd name="connsiteY202" fmla="*/ 6983210 h 8346397"/>
              <a:gd name="connsiteX203" fmla="*/ 1708396 w 4233616"/>
              <a:gd name="connsiteY203" fmla="*/ 7028453 h 8346397"/>
              <a:gd name="connsiteX204" fmla="*/ 1529802 w 4233616"/>
              <a:gd name="connsiteY204" fmla="*/ 6987972 h 8346397"/>
              <a:gd name="connsiteX205" fmla="*/ 1553614 w 4233616"/>
              <a:gd name="connsiteY205" fmla="*/ 7114178 h 8346397"/>
              <a:gd name="connsiteX206" fmla="*/ 1477415 w 4233616"/>
              <a:gd name="connsiteY206" fmla="*/ 7159422 h 8346397"/>
              <a:gd name="connsiteX207" fmla="*/ 1415502 w 4233616"/>
              <a:gd name="connsiteY207" fmla="*/ 7226096 h 8346397"/>
              <a:gd name="connsiteX208" fmla="*/ 1265483 w 4233616"/>
              <a:gd name="connsiteY208" fmla="*/ 7218953 h 8346397"/>
              <a:gd name="connsiteX209" fmla="*/ 1213096 w 4233616"/>
              <a:gd name="connsiteY209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10977 w 4183596"/>
              <a:gd name="connsiteY5" fmla="*/ 4001882 h 8346397"/>
              <a:gd name="connsiteX6" fmla="*/ 2591839 w 4183596"/>
              <a:gd name="connsiteY6" fmla="*/ 3354183 h 8346397"/>
              <a:gd name="connsiteX7" fmla="*/ 2468015 w 4183596"/>
              <a:gd name="connsiteY7" fmla="*/ 3049382 h 8346397"/>
              <a:gd name="connsiteX8" fmla="*/ 2432296 w 4183596"/>
              <a:gd name="connsiteY8" fmla="*/ 2961276 h 8346397"/>
              <a:gd name="connsiteX9" fmla="*/ 2387052 w 4183596"/>
              <a:gd name="connsiteY9" fmla="*/ 2954132 h 8346397"/>
              <a:gd name="connsiteX10" fmla="*/ 2365621 w 4183596"/>
              <a:gd name="connsiteY10" fmla="*/ 2958895 h 8346397"/>
              <a:gd name="connsiteX11" fmla="*/ 2315615 w 4183596"/>
              <a:gd name="connsiteY11" fmla="*/ 2896982 h 8346397"/>
              <a:gd name="connsiteX12" fmla="*/ 2234652 w 4183596"/>
              <a:gd name="connsiteY12" fmla="*/ 2880313 h 8346397"/>
              <a:gd name="connsiteX13" fmla="*/ 2182265 w 4183596"/>
              <a:gd name="connsiteY13" fmla="*/ 2811257 h 8346397"/>
              <a:gd name="connsiteX14" fmla="*/ 2115590 w 4183596"/>
              <a:gd name="connsiteY14" fmla="*/ 2727913 h 8346397"/>
              <a:gd name="connsiteX15" fmla="*/ 2091777 w 4183596"/>
              <a:gd name="connsiteY15" fmla="*/ 2670763 h 8346397"/>
              <a:gd name="connsiteX16" fmla="*/ 2006845 w 4183596"/>
              <a:gd name="connsiteY16" fmla="*/ 2527095 h 8346397"/>
              <a:gd name="connsiteX17" fmla="*/ 1953665 w 4183596"/>
              <a:gd name="connsiteY17" fmla="*/ 2451688 h 8346397"/>
              <a:gd name="connsiteX18" fmla="*/ 2006052 w 4183596"/>
              <a:gd name="connsiteY18" fmla="*/ 2337388 h 8346397"/>
              <a:gd name="connsiteX19" fmla="*/ 2072727 w 4183596"/>
              <a:gd name="connsiteY19" fmla="*/ 2256426 h 8346397"/>
              <a:gd name="connsiteX20" fmla="*/ 2056058 w 4183596"/>
              <a:gd name="connsiteY20" fmla="*/ 2223088 h 8346397"/>
              <a:gd name="connsiteX21" fmla="*/ 2067965 w 4183596"/>
              <a:gd name="connsiteY21" fmla="*/ 2130220 h 8346397"/>
              <a:gd name="connsiteX22" fmla="*/ 2137021 w 4183596"/>
              <a:gd name="connsiteY22" fmla="*/ 1992107 h 8346397"/>
              <a:gd name="connsiteX23" fmla="*/ 2165596 w 4183596"/>
              <a:gd name="connsiteY23" fmla="*/ 1944482 h 8346397"/>
              <a:gd name="connsiteX24" fmla="*/ 2203696 w 4183596"/>
              <a:gd name="connsiteY24" fmla="*/ 1937338 h 8346397"/>
              <a:gd name="connsiteX25" fmla="*/ 2198933 w 4183596"/>
              <a:gd name="connsiteY25" fmla="*/ 1906382 h 8346397"/>
              <a:gd name="connsiteX26" fmla="*/ 2406102 w 4183596"/>
              <a:gd name="connsiteY26" fmla="*/ 1782557 h 8346397"/>
              <a:gd name="connsiteX27" fmla="*/ 2494208 w 4183596"/>
              <a:gd name="connsiteY27" fmla="*/ 1715882 h 8346397"/>
              <a:gd name="connsiteX28" fmla="*/ 2513258 w 4183596"/>
              <a:gd name="connsiteY28" fmla="*/ 1630157 h 8346397"/>
              <a:gd name="connsiteX29" fmla="*/ 2522784 w 4183596"/>
              <a:gd name="connsiteY29" fmla="*/ 1584913 h 8346397"/>
              <a:gd name="connsiteX30" fmla="*/ 2577552 w 4183596"/>
              <a:gd name="connsiteY30" fmla="*/ 1527763 h 8346397"/>
              <a:gd name="connsiteX31" fmla="*/ 2606127 w 4183596"/>
              <a:gd name="connsiteY31" fmla="*/ 1499188 h 8346397"/>
              <a:gd name="connsiteX32" fmla="*/ 2634702 w 4183596"/>
              <a:gd name="connsiteY32" fmla="*/ 1492045 h 8346397"/>
              <a:gd name="connsiteX33" fmla="*/ 2672802 w 4183596"/>
              <a:gd name="connsiteY33" fmla="*/ 1368220 h 8346397"/>
              <a:gd name="connsiteX34" fmla="*/ 2806153 w 4183596"/>
              <a:gd name="connsiteY34" fmla="*/ 1334883 h 8346397"/>
              <a:gd name="connsiteX35" fmla="*/ 2944265 w 4183596"/>
              <a:gd name="connsiteY35" fmla="*/ 1325357 h 8346397"/>
              <a:gd name="connsiteX36" fmla="*/ 2968077 w 4183596"/>
              <a:gd name="connsiteY36" fmla="*/ 1206295 h 8346397"/>
              <a:gd name="connsiteX37" fmla="*/ 3049040 w 4183596"/>
              <a:gd name="connsiteY37" fmla="*/ 1169783 h 8346397"/>
              <a:gd name="connsiteX38" fmla="*/ 3153814 w 4183596"/>
              <a:gd name="connsiteY38" fmla="*/ 1125332 h 8346397"/>
              <a:gd name="connsiteX39" fmla="*/ 3225252 w 4183596"/>
              <a:gd name="connsiteY39" fmla="*/ 1049132 h 8346397"/>
              <a:gd name="connsiteX40" fmla="*/ 3310977 w 4183596"/>
              <a:gd name="connsiteY40" fmla="*/ 996745 h 8346397"/>
              <a:gd name="connsiteX41" fmla="*/ 3056977 w 4183596"/>
              <a:gd name="connsiteY41" fmla="*/ 982457 h 8346397"/>
              <a:gd name="connsiteX42" fmla="*/ 2958552 w 4183596"/>
              <a:gd name="connsiteY42" fmla="*/ 976107 h 8346397"/>
              <a:gd name="connsiteX43" fmla="*/ 2926802 w 4183596"/>
              <a:gd name="connsiteY43" fmla="*/ 906257 h 8346397"/>
              <a:gd name="connsiteX44" fmla="*/ 2866477 w 4183596"/>
              <a:gd name="connsiteY44" fmla="*/ 893559 h 8346397"/>
              <a:gd name="connsiteX45" fmla="*/ 2799802 w 4183596"/>
              <a:gd name="connsiteY45" fmla="*/ 874507 h 8346397"/>
              <a:gd name="connsiteX46" fmla="*/ 2761702 w 4183596"/>
              <a:gd name="connsiteY46" fmla="*/ 807832 h 8346397"/>
              <a:gd name="connsiteX47" fmla="*/ 2609302 w 4183596"/>
              <a:gd name="connsiteY47" fmla="*/ 760207 h 8346397"/>
              <a:gd name="connsiteX48" fmla="*/ 2580727 w 4183596"/>
              <a:gd name="connsiteY48" fmla="*/ 604632 h 8346397"/>
              <a:gd name="connsiteX49" fmla="*/ 2526752 w 4183596"/>
              <a:gd name="connsiteY49" fmla="*/ 531609 h 8346397"/>
              <a:gd name="connsiteX50" fmla="*/ 2596602 w 4183596"/>
              <a:gd name="connsiteY50" fmla="*/ 407782 h 8346397"/>
              <a:gd name="connsiteX51" fmla="*/ 2629939 w 4183596"/>
              <a:gd name="connsiteY51" fmla="*/ 310947 h 8346397"/>
              <a:gd name="connsiteX52" fmla="*/ 2517227 w 4183596"/>
              <a:gd name="connsiteY52" fmla="*/ 239507 h 8346397"/>
              <a:gd name="connsiteX53" fmla="*/ 2402927 w 4183596"/>
              <a:gd name="connsiteY53" fmla="*/ 271257 h 8346397"/>
              <a:gd name="connsiteX54" fmla="*/ 2275927 w 4183596"/>
              <a:gd name="connsiteY54" fmla="*/ 198232 h 8346397"/>
              <a:gd name="connsiteX55" fmla="*/ 2133052 w 4183596"/>
              <a:gd name="connsiteY55" fmla="*/ 233157 h 8346397"/>
              <a:gd name="connsiteX56" fmla="*/ 1913977 w 4183596"/>
              <a:gd name="connsiteY56" fmla="*/ 36309 h 8346397"/>
              <a:gd name="connsiteX57" fmla="*/ 1777452 w 4183596"/>
              <a:gd name="connsiteY57" fmla="*/ 13289 h 8346397"/>
              <a:gd name="connsiteX58" fmla="*/ 1703633 w 4183596"/>
              <a:gd name="connsiteY58" fmla="*/ 41864 h 8346397"/>
              <a:gd name="connsiteX59" fmla="*/ 1615527 w 4183596"/>
              <a:gd name="connsiteY59" fmla="*/ 75203 h 8346397"/>
              <a:gd name="connsiteX60" fmla="*/ 1515515 w 4183596"/>
              <a:gd name="connsiteY60" fmla="*/ 129971 h 8346397"/>
              <a:gd name="connsiteX61" fmla="*/ 1525040 w 4183596"/>
              <a:gd name="connsiteY61" fmla="*/ 194264 h 8346397"/>
              <a:gd name="connsiteX62" fmla="*/ 1505990 w 4183596"/>
              <a:gd name="connsiteY62" fmla="*/ 251415 h 8346397"/>
              <a:gd name="connsiteX63" fmla="*/ 1413121 w 4183596"/>
              <a:gd name="connsiteY63" fmla="*/ 270464 h 8346397"/>
              <a:gd name="connsiteX64" fmla="*/ 1339302 w 4183596"/>
              <a:gd name="connsiteY64" fmla="*/ 306184 h 8346397"/>
              <a:gd name="connsiteX65" fmla="*/ 1260721 w 4183596"/>
              <a:gd name="connsiteY65" fmla="*/ 346665 h 8346397"/>
              <a:gd name="connsiteX66" fmla="*/ 1191665 w 4183596"/>
              <a:gd name="connsiteY66" fmla="*/ 272847 h 8346397"/>
              <a:gd name="connsiteX67" fmla="*/ 1082127 w 4183596"/>
              <a:gd name="connsiteY67" fmla="*/ 353809 h 8346397"/>
              <a:gd name="connsiteX68" fmla="*/ 1020215 w 4183596"/>
              <a:gd name="connsiteY68" fmla="*/ 420484 h 8346397"/>
              <a:gd name="connsiteX69" fmla="*/ 858290 w 4183596"/>
              <a:gd name="connsiteY69" fmla="*/ 301422 h 8346397"/>
              <a:gd name="connsiteX70" fmla="*/ 796377 w 4183596"/>
              <a:gd name="connsiteY70" fmla="*/ 406196 h 8346397"/>
              <a:gd name="connsiteX71" fmla="*/ 755896 w 4183596"/>
              <a:gd name="connsiteY71" fmla="*/ 341903 h 8346397"/>
              <a:gd name="connsiteX72" fmla="*/ 689221 w 4183596"/>
              <a:gd name="connsiteY72" fmla="*/ 270465 h 8346397"/>
              <a:gd name="connsiteX73" fmla="*/ 667790 w 4183596"/>
              <a:gd name="connsiteY73" fmla="*/ 313328 h 8346397"/>
              <a:gd name="connsiteX74" fmla="*/ 620165 w 4183596"/>
              <a:gd name="connsiteY74" fmla="*/ 382384 h 8346397"/>
              <a:gd name="connsiteX75" fmla="*/ 589208 w 4183596"/>
              <a:gd name="connsiteY75" fmla="*/ 396672 h 8346397"/>
              <a:gd name="connsiteX76" fmla="*/ 498721 w 4183596"/>
              <a:gd name="connsiteY76" fmla="*/ 482397 h 8346397"/>
              <a:gd name="connsiteX77" fmla="*/ 396327 w 4183596"/>
              <a:gd name="connsiteY77" fmla="*/ 380003 h 8346397"/>
              <a:gd name="connsiteX78" fmla="*/ 243927 w 4183596"/>
              <a:gd name="connsiteY78" fmla="*/ 294278 h 8346397"/>
              <a:gd name="connsiteX79" fmla="*/ 174871 w 4183596"/>
              <a:gd name="connsiteY79" fmla="*/ 327615 h 8346397"/>
              <a:gd name="connsiteX80" fmla="*/ 127246 w 4183596"/>
              <a:gd name="connsiteY80" fmla="*/ 410959 h 8346397"/>
              <a:gd name="connsiteX81" fmla="*/ 43902 w 4183596"/>
              <a:gd name="connsiteY81" fmla="*/ 472872 h 8346397"/>
              <a:gd name="connsiteX82" fmla="*/ 8183 w 4183596"/>
              <a:gd name="connsiteY82" fmla="*/ 484778 h 8346397"/>
              <a:gd name="connsiteX83" fmla="*/ 198683 w 4183596"/>
              <a:gd name="connsiteY83" fmla="*/ 689565 h 8346397"/>
              <a:gd name="connsiteX84" fmla="*/ 265359 w 4183596"/>
              <a:gd name="connsiteY84" fmla="*/ 706234 h 8346397"/>
              <a:gd name="connsiteX85" fmla="*/ 298697 w 4183596"/>
              <a:gd name="connsiteY85" fmla="*/ 730047 h 8346397"/>
              <a:gd name="connsiteX86" fmla="*/ 296315 w 4183596"/>
              <a:gd name="connsiteY86" fmla="*/ 901496 h 8346397"/>
              <a:gd name="connsiteX87" fmla="*/ 362990 w 4183596"/>
              <a:gd name="connsiteY87" fmla="*/ 906259 h 8346397"/>
              <a:gd name="connsiteX88" fmla="*/ 401090 w 4183596"/>
              <a:gd name="connsiteY88" fmla="*/ 856253 h 8346397"/>
              <a:gd name="connsiteX89" fmla="*/ 482052 w 4183596"/>
              <a:gd name="connsiteY89" fmla="*/ 894353 h 8346397"/>
              <a:gd name="connsiteX90" fmla="*/ 420140 w 4183596"/>
              <a:gd name="connsiteY90" fmla="*/ 1039609 h 8346397"/>
              <a:gd name="connsiteX91" fmla="*/ 434427 w 4183596"/>
              <a:gd name="connsiteY91" fmla="*/ 1087234 h 8346397"/>
              <a:gd name="connsiteX92" fmla="*/ 379658 w 4183596"/>
              <a:gd name="connsiteY92" fmla="*/ 1139622 h 8346397"/>
              <a:gd name="connsiteX93" fmla="*/ 415377 w 4183596"/>
              <a:gd name="connsiteY93" fmla="*/ 1168196 h 8346397"/>
              <a:gd name="connsiteX94" fmla="*/ 486815 w 4183596"/>
              <a:gd name="connsiteY94" fmla="*/ 1256303 h 8346397"/>
              <a:gd name="connsiteX95" fmla="*/ 527296 w 4183596"/>
              <a:gd name="connsiteY95" fmla="*/ 1344409 h 8346397"/>
              <a:gd name="connsiteX96" fmla="*/ 636833 w 4183596"/>
              <a:gd name="connsiteY96" fmla="*/ 1396797 h 8346397"/>
              <a:gd name="connsiteX97" fmla="*/ 746371 w 4183596"/>
              <a:gd name="connsiteY97" fmla="*/ 1420609 h 8346397"/>
              <a:gd name="connsiteX98" fmla="*/ 829715 w 4183596"/>
              <a:gd name="connsiteY98" fmla="*/ 1468234 h 8346397"/>
              <a:gd name="connsiteX99" fmla="*/ 913058 w 4183596"/>
              <a:gd name="connsiteY99" fmla="*/ 1442040 h 8346397"/>
              <a:gd name="connsiteX100" fmla="*/ 994021 w 4183596"/>
              <a:gd name="connsiteY100" fmla="*/ 1368222 h 8346397"/>
              <a:gd name="connsiteX101" fmla="*/ 1103558 w 4183596"/>
              <a:gd name="connsiteY101" fmla="*/ 1351553 h 8346397"/>
              <a:gd name="connsiteX102" fmla="*/ 1170233 w 4183596"/>
              <a:gd name="connsiteY102" fmla="*/ 1356315 h 8346397"/>
              <a:gd name="connsiteX103" fmla="*/ 1329777 w 4183596"/>
              <a:gd name="connsiteY103" fmla="*/ 1465853 h 8346397"/>
              <a:gd name="connsiteX104" fmla="*/ 1389308 w 4183596"/>
              <a:gd name="connsiteY104" fmla="*/ 1494428 h 8346397"/>
              <a:gd name="connsiteX105" fmla="*/ 1260721 w 4183596"/>
              <a:gd name="connsiteY105" fmla="*/ 1596822 h 8346397"/>
              <a:gd name="connsiteX106" fmla="*/ 1263102 w 4183596"/>
              <a:gd name="connsiteY106" fmla="*/ 1661115 h 8346397"/>
              <a:gd name="connsiteX107" fmla="*/ 1425027 w 4183596"/>
              <a:gd name="connsiteY107" fmla="*/ 1613490 h 8346397"/>
              <a:gd name="connsiteX108" fmla="*/ 1386927 w 4183596"/>
              <a:gd name="connsiteY108" fmla="*/ 1677784 h 8346397"/>
              <a:gd name="connsiteX109" fmla="*/ 1405977 w 4183596"/>
              <a:gd name="connsiteY109" fmla="*/ 1751603 h 8346397"/>
              <a:gd name="connsiteX110" fmla="*/ 1517896 w 4183596"/>
              <a:gd name="connsiteY110" fmla="*/ 1787322 h 8346397"/>
              <a:gd name="connsiteX111" fmla="*/ 1591715 w 4183596"/>
              <a:gd name="connsiteY111" fmla="*/ 1803990 h 8346397"/>
              <a:gd name="connsiteX112" fmla="*/ 1501227 w 4183596"/>
              <a:gd name="connsiteY112" fmla="*/ 1934959 h 8346397"/>
              <a:gd name="connsiteX113" fmla="*/ 1494083 w 4183596"/>
              <a:gd name="connsiteY113" fmla="*/ 1984965 h 8346397"/>
              <a:gd name="connsiteX114" fmla="*/ 1422646 w 4183596"/>
              <a:gd name="connsiteY114" fmla="*/ 2020684 h 8346397"/>
              <a:gd name="connsiteX115" fmla="*/ 1391690 w 4183596"/>
              <a:gd name="connsiteY115" fmla="*/ 2082597 h 8346397"/>
              <a:gd name="connsiteX116" fmla="*/ 1260721 w 4183596"/>
              <a:gd name="connsiteY116" fmla="*/ 2056403 h 8346397"/>
              <a:gd name="connsiteX117" fmla="*/ 1139277 w 4183596"/>
              <a:gd name="connsiteY117" fmla="*/ 2056402 h 8346397"/>
              <a:gd name="connsiteX118" fmla="*/ 1072602 w 4183596"/>
              <a:gd name="connsiteY118" fmla="*/ 2084978 h 8346397"/>
              <a:gd name="connsiteX119" fmla="*/ 1065458 w 4183596"/>
              <a:gd name="connsiteY119" fmla="*/ 2184990 h 8346397"/>
              <a:gd name="connsiteX120" fmla="*/ 977352 w 4183596"/>
              <a:gd name="connsiteY120" fmla="*/ 2273097 h 8346397"/>
              <a:gd name="connsiteX121" fmla="*/ 1120227 w 4183596"/>
              <a:gd name="connsiteY121" fmla="*/ 2335009 h 8346397"/>
              <a:gd name="connsiteX122" fmla="*/ 1170234 w 4183596"/>
              <a:gd name="connsiteY122" fmla="*/ 2370727 h 8346397"/>
              <a:gd name="connsiteX123" fmla="*/ 1222621 w 4183596"/>
              <a:gd name="connsiteY123" fmla="*/ 2387397 h 8346397"/>
              <a:gd name="connsiteX124" fmla="*/ 1272627 w 4183596"/>
              <a:gd name="connsiteY124" fmla="*/ 2437403 h 8346397"/>
              <a:gd name="connsiteX125" fmla="*/ 1329777 w 4183596"/>
              <a:gd name="connsiteY125" fmla="*/ 2458834 h 8346397"/>
              <a:gd name="connsiteX126" fmla="*/ 1422646 w 4183596"/>
              <a:gd name="connsiteY126" fmla="*/ 2535034 h 8346397"/>
              <a:gd name="connsiteX127" fmla="*/ 1508371 w 4183596"/>
              <a:gd name="connsiteY127" fmla="*/ 2568373 h 8346397"/>
              <a:gd name="connsiteX128" fmla="*/ 1641721 w 4183596"/>
              <a:gd name="connsiteY128" fmla="*/ 2716009 h 8346397"/>
              <a:gd name="connsiteX129" fmla="*/ 1725065 w 4183596"/>
              <a:gd name="connsiteY129" fmla="*/ 2870790 h 8346397"/>
              <a:gd name="connsiteX130" fmla="*/ 1850477 w 4183596"/>
              <a:gd name="connsiteY130" fmla="*/ 2931907 h 8346397"/>
              <a:gd name="connsiteX131" fmla="*/ 1896514 w 4183596"/>
              <a:gd name="connsiteY131" fmla="*/ 2977947 h 8346397"/>
              <a:gd name="connsiteX132" fmla="*/ 1927471 w 4183596"/>
              <a:gd name="connsiteY132" fmla="*/ 3082722 h 8346397"/>
              <a:gd name="connsiteX133" fmla="*/ 1989383 w 4183596"/>
              <a:gd name="connsiteY133" fmla="*/ 3185115 h 8346397"/>
              <a:gd name="connsiteX134" fmla="*/ 2051296 w 4183596"/>
              <a:gd name="connsiteY134" fmla="*/ 3223215 h 8346397"/>
              <a:gd name="connsiteX135" fmla="*/ 2182265 w 4183596"/>
              <a:gd name="connsiteY135" fmla="*/ 3370853 h 8346397"/>
              <a:gd name="connsiteX136" fmla="*/ 2325139 w 4183596"/>
              <a:gd name="connsiteY136" fmla="*/ 3447053 h 8346397"/>
              <a:gd name="connsiteX137" fmla="*/ 2384671 w 4183596"/>
              <a:gd name="connsiteY137" fmla="*/ 3532778 h 8346397"/>
              <a:gd name="connsiteX138" fmla="*/ 2432296 w 4183596"/>
              <a:gd name="connsiteY138" fmla="*/ 3599453 h 8346397"/>
              <a:gd name="connsiteX139" fmla="*/ 2479921 w 4183596"/>
              <a:gd name="connsiteY139" fmla="*/ 3589929 h 8346397"/>
              <a:gd name="connsiteX140" fmla="*/ 2484683 w 4183596"/>
              <a:gd name="connsiteY140" fmla="*/ 3742328 h 8346397"/>
              <a:gd name="connsiteX141" fmla="*/ 2537071 w 4183596"/>
              <a:gd name="connsiteY141" fmla="*/ 3835197 h 8346397"/>
              <a:gd name="connsiteX142" fmla="*/ 2529927 w 4183596"/>
              <a:gd name="connsiteY142" fmla="*/ 3873297 h 8346397"/>
              <a:gd name="connsiteX143" fmla="*/ 2598983 w 4183596"/>
              <a:gd name="connsiteY143" fmla="*/ 3909015 h 8346397"/>
              <a:gd name="connsiteX144" fmla="*/ 2656133 w 4183596"/>
              <a:gd name="connsiteY144" fmla="*/ 3854247 h 8346397"/>
              <a:gd name="connsiteX145" fmla="*/ 2689471 w 4183596"/>
              <a:gd name="connsiteY145" fmla="*/ 3937590 h 8346397"/>
              <a:gd name="connsiteX146" fmla="*/ 2734715 w 4183596"/>
              <a:gd name="connsiteY146" fmla="*/ 3982834 h 8346397"/>
              <a:gd name="connsiteX147" fmla="*/ 2808533 w 4183596"/>
              <a:gd name="connsiteY147" fmla="*/ 4006647 h 8346397"/>
              <a:gd name="connsiteX148" fmla="*/ 2860921 w 4183596"/>
              <a:gd name="connsiteY148" fmla="*/ 4075703 h 8346397"/>
              <a:gd name="connsiteX149" fmla="*/ 2946646 w 4183596"/>
              <a:gd name="connsiteY149" fmla="*/ 4130472 h 8346397"/>
              <a:gd name="connsiteX150" fmla="*/ 2999033 w 4183596"/>
              <a:gd name="connsiteY150" fmla="*/ 4163809 h 8346397"/>
              <a:gd name="connsiteX151" fmla="*/ 2870446 w 4183596"/>
              <a:gd name="connsiteY151" fmla="*/ 4256678 h 8346397"/>
              <a:gd name="connsiteX152" fmla="*/ 2868064 w 4183596"/>
              <a:gd name="connsiteY152" fmla="*/ 4311446 h 8346397"/>
              <a:gd name="connsiteX153" fmla="*/ 2970458 w 4183596"/>
              <a:gd name="connsiteY153" fmla="*/ 4428128 h 8346397"/>
              <a:gd name="connsiteX154" fmla="*/ 3065708 w 4183596"/>
              <a:gd name="connsiteY154" fmla="*/ 4490040 h 8346397"/>
              <a:gd name="connsiteX155" fmla="*/ 3096665 w 4183596"/>
              <a:gd name="connsiteY155" fmla="*/ 4528140 h 8346397"/>
              <a:gd name="connsiteX156" fmla="*/ 3082377 w 4183596"/>
              <a:gd name="connsiteY156" fmla="*/ 4609103 h 8346397"/>
              <a:gd name="connsiteX157" fmla="*/ 3077615 w 4183596"/>
              <a:gd name="connsiteY157" fmla="*/ 4692447 h 8346397"/>
              <a:gd name="connsiteX158" fmla="*/ 3034752 w 4183596"/>
              <a:gd name="connsiteY158" fmla="*/ 4701972 h 8346397"/>
              <a:gd name="connsiteX159" fmla="*/ 3008558 w 4183596"/>
              <a:gd name="connsiteY159" fmla="*/ 4718640 h 8346397"/>
              <a:gd name="connsiteX160" fmla="*/ 3053802 w 4183596"/>
              <a:gd name="connsiteY160" fmla="*/ 4795632 h 8346397"/>
              <a:gd name="connsiteX161" fmla="*/ 3037133 w 4183596"/>
              <a:gd name="connsiteY161" fmla="*/ 4868659 h 8346397"/>
              <a:gd name="connsiteX162" fmla="*/ 3020465 w 4183596"/>
              <a:gd name="connsiteY162" fmla="*/ 5004390 h 8346397"/>
              <a:gd name="connsiteX163" fmla="*/ 2982365 w 4183596"/>
              <a:gd name="connsiteY163" fmla="*/ 5044872 h 8346397"/>
              <a:gd name="connsiteX164" fmla="*/ 2965696 w 4183596"/>
              <a:gd name="connsiteY164" fmla="*/ 5166315 h 8346397"/>
              <a:gd name="connsiteX165" fmla="*/ 2937121 w 4183596"/>
              <a:gd name="connsiteY165" fmla="*/ 5285378 h 8346397"/>
              <a:gd name="connsiteX166" fmla="*/ 2989508 w 4183596"/>
              <a:gd name="connsiteY166" fmla="*/ 5302047 h 8346397"/>
              <a:gd name="connsiteX167" fmla="*/ 2987127 w 4183596"/>
              <a:gd name="connsiteY167" fmla="*/ 5347290 h 8346397"/>
              <a:gd name="connsiteX168" fmla="*/ 2984746 w 4183596"/>
              <a:gd name="connsiteY168" fmla="*/ 5402059 h 8346397"/>
              <a:gd name="connsiteX169" fmla="*/ 3041896 w 4183596"/>
              <a:gd name="connsiteY169" fmla="*/ 5471115 h 8346397"/>
              <a:gd name="connsiteX170" fmla="*/ 3089521 w 4183596"/>
              <a:gd name="connsiteY170" fmla="*/ 5597322 h 8346397"/>
              <a:gd name="connsiteX171" fmla="*/ 2996652 w 4183596"/>
              <a:gd name="connsiteY171" fmla="*/ 5887834 h 8346397"/>
              <a:gd name="connsiteX172" fmla="*/ 3018083 w 4183596"/>
              <a:gd name="connsiteY172" fmla="*/ 5942603 h 8346397"/>
              <a:gd name="connsiteX173" fmla="*/ 3044277 w 4183596"/>
              <a:gd name="connsiteY173" fmla="*/ 5994990 h 8346397"/>
              <a:gd name="connsiteX174" fmla="*/ 3049040 w 4183596"/>
              <a:gd name="connsiteY174" fmla="*/ 6099765 h 8346397"/>
              <a:gd name="connsiteX175" fmla="*/ 3028402 w 4183596"/>
              <a:gd name="connsiteY175" fmla="*/ 6195807 h 8346397"/>
              <a:gd name="connsiteX176" fmla="*/ 2956170 w 4183596"/>
              <a:gd name="connsiteY176" fmla="*/ 6259310 h 8346397"/>
              <a:gd name="connsiteX177" fmla="*/ 2920452 w 4183596"/>
              <a:gd name="connsiteY177" fmla="*/ 6240259 h 8346397"/>
              <a:gd name="connsiteX178" fmla="*/ 2849015 w 4183596"/>
              <a:gd name="connsiteY178" fmla="*/ 6252165 h 8346397"/>
              <a:gd name="connsiteX179" fmla="*/ 2713283 w 4183596"/>
              <a:gd name="connsiteY179" fmla="*/ 6364084 h 8346397"/>
              <a:gd name="connsiteX180" fmla="*/ 2606127 w 4183596"/>
              <a:gd name="connsiteY180" fmla="*/ 6349797 h 8346397"/>
              <a:gd name="connsiteX181" fmla="*/ 2575171 w 4183596"/>
              <a:gd name="connsiteY181" fmla="*/ 6378372 h 8346397"/>
              <a:gd name="connsiteX182" fmla="*/ 2508495 w 4183596"/>
              <a:gd name="connsiteY182" fmla="*/ 6423614 h 8346397"/>
              <a:gd name="connsiteX183" fmla="*/ 2391815 w 4183596"/>
              <a:gd name="connsiteY183" fmla="*/ 6411709 h 8346397"/>
              <a:gd name="connsiteX184" fmla="*/ 2368002 w 4183596"/>
              <a:gd name="connsiteY184" fmla="*/ 6528390 h 8346397"/>
              <a:gd name="connsiteX185" fmla="*/ 2363240 w 4183596"/>
              <a:gd name="connsiteY185" fmla="*/ 6564109 h 8346397"/>
              <a:gd name="connsiteX186" fmla="*/ 2339428 w 4183596"/>
              <a:gd name="connsiteY186" fmla="*/ 6583159 h 8346397"/>
              <a:gd name="connsiteX187" fmla="*/ 2141783 w 4183596"/>
              <a:gd name="connsiteY187" fmla="*/ 6535534 h 8346397"/>
              <a:gd name="connsiteX188" fmla="*/ 2103683 w 4183596"/>
              <a:gd name="connsiteY188" fmla="*/ 6587922 h 8346397"/>
              <a:gd name="connsiteX189" fmla="*/ 2072727 w 4183596"/>
              <a:gd name="connsiteY189" fmla="*/ 6683172 h 8346397"/>
              <a:gd name="connsiteX190" fmla="*/ 2039389 w 4183596"/>
              <a:gd name="connsiteY190" fmla="*/ 6747465 h 8346397"/>
              <a:gd name="connsiteX191" fmla="*/ 2051296 w 4183596"/>
              <a:gd name="connsiteY191" fmla="*/ 6809378 h 8346397"/>
              <a:gd name="connsiteX192" fmla="*/ 2184646 w 4183596"/>
              <a:gd name="connsiteY192" fmla="*/ 6921297 h 8346397"/>
              <a:gd name="connsiteX193" fmla="*/ 2253702 w 4183596"/>
              <a:gd name="connsiteY193" fmla="*/ 6954634 h 8346397"/>
              <a:gd name="connsiteX194" fmla="*/ 2237033 w 4183596"/>
              <a:gd name="connsiteY194" fmla="*/ 6978447 h 8346397"/>
              <a:gd name="connsiteX195" fmla="*/ 2201315 w 4183596"/>
              <a:gd name="connsiteY195" fmla="*/ 6997497 h 8346397"/>
              <a:gd name="connsiteX196" fmla="*/ 2234652 w 4183596"/>
              <a:gd name="connsiteY196" fmla="*/ 7073697 h 8346397"/>
              <a:gd name="connsiteX197" fmla="*/ 2203696 w 4183596"/>
              <a:gd name="connsiteY197" fmla="*/ 7095128 h 8346397"/>
              <a:gd name="connsiteX198" fmla="*/ 2098921 w 4183596"/>
              <a:gd name="connsiteY198" fmla="*/ 7033215 h 8346397"/>
              <a:gd name="connsiteX199" fmla="*/ 2056058 w 4183596"/>
              <a:gd name="connsiteY199" fmla="*/ 7059409 h 8346397"/>
              <a:gd name="connsiteX200" fmla="*/ 1996527 w 4183596"/>
              <a:gd name="connsiteY200" fmla="*/ 6957015 h 8346397"/>
              <a:gd name="connsiteX201" fmla="*/ 1879846 w 4183596"/>
              <a:gd name="connsiteY201" fmla="*/ 6983209 h 8346397"/>
              <a:gd name="connsiteX202" fmla="*/ 1815552 w 4183596"/>
              <a:gd name="connsiteY202" fmla="*/ 6987972 h 8346397"/>
              <a:gd name="connsiteX203" fmla="*/ 1765546 w 4183596"/>
              <a:gd name="connsiteY203" fmla="*/ 6983210 h 8346397"/>
              <a:gd name="connsiteX204" fmla="*/ 1708396 w 4183596"/>
              <a:gd name="connsiteY204" fmla="*/ 7028453 h 8346397"/>
              <a:gd name="connsiteX205" fmla="*/ 1529802 w 4183596"/>
              <a:gd name="connsiteY205" fmla="*/ 6987972 h 8346397"/>
              <a:gd name="connsiteX206" fmla="*/ 1553614 w 4183596"/>
              <a:gd name="connsiteY206" fmla="*/ 7114178 h 8346397"/>
              <a:gd name="connsiteX207" fmla="*/ 1477415 w 4183596"/>
              <a:gd name="connsiteY207" fmla="*/ 7159422 h 8346397"/>
              <a:gd name="connsiteX208" fmla="*/ 1415502 w 4183596"/>
              <a:gd name="connsiteY208" fmla="*/ 7226096 h 8346397"/>
              <a:gd name="connsiteX209" fmla="*/ 1265483 w 4183596"/>
              <a:gd name="connsiteY209" fmla="*/ 7218953 h 8346397"/>
              <a:gd name="connsiteX210" fmla="*/ 1213096 w 4183596"/>
              <a:gd name="connsiteY210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63364 w 4183596"/>
              <a:gd name="connsiteY5" fmla="*/ 3987595 h 8346397"/>
              <a:gd name="connsiteX6" fmla="*/ 2591839 w 4183596"/>
              <a:gd name="connsiteY6" fmla="*/ 3354183 h 8346397"/>
              <a:gd name="connsiteX7" fmla="*/ 2468015 w 4183596"/>
              <a:gd name="connsiteY7" fmla="*/ 3049382 h 8346397"/>
              <a:gd name="connsiteX8" fmla="*/ 2432296 w 4183596"/>
              <a:gd name="connsiteY8" fmla="*/ 2961276 h 8346397"/>
              <a:gd name="connsiteX9" fmla="*/ 2387052 w 4183596"/>
              <a:gd name="connsiteY9" fmla="*/ 2954132 h 8346397"/>
              <a:gd name="connsiteX10" fmla="*/ 2365621 w 4183596"/>
              <a:gd name="connsiteY10" fmla="*/ 2958895 h 8346397"/>
              <a:gd name="connsiteX11" fmla="*/ 2315615 w 4183596"/>
              <a:gd name="connsiteY11" fmla="*/ 2896982 h 8346397"/>
              <a:gd name="connsiteX12" fmla="*/ 2234652 w 4183596"/>
              <a:gd name="connsiteY12" fmla="*/ 2880313 h 8346397"/>
              <a:gd name="connsiteX13" fmla="*/ 2182265 w 4183596"/>
              <a:gd name="connsiteY13" fmla="*/ 2811257 h 8346397"/>
              <a:gd name="connsiteX14" fmla="*/ 2115590 w 4183596"/>
              <a:gd name="connsiteY14" fmla="*/ 2727913 h 8346397"/>
              <a:gd name="connsiteX15" fmla="*/ 2091777 w 4183596"/>
              <a:gd name="connsiteY15" fmla="*/ 2670763 h 8346397"/>
              <a:gd name="connsiteX16" fmla="*/ 2006845 w 4183596"/>
              <a:gd name="connsiteY16" fmla="*/ 2527095 h 8346397"/>
              <a:gd name="connsiteX17" fmla="*/ 1953665 w 4183596"/>
              <a:gd name="connsiteY17" fmla="*/ 2451688 h 8346397"/>
              <a:gd name="connsiteX18" fmla="*/ 2006052 w 4183596"/>
              <a:gd name="connsiteY18" fmla="*/ 2337388 h 8346397"/>
              <a:gd name="connsiteX19" fmla="*/ 2072727 w 4183596"/>
              <a:gd name="connsiteY19" fmla="*/ 2256426 h 8346397"/>
              <a:gd name="connsiteX20" fmla="*/ 2056058 w 4183596"/>
              <a:gd name="connsiteY20" fmla="*/ 2223088 h 8346397"/>
              <a:gd name="connsiteX21" fmla="*/ 2067965 w 4183596"/>
              <a:gd name="connsiteY21" fmla="*/ 2130220 h 8346397"/>
              <a:gd name="connsiteX22" fmla="*/ 2137021 w 4183596"/>
              <a:gd name="connsiteY22" fmla="*/ 1992107 h 8346397"/>
              <a:gd name="connsiteX23" fmla="*/ 2165596 w 4183596"/>
              <a:gd name="connsiteY23" fmla="*/ 1944482 h 8346397"/>
              <a:gd name="connsiteX24" fmla="*/ 2203696 w 4183596"/>
              <a:gd name="connsiteY24" fmla="*/ 1937338 h 8346397"/>
              <a:gd name="connsiteX25" fmla="*/ 2198933 w 4183596"/>
              <a:gd name="connsiteY25" fmla="*/ 1906382 h 8346397"/>
              <a:gd name="connsiteX26" fmla="*/ 2406102 w 4183596"/>
              <a:gd name="connsiteY26" fmla="*/ 1782557 h 8346397"/>
              <a:gd name="connsiteX27" fmla="*/ 2494208 w 4183596"/>
              <a:gd name="connsiteY27" fmla="*/ 1715882 h 8346397"/>
              <a:gd name="connsiteX28" fmla="*/ 2513258 w 4183596"/>
              <a:gd name="connsiteY28" fmla="*/ 1630157 h 8346397"/>
              <a:gd name="connsiteX29" fmla="*/ 2522784 w 4183596"/>
              <a:gd name="connsiteY29" fmla="*/ 1584913 h 8346397"/>
              <a:gd name="connsiteX30" fmla="*/ 2577552 w 4183596"/>
              <a:gd name="connsiteY30" fmla="*/ 1527763 h 8346397"/>
              <a:gd name="connsiteX31" fmla="*/ 2606127 w 4183596"/>
              <a:gd name="connsiteY31" fmla="*/ 1499188 h 8346397"/>
              <a:gd name="connsiteX32" fmla="*/ 2634702 w 4183596"/>
              <a:gd name="connsiteY32" fmla="*/ 1492045 h 8346397"/>
              <a:gd name="connsiteX33" fmla="*/ 2672802 w 4183596"/>
              <a:gd name="connsiteY33" fmla="*/ 1368220 h 8346397"/>
              <a:gd name="connsiteX34" fmla="*/ 2806153 w 4183596"/>
              <a:gd name="connsiteY34" fmla="*/ 1334883 h 8346397"/>
              <a:gd name="connsiteX35" fmla="*/ 2944265 w 4183596"/>
              <a:gd name="connsiteY35" fmla="*/ 1325357 h 8346397"/>
              <a:gd name="connsiteX36" fmla="*/ 2968077 w 4183596"/>
              <a:gd name="connsiteY36" fmla="*/ 1206295 h 8346397"/>
              <a:gd name="connsiteX37" fmla="*/ 3049040 w 4183596"/>
              <a:gd name="connsiteY37" fmla="*/ 1169783 h 8346397"/>
              <a:gd name="connsiteX38" fmla="*/ 3153814 w 4183596"/>
              <a:gd name="connsiteY38" fmla="*/ 1125332 h 8346397"/>
              <a:gd name="connsiteX39" fmla="*/ 3225252 w 4183596"/>
              <a:gd name="connsiteY39" fmla="*/ 1049132 h 8346397"/>
              <a:gd name="connsiteX40" fmla="*/ 3310977 w 4183596"/>
              <a:gd name="connsiteY40" fmla="*/ 996745 h 8346397"/>
              <a:gd name="connsiteX41" fmla="*/ 3056977 w 4183596"/>
              <a:gd name="connsiteY41" fmla="*/ 982457 h 8346397"/>
              <a:gd name="connsiteX42" fmla="*/ 2958552 w 4183596"/>
              <a:gd name="connsiteY42" fmla="*/ 976107 h 8346397"/>
              <a:gd name="connsiteX43" fmla="*/ 2926802 w 4183596"/>
              <a:gd name="connsiteY43" fmla="*/ 906257 h 8346397"/>
              <a:gd name="connsiteX44" fmla="*/ 2866477 w 4183596"/>
              <a:gd name="connsiteY44" fmla="*/ 893559 h 8346397"/>
              <a:gd name="connsiteX45" fmla="*/ 2799802 w 4183596"/>
              <a:gd name="connsiteY45" fmla="*/ 874507 h 8346397"/>
              <a:gd name="connsiteX46" fmla="*/ 2761702 w 4183596"/>
              <a:gd name="connsiteY46" fmla="*/ 807832 h 8346397"/>
              <a:gd name="connsiteX47" fmla="*/ 2609302 w 4183596"/>
              <a:gd name="connsiteY47" fmla="*/ 760207 h 8346397"/>
              <a:gd name="connsiteX48" fmla="*/ 2580727 w 4183596"/>
              <a:gd name="connsiteY48" fmla="*/ 604632 h 8346397"/>
              <a:gd name="connsiteX49" fmla="*/ 2526752 w 4183596"/>
              <a:gd name="connsiteY49" fmla="*/ 531609 h 8346397"/>
              <a:gd name="connsiteX50" fmla="*/ 2596602 w 4183596"/>
              <a:gd name="connsiteY50" fmla="*/ 407782 h 8346397"/>
              <a:gd name="connsiteX51" fmla="*/ 2629939 w 4183596"/>
              <a:gd name="connsiteY51" fmla="*/ 310947 h 8346397"/>
              <a:gd name="connsiteX52" fmla="*/ 2517227 w 4183596"/>
              <a:gd name="connsiteY52" fmla="*/ 239507 h 8346397"/>
              <a:gd name="connsiteX53" fmla="*/ 2402927 w 4183596"/>
              <a:gd name="connsiteY53" fmla="*/ 271257 h 8346397"/>
              <a:gd name="connsiteX54" fmla="*/ 2275927 w 4183596"/>
              <a:gd name="connsiteY54" fmla="*/ 198232 h 8346397"/>
              <a:gd name="connsiteX55" fmla="*/ 2133052 w 4183596"/>
              <a:gd name="connsiteY55" fmla="*/ 233157 h 8346397"/>
              <a:gd name="connsiteX56" fmla="*/ 1913977 w 4183596"/>
              <a:gd name="connsiteY56" fmla="*/ 36309 h 8346397"/>
              <a:gd name="connsiteX57" fmla="*/ 1777452 w 4183596"/>
              <a:gd name="connsiteY57" fmla="*/ 13289 h 8346397"/>
              <a:gd name="connsiteX58" fmla="*/ 1703633 w 4183596"/>
              <a:gd name="connsiteY58" fmla="*/ 41864 h 8346397"/>
              <a:gd name="connsiteX59" fmla="*/ 1615527 w 4183596"/>
              <a:gd name="connsiteY59" fmla="*/ 75203 h 8346397"/>
              <a:gd name="connsiteX60" fmla="*/ 1515515 w 4183596"/>
              <a:gd name="connsiteY60" fmla="*/ 129971 h 8346397"/>
              <a:gd name="connsiteX61" fmla="*/ 1525040 w 4183596"/>
              <a:gd name="connsiteY61" fmla="*/ 194264 h 8346397"/>
              <a:gd name="connsiteX62" fmla="*/ 1505990 w 4183596"/>
              <a:gd name="connsiteY62" fmla="*/ 251415 h 8346397"/>
              <a:gd name="connsiteX63" fmla="*/ 1413121 w 4183596"/>
              <a:gd name="connsiteY63" fmla="*/ 270464 h 8346397"/>
              <a:gd name="connsiteX64" fmla="*/ 1339302 w 4183596"/>
              <a:gd name="connsiteY64" fmla="*/ 306184 h 8346397"/>
              <a:gd name="connsiteX65" fmla="*/ 1260721 w 4183596"/>
              <a:gd name="connsiteY65" fmla="*/ 346665 h 8346397"/>
              <a:gd name="connsiteX66" fmla="*/ 1191665 w 4183596"/>
              <a:gd name="connsiteY66" fmla="*/ 272847 h 8346397"/>
              <a:gd name="connsiteX67" fmla="*/ 1082127 w 4183596"/>
              <a:gd name="connsiteY67" fmla="*/ 353809 h 8346397"/>
              <a:gd name="connsiteX68" fmla="*/ 1020215 w 4183596"/>
              <a:gd name="connsiteY68" fmla="*/ 420484 h 8346397"/>
              <a:gd name="connsiteX69" fmla="*/ 858290 w 4183596"/>
              <a:gd name="connsiteY69" fmla="*/ 301422 h 8346397"/>
              <a:gd name="connsiteX70" fmla="*/ 796377 w 4183596"/>
              <a:gd name="connsiteY70" fmla="*/ 406196 h 8346397"/>
              <a:gd name="connsiteX71" fmla="*/ 755896 w 4183596"/>
              <a:gd name="connsiteY71" fmla="*/ 341903 h 8346397"/>
              <a:gd name="connsiteX72" fmla="*/ 689221 w 4183596"/>
              <a:gd name="connsiteY72" fmla="*/ 270465 h 8346397"/>
              <a:gd name="connsiteX73" fmla="*/ 667790 w 4183596"/>
              <a:gd name="connsiteY73" fmla="*/ 313328 h 8346397"/>
              <a:gd name="connsiteX74" fmla="*/ 620165 w 4183596"/>
              <a:gd name="connsiteY74" fmla="*/ 382384 h 8346397"/>
              <a:gd name="connsiteX75" fmla="*/ 589208 w 4183596"/>
              <a:gd name="connsiteY75" fmla="*/ 396672 h 8346397"/>
              <a:gd name="connsiteX76" fmla="*/ 498721 w 4183596"/>
              <a:gd name="connsiteY76" fmla="*/ 482397 h 8346397"/>
              <a:gd name="connsiteX77" fmla="*/ 396327 w 4183596"/>
              <a:gd name="connsiteY77" fmla="*/ 380003 h 8346397"/>
              <a:gd name="connsiteX78" fmla="*/ 243927 w 4183596"/>
              <a:gd name="connsiteY78" fmla="*/ 294278 h 8346397"/>
              <a:gd name="connsiteX79" fmla="*/ 174871 w 4183596"/>
              <a:gd name="connsiteY79" fmla="*/ 327615 h 8346397"/>
              <a:gd name="connsiteX80" fmla="*/ 127246 w 4183596"/>
              <a:gd name="connsiteY80" fmla="*/ 410959 h 8346397"/>
              <a:gd name="connsiteX81" fmla="*/ 43902 w 4183596"/>
              <a:gd name="connsiteY81" fmla="*/ 472872 h 8346397"/>
              <a:gd name="connsiteX82" fmla="*/ 8183 w 4183596"/>
              <a:gd name="connsiteY82" fmla="*/ 484778 h 8346397"/>
              <a:gd name="connsiteX83" fmla="*/ 198683 w 4183596"/>
              <a:gd name="connsiteY83" fmla="*/ 689565 h 8346397"/>
              <a:gd name="connsiteX84" fmla="*/ 265359 w 4183596"/>
              <a:gd name="connsiteY84" fmla="*/ 706234 h 8346397"/>
              <a:gd name="connsiteX85" fmla="*/ 298697 w 4183596"/>
              <a:gd name="connsiteY85" fmla="*/ 730047 h 8346397"/>
              <a:gd name="connsiteX86" fmla="*/ 296315 w 4183596"/>
              <a:gd name="connsiteY86" fmla="*/ 901496 h 8346397"/>
              <a:gd name="connsiteX87" fmla="*/ 362990 w 4183596"/>
              <a:gd name="connsiteY87" fmla="*/ 906259 h 8346397"/>
              <a:gd name="connsiteX88" fmla="*/ 401090 w 4183596"/>
              <a:gd name="connsiteY88" fmla="*/ 856253 h 8346397"/>
              <a:gd name="connsiteX89" fmla="*/ 482052 w 4183596"/>
              <a:gd name="connsiteY89" fmla="*/ 894353 h 8346397"/>
              <a:gd name="connsiteX90" fmla="*/ 420140 w 4183596"/>
              <a:gd name="connsiteY90" fmla="*/ 1039609 h 8346397"/>
              <a:gd name="connsiteX91" fmla="*/ 434427 w 4183596"/>
              <a:gd name="connsiteY91" fmla="*/ 1087234 h 8346397"/>
              <a:gd name="connsiteX92" fmla="*/ 379658 w 4183596"/>
              <a:gd name="connsiteY92" fmla="*/ 1139622 h 8346397"/>
              <a:gd name="connsiteX93" fmla="*/ 415377 w 4183596"/>
              <a:gd name="connsiteY93" fmla="*/ 1168196 h 8346397"/>
              <a:gd name="connsiteX94" fmla="*/ 486815 w 4183596"/>
              <a:gd name="connsiteY94" fmla="*/ 1256303 h 8346397"/>
              <a:gd name="connsiteX95" fmla="*/ 527296 w 4183596"/>
              <a:gd name="connsiteY95" fmla="*/ 1344409 h 8346397"/>
              <a:gd name="connsiteX96" fmla="*/ 636833 w 4183596"/>
              <a:gd name="connsiteY96" fmla="*/ 1396797 h 8346397"/>
              <a:gd name="connsiteX97" fmla="*/ 746371 w 4183596"/>
              <a:gd name="connsiteY97" fmla="*/ 1420609 h 8346397"/>
              <a:gd name="connsiteX98" fmla="*/ 829715 w 4183596"/>
              <a:gd name="connsiteY98" fmla="*/ 1468234 h 8346397"/>
              <a:gd name="connsiteX99" fmla="*/ 913058 w 4183596"/>
              <a:gd name="connsiteY99" fmla="*/ 1442040 h 8346397"/>
              <a:gd name="connsiteX100" fmla="*/ 994021 w 4183596"/>
              <a:gd name="connsiteY100" fmla="*/ 1368222 h 8346397"/>
              <a:gd name="connsiteX101" fmla="*/ 1103558 w 4183596"/>
              <a:gd name="connsiteY101" fmla="*/ 1351553 h 8346397"/>
              <a:gd name="connsiteX102" fmla="*/ 1170233 w 4183596"/>
              <a:gd name="connsiteY102" fmla="*/ 1356315 h 8346397"/>
              <a:gd name="connsiteX103" fmla="*/ 1329777 w 4183596"/>
              <a:gd name="connsiteY103" fmla="*/ 1465853 h 8346397"/>
              <a:gd name="connsiteX104" fmla="*/ 1389308 w 4183596"/>
              <a:gd name="connsiteY104" fmla="*/ 1494428 h 8346397"/>
              <a:gd name="connsiteX105" fmla="*/ 1260721 w 4183596"/>
              <a:gd name="connsiteY105" fmla="*/ 1596822 h 8346397"/>
              <a:gd name="connsiteX106" fmla="*/ 1263102 w 4183596"/>
              <a:gd name="connsiteY106" fmla="*/ 1661115 h 8346397"/>
              <a:gd name="connsiteX107" fmla="*/ 1425027 w 4183596"/>
              <a:gd name="connsiteY107" fmla="*/ 1613490 h 8346397"/>
              <a:gd name="connsiteX108" fmla="*/ 1386927 w 4183596"/>
              <a:gd name="connsiteY108" fmla="*/ 1677784 h 8346397"/>
              <a:gd name="connsiteX109" fmla="*/ 1405977 w 4183596"/>
              <a:gd name="connsiteY109" fmla="*/ 1751603 h 8346397"/>
              <a:gd name="connsiteX110" fmla="*/ 1517896 w 4183596"/>
              <a:gd name="connsiteY110" fmla="*/ 1787322 h 8346397"/>
              <a:gd name="connsiteX111" fmla="*/ 1591715 w 4183596"/>
              <a:gd name="connsiteY111" fmla="*/ 1803990 h 8346397"/>
              <a:gd name="connsiteX112" fmla="*/ 1501227 w 4183596"/>
              <a:gd name="connsiteY112" fmla="*/ 1934959 h 8346397"/>
              <a:gd name="connsiteX113" fmla="*/ 1494083 w 4183596"/>
              <a:gd name="connsiteY113" fmla="*/ 1984965 h 8346397"/>
              <a:gd name="connsiteX114" fmla="*/ 1422646 w 4183596"/>
              <a:gd name="connsiteY114" fmla="*/ 2020684 h 8346397"/>
              <a:gd name="connsiteX115" fmla="*/ 1391690 w 4183596"/>
              <a:gd name="connsiteY115" fmla="*/ 2082597 h 8346397"/>
              <a:gd name="connsiteX116" fmla="*/ 1260721 w 4183596"/>
              <a:gd name="connsiteY116" fmla="*/ 2056403 h 8346397"/>
              <a:gd name="connsiteX117" fmla="*/ 1139277 w 4183596"/>
              <a:gd name="connsiteY117" fmla="*/ 2056402 h 8346397"/>
              <a:gd name="connsiteX118" fmla="*/ 1072602 w 4183596"/>
              <a:gd name="connsiteY118" fmla="*/ 2084978 h 8346397"/>
              <a:gd name="connsiteX119" fmla="*/ 1065458 w 4183596"/>
              <a:gd name="connsiteY119" fmla="*/ 2184990 h 8346397"/>
              <a:gd name="connsiteX120" fmla="*/ 977352 w 4183596"/>
              <a:gd name="connsiteY120" fmla="*/ 2273097 h 8346397"/>
              <a:gd name="connsiteX121" fmla="*/ 1120227 w 4183596"/>
              <a:gd name="connsiteY121" fmla="*/ 2335009 h 8346397"/>
              <a:gd name="connsiteX122" fmla="*/ 1170234 w 4183596"/>
              <a:gd name="connsiteY122" fmla="*/ 2370727 h 8346397"/>
              <a:gd name="connsiteX123" fmla="*/ 1222621 w 4183596"/>
              <a:gd name="connsiteY123" fmla="*/ 2387397 h 8346397"/>
              <a:gd name="connsiteX124" fmla="*/ 1272627 w 4183596"/>
              <a:gd name="connsiteY124" fmla="*/ 2437403 h 8346397"/>
              <a:gd name="connsiteX125" fmla="*/ 1329777 w 4183596"/>
              <a:gd name="connsiteY125" fmla="*/ 2458834 h 8346397"/>
              <a:gd name="connsiteX126" fmla="*/ 1422646 w 4183596"/>
              <a:gd name="connsiteY126" fmla="*/ 2535034 h 8346397"/>
              <a:gd name="connsiteX127" fmla="*/ 1508371 w 4183596"/>
              <a:gd name="connsiteY127" fmla="*/ 2568373 h 8346397"/>
              <a:gd name="connsiteX128" fmla="*/ 1641721 w 4183596"/>
              <a:gd name="connsiteY128" fmla="*/ 2716009 h 8346397"/>
              <a:gd name="connsiteX129" fmla="*/ 1725065 w 4183596"/>
              <a:gd name="connsiteY129" fmla="*/ 2870790 h 8346397"/>
              <a:gd name="connsiteX130" fmla="*/ 1850477 w 4183596"/>
              <a:gd name="connsiteY130" fmla="*/ 2931907 h 8346397"/>
              <a:gd name="connsiteX131" fmla="*/ 1896514 w 4183596"/>
              <a:gd name="connsiteY131" fmla="*/ 2977947 h 8346397"/>
              <a:gd name="connsiteX132" fmla="*/ 1927471 w 4183596"/>
              <a:gd name="connsiteY132" fmla="*/ 3082722 h 8346397"/>
              <a:gd name="connsiteX133" fmla="*/ 1989383 w 4183596"/>
              <a:gd name="connsiteY133" fmla="*/ 3185115 h 8346397"/>
              <a:gd name="connsiteX134" fmla="*/ 2051296 w 4183596"/>
              <a:gd name="connsiteY134" fmla="*/ 3223215 h 8346397"/>
              <a:gd name="connsiteX135" fmla="*/ 2182265 w 4183596"/>
              <a:gd name="connsiteY135" fmla="*/ 3370853 h 8346397"/>
              <a:gd name="connsiteX136" fmla="*/ 2325139 w 4183596"/>
              <a:gd name="connsiteY136" fmla="*/ 3447053 h 8346397"/>
              <a:gd name="connsiteX137" fmla="*/ 2384671 w 4183596"/>
              <a:gd name="connsiteY137" fmla="*/ 3532778 h 8346397"/>
              <a:gd name="connsiteX138" fmla="*/ 2432296 w 4183596"/>
              <a:gd name="connsiteY138" fmla="*/ 3599453 h 8346397"/>
              <a:gd name="connsiteX139" fmla="*/ 2479921 w 4183596"/>
              <a:gd name="connsiteY139" fmla="*/ 3589929 h 8346397"/>
              <a:gd name="connsiteX140" fmla="*/ 2484683 w 4183596"/>
              <a:gd name="connsiteY140" fmla="*/ 3742328 h 8346397"/>
              <a:gd name="connsiteX141" fmla="*/ 2537071 w 4183596"/>
              <a:gd name="connsiteY141" fmla="*/ 3835197 h 8346397"/>
              <a:gd name="connsiteX142" fmla="*/ 2529927 w 4183596"/>
              <a:gd name="connsiteY142" fmla="*/ 3873297 h 8346397"/>
              <a:gd name="connsiteX143" fmla="*/ 2598983 w 4183596"/>
              <a:gd name="connsiteY143" fmla="*/ 3909015 h 8346397"/>
              <a:gd name="connsiteX144" fmla="*/ 2656133 w 4183596"/>
              <a:gd name="connsiteY144" fmla="*/ 3854247 h 8346397"/>
              <a:gd name="connsiteX145" fmla="*/ 2689471 w 4183596"/>
              <a:gd name="connsiteY145" fmla="*/ 3937590 h 8346397"/>
              <a:gd name="connsiteX146" fmla="*/ 2734715 w 4183596"/>
              <a:gd name="connsiteY146" fmla="*/ 3982834 h 8346397"/>
              <a:gd name="connsiteX147" fmla="*/ 2808533 w 4183596"/>
              <a:gd name="connsiteY147" fmla="*/ 4006647 h 8346397"/>
              <a:gd name="connsiteX148" fmla="*/ 2860921 w 4183596"/>
              <a:gd name="connsiteY148" fmla="*/ 4075703 h 8346397"/>
              <a:gd name="connsiteX149" fmla="*/ 2946646 w 4183596"/>
              <a:gd name="connsiteY149" fmla="*/ 4130472 h 8346397"/>
              <a:gd name="connsiteX150" fmla="*/ 2999033 w 4183596"/>
              <a:gd name="connsiteY150" fmla="*/ 4163809 h 8346397"/>
              <a:gd name="connsiteX151" fmla="*/ 2870446 w 4183596"/>
              <a:gd name="connsiteY151" fmla="*/ 4256678 h 8346397"/>
              <a:gd name="connsiteX152" fmla="*/ 2868064 w 4183596"/>
              <a:gd name="connsiteY152" fmla="*/ 4311446 h 8346397"/>
              <a:gd name="connsiteX153" fmla="*/ 2970458 w 4183596"/>
              <a:gd name="connsiteY153" fmla="*/ 4428128 h 8346397"/>
              <a:gd name="connsiteX154" fmla="*/ 3065708 w 4183596"/>
              <a:gd name="connsiteY154" fmla="*/ 4490040 h 8346397"/>
              <a:gd name="connsiteX155" fmla="*/ 3096665 w 4183596"/>
              <a:gd name="connsiteY155" fmla="*/ 4528140 h 8346397"/>
              <a:gd name="connsiteX156" fmla="*/ 3082377 w 4183596"/>
              <a:gd name="connsiteY156" fmla="*/ 4609103 h 8346397"/>
              <a:gd name="connsiteX157" fmla="*/ 3077615 w 4183596"/>
              <a:gd name="connsiteY157" fmla="*/ 4692447 h 8346397"/>
              <a:gd name="connsiteX158" fmla="*/ 3034752 w 4183596"/>
              <a:gd name="connsiteY158" fmla="*/ 4701972 h 8346397"/>
              <a:gd name="connsiteX159" fmla="*/ 3008558 w 4183596"/>
              <a:gd name="connsiteY159" fmla="*/ 4718640 h 8346397"/>
              <a:gd name="connsiteX160" fmla="*/ 3053802 w 4183596"/>
              <a:gd name="connsiteY160" fmla="*/ 4795632 h 8346397"/>
              <a:gd name="connsiteX161" fmla="*/ 3037133 w 4183596"/>
              <a:gd name="connsiteY161" fmla="*/ 4868659 h 8346397"/>
              <a:gd name="connsiteX162" fmla="*/ 3020465 w 4183596"/>
              <a:gd name="connsiteY162" fmla="*/ 5004390 h 8346397"/>
              <a:gd name="connsiteX163" fmla="*/ 2982365 w 4183596"/>
              <a:gd name="connsiteY163" fmla="*/ 5044872 h 8346397"/>
              <a:gd name="connsiteX164" fmla="*/ 2965696 w 4183596"/>
              <a:gd name="connsiteY164" fmla="*/ 5166315 h 8346397"/>
              <a:gd name="connsiteX165" fmla="*/ 2937121 w 4183596"/>
              <a:gd name="connsiteY165" fmla="*/ 5285378 h 8346397"/>
              <a:gd name="connsiteX166" fmla="*/ 2989508 w 4183596"/>
              <a:gd name="connsiteY166" fmla="*/ 5302047 h 8346397"/>
              <a:gd name="connsiteX167" fmla="*/ 2987127 w 4183596"/>
              <a:gd name="connsiteY167" fmla="*/ 5347290 h 8346397"/>
              <a:gd name="connsiteX168" fmla="*/ 2984746 w 4183596"/>
              <a:gd name="connsiteY168" fmla="*/ 5402059 h 8346397"/>
              <a:gd name="connsiteX169" fmla="*/ 3041896 w 4183596"/>
              <a:gd name="connsiteY169" fmla="*/ 5471115 h 8346397"/>
              <a:gd name="connsiteX170" fmla="*/ 3089521 w 4183596"/>
              <a:gd name="connsiteY170" fmla="*/ 5597322 h 8346397"/>
              <a:gd name="connsiteX171" fmla="*/ 2996652 w 4183596"/>
              <a:gd name="connsiteY171" fmla="*/ 5887834 h 8346397"/>
              <a:gd name="connsiteX172" fmla="*/ 3018083 w 4183596"/>
              <a:gd name="connsiteY172" fmla="*/ 5942603 h 8346397"/>
              <a:gd name="connsiteX173" fmla="*/ 3044277 w 4183596"/>
              <a:gd name="connsiteY173" fmla="*/ 5994990 h 8346397"/>
              <a:gd name="connsiteX174" fmla="*/ 3049040 w 4183596"/>
              <a:gd name="connsiteY174" fmla="*/ 6099765 h 8346397"/>
              <a:gd name="connsiteX175" fmla="*/ 3028402 w 4183596"/>
              <a:gd name="connsiteY175" fmla="*/ 6195807 h 8346397"/>
              <a:gd name="connsiteX176" fmla="*/ 2956170 w 4183596"/>
              <a:gd name="connsiteY176" fmla="*/ 6259310 h 8346397"/>
              <a:gd name="connsiteX177" fmla="*/ 2920452 w 4183596"/>
              <a:gd name="connsiteY177" fmla="*/ 6240259 h 8346397"/>
              <a:gd name="connsiteX178" fmla="*/ 2849015 w 4183596"/>
              <a:gd name="connsiteY178" fmla="*/ 6252165 h 8346397"/>
              <a:gd name="connsiteX179" fmla="*/ 2713283 w 4183596"/>
              <a:gd name="connsiteY179" fmla="*/ 6364084 h 8346397"/>
              <a:gd name="connsiteX180" fmla="*/ 2606127 w 4183596"/>
              <a:gd name="connsiteY180" fmla="*/ 6349797 h 8346397"/>
              <a:gd name="connsiteX181" fmla="*/ 2575171 w 4183596"/>
              <a:gd name="connsiteY181" fmla="*/ 6378372 h 8346397"/>
              <a:gd name="connsiteX182" fmla="*/ 2508495 w 4183596"/>
              <a:gd name="connsiteY182" fmla="*/ 6423614 h 8346397"/>
              <a:gd name="connsiteX183" fmla="*/ 2391815 w 4183596"/>
              <a:gd name="connsiteY183" fmla="*/ 6411709 h 8346397"/>
              <a:gd name="connsiteX184" fmla="*/ 2368002 w 4183596"/>
              <a:gd name="connsiteY184" fmla="*/ 6528390 h 8346397"/>
              <a:gd name="connsiteX185" fmla="*/ 2363240 w 4183596"/>
              <a:gd name="connsiteY185" fmla="*/ 6564109 h 8346397"/>
              <a:gd name="connsiteX186" fmla="*/ 2339428 w 4183596"/>
              <a:gd name="connsiteY186" fmla="*/ 6583159 h 8346397"/>
              <a:gd name="connsiteX187" fmla="*/ 2141783 w 4183596"/>
              <a:gd name="connsiteY187" fmla="*/ 6535534 h 8346397"/>
              <a:gd name="connsiteX188" fmla="*/ 2103683 w 4183596"/>
              <a:gd name="connsiteY188" fmla="*/ 6587922 h 8346397"/>
              <a:gd name="connsiteX189" fmla="*/ 2072727 w 4183596"/>
              <a:gd name="connsiteY189" fmla="*/ 6683172 h 8346397"/>
              <a:gd name="connsiteX190" fmla="*/ 2039389 w 4183596"/>
              <a:gd name="connsiteY190" fmla="*/ 6747465 h 8346397"/>
              <a:gd name="connsiteX191" fmla="*/ 2051296 w 4183596"/>
              <a:gd name="connsiteY191" fmla="*/ 6809378 h 8346397"/>
              <a:gd name="connsiteX192" fmla="*/ 2184646 w 4183596"/>
              <a:gd name="connsiteY192" fmla="*/ 6921297 h 8346397"/>
              <a:gd name="connsiteX193" fmla="*/ 2253702 w 4183596"/>
              <a:gd name="connsiteY193" fmla="*/ 6954634 h 8346397"/>
              <a:gd name="connsiteX194" fmla="*/ 2237033 w 4183596"/>
              <a:gd name="connsiteY194" fmla="*/ 6978447 h 8346397"/>
              <a:gd name="connsiteX195" fmla="*/ 2201315 w 4183596"/>
              <a:gd name="connsiteY195" fmla="*/ 6997497 h 8346397"/>
              <a:gd name="connsiteX196" fmla="*/ 2234652 w 4183596"/>
              <a:gd name="connsiteY196" fmla="*/ 7073697 h 8346397"/>
              <a:gd name="connsiteX197" fmla="*/ 2203696 w 4183596"/>
              <a:gd name="connsiteY197" fmla="*/ 7095128 h 8346397"/>
              <a:gd name="connsiteX198" fmla="*/ 2098921 w 4183596"/>
              <a:gd name="connsiteY198" fmla="*/ 7033215 h 8346397"/>
              <a:gd name="connsiteX199" fmla="*/ 2056058 w 4183596"/>
              <a:gd name="connsiteY199" fmla="*/ 7059409 h 8346397"/>
              <a:gd name="connsiteX200" fmla="*/ 1996527 w 4183596"/>
              <a:gd name="connsiteY200" fmla="*/ 6957015 h 8346397"/>
              <a:gd name="connsiteX201" fmla="*/ 1879846 w 4183596"/>
              <a:gd name="connsiteY201" fmla="*/ 6983209 h 8346397"/>
              <a:gd name="connsiteX202" fmla="*/ 1815552 w 4183596"/>
              <a:gd name="connsiteY202" fmla="*/ 6987972 h 8346397"/>
              <a:gd name="connsiteX203" fmla="*/ 1765546 w 4183596"/>
              <a:gd name="connsiteY203" fmla="*/ 6983210 h 8346397"/>
              <a:gd name="connsiteX204" fmla="*/ 1708396 w 4183596"/>
              <a:gd name="connsiteY204" fmla="*/ 7028453 h 8346397"/>
              <a:gd name="connsiteX205" fmla="*/ 1529802 w 4183596"/>
              <a:gd name="connsiteY205" fmla="*/ 6987972 h 8346397"/>
              <a:gd name="connsiteX206" fmla="*/ 1553614 w 4183596"/>
              <a:gd name="connsiteY206" fmla="*/ 7114178 h 8346397"/>
              <a:gd name="connsiteX207" fmla="*/ 1477415 w 4183596"/>
              <a:gd name="connsiteY207" fmla="*/ 7159422 h 8346397"/>
              <a:gd name="connsiteX208" fmla="*/ 1415502 w 4183596"/>
              <a:gd name="connsiteY208" fmla="*/ 7226096 h 8346397"/>
              <a:gd name="connsiteX209" fmla="*/ 1265483 w 4183596"/>
              <a:gd name="connsiteY209" fmla="*/ 7218953 h 8346397"/>
              <a:gd name="connsiteX210" fmla="*/ 1213096 w 4183596"/>
              <a:gd name="connsiteY210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63364 w 4183596"/>
              <a:gd name="connsiteY5" fmla="*/ 3987595 h 8346397"/>
              <a:gd name="connsiteX6" fmla="*/ 2996652 w 4183596"/>
              <a:gd name="connsiteY6" fmla="*/ 3739945 h 8346397"/>
              <a:gd name="connsiteX7" fmla="*/ 2591839 w 4183596"/>
              <a:gd name="connsiteY7" fmla="*/ 3354183 h 8346397"/>
              <a:gd name="connsiteX8" fmla="*/ 2468015 w 4183596"/>
              <a:gd name="connsiteY8" fmla="*/ 3049382 h 8346397"/>
              <a:gd name="connsiteX9" fmla="*/ 2432296 w 4183596"/>
              <a:gd name="connsiteY9" fmla="*/ 2961276 h 8346397"/>
              <a:gd name="connsiteX10" fmla="*/ 2387052 w 4183596"/>
              <a:gd name="connsiteY10" fmla="*/ 2954132 h 8346397"/>
              <a:gd name="connsiteX11" fmla="*/ 2365621 w 4183596"/>
              <a:gd name="connsiteY11" fmla="*/ 2958895 h 8346397"/>
              <a:gd name="connsiteX12" fmla="*/ 2315615 w 4183596"/>
              <a:gd name="connsiteY12" fmla="*/ 2896982 h 8346397"/>
              <a:gd name="connsiteX13" fmla="*/ 2234652 w 4183596"/>
              <a:gd name="connsiteY13" fmla="*/ 2880313 h 8346397"/>
              <a:gd name="connsiteX14" fmla="*/ 2182265 w 4183596"/>
              <a:gd name="connsiteY14" fmla="*/ 2811257 h 8346397"/>
              <a:gd name="connsiteX15" fmla="*/ 2115590 w 4183596"/>
              <a:gd name="connsiteY15" fmla="*/ 2727913 h 8346397"/>
              <a:gd name="connsiteX16" fmla="*/ 2091777 w 4183596"/>
              <a:gd name="connsiteY16" fmla="*/ 2670763 h 8346397"/>
              <a:gd name="connsiteX17" fmla="*/ 2006845 w 4183596"/>
              <a:gd name="connsiteY17" fmla="*/ 2527095 h 8346397"/>
              <a:gd name="connsiteX18" fmla="*/ 1953665 w 4183596"/>
              <a:gd name="connsiteY18" fmla="*/ 2451688 h 8346397"/>
              <a:gd name="connsiteX19" fmla="*/ 2006052 w 4183596"/>
              <a:gd name="connsiteY19" fmla="*/ 2337388 h 8346397"/>
              <a:gd name="connsiteX20" fmla="*/ 2072727 w 4183596"/>
              <a:gd name="connsiteY20" fmla="*/ 2256426 h 8346397"/>
              <a:gd name="connsiteX21" fmla="*/ 2056058 w 4183596"/>
              <a:gd name="connsiteY21" fmla="*/ 2223088 h 8346397"/>
              <a:gd name="connsiteX22" fmla="*/ 2067965 w 4183596"/>
              <a:gd name="connsiteY22" fmla="*/ 2130220 h 8346397"/>
              <a:gd name="connsiteX23" fmla="*/ 2137021 w 4183596"/>
              <a:gd name="connsiteY23" fmla="*/ 1992107 h 8346397"/>
              <a:gd name="connsiteX24" fmla="*/ 2165596 w 4183596"/>
              <a:gd name="connsiteY24" fmla="*/ 1944482 h 8346397"/>
              <a:gd name="connsiteX25" fmla="*/ 2203696 w 4183596"/>
              <a:gd name="connsiteY25" fmla="*/ 1937338 h 8346397"/>
              <a:gd name="connsiteX26" fmla="*/ 2198933 w 4183596"/>
              <a:gd name="connsiteY26" fmla="*/ 1906382 h 8346397"/>
              <a:gd name="connsiteX27" fmla="*/ 2406102 w 4183596"/>
              <a:gd name="connsiteY27" fmla="*/ 1782557 h 8346397"/>
              <a:gd name="connsiteX28" fmla="*/ 2494208 w 4183596"/>
              <a:gd name="connsiteY28" fmla="*/ 1715882 h 8346397"/>
              <a:gd name="connsiteX29" fmla="*/ 2513258 w 4183596"/>
              <a:gd name="connsiteY29" fmla="*/ 1630157 h 8346397"/>
              <a:gd name="connsiteX30" fmla="*/ 2522784 w 4183596"/>
              <a:gd name="connsiteY30" fmla="*/ 1584913 h 8346397"/>
              <a:gd name="connsiteX31" fmla="*/ 2577552 w 4183596"/>
              <a:gd name="connsiteY31" fmla="*/ 1527763 h 8346397"/>
              <a:gd name="connsiteX32" fmla="*/ 2606127 w 4183596"/>
              <a:gd name="connsiteY32" fmla="*/ 1499188 h 8346397"/>
              <a:gd name="connsiteX33" fmla="*/ 2634702 w 4183596"/>
              <a:gd name="connsiteY33" fmla="*/ 1492045 h 8346397"/>
              <a:gd name="connsiteX34" fmla="*/ 2672802 w 4183596"/>
              <a:gd name="connsiteY34" fmla="*/ 1368220 h 8346397"/>
              <a:gd name="connsiteX35" fmla="*/ 2806153 w 4183596"/>
              <a:gd name="connsiteY35" fmla="*/ 1334883 h 8346397"/>
              <a:gd name="connsiteX36" fmla="*/ 2944265 w 4183596"/>
              <a:gd name="connsiteY36" fmla="*/ 1325357 h 8346397"/>
              <a:gd name="connsiteX37" fmla="*/ 2968077 w 4183596"/>
              <a:gd name="connsiteY37" fmla="*/ 1206295 h 8346397"/>
              <a:gd name="connsiteX38" fmla="*/ 3049040 w 4183596"/>
              <a:gd name="connsiteY38" fmla="*/ 1169783 h 8346397"/>
              <a:gd name="connsiteX39" fmla="*/ 3153814 w 4183596"/>
              <a:gd name="connsiteY39" fmla="*/ 1125332 h 8346397"/>
              <a:gd name="connsiteX40" fmla="*/ 3225252 w 4183596"/>
              <a:gd name="connsiteY40" fmla="*/ 1049132 h 8346397"/>
              <a:gd name="connsiteX41" fmla="*/ 3310977 w 4183596"/>
              <a:gd name="connsiteY41" fmla="*/ 996745 h 8346397"/>
              <a:gd name="connsiteX42" fmla="*/ 3056977 w 4183596"/>
              <a:gd name="connsiteY42" fmla="*/ 982457 h 8346397"/>
              <a:gd name="connsiteX43" fmla="*/ 2958552 w 4183596"/>
              <a:gd name="connsiteY43" fmla="*/ 976107 h 8346397"/>
              <a:gd name="connsiteX44" fmla="*/ 2926802 w 4183596"/>
              <a:gd name="connsiteY44" fmla="*/ 906257 h 8346397"/>
              <a:gd name="connsiteX45" fmla="*/ 2866477 w 4183596"/>
              <a:gd name="connsiteY45" fmla="*/ 893559 h 8346397"/>
              <a:gd name="connsiteX46" fmla="*/ 2799802 w 4183596"/>
              <a:gd name="connsiteY46" fmla="*/ 874507 h 8346397"/>
              <a:gd name="connsiteX47" fmla="*/ 2761702 w 4183596"/>
              <a:gd name="connsiteY47" fmla="*/ 807832 h 8346397"/>
              <a:gd name="connsiteX48" fmla="*/ 2609302 w 4183596"/>
              <a:gd name="connsiteY48" fmla="*/ 760207 h 8346397"/>
              <a:gd name="connsiteX49" fmla="*/ 2580727 w 4183596"/>
              <a:gd name="connsiteY49" fmla="*/ 604632 h 8346397"/>
              <a:gd name="connsiteX50" fmla="*/ 2526752 w 4183596"/>
              <a:gd name="connsiteY50" fmla="*/ 531609 h 8346397"/>
              <a:gd name="connsiteX51" fmla="*/ 2596602 w 4183596"/>
              <a:gd name="connsiteY51" fmla="*/ 407782 h 8346397"/>
              <a:gd name="connsiteX52" fmla="*/ 2629939 w 4183596"/>
              <a:gd name="connsiteY52" fmla="*/ 310947 h 8346397"/>
              <a:gd name="connsiteX53" fmla="*/ 2517227 w 4183596"/>
              <a:gd name="connsiteY53" fmla="*/ 239507 h 8346397"/>
              <a:gd name="connsiteX54" fmla="*/ 2402927 w 4183596"/>
              <a:gd name="connsiteY54" fmla="*/ 271257 h 8346397"/>
              <a:gd name="connsiteX55" fmla="*/ 2275927 w 4183596"/>
              <a:gd name="connsiteY55" fmla="*/ 198232 h 8346397"/>
              <a:gd name="connsiteX56" fmla="*/ 2133052 w 4183596"/>
              <a:gd name="connsiteY56" fmla="*/ 233157 h 8346397"/>
              <a:gd name="connsiteX57" fmla="*/ 1913977 w 4183596"/>
              <a:gd name="connsiteY57" fmla="*/ 36309 h 8346397"/>
              <a:gd name="connsiteX58" fmla="*/ 1777452 w 4183596"/>
              <a:gd name="connsiteY58" fmla="*/ 13289 h 8346397"/>
              <a:gd name="connsiteX59" fmla="*/ 1703633 w 4183596"/>
              <a:gd name="connsiteY59" fmla="*/ 41864 h 8346397"/>
              <a:gd name="connsiteX60" fmla="*/ 1615527 w 4183596"/>
              <a:gd name="connsiteY60" fmla="*/ 75203 h 8346397"/>
              <a:gd name="connsiteX61" fmla="*/ 1515515 w 4183596"/>
              <a:gd name="connsiteY61" fmla="*/ 129971 h 8346397"/>
              <a:gd name="connsiteX62" fmla="*/ 1525040 w 4183596"/>
              <a:gd name="connsiteY62" fmla="*/ 194264 h 8346397"/>
              <a:gd name="connsiteX63" fmla="*/ 1505990 w 4183596"/>
              <a:gd name="connsiteY63" fmla="*/ 251415 h 8346397"/>
              <a:gd name="connsiteX64" fmla="*/ 1413121 w 4183596"/>
              <a:gd name="connsiteY64" fmla="*/ 270464 h 8346397"/>
              <a:gd name="connsiteX65" fmla="*/ 1339302 w 4183596"/>
              <a:gd name="connsiteY65" fmla="*/ 306184 h 8346397"/>
              <a:gd name="connsiteX66" fmla="*/ 1260721 w 4183596"/>
              <a:gd name="connsiteY66" fmla="*/ 346665 h 8346397"/>
              <a:gd name="connsiteX67" fmla="*/ 1191665 w 4183596"/>
              <a:gd name="connsiteY67" fmla="*/ 272847 h 8346397"/>
              <a:gd name="connsiteX68" fmla="*/ 1082127 w 4183596"/>
              <a:gd name="connsiteY68" fmla="*/ 353809 h 8346397"/>
              <a:gd name="connsiteX69" fmla="*/ 1020215 w 4183596"/>
              <a:gd name="connsiteY69" fmla="*/ 420484 h 8346397"/>
              <a:gd name="connsiteX70" fmla="*/ 858290 w 4183596"/>
              <a:gd name="connsiteY70" fmla="*/ 301422 h 8346397"/>
              <a:gd name="connsiteX71" fmla="*/ 796377 w 4183596"/>
              <a:gd name="connsiteY71" fmla="*/ 406196 h 8346397"/>
              <a:gd name="connsiteX72" fmla="*/ 755896 w 4183596"/>
              <a:gd name="connsiteY72" fmla="*/ 341903 h 8346397"/>
              <a:gd name="connsiteX73" fmla="*/ 689221 w 4183596"/>
              <a:gd name="connsiteY73" fmla="*/ 270465 h 8346397"/>
              <a:gd name="connsiteX74" fmla="*/ 667790 w 4183596"/>
              <a:gd name="connsiteY74" fmla="*/ 313328 h 8346397"/>
              <a:gd name="connsiteX75" fmla="*/ 620165 w 4183596"/>
              <a:gd name="connsiteY75" fmla="*/ 382384 h 8346397"/>
              <a:gd name="connsiteX76" fmla="*/ 589208 w 4183596"/>
              <a:gd name="connsiteY76" fmla="*/ 396672 h 8346397"/>
              <a:gd name="connsiteX77" fmla="*/ 498721 w 4183596"/>
              <a:gd name="connsiteY77" fmla="*/ 482397 h 8346397"/>
              <a:gd name="connsiteX78" fmla="*/ 396327 w 4183596"/>
              <a:gd name="connsiteY78" fmla="*/ 380003 h 8346397"/>
              <a:gd name="connsiteX79" fmla="*/ 243927 w 4183596"/>
              <a:gd name="connsiteY79" fmla="*/ 294278 h 8346397"/>
              <a:gd name="connsiteX80" fmla="*/ 174871 w 4183596"/>
              <a:gd name="connsiteY80" fmla="*/ 327615 h 8346397"/>
              <a:gd name="connsiteX81" fmla="*/ 127246 w 4183596"/>
              <a:gd name="connsiteY81" fmla="*/ 410959 h 8346397"/>
              <a:gd name="connsiteX82" fmla="*/ 43902 w 4183596"/>
              <a:gd name="connsiteY82" fmla="*/ 472872 h 8346397"/>
              <a:gd name="connsiteX83" fmla="*/ 8183 w 4183596"/>
              <a:gd name="connsiteY83" fmla="*/ 484778 h 8346397"/>
              <a:gd name="connsiteX84" fmla="*/ 198683 w 4183596"/>
              <a:gd name="connsiteY84" fmla="*/ 689565 h 8346397"/>
              <a:gd name="connsiteX85" fmla="*/ 265359 w 4183596"/>
              <a:gd name="connsiteY85" fmla="*/ 706234 h 8346397"/>
              <a:gd name="connsiteX86" fmla="*/ 298697 w 4183596"/>
              <a:gd name="connsiteY86" fmla="*/ 730047 h 8346397"/>
              <a:gd name="connsiteX87" fmla="*/ 296315 w 4183596"/>
              <a:gd name="connsiteY87" fmla="*/ 901496 h 8346397"/>
              <a:gd name="connsiteX88" fmla="*/ 362990 w 4183596"/>
              <a:gd name="connsiteY88" fmla="*/ 906259 h 8346397"/>
              <a:gd name="connsiteX89" fmla="*/ 401090 w 4183596"/>
              <a:gd name="connsiteY89" fmla="*/ 856253 h 8346397"/>
              <a:gd name="connsiteX90" fmla="*/ 482052 w 4183596"/>
              <a:gd name="connsiteY90" fmla="*/ 894353 h 8346397"/>
              <a:gd name="connsiteX91" fmla="*/ 420140 w 4183596"/>
              <a:gd name="connsiteY91" fmla="*/ 1039609 h 8346397"/>
              <a:gd name="connsiteX92" fmla="*/ 434427 w 4183596"/>
              <a:gd name="connsiteY92" fmla="*/ 1087234 h 8346397"/>
              <a:gd name="connsiteX93" fmla="*/ 379658 w 4183596"/>
              <a:gd name="connsiteY93" fmla="*/ 1139622 h 8346397"/>
              <a:gd name="connsiteX94" fmla="*/ 415377 w 4183596"/>
              <a:gd name="connsiteY94" fmla="*/ 1168196 h 8346397"/>
              <a:gd name="connsiteX95" fmla="*/ 486815 w 4183596"/>
              <a:gd name="connsiteY95" fmla="*/ 1256303 h 8346397"/>
              <a:gd name="connsiteX96" fmla="*/ 527296 w 4183596"/>
              <a:gd name="connsiteY96" fmla="*/ 1344409 h 8346397"/>
              <a:gd name="connsiteX97" fmla="*/ 636833 w 4183596"/>
              <a:gd name="connsiteY97" fmla="*/ 1396797 h 8346397"/>
              <a:gd name="connsiteX98" fmla="*/ 746371 w 4183596"/>
              <a:gd name="connsiteY98" fmla="*/ 1420609 h 8346397"/>
              <a:gd name="connsiteX99" fmla="*/ 829715 w 4183596"/>
              <a:gd name="connsiteY99" fmla="*/ 1468234 h 8346397"/>
              <a:gd name="connsiteX100" fmla="*/ 913058 w 4183596"/>
              <a:gd name="connsiteY100" fmla="*/ 1442040 h 8346397"/>
              <a:gd name="connsiteX101" fmla="*/ 994021 w 4183596"/>
              <a:gd name="connsiteY101" fmla="*/ 1368222 h 8346397"/>
              <a:gd name="connsiteX102" fmla="*/ 1103558 w 4183596"/>
              <a:gd name="connsiteY102" fmla="*/ 1351553 h 8346397"/>
              <a:gd name="connsiteX103" fmla="*/ 1170233 w 4183596"/>
              <a:gd name="connsiteY103" fmla="*/ 1356315 h 8346397"/>
              <a:gd name="connsiteX104" fmla="*/ 1329777 w 4183596"/>
              <a:gd name="connsiteY104" fmla="*/ 1465853 h 8346397"/>
              <a:gd name="connsiteX105" fmla="*/ 1389308 w 4183596"/>
              <a:gd name="connsiteY105" fmla="*/ 1494428 h 8346397"/>
              <a:gd name="connsiteX106" fmla="*/ 1260721 w 4183596"/>
              <a:gd name="connsiteY106" fmla="*/ 1596822 h 8346397"/>
              <a:gd name="connsiteX107" fmla="*/ 1263102 w 4183596"/>
              <a:gd name="connsiteY107" fmla="*/ 1661115 h 8346397"/>
              <a:gd name="connsiteX108" fmla="*/ 1425027 w 4183596"/>
              <a:gd name="connsiteY108" fmla="*/ 1613490 h 8346397"/>
              <a:gd name="connsiteX109" fmla="*/ 1386927 w 4183596"/>
              <a:gd name="connsiteY109" fmla="*/ 1677784 h 8346397"/>
              <a:gd name="connsiteX110" fmla="*/ 1405977 w 4183596"/>
              <a:gd name="connsiteY110" fmla="*/ 1751603 h 8346397"/>
              <a:gd name="connsiteX111" fmla="*/ 1517896 w 4183596"/>
              <a:gd name="connsiteY111" fmla="*/ 1787322 h 8346397"/>
              <a:gd name="connsiteX112" fmla="*/ 1591715 w 4183596"/>
              <a:gd name="connsiteY112" fmla="*/ 1803990 h 8346397"/>
              <a:gd name="connsiteX113" fmla="*/ 1501227 w 4183596"/>
              <a:gd name="connsiteY113" fmla="*/ 1934959 h 8346397"/>
              <a:gd name="connsiteX114" fmla="*/ 1494083 w 4183596"/>
              <a:gd name="connsiteY114" fmla="*/ 1984965 h 8346397"/>
              <a:gd name="connsiteX115" fmla="*/ 1422646 w 4183596"/>
              <a:gd name="connsiteY115" fmla="*/ 2020684 h 8346397"/>
              <a:gd name="connsiteX116" fmla="*/ 1391690 w 4183596"/>
              <a:gd name="connsiteY116" fmla="*/ 2082597 h 8346397"/>
              <a:gd name="connsiteX117" fmla="*/ 1260721 w 4183596"/>
              <a:gd name="connsiteY117" fmla="*/ 2056403 h 8346397"/>
              <a:gd name="connsiteX118" fmla="*/ 1139277 w 4183596"/>
              <a:gd name="connsiteY118" fmla="*/ 2056402 h 8346397"/>
              <a:gd name="connsiteX119" fmla="*/ 1072602 w 4183596"/>
              <a:gd name="connsiteY119" fmla="*/ 2084978 h 8346397"/>
              <a:gd name="connsiteX120" fmla="*/ 1065458 w 4183596"/>
              <a:gd name="connsiteY120" fmla="*/ 2184990 h 8346397"/>
              <a:gd name="connsiteX121" fmla="*/ 977352 w 4183596"/>
              <a:gd name="connsiteY121" fmla="*/ 2273097 h 8346397"/>
              <a:gd name="connsiteX122" fmla="*/ 1120227 w 4183596"/>
              <a:gd name="connsiteY122" fmla="*/ 2335009 h 8346397"/>
              <a:gd name="connsiteX123" fmla="*/ 1170234 w 4183596"/>
              <a:gd name="connsiteY123" fmla="*/ 2370727 h 8346397"/>
              <a:gd name="connsiteX124" fmla="*/ 1222621 w 4183596"/>
              <a:gd name="connsiteY124" fmla="*/ 2387397 h 8346397"/>
              <a:gd name="connsiteX125" fmla="*/ 1272627 w 4183596"/>
              <a:gd name="connsiteY125" fmla="*/ 2437403 h 8346397"/>
              <a:gd name="connsiteX126" fmla="*/ 1329777 w 4183596"/>
              <a:gd name="connsiteY126" fmla="*/ 2458834 h 8346397"/>
              <a:gd name="connsiteX127" fmla="*/ 1422646 w 4183596"/>
              <a:gd name="connsiteY127" fmla="*/ 2535034 h 8346397"/>
              <a:gd name="connsiteX128" fmla="*/ 1508371 w 4183596"/>
              <a:gd name="connsiteY128" fmla="*/ 2568373 h 8346397"/>
              <a:gd name="connsiteX129" fmla="*/ 1641721 w 4183596"/>
              <a:gd name="connsiteY129" fmla="*/ 2716009 h 8346397"/>
              <a:gd name="connsiteX130" fmla="*/ 1725065 w 4183596"/>
              <a:gd name="connsiteY130" fmla="*/ 2870790 h 8346397"/>
              <a:gd name="connsiteX131" fmla="*/ 1850477 w 4183596"/>
              <a:gd name="connsiteY131" fmla="*/ 2931907 h 8346397"/>
              <a:gd name="connsiteX132" fmla="*/ 1896514 w 4183596"/>
              <a:gd name="connsiteY132" fmla="*/ 2977947 h 8346397"/>
              <a:gd name="connsiteX133" fmla="*/ 1927471 w 4183596"/>
              <a:gd name="connsiteY133" fmla="*/ 3082722 h 8346397"/>
              <a:gd name="connsiteX134" fmla="*/ 1989383 w 4183596"/>
              <a:gd name="connsiteY134" fmla="*/ 3185115 h 8346397"/>
              <a:gd name="connsiteX135" fmla="*/ 2051296 w 4183596"/>
              <a:gd name="connsiteY135" fmla="*/ 3223215 h 8346397"/>
              <a:gd name="connsiteX136" fmla="*/ 2182265 w 4183596"/>
              <a:gd name="connsiteY136" fmla="*/ 3370853 h 8346397"/>
              <a:gd name="connsiteX137" fmla="*/ 2325139 w 4183596"/>
              <a:gd name="connsiteY137" fmla="*/ 3447053 h 8346397"/>
              <a:gd name="connsiteX138" fmla="*/ 2384671 w 4183596"/>
              <a:gd name="connsiteY138" fmla="*/ 3532778 h 8346397"/>
              <a:gd name="connsiteX139" fmla="*/ 2432296 w 4183596"/>
              <a:gd name="connsiteY139" fmla="*/ 3599453 h 8346397"/>
              <a:gd name="connsiteX140" fmla="*/ 2479921 w 4183596"/>
              <a:gd name="connsiteY140" fmla="*/ 3589929 h 8346397"/>
              <a:gd name="connsiteX141" fmla="*/ 2484683 w 4183596"/>
              <a:gd name="connsiteY141" fmla="*/ 3742328 h 8346397"/>
              <a:gd name="connsiteX142" fmla="*/ 2537071 w 4183596"/>
              <a:gd name="connsiteY142" fmla="*/ 3835197 h 8346397"/>
              <a:gd name="connsiteX143" fmla="*/ 2529927 w 4183596"/>
              <a:gd name="connsiteY143" fmla="*/ 3873297 h 8346397"/>
              <a:gd name="connsiteX144" fmla="*/ 2598983 w 4183596"/>
              <a:gd name="connsiteY144" fmla="*/ 3909015 h 8346397"/>
              <a:gd name="connsiteX145" fmla="*/ 2656133 w 4183596"/>
              <a:gd name="connsiteY145" fmla="*/ 3854247 h 8346397"/>
              <a:gd name="connsiteX146" fmla="*/ 2689471 w 4183596"/>
              <a:gd name="connsiteY146" fmla="*/ 3937590 h 8346397"/>
              <a:gd name="connsiteX147" fmla="*/ 2734715 w 4183596"/>
              <a:gd name="connsiteY147" fmla="*/ 3982834 h 8346397"/>
              <a:gd name="connsiteX148" fmla="*/ 2808533 w 4183596"/>
              <a:gd name="connsiteY148" fmla="*/ 4006647 h 8346397"/>
              <a:gd name="connsiteX149" fmla="*/ 2860921 w 4183596"/>
              <a:gd name="connsiteY149" fmla="*/ 4075703 h 8346397"/>
              <a:gd name="connsiteX150" fmla="*/ 2946646 w 4183596"/>
              <a:gd name="connsiteY150" fmla="*/ 4130472 h 8346397"/>
              <a:gd name="connsiteX151" fmla="*/ 2999033 w 4183596"/>
              <a:gd name="connsiteY151" fmla="*/ 4163809 h 8346397"/>
              <a:gd name="connsiteX152" fmla="*/ 2870446 w 4183596"/>
              <a:gd name="connsiteY152" fmla="*/ 4256678 h 8346397"/>
              <a:gd name="connsiteX153" fmla="*/ 2868064 w 4183596"/>
              <a:gd name="connsiteY153" fmla="*/ 4311446 h 8346397"/>
              <a:gd name="connsiteX154" fmla="*/ 2970458 w 4183596"/>
              <a:gd name="connsiteY154" fmla="*/ 4428128 h 8346397"/>
              <a:gd name="connsiteX155" fmla="*/ 3065708 w 4183596"/>
              <a:gd name="connsiteY155" fmla="*/ 4490040 h 8346397"/>
              <a:gd name="connsiteX156" fmla="*/ 3096665 w 4183596"/>
              <a:gd name="connsiteY156" fmla="*/ 4528140 h 8346397"/>
              <a:gd name="connsiteX157" fmla="*/ 3082377 w 4183596"/>
              <a:gd name="connsiteY157" fmla="*/ 4609103 h 8346397"/>
              <a:gd name="connsiteX158" fmla="*/ 3077615 w 4183596"/>
              <a:gd name="connsiteY158" fmla="*/ 4692447 h 8346397"/>
              <a:gd name="connsiteX159" fmla="*/ 3034752 w 4183596"/>
              <a:gd name="connsiteY159" fmla="*/ 4701972 h 8346397"/>
              <a:gd name="connsiteX160" fmla="*/ 3008558 w 4183596"/>
              <a:gd name="connsiteY160" fmla="*/ 4718640 h 8346397"/>
              <a:gd name="connsiteX161" fmla="*/ 3053802 w 4183596"/>
              <a:gd name="connsiteY161" fmla="*/ 4795632 h 8346397"/>
              <a:gd name="connsiteX162" fmla="*/ 3037133 w 4183596"/>
              <a:gd name="connsiteY162" fmla="*/ 4868659 h 8346397"/>
              <a:gd name="connsiteX163" fmla="*/ 3020465 w 4183596"/>
              <a:gd name="connsiteY163" fmla="*/ 5004390 h 8346397"/>
              <a:gd name="connsiteX164" fmla="*/ 2982365 w 4183596"/>
              <a:gd name="connsiteY164" fmla="*/ 5044872 h 8346397"/>
              <a:gd name="connsiteX165" fmla="*/ 2965696 w 4183596"/>
              <a:gd name="connsiteY165" fmla="*/ 5166315 h 8346397"/>
              <a:gd name="connsiteX166" fmla="*/ 2937121 w 4183596"/>
              <a:gd name="connsiteY166" fmla="*/ 5285378 h 8346397"/>
              <a:gd name="connsiteX167" fmla="*/ 2989508 w 4183596"/>
              <a:gd name="connsiteY167" fmla="*/ 5302047 h 8346397"/>
              <a:gd name="connsiteX168" fmla="*/ 2987127 w 4183596"/>
              <a:gd name="connsiteY168" fmla="*/ 5347290 h 8346397"/>
              <a:gd name="connsiteX169" fmla="*/ 2984746 w 4183596"/>
              <a:gd name="connsiteY169" fmla="*/ 5402059 h 8346397"/>
              <a:gd name="connsiteX170" fmla="*/ 3041896 w 4183596"/>
              <a:gd name="connsiteY170" fmla="*/ 5471115 h 8346397"/>
              <a:gd name="connsiteX171" fmla="*/ 3089521 w 4183596"/>
              <a:gd name="connsiteY171" fmla="*/ 5597322 h 8346397"/>
              <a:gd name="connsiteX172" fmla="*/ 2996652 w 4183596"/>
              <a:gd name="connsiteY172" fmla="*/ 5887834 h 8346397"/>
              <a:gd name="connsiteX173" fmla="*/ 3018083 w 4183596"/>
              <a:gd name="connsiteY173" fmla="*/ 5942603 h 8346397"/>
              <a:gd name="connsiteX174" fmla="*/ 3044277 w 4183596"/>
              <a:gd name="connsiteY174" fmla="*/ 5994990 h 8346397"/>
              <a:gd name="connsiteX175" fmla="*/ 3049040 w 4183596"/>
              <a:gd name="connsiteY175" fmla="*/ 6099765 h 8346397"/>
              <a:gd name="connsiteX176" fmla="*/ 3028402 w 4183596"/>
              <a:gd name="connsiteY176" fmla="*/ 6195807 h 8346397"/>
              <a:gd name="connsiteX177" fmla="*/ 2956170 w 4183596"/>
              <a:gd name="connsiteY177" fmla="*/ 6259310 h 8346397"/>
              <a:gd name="connsiteX178" fmla="*/ 2920452 w 4183596"/>
              <a:gd name="connsiteY178" fmla="*/ 6240259 h 8346397"/>
              <a:gd name="connsiteX179" fmla="*/ 2849015 w 4183596"/>
              <a:gd name="connsiteY179" fmla="*/ 6252165 h 8346397"/>
              <a:gd name="connsiteX180" fmla="*/ 2713283 w 4183596"/>
              <a:gd name="connsiteY180" fmla="*/ 6364084 h 8346397"/>
              <a:gd name="connsiteX181" fmla="*/ 2606127 w 4183596"/>
              <a:gd name="connsiteY181" fmla="*/ 6349797 h 8346397"/>
              <a:gd name="connsiteX182" fmla="*/ 2575171 w 4183596"/>
              <a:gd name="connsiteY182" fmla="*/ 6378372 h 8346397"/>
              <a:gd name="connsiteX183" fmla="*/ 2508495 w 4183596"/>
              <a:gd name="connsiteY183" fmla="*/ 6423614 h 8346397"/>
              <a:gd name="connsiteX184" fmla="*/ 2391815 w 4183596"/>
              <a:gd name="connsiteY184" fmla="*/ 6411709 h 8346397"/>
              <a:gd name="connsiteX185" fmla="*/ 2368002 w 4183596"/>
              <a:gd name="connsiteY185" fmla="*/ 6528390 h 8346397"/>
              <a:gd name="connsiteX186" fmla="*/ 2363240 w 4183596"/>
              <a:gd name="connsiteY186" fmla="*/ 6564109 h 8346397"/>
              <a:gd name="connsiteX187" fmla="*/ 2339428 w 4183596"/>
              <a:gd name="connsiteY187" fmla="*/ 6583159 h 8346397"/>
              <a:gd name="connsiteX188" fmla="*/ 2141783 w 4183596"/>
              <a:gd name="connsiteY188" fmla="*/ 6535534 h 8346397"/>
              <a:gd name="connsiteX189" fmla="*/ 2103683 w 4183596"/>
              <a:gd name="connsiteY189" fmla="*/ 6587922 h 8346397"/>
              <a:gd name="connsiteX190" fmla="*/ 2072727 w 4183596"/>
              <a:gd name="connsiteY190" fmla="*/ 6683172 h 8346397"/>
              <a:gd name="connsiteX191" fmla="*/ 2039389 w 4183596"/>
              <a:gd name="connsiteY191" fmla="*/ 6747465 h 8346397"/>
              <a:gd name="connsiteX192" fmla="*/ 2051296 w 4183596"/>
              <a:gd name="connsiteY192" fmla="*/ 6809378 h 8346397"/>
              <a:gd name="connsiteX193" fmla="*/ 2184646 w 4183596"/>
              <a:gd name="connsiteY193" fmla="*/ 6921297 h 8346397"/>
              <a:gd name="connsiteX194" fmla="*/ 2253702 w 4183596"/>
              <a:gd name="connsiteY194" fmla="*/ 6954634 h 8346397"/>
              <a:gd name="connsiteX195" fmla="*/ 2237033 w 4183596"/>
              <a:gd name="connsiteY195" fmla="*/ 6978447 h 8346397"/>
              <a:gd name="connsiteX196" fmla="*/ 2201315 w 4183596"/>
              <a:gd name="connsiteY196" fmla="*/ 6997497 h 8346397"/>
              <a:gd name="connsiteX197" fmla="*/ 2234652 w 4183596"/>
              <a:gd name="connsiteY197" fmla="*/ 7073697 h 8346397"/>
              <a:gd name="connsiteX198" fmla="*/ 2203696 w 4183596"/>
              <a:gd name="connsiteY198" fmla="*/ 7095128 h 8346397"/>
              <a:gd name="connsiteX199" fmla="*/ 2098921 w 4183596"/>
              <a:gd name="connsiteY199" fmla="*/ 7033215 h 8346397"/>
              <a:gd name="connsiteX200" fmla="*/ 2056058 w 4183596"/>
              <a:gd name="connsiteY200" fmla="*/ 7059409 h 8346397"/>
              <a:gd name="connsiteX201" fmla="*/ 1996527 w 4183596"/>
              <a:gd name="connsiteY201" fmla="*/ 6957015 h 8346397"/>
              <a:gd name="connsiteX202" fmla="*/ 1879846 w 4183596"/>
              <a:gd name="connsiteY202" fmla="*/ 6983209 h 8346397"/>
              <a:gd name="connsiteX203" fmla="*/ 1815552 w 4183596"/>
              <a:gd name="connsiteY203" fmla="*/ 6987972 h 8346397"/>
              <a:gd name="connsiteX204" fmla="*/ 1765546 w 4183596"/>
              <a:gd name="connsiteY204" fmla="*/ 6983210 h 8346397"/>
              <a:gd name="connsiteX205" fmla="*/ 1708396 w 4183596"/>
              <a:gd name="connsiteY205" fmla="*/ 7028453 h 8346397"/>
              <a:gd name="connsiteX206" fmla="*/ 1529802 w 4183596"/>
              <a:gd name="connsiteY206" fmla="*/ 6987972 h 8346397"/>
              <a:gd name="connsiteX207" fmla="*/ 1553614 w 4183596"/>
              <a:gd name="connsiteY207" fmla="*/ 7114178 h 8346397"/>
              <a:gd name="connsiteX208" fmla="*/ 1477415 w 4183596"/>
              <a:gd name="connsiteY208" fmla="*/ 7159422 h 8346397"/>
              <a:gd name="connsiteX209" fmla="*/ 1415502 w 4183596"/>
              <a:gd name="connsiteY209" fmla="*/ 7226096 h 8346397"/>
              <a:gd name="connsiteX210" fmla="*/ 1265483 w 4183596"/>
              <a:gd name="connsiteY210" fmla="*/ 7218953 h 8346397"/>
              <a:gd name="connsiteX211" fmla="*/ 1213096 w 4183596"/>
              <a:gd name="connsiteY211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63364 w 4183596"/>
              <a:gd name="connsiteY5" fmla="*/ 3987595 h 8346397"/>
              <a:gd name="connsiteX6" fmla="*/ 3234777 w 4183596"/>
              <a:gd name="connsiteY6" fmla="*/ 3968545 h 8346397"/>
              <a:gd name="connsiteX7" fmla="*/ 2996652 w 4183596"/>
              <a:gd name="connsiteY7" fmla="*/ 3739945 h 8346397"/>
              <a:gd name="connsiteX8" fmla="*/ 2591839 w 4183596"/>
              <a:gd name="connsiteY8" fmla="*/ 3354183 h 8346397"/>
              <a:gd name="connsiteX9" fmla="*/ 2468015 w 4183596"/>
              <a:gd name="connsiteY9" fmla="*/ 3049382 h 8346397"/>
              <a:gd name="connsiteX10" fmla="*/ 2432296 w 4183596"/>
              <a:gd name="connsiteY10" fmla="*/ 2961276 h 8346397"/>
              <a:gd name="connsiteX11" fmla="*/ 2387052 w 4183596"/>
              <a:gd name="connsiteY11" fmla="*/ 2954132 h 8346397"/>
              <a:gd name="connsiteX12" fmla="*/ 2365621 w 4183596"/>
              <a:gd name="connsiteY12" fmla="*/ 2958895 h 8346397"/>
              <a:gd name="connsiteX13" fmla="*/ 2315615 w 4183596"/>
              <a:gd name="connsiteY13" fmla="*/ 2896982 h 8346397"/>
              <a:gd name="connsiteX14" fmla="*/ 2234652 w 4183596"/>
              <a:gd name="connsiteY14" fmla="*/ 2880313 h 8346397"/>
              <a:gd name="connsiteX15" fmla="*/ 2182265 w 4183596"/>
              <a:gd name="connsiteY15" fmla="*/ 2811257 h 8346397"/>
              <a:gd name="connsiteX16" fmla="*/ 2115590 w 4183596"/>
              <a:gd name="connsiteY16" fmla="*/ 2727913 h 8346397"/>
              <a:gd name="connsiteX17" fmla="*/ 2091777 w 4183596"/>
              <a:gd name="connsiteY17" fmla="*/ 2670763 h 8346397"/>
              <a:gd name="connsiteX18" fmla="*/ 2006845 w 4183596"/>
              <a:gd name="connsiteY18" fmla="*/ 2527095 h 8346397"/>
              <a:gd name="connsiteX19" fmla="*/ 1953665 w 4183596"/>
              <a:gd name="connsiteY19" fmla="*/ 2451688 h 8346397"/>
              <a:gd name="connsiteX20" fmla="*/ 2006052 w 4183596"/>
              <a:gd name="connsiteY20" fmla="*/ 2337388 h 8346397"/>
              <a:gd name="connsiteX21" fmla="*/ 2072727 w 4183596"/>
              <a:gd name="connsiteY21" fmla="*/ 2256426 h 8346397"/>
              <a:gd name="connsiteX22" fmla="*/ 2056058 w 4183596"/>
              <a:gd name="connsiteY22" fmla="*/ 2223088 h 8346397"/>
              <a:gd name="connsiteX23" fmla="*/ 2067965 w 4183596"/>
              <a:gd name="connsiteY23" fmla="*/ 2130220 h 8346397"/>
              <a:gd name="connsiteX24" fmla="*/ 2137021 w 4183596"/>
              <a:gd name="connsiteY24" fmla="*/ 1992107 h 8346397"/>
              <a:gd name="connsiteX25" fmla="*/ 2165596 w 4183596"/>
              <a:gd name="connsiteY25" fmla="*/ 1944482 h 8346397"/>
              <a:gd name="connsiteX26" fmla="*/ 2203696 w 4183596"/>
              <a:gd name="connsiteY26" fmla="*/ 1937338 h 8346397"/>
              <a:gd name="connsiteX27" fmla="*/ 2198933 w 4183596"/>
              <a:gd name="connsiteY27" fmla="*/ 1906382 h 8346397"/>
              <a:gd name="connsiteX28" fmla="*/ 2406102 w 4183596"/>
              <a:gd name="connsiteY28" fmla="*/ 1782557 h 8346397"/>
              <a:gd name="connsiteX29" fmla="*/ 2494208 w 4183596"/>
              <a:gd name="connsiteY29" fmla="*/ 1715882 h 8346397"/>
              <a:gd name="connsiteX30" fmla="*/ 2513258 w 4183596"/>
              <a:gd name="connsiteY30" fmla="*/ 1630157 h 8346397"/>
              <a:gd name="connsiteX31" fmla="*/ 2522784 w 4183596"/>
              <a:gd name="connsiteY31" fmla="*/ 1584913 h 8346397"/>
              <a:gd name="connsiteX32" fmla="*/ 2577552 w 4183596"/>
              <a:gd name="connsiteY32" fmla="*/ 1527763 h 8346397"/>
              <a:gd name="connsiteX33" fmla="*/ 2606127 w 4183596"/>
              <a:gd name="connsiteY33" fmla="*/ 1499188 h 8346397"/>
              <a:gd name="connsiteX34" fmla="*/ 2634702 w 4183596"/>
              <a:gd name="connsiteY34" fmla="*/ 1492045 h 8346397"/>
              <a:gd name="connsiteX35" fmla="*/ 2672802 w 4183596"/>
              <a:gd name="connsiteY35" fmla="*/ 1368220 h 8346397"/>
              <a:gd name="connsiteX36" fmla="*/ 2806153 w 4183596"/>
              <a:gd name="connsiteY36" fmla="*/ 1334883 h 8346397"/>
              <a:gd name="connsiteX37" fmla="*/ 2944265 w 4183596"/>
              <a:gd name="connsiteY37" fmla="*/ 1325357 h 8346397"/>
              <a:gd name="connsiteX38" fmla="*/ 2968077 w 4183596"/>
              <a:gd name="connsiteY38" fmla="*/ 1206295 h 8346397"/>
              <a:gd name="connsiteX39" fmla="*/ 3049040 w 4183596"/>
              <a:gd name="connsiteY39" fmla="*/ 1169783 h 8346397"/>
              <a:gd name="connsiteX40" fmla="*/ 3153814 w 4183596"/>
              <a:gd name="connsiteY40" fmla="*/ 1125332 h 8346397"/>
              <a:gd name="connsiteX41" fmla="*/ 3225252 w 4183596"/>
              <a:gd name="connsiteY41" fmla="*/ 1049132 h 8346397"/>
              <a:gd name="connsiteX42" fmla="*/ 3310977 w 4183596"/>
              <a:gd name="connsiteY42" fmla="*/ 996745 h 8346397"/>
              <a:gd name="connsiteX43" fmla="*/ 3056977 w 4183596"/>
              <a:gd name="connsiteY43" fmla="*/ 982457 h 8346397"/>
              <a:gd name="connsiteX44" fmla="*/ 2958552 w 4183596"/>
              <a:gd name="connsiteY44" fmla="*/ 976107 h 8346397"/>
              <a:gd name="connsiteX45" fmla="*/ 2926802 w 4183596"/>
              <a:gd name="connsiteY45" fmla="*/ 906257 h 8346397"/>
              <a:gd name="connsiteX46" fmla="*/ 2866477 w 4183596"/>
              <a:gd name="connsiteY46" fmla="*/ 893559 h 8346397"/>
              <a:gd name="connsiteX47" fmla="*/ 2799802 w 4183596"/>
              <a:gd name="connsiteY47" fmla="*/ 874507 h 8346397"/>
              <a:gd name="connsiteX48" fmla="*/ 2761702 w 4183596"/>
              <a:gd name="connsiteY48" fmla="*/ 807832 h 8346397"/>
              <a:gd name="connsiteX49" fmla="*/ 2609302 w 4183596"/>
              <a:gd name="connsiteY49" fmla="*/ 760207 h 8346397"/>
              <a:gd name="connsiteX50" fmla="*/ 2580727 w 4183596"/>
              <a:gd name="connsiteY50" fmla="*/ 604632 h 8346397"/>
              <a:gd name="connsiteX51" fmla="*/ 2526752 w 4183596"/>
              <a:gd name="connsiteY51" fmla="*/ 531609 h 8346397"/>
              <a:gd name="connsiteX52" fmla="*/ 2596602 w 4183596"/>
              <a:gd name="connsiteY52" fmla="*/ 407782 h 8346397"/>
              <a:gd name="connsiteX53" fmla="*/ 2629939 w 4183596"/>
              <a:gd name="connsiteY53" fmla="*/ 310947 h 8346397"/>
              <a:gd name="connsiteX54" fmla="*/ 2517227 w 4183596"/>
              <a:gd name="connsiteY54" fmla="*/ 239507 h 8346397"/>
              <a:gd name="connsiteX55" fmla="*/ 2402927 w 4183596"/>
              <a:gd name="connsiteY55" fmla="*/ 271257 h 8346397"/>
              <a:gd name="connsiteX56" fmla="*/ 2275927 w 4183596"/>
              <a:gd name="connsiteY56" fmla="*/ 198232 h 8346397"/>
              <a:gd name="connsiteX57" fmla="*/ 2133052 w 4183596"/>
              <a:gd name="connsiteY57" fmla="*/ 233157 h 8346397"/>
              <a:gd name="connsiteX58" fmla="*/ 1913977 w 4183596"/>
              <a:gd name="connsiteY58" fmla="*/ 36309 h 8346397"/>
              <a:gd name="connsiteX59" fmla="*/ 1777452 w 4183596"/>
              <a:gd name="connsiteY59" fmla="*/ 13289 h 8346397"/>
              <a:gd name="connsiteX60" fmla="*/ 1703633 w 4183596"/>
              <a:gd name="connsiteY60" fmla="*/ 41864 h 8346397"/>
              <a:gd name="connsiteX61" fmla="*/ 1615527 w 4183596"/>
              <a:gd name="connsiteY61" fmla="*/ 75203 h 8346397"/>
              <a:gd name="connsiteX62" fmla="*/ 1515515 w 4183596"/>
              <a:gd name="connsiteY62" fmla="*/ 129971 h 8346397"/>
              <a:gd name="connsiteX63" fmla="*/ 1525040 w 4183596"/>
              <a:gd name="connsiteY63" fmla="*/ 194264 h 8346397"/>
              <a:gd name="connsiteX64" fmla="*/ 1505990 w 4183596"/>
              <a:gd name="connsiteY64" fmla="*/ 251415 h 8346397"/>
              <a:gd name="connsiteX65" fmla="*/ 1413121 w 4183596"/>
              <a:gd name="connsiteY65" fmla="*/ 270464 h 8346397"/>
              <a:gd name="connsiteX66" fmla="*/ 1339302 w 4183596"/>
              <a:gd name="connsiteY66" fmla="*/ 306184 h 8346397"/>
              <a:gd name="connsiteX67" fmla="*/ 1260721 w 4183596"/>
              <a:gd name="connsiteY67" fmla="*/ 346665 h 8346397"/>
              <a:gd name="connsiteX68" fmla="*/ 1191665 w 4183596"/>
              <a:gd name="connsiteY68" fmla="*/ 272847 h 8346397"/>
              <a:gd name="connsiteX69" fmla="*/ 1082127 w 4183596"/>
              <a:gd name="connsiteY69" fmla="*/ 353809 h 8346397"/>
              <a:gd name="connsiteX70" fmla="*/ 1020215 w 4183596"/>
              <a:gd name="connsiteY70" fmla="*/ 420484 h 8346397"/>
              <a:gd name="connsiteX71" fmla="*/ 858290 w 4183596"/>
              <a:gd name="connsiteY71" fmla="*/ 301422 h 8346397"/>
              <a:gd name="connsiteX72" fmla="*/ 796377 w 4183596"/>
              <a:gd name="connsiteY72" fmla="*/ 406196 h 8346397"/>
              <a:gd name="connsiteX73" fmla="*/ 755896 w 4183596"/>
              <a:gd name="connsiteY73" fmla="*/ 341903 h 8346397"/>
              <a:gd name="connsiteX74" fmla="*/ 689221 w 4183596"/>
              <a:gd name="connsiteY74" fmla="*/ 270465 h 8346397"/>
              <a:gd name="connsiteX75" fmla="*/ 667790 w 4183596"/>
              <a:gd name="connsiteY75" fmla="*/ 313328 h 8346397"/>
              <a:gd name="connsiteX76" fmla="*/ 620165 w 4183596"/>
              <a:gd name="connsiteY76" fmla="*/ 382384 h 8346397"/>
              <a:gd name="connsiteX77" fmla="*/ 589208 w 4183596"/>
              <a:gd name="connsiteY77" fmla="*/ 396672 h 8346397"/>
              <a:gd name="connsiteX78" fmla="*/ 498721 w 4183596"/>
              <a:gd name="connsiteY78" fmla="*/ 482397 h 8346397"/>
              <a:gd name="connsiteX79" fmla="*/ 396327 w 4183596"/>
              <a:gd name="connsiteY79" fmla="*/ 380003 h 8346397"/>
              <a:gd name="connsiteX80" fmla="*/ 243927 w 4183596"/>
              <a:gd name="connsiteY80" fmla="*/ 294278 h 8346397"/>
              <a:gd name="connsiteX81" fmla="*/ 174871 w 4183596"/>
              <a:gd name="connsiteY81" fmla="*/ 327615 h 8346397"/>
              <a:gd name="connsiteX82" fmla="*/ 127246 w 4183596"/>
              <a:gd name="connsiteY82" fmla="*/ 410959 h 8346397"/>
              <a:gd name="connsiteX83" fmla="*/ 43902 w 4183596"/>
              <a:gd name="connsiteY83" fmla="*/ 472872 h 8346397"/>
              <a:gd name="connsiteX84" fmla="*/ 8183 w 4183596"/>
              <a:gd name="connsiteY84" fmla="*/ 484778 h 8346397"/>
              <a:gd name="connsiteX85" fmla="*/ 198683 w 4183596"/>
              <a:gd name="connsiteY85" fmla="*/ 689565 h 8346397"/>
              <a:gd name="connsiteX86" fmla="*/ 265359 w 4183596"/>
              <a:gd name="connsiteY86" fmla="*/ 706234 h 8346397"/>
              <a:gd name="connsiteX87" fmla="*/ 298697 w 4183596"/>
              <a:gd name="connsiteY87" fmla="*/ 730047 h 8346397"/>
              <a:gd name="connsiteX88" fmla="*/ 296315 w 4183596"/>
              <a:gd name="connsiteY88" fmla="*/ 901496 h 8346397"/>
              <a:gd name="connsiteX89" fmla="*/ 362990 w 4183596"/>
              <a:gd name="connsiteY89" fmla="*/ 906259 h 8346397"/>
              <a:gd name="connsiteX90" fmla="*/ 401090 w 4183596"/>
              <a:gd name="connsiteY90" fmla="*/ 856253 h 8346397"/>
              <a:gd name="connsiteX91" fmla="*/ 482052 w 4183596"/>
              <a:gd name="connsiteY91" fmla="*/ 894353 h 8346397"/>
              <a:gd name="connsiteX92" fmla="*/ 420140 w 4183596"/>
              <a:gd name="connsiteY92" fmla="*/ 1039609 h 8346397"/>
              <a:gd name="connsiteX93" fmla="*/ 434427 w 4183596"/>
              <a:gd name="connsiteY93" fmla="*/ 1087234 h 8346397"/>
              <a:gd name="connsiteX94" fmla="*/ 379658 w 4183596"/>
              <a:gd name="connsiteY94" fmla="*/ 1139622 h 8346397"/>
              <a:gd name="connsiteX95" fmla="*/ 415377 w 4183596"/>
              <a:gd name="connsiteY95" fmla="*/ 1168196 h 8346397"/>
              <a:gd name="connsiteX96" fmla="*/ 486815 w 4183596"/>
              <a:gd name="connsiteY96" fmla="*/ 1256303 h 8346397"/>
              <a:gd name="connsiteX97" fmla="*/ 527296 w 4183596"/>
              <a:gd name="connsiteY97" fmla="*/ 1344409 h 8346397"/>
              <a:gd name="connsiteX98" fmla="*/ 636833 w 4183596"/>
              <a:gd name="connsiteY98" fmla="*/ 1396797 h 8346397"/>
              <a:gd name="connsiteX99" fmla="*/ 746371 w 4183596"/>
              <a:gd name="connsiteY99" fmla="*/ 1420609 h 8346397"/>
              <a:gd name="connsiteX100" fmla="*/ 829715 w 4183596"/>
              <a:gd name="connsiteY100" fmla="*/ 1468234 h 8346397"/>
              <a:gd name="connsiteX101" fmla="*/ 913058 w 4183596"/>
              <a:gd name="connsiteY101" fmla="*/ 1442040 h 8346397"/>
              <a:gd name="connsiteX102" fmla="*/ 994021 w 4183596"/>
              <a:gd name="connsiteY102" fmla="*/ 1368222 h 8346397"/>
              <a:gd name="connsiteX103" fmla="*/ 1103558 w 4183596"/>
              <a:gd name="connsiteY103" fmla="*/ 1351553 h 8346397"/>
              <a:gd name="connsiteX104" fmla="*/ 1170233 w 4183596"/>
              <a:gd name="connsiteY104" fmla="*/ 1356315 h 8346397"/>
              <a:gd name="connsiteX105" fmla="*/ 1329777 w 4183596"/>
              <a:gd name="connsiteY105" fmla="*/ 1465853 h 8346397"/>
              <a:gd name="connsiteX106" fmla="*/ 1389308 w 4183596"/>
              <a:gd name="connsiteY106" fmla="*/ 1494428 h 8346397"/>
              <a:gd name="connsiteX107" fmla="*/ 1260721 w 4183596"/>
              <a:gd name="connsiteY107" fmla="*/ 1596822 h 8346397"/>
              <a:gd name="connsiteX108" fmla="*/ 1263102 w 4183596"/>
              <a:gd name="connsiteY108" fmla="*/ 1661115 h 8346397"/>
              <a:gd name="connsiteX109" fmla="*/ 1425027 w 4183596"/>
              <a:gd name="connsiteY109" fmla="*/ 1613490 h 8346397"/>
              <a:gd name="connsiteX110" fmla="*/ 1386927 w 4183596"/>
              <a:gd name="connsiteY110" fmla="*/ 1677784 h 8346397"/>
              <a:gd name="connsiteX111" fmla="*/ 1405977 w 4183596"/>
              <a:gd name="connsiteY111" fmla="*/ 1751603 h 8346397"/>
              <a:gd name="connsiteX112" fmla="*/ 1517896 w 4183596"/>
              <a:gd name="connsiteY112" fmla="*/ 1787322 h 8346397"/>
              <a:gd name="connsiteX113" fmla="*/ 1591715 w 4183596"/>
              <a:gd name="connsiteY113" fmla="*/ 1803990 h 8346397"/>
              <a:gd name="connsiteX114" fmla="*/ 1501227 w 4183596"/>
              <a:gd name="connsiteY114" fmla="*/ 1934959 h 8346397"/>
              <a:gd name="connsiteX115" fmla="*/ 1494083 w 4183596"/>
              <a:gd name="connsiteY115" fmla="*/ 1984965 h 8346397"/>
              <a:gd name="connsiteX116" fmla="*/ 1422646 w 4183596"/>
              <a:gd name="connsiteY116" fmla="*/ 2020684 h 8346397"/>
              <a:gd name="connsiteX117" fmla="*/ 1391690 w 4183596"/>
              <a:gd name="connsiteY117" fmla="*/ 2082597 h 8346397"/>
              <a:gd name="connsiteX118" fmla="*/ 1260721 w 4183596"/>
              <a:gd name="connsiteY118" fmla="*/ 2056403 h 8346397"/>
              <a:gd name="connsiteX119" fmla="*/ 1139277 w 4183596"/>
              <a:gd name="connsiteY119" fmla="*/ 2056402 h 8346397"/>
              <a:gd name="connsiteX120" fmla="*/ 1072602 w 4183596"/>
              <a:gd name="connsiteY120" fmla="*/ 2084978 h 8346397"/>
              <a:gd name="connsiteX121" fmla="*/ 1065458 w 4183596"/>
              <a:gd name="connsiteY121" fmla="*/ 2184990 h 8346397"/>
              <a:gd name="connsiteX122" fmla="*/ 977352 w 4183596"/>
              <a:gd name="connsiteY122" fmla="*/ 2273097 h 8346397"/>
              <a:gd name="connsiteX123" fmla="*/ 1120227 w 4183596"/>
              <a:gd name="connsiteY123" fmla="*/ 2335009 h 8346397"/>
              <a:gd name="connsiteX124" fmla="*/ 1170234 w 4183596"/>
              <a:gd name="connsiteY124" fmla="*/ 2370727 h 8346397"/>
              <a:gd name="connsiteX125" fmla="*/ 1222621 w 4183596"/>
              <a:gd name="connsiteY125" fmla="*/ 2387397 h 8346397"/>
              <a:gd name="connsiteX126" fmla="*/ 1272627 w 4183596"/>
              <a:gd name="connsiteY126" fmla="*/ 2437403 h 8346397"/>
              <a:gd name="connsiteX127" fmla="*/ 1329777 w 4183596"/>
              <a:gd name="connsiteY127" fmla="*/ 2458834 h 8346397"/>
              <a:gd name="connsiteX128" fmla="*/ 1422646 w 4183596"/>
              <a:gd name="connsiteY128" fmla="*/ 2535034 h 8346397"/>
              <a:gd name="connsiteX129" fmla="*/ 1508371 w 4183596"/>
              <a:gd name="connsiteY129" fmla="*/ 2568373 h 8346397"/>
              <a:gd name="connsiteX130" fmla="*/ 1641721 w 4183596"/>
              <a:gd name="connsiteY130" fmla="*/ 2716009 h 8346397"/>
              <a:gd name="connsiteX131" fmla="*/ 1725065 w 4183596"/>
              <a:gd name="connsiteY131" fmla="*/ 2870790 h 8346397"/>
              <a:gd name="connsiteX132" fmla="*/ 1850477 w 4183596"/>
              <a:gd name="connsiteY132" fmla="*/ 2931907 h 8346397"/>
              <a:gd name="connsiteX133" fmla="*/ 1896514 w 4183596"/>
              <a:gd name="connsiteY133" fmla="*/ 2977947 h 8346397"/>
              <a:gd name="connsiteX134" fmla="*/ 1927471 w 4183596"/>
              <a:gd name="connsiteY134" fmla="*/ 3082722 h 8346397"/>
              <a:gd name="connsiteX135" fmla="*/ 1989383 w 4183596"/>
              <a:gd name="connsiteY135" fmla="*/ 3185115 h 8346397"/>
              <a:gd name="connsiteX136" fmla="*/ 2051296 w 4183596"/>
              <a:gd name="connsiteY136" fmla="*/ 3223215 h 8346397"/>
              <a:gd name="connsiteX137" fmla="*/ 2182265 w 4183596"/>
              <a:gd name="connsiteY137" fmla="*/ 3370853 h 8346397"/>
              <a:gd name="connsiteX138" fmla="*/ 2325139 w 4183596"/>
              <a:gd name="connsiteY138" fmla="*/ 3447053 h 8346397"/>
              <a:gd name="connsiteX139" fmla="*/ 2384671 w 4183596"/>
              <a:gd name="connsiteY139" fmla="*/ 3532778 h 8346397"/>
              <a:gd name="connsiteX140" fmla="*/ 2432296 w 4183596"/>
              <a:gd name="connsiteY140" fmla="*/ 3599453 h 8346397"/>
              <a:gd name="connsiteX141" fmla="*/ 2479921 w 4183596"/>
              <a:gd name="connsiteY141" fmla="*/ 3589929 h 8346397"/>
              <a:gd name="connsiteX142" fmla="*/ 2484683 w 4183596"/>
              <a:gd name="connsiteY142" fmla="*/ 3742328 h 8346397"/>
              <a:gd name="connsiteX143" fmla="*/ 2537071 w 4183596"/>
              <a:gd name="connsiteY143" fmla="*/ 3835197 h 8346397"/>
              <a:gd name="connsiteX144" fmla="*/ 2529927 w 4183596"/>
              <a:gd name="connsiteY144" fmla="*/ 3873297 h 8346397"/>
              <a:gd name="connsiteX145" fmla="*/ 2598983 w 4183596"/>
              <a:gd name="connsiteY145" fmla="*/ 3909015 h 8346397"/>
              <a:gd name="connsiteX146" fmla="*/ 2656133 w 4183596"/>
              <a:gd name="connsiteY146" fmla="*/ 3854247 h 8346397"/>
              <a:gd name="connsiteX147" fmla="*/ 2689471 w 4183596"/>
              <a:gd name="connsiteY147" fmla="*/ 3937590 h 8346397"/>
              <a:gd name="connsiteX148" fmla="*/ 2734715 w 4183596"/>
              <a:gd name="connsiteY148" fmla="*/ 3982834 h 8346397"/>
              <a:gd name="connsiteX149" fmla="*/ 2808533 w 4183596"/>
              <a:gd name="connsiteY149" fmla="*/ 4006647 h 8346397"/>
              <a:gd name="connsiteX150" fmla="*/ 2860921 w 4183596"/>
              <a:gd name="connsiteY150" fmla="*/ 4075703 h 8346397"/>
              <a:gd name="connsiteX151" fmla="*/ 2946646 w 4183596"/>
              <a:gd name="connsiteY151" fmla="*/ 4130472 h 8346397"/>
              <a:gd name="connsiteX152" fmla="*/ 2999033 w 4183596"/>
              <a:gd name="connsiteY152" fmla="*/ 4163809 h 8346397"/>
              <a:gd name="connsiteX153" fmla="*/ 2870446 w 4183596"/>
              <a:gd name="connsiteY153" fmla="*/ 4256678 h 8346397"/>
              <a:gd name="connsiteX154" fmla="*/ 2868064 w 4183596"/>
              <a:gd name="connsiteY154" fmla="*/ 4311446 h 8346397"/>
              <a:gd name="connsiteX155" fmla="*/ 2970458 w 4183596"/>
              <a:gd name="connsiteY155" fmla="*/ 4428128 h 8346397"/>
              <a:gd name="connsiteX156" fmla="*/ 3065708 w 4183596"/>
              <a:gd name="connsiteY156" fmla="*/ 4490040 h 8346397"/>
              <a:gd name="connsiteX157" fmla="*/ 3096665 w 4183596"/>
              <a:gd name="connsiteY157" fmla="*/ 4528140 h 8346397"/>
              <a:gd name="connsiteX158" fmla="*/ 3082377 w 4183596"/>
              <a:gd name="connsiteY158" fmla="*/ 4609103 h 8346397"/>
              <a:gd name="connsiteX159" fmla="*/ 3077615 w 4183596"/>
              <a:gd name="connsiteY159" fmla="*/ 4692447 h 8346397"/>
              <a:gd name="connsiteX160" fmla="*/ 3034752 w 4183596"/>
              <a:gd name="connsiteY160" fmla="*/ 4701972 h 8346397"/>
              <a:gd name="connsiteX161" fmla="*/ 3008558 w 4183596"/>
              <a:gd name="connsiteY161" fmla="*/ 4718640 h 8346397"/>
              <a:gd name="connsiteX162" fmla="*/ 3053802 w 4183596"/>
              <a:gd name="connsiteY162" fmla="*/ 4795632 h 8346397"/>
              <a:gd name="connsiteX163" fmla="*/ 3037133 w 4183596"/>
              <a:gd name="connsiteY163" fmla="*/ 4868659 h 8346397"/>
              <a:gd name="connsiteX164" fmla="*/ 3020465 w 4183596"/>
              <a:gd name="connsiteY164" fmla="*/ 5004390 h 8346397"/>
              <a:gd name="connsiteX165" fmla="*/ 2982365 w 4183596"/>
              <a:gd name="connsiteY165" fmla="*/ 5044872 h 8346397"/>
              <a:gd name="connsiteX166" fmla="*/ 2965696 w 4183596"/>
              <a:gd name="connsiteY166" fmla="*/ 5166315 h 8346397"/>
              <a:gd name="connsiteX167" fmla="*/ 2937121 w 4183596"/>
              <a:gd name="connsiteY167" fmla="*/ 5285378 h 8346397"/>
              <a:gd name="connsiteX168" fmla="*/ 2989508 w 4183596"/>
              <a:gd name="connsiteY168" fmla="*/ 5302047 h 8346397"/>
              <a:gd name="connsiteX169" fmla="*/ 2987127 w 4183596"/>
              <a:gd name="connsiteY169" fmla="*/ 5347290 h 8346397"/>
              <a:gd name="connsiteX170" fmla="*/ 2984746 w 4183596"/>
              <a:gd name="connsiteY170" fmla="*/ 5402059 h 8346397"/>
              <a:gd name="connsiteX171" fmla="*/ 3041896 w 4183596"/>
              <a:gd name="connsiteY171" fmla="*/ 5471115 h 8346397"/>
              <a:gd name="connsiteX172" fmla="*/ 3089521 w 4183596"/>
              <a:gd name="connsiteY172" fmla="*/ 5597322 h 8346397"/>
              <a:gd name="connsiteX173" fmla="*/ 2996652 w 4183596"/>
              <a:gd name="connsiteY173" fmla="*/ 5887834 h 8346397"/>
              <a:gd name="connsiteX174" fmla="*/ 3018083 w 4183596"/>
              <a:gd name="connsiteY174" fmla="*/ 5942603 h 8346397"/>
              <a:gd name="connsiteX175" fmla="*/ 3044277 w 4183596"/>
              <a:gd name="connsiteY175" fmla="*/ 5994990 h 8346397"/>
              <a:gd name="connsiteX176" fmla="*/ 3049040 w 4183596"/>
              <a:gd name="connsiteY176" fmla="*/ 6099765 h 8346397"/>
              <a:gd name="connsiteX177" fmla="*/ 3028402 w 4183596"/>
              <a:gd name="connsiteY177" fmla="*/ 6195807 h 8346397"/>
              <a:gd name="connsiteX178" fmla="*/ 2956170 w 4183596"/>
              <a:gd name="connsiteY178" fmla="*/ 6259310 h 8346397"/>
              <a:gd name="connsiteX179" fmla="*/ 2920452 w 4183596"/>
              <a:gd name="connsiteY179" fmla="*/ 6240259 h 8346397"/>
              <a:gd name="connsiteX180" fmla="*/ 2849015 w 4183596"/>
              <a:gd name="connsiteY180" fmla="*/ 6252165 h 8346397"/>
              <a:gd name="connsiteX181" fmla="*/ 2713283 w 4183596"/>
              <a:gd name="connsiteY181" fmla="*/ 6364084 h 8346397"/>
              <a:gd name="connsiteX182" fmla="*/ 2606127 w 4183596"/>
              <a:gd name="connsiteY182" fmla="*/ 6349797 h 8346397"/>
              <a:gd name="connsiteX183" fmla="*/ 2575171 w 4183596"/>
              <a:gd name="connsiteY183" fmla="*/ 6378372 h 8346397"/>
              <a:gd name="connsiteX184" fmla="*/ 2508495 w 4183596"/>
              <a:gd name="connsiteY184" fmla="*/ 6423614 h 8346397"/>
              <a:gd name="connsiteX185" fmla="*/ 2391815 w 4183596"/>
              <a:gd name="connsiteY185" fmla="*/ 6411709 h 8346397"/>
              <a:gd name="connsiteX186" fmla="*/ 2368002 w 4183596"/>
              <a:gd name="connsiteY186" fmla="*/ 6528390 h 8346397"/>
              <a:gd name="connsiteX187" fmla="*/ 2363240 w 4183596"/>
              <a:gd name="connsiteY187" fmla="*/ 6564109 h 8346397"/>
              <a:gd name="connsiteX188" fmla="*/ 2339428 w 4183596"/>
              <a:gd name="connsiteY188" fmla="*/ 6583159 h 8346397"/>
              <a:gd name="connsiteX189" fmla="*/ 2141783 w 4183596"/>
              <a:gd name="connsiteY189" fmla="*/ 6535534 h 8346397"/>
              <a:gd name="connsiteX190" fmla="*/ 2103683 w 4183596"/>
              <a:gd name="connsiteY190" fmla="*/ 6587922 h 8346397"/>
              <a:gd name="connsiteX191" fmla="*/ 2072727 w 4183596"/>
              <a:gd name="connsiteY191" fmla="*/ 6683172 h 8346397"/>
              <a:gd name="connsiteX192" fmla="*/ 2039389 w 4183596"/>
              <a:gd name="connsiteY192" fmla="*/ 6747465 h 8346397"/>
              <a:gd name="connsiteX193" fmla="*/ 2051296 w 4183596"/>
              <a:gd name="connsiteY193" fmla="*/ 6809378 h 8346397"/>
              <a:gd name="connsiteX194" fmla="*/ 2184646 w 4183596"/>
              <a:gd name="connsiteY194" fmla="*/ 6921297 h 8346397"/>
              <a:gd name="connsiteX195" fmla="*/ 2253702 w 4183596"/>
              <a:gd name="connsiteY195" fmla="*/ 6954634 h 8346397"/>
              <a:gd name="connsiteX196" fmla="*/ 2237033 w 4183596"/>
              <a:gd name="connsiteY196" fmla="*/ 6978447 h 8346397"/>
              <a:gd name="connsiteX197" fmla="*/ 2201315 w 4183596"/>
              <a:gd name="connsiteY197" fmla="*/ 6997497 h 8346397"/>
              <a:gd name="connsiteX198" fmla="*/ 2234652 w 4183596"/>
              <a:gd name="connsiteY198" fmla="*/ 7073697 h 8346397"/>
              <a:gd name="connsiteX199" fmla="*/ 2203696 w 4183596"/>
              <a:gd name="connsiteY199" fmla="*/ 7095128 h 8346397"/>
              <a:gd name="connsiteX200" fmla="*/ 2098921 w 4183596"/>
              <a:gd name="connsiteY200" fmla="*/ 7033215 h 8346397"/>
              <a:gd name="connsiteX201" fmla="*/ 2056058 w 4183596"/>
              <a:gd name="connsiteY201" fmla="*/ 7059409 h 8346397"/>
              <a:gd name="connsiteX202" fmla="*/ 1996527 w 4183596"/>
              <a:gd name="connsiteY202" fmla="*/ 6957015 h 8346397"/>
              <a:gd name="connsiteX203" fmla="*/ 1879846 w 4183596"/>
              <a:gd name="connsiteY203" fmla="*/ 6983209 h 8346397"/>
              <a:gd name="connsiteX204" fmla="*/ 1815552 w 4183596"/>
              <a:gd name="connsiteY204" fmla="*/ 6987972 h 8346397"/>
              <a:gd name="connsiteX205" fmla="*/ 1765546 w 4183596"/>
              <a:gd name="connsiteY205" fmla="*/ 6983210 h 8346397"/>
              <a:gd name="connsiteX206" fmla="*/ 1708396 w 4183596"/>
              <a:gd name="connsiteY206" fmla="*/ 7028453 h 8346397"/>
              <a:gd name="connsiteX207" fmla="*/ 1529802 w 4183596"/>
              <a:gd name="connsiteY207" fmla="*/ 6987972 h 8346397"/>
              <a:gd name="connsiteX208" fmla="*/ 1553614 w 4183596"/>
              <a:gd name="connsiteY208" fmla="*/ 7114178 h 8346397"/>
              <a:gd name="connsiteX209" fmla="*/ 1477415 w 4183596"/>
              <a:gd name="connsiteY209" fmla="*/ 7159422 h 8346397"/>
              <a:gd name="connsiteX210" fmla="*/ 1415502 w 4183596"/>
              <a:gd name="connsiteY210" fmla="*/ 7226096 h 8346397"/>
              <a:gd name="connsiteX211" fmla="*/ 1265483 w 4183596"/>
              <a:gd name="connsiteY211" fmla="*/ 7218953 h 8346397"/>
              <a:gd name="connsiteX212" fmla="*/ 1213096 w 4183596"/>
              <a:gd name="connsiteY212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77652 w 4183596"/>
              <a:gd name="connsiteY5" fmla="*/ 4011407 h 8346397"/>
              <a:gd name="connsiteX6" fmla="*/ 3234777 w 4183596"/>
              <a:gd name="connsiteY6" fmla="*/ 3968545 h 8346397"/>
              <a:gd name="connsiteX7" fmla="*/ 2996652 w 4183596"/>
              <a:gd name="connsiteY7" fmla="*/ 3739945 h 8346397"/>
              <a:gd name="connsiteX8" fmla="*/ 2591839 w 4183596"/>
              <a:gd name="connsiteY8" fmla="*/ 3354183 h 8346397"/>
              <a:gd name="connsiteX9" fmla="*/ 2468015 w 4183596"/>
              <a:gd name="connsiteY9" fmla="*/ 3049382 h 8346397"/>
              <a:gd name="connsiteX10" fmla="*/ 2432296 w 4183596"/>
              <a:gd name="connsiteY10" fmla="*/ 2961276 h 8346397"/>
              <a:gd name="connsiteX11" fmla="*/ 2387052 w 4183596"/>
              <a:gd name="connsiteY11" fmla="*/ 2954132 h 8346397"/>
              <a:gd name="connsiteX12" fmla="*/ 2365621 w 4183596"/>
              <a:gd name="connsiteY12" fmla="*/ 2958895 h 8346397"/>
              <a:gd name="connsiteX13" fmla="*/ 2315615 w 4183596"/>
              <a:gd name="connsiteY13" fmla="*/ 2896982 h 8346397"/>
              <a:gd name="connsiteX14" fmla="*/ 2234652 w 4183596"/>
              <a:gd name="connsiteY14" fmla="*/ 2880313 h 8346397"/>
              <a:gd name="connsiteX15" fmla="*/ 2182265 w 4183596"/>
              <a:gd name="connsiteY15" fmla="*/ 2811257 h 8346397"/>
              <a:gd name="connsiteX16" fmla="*/ 2115590 w 4183596"/>
              <a:gd name="connsiteY16" fmla="*/ 2727913 h 8346397"/>
              <a:gd name="connsiteX17" fmla="*/ 2091777 w 4183596"/>
              <a:gd name="connsiteY17" fmla="*/ 2670763 h 8346397"/>
              <a:gd name="connsiteX18" fmla="*/ 2006845 w 4183596"/>
              <a:gd name="connsiteY18" fmla="*/ 2527095 h 8346397"/>
              <a:gd name="connsiteX19" fmla="*/ 1953665 w 4183596"/>
              <a:gd name="connsiteY19" fmla="*/ 2451688 h 8346397"/>
              <a:gd name="connsiteX20" fmla="*/ 2006052 w 4183596"/>
              <a:gd name="connsiteY20" fmla="*/ 2337388 h 8346397"/>
              <a:gd name="connsiteX21" fmla="*/ 2072727 w 4183596"/>
              <a:gd name="connsiteY21" fmla="*/ 2256426 h 8346397"/>
              <a:gd name="connsiteX22" fmla="*/ 2056058 w 4183596"/>
              <a:gd name="connsiteY22" fmla="*/ 2223088 h 8346397"/>
              <a:gd name="connsiteX23" fmla="*/ 2067965 w 4183596"/>
              <a:gd name="connsiteY23" fmla="*/ 2130220 h 8346397"/>
              <a:gd name="connsiteX24" fmla="*/ 2137021 w 4183596"/>
              <a:gd name="connsiteY24" fmla="*/ 1992107 h 8346397"/>
              <a:gd name="connsiteX25" fmla="*/ 2165596 w 4183596"/>
              <a:gd name="connsiteY25" fmla="*/ 1944482 h 8346397"/>
              <a:gd name="connsiteX26" fmla="*/ 2203696 w 4183596"/>
              <a:gd name="connsiteY26" fmla="*/ 1937338 h 8346397"/>
              <a:gd name="connsiteX27" fmla="*/ 2198933 w 4183596"/>
              <a:gd name="connsiteY27" fmla="*/ 1906382 h 8346397"/>
              <a:gd name="connsiteX28" fmla="*/ 2406102 w 4183596"/>
              <a:gd name="connsiteY28" fmla="*/ 1782557 h 8346397"/>
              <a:gd name="connsiteX29" fmla="*/ 2494208 w 4183596"/>
              <a:gd name="connsiteY29" fmla="*/ 1715882 h 8346397"/>
              <a:gd name="connsiteX30" fmla="*/ 2513258 w 4183596"/>
              <a:gd name="connsiteY30" fmla="*/ 1630157 h 8346397"/>
              <a:gd name="connsiteX31" fmla="*/ 2522784 w 4183596"/>
              <a:gd name="connsiteY31" fmla="*/ 1584913 h 8346397"/>
              <a:gd name="connsiteX32" fmla="*/ 2577552 w 4183596"/>
              <a:gd name="connsiteY32" fmla="*/ 1527763 h 8346397"/>
              <a:gd name="connsiteX33" fmla="*/ 2606127 w 4183596"/>
              <a:gd name="connsiteY33" fmla="*/ 1499188 h 8346397"/>
              <a:gd name="connsiteX34" fmla="*/ 2634702 w 4183596"/>
              <a:gd name="connsiteY34" fmla="*/ 1492045 h 8346397"/>
              <a:gd name="connsiteX35" fmla="*/ 2672802 w 4183596"/>
              <a:gd name="connsiteY35" fmla="*/ 1368220 h 8346397"/>
              <a:gd name="connsiteX36" fmla="*/ 2806153 w 4183596"/>
              <a:gd name="connsiteY36" fmla="*/ 1334883 h 8346397"/>
              <a:gd name="connsiteX37" fmla="*/ 2944265 w 4183596"/>
              <a:gd name="connsiteY37" fmla="*/ 1325357 h 8346397"/>
              <a:gd name="connsiteX38" fmla="*/ 2968077 w 4183596"/>
              <a:gd name="connsiteY38" fmla="*/ 1206295 h 8346397"/>
              <a:gd name="connsiteX39" fmla="*/ 3049040 w 4183596"/>
              <a:gd name="connsiteY39" fmla="*/ 1169783 h 8346397"/>
              <a:gd name="connsiteX40" fmla="*/ 3153814 w 4183596"/>
              <a:gd name="connsiteY40" fmla="*/ 1125332 h 8346397"/>
              <a:gd name="connsiteX41" fmla="*/ 3225252 w 4183596"/>
              <a:gd name="connsiteY41" fmla="*/ 1049132 h 8346397"/>
              <a:gd name="connsiteX42" fmla="*/ 3310977 w 4183596"/>
              <a:gd name="connsiteY42" fmla="*/ 996745 h 8346397"/>
              <a:gd name="connsiteX43" fmla="*/ 3056977 w 4183596"/>
              <a:gd name="connsiteY43" fmla="*/ 982457 h 8346397"/>
              <a:gd name="connsiteX44" fmla="*/ 2958552 w 4183596"/>
              <a:gd name="connsiteY44" fmla="*/ 976107 h 8346397"/>
              <a:gd name="connsiteX45" fmla="*/ 2926802 w 4183596"/>
              <a:gd name="connsiteY45" fmla="*/ 906257 h 8346397"/>
              <a:gd name="connsiteX46" fmla="*/ 2866477 w 4183596"/>
              <a:gd name="connsiteY46" fmla="*/ 893559 h 8346397"/>
              <a:gd name="connsiteX47" fmla="*/ 2799802 w 4183596"/>
              <a:gd name="connsiteY47" fmla="*/ 874507 h 8346397"/>
              <a:gd name="connsiteX48" fmla="*/ 2761702 w 4183596"/>
              <a:gd name="connsiteY48" fmla="*/ 807832 h 8346397"/>
              <a:gd name="connsiteX49" fmla="*/ 2609302 w 4183596"/>
              <a:gd name="connsiteY49" fmla="*/ 760207 h 8346397"/>
              <a:gd name="connsiteX50" fmla="*/ 2580727 w 4183596"/>
              <a:gd name="connsiteY50" fmla="*/ 604632 h 8346397"/>
              <a:gd name="connsiteX51" fmla="*/ 2526752 w 4183596"/>
              <a:gd name="connsiteY51" fmla="*/ 531609 h 8346397"/>
              <a:gd name="connsiteX52" fmla="*/ 2596602 w 4183596"/>
              <a:gd name="connsiteY52" fmla="*/ 407782 h 8346397"/>
              <a:gd name="connsiteX53" fmla="*/ 2629939 w 4183596"/>
              <a:gd name="connsiteY53" fmla="*/ 310947 h 8346397"/>
              <a:gd name="connsiteX54" fmla="*/ 2517227 w 4183596"/>
              <a:gd name="connsiteY54" fmla="*/ 239507 h 8346397"/>
              <a:gd name="connsiteX55" fmla="*/ 2402927 w 4183596"/>
              <a:gd name="connsiteY55" fmla="*/ 271257 h 8346397"/>
              <a:gd name="connsiteX56" fmla="*/ 2275927 w 4183596"/>
              <a:gd name="connsiteY56" fmla="*/ 198232 h 8346397"/>
              <a:gd name="connsiteX57" fmla="*/ 2133052 w 4183596"/>
              <a:gd name="connsiteY57" fmla="*/ 233157 h 8346397"/>
              <a:gd name="connsiteX58" fmla="*/ 1913977 w 4183596"/>
              <a:gd name="connsiteY58" fmla="*/ 36309 h 8346397"/>
              <a:gd name="connsiteX59" fmla="*/ 1777452 w 4183596"/>
              <a:gd name="connsiteY59" fmla="*/ 13289 h 8346397"/>
              <a:gd name="connsiteX60" fmla="*/ 1703633 w 4183596"/>
              <a:gd name="connsiteY60" fmla="*/ 41864 h 8346397"/>
              <a:gd name="connsiteX61" fmla="*/ 1615527 w 4183596"/>
              <a:gd name="connsiteY61" fmla="*/ 75203 h 8346397"/>
              <a:gd name="connsiteX62" fmla="*/ 1515515 w 4183596"/>
              <a:gd name="connsiteY62" fmla="*/ 129971 h 8346397"/>
              <a:gd name="connsiteX63" fmla="*/ 1525040 w 4183596"/>
              <a:gd name="connsiteY63" fmla="*/ 194264 h 8346397"/>
              <a:gd name="connsiteX64" fmla="*/ 1505990 w 4183596"/>
              <a:gd name="connsiteY64" fmla="*/ 251415 h 8346397"/>
              <a:gd name="connsiteX65" fmla="*/ 1413121 w 4183596"/>
              <a:gd name="connsiteY65" fmla="*/ 270464 h 8346397"/>
              <a:gd name="connsiteX66" fmla="*/ 1339302 w 4183596"/>
              <a:gd name="connsiteY66" fmla="*/ 306184 h 8346397"/>
              <a:gd name="connsiteX67" fmla="*/ 1260721 w 4183596"/>
              <a:gd name="connsiteY67" fmla="*/ 346665 h 8346397"/>
              <a:gd name="connsiteX68" fmla="*/ 1191665 w 4183596"/>
              <a:gd name="connsiteY68" fmla="*/ 272847 h 8346397"/>
              <a:gd name="connsiteX69" fmla="*/ 1082127 w 4183596"/>
              <a:gd name="connsiteY69" fmla="*/ 353809 h 8346397"/>
              <a:gd name="connsiteX70" fmla="*/ 1020215 w 4183596"/>
              <a:gd name="connsiteY70" fmla="*/ 420484 h 8346397"/>
              <a:gd name="connsiteX71" fmla="*/ 858290 w 4183596"/>
              <a:gd name="connsiteY71" fmla="*/ 301422 h 8346397"/>
              <a:gd name="connsiteX72" fmla="*/ 796377 w 4183596"/>
              <a:gd name="connsiteY72" fmla="*/ 406196 h 8346397"/>
              <a:gd name="connsiteX73" fmla="*/ 755896 w 4183596"/>
              <a:gd name="connsiteY73" fmla="*/ 341903 h 8346397"/>
              <a:gd name="connsiteX74" fmla="*/ 689221 w 4183596"/>
              <a:gd name="connsiteY74" fmla="*/ 270465 h 8346397"/>
              <a:gd name="connsiteX75" fmla="*/ 667790 w 4183596"/>
              <a:gd name="connsiteY75" fmla="*/ 313328 h 8346397"/>
              <a:gd name="connsiteX76" fmla="*/ 620165 w 4183596"/>
              <a:gd name="connsiteY76" fmla="*/ 382384 h 8346397"/>
              <a:gd name="connsiteX77" fmla="*/ 589208 w 4183596"/>
              <a:gd name="connsiteY77" fmla="*/ 396672 h 8346397"/>
              <a:gd name="connsiteX78" fmla="*/ 498721 w 4183596"/>
              <a:gd name="connsiteY78" fmla="*/ 482397 h 8346397"/>
              <a:gd name="connsiteX79" fmla="*/ 396327 w 4183596"/>
              <a:gd name="connsiteY79" fmla="*/ 380003 h 8346397"/>
              <a:gd name="connsiteX80" fmla="*/ 243927 w 4183596"/>
              <a:gd name="connsiteY80" fmla="*/ 294278 h 8346397"/>
              <a:gd name="connsiteX81" fmla="*/ 174871 w 4183596"/>
              <a:gd name="connsiteY81" fmla="*/ 327615 h 8346397"/>
              <a:gd name="connsiteX82" fmla="*/ 127246 w 4183596"/>
              <a:gd name="connsiteY82" fmla="*/ 410959 h 8346397"/>
              <a:gd name="connsiteX83" fmla="*/ 43902 w 4183596"/>
              <a:gd name="connsiteY83" fmla="*/ 472872 h 8346397"/>
              <a:gd name="connsiteX84" fmla="*/ 8183 w 4183596"/>
              <a:gd name="connsiteY84" fmla="*/ 484778 h 8346397"/>
              <a:gd name="connsiteX85" fmla="*/ 198683 w 4183596"/>
              <a:gd name="connsiteY85" fmla="*/ 689565 h 8346397"/>
              <a:gd name="connsiteX86" fmla="*/ 265359 w 4183596"/>
              <a:gd name="connsiteY86" fmla="*/ 706234 h 8346397"/>
              <a:gd name="connsiteX87" fmla="*/ 298697 w 4183596"/>
              <a:gd name="connsiteY87" fmla="*/ 730047 h 8346397"/>
              <a:gd name="connsiteX88" fmla="*/ 296315 w 4183596"/>
              <a:gd name="connsiteY88" fmla="*/ 901496 h 8346397"/>
              <a:gd name="connsiteX89" fmla="*/ 362990 w 4183596"/>
              <a:gd name="connsiteY89" fmla="*/ 906259 h 8346397"/>
              <a:gd name="connsiteX90" fmla="*/ 401090 w 4183596"/>
              <a:gd name="connsiteY90" fmla="*/ 856253 h 8346397"/>
              <a:gd name="connsiteX91" fmla="*/ 482052 w 4183596"/>
              <a:gd name="connsiteY91" fmla="*/ 894353 h 8346397"/>
              <a:gd name="connsiteX92" fmla="*/ 420140 w 4183596"/>
              <a:gd name="connsiteY92" fmla="*/ 1039609 h 8346397"/>
              <a:gd name="connsiteX93" fmla="*/ 434427 w 4183596"/>
              <a:gd name="connsiteY93" fmla="*/ 1087234 h 8346397"/>
              <a:gd name="connsiteX94" fmla="*/ 379658 w 4183596"/>
              <a:gd name="connsiteY94" fmla="*/ 1139622 h 8346397"/>
              <a:gd name="connsiteX95" fmla="*/ 415377 w 4183596"/>
              <a:gd name="connsiteY95" fmla="*/ 1168196 h 8346397"/>
              <a:gd name="connsiteX96" fmla="*/ 486815 w 4183596"/>
              <a:gd name="connsiteY96" fmla="*/ 1256303 h 8346397"/>
              <a:gd name="connsiteX97" fmla="*/ 527296 w 4183596"/>
              <a:gd name="connsiteY97" fmla="*/ 1344409 h 8346397"/>
              <a:gd name="connsiteX98" fmla="*/ 636833 w 4183596"/>
              <a:gd name="connsiteY98" fmla="*/ 1396797 h 8346397"/>
              <a:gd name="connsiteX99" fmla="*/ 746371 w 4183596"/>
              <a:gd name="connsiteY99" fmla="*/ 1420609 h 8346397"/>
              <a:gd name="connsiteX100" fmla="*/ 829715 w 4183596"/>
              <a:gd name="connsiteY100" fmla="*/ 1468234 h 8346397"/>
              <a:gd name="connsiteX101" fmla="*/ 913058 w 4183596"/>
              <a:gd name="connsiteY101" fmla="*/ 1442040 h 8346397"/>
              <a:gd name="connsiteX102" fmla="*/ 994021 w 4183596"/>
              <a:gd name="connsiteY102" fmla="*/ 1368222 h 8346397"/>
              <a:gd name="connsiteX103" fmla="*/ 1103558 w 4183596"/>
              <a:gd name="connsiteY103" fmla="*/ 1351553 h 8346397"/>
              <a:gd name="connsiteX104" fmla="*/ 1170233 w 4183596"/>
              <a:gd name="connsiteY104" fmla="*/ 1356315 h 8346397"/>
              <a:gd name="connsiteX105" fmla="*/ 1329777 w 4183596"/>
              <a:gd name="connsiteY105" fmla="*/ 1465853 h 8346397"/>
              <a:gd name="connsiteX106" fmla="*/ 1389308 w 4183596"/>
              <a:gd name="connsiteY106" fmla="*/ 1494428 h 8346397"/>
              <a:gd name="connsiteX107" fmla="*/ 1260721 w 4183596"/>
              <a:gd name="connsiteY107" fmla="*/ 1596822 h 8346397"/>
              <a:gd name="connsiteX108" fmla="*/ 1263102 w 4183596"/>
              <a:gd name="connsiteY108" fmla="*/ 1661115 h 8346397"/>
              <a:gd name="connsiteX109" fmla="*/ 1425027 w 4183596"/>
              <a:gd name="connsiteY109" fmla="*/ 1613490 h 8346397"/>
              <a:gd name="connsiteX110" fmla="*/ 1386927 w 4183596"/>
              <a:gd name="connsiteY110" fmla="*/ 1677784 h 8346397"/>
              <a:gd name="connsiteX111" fmla="*/ 1405977 w 4183596"/>
              <a:gd name="connsiteY111" fmla="*/ 1751603 h 8346397"/>
              <a:gd name="connsiteX112" fmla="*/ 1517896 w 4183596"/>
              <a:gd name="connsiteY112" fmla="*/ 1787322 h 8346397"/>
              <a:gd name="connsiteX113" fmla="*/ 1591715 w 4183596"/>
              <a:gd name="connsiteY113" fmla="*/ 1803990 h 8346397"/>
              <a:gd name="connsiteX114" fmla="*/ 1501227 w 4183596"/>
              <a:gd name="connsiteY114" fmla="*/ 1934959 h 8346397"/>
              <a:gd name="connsiteX115" fmla="*/ 1494083 w 4183596"/>
              <a:gd name="connsiteY115" fmla="*/ 1984965 h 8346397"/>
              <a:gd name="connsiteX116" fmla="*/ 1422646 w 4183596"/>
              <a:gd name="connsiteY116" fmla="*/ 2020684 h 8346397"/>
              <a:gd name="connsiteX117" fmla="*/ 1391690 w 4183596"/>
              <a:gd name="connsiteY117" fmla="*/ 2082597 h 8346397"/>
              <a:gd name="connsiteX118" fmla="*/ 1260721 w 4183596"/>
              <a:gd name="connsiteY118" fmla="*/ 2056403 h 8346397"/>
              <a:gd name="connsiteX119" fmla="*/ 1139277 w 4183596"/>
              <a:gd name="connsiteY119" fmla="*/ 2056402 h 8346397"/>
              <a:gd name="connsiteX120" fmla="*/ 1072602 w 4183596"/>
              <a:gd name="connsiteY120" fmla="*/ 2084978 h 8346397"/>
              <a:gd name="connsiteX121" fmla="*/ 1065458 w 4183596"/>
              <a:gd name="connsiteY121" fmla="*/ 2184990 h 8346397"/>
              <a:gd name="connsiteX122" fmla="*/ 977352 w 4183596"/>
              <a:gd name="connsiteY122" fmla="*/ 2273097 h 8346397"/>
              <a:gd name="connsiteX123" fmla="*/ 1120227 w 4183596"/>
              <a:gd name="connsiteY123" fmla="*/ 2335009 h 8346397"/>
              <a:gd name="connsiteX124" fmla="*/ 1170234 w 4183596"/>
              <a:gd name="connsiteY124" fmla="*/ 2370727 h 8346397"/>
              <a:gd name="connsiteX125" fmla="*/ 1222621 w 4183596"/>
              <a:gd name="connsiteY125" fmla="*/ 2387397 h 8346397"/>
              <a:gd name="connsiteX126" fmla="*/ 1272627 w 4183596"/>
              <a:gd name="connsiteY126" fmla="*/ 2437403 h 8346397"/>
              <a:gd name="connsiteX127" fmla="*/ 1329777 w 4183596"/>
              <a:gd name="connsiteY127" fmla="*/ 2458834 h 8346397"/>
              <a:gd name="connsiteX128" fmla="*/ 1422646 w 4183596"/>
              <a:gd name="connsiteY128" fmla="*/ 2535034 h 8346397"/>
              <a:gd name="connsiteX129" fmla="*/ 1508371 w 4183596"/>
              <a:gd name="connsiteY129" fmla="*/ 2568373 h 8346397"/>
              <a:gd name="connsiteX130" fmla="*/ 1641721 w 4183596"/>
              <a:gd name="connsiteY130" fmla="*/ 2716009 h 8346397"/>
              <a:gd name="connsiteX131" fmla="*/ 1725065 w 4183596"/>
              <a:gd name="connsiteY131" fmla="*/ 2870790 h 8346397"/>
              <a:gd name="connsiteX132" fmla="*/ 1850477 w 4183596"/>
              <a:gd name="connsiteY132" fmla="*/ 2931907 h 8346397"/>
              <a:gd name="connsiteX133" fmla="*/ 1896514 w 4183596"/>
              <a:gd name="connsiteY133" fmla="*/ 2977947 h 8346397"/>
              <a:gd name="connsiteX134" fmla="*/ 1927471 w 4183596"/>
              <a:gd name="connsiteY134" fmla="*/ 3082722 h 8346397"/>
              <a:gd name="connsiteX135" fmla="*/ 1989383 w 4183596"/>
              <a:gd name="connsiteY135" fmla="*/ 3185115 h 8346397"/>
              <a:gd name="connsiteX136" fmla="*/ 2051296 w 4183596"/>
              <a:gd name="connsiteY136" fmla="*/ 3223215 h 8346397"/>
              <a:gd name="connsiteX137" fmla="*/ 2182265 w 4183596"/>
              <a:gd name="connsiteY137" fmla="*/ 3370853 h 8346397"/>
              <a:gd name="connsiteX138" fmla="*/ 2325139 w 4183596"/>
              <a:gd name="connsiteY138" fmla="*/ 3447053 h 8346397"/>
              <a:gd name="connsiteX139" fmla="*/ 2384671 w 4183596"/>
              <a:gd name="connsiteY139" fmla="*/ 3532778 h 8346397"/>
              <a:gd name="connsiteX140" fmla="*/ 2432296 w 4183596"/>
              <a:gd name="connsiteY140" fmla="*/ 3599453 h 8346397"/>
              <a:gd name="connsiteX141" fmla="*/ 2479921 w 4183596"/>
              <a:gd name="connsiteY141" fmla="*/ 3589929 h 8346397"/>
              <a:gd name="connsiteX142" fmla="*/ 2484683 w 4183596"/>
              <a:gd name="connsiteY142" fmla="*/ 3742328 h 8346397"/>
              <a:gd name="connsiteX143" fmla="*/ 2537071 w 4183596"/>
              <a:gd name="connsiteY143" fmla="*/ 3835197 h 8346397"/>
              <a:gd name="connsiteX144" fmla="*/ 2529927 w 4183596"/>
              <a:gd name="connsiteY144" fmla="*/ 3873297 h 8346397"/>
              <a:gd name="connsiteX145" fmla="*/ 2598983 w 4183596"/>
              <a:gd name="connsiteY145" fmla="*/ 3909015 h 8346397"/>
              <a:gd name="connsiteX146" fmla="*/ 2656133 w 4183596"/>
              <a:gd name="connsiteY146" fmla="*/ 3854247 h 8346397"/>
              <a:gd name="connsiteX147" fmla="*/ 2689471 w 4183596"/>
              <a:gd name="connsiteY147" fmla="*/ 3937590 h 8346397"/>
              <a:gd name="connsiteX148" fmla="*/ 2734715 w 4183596"/>
              <a:gd name="connsiteY148" fmla="*/ 3982834 h 8346397"/>
              <a:gd name="connsiteX149" fmla="*/ 2808533 w 4183596"/>
              <a:gd name="connsiteY149" fmla="*/ 4006647 h 8346397"/>
              <a:gd name="connsiteX150" fmla="*/ 2860921 w 4183596"/>
              <a:gd name="connsiteY150" fmla="*/ 4075703 h 8346397"/>
              <a:gd name="connsiteX151" fmla="*/ 2946646 w 4183596"/>
              <a:gd name="connsiteY151" fmla="*/ 4130472 h 8346397"/>
              <a:gd name="connsiteX152" fmla="*/ 2999033 w 4183596"/>
              <a:gd name="connsiteY152" fmla="*/ 4163809 h 8346397"/>
              <a:gd name="connsiteX153" fmla="*/ 2870446 w 4183596"/>
              <a:gd name="connsiteY153" fmla="*/ 4256678 h 8346397"/>
              <a:gd name="connsiteX154" fmla="*/ 2868064 w 4183596"/>
              <a:gd name="connsiteY154" fmla="*/ 4311446 h 8346397"/>
              <a:gd name="connsiteX155" fmla="*/ 2970458 w 4183596"/>
              <a:gd name="connsiteY155" fmla="*/ 4428128 h 8346397"/>
              <a:gd name="connsiteX156" fmla="*/ 3065708 w 4183596"/>
              <a:gd name="connsiteY156" fmla="*/ 4490040 h 8346397"/>
              <a:gd name="connsiteX157" fmla="*/ 3096665 w 4183596"/>
              <a:gd name="connsiteY157" fmla="*/ 4528140 h 8346397"/>
              <a:gd name="connsiteX158" fmla="*/ 3082377 w 4183596"/>
              <a:gd name="connsiteY158" fmla="*/ 4609103 h 8346397"/>
              <a:gd name="connsiteX159" fmla="*/ 3077615 w 4183596"/>
              <a:gd name="connsiteY159" fmla="*/ 4692447 h 8346397"/>
              <a:gd name="connsiteX160" fmla="*/ 3034752 w 4183596"/>
              <a:gd name="connsiteY160" fmla="*/ 4701972 h 8346397"/>
              <a:gd name="connsiteX161" fmla="*/ 3008558 w 4183596"/>
              <a:gd name="connsiteY161" fmla="*/ 4718640 h 8346397"/>
              <a:gd name="connsiteX162" fmla="*/ 3053802 w 4183596"/>
              <a:gd name="connsiteY162" fmla="*/ 4795632 h 8346397"/>
              <a:gd name="connsiteX163" fmla="*/ 3037133 w 4183596"/>
              <a:gd name="connsiteY163" fmla="*/ 4868659 h 8346397"/>
              <a:gd name="connsiteX164" fmla="*/ 3020465 w 4183596"/>
              <a:gd name="connsiteY164" fmla="*/ 5004390 h 8346397"/>
              <a:gd name="connsiteX165" fmla="*/ 2982365 w 4183596"/>
              <a:gd name="connsiteY165" fmla="*/ 5044872 h 8346397"/>
              <a:gd name="connsiteX166" fmla="*/ 2965696 w 4183596"/>
              <a:gd name="connsiteY166" fmla="*/ 5166315 h 8346397"/>
              <a:gd name="connsiteX167" fmla="*/ 2937121 w 4183596"/>
              <a:gd name="connsiteY167" fmla="*/ 5285378 h 8346397"/>
              <a:gd name="connsiteX168" fmla="*/ 2989508 w 4183596"/>
              <a:gd name="connsiteY168" fmla="*/ 5302047 h 8346397"/>
              <a:gd name="connsiteX169" fmla="*/ 2987127 w 4183596"/>
              <a:gd name="connsiteY169" fmla="*/ 5347290 h 8346397"/>
              <a:gd name="connsiteX170" fmla="*/ 2984746 w 4183596"/>
              <a:gd name="connsiteY170" fmla="*/ 5402059 h 8346397"/>
              <a:gd name="connsiteX171" fmla="*/ 3041896 w 4183596"/>
              <a:gd name="connsiteY171" fmla="*/ 5471115 h 8346397"/>
              <a:gd name="connsiteX172" fmla="*/ 3089521 w 4183596"/>
              <a:gd name="connsiteY172" fmla="*/ 5597322 h 8346397"/>
              <a:gd name="connsiteX173" fmla="*/ 2996652 w 4183596"/>
              <a:gd name="connsiteY173" fmla="*/ 5887834 h 8346397"/>
              <a:gd name="connsiteX174" fmla="*/ 3018083 w 4183596"/>
              <a:gd name="connsiteY174" fmla="*/ 5942603 h 8346397"/>
              <a:gd name="connsiteX175" fmla="*/ 3044277 w 4183596"/>
              <a:gd name="connsiteY175" fmla="*/ 5994990 h 8346397"/>
              <a:gd name="connsiteX176" fmla="*/ 3049040 w 4183596"/>
              <a:gd name="connsiteY176" fmla="*/ 6099765 h 8346397"/>
              <a:gd name="connsiteX177" fmla="*/ 3028402 w 4183596"/>
              <a:gd name="connsiteY177" fmla="*/ 6195807 h 8346397"/>
              <a:gd name="connsiteX178" fmla="*/ 2956170 w 4183596"/>
              <a:gd name="connsiteY178" fmla="*/ 6259310 h 8346397"/>
              <a:gd name="connsiteX179" fmla="*/ 2920452 w 4183596"/>
              <a:gd name="connsiteY179" fmla="*/ 6240259 h 8346397"/>
              <a:gd name="connsiteX180" fmla="*/ 2849015 w 4183596"/>
              <a:gd name="connsiteY180" fmla="*/ 6252165 h 8346397"/>
              <a:gd name="connsiteX181" fmla="*/ 2713283 w 4183596"/>
              <a:gd name="connsiteY181" fmla="*/ 6364084 h 8346397"/>
              <a:gd name="connsiteX182" fmla="*/ 2606127 w 4183596"/>
              <a:gd name="connsiteY182" fmla="*/ 6349797 h 8346397"/>
              <a:gd name="connsiteX183" fmla="*/ 2575171 w 4183596"/>
              <a:gd name="connsiteY183" fmla="*/ 6378372 h 8346397"/>
              <a:gd name="connsiteX184" fmla="*/ 2508495 w 4183596"/>
              <a:gd name="connsiteY184" fmla="*/ 6423614 h 8346397"/>
              <a:gd name="connsiteX185" fmla="*/ 2391815 w 4183596"/>
              <a:gd name="connsiteY185" fmla="*/ 6411709 h 8346397"/>
              <a:gd name="connsiteX186" fmla="*/ 2368002 w 4183596"/>
              <a:gd name="connsiteY186" fmla="*/ 6528390 h 8346397"/>
              <a:gd name="connsiteX187" fmla="*/ 2363240 w 4183596"/>
              <a:gd name="connsiteY187" fmla="*/ 6564109 h 8346397"/>
              <a:gd name="connsiteX188" fmla="*/ 2339428 w 4183596"/>
              <a:gd name="connsiteY188" fmla="*/ 6583159 h 8346397"/>
              <a:gd name="connsiteX189" fmla="*/ 2141783 w 4183596"/>
              <a:gd name="connsiteY189" fmla="*/ 6535534 h 8346397"/>
              <a:gd name="connsiteX190" fmla="*/ 2103683 w 4183596"/>
              <a:gd name="connsiteY190" fmla="*/ 6587922 h 8346397"/>
              <a:gd name="connsiteX191" fmla="*/ 2072727 w 4183596"/>
              <a:gd name="connsiteY191" fmla="*/ 6683172 h 8346397"/>
              <a:gd name="connsiteX192" fmla="*/ 2039389 w 4183596"/>
              <a:gd name="connsiteY192" fmla="*/ 6747465 h 8346397"/>
              <a:gd name="connsiteX193" fmla="*/ 2051296 w 4183596"/>
              <a:gd name="connsiteY193" fmla="*/ 6809378 h 8346397"/>
              <a:gd name="connsiteX194" fmla="*/ 2184646 w 4183596"/>
              <a:gd name="connsiteY194" fmla="*/ 6921297 h 8346397"/>
              <a:gd name="connsiteX195" fmla="*/ 2253702 w 4183596"/>
              <a:gd name="connsiteY195" fmla="*/ 6954634 h 8346397"/>
              <a:gd name="connsiteX196" fmla="*/ 2237033 w 4183596"/>
              <a:gd name="connsiteY196" fmla="*/ 6978447 h 8346397"/>
              <a:gd name="connsiteX197" fmla="*/ 2201315 w 4183596"/>
              <a:gd name="connsiteY197" fmla="*/ 6997497 h 8346397"/>
              <a:gd name="connsiteX198" fmla="*/ 2234652 w 4183596"/>
              <a:gd name="connsiteY198" fmla="*/ 7073697 h 8346397"/>
              <a:gd name="connsiteX199" fmla="*/ 2203696 w 4183596"/>
              <a:gd name="connsiteY199" fmla="*/ 7095128 h 8346397"/>
              <a:gd name="connsiteX200" fmla="*/ 2098921 w 4183596"/>
              <a:gd name="connsiteY200" fmla="*/ 7033215 h 8346397"/>
              <a:gd name="connsiteX201" fmla="*/ 2056058 w 4183596"/>
              <a:gd name="connsiteY201" fmla="*/ 7059409 h 8346397"/>
              <a:gd name="connsiteX202" fmla="*/ 1996527 w 4183596"/>
              <a:gd name="connsiteY202" fmla="*/ 6957015 h 8346397"/>
              <a:gd name="connsiteX203" fmla="*/ 1879846 w 4183596"/>
              <a:gd name="connsiteY203" fmla="*/ 6983209 h 8346397"/>
              <a:gd name="connsiteX204" fmla="*/ 1815552 w 4183596"/>
              <a:gd name="connsiteY204" fmla="*/ 6987972 h 8346397"/>
              <a:gd name="connsiteX205" fmla="*/ 1765546 w 4183596"/>
              <a:gd name="connsiteY205" fmla="*/ 6983210 h 8346397"/>
              <a:gd name="connsiteX206" fmla="*/ 1708396 w 4183596"/>
              <a:gd name="connsiteY206" fmla="*/ 7028453 h 8346397"/>
              <a:gd name="connsiteX207" fmla="*/ 1529802 w 4183596"/>
              <a:gd name="connsiteY207" fmla="*/ 6987972 h 8346397"/>
              <a:gd name="connsiteX208" fmla="*/ 1553614 w 4183596"/>
              <a:gd name="connsiteY208" fmla="*/ 7114178 h 8346397"/>
              <a:gd name="connsiteX209" fmla="*/ 1477415 w 4183596"/>
              <a:gd name="connsiteY209" fmla="*/ 7159422 h 8346397"/>
              <a:gd name="connsiteX210" fmla="*/ 1415502 w 4183596"/>
              <a:gd name="connsiteY210" fmla="*/ 7226096 h 8346397"/>
              <a:gd name="connsiteX211" fmla="*/ 1265483 w 4183596"/>
              <a:gd name="connsiteY211" fmla="*/ 7218953 h 8346397"/>
              <a:gd name="connsiteX212" fmla="*/ 1213096 w 4183596"/>
              <a:gd name="connsiteY212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77652 w 4183596"/>
              <a:gd name="connsiteY5" fmla="*/ 4011407 h 8346397"/>
              <a:gd name="connsiteX6" fmla="*/ 3234777 w 4183596"/>
              <a:gd name="connsiteY6" fmla="*/ 3968545 h 8346397"/>
              <a:gd name="connsiteX7" fmla="*/ 3249065 w 4183596"/>
              <a:gd name="connsiteY7" fmla="*/ 3892345 h 8346397"/>
              <a:gd name="connsiteX8" fmla="*/ 2996652 w 4183596"/>
              <a:gd name="connsiteY8" fmla="*/ 3739945 h 8346397"/>
              <a:gd name="connsiteX9" fmla="*/ 2591839 w 4183596"/>
              <a:gd name="connsiteY9" fmla="*/ 3354183 h 8346397"/>
              <a:gd name="connsiteX10" fmla="*/ 2468015 w 4183596"/>
              <a:gd name="connsiteY10" fmla="*/ 3049382 h 8346397"/>
              <a:gd name="connsiteX11" fmla="*/ 2432296 w 4183596"/>
              <a:gd name="connsiteY11" fmla="*/ 2961276 h 8346397"/>
              <a:gd name="connsiteX12" fmla="*/ 2387052 w 4183596"/>
              <a:gd name="connsiteY12" fmla="*/ 2954132 h 8346397"/>
              <a:gd name="connsiteX13" fmla="*/ 2365621 w 4183596"/>
              <a:gd name="connsiteY13" fmla="*/ 2958895 h 8346397"/>
              <a:gd name="connsiteX14" fmla="*/ 2315615 w 4183596"/>
              <a:gd name="connsiteY14" fmla="*/ 2896982 h 8346397"/>
              <a:gd name="connsiteX15" fmla="*/ 2234652 w 4183596"/>
              <a:gd name="connsiteY15" fmla="*/ 2880313 h 8346397"/>
              <a:gd name="connsiteX16" fmla="*/ 2182265 w 4183596"/>
              <a:gd name="connsiteY16" fmla="*/ 2811257 h 8346397"/>
              <a:gd name="connsiteX17" fmla="*/ 2115590 w 4183596"/>
              <a:gd name="connsiteY17" fmla="*/ 2727913 h 8346397"/>
              <a:gd name="connsiteX18" fmla="*/ 2091777 w 4183596"/>
              <a:gd name="connsiteY18" fmla="*/ 2670763 h 8346397"/>
              <a:gd name="connsiteX19" fmla="*/ 2006845 w 4183596"/>
              <a:gd name="connsiteY19" fmla="*/ 2527095 h 8346397"/>
              <a:gd name="connsiteX20" fmla="*/ 1953665 w 4183596"/>
              <a:gd name="connsiteY20" fmla="*/ 2451688 h 8346397"/>
              <a:gd name="connsiteX21" fmla="*/ 2006052 w 4183596"/>
              <a:gd name="connsiteY21" fmla="*/ 2337388 h 8346397"/>
              <a:gd name="connsiteX22" fmla="*/ 2072727 w 4183596"/>
              <a:gd name="connsiteY22" fmla="*/ 2256426 h 8346397"/>
              <a:gd name="connsiteX23" fmla="*/ 2056058 w 4183596"/>
              <a:gd name="connsiteY23" fmla="*/ 2223088 h 8346397"/>
              <a:gd name="connsiteX24" fmla="*/ 2067965 w 4183596"/>
              <a:gd name="connsiteY24" fmla="*/ 2130220 h 8346397"/>
              <a:gd name="connsiteX25" fmla="*/ 2137021 w 4183596"/>
              <a:gd name="connsiteY25" fmla="*/ 1992107 h 8346397"/>
              <a:gd name="connsiteX26" fmla="*/ 2165596 w 4183596"/>
              <a:gd name="connsiteY26" fmla="*/ 1944482 h 8346397"/>
              <a:gd name="connsiteX27" fmla="*/ 2203696 w 4183596"/>
              <a:gd name="connsiteY27" fmla="*/ 1937338 h 8346397"/>
              <a:gd name="connsiteX28" fmla="*/ 2198933 w 4183596"/>
              <a:gd name="connsiteY28" fmla="*/ 1906382 h 8346397"/>
              <a:gd name="connsiteX29" fmla="*/ 2406102 w 4183596"/>
              <a:gd name="connsiteY29" fmla="*/ 1782557 h 8346397"/>
              <a:gd name="connsiteX30" fmla="*/ 2494208 w 4183596"/>
              <a:gd name="connsiteY30" fmla="*/ 1715882 h 8346397"/>
              <a:gd name="connsiteX31" fmla="*/ 2513258 w 4183596"/>
              <a:gd name="connsiteY31" fmla="*/ 1630157 h 8346397"/>
              <a:gd name="connsiteX32" fmla="*/ 2522784 w 4183596"/>
              <a:gd name="connsiteY32" fmla="*/ 1584913 h 8346397"/>
              <a:gd name="connsiteX33" fmla="*/ 2577552 w 4183596"/>
              <a:gd name="connsiteY33" fmla="*/ 1527763 h 8346397"/>
              <a:gd name="connsiteX34" fmla="*/ 2606127 w 4183596"/>
              <a:gd name="connsiteY34" fmla="*/ 1499188 h 8346397"/>
              <a:gd name="connsiteX35" fmla="*/ 2634702 w 4183596"/>
              <a:gd name="connsiteY35" fmla="*/ 1492045 h 8346397"/>
              <a:gd name="connsiteX36" fmla="*/ 2672802 w 4183596"/>
              <a:gd name="connsiteY36" fmla="*/ 1368220 h 8346397"/>
              <a:gd name="connsiteX37" fmla="*/ 2806153 w 4183596"/>
              <a:gd name="connsiteY37" fmla="*/ 1334883 h 8346397"/>
              <a:gd name="connsiteX38" fmla="*/ 2944265 w 4183596"/>
              <a:gd name="connsiteY38" fmla="*/ 1325357 h 8346397"/>
              <a:gd name="connsiteX39" fmla="*/ 2968077 w 4183596"/>
              <a:gd name="connsiteY39" fmla="*/ 1206295 h 8346397"/>
              <a:gd name="connsiteX40" fmla="*/ 3049040 w 4183596"/>
              <a:gd name="connsiteY40" fmla="*/ 1169783 h 8346397"/>
              <a:gd name="connsiteX41" fmla="*/ 3153814 w 4183596"/>
              <a:gd name="connsiteY41" fmla="*/ 1125332 h 8346397"/>
              <a:gd name="connsiteX42" fmla="*/ 3225252 w 4183596"/>
              <a:gd name="connsiteY42" fmla="*/ 1049132 h 8346397"/>
              <a:gd name="connsiteX43" fmla="*/ 3310977 w 4183596"/>
              <a:gd name="connsiteY43" fmla="*/ 996745 h 8346397"/>
              <a:gd name="connsiteX44" fmla="*/ 3056977 w 4183596"/>
              <a:gd name="connsiteY44" fmla="*/ 982457 h 8346397"/>
              <a:gd name="connsiteX45" fmla="*/ 2958552 w 4183596"/>
              <a:gd name="connsiteY45" fmla="*/ 976107 h 8346397"/>
              <a:gd name="connsiteX46" fmla="*/ 2926802 w 4183596"/>
              <a:gd name="connsiteY46" fmla="*/ 906257 h 8346397"/>
              <a:gd name="connsiteX47" fmla="*/ 2866477 w 4183596"/>
              <a:gd name="connsiteY47" fmla="*/ 893559 h 8346397"/>
              <a:gd name="connsiteX48" fmla="*/ 2799802 w 4183596"/>
              <a:gd name="connsiteY48" fmla="*/ 874507 h 8346397"/>
              <a:gd name="connsiteX49" fmla="*/ 2761702 w 4183596"/>
              <a:gd name="connsiteY49" fmla="*/ 807832 h 8346397"/>
              <a:gd name="connsiteX50" fmla="*/ 2609302 w 4183596"/>
              <a:gd name="connsiteY50" fmla="*/ 760207 h 8346397"/>
              <a:gd name="connsiteX51" fmla="*/ 2580727 w 4183596"/>
              <a:gd name="connsiteY51" fmla="*/ 604632 h 8346397"/>
              <a:gd name="connsiteX52" fmla="*/ 2526752 w 4183596"/>
              <a:gd name="connsiteY52" fmla="*/ 531609 h 8346397"/>
              <a:gd name="connsiteX53" fmla="*/ 2596602 w 4183596"/>
              <a:gd name="connsiteY53" fmla="*/ 407782 h 8346397"/>
              <a:gd name="connsiteX54" fmla="*/ 2629939 w 4183596"/>
              <a:gd name="connsiteY54" fmla="*/ 310947 h 8346397"/>
              <a:gd name="connsiteX55" fmla="*/ 2517227 w 4183596"/>
              <a:gd name="connsiteY55" fmla="*/ 239507 h 8346397"/>
              <a:gd name="connsiteX56" fmla="*/ 2402927 w 4183596"/>
              <a:gd name="connsiteY56" fmla="*/ 271257 h 8346397"/>
              <a:gd name="connsiteX57" fmla="*/ 2275927 w 4183596"/>
              <a:gd name="connsiteY57" fmla="*/ 198232 h 8346397"/>
              <a:gd name="connsiteX58" fmla="*/ 2133052 w 4183596"/>
              <a:gd name="connsiteY58" fmla="*/ 233157 h 8346397"/>
              <a:gd name="connsiteX59" fmla="*/ 1913977 w 4183596"/>
              <a:gd name="connsiteY59" fmla="*/ 36309 h 8346397"/>
              <a:gd name="connsiteX60" fmla="*/ 1777452 w 4183596"/>
              <a:gd name="connsiteY60" fmla="*/ 13289 h 8346397"/>
              <a:gd name="connsiteX61" fmla="*/ 1703633 w 4183596"/>
              <a:gd name="connsiteY61" fmla="*/ 41864 h 8346397"/>
              <a:gd name="connsiteX62" fmla="*/ 1615527 w 4183596"/>
              <a:gd name="connsiteY62" fmla="*/ 75203 h 8346397"/>
              <a:gd name="connsiteX63" fmla="*/ 1515515 w 4183596"/>
              <a:gd name="connsiteY63" fmla="*/ 129971 h 8346397"/>
              <a:gd name="connsiteX64" fmla="*/ 1525040 w 4183596"/>
              <a:gd name="connsiteY64" fmla="*/ 194264 h 8346397"/>
              <a:gd name="connsiteX65" fmla="*/ 1505990 w 4183596"/>
              <a:gd name="connsiteY65" fmla="*/ 251415 h 8346397"/>
              <a:gd name="connsiteX66" fmla="*/ 1413121 w 4183596"/>
              <a:gd name="connsiteY66" fmla="*/ 270464 h 8346397"/>
              <a:gd name="connsiteX67" fmla="*/ 1339302 w 4183596"/>
              <a:gd name="connsiteY67" fmla="*/ 306184 h 8346397"/>
              <a:gd name="connsiteX68" fmla="*/ 1260721 w 4183596"/>
              <a:gd name="connsiteY68" fmla="*/ 346665 h 8346397"/>
              <a:gd name="connsiteX69" fmla="*/ 1191665 w 4183596"/>
              <a:gd name="connsiteY69" fmla="*/ 272847 h 8346397"/>
              <a:gd name="connsiteX70" fmla="*/ 1082127 w 4183596"/>
              <a:gd name="connsiteY70" fmla="*/ 353809 h 8346397"/>
              <a:gd name="connsiteX71" fmla="*/ 1020215 w 4183596"/>
              <a:gd name="connsiteY71" fmla="*/ 420484 h 8346397"/>
              <a:gd name="connsiteX72" fmla="*/ 858290 w 4183596"/>
              <a:gd name="connsiteY72" fmla="*/ 301422 h 8346397"/>
              <a:gd name="connsiteX73" fmla="*/ 796377 w 4183596"/>
              <a:gd name="connsiteY73" fmla="*/ 406196 h 8346397"/>
              <a:gd name="connsiteX74" fmla="*/ 755896 w 4183596"/>
              <a:gd name="connsiteY74" fmla="*/ 341903 h 8346397"/>
              <a:gd name="connsiteX75" fmla="*/ 689221 w 4183596"/>
              <a:gd name="connsiteY75" fmla="*/ 270465 h 8346397"/>
              <a:gd name="connsiteX76" fmla="*/ 667790 w 4183596"/>
              <a:gd name="connsiteY76" fmla="*/ 313328 h 8346397"/>
              <a:gd name="connsiteX77" fmla="*/ 620165 w 4183596"/>
              <a:gd name="connsiteY77" fmla="*/ 382384 h 8346397"/>
              <a:gd name="connsiteX78" fmla="*/ 589208 w 4183596"/>
              <a:gd name="connsiteY78" fmla="*/ 396672 h 8346397"/>
              <a:gd name="connsiteX79" fmla="*/ 498721 w 4183596"/>
              <a:gd name="connsiteY79" fmla="*/ 482397 h 8346397"/>
              <a:gd name="connsiteX80" fmla="*/ 396327 w 4183596"/>
              <a:gd name="connsiteY80" fmla="*/ 380003 h 8346397"/>
              <a:gd name="connsiteX81" fmla="*/ 243927 w 4183596"/>
              <a:gd name="connsiteY81" fmla="*/ 294278 h 8346397"/>
              <a:gd name="connsiteX82" fmla="*/ 174871 w 4183596"/>
              <a:gd name="connsiteY82" fmla="*/ 327615 h 8346397"/>
              <a:gd name="connsiteX83" fmla="*/ 127246 w 4183596"/>
              <a:gd name="connsiteY83" fmla="*/ 410959 h 8346397"/>
              <a:gd name="connsiteX84" fmla="*/ 43902 w 4183596"/>
              <a:gd name="connsiteY84" fmla="*/ 472872 h 8346397"/>
              <a:gd name="connsiteX85" fmla="*/ 8183 w 4183596"/>
              <a:gd name="connsiteY85" fmla="*/ 484778 h 8346397"/>
              <a:gd name="connsiteX86" fmla="*/ 198683 w 4183596"/>
              <a:gd name="connsiteY86" fmla="*/ 689565 h 8346397"/>
              <a:gd name="connsiteX87" fmla="*/ 265359 w 4183596"/>
              <a:gd name="connsiteY87" fmla="*/ 706234 h 8346397"/>
              <a:gd name="connsiteX88" fmla="*/ 298697 w 4183596"/>
              <a:gd name="connsiteY88" fmla="*/ 730047 h 8346397"/>
              <a:gd name="connsiteX89" fmla="*/ 296315 w 4183596"/>
              <a:gd name="connsiteY89" fmla="*/ 901496 h 8346397"/>
              <a:gd name="connsiteX90" fmla="*/ 362990 w 4183596"/>
              <a:gd name="connsiteY90" fmla="*/ 906259 h 8346397"/>
              <a:gd name="connsiteX91" fmla="*/ 401090 w 4183596"/>
              <a:gd name="connsiteY91" fmla="*/ 856253 h 8346397"/>
              <a:gd name="connsiteX92" fmla="*/ 482052 w 4183596"/>
              <a:gd name="connsiteY92" fmla="*/ 894353 h 8346397"/>
              <a:gd name="connsiteX93" fmla="*/ 420140 w 4183596"/>
              <a:gd name="connsiteY93" fmla="*/ 1039609 h 8346397"/>
              <a:gd name="connsiteX94" fmla="*/ 434427 w 4183596"/>
              <a:gd name="connsiteY94" fmla="*/ 1087234 h 8346397"/>
              <a:gd name="connsiteX95" fmla="*/ 379658 w 4183596"/>
              <a:gd name="connsiteY95" fmla="*/ 1139622 h 8346397"/>
              <a:gd name="connsiteX96" fmla="*/ 415377 w 4183596"/>
              <a:gd name="connsiteY96" fmla="*/ 1168196 h 8346397"/>
              <a:gd name="connsiteX97" fmla="*/ 486815 w 4183596"/>
              <a:gd name="connsiteY97" fmla="*/ 1256303 h 8346397"/>
              <a:gd name="connsiteX98" fmla="*/ 527296 w 4183596"/>
              <a:gd name="connsiteY98" fmla="*/ 1344409 h 8346397"/>
              <a:gd name="connsiteX99" fmla="*/ 636833 w 4183596"/>
              <a:gd name="connsiteY99" fmla="*/ 1396797 h 8346397"/>
              <a:gd name="connsiteX100" fmla="*/ 746371 w 4183596"/>
              <a:gd name="connsiteY100" fmla="*/ 1420609 h 8346397"/>
              <a:gd name="connsiteX101" fmla="*/ 829715 w 4183596"/>
              <a:gd name="connsiteY101" fmla="*/ 1468234 h 8346397"/>
              <a:gd name="connsiteX102" fmla="*/ 913058 w 4183596"/>
              <a:gd name="connsiteY102" fmla="*/ 1442040 h 8346397"/>
              <a:gd name="connsiteX103" fmla="*/ 994021 w 4183596"/>
              <a:gd name="connsiteY103" fmla="*/ 1368222 h 8346397"/>
              <a:gd name="connsiteX104" fmla="*/ 1103558 w 4183596"/>
              <a:gd name="connsiteY104" fmla="*/ 1351553 h 8346397"/>
              <a:gd name="connsiteX105" fmla="*/ 1170233 w 4183596"/>
              <a:gd name="connsiteY105" fmla="*/ 1356315 h 8346397"/>
              <a:gd name="connsiteX106" fmla="*/ 1329777 w 4183596"/>
              <a:gd name="connsiteY106" fmla="*/ 1465853 h 8346397"/>
              <a:gd name="connsiteX107" fmla="*/ 1389308 w 4183596"/>
              <a:gd name="connsiteY107" fmla="*/ 1494428 h 8346397"/>
              <a:gd name="connsiteX108" fmla="*/ 1260721 w 4183596"/>
              <a:gd name="connsiteY108" fmla="*/ 1596822 h 8346397"/>
              <a:gd name="connsiteX109" fmla="*/ 1263102 w 4183596"/>
              <a:gd name="connsiteY109" fmla="*/ 1661115 h 8346397"/>
              <a:gd name="connsiteX110" fmla="*/ 1425027 w 4183596"/>
              <a:gd name="connsiteY110" fmla="*/ 1613490 h 8346397"/>
              <a:gd name="connsiteX111" fmla="*/ 1386927 w 4183596"/>
              <a:gd name="connsiteY111" fmla="*/ 1677784 h 8346397"/>
              <a:gd name="connsiteX112" fmla="*/ 1405977 w 4183596"/>
              <a:gd name="connsiteY112" fmla="*/ 1751603 h 8346397"/>
              <a:gd name="connsiteX113" fmla="*/ 1517896 w 4183596"/>
              <a:gd name="connsiteY113" fmla="*/ 1787322 h 8346397"/>
              <a:gd name="connsiteX114" fmla="*/ 1591715 w 4183596"/>
              <a:gd name="connsiteY114" fmla="*/ 1803990 h 8346397"/>
              <a:gd name="connsiteX115" fmla="*/ 1501227 w 4183596"/>
              <a:gd name="connsiteY115" fmla="*/ 1934959 h 8346397"/>
              <a:gd name="connsiteX116" fmla="*/ 1494083 w 4183596"/>
              <a:gd name="connsiteY116" fmla="*/ 1984965 h 8346397"/>
              <a:gd name="connsiteX117" fmla="*/ 1422646 w 4183596"/>
              <a:gd name="connsiteY117" fmla="*/ 2020684 h 8346397"/>
              <a:gd name="connsiteX118" fmla="*/ 1391690 w 4183596"/>
              <a:gd name="connsiteY118" fmla="*/ 2082597 h 8346397"/>
              <a:gd name="connsiteX119" fmla="*/ 1260721 w 4183596"/>
              <a:gd name="connsiteY119" fmla="*/ 2056403 h 8346397"/>
              <a:gd name="connsiteX120" fmla="*/ 1139277 w 4183596"/>
              <a:gd name="connsiteY120" fmla="*/ 2056402 h 8346397"/>
              <a:gd name="connsiteX121" fmla="*/ 1072602 w 4183596"/>
              <a:gd name="connsiteY121" fmla="*/ 2084978 h 8346397"/>
              <a:gd name="connsiteX122" fmla="*/ 1065458 w 4183596"/>
              <a:gd name="connsiteY122" fmla="*/ 2184990 h 8346397"/>
              <a:gd name="connsiteX123" fmla="*/ 977352 w 4183596"/>
              <a:gd name="connsiteY123" fmla="*/ 2273097 h 8346397"/>
              <a:gd name="connsiteX124" fmla="*/ 1120227 w 4183596"/>
              <a:gd name="connsiteY124" fmla="*/ 2335009 h 8346397"/>
              <a:gd name="connsiteX125" fmla="*/ 1170234 w 4183596"/>
              <a:gd name="connsiteY125" fmla="*/ 2370727 h 8346397"/>
              <a:gd name="connsiteX126" fmla="*/ 1222621 w 4183596"/>
              <a:gd name="connsiteY126" fmla="*/ 2387397 h 8346397"/>
              <a:gd name="connsiteX127" fmla="*/ 1272627 w 4183596"/>
              <a:gd name="connsiteY127" fmla="*/ 2437403 h 8346397"/>
              <a:gd name="connsiteX128" fmla="*/ 1329777 w 4183596"/>
              <a:gd name="connsiteY128" fmla="*/ 2458834 h 8346397"/>
              <a:gd name="connsiteX129" fmla="*/ 1422646 w 4183596"/>
              <a:gd name="connsiteY129" fmla="*/ 2535034 h 8346397"/>
              <a:gd name="connsiteX130" fmla="*/ 1508371 w 4183596"/>
              <a:gd name="connsiteY130" fmla="*/ 2568373 h 8346397"/>
              <a:gd name="connsiteX131" fmla="*/ 1641721 w 4183596"/>
              <a:gd name="connsiteY131" fmla="*/ 2716009 h 8346397"/>
              <a:gd name="connsiteX132" fmla="*/ 1725065 w 4183596"/>
              <a:gd name="connsiteY132" fmla="*/ 2870790 h 8346397"/>
              <a:gd name="connsiteX133" fmla="*/ 1850477 w 4183596"/>
              <a:gd name="connsiteY133" fmla="*/ 2931907 h 8346397"/>
              <a:gd name="connsiteX134" fmla="*/ 1896514 w 4183596"/>
              <a:gd name="connsiteY134" fmla="*/ 2977947 h 8346397"/>
              <a:gd name="connsiteX135" fmla="*/ 1927471 w 4183596"/>
              <a:gd name="connsiteY135" fmla="*/ 3082722 h 8346397"/>
              <a:gd name="connsiteX136" fmla="*/ 1989383 w 4183596"/>
              <a:gd name="connsiteY136" fmla="*/ 3185115 h 8346397"/>
              <a:gd name="connsiteX137" fmla="*/ 2051296 w 4183596"/>
              <a:gd name="connsiteY137" fmla="*/ 3223215 h 8346397"/>
              <a:gd name="connsiteX138" fmla="*/ 2182265 w 4183596"/>
              <a:gd name="connsiteY138" fmla="*/ 3370853 h 8346397"/>
              <a:gd name="connsiteX139" fmla="*/ 2325139 w 4183596"/>
              <a:gd name="connsiteY139" fmla="*/ 3447053 h 8346397"/>
              <a:gd name="connsiteX140" fmla="*/ 2384671 w 4183596"/>
              <a:gd name="connsiteY140" fmla="*/ 3532778 h 8346397"/>
              <a:gd name="connsiteX141" fmla="*/ 2432296 w 4183596"/>
              <a:gd name="connsiteY141" fmla="*/ 3599453 h 8346397"/>
              <a:gd name="connsiteX142" fmla="*/ 2479921 w 4183596"/>
              <a:gd name="connsiteY142" fmla="*/ 3589929 h 8346397"/>
              <a:gd name="connsiteX143" fmla="*/ 2484683 w 4183596"/>
              <a:gd name="connsiteY143" fmla="*/ 3742328 h 8346397"/>
              <a:gd name="connsiteX144" fmla="*/ 2537071 w 4183596"/>
              <a:gd name="connsiteY144" fmla="*/ 3835197 h 8346397"/>
              <a:gd name="connsiteX145" fmla="*/ 2529927 w 4183596"/>
              <a:gd name="connsiteY145" fmla="*/ 3873297 h 8346397"/>
              <a:gd name="connsiteX146" fmla="*/ 2598983 w 4183596"/>
              <a:gd name="connsiteY146" fmla="*/ 3909015 h 8346397"/>
              <a:gd name="connsiteX147" fmla="*/ 2656133 w 4183596"/>
              <a:gd name="connsiteY147" fmla="*/ 3854247 h 8346397"/>
              <a:gd name="connsiteX148" fmla="*/ 2689471 w 4183596"/>
              <a:gd name="connsiteY148" fmla="*/ 3937590 h 8346397"/>
              <a:gd name="connsiteX149" fmla="*/ 2734715 w 4183596"/>
              <a:gd name="connsiteY149" fmla="*/ 3982834 h 8346397"/>
              <a:gd name="connsiteX150" fmla="*/ 2808533 w 4183596"/>
              <a:gd name="connsiteY150" fmla="*/ 4006647 h 8346397"/>
              <a:gd name="connsiteX151" fmla="*/ 2860921 w 4183596"/>
              <a:gd name="connsiteY151" fmla="*/ 4075703 h 8346397"/>
              <a:gd name="connsiteX152" fmla="*/ 2946646 w 4183596"/>
              <a:gd name="connsiteY152" fmla="*/ 4130472 h 8346397"/>
              <a:gd name="connsiteX153" fmla="*/ 2999033 w 4183596"/>
              <a:gd name="connsiteY153" fmla="*/ 4163809 h 8346397"/>
              <a:gd name="connsiteX154" fmla="*/ 2870446 w 4183596"/>
              <a:gd name="connsiteY154" fmla="*/ 4256678 h 8346397"/>
              <a:gd name="connsiteX155" fmla="*/ 2868064 w 4183596"/>
              <a:gd name="connsiteY155" fmla="*/ 4311446 h 8346397"/>
              <a:gd name="connsiteX156" fmla="*/ 2970458 w 4183596"/>
              <a:gd name="connsiteY156" fmla="*/ 4428128 h 8346397"/>
              <a:gd name="connsiteX157" fmla="*/ 3065708 w 4183596"/>
              <a:gd name="connsiteY157" fmla="*/ 4490040 h 8346397"/>
              <a:gd name="connsiteX158" fmla="*/ 3096665 w 4183596"/>
              <a:gd name="connsiteY158" fmla="*/ 4528140 h 8346397"/>
              <a:gd name="connsiteX159" fmla="*/ 3082377 w 4183596"/>
              <a:gd name="connsiteY159" fmla="*/ 4609103 h 8346397"/>
              <a:gd name="connsiteX160" fmla="*/ 3077615 w 4183596"/>
              <a:gd name="connsiteY160" fmla="*/ 4692447 h 8346397"/>
              <a:gd name="connsiteX161" fmla="*/ 3034752 w 4183596"/>
              <a:gd name="connsiteY161" fmla="*/ 4701972 h 8346397"/>
              <a:gd name="connsiteX162" fmla="*/ 3008558 w 4183596"/>
              <a:gd name="connsiteY162" fmla="*/ 4718640 h 8346397"/>
              <a:gd name="connsiteX163" fmla="*/ 3053802 w 4183596"/>
              <a:gd name="connsiteY163" fmla="*/ 4795632 h 8346397"/>
              <a:gd name="connsiteX164" fmla="*/ 3037133 w 4183596"/>
              <a:gd name="connsiteY164" fmla="*/ 4868659 h 8346397"/>
              <a:gd name="connsiteX165" fmla="*/ 3020465 w 4183596"/>
              <a:gd name="connsiteY165" fmla="*/ 5004390 h 8346397"/>
              <a:gd name="connsiteX166" fmla="*/ 2982365 w 4183596"/>
              <a:gd name="connsiteY166" fmla="*/ 5044872 h 8346397"/>
              <a:gd name="connsiteX167" fmla="*/ 2965696 w 4183596"/>
              <a:gd name="connsiteY167" fmla="*/ 5166315 h 8346397"/>
              <a:gd name="connsiteX168" fmla="*/ 2937121 w 4183596"/>
              <a:gd name="connsiteY168" fmla="*/ 5285378 h 8346397"/>
              <a:gd name="connsiteX169" fmla="*/ 2989508 w 4183596"/>
              <a:gd name="connsiteY169" fmla="*/ 5302047 h 8346397"/>
              <a:gd name="connsiteX170" fmla="*/ 2987127 w 4183596"/>
              <a:gd name="connsiteY170" fmla="*/ 5347290 h 8346397"/>
              <a:gd name="connsiteX171" fmla="*/ 2984746 w 4183596"/>
              <a:gd name="connsiteY171" fmla="*/ 5402059 h 8346397"/>
              <a:gd name="connsiteX172" fmla="*/ 3041896 w 4183596"/>
              <a:gd name="connsiteY172" fmla="*/ 5471115 h 8346397"/>
              <a:gd name="connsiteX173" fmla="*/ 3089521 w 4183596"/>
              <a:gd name="connsiteY173" fmla="*/ 5597322 h 8346397"/>
              <a:gd name="connsiteX174" fmla="*/ 2996652 w 4183596"/>
              <a:gd name="connsiteY174" fmla="*/ 5887834 h 8346397"/>
              <a:gd name="connsiteX175" fmla="*/ 3018083 w 4183596"/>
              <a:gd name="connsiteY175" fmla="*/ 5942603 h 8346397"/>
              <a:gd name="connsiteX176" fmla="*/ 3044277 w 4183596"/>
              <a:gd name="connsiteY176" fmla="*/ 5994990 h 8346397"/>
              <a:gd name="connsiteX177" fmla="*/ 3049040 w 4183596"/>
              <a:gd name="connsiteY177" fmla="*/ 6099765 h 8346397"/>
              <a:gd name="connsiteX178" fmla="*/ 3028402 w 4183596"/>
              <a:gd name="connsiteY178" fmla="*/ 6195807 h 8346397"/>
              <a:gd name="connsiteX179" fmla="*/ 2956170 w 4183596"/>
              <a:gd name="connsiteY179" fmla="*/ 6259310 h 8346397"/>
              <a:gd name="connsiteX180" fmla="*/ 2920452 w 4183596"/>
              <a:gd name="connsiteY180" fmla="*/ 6240259 h 8346397"/>
              <a:gd name="connsiteX181" fmla="*/ 2849015 w 4183596"/>
              <a:gd name="connsiteY181" fmla="*/ 6252165 h 8346397"/>
              <a:gd name="connsiteX182" fmla="*/ 2713283 w 4183596"/>
              <a:gd name="connsiteY182" fmla="*/ 6364084 h 8346397"/>
              <a:gd name="connsiteX183" fmla="*/ 2606127 w 4183596"/>
              <a:gd name="connsiteY183" fmla="*/ 6349797 h 8346397"/>
              <a:gd name="connsiteX184" fmla="*/ 2575171 w 4183596"/>
              <a:gd name="connsiteY184" fmla="*/ 6378372 h 8346397"/>
              <a:gd name="connsiteX185" fmla="*/ 2508495 w 4183596"/>
              <a:gd name="connsiteY185" fmla="*/ 6423614 h 8346397"/>
              <a:gd name="connsiteX186" fmla="*/ 2391815 w 4183596"/>
              <a:gd name="connsiteY186" fmla="*/ 6411709 h 8346397"/>
              <a:gd name="connsiteX187" fmla="*/ 2368002 w 4183596"/>
              <a:gd name="connsiteY187" fmla="*/ 6528390 h 8346397"/>
              <a:gd name="connsiteX188" fmla="*/ 2363240 w 4183596"/>
              <a:gd name="connsiteY188" fmla="*/ 6564109 h 8346397"/>
              <a:gd name="connsiteX189" fmla="*/ 2339428 w 4183596"/>
              <a:gd name="connsiteY189" fmla="*/ 6583159 h 8346397"/>
              <a:gd name="connsiteX190" fmla="*/ 2141783 w 4183596"/>
              <a:gd name="connsiteY190" fmla="*/ 6535534 h 8346397"/>
              <a:gd name="connsiteX191" fmla="*/ 2103683 w 4183596"/>
              <a:gd name="connsiteY191" fmla="*/ 6587922 h 8346397"/>
              <a:gd name="connsiteX192" fmla="*/ 2072727 w 4183596"/>
              <a:gd name="connsiteY192" fmla="*/ 6683172 h 8346397"/>
              <a:gd name="connsiteX193" fmla="*/ 2039389 w 4183596"/>
              <a:gd name="connsiteY193" fmla="*/ 6747465 h 8346397"/>
              <a:gd name="connsiteX194" fmla="*/ 2051296 w 4183596"/>
              <a:gd name="connsiteY194" fmla="*/ 6809378 h 8346397"/>
              <a:gd name="connsiteX195" fmla="*/ 2184646 w 4183596"/>
              <a:gd name="connsiteY195" fmla="*/ 6921297 h 8346397"/>
              <a:gd name="connsiteX196" fmla="*/ 2253702 w 4183596"/>
              <a:gd name="connsiteY196" fmla="*/ 6954634 h 8346397"/>
              <a:gd name="connsiteX197" fmla="*/ 2237033 w 4183596"/>
              <a:gd name="connsiteY197" fmla="*/ 6978447 h 8346397"/>
              <a:gd name="connsiteX198" fmla="*/ 2201315 w 4183596"/>
              <a:gd name="connsiteY198" fmla="*/ 6997497 h 8346397"/>
              <a:gd name="connsiteX199" fmla="*/ 2234652 w 4183596"/>
              <a:gd name="connsiteY199" fmla="*/ 7073697 h 8346397"/>
              <a:gd name="connsiteX200" fmla="*/ 2203696 w 4183596"/>
              <a:gd name="connsiteY200" fmla="*/ 7095128 h 8346397"/>
              <a:gd name="connsiteX201" fmla="*/ 2098921 w 4183596"/>
              <a:gd name="connsiteY201" fmla="*/ 7033215 h 8346397"/>
              <a:gd name="connsiteX202" fmla="*/ 2056058 w 4183596"/>
              <a:gd name="connsiteY202" fmla="*/ 7059409 h 8346397"/>
              <a:gd name="connsiteX203" fmla="*/ 1996527 w 4183596"/>
              <a:gd name="connsiteY203" fmla="*/ 6957015 h 8346397"/>
              <a:gd name="connsiteX204" fmla="*/ 1879846 w 4183596"/>
              <a:gd name="connsiteY204" fmla="*/ 6983209 h 8346397"/>
              <a:gd name="connsiteX205" fmla="*/ 1815552 w 4183596"/>
              <a:gd name="connsiteY205" fmla="*/ 6987972 h 8346397"/>
              <a:gd name="connsiteX206" fmla="*/ 1765546 w 4183596"/>
              <a:gd name="connsiteY206" fmla="*/ 6983210 h 8346397"/>
              <a:gd name="connsiteX207" fmla="*/ 1708396 w 4183596"/>
              <a:gd name="connsiteY207" fmla="*/ 7028453 h 8346397"/>
              <a:gd name="connsiteX208" fmla="*/ 1529802 w 4183596"/>
              <a:gd name="connsiteY208" fmla="*/ 6987972 h 8346397"/>
              <a:gd name="connsiteX209" fmla="*/ 1553614 w 4183596"/>
              <a:gd name="connsiteY209" fmla="*/ 7114178 h 8346397"/>
              <a:gd name="connsiteX210" fmla="*/ 1477415 w 4183596"/>
              <a:gd name="connsiteY210" fmla="*/ 7159422 h 8346397"/>
              <a:gd name="connsiteX211" fmla="*/ 1415502 w 4183596"/>
              <a:gd name="connsiteY211" fmla="*/ 7226096 h 8346397"/>
              <a:gd name="connsiteX212" fmla="*/ 1265483 w 4183596"/>
              <a:gd name="connsiteY212" fmla="*/ 7218953 h 8346397"/>
              <a:gd name="connsiteX213" fmla="*/ 1213096 w 4183596"/>
              <a:gd name="connsiteY213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377652 w 4183596"/>
              <a:gd name="connsiteY5" fmla="*/ 4011407 h 8346397"/>
              <a:gd name="connsiteX6" fmla="*/ 3215727 w 4183596"/>
              <a:gd name="connsiteY6" fmla="*/ 3963782 h 8346397"/>
              <a:gd name="connsiteX7" fmla="*/ 3249065 w 4183596"/>
              <a:gd name="connsiteY7" fmla="*/ 3892345 h 8346397"/>
              <a:gd name="connsiteX8" fmla="*/ 2996652 w 4183596"/>
              <a:gd name="connsiteY8" fmla="*/ 3739945 h 8346397"/>
              <a:gd name="connsiteX9" fmla="*/ 2591839 w 4183596"/>
              <a:gd name="connsiteY9" fmla="*/ 3354183 h 8346397"/>
              <a:gd name="connsiteX10" fmla="*/ 2468015 w 4183596"/>
              <a:gd name="connsiteY10" fmla="*/ 3049382 h 8346397"/>
              <a:gd name="connsiteX11" fmla="*/ 2432296 w 4183596"/>
              <a:gd name="connsiteY11" fmla="*/ 2961276 h 8346397"/>
              <a:gd name="connsiteX12" fmla="*/ 2387052 w 4183596"/>
              <a:gd name="connsiteY12" fmla="*/ 2954132 h 8346397"/>
              <a:gd name="connsiteX13" fmla="*/ 2365621 w 4183596"/>
              <a:gd name="connsiteY13" fmla="*/ 2958895 h 8346397"/>
              <a:gd name="connsiteX14" fmla="*/ 2315615 w 4183596"/>
              <a:gd name="connsiteY14" fmla="*/ 2896982 h 8346397"/>
              <a:gd name="connsiteX15" fmla="*/ 2234652 w 4183596"/>
              <a:gd name="connsiteY15" fmla="*/ 2880313 h 8346397"/>
              <a:gd name="connsiteX16" fmla="*/ 2182265 w 4183596"/>
              <a:gd name="connsiteY16" fmla="*/ 2811257 h 8346397"/>
              <a:gd name="connsiteX17" fmla="*/ 2115590 w 4183596"/>
              <a:gd name="connsiteY17" fmla="*/ 2727913 h 8346397"/>
              <a:gd name="connsiteX18" fmla="*/ 2091777 w 4183596"/>
              <a:gd name="connsiteY18" fmla="*/ 2670763 h 8346397"/>
              <a:gd name="connsiteX19" fmla="*/ 2006845 w 4183596"/>
              <a:gd name="connsiteY19" fmla="*/ 2527095 h 8346397"/>
              <a:gd name="connsiteX20" fmla="*/ 1953665 w 4183596"/>
              <a:gd name="connsiteY20" fmla="*/ 2451688 h 8346397"/>
              <a:gd name="connsiteX21" fmla="*/ 2006052 w 4183596"/>
              <a:gd name="connsiteY21" fmla="*/ 2337388 h 8346397"/>
              <a:gd name="connsiteX22" fmla="*/ 2072727 w 4183596"/>
              <a:gd name="connsiteY22" fmla="*/ 2256426 h 8346397"/>
              <a:gd name="connsiteX23" fmla="*/ 2056058 w 4183596"/>
              <a:gd name="connsiteY23" fmla="*/ 2223088 h 8346397"/>
              <a:gd name="connsiteX24" fmla="*/ 2067965 w 4183596"/>
              <a:gd name="connsiteY24" fmla="*/ 2130220 h 8346397"/>
              <a:gd name="connsiteX25" fmla="*/ 2137021 w 4183596"/>
              <a:gd name="connsiteY25" fmla="*/ 1992107 h 8346397"/>
              <a:gd name="connsiteX26" fmla="*/ 2165596 w 4183596"/>
              <a:gd name="connsiteY26" fmla="*/ 1944482 h 8346397"/>
              <a:gd name="connsiteX27" fmla="*/ 2203696 w 4183596"/>
              <a:gd name="connsiteY27" fmla="*/ 1937338 h 8346397"/>
              <a:gd name="connsiteX28" fmla="*/ 2198933 w 4183596"/>
              <a:gd name="connsiteY28" fmla="*/ 1906382 h 8346397"/>
              <a:gd name="connsiteX29" fmla="*/ 2406102 w 4183596"/>
              <a:gd name="connsiteY29" fmla="*/ 1782557 h 8346397"/>
              <a:gd name="connsiteX30" fmla="*/ 2494208 w 4183596"/>
              <a:gd name="connsiteY30" fmla="*/ 1715882 h 8346397"/>
              <a:gd name="connsiteX31" fmla="*/ 2513258 w 4183596"/>
              <a:gd name="connsiteY31" fmla="*/ 1630157 h 8346397"/>
              <a:gd name="connsiteX32" fmla="*/ 2522784 w 4183596"/>
              <a:gd name="connsiteY32" fmla="*/ 1584913 h 8346397"/>
              <a:gd name="connsiteX33" fmla="*/ 2577552 w 4183596"/>
              <a:gd name="connsiteY33" fmla="*/ 1527763 h 8346397"/>
              <a:gd name="connsiteX34" fmla="*/ 2606127 w 4183596"/>
              <a:gd name="connsiteY34" fmla="*/ 1499188 h 8346397"/>
              <a:gd name="connsiteX35" fmla="*/ 2634702 w 4183596"/>
              <a:gd name="connsiteY35" fmla="*/ 1492045 h 8346397"/>
              <a:gd name="connsiteX36" fmla="*/ 2672802 w 4183596"/>
              <a:gd name="connsiteY36" fmla="*/ 1368220 h 8346397"/>
              <a:gd name="connsiteX37" fmla="*/ 2806153 w 4183596"/>
              <a:gd name="connsiteY37" fmla="*/ 1334883 h 8346397"/>
              <a:gd name="connsiteX38" fmla="*/ 2944265 w 4183596"/>
              <a:gd name="connsiteY38" fmla="*/ 1325357 h 8346397"/>
              <a:gd name="connsiteX39" fmla="*/ 2968077 w 4183596"/>
              <a:gd name="connsiteY39" fmla="*/ 1206295 h 8346397"/>
              <a:gd name="connsiteX40" fmla="*/ 3049040 w 4183596"/>
              <a:gd name="connsiteY40" fmla="*/ 1169783 h 8346397"/>
              <a:gd name="connsiteX41" fmla="*/ 3153814 w 4183596"/>
              <a:gd name="connsiteY41" fmla="*/ 1125332 h 8346397"/>
              <a:gd name="connsiteX42" fmla="*/ 3225252 w 4183596"/>
              <a:gd name="connsiteY42" fmla="*/ 1049132 h 8346397"/>
              <a:gd name="connsiteX43" fmla="*/ 3310977 w 4183596"/>
              <a:gd name="connsiteY43" fmla="*/ 996745 h 8346397"/>
              <a:gd name="connsiteX44" fmla="*/ 3056977 w 4183596"/>
              <a:gd name="connsiteY44" fmla="*/ 982457 h 8346397"/>
              <a:gd name="connsiteX45" fmla="*/ 2958552 w 4183596"/>
              <a:gd name="connsiteY45" fmla="*/ 976107 h 8346397"/>
              <a:gd name="connsiteX46" fmla="*/ 2926802 w 4183596"/>
              <a:gd name="connsiteY46" fmla="*/ 906257 h 8346397"/>
              <a:gd name="connsiteX47" fmla="*/ 2866477 w 4183596"/>
              <a:gd name="connsiteY47" fmla="*/ 893559 h 8346397"/>
              <a:gd name="connsiteX48" fmla="*/ 2799802 w 4183596"/>
              <a:gd name="connsiteY48" fmla="*/ 874507 h 8346397"/>
              <a:gd name="connsiteX49" fmla="*/ 2761702 w 4183596"/>
              <a:gd name="connsiteY49" fmla="*/ 807832 h 8346397"/>
              <a:gd name="connsiteX50" fmla="*/ 2609302 w 4183596"/>
              <a:gd name="connsiteY50" fmla="*/ 760207 h 8346397"/>
              <a:gd name="connsiteX51" fmla="*/ 2580727 w 4183596"/>
              <a:gd name="connsiteY51" fmla="*/ 604632 h 8346397"/>
              <a:gd name="connsiteX52" fmla="*/ 2526752 w 4183596"/>
              <a:gd name="connsiteY52" fmla="*/ 531609 h 8346397"/>
              <a:gd name="connsiteX53" fmla="*/ 2596602 w 4183596"/>
              <a:gd name="connsiteY53" fmla="*/ 407782 h 8346397"/>
              <a:gd name="connsiteX54" fmla="*/ 2629939 w 4183596"/>
              <a:gd name="connsiteY54" fmla="*/ 310947 h 8346397"/>
              <a:gd name="connsiteX55" fmla="*/ 2517227 w 4183596"/>
              <a:gd name="connsiteY55" fmla="*/ 239507 h 8346397"/>
              <a:gd name="connsiteX56" fmla="*/ 2402927 w 4183596"/>
              <a:gd name="connsiteY56" fmla="*/ 271257 h 8346397"/>
              <a:gd name="connsiteX57" fmla="*/ 2275927 w 4183596"/>
              <a:gd name="connsiteY57" fmla="*/ 198232 h 8346397"/>
              <a:gd name="connsiteX58" fmla="*/ 2133052 w 4183596"/>
              <a:gd name="connsiteY58" fmla="*/ 233157 h 8346397"/>
              <a:gd name="connsiteX59" fmla="*/ 1913977 w 4183596"/>
              <a:gd name="connsiteY59" fmla="*/ 36309 h 8346397"/>
              <a:gd name="connsiteX60" fmla="*/ 1777452 w 4183596"/>
              <a:gd name="connsiteY60" fmla="*/ 13289 h 8346397"/>
              <a:gd name="connsiteX61" fmla="*/ 1703633 w 4183596"/>
              <a:gd name="connsiteY61" fmla="*/ 41864 h 8346397"/>
              <a:gd name="connsiteX62" fmla="*/ 1615527 w 4183596"/>
              <a:gd name="connsiteY62" fmla="*/ 75203 h 8346397"/>
              <a:gd name="connsiteX63" fmla="*/ 1515515 w 4183596"/>
              <a:gd name="connsiteY63" fmla="*/ 129971 h 8346397"/>
              <a:gd name="connsiteX64" fmla="*/ 1525040 w 4183596"/>
              <a:gd name="connsiteY64" fmla="*/ 194264 h 8346397"/>
              <a:gd name="connsiteX65" fmla="*/ 1505990 w 4183596"/>
              <a:gd name="connsiteY65" fmla="*/ 251415 h 8346397"/>
              <a:gd name="connsiteX66" fmla="*/ 1413121 w 4183596"/>
              <a:gd name="connsiteY66" fmla="*/ 270464 h 8346397"/>
              <a:gd name="connsiteX67" fmla="*/ 1339302 w 4183596"/>
              <a:gd name="connsiteY67" fmla="*/ 306184 h 8346397"/>
              <a:gd name="connsiteX68" fmla="*/ 1260721 w 4183596"/>
              <a:gd name="connsiteY68" fmla="*/ 346665 h 8346397"/>
              <a:gd name="connsiteX69" fmla="*/ 1191665 w 4183596"/>
              <a:gd name="connsiteY69" fmla="*/ 272847 h 8346397"/>
              <a:gd name="connsiteX70" fmla="*/ 1082127 w 4183596"/>
              <a:gd name="connsiteY70" fmla="*/ 353809 h 8346397"/>
              <a:gd name="connsiteX71" fmla="*/ 1020215 w 4183596"/>
              <a:gd name="connsiteY71" fmla="*/ 420484 h 8346397"/>
              <a:gd name="connsiteX72" fmla="*/ 858290 w 4183596"/>
              <a:gd name="connsiteY72" fmla="*/ 301422 h 8346397"/>
              <a:gd name="connsiteX73" fmla="*/ 796377 w 4183596"/>
              <a:gd name="connsiteY73" fmla="*/ 406196 h 8346397"/>
              <a:gd name="connsiteX74" fmla="*/ 755896 w 4183596"/>
              <a:gd name="connsiteY74" fmla="*/ 341903 h 8346397"/>
              <a:gd name="connsiteX75" fmla="*/ 689221 w 4183596"/>
              <a:gd name="connsiteY75" fmla="*/ 270465 h 8346397"/>
              <a:gd name="connsiteX76" fmla="*/ 667790 w 4183596"/>
              <a:gd name="connsiteY76" fmla="*/ 313328 h 8346397"/>
              <a:gd name="connsiteX77" fmla="*/ 620165 w 4183596"/>
              <a:gd name="connsiteY77" fmla="*/ 382384 h 8346397"/>
              <a:gd name="connsiteX78" fmla="*/ 589208 w 4183596"/>
              <a:gd name="connsiteY78" fmla="*/ 396672 h 8346397"/>
              <a:gd name="connsiteX79" fmla="*/ 498721 w 4183596"/>
              <a:gd name="connsiteY79" fmla="*/ 482397 h 8346397"/>
              <a:gd name="connsiteX80" fmla="*/ 396327 w 4183596"/>
              <a:gd name="connsiteY80" fmla="*/ 380003 h 8346397"/>
              <a:gd name="connsiteX81" fmla="*/ 243927 w 4183596"/>
              <a:gd name="connsiteY81" fmla="*/ 294278 h 8346397"/>
              <a:gd name="connsiteX82" fmla="*/ 174871 w 4183596"/>
              <a:gd name="connsiteY82" fmla="*/ 327615 h 8346397"/>
              <a:gd name="connsiteX83" fmla="*/ 127246 w 4183596"/>
              <a:gd name="connsiteY83" fmla="*/ 410959 h 8346397"/>
              <a:gd name="connsiteX84" fmla="*/ 43902 w 4183596"/>
              <a:gd name="connsiteY84" fmla="*/ 472872 h 8346397"/>
              <a:gd name="connsiteX85" fmla="*/ 8183 w 4183596"/>
              <a:gd name="connsiteY85" fmla="*/ 484778 h 8346397"/>
              <a:gd name="connsiteX86" fmla="*/ 198683 w 4183596"/>
              <a:gd name="connsiteY86" fmla="*/ 689565 h 8346397"/>
              <a:gd name="connsiteX87" fmla="*/ 265359 w 4183596"/>
              <a:gd name="connsiteY87" fmla="*/ 706234 h 8346397"/>
              <a:gd name="connsiteX88" fmla="*/ 298697 w 4183596"/>
              <a:gd name="connsiteY88" fmla="*/ 730047 h 8346397"/>
              <a:gd name="connsiteX89" fmla="*/ 296315 w 4183596"/>
              <a:gd name="connsiteY89" fmla="*/ 901496 h 8346397"/>
              <a:gd name="connsiteX90" fmla="*/ 362990 w 4183596"/>
              <a:gd name="connsiteY90" fmla="*/ 906259 h 8346397"/>
              <a:gd name="connsiteX91" fmla="*/ 401090 w 4183596"/>
              <a:gd name="connsiteY91" fmla="*/ 856253 h 8346397"/>
              <a:gd name="connsiteX92" fmla="*/ 482052 w 4183596"/>
              <a:gd name="connsiteY92" fmla="*/ 894353 h 8346397"/>
              <a:gd name="connsiteX93" fmla="*/ 420140 w 4183596"/>
              <a:gd name="connsiteY93" fmla="*/ 1039609 h 8346397"/>
              <a:gd name="connsiteX94" fmla="*/ 434427 w 4183596"/>
              <a:gd name="connsiteY94" fmla="*/ 1087234 h 8346397"/>
              <a:gd name="connsiteX95" fmla="*/ 379658 w 4183596"/>
              <a:gd name="connsiteY95" fmla="*/ 1139622 h 8346397"/>
              <a:gd name="connsiteX96" fmla="*/ 415377 w 4183596"/>
              <a:gd name="connsiteY96" fmla="*/ 1168196 h 8346397"/>
              <a:gd name="connsiteX97" fmla="*/ 486815 w 4183596"/>
              <a:gd name="connsiteY97" fmla="*/ 1256303 h 8346397"/>
              <a:gd name="connsiteX98" fmla="*/ 527296 w 4183596"/>
              <a:gd name="connsiteY98" fmla="*/ 1344409 h 8346397"/>
              <a:gd name="connsiteX99" fmla="*/ 636833 w 4183596"/>
              <a:gd name="connsiteY99" fmla="*/ 1396797 h 8346397"/>
              <a:gd name="connsiteX100" fmla="*/ 746371 w 4183596"/>
              <a:gd name="connsiteY100" fmla="*/ 1420609 h 8346397"/>
              <a:gd name="connsiteX101" fmla="*/ 829715 w 4183596"/>
              <a:gd name="connsiteY101" fmla="*/ 1468234 h 8346397"/>
              <a:gd name="connsiteX102" fmla="*/ 913058 w 4183596"/>
              <a:gd name="connsiteY102" fmla="*/ 1442040 h 8346397"/>
              <a:gd name="connsiteX103" fmla="*/ 994021 w 4183596"/>
              <a:gd name="connsiteY103" fmla="*/ 1368222 h 8346397"/>
              <a:gd name="connsiteX104" fmla="*/ 1103558 w 4183596"/>
              <a:gd name="connsiteY104" fmla="*/ 1351553 h 8346397"/>
              <a:gd name="connsiteX105" fmla="*/ 1170233 w 4183596"/>
              <a:gd name="connsiteY105" fmla="*/ 1356315 h 8346397"/>
              <a:gd name="connsiteX106" fmla="*/ 1329777 w 4183596"/>
              <a:gd name="connsiteY106" fmla="*/ 1465853 h 8346397"/>
              <a:gd name="connsiteX107" fmla="*/ 1389308 w 4183596"/>
              <a:gd name="connsiteY107" fmla="*/ 1494428 h 8346397"/>
              <a:gd name="connsiteX108" fmla="*/ 1260721 w 4183596"/>
              <a:gd name="connsiteY108" fmla="*/ 1596822 h 8346397"/>
              <a:gd name="connsiteX109" fmla="*/ 1263102 w 4183596"/>
              <a:gd name="connsiteY109" fmla="*/ 1661115 h 8346397"/>
              <a:gd name="connsiteX110" fmla="*/ 1425027 w 4183596"/>
              <a:gd name="connsiteY110" fmla="*/ 1613490 h 8346397"/>
              <a:gd name="connsiteX111" fmla="*/ 1386927 w 4183596"/>
              <a:gd name="connsiteY111" fmla="*/ 1677784 h 8346397"/>
              <a:gd name="connsiteX112" fmla="*/ 1405977 w 4183596"/>
              <a:gd name="connsiteY112" fmla="*/ 1751603 h 8346397"/>
              <a:gd name="connsiteX113" fmla="*/ 1517896 w 4183596"/>
              <a:gd name="connsiteY113" fmla="*/ 1787322 h 8346397"/>
              <a:gd name="connsiteX114" fmla="*/ 1591715 w 4183596"/>
              <a:gd name="connsiteY114" fmla="*/ 1803990 h 8346397"/>
              <a:gd name="connsiteX115" fmla="*/ 1501227 w 4183596"/>
              <a:gd name="connsiteY115" fmla="*/ 1934959 h 8346397"/>
              <a:gd name="connsiteX116" fmla="*/ 1494083 w 4183596"/>
              <a:gd name="connsiteY116" fmla="*/ 1984965 h 8346397"/>
              <a:gd name="connsiteX117" fmla="*/ 1422646 w 4183596"/>
              <a:gd name="connsiteY117" fmla="*/ 2020684 h 8346397"/>
              <a:gd name="connsiteX118" fmla="*/ 1391690 w 4183596"/>
              <a:gd name="connsiteY118" fmla="*/ 2082597 h 8346397"/>
              <a:gd name="connsiteX119" fmla="*/ 1260721 w 4183596"/>
              <a:gd name="connsiteY119" fmla="*/ 2056403 h 8346397"/>
              <a:gd name="connsiteX120" fmla="*/ 1139277 w 4183596"/>
              <a:gd name="connsiteY120" fmla="*/ 2056402 h 8346397"/>
              <a:gd name="connsiteX121" fmla="*/ 1072602 w 4183596"/>
              <a:gd name="connsiteY121" fmla="*/ 2084978 h 8346397"/>
              <a:gd name="connsiteX122" fmla="*/ 1065458 w 4183596"/>
              <a:gd name="connsiteY122" fmla="*/ 2184990 h 8346397"/>
              <a:gd name="connsiteX123" fmla="*/ 977352 w 4183596"/>
              <a:gd name="connsiteY123" fmla="*/ 2273097 h 8346397"/>
              <a:gd name="connsiteX124" fmla="*/ 1120227 w 4183596"/>
              <a:gd name="connsiteY124" fmla="*/ 2335009 h 8346397"/>
              <a:gd name="connsiteX125" fmla="*/ 1170234 w 4183596"/>
              <a:gd name="connsiteY125" fmla="*/ 2370727 h 8346397"/>
              <a:gd name="connsiteX126" fmla="*/ 1222621 w 4183596"/>
              <a:gd name="connsiteY126" fmla="*/ 2387397 h 8346397"/>
              <a:gd name="connsiteX127" fmla="*/ 1272627 w 4183596"/>
              <a:gd name="connsiteY127" fmla="*/ 2437403 h 8346397"/>
              <a:gd name="connsiteX128" fmla="*/ 1329777 w 4183596"/>
              <a:gd name="connsiteY128" fmla="*/ 2458834 h 8346397"/>
              <a:gd name="connsiteX129" fmla="*/ 1422646 w 4183596"/>
              <a:gd name="connsiteY129" fmla="*/ 2535034 h 8346397"/>
              <a:gd name="connsiteX130" fmla="*/ 1508371 w 4183596"/>
              <a:gd name="connsiteY130" fmla="*/ 2568373 h 8346397"/>
              <a:gd name="connsiteX131" fmla="*/ 1641721 w 4183596"/>
              <a:gd name="connsiteY131" fmla="*/ 2716009 h 8346397"/>
              <a:gd name="connsiteX132" fmla="*/ 1725065 w 4183596"/>
              <a:gd name="connsiteY132" fmla="*/ 2870790 h 8346397"/>
              <a:gd name="connsiteX133" fmla="*/ 1850477 w 4183596"/>
              <a:gd name="connsiteY133" fmla="*/ 2931907 h 8346397"/>
              <a:gd name="connsiteX134" fmla="*/ 1896514 w 4183596"/>
              <a:gd name="connsiteY134" fmla="*/ 2977947 h 8346397"/>
              <a:gd name="connsiteX135" fmla="*/ 1927471 w 4183596"/>
              <a:gd name="connsiteY135" fmla="*/ 3082722 h 8346397"/>
              <a:gd name="connsiteX136" fmla="*/ 1989383 w 4183596"/>
              <a:gd name="connsiteY136" fmla="*/ 3185115 h 8346397"/>
              <a:gd name="connsiteX137" fmla="*/ 2051296 w 4183596"/>
              <a:gd name="connsiteY137" fmla="*/ 3223215 h 8346397"/>
              <a:gd name="connsiteX138" fmla="*/ 2182265 w 4183596"/>
              <a:gd name="connsiteY138" fmla="*/ 3370853 h 8346397"/>
              <a:gd name="connsiteX139" fmla="*/ 2325139 w 4183596"/>
              <a:gd name="connsiteY139" fmla="*/ 3447053 h 8346397"/>
              <a:gd name="connsiteX140" fmla="*/ 2384671 w 4183596"/>
              <a:gd name="connsiteY140" fmla="*/ 3532778 h 8346397"/>
              <a:gd name="connsiteX141" fmla="*/ 2432296 w 4183596"/>
              <a:gd name="connsiteY141" fmla="*/ 3599453 h 8346397"/>
              <a:gd name="connsiteX142" fmla="*/ 2479921 w 4183596"/>
              <a:gd name="connsiteY142" fmla="*/ 3589929 h 8346397"/>
              <a:gd name="connsiteX143" fmla="*/ 2484683 w 4183596"/>
              <a:gd name="connsiteY143" fmla="*/ 3742328 h 8346397"/>
              <a:gd name="connsiteX144" fmla="*/ 2537071 w 4183596"/>
              <a:gd name="connsiteY144" fmla="*/ 3835197 h 8346397"/>
              <a:gd name="connsiteX145" fmla="*/ 2529927 w 4183596"/>
              <a:gd name="connsiteY145" fmla="*/ 3873297 h 8346397"/>
              <a:gd name="connsiteX146" fmla="*/ 2598983 w 4183596"/>
              <a:gd name="connsiteY146" fmla="*/ 3909015 h 8346397"/>
              <a:gd name="connsiteX147" fmla="*/ 2656133 w 4183596"/>
              <a:gd name="connsiteY147" fmla="*/ 3854247 h 8346397"/>
              <a:gd name="connsiteX148" fmla="*/ 2689471 w 4183596"/>
              <a:gd name="connsiteY148" fmla="*/ 3937590 h 8346397"/>
              <a:gd name="connsiteX149" fmla="*/ 2734715 w 4183596"/>
              <a:gd name="connsiteY149" fmla="*/ 3982834 h 8346397"/>
              <a:gd name="connsiteX150" fmla="*/ 2808533 w 4183596"/>
              <a:gd name="connsiteY150" fmla="*/ 4006647 h 8346397"/>
              <a:gd name="connsiteX151" fmla="*/ 2860921 w 4183596"/>
              <a:gd name="connsiteY151" fmla="*/ 4075703 h 8346397"/>
              <a:gd name="connsiteX152" fmla="*/ 2946646 w 4183596"/>
              <a:gd name="connsiteY152" fmla="*/ 4130472 h 8346397"/>
              <a:gd name="connsiteX153" fmla="*/ 2999033 w 4183596"/>
              <a:gd name="connsiteY153" fmla="*/ 4163809 h 8346397"/>
              <a:gd name="connsiteX154" fmla="*/ 2870446 w 4183596"/>
              <a:gd name="connsiteY154" fmla="*/ 4256678 h 8346397"/>
              <a:gd name="connsiteX155" fmla="*/ 2868064 w 4183596"/>
              <a:gd name="connsiteY155" fmla="*/ 4311446 h 8346397"/>
              <a:gd name="connsiteX156" fmla="*/ 2970458 w 4183596"/>
              <a:gd name="connsiteY156" fmla="*/ 4428128 h 8346397"/>
              <a:gd name="connsiteX157" fmla="*/ 3065708 w 4183596"/>
              <a:gd name="connsiteY157" fmla="*/ 4490040 h 8346397"/>
              <a:gd name="connsiteX158" fmla="*/ 3096665 w 4183596"/>
              <a:gd name="connsiteY158" fmla="*/ 4528140 h 8346397"/>
              <a:gd name="connsiteX159" fmla="*/ 3082377 w 4183596"/>
              <a:gd name="connsiteY159" fmla="*/ 4609103 h 8346397"/>
              <a:gd name="connsiteX160" fmla="*/ 3077615 w 4183596"/>
              <a:gd name="connsiteY160" fmla="*/ 4692447 h 8346397"/>
              <a:gd name="connsiteX161" fmla="*/ 3034752 w 4183596"/>
              <a:gd name="connsiteY161" fmla="*/ 4701972 h 8346397"/>
              <a:gd name="connsiteX162" fmla="*/ 3008558 w 4183596"/>
              <a:gd name="connsiteY162" fmla="*/ 4718640 h 8346397"/>
              <a:gd name="connsiteX163" fmla="*/ 3053802 w 4183596"/>
              <a:gd name="connsiteY163" fmla="*/ 4795632 h 8346397"/>
              <a:gd name="connsiteX164" fmla="*/ 3037133 w 4183596"/>
              <a:gd name="connsiteY164" fmla="*/ 4868659 h 8346397"/>
              <a:gd name="connsiteX165" fmla="*/ 3020465 w 4183596"/>
              <a:gd name="connsiteY165" fmla="*/ 5004390 h 8346397"/>
              <a:gd name="connsiteX166" fmla="*/ 2982365 w 4183596"/>
              <a:gd name="connsiteY166" fmla="*/ 5044872 h 8346397"/>
              <a:gd name="connsiteX167" fmla="*/ 2965696 w 4183596"/>
              <a:gd name="connsiteY167" fmla="*/ 5166315 h 8346397"/>
              <a:gd name="connsiteX168" fmla="*/ 2937121 w 4183596"/>
              <a:gd name="connsiteY168" fmla="*/ 5285378 h 8346397"/>
              <a:gd name="connsiteX169" fmla="*/ 2989508 w 4183596"/>
              <a:gd name="connsiteY169" fmla="*/ 5302047 h 8346397"/>
              <a:gd name="connsiteX170" fmla="*/ 2987127 w 4183596"/>
              <a:gd name="connsiteY170" fmla="*/ 5347290 h 8346397"/>
              <a:gd name="connsiteX171" fmla="*/ 2984746 w 4183596"/>
              <a:gd name="connsiteY171" fmla="*/ 5402059 h 8346397"/>
              <a:gd name="connsiteX172" fmla="*/ 3041896 w 4183596"/>
              <a:gd name="connsiteY172" fmla="*/ 5471115 h 8346397"/>
              <a:gd name="connsiteX173" fmla="*/ 3089521 w 4183596"/>
              <a:gd name="connsiteY173" fmla="*/ 5597322 h 8346397"/>
              <a:gd name="connsiteX174" fmla="*/ 2996652 w 4183596"/>
              <a:gd name="connsiteY174" fmla="*/ 5887834 h 8346397"/>
              <a:gd name="connsiteX175" fmla="*/ 3018083 w 4183596"/>
              <a:gd name="connsiteY175" fmla="*/ 5942603 h 8346397"/>
              <a:gd name="connsiteX176" fmla="*/ 3044277 w 4183596"/>
              <a:gd name="connsiteY176" fmla="*/ 5994990 h 8346397"/>
              <a:gd name="connsiteX177" fmla="*/ 3049040 w 4183596"/>
              <a:gd name="connsiteY177" fmla="*/ 6099765 h 8346397"/>
              <a:gd name="connsiteX178" fmla="*/ 3028402 w 4183596"/>
              <a:gd name="connsiteY178" fmla="*/ 6195807 h 8346397"/>
              <a:gd name="connsiteX179" fmla="*/ 2956170 w 4183596"/>
              <a:gd name="connsiteY179" fmla="*/ 6259310 h 8346397"/>
              <a:gd name="connsiteX180" fmla="*/ 2920452 w 4183596"/>
              <a:gd name="connsiteY180" fmla="*/ 6240259 h 8346397"/>
              <a:gd name="connsiteX181" fmla="*/ 2849015 w 4183596"/>
              <a:gd name="connsiteY181" fmla="*/ 6252165 h 8346397"/>
              <a:gd name="connsiteX182" fmla="*/ 2713283 w 4183596"/>
              <a:gd name="connsiteY182" fmla="*/ 6364084 h 8346397"/>
              <a:gd name="connsiteX183" fmla="*/ 2606127 w 4183596"/>
              <a:gd name="connsiteY183" fmla="*/ 6349797 h 8346397"/>
              <a:gd name="connsiteX184" fmla="*/ 2575171 w 4183596"/>
              <a:gd name="connsiteY184" fmla="*/ 6378372 h 8346397"/>
              <a:gd name="connsiteX185" fmla="*/ 2508495 w 4183596"/>
              <a:gd name="connsiteY185" fmla="*/ 6423614 h 8346397"/>
              <a:gd name="connsiteX186" fmla="*/ 2391815 w 4183596"/>
              <a:gd name="connsiteY186" fmla="*/ 6411709 h 8346397"/>
              <a:gd name="connsiteX187" fmla="*/ 2368002 w 4183596"/>
              <a:gd name="connsiteY187" fmla="*/ 6528390 h 8346397"/>
              <a:gd name="connsiteX188" fmla="*/ 2363240 w 4183596"/>
              <a:gd name="connsiteY188" fmla="*/ 6564109 h 8346397"/>
              <a:gd name="connsiteX189" fmla="*/ 2339428 w 4183596"/>
              <a:gd name="connsiteY189" fmla="*/ 6583159 h 8346397"/>
              <a:gd name="connsiteX190" fmla="*/ 2141783 w 4183596"/>
              <a:gd name="connsiteY190" fmla="*/ 6535534 h 8346397"/>
              <a:gd name="connsiteX191" fmla="*/ 2103683 w 4183596"/>
              <a:gd name="connsiteY191" fmla="*/ 6587922 h 8346397"/>
              <a:gd name="connsiteX192" fmla="*/ 2072727 w 4183596"/>
              <a:gd name="connsiteY192" fmla="*/ 6683172 h 8346397"/>
              <a:gd name="connsiteX193" fmla="*/ 2039389 w 4183596"/>
              <a:gd name="connsiteY193" fmla="*/ 6747465 h 8346397"/>
              <a:gd name="connsiteX194" fmla="*/ 2051296 w 4183596"/>
              <a:gd name="connsiteY194" fmla="*/ 6809378 h 8346397"/>
              <a:gd name="connsiteX195" fmla="*/ 2184646 w 4183596"/>
              <a:gd name="connsiteY195" fmla="*/ 6921297 h 8346397"/>
              <a:gd name="connsiteX196" fmla="*/ 2253702 w 4183596"/>
              <a:gd name="connsiteY196" fmla="*/ 6954634 h 8346397"/>
              <a:gd name="connsiteX197" fmla="*/ 2237033 w 4183596"/>
              <a:gd name="connsiteY197" fmla="*/ 6978447 h 8346397"/>
              <a:gd name="connsiteX198" fmla="*/ 2201315 w 4183596"/>
              <a:gd name="connsiteY198" fmla="*/ 6997497 h 8346397"/>
              <a:gd name="connsiteX199" fmla="*/ 2234652 w 4183596"/>
              <a:gd name="connsiteY199" fmla="*/ 7073697 h 8346397"/>
              <a:gd name="connsiteX200" fmla="*/ 2203696 w 4183596"/>
              <a:gd name="connsiteY200" fmla="*/ 7095128 h 8346397"/>
              <a:gd name="connsiteX201" fmla="*/ 2098921 w 4183596"/>
              <a:gd name="connsiteY201" fmla="*/ 7033215 h 8346397"/>
              <a:gd name="connsiteX202" fmla="*/ 2056058 w 4183596"/>
              <a:gd name="connsiteY202" fmla="*/ 7059409 h 8346397"/>
              <a:gd name="connsiteX203" fmla="*/ 1996527 w 4183596"/>
              <a:gd name="connsiteY203" fmla="*/ 6957015 h 8346397"/>
              <a:gd name="connsiteX204" fmla="*/ 1879846 w 4183596"/>
              <a:gd name="connsiteY204" fmla="*/ 6983209 h 8346397"/>
              <a:gd name="connsiteX205" fmla="*/ 1815552 w 4183596"/>
              <a:gd name="connsiteY205" fmla="*/ 6987972 h 8346397"/>
              <a:gd name="connsiteX206" fmla="*/ 1765546 w 4183596"/>
              <a:gd name="connsiteY206" fmla="*/ 6983210 h 8346397"/>
              <a:gd name="connsiteX207" fmla="*/ 1708396 w 4183596"/>
              <a:gd name="connsiteY207" fmla="*/ 7028453 h 8346397"/>
              <a:gd name="connsiteX208" fmla="*/ 1529802 w 4183596"/>
              <a:gd name="connsiteY208" fmla="*/ 6987972 h 8346397"/>
              <a:gd name="connsiteX209" fmla="*/ 1553614 w 4183596"/>
              <a:gd name="connsiteY209" fmla="*/ 7114178 h 8346397"/>
              <a:gd name="connsiteX210" fmla="*/ 1477415 w 4183596"/>
              <a:gd name="connsiteY210" fmla="*/ 7159422 h 8346397"/>
              <a:gd name="connsiteX211" fmla="*/ 1415502 w 4183596"/>
              <a:gd name="connsiteY211" fmla="*/ 7226096 h 8346397"/>
              <a:gd name="connsiteX212" fmla="*/ 1265483 w 4183596"/>
              <a:gd name="connsiteY212" fmla="*/ 7218953 h 8346397"/>
              <a:gd name="connsiteX213" fmla="*/ 1213096 w 4183596"/>
              <a:gd name="connsiteY213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15727 w 4183596"/>
              <a:gd name="connsiteY6" fmla="*/ 3963782 h 8346397"/>
              <a:gd name="connsiteX7" fmla="*/ 3249065 w 4183596"/>
              <a:gd name="connsiteY7" fmla="*/ 3892345 h 8346397"/>
              <a:gd name="connsiteX8" fmla="*/ 2996652 w 4183596"/>
              <a:gd name="connsiteY8" fmla="*/ 3739945 h 8346397"/>
              <a:gd name="connsiteX9" fmla="*/ 2591839 w 4183596"/>
              <a:gd name="connsiteY9" fmla="*/ 3354183 h 8346397"/>
              <a:gd name="connsiteX10" fmla="*/ 2468015 w 4183596"/>
              <a:gd name="connsiteY10" fmla="*/ 3049382 h 8346397"/>
              <a:gd name="connsiteX11" fmla="*/ 2432296 w 4183596"/>
              <a:gd name="connsiteY11" fmla="*/ 2961276 h 8346397"/>
              <a:gd name="connsiteX12" fmla="*/ 2387052 w 4183596"/>
              <a:gd name="connsiteY12" fmla="*/ 2954132 h 8346397"/>
              <a:gd name="connsiteX13" fmla="*/ 2365621 w 4183596"/>
              <a:gd name="connsiteY13" fmla="*/ 2958895 h 8346397"/>
              <a:gd name="connsiteX14" fmla="*/ 2315615 w 4183596"/>
              <a:gd name="connsiteY14" fmla="*/ 2896982 h 8346397"/>
              <a:gd name="connsiteX15" fmla="*/ 2234652 w 4183596"/>
              <a:gd name="connsiteY15" fmla="*/ 2880313 h 8346397"/>
              <a:gd name="connsiteX16" fmla="*/ 2182265 w 4183596"/>
              <a:gd name="connsiteY16" fmla="*/ 2811257 h 8346397"/>
              <a:gd name="connsiteX17" fmla="*/ 2115590 w 4183596"/>
              <a:gd name="connsiteY17" fmla="*/ 2727913 h 8346397"/>
              <a:gd name="connsiteX18" fmla="*/ 2091777 w 4183596"/>
              <a:gd name="connsiteY18" fmla="*/ 2670763 h 8346397"/>
              <a:gd name="connsiteX19" fmla="*/ 2006845 w 4183596"/>
              <a:gd name="connsiteY19" fmla="*/ 2527095 h 8346397"/>
              <a:gd name="connsiteX20" fmla="*/ 1953665 w 4183596"/>
              <a:gd name="connsiteY20" fmla="*/ 2451688 h 8346397"/>
              <a:gd name="connsiteX21" fmla="*/ 2006052 w 4183596"/>
              <a:gd name="connsiteY21" fmla="*/ 2337388 h 8346397"/>
              <a:gd name="connsiteX22" fmla="*/ 2072727 w 4183596"/>
              <a:gd name="connsiteY22" fmla="*/ 2256426 h 8346397"/>
              <a:gd name="connsiteX23" fmla="*/ 2056058 w 4183596"/>
              <a:gd name="connsiteY23" fmla="*/ 2223088 h 8346397"/>
              <a:gd name="connsiteX24" fmla="*/ 2067965 w 4183596"/>
              <a:gd name="connsiteY24" fmla="*/ 2130220 h 8346397"/>
              <a:gd name="connsiteX25" fmla="*/ 2137021 w 4183596"/>
              <a:gd name="connsiteY25" fmla="*/ 1992107 h 8346397"/>
              <a:gd name="connsiteX26" fmla="*/ 2165596 w 4183596"/>
              <a:gd name="connsiteY26" fmla="*/ 1944482 h 8346397"/>
              <a:gd name="connsiteX27" fmla="*/ 2203696 w 4183596"/>
              <a:gd name="connsiteY27" fmla="*/ 1937338 h 8346397"/>
              <a:gd name="connsiteX28" fmla="*/ 2198933 w 4183596"/>
              <a:gd name="connsiteY28" fmla="*/ 1906382 h 8346397"/>
              <a:gd name="connsiteX29" fmla="*/ 2406102 w 4183596"/>
              <a:gd name="connsiteY29" fmla="*/ 1782557 h 8346397"/>
              <a:gd name="connsiteX30" fmla="*/ 2494208 w 4183596"/>
              <a:gd name="connsiteY30" fmla="*/ 1715882 h 8346397"/>
              <a:gd name="connsiteX31" fmla="*/ 2513258 w 4183596"/>
              <a:gd name="connsiteY31" fmla="*/ 1630157 h 8346397"/>
              <a:gd name="connsiteX32" fmla="*/ 2522784 w 4183596"/>
              <a:gd name="connsiteY32" fmla="*/ 1584913 h 8346397"/>
              <a:gd name="connsiteX33" fmla="*/ 2577552 w 4183596"/>
              <a:gd name="connsiteY33" fmla="*/ 1527763 h 8346397"/>
              <a:gd name="connsiteX34" fmla="*/ 2606127 w 4183596"/>
              <a:gd name="connsiteY34" fmla="*/ 1499188 h 8346397"/>
              <a:gd name="connsiteX35" fmla="*/ 2634702 w 4183596"/>
              <a:gd name="connsiteY35" fmla="*/ 1492045 h 8346397"/>
              <a:gd name="connsiteX36" fmla="*/ 2672802 w 4183596"/>
              <a:gd name="connsiteY36" fmla="*/ 1368220 h 8346397"/>
              <a:gd name="connsiteX37" fmla="*/ 2806153 w 4183596"/>
              <a:gd name="connsiteY37" fmla="*/ 1334883 h 8346397"/>
              <a:gd name="connsiteX38" fmla="*/ 2944265 w 4183596"/>
              <a:gd name="connsiteY38" fmla="*/ 1325357 h 8346397"/>
              <a:gd name="connsiteX39" fmla="*/ 2968077 w 4183596"/>
              <a:gd name="connsiteY39" fmla="*/ 1206295 h 8346397"/>
              <a:gd name="connsiteX40" fmla="*/ 3049040 w 4183596"/>
              <a:gd name="connsiteY40" fmla="*/ 1169783 h 8346397"/>
              <a:gd name="connsiteX41" fmla="*/ 3153814 w 4183596"/>
              <a:gd name="connsiteY41" fmla="*/ 1125332 h 8346397"/>
              <a:gd name="connsiteX42" fmla="*/ 3225252 w 4183596"/>
              <a:gd name="connsiteY42" fmla="*/ 1049132 h 8346397"/>
              <a:gd name="connsiteX43" fmla="*/ 3310977 w 4183596"/>
              <a:gd name="connsiteY43" fmla="*/ 996745 h 8346397"/>
              <a:gd name="connsiteX44" fmla="*/ 3056977 w 4183596"/>
              <a:gd name="connsiteY44" fmla="*/ 982457 h 8346397"/>
              <a:gd name="connsiteX45" fmla="*/ 2958552 w 4183596"/>
              <a:gd name="connsiteY45" fmla="*/ 976107 h 8346397"/>
              <a:gd name="connsiteX46" fmla="*/ 2926802 w 4183596"/>
              <a:gd name="connsiteY46" fmla="*/ 906257 h 8346397"/>
              <a:gd name="connsiteX47" fmla="*/ 2866477 w 4183596"/>
              <a:gd name="connsiteY47" fmla="*/ 893559 h 8346397"/>
              <a:gd name="connsiteX48" fmla="*/ 2799802 w 4183596"/>
              <a:gd name="connsiteY48" fmla="*/ 874507 h 8346397"/>
              <a:gd name="connsiteX49" fmla="*/ 2761702 w 4183596"/>
              <a:gd name="connsiteY49" fmla="*/ 807832 h 8346397"/>
              <a:gd name="connsiteX50" fmla="*/ 2609302 w 4183596"/>
              <a:gd name="connsiteY50" fmla="*/ 760207 h 8346397"/>
              <a:gd name="connsiteX51" fmla="*/ 2580727 w 4183596"/>
              <a:gd name="connsiteY51" fmla="*/ 604632 h 8346397"/>
              <a:gd name="connsiteX52" fmla="*/ 2526752 w 4183596"/>
              <a:gd name="connsiteY52" fmla="*/ 531609 h 8346397"/>
              <a:gd name="connsiteX53" fmla="*/ 2596602 w 4183596"/>
              <a:gd name="connsiteY53" fmla="*/ 407782 h 8346397"/>
              <a:gd name="connsiteX54" fmla="*/ 2629939 w 4183596"/>
              <a:gd name="connsiteY54" fmla="*/ 310947 h 8346397"/>
              <a:gd name="connsiteX55" fmla="*/ 2517227 w 4183596"/>
              <a:gd name="connsiteY55" fmla="*/ 239507 h 8346397"/>
              <a:gd name="connsiteX56" fmla="*/ 2402927 w 4183596"/>
              <a:gd name="connsiteY56" fmla="*/ 271257 h 8346397"/>
              <a:gd name="connsiteX57" fmla="*/ 2275927 w 4183596"/>
              <a:gd name="connsiteY57" fmla="*/ 198232 h 8346397"/>
              <a:gd name="connsiteX58" fmla="*/ 2133052 w 4183596"/>
              <a:gd name="connsiteY58" fmla="*/ 233157 h 8346397"/>
              <a:gd name="connsiteX59" fmla="*/ 1913977 w 4183596"/>
              <a:gd name="connsiteY59" fmla="*/ 36309 h 8346397"/>
              <a:gd name="connsiteX60" fmla="*/ 1777452 w 4183596"/>
              <a:gd name="connsiteY60" fmla="*/ 13289 h 8346397"/>
              <a:gd name="connsiteX61" fmla="*/ 1703633 w 4183596"/>
              <a:gd name="connsiteY61" fmla="*/ 41864 h 8346397"/>
              <a:gd name="connsiteX62" fmla="*/ 1615527 w 4183596"/>
              <a:gd name="connsiteY62" fmla="*/ 75203 h 8346397"/>
              <a:gd name="connsiteX63" fmla="*/ 1515515 w 4183596"/>
              <a:gd name="connsiteY63" fmla="*/ 129971 h 8346397"/>
              <a:gd name="connsiteX64" fmla="*/ 1525040 w 4183596"/>
              <a:gd name="connsiteY64" fmla="*/ 194264 h 8346397"/>
              <a:gd name="connsiteX65" fmla="*/ 1505990 w 4183596"/>
              <a:gd name="connsiteY65" fmla="*/ 251415 h 8346397"/>
              <a:gd name="connsiteX66" fmla="*/ 1413121 w 4183596"/>
              <a:gd name="connsiteY66" fmla="*/ 270464 h 8346397"/>
              <a:gd name="connsiteX67" fmla="*/ 1339302 w 4183596"/>
              <a:gd name="connsiteY67" fmla="*/ 306184 h 8346397"/>
              <a:gd name="connsiteX68" fmla="*/ 1260721 w 4183596"/>
              <a:gd name="connsiteY68" fmla="*/ 346665 h 8346397"/>
              <a:gd name="connsiteX69" fmla="*/ 1191665 w 4183596"/>
              <a:gd name="connsiteY69" fmla="*/ 272847 h 8346397"/>
              <a:gd name="connsiteX70" fmla="*/ 1082127 w 4183596"/>
              <a:gd name="connsiteY70" fmla="*/ 353809 h 8346397"/>
              <a:gd name="connsiteX71" fmla="*/ 1020215 w 4183596"/>
              <a:gd name="connsiteY71" fmla="*/ 420484 h 8346397"/>
              <a:gd name="connsiteX72" fmla="*/ 858290 w 4183596"/>
              <a:gd name="connsiteY72" fmla="*/ 301422 h 8346397"/>
              <a:gd name="connsiteX73" fmla="*/ 796377 w 4183596"/>
              <a:gd name="connsiteY73" fmla="*/ 406196 h 8346397"/>
              <a:gd name="connsiteX74" fmla="*/ 755896 w 4183596"/>
              <a:gd name="connsiteY74" fmla="*/ 341903 h 8346397"/>
              <a:gd name="connsiteX75" fmla="*/ 689221 w 4183596"/>
              <a:gd name="connsiteY75" fmla="*/ 270465 h 8346397"/>
              <a:gd name="connsiteX76" fmla="*/ 667790 w 4183596"/>
              <a:gd name="connsiteY76" fmla="*/ 313328 h 8346397"/>
              <a:gd name="connsiteX77" fmla="*/ 620165 w 4183596"/>
              <a:gd name="connsiteY77" fmla="*/ 382384 h 8346397"/>
              <a:gd name="connsiteX78" fmla="*/ 589208 w 4183596"/>
              <a:gd name="connsiteY78" fmla="*/ 396672 h 8346397"/>
              <a:gd name="connsiteX79" fmla="*/ 498721 w 4183596"/>
              <a:gd name="connsiteY79" fmla="*/ 482397 h 8346397"/>
              <a:gd name="connsiteX80" fmla="*/ 396327 w 4183596"/>
              <a:gd name="connsiteY80" fmla="*/ 380003 h 8346397"/>
              <a:gd name="connsiteX81" fmla="*/ 243927 w 4183596"/>
              <a:gd name="connsiteY81" fmla="*/ 294278 h 8346397"/>
              <a:gd name="connsiteX82" fmla="*/ 174871 w 4183596"/>
              <a:gd name="connsiteY82" fmla="*/ 327615 h 8346397"/>
              <a:gd name="connsiteX83" fmla="*/ 127246 w 4183596"/>
              <a:gd name="connsiteY83" fmla="*/ 410959 h 8346397"/>
              <a:gd name="connsiteX84" fmla="*/ 43902 w 4183596"/>
              <a:gd name="connsiteY84" fmla="*/ 472872 h 8346397"/>
              <a:gd name="connsiteX85" fmla="*/ 8183 w 4183596"/>
              <a:gd name="connsiteY85" fmla="*/ 484778 h 8346397"/>
              <a:gd name="connsiteX86" fmla="*/ 198683 w 4183596"/>
              <a:gd name="connsiteY86" fmla="*/ 689565 h 8346397"/>
              <a:gd name="connsiteX87" fmla="*/ 265359 w 4183596"/>
              <a:gd name="connsiteY87" fmla="*/ 706234 h 8346397"/>
              <a:gd name="connsiteX88" fmla="*/ 298697 w 4183596"/>
              <a:gd name="connsiteY88" fmla="*/ 730047 h 8346397"/>
              <a:gd name="connsiteX89" fmla="*/ 296315 w 4183596"/>
              <a:gd name="connsiteY89" fmla="*/ 901496 h 8346397"/>
              <a:gd name="connsiteX90" fmla="*/ 362990 w 4183596"/>
              <a:gd name="connsiteY90" fmla="*/ 906259 h 8346397"/>
              <a:gd name="connsiteX91" fmla="*/ 401090 w 4183596"/>
              <a:gd name="connsiteY91" fmla="*/ 856253 h 8346397"/>
              <a:gd name="connsiteX92" fmla="*/ 482052 w 4183596"/>
              <a:gd name="connsiteY92" fmla="*/ 894353 h 8346397"/>
              <a:gd name="connsiteX93" fmla="*/ 420140 w 4183596"/>
              <a:gd name="connsiteY93" fmla="*/ 1039609 h 8346397"/>
              <a:gd name="connsiteX94" fmla="*/ 434427 w 4183596"/>
              <a:gd name="connsiteY94" fmla="*/ 1087234 h 8346397"/>
              <a:gd name="connsiteX95" fmla="*/ 379658 w 4183596"/>
              <a:gd name="connsiteY95" fmla="*/ 1139622 h 8346397"/>
              <a:gd name="connsiteX96" fmla="*/ 415377 w 4183596"/>
              <a:gd name="connsiteY96" fmla="*/ 1168196 h 8346397"/>
              <a:gd name="connsiteX97" fmla="*/ 486815 w 4183596"/>
              <a:gd name="connsiteY97" fmla="*/ 1256303 h 8346397"/>
              <a:gd name="connsiteX98" fmla="*/ 527296 w 4183596"/>
              <a:gd name="connsiteY98" fmla="*/ 1344409 h 8346397"/>
              <a:gd name="connsiteX99" fmla="*/ 636833 w 4183596"/>
              <a:gd name="connsiteY99" fmla="*/ 1396797 h 8346397"/>
              <a:gd name="connsiteX100" fmla="*/ 746371 w 4183596"/>
              <a:gd name="connsiteY100" fmla="*/ 1420609 h 8346397"/>
              <a:gd name="connsiteX101" fmla="*/ 829715 w 4183596"/>
              <a:gd name="connsiteY101" fmla="*/ 1468234 h 8346397"/>
              <a:gd name="connsiteX102" fmla="*/ 913058 w 4183596"/>
              <a:gd name="connsiteY102" fmla="*/ 1442040 h 8346397"/>
              <a:gd name="connsiteX103" fmla="*/ 994021 w 4183596"/>
              <a:gd name="connsiteY103" fmla="*/ 1368222 h 8346397"/>
              <a:gd name="connsiteX104" fmla="*/ 1103558 w 4183596"/>
              <a:gd name="connsiteY104" fmla="*/ 1351553 h 8346397"/>
              <a:gd name="connsiteX105" fmla="*/ 1170233 w 4183596"/>
              <a:gd name="connsiteY105" fmla="*/ 1356315 h 8346397"/>
              <a:gd name="connsiteX106" fmla="*/ 1329777 w 4183596"/>
              <a:gd name="connsiteY106" fmla="*/ 1465853 h 8346397"/>
              <a:gd name="connsiteX107" fmla="*/ 1389308 w 4183596"/>
              <a:gd name="connsiteY107" fmla="*/ 1494428 h 8346397"/>
              <a:gd name="connsiteX108" fmla="*/ 1260721 w 4183596"/>
              <a:gd name="connsiteY108" fmla="*/ 1596822 h 8346397"/>
              <a:gd name="connsiteX109" fmla="*/ 1263102 w 4183596"/>
              <a:gd name="connsiteY109" fmla="*/ 1661115 h 8346397"/>
              <a:gd name="connsiteX110" fmla="*/ 1425027 w 4183596"/>
              <a:gd name="connsiteY110" fmla="*/ 1613490 h 8346397"/>
              <a:gd name="connsiteX111" fmla="*/ 1386927 w 4183596"/>
              <a:gd name="connsiteY111" fmla="*/ 1677784 h 8346397"/>
              <a:gd name="connsiteX112" fmla="*/ 1405977 w 4183596"/>
              <a:gd name="connsiteY112" fmla="*/ 1751603 h 8346397"/>
              <a:gd name="connsiteX113" fmla="*/ 1517896 w 4183596"/>
              <a:gd name="connsiteY113" fmla="*/ 1787322 h 8346397"/>
              <a:gd name="connsiteX114" fmla="*/ 1591715 w 4183596"/>
              <a:gd name="connsiteY114" fmla="*/ 1803990 h 8346397"/>
              <a:gd name="connsiteX115" fmla="*/ 1501227 w 4183596"/>
              <a:gd name="connsiteY115" fmla="*/ 1934959 h 8346397"/>
              <a:gd name="connsiteX116" fmla="*/ 1494083 w 4183596"/>
              <a:gd name="connsiteY116" fmla="*/ 1984965 h 8346397"/>
              <a:gd name="connsiteX117" fmla="*/ 1422646 w 4183596"/>
              <a:gd name="connsiteY117" fmla="*/ 2020684 h 8346397"/>
              <a:gd name="connsiteX118" fmla="*/ 1391690 w 4183596"/>
              <a:gd name="connsiteY118" fmla="*/ 2082597 h 8346397"/>
              <a:gd name="connsiteX119" fmla="*/ 1260721 w 4183596"/>
              <a:gd name="connsiteY119" fmla="*/ 2056403 h 8346397"/>
              <a:gd name="connsiteX120" fmla="*/ 1139277 w 4183596"/>
              <a:gd name="connsiteY120" fmla="*/ 2056402 h 8346397"/>
              <a:gd name="connsiteX121" fmla="*/ 1072602 w 4183596"/>
              <a:gd name="connsiteY121" fmla="*/ 2084978 h 8346397"/>
              <a:gd name="connsiteX122" fmla="*/ 1065458 w 4183596"/>
              <a:gd name="connsiteY122" fmla="*/ 2184990 h 8346397"/>
              <a:gd name="connsiteX123" fmla="*/ 977352 w 4183596"/>
              <a:gd name="connsiteY123" fmla="*/ 2273097 h 8346397"/>
              <a:gd name="connsiteX124" fmla="*/ 1120227 w 4183596"/>
              <a:gd name="connsiteY124" fmla="*/ 2335009 h 8346397"/>
              <a:gd name="connsiteX125" fmla="*/ 1170234 w 4183596"/>
              <a:gd name="connsiteY125" fmla="*/ 2370727 h 8346397"/>
              <a:gd name="connsiteX126" fmla="*/ 1222621 w 4183596"/>
              <a:gd name="connsiteY126" fmla="*/ 2387397 h 8346397"/>
              <a:gd name="connsiteX127" fmla="*/ 1272627 w 4183596"/>
              <a:gd name="connsiteY127" fmla="*/ 2437403 h 8346397"/>
              <a:gd name="connsiteX128" fmla="*/ 1329777 w 4183596"/>
              <a:gd name="connsiteY128" fmla="*/ 2458834 h 8346397"/>
              <a:gd name="connsiteX129" fmla="*/ 1422646 w 4183596"/>
              <a:gd name="connsiteY129" fmla="*/ 2535034 h 8346397"/>
              <a:gd name="connsiteX130" fmla="*/ 1508371 w 4183596"/>
              <a:gd name="connsiteY130" fmla="*/ 2568373 h 8346397"/>
              <a:gd name="connsiteX131" fmla="*/ 1641721 w 4183596"/>
              <a:gd name="connsiteY131" fmla="*/ 2716009 h 8346397"/>
              <a:gd name="connsiteX132" fmla="*/ 1725065 w 4183596"/>
              <a:gd name="connsiteY132" fmla="*/ 2870790 h 8346397"/>
              <a:gd name="connsiteX133" fmla="*/ 1850477 w 4183596"/>
              <a:gd name="connsiteY133" fmla="*/ 2931907 h 8346397"/>
              <a:gd name="connsiteX134" fmla="*/ 1896514 w 4183596"/>
              <a:gd name="connsiteY134" fmla="*/ 2977947 h 8346397"/>
              <a:gd name="connsiteX135" fmla="*/ 1927471 w 4183596"/>
              <a:gd name="connsiteY135" fmla="*/ 3082722 h 8346397"/>
              <a:gd name="connsiteX136" fmla="*/ 1989383 w 4183596"/>
              <a:gd name="connsiteY136" fmla="*/ 3185115 h 8346397"/>
              <a:gd name="connsiteX137" fmla="*/ 2051296 w 4183596"/>
              <a:gd name="connsiteY137" fmla="*/ 3223215 h 8346397"/>
              <a:gd name="connsiteX138" fmla="*/ 2182265 w 4183596"/>
              <a:gd name="connsiteY138" fmla="*/ 3370853 h 8346397"/>
              <a:gd name="connsiteX139" fmla="*/ 2325139 w 4183596"/>
              <a:gd name="connsiteY139" fmla="*/ 3447053 h 8346397"/>
              <a:gd name="connsiteX140" fmla="*/ 2384671 w 4183596"/>
              <a:gd name="connsiteY140" fmla="*/ 3532778 h 8346397"/>
              <a:gd name="connsiteX141" fmla="*/ 2432296 w 4183596"/>
              <a:gd name="connsiteY141" fmla="*/ 3599453 h 8346397"/>
              <a:gd name="connsiteX142" fmla="*/ 2479921 w 4183596"/>
              <a:gd name="connsiteY142" fmla="*/ 3589929 h 8346397"/>
              <a:gd name="connsiteX143" fmla="*/ 2484683 w 4183596"/>
              <a:gd name="connsiteY143" fmla="*/ 3742328 h 8346397"/>
              <a:gd name="connsiteX144" fmla="*/ 2537071 w 4183596"/>
              <a:gd name="connsiteY144" fmla="*/ 3835197 h 8346397"/>
              <a:gd name="connsiteX145" fmla="*/ 2529927 w 4183596"/>
              <a:gd name="connsiteY145" fmla="*/ 3873297 h 8346397"/>
              <a:gd name="connsiteX146" fmla="*/ 2598983 w 4183596"/>
              <a:gd name="connsiteY146" fmla="*/ 3909015 h 8346397"/>
              <a:gd name="connsiteX147" fmla="*/ 2656133 w 4183596"/>
              <a:gd name="connsiteY147" fmla="*/ 3854247 h 8346397"/>
              <a:gd name="connsiteX148" fmla="*/ 2689471 w 4183596"/>
              <a:gd name="connsiteY148" fmla="*/ 3937590 h 8346397"/>
              <a:gd name="connsiteX149" fmla="*/ 2734715 w 4183596"/>
              <a:gd name="connsiteY149" fmla="*/ 3982834 h 8346397"/>
              <a:gd name="connsiteX150" fmla="*/ 2808533 w 4183596"/>
              <a:gd name="connsiteY150" fmla="*/ 4006647 h 8346397"/>
              <a:gd name="connsiteX151" fmla="*/ 2860921 w 4183596"/>
              <a:gd name="connsiteY151" fmla="*/ 4075703 h 8346397"/>
              <a:gd name="connsiteX152" fmla="*/ 2946646 w 4183596"/>
              <a:gd name="connsiteY152" fmla="*/ 4130472 h 8346397"/>
              <a:gd name="connsiteX153" fmla="*/ 2999033 w 4183596"/>
              <a:gd name="connsiteY153" fmla="*/ 4163809 h 8346397"/>
              <a:gd name="connsiteX154" fmla="*/ 2870446 w 4183596"/>
              <a:gd name="connsiteY154" fmla="*/ 4256678 h 8346397"/>
              <a:gd name="connsiteX155" fmla="*/ 2868064 w 4183596"/>
              <a:gd name="connsiteY155" fmla="*/ 4311446 h 8346397"/>
              <a:gd name="connsiteX156" fmla="*/ 2970458 w 4183596"/>
              <a:gd name="connsiteY156" fmla="*/ 4428128 h 8346397"/>
              <a:gd name="connsiteX157" fmla="*/ 3065708 w 4183596"/>
              <a:gd name="connsiteY157" fmla="*/ 4490040 h 8346397"/>
              <a:gd name="connsiteX158" fmla="*/ 3096665 w 4183596"/>
              <a:gd name="connsiteY158" fmla="*/ 4528140 h 8346397"/>
              <a:gd name="connsiteX159" fmla="*/ 3082377 w 4183596"/>
              <a:gd name="connsiteY159" fmla="*/ 4609103 h 8346397"/>
              <a:gd name="connsiteX160" fmla="*/ 3077615 w 4183596"/>
              <a:gd name="connsiteY160" fmla="*/ 4692447 h 8346397"/>
              <a:gd name="connsiteX161" fmla="*/ 3034752 w 4183596"/>
              <a:gd name="connsiteY161" fmla="*/ 4701972 h 8346397"/>
              <a:gd name="connsiteX162" fmla="*/ 3008558 w 4183596"/>
              <a:gd name="connsiteY162" fmla="*/ 4718640 h 8346397"/>
              <a:gd name="connsiteX163" fmla="*/ 3053802 w 4183596"/>
              <a:gd name="connsiteY163" fmla="*/ 4795632 h 8346397"/>
              <a:gd name="connsiteX164" fmla="*/ 3037133 w 4183596"/>
              <a:gd name="connsiteY164" fmla="*/ 4868659 h 8346397"/>
              <a:gd name="connsiteX165" fmla="*/ 3020465 w 4183596"/>
              <a:gd name="connsiteY165" fmla="*/ 5004390 h 8346397"/>
              <a:gd name="connsiteX166" fmla="*/ 2982365 w 4183596"/>
              <a:gd name="connsiteY166" fmla="*/ 5044872 h 8346397"/>
              <a:gd name="connsiteX167" fmla="*/ 2965696 w 4183596"/>
              <a:gd name="connsiteY167" fmla="*/ 5166315 h 8346397"/>
              <a:gd name="connsiteX168" fmla="*/ 2937121 w 4183596"/>
              <a:gd name="connsiteY168" fmla="*/ 5285378 h 8346397"/>
              <a:gd name="connsiteX169" fmla="*/ 2989508 w 4183596"/>
              <a:gd name="connsiteY169" fmla="*/ 5302047 h 8346397"/>
              <a:gd name="connsiteX170" fmla="*/ 2987127 w 4183596"/>
              <a:gd name="connsiteY170" fmla="*/ 5347290 h 8346397"/>
              <a:gd name="connsiteX171" fmla="*/ 2984746 w 4183596"/>
              <a:gd name="connsiteY171" fmla="*/ 5402059 h 8346397"/>
              <a:gd name="connsiteX172" fmla="*/ 3041896 w 4183596"/>
              <a:gd name="connsiteY172" fmla="*/ 5471115 h 8346397"/>
              <a:gd name="connsiteX173" fmla="*/ 3089521 w 4183596"/>
              <a:gd name="connsiteY173" fmla="*/ 5597322 h 8346397"/>
              <a:gd name="connsiteX174" fmla="*/ 2996652 w 4183596"/>
              <a:gd name="connsiteY174" fmla="*/ 5887834 h 8346397"/>
              <a:gd name="connsiteX175" fmla="*/ 3018083 w 4183596"/>
              <a:gd name="connsiteY175" fmla="*/ 5942603 h 8346397"/>
              <a:gd name="connsiteX176" fmla="*/ 3044277 w 4183596"/>
              <a:gd name="connsiteY176" fmla="*/ 5994990 h 8346397"/>
              <a:gd name="connsiteX177" fmla="*/ 3049040 w 4183596"/>
              <a:gd name="connsiteY177" fmla="*/ 6099765 h 8346397"/>
              <a:gd name="connsiteX178" fmla="*/ 3028402 w 4183596"/>
              <a:gd name="connsiteY178" fmla="*/ 6195807 h 8346397"/>
              <a:gd name="connsiteX179" fmla="*/ 2956170 w 4183596"/>
              <a:gd name="connsiteY179" fmla="*/ 6259310 h 8346397"/>
              <a:gd name="connsiteX180" fmla="*/ 2920452 w 4183596"/>
              <a:gd name="connsiteY180" fmla="*/ 6240259 h 8346397"/>
              <a:gd name="connsiteX181" fmla="*/ 2849015 w 4183596"/>
              <a:gd name="connsiteY181" fmla="*/ 6252165 h 8346397"/>
              <a:gd name="connsiteX182" fmla="*/ 2713283 w 4183596"/>
              <a:gd name="connsiteY182" fmla="*/ 6364084 h 8346397"/>
              <a:gd name="connsiteX183" fmla="*/ 2606127 w 4183596"/>
              <a:gd name="connsiteY183" fmla="*/ 6349797 h 8346397"/>
              <a:gd name="connsiteX184" fmla="*/ 2575171 w 4183596"/>
              <a:gd name="connsiteY184" fmla="*/ 6378372 h 8346397"/>
              <a:gd name="connsiteX185" fmla="*/ 2508495 w 4183596"/>
              <a:gd name="connsiteY185" fmla="*/ 6423614 h 8346397"/>
              <a:gd name="connsiteX186" fmla="*/ 2391815 w 4183596"/>
              <a:gd name="connsiteY186" fmla="*/ 6411709 h 8346397"/>
              <a:gd name="connsiteX187" fmla="*/ 2368002 w 4183596"/>
              <a:gd name="connsiteY187" fmla="*/ 6528390 h 8346397"/>
              <a:gd name="connsiteX188" fmla="*/ 2363240 w 4183596"/>
              <a:gd name="connsiteY188" fmla="*/ 6564109 h 8346397"/>
              <a:gd name="connsiteX189" fmla="*/ 2339428 w 4183596"/>
              <a:gd name="connsiteY189" fmla="*/ 6583159 h 8346397"/>
              <a:gd name="connsiteX190" fmla="*/ 2141783 w 4183596"/>
              <a:gd name="connsiteY190" fmla="*/ 6535534 h 8346397"/>
              <a:gd name="connsiteX191" fmla="*/ 2103683 w 4183596"/>
              <a:gd name="connsiteY191" fmla="*/ 6587922 h 8346397"/>
              <a:gd name="connsiteX192" fmla="*/ 2072727 w 4183596"/>
              <a:gd name="connsiteY192" fmla="*/ 6683172 h 8346397"/>
              <a:gd name="connsiteX193" fmla="*/ 2039389 w 4183596"/>
              <a:gd name="connsiteY193" fmla="*/ 6747465 h 8346397"/>
              <a:gd name="connsiteX194" fmla="*/ 2051296 w 4183596"/>
              <a:gd name="connsiteY194" fmla="*/ 6809378 h 8346397"/>
              <a:gd name="connsiteX195" fmla="*/ 2184646 w 4183596"/>
              <a:gd name="connsiteY195" fmla="*/ 6921297 h 8346397"/>
              <a:gd name="connsiteX196" fmla="*/ 2253702 w 4183596"/>
              <a:gd name="connsiteY196" fmla="*/ 6954634 h 8346397"/>
              <a:gd name="connsiteX197" fmla="*/ 2237033 w 4183596"/>
              <a:gd name="connsiteY197" fmla="*/ 6978447 h 8346397"/>
              <a:gd name="connsiteX198" fmla="*/ 2201315 w 4183596"/>
              <a:gd name="connsiteY198" fmla="*/ 6997497 h 8346397"/>
              <a:gd name="connsiteX199" fmla="*/ 2234652 w 4183596"/>
              <a:gd name="connsiteY199" fmla="*/ 7073697 h 8346397"/>
              <a:gd name="connsiteX200" fmla="*/ 2203696 w 4183596"/>
              <a:gd name="connsiteY200" fmla="*/ 7095128 h 8346397"/>
              <a:gd name="connsiteX201" fmla="*/ 2098921 w 4183596"/>
              <a:gd name="connsiteY201" fmla="*/ 7033215 h 8346397"/>
              <a:gd name="connsiteX202" fmla="*/ 2056058 w 4183596"/>
              <a:gd name="connsiteY202" fmla="*/ 7059409 h 8346397"/>
              <a:gd name="connsiteX203" fmla="*/ 1996527 w 4183596"/>
              <a:gd name="connsiteY203" fmla="*/ 6957015 h 8346397"/>
              <a:gd name="connsiteX204" fmla="*/ 1879846 w 4183596"/>
              <a:gd name="connsiteY204" fmla="*/ 6983209 h 8346397"/>
              <a:gd name="connsiteX205" fmla="*/ 1815552 w 4183596"/>
              <a:gd name="connsiteY205" fmla="*/ 6987972 h 8346397"/>
              <a:gd name="connsiteX206" fmla="*/ 1765546 w 4183596"/>
              <a:gd name="connsiteY206" fmla="*/ 6983210 h 8346397"/>
              <a:gd name="connsiteX207" fmla="*/ 1708396 w 4183596"/>
              <a:gd name="connsiteY207" fmla="*/ 7028453 h 8346397"/>
              <a:gd name="connsiteX208" fmla="*/ 1529802 w 4183596"/>
              <a:gd name="connsiteY208" fmla="*/ 6987972 h 8346397"/>
              <a:gd name="connsiteX209" fmla="*/ 1553614 w 4183596"/>
              <a:gd name="connsiteY209" fmla="*/ 7114178 h 8346397"/>
              <a:gd name="connsiteX210" fmla="*/ 1477415 w 4183596"/>
              <a:gd name="connsiteY210" fmla="*/ 7159422 h 8346397"/>
              <a:gd name="connsiteX211" fmla="*/ 1415502 w 4183596"/>
              <a:gd name="connsiteY211" fmla="*/ 7226096 h 8346397"/>
              <a:gd name="connsiteX212" fmla="*/ 1265483 w 4183596"/>
              <a:gd name="connsiteY212" fmla="*/ 7218953 h 8346397"/>
              <a:gd name="connsiteX213" fmla="*/ 1213096 w 4183596"/>
              <a:gd name="connsiteY213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49065 w 4183596"/>
              <a:gd name="connsiteY8" fmla="*/ 3892345 h 8346397"/>
              <a:gd name="connsiteX9" fmla="*/ 2996652 w 4183596"/>
              <a:gd name="connsiteY9" fmla="*/ 3739945 h 8346397"/>
              <a:gd name="connsiteX10" fmla="*/ 2591839 w 4183596"/>
              <a:gd name="connsiteY10" fmla="*/ 3354183 h 8346397"/>
              <a:gd name="connsiteX11" fmla="*/ 2468015 w 4183596"/>
              <a:gd name="connsiteY11" fmla="*/ 3049382 h 8346397"/>
              <a:gd name="connsiteX12" fmla="*/ 2432296 w 4183596"/>
              <a:gd name="connsiteY12" fmla="*/ 2961276 h 8346397"/>
              <a:gd name="connsiteX13" fmla="*/ 2387052 w 4183596"/>
              <a:gd name="connsiteY13" fmla="*/ 2954132 h 8346397"/>
              <a:gd name="connsiteX14" fmla="*/ 2365621 w 4183596"/>
              <a:gd name="connsiteY14" fmla="*/ 2958895 h 8346397"/>
              <a:gd name="connsiteX15" fmla="*/ 2315615 w 4183596"/>
              <a:gd name="connsiteY15" fmla="*/ 2896982 h 8346397"/>
              <a:gd name="connsiteX16" fmla="*/ 2234652 w 4183596"/>
              <a:gd name="connsiteY16" fmla="*/ 2880313 h 8346397"/>
              <a:gd name="connsiteX17" fmla="*/ 2182265 w 4183596"/>
              <a:gd name="connsiteY17" fmla="*/ 2811257 h 8346397"/>
              <a:gd name="connsiteX18" fmla="*/ 2115590 w 4183596"/>
              <a:gd name="connsiteY18" fmla="*/ 2727913 h 8346397"/>
              <a:gd name="connsiteX19" fmla="*/ 2091777 w 4183596"/>
              <a:gd name="connsiteY19" fmla="*/ 2670763 h 8346397"/>
              <a:gd name="connsiteX20" fmla="*/ 2006845 w 4183596"/>
              <a:gd name="connsiteY20" fmla="*/ 2527095 h 8346397"/>
              <a:gd name="connsiteX21" fmla="*/ 1953665 w 4183596"/>
              <a:gd name="connsiteY21" fmla="*/ 2451688 h 8346397"/>
              <a:gd name="connsiteX22" fmla="*/ 2006052 w 4183596"/>
              <a:gd name="connsiteY22" fmla="*/ 2337388 h 8346397"/>
              <a:gd name="connsiteX23" fmla="*/ 2072727 w 4183596"/>
              <a:gd name="connsiteY23" fmla="*/ 2256426 h 8346397"/>
              <a:gd name="connsiteX24" fmla="*/ 2056058 w 4183596"/>
              <a:gd name="connsiteY24" fmla="*/ 2223088 h 8346397"/>
              <a:gd name="connsiteX25" fmla="*/ 2067965 w 4183596"/>
              <a:gd name="connsiteY25" fmla="*/ 2130220 h 8346397"/>
              <a:gd name="connsiteX26" fmla="*/ 2137021 w 4183596"/>
              <a:gd name="connsiteY26" fmla="*/ 1992107 h 8346397"/>
              <a:gd name="connsiteX27" fmla="*/ 2165596 w 4183596"/>
              <a:gd name="connsiteY27" fmla="*/ 1944482 h 8346397"/>
              <a:gd name="connsiteX28" fmla="*/ 2203696 w 4183596"/>
              <a:gd name="connsiteY28" fmla="*/ 1937338 h 8346397"/>
              <a:gd name="connsiteX29" fmla="*/ 2198933 w 4183596"/>
              <a:gd name="connsiteY29" fmla="*/ 1906382 h 8346397"/>
              <a:gd name="connsiteX30" fmla="*/ 2406102 w 4183596"/>
              <a:gd name="connsiteY30" fmla="*/ 1782557 h 8346397"/>
              <a:gd name="connsiteX31" fmla="*/ 2494208 w 4183596"/>
              <a:gd name="connsiteY31" fmla="*/ 1715882 h 8346397"/>
              <a:gd name="connsiteX32" fmla="*/ 2513258 w 4183596"/>
              <a:gd name="connsiteY32" fmla="*/ 1630157 h 8346397"/>
              <a:gd name="connsiteX33" fmla="*/ 2522784 w 4183596"/>
              <a:gd name="connsiteY33" fmla="*/ 1584913 h 8346397"/>
              <a:gd name="connsiteX34" fmla="*/ 2577552 w 4183596"/>
              <a:gd name="connsiteY34" fmla="*/ 1527763 h 8346397"/>
              <a:gd name="connsiteX35" fmla="*/ 2606127 w 4183596"/>
              <a:gd name="connsiteY35" fmla="*/ 1499188 h 8346397"/>
              <a:gd name="connsiteX36" fmla="*/ 2634702 w 4183596"/>
              <a:gd name="connsiteY36" fmla="*/ 1492045 h 8346397"/>
              <a:gd name="connsiteX37" fmla="*/ 2672802 w 4183596"/>
              <a:gd name="connsiteY37" fmla="*/ 1368220 h 8346397"/>
              <a:gd name="connsiteX38" fmla="*/ 2806153 w 4183596"/>
              <a:gd name="connsiteY38" fmla="*/ 1334883 h 8346397"/>
              <a:gd name="connsiteX39" fmla="*/ 2944265 w 4183596"/>
              <a:gd name="connsiteY39" fmla="*/ 1325357 h 8346397"/>
              <a:gd name="connsiteX40" fmla="*/ 2968077 w 4183596"/>
              <a:gd name="connsiteY40" fmla="*/ 1206295 h 8346397"/>
              <a:gd name="connsiteX41" fmla="*/ 3049040 w 4183596"/>
              <a:gd name="connsiteY41" fmla="*/ 1169783 h 8346397"/>
              <a:gd name="connsiteX42" fmla="*/ 3153814 w 4183596"/>
              <a:gd name="connsiteY42" fmla="*/ 1125332 h 8346397"/>
              <a:gd name="connsiteX43" fmla="*/ 3225252 w 4183596"/>
              <a:gd name="connsiteY43" fmla="*/ 1049132 h 8346397"/>
              <a:gd name="connsiteX44" fmla="*/ 3310977 w 4183596"/>
              <a:gd name="connsiteY44" fmla="*/ 996745 h 8346397"/>
              <a:gd name="connsiteX45" fmla="*/ 3056977 w 4183596"/>
              <a:gd name="connsiteY45" fmla="*/ 982457 h 8346397"/>
              <a:gd name="connsiteX46" fmla="*/ 2958552 w 4183596"/>
              <a:gd name="connsiteY46" fmla="*/ 976107 h 8346397"/>
              <a:gd name="connsiteX47" fmla="*/ 2926802 w 4183596"/>
              <a:gd name="connsiteY47" fmla="*/ 906257 h 8346397"/>
              <a:gd name="connsiteX48" fmla="*/ 2866477 w 4183596"/>
              <a:gd name="connsiteY48" fmla="*/ 893559 h 8346397"/>
              <a:gd name="connsiteX49" fmla="*/ 2799802 w 4183596"/>
              <a:gd name="connsiteY49" fmla="*/ 874507 h 8346397"/>
              <a:gd name="connsiteX50" fmla="*/ 2761702 w 4183596"/>
              <a:gd name="connsiteY50" fmla="*/ 807832 h 8346397"/>
              <a:gd name="connsiteX51" fmla="*/ 2609302 w 4183596"/>
              <a:gd name="connsiteY51" fmla="*/ 760207 h 8346397"/>
              <a:gd name="connsiteX52" fmla="*/ 2580727 w 4183596"/>
              <a:gd name="connsiteY52" fmla="*/ 604632 h 8346397"/>
              <a:gd name="connsiteX53" fmla="*/ 2526752 w 4183596"/>
              <a:gd name="connsiteY53" fmla="*/ 531609 h 8346397"/>
              <a:gd name="connsiteX54" fmla="*/ 2596602 w 4183596"/>
              <a:gd name="connsiteY54" fmla="*/ 407782 h 8346397"/>
              <a:gd name="connsiteX55" fmla="*/ 2629939 w 4183596"/>
              <a:gd name="connsiteY55" fmla="*/ 310947 h 8346397"/>
              <a:gd name="connsiteX56" fmla="*/ 2517227 w 4183596"/>
              <a:gd name="connsiteY56" fmla="*/ 239507 h 8346397"/>
              <a:gd name="connsiteX57" fmla="*/ 2402927 w 4183596"/>
              <a:gd name="connsiteY57" fmla="*/ 271257 h 8346397"/>
              <a:gd name="connsiteX58" fmla="*/ 2275927 w 4183596"/>
              <a:gd name="connsiteY58" fmla="*/ 198232 h 8346397"/>
              <a:gd name="connsiteX59" fmla="*/ 2133052 w 4183596"/>
              <a:gd name="connsiteY59" fmla="*/ 233157 h 8346397"/>
              <a:gd name="connsiteX60" fmla="*/ 1913977 w 4183596"/>
              <a:gd name="connsiteY60" fmla="*/ 36309 h 8346397"/>
              <a:gd name="connsiteX61" fmla="*/ 1777452 w 4183596"/>
              <a:gd name="connsiteY61" fmla="*/ 13289 h 8346397"/>
              <a:gd name="connsiteX62" fmla="*/ 1703633 w 4183596"/>
              <a:gd name="connsiteY62" fmla="*/ 41864 h 8346397"/>
              <a:gd name="connsiteX63" fmla="*/ 1615527 w 4183596"/>
              <a:gd name="connsiteY63" fmla="*/ 75203 h 8346397"/>
              <a:gd name="connsiteX64" fmla="*/ 1515515 w 4183596"/>
              <a:gd name="connsiteY64" fmla="*/ 129971 h 8346397"/>
              <a:gd name="connsiteX65" fmla="*/ 1525040 w 4183596"/>
              <a:gd name="connsiteY65" fmla="*/ 194264 h 8346397"/>
              <a:gd name="connsiteX66" fmla="*/ 1505990 w 4183596"/>
              <a:gd name="connsiteY66" fmla="*/ 251415 h 8346397"/>
              <a:gd name="connsiteX67" fmla="*/ 1413121 w 4183596"/>
              <a:gd name="connsiteY67" fmla="*/ 270464 h 8346397"/>
              <a:gd name="connsiteX68" fmla="*/ 1339302 w 4183596"/>
              <a:gd name="connsiteY68" fmla="*/ 306184 h 8346397"/>
              <a:gd name="connsiteX69" fmla="*/ 1260721 w 4183596"/>
              <a:gd name="connsiteY69" fmla="*/ 346665 h 8346397"/>
              <a:gd name="connsiteX70" fmla="*/ 1191665 w 4183596"/>
              <a:gd name="connsiteY70" fmla="*/ 272847 h 8346397"/>
              <a:gd name="connsiteX71" fmla="*/ 1082127 w 4183596"/>
              <a:gd name="connsiteY71" fmla="*/ 353809 h 8346397"/>
              <a:gd name="connsiteX72" fmla="*/ 1020215 w 4183596"/>
              <a:gd name="connsiteY72" fmla="*/ 420484 h 8346397"/>
              <a:gd name="connsiteX73" fmla="*/ 858290 w 4183596"/>
              <a:gd name="connsiteY73" fmla="*/ 301422 h 8346397"/>
              <a:gd name="connsiteX74" fmla="*/ 796377 w 4183596"/>
              <a:gd name="connsiteY74" fmla="*/ 406196 h 8346397"/>
              <a:gd name="connsiteX75" fmla="*/ 755896 w 4183596"/>
              <a:gd name="connsiteY75" fmla="*/ 341903 h 8346397"/>
              <a:gd name="connsiteX76" fmla="*/ 689221 w 4183596"/>
              <a:gd name="connsiteY76" fmla="*/ 270465 h 8346397"/>
              <a:gd name="connsiteX77" fmla="*/ 667790 w 4183596"/>
              <a:gd name="connsiteY77" fmla="*/ 313328 h 8346397"/>
              <a:gd name="connsiteX78" fmla="*/ 620165 w 4183596"/>
              <a:gd name="connsiteY78" fmla="*/ 382384 h 8346397"/>
              <a:gd name="connsiteX79" fmla="*/ 589208 w 4183596"/>
              <a:gd name="connsiteY79" fmla="*/ 396672 h 8346397"/>
              <a:gd name="connsiteX80" fmla="*/ 498721 w 4183596"/>
              <a:gd name="connsiteY80" fmla="*/ 482397 h 8346397"/>
              <a:gd name="connsiteX81" fmla="*/ 396327 w 4183596"/>
              <a:gd name="connsiteY81" fmla="*/ 380003 h 8346397"/>
              <a:gd name="connsiteX82" fmla="*/ 243927 w 4183596"/>
              <a:gd name="connsiteY82" fmla="*/ 294278 h 8346397"/>
              <a:gd name="connsiteX83" fmla="*/ 174871 w 4183596"/>
              <a:gd name="connsiteY83" fmla="*/ 327615 h 8346397"/>
              <a:gd name="connsiteX84" fmla="*/ 127246 w 4183596"/>
              <a:gd name="connsiteY84" fmla="*/ 410959 h 8346397"/>
              <a:gd name="connsiteX85" fmla="*/ 43902 w 4183596"/>
              <a:gd name="connsiteY85" fmla="*/ 472872 h 8346397"/>
              <a:gd name="connsiteX86" fmla="*/ 8183 w 4183596"/>
              <a:gd name="connsiteY86" fmla="*/ 484778 h 8346397"/>
              <a:gd name="connsiteX87" fmla="*/ 198683 w 4183596"/>
              <a:gd name="connsiteY87" fmla="*/ 689565 h 8346397"/>
              <a:gd name="connsiteX88" fmla="*/ 265359 w 4183596"/>
              <a:gd name="connsiteY88" fmla="*/ 706234 h 8346397"/>
              <a:gd name="connsiteX89" fmla="*/ 298697 w 4183596"/>
              <a:gd name="connsiteY89" fmla="*/ 730047 h 8346397"/>
              <a:gd name="connsiteX90" fmla="*/ 296315 w 4183596"/>
              <a:gd name="connsiteY90" fmla="*/ 901496 h 8346397"/>
              <a:gd name="connsiteX91" fmla="*/ 362990 w 4183596"/>
              <a:gd name="connsiteY91" fmla="*/ 906259 h 8346397"/>
              <a:gd name="connsiteX92" fmla="*/ 401090 w 4183596"/>
              <a:gd name="connsiteY92" fmla="*/ 856253 h 8346397"/>
              <a:gd name="connsiteX93" fmla="*/ 482052 w 4183596"/>
              <a:gd name="connsiteY93" fmla="*/ 894353 h 8346397"/>
              <a:gd name="connsiteX94" fmla="*/ 420140 w 4183596"/>
              <a:gd name="connsiteY94" fmla="*/ 1039609 h 8346397"/>
              <a:gd name="connsiteX95" fmla="*/ 434427 w 4183596"/>
              <a:gd name="connsiteY95" fmla="*/ 1087234 h 8346397"/>
              <a:gd name="connsiteX96" fmla="*/ 379658 w 4183596"/>
              <a:gd name="connsiteY96" fmla="*/ 1139622 h 8346397"/>
              <a:gd name="connsiteX97" fmla="*/ 415377 w 4183596"/>
              <a:gd name="connsiteY97" fmla="*/ 1168196 h 8346397"/>
              <a:gd name="connsiteX98" fmla="*/ 486815 w 4183596"/>
              <a:gd name="connsiteY98" fmla="*/ 1256303 h 8346397"/>
              <a:gd name="connsiteX99" fmla="*/ 527296 w 4183596"/>
              <a:gd name="connsiteY99" fmla="*/ 1344409 h 8346397"/>
              <a:gd name="connsiteX100" fmla="*/ 636833 w 4183596"/>
              <a:gd name="connsiteY100" fmla="*/ 1396797 h 8346397"/>
              <a:gd name="connsiteX101" fmla="*/ 746371 w 4183596"/>
              <a:gd name="connsiteY101" fmla="*/ 1420609 h 8346397"/>
              <a:gd name="connsiteX102" fmla="*/ 829715 w 4183596"/>
              <a:gd name="connsiteY102" fmla="*/ 1468234 h 8346397"/>
              <a:gd name="connsiteX103" fmla="*/ 913058 w 4183596"/>
              <a:gd name="connsiteY103" fmla="*/ 1442040 h 8346397"/>
              <a:gd name="connsiteX104" fmla="*/ 994021 w 4183596"/>
              <a:gd name="connsiteY104" fmla="*/ 1368222 h 8346397"/>
              <a:gd name="connsiteX105" fmla="*/ 1103558 w 4183596"/>
              <a:gd name="connsiteY105" fmla="*/ 1351553 h 8346397"/>
              <a:gd name="connsiteX106" fmla="*/ 1170233 w 4183596"/>
              <a:gd name="connsiteY106" fmla="*/ 1356315 h 8346397"/>
              <a:gd name="connsiteX107" fmla="*/ 1329777 w 4183596"/>
              <a:gd name="connsiteY107" fmla="*/ 1465853 h 8346397"/>
              <a:gd name="connsiteX108" fmla="*/ 1389308 w 4183596"/>
              <a:gd name="connsiteY108" fmla="*/ 1494428 h 8346397"/>
              <a:gd name="connsiteX109" fmla="*/ 1260721 w 4183596"/>
              <a:gd name="connsiteY109" fmla="*/ 1596822 h 8346397"/>
              <a:gd name="connsiteX110" fmla="*/ 1263102 w 4183596"/>
              <a:gd name="connsiteY110" fmla="*/ 1661115 h 8346397"/>
              <a:gd name="connsiteX111" fmla="*/ 1425027 w 4183596"/>
              <a:gd name="connsiteY111" fmla="*/ 1613490 h 8346397"/>
              <a:gd name="connsiteX112" fmla="*/ 1386927 w 4183596"/>
              <a:gd name="connsiteY112" fmla="*/ 1677784 h 8346397"/>
              <a:gd name="connsiteX113" fmla="*/ 1405977 w 4183596"/>
              <a:gd name="connsiteY113" fmla="*/ 1751603 h 8346397"/>
              <a:gd name="connsiteX114" fmla="*/ 1517896 w 4183596"/>
              <a:gd name="connsiteY114" fmla="*/ 1787322 h 8346397"/>
              <a:gd name="connsiteX115" fmla="*/ 1591715 w 4183596"/>
              <a:gd name="connsiteY115" fmla="*/ 1803990 h 8346397"/>
              <a:gd name="connsiteX116" fmla="*/ 1501227 w 4183596"/>
              <a:gd name="connsiteY116" fmla="*/ 1934959 h 8346397"/>
              <a:gd name="connsiteX117" fmla="*/ 1494083 w 4183596"/>
              <a:gd name="connsiteY117" fmla="*/ 1984965 h 8346397"/>
              <a:gd name="connsiteX118" fmla="*/ 1422646 w 4183596"/>
              <a:gd name="connsiteY118" fmla="*/ 2020684 h 8346397"/>
              <a:gd name="connsiteX119" fmla="*/ 1391690 w 4183596"/>
              <a:gd name="connsiteY119" fmla="*/ 2082597 h 8346397"/>
              <a:gd name="connsiteX120" fmla="*/ 1260721 w 4183596"/>
              <a:gd name="connsiteY120" fmla="*/ 2056403 h 8346397"/>
              <a:gd name="connsiteX121" fmla="*/ 1139277 w 4183596"/>
              <a:gd name="connsiteY121" fmla="*/ 2056402 h 8346397"/>
              <a:gd name="connsiteX122" fmla="*/ 1072602 w 4183596"/>
              <a:gd name="connsiteY122" fmla="*/ 2084978 h 8346397"/>
              <a:gd name="connsiteX123" fmla="*/ 1065458 w 4183596"/>
              <a:gd name="connsiteY123" fmla="*/ 2184990 h 8346397"/>
              <a:gd name="connsiteX124" fmla="*/ 977352 w 4183596"/>
              <a:gd name="connsiteY124" fmla="*/ 2273097 h 8346397"/>
              <a:gd name="connsiteX125" fmla="*/ 1120227 w 4183596"/>
              <a:gd name="connsiteY125" fmla="*/ 2335009 h 8346397"/>
              <a:gd name="connsiteX126" fmla="*/ 1170234 w 4183596"/>
              <a:gd name="connsiteY126" fmla="*/ 2370727 h 8346397"/>
              <a:gd name="connsiteX127" fmla="*/ 1222621 w 4183596"/>
              <a:gd name="connsiteY127" fmla="*/ 2387397 h 8346397"/>
              <a:gd name="connsiteX128" fmla="*/ 1272627 w 4183596"/>
              <a:gd name="connsiteY128" fmla="*/ 2437403 h 8346397"/>
              <a:gd name="connsiteX129" fmla="*/ 1329777 w 4183596"/>
              <a:gd name="connsiteY129" fmla="*/ 2458834 h 8346397"/>
              <a:gd name="connsiteX130" fmla="*/ 1422646 w 4183596"/>
              <a:gd name="connsiteY130" fmla="*/ 2535034 h 8346397"/>
              <a:gd name="connsiteX131" fmla="*/ 1508371 w 4183596"/>
              <a:gd name="connsiteY131" fmla="*/ 2568373 h 8346397"/>
              <a:gd name="connsiteX132" fmla="*/ 1641721 w 4183596"/>
              <a:gd name="connsiteY132" fmla="*/ 2716009 h 8346397"/>
              <a:gd name="connsiteX133" fmla="*/ 1725065 w 4183596"/>
              <a:gd name="connsiteY133" fmla="*/ 2870790 h 8346397"/>
              <a:gd name="connsiteX134" fmla="*/ 1850477 w 4183596"/>
              <a:gd name="connsiteY134" fmla="*/ 2931907 h 8346397"/>
              <a:gd name="connsiteX135" fmla="*/ 1896514 w 4183596"/>
              <a:gd name="connsiteY135" fmla="*/ 2977947 h 8346397"/>
              <a:gd name="connsiteX136" fmla="*/ 1927471 w 4183596"/>
              <a:gd name="connsiteY136" fmla="*/ 3082722 h 8346397"/>
              <a:gd name="connsiteX137" fmla="*/ 1989383 w 4183596"/>
              <a:gd name="connsiteY137" fmla="*/ 3185115 h 8346397"/>
              <a:gd name="connsiteX138" fmla="*/ 2051296 w 4183596"/>
              <a:gd name="connsiteY138" fmla="*/ 3223215 h 8346397"/>
              <a:gd name="connsiteX139" fmla="*/ 2182265 w 4183596"/>
              <a:gd name="connsiteY139" fmla="*/ 3370853 h 8346397"/>
              <a:gd name="connsiteX140" fmla="*/ 2325139 w 4183596"/>
              <a:gd name="connsiteY140" fmla="*/ 3447053 h 8346397"/>
              <a:gd name="connsiteX141" fmla="*/ 2384671 w 4183596"/>
              <a:gd name="connsiteY141" fmla="*/ 3532778 h 8346397"/>
              <a:gd name="connsiteX142" fmla="*/ 2432296 w 4183596"/>
              <a:gd name="connsiteY142" fmla="*/ 3599453 h 8346397"/>
              <a:gd name="connsiteX143" fmla="*/ 2479921 w 4183596"/>
              <a:gd name="connsiteY143" fmla="*/ 3589929 h 8346397"/>
              <a:gd name="connsiteX144" fmla="*/ 2484683 w 4183596"/>
              <a:gd name="connsiteY144" fmla="*/ 3742328 h 8346397"/>
              <a:gd name="connsiteX145" fmla="*/ 2537071 w 4183596"/>
              <a:gd name="connsiteY145" fmla="*/ 3835197 h 8346397"/>
              <a:gd name="connsiteX146" fmla="*/ 2529927 w 4183596"/>
              <a:gd name="connsiteY146" fmla="*/ 3873297 h 8346397"/>
              <a:gd name="connsiteX147" fmla="*/ 2598983 w 4183596"/>
              <a:gd name="connsiteY147" fmla="*/ 3909015 h 8346397"/>
              <a:gd name="connsiteX148" fmla="*/ 2656133 w 4183596"/>
              <a:gd name="connsiteY148" fmla="*/ 3854247 h 8346397"/>
              <a:gd name="connsiteX149" fmla="*/ 2689471 w 4183596"/>
              <a:gd name="connsiteY149" fmla="*/ 3937590 h 8346397"/>
              <a:gd name="connsiteX150" fmla="*/ 2734715 w 4183596"/>
              <a:gd name="connsiteY150" fmla="*/ 3982834 h 8346397"/>
              <a:gd name="connsiteX151" fmla="*/ 2808533 w 4183596"/>
              <a:gd name="connsiteY151" fmla="*/ 4006647 h 8346397"/>
              <a:gd name="connsiteX152" fmla="*/ 2860921 w 4183596"/>
              <a:gd name="connsiteY152" fmla="*/ 4075703 h 8346397"/>
              <a:gd name="connsiteX153" fmla="*/ 2946646 w 4183596"/>
              <a:gd name="connsiteY153" fmla="*/ 4130472 h 8346397"/>
              <a:gd name="connsiteX154" fmla="*/ 2999033 w 4183596"/>
              <a:gd name="connsiteY154" fmla="*/ 4163809 h 8346397"/>
              <a:gd name="connsiteX155" fmla="*/ 2870446 w 4183596"/>
              <a:gd name="connsiteY155" fmla="*/ 4256678 h 8346397"/>
              <a:gd name="connsiteX156" fmla="*/ 2868064 w 4183596"/>
              <a:gd name="connsiteY156" fmla="*/ 4311446 h 8346397"/>
              <a:gd name="connsiteX157" fmla="*/ 2970458 w 4183596"/>
              <a:gd name="connsiteY157" fmla="*/ 4428128 h 8346397"/>
              <a:gd name="connsiteX158" fmla="*/ 3065708 w 4183596"/>
              <a:gd name="connsiteY158" fmla="*/ 4490040 h 8346397"/>
              <a:gd name="connsiteX159" fmla="*/ 3096665 w 4183596"/>
              <a:gd name="connsiteY159" fmla="*/ 4528140 h 8346397"/>
              <a:gd name="connsiteX160" fmla="*/ 3082377 w 4183596"/>
              <a:gd name="connsiteY160" fmla="*/ 4609103 h 8346397"/>
              <a:gd name="connsiteX161" fmla="*/ 3077615 w 4183596"/>
              <a:gd name="connsiteY161" fmla="*/ 4692447 h 8346397"/>
              <a:gd name="connsiteX162" fmla="*/ 3034752 w 4183596"/>
              <a:gd name="connsiteY162" fmla="*/ 4701972 h 8346397"/>
              <a:gd name="connsiteX163" fmla="*/ 3008558 w 4183596"/>
              <a:gd name="connsiteY163" fmla="*/ 4718640 h 8346397"/>
              <a:gd name="connsiteX164" fmla="*/ 3053802 w 4183596"/>
              <a:gd name="connsiteY164" fmla="*/ 4795632 h 8346397"/>
              <a:gd name="connsiteX165" fmla="*/ 3037133 w 4183596"/>
              <a:gd name="connsiteY165" fmla="*/ 4868659 h 8346397"/>
              <a:gd name="connsiteX166" fmla="*/ 3020465 w 4183596"/>
              <a:gd name="connsiteY166" fmla="*/ 5004390 h 8346397"/>
              <a:gd name="connsiteX167" fmla="*/ 2982365 w 4183596"/>
              <a:gd name="connsiteY167" fmla="*/ 5044872 h 8346397"/>
              <a:gd name="connsiteX168" fmla="*/ 2965696 w 4183596"/>
              <a:gd name="connsiteY168" fmla="*/ 5166315 h 8346397"/>
              <a:gd name="connsiteX169" fmla="*/ 2937121 w 4183596"/>
              <a:gd name="connsiteY169" fmla="*/ 5285378 h 8346397"/>
              <a:gd name="connsiteX170" fmla="*/ 2989508 w 4183596"/>
              <a:gd name="connsiteY170" fmla="*/ 5302047 h 8346397"/>
              <a:gd name="connsiteX171" fmla="*/ 2987127 w 4183596"/>
              <a:gd name="connsiteY171" fmla="*/ 5347290 h 8346397"/>
              <a:gd name="connsiteX172" fmla="*/ 2984746 w 4183596"/>
              <a:gd name="connsiteY172" fmla="*/ 5402059 h 8346397"/>
              <a:gd name="connsiteX173" fmla="*/ 3041896 w 4183596"/>
              <a:gd name="connsiteY173" fmla="*/ 5471115 h 8346397"/>
              <a:gd name="connsiteX174" fmla="*/ 3089521 w 4183596"/>
              <a:gd name="connsiteY174" fmla="*/ 5597322 h 8346397"/>
              <a:gd name="connsiteX175" fmla="*/ 2996652 w 4183596"/>
              <a:gd name="connsiteY175" fmla="*/ 5887834 h 8346397"/>
              <a:gd name="connsiteX176" fmla="*/ 3018083 w 4183596"/>
              <a:gd name="connsiteY176" fmla="*/ 5942603 h 8346397"/>
              <a:gd name="connsiteX177" fmla="*/ 3044277 w 4183596"/>
              <a:gd name="connsiteY177" fmla="*/ 5994990 h 8346397"/>
              <a:gd name="connsiteX178" fmla="*/ 3049040 w 4183596"/>
              <a:gd name="connsiteY178" fmla="*/ 6099765 h 8346397"/>
              <a:gd name="connsiteX179" fmla="*/ 3028402 w 4183596"/>
              <a:gd name="connsiteY179" fmla="*/ 6195807 h 8346397"/>
              <a:gd name="connsiteX180" fmla="*/ 2956170 w 4183596"/>
              <a:gd name="connsiteY180" fmla="*/ 6259310 h 8346397"/>
              <a:gd name="connsiteX181" fmla="*/ 2920452 w 4183596"/>
              <a:gd name="connsiteY181" fmla="*/ 6240259 h 8346397"/>
              <a:gd name="connsiteX182" fmla="*/ 2849015 w 4183596"/>
              <a:gd name="connsiteY182" fmla="*/ 6252165 h 8346397"/>
              <a:gd name="connsiteX183" fmla="*/ 2713283 w 4183596"/>
              <a:gd name="connsiteY183" fmla="*/ 6364084 h 8346397"/>
              <a:gd name="connsiteX184" fmla="*/ 2606127 w 4183596"/>
              <a:gd name="connsiteY184" fmla="*/ 6349797 h 8346397"/>
              <a:gd name="connsiteX185" fmla="*/ 2575171 w 4183596"/>
              <a:gd name="connsiteY185" fmla="*/ 6378372 h 8346397"/>
              <a:gd name="connsiteX186" fmla="*/ 2508495 w 4183596"/>
              <a:gd name="connsiteY186" fmla="*/ 6423614 h 8346397"/>
              <a:gd name="connsiteX187" fmla="*/ 2391815 w 4183596"/>
              <a:gd name="connsiteY187" fmla="*/ 6411709 h 8346397"/>
              <a:gd name="connsiteX188" fmla="*/ 2368002 w 4183596"/>
              <a:gd name="connsiteY188" fmla="*/ 6528390 h 8346397"/>
              <a:gd name="connsiteX189" fmla="*/ 2363240 w 4183596"/>
              <a:gd name="connsiteY189" fmla="*/ 6564109 h 8346397"/>
              <a:gd name="connsiteX190" fmla="*/ 2339428 w 4183596"/>
              <a:gd name="connsiteY190" fmla="*/ 6583159 h 8346397"/>
              <a:gd name="connsiteX191" fmla="*/ 2141783 w 4183596"/>
              <a:gd name="connsiteY191" fmla="*/ 6535534 h 8346397"/>
              <a:gd name="connsiteX192" fmla="*/ 2103683 w 4183596"/>
              <a:gd name="connsiteY192" fmla="*/ 6587922 h 8346397"/>
              <a:gd name="connsiteX193" fmla="*/ 2072727 w 4183596"/>
              <a:gd name="connsiteY193" fmla="*/ 6683172 h 8346397"/>
              <a:gd name="connsiteX194" fmla="*/ 2039389 w 4183596"/>
              <a:gd name="connsiteY194" fmla="*/ 6747465 h 8346397"/>
              <a:gd name="connsiteX195" fmla="*/ 2051296 w 4183596"/>
              <a:gd name="connsiteY195" fmla="*/ 6809378 h 8346397"/>
              <a:gd name="connsiteX196" fmla="*/ 2184646 w 4183596"/>
              <a:gd name="connsiteY196" fmla="*/ 6921297 h 8346397"/>
              <a:gd name="connsiteX197" fmla="*/ 2253702 w 4183596"/>
              <a:gd name="connsiteY197" fmla="*/ 6954634 h 8346397"/>
              <a:gd name="connsiteX198" fmla="*/ 2237033 w 4183596"/>
              <a:gd name="connsiteY198" fmla="*/ 6978447 h 8346397"/>
              <a:gd name="connsiteX199" fmla="*/ 2201315 w 4183596"/>
              <a:gd name="connsiteY199" fmla="*/ 6997497 h 8346397"/>
              <a:gd name="connsiteX200" fmla="*/ 2234652 w 4183596"/>
              <a:gd name="connsiteY200" fmla="*/ 7073697 h 8346397"/>
              <a:gd name="connsiteX201" fmla="*/ 2203696 w 4183596"/>
              <a:gd name="connsiteY201" fmla="*/ 7095128 h 8346397"/>
              <a:gd name="connsiteX202" fmla="*/ 2098921 w 4183596"/>
              <a:gd name="connsiteY202" fmla="*/ 7033215 h 8346397"/>
              <a:gd name="connsiteX203" fmla="*/ 2056058 w 4183596"/>
              <a:gd name="connsiteY203" fmla="*/ 7059409 h 8346397"/>
              <a:gd name="connsiteX204" fmla="*/ 1996527 w 4183596"/>
              <a:gd name="connsiteY204" fmla="*/ 6957015 h 8346397"/>
              <a:gd name="connsiteX205" fmla="*/ 1879846 w 4183596"/>
              <a:gd name="connsiteY205" fmla="*/ 6983209 h 8346397"/>
              <a:gd name="connsiteX206" fmla="*/ 1815552 w 4183596"/>
              <a:gd name="connsiteY206" fmla="*/ 6987972 h 8346397"/>
              <a:gd name="connsiteX207" fmla="*/ 1765546 w 4183596"/>
              <a:gd name="connsiteY207" fmla="*/ 6983210 h 8346397"/>
              <a:gd name="connsiteX208" fmla="*/ 1708396 w 4183596"/>
              <a:gd name="connsiteY208" fmla="*/ 7028453 h 8346397"/>
              <a:gd name="connsiteX209" fmla="*/ 1529802 w 4183596"/>
              <a:gd name="connsiteY209" fmla="*/ 6987972 h 8346397"/>
              <a:gd name="connsiteX210" fmla="*/ 1553614 w 4183596"/>
              <a:gd name="connsiteY210" fmla="*/ 7114178 h 8346397"/>
              <a:gd name="connsiteX211" fmla="*/ 1477415 w 4183596"/>
              <a:gd name="connsiteY211" fmla="*/ 7159422 h 8346397"/>
              <a:gd name="connsiteX212" fmla="*/ 1415502 w 4183596"/>
              <a:gd name="connsiteY212" fmla="*/ 7226096 h 8346397"/>
              <a:gd name="connsiteX213" fmla="*/ 1265483 w 4183596"/>
              <a:gd name="connsiteY213" fmla="*/ 7218953 h 8346397"/>
              <a:gd name="connsiteX214" fmla="*/ 1213096 w 4183596"/>
              <a:gd name="connsiteY214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75259 w 4183596"/>
              <a:gd name="connsiteY8" fmla="*/ 3913776 h 8346397"/>
              <a:gd name="connsiteX9" fmla="*/ 2996652 w 4183596"/>
              <a:gd name="connsiteY9" fmla="*/ 3739945 h 8346397"/>
              <a:gd name="connsiteX10" fmla="*/ 2591839 w 4183596"/>
              <a:gd name="connsiteY10" fmla="*/ 3354183 h 8346397"/>
              <a:gd name="connsiteX11" fmla="*/ 2468015 w 4183596"/>
              <a:gd name="connsiteY11" fmla="*/ 3049382 h 8346397"/>
              <a:gd name="connsiteX12" fmla="*/ 2432296 w 4183596"/>
              <a:gd name="connsiteY12" fmla="*/ 2961276 h 8346397"/>
              <a:gd name="connsiteX13" fmla="*/ 2387052 w 4183596"/>
              <a:gd name="connsiteY13" fmla="*/ 2954132 h 8346397"/>
              <a:gd name="connsiteX14" fmla="*/ 2365621 w 4183596"/>
              <a:gd name="connsiteY14" fmla="*/ 2958895 h 8346397"/>
              <a:gd name="connsiteX15" fmla="*/ 2315615 w 4183596"/>
              <a:gd name="connsiteY15" fmla="*/ 2896982 h 8346397"/>
              <a:gd name="connsiteX16" fmla="*/ 2234652 w 4183596"/>
              <a:gd name="connsiteY16" fmla="*/ 2880313 h 8346397"/>
              <a:gd name="connsiteX17" fmla="*/ 2182265 w 4183596"/>
              <a:gd name="connsiteY17" fmla="*/ 2811257 h 8346397"/>
              <a:gd name="connsiteX18" fmla="*/ 2115590 w 4183596"/>
              <a:gd name="connsiteY18" fmla="*/ 2727913 h 8346397"/>
              <a:gd name="connsiteX19" fmla="*/ 2091777 w 4183596"/>
              <a:gd name="connsiteY19" fmla="*/ 2670763 h 8346397"/>
              <a:gd name="connsiteX20" fmla="*/ 2006845 w 4183596"/>
              <a:gd name="connsiteY20" fmla="*/ 2527095 h 8346397"/>
              <a:gd name="connsiteX21" fmla="*/ 1953665 w 4183596"/>
              <a:gd name="connsiteY21" fmla="*/ 2451688 h 8346397"/>
              <a:gd name="connsiteX22" fmla="*/ 2006052 w 4183596"/>
              <a:gd name="connsiteY22" fmla="*/ 2337388 h 8346397"/>
              <a:gd name="connsiteX23" fmla="*/ 2072727 w 4183596"/>
              <a:gd name="connsiteY23" fmla="*/ 2256426 h 8346397"/>
              <a:gd name="connsiteX24" fmla="*/ 2056058 w 4183596"/>
              <a:gd name="connsiteY24" fmla="*/ 2223088 h 8346397"/>
              <a:gd name="connsiteX25" fmla="*/ 2067965 w 4183596"/>
              <a:gd name="connsiteY25" fmla="*/ 2130220 h 8346397"/>
              <a:gd name="connsiteX26" fmla="*/ 2137021 w 4183596"/>
              <a:gd name="connsiteY26" fmla="*/ 1992107 h 8346397"/>
              <a:gd name="connsiteX27" fmla="*/ 2165596 w 4183596"/>
              <a:gd name="connsiteY27" fmla="*/ 1944482 h 8346397"/>
              <a:gd name="connsiteX28" fmla="*/ 2203696 w 4183596"/>
              <a:gd name="connsiteY28" fmla="*/ 1937338 h 8346397"/>
              <a:gd name="connsiteX29" fmla="*/ 2198933 w 4183596"/>
              <a:gd name="connsiteY29" fmla="*/ 1906382 h 8346397"/>
              <a:gd name="connsiteX30" fmla="*/ 2406102 w 4183596"/>
              <a:gd name="connsiteY30" fmla="*/ 1782557 h 8346397"/>
              <a:gd name="connsiteX31" fmla="*/ 2494208 w 4183596"/>
              <a:gd name="connsiteY31" fmla="*/ 1715882 h 8346397"/>
              <a:gd name="connsiteX32" fmla="*/ 2513258 w 4183596"/>
              <a:gd name="connsiteY32" fmla="*/ 1630157 h 8346397"/>
              <a:gd name="connsiteX33" fmla="*/ 2522784 w 4183596"/>
              <a:gd name="connsiteY33" fmla="*/ 1584913 h 8346397"/>
              <a:gd name="connsiteX34" fmla="*/ 2577552 w 4183596"/>
              <a:gd name="connsiteY34" fmla="*/ 1527763 h 8346397"/>
              <a:gd name="connsiteX35" fmla="*/ 2606127 w 4183596"/>
              <a:gd name="connsiteY35" fmla="*/ 1499188 h 8346397"/>
              <a:gd name="connsiteX36" fmla="*/ 2634702 w 4183596"/>
              <a:gd name="connsiteY36" fmla="*/ 1492045 h 8346397"/>
              <a:gd name="connsiteX37" fmla="*/ 2672802 w 4183596"/>
              <a:gd name="connsiteY37" fmla="*/ 1368220 h 8346397"/>
              <a:gd name="connsiteX38" fmla="*/ 2806153 w 4183596"/>
              <a:gd name="connsiteY38" fmla="*/ 1334883 h 8346397"/>
              <a:gd name="connsiteX39" fmla="*/ 2944265 w 4183596"/>
              <a:gd name="connsiteY39" fmla="*/ 1325357 h 8346397"/>
              <a:gd name="connsiteX40" fmla="*/ 2968077 w 4183596"/>
              <a:gd name="connsiteY40" fmla="*/ 1206295 h 8346397"/>
              <a:gd name="connsiteX41" fmla="*/ 3049040 w 4183596"/>
              <a:gd name="connsiteY41" fmla="*/ 1169783 h 8346397"/>
              <a:gd name="connsiteX42" fmla="*/ 3153814 w 4183596"/>
              <a:gd name="connsiteY42" fmla="*/ 1125332 h 8346397"/>
              <a:gd name="connsiteX43" fmla="*/ 3225252 w 4183596"/>
              <a:gd name="connsiteY43" fmla="*/ 1049132 h 8346397"/>
              <a:gd name="connsiteX44" fmla="*/ 3310977 w 4183596"/>
              <a:gd name="connsiteY44" fmla="*/ 996745 h 8346397"/>
              <a:gd name="connsiteX45" fmla="*/ 3056977 w 4183596"/>
              <a:gd name="connsiteY45" fmla="*/ 982457 h 8346397"/>
              <a:gd name="connsiteX46" fmla="*/ 2958552 w 4183596"/>
              <a:gd name="connsiteY46" fmla="*/ 976107 h 8346397"/>
              <a:gd name="connsiteX47" fmla="*/ 2926802 w 4183596"/>
              <a:gd name="connsiteY47" fmla="*/ 906257 h 8346397"/>
              <a:gd name="connsiteX48" fmla="*/ 2866477 w 4183596"/>
              <a:gd name="connsiteY48" fmla="*/ 893559 h 8346397"/>
              <a:gd name="connsiteX49" fmla="*/ 2799802 w 4183596"/>
              <a:gd name="connsiteY49" fmla="*/ 874507 h 8346397"/>
              <a:gd name="connsiteX50" fmla="*/ 2761702 w 4183596"/>
              <a:gd name="connsiteY50" fmla="*/ 807832 h 8346397"/>
              <a:gd name="connsiteX51" fmla="*/ 2609302 w 4183596"/>
              <a:gd name="connsiteY51" fmla="*/ 760207 h 8346397"/>
              <a:gd name="connsiteX52" fmla="*/ 2580727 w 4183596"/>
              <a:gd name="connsiteY52" fmla="*/ 604632 h 8346397"/>
              <a:gd name="connsiteX53" fmla="*/ 2526752 w 4183596"/>
              <a:gd name="connsiteY53" fmla="*/ 531609 h 8346397"/>
              <a:gd name="connsiteX54" fmla="*/ 2596602 w 4183596"/>
              <a:gd name="connsiteY54" fmla="*/ 407782 h 8346397"/>
              <a:gd name="connsiteX55" fmla="*/ 2629939 w 4183596"/>
              <a:gd name="connsiteY55" fmla="*/ 310947 h 8346397"/>
              <a:gd name="connsiteX56" fmla="*/ 2517227 w 4183596"/>
              <a:gd name="connsiteY56" fmla="*/ 239507 h 8346397"/>
              <a:gd name="connsiteX57" fmla="*/ 2402927 w 4183596"/>
              <a:gd name="connsiteY57" fmla="*/ 271257 h 8346397"/>
              <a:gd name="connsiteX58" fmla="*/ 2275927 w 4183596"/>
              <a:gd name="connsiteY58" fmla="*/ 198232 h 8346397"/>
              <a:gd name="connsiteX59" fmla="*/ 2133052 w 4183596"/>
              <a:gd name="connsiteY59" fmla="*/ 233157 h 8346397"/>
              <a:gd name="connsiteX60" fmla="*/ 1913977 w 4183596"/>
              <a:gd name="connsiteY60" fmla="*/ 36309 h 8346397"/>
              <a:gd name="connsiteX61" fmla="*/ 1777452 w 4183596"/>
              <a:gd name="connsiteY61" fmla="*/ 13289 h 8346397"/>
              <a:gd name="connsiteX62" fmla="*/ 1703633 w 4183596"/>
              <a:gd name="connsiteY62" fmla="*/ 41864 h 8346397"/>
              <a:gd name="connsiteX63" fmla="*/ 1615527 w 4183596"/>
              <a:gd name="connsiteY63" fmla="*/ 75203 h 8346397"/>
              <a:gd name="connsiteX64" fmla="*/ 1515515 w 4183596"/>
              <a:gd name="connsiteY64" fmla="*/ 129971 h 8346397"/>
              <a:gd name="connsiteX65" fmla="*/ 1525040 w 4183596"/>
              <a:gd name="connsiteY65" fmla="*/ 194264 h 8346397"/>
              <a:gd name="connsiteX66" fmla="*/ 1505990 w 4183596"/>
              <a:gd name="connsiteY66" fmla="*/ 251415 h 8346397"/>
              <a:gd name="connsiteX67" fmla="*/ 1413121 w 4183596"/>
              <a:gd name="connsiteY67" fmla="*/ 270464 h 8346397"/>
              <a:gd name="connsiteX68" fmla="*/ 1339302 w 4183596"/>
              <a:gd name="connsiteY68" fmla="*/ 306184 h 8346397"/>
              <a:gd name="connsiteX69" fmla="*/ 1260721 w 4183596"/>
              <a:gd name="connsiteY69" fmla="*/ 346665 h 8346397"/>
              <a:gd name="connsiteX70" fmla="*/ 1191665 w 4183596"/>
              <a:gd name="connsiteY70" fmla="*/ 272847 h 8346397"/>
              <a:gd name="connsiteX71" fmla="*/ 1082127 w 4183596"/>
              <a:gd name="connsiteY71" fmla="*/ 353809 h 8346397"/>
              <a:gd name="connsiteX72" fmla="*/ 1020215 w 4183596"/>
              <a:gd name="connsiteY72" fmla="*/ 420484 h 8346397"/>
              <a:gd name="connsiteX73" fmla="*/ 858290 w 4183596"/>
              <a:gd name="connsiteY73" fmla="*/ 301422 h 8346397"/>
              <a:gd name="connsiteX74" fmla="*/ 796377 w 4183596"/>
              <a:gd name="connsiteY74" fmla="*/ 406196 h 8346397"/>
              <a:gd name="connsiteX75" fmla="*/ 755896 w 4183596"/>
              <a:gd name="connsiteY75" fmla="*/ 341903 h 8346397"/>
              <a:gd name="connsiteX76" fmla="*/ 689221 w 4183596"/>
              <a:gd name="connsiteY76" fmla="*/ 270465 h 8346397"/>
              <a:gd name="connsiteX77" fmla="*/ 667790 w 4183596"/>
              <a:gd name="connsiteY77" fmla="*/ 313328 h 8346397"/>
              <a:gd name="connsiteX78" fmla="*/ 620165 w 4183596"/>
              <a:gd name="connsiteY78" fmla="*/ 382384 h 8346397"/>
              <a:gd name="connsiteX79" fmla="*/ 589208 w 4183596"/>
              <a:gd name="connsiteY79" fmla="*/ 396672 h 8346397"/>
              <a:gd name="connsiteX80" fmla="*/ 498721 w 4183596"/>
              <a:gd name="connsiteY80" fmla="*/ 482397 h 8346397"/>
              <a:gd name="connsiteX81" fmla="*/ 396327 w 4183596"/>
              <a:gd name="connsiteY81" fmla="*/ 380003 h 8346397"/>
              <a:gd name="connsiteX82" fmla="*/ 243927 w 4183596"/>
              <a:gd name="connsiteY82" fmla="*/ 294278 h 8346397"/>
              <a:gd name="connsiteX83" fmla="*/ 174871 w 4183596"/>
              <a:gd name="connsiteY83" fmla="*/ 327615 h 8346397"/>
              <a:gd name="connsiteX84" fmla="*/ 127246 w 4183596"/>
              <a:gd name="connsiteY84" fmla="*/ 410959 h 8346397"/>
              <a:gd name="connsiteX85" fmla="*/ 43902 w 4183596"/>
              <a:gd name="connsiteY85" fmla="*/ 472872 h 8346397"/>
              <a:gd name="connsiteX86" fmla="*/ 8183 w 4183596"/>
              <a:gd name="connsiteY86" fmla="*/ 484778 h 8346397"/>
              <a:gd name="connsiteX87" fmla="*/ 198683 w 4183596"/>
              <a:gd name="connsiteY87" fmla="*/ 689565 h 8346397"/>
              <a:gd name="connsiteX88" fmla="*/ 265359 w 4183596"/>
              <a:gd name="connsiteY88" fmla="*/ 706234 h 8346397"/>
              <a:gd name="connsiteX89" fmla="*/ 298697 w 4183596"/>
              <a:gd name="connsiteY89" fmla="*/ 730047 h 8346397"/>
              <a:gd name="connsiteX90" fmla="*/ 296315 w 4183596"/>
              <a:gd name="connsiteY90" fmla="*/ 901496 h 8346397"/>
              <a:gd name="connsiteX91" fmla="*/ 362990 w 4183596"/>
              <a:gd name="connsiteY91" fmla="*/ 906259 h 8346397"/>
              <a:gd name="connsiteX92" fmla="*/ 401090 w 4183596"/>
              <a:gd name="connsiteY92" fmla="*/ 856253 h 8346397"/>
              <a:gd name="connsiteX93" fmla="*/ 482052 w 4183596"/>
              <a:gd name="connsiteY93" fmla="*/ 894353 h 8346397"/>
              <a:gd name="connsiteX94" fmla="*/ 420140 w 4183596"/>
              <a:gd name="connsiteY94" fmla="*/ 1039609 h 8346397"/>
              <a:gd name="connsiteX95" fmla="*/ 434427 w 4183596"/>
              <a:gd name="connsiteY95" fmla="*/ 1087234 h 8346397"/>
              <a:gd name="connsiteX96" fmla="*/ 379658 w 4183596"/>
              <a:gd name="connsiteY96" fmla="*/ 1139622 h 8346397"/>
              <a:gd name="connsiteX97" fmla="*/ 415377 w 4183596"/>
              <a:gd name="connsiteY97" fmla="*/ 1168196 h 8346397"/>
              <a:gd name="connsiteX98" fmla="*/ 486815 w 4183596"/>
              <a:gd name="connsiteY98" fmla="*/ 1256303 h 8346397"/>
              <a:gd name="connsiteX99" fmla="*/ 527296 w 4183596"/>
              <a:gd name="connsiteY99" fmla="*/ 1344409 h 8346397"/>
              <a:gd name="connsiteX100" fmla="*/ 636833 w 4183596"/>
              <a:gd name="connsiteY100" fmla="*/ 1396797 h 8346397"/>
              <a:gd name="connsiteX101" fmla="*/ 746371 w 4183596"/>
              <a:gd name="connsiteY101" fmla="*/ 1420609 h 8346397"/>
              <a:gd name="connsiteX102" fmla="*/ 829715 w 4183596"/>
              <a:gd name="connsiteY102" fmla="*/ 1468234 h 8346397"/>
              <a:gd name="connsiteX103" fmla="*/ 913058 w 4183596"/>
              <a:gd name="connsiteY103" fmla="*/ 1442040 h 8346397"/>
              <a:gd name="connsiteX104" fmla="*/ 994021 w 4183596"/>
              <a:gd name="connsiteY104" fmla="*/ 1368222 h 8346397"/>
              <a:gd name="connsiteX105" fmla="*/ 1103558 w 4183596"/>
              <a:gd name="connsiteY105" fmla="*/ 1351553 h 8346397"/>
              <a:gd name="connsiteX106" fmla="*/ 1170233 w 4183596"/>
              <a:gd name="connsiteY106" fmla="*/ 1356315 h 8346397"/>
              <a:gd name="connsiteX107" fmla="*/ 1329777 w 4183596"/>
              <a:gd name="connsiteY107" fmla="*/ 1465853 h 8346397"/>
              <a:gd name="connsiteX108" fmla="*/ 1389308 w 4183596"/>
              <a:gd name="connsiteY108" fmla="*/ 1494428 h 8346397"/>
              <a:gd name="connsiteX109" fmla="*/ 1260721 w 4183596"/>
              <a:gd name="connsiteY109" fmla="*/ 1596822 h 8346397"/>
              <a:gd name="connsiteX110" fmla="*/ 1263102 w 4183596"/>
              <a:gd name="connsiteY110" fmla="*/ 1661115 h 8346397"/>
              <a:gd name="connsiteX111" fmla="*/ 1425027 w 4183596"/>
              <a:gd name="connsiteY111" fmla="*/ 1613490 h 8346397"/>
              <a:gd name="connsiteX112" fmla="*/ 1386927 w 4183596"/>
              <a:gd name="connsiteY112" fmla="*/ 1677784 h 8346397"/>
              <a:gd name="connsiteX113" fmla="*/ 1405977 w 4183596"/>
              <a:gd name="connsiteY113" fmla="*/ 1751603 h 8346397"/>
              <a:gd name="connsiteX114" fmla="*/ 1517896 w 4183596"/>
              <a:gd name="connsiteY114" fmla="*/ 1787322 h 8346397"/>
              <a:gd name="connsiteX115" fmla="*/ 1591715 w 4183596"/>
              <a:gd name="connsiteY115" fmla="*/ 1803990 h 8346397"/>
              <a:gd name="connsiteX116" fmla="*/ 1501227 w 4183596"/>
              <a:gd name="connsiteY116" fmla="*/ 1934959 h 8346397"/>
              <a:gd name="connsiteX117" fmla="*/ 1494083 w 4183596"/>
              <a:gd name="connsiteY117" fmla="*/ 1984965 h 8346397"/>
              <a:gd name="connsiteX118" fmla="*/ 1422646 w 4183596"/>
              <a:gd name="connsiteY118" fmla="*/ 2020684 h 8346397"/>
              <a:gd name="connsiteX119" fmla="*/ 1391690 w 4183596"/>
              <a:gd name="connsiteY119" fmla="*/ 2082597 h 8346397"/>
              <a:gd name="connsiteX120" fmla="*/ 1260721 w 4183596"/>
              <a:gd name="connsiteY120" fmla="*/ 2056403 h 8346397"/>
              <a:gd name="connsiteX121" fmla="*/ 1139277 w 4183596"/>
              <a:gd name="connsiteY121" fmla="*/ 2056402 h 8346397"/>
              <a:gd name="connsiteX122" fmla="*/ 1072602 w 4183596"/>
              <a:gd name="connsiteY122" fmla="*/ 2084978 h 8346397"/>
              <a:gd name="connsiteX123" fmla="*/ 1065458 w 4183596"/>
              <a:gd name="connsiteY123" fmla="*/ 2184990 h 8346397"/>
              <a:gd name="connsiteX124" fmla="*/ 977352 w 4183596"/>
              <a:gd name="connsiteY124" fmla="*/ 2273097 h 8346397"/>
              <a:gd name="connsiteX125" fmla="*/ 1120227 w 4183596"/>
              <a:gd name="connsiteY125" fmla="*/ 2335009 h 8346397"/>
              <a:gd name="connsiteX126" fmla="*/ 1170234 w 4183596"/>
              <a:gd name="connsiteY126" fmla="*/ 2370727 h 8346397"/>
              <a:gd name="connsiteX127" fmla="*/ 1222621 w 4183596"/>
              <a:gd name="connsiteY127" fmla="*/ 2387397 h 8346397"/>
              <a:gd name="connsiteX128" fmla="*/ 1272627 w 4183596"/>
              <a:gd name="connsiteY128" fmla="*/ 2437403 h 8346397"/>
              <a:gd name="connsiteX129" fmla="*/ 1329777 w 4183596"/>
              <a:gd name="connsiteY129" fmla="*/ 2458834 h 8346397"/>
              <a:gd name="connsiteX130" fmla="*/ 1422646 w 4183596"/>
              <a:gd name="connsiteY130" fmla="*/ 2535034 h 8346397"/>
              <a:gd name="connsiteX131" fmla="*/ 1508371 w 4183596"/>
              <a:gd name="connsiteY131" fmla="*/ 2568373 h 8346397"/>
              <a:gd name="connsiteX132" fmla="*/ 1641721 w 4183596"/>
              <a:gd name="connsiteY132" fmla="*/ 2716009 h 8346397"/>
              <a:gd name="connsiteX133" fmla="*/ 1725065 w 4183596"/>
              <a:gd name="connsiteY133" fmla="*/ 2870790 h 8346397"/>
              <a:gd name="connsiteX134" fmla="*/ 1850477 w 4183596"/>
              <a:gd name="connsiteY134" fmla="*/ 2931907 h 8346397"/>
              <a:gd name="connsiteX135" fmla="*/ 1896514 w 4183596"/>
              <a:gd name="connsiteY135" fmla="*/ 2977947 h 8346397"/>
              <a:gd name="connsiteX136" fmla="*/ 1927471 w 4183596"/>
              <a:gd name="connsiteY136" fmla="*/ 3082722 h 8346397"/>
              <a:gd name="connsiteX137" fmla="*/ 1989383 w 4183596"/>
              <a:gd name="connsiteY137" fmla="*/ 3185115 h 8346397"/>
              <a:gd name="connsiteX138" fmla="*/ 2051296 w 4183596"/>
              <a:gd name="connsiteY138" fmla="*/ 3223215 h 8346397"/>
              <a:gd name="connsiteX139" fmla="*/ 2182265 w 4183596"/>
              <a:gd name="connsiteY139" fmla="*/ 3370853 h 8346397"/>
              <a:gd name="connsiteX140" fmla="*/ 2325139 w 4183596"/>
              <a:gd name="connsiteY140" fmla="*/ 3447053 h 8346397"/>
              <a:gd name="connsiteX141" fmla="*/ 2384671 w 4183596"/>
              <a:gd name="connsiteY141" fmla="*/ 3532778 h 8346397"/>
              <a:gd name="connsiteX142" fmla="*/ 2432296 w 4183596"/>
              <a:gd name="connsiteY142" fmla="*/ 3599453 h 8346397"/>
              <a:gd name="connsiteX143" fmla="*/ 2479921 w 4183596"/>
              <a:gd name="connsiteY143" fmla="*/ 3589929 h 8346397"/>
              <a:gd name="connsiteX144" fmla="*/ 2484683 w 4183596"/>
              <a:gd name="connsiteY144" fmla="*/ 3742328 h 8346397"/>
              <a:gd name="connsiteX145" fmla="*/ 2537071 w 4183596"/>
              <a:gd name="connsiteY145" fmla="*/ 3835197 h 8346397"/>
              <a:gd name="connsiteX146" fmla="*/ 2529927 w 4183596"/>
              <a:gd name="connsiteY146" fmla="*/ 3873297 h 8346397"/>
              <a:gd name="connsiteX147" fmla="*/ 2598983 w 4183596"/>
              <a:gd name="connsiteY147" fmla="*/ 3909015 h 8346397"/>
              <a:gd name="connsiteX148" fmla="*/ 2656133 w 4183596"/>
              <a:gd name="connsiteY148" fmla="*/ 3854247 h 8346397"/>
              <a:gd name="connsiteX149" fmla="*/ 2689471 w 4183596"/>
              <a:gd name="connsiteY149" fmla="*/ 3937590 h 8346397"/>
              <a:gd name="connsiteX150" fmla="*/ 2734715 w 4183596"/>
              <a:gd name="connsiteY150" fmla="*/ 3982834 h 8346397"/>
              <a:gd name="connsiteX151" fmla="*/ 2808533 w 4183596"/>
              <a:gd name="connsiteY151" fmla="*/ 4006647 h 8346397"/>
              <a:gd name="connsiteX152" fmla="*/ 2860921 w 4183596"/>
              <a:gd name="connsiteY152" fmla="*/ 4075703 h 8346397"/>
              <a:gd name="connsiteX153" fmla="*/ 2946646 w 4183596"/>
              <a:gd name="connsiteY153" fmla="*/ 4130472 h 8346397"/>
              <a:gd name="connsiteX154" fmla="*/ 2999033 w 4183596"/>
              <a:gd name="connsiteY154" fmla="*/ 4163809 h 8346397"/>
              <a:gd name="connsiteX155" fmla="*/ 2870446 w 4183596"/>
              <a:gd name="connsiteY155" fmla="*/ 4256678 h 8346397"/>
              <a:gd name="connsiteX156" fmla="*/ 2868064 w 4183596"/>
              <a:gd name="connsiteY156" fmla="*/ 4311446 h 8346397"/>
              <a:gd name="connsiteX157" fmla="*/ 2970458 w 4183596"/>
              <a:gd name="connsiteY157" fmla="*/ 4428128 h 8346397"/>
              <a:gd name="connsiteX158" fmla="*/ 3065708 w 4183596"/>
              <a:gd name="connsiteY158" fmla="*/ 4490040 h 8346397"/>
              <a:gd name="connsiteX159" fmla="*/ 3096665 w 4183596"/>
              <a:gd name="connsiteY159" fmla="*/ 4528140 h 8346397"/>
              <a:gd name="connsiteX160" fmla="*/ 3082377 w 4183596"/>
              <a:gd name="connsiteY160" fmla="*/ 4609103 h 8346397"/>
              <a:gd name="connsiteX161" fmla="*/ 3077615 w 4183596"/>
              <a:gd name="connsiteY161" fmla="*/ 4692447 h 8346397"/>
              <a:gd name="connsiteX162" fmla="*/ 3034752 w 4183596"/>
              <a:gd name="connsiteY162" fmla="*/ 4701972 h 8346397"/>
              <a:gd name="connsiteX163" fmla="*/ 3008558 w 4183596"/>
              <a:gd name="connsiteY163" fmla="*/ 4718640 h 8346397"/>
              <a:gd name="connsiteX164" fmla="*/ 3053802 w 4183596"/>
              <a:gd name="connsiteY164" fmla="*/ 4795632 h 8346397"/>
              <a:gd name="connsiteX165" fmla="*/ 3037133 w 4183596"/>
              <a:gd name="connsiteY165" fmla="*/ 4868659 h 8346397"/>
              <a:gd name="connsiteX166" fmla="*/ 3020465 w 4183596"/>
              <a:gd name="connsiteY166" fmla="*/ 5004390 h 8346397"/>
              <a:gd name="connsiteX167" fmla="*/ 2982365 w 4183596"/>
              <a:gd name="connsiteY167" fmla="*/ 5044872 h 8346397"/>
              <a:gd name="connsiteX168" fmla="*/ 2965696 w 4183596"/>
              <a:gd name="connsiteY168" fmla="*/ 5166315 h 8346397"/>
              <a:gd name="connsiteX169" fmla="*/ 2937121 w 4183596"/>
              <a:gd name="connsiteY169" fmla="*/ 5285378 h 8346397"/>
              <a:gd name="connsiteX170" fmla="*/ 2989508 w 4183596"/>
              <a:gd name="connsiteY170" fmla="*/ 5302047 h 8346397"/>
              <a:gd name="connsiteX171" fmla="*/ 2987127 w 4183596"/>
              <a:gd name="connsiteY171" fmla="*/ 5347290 h 8346397"/>
              <a:gd name="connsiteX172" fmla="*/ 2984746 w 4183596"/>
              <a:gd name="connsiteY172" fmla="*/ 5402059 h 8346397"/>
              <a:gd name="connsiteX173" fmla="*/ 3041896 w 4183596"/>
              <a:gd name="connsiteY173" fmla="*/ 5471115 h 8346397"/>
              <a:gd name="connsiteX174" fmla="*/ 3089521 w 4183596"/>
              <a:gd name="connsiteY174" fmla="*/ 5597322 h 8346397"/>
              <a:gd name="connsiteX175" fmla="*/ 2996652 w 4183596"/>
              <a:gd name="connsiteY175" fmla="*/ 5887834 h 8346397"/>
              <a:gd name="connsiteX176" fmla="*/ 3018083 w 4183596"/>
              <a:gd name="connsiteY176" fmla="*/ 5942603 h 8346397"/>
              <a:gd name="connsiteX177" fmla="*/ 3044277 w 4183596"/>
              <a:gd name="connsiteY177" fmla="*/ 5994990 h 8346397"/>
              <a:gd name="connsiteX178" fmla="*/ 3049040 w 4183596"/>
              <a:gd name="connsiteY178" fmla="*/ 6099765 h 8346397"/>
              <a:gd name="connsiteX179" fmla="*/ 3028402 w 4183596"/>
              <a:gd name="connsiteY179" fmla="*/ 6195807 h 8346397"/>
              <a:gd name="connsiteX180" fmla="*/ 2956170 w 4183596"/>
              <a:gd name="connsiteY180" fmla="*/ 6259310 h 8346397"/>
              <a:gd name="connsiteX181" fmla="*/ 2920452 w 4183596"/>
              <a:gd name="connsiteY181" fmla="*/ 6240259 h 8346397"/>
              <a:gd name="connsiteX182" fmla="*/ 2849015 w 4183596"/>
              <a:gd name="connsiteY182" fmla="*/ 6252165 h 8346397"/>
              <a:gd name="connsiteX183" fmla="*/ 2713283 w 4183596"/>
              <a:gd name="connsiteY183" fmla="*/ 6364084 h 8346397"/>
              <a:gd name="connsiteX184" fmla="*/ 2606127 w 4183596"/>
              <a:gd name="connsiteY184" fmla="*/ 6349797 h 8346397"/>
              <a:gd name="connsiteX185" fmla="*/ 2575171 w 4183596"/>
              <a:gd name="connsiteY185" fmla="*/ 6378372 h 8346397"/>
              <a:gd name="connsiteX186" fmla="*/ 2508495 w 4183596"/>
              <a:gd name="connsiteY186" fmla="*/ 6423614 h 8346397"/>
              <a:gd name="connsiteX187" fmla="*/ 2391815 w 4183596"/>
              <a:gd name="connsiteY187" fmla="*/ 6411709 h 8346397"/>
              <a:gd name="connsiteX188" fmla="*/ 2368002 w 4183596"/>
              <a:gd name="connsiteY188" fmla="*/ 6528390 h 8346397"/>
              <a:gd name="connsiteX189" fmla="*/ 2363240 w 4183596"/>
              <a:gd name="connsiteY189" fmla="*/ 6564109 h 8346397"/>
              <a:gd name="connsiteX190" fmla="*/ 2339428 w 4183596"/>
              <a:gd name="connsiteY190" fmla="*/ 6583159 h 8346397"/>
              <a:gd name="connsiteX191" fmla="*/ 2141783 w 4183596"/>
              <a:gd name="connsiteY191" fmla="*/ 6535534 h 8346397"/>
              <a:gd name="connsiteX192" fmla="*/ 2103683 w 4183596"/>
              <a:gd name="connsiteY192" fmla="*/ 6587922 h 8346397"/>
              <a:gd name="connsiteX193" fmla="*/ 2072727 w 4183596"/>
              <a:gd name="connsiteY193" fmla="*/ 6683172 h 8346397"/>
              <a:gd name="connsiteX194" fmla="*/ 2039389 w 4183596"/>
              <a:gd name="connsiteY194" fmla="*/ 6747465 h 8346397"/>
              <a:gd name="connsiteX195" fmla="*/ 2051296 w 4183596"/>
              <a:gd name="connsiteY195" fmla="*/ 6809378 h 8346397"/>
              <a:gd name="connsiteX196" fmla="*/ 2184646 w 4183596"/>
              <a:gd name="connsiteY196" fmla="*/ 6921297 h 8346397"/>
              <a:gd name="connsiteX197" fmla="*/ 2253702 w 4183596"/>
              <a:gd name="connsiteY197" fmla="*/ 6954634 h 8346397"/>
              <a:gd name="connsiteX198" fmla="*/ 2237033 w 4183596"/>
              <a:gd name="connsiteY198" fmla="*/ 6978447 h 8346397"/>
              <a:gd name="connsiteX199" fmla="*/ 2201315 w 4183596"/>
              <a:gd name="connsiteY199" fmla="*/ 6997497 h 8346397"/>
              <a:gd name="connsiteX200" fmla="*/ 2234652 w 4183596"/>
              <a:gd name="connsiteY200" fmla="*/ 7073697 h 8346397"/>
              <a:gd name="connsiteX201" fmla="*/ 2203696 w 4183596"/>
              <a:gd name="connsiteY201" fmla="*/ 7095128 h 8346397"/>
              <a:gd name="connsiteX202" fmla="*/ 2098921 w 4183596"/>
              <a:gd name="connsiteY202" fmla="*/ 7033215 h 8346397"/>
              <a:gd name="connsiteX203" fmla="*/ 2056058 w 4183596"/>
              <a:gd name="connsiteY203" fmla="*/ 7059409 h 8346397"/>
              <a:gd name="connsiteX204" fmla="*/ 1996527 w 4183596"/>
              <a:gd name="connsiteY204" fmla="*/ 6957015 h 8346397"/>
              <a:gd name="connsiteX205" fmla="*/ 1879846 w 4183596"/>
              <a:gd name="connsiteY205" fmla="*/ 6983209 h 8346397"/>
              <a:gd name="connsiteX206" fmla="*/ 1815552 w 4183596"/>
              <a:gd name="connsiteY206" fmla="*/ 6987972 h 8346397"/>
              <a:gd name="connsiteX207" fmla="*/ 1765546 w 4183596"/>
              <a:gd name="connsiteY207" fmla="*/ 6983210 h 8346397"/>
              <a:gd name="connsiteX208" fmla="*/ 1708396 w 4183596"/>
              <a:gd name="connsiteY208" fmla="*/ 7028453 h 8346397"/>
              <a:gd name="connsiteX209" fmla="*/ 1529802 w 4183596"/>
              <a:gd name="connsiteY209" fmla="*/ 6987972 h 8346397"/>
              <a:gd name="connsiteX210" fmla="*/ 1553614 w 4183596"/>
              <a:gd name="connsiteY210" fmla="*/ 7114178 h 8346397"/>
              <a:gd name="connsiteX211" fmla="*/ 1477415 w 4183596"/>
              <a:gd name="connsiteY211" fmla="*/ 7159422 h 8346397"/>
              <a:gd name="connsiteX212" fmla="*/ 1415502 w 4183596"/>
              <a:gd name="connsiteY212" fmla="*/ 7226096 h 8346397"/>
              <a:gd name="connsiteX213" fmla="*/ 1265483 w 4183596"/>
              <a:gd name="connsiteY213" fmla="*/ 7218953 h 8346397"/>
              <a:gd name="connsiteX214" fmla="*/ 1213096 w 4183596"/>
              <a:gd name="connsiteY214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27633 w 4183596"/>
              <a:gd name="connsiteY8" fmla="*/ 3937588 h 8346397"/>
              <a:gd name="connsiteX9" fmla="*/ 3275259 w 4183596"/>
              <a:gd name="connsiteY9" fmla="*/ 3913776 h 8346397"/>
              <a:gd name="connsiteX10" fmla="*/ 2996652 w 4183596"/>
              <a:gd name="connsiteY10" fmla="*/ 3739945 h 8346397"/>
              <a:gd name="connsiteX11" fmla="*/ 2591839 w 4183596"/>
              <a:gd name="connsiteY11" fmla="*/ 3354183 h 8346397"/>
              <a:gd name="connsiteX12" fmla="*/ 2468015 w 4183596"/>
              <a:gd name="connsiteY12" fmla="*/ 3049382 h 8346397"/>
              <a:gd name="connsiteX13" fmla="*/ 2432296 w 4183596"/>
              <a:gd name="connsiteY13" fmla="*/ 2961276 h 8346397"/>
              <a:gd name="connsiteX14" fmla="*/ 2387052 w 4183596"/>
              <a:gd name="connsiteY14" fmla="*/ 2954132 h 8346397"/>
              <a:gd name="connsiteX15" fmla="*/ 2365621 w 4183596"/>
              <a:gd name="connsiteY15" fmla="*/ 2958895 h 8346397"/>
              <a:gd name="connsiteX16" fmla="*/ 2315615 w 4183596"/>
              <a:gd name="connsiteY16" fmla="*/ 2896982 h 8346397"/>
              <a:gd name="connsiteX17" fmla="*/ 2234652 w 4183596"/>
              <a:gd name="connsiteY17" fmla="*/ 2880313 h 8346397"/>
              <a:gd name="connsiteX18" fmla="*/ 2182265 w 4183596"/>
              <a:gd name="connsiteY18" fmla="*/ 2811257 h 8346397"/>
              <a:gd name="connsiteX19" fmla="*/ 2115590 w 4183596"/>
              <a:gd name="connsiteY19" fmla="*/ 2727913 h 8346397"/>
              <a:gd name="connsiteX20" fmla="*/ 2091777 w 4183596"/>
              <a:gd name="connsiteY20" fmla="*/ 2670763 h 8346397"/>
              <a:gd name="connsiteX21" fmla="*/ 2006845 w 4183596"/>
              <a:gd name="connsiteY21" fmla="*/ 2527095 h 8346397"/>
              <a:gd name="connsiteX22" fmla="*/ 1953665 w 4183596"/>
              <a:gd name="connsiteY22" fmla="*/ 2451688 h 8346397"/>
              <a:gd name="connsiteX23" fmla="*/ 2006052 w 4183596"/>
              <a:gd name="connsiteY23" fmla="*/ 2337388 h 8346397"/>
              <a:gd name="connsiteX24" fmla="*/ 2072727 w 4183596"/>
              <a:gd name="connsiteY24" fmla="*/ 2256426 h 8346397"/>
              <a:gd name="connsiteX25" fmla="*/ 2056058 w 4183596"/>
              <a:gd name="connsiteY25" fmla="*/ 2223088 h 8346397"/>
              <a:gd name="connsiteX26" fmla="*/ 2067965 w 4183596"/>
              <a:gd name="connsiteY26" fmla="*/ 2130220 h 8346397"/>
              <a:gd name="connsiteX27" fmla="*/ 2137021 w 4183596"/>
              <a:gd name="connsiteY27" fmla="*/ 1992107 h 8346397"/>
              <a:gd name="connsiteX28" fmla="*/ 2165596 w 4183596"/>
              <a:gd name="connsiteY28" fmla="*/ 1944482 h 8346397"/>
              <a:gd name="connsiteX29" fmla="*/ 2203696 w 4183596"/>
              <a:gd name="connsiteY29" fmla="*/ 1937338 h 8346397"/>
              <a:gd name="connsiteX30" fmla="*/ 2198933 w 4183596"/>
              <a:gd name="connsiteY30" fmla="*/ 1906382 h 8346397"/>
              <a:gd name="connsiteX31" fmla="*/ 2406102 w 4183596"/>
              <a:gd name="connsiteY31" fmla="*/ 1782557 h 8346397"/>
              <a:gd name="connsiteX32" fmla="*/ 2494208 w 4183596"/>
              <a:gd name="connsiteY32" fmla="*/ 1715882 h 8346397"/>
              <a:gd name="connsiteX33" fmla="*/ 2513258 w 4183596"/>
              <a:gd name="connsiteY33" fmla="*/ 1630157 h 8346397"/>
              <a:gd name="connsiteX34" fmla="*/ 2522784 w 4183596"/>
              <a:gd name="connsiteY34" fmla="*/ 1584913 h 8346397"/>
              <a:gd name="connsiteX35" fmla="*/ 2577552 w 4183596"/>
              <a:gd name="connsiteY35" fmla="*/ 1527763 h 8346397"/>
              <a:gd name="connsiteX36" fmla="*/ 2606127 w 4183596"/>
              <a:gd name="connsiteY36" fmla="*/ 1499188 h 8346397"/>
              <a:gd name="connsiteX37" fmla="*/ 2634702 w 4183596"/>
              <a:gd name="connsiteY37" fmla="*/ 1492045 h 8346397"/>
              <a:gd name="connsiteX38" fmla="*/ 2672802 w 4183596"/>
              <a:gd name="connsiteY38" fmla="*/ 1368220 h 8346397"/>
              <a:gd name="connsiteX39" fmla="*/ 2806153 w 4183596"/>
              <a:gd name="connsiteY39" fmla="*/ 1334883 h 8346397"/>
              <a:gd name="connsiteX40" fmla="*/ 2944265 w 4183596"/>
              <a:gd name="connsiteY40" fmla="*/ 1325357 h 8346397"/>
              <a:gd name="connsiteX41" fmla="*/ 2968077 w 4183596"/>
              <a:gd name="connsiteY41" fmla="*/ 1206295 h 8346397"/>
              <a:gd name="connsiteX42" fmla="*/ 3049040 w 4183596"/>
              <a:gd name="connsiteY42" fmla="*/ 1169783 h 8346397"/>
              <a:gd name="connsiteX43" fmla="*/ 3153814 w 4183596"/>
              <a:gd name="connsiteY43" fmla="*/ 1125332 h 8346397"/>
              <a:gd name="connsiteX44" fmla="*/ 3225252 w 4183596"/>
              <a:gd name="connsiteY44" fmla="*/ 1049132 h 8346397"/>
              <a:gd name="connsiteX45" fmla="*/ 3310977 w 4183596"/>
              <a:gd name="connsiteY45" fmla="*/ 996745 h 8346397"/>
              <a:gd name="connsiteX46" fmla="*/ 3056977 w 4183596"/>
              <a:gd name="connsiteY46" fmla="*/ 982457 h 8346397"/>
              <a:gd name="connsiteX47" fmla="*/ 2958552 w 4183596"/>
              <a:gd name="connsiteY47" fmla="*/ 976107 h 8346397"/>
              <a:gd name="connsiteX48" fmla="*/ 2926802 w 4183596"/>
              <a:gd name="connsiteY48" fmla="*/ 906257 h 8346397"/>
              <a:gd name="connsiteX49" fmla="*/ 2866477 w 4183596"/>
              <a:gd name="connsiteY49" fmla="*/ 893559 h 8346397"/>
              <a:gd name="connsiteX50" fmla="*/ 2799802 w 4183596"/>
              <a:gd name="connsiteY50" fmla="*/ 874507 h 8346397"/>
              <a:gd name="connsiteX51" fmla="*/ 2761702 w 4183596"/>
              <a:gd name="connsiteY51" fmla="*/ 807832 h 8346397"/>
              <a:gd name="connsiteX52" fmla="*/ 2609302 w 4183596"/>
              <a:gd name="connsiteY52" fmla="*/ 760207 h 8346397"/>
              <a:gd name="connsiteX53" fmla="*/ 2580727 w 4183596"/>
              <a:gd name="connsiteY53" fmla="*/ 604632 h 8346397"/>
              <a:gd name="connsiteX54" fmla="*/ 2526752 w 4183596"/>
              <a:gd name="connsiteY54" fmla="*/ 531609 h 8346397"/>
              <a:gd name="connsiteX55" fmla="*/ 2596602 w 4183596"/>
              <a:gd name="connsiteY55" fmla="*/ 407782 h 8346397"/>
              <a:gd name="connsiteX56" fmla="*/ 2629939 w 4183596"/>
              <a:gd name="connsiteY56" fmla="*/ 310947 h 8346397"/>
              <a:gd name="connsiteX57" fmla="*/ 2517227 w 4183596"/>
              <a:gd name="connsiteY57" fmla="*/ 239507 h 8346397"/>
              <a:gd name="connsiteX58" fmla="*/ 2402927 w 4183596"/>
              <a:gd name="connsiteY58" fmla="*/ 271257 h 8346397"/>
              <a:gd name="connsiteX59" fmla="*/ 2275927 w 4183596"/>
              <a:gd name="connsiteY59" fmla="*/ 198232 h 8346397"/>
              <a:gd name="connsiteX60" fmla="*/ 2133052 w 4183596"/>
              <a:gd name="connsiteY60" fmla="*/ 233157 h 8346397"/>
              <a:gd name="connsiteX61" fmla="*/ 1913977 w 4183596"/>
              <a:gd name="connsiteY61" fmla="*/ 36309 h 8346397"/>
              <a:gd name="connsiteX62" fmla="*/ 1777452 w 4183596"/>
              <a:gd name="connsiteY62" fmla="*/ 13289 h 8346397"/>
              <a:gd name="connsiteX63" fmla="*/ 1703633 w 4183596"/>
              <a:gd name="connsiteY63" fmla="*/ 41864 h 8346397"/>
              <a:gd name="connsiteX64" fmla="*/ 1615527 w 4183596"/>
              <a:gd name="connsiteY64" fmla="*/ 75203 h 8346397"/>
              <a:gd name="connsiteX65" fmla="*/ 1515515 w 4183596"/>
              <a:gd name="connsiteY65" fmla="*/ 129971 h 8346397"/>
              <a:gd name="connsiteX66" fmla="*/ 1525040 w 4183596"/>
              <a:gd name="connsiteY66" fmla="*/ 194264 h 8346397"/>
              <a:gd name="connsiteX67" fmla="*/ 1505990 w 4183596"/>
              <a:gd name="connsiteY67" fmla="*/ 251415 h 8346397"/>
              <a:gd name="connsiteX68" fmla="*/ 1413121 w 4183596"/>
              <a:gd name="connsiteY68" fmla="*/ 270464 h 8346397"/>
              <a:gd name="connsiteX69" fmla="*/ 1339302 w 4183596"/>
              <a:gd name="connsiteY69" fmla="*/ 306184 h 8346397"/>
              <a:gd name="connsiteX70" fmla="*/ 1260721 w 4183596"/>
              <a:gd name="connsiteY70" fmla="*/ 346665 h 8346397"/>
              <a:gd name="connsiteX71" fmla="*/ 1191665 w 4183596"/>
              <a:gd name="connsiteY71" fmla="*/ 272847 h 8346397"/>
              <a:gd name="connsiteX72" fmla="*/ 1082127 w 4183596"/>
              <a:gd name="connsiteY72" fmla="*/ 353809 h 8346397"/>
              <a:gd name="connsiteX73" fmla="*/ 1020215 w 4183596"/>
              <a:gd name="connsiteY73" fmla="*/ 420484 h 8346397"/>
              <a:gd name="connsiteX74" fmla="*/ 858290 w 4183596"/>
              <a:gd name="connsiteY74" fmla="*/ 301422 h 8346397"/>
              <a:gd name="connsiteX75" fmla="*/ 796377 w 4183596"/>
              <a:gd name="connsiteY75" fmla="*/ 406196 h 8346397"/>
              <a:gd name="connsiteX76" fmla="*/ 755896 w 4183596"/>
              <a:gd name="connsiteY76" fmla="*/ 341903 h 8346397"/>
              <a:gd name="connsiteX77" fmla="*/ 689221 w 4183596"/>
              <a:gd name="connsiteY77" fmla="*/ 270465 h 8346397"/>
              <a:gd name="connsiteX78" fmla="*/ 667790 w 4183596"/>
              <a:gd name="connsiteY78" fmla="*/ 313328 h 8346397"/>
              <a:gd name="connsiteX79" fmla="*/ 620165 w 4183596"/>
              <a:gd name="connsiteY79" fmla="*/ 382384 h 8346397"/>
              <a:gd name="connsiteX80" fmla="*/ 589208 w 4183596"/>
              <a:gd name="connsiteY80" fmla="*/ 396672 h 8346397"/>
              <a:gd name="connsiteX81" fmla="*/ 498721 w 4183596"/>
              <a:gd name="connsiteY81" fmla="*/ 482397 h 8346397"/>
              <a:gd name="connsiteX82" fmla="*/ 396327 w 4183596"/>
              <a:gd name="connsiteY82" fmla="*/ 380003 h 8346397"/>
              <a:gd name="connsiteX83" fmla="*/ 243927 w 4183596"/>
              <a:gd name="connsiteY83" fmla="*/ 294278 h 8346397"/>
              <a:gd name="connsiteX84" fmla="*/ 174871 w 4183596"/>
              <a:gd name="connsiteY84" fmla="*/ 327615 h 8346397"/>
              <a:gd name="connsiteX85" fmla="*/ 127246 w 4183596"/>
              <a:gd name="connsiteY85" fmla="*/ 410959 h 8346397"/>
              <a:gd name="connsiteX86" fmla="*/ 43902 w 4183596"/>
              <a:gd name="connsiteY86" fmla="*/ 472872 h 8346397"/>
              <a:gd name="connsiteX87" fmla="*/ 8183 w 4183596"/>
              <a:gd name="connsiteY87" fmla="*/ 484778 h 8346397"/>
              <a:gd name="connsiteX88" fmla="*/ 198683 w 4183596"/>
              <a:gd name="connsiteY88" fmla="*/ 689565 h 8346397"/>
              <a:gd name="connsiteX89" fmla="*/ 265359 w 4183596"/>
              <a:gd name="connsiteY89" fmla="*/ 706234 h 8346397"/>
              <a:gd name="connsiteX90" fmla="*/ 298697 w 4183596"/>
              <a:gd name="connsiteY90" fmla="*/ 730047 h 8346397"/>
              <a:gd name="connsiteX91" fmla="*/ 296315 w 4183596"/>
              <a:gd name="connsiteY91" fmla="*/ 901496 h 8346397"/>
              <a:gd name="connsiteX92" fmla="*/ 362990 w 4183596"/>
              <a:gd name="connsiteY92" fmla="*/ 906259 h 8346397"/>
              <a:gd name="connsiteX93" fmla="*/ 401090 w 4183596"/>
              <a:gd name="connsiteY93" fmla="*/ 856253 h 8346397"/>
              <a:gd name="connsiteX94" fmla="*/ 482052 w 4183596"/>
              <a:gd name="connsiteY94" fmla="*/ 894353 h 8346397"/>
              <a:gd name="connsiteX95" fmla="*/ 420140 w 4183596"/>
              <a:gd name="connsiteY95" fmla="*/ 1039609 h 8346397"/>
              <a:gd name="connsiteX96" fmla="*/ 434427 w 4183596"/>
              <a:gd name="connsiteY96" fmla="*/ 1087234 h 8346397"/>
              <a:gd name="connsiteX97" fmla="*/ 379658 w 4183596"/>
              <a:gd name="connsiteY97" fmla="*/ 1139622 h 8346397"/>
              <a:gd name="connsiteX98" fmla="*/ 415377 w 4183596"/>
              <a:gd name="connsiteY98" fmla="*/ 1168196 h 8346397"/>
              <a:gd name="connsiteX99" fmla="*/ 486815 w 4183596"/>
              <a:gd name="connsiteY99" fmla="*/ 1256303 h 8346397"/>
              <a:gd name="connsiteX100" fmla="*/ 527296 w 4183596"/>
              <a:gd name="connsiteY100" fmla="*/ 1344409 h 8346397"/>
              <a:gd name="connsiteX101" fmla="*/ 636833 w 4183596"/>
              <a:gd name="connsiteY101" fmla="*/ 1396797 h 8346397"/>
              <a:gd name="connsiteX102" fmla="*/ 746371 w 4183596"/>
              <a:gd name="connsiteY102" fmla="*/ 1420609 h 8346397"/>
              <a:gd name="connsiteX103" fmla="*/ 829715 w 4183596"/>
              <a:gd name="connsiteY103" fmla="*/ 1468234 h 8346397"/>
              <a:gd name="connsiteX104" fmla="*/ 913058 w 4183596"/>
              <a:gd name="connsiteY104" fmla="*/ 1442040 h 8346397"/>
              <a:gd name="connsiteX105" fmla="*/ 994021 w 4183596"/>
              <a:gd name="connsiteY105" fmla="*/ 1368222 h 8346397"/>
              <a:gd name="connsiteX106" fmla="*/ 1103558 w 4183596"/>
              <a:gd name="connsiteY106" fmla="*/ 1351553 h 8346397"/>
              <a:gd name="connsiteX107" fmla="*/ 1170233 w 4183596"/>
              <a:gd name="connsiteY107" fmla="*/ 1356315 h 8346397"/>
              <a:gd name="connsiteX108" fmla="*/ 1329777 w 4183596"/>
              <a:gd name="connsiteY108" fmla="*/ 1465853 h 8346397"/>
              <a:gd name="connsiteX109" fmla="*/ 1389308 w 4183596"/>
              <a:gd name="connsiteY109" fmla="*/ 1494428 h 8346397"/>
              <a:gd name="connsiteX110" fmla="*/ 1260721 w 4183596"/>
              <a:gd name="connsiteY110" fmla="*/ 1596822 h 8346397"/>
              <a:gd name="connsiteX111" fmla="*/ 1263102 w 4183596"/>
              <a:gd name="connsiteY111" fmla="*/ 1661115 h 8346397"/>
              <a:gd name="connsiteX112" fmla="*/ 1425027 w 4183596"/>
              <a:gd name="connsiteY112" fmla="*/ 1613490 h 8346397"/>
              <a:gd name="connsiteX113" fmla="*/ 1386927 w 4183596"/>
              <a:gd name="connsiteY113" fmla="*/ 1677784 h 8346397"/>
              <a:gd name="connsiteX114" fmla="*/ 1405977 w 4183596"/>
              <a:gd name="connsiteY114" fmla="*/ 1751603 h 8346397"/>
              <a:gd name="connsiteX115" fmla="*/ 1517896 w 4183596"/>
              <a:gd name="connsiteY115" fmla="*/ 1787322 h 8346397"/>
              <a:gd name="connsiteX116" fmla="*/ 1591715 w 4183596"/>
              <a:gd name="connsiteY116" fmla="*/ 1803990 h 8346397"/>
              <a:gd name="connsiteX117" fmla="*/ 1501227 w 4183596"/>
              <a:gd name="connsiteY117" fmla="*/ 1934959 h 8346397"/>
              <a:gd name="connsiteX118" fmla="*/ 1494083 w 4183596"/>
              <a:gd name="connsiteY118" fmla="*/ 1984965 h 8346397"/>
              <a:gd name="connsiteX119" fmla="*/ 1422646 w 4183596"/>
              <a:gd name="connsiteY119" fmla="*/ 2020684 h 8346397"/>
              <a:gd name="connsiteX120" fmla="*/ 1391690 w 4183596"/>
              <a:gd name="connsiteY120" fmla="*/ 2082597 h 8346397"/>
              <a:gd name="connsiteX121" fmla="*/ 1260721 w 4183596"/>
              <a:gd name="connsiteY121" fmla="*/ 2056403 h 8346397"/>
              <a:gd name="connsiteX122" fmla="*/ 1139277 w 4183596"/>
              <a:gd name="connsiteY122" fmla="*/ 2056402 h 8346397"/>
              <a:gd name="connsiteX123" fmla="*/ 1072602 w 4183596"/>
              <a:gd name="connsiteY123" fmla="*/ 2084978 h 8346397"/>
              <a:gd name="connsiteX124" fmla="*/ 1065458 w 4183596"/>
              <a:gd name="connsiteY124" fmla="*/ 2184990 h 8346397"/>
              <a:gd name="connsiteX125" fmla="*/ 977352 w 4183596"/>
              <a:gd name="connsiteY125" fmla="*/ 2273097 h 8346397"/>
              <a:gd name="connsiteX126" fmla="*/ 1120227 w 4183596"/>
              <a:gd name="connsiteY126" fmla="*/ 2335009 h 8346397"/>
              <a:gd name="connsiteX127" fmla="*/ 1170234 w 4183596"/>
              <a:gd name="connsiteY127" fmla="*/ 2370727 h 8346397"/>
              <a:gd name="connsiteX128" fmla="*/ 1222621 w 4183596"/>
              <a:gd name="connsiteY128" fmla="*/ 2387397 h 8346397"/>
              <a:gd name="connsiteX129" fmla="*/ 1272627 w 4183596"/>
              <a:gd name="connsiteY129" fmla="*/ 2437403 h 8346397"/>
              <a:gd name="connsiteX130" fmla="*/ 1329777 w 4183596"/>
              <a:gd name="connsiteY130" fmla="*/ 2458834 h 8346397"/>
              <a:gd name="connsiteX131" fmla="*/ 1422646 w 4183596"/>
              <a:gd name="connsiteY131" fmla="*/ 2535034 h 8346397"/>
              <a:gd name="connsiteX132" fmla="*/ 1508371 w 4183596"/>
              <a:gd name="connsiteY132" fmla="*/ 2568373 h 8346397"/>
              <a:gd name="connsiteX133" fmla="*/ 1641721 w 4183596"/>
              <a:gd name="connsiteY133" fmla="*/ 2716009 h 8346397"/>
              <a:gd name="connsiteX134" fmla="*/ 1725065 w 4183596"/>
              <a:gd name="connsiteY134" fmla="*/ 2870790 h 8346397"/>
              <a:gd name="connsiteX135" fmla="*/ 1850477 w 4183596"/>
              <a:gd name="connsiteY135" fmla="*/ 2931907 h 8346397"/>
              <a:gd name="connsiteX136" fmla="*/ 1896514 w 4183596"/>
              <a:gd name="connsiteY136" fmla="*/ 2977947 h 8346397"/>
              <a:gd name="connsiteX137" fmla="*/ 1927471 w 4183596"/>
              <a:gd name="connsiteY137" fmla="*/ 3082722 h 8346397"/>
              <a:gd name="connsiteX138" fmla="*/ 1989383 w 4183596"/>
              <a:gd name="connsiteY138" fmla="*/ 3185115 h 8346397"/>
              <a:gd name="connsiteX139" fmla="*/ 2051296 w 4183596"/>
              <a:gd name="connsiteY139" fmla="*/ 3223215 h 8346397"/>
              <a:gd name="connsiteX140" fmla="*/ 2182265 w 4183596"/>
              <a:gd name="connsiteY140" fmla="*/ 3370853 h 8346397"/>
              <a:gd name="connsiteX141" fmla="*/ 2325139 w 4183596"/>
              <a:gd name="connsiteY141" fmla="*/ 3447053 h 8346397"/>
              <a:gd name="connsiteX142" fmla="*/ 2384671 w 4183596"/>
              <a:gd name="connsiteY142" fmla="*/ 3532778 h 8346397"/>
              <a:gd name="connsiteX143" fmla="*/ 2432296 w 4183596"/>
              <a:gd name="connsiteY143" fmla="*/ 3599453 h 8346397"/>
              <a:gd name="connsiteX144" fmla="*/ 2479921 w 4183596"/>
              <a:gd name="connsiteY144" fmla="*/ 3589929 h 8346397"/>
              <a:gd name="connsiteX145" fmla="*/ 2484683 w 4183596"/>
              <a:gd name="connsiteY145" fmla="*/ 3742328 h 8346397"/>
              <a:gd name="connsiteX146" fmla="*/ 2537071 w 4183596"/>
              <a:gd name="connsiteY146" fmla="*/ 3835197 h 8346397"/>
              <a:gd name="connsiteX147" fmla="*/ 2529927 w 4183596"/>
              <a:gd name="connsiteY147" fmla="*/ 3873297 h 8346397"/>
              <a:gd name="connsiteX148" fmla="*/ 2598983 w 4183596"/>
              <a:gd name="connsiteY148" fmla="*/ 3909015 h 8346397"/>
              <a:gd name="connsiteX149" fmla="*/ 2656133 w 4183596"/>
              <a:gd name="connsiteY149" fmla="*/ 3854247 h 8346397"/>
              <a:gd name="connsiteX150" fmla="*/ 2689471 w 4183596"/>
              <a:gd name="connsiteY150" fmla="*/ 3937590 h 8346397"/>
              <a:gd name="connsiteX151" fmla="*/ 2734715 w 4183596"/>
              <a:gd name="connsiteY151" fmla="*/ 3982834 h 8346397"/>
              <a:gd name="connsiteX152" fmla="*/ 2808533 w 4183596"/>
              <a:gd name="connsiteY152" fmla="*/ 4006647 h 8346397"/>
              <a:gd name="connsiteX153" fmla="*/ 2860921 w 4183596"/>
              <a:gd name="connsiteY153" fmla="*/ 4075703 h 8346397"/>
              <a:gd name="connsiteX154" fmla="*/ 2946646 w 4183596"/>
              <a:gd name="connsiteY154" fmla="*/ 4130472 h 8346397"/>
              <a:gd name="connsiteX155" fmla="*/ 2999033 w 4183596"/>
              <a:gd name="connsiteY155" fmla="*/ 4163809 h 8346397"/>
              <a:gd name="connsiteX156" fmla="*/ 2870446 w 4183596"/>
              <a:gd name="connsiteY156" fmla="*/ 4256678 h 8346397"/>
              <a:gd name="connsiteX157" fmla="*/ 2868064 w 4183596"/>
              <a:gd name="connsiteY157" fmla="*/ 4311446 h 8346397"/>
              <a:gd name="connsiteX158" fmla="*/ 2970458 w 4183596"/>
              <a:gd name="connsiteY158" fmla="*/ 4428128 h 8346397"/>
              <a:gd name="connsiteX159" fmla="*/ 3065708 w 4183596"/>
              <a:gd name="connsiteY159" fmla="*/ 4490040 h 8346397"/>
              <a:gd name="connsiteX160" fmla="*/ 3096665 w 4183596"/>
              <a:gd name="connsiteY160" fmla="*/ 4528140 h 8346397"/>
              <a:gd name="connsiteX161" fmla="*/ 3082377 w 4183596"/>
              <a:gd name="connsiteY161" fmla="*/ 4609103 h 8346397"/>
              <a:gd name="connsiteX162" fmla="*/ 3077615 w 4183596"/>
              <a:gd name="connsiteY162" fmla="*/ 4692447 h 8346397"/>
              <a:gd name="connsiteX163" fmla="*/ 3034752 w 4183596"/>
              <a:gd name="connsiteY163" fmla="*/ 4701972 h 8346397"/>
              <a:gd name="connsiteX164" fmla="*/ 3008558 w 4183596"/>
              <a:gd name="connsiteY164" fmla="*/ 4718640 h 8346397"/>
              <a:gd name="connsiteX165" fmla="*/ 3053802 w 4183596"/>
              <a:gd name="connsiteY165" fmla="*/ 4795632 h 8346397"/>
              <a:gd name="connsiteX166" fmla="*/ 3037133 w 4183596"/>
              <a:gd name="connsiteY166" fmla="*/ 4868659 h 8346397"/>
              <a:gd name="connsiteX167" fmla="*/ 3020465 w 4183596"/>
              <a:gd name="connsiteY167" fmla="*/ 5004390 h 8346397"/>
              <a:gd name="connsiteX168" fmla="*/ 2982365 w 4183596"/>
              <a:gd name="connsiteY168" fmla="*/ 5044872 h 8346397"/>
              <a:gd name="connsiteX169" fmla="*/ 2965696 w 4183596"/>
              <a:gd name="connsiteY169" fmla="*/ 5166315 h 8346397"/>
              <a:gd name="connsiteX170" fmla="*/ 2937121 w 4183596"/>
              <a:gd name="connsiteY170" fmla="*/ 5285378 h 8346397"/>
              <a:gd name="connsiteX171" fmla="*/ 2989508 w 4183596"/>
              <a:gd name="connsiteY171" fmla="*/ 5302047 h 8346397"/>
              <a:gd name="connsiteX172" fmla="*/ 2987127 w 4183596"/>
              <a:gd name="connsiteY172" fmla="*/ 5347290 h 8346397"/>
              <a:gd name="connsiteX173" fmla="*/ 2984746 w 4183596"/>
              <a:gd name="connsiteY173" fmla="*/ 5402059 h 8346397"/>
              <a:gd name="connsiteX174" fmla="*/ 3041896 w 4183596"/>
              <a:gd name="connsiteY174" fmla="*/ 5471115 h 8346397"/>
              <a:gd name="connsiteX175" fmla="*/ 3089521 w 4183596"/>
              <a:gd name="connsiteY175" fmla="*/ 5597322 h 8346397"/>
              <a:gd name="connsiteX176" fmla="*/ 2996652 w 4183596"/>
              <a:gd name="connsiteY176" fmla="*/ 5887834 h 8346397"/>
              <a:gd name="connsiteX177" fmla="*/ 3018083 w 4183596"/>
              <a:gd name="connsiteY177" fmla="*/ 5942603 h 8346397"/>
              <a:gd name="connsiteX178" fmla="*/ 3044277 w 4183596"/>
              <a:gd name="connsiteY178" fmla="*/ 5994990 h 8346397"/>
              <a:gd name="connsiteX179" fmla="*/ 3049040 w 4183596"/>
              <a:gd name="connsiteY179" fmla="*/ 6099765 h 8346397"/>
              <a:gd name="connsiteX180" fmla="*/ 3028402 w 4183596"/>
              <a:gd name="connsiteY180" fmla="*/ 6195807 h 8346397"/>
              <a:gd name="connsiteX181" fmla="*/ 2956170 w 4183596"/>
              <a:gd name="connsiteY181" fmla="*/ 6259310 h 8346397"/>
              <a:gd name="connsiteX182" fmla="*/ 2920452 w 4183596"/>
              <a:gd name="connsiteY182" fmla="*/ 6240259 h 8346397"/>
              <a:gd name="connsiteX183" fmla="*/ 2849015 w 4183596"/>
              <a:gd name="connsiteY183" fmla="*/ 6252165 h 8346397"/>
              <a:gd name="connsiteX184" fmla="*/ 2713283 w 4183596"/>
              <a:gd name="connsiteY184" fmla="*/ 6364084 h 8346397"/>
              <a:gd name="connsiteX185" fmla="*/ 2606127 w 4183596"/>
              <a:gd name="connsiteY185" fmla="*/ 6349797 h 8346397"/>
              <a:gd name="connsiteX186" fmla="*/ 2575171 w 4183596"/>
              <a:gd name="connsiteY186" fmla="*/ 6378372 h 8346397"/>
              <a:gd name="connsiteX187" fmla="*/ 2508495 w 4183596"/>
              <a:gd name="connsiteY187" fmla="*/ 6423614 h 8346397"/>
              <a:gd name="connsiteX188" fmla="*/ 2391815 w 4183596"/>
              <a:gd name="connsiteY188" fmla="*/ 6411709 h 8346397"/>
              <a:gd name="connsiteX189" fmla="*/ 2368002 w 4183596"/>
              <a:gd name="connsiteY189" fmla="*/ 6528390 h 8346397"/>
              <a:gd name="connsiteX190" fmla="*/ 2363240 w 4183596"/>
              <a:gd name="connsiteY190" fmla="*/ 6564109 h 8346397"/>
              <a:gd name="connsiteX191" fmla="*/ 2339428 w 4183596"/>
              <a:gd name="connsiteY191" fmla="*/ 6583159 h 8346397"/>
              <a:gd name="connsiteX192" fmla="*/ 2141783 w 4183596"/>
              <a:gd name="connsiteY192" fmla="*/ 6535534 h 8346397"/>
              <a:gd name="connsiteX193" fmla="*/ 2103683 w 4183596"/>
              <a:gd name="connsiteY193" fmla="*/ 6587922 h 8346397"/>
              <a:gd name="connsiteX194" fmla="*/ 2072727 w 4183596"/>
              <a:gd name="connsiteY194" fmla="*/ 6683172 h 8346397"/>
              <a:gd name="connsiteX195" fmla="*/ 2039389 w 4183596"/>
              <a:gd name="connsiteY195" fmla="*/ 6747465 h 8346397"/>
              <a:gd name="connsiteX196" fmla="*/ 2051296 w 4183596"/>
              <a:gd name="connsiteY196" fmla="*/ 6809378 h 8346397"/>
              <a:gd name="connsiteX197" fmla="*/ 2184646 w 4183596"/>
              <a:gd name="connsiteY197" fmla="*/ 6921297 h 8346397"/>
              <a:gd name="connsiteX198" fmla="*/ 2253702 w 4183596"/>
              <a:gd name="connsiteY198" fmla="*/ 6954634 h 8346397"/>
              <a:gd name="connsiteX199" fmla="*/ 2237033 w 4183596"/>
              <a:gd name="connsiteY199" fmla="*/ 6978447 h 8346397"/>
              <a:gd name="connsiteX200" fmla="*/ 2201315 w 4183596"/>
              <a:gd name="connsiteY200" fmla="*/ 6997497 h 8346397"/>
              <a:gd name="connsiteX201" fmla="*/ 2234652 w 4183596"/>
              <a:gd name="connsiteY201" fmla="*/ 7073697 h 8346397"/>
              <a:gd name="connsiteX202" fmla="*/ 2203696 w 4183596"/>
              <a:gd name="connsiteY202" fmla="*/ 7095128 h 8346397"/>
              <a:gd name="connsiteX203" fmla="*/ 2098921 w 4183596"/>
              <a:gd name="connsiteY203" fmla="*/ 7033215 h 8346397"/>
              <a:gd name="connsiteX204" fmla="*/ 2056058 w 4183596"/>
              <a:gd name="connsiteY204" fmla="*/ 7059409 h 8346397"/>
              <a:gd name="connsiteX205" fmla="*/ 1996527 w 4183596"/>
              <a:gd name="connsiteY205" fmla="*/ 6957015 h 8346397"/>
              <a:gd name="connsiteX206" fmla="*/ 1879846 w 4183596"/>
              <a:gd name="connsiteY206" fmla="*/ 6983209 h 8346397"/>
              <a:gd name="connsiteX207" fmla="*/ 1815552 w 4183596"/>
              <a:gd name="connsiteY207" fmla="*/ 6987972 h 8346397"/>
              <a:gd name="connsiteX208" fmla="*/ 1765546 w 4183596"/>
              <a:gd name="connsiteY208" fmla="*/ 6983210 h 8346397"/>
              <a:gd name="connsiteX209" fmla="*/ 1708396 w 4183596"/>
              <a:gd name="connsiteY209" fmla="*/ 7028453 h 8346397"/>
              <a:gd name="connsiteX210" fmla="*/ 1529802 w 4183596"/>
              <a:gd name="connsiteY210" fmla="*/ 6987972 h 8346397"/>
              <a:gd name="connsiteX211" fmla="*/ 1553614 w 4183596"/>
              <a:gd name="connsiteY211" fmla="*/ 7114178 h 8346397"/>
              <a:gd name="connsiteX212" fmla="*/ 1477415 w 4183596"/>
              <a:gd name="connsiteY212" fmla="*/ 7159422 h 8346397"/>
              <a:gd name="connsiteX213" fmla="*/ 1415502 w 4183596"/>
              <a:gd name="connsiteY213" fmla="*/ 7226096 h 8346397"/>
              <a:gd name="connsiteX214" fmla="*/ 1265483 w 4183596"/>
              <a:gd name="connsiteY214" fmla="*/ 7218953 h 8346397"/>
              <a:gd name="connsiteX215" fmla="*/ 1213096 w 4183596"/>
              <a:gd name="connsiteY215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27633 w 4183596"/>
              <a:gd name="connsiteY8" fmla="*/ 3937588 h 8346397"/>
              <a:gd name="connsiteX9" fmla="*/ 3275259 w 4183596"/>
              <a:gd name="connsiteY9" fmla="*/ 3913776 h 8346397"/>
              <a:gd name="connsiteX10" fmla="*/ 3127621 w 4183596"/>
              <a:gd name="connsiteY10" fmla="*/ 3851863 h 8346397"/>
              <a:gd name="connsiteX11" fmla="*/ 2996652 w 4183596"/>
              <a:gd name="connsiteY11" fmla="*/ 3739945 h 8346397"/>
              <a:gd name="connsiteX12" fmla="*/ 2591839 w 4183596"/>
              <a:gd name="connsiteY12" fmla="*/ 3354183 h 8346397"/>
              <a:gd name="connsiteX13" fmla="*/ 2468015 w 4183596"/>
              <a:gd name="connsiteY13" fmla="*/ 3049382 h 8346397"/>
              <a:gd name="connsiteX14" fmla="*/ 2432296 w 4183596"/>
              <a:gd name="connsiteY14" fmla="*/ 2961276 h 8346397"/>
              <a:gd name="connsiteX15" fmla="*/ 2387052 w 4183596"/>
              <a:gd name="connsiteY15" fmla="*/ 2954132 h 8346397"/>
              <a:gd name="connsiteX16" fmla="*/ 2365621 w 4183596"/>
              <a:gd name="connsiteY16" fmla="*/ 2958895 h 8346397"/>
              <a:gd name="connsiteX17" fmla="*/ 2315615 w 4183596"/>
              <a:gd name="connsiteY17" fmla="*/ 2896982 h 8346397"/>
              <a:gd name="connsiteX18" fmla="*/ 2234652 w 4183596"/>
              <a:gd name="connsiteY18" fmla="*/ 2880313 h 8346397"/>
              <a:gd name="connsiteX19" fmla="*/ 2182265 w 4183596"/>
              <a:gd name="connsiteY19" fmla="*/ 2811257 h 8346397"/>
              <a:gd name="connsiteX20" fmla="*/ 2115590 w 4183596"/>
              <a:gd name="connsiteY20" fmla="*/ 2727913 h 8346397"/>
              <a:gd name="connsiteX21" fmla="*/ 2091777 w 4183596"/>
              <a:gd name="connsiteY21" fmla="*/ 2670763 h 8346397"/>
              <a:gd name="connsiteX22" fmla="*/ 2006845 w 4183596"/>
              <a:gd name="connsiteY22" fmla="*/ 2527095 h 8346397"/>
              <a:gd name="connsiteX23" fmla="*/ 1953665 w 4183596"/>
              <a:gd name="connsiteY23" fmla="*/ 2451688 h 8346397"/>
              <a:gd name="connsiteX24" fmla="*/ 2006052 w 4183596"/>
              <a:gd name="connsiteY24" fmla="*/ 2337388 h 8346397"/>
              <a:gd name="connsiteX25" fmla="*/ 2072727 w 4183596"/>
              <a:gd name="connsiteY25" fmla="*/ 2256426 h 8346397"/>
              <a:gd name="connsiteX26" fmla="*/ 2056058 w 4183596"/>
              <a:gd name="connsiteY26" fmla="*/ 2223088 h 8346397"/>
              <a:gd name="connsiteX27" fmla="*/ 2067965 w 4183596"/>
              <a:gd name="connsiteY27" fmla="*/ 2130220 h 8346397"/>
              <a:gd name="connsiteX28" fmla="*/ 2137021 w 4183596"/>
              <a:gd name="connsiteY28" fmla="*/ 1992107 h 8346397"/>
              <a:gd name="connsiteX29" fmla="*/ 2165596 w 4183596"/>
              <a:gd name="connsiteY29" fmla="*/ 1944482 h 8346397"/>
              <a:gd name="connsiteX30" fmla="*/ 2203696 w 4183596"/>
              <a:gd name="connsiteY30" fmla="*/ 1937338 h 8346397"/>
              <a:gd name="connsiteX31" fmla="*/ 2198933 w 4183596"/>
              <a:gd name="connsiteY31" fmla="*/ 1906382 h 8346397"/>
              <a:gd name="connsiteX32" fmla="*/ 2406102 w 4183596"/>
              <a:gd name="connsiteY32" fmla="*/ 1782557 h 8346397"/>
              <a:gd name="connsiteX33" fmla="*/ 2494208 w 4183596"/>
              <a:gd name="connsiteY33" fmla="*/ 1715882 h 8346397"/>
              <a:gd name="connsiteX34" fmla="*/ 2513258 w 4183596"/>
              <a:gd name="connsiteY34" fmla="*/ 1630157 h 8346397"/>
              <a:gd name="connsiteX35" fmla="*/ 2522784 w 4183596"/>
              <a:gd name="connsiteY35" fmla="*/ 1584913 h 8346397"/>
              <a:gd name="connsiteX36" fmla="*/ 2577552 w 4183596"/>
              <a:gd name="connsiteY36" fmla="*/ 1527763 h 8346397"/>
              <a:gd name="connsiteX37" fmla="*/ 2606127 w 4183596"/>
              <a:gd name="connsiteY37" fmla="*/ 1499188 h 8346397"/>
              <a:gd name="connsiteX38" fmla="*/ 2634702 w 4183596"/>
              <a:gd name="connsiteY38" fmla="*/ 1492045 h 8346397"/>
              <a:gd name="connsiteX39" fmla="*/ 2672802 w 4183596"/>
              <a:gd name="connsiteY39" fmla="*/ 1368220 h 8346397"/>
              <a:gd name="connsiteX40" fmla="*/ 2806153 w 4183596"/>
              <a:gd name="connsiteY40" fmla="*/ 1334883 h 8346397"/>
              <a:gd name="connsiteX41" fmla="*/ 2944265 w 4183596"/>
              <a:gd name="connsiteY41" fmla="*/ 1325357 h 8346397"/>
              <a:gd name="connsiteX42" fmla="*/ 2968077 w 4183596"/>
              <a:gd name="connsiteY42" fmla="*/ 1206295 h 8346397"/>
              <a:gd name="connsiteX43" fmla="*/ 3049040 w 4183596"/>
              <a:gd name="connsiteY43" fmla="*/ 1169783 h 8346397"/>
              <a:gd name="connsiteX44" fmla="*/ 3153814 w 4183596"/>
              <a:gd name="connsiteY44" fmla="*/ 1125332 h 8346397"/>
              <a:gd name="connsiteX45" fmla="*/ 3225252 w 4183596"/>
              <a:gd name="connsiteY45" fmla="*/ 1049132 h 8346397"/>
              <a:gd name="connsiteX46" fmla="*/ 3310977 w 4183596"/>
              <a:gd name="connsiteY46" fmla="*/ 996745 h 8346397"/>
              <a:gd name="connsiteX47" fmla="*/ 3056977 w 4183596"/>
              <a:gd name="connsiteY47" fmla="*/ 982457 h 8346397"/>
              <a:gd name="connsiteX48" fmla="*/ 2958552 w 4183596"/>
              <a:gd name="connsiteY48" fmla="*/ 976107 h 8346397"/>
              <a:gd name="connsiteX49" fmla="*/ 2926802 w 4183596"/>
              <a:gd name="connsiteY49" fmla="*/ 906257 h 8346397"/>
              <a:gd name="connsiteX50" fmla="*/ 2866477 w 4183596"/>
              <a:gd name="connsiteY50" fmla="*/ 893559 h 8346397"/>
              <a:gd name="connsiteX51" fmla="*/ 2799802 w 4183596"/>
              <a:gd name="connsiteY51" fmla="*/ 874507 h 8346397"/>
              <a:gd name="connsiteX52" fmla="*/ 2761702 w 4183596"/>
              <a:gd name="connsiteY52" fmla="*/ 807832 h 8346397"/>
              <a:gd name="connsiteX53" fmla="*/ 2609302 w 4183596"/>
              <a:gd name="connsiteY53" fmla="*/ 760207 h 8346397"/>
              <a:gd name="connsiteX54" fmla="*/ 2580727 w 4183596"/>
              <a:gd name="connsiteY54" fmla="*/ 604632 h 8346397"/>
              <a:gd name="connsiteX55" fmla="*/ 2526752 w 4183596"/>
              <a:gd name="connsiteY55" fmla="*/ 531609 h 8346397"/>
              <a:gd name="connsiteX56" fmla="*/ 2596602 w 4183596"/>
              <a:gd name="connsiteY56" fmla="*/ 407782 h 8346397"/>
              <a:gd name="connsiteX57" fmla="*/ 2629939 w 4183596"/>
              <a:gd name="connsiteY57" fmla="*/ 310947 h 8346397"/>
              <a:gd name="connsiteX58" fmla="*/ 2517227 w 4183596"/>
              <a:gd name="connsiteY58" fmla="*/ 239507 h 8346397"/>
              <a:gd name="connsiteX59" fmla="*/ 2402927 w 4183596"/>
              <a:gd name="connsiteY59" fmla="*/ 271257 h 8346397"/>
              <a:gd name="connsiteX60" fmla="*/ 2275927 w 4183596"/>
              <a:gd name="connsiteY60" fmla="*/ 198232 h 8346397"/>
              <a:gd name="connsiteX61" fmla="*/ 2133052 w 4183596"/>
              <a:gd name="connsiteY61" fmla="*/ 233157 h 8346397"/>
              <a:gd name="connsiteX62" fmla="*/ 1913977 w 4183596"/>
              <a:gd name="connsiteY62" fmla="*/ 36309 h 8346397"/>
              <a:gd name="connsiteX63" fmla="*/ 1777452 w 4183596"/>
              <a:gd name="connsiteY63" fmla="*/ 13289 h 8346397"/>
              <a:gd name="connsiteX64" fmla="*/ 1703633 w 4183596"/>
              <a:gd name="connsiteY64" fmla="*/ 41864 h 8346397"/>
              <a:gd name="connsiteX65" fmla="*/ 1615527 w 4183596"/>
              <a:gd name="connsiteY65" fmla="*/ 75203 h 8346397"/>
              <a:gd name="connsiteX66" fmla="*/ 1515515 w 4183596"/>
              <a:gd name="connsiteY66" fmla="*/ 129971 h 8346397"/>
              <a:gd name="connsiteX67" fmla="*/ 1525040 w 4183596"/>
              <a:gd name="connsiteY67" fmla="*/ 194264 h 8346397"/>
              <a:gd name="connsiteX68" fmla="*/ 1505990 w 4183596"/>
              <a:gd name="connsiteY68" fmla="*/ 251415 h 8346397"/>
              <a:gd name="connsiteX69" fmla="*/ 1413121 w 4183596"/>
              <a:gd name="connsiteY69" fmla="*/ 270464 h 8346397"/>
              <a:gd name="connsiteX70" fmla="*/ 1339302 w 4183596"/>
              <a:gd name="connsiteY70" fmla="*/ 306184 h 8346397"/>
              <a:gd name="connsiteX71" fmla="*/ 1260721 w 4183596"/>
              <a:gd name="connsiteY71" fmla="*/ 346665 h 8346397"/>
              <a:gd name="connsiteX72" fmla="*/ 1191665 w 4183596"/>
              <a:gd name="connsiteY72" fmla="*/ 272847 h 8346397"/>
              <a:gd name="connsiteX73" fmla="*/ 1082127 w 4183596"/>
              <a:gd name="connsiteY73" fmla="*/ 353809 h 8346397"/>
              <a:gd name="connsiteX74" fmla="*/ 1020215 w 4183596"/>
              <a:gd name="connsiteY74" fmla="*/ 420484 h 8346397"/>
              <a:gd name="connsiteX75" fmla="*/ 858290 w 4183596"/>
              <a:gd name="connsiteY75" fmla="*/ 301422 h 8346397"/>
              <a:gd name="connsiteX76" fmla="*/ 796377 w 4183596"/>
              <a:gd name="connsiteY76" fmla="*/ 406196 h 8346397"/>
              <a:gd name="connsiteX77" fmla="*/ 755896 w 4183596"/>
              <a:gd name="connsiteY77" fmla="*/ 341903 h 8346397"/>
              <a:gd name="connsiteX78" fmla="*/ 689221 w 4183596"/>
              <a:gd name="connsiteY78" fmla="*/ 270465 h 8346397"/>
              <a:gd name="connsiteX79" fmla="*/ 667790 w 4183596"/>
              <a:gd name="connsiteY79" fmla="*/ 313328 h 8346397"/>
              <a:gd name="connsiteX80" fmla="*/ 620165 w 4183596"/>
              <a:gd name="connsiteY80" fmla="*/ 382384 h 8346397"/>
              <a:gd name="connsiteX81" fmla="*/ 589208 w 4183596"/>
              <a:gd name="connsiteY81" fmla="*/ 396672 h 8346397"/>
              <a:gd name="connsiteX82" fmla="*/ 498721 w 4183596"/>
              <a:gd name="connsiteY82" fmla="*/ 482397 h 8346397"/>
              <a:gd name="connsiteX83" fmla="*/ 396327 w 4183596"/>
              <a:gd name="connsiteY83" fmla="*/ 380003 h 8346397"/>
              <a:gd name="connsiteX84" fmla="*/ 243927 w 4183596"/>
              <a:gd name="connsiteY84" fmla="*/ 294278 h 8346397"/>
              <a:gd name="connsiteX85" fmla="*/ 174871 w 4183596"/>
              <a:gd name="connsiteY85" fmla="*/ 327615 h 8346397"/>
              <a:gd name="connsiteX86" fmla="*/ 127246 w 4183596"/>
              <a:gd name="connsiteY86" fmla="*/ 410959 h 8346397"/>
              <a:gd name="connsiteX87" fmla="*/ 43902 w 4183596"/>
              <a:gd name="connsiteY87" fmla="*/ 472872 h 8346397"/>
              <a:gd name="connsiteX88" fmla="*/ 8183 w 4183596"/>
              <a:gd name="connsiteY88" fmla="*/ 484778 h 8346397"/>
              <a:gd name="connsiteX89" fmla="*/ 198683 w 4183596"/>
              <a:gd name="connsiteY89" fmla="*/ 689565 h 8346397"/>
              <a:gd name="connsiteX90" fmla="*/ 265359 w 4183596"/>
              <a:gd name="connsiteY90" fmla="*/ 706234 h 8346397"/>
              <a:gd name="connsiteX91" fmla="*/ 298697 w 4183596"/>
              <a:gd name="connsiteY91" fmla="*/ 730047 h 8346397"/>
              <a:gd name="connsiteX92" fmla="*/ 296315 w 4183596"/>
              <a:gd name="connsiteY92" fmla="*/ 901496 h 8346397"/>
              <a:gd name="connsiteX93" fmla="*/ 362990 w 4183596"/>
              <a:gd name="connsiteY93" fmla="*/ 906259 h 8346397"/>
              <a:gd name="connsiteX94" fmla="*/ 401090 w 4183596"/>
              <a:gd name="connsiteY94" fmla="*/ 856253 h 8346397"/>
              <a:gd name="connsiteX95" fmla="*/ 482052 w 4183596"/>
              <a:gd name="connsiteY95" fmla="*/ 894353 h 8346397"/>
              <a:gd name="connsiteX96" fmla="*/ 420140 w 4183596"/>
              <a:gd name="connsiteY96" fmla="*/ 1039609 h 8346397"/>
              <a:gd name="connsiteX97" fmla="*/ 434427 w 4183596"/>
              <a:gd name="connsiteY97" fmla="*/ 1087234 h 8346397"/>
              <a:gd name="connsiteX98" fmla="*/ 379658 w 4183596"/>
              <a:gd name="connsiteY98" fmla="*/ 1139622 h 8346397"/>
              <a:gd name="connsiteX99" fmla="*/ 415377 w 4183596"/>
              <a:gd name="connsiteY99" fmla="*/ 1168196 h 8346397"/>
              <a:gd name="connsiteX100" fmla="*/ 486815 w 4183596"/>
              <a:gd name="connsiteY100" fmla="*/ 1256303 h 8346397"/>
              <a:gd name="connsiteX101" fmla="*/ 527296 w 4183596"/>
              <a:gd name="connsiteY101" fmla="*/ 1344409 h 8346397"/>
              <a:gd name="connsiteX102" fmla="*/ 636833 w 4183596"/>
              <a:gd name="connsiteY102" fmla="*/ 1396797 h 8346397"/>
              <a:gd name="connsiteX103" fmla="*/ 746371 w 4183596"/>
              <a:gd name="connsiteY103" fmla="*/ 1420609 h 8346397"/>
              <a:gd name="connsiteX104" fmla="*/ 829715 w 4183596"/>
              <a:gd name="connsiteY104" fmla="*/ 1468234 h 8346397"/>
              <a:gd name="connsiteX105" fmla="*/ 913058 w 4183596"/>
              <a:gd name="connsiteY105" fmla="*/ 1442040 h 8346397"/>
              <a:gd name="connsiteX106" fmla="*/ 994021 w 4183596"/>
              <a:gd name="connsiteY106" fmla="*/ 1368222 h 8346397"/>
              <a:gd name="connsiteX107" fmla="*/ 1103558 w 4183596"/>
              <a:gd name="connsiteY107" fmla="*/ 1351553 h 8346397"/>
              <a:gd name="connsiteX108" fmla="*/ 1170233 w 4183596"/>
              <a:gd name="connsiteY108" fmla="*/ 1356315 h 8346397"/>
              <a:gd name="connsiteX109" fmla="*/ 1329777 w 4183596"/>
              <a:gd name="connsiteY109" fmla="*/ 1465853 h 8346397"/>
              <a:gd name="connsiteX110" fmla="*/ 1389308 w 4183596"/>
              <a:gd name="connsiteY110" fmla="*/ 1494428 h 8346397"/>
              <a:gd name="connsiteX111" fmla="*/ 1260721 w 4183596"/>
              <a:gd name="connsiteY111" fmla="*/ 1596822 h 8346397"/>
              <a:gd name="connsiteX112" fmla="*/ 1263102 w 4183596"/>
              <a:gd name="connsiteY112" fmla="*/ 1661115 h 8346397"/>
              <a:gd name="connsiteX113" fmla="*/ 1425027 w 4183596"/>
              <a:gd name="connsiteY113" fmla="*/ 1613490 h 8346397"/>
              <a:gd name="connsiteX114" fmla="*/ 1386927 w 4183596"/>
              <a:gd name="connsiteY114" fmla="*/ 1677784 h 8346397"/>
              <a:gd name="connsiteX115" fmla="*/ 1405977 w 4183596"/>
              <a:gd name="connsiteY115" fmla="*/ 1751603 h 8346397"/>
              <a:gd name="connsiteX116" fmla="*/ 1517896 w 4183596"/>
              <a:gd name="connsiteY116" fmla="*/ 1787322 h 8346397"/>
              <a:gd name="connsiteX117" fmla="*/ 1591715 w 4183596"/>
              <a:gd name="connsiteY117" fmla="*/ 1803990 h 8346397"/>
              <a:gd name="connsiteX118" fmla="*/ 1501227 w 4183596"/>
              <a:gd name="connsiteY118" fmla="*/ 1934959 h 8346397"/>
              <a:gd name="connsiteX119" fmla="*/ 1494083 w 4183596"/>
              <a:gd name="connsiteY119" fmla="*/ 1984965 h 8346397"/>
              <a:gd name="connsiteX120" fmla="*/ 1422646 w 4183596"/>
              <a:gd name="connsiteY120" fmla="*/ 2020684 h 8346397"/>
              <a:gd name="connsiteX121" fmla="*/ 1391690 w 4183596"/>
              <a:gd name="connsiteY121" fmla="*/ 2082597 h 8346397"/>
              <a:gd name="connsiteX122" fmla="*/ 1260721 w 4183596"/>
              <a:gd name="connsiteY122" fmla="*/ 2056403 h 8346397"/>
              <a:gd name="connsiteX123" fmla="*/ 1139277 w 4183596"/>
              <a:gd name="connsiteY123" fmla="*/ 2056402 h 8346397"/>
              <a:gd name="connsiteX124" fmla="*/ 1072602 w 4183596"/>
              <a:gd name="connsiteY124" fmla="*/ 2084978 h 8346397"/>
              <a:gd name="connsiteX125" fmla="*/ 1065458 w 4183596"/>
              <a:gd name="connsiteY125" fmla="*/ 2184990 h 8346397"/>
              <a:gd name="connsiteX126" fmla="*/ 977352 w 4183596"/>
              <a:gd name="connsiteY126" fmla="*/ 2273097 h 8346397"/>
              <a:gd name="connsiteX127" fmla="*/ 1120227 w 4183596"/>
              <a:gd name="connsiteY127" fmla="*/ 2335009 h 8346397"/>
              <a:gd name="connsiteX128" fmla="*/ 1170234 w 4183596"/>
              <a:gd name="connsiteY128" fmla="*/ 2370727 h 8346397"/>
              <a:gd name="connsiteX129" fmla="*/ 1222621 w 4183596"/>
              <a:gd name="connsiteY129" fmla="*/ 2387397 h 8346397"/>
              <a:gd name="connsiteX130" fmla="*/ 1272627 w 4183596"/>
              <a:gd name="connsiteY130" fmla="*/ 2437403 h 8346397"/>
              <a:gd name="connsiteX131" fmla="*/ 1329777 w 4183596"/>
              <a:gd name="connsiteY131" fmla="*/ 2458834 h 8346397"/>
              <a:gd name="connsiteX132" fmla="*/ 1422646 w 4183596"/>
              <a:gd name="connsiteY132" fmla="*/ 2535034 h 8346397"/>
              <a:gd name="connsiteX133" fmla="*/ 1508371 w 4183596"/>
              <a:gd name="connsiteY133" fmla="*/ 2568373 h 8346397"/>
              <a:gd name="connsiteX134" fmla="*/ 1641721 w 4183596"/>
              <a:gd name="connsiteY134" fmla="*/ 2716009 h 8346397"/>
              <a:gd name="connsiteX135" fmla="*/ 1725065 w 4183596"/>
              <a:gd name="connsiteY135" fmla="*/ 2870790 h 8346397"/>
              <a:gd name="connsiteX136" fmla="*/ 1850477 w 4183596"/>
              <a:gd name="connsiteY136" fmla="*/ 2931907 h 8346397"/>
              <a:gd name="connsiteX137" fmla="*/ 1896514 w 4183596"/>
              <a:gd name="connsiteY137" fmla="*/ 2977947 h 8346397"/>
              <a:gd name="connsiteX138" fmla="*/ 1927471 w 4183596"/>
              <a:gd name="connsiteY138" fmla="*/ 3082722 h 8346397"/>
              <a:gd name="connsiteX139" fmla="*/ 1989383 w 4183596"/>
              <a:gd name="connsiteY139" fmla="*/ 3185115 h 8346397"/>
              <a:gd name="connsiteX140" fmla="*/ 2051296 w 4183596"/>
              <a:gd name="connsiteY140" fmla="*/ 3223215 h 8346397"/>
              <a:gd name="connsiteX141" fmla="*/ 2182265 w 4183596"/>
              <a:gd name="connsiteY141" fmla="*/ 3370853 h 8346397"/>
              <a:gd name="connsiteX142" fmla="*/ 2325139 w 4183596"/>
              <a:gd name="connsiteY142" fmla="*/ 3447053 h 8346397"/>
              <a:gd name="connsiteX143" fmla="*/ 2384671 w 4183596"/>
              <a:gd name="connsiteY143" fmla="*/ 3532778 h 8346397"/>
              <a:gd name="connsiteX144" fmla="*/ 2432296 w 4183596"/>
              <a:gd name="connsiteY144" fmla="*/ 3599453 h 8346397"/>
              <a:gd name="connsiteX145" fmla="*/ 2479921 w 4183596"/>
              <a:gd name="connsiteY145" fmla="*/ 3589929 h 8346397"/>
              <a:gd name="connsiteX146" fmla="*/ 2484683 w 4183596"/>
              <a:gd name="connsiteY146" fmla="*/ 3742328 h 8346397"/>
              <a:gd name="connsiteX147" fmla="*/ 2537071 w 4183596"/>
              <a:gd name="connsiteY147" fmla="*/ 3835197 h 8346397"/>
              <a:gd name="connsiteX148" fmla="*/ 2529927 w 4183596"/>
              <a:gd name="connsiteY148" fmla="*/ 3873297 h 8346397"/>
              <a:gd name="connsiteX149" fmla="*/ 2598983 w 4183596"/>
              <a:gd name="connsiteY149" fmla="*/ 3909015 h 8346397"/>
              <a:gd name="connsiteX150" fmla="*/ 2656133 w 4183596"/>
              <a:gd name="connsiteY150" fmla="*/ 3854247 h 8346397"/>
              <a:gd name="connsiteX151" fmla="*/ 2689471 w 4183596"/>
              <a:gd name="connsiteY151" fmla="*/ 3937590 h 8346397"/>
              <a:gd name="connsiteX152" fmla="*/ 2734715 w 4183596"/>
              <a:gd name="connsiteY152" fmla="*/ 3982834 h 8346397"/>
              <a:gd name="connsiteX153" fmla="*/ 2808533 w 4183596"/>
              <a:gd name="connsiteY153" fmla="*/ 4006647 h 8346397"/>
              <a:gd name="connsiteX154" fmla="*/ 2860921 w 4183596"/>
              <a:gd name="connsiteY154" fmla="*/ 4075703 h 8346397"/>
              <a:gd name="connsiteX155" fmla="*/ 2946646 w 4183596"/>
              <a:gd name="connsiteY155" fmla="*/ 4130472 h 8346397"/>
              <a:gd name="connsiteX156" fmla="*/ 2999033 w 4183596"/>
              <a:gd name="connsiteY156" fmla="*/ 4163809 h 8346397"/>
              <a:gd name="connsiteX157" fmla="*/ 2870446 w 4183596"/>
              <a:gd name="connsiteY157" fmla="*/ 4256678 h 8346397"/>
              <a:gd name="connsiteX158" fmla="*/ 2868064 w 4183596"/>
              <a:gd name="connsiteY158" fmla="*/ 4311446 h 8346397"/>
              <a:gd name="connsiteX159" fmla="*/ 2970458 w 4183596"/>
              <a:gd name="connsiteY159" fmla="*/ 4428128 h 8346397"/>
              <a:gd name="connsiteX160" fmla="*/ 3065708 w 4183596"/>
              <a:gd name="connsiteY160" fmla="*/ 4490040 h 8346397"/>
              <a:gd name="connsiteX161" fmla="*/ 3096665 w 4183596"/>
              <a:gd name="connsiteY161" fmla="*/ 4528140 h 8346397"/>
              <a:gd name="connsiteX162" fmla="*/ 3082377 w 4183596"/>
              <a:gd name="connsiteY162" fmla="*/ 4609103 h 8346397"/>
              <a:gd name="connsiteX163" fmla="*/ 3077615 w 4183596"/>
              <a:gd name="connsiteY163" fmla="*/ 4692447 h 8346397"/>
              <a:gd name="connsiteX164" fmla="*/ 3034752 w 4183596"/>
              <a:gd name="connsiteY164" fmla="*/ 4701972 h 8346397"/>
              <a:gd name="connsiteX165" fmla="*/ 3008558 w 4183596"/>
              <a:gd name="connsiteY165" fmla="*/ 4718640 h 8346397"/>
              <a:gd name="connsiteX166" fmla="*/ 3053802 w 4183596"/>
              <a:gd name="connsiteY166" fmla="*/ 4795632 h 8346397"/>
              <a:gd name="connsiteX167" fmla="*/ 3037133 w 4183596"/>
              <a:gd name="connsiteY167" fmla="*/ 4868659 h 8346397"/>
              <a:gd name="connsiteX168" fmla="*/ 3020465 w 4183596"/>
              <a:gd name="connsiteY168" fmla="*/ 5004390 h 8346397"/>
              <a:gd name="connsiteX169" fmla="*/ 2982365 w 4183596"/>
              <a:gd name="connsiteY169" fmla="*/ 5044872 h 8346397"/>
              <a:gd name="connsiteX170" fmla="*/ 2965696 w 4183596"/>
              <a:gd name="connsiteY170" fmla="*/ 5166315 h 8346397"/>
              <a:gd name="connsiteX171" fmla="*/ 2937121 w 4183596"/>
              <a:gd name="connsiteY171" fmla="*/ 5285378 h 8346397"/>
              <a:gd name="connsiteX172" fmla="*/ 2989508 w 4183596"/>
              <a:gd name="connsiteY172" fmla="*/ 5302047 h 8346397"/>
              <a:gd name="connsiteX173" fmla="*/ 2987127 w 4183596"/>
              <a:gd name="connsiteY173" fmla="*/ 5347290 h 8346397"/>
              <a:gd name="connsiteX174" fmla="*/ 2984746 w 4183596"/>
              <a:gd name="connsiteY174" fmla="*/ 5402059 h 8346397"/>
              <a:gd name="connsiteX175" fmla="*/ 3041896 w 4183596"/>
              <a:gd name="connsiteY175" fmla="*/ 5471115 h 8346397"/>
              <a:gd name="connsiteX176" fmla="*/ 3089521 w 4183596"/>
              <a:gd name="connsiteY176" fmla="*/ 5597322 h 8346397"/>
              <a:gd name="connsiteX177" fmla="*/ 2996652 w 4183596"/>
              <a:gd name="connsiteY177" fmla="*/ 5887834 h 8346397"/>
              <a:gd name="connsiteX178" fmla="*/ 3018083 w 4183596"/>
              <a:gd name="connsiteY178" fmla="*/ 5942603 h 8346397"/>
              <a:gd name="connsiteX179" fmla="*/ 3044277 w 4183596"/>
              <a:gd name="connsiteY179" fmla="*/ 5994990 h 8346397"/>
              <a:gd name="connsiteX180" fmla="*/ 3049040 w 4183596"/>
              <a:gd name="connsiteY180" fmla="*/ 6099765 h 8346397"/>
              <a:gd name="connsiteX181" fmla="*/ 3028402 w 4183596"/>
              <a:gd name="connsiteY181" fmla="*/ 6195807 h 8346397"/>
              <a:gd name="connsiteX182" fmla="*/ 2956170 w 4183596"/>
              <a:gd name="connsiteY182" fmla="*/ 6259310 h 8346397"/>
              <a:gd name="connsiteX183" fmla="*/ 2920452 w 4183596"/>
              <a:gd name="connsiteY183" fmla="*/ 6240259 h 8346397"/>
              <a:gd name="connsiteX184" fmla="*/ 2849015 w 4183596"/>
              <a:gd name="connsiteY184" fmla="*/ 6252165 h 8346397"/>
              <a:gd name="connsiteX185" fmla="*/ 2713283 w 4183596"/>
              <a:gd name="connsiteY185" fmla="*/ 6364084 h 8346397"/>
              <a:gd name="connsiteX186" fmla="*/ 2606127 w 4183596"/>
              <a:gd name="connsiteY186" fmla="*/ 6349797 h 8346397"/>
              <a:gd name="connsiteX187" fmla="*/ 2575171 w 4183596"/>
              <a:gd name="connsiteY187" fmla="*/ 6378372 h 8346397"/>
              <a:gd name="connsiteX188" fmla="*/ 2508495 w 4183596"/>
              <a:gd name="connsiteY188" fmla="*/ 6423614 h 8346397"/>
              <a:gd name="connsiteX189" fmla="*/ 2391815 w 4183596"/>
              <a:gd name="connsiteY189" fmla="*/ 6411709 h 8346397"/>
              <a:gd name="connsiteX190" fmla="*/ 2368002 w 4183596"/>
              <a:gd name="connsiteY190" fmla="*/ 6528390 h 8346397"/>
              <a:gd name="connsiteX191" fmla="*/ 2363240 w 4183596"/>
              <a:gd name="connsiteY191" fmla="*/ 6564109 h 8346397"/>
              <a:gd name="connsiteX192" fmla="*/ 2339428 w 4183596"/>
              <a:gd name="connsiteY192" fmla="*/ 6583159 h 8346397"/>
              <a:gd name="connsiteX193" fmla="*/ 2141783 w 4183596"/>
              <a:gd name="connsiteY193" fmla="*/ 6535534 h 8346397"/>
              <a:gd name="connsiteX194" fmla="*/ 2103683 w 4183596"/>
              <a:gd name="connsiteY194" fmla="*/ 6587922 h 8346397"/>
              <a:gd name="connsiteX195" fmla="*/ 2072727 w 4183596"/>
              <a:gd name="connsiteY195" fmla="*/ 6683172 h 8346397"/>
              <a:gd name="connsiteX196" fmla="*/ 2039389 w 4183596"/>
              <a:gd name="connsiteY196" fmla="*/ 6747465 h 8346397"/>
              <a:gd name="connsiteX197" fmla="*/ 2051296 w 4183596"/>
              <a:gd name="connsiteY197" fmla="*/ 6809378 h 8346397"/>
              <a:gd name="connsiteX198" fmla="*/ 2184646 w 4183596"/>
              <a:gd name="connsiteY198" fmla="*/ 6921297 h 8346397"/>
              <a:gd name="connsiteX199" fmla="*/ 2253702 w 4183596"/>
              <a:gd name="connsiteY199" fmla="*/ 6954634 h 8346397"/>
              <a:gd name="connsiteX200" fmla="*/ 2237033 w 4183596"/>
              <a:gd name="connsiteY200" fmla="*/ 6978447 h 8346397"/>
              <a:gd name="connsiteX201" fmla="*/ 2201315 w 4183596"/>
              <a:gd name="connsiteY201" fmla="*/ 6997497 h 8346397"/>
              <a:gd name="connsiteX202" fmla="*/ 2234652 w 4183596"/>
              <a:gd name="connsiteY202" fmla="*/ 7073697 h 8346397"/>
              <a:gd name="connsiteX203" fmla="*/ 2203696 w 4183596"/>
              <a:gd name="connsiteY203" fmla="*/ 7095128 h 8346397"/>
              <a:gd name="connsiteX204" fmla="*/ 2098921 w 4183596"/>
              <a:gd name="connsiteY204" fmla="*/ 7033215 h 8346397"/>
              <a:gd name="connsiteX205" fmla="*/ 2056058 w 4183596"/>
              <a:gd name="connsiteY205" fmla="*/ 7059409 h 8346397"/>
              <a:gd name="connsiteX206" fmla="*/ 1996527 w 4183596"/>
              <a:gd name="connsiteY206" fmla="*/ 6957015 h 8346397"/>
              <a:gd name="connsiteX207" fmla="*/ 1879846 w 4183596"/>
              <a:gd name="connsiteY207" fmla="*/ 6983209 h 8346397"/>
              <a:gd name="connsiteX208" fmla="*/ 1815552 w 4183596"/>
              <a:gd name="connsiteY208" fmla="*/ 6987972 h 8346397"/>
              <a:gd name="connsiteX209" fmla="*/ 1765546 w 4183596"/>
              <a:gd name="connsiteY209" fmla="*/ 6983210 h 8346397"/>
              <a:gd name="connsiteX210" fmla="*/ 1708396 w 4183596"/>
              <a:gd name="connsiteY210" fmla="*/ 7028453 h 8346397"/>
              <a:gd name="connsiteX211" fmla="*/ 1529802 w 4183596"/>
              <a:gd name="connsiteY211" fmla="*/ 6987972 h 8346397"/>
              <a:gd name="connsiteX212" fmla="*/ 1553614 w 4183596"/>
              <a:gd name="connsiteY212" fmla="*/ 7114178 h 8346397"/>
              <a:gd name="connsiteX213" fmla="*/ 1477415 w 4183596"/>
              <a:gd name="connsiteY213" fmla="*/ 7159422 h 8346397"/>
              <a:gd name="connsiteX214" fmla="*/ 1415502 w 4183596"/>
              <a:gd name="connsiteY214" fmla="*/ 7226096 h 8346397"/>
              <a:gd name="connsiteX215" fmla="*/ 1265483 w 4183596"/>
              <a:gd name="connsiteY215" fmla="*/ 7218953 h 8346397"/>
              <a:gd name="connsiteX216" fmla="*/ 1213096 w 4183596"/>
              <a:gd name="connsiteY216" fmla="*/ 7328490 h 8346397"/>
              <a:gd name="connsiteX0" fmla="*/ 1244052 w 4183596"/>
              <a:gd name="connsiteY0" fmla="*/ 7386434 h 8346397"/>
              <a:gd name="connsiteX1" fmla="*/ 1561552 w 4183596"/>
              <a:gd name="connsiteY1" fmla="*/ 8332582 h 8346397"/>
              <a:gd name="connsiteX2" fmla="*/ 2679152 w 4183596"/>
              <a:gd name="connsiteY2" fmla="*/ 7418182 h 8346397"/>
              <a:gd name="connsiteX3" fmla="*/ 4076152 w 4183596"/>
              <a:gd name="connsiteY3" fmla="*/ 6491082 h 8346397"/>
              <a:gd name="connsiteX4" fmla="*/ 4038052 w 4183596"/>
              <a:gd name="connsiteY4" fmla="*/ 4865482 h 8346397"/>
              <a:gd name="connsiteX5" fmla="*/ 3415752 w 4183596"/>
              <a:gd name="connsiteY5" fmla="*/ 4042363 h 8346397"/>
              <a:gd name="connsiteX6" fmla="*/ 3263352 w 4183596"/>
              <a:gd name="connsiteY6" fmla="*/ 3978070 h 8346397"/>
              <a:gd name="connsiteX7" fmla="*/ 3215727 w 4183596"/>
              <a:gd name="connsiteY7" fmla="*/ 3963782 h 8346397"/>
              <a:gd name="connsiteX8" fmla="*/ 3227633 w 4183596"/>
              <a:gd name="connsiteY8" fmla="*/ 3937588 h 8346397"/>
              <a:gd name="connsiteX9" fmla="*/ 3275259 w 4183596"/>
              <a:gd name="connsiteY9" fmla="*/ 3913776 h 8346397"/>
              <a:gd name="connsiteX10" fmla="*/ 3127621 w 4183596"/>
              <a:gd name="connsiteY10" fmla="*/ 3851863 h 8346397"/>
              <a:gd name="connsiteX11" fmla="*/ 2996652 w 4183596"/>
              <a:gd name="connsiteY11" fmla="*/ 3739945 h 8346397"/>
              <a:gd name="connsiteX12" fmla="*/ 2591839 w 4183596"/>
              <a:gd name="connsiteY12" fmla="*/ 3354183 h 8346397"/>
              <a:gd name="connsiteX13" fmla="*/ 2468015 w 4183596"/>
              <a:gd name="connsiteY13" fmla="*/ 3049382 h 8346397"/>
              <a:gd name="connsiteX14" fmla="*/ 2432296 w 4183596"/>
              <a:gd name="connsiteY14" fmla="*/ 2961276 h 8346397"/>
              <a:gd name="connsiteX15" fmla="*/ 2387052 w 4183596"/>
              <a:gd name="connsiteY15" fmla="*/ 2954132 h 8346397"/>
              <a:gd name="connsiteX16" fmla="*/ 2365621 w 4183596"/>
              <a:gd name="connsiteY16" fmla="*/ 2958895 h 8346397"/>
              <a:gd name="connsiteX17" fmla="*/ 2315615 w 4183596"/>
              <a:gd name="connsiteY17" fmla="*/ 2896982 h 8346397"/>
              <a:gd name="connsiteX18" fmla="*/ 2234652 w 4183596"/>
              <a:gd name="connsiteY18" fmla="*/ 2880313 h 8346397"/>
              <a:gd name="connsiteX19" fmla="*/ 2182265 w 4183596"/>
              <a:gd name="connsiteY19" fmla="*/ 2811257 h 8346397"/>
              <a:gd name="connsiteX20" fmla="*/ 2115590 w 4183596"/>
              <a:gd name="connsiteY20" fmla="*/ 2727913 h 8346397"/>
              <a:gd name="connsiteX21" fmla="*/ 2091777 w 4183596"/>
              <a:gd name="connsiteY21" fmla="*/ 2670763 h 8346397"/>
              <a:gd name="connsiteX22" fmla="*/ 2006845 w 4183596"/>
              <a:gd name="connsiteY22" fmla="*/ 2527095 h 8346397"/>
              <a:gd name="connsiteX23" fmla="*/ 1953665 w 4183596"/>
              <a:gd name="connsiteY23" fmla="*/ 2451688 h 8346397"/>
              <a:gd name="connsiteX24" fmla="*/ 2006052 w 4183596"/>
              <a:gd name="connsiteY24" fmla="*/ 2337388 h 8346397"/>
              <a:gd name="connsiteX25" fmla="*/ 2072727 w 4183596"/>
              <a:gd name="connsiteY25" fmla="*/ 2256426 h 8346397"/>
              <a:gd name="connsiteX26" fmla="*/ 2056058 w 4183596"/>
              <a:gd name="connsiteY26" fmla="*/ 2223088 h 8346397"/>
              <a:gd name="connsiteX27" fmla="*/ 2067965 w 4183596"/>
              <a:gd name="connsiteY27" fmla="*/ 2130220 h 8346397"/>
              <a:gd name="connsiteX28" fmla="*/ 2137021 w 4183596"/>
              <a:gd name="connsiteY28" fmla="*/ 1992107 h 8346397"/>
              <a:gd name="connsiteX29" fmla="*/ 2165596 w 4183596"/>
              <a:gd name="connsiteY29" fmla="*/ 1944482 h 8346397"/>
              <a:gd name="connsiteX30" fmla="*/ 2203696 w 4183596"/>
              <a:gd name="connsiteY30" fmla="*/ 1937338 h 8346397"/>
              <a:gd name="connsiteX31" fmla="*/ 2198933 w 4183596"/>
              <a:gd name="connsiteY31" fmla="*/ 1906382 h 8346397"/>
              <a:gd name="connsiteX32" fmla="*/ 2406102 w 4183596"/>
              <a:gd name="connsiteY32" fmla="*/ 1782557 h 8346397"/>
              <a:gd name="connsiteX33" fmla="*/ 2494208 w 4183596"/>
              <a:gd name="connsiteY33" fmla="*/ 1715882 h 8346397"/>
              <a:gd name="connsiteX34" fmla="*/ 2513258 w 4183596"/>
              <a:gd name="connsiteY34" fmla="*/ 1630157 h 8346397"/>
              <a:gd name="connsiteX35" fmla="*/ 2522784 w 4183596"/>
              <a:gd name="connsiteY35" fmla="*/ 1584913 h 8346397"/>
              <a:gd name="connsiteX36" fmla="*/ 2577552 w 4183596"/>
              <a:gd name="connsiteY36" fmla="*/ 1527763 h 8346397"/>
              <a:gd name="connsiteX37" fmla="*/ 2606127 w 4183596"/>
              <a:gd name="connsiteY37" fmla="*/ 1499188 h 8346397"/>
              <a:gd name="connsiteX38" fmla="*/ 2634702 w 4183596"/>
              <a:gd name="connsiteY38" fmla="*/ 1492045 h 8346397"/>
              <a:gd name="connsiteX39" fmla="*/ 2672802 w 4183596"/>
              <a:gd name="connsiteY39" fmla="*/ 1368220 h 8346397"/>
              <a:gd name="connsiteX40" fmla="*/ 2806153 w 4183596"/>
              <a:gd name="connsiteY40" fmla="*/ 1334883 h 8346397"/>
              <a:gd name="connsiteX41" fmla="*/ 2944265 w 4183596"/>
              <a:gd name="connsiteY41" fmla="*/ 1325357 h 8346397"/>
              <a:gd name="connsiteX42" fmla="*/ 2968077 w 4183596"/>
              <a:gd name="connsiteY42" fmla="*/ 1206295 h 8346397"/>
              <a:gd name="connsiteX43" fmla="*/ 3049040 w 4183596"/>
              <a:gd name="connsiteY43" fmla="*/ 1169783 h 8346397"/>
              <a:gd name="connsiteX44" fmla="*/ 3153814 w 4183596"/>
              <a:gd name="connsiteY44" fmla="*/ 1125332 h 8346397"/>
              <a:gd name="connsiteX45" fmla="*/ 3225252 w 4183596"/>
              <a:gd name="connsiteY45" fmla="*/ 1049132 h 8346397"/>
              <a:gd name="connsiteX46" fmla="*/ 3310977 w 4183596"/>
              <a:gd name="connsiteY46" fmla="*/ 996745 h 8346397"/>
              <a:gd name="connsiteX47" fmla="*/ 3056977 w 4183596"/>
              <a:gd name="connsiteY47" fmla="*/ 982457 h 8346397"/>
              <a:gd name="connsiteX48" fmla="*/ 2958552 w 4183596"/>
              <a:gd name="connsiteY48" fmla="*/ 976107 h 8346397"/>
              <a:gd name="connsiteX49" fmla="*/ 2926802 w 4183596"/>
              <a:gd name="connsiteY49" fmla="*/ 906257 h 8346397"/>
              <a:gd name="connsiteX50" fmla="*/ 2866477 w 4183596"/>
              <a:gd name="connsiteY50" fmla="*/ 893559 h 8346397"/>
              <a:gd name="connsiteX51" fmla="*/ 2799802 w 4183596"/>
              <a:gd name="connsiteY51" fmla="*/ 874507 h 8346397"/>
              <a:gd name="connsiteX52" fmla="*/ 2761702 w 4183596"/>
              <a:gd name="connsiteY52" fmla="*/ 807832 h 8346397"/>
              <a:gd name="connsiteX53" fmla="*/ 2609302 w 4183596"/>
              <a:gd name="connsiteY53" fmla="*/ 760207 h 8346397"/>
              <a:gd name="connsiteX54" fmla="*/ 2580727 w 4183596"/>
              <a:gd name="connsiteY54" fmla="*/ 604632 h 8346397"/>
              <a:gd name="connsiteX55" fmla="*/ 2526752 w 4183596"/>
              <a:gd name="connsiteY55" fmla="*/ 531609 h 8346397"/>
              <a:gd name="connsiteX56" fmla="*/ 2596602 w 4183596"/>
              <a:gd name="connsiteY56" fmla="*/ 407782 h 8346397"/>
              <a:gd name="connsiteX57" fmla="*/ 2629939 w 4183596"/>
              <a:gd name="connsiteY57" fmla="*/ 310947 h 8346397"/>
              <a:gd name="connsiteX58" fmla="*/ 2517227 w 4183596"/>
              <a:gd name="connsiteY58" fmla="*/ 239507 h 8346397"/>
              <a:gd name="connsiteX59" fmla="*/ 2402927 w 4183596"/>
              <a:gd name="connsiteY59" fmla="*/ 271257 h 8346397"/>
              <a:gd name="connsiteX60" fmla="*/ 2275927 w 4183596"/>
              <a:gd name="connsiteY60" fmla="*/ 198232 h 8346397"/>
              <a:gd name="connsiteX61" fmla="*/ 2133052 w 4183596"/>
              <a:gd name="connsiteY61" fmla="*/ 233157 h 8346397"/>
              <a:gd name="connsiteX62" fmla="*/ 1913977 w 4183596"/>
              <a:gd name="connsiteY62" fmla="*/ 36309 h 8346397"/>
              <a:gd name="connsiteX63" fmla="*/ 1777452 w 4183596"/>
              <a:gd name="connsiteY63" fmla="*/ 13289 h 8346397"/>
              <a:gd name="connsiteX64" fmla="*/ 1703633 w 4183596"/>
              <a:gd name="connsiteY64" fmla="*/ 41864 h 8346397"/>
              <a:gd name="connsiteX65" fmla="*/ 1615527 w 4183596"/>
              <a:gd name="connsiteY65" fmla="*/ 75203 h 8346397"/>
              <a:gd name="connsiteX66" fmla="*/ 1515515 w 4183596"/>
              <a:gd name="connsiteY66" fmla="*/ 129971 h 8346397"/>
              <a:gd name="connsiteX67" fmla="*/ 1525040 w 4183596"/>
              <a:gd name="connsiteY67" fmla="*/ 194264 h 8346397"/>
              <a:gd name="connsiteX68" fmla="*/ 1505990 w 4183596"/>
              <a:gd name="connsiteY68" fmla="*/ 251415 h 8346397"/>
              <a:gd name="connsiteX69" fmla="*/ 1413121 w 4183596"/>
              <a:gd name="connsiteY69" fmla="*/ 270464 h 8346397"/>
              <a:gd name="connsiteX70" fmla="*/ 1339302 w 4183596"/>
              <a:gd name="connsiteY70" fmla="*/ 306184 h 8346397"/>
              <a:gd name="connsiteX71" fmla="*/ 1260721 w 4183596"/>
              <a:gd name="connsiteY71" fmla="*/ 346665 h 8346397"/>
              <a:gd name="connsiteX72" fmla="*/ 1191665 w 4183596"/>
              <a:gd name="connsiteY72" fmla="*/ 272847 h 8346397"/>
              <a:gd name="connsiteX73" fmla="*/ 1082127 w 4183596"/>
              <a:gd name="connsiteY73" fmla="*/ 353809 h 8346397"/>
              <a:gd name="connsiteX74" fmla="*/ 1020215 w 4183596"/>
              <a:gd name="connsiteY74" fmla="*/ 420484 h 8346397"/>
              <a:gd name="connsiteX75" fmla="*/ 858290 w 4183596"/>
              <a:gd name="connsiteY75" fmla="*/ 301422 h 8346397"/>
              <a:gd name="connsiteX76" fmla="*/ 796377 w 4183596"/>
              <a:gd name="connsiteY76" fmla="*/ 406196 h 8346397"/>
              <a:gd name="connsiteX77" fmla="*/ 755896 w 4183596"/>
              <a:gd name="connsiteY77" fmla="*/ 341903 h 8346397"/>
              <a:gd name="connsiteX78" fmla="*/ 689221 w 4183596"/>
              <a:gd name="connsiteY78" fmla="*/ 270465 h 8346397"/>
              <a:gd name="connsiteX79" fmla="*/ 667790 w 4183596"/>
              <a:gd name="connsiteY79" fmla="*/ 313328 h 8346397"/>
              <a:gd name="connsiteX80" fmla="*/ 620165 w 4183596"/>
              <a:gd name="connsiteY80" fmla="*/ 382384 h 8346397"/>
              <a:gd name="connsiteX81" fmla="*/ 589208 w 4183596"/>
              <a:gd name="connsiteY81" fmla="*/ 396672 h 8346397"/>
              <a:gd name="connsiteX82" fmla="*/ 498721 w 4183596"/>
              <a:gd name="connsiteY82" fmla="*/ 482397 h 8346397"/>
              <a:gd name="connsiteX83" fmla="*/ 396327 w 4183596"/>
              <a:gd name="connsiteY83" fmla="*/ 380003 h 8346397"/>
              <a:gd name="connsiteX84" fmla="*/ 243927 w 4183596"/>
              <a:gd name="connsiteY84" fmla="*/ 294278 h 8346397"/>
              <a:gd name="connsiteX85" fmla="*/ 174871 w 4183596"/>
              <a:gd name="connsiteY85" fmla="*/ 327615 h 8346397"/>
              <a:gd name="connsiteX86" fmla="*/ 127246 w 4183596"/>
              <a:gd name="connsiteY86" fmla="*/ 410959 h 8346397"/>
              <a:gd name="connsiteX87" fmla="*/ 43902 w 4183596"/>
              <a:gd name="connsiteY87" fmla="*/ 472872 h 8346397"/>
              <a:gd name="connsiteX88" fmla="*/ 8183 w 4183596"/>
              <a:gd name="connsiteY88" fmla="*/ 484778 h 8346397"/>
              <a:gd name="connsiteX89" fmla="*/ 198683 w 4183596"/>
              <a:gd name="connsiteY89" fmla="*/ 689565 h 8346397"/>
              <a:gd name="connsiteX90" fmla="*/ 265359 w 4183596"/>
              <a:gd name="connsiteY90" fmla="*/ 706234 h 8346397"/>
              <a:gd name="connsiteX91" fmla="*/ 298697 w 4183596"/>
              <a:gd name="connsiteY91" fmla="*/ 730047 h 8346397"/>
              <a:gd name="connsiteX92" fmla="*/ 296315 w 4183596"/>
              <a:gd name="connsiteY92" fmla="*/ 901496 h 8346397"/>
              <a:gd name="connsiteX93" fmla="*/ 362990 w 4183596"/>
              <a:gd name="connsiteY93" fmla="*/ 906259 h 8346397"/>
              <a:gd name="connsiteX94" fmla="*/ 401090 w 4183596"/>
              <a:gd name="connsiteY94" fmla="*/ 856253 h 8346397"/>
              <a:gd name="connsiteX95" fmla="*/ 482052 w 4183596"/>
              <a:gd name="connsiteY95" fmla="*/ 894353 h 8346397"/>
              <a:gd name="connsiteX96" fmla="*/ 420140 w 4183596"/>
              <a:gd name="connsiteY96" fmla="*/ 1039609 h 8346397"/>
              <a:gd name="connsiteX97" fmla="*/ 434427 w 4183596"/>
              <a:gd name="connsiteY97" fmla="*/ 1087234 h 8346397"/>
              <a:gd name="connsiteX98" fmla="*/ 379658 w 4183596"/>
              <a:gd name="connsiteY98" fmla="*/ 1139622 h 8346397"/>
              <a:gd name="connsiteX99" fmla="*/ 415377 w 4183596"/>
              <a:gd name="connsiteY99" fmla="*/ 1168196 h 8346397"/>
              <a:gd name="connsiteX100" fmla="*/ 486815 w 4183596"/>
              <a:gd name="connsiteY100" fmla="*/ 1256303 h 8346397"/>
              <a:gd name="connsiteX101" fmla="*/ 527296 w 4183596"/>
              <a:gd name="connsiteY101" fmla="*/ 1344409 h 8346397"/>
              <a:gd name="connsiteX102" fmla="*/ 636833 w 4183596"/>
              <a:gd name="connsiteY102" fmla="*/ 1396797 h 8346397"/>
              <a:gd name="connsiteX103" fmla="*/ 746371 w 4183596"/>
              <a:gd name="connsiteY103" fmla="*/ 1420609 h 8346397"/>
              <a:gd name="connsiteX104" fmla="*/ 829715 w 4183596"/>
              <a:gd name="connsiteY104" fmla="*/ 1468234 h 8346397"/>
              <a:gd name="connsiteX105" fmla="*/ 913058 w 4183596"/>
              <a:gd name="connsiteY105" fmla="*/ 1442040 h 8346397"/>
              <a:gd name="connsiteX106" fmla="*/ 994021 w 4183596"/>
              <a:gd name="connsiteY106" fmla="*/ 1368222 h 8346397"/>
              <a:gd name="connsiteX107" fmla="*/ 1103558 w 4183596"/>
              <a:gd name="connsiteY107" fmla="*/ 1351553 h 8346397"/>
              <a:gd name="connsiteX108" fmla="*/ 1170233 w 4183596"/>
              <a:gd name="connsiteY108" fmla="*/ 1356315 h 8346397"/>
              <a:gd name="connsiteX109" fmla="*/ 1329777 w 4183596"/>
              <a:gd name="connsiteY109" fmla="*/ 1465853 h 8346397"/>
              <a:gd name="connsiteX110" fmla="*/ 1389308 w 4183596"/>
              <a:gd name="connsiteY110" fmla="*/ 1494428 h 8346397"/>
              <a:gd name="connsiteX111" fmla="*/ 1260721 w 4183596"/>
              <a:gd name="connsiteY111" fmla="*/ 1596822 h 8346397"/>
              <a:gd name="connsiteX112" fmla="*/ 1263102 w 4183596"/>
              <a:gd name="connsiteY112" fmla="*/ 1661115 h 8346397"/>
              <a:gd name="connsiteX113" fmla="*/ 1425027 w 4183596"/>
              <a:gd name="connsiteY113" fmla="*/ 1613490 h 8346397"/>
              <a:gd name="connsiteX114" fmla="*/ 1386927 w 4183596"/>
              <a:gd name="connsiteY114" fmla="*/ 1677784 h 8346397"/>
              <a:gd name="connsiteX115" fmla="*/ 1405977 w 4183596"/>
              <a:gd name="connsiteY115" fmla="*/ 1751603 h 8346397"/>
              <a:gd name="connsiteX116" fmla="*/ 1517896 w 4183596"/>
              <a:gd name="connsiteY116" fmla="*/ 1787322 h 8346397"/>
              <a:gd name="connsiteX117" fmla="*/ 1591715 w 4183596"/>
              <a:gd name="connsiteY117" fmla="*/ 1803990 h 8346397"/>
              <a:gd name="connsiteX118" fmla="*/ 1501227 w 4183596"/>
              <a:gd name="connsiteY118" fmla="*/ 1934959 h 8346397"/>
              <a:gd name="connsiteX119" fmla="*/ 1494083 w 4183596"/>
              <a:gd name="connsiteY119" fmla="*/ 1984965 h 8346397"/>
              <a:gd name="connsiteX120" fmla="*/ 1422646 w 4183596"/>
              <a:gd name="connsiteY120" fmla="*/ 2020684 h 8346397"/>
              <a:gd name="connsiteX121" fmla="*/ 1391690 w 4183596"/>
              <a:gd name="connsiteY121" fmla="*/ 2082597 h 8346397"/>
              <a:gd name="connsiteX122" fmla="*/ 1260721 w 4183596"/>
              <a:gd name="connsiteY122" fmla="*/ 2056403 h 8346397"/>
              <a:gd name="connsiteX123" fmla="*/ 1139277 w 4183596"/>
              <a:gd name="connsiteY123" fmla="*/ 2056402 h 8346397"/>
              <a:gd name="connsiteX124" fmla="*/ 1072602 w 4183596"/>
              <a:gd name="connsiteY124" fmla="*/ 2084978 h 8346397"/>
              <a:gd name="connsiteX125" fmla="*/ 1065458 w 4183596"/>
              <a:gd name="connsiteY125" fmla="*/ 2184990 h 8346397"/>
              <a:gd name="connsiteX126" fmla="*/ 977352 w 4183596"/>
              <a:gd name="connsiteY126" fmla="*/ 2273097 h 8346397"/>
              <a:gd name="connsiteX127" fmla="*/ 1120227 w 4183596"/>
              <a:gd name="connsiteY127" fmla="*/ 2335009 h 8346397"/>
              <a:gd name="connsiteX128" fmla="*/ 1170234 w 4183596"/>
              <a:gd name="connsiteY128" fmla="*/ 2370727 h 8346397"/>
              <a:gd name="connsiteX129" fmla="*/ 1222621 w 4183596"/>
              <a:gd name="connsiteY129" fmla="*/ 2387397 h 8346397"/>
              <a:gd name="connsiteX130" fmla="*/ 1272627 w 4183596"/>
              <a:gd name="connsiteY130" fmla="*/ 2437403 h 8346397"/>
              <a:gd name="connsiteX131" fmla="*/ 1329777 w 4183596"/>
              <a:gd name="connsiteY131" fmla="*/ 2458834 h 8346397"/>
              <a:gd name="connsiteX132" fmla="*/ 1422646 w 4183596"/>
              <a:gd name="connsiteY132" fmla="*/ 2535034 h 8346397"/>
              <a:gd name="connsiteX133" fmla="*/ 1508371 w 4183596"/>
              <a:gd name="connsiteY133" fmla="*/ 2568373 h 8346397"/>
              <a:gd name="connsiteX134" fmla="*/ 1641721 w 4183596"/>
              <a:gd name="connsiteY134" fmla="*/ 2716009 h 8346397"/>
              <a:gd name="connsiteX135" fmla="*/ 1725065 w 4183596"/>
              <a:gd name="connsiteY135" fmla="*/ 2870790 h 8346397"/>
              <a:gd name="connsiteX136" fmla="*/ 1850477 w 4183596"/>
              <a:gd name="connsiteY136" fmla="*/ 2931907 h 8346397"/>
              <a:gd name="connsiteX137" fmla="*/ 1896514 w 4183596"/>
              <a:gd name="connsiteY137" fmla="*/ 2977947 h 8346397"/>
              <a:gd name="connsiteX138" fmla="*/ 1927471 w 4183596"/>
              <a:gd name="connsiteY138" fmla="*/ 3082722 h 8346397"/>
              <a:gd name="connsiteX139" fmla="*/ 1989383 w 4183596"/>
              <a:gd name="connsiteY139" fmla="*/ 3185115 h 8346397"/>
              <a:gd name="connsiteX140" fmla="*/ 2051296 w 4183596"/>
              <a:gd name="connsiteY140" fmla="*/ 3223215 h 8346397"/>
              <a:gd name="connsiteX141" fmla="*/ 2182265 w 4183596"/>
              <a:gd name="connsiteY141" fmla="*/ 3370853 h 8346397"/>
              <a:gd name="connsiteX142" fmla="*/ 2325139 w 4183596"/>
              <a:gd name="connsiteY142" fmla="*/ 3447053 h 8346397"/>
              <a:gd name="connsiteX143" fmla="*/ 2384671 w 4183596"/>
              <a:gd name="connsiteY143" fmla="*/ 3532778 h 8346397"/>
              <a:gd name="connsiteX144" fmla="*/ 2432296 w 4183596"/>
              <a:gd name="connsiteY144" fmla="*/ 3599453 h 8346397"/>
              <a:gd name="connsiteX145" fmla="*/ 2479921 w 4183596"/>
              <a:gd name="connsiteY145" fmla="*/ 3589929 h 8346397"/>
              <a:gd name="connsiteX146" fmla="*/ 2484683 w 4183596"/>
              <a:gd name="connsiteY146" fmla="*/ 3742328 h 8346397"/>
              <a:gd name="connsiteX147" fmla="*/ 2537071 w 4183596"/>
              <a:gd name="connsiteY147" fmla="*/ 3835197 h 8346397"/>
              <a:gd name="connsiteX148" fmla="*/ 2529927 w 4183596"/>
              <a:gd name="connsiteY148" fmla="*/ 3873297 h 8346397"/>
              <a:gd name="connsiteX149" fmla="*/ 2598983 w 4183596"/>
              <a:gd name="connsiteY149" fmla="*/ 3909015 h 8346397"/>
              <a:gd name="connsiteX150" fmla="*/ 2656133 w 4183596"/>
              <a:gd name="connsiteY150" fmla="*/ 3854247 h 8346397"/>
              <a:gd name="connsiteX151" fmla="*/ 2689471 w 4183596"/>
              <a:gd name="connsiteY151" fmla="*/ 3937590 h 8346397"/>
              <a:gd name="connsiteX152" fmla="*/ 2734715 w 4183596"/>
              <a:gd name="connsiteY152" fmla="*/ 3982834 h 8346397"/>
              <a:gd name="connsiteX153" fmla="*/ 2808533 w 4183596"/>
              <a:gd name="connsiteY153" fmla="*/ 4006647 h 8346397"/>
              <a:gd name="connsiteX154" fmla="*/ 2860921 w 4183596"/>
              <a:gd name="connsiteY154" fmla="*/ 4075703 h 8346397"/>
              <a:gd name="connsiteX155" fmla="*/ 2946646 w 4183596"/>
              <a:gd name="connsiteY155" fmla="*/ 4130472 h 8346397"/>
              <a:gd name="connsiteX156" fmla="*/ 2999033 w 4183596"/>
              <a:gd name="connsiteY156" fmla="*/ 4163809 h 8346397"/>
              <a:gd name="connsiteX157" fmla="*/ 2870446 w 4183596"/>
              <a:gd name="connsiteY157" fmla="*/ 4256678 h 8346397"/>
              <a:gd name="connsiteX158" fmla="*/ 2868064 w 4183596"/>
              <a:gd name="connsiteY158" fmla="*/ 4311446 h 8346397"/>
              <a:gd name="connsiteX159" fmla="*/ 2970458 w 4183596"/>
              <a:gd name="connsiteY159" fmla="*/ 4428128 h 8346397"/>
              <a:gd name="connsiteX160" fmla="*/ 3065708 w 4183596"/>
              <a:gd name="connsiteY160" fmla="*/ 4490040 h 8346397"/>
              <a:gd name="connsiteX161" fmla="*/ 3096665 w 4183596"/>
              <a:gd name="connsiteY161" fmla="*/ 4528140 h 8346397"/>
              <a:gd name="connsiteX162" fmla="*/ 3082377 w 4183596"/>
              <a:gd name="connsiteY162" fmla="*/ 4609103 h 8346397"/>
              <a:gd name="connsiteX163" fmla="*/ 3077615 w 4183596"/>
              <a:gd name="connsiteY163" fmla="*/ 4692447 h 8346397"/>
              <a:gd name="connsiteX164" fmla="*/ 3034752 w 4183596"/>
              <a:gd name="connsiteY164" fmla="*/ 4701972 h 8346397"/>
              <a:gd name="connsiteX165" fmla="*/ 3008558 w 4183596"/>
              <a:gd name="connsiteY165" fmla="*/ 4718640 h 8346397"/>
              <a:gd name="connsiteX166" fmla="*/ 3053802 w 4183596"/>
              <a:gd name="connsiteY166" fmla="*/ 4795632 h 8346397"/>
              <a:gd name="connsiteX167" fmla="*/ 3037133 w 4183596"/>
              <a:gd name="connsiteY167" fmla="*/ 4868659 h 8346397"/>
              <a:gd name="connsiteX168" fmla="*/ 3020465 w 4183596"/>
              <a:gd name="connsiteY168" fmla="*/ 5004390 h 8346397"/>
              <a:gd name="connsiteX169" fmla="*/ 2982365 w 4183596"/>
              <a:gd name="connsiteY169" fmla="*/ 5044872 h 8346397"/>
              <a:gd name="connsiteX170" fmla="*/ 2965696 w 4183596"/>
              <a:gd name="connsiteY170" fmla="*/ 5166315 h 8346397"/>
              <a:gd name="connsiteX171" fmla="*/ 2937121 w 4183596"/>
              <a:gd name="connsiteY171" fmla="*/ 5285378 h 8346397"/>
              <a:gd name="connsiteX172" fmla="*/ 2989508 w 4183596"/>
              <a:gd name="connsiteY172" fmla="*/ 5302047 h 8346397"/>
              <a:gd name="connsiteX173" fmla="*/ 2987127 w 4183596"/>
              <a:gd name="connsiteY173" fmla="*/ 5347290 h 8346397"/>
              <a:gd name="connsiteX174" fmla="*/ 2984746 w 4183596"/>
              <a:gd name="connsiteY174" fmla="*/ 5402059 h 8346397"/>
              <a:gd name="connsiteX175" fmla="*/ 3041896 w 4183596"/>
              <a:gd name="connsiteY175" fmla="*/ 5471115 h 8346397"/>
              <a:gd name="connsiteX176" fmla="*/ 3089521 w 4183596"/>
              <a:gd name="connsiteY176" fmla="*/ 5597322 h 8346397"/>
              <a:gd name="connsiteX177" fmla="*/ 2996652 w 4183596"/>
              <a:gd name="connsiteY177" fmla="*/ 5887834 h 8346397"/>
              <a:gd name="connsiteX178" fmla="*/ 3018083 w 4183596"/>
              <a:gd name="connsiteY178" fmla="*/ 5942603 h 8346397"/>
              <a:gd name="connsiteX179" fmla="*/ 3044277 w 4183596"/>
              <a:gd name="connsiteY179" fmla="*/ 5994990 h 8346397"/>
              <a:gd name="connsiteX180" fmla="*/ 3049040 w 4183596"/>
              <a:gd name="connsiteY180" fmla="*/ 6099765 h 8346397"/>
              <a:gd name="connsiteX181" fmla="*/ 3028402 w 4183596"/>
              <a:gd name="connsiteY181" fmla="*/ 6195807 h 8346397"/>
              <a:gd name="connsiteX182" fmla="*/ 2956170 w 4183596"/>
              <a:gd name="connsiteY182" fmla="*/ 6259310 h 8346397"/>
              <a:gd name="connsiteX183" fmla="*/ 2920452 w 4183596"/>
              <a:gd name="connsiteY183" fmla="*/ 6240259 h 8346397"/>
              <a:gd name="connsiteX184" fmla="*/ 2849015 w 4183596"/>
              <a:gd name="connsiteY184" fmla="*/ 6252165 h 8346397"/>
              <a:gd name="connsiteX185" fmla="*/ 2713283 w 4183596"/>
              <a:gd name="connsiteY185" fmla="*/ 6364084 h 8346397"/>
              <a:gd name="connsiteX186" fmla="*/ 2606127 w 4183596"/>
              <a:gd name="connsiteY186" fmla="*/ 6349797 h 8346397"/>
              <a:gd name="connsiteX187" fmla="*/ 2575171 w 4183596"/>
              <a:gd name="connsiteY187" fmla="*/ 6378372 h 8346397"/>
              <a:gd name="connsiteX188" fmla="*/ 2508495 w 4183596"/>
              <a:gd name="connsiteY188" fmla="*/ 6423614 h 8346397"/>
              <a:gd name="connsiteX189" fmla="*/ 2391815 w 4183596"/>
              <a:gd name="connsiteY189" fmla="*/ 6411709 h 8346397"/>
              <a:gd name="connsiteX190" fmla="*/ 2368002 w 4183596"/>
              <a:gd name="connsiteY190" fmla="*/ 6528390 h 8346397"/>
              <a:gd name="connsiteX191" fmla="*/ 2363240 w 4183596"/>
              <a:gd name="connsiteY191" fmla="*/ 6564109 h 8346397"/>
              <a:gd name="connsiteX192" fmla="*/ 2339428 w 4183596"/>
              <a:gd name="connsiteY192" fmla="*/ 6583159 h 8346397"/>
              <a:gd name="connsiteX193" fmla="*/ 2141783 w 4183596"/>
              <a:gd name="connsiteY193" fmla="*/ 6535534 h 8346397"/>
              <a:gd name="connsiteX194" fmla="*/ 2103683 w 4183596"/>
              <a:gd name="connsiteY194" fmla="*/ 6587922 h 8346397"/>
              <a:gd name="connsiteX195" fmla="*/ 2072727 w 4183596"/>
              <a:gd name="connsiteY195" fmla="*/ 6683172 h 8346397"/>
              <a:gd name="connsiteX196" fmla="*/ 2039389 w 4183596"/>
              <a:gd name="connsiteY196" fmla="*/ 6747465 h 8346397"/>
              <a:gd name="connsiteX197" fmla="*/ 2051296 w 4183596"/>
              <a:gd name="connsiteY197" fmla="*/ 6809378 h 8346397"/>
              <a:gd name="connsiteX198" fmla="*/ 2184646 w 4183596"/>
              <a:gd name="connsiteY198" fmla="*/ 6921297 h 8346397"/>
              <a:gd name="connsiteX199" fmla="*/ 2253702 w 4183596"/>
              <a:gd name="connsiteY199" fmla="*/ 6954634 h 8346397"/>
              <a:gd name="connsiteX200" fmla="*/ 2237033 w 4183596"/>
              <a:gd name="connsiteY200" fmla="*/ 6978447 h 8346397"/>
              <a:gd name="connsiteX201" fmla="*/ 2201315 w 4183596"/>
              <a:gd name="connsiteY201" fmla="*/ 6997497 h 8346397"/>
              <a:gd name="connsiteX202" fmla="*/ 2234652 w 4183596"/>
              <a:gd name="connsiteY202" fmla="*/ 7073697 h 8346397"/>
              <a:gd name="connsiteX203" fmla="*/ 2203696 w 4183596"/>
              <a:gd name="connsiteY203" fmla="*/ 7095128 h 8346397"/>
              <a:gd name="connsiteX204" fmla="*/ 2098921 w 4183596"/>
              <a:gd name="connsiteY204" fmla="*/ 7033215 h 8346397"/>
              <a:gd name="connsiteX205" fmla="*/ 2056058 w 4183596"/>
              <a:gd name="connsiteY205" fmla="*/ 7059409 h 8346397"/>
              <a:gd name="connsiteX206" fmla="*/ 1996527 w 4183596"/>
              <a:gd name="connsiteY206" fmla="*/ 6957015 h 8346397"/>
              <a:gd name="connsiteX207" fmla="*/ 1879846 w 4183596"/>
              <a:gd name="connsiteY207" fmla="*/ 6983209 h 8346397"/>
              <a:gd name="connsiteX208" fmla="*/ 1815552 w 4183596"/>
              <a:gd name="connsiteY208" fmla="*/ 6987972 h 8346397"/>
              <a:gd name="connsiteX209" fmla="*/ 1765546 w 4183596"/>
              <a:gd name="connsiteY209" fmla="*/ 6983210 h 8346397"/>
              <a:gd name="connsiteX210" fmla="*/ 1708396 w 4183596"/>
              <a:gd name="connsiteY210" fmla="*/ 7028453 h 8346397"/>
              <a:gd name="connsiteX211" fmla="*/ 1529802 w 4183596"/>
              <a:gd name="connsiteY211" fmla="*/ 6987972 h 8346397"/>
              <a:gd name="connsiteX212" fmla="*/ 1553614 w 4183596"/>
              <a:gd name="connsiteY212" fmla="*/ 7114178 h 8346397"/>
              <a:gd name="connsiteX213" fmla="*/ 1477415 w 4183596"/>
              <a:gd name="connsiteY213" fmla="*/ 7159422 h 8346397"/>
              <a:gd name="connsiteX214" fmla="*/ 1415502 w 4183596"/>
              <a:gd name="connsiteY214" fmla="*/ 7226096 h 8346397"/>
              <a:gd name="connsiteX215" fmla="*/ 1265483 w 4183596"/>
              <a:gd name="connsiteY215" fmla="*/ 7218953 h 8346397"/>
              <a:gd name="connsiteX216" fmla="*/ 1213096 w 4183596"/>
              <a:gd name="connsiteY216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415752 w 4162401"/>
              <a:gd name="connsiteY6" fmla="*/ 4042363 h 8346397"/>
              <a:gd name="connsiteX7" fmla="*/ 3263352 w 4162401"/>
              <a:gd name="connsiteY7" fmla="*/ 3978070 h 8346397"/>
              <a:gd name="connsiteX8" fmla="*/ 3215727 w 4162401"/>
              <a:gd name="connsiteY8" fmla="*/ 3963782 h 8346397"/>
              <a:gd name="connsiteX9" fmla="*/ 3227633 w 4162401"/>
              <a:gd name="connsiteY9" fmla="*/ 3937588 h 8346397"/>
              <a:gd name="connsiteX10" fmla="*/ 3275259 w 4162401"/>
              <a:gd name="connsiteY10" fmla="*/ 3913776 h 8346397"/>
              <a:gd name="connsiteX11" fmla="*/ 3127621 w 4162401"/>
              <a:gd name="connsiteY11" fmla="*/ 3851863 h 8346397"/>
              <a:gd name="connsiteX12" fmla="*/ 2996652 w 4162401"/>
              <a:gd name="connsiteY12" fmla="*/ 3739945 h 8346397"/>
              <a:gd name="connsiteX13" fmla="*/ 2591839 w 4162401"/>
              <a:gd name="connsiteY13" fmla="*/ 3354183 h 8346397"/>
              <a:gd name="connsiteX14" fmla="*/ 2468015 w 4162401"/>
              <a:gd name="connsiteY14" fmla="*/ 3049382 h 8346397"/>
              <a:gd name="connsiteX15" fmla="*/ 2432296 w 4162401"/>
              <a:gd name="connsiteY15" fmla="*/ 2961276 h 8346397"/>
              <a:gd name="connsiteX16" fmla="*/ 2387052 w 4162401"/>
              <a:gd name="connsiteY16" fmla="*/ 2954132 h 8346397"/>
              <a:gd name="connsiteX17" fmla="*/ 2365621 w 4162401"/>
              <a:gd name="connsiteY17" fmla="*/ 2958895 h 8346397"/>
              <a:gd name="connsiteX18" fmla="*/ 2315615 w 4162401"/>
              <a:gd name="connsiteY18" fmla="*/ 2896982 h 8346397"/>
              <a:gd name="connsiteX19" fmla="*/ 2234652 w 4162401"/>
              <a:gd name="connsiteY19" fmla="*/ 2880313 h 8346397"/>
              <a:gd name="connsiteX20" fmla="*/ 2182265 w 4162401"/>
              <a:gd name="connsiteY20" fmla="*/ 2811257 h 8346397"/>
              <a:gd name="connsiteX21" fmla="*/ 2115590 w 4162401"/>
              <a:gd name="connsiteY21" fmla="*/ 2727913 h 8346397"/>
              <a:gd name="connsiteX22" fmla="*/ 2091777 w 4162401"/>
              <a:gd name="connsiteY22" fmla="*/ 2670763 h 8346397"/>
              <a:gd name="connsiteX23" fmla="*/ 2006845 w 4162401"/>
              <a:gd name="connsiteY23" fmla="*/ 2527095 h 8346397"/>
              <a:gd name="connsiteX24" fmla="*/ 1953665 w 4162401"/>
              <a:gd name="connsiteY24" fmla="*/ 2451688 h 8346397"/>
              <a:gd name="connsiteX25" fmla="*/ 2006052 w 4162401"/>
              <a:gd name="connsiteY25" fmla="*/ 2337388 h 8346397"/>
              <a:gd name="connsiteX26" fmla="*/ 2072727 w 4162401"/>
              <a:gd name="connsiteY26" fmla="*/ 2256426 h 8346397"/>
              <a:gd name="connsiteX27" fmla="*/ 2056058 w 4162401"/>
              <a:gd name="connsiteY27" fmla="*/ 2223088 h 8346397"/>
              <a:gd name="connsiteX28" fmla="*/ 2067965 w 4162401"/>
              <a:gd name="connsiteY28" fmla="*/ 2130220 h 8346397"/>
              <a:gd name="connsiteX29" fmla="*/ 2137021 w 4162401"/>
              <a:gd name="connsiteY29" fmla="*/ 1992107 h 8346397"/>
              <a:gd name="connsiteX30" fmla="*/ 2165596 w 4162401"/>
              <a:gd name="connsiteY30" fmla="*/ 1944482 h 8346397"/>
              <a:gd name="connsiteX31" fmla="*/ 2203696 w 4162401"/>
              <a:gd name="connsiteY31" fmla="*/ 1937338 h 8346397"/>
              <a:gd name="connsiteX32" fmla="*/ 2198933 w 4162401"/>
              <a:gd name="connsiteY32" fmla="*/ 1906382 h 8346397"/>
              <a:gd name="connsiteX33" fmla="*/ 2406102 w 4162401"/>
              <a:gd name="connsiteY33" fmla="*/ 1782557 h 8346397"/>
              <a:gd name="connsiteX34" fmla="*/ 2494208 w 4162401"/>
              <a:gd name="connsiteY34" fmla="*/ 1715882 h 8346397"/>
              <a:gd name="connsiteX35" fmla="*/ 2513258 w 4162401"/>
              <a:gd name="connsiteY35" fmla="*/ 1630157 h 8346397"/>
              <a:gd name="connsiteX36" fmla="*/ 2522784 w 4162401"/>
              <a:gd name="connsiteY36" fmla="*/ 1584913 h 8346397"/>
              <a:gd name="connsiteX37" fmla="*/ 2577552 w 4162401"/>
              <a:gd name="connsiteY37" fmla="*/ 1527763 h 8346397"/>
              <a:gd name="connsiteX38" fmla="*/ 2606127 w 4162401"/>
              <a:gd name="connsiteY38" fmla="*/ 1499188 h 8346397"/>
              <a:gd name="connsiteX39" fmla="*/ 2634702 w 4162401"/>
              <a:gd name="connsiteY39" fmla="*/ 1492045 h 8346397"/>
              <a:gd name="connsiteX40" fmla="*/ 2672802 w 4162401"/>
              <a:gd name="connsiteY40" fmla="*/ 1368220 h 8346397"/>
              <a:gd name="connsiteX41" fmla="*/ 2806153 w 4162401"/>
              <a:gd name="connsiteY41" fmla="*/ 1334883 h 8346397"/>
              <a:gd name="connsiteX42" fmla="*/ 2944265 w 4162401"/>
              <a:gd name="connsiteY42" fmla="*/ 1325357 h 8346397"/>
              <a:gd name="connsiteX43" fmla="*/ 2968077 w 4162401"/>
              <a:gd name="connsiteY43" fmla="*/ 1206295 h 8346397"/>
              <a:gd name="connsiteX44" fmla="*/ 3049040 w 4162401"/>
              <a:gd name="connsiteY44" fmla="*/ 1169783 h 8346397"/>
              <a:gd name="connsiteX45" fmla="*/ 3153814 w 4162401"/>
              <a:gd name="connsiteY45" fmla="*/ 1125332 h 8346397"/>
              <a:gd name="connsiteX46" fmla="*/ 3225252 w 4162401"/>
              <a:gd name="connsiteY46" fmla="*/ 1049132 h 8346397"/>
              <a:gd name="connsiteX47" fmla="*/ 3310977 w 4162401"/>
              <a:gd name="connsiteY47" fmla="*/ 996745 h 8346397"/>
              <a:gd name="connsiteX48" fmla="*/ 3056977 w 4162401"/>
              <a:gd name="connsiteY48" fmla="*/ 982457 h 8346397"/>
              <a:gd name="connsiteX49" fmla="*/ 2958552 w 4162401"/>
              <a:gd name="connsiteY49" fmla="*/ 976107 h 8346397"/>
              <a:gd name="connsiteX50" fmla="*/ 2926802 w 4162401"/>
              <a:gd name="connsiteY50" fmla="*/ 906257 h 8346397"/>
              <a:gd name="connsiteX51" fmla="*/ 2866477 w 4162401"/>
              <a:gd name="connsiteY51" fmla="*/ 893559 h 8346397"/>
              <a:gd name="connsiteX52" fmla="*/ 2799802 w 4162401"/>
              <a:gd name="connsiteY52" fmla="*/ 874507 h 8346397"/>
              <a:gd name="connsiteX53" fmla="*/ 2761702 w 4162401"/>
              <a:gd name="connsiteY53" fmla="*/ 807832 h 8346397"/>
              <a:gd name="connsiteX54" fmla="*/ 2609302 w 4162401"/>
              <a:gd name="connsiteY54" fmla="*/ 760207 h 8346397"/>
              <a:gd name="connsiteX55" fmla="*/ 2580727 w 4162401"/>
              <a:gd name="connsiteY55" fmla="*/ 604632 h 8346397"/>
              <a:gd name="connsiteX56" fmla="*/ 2526752 w 4162401"/>
              <a:gd name="connsiteY56" fmla="*/ 531609 h 8346397"/>
              <a:gd name="connsiteX57" fmla="*/ 2596602 w 4162401"/>
              <a:gd name="connsiteY57" fmla="*/ 407782 h 8346397"/>
              <a:gd name="connsiteX58" fmla="*/ 2629939 w 4162401"/>
              <a:gd name="connsiteY58" fmla="*/ 310947 h 8346397"/>
              <a:gd name="connsiteX59" fmla="*/ 2517227 w 4162401"/>
              <a:gd name="connsiteY59" fmla="*/ 239507 h 8346397"/>
              <a:gd name="connsiteX60" fmla="*/ 2402927 w 4162401"/>
              <a:gd name="connsiteY60" fmla="*/ 271257 h 8346397"/>
              <a:gd name="connsiteX61" fmla="*/ 2275927 w 4162401"/>
              <a:gd name="connsiteY61" fmla="*/ 198232 h 8346397"/>
              <a:gd name="connsiteX62" fmla="*/ 2133052 w 4162401"/>
              <a:gd name="connsiteY62" fmla="*/ 233157 h 8346397"/>
              <a:gd name="connsiteX63" fmla="*/ 1913977 w 4162401"/>
              <a:gd name="connsiteY63" fmla="*/ 36309 h 8346397"/>
              <a:gd name="connsiteX64" fmla="*/ 1777452 w 4162401"/>
              <a:gd name="connsiteY64" fmla="*/ 13289 h 8346397"/>
              <a:gd name="connsiteX65" fmla="*/ 1703633 w 4162401"/>
              <a:gd name="connsiteY65" fmla="*/ 41864 h 8346397"/>
              <a:gd name="connsiteX66" fmla="*/ 1615527 w 4162401"/>
              <a:gd name="connsiteY66" fmla="*/ 75203 h 8346397"/>
              <a:gd name="connsiteX67" fmla="*/ 1515515 w 4162401"/>
              <a:gd name="connsiteY67" fmla="*/ 129971 h 8346397"/>
              <a:gd name="connsiteX68" fmla="*/ 1525040 w 4162401"/>
              <a:gd name="connsiteY68" fmla="*/ 194264 h 8346397"/>
              <a:gd name="connsiteX69" fmla="*/ 1505990 w 4162401"/>
              <a:gd name="connsiteY69" fmla="*/ 251415 h 8346397"/>
              <a:gd name="connsiteX70" fmla="*/ 1413121 w 4162401"/>
              <a:gd name="connsiteY70" fmla="*/ 270464 h 8346397"/>
              <a:gd name="connsiteX71" fmla="*/ 1339302 w 4162401"/>
              <a:gd name="connsiteY71" fmla="*/ 306184 h 8346397"/>
              <a:gd name="connsiteX72" fmla="*/ 1260721 w 4162401"/>
              <a:gd name="connsiteY72" fmla="*/ 346665 h 8346397"/>
              <a:gd name="connsiteX73" fmla="*/ 1191665 w 4162401"/>
              <a:gd name="connsiteY73" fmla="*/ 272847 h 8346397"/>
              <a:gd name="connsiteX74" fmla="*/ 1082127 w 4162401"/>
              <a:gd name="connsiteY74" fmla="*/ 353809 h 8346397"/>
              <a:gd name="connsiteX75" fmla="*/ 1020215 w 4162401"/>
              <a:gd name="connsiteY75" fmla="*/ 420484 h 8346397"/>
              <a:gd name="connsiteX76" fmla="*/ 858290 w 4162401"/>
              <a:gd name="connsiteY76" fmla="*/ 301422 h 8346397"/>
              <a:gd name="connsiteX77" fmla="*/ 796377 w 4162401"/>
              <a:gd name="connsiteY77" fmla="*/ 406196 h 8346397"/>
              <a:gd name="connsiteX78" fmla="*/ 755896 w 4162401"/>
              <a:gd name="connsiteY78" fmla="*/ 341903 h 8346397"/>
              <a:gd name="connsiteX79" fmla="*/ 689221 w 4162401"/>
              <a:gd name="connsiteY79" fmla="*/ 270465 h 8346397"/>
              <a:gd name="connsiteX80" fmla="*/ 667790 w 4162401"/>
              <a:gd name="connsiteY80" fmla="*/ 313328 h 8346397"/>
              <a:gd name="connsiteX81" fmla="*/ 620165 w 4162401"/>
              <a:gd name="connsiteY81" fmla="*/ 382384 h 8346397"/>
              <a:gd name="connsiteX82" fmla="*/ 589208 w 4162401"/>
              <a:gd name="connsiteY82" fmla="*/ 396672 h 8346397"/>
              <a:gd name="connsiteX83" fmla="*/ 498721 w 4162401"/>
              <a:gd name="connsiteY83" fmla="*/ 482397 h 8346397"/>
              <a:gd name="connsiteX84" fmla="*/ 396327 w 4162401"/>
              <a:gd name="connsiteY84" fmla="*/ 380003 h 8346397"/>
              <a:gd name="connsiteX85" fmla="*/ 243927 w 4162401"/>
              <a:gd name="connsiteY85" fmla="*/ 294278 h 8346397"/>
              <a:gd name="connsiteX86" fmla="*/ 174871 w 4162401"/>
              <a:gd name="connsiteY86" fmla="*/ 327615 h 8346397"/>
              <a:gd name="connsiteX87" fmla="*/ 127246 w 4162401"/>
              <a:gd name="connsiteY87" fmla="*/ 410959 h 8346397"/>
              <a:gd name="connsiteX88" fmla="*/ 43902 w 4162401"/>
              <a:gd name="connsiteY88" fmla="*/ 472872 h 8346397"/>
              <a:gd name="connsiteX89" fmla="*/ 8183 w 4162401"/>
              <a:gd name="connsiteY89" fmla="*/ 484778 h 8346397"/>
              <a:gd name="connsiteX90" fmla="*/ 198683 w 4162401"/>
              <a:gd name="connsiteY90" fmla="*/ 689565 h 8346397"/>
              <a:gd name="connsiteX91" fmla="*/ 265359 w 4162401"/>
              <a:gd name="connsiteY91" fmla="*/ 706234 h 8346397"/>
              <a:gd name="connsiteX92" fmla="*/ 298697 w 4162401"/>
              <a:gd name="connsiteY92" fmla="*/ 730047 h 8346397"/>
              <a:gd name="connsiteX93" fmla="*/ 296315 w 4162401"/>
              <a:gd name="connsiteY93" fmla="*/ 901496 h 8346397"/>
              <a:gd name="connsiteX94" fmla="*/ 362990 w 4162401"/>
              <a:gd name="connsiteY94" fmla="*/ 906259 h 8346397"/>
              <a:gd name="connsiteX95" fmla="*/ 401090 w 4162401"/>
              <a:gd name="connsiteY95" fmla="*/ 856253 h 8346397"/>
              <a:gd name="connsiteX96" fmla="*/ 482052 w 4162401"/>
              <a:gd name="connsiteY96" fmla="*/ 894353 h 8346397"/>
              <a:gd name="connsiteX97" fmla="*/ 420140 w 4162401"/>
              <a:gd name="connsiteY97" fmla="*/ 1039609 h 8346397"/>
              <a:gd name="connsiteX98" fmla="*/ 434427 w 4162401"/>
              <a:gd name="connsiteY98" fmla="*/ 1087234 h 8346397"/>
              <a:gd name="connsiteX99" fmla="*/ 379658 w 4162401"/>
              <a:gd name="connsiteY99" fmla="*/ 1139622 h 8346397"/>
              <a:gd name="connsiteX100" fmla="*/ 415377 w 4162401"/>
              <a:gd name="connsiteY100" fmla="*/ 1168196 h 8346397"/>
              <a:gd name="connsiteX101" fmla="*/ 486815 w 4162401"/>
              <a:gd name="connsiteY101" fmla="*/ 1256303 h 8346397"/>
              <a:gd name="connsiteX102" fmla="*/ 527296 w 4162401"/>
              <a:gd name="connsiteY102" fmla="*/ 1344409 h 8346397"/>
              <a:gd name="connsiteX103" fmla="*/ 636833 w 4162401"/>
              <a:gd name="connsiteY103" fmla="*/ 1396797 h 8346397"/>
              <a:gd name="connsiteX104" fmla="*/ 746371 w 4162401"/>
              <a:gd name="connsiteY104" fmla="*/ 1420609 h 8346397"/>
              <a:gd name="connsiteX105" fmla="*/ 829715 w 4162401"/>
              <a:gd name="connsiteY105" fmla="*/ 1468234 h 8346397"/>
              <a:gd name="connsiteX106" fmla="*/ 913058 w 4162401"/>
              <a:gd name="connsiteY106" fmla="*/ 1442040 h 8346397"/>
              <a:gd name="connsiteX107" fmla="*/ 994021 w 4162401"/>
              <a:gd name="connsiteY107" fmla="*/ 1368222 h 8346397"/>
              <a:gd name="connsiteX108" fmla="*/ 1103558 w 4162401"/>
              <a:gd name="connsiteY108" fmla="*/ 1351553 h 8346397"/>
              <a:gd name="connsiteX109" fmla="*/ 1170233 w 4162401"/>
              <a:gd name="connsiteY109" fmla="*/ 1356315 h 8346397"/>
              <a:gd name="connsiteX110" fmla="*/ 1329777 w 4162401"/>
              <a:gd name="connsiteY110" fmla="*/ 1465853 h 8346397"/>
              <a:gd name="connsiteX111" fmla="*/ 1389308 w 4162401"/>
              <a:gd name="connsiteY111" fmla="*/ 1494428 h 8346397"/>
              <a:gd name="connsiteX112" fmla="*/ 1260721 w 4162401"/>
              <a:gd name="connsiteY112" fmla="*/ 1596822 h 8346397"/>
              <a:gd name="connsiteX113" fmla="*/ 1263102 w 4162401"/>
              <a:gd name="connsiteY113" fmla="*/ 1661115 h 8346397"/>
              <a:gd name="connsiteX114" fmla="*/ 1425027 w 4162401"/>
              <a:gd name="connsiteY114" fmla="*/ 1613490 h 8346397"/>
              <a:gd name="connsiteX115" fmla="*/ 1386927 w 4162401"/>
              <a:gd name="connsiteY115" fmla="*/ 1677784 h 8346397"/>
              <a:gd name="connsiteX116" fmla="*/ 1405977 w 4162401"/>
              <a:gd name="connsiteY116" fmla="*/ 1751603 h 8346397"/>
              <a:gd name="connsiteX117" fmla="*/ 1517896 w 4162401"/>
              <a:gd name="connsiteY117" fmla="*/ 1787322 h 8346397"/>
              <a:gd name="connsiteX118" fmla="*/ 1591715 w 4162401"/>
              <a:gd name="connsiteY118" fmla="*/ 1803990 h 8346397"/>
              <a:gd name="connsiteX119" fmla="*/ 1501227 w 4162401"/>
              <a:gd name="connsiteY119" fmla="*/ 1934959 h 8346397"/>
              <a:gd name="connsiteX120" fmla="*/ 1494083 w 4162401"/>
              <a:gd name="connsiteY120" fmla="*/ 1984965 h 8346397"/>
              <a:gd name="connsiteX121" fmla="*/ 1422646 w 4162401"/>
              <a:gd name="connsiteY121" fmla="*/ 2020684 h 8346397"/>
              <a:gd name="connsiteX122" fmla="*/ 1391690 w 4162401"/>
              <a:gd name="connsiteY122" fmla="*/ 2082597 h 8346397"/>
              <a:gd name="connsiteX123" fmla="*/ 1260721 w 4162401"/>
              <a:gd name="connsiteY123" fmla="*/ 2056403 h 8346397"/>
              <a:gd name="connsiteX124" fmla="*/ 1139277 w 4162401"/>
              <a:gd name="connsiteY124" fmla="*/ 2056402 h 8346397"/>
              <a:gd name="connsiteX125" fmla="*/ 1072602 w 4162401"/>
              <a:gd name="connsiteY125" fmla="*/ 2084978 h 8346397"/>
              <a:gd name="connsiteX126" fmla="*/ 1065458 w 4162401"/>
              <a:gd name="connsiteY126" fmla="*/ 2184990 h 8346397"/>
              <a:gd name="connsiteX127" fmla="*/ 977352 w 4162401"/>
              <a:gd name="connsiteY127" fmla="*/ 2273097 h 8346397"/>
              <a:gd name="connsiteX128" fmla="*/ 1120227 w 4162401"/>
              <a:gd name="connsiteY128" fmla="*/ 2335009 h 8346397"/>
              <a:gd name="connsiteX129" fmla="*/ 1170234 w 4162401"/>
              <a:gd name="connsiteY129" fmla="*/ 2370727 h 8346397"/>
              <a:gd name="connsiteX130" fmla="*/ 1222621 w 4162401"/>
              <a:gd name="connsiteY130" fmla="*/ 2387397 h 8346397"/>
              <a:gd name="connsiteX131" fmla="*/ 1272627 w 4162401"/>
              <a:gd name="connsiteY131" fmla="*/ 2437403 h 8346397"/>
              <a:gd name="connsiteX132" fmla="*/ 1329777 w 4162401"/>
              <a:gd name="connsiteY132" fmla="*/ 2458834 h 8346397"/>
              <a:gd name="connsiteX133" fmla="*/ 1422646 w 4162401"/>
              <a:gd name="connsiteY133" fmla="*/ 2535034 h 8346397"/>
              <a:gd name="connsiteX134" fmla="*/ 1508371 w 4162401"/>
              <a:gd name="connsiteY134" fmla="*/ 2568373 h 8346397"/>
              <a:gd name="connsiteX135" fmla="*/ 1641721 w 4162401"/>
              <a:gd name="connsiteY135" fmla="*/ 2716009 h 8346397"/>
              <a:gd name="connsiteX136" fmla="*/ 1725065 w 4162401"/>
              <a:gd name="connsiteY136" fmla="*/ 2870790 h 8346397"/>
              <a:gd name="connsiteX137" fmla="*/ 1850477 w 4162401"/>
              <a:gd name="connsiteY137" fmla="*/ 2931907 h 8346397"/>
              <a:gd name="connsiteX138" fmla="*/ 1896514 w 4162401"/>
              <a:gd name="connsiteY138" fmla="*/ 2977947 h 8346397"/>
              <a:gd name="connsiteX139" fmla="*/ 1927471 w 4162401"/>
              <a:gd name="connsiteY139" fmla="*/ 3082722 h 8346397"/>
              <a:gd name="connsiteX140" fmla="*/ 1989383 w 4162401"/>
              <a:gd name="connsiteY140" fmla="*/ 3185115 h 8346397"/>
              <a:gd name="connsiteX141" fmla="*/ 2051296 w 4162401"/>
              <a:gd name="connsiteY141" fmla="*/ 3223215 h 8346397"/>
              <a:gd name="connsiteX142" fmla="*/ 2182265 w 4162401"/>
              <a:gd name="connsiteY142" fmla="*/ 3370853 h 8346397"/>
              <a:gd name="connsiteX143" fmla="*/ 2325139 w 4162401"/>
              <a:gd name="connsiteY143" fmla="*/ 3447053 h 8346397"/>
              <a:gd name="connsiteX144" fmla="*/ 2384671 w 4162401"/>
              <a:gd name="connsiteY144" fmla="*/ 3532778 h 8346397"/>
              <a:gd name="connsiteX145" fmla="*/ 2432296 w 4162401"/>
              <a:gd name="connsiteY145" fmla="*/ 3599453 h 8346397"/>
              <a:gd name="connsiteX146" fmla="*/ 2479921 w 4162401"/>
              <a:gd name="connsiteY146" fmla="*/ 3589929 h 8346397"/>
              <a:gd name="connsiteX147" fmla="*/ 2484683 w 4162401"/>
              <a:gd name="connsiteY147" fmla="*/ 3742328 h 8346397"/>
              <a:gd name="connsiteX148" fmla="*/ 2537071 w 4162401"/>
              <a:gd name="connsiteY148" fmla="*/ 3835197 h 8346397"/>
              <a:gd name="connsiteX149" fmla="*/ 2529927 w 4162401"/>
              <a:gd name="connsiteY149" fmla="*/ 3873297 h 8346397"/>
              <a:gd name="connsiteX150" fmla="*/ 2598983 w 4162401"/>
              <a:gd name="connsiteY150" fmla="*/ 3909015 h 8346397"/>
              <a:gd name="connsiteX151" fmla="*/ 2656133 w 4162401"/>
              <a:gd name="connsiteY151" fmla="*/ 3854247 h 8346397"/>
              <a:gd name="connsiteX152" fmla="*/ 2689471 w 4162401"/>
              <a:gd name="connsiteY152" fmla="*/ 3937590 h 8346397"/>
              <a:gd name="connsiteX153" fmla="*/ 2734715 w 4162401"/>
              <a:gd name="connsiteY153" fmla="*/ 3982834 h 8346397"/>
              <a:gd name="connsiteX154" fmla="*/ 2808533 w 4162401"/>
              <a:gd name="connsiteY154" fmla="*/ 4006647 h 8346397"/>
              <a:gd name="connsiteX155" fmla="*/ 2860921 w 4162401"/>
              <a:gd name="connsiteY155" fmla="*/ 4075703 h 8346397"/>
              <a:gd name="connsiteX156" fmla="*/ 2946646 w 4162401"/>
              <a:gd name="connsiteY156" fmla="*/ 4130472 h 8346397"/>
              <a:gd name="connsiteX157" fmla="*/ 2999033 w 4162401"/>
              <a:gd name="connsiteY157" fmla="*/ 4163809 h 8346397"/>
              <a:gd name="connsiteX158" fmla="*/ 2870446 w 4162401"/>
              <a:gd name="connsiteY158" fmla="*/ 4256678 h 8346397"/>
              <a:gd name="connsiteX159" fmla="*/ 2868064 w 4162401"/>
              <a:gd name="connsiteY159" fmla="*/ 4311446 h 8346397"/>
              <a:gd name="connsiteX160" fmla="*/ 2970458 w 4162401"/>
              <a:gd name="connsiteY160" fmla="*/ 4428128 h 8346397"/>
              <a:gd name="connsiteX161" fmla="*/ 3065708 w 4162401"/>
              <a:gd name="connsiteY161" fmla="*/ 4490040 h 8346397"/>
              <a:gd name="connsiteX162" fmla="*/ 3096665 w 4162401"/>
              <a:gd name="connsiteY162" fmla="*/ 4528140 h 8346397"/>
              <a:gd name="connsiteX163" fmla="*/ 3082377 w 4162401"/>
              <a:gd name="connsiteY163" fmla="*/ 4609103 h 8346397"/>
              <a:gd name="connsiteX164" fmla="*/ 3077615 w 4162401"/>
              <a:gd name="connsiteY164" fmla="*/ 4692447 h 8346397"/>
              <a:gd name="connsiteX165" fmla="*/ 3034752 w 4162401"/>
              <a:gd name="connsiteY165" fmla="*/ 4701972 h 8346397"/>
              <a:gd name="connsiteX166" fmla="*/ 3008558 w 4162401"/>
              <a:gd name="connsiteY166" fmla="*/ 4718640 h 8346397"/>
              <a:gd name="connsiteX167" fmla="*/ 3053802 w 4162401"/>
              <a:gd name="connsiteY167" fmla="*/ 4795632 h 8346397"/>
              <a:gd name="connsiteX168" fmla="*/ 3037133 w 4162401"/>
              <a:gd name="connsiteY168" fmla="*/ 4868659 h 8346397"/>
              <a:gd name="connsiteX169" fmla="*/ 3020465 w 4162401"/>
              <a:gd name="connsiteY169" fmla="*/ 5004390 h 8346397"/>
              <a:gd name="connsiteX170" fmla="*/ 2982365 w 4162401"/>
              <a:gd name="connsiteY170" fmla="*/ 5044872 h 8346397"/>
              <a:gd name="connsiteX171" fmla="*/ 2965696 w 4162401"/>
              <a:gd name="connsiteY171" fmla="*/ 5166315 h 8346397"/>
              <a:gd name="connsiteX172" fmla="*/ 2937121 w 4162401"/>
              <a:gd name="connsiteY172" fmla="*/ 5285378 h 8346397"/>
              <a:gd name="connsiteX173" fmla="*/ 2989508 w 4162401"/>
              <a:gd name="connsiteY173" fmla="*/ 5302047 h 8346397"/>
              <a:gd name="connsiteX174" fmla="*/ 2987127 w 4162401"/>
              <a:gd name="connsiteY174" fmla="*/ 5347290 h 8346397"/>
              <a:gd name="connsiteX175" fmla="*/ 2984746 w 4162401"/>
              <a:gd name="connsiteY175" fmla="*/ 5402059 h 8346397"/>
              <a:gd name="connsiteX176" fmla="*/ 3041896 w 4162401"/>
              <a:gd name="connsiteY176" fmla="*/ 5471115 h 8346397"/>
              <a:gd name="connsiteX177" fmla="*/ 3089521 w 4162401"/>
              <a:gd name="connsiteY177" fmla="*/ 5597322 h 8346397"/>
              <a:gd name="connsiteX178" fmla="*/ 2996652 w 4162401"/>
              <a:gd name="connsiteY178" fmla="*/ 5887834 h 8346397"/>
              <a:gd name="connsiteX179" fmla="*/ 3018083 w 4162401"/>
              <a:gd name="connsiteY179" fmla="*/ 5942603 h 8346397"/>
              <a:gd name="connsiteX180" fmla="*/ 3044277 w 4162401"/>
              <a:gd name="connsiteY180" fmla="*/ 5994990 h 8346397"/>
              <a:gd name="connsiteX181" fmla="*/ 3049040 w 4162401"/>
              <a:gd name="connsiteY181" fmla="*/ 6099765 h 8346397"/>
              <a:gd name="connsiteX182" fmla="*/ 3028402 w 4162401"/>
              <a:gd name="connsiteY182" fmla="*/ 6195807 h 8346397"/>
              <a:gd name="connsiteX183" fmla="*/ 2956170 w 4162401"/>
              <a:gd name="connsiteY183" fmla="*/ 6259310 h 8346397"/>
              <a:gd name="connsiteX184" fmla="*/ 2920452 w 4162401"/>
              <a:gd name="connsiteY184" fmla="*/ 6240259 h 8346397"/>
              <a:gd name="connsiteX185" fmla="*/ 2849015 w 4162401"/>
              <a:gd name="connsiteY185" fmla="*/ 6252165 h 8346397"/>
              <a:gd name="connsiteX186" fmla="*/ 2713283 w 4162401"/>
              <a:gd name="connsiteY186" fmla="*/ 6364084 h 8346397"/>
              <a:gd name="connsiteX187" fmla="*/ 2606127 w 4162401"/>
              <a:gd name="connsiteY187" fmla="*/ 6349797 h 8346397"/>
              <a:gd name="connsiteX188" fmla="*/ 2575171 w 4162401"/>
              <a:gd name="connsiteY188" fmla="*/ 6378372 h 8346397"/>
              <a:gd name="connsiteX189" fmla="*/ 2508495 w 4162401"/>
              <a:gd name="connsiteY189" fmla="*/ 6423614 h 8346397"/>
              <a:gd name="connsiteX190" fmla="*/ 2391815 w 4162401"/>
              <a:gd name="connsiteY190" fmla="*/ 6411709 h 8346397"/>
              <a:gd name="connsiteX191" fmla="*/ 2368002 w 4162401"/>
              <a:gd name="connsiteY191" fmla="*/ 6528390 h 8346397"/>
              <a:gd name="connsiteX192" fmla="*/ 2363240 w 4162401"/>
              <a:gd name="connsiteY192" fmla="*/ 6564109 h 8346397"/>
              <a:gd name="connsiteX193" fmla="*/ 2339428 w 4162401"/>
              <a:gd name="connsiteY193" fmla="*/ 6583159 h 8346397"/>
              <a:gd name="connsiteX194" fmla="*/ 2141783 w 4162401"/>
              <a:gd name="connsiteY194" fmla="*/ 6535534 h 8346397"/>
              <a:gd name="connsiteX195" fmla="*/ 2103683 w 4162401"/>
              <a:gd name="connsiteY195" fmla="*/ 6587922 h 8346397"/>
              <a:gd name="connsiteX196" fmla="*/ 2072727 w 4162401"/>
              <a:gd name="connsiteY196" fmla="*/ 6683172 h 8346397"/>
              <a:gd name="connsiteX197" fmla="*/ 2039389 w 4162401"/>
              <a:gd name="connsiteY197" fmla="*/ 6747465 h 8346397"/>
              <a:gd name="connsiteX198" fmla="*/ 2051296 w 4162401"/>
              <a:gd name="connsiteY198" fmla="*/ 6809378 h 8346397"/>
              <a:gd name="connsiteX199" fmla="*/ 2184646 w 4162401"/>
              <a:gd name="connsiteY199" fmla="*/ 6921297 h 8346397"/>
              <a:gd name="connsiteX200" fmla="*/ 2253702 w 4162401"/>
              <a:gd name="connsiteY200" fmla="*/ 6954634 h 8346397"/>
              <a:gd name="connsiteX201" fmla="*/ 2237033 w 4162401"/>
              <a:gd name="connsiteY201" fmla="*/ 6978447 h 8346397"/>
              <a:gd name="connsiteX202" fmla="*/ 2201315 w 4162401"/>
              <a:gd name="connsiteY202" fmla="*/ 6997497 h 8346397"/>
              <a:gd name="connsiteX203" fmla="*/ 2234652 w 4162401"/>
              <a:gd name="connsiteY203" fmla="*/ 7073697 h 8346397"/>
              <a:gd name="connsiteX204" fmla="*/ 2203696 w 4162401"/>
              <a:gd name="connsiteY204" fmla="*/ 7095128 h 8346397"/>
              <a:gd name="connsiteX205" fmla="*/ 2098921 w 4162401"/>
              <a:gd name="connsiteY205" fmla="*/ 7033215 h 8346397"/>
              <a:gd name="connsiteX206" fmla="*/ 2056058 w 4162401"/>
              <a:gd name="connsiteY206" fmla="*/ 7059409 h 8346397"/>
              <a:gd name="connsiteX207" fmla="*/ 1996527 w 4162401"/>
              <a:gd name="connsiteY207" fmla="*/ 6957015 h 8346397"/>
              <a:gd name="connsiteX208" fmla="*/ 1879846 w 4162401"/>
              <a:gd name="connsiteY208" fmla="*/ 6983209 h 8346397"/>
              <a:gd name="connsiteX209" fmla="*/ 1815552 w 4162401"/>
              <a:gd name="connsiteY209" fmla="*/ 6987972 h 8346397"/>
              <a:gd name="connsiteX210" fmla="*/ 1765546 w 4162401"/>
              <a:gd name="connsiteY210" fmla="*/ 6983210 h 8346397"/>
              <a:gd name="connsiteX211" fmla="*/ 1708396 w 4162401"/>
              <a:gd name="connsiteY211" fmla="*/ 7028453 h 8346397"/>
              <a:gd name="connsiteX212" fmla="*/ 1529802 w 4162401"/>
              <a:gd name="connsiteY212" fmla="*/ 6987972 h 8346397"/>
              <a:gd name="connsiteX213" fmla="*/ 1553614 w 4162401"/>
              <a:gd name="connsiteY213" fmla="*/ 7114178 h 8346397"/>
              <a:gd name="connsiteX214" fmla="*/ 1477415 w 4162401"/>
              <a:gd name="connsiteY214" fmla="*/ 7159422 h 8346397"/>
              <a:gd name="connsiteX215" fmla="*/ 1415502 w 4162401"/>
              <a:gd name="connsiteY215" fmla="*/ 7226096 h 8346397"/>
              <a:gd name="connsiteX216" fmla="*/ 1265483 w 4162401"/>
              <a:gd name="connsiteY216" fmla="*/ 7218953 h 8346397"/>
              <a:gd name="connsiteX217" fmla="*/ 1213096 w 4162401"/>
              <a:gd name="connsiteY217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415752 w 4162401"/>
              <a:gd name="connsiteY6" fmla="*/ 4042363 h 8346397"/>
              <a:gd name="connsiteX7" fmla="*/ 3263352 w 4162401"/>
              <a:gd name="connsiteY7" fmla="*/ 3978070 h 8346397"/>
              <a:gd name="connsiteX8" fmla="*/ 3215727 w 4162401"/>
              <a:gd name="connsiteY8" fmla="*/ 3963782 h 8346397"/>
              <a:gd name="connsiteX9" fmla="*/ 3227633 w 4162401"/>
              <a:gd name="connsiteY9" fmla="*/ 3937588 h 8346397"/>
              <a:gd name="connsiteX10" fmla="*/ 3275259 w 4162401"/>
              <a:gd name="connsiteY10" fmla="*/ 3913776 h 8346397"/>
              <a:gd name="connsiteX11" fmla="*/ 3127621 w 4162401"/>
              <a:gd name="connsiteY11" fmla="*/ 3851863 h 8346397"/>
              <a:gd name="connsiteX12" fmla="*/ 2996652 w 4162401"/>
              <a:gd name="connsiteY12" fmla="*/ 3739945 h 8346397"/>
              <a:gd name="connsiteX13" fmla="*/ 2591839 w 4162401"/>
              <a:gd name="connsiteY13" fmla="*/ 3354183 h 8346397"/>
              <a:gd name="connsiteX14" fmla="*/ 2468015 w 4162401"/>
              <a:gd name="connsiteY14" fmla="*/ 3049382 h 8346397"/>
              <a:gd name="connsiteX15" fmla="*/ 2432296 w 4162401"/>
              <a:gd name="connsiteY15" fmla="*/ 2961276 h 8346397"/>
              <a:gd name="connsiteX16" fmla="*/ 2387052 w 4162401"/>
              <a:gd name="connsiteY16" fmla="*/ 2954132 h 8346397"/>
              <a:gd name="connsiteX17" fmla="*/ 2365621 w 4162401"/>
              <a:gd name="connsiteY17" fmla="*/ 2958895 h 8346397"/>
              <a:gd name="connsiteX18" fmla="*/ 2315615 w 4162401"/>
              <a:gd name="connsiteY18" fmla="*/ 2896982 h 8346397"/>
              <a:gd name="connsiteX19" fmla="*/ 2234652 w 4162401"/>
              <a:gd name="connsiteY19" fmla="*/ 2880313 h 8346397"/>
              <a:gd name="connsiteX20" fmla="*/ 2182265 w 4162401"/>
              <a:gd name="connsiteY20" fmla="*/ 2811257 h 8346397"/>
              <a:gd name="connsiteX21" fmla="*/ 2115590 w 4162401"/>
              <a:gd name="connsiteY21" fmla="*/ 2727913 h 8346397"/>
              <a:gd name="connsiteX22" fmla="*/ 2091777 w 4162401"/>
              <a:gd name="connsiteY22" fmla="*/ 2670763 h 8346397"/>
              <a:gd name="connsiteX23" fmla="*/ 2006845 w 4162401"/>
              <a:gd name="connsiteY23" fmla="*/ 2527095 h 8346397"/>
              <a:gd name="connsiteX24" fmla="*/ 1953665 w 4162401"/>
              <a:gd name="connsiteY24" fmla="*/ 2451688 h 8346397"/>
              <a:gd name="connsiteX25" fmla="*/ 2006052 w 4162401"/>
              <a:gd name="connsiteY25" fmla="*/ 2337388 h 8346397"/>
              <a:gd name="connsiteX26" fmla="*/ 2072727 w 4162401"/>
              <a:gd name="connsiteY26" fmla="*/ 2256426 h 8346397"/>
              <a:gd name="connsiteX27" fmla="*/ 2056058 w 4162401"/>
              <a:gd name="connsiteY27" fmla="*/ 2223088 h 8346397"/>
              <a:gd name="connsiteX28" fmla="*/ 2067965 w 4162401"/>
              <a:gd name="connsiteY28" fmla="*/ 2130220 h 8346397"/>
              <a:gd name="connsiteX29" fmla="*/ 2137021 w 4162401"/>
              <a:gd name="connsiteY29" fmla="*/ 1992107 h 8346397"/>
              <a:gd name="connsiteX30" fmla="*/ 2165596 w 4162401"/>
              <a:gd name="connsiteY30" fmla="*/ 1944482 h 8346397"/>
              <a:gd name="connsiteX31" fmla="*/ 2203696 w 4162401"/>
              <a:gd name="connsiteY31" fmla="*/ 1937338 h 8346397"/>
              <a:gd name="connsiteX32" fmla="*/ 2198933 w 4162401"/>
              <a:gd name="connsiteY32" fmla="*/ 1906382 h 8346397"/>
              <a:gd name="connsiteX33" fmla="*/ 2406102 w 4162401"/>
              <a:gd name="connsiteY33" fmla="*/ 1782557 h 8346397"/>
              <a:gd name="connsiteX34" fmla="*/ 2494208 w 4162401"/>
              <a:gd name="connsiteY34" fmla="*/ 1715882 h 8346397"/>
              <a:gd name="connsiteX35" fmla="*/ 2513258 w 4162401"/>
              <a:gd name="connsiteY35" fmla="*/ 1630157 h 8346397"/>
              <a:gd name="connsiteX36" fmla="*/ 2522784 w 4162401"/>
              <a:gd name="connsiteY36" fmla="*/ 1584913 h 8346397"/>
              <a:gd name="connsiteX37" fmla="*/ 2577552 w 4162401"/>
              <a:gd name="connsiteY37" fmla="*/ 1527763 h 8346397"/>
              <a:gd name="connsiteX38" fmla="*/ 2606127 w 4162401"/>
              <a:gd name="connsiteY38" fmla="*/ 1499188 h 8346397"/>
              <a:gd name="connsiteX39" fmla="*/ 2634702 w 4162401"/>
              <a:gd name="connsiteY39" fmla="*/ 1492045 h 8346397"/>
              <a:gd name="connsiteX40" fmla="*/ 2672802 w 4162401"/>
              <a:gd name="connsiteY40" fmla="*/ 1368220 h 8346397"/>
              <a:gd name="connsiteX41" fmla="*/ 2806153 w 4162401"/>
              <a:gd name="connsiteY41" fmla="*/ 1334883 h 8346397"/>
              <a:gd name="connsiteX42" fmla="*/ 2944265 w 4162401"/>
              <a:gd name="connsiteY42" fmla="*/ 1325357 h 8346397"/>
              <a:gd name="connsiteX43" fmla="*/ 2968077 w 4162401"/>
              <a:gd name="connsiteY43" fmla="*/ 1206295 h 8346397"/>
              <a:gd name="connsiteX44" fmla="*/ 3049040 w 4162401"/>
              <a:gd name="connsiteY44" fmla="*/ 1169783 h 8346397"/>
              <a:gd name="connsiteX45" fmla="*/ 3153814 w 4162401"/>
              <a:gd name="connsiteY45" fmla="*/ 1125332 h 8346397"/>
              <a:gd name="connsiteX46" fmla="*/ 3225252 w 4162401"/>
              <a:gd name="connsiteY46" fmla="*/ 1049132 h 8346397"/>
              <a:gd name="connsiteX47" fmla="*/ 3310977 w 4162401"/>
              <a:gd name="connsiteY47" fmla="*/ 996745 h 8346397"/>
              <a:gd name="connsiteX48" fmla="*/ 3056977 w 4162401"/>
              <a:gd name="connsiteY48" fmla="*/ 982457 h 8346397"/>
              <a:gd name="connsiteX49" fmla="*/ 2958552 w 4162401"/>
              <a:gd name="connsiteY49" fmla="*/ 976107 h 8346397"/>
              <a:gd name="connsiteX50" fmla="*/ 2926802 w 4162401"/>
              <a:gd name="connsiteY50" fmla="*/ 906257 h 8346397"/>
              <a:gd name="connsiteX51" fmla="*/ 2866477 w 4162401"/>
              <a:gd name="connsiteY51" fmla="*/ 893559 h 8346397"/>
              <a:gd name="connsiteX52" fmla="*/ 2799802 w 4162401"/>
              <a:gd name="connsiteY52" fmla="*/ 874507 h 8346397"/>
              <a:gd name="connsiteX53" fmla="*/ 2761702 w 4162401"/>
              <a:gd name="connsiteY53" fmla="*/ 807832 h 8346397"/>
              <a:gd name="connsiteX54" fmla="*/ 2609302 w 4162401"/>
              <a:gd name="connsiteY54" fmla="*/ 760207 h 8346397"/>
              <a:gd name="connsiteX55" fmla="*/ 2580727 w 4162401"/>
              <a:gd name="connsiteY55" fmla="*/ 604632 h 8346397"/>
              <a:gd name="connsiteX56" fmla="*/ 2526752 w 4162401"/>
              <a:gd name="connsiteY56" fmla="*/ 531609 h 8346397"/>
              <a:gd name="connsiteX57" fmla="*/ 2596602 w 4162401"/>
              <a:gd name="connsiteY57" fmla="*/ 407782 h 8346397"/>
              <a:gd name="connsiteX58" fmla="*/ 2629939 w 4162401"/>
              <a:gd name="connsiteY58" fmla="*/ 310947 h 8346397"/>
              <a:gd name="connsiteX59" fmla="*/ 2517227 w 4162401"/>
              <a:gd name="connsiteY59" fmla="*/ 239507 h 8346397"/>
              <a:gd name="connsiteX60" fmla="*/ 2402927 w 4162401"/>
              <a:gd name="connsiteY60" fmla="*/ 271257 h 8346397"/>
              <a:gd name="connsiteX61" fmla="*/ 2275927 w 4162401"/>
              <a:gd name="connsiteY61" fmla="*/ 198232 h 8346397"/>
              <a:gd name="connsiteX62" fmla="*/ 2133052 w 4162401"/>
              <a:gd name="connsiteY62" fmla="*/ 233157 h 8346397"/>
              <a:gd name="connsiteX63" fmla="*/ 1913977 w 4162401"/>
              <a:gd name="connsiteY63" fmla="*/ 36309 h 8346397"/>
              <a:gd name="connsiteX64" fmla="*/ 1777452 w 4162401"/>
              <a:gd name="connsiteY64" fmla="*/ 13289 h 8346397"/>
              <a:gd name="connsiteX65" fmla="*/ 1703633 w 4162401"/>
              <a:gd name="connsiteY65" fmla="*/ 41864 h 8346397"/>
              <a:gd name="connsiteX66" fmla="*/ 1615527 w 4162401"/>
              <a:gd name="connsiteY66" fmla="*/ 75203 h 8346397"/>
              <a:gd name="connsiteX67" fmla="*/ 1515515 w 4162401"/>
              <a:gd name="connsiteY67" fmla="*/ 129971 h 8346397"/>
              <a:gd name="connsiteX68" fmla="*/ 1525040 w 4162401"/>
              <a:gd name="connsiteY68" fmla="*/ 194264 h 8346397"/>
              <a:gd name="connsiteX69" fmla="*/ 1505990 w 4162401"/>
              <a:gd name="connsiteY69" fmla="*/ 251415 h 8346397"/>
              <a:gd name="connsiteX70" fmla="*/ 1413121 w 4162401"/>
              <a:gd name="connsiteY70" fmla="*/ 270464 h 8346397"/>
              <a:gd name="connsiteX71" fmla="*/ 1339302 w 4162401"/>
              <a:gd name="connsiteY71" fmla="*/ 306184 h 8346397"/>
              <a:gd name="connsiteX72" fmla="*/ 1260721 w 4162401"/>
              <a:gd name="connsiteY72" fmla="*/ 346665 h 8346397"/>
              <a:gd name="connsiteX73" fmla="*/ 1191665 w 4162401"/>
              <a:gd name="connsiteY73" fmla="*/ 272847 h 8346397"/>
              <a:gd name="connsiteX74" fmla="*/ 1082127 w 4162401"/>
              <a:gd name="connsiteY74" fmla="*/ 353809 h 8346397"/>
              <a:gd name="connsiteX75" fmla="*/ 1020215 w 4162401"/>
              <a:gd name="connsiteY75" fmla="*/ 420484 h 8346397"/>
              <a:gd name="connsiteX76" fmla="*/ 858290 w 4162401"/>
              <a:gd name="connsiteY76" fmla="*/ 301422 h 8346397"/>
              <a:gd name="connsiteX77" fmla="*/ 796377 w 4162401"/>
              <a:gd name="connsiteY77" fmla="*/ 406196 h 8346397"/>
              <a:gd name="connsiteX78" fmla="*/ 755896 w 4162401"/>
              <a:gd name="connsiteY78" fmla="*/ 341903 h 8346397"/>
              <a:gd name="connsiteX79" fmla="*/ 689221 w 4162401"/>
              <a:gd name="connsiteY79" fmla="*/ 270465 h 8346397"/>
              <a:gd name="connsiteX80" fmla="*/ 667790 w 4162401"/>
              <a:gd name="connsiteY80" fmla="*/ 313328 h 8346397"/>
              <a:gd name="connsiteX81" fmla="*/ 620165 w 4162401"/>
              <a:gd name="connsiteY81" fmla="*/ 382384 h 8346397"/>
              <a:gd name="connsiteX82" fmla="*/ 589208 w 4162401"/>
              <a:gd name="connsiteY82" fmla="*/ 396672 h 8346397"/>
              <a:gd name="connsiteX83" fmla="*/ 498721 w 4162401"/>
              <a:gd name="connsiteY83" fmla="*/ 482397 h 8346397"/>
              <a:gd name="connsiteX84" fmla="*/ 396327 w 4162401"/>
              <a:gd name="connsiteY84" fmla="*/ 380003 h 8346397"/>
              <a:gd name="connsiteX85" fmla="*/ 243927 w 4162401"/>
              <a:gd name="connsiteY85" fmla="*/ 294278 h 8346397"/>
              <a:gd name="connsiteX86" fmla="*/ 174871 w 4162401"/>
              <a:gd name="connsiteY86" fmla="*/ 327615 h 8346397"/>
              <a:gd name="connsiteX87" fmla="*/ 127246 w 4162401"/>
              <a:gd name="connsiteY87" fmla="*/ 410959 h 8346397"/>
              <a:gd name="connsiteX88" fmla="*/ 43902 w 4162401"/>
              <a:gd name="connsiteY88" fmla="*/ 472872 h 8346397"/>
              <a:gd name="connsiteX89" fmla="*/ 8183 w 4162401"/>
              <a:gd name="connsiteY89" fmla="*/ 484778 h 8346397"/>
              <a:gd name="connsiteX90" fmla="*/ 198683 w 4162401"/>
              <a:gd name="connsiteY90" fmla="*/ 689565 h 8346397"/>
              <a:gd name="connsiteX91" fmla="*/ 265359 w 4162401"/>
              <a:gd name="connsiteY91" fmla="*/ 706234 h 8346397"/>
              <a:gd name="connsiteX92" fmla="*/ 298697 w 4162401"/>
              <a:gd name="connsiteY92" fmla="*/ 730047 h 8346397"/>
              <a:gd name="connsiteX93" fmla="*/ 296315 w 4162401"/>
              <a:gd name="connsiteY93" fmla="*/ 901496 h 8346397"/>
              <a:gd name="connsiteX94" fmla="*/ 362990 w 4162401"/>
              <a:gd name="connsiteY94" fmla="*/ 906259 h 8346397"/>
              <a:gd name="connsiteX95" fmla="*/ 401090 w 4162401"/>
              <a:gd name="connsiteY95" fmla="*/ 856253 h 8346397"/>
              <a:gd name="connsiteX96" fmla="*/ 482052 w 4162401"/>
              <a:gd name="connsiteY96" fmla="*/ 894353 h 8346397"/>
              <a:gd name="connsiteX97" fmla="*/ 420140 w 4162401"/>
              <a:gd name="connsiteY97" fmla="*/ 1039609 h 8346397"/>
              <a:gd name="connsiteX98" fmla="*/ 434427 w 4162401"/>
              <a:gd name="connsiteY98" fmla="*/ 1087234 h 8346397"/>
              <a:gd name="connsiteX99" fmla="*/ 379658 w 4162401"/>
              <a:gd name="connsiteY99" fmla="*/ 1139622 h 8346397"/>
              <a:gd name="connsiteX100" fmla="*/ 415377 w 4162401"/>
              <a:gd name="connsiteY100" fmla="*/ 1168196 h 8346397"/>
              <a:gd name="connsiteX101" fmla="*/ 486815 w 4162401"/>
              <a:gd name="connsiteY101" fmla="*/ 1256303 h 8346397"/>
              <a:gd name="connsiteX102" fmla="*/ 527296 w 4162401"/>
              <a:gd name="connsiteY102" fmla="*/ 1344409 h 8346397"/>
              <a:gd name="connsiteX103" fmla="*/ 636833 w 4162401"/>
              <a:gd name="connsiteY103" fmla="*/ 1396797 h 8346397"/>
              <a:gd name="connsiteX104" fmla="*/ 746371 w 4162401"/>
              <a:gd name="connsiteY104" fmla="*/ 1420609 h 8346397"/>
              <a:gd name="connsiteX105" fmla="*/ 829715 w 4162401"/>
              <a:gd name="connsiteY105" fmla="*/ 1468234 h 8346397"/>
              <a:gd name="connsiteX106" fmla="*/ 913058 w 4162401"/>
              <a:gd name="connsiteY106" fmla="*/ 1442040 h 8346397"/>
              <a:gd name="connsiteX107" fmla="*/ 994021 w 4162401"/>
              <a:gd name="connsiteY107" fmla="*/ 1368222 h 8346397"/>
              <a:gd name="connsiteX108" fmla="*/ 1103558 w 4162401"/>
              <a:gd name="connsiteY108" fmla="*/ 1351553 h 8346397"/>
              <a:gd name="connsiteX109" fmla="*/ 1170233 w 4162401"/>
              <a:gd name="connsiteY109" fmla="*/ 1356315 h 8346397"/>
              <a:gd name="connsiteX110" fmla="*/ 1329777 w 4162401"/>
              <a:gd name="connsiteY110" fmla="*/ 1465853 h 8346397"/>
              <a:gd name="connsiteX111" fmla="*/ 1389308 w 4162401"/>
              <a:gd name="connsiteY111" fmla="*/ 1494428 h 8346397"/>
              <a:gd name="connsiteX112" fmla="*/ 1260721 w 4162401"/>
              <a:gd name="connsiteY112" fmla="*/ 1596822 h 8346397"/>
              <a:gd name="connsiteX113" fmla="*/ 1263102 w 4162401"/>
              <a:gd name="connsiteY113" fmla="*/ 1661115 h 8346397"/>
              <a:gd name="connsiteX114" fmla="*/ 1425027 w 4162401"/>
              <a:gd name="connsiteY114" fmla="*/ 1613490 h 8346397"/>
              <a:gd name="connsiteX115" fmla="*/ 1386927 w 4162401"/>
              <a:gd name="connsiteY115" fmla="*/ 1677784 h 8346397"/>
              <a:gd name="connsiteX116" fmla="*/ 1405977 w 4162401"/>
              <a:gd name="connsiteY116" fmla="*/ 1751603 h 8346397"/>
              <a:gd name="connsiteX117" fmla="*/ 1517896 w 4162401"/>
              <a:gd name="connsiteY117" fmla="*/ 1787322 h 8346397"/>
              <a:gd name="connsiteX118" fmla="*/ 1591715 w 4162401"/>
              <a:gd name="connsiteY118" fmla="*/ 1803990 h 8346397"/>
              <a:gd name="connsiteX119" fmla="*/ 1501227 w 4162401"/>
              <a:gd name="connsiteY119" fmla="*/ 1934959 h 8346397"/>
              <a:gd name="connsiteX120" fmla="*/ 1494083 w 4162401"/>
              <a:gd name="connsiteY120" fmla="*/ 1984965 h 8346397"/>
              <a:gd name="connsiteX121" fmla="*/ 1422646 w 4162401"/>
              <a:gd name="connsiteY121" fmla="*/ 2020684 h 8346397"/>
              <a:gd name="connsiteX122" fmla="*/ 1391690 w 4162401"/>
              <a:gd name="connsiteY122" fmla="*/ 2082597 h 8346397"/>
              <a:gd name="connsiteX123" fmla="*/ 1260721 w 4162401"/>
              <a:gd name="connsiteY123" fmla="*/ 2056403 h 8346397"/>
              <a:gd name="connsiteX124" fmla="*/ 1139277 w 4162401"/>
              <a:gd name="connsiteY124" fmla="*/ 2056402 h 8346397"/>
              <a:gd name="connsiteX125" fmla="*/ 1072602 w 4162401"/>
              <a:gd name="connsiteY125" fmla="*/ 2084978 h 8346397"/>
              <a:gd name="connsiteX126" fmla="*/ 1065458 w 4162401"/>
              <a:gd name="connsiteY126" fmla="*/ 2184990 h 8346397"/>
              <a:gd name="connsiteX127" fmla="*/ 977352 w 4162401"/>
              <a:gd name="connsiteY127" fmla="*/ 2273097 h 8346397"/>
              <a:gd name="connsiteX128" fmla="*/ 1120227 w 4162401"/>
              <a:gd name="connsiteY128" fmla="*/ 2335009 h 8346397"/>
              <a:gd name="connsiteX129" fmla="*/ 1170234 w 4162401"/>
              <a:gd name="connsiteY129" fmla="*/ 2370727 h 8346397"/>
              <a:gd name="connsiteX130" fmla="*/ 1222621 w 4162401"/>
              <a:gd name="connsiteY130" fmla="*/ 2387397 h 8346397"/>
              <a:gd name="connsiteX131" fmla="*/ 1272627 w 4162401"/>
              <a:gd name="connsiteY131" fmla="*/ 2437403 h 8346397"/>
              <a:gd name="connsiteX132" fmla="*/ 1329777 w 4162401"/>
              <a:gd name="connsiteY132" fmla="*/ 2458834 h 8346397"/>
              <a:gd name="connsiteX133" fmla="*/ 1422646 w 4162401"/>
              <a:gd name="connsiteY133" fmla="*/ 2535034 h 8346397"/>
              <a:gd name="connsiteX134" fmla="*/ 1508371 w 4162401"/>
              <a:gd name="connsiteY134" fmla="*/ 2568373 h 8346397"/>
              <a:gd name="connsiteX135" fmla="*/ 1641721 w 4162401"/>
              <a:gd name="connsiteY135" fmla="*/ 2716009 h 8346397"/>
              <a:gd name="connsiteX136" fmla="*/ 1725065 w 4162401"/>
              <a:gd name="connsiteY136" fmla="*/ 2870790 h 8346397"/>
              <a:gd name="connsiteX137" fmla="*/ 1850477 w 4162401"/>
              <a:gd name="connsiteY137" fmla="*/ 2931907 h 8346397"/>
              <a:gd name="connsiteX138" fmla="*/ 1896514 w 4162401"/>
              <a:gd name="connsiteY138" fmla="*/ 2977947 h 8346397"/>
              <a:gd name="connsiteX139" fmla="*/ 1927471 w 4162401"/>
              <a:gd name="connsiteY139" fmla="*/ 3082722 h 8346397"/>
              <a:gd name="connsiteX140" fmla="*/ 1989383 w 4162401"/>
              <a:gd name="connsiteY140" fmla="*/ 3185115 h 8346397"/>
              <a:gd name="connsiteX141" fmla="*/ 2051296 w 4162401"/>
              <a:gd name="connsiteY141" fmla="*/ 3223215 h 8346397"/>
              <a:gd name="connsiteX142" fmla="*/ 2182265 w 4162401"/>
              <a:gd name="connsiteY142" fmla="*/ 3370853 h 8346397"/>
              <a:gd name="connsiteX143" fmla="*/ 2325139 w 4162401"/>
              <a:gd name="connsiteY143" fmla="*/ 3447053 h 8346397"/>
              <a:gd name="connsiteX144" fmla="*/ 2384671 w 4162401"/>
              <a:gd name="connsiteY144" fmla="*/ 3532778 h 8346397"/>
              <a:gd name="connsiteX145" fmla="*/ 2432296 w 4162401"/>
              <a:gd name="connsiteY145" fmla="*/ 3599453 h 8346397"/>
              <a:gd name="connsiteX146" fmla="*/ 2479921 w 4162401"/>
              <a:gd name="connsiteY146" fmla="*/ 3589929 h 8346397"/>
              <a:gd name="connsiteX147" fmla="*/ 2484683 w 4162401"/>
              <a:gd name="connsiteY147" fmla="*/ 3742328 h 8346397"/>
              <a:gd name="connsiteX148" fmla="*/ 2537071 w 4162401"/>
              <a:gd name="connsiteY148" fmla="*/ 3835197 h 8346397"/>
              <a:gd name="connsiteX149" fmla="*/ 2529927 w 4162401"/>
              <a:gd name="connsiteY149" fmla="*/ 3873297 h 8346397"/>
              <a:gd name="connsiteX150" fmla="*/ 2598983 w 4162401"/>
              <a:gd name="connsiteY150" fmla="*/ 3909015 h 8346397"/>
              <a:gd name="connsiteX151" fmla="*/ 2656133 w 4162401"/>
              <a:gd name="connsiteY151" fmla="*/ 3854247 h 8346397"/>
              <a:gd name="connsiteX152" fmla="*/ 2689471 w 4162401"/>
              <a:gd name="connsiteY152" fmla="*/ 3937590 h 8346397"/>
              <a:gd name="connsiteX153" fmla="*/ 2734715 w 4162401"/>
              <a:gd name="connsiteY153" fmla="*/ 3982834 h 8346397"/>
              <a:gd name="connsiteX154" fmla="*/ 2808533 w 4162401"/>
              <a:gd name="connsiteY154" fmla="*/ 4006647 h 8346397"/>
              <a:gd name="connsiteX155" fmla="*/ 2860921 w 4162401"/>
              <a:gd name="connsiteY155" fmla="*/ 4075703 h 8346397"/>
              <a:gd name="connsiteX156" fmla="*/ 2946646 w 4162401"/>
              <a:gd name="connsiteY156" fmla="*/ 4130472 h 8346397"/>
              <a:gd name="connsiteX157" fmla="*/ 2999033 w 4162401"/>
              <a:gd name="connsiteY157" fmla="*/ 4163809 h 8346397"/>
              <a:gd name="connsiteX158" fmla="*/ 2870446 w 4162401"/>
              <a:gd name="connsiteY158" fmla="*/ 4256678 h 8346397"/>
              <a:gd name="connsiteX159" fmla="*/ 2868064 w 4162401"/>
              <a:gd name="connsiteY159" fmla="*/ 4311446 h 8346397"/>
              <a:gd name="connsiteX160" fmla="*/ 2970458 w 4162401"/>
              <a:gd name="connsiteY160" fmla="*/ 4428128 h 8346397"/>
              <a:gd name="connsiteX161" fmla="*/ 3065708 w 4162401"/>
              <a:gd name="connsiteY161" fmla="*/ 4490040 h 8346397"/>
              <a:gd name="connsiteX162" fmla="*/ 3096665 w 4162401"/>
              <a:gd name="connsiteY162" fmla="*/ 4528140 h 8346397"/>
              <a:gd name="connsiteX163" fmla="*/ 3082377 w 4162401"/>
              <a:gd name="connsiteY163" fmla="*/ 4609103 h 8346397"/>
              <a:gd name="connsiteX164" fmla="*/ 3077615 w 4162401"/>
              <a:gd name="connsiteY164" fmla="*/ 4692447 h 8346397"/>
              <a:gd name="connsiteX165" fmla="*/ 3034752 w 4162401"/>
              <a:gd name="connsiteY165" fmla="*/ 4701972 h 8346397"/>
              <a:gd name="connsiteX166" fmla="*/ 3008558 w 4162401"/>
              <a:gd name="connsiteY166" fmla="*/ 4718640 h 8346397"/>
              <a:gd name="connsiteX167" fmla="*/ 3053802 w 4162401"/>
              <a:gd name="connsiteY167" fmla="*/ 4795632 h 8346397"/>
              <a:gd name="connsiteX168" fmla="*/ 3037133 w 4162401"/>
              <a:gd name="connsiteY168" fmla="*/ 4868659 h 8346397"/>
              <a:gd name="connsiteX169" fmla="*/ 3020465 w 4162401"/>
              <a:gd name="connsiteY169" fmla="*/ 5004390 h 8346397"/>
              <a:gd name="connsiteX170" fmla="*/ 2982365 w 4162401"/>
              <a:gd name="connsiteY170" fmla="*/ 5044872 h 8346397"/>
              <a:gd name="connsiteX171" fmla="*/ 2965696 w 4162401"/>
              <a:gd name="connsiteY171" fmla="*/ 5166315 h 8346397"/>
              <a:gd name="connsiteX172" fmla="*/ 2937121 w 4162401"/>
              <a:gd name="connsiteY172" fmla="*/ 5285378 h 8346397"/>
              <a:gd name="connsiteX173" fmla="*/ 2989508 w 4162401"/>
              <a:gd name="connsiteY173" fmla="*/ 5302047 h 8346397"/>
              <a:gd name="connsiteX174" fmla="*/ 2987127 w 4162401"/>
              <a:gd name="connsiteY174" fmla="*/ 5347290 h 8346397"/>
              <a:gd name="connsiteX175" fmla="*/ 2984746 w 4162401"/>
              <a:gd name="connsiteY175" fmla="*/ 5402059 h 8346397"/>
              <a:gd name="connsiteX176" fmla="*/ 3041896 w 4162401"/>
              <a:gd name="connsiteY176" fmla="*/ 5471115 h 8346397"/>
              <a:gd name="connsiteX177" fmla="*/ 3089521 w 4162401"/>
              <a:gd name="connsiteY177" fmla="*/ 5597322 h 8346397"/>
              <a:gd name="connsiteX178" fmla="*/ 2996652 w 4162401"/>
              <a:gd name="connsiteY178" fmla="*/ 5887834 h 8346397"/>
              <a:gd name="connsiteX179" fmla="*/ 3018083 w 4162401"/>
              <a:gd name="connsiteY179" fmla="*/ 5942603 h 8346397"/>
              <a:gd name="connsiteX180" fmla="*/ 3044277 w 4162401"/>
              <a:gd name="connsiteY180" fmla="*/ 5994990 h 8346397"/>
              <a:gd name="connsiteX181" fmla="*/ 3049040 w 4162401"/>
              <a:gd name="connsiteY181" fmla="*/ 6099765 h 8346397"/>
              <a:gd name="connsiteX182" fmla="*/ 3028402 w 4162401"/>
              <a:gd name="connsiteY182" fmla="*/ 6195807 h 8346397"/>
              <a:gd name="connsiteX183" fmla="*/ 2956170 w 4162401"/>
              <a:gd name="connsiteY183" fmla="*/ 6259310 h 8346397"/>
              <a:gd name="connsiteX184" fmla="*/ 2920452 w 4162401"/>
              <a:gd name="connsiteY184" fmla="*/ 6240259 h 8346397"/>
              <a:gd name="connsiteX185" fmla="*/ 2849015 w 4162401"/>
              <a:gd name="connsiteY185" fmla="*/ 6252165 h 8346397"/>
              <a:gd name="connsiteX186" fmla="*/ 2713283 w 4162401"/>
              <a:gd name="connsiteY186" fmla="*/ 6364084 h 8346397"/>
              <a:gd name="connsiteX187" fmla="*/ 2606127 w 4162401"/>
              <a:gd name="connsiteY187" fmla="*/ 6349797 h 8346397"/>
              <a:gd name="connsiteX188" fmla="*/ 2575171 w 4162401"/>
              <a:gd name="connsiteY188" fmla="*/ 6378372 h 8346397"/>
              <a:gd name="connsiteX189" fmla="*/ 2508495 w 4162401"/>
              <a:gd name="connsiteY189" fmla="*/ 6423614 h 8346397"/>
              <a:gd name="connsiteX190" fmla="*/ 2391815 w 4162401"/>
              <a:gd name="connsiteY190" fmla="*/ 6411709 h 8346397"/>
              <a:gd name="connsiteX191" fmla="*/ 2368002 w 4162401"/>
              <a:gd name="connsiteY191" fmla="*/ 6528390 h 8346397"/>
              <a:gd name="connsiteX192" fmla="*/ 2363240 w 4162401"/>
              <a:gd name="connsiteY192" fmla="*/ 6564109 h 8346397"/>
              <a:gd name="connsiteX193" fmla="*/ 2339428 w 4162401"/>
              <a:gd name="connsiteY193" fmla="*/ 6583159 h 8346397"/>
              <a:gd name="connsiteX194" fmla="*/ 2141783 w 4162401"/>
              <a:gd name="connsiteY194" fmla="*/ 6535534 h 8346397"/>
              <a:gd name="connsiteX195" fmla="*/ 2103683 w 4162401"/>
              <a:gd name="connsiteY195" fmla="*/ 6587922 h 8346397"/>
              <a:gd name="connsiteX196" fmla="*/ 2072727 w 4162401"/>
              <a:gd name="connsiteY196" fmla="*/ 6683172 h 8346397"/>
              <a:gd name="connsiteX197" fmla="*/ 2039389 w 4162401"/>
              <a:gd name="connsiteY197" fmla="*/ 6747465 h 8346397"/>
              <a:gd name="connsiteX198" fmla="*/ 2051296 w 4162401"/>
              <a:gd name="connsiteY198" fmla="*/ 6809378 h 8346397"/>
              <a:gd name="connsiteX199" fmla="*/ 2184646 w 4162401"/>
              <a:gd name="connsiteY199" fmla="*/ 6921297 h 8346397"/>
              <a:gd name="connsiteX200" fmla="*/ 2253702 w 4162401"/>
              <a:gd name="connsiteY200" fmla="*/ 6954634 h 8346397"/>
              <a:gd name="connsiteX201" fmla="*/ 2237033 w 4162401"/>
              <a:gd name="connsiteY201" fmla="*/ 6978447 h 8346397"/>
              <a:gd name="connsiteX202" fmla="*/ 2201315 w 4162401"/>
              <a:gd name="connsiteY202" fmla="*/ 6997497 h 8346397"/>
              <a:gd name="connsiteX203" fmla="*/ 2234652 w 4162401"/>
              <a:gd name="connsiteY203" fmla="*/ 7073697 h 8346397"/>
              <a:gd name="connsiteX204" fmla="*/ 2203696 w 4162401"/>
              <a:gd name="connsiteY204" fmla="*/ 7095128 h 8346397"/>
              <a:gd name="connsiteX205" fmla="*/ 2098921 w 4162401"/>
              <a:gd name="connsiteY205" fmla="*/ 7033215 h 8346397"/>
              <a:gd name="connsiteX206" fmla="*/ 2056058 w 4162401"/>
              <a:gd name="connsiteY206" fmla="*/ 7059409 h 8346397"/>
              <a:gd name="connsiteX207" fmla="*/ 1996527 w 4162401"/>
              <a:gd name="connsiteY207" fmla="*/ 6957015 h 8346397"/>
              <a:gd name="connsiteX208" fmla="*/ 1879846 w 4162401"/>
              <a:gd name="connsiteY208" fmla="*/ 6983209 h 8346397"/>
              <a:gd name="connsiteX209" fmla="*/ 1815552 w 4162401"/>
              <a:gd name="connsiteY209" fmla="*/ 6987972 h 8346397"/>
              <a:gd name="connsiteX210" fmla="*/ 1765546 w 4162401"/>
              <a:gd name="connsiteY210" fmla="*/ 6983210 h 8346397"/>
              <a:gd name="connsiteX211" fmla="*/ 1708396 w 4162401"/>
              <a:gd name="connsiteY211" fmla="*/ 7028453 h 8346397"/>
              <a:gd name="connsiteX212" fmla="*/ 1529802 w 4162401"/>
              <a:gd name="connsiteY212" fmla="*/ 6987972 h 8346397"/>
              <a:gd name="connsiteX213" fmla="*/ 1553614 w 4162401"/>
              <a:gd name="connsiteY213" fmla="*/ 7114178 h 8346397"/>
              <a:gd name="connsiteX214" fmla="*/ 1477415 w 4162401"/>
              <a:gd name="connsiteY214" fmla="*/ 7159422 h 8346397"/>
              <a:gd name="connsiteX215" fmla="*/ 1415502 w 4162401"/>
              <a:gd name="connsiteY215" fmla="*/ 7226096 h 8346397"/>
              <a:gd name="connsiteX216" fmla="*/ 1265483 w 4162401"/>
              <a:gd name="connsiteY216" fmla="*/ 7218953 h 8346397"/>
              <a:gd name="connsiteX217" fmla="*/ 1213096 w 4162401"/>
              <a:gd name="connsiteY217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668166 w 4162401"/>
              <a:gd name="connsiteY6" fmla="*/ 4368595 h 8346397"/>
              <a:gd name="connsiteX7" fmla="*/ 3415752 w 4162401"/>
              <a:gd name="connsiteY7" fmla="*/ 4042363 h 8346397"/>
              <a:gd name="connsiteX8" fmla="*/ 3263352 w 4162401"/>
              <a:gd name="connsiteY8" fmla="*/ 3978070 h 8346397"/>
              <a:gd name="connsiteX9" fmla="*/ 3215727 w 4162401"/>
              <a:gd name="connsiteY9" fmla="*/ 3963782 h 8346397"/>
              <a:gd name="connsiteX10" fmla="*/ 3227633 w 4162401"/>
              <a:gd name="connsiteY10" fmla="*/ 3937588 h 8346397"/>
              <a:gd name="connsiteX11" fmla="*/ 3275259 w 4162401"/>
              <a:gd name="connsiteY11" fmla="*/ 3913776 h 8346397"/>
              <a:gd name="connsiteX12" fmla="*/ 3127621 w 4162401"/>
              <a:gd name="connsiteY12" fmla="*/ 3851863 h 8346397"/>
              <a:gd name="connsiteX13" fmla="*/ 2996652 w 4162401"/>
              <a:gd name="connsiteY13" fmla="*/ 3739945 h 8346397"/>
              <a:gd name="connsiteX14" fmla="*/ 2591839 w 4162401"/>
              <a:gd name="connsiteY14" fmla="*/ 3354183 h 8346397"/>
              <a:gd name="connsiteX15" fmla="*/ 2468015 w 4162401"/>
              <a:gd name="connsiteY15" fmla="*/ 3049382 h 8346397"/>
              <a:gd name="connsiteX16" fmla="*/ 2432296 w 4162401"/>
              <a:gd name="connsiteY16" fmla="*/ 2961276 h 8346397"/>
              <a:gd name="connsiteX17" fmla="*/ 2387052 w 4162401"/>
              <a:gd name="connsiteY17" fmla="*/ 2954132 h 8346397"/>
              <a:gd name="connsiteX18" fmla="*/ 2365621 w 4162401"/>
              <a:gd name="connsiteY18" fmla="*/ 2958895 h 8346397"/>
              <a:gd name="connsiteX19" fmla="*/ 2315615 w 4162401"/>
              <a:gd name="connsiteY19" fmla="*/ 2896982 h 8346397"/>
              <a:gd name="connsiteX20" fmla="*/ 2234652 w 4162401"/>
              <a:gd name="connsiteY20" fmla="*/ 2880313 h 8346397"/>
              <a:gd name="connsiteX21" fmla="*/ 2182265 w 4162401"/>
              <a:gd name="connsiteY21" fmla="*/ 2811257 h 8346397"/>
              <a:gd name="connsiteX22" fmla="*/ 2115590 w 4162401"/>
              <a:gd name="connsiteY22" fmla="*/ 2727913 h 8346397"/>
              <a:gd name="connsiteX23" fmla="*/ 2091777 w 4162401"/>
              <a:gd name="connsiteY23" fmla="*/ 2670763 h 8346397"/>
              <a:gd name="connsiteX24" fmla="*/ 2006845 w 4162401"/>
              <a:gd name="connsiteY24" fmla="*/ 2527095 h 8346397"/>
              <a:gd name="connsiteX25" fmla="*/ 1953665 w 4162401"/>
              <a:gd name="connsiteY25" fmla="*/ 2451688 h 8346397"/>
              <a:gd name="connsiteX26" fmla="*/ 2006052 w 4162401"/>
              <a:gd name="connsiteY26" fmla="*/ 2337388 h 8346397"/>
              <a:gd name="connsiteX27" fmla="*/ 2072727 w 4162401"/>
              <a:gd name="connsiteY27" fmla="*/ 2256426 h 8346397"/>
              <a:gd name="connsiteX28" fmla="*/ 2056058 w 4162401"/>
              <a:gd name="connsiteY28" fmla="*/ 2223088 h 8346397"/>
              <a:gd name="connsiteX29" fmla="*/ 2067965 w 4162401"/>
              <a:gd name="connsiteY29" fmla="*/ 2130220 h 8346397"/>
              <a:gd name="connsiteX30" fmla="*/ 2137021 w 4162401"/>
              <a:gd name="connsiteY30" fmla="*/ 1992107 h 8346397"/>
              <a:gd name="connsiteX31" fmla="*/ 2165596 w 4162401"/>
              <a:gd name="connsiteY31" fmla="*/ 1944482 h 8346397"/>
              <a:gd name="connsiteX32" fmla="*/ 2203696 w 4162401"/>
              <a:gd name="connsiteY32" fmla="*/ 1937338 h 8346397"/>
              <a:gd name="connsiteX33" fmla="*/ 2198933 w 4162401"/>
              <a:gd name="connsiteY33" fmla="*/ 1906382 h 8346397"/>
              <a:gd name="connsiteX34" fmla="*/ 2406102 w 4162401"/>
              <a:gd name="connsiteY34" fmla="*/ 1782557 h 8346397"/>
              <a:gd name="connsiteX35" fmla="*/ 2494208 w 4162401"/>
              <a:gd name="connsiteY35" fmla="*/ 1715882 h 8346397"/>
              <a:gd name="connsiteX36" fmla="*/ 2513258 w 4162401"/>
              <a:gd name="connsiteY36" fmla="*/ 1630157 h 8346397"/>
              <a:gd name="connsiteX37" fmla="*/ 2522784 w 4162401"/>
              <a:gd name="connsiteY37" fmla="*/ 1584913 h 8346397"/>
              <a:gd name="connsiteX38" fmla="*/ 2577552 w 4162401"/>
              <a:gd name="connsiteY38" fmla="*/ 1527763 h 8346397"/>
              <a:gd name="connsiteX39" fmla="*/ 2606127 w 4162401"/>
              <a:gd name="connsiteY39" fmla="*/ 1499188 h 8346397"/>
              <a:gd name="connsiteX40" fmla="*/ 2634702 w 4162401"/>
              <a:gd name="connsiteY40" fmla="*/ 1492045 h 8346397"/>
              <a:gd name="connsiteX41" fmla="*/ 2672802 w 4162401"/>
              <a:gd name="connsiteY41" fmla="*/ 1368220 h 8346397"/>
              <a:gd name="connsiteX42" fmla="*/ 2806153 w 4162401"/>
              <a:gd name="connsiteY42" fmla="*/ 1334883 h 8346397"/>
              <a:gd name="connsiteX43" fmla="*/ 2944265 w 4162401"/>
              <a:gd name="connsiteY43" fmla="*/ 1325357 h 8346397"/>
              <a:gd name="connsiteX44" fmla="*/ 2968077 w 4162401"/>
              <a:gd name="connsiteY44" fmla="*/ 1206295 h 8346397"/>
              <a:gd name="connsiteX45" fmla="*/ 3049040 w 4162401"/>
              <a:gd name="connsiteY45" fmla="*/ 1169783 h 8346397"/>
              <a:gd name="connsiteX46" fmla="*/ 3153814 w 4162401"/>
              <a:gd name="connsiteY46" fmla="*/ 1125332 h 8346397"/>
              <a:gd name="connsiteX47" fmla="*/ 3225252 w 4162401"/>
              <a:gd name="connsiteY47" fmla="*/ 1049132 h 8346397"/>
              <a:gd name="connsiteX48" fmla="*/ 3310977 w 4162401"/>
              <a:gd name="connsiteY48" fmla="*/ 996745 h 8346397"/>
              <a:gd name="connsiteX49" fmla="*/ 3056977 w 4162401"/>
              <a:gd name="connsiteY49" fmla="*/ 982457 h 8346397"/>
              <a:gd name="connsiteX50" fmla="*/ 2958552 w 4162401"/>
              <a:gd name="connsiteY50" fmla="*/ 976107 h 8346397"/>
              <a:gd name="connsiteX51" fmla="*/ 2926802 w 4162401"/>
              <a:gd name="connsiteY51" fmla="*/ 906257 h 8346397"/>
              <a:gd name="connsiteX52" fmla="*/ 2866477 w 4162401"/>
              <a:gd name="connsiteY52" fmla="*/ 893559 h 8346397"/>
              <a:gd name="connsiteX53" fmla="*/ 2799802 w 4162401"/>
              <a:gd name="connsiteY53" fmla="*/ 874507 h 8346397"/>
              <a:gd name="connsiteX54" fmla="*/ 2761702 w 4162401"/>
              <a:gd name="connsiteY54" fmla="*/ 807832 h 8346397"/>
              <a:gd name="connsiteX55" fmla="*/ 2609302 w 4162401"/>
              <a:gd name="connsiteY55" fmla="*/ 760207 h 8346397"/>
              <a:gd name="connsiteX56" fmla="*/ 2580727 w 4162401"/>
              <a:gd name="connsiteY56" fmla="*/ 604632 h 8346397"/>
              <a:gd name="connsiteX57" fmla="*/ 2526752 w 4162401"/>
              <a:gd name="connsiteY57" fmla="*/ 531609 h 8346397"/>
              <a:gd name="connsiteX58" fmla="*/ 2596602 w 4162401"/>
              <a:gd name="connsiteY58" fmla="*/ 407782 h 8346397"/>
              <a:gd name="connsiteX59" fmla="*/ 2629939 w 4162401"/>
              <a:gd name="connsiteY59" fmla="*/ 310947 h 8346397"/>
              <a:gd name="connsiteX60" fmla="*/ 2517227 w 4162401"/>
              <a:gd name="connsiteY60" fmla="*/ 239507 h 8346397"/>
              <a:gd name="connsiteX61" fmla="*/ 2402927 w 4162401"/>
              <a:gd name="connsiteY61" fmla="*/ 271257 h 8346397"/>
              <a:gd name="connsiteX62" fmla="*/ 2275927 w 4162401"/>
              <a:gd name="connsiteY62" fmla="*/ 198232 h 8346397"/>
              <a:gd name="connsiteX63" fmla="*/ 2133052 w 4162401"/>
              <a:gd name="connsiteY63" fmla="*/ 233157 h 8346397"/>
              <a:gd name="connsiteX64" fmla="*/ 1913977 w 4162401"/>
              <a:gd name="connsiteY64" fmla="*/ 36309 h 8346397"/>
              <a:gd name="connsiteX65" fmla="*/ 1777452 w 4162401"/>
              <a:gd name="connsiteY65" fmla="*/ 13289 h 8346397"/>
              <a:gd name="connsiteX66" fmla="*/ 1703633 w 4162401"/>
              <a:gd name="connsiteY66" fmla="*/ 41864 h 8346397"/>
              <a:gd name="connsiteX67" fmla="*/ 1615527 w 4162401"/>
              <a:gd name="connsiteY67" fmla="*/ 75203 h 8346397"/>
              <a:gd name="connsiteX68" fmla="*/ 1515515 w 4162401"/>
              <a:gd name="connsiteY68" fmla="*/ 129971 h 8346397"/>
              <a:gd name="connsiteX69" fmla="*/ 1525040 w 4162401"/>
              <a:gd name="connsiteY69" fmla="*/ 194264 h 8346397"/>
              <a:gd name="connsiteX70" fmla="*/ 1505990 w 4162401"/>
              <a:gd name="connsiteY70" fmla="*/ 251415 h 8346397"/>
              <a:gd name="connsiteX71" fmla="*/ 1413121 w 4162401"/>
              <a:gd name="connsiteY71" fmla="*/ 270464 h 8346397"/>
              <a:gd name="connsiteX72" fmla="*/ 1339302 w 4162401"/>
              <a:gd name="connsiteY72" fmla="*/ 306184 h 8346397"/>
              <a:gd name="connsiteX73" fmla="*/ 1260721 w 4162401"/>
              <a:gd name="connsiteY73" fmla="*/ 346665 h 8346397"/>
              <a:gd name="connsiteX74" fmla="*/ 1191665 w 4162401"/>
              <a:gd name="connsiteY74" fmla="*/ 272847 h 8346397"/>
              <a:gd name="connsiteX75" fmla="*/ 1082127 w 4162401"/>
              <a:gd name="connsiteY75" fmla="*/ 353809 h 8346397"/>
              <a:gd name="connsiteX76" fmla="*/ 1020215 w 4162401"/>
              <a:gd name="connsiteY76" fmla="*/ 420484 h 8346397"/>
              <a:gd name="connsiteX77" fmla="*/ 858290 w 4162401"/>
              <a:gd name="connsiteY77" fmla="*/ 301422 h 8346397"/>
              <a:gd name="connsiteX78" fmla="*/ 796377 w 4162401"/>
              <a:gd name="connsiteY78" fmla="*/ 406196 h 8346397"/>
              <a:gd name="connsiteX79" fmla="*/ 755896 w 4162401"/>
              <a:gd name="connsiteY79" fmla="*/ 341903 h 8346397"/>
              <a:gd name="connsiteX80" fmla="*/ 689221 w 4162401"/>
              <a:gd name="connsiteY80" fmla="*/ 270465 h 8346397"/>
              <a:gd name="connsiteX81" fmla="*/ 667790 w 4162401"/>
              <a:gd name="connsiteY81" fmla="*/ 313328 h 8346397"/>
              <a:gd name="connsiteX82" fmla="*/ 620165 w 4162401"/>
              <a:gd name="connsiteY82" fmla="*/ 382384 h 8346397"/>
              <a:gd name="connsiteX83" fmla="*/ 589208 w 4162401"/>
              <a:gd name="connsiteY83" fmla="*/ 396672 h 8346397"/>
              <a:gd name="connsiteX84" fmla="*/ 498721 w 4162401"/>
              <a:gd name="connsiteY84" fmla="*/ 482397 h 8346397"/>
              <a:gd name="connsiteX85" fmla="*/ 396327 w 4162401"/>
              <a:gd name="connsiteY85" fmla="*/ 380003 h 8346397"/>
              <a:gd name="connsiteX86" fmla="*/ 243927 w 4162401"/>
              <a:gd name="connsiteY86" fmla="*/ 294278 h 8346397"/>
              <a:gd name="connsiteX87" fmla="*/ 174871 w 4162401"/>
              <a:gd name="connsiteY87" fmla="*/ 327615 h 8346397"/>
              <a:gd name="connsiteX88" fmla="*/ 127246 w 4162401"/>
              <a:gd name="connsiteY88" fmla="*/ 410959 h 8346397"/>
              <a:gd name="connsiteX89" fmla="*/ 43902 w 4162401"/>
              <a:gd name="connsiteY89" fmla="*/ 472872 h 8346397"/>
              <a:gd name="connsiteX90" fmla="*/ 8183 w 4162401"/>
              <a:gd name="connsiteY90" fmla="*/ 484778 h 8346397"/>
              <a:gd name="connsiteX91" fmla="*/ 198683 w 4162401"/>
              <a:gd name="connsiteY91" fmla="*/ 689565 h 8346397"/>
              <a:gd name="connsiteX92" fmla="*/ 265359 w 4162401"/>
              <a:gd name="connsiteY92" fmla="*/ 706234 h 8346397"/>
              <a:gd name="connsiteX93" fmla="*/ 298697 w 4162401"/>
              <a:gd name="connsiteY93" fmla="*/ 730047 h 8346397"/>
              <a:gd name="connsiteX94" fmla="*/ 296315 w 4162401"/>
              <a:gd name="connsiteY94" fmla="*/ 901496 h 8346397"/>
              <a:gd name="connsiteX95" fmla="*/ 362990 w 4162401"/>
              <a:gd name="connsiteY95" fmla="*/ 906259 h 8346397"/>
              <a:gd name="connsiteX96" fmla="*/ 401090 w 4162401"/>
              <a:gd name="connsiteY96" fmla="*/ 856253 h 8346397"/>
              <a:gd name="connsiteX97" fmla="*/ 482052 w 4162401"/>
              <a:gd name="connsiteY97" fmla="*/ 894353 h 8346397"/>
              <a:gd name="connsiteX98" fmla="*/ 420140 w 4162401"/>
              <a:gd name="connsiteY98" fmla="*/ 1039609 h 8346397"/>
              <a:gd name="connsiteX99" fmla="*/ 434427 w 4162401"/>
              <a:gd name="connsiteY99" fmla="*/ 1087234 h 8346397"/>
              <a:gd name="connsiteX100" fmla="*/ 379658 w 4162401"/>
              <a:gd name="connsiteY100" fmla="*/ 1139622 h 8346397"/>
              <a:gd name="connsiteX101" fmla="*/ 415377 w 4162401"/>
              <a:gd name="connsiteY101" fmla="*/ 1168196 h 8346397"/>
              <a:gd name="connsiteX102" fmla="*/ 486815 w 4162401"/>
              <a:gd name="connsiteY102" fmla="*/ 1256303 h 8346397"/>
              <a:gd name="connsiteX103" fmla="*/ 527296 w 4162401"/>
              <a:gd name="connsiteY103" fmla="*/ 1344409 h 8346397"/>
              <a:gd name="connsiteX104" fmla="*/ 636833 w 4162401"/>
              <a:gd name="connsiteY104" fmla="*/ 1396797 h 8346397"/>
              <a:gd name="connsiteX105" fmla="*/ 746371 w 4162401"/>
              <a:gd name="connsiteY105" fmla="*/ 1420609 h 8346397"/>
              <a:gd name="connsiteX106" fmla="*/ 829715 w 4162401"/>
              <a:gd name="connsiteY106" fmla="*/ 1468234 h 8346397"/>
              <a:gd name="connsiteX107" fmla="*/ 913058 w 4162401"/>
              <a:gd name="connsiteY107" fmla="*/ 1442040 h 8346397"/>
              <a:gd name="connsiteX108" fmla="*/ 994021 w 4162401"/>
              <a:gd name="connsiteY108" fmla="*/ 1368222 h 8346397"/>
              <a:gd name="connsiteX109" fmla="*/ 1103558 w 4162401"/>
              <a:gd name="connsiteY109" fmla="*/ 1351553 h 8346397"/>
              <a:gd name="connsiteX110" fmla="*/ 1170233 w 4162401"/>
              <a:gd name="connsiteY110" fmla="*/ 1356315 h 8346397"/>
              <a:gd name="connsiteX111" fmla="*/ 1329777 w 4162401"/>
              <a:gd name="connsiteY111" fmla="*/ 1465853 h 8346397"/>
              <a:gd name="connsiteX112" fmla="*/ 1389308 w 4162401"/>
              <a:gd name="connsiteY112" fmla="*/ 1494428 h 8346397"/>
              <a:gd name="connsiteX113" fmla="*/ 1260721 w 4162401"/>
              <a:gd name="connsiteY113" fmla="*/ 1596822 h 8346397"/>
              <a:gd name="connsiteX114" fmla="*/ 1263102 w 4162401"/>
              <a:gd name="connsiteY114" fmla="*/ 1661115 h 8346397"/>
              <a:gd name="connsiteX115" fmla="*/ 1425027 w 4162401"/>
              <a:gd name="connsiteY115" fmla="*/ 1613490 h 8346397"/>
              <a:gd name="connsiteX116" fmla="*/ 1386927 w 4162401"/>
              <a:gd name="connsiteY116" fmla="*/ 1677784 h 8346397"/>
              <a:gd name="connsiteX117" fmla="*/ 1405977 w 4162401"/>
              <a:gd name="connsiteY117" fmla="*/ 1751603 h 8346397"/>
              <a:gd name="connsiteX118" fmla="*/ 1517896 w 4162401"/>
              <a:gd name="connsiteY118" fmla="*/ 1787322 h 8346397"/>
              <a:gd name="connsiteX119" fmla="*/ 1591715 w 4162401"/>
              <a:gd name="connsiteY119" fmla="*/ 1803990 h 8346397"/>
              <a:gd name="connsiteX120" fmla="*/ 1501227 w 4162401"/>
              <a:gd name="connsiteY120" fmla="*/ 1934959 h 8346397"/>
              <a:gd name="connsiteX121" fmla="*/ 1494083 w 4162401"/>
              <a:gd name="connsiteY121" fmla="*/ 1984965 h 8346397"/>
              <a:gd name="connsiteX122" fmla="*/ 1422646 w 4162401"/>
              <a:gd name="connsiteY122" fmla="*/ 2020684 h 8346397"/>
              <a:gd name="connsiteX123" fmla="*/ 1391690 w 4162401"/>
              <a:gd name="connsiteY123" fmla="*/ 2082597 h 8346397"/>
              <a:gd name="connsiteX124" fmla="*/ 1260721 w 4162401"/>
              <a:gd name="connsiteY124" fmla="*/ 2056403 h 8346397"/>
              <a:gd name="connsiteX125" fmla="*/ 1139277 w 4162401"/>
              <a:gd name="connsiteY125" fmla="*/ 2056402 h 8346397"/>
              <a:gd name="connsiteX126" fmla="*/ 1072602 w 4162401"/>
              <a:gd name="connsiteY126" fmla="*/ 2084978 h 8346397"/>
              <a:gd name="connsiteX127" fmla="*/ 1065458 w 4162401"/>
              <a:gd name="connsiteY127" fmla="*/ 2184990 h 8346397"/>
              <a:gd name="connsiteX128" fmla="*/ 977352 w 4162401"/>
              <a:gd name="connsiteY128" fmla="*/ 2273097 h 8346397"/>
              <a:gd name="connsiteX129" fmla="*/ 1120227 w 4162401"/>
              <a:gd name="connsiteY129" fmla="*/ 2335009 h 8346397"/>
              <a:gd name="connsiteX130" fmla="*/ 1170234 w 4162401"/>
              <a:gd name="connsiteY130" fmla="*/ 2370727 h 8346397"/>
              <a:gd name="connsiteX131" fmla="*/ 1222621 w 4162401"/>
              <a:gd name="connsiteY131" fmla="*/ 2387397 h 8346397"/>
              <a:gd name="connsiteX132" fmla="*/ 1272627 w 4162401"/>
              <a:gd name="connsiteY132" fmla="*/ 2437403 h 8346397"/>
              <a:gd name="connsiteX133" fmla="*/ 1329777 w 4162401"/>
              <a:gd name="connsiteY133" fmla="*/ 2458834 h 8346397"/>
              <a:gd name="connsiteX134" fmla="*/ 1422646 w 4162401"/>
              <a:gd name="connsiteY134" fmla="*/ 2535034 h 8346397"/>
              <a:gd name="connsiteX135" fmla="*/ 1508371 w 4162401"/>
              <a:gd name="connsiteY135" fmla="*/ 2568373 h 8346397"/>
              <a:gd name="connsiteX136" fmla="*/ 1641721 w 4162401"/>
              <a:gd name="connsiteY136" fmla="*/ 2716009 h 8346397"/>
              <a:gd name="connsiteX137" fmla="*/ 1725065 w 4162401"/>
              <a:gd name="connsiteY137" fmla="*/ 2870790 h 8346397"/>
              <a:gd name="connsiteX138" fmla="*/ 1850477 w 4162401"/>
              <a:gd name="connsiteY138" fmla="*/ 2931907 h 8346397"/>
              <a:gd name="connsiteX139" fmla="*/ 1896514 w 4162401"/>
              <a:gd name="connsiteY139" fmla="*/ 2977947 h 8346397"/>
              <a:gd name="connsiteX140" fmla="*/ 1927471 w 4162401"/>
              <a:gd name="connsiteY140" fmla="*/ 3082722 h 8346397"/>
              <a:gd name="connsiteX141" fmla="*/ 1989383 w 4162401"/>
              <a:gd name="connsiteY141" fmla="*/ 3185115 h 8346397"/>
              <a:gd name="connsiteX142" fmla="*/ 2051296 w 4162401"/>
              <a:gd name="connsiteY142" fmla="*/ 3223215 h 8346397"/>
              <a:gd name="connsiteX143" fmla="*/ 2182265 w 4162401"/>
              <a:gd name="connsiteY143" fmla="*/ 3370853 h 8346397"/>
              <a:gd name="connsiteX144" fmla="*/ 2325139 w 4162401"/>
              <a:gd name="connsiteY144" fmla="*/ 3447053 h 8346397"/>
              <a:gd name="connsiteX145" fmla="*/ 2384671 w 4162401"/>
              <a:gd name="connsiteY145" fmla="*/ 3532778 h 8346397"/>
              <a:gd name="connsiteX146" fmla="*/ 2432296 w 4162401"/>
              <a:gd name="connsiteY146" fmla="*/ 3599453 h 8346397"/>
              <a:gd name="connsiteX147" fmla="*/ 2479921 w 4162401"/>
              <a:gd name="connsiteY147" fmla="*/ 3589929 h 8346397"/>
              <a:gd name="connsiteX148" fmla="*/ 2484683 w 4162401"/>
              <a:gd name="connsiteY148" fmla="*/ 3742328 h 8346397"/>
              <a:gd name="connsiteX149" fmla="*/ 2537071 w 4162401"/>
              <a:gd name="connsiteY149" fmla="*/ 3835197 h 8346397"/>
              <a:gd name="connsiteX150" fmla="*/ 2529927 w 4162401"/>
              <a:gd name="connsiteY150" fmla="*/ 3873297 h 8346397"/>
              <a:gd name="connsiteX151" fmla="*/ 2598983 w 4162401"/>
              <a:gd name="connsiteY151" fmla="*/ 3909015 h 8346397"/>
              <a:gd name="connsiteX152" fmla="*/ 2656133 w 4162401"/>
              <a:gd name="connsiteY152" fmla="*/ 3854247 h 8346397"/>
              <a:gd name="connsiteX153" fmla="*/ 2689471 w 4162401"/>
              <a:gd name="connsiteY153" fmla="*/ 3937590 h 8346397"/>
              <a:gd name="connsiteX154" fmla="*/ 2734715 w 4162401"/>
              <a:gd name="connsiteY154" fmla="*/ 3982834 h 8346397"/>
              <a:gd name="connsiteX155" fmla="*/ 2808533 w 4162401"/>
              <a:gd name="connsiteY155" fmla="*/ 4006647 h 8346397"/>
              <a:gd name="connsiteX156" fmla="*/ 2860921 w 4162401"/>
              <a:gd name="connsiteY156" fmla="*/ 4075703 h 8346397"/>
              <a:gd name="connsiteX157" fmla="*/ 2946646 w 4162401"/>
              <a:gd name="connsiteY157" fmla="*/ 4130472 h 8346397"/>
              <a:gd name="connsiteX158" fmla="*/ 2999033 w 4162401"/>
              <a:gd name="connsiteY158" fmla="*/ 4163809 h 8346397"/>
              <a:gd name="connsiteX159" fmla="*/ 2870446 w 4162401"/>
              <a:gd name="connsiteY159" fmla="*/ 4256678 h 8346397"/>
              <a:gd name="connsiteX160" fmla="*/ 2868064 w 4162401"/>
              <a:gd name="connsiteY160" fmla="*/ 4311446 h 8346397"/>
              <a:gd name="connsiteX161" fmla="*/ 2970458 w 4162401"/>
              <a:gd name="connsiteY161" fmla="*/ 4428128 h 8346397"/>
              <a:gd name="connsiteX162" fmla="*/ 3065708 w 4162401"/>
              <a:gd name="connsiteY162" fmla="*/ 4490040 h 8346397"/>
              <a:gd name="connsiteX163" fmla="*/ 3096665 w 4162401"/>
              <a:gd name="connsiteY163" fmla="*/ 4528140 h 8346397"/>
              <a:gd name="connsiteX164" fmla="*/ 3082377 w 4162401"/>
              <a:gd name="connsiteY164" fmla="*/ 4609103 h 8346397"/>
              <a:gd name="connsiteX165" fmla="*/ 3077615 w 4162401"/>
              <a:gd name="connsiteY165" fmla="*/ 4692447 h 8346397"/>
              <a:gd name="connsiteX166" fmla="*/ 3034752 w 4162401"/>
              <a:gd name="connsiteY166" fmla="*/ 4701972 h 8346397"/>
              <a:gd name="connsiteX167" fmla="*/ 3008558 w 4162401"/>
              <a:gd name="connsiteY167" fmla="*/ 4718640 h 8346397"/>
              <a:gd name="connsiteX168" fmla="*/ 3053802 w 4162401"/>
              <a:gd name="connsiteY168" fmla="*/ 4795632 h 8346397"/>
              <a:gd name="connsiteX169" fmla="*/ 3037133 w 4162401"/>
              <a:gd name="connsiteY169" fmla="*/ 4868659 h 8346397"/>
              <a:gd name="connsiteX170" fmla="*/ 3020465 w 4162401"/>
              <a:gd name="connsiteY170" fmla="*/ 5004390 h 8346397"/>
              <a:gd name="connsiteX171" fmla="*/ 2982365 w 4162401"/>
              <a:gd name="connsiteY171" fmla="*/ 5044872 h 8346397"/>
              <a:gd name="connsiteX172" fmla="*/ 2965696 w 4162401"/>
              <a:gd name="connsiteY172" fmla="*/ 5166315 h 8346397"/>
              <a:gd name="connsiteX173" fmla="*/ 2937121 w 4162401"/>
              <a:gd name="connsiteY173" fmla="*/ 5285378 h 8346397"/>
              <a:gd name="connsiteX174" fmla="*/ 2989508 w 4162401"/>
              <a:gd name="connsiteY174" fmla="*/ 5302047 h 8346397"/>
              <a:gd name="connsiteX175" fmla="*/ 2987127 w 4162401"/>
              <a:gd name="connsiteY175" fmla="*/ 5347290 h 8346397"/>
              <a:gd name="connsiteX176" fmla="*/ 2984746 w 4162401"/>
              <a:gd name="connsiteY176" fmla="*/ 5402059 h 8346397"/>
              <a:gd name="connsiteX177" fmla="*/ 3041896 w 4162401"/>
              <a:gd name="connsiteY177" fmla="*/ 5471115 h 8346397"/>
              <a:gd name="connsiteX178" fmla="*/ 3089521 w 4162401"/>
              <a:gd name="connsiteY178" fmla="*/ 5597322 h 8346397"/>
              <a:gd name="connsiteX179" fmla="*/ 2996652 w 4162401"/>
              <a:gd name="connsiteY179" fmla="*/ 5887834 h 8346397"/>
              <a:gd name="connsiteX180" fmla="*/ 3018083 w 4162401"/>
              <a:gd name="connsiteY180" fmla="*/ 5942603 h 8346397"/>
              <a:gd name="connsiteX181" fmla="*/ 3044277 w 4162401"/>
              <a:gd name="connsiteY181" fmla="*/ 5994990 h 8346397"/>
              <a:gd name="connsiteX182" fmla="*/ 3049040 w 4162401"/>
              <a:gd name="connsiteY182" fmla="*/ 6099765 h 8346397"/>
              <a:gd name="connsiteX183" fmla="*/ 3028402 w 4162401"/>
              <a:gd name="connsiteY183" fmla="*/ 6195807 h 8346397"/>
              <a:gd name="connsiteX184" fmla="*/ 2956170 w 4162401"/>
              <a:gd name="connsiteY184" fmla="*/ 6259310 h 8346397"/>
              <a:gd name="connsiteX185" fmla="*/ 2920452 w 4162401"/>
              <a:gd name="connsiteY185" fmla="*/ 6240259 h 8346397"/>
              <a:gd name="connsiteX186" fmla="*/ 2849015 w 4162401"/>
              <a:gd name="connsiteY186" fmla="*/ 6252165 h 8346397"/>
              <a:gd name="connsiteX187" fmla="*/ 2713283 w 4162401"/>
              <a:gd name="connsiteY187" fmla="*/ 6364084 h 8346397"/>
              <a:gd name="connsiteX188" fmla="*/ 2606127 w 4162401"/>
              <a:gd name="connsiteY188" fmla="*/ 6349797 h 8346397"/>
              <a:gd name="connsiteX189" fmla="*/ 2575171 w 4162401"/>
              <a:gd name="connsiteY189" fmla="*/ 6378372 h 8346397"/>
              <a:gd name="connsiteX190" fmla="*/ 2508495 w 4162401"/>
              <a:gd name="connsiteY190" fmla="*/ 6423614 h 8346397"/>
              <a:gd name="connsiteX191" fmla="*/ 2391815 w 4162401"/>
              <a:gd name="connsiteY191" fmla="*/ 6411709 h 8346397"/>
              <a:gd name="connsiteX192" fmla="*/ 2368002 w 4162401"/>
              <a:gd name="connsiteY192" fmla="*/ 6528390 h 8346397"/>
              <a:gd name="connsiteX193" fmla="*/ 2363240 w 4162401"/>
              <a:gd name="connsiteY193" fmla="*/ 6564109 h 8346397"/>
              <a:gd name="connsiteX194" fmla="*/ 2339428 w 4162401"/>
              <a:gd name="connsiteY194" fmla="*/ 6583159 h 8346397"/>
              <a:gd name="connsiteX195" fmla="*/ 2141783 w 4162401"/>
              <a:gd name="connsiteY195" fmla="*/ 6535534 h 8346397"/>
              <a:gd name="connsiteX196" fmla="*/ 2103683 w 4162401"/>
              <a:gd name="connsiteY196" fmla="*/ 6587922 h 8346397"/>
              <a:gd name="connsiteX197" fmla="*/ 2072727 w 4162401"/>
              <a:gd name="connsiteY197" fmla="*/ 6683172 h 8346397"/>
              <a:gd name="connsiteX198" fmla="*/ 2039389 w 4162401"/>
              <a:gd name="connsiteY198" fmla="*/ 6747465 h 8346397"/>
              <a:gd name="connsiteX199" fmla="*/ 2051296 w 4162401"/>
              <a:gd name="connsiteY199" fmla="*/ 6809378 h 8346397"/>
              <a:gd name="connsiteX200" fmla="*/ 2184646 w 4162401"/>
              <a:gd name="connsiteY200" fmla="*/ 6921297 h 8346397"/>
              <a:gd name="connsiteX201" fmla="*/ 2253702 w 4162401"/>
              <a:gd name="connsiteY201" fmla="*/ 6954634 h 8346397"/>
              <a:gd name="connsiteX202" fmla="*/ 2237033 w 4162401"/>
              <a:gd name="connsiteY202" fmla="*/ 6978447 h 8346397"/>
              <a:gd name="connsiteX203" fmla="*/ 2201315 w 4162401"/>
              <a:gd name="connsiteY203" fmla="*/ 6997497 h 8346397"/>
              <a:gd name="connsiteX204" fmla="*/ 2234652 w 4162401"/>
              <a:gd name="connsiteY204" fmla="*/ 7073697 h 8346397"/>
              <a:gd name="connsiteX205" fmla="*/ 2203696 w 4162401"/>
              <a:gd name="connsiteY205" fmla="*/ 7095128 h 8346397"/>
              <a:gd name="connsiteX206" fmla="*/ 2098921 w 4162401"/>
              <a:gd name="connsiteY206" fmla="*/ 7033215 h 8346397"/>
              <a:gd name="connsiteX207" fmla="*/ 2056058 w 4162401"/>
              <a:gd name="connsiteY207" fmla="*/ 7059409 h 8346397"/>
              <a:gd name="connsiteX208" fmla="*/ 1996527 w 4162401"/>
              <a:gd name="connsiteY208" fmla="*/ 6957015 h 8346397"/>
              <a:gd name="connsiteX209" fmla="*/ 1879846 w 4162401"/>
              <a:gd name="connsiteY209" fmla="*/ 6983209 h 8346397"/>
              <a:gd name="connsiteX210" fmla="*/ 1815552 w 4162401"/>
              <a:gd name="connsiteY210" fmla="*/ 6987972 h 8346397"/>
              <a:gd name="connsiteX211" fmla="*/ 1765546 w 4162401"/>
              <a:gd name="connsiteY211" fmla="*/ 6983210 h 8346397"/>
              <a:gd name="connsiteX212" fmla="*/ 1708396 w 4162401"/>
              <a:gd name="connsiteY212" fmla="*/ 7028453 h 8346397"/>
              <a:gd name="connsiteX213" fmla="*/ 1529802 w 4162401"/>
              <a:gd name="connsiteY213" fmla="*/ 6987972 h 8346397"/>
              <a:gd name="connsiteX214" fmla="*/ 1553614 w 4162401"/>
              <a:gd name="connsiteY214" fmla="*/ 7114178 h 8346397"/>
              <a:gd name="connsiteX215" fmla="*/ 1477415 w 4162401"/>
              <a:gd name="connsiteY215" fmla="*/ 7159422 h 8346397"/>
              <a:gd name="connsiteX216" fmla="*/ 1415502 w 4162401"/>
              <a:gd name="connsiteY216" fmla="*/ 7226096 h 8346397"/>
              <a:gd name="connsiteX217" fmla="*/ 1265483 w 4162401"/>
              <a:gd name="connsiteY217" fmla="*/ 7218953 h 8346397"/>
              <a:gd name="connsiteX218" fmla="*/ 1213096 w 4162401"/>
              <a:gd name="connsiteY218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687216 w 4162401"/>
              <a:gd name="connsiteY6" fmla="*/ 4466226 h 8346397"/>
              <a:gd name="connsiteX7" fmla="*/ 3668166 w 4162401"/>
              <a:gd name="connsiteY7" fmla="*/ 4368595 h 8346397"/>
              <a:gd name="connsiteX8" fmla="*/ 3415752 w 4162401"/>
              <a:gd name="connsiteY8" fmla="*/ 4042363 h 8346397"/>
              <a:gd name="connsiteX9" fmla="*/ 3263352 w 4162401"/>
              <a:gd name="connsiteY9" fmla="*/ 3978070 h 8346397"/>
              <a:gd name="connsiteX10" fmla="*/ 3215727 w 4162401"/>
              <a:gd name="connsiteY10" fmla="*/ 3963782 h 8346397"/>
              <a:gd name="connsiteX11" fmla="*/ 3227633 w 4162401"/>
              <a:gd name="connsiteY11" fmla="*/ 3937588 h 8346397"/>
              <a:gd name="connsiteX12" fmla="*/ 3275259 w 4162401"/>
              <a:gd name="connsiteY12" fmla="*/ 3913776 h 8346397"/>
              <a:gd name="connsiteX13" fmla="*/ 3127621 w 4162401"/>
              <a:gd name="connsiteY13" fmla="*/ 3851863 h 8346397"/>
              <a:gd name="connsiteX14" fmla="*/ 2996652 w 4162401"/>
              <a:gd name="connsiteY14" fmla="*/ 3739945 h 8346397"/>
              <a:gd name="connsiteX15" fmla="*/ 2591839 w 4162401"/>
              <a:gd name="connsiteY15" fmla="*/ 3354183 h 8346397"/>
              <a:gd name="connsiteX16" fmla="*/ 2468015 w 4162401"/>
              <a:gd name="connsiteY16" fmla="*/ 3049382 h 8346397"/>
              <a:gd name="connsiteX17" fmla="*/ 2432296 w 4162401"/>
              <a:gd name="connsiteY17" fmla="*/ 2961276 h 8346397"/>
              <a:gd name="connsiteX18" fmla="*/ 2387052 w 4162401"/>
              <a:gd name="connsiteY18" fmla="*/ 2954132 h 8346397"/>
              <a:gd name="connsiteX19" fmla="*/ 2365621 w 4162401"/>
              <a:gd name="connsiteY19" fmla="*/ 2958895 h 8346397"/>
              <a:gd name="connsiteX20" fmla="*/ 2315615 w 4162401"/>
              <a:gd name="connsiteY20" fmla="*/ 2896982 h 8346397"/>
              <a:gd name="connsiteX21" fmla="*/ 2234652 w 4162401"/>
              <a:gd name="connsiteY21" fmla="*/ 2880313 h 8346397"/>
              <a:gd name="connsiteX22" fmla="*/ 2182265 w 4162401"/>
              <a:gd name="connsiteY22" fmla="*/ 2811257 h 8346397"/>
              <a:gd name="connsiteX23" fmla="*/ 2115590 w 4162401"/>
              <a:gd name="connsiteY23" fmla="*/ 2727913 h 8346397"/>
              <a:gd name="connsiteX24" fmla="*/ 2091777 w 4162401"/>
              <a:gd name="connsiteY24" fmla="*/ 2670763 h 8346397"/>
              <a:gd name="connsiteX25" fmla="*/ 2006845 w 4162401"/>
              <a:gd name="connsiteY25" fmla="*/ 2527095 h 8346397"/>
              <a:gd name="connsiteX26" fmla="*/ 1953665 w 4162401"/>
              <a:gd name="connsiteY26" fmla="*/ 2451688 h 8346397"/>
              <a:gd name="connsiteX27" fmla="*/ 2006052 w 4162401"/>
              <a:gd name="connsiteY27" fmla="*/ 2337388 h 8346397"/>
              <a:gd name="connsiteX28" fmla="*/ 2072727 w 4162401"/>
              <a:gd name="connsiteY28" fmla="*/ 2256426 h 8346397"/>
              <a:gd name="connsiteX29" fmla="*/ 2056058 w 4162401"/>
              <a:gd name="connsiteY29" fmla="*/ 2223088 h 8346397"/>
              <a:gd name="connsiteX30" fmla="*/ 2067965 w 4162401"/>
              <a:gd name="connsiteY30" fmla="*/ 2130220 h 8346397"/>
              <a:gd name="connsiteX31" fmla="*/ 2137021 w 4162401"/>
              <a:gd name="connsiteY31" fmla="*/ 1992107 h 8346397"/>
              <a:gd name="connsiteX32" fmla="*/ 2165596 w 4162401"/>
              <a:gd name="connsiteY32" fmla="*/ 1944482 h 8346397"/>
              <a:gd name="connsiteX33" fmla="*/ 2203696 w 4162401"/>
              <a:gd name="connsiteY33" fmla="*/ 1937338 h 8346397"/>
              <a:gd name="connsiteX34" fmla="*/ 2198933 w 4162401"/>
              <a:gd name="connsiteY34" fmla="*/ 1906382 h 8346397"/>
              <a:gd name="connsiteX35" fmla="*/ 2406102 w 4162401"/>
              <a:gd name="connsiteY35" fmla="*/ 1782557 h 8346397"/>
              <a:gd name="connsiteX36" fmla="*/ 2494208 w 4162401"/>
              <a:gd name="connsiteY36" fmla="*/ 1715882 h 8346397"/>
              <a:gd name="connsiteX37" fmla="*/ 2513258 w 4162401"/>
              <a:gd name="connsiteY37" fmla="*/ 1630157 h 8346397"/>
              <a:gd name="connsiteX38" fmla="*/ 2522784 w 4162401"/>
              <a:gd name="connsiteY38" fmla="*/ 1584913 h 8346397"/>
              <a:gd name="connsiteX39" fmla="*/ 2577552 w 4162401"/>
              <a:gd name="connsiteY39" fmla="*/ 1527763 h 8346397"/>
              <a:gd name="connsiteX40" fmla="*/ 2606127 w 4162401"/>
              <a:gd name="connsiteY40" fmla="*/ 1499188 h 8346397"/>
              <a:gd name="connsiteX41" fmla="*/ 2634702 w 4162401"/>
              <a:gd name="connsiteY41" fmla="*/ 1492045 h 8346397"/>
              <a:gd name="connsiteX42" fmla="*/ 2672802 w 4162401"/>
              <a:gd name="connsiteY42" fmla="*/ 1368220 h 8346397"/>
              <a:gd name="connsiteX43" fmla="*/ 2806153 w 4162401"/>
              <a:gd name="connsiteY43" fmla="*/ 1334883 h 8346397"/>
              <a:gd name="connsiteX44" fmla="*/ 2944265 w 4162401"/>
              <a:gd name="connsiteY44" fmla="*/ 1325357 h 8346397"/>
              <a:gd name="connsiteX45" fmla="*/ 2968077 w 4162401"/>
              <a:gd name="connsiteY45" fmla="*/ 1206295 h 8346397"/>
              <a:gd name="connsiteX46" fmla="*/ 3049040 w 4162401"/>
              <a:gd name="connsiteY46" fmla="*/ 1169783 h 8346397"/>
              <a:gd name="connsiteX47" fmla="*/ 3153814 w 4162401"/>
              <a:gd name="connsiteY47" fmla="*/ 1125332 h 8346397"/>
              <a:gd name="connsiteX48" fmla="*/ 3225252 w 4162401"/>
              <a:gd name="connsiteY48" fmla="*/ 1049132 h 8346397"/>
              <a:gd name="connsiteX49" fmla="*/ 3310977 w 4162401"/>
              <a:gd name="connsiteY49" fmla="*/ 996745 h 8346397"/>
              <a:gd name="connsiteX50" fmla="*/ 3056977 w 4162401"/>
              <a:gd name="connsiteY50" fmla="*/ 982457 h 8346397"/>
              <a:gd name="connsiteX51" fmla="*/ 2958552 w 4162401"/>
              <a:gd name="connsiteY51" fmla="*/ 976107 h 8346397"/>
              <a:gd name="connsiteX52" fmla="*/ 2926802 w 4162401"/>
              <a:gd name="connsiteY52" fmla="*/ 906257 h 8346397"/>
              <a:gd name="connsiteX53" fmla="*/ 2866477 w 4162401"/>
              <a:gd name="connsiteY53" fmla="*/ 893559 h 8346397"/>
              <a:gd name="connsiteX54" fmla="*/ 2799802 w 4162401"/>
              <a:gd name="connsiteY54" fmla="*/ 874507 h 8346397"/>
              <a:gd name="connsiteX55" fmla="*/ 2761702 w 4162401"/>
              <a:gd name="connsiteY55" fmla="*/ 807832 h 8346397"/>
              <a:gd name="connsiteX56" fmla="*/ 2609302 w 4162401"/>
              <a:gd name="connsiteY56" fmla="*/ 760207 h 8346397"/>
              <a:gd name="connsiteX57" fmla="*/ 2580727 w 4162401"/>
              <a:gd name="connsiteY57" fmla="*/ 604632 h 8346397"/>
              <a:gd name="connsiteX58" fmla="*/ 2526752 w 4162401"/>
              <a:gd name="connsiteY58" fmla="*/ 531609 h 8346397"/>
              <a:gd name="connsiteX59" fmla="*/ 2596602 w 4162401"/>
              <a:gd name="connsiteY59" fmla="*/ 407782 h 8346397"/>
              <a:gd name="connsiteX60" fmla="*/ 2629939 w 4162401"/>
              <a:gd name="connsiteY60" fmla="*/ 310947 h 8346397"/>
              <a:gd name="connsiteX61" fmla="*/ 2517227 w 4162401"/>
              <a:gd name="connsiteY61" fmla="*/ 239507 h 8346397"/>
              <a:gd name="connsiteX62" fmla="*/ 2402927 w 4162401"/>
              <a:gd name="connsiteY62" fmla="*/ 271257 h 8346397"/>
              <a:gd name="connsiteX63" fmla="*/ 2275927 w 4162401"/>
              <a:gd name="connsiteY63" fmla="*/ 198232 h 8346397"/>
              <a:gd name="connsiteX64" fmla="*/ 2133052 w 4162401"/>
              <a:gd name="connsiteY64" fmla="*/ 233157 h 8346397"/>
              <a:gd name="connsiteX65" fmla="*/ 1913977 w 4162401"/>
              <a:gd name="connsiteY65" fmla="*/ 36309 h 8346397"/>
              <a:gd name="connsiteX66" fmla="*/ 1777452 w 4162401"/>
              <a:gd name="connsiteY66" fmla="*/ 13289 h 8346397"/>
              <a:gd name="connsiteX67" fmla="*/ 1703633 w 4162401"/>
              <a:gd name="connsiteY67" fmla="*/ 41864 h 8346397"/>
              <a:gd name="connsiteX68" fmla="*/ 1615527 w 4162401"/>
              <a:gd name="connsiteY68" fmla="*/ 75203 h 8346397"/>
              <a:gd name="connsiteX69" fmla="*/ 1515515 w 4162401"/>
              <a:gd name="connsiteY69" fmla="*/ 129971 h 8346397"/>
              <a:gd name="connsiteX70" fmla="*/ 1525040 w 4162401"/>
              <a:gd name="connsiteY70" fmla="*/ 194264 h 8346397"/>
              <a:gd name="connsiteX71" fmla="*/ 1505990 w 4162401"/>
              <a:gd name="connsiteY71" fmla="*/ 251415 h 8346397"/>
              <a:gd name="connsiteX72" fmla="*/ 1413121 w 4162401"/>
              <a:gd name="connsiteY72" fmla="*/ 270464 h 8346397"/>
              <a:gd name="connsiteX73" fmla="*/ 1339302 w 4162401"/>
              <a:gd name="connsiteY73" fmla="*/ 306184 h 8346397"/>
              <a:gd name="connsiteX74" fmla="*/ 1260721 w 4162401"/>
              <a:gd name="connsiteY74" fmla="*/ 346665 h 8346397"/>
              <a:gd name="connsiteX75" fmla="*/ 1191665 w 4162401"/>
              <a:gd name="connsiteY75" fmla="*/ 272847 h 8346397"/>
              <a:gd name="connsiteX76" fmla="*/ 1082127 w 4162401"/>
              <a:gd name="connsiteY76" fmla="*/ 353809 h 8346397"/>
              <a:gd name="connsiteX77" fmla="*/ 1020215 w 4162401"/>
              <a:gd name="connsiteY77" fmla="*/ 420484 h 8346397"/>
              <a:gd name="connsiteX78" fmla="*/ 858290 w 4162401"/>
              <a:gd name="connsiteY78" fmla="*/ 301422 h 8346397"/>
              <a:gd name="connsiteX79" fmla="*/ 796377 w 4162401"/>
              <a:gd name="connsiteY79" fmla="*/ 406196 h 8346397"/>
              <a:gd name="connsiteX80" fmla="*/ 755896 w 4162401"/>
              <a:gd name="connsiteY80" fmla="*/ 341903 h 8346397"/>
              <a:gd name="connsiteX81" fmla="*/ 689221 w 4162401"/>
              <a:gd name="connsiteY81" fmla="*/ 270465 h 8346397"/>
              <a:gd name="connsiteX82" fmla="*/ 667790 w 4162401"/>
              <a:gd name="connsiteY82" fmla="*/ 313328 h 8346397"/>
              <a:gd name="connsiteX83" fmla="*/ 620165 w 4162401"/>
              <a:gd name="connsiteY83" fmla="*/ 382384 h 8346397"/>
              <a:gd name="connsiteX84" fmla="*/ 589208 w 4162401"/>
              <a:gd name="connsiteY84" fmla="*/ 396672 h 8346397"/>
              <a:gd name="connsiteX85" fmla="*/ 498721 w 4162401"/>
              <a:gd name="connsiteY85" fmla="*/ 482397 h 8346397"/>
              <a:gd name="connsiteX86" fmla="*/ 396327 w 4162401"/>
              <a:gd name="connsiteY86" fmla="*/ 380003 h 8346397"/>
              <a:gd name="connsiteX87" fmla="*/ 243927 w 4162401"/>
              <a:gd name="connsiteY87" fmla="*/ 294278 h 8346397"/>
              <a:gd name="connsiteX88" fmla="*/ 174871 w 4162401"/>
              <a:gd name="connsiteY88" fmla="*/ 327615 h 8346397"/>
              <a:gd name="connsiteX89" fmla="*/ 127246 w 4162401"/>
              <a:gd name="connsiteY89" fmla="*/ 410959 h 8346397"/>
              <a:gd name="connsiteX90" fmla="*/ 43902 w 4162401"/>
              <a:gd name="connsiteY90" fmla="*/ 472872 h 8346397"/>
              <a:gd name="connsiteX91" fmla="*/ 8183 w 4162401"/>
              <a:gd name="connsiteY91" fmla="*/ 484778 h 8346397"/>
              <a:gd name="connsiteX92" fmla="*/ 198683 w 4162401"/>
              <a:gd name="connsiteY92" fmla="*/ 689565 h 8346397"/>
              <a:gd name="connsiteX93" fmla="*/ 265359 w 4162401"/>
              <a:gd name="connsiteY93" fmla="*/ 706234 h 8346397"/>
              <a:gd name="connsiteX94" fmla="*/ 298697 w 4162401"/>
              <a:gd name="connsiteY94" fmla="*/ 730047 h 8346397"/>
              <a:gd name="connsiteX95" fmla="*/ 296315 w 4162401"/>
              <a:gd name="connsiteY95" fmla="*/ 901496 h 8346397"/>
              <a:gd name="connsiteX96" fmla="*/ 362990 w 4162401"/>
              <a:gd name="connsiteY96" fmla="*/ 906259 h 8346397"/>
              <a:gd name="connsiteX97" fmla="*/ 401090 w 4162401"/>
              <a:gd name="connsiteY97" fmla="*/ 856253 h 8346397"/>
              <a:gd name="connsiteX98" fmla="*/ 482052 w 4162401"/>
              <a:gd name="connsiteY98" fmla="*/ 894353 h 8346397"/>
              <a:gd name="connsiteX99" fmla="*/ 420140 w 4162401"/>
              <a:gd name="connsiteY99" fmla="*/ 1039609 h 8346397"/>
              <a:gd name="connsiteX100" fmla="*/ 434427 w 4162401"/>
              <a:gd name="connsiteY100" fmla="*/ 1087234 h 8346397"/>
              <a:gd name="connsiteX101" fmla="*/ 379658 w 4162401"/>
              <a:gd name="connsiteY101" fmla="*/ 1139622 h 8346397"/>
              <a:gd name="connsiteX102" fmla="*/ 415377 w 4162401"/>
              <a:gd name="connsiteY102" fmla="*/ 1168196 h 8346397"/>
              <a:gd name="connsiteX103" fmla="*/ 486815 w 4162401"/>
              <a:gd name="connsiteY103" fmla="*/ 1256303 h 8346397"/>
              <a:gd name="connsiteX104" fmla="*/ 527296 w 4162401"/>
              <a:gd name="connsiteY104" fmla="*/ 1344409 h 8346397"/>
              <a:gd name="connsiteX105" fmla="*/ 636833 w 4162401"/>
              <a:gd name="connsiteY105" fmla="*/ 1396797 h 8346397"/>
              <a:gd name="connsiteX106" fmla="*/ 746371 w 4162401"/>
              <a:gd name="connsiteY106" fmla="*/ 1420609 h 8346397"/>
              <a:gd name="connsiteX107" fmla="*/ 829715 w 4162401"/>
              <a:gd name="connsiteY107" fmla="*/ 1468234 h 8346397"/>
              <a:gd name="connsiteX108" fmla="*/ 913058 w 4162401"/>
              <a:gd name="connsiteY108" fmla="*/ 1442040 h 8346397"/>
              <a:gd name="connsiteX109" fmla="*/ 994021 w 4162401"/>
              <a:gd name="connsiteY109" fmla="*/ 1368222 h 8346397"/>
              <a:gd name="connsiteX110" fmla="*/ 1103558 w 4162401"/>
              <a:gd name="connsiteY110" fmla="*/ 1351553 h 8346397"/>
              <a:gd name="connsiteX111" fmla="*/ 1170233 w 4162401"/>
              <a:gd name="connsiteY111" fmla="*/ 1356315 h 8346397"/>
              <a:gd name="connsiteX112" fmla="*/ 1329777 w 4162401"/>
              <a:gd name="connsiteY112" fmla="*/ 1465853 h 8346397"/>
              <a:gd name="connsiteX113" fmla="*/ 1389308 w 4162401"/>
              <a:gd name="connsiteY113" fmla="*/ 1494428 h 8346397"/>
              <a:gd name="connsiteX114" fmla="*/ 1260721 w 4162401"/>
              <a:gd name="connsiteY114" fmla="*/ 1596822 h 8346397"/>
              <a:gd name="connsiteX115" fmla="*/ 1263102 w 4162401"/>
              <a:gd name="connsiteY115" fmla="*/ 1661115 h 8346397"/>
              <a:gd name="connsiteX116" fmla="*/ 1425027 w 4162401"/>
              <a:gd name="connsiteY116" fmla="*/ 1613490 h 8346397"/>
              <a:gd name="connsiteX117" fmla="*/ 1386927 w 4162401"/>
              <a:gd name="connsiteY117" fmla="*/ 1677784 h 8346397"/>
              <a:gd name="connsiteX118" fmla="*/ 1405977 w 4162401"/>
              <a:gd name="connsiteY118" fmla="*/ 1751603 h 8346397"/>
              <a:gd name="connsiteX119" fmla="*/ 1517896 w 4162401"/>
              <a:gd name="connsiteY119" fmla="*/ 1787322 h 8346397"/>
              <a:gd name="connsiteX120" fmla="*/ 1591715 w 4162401"/>
              <a:gd name="connsiteY120" fmla="*/ 1803990 h 8346397"/>
              <a:gd name="connsiteX121" fmla="*/ 1501227 w 4162401"/>
              <a:gd name="connsiteY121" fmla="*/ 1934959 h 8346397"/>
              <a:gd name="connsiteX122" fmla="*/ 1494083 w 4162401"/>
              <a:gd name="connsiteY122" fmla="*/ 1984965 h 8346397"/>
              <a:gd name="connsiteX123" fmla="*/ 1422646 w 4162401"/>
              <a:gd name="connsiteY123" fmla="*/ 2020684 h 8346397"/>
              <a:gd name="connsiteX124" fmla="*/ 1391690 w 4162401"/>
              <a:gd name="connsiteY124" fmla="*/ 2082597 h 8346397"/>
              <a:gd name="connsiteX125" fmla="*/ 1260721 w 4162401"/>
              <a:gd name="connsiteY125" fmla="*/ 2056403 h 8346397"/>
              <a:gd name="connsiteX126" fmla="*/ 1139277 w 4162401"/>
              <a:gd name="connsiteY126" fmla="*/ 2056402 h 8346397"/>
              <a:gd name="connsiteX127" fmla="*/ 1072602 w 4162401"/>
              <a:gd name="connsiteY127" fmla="*/ 2084978 h 8346397"/>
              <a:gd name="connsiteX128" fmla="*/ 1065458 w 4162401"/>
              <a:gd name="connsiteY128" fmla="*/ 2184990 h 8346397"/>
              <a:gd name="connsiteX129" fmla="*/ 977352 w 4162401"/>
              <a:gd name="connsiteY129" fmla="*/ 2273097 h 8346397"/>
              <a:gd name="connsiteX130" fmla="*/ 1120227 w 4162401"/>
              <a:gd name="connsiteY130" fmla="*/ 2335009 h 8346397"/>
              <a:gd name="connsiteX131" fmla="*/ 1170234 w 4162401"/>
              <a:gd name="connsiteY131" fmla="*/ 2370727 h 8346397"/>
              <a:gd name="connsiteX132" fmla="*/ 1222621 w 4162401"/>
              <a:gd name="connsiteY132" fmla="*/ 2387397 h 8346397"/>
              <a:gd name="connsiteX133" fmla="*/ 1272627 w 4162401"/>
              <a:gd name="connsiteY133" fmla="*/ 2437403 h 8346397"/>
              <a:gd name="connsiteX134" fmla="*/ 1329777 w 4162401"/>
              <a:gd name="connsiteY134" fmla="*/ 2458834 h 8346397"/>
              <a:gd name="connsiteX135" fmla="*/ 1422646 w 4162401"/>
              <a:gd name="connsiteY135" fmla="*/ 2535034 h 8346397"/>
              <a:gd name="connsiteX136" fmla="*/ 1508371 w 4162401"/>
              <a:gd name="connsiteY136" fmla="*/ 2568373 h 8346397"/>
              <a:gd name="connsiteX137" fmla="*/ 1641721 w 4162401"/>
              <a:gd name="connsiteY137" fmla="*/ 2716009 h 8346397"/>
              <a:gd name="connsiteX138" fmla="*/ 1725065 w 4162401"/>
              <a:gd name="connsiteY138" fmla="*/ 2870790 h 8346397"/>
              <a:gd name="connsiteX139" fmla="*/ 1850477 w 4162401"/>
              <a:gd name="connsiteY139" fmla="*/ 2931907 h 8346397"/>
              <a:gd name="connsiteX140" fmla="*/ 1896514 w 4162401"/>
              <a:gd name="connsiteY140" fmla="*/ 2977947 h 8346397"/>
              <a:gd name="connsiteX141" fmla="*/ 1927471 w 4162401"/>
              <a:gd name="connsiteY141" fmla="*/ 3082722 h 8346397"/>
              <a:gd name="connsiteX142" fmla="*/ 1989383 w 4162401"/>
              <a:gd name="connsiteY142" fmla="*/ 3185115 h 8346397"/>
              <a:gd name="connsiteX143" fmla="*/ 2051296 w 4162401"/>
              <a:gd name="connsiteY143" fmla="*/ 3223215 h 8346397"/>
              <a:gd name="connsiteX144" fmla="*/ 2182265 w 4162401"/>
              <a:gd name="connsiteY144" fmla="*/ 3370853 h 8346397"/>
              <a:gd name="connsiteX145" fmla="*/ 2325139 w 4162401"/>
              <a:gd name="connsiteY145" fmla="*/ 3447053 h 8346397"/>
              <a:gd name="connsiteX146" fmla="*/ 2384671 w 4162401"/>
              <a:gd name="connsiteY146" fmla="*/ 3532778 h 8346397"/>
              <a:gd name="connsiteX147" fmla="*/ 2432296 w 4162401"/>
              <a:gd name="connsiteY147" fmla="*/ 3599453 h 8346397"/>
              <a:gd name="connsiteX148" fmla="*/ 2479921 w 4162401"/>
              <a:gd name="connsiteY148" fmla="*/ 3589929 h 8346397"/>
              <a:gd name="connsiteX149" fmla="*/ 2484683 w 4162401"/>
              <a:gd name="connsiteY149" fmla="*/ 3742328 h 8346397"/>
              <a:gd name="connsiteX150" fmla="*/ 2537071 w 4162401"/>
              <a:gd name="connsiteY150" fmla="*/ 3835197 h 8346397"/>
              <a:gd name="connsiteX151" fmla="*/ 2529927 w 4162401"/>
              <a:gd name="connsiteY151" fmla="*/ 3873297 h 8346397"/>
              <a:gd name="connsiteX152" fmla="*/ 2598983 w 4162401"/>
              <a:gd name="connsiteY152" fmla="*/ 3909015 h 8346397"/>
              <a:gd name="connsiteX153" fmla="*/ 2656133 w 4162401"/>
              <a:gd name="connsiteY153" fmla="*/ 3854247 h 8346397"/>
              <a:gd name="connsiteX154" fmla="*/ 2689471 w 4162401"/>
              <a:gd name="connsiteY154" fmla="*/ 3937590 h 8346397"/>
              <a:gd name="connsiteX155" fmla="*/ 2734715 w 4162401"/>
              <a:gd name="connsiteY155" fmla="*/ 3982834 h 8346397"/>
              <a:gd name="connsiteX156" fmla="*/ 2808533 w 4162401"/>
              <a:gd name="connsiteY156" fmla="*/ 4006647 h 8346397"/>
              <a:gd name="connsiteX157" fmla="*/ 2860921 w 4162401"/>
              <a:gd name="connsiteY157" fmla="*/ 4075703 h 8346397"/>
              <a:gd name="connsiteX158" fmla="*/ 2946646 w 4162401"/>
              <a:gd name="connsiteY158" fmla="*/ 4130472 h 8346397"/>
              <a:gd name="connsiteX159" fmla="*/ 2999033 w 4162401"/>
              <a:gd name="connsiteY159" fmla="*/ 4163809 h 8346397"/>
              <a:gd name="connsiteX160" fmla="*/ 2870446 w 4162401"/>
              <a:gd name="connsiteY160" fmla="*/ 4256678 h 8346397"/>
              <a:gd name="connsiteX161" fmla="*/ 2868064 w 4162401"/>
              <a:gd name="connsiteY161" fmla="*/ 4311446 h 8346397"/>
              <a:gd name="connsiteX162" fmla="*/ 2970458 w 4162401"/>
              <a:gd name="connsiteY162" fmla="*/ 4428128 h 8346397"/>
              <a:gd name="connsiteX163" fmla="*/ 3065708 w 4162401"/>
              <a:gd name="connsiteY163" fmla="*/ 4490040 h 8346397"/>
              <a:gd name="connsiteX164" fmla="*/ 3096665 w 4162401"/>
              <a:gd name="connsiteY164" fmla="*/ 4528140 h 8346397"/>
              <a:gd name="connsiteX165" fmla="*/ 3082377 w 4162401"/>
              <a:gd name="connsiteY165" fmla="*/ 4609103 h 8346397"/>
              <a:gd name="connsiteX166" fmla="*/ 3077615 w 4162401"/>
              <a:gd name="connsiteY166" fmla="*/ 4692447 h 8346397"/>
              <a:gd name="connsiteX167" fmla="*/ 3034752 w 4162401"/>
              <a:gd name="connsiteY167" fmla="*/ 4701972 h 8346397"/>
              <a:gd name="connsiteX168" fmla="*/ 3008558 w 4162401"/>
              <a:gd name="connsiteY168" fmla="*/ 4718640 h 8346397"/>
              <a:gd name="connsiteX169" fmla="*/ 3053802 w 4162401"/>
              <a:gd name="connsiteY169" fmla="*/ 4795632 h 8346397"/>
              <a:gd name="connsiteX170" fmla="*/ 3037133 w 4162401"/>
              <a:gd name="connsiteY170" fmla="*/ 4868659 h 8346397"/>
              <a:gd name="connsiteX171" fmla="*/ 3020465 w 4162401"/>
              <a:gd name="connsiteY171" fmla="*/ 5004390 h 8346397"/>
              <a:gd name="connsiteX172" fmla="*/ 2982365 w 4162401"/>
              <a:gd name="connsiteY172" fmla="*/ 5044872 h 8346397"/>
              <a:gd name="connsiteX173" fmla="*/ 2965696 w 4162401"/>
              <a:gd name="connsiteY173" fmla="*/ 5166315 h 8346397"/>
              <a:gd name="connsiteX174" fmla="*/ 2937121 w 4162401"/>
              <a:gd name="connsiteY174" fmla="*/ 5285378 h 8346397"/>
              <a:gd name="connsiteX175" fmla="*/ 2989508 w 4162401"/>
              <a:gd name="connsiteY175" fmla="*/ 5302047 h 8346397"/>
              <a:gd name="connsiteX176" fmla="*/ 2987127 w 4162401"/>
              <a:gd name="connsiteY176" fmla="*/ 5347290 h 8346397"/>
              <a:gd name="connsiteX177" fmla="*/ 2984746 w 4162401"/>
              <a:gd name="connsiteY177" fmla="*/ 5402059 h 8346397"/>
              <a:gd name="connsiteX178" fmla="*/ 3041896 w 4162401"/>
              <a:gd name="connsiteY178" fmla="*/ 5471115 h 8346397"/>
              <a:gd name="connsiteX179" fmla="*/ 3089521 w 4162401"/>
              <a:gd name="connsiteY179" fmla="*/ 5597322 h 8346397"/>
              <a:gd name="connsiteX180" fmla="*/ 2996652 w 4162401"/>
              <a:gd name="connsiteY180" fmla="*/ 5887834 h 8346397"/>
              <a:gd name="connsiteX181" fmla="*/ 3018083 w 4162401"/>
              <a:gd name="connsiteY181" fmla="*/ 5942603 h 8346397"/>
              <a:gd name="connsiteX182" fmla="*/ 3044277 w 4162401"/>
              <a:gd name="connsiteY182" fmla="*/ 5994990 h 8346397"/>
              <a:gd name="connsiteX183" fmla="*/ 3049040 w 4162401"/>
              <a:gd name="connsiteY183" fmla="*/ 6099765 h 8346397"/>
              <a:gd name="connsiteX184" fmla="*/ 3028402 w 4162401"/>
              <a:gd name="connsiteY184" fmla="*/ 6195807 h 8346397"/>
              <a:gd name="connsiteX185" fmla="*/ 2956170 w 4162401"/>
              <a:gd name="connsiteY185" fmla="*/ 6259310 h 8346397"/>
              <a:gd name="connsiteX186" fmla="*/ 2920452 w 4162401"/>
              <a:gd name="connsiteY186" fmla="*/ 6240259 h 8346397"/>
              <a:gd name="connsiteX187" fmla="*/ 2849015 w 4162401"/>
              <a:gd name="connsiteY187" fmla="*/ 6252165 h 8346397"/>
              <a:gd name="connsiteX188" fmla="*/ 2713283 w 4162401"/>
              <a:gd name="connsiteY188" fmla="*/ 6364084 h 8346397"/>
              <a:gd name="connsiteX189" fmla="*/ 2606127 w 4162401"/>
              <a:gd name="connsiteY189" fmla="*/ 6349797 h 8346397"/>
              <a:gd name="connsiteX190" fmla="*/ 2575171 w 4162401"/>
              <a:gd name="connsiteY190" fmla="*/ 6378372 h 8346397"/>
              <a:gd name="connsiteX191" fmla="*/ 2508495 w 4162401"/>
              <a:gd name="connsiteY191" fmla="*/ 6423614 h 8346397"/>
              <a:gd name="connsiteX192" fmla="*/ 2391815 w 4162401"/>
              <a:gd name="connsiteY192" fmla="*/ 6411709 h 8346397"/>
              <a:gd name="connsiteX193" fmla="*/ 2368002 w 4162401"/>
              <a:gd name="connsiteY193" fmla="*/ 6528390 h 8346397"/>
              <a:gd name="connsiteX194" fmla="*/ 2363240 w 4162401"/>
              <a:gd name="connsiteY194" fmla="*/ 6564109 h 8346397"/>
              <a:gd name="connsiteX195" fmla="*/ 2339428 w 4162401"/>
              <a:gd name="connsiteY195" fmla="*/ 6583159 h 8346397"/>
              <a:gd name="connsiteX196" fmla="*/ 2141783 w 4162401"/>
              <a:gd name="connsiteY196" fmla="*/ 6535534 h 8346397"/>
              <a:gd name="connsiteX197" fmla="*/ 2103683 w 4162401"/>
              <a:gd name="connsiteY197" fmla="*/ 6587922 h 8346397"/>
              <a:gd name="connsiteX198" fmla="*/ 2072727 w 4162401"/>
              <a:gd name="connsiteY198" fmla="*/ 6683172 h 8346397"/>
              <a:gd name="connsiteX199" fmla="*/ 2039389 w 4162401"/>
              <a:gd name="connsiteY199" fmla="*/ 6747465 h 8346397"/>
              <a:gd name="connsiteX200" fmla="*/ 2051296 w 4162401"/>
              <a:gd name="connsiteY200" fmla="*/ 6809378 h 8346397"/>
              <a:gd name="connsiteX201" fmla="*/ 2184646 w 4162401"/>
              <a:gd name="connsiteY201" fmla="*/ 6921297 h 8346397"/>
              <a:gd name="connsiteX202" fmla="*/ 2253702 w 4162401"/>
              <a:gd name="connsiteY202" fmla="*/ 6954634 h 8346397"/>
              <a:gd name="connsiteX203" fmla="*/ 2237033 w 4162401"/>
              <a:gd name="connsiteY203" fmla="*/ 6978447 h 8346397"/>
              <a:gd name="connsiteX204" fmla="*/ 2201315 w 4162401"/>
              <a:gd name="connsiteY204" fmla="*/ 6997497 h 8346397"/>
              <a:gd name="connsiteX205" fmla="*/ 2234652 w 4162401"/>
              <a:gd name="connsiteY205" fmla="*/ 7073697 h 8346397"/>
              <a:gd name="connsiteX206" fmla="*/ 2203696 w 4162401"/>
              <a:gd name="connsiteY206" fmla="*/ 7095128 h 8346397"/>
              <a:gd name="connsiteX207" fmla="*/ 2098921 w 4162401"/>
              <a:gd name="connsiteY207" fmla="*/ 7033215 h 8346397"/>
              <a:gd name="connsiteX208" fmla="*/ 2056058 w 4162401"/>
              <a:gd name="connsiteY208" fmla="*/ 7059409 h 8346397"/>
              <a:gd name="connsiteX209" fmla="*/ 1996527 w 4162401"/>
              <a:gd name="connsiteY209" fmla="*/ 6957015 h 8346397"/>
              <a:gd name="connsiteX210" fmla="*/ 1879846 w 4162401"/>
              <a:gd name="connsiteY210" fmla="*/ 6983209 h 8346397"/>
              <a:gd name="connsiteX211" fmla="*/ 1815552 w 4162401"/>
              <a:gd name="connsiteY211" fmla="*/ 6987972 h 8346397"/>
              <a:gd name="connsiteX212" fmla="*/ 1765546 w 4162401"/>
              <a:gd name="connsiteY212" fmla="*/ 6983210 h 8346397"/>
              <a:gd name="connsiteX213" fmla="*/ 1708396 w 4162401"/>
              <a:gd name="connsiteY213" fmla="*/ 7028453 h 8346397"/>
              <a:gd name="connsiteX214" fmla="*/ 1529802 w 4162401"/>
              <a:gd name="connsiteY214" fmla="*/ 6987972 h 8346397"/>
              <a:gd name="connsiteX215" fmla="*/ 1553614 w 4162401"/>
              <a:gd name="connsiteY215" fmla="*/ 7114178 h 8346397"/>
              <a:gd name="connsiteX216" fmla="*/ 1477415 w 4162401"/>
              <a:gd name="connsiteY216" fmla="*/ 7159422 h 8346397"/>
              <a:gd name="connsiteX217" fmla="*/ 1415502 w 4162401"/>
              <a:gd name="connsiteY217" fmla="*/ 7226096 h 8346397"/>
              <a:gd name="connsiteX218" fmla="*/ 1265483 w 4162401"/>
              <a:gd name="connsiteY218" fmla="*/ 7218953 h 8346397"/>
              <a:gd name="connsiteX219" fmla="*/ 1213096 w 4162401"/>
              <a:gd name="connsiteY219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732459 w 4162401"/>
              <a:gd name="connsiteY6" fmla="*/ 4449557 h 8346397"/>
              <a:gd name="connsiteX7" fmla="*/ 3687216 w 4162401"/>
              <a:gd name="connsiteY7" fmla="*/ 4466226 h 8346397"/>
              <a:gd name="connsiteX8" fmla="*/ 3668166 w 4162401"/>
              <a:gd name="connsiteY8" fmla="*/ 4368595 h 8346397"/>
              <a:gd name="connsiteX9" fmla="*/ 3415752 w 4162401"/>
              <a:gd name="connsiteY9" fmla="*/ 4042363 h 8346397"/>
              <a:gd name="connsiteX10" fmla="*/ 3263352 w 4162401"/>
              <a:gd name="connsiteY10" fmla="*/ 3978070 h 8346397"/>
              <a:gd name="connsiteX11" fmla="*/ 3215727 w 4162401"/>
              <a:gd name="connsiteY11" fmla="*/ 3963782 h 8346397"/>
              <a:gd name="connsiteX12" fmla="*/ 3227633 w 4162401"/>
              <a:gd name="connsiteY12" fmla="*/ 3937588 h 8346397"/>
              <a:gd name="connsiteX13" fmla="*/ 3275259 w 4162401"/>
              <a:gd name="connsiteY13" fmla="*/ 3913776 h 8346397"/>
              <a:gd name="connsiteX14" fmla="*/ 3127621 w 4162401"/>
              <a:gd name="connsiteY14" fmla="*/ 3851863 h 8346397"/>
              <a:gd name="connsiteX15" fmla="*/ 2996652 w 4162401"/>
              <a:gd name="connsiteY15" fmla="*/ 3739945 h 8346397"/>
              <a:gd name="connsiteX16" fmla="*/ 2591839 w 4162401"/>
              <a:gd name="connsiteY16" fmla="*/ 3354183 h 8346397"/>
              <a:gd name="connsiteX17" fmla="*/ 2468015 w 4162401"/>
              <a:gd name="connsiteY17" fmla="*/ 3049382 h 8346397"/>
              <a:gd name="connsiteX18" fmla="*/ 2432296 w 4162401"/>
              <a:gd name="connsiteY18" fmla="*/ 2961276 h 8346397"/>
              <a:gd name="connsiteX19" fmla="*/ 2387052 w 4162401"/>
              <a:gd name="connsiteY19" fmla="*/ 2954132 h 8346397"/>
              <a:gd name="connsiteX20" fmla="*/ 2365621 w 4162401"/>
              <a:gd name="connsiteY20" fmla="*/ 2958895 h 8346397"/>
              <a:gd name="connsiteX21" fmla="*/ 2315615 w 4162401"/>
              <a:gd name="connsiteY21" fmla="*/ 2896982 h 8346397"/>
              <a:gd name="connsiteX22" fmla="*/ 2234652 w 4162401"/>
              <a:gd name="connsiteY22" fmla="*/ 2880313 h 8346397"/>
              <a:gd name="connsiteX23" fmla="*/ 2182265 w 4162401"/>
              <a:gd name="connsiteY23" fmla="*/ 2811257 h 8346397"/>
              <a:gd name="connsiteX24" fmla="*/ 2115590 w 4162401"/>
              <a:gd name="connsiteY24" fmla="*/ 2727913 h 8346397"/>
              <a:gd name="connsiteX25" fmla="*/ 2091777 w 4162401"/>
              <a:gd name="connsiteY25" fmla="*/ 2670763 h 8346397"/>
              <a:gd name="connsiteX26" fmla="*/ 2006845 w 4162401"/>
              <a:gd name="connsiteY26" fmla="*/ 2527095 h 8346397"/>
              <a:gd name="connsiteX27" fmla="*/ 1953665 w 4162401"/>
              <a:gd name="connsiteY27" fmla="*/ 2451688 h 8346397"/>
              <a:gd name="connsiteX28" fmla="*/ 2006052 w 4162401"/>
              <a:gd name="connsiteY28" fmla="*/ 2337388 h 8346397"/>
              <a:gd name="connsiteX29" fmla="*/ 2072727 w 4162401"/>
              <a:gd name="connsiteY29" fmla="*/ 2256426 h 8346397"/>
              <a:gd name="connsiteX30" fmla="*/ 2056058 w 4162401"/>
              <a:gd name="connsiteY30" fmla="*/ 2223088 h 8346397"/>
              <a:gd name="connsiteX31" fmla="*/ 2067965 w 4162401"/>
              <a:gd name="connsiteY31" fmla="*/ 2130220 h 8346397"/>
              <a:gd name="connsiteX32" fmla="*/ 2137021 w 4162401"/>
              <a:gd name="connsiteY32" fmla="*/ 1992107 h 8346397"/>
              <a:gd name="connsiteX33" fmla="*/ 2165596 w 4162401"/>
              <a:gd name="connsiteY33" fmla="*/ 1944482 h 8346397"/>
              <a:gd name="connsiteX34" fmla="*/ 2203696 w 4162401"/>
              <a:gd name="connsiteY34" fmla="*/ 1937338 h 8346397"/>
              <a:gd name="connsiteX35" fmla="*/ 2198933 w 4162401"/>
              <a:gd name="connsiteY35" fmla="*/ 1906382 h 8346397"/>
              <a:gd name="connsiteX36" fmla="*/ 2406102 w 4162401"/>
              <a:gd name="connsiteY36" fmla="*/ 1782557 h 8346397"/>
              <a:gd name="connsiteX37" fmla="*/ 2494208 w 4162401"/>
              <a:gd name="connsiteY37" fmla="*/ 1715882 h 8346397"/>
              <a:gd name="connsiteX38" fmla="*/ 2513258 w 4162401"/>
              <a:gd name="connsiteY38" fmla="*/ 1630157 h 8346397"/>
              <a:gd name="connsiteX39" fmla="*/ 2522784 w 4162401"/>
              <a:gd name="connsiteY39" fmla="*/ 1584913 h 8346397"/>
              <a:gd name="connsiteX40" fmla="*/ 2577552 w 4162401"/>
              <a:gd name="connsiteY40" fmla="*/ 1527763 h 8346397"/>
              <a:gd name="connsiteX41" fmla="*/ 2606127 w 4162401"/>
              <a:gd name="connsiteY41" fmla="*/ 1499188 h 8346397"/>
              <a:gd name="connsiteX42" fmla="*/ 2634702 w 4162401"/>
              <a:gd name="connsiteY42" fmla="*/ 1492045 h 8346397"/>
              <a:gd name="connsiteX43" fmla="*/ 2672802 w 4162401"/>
              <a:gd name="connsiteY43" fmla="*/ 1368220 h 8346397"/>
              <a:gd name="connsiteX44" fmla="*/ 2806153 w 4162401"/>
              <a:gd name="connsiteY44" fmla="*/ 1334883 h 8346397"/>
              <a:gd name="connsiteX45" fmla="*/ 2944265 w 4162401"/>
              <a:gd name="connsiteY45" fmla="*/ 1325357 h 8346397"/>
              <a:gd name="connsiteX46" fmla="*/ 2968077 w 4162401"/>
              <a:gd name="connsiteY46" fmla="*/ 1206295 h 8346397"/>
              <a:gd name="connsiteX47" fmla="*/ 3049040 w 4162401"/>
              <a:gd name="connsiteY47" fmla="*/ 1169783 h 8346397"/>
              <a:gd name="connsiteX48" fmla="*/ 3153814 w 4162401"/>
              <a:gd name="connsiteY48" fmla="*/ 1125332 h 8346397"/>
              <a:gd name="connsiteX49" fmla="*/ 3225252 w 4162401"/>
              <a:gd name="connsiteY49" fmla="*/ 1049132 h 8346397"/>
              <a:gd name="connsiteX50" fmla="*/ 3310977 w 4162401"/>
              <a:gd name="connsiteY50" fmla="*/ 996745 h 8346397"/>
              <a:gd name="connsiteX51" fmla="*/ 3056977 w 4162401"/>
              <a:gd name="connsiteY51" fmla="*/ 982457 h 8346397"/>
              <a:gd name="connsiteX52" fmla="*/ 2958552 w 4162401"/>
              <a:gd name="connsiteY52" fmla="*/ 976107 h 8346397"/>
              <a:gd name="connsiteX53" fmla="*/ 2926802 w 4162401"/>
              <a:gd name="connsiteY53" fmla="*/ 906257 h 8346397"/>
              <a:gd name="connsiteX54" fmla="*/ 2866477 w 4162401"/>
              <a:gd name="connsiteY54" fmla="*/ 893559 h 8346397"/>
              <a:gd name="connsiteX55" fmla="*/ 2799802 w 4162401"/>
              <a:gd name="connsiteY55" fmla="*/ 874507 h 8346397"/>
              <a:gd name="connsiteX56" fmla="*/ 2761702 w 4162401"/>
              <a:gd name="connsiteY56" fmla="*/ 807832 h 8346397"/>
              <a:gd name="connsiteX57" fmla="*/ 2609302 w 4162401"/>
              <a:gd name="connsiteY57" fmla="*/ 760207 h 8346397"/>
              <a:gd name="connsiteX58" fmla="*/ 2580727 w 4162401"/>
              <a:gd name="connsiteY58" fmla="*/ 604632 h 8346397"/>
              <a:gd name="connsiteX59" fmla="*/ 2526752 w 4162401"/>
              <a:gd name="connsiteY59" fmla="*/ 531609 h 8346397"/>
              <a:gd name="connsiteX60" fmla="*/ 2596602 w 4162401"/>
              <a:gd name="connsiteY60" fmla="*/ 407782 h 8346397"/>
              <a:gd name="connsiteX61" fmla="*/ 2629939 w 4162401"/>
              <a:gd name="connsiteY61" fmla="*/ 310947 h 8346397"/>
              <a:gd name="connsiteX62" fmla="*/ 2517227 w 4162401"/>
              <a:gd name="connsiteY62" fmla="*/ 239507 h 8346397"/>
              <a:gd name="connsiteX63" fmla="*/ 2402927 w 4162401"/>
              <a:gd name="connsiteY63" fmla="*/ 271257 h 8346397"/>
              <a:gd name="connsiteX64" fmla="*/ 2275927 w 4162401"/>
              <a:gd name="connsiteY64" fmla="*/ 198232 h 8346397"/>
              <a:gd name="connsiteX65" fmla="*/ 2133052 w 4162401"/>
              <a:gd name="connsiteY65" fmla="*/ 233157 h 8346397"/>
              <a:gd name="connsiteX66" fmla="*/ 1913977 w 4162401"/>
              <a:gd name="connsiteY66" fmla="*/ 36309 h 8346397"/>
              <a:gd name="connsiteX67" fmla="*/ 1777452 w 4162401"/>
              <a:gd name="connsiteY67" fmla="*/ 13289 h 8346397"/>
              <a:gd name="connsiteX68" fmla="*/ 1703633 w 4162401"/>
              <a:gd name="connsiteY68" fmla="*/ 41864 h 8346397"/>
              <a:gd name="connsiteX69" fmla="*/ 1615527 w 4162401"/>
              <a:gd name="connsiteY69" fmla="*/ 75203 h 8346397"/>
              <a:gd name="connsiteX70" fmla="*/ 1515515 w 4162401"/>
              <a:gd name="connsiteY70" fmla="*/ 129971 h 8346397"/>
              <a:gd name="connsiteX71" fmla="*/ 1525040 w 4162401"/>
              <a:gd name="connsiteY71" fmla="*/ 194264 h 8346397"/>
              <a:gd name="connsiteX72" fmla="*/ 1505990 w 4162401"/>
              <a:gd name="connsiteY72" fmla="*/ 251415 h 8346397"/>
              <a:gd name="connsiteX73" fmla="*/ 1413121 w 4162401"/>
              <a:gd name="connsiteY73" fmla="*/ 270464 h 8346397"/>
              <a:gd name="connsiteX74" fmla="*/ 1339302 w 4162401"/>
              <a:gd name="connsiteY74" fmla="*/ 306184 h 8346397"/>
              <a:gd name="connsiteX75" fmla="*/ 1260721 w 4162401"/>
              <a:gd name="connsiteY75" fmla="*/ 346665 h 8346397"/>
              <a:gd name="connsiteX76" fmla="*/ 1191665 w 4162401"/>
              <a:gd name="connsiteY76" fmla="*/ 272847 h 8346397"/>
              <a:gd name="connsiteX77" fmla="*/ 1082127 w 4162401"/>
              <a:gd name="connsiteY77" fmla="*/ 353809 h 8346397"/>
              <a:gd name="connsiteX78" fmla="*/ 1020215 w 4162401"/>
              <a:gd name="connsiteY78" fmla="*/ 420484 h 8346397"/>
              <a:gd name="connsiteX79" fmla="*/ 858290 w 4162401"/>
              <a:gd name="connsiteY79" fmla="*/ 301422 h 8346397"/>
              <a:gd name="connsiteX80" fmla="*/ 796377 w 4162401"/>
              <a:gd name="connsiteY80" fmla="*/ 406196 h 8346397"/>
              <a:gd name="connsiteX81" fmla="*/ 755896 w 4162401"/>
              <a:gd name="connsiteY81" fmla="*/ 341903 h 8346397"/>
              <a:gd name="connsiteX82" fmla="*/ 689221 w 4162401"/>
              <a:gd name="connsiteY82" fmla="*/ 270465 h 8346397"/>
              <a:gd name="connsiteX83" fmla="*/ 667790 w 4162401"/>
              <a:gd name="connsiteY83" fmla="*/ 313328 h 8346397"/>
              <a:gd name="connsiteX84" fmla="*/ 620165 w 4162401"/>
              <a:gd name="connsiteY84" fmla="*/ 382384 h 8346397"/>
              <a:gd name="connsiteX85" fmla="*/ 589208 w 4162401"/>
              <a:gd name="connsiteY85" fmla="*/ 396672 h 8346397"/>
              <a:gd name="connsiteX86" fmla="*/ 498721 w 4162401"/>
              <a:gd name="connsiteY86" fmla="*/ 482397 h 8346397"/>
              <a:gd name="connsiteX87" fmla="*/ 396327 w 4162401"/>
              <a:gd name="connsiteY87" fmla="*/ 380003 h 8346397"/>
              <a:gd name="connsiteX88" fmla="*/ 243927 w 4162401"/>
              <a:gd name="connsiteY88" fmla="*/ 294278 h 8346397"/>
              <a:gd name="connsiteX89" fmla="*/ 174871 w 4162401"/>
              <a:gd name="connsiteY89" fmla="*/ 327615 h 8346397"/>
              <a:gd name="connsiteX90" fmla="*/ 127246 w 4162401"/>
              <a:gd name="connsiteY90" fmla="*/ 410959 h 8346397"/>
              <a:gd name="connsiteX91" fmla="*/ 43902 w 4162401"/>
              <a:gd name="connsiteY91" fmla="*/ 472872 h 8346397"/>
              <a:gd name="connsiteX92" fmla="*/ 8183 w 4162401"/>
              <a:gd name="connsiteY92" fmla="*/ 484778 h 8346397"/>
              <a:gd name="connsiteX93" fmla="*/ 198683 w 4162401"/>
              <a:gd name="connsiteY93" fmla="*/ 689565 h 8346397"/>
              <a:gd name="connsiteX94" fmla="*/ 265359 w 4162401"/>
              <a:gd name="connsiteY94" fmla="*/ 706234 h 8346397"/>
              <a:gd name="connsiteX95" fmla="*/ 298697 w 4162401"/>
              <a:gd name="connsiteY95" fmla="*/ 730047 h 8346397"/>
              <a:gd name="connsiteX96" fmla="*/ 296315 w 4162401"/>
              <a:gd name="connsiteY96" fmla="*/ 901496 h 8346397"/>
              <a:gd name="connsiteX97" fmla="*/ 362990 w 4162401"/>
              <a:gd name="connsiteY97" fmla="*/ 906259 h 8346397"/>
              <a:gd name="connsiteX98" fmla="*/ 401090 w 4162401"/>
              <a:gd name="connsiteY98" fmla="*/ 856253 h 8346397"/>
              <a:gd name="connsiteX99" fmla="*/ 482052 w 4162401"/>
              <a:gd name="connsiteY99" fmla="*/ 894353 h 8346397"/>
              <a:gd name="connsiteX100" fmla="*/ 420140 w 4162401"/>
              <a:gd name="connsiteY100" fmla="*/ 1039609 h 8346397"/>
              <a:gd name="connsiteX101" fmla="*/ 434427 w 4162401"/>
              <a:gd name="connsiteY101" fmla="*/ 1087234 h 8346397"/>
              <a:gd name="connsiteX102" fmla="*/ 379658 w 4162401"/>
              <a:gd name="connsiteY102" fmla="*/ 1139622 h 8346397"/>
              <a:gd name="connsiteX103" fmla="*/ 415377 w 4162401"/>
              <a:gd name="connsiteY103" fmla="*/ 1168196 h 8346397"/>
              <a:gd name="connsiteX104" fmla="*/ 486815 w 4162401"/>
              <a:gd name="connsiteY104" fmla="*/ 1256303 h 8346397"/>
              <a:gd name="connsiteX105" fmla="*/ 527296 w 4162401"/>
              <a:gd name="connsiteY105" fmla="*/ 1344409 h 8346397"/>
              <a:gd name="connsiteX106" fmla="*/ 636833 w 4162401"/>
              <a:gd name="connsiteY106" fmla="*/ 1396797 h 8346397"/>
              <a:gd name="connsiteX107" fmla="*/ 746371 w 4162401"/>
              <a:gd name="connsiteY107" fmla="*/ 1420609 h 8346397"/>
              <a:gd name="connsiteX108" fmla="*/ 829715 w 4162401"/>
              <a:gd name="connsiteY108" fmla="*/ 1468234 h 8346397"/>
              <a:gd name="connsiteX109" fmla="*/ 913058 w 4162401"/>
              <a:gd name="connsiteY109" fmla="*/ 1442040 h 8346397"/>
              <a:gd name="connsiteX110" fmla="*/ 994021 w 4162401"/>
              <a:gd name="connsiteY110" fmla="*/ 1368222 h 8346397"/>
              <a:gd name="connsiteX111" fmla="*/ 1103558 w 4162401"/>
              <a:gd name="connsiteY111" fmla="*/ 1351553 h 8346397"/>
              <a:gd name="connsiteX112" fmla="*/ 1170233 w 4162401"/>
              <a:gd name="connsiteY112" fmla="*/ 1356315 h 8346397"/>
              <a:gd name="connsiteX113" fmla="*/ 1329777 w 4162401"/>
              <a:gd name="connsiteY113" fmla="*/ 1465853 h 8346397"/>
              <a:gd name="connsiteX114" fmla="*/ 1389308 w 4162401"/>
              <a:gd name="connsiteY114" fmla="*/ 1494428 h 8346397"/>
              <a:gd name="connsiteX115" fmla="*/ 1260721 w 4162401"/>
              <a:gd name="connsiteY115" fmla="*/ 1596822 h 8346397"/>
              <a:gd name="connsiteX116" fmla="*/ 1263102 w 4162401"/>
              <a:gd name="connsiteY116" fmla="*/ 1661115 h 8346397"/>
              <a:gd name="connsiteX117" fmla="*/ 1425027 w 4162401"/>
              <a:gd name="connsiteY117" fmla="*/ 1613490 h 8346397"/>
              <a:gd name="connsiteX118" fmla="*/ 1386927 w 4162401"/>
              <a:gd name="connsiteY118" fmla="*/ 1677784 h 8346397"/>
              <a:gd name="connsiteX119" fmla="*/ 1405977 w 4162401"/>
              <a:gd name="connsiteY119" fmla="*/ 1751603 h 8346397"/>
              <a:gd name="connsiteX120" fmla="*/ 1517896 w 4162401"/>
              <a:gd name="connsiteY120" fmla="*/ 1787322 h 8346397"/>
              <a:gd name="connsiteX121" fmla="*/ 1591715 w 4162401"/>
              <a:gd name="connsiteY121" fmla="*/ 1803990 h 8346397"/>
              <a:gd name="connsiteX122" fmla="*/ 1501227 w 4162401"/>
              <a:gd name="connsiteY122" fmla="*/ 1934959 h 8346397"/>
              <a:gd name="connsiteX123" fmla="*/ 1494083 w 4162401"/>
              <a:gd name="connsiteY123" fmla="*/ 1984965 h 8346397"/>
              <a:gd name="connsiteX124" fmla="*/ 1422646 w 4162401"/>
              <a:gd name="connsiteY124" fmla="*/ 2020684 h 8346397"/>
              <a:gd name="connsiteX125" fmla="*/ 1391690 w 4162401"/>
              <a:gd name="connsiteY125" fmla="*/ 2082597 h 8346397"/>
              <a:gd name="connsiteX126" fmla="*/ 1260721 w 4162401"/>
              <a:gd name="connsiteY126" fmla="*/ 2056403 h 8346397"/>
              <a:gd name="connsiteX127" fmla="*/ 1139277 w 4162401"/>
              <a:gd name="connsiteY127" fmla="*/ 2056402 h 8346397"/>
              <a:gd name="connsiteX128" fmla="*/ 1072602 w 4162401"/>
              <a:gd name="connsiteY128" fmla="*/ 2084978 h 8346397"/>
              <a:gd name="connsiteX129" fmla="*/ 1065458 w 4162401"/>
              <a:gd name="connsiteY129" fmla="*/ 2184990 h 8346397"/>
              <a:gd name="connsiteX130" fmla="*/ 977352 w 4162401"/>
              <a:gd name="connsiteY130" fmla="*/ 2273097 h 8346397"/>
              <a:gd name="connsiteX131" fmla="*/ 1120227 w 4162401"/>
              <a:gd name="connsiteY131" fmla="*/ 2335009 h 8346397"/>
              <a:gd name="connsiteX132" fmla="*/ 1170234 w 4162401"/>
              <a:gd name="connsiteY132" fmla="*/ 2370727 h 8346397"/>
              <a:gd name="connsiteX133" fmla="*/ 1222621 w 4162401"/>
              <a:gd name="connsiteY133" fmla="*/ 2387397 h 8346397"/>
              <a:gd name="connsiteX134" fmla="*/ 1272627 w 4162401"/>
              <a:gd name="connsiteY134" fmla="*/ 2437403 h 8346397"/>
              <a:gd name="connsiteX135" fmla="*/ 1329777 w 4162401"/>
              <a:gd name="connsiteY135" fmla="*/ 2458834 h 8346397"/>
              <a:gd name="connsiteX136" fmla="*/ 1422646 w 4162401"/>
              <a:gd name="connsiteY136" fmla="*/ 2535034 h 8346397"/>
              <a:gd name="connsiteX137" fmla="*/ 1508371 w 4162401"/>
              <a:gd name="connsiteY137" fmla="*/ 2568373 h 8346397"/>
              <a:gd name="connsiteX138" fmla="*/ 1641721 w 4162401"/>
              <a:gd name="connsiteY138" fmla="*/ 2716009 h 8346397"/>
              <a:gd name="connsiteX139" fmla="*/ 1725065 w 4162401"/>
              <a:gd name="connsiteY139" fmla="*/ 2870790 h 8346397"/>
              <a:gd name="connsiteX140" fmla="*/ 1850477 w 4162401"/>
              <a:gd name="connsiteY140" fmla="*/ 2931907 h 8346397"/>
              <a:gd name="connsiteX141" fmla="*/ 1896514 w 4162401"/>
              <a:gd name="connsiteY141" fmla="*/ 2977947 h 8346397"/>
              <a:gd name="connsiteX142" fmla="*/ 1927471 w 4162401"/>
              <a:gd name="connsiteY142" fmla="*/ 3082722 h 8346397"/>
              <a:gd name="connsiteX143" fmla="*/ 1989383 w 4162401"/>
              <a:gd name="connsiteY143" fmla="*/ 3185115 h 8346397"/>
              <a:gd name="connsiteX144" fmla="*/ 2051296 w 4162401"/>
              <a:gd name="connsiteY144" fmla="*/ 3223215 h 8346397"/>
              <a:gd name="connsiteX145" fmla="*/ 2182265 w 4162401"/>
              <a:gd name="connsiteY145" fmla="*/ 3370853 h 8346397"/>
              <a:gd name="connsiteX146" fmla="*/ 2325139 w 4162401"/>
              <a:gd name="connsiteY146" fmla="*/ 3447053 h 8346397"/>
              <a:gd name="connsiteX147" fmla="*/ 2384671 w 4162401"/>
              <a:gd name="connsiteY147" fmla="*/ 3532778 h 8346397"/>
              <a:gd name="connsiteX148" fmla="*/ 2432296 w 4162401"/>
              <a:gd name="connsiteY148" fmla="*/ 3599453 h 8346397"/>
              <a:gd name="connsiteX149" fmla="*/ 2479921 w 4162401"/>
              <a:gd name="connsiteY149" fmla="*/ 3589929 h 8346397"/>
              <a:gd name="connsiteX150" fmla="*/ 2484683 w 4162401"/>
              <a:gd name="connsiteY150" fmla="*/ 3742328 h 8346397"/>
              <a:gd name="connsiteX151" fmla="*/ 2537071 w 4162401"/>
              <a:gd name="connsiteY151" fmla="*/ 3835197 h 8346397"/>
              <a:gd name="connsiteX152" fmla="*/ 2529927 w 4162401"/>
              <a:gd name="connsiteY152" fmla="*/ 3873297 h 8346397"/>
              <a:gd name="connsiteX153" fmla="*/ 2598983 w 4162401"/>
              <a:gd name="connsiteY153" fmla="*/ 3909015 h 8346397"/>
              <a:gd name="connsiteX154" fmla="*/ 2656133 w 4162401"/>
              <a:gd name="connsiteY154" fmla="*/ 3854247 h 8346397"/>
              <a:gd name="connsiteX155" fmla="*/ 2689471 w 4162401"/>
              <a:gd name="connsiteY155" fmla="*/ 3937590 h 8346397"/>
              <a:gd name="connsiteX156" fmla="*/ 2734715 w 4162401"/>
              <a:gd name="connsiteY156" fmla="*/ 3982834 h 8346397"/>
              <a:gd name="connsiteX157" fmla="*/ 2808533 w 4162401"/>
              <a:gd name="connsiteY157" fmla="*/ 4006647 h 8346397"/>
              <a:gd name="connsiteX158" fmla="*/ 2860921 w 4162401"/>
              <a:gd name="connsiteY158" fmla="*/ 4075703 h 8346397"/>
              <a:gd name="connsiteX159" fmla="*/ 2946646 w 4162401"/>
              <a:gd name="connsiteY159" fmla="*/ 4130472 h 8346397"/>
              <a:gd name="connsiteX160" fmla="*/ 2999033 w 4162401"/>
              <a:gd name="connsiteY160" fmla="*/ 4163809 h 8346397"/>
              <a:gd name="connsiteX161" fmla="*/ 2870446 w 4162401"/>
              <a:gd name="connsiteY161" fmla="*/ 4256678 h 8346397"/>
              <a:gd name="connsiteX162" fmla="*/ 2868064 w 4162401"/>
              <a:gd name="connsiteY162" fmla="*/ 4311446 h 8346397"/>
              <a:gd name="connsiteX163" fmla="*/ 2970458 w 4162401"/>
              <a:gd name="connsiteY163" fmla="*/ 4428128 h 8346397"/>
              <a:gd name="connsiteX164" fmla="*/ 3065708 w 4162401"/>
              <a:gd name="connsiteY164" fmla="*/ 4490040 h 8346397"/>
              <a:gd name="connsiteX165" fmla="*/ 3096665 w 4162401"/>
              <a:gd name="connsiteY165" fmla="*/ 4528140 h 8346397"/>
              <a:gd name="connsiteX166" fmla="*/ 3082377 w 4162401"/>
              <a:gd name="connsiteY166" fmla="*/ 4609103 h 8346397"/>
              <a:gd name="connsiteX167" fmla="*/ 3077615 w 4162401"/>
              <a:gd name="connsiteY167" fmla="*/ 4692447 h 8346397"/>
              <a:gd name="connsiteX168" fmla="*/ 3034752 w 4162401"/>
              <a:gd name="connsiteY168" fmla="*/ 4701972 h 8346397"/>
              <a:gd name="connsiteX169" fmla="*/ 3008558 w 4162401"/>
              <a:gd name="connsiteY169" fmla="*/ 4718640 h 8346397"/>
              <a:gd name="connsiteX170" fmla="*/ 3053802 w 4162401"/>
              <a:gd name="connsiteY170" fmla="*/ 4795632 h 8346397"/>
              <a:gd name="connsiteX171" fmla="*/ 3037133 w 4162401"/>
              <a:gd name="connsiteY171" fmla="*/ 4868659 h 8346397"/>
              <a:gd name="connsiteX172" fmla="*/ 3020465 w 4162401"/>
              <a:gd name="connsiteY172" fmla="*/ 5004390 h 8346397"/>
              <a:gd name="connsiteX173" fmla="*/ 2982365 w 4162401"/>
              <a:gd name="connsiteY173" fmla="*/ 5044872 h 8346397"/>
              <a:gd name="connsiteX174" fmla="*/ 2965696 w 4162401"/>
              <a:gd name="connsiteY174" fmla="*/ 5166315 h 8346397"/>
              <a:gd name="connsiteX175" fmla="*/ 2937121 w 4162401"/>
              <a:gd name="connsiteY175" fmla="*/ 5285378 h 8346397"/>
              <a:gd name="connsiteX176" fmla="*/ 2989508 w 4162401"/>
              <a:gd name="connsiteY176" fmla="*/ 5302047 h 8346397"/>
              <a:gd name="connsiteX177" fmla="*/ 2987127 w 4162401"/>
              <a:gd name="connsiteY177" fmla="*/ 5347290 h 8346397"/>
              <a:gd name="connsiteX178" fmla="*/ 2984746 w 4162401"/>
              <a:gd name="connsiteY178" fmla="*/ 5402059 h 8346397"/>
              <a:gd name="connsiteX179" fmla="*/ 3041896 w 4162401"/>
              <a:gd name="connsiteY179" fmla="*/ 5471115 h 8346397"/>
              <a:gd name="connsiteX180" fmla="*/ 3089521 w 4162401"/>
              <a:gd name="connsiteY180" fmla="*/ 5597322 h 8346397"/>
              <a:gd name="connsiteX181" fmla="*/ 2996652 w 4162401"/>
              <a:gd name="connsiteY181" fmla="*/ 5887834 h 8346397"/>
              <a:gd name="connsiteX182" fmla="*/ 3018083 w 4162401"/>
              <a:gd name="connsiteY182" fmla="*/ 5942603 h 8346397"/>
              <a:gd name="connsiteX183" fmla="*/ 3044277 w 4162401"/>
              <a:gd name="connsiteY183" fmla="*/ 5994990 h 8346397"/>
              <a:gd name="connsiteX184" fmla="*/ 3049040 w 4162401"/>
              <a:gd name="connsiteY184" fmla="*/ 6099765 h 8346397"/>
              <a:gd name="connsiteX185" fmla="*/ 3028402 w 4162401"/>
              <a:gd name="connsiteY185" fmla="*/ 6195807 h 8346397"/>
              <a:gd name="connsiteX186" fmla="*/ 2956170 w 4162401"/>
              <a:gd name="connsiteY186" fmla="*/ 6259310 h 8346397"/>
              <a:gd name="connsiteX187" fmla="*/ 2920452 w 4162401"/>
              <a:gd name="connsiteY187" fmla="*/ 6240259 h 8346397"/>
              <a:gd name="connsiteX188" fmla="*/ 2849015 w 4162401"/>
              <a:gd name="connsiteY188" fmla="*/ 6252165 h 8346397"/>
              <a:gd name="connsiteX189" fmla="*/ 2713283 w 4162401"/>
              <a:gd name="connsiteY189" fmla="*/ 6364084 h 8346397"/>
              <a:gd name="connsiteX190" fmla="*/ 2606127 w 4162401"/>
              <a:gd name="connsiteY190" fmla="*/ 6349797 h 8346397"/>
              <a:gd name="connsiteX191" fmla="*/ 2575171 w 4162401"/>
              <a:gd name="connsiteY191" fmla="*/ 6378372 h 8346397"/>
              <a:gd name="connsiteX192" fmla="*/ 2508495 w 4162401"/>
              <a:gd name="connsiteY192" fmla="*/ 6423614 h 8346397"/>
              <a:gd name="connsiteX193" fmla="*/ 2391815 w 4162401"/>
              <a:gd name="connsiteY193" fmla="*/ 6411709 h 8346397"/>
              <a:gd name="connsiteX194" fmla="*/ 2368002 w 4162401"/>
              <a:gd name="connsiteY194" fmla="*/ 6528390 h 8346397"/>
              <a:gd name="connsiteX195" fmla="*/ 2363240 w 4162401"/>
              <a:gd name="connsiteY195" fmla="*/ 6564109 h 8346397"/>
              <a:gd name="connsiteX196" fmla="*/ 2339428 w 4162401"/>
              <a:gd name="connsiteY196" fmla="*/ 6583159 h 8346397"/>
              <a:gd name="connsiteX197" fmla="*/ 2141783 w 4162401"/>
              <a:gd name="connsiteY197" fmla="*/ 6535534 h 8346397"/>
              <a:gd name="connsiteX198" fmla="*/ 2103683 w 4162401"/>
              <a:gd name="connsiteY198" fmla="*/ 6587922 h 8346397"/>
              <a:gd name="connsiteX199" fmla="*/ 2072727 w 4162401"/>
              <a:gd name="connsiteY199" fmla="*/ 6683172 h 8346397"/>
              <a:gd name="connsiteX200" fmla="*/ 2039389 w 4162401"/>
              <a:gd name="connsiteY200" fmla="*/ 6747465 h 8346397"/>
              <a:gd name="connsiteX201" fmla="*/ 2051296 w 4162401"/>
              <a:gd name="connsiteY201" fmla="*/ 6809378 h 8346397"/>
              <a:gd name="connsiteX202" fmla="*/ 2184646 w 4162401"/>
              <a:gd name="connsiteY202" fmla="*/ 6921297 h 8346397"/>
              <a:gd name="connsiteX203" fmla="*/ 2253702 w 4162401"/>
              <a:gd name="connsiteY203" fmla="*/ 6954634 h 8346397"/>
              <a:gd name="connsiteX204" fmla="*/ 2237033 w 4162401"/>
              <a:gd name="connsiteY204" fmla="*/ 6978447 h 8346397"/>
              <a:gd name="connsiteX205" fmla="*/ 2201315 w 4162401"/>
              <a:gd name="connsiteY205" fmla="*/ 6997497 h 8346397"/>
              <a:gd name="connsiteX206" fmla="*/ 2234652 w 4162401"/>
              <a:gd name="connsiteY206" fmla="*/ 7073697 h 8346397"/>
              <a:gd name="connsiteX207" fmla="*/ 2203696 w 4162401"/>
              <a:gd name="connsiteY207" fmla="*/ 7095128 h 8346397"/>
              <a:gd name="connsiteX208" fmla="*/ 2098921 w 4162401"/>
              <a:gd name="connsiteY208" fmla="*/ 7033215 h 8346397"/>
              <a:gd name="connsiteX209" fmla="*/ 2056058 w 4162401"/>
              <a:gd name="connsiteY209" fmla="*/ 7059409 h 8346397"/>
              <a:gd name="connsiteX210" fmla="*/ 1996527 w 4162401"/>
              <a:gd name="connsiteY210" fmla="*/ 6957015 h 8346397"/>
              <a:gd name="connsiteX211" fmla="*/ 1879846 w 4162401"/>
              <a:gd name="connsiteY211" fmla="*/ 6983209 h 8346397"/>
              <a:gd name="connsiteX212" fmla="*/ 1815552 w 4162401"/>
              <a:gd name="connsiteY212" fmla="*/ 6987972 h 8346397"/>
              <a:gd name="connsiteX213" fmla="*/ 1765546 w 4162401"/>
              <a:gd name="connsiteY213" fmla="*/ 6983210 h 8346397"/>
              <a:gd name="connsiteX214" fmla="*/ 1708396 w 4162401"/>
              <a:gd name="connsiteY214" fmla="*/ 7028453 h 8346397"/>
              <a:gd name="connsiteX215" fmla="*/ 1529802 w 4162401"/>
              <a:gd name="connsiteY215" fmla="*/ 6987972 h 8346397"/>
              <a:gd name="connsiteX216" fmla="*/ 1553614 w 4162401"/>
              <a:gd name="connsiteY216" fmla="*/ 7114178 h 8346397"/>
              <a:gd name="connsiteX217" fmla="*/ 1477415 w 4162401"/>
              <a:gd name="connsiteY217" fmla="*/ 7159422 h 8346397"/>
              <a:gd name="connsiteX218" fmla="*/ 1415502 w 4162401"/>
              <a:gd name="connsiteY218" fmla="*/ 7226096 h 8346397"/>
              <a:gd name="connsiteX219" fmla="*/ 1265483 w 4162401"/>
              <a:gd name="connsiteY219" fmla="*/ 7218953 h 8346397"/>
              <a:gd name="connsiteX220" fmla="*/ 1213096 w 4162401"/>
              <a:gd name="connsiteY220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18183 w 4162401"/>
              <a:gd name="connsiteY5" fmla="*/ 4468607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415752 w 4162401"/>
              <a:gd name="connsiteY10" fmla="*/ 4042363 h 8346397"/>
              <a:gd name="connsiteX11" fmla="*/ 3263352 w 4162401"/>
              <a:gd name="connsiteY11" fmla="*/ 3978070 h 8346397"/>
              <a:gd name="connsiteX12" fmla="*/ 3215727 w 4162401"/>
              <a:gd name="connsiteY12" fmla="*/ 3963782 h 8346397"/>
              <a:gd name="connsiteX13" fmla="*/ 3227633 w 4162401"/>
              <a:gd name="connsiteY13" fmla="*/ 3937588 h 8346397"/>
              <a:gd name="connsiteX14" fmla="*/ 3275259 w 4162401"/>
              <a:gd name="connsiteY14" fmla="*/ 3913776 h 8346397"/>
              <a:gd name="connsiteX15" fmla="*/ 3127621 w 4162401"/>
              <a:gd name="connsiteY15" fmla="*/ 3851863 h 8346397"/>
              <a:gd name="connsiteX16" fmla="*/ 2996652 w 4162401"/>
              <a:gd name="connsiteY16" fmla="*/ 3739945 h 8346397"/>
              <a:gd name="connsiteX17" fmla="*/ 2591839 w 4162401"/>
              <a:gd name="connsiteY17" fmla="*/ 3354183 h 8346397"/>
              <a:gd name="connsiteX18" fmla="*/ 2468015 w 4162401"/>
              <a:gd name="connsiteY18" fmla="*/ 3049382 h 8346397"/>
              <a:gd name="connsiteX19" fmla="*/ 2432296 w 4162401"/>
              <a:gd name="connsiteY19" fmla="*/ 2961276 h 8346397"/>
              <a:gd name="connsiteX20" fmla="*/ 2387052 w 4162401"/>
              <a:gd name="connsiteY20" fmla="*/ 2954132 h 8346397"/>
              <a:gd name="connsiteX21" fmla="*/ 2365621 w 4162401"/>
              <a:gd name="connsiteY21" fmla="*/ 2958895 h 8346397"/>
              <a:gd name="connsiteX22" fmla="*/ 2315615 w 4162401"/>
              <a:gd name="connsiteY22" fmla="*/ 2896982 h 8346397"/>
              <a:gd name="connsiteX23" fmla="*/ 2234652 w 4162401"/>
              <a:gd name="connsiteY23" fmla="*/ 2880313 h 8346397"/>
              <a:gd name="connsiteX24" fmla="*/ 2182265 w 4162401"/>
              <a:gd name="connsiteY24" fmla="*/ 2811257 h 8346397"/>
              <a:gd name="connsiteX25" fmla="*/ 2115590 w 4162401"/>
              <a:gd name="connsiteY25" fmla="*/ 2727913 h 8346397"/>
              <a:gd name="connsiteX26" fmla="*/ 2091777 w 4162401"/>
              <a:gd name="connsiteY26" fmla="*/ 2670763 h 8346397"/>
              <a:gd name="connsiteX27" fmla="*/ 2006845 w 4162401"/>
              <a:gd name="connsiteY27" fmla="*/ 2527095 h 8346397"/>
              <a:gd name="connsiteX28" fmla="*/ 1953665 w 4162401"/>
              <a:gd name="connsiteY28" fmla="*/ 2451688 h 8346397"/>
              <a:gd name="connsiteX29" fmla="*/ 2006052 w 4162401"/>
              <a:gd name="connsiteY29" fmla="*/ 2337388 h 8346397"/>
              <a:gd name="connsiteX30" fmla="*/ 2072727 w 4162401"/>
              <a:gd name="connsiteY30" fmla="*/ 2256426 h 8346397"/>
              <a:gd name="connsiteX31" fmla="*/ 2056058 w 4162401"/>
              <a:gd name="connsiteY31" fmla="*/ 2223088 h 8346397"/>
              <a:gd name="connsiteX32" fmla="*/ 2067965 w 4162401"/>
              <a:gd name="connsiteY32" fmla="*/ 2130220 h 8346397"/>
              <a:gd name="connsiteX33" fmla="*/ 2137021 w 4162401"/>
              <a:gd name="connsiteY33" fmla="*/ 1992107 h 8346397"/>
              <a:gd name="connsiteX34" fmla="*/ 2165596 w 4162401"/>
              <a:gd name="connsiteY34" fmla="*/ 1944482 h 8346397"/>
              <a:gd name="connsiteX35" fmla="*/ 2203696 w 4162401"/>
              <a:gd name="connsiteY35" fmla="*/ 1937338 h 8346397"/>
              <a:gd name="connsiteX36" fmla="*/ 2198933 w 4162401"/>
              <a:gd name="connsiteY36" fmla="*/ 1906382 h 8346397"/>
              <a:gd name="connsiteX37" fmla="*/ 2406102 w 4162401"/>
              <a:gd name="connsiteY37" fmla="*/ 1782557 h 8346397"/>
              <a:gd name="connsiteX38" fmla="*/ 2494208 w 4162401"/>
              <a:gd name="connsiteY38" fmla="*/ 1715882 h 8346397"/>
              <a:gd name="connsiteX39" fmla="*/ 2513258 w 4162401"/>
              <a:gd name="connsiteY39" fmla="*/ 1630157 h 8346397"/>
              <a:gd name="connsiteX40" fmla="*/ 2522784 w 4162401"/>
              <a:gd name="connsiteY40" fmla="*/ 1584913 h 8346397"/>
              <a:gd name="connsiteX41" fmla="*/ 2577552 w 4162401"/>
              <a:gd name="connsiteY41" fmla="*/ 1527763 h 8346397"/>
              <a:gd name="connsiteX42" fmla="*/ 2606127 w 4162401"/>
              <a:gd name="connsiteY42" fmla="*/ 1499188 h 8346397"/>
              <a:gd name="connsiteX43" fmla="*/ 2634702 w 4162401"/>
              <a:gd name="connsiteY43" fmla="*/ 1492045 h 8346397"/>
              <a:gd name="connsiteX44" fmla="*/ 2672802 w 4162401"/>
              <a:gd name="connsiteY44" fmla="*/ 1368220 h 8346397"/>
              <a:gd name="connsiteX45" fmla="*/ 2806153 w 4162401"/>
              <a:gd name="connsiteY45" fmla="*/ 1334883 h 8346397"/>
              <a:gd name="connsiteX46" fmla="*/ 2944265 w 4162401"/>
              <a:gd name="connsiteY46" fmla="*/ 1325357 h 8346397"/>
              <a:gd name="connsiteX47" fmla="*/ 2968077 w 4162401"/>
              <a:gd name="connsiteY47" fmla="*/ 1206295 h 8346397"/>
              <a:gd name="connsiteX48" fmla="*/ 3049040 w 4162401"/>
              <a:gd name="connsiteY48" fmla="*/ 1169783 h 8346397"/>
              <a:gd name="connsiteX49" fmla="*/ 3153814 w 4162401"/>
              <a:gd name="connsiteY49" fmla="*/ 1125332 h 8346397"/>
              <a:gd name="connsiteX50" fmla="*/ 3225252 w 4162401"/>
              <a:gd name="connsiteY50" fmla="*/ 1049132 h 8346397"/>
              <a:gd name="connsiteX51" fmla="*/ 3310977 w 4162401"/>
              <a:gd name="connsiteY51" fmla="*/ 996745 h 8346397"/>
              <a:gd name="connsiteX52" fmla="*/ 3056977 w 4162401"/>
              <a:gd name="connsiteY52" fmla="*/ 982457 h 8346397"/>
              <a:gd name="connsiteX53" fmla="*/ 2958552 w 4162401"/>
              <a:gd name="connsiteY53" fmla="*/ 976107 h 8346397"/>
              <a:gd name="connsiteX54" fmla="*/ 2926802 w 4162401"/>
              <a:gd name="connsiteY54" fmla="*/ 906257 h 8346397"/>
              <a:gd name="connsiteX55" fmla="*/ 2866477 w 4162401"/>
              <a:gd name="connsiteY55" fmla="*/ 893559 h 8346397"/>
              <a:gd name="connsiteX56" fmla="*/ 2799802 w 4162401"/>
              <a:gd name="connsiteY56" fmla="*/ 874507 h 8346397"/>
              <a:gd name="connsiteX57" fmla="*/ 2761702 w 4162401"/>
              <a:gd name="connsiteY57" fmla="*/ 807832 h 8346397"/>
              <a:gd name="connsiteX58" fmla="*/ 2609302 w 4162401"/>
              <a:gd name="connsiteY58" fmla="*/ 760207 h 8346397"/>
              <a:gd name="connsiteX59" fmla="*/ 2580727 w 4162401"/>
              <a:gd name="connsiteY59" fmla="*/ 604632 h 8346397"/>
              <a:gd name="connsiteX60" fmla="*/ 2526752 w 4162401"/>
              <a:gd name="connsiteY60" fmla="*/ 531609 h 8346397"/>
              <a:gd name="connsiteX61" fmla="*/ 2596602 w 4162401"/>
              <a:gd name="connsiteY61" fmla="*/ 407782 h 8346397"/>
              <a:gd name="connsiteX62" fmla="*/ 2629939 w 4162401"/>
              <a:gd name="connsiteY62" fmla="*/ 310947 h 8346397"/>
              <a:gd name="connsiteX63" fmla="*/ 2517227 w 4162401"/>
              <a:gd name="connsiteY63" fmla="*/ 239507 h 8346397"/>
              <a:gd name="connsiteX64" fmla="*/ 2402927 w 4162401"/>
              <a:gd name="connsiteY64" fmla="*/ 271257 h 8346397"/>
              <a:gd name="connsiteX65" fmla="*/ 2275927 w 4162401"/>
              <a:gd name="connsiteY65" fmla="*/ 198232 h 8346397"/>
              <a:gd name="connsiteX66" fmla="*/ 2133052 w 4162401"/>
              <a:gd name="connsiteY66" fmla="*/ 233157 h 8346397"/>
              <a:gd name="connsiteX67" fmla="*/ 1913977 w 4162401"/>
              <a:gd name="connsiteY67" fmla="*/ 36309 h 8346397"/>
              <a:gd name="connsiteX68" fmla="*/ 1777452 w 4162401"/>
              <a:gd name="connsiteY68" fmla="*/ 13289 h 8346397"/>
              <a:gd name="connsiteX69" fmla="*/ 1703633 w 4162401"/>
              <a:gd name="connsiteY69" fmla="*/ 41864 h 8346397"/>
              <a:gd name="connsiteX70" fmla="*/ 1615527 w 4162401"/>
              <a:gd name="connsiteY70" fmla="*/ 75203 h 8346397"/>
              <a:gd name="connsiteX71" fmla="*/ 1515515 w 4162401"/>
              <a:gd name="connsiteY71" fmla="*/ 129971 h 8346397"/>
              <a:gd name="connsiteX72" fmla="*/ 1525040 w 4162401"/>
              <a:gd name="connsiteY72" fmla="*/ 194264 h 8346397"/>
              <a:gd name="connsiteX73" fmla="*/ 1505990 w 4162401"/>
              <a:gd name="connsiteY73" fmla="*/ 251415 h 8346397"/>
              <a:gd name="connsiteX74" fmla="*/ 1413121 w 4162401"/>
              <a:gd name="connsiteY74" fmla="*/ 270464 h 8346397"/>
              <a:gd name="connsiteX75" fmla="*/ 1339302 w 4162401"/>
              <a:gd name="connsiteY75" fmla="*/ 306184 h 8346397"/>
              <a:gd name="connsiteX76" fmla="*/ 1260721 w 4162401"/>
              <a:gd name="connsiteY76" fmla="*/ 346665 h 8346397"/>
              <a:gd name="connsiteX77" fmla="*/ 1191665 w 4162401"/>
              <a:gd name="connsiteY77" fmla="*/ 272847 h 8346397"/>
              <a:gd name="connsiteX78" fmla="*/ 1082127 w 4162401"/>
              <a:gd name="connsiteY78" fmla="*/ 353809 h 8346397"/>
              <a:gd name="connsiteX79" fmla="*/ 1020215 w 4162401"/>
              <a:gd name="connsiteY79" fmla="*/ 420484 h 8346397"/>
              <a:gd name="connsiteX80" fmla="*/ 858290 w 4162401"/>
              <a:gd name="connsiteY80" fmla="*/ 301422 h 8346397"/>
              <a:gd name="connsiteX81" fmla="*/ 796377 w 4162401"/>
              <a:gd name="connsiteY81" fmla="*/ 406196 h 8346397"/>
              <a:gd name="connsiteX82" fmla="*/ 755896 w 4162401"/>
              <a:gd name="connsiteY82" fmla="*/ 341903 h 8346397"/>
              <a:gd name="connsiteX83" fmla="*/ 689221 w 4162401"/>
              <a:gd name="connsiteY83" fmla="*/ 270465 h 8346397"/>
              <a:gd name="connsiteX84" fmla="*/ 667790 w 4162401"/>
              <a:gd name="connsiteY84" fmla="*/ 313328 h 8346397"/>
              <a:gd name="connsiteX85" fmla="*/ 620165 w 4162401"/>
              <a:gd name="connsiteY85" fmla="*/ 382384 h 8346397"/>
              <a:gd name="connsiteX86" fmla="*/ 589208 w 4162401"/>
              <a:gd name="connsiteY86" fmla="*/ 396672 h 8346397"/>
              <a:gd name="connsiteX87" fmla="*/ 498721 w 4162401"/>
              <a:gd name="connsiteY87" fmla="*/ 482397 h 8346397"/>
              <a:gd name="connsiteX88" fmla="*/ 396327 w 4162401"/>
              <a:gd name="connsiteY88" fmla="*/ 380003 h 8346397"/>
              <a:gd name="connsiteX89" fmla="*/ 243927 w 4162401"/>
              <a:gd name="connsiteY89" fmla="*/ 294278 h 8346397"/>
              <a:gd name="connsiteX90" fmla="*/ 174871 w 4162401"/>
              <a:gd name="connsiteY90" fmla="*/ 327615 h 8346397"/>
              <a:gd name="connsiteX91" fmla="*/ 127246 w 4162401"/>
              <a:gd name="connsiteY91" fmla="*/ 410959 h 8346397"/>
              <a:gd name="connsiteX92" fmla="*/ 43902 w 4162401"/>
              <a:gd name="connsiteY92" fmla="*/ 472872 h 8346397"/>
              <a:gd name="connsiteX93" fmla="*/ 8183 w 4162401"/>
              <a:gd name="connsiteY93" fmla="*/ 484778 h 8346397"/>
              <a:gd name="connsiteX94" fmla="*/ 198683 w 4162401"/>
              <a:gd name="connsiteY94" fmla="*/ 689565 h 8346397"/>
              <a:gd name="connsiteX95" fmla="*/ 265359 w 4162401"/>
              <a:gd name="connsiteY95" fmla="*/ 706234 h 8346397"/>
              <a:gd name="connsiteX96" fmla="*/ 298697 w 4162401"/>
              <a:gd name="connsiteY96" fmla="*/ 730047 h 8346397"/>
              <a:gd name="connsiteX97" fmla="*/ 296315 w 4162401"/>
              <a:gd name="connsiteY97" fmla="*/ 901496 h 8346397"/>
              <a:gd name="connsiteX98" fmla="*/ 362990 w 4162401"/>
              <a:gd name="connsiteY98" fmla="*/ 906259 h 8346397"/>
              <a:gd name="connsiteX99" fmla="*/ 401090 w 4162401"/>
              <a:gd name="connsiteY99" fmla="*/ 856253 h 8346397"/>
              <a:gd name="connsiteX100" fmla="*/ 482052 w 4162401"/>
              <a:gd name="connsiteY100" fmla="*/ 894353 h 8346397"/>
              <a:gd name="connsiteX101" fmla="*/ 420140 w 4162401"/>
              <a:gd name="connsiteY101" fmla="*/ 1039609 h 8346397"/>
              <a:gd name="connsiteX102" fmla="*/ 434427 w 4162401"/>
              <a:gd name="connsiteY102" fmla="*/ 1087234 h 8346397"/>
              <a:gd name="connsiteX103" fmla="*/ 379658 w 4162401"/>
              <a:gd name="connsiteY103" fmla="*/ 1139622 h 8346397"/>
              <a:gd name="connsiteX104" fmla="*/ 415377 w 4162401"/>
              <a:gd name="connsiteY104" fmla="*/ 1168196 h 8346397"/>
              <a:gd name="connsiteX105" fmla="*/ 486815 w 4162401"/>
              <a:gd name="connsiteY105" fmla="*/ 1256303 h 8346397"/>
              <a:gd name="connsiteX106" fmla="*/ 527296 w 4162401"/>
              <a:gd name="connsiteY106" fmla="*/ 1344409 h 8346397"/>
              <a:gd name="connsiteX107" fmla="*/ 636833 w 4162401"/>
              <a:gd name="connsiteY107" fmla="*/ 1396797 h 8346397"/>
              <a:gd name="connsiteX108" fmla="*/ 746371 w 4162401"/>
              <a:gd name="connsiteY108" fmla="*/ 1420609 h 8346397"/>
              <a:gd name="connsiteX109" fmla="*/ 829715 w 4162401"/>
              <a:gd name="connsiteY109" fmla="*/ 1468234 h 8346397"/>
              <a:gd name="connsiteX110" fmla="*/ 913058 w 4162401"/>
              <a:gd name="connsiteY110" fmla="*/ 1442040 h 8346397"/>
              <a:gd name="connsiteX111" fmla="*/ 994021 w 4162401"/>
              <a:gd name="connsiteY111" fmla="*/ 1368222 h 8346397"/>
              <a:gd name="connsiteX112" fmla="*/ 1103558 w 4162401"/>
              <a:gd name="connsiteY112" fmla="*/ 1351553 h 8346397"/>
              <a:gd name="connsiteX113" fmla="*/ 1170233 w 4162401"/>
              <a:gd name="connsiteY113" fmla="*/ 1356315 h 8346397"/>
              <a:gd name="connsiteX114" fmla="*/ 1329777 w 4162401"/>
              <a:gd name="connsiteY114" fmla="*/ 1465853 h 8346397"/>
              <a:gd name="connsiteX115" fmla="*/ 1389308 w 4162401"/>
              <a:gd name="connsiteY115" fmla="*/ 1494428 h 8346397"/>
              <a:gd name="connsiteX116" fmla="*/ 1260721 w 4162401"/>
              <a:gd name="connsiteY116" fmla="*/ 1596822 h 8346397"/>
              <a:gd name="connsiteX117" fmla="*/ 1263102 w 4162401"/>
              <a:gd name="connsiteY117" fmla="*/ 1661115 h 8346397"/>
              <a:gd name="connsiteX118" fmla="*/ 1425027 w 4162401"/>
              <a:gd name="connsiteY118" fmla="*/ 1613490 h 8346397"/>
              <a:gd name="connsiteX119" fmla="*/ 1386927 w 4162401"/>
              <a:gd name="connsiteY119" fmla="*/ 1677784 h 8346397"/>
              <a:gd name="connsiteX120" fmla="*/ 1405977 w 4162401"/>
              <a:gd name="connsiteY120" fmla="*/ 1751603 h 8346397"/>
              <a:gd name="connsiteX121" fmla="*/ 1517896 w 4162401"/>
              <a:gd name="connsiteY121" fmla="*/ 1787322 h 8346397"/>
              <a:gd name="connsiteX122" fmla="*/ 1591715 w 4162401"/>
              <a:gd name="connsiteY122" fmla="*/ 1803990 h 8346397"/>
              <a:gd name="connsiteX123" fmla="*/ 1501227 w 4162401"/>
              <a:gd name="connsiteY123" fmla="*/ 1934959 h 8346397"/>
              <a:gd name="connsiteX124" fmla="*/ 1494083 w 4162401"/>
              <a:gd name="connsiteY124" fmla="*/ 1984965 h 8346397"/>
              <a:gd name="connsiteX125" fmla="*/ 1422646 w 4162401"/>
              <a:gd name="connsiteY125" fmla="*/ 2020684 h 8346397"/>
              <a:gd name="connsiteX126" fmla="*/ 1391690 w 4162401"/>
              <a:gd name="connsiteY126" fmla="*/ 2082597 h 8346397"/>
              <a:gd name="connsiteX127" fmla="*/ 1260721 w 4162401"/>
              <a:gd name="connsiteY127" fmla="*/ 2056403 h 8346397"/>
              <a:gd name="connsiteX128" fmla="*/ 1139277 w 4162401"/>
              <a:gd name="connsiteY128" fmla="*/ 2056402 h 8346397"/>
              <a:gd name="connsiteX129" fmla="*/ 1072602 w 4162401"/>
              <a:gd name="connsiteY129" fmla="*/ 2084978 h 8346397"/>
              <a:gd name="connsiteX130" fmla="*/ 1065458 w 4162401"/>
              <a:gd name="connsiteY130" fmla="*/ 2184990 h 8346397"/>
              <a:gd name="connsiteX131" fmla="*/ 977352 w 4162401"/>
              <a:gd name="connsiteY131" fmla="*/ 2273097 h 8346397"/>
              <a:gd name="connsiteX132" fmla="*/ 1120227 w 4162401"/>
              <a:gd name="connsiteY132" fmla="*/ 2335009 h 8346397"/>
              <a:gd name="connsiteX133" fmla="*/ 1170234 w 4162401"/>
              <a:gd name="connsiteY133" fmla="*/ 2370727 h 8346397"/>
              <a:gd name="connsiteX134" fmla="*/ 1222621 w 4162401"/>
              <a:gd name="connsiteY134" fmla="*/ 2387397 h 8346397"/>
              <a:gd name="connsiteX135" fmla="*/ 1272627 w 4162401"/>
              <a:gd name="connsiteY135" fmla="*/ 2437403 h 8346397"/>
              <a:gd name="connsiteX136" fmla="*/ 1329777 w 4162401"/>
              <a:gd name="connsiteY136" fmla="*/ 2458834 h 8346397"/>
              <a:gd name="connsiteX137" fmla="*/ 1422646 w 4162401"/>
              <a:gd name="connsiteY137" fmla="*/ 2535034 h 8346397"/>
              <a:gd name="connsiteX138" fmla="*/ 1508371 w 4162401"/>
              <a:gd name="connsiteY138" fmla="*/ 2568373 h 8346397"/>
              <a:gd name="connsiteX139" fmla="*/ 1641721 w 4162401"/>
              <a:gd name="connsiteY139" fmla="*/ 2716009 h 8346397"/>
              <a:gd name="connsiteX140" fmla="*/ 1725065 w 4162401"/>
              <a:gd name="connsiteY140" fmla="*/ 2870790 h 8346397"/>
              <a:gd name="connsiteX141" fmla="*/ 1850477 w 4162401"/>
              <a:gd name="connsiteY141" fmla="*/ 2931907 h 8346397"/>
              <a:gd name="connsiteX142" fmla="*/ 1896514 w 4162401"/>
              <a:gd name="connsiteY142" fmla="*/ 2977947 h 8346397"/>
              <a:gd name="connsiteX143" fmla="*/ 1927471 w 4162401"/>
              <a:gd name="connsiteY143" fmla="*/ 3082722 h 8346397"/>
              <a:gd name="connsiteX144" fmla="*/ 1989383 w 4162401"/>
              <a:gd name="connsiteY144" fmla="*/ 3185115 h 8346397"/>
              <a:gd name="connsiteX145" fmla="*/ 2051296 w 4162401"/>
              <a:gd name="connsiteY145" fmla="*/ 3223215 h 8346397"/>
              <a:gd name="connsiteX146" fmla="*/ 2182265 w 4162401"/>
              <a:gd name="connsiteY146" fmla="*/ 3370853 h 8346397"/>
              <a:gd name="connsiteX147" fmla="*/ 2325139 w 4162401"/>
              <a:gd name="connsiteY147" fmla="*/ 3447053 h 8346397"/>
              <a:gd name="connsiteX148" fmla="*/ 2384671 w 4162401"/>
              <a:gd name="connsiteY148" fmla="*/ 3532778 h 8346397"/>
              <a:gd name="connsiteX149" fmla="*/ 2432296 w 4162401"/>
              <a:gd name="connsiteY149" fmla="*/ 3599453 h 8346397"/>
              <a:gd name="connsiteX150" fmla="*/ 2479921 w 4162401"/>
              <a:gd name="connsiteY150" fmla="*/ 3589929 h 8346397"/>
              <a:gd name="connsiteX151" fmla="*/ 2484683 w 4162401"/>
              <a:gd name="connsiteY151" fmla="*/ 3742328 h 8346397"/>
              <a:gd name="connsiteX152" fmla="*/ 2537071 w 4162401"/>
              <a:gd name="connsiteY152" fmla="*/ 3835197 h 8346397"/>
              <a:gd name="connsiteX153" fmla="*/ 2529927 w 4162401"/>
              <a:gd name="connsiteY153" fmla="*/ 3873297 h 8346397"/>
              <a:gd name="connsiteX154" fmla="*/ 2598983 w 4162401"/>
              <a:gd name="connsiteY154" fmla="*/ 3909015 h 8346397"/>
              <a:gd name="connsiteX155" fmla="*/ 2656133 w 4162401"/>
              <a:gd name="connsiteY155" fmla="*/ 3854247 h 8346397"/>
              <a:gd name="connsiteX156" fmla="*/ 2689471 w 4162401"/>
              <a:gd name="connsiteY156" fmla="*/ 3937590 h 8346397"/>
              <a:gd name="connsiteX157" fmla="*/ 2734715 w 4162401"/>
              <a:gd name="connsiteY157" fmla="*/ 3982834 h 8346397"/>
              <a:gd name="connsiteX158" fmla="*/ 2808533 w 4162401"/>
              <a:gd name="connsiteY158" fmla="*/ 4006647 h 8346397"/>
              <a:gd name="connsiteX159" fmla="*/ 2860921 w 4162401"/>
              <a:gd name="connsiteY159" fmla="*/ 4075703 h 8346397"/>
              <a:gd name="connsiteX160" fmla="*/ 2946646 w 4162401"/>
              <a:gd name="connsiteY160" fmla="*/ 4130472 h 8346397"/>
              <a:gd name="connsiteX161" fmla="*/ 2999033 w 4162401"/>
              <a:gd name="connsiteY161" fmla="*/ 4163809 h 8346397"/>
              <a:gd name="connsiteX162" fmla="*/ 2870446 w 4162401"/>
              <a:gd name="connsiteY162" fmla="*/ 4256678 h 8346397"/>
              <a:gd name="connsiteX163" fmla="*/ 2868064 w 4162401"/>
              <a:gd name="connsiteY163" fmla="*/ 4311446 h 8346397"/>
              <a:gd name="connsiteX164" fmla="*/ 2970458 w 4162401"/>
              <a:gd name="connsiteY164" fmla="*/ 4428128 h 8346397"/>
              <a:gd name="connsiteX165" fmla="*/ 3065708 w 4162401"/>
              <a:gd name="connsiteY165" fmla="*/ 4490040 h 8346397"/>
              <a:gd name="connsiteX166" fmla="*/ 3096665 w 4162401"/>
              <a:gd name="connsiteY166" fmla="*/ 4528140 h 8346397"/>
              <a:gd name="connsiteX167" fmla="*/ 3082377 w 4162401"/>
              <a:gd name="connsiteY167" fmla="*/ 4609103 h 8346397"/>
              <a:gd name="connsiteX168" fmla="*/ 3077615 w 4162401"/>
              <a:gd name="connsiteY168" fmla="*/ 4692447 h 8346397"/>
              <a:gd name="connsiteX169" fmla="*/ 3034752 w 4162401"/>
              <a:gd name="connsiteY169" fmla="*/ 4701972 h 8346397"/>
              <a:gd name="connsiteX170" fmla="*/ 3008558 w 4162401"/>
              <a:gd name="connsiteY170" fmla="*/ 4718640 h 8346397"/>
              <a:gd name="connsiteX171" fmla="*/ 3053802 w 4162401"/>
              <a:gd name="connsiteY171" fmla="*/ 4795632 h 8346397"/>
              <a:gd name="connsiteX172" fmla="*/ 3037133 w 4162401"/>
              <a:gd name="connsiteY172" fmla="*/ 4868659 h 8346397"/>
              <a:gd name="connsiteX173" fmla="*/ 3020465 w 4162401"/>
              <a:gd name="connsiteY173" fmla="*/ 5004390 h 8346397"/>
              <a:gd name="connsiteX174" fmla="*/ 2982365 w 4162401"/>
              <a:gd name="connsiteY174" fmla="*/ 5044872 h 8346397"/>
              <a:gd name="connsiteX175" fmla="*/ 2965696 w 4162401"/>
              <a:gd name="connsiteY175" fmla="*/ 5166315 h 8346397"/>
              <a:gd name="connsiteX176" fmla="*/ 2937121 w 4162401"/>
              <a:gd name="connsiteY176" fmla="*/ 5285378 h 8346397"/>
              <a:gd name="connsiteX177" fmla="*/ 2989508 w 4162401"/>
              <a:gd name="connsiteY177" fmla="*/ 5302047 h 8346397"/>
              <a:gd name="connsiteX178" fmla="*/ 2987127 w 4162401"/>
              <a:gd name="connsiteY178" fmla="*/ 5347290 h 8346397"/>
              <a:gd name="connsiteX179" fmla="*/ 2984746 w 4162401"/>
              <a:gd name="connsiteY179" fmla="*/ 5402059 h 8346397"/>
              <a:gd name="connsiteX180" fmla="*/ 3041896 w 4162401"/>
              <a:gd name="connsiteY180" fmla="*/ 5471115 h 8346397"/>
              <a:gd name="connsiteX181" fmla="*/ 3089521 w 4162401"/>
              <a:gd name="connsiteY181" fmla="*/ 5597322 h 8346397"/>
              <a:gd name="connsiteX182" fmla="*/ 2996652 w 4162401"/>
              <a:gd name="connsiteY182" fmla="*/ 5887834 h 8346397"/>
              <a:gd name="connsiteX183" fmla="*/ 3018083 w 4162401"/>
              <a:gd name="connsiteY183" fmla="*/ 5942603 h 8346397"/>
              <a:gd name="connsiteX184" fmla="*/ 3044277 w 4162401"/>
              <a:gd name="connsiteY184" fmla="*/ 5994990 h 8346397"/>
              <a:gd name="connsiteX185" fmla="*/ 3049040 w 4162401"/>
              <a:gd name="connsiteY185" fmla="*/ 6099765 h 8346397"/>
              <a:gd name="connsiteX186" fmla="*/ 3028402 w 4162401"/>
              <a:gd name="connsiteY186" fmla="*/ 6195807 h 8346397"/>
              <a:gd name="connsiteX187" fmla="*/ 2956170 w 4162401"/>
              <a:gd name="connsiteY187" fmla="*/ 6259310 h 8346397"/>
              <a:gd name="connsiteX188" fmla="*/ 2920452 w 4162401"/>
              <a:gd name="connsiteY188" fmla="*/ 6240259 h 8346397"/>
              <a:gd name="connsiteX189" fmla="*/ 2849015 w 4162401"/>
              <a:gd name="connsiteY189" fmla="*/ 6252165 h 8346397"/>
              <a:gd name="connsiteX190" fmla="*/ 2713283 w 4162401"/>
              <a:gd name="connsiteY190" fmla="*/ 6364084 h 8346397"/>
              <a:gd name="connsiteX191" fmla="*/ 2606127 w 4162401"/>
              <a:gd name="connsiteY191" fmla="*/ 6349797 h 8346397"/>
              <a:gd name="connsiteX192" fmla="*/ 2575171 w 4162401"/>
              <a:gd name="connsiteY192" fmla="*/ 6378372 h 8346397"/>
              <a:gd name="connsiteX193" fmla="*/ 2508495 w 4162401"/>
              <a:gd name="connsiteY193" fmla="*/ 6423614 h 8346397"/>
              <a:gd name="connsiteX194" fmla="*/ 2391815 w 4162401"/>
              <a:gd name="connsiteY194" fmla="*/ 6411709 h 8346397"/>
              <a:gd name="connsiteX195" fmla="*/ 2368002 w 4162401"/>
              <a:gd name="connsiteY195" fmla="*/ 6528390 h 8346397"/>
              <a:gd name="connsiteX196" fmla="*/ 2363240 w 4162401"/>
              <a:gd name="connsiteY196" fmla="*/ 6564109 h 8346397"/>
              <a:gd name="connsiteX197" fmla="*/ 2339428 w 4162401"/>
              <a:gd name="connsiteY197" fmla="*/ 6583159 h 8346397"/>
              <a:gd name="connsiteX198" fmla="*/ 2141783 w 4162401"/>
              <a:gd name="connsiteY198" fmla="*/ 6535534 h 8346397"/>
              <a:gd name="connsiteX199" fmla="*/ 2103683 w 4162401"/>
              <a:gd name="connsiteY199" fmla="*/ 6587922 h 8346397"/>
              <a:gd name="connsiteX200" fmla="*/ 2072727 w 4162401"/>
              <a:gd name="connsiteY200" fmla="*/ 6683172 h 8346397"/>
              <a:gd name="connsiteX201" fmla="*/ 2039389 w 4162401"/>
              <a:gd name="connsiteY201" fmla="*/ 6747465 h 8346397"/>
              <a:gd name="connsiteX202" fmla="*/ 2051296 w 4162401"/>
              <a:gd name="connsiteY202" fmla="*/ 6809378 h 8346397"/>
              <a:gd name="connsiteX203" fmla="*/ 2184646 w 4162401"/>
              <a:gd name="connsiteY203" fmla="*/ 6921297 h 8346397"/>
              <a:gd name="connsiteX204" fmla="*/ 2253702 w 4162401"/>
              <a:gd name="connsiteY204" fmla="*/ 6954634 h 8346397"/>
              <a:gd name="connsiteX205" fmla="*/ 2237033 w 4162401"/>
              <a:gd name="connsiteY205" fmla="*/ 6978447 h 8346397"/>
              <a:gd name="connsiteX206" fmla="*/ 2201315 w 4162401"/>
              <a:gd name="connsiteY206" fmla="*/ 6997497 h 8346397"/>
              <a:gd name="connsiteX207" fmla="*/ 2234652 w 4162401"/>
              <a:gd name="connsiteY207" fmla="*/ 7073697 h 8346397"/>
              <a:gd name="connsiteX208" fmla="*/ 2203696 w 4162401"/>
              <a:gd name="connsiteY208" fmla="*/ 7095128 h 8346397"/>
              <a:gd name="connsiteX209" fmla="*/ 2098921 w 4162401"/>
              <a:gd name="connsiteY209" fmla="*/ 7033215 h 8346397"/>
              <a:gd name="connsiteX210" fmla="*/ 2056058 w 4162401"/>
              <a:gd name="connsiteY210" fmla="*/ 7059409 h 8346397"/>
              <a:gd name="connsiteX211" fmla="*/ 1996527 w 4162401"/>
              <a:gd name="connsiteY211" fmla="*/ 6957015 h 8346397"/>
              <a:gd name="connsiteX212" fmla="*/ 1879846 w 4162401"/>
              <a:gd name="connsiteY212" fmla="*/ 6983209 h 8346397"/>
              <a:gd name="connsiteX213" fmla="*/ 1815552 w 4162401"/>
              <a:gd name="connsiteY213" fmla="*/ 6987972 h 8346397"/>
              <a:gd name="connsiteX214" fmla="*/ 1765546 w 4162401"/>
              <a:gd name="connsiteY214" fmla="*/ 6983210 h 8346397"/>
              <a:gd name="connsiteX215" fmla="*/ 1708396 w 4162401"/>
              <a:gd name="connsiteY215" fmla="*/ 7028453 h 8346397"/>
              <a:gd name="connsiteX216" fmla="*/ 1529802 w 4162401"/>
              <a:gd name="connsiteY216" fmla="*/ 6987972 h 8346397"/>
              <a:gd name="connsiteX217" fmla="*/ 1553614 w 4162401"/>
              <a:gd name="connsiteY217" fmla="*/ 7114178 h 8346397"/>
              <a:gd name="connsiteX218" fmla="*/ 1477415 w 4162401"/>
              <a:gd name="connsiteY218" fmla="*/ 7159422 h 8346397"/>
              <a:gd name="connsiteX219" fmla="*/ 1415502 w 4162401"/>
              <a:gd name="connsiteY219" fmla="*/ 7226096 h 8346397"/>
              <a:gd name="connsiteX220" fmla="*/ 1265483 w 4162401"/>
              <a:gd name="connsiteY220" fmla="*/ 7218953 h 8346397"/>
              <a:gd name="connsiteX221" fmla="*/ 1213096 w 4162401"/>
              <a:gd name="connsiteY221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415752 w 4162401"/>
              <a:gd name="connsiteY10" fmla="*/ 4042363 h 8346397"/>
              <a:gd name="connsiteX11" fmla="*/ 3263352 w 4162401"/>
              <a:gd name="connsiteY11" fmla="*/ 3978070 h 8346397"/>
              <a:gd name="connsiteX12" fmla="*/ 3215727 w 4162401"/>
              <a:gd name="connsiteY12" fmla="*/ 3963782 h 8346397"/>
              <a:gd name="connsiteX13" fmla="*/ 3227633 w 4162401"/>
              <a:gd name="connsiteY13" fmla="*/ 3937588 h 8346397"/>
              <a:gd name="connsiteX14" fmla="*/ 3275259 w 4162401"/>
              <a:gd name="connsiteY14" fmla="*/ 3913776 h 8346397"/>
              <a:gd name="connsiteX15" fmla="*/ 3127621 w 4162401"/>
              <a:gd name="connsiteY15" fmla="*/ 3851863 h 8346397"/>
              <a:gd name="connsiteX16" fmla="*/ 2996652 w 4162401"/>
              <a:gd name="connsiteY16" fmla="*/ 3739945 h 8346397"/>
              <a:gd name="connsiteX17" fmla="*/ 2591839 w 4162401"/>
              <a:gd name="connsiteY17" fmla="*/ 3354183 h 8346397"/>
              <a:gd name="connsiteX18" fmla="*/ 2468015 w 4162401"/>
              <a:gd name="connsiteY18" fmla="*/ 3049382 h 8346397"/>
              <a:gd name="connsiteX19" fmla="*/ 2432296 w 4162401"/>
              <a:gd name="connsiteY19" fmla="*/ 2961276 h 8346397"/>
              <a:gd name="connsiteX20" fmla="*/ 2387052 w 4162401"/>
              <a:gd name="connsiteY20" fmla="*/ 2954132 h 8346397"/>
              <a:gd name="connsiteX21" fmla="*/ 2365621 w 4162401"/>
              <a:gd name="connsiteY21" fmla="*/ 2958895 h 8346397"/>
              <a:gd name="connsiteX22" fmla="*/ 2315615 w 4162401"/>
              <a:gd name="connsiteY22" fmla="*/ 2896982 h 8346397"/>
              <a:gd name="connsiteX23" fmla="*/ 2234652 w 4162401"/>
              <a:gd name="connsiteY23" fmla="*/ 2880313 h 8346397"/>
              <a:gd name="connsiteX24" fmla="*/ 2182265 w 4162401"/>
              <a:gd name="connsiteY24" fmla="*/ 2811257 h 8346397"/>
              <a:gd name="connsiteX25" fmla="*/ 2115590 w 4162401"/>
              <a:gd name="connsiteY25" fmla="*/ 2727913 h 8346397"/>
              <a:gd name="connsiteX26" fmla="*/ 2091777 w 4162401"/>
              <a:gd name="connsiteY26" fmla="*/ 2670763 h 8346397"/>
              <a:gd name="connsiteX27" fmla="*/ 2006845 w 4162401"/>
              <a:gd name="connsiteY27" fmla="*/ 2527095 h 8346397"/>
              <a:gd name="connsiteX28" fmla="*/ 1953665 w 4162401"/>
              <a:gd name="connsiteY28" fmla="*/ 2451688 h 8346397"/>
              <a:gd name="connsiteX29" fmla="*/ 2006052 w 4162401"/>
              <a:gd name="connsiteY29" fmla="*/ 2337388 h 8346397"/>
              <a:gd name="connsiteX30" fmla="*/ 2072727 w 4162401"/>
              <a:gd name="connsiteY30" fmla="*/ 2256426 h 8346397"/>
              <a:gd name="connsiteX31" fmla="*/ 2056058 w 4162401"/>
              <a:gd name="connsiteY31" fmla="*/ 2223088 h 8346397"/>
              <a:gd name="connsiteX32" fmla="*/ 2067965 w 4162401"/>
              <a:gd name="connsiteY32" fmla="*/ 2130220 h 8346397"/>
              <a:gd name="connsiteX33" fmla="*/ 2137021 w 4162401"/>
              <a:gd name="connsiteY33" fmla="*/ 1992107 h 8346397"/>
              <a:gd name="connsiteX34" fmla="*/ 2165596 w 4162401"/>
              <a:gd name="connsiteY34" fmla="*/ 1944482 h 8346397"/>
              <a:gd name="connsiteX35" fmla="*/ 2203696 w 4162401"/>
              <a:gd name="connsiteY35" fmla="*/ 1937338 h 8346397"/>
              <a:gd name="connsiteX36" fmla="*/ 2198933 w 4162401"/>
              <a:gd name="connsiteY36" fmla="*/ 1906382 h 8346397"/>
              <a:gd name="connsiteX37" fmla="*/ 2406102 w 4162401"/>
              <a:gd name="connsiteY37" fmla="*/ 1782557 h 8346397"/>
              <a:gd name="connsiteX38" fmla="*/ 2494208 w 4162401"/>
              <a:gd name="connsiteY38" fmla="*/ 1715882 h 8346397"/>
              <a:gd name="connsiteX39" fmla="*/ 2513258 w 4162401"/>
              <a:gd name="connsiteY39" fmla="*/ 1630157 h 8346397"/>
              <a:gd name="connsiteX40" fmla="*/ 2522784 w 4162401"/>
              <a:gd name="connsiteY40" fmla="*/ 1584913 h 8346397"/>
              <a:gd name="connsiteX41" fmla="*/ 2577552 w 4162401"/>
              <a:gd name="connsiteY41" fmla="*/ 1527763 h 8346397"/>
              <a:gd name="connsiteX42" fmla="*/ 2606127 w 4162401"/>
              <a:gd name="connsiteY42" fmla="*/ 1499188 h 8346397"/>
              <a:gd name="connsiteX43" fmla="*/ 2634702 w 4162401"/>
              <a:gd name="connsiteY43" fmla="*/ 1492045 h 8346397"/>
              <a:gd name="connsiteX44" fmla="*/ 2672802 w 4162401"/>
              <a:gd name="connsiteY44" fmla="*/ 1368220 h 8346397"/>
              <a:gd name="connsiteX45" fmla="*/ 2806153 w 4162401"/>
              <a:gd name="connsiteY45" fmla="*/ 1334883 h 8346397"/>
              <a:gd name="connsiteX46" fmla="*/ 2944265 w 4162401"/>
              <a:gd name="connsiteY46" fmla="*/ 1325357 h 8346397"/>
              <a:gd name="connsiteX47" fmla="*/ 2968077 w 4162401"/>
              <a:gd name="connsiteY47" fmla="*/ 1206295 h 8346397"/>
              <a:gd name="connsiteX48" fmla="*/ 3049040 w 4162401"/>
              <a:gd name="connsiteY48" fmla="*/ 1169783 h 8346397"/>
              <a:gd name="connsiteX49" fmla="*/ 3153814 w 4162401"/>
              <a:gd name="connsiteY49" fmla="*/ 1125332 h 8346397"/>
              <a:gd name="connsiteX50" fmla="*/ 3225252 w 4162401"/>
              <a:gd name="connsiteY50" fmla="*/ 1049132 h 8346397"/>
              <a:gd name="connsiteX51" fmla="*/ 3310977 w 4162401"/>
              <a:gd name="connsiteY51" fmla="*/ 996745 h 8346397"/>
              <a:gd name="connsiteX52" fmla="*/ 3056977 w 4162401"/>
              <a:gd name="connsiteY52" fmla="*/ 982457 h 8346397"/>
              <a:gd name="connsiteX53" fmla="*/ 2958552 w 4162401"/>
              <a:gd name="connsiteY53" fmla="*/ 976107 h 8346397"/>
              <a:gd name="connsiteX54" fmla="*/ 2926802 w 4162401"/>
              <a:gd name="connsiteY54" fmla="*/ 906257 h 8346397"/>
              <a:gd name="connsiteX55" fmla="*/ 2866477 w 4162401"/>
              <a:gd name="connsiteY55" fmla="*/ 893559 h 8346397"/>
              <a:gd name="connsiteX56" fmla="*/ 2799802 w 4162401"/>
              <a:gd name="connsiteY56" fmla="*/ 874507 h 8346397"/>
              <a:gd name="connsiteX57" fmla="*/ 2761702 w 4162401"/>
              <a:gd name="connsiteY57" fmla="*/ 807832 h 8346397"/>
              <a:gd name="connsiteX58" fmla="*/ 2609302 w 4162401"/>
              <a:gd name="connsiteY58" fmla="*/ 760207 h 8346397"/>
              <a:gd name="connsiteX59" fmla="*/ 2580727 w 4162401"/>
              <a:gd name="connsiteY59" fmla="*/ 604632 h 8346397"/>
              <a:gd name="connsiteX60" fmla="*/ 2526752 w 4162401"/>
              <a:gd name="connsiteY60" fmla="*/ 531609 h 8346397"/>
              <a:gd name="connsiteX61" fmla="*/ 2596602 w 4162401"/>
              <a:gd name="connsiteY61" fmla="*/ 407782 h 8346397"/>
              <a:gd name="connsiteX62" fmla="*/ 2629939 w 4162401"/>
              <a:gd name="connsiteY62" fmla="*/ 310947 h 8346397"/>
              <a:gd name="connsiteX63" fmla="*/ 2517227 w 4162401"/>
              <a:gd name="connsiteY63" fmla="*/ 239507 h 8346397"/>
              <a:gd name="connsiteX64" fmla="*/ 2402927 w 4162401"/>
              <a:gd name="connsiteY64" fmla="*/ 271257 h 8346397"/>
              <a:gd name="connsiteX65" fmla="*/ 2275927 w 4162401"/>
              <a:gd name="connsiteY65" fmla="*/ 198232 h 8346397"/>
              <a:gd name="connsiteX66" fmla="*/ 2133052 w 4162401"/>
              <a:gd name="connsiteY66" fmla="*/ 233157 h 8346397"/>
              <a:gd name="connsiteX67" fmla="*/ 1913977 w 4162401"/>
              <a:gd name="connsiteY67" fmla="*/ 36309 h 8346397"/>
              <a:gd name="connsiteX68" fmla="*/ 1777452 w 4162401"/>
              <a:gd name="connsiteY68" fmla="*/ 13289 h 8346397"/>
              <a:gd name="connsiteX69" fmla="*/ 1703633 w 4162401"/>
              <a:gd name="connsiteY69" fmla="*/ 41864 h 8346397"/>
              <a:gd name="connsiteX70" fmla="*/ 1615527 w 4162401"/>
              <a:gd name="connsiteY70" fmla="*/ 75203 h 8346397"/>
              <a:gd name="connsiteX71" fmla="*/ 1515515 w 4162401"/>
              <a:gd name="connsiteY71" fmla="*/ 129971 h 8346397"/>
              <a:gd name="connsiteX72" fmla="*/ 1525040 w 4162401"/>
              <a:gd name="connsiteY72" fmla="*/ 194264 h 8346397"/>
              <a:gd name="connsiteX73" fmla="*/ 1505990 w 4162401"/>
              <a:gd name="connsiteY73" fmla="*/ 251415 h 8346397"/>
              <a:gd name="connsiteX74" fmla="*/ 1413121 w 4162401"/>
              <a:gd name="connsiteY74" fmla="*/ 270464 h 8346397"/>
              <a:gd name="connsiteX75" fmla="*/ 1339302 w 4162401"/>
              <a:gd name="connsiteY75" fmla="*/ 306184 h 8346397"/>
              <a:gd name="connsiteX76" fmla="*/ 1260721 w 4162401"/>
              <a:gd name="connsiteY76" fmla="*/ 346665 h 8346397"/>
              <a:gd name="connsiteX77" fmla="*/ 1191665 w 4162401"/>
              <a:gd name="connsiteY77" fmla="*/ 272847 h 8346397"/>
              <a:gd name="connsiteX78" fmla="*/ 1082127 w 4162401"/>
              <a:gd name="connsiteY78" fmla="*/ 353809 h 8346397"/>
              <a:gd name="connsiteX79" fmla="*/ 1020215 w 4162401"/>
              <a:gd name="connsiteY79" fmla="*/ 420484 h 8346397"/>
              <a:gd name="connsiteX80" fmla="*/ 858290 w 4162401"/>
              <a:gd name="connsiteY80" fmla="*/ 301422 h 8346397"/>
              <a:gd name="connsiteX81" fmla="*/ 796377 w 4162401"/>
              <a:gd name="connsiteY81" fmla="*/ 406196 h 8346397"/>
              <a:gd name="connsiteX82" fmla="*/ 755896 w 4162401"/>
              <a:gd name="connsiteY82" fmla="*/ 341903 h 8346397"/>
              <a:gd name="connsiteX83" fmla="*/ 689221 w 4162401"/>
              <a:gd name="connsiteY83" fmla="*/ 270465 h 8346397"/>
              <a:gd name="connsiteX84" fmla="*/ 667790 w 4162401"/>
              <a:gd name="connsiteY84" fmla="*/ 313328 h 8346397"/>
              <a:gd name="connsiteX85" fmla="*/ 620165 w 4162401"/>
              <a:gd name="connsiteY85" fmla="*/ 382384 h 8346397"/>
              <a:gd name="connsiteX86" fmla="*/ 589208 w 4162401"/>
              <a:gd name="connsiteY86" fmla="*/ 396672 h 8346397"/>
              <a:gd name="connsiteX87" fmla="*/ 498721 w 4162401"/>
              <a:gd name="connsiteY87" fmla="*/ 482397 h 8346397"/>
              <a:gd name="connsiteX88" fmla="*/ 396327 w 4162401"/>
              <a:gd name="connsiteY88" fmla="*/ 380003 h 8346397"/>
              <a:gd name="connsiteX89" fmla="*/ 243927 w 4162401"/>
              <a:gd name="connsiteY89" fmla="*/ 294278 h 8346397"/>
              <a:gd name="connsiteX90" fmla="*/ 174871 w 4162401"/>
              <a:gd name="connsiteY90" fmla="*/ 327615 h 8346397"/>
              <a:gd name="connsiteX91" fmla="*/ 127246 w 4162401"/>
              <a:gd name="connsiteY91" fmla="*/ 410959 h 8346397"/>
              <a:gd name="connsiteX92" fmla="*/ 43902 w 4162401"/>
              <a:gd name="connsiteY92" fmla="*/ 472872 h 8346397"/>
              <a:gd name="connsiteX93" fmla="*/ 8183 w 4162401"/>
              <a:gd name="connsiteY93" fmla="*/ 484778 h 8346397"/>
              <a:gd name="connsiteX94" fmla="*/ 198683 w 4162401"/>
              <a:gd name="connsiteY94" fmla="*/ 689565 h 8346397"/>
              <a:gd name="connsiteX95" fmla="*/ 265359 w 4162401"/>
              <a:gd name="connsiteY95" fmla="*/ 706234 h 8346397"/>
              <a:gd name="connsiteX96" fmla="*/ 298697 w 4162401"/>
              <a:gd name="connsiteY96" fmla="*/ 730047 h 8346397"/>
              <a:gd name="connsiteX97" fmla="*/ 296315 w 4162401"/>
              <a:gd name="connsiteY97" fmla="*/ 901496 h 8346397"/>
              <a:gd name="connsiteX98" fmla="*/ 362990 w 4162401"/>
              <a:gd name="connsiteY98" fmla="*/ 906259 h 8346397"/>
              <a:gd name="connsiteX99" fmla="*/ 401090 w 4162401"/>
              <a:gd name="connsiteY99" fmla="*/ 856253 h 8346397"/>
              <a:gd name="connsiteX100" fmla="*/ 482052 w 4162401"/>
              <a:gd name="connsiteY100" fmla="*/ 894353 h 8346397"/>
              <a:gd name="connsiteX101" fmla="*/ 420140 w 4162401"/>
              <a:gd name="connsiteY101" fmla="*/ 1039609 h 8346397"/>
              <a:gd name="connsiteX102" fmla="*/ 434427 w 4162401"/>
              <a:gd name="connsiteY102" fmla="*/ 1087234 h 8346397"/>
              <a:gd name="connsiteX103" fmla="*/ 379658 w 4162401"/>
              <a:gd name="connsiteY103" fmla="*/ 1139622 h 8346397"/>
              <a:gd name="connsiteX104" fmla="*/ 415377 w 4162401"/>
              <a:gd name="connsiteY104" fmla="*/ 1168196 h 8346397"/>
              <a:gd name="connsiteX105" fmla="*/ 486815 w 4162401"/>
              <a:gd name="connsiteY105" fmla="*/ 1256303 h 8346397"/>
              <a:gd name="connsiteX106" fmla="*/ 527296 w 4162401"/>
              <a:gd name="connsiteY106" fmla="*/ 1344409 h 8346397"/>
              <a:gd name="connsiteX107" fmla="*/ 636833 w 4162401"/>
              <a:gd name="connsiteY107" fmla="*/ 1396797 h 8346397"/>
              <a:gd name="connsiteX108" fmla="*/ 746371 w 4162401"/>
              <a:gd name="connsiteY108" fmla="*/ 1420609 h 8346397"/>
              <a:gd name="connsiteX109" fmla="*/ 829715 w 4162401"/>
              <a:gd name="connsiteY109" fmla="*/ 1468234 h 8346397"/>
              <a:gd name="connsiteX110" fmla="*/ 913058 w 4162401"/>
              <a:gd name="connsiteY110" fmla="*/ 1442040 h 8346397"/>
              <a:gd name="connsiteX111" fmla="*/ 994021 w 4162401"/>
              <a:gd name="connsiteY111" fmla="*/ 1368222 h 8346397"/>
              <a:gd name="connsiteX112" fmla="*/ 1103558 w 4162401"/>
              <a:gd name="connsiteY112" fmla="*/ 1351553 h 8346397"/>
              <a:gd name="connsiteX113" fmla="*/ 1170233 w 4162401"/>
              <a:gd name="connsiteY113" fmla="*/ 1356315 h 8346397"/>
              <a:gd name="connsiteX114" fmla="*/ 1329777 w 4162401"/>
              <a:gd name="connsiteY114" fmla="*/ 1465853 h 8346397"/>
              <a:gd name="connsiteX115" fmla="*/ 1389308 w 4162401"/>
              <a:gd name="connsiteY115" fmla="*/ 1494428 h 8346397"/>
              <a:gd name="connsiteX116" fmla="*/ 1260721 w 4162401"/>
              <a:gd name="connsiteY116" fmla="*/ 1596822 h 8346397"/>
              <a:gd name="connsiteX117" fmla="*/ 1263102 w 4162401"/>
              <a:gd name="connsiteY117" fmla="*/ 1661115 h 8346397"/>
              <a:gd name="connsiteX118" fmla="*/ 1425027 w 4162401"/>
              <a:gd name="connsiteY118" fmla="*/ 1613490 h 8346397"/>
              <a:gd name="connsiteX119" fmla="*/ 1386927 w 4162401"/>
              <a:gd name="connsiteY119" fmla="*/ 1677784 h 8346397"/>
              <a:gd name="connsiteX120" fmla="*/ 1405977 w 4162401"/>
              <a:gd name="connsiteY120" fmla="*/ 1751603 h 8346397"/>
              <a:gd name="connsiteX121" fmla="*/ 1517896 w 4162401"/>
              <a:gd name="connsiteY121" fmla="*/ 1787322 h 8346397"/>
              <a:gd name="connsiteX122" fmla="*/ 1591715 w 4162401"/>
              <a:gd name="connsiteY122" fmla="*/ 1803990 h 8346397"/>
              <a:gd name="connsiteX123" fmla="*/ 1501227 w 4162401"/>
              <a:gd name="connsiteY123" fmla="*/ 1934959 h 8346397"/>
              <a:gd name="connsiteX124" fmla="*/ 1494083 w 4162401"/>
              <a:gd name="connsiteY124" fmla="*/ 1984965 h 8346397"/>
              <a:gd name="connsiteX125" fmla="*/ 1422646 w 4162401"/>
              <a:gd name="connsiteY125" fmla="*/ 2020684 h 8346397"/>
              <a:gd name="connsiteX126" fmla="*/ 1391690 w 4162401"/>
              <a:gd name="connsiteY126" fmla="*/ 2082597 h 8346397"/>
              <a:gd name="connsiteX127" fmla="*/ 1260721 w 4162401"/>
              <a:gd name="connsiteY127" fmla="*/ 2056403 h 8346397"/>
              <a:gd name="connsiteX128" fmla="*/ 1139277 w 4162401"/>
              <a:gd name="connsiteY128" fmla="*/ 2056402 h 8346397"/>
              <a:gd name="connsiteX129" fmla="*/ 1072602 w 4162401"/>
              <a:gd name="connsiteY129" fmla="*/ 2084978 h 8346397"/>
              <a:gd name="connsiteX130" fmla="*/ 1065458 w 4162401"/>
              <a:gd name="connsiteY130" fmla="*/ 2184990 h 8346397"/>
              <a:gd name="connsiteX131" fmla="*/ 977352 w 4162401"/>
              <a:gd name="connsiteY131" fmla="*/ 2273097 h 8346397"/>
              <a:gd name="connsiteX132" fmla="*/ 1120227 w 4162401"/>
              <a:gd name="connsiteY132" fmla="*/ 2335009 h 8346397"/>
              <a:gd name="connsiteX133" fmla="*/ 1170234 w 4162401"/>
              <a:gd name="connsiteY133" fmla="*/ 2370727 h 8346397"/>
              <a:gd name="connsiteX134" fmla="*/ 1222621 w 4162401"/>
              <a:gd name="connsiteY134" fmla="*/ 2387397 h 8346397"/>
              <a:gd name="connsiteX135" fmla="*/ 1272627 w 4162401"/>
              <a:gd name="connsiteY135" fmla="*/ 2437403 h 8346397"/>
              <a:gd name="connsiteX136" fmla="*/ 1329777 w 4162401"/>
              <a:gd name="connsiteY136" fmla="*/ 2458834 h 8346397"/>
              <a:gd name="connsiteX137" fmla="*/ 1422646 w 4162401"/>
              <a:gd name="connsiteY137" fmla="*/ 2535034 h 8346397"/>
              <a:gd name="connsiteX138" fmla="*/ 1508371 w 4162401"/>
              <a:gd name="connsiteY138" fmla="*/ 2568373 h 8346397"/>
              <a:gd name="connsiteX139" fmla="*/ 1641721 w 4162401"/>
              <a:gd name="connsiteY139" fmla="*/ 2716009 h 8346397"/>
              <a:gd name="connsiteX140" fmla="*/ 1725065 w 4162401"/>
              <a:gd name="connsiteY140" fmla="*/ 2870790 h 8346397"/>
              <a:gd name="connsiteX141" fmla="*/ 1850477 w 4162401"/>
              <a:gd name="connsiteY141" fmla="*/ 2931907 h 8346397"/>
              <a:gd name="connsiteX142" fmla="*/ 1896514 w 4162401"/>
              <a:gd name="connsiteY142" fmla="*/ 2977947 h 8346397"/>
              <a:gd name="connsiteX143" fmla="*/ 1927471 w 4162401"/>
              <a:gd name="connsiteY143" fmla="*/ 3082722 h 8346397"/>
              <a:gd name="connsiteX144" fmla="*/ 1989383 w 4162401"/>
              <a:gd name="connsiteY144" fmla="*/ 3185115 h 8346397"/>
              <a:gd name="connsiteX145" fmla="*/ 2051296 w 4162401"/>
              <a:gd name="connsiteY145" fmla="*/ 3223215 h 8346397"/>
              <a:gd name="connsiteX146" fmla="*/ 2182265 w 4162401"/>
              <a:gd name="connsiteY146" fmla="*/ 3370853 h 8346397"/>
              <a:gd name="connsiteX147" fmla="*/ 2325139 w 4162401"/>
              <a:gd name="connsiteY147" fmla="*/ 3447053 h 8346397"/>
              <a:gd name="connsiteX148" fmla="*/ 2384671 w 4162401"/>
              <a:gd name="connsiteY148" fmla="*/ 3532778 h 8346397"/>
              <a:gd name="connsiteX149" fmla="*/ 2432296 w 4162401"/>
              <a:gd name="connsiteY149" fmla="*/ 3599453 h 8346397"/>
              <a:gd name="connsiteX150" fmla="*/ 2479921 w 4162401"/>
              <a:gd name="connsiteY150" fmla="*/ 3589929 h 8346397"/>
              <a:gd name="connsiteX151" fmla="*/ 2484683 w 4162401"/>
              <a:gd name="connsiteY151" fmla="*/ 3742328 h 8346397"/>
              <a:gd name="connsiteX152" fmla="*/ 2537071 w 4162401"/>
              <a:gd name="connsiteY152" fmla="*/ 3835197 h 8346397"/>
              <a:gd name="connsiteX153" fmla="*/ 2529927 w 4162401"/>
              <a:gd name="connsiteY153" fmla="*/ 3873297 h 8346397"/>
              <a:gd name="connsiteX154" fmla="*/ 2598983 w 4162401"/>
              <a:gd name="connsiteY154" fmla="*/ 3909015 h 8346397"/>
              <a:gd name="connsiteX155" fmla="*/ 2656133 w 4162401"/>
              <a:gd name="connsiteY155" fmla="*/ 3854247 h 8346397"/>
              <a:gd name="connsiteX156" fmla="*/ 2689471 w 4162401"/>
              <a:gd name="connsiteY156" fmla="*/ 3937590 h 8346397"/>
              <a:gd name="connsiteX157" fmla="*/ 2734715 w 4162401"/>
              <a:gd name="connsiteY157" fmla="*/ 3982834 h 8346397"/>
              <a:gd name="connsiteX158" fmla="*/ 2808533 w 4162401"/>
              <a:gd name="connsiteY158" fmla="*/ 4006647 h 8346397"/>
              <a:gd name="connsiteX159" fmla="*/ 2860921 w 4162401"/>
              <a:gd name="connsiteY159" fmla="*/ 4075703 h 8346397"/>
              <a:gd name="connsiteX160" fmla="*/ 2946646 w 4162401"/>
              <a:gd name="connsiteY160" fmla="*/ 4130472 h 8346397"/>
              <a:gd name="connsiteX161" fmla="*/ 2999033 w 4162401"/>
              <a:gd name="connsiteY161" fmla="*/ 4163809 h 8346397"/>
              <a:gd name="connsiteX162" fmla="*/ 2870446 w 4162401"/>
              <a:gd name="connsiteY162" fmla="*/ 4256678 h 8346397"/>
              <a:gd name="connsiteX163" fmla="*/ 2868064 w 4162401"/>
              <a:gd name="connsiteY163" fmla="*/ 4311446 h 8346397"/>
              <a:gd name="connsiteX164" fmla="*/ 2970458 w 4162401"/>
              <a:gd name="connsiteY164" fmla="*/ 4428128 h 8346397"/>
              <a:gd name="connsiteX165" fmla="*/ 3065708 w 4162401"/>
              <a:gd name="connsiteY165" fmla="*/ 4490040 h 8346397"/>
              <a:gd name="connsiteX166" fmla="*/ 3096665 w 4162401"/>
              <a:gd name="connsiteY166" fmla="*/ 4528140 h 8346397"/>
              <a:gd name="connsiteX167" fmla="*/ 3082377 w 4162401"/>
              <a:gd name="connsiteY167" fmla="*/ 4609103 h 8346397"/>
              <a:gd name="connsiteX168" fmla="*/ 3077615 w 4162401"/>
              <a:gd name="connsiteY168" fmla="*/ 4692447 h 8346397"/>
              <a:gd name="connsiteX169" fmla="*/ 3034752 w 4162401"/>
              <a:gd name="connsiteY169" fmla="*/ 4701972 h 8346397"/>
              <a:gd name="connsiteX170" fmla="*/ 3008558 w 4162401"/>
              <a:gd name="connsiteY170" fmla="*/ 4718640 h 8346397"/>
              <a:gd name="connsiteX171" fmla="*/ 3053802 w 4162401"/>
              <a:gd name="connsiteY171" fmla="*/ 4795632 h 8346397"/>
              <a:gd name="connsiteX172" fmla="*/ 3037133 w 4162401"/>
              <a:gd name="connsiteY172" fmla="*/ 4868659 h 8346397"/>
              <a:gd name="connsiteX173" fmla="*/ 3020465 w 4162401"/>
              <a:gd name="connsiteY173" fmla="*/ 5004390 h 8346397"/>
              <a:gd name="connsiteX174" fmla="*/ 2982365 w 4162401"/>
              <a:gd name="connsiteY174" fmla="*/ 5044872 h 8346397"/>
              <a:gd name="connsiteX175" fmla="*/ 2965696 w 4162401"/>
              <a:gd name="connsiteY175" fmla="*/ 5166315 h 8346397"/>
              <a:gd name="connsiteX176" fmla="*/ 2937121 w 4162401"/>
              <a:gd name="connsiteY176" fmla="*/ 5285378 h 8346397"/>
              <a:gd name="connsiteX177" fmla="*/ 2989508 w 4162401"/>
              <a:gd name="connsiteY177" fmla="*/ 5302047 h 8346397"/>
              <a:gd name="connsiteX178" fmla="*/ 2987127 w 4162401"/>
              <a:gd name="connsiteY178" fmla="*/ 5347290 h 8346397"/>
              <a:gd name="connsiteX179" fmla="*/ 2984746 w 4162401"/>
              <a:gd name="connsiteY179" fmla="*/ 5402059 h 8346397"/>
              <a:gd name="connsiteX180" fmla="*/ 3041896 w 4162401"/>
              <a:gd name="connsiteY180" fmla="*/ 5471115 h 8346397"/>
              <a:gd name="connsiteX181" fmla="*/ 3089521 w 4162401"/>
              <a:gd name="connsiteY181" fmla="*/ 5597322 h 8346397"/>
              <a:gd name="connsiteX182" fmla="*/ 2996652 w 4162401"/>
              <a:gd name="connsiteY182" fmla="*/ 5887834 h 8346397"/>
              <a:gd name="connsiteX183" fmla="*/ 3018083 w 4162401"/>
              <a:gd name="connsiteY183" fmla="*/ 5942603 h 8346397"/>
              <a:gd name="connsiteX184" fmla="*/ 3044277 w 4162401"/>
              <a:gd name="connsiteY184" fmla="*/ 5994990 h 8346397"/>
              <a:gd name="connsiteX185" fmla="*/ 3049040 w 4162401"/>
              <a:gd name="connsiteY185" fmla="*/ 6099765 h 8346397"/>
              <a:gd name="connsiteX186" fmla="*/ 3028402 w 4162401"/>
              <a:gd name="connsiteY186" fmla="*/ 6195807 h 8346397"/>
              <a:gd name="connsiteX187" fmla="*/ 2956170 w 4162401"/>
              <a:gd name="connsiteY187" fmla="*/ 6259310 h 8346397"/>
              <a:gd name="connsiteX188" fmla="*/ 2920452 w 4162401"/>
              <a:gd name="connsiteY188" fmla="*/ 6240259 h 8346397"/>
              <a:gd name="connsiteX189" fmla="*/ 2849015 w 4162401"/>
              <a:gd name="connsiteY189" fmla="*/ 6252165 h 8346397"/>
              <a:gd name="connsiteX190" fmla="*/ 2713283 w 4162401"/>
              <a:gd name="connsiteY190" fmla="*/ 6364084 h 8346397"/>
              <a:gd name="connsiteX191" fmla="*/ 2606127 w 4162401"/>
              <a:gd name="connsiteY191" fmla="*/ 6349797 h 8346397"/>
              <a:gd name="connsiteX192" fmla="*/ 2575171 w 4162401"/>
              <a:gd name="connsiteY192" fmla="*/ 6378372 h 8346397"/>
              <a:gd name="connsiteX193" fmla="*/ 2508495 w 4162401"/>
              <a:gd name="connsiteY193" fmla="*/ 6423614 h 8346397"/>
              <a:gd name="connsiteX194" fmla="*/ 2391815 w 4162401"/>
              <a:gd name="connsiteY194" fmla="*/ 6411709 h 8346397"/>
              <a:gd name="connsiteX195" fmla="*/ 2368002 w 4162401"/>
              <a:gd name="connsiteY195" fmla="*/ 6528390 h 8346397"/>
              <a:gd name="connsiteX196" fmla="*/ 2363240 w 4162401"/>
              <a:gd name="connsiteY196" fmla="*/ 6564109 h 8346397"/>
              <a:gd name="connsiteX197" fmla="*/ 2339428 w 4162401"/>
              <a:gd name="connsiteY197" fmla="*/ 6583159 h 8346397"/>
              <a:gd name="connsiteX198" fmla="*/ 2141783 w 4162401"/>
              <a:gd name="connsiteY198" fmla="*/ 6535534 h 8346397"/>
              <a:gd name="connsiteX199" fmla="*/ 2103683 w 4162401"/>
              <a:gd name="connsiteY199" fmla="*/ 6587922 h 8346397"/>
              <a:gd name="connsiteX200" fmla="*/ 2072727 w 4162401"/>
              <a:gd name="connsiteY200" fmla="*/ 6683172 h 8346397"/>
              <a:gd name="connsiteX201" fmla="*/ 2039389 w 4162401"/>
              <a:gd name="connsiteY201" fmla="*/ 6747465 h 8346397"/>
              <a:gd name="connsiteX202" fmla="*/ 2051296 w 4162401"/>
              <a:gd name="connsiteY202" fmla="*/ 6809378 h 8346397"/>
              <a:gd name="connsiteX203" fmla="*/ 2184646 w 4162401"/>
              <a:gd name="connsiteY203" fmla="*/ 6921297 h 8346397"/>
              <a:gd name="connsiteX204" fmla="*/ 2253702 w 4162401"/>
              <a:gd name="connsiteY204" fmla="*/ 6954634 h 8346397"/>
              <a:gd name="connsiteX205" fmla="*/ 2237033 w 4162401"/>
              <a:gd name="connsiteY205" fmla="*/ 6978447 h 8346397"/>
              <a:gd name="connsiteX206" fmla="*/ 2201315 w 4162401"/>
              <a:gd name="connsiteY206" fmla="*/ 6997497 h 8346397"/>
              <a:gd name="connsiteX207" fmla="*/ 2234652 w 4162401"/>
              <a:gd name="connsiteY207" fmla="*/ 7073697 h 8346397"/>
              <a:gd name="connsiteX208" fmla="*/ 2203696 w 4162401"/>
              <a:gd name="connsiteY208" fmla="*/ 7095128 h 8346397"/>
              <a:gd name="connsiteX209" fmla="*/ 2098921 w 4162401"/>
              <a:gd name="connsiteY209" fmla="*/ 7033215 h 8346397"/>
              <a:gd name="connsiteX210" fmla="*/ 2056058 w 4162401"/>
              <a:gd name="connsiteY210" fmla="*/ 7059409 h 8346397"/>
              <a:gd name="connsiteX211" fmla="*/ 1996527 w 4162401"/>
              <a:gd name="connsiteY211" fmla="*/ 6957015 h 8346397"/>
              <a:gd name="connsiteX212" fmla="*/ 1879846 w 4162401"/>
              <a:gd name="connsiteY212" fmla="*/ 6983209 h 8346397"/>
              <a:gd name="connsiteX213" fmla="*/ 1815552 w 4162401"/>
              <a:gd name="connsiteY213" fmla="*/ 6987972 h 8346397"/>
              <a:gd name="connsiteX214" fmla="*/ 1765546 w 4162401"/>
              <a:gd name="connsiteY214" fmla="*/ 6983210 h 8346397"/>
              <a:gd name="connsiteX215" fmla="*/ 1708396 w 4162401"/>
              <a:gd name="connsiteY215" fmla="*/ 7028453 h 8346397"/>
              <a:gd name="connsiteX216" fmla="*/ 1529802 w 4162401"/>
              <a:gd name="connsiteY216" fmla="*/ 6987972 h 8346397"/>
              <a:gd name="connsiteX217" fmla="*/ 1553614 w 4162401"/>
              <a:gd name="connsiteY217" fmla="*/ 7114178 h 8346397"/>
              <a:gd name="connsiteX218" fmla="*/ 1477415 w 4162401"/>
              <a:gd name="connsiteY218" fmla="*/ 7159422 h 8346397"/>
              <a:gd name="connsiteX219" fmla="*/ 1415502 w 4162401"/>
              <a:gd name="connsiteY219" fmla="*/ 7226096 h 8346397"/>
              <a:gd name="connsiteX220" fmla="*/ 1265483 w 4162401"/>
              <a:gd name="connsiteY220" fmla="*/ 7218953 h 8346397"/>
              <a:gd name="connsiteX221" fmla="*/ 1213096 w 4162401"/>
              <a:gd name="connsiteY221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496716 w 4162401"/>
              <a:gd name="connsiteY10" fmla="*/ 4139995 h 8346397"/>
              <a:gd name="connsiteX11" fmla="*/ 3415752 w 4162401"/>
              <a:gd name="connsiteY11" fmla="*/ 4042363 h 8346397"/>
              <a:gd name="connsiteX12" fmla="*/ 3263352 w 4162401"/>
              <a:gd name="connsiteY12" fmla="*/ 3978070 h 8346397"/>
              <a:gd name="connsiteX13" fmla="*/ 3215727 w 4162401"/>
              <a:gd name="connsiteY13" fmla="*/ 3963782 h 8346397"/>
              <a:gd name="connsiteX14" fmla="*/ 3227633 w 4162401"/>
              <a:gd name="connsiteY14" fmla="*/ 3937588 h 8346397"/>
              <a:gd name="connsiteX15" fmla="*/ 3275259 w 4162401"/>
              <a:gd name="connsiteY15" fmla="*/ 3913776 h 8346397"/>
              <a:gd name="connsiteX16" fmla="*/ 3127621 w 4162401"/>
              <a:gd name="connsiteY16" fmla="*/ 3851863 h 8346397"/>
              <a:gd name="connsiteX17" fmla="*/ 2996652 w 4162401"/>
              <a:gd name="connsiteY17" fmla="*/ 3739945 h 8346397"/>
              <a:gd name="connsiteX18" fmla="*/ 2591839 w 4162401"/>
              <a:gd name="connsiteY18" fmla="*/ 3354183 h 8346397"/>
              <a:gd name="connsiteX19" fmla="*/ 2468015 w 4162401"/>
              <a:gd name="connsiteY19" fmla="*/ 3049382 h 8346397"/>
              <a:gd name="connsiteX20" fmla="*/ 2432296 w 4162401"/>
              <a:gd name="connsiteY20" fmla="*/ 2961276 h 8346397"/>
              <a:gd name="connsiteX21" fmla="*/ 2387052 w 4162401"/>
              <a:gd name="connsiteY21" fmla="*/ 2954132 h 8346397"/>
              <a:gd name="connsiteX22" fmla="*/ 2365621 w 4162401"/>
              <a:gd name="connsiteY22" fmla="*/ 2958895 h 8346397"/>
              <a:gd name="connsiteX23" fmla="*/ 2315615 w 4162401"/>
              <a:gd name="connsiteY23" fmla="*/ 2896982 h 8346397"/>
              <a:gd name="connsiteX24" fmla="*/ 2234652 w 4162401"/>
              <a:gd name="connsiteY24" fmla="*/ 2880313 h 8346397"/>
              <a:gd name="connsiteX25" fmla="*/ 2182265 w 4162401"/>
              <a:gd name="connsiteY25" fmla="*/ 2811257 h 8346397"/>
              <a:gd name="connsiteX26" fmla="*/ 2115590 w 4162401"/>
              <a:gd name="connsiteY26" fmla="*/ 2727913 h 8346397"/>
              <a:gd name="connsiteX27" fmla="*/ 2091777 w 4162401"/>
              <a:gd name="connsiteY27" fmla="*/ 2670763 h 8346397"/>
              <a:gd name="connsiteX28" fmla="*/ 2006845 w 4162401"/>
              <a:gd name="connsiteY28" fmla="*/ 2527095 h 8346397"/>
              <a:gd name="connsiteX29" fmla="*/ 1953665 w 4162401"/>
              <a:gd name="connsiteY29" fmla="*/ 2451688 h 8346397"/>
              <a:gd name="connsiteX30" fmla="*/ 2006052 w 4162401"/>
              <a:gd name="connsiteY30" fmla="*/ 2337388 h 8346397"/>
              <a:gd name="connsiteX31" fmla="*/ 2072727 w 4162401"/>
              <a:gd name="connsiteY31" fmla="*/ 2256426 h 8346397"/>
              <a:gd name="connsiteX32" fmla="*/ 2056058 w 4162401"/>
              <a:gd name="connsiteY32" fmla="*/ 2223088 h 8346397"/>
              <a:gd name="connsiteX33" fmla="*/ 2067965 w 4162401"/>
              <a:gd name="connsiteY33" fmla="*/ 2130220 h 8346397"/>
              <a:gd name="connsiteX34" fmla="*/ 2137021 w 4162401"/>
              <a:gd name="connsiteY34" fmla="*/ 1992107 h 8346397"/>
              <a:gd name="connsiteX35" fmla="*/ 2165596 w 4162401"/>
              <a:gd name="connsiteY35" fmla="*/ 1944482 h 8346397"/>
              <a:gd name="connsiteX36" fmla="*/ 2203696 w 4162401"/>
              <a:gd name="connsiteY36" fmla="*/ 1937338 h 8346397"/>
              <a:gd name="connsiteX37" fmla="*/ 2198933 w 4162401"/>
              <a:gd name="connsiteY37" fmla="*/ 1906382 h 8346397"/>
              <a:gd name="connsiteX38" fmla="*/ 2406102 w 4162401"/>
              <a:gd name="connsiteY38" fmla="*/ 1782557 h 8346397"/>
              <a:gd name="connsiteX39" fmla="*/ 2494208 w 4162401"/>
              <a:gd name="connsiteY39" fmla="*/ 1715882 h 8346397"/>
              <a:gd name="connsiteX40" fmla="*/ 2513258 w 4162401"/>
              <a:gd name="connsiteY40" fmla="*/ 1630157 h 8346397"/>
              <a:gd name="connsiteX41" fmla="*/ 2522784 w 4162401"/>
              <a:gd name="connsiteY41" fmla="*/ 1584913 h 8346397"/>
              <a:gd name="connsiteX42" fmla="*/ 2577552 w 4162401"/>
              <a:gd name="connsiteY42" fmla="*/ 1527763 h 8346397"/>
              <a:gd name="connsiteX43" fmla="*/ 2606127 w 4162401"/>
              <a:gd name="connsiteY43" fmla="*/ 1499188 h 8346397"/>
              <a:gd name="connsiteX44" fmla="*/ 2634702 w 4162401"/>
              <a:gd name="connsiteY44" fmla="*/ 1492045 h 8346397"/>
              <a:gd name="connsiteX45" fmla="*/ 2672802 w 4162401"/>
              <a:gd name="connsiteY45" fmla="*/ 1368220 h 8346397"/>
              <a:gd name="connsiteX46" fmla="*/ 2806153 w 4162401"/>
              <a:gd name="connsiteY46" fmla="*/ 1334883 h 8346397"/>
              <a:gd name="connsiteX47" fmla="*/ 2944265 w 4162401"/>
              <a:gd name="connsiteY47" fmla="*/ 1325357 h 8346397"/>
              <a:gd name="connsiteX48" fmla="*/ 2968077 w 4162401"/>
              <a:gd name="connsiteY48" fmla="*/ 1206295 h 8346397"/>
              <a:gd name="connsiteX49" fmla="*/ 3049040 w 4162401"/>
              <a:gd name="connsiteY49" fmla="*/ 1169783 h 8346397"/>
              <a:gd name="connsiteX50" fmla="*/ 3153814 w 4162401"/>
              <a:gd name="connsiteY50" fmla="*/ 1125332 h 8346397"/>
              <a:gd name="connsiteX51" fmla="*/ 3225252 w 4162401"/>
              <a:gd name="connsiteY51" fmla="*/ 1049132 h 8346397"/>
              <a:gd name="connsiteX52" fmla="*/ 3310977 w 4162401"/>
              <a:gd name="connsiteY52" fmla="*/ 996745 h 8346397"/>
              <a:gd name="connsiteX53" fmla="*/ 3056977 w 4162401"/>
              <a:gd name="connsiteY53" fmla="*/ 982457 h 8346397"/>
              <a:gd name="connsiteX54" fmla="*/ 2958552 w 4162401"/>
              <a:gd name="connsiteY54" fmla="*/ 976107 h 8346397"/>
              <a:gd name="connsiteX55" fmla="*/ 2926802 w 4162401"/>
              <a:gd name="connsiteY55" fmla="*/ 906257 h 8346397"/>
              <a:gd name="connsiteX56" fmla="*/ 2866477 w 4162401"/>
              <a:gd name="connsiteY56" fmla="*/ 893559 h 8346397"/>
              <a:gd name="connsiteX57" fmla="*/ 2799802 w 4162401"/>
              <a:gd name="connsiteY57" fmla="*/ 874507 h 8346397"/>
              <a:gd name="connsiteX58" fmla="*/ 2761702 w 4162401"/>
              <a:gd name="connsiteY58" fmla="*/ 807832 h 8346397"/>
              <a:gd name="connsiteX59" fmla="*/ 2609302 w 4162401"/>
              <a:gd name="connsiteY59" fmla="*/ 760207 h 8346397"/>
              <a:gd name="connsiteX60" fmla="*/ 2580727 w 4162401"/>
              <a:gd name="connsiteY60" fmla="*/ 604632 h 8346397"/>
              <a:gd name="connsiteX61" fmla="*/ 2526752 w 4162401"/>
              <a:gd name="connsiteY61" fmla="*/ 531609 h 8346397"/>
              <a:gd name="connsiteX62" fmla="*/ 2596602 w 4162401"/>
              <a:gd name="connsiteY62" fmla="*/ 407782 h 8346397"/>
              <a:gd name="connsiteX63" fmla="*/ 2629939 w 4162401"/>
              <a:gd name="connsiteY63" fmla="*/ 310947 h 8346397"/>
              <a:gd name="connsiteX64" fmla="*/ 2517227 w 4162401"/>
              <a:gd name="connsiteY64" fmla="*/ 239507 h 8346397"/>
              <a:gd name="connsiteX65" fmla="*/ 2402927 w 4162401"/>
              <a:gd name="connsiteY65" fmla="*/ 271257 h 8346397"/>
              <a:gd name="connsiteX66" fmla="*/ 2275927 w 4162401"/>
              <a:gd name="connsiteY66" fmla="*/ 198232 h 8346397"/>
              <a:gd name="connsiteX67" fmla="*/ 2133052 w 4162401"/>
              <a:gd name="connsiteY67" fmla="*/ 233157 h 8346397"/>
              <a:gd name="connsiteX68" fmla="*/ 1913977 w 4162401"/>
              <a:gd name="connsiteY68" fmla="*/ 36309 h 8346397"/>
              <a:gd name="connsiteX69" fmla="*/ 1777452 w 4162401"/>
              <a:gd name="connsiteY69" fmla="*/ 13289 h 8346397"/>
              <a:gd name="connsiteX70" fmla="*/ 1703633 w 4162401"/>
              <a:gd name="connsiteY70" fmla="*/ 41864 h 8346397"/>
              <a:gd name="connsiteX71" fmla="*/ 1615527 w 4162401"/>
              <a:gd name="connsiteY71" fmla="*/ 75203 h 8346397"/>
              <a:gd name="connsiteX72" fmla="*/ 1515515 w 4162401"/>
              <a:gd name="connsiteY72" fmla="*/ 129971 h 8346397"/>
              <a:gd name="connsiteX73" fmla="*/ 1525040 w 4162401"/>
              <a:gd name="connsiteY73" fmla="*/ 194264 h 8346397"/>
              <a:gd name="connsiteX74" fmla="*/ 1505990 w 4162401"/>
              <a:gd name="connsiteY74" fmla="*/ 251415 h 8346397"/>
              <a:gd name="connsiteX75" fmla="*/ 1413121 w 4162401"/>
              <a:gd name="connsiteY75" fmla="*/ 270464 h 8346397"/>
              <a:gd name="connsiteX76" fmla="*/ 1339302 w 4162401"/>
              <a:gd name="connsiteY76" fmla="*/ 306184 h 8346397"/>
              <a:gd name="connsiteX77" fmla="*/ 1260721 w 4162401"/>
              <a:gd name="connsiteY77" fmla="*/ 346665 h 8346397"/>
              <a:gd name="connsiteX78" fmla="*/ 1191665 w 4162401"/>
              <a:gd name="connsiteY78" fmla="*/ 272847 h 8346397"/>
              <a:gd name="connsiteX79" fmla="*/ 1082127 w 4162401"/>
              <a:gd name="connsiteY79" fmla="*/ 353809 h 8346397"/>
              <a:gd name="connsiteX80" fmla="*/ 1020215 w 4162401"/>
              <a:gd name="connsiteY80" fmla="*/ 420484 h 8346397"/>
              <a:gd name="connsiteX81" fmla="*/ 858290 w 4162401"/>
              <a:gd name="connsiteY81" fmla="*/ 301422 h 8346397"/>
              <a:gd name="connsiteX82" fmla="*/ 796377 w 4162401"/>
              <a:gd name="connsiteY82" fmla="*/ 406196 h 8346397"/>
              <a:gd name="connsiteX83" fmla="*/ 755896 w 4162401"/>
              <a:gd name="connsiteY83" fmla="*/ 341903 h 8346397"/>
              <a:gd name="connsiteX84" fmla="*/ 689221 w 4162401"/>
              <a:gd name="connsiteY84" fmla="*/ 270465 h 8346397"/>
              <a:gd name="connsiteX85" fmla="*/ 667790 w 4162401"/>
              <a:gd name="connsiteY85" fmla="*/ 313328 h 8346397"/>
              <a:gd name="connsiteX86" fmla="*/ 620165 w 4162401"/>
              <a:gd name="connsiteY86" fmla="*/ 382384 h 8346397"/>
              <a:gd name="connsiteX87" fmla="*/ 589208 w 4162401"/>
              <a:gd name="connsiteY87" fmla="*/ 396672 h 8346397"/>
              <a:gd name="connsiteX88" fmla="*/ 498721 w 4162401"/>
              <a:gd name="connsiteY88" fmla="*/ 482397 h 8346397"/>
              <a:gd name="connsiteX89" fmla="*/ 396327 w 4162401"/>
              <a:gd name="connsiteY89" fmla="*/ 380003 h 8346397"/>
              <a:gd name="connsiteX90" fmla="*/ 243927 w 4162401"/>
              <a:gd name="connsiteY90" fmla="*/ 294278 h 8346397"/>
              <a:gd name="connsiteX91" fmla="*/ 174871 w 4162401"/>
              <a:gd name="connsiteY91" fmla="*/ 327615 h 8346397"/>
              <a:gd name="connsiteX92" fmla="*/ 127246 w 4162401"/>
              <a:gd name="connsiteY92" fmla="*/ 410959 h 8346397"/>
              <a:gd name="connsiteX93" fmla="*/ 43902 w 4162401"/>
              <a:gd name="connsiteY93" fmla="*/ 472872 h 8346397"/>
              <a:gd name="connsiteX94" fmla="*/ 8183 w 4162401"/>
              <a:gd name="connsiteY94" fmla="*/ 484778 h 8346397"/>
              <a:gd name="connsiteX95" fmla="*/ 198683 w 4162401"/>
              <a:gd name="connsiteY95" fmla="*/ 689565 h 8346397"/>
              <a:gd name="connsiteX96" fmla="*/ 265359 w 4162401"/>
              <a:gd name="connsiteY96" fmla="*/ 706234 h 8346397"/>
              <a:gd name="connsiteX97" fmla="*/ 298697 w 4162401"/>
              <a:gd name="connsiteY97" fmla="*/ 730047 h 8346397"/>
              <a:gd name="connsiteX98" fmla="*/ 296315 w 4162401"/>
              <a:gd name="connsiteY98" fmla="*/ 901496 h 8346397"/>
              <a:gd name="connsiteX99" fmla="*/ 362990 w 4162401"/>
              <a:gd name="connsiteY99" fmla="*/ 906259 h 8346397"/>
              <a:gd name="connsiteX100" fmla="*/ 401090 w 4162401"/>
              <a:gd name="connsiteY100" fmla="*/ 856253 h 8346397"/>
              <a:gd name="connsiteX101" fmla="*/ 482052 w 4162401"/>
              <a:gd name="connsiteY101" fmla="*/ 894353 h 8346397"/>
              <a:gd name="connsiteX102" fmla="*/ 420140 w 4162401"/>
              <a:gd name="connsiteY102" fmla="*/ 1039609 h 8346397"/>
              <a:gd name="connsiteX103" fmla="*/ 434427 w 4162401"/>
              <a:gd name="connsiteY103" fmla="*/ 1087234 h 8346397"/>
              <a:gd name="connsiteX104" fmla="*/ 379658 w 4162401"/>
              <a:gd name="connsiteY104" fmla="*/ 1139622 h 8346397"/>
              <a:gd name="connsiteX105" fmla="*/ 415377 w 4162401"/>
              <a:gd name="connsiteY105" fmla="*/ 1168196 h 8346397"/>
              <a:gd name="connsiteX106" fmla="*/ 486815 w 4162401"/>
              <a:gd name="connsiteY106" fmla="*/ 1256303 h 8346397"/>
              <a:gd name="connsiteX107" fmla="*/ 527296 w 4162401"/>
              <a:gd name="connsiteY107" fmla="*/ 1344409 h 8346397"/>
              <a:gd name="connsiteX108" fmla="*/ 636833 w 4162401"/>
              <a:gd name="connsiteY108" fmla="*/ 1396797 h 8346397"/>
              <a:gd name="connsiteX109" fmla="*/ 746371 w 4162401"/>
              <a:gd name="connsiteY109" fmla="*/ 1420609 h 8346397"/>
              <a:gd name="connsiteX110" fmla="*/ 829715 w 4162401"/>
              <a:gd name="connsiteY110" fmla="*/ 1468234 h 8346397"/>
              <a:gd name="connsiteX111" fmla="*/ 913058 w 4162401"/>
              <a:gd name="connsiteY111" fmla="*/ 1442040 h 8346397"/>
              <a:gd name="connsiteX112" fmla="*/ 994021 w 4162401"/>
              <a:gd name="connsiteY112" fmla="*/ 1368222 h 8346397"/>
              <a:gd name="connsiteX113" fmla="*/ 1103558 w 4162401"/>
              <a:gd name="connsiteY113" fmla="*/ 1351553 h 8346397"/>
              <a:gd name="connsiteX114" fmla="*/ 1170233 w 4162401"/>
              <a:gd name="connsiteY114" fmla="*/ 1356315 h 8346397"/>
              <a:gd name="connsiteX115" fmla="*/ 1329777 w 4162401"/>
              <a:gd name="connsiteY115" fmla="*/ 1465853 h 8346397"/>
              <a:gd name="connsiteX116" fmla="*/ 1389308 w 4162401"/>
              <a:gd name="connsiteY116" fmla="*/ 1494428 h 8346397"/>
              <a:gd name="connsiteX117" fmla="*/ 1260721 w 4162401"/>
              <a:gd name="connsiteY117" fmla="*/ 1596822 h 8346397"/>
              <a:gd name="connsiteX118" fmla="*/ 1263102 w 4162401"/>
              <a:gd name="connsiteY118" fmla="*/ 1661115 h 8346397"/>
              <a:gd name="connsiteX119" fmla="*/ 1425027 w 4162401"/>
              <a:gd name="connsiteY119" fmla="*/ 1613490 h 8346397"/>
              <a:gd name="connsiteX120" fmla="*/ 1386927 w 4162401"/>
              <a:gd name="connsiteY120" fmla="*/ 1677784 h 8346397"/>
              <a:gd name="connsiteX121" fmla="*/ 1405977 w 4162401"/>
              <a:gd name="connsiteY121" fmla="*/ 1751603 h 8346397"/>
              <a:gd name="connsiteX122" fmla="*/ 1517896 w 4162401"/>
              <a:gd name="connsiteY122" fmla="*/ 1787322 h 8346397"/>
              <a:gd name="connsiteX123" fmla="*/ 1591715 w 4162401"/>
              <a:gd name="connsiteY123" fmla="*/ 1803990 h 8346397"/>
              <a:gd name="connsiteX124" fmla="*/ 1501227 w 4162401"/>
              <a:gd name="connsiteY124" fmla="*/ 1934959 h 8346397"/>
              <a:gd name="connsiteX125" fmla="*/ 1494083 w 4162401"/>
              <a:gd name="connsiteY125" fmla="*/ 1984965 h 8346397"/>
              <a:gd name="connsiteX126" fmla="*/ 1422646 w 4162401"/>
              <a:gd name="connsiteY126" fmla="*/ 2020684 h 8346397"/>
              <a:gd name="connsiteX127" fmla="*/ 1391690 w 4162401"/>
              <a:gd name="connsiteY127" fmla="*/ 2082597 h 8346397"/>
              <a:gd name="connsiteX128" fmla="*/ 1260721 w 4162401"/>
              <a:gd name="connsiteY128" fmla="*/ 2056403 h 8346397"/>
              <a:gd name="connsiteX129" fmla="*/ 1139277 w 4162401"/>
              <a:gd name="connsiteY129" fmla="*/ 2056402 h 8346397"/>
              <a:gd name="connsiteX130" fmla="*/ 1072602 w 4162401"/>
              <a:gd name="connsiteY130" fmla="*/ 2084978 h 8346397"/>
              <a:gd name="connsiteX131" fmla="*/ 1065458 w 4162401"/>
              <a:gd name="connsiteY131" fmla="*/ 2184990 h 8346397"/>
              <a:gd name="connsiteX132" fmla="*/ 977352 w 4162401"/>
              <a:gd name="connsiteY132" fmla="*/ 2273097 h 8346397"/>
              <a:gd name="connsiteX133" fmla="*/ 1120227 w 4162401"/>
              <a:gd name="connsiteY133" fmla="*/ 2335009 h 8346397"/>
              <a:gd name="connsiteX134" fmla="*/ 1170234 w 4162401"/>
              <a:gd name="connsiteY134" fmla="*/ 2370727 h 8346397"/>
              <a:gd name="connsiteX135" fmla="*/ 1222621 w 4162401"/>
              <a:gd name="connsiteY135" fmla="*/ 2387397 h 8346397"/>
              <a:gd name="connsiteX136" fmla="*/ 1272627 w 4162401"/>
              <a:gd name="connsiteY136" fmla="*/ 2437403 h 8346397"/>
              <a:gd name="connsiteX137" fmla="*/ 1329777 w 4162401"/>
              <a:gd name="connsiteY137" fmla="*/ 2458834 h 8346397"/>
              <a:gd name="connsiteX138" fmla="*/ 1422646 w 4162401"/>
              <a:gd name="connsiteY138" fmla="*/ 2535034 h 8346397"/>
              <a:gd name="connsiteX139" fmla="*/ 1508371 w 4162401"/>
              <a:gd name="connsiteY139" fmla="*/ 2568373 h 8346397"/>
              <a:gd name="connsiteX140" fmla="*/ 1641721 w 4162401"/>
              <a:gd name="connsiteY140" fmla="*/ 2716009 h 8346397"/>
              <a:gd name="connsiteX141" fmla="*/ 1725065 w 4162401"/>
              <a:gd name="connsiteY141" fmla="*/ 2870790 h 8346397"/>
              <a:gd name="connsiteX142" fmla="*/ 1850477 w 4162401"/>
              <a:gd name="connsiteY142" fmla="*/ 2931907 h 8346397"/>
              <a:gd name="connsiteX143" fmla="*/ 1896514 w 4162401"/>
              <a:gd name="connsiteY143" fmla="*/ 2977947 h 8346397"/>
              <a:gd name="connsiteX144" fmla="*/ 1927471 w 4162401"/>
              <a:gd name="connsiteY144" fmla="*/ 3082722 h 8346397"/>
              <a:gd name="connsiteX145" fmla="*/ 1989383 w 4162401"/>
              <a:gd name="connsiteY145" fmla="*/ 3185115 h 8346397"/>
              <a:gd name="connsiteX146" fmla="*/ 2051296 w 4162401"/>
              <a:gd name="connsiteY146" fmla="*/ 3223215 h 8346397"/>
              <a:gd name="connsiteX147" fmla="*/ 2182265 w 4162401"/>
              <a:gd name="connsiteY147" fmla="*/ 3370853 h 8346397"/>
              <a:gd name="connsiteX148" fmla="*/ 2325139 w 4162401"/>
              <a:gd name="connsiteY148" fmla="*/ 3447053 h 8346397"/>
              <a:gd name="connsiteX149" fmla="*/ 2384671 w 4162401"/>
              <a:gd name="connsiteY149" fmla="*/ 3532778 h 8346397"/>
              <a:gd name="connsiteX150" fmla="*/ 2432296 w 4162401"/>
              <a:gd name="connsiteY150" fmla="*/ 3599453 h 8346397"/>
              <a:gd name="connsiteX151" fmla="*/ 2479921 w 4162401"/>
              <a:gd name="connsiteY151" fmla="*/ 3589929 h 8346397"/>
              <a:gd name="connsiteX152" fmla="*/ 2484683 w 4162401"/>
              <a:gd name="connsiteY152" fmla="*/ 3742328 h 8346397"/>
              <a:gd name="connsiteX153" fmla="*/ 2537071 w 4162401"/>
              <a:gd name="connsiteY153" fmla="*/ 3835197 h 8346397"/>
              <a:gd name="connsiteX154" fmla="*/ 2529927 w 4162401"/>
              <a:gd name="connsiteY154" fmla="*/ 3873297 h 8346397"/>
              <a:gd name="connsiteX155" fmla="*/ 2598983 w 4162401"/>
              <a:gd name="connsiteY155" fmla="*/ 3909015 h 8346397"/>
              <a:gd name="connsiteX156" fmla="*/ 2656133 w 4162401"/>
              <a:gd name="connsiteY156" fmla="*/ 3854247 h 8346397"/>
              <a:gd name="connsiteX157" fmla="*/ 2689471 w 4162401"/>
              <a:gd name="connsiteY157" fmla="*/ 3937590 h 8346397"/>
              <a:gd name="connsiteX158" fmla="*/ 2734715 w 4162401"/>
              <a:gd name="connsiteY158" fmla="*/ 3982834 h 8346397"/>
              <a:gd name="connsiteX159" fmla="*/ 2808533 w 4162401"/>
              <a:gd name="connsiteY159" fmla="*/ 4006647 h 8346397"/>
              <a:gd name="connsiteX160" fmla="*/ 2860921 w 4162401"/>
              <a:gd name="connsiteY160" fmla="*/ 4075703 h 8346397"/>
              <a:gd name="connsiteX161" fmla="*/ 2946646 w 4162401"/>
              <a:gd name="connsiteY161" fmla="*/ 4130472 h 8346397"/>
              <a:gd name="connsiteX162" fmla="*/ 2999033 w 4162401"/>
              <a:gd name="connsiteY162" fmla="*/ 4163809 h 8346397"/>
              <a:gd name="connsiteX163" fmla="*/ 2870446 w 4162401"/>
              <a:gd name="connsiteY163" fmla="*/ 4256678 h 8346397"/>
              <a:gd name="connsiteX164" fmla="*/ 2868064 w 4162401"/>
              <a:gd name="connsiteY164" fmla="*/ 4311446 h 8346397"/>
              <a:gd name="connsiteX165" fmla="*/ 2970458 w 4162401"/>
              <a:gd name="connsiteY165" fmla="*/ 4428128 h 8346397"/>
              <a:gd name="connsiteX166" fmla="*/ 3065708 w 4162401"/>
              <a:gd name="connsiteY166" fmla="*/ 4490040 h 8346397"/>
              <a:gd name="connsiteX167" fmla="*/ 3096665 w 4162401"/>
              <a:gd name="connsiteY167" fmla="*/ 4528140 h 8346397"/>
              <a:gd name="connsiteX168" fmla="*/ 3082377 w 4162401"/>
              <a:gd name="connsiteY168" fmla="*/ 4609103 h 8346397"/>
              <a:gd name="connsiteX169" fmla="*/ 3077615 w 4162401"/>
              <a:gd name="connsiteY169" fmla="*/ 4692447 h 8346397"/>
              <a:gd name="connsiteX170" fmla="*/ 3034752 w 4162401"/>
              <a:gd name="connsiteY170" fmla="*/ 4701972 h 8346397"/>
              <a:gd name="connsiteX171" fmla="*/ 3008558 w 4162401"/>
              <a:gd name="connsiteY171" fmla="*/ 4718640 h 8346397"/>
              <a:gd name="connsiteX172" fmla="*/ 3053802 w 4162401"/>
              <a:gd name="connsiteY172" fmla="*/ 4795632 h 8346397"/>
              <a:gd name="connsiteX173" fmla="*/ 3037133 w 4162401"/>
              <a:gd name="connsiteY173" fmla="*/ 4868659 h 8346397"/>
              <a:gd name="connsiteX174" fmla="*/ 3020465 w 4162401"/>
              <a:gd name="connsiteY174" fmla="*/ 5004390 h 8346397"/>
              <a:gd name="connsiteX175" fmla="*/ 2982365 w 4162401"/>
              <a:gd name="connsiteY175" fmla="*/ 5044872 h 8346397"/>
              <a:gd name="connsiteX176" fmla="*/ 2965696 w 4162401"/>
              <a:gd name="connsiteY176" fmla="*/ 5166315 h 8346397"/>
              <a:gd name="connsiteX177" fmla="*/ 2937121 w 4162401"/>
              <a:gd name="connsiteY177" fmla="*/ 5285378 h 8346397"/>
              <a:gd name="connsiteX178" fmla="*/ 2989508 w 4162401"/>
              <a:gd name="connsiteY178" fmla="*/ 5302047 h 8346397"/>
              <a:gd name="connsiteX179" fmla="*/ 2987127 w 4162401"/>
              <a:gd name="connsiteY179" fmla="*/ 5347290 h 8346397"/>
              <a:gd name="connsiteX180" fmla="*/ 2984746 w 4162401"/>
              <a:gd name="connsiteY180" fmla="*/ 5402059 h 8346397"/>
              <a:gd name="connsiteX181" fmla="*/ 3041896 w 4162401"/>
              <a:gd name="connsiteY181" fmla="*/ 5471115 h 8346397"/>
              <a:gd name="connsiteX182" fmla="*/ 3089521 w 4162401"/>
              <a:gd name="connsiteY182" fmla="*/ 5597322 h 8346397"/>
              <a:gd name="connsiteX183" fmla="*/ 2996652 w 4162401"/>
              <a:gd name="connsiteY183" fmla="*/ 5887834 h 8346397"/>
              <a:gd name="connsiteX184" fmla="*/ 3018083 w 4162401"/>
              <a:gd name="connsiteY184" fmla="*/ 5942603 h 8346397"/>
              <a:gd name="connsiteX185" fmla="*/ 3044277 w 4162401"/>
              <a:gd name="connsiteY185" fmla="*/ 5994990 h 8346397"/>
              <a:gd name="connsiteX186" fmla="*/ 3049040 w 4162401"/>
              <a:gd name="connsiteY186" fmla="*/ 6099765 h 8346397"/>
              <a:gd name="connsiteX187" fmla="*/ 3028402 w 4162401"/>
              <a:gd name="connsiteY187" fmla="*/ 6195807 h 8346397"/>
              <a:gd name="connsiteX188" fmla="*/ 2956170 w 4162401"/>
              <a:gd name="connsiteY188" fmla="*/ 6259310 h 8346397"/>
              <a:gd name="connsiteX189" fmla="*/ 2920452 w 4162401"/>
              <a:gd name="connsiteY189" fmla="*/ 6240259 h 8346397"/>
              <a:gd name="connsiteX190" fmla="*/ 2849015 w 4162401"/>
              <a:gd name="connsiteY190" fmla="*/ 6252165 h 8346397"/>
              <a:gd name="connsiteX191" fmla="*/ 2713283 w 4162401"/>
              <a:gd name="connsiteY191" fmla="*/ 6364084 h 8346397"/>
              <a:gd name="connsiteX192" fmla="*/ 2606127 w 4162401"/>
              <a:gd name="connsiteY192" fmla="*/ 6349797 h 8346397"/>
              <a:gd name="connsiteX193" fmla="*/ 2575171 w 4162401"/>
              <a:gd name="connsiteY193" fmla="*/ 6378372 h 8346397"/>
              <a:gd name="connsiteX194" fmla="*/ 2508495 w 4162401"/>
              <a:gd name="connsiteY194" fmla="*/ 6423614 h 8346397"/>
              <a:gd name="connsiteX195" fmla="*/ 2391815 w 4162401"/>
              <a:gd name="connsiteY195" fmla="*/ 6411709 h 8346397"/>
              <a:gd name="connsiteX196" fmla="*/ 2368002 w 4162401"/>
              <a:gd name="connsiteY196" fmla="*/ 6528390 h 8346397"/>
              <a:gd name="connsiteX197" fmla="*/ 2363240 w 4162401"/>
              <a:gd name="connsiteY197" fmla="*/ 6564109 h 8346397"/>
              <a:gd name="connsiteX198" fmla="*/ 2339428 w 4162401"/>
              <a:gd name="connsiteY198" fmla="*/ 6583159 h 8346397"/>
              <a:gd name="connsiteX199" fmla="*/ 2141783 w 4162401"/>
              <a:gd name="connsiteY199" fmla="*/ 6535534 h 8346397"/>
              <a:gd name="connsiteX200" fmla="*/ 2103683 w 4162401"/>
              <a:gd name="connsiteY200" fmla="*/ 6587922 h 8346397"/>
              <a:gd name="connsiteX201" fmla="*/ 2072727 w 4162401"/>
              <a:gd name="connsiteY201" fmla="*/ 6683172 h 8346397"/>
              <a:gd name="connsiteX202" fmla="*/ 2039389 w 4162401"/>
              <a:gd name="connsiteY202" fmla="*/ 6747465 h 8346397"/>
              <a:gd name="connsiteX203" fmla="*/ 2051296 w 4162401"/>
              <a:gd name="connsiteY203" fmla="*/ 6809378 h 8346397"/>
              <a:gd name="connsiteX204" fmla="*/ 2184646 w 4162401"/>
              <a:gd name="connsiteY204" fmla="*/ 6921297 h 8346397"/>
              <a:gd name="connsiteX205" fmla="*/ 2253702 w 4162401"/>
              <a:gd name="connsiteY205" fmla="*/ 6954634 h 8346397"/>
              <a:gd name="connsiteX206" fmla="*/ 2237033 w 4162401"/>
              <a:gd name="connsiteY206" fmla="*/ 6978447 h 8346397"/>
              <a:gd name="connsiteX207" fmla="*/ 2201315 w 4162401"/>
              <a:gd name="connsiteY207" fmla="*/ 6997497 h 8346397"/>
              <a:gd name="connsiteX208" fmla="*/ 2234652 w 4162401"/>
              <a:gd name="connsiteY208" fmla="*/ 7073697 h 8346397"/>
              <a:gd name="connsiteX209" fmla="*/ 2203696 w 4162401"/>
              <a:gd name="connsiteY209" fmla="*/ 7095128 h 8346397"/>
              <a:gd name="connsiteX210" fmla="*/ 2098921 w 4162401"/>
              <a:gd name="connsiteY210" fmla="*/ 7033215 h 8346397"/>
              <a:gd name="connsiteX211" fmla="*/ 2056058 w 4162401"/>
              <a:gd name="connsiteY211" fmla="*/ 7059409 h 8346397"/>
              <a:gd name="connsiteX212" fmla="*/ 1996527 w 4162401"/>
              <a:gd name="connsiteY212" fmla="*/ 6957015 h 8346397"/>
              <a:gd name="connsiteX213" fmla="*/ 1879846 w 4162401"/>
              <a:gd name="connsiteY213" fmla="*/ 6983209 h 8346397"/>
              <a:gd name="connsiteX214" fmla="*/ 1815552 w 4162401"/>
              <a:gd name="connsiteY214" fmla="*/ 6987972 h 8346397"/>
              <a:gd name="connsiteX215" fmla="*/ 1765546 w 4162401"/>
              <a:gd name="connsiteY215" fmla="*/ 6983210 h 8346397"/>
              <a:gd name="connsiteX216" fmla="*/ 1708396 w 4162401"/>
              <a:gd name="connsiteY216" fmla="*/ 7028453 h 8346397"/>
              <a:gd name="connsiteX217" fmla="*/ 1529802 w 4162401"/>
              <a:gd name="connsiteY217" fmla="*/ 6987972 h 8346397"/>
              <a:gd name="connsiteX218" fmla="*/ 1553614 w 4162401"/>
              <a:gd name="connsiteY218" fmla="*/ 7114178 h 8346397"/>
              <a:gd name="connsiteX219" fmla="*/ 1477415 w 4162401"/>
              <a:gd name="connsiteY219" fmla="*/ 7159422 h 8346397"/>
              <a:gd name="connsiteX220" fmla="*/ 1415502 w 4162401"/>
              <a:gd name="connsiteY220" fmla="*/ 7226096 h 8346397"/>
              <a:gd name="connsiteX221" fmla="*/ 1265483 w 4162401"/>
              <a:gd name="connsiteY221" fmla="*/ 7218953 h 8346397"/>
              <a:gd name="connsiteX222" fmla="*/ 1213096 w 4162401"/>
              <a:gd name="connsiteY222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15752 w 4162401"/>
              <a:gd name="connsiteY12" fmla="*/ 4042363 h 8346397"/>
              <a:gd name="connsiteX13" fmla="*/ 3263352 w 4162401"/>
              <a:gd name="connsiteY13" fmla="*/ 3978070 h 8346397"/>
              <a:gd name="connsiteX14" fmla="*/ 3215727 w 4162401"/>
              <a:gd name="connsiteY14" fmla="*/ 3963782 h 8346397"/>
              <a:gd name="connsiteX15" fmla="*/ 3227633 w 4162401"/>
              <a:gd name="connsiteY15" fmla="*/ 3937588 h 8346397"/>
              <a:gd name="connsiteX16" fmla="*/ 3275259 w 4162401"/>
              <a:gd name="connsiteY16" fmla="*/ 3913776 h 8346397"/>
              <a:gd name="connsiteX17" fmla="*/ 3127621 w 4162401"/>
              <a:gd name="connsiteY17" fmla="*/ 3851863 h 8346397"/>
              <a:gd name="connsiteX18" fmla="*/ 2996652 w 4162401"/>
              <a:gd name="connsiteY18" fmla="*/ 3739945 h 8346397"/>
              <a:gd name="connsiteX19" fmla="*/ 2591839 w 4162401"/>
              <a:gd name="connsiteY19" fmla="*/ 3354183 h 8346397"/>
              <a:gd name="connsiteX20" fmla="*/ 2468015 w 4162401"/>
              <a:gd name="connsiteY20" fmla="*/ 3049382 h 8346397"/>
              <a:gd name="connsiteX21" fmla="*/ 2432296 w 4162401"/>
              <a:gd name="connsiteY21" fmla="*/ 2961276 h 8346397"/>
              <a:gd name="connsiteX22" fmla="*/ 2387052 w 4162401"/>
              <a:gd name="connsiteY22" fmla="*/ 2954132 h 8346397"/>
              <a:gd name="connsiteX23" fmla="*/ 2365621 w 4162401"/>
              <a:gd name="connsiteY23" fmla="*/ 2958895 h 8346397"/>
              <a:gd name="connsiteX24" fmla="*/ 2315615 w 4162401"/>
              <a:gd name="connsiteY24" fmla="*/ 2896982 h 8346397"/>
              <a:gd name="connsiteX25" fmla="*/ 2234652 w 4162401"/>
              <a:gd name="connsiteY25" fmla="*/ 2880313 h 8346397"/>
              <a:gd name="connsiteX26" fmla="*/ 2182265 w 4162401"/>
              <a:gd name="connsiteY26" fmla="*/ 2811257 h 8346397"/>
              <a:gd name="connsiteX27" fmla="*/ 2115590 w 4162401"/>
              <a:gd name="connsiteY27" fmla="*/ 2727913 h 8346397"/>
              <a:gd name="connsiteX28" fmla="*/ 2091777 w 4162401"/>
              <a:gd name="connsiteY28" fmla="*/ 2670763 h 8346397"/>
              <a:gd name="connsiteX29" fmla="*/ 2006845 w 4162401"/>
              <a:gd name="connsiteY29" fmla="*/ 2527095 h 8346397"/>
              <a:gd name="connsiteX30" fmla="*/ 1953665 w 4162401"/>
              <a:gd name="connsiteY30" fmla="*/ 2451688 h 8346397"/>
              <a:gd name="connsiteX31" fmla="*/ 2006052 w 4162401"/>
              <a:gd name="connsiteY31" fmla="*/ 2337388 h 8346397"/>
              <a:gd name="connsiteX32" fmla="*/ 2072727 w 4162401"/>
              <a:gd name="connsiteY32" fmla="*/ 2256426 h 8346397"/>
              <a:gd name="connsiteX33" fmla="*/ 2056058 w 4162401"/>
              <a:gd name="connsiteY33" fmla="*/ 2223088 h 8346397"/>
              <a:gd name="connsiteX34" fmla="*/ 2067965 w 4162401"/>
              <a:gd name="connsiteY34" fmla="*/ 2130220 h 8346397"/>
              <a:gd name="connsiteX35" fmla="*/ 2137021 w 4162401"/>
              <a:gd name="connsiteY35" fmla="*/ 1992107 h 8346397"/>
              <a:gd name="connsiteX36" fmla="*/ 2165596 w 4162401"/>
              <a:gd name="connsiteY36" fmla="*/ 1944482 h 8346397"/>
              <a:gd name="connsiteX37" fmla="*/ 2203696 w 4162401"/>
              <a:gd name="connsiteY37" fmla="*/ 1937338 h 8346397"/>
              <a:gd name="connsiteX38" fmla="*/ 2198933 w 4162401"/>
              <a:gd name="connsiteY38" fmla="*/ 1906382 h 8346397"/>
              <a:gd name="connsiteX39" fmla="*/ 2406102 w 4162401"/>
              <a:gd name="connsiteY39" fmla="*/ 1782557 h 8346397"/>
              <a:gd name="connsiteX40" fmla="*/ 2494208 w 4162401"/>
              <a:gd name="connsiteY40" fmla="*/ 1715882 h 8346397"/>
              <a:gd name="connsiteX41" fmla="*/ 2513258 w 4162401"/>
              <a:gd name="connsiteY41" fmla="*/ 1630157 h 8346397"/>
              <a:gd name="connsiteX42" fmla="*/ 2522784 w 4162401"/>
              <a:gd name="connsiteY42" fmla="*/ 1584913 h 8346397"/>
              <a:gd name="connsiteX43" fmla="*/ 2577552 w 4162401"/>
              <a:gd name="connsiteY43" fmla="*/ 1527763 h 8346397"/>
              <a:gd name="connsiteX44" fmla="*/ 2606127 w 4162401"/>
              <a:gd name="connsiteY44" fmla="*/ 1499188 h 8346397"/>
              <a:gd name="connsiteX45" fmla="*/ 2634702 w 4162401"/>
              <a:gd name="connsiteY45" fmla="*/ 1492045 h 8346397"/>
              <a:gd name="connsiteX46" fmla="*/ 2672802 w 4162401"/>
              <a:gd name="connsiteY46" fmla="*/ 1368220 h 8346397"/>
              <a:gd name="connsiteX47" fmla="*/ 2806153 w 4162401"/>
              <a:gd name="connsiteY47" fmla="*/ 1334883 h 8346397"/>
              <a:gd name="connsiteX48" fmla="*/ 2944265 w 4162401"/>
              <a:gd name="connsiteY48" fmla="*/ 1325357 h 8346397"/>
              <a:gd name="connsiteX49" fmla="*/ 2968077 w 4162401"/>
              <a:gd name="connsiteY49" fmla="*/ 1206295 h 8346397"/>
              <a:gd name="connsiteX50" fmla="*/ 3049040 w 4162401"/>
              <a:gd name="connsiteY50" fmla="*/ 1169783 h 8346397"/>
              <a:gd name="connsiteX51" fmla="*/ 3153814 w 4162401"/>
              <a:gd name="connsiteY51" fmla="*/ 1125332 h 8346397"/>
              <a:gd name="connsiteX52" fmla="*/ 3225252 w 4162401"/>
              <a:gd name="connsiteY52" fmla="*/ 1049132 h 8346397"/>
              <a:gd name="connsiteX53" fmla="*/ 3310977 w 4162401"/>
              <a:gd name="connsiteY53" fmla="*/ 996745 h 8346397"/>
              <a:gd name="connsiteX54" fmla="*/ 3056977 w 4162401"/>
              <a:gd name="connsiteY54" fmla="*/ 982457 h 8346397"/>
              <a:gd name="connsiteX55" fmla="*/ 2958552 w 4162401"/>
              <a:gd name="connsiteY55" fmla="*/ 976107 h 8346397"/>
              <a:gd name="connsiteX56" fmla="*/ 2926802 w 4162401"/>
              <a:gd name="connsiteY56" fmla="*/ 906257 h 8346397"/>
              <a:gd name="connsiteX57" fmla="*/ 2866477 w 4162401"/>
              <a:gd name="connsiteY57" fmla="*/ 893559 h 8346397"/>
              <a:gd name="connsiteX58" fmla="*/ 2799802 w 4162401"/>
              <a:gd name="connsiteY58" fmla="*/ 874507 h 8346397"/>
              <a:gd name="connsiteX59" fmla="*/ 2761702 w 4162401"/>
              <a:gd name="connsiteY59" fmla="*/ 807832 h 8346397"/>
              <a:gd name="connsiteX60" fmla="*/ 2609302 w 4162401"/>
              <a:gd name="connsiteY60" fmla="*/ 760207 h 8346397"/>
              <a:gd name="connsiteX61" fmla="*/ 2580727 w 4162401"/>
              <a:gd name="connsiteY61" fmla="*/ 604632 h 8346397"/>
              <a:gd name="connsiteX62" fmla="*/ 2526752 w 4162401"/>
              <a:gd name="connsiteY62" fmla="*/ 531609 h 8346397"/>
              <a:gd name="connsiteX63" fmla="*/ 2596602 w 4162401"/>
              <a:gd name="connsiteY63" fmla="*/ 407782 h 8346397"/>
              <a:gd name="connsiteX64" fmla="*/ 2629939 w 4162401"/>
              <a:gd name="connsiteY64" fmla="*/ 310947 h 8346397"/>
              <a:gd name="connsiteX65" fmla="*/ 2517227 w 4162401"/>
              <a:gd name="connsiteY65" fmla="*/ 239507 h 8346397"/>
              <a:gd name="connsiteX66" fmla="*/ 2402927 w 4162401"/>
              <a:gd name="connsiteY66" fmla="*/ 271257 h 8346397"/>
              <a:gd name="connsiteX67" fmla="*/ 2275927 w 4162401"/>
              <a:gd name="connsiteY67" fmla="*/ 198232 h 8346397"/>
              <a:gd name="connsiteX68" fmla="*/ 2133052 w 4162401"/>
              <a:gd name="connsiteY68" fmla="*/ 233157 h 8346397"/>
              <a:gd name="connsiteX69" fmla="*/ 1913977 w 4162401"/>
              <a:gd name="connsiteY69" fmla="*/ 36309 h 8346397"/>
              <a:gd name="connsiteX70" fmla="*/ 1777452 w 4162401"/>
              <a:gd name="connsiteY70" fmla="*/ 13289 h 8346397"/>
              <a:gd name="connsiteX71" fmla="*/ 1703633 w 4162401"/>
              <a:gd name="connsiteY71" fmla="*/ 41864 h 8346397"/>
              <a:gd name="connsiteX72" fmla="*/ 1615527 w 4162401"/>
              <a:gd name="connsiteY72" fmla="*/ 75203 h 8346397"/>
              <a:gd name="connsiteX73" fmla="*/ 1515515 w 4162401"/>
              <a:gd name="connsiteY73" fmla="*/ 129971 h 8346397"/>
              <a:gd name="connsiteX74" fmla="*/ 1525040 w 4162401"/>
              <a:gd name="connsiteY74" fmla="*/ 194264 h 8346397"/>
              <a:gd name="connsiteX75" fmla="*/ 1505990 w 4162401"/>
              <a:gd name="connsiteY75" fmla="*/ 251415 h 8346397"/>
              <a:gd name="connsiteX76" fmla="*/ 1413121 w 4162401"/>
              <a:gd name="connsiteY76" fmla="*/ 270464 h 8346397"/>
              <a:gd name="connsiteX77" fmla="*/ 1339302 w 4162401"/>
              <a:gd name="connsiteY77" fmla="*/ 306184 h 8346397"/>
              <a:gd name="connsiteX78" fmla="*/ 1260721 w 4162401"/>
              <a:gd name="connsiteY78" fmla="*/ 346665 h 8346397"/>
              <a:gd name="connsiteX79" fmla="*/ 1191665 w 4162401"/>
              <a:gd name="connsiteY79" fmla="*/ 272847 h 8346397"/>
              <a:gd name="connsiteX80" fmla="*/ 1082127 w 4162401"/>
              <a:gd name="connsiteY80" fmla="*/ 353809 h 8346397"/>
              <a:gd name="connsiteX81" fmla="*/ 1020215 w 4162401"/>
              <a:gd name="connsiteY81" fmla="*/ 420484 h 8346397"/>
              <a:gd name="connsiteX82" fmla="*/ 858290 w 4162401"/>
              <a:gd name="connsiteY82" fmla="*/ 301422 h 8346397"/>
              <a:gd name="connsiteX83" fmla="*/ 796377 w 4162401"/>
              <a:gd name="connsiteY83" fmla="*/ 406196 h 8346397"/>
              <a:gd name="connsiteX84" fmla="*/ 755896 w 4162401"/>
              <a:gd name="connsiteY84" fmla="*/ 341903 h 8346397"/>
              <a:gd name="connsiteX85" fmla="*/ 689221 w 4162401"/>
              <a:gd name="connsiteY85" fmla="*/ 270465 h 8346397"/>
              <a:gd name="connsiteX86" fmla="*/ 667790 w 4162401"/>
              <a:gd name="connsiteY86" fmla="*/ 313328 h 8346397"/>
              <a:gd name="connsiteX87" fmla="*/ 620165 w 4162401"/>
              <a:gd name="connsiteY87" fmla="*/ 382384 h 8346397"/>
              <a:gd name="connsiteX88" fmla="*/ 589208 w 4162401"/>
              <a:gd name="connsiteY88" fmla="*/ 396672 h 8346397"/>
              <a:gd name="connsiteX89" fmla="*/ 498721 w 4162401"/>
              <a:gd name="connsiteY89" fmla="*/ 482397 h 8346397"/>
              <a:gd name="connsiteX90" fmla="*/ 396327 w 4162401"/>
              <a:gd name="connsiteY90" fmla="*/ 380003 h 8346397"/>
              <a:gd name="connsiteX91" fmla="*/ 243927 w 4162401"/>
              <a:gd name="connsiteY91" fmla="*/ 294278 h 8346397"/>
              <a:gd name="connsiteX92" fmla="*/ 174871 w 4162401"/>
              <a:gd name="connsiteY92" fmla="*/ 327615 h 8346397"/>
              <a:gd name="connsiteX93" fmla="*/ 127246 w 4162401"/>
              <a:gd name="connsiteY93" fmla="*/ 410959 h 8346397"/>
              <a:gd name="connsiteX94" fmla="*/ 43902 w 4162401"/>
              <a:gd name="connsiteY94" fmla="*/ 472872 h 8346397"/>
              <a:gd name="connsiteX95" fmla="*/ 8183 w 4162401"/>
              <a:gd name="connsiteY95" fmla="*/ 484778 h 8346397"/>
              <a:gd name="connsiteX96" fmla="*/ 198683 w 4162401"/>
              <a:gd name="connsiteY96" fmla="*/ 689565 h 8346397"/>
              <a:gd name="connsiteX97" fmla="*/ 265359 w 4162401"/>
              <a:gd name="connsiteY97" fmla="*/ 706234 h 8346397"/>
              <a:gd name="connsiteX98" fmla="*/ 298697 w 4162401"/>
              <a:gd name="connsiteY98" fmla="*/ 730047 h 8346397"/>
              <a:gd name="connsiteX99" fmla="*/ 296315 w 4162401"/>
              <a:gd name="connsiteY99" fmla="*/ 901496 h 8346397"/>
              <a:gd name="connsiteX100" fmla="*/ 362990 w 4162401"/>
              <a:gd name="connsiteY100" fmla="*/ 906259 h 8346397"/>
              <a:gd name="connsiteX101" fmla="*/ 401090 w 4162401"/>
              <a:gd name="connsiteY101" fmla="*/ 856253 h 8346397"/>
              <a:gd name="connsiteX102" fmla="*/ 482052 w 4162401"/>
              <a:gd name="connsiteY102" fmla="*/ 894353 h 8346397"/>
              <a:gd name="connsiteX103" fmla="*/ 420140 w 4162401"/>
              <a:gd name="connsiteY103" fmla="*/ 1039609 h 8346397"/>
              <a:gd name="connsiteX104" fmla="*/ 434427 w 4162401"/>
              <a:gd name="connsiteY104" fmla="*/ 1087234 h 8346397"/>
              <a:gd name="connsiteX105" fmla="*/ 379658 w 4162401"/>
              <a:gd name="connsiteY105" fmla="*/ 1139622 h 8346397"/>
              <a:gd name="connsiteX106" fmla="*/ 415377 w 4162401"/>
              <a:gd name="connsiteY106" fmla="*/ 1168196 h 8346397"/>
              <a:gd name="connsiteX107" fmla="*/ 486815 w 4162401"/>
              <a:gd name="connsiteY107" fmla="*/ 1256303 h 8346397"/>
              <a:gd name="connsiteX108" fmla="*/ 527296 w 4162401"/>
              <a:gd name="connsiteY108" fmla="*/ 1344409 h 8346397"/>
              <a:gd name="connsiteX109" fmla="*/ 636833 w 4162401"/>
              <a:gd name="connsiteY109" fmla="*/ 1396797 h 8346397"/>
              <a:gd name="connsiteX110" fmla="*/ 746371 w 4162401"/>
              <a:gd name="connsiteY110" fmla="*/ 1420609 h 8346397"/>
              <a:gd name="connsiteX111" fmla="*/ 829715 w 4162401"/>
              <a:gd name="connsiteY111" fmla="*/ 1468234 h 8346397"/>
              <a:gd name="connsiteX112" fmla="*/ 913058 w 4162401"/>
              <a:gd name="connsiteY112" fmla="*/ 1442040 h 8346397"/>
              <a:gd name="connsiteX113" fmla="*/ 994021 w 4162401"/>
              <a:gd name="connsiteY113" fmla="*/ 1368222 h 8346397"/>
              <a:gd name="connsiteX114" fmla="*/ 1103558 w 4162401"/>
              <a:gd name="connsiteY114" fmla="*/ 1351553 h 8346397"/>
              <a:gd name="connsiteX115" fmla="*/ 1170233 w 4162401"/>
              <a:gd name="connsiteY115" fmla="*/ 1356315 h 8346397"/>
              <a:gd name="connsiteX116" fmla="*/ 1329777 w 4162401"/>
              <a:gd name="connsiteY116" fmla="*/ 1465853 h 8346397"/>
              <a:gd name="connsiteX117" fmla="*/ 1389308 w 4162401"/>
              <a:gd name="connsiteY117" fmla="*/ 1494428 h 8346397"/>
              <a:gd name="connsiteX118" fmla="*/ 1260721 w 4162401"/>
              <a:gd name="connsiteY118" fmla="*/ 1596822 h 8346397"/>
              <a:gd name="connsiteX119" fmla="*/ 1263102 w 4162401"/>
              <a:gd name="connsiteY119" fmla="*/ 1661115 h 8346397"/>
              <a:gd name="connsiteX120" fmla="*/ 1425027 w 4162401"/>
              <a:gd name="connsiteY120" fmla="*/ 1613490 h 8346397"/>
              <a:gd name="connsiteX121" fmla="*/ 1386927 w 4162401"/>
              <a:gd name="connsiteY121" fmla="*/ 1677784 h 8346397"/>
              <a:gd name="connsiteX122" fmla="*/ 1405977 w 4162401"/>
              <a:gd name="connsiteY122" fmla="*/ 1751603 h 8346397"/>
              <a:gd name="connsiteX123" fmla="*/ 1517896 w 4162401"/>
              <a:gd name="connsiteY123" fmla="*/ 1787322 h 8346397"/>
              <a:gd name="connsiteX124" fmla="*/ 1591715 w 4162401"/>
              <a:gd name="connsiteY124" fmla="*/ 1803990 h 8346397"/>
              <a:gd name="connsiteX125" fmla="*/ 1501227 w 4162401"/>
              <a:gd name="connsiteY125" fmla="*/ 1934959 h 8346397"/>
              <a:gd name="connsiteX126" fmla="*/ 1494083 w 4162401"/>
              <a:gd name="connsiteY126" fmla="*/ 1984965 h 8346397"/>
              <a:gd name="connsiteX127" fmla="*/ 1422646 w 4162401"/>
              <a:gd name="connsiteY127" fmla="*/ 2020684 h 8346397"/>
              <a:gd name="connsiteX128" fmla="*/ 1391690 w 4162401"/>
              <a:gd name="connsiteY128" fmla="*/ 2082597 h 8346397"/>
              <a:gd name="connsiteX129" fmla="*/ 1260721 w 4162401"/>
              <a:gd name="connsiteY129" fmla="*/ 2056403 h 8346397"/>
              <a:gd name="connsiteX130" fmla="*/ 1139277 w 4162401"/>
              <a:gd name="connsiteY130" fmla="*/ 2056402 h 8346397"/>
              <a:gd name="connsiteX131" fmla="*/ 1072602 w 4162401"/>
              <a:gd name="connsiteY131" fmla="*/ 2084978 h 8346397"/>
              <a:gd name="connsiteX132" fmla="*/ 1065458 w 4162401"/>
              <a:gd name="connsiteY132" fmla="*/ 2184990 h 8346397"/>
              <a:gd name="connsiteX133" fmla="*/ 977352 w 4162401"/>
              <a:gd name="connsiteY133" fmla="*/ 2273097 h 8346397"/>
              <a:gd name="connsiteX134" fmla="*/ 1120227 w 4162401"/>
              <a:gd name="connsiteY134" fmla="*/ 2335009 h 8346397"/>
              <a:gd name="connsiteX135" fmla="*/ 1170234 w 4162401"/>
              <a:gd name="connsiteY135" fmla="*/ 2370727 h 8346397"/>
              <a:gd name="connsiteX136" fmla="*/ 1222621 w 4162401"/>
              <a:gd name="connsiteY136" fmla="*/ 2387397 h 8346397"/>
              <a:gd name="connsiteX137" fmla="*/ 1272627 w 4162401"/>
              <a:gd name="connsiteY137" fmla="*/ 2437403 h 8346397"/>
              <a:gd name="connsiteX138" fmla="*/ 1329777 w 4162401"/>
              <a:gd name="connsiteY138" fmla="*/ 2458834 h 8346397"/>
              <a:gd name="connsiteX139" fmla="*/ 1422646 w 4162401"/>
              <a:gd name="connsiteY139" fmla="*/ 2535034 h 8346397"/>
              <a:gd name="connsiteX140" fmla="*/ 1508371 w 4162401"/>
              <a:gd name="connsiteY140" fmla="*/ 2568373 h 8346397"/>
              <a:gd name="connsiteX141" fmla="*/ 1641721 w 4162401"/>
              <a:gd name="connsiteY141" fmla="*/ 2716009 h 8346397"/>
              <a:gd name="connsiteX142" fmla="*/ 1725065 w 4162401"/>
              <a:gd name="connsiteY142" fmla="*/ 2870790 h 8346397"/>
              <a:gd name="connsiteX143" fmla="*/ 1850477 w 4162401"/>
              <a:gd name="connsiteY143" fmla="*/ 2931907 h 8346397"/>
              <a:gd name="connsiteX144" fmla="*/ 1896514 w 4162401"/>
              <a:gd name="connsiteY144" fmla="*/ 2977947 h 8346397"/>
              <a:gd name="connsiteX145" fmla="*/ 1927471 w 4162401"/>
              <a:gd name="connsiteY145" fmla="*/ 3082722 h 8346397"/>
              <a:gd name="connsiteX146" fmla="*/ 1989383 w 4162401"/>
              <a:gd name="connsiteY146" fmla="*/ 3185115 h 8346397"/>
              <a:gd name="connsiteX147" fmla="*/ 2051296 w 4162401"/>
              <a:gd name="connsiteY147" fmla="*/ 3223215 h 8346397"/>
              <a:gd name="connsiteX148" fmla="*/ 2182265 w 4162401"/>
              <a:gd name="connsiteY148" fmla="*/ 3370853 h 8346397"/>
              <a:gd name="connsiteX149" fmla="*/ 2325139 w 4162401"/>
              <a:gd name="connsiteY149" fmla="*/ 3447053 h 8346397"/>
              <a:gd name="connsiteX150" fmla="*/ 2384671 w 4162401"/>
              <a:gd name="connsiteY150" fmla="*/ 3532778 h 8346397"/>
              <a:gd name="connsiteX151" fmla="*/ 2432296 w 4162401"/>
              <a:gd name="connsiteY151" fmla="*/ 3599453 h 8346397"/>
              <a:gd name="connsiteX152" fmla="*/ 2479921 w 4162401"/>
              <a:gd name="connsiteY152" fmla="*/ 3589929 h 8346397"/>
              <a:gd name="connsiteX153" fmla="*/ 2484683 w 4162401"/>
              <a:gd name="connsiteY153" fmla="*/ 3742328 h 8346397"/>
              <a:gd name="connsiteX154" fmla="*/ 2537071 w 4162401"/>
              <a:gd name="connsiteY154" fmla="*/ 3835197 h 8346397"/>
              <a:gd name="connsiteX155" fmla="*/ 2529927 w 4162401"/>
              <a:gd name="connsiteY155" fmla="*/ 3873297 h 8346397"/>
              <a:gd name="connsiteX156" fmla="*/ 2598983 w 4162401"/>
              <a:gd name="connsiteY156" fmla="*/ 3909015 h 8346397"/>
              <a:gd name="connsiteX157" fmla="*/ 2656133 w 4162401"/>
              <a:gd name="connsiteY157" fmla="*/ 3854247 h 8346397"/>
              <a:gd name="connsiteX158" fmla="*/ 2689471 w 4162401"/>
              <a:gd name="connsiteY158" fmla="*/ 3937590 h 8346397"/>
              <a:gd name="connsiteX159" fmla="*/ 2734715 w 4162401"/>
              <a:gd name="connsiteY159" fmla="*/ 3982834 h 8346397"/>
              <a:gd name="connsiteX160" fmla="*/ 2808533 w 4162401"/>
              <a:gd name="connsiteY160" fmla="*/ 4006647 h 8346397"/>
              <a:gd name="connsiteX161" fmla="*/ 2860921 w 4162401"/>
              <a:gd name="connsiteY161" fmla="*/ 4075703 h 8346397"/>
              <a:gd name="connsiteX162" fmla="*/ 2946646 w 4162401"/>
              <a:gd name="connsiteY162" fmla="*/ 4130472 h 8346397"/>
              <a:gd name="connsiteX163" fmla="*/ 2999033 w 4162401"/>
              <a:gd name="connsiteY163" fmla="*/ 4163809 h 8346397"/>
              <a:gd name="connsiteX164" fmla="*/ 2870446 w 4162401"/>
              <a:gd name="connsiteY164" fmla="*/ 4256678 h 8346397"/>
              <a:gd name="connsiteX165" fmla="*/ 2868064 w 4162401"/>
              <a:gd name="connsiteY165" fmla="*/ 4311446 h 8346397"/>
              <a:gd name="connsiteX166" fmla="*/ 2970458 w 4162401"/>
              <a:gd name="connsiteY166" fmla="*/ 4428128 h 8346397"/>
              <a:gd name="connsiteX167" fmla="*/ 3065708 w 4162401"/>
              <a:gd name="connsiteY167" fmla="*/ 4490040 h 8346397"/>
              <a:gd name="connsiteX168" fmla="*/ 3096665 w 4162401"/>
              <a:gd name="connsiteY168" fmla="*/ 4528140 h 8346397"/>
              <a:gd name="connsiteX169" fmla="*/ 3082377 w 4162401"/>
              <a:gd name="connsiteY169" fmla="*/ 4609103 h 8346397"/>
              <a:gd name="connsiteX170" fmla="*/ 3077615 w 4162401"/>
              <a:gd name="connsiteY170" fmla="*/ 4692447 h 8346397"/>
              <a:gd name="connsiteX171" fmla="*/ 3034752 w 4162401"/>
              <a:gd name="connsiteY171" fmla="*/ 4701972 h 8346397"/>
              <a:gd name="connsiteX172" fmla="*/ 3008558 w 4162401"/>
              <a:gd name="connsiteY172" fmla="*/ 4718640 h 8346397"/>
              <a:gd name="connsiteX173" fmla="*/ 3053802 w 4162401"/>
              <a:gd name="connsiteY173" fmla="*/ 4795632 h 8346397"/>
              <a:gd name="connsiteX174" fmla="*/ 3037133 w 4162401"/>
              <a:gd name="connsiteY174" fmla="*/ 4868659 h 8346397"/>
              <a:gd name="connsiteX175" fmla="*/ 3020465 w 4162401"/>
              <a:gd name="connsiteY175" fmla="*/ 5004390 h 8346397"/>
              <a:gd name="connsiteX176" fmla="*/ 2982365 w 4162401"/>
              <a:gd name="connsiteY176" fmla="*/ 5044872 h 8346397"/>
              <a:gd name="connsiteX177" fmla="*/ 2965696 w 4162401"/>
              <a:gd name="connsiteY177" fmla="*/ 5166315 h 8346397"/>
              <a:gd name="connsiteX178" fmla="*/ 2937121 w 4162401"/>
              <a:gd name="connsiteY178" fmla="*/ 5285378 h 8346397"/>
              <a:gd name="connsiteX179" fmla="*/ 2989508 w 4162401"/>
              <a:gd name="connsiteY179" fmla="*/ 5302047 h 8346397"/>
              <a:gd name="connsiteX180" fmla="*/ 2987127 w 4162401"/>
              <a:gd name="connsiteY180" fmla="*/ 5347290 h 8346397"/>
              <a:gd name="connsiteX181" fmla="*/ 2984746 w 4162401"/>
              <a:gd name="connsiteY181" fmla="*/ 5402059 h 8346397"/>
              <a:gd name="connsiteX182" fmla="*/ 3041896 w 4162401"/>
              <a:gd name="connsiteY182" fmla="*/ 5471115 h 8346397"/>
              <a:gd name="connsiteX183" fmla="*/ 3089521 w 4162401"/>
              <a:gd name="connsiteY183" fmla="*/ 5597322 h 8346397"/>
              <a:gd name="connsiteX184" fmla="*/ 2996652 w 4162401"/>
              <a:gd name="connsiteY184" fmla="*/ 5887834 h 8346397"/>
              <a:gd name="connsiteX185" fmla="*/ 3018083 w 4162401"/>
              <a:gd name="connsiteY185" fmla="*/ 5942603 h 8346397"/>
              <a:gd name="connsiteX186" fmla="*/ 3044277 w 4162401"/>
              <a:gd name="connsiteY186" fmla="*/ 5994990 h 8346397"/>
              <a:gd name="connsiteX187" fmla="*/ 3049040 w 4162401"/>
              <a:gd name="connsiteY187" fmla="*/ 6099765 h 8346397"/>
              <a:gd name="connsiteX188" fmla="*/ 3028402 w 4162401"/>
              <a:gd name="connsiteY188" fmla="*/ 6195807 h 8346397"/>
              <a:gd name="connsiteX189" fmla="*/ 2956170 w 4162401"/>
              <a:gd name="connsiteY189" fmla="*/ 6259310 h 8346397"/>
              <a:gd name="connsiteX190" fmla="*/ 2920452 w 4162401"/>
              <a:gd name="connsiteY190" fmla="*/ 6240259 h 8346397"/>
              <a:gd name="connsiteX191" fmla="*/ 2849015 w 4162401"/>
              <a:gd name="connsiteY191" fmla="*/ 6252165 h 8346397"/>
              <a:gd name="connsiteX192" fmla="*/ 2713283 w 4162401"/>
              <a:gd name="connsiteY192" fmla="*/ 6364084 h 8346397"/>
              <a:gd name="connsiteX193" fmla="*/ 2606127 w 4162401"/>
              <a:gd name="connsiteY193" fmla="*/ 6349797 h 8346397"/>
              <a:gd name="connsiteX194" fmla="*/ 2575171 w 4162401"/>
              <a:gd name="connsiteY194" fmla="*/ 6378372 h 8346397"/>
              <a:gd name="connsiteX195" fmla="*/ 2508495 w 4162401"/>
              <a:gd name="connsiteY195" fmla="*/ 6423614 h 8346397"/>
              <a:gd name="connsiteX196" fmla="*/ 2391815 w 4162401"/>
              <a:gd name="connsiteY196" fmla="*/ 6411709 h 8346397"/>
              <a:gd name="connsiteX197" fmla="*/ 2368002 w 4162401"/>
              <a:gd name="connsiteY197" fmla="*/ 6528390 h 8346397"/>
              <a:gd name="connsiteX198" fmla="*/ 2363240 w 4162401"/>
              <a:gd name="connsiteY198" fmla="*/ 6564109 h 8346397"/>
              <a:gd name="connsiteX199" fmla="*/ 2339428 w 4162401"/>
              <a:gd name="connsiteY199" fmla="*/ 6583159 h 8346397"/>
              <a:gd name="connsiteX200" fmla="*/ 2141783 w 4162401"/>
              <a:gd name="connsiteY200" fmla="*/ 6535534 h 8346397"/>
              <a:gd name="connsiteX201" fmla="*/ 2103683 w 4162401"/>
              <a:gd name="connsiteY201" fmla="*/ 6587922 h 8346397"/>
              <a:gd name="connsiteX202" fmla="*/ 2072727 w 4162401"/>
              <a:gd name="connsiteY202" fmla="*/ 6683172 h 8346397"/>
              <a:gd name="connsiteX203" fmla="*/ 2039389 w 4162401"/>
              <a:gd name="connsiteY203" fmla="*/ 6747465 h 8346397"/>
              <a:gd name="connsiteX204" fmla="*/ 2051296 w 4162401"/>
              <a:gd name="connsiteY204" fmla="*/ 6809378 h 8346397"/>
              <a:gd name="connsiteX205" fmla="*/ 2184646 w 4162401"/>
              <a:gd name="connsiteY205" fmla="*/ 6921297 h 8346397"/>
              <a:gd name="connsiteX206" fmla="*/ 2253702 w 4162401"/>
              <a:gd name="connsiteY206" fmla="*/ 6954634 h 8346397"/>
              <a:gd name="connsiteX207" fmla="*/ 2237033 w 4162401"/>
              <a:gd name="connsiteY207" fmla="*/ 6978447 h 8346397"/>
              <a:gd name="connsiteX208" fmla="*/ 2201315 w 4162401"/>
              <a:gd name="connsiteY208" fmla="*/ 6997497 h 8346397"/>
              <a:gd name="connsiteX209" fmla="*/ 2234652 w 4162401"/>
              <a:gd name="connsiteY209" fmla="*/ 7073697 h 8346397"/>
              <a:gd name="connsiteX210" fmla="*/ 2203696 w 4162401"/>
              <a:gd name="connsiteY210" fmla="*/ 7095128 h 8346397"/>
              <a:gd name="connsiteX211" fmla="*/ 2098921 w 4162401"/>
              <a:gd name="connsiteY211" fmla="*/ 7033215 h 8346397"/>
              <a:gd name="connsiteX212" fmla="*/ 2056058 w 4162401"/>
              <a:gd name="connsiteY212" fmla="*/ 7059409 h 8346397"/>
              <a:gd name="connsiteX213" fmla="*/ 1996527 w 4162401"/>
              <a:gd name="connsiteY213" fmla="*/ 6957015 h 8346397"/>
              <a:gd name="connsiteX214" fmla="*/ 1879846 w 4162401"/>
              <a:gd name="connsiteY214" fmla="*/ 6983209 h 8346397"/>
              <a:gd name="connsiteX215" fmla="*/ 1815552 w 4162401"/>
              <a:gd name="connsiteY215" fmla="*/ 6987972 h 8346397"/>
              <a:gd name="connsiteX216" fmla="*/ 1765546 w 4162401"/>
              <a:gd name="connsiteY216" fmla="*/ 6983210 h 8346397"/>
              <a:gd name="connsiteX217" fmla="*/ 1708396 w 4162401"/>
              <a:gd name="connsiteY217" fmla="*/ 7028453 h 8346397"/>
              <a:gd name="connsiteX218" fmla="*/ 1529802 w 4162401"/>
              <a:gd name="connsiteY218" fmla="*/ 6987972 h 8346397"/>
              <a:gd name="connsiteX219" fmla="*/ 1553614 w 4162401"/>
              <a:gd name="connsiteY219" fmla="*/ 7114178 h 8346397"/>
              <a:gd name="connsiteX220" fmla="*/ 1477415 w 4162401"/>
              <a:gd name="connsiteY220" fmla="*/ 7159422 h 8346397"/>
              <a:gd name="connsiteX221" fmla="*/ 1415502 w 4162401"/>
              <a:gd name="connsiteY221" fmla="*/ 7226096 h 8346397"/>
              <a:gd name="connsiteX222" fmla="*/ 1265483 w 4162401"/>
              <a:gd name="connsiteY222" fmla="*/ 7218953 h 8346397"/>
              <a:gd name="connsiteX223" fmla="*/ 1213096 w 4162401"/>
              <a:gd name="connsiteY223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553866 w 4162401"/>
              <a:gd name="connsiteY12" fmla="*/ 4075701 h 8346397"/>
              <a:gd name="connsiteX13" fmla="*/ 3415752 w 4162401"/>
              <a:gd name="connsiteY13" fmla="*/ 4042363 h 8346397"/>
              <a:gd name="connsiteX14" fmla="*/ 3263352 w 4162401"/>
              <a:gd name="connsiteY14" fmla="*/ 3978070 h 8346397"/>
              <a:gd name="connsiteX15" fmla="*/ 3215727 w 4162401"/>
              <a:gd name="connsiteY15" fmla="*/ 3963782 h 8346397"/>
              <a:gd name="connsiteX16" fmla="*/ 3227633 w 4162401"/>
              <a:gd name="connsiteY16" fmla="*/ 3937588 h 8346397"/>
              <a:gd name="connsiteX17" fmla="*/ 3275259 w 4162401"/>
              <a:gd name="connsiteY17" fmla="*/ 3913776 h 8346397"/>
              <a:gd name="connsiteX18" fmla="*/ 3127621 w 4162401"/>
              <a:gd name="connsiteY18" fmla="*/ 3851863 h 8346397"/>
              <a:gd name="connsiteX19" fmla="*/ 2996652 w 4162401"/>
              <a:gd name="connsiteY19" fmla="*/ 3739945 h 8346397"/>
              <a:gd name="connsiteX20" fmla="*/ 2591839 w 4162401"/>
              <a:gd name="connsiteY20" fmla="*/ 3354183 h 8346397"/>
              <a:gd name="connsiteX21" fmla="*/ 2468015 w 4162401"/>
              <a:gd name="connsiteY21" fmla="*/ 3049382 h 8346397"/>
              <a:gd name="connsiteX22" fmla="*/ 2432296 w 4162401"/>
              <a:gd name="connsiteY22" fmla="*/ 2961276 h 8346397"/>
              <a:gd name="connsiteX23" fmla="*/ 2387052 w 4162401"/>
              <a:gd name="connsiteY23" fmla="*/ 2954132 h 8346397"/>
              <a:gd name="connsiteX24" fmla="*/ 2365621 w 4162401"/>
              <a:gd name="connsiteY24" fmla="*/ 2958895 h 8346397"/>
              <a:gd name="connsiteX25" fmla="*/ 2315615 w 4162401"/>
              <a:gd name="connsiteY25" fmla="*/ 2896982 h 8346397"/>
              <a:gd name="connsiteX26" fmla="*/ 2234652 w 4162401"/>
              <a:gd name="connsiteY26" fmla="*/ 2880313 h 8346397"/>
              <a:gd name="connsiteX27" fmla="*/ 2182265 w 4162401"/>
              <a:gd name="connsiteY27" fmla="*/ 2811257 h 8346397"/>
              <a:gd name="connsiteX28" fmla="*/ 2115590 w 4162401"/>
              <a:gd name="connsiteY28" fmla="*/ 2727913 h 8346397"/>
              <a:gd name="connsiteX29" fmla="*/ 2091777 w 4162401"/>
              <a:gd name="connsiteY29" fmla="*/ 2670763 h 8346397"/>
              <a:gd name="connsiteX30" fmla="*/ 2006845 w 4162401"/>
              <a:gd name="connsiteY30" fmla="*/ 2527095 h 8346397"/>
              <a:gd name="connsiteX31" fmla="*/ 1953665 w 4162401"/>
              <a:gd name="connsiteY31" fmla="*/ 2451688 h 8346397"/>
              <a:gd name="connsiteX32" fmla="*/ 2006052 w 4162401"/>
              <a:gd name="connsiteY32" fmla="*/ 2337388 h 8346397"/>
              <a:gd name="connsiteX33" fmla="*/ 2072727 w 4162401"/>
              <a:gd name="connsiteY33" fmla="*/ 2256426 h 8346397"/>
              <a:gd name="connsiteX34" fmla="*/ 2056058 w 4162401"/>
              <a:gd name="connsiteY34" fmla="*/ 2223088 h 8346397"/>
              <a:gd name="connsiteX35" fmla="*/ 2067965 w 4162401"/>
              <a:gd name="connsiteY35" fmla="*/ 2130220 h 8346397"/>
              <a:gd name="connsiteX36" fmla="*/ 2137021 w 4162401"/>
              <a:gd name="connsiteY36" fmla="*/ 1992107 h 8346397"/>
              <a:gd name="connsiteX37" fmla="*/ 2165596 w 4162401"/>
              <a:gd name="connsiteY37" fmla="*/ 1944482 h 8346397"/>
              <a:gd name="connsiteX38" fmla="*/ 2203696 w 4162401"/>
              <a:gd name="connsiteY38" fmla="*/ 1937338 h 8346397"/>
              <a:gd name="connsiteX39" fmla="*/ 2198933 w 4162401"/>
              <a:gd name="connsiteY39" fmla="*/ 1906382 h 8346397"/>
              <a:gd name="connsiteX40" fmla="*/ 2406102 w 4162401"/>
              <a:gd name="connsiteY40" fmla="*/ 1782557 h 8346397"/>
              <a:gd name="connsiteX41" fmla="*/ 2494208 w 4162401"/>
              <a:gd name="connsiteY41" fmla="*/ 1715882 h 8346397"/>
              <a:gd name="connsiteX42" fmla="*/ 2513258 w 4162401"/>
              <a:gd name="connsiteY42" fmla="*/ 1630157 h 8346397"/>
              <a:gd name="connsiteX43" fmla="*/ 2522784 w 4162401"/>
              <a:gd name="connsiteY43" fmla="*/ 1584913 h 8346397"/>
              <a:gd name="connsiteX44" fmla="*/ 2577552 w 4162401"/>
              <a:gd name="connsiteY44" fmla="*/ 1527763 h 8346397"/>
              <a:gd name="connsiteX45" fmla="*/ 2606127 w 4162401"/>
              <a:gd name="connsiteY45" fmla="*/ 1499188 h 8346397"/>
              <a:gd name="connsiteX46" fmla="*/ 2634702 w 4162401"/>
              <a:gd name="connsiteY46" fmla="*/ 1492045 h 8346397"/>
              <a:gd name="connsiteX47" fmla="*/ 2672802 w 4162401"/>
              <a:gd name="connsiteY47" fmla="*/ 1368220 h 8346397"/>
              <a:gd name="connsiteX48" fmla="*/ 2806153 w 4162401"/>
              <a:gd name="connsiteY48" fmla="*/ 1334883 h 8346397"/>
              <a:gd name="connsiteX49" fmla="*/ 2944265 w 4162401"/>
              <a:gd name="connsiteY49" fmla="*/ 1325357 h 8346397"/>
              <a:gd name="connsiteX50" fmla="*/ 2968077 w 4162401"/>
              <a:gd name="connsiteY50" fmla="*/ 1206295 h 8346397"/>
              <a:gd name="connsiteX51" fmla="*/ 3049040 w 4162401"/>
              <a:gd name="connsiteY51" fmla="*/ 1169783 h 8346397"/>
              <a:gd name="connsiteX52" fmla="*/ 3153814 w 4162401"/>
              <a:gd name="connsiteY52" fmla="*/ 1125332 h 8346397"/>
              <a:gd name="connsiteX53" fmla="*/ 3225252 w 4162401"/>
              <a:gd name="connsiteY53" fmla="*/ 1049132 h 8346397"/>
              <a:gd name="connsiteX54" fmla="*/ 3310977 w 4162401"/>
              <a:gd name="connsiteY54" fmla="*/ 996745 h 8346397"/>
              <a:gd name="connsiteX55" fmla="*/ 3056977 w 4162401"/>
              <a:gd name="connsiteY55" fmla="*/ 982457 h 8346397"/>
              <a:gd name="connsiteX56" fmla="*/ 2958552 w 4162401"/>
              <a:gd name="connsiteY56" fmla="*/ 976107 h 8346397"/>
              <a:gd name="connsiteX57" fmla="*/ 2926802 w 4162401"/>
              <a:gd name="connsiteY57" fmla="*/ 906257 h 8346397"/>
              <a:gd name="connsiteX58" fmla="*/ 2866477 w 4162401"/>
              <a:gd name="connsiteY58" fmla="*/ 893559 h 8346397"/>
              <a:gd name="connsiteX59" fmla="*/ 2799802 w 4162401"/>
              <a:gd name="connsiteY59" fmla="*/ 874507 h 8346397"/>
              <a:gd name="connsiteX60" fmla="*/ 2761702 w 4162401"/>
              <a:gd name="connsiteY60" fmla="*/ 807832 h 8346397"/>
              <a:gd name="connsiteX61" fmla="*/ 2609302 w 4162401"/>
              <a:gd name="connsiteY61" fmla="*/ 760207 h 8346397"/>
              <a:gd name="connsiteX62" fmla="*/ 2580727 w 4162401"/>
              <a:gd name="connsiteY62" fmla="*/ 604632 h 8346397"/>
              <a:gd name="connsiteX63" fmla="*/ 2526752 w 4162401"/>
              <a:gd name="connsiteY63" fmla="*/ 531609 h 8346397"/>
              <a:gd name="connsiteX64" fmla="*/ 2596602 w 4162401"/>
              <a:gd name="connsiteY64" fmla="*/ 407782 h 8346397"/>
              <a:gd name="connsiteX65" fmla="*/ 2629939 w 4162401"/>
              <a:gd name="connsiteY65" fmla="*/ 310947 h 8346397"/>
              <a:gd name="connsiteX66" fmla="*/ 2517227 w 4162401"/>
              <a:gd name="connsiteY66" fmla="*/ 239507 h 8346397"/>
              <a:gd name="connsiteX67" fmla="*/ 2402927 w 4162401"/>
              <a:gd name="connsiteY67" fmla="*/ 271257 h 8346397"/>
              <a:gd name="connsiteX68" fmla="*/ 2275927 w 4162401"/>
              <a:gd name="connsiteY68" fmla="*/ 198232 h 8346397"/>
              <a:gd name="connsiteX69" fmla="*/ 2133052 w 4162401"/>
              <a:gd name="connsiteY69" fmla="*/ 233157 h 8346397"/>
              <a:gd name="connsiteX70" fmla="*/ 1913977 w 4162401"/>
              <a:gd name="connsiteY70" fmla="*/ 36309 h 8346397"/>
              <a:gd name="connsiteX71" fmla="*/ 1777452 w 4162401"/>
              <a:gd name="connsiteY71" fmla="*/ 13289 h 8346397"/>
              <a:gd name="connsiteX72" fmla="*/ 1703633 w 4162401"/>
              <a:gd name="connsiteY72" fmla="*/ 41864 h 8346397"/>
              <a:gd name="connsiteX73" fmla="*/ 1615527 w 4162401"/>
              <a:gd name="connsiteY73" fmla="*/ 75203 h 8346397"/>
              <a:gd name="connsiteX74" fmla="*/ 1515515 w 4162401"/>
              <a:gd name="connsiteY74" fmla="*/ 129971 h 8346397"/>
              <a:gd name="connsiteX75" fmla="*/ 1525040 w 4162401"/>
              <a:gd name="connsiteY75" fmla="*/ 194264 h 8346397"/>
              <a:gd name="connsiteX76" fmla="*/ 1505990 w 4162401"/>
              <a:gd name="connsiteY76" fmla="*/ 251415 h 8346397"/>
              <a:gd name="connsiteX77" fmla="*/ 1413121 w 4162401"/>
              <a:gd name="connsiteY77" fmla="*/ 270464 h 8346397"/>
              <a:gd name="connsiteX78" fmla="*/ 1339302 w 4162401"/>
              <a:gd name="connsiteY78" fmla="*/ 306184 h 8346397"/>
              <a:gd name="connsiteX79" fmla="*/ 1260721 w 4162401"/>
              <a:gd name="connsiteY79" fmla="*/ 346665 h 8346397"/>
              <a:gd name="connsiteX80" fmla="*/ 1191665 w 4162401"/>
              <a:gd name="connsiteY80" fmla="*/ 272847 h 8346397"/>
              <a:gd name="connsiteX81" fmla="*/ 1082127 w 4162401"/>
              <a:gd name="connsiteY81" fmla="*/ 353809 h 8346397"/>
              <a:gd name="connsiteX82" fmla="*/ 1020215 w 4162401"/>
              <a:gd name="connsiteY82" fmla="*/ 420484 h 8346397"/>
              <a:gd name="connsiteX83" fmla="*/ 858290 w 4162401"/>
              <a:gd name="connsiteY83" fmla="*/ 301422 h 8346397"/>
              <a:gd name="connsiteX84" fmla="*/ 796377 w 4162401"/>
              <a:gd name="connsiteY84" fmla="*/ 406196 h 8346397"/>
              <a:gd name="connsiteX85" fmla="*/ 755896 w 4162401"/>
              <a:gd name="connsiteY85" fmla="*/ 341903 h 8346397"/>
              <a:gd name="connsiteX86" fmla="*/ 689221 w 4162401"/>
              <a:gd name="connsiteY86" fmla="*/ 270465 h 8346397"/>
              <a:gd name="connsiteX87" fmla="*/ 667790 w 4162401"/>
              <a:gd name="connsiteY87" fmla="*/ 313328 h 8346397"/>
              <a:gd name="connsiteX88" fmla="*/ 620165 w 4162401"/>
              <a:gd name="connsiteY88" fmla="*/ 382384 h 8346397"/>
              <a:gd name="connsiteX89" fmla="*/ 589208 w 4162401"/>
              <a:gd name="connsiteY89" fmla="*/ 396672 h 8346397"/>
              <a:gd name="connsiteX90" fmla="*/ 498721 w 4162401"/>
              <a:gd name="connsiteY90" fmla="*/ 482397 h 8346397"/>
              <a:gd name="connsiteX91" fmla="*/ 396327 w 4162401"/>
              <a:gd name="connsiteY91" fmla="*/ 380003 h 8346397"/>
              <a:gd name="connsiteX92" fmla="*/ 243927 w 4162401"/>
              <a:gd name="connsiteY92" fmla="*/ 294278 h 8346397"/>
              <a:gd name="connsiteX93" fmla="*/ 174871 w 4162401"/>
              <a:gd name="connsiteY93" fmla="*/ 327615 h 8346397"/>
              <a:gd name="connsiteX94" fmla="*/ 127246 w 4162401"/>
              <a:gd name="connsiteY94" fmla="*/ 410959 h 8346397"/>
              <a:gd name="connsiteX95" fmla="*/ 43902 w 4162401"/>
              <a:gd name="connsiteY95" fmla="*/ 472872 h 8346397"/>
              <a:gd name="connsiteX96" fmla="*/ 8183 w 4162401"/>
              <a:gd name="connsiteY96" fmla="*/ 484778 h 8346397"/>
              <a:gd name="connsiteX97" fmla="*/ 198683 w 4162401"/>
              <a:gd name="connsiteY97" fmla="*/ 689565 h 8346397"/>
              <a:gd name="connsiteX98" fmla="*/ 265359 w 4162401"/>
              <a:gd name="connsiteY98" fmla="*/ 706234 h 8346397"/>
              <a:gd name="connsiteX99" fmla="*/ 298697 w 4162401"/>
              <a:gd name="connsiteY99" fmla="*/ 730047 h 8346397"/>
              <a:gd name="connsiteX100" fmla="*/ 296315 w 4162401"/>
              <a:gd name="connsiteY100" fmla="*/ 901496 h 8346397"/>
              <a:gd name="connsiteX101" fmla="*/ 362990 w 4162401"/>
              <a:gd name="connsiteY101" fmla="*/ 906259 h 8346397"/>
              <a:gd name="connsiteX102" fmla="*/ 401090 w 4162401"/>
              <a:gd name="connsiteY102" fmla="*/ 856253 h 8346397"/>
              <a:gd name="connsiteX103" fmla="*/ 482052 w 4162401"/>
              <a:gd name="connsiteY103" fmla="*/ 894353 h 8346397"/>
              <a:gd name="connsiteX104" fmla="*/ 420140 w 4162401"/>
              <a:gd name="connsiteY104" fmla="*/ 1039609 h 8346397"/>
              <a:gd name="connsiteX105" fmla="*/ 434427 w 4162401"/>
              <a:gd name="connsiteY105" fmla="*/ 1087234 h 8346397"/>
              <a:gd name="connsiteX106" fmla="*/ 379658 w 4162401"/>
              <a:gd name="connsiteY106" fmla="*/ 1139622 h 8346397"/>
              <a:gd name="connsiteX107" fmla="*/ 415377 w 4162401"/>
              <a:gd name="connsiteY107" fmla="*/ 1168196 h 8346397"/>
              <a:gd name="connsiteX108" fmla="*/ 486815 w 4162401"/>
              <a:gd name="connsiteY108" fmla="*/ 1256303 h 8346397"/>
              <a:gd name="connsiteX109" fmla="*/ 527296 w 4162401"/>
              <a:gd name="connsiteY109" fmla="*/ 1344409 h 8346397"/>
              <a:gd name="connsiteX110" fmla="*/ 636833 w 4162401"/>
              <a:gd name="connsiteY110" fmla="*/ 1396797 h 8346397"/>
              <a:gd name="connsiteX111" fmla="*/ 746371 w 4162401"/>
              <a:gd name="connsiteY111" fmla="*/ 1420609 h 8346397"/>
              <a:gd name="connsiteX112" fmla="*/ 829715 w 4162401"/>
              <a:gd name="connsiteY112" fmla="*/ 1468234 h 8346397"/>
              <a:gd name="connsiteX113" fmla="*/ 913058 w 4162401"/>
              <a:gd name="connsiteY113" fmla="*/ 1442040 h 8346397"/>
              <a:gd name="connsiteX114" fmla="*/ 994021 w 4162401"/>
              <a:gd name="connsiteY114" fmla="*/ 1368222 h 8346397"/>
              <a:gd name="connsiteX115" fmla="*/ 1103558 w 4162401"/>
              <a:gd name="connsiteY115" fmla="*/ 1351553 h 8346397"/>
              <a:gd name="connsiteX116" fmla="*/ 1170233 w 4162401"/>
              <a:gd name="connsiteY116" fmla="*/ 1356315 h 8346397"/>
              <a:gd name="connsiteX117" fmla="*/ 1329777 w 4162401"/>
              <a:gd name="connsiteY117" fmla="*/ 1465853 h 8346397"/>
              <a:gd name="connsiteX118" fmla="*/ 1389308 w 4162401"/>
              <a:gd name="connsiteY118" fmla="*/ 1494428 h 8346397"/>
              <a:gd name="connsiteX119" fmla="*/ 1260721 w 4162401"/>
              <a:gd name="connsiteY119" fmla="*/ 1596822 h 8346397"/>
              <a:gd name="connsiteX120" fmla="*/ 1263102 w 4162401"/>
              <a:gd name="connsiteY120" fmla="*/ 1661115 h 8346397"/>
              <a:gd name="connsiteX121" fmla="*/ 1425027 w 4162401"/>
              <a:gd name="connsiteY121" fmla="*/ 1613490 h 8346397"/>
              <a:gd name="connsiteX122" fmla="*/ 1386927 w 4162401"/>
              <a:gd name="connsiteY122" fmla="*/ 1677784 h 8346397"/>
              <a:gd name="connsiteX123" fmla="*/ 1405977 w 4162401"/>
              <a:gd name="connsiteY123" fmla="*/ 1751603 h 8346397"/>
              <a:gd name="connsiteX124" fmla="*/ 1517896 w 4162401"/>
              <a:gd name="connsiteY124" fmla="*/ 1787322 h 8346397"/>
              <a:gd name="connsiteX125" fmla="*/ 1591715 w 4162401"/>
              <a:gd name="connsiteY125" fmla="*/ 1803990 h 8346397"/>
              <a:gd name="connsiteX126" fmla="*/ 1501227 w 4162401"/>
              <a:gd name="connsiteY126" fmla="*/ 1934959 h 8346397"/>
              <a:gd name="connsiteX127" fmla="*/ 1494083 w 4162401"/>
              <a:gd name="connsiteY127" fmla="*/ 1984965 h 8346397"/>
              <a:gd name="connsiteX128" fmla="*/ 1422646 w 4162401"/>
              <a:gd name="connsiteY128" fmla="*/ 2020684 h 8346397"/>
              <a:gd name="connsiteX129" fmla="*/ 1391690 w 4162401"/>
              <a:gd name="connsiteY129" fmla="*/ 2082597 h 8346397"/>
              <a:gd name="connsiteX130" fmla="*/ 1260721 w 4162401"/>
              <a:gd name="connsiteY130" fmla="*/ 2056403 h 8346397"/>
              <a:gd name="connsiteX131" fmla="*/ 1139277 w 4162401"/>
              <a:gd name="connsiteY131" fmla="*/ 2056402 h 8346397"/>
              <a:gd name="connsiteX132" fmla="*/ 1072602 w 4162401"/>
              <a:gd name="connsiteY132" fmla="*/ 2084978 h 8346397"/>
              <a:gd name="connsiteX133" fmla="*/ 1065458 w 4162401"/>
              <a:gd name="connsiteY133" fmla="*/ 2184990 h 8346397"/>
              <a:gd name="connsiteX134" fmla="*/ 977352 w 4162401"/>
              <a:gd name="connsiteY134" fmla="*/ 2273097 h 8346397"/>
              <a:gd name="connsiteX135" fmla="*/ 1120227 w 4162401"/>
              <a:gd name="connsiteY135" fmla="*/ 2335009 h 8346397"/>
              <a:gd name="connsiteX136" fmla="*/ 1170234 w 4162401"/>
              <a:gd name="connsiteY136" fmla="*/ 2370727 h 8346397"/>
              <a:gd name="connsiteX137" fmla="*/ 1222621 w 4162401"/>
              <a:gd name="connsiteY137" fmla="*/ 2387397 h 8346397"/>
              <a:gd name="connsiteX138" fmla="*/ 1272627 w 4162401"/>
              <a:gd name="connsiteY138" fmla="*/ 2437403 h 8346397"/>
              <a:gd name="connsiteX139" fmla="*/ 1329777 w 4162401"/>
              <a:gd name="connsiteY139" fmla="*/ 2458834 h 8346397"/>
              <a:gd name="connsiteX140" fmla="*/ 1422646 w 4162401"/>
              <a:gd name="connsiteY140" fmla="*/ 2535034 h 8346397"/>
              <a:gd name="connsiteX141" fmla="*/ 1508371 w 4162401"/>
              <a:gd name="connsiteY141" fmla="*/ 2568373 h 8346397"/>
              <a:gd name="connsiteX142" fmla="*/ 1641721 w 4162401"/>
              <a:gd name="connsiteY142" fmla="*/ 2716009 h 8346397"/>
              <a:gd name="connsiteX143" fmla="*/ 1725065 w 4162401"/>
              <a:gd name="connsiteY143" fmla="*/ 2870790 h 8346397"/>
              <a:gd name="connsiteX144" fmla="*/ 1850477 w 4162401"/>
              <a:gd name="connsiteY144" fmla="*/ 2931907 h 8346397"/>
              <a:gd name="connsiteX145" fmla="*/ 1896514 w 4162401"/>
              <a:gd name="connsiteY145" fmla="*/ 2977947 h 8346397"/>
              <a:gd name="connsiteX146" fmla="*/ 1927471 w 4162401"/>
              <a:gd name="connsiteY146" fmla="*/ 3082722 h 8346397"/>
              <a:gd name="connsiteX147" fmla="*/ 1989383 w 4162401"/>
              <a:gd name="connsiteY147" fmla="*/ 3185115 h 8346397"/>
              <a:gd name="connsiteX148" fmla="*/ 2051296 w 4162401"/>
              <a:gd name="connsiteY148" fmla="*/ 3223215 h 8346397"/>
              <a:gd name="connsiteX149" fmla="*/ 2182265 w 4162401"/>
              <a:gd name="connsiteY149" fmla="*/ 3370853 h 8346397"/>
              <a:gd name="connsiteX150" fmla="*/ 2325139 w 4162401"/>
              <a:gd name="connsiteY150" fmla="*/ 3447053 h 8346397"/>
              <a:gd name="connsiteX151" fmla="*/ 2384671 w 4162401"/>
              <a:gd name="connsiteY151" fmla="*/ 3532778 h 8346397"/>
              <a:gd name="connsiteX152" fmla="*/ 2432296 w 4162401"/>
              <a:gd name="connsiteY152" fmla="*/ 3599453 h 8346397"/>
              <a:gd name="connsiteX153" fmla="*/ 2479921 w 4162401"/>
              <a:gd name="connsiteY153" fmla="*/ 3589929 h 8346397"/>
              <a:gd name="connsiteX154" fmla="*/ 2484683 w 4162401"/>
              <a:gd name="connsiteY154" fmla="*/ 3742328 h 8346397"/>
              <a:gd name="connsiteX155" fmla="*/ 2537071 w 4162401"/>
              <a:gd name="connsiteY155" fmla="*/ 3835197 h 8346397"/>
              <a:gd name="connsiteX156" fmla="*/ 2529927 w 4162401"/>
              <a:gd name="connsiteY156" fmla="*/ 3873297 h 8346397"/>
              <a:gd name="connsiteX157" fmla="*/ 2598983 w 4162401"/>
              <a:gd name="connsiteY157" fmla="*/ 3909015 h 8346397"/>
              <a:gd name="connsiteX158" fmla="*/ 2656133 w 4162401"/>
              <a:gd name="connsiteY158" fmla="*/ 3854247 h 8346397"/>
              <a:gd name="connsiteX159" fmla="*/ 2689471 w 4162401"/>
              <a:gd name="connsiteY159" fmla="*/ 3937590 h 8346397"/>
              <a:gd name="connsiteX160" fmla="*/ 2734715 w 4162401"/>
              <a:gd name="connsiteY160" fmla="*/ 3982834 h 8346397"/>
              <a:gd name="connsiteX161" fmla="*/ 2808533 w 4162401"/>
              <a:gd name="connsiteY161" fmla="*/ 4006647 h 8346397"/>
              <a:gd name="connsiteX162" fmla="*/ 2860921 w 4162401"/>
              <a:gd name="connsiteY162" fmla="*/ 4075703 h 8346397"/>
              <a:gd name="connsiteX163" fmla="*/ 2946646 w 4162401"/>
              <a:gd name="connsiteY163" fmla="*/ 4130472 h 8346397"/>
              <a:gd name="connsiteX164" fmla="*/ 2999033 w 4162401"/>
              <a:gd name="connsiteY164" fmla="*/ 4163809 h 8346397"/>
              <a:gd name="connsiteX165" fmla="*/ 2870446 w 4162401"/>
              <a:gd name="connsiteY165" fmla="*/ 4256678 h 8346397"/>
              <a:gd name="connsiteX166" fmla="*/ 2868064 w 4162401"/>
              <a:gd name="connsiteY166" fmla="*/ 4311446 h 8346397"/>
              <a:gd name="connsiteX167" fmla="*/ 2970458 w 4162401"/>
              <a:gd name="connsiteY167" fmla="*/ 4428128 h 8346397"/>
              <a:gd name="connsiteX168" fmla="*/ 3065708 w 4162401"/>
              <a:gd name="connsiteY168" fmla="*/ 4490040 h 8346397"/>
              <a:gd name="connsiteX169" fmla="*/ 3096665 w 4162401"/>
              <a:gd name="connsiteY169" fmla="*/ 4528140 h 8346397"/>
              <a:gd name="connsiteX170" fmla="*/ 3082377 w 4162401"/>
              <a:gd name="connsiteY170" fmla="*/ 4609103 h 8346397"/>
              <a:gd name="connsiteX171" fmla="*/ 3077615 w 4162401"/>
              <a:gd name="connsiteY171" fmla="*/ 4692447 h 8346397"/>
              <a:gd name="connsiteX172" fmla="*/ 3034752 w 4162401"/>
              <a:gd name="connsiteY172" fmla="*/ 4701972 h 8346397"/>
              <a:gd name="connsiteX173" fmla="*/ 3008558 w 4162401"/>
              <a:gd name="connsiteY173" fmla="*/ 4718640 h 8346397"/>
              <a:gd name="connsiteX174" fmla="*/ 3053802 w 4162401"/>
              <a:gd name="connsiteY174" fmla="*/ 4795632 h 8346397"/>
              <a:gd name="connsiteX175" fmla="*/ 3037133 w 4162401"/>
              <a:gd name="connsiteY175" fmla="*/ 4868659 h 8346397"/>
              <a:gd name="connsiteX176" fmla="*/ 3020465 w 4162401"/>
              <a:gd name="connsiteY176" fmla="*/ 5004390 h 8346397"/>
              <a:gd name="connsiteX177" fmla="*/ 2982365 w 4162401"/>
              <a:gd name="connsiteY177" fmla="*/ 5044872 h 8346397"/>
              <a:gd name="connsiteX178" fmla="*/ 2965696 w 4162401"/>
              <a:gd name="connsiteY178" fmla="*/ 5166315 h 8346397"/>
              <a:gd name="connsiteX179" fmla="*/ 2937121 w 4162401"/>
              <a:gd name="connsiteY179" fmla="*/ 5285378 h 8346397"/>
              <a:gd name="connsiteX180" fmla="*/ 2989508 w 4162401"/>
              <a:gd name="connsiteY180" fmla="*/ 5302047 h 8346397"/>
              <a:gd name="connsiteX181" fmla="*/ 2987127 w 4162401"/>
              <a:gd name="connsiteY181" fmla="*/ 5347290 h 8346397"/>
              <a:gd name="connsiteX182" fmla="*/ 2984746 w 4162401"/>
              <a:gd name="connsiteY182" fmla="*/ 5402059 h 8346397"/>
              <a:gd name="connsiteX183" fmla="*/ 3041896 w 4162401"/>
              <a:gd name="connsiteY183" fmla="*/ 5471115 h 8346397"/>
              <a:gd name="connsiteX184" fmla="*/ 3089521 w 4162401"/>
              <a:gd name="connsiteY184" fmla="*/ 5597322 h 8346397"/>
              <a:gd name="connsiteX185" fmla="*/ 2996652 w 4162401"/>
              <a:gd name="connsiteY185" fmla="*/ 5887834 h 8346397"/>
              <a:gd name="connsiteX186" fmla="*/ 3018083 w 4162401"/>
              <a:gd name="connsiteY186" fmla="*/ 5942603 h 8346397"/>
              <a:gd name="connsiteX187" fmla="*/ 3044277 w 4162401"/>
              <a:gd name="connsiteY187" fmla="*/ 5994990 h 8346397"/>
              <a:gd name="connsiteX188" fmla="*/ 3049040 w 4162401"/>
              <a:gd name="connsiteY188" fmla="*/ 6099765 h 8346397"/>
              <a:gd name="connsiteX189" fmla="*/ 3028402 w 4162401"/>
              <a:gd name="connsiteY189" fmla="*/ 6195807 h 8346397"/>
              <a:gd name="connsiteX190" fmla="*/ 2956170 w 4162401"/>
              <a:gd name="connsiteY190" fmla="*/ 6259310 h 8346397"/>
              <a:gd name="connsiteX191" fmla="*/ 2920452 w 4162401"/>
              <a:gd name="connsiteY191" fmla="*/ 6240259 h 8346397"/>
              <a:gd name="connsiteX192" fmla="*/ 2849015 w 4162401"/>
              <a:gd name="connsiteY192" fmla="*/ 6252165 h 8346397"/>
              <a:gd name="connsiteX193" fmla="*/ 2713283 w 4162401"/>
              <a:gd name="connsiteY193" fmla="*/ 6364084 h 8346397"/>
              <a:gd name="connsiteX194" fmla="*/ 2606127 w 4162401"/>
              <a:gd name="connsiteY194" fmla="*/ 6349797 h 8346397"/>
              <a:gd name="connsiteX195" fmla="*/ 2575171 w 4162401"/>
              <a:gd name="connsiteY195" fmla="*/ 6378372 h 8346397"/>
              <a:gd name="connsiteX196" fmla="*/ 2508495 w 4162401"/>
              <a:gd name="connsiteY196" fmla="*/ 6423614 h 8346397"/>
              <a:gd name="connsiteX197" fmla="*/ 2391815 w 4162401"/>
              <a:gd name="connsiteY197" fmla="*/ 6411709 h 8346397"/>
              <a:gd name="connsiteX198" fmla="*/ 2368002 w 4162401"/>
              <a:gd name="connsiteY198" fmla="*/ 6528390 h 8346397"/>
              <a:gd name="connsiteX199" fmla="*/ 2363240 w 4162401"/>
              <a:gd name="connsiteY199" fmla="*/ 6564109 h 8346397"/>
              <a:gd name="connsiteX200" fmla="*/ 2339428 w 4162401"/>
              <a:gd name="connsiteY200" fmla="*/ 6583159 h 8346397"/>
              <a:gd name="connsiteX201" fmla="*/ 2141783 w 4162401"/>
              <a:gd name="connsiteY201" fmla="*/ 6535534 h 8346397"/>
              <a:gd name="connsiteX202" fmla="*/ 2103683 w 4162401"/>
              <a:gd name="connsiteY202" fmla="*/ 6587922 h 8346397"/>
              <a:gd name="connsiteX203" fmla="*/ 2072727 w 4162401"/>
              <a:gd name="connsiteY203" fmla="*/ 6683172 h 8346397"/>
              <a:gd name="connsiteX204" fmla="*/ 2039389 w 4162401"/>
              <a:gd name="connsiteY204" fmla="*/ 6747465 h 8346397"/>
              <a:gd name="connsiteX205" fmla="*/ 2051296 w 4162401"/>
              <a:gd name="connsiteY205" fmla="*/ 6809378 h 8346397"/>
              <a:gd name="connsiteX206" fmla="*/ 2184646 w 4162401"/>
              <a:gd name="connsiteY206" fmla="*/ 6921297 h 8346397"/>
              <a:gd name="connsiteX207" fmla="*/ 2253702 w 4162401"/>
              <a:gd name="connsiteY207" fmla="*/ 6954634 h 8346397"/>
              <a:gd name="connsiteX208" fmla="*/ 2237033 w 4162401"/>
              <a:gd name="connsiteY208" fmla="*/ 6978447 h 8346397"/>
              <a:gd name="connsiteX209" fmla="*/ 2201315 w 4162401"/>
              <a:gd name="connsiteY209" fmla="*/ 6997497 h 8346397"/>
              <a:gd name="connsiteX210" fmla="*/ 2234652 w 4162401"/>
              <a:gd name="connsiteY210" fmla="*/ 7073697 h 8346397"/>
              <a:gd name="connsiteX211" fmla="*/ 2203696 w 4162401"/>
              <a:gd name="connsiteY211" fmla="*/ 7095128 h 8346397"/>
              <a:gd name="connsiteX212" fmla="*/ 2098921 w 4162401"/>
              <a:gd name="connsiteY212" fmla="*/ 7033215 h 8346397"/>
              <a:gd name="connsiteX213" fmla="*/ 2056058 w 4162401"/>
              <a:gd name="connsiteY213" fmla="*/ 7059409 h 8346397"/>
              <a:gd name="connsiteX214" fmla="*/ 1996527 w 4162401"/>
              <a:gd name="connsiteY214" fmla="*/ 6957015 h 8346397"/>
              <a:gd name="connsiteX215" fmla="*/ 1879846 w 4162401"/>
              <a:gd name="connsiteY215" fmla="*/ 6983209 h 8346397"/>
              <a:gd name="connsiteX216" fmla="*/ 1815552 w 4162401"/>
              <a:gd name="connsiteY216" fmla="*/ 6987972 h 8346397"/>
              <a:gd name="connsiteX217" fmla="*/ 1765546 w 4162401"/>
              <a:gd name="connsiteY217" fmla="*/ 6983210 h 8346397"/>
              <a:gd name="connsiteX218" fmla="*/ 1708396 w 4162401"/>
              <a:gd name="connsiteY218" fmla="*/ 7028453 h 8346397"/>
              <a:gd name="connsiteX219" fmla="*/ 1529802 w 4162401"/>
              <a:gd name="connsiteY219" fmla="*/ 6987972 h 8346397"/>
              <a:gd name="connsiteX220" fmla="*/ 1553614 w 4162401"/>
              <a:gd name="connsiteY220" fmla="*/ 7114178 h 8346397"/>
              <a:gd name="connsiteX221" fmla="*/ 1477415 w 4162401"/>
              <a:gd name="connsiteY221" fmla="*/ 7159422 h 8346397"/>
              <a:gd name="connsiteX222" fmla="*/ 1415502 w 4162401"/>
              <a:gd name="connsiteY222" fmla="*/ 7226096 h 8346397"/>
              <a:gd name="connsiteX223" fmla="*/ 1265483 w 4162401"/>
              <a:gd name="connsiteY223" fmla="*/ 7218953 h 8346397"/>
              <a:gd name="connsiteX224" fmla="*/ 1213096 w 4162401"/>
              <a:gd name="connsiteY224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53866 w 4162401"/>
              <a:gd name="connsiteY13" fmla="*/ 4075701 h 8346397"/>
              <a:gd name="connsiteX14" fmla="*/ 3415752 w 4162401"/>
              <a:gd name="connsiteY14" fmla="*/ 4042363 h 8346397"/>
              <a:gd name="connsiteX15" fmla="*/ 3263352 w 4162401"/>
              <a:gd name="connsiteY15" fmla="*/ 3978070 h 8346397"/>
              <a:gd name="connsiteX16" fmla="*/ 3215727 w 4162401"/>
              <a:gd name="connsiteY16" fmla="*/ 3963782 h 8346397"/>
              <a:gd name="connsiteX17" fmla="*/ 3227633 w 4162401"/>
              <a:gd name="connsiteY17" fmla="*/ 3937588 h 8346397"/>
              <a:gd name="connsiteX18" fmla="*/ 3275259 w 4162401"/>
              <a:gd name="connsiteY18" fmla="*/ 3913776 h 8346397"/>
              <a:gd name="connsiteX19" fmla="*/ 3127621 w 4162401"/>
              <a:gd name="connsiteY19" fmla="*/ 3851863 h 8346397"/>
              <a:gd name="connsiteX20" fmla="*/ 2996652 w 4162401"/>
              <a:gd name="connsiteY20" fmla="*/ 3739945 h 8346397"/>
              <a:gd name="connsiteX21" fmla="*/ 2591839 w 4162401"/>
              <a:gd name="connsiteY21" fmla="*/ 3354183 h 8346397"/>
              <a:gd name="connsiteX22" fmla="*/ 2468015 w 4162401"/>
              <a:gd name="connsiteY22" fmla="*/ 3049382 h 8346397"/>
              <a:gd name="connsiteX23" fmla="*/ 2432296 w 4162401"/>
              <a:gd name="connsiteY23" fmla="*/ 2961276 h 8346397"/>
              <a:gd name="connsiteX24" fmla="*/ 2387052 w 4162401"/>
              <a:gd name="connsiteY24" fmla="*/ 2954132 h 8346397"/>
              <a:gd name="connsiteX25" fmla="*/ 2365621 w 4162401"/>
              <a:gd name="connsiteY25" fmla="*/ 2958895 h 8346397"/>
              <a:gd name="connsiteX26" fmla="*/ 2315615 w 4162401"/>
              <a:gd name="connsiteY26" fmla="*/ 2896982 h 8346397"/>
              <a:gd name="connsiteX27" fmla="*/ 2234652 w 4162401"/>
              <a:gd name="connsiteY27" fmla="*/ 2880313 h 8346397"/>
              <a:gd name="connsiteX28" fmla="*/ 2182265 w 4162401"/>
              <a:gd name="connsiteY28" fmla="*/ 2811257 h 8346397"/>
              <a:gd name="connsiteX29" fmla="*/ 2115590 w 4162401"/>
              <a:gd name="connsiteY29" fmla="*/ 2727913 h 8346397"/>
              <a:gd name="connsiteX30" fmla="*/ 2091777 w 4162401"/>
              <a:gd name="connsiteY30" fmla="*/ 2670763 h 8346397"/>
              <a:gd name="connsiteX31" fmla="*/ 2006845 w 4162401"/>
              <a:gd name="connsiteY31" fmla="*/ 2527095 h 8346397"/>
              <a:gd name="connsiteX32" fmla="*/ 1953665 w 4162401"/>
              <a:gd name="connsiteY32" fmla="*/ 2451688 h 8346397"/>
              <a:gd name="connsiteX33" fmla="*/ 2006052 w 4162401"/>
              <a:gd name="connsiteY33" fmla="*/ 2337388 h 8346397"/>
              <a:gd name="connsiteX34" fmla="*/ 2072727 w 4162401"/>
              <a:gd name="connsiteY34" fmla="*/ 2256426 h 8346397"/>
              <a:gd name="connsiteX35" fmla="*/ 2056058 w 4162401"/>
              <a:gd name="connsiteY35" fmla="*/ 2223088 h 8346397"/>
              <a:gd name="connsiteX36" fmla="*/ 2067965 w 4162401"/>
              <a:gd name="connsiteY36" fmla="*/ 2130220 h 8346397"/>
              <a:gd name="connsiteX37" fmla="*/ 2137021 w 4162401"/>
              <a:gd name="connsiteY37" fmla="*/ 1992107 h 8346397"/>
              <a:gd name="connsiteX38" fmla="*/ 2165596 w 4162401"/>
              <a:gd name="connsiteY38" fmla="*/ 1944482 h 8346397"/>
              <a:gd name="connsiteX39" fmla="*/ 2203696 w 4162401"/>
              <a:gd name="connsiteY39" fmla="*/ 1937338 h 8346397"/>
              <a:gd name="connsiteX40" fmla="*/ 2198933 w 4162401"/>
              <a:gd name="connsiteY40" fmla="*/ 1906382 h 8346397"/>
              <a:gd name="connsiteX41" fmla="*/ 2406102 w 4162401"/>
              <a:gd name="connsiteY41" fmla="*/ 1782557 h 8346397"/>
              <a:gd name="connsiteX42" fmla="*/ 2494208 w 4162401"/>
              <a:gd name="connsiteY42" fmla="*/ 1715882 h 8346397"/>
              <a:gd name="connsiteX43" fmla="*/ 2513258 w 4162401"/>
              <a:gd name="connsiteY43" fmla="*/ 1630157 h 8346397"/>
              <a:gd name="connsiteX44" fmla="*/ 2522784 w 4162401"/>
              <a:gd name="connsiteY44" fmla="*/ 1584913 h 8346397"/>
              <a:gd name="connsiteX45" fmla="*/ 2577552 w 4162401"/>
              <a:gd name="connsiteY45" fmla="*/ 1527763 h 8346397"/>
              <a:gd name="connsiteX46" fmla="*/ 2606127 w 4162401"/>
              <a:gd name="connsiteY46" fmla="*/ 1499188 h 8346397"/>
              <a:gd name="connsiteX47" fmla="*/ 2634702 w 4162401"/>
              <a:gd name="connsiteY47" fmla="*/ 1492045 h 8346397"/>
              <a:gd name="connsiteX48" fmla="*/ 2672802 w 4162401"/>
              <a:gd name="connsiteY48" fmla="*/ 1368220 h 8346397"/>
              <a:gd name="connsiteX49" fmla="*/ 2806153 w 4162401"/>
              <a:gd name="connsiteY49" fmla="*/ 1334883 h 8346397"/>
              <a:gd name="connsiteX50" fmla="*/ 2944265 w 4162401"/>
              <a:gd name="connsiteY50" fmla="*/ 1325357 h 8346397"/>
              <a:gd name="connsiteX51" fmla="*/ 2968077 w 4162401"/>
              <a:gd name="connsiteY51" fmla="*/ 1206295 h 8346397"/>
              <a:gd name="connsiteX52" fmla="*/ 3049040 w 4162401"/>
              <a:gd name="connsiteY52" fmla="*/ 1169783 h 8346397"/>
              <a:gd name="connsiteX53" fmla="*/ 3153814 w 4162401"/>
              <a:gd name="connsiteY53" fmla="*/ 1125332 h 8346397"/>
              <a:gd name="connsiteX54" fmla="*/ 3225252 w 4162401"/>
              <a:gd name="connsiteY54" fmla="*/ 1049132 h 8346397"/>
              <a:gd name="connsiteX55" fmla="*/ 3310977 w 4162401"/>
              <a:gd name="connsiteY55" fmla="*/ 996745 h 8346397"/>
              <a:gd name="connsiteX56" fmla="*/ 3056977 w 4162401"/>
              <a:gd name="connsiteY56" fmla="*/ 982457 h 8346397"/>
              <a:gd name="connsiteX57" fmla="*/ 2958552 w 4162401"/>
              <a:gd name="connsiteY57" fmla="*/ 976107 h 8346397"/>
              <a:gd name="connsiteX58" fmla="*/ 2926802 w 4162401"/>
              <a:gd name="connsiteY58" fmla="*/ 906257 h 8346397"/>
              <a:gd name="connsiteX59" fmla="*/ 2866477 w 4162401"/>
              <a:gd name="connsiteY59" fmla="*/ 893559 h 8346397"/>
              <a:gd name="connsiteX60" fmla="*/ 2799802 w 4162401"/>
              <a:gd name="connsiteY60" fmla="*/ 874507 h 8346397"/>
              <a:gd name="connsiteX61" fmla="*/ 2761702 w 4162401"/>
              <a:gd name="connsiteY61" fmla="*/ 807832 h 8346397"/>
              <a:gd name="connsiteX62" fmla="*/ 2609302 w 4162401"/>
              <a:gd name="connsiteY62" fmla="*/ 760207 h 8346397"/>
              <a:gd name="connsiteX63" fmla="*/ 2580727 w 4162401"/>
              <a:gd name="connsiteY63" fmla="*/ 604632 h 8346397"/>
              <a:gd name="connsiteX64" fmla="*/ 2526752 w 4162401"/>
              <a:gd name="connsiteY64" fmla="*/ 531609 h 8346397"/>
              <a:gd name="connsiteX65" fmla="*/ 2596602 w 4162401"/>
              <a:gd name="connsiteY65" fmla="*/ 407782 h 8346397"/>
              <a:gd name="connsiteX66" fmla="*/ 2629939 w 4162401"/>
              <a:gd name="connsiteY66" fmla="*/ 310947 h 8346397"/>
              <a:gd name="connsiteX67" fmla="*/ 2517227 w 4162401"/>
              <a:gd name="connsiteY67" fmla="*/ 239507 h 8346397"/>
              <a:gd name="connsiteX68" fmla="*/ 2402927 w 4162401"/>
              <a:gd name="connsiteY68" fmla="*/ 271257 h 8346397"/>
              <a:gd name="connsiteX69" fmla="*/ 2275927 w 4162401"/>
              <a:gd name="connsiteY69" fmla="*/ 198232 h 8346397"/>
              <a:gd name="connsiteX70" fmla="*/ 2133052 w 4162401"/>
              <a:gd name="connsiteY70" fmla="*/ 233157 h 8346397"/>
              <a:gd name="connsiteX71" fmla="*/ 1913977 w 4162401"/>
              <a:gd name="connsiteY71" fmla="*/ 36309 h 8346397"/>
              <a:gd name="connsiteX72" fmla="*/ 1777452 w 4162401"/>
              <a:gd name="connsiteY72" fmla="*/ 13289 h 8346397"/>
              <a:gd name="connsiteX73" fmla="*/ 1703633 w 4162401"/>
              <a:gd name="connsiteY73" fmla="*/ 41864 h 8346397"/>
              <a:gd name="connsiteX74" fmla="*/ 1615527 w 4162401"/>
              <a:gd name="connsiteY74" fmla="*/ 75203 h 8346397"/>
              <a:gd name="connsiteX75" fmla="*/ 1515515 w 4162401"/>
              <a:gd name="connsiteY75" fmla="*/ 129971 h 8346397"/>
              <a:gd name="connsiteX76" fmla="*/ 1525040 w 4162401"/>
              <a:gd name="connsiteY76" fmla="*/ 194264 h 8346397"/>
              <a:gd name="connsiteX77" fmla="*/ 1505990 w 4162401"/>
              <a:gd name="connsiteY77" fmla="*/ 251415 h 8346397"/>
              <a:gd name="connsiteX78" fmla="*/ 1413121 w 4162401"/>
              <a:gd name="connsiteY78" fmla="*/ 270464 h 8346397"/>
              <a:gd name="connsiteX79" fmla="*/ 1339302 w 4162401"/>
              <a:gd name="connsiteY79" fmla="*/ 306184 h 8346397"/>
              <a:gd name="connsiteX80" fmla="*/ 1260721 w 4162401"/>
              <a:gd name="connsiteY80" fmla="*/ 346665 h 8346397"/>
              <a:gd name="connsiteX81" fmla="*/ 1191665 w 4162401"/>
              <a:gd name="connsiteY81" fmla="*/ 272847 h 8346397"/>
              <a:gd name="connsiteX82" fmla="*/ 1082127 w 4162401"/>
              <a:gd name="connsiteY82" fmla="*/ 353809 h 8346397"/>
              <a:gd name="connsiteX83" fmla="*/ 1020215 w 4162401"/>
              <a:gd name="connsiteY83" fmla="*/ 420484 h 8346397"/>
              <a:gd name="connsiteX84" fmla="*/ 858290 w 4162401"/>
              <a:gd name="connsiteY84" fmla="*/ 301422 h 8346397"/>
              <a:gd name="connsiteX85" fmla="*/ 796377 w 4162401"/>
              <a:gd name="connsiteY85" fmla="*/ 406196 h 8346397"/>
              <a:gd name="connsiteX86" fmla="*/ 755896 w 4162401"/>
              <a:gd name="connsiteY86" fmla="*/ 341903 h 8346397"/>
              <a:gd name="connsiteX87" fmla="*/ 689221 w 4162401"/>
              <a:gd name="connsiteY87" fmla="*/ 270465 h 8346397"/>
              <a:gd name="connsiteX88" fmla="*/ 667790 w 4162401"/>
              <a:gd name="connsiteY88" fmla="*/ 313328 h 8346397"/>
              <a:gd name="connsiteX89" fmla="*/ 620165 w 4162401"/>
              <a:gd name="connsiteY89" fmla="*/ 382384 h 8346397"/>
              <a:gd name="connsiteX90" fmla="*/ 589208 w 4162401"/>
              <a:gd name="connsiteY90" fmla="*/ 396672 h 8346397"/>
              <a:gd name="connsiteX91" fmla="*/ 498721 w 4162401"/>
              <a:gd name="connsiteY91" fmla="*/ 482397 h 8346397"/>
              <a:gd name="connsiteX92" fmla="*/ 396327 w 4162401"/>
              <a:gd name="connsiteY92" fmla="*/ 380003 h 8346397"/>
              <a:gd name="connsiteX93" fmla="*/ 243927 w 4162401"/>
              <a:gd name="connsiteY93" fmla="*/ 294278 h 8346397"/>
              <a:gd name="connsiteX94" fmla="*/ 174871 w 4162401"/>
              <a:gd name="connsiteY94" fmla="*/ 327615 h 8346397"/>
              <a:gd name="connsiteX95" fmla="*/ 127246 w 4162401"/>
              <a:gd name="connsiteY95" fmla="*/ 410959 h 8346397"/>
              <a:gd name="connsiteX96" fmla="*/ 43902 w 4162401"/>
              <a:gd name="connsiteY96" fmla="*/ 472872 h 8346397"/>
              <a:gd name="connsiteX97" fmla="*/ 8183 w 4162401"/>
              <a:gd name="connsiteY97" fmla="*/ 484778 h 8346397"/>
              <a:gd name="connsiteX98" fmla="*/ 198683 w 4162401"/>
              <a:gd name="connsiteY98" fmla="*/ 689565 h 8346397"/>
              <a:gd name="connsiteX99" fmla="*/ 265359 w 4162401"/>
              <a:gd name="connsiteY99" fmla="*/ 706234 h 8346397"/>
              <a:gd name="connsiteX100" fmla="*/ 298697 w 4162401"/>
              <a:gd name="connsiteY100" fmla="*/ 730047 h 8346397"/>
              <a:gd name="connsiteX101" fmla="*/ 296315 w 4162401"/>
              <a:gd name="connsiteY101" fmla="*/ 901496 h 8346397"/>
              <a:gd name="connsiteX102" fmla="*/ 362990 w 4162401"/>
              <a:gd name="connsiteY102" fmla="*/ 906259 h 8346397"/>
              <a:gd name="connsiteX103" fmla="*/ 401090 w 4162401"/>
              <a:gd name="connsiteY103" fmla="*/ 856253 h 8346397"/>
              <a:gd name="connsiteX104" fmla="*/ 482052 w 4162401"/>
              <a:gd name="connsiteY104" fmla="*/ 894353 h 8346397"/>
              <a:gd name="connsiteX105" fmla="*/ 420140 w 4162401"/>
              <a:gd name="connsiteY105" fmla="*/ 1039609 h 8346397"/>
              <a:gd name="connsiteX106" fmla="*/ 434427 w 4162401"/>
              <a:gd name="connsiteY106" fmla="*/ 1087234 h 8346397"/>
              <a:gd name="connsiteX107" fmla="*/ 379658 w 4162401"/>
              <a:gd name="connsiteY107" fmla="*/ 1139622 h 8346397"/>
              <a:gd name="connsiteX108" fmla="*/ 415377 w 4162401"/>
              <a:gd name="connsiteY108" fmla="*/ 1168196 h 8346397"/>
              <a:gd name="connsiteX109" fmla="*/ 486815 w 4162401"/>
              <a:gd name="connsiteY109" fmla="*/ 1256303 h 8346397"/>
              <a:gd name="connsiteX110" fmla="*/ 527296 w 4162401"/>
              <a:gd name="connsiteY110" fmla="*/ 1344409 h 8346397"/>
              <a:gd name="connsiteX111" fmla="*/ 636833 w 4162401"/>
              <a:gd name="connsiteY111" fmla="*/ 1396797 h 8346397"/>
              <a:gd name="connsiteX112" fmla="*/ 746371 w 4162401"/>
              <a:gd name="connsiteY112" fmla="*/ 1420609 h 8346397"/>
              <a:gd name="connsiteX113" fmla="*/ 829715 w 4162401"/>
              <a:gd name="connsiteY113" fmla="*/ 1468234 h 8346397"/>
              <a:gd name="connsiteX114" fmla="*/ 913058 w 4162401"/>
              <a:gd name="connsiteY114" fmla="*/ 1442040 h 8346397"/>
              <a:gd name="connsiteX115" fmla="*/ 994021 w 4162401"/>
              <a:gd name="connsiteY115" fmla="*/ 1368222 h 8346397"/>
              <a:gd name="connsiteX116" fmla="*/ 1103558 w 4162401"/>
              <a:gd name="connsiteY116" fmla="*/ 1351553 h 8346397"/>
              <a:gd name="connsiteX117" fmla="*/ 1170233 w 4162401"/>
              <a:gd name="connsiteY117" fmla="*/ 1356315 h 8346397"/>
              <a:gd name="connsiteX118" fmla="*/ 1329777 w 4162401"/>
              <a:gd name="connsiteY118" fmla="*/ 1465853 h 8346397"/>
              <a:gd name="connsiteX119" fmla="*/ 1389308 w 4162401"/>
              <a:gd name="connsiteY119" fmla="*/ 1494428 h 8346397"/>
              <a:gd name="connsiteX120" fmla="*/ 1260721 w 4162401"/>
              <a:gd name="connsiteY120" fmla="*/ 1596822 h 8346397"/>
              <a:gd name="connsiteX121" fmla="*/ 1263102 w 4162401"/>
              <a:gd name="connsiteY121" fmla="*/ 1661115 h 8346397"/>
              <a:gd name="connsiteX122" fmla="*/ 1425027 w 4162401"/>
              <a:gd name="connsiteY122" fmla="*/ 1613490 h 8346397"/>
              <a:gd name="connsiteX123" fmla="*/ 1386927 w 4162401"/>
              <a:gd name="connsiteY123" fmla="*/ 1677784 h 8346397"/>
              <a:gd name="connsiteX124" fmla="*/ 1405977 w 4162401"/>
              <a:gd name="connsiteY124" fmla="*/ 1751603 h 8346397"/>
              <a:gd name="connsiteX125" fmla="*/ 1517896 w 4162401"/>
              <a:gd name="connsiteY125" fmla="*/ 1787322 h 8346397"/>
              <a:gd name="connsiteX126" fmla="*/ 1591715 w 4162401"/>
              <a:gd name="connsiteY126" fmla="*/ 1803990 h 8346397"/>
              <a:gd name="connsiteX127" fmla="*/ 1501227 w 4162401"/>
              <a:gd name="connsiteY127" fmla="*/ 1934959 h 8346397"/>
              <a:gd name="connsiteX128" fmla="*/ 1494083 w 4162401"/>
              <a:gd name="connsiteY128" fmla="*/ 1984965 h 8346397"/>
              <a:gd name="connsiteX129" fmla="*/ 1422646 w 4162401"/>
              <a:gd name="connsiteY129" fmla="*/ 2020684 h 8346397"/>
              <a:gd name="connsiteX130" fmla="*/ 1391690 w 4162401"/>
              <a:gd name="connsiteY130" fmla="*/ 2082597 h 8346397"/>
              <a:gd name="connsiteX131" fmla="*/ 1260721 w 4162401"/>
              <a:gd name="connsiteY131" fmla="*/ 2056403 h 8346397"/>
              <a:gd name="connsiteX132" fmla="*/ 1139277 w 4162401"/>
              <a:gd name="connsiteY132" fmla="*/ 2056402 h 8346397"/>
              <a:gd name="connsiteX133" fmla="*/ 1072602 w 4162401"/>
              <a:gd name="connsiteY133" fmla="*/ 2084978 h 8346397"/>
              <a:gd name="connsiteX134" fmla="*/ 1065458 w 4162401"/>
              <a:gd name="connsiteY134" fmla="*/ 2184990 h 8346397"/>
              <a:gd name="connsiteX135" fmla="*/ 977352 w 4162401"/>
              <a:gd name="connsiteY135" fmla="*/ 2273097 h 8346397"/>
              <a:gd name="connsiteX136" fmla="*/ 1120227 w 4162401"/>
              <a:gd name="connsiteY136" fmla="*/ 2335009 h 8346397"/>
              <a:gd name="connsiteX137" fmla="*/ 1170234 w 4162401"/>
              <a:gd name="connsiteY137" fmla="*/ 2370727 h 8346397"/>
              <a:gd name="connsiteX138" fmla="*/ 1222621 w 4162401"/>
              <a:gd name="connsiteY138" fmla="*/ 2387397 h 8346397"/>
              <a:gd name="connsiteX139" fmla="*/ 1272627 w 4162401"/>
              <a:gd name="connsiteY139" fmla="*/ 2437403 h 8346397"/>
              <a:gd name="connsiteX140" fmla="*/ 1329777 w 4162401"/>
              <a:gd name="connsiteY140" fmla="*/ 2458834 h 8346397"/>
              <a:gd name="connsiteX141" fmla="*/ 1422646 w 4162401"/>
              <a:gd name="connsiteY141" fmla="*/ 2535034 h 8346397"/>
              <a:gd name="connsiteX142" fmla="*/ 1508371 w 4162401"/>
              <a:gd name="connsiteY142" fmla="*/ 2568373 h 8346397"/>
              <a:gd name="connsiteX143" fmla="*/ 1641721 w 4162401"/>
              <a:gd name="connsiteY143" fmla="*/ 2716009 h 8346397"/>
              <a:gd name="connsiteX144" fmla="*/ 1725065 w 4162401"/>
              <a:gd name="connsiteY144" fmla="*/ 2870790 h 8346397"/>
              <a:gd name="connsiteX145" fmla="*/ 1850477 w 4162401"/>
              <a:gd name="connsiteY145" fmla="*/ 2931907 h 8346397"/>
              <a:gd name="connsiteX146" fmla="*/ 1896514 w 4162401"/>
              <a:gd name="connsiteY146" fmla="*/ 2977947 h 8346397"/>
              <a:gd name="connsiteX147" fmla="*/ 1927471 w 4162401"/>
              <a:gd name="connsiteY147" fmla="*/ 3082722 h 8346397"/>
              <a:gd name="connsiteX148" fmla="*/ 1989383 w 4162401"/>
              <a:gd name="connsiteY148" fmla="*/ 3185115 h 8346397"/>
              <a:gd name="connsiteX149" fmla="*/ 2051296 w 4162401"/>
              <a:gd name="connsiteY149" fmla="*/ 3223215 h 8346397"/>
              <a:gd name="connsiteX150" fmla="*/ 2182265 w 4162401"/>
              <a:gd name="connsiteY150" fmla="*/ 3370853 h 8346397"/>
              <a:gd name="connsiteX151" fmla="*/ 2325139 w 4162401"/>
              <a:gd name="connsiteY151" fmla="*/ 3447053 h 8346397"/>
              <a:gd name="connsiteX152" fmla="*/ 2384671 w 4162401"/>
              <a:gd name="connsiteY152" fmla="*/ 3532778 h 8346397"/>
              <a:gd name="connsiteX153" fmla="*/ 2432296 w 4162401"/>
              <a:gd name="connsiteY153" fmla="*/ 3599453 h 8346397"/>
              <a:gd name="connsiteX154" fmla="*/ 2479921 w 4162401"/>
              <a:gd name="connsiteY154" fmla="*/ 3589929 h 8346397"/>
              <a:gd name="connsiteX155" fmla="*/ 2484683 w 4162401"/>
              <a:gd name="connsiteY155" fmla="*/ 3742328 h 8346397"/>
              <a:gd name="connsiteX156" fmla="*/ 2537071 w 4162401"/>
              <a:gd name="connsiteY156" fmla="*/ 3835197 h 8346397"/>
              <a:gd name="connsiteX157" fmla="*/ 2529927 w 4162401"/>
              <a:gd name="connsiteY157" fmla="*/ 3873297 h 8346397"/>
              <a:gd name="connsiteX158" fmla="*/ 2598983 w 4162401"/>
              <a:gd name="connsiteY158" fmla="*/ 3909015 h 8346397"/>
              <a:gd name="connsiteX159" fmla="*/ 2656133 w 4162401"/>
              <a:gd name="connsiteY159" fmla="*/ 3854247 h 8346397"/>
              <a:gd name="connsiteX160" fmla="*/ 2689471 w 4162401"/>
              <a:gd name="connsiteY160" fmla="*/ 3937590 h 8346397"/>
              <a:gd name="connsiteX161" fmla="*/ 2734715 w 4162401"/>
              <a:gd name="connsiteY161" fmla="*/ 3982834 h 8346397"/>
              <a:gd name="connsiteX162" fmla="*/ 2808533 w 4162401"/>
              <a:gd name="connsiteY162" fmla="*/ 4006647 h 8346397"/>
              <a:gd name="connsiteX163" fmla="*/ 2860921 w 4162401"/>
              <a:gd name="connsiteY163" fmla="*/ 4075703 h 8346397"/>
              <a:gd name="connsiteX164" fmla="*/ 2946646 w 4162401"/>
              <a:gd name="connsiteY164" fmla="*/ 4130472 h 8346397"/>
              <a:gd name="connsiteX165" fmla="*/ 2999033 w 4162401"/>
              <a:gd name="connsiteY165" fmla="*/ 4163809 h 8346397"/>
              <a:gd name="connsiteX166" fmla="*/ 2870446 w 4162401"/>
              <a:gd name="connsiteY166" fmla="*/ 4256678 h 8346397"/>
              <a:gd name="connsiteX167" fmla="*/ 2868064 w 4162401"/>
              <a:gd name="connsiteY167" fmla="*/ 4311446 h 8346397"/>
              <a:gd name="connsiteX168" fmla="*/ 2970458 w 4162401"/>
              <a:gd name="connsiteY168" fmla="*/ 4428128 h 8346397"/>
              <a:gd name="connsiteX169" fmla="*/ 3065708 w 4162401"/>
              <a:gd name="connsiteY169" fmla="*/ 4490040 h 8346397"/>
              <a:gd name="connsiteX170" fmla="*/ 3096665 w 4162401"/>
              <a:gd name="connsiteY170" fmla="*/ 4528140 h 8346397"/>
              <a:gd name="connsiteX171" fmla="*/ 3082377 w 4162401"/>
              <a:gd name="connsiteY171" fmla="*/ 4609103 h 8346397"/>
              <a:gd name="connsiteX172" fmla="*/ 3077615 w 4162401"/>
              <a:gd name="connsiteY172" fmla="*/ 4692447 h 8346397"/>
              <a:gd name="connsiteX173" fmla="*/ 3034752 w 4162401"/>
              <a:gd name="connsiteY173" fmla="*/ 4701972 h 8346397"/>
              <a:gd name="connsiteX174" fmla="*/ 3008558 w 4162401"/>
              <a:gd name="connsiteY174" fmla="*/ 4718640 h 8346397"/>
              <a:gd name="connsiteX175" fmla="*/ 3053802 w 4162401"/>
              <a:gd name="connsiteY175" fmla="*/ 4795632 h 8346397"/>
              <a:gd name="connsiteX176" fmla="*/ 3037133 w 4162401"/>
              <a:gd name="connsiteY176" fmla="*/ 4868659 h 8346397"/>
              <a:gd name="connsiteX177" fmla="*/ 3020465 w 4162401"/>
              <a:gd name="connsiteY177" fmla="*/ 5004390 h 8346397"/>
              <a:gd name="connsiteX178" fmla="*/ 2982365 w 4162401"/>
              <a:gd name="connsiteY178" fmla="*/ 5044872 h 8346397"/>
              <a:gd name="connsiteX179" fmla="*/ 2965696 w 4162401"/>
              <a:gd name="connsiteY179" fmla="*/ 5166315 h 8346397"/>
              <a:gd name="connsiteX180" fmla="*/ 2937121 w 4162401"/>
              <a:gd name="connsiteY180" fmla="*/ 5285378 h 8346397"/>
              <a:gd name="connsiteX181" fmla="*/ 2989508 w 4162401"/>
              <a:gd name="connsiteY181" fmla="*/ 5302047 h 8346397"/>
              <a:gd name="connsiteX182" fmla="*/ 2987127 w 4162401"/>
              <a:gd name="connsiteY182" fmla="*/ 5347290 h 8346397"/>
              <a:gd name="connsiteX183" fmla="*/ 2984746 w 4162401"/>
              <a:gd name="connsiteY183" fmla="*/ 5402059 h 8346397"/>
              <a:gd name="connsiteX184" fmla="*/ 3041896 w 4162401"/>
              <a:gd name="connsiteY184" fmla="*/ 5471115 h 8346397"/>
              <a:gd name="connsiteX185" fmla="*/ 3089521 w 4162401"/>
              <a:gd name="connsiteY185" fmla="*/ 5597322 h 8346397"/>
              <a:gd name="connsiteX186" fmla="*/ 2996652 w 4162401"/>
              <a:gd name="connsiteY186" fmla="*/ 5887834 h 8346397"/>
              <a:gd name="connsiteX187" fmla="*/ 3018083 w 4162401"/>
              <a:gd name="connsiteY187" fmla="*/ 5942603 h 8346397"/>
              <a:gd name="connsiteX188" fmla="*/ 3044277 w 4162401"/>
              <a:gd name="connsiteY188" fmla="*/ 5994990 h 8346397"/>
              <a:gd name="connsiteX189" fmla="*/ 3049040 w 4162401"/>
              <a:gd name="connsiteY189" fmla="*/ 6099765 h 8346397"/>
              <a:gd name="connsiteX190" fmla="*/ 3028402 w 4162401"/>
              <a:gd name="connsiteY190" fmla="*/ 6195807 h 8346397"/>
              <a:gd name="connsiteX191" fmla="*/ 2956170 w 4162401"/>
              <a:gd name="connsiteY191" fmla="*/ 6259310 h 8346397"/>
              <a:gd name="connsiteX192" fmla="*/ 2920452 w 4162401"/>
              <a:gd name="connsiteY192" fmla="*/ 6240259 h 8346397"/>
              <a:gd name="connsiteX193" fmla="*/ 2849015 w 4162401"/>
              <a:gd name="connsiteY193" fmla="*/ 6252165 h 8346397"/>
              <a:gd name="connsiteX194" fmla="*/ 2713283 w 4162401"/>
              <a:gd name="connsiteY194" fmla="*/ 6364084 h 8346397"/>
              <a:gd name="connsiteX195" fmla="*/ 2606127 w 4162401"/>
              <a:gd name="connsiteY195" fmla="*/ 6349797 h 8346397"/>
              <a:gd name="connsiteX196" fmla="*/ 2575171 w 4162401"/>
              <a:gd name="connsiteY196" fmla="*/ 6378372 h 8346397"/>
              <a:gd name="connsiteX197" fmla="*/ 2508495 w 4162401"/>
              <a:gd name="connsiteY197" fmla="*/ 6423614 h 8346397"/>
              <a:gd name="connsiteX198" fmla="*/ 2391815 w 4162401"/>
              <a:gd name="connsiteY198" fmla="*/ 6411709 h 8346397"/>
              <a:gd name="connsiteX199" fmla="*/ 2368002 w 4162401"/>
              <a:gd name="connsiteY199" fmla="*/ 6528390 h 8346397"/>
              <a:gd name="connsiteX200" fmla="*/ 2363240 w 4162401"/>
              <a:gd name="connsiteY200" fmla="*/ 6564109 h 8346397"/>
              <a:gd name="connsiteX201" fmla="*/ 2339428 w 4162401"/>
              <a:gd name="connsiteY201" fmla="*/ 6583159 h 8346397"/>
              <a:gd name="connsiteX202" fmla="*/ 2141783 w 4162401"/>
              <a:gd name="connsiteY202" fmla="*/ 6535534 h 8346397"/>
              <a:gd name="connsiteX203" fmla="*/ 2103683 w 4162401"/>
              <a:gd name="connsiteY203" fmla="*/ 6587922 h 8346397"/>
              <a:gd name="connsiteX204" fmla="*/ 2072727 w 4162401"/>
              <a:gd name="connsiteY204" fmla="*/ 6683172 h 8346397"/>
              <a:gd name="connsiteX205" fmla="*/ 2039389 w 4162401"/>
              <a:gd name="connsiteY205" fmla="*/ 6747465 h 8346397"/>
              <a:gd name="connsiteX206" fmla="*/ 2051296 w 4162401"/>
              <a:gd name="connsiteY206" fmla="*/ 6809378 h 8346397"/>
              <a:gd name="connsiteX207" fmla="*/ 2184646 w 4162401"/>
              <a:gd name="connsiteY207" fmla="*/ 6921297 h 8346397"/>
              <a:gd name="connsiteX208" fmla="*/ 2253702 w 4162401"/>
              <a:gd name="connsiteY208" fmla="*/ 6954634 h 8346397"/>
              <a:gd name="connsiteX209" fmla="*/ 2237033 w 4162401"/>
              <a:gd name="connsiteY209" fmla="*/ 6978447 h 8346397"/>
              <a:gd name="connsiteX210" fmla="*/ 2201315 w 4162401"/>
              <a:gd name="connsiteY210" fmla="*/ 6997497 h 8346397"/>
              <a:gd name="connsiteX211" fmla="*/ 2234652 w 4162401"/>
              <a:gd name="connsiteY211" fmla="*/ 7073697 h 8346397"/>
              <a:gd name="connsiteX212" fmla="*/ 2203696 w 4162401"/>
              <a:gd name="connsiteY212" fmla="*/ 7095128 h 8346397"/>
              <a:gd name="connsiteX213" fmla="*/ 2098921 w 4162401"/>
              <a:gd name="connsiteY213" fmla="*/ 7033215 h 8346397"/>
              <a:gd name="connsiteX214" fmla="*/ 2056058 w 4162401"/>
              <a:gd name="connsiteY214" fmla="*/ 7059409 h 8346397"/>
              <a:gd name="connsiteX215" fmla="*/ 1996527 w 4162401"/>
              <a:gd name="connsiteY215" fmla="*/ 6957015 h 8346397"/>
              <a:gd name="connsiteX216" fmla="*/ 1879846 w 4162401"/>
              <a:gd name="connsiteY216" fmla="*/ 6983209 h 8346397"/>
              <a:gd name="connsiteX217" fmla="*/ 1815552 w 4162401"/>
              <a:gd name="connsiteY217" fmla="*/ 6987972 h 8346397"/>
              <a:gd name="connsiteX218" fmla="*/ 1765546 w 4162401"/>
              <a:gd name="connsiteY218" fmla="*/ 6983210 h 8346397"/>
              <a:gd name="connsiteX219" fmla="*/ 1708396 w 4162401"/>
              <a:gd name="connsiteY219" fmla="*/ 7028453 h 8346397"/>
              <a:gd name="connsiteX220" fmla="*/ 1529802 w 4162401"/>
              <a:gd name="connsiteY220" fmla="*/ 6987972 h 8346397"/>
              <a:gd name="connsiteX221" fmla="*/ 1553614 w 4162401"/>
              <a:gd name="connsiteY221" fmla="*/ 7114178 h 8346397"/>
              <a:gd name="connsiteX222" fmla="*/ 1477415 w 4162401"/>
              <a:gd name="connsiteY222" fmla="*/ 7159422 h 8346397"/>
              <a:gd name="connsiteX223" fmla="*/ 1415502 w 4162401"/>
              <a:gd name="connsiteY223" fmla="*/ 7226096 h 8346397"/>
              <a:gd name="connsiteX224" fmla="*/ 1265483 w 4162401"/>
              <a:gd name="connsiteY224" fmla="*/ 7218953 h 8346397"/>
              <a:gd name="connsiteX225" fmla="*/ 1213096 w 4162401"/>
              <a:gd name="connsiteY225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415752 w 4162401"/>
              <a:gd name="connsiteY15" fmla="*/ 4042363 h 8346397"/>
              <a:gd name="connsiteX16" fmla="*/ 3263352 w 4162401"/>
              <a:gd name="connsiteY16" fmla="*/ 3978070 h 8346397"/>
              <a:gd name="connsiteX17" fmla="*/ 3215727 w 4162401"/>
              <a:gd name="connsiteY17" fmla="*/ 3963782 h 8346397"/>
              <a:gd name="connsiteX18" fmla="*/ 3227633 w 4162401"/>
              <a:gd name="connsiteY18" fmla="*/ 3937588 h 8346397"/>
              <a:gd name="connsiteX19" fmla="*/ 3275259 w 4162401"/>
              <a:gd name="connsiteY19" fmla="*/ 3913776 h 8346397"/>
              <a:gd name="connsiteX20" fmla="*/ 3127621 w 4162401"/>
              <a:gd name="connsiteY20" fmla="*/ 3851863 h 8346397"/>
              <a:gd name="connsiteX21" fmla="*/ 2996652 w 4162401"/>
              <a:gd name="connsiteY21" fmla="*/ 3739945 h 8346397"/>
              <a:gd name="connsiteX22" fmla="*/ 2591839 w 4162401"/>
              <a:gd name="connsiteY22" fmla="*/ 3354183 h 8346397"/>
              <a:gd name="connsiteX23" fmla="*/ 2468015 w 4162401"/>
              <a:gd name="connsiteY23" fmla="*/ 3049382 h 8346397"/>
              <a:gd name="connsiteX24" fmla="*/ 2432296 w 4162401"/>
              <a:gd name="connsiteY24" fmla="*/ 2961276 h 8346397"/>
              <a:gd name="connsiteX25" fmla="*/ 2387052 w 4162401"/>
              <a:gd name="connsiteY25" fmla="*/ 2954132 h 8346397"/>
              <a:gd name="connsiteX26" fmla="*/ 2365621 w 4162401"/>
              <a:gd name="connsiteY26" fmla="*/ 2958895 h 8346397"/>
              <a:gd name="connsiteX27" fmla="*/ 2315615 w 4162401"/>
              <a:gd name="connsiteY27" fmla="*/ 2896982 h 8346397"/>
              <a:gd name="connsiteX28" fmla="*/ 2234652 w 4162401"/>
              <a:gd name="connsiteY28" fmla="*/ 2880313 h 8346397"/>
              <a:gd name="connsiteX29" fmla="*/ 2182265 w 4162401"/>
              <a:gd name="connsiteY29" fmla="*/ 2811257 h 8346397"/>
              <a:gd name="connsiteX30" fmla="*/ 2115590 w 4162401"/>
              <a:gd name="connsiteY30" fmla="*/ 2727913 h 8346397"/>
              <a:gd name="connsiteX31" fmla="*/ 2091777 w 4162401"/>
              <a:gd name="connsiteY31" fmla="*/ 2670763 h 8346397"/>
              <a:gd name="connsiteX32" fmla="*/ 2006845 w 4162401"/>
              <a:gd name="connsiteY32" fmla="*/ 2527095 h 8346397"/>
              <a:gd name="connsiteX33" fmla="*/ 1953665 w 4162401"/>
              <a:gd name="connsiteY33" fmla="*/ 2451688 h 8346397"/>
              <a:gd name="connsiteX34" fmla="*/ 2006052 w 4162401"/>
              <a:gd name="connsiteY34" fmla="*/ 2337388 h 8346397"/>
              <a:gd name="connsiteX35" fmla="*/ 2072727 w 4162401"/>
              <a:gd name="connsiteY35" fmla="*/ 2256426 h 8346397"/>
              <a:gd name="connsiteX36" fmla="*/ 2056058 w 4162401"/>
              <a:gd name="connsiteY36" fmla="*/ 2223088 h 8346397"/>
              <a:gd name="connsiteX37" fmla="*/ 2067965 w 4162401"/>
              <a:gd name="connsiteY37" fmla="*/ 2130220 h 8346397"/>
              <a:gd name="connsiteX38" fmla="*/ 2137021 w 4162401"/>
              <a:gd name="connsiteY38" fmla="*/ 1992107 h 8346397"/>
              <a:gd name="connsiteX39" fmla="*/ 2165596 w 4162401"/>
              <a:gd name="connsiteY39" fmla="*/ 1944482 h 8346397"/>
              <a:gd name="connsiteX40" fmla="*/ 2203696 w 4162401"/>
              <a:gd name="connsiteY40" fmla="*/ 1937338 h 8346397"/>
              <a:gd name="connsiteX41" fmla="*/ 2198933 w 4162401"/>
              <a:gd name="connsiteY41" fmla="*/ 1906382 h 8346397"/>
              <a:gd name="connsiteX42" fmla="*/ 2406102 w 4162401"/>
              <a:gd name="connsiteY42" fmla="*/ 1782557 h 8346397"/>
              <a:gd name="connsiteX43" fmla="*/ 2494208 w 4162401"/>
              <a:gd name="connsiteY43" fmla="*/ 1715882 h 8346397"/>
              <a:gd name="connsiteX44" fmla="*/ 2513258 w 4162401"/>
              <a:gd name="connsiteY44" fmla="*/ 1630157 h 8346397"/>
              <a:gd name="connsiteX45" fmla="*/ 2522784 w 4162401"/>
              <a:gd name="connsiteY45" fmla="*/ 1584913 h 8346397"/>
              <a:gd name="connsiteX46" fmla="*/ 2577552 w 4162401"/>
              <a:gd name="connsiteY46" fmla="*/ 1527763 h 8346397"/>
              <a:gd name="connsiteX47" fmla="*/ 2606127 w 4162401"/>
              <a:gd name="connsiteY47" fmla="*/ 1499188 h 8346397"/>
              <a:gd name="connsiteX48" fmla="*/ 2634702 w 4162401"/>
              <a:gd name="connsiteY48" fmla="*/ 1492045 h 8346397"/>
              <a:gd name="connsiteX49" fmla="*/ 2672802 w 4162401"/>
              <a:gd name="connsiteY49" fmla="*/ 1368220 h 8346397"/>
              <a:gd name="connsiteX50" fmla="*/ 2806153 w 4162401"/>
              <a:gd name="connsiteY50" fmla="*/ 1334883 h 8346397"/>
              <a:gd name="connsiteX51" fmla="*/ 2944265 w 4162401"/>
              <a:gd name="connsiteY51" fmla="*/ 1325357 h 8346397"/>
              <a:gd name="connsiteX52" fmla="*/ 2968077 w 4162401"/>
              <a:gd name="connsiteY52" fmla="*/ 1206295 h 8346397"/>
              <a:gd name="connsiteX53" fmla="*/ 3049040 w 4162401"/>
              <a:gd name="connsiteY53" fmla="*/ 1169783 h 8346397"/>
              <a:gd name="connsiteX54" fmla="*/ 3153814 w 4162401"/>
              <a:gd name="connsiteY54" fmla="*/ 1125332 h 8346397"/>
              <a:gd name="connsiteX55" fmla="*/ 3225252 w 4162401"/>
              <a:gd name="connsiteY55" fmla="*/ 1049132 h 8346397"/>
              <a:gd name="connsiteX56" fmla="*/ 3310977 w 4162401"/>
              <a:gd name="connsiteY56" fmla="*/ 996745 h 8346397"/>
              <a:gd name="connsiteX57" fmla="*/ 3056977 w 4162401"/>
              <a:gd name="connsiteY57" fmla="*/ 982457 h 8346397"/>
              <a:gd name="connsiteX58" fmla="*/ 2958552 w 4162401"/>
              <a:gd name="connsiteY58" fmla="*/ 976107 h 8346397"/>
              <a:gd name="connsiteX59" fmla="*/ 2926802 w 4162401"/>
              <a:gd name="connsiteY59" fmla="*/ 906257 h 8346397"/>
              <a:gd name="connsiteX60" fmla="*/ 2866477 w 4162401"/>
              <a:gd name="connsiteY60" fmla="*/ 893559 h 8346397"/>
              <a:gd name="connsiteX61" fmla="*/ 2799802 w 4162401"/>
              <a:gd name="connsiteY61" fmla="*/ 874507 h 8346397"/>
              <a:gd name="connsiteX62" fmla="*/ 2761702 w 4162401"/>
              <a:gd name="connsiteY62" fmla="*/ 807832 h 8346397"/>
              <a:gd name="connsiteX63" fmla="*/ 2609302 w 4162401"/>
              <a:gd name="connsiteY63" fmla="*/ 760207 h 8346397"/>
              <a:gd name="connsiteX64" fmla="*/ 2580727 w 4162401"/>
              <a:gd name="connsiteY64" fmla="*/ 604632 h 8346397"/>
              <a:gd name="connsiteX65" fmla="*/ 2526752 w 4162401"/>
              <a:gd name="connsiteY65" fmla="*/ 531609 h 8346397"/>
              <a:gd name="connsiteX66" fmla="*/ 2596602 w 4162401"/>
              <a:gd name="connsiteY66" fmla="*/ 407782 h 8346397"/>
              <a:gd name="connsiteX67" fmla="*/ 2629939 w 4162401"/>
              <a:gd name="connsiteY67" fmla="*/ 310947 h 8346397"/>
              <a:gd name="connsiteX68" fmla="*/ 2517227 w 4162401"/>
              <a:gd name="connsiteY68" fmla="*/ 239507 h 8346397"/>
              <a:gd name="connsiteX69" fmla="*/ 2402927 w 4162401"/>
              <a:gd name="connsiteY69" fmla="*/ 271257 h 8346397"/>
              <a:gd name="connsiteX70" fmla="*/ 2275927 w 4162401"/>
              <a:gd name="connsiteY70" fmla="*/ 198232 h 8346397"/>
              <a:gd name="connsiteX71" fmla="*/ 2133052 w 4162401"/>
              <a:gd name="connsiteY71" fmla="*/ 233157 h 8346397"/>
              <a:gd name="connsiteX72" fmla="*/ 1913977 w 4162401"/>
              <a:gd name="connsiteY72" fmla="*/ 36309 h 8346397"/>
              <a:gd name="connsiteX73" fmla="*/ 1777452 w 4162401"/>
              <a:gd name="connsiteY73" fmla="*/ 13289 h 8346397"/>
              <a:gd name="connsiteX74" fmla="*/ 1703633 w 4162401"/>
              <a:gd name="connsiteY74" fmla="*/ 41864 h 8346397"/>
              <a:gd name="connsiteX75" fmla="*/ 1615527 w 4162401"/>
              <a:gd name="connsiteY75" fmla="*/ 75203 h 8346397"/>
              <a:gd name="connsiteX76" fmla="*/ 1515515 w 4162401"/>
              <a:gd name="connsiteY76" fmla="*/ 129971 h 8346397"/>
              <a:gd name="connsiteX77" fmla="*/ 1525040 w 4162401"/>
              <a:gd name="connsiteY77" fmla="*/ 194264 h 8346397"/>
              <a:gd name="connsiteX78" fmla="*/ 1505990 w 4162401"/>
              <a:gd name="connsiteY78" fmla="*/ 251415 h 8346397"/>
              <a:gd name="connsiteX79" fmla="*/ 1413121 w 4162401"/>
              <a:gd name="connsiteY79" fmla="*/ 270464 h 8346397"/>
              <a:gd name="connsiteX80" fmla="*/ 1339302 w 4162401"/>
              <a:gd name="connsiteY80" fmla="*/ 306184 h 8346397"/>
              <a:gd name="connsiteX81" fmla="*/ 1260721 w 4162401"/>
              <a:gd name="connsiteY81" fmla="*/ 346665 h 8346397"/>
              <a:gd name="connsiteX82" fmla="*/ 1191665 w 4162401"/>
              <a:gd name="connsiteY82" fmla="*/ 272847 h 8346397"/>
              <a:gd name="connsiteX83" fmla="*/ 1082127 w 4162401"/>
              <a:gd name="connsiteY83" fmla="*/ 353809 h 8346397"/>
              <a:gd name="connsiteX84" fmla="*/ 1020215 w 4162401"/>
              <a:gd name="connsiteY84" fmla="*/ 420484 h 8346397"/>
              <a:gd name="connsiteX85" fmla="*/ 858290 w 4162401"/>
              <a:gd name="connsiteY85" fmla="*/ 301422 h 8346397"/>
              <a:gd name="connsiteX86" fmla="*/ 796377 w 4162401"/>
              <a:gd name="connsiteY86" fmla="*/ 406196 h 8346397"/>
              <a:gd name="connsiteX87" fmla="*/ 755896 w 4162401"/>
              <a:gd name="connsiteY87" fmla="*/ 341903 h 8346397"/>
              <a:gd name="connsiteX88" fmla="*/ 689221 w 4162401"/>
              <a:gd name="connsiteY88" fmla="*/ 270465 h 8346397"/>
              <a:gd name="connsiteX89" fmla="*/ 667790 w 4162401"/>
              <a:gd name="connsiteY89" fmla="*/ 313328 h 8346397"/>
              <a:gd name="connsiteX90" fmla="*/ 620165 w 4162401"/>
              <a:gd name="connsiteY90" fmla="*/ 382384 h 8346397"/>
              <a:gd name="connsiteX91" fmla="*/ 589208 w 4162401"/>
              <a:gd name="connsiteY91" fmla="*/ 396672 h 8346397"/>
              <a:gd name="connsiteX92" fmla="*/ 498721 w 4162401"/>
              <a:gd name="connsiteY92" fmla="*/ 482397 h 8346397"/>
              <a:gd name="connsiteX93" fmla="*/ 396327 w 4162401"/>
              <a:gd name="connsiteY93" fmla="*/ 380003 h 8346397"/>
              <a:gd name="connsiteX94" fmla="*/ 243927 w 4162401"/>
              <a:gd name="connsiteY94" fmla="*/ 294278 h 8346397"/>
              <a:gd name="connsiteX95" fmla="*/ 174871 w 4162401"/>
              <a:gd name="connsiteY95" fmla="*/ 327615 h 8346397"/>
              <a:gd name="connsiteX96" fmla="*/ 127246 w 4162401"/>
              <a:gd name="connsiteY96" fmla="*/ 410959 h 8346397"/>
              <a:gd name="connsiteX97" fmla="*/ 43902 w 4162401"/>
              <a:gd name="connsiteY97" fmla="*/ 472872 h 8346397"/>
              <a:gd name="connsiteX98" fmla="*/ 8183 w 4162401"/>
              <a:gd name="connsiteY98" fmla="*/ 484778 h 8346397"/>
              <a:gd name="connsiteX99" fmla="*/ 198683 w 4162401"/>
              <a:gd name="connsiteY99" fmla="*/ 689565 h 8346397"/>
              <a:gd name="connsiteX100" fmla="*/ 265359 w 4162401"/>
              <a:gd name="connsiteY100" fmla="*/ 706234 h 8346397"/>
              <a:gd name="connsiteX101" fmla="*/ 298697 w 4162401"/>
              <a:gd name="connsiteY101" fmla="*/ 730047 h 8346397"/>
              <a:gd name="connsiteX102" fmla="*/ 296315 w 4162401"/>
              <a:gd name="connsiteY102" fmla="*/ 901496 h 8346397"/>
              <a:gd name="connsiteX103" fmla="*/ 362990 w 4162401"/>
              <a:gd name="connsiteY103" fmla="*/ 906259 h 8346397"/>
              <a:gd name="connsiteX104" fmla="*/ 401090 w 4162401"/>
              <a:gd name="connsiteY104" fmla="*/ 856253 h 8346397"/>
              <a:gd name="connsiteX105" fmla="*/ 482052 w 4162401"/>
              <a:gd name="connsiteY105" fmla="*/ 894353 h 8346397"/>
              <a:gd name="connsiteX106" fmla="*/ 420140 w 4162401"/>
              <a:gd name="connsiteY106" fmla="*/ 1039609 h 8346397"/>
              <a:gd name="connsiteX107" fmla="*/ 434427 w 4162401"/>
              <a:gd name="connsiteY107" fmla="*/ 1087234 h 8346397"/>
              <a:gd name="connsiteX108" fmla="*/ 379658 w 4162401"/>
              <a:gd name="connsiteY108" fmla="*/ 1139622 h 8346397"/>
              <a:gd name="connsiteX109" fmla="*/ 415377 w 4162401"/>
              <a:gd name="connsiteY109" fmla="*/ 1168196 h 8346397"/>
              <a:gd name="connsiteX110" fmla="*/ 486815 w 4162401"/>
              <a:gd name="connsiteY110" fmla="*/ 1256303 h 8346397"/>
              <a:gd name="connsiteX111" fmla="*/ 527296 w 4162401"/>
              <a:gd name="connsiteY111" fmla="*/ 1344409 h 8346397"/>
              <a:gd name="connsiteX112" fmla="*/ 636833 w 4162401"/>
              <a:gd name="connsiteY112" fmla="*/ 1396797 h 8346397"/>
              <a:gd name="connsiteX113" fmla="*/ 746371 w 4162401"/>
              <a:gd name="connsiteY113" fmla="*/ 1420609 h 8346397"/>
              <a:gd name="connsiteX114" fmla="*/ 829715 w 4162401"/>
              <a:gd name="connsiteY114" fmla="*/ 1468234 h 8346397"/>
              <a:gd name="connsiteX115" fmla="*/ 913058 w 4162401"/>
              <a:gd name="connsiteY115" fmla="*/ 1442040 h 8346397"/>
              <a:gd name="connsiteX116" fmla="*/ 994021 w 4162401"/>
              <a:gd name="connsiteY116" fmla="*/ 1368222 h 8346397"/>
              <a:gd name="connsiteX117" fmla="*/ 1103558 w 4162401"/>
              <a:gd name="connsiteY117" fmla="*/ 1351553 h 8346397"/>
              <a:gd name="connsiteX118" fmla="*/ 1170233 w 4162401"/>
              <a:gd name="connsiteY118" fmla="*/ 1356315 h 8346397"/>
              <a:gd name="connsiteX119" fmla="*/ 1329777 w 4162401"/>
              <a:gd name="connsiteY119" fmla="*/ 1465853 h 8346397"/>
              <a:gd name="connsiteX120" fmla="*/ 1389308 w 4162401"/>
              <a:gd name="connsiteY120" fmla="*/ 1494428 h 8346397"/>
              <a:gd name="connsiteX121" fmla="*/ 1260721 w 4162401"/>
              <a:gd name="connsiteY121" fmla="*/ 1596822 h 8346397"/>
              <a:gd name="connsiteX122" fmla="*/ 1263102 w 4162401"/>
              <a:gd name="connsiteY122" fmla="*/ 1661115 h 8346397"/>
              <a:gd name="connsiteX123" fmla="*/ 1425027 w 4162401"/>
              <a:gd name="connsiteY123" fmla="*/ 1613490 h 8346397"/>
              <a:gd name="connsiteX124" fmla="*/ 1386927 w 4162401"/>
              <a:gd name="connsiteY124" fmla="*/ 1677784 h 8346397"/>
              <a:gd name="connsiteX125" fmla="*/ 1405977 w 4162401"/>
              <a:gd name="connsiteY125" fmla="*/ 1751603 h 8346397"/>
              <a:gd name="connsiteX126" fmla="*/ 1517896 w 4162401"/>
              <a:gd name="connsiteY126" fmla="*/ 1787322 h 8346397"/>
              <a:gd name="connsiteX127" fmla="*/ 1591715 w 4162401"/>
              <a:gd name="connsiteY127" fmla="*/ 1803990 h 8346397"/>
              <a:gd name="connsiteX128" fmla="*/ 1501227 w 4162401"/>
              <a:gd name="connsiteY128" fmla="*/ 1934959 h 8346397"/>
              <a:gd name="connsiteX129" fmla="*/ 1494083 w 4162401"/>
              <a:gd name="connsiteY129" fmla="*/ 1984965 h 8346397"/>
              <a:gd name="connsiteX130" fmla="*/ 1422646 w 4162401"/>
              <a:gd name="connsiteY130" fmla="*/ 2020684 h 8346397"/>
              <a:gd name="connsiteX131" fmla="*/ 1391690 w 4162401"/>
              <a:gd name="connsiteY131" fmla="*/ 2082597 h 8346397"/>
              <a:gd name="connsiteX132" fmla="*/ 1260721 w 4162401"/>
              <a:gd name="connsiteY132" fmla="*/ 2056403 h 8346397"/>
              <a:gd name="connsiteX133" fmla="*/ 1139277 w 4162401"/>
              <a:gd name="connsiteY133" fmla="*/ 2056402 h 8346397"/>
              <a:gd name="connsiteX134" fmla="*/ 1072602 w 4162401"/>
              <a:gd name="connsiteY134" fmla="*/ 2084978 h 8346397"/>
              <a:gd name="connsiteX135" fmla="*/ 1065458 w 4162401"/>
              <a:gd name="connsiteY135" fmla="*/ 2184990 h 8346397"/>
              <a:gd name="connsiteX136" fmla="*/ 977352 w 4162401"/>
              <a:gd name="connsiteY136" fmla="*/ 2273097 h 8346397"/>
              <a:gd name="connsiteX137" fmla="*/ 1120227 w 4162401"/>
              <a:gd name="connsiteY137" fmla="*/ 2335009 h 8346397"/>
              <a:gd name="connsiteX138" fmla="*/ 1170234 w 4162401"/>
              <a:gd name="connsiteY138" fmla="*/ 2370727 h 8346397"/>
              <a:gd name="connsiteX139" fmla="*/ 1222621 w 4162401"/>
              <a:gd name="connsiteY139" fmla="*/ 2387397 h 8346397"/>
              <a:gd name="connsiteX140" fmla="*/ 1272627 w 4162401"/>
              <a:gd name="connsiteY140" fmla="*/ 2437403 h 8346397"/>
              <a:gd name="connsiteX141" fmla="*/ 1329777 w 4162401"/>
              <a:gd name="connsiteY141" fmla="*/ 2458834 h 8346397"/>
              <a:gd name="connsiteX142" fmla="*/ 1422646 w 4162401"/>
              <a:gd name="connsiteY142" fmla="*/ 2535034 h 8346397"/>
              <a:gd name="connsiteX143" fmla="*/ 1508371 w 4162401"/>
              <a:gd name="connsiteY143" fmla="*/ 2568373 h 8346397"/>
              <a:gd name="connsiteX144" fmla="*/ 1641721 w 4162401"/>
              <a:gd name="connsiteY144" fmla="*/ 2716009 h 8346397"/>
              <a:gd name="connsiteX145" fmla="*/ 1725065 w 4162401"/>
              <a:gd name="connsiteY145" fmla="*/ 2870790 h 8346397"/>
              <a:gd name="connsiteX146" fmla="*/ 1850477 w 4162401"/>
              <a:gd name="connsiteY146" fmla="*/ 2931907 h 8346397"/>
              <a:gd name="connsiteX147" fmla="*/ 1896514 w 4162401"/>
              <a:gd name="connsiteY147" fmla="*/ 2977947 h 8346397"/>
              <a:gd name="connsiteX148" fmla="*/ 1927471 w 4162401"/>
              <a:gd name="connsiteY148" fmla="*/ 3082722 h 8346397"/>
              <a:gd name="connsiteX149" fmla="*/ 1989383 w 4162401"/>
              <a:gd name="connsiteY149" fmla="*/ 3185115 h 8346397"/>
              <a:gd name="connsiteX150" fmla="*/ 2051296 w 4162401"/>
              <a:gd name="connsiteY150" fmla="*/ 3223215 h 8346397"/>
              <a:gd name="connsiteX151" fmla="*/ 2182265 w 4162401"/>
              <a:gd name="connsiteY151" fmla="*/ 3370853 h 8346397"/>
              <a:gd name="connsiteX152" fmla="*/ 2325139 w 4162401"/>
              <a:gd name="connsiteY152" fmla="*/ 3447053 h 8346397"/>
              <a:gd name="connsiteX153" fmla="*/ 2384671 w 4162401"/>
              <a:gd name="connsiteY153" fmla="*/ 3532778 h 8346397"/>
              <a:gd name="connsiteX154" fmla="*/ 2432296 w 4162401"/>
              <a:gd name="connsiteY154" fmla="*/ 3599453 h 8346397"/>
              <a:gd name="connsiteX155" fmla="*/ 2479921 w 4162401"/>
              <a:gd name="connsiteY155" fmla="*/ 3589929 h 8346397"/>
              <a:gd name="connsiteX156" fmla="*/ 2484683 w 4162401"/>
              <a:gd name="connsiteY156" fmla="*/ 3742328 h 8346397"/>
              <a:gd name="connsiteX157" fmla="*/ 2537071 w 4162401"/>
              <a:gd name="connsiteY157" fmla="*/ 3835197 h 8346397"/>
              <a:gd name="connsiteX158" fmla="*/ 2529927 w 4162401"/>
              <a:gd name="connsiteY158" fmla="*/ 3873297 h 8346397"/>
              <a:gd name="connsiteX159" fmla="*/ 2598983 w 4162401"/>
              <a:gd name="connsiteY159" fmla="*/ 3909015 h 8346397"/>
              <a:gd name="connsiteX160" fmla="*/ 2656133 w 4162401"/>
              <a:gd name="connsiteY160" fmla="*/ 3854247 h 8346397"/>
              <a:gd name="connsiteX161" fmla="*/ 2689471 w 4162401"/>
              <a:gd name="connsiteY161" fmla="*/ 3937590 h 8346397"/>
              <a:gd name="connsiteX162" fmla="*/ 2734715 w 4162401"/>
              <a:gd name="connsiteY162" fmla="*/ 3982834 h 8346397"/>
              <a:gd name="connsiteX163" fmla="*/ 2808533 w 4162401"/>
              <a:gd name="connsiteY163" fmla="*/ 4006647 h 8346397"/>
              <a:gd name="connsiteX164" fmla="*/ 2860921 w 4162401"/>
              <a:gd name="connsiteY164" fmla="*/ 4075703 h 8346397"/>
              <a:gd name="connsiteX165" fmla="*/ 2946646 w 4162401"/>
              <a:gd name="connsiteY165" fmla="*/ 4130472 h 8346397"/>
              <a:gd name="connsiteX166" fmla="*/ 2999033 w 4162401"/>
              <a:gd name="connsiteY166" fmla="*/ 4163809 h 8346397"/>
              <a:gd name="connsiteX167" fmla="*/ 2870446 w 4162401"/>
              <a:gd name="connsiteY167" fmla="*/ 4256678 h 8346397"/>
              <a:gd name="connsiteX168" fmla="*/ 2868064 w 4162401"/>
              <a:gd name="connsiteY168" fmla="*/ 4311446 h 8346397"/>
              <a:gd name="connsiteX169" fmla="*/ 2970458 w 4162401"/>
              <a:gd name="connsiteY169" fmla="*/ 4428128 h 8346397"/>
              <a:gd name="connsiteX170" fmla="*/ 3065708 w 4162401"/>
              <a:gd name="connsiteY170" fmla="*/ 4490040 h 8346397"/>
              <a:gd name="connsiteX171" fmla="*/ 3096665 w 4162401"/>
              <a:gd name="connsiteY171" fmla="*/ 4528140 h 8346397"/>
              <a:gd name="connsiteX172" fmla="*/ 3082377 w 4162401"/>
              <a:gd name="connsiteY172" fmla="*/ 4609103 h 8346397"/>
              <a:gd name="connsiteX173" fmla="*/ 3077615 w 4162401"/>
              <a:gd name="connsiteY173" fmla="*/ 4692447 h 8346397"/>
              <a:gd name="connsiteX174" fmla="*/ 3034752 w 4162401"/>
              <a:gd name="connsiteY174" fmla="*/ 4701972 h 8346397"/>
              <a:gd name="connsiteX175" fmla="*/ 3008558 w 4162401"/>
              <a:gd name="connsiteY175" fmla="*/ 4718640 h 8346397"/>
              <a:gd name="connsiteX176" fmla="*/ 3053802 w 4162401"/>
              <a:gd name="connsiteY176" fmla="*/ 4795632 h 8346397"/>
              <a:gd name="connsiteX177" fmla="*/ 3037133 w 4162401"/>
              <a:gd name="connsiteY177" fmla="*/ 4868659 h 8346397"/>
              <a:gd name="connsiteX178" fmla="*/ 3020465 w 4162401"/>
              <a:gd name="connsiteY178" fmla="*/ 5004390 h 8346397"/>
              <a:gd name="connsiteX179" fmla="*/ 2982365 w 4162401"/>
              <a:gd name="connsiteY179" fmla="*/ 5044872 h 8346397"/>
              <a:gd name="connsiteX180" fmla="*/ 2965696 w 4162401"/>
              <a:gd name="connsiteY180" fmla="*/ 5166315 h 8346397"/>
              <a:gd name="connsiteX181" fmla="*/ 2937121 w 4162401"/>
              <a:gd name="connsiteY181" fmla="*/ 5285378 h 8346397"/>
              <a:gd name="connsiteX182" fmla="*/ 2989508 w 4162401"/>
              <a:gd name="connsiteY182" fmla="*/ 5302047 h 8346397"/>
              <a:gd name="connsiteX183" fmla="*/ 2987127 w 4162401"/>
              <a:gd name="connsiteY183" fmla="*/ 5347290 h 8346397"/>
              <a:gd name="connsiteX184" fmla="*/ 2984746 w 4162401"/>
              <a:gd name="connsiteY184" fmla="*/ 5402059 h 8346397"/>
              <a:gd name="connsiteX185" fmla="*/ 3041896 w 4162401"/>
              <a:gd name="connsiteY185" fmla="*/ 5471115 h 8346397"/>
              <a:gd name="connsiteX186" fmla="*/ 3089521 w 4162401"/>
              <a:gd name="connsiteY186" fmla="*/ 5597322 h 8346397"/>
              <a:gd name="connsiteX187" fmla="*/ 2996652 w 4162401"/>
              <a:gd name="connsiteY187" fmla="*/ 5887834 h 8346397"/>
              <a:gd name="connsiteX188" fmla="*/ 3018083 w 4162401"/>
              <a:gd name="connsiteY188" fmla="*/ 5942603 h 8346397"/>
              <a:gd name="connsiteX189" fmla="*/ 3044277 w 4162401"/>
              <a:gd name="connsiteY189" fmla="*/ 5994990 h 8346397"/>
              <a:gd name="connsiteX190" fmla="*/ 3049040 w 4162401"/>
              <a:gd name="connsiteY190" fmla="*/ 6099765 h 8346397"/>
              <a:gd name="connsiteX191" fmla="*/ 3028402 w 4162401"/>
              <a:gd name="connsiteY191" fmla="*/ 6195807 h 8346397"/>
              <a:gd name="connsiteX192" fmla="*/ 2956170 w 4162401"/>
              <a:gd name="connsiteY192" fmla="*/ 6259310 h 8346397"/>
              <a:gd name="connsiteX193" fmla="*/ 2920452 w 4162401"/>
              <a:gd name="connsiteY193" fmla="*/ 6240259 h 8346397"/>
              <a:gd name="connsiteX194" fmla="*/ 2849015 w 4162401"/>
              <a:gd name="connsiteY194" fmla="*/ 6252165 h 8346397"/>
              <a:gd name="connsiteX195" fmla="*/ 2713283 w 4162401"/>
              <a:gd name="connsiteY195" fmla="*/ 6364084 h 8346397"/>
              <a:gd name="connsiteX196" fmla="*/ 2606127 w 4162401"/>
              <a:gd name="connsiteY196" fmla="*/ 6349797 h 8346397"/>
              <a:gd name="connsiteX197" fmla="*/ 2575171 w 4162401"/>
              <a:gd name="connsiteY197" fmla="*/ 6378372 h 8346397"/>
              <a:gd name="connsiteX198" fmla="*/ 2508495 w 4162401"/>
              <a:gd name="connsiteY198" fmla="*/ 6423614 h 8346397"/>
              <a:gd name="connsiteX199" fmla="*/ 2391815 w 4162401"/>
              <a:gd name="connsiteY199" fmla="*/ 6411709 h 8346397"/>
              <a:gd name="connsiteX200" fmla="*/ 2368002 w 4162401"/>
              <a:gd name="connsiteY200" fmla="*/ 6528390 h 8346397"/>
              <a:gd name="connsiteX201" fmla="*/ 2363240 w 4162401"/>
              <a:gd name="connsiteY201" fmla="*/ 6564109 h 8346397"/>
              <a:gd name="connsiteX202" fmla="*/ 2339428 w 4162401"/>
              <a:gd name="connsiteY202" fmla="*/ 6583159 h 8346397"/>
              <a:gd name="connsiteX203" fmla="*/ 2141783 w 4162401"/>
              <a:gd name="connsiteY203" fmla="*/ 6535534 h 8346397"/>
              <a:gd name="connsiteX204" fmla="*/ 2103683 w 4162401"/>
              <a:gd name="connsiteY204" fmla="*/ 6587922 h 8346397"/>
              <a:gd name="connsiteX205" fmla="*/ 2072727 w 4162401"/>
              <a:gd name="connsiteY205" fmla="*/ 6683172 h 8346397"/>
              <a:gd name="connsiteX206" fmla="*/ 2039389 w 4162401"/>
              <a:gd name="connsiteY206" fmla="*/ 6747465 h 8346397"/>
              <a:gd name="connsiteX207" fmla="*/ 2051296 w 4162401"/>
              <a:gd name="connsiteY207" fmla="*/ 6809378 h 8346397"/>
              <a:gd name="connsiteX208" fmla="*/ 2184646 w 4162401"/>
              <a:gd name="connsiteY208" fmla="*/ 6921297 h 8346397"/>
              <a:gd name="connsiteX209" fmla="*/ 2253702 w 4162401"/>
              <a:gd name="connsiteY209" fmla="*/ 6954634 h 8346397"/>
              <a:gd name="connsiteX210" fmla="*/ 2237033 w 4162401"/>
              <a:gd name="connsiteY210" fmla="*/ 6978447 h 8346397"/>
              <a:gd name="connsiteX211" fmla="*/ 2201315 w 4162401"/>
              <a:gd name="connsiteY211" fmla="*/ 6997497 h 8346397"/>
              <a:gd name="connsiteX212" fmla="*/ 2234652 w 4162401"/>
              <a:gd name="connsiteY212" fmla="*/ 7073697 h 8346397"/>
              <a:gd name="connsiteX213" fmla="*/ 2203696 w 4162401"/>
              <a:gd name="connsiteY213" fmla="*/ 7095128 h 8346397"/>
              <a:gd name="connsiteX214" fmla="*/ 2098921 w 4162401"/>
              <a:gd name="connsiteY214" fmla="*/ 7033215 h 8346397"/>
              <a:gd name="connsiteX215" fmla="*/ 2056058 w 4162401"/>
              <a:gd name="connsiteY215" fmla="*/ 7059409 h 8346397"/>
              <a:gd name="connsiteX216" fmla="*/ 1996527 w 4162401"/>
              <a:gd name="connsiteY216" fmla="*/ 6957015 h 8346397"/>
              <a:gd name="connsiteX217" fmla="*/ 1879846 w 4162401"/>
              <a:gd name="connsiteY217" fmla="*/ 6983209 h 8346397"/>
              <a:gd name="connsiteX218" fmla="*/ 1815552 w 4162401"/>
              <a:gd name="connsiteY218" fmla="*/ 6987972 h 8346397"/>
              <a:gd name="connsiteX219" fmla="*/ 1765546 w 4162401"/>
              <a:gd name="connsiteY219" fmla="*/ 6983210 h 8346397"/>
              <a:gd name="connsiteX220" fmla="*/ 1708396 w 4162401"/>
              <a:gd name="connsiteY220" fmla="*/ 7028453 h 8346397"/>
              <a:gd name="connsiteX221" fmla="*/ 1529802 w 4162401"/>
              <a:gd name="connsiteY221" fmla="*/ 6987972 h 8346397"/>
              <a:gd name="connsiteX222" fmla="*/ 1553614 w 4162401"/>
              <a:gd name="connsiteY222" fmla="*/ 7114178 h 8346397"/>
              <a:gd name="connsiteX223" fmla="*/ 1477415 w 4162401"/>
              <a:gd name="connsiteY223" fmla="*/ 7159422 h 8346397"/>
              <a:gd name="connsiteX224" fmla="*/ 1415502 w 4162401"/>
              <a:gd name="connsiteY224" fmla="*/ 7226096 h 8346397"/>
              <a:gd name="connsiteX225" fmla="*/ 1265483 w 4162401"/>
              <a:gd name="connsiteY225" fmla="*/ 7218953 h 8346397"/>
              <a:gd name="connsiteX226" fmla="*/ 1213096 w 4162401"/>
              <a:gd name="connsiteY226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15752 w 4162401"/>
              <a:gd name="connsiteY16" fmla="*/ 4042363 h 8346397"/>
              <a:gd name="connsiteX17" fmla="*/ 3263352 w 4162401"/>
              <a:gd name="connsiteY17" fmla="*/ 3978070 h 8346397"/>
              <a:gd name="connsiteX18" fmla="*/ 3215727 w 4162401"/>
              <a:gd name="connsiteY18" fmla="*/ 3963782 h 8346397"/>
              <a:gd name="connsiteX19" fmla="*/ 3227633 w 4162401"/>
              <a:gd name="connsiteY19" fmla="*/ 3937588 h 8346397"/>
              <a:gd name="connsiteX20" fmla="*/ 3275259 w 4162401"/>
              <a:gd name="connsiteY20" fmla="*/ 3913776 h 8346397"/>
              <a:gd name="connsiteX21" fmla="*/ 3127621 w 4162401"/>
              <a:gd name="connsiteY21" fmla="*/ 3851863 h 8346397"/>
              <a:gd name="connsiteX22" fmla="*/ 2996652 w 4162401"/>
              <a:gd name="connsiteY22" fmla="*/ 3739945 h 8346397"/>
              <a:gd name="connsiteX23" fmla="*/ 2591839 w 4162401"/>
              <a:gd name="connsiteY23" fmla="*/ 3354183 h 8346397"/>
              <a:gd name="connsiteX24" fmla="*/ 2468015 w 4162401"/>
              <a:gd name="connsiteY24" fmla="*/ 3049382 h 8346397"/>
              <a:gd name="connsiteX25" fmla="*/ 2432296 w 4162401"/>
              <a:gd name="connsiteY25" fmla="*/ 2961276 h 8346397"/>
              <a:gd name="connsiteX26" fmla="*/ 2387052 w 4162401"/>
              <a:gd name="connsiteY26" fmla="*/ 2954132 h 8346397"/>
              <a:gd name="connsiteX27" fmla="*/ 2365621 w 4162401"/>
              <a:gd name="connsiteY27" fmla="*/ 2958895 h 8346397"/>
              <a:gd name="connsiteX28" fmla="*/ 2315615 w 4162401"/>
              <a:gd name="connsiteY28" fmla="*/ 2896982 h 8346397"/>
              <a:gd name="connsiteX29" fmla="*/ 2234652 w 4162401"/>
              <a:gd name="connsiteY29" fmla="*/ 2880313 h 8346397"/>
              <a:gd name="connsiteX30" fmla="*/ 2182265 w 4162401"/>
              <a:gd name="connsiteY30" fmla="*/ 2811257 h 8346397"/>
              <a:gd name="connsiteX31" fmla="*/ 2115590 w 4162401"/>
              <a:gd name="connsiteY31" fmla="*/ 2727913 h 8346397"/>
              <a:gd name="connsiteX32" fmla="*/ 2091777 w 4162401"/>
              <a:gd name="connsiteY32" fmla="*/ 2670763 h 8346397"/>
              <a:gd name="connsiteX33" fmla="*/ 2006845 w 4162401"/>
              <a:gd name="connsiteY33" fmla="*/ 2527095 h 8346397"/>
              <a:gd name="connsiteX34" fmla="*/ 1953665 w 4162401"/>
              <a:gd name="connsiteY34" fmla="*/ 2451688 h 8346397"/>
              <a:gd name="connsiteX35" fmla="*/ 2006052 w 4162401"/>
              <a:gd name="connsiteY35" fmla="*/ 2337388 h 8346397"/>
              <a:gd name="connsiteX36" fmla="*/ 2072727 w 4162401"/>
              <a:gd name="connsiteY36" fmla="*/ 2256426 h 8346397"/>
              <a:gd name="connsiteX37" fmla="*/ 2056058 w 4162401"/>
              <a:gd name="connsiteY37" fmla="*/ 2223088 h 8346397"/>
              <a:gd name="connsiteX38" fmla="*/ 2067965 w 4162401"/>
              <a:gd name="connsiteY38" fmla="*/ 2130220 h 8346397"/>
              <a:gd name="connsiteX39" fmla="*/ 2137021 w 4162401"/>
              <a:gd name="connsiteY39" fmla="*/ 1992107 h 8346397"/>
              <a:gd name="connsiteX40" fmla="*/ 2165596 w 4162401"/>
              <a:gd name="connsiteY40" fmla="*/ 1944482 h 8346397"/>
              <a:gd name="connsiteX41" fmla="*/ 2203696 w 4162401"/>
              <a:gd name="connsiteY41" fmla="*/ 1937338 h 8346397"/>
              <a:gd name="connsiteX42" fmla="*/ 2198933 w 4162401"/>
              <a:gd name="connsiteY42" fmla="*/ 1906382 h 8346397"/>
              <a:gd name="connsiteX43" fmla="*/ 2406102 w 4162401"/>
              <a:gd name="connsiteY43" fmla="*/ 1782557 h 8346397"/>
              <a:gd name="connsiteX44" fmla="*/ 2494208 w 4162401"/>
              <a:gd name="connsiteY44" fmla="*/ 1715882 h 8346397"/>
              <a:gd name="connsiteX45" fmla="*/ 2513258 w 4162401"/>
              <a:gd name="connsiteY45" fmla="*/ 1630157 h 8346397"/>
              <a:gd name="connsiteX46" fmla="*/ 2522784 w 4162401"/>
              <a:gd name="connsiteY46" fmla="*/ 1584913 h 8346397"/>
              <a:gd name="connsiteX47" fmla="*/ 2577552 w 4162401"/>
              <a:gd name="connsiteY47" fmla="*/ 1527763 h 8346397"/>
              <a:gd name="connsiteX48" fmla="*/ 2606127 w 4162401"/>
              <a:gd name="connsiteY48" fmla="*/ 1499188 h 8346397"/>
              <a:gd name="connsiteX49" fmla="*/ 2634702 w 4162401"/>
              <a:gd name="connsiteY49" fmla="*/ 1492045 h 8346397"/>
              <a:gd name="connsiteX50" fmla="*/ 2672802 w 4162401"/>
              <a:gd name="connsiteY50" fmla="*/ 1368220 h 8346397"/>
              <a:gd name="connsiteX51" fmla="*/ 2806153 w 4162401"/>
              <a:gd name="connsiteY51" fmla="*/ 1334883 h 8346397"/>
              <a:gd name="connsiteX52" fmla="*/ 2944265 w 4162401"/>
              <a:gd name="connsiteY52" fmla="*/ 1325357 h 8346397"/>
              <a:gd name="connsiteX53" fmla="*/ 2968077 w 4162401"/>
              <a:gd name="connsiteY53" fmla="*/ 1206295 h 8346397"/>
              <a:gd name="connsiteX54" fmla="*/ 3049040 w 4162401"/>
              <a:gd name="connsiteY54" fmla="*/ 1169783 h 8346397"/>
              <a:gd name="connsiteX55" fmla="*/ 3153814 w 4162401"/>
              <a:gd name="connsiteY55" fmla="*/ 1125332 h 8346397"/>
              <a:gd name="connsiteX56" fmla="*/ 3225252 w 4162401"/>
              <a:gd name="connsiteY56" fmla="*/ 1049132 h 8346397"/>
              <a:gd name="connsiteX57" fmla="*/ 3310977 w 4162401"/>
              <a:gd name="connsiteY57" fmla="*/ 996745 h 8346397"/>
              <a:gd name="connsiteX58" fmla="*/ 3056977 w 4162401"/>
              <a:gd name="connsiteY58" fmla="*/ 982457 h 8346397"/>
              <a:gd name="connsiteX59" fmla="*/ 2958552 w 4162401"/>
              <a:gd name="connsiteY59" fmla="*/ 976107 h 8346397"/>
              <a:gd name="connsiteX60" fmla="*/ 2926802 w 4162401"/>
              <a:gd name="connsiteY60" fmla="*/ 906257 h 8346397"/>
              <a:gd name="connsiteX61" fmla="*/ 2866477 w 4162401"/>
              <a:gd name="connsiteY61" fmla="*/ 893559 h 8346397"/>
              <a:gd name="connsiteX62" fmla="*/ 2799802 w 4162401"/>
              <a:gd name="connsiteY62" fmla="*/ 874507 h 8346397"/>
              <a:gd name="connsiteX63" fmla="*/ 2761702 w 4162401"/>
              <a:gd name="connsiteY63" fmla="*/ 807832 h 8346397"/>
              <a:gd name="connsiteX64" fmla="*/ 2609302 w 4162401"/>
              <a:gd name="connsiteY64" fmla="*/ 760207 h 8346397"/>
              <a:gd name="connsiteX65" fmla="*/ 2580727 w 4162401"/>
              <a:gd name="connsiteY65" fmla="*/ 604632 h 8346397"/>
              <a:gd name="connsiteX66" fmla="*/ 2526752 w 4162401"/>
              <a:gd name="connsiteY66" fmla="*/ 531609 h 8346397"/>
              <a:gd name="connsiteX67" fmla="*/ 2596602 w 4162401"/>
              <a:gd name="connsiteY67" fmla="*/ 407782 h 8346397"/>
              <a:gd name="connsiteX68" fmla="*/ 2629939 w 4162401"/>
              <a:gd name="connsiteY68" fmla="*/ 310947 h 8346397"/>
              <a:gd name="connsiteX69" fmla="*/ 2517227 w 4162401"/>
              <a:gd name="connsiteY69" fmla="*/ 239507 h 8346397"/>
              <a:gd name="connsiteX70" fmla="*/ 2402927 w 4162401"/>
              <a:gd name="connsiteY70" fmla="*/ 271257 h 8346397"/>
              <a:gd name="connsiteX71" fmla="*/ 2275927 w 4162401"/>
              <a:gd name="connsiteY71" fmla="*/ 198232 h 8346397"/>
              <a:gd name="connsiteX72" fmla="*/ 2133052 w 4162401"/>
              <a:gd name="connsiteY72" fmla="*/ 233157 h 8346397"/>
              <a:gd name="connsiteX73" fmla="*/ 1913977 w 4162401"/>
              <a:gd name="connsiteY73" fmla="*/ 36309 h 8346397"/>
              <a:gd name="connsiteX74" fmla="*/ 1777452 w 4162401"/>
              <a:gd name="connsiteY74" fmla="*/ 13289 h 8346397"/>
              <a:gd name="connsiteX75" fmla="*/ 1703633 w 4162401"/>
              <a:gd name="connsiteY75" fmla="*/ 41864 h 8346397"/>
              <a:gd name="connsiteX76" fmla="*/ 1615527 w 4162401"/>
              <a:gd name="connsiteY76" fmla="*/ 75203 h 8346397"/>
              <a:gd name="connsiteX77" fmla="*/ 1515515 w 4162401"/>
              <a:gd name="connsiteY77" fmla="*/ 129971 h 8346397"/>
              <a:gd name="connsiteX78" fmla="*/ 1525040 w 4162401"/>
              <a:gd name="connsiteY78" fmla="*/ 194264 h 8346397"/>
              <a:gd name="connsiteX79" fmla="*/ 1505990 w 4162401"/>
              <a:gd name="connsiteY79" fmla="*/ 251415 h 8346397"/>
              <a:gd name="connsiteX80" fmla="*/ 1413121 w 4162401"/>
              <a:gd name="connsiteY80" fmla="*/ 270464 h 8346397"/>
              <a:gd name="connsiteX81" fmla="*/ 1339302 w 4162401"/>
              <a:gd name="connsiteY81" fmla="*/ 306184 h 8346397"/>
              <a:gd name="connsiteX82" fmla="*/ 1260721 w 4162401"/>
              <a:gd name="connsiteY82" fmla="*/ 346665 h 8346397"/>
              <a:gd name="connsiteX83" fmla="*/ 1191665 w 4162401"/>
              <a:gd name="connsiteY83" fmla="*/ 272847 h 8346397"/>
              <a:gd name="connsiteX84" fmla="*/ 1082127 w 4162401"/>
              <a:gd name="connsiteY84" fmla="*/ 353809 h 8346397"/>
              <a:gd name="connsiteX85" fmla="*/ 1020215 w 4162401"/>
              <a:gd name="connsiteY85" fmla="*/ 420484 h 8346397"/>
              <a:gd name="connsiteX86" fmla="*/ 858290 w 4162401"/>
              <a:gd name="connsiteY86" fmla="*/ 301422 h 8346397"/>
              <a:gd name="connsiteX87" fmla="*/ 796377 w 4162401"/>
              <a:gd name="connsiteY87" fmla="*/ 406196 h 8346397"/>
              <a:gd name="connsiteX88" fmla="*/ 755896 w 4162401"/>
              <a:gd name="connsiteY88" fmla="*/ 341903 h 8346397"/>
              <a:gd name="connsiteX89" fmla="*/ 689221 w 4162401"/>
              <a:gd name="connsiteY89" fmla="*/ 270465 h 8346397"/>
              <a:gd name="connsiteX90" fmla="*/ 667790 w 4162401"/>
              <a:gd name="connsiteY90" fmla="*/ 313328 h 8346397"/>
              <a:gd name="connsiteX91" fmla="*/ 620165 w 4162401"/>
              <a:gd name="connsiteY91" fmla="*/ 382384 h 8346397"/>
              <a:gd name="connsiteX92" fmla="*/ 589208 w 4162401"/>
              <a:gd name="connsiteY92" fmla="*/ 396672 h 8346397"/>
              <a:gd name="connsiteX93" fmla="*/ 498721 w 4162401"/>
              <a:gd name="connsiteY93" fmla="*/ 482397 h 8346397"/>
              <a:gd name="connsiteX94" fmla="*/ 396327 w 4162401"/>
              <a:gd name="connsiteY94" fmla="*/ 380003 h 8346397"/>
              <a:gd name="connsiteX95" fmla="*/ 243927 w 4162401"/>
              <a:gd name="connsiteY95" fmla="*/ 294278 h 8346397"/>
              <a:gd name="connsiteX96" fmla="*/ 174871 w 4162401"/>
              <a:gd name="connsiteY96" fmla="*/ 327615 h 8346397"/>
              <a:gd name="connsiteX97" fmla="*/ 127246 w 4162401"/>
              <a:gd name="connsiteY97" fmla="*/ 410959 h 8346397"/>
              <a:gd name="connsiteX98" fmla="*/ 43902 w 4162401"/>
              <a:gd name="connsiteY98" fmla="*/ 472872 h 8346397"/>
              <a:gd name="connsiteX99" fmla="*/ 8183 w 4162401"/>
              <a:gd name="connsiteY99" fmla="*/ 484778 h 8346397"/>
              <a:gd name="connsiteX100" fmla="*/ 198683 w 4162401"/>
              <a:gd name="connsiteY100" fmla="*/ 689565 h 8346397"/>
              <a:gd name="connsiteX101" fmla="*/ 265359 w 4162401"/>
              <a:gd name="connsiteY101" fmla="*/ 706234 h 8346397"/>
              <a:gd name="connsiteX102" fmla="*/ 298697 w 4162401"/>
              <a:gd name="connsiteY102" fmla="*/ 730047 h 8346397"/>
              <a:gd name="connsiteX103" fmla="*/ 296315 w 4162401"/>
              <a:gd name="connsiteY103" fmla="*/ 901496 h 8346397"/>
              <a:gd name="connsiteX104" fmla="*/ 362990 w 4162401"/>
              <a:gd name="connsiteY104" fmla="*/ 906259 h 8346397"/>
              <a:gd name="connsiteX105" fmla="*/ 401090 w 4162401"/>
              <a:gd name="connsiteY105" fmla="*/ 856253 h 8346397"/>
              <a:gd name="connsiteX106" fmla="*/ 482052 w 4162401"/>
              <a:gd name="connsiteY106" fmla="*/ 894353 h 8346397"/>
              <a:gd name="connsiteX107" fmla="*/ 420140 w 4162401"/>
              <a:gd name="connsiteY107" fmla="*/ 1039609 h 8346397"/>
              <a:gd name="connsiteX108" fmla="*/ 434427 w 4162401"/>
              <a:gd name="connsiteY108" fmla="*/ 1087234 h 8346397"/>
              <a:gd name="connsiteX109" fmla="*/ 379658 w 4162401"/>
              <a:gd name="connsiteY109" fmla="*/ 1139622 h 8346397"/>
              <a:gd name="connsiteX110" fmla="*/ 415377 w 4162401"/>
              <a:gd name="connsiteY110" fmla="*/ 1168196 h 8346397"/>
              <a:gd name="connsiteX111" fmla="*/ 486815 w 4162401"/>
              <a:gd name="connsiteY111" fmla="*/ 1256303 h 8346397"/>
              <a:gd name="connsiteX112" fmla="*/ 527296 w 4162401"/>
              <a:gd name="connsiteY112" fmla="*/ 1344409 h 8346397"/>
              <a:gd name="connsiteX113" fmla="*/ 636833 w 4162401"/>
              <a:gd name="connsiteY113" fmla="*/ 1396797 h 8346397"/>
              <a:gd name="connsiteX114" fmla="*/ 746371 w 4162401"/>
              <a:gd name="connsiteY114" fmla="*/ 1420609 h 8346397"/>
              <a:gd name="connsiteX115" fmla="*/ 829715 w 4162401"/>
              <a:gd name="connsiteY115" fmla="*/ 1468234 h 8346397"/>
              <a:gd name="connsiteX116" fmla="*/ 913058 w 4162401"/>
              <a:gd name="connsiteY116" fmla="*/ 1442040 h 8346397"/>
              <a:gd name="connsiteX117" fmla="*/ 994021 w 4162401"/>
              <a:gd name="connsiteY117" fmla="*/ 1368222 h 8346397"/>
              <a:gd name="connsiteX118" fmla="*/ 1103558 w 4162401"/>
              <a:gd name="connsiteY118" fmla="*/ 1351553 h 8346397"/>
              <a:gd name="connsiteX119" fmla="*/ 1170233 w 4162401"/>
              <a:gd name="connsiteY119" fmla="*/ 1356315 h 8346397"/>
              <a:gd name="connsiteX120" fmla="*/ 1329777 w 4162401"/>
              <a:gd name="connsiteY120" fmla="*/ 1465853 h 8346397"/>
              <a:gd name="connsiteX121" fmla="*/ 1389308 w 4162401"/>
              <a:gd name="connsiteY121" fmla="*/ 1494428 h 8346397"/>
              <a:gd name="connsiteX122" fmla="*/ 1260721 w 4162401"/>
              <a:gd name="connsiteY122" fmla="*/ 1596822 h 8346397"/>
              <a:gd name="connsiteX123" fmla="*/ 1263102 w 4162401"/>
              <a:gd name="connsiteY123" fmla="*/ 1661115 h 8346397"/>
              <a:gd name="connsiteX124" fmla="*/ 1425027 w 4162401"/>
              <a:gd name="connsiteY124" fmla="*/ 1613490 h 8346397"/>
              <a:gd name="connsiteX125" fmla="*/ 1386927 w 4162401"/>
              <a:gd name="connsiteY125" fmla="*/ 1677784 h 8346397"/>
              <a:gd name="connsiteX126" fmla="*/ 1405977 w 4162401"/>
              <a:gd name="connsiteY126" fmla="*/ 1751603 h 8346397"/>
              <a:gd name="connsiteX127" fmla="*/ 1517896 w 4162401"/>
              <a:gd name="connsiteY127" fmla="*/ 1787322 h 8346397"/>
              <a:gd name="connsiteX128" fmla="*/ 1591715 w 4162401"/>
              <a:gd name="connsiteY128" fmla="*/ 1803990 h 8346397"/>
              <a:gd name="connsiteX129" fmla="*/ 1501227 w 4162401"/>
              <a:gd name="connsiteY129" fmla="*/ 1934959 h 8346397"/>
              <a:gd name="connsiteX130" fmla="*/ 1494083 w 4162401"/>
              <a:gd name="connsiteY130" fmla="*/ 1984965 h 8346397"/>
              <a:gd name="connsiteX131" fmla="*/ 1422646 w 4162401"/>
              <a:gd name="connsiteY131" fmla="*/ 2020684 h 8346397"/>
              <a:gd name="connsiteX132" fmla="*/ 1391690 w 4162401"/>
              <a:gd name="connsiteY132" fmla="*/ 2082597 h 8346397"/>
              <a:gd name="connsiteX133" fmla="*/ 1260721 w 4162401"/>
              <a:gd name="connsiteY133" fmla="*/ 2056403 h 8346397"/>
              <a:gd name="connsiteX134" fmla="*/ 1139277 w 4162401"/>
              <a:gd name="connsiteY134" fmla="*/ 2056402 h 8346397"/>
              <a:gd name="connsiteX135" fmla="*/ 1072602 w 4162401"/>
              <a:gd name="connsiteY135" fmla="*/ 2084978 h 8346397"/>
              <a:gd name="connsiteX136" fmla="*/ 1065458 w 4162401"/>
              <a:gd name="connsiteY136" fmla="*/ 2184990 h 8346397"/>
              <a:gd name="connsiteX137" fmla="*/ 977352 w 4162401"/>
              <a:gd name="connsiteY137" fmla="*/ 2273097 h 8346397"/>
              <a:gd name="connsiteX138" fmla="*/ 1120227 w 4162401"/>
              <a:gd name="connsiteY138" fmla="*/ 2335009 h 8346397"/>
              <a:gd name="connsiteX139" fmla="*/ 1170234 w 4162401"/>
              <a:gd name="connsiteY139" fmla="*/ 2370727 h 8346397"/>
              <a:gd name="connsiteX140" fmla="*/ 1222621 w 4162401"/>
              <a:gd name="connsiteY140" fmla="*/ 2387397 h 8346397"/>
              <a:gd name="connsiteX141" fmla="*/ 1272627 w 4162401"/>
              <a:gd name="connsiteY141" fmla="*/ 2437403 h 8346397"/>
              <a:gd name="connsiteX142" fmla="*/ 1329777 w 4162401"/>
              <a:gd name="connsiteY142" fmla="*/ 2458834 h 8346397"/>
              <a:gd name="connsiteX143" fmla="*/ 1422646 w 4162401"/>
              <a:gd name="connsiteY143" fmla="*/ 2535034 h 8346397"/>
              <a:gd name="connsiteX144" fmla="*/ 1508371 w 4162401"/>
              <a:gd name="connsiteY144" fmla="*/ 2568373 h 8346397"/>
              <a:gd name="connsiteX145" fmla="*/ 1641721 w 4162401"/>
              <a:gd name="connsiteY145" fmla="*/ 2716009 h 8346397"/>
              <a:gd name="connsiteX146" fmla="*/ 1725065 w 4162401"/>
              <a:gd name="connsiteY146" fmla="*/ 2870790 h 8346397"/>
              <a:gd name="connsiteX147" fmla="*/ 1850477 w 4162401"/>
              <a:gd name="connsiteY147" fmla="*/ 2931907 h 8346397"/>
              <a:gd name="connsiteX148" fmla="*/ 1896514 w 4162401"/>
              <a:gd name="connsiteY148" fmla="*/ 2977947 h 8346397"/>
              <a:gd name="connsiteX149" fmla="*/ 1927471 w 4162401"/>
              <a:gd name="connsiteY149" fmla="*/ 3082722 h 8346397"/>
              <a:gd name="connsiteX150" fmla="*/ 1989383 w 4162401"/>
              <a:gd name="connsiteY150" fmla="*/ 3185115 h 8346397"/>
              <a:gd name="connsiteX151" fmla="*/ 2051296 w 4162401"/>
              <a:gd name="connsiteY151" fmla="*/ 3223215 h 8346397"/>
              <a:gd name="connsiteX152" fmla="*/ 2182265 w 4162401"/>
              <a:gd name="connsiteY152" fmla="*/ 3370853 h 8346397"/>
              <a:gd name="connsiteX153" fmla="*/ 2325139 w 4162401"/>
              <a:gd name="connsiteY153" fmla="*/ 3447053 h 8346397"/>
              <a:gd name="connsiteX154" fmla="*/ 2384671 w 4162401"/>
              <a:gd name="connsiteY154" fmla="*/ 3532778 h 8346397"/>
              <a:gd name="connsiteX155" fmla="*/ 2432296 w 4162401"/>
              <a:gd name="connsiteY155" fmla="*/ 3599453 h 8346397"/>
              <a:gd name="connsiteX156" fmla="*/ 2479921 w 4162401"/>
              <a:gd name="connsiteY156" fmla="*/ 3589929 h 8346397"/>
              <a:gd name="connsiteX157" fmla="*/ 2484683 w 4162401"/>
              <a:gd name="connsiteY157" fmla="*/ 3742328 h 8346397"/>
              <a:gd name="connsiteX158" fmla="*/ 2537071 w 4162401"/>
              <a:gd name="connsiteY158" fmla="*/ 3835197 h 8346397"/>
              <a:gd name="connsiteX159" fmla="*/ 2529927 w 4162401"/>
              <a:gd name="connsiteY159" fmla="*/ 3873297 h 8346397"/>
              <a:gd name="connsiteX160" fmla="*/ 2598983 w 4162401"/>
              <a:gd name="connsiteY160" fmla="*/ 3909015 h 8346397"/>
              <a:gd name="connsiteX161" fmla="*/ 2656133 w 4162401"/>
              <a:gd name="connsiteY161" fmla="*/ 3854247 h 8346397"/>
              <a:gd name="connsiteX162" fmla="*/ 2689471 w 4162401"/>
              <a:gd name="connsiteY162" fmla="*/ 3937590 h 8346397"/>
              <a:gd name="connsiteX163" fmla="*/ 2734715 w 4162401"/>
              <a:gd name="connsiteY163" fmla="*/ 3982834 h 8346397"/>
              <a:gd name="connsiteX164" fmla="*/ 2808533 w 4162401"/>
              <a:gd name="connsiteY164" fmla="*/ 4006647 h 8346397"/>
              <a:gd name="connsiteX165" fmla="*/ 2860921 w 4162401"/>
              <a:gd name="connsiteY165" fmla="*/ 4075703 h 8346397"/>
              <a:gd name="connsiteX166" fmla="*/ 2946646 w 4162401"/>
              <a:gd name="connsiteY166" fmla="*/ 4130472 h 8346397"/>
              <a:gd name="connsiteX167" fmla="*/ 2999033 w 4162401"/>
              <a:gd name="connsiteY167" fmla="*/ 4163809 h 8346397"/>
              <a:gd name="connsiteX168" fmla="*/ 2870446 w 4162401"/>
              <a:gd name="connsiteY168" fmla="*/ 4256678 h 8346397"/>
              <a:gd name="connsiteX169" fmla="*/ 2868064 w 4162401"/>
              <a:gd name="connsiteY169" fmla="*/ 4311446 h 8346397"/>
              <a:gd name="connsiteX170" fmla="*/ 2970458 w 4162401"/>
              <a:gd name="connsiteY170" fmla="*/ 4428128 h 8346397"/>
              <a:gd name="connsiteX171" fmla="*/ 3065708 w 4162401"/>
              <a:gd name="connsiteY171" fmla="*/ 4490040 h 8346397"/>
              <a:gd name="connsiteX172" fmla="*/ 3096665 w 4162401"/>
              <a:gd name="connsiteY172" fmla="*/ 4528140 h 8346397"/>
              <a:gd name="connsiteX173" fmla="*/ 3082377 w 4162401"/>
              <a:gd name="connsiteY173" fmla="*/ 4609103 h 8346397"/>
              <a:gd name="connsiteX174" fmla="*/ 3077615 w 4162401"/>
              <a:gd name="connsiteY174" fmla="*/ 4692447 h 8346397"/>
              <a:gd name="connsiteX175" fmla="*/ 3034752 w 4162401"/>
              <a:gd name="connsiteY175" fmla="*/ 4701972 h 8346397"/>
              <a:gd name="connsiteX176" fmla="*/ 3008558 w 4162401"/>
              <a:gd name="connsiteY176" fmla="*/ 4718640 h 8346397"/>
              <a:gd name="connsiteX177" fmla="*/ 3053802 w 4162401"/>
              <a:gd name="connsiteY177" fmla="*/ 4795632 h 8346397"/>
              <a:gd name="connsiteX178" fmla="*/ 3037133 w 4162401"/>
              <a:gd name="connsiteY178" fmla="*/ 4868659 h 8346397"/>
              <a:gd name="connsiteX179" fmla="*/ 3020465 w 4162401"/>
              <a:gd name="connsiteY179" fmla="*/ 5004390 h 8346397"/>
              <a:gd name="connsiteX180" fmla="*/ 2982365 w 4162401"/>
              <a:gd name="connsiteY180" fmla="*/ 5044872 h 8346397"/>
              <a:gd name="connsiteX181" fmla="*/ 2965696 w 4162401"/>
              <a:gd name="connsiteY181" fmla="*/ 5166315 h 8346397"/>
              <a:gd name="connsiteX182" fmla="*/ 2937121 w 4162401"/>
              <a:gd name="connsiteY182" fmla="*/ 5285378 h 8346397"/>
              <a:gd name="connsiteX183" fmla="*/ 2989508 w 4162401"/>
              <a:gd name="connsiteY183" fmla="*/ 5302047 h 8346397"/>
              <a:gd name="connsiteX184" fmla="*/ 2987127 w 4162401"/>
              <a:gd name="connsiteY184" fmla="*/ 5347290 h 8346397"/>
              <a:gd name="connsiteX185" fmla="*/ 2984746 w 4162401"/>
              <a:gd name="connsiteY185" fmla="*/ 5402059 h 8346397"/>
              <a:gd name="connsiteX186" fmla="*/ 3041896 w 4162401"/>
              <a:gd name="connsiteY186" fmla="*/ 5471115 h 8346397"/>
              <a:gd name="connsiteX187" fmla="*/ 3089521 w 4162401"/>
              <a:gd name="connsiteY187" fmla="*/ 5597322 h 8346397"/>
              <a:gd name="connsiteX188" fmla="*/ 2996652 w 4162401"/>
              <a:gd name="connsiteY188" fmla="*/ 5887834 h 8346397"/>
              <a:gd name="connsiteX189" fmla="*/ 3018083 w 4162401"/>
              <a:gd name="connsiteY189" fmla="*/ 5942603 h 8346397"/>
              <a:gd name="connsiteX190" fmla="*/ 3044277 w 4162401"/>
              <a:gd name="connsiteY190" fmla="*/ 5994990 h 8346397"/>
              <a:gd name="connsiteX191" fmla="*/ 3049040 w 4162401"/>
              <a:gd name="connsiteY191" fmla="*/ 6099765 h 8346397"/>
              <a:gd name="connsiteX192" fmla="*/ 3028402 w 4162401"/>
              <a:gd name="connsiteY192" fmla="*/ 6195807 h 8346397"/>
              <a:gd name="connsiteX193" fmla="*/ 2956170 w 4162401"/>
              <a:gd name="connsiteY193" fmla="*/ 6259310 h 8346397"/>
              <a:gd name="connsiteX194" fmla="*/ 2920452 w 4162401"/>
              <a:gd name="connsiteY194" fmla="*/ 6240259 h 8346397"/>
              <a:gd name="connsiteX195" fmla="*/ 2849015 w 4162401"/>
              <a:gd name="connsiteY195" fmla="*/ 6252165 h 8346397"/>
              <a:gd name="connsiteX196" fmla="*/ 2713283 w 4162401"/>
              <a:gd name="connsiteY196" fmla="*/ 6364084 h 8346397"/>
              <a:gd name="connsiteX197" fmla="*/ 2606127 w 4162401"/>
              <a:gd name="connsiteY197" fmla="*/ 6349797 h 8346397"/>
              <a:gd name="connsiteX198" fmla="*/ 2575171 w 4162401"/>
              <a:gd name="connsiteY198" fmla="*/ 6378372 h 8346397"/>
              <a:gd name="connsiteX199" fmla="*/ 2508495 w 4162401"/>
              <a:gd name="connsiteY199" fmla="*/ 6423614 h 8346397"/>
              <a:gd name="connsiteX200" fmla="*/ 2391815 w 4162401"/>
              <a:gd name="connsiteY200" fmla="*/ 6411709 h 8346397"/>
              <a:gd name="connsiteX201" fmla="*/ 2368002 w 4162401"/>
              <a:gd name="connsiteY201" fmla="*/ 6528390 h 8346397"/>
              <a:gd name="connsiteX202" fmla="*/ 2363240 w 4162401"/>
              <a:gd name="connsiteY202" fmla="*/ 6564109 h 8346397"/>
              <a:gd name="connsiteX203" fmla="*/ 2339428 w 4162401"/>
              <a:gd name="connsiteY203" fmla="*/ 6583159 h 8346397"/>
              <a:gd name="connsiteX204" fmla="*/ 2141783 w 4162401"/>
              <a:gd name="connsiteY204" fmla="*/ 6535534 h 8346397"/>
              <a:gd name="connsiteX205" fmla="*/ 2103683 w 4162401"/>
              <a:gd name="connsiteY205" fmla="*/ 6587922 h 8346397"/>
              <a:gd name="connsiteX206" fmla="*/ 2072727 w 4162401"/>
              <a:gd name="connsiteY206" fmla="*/ 6683172 h 8346397"/>
              <a:gd name="connsiteX207" fmla="*/ 2039389 w 4162401"/>
              <a:gd name="connsiteY207" fmla="*/ 6747465 h 8346397"/>
              <a:gd name="connsiteX208" fmla="*/ 2051296 w 4162401"/>
              <a:gd name="connsiteY208" fmla="*/ 6809378 h 8346397"/>
              <a:gd name="connsiteX209" fmla="*/ 2184646 w 4162401"/>
              <a:gd name="connsiteY209" fmla="*/ 6921297 h 8346397"/>
              <a:gd name="connsiteX210" fmla="*/ 2253702 w 4162401"/>
              <a:gd name="connsiteY210" fmla="*/ 6954634 h 8346397"/>
              <a:gd name="connsiteX211" fmla="*/ 2237033 w 4162401"/>
              <a:gd name="connsiteY211" fmla="*/ 6978447 h 8346397"/>
              <a:gd name="connsiteX212" fmla="*/ 2201315 w 4162401"/>
              <a:gd name="connsiteY212" fmla="*/ 6997497 h 8346397"/>
              <a:gd name="connsiteX213" fmla="*/ 2234652 w 4162401"/>
              <a:gd name="connsiteY213" fmla="*/ 7073697 h 8346397"/>
              <a:gd name="connsiteX214" fmla="*/ 2203696 w 4162401"/>
              <a:gd name="connsiteY214" fmla="*/ 7095128 h 8346397"/>
              <a:gd name="connsiteX215" fmla="*/ 2098921 w 4162401"/>
              <a:gd name="connsiteY215" fmla="*/ 7033215 h 8346397"/>
              <a:gd name="connsiteX216" fmla="*/ 2056058 w 4162401"/>
              <a:gd name="connsiteY216" fmla="*/ 7059409 h 8346397"/>
              <a:gd name="connsiteX217" fmla="*/ 1996527 w 4162401"/>
              <a:gd name="connsiteY217" fmla="*/ 6957015 h 8346397"/>
              <a:gd name="connsiteX218" fmla="*/ 1879846 w 4162401"/>
              <a:gd name="connsiteY218" fmla="*/ 6983209 h 8346397"/>
              <a:gd name="connsiteX219" fmla="*/ 1815552 w 4162401"/>
              <a:gd name="connsiteY219" fmla="*/ 6987972 h 8346397"/>
              <a:gd name="connsiteX220" fmla="*/ 1765546 w 4162401"/>
              <a:gd name="connsiteY220" fmla="*/ 6983210 h 8346397"/>
              <a:gd name="connsiteX221" fmla="*/ 1708396 w 4162401"/>
              <a:gd name="connsiteY221" fmla="*/ 7028453 h 8346397"/>
              <a:gd name="connsiteX222" fmla="*/ 1529802 w 4162401"/>
              <a:gd name="connsiteY222" fmla="*/ 6987972 h 8346397"/>
              <a:gd name="connsiteX223" fmla="*/ 1553614 w 4162401"/>
              <a:gd name="connsiteY223" fmla="*/ 7114178 h 8346397"/>
              <a:gd name="connsiteX224" fmla="*/ 1477415 w 4162401"/>
              <a:gd name="connsiteY224" fmla="*/ 7159422 h 8346397"/>
              <a:gd name="connsiteX225" fmla="*/ 1415502 w 4162401"/>
              <a:gd name="connsiteY225" fmla="*/ 7226096 h 8346397"/>
              <a:gd name="connsiteX226" fmla="*/ 1265483 w 4162401"/>
              <a:gd name="connsiteY226" fmla="*/ 7218953 h 8346397"/>
              <a:gd name="connsiteX227" fmla="*/ 1213096 w 4162401"/>
              <a:gd name="connsiteY227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15752 w 4162401"/>
              <a:gd name="connsiteY17" fmla="*/ 4042363 h 8346397"/>
              <a:gd name="connsiteX18" fmla="*/ 3263352 w 4162401"/>
              <a:gd name="connsiteY18" fmla="*/ 3978070 h 8346397"/>
              <a:gd name="connsiteX19" fmla="*/ 3215727 w 4162401"/>
              <a:gd name="connsiteY19" fmla="*/ 3963782 h 8346397"/>
              <a:gd name="connsiteX20" fmla="*/ 3227633 w 4162401"/>
              <a:gd name="connsiteY20" fmla="*/ 3937588 h 8346397"/>
              <a:gd name="connsiteX21" fmla="*/ 3275259 w 4162401"/>
              <a:gd name="connsiteY21" fmla="*/ 3913776 h 8346397"/>
              <a:gd name="connsiteX22" fmla="*/ 3127621 w 4162401"/>
              <a:gd name="connsiteY22" fmla="*/ 3851863 h 8346397"/>
              <a:gd name="connsiteX23" fmla="*/ 2996652 w 4162401"/>
              <a:gd name="connsiteY23" fmla="*/ 3739945 h 8346397"/>
              <a:gd name="connsiteX24" fmla="*/ 2591839 w 4162401"/>
              <a:gd name="connsiteY24" fmla="*/ 3354183 h 8346397"/>
              <a:gd name="connsiteX25" fmla="*/ 2468015 w 4162401"/>
              <a:gd name="connsiteY25" fmla="*/ 3049382 h 8346397"/>
              <a:gd name="connsiteX26" fmla="*/ 2432296 w 4162401"/>
              <a:gd name="connsiteY26" fmla="*/ 2961276 h 8346397"/>
              <a:gd name="connsiteX27" fmla="*/ 2387052 w 4162401"/>
              <a:gd name="connsiteY27" fmla="*/ 2954132 h 8346397"/>
              <a:gd name="connsiteX28" fmla="*/ 2365621 w 4162401"/>
              <a:gd name="connsiteY28" fmla="*/ 2958895 h 8346397"/>
              <a:gd name="connsiteX29" fmla="*/ 2315615 w 4162401"/>
              <a:gd name="connsiteY29" fmla="*/ 2896982 h 8346397"/>
              <a:gd name="connsiteX30" fmla="*/ 2234652 w 4162401"/>
              <a:gd name="connsiteY30" fmla="*/ 2880313 h 8346397"/>
              <a:gd name="connsiteX31" fmla="*/ 2182265 w 4162401"/>
              <a:gd name="connsiteY31" fmla="*/ 2811257 h 8346397"/>
              <a:gd name="connsiteX32" fmla="*/ 2115590 w 4162401"/>
              <a:gd name="connsiteY32" fmla="*/ 2727913 h 8346397"/>
              <a:gd name="connsiteX33" fmla="*/ 2091777 w 4162401"/>
              <a:gd name="connsiteY33" fmla="*/ 2670763 h 8346397"/>
              <a:gd name="connsiteX34" fmla="*/ 2006845 w 4162401"/>
              <a:gd name="connsiteY34" fmla="*/ 2527095 h 8346397"/>
              <a:gd name="connsiteX35" fmla="*/ 1953665 w 4162401"/>
              <a:gd name="connsiteY35" fmla="*/ 2451688 h 8346397"/>
              <a:gd name="connsiteX36" fmla="*/ 2006052 w 4162401"/>
              <a:gd name="connsiteY36" fmla="*/ 2337388 h 8346397"/>
              <a:gd name="connsiteX37" fmla="*/ 2072727 w 4162401"/>
              <a:gd name="connsiteY37" fmla="*/ 2256426 h 8346397"/>
              <a:gd name="connsiteX38" fmla="*/ 2056058 w 4162401"/>
              <a:gd name="connsiteY38" fmla="*/ 2223088 h 8346397"/>
              <a:gd name="connsiteX39" fmla="*/ 2067965 w 4162401"/>
              <a:gd name="connsiteY39" fmla="*/ 2130220 h 8346397"/>
              <a:gd name="connsiteX40" fmla="*/ 2137021 w 4162401"/>
              <a:gd name="connsiteY40" fmla="*/ 1992107 h 8346397"/>
              <a:gd name="connsiteX41" fmla="*/ 2165596 w 4162401"/>
              <a:gd name="connsiteY41" fmla="*/ 1944482 h 8346397"/>
              <a:gd name="connsiteX42" fmla="*/ 2203696 w 4162401"/>
              <a:gd name="connsiteY42" fmla="*/ 1937338 h 8346397"/>
              <a:gd name="connsiteX43" fmla="*/ 2198933 w 4162401"/>
              <a:gd name="connsiteY43" fmla="*/ 1906382 h 8346397"/>
              <a:gd name="connsiteX44" fmla="*/ 2406102 w 4162401"/>
              <a:gd name="connsiteY44" fmla="*/ 1782557 h 8346397"/>
              <a:gd name="connsiteX45" fmla="*/ 2494208 w 4162401"/>
              <a:gd name="connsiteY45" fmla="*/ 1715882 h 8346397"/>
              <a:gd name="connsiteX46" fmla="*/ 2513258 w 4162401"/>
              <a:gd name="connsiteY46" fmla="*/ 1630157 h 8346397"/>
              <a:gd name="connsiteX47" fmla="*/ 2522784 w 4162401"/>
              <a:gd name="connsiteY47" fmla="*/ 1584913 h 8346397"/>
              <a:gd name="connsiteX48" fmla="*/ 2577552 w 4162401"/>
              <a:gd name="connsiteY48" fmla="*/ 1527763 h 8346397"/>
              <a:gd name="connsiteX49" fmla="*/ 2606127 w 4162401"/>
              <a:gd name="connsiteY49" fmla="*/ 1499188 h 8346397"/>
              <a:gd name="connsiteX50" fmla="*/ 2634702 w 4162401"/>
              <a:gd name="connsiteY50" fmla="*/ 1492045 h 8346397"/>
              <a:gd name="connsiteX51" fmla="*/ 2672802 w 4162401"/>
              <a:gd name="connsiteY51" fmla="*/ 1368220 h 8346397"/>
              <a:gd name="connsiteX52" fmla="*/ 2806153 w 4162401"/>
              <a:gd name="connsiteY52" fmla="*/ 1334883 h 8346397"/>
              <a:gd name="connsiteX53" fmla="*/ 2944265 w 4162401"/>
              <a:gd name="connsiteY53" fmla="*/ 1325357 h 8346397"/>
              <a:gd name="connsiteX54" fmla="*/ 2968077 w 4162401"/>
              <a:gd name="connsiteY54" fmla="*/ 1206295 h 8346397"/>
              <a:gd name="connsiteX55" fmla="*/ 3049040 w 4162401"/>
              <a:gd name="connsiteY55" fmla="*/ 1169783 h 8346397"/>
              <a:gd name="connsiteX56" fmla="*/ 3153814 w 4162401"/>
              <a:gd name="connsiteY56" fmla="*/ 1125332 h 8346397"/>
              <a:gd name="connsiteX57" fmla="*/ 3225252 w 4162401"/>
              <a:gd name="connsiteY57" fmla="*/ 1049132 h 8346397"/>
              <a:gd name="connsiteX58" fmla="*/ 3310977 w 4162401"/>
              <a:gd name="connsiteY58" fmla="*/ 996745 h 8346397"/>
              <a:gd name="connsiteX59" fmla="*/ 3056977 w 4162401"/>
              <a:gd name="connsiteY59" fmla="*/ 982457 h 8346397"/>
              <a:gd name="connsiteX60" fmla="*/ 2958552 w 4162401"/>
              <a:gd name="connsiteY60" fmla="*/ 976107 h 8346397"/>
              <a:gd name="connsiteX61" fmla="*/ 2926802 w 4162401"/>
              <a:gd name="connsiteY61" fmla="*/ 906257 h 8346397"/>
              <a:gd name="connsiteX62" fmla="*/ 2866477 w 4162401"/>
              <a:gd name="connsiteY62" fmla="*/ 893559 h 8346397"/>
              <a:gd name="connsiteX63" fmla="*/ 2799802 w 4162401"/>
              <a:gd name="connsiteY63" fmla="*/ 874507 h 8346397"/>
              <a:gd name="connsiteX64" fmla="*/ 2761702 w 4162401"/>
              <a:gd name="connsiteY64" fmla="*/ 807832 h 8346397"/>
              <a:gd name="connsiteX65" fmla="*/ 2609302 w 4162401"/>
              <a:gd name="connsiteY65" fmla="*/ 760207 h 8346397"/>
              <a:gd name="connsiteX66" fmla="*/ 2580727 w 4162401"/>
              <a:gd name="connsiteY66" fmla="*/ 604632 h 8346397"/>
              <a:gd name="connsiteX67" fmla="*/ 2526752 w 4162401"/>
              <a:gd name="connsiteY67" fmla="*/ 531609 h 8346397"/>
              <a:gd name="connsiteX68" fmla="*/ 2596602 w 4162401"/>
              <a:gd name="connsiteY68" fmla="*/ 407782 h 8346397"/>
              <a:gd name="connsiteX69" fmla="*/ 2629939 w 4162401"/>
              <a:gd name="connsiteY69" fmla="*/ 310947 h 8346397"/>
              <a:gd name="connsiteX70" fmla="*/ 2517227 w 4162401"/>
              <a:gd name="connsiteY70" fmla="*/ 239507 h 8346397"/>
              <a:gd name="connsiteX71" fmla="*/ 2402927 w 4162401"/>
              <a:gd name="connsiteY71" fmla="*/ 271257 h 8346397"/>
              <a:gd name="connsiteX72" fmla="*/ 2275927 w 4162401"/>
              <a:gd name="connsiteY72" fmla="*/ 198232 h 8346397"/>
              <a:gd name="connsiteX73" fmla="*/ 2133052 w 4162401"/>
              <a:gd name="connsiteY73" fmla="*/ 233157 h 8346397"/>
              <a:gd name="connsiteX74" fmla="*/ 1913977 w 4162401"/>
              <a:gd name="connsiteY74" fmla="*/ 36309 h 8346397"/>
              <a:gd name="connsiteX75" fmla="*/ 1777452 w 4162401"/>
              <a:gd name="connsiteY75" fmla="*/ 13289 h 8346397"/>
              <a:gd name="connsiteX76" fmla="*/ 1703633 w 4162401"/>
              <a:gd name="connsiteY76" fmla="*/ 41864 h 8346397"/>
              <a:gd name="connsiteX77" fmla="*/ 1615527 w 4162401"/>
              <a:gd name="connsiteY77" fmla="*/ 75203 h 8346397"/>
              <a:gd name="connsiteX78" fmla="*/ 1515515 w 4162401"/>
              <a:gd name="connsiteY78" fmla="*/ 129971 h 8346397"/>
              <a:gd name="connsiteX79" fmla="*/ 1525040 w 4162401"/>
              <a:gd name="connsiteY79" fmla="*/ 194264 h 8346397"/>
              <a:gd name="connsiteX80" fmla="*/ 1505990 w 4162401"/>
              <a:gd name="connsiteY80" fmla="*/ 251415 h 8346397"/>
              <a:gd name="connsiteX81" fmla="*/ 1413121 w 4162401"/>
              <a:gd name="connsiteY81" fmla="*/ 270464 h 8346397"/>
              <a:gd name="connsiteX82" fmla="*/ 1339302 w 4162401"/>
              <a:gd name="connsiteY82" fmla="*/ 306184 h 8346397"/>
              <a:gd name="connsiteX83" fmla="*/ 1260721 w 4162401"/>
              <a:gd name="connsiteY83" fmla="*/ 346665 h 8346397"/>
              <a:gd name="connsiteX84" fmla="*/ 1191665 w 4162401"/>
              <a:gd name="connsiteY84" fmla="*/ 272847 h 8346397"/>
              <a:gd name="connsiteX85" fmla="*/ 1082127 w 4162401"/>
              <a:gd name="connsiteY85" fmla="*/ 353809 h 8346397"/>
              <a:gd name="connsiteX86" fmla="*/ 1020215 w 4162401"/>
              <a:gd name="connsiteY86" fmla="*/ 420484 h 8346397"/>
              <a:gd name="connsiteX87" fmla="*/ 858290 w 4162401"/>
              <a:gd name="connsiteY87" fmla="*/ 301422 h 8346397"/>
              <a:gd name="connsiteX88" fmla="*/ 796377 w 4162401"/>
              <a:gd name="connsiteY88" fmla="*/ 406196 h 8346397"/>
              <a:gd name="connsiteX89" fmla="*/ 755896 w 4162401"/>
              <a:gd name="connsiteY89" fmla="*/ 341903 h 8346397"/>
              <a:gd name="connsiteX90" fmla="*/ 689221 w 4162401"/>
              <a:gd name="connsiteY90" fmla="*/ 270465 h 8346397"/>
              <a:gd name="connsiteX91" fmla="*/ 667790 w 4162401"/>
              <a:gd name="connsiteY91" fmla="*/ 313328 h 8346397"/>
              <a:gd name="connsiteX92" fmla="*/ 620165 w 4162401"/>
              <a:gd name="connsiteY92" fmla="*/ 382384 h 8346397"/>
              <a:gd name="connsiteX93" fmla="*/ 589208 w 4162401"/>
              <a:gd name="connsiteY93" fmla="*/ 396672 h 8346397"/>
              <a:gd name="connsiteX94" fmla="*/ 498721 w 4162401"/>
              <a:gd name="connsiteY94" fmla="*/ 482397 h 8346397"/>
              <a:gd name="connsiteX95" fmla="*/ 396327 w 4162401"/>
              <a:gd name="connsiteY95" fmla="*/ 380003 h 8346397"/>
              <a:gd name="connsiteX96" fmla="*/ 243927 w 4162401"/>
              <a:gd name="connsiteY96" fmla="*/ 294278 h 8346397"/>
              <a:gd name="connsiteX97" fmla="*/ 174871 w 4162401"/>
              <a:gd name="connsiteY97" fmla="*/ 327615 h 8346397"/>
              <a:gd name="connsiteX98" fmla="*/ 127246 w 4162401"/>
              <a:gd name="connsiteY98" fmla="*/ 410959 h 8346397"/>
              <a:gd name="connsiteX99" fmla="*/ 43902 w 4162401"/>
              <a:gd name="connsiteY99" fmla="*/ 472872 h 8346397"/>
              <a:gd name="connsiteX100" fmla="*/ 8183 w 4162401"/>
              <a:gd name="connsiteY100" fmla="*/ 484778 h 8346397"/>
              <a:gd name="connsiteX101" fmla="*/ 198683 w 4162401"/>
              <a:gd name="connsiteY101" fmla="*/ 689565 h 8346397"/>
              <a:gd name="connsiteX102" fmla="*/ 265359 w 4162401"/>
              <a:gd name="connsiteY102" fmla="*/ 706234 h 8346397"/>
              <a:gd name="connsiteX103" fmla="*/ 298697 w 4162401"/>
              <a:gd name="connsiteY103" fmla="*/ 730047 h 8346397"/>
              <a:gd name="connsiteX104" fmla="*/ 296315 w 4162401"/>
              <a:gd name="connsiteY104" fmla="*/ 901496 h 8346397"/>
              <a:gd name="connsiteX105" fmla="*/ 362990 w 4162401"/>
              <a:gd name="connsiteY105" fmla="*/ 906259 h 8346397"/>
              <a:gd name="connsiteX106" fmla="*/ 401090 w 4162401"/>
              <a:gd name="connsiteY106" fmla="*/ 856253 h 8346397"/>
              <a:gd name="connsiteX107" fmla="*/ 482052 w 4162401"/>
              <a:gd name="connsiteY107" fmla="*/ 894353 h 8346397"/>
              <a:gd name="connsiteX108" fmla="*/ 420140 w 4162401"/>
              <a:gd name="connsiteY108" fmla="*/ 1039609 h 8346397"/>
              <a:gd name="connsiteX109" fmla="*/ 434427 w 4162401"/>
              <a:gd name="connsiteY109" fmla="*/ 1087234 h 8346397"/>
              <a:gd name="connsiteX110" fmla="*/ 379658 w 4162401"/>
              <a:gd name="connsiteY110" fmla="*/ 1139622 h 8346397"/>
              <a:gd name="connsiteX111" fmla="*/ 415377 w 4162401"/>
              <a:gd name="connsiteY111" fmla="*/ 1168196 h 8346397"/>
              <a:gd name="connsiteX112" fmla="*/ 486815 w 4162401"/>
              <a:gd name="connsiteY112" fmla="*/ 1256303 h 8346397"/>
              <a:gd name="connsiteX113" fmla="*/ 527296 w 4162401"/>
              <a:gd name="connsiteY113" fmla="*/ 1344409 h 8346397"/>
              <a:gd name="connsiteX114" fmla="*/ 636833 w 4162401"/>
              <a:gd name="connsiteY114" fmla="*/ 1396797 h 8346397"/>
              <a:gd name="connsiteX115" fmla="*/ 746371 w 4162401"/>
              <a:gd name="connsiteY115" fmla="*/ 1420609 h 8346397"/>
              <a:gd name="connsiteX116" fmla="*/ 829715 w 4162401"/>
              <a:gd name="connsiteY116" fmla="*/ 1468234 h 8346397"/>
              <a:gd name="connsiteX117" fmla="*/ 913058 w 4162401"/>
              <a:gd name="connsiteY117" fmla="*/ 1442040 h 8346397"/>
              <a:gd name="connsiteX118" fmla="*/ 994021 w 4162401"/>
              <a:gd name="connsiteY118" fmla="*/ 1368222 h 8346397"/>
              <a:gd name="connsiteX119" fmla="*/ 1103558 w 4162401"/>
              <a:gd name="connsiteY119" fmla="*/ 1351553 h 8346397"/>
              <a:gd name="connsiteX120" fmla="*/ 1170233 w 4162401"/>
              <a:gd name="connsiteY120" fmla="*/ 1356315 h 8346397"/>
              <a:gd name="connsiteX121" fmla="*/ 1329777 w 4162401"/>
              <a:gd name="connsiteY121" fmla="*/ 1465853 h 8346397"/>
              <a:gd name="connsiteX122" fmla="*/ 1389308 w 4162401"/>
              <a:gd name="connsiteY122" fmla="*/ 1494428 h 8346397"/>
              <a:gd name="connsiteX123" fmla="*/ 1260721 w 4162401"/>
              <a:gd name="connsiteY123" fmla="*/ 1596822 h 8346397"/>
              <a:gd name="connsiteX124" fmla="*/ 1263102 w 4162401"/>
              <a:gd name="connsiteY124" fmla="*/ 1661115 h 8346397"/>
              <a:gd name="connsiteX125" fmla="*/ 1425027 w 4162401"/>
              <a:gd name="connsiteY125" fmla="*/ 1613490 h 8346397"/>
              <a:gd name="connsiteX126" fmla="*/ 1386927 w 4162401"/>
              <a:gd name="connsiteY126" fmla="*/ 1677784 h 8346397"/>
              <a:gd name="connsiteX127" fmla="*/ 1405977 w 4162401"/>
              <a:gd name="connsiteY127" fmla="*/ 1751603 h 8346397"/>
              <a:gd name="connsiteX128" fmla="*/ 1517896 w 4162401"/>
              <a:gd name="connsiteY128" fmla="*/ 1787322 h 8346397"/>
              <a:gd name="connsiteX129" fmla="*/ 1591715 w 4162401"/>
              <a:gd name="connsiteY129" fmla="*/ 1803990 h 8346397"/>
              <a:gd name="connsiteX130" fmla="*/ 1501227 w 4162401"/>
              <a:gd name="connsiteY130" fmla="*/ 1934959 h 8346397"/>
              <a:gd name="connsiteX131" fmla="*/ 1494083 w 4162401"/>
              <a:gd name="connsiteY131" fmla="*/ 1984965 h 8346397"/>
              <a:gd name="connsiteX132" fmla="*/ 1422646 w 4162401"/>
              <a:gd name="connsiteY132" fmla="*/ 2020684 h 8346397"/>
              <a:gd name="connsiteX133" fmla="*/ 1391690 w 4162401"/>
              <a:gd name="connsiteY133" fmla="*/ 2082597 h 8346397"/>
              <a:gd name="connsiteX134" fmla="*/ 1260721 w 4162401"/>
              <a:gd name="connsiteY134" fmla="*/ 2056403 h 8346397"/>
              <a:gd name="connsiteX135" fmla="*/ 1139277 w 4162401"/>
              <a:gd name="connsiteY135" fmla="*/ 2056402 h 8346397"/>
              <a:gd name="connsiteX136" fmla="*/ 1072602 w 4162401"/>
              <a:gd name="connsiteY136" fmla="*/ 2084978 h 8346397"/>
              <a:gd name="connsiteX137" fmla="*/ 1065458 w 4162401"/>
              <a:gd name="connsiteY137" fmla="*/ 2184990 h 8346397"/>
              <a:gd name="connsiteX138" fmla="*/ 977352 w 4162401"/>
              <a:gd name="connsiteY138" fmla="*/ 2273097 h 8346397"/>
              <a:gd name="connsiteX139" fmla="*/ 1120227 w 4162401"/>
              <a:gd name="connsiteY139" fmla="*/ 2335009 h 8346397"/>
              <a:gd name="connsiteX140" fmla="*/ 1170234 w 4162401"/>
              <a:gd name="connsiteY140" fmla="*/ 2370727 h 8346397"/>
              <a:gd name="connsiteX141" fmla="*/ 1222621 w 4162401"/>
              <a:gd name="connsiteY141" fmla="*/ 2387397 h 8346397"/>
              <a:gd name="connsiteX142" fmla="*/ 1272627 w 4162401"/>
              <a:gd name="connsiteY142" fmla="*/ 2437403 h 8346397"/>
              <a:gd name="connsiteX143" fmla="*/ 1329777 w 4162401"/>
              <a:gd name="connsiteY143" fmla="*/ 2458834 h 8346397"/>
              <a:gd name="connsiteX144" fmla="*/ 1422646 w 4162401"/>
              <a:gd name="connsiteY144" fmla="*/ 2535034 h 8346397"/>
              <a:gd name="connsiteX145" fmla="*/ 1508371 w 4162401"/>
              <a:gd name="connsiteY145" fmla="*/ 2568373 h 8346397"/>
              <a:gd name="connsiteX146" fmla="*/ 1641721 w 4162401"/>
              <a:gd name="connsiteY146" fmla="*/ 2716009 h 8346397"/>
              <a:gd name="connsiteX147" fmla="*/ 1725065 w 4162401"/>
              <a:gd name="connsiteY147" fmla="*/ 2870790 h 8346397"/>
              <a:gd name="connsiteX148" fmla="*/ 1850477 w 4162401"/>
              <a:gd name="connsiteY148" fmla="*/ 2931907 h 8346397"/>
              <a:gd name="connsiteX149" fmla="*/ 1896514 w 4162401"/>
              <a:gd name="connsiteY149" fmla="*/ 2977947 h 8346397"/>
              <a:gd name="connsiteX150" fmla="*/ 1927471 w 4162401"/>
              <a:gd name="connsiteY150" fmla="*/ 3082722 h 8346397"/>
              <a:gd name="connsiteX151" fmla="*/ 1989383 w 4162401"/>
              <a:gd name="connsiteY151" fmla="*/ 3185115 h 8346397"/>
              <a:gd name="connsiteX152" fmla="*/ 2051296 w 4162401"/>
              <a:gd name="connsiteY152" fmla="*/ 3223215 h 8346397"/>
              <a:gd name="connsiteX153" fmla="*/ 2182265 w 4162401"/>
              <a:gd name="connsiteY153" fmla="*/ 3370853 h 8346397"/>
              <a:gd name="connsiteX154" fmla="*/ 2325139 w 4162401"/>
              <a:gd name="connsiteY154" fmla="*/ 3447053 h 8346397"/>
              <a:gd name="connsiteX155" fmla="*/ 2384671 w 4162401"/>
              <a:gd name="connsiteY155" fmla="*/ 3532778 h 8346397"/>
              <a:gd name="connsiteX156" fmla="*/ 2432296 w 4162401"/>
              <a:gd name="connsiteY156" fmla="*/ 3599453 h 8346397"/>
              <a:gd name="connsiteX157" fmla="*/ 2479921 w 4162401"/>
              <a:gd name="connsiteY157" fmla="*/ 3589929 h 8346397"/>
              <a:gd name="connsiteX158" fmla="*/ 2484683 w 4162401"/>
              <a:gd name="connsiteY158" fmla="*/ 3742328 h 8346397"/>
              <a:gd name="connsiteX159" fmla="*/ 2537071 w 4162401"/>
              <a:gd name="connsiteY159" fmla="*/ 3835197 h 8346397"/>
              <a:gd name="connsiteX160" fmla="*/ 2529927 w 4162401"/>
              <a:gd name="connsiteY160" fmla="*/ 3873297 h 8346397"/>
              <a:gd name="connsiteX161" fmla="*/ 2598983 w 4162401"/>
              <a:gd name="connsiteY161" fmla="*/ 3909015 h 8346397"/>
              <a:gd name="connsiteX162" fmla="*/ 2656133 w 4162401"/>
              <a:gd name="connsiteY162" fmla="*/ 3854247 h 8346397"/>
              <a:gd name="connsiteX163" fmla="*/ 2689471 w 4162401"/>
              <a:gd name="connsiteY163" fmla="*/ 3937590 h 8346397"/>
              <a:gd name="connsiteX164" fmla="*/ 2734715 w 4162401"/>
              <a:gd name="connsiteY164" fmla="*/ 3982834 h 8346397"/>
              <a:gd name="connsiteX165" fmla="*/ 2808533 w 4162401"/>
              <a:gd name="connsiteY165" fmla="*/ 4006647 h 8346397"/>
              <a:gd name="connsiteX166" fmla="*/ 2860921 w 4162401"/>
              <a:gd name="connsiteY166" fmla="*/ 4075703 h 8346397"/>
              <a:gd name="connsiteX167" fmla="*/ 2946646 w 4162401"/>
              <a:gd name="connsiteY167" fmla="*/ 4130472 h 8346397"/>
              <a:gd name="connsiteX168" fmla="*/ 2999033 w 4162401"/>
              <a:gd name="connsiteY168" fmla="*/ 4163809 h 8346397"/>
              <a:gd name="connsiteX169" fmla="*/ 2870446 w 4162401"/>
              <a:gd name="connsiteY169" fmla="*/ 4256678 h 8346397"/>
              <a:gd name="connsiteX170" fmla="*/ 2868064 w 4162401"/>
              <a:gd name="connsiteY170" fmla="*/ 4311446 h 8346397"/>
              <a:gd name="connsiteX171" fmla="*/ 2970458 w 4162401"/>
              <a:gd name="connsiteY171" fmla="*/ 4428128 h 8346397"/>
              <a:gd name="connsiteX172" fmla="*/ 3065708 w 4162401"/>
              <a:gd name="connsiteY172" fmla="*/ 4490040 h 8346397"/>
              <a:gd name="connsiteX173" fmla="*/ 3096665 w 4162401"/>
              <a:gd name="connsiteY173" fmla="*/ 4528140 h 8346397"/>
              <a:gd name="connsiteX174" fmla="*/ 3082377 w 4162401"/>
              <a:gd name="connsiteY174" fmla="*/ 4609103 h 8346397"/>
              <a:gd name="connsiteX175" fmla="*/ 3077615 w 4162401"/>
              <a:gd name="connsiteY175" fmla="*/ 4692447 h 8346397"/>
              <a:gd name="connsiteX176" fmla="*/ 3034752 w 4162401"/>
              <a:gd name="connsiteY176" fmla="*/ 4701972 h 8346397"/>
              <a:gd name="connsiteX177" fmla="*/ 3008558 w 4162401"/>
              <a:gd name="connsiteY177" fmla="*/ 4718640 h 8346397"/>
              <a:gd name="connsiteX178" fmla="*/ 3053802 w 4162401"/>
              <a:gd name="connsiteY178" fmla="*/ 4795632 h 8346397"/>
              <a:gd name="connsiteX179" fmla="*/ 3037133 w 4162401"/>
              <a:gd name="connsiteY179" fmla="*/ 4868659 h 8346397"/>
              <a:gd name="connsiteX180" fmla="*/ 3020465 w 4162401"/>
              <a:gd name="connsiteY180" fmla="*/ 5004390 h 8346397"/>
              <a:gd name="connsiteX181" fmla="*/ 2982365 w 4162401"/>
              <a:gd name="connsiteY181" fmla="*/ 5044872 h 8346397"/>
              <a:gd name="connsiteX182" fmla="*/ 2965696 w 4162401"/>
              <a:gd name="connsiteY182" fmla="*/ 5166315 h 8346397"/>
              <a:gd name="connsiteX183" fmla="*/ 2937121 w 4162401"/>
              <a:gd name="connsiteY183" fmla="*/ 5285378 h 8346397"/>
              <a:gd name="connsiteX184" fmla="*/ 2989508 w 4162401"/>
              <a:gd name="connsiteY184" fmla="*/ 5302047 h 8346397"/>
              <a:gd name="connsiteX185" fmla="*/ 2987127 w 4162401"/>
              <a:gd name="connsiteY185" fmla="*/ 5347290 h 8346397"/>
              <a:gd name="connsiteX186" fmla="*/ 2984746 w 4162401"/>
              <a:gd name="connsiteY186" fmla="*/ 5402059 h 8346397"/>
              <a:gd name="connsiteX187" fmla="*/ 3041896 w 4162401"/>
              <a:gd name="connsiteY187" fmla="*/ 5471115 h 8346397"/>
              <a:gd name="connsiteX188" fmla="*/ 3089521 w 4162401"/>
              <a:gd name="connsiteY188" fmla="*/ 5597322 h 8346397"/>
              <a:gd name="connsiteX189" fmla="*/ 2996652 w 4162401"/>
              <a:gd name="connsiteY189" fmla="*/ 5887834 h 8346397"/>
              <a:gd name="connsiteX190" fmla="*/ 3018083 w 4162401"/>
              <a:gd name="connsiteY190" fmla="*/ 5942603 h 8346397"/>
              <a:gd name="connsiteX191" fmla="*/ 3044277 w 4162401"/>
              <a:gd name="connsiteY191" fmla="*/ 5994990 h 8346397"/>
              <a:gd name="connsiteX192" fmla="*/ 3049040 w 4162401"/>
              <a:gd name="connsiteY192" fmla="*/ 6099765 h 8346397"/>
              <a:gd name="connsiteX193" fmla="*/ 3028402 w 4162401"/>
              <a:gd name="connsiteY193" fmla="*/ 6195807 h 8346397"/>
              <a:gd name="connsiteX194" fmla="*/ 2956170 w 4162401"/>
              <a:gd name="connsiteY194" fmla="*/ 6259310 h 8346397"/>
              <a:gd name="connsiteX195" fmla="*/ 2920452 w 4162401"/>
              <a:gd name="connsiteY195" fmla="*/ 6240259 h 8346397"/>
              <a:gd name="connsiteX196" fmla="*/ 2849015 w 4162401"/>
              <a:gd name="connsiteY196" fmla="*/ 6252165 h 8346397"/>
              <a:gd name="connsiteX197" fmla="*/ 2713283 w 4162401"/>
              <a:gd name="connsiteY197" fmla="*/ 6364084 h 8346397"/>
              <a:gd name="connsiteX198" fmla="*/ 2606127 w 4162401"/>
              <a:gd name="connsiteY198" fmla="*/ 6349797 h 8346397"/>
              <a:gd name="connsiteX199" fmla="*/ 2575171 w 4162401"/>
              <a:gd name="connsiteY199" fmla="*/ 6378372 h 8346397"/>
              <a:gd name="connsiteX200" fmla="*/ 2508495 w 4162401"/>
              <a:gd name="connsiteY200" fmla="*/ 6423614 h 8346397"/>
              <a:gd name="connsiteX201" fmla="*/ 2391815 w 4162401"/>
              <a:gd name="connsiteY201" fmla="*/ 6411709 h 8346397"/>
              <a:gd name="connsiteX202" fmla="*/ 2368002 w 4162401"/>
              <a:gd name="connsiteY202" fmla="*/ 6528390 h 8346397"/>
              <a:gd name="connsiteX203" fmla="*/ 2363240 w 4162401"/>
              <a:gd name="connsiteY203" fmla="*/ 6564109 h 8346397"/>
              <a:gd name="connsiteX204" fmla="*/ 2339428 w 4162401"/>
              <a:gd name="connsiteY204" fmla="*/ 6583159 h 8346397"/>
              <a:gd name="connsiteX205" fmla="*/ 2141783 w 4162401"/>
              <a:gd name="connsiteY205" fmla="*/ 6535534 h 8346397"/>
              <a:gd name="connsiteX206" fmla="*/ 2103683 w 4162401"/>
              <a:gd name="connsiteY206" fmla="*/ 6587922 h 8346397"/>
              <a:gd name="connsiteX207" fmla="*/ 2072727 w 4162401"/>
              <a:gd name="connsiteY207" fmla="*/ 6683172 h 8346397"/>
              <a:gd name="connsiteX208" fmla="*/ 2039389 w 4162401"/>
              <a:gd name="connsiteY208" fmla="*/ 6747465 h 8346397"/>
              <a:gd name="connsiteX209" fmla="*/ 2051296 w 4162401"/>
              <a:gd name="connsiteY209" fmla="*/ 6809378 h 8346397"/>
              <a:gd name="connsiteX210" fmla="*/ 2184646 w 4162401"/>
              <a:gd name="connsiteY210" fmla="*/ 6921297 h 8346397"/>
              <a:gd name="connsiteX211" fmla="*/ 2253702 w 4162401"/>
              <a:gd name="connsiteY211" fmla="*/ 6954634 h 8346397"/>
              <a:gd name="connsiteX212" fmla="*/ 2237033 w 4162401"/>
              <a:gd name="connsiteY212" fmla="*/ 6978447 h 8346397"/>
              <a:gd name="connsiteX213" fmla="*/ 2201315 w 4162401"/>
              <a:gd name="connsiteY213" fmla="*/ 6997497 h 8346397"/>
              <a:gd name="connsiteX214" fmla="*/ 2234652 w 4162401"/>
              <a:gd name="connsiteY214" fmla="*/ 7073697 h 8346397"/>
              <a:gd name="connsiteX215" fmla="*/ 2203696 w 4162401"/>
              <a:gd name="connsiteY215" fmla="*/ 7095128 h 8346397"/>
              <a:gd name="connsiteX216" fmla="*/ 2098921 w 4162401"/>
              <a:gd name="connsiteY216" fmla="*/ 7033215 h 8346397"/>
              <a:gd name="connsiteX217" fmla="*/ 2056058 w 4162401"/>
              <a:gd name="connsiteY217" fmla="*/ 7059409 h 8346397"/>
              <a:gd name="connsiteX218" fmla="*/ 1996527 w 4162401"/>
              <a:gd name="connsiteY218" fmla="*/ 6957015 h 8346397"/>
              <a:gd name="connsiteX219" fmla="*/ 1879846 w 4162401"/>
              <a:gd name="connsiteY219" fmla="*/ 6983209 h 8346397"/>
              <a:gd name="connsiteX220" fmla="*/ 1815552 w 4162401"/>
              <a:gd name="connsiteY220" fmla="*/ 6987972 h 8346397"/>
              <a:gd name="connsiteX221" fmla="*/ 1765546 w 4162401"/>
              <a:gd name="connsiteY221" fmla="*/ 6983210 h 8346397"/>
              <a:gd name="connsiteX222" fmla="*/ 1708396 w 4162401"/>
              <a:gd name="connsiteY222" fmla="*/ 7028453 h 8346397"/>
              <a:gd name="connsiteX223" fmla="*/ 1529802 w 4162401"/>
              <a:gd name="connsiteY223" fmla="*/ 6987972 h 8346397"/>
              <a:gd name="connsiteX224" fmla="*/ 1553614 w 4162401"/>
              <a:gd name="connsiteY224" fmla="*/ 7114178 h 8346397"/>
              <a:gd name="connsiteX225" fmla="*/ 1477415 w 4162401"/>
              <a:gd name="connsiteY225" fmla="*/ 7159422 h 8346397"/>
              <a:gd name="connsiteX226" fmla="*/ 1415502 w 4162401"/>
              <a:gd name="connsiteY226" fmla="*/ 7226096 h 8346397"/>
              <a:gd name="connsiteX227" fmla="*/ 1265483 w 4162401"/>
              <a:gd name="connsiteY227" fmla="*/ 7218953 h 8346397"/>
              <a:gd name="connsiteX228" fmla="*/ 1213096 w 4162401"/>
              <a:gd name="connsiteY228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15752 w 4162401"/>
              <a:gd name="connsiteY17" fmla="*/ 4042363 h 8346397"/>
              <a:gd name="connsiteX18" fmla="*/ 3263352 w 4162401"/>
              <a:gd name="connsiteY18" fmla="*/ 3978070 h 8346397"/>
              <a:gd name="connsiteX19" fmla="*/ 3215727 w 4162401"/>
              <a:gd name="connsiteY19" fmla="*/ 3963782 h 8346397"/>
              <a:gd name="connsiteX20" fmla="*/ 3227633 w 4162401"/>
              <a:gd name="connsiteY20" fmla="*/ 3937588 h 8346397"/>
              <a:gd name="connsiteX21" fmla="*/ 3275259 w 4162401"/>
              <a:gd name="connsiteY21" fmla="*/ 3913776 h 8346397"/>
              <a:gd name="connsiteX22" fmla="*/ 3127621 w 4162401"/>
              <a:gd name="connsiteY22" fmla="*/ 3851863 h 8346397"/>
              <a:gd name="connsiteX23" fmla="*/ 2996652 w 4162401"/>
              <a:gd name="connsiteY23" fmla="*/ 3739945 h 8346397"/>
              <a:gd name="connsiteX24" fmla="*/ 2591839 w 4162401"/>
              <a:gd name="connsiteY24" fmla="*/ 3354183 h 8346397"/>
              <a:gd name="connsiteX25" fmla="*/ 2468015 w 4162401"/>
              <a:gd name="connsiteY25" fmla="*/ 3049382 h 8346397"/>
              <a:gd name="connsiteX26" fmla="*/ 2432296 w 4162401"/>
              <a:gd name="connsiteY26" fmla="*/ 2961276 h 8346397"/>
              <a:gd name="connsiteX27" fmla="*/ 2387052 w 4162401"/>
              <a:gd name="connsiteY27" fmla="*/ 2954132 h 8346397"/>
              <a:gd name="connsiteX28" fmla="*/ 2365621 w 4162401"/>
              <a:gd name="connsiteY28" fmla="*/ 2958895 h 8346397"/>
              <a:gd name="connsiteX29" fmla="*/ 2315615 w 4162401"/>
              <a:gd name="connsiteY29" fmla="*/ 2896982 h 8346397"/>
              <a:gd name="connsiteX30" fmla="*/ 2234652 w 4162401"/>
              <a:gd name="connsiteY30" fmla="*/ 2880313 h 8346397"/>
              <a:gd name="connsiteX31" fmla="*/ 2182265 w 4162401"/>
              <a:gd name="connsiteY31" fmla="*/ 2811257 h 8346397"/>
              <a:gd name="connsiteX32" fmla="*/ 2115590 w 4162401"/>
              <a:gd name="connsiteY32" fmla="*/ 2727913 h 8346397"/>
              <a:gd name="connsiteX33" fmla="*/ 2091777 w 4162401"/>
              <a:gd name="connsiteY33" fmla="*/ 2670763 h 8346397"/>
              <a:gd name="connsiteX34" fmla="*/ 2006845 w 4162401"/>
              <a:gd name="connsiteY34" fmla="*/ 2527095 h 8346397"/>
              <a:gd name="connsiteX35" fmla="*/ 1953665 w 4162401"/>
              <a:gd name="connsiteY35" fmla="*/ 2451688 h 8346397"/>
              <a:gd name="connsiteX36" fmla="*/ 2006052 w 4162401"/>
              <a:gd name="connsiteY36" fmla="*/ 2337388 h 8346397"/>
              <a:gd name="connsiteX37" fmla="*/ 2072727 w 4162401"/>
              <a:gd name="connsiteY37" fmla="*/ 2256426 h 8346397"/>
              <a:gd name="connsiteX38" fmla="*/ 2056058 w 4162401"/>
              <a:gd name="connsiteY38" fmla="*/ 2223088 h 8346397"/>
              <a:gd name="connsiteX39" fmla="*/ 2067965 w 4162401"/>
              <a:gd name="connsiteY39" fmla="*/ 2130220 h 8346397"/>
              <a:gd name="connsiteX40" fmla="*/ 2137021 w 4162401"/>
              <a:gd name="connsiteY40" fmla="*/ 1992107 h 8346397"/>
              <a:gd name="connsiteX41" fmla="*/ 2165596 w 4162401"/>
              <a:gd name="connsiteY41" fmla="*/ 1944482 h 8346397"/>
              <a:gd name="connsiteX42" fmla="*/ 2203696 w 4162401"/>
              <a:gd name="connsiteY42" fmla="*/ 1937338 h 8346397"/>
              <a:gd name="connsiteX43" fmla="*/ 2198933 w 4162401"/>
              <a:gd name="connsiteY43" fmla="*/ 1906382 h 8346397"/>
              <a:gd name="connsiteX44" fmla="*/ 2406102 w 4162401"/>
              <a:gd name="connsiteY44" fmla="*/ 1782557 h 8346397"/>
              <a:gd name="connsiteX45" fmla="*/ 2494208 w 4162401"/>
              <a:gd name="connsiteY45" fmla="*/ 1715882 h 8346397"/>
              <a:gd name="connsiteX46" fmla="*/ 2513258 w 4162401"/>
              <a:gd name="connsiteY46" fmla="*/ 1630157 h 8346397"/>
              <a:gd name="connsiteX47" fmla="*/ 2522784 w 4162401"/>
              <a:gd name="connsiteY47" fmla="*/ 1584913 h 8346397"/>
              <a:gd name="connsiteX48" fmla="*/ 2577552 w 4162401"/>
              <a:gd name="connsiteY48" fmla="*/ 1527763 h 8346397"/>
              <a:gd name="connsiteX49" fmla="*/ 2606127 w 4162401"/>
              <a:gd name="connsiteY49" fmla="*/ 1499188 h 8346397"/>
              <a:gd name="connsiteX50" fmla="*/ 2634702 w 4162401"/>
              <a:gd name="connsiteY50" fmla="*/ 1492045 h 8346397"/>
              <a:gd name="connsiteX51" fmla="*/ 2672802 w 4162401"/>
              <a:gd name="connsiteY51" fmla="*/ 1368220 h 8346397"/>
              <a:gd name="connsiteX52" fmla="*/ 2806153 w 4162401"/>
              <a:gd name="connsiteY52" fmla="*/ 1334883 h 8346397"/>
              <a:gd name="connsiteX53" fmla="*/ 2944265 w 4162401"/>
              <a:gd name="connsiteY53" fmla="*/ 1325357 h 8346397"/>
              <a:gd name="connsiteX54" fmla="*/ 2968077 w 4162401"/>
              <a:gd name="connsiteY54" fmla="*/ 1206295 h 8346397"/>
              <a:gd name="connsiteX55" fmla="*/ 3049040 w 4162401"/>
              <a:gd name="connsiteY55" fmla="*/ 1169783 h 8346397"/>
              <a:gd name="connsiteX56" fmla="*/ 3153814 w 4162401"/>
              <a:gd name="connsiteY56" fmla="*/ 1125332 h 8346397"/>
              <a:gd name="connsiteX57" fmla="*/ 3225252 w 4162401"/>
              <a:gd name="connsiteY57" fmla="*/ 1049132 h 8346397"/>
              <a:gd name="connsiteX58" fmla="*/ 3310977 w 4162401"/>
              <a:gd name="connsiteY58" fmla="*/ 996745 h 8346397"/>
              <a:gd name="connsiteX59" fmla="*/ 3056977 w 4162401"/>
              <a:gd name="connsiteY59" fmla="*/ 982457 h 8346397"/>
              <a:gd name="connsiteX60" fmla="*/ 2958552 w 4162401"/>
              <a:gd name="connsiteY60" fmla="*/ 976107 h 8346397"/>
              <a:gd name="connsiteX61" fmla="*/ 2926802 w 4162401"/>
              <a:gd name="connsiteY61" fmla="*/ 906257 h 8346397"/>
              <a:gd name="connsiteX62" fmla="*/ 2866477 w 4162401"/>
              <a:gd name="connsiteY62" fmla="*/ 893559 h 8346397"/>
              <a:gd name="connsiteX63" fmla="*/ 2799802 w 4162401"/>
              <a:gd name="connsiteY63" fmla="*/ 874507 h 8346397"/>
              <a:gd name="connsiteX64" fmla="*/ 2761702 w 4162401"/>
              <a:gd name="connsiteY64" fmla="*/ 807832 h 8346397"/>
              <a:gd name="connsiteX65" fmla="*/ 2609302 w 4162401"/>
              <a:gd name="connsiteY65" fmla="*/ 760207 h 8346397"/>
              <a:gd name="connsiteX66" fmla="*/ 2580727 w 4162401"/>
              <a:gd name="connsiteY66" fmla="*/ 604632 h 8346397"/>
              <a:gd name="connsiteX67" fmla="*/ 2526752 w 4162401"/>
              <a:gd name="connsiteY67" fmla="*/ 531609 h 8346397"/>
              <a:gd name="connsiteX68" fmla="*/ 2596602 w 4162401"/>
              <a:gd name="connsiteY68" fmla="*/ 407782 h 8346397"/>
              <a:gd name="connsiteX69" fmla="*/ 2629939 w 4162401"/>
              <a:gd name="connsiteY69" fmla="*/ 310947 h 8346397"/>
              <a:gd name="connsiteX70" fmla="*/ 2517227 w 4162401"/>
              <a:gd name="connsiteY70" fmla="*/ 239507 h 8346397"/>
              <a:gd name="connsiteX71" fmla="*/ 2402927 w 4162401"/>
              <a:gd name="connsiteY71" fmla="*/ 271257 h 8346397"/>
              <a:gd name="connsiteX72" fmla="*/ 2275927 w 4162401"/>
              <a:gd name="connsiteY72" fmla="*/ 198232 h 8346397"/>
              <a:gd name="connsiteX73" fmla="*/ 2133052 w 4162401"/>
              <a:gd name="connsiteY73" fmla="*/ 233157 h 8346397"/>
              <a:gd name="connsiteX74" fmla="*/ 1913977 w 4162401"/>
              <a:gd name="connsiteY74" fmla="*/ 36309 h 8346397"/>
              <a:gd name="connsiteX75" fmla="*/ 1777452 w 4162401"/>
              <a:gd name="connsiteY75" fmla="*/ 13289 h 8346397"/>
              <a:gd name="connsiteX76" fmla="*/ 1703633 w 4162401"/>
              <a:gd name="connsiteY76" fmla="*/ 41864 h 8346397"/>
              <a:gd name="connsiteX77" fmla="*/ 1615527 w 4162401"/>
              <a:gd name="connsiteY77" fmla="*/ 75203 h 8346397"/>
              <a:gd name="connsiteX78" fmla="*/ 1515515 w 4162401"/>
              <a:gd name="connsiteY78" fmla="*/ 129971 h 8346397"/>
              <a:gd name="connsiteX79" fmla="*/ 1525040 w 4162401"/>
              <a:gd name="connsiteY79" fmla="*/ 194264 h 8346397"/>
              <a:gd name="connsiteX80" fmla="*/ 1505990 w 4162401"/>
              <a:gd name="connsiteY80" fmla="*/ 251415 h 8346397"/>
              <a:gd name="connsiteX81" fmla="*/ 1413121 w 4162401"/>
              <a:gd name="connsiteY81" fmla="*/ 270464 h 8346397"/>
              <a:gd name="connsiteX82" fmla="*/ 1339302 w 4162401"/>
              <a:gd name="connsiteY82" fmla="*/ 306184 h 8346397"/>
              <a:gd name="connsiteX83" fmla="*/ 1260721 w 4162401"/>
              <a:gd name="connsiteY83" fmla="*/ 346665 h 8346397"/>
              <a:gd name="connsiteX84" fmla="*/ 1191665 w 4162401"/>
              <a:gd name="connsiteY84" fmla="*/ 272847 h 8346397"/>
              <a:gd name="connsiteX85" fmla="*/ 1082127 w 4162401"/>
              <a:gd name="connsiteY85" fmla="*/ 353809 h 8346397"/>
              <a:gd name="connsiteX86" fmla="*/ 1020215 w 4162401"/>
              <a:gd name="connsiteY86" fmla="*/ 420484 h 8346397"/>
              <a:gd name="connsiteX87" fmla="*/ 858290 w 4162401"/>
              <a:gd name="connsiteY87" fmla="*/ 301422 h 8346397"/>
              <a:gd name="connsiteX88" fmla="*/ 796377 w 4162401"/>
              <a:gd name="connsiteY88" fmla="*/ 406196 h 8346397"/>
              <a:gd name="connsiteX89" fmla="*/ 755896 w 4162401"/>
              <a:gd name="connsiteY89" fmla="*/ 341903 h 8346397"/>
              <a:gd name="connsiteX90" fmla="*/ 689221 w 4162401"/>
              <a:gd name="connsiteY90" fmla="*/ 270465 h 8346397"/>
              <a:gd name="connsiteX91" fmla="*/ 667790 w 4162401"/>
              <a:gd name="connsiteY91" fmla="*/ 313328 h 8346397"/>
              <a:gd name="connsiteX92" fmla="*/ 620165 w 4162401"/>
              <a:gd name="connsiteY92" fmla="*/ 382384 h 8346397"/>
              <a:gd name="connsiteX93" fmla="*/ 589208 w 4162401"/>
              <a:gd name="connsiteY93" fmla="*/ 396672 h 8346397"/>
              <a:gd name="connsiteX94" fmla="*/ 498721 w 4162401"/>
              <a:gd name="connsiteY94" fmla="*/ 482397 h 8346397"/>
              <a:gd name="connsiteX95" fmla="*/ 396327 w 4162401"/>
              <a:gd name="connsiteY95" fmla="*/ 380003 h 8346397"/>
              <a:gd name="connsiteX96" fmla="*/ 243927 w 4162401"/>
              <a:gd name="connsiteY96" fmla="*/ 294278 h 8346397"/>
              <a:gd name="connsiteX97" fmla="*/ 174871 w 4162401"/>
              <a:gd name="connsiteY97" fmla="*/ 327615 h 8346397"/>
              <a:gd name="connsiteX98" fmla="*/ 127246 w 4162401"/>
              <a:gd name="connsiteY98" fmla="*/ 410959 h 8346397"/>
              <a:gd name="connsiteX99" fmla="*/ 43902 w 4162401"/>
              <a:gd name="connsiteY99" fmla="*/ 472872 h 8346397"/>
              <a:gd name="connsiteX100" fmla="*/ 8183 w 4162401"/>
              <a:gd name="connsiteY100" fmla="*/ 484778 h 8346397"/>
              <a:gd name="connsiteX101" fmla="*/ 198683 w 4162401"/>
              <a:gd name="connsiteY101" fmla="*/ 689565 h 8346397"/>
              <a:gd name="connsiteX102" fmla="*/ 265359 w 4162401"/>
              <a:gd name="connsiteY102" fmla="*/ 706234 h 8346397"/>
              <a:gd name="connsiteX103" fmla="*/ 298697 w 4162401"/>
              <a:gd name="connsiteY103" fmla="*/ 730047 h 8346397"/>
              <a:gd name="connsiteX104" fmla="*/ 296315 w 4162401"/>
              <a:gd name="connsiteY104" fmla="*/ 901496 h 8346397"/>
              <a:gd name="connsiteX105" fmla="*/ 362990 w 4162401"/>
              <a:gd name="connsiteY105" fmla="*/ 906259 h 8346397"/>
              <a:gd name="connsiteX106" fmla="*/ 401090 w 4162401"/>
              <a:gd name="connsiteY106" fmla="*/ 856253 h 8346397"/>
              <a:gd name="connsiteX107" fmla="*/ 482052 w 4162401"/>
              <a:gd name="connsiteY107" fmla="*/ 894353 h 8346397"/>
              <a:gd name="connsiteX108" fmla="*/ 420140 w 4162401"/>
              <a:gd name="connsiteY108" fmla="*/ 1039609 h 8346397"/>
              <a:gd name="connsiteX109" fmla="*/ 434427 w 4162401"/>
              <a:gd name="connsiteY109" fmla="*/ 1087234 h 8346397"/>
              <a:gd name="connsiteX110" fmla="*/ 379658 w 4162401"/>
              <a:gd name="connsiteY110" fmla="*/ 1139622 h 8346397"/>
              <a:gd name="connsiteX111" fmla="*/ 415377 w 4162401"/>
              <a:gd name="connsiteY111" fmla="*/ 1168196 h 8346397"/>
              <a:gd name="connsiteX112" fmla="*/ 486815 w 4162401"/>
              <a:gd name="connsiteY112" fmla="*/ 1256303 h 8346397"/>
              <a:gd name="connsiteX113" fmla="*/ 527296 w 4162401"/>
              <a:gd name="connsiteY113" fmla="*/ 1344409 h 8346397"/>
              <a:gd name="connsiteX114" fmla="*/ 636833 w 4162401"/>
              <a:gd name="connsiteY114" fmla="*/ 1396797 h 8346397"/>
              <a:gd name="connsiteX115" fmla="*/ 746371 w 4162401"/>
              <a:gd name="connsiteY115" fmla="*/ 1420609 h 8346397"/>
              <a:gd name="connsiteX116" fmla="*/ 829715 w 4162401"/>
              <a:gd name="connsiteY116" fmla="*/ 1468234 h 8346397"/>
              <a:gd name="connsiteX117" fmla="*/ 913058 w 4162401"/>
              <a:gd name="connsiteY117" fmla="*/ 1442040 h 8346397"/>
              <a:gd name="connsiteX118" fmla="*/ 994021 w 4162401"/>
              <a:gd name="connsiteY118" fmla="*/ 1368222 h 8346397"/>
              <a:gd name="connsiteX119" fmla="*/ 1103558 w 4162401"/>
              <a:gd name="connsiteY119" fmla="*/ 1351553 h 8346397"/>
              <a:gd name="connsiteX120" fmla="*/ 1170233 w 4162401"/>
              <a:gd name="connsiteY120" fmla="*/ 1356315 h 8346397"/>
              <a:gd name="connsiteX121" fmla="*/ 1329777 w 4162401"/>
              <a:gd name="connsiteY121" fmla="*/ 1465853 h 8346397"/>
              <a:gd name="connsiteX122" fmla="*/ 1389308 w 4162401"/>
              <a:gd name="connsiteY122" fmla="*/ 1494428 h 8346397"/>
              <a:gd name="connsiteX123" fmla="*/ 1260721 w 4162401"/>
              <a:gd name="connsiteY123" fmla="*/ 1596822 h 8346397"/>
              <a:gd name="connsiteX124" fmla="*/ 1263102 w 4162401"/>
              <a:gd name="connsiteY124" fmla="*/ 1661115 h 8346397"/>
              <a:gd name="connsiteX125" fmla="*/ 1425027 w 4162401"/>
              <a:gd name="connsiteY125" fmla="*/ 1613490 h 8346397"/>
              <a:gd name="connsiteX126" fmla="*/ 1386927 w 4162401"/>
              <a:gd name="connsiteY126" fmla="*/ 1677784 h 8346397"/>
              <a:gd name="connsiteX127" fmla="*/ 1405977 w 4162401"/>
              <a:gd name="connsiteY127" fmla="*/ 1751603 h 8346397"/>
              <a:gd name="connsiteX128" fmla="*/ 1517896 w 4162401"/>
              <a:gd name="connsiteY128" fmla="*/ 1787322 h 8346397"/>
              <a:gd name="connsiteX129" fmla="*/ 1591715 w 4162401"/>
              <a:gd name="connsiteY129" fmla="*/ 1803990 h 8346397"/>
              <a:gd name="connsiteX130" fmla="*/ 1501227 w 4162401"/>
              <a:gd name="connsiteY130" fmla="*/ 1934959 h 8346397"/>
              <a:gd name="connsiteX131" fmla="*/ 1494083 w 4162401"/>
              <a:gd name="connsiteY131" fmla="*/ 1984965 h 8346397"/>
              <a:gd name="connsiteX132" fmla="*/ 1422646 w 4162401"/>
              <a:gd name="connsiteY132" fmla="*/ 2020684 h 8346397"/>
              <a:gd name="connsiteX133" fmla="*/ 1391690 w 4162401"/>
              <a:gd name="connsiteY133" fmla="*/ 2082597 h 8346397"/>
              <a:gd name="connsiteX134" fmla="*/ 1260721 w 4162401"/>
              <a:gd name="connsiteY134" fmla="*/ 2056403 h 8346397"/>
              <a:gd name="connsiteX135" fmla="*/ 1139277 w 4162401"/>
              <a:gd name="connsiteY135" fmla="*/ 2056402 h 8346397"/>
              <a:gd name="connsiteX136" fmla="*/ 1072602 w 4162401"/>
              <a:gd name="connsiteY136" fmla="*/ 2084978 h 8346397"/>
              <a:gd name="connsiteX137" fmla="*/ 1065458 w 4162401"/>
              <a:gd name="connsiteY137" fmla="*/ 2184990 h 8346397"/>
              <a:gd name="connsiteX138" fmla="*/ 977352 w 4162401"/>
              <a:gd name="connsiteY138" fmla="*/ 2273097 h 8346397"/>
              <a:gd name="connsiteX139" fmla="*/ 1120227 w 4162401"/>
              <a:gd name="connsiteY139" fmla="*/ 2335009 h 8346397"/>
              <a:gd name="connsiteX140" fmla="*/ 1170234 w 4162401"/>
              <a:gd name="connsiteY140" fmla="*/ 2370727 h 8346397"/>
              <a:gd name="connsiteX141" fmla="*/ 1222621 w 4162401"/>
              <a:gd name="connsiteY141" fmla="*/ 2387397 h 8346397"/>
              <a:gd name="connsiteX142" fmla="*/ 1272627 w 4162401"/>
              <a:gd name="connsiteY142" fmla="*/ 2437403 h 8346397"/>
              <a:gd name="connsiteX143" fmla="*/ 1329777 w 4162401"/>
              <a:gd name="connsiteY143" fmla="*/ 2458834 h 8346397"/>
              <a:gd name="connsiteX144" fmla="*/ 1422646 w 4162401"/>
              <a:gd name="connsiteY144" fmla="*/ 2535034 h 8346397"/>
              <a:gd name="connsiteX145" fmla="*/ 1508371 w 4162401"/>
              <a:gd name="connsiteY145" fmla="*/ 2568373 h 8346397"/>
              <a:gd name="connsiteX146" fmla="*/ 1641721 w 4162401"/>
              <a:gd name="connsiteY146" fmla="*/ 2716009 h 8346397"/>
              <a:gd name="connsiteX147" fmla="*/ 1725065 w 4162401"/>
              <a:gd name="connsiteY147" fmla="*/ 2870790 h 8346397"/>
              <a:gd name="connsiteX148" fmla="*/ 1850477 w 4162401"/>
              <a:gd name="connsiteY148" fmla="*/ 2931907 h 8346397"/>
              <a:gd name="connsiteX149" fmla="*/ 1896514 w 4162401"/>
              <a:gd name="connsiteY149" fmla="*/ 2977947 h 8346397"/>
              <a:gd name="connsiteX150" fmla="*/ 1927471 w 4162401"/>
              <a:gd name="connsiteY150" fmla="*/ 3082722 h 8346397"/>
              <a:gd name="connsiteX151" fmla="*/ 1989383 w 4162401"/>
              <a:gd name="connsiteY151" fmla="*/ 3185115 h 8346397"/>
              <a:gd name="connsiteX152" fmla="*/ 2051296 w 4162401"/>
              <a:gd name="connsiteY152" fmla="*/ 3223215 h 8346397"/>
              <a:gd name="connsiteX153" fmla="*/ 2182265 w 4162401"/>
              <a:gd name="connsiteY153" fmla="*/ 3370853 h 8346397"/>
              <a:gd name="connsiteX154" fmla="*/ 2325139 w 4162401"/>
              <a:gd name="connsiteY154" fmla="*/ 3447053 h 8346397"/>
              <a:gd name="connsiteX155" fmla="*/ 2384671 w 4162401"/>
              <a:gd name="connsiteY155" fmla="*/ 3532778 h 8346397"/>
              <a:gd name="connsiteX156" fmla="*/ 2432296 w 4162401"/>
              <a:gd name="connsiteY156" fmla="*/ 3599453 h 8346397"/>
              <a:gd name="connsiteX157" fmla="*/ 2479921 w 4162401"/>
              <a:gd name="connsiteY157" fmla="*/ 3589929 h 8346397"/>
              <a:gd name="connsiteX158" fmla="*/ 2484683 w 4162401"/>
              <a:gd name="connsiteY158" fmla="*/ 3742328 h 8346397"/>
              <a:gd name="connsiteX159" fmla="*/ 2537071 w 4162401"/>
              <a:gd name="connsiteY159" fmla="*/ 3835197 h 8346397"/>
              <a:gd name="connsiteX160" fmla="*/ 2529927 w 4162401"/>
              <a:gd name="connsiteY160" fmla="*/ 3873297 h 8346397"/>
              <a:gd name="connsiteX161" fmla="*/ 2598983 w 4162401"/>
              <a:gd name="connsiteY161" fmla="*/ 3909015 h 8346397"/>
              <a:gd name="connsiteX162" fmla="*/ 2656133 w 4162401"/>
              <a:gd name="connsiteY162" fmla="*/ 3854247 h 8346397"/>
              <a:gd name="connsiteX163" fmla="*/ 2689471 w 4162401"/>
              <a:gd name="connsiteY163" fmla="*/ 3937590 h 8346397"/>
              <a:gd name="connsiteX164" fmla="*/ 2734715 w 4162401"/>
              <a:gd name="connsiteY164" fmla="*/ 3982834 h 8346397"/>
              <a:gd name="connsiteX165" fmla="*/ 2808533 w 4162401"/>
              <a:gd name="connsiteY165" fmla="*/ 4006647 h 8346397"/>
              <a:gd name="connsiteX166" fmla="*/ 2860921 w 4162401"/>
              <a:gd name="connsiteY166" fmla="*/ 4075703 h 8346397"/>
              <a:gd name="connsiteX167" fmla="*/ 2946646 w 4162401"/>
              <a:gd name="connsiteY167" fmla="*/ 4130472 h 8346397"/>
              <a:gd name="connsiteX168" fmla="*/ 2999033 w 4162401"/>
              <a:gd name="connsiteY168" fmla="*/ 4163809 h 8346397"/>
              <a:gd name="connsiteX169" fmla="*/ 2870446 w 4162401"/>
              <a:gd name="connsiteY169" fmla="*/ 4256678 h 8346397"/>
              <a:gd name="connsiteX170" fmla="*/ 2868064 w 4162401"/>
              <a:gd name="connsiteY170" fmla="*/ 4311446 h 8346397"/>
              <a:gd name="connsiteX171" fmla="*/ 2970458 w 4162401"/>
              <a:gd name="connsiteY171" fmla="*/ 4428128 h 8346397"/>
              <a:gd name="connsiteX172" fmla="*/ 3065708 w 4162401"/>
              <a:gd name="connsiteY172" fmla="*/ 4490040 h 8346397"/>
              <a:gd name="connsiteX173" fmla="*/ 3096665 w 4162401"/>
              <a:gd name="connsiteY173" fmla="*/ 4528140 h 8346397"/>
              <a:gd name="connsiteX174" fmla="*/ 3082377 w 4162401"/>
              <a:gd name="connsiteY174" fmla="*/ 4609103 h 8346397"/>
              <a:gd name="connsiteX175" fmla="*/ 3077615 w 4162401"/>
              <a:gd name="connsiteY175" fmla="*/ 4692447 h 8346397"/>
              <a:gd name="connsiteX176" fmla="*/ 3034752 w 4162401"/>
              <a:gd name="connsiteY176" fmla="*/ 4701972 h 8346397"/>
              <a:gd name="connsiteX177" fmla="*/ 3008558 w 4162401"/>
              <a:gd name="connsiteY177" fmla="*/ 4718640 h 8346397"/>
              <a:gd name="connsiteX178" fmla="*/ 3053802 w 4162401"/>
              <a:gd name="connsiteY178" fmla="*/ 4795632 h 8346397"/>
              <a:gd name="connsiteX179" fmla="*/ 3037133 w 4162401"/>
              <a:gd name="connsiteY179" fmla="*/ 4868659 h 8346397"/>
              <a:gd name="connsiteX180" fmla="*/ 3020465 w 4162401"/>
              <a:gd name="connsiteY180" fmla="*/ 5004390 h 8346397"/>
              <a:gd name="connsiteX181" fmla="*/ 2982365 w 4162401"/>
              <a:gd name="connsiteY181" fmla="*/ 5044872 h 8346397"/>
              <a:gd name="connsiteX182" fmla="*/ 2965696 w 4162401"/>
              <a:gd name="connsiteY182" fmla="*/ 5166315 h 8346397"/>
              <a:gd name="connsiteX183" fmla="*/ 2937121 w 4162401"/>
              <a:gd name="connsiteY183" fmla="*/ 5285378 h 8346397"/>
              <a:gd name="connsiteX184" fmla="*/ 2989508 w 4162401"/>
              <a:gd name="connsiteY184" fmla="*/ 5302047 h 8346397"/>
              <a:gd name="connsiteX185" fmla="*/ 2987127 w 4162401"/>
              <a:gd name="connsiteY185" fmla="*/ 5347290 h 8346397"/>
              <a:gd name="connsiteX186" fmla="*/ 2984746 w 4162401"/>
              <a:gd name="connsiteY186" fmla="*/ 5402059 h 8346397"/>
              <a:gd name="connsiteX187" fmla="*/ 3041896 w 4162401"/>
              <a:gd name="connsiteY187" fmla="*/ 5471115 h 8346397"/>
              <a:gd name="connsiteX188" fmla="*/ 3089521 w 4162401"/>
              <a:gd name="connsiteY188" fmla="*/ 5597322 h 8346397"/>
              <a:gd name="connsiteX189" fmla="*/ 2996652 w 4162401"/>
              <a:gd name="connsiteY189" fmla="*/ 5887834 h 8346397"/>
              <a:gd name="connsiteX190" fmla="*/ 3018083 w 4162401"/>
              <a:gd name="connsiteY190" fmla="*/ 5942603 h 8346397"/>
              <a:gd name="connsiteX191" fmla="*/ 3044277 w 4162401"/>
              <a:gd name="connsiteY191" fmla="*/ 5994990 h 8346397"/>
              <a:gd name="connsiteX192" fmla="*/ 3049040 w 4162401"/>
              <a:gd name="connsiteY192" fmla="*/ 6099765 h 8346397"/>
              <a:gd name="connsiteX193" fmla="*/ 3028402 w 4162401"/>
              <a:gd name="connsiteY193" fmla="*/ 6195807 h 8346397"/>
              <a:gd name="connsiteX194" fmla="*/ 2956170 w 4162401"/>
              <a:gd name="connsiteY194" fmla="*/ 6259310 h 8346397"/>
              <a:gd name="connsiteX195" fmla="*/ 2920452 w 4162401"/>
              <a:gd name="connsiteY195" fmla="*/ 6240259 h 8346397"/>
              <a:gd name="connsiteX196" fmla="*/ 2849015 w 4162401"/>
              <a:gd name="connsiteY196" fmla="*/ 6252165 h 8346397"/>
              <a:gd name="connsiteX197" fmla="*/ 2713283 w 4162401"/>
              <a:gd name="connsiteY197" fmla="*/ 6364084 h 8346397"/>
              <a:gd name="connsiteX198" fmla="*/ 2606127 w 4162401"/>
              <a:gd name="connsiteY198" fmla="*/ 6349797 h 8346397"/>
              <a:gd name="connsiteX199" fmla="*/ 2575171 w 4162401"/>
              <a:gd name="connsiteY199" fmla="*/ 6378372 h 8346397"/>
              <a:gd name="connsiteX200" fmla="*/ 2508495 w 4162401"/>
              <a:gd name="connsiteY200" fmla="*/ 6423614 h 8346397"/>
              <a:gd name="connsiteX201" fmla="*/ 2391815 w 4162401"/>
              <a:gd name="connsiteY201" fmla="*/ 6411709 h 8346397"/>
              <a:gd name="connsiteX202" fmla="*/ 2368002 w 4162401"/>
              <a:gd name="connsiteY202" fmla="*/ 6528390 h 8346397"/>
              <a:gd name="connsiteX203" fmla="*/ 2363240 w 4162401"/>
              <a:gd name="connsiteY203" fmla="*/ 6564109 h 8346397"/>
              <a:gd name="connsiteX204" fmla="*/ 2339428 w 4162401"/>
              <a:gd name="connsiteY204" fmla="*/ 6583159 h 8346397"/>
              <a:gd name="connsiteX205" fmla="*/ 2141783 w 4162401"/>
              <a:gd name="connsiteY205" fmla="*/ 6535534 h 8346397"/>
              <a:gd name="connsiteX206" fmla="*/ 2103683 w 4162401"/>
              <a:gd name="connsiteY206" fmla="*/ 6587922 h 8346397"/>
              <a:gd name="connsiteX207" fmla="*/ 2072727 w 4162401"/>
              <a:gd name="connsiteY207" fmla="*/ 6683172 h 8346397"/>
              <a:gd name="connsiteX208" fmla="*/ 2039389 w 4162401"/>
              <a:gd name="connsiteY208" fmla="*/ 6747465 h 8346397"/>
              <a:gd name="connsiteX209" fmla="*/ 2051296 w 4162401"/>
              <a:gd name="connsiteY209" fmla="*/ 6809378 h 8346397"/>
              <a:gd name="connsiteX210" fmla="*/ 2184646 w 4162401"/>
              <a:gd name="connsiteY210" fmla="*/ 6921297 h 8346397"/>
              <a:gd name="connsiteX211" fmla="*/ 2253702 w 4162401"/>
              <a:gd name="connsiteY211" fmla="*/ 6954634 h 8346397"/>
              <a:gd name="connsiteX212" fmla="*/ 2237033 w 4162401"/>
              <a:gd name="connsiteY212" fmla="*/ 6978447 h 8346397"/>
              <a:gd name="connsiteX213" fmla="*/ 2201315 w 4162401"/>
              <a:gd name="connsiteY213" fmla="*/ 6997497 h 8346397"/>
              <a:gd name="connsiteX214" fmla="*/ 2234652 w 4162401"/>
              <a:gd name="connsiteY214" fmla="*/ 7073697 h 8346397"/>
              <a:gd name="connsiteX215" fmla="*/ 2203696 w 4162401"/>
              <a:gd name="connsiteY215" fmla="*/ 7095128 h 8346397"/>
              <a:gd name="connsiteX216" fmla="*/ 2098921 w 4162401"/>
              <a:gd name="connsiteY216" fmla="*/ 7033215 h 8346397"/>
              <a:gd name="connsiteX217" fmla="*/ 2056058 w 4162401"/>
              <a:gd name="connsiteY217" fmla="*/ 7059409 h 8346397"/>
              <a:gd name="connsiteX218" fmla="*/ 1996527 w 4162401"/>
              <a:gd name="connsiteY218" fmla="*/ 6957015 h 8346397"/>
              <a:gd name="connsiteX219" fmla="*/ 1879846 w 4162401"/>
              <a:gd name="connsiteY219" fmla="*/ 6983209 h 8346397"/>
              <a:gd name="connsiteX220" fmla="*/ 1815552 w 4162401"/>
              <a:gd name="connsiteY220" fmla="*/ 6987972 h 8346397"/>
              <a:gd name="connsiteX221" fmla="*/ 1765546 w 4162401"/>
              <a:gd name="connsiteY221" fmla="*/ 6983210 h 8346397"/>
              <a:gd name="connsiteX222" fmla="*/ 1708396 w 4162401"/>
              <a:gd name="connsiteY222" fmla="*/ 7028453 h 8346397"/>
              <a:gd name="connsiteX223" fmla="*/ 1529802 w 4162401"/>
              <a:gd name="connsiteY223" fmla="*/ 6987972 h 8346397"/>
              <a:gd name="connsiteX224" fmla="*/ 1553614 w 4162401"/>
              <a:gd name="connsiteY224" fmla="*/ 7114178 h 8346397"/>
              <a:gd name="connsiteX225" fmla="*/ 1477415 w 4162401"/>
              <a:gd name="connsiteY225" fmla="*/ 7159422 h 8346397"/>
              <a:gd name="connsiteX226" fmla="*/ 1415502 w 4162401"/>
              <a:gd name="connsiteY226" fmla="*/ 7226096 h 8346397"/>
              <a:gd name="connsiteX227" fmla="*/ 1265483 w 4162401"/>
              <a:gd name="connsiteY227" fmla="*/ 7218953 h 8346397"/>
              <a:gd name="connsiteX228" fmla="*/ 1213096 w 4162401"/>
              <a:gd name="connsiteY228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5752 w 4162401"/>
              <a:gd name="connsiteY18" fmla="*/ 4042363 h 8346397"/>
              <a:gd name="connsiteX19" fmla="*/ 3263352 w 4162401"/>
              <a:gd name="connsiteY19" fmla="*/ 3978070 h 8346397"/>
              <a:gd name="connsiteX20" fmla="*/ 3215727 w 4162401"/>
              <a:gd name="connsiteY20" fmla="*/ 3963782 h 8346397"/>
              <a:gd name="connsiteX21" fmla="*/ 3227633 w 4162401"/>
              <a:gd name="connsiteY21" fmla="*/ 3937588 h 8346397"/>
              <a:gd name="connsiteX22" fmla="*/ 3275259 w 4162401"/>
              <a:gd name="connsiteY22" fmla="*/ 3913776 h 8346397"/>
              <a:gd name="connsiteX23" fmla="*/ 3127621 w 4162401"/>
              <a:gd name="connsiteY23" fmla="*/ 3851863 h 8346397"/>
              <a:gd name="connsiteX24" fmla="*/ 2996652 w 4162401"/>
              <a:gd name="connsiteY24" fmla="*/ 3739945 h 8346397"/>
              <a:gd name="connsiteX25" fmla="*/ 2591839 w 4162401"/>
              <a:gd name="connsiteY25" fmla="*/ 3354183 h 8346397"/>
              <a:gd name="connsiteX26" fmla="*/ 2468015 w 4162401"/>
              <a:gd name="connsiteY26" fmla="*/ 3049382 h 8346397"/>
              <a:gd name="connsiteX27" fmla="*/ 2432296 w 4162401"/>
              <a:gd name="connsiteY27" fmla="*/ 2961276 h 8346397"/>
              <a:gd name="connsiteX28" fmla="*/ 2387052 w 4162401"/>
              <a:gd name="connsiteY28" fmla="*/ 2954132 h 8346397"/>
              <a:gd name="connsiteX29" fmla="*/ 2365621 w 4162401"/>
              <a:gd name="connsiteY29" fmla="*/ 2958895 h 8346397"/>
              <a:gd name="connsiteX30" fmla="*/ 2315615 w 4162401"/>
              <a:gd name="connsiteY30" fmla="*/ 2896982 h 8346397"/>
              <a:gd name="connsiteX31" fmla="*/ 2234652 w 4162401"/>
              <a:gd name="connsiteY31" fmla="*/ 2880313 h 8346397"/>
              <a:gd name="connsiteX32" fmla="*/ 2182265 w 4162401"/>
              <a:gd name="connsiteY32" fmla="*/ 2811257 h 8346397"/>
              <a:gd name="connsiteX33" fmla="*/ 2115590 w 4162401"/>
              <a:gd name="connsiteY33" fmla="*/ 2727913 h 8346397"/>
              <a:gd name="connsiteX34" fmla="*/ 2091777 w 4162401"/>
              <a:gd name="connsiteY34" fmla="*/ 2670763 h 8346397"/>
              <a:gd name="connsiteX35" fmla="*/ 2006845 w 4162401"/>
              <a:gd name="connsiteY35" fmla="*/ 2527095 h 8346397"/>
              <a:gd name="connsiteX36" fmla="*/ 1953665 w 4162401"/>
              <a:gd name="connsiteY36" fmla="*/ 2451688 h 8346397"/>
              <a:gd name="connsiteX37" fmla="*/ 2006052 w 4162401"/>
              <a:gd name="connsiteY37" fmla="*/ 2337388 h 8346397"/>
              <a:gd name="connsiteX38" fmla="*/ 2072727 w 4162401"/>
              <a:gd name="connsiteY38" fmla="*/ 2256426 h 8346397"/>
              <a:gd name="connsiteX39" fmla="*/ 2056058 w 4162401"/>
              <a:gd name="connsiteY39" fmla="*/ 2223088 h 8346397"/>
              <a:gd name="connsiteX40" fmla="*/ 2067965 w 4162401"/>
              <a:gd name="connsiteY40" fmla="*/ 2130220 h 8346397"/>
              <a:gd name="connsiteX41" fmla="*/ 2137021 w 4162401"/>
              <a:gd name="connsiteY41" fmla="*/ 1992107 h 8346397"/>
              <a:gd name="connsiteX42" fmla="*/ 2165596 w 4162401"/>
              <a:gd name="connsiteY42" fmla="*/ 1944482 h 8346397"/>
              <a:gd name="connsiteX43" fmla="*/ 2203696 w 4162401"/>
              <a:gd name="connsiteY43" fmla="*/ 1937338 h 8346397"/>
              <a:gd name="connsiteX44" fmla="*/ 2198933 w 4162401"/>
              <a:gd name="connsiteY44" fmla="*/ 1906382 h 8346397"/>
              <a:gd name="connsiteX45" fmla="*/ 2406102 w 4162401"/>
              <a:gd name="connsiteY45" fmla="*/ 1782557 h 8346397"/>
              <a:gd name="connsiteX46" fmla="*/ 2494208 w 4162401"/>
              <a:gd name="connsiteY46" fmla="*/ 1715882 h 8346397"/>
              <a:gd name="connsiteX47" fmla="*/ 2513258 w 4162401"/>
              <a:gd name="connsiteY47" fmla="*/ 1630157 h 8346397"/>
              <a:gd name="connsiteX48" fmla="*/ 2522784 w 4162401"/>
              <a:gd name="connsiteY48" fmla="*/ 1584913 h 8346397"/>
              <a:gd name="connsiteX49" fmla="*/ 2577552 w 4162401"/>
              <a:gd name="connsiteY49" fmla="*/ 1527763 h 8346397"/>
              <a:gd name="connsiteX50" fmla="*/ 2606127 w 4162401"/>
              <a:gd name="connsiteY50" fmla="*/ 1499188 h 8346397"/>
              <a:gd name="connsiteX51" fmla="*/ 2634702 w 4162401"/>
              <a:gd name="connsiteY51" fmla="*/ 1492045 h 8346397"/>
              <a:gd name="connsiteX52" fmla="*/ 2672802 w 4162401"/>
              <a:gd name="connsiteY52" fmla="*/ 1368220 h 8346397"/>
              <a:gd name="connsiteX53" fmla="*/ 2806153 w 4162401"/>
              <a:gd name="connsiteY53" fmla="*/ 1334883 h 8346397"/>
              <a:gd name="connsiteX54" fmla="*/ 2944265 w 4162401"/>
              <a:gd name="connsiteY54" fmla="*/ 1325357 h 8346397"/>
              <a:gd name="connsiteX55" fmla="*/ 2968077 w 4162401"/>
              <a:gd name="connsiteY55" fmla="*/ 1206295 h 8346397"/>
              <a:gd name="connsiteX56" fmla="*/ 3049040 w 4162401"/>
              <a:gd name="connsiteY56" fmla="*/ 1169783 h 8346397"/>
              <a:gd name="connsiteX57" fmla="*/ 3153814 w 4162401"/>
              <a:gd name="connsiteY57" fmla="*/ 1125332 h 8346397"/>
              <a:gd name="connsiteX58" fmla="*/ 3225252 w 4162401"/>
              <a:gd name="connsiteY58" fmla="*/ 1049132 h 8346397"/>
              <a:gd name="connsiteX59" fmla="*/ 3310977 w 4162401"/>
              <a:gd name="connsiteY59" fmla="*/ 996745 h 8346397"/>
              <a:gd name="connsiteX60" fmla="*/ 3056977 w 4162401"/>
              <a:gd name="connsiteY60" fmla="*/ 982457 h 8346397"/>
              <a:gd name="connsiteX61" fmla="*/ 2958552 w 4162401"/>
              <a:gd name="connsiteY61" fmla="*/ 976107 h 8346397"/>
              <a:gd name="connsiteX62" fmla="*/ 2926802 w 4162401"/>
              <a:gd name="connsiteY62" fmla="*/ 906257 h 8346397"/>
              <a:gd name="connsiteX63" fmla="*/ 2866477 w 4162401"/>
              <a:gd name="connsiteY63" fmla="*/ 893559 h 8346397"/>
              <a:gd name="connsiteX64" fmla="*/ 2799802 w 4162401"/>
              <a:gd name="connsiteY64" fmla="*/ 874507 h 8346397"/>
              <a:gd name="connsiteX65" fmla="*/ 2761702 w 4162401"/>
              <a:gd name="connsiteY65" fmla="*/ 807832 h 8346397"/>
              <a:gd name="connsiteX66" fmla="*/ 2609302 w 4162401"/>
              <a:gd name="connsiteY66" fmla="*/ 760207 h 8346397"/>
              <a:gd name="connsiteX67" fmla="*/ 2580727 w 4162401"/>
              <a:gd name="connsiteY67" fmla="*/ 604632 h 8346397"/>
              <a:gd name="connsiteX68" fmla="*/ 2526752 w 4162401"/>
              <a:gd name="connsiteY68" fmla="*/ 531609 h 8346397"/>
              <a:gd name="connsiteX69" fmla="*/ 2596602 w 4162401"/>
              <a:gd name="connsiteY69" fmla="*/ 407782 h 8346397"/>
              <a:gd name="connsiteX70" fmla="*/ 2629939 w 4162401"/>
              <a:gd name="connsiteY70" fmla="*/ 310947 h 8346397"/>
              <a:gd name="connsiteX71" fmla="*/ 2517227 w 4162401"/>
              <a:gd name="connsiteY71" fmla="*/ 239507 h 8346397"/>
              <a:gd name="connsiteX72" fmla="*/ 2402927 w 4162401"/>
              <a:gd name="connsiteY72" fmla="*/ 271257 h 8346397"/>
              <a:gd name="connsiteX73" fmla="*/ 2275927 w 4162401"/>
              <a:gd name="connsiteY73" fmla="*/ 198232 h 8346397"/>
              <a:gd name="connsiteX74" fmla="*/ 2133052 w 4162401"/>
              <a:gd name="connsiteY74" fmla="*/ 233157 h 8346397"/>
              <a:gd name="connsiteX75" fmla="*/ 1913977 w 4162401"/>
              <a:gd name="connsiteY75" fmla="*/ 36309 h 8346397"/>
              <a:gd name="connsiteX76" fmla="*/ 1777452 w 4162401"/>
              <a:gd name="connsiteY76" fmla="*/ 13289 h 8346397"/>
              <a:gd name="connsiteX77" fmla="*/ 1703633 w 4162401"/>
              <a:gd name="connsiteY77" fmla="*/ 41864 h 8346397"/>
              <a:gd name="connsiteX78" fmla="*/ 1615527 w 4162401"/>
              <a:gd name="connsiteY78" fmla="*/ 75203 h 8346397"/>
              <a:gd name="connsiteX79" fmla="*/ 1515515 w 4162401"/>
              <a:gd name="connsiteY79" fmla="*/ 129971 h 8346397"/>
              <a:gd name="connsiteX80" fmla="*/ 1525040 w 4162401"/>
              <a:gd name="connsiteY80" fmla="*/ 194264 h 8346397"/>
              <a:gd name="connsiteX81" fmla="*/ 1505990 w 4162401"/>
              <a:gd name="connsiteY81" fmla="*/ 251415 h 8346397"/>
              <a:gd name="connsiteX82" fmla="*/ 1413121 w 4162401"/>
              <a:gd name="connsiteY82" fmla="*/ 270464 h 8346397"/>
              <a:gd name="connsiteX83" fmla="*/ 1339302 w 4162401"/>
              <a:gd name="connsiteY83" fmla="*/ 306184 h 8346397"/>
              <a:gd name="connsiteX84" fmla="*/ 1260721 w 4162401"/>
              <a:gd name="connsiteY84" fmla="*/ 346665 h 8346397"/>
              <a:gd name="connsiteX85" fmla="*/ 1191665 w 4162401"/>
              <a:gd name="connsiteY85" fmla="*/ 272847 h 8346397"/>
              <a:gd name="connsiteX86" fmla="*/ 1082127 w 4162401"/>
              <a:gd name="connsiteY86" fmla="*/ 353809 h 8346397"/>
              <a:gd name="connsiteX87" fmla="*/ 1020215 w 4162401"/>
              <a:gd name="connsiteY87" fmla="*/ 420484 h 8346397"/>
              <a:gd name="connsiteX88" fmla="*/ 858290 w 4162401"/>
              <a:gd name="connsiteY88" fmla="*/ 301422 h 8346397"/>
              <a:gd name="connsiteX89" fmla="*/ 796377 w 4162401"/>
              <a:gd name="connsiteY89" fmla="*/ 406196 h 8346397"/>
              <a:gd name="connsiteX90" fmla="*/ 755896 w 4162401"/>
              <a:gd name="connsiteY90" fmla="*/ 341903 h 8346397"/>
              <a:gd name="connsiteX91" fmla="*/ 689221 w 4162401"/>
              <a:gd name="connsiteY91" fmla="*/ 270465 h 8346397"/>
              <a:gd name="connsiteX92" fmla="*/ 667790 w 4162401"/>
              <a:gd name="connsiteY92" fmla="*/ 313328 h 8346397"/>
              <a:gd name="connsiteX93" fmla="*/ 620165 w 4162401"/>
              <a:gd name="connsiteY93" fmla="*/ 382384 h 8346397"/>
              <a:gd name="connsiteX94" fmla="*/ 589208 w 4162401"/>
              <a:gd name="connsiteY94" fmla="*/ 396672 h 8346397"/>
              <a:gd name="connsiteX95" fmla="*/ 498721 w 4162401"/>
              <a:gd name="connsiteY95" fmla="*/ 482397 h 8346397"/>
              <a:gd name="connsiteX96" fmla="*/ 396327 w 4162401"/>
              <a:gd name="connsiteY96" fmla="*/ 380003 h 8346397"/>
              <a:gd name="connsiteX97" fmla="*/ 243927 w 4162401"/>
              <a:gd name="connsiteY97" fmla="*/ 294278 h 8346397"/>
              <a:gd name="connsiteX98" fmla="*/ 174871 w 4162401"/>
              <a:gd name="connsiteY98" fmla="*/ 327615 h 8346397"/>
              <a:gd name="connsiteX99" fmla="*/ 127246 w 4162401"/>
              <a:gd name="connsiteY99" fmla="*/ 410959 h 8346397"/>
              <a:gd name="connsiteX100" fmla="*/ 43902 w 4162401"/>
              <a:gd name="connsiteY100" fmla="*/ 472872 h 8346397"/>
              <a:gd name="connsiteX101" fmla="*/ 8183 w 4162401"/>
              <a:gd name="connsiteY101" fmla="*/ 484778 h 8346397"/>
              <a:gd name="connsiteX102" fmla="*/ 198683 w 4162401"/>
              <a:gd name="connsiteY102" fmla="*/ 689565 h 8346397"/>
              <a:gd name="connsiteX103" fmla="*/ 265359 w 4162401"/>
              <a:gd name="connsiteY103" fmla="*/ 706234 h 8346397"/>
              <a:gd name="connsiteX104" fmla="*/ 298697 w 4162401"/>
              <a:gd name="connsiteY104" fmla="*/ 730047 h 8346397"/>
              <a:gd name="connsiteX105" fmla="*/ 296315 w 4162401"/>
              <a:gd name="connsiteY105" fmla="*/ 901496 h 8346397"/>
              <a:gd name="connsiteX106" fmla="*/ 362990 w 4162401"/>
              <a:gd name="connsiteY106" fmla="*/ 906259 h 8346397"/>
              <a:gd name="connsiteX107" fmla="*/ 401090 w 4162401"/>
              <a:gd name="connsiteY107" fmla="*/ 856253 h 8346397"/>
              <a:gd name="connsiteX108" fmla="*/ 482052 w 4162401"/>
              <a:gd name="connsiteY108" fmla="*/ 894353 h 8346397"/>
              <a:gd name="connsiteX109" fmla="*/ 420140 w 4162401"/>
              <a:gd name="connsiteY109" fmla="*/ 1039609 h 8346397"/>
              <a:gd name="connsiteX110" fmla="*/ 434427 w 4162401"/>
              <a:gd name="connsiteY110" fmla="*/ 1087234 h 8346397"/>
              <a:gd name="connsiteX111" fmla="*/ 379658 w 4162401"/>
              <a:gd name="connsiteY111" fmla="*/ 1139622 h 8346397"/>
              <a:gd name="connsiteX112" fmla="*/ 415377 w 4162401"/>
              <a:gd name="connsiteY112" fmla="*/ 1168196 h 8346397"/>
              <a:gd name="connsiteX113" fmla="*/ 486815 w 4162401"/>
              <a:gd name="connsiteY113" fmla="*/ 1256303 h 8346397"/>
              <a:gd name="connsiteX114" fmla="*/ 527296 w 4162401"/>
              <a:gd name="connsiteY114" fmla="*/ 1344409 h 8346397"/>
              <a:gd name="connsiteX115" fmla="*/ 636833 w 4162401"/>
              <a:gd name="connsiteY115" fmla="*/ 1396797 h 8346397"/>
              <a:gd name="connsiteX116" fmla="*/ 746371 w 4162401"/>
              <a:gd name="connsiteY116" fmla="*/ 1420609 h 8346397"/>
              <a:gd name="connsiteX117" fmla="*/ 829715 w 4162401"/>
              <a:gd name="connsiteY117" fmla="*/ 1468234 h 8346397"/>
              <a:gd name="connsiteX118" fmla="*/ 913058 w 4162401"/>
              <a:gd name="connsiteY118" fmla="*/ 1442040 h 8346397"/>
              <a:gd name="connsiteX119" fmla="*/ 994021 w 4162401"/>
              <a:gd name="connsiteY119" fmla="*/ 1368222 h 8346397"/>
              <a:gd name="connsiteX120" fmla="*/ 1103558 w 4162401"/>
              <a:gd name="connsiteY120" fmla="*/ 1351553 h 8346397"/>
              <a:gd name="connsiteX121" fmla="*/ 1170233 w 4162401"/>
              <a:gd name="connsiteY121" fmla="*/ 1356315 h 8346397"/>
              <a:gd name="connsiteX122" fmla="*/ 1329777 w 4162401"/>
              <a:gd name="connsiteY122" fmla="*/ 1465853 h 8346397"/>
              <a:gd name="connsiteX123" fmla="*/ 1389308 w 4162401"/>
              <a:gd name="connsiteY123" fmla="*/ 1494428 h 8346397"/>
              <a:gd name="connsiteX124" fmla="*/ 1260721 w 4162401"/>
              <a:gd name="connsiteY124" fmla="*/ 1596822 h 8346397"/>
              <a:gd name="connsiteX125" fmla="*/ 1263102 w 4162401"/>
              <a:gd name="connsiteY125" fmla="*/ 1661115 h 8346397"/>
              <a:gd name="connsiteX126" fmla="*/ 1425027 w 4162401"/>
              <a:gd name="connsiteY126" fmla="*/ 1613490 h 8346397"/>
              <a:gd name="connsiteX127" fmla="*/ 1386927 w 4162401"/>
              <a:gd name="connsiteY127" fmla="*/ 1677784 h 8346397"/>
              <a:gd name="connsiteX128" fmla="*/ 1405977 w 4162401"/>
              <a:gd name="connsiteY128" fmla="*/ 1751603 h 8346397"/>
              <a:gd name="connsiteX129" fmla="*/ 1517896 w 4162401"/>
              <a:gd name="connsiteY129" fmla="*/ 1787322 h 8346397"/>
              <a:gd name="connsiteX130" fmla="*/ 1591715 w 4162401"/>
              <a:gd name="connsiteY130" fmla="*/ 1803990 h 8346397"/>
              <a:gd name="connsiteX131" fmla="*/ 1501227 w 4162401"/>
              <a:gd name="connsiteY131" fmla="*/ 1934959 h 8346397"/>
              <a:gd name="connsiteX132" fmla="*/ 1494083 w 4162401"/>
              <a:gd name="connsiteY132" fmla="*/ 1984965 h 8346397"/>
              <a:gd name="connsiteX133" fmla="*/ 1422646 w 4162401"/>
              <a:gd name="connsiteY133" fmla="*/ 2020684 h 8346397"/>
              <a:gd name="connsiteX134" fmla="*/ 1391690 w 4162401"/>
              <a:gd name="connsiteY134" fmla="*/ 2082597 h 8346397"/>
              <a:gd name="connsiteX135" fmla="*/ 1260721 w 4162401"/>
              <a:gd name="connsiteY135" fmla="*/ 2056403 h 8346397"/>
              <a:gd name="connsiteX136" fmla="*/ 1139277 w 4162401"/>
              <a:gd name="connsiteY136" fmla="*/ 2056402 h 8346397"/>
              <a:gd name="connsiteX137" fmla="*/ 1072602 w 4162401"/>
              <a:gd name="connsiteY137" fmla="*/ 2084978 h 8346397"/>
              <a:gd name="connsiteX138" fmla="*/ 1065458 w 4162401"/>
              <a:gd name="connsiteY138" fmla="*/ 2184990 h 8346397"/>
              <a:gd name="connsiteX139" fmla="*/ 977352 w 4162401"/>
              <a:gd name="connsiteY139" fmla="*/ 2273097 h 8346397"/>
              <a:gd name="connsiteX140" fmla="*/ 1120227 w 4162401"/>
              <a:gd name="connsiteY140" fmla="*/ 2335009 h 8346397"/>
              <a:gd name="connsiteX141" fmla="*/ 1170234 w 4162401"/>
              <a:gd name="connsiteY141" fmla="*/ 2370727 h 8346397"/>
              <a:gd name="connsiteX142" fmla="*/ 1222621 w 4162401"/>
              <a:gd name="connsiteY142" fmla="*/ 2387397 h 8346397"/>
              <a:gd name="connsiteX143" fmla="*/ 1272627 w 4162401"/>
              <a:gd name="connsiteY143" fmla="*/ 2437403 h 8346397"/>
              <a:gd name="connsiteX144" fmla="*/ 1329777 w 4162401"/>
              <a:gd name="connsiteY144" fmla="*/ 2458834 h 8346397"/>
              <a:gd name="connsiteX145" fmla="*/ 1422646 w 4162401"/>
              <a:gd name="connsiteY145" fmla="*/ 2535034 h 8346397"/>
              <a:gd name="connsiteX146" fmla="*/ 1508371 w 4162401"/>
              <a:gd name="connsiteY146" fmla="*/ 2568373 h 8346397"/>
              <a:gd name="connsiteX147" fmla="*/ 1641721 w 4162401"/>
              <a:gd name="connsiteY147" fmla="*/ 2716009 h 8346397"/>
              <a:gd name="connsiteX148" fmla="*/ 1725065 w 4162401"/>
              <a:gd name="connsiteY148" fmla="*/ 2870790 h 8346397"/>
              <a:gd name="connsiteX149" fmla="*/ 1850477 w 4162401"/>
              <a:gd name="connsiteY149" fmla="*/ 2931907 h 8346397"/>
              <a:gd name="connsiteX150" fmla="*/ 1896514 w 4162401"/>
              <a:gd name="connsiteY150" fmla="*/ 2977947 h 8346397"/>
              <a:gd name="connsiteX151" fmla="*/ 1927471 w 4162401"/>
              <a:gd name="connsiteY151" fmla="*/ 3082722 h 8346397"/>
              <a:gd name="connsiteX152" fmla="*/ 1989383 w 4162401"/>
              <a:gd name="connsiteY152" fmla="*/ 3185115 h 8346397"/>
              <a:gd name="connsiteX153" fmla="*/ 2051296 w 4162401"/>
              <a:gd name="connsiteY153" fmla="*/ 3223215 h 8346397"/>
              <a:gd name="connsiteX154" fmla="*/ 2182265 w 4162401"/>
              <a:gd name="connsiteY154" fmla="*/ 3370853 h 8346397"/>
              <a:gd name="connsiteX155" fmla="*/ 2325139 w 4162401"/>
              <a:gd name="connsiteY155" fmla="*/ 3447053 h 8346397"/>
              <a:gd name="connsiteX156" fmla="*/ 2384671 w 4162401"/>
              <a:gd name="connsiteY156" fmla="*/ 3532778 h 8346397"/>
              <a:gd name="connsiteX157" fmla="*/ 2432296 w 4162401"/>
              <a:gd name="connsiteY157" fmla="*/ 3599453 h 8346397"/>
              <a:gd name="connsiteX158" fmla="*/ 2479921 w 4162401"/>
              <a:gd name="connsiteY158" fmla="*/ 3589929 h 8346397"/>
              <a:gd name="connsiteX159" fmla="*/ 2484683 w 4162401"/>
              <a:gd name="connsiteY159" fmla="*/ 3742328 h 8346397"/>
              <a:gd name="connsiteX160" fmla="*/ 2537071 w 4162401"/>
              <a:gd name="connsiteY160" fmla="*/ 3835197 h 8346397"/>
              <a:gd name="connsiteX161" fmla="*/ 2529927 w 4162401"/>
              <a:gd name="connsiteY161" fmla="*/ 3873297 h 8346397"/>
              <a:gd name="connsiteX162" fmla="*/ 2598983 w 4162401"/>
              <a:gd name="connsiteY162" fmla="*/ 3909015 h 8346397"/>
              <a:gd name="connsiteX163" fmla="*/ 2656133 w 4162401"/>
              <a:gd name="connsiteY163" fmla="*/ 3854247 h 8346397"/>
              <a:gd name="connsiteX164" fmla="*/ 2689471 w 4162401"/>
              <a:gd name="connsiteY164" fmla="*/ 3937590 h 8346397"/>
              <a:gd name="connsiteX165" fmla="*/ 2734715 w 4162401"/>
              <a:gd name="connsiteY165" fmla="*/ 3982834 h 8346397"/>
              <a:gd name="connsiteX166" fmla="*/ 2808533 w 4162401"/>
              <a:gd name="connsiteY166" fmla="*/ 4006647 h 8346397"/>
              <a:gd name="connsiteX167" fmla="*/ 2860921 w 4162401"/>
              <a:gd name="connsiteY167" fmla="*/ 4075703 h 8346397"/>
              <a:gd name="connsiteX168" fmla="*/ 2946646 w 4162401"/>
              <a:gd name="connsiteY168" fmla="*/ 4130472 h 8346397"/>
              <a:gd name="connsiteX169" fmla="*/ 2999033 w 4162401"/>
              <a:gd name="connsiteY169" fmla="*/ 4163809 h 8346397"/>
              <a:gd name="connsiteX170" fmla="*/ 2870446 w 4162401"/>
              <a:gd name="connsiteY170" fmla="*/ 4256678 h 8346397"/>
              <a:gd name="connsiteX171" fmla="*/ 2868064 w 4162401"/>
              <a:gd name="connsiteY171" fmla="*/ 4311446 h 8346397"/>
              <a:gd name="connsiteX172" fmla="*/ 2970458 w 4162401"/>
              <a:gd name="connsiteY172" fmla="*/ 4428128 h 8346397"/>
              <a:gd name="connsiteX173" fmla="*/ 3065708 w 4162401"/>
              <a:gd name="connsiteY173" fmla="*/ 4490040 h 8346397"/>
              <a:gd name="connsiteX174" fmla="*/ 3096665 w 4162401"/>
              <a:gd name="connsiteY174" fmla="*/ 4528140 h 8346397"/>
              <a:gd name="connsiteX175" fmla="*/ 3082377 w 4162401"/>
              <a:gd name="connsiteY175" fmla="*/ 4609103 h 8346397"/>
              <a:gd name="connsiteX176" fmla="*/ 3077615 w 4162401"/>
              <a:gd name="connsiteY176" fmla="*/ 4692447 h 8346397"/>
              <a:gd name="connsiteX177" fmla="*/ 3034752 w 4162401"/>
              <a:gd name="connsiteY177" fmla="*/ 4701972 h 8346397"/>
              <a:gd name="connsiteX178" fmla="*/ 3008558 w 4162401"/>
              <a:gd name="connsiteY178" fmla="*/ 4718640 h 8346397"/>
              <a:gd name="connsiteX179" fmla="*/ 3053802 w 4162401"/>
              <a:gd name="connsiteY179" fmla="*/ 4795632 h 8346397"/>
              <a:gd name="connsiteX180" fmla="*/ 3037133 w 4162401"/>
              <a:gd name="connsiteY180" fmla="*/ 4868659 h 8346397"/>
              <a:gd name="connsiteX181" fmla="*/ 3020465 w 4162401"/>
              <a:gd name="connsiteY181" fmla="*/ 5004390 h 8346397"/>
              <a:gd name="connsiteX182" fmla="*/ 2982365 w 4162401"/>
              <a:gd name="connsiteY182" fmla="*/ 5044872 h 8346397"/>
              <a:gd name="connsiteX183" fmla="*/ 2965696 w 4162401"/>
              <a:gd name="connsiteY183" fmla="*/ 5166315 h 8346397"/>
              <a:gd name="connsiteX184" fmla="*/ 2937121 w 4162401"/>
              <a:gd name="connsiteY184" fmla="*/ 5285378 h 8346397"/>
              <a:gd name="connsiteX185" fmla="*/ 2989508 w 4162401"/>
              <a:gd name="connsiteY185" fmla="*/ 5302047 h 8346397"/>
              <a:gd name="connsiteX186" fmla="*/ 2987127 w 4162401"/>
              <a:gd name="connsiteY186" fmla="*/ 5347290 h 8346397"/>
              <a:gd name="connsiteX187" fmla="*/ 2984746 w 4162401"/>
              <a:gd name="connsiteY187" fmla="*/ 5402059 h 8346397"/>
              <a:gd name="connsiteX188" fmla="*/ 3041896 w 4162401"/>
              <a:gd name="connsiteY188" fmla="*/ 5471115 h 8346397"/>
              <a:gd name="connsiteX189" fmla="*/ 3089521 w 4162401"/>
              <a:gd name="connsiteY189" fmla="*/ 5597322 h 8346397"/>
              <a:gd name="connsiteX190" fmla="*/ 2996652 w 4162401"/>
              <a:gd name="connsiteY190" fmla="*/ 5887834 h 8346397"/>
              <a:gd name="connsiteX191" fmla="*/ 3018083 w 4162401"/>
              <a:gd name="connsiteY191" fmla="*/ 5942603 h 8346397"/>
              <a:gd name="connsiteX192" fmla="*/ 3044277 w 4162401"/>
              <a:gd name="connsiteY192" fmla="*/ 5994990 h 8346397"/>
              <a:gd name="connsiteX193" fmla="*/ 3049040 w 4162401"/>
              <a:gd name="connsiteY193" fmla="*/ 6099765 h 8346397"/>
              <a:gd name="connsiteX194" fmla="*/ 3028402 w 4162401"/>
              <a:gd name="connsiteY194" fmla="*/ 6195807 h 8346397"/>
              <a:gd name="connsiteX195" fmla="*/ 2956170 w 4162401"/>
              <a:gd name="connsiteY195" fmla="*/ 6259310 h 8346397"/>
              <a:gd name="connsiteX196" fmla="*/ 2920452 w 4162401"/>
              <a:gd name="connsiteY196" fmla="*/ 6240259 h 8346397"/>
              <a:gd name="connsiteX197" fmla="*/ 2849015 w 4162401"/>
              <a:gd name="connsiteY197" fmla="*/ 6252165 h 8346397"/>
              <a:gd name="connsiteX198" fmla="*/ 2713283 w 4162401"/>
              <a:gd name="connsiteY198" fmla="*/ 6364084 h 8346397"/>
              <a:gd name="connsiteX199" fmla="*/ 2606127 w 4162401"/>
              <a:gd name="connsiteY199" fmla="*/ 6349797 h 8346397"/>
              <a:gd name="connsiteX200" fmla="*/ 2575171 w 4162401"/>
              <a:gd name="connsiteY200" fmla="*/ 6378372 h 8346397"/>
              <a:gd name="connsiteX201" fmla="*/ 2508495 w 4162401"/>
              <a:gd name="connsiteY201" fmla="*/ 6423614 h 8346397"/>
              <a:gd name="connsiteX202" fmla="*/ 2391815 w 4162401"/>
              <a:gd name="connsiteY202" fmla="*/ 6411709 h 8346397"/>
              <a:gd name="connsiteX203" fmla="*/ 2368002 w 4162401"/>
              <a:gd name="connsiteY203" fmla="*/ 6528390 h 8346397"/>
              <a:gd name="connsiteX204" fmla="*/ 2363240 w 4162401"/>
              <a:gd name="connsiteY204" fmla="*/ 6564109 h 8346397"/>
              <a:gd name="connsiteX205" fmla="*/ 2339428 w 4162401"/>
              <a:gd name="connsiteY205" fmla="*/ 6583159 h 8346397"/>
              <a:gd name="connsiteX206" fmla="*/ 2141783 w 4162401"/>
              <a:gd name="connsiteY206" fmla="*/ 6535534 h 8346397"/>
              <a:gd name="connsiteX207" fmla="*/ 2103683 w 4162401"/>
              <a:gd name="connsiteY207" fmla="*/ 6587922 h 8346397"/>
              <a:gd name="connsiteX208" fmla="*/ 2072727 w 4162401"/>
              <a:gd name="connsiteY208" fmla="*/ 6683172 h 8346397"/>
              <a:gd name="connsiteX209" fmla="*/ 2039389 w 4162401"/>
              <a:gd name="connsiteY209" fmla="*/ 6747465 h 8346397"/>
              <a:gd name="connsiteX210" fmla="*/ 2051296 w 4162401"/>
              <a:gd name="connsiteY210" fmla="*/ 6809378 h 8346397"/>
              <a:gd name="connsiteX211" fmla="*/ 2184646 w 4162401"/>
              <a:gd name="connsiteY211" fmla="*/ 6921297 h 8346397"/>
              <a:gd name="connsiteX212" fmla="*/ 2253702 w 4162401"/>
              <a:gd name="connsiteY212" fmla="*/ 6954634 h 8346397"/>
              <a:gd name="connsiteX213" fmla="*/ 2237033 w 4162401"/>
              <a:gd name="connsiteY213" fmla="*/ 6978447 h 8346397"/>
              <a:gd name="connsiteX214" fmla="*/ 2201315 w 4162401"/>
              <a:gd name="connsiteY214" fmla="*/ 6997497 h 8346397"/>
              <a:gd name="connsiteX215" fmla="*/ 2234652 w 4162401"/>
              <a:gd name="connsiteY215" fmla="*/ 7073697 h 8346397"/>
              <a:gd name="connsiteX216" fmla="*/ 2203696 w 4162401"/>
              <a:gd name="connsiteY216" fmla="*/ 7095128 h 8346397"/>
              <a:gd name="connsiteX217" fmla="*/ 2098921 w 4162401"/>
              <a:gd name="connsiteY217" fmla="*/ 7033215 h 8346397"/>
              <a:gd name="connsiteX218" fmla="*/ 2056058 w 4162401"/>
              <a:gd name="connsiteY218" fmla="*/ 7059409 h 8346397"/>
              <a:gd name="connsiteX219" fmla="*/ 1996527 w 4162401"/>
              <a:gd name="connsiteY219" fmla="*/ 6957015 h 8346397"/>
              <a:gd name="connsiteX220" fmla="*/ 1879846 w 4162401"/>
              <a:gd name="connsiteY220" fmla="*/ 6983209 h 8346397"/>
              <a:gd name="connsiteX221" fmla="*/ 1815552 w 4162401"/>
              <a:gd name="connsiteY221" fmla="*/ 6987972 h 8346397"/>
              <a:gd name="connsiteX222" fmla="*/ 1765546 w 4162401"/>
              <a:gd name="connsiteY222" fmla="*/ 6983210 h 8346397"/>
              <a:gd name="connsiteX223" fmla="*/ 1708396 w 4162401"/>
              <a:gd name="connsiteY223" fmla="*/ 7028453 h 8346397"/>
              <a:gd name="connsiteX224" fmla="*/ 1529802 w 4162401"/>
              <a:gd name="connsiteY224" fmla="*/ 6987972 h 8346397"/>
              <a:gd name="connsiteX225" fmla="*/ 1553614 w 4162401"/>
              <a:gd name="connsiteY225" fmla="*/ 7114178 h 8346397"/>
              <a:gd name="connsiteX226" fmla="*/ 1477415 w 4162401"/>
              <a:gd name="connsiteY226" fmla="*/ 7159422 h 8346397"/>
              <a:gd name="connsiteX227" fmla="*/ 1415502 w 4162401"/>
              <a:gd name="connsiteY227" fmla="*/ 7226096 h 8346397"/>
              <a:gd name="connsiteX228" fmla="*/ 1265483 w 4162401"/>
              <a:gd name="connsiteY228" fmla="*/ 7218953 h 8346397"/>
              <a:gd name="connsiteX229" fmla="*/ 1213096 w 4162401"/>
              <a:gd name="connsiteY229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263352 w 4162401"/>
              <a:gd name="connsiteY20" fmla="*/ 3978070 h 8346397"/>
              <a:gd name="connsiteX21" fmla="*/ 3215727 w 4162401"/>
              <a:gd name="connsiteY21" fmla="*/ 3963782 h 8346397"/>
              <a:gd name="connsiteX22" fmla="*/ 3227633 w 4162401"/>
              <a:gd name="connsiteY22" fmla="*/ 3937588 h 8346397"/>
              <a:gd name="connsiteX23" fmla="*/ 3275259 w 4162401"/>
              <a:gd name="connsiteY23" fmla="*/ 3913776 h 8346397"/>
              <a:gd name="connsiteX24" fmla="*/ 3127621 w 4162401"/>
              <a:gd name="connsiteY24" fmla="*/ 3851863 h 8346397"/>
              <a:gd name="connsiteX25" fmla="*/ 2996652 w 4162401"/>
              <a:gd name="connsiteY25" fmla="*/ 3739945 h 8346397"/>
              <a:gd name="connsiteX26" fmla="*/ 2591839 w 4162401"/>
              <a:gd name="connsiteY26" fmla="*/ 3354183 h 8346397"/>
              <a:gd name="connsiteX27" fmla="*/ 2468015 w 4162401"/>
              <a:gd name="connsiteY27" fmla="*/ 3049382 h 8346397"/>
              <a:gd name="connsiteX28" fmla="*/ 2432296 w 4162401"/>
              <a:gd name="connsiteY28" fmla="*/ 2961276 h 8346397"/>
              <a:gd name="connsiteX29" fmla="*/ 2387052 w 4162401"/>
              <a:gd name="connsiteY29" fmla="*/ 2954132 h 8346397"/>
              <a:gd name="connsiteX30" fmla="*/ 2365621 w 4162401"/>
              <a:gd name="connsiteY30" fmla="*/ 2958895 h 8346397"/>
              <a:gd name="connsiteX31" fmla="*/ 2315615 w 4162401"/>
              <a:gd name="connsiteY31" fmla="*/ 2896982 h 8346397"/>
              <a:gd name="connsiteX32" fmla="*/ 2234652 w 4162401"/>
              <a:gd name="connsiteY32" fmla="*/ 2880313 h 8346397"/>
              <a:gd name="connsiteX33" fmla="*/ 2182265 w 4162401"/>
              <a:gd name="connsiteY33" fmla="*/ 2811257 h 8346397"/>
              <a:gd name="connsiteX34" fmla="*/ 2115590 w 4162401"/>
              <a:gd name="connsiteY34" fmla="*/ 2727913 h 8346397"/>
              <a:gd name="connsiteX35" fmla="*/ 2091777 w 4162401"/>
              <a:gd name="connsiteY35" fmla="*/ 2670763 h 8346397"/>
              <a:gd name="connsiteX36" fmla="*/ 2006845 w 4162401"/>
              <a:gd name="connsiteY36" fmla="*/ 2527095 h 8346397"/>
              <a:gd name="connsiteX37" fmla="*/ 1953665 w 4162401"/>
              <a:gd name="connsiteY37" fmla="*/ 2451688 h 8346397"/>
              <a:gd name="connsiteX38" fmla="*/ 2006052 w 4162401"/>
              <a:gd name="connsiteY38" fmla="*/ 2337388 h 8346397"/>
              <a:gd name="connsiteX39" fmla="*/ 2072727 w 4162401"/>
              <a:gd name="connsiteY39" fmla="*/ 2256426 h 8346397"/>
              <a:gd name="connsiteX40" fmla="*/ 2056058 w 4162401"/>
              <a:gd name="connsiteY40" fmla="*/ 2223088 h 8346397"/>
              <a:gd name="connsiteX41" fmla="*/ 2067965 w 4162401"/>
              <a:gd name="connsiteY41" fmla="*/ 2130220 h 8346397"/>
              <a:gd name="connsiteX42" fmla="*/ 2137021 w 4162401"/>
              <a:gd name="connsiteY42" fmla="*/ 1992107 h 8346397"/>
              <a:gd name="connsiteX43" fmla="*/ 2165596 w 4162401"/>
              <a:gd name="connsiteY43" fmla="*/ 1944482 h 8346397"/>
              <a:gd name="connsiteX44" fmla="*/ 2203696 w 4162401"/>
              <a:gd name="connsiteY44" fmla="*/ 1937338 h 8346397"/>
              <a:gd name="connsiteX45" fmla="*/ 2198933 w 4162401"/>
              <a:gd name="connsiteY45" fmla="*/ 1906382 h 8346397"/>
              <a:gd name="connsiteX46" fmla="*/ 2406102 w 4162401"/>
              <a:gd name="connsiteY46" fmla="*/ 1782557 h 8346397"/>
              <a:gd name="connsiteX47" fmla="*/ 2494208 w 4162401"/>
              <a:gd name="connsiteY47" fmla="*/ 1715882 h 8346397"/>
              <a:gd name="connsiteX48" fmla="*/ 2513258 w 4162401"/>
              <a:gd name="connsiteY48" fmla="*/ 1630157 h 8346397"/>
              <a:gd name="connsiteX49" fmla="*/ 2522784 w 4162401"/>
              <a:gd name="connsiteY49" fmla="*/ 1584913 h 8346397"/>
              <a:gd name="connsiteX50" fmla="*/ 2577552 w 4162401"/>
              <a:gd name="connsiteY50" fmla="*/ 1527763 h 8346397"/>
              <a:gd name="connsiteX51" fmla="*/ 2606127 w 4162401"/>
              <a:gd name="connsiteY51" fmla="*/ 1499188 h 8346397"/>
              <a:gd name="connsiteX52" fmla="*/ 2634702 w 4162401"/>
              <a:gd name="connsiteY52" fmla="*/ 1492045 h 8346397"/>
              <a:gd name="connsiteX53" fmla="*/ 2672802 w 4162401"/>
              <a:gd name="connsiteY53" fmla="*/ 1368220 h 8346397"/>
              <a:gd name="connsiteX54" fmla="*/ 2806153 w 4162401"/>
              <a:gd name="connsiteY54" fmla="*/ 1334883 h 8346397"/>
              <a:gd name="connsiteX55" fmla="*/ 2944265 w 4162401"/>
              <a:gd name="connsiteY55" fmla="*/ 1325357 h 8346397"/>
              <a:gd name="connsiteX56" fmla="*/ 2968077 w 4162401"/>
              <a:gd name="connsiteY56" fmla="*/ 1206295 h 8346397"/>
              <a:gd name="connsiteX57" fmla="*/ 3049040 w 4162401"/>
              <a:gd name="connsiteY57" fmla="*/ 1169783 h 8346397"/>
              <a:gd name="connsiteX58" fmla="*/ 3153814 w 4162401"/>
              <a:gd name="connsiteY58" fmla="*/ 1125332 h 8346397"/>
              <a:gd name="connsiteX59" fmla="*/ 3225252 w 4162401"/>
              <a:gd name="connsiteY59" fmla="*/ 1049132 h 8346397"/>
              <a:gd name="connsiteX60" fmla="*/ 3310977 w 4162401"/>
              <a:gd name="connsiteY60" fmla="*/ 996745 h 8346397"/>
              <a:gd name="connsiteX61" fmla="*/ 3056977 w 4162401"/>
              <a:gd name="connsiteY61" fmla="*/ 982457 h 8346397"/>
              <a:gd name="connsiteX62" fmla="*/ 2958552 w 4162401"/>
              <a:gd name="connsiteY62" fmla="*/ 976107 h 8346397"/>
              <a:gd name="connsiteX63" fmla="*/ 2926802 w 4162401"/>
              <a:gd name="connsiteY63" fmla="*/ 906257 h 8346397"/>
              <a:gd name="connsiteX64" fmla="*/ 2866477 w 4162401"/>
              <a:gd name="connsiteY64" fmla="*/ 893559 h 8346397"/>
              <a:gd name="connsiteX65" fmla="*/ 2799802 w 4162401"/>
              <a:gd name="connsiteY65" fmla="*/ 874507 h 8346397"/>
              <a:gd name="connsiteX66" fmla="*/ 2761702 w 4162401"/>
              <a:gd name="connsiteY66" fmla="*/ 807832 h 8346397"/>
              <a:gd name="connsiteX67" fmla="*/ 2609302 w 4162401"/>
              <a:gd name="connsiteY67" fmla="*/ 760207 h 8346397"/>
              <a:gd name="connsiteX68" fmla="*/ 2580727 w 4162401"/>
              <a:gd name="connsiteY68" fmla="*/ 604632 h 8346397"/>
              <a:gd name="connsiteX69" fmla="*/ 2526752 w 4162401"/>
              <a:gd name="connsiteY69" fmla="*/ 531609 h 8346397"/>
              <a:gd name="connsiteX70" fmla="*/ 2596602 w 4162401"/>
              <a:gd name="connsiteY70" fmla="*/ 407782 h 8346397"/>
              <a:gd name="connsiteX71" fmla="*/ 2629939 w 4162401"/>
              <a:gd name="connsiteY71" fmla="*/ 310947 h 8346397"/>
              <a:gd name="connsiteX72" fmla="*/ 2517227 w 4162401"/>
              <a:gd name="connsiteY72" fmla="*/ 239507 h 8346397"/>
              <a:gd name="connsiteX73" fmla="*/ 2402927 w 4162401"/>
              <a:gd name="connsiteY73" fmla="*/ 271257 h 8346397"/>
              <a:gd name="connsiteX74" fmla="*/ 2275927 w 4162401"/>
              <a:gd name="connsiteY74" fmla="*/ 198232 h 8346397"/>
              <a:gd name="connsiteX75" fmla="*/ 2133052 w 4162401"/>
              <a:gd name="connsiteY75" fmla="*/ 233157 h 8346397"/>
              <a:gd name="connsiteX76" fmla="*/ 1913977 w 4162401"/>
              <a:gd name="connsiteY76" fmla="*/ 36309 h 8346397"/>
              <a:gd name="connsiteX77" fmla="*/ 1777452 w 4162401"/>
              <a:gd name="connsiteY77" fmla="*/ 13289 h 8346397"/>
              <a:gd name="connsiteX78" fmla="*/ 1703633 w 4162401"/>
              <a:gd name="connsiteY78" fmla="*/ 41864 h 8346397"/>
              <a:gd name="connsiteX79" fmla="*/ 1615527 w 4162401"/>
              <a:gd name="connsiteY79" fmla="*/ 75203 h 8346397"/>
              <a:gd name="connsiteX80" fmla="*/ 1515515 w 4162401"/>
              <a:gd name="connsiteY80" fmla="*/ 129971 h 8346397"/>
              <a:gd name="connsiteX81" fmla="*/ 1525040 w 4162401"/>
              <a:gd name="connsiteY81" fmla="*/ 194264 h 8346397"/>
              <a:gd name="connsiteX82" fmla="*/ 1505990 w 4162401"/>
              <a:gd name="connsiteY82" fmla="*/ 251415 h 8346397"/>
              <a:gd name="connsiteX83" fmla="*/ 1413121 w 4162401"/>
              <a:gd name="connsiteY83" fmla="*/ 270464 h 8346397"/>
              <a:gd name="connsiteX84" fmla="*/ 1339302 w 4162401"/>
              <a:gd name="connsiteY84" fmla="*/ 306184 h 8346397"/>
              <a:gd name="connsiteX85" fmla="*/ 1260721 w 4162401"/>
              <a:gd name="connsiteY85" fmla="*/ 346665 h 8346397"/>
              <a:gd name="connsiteX86" fmla="*/ 1191665 w 4162401"/>
              <a:gd name="connsiteY86" fmla="*/ 272847 h 8346397"/>
              <a:gd name="connsiteX87" fmla="*/ 1082127 w 4162401"/>
              <a:gd name="connsiteY87" fmla="*/ 353809 h 8346397"/>
              <a:gd name="connsiteX88" fmla="*/ 1020215 w 4162401"/>
              <a:gd name="connsiteY88" fmla="*/ 420484 h 8346397"/>
              <a:gd name="connsiteX89" fmla="*/ 858290 w 4162401"/>
              <a:gd name="connsiteY89" fmla="*/ 301422 h 8346397"/>
              <a:gd name="connsiteX90" fmla="*/ 796377 w 4162401"/>
              <a:gd name="connsiteY90" fmla="*/ 406196 h 8346397"/>
              <a:gd name="connsiteX91" fmla="*/ 755896 w 4162401"/>
              <a:gd name="connsiteY91" fmla="*/ 341903 h 8346397"/>
              <a:gd name="connsiteX92" fmla="*/ 689221 w 4162401"/>
              <a:gd name="connsiteY92" fmla="*/ 270465 h 8346397"/>
              <a:gd name="connsiteX93" fmla="*/ 667790 w 4162401"/>
              <a:gd name="connsiteY93" fmla="*/ 313328 h 8346397"/>
              <a:gd name="connsiteX94" fmla="*/ 620165 w 4162401"/>
              <a:gd name="connsiteY94" fmla="*/ 382384 h 8346397"/>
              <a:gd name="connsiteX95" fmla="*/ 589208 w 4162401"/>
              <a:gd name="connsiteY95" fmla="*/ 396672 h 8346397"/>
              <a:gd name="connsiteX96" fmla="*/ 498721 w 4162401"/>
              <a:gd name="connsiteY96" fmla="*/ 482397 h 8346397"/>
              <a:gd name="connsiteX97" fmla="*/ 396327 w 4162401"/>
              <a:gd name="connsiteY97" fmla="*/ 380003 h 8346397"/>
              <a:gd name="connsiteX98" fmla="*/ 243927 w 4162401"/>
              <a:gd name="connsiteY98" fmla="*/ 294278 h 8346397"/>
              <a:gd name="connsiteX99" fmla="*/ 174871 w 4162401"/>
              <a:gd name="connsiteY99" fmla="*/ 327615 h 8346397"/>
              <a:gd name="connsiteX100" fmla="*/ 127246 w 4162401"/>
              <a:gd name="connsiteY100" fmla="*/ 410959 h 8346397"/>
              <a:gd name="connsiteX101" fmla="*/ 43902 w 4162401"/>
              <a:gd name="connsiteY101" fmla="*/ 472872 h 8346397"/>
              <a:gd name="connsiteX102" fmla="*/ 8183 w 4162401"/>
              <a:gd name="connsiteY102" fmla="*/ 484778 h 8346397"/>
              <a:gd name="connsiteX103" fmla="*/ 198683 w 4162401"/>
              <a:gd name="connsiteY103" fmla="*/ 689565 h 8346397"/>
              <a:gd name="connsiteX104" fmla="*/ 265359 w 4162401"/>
              <a:gd name="connsiteY104" fmla="*/ 706234 h 8346397"/>
              <a:gd name="connsiteX105" fmla="*/ 298697 w 4162401"/>
              <a:gd name="connsiteY105" fmla="*/ 730047 h 8346397"/>
              <a:gd name="connsiteX106" fmla="*/ 296315 w 4162401"/>
              <a:gd name="connsiteY106" fmla="*/ 901496 h 8346397"/>
              <a:gd name="connsiteX107" fmla="*/ 362990 w 4162401"/>
              <a:gd name="connsiteY107" fmla="*/ 906259 h 8346397"/>
              <a:gd name="connsiteX108" fmla="*/ 401090 w 4162401"/>
              <a:gd name="connsiteY108" fmla="*/ 856253 h 8346397"/>
              <a:gd name="connsiteX109" fmla="*/ 482052 w 4162401"/>
              <a:gd name="connsiteY109" fmla="*/ 894353 h 8346397"/>
              <a:gd name="connsiteX110" fmla="*/ 420140 w 4162401"/>
              <a:gd name="connsiteY110" fmla="*/ 1039609 h 8346397"/>
              <a:gd name="connsiteX111" fmla="*/ 434427 w 4162401"/>
              <a:gd name="connsiteY111" fmla="*/ 1087234 h 8346397"/>
              <a:gd name="connsiteX112" fmla="*/ 379658 w 4162401"/>
              <a:gd name="connsiteY112" fmla="*/ 1139622 h 8346397"/>
              <a:gd name="connsiteX113" fmla="*/ 415377 w 4162401"/>
              <a:gd name="connsiteY113" fmla="*/ 1168196 h 8346397"/>
              <a:gd name="connsiteX114" fmla="*/ 486815 w 4162401"/>
              <a:gd name="connsiteY114" fmla="*/ 1256303 h 8346397"/>
              <a:gd name="connsiteX115" fmla="*/ 527296 w 4162401"/>
              <a:gd name="connsiteY115" fmla="*/ 1344409 h 8346397"/>
              <a:gd name="connsiteX116" fmla="*/ 636833 w 4162401"/>
              <a:gd name="connsiteY116" fmla="*/ 1396797 h 8346397"/>
              <a:gd name="connsiteX117" fmla="*/ 746371 w 4162401"/>
              <a:gd name="connsiteY117" fmla="*/ 1420609 h 8346397"/>
              <a:gd name="connsiteX118" fmla="*/ 829715 w 4162401"/>
              <a:gd name="connsiteY118" fmla="*/ 1468234 h 8346397"/>
              <a:gd name="connsiteX119" fmla="*/ 913058 w 4162401"/>
              <a:gd name="connsiteY119" fmla="*/ 1442040 h 8346397"/>
              <a:gd name="connsiteX120" fmla="*/ 994021 w 4162401"/>
              <a:gd name="connsiteY120" fmla="*/ 1368222 h 8346397"/>
              <a:gd name="connsiteX121" fmla="*/ 1103558 w 4162401"/>
              <a:gd name="connsiteY121" fmla="*/ 1351553 h 8346397"/>
              <a:gd name="connsiteX122" fmla="*/ 1170233 w 4162401"/>
              <a:gd name="connsiteY122" fmla="*/ 1356315 h 8346397"/>
              <a:gd name="connsiteX123" fmla="*/ 1329777 w 4162401"/>
              <a:gd name="connsiteY123" fmla="*/ 1465853 h 8346397"/>
              <a:gd name="connsiteX124" fmla="*/ 1389308 w 4162401"/>
              <a:gd name="connsiteY124" fmla="*/ 1494428 h 8346397"/>
              <a:gd name="connsiteX125" fmla="*/ 1260721 w 4162401"/>
              <a:gd name="connsiteY125" fmla="*/ 1596822 h 8346397"/>
              <a:gd name="connsiteX126" fmla="*/ 1263102 w 4162401"/>
              <a:gd name="connsiteY126" fmla="*/ 1661115 h 8346397"/>
              <a:gd name="connsiteX127" fmla="*/ 1425027 w 4162401"/>
              <a:gd name="connsiteY127" fmla="*/ 1613490 h 8346397"/>
              <a:gd name="connsiteX128" fmla="*/ 1386927 w 4162401"/>
              <a:gd name="connsiteY128" fmla="*/ 1677784 h 8346397"/>
              <a:gd name="connsiteX129" fmla="*/ 1405977 w 4162401"/>
              <a:gd name="connsiteY129" fmla="*/ 1751603 h 8346397"/>
              <a:gd name="connsiteX130" fmla="*/ 1517896 w 4162401"/>
              <a:gd name="connsiteY130" fmla="*/ 1787322 h 8346397"/>
              <a:gd name="connsiteX131" fmla="*/ 1591715 w 4162401"/>
              <a:gd name="connsiteY131" fmla="*/ 1803990 h 8346397"/>
              <a:gd name="connsiteX132" fmla="*/ 1501227 w 4162401"/>
              <a:gd name="connsiteY132" fmla="*/ 1934959 h 8346397"/>
              <a:gd name="connsiteX133" fmla="*/ 1494083 w 4162401"/>
              <a:gd name="connsiteY133" fmla="*/ 1984965 h 8346397"/>
              <a:gd name="connsiteX134" fmla="*/ 1422646 w 4162401"/>
              <a:gd name="connsiteY134" fmla="*/ 2020684 h 8346397"/>
              <a:gd name="connsiteX135" fmla="*/ 1391690 w 4162401"/>
              <a:gd name="connsiteY135" fmla="*/ 2082597 h 8346397"/>
              <a:gd name="connsiteX136" fmla="*/ 1260721 w 4162401"/>
              <a:gd name="connsiteY136" fmla="*/ 2056403 h 8346397"/>
              <a:gd name="connsiteX137" fmla="*/ 1139277 w 4162401"/>
              <a:gd name="connsiteY137" fmla="*/ 2056402 h 8346397"/>
              <a:gd name="connsiteX138" fmla="*/ 1072602 w 4162401"/>
              <a:gd name="connsiteY138" fmla="*/ 2084978 h 8346397"/>
              <a:gd name="connsiteX139" fmla="*/ 1065458 w 4162401"/>
              <a:gd name="connsiteY139" fmla="*/ 2184990 h 8346397"/>
              <a:gd name="connsiteX140" fmla="*/ 977352 w 4162401"/>
              <a:gd name="connsiteY140" fmla="*/ 2273097 h 8346397"/>
              <a:gd name="connsiteX141" fmla="*/ 1120227 w 4162401"/>
              <a:gd name="connsiteY141" fmla="*/ 2335009 h 8346397"/>
              <a:gd name="connsiteX142" fmla="*/ 1170234 w 4162401"/>
              <a:gd name="connsiteY142" fmla="*/ 2370727 h 8346397"/>
              <a:gd name="connsiteX143" fmla="*/ 1222621 w 4162401"/>
              <a:gd name="connsiteY143" fmla="*/ 2387397 h 8346397"/>
              <a:gd name="connsiteX144" fmla="*/ 1272627 w 4162401"/>
              <a:gd name="connsiteY144" fmla="*/ 2437403 h 8346397"/>
              <a:gd name="connsiteX145" fmla="*/ 1329777 w 4162401"/>
              <a:gd name="connsiteY145" fmla="*/ 2458834 h 8346397"/>
              <a:gd name="connsiteX146" fmla="*/ 1422646 w 4162401"/>
              <a:gd name="connsiteY146" fmla="*/ 2535034 h 8346397"/>
              <a:gd name="connsiteX147" fmla="*/ 1508371 w 4162401"/>
              <a:gd name="connsiteY147" fmla="*/ 2568373 h 8346397"/>
              <a:gd name="connsiteX148" fmla="*/ 1641721 w 4162401"/>
              <a:gd name="connsiteY148" fmla="*/ 2716009 h 8346397"/>
              <a:gd name="connsiteX149" fmla="*/ 1725065 w 4162401"/>
              <a:gd name="connsiteY149" fmla="*/ 2870790 h 8346397"/>
              <a:gd name="connsiteX150" fmla="*/ 1850477 w 4162401"/>
              <a:gd name="connsiteY150" fmla="*/ 2931907 h 8346397"/>
              <a:gd name="connsiteX151" fmla="*/ 1896514 w 4162401"/>
              <a:gd name="connsiteY151" fmla="*/ 2977947 h 8346397"/>
              <a:gd name="connsiteX152" fmla="*/ 1927471 w 4162401"/>
              <a:gd name="connsiteY152" fmla="*/ 3082722 h 8346397"/>
              <a:gd name="connsiteX153" fmla="*/ 1989383 w 4162401"/>
              <a:gd name="connsiteY153" fmla="*/ 3185115 h 8346397"/>
              <a:gd name="connsiteX154" fmla="*/ 2051296 w 4162401"/>
              <a:gd name="connsiteY154" fmla="*/ 3223215 h 8346397"/>
              <a:gd name="connsiteX155" fmla="*/ 2182265 w 4162401"/>
              <a:gd name="connsiteY155" fmla="*/ 3370853 h 8346397"/>
              <a:gd name="connsiteX156" fmla="*/ 2325139 w 4162401"/>
              <a:gd name="connsiteY156" fmla="*/ 3447053 h 8346397"/>
              <a:gd name="connsiteX157" fmla="*/ 2384671 w 4162401"/>
              <a:gd name="connsiteY157" fmla="*/ 3532778 h 8346397"/>
              <a:gd name="connsiteX158" fmla="*/ 2432296 w 4162401"/>
              <a:gd name="connsiteY158" fmla="*/ 3599453 h 8346397"/>
              <a:gd name="connsiteX159" fmla="*/ 2479921 w 4162401"/>
              <a:gd name="connsiteY159" fmla="*/ 3589929 h 8346397"/>
              <a:gd name="connsiteX160" fmla="*/ 2484683 w 4162401"/>
              <a:gd name="connsiteY160" fmla="*/ 3742328 h 8346397"/>
              <a:gd name="connsiteX161" fmla="*/ 2537071 w 4162401"/>
              <a:gd name="connsiteY161" fmla="*/ 3835197 h 8346397"/>
              <a:gd name="connsiteX162" fmla="*/ 2529927 w 4162401"/>
              <a:gd name="connsiteY162" fmla="*/ 3873297 h 8346397"/>
              <a:gd name="connsiteX163" fmla="*/ 2598983 w 4162401"/>
              <a:gd name="connsiteY163" fmla="*/ 3909015 h 8346397"/>
              <a:gd name="connsiteX164" fmla="*/ 2656133 w 4162401"/>
              <a:gd name="connsiteY164" fmla="*/ 3854247 h 8346397"/>
              <a:gd name="connsiteX165" fmla="*/ 2689471 w 4162401"/>
              <a:gd name="connsiteY165" fmla="*/ 3937590 h 8346397"/>
              <a:gd name="connsiteX166" fmla="*/ 2734715 w 4162401"/>
              <a:gd name="connsiteY166" fmla="*/ 3982834 h 8346397"/>
              <a:gd name="connsiteX167" fmla="*/ 2808533 w 4162401"/>
              <a:gd name="connsiteY167" fmla="*/ 4006647 h 8346397"/>
              <a:gd name="connsiteX168" fmla="*/ 2860921 w 4162401"/>
              <a:gd name="connsiteY168" fmla="*/ 4075703 h 8346397"/>
              <a:gd name="connsiteX169" fmla="*/ 2946646 w 4162401"/>
              <a:gd name="connsiteY169" fmla="*/ 4130472 h 8346397"/>
              <a:gd name="connsiteX170" fmla="*/ 2999033 w 4162401"/>
              <a:gd name="connsiteY170" fmla="*/ 4163809 h 8346397"/>
              <a:gd name="connsiteX171" fmla="*/ 2870446 w 4162401"/>
              <a:gd name="connsiteY171" fmla="*/ 4256678 h 8346397"/>
              <a:gd name="connsiteX172" fmla="*/ 2868064 w 4162401"/>
              <a:gd name="connsiteY172" fmla="*/ 4311446 h 8346397"/>
              <a:gd name="connsiteX173" fmla="*/ 2970458 w 4162401"/>
              <a:gd name="connsiteY173" fmla="*/ 4428128 h 8346397"/>
              <a:gd name="connsiteX174" fmla="*/ 3065708 w 4162401"/>
              <a:gd name="connsiteY174" fmla="*/ 4490040 h 8346397"/>
              <a:gd name="connsiteX175" fmla="*/ 3096665 w 4162401"/>
              <a:gd name="connsiteY175" fmla="*/ 4528140 h 8346397"/>
              <a:gd name="connsiteX176" fmla="*/ 3082377 w 4162401"/>
              <a:gd name="connsiteY176" fmla="*/ 4609103 h 8346397"/>
              <a:gd name="connsiteX177" fmla="*/ 3077615 w 4162401"/>
              <a:gd name="connsiteY177" fmla="*/ 4692447 h 8346397"/>
              <a:gd name="connsiteX178" fmla="*/ 3034752 w 4162401"/>
              <a:gd name="connsiteY178" fmla="*/ 4701972 h 8346397"/>
              <a:gd name="connsiteX179" fmla="*/ 3008558 w 4162401"/>
              <a:gd name="connsiteY179" fmla="*/ 4718640 h 8346397"/>
              <a:gd name="connsiteX180" fmla="*/ 3053802 w 4162401"/>
              <a:gd name="connsiteY180" fmla="*/ 4795632 h 8346397"/>
              <a:gd name="connsiteX181" fmla="*/ 3037133 w 4162401"/>
              <a:gd name="connsiteY181" fmla="*/ 4868659 h 8346397"/>
              <a:gd name="connsiteX182" fmla="*/ 3020465 w 4162401"/>
              <a:gd name="connsiteY182" fmla="*/ 5004390 h 8346397"/>
              <a:gd name="connsiteX183" fmla="*/ 2982365 w 4162401"/>
              <a:gd name="connsiteY183" fmla="*/ 5044872 h 8346397"/>
              <a:gd name="connsiteX184" fmla="*/ 2965696 w 4162401"/>
              <a:gd name="connsiteY184" fmla="*/ 5166315 h 8346397"/>
              <a:gd name="connsiteX185" fmla="*/ 2937121 w 4162401"/>
              <a:gd name="connsiteY185" fmla="*/ 5285378 h 8346397"/>
              <a:gd name="connsiteX186" fmla="*/ 2989508 w 4162401"/>
              <a:gd name="connsiteY186" fmla="*/ 5302047 h 8346397"/>
              <a:gd name="connsiteX187" fmla="*/ 2987127 w 4162401"/>
              <a:gd name="connsiteY187" fmla="*/ 5347290 h 8346397"/>
              <a:gd name="connsiteX188" fmla="*/ 2984746 w 4162401"/>
              <a:gd name="connsiteY188" fmla="*/ 5402059 h 8346397"/>
              <a:gd name="connsiteX189" fmla="*/ 3041896 w 4162401"/>
              <a:gd name="connsiteY189" fmla="*/ 5471115 h 8346397"/>
              <a:gd name="connsiteX190" fmla="*/ 3089521 w 4162401"/>
              <a:gd name="connsiteY190" fmla="*/ 5597322 h 8346397"/>
              <a:gd name="connsiteX191" fmla="*/ 2996652 w 4162401"/>
              <a:gd name="connsiteY191" fmla="*/ 5887834 h 8346397"/>
              <a:gd name="connsiteX192" fmla="*/ 3018083 w 4162401"/>
              <a:gd name="connsiteY192" fmla="*/ 5942603 h 8346397"/>
              <a:gd name="connsiteX193" fmla="*/ 3044277 w 4162401"/>
              <a:gd name="connsiteY193" fmla="*/ 5994990 h 8346397"/>
              <a:gd name="connsiteX194" fmla="*/ 3049040 w 4162401"/>
              <a:gd name="connsiteY194" fmla="*/ 6099765 h 8346397"/>
              <a:gd name="connsiteX195" fmla="*/ 3028402 w 4162401"/>
              <a:gd name="connsiteY195" fmla="*/ 6195807 h 8346397"/>
              <a:gd name="connsiteX196" fmla="*/ 2956170 w 4162401"/>
              <a:gd name="connsiteY196" fmla="*/ 6259310 h 8346397"/>
              <a:gd name="connsiteX197" fmla="*/ 2920452 w 4162401"/>
              <a:gd name="connsiteY197" fmla="*/ 6240259 h 8346397"/>
              <a:gd name="connsiteX198" fmla="*/ 2849015 w 4162401"/>
              <a:gd name="connsiteY198" fmla="*/ 6252165 h 8346397"/>
              <a:gd name="connsiteX199" fmla="*/ 2713283 w 4162401"/>
              <a:gd name="connsiteY199" fmla="*/ 6364084 h 8346397"/>
              <a:gd name="connsiteX200" fmla="*/ 2606127 w 4162401"/>
              <a:gd name="connsiteY200" fmla="*/ 6349797 h 8346397"/>
              <a:gd name="connsiteX201" fmla="*/ 2575171 w 4162401"/>
              <a:gd name="connsiteY201" fmla="*/ 6378372 h 8346397"/>
              <a:gd name="connsiteX202" fmla="*/ 2508495 w 4162401"/>
              <a:gd name="connsiteY202" fmla="*/ 6423614 h 8346397"/>
              <a:gd name="connsiteX203" fmla="*/ 2391815 w 4162401"/>
              <a:gd name="connsiteY203" fmla="*/ 6411709 h 8346397"/>
              <a:gd name="connsiteX204" fmla="*/ 2368002 w 4162401"/>
              <a:gd name="connsiteY204" fmla="*/ 6528390 h 8346397"/>
              <a:gd name="connsiteX205" fmla="*/ 2363240 w 4162401"/>
              <a:gd name="connsiteY205" fmla="*/ 6564109 h 8346397"/>
              <a:gd name="connsiteX206" fmla="*/ 2339428 w 4162401"/>
              <a:gd name="connsiteY206" fmla="*/ 6583159 h 8346397"/>
              <a:gd name="connsiteX207" fmla="*/ 2141783 w 4162401"/>
              <a:gd name="connsiteY207" fmla="*/ 6535534 h 8346397"/>
              <a:gd name="connsiteX208" fmla="*/ 2103683 w 4162401"/>
              <a:gd name="connsiteY208" fmla="*/ 6587922 h 8346397"/>
              <a:gd name="connsiteX209" fmla="*/ 2072727 w 4162401"/>
              <a:gd name="connsiteY209" fmla="*/ 6683172 h 8346397"/>
              <a:gd name="connsiteX210" fmla="*/ 2039389 w 4162401"/>
              <a:gd name="connsiteY210" fmla="*/ 6747465 h 8346397"/>
              <a:gd name="connsiteX211" fmla="*/ 2051296 w 4162401"/>
              <a:gd name="connsiteY211" fmla="*/ 6809378 h 8346397"/>
              <a:gd name="connsiteX212" fmla="*/ 2184646 w 4162401"/>
              <a:gd name="connsiteY212" fmla="*/ 6921297 h 8346397"/>
              <a:gd name="connsiteX213" fmla="*/ 2253702 w 4162401"/>
              <a:gd name="connsiteY213" fmla="*/ 6954634 h 8346397"/>
              <a:gd name="connsiteX214" fmla="*/ 2237033 w 4162401"/>
              <a:gd name="connsiteY214" fmla="*/ 6978447 h 8346397"/>
              <a:gd name="connsiteX215" fmla="*/ 2201315 w 4162401"/>
              <a:gd name="connsiteY215" fmla="*/ 6997497 h 8346397"/>
              <a:gd name="connsiteX216" fmla="*/ 2234652 w 4162401"/>
              <a:gd name="connsiteY216" fmla="*/ 7073697 h 8346397"/>
              <a:gd name="connsiteX217" fmla="*/ 2203696 w 4162401"/>
              <a:gd name="connsiteY217" fmla="*/ 7095128 h 8346397"/>
              <a:gd name="connsiteX218" fmla="*/ 2098921 w 4162401"/>
              <a:gd name="connsiteY218" fmla="*/ 7033215 h 8346397"/>
              <a:gd name="connsiteX219" fmla="*/ 2056058 w 4162401"/>
              <a:gd name="connsiteY219" fmla="*/ 7059409 h 8346397"/>
              <a:gd name="connsiteX220" fmla="*/ 1996527 w 4162401"/>
              <a:gd name="connsiteY220" fmla="*/ 6957015 h 8346397"/>
              <a:gd name="connsiteX221" fmla="*/ 1879846 w 4162401"/>
              <a:gd name="connsiteY221" fmla="*/ 6983209 h 8346397"/>
              <a:gd name="connsiteX222" fmla="*/ 1815552 w 4162401"/>
              <a:gd name="connsiteY222" fmla="*/ 6987972 h 8346397"/>
              <a:gd name="connsiteX223" fmla="*/ 1765546 w 4162401"/>
              <a:gd name="connsiteY223" fmla="*/ 6983210 h 8346397"/>
              <a:gd name="connsiteX224" fmla="*/ 1708396 w 4162401"/>
              <a:gd name="connsiteY224" fmla="*/ 7028453 h 8346397"/>
              <a:gd name="connsiteX225" fmla="*/ 1529802 w 4162401"/>
              <a:gd name="connsiteY225" fmla="*/ 6987972 h 8346397"/>
              <a:gd name="connsiteX226" fmla="*/ 1553614 w 4162401"/>
              <a:gd name="connsiteY226" fmla="*/ 7114178 h 8346397"/>
              <a:gd name="connsiteX227" fmla="*/ 1477415 w 4162401"/>
              <a:gd name="connsiteY227" fmla="*/ 7159422 h 8346397"/>
              <a:gd name="connsiteX228" fmla="*/ 1415502 w 4162401"/>
              <a:gd name="connsiteY228" fmla="*/ 7226096 h 8346397"/>
              <a:gd name="connsiteX229" fmla="*/ 1265483 w 4162401"/>
              <a:gd name="connsiteY229" fmla="*/ 7218953 h 8346397"/>
              <a:gd name="connsiteX230" fmla="*/ 1213096 w 4162401"/>
              <a:gd name="connsiteY230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263352 w 4162401"/>
              <a:gd name="connsiteY21" fmla="*/ 3978070 h 8346397"/>
              <a:gd name="connsiteX22" fmla="*/ 3215727 w 4162401"/>
              <a:gd name="connsiteY22" fmla="*/ 3963782 h 8346397"/>
              <a:gd name="connsiteX23" fmla="*/ 3227633 w 4162401"/>
              <a:gd name="connsiteY23" fmla="*/ 3937588 h 8346397"/>
              <a:gd name="connsiteX24" fmla="*/ 3275259 w 4162401"/>
              <a:gd name="connsiteY24" fmla="*/ 3913776 h 8346397"/>
              <a:gd name="connsiteX25" fmla="*/ 3127621 w 4162401"/>
              <a:gd name="connsiteY25" fmla="*/ 3851863 h 8346397"/>
              <a:gd name="connsiteX26" fmla="*/ 2996652 w 4162401"/>
              <a:gd name="connsiteY26" fmla="*/ 3739945 h 8346397"/>
              <a:gd name="connsiteX27" fmla="*/ 2591839 w 4162401"/>
              <a:gd name="connsiteY27" fmla="*/ 3354183 h 8346397"/>
              <a:gd name="connsiteX28" fmla="*/ 2468015 w 4162401"/>
              <a:gd name="connsiteY28" fmla="*/ 3049382 h 8346397"/>
              <a:gd name="connsiteX29" fmla="*/ 2432296 w 4162401"/>
              <a:gd name="connsiteY29" fmla="*/ 2961276 h 8346397"/>
              <a:gd name="connsiteX30" fmla="*/ 2387052 w 4162401"/>
              <a:gd name="connsiteY30" fmla="*/ 2954132 h 8346397"/>
              <a:gd name="connsiteX31" fmla="*/ 2365621 w 4162401"/>
              <a:gd name="connsiteY31" fmla="*/ 2958895 h 8346397"/>
              <a:gd name="connsiteX32" fmla="*/ 2315615 w 4162401"/>
              <a:gd name="connsiteY32" fmla="*/ 2896982 h 8346397"/>
              <a:gd name="connsiteX33" fmla="*/ 2234652 w 4162401"/>
              <a:gd name="connsiteY33" fmla="*/ 2880313 h 8346397"/>
              <a:gd name="connsiteX34" fmla="*/ 2182265 w 4162401"/>
              <a:gd name="connsiteY34" fmla="*/ 2811257 h 8346397"/>
              <a:gd name="connsiteX35" fmla="*/ 2115590 w 4162401"/>
              <a:gd name="connsiteY35" fmla="*/ 2727913 h 8346397"/>
              <a:gd name="connsiteX36" fmla="*/ 2091777 w 4162401"/>
              <a:gd name="connsiteY36" fmla="*/ 2670763 h 8346397"/>
              <a:gd name="connsiteX37" fmla="*/ 2006845 w 4162401"/>
              <a:gd name="connsiteY37" fmla="*/ 2527095 h 8346397"/>
              <a:gd name="connsiteX38" fmla="*/ 1953665 w 4162401"/>
              <a:gd name="connsiteY38" fmla="*/ 2451688 h 8346397"/>
              <a:gd name="connsiteX39" fmla="*/ 2006052 w 4162401"/>
              <a:gd name="connsiteY39" fmla="*/ 2337388 h 8346397"/>
              <a:gd name="connsiteX40" fmla="*/ 2072727 w 4162401"/>
              <a:gd name="connsiteY40" fmla="*/ 2256426 h 8346397"/>
              <a:gd name="connsiteX41" fmla="*/ 2056058 w 4162401"/>
              <a:gd name="connsiteY41" fmla="*/ 2223088 h 8346397"/>
              <a:gd name="connsiteX42" fmla="*/ 2067965 w 4162401"/>
              <a:gd name="connsiteY42" fmla="*/ 2130220 h 8346397"/>
              <a:gd name="connsiteX43" fmla="*/ 2137021 w 4162401"/>
              <a:gd name="connsiteY43" fmla="*/ 1992107 h 8346397"/>
              <a:gd name="connsiteX44" fmla="*/ 2165596 w 4162401"/>
              <a:gd name="connsiteY44" fmla="*/ 1944482 h 8346397"/>
              <a:gd name="connsiteX45" fmla="*/ 2203696 w 4162401"/>
              <a:gd name="connsiteY45" fmla="*/ 1937338 h 8346397"/>
              <a:gd name="connsiteX46" fmla="*/ 2198933 w 4162401"/>
              <a:gd name="connsiteY46" fmla="*/ 1906382 h 8346397"/>
              <a:gd name="connsiteX47" fmla="*/ 2406102 w 4162401"/>
              <a:gd name="connsiteY47" fmla="*/ 1782557 h 8346397"/>
              <a:gd name="connsiteX48" fmla="*/ 2494208 w 4162401"/>
              <a:gd name="connsiteY48" fmla="*/ 1715882 h 8346397"/>
              <a:gd name="connsiteX49" fmla="*/ 2513258 w 4162401"/>
              <a:gd name="connsiteY49" fmla="*/ 1630157 h 8346397"/>
              <a:gd name="connsiteX50" fmla="*/ 2522784 w 4162401"/>
              <a:gd name="connsiteY50" fmla="*/ 1584913 h 8346397"/>
              <a:gd name="connsiteX51" fmla="*/ 2577552 w 4162401"/>
              <a:gd name="connsiteY51" fmla="*/ 1527763 h 8346397"/>
              <a:gd name="connsiteX52" fmla="*/ 2606127 w 4162401"/>
              <a:gd name="connsiteY52" fmla="*/ 1499188 h 8346397"/>
              <a:gd name="connsiteX53" fmla="*/ 2634702 w 4162401"/>
              <a:gd name="connsiteY53" fmla="*/ 1492045 h 8346397"/>
              <a:gd name="connsiteX54" fmla="*/ 2672802 w 4162401"/>
              <a:gd name="connsiteY54" fmla="*/ 1368220 h 8346397"/>
              <a:gd name="connsiteX55" fmla="*/ 2806153 w 4162401"/>
              <a:gd name="connsiteY55" fmla="*/ 1334883 h 8346397"/>
              <a:gd name="connsiteX56" fmla="*/ 2944265 w 4162401"/>
              <a:gd name="connsiteY56" fmla="*/ 1325357 h 8346397"/>
              <a:gd name="connsiteX57" fmla="*/ 2968077 w 4162401"/>
              <a:gd name="connsiteY57" fmla="*/ 1206295 h 8346397"/>
              <a:gd name="connsiteX58" fmla="*/ 3049040 w 4162401"/>
              <a:gd name="connsiteY58" fmla="*/ 1169783 h 8346397"/>
              <a:gd name="connsiteX59" fmla="*/ 3153814 w 4162401"/>
              <a:gd name="connsiteY59" fmla="*/ 1125332 h 8346397"/>
              <a:gd name="connsiteX60" fmla="*/ 3225252 w 4162401"/>
              <a:gd name="connsiteY60" fmla="*/ 1049132 h 8346397"/>
              <a:gd name="connsiteX61" fmla="*/ 3310977 w 4162401"/>
              <a:gd name="connsiteY61" fmla="*/ 996745 h 8346397"/>
              <a:gd name="connsiteX62" fmla="*/ 3056977 w 4162401"/>
              <a:gd name="connsiteY62" fmla="*/ 982457 h 8346397"/>
              <a:gd name="connsiteX63" fmla="*/ 2958552 w 4162401"/>
              <a:gd name="connsiteY63" fmla="*/ 976107 h 8346397"/>
              <a:gd name="connsiteX64" fmla="*/ 2926802 w 4162401"/>
              <a:gd name="connsiteY64" fmla="*/ 906257 h 8346397"/>
              <a:gd name="connsiteX65" fmla="*/ 2866477 w 4162401"/>
              <a:gd name="connsiteY65" fmla="*/ 893559 h 8346397"/>
              <a:gd name="connsiteX66" fmla="*/ 2799802 w 4162401"/>
              <a:gd name="connsiteY66" fmla="*/ 874507 h 8346397"/>
              <a:gd name="connsiteX67" fmla="*/ 2761702 w 4162401"/>
              <a:gd name="connsiteY67" fmla="*/ 807832 h 8346397"/>
              <a:gd name="connsiteX68" fmla="*/ 2609302 w 4162401"/>
              <a:gd name="connsiteY68" fmla="*/ 760207 h 8346397"/>
              <a:gd name="connsiteX69" fmla="*/ 2580727 w 4162401"/>
              <a:gd name="connsiteY69" fmla="*/ 604632 h 8346397"/>
              <a:gd name="connsiteX70" fmla="*/ 2526752 w 4162401"/>
              <a:gd name="connsiteY70" fmla="*/ 531609 h 8346397"/>
              <a:gd name="connsiteX71" fmla="*/ 2596602 w 4162401"/>
              <a:gd name="connsiteY71" fmla="*/ 407782 h 8346397"/>
              <a:gd name="connsiteX72" fmla="*/ 2629939 w 4162401"/>
              <a:gd name="connsiteY72" fmla="*/ 310947 h 8346397"/>
              <a:gd name="connsiteX73" fmla="*/ 2517227 w 4162401"/>
              <a:gd name="connsiteY73" fmla="*/ 239507 h 8346397"/>
              <a:gd name="connsiteX74" fmla="*/ 2402927 w 4162401"/>
              <a:gd name="connsiteY74" fmla="*/ 271257 h 8346397"/>
              <a:gd name="connsiteX75" fmla="*/ 2275927 w 4162401"/>
              <a:gd name="connsiteY75" fmla="*/ 198232 h 8346397"/>
              <a:gd name="connsiteX76" fmla="*/ 2133052 w 4162401"/>
              <a:gd name="connsiteY76" fmla="*/ 233157 h 8346397"/>
              <a:gd name="connsiteX77" fmla="*/ 1913977 w 4162401"/>
              <a:gd name="connsiteY77" fmla="*/ 36309 h 8346397"/>
              <a:gd name="connsiteX78" fmla="*/ 1777452 w 4162401"/>
              <a:gd name="connsiteY78" fmla="*/ 13289 h 8346397"/>
              <a:gd name="connsiteX79" fmla="*/ 1703633 w 4162401"/>
              <a:gd name="connsiteY79" fmla="*/ 41864 h 8346397"/>
              <a:gd name="connsiteX80" fmla="*/ 1615527 w 4162401"/>
              <a:gd name="connsiteY80" fmla="*/ 75203 h 8346397"/>
              <a:gd name="connsiteX81" fmla="*/ 1515515 w 4162401"/>
              <a:gd name="connsiteY81" fmla="*/ 129971 h 8346397"/>
              <a:gd name="connsiteX82" fmla="*/ 1525040 w 4162401"/>
              <a:gd name="connsiteY82" fmla="*/ 194264 h 8346397"/>
              <a:gd name="connsiteX83" fmla="*/ 1505990 w 4162401"/>
              <a:gd name="connsiteY83" fmla="*/ 251415 h 8346397"/>
              <a:gd name="connsiteX84" fmla="*/ 1413121 w 4162401"/>
              <a:gd name="connsiteY84" fmla="*/ 270464 h 8346397"/>
              <a:gd name="connsiteX85" fmla="*/ 1339302 w 4162401"/>
              <a:gd name="connsiteY85" fmla="*/ 306184 h 8346397"/>
              <a:gd name="connsiteX86" fmla="*/ 1260721 w 4162401"/>
              <a:gd name="connsiteY86" fmla="*/ 346665 h 8346397"/>
              <a:gd name="connsiteX87" fmla="*/ 1191665 w 4162401"/>
              <a:gd name="connsiteY87" fmla="*/ 272847 h 8346397"/>
              <a:gd name="connsiteX88" fmla="*/ 1082127 w 4162401"/>
              <a:gd name="connsiteY88" fmla="*/ 353809 h 8346397"/>
              <a:gd name="connsiteX89" fmla="*/ 1020215 w 4162401"/>
              <a:gd name="connsiteY89" fmla="*/ 420484 h 8346397"/>
              <a:gd name="connsiteX90" fmla="*/ 858290 w 4162401"/>
              <a:gd name="connsiteY90" fmla="*/ 301422 h 8346397"/>
              <a:gd name="connsiteX91" fmla="*/ 796377 w 4162401"/>
              <a:gd name="connsiteY91" fmla="*/ 406196 h 8346397"/>
              <a:gd name="connsiteX92" fmla="*/ 755896 w 4162401"/>
              <a:gd name="connsiteY92" fmla="*/ 341903 h 8346397"/>
              <a:gd name="connsiteX93" fmla="*/ 689221 w 4162401"/>
              <a:gd name="connsiteY93" fmla="*/ 270465 h 8346397"/>
              <a:gd name="connsiteX94" fmla="*/ 667790 w 4162401"/>
              <a:gd name="connsiteY94" fmla="*/ 313328 h 8346397"/>
              <a:gd name="connsiteX95" fmla="*/ 620165 w 4162401"/>
              <a:gd name="connsiteY95" fmla="*/ 382384 h 8346397"/>
              <a:gd name="connsiteX96" fmla="*/ 589208 w 4162401"/>
              <a:gd name="connsiteY96" fmla="*/ 396672 h 8346397"/>
              <a:gd name="connsiteX97" fmla="*/ 498721 w 4162401"/>
              <a:gd name="connsiteY97" fmla="*/ 482397 h 8346397"/>
              <a:gd name="connsiteX98" fmla="*/ 396327 w 4162401"/>
              <a:gd name="connsiteY98" fmla="*/ 380003 h 8346397"/>
              <a:gd name="connsiteX99" fmla="*/ 243927 w 4162401"/>
              <a:gd name="connsiteY99" fmla="*/ 294278 h 8346397"/>
              <a:gd name="connsiteX100" fmla="*/ 174871 w 4162401"/>
              <a:gd name="connsiteY100" fmla="*/ 327615 h 8346397"/>
              <a:gd name="connsiteX101" fmla="*/ 127246 w 4162401"/>
              <a:gd name="connsiteY101" fmla="*/ 410959 h 8346397"/>
              <a:gd name="connsiteX102" fmla="*/ 43902 w 4162401"/>
              <a:gd name="connsiteY102" fmla="*/ 472872 h 8346397"/>
              <a:gd name="connsiteX103" fmla="*/ 8183 w 4162401"/>
              <a:gd name="connsiteY103" fmla="*/ 484778 h 8346397"/>
              <a:gd name="connsiteX104" fmla="*/ 198683 w 4162401"/>
              <a:gd name="connsiteY104" fmla="*/ 689565 h 8346397"/>
              <a:gd name="connsiteX105" fmla="*/ 265359 w 4162401"/>
              <a:gd name="connsiteY105" fmla="*/ 706234 h 8346397"/>
              <a:gd name="connsiteX106" fmla="*/ 298697 w 4162401"/>
              <a:gd name="connsiteY106" fmla="*/ 730047 h 8346397"/>
              <a:gd name="connsiteX107" fmla="*/ 296315 w 4162401"/>
              <a:gd name="connsiteY107" fmla="*/ 901496 h 8346397"/>
              <a:gd name="connsiteX108" fmla="*/ 362990 w 4162401"/>
              <a:gd name="connsiteY108" fmla="*/ 906259 h 8346397"/>
              <a:gd name="connsiteX109" fmla="*/ 401090 w 4162401"/>
              <a:gd name="connsiteY109" fmla="*/ 856253 h 8346397"/>
              <a:gd name="connsiteX110" fmla="*/ 482052 w 4162401"/>
              <a:gd name="connsiteY110" fmla="*/ 894353 h 8346397"/>
              <a:gd name="connsiteX111" fmla="*/ 420140 w 4162401"/>
              <a:gd name="connsiteY111" fmla="*/ 1039609 h 8346397"/>
              <a:gd name="connsiteX112" fmla="*/ 434427 w 4162401"/>
              <a:gd name="connsiteY112" fmla="*/ 1087234 h 8346397"/>
              <a:gd name="connsiteX113" fmla="*/ 379658 w 4162401"/>
              <a:gd name="connsiteY113" fmla="*/ 1139622 h 8346397"/>
              <a:gd name="connsiteX114" fmla="*/ 415377 w 4162401"/>
              <a:gd name="connsiteY114" fmla="*/ 1168196 h 8346397"/>
              <a:gd name="connsiteX115" fmla="*/ 486815 w 4162401"/>
              <a:gd name="connsiteY115" fmla="*/ 1256303 h 8346397"/>
              <a:gd name="connsiteX116" fmla="*/ 527296 w 4162401"/>
              <a:gd name="connsiteY116" fmla="*/ 1344409 h 8346397"/>
              <a:gd name="connsiteX117" fmla="*/ 636833 w 4162401"/>
              <a:gd name="connsiteY117" fmla="*/ 1396797 h 8346397"/>
              <a:gd name="connsiteX118" fmla="*/ 746371 w 4162401"/>
              <a:gd name="connsiteY118" fmla="*/ 1420609 h 8346397"/>
              <a:gd name="connsiteX119" fmla="*/ 829715 w 4162401"/>
              <a:gd name="connsiteY119" fmla="*/ 1468234 h 8346397"/>
              <a:gd name="connsiteX120" fmla="*/ 913058 w 4162401"/>
              <a:gd name="connsiteY120" fmla="*/ 1442040 h 8346397"/>
              <a:gd name="connsiteX121" fmla="*/ 994021 w 4162401"/>
              <a:gd name="connsiteY121" fmla="*/ 1368222 h 8346397"/>
              <a:gd name="connsiteX122" fmla="*/ 1103558 w 4162401"/>
              <a:gd name="connsiteY122" fmla="*/ 1351553 h 8346397"/>
              <a:gd name="connsiteX123" fmla="*/ 1170233 w 4162401"/>
              <a:gd name="connsiteY123" fmla="*/ 1356315 h 8346397"/>
              <a:gd name="connsiteX124" fmla="*/ 1329777 w 4162401"/>
              <a:gd name="connsiteY124" fmla="*/ 1465853 h 8346397"/>
              <a:gd name="connsiteX125" fmla="*/ 1389308 w 4162401"/>
              <a:gd name="connsiteY125" fmla="*/ 1494428 h 8346397"/>
              <a:gd name="connsiteX126" fmla="*/ 1260721 w 4162401"/>
              <a:gd name="connsiteY126" fmla="*/ 1596822 h 8346397"/>
              <a:gd name="connsiteX127" fmla="*/ 1263102 w 4162401"/>
              <a:gd name="connsiteY127" fmla="*/ 1661115 h 8346397"/>
              <a:gd name="connsiteX128" fmla="*/ 1425027 w 4162401"/>
              <a:gd name="connsiteY128" fmla="*/ 1613490 h 8346397"/>
              <a:gd name="connsiteX129" fmla="*/ 1386927 w 4162401"/>
              <a:gd name="connsiteY129" fmla="*/ 1677784 h 8346397"/>
              <a:gd name="connsiteX130" fmla="*/ 1405977 w 4162401"/>
              <a:gd name="connsiteY130" fmla="*/ 1751603 h 8346397"/>
              <a:gd name="connsiteX131" fmla="*/ 1517896 w 4162401"/>
              <a:gd name="connsiteY131" fmla="*/ 1787322 h 8346397"/>
              <a:gd name="connsiteX132" fmla="*/ 1591715 w 4162401"/>
              <a:gd name="connsiteY132" fmla="*/ 1803990 h 8346397"/>
              <a:gd name="connsiteX133" fmla="*/ 1501227 w 4162401"/>
              <a:gd name="connsiteY133" fmla="*/ 1934959 h 8346397"/>
              <a:gd name="connsiteX134" fmla="*/ 1494083 w 4162401"/>
              <a:gd name="connsiteY134" fmla="*/ 1984965 h 8346397"/>
              <a:gd name="connsiteX135" fmla="*/ 1422646 w 4162401"/>
              <a:gd name="connsiteY135" fmla="*/ 2020684 h 8346397"/>
              <a:gd name="connsiteX136" fmla="*/ 1391690 w 4162401"/>
              <a:gd name="connsiteY136" fmla="*/ 2082597 h 8346397"/>
              <a:gd name="connsiteX137" fmla="*/ 1260721 w 4162401"/>
              <a:gd name="connsiteY137" fmla="*/ 2056403 h 8346397"/>
              <a:gd name="connsiteX138" fmla="*/ 1139277 w 4162401"/>
              <a:gd name="connsiteY138" fmla="*/ 2056402 h 8346397"/>
              <a:gd name="connsiteX139" fmla="*/ 1072602 w 4162401"/>
              <a:gd name="connsiteY139" fmla="*/ 2084978 h 8346397"/>
              <a:gd name="connsiteX140" fmla="*/ 1065458 w 4162401"/>
              <a:gd name="connsiteY140" fmla="*/ 2184990 h 8346397"/>
              <a:gd name="connsiteX141" fmla="*/ 977352 w 4162401"/>
              <a:gd name="connsiteY141" fmla="*/ 2273097 h 8346397"/>
              <a:gd name="connsiteX142" fmla="*/ 1120227 w 4162401"/>
              <a:gd name="connsiteY142" fmla="*/ 2335009 h 8346397"/>
              <a:gd name="connsiteX143" fmla="*/ 1170234 w 4162401"/>
              <a:gd name="connsiteY143" fmla="*/ 2370727 h 8346397"/>
              <a:gd name="connsiteX144" fmla="*/ 1222621 w 4162401"/>
              <a:gd name="connsiteY144" fmla="*/ 2387397 h 8346397"/>
              <a:gd name="connsiteX145" fmla="*/ 1272627 w 4162401"/>
              <a:gd name="connsiteY145" fmla="*/ 2437403 h 8346397"/>
              <a:gd name="connsiteX146" fmla="*/ 1329777 w 4162401"/>
              <a:gd name="connsiteY146" fmla="*/ 2458834 h 8346397"/>
              <a:gd name="connsiteX147" fmla="*/ 1422646 w 4162401"/>
              <a:gd name="connsiteY147" fmla="*/ 2535034 h 8346397"/>
              <a:gd name="connsiteX148" fmla="*/ 1508371 w 4162401"/>
              <a:gd name="connsiteY148" fmla="*/ 2568373 h 8346397"/>
              <a:gd name="connsiteX149" fmla="*/ 1641721 w 4162401"/>
              <a:gd name="connsiteY149" fmla="*/ 2716009 h 8346397"/>
              <a:gd name="connsiteX150" fmla="*/ 1725065 w 4162401"/>
              <a:gd name="connsiteY150" fmla="*/ 2870790 h 8346397"/>
              <a:gd name="connsiteX151" fmla="*/ 1850477 w 4162401"/>
              <a:gd name="connsiteY151" fmla="*/ 2931907 h 8346397"/>
              <a:gd name="connsiteX152" fmla="*/ 1896514 w 4162401"/>
              <a:gd name="connsiteY152" fmla="*/ 2977947 h 8346397"/>
              <a:gd name="connsiteX153" fmla="*/ 1927471 w 4162401"/>
              <a:gd name="connsiteY153" fmla="*/ 3082722 h 8346397"/>
              <a:gd name="connsiteX154" fmla="*/ 1989383 w 4162401"/>
              <a:gd name="connsiteY154" fmla="*/ 3185115 h 8346397"/>
              <a:gd name="connsiteX155" fmla="*/ 2051296 w 4162401"/>
              <a:gd name="connsiteY155" fmla="*/ 3223215 h 8346397"/>
              <a:gd name="connsiteX156" fmla="*/ 2182265 w 4162401"/>
              <a:gd name="connsiteY156" fmla="*/ 3370853 h 8346397"/>
              <a:gd name="connsiteX157" fmla="*/ 2325139 w 4162401"/>
              <a:gd name="connsiteY157" fmla="*/ 3447053 h 8346397"/>
              <a:gd name="connsiteX158" fmla="*/ 2384671 w 4162401"/>
              <a:gd name="connsiteY158" fmla="*/ 3532778 h 8346397"/>
              <a:gd name="connsiteX159" fmla="*/ 2432296 w 4162401"/>
              <a:gd name="connsiteY159" fmla="*/ 3599453 h 8346397"/>
              <a:gd name="connsiteX160" fmla="*/ 2479921 w 4162401"/>
              <a:gd name="connsiteY160" fmla="*/ 3589929 h 8346397"/>
              <a:gd name="connsiteX161" fmla="*/ 2484683 w 4162401"/>
              <a:gd name="connsiteY161" fmla="*/ 3742328 h 8346397"/>
              <a:gd name="connsiteX162" fmla="*/ 2537071 w 4162401"/>
              <a:gd name="connsiteY162" fmla="*/ 3835197 h 8346397"/>
              <a:gd name="connsiteX163" fmla="*/ 2529927 w 4162401"/>
              <a:gd name="connsiteY163" fmla="*/ 3873297 h 8346397"/>
              <a:gd name="connsiteX164" fmla="*/ 2598983 w 4162401"/>
              <a:gd name="connsiteY164" fmla="*/ 3909015 h 8346397"/>
              <a:gd name="connsiteX165" fmla="*/ 2656133 w 4162401"/>
              <a:gd name="connsiteY165" fmla="*/ 3854247 h 8346397"/>
              <a:gd name="connsiteX166" fmla="*/ 2689471 w 4162401"/>
              <a:gd name="connsiteY166" fmla="*/ 3937590 h 8346397"/>
              <a:gd name="connsiteX167" fmla="*/ 2734715 w 4162401"/>
              <a:gd name="connsiteY167" fmla="*/ 3982834 h 8346397"/>
              <a:gd name="connsiteX168" fmla="*/ 2808533 w 4162401"/>
              <a:gd name="connsiteY168" fmla="*/ 4006647 h 8346397"/>
              <a:gd name="connsiteX169" fmla="*/ 2860921 w 4162401"/>
              <a:gd name="connsiteY169" fmla="*/ 4075703 h 8346397"/>
              <a:gd name="connsiteX170" fmla="*/ 2946646 w 4162401"/>
              <a:gd name="connsiteY170" fmla="*/ 4130472 h 8346397"/>
              <a:gd name="connsiteX171" fmla="*/ 2999033 w 4162401"/>
              <a:gd name="connsiteY171" fmla="*/ 4163809 h 8346397"/>
              <a:gd name="connsiteX172" fmla="*/ 2870446 w 4162401"/>
              <a:gd name="connsiteY172" fmla="*/ 4256678 h 8346397"/>
              <a:gd name="connsiteX173" fmla="*/ 2868064 w 4162401"/>
              <a:gd name="connsiteY173" fmla="*/ 4311446 h 8346397"/>
              <a:gd name="connsiteX174" fmla="*/ 2970458 w 4162401"/>
              <a:gd name="connsiteY174" fmla="*/ 4428128 h 8346397"/>
              <a:gd name="connsiteX175" fmla="*/ 3065708 w 4162401"/>
              <a:gd name="connsiteY175" fmla="*/ 4490040 h 8346397"/>
              <a:gd name="connsiteX176" fmla="*/ 3096665 w 4162401"/>
              <a:gd name="connsiteY176" fmla="*/ 4528140 h 8346397"/>
              <a:gd name="connsiteX177" fmla="*/ 3082377 w 4162401"/>
              <a:gd name="connsiteY177" fmla="*/ 4609103 h 8346397"/>
              <a:gd name="connsiteX178" fmla="*/ 3077615 w 4162401"/>
              <a:gd name="connsiteY178" fmla="*/ 4692447 h 8346397"/>
              <a:gd name="connsiteX179" fmla="*/ 3034752 w 4162401"/>
              <a:gd name="connsiteY179" fmla="*/ 4701972 h 8346397"/>
              <a:gd name="connsiteX180" fmla="*/ 3008558 w 4162401"/>
              <a:gd name="connsiteY180" fmla="*/ 4718640 h 8346397"/>
              <a:gd name="connsiteX181" fmla="*/ 3053802 w 4162401"/>
              <a:gd name="connsiteY181" fmla="*/ 4795632 h 8346397"/>
              <a:gd name="connsiteX182" fmla="*/ 3037133 w 4162401"/>
              <a:gd name="connsiteY182" fmla="*/ 4868659 h 8346397"/>
              <a:gd name="connsiteX183" fmla="*/ 3020465 w 4162401"/>
              <a:gd name="connsiteY183" fmla="*/ 5004390 h 8346397"/>
              <a:gd name="connsiteX184" fmla="*/ 2982365 w 4162401"/>
              <a:gd name="connsiteY184" fmla="*/ 5044872 h 8346397"/>
              <a:gd name="connsiteX185" fmla="*/ 2965696 w 4162401"/>
              <a:gd name="connsiteY185" fmla="*/ 5166315 h 8346397"/>
              <a:gd name="connsiteX186" fmla="*/ 2937121 w 4162401"/>
              <a:gd name="connsiteY186" fmla="*/ 5285378 h 8346397"/>
              <a:gd name="connsiteX187" fmla="*/ 2989508 w 4162401"/>
              <a:gd name="connsiteY187" fmla="*/ 5302047 h 8346397"/>
              <a:gd name="connsiteX188" fmla="*/ 2987127 w 4162401"/>
              <a:gd name="connsiteY188" fmla="*/ 5347290 h 8346397"/>
              <a:gd name="connsiteX189" fmla="*/ 2984746 w 4162401"/>
              <a:gd name="connsiteY189" fmla="*/ 5402059 h 8346397"/>
              <a:gd name="connsiteX190" fmla="*/ 3041896 w 4162401"/>
              <a:gd name="connsiteY190" fmla="*/ 5471115 h 8346397"/>
              <a:gd name="connsiteX191" fmla="*/ 3089521 w 4162401"/>
              <a:gd name="connsiteY191" fmla="*/ 5597322 h 8346397"/>
              <a:gd name="connsiteX192" fmla="*/ 2996652 w 4162401"/>
              <a:gd name="connsiteY192" fmla="*/ 5887834 h 8346397"/>
              <a:gd name="connsiteX193" fmla="*/ 3018083 w 4162401"/>
              <a:gd name="connsiteY193" fmla="*/ 5942603 h 8346397"/>
              <a:gd name="connsiteX194" fmla="*/ 3044277 w 4162401"/>
              <a:gd name="connsiteY194" fmla="*/ 5994990 h 8346397"/>
              <a:gd name="connsiteX195" fmla="*/ 3049040 w 4162401"/>
              <a:gd name="connsiteY195" fmla="*/ 6099765 h 8346397"/>
              <a:gd name="connsiteX196" fmla="*/ 3028402 w 4162401"/>
              <a:gd name="connsiteY196" fmla="*/ 6195807 h 8346397"/>
              <a:gd name="connsiteX197" fmla="*/ 2956170 w 4162401"/>
              <a:gd name="connsiteY197" fmla="*/ 6259310 h 8346397"/>
              <a:gd name="connsiteX198" fmla="*/ 2920452 w 4162401"/>
              <a:gd name="connsiteY198" fmla="*/ 6240259 h 8346397"/>
              <a:gd name="connsiteX199" fmla="*/ 2849015 w 4162401"/>
              <a:gd name="connsiteY199" fmla="*/ 6252165 h 8346397"/>
              <a:gd name="connsiteX200" fmla="*/ 2713283 w 4162401"/>
              <a:gd name="connsiteY200" fmla="*/ 6364084 h 8346397"/>
              <a:gd name="connsiteX201" fmla="*/ 2606127 w 4162401"/>
              <a:gd name="connsiteY201" fmla="*/ 6349797 h 8346397"/>
              <a:gd name="connsiteX202" fmla="*/ 2575171 w 4162401"/>
              <a:gd name="connsiteY202" fmla="*/ 6378372 h 8346397"/>
              <a:gd name="connsiteX203" fmla="*/ 2508495 w 4162401"/>
              <a:gd name="connsiteY203" fmla="*/ 6423614 h 8346397"/>
              <a:gd name="connsiteX204" fmla="*/ 2391815 w 4162401"/>
              <a:gd name="connsiteY204" fmla="*/ 6411709 h 8346397"/>
              <a:gd name="connsiteX205" fmla="*/ 2368002 w 4162401"/>
              <a:gd name="connsiteY205" fmla="*/ 6528390 h 8346397"/>
              <a:gd name="connsiteX206" fmla="*/ 2363240 w 4162401"/>
              <a:gd name="connsiteY206" fmla="*/ 6564109 h 8346397"/>
              <a:gd name="connsiteX207" fmla="*/ 2339428 w 4162401"/>
              <a:gd name="connsiteY207" fmla="*/ 6583159 h 8346397"/>
              <a:gd name="connsiteX208" fmla="*/ 2141783 w 4162401"/>
              <a:gd name="connsiteY208" fmla="*/ 6535534 h 8346397"/>
              <a:gd name="connsiteX209" fmla="*/ 2103683 w 4162401"/>
              <a:gd name="connsiteY209" fmla="*/ 6587922 h 8346397"/>
              <a:gd name="connsiteX210" fmla="*/ 2072727 w 4162401"/>
              <a:gd name="connsiteY210" fmla="*/ 6683172 h 8346397"/>
              <a:gd name="connsiteX211" fmla="*/ 2039389 w 4162401"/>
              <a:gd name="connsiteY211" fmla="*/ 6747465 h 8346397"/>
              <a:gd name="connsiteX212" fmla="*/ 2051296 w 4162401"/>
              <a:gd name="connsiteY212" fmla="*/ 6809378 h 8346397"/>
              <a:gd name="connsiteX213" fmla="*/ 2184646 w 4162401"/>
              <a:gd name="connsiteY213" fmla="*/ 6921297 h 8346397"/>
              <a:gd name="connsiteX214" fmla="*/ 2253702 w 4162401"/>
              <a:gd name="connsiteY214" fmla="*/ 6954634 h 8346397"/>
              <a:gd name="connsiteX215" fmla="*/ 2237033 w 4162401"/>
              <a:gd name="connsiteY215" fmla="*/ 6978447 h 8346397"/>
              <a:gd name="connsiteX216" fmla="*/ 2201315 w 4162401"/>
              <a:gd name="connsiteY216" fmla="*/ 6997497 h 8346397"/>
              <a:gd name="connsiteX217" fmla="*/ 2234652 w 4162401"/>
              <a:gd name="connsiteY217" fmla="*/ 7073697 h 8346397"/>
              <a:gd name="connsiteX218" fmla="*/ 2203696 w 4162401"/>
              <a:gd name="connsiteY218" fmla="*/ 7095128 h 8346397"/>
              <a:gd name="connsiteX219" fmla="*/ 2098921 w 4162401"/>
              <a:gd name="connsiteY219" fmla="*/ 7033215 h 8346397"/>
              <a:gd name="connsiteX220" fmla="*/ 2056058 w 4162401"/>
              <a:gd name="connsiteY220" fmla="*/ 7059409 h 8346397"/>
              <a:gd name="connsiteX221" fmla="*/ 1996527 w 4162401"/>
              <a:gd name="connsiteY221" fmla="*/ 6957015 h 8346397"/>
              <a:gd name="connsiteX222" fmla="*/ 1879846 w 4162401"/>
              <a:gd name="connsiteY222" fmla="*/ 6983209 h 8346397"/>
              <a:gd name="connsiteX223" fmla="*/ 1815552 w 4162401"/>
              <a:gd name="connsiteY223" fmla="*/ 6987972 h 8346397"/>
              <a:gd name="connsiteX224" fmla="*/ 1765546 w 4162401"/>
              <a:gd name="connsiteY224" fmla="*/ 6983210 h 8346397"/>
              <a:gd name="connsiteX225" fmla="*/ 1708396 w 4162401"/>
              <a:gd name="connsiteY225" fmla="*/ 7028453 h 8346397"/>
              <a:gd name="connsiteX226" fmla="*/ 1529802 w 4162401"/>
              <a:gd name="connsiteY226" fmla="*/ 6987972 h 8346397"/>
              <a:gd name="connsiteX227" fmla="*/ 1553614 w 4162401"/>
              <a:gd name="connsiteY227" fmla="*/ 7114178 h 8346397"/>
              <a:gd name="connsiteX228" fmla="*/ 1477415 w 4162401"/>
              <a:gd name="connsiteY228" fmla="*/ 7159422 h 8346397"/>
              <a:gd name="connsiteX229" fmla="*/ 1415502 w 4162401"/>
              <a:gd name="connsiteY229" fmla="*/ 7226096 h 8346397"/>
              <a:gd name="connsiteX230" fmla="*/ 1265483 w 4162401"/>
              <a:gd name="connsiteY230" fmla="*/ 7218953 h 8346397"/>
              <a:gd name="connsiteX231" fmla="*/ 1213096 w 4162401"/>
              <a:gd name="connsiteY231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382416 w 4162401"/>
              <a:gd name="connsiteY21" fmla="*/ 3985213 h 8346397"/>
              <a:gd name="connsiteX22" fmla="*/ 3263352 w 4162401"/>
              <a:gd name="connsiteY22" fmla="*/ 3978070 h 8346397"/>
              <a:gd name="connsiteX23" fmla="*/ 3215727 w 4162401"/>
              <a:gd name="connsiteY23" fmla="*/ 3963782 h 8346397"/>
              <a:gd name="connsiteX24" fmla="*/ 3227633 w 4162401"/>
              <a:gd name="connsiteY24" fmla="*/ 3937588 h 8346397"/>
              <a:gd name="connsiteX25" fmla="*/ 3275259 w 4162401"/>
              <a:gd name="connsiteY25" fmla="*/ 3913776 h 8346397"/>
              <a:gd name="connsiteX26" fmla="*/ 3127621 w 4162401"/>
              <a:gd name="connsiteY26" fmla="*/ 3851863 h 8346397"/>
              <a:gd name="connsiteX27" fmla="*/ 2996652 w 4162401"/>
              <a:gd name="connsiteY27" fmla="*/ 3739945 h 8346397"/>
              <a:gd name="connsiteX28" fmla="*/ 2591839 w 4162401"/>
              <a:gd name="connsiteY28" fmla="*/ 3354183 h 8346397"/>
              <a:gd name="connsiteX29" fmla="*/ 2468015 w 4162401"/>
              <a:gd name="connsiteY29" fmla="*/ 3049382 h 8346397"/>
              <a:gd name="connsiteX30" fmla="*/ 2432296 w 4162401"/>
              <a:gd name="connsiteY30" fmla="*/ 2961276 h 8346397"/>
              <a:gd name="connsiteX31" fmla="*/ 2387052 w 4162401"/>
              <a:gd name="connsiteY31" fmla="*/ 2954132 h 8346397"/>
              <a:gd name="connsiteX32" fmla="*/ 2365621 w 4162401"/>
              <a:gd name="connsiteY32" fmla="*/ 2958895 h 8346397"/>
              <a:gd name="connsiteX33" fmla="*/ 2315615 w 4162401"/>
              <a:gd name="connsiteY33" fmla="*/ 2896982 h 8346397"/>
              <a:gd name="connsiteX34" fmla="*/ 2234652 w 4162401"/>
              <a:gd name="connsiteY34" fmla="*/ 2880313 h 8346397"/>
              <a:gd name="connsiteX35" fmla="*/ 2182265 w 4162401"/>
              <a:gd name="connsiteY35" fmla="*/ 2811257 h 8346397"/>
              <a:gd name="connsiteX36" fmla="*/ 2115590 w 4162401"/>
              <a:gd name="connsiteY36" fmla="*/ 2727913 h 8346397"/>
              <a:gd name="connsiteX37" fmla="*/ 2091777 w 4162401"/>
              <a:gd name="connsiteY37" fmla="*/ 2670763 h 8346397"/>
              <a:gd name="connsiteX38" fmla="*/ 2006845 w 4162401"/>
              <a:gd name="connsiteY38" fmla="*/ 2527095 h 8346397"/>
              <a:gd name="connsiteX39" fmla="*/ 1953665 w 4162401"/>
              <a:gd name="connsiteY39" fmla="*/ 2451688 h 8346397"/>
              <a:gd name="connsiteX40" fmla="*/ 2006052 w 4162401"/>
              <a:gd name="connsiteY40" fmla="*/ 2337388 h 8346397"/>
              <a:gd name="connsiteX41" fmla="*/ 2072727 w 4162401"/>
              <a:gd name="connsiteY41" fmla="*/ 2256426 h 8346397"/>
              <a:gd name="connsiteX42" fmla="*/ 2056058 w 4162401"/>
              <a:gd name="connsiteY42" fmla="*/ 2223088 h 8346397"/>
              <a:gd name="connsiteX43" fmla="*/ 2067965 w 4162401"/>
              <a:gd name="connsiteY43" fmla="*/ 2130220 h 8346397"/>
              <a:gd name="connsiteX44" fmla="*/ 2137021 w 4162401"/>
              <a:gd name="connsiteY44" fmla="*/ 1992107 h 8346397"/>
              <a:gd name="connsiteX45" fmla="*/ 2165596 w 4162401"/>
              <a:gd name="connsiteY45" fmla="*/ 1944482 h 8346397"/>
              <a:gd name="connsiteX46" fmla="*/ 2203696 w 4162401"/>
              <a:gd name="connsiteY46" fmla="*/ 1937338 h 8346397"/>
              <a:gd name="connsiteX47" fmla="*/ 2198933 w 4162401"/>
              <a:gd name="connsiteY47" fmla="*/ 1906382 h 8346397"/>
              <a:gd name="connsiteX48" fmla="*/ 2406102 w 4162401"/>
              <a:gd name="connsiteY48" fmla="*/ 1782557 h 8346397"/>
              <a:gd name="connsiteX49" fmla="*/ 2494208 w 4162401"/>
              <a:gd name="connsiteY49" fmla="*/ 1715882 h 8346397"/>
              <a:gd name="connsiteX50" fmla="*/ 2513258 w 4162401"/>
              <a:gd name="connsiteY50" fmla="*/ 1630157 h 8346397"/>
              <a:gd name="connsiteX51" fmla="*/ 2522784 w 4162401"/>
              <a:gd name="connsiteY51" fmla="*/ 1584913 h 8346397"/>
              <a:gd name="connsiteX52" fmla="*/ 2577552 w 4162401"/>
              <a:gd name="connsiteY52" fmla="*/ 1527763 h 8346397"/>
              <a:gd name="connsiteX53" fmla="*/ 2606127 w 4162401"/>
              <a:gd name="connsiteY53" fmla="*/ 1499188 h 8346397"/>
              <a:gd name="connsiteX54" fmla="*/ 2634702 w 4162401"/>
              <a:gd name="connsiteY54" fmla="*/ 1492045 h 8346397"/>
              <a:gd name="connsiteX55" fmla="*/ 2672802 w 4162401"/>
              <a:gd name="connsiteY55" fmla="*/ 1368220 h 8346397"/>
              <a:gd name="connsiteX56" fmla="*/ 2806153 w 4162401"/>
              <a:gd name="connsiteY56" fmla="*/ 1334883 h 8346397"/>
              <a:gd name="connsiteX57" fmla="*/ 2944265 w 4162401"/>
              <a:gd name="connsiteY57" fmla="*/ 1325357 h 8346397"/>
              <a:gd name="connsiteX58" fmla="*/ 2968077 w 4162401"/>
              <a:gd name="connsiteY58" fmla="*/ 1206295 h 8346397"/>
              <a:gd name="connsiteX59" fmla="*/ 3049040 w 4162401"/>
              <a:gd name="connsiteY59" fmla="*/ 1169783 h 8346397"/>
              <a:gd name="connsiteX60" fmla="*/ 3153814 w 4162401"/>
              <a:gd name="connsiteY60" fmla="*/ 1125332 h 8346397"/>
              <a:gd name="connsiteX61" fmla="*/ 3225252 w 4162401"/>
              <a:gd name="connsiteY61" fmla="*/ 1049132 h 8346397"/>
              <a:gd name="connsiteX62" fmla="*/ 3310977 w 4162401"/>
              <a:gd name="connsiteY62" fmla="*/ 996745 h 8346397"/>
              <a:gd name="connsiteX63" fmla="*/ 3056977 w 4162401"/>
              <a:gd name="connsiteY63" fmla="*/ 982457 h 8346397"/>
              <a:gd name="connsiteX64" fmla="*/ 2958552 w 4162401"/>
              <a:gd name="connsiteY64" fmla="*/ 976107 h 8346397"/>
              <a:gd name="connsiteX65" fmla="*/ 2926802 w 4162401"/>
              <a:gd name="connsiteY65" fmla="*/ 906257 h 8346397"/>
              <a:gd name="connsiteX66" fmla="*/ 2866477 w 4162401"/>
              <a:gd name="connsiteY66" fmla="*/ 893559 h 8346397"/>
              <a:gd name="connsiteX67" fmla="*/ 2799802 w 4162401"/>
              <a:gd name="connsiteY67" fmla="*/ 874507 h 8346397"/>
              <a:gd name="connsiteX68" fmla="*/ 2761702 w 4162401"/>
              <a:gd name="connsiteY68" fmla="*/ 807832 h 8346397"/>
              <a:gd name="connsiteX69" fmla="*/ 2609302 w 4162401"/>
              <a:gd name="connsiteY69" fmla="*/ 760207 h 8346397"/>
              <a:gd name="connsiteX70" fmla="*/ 2580727 w 4162401"/>
              <a:gd name="connsiteY70" fmla="*/ 604632 h 8346397"/>
              <a:gd name="connsiteX71" fmla="*/ 2526752 w 4162401"/>
              <a:gd name="connsiteY71" fmla="*/ 531609 h 8346397"/>
              <a:gd name="connsiteX72" fmla="*/ 2596602 w 4162401"/>
              <a:gd name="connsiteY72" fmla="*/ 407782 h 8346397"/>
              <a:gd name="connsiteX73" fmla="*/ 2629939 w 4162401"/>
              <a:gd name="connsiteY73" fmla="*/ 310947 h 8346397"/>
              <a:gd name="connsiteX74" fmla="*/ 2517227 w 4162401"/>
              <a:gd name="connsiteY74" fmla="*/ 239507 h 8346397"/>
              <a:gd name="connsiteX75" fmla="*/ 2402927 w 4162401"/>
              <a:gd name="connsiteY75" fmla="*/ 271257 h 8346397"/>
              <a:gd name="connsiteX76" fmla="*/ 2275927 w 4162401"/>
              <a:gd name="connsiteY76" fmla="*/ 198232 h 8346397"/>
              <a:gd name="connsiteX77" fmla="*/ 2133052 w 4162401"/>
              <a:gd name="connsiteY77" fmla="*/ 233157 h 8346397"/>
              <a:gd name="connsiteX78" fmla="*/ 1913977 w 4162401"/>
              <a:gd name="connsiteY78" fmla="*/ 36309 h 8346397"/>
              <a:gd name="connsiteX79" fmla="*/ 1777452 w 4162401"/>
              <a:gd name="connsiteY79" fmla="*/ 13289 h 8346397"/>
              <a:gd name="connsiteX80" fmla="*/ 1703633 w 4162401"/>
              <a:gd name="connsiteY80" fmla="*/ 41864 h 8346397"/>
              <a:gd name="connsiteX81" fmla="*/ 1615527 w 4162401"/>
              <a:gd name="connsiteY81" fmla="*/ 75203 h 8346397"/>
              <a:gd name="connsiteX82" fmla="*/ 1515515 w 4162401"/>
              <a:gd name="connsiteY82" fmla="*/ 129971 h 8346397"/>
              <a:gd name="connsiteX83" fmla="*/ 1525040 w 4162401"/>
              <a:gd name="connsiteY83" fmla="*/ 194264 h 8346397"/>
              <a:gd name="connsiteX84" fmla="*/ 1505990 w 4162401"/>
              <a:gd name="connsiteY84" fmla="*/ 251415 h 8346397"/>
              <a:gd name="connsiteX85" fmla="*/ 1413121 w 4162401"/>
              <a:gd name="connsiteY85" fmla="*/ 270464 h 8346397"/>
              <a:gd name="connsiteX86" fmla="*/ 1339302 w 4162401"/>
              <a:gd name="connsiteY86" fmla="*/ 306184 h 8346397"/>
              <a:gd name="connsiteX87" fmla="*/ 1260721 w 4162401"/>
              <a:gd name="connsiteY87" fmla="*/ 346665 h 8346397"/>
              <a:gd name="connsiteX88" fmla="*/ 1191665 w 4162401"/>
              <a:gd name="connsiteY88" fmla="*/ 272847 h 8346397"/>
              <a:gd name="connsiteX89" fmla="*/ 1082127 w 4162401"/>
              <a:gd name="connsiteY89" fmla="*/ 353809 h 8346397"/>
              <a:gd name="connsiteX90" fmla="*/ 1020215 w 4162401"/>
              <a:gd name="connsiteY90" fmla="*/ 420484 h 8346397"/>
              <a:gd name="connsiteX91" fmla="*/ 858290 w 4162401"/>
              <a:gd name="connsiteY91" fmla="*/ 301422 h 8346397"/>
              <a:gd name="connsiteX92" fmla="*/ 796377 w 4162401"/>
              <a:gd name="connsiteY92" fmla="*/ 406196 h 8346397"/>
              <a:gd name="connsiteX93" fmla="*/ 755896 w 4162401"/>
              <a:gd name="connsiteY93" fmla="*/ 341903 h 8346397"/>
              <a:gd name="connsiteX94" fmla="*/ 689221 w 4162401"/>
              <a:gd name="connsiteY94" fmla="*/ 270465 h 8346397"/>
              <a:gd name="connsiteX95" fmla="*/ 667790 w 4162401"/>
              <a:gd name="connsiteY95" fmla="*/ 313328 h 8346397"/>
              <a:gd name="connsiteX96" fmla="*/ 620165 w 4162401"/>
              <a:gd name="connsiteY96" fmla="*/ 382384 h 8346397"/>
              <a:gd name="connsiteX97" fmla="*/ 589208 w 4162401"/>
              <a:gd name="connsiteY97" fmla="*/ 396672 h 8346397"/>
              <a:gd name="connsiteX98" fmla="*/ 498721 w 4162401"/>
              <a:gd name="connsiteY98" fmla="*/ 482397 h 8346397"/>
              <a:gd name="connsiteX99" fmla="*/ 396327 w 4162401"/>
              <a:gd name="connsiteY99" fmla="*/ 380003 h 8346397"/>
              <a:gd name="connsiteX100" fmla="*/ 243927 w 4162401"/>
              <a:gd name="connsiteY100" fmla="*/ 294278 h 8346397"/>
              <a:gd name="connsiteX101" fmla="*/ 174871 w 4162401"/>
              <a:gd name="connsiteY101" fmla="*/ 327615 h 8346397"/>
              <a:gd name="connsiteX102" fmla="*/ 127246 w 4162401"/>
              <a:gd name="connsiteY102" fmla="*/ 410959 h 8346397"/>
              <a:gd name="connsiteX103" fmla="*/ 43902 w 4162401"/>
              <a:gd name="connsiteY103" fmla="*/ 472872 h 8346397"/>
              <a:gd name="connsiteX104" fmla="*/ 8183 w 4162401"/>
              <a:gd name="connsiteY104" fmla="*/ 484778 h 8346397"/>
              <a:gd name="connsiteX105" fmla="*/ 198683 w 4162401"/>
              <a:gd name="connsiteY105" fmla="*/ 689565 h 8346397"/>
              <a:gd name="connsiteX106" fmla="*/ 265359 w 4162401"/>
              <a:gd name="connsiteY106" fmla="*/ 706234 h 8346397"/>
              <a:gd name="connsiteX107" fmla="*/ 298697 w 4162401"/>
              <a:gd name="connsiteY107" fmla="*/ 730047 h 8346397"/>
              <a:gd name="connsiteX108" fmla="*/ 296315 w 4162401"/>
              <a:gd name="connsiteY108" fmla="*/ 901496 h 8346397"/>
              <a:gd name="connsiteX109" fmla="*/ 362990 w 4162401"/>
              <a:gd name="connsiteY109" fmla="*/ 906259 h 8346397"/>
              <a:gd name="connsiteX110" fmla="*/ 401090 w 4162401"/>
              <a:gd name="connsiteY110" fmla="*/ 856253 h 8346397"/>
              <a:gd name="connsiteX111" fmla="*/ 482052 w 4162401"/>
              <a:gd name="connsiteY111" fmla="*/ 894353 h 8346397"/>
              <a:gd name="connsiteX112" fmla="*/ 420140 w 4162401"/>
              <a:gd name="connsiteY112" fmla="*/ 1039609 h 8346397"/>
              <a:gd name="connsiteX113" fmla="*/ 434427 w 4162401"/>
              <a:gd name="connsiteY113" fmla="*/ 1087234 h 8346397"/>
              <a:gd name="connsiteX114" fmla="*/ 379658 w 4162401"/>
              <a:gd name="connsiteY114" fmla="*/ 1139622 h 8346397"/>
              <a:gd name="connsiteX115" fmla="*/ 415377 w 4162401"/>
              <a:gd name="connsiteY115" fmla="*/ 1168196 h 8346397"/>
              <a:gd name="connsiteX116" fmla="*/ 486815 w 4162401"/>
              <a:gd name="connsiteY116" fmla="*/ 1256303 h 8346397"/>
              <a:gd name="connsiteX117" fmla="*/ 527296 w 4162401"/>
              <a:gd name="connsiteY117" fmla="*/ 1344409 h 8346397"/>
              <a:gd name="connsiteX118" fmla="*/ 636833 w 4162401"/>
              <a:gd name="connsiteY118" fmla="*/ 1396797 h 8346397"/>
              <a:gd name="connsiteX119" fmla="*/ 746371 w 4162401"/>
              <a:gd name="connsiteY119" fmla="*/ 1420609 h 8346397"/>
              <a:gd name="connsiteX120" fmla="*/ 829715 w 4162401"/>
              <a:gd name="connsiteY120" fmla="*/ 1468234 h 8346397"/>
              <a:gd name="connsiteX121" fmla="*/ 913058 w 4162401"/>
              <a:gd name="connsiteY121" fmla="*/ 1442040 h 8346397"/>
              <a:gd name="connsiteX122" fmla="*/ 994021 w 4162401"/>
              <a:gd name="connsiteY122" fmla="*/ 1368222 h 8346397"/>
              <a:gd name="connsiteX123" fmla="*/ 1103558 w 4162401"/>
              <a:gd name="connsiteY123" fmla="*/ 1351553 h 8346397"/>
              <a:gd name="connsiteX124" fmla="*/ 1170233 w 4162401"/>
              <a:gd name="connsiteY124" fmla="*/ 1356315 h 8346397"/>
              <a:gd name="connsiteX125" fmla="*/ 1329777 w 4162401"/>
              <a:gd name="connsiteY125" fmla="*/ 1465853 h 8346397"/>
              <a:gd name="connsiteX126" fmla="*/ 1389308 w 4162401"/>
              <a:gd name="connsiteY126" fmla="*/ 1494428 h 8346397"/>
              <a:gd name="connsiteX127" fmla="*/ 1260721 w 4162401"/>
              <a:gd name="connsiteY127" fmla="*/ 1596822 h 8346397"/>
              <a:gd name="connsiteX128" fmla="*/ 1263102 w 4162401"/>
              <a:gd name="connsiteY128" fmla="*/ 1661115 h 8346397"/>
              <a:gd name="connsiteX129" fmla="*/ 1425027 w 4162401"/>
              <a:gd name="connsiteY129" fmla="*/ 1613490 h 8346397"/>
              <a:gd name="connsiteX130" fmla="*/ 1386927 w 4162401"/>
              <a:gd name="connsiteY130" fmla="*/ 1677784 h 8346397"/>
              <a:gd name="connsiteX131" fmla="*/ 1405977 w 4162401"/>
              <a:gd name="connsiteY131" fmla="*/ 1751603 h 8346397"/>
              <a:gd name="connsiteX132" fmla="*/ 1517896 w 4162401"/>
              <a:gd name="connsiteY132" fmla="*/ 1787322 h 8346397"/>
              <a:gd name="connsiteX133" fmla="*/ 1591715 w 4162401"/>
              <a:gd name="connsiteY133" fmla="*/ 1803990 h 8346397"/>
              <a:gd name="connsiteX134" fmla="*/ 1501227 w 4162401"/>
              <a:gd name="connsiteY134" fmla="*/ 1934959 h 8346397"/>
              <a:gd name="connsiteX135" fmla="*/ 1494083 w 4162401"/>
              <a:gd name="connsiteY135" fmla="*/ 1984965 h 8346397"/>
              <a:gd name="connsiteX136" fmla="*/ 1422646 w 4162401"/>
              <a:gd name="connsiteY136" fmla="*/ 2020684 h 8346397"/>
              <a:gd name="connsiteX137" fmla="*/ 1391690 w 4162401"/>
              <a:gd name="connsiteY137" fmla="*/ 2082597 h 8346397"/>
              <a:gd name="connsiteX138" fmla="*/ 1260721 w 4162401"/>
              <a:gd name="connsiteY138" fmla="*/ 2056403 h 8346397"/>
              <a:gd name="connsiteX139" fmla="*/ 1139277 w 4162401"/>
              <a:gd name="connsiteY139" fmla="*/ 2056402 h 8346397"/>
              <a:gd name="connsiteX140" fmla="*/ 1072602 w 4162401"/>
              <a:gd name="connsiteY140" fmla="*/ 2084978 h 8346397"/>
              <a:gd name="connsiteX141" fmla="*/ 1065458 w 4162401"/>
              <a:gd name="connsiteY141" fmla="*/ 2184990 h 8346397"/>
              <a:gd name="connsiteX142" fmla="*/ 977352 w 4162401"/>
              <a:gd name="connsiteY142" fmla="*/ 2273097 h 8346397"/>
              <a:gd name="connsiteX143" fmla="*/ 1120227 w 4162401"/>
              <a:gd name="connsiteY143" fmla="*/ 2335009 h 8346397"/>
              <a:gd name="connsiteX144" fmla="*/ 1170234 w 4162401"/>
              <a:gd name="connsiteY144" fmla="*/ 2370727 h 8346397"/>
              <a:gd name="connsiteX145" fmla="*/ 1222621 w 4162401"/>
              <a:gd name="connsiteY145" fmla="*/ 2387397 h 8346397"/>
              <a:gd name="connsiteX146" fmla="*/ 1272627 w 4162401"/>
              <a:gd name="connsiteY146" fmla="*/ 2437403 h 8346397"/>
              <a:gd name="connsiteX147" fmla="*/ 1329777 w 4162401"/>
              <a:gd name="connsiteY147" fmla="*/ 2458834 h 8346397"/>
              <a:gd name="connsiteX148" fmla="*/ 1422646 w 4162401"/>
              <a:gd name="connsiteY148" fmla="*/ 2535034 h 8346397"/>
              <a:gd name="connsiteX149" fmla="*/ 1508371 w 4162401"/>
              <a:gd name="connsiteY149" fmla="*/ 2568373 h 8346397"/>
              <a:gd name="connsiteX150" fmla="*/ 1641721 w 4162401"/>
              <a:gd name="connsiteY150" fmla="*/ 2716009 h 8346397"/>
              <a:gd name="connsiteX151" fmla="*/ 1725065 w 4162401"/>
              <a:gd name="connsiteY151" fmla="*/ 2870790 h 8346397"/>
              <a:gd name="connsiteX152" fmla="*/ 1850477 w 4162401"/>
              <a:gd name="connsiteY152" fmla="*/ 2931907 h 8346397"/>
              <a:gd name="connsiteX153" fmla="*/ 1896514 w 4162401"/>
              <a:gd name="connsiteY153" fmla="*/ 2977947 h 8346397"/>
              <a:gd name="connsiteX154" fmla="*/ 1927471 w 4162401"/>
              <a:gd name="connsiteY154" fmla="*/ 3082722 h 8346397"/>
              <a:gd name="connsiteX155" fmla="*/ 1989383 w 4162401"/>
              <a:gd name="connsiteY155" fmla="*/ 3185115 h 8346397"/>
              <a:gd name="connsiteX156" fmla="*/ 2051296 w 4162401"/>
              <a:gd name="connsiteY156" fmla="*/ 3223215 h 8346397"/>
              <a:gd name="connsiteX157" fmla="*/ 2182265 w 4162401"/>
              <a:gd name="connsiteY157" fmla="*/ 3370853 h 8346397"/>
              <a:gd name="connsiteX158" fmla="*/ 2325139 w 4162401"/>
              <a:gd name="connsiteY158" fmla="*/ 3447053 h 8346397"/>
              <a:gd name="connsiteX159" fmla="*/ 2384671 w 4162401"/>
              <a:gd name="connsiteY159" fmla="*/ 3532778 h 8346397"/>
              <a:gd name="connsiteX160" fmla="*/ 2432296 w 4162401"/>
              <a:gd name="connsiteY160" fmla="*/ 3599453 h 8346397"/>
              <a:gd name="connsiteX161" fmla="*/ 2479921 w 4162401"/>
              <a:gd name="connsiteY161" fmla="*/ 3589929 h 8346397"/>
              <a:gd name="connsiteX162" fmla="*/ 2484683 w 4162401"/>
              <a:gd name="connsiteY162" fmla="*/ 3742328 h 8346397"/>
              <a:gd name="connsiteX163" fmla="*/ 2537071 w 4162401"/>
              <a:gd name="connsiteY163" fmla="*/ 3835197 h 8346397"/>
              <a:gd name="connsiteX164" fmla="*/ 2529927 w 4162401"/>
              <a:gd name="connsiteY164" fmla="*/ 3873297 h 8346397"/>
              <a:gd name="connsiteX165" fmla="*/ 2598983 w 4162401"/>
              <a:gd name="connsiteY165" fmla="*/ 3909015 h 8346397"/>
              <a:gd name="connsiteX166" fmla="*/ 2656133 w 4162401"/>
              <a:gd name="connsiteY166" fmla="*/ 3854247 h 8346397"/>
              <a:gd name="connsiteX167" fmla="*/ 2689471 w 4162401"/>
              <a:gd name="connsiteY167" fmla="*/ 3937590 h 8346397"/>
              <a:gd name="connsiteX168" fmla="*/ 2734715 w 4162401"/>
              <a:gd name="connsiteY168" fmla="*/ 3982834 h 8346397"/>
              <a:gd name="connsiteX169" fmla="*/ 2808533 w 4162401"/>
              <a:gd name="connsiteY169" fmla="*/ 4006647 h 8346397"/>
              <a:gd name="connsiteX170" fmla="*/ 2860921 w 4162401"/>
              <a:gd name="connsiteY170" fmla="*/ 4075703 h 8346397"/>
              <a:gd name="connsiteX171" fmla="*/ 2946646 w 4162401"/>
              <a:gd name="connsiteY171" fmla="*/ 4130472 h 8346397"/>
              <a:gd name="connsiteX172" fmla="*/ 2999033 w 4162401"/>
              <a:gd name="connsiteY172" fmla="*/ 4163809 h 8346397"/>
              <a:gd name="connsiteX173" fmla="*/ 2870446 w 4162401"/>
              <a:gd name="connsiteY173" fmla="*/ 4256678 h 8346397"/>
              <a:gd name="connsiteX174" fmla="*/ 2868064 w 4162401"/>
              <a:gd name="connsiteY174" fmla="*/ 4311446 h 8346397"/>
              <a:gd name="connsiteX175" fmla="*/ 2970458 w 4162401"/>
              <a:gd name="connsiteY175" fmla="*/ 4428128 h 8346397"/>
              <a:gd name="connsiteX176" fmla="*/ 3065708 w 4162401"/>
              <a:gd name="connsiteY176" fmla="*/ 4490040 h 8346397"/>
              <a:gd name="connsiteX177" fmla="*/ 3096665 w 4162401"/>
              <a:gd name="connsiteY177" fmla="*/ 4528140 h 8346397"/>
              <a:gd name="connsiteX178" fmla="*/ 3082377 w 4162401"/>
              <a:gd name="connsiteY178" fmla="*/ 4609103 h 8346397"/>
              <a:gd name="connsiteX179" fmla="*/ 3077615 w 4162401"/>
              <a:gd name="connsiteY179" fmla="*/ 4692447 h 8346397"/>
              <a:gd name="connsiteX180" fmla="*/ 3034752 w 4162401"/>
              <a:gd name="connsiteY180" fmla="*/ 4701972 h 8346397"/>
              <a:gd name="connsiteX181" fmla="*/ 3008558 w 4162401"/>
              <a:gd name="connsiteY181" fmla="*/ 4718640 h 8346397"/>
              <a:gd name="connsiteX182" fmla="*/ 3053802 w 4162401"/>
              <a:gd name="connsiteY182" fmla="*/ 4795632 h 8346397"/>
              <a:gd name="connsiteX183" fmla="*/ 3037133 w 4162401"/>
              <a:gd name="connsiteY183" fmla="*/ 4868659 h 8346397"/>
              <a:gd name="connsiteX184" fmla="*/ 3020465 w 4162401"/>
              <a:gd name="connsiteY184" fmla="*/ 5004390 h 8346397"/>
              <a:gd name="connsiteX185" fmla="*/ 2982365 w 4162401"/>
              <a:gd name="connsiteY185" fmla="*/ 5044872 h 8346397"/>
              <a:gd name="connsiteX186" fmla="*/ 2965696 w 4162401"/>
              <a:gd name="connsiteY186" fmla="*/ 5166315 h 8346397"/>
              <a:gd name="connsiteX187" fmla="*/ 2937121 w 4162401"/>
              <a:gd name="connsiteY187" fmla="*/ 5285378 h 8346397"/>
              <a:gd name="connsiteX188" fmla="*/ 2989508 w 4162401"/>
              <a:gd name="connsiteY188" fmla="*/ 5302047 h 8346397"/>
              <a:gd name="connsiteX189" fmla="*/ 2987127 w 4162401"/>
              <a:gd name="connsiteY189" fmla="*/ 5347290 h 8346397"/>
              <a:gd name="connsiteX190" fmla="*/ 2984746 w 4162401"/>
              <a:gd name="connsiteY190" fmla="*/ 5402059 h 8346397"/>
              <a:gd name="connsiteX191" fmla="*/ 3041896 w 4162401"/>
              <a:gd name="connsiteY191" fmla="*/ 5471115 h 8346397"/>
              <a:gd name="connsiteX192" fmla="*/ 3089521 w 4162401"/>
              <a:gd name="connsiteY192" fmla="*/ 5597322 h 8346397"/>
              <a:gd name="connsiteX193" fmla="*/ 2996652 w 4162401"/>
              <a:gd name="connsiteY193" fmla="*/ 5887834 h 8346397"/>
              <a:gd name="connsiteX194" fmla="*/ 3018083 w 4162401"/>
              <a:gd name="connsiteY194" fmla="*/ 5942603 h 8346397"/>
              <a:gd name="connsiteX195" fmla="*/ 3044277 w 4162401"/>
              <a:gd name="connsiteY195" fmla="*/ 5994990 h 8346397"/>
              <a:gd name="connsiteX196" fmla="*/ 3049040 w 4162401"/>
              <a:gd name="connsiteY196" fmla="*/ 6099765 h 8346397"/>
              <a:gd name="connsiteX197" fmla="*/ 3028402 w 4162401"/>
              <a:gd name="connsiteY197" fmla="*/ 6195807 h 8346397"/>
              <a:gd name="connsiteX198" fmla="*/ 2956170 w 4162401"/>
              <a:gd name="connsiteY198" fmla="*/ 6259310 h 8346397"/>
              <a:gd name="connsiteX199" fmla="*/ 2920452 w 4162401"/>
              <a:gd name="connsiteY199" fmla="*/ 6240259 h 8346397"/>
              <a:gd name="connsiteX200" fmla="*/ 2849015 w 4162401"/>
              <a:gd name="connsiteY200" fmla="*/ 6252165 h 8346397"/>
              <a:gd name="connsiteX201" fmla="*/ 2713283 w 4162401"/>
              <a:gd name="connsiteY201" fmla="*/ 6364084 h 8346397"/>
              <a:gd name="connsiteX202" fmla="*/ 2606127 w 4162401"/>
              <a:gd name="connsiteY202" fmla="*/ 6349797 h 8346397"/>
              <a:gd name="connsiteX203" fmla="*/ 2575171 w 4162401"/>
              <a:gd name="connsiteY203" fmla="*/ 6378372 h 8346397"/>
              <a:gd name="connsiteX204" fmla="*/ 2508495 w 4162401"/>
              <a:gd name="connsiteY204" fmla="*/ 6423614 h 8346397"/>
              <a:gd name="connsiteX205" fmla="*/ 2391815 w 4162401"/>
              <a:gd name="connsiteY205" fmla="*/ 6411709 h 8346397"/>
              <a:gd name="connsiteX206" fmla="*/ 2368002 w 4162401"/>
              <a:gd name="connsiteY206" fmla="*/ 6528390 h 8346397"/>
              <a:gd name="connsiteX207" fmla="*/ 2363240 w 4162401"/>
              <a:gd name="connsiteY207" fmla="*/ 6564109 h 8346397"/>
              <a:gd name="connsiteX208" fmla="*/ 2339428 w 4162401"/>
              <a:gd name="connsiteY208" fmla="*/ 6583159 h 8346397"/>
              <a:gd name="connsiteX209" fmla="*/ 2141783 w 4162401"/>
              <a:gd name="connsiteY209" fmla="*/ 6535534 h 8346397"/>
              <a:gd name="connsiteX210" fmla="*/ 2103683 w 4162401"/>
              <a:gd name="connsiteY210" fmla="*/ 6587922 h 8346397"/>
              <a:gd name="connsiteX211" fmla="*/ 2072727 w 4162401"/>
              <a:gd name="connsiteY211" fmla="*/ 6683172 h 8346397"/>
              <a:gd name="connsiteX212" fmla="*/ 2039389 w 4162401"/>
              <a:gd name="connsiteY212" fmla="*/ 6747465 h 8346397"/>
              <a:gd name="connsiteX213" fmla="*/ 2051296 w 4162401"/>
              <a:gd name="connsiteY213" fmla="*/ 6809378 h 8346397"/>
              <a:gd name="connsiteX214" fmla="*/ 2184646 w 4162401"/>
              <a:gd name="connsiteY214" fmla="*/ 6921297 h 8346397"/>
              <a:gd name="connsiteX215" fmla="*/ 2253702 w 4162401"/>
              <a:gd name="connsiteY215" fmla="*/ 6954634 h 8346397"/>
              <a:gd name="connsiteX216" fmla="*/ 2237033 w 4162401"/>
              <a:gd name="connsiteY216" fmla="*/ 6978447 h 8346397"/>
              <a:gd name="connsiteX217" fmla="*/ 2201315 w 4162401"/>
              <a:gd name="connsiteY217" fmla="*/ 6997497 h 8346397"/>
              <a:gd name="connsiteX218" fmla="*/ 2234652 w 4162401"/>
              <a:gd name="connsiteY218" fmla="*/ 7073697 h 8346397"/>
              <a:gd name="connsiteX219" fmla="*/ 2203696 w 4162401"/>
              <a:gd name="connsiteY219" fmla="*/ 7095128 h 8346397"/>
              <a:gd name="connsiteX220" fmla="*/ 2098921 w 4162401"/>
              <a:gd name="connsiteY220" fmla="*/ 7033215 h 8346397"/>
              <a:gd name="connsiteX221" fmla="*/ 2056058 w 4162401"/>
              <a:gd name="connsiteY221" fmla="*/ 7059409 h 8346397"/>
              <a:gd name="connsiteX222" fmla="*/ 1996527 w 4162401"/>
              <a:gd name="connsiteY222" fmla="*/ 6957015 h 8346397"/>
              <a:gd name="connsiteX223" fmla="*/ 1879846 w 4162401"/>
              <a:gd name="connsiteY223" fmla="*/ 6983209 h 8346397"/>
              <a:gd name="connsiteX224" fmla="*/ 1815552 w 4162401"/>
              <a:gd name="connsiteY224" fmla="*/ 6987972 h 8346397"/>
              <a:gd name="connsiteX225" fmla="*/ 1765546 w 4162401"/>
              <a:gd name="connsiteY225" fmla="*/ 6983210 h 8346397"/>
              <a:gd name="connsiteX226" fmla="*/ 1708396 w 4162401"/>
              <a:gd name="connsiteY226" fmla="*/ 7028453 h 8346397"/>
              <a:gd name="connsiteX227" fmla="*/ 1529802 w 4162401"/>
              <a:gd name="connsiteY227" fmla="*/ 6987972 h 8346397"/>
              <a:gd name="connsiteX228" fmla="*/ 1553614 w 4162401"/>
              <a:gd name="connsiteY228" fmla="*/ 7114178 h 8346397"/>
              <a:gd name="connsiteX229" fmla="*/ 1477415 w 4162401"/>
              <a:gd name="connsiteY229" fmla="*/ 7159422 h 8346397"/>
              <a:gd name="connsiteX230" fmla="*/ 1415502 w 4162401"/>
              <a:gd name="connsiteY230" fmla="*/ 7226096 h 8346397"/>
              <a:gd name="connsiteX231" fmla="*/ 1265483 w 4162401"/>
              <a:gd name="connsiteY231" fmla="*/ 7218953 h 8346397"/>
              <a:gd name="connsiteX232" fmla="*/ 1213096 w 4162401"/>
              <a:gd name="connsiteY232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382416 w 4162401"/>
              <a:gd name="connsiteY21" fmla="*/ 3985213 h 8346397"/>
              <a:gd name="connsiteX22" fmla="*/ 3346697 w 4162401"/>
              <a:gd name="connsiteY22" fmla="*/ 3961401 h 8346397"/>
              <a:gd name="connsiteX23" fmla="*/ 3263352 w 4162401"/>
              <a:gd name="connsiteY23" fmla="*/ 3978070 h 8346397"/>
              <a:gd name="connsiteX24" fmla="*/ 3215727 w 4162401"/>
              <a:gd name="connsiteY24" fmla="*/ 3963782 h 8346397"/>
              <a:gd name="connsiteX25" fmla="*/ 3227633 w 4162401"/>
              <a:gd name="connsiteY25" fmla="*/ 3937588 h 8346397"/>
              <a:gd name="connsiteX26" fmla="*/ 3275259 w 4162401"/>
              <a:gd name="connsiteY26" fmla="*/ 3913776 h 8346397"/>
              <a:gd name="connsiteX27" fmla="*/ 3127621 w 4162401"/>
              <a:gd name="connsiteY27" fmla="*/ 3851863 h 8346397"/>
              <a:gd name="connsiteX28" fmla="*/ 2996652 w 4162401"/>
              <a:gd name="connsiteY28" fmla="*/ 3739945 h 8346397"/>
              <a:gd name="connsiteX29" fmla="*/ 2591839 w 4162401"/>
              <a:gd name="connsiteY29" fmla="*/ 3354183 h 8346397"/>
              <a:gd name="connsiteX30" fmla="*/ 2468015 w 4162401"/>
              <a:gd name="connsiteY30" fmla="*/ 3049382 h 8346397"/>
              <a:gd name="connsiteX31" fmla="*/ 2432296 w 4162401"/>
              <a:gd name="connsiteY31" fmla="*/ 2961276 h 8346397"/>
              <a:gd name="connsiteX32" fmla="*/ 2387052 w 4162401"/>
              <a:gd name="connsiteY32" fmla="*/ 2954132 h 8346397"/>
              <a:gd name="connsiteX33" fmla="*/ 2365621 w 4162401"/>
              <a:gd name="connsiteY33" fmla="*/ 2958895 h 8346397"/>
              <a:gd name="connsiteX34" fmla="*/ 2315615 w 4162401"/>
              <a:gd name="connsiteY34" fmla="*/ 2896982 h 8346397"/>
              <a:gd name="connsiteX35" fmla="*/ 2234652 w 4162401"/>
              <a:gd name="connsiteY35" fmla="*/ 2880313 h 8346397"/>
              <a:gd name="connsiteX36" fmla="*/ 2182265 w 4162401"/>
              <a:gd name="connsiteY36" fmla="*/ 2811257 h 8346397"/>
              <a:gd name="connsiteX37" fmla="*/ 2115590 w 4162401"/>
              <a:gd name="connsiteY37" fmla="*/ 2727913 h 8346397"/>
              <a:gd name="connsiteX38" fmla="*/ 2091777 w 4162401"/>
              <a:gd name="connsiteY38" fmla="*/ 2670763 h 8346397"/>
              <a:gd name="connsiteX39" fmla="*/ 2006845 w 4162401"/>
              <a:gd name="connsiteY39" fmla="*/ 2527095 h 8346397"/>
              <a:gd name="connsiteX40" fmla="*/ 1953665 w 4162401"/>
              <a:gd name="connsiteY40" fmla="*/ 2451688 h 8346397"/>
              <a:gd name="connsiteX41" fmla="*/ 2006052 w 4162401"/>
              <a:gd name="connsiteY41" fmla="*/ 2337388 h 8346397"/>
              <a:gd name="connsiteX42" fmla="*/ 2072727 w 4162401"/>
              <a:gd name="connsiteY42" fmla="*/ 2256426 h 8346397"/>
              <a:gd name="connsiteX43" fmla="*/ 2056058 w 4162401"/>
              <a:gd name="connsiteY43" fmla="*/ 2223088 h 8346397"/>
              <a:gd name="connsiteX44" fmla="*/ 2067965 w 4162401"/>
              <a:gd name="connsiteY44" fmla="*/ 2130220 h 8346397"/>
              <a:gd name="connsiteX45" fmla="*/ 2137021 w 4162401"/>
              <a:gd name="connsiteY45" fmla="*/ 1992107 h 8346397"/>
              <a:gd name="connsiteX46" fmla="*/ 2165596 w 4162401"/>
              <a:gd name="connsiteY46" fmla="*/ 1944482 h 8346397"/>
              <a:gd name="connsiteX47" fmla="*/ 2203696 w 4162401"/>
              <a:gd name="connsiteY47" fmla="*/ 1937338 h 8346397"/>
              <a:gd name="connsiteX48" fmla="*/ 2198933 w 4162401"/>
              <a:gd name="connsiteY48" fmla="*/ 1906382 h 8346397"/>
              <a:gd name="connsiteX49" fmla="*/ 2406102 w 4162401"/>
              <a:gd name="connsiteY49" fmla="*/ 1782557 h 8346397"/>
              <a:gd name="connsiteX50" fmla="*/ 2494208 w 4162401"/>
              <a:gd name="connsiteY50" fmla="*/ 1715882 h 8346397"/>
              <a:gd name="connsiteX51" fmla="*/ 2513258 w 4162401"/>
              <a:gd name="connsiteY51" fmla="*/ 1630157 h 8346397"/>
              <a:gd name="connsiteX52" fmla="*/ 2522784 w 4162401"/>
              <a:gd name="connsiteY52" fmla="*/ 1584913 h 8346397"/>
              <a:gd name="connsiteX53" fmla="*/ 2577552 w 4162401"/>
              <a:gd name="connsiteY53" fmla="*/ 1527763 h 8346397"/>
              <a:gd name="connsiteX54" fmla="*/ 2606127 w 4162401"/>
              <a:gd name="connsiteY54" fmla="*/ 1499188 h 8346397"/>
              <a:gd name="connsiteX55" fmla="*/ 2634702 w 4162401"/>
              <a:gd name="connsiteY55" fmla="*/ 1492045 h 8346397"/>
              <a:gd name="connsiteX56" fmla="*/ 2672802 w 4162401"/>
              <a:gd name="connsiteY56" fmla="*/ 1368220 h 8346397"/>
              <a:gd name="connsiteX57" fmla="*/ 2806153 w 4162401"/>
              <a:gd name="connsiteY57" fmla="*/ 1334883 h 8346397"/>
              <a:gd name="connsiteX58" fmla="*/ 2944265 w 4162401"/>
              <a:gd name="connsiteY58" fmla="*/ 1325357 h 8346397"/>
              <a:gd name="connsiteX59" fmla="*/ 2968077 w 4162401"/>
              <a:gd name="connsiteY59" fmla="*/ 1206295 h 8346397"/>
              <a:gd name="connsiteX60" fmla="*/ 3049040 w 4162401"/>
              <a:gd name="connsiteY60" fmla="*/ 1169783 h 8346397"/>
              <a:gd name="connsiteX61" fmla="*/ 3153814 w 4162401"/>
              <a:gd name="connsiteY61" fmla="*/ 1125332 h 8346397"/>
              <a:gd name="connsiteX62" fmla="*/ 3225252 w 4162401"/>
              <a:gd name="connsiteY62" fmla="*/ 1049132 h 8346397"/>
              <a:gd name="connsiteX63" fmla="*/ 3310977 w 4162401"/>
              <a:gd name="connsiteY63" fmla="*/ 996745 h 8346397"/>
              <a:gd name="connsiteX64" fmla="*/ 3056977 w 4162401"/>
              <a:gd name="connsiteY64" fmla="*/ 982457 h 8346397"/>
              <a:gd name="connsiteX65" fmla="*/ 2958552 w 4162401"/>
              <a:gd name="connsiteY65" fmla="*/ 976107 h 8346397"/>
              <a:gd name="connsiteX66" fmla="*/ 2926802 w 4162401"/>
              <a:gd name="connsiteY66" fmla="*/ 906257 h 8346397"/>
              <a:gd name="connsiteX67" fmla="*/ 2866477 w 4162401"/>
              <a:gd name="connsiteY67" fmla="*/ 893559 h 8346397"/>
              <a:gd name="connsiteX68" fmla="*/ 2799802 w 4162401"/>
              <a:gd name="connsiteY68" fmla="*/ 874507 h 8346397"/>
              <a:gd name="connsiteX69" fmla="*/ 2761702 w 4162401"/>
              <a:gd name="connsiteY69" fmla="*/ 807832 h 8346397"/>
              <a:gd name="connsiteX70" fmla="*/ 2609302 w 4162401"/>
              <a:gd name="connsiteY70" fmla="*/ 760207 h 8346397"/>
              <a:gd name="connsiteX71" fmla="*/ 2580727 w 4162401"/>
              <a:gd name="connsiteY71" fmla="*/ 604632 h 8346397"/>
              <a:gd name="connsiteX72" fmla="*/ 2526752 w 4162401"/>
              <a:gd name="connsiteY72" fmla="*/ 531609 h 8346397"/>
              <a:gd name="connsiteX73" fmla="*/ 2596602 w 4162401"/>
              <a:gd name="connsiteY73" fmla="*/ 407782 h 8346397"/>
              <a:gd name="connsiteX74" fmla="*/ 2629939 w 4162401"/>
              <a:gd name="connsiteY74" fmla="*/ 310947 h 8346397"/>
              <a:gd name="connsiteX75" fmla="*/ 2517227 w 4162401"/>
              <a:gd name="connsiteY75" fmla="*/ 239507 h 8346397"/>
              <a:gd name="connsiteX76" fmla="*/ 2402927 w 4162401"/>
              <a:gd name="connsiteY76" fmla="*/ 271257 h 8346397"/>
              <a:gd name="connsiteX77" fmla="*/ 2275927 w 4162401"/>
              <a:gd name="connsiteY77" fmla="*/ 198232 h 8346397"/>
              <a:gd name="connsiteX78" fmla="*/ 2133052 w 4162401"/>
              <a:gd name="connsiteY78" fmla="*/ 233157 h 8346397"/>
              <a:gd name="connsiteX79" fmla="*/ 1913977 w 4162401"/>
              <a:gd name="connsiteY79" fmla="*/ 36309 h 8346397"/>
              <a:gd name="connsiteX80" fmla="*/ 1777452 w 4162401"/>
              <a:gd name="connsiteY80" fmla="*/ 13289 h 8346397"/>
              <a:gd name="connsiteX81" fmla="*/ 1703633 w 4162401"/>
              <a:gd name="connsiteY81" fmla="*/ 41864 h 8346397"/>
              <a:gd name="connsiteX82" fmla="*/ 1615527 w 4162401"/>
              <a:gd name="connsiteY82" fmla="*/ 75203 h 8346397"/>
              <a:gd name="connsiteX83" fmla="*/ 1515515 w 4162401"/>
              <a:gd name="connsiteY83" fmla="*/ 129971 h 8346397"/>
              <a:gd name="connsiteX84" fmla="*/ 1525040 w 4162401"/>
              <a:gd name="connsiteY84" fmla="*/ 194264 h 8346397"/>
              <a:gd name="connsiteX85" fmla="*/ 1505990 w 4162401"/>
              <a:gd name="connsiteY85" fmla="*/ 251415 h 8346397"/>
              <a:gd name="connsiteX86" fmla="*/ 1413121 w 4162401"/>
              <a:gd name="connsiteY86" fmla="*/ 270464 h 8346397"/>
              <a:gd name="connsiteX87" fmla="*/ 1339302 w 4162401"/>
              <a:gd name="connsiteY87" fmla="*/ 306184 h 8346397"/>
              <a:gd name="connsiteX88" fmla="*/ 1260721 w 4162401"/>
              <a:gd name="connsiteY88" fmla="*/ 346665 h 8346397"/>
              <a:gd name="connsiteX89" fmla="*/ 1191665 w 4162401"/>
              <a:gd name="connsiteY89" fmla="*/ 272847 h 8346397"/>
              <a:gd name="connsiteX90" fmla="*/ 1082127 w 4162401"/>
              <a:gd name="connsiteY90" fmla="*/ 353809 h 8346397"/>
              <a:gd name="connsiteX91" fmla="*/ 1020215 w 4162401"/>
              <a:gd name="connsiteY91" fmla="*/ 420484 h 8346397"/>
              <a:gd name="connsiteX92" fmla="*/ 858290 w 4162401"/>
              <a:gd name="connsiteY92" fmla="*/ 301422 h 8346397"/>
              <a:gd name="connsiteX93" fmla="*/ 796377 w 4162401"/>
              <a:gd name="connsiteY93" fmla="*/ 406196 h 8346397"/>
              <a:gd name="connsiteX94" fmla="*/ 755896 w 4162401"/>
              <a:gd name="connsiteY94" fmla="*/ 341903 h 8346397"/>
              <a:gd name="connsiteX95" fmla="*/ 689221 w 4162401"/>
              <a:gd name="connsiteY95" fmla="*/ 270465 h 8346397"/>
              <a:gd name="connsiteX96" fmla="*/ 667790 w 4162401"/>
              <a:gd name="connsiteY96" fmla="*/ 313328 h 8346397"/>
              <a:gd name="connsiteX97" fmla="*/ 620165 w 4162401"/>
              <a:gd name="connsiteY97" fmla="*/ 382384 h 8346397"/>
              <a:gd name="connsiteX98" fmla="*/ 589208 w 4162401"/>
              <a:gd name="connsiteY98" fmla="*/ 396672 h 8346397"/>
              <a:gd name="connsiteX99" fmla="*/ 498721 w 4162401"/>
              <a:gd name="connsiteY99" fmla="*/ 482397 h 8346397"/>
              <a:gd name="connsiteX100" fmla="*/ 396327 w 4162401"/>
              <a:gd name="connsiteY100" fmla="*/ 380003 h 8346397"/>
              <a:gd name="connsiteX101" fmla="*/ 243927 w 4162401"/>
              <a:gd name="connsiteY101" fmla="*/ 294278 h 8346397"/>
              <a:gd name="connsiteX102" fmla="*/ 174871 w 4162401"/>
              <a:gd name="connsiteY102" fmla="*/ 327615 h 8346397"/>
              <a:gd name="connsiteX103" fmla="*/ 127246 w 4162401"/>
              <a:gd name="connsiteY103" fmla="*/ 410959 h 8346397"/>
              <a:gd name="connsiteX104" fmla="*/ 43902 w 4162401"/>
              <a:gd name="connsiteY104" fmla="*/ 472872 h 8346397"/>
              <a:gd name="connsiteX105" fmla="*/ 8183 w 4162401"/>
              <a:gd name="connsiteY105" fmla="*/ 484778 h 8346397"/>
              <a:gd name="connsiteX106" fmla="*/ 198683 w 4162401"/>
              <a:gd name="connsiteY106" fmla="*/ 689565 h 8346397"/>
              <a:gd name="connsiteX107" fmla="*/ 265359 w 4162401"/>
              <a:gd name="connsiteY107" fmla="*/ 706234 h 8346397"/>
              <a:gd name="connsiteX108" fmla="*/ 298697 w 4162401"/>
              <a:gd name="connsiteY108" fmla="*/ 730047 h 8346397"/>
              <a:gd name="connsiteX109" fmla="*/ 296315 w 4162401"/>
              <a:gd name="connsiteY109" fmla="*/ 901496 h 8346397"/>
              <a:gd name="connsiteX110" fmla="*/ 362990 w 4162401"/>
              <a:gd name="connsiteY110" fmla="*/ 906259 h 8346397"/>
              <a:gd name="connsiteX111" fmla="*/ 401090 w 4162401"/>
              <a:gd name="connsiteY111" fmla="*/ 856253 h 8346397"/>
              <a:gd name="connsiteX112" fmla="*/ 482052 w 4162401"/>
              <a:gd name="connsiteY112" fmla="*/ 894353 h 8346397"/>
              <a:gd name="connsiteX113" fmla="*/ 420140 w 4162401"/>
              <a:gd name="connsiteY113" fmla="*/ 1039609 h 8346397"/>
              <a:gd name="connsiteX114" fmla="*/ 434427 w 4162401"/>
              <a:gd name="connsiteY114" fmla="*/ 1087234 h 8346397"/>
              <a:gd name="connsiteX115" fmla="*/ 379658 w 4162401"/>
              <a:gd name="connsiteY115" fmla="*/ 1139622 h 8346397"/>
              <a:gd name="connsiteX116" fmla="*/ 415377 w 4162401"/>
              <a:gd name="connsiteY116" fmla="*/ 1168196 h 8346397"/>
              <a:gd name="connsiteX117" fmla="*/ 486815 w 4162401"/>
              <a:gd name="connsiteY117" fmla="*/ 1256303 h 8346397"/>
              <a:gd name="connsiteX118" fmla="*/ 527296 w 4162401"/>
              <a:gd name="connsiteY118" fmla="*/ 1344409 h 8346397"/>
              <a:gd name="connsiteX119" fmla="*/ 636833 w 4162401"/>
              <a:gd name="connsiteY119" fmla="*/ 1396797 h 8346397"/>
              <a:gd name="connsiteX120" fmla="*/ 746371 w 4162401"/>
              <a:gd name="connsiteY120" fmla="*/ 1420609 h 8346397"/>
              <a:gd name="connsiteX121" fmla="*/ 829715 w 4162401"/>
              <a:gd name="connsiteY121" fmla="*/ 1468234 h 8346397"/>
              <a:gd name="connsiteX122" fmla="*/ 913058 w 4162401"/>
              <a:gd name="connsiteY122" fmla="*/ 1442040 h 8346397"/>
              <a:gd name="connsiteX123" fmla="*/ 994021 w 4162401"/>
              <a:gd name="connsiteY123" fmla="*/ 1368222 h 8346397"/>
              <a:gd name="connsiteX124" fmla="*/ 1103558 w 4162401"/>
              <a:gd name="connsiteY124" fmla="*/ 1351553 h 8346397"/>
              <a:gd name="connsiteX125" fmla="*/ 1170233 w 4162401"/>
              <a:gd name="connsiteY125" fmla="*/ 1356315 h 8346397"/>
              <a:gd name="connsiteX126" fmla="*/ 1329777 w 4162401"/>
              <a:gd name="connsiteY126" fmla="*/ 1465853 h 8346397"/>
              <a:gd name="connsiteX127" fmla="*/ 1389308 w 4162401"/>
              <a:gd name="connsiteY127" fmla="*/ 1494428 h 8346397"/>
              <a:gd name="connsiteX128" fmla="*/ 1260721 w 4162401"/>
              <a:gd name="connsiteY128" fmla="*/ 1596822 h 8346397"/>
              <a:gd name="connsiteX129" fmla="*/ 1263102 w 4162401"/>
              <a:gd name="connsiteY129" fmla="*/ 1661115 h 8346397"/>
              <a:gd name="connsiteX130" fmla="*/ 1425027 w 4162401"/>
              <a:gd name="connsiteY130" fmla="*/ 1613490 h 8346397"/>
              <a:gd name="connsiteX131" fmla="*/ 1386927 w 4162401"/>
              <a:gd name="connsiteY131" fmla="*/ 1677784 h 8346397"/>
              <a:gd name="connsiteX132" fmla="*/ 1405977 w 4162401"/>
              <a:gd name="connsiteY132" fmla="*/ 1751603 h 8346397"/>
              <a:gd name="connsiteX133" fmla="*/ 1517896 w 4162401"/>
              <a:gd name="connsiteY133" fmla="*/ 1787322 h 8346397"/>
              <a:gd name="connsiteX134" fmla="*/ 1591715 w 4162401"/>
              <a:gd name="connsiteY134" fmla="*/ 1803990 h 8346397"/>
              <a:gd name="connsiteX135" fmla="*/ 1501227 w 4162401"/>
              <a:gd name="connsiteY135" fmla="*/ 1934959 h 8346397"/>
              <a:gd name="connsiteX136" fmla="*/ 1494083 w 4162401"/>
              <a:gd name="connsiteY136" fmla="*/ 1984965 h 8346397"/>
              <a:gd name="connsiteX137" fmla="*/ 1422646 w 4162401"/>
              <a:gd name="connsiteY137" fmla="*/ 2020684 h 8346397"/>
              <a:gd name="connsiteX138" fmla="*/ 1391690 w 4162401"/>
              <a:gd name="connsiteY138" fmla="*/ 2082597 h 8346397"/>
              <a:gd name="connsiteX139" fmla="*/ 1260721 w 4162401"/>
              <a:gd name="connsiteY139" fmla="*/ 2056403 h 8346397"/>
              <a:gd name="connsiteX140" fmla="*/ 1139277 w 4162401"/>
              <a:gd name="connsiteY140" fmla="*/ 2056402 h 8346397"/>
              <a:gd name="connsiteX141" fmla="*/ 1072602 w 4162401"/>
              <a:gd name="connsiteY141" fmla="*/ 2084978 h 8346397"/>
              <a:gd name="connsiteX142" fmla="*/ 1065458 w 4162401"/>
              <a:gd name="connsiteY142" fmla="*/ 2184990 h 8346397"/>
              <a:gd name="connsiteX143" fmla="*/ 977352 w 4162401"/>
              <a:gd name="connsiteY143" fmla="*/ 2273097 h 8346397"/>
              <a:gd name="connsiteX144" fmla="*/ 1120227 w 4162401"/>
              <a:gd name="connsiteY144" fmla="*/ 2335009 h 8346397"/>
              <a:gd name="connsiteX145" fmla="*/ 1170234 w 4162401"/>
              <a:gd name="connsiteY145" fmla="*/ 2370727 h 8346397"/>
              <a:gd name="connsiteX146" fmla="*/ 1222621 w 4162401"/>
              <a:gd name="connsiteY146" fmla="*/ 2387397 h 8346397"/>
              <a:gd name="connsiteX147" fmla="*/ 1272627 w 4162401"/>
              <a:gd name="connsiteY147" fmla="*/ 2437403 h 8346397"/>
              <a:gd name="connsiteX148" fmla="*/ 1329777 w 4162401"/>
              <a:gd name="connsiteY148" fmla="*/ 2458834 h 8346397"/>
              <a:gd name="connsiteX149" fmla="*/ 1422646 w 4162401"/>
              <a:gd name="connsiteY149" fmla="*/ 2535034 h 8346397"/>
              <a:gd name="connsiteX150" fmla="*/ 1508371 w 4162401"/>
              <a:gd name="connsiteY150" fmla="*/ 2568373 h 8346397"/>
              <a:gd name="connsiteX151" fmla="*/ 1641721 w 4162401"/>
              <a:gd name="connsiteY151" fmla="*/ 2716009 h 8346397"/>
              <a:gd name="connsiteX152" fmla="*/ 1725065 w 4162401"/>
              <a:gd name="connsiteY152" fmla="*/ 2870790 h 8346397"/>
              <a:gd name="connsiteX153" fmla="*/ 1850477 w 4162401"/>
              <a:gd name="connsiteY153" fmla="*/ 2931907 h 8346397"/>
              <a:gd name="connsiteX154" fmla="*/ 1896514 w 4162401"/>
              <a:gd name="connsiteY154" fmla="*/ 2977947 h 8346397"/>
              <a:gd name="connsiteX155" fmla="*/ 1927471 w 4162401"/>
              <a:gd name="connsiteY155" fmla="*/ 3082722 h 8346397"/>
              <a:gd name="connsiteX156" fmla="*/ 1989383 w 4162401"/>
              <a:gd name="connsiteY156" fmla="*/ 3185115 h 8346397"/>
              <a:gd name="connsiteX157" fmla="*/ 2051296 w 4162401"/>
              <a:gd name="connsiteY157" fmla="*/ 3223215 h 8346397"/>
              <a:gd name="connsiteX158" fmla="*/ 2182265 w 4162401"/>
              <a:gd name="connsiteY158" fmla="*/ 3370853 h 8346397"/>
              <a:gd name="connsiteX159" fmla="*/ 2325139 w 4162401"/>
              <a:gd name="connsiteY159" fmla="*/ 3447053 h 8346397"/>
              <a:gd name="connsiteX160" fmla="*/ 2384671 w 4162401"/>
              <a:gd name="connsiteY160" fmla="*/ 3532778 h 8346397"/>
              <a:gd name="connsiteX161" fmla="*/ 2432296 w 4162401"/>
              <a:gd name="connsiteY161" fmla="*/ 3599453 h 8346397"/>
              <a:gd name="connsiteX162" fmla="*/ 2479921 w 4162401"/>
              <a:gd name="connsiteY162" fmla="*/ 3589929 h 8346397"/>
              <a:gd name="connsiteX163" fmla="*/ 2484683 w 4162401"/>
              <a:gd name="connsiteY163" fmla="*/ 3742328 h 8346397"/>
              <a:gd name="connsiteX164" fmla="*/ 2537071 w 4162401"/>
              <a:gd name="connsiteY164" fmla="*/ 3835197 h 8346397"/>
              <a:gd name="connsiteX165" fmla="*/ 2529927 w 4162401"/>
              <a:gd name="connsiteY165" fmla="*/ 3873297 h 8346397"/>
              <a:gd name="connsiteX166" fmla="*/ 2598983 w 4162401"/>
              <a:gd name="connsiteY166" fmla="*/ 3909015 h 8346397"/>
              <a:gd name="connsiteX167" fmla="*/ 2656133 w 4162401"/>
              <a:gd name="connsiteY167" fmla="*/ 3854247 h 8346397"/>
              <a:gd name="connsiteX168" fmla="*/ 2689471 w 4162401"/>
              <a:gd name="connsiteY168" fmla="*/ 3937590 h 8346397"/>
              <a:gd name="connsiteX169" fmla="*/ 2734715 w 4162401"/>
              <a:gd name="connsiteY169" fmla="*/ 3982834 h 8346397"/>
              <a:gd name="connsiteX170" fmla="*/ 2808533 w 4162401"/>
              <a:gd name="connsiteY170" fmla="*/ 4006647 h 8346397"/>
              <a:gd name="connsiteX171" fmla="*/ 2860921 w 4162401"/>
              <a:gd name="connsiteY171" fmla="*/ 4075703 h 8346397"/>
              <a:gd name="connsiteX172" fmla="*/ 2946646 w 4162401"/>
              <a:gd name="connsiteY172" fmla="*/ 4130472 h 8346397"/>
              <a:gd name="connsiteX173" fmla="*/ 2999033 w 4162401"/>
              <a:gd name="connsiteY173" fmla="*/ 4163809 h 8346397"/>
              <a:gd name="connsiteX174" fmla="*/ 2870446 w 4162401"/>
              <a:gd name="connsiteY174" fmla="*/ 4256678 h 8346397"/>
              <a:gd name="connsiteX175" fmla="*/ 2868064 w 4162401"/>
              <a:gd name="connsiteY175" fmla="*/ 4311446 h 8346397"/>
              <a:gd name="connsiteX176" fmla="*/ 2970458 w 4162401"/>
              <a:gd name="connsiteY176" fmla="*/ 4428128 h 8346397"/>
              <a:gd name="connsiteX177" fmla="*/ 3065708 w 4162401"/>
              <a:gd name="connsiteY177" fmla="*/ 4490040 h 8346397"/>
              <a:gd name="connsiteX178" fmla="*/ 3096665 w 4162401"/>
              <a:gd name="connsiteY178" fmla="*/ 4528140 h 8346397"/>
              <a:gd name="connsiteX179" fmla="*/ 3082377 w 4162401"/>
              <a:gd name="connsiteY179" fmla="*/ 4609103 h 8346397"/>
              <a:gd name="connsiteX180" fmla="*/ 3077615 w 4162401"/>
              <a:gd name="connsiteY180" fmla="*/ 4692447 h 8346397"/>
              <a:gd name="connsiteX181" fmla="*/ 3034752 w 4162401"/>
              <a:gd name="connsiteY181" fmla="*/ 4701972 h 8346397"/>
              <a:gd name="connsiteX182" fmla="*/ 3008558 w 4162401"/>
              <a:gd name="connsiteY182" fmla="*/ 4718640 h 8346397"/>
              <a:gd name="connsiteX183" fmla="*/ 3053802 w 4162401"/>
              <a:gd name="connsiteY183" fmla="*/ 4795632 h 8346397"/>
              <a:gd name="connsiteX184" fmla="*/ 3037133 w 4162401"/>
              <a:gd name="connsiteY184" fmla="*/ 4868659 h 8346397"/>
              <a:gd name="connsiteX185" fmla="*/ 3020465 w 4162401"/>
              <a:gd name="connsiteY185" fmla="*/ 5004390 h 8346397"/>
              <a:gd name="connsiteX186" fmla="*/ 2982365 w 4162401"/>
              <a:gd name="connsiteY186" fmla="*/ 5044872 h 8346397"/>
              <a:gd name="connsiteX187" fmla="*/ 2965696 w 4162401"/>
              <a:gd name="connsiteY187" fmla="*/ 5166315 h 8346397"/>
              <a:gd name="connsiteX188" fmla="*/ 2937121 w 4162401"/>
              <a:gd name="connsiteY188" fmla="*/ 5285378 h 8346397"/>
              <a:gd name="connsiteX189" fmla="*/ 2989508 w 4162401"/>
              <a:gd name="connsiteY189" fmla="*/ 5302047 h 8346397"/>
              <a:gd name="connsiteX190" fmla="*/ 2987127 w 4162401"/>
              <a:gd name="connsiteY190" fmla="*/ 5347290 h 8346397"/>
              <a:gd name="connsiteX191" fmla="*/ 2984746 w 4162401"/>
              <a:gd name="connsiteY191" fmla="*/ 5402059 h 8346397"/>
              <a:gd name="connsiteX192" fmla="*/ 3041896 w 4162401"/>
              <a:gd name="connsiteY192" fmla="*/ 5471115 h 8346397"/>
              <a:gd name="connsiteX193" fmla="*/ 3089521 w 4162401"/>
              <a:gd name="connsiteY193" fmla="*/ 5597322 h 8346397"/>
              <a:gd name="connsiteX194" fmla="*/ 2996652 w 4162401"/>
              <a:gd name="connsiteY194" fmla="*/ 5887834 h 8346397"/>
              <a:gd name="connsiteX195" fmla="*/ 3018083 w 4162401"/>
              <a:gd name="connsiteY195" fmla="*/ 5942603 h 8346397"/>
              <a:gd name="connsiteX196" fmla="*/ 3044277 w 4162401"/>
              <a:gd name="connsiteY196" fmla="*/ 5994990 h 8346397"/>
              <a:gd name="connsiteX197" fmla="*/ 3049040 w 4162401"/>
              <a:gd name="connsiteY197" fmla="*/ 6099765 h 8346397"/>
              <a:gd name="connsiteX198" fmla="*/ 3028402 w 4162401"/>
              <a:gd name="connsiteY198" fmla="*/ 6195807 h 8346397"/>
              <a:gd name="connsiteX199" fmla="*/ 2956170 w 4162401"/>
              <a:gd name="connsiteY199" fmla="*/ 6259310 h 8346397"/>
              <a:gd name="connsiteX200" fmla="*/ 2920452 w 4162401"/>
              <a:gd name="connsiteY200" fmla="*/ 6240259 h 8346397"/>
              <a:gd name="connsiteX201" fmla="*/ 2849015 w 4162401"/>
              <a:gd name="connsiteY201" fmla="*/ 6252165 h 8346397"/>
              <a:gd name="connsiteX202" fmla="*/ 2713283 w 4162401"/>
              <a:gd name="connsiteY202" fmla="*/ 6364084 h 8346397"/>
              <a:gd name="connsiteX203" fmla="*/ 2606127 w 4162401"/>
              <a:gd name="connsiteY203" fmla="*/ 6349797 h 8346397"/>
              <a:gd name="connsiteX204" fmla="*/ 2575171 w 4162401"/>
              <a:gd name="connsiteY204" fmla="*/ 6378372 h 8346397"/>
              <a:gd name="connsiteX205" fmla="*/ 2508495 w 4162401"/>
              <a:gd name="connsiteY205" fmla="*/ 6423614 h 8346397"/>
              <a:gd name="connsiteX206" fmla="*/ 2391815 w 4162401"/>
              <a:gd name="connsiteY206" fmla="*/ 6411709 h 8346397"/>
              <a:gd name="connsiteX207" fmla="*/ 2368002 w 4162401"/>
              <a:gd name="connsiteY207" fmla="*/ 6528390 h 8346397"/>
              <a:gd name="connsiteX208" fmla="*/ 2363240 w 4162401"/>
              <a:gd name="connsiteY208" fmla="*/ 6564109 h 8346397"/>
              <a:gd name="connsiteX209" fmla="*/ 2339428 w 4162401"/>
              <a:gd name="connsiteY209" fmla="*/ 6583159 h 8346397"/>
              <a:gd name="connsiteX210" fmla="*/ 2141783 w 4162401"/>
              <a:gd name="connsiteY210" fmla="*/ 6535534 h 8346397"/>
              <a:gd name="connsiteX211" fmla="*/ 2103683 w 4162401"/>
              <a:gd name="connsiteY211" fmla="*/ 6587922 h 8346397"/>
              <a:gd name="connsiteX212" fmla="*/ 2072727 w 4162401"/>
              <a:gd name="connsiteY212" fmla="*/ 6683172 h 8346397"/>
              <a:gd name="connsiteX213" fmla="*/ 2039389 w 4162401"/>
              <a:gd name="connsiteY213" fmla="*/ 6747465 h 8346397"/>
              <a:gd name="connsiteX214" fmla="*/ 2051296 w 4162401"/>
              <a:gd name="connsiteY214" fmla="*/ 6809378 h 8346397"/>
              <a:gd name="connsiteX215" fmla="*/ 2184646 w 4162401"/>
              <a:gd name="connsiteY215" fmla="*/ 6921297 h 8346397"/>
              <a:gd name="connsiteX216" fmla="*/ 2253702 w 4162401"/>
              <a:gd name="connsiteY216" fmla="*/ 6954634 h 8346397"/>
              <a:gd name="connsiteX217" fmla="*/ 2237033 w 4162401"/>
              <a:gd name="connsiteY217" fmla="*/ 6978447 h 8346397"/>
              <a:gd name="connsiteX218" fmla="*/ 2201315 w 4162401"/>
              <a:gd name="connsiteY218" fmla="*/ 6997497 h 8346397"/>
              <a:gd name="connsiteX219" fmla="*/ 2234652 w 4162401"/>
              <a:gd name="connsiteY219" fmla="*/ 7073697 h 8346397"/>
              <a:gd name="connsiteX220" fmla="*/ 2203696 w 4162401"/>
              <a:gd name="connsiteY220" fmla="*/ 7095128 h 8346397"/>
              <a:gd name="connsiteX221" fmla="*/ 2098921 w 4162401"/>
              <a:gd name="connsiteY221" fmla="*/ 7033215 h 8346397"/>
              <a:gd name="connsiteX222" fmla="*/ 2056058 w 4162401"/>
              <a:gd name="connsiteY222" fmla="*/ 7059409 h 8346397"/>
              <a:gd name="connsiteX223" fmla="*/ 1996527 w 4162401"/>
              <a:gd name="connsiteY223" fmla="*/ 6957015 h 8346397"/>
              <a:gd name="connsiteX224" fmla="*/ 1879846 w 4162401"/>
              <a:gd name="connsiteY224" fmla="*/ 6983209 h 8346397"/>
              <a:gd name="connsiteX225" fmla="*/ 1815552 w 4162401"/>
              <a:gd name="connsiteY225" fmla="*/ 6987972 h 8346397"/>
              <a:gd name="connsiteX226" fmla="*/ 1765546 w 4162401"/>
              <a:gd name="connsiteY226" fmla="*/ 6983210 h 8346397"/>
              <a:gd name="connsiteX227" fmla="*/ 1708396 w 4162401"/>
              <a:gd name="connsiteY227" fmla="*/ 7028453 h 8346397"/>
              <a:gd name="connsiteX228" fmla="*/ 1529802 w 4162401"/>
              <a:gd name="connsiteY228" fmla="*/ 6987972 h 8346397"/>
              <a:gd name="connsiteX229" fmla="*/ 1553614 w 4162401"/>
              <a:gd name="connsiteY229" fmla="*/ 7114178 h 8346397"/>
              <a:gd name="connsiteX230" fmla="*/ 1477415 w 4162401"/>
              <a:gd name="connsiteY230" fmla="*/ 7159422 h 8346397"/>
              <a:gd name="connsiteX231" fmla="*/ 1415502 w 4162401"/>
              <a:gd name="connsiteY231" fmla="*/ 7226096 h 8346397"/>
              <a:gd name="connsiteX232" fmla="*/ 1265483 w 4162401"/>
              <a:gd name="connsiteY232" fmla="*/ 7218953 h 8346397"/>
              <a:gd name="connsiteX233" fmla="*/ 1213096 w 4162401"/>
              <a:gd name="connsiteY233" fmla="*/ 7328490 h 8346397"/>
              <a:gd name="connsiteX0" fmla="*/ 1244052 w 4162401"/>
              <a:gd name="connsiteY0" fmla="*/ 7386434 h 8346397"/>
              <a:gd name="connsiteX1" fmla="*/ 1561552 w 4162401"/>
              <a:gd name="connsiteY1" fmla="*/ 8332582 h 8346397"/>
              <a:gd name="connsiteX2" fmla="*/ 2679152 w 4162401"/>
              <a:gd name="connsiteY2" fmla="*/ 7418182 h 8346397"/>
              <a:gd name="connsiteX3" fmla="*/ 4076152 w 4162401"/>
              <a:gd name="connsiteY3" fmla="*/ 6491082 h 8346397"/>
              <a:gd name="connsiteX4" fmla="*/ 4038052 w 4162401"/>
              <a:gd name="connsiteY4" fmla="*/ 4865482 h 8346397"/>
              <a:gd name="connsiteX5" fmla="*/ 3839615 w 4162401"/>
              <a:gd name="connsiteY5" fmla="*/ 4499563 h 8346397"/>
              <a:gd name="connsiteX6" fmla="*/ 3780084 w 4162401"/>
              <a:gd name="connsiteY6" fmla="*/ 4492420 h 8346397"/>
              <a:gd name="connsiteX7" fmla="*/ 3732459 w 4162401"/>
              <a:gd name="connsiteY7" fmla="*/ 4449557 h 8346397"/>
              <a:gd name="connsiteX8" fmla="*/ 3687216 w 4162401"/>
              <a:gd name="connsiteY8" fmla="*/ 4466226 h 8346397"/>
              <a:gd name="connsiteX9" fmla="*/ 3668166 w 4162401"/>
              <a:gd name="connsiteY9" fmla="*/ 4368595 h 8346397"/>
              <a:gd name="connsiteX10" fmla="*/ 3501478 w 4162401"/>
              <a:gd name="connsiteY10" fmla="*/ 4166188 h 8346397"/>
              <a:gd name="connsiteX11" fmla="*/ 3496716 w 4162401"/>
              <a:gd name="connsiteY11" fmla="*/ 4139995 h 8346397"/>
              <a:gd name="connsiteX12" fmla="*/ 3494334 w 4162401"/>
              <a:gd name="connsiteY12" fmla="*/ 4113801 h 8346397"/>
              <a:gd name="connsiteX13" fmla="*/ 3544341 w 4162401"/>
              <a:gd name="connsiteY13" fmla="*/ 4101895 h 8346397"/>
              <a:gd name="connsiteX14" fmla="*/ 3553866 w 4162401"/>
              <a:gd name="connsiteY14" fmla="*/ 4075701 h 8346397"/>
              <a:gd name="connsiteX15" fmla="*/ 3515766 w 4162401"/>
              <a:gd name="connsiteY15" fmla="*/ 4056651 h 8346397"/>
              <a:gd name="connsiteX16" fmla="*/ 3465759 w 4162401"/>
              <a:gd name="connsiteY16" fmla="*/ 4049507 h 8346397"/>
              <a:gd name="connsiteX17" fmla="*/ 3432422 w 4162401"/>
              <a:gd name="connsiteY17" fmla="*/ 4109038 h 8346397"/>
              <a:gd name="connsiteX18" fmla="*/ 3413372 w 4162401"/>
              <a:gd name="connsiteY18" fmla="*/ 4082845 h 8346397"/>
              <a:gd name="connsiteX19" fmla="*/ 3415752 w 4162401"/>
              <a:gd name="connsiteY19" fmla="*/ 4042363 h 8346397"/>
              <a:gd name="connsiteX20" fmla="*/ 3349078 w 4162401"/>
              <a:gd name="connsiteY20" fmla="*/ 4018551 h 8346397"/>
              <a:gd name="connsiteX21" fmla="*/ 3382416 w 4162401"/>
              <a:gd name="connsiteY21" fmla="*/ 3985213 h 8346397"/>
              <a:gd name="connsiteX22" fmla="*/ 3346697 w 4162401"/>
              <a:gd name="connsiteY22" fmla="*/ 3961401 h 8346397"/>
              <a:gd name="connsiteX23" fmla="*/ 3291928 w 4162401"/>
              <a:gd name="connsiteY23" fmla="*/ 3959020 h 8346397"/>
              <a:gd name="connsiteX24" fmla="*/ 3263352 w 4162401"/>
              <a:gd name="connsiteY24" fmla="*/ 3978070 h 8346397"/>
              <a:gd name="connsiteX25" fmla="*/ 3215727 w 4162401"/>
              <a:gd name="connsiteY25" fmla="*/ 3963782 h 8346397"/>
              <a:gd name="connsiteX26" fmla="*/ 3227633 w 4162401"/>
              <a:gd name="connsiteY26" fmla="*/ 3937588 h 8346397"/>
              <a:gd name="connsiteX27" fmla="*/ 3275259 w 4162401"/>
              <a:gd name="connsiteY27" fmla="*/ 3913776 h 8346397"/>
              <a:gd name="connsiteX28" fmla="*/ 3127621 w 4162401"/>
              <a:gd name="connsiteY28" fmla="*/ 3851863 h 8346397"/>
              <a:gd name="connsiteX29" fmla="*/ 2996652 w 4162401"/>
              <a:gd name="connsiteY29" fmla="*/ 3739945 h 8346397"/>
              <a:gd name="connsiteX30" fmla="*/ 2591839 w 4162401"/>
              <a:gd name="connsiteY30" fmla="*/ 3354183 h 8346397"/>
              <a:gd name="connsiteX31" fmla="*/ 2468015 w 4162401"/>
              <a:gd name="connsiteY31" fmla="*/ 3049382 h 8346397"/>
              <a:gd name="connsiteX32" fmla="*/ 2432296 w 4162401"/>
              <a:gd name="connsiteY32" fmla="*/ 2961276 h 8346397"/>
              <a:gd name="connsiteX33" fmla="*/ 2387052 w 4162401"/>
              <a:gd name="connsiteY33" fmla="*/ 2954132 h 8346397"/>
              <a:gd name="connsiteX34" fmla="*/ 2365621 w 4162401"/>
              <a:gd name="connsiteY34" fmla="*/ 2958895 h 8346397"/>
              <a:gd name="connsiteX35" fmla="*/ 2315615 w 4162401"/>
              <a:gd name="connsiteY35" fmla="*/ 2896982 h 8346397"/>
              <a:gd name="connsiteX36" fmla="*/ 2234652 w 4162401"/>
              <a:gd name="connsiteY36" fmla="*/ 2880313 h 8346397"/>
              <a:gd name="connsiteX37" fmla="*/ 2182265 w 4162401"/>
              <a:gd name="connsiteY37" fmla="*/ 2811257 h 8346397"/>
              <a:gd name="connsiteX38" fmla="*/ 2115590 w 4162401"/>
              <a:gd name="connsiteY38" fmla="*/ 2727913 h 8346397"/>
              <a:gd name="connsiteX39" fmla="*/ 2091777 w 4162401"/>
              <a:gd name="connsiteY39" fmla="*/ 2670763 h 8346397"/>
              <a:gd name="connsiteX40" fmla="*/ 2006845 w 4162401"/>
              <a:gd name="connsiteY40" fmla="*/ 2527095 h 8346397"/>
              <a:gd name="connsiteX41" fmla="*/ 1953665 w 4162401"/>
              <a:gd name="connsiteY41" fmla="*/ 2451688 h 8346397"/>
              <a:gd name="connsiteX42" fmla="*/ 2006052 w 4162401"/>
              <a:gd name="connsiteY42" fmla="*/ 2337388 h 8346397"/>
              <a:gd name="connsiteX43" fmla="*/ 2072727 w 4162401"/>
              <a:gd name="connsiteY43" fmla="*/ 2256426 h 8346397"/>
              <a:gd name="connsiteX44" fmla="*/ 2056058 w 4162401"/>
              <a:gd name="connsiteY44" fmla="*/ 2223088 h 8346397"/>
              <a:gd name="connsiteX45" fmla="*/ 2067965 w 4162401"/>
              <a:gd name="connsiteY45" fmla="*/ 2130220 h 8346397"/>
              <a:gd name="connsiteX46" fmla="*/ 2137021 w 4162401"/>
              <a:gd name="connsiteY46" fmla="*/ 1992107 h 8346397"/>
              <a:gd name="connsiteX47" fmla="*/ 2165596 w 4162401"/>
              <a:gd name="connsiteY47" fmla="*/ 1944482 h 8346397"/>
              <a:gd name="connsiteX48" fmla="*/ 2203696 w 4162401"/>
              <a:gd name="connsiteY48" fmla="*/ 1937338 h 8346397"/>
              <a:gd name="connsiteX49" fmla="*/ 2198933 w 4162401"/>
              <a:gd name="connsiteY49" fmla="*/ 1906382 h 8346397"/>
              <a:gd name="connsiteX50" fmla="*/ 2406102 w 4162401"/>
              <a:gd name="connsiteY50" fmla="*/ 1782557 h 8346397"/>
              <a:gd name="connsiteX51" fmla="*/ 2494208 w 4162401"/>
              <a:gd name="connsiteY51" fmla="*/ 1715882 h 8346397"/>
              <a:gd name="connsiteX52" fmla="*/ 2513258 w 4162401"/>
              <a:gd name="connsiteY52" fmla="*/ 1630157 h 8346397"/>
              <a:gd name="connsiteX53" fmla="*/ 2522784 w 4162401"/>
              <a:gd name="connsiteY53" fmla="*/ 1584913 h 8346397"/>
              <a:gd name="connsiteX54" fmla="*/ 2577552 w 4162401"/>
              <a:gd name="connsiteY54" fmla="*/ 1527763 h 8346397"/>
              <a:gd name="connsiteX55" fmla="*/ 2606127 w 4162401"/>
              <a:gd name="connsiteY55" fmla="*/ 1499188 h 8346397"/>
              <a:gd name="connsiteX56" fmla="*/ 2634702 w 4162401"/>
              <a:gd name="connsiteY56" fmla="*/ 1492045 h 8346397"/>
              <a:gd name="connsiteX57" fmla="*/ 2672802 w 4162401"/>
              <a:gd name="connsiteY57" fmla="*/ 1368220 h 8346397"/>
              <a:gd name="connsiteX58" fmla="*/ 2806153 w 4162401"/>
              <a:gd name="connsiteY58" fmla="*/ 1334883 h 8346397"/>
              <a:gd name="connsiteX59" fmla="*/ 2944265 w 4162401"/>
              <a:gd name="connsiteY59" fmla="*/ 1325357 h 8346397"/>
              <a:gd name="connsiteX60" fmla="*/ 2968077 w 4162401"/>
              <a:gd name="connsiteY60" fmla="*/ 1206295 h 8346397"/>
              <a:gd name="connsiteX61" fmla="*/ 3049040 w 4162401"/>
              <a:gd name="connsiteY61" fmla="*/ 1169783 h 8346397"/>
              <a:gd name="connsiteX62" fmla="*/ 3153814 w 4162401"/>
              <a:gd name="connsiteY62" fmla="*/ 1125332 h 8346397"/>
              <a:gd name="connsiteX63" fmla="*/ 3225252 w 4162401"/>
              <a:gd name="connsiteY63" fmla="*/ 1049132 h 8346397"/>
              <a:gd name="connsiteX64" fmla="*/ 3310977 w 4162401"/>
              <a:gd name="connsiteY64" fmla="*/ 996745 h 8346397"/>
              <a:gd name="connsiteX65" fmla="*/ 3056977 w 4162401"/>
              <a:gd name="connsiteY65" fmla="*/ 982457 h 8346397"/>
              <a:gd name="connsiteX66" fmla="*/ 2958552 w 4162401"/>
              <a:gd name="connsiteY66" fmla="*/ 976107 h 8346397"/>
              <a:gd name="connsiteX67" fmla="*/ 2926802 w 4162401"/>
              <a:gd name="connsiteY67" fmla="*/ 906257 h 8346397"/>
              <a:gd name="connsiteX68" fmla="*/ 2866477 w 4162401"/>
              <a:gd name="connsiteY68" fmla="*/ 893559 h 8346397"/>
              <a:gd name="connsiteX69" fmla="*/ 2799802 w 4162401"/>
              <a:gd name="connsiteY69" fmla="*/ 874507 h 8346397"/>
              <a:gd name="connsiteX70" fmla="*/ 2761702 w 4162401"/>
              <a:gd name="connsiteY70" fmla="*/ 807832 h 8346397"/>
              <a:gd name="connsiteX71" fmla="*/ 2609302 w 4162401"/>
              <a:gd name="connsiteY71" fmla="*/ 760207 h 8346397"/>
              <a:gd name="connsiteX72" fmla="*/ 2580727 w 4162401"/>
              <a:gd name="connsiteY72" fmla="*/ 604632 h 8346397"/>
              <a:gd name="connsiteX73" fmla="*/ 2526752 w 4162401"/>
              <a:gd name="connsiteY73" fmla="*/ 531609 h 8346397"/>
              <a:gd name="connsiteX74" fmla="*/ 2596602 w 4162401"/>
              <a:gd name="connsiteY74" fmla="*/ 407782 h 8346397"/>
              <a:gd name="connsiteX75" fmla="*/ 2629939 w 4162401"/>
              <a:gd name="connsiteY75" fmla="*/ 310947 h 8346397"/>
              <a:gd name="connsiteX76" fmla="*/ 2517227 w 4162401"/>
              <a:gd name="connsiteY76" fmla="*/ 239507 h 8346397"/>
              <a:gd name="connsiteX77" fmla="*/ 2402927 w 4162401"/>
              <a:gd name="connsiteY77" fmla="*/ 271257 h 8346397"/>
              <a:gd name="connsiteX78" fmla="*/ 2275927 w 4162401"/>
              <a:gd name="connsiteY78" fmla="*/ 198232 h 8346397"/>
              <a:gd name="connsiteX79" fmla="*/ 2133052 w 4162401"/>
              <a:gd name="connsiteY79" fmla="*/ 233157 h 8346397"/>
              <a:gd name="connsiteX80" fmla="*/ 1913977 w 4162401"/>
              <a:gd name="connsiteY80" fmla="*/ 36309 h 8346397"/>
              <a:gd name="connsiteX81" fmla="*/ 1777452 w 4162401"/>
              <a:gd name="connsiteY81" fmla="*/ 13289 h 8346397"/>
              <a:gd name="connsiteX82" fmla="*/ 1703633 w 4162401"/>
              <a:gd name="connsiteY82" fmla="*/ 41864 h 8346397"/>
              <a:gd name="connsiteX83" fmla="*/ 1615527 w 4162401"/>
              <a:gd name="connsiteY83" fmla="*/ 75203 h 8346397"/>
              <a:gd name="connsiteX84" fmla="*/ 1515515 w 4162401"/>
              <a:gd name="connsiteY84" fmla="*/ 129971 h 8346397"/>
              <a:gd name="connsiteX85" fmla="*/ 1525040 w 4162401"/>
              <a:gd name="connsiteY85" fmla="*/ 194264 h 8346397"/>
              <a:gd name="connsiteX86" fmla="*/ 1505990 w 4162401"/>
              <a:gd name="connsiteY86" fmla="*/ 251415 h 8346397"/>
              <a:gd name="connsiteX87" fmla="*/ 1413121 w 4162401"/>
              <a:gd name="connsiteY87" fmla="*/ 270464 h 8346397"/>
              <a:gd name="connsiteX88" fmla="*/ 1339302 w 4162401"/>
              <a:gd name="connsiteY88" fmla="*/ 306184 h 8346397"/>
              <a:gd name="connsiteX89" fmla="*/ 1260721 w 4162401"/>
              <a:gd name="connsiteY89" fmla="*/ 346665 h 8346397"/>
              <a:gd name="connsiteX90" fmla="*/ 1191665 w 4162401"/>
              <a:gd name="connsiteY90" fmla="*/ 272847 h 8346397"/>
              <a:gd name="connsiteX91" fmla="*/ 1082127 w 4162401"/>
              <a:gd name="connsiteY91" fmla="*/ 353809 h 8346397"/>
              <a:gd name="connsiteX92" fmla="*/ 1020215 w 4162401"/>
              <a:gd name="connsiteY92" fmla="*/ 420484 h 8346397"/>
              <a:gd name="connsiteX93" fmla="*/ 858290 w 4162401"/>
              <a:gd name="connsiteY93" fmla="*/ 301422 h 8346397"/>
              <a:gd name="connsiteX94" fmla="*/ 796377 w 4162401"/>
              <a:gd name="connsiteY94" fmla="*/ 406196 h 8346397"/>
              <a:gd name="connsiteX95" fmla="*/ 755896 w 4162401"/>
              <a:gd name="connsiteY95" fmla="*/ 341903 h 8346397"/>
              <a:gd name="connsiteX96" fmla="*/ 689221 w 4162401"/>
              <a:gd name="connsiteY96" fmla="*/ 270465 h 8346397"/>
              <a:gd name="connsiteX97" fmla="*/ 667790 w 4162401"/>
              <a:gd name="connsiteY97" fmla="*/ 313328 h 8346397"/>
              <a:gd name="connsiteX98" fmla="*/ 620165 w 4162401"/>
              <a:gd name="connsiteY98" fmla="*/ 382384 h 8346397"/>
              <a:gd name="connsiteX99" fmla="*/ 589208 w 4162401"/>
              <a:gd name="connsiteY99" fmla="*/ 396672 h 8346397"/>
              <a:gd name="connsiteX100" fmla="*/ 498721 w 4162401"/>
              <a:gd name="connsiteY100" fmla="*/ 482397 h 8346397"/>
              <a:gd name="connsiteX101" fmla="*/ 396327 w 4162401"/>
              <a:gd name="connsiteY101" fmla="*/ 380003 h 8346397"/>
              <a:gd name="connsiteX102" fmla="*/ 243927 w 4162401"/>
              <a:gd name="connsiteY102" fmla="*/ 294278 h 8346397"/>
              <a:gd name="connsiteX103" fmla="*/ 174871 w 4162401"/>
              <a:gd name="connsiteY103" fmla="*/ 327615 h 8346397"/>
              <a:gd name="connsiteX104" fmla="*/ 127246 w 4162401"/>
              <a:gd name="connsiteY104" fmla="*/ 410959 h 8346397"/>
              <a:gd name="connsiteX105" fmla="*/ 43902 w 4162401"/>
              <a:gd name="connsiteY105" fmla="*/ 472872 h 8346397"/>
              <a:gd name="connsiteX106" fmla="*/ 8183 w 4162401"/>
              <a:gd name="connsiteY106" fmla="*/ 484778 h 8346397"/>
              <a:gd name="connsiteX107" fmla="*/ 198683 w 4162401"/>
              <a:gd name="connsiteY107" fmla="*/ 689565 h 8346397"/>
              <a:gd name="connsiteX108" fmla="*/ 265359 w 4162401"/>
              <a:gd name="connsiteY108" fmla="*/ 706234 h 8346397"/>
              <a:gd name="connsiteX109" fmla="*/ 298697 w 4162401"/>
              <a:gd name="connsiteY109" fmla="*/ 730047 h 8346397"/>
              <a:gd name="connsiteX110" fmla="*/ 296315 w 4162401"/>
              <a:gd name="connsiteY110" fmla="*/ 901496 h 8346397"/>
              <a:gd name="connsiteX111" fmla="*/ 362990 w 4162401"/>
              <a:gd name="connsiteY111" fmla="*/ 906259 h 8346397"/>
              <a:gd name="connsiteX112" fmla="*/ 401090 w 4162401"/>
              <a:gd name="connsiteY112" fmla="*/ 856253 h 8346397"/>
              <a:gd name="connsiteX113" fmla="*/ 482052 w 4162401"/>
              <a:gd name="connsiteY113" fmla="*/ 894353 h 8346397"/>
              <a:gd name="connsiteX114" fmla="*/ 420140 w 4162401"/>
              <a:gd name="connsiteY114" fmla="*/ 1039609 h 8346397"/>
              <a:gd name="connsiteX115" fmla="*/ 434427 w 4162401"/>
              <a:gd name="connsiteY115" fmla="*/ 1087234 h 8346397"/>
              <a:gd name="connsiteX116" fmla="*/ 379658 w 4162401"/>
              <a:gd name="connsiteY116" fmla="*/ 1139622 h 8346397"/>
              <a:gd name="connsiteX117" fmla="*/ 415377 w 4162401"/>
              <a:gd name="connsiteY117" fmla="*/ 1168196 h 8346397"/>
              <a:gd name="connsiteX118" fmla="*/ 486815 w 4162401"/>
              <a:gd name="connsiteY118" fmla="*/ 1256303 h 8346397"/>
              <a:gd name="connsiteX119" fmla="*/ 527296 w 4162401"/>
              <a:gd name="connsiteY119" fmla="*/ 1344409 h 8346397"/>
              <a:gd name="connsiteX120" fmla="*/ 636833 w 4162401"/>
              <a:gd name="connsiteY120" fmla="*/ 1396797 h 8346397"/>
              <a:gd name="connsiteX121" fmla="*/ 746371 w 4162401"/>
              <a:gd name="connsiteY121" fmla="*/ 1420609 h 8346397"/>
              <a:gd name="connsiteX122" fmla="*/ 829715 w 4162401"/>
              <a:gd name="connsiteY122" fmla="*/ 1468234 h 8346397"/>
              <a:gd name="connsiteX123" fmla="*/ 913058 w 4162401"/>
              <a:gd name="connsiteY123" fmla="*/ 1442040 h 8346397"/>
              <a:gd name="connsiteX124" fmla="*/ 994021 w 4162401"/>
              <a:gd name="connsiteY124" fmla="*/ 1368222 h 8346397"/>
              <a:gd name="connsiteX125" fmla="*/ 1103558 w 4162401"/>
              <a:gd name="connsiteY125" fmla="*/ 1351553 h 8346397"/>
              <a:gd name="connsiteX126" fmla="*/ 1170233 w 4162401"/>
              <a:gd name="connsiteY126" fmla="*/ 1356315 h 8346397"/>
              <a:gd name="connsiteX127" fmla="*/ 1329777 w 4162401"/>
              <a:gd name="connsiteY127" fmla="*/ 1465853 h 8346397"/>
              <a:gd name="connsiteX128" fmla="*/ 1389308 w 4162401"/>
              <a:gd name="connsiteY128" fmla="*/ 1494428 h 8346397"/>
              <a:gd name="connsiteX129" fmla="*/ 1260721 w 4162401"/>
              <a:gd name="connsiteY129" fmla="*/ 1596822 h 8346397"/>
              <a:gd name="connsiteX130" fmla="*/ 1263102 w 4162401"/>
              <a:gd name="connsiteY130" fmla="*/ 1661115 h 8346397"/>
              <a:gd name="connsiteX131" fmla="*/ 1425027 w 4162401"/>
              <a:gd name="connsiteY131" fmla="*/ 1613490 h 8346397"/>
              <a:gd name="connsiteX132" fmla="*/ 1386927 w 4162401"/>
              <a:gd name="connsiteY132" fmla="*/ 1677784 h 8346397"/>
              <a:gd name="connsiteX133" fmla="*/ 1405977 w 4162401"/>
              <a:gd name="connsiteY133" fmla="*/ 1751603 h 8346397"/>
              <a:gd name="connsiteX134" fmla="*/ 1517896 w 4162401"/>
              <a:gd name="connsiteY134" fmla="*/ 1787322 h 8346397"/>
              <a:gd name="connsiteX135" fmla="*/ 1591715 w 4162401"/>
              <a:gd name="connsiteY135" fmla="*/ 1803990 h 8346397"/>
              <a:gd name="connsiteX136" fmla="*/ 1501227 w 4162401"/>
              <a:gd name="connsiteY136" fmla="*/ 1934959 h 8346397"/>
              <a:gd name="connsiteX137" fmla="*/ 1494083 w 4162401"/>
              <a:gd name="connsiteY137" fmla="*/ 1984965 h 8346397"/>
              <a:gd name="connsiteX138" fmla="*/ 1422646 w 4162401"/>
              <a:gd name="connsiteY138" fmla="*/ 2020684 h 8346397"/>
              <a:gd name="connsiteX139" fmla="*/ 1391690 w 4162401"/>
              <a:gd name="connsiteY139" fmla="*/ 2082597 h 8346397"/>
              <a:gd name="connsiteX140" fmla="*/ 1260721 w 4162401"/>
              <a:gd name="connsiteY140" fmla="*/ 2056403 h 8346397"/>
              <a:gd name="connsiteX141" fmla="*/ 1139277 w 4162401"/>
              <a:gd name="connsiteY141" fmla="*/ 2056402 h 8346397"/>
              <a:gd name="connsiteX142" fmla="*/ 1072602 w 4162401"/>
              <a:gd name="connsiteY142" fmla="*/ 2084978 h 8346397"/>
              <a:gd name="connsiteX143" fmla="*/ 1065458 w 4162401"/>
              <a:gd name="connsiteY143" fmla="*/ 2184990 h 8346397"/>
              <a:gd name="connsiteX144" fmla="*/ 977352 w 4162401"/>
              <a:gd name="connsiteY144" fmla="*/ 2273097 h 8346397"/>
              <a:gd name="connsiteX145" fmla="*/ 1120227 w 4162401"/>
              <a:gd name="connsiteY145" fmla="*/ 2335009 h 8346397"/>
              <a:gd name="connsiteX146" fmla="*/ 1170234 w 4162401"/>
              <a:gd name="connsiteY146" fmla="*/ 2370727 h 8346397"/>
              <a:gd name="connsiteX147" fmla="*/ 1222621 w 4162401"/>
              <a:gd name="connsiteY147" fmla="*/ 2387397 h 8346397"/>
              <a:gd name="connsiteX148" fmla="*/ 1272627 w 4162401"/>
              <a:gd name="connsiteY148" fmla="*/ 2437403 h 8346397"/>
              <a:gd name="connsiteX149" fmla="*/ 1329777 w 4162401"/>
              <a:gd name="connsiteY149" fmla="*/ 2458834 h 8346397"/>
              <a:gd name="connsiteX150" fmla="*/ 1422646 w 4162401"/>
              <a:gd name="connsiteY150" fmla="*/ 2535034 h 8346397"/>
              <a:gd name="connsiteX151" fmla="*/ 1508371 w 4162401"/>
              <a:gd name="connsiteY151" fmla="*/ 2568373 h 8346397"/>
              <a:gd name="connsiteX152" fmla="*/ 1641721 w 4162401"/>
              <a:gd name="connsiteY152" fmla="*/ 2716009 h 8346397"/>
              <a:gd name="connsiteX153" fmla="*/ 1725065 w 4162401"/>
              <a:gd name="connsiteY153" fmla="*/ 2870790 h 8346397"/>
              <a:gd name="connsiteX154" fmla="*/ 1850477 w 4162401"/>
              <a:gd name="connsiteY154" fmla="*/ 2931907 h 8346397"/>
              <a:gd name="connsiteX155" fmla="*/ 1896514 w 4162401"/>
              <a:gd name="connsiteY155" fmla="*/ 2977947 h 8346397"/>
              <a:gd name="connsiteX156" fmla="*/ 1927471 w 4162401"/>
              <a:gd name="connsiteY156" fmla="*/ 3082722 h 8346397"/>
              <a:gd name="connsiteX157" fmla="*/ 1989383 w 4162401"/>
              <a:gd name="connsiteY157" fmla="*/ 3185115 h 8346397"/>
              <a:gd name="connsiteX158" fmla="*/ 2051296 w 4162401"/>
              <a:gd name="connsiteY158" fmla="*/ 3223215 h 8346397"/>
              <a:gd name="connsiteX159" fmla="*/ 2182265 w 4162401"/>
              <a:gd name="connsiteY159" fmla="*/ 3370853 h 8346397"/>
              <a:gd name="connsiteX160" fmla="*/ 2325139 w 4162401"/>
              <a:gd name="connsiteY160" fmla="*/ 3447053 h 8346397"/>
              <a:gd name="connsiteX161" fmla="*/ 2384671 w 4162401"/>
              <a:gd name="connsiteY161" fmla="*/ 3532778 h 8346397"/>
              <a:gd name="connsiteX162" fmla="*/ 2432296 w 4162401"/>
              <a:gd name="connsiteY162" fmla="*/ 3599453 h 8346397"/>
              <a:gd name="connsiteX163" fmla="*/ 2479921 w 4162401"/>
              <a:gd name="connsiteY163" fmla="*/ 3589929 h 8346397"/>
              <a:gd name="connsiteX164" fmla="*/ 2484683 w 4162401"/>
              <a:gd name="connsiteY164" fmla="*/ 3742328 h 8346397"/>
              <a:gd name="connsiteX165" fmla="*/ 2537071 w 4162401"/>
              <a:gd name="connsiteY165" fmla="*/ 3835197 h 8346397"/>
              <a:gd name="connsiteX166" fmla="*/ 2529927 w 4162401"/>
              <a:gd name="connsiteY166" fmla="*/ 3873297 h 8346397"/>
              <a:gd name="connsiteX167" fmla="*/ 2598983 w 4162401"/>
              <a:gd name="connsiteY167" fmla="*/ 3909015 h 8346397"/>
              <a:gd name="connsiteX168" fmla="*/ 2656133 w 4162401"/>
              <a:gd name="connsiteY168" fmla="*/ 3854247 h 8346397"/>
              <a:gd name="connsiteX169" fmla="*/ 2689471 w 4162401"/>
              <a:gd name="connsiteY169" fmla="*/ 3937590 h 8346397"/>
              <a:gd name="connsiteX170" fmla="*/ 2734715 w 4162401"/>
              <a:gd name="connsiteY170" fmla="*/ 3982834 h 8346397"/>
              <a:gd name="connsiteX171" fmla="*/ 2808533 w 4162401"/>
              <a:gd name="connsiteY171" fmla="*/ 4006647 h 8346397"/>
              <a:gd name="connsiteX172" fmla="*/ 2860921 w 4162401"/>
              <a:gd name="connsiteY172" fmla="*/ 4075703 h 8346397"/>
              <a:gd name="connsiteX173" fmla="*/ 2946646 w 4162401"/>
              <a:gd name="connsiteY173" fmla="*/ 4130472 h 8346397"/>
              <a:gd name="connsiteX174" fmla="*/ 2999033 w 4162401"/>
              <a:gd name="connsiteY174" fmla="*/ 4163809 h 8346397"/>
              <a:gd name="connsiteX175" fmla="*/ 2870446 w 4162401"/>
              <a:gd name="connsiteY175" fmla="*/ 4256678 h 8346397"/>
              <a:gd name="connsiteX176" fmla="*/ 2868064 w 4162401"/>
              <a:gd name="connsiteY176" fmla="*/ 4311446 h 8346397"/>
              <a:gd name="connsiteX177" fmla="*/ 2970458 w 4162401"/>
              <a:gd name="connsiteY177" fmla="*/ 4428128 h 8346397"/>
              <a:gd name="connsiteX178" fmla="*/ 3065708 w 4162401"/>
              <a:gd name="connsiteY178" fmla="*/ 4490040 h 8346397"/>
              <a:gd name="connsiteX179" fmla="*/ 3096665 w 4162401"/>
              <a:gd name="connsiteY179" fmla="*/ 4528140 h 8346397"/>
              <a:gd name="connsiteX180" fmla="*/ 3082377 w 4162401"/>
              <a:gd name="connsiteY180" fmla="*/ 4609103 h 8346397"/>
              <a:gd name="connsiteX181" fmla="*/ 3077615 w 4162401"/>
              <a:gd name="connsiteY181" fmla="*/ 4692447 h 8346397"/>
              <a:gd name="connsiteX182" fmla="*/ 3034752 w 4162401"/>
              <a:gd name="connsiteY182" fmla="*/ 4701972 h 8346397"/>
              <a:gd name="connsiteX183" fmla="*/ 3008558 w 4162401"/>
              <a:gd name="connsiteY183" fmla="*/ 4718640 h 8346397"/>
              <a:gd name="connsiteX184" fmla="*/ 3053802 w 4162401"/>
              <a:gd name="connsiteY184" fmla="*/ 4795632 h 8346397"/>
              <a:gd name="connsiteX185" fmla="*/ 3037133 w 4162401"/>
              <a:gd name="connsiteY185" fmla="*/ 4868659 h 8346397"/>
              <a:gd name="connsiteX186" fmla="*/ 3020465 w 4162401"/>
              <a:gd name="connsiteY186" fmla="*/ 5004390 h 8346397"/>
              <a:gd name="connsiteX187" fmla="*/ 2982365 w 4162401"/>
              <a:gd name="connsiteY187" fmla="*/ 5044872 h 8346397"/>
              <a:gd name="connsiteX188" fmla="*/ 2965696 w 4162401"/>
              <a:gd name="connsiteY188" fmla="*/ 5166315 h 8346397"/>
              <a:gd name="connsiteX189" fmla="*/ 2937121 w 4162401"/>
              <a:gd name="connsiteY189" fmla="*/ 5285378 h 8346397"/>
              <a:gd name="connsiteX190" fmla="*/ 2989508 w 4162401"/>
              <a:gd name="connsiteY190" fmla="*/ 5302047 h 8346397"/>
              <a:gd name="connsiteX191" fmla="*/ 2987127 w 4162401"/>
              <a:gd name="connsiteY191" fmla="*/ 5347290 h 8346397"/>
              <a:gd name="connsiteX192" fmla="*/ 2984746 w 4162401"/>
              <a:gd name="connsiteY192" fmla="*/ 5402059 h 8346397"/>
              <a:gd name="connsiteX193" fmla="*/ 3041896 w 4162401"/>
              <a:gd name="connsiteY193" fmla="*/ 5471115 h 8346397"/>
              <a:gd name="connsiteX194" fmla="*/ 3089521 w 4162401"/>
              <a:gd name="connsiteY194" fmla="*/ 5597322 h 8346397"/>
              <a:gd name="connsiteX195" fmla="*/ 2996652 w 4162401"/>
              <a:gd name="connsiteY195" fmla="*/ 5887834 h 8346397"/>
              <a:gd name="connsiteX196" fmla="*/ 3018083 w 4162401"/>
              <a:gd name="connsiteY196" fmla="*/ 5942603 h 8346397"/>
              <a:gd name="connsiteX197" fmla="*/ 3044277 w 4162401"/>
              <a:gd name="connsiteY197" fmla="*/ 5994990 h 8346397"/>
              <a:gd name="connsiteX198" fmla="*/ 3049040 w 4162401"/>
              <a:gd name="connsiteY198" fmla="*/ 6099765 h 8346397"/>
              <a:gd name="connsiteX199" fmla="*/ 3028402 w 4162401"/>
              <a:gd name="connsiteY199" fmla="*/ 6195807 h 8346397"/>
              <a:gd name="connsiteX200" fmla="*/ 2956170 w 4162401"/>
              <a:gd name="connsiteY200" fmla="*/ 6259310 h 8346397"/>
              <a:gd name="connsiteX201" fmla="*/ 2920452 w 4162401"/>
              <a:gd name="connsiteY201" fmla="*/ 6240259 h 8346397"/>
              <a:gd name="connsiteX202" fmla="*/ 2849015 w 4162401"/>
              <a:gd name="connsiteY202" fmla="*/ 6252165 h 8346397"/>
              <a:gd name="connsiteX203" fmla="*/ 2713283 w 4162401"/>
              <a:gd name="connsiteY203" fmla="*/ 6364084 h 8346397"/>
              <a:gd name="connsiteX204" fmla="*/ 2606127 w 4162401"/>
              <a:gd name="connsiteY204" fmla="*/ 6349797 h 8346397"/>
              <a:gd name="connsiteX205" fmla="*/ 2575171 w 4162401"/>
              <a:gd name="connsiteY205" fmla="*/ 6378372 h 8346397"/>
              <a:gd name="connsiteX206" fmla="*/ 2508495 w 4162401"/>
              <a:gd name="connsiteY206" fmla="*/ 6423614 h 8346397"/>
              <a:gd name="connsiteX207" fmla="*/ 2391815 w 4162401"/>
              <a:gd name="connsiteY207" fmla="*/ 6411709 h 8346397"/>
              <a:gd name="connsiteX208" fmla="*/ 2368002 w 4162401"/>
              <a:gd name="connsiteY208" fmla="*/ 6528390 h 8346397"/>
              <a:gd name="connsiteX209" fmla="*/ 2363240 w 4162401"/>
              <a:gd name="connsiteY209" fmla="*/ 6564109 h 8346397"/>
              <a:gd name="connsiteX210" fmla="*/ 2339428 w 4162401"/>
              <a:gd name="connsiteY210" fmla="*/ 6583159 h 8346397"/>
              <a:gd name="connsiteX211" fmla="*/ 2141783 w 4162401"/>
              <a:gd name="connsiteY211" fmla="*/ 6535534 h 8346397"/>
              <a:gd name="connsiteX212" fmla="*/ 2103683 w 4162401"/>
              <a:gd name="connsiteY212" fmla="*/ 6587922 h 8346397"/>
              <a:gd name="connsiteX213" fmla="*/ 2072727 w 4162401"/>
              <a:gd name="connsiteY213" fmla="*/ 6683172 h 8346397"/>
              <a:gd name="connsiteX214" fmla="*/ 2039389 w 4162401"/>
              <a:gd name="connsiteY214" fmla="*/ 6747465 h 8346397"/>
              <a:gd name="connsiteX215" fmla="*/ 2051296 w 4162401"/>
              <a:gd name="connsiteY215" fmla="*/ 6809378 h 8346397"/>
              <a:gd name="connsiteX216" fmla="*/ 2184646 w 4162401"/>
              <a:gd name="connsiteY216" fmla="*/ 6921297 h 8346397"/>
              <a:gd name="connsiteX217" fmla="*/ 2253702 w 4162401"/>
              <a:gd name="connsiteY217" fmla="*/ 6954634 h 8346397"/>
              <a:gd name="connsiteX218" fmla="*/ 2237033 w 4162401"/>
              <a:gd name="connsiteY218" fmla="*/ 6978447 h 8346397"/>
              <a:gd name="connsiteX219" fmla="*/ 2201315 w 4162401"/>
              <a:gd name="connsiteY219" fmla="*/ 6997497 h 8346397"/>
              <a:gd name="connsiteX220" fmla="*/ 2234652 w 4162401"/>
              <a:gd name="connsiteY220" fmla="*/ 7073697 h 8346397"/>
              <a:gd name="connsiteX221" fmla="*/ 2203696 w 4162401"/>
              <a:gd name="connsiteY221" fmla="*/ 7095128 h 8346397"/>
              <a:gd name="connsiteX222" fmla="*/ 2098921 w 4162401"/>
              <a:gd name="connsiteY222" fmla="*/ 7033215 h 8346397"/>
              <a:gd name="connsiteX223" fmla="*/ 2056058 w 4162401"/>
              <a:gd name="connsiteY223" fmla="*/ 7059409 h 8346397"/>
              <a:gd name="connsiteX224" fmla="*/ 1996527 w 4162401"/>
              <a:gd name="connsiteY224" fmla="*/ 6957015 h 8346397"/>
              <a:gd name="connsiteX225" fmla="*/ 1879846 w 4162401"/>
              <a:gd name="connsiteY225" fmla="*/ 6983209 h 8346397"/>
              <a:gd name="connsiteX226" fmla="*/ 1815552 w 4162401"/>
              <a:gd name="connsiteY226" fmla="*/ 6987972 h 8346397"/>
              <a:gd name="connsiteX227" fmla="*/ 1765546 w 4162401"/>
              <a:gd name="connsiteY227" fmla="*/ 6983210 h 8346397"/>
              <a:gd name="connsiteX228" fmla="*/ 1708396 w 4162401"/>
              <a:gd name="connsiteY228" fmla="*/ 7028453 h 8346397"/>
              <a:gd name="connsiteX229" fmla="*/ 1529802 w 4162401"/>
              <a:gd name="connsiteY229" fmla="*/ 6987972 h 8346397"/>
              <a:gd name="connsiteX230" fmla="*/ 1553614 w 4162401"/>
              <a:gd name="connsiteY230" fmla="*/ 7114178 h 8346397"/>
              <a:gd name="connsiteX231" fmla="*/ 1477415 w 4162401"/>
              <a:gd name="connsiteY231" fmla="*/ 7159422 h 8346397"/>
              <a:gd name="connsiteX232" fmla="*/ 1415502 w 4162401"/>
              <a:gd name="connsiteY232" fmla="*/ 7226096 h 8346397"/>
              <a:gd name="connsiteX233" fmla="*/ 1265483 w 4162401"/>
              <a:gd name="connsiteY233" fmla="*/ 7218953 h 8346397"/>
              <a:gd name="connsiteX234" fmla="*/ 1213096 w 4162401"/>
              <a:gd name="connsiteY234" fmla="*/ 7328490 h 8346397"/>
              <a:gd name="connsiteX0" fmla="*/ 1244052 w 4149579"/>
              <a:gd name="connsiteY0" fmla="*/ 7386434 h 8346397"/>
              <a:gd name="connsiteX1" fmla="*/ 1561552 w 4149579"/>
              <a:gd name="connsiteY1" fmla="*/ 8332582 h 8346397"/>
              <a:gd name="connsiteX2" fmla="*/ 2679152 w 4149579"/>
              <a:gd name="connsiteY2" fmla="*/ 7418182 h 8346397"/>
              <a:gd name="connsiteX3" fmla="*/ 4076152 w 4149579"/>
              <a:gd name="connsiteY3" fmla="*/ 6491082 h 8346397"/>
              <a:gd name="connsiteX4" fmla="*/ 3978521 w 4149579"/>
              <a:gd name="connsiteY4" fmla="*/ 4925013 h 8346397"/>
              <a:gd name="connsiteX5" fmla="*/ 3839615 w 4149579"/>
              <a:gd name="connsiteY5" fmla="*/ 4499563 h 8346397"/>
              <a:gd name="connsiteX6" fmla="*/ 3780084 w 4149579"/>
              <a:gd name="connsiteY6" fmla="*/ 4492420 h 8346397"/>
              <a:gd name="connsiteX7" fmla="*/ 3732459 w 4149579"/>
              <a:gd name="connsiteY7" fmla="*/ 4449557 h 8346397"/>
              <a:gd name="connsiteX8" fmla="*/ 3687216 w 4149579"/>
              <a:gd name="connsiteY8" fmla="*/ 4466226 h 8346397"/>
              <a:gd name="connsiteX9" fmla="*/ 3668166 w 4149579"/>
              <a:gd name="connsiteY9" fmla="*/ 4368595 h 8346397"/>
              <a:gd name="connsiteX10" fmla="*/ 3501478 w 4149579"/>
              <a:gd name="connsiteY10" fmla="*/ 4166188 h 8346397"/>
              <a:gd name="connsiteX11" fmla="*/ 3496716 w 4149579"/>
              <a:gd name="connsiteY11" fmla="*/ 4139995 h 8346397"/>
              <a:gd name="connsiteX12" fmla="*/ 3494334 w 4149579"/>
              <a:gd name="connsiteY12" fmla="*/ 4113801 h 8346397"/>
              <a:gd name="connsiteX13" fmla="*/ 3544341 w 4149579"/>
              <a:gd name="connsiteY13" fmla="*/ 4101895 h 8346397"/>
              <a:gd name="connsiteX14" fmla="*/ 3553866 w 4149579"/>
              <a:gd name="connsiteY14" fmla="*/ 4075701 h 8346397"/>
              <a:gd name="connsiteX15" fmla="*/ 3515766 w 4149579"/>
              <a:gd name="connsiteY15" fmla="*/ 4056651 h 8346397"/>
              <a:gd name="connsiteX16" fmla="*/ 3465759 w 4149579"/>
              <a:gd name="connsiteY16" fmla="*/ 4049507 h 8346397"/>
              <a:gd name="connsiteX17" fmla="*/ 3432422 w 4149579"/>
              <a:gd name="connsiteY17" fmla="*/ 4109038 h 8346397"/>
              <a:gd name="connsiteX18" fmla="*/ 3413372 w 4149579"/>
              <a:gd name="connsiteY18" fmla="*/ 4082845 h 8346397"/>
              <a:gd name="connsiteX19" fmla="*/ 3415752 w 4149579"/>
              <a:gd name="connsiteY19" fmla="*/ 4042363 h 8346397"/>
              <a:gd name="connsiteX20" fmla="*/ 3349078 w 4149579"/>
              <a:gd name="connsiteY20" fmla="*/ 4018551 h 8346397"/>
              <a:gd name="connsiteX21" fmla="*/ 3382416 w 4149579"/>
              <a:gd name="connsiteY21" fmla="*/ 3985213 h 8346397"/>
              <a:gd name="connsiteX22" fmla="*/ 3346697 w 4149579"/>
              <a:gd name="connsiteY22" fmla="*/ 3961401 h 8346397"/>
              <a:gd name="connsiteX23" fmla="*/ 3291928 w 4149579"/>
              <a:gd name="connsiteY23" fmla="*/ 3959020 h 8346397"/>
              <a:gd name="connsiteX24" fmla="*/ 3263352 w 4149579"/>
              <a:gd name="connsiteY24" fmla="*/ 3978070 h 8346397"/>
              <a:gd name="connsiteX25" fmla="*/ 3215727 w 4149579"/>
              <a:gd name="connsiteY25" fmla="*/ 3963782 h 8346397"/>
              <a:gd name="connsiteX26" fmla="*/ 3227633 w 4149579"/>
              <a:gd name="connsiteY26" fmla="*/ 3937588 h 8346397"/>
              <a:gd name="connsiteX27" fmla="*/ 3275259 w 4149579"/>
              <a:gd name="connsiteY27" fmla="*/ 3913776 h 8346397"/>
              <a:gd name="connsiteX28" fmla="*/ 3127621 w 4149579"/>
              <a:gd name="connsiteY28" fmla="*/ 3851863 h 8346397"/>
              <a:gd name="connsiteX29" fmla="*/ 2996652 w 4149579"/>
              <a:gd name="connsiteY29" fmla="*/ 3739945 h 8346397"/>
              <a:gd name="connsiteX30" fmla="*/ 2591839 w 4149579"/>
              <a:gd name="connsiteY30" fmla="*/ 3354183 h 8346397"/>
              <a:gd name="connsiteX31" fmla="*/ 2468015 w 4149579"/>
              <a:gd name="connsiteY31" fmla="*/ 3049382 h 8346397"/>
              <a:gd name="connsiteX32" fmla="*/ 2432296 w 4149579"/>
              <a:gd name="connsiteY32" fmla="*/ 2961276 h 8346397"/>
              <a:gd name="connsiteX33" fmla="*/ 2387052 w 4149579"/>
              <a:gd name="connsiteY33" fmla="*/ 2954132 h 8346397"/>
              <a:gd name="connsiteX34" fmla="*/ 2365621 w 4149579"/>
              <a:gd name="connsiteY34" fmla="*/ 2958895 h 8346397"/>
              <a:gd name="connsiteX35" fmla="*/ 2315615 w 4149579"/>
              <a:gd name="connsiteY35" fmla="*/ 2896982 h 8346397"/>
              <a:gd name="connsiteX36" fmla="*/ 2234652 w 4149579"/>
              <a:gd name="connsiteY36" fmla="*/ 2880313 h 8346397"/>
              <a:gd name="connsiteX37" fmla="*/ 2182265 w 4149579"/>
              <a:gd name="connsiteY37" fmla="*/ 2811257 h 8346397"/>
              <a:gd name="connsiteX38" fmla="*/ 2115590 w 4149579"/>
              <a:gd name="connsiteY38" fmla="*/ 2727913 h 8346397"/>
              <a:gd name="connsiteX39" fmla="*/ 2091777 w 4149579"/>
              <a:gd name="connsiteY39" fmla="*/ 2670763 h 8346397"/>
              <a:gd name="connsiteX40" fmla="*/ 2006845 w 4149579"/>
              <a:gd name="connsiteY40" fmla="*/ 2527095 h 8346397"/>
              <a:gd name="connsiteX41" fmla="*/ 1953665 w 4149579"/>
              <a:gd name="connsiteY41" fmla="*/ 2451688 h 8346397"/>
              <a:gd name="connsiteX42" fmla="*/ 2006052 w 4149579"/>
              <a:gd name="connsiteY42" fmla="*/ 2337388 h 8346397"/>
              <a:gd name="connsiteX43" fmla="*/ 2072727 w 4149579"/>
              <a:gd name="connsiteY43" fmla="*/ 2256426 h 8346397"/>
              <a:gd name="connsiteX44" fmla="*/ 2056058 w 4149579"/>
              <a:gd name="connsiteY44" fmla="*/ 2223088 h 8346397"/>
              <a:gd name="connsiteX45" fmla="*/ 2067965 w 4149579"/>
              <a:gd name="connsiteY45" fmla="*/ 2130220 h 8346397"/>
              <a:gd name="connsiteX46" fmla="*/ 2137021 w 4149579"/>
              <a:gd name="connsiteY46" fmla="*/ 1992107 h 8346397"/>
              <a:gd name="connsiteX47" fmla="*/ 2165596 w 4149579"/>
              <a:gd name="connsiteY47" fmla="*/ 1944482 h 8346397"/>
              <a:gd name="connsiteX48" fmla="*/ 2203696 w 4149579"/>
              <a:gd name="connsiteY48" fmla="*/ 1937338 h 8346397"/>
              <a:gd name="connsiteX49" fmla="*/ 2198933 w 4149579"/>
              <a:gd name="connsiteY49" fmla="*/ 1906382 h 8346397"/>
              <a:gd name="connsiteX50" fmla="*/ 2406102 w 4149579"/>
              <a:gd name="connsiteY50" fmla="*/ 1782557 h 8346397"/>
              <a:gd name="connsiteX51" fmla="*/ 2494208 w 4149579"/>
              <a:gd name="connsiteY51" fmla="*/ 1715882 h 8346397"/>
              <a:gd name="connsiteX52" fmla="*/ 2513258 w 4149579"/>
              <a:gd name="connsiteY52" fmla="*/ 1630157 h 8346397"/>
              <a:gd name="connsiteX53" fmla="*/ 2522784 w 4149579"/>
              <a:gd name="connsiteY53" fmla="*/ 1584913 h 8346397"/>
              <a:gd name="connsiteX54" fmla="*/ 2577552 w 4149579"/>
              <a:gd name="connsiteY54" fmla="*/ 1527763 h 8346397"/>
              <a:gd name="connsiteX55" fmla="*/ 2606127 w 4149579"/>
              <a:gd name="connsiteY55" fmla="*/ 1499188 h 8346397"/>
              <a:gd name="connsiteX56" fmla="*/ 2634702 w 4149579"/>
              <a:gd name="connsiteY56" fmla="*/ 1492045 h 8346397"/>
              <a:gd name="connsiteX57" fmla="*/ 2672802 w 4149579"/>
              <a:gd name="connsiteY57" fmla="*/ 1368220 h 8346397"/>
              <a:gd name="connsiteX58" fmla="*/ 2806153 w 4149579"/>
              <a:gd name="connsiteY58" fmla="*/ 1334883 h 8346397"/>
              <a:gd name="connsiteX59" fmla="*/ 2944265 w 4149579"/>
              <a:gd name="connsiteY59" fmla="*/ 1325357 h 8346397"/>
              <a:gd name="connsiteX60" fmla="*/ 2968077 w 4149579"/>
              <a:gd name="connsiteY60" fmla="*/ 1206295 h 8346397"/>
              <a:gd name="connsiteX61" fmla="*/ 3049040 w 4149579"/>
              <a:gd name="connsiteY61" fmla="*/ 1169783 h 8346397"/>
              <a:gd name="connsiteX62" fmla="*/ 3153814 w 4149579"/>
              <a:gd name="connsiteY62" fmla="*/ 1125332 h 8346397"/>
              <a:gd name="connsiteX63" fmla="*/ 3225252 w 4149579"/>
              <a:gd name="connsiteY63" fmla="*/ 1049132 h 8346397"/>
              <a:gd name="connsiteX64" fmla="*/ 3310977 w 4149579"/>
              <a:gd name="connsiteY64" fmla="*/ 996745 h 8346397"/>
              <a:gd name="connsiteX65" fmla="*/ 3056977 w 4149579"/>
              <a:gd name="connsiteY65" fmla="*/ 982457 h 8346397"/>
              <a:gd name="connsiteX66" fmla="*/ 2958552 w 4149579"/>
              <a:gd name="connsiteY66" fmla="*/ 976107 h 8346397"/>
              <a:gd name="connsiteX67" fmla="*/ 2926802 w 4149579"/>
              <a:gd name="connsiteY67" fmla="*/ 906257 h 8346397"/>
              <a:gd name="connsiteX68" fmla="*/ 2866477 w 4149579"/>
              <a:gd name="connsiteY68" fmla="*/ 893559 h 8346397"/>
              <a:gd name="connsiteX69" fmla="*/ 2799802 w 4149579"/>
              <a:gd name="connsiteY69" fmla="*/ 874507 h 8346397"/>
              <a:gd name="connsiteX70" fmla="*/ 2761702 w 4149579"/>
              <a:gd name="connsiteY70" fmla="*/ 807832 h 8346397"/>
              <a:gd name="connsiteX71" fmla="*/ 2609302 w 4149579"/>
              <a:gd name="connsiteY71" fmla="*/ 760207 h 8346397"/>
              <a:gd name="connsiteX72" fmla="*/ 2580727 w 4149579"/>
              <a:gd name="connsiteY72" fmla="*/ 604632 h 8346397"/>
              <a:gd name="connsiteX73" fmla="*/ 2526752 w 4149579"/>
              <a:gd name="connsiteY73" fmla="*/ 531609 h 8346397"/>
              <a:gd name="connsiteX74" fmla="*/ 2596602 w 4149579"/>
              <a:gd name="connsiteY74" fmla="*/ 407782 h 8346397"/>
              <a:gd name="connsiteX75" fmla="*/ 2629939 w 4149579"/>
              <a:gd name="connsiteY75" fmla="*/ 310947 h 8346397"/>
              <a:gd name="connsiteX76" fmla="*/ 2517227 w 4149579"/>
              <a:gd name="connsiteY76" fmla="*/ 239507 h 8346397"/>
              <a:gd name="connsiteX77" fmla="*/ 2402927 w 4149579"/>
              <a:gd name="connsiteY77" fmla="*/ 271257 h 8346397"/>
              <a:gd name="connsiteX78" fmla="*/ 2275927 w 4149579"/>
              <a:gd name="connsiteY78" fmla="*/ 198232 h 8346397"/>
              <a:gd name="connsiteX79" fmla="*/ 2133052 w 4149579"/>
              <a:gd name="connsiteY79" fmla="*/ 233157 h 8346397"/>
              <a:gd name="connsiteX80" fmla="*/ 1913977 w 4149579"/>
              <a:gd name="connsiteY80" fmla="*/ 36309 h 8346397"/>
              <a:gd name="connsiteX81" fmla="*/ 1777452 w 4149579"/>
              <a:gd name="connsiteY81" fmla="*/ 13289 h 8346397"/>
              <a:gd name="connsiteX82" fmla="*/ 1703633 w 4149579"/>
              <a:gd name="connsiteY82" fmla="*/ 41864 h 8346397"/>
              <a:gd name="connsiteX83" fmla="*/ 1615527 w 4149579"/>
              <a:gd name="connsiteY83" fmla="*/ 75203 h 8346397"/>
              <a:gd name="connsiteX84" fmla="*/ 1515515 w 4149579"/>
              <a:gd name="connsiteY84" fmla="*/ 129971 h 8346397"/>
              <a:gd name="connsiteX85" fmla="*/ 1525040 w 4149579"/>
              <a:gd name="connsiteY85" fmla="*/ 194264 h 8346397"/>
              <a:gd name="connsiteX86" fmla="*/ 1505990 w 4149579"/>
              <a:gd name="connsiteY86" fmla="*/ 251415 h 8346397"/>
              <a:gd name="connsiteX87" fmla="*/ 1413121 w 4149579"/>
              <a:gd name="connsiteY87" fmla="*/ 270464 h 8346397"/>
              <a:gd name="connsiteX88" fmla="*/ 1339302 w 4149579"/>
              <a:gd name="connsiteY88" fmla="*/ 306184 h 8346397"/>
              <a:gd name="connsiteX89" fmla="*/ 1260721 w 4149579"/>
              <a:gd name="connsiteY89" fmla="*/ 346665 h 8346397"/>
              <a:gd name="connsiteX90" fmla="*/ 1191665 w 4149579"/>
              <a:gd name="connsiteY90" fmla="*/ 272847 h 8346397"/>
              <a:gd name="connsiteX91" fmla="*/ 1082127 w 4149579"/>
              <a:gd name="connsiteY91" fmla="*/ 353809 h 8346397"/>
              <a:gd name="connsiteX92" fmla="*/ 1020215 w 4149579"/>
              <a:gd name="connsiteY92" fmla="*/ 420484 h 8346397"/>
              <a:gd name="connsiteX93" fmla="*/ 858290 w 4149579"/>
              <a:gd name="connsiteY93" fmla="*/ 301422 h 8346397"/>
              <a:gd name="connsiteX94" fmla="*/ 796377 w 4149579"/>
              <a:gd name="connsiteY94" fmla="*/ 406196 h 8346397"/>
              <a:gd name="connsiteX95" fmla="*/ 755896 w 4149579"/>
              <a:gd name="connsiteY95" fmla="*/ 341903 h 8346397"/>
              <a:gd name="connsiteX96" fmla="*/ 689221 w 4149579"/>
              <a:gd name="connsiteY96" fmla="*/ 270465 h 8346397"/>
              <a:gd name="connsiteX97" fmla="*/ 667790 w 4149579"/>
              <a:gd name="connsiteY97" fmla="*/ 313328 h 8346397"/>
              <a:gd name="connsiteX98" fmla="*/ 620165 w 4149579"/>
              <a:gd name="connsiteY98" fmla="*/ 382384 h 8346397"/>
              <a:gd name="connsiteX99" fmla="*/ 589208 w 4149579"/>
              <a:gd name="connsiteY99" fmla="*/ 396672 h 8346397"/>
              <a:gd name="connsiteX100" fmla="*/ 498721 w 4149579"/>
              <a:gd name="connsiteY100" fmla="*/ 482397 h 8346397"/>
              <a:gd name="connsiteX101" fmla="*/ 396327 w 4149579"/>
              <a:gd name="connsiteY101" fmla="*/ 380003 h 8346397"/>
              <a:gd name="connsiteX102" fmla="*/ 243927 w 4149579"/>
              <a:gd name="connsiteY102" fmla="*/ 294278 h 8346397"/>
              <a:gd name="connsiteX103" fmla="*/ 174871 w 4149579"/>
              <a:gd name="connsiteY103" fmla="*/ 327615 h 8346397"/>
              <a:gd name="connsiteX104" fmla="*/ 127246 w 4149579"/>
              <a:gd name="connsiteY104" fmla="*/ 410959 h 8346397"/>
              <a:gd name="connsiteX105" fmla="*/ 43902 w 4149579"/>
              <a:gd name="connsiteY105" fmla="*/ 472872 h 8346397"/>
              <a:gd name="connsiteX106" fmla="*/ 8183 w 4149579"/>
              <a:gd name="connsiteY106" fmla="*/ 484778 h 8346397"/>
              <a:gd name="connsiteX107" fmla="*/ 198683 w 4149579"/>
              <a:gd name="connsiteY107" fmla="*/ 689565 h 8346397"/>
              <a:gd name="connsiteX108" fmla="*/ 265359 w 4149579"/>
              <a:gd name="connsiteY108" fmla="*/ 706234 h 8346397"/>
              <a:gd name="connsiteX109" fmla="*/ 298697 w 4149579"/>
              <a:gd name="connsiteY109" fmla="*/ 730047 h 8346397"/>
              <a:gd name="connsiteX110" fmla="*/ 296315 w 4149579"/>
              <a:gd name="connsiteY110" fmla="*/ 901496 h 8346397"/>
              <a:gd name="connsiteX111" fmla="*/ 362990 w 4149579"/>
              <a:gd name="connsiteY111" fmla="*/ 906259 h 8346397"/>
              <a:gd name="connsiteX112" fmla="*/ 401090 w 4149579"/>
              <a:gd name="connsiteY112" fmla="*/ 856253 h 8346397"/>
              <a:gd name="connsiteX113" fmla="*/ 482052 w 4149579"/>
              <a:gd name="connsiteY113" fmla="*/ 894353 h 8346397"/>
              <a:gd name="connsiteX114" fmla="*/ 420140 w 4149579"/>
              <a:gd name="connsiteY114" fmla="*/ 1039609 h 8346397"/>
              <a:gd name="connsiteX115" fmla="*/ 434427 w 4149579"/>
              <a:gd name="connsiteY115" fmla="*/ 1087234 h 8346397"/>
              <a:gd name="connsiteX116" fmla="*/ 379658 w 4149579"/>
              <a:gd name="connsiteY116" fmla="*/ 1139622 h 8346397"/>
              <a:gd name="connsiteX117" fmla="*/ 415377 w 4149579"/>
              <a:gd name="connsiteY117" fmla="*/ 1168196 h 8346397"/>
              <a:gd name="connsiteX118" fmla="*/ 486815 w 4149579"/>
              <a:gd name="connsiteY118" fmla="*/ 1256303 h 8346397"/>
              <a:gd name="connsiteX119" fmla="*/ 527296 w 4149579"/>
              <a:gd name="connsiteY119" fmla="*/ 1344409 h 8346397"/>
              <a:gd name="connsiteX120" fmla="*/ 636833 w 4149579"/>
              <a:gd name="connsiteY120" fmla="*/ 1396797 h 8346397"/>
              <a:gd name="connsiteX121" fmla="*/ 746371 w 4149579"/>
              <a:gd name="connsiteY121" fmla="*/ 1420609 h 8346397"/>
              <a:gd name="connsiteX122" fmla="*/ 829715 w 4149579"/>
              <a:gd name="connsiteY122" fmla="*/ 1468234 h 8346397"/>
              <a:gd name="connsiteX123" fmla="*/ 913058 w 4149579"/>
              <a:gd name="connsiteY123" fmla="*/ 1442040 h 8346397"/>
              <a:gd name="connsiteX124" fmla="*/ 994021 w 4149579"/>
              <a:gd name="connsiteY124" fmla="*/ 1368222 h 8346397"/>
              <a:gd name="connsiteX125" fmla="*/ 1103558 w 4149579"/>
              <a:gd name="connsiteY125" fmla="*/ 1351553 h 8346397"/>
              <a:gd name="connsiteX126" fmla="*/ 1170233 w 4149579"/>
              <a:gd name="connsiteY126" fmla="*/ 1356315 h 8346397"/>
              <a:gd name="connsiteX127" fmla="*/ 1329777 w 4149579"/>
              <a:gd name="connsiteY127" fmla="*/ 1465853 h 8346397"/>
              <a:gd name="connsiteX128" fmla="*/ 1389308 w 4149579"/>
              <a:gd name="connsiteY128" fmla="*/ 1494428 h 8346397"/>
              <a:gd name="connsiteX129" fmla="*/ 1260721 w 4149579"/>
              <a:gd name="connsiteY129" fmla="*/ 1596822 h 8346397"/>
              <a:gd name="connsiteX130" fmla="*/ 1263102 w 4149579"/>
              <a:gd name="connsiteY130" fmla="*/ 1661115 h 8346397"/>
              <a:gd name="connsiteX131" fmla="*/ 1425027 w 4149579"/>
              <a:gd name="connsiteY131" fmla="*/ 1613490 h 8346397"/>
              <a:gd name="connsiteX132" fmla="*/ 1386927 w 4149579"/>
              <a:gd name="connsiteY132" fmla="*/ 1677784 h 8346397"/>
              <a:gd name="connsiteX133" fmla="*/ 1405977 w 4149579"/>
              <a:gd name="connsiteY133" fmla="*/ 1751603 h 8346397"/>
              <a:gd name="connsiteX134" fmla="*/ 1517896 w 4149579"/>
              <a:gd name="connsiteY134" fmla="*/ 1787322 h 8346397"/>
              <a:gd name="connsiteX135" fmla="*/ 1591715 w 4149579"/>
              <a:gd name="connsiteY135" fmla="*/ 1803990 h 8346397"/>
              <a:gd name="connsiteX136" fmla="*/ 1501227 w 4149579"/>
              <a:gd name="connsiteY136" fmla="*/ 1934959 h 8346397"/>
              <a:gd name="connsiteX137" fmla="*/ 1494083 w 4149579"/>
              <a:gd name="connsiteY137" fmla="*/ 1984965 h 8346397"/>
              <a:gd name="connsiteX138" fmla="*/ 1422646 w 4149579"/>
              <a:gd name="connsiteY138" fmla="*/ 2020684 h 8346397"/>
              <a:gd name="connsiteX139" fmla="*/ 1391690 w 4149579"/>
              <a:gd name="connsiteY139" fmla="*/ 2082597 h 8346397"/>
              <a:gd name="connsiteX140" fmla="*/ 1260721 w 4149579"/>
              <a:gd name="connsiteY140" fmla="*/ 2056403 h 8346397"/>
              <a:gd name="connsiteX141" fmla="*/ 1139277 w 4149579"/>
              <a:gd name="connsiteY141" fmla="*/ 2056402 h 8346397"/>
              <a:gd name="connsiteX142" fmla="*/ 1072602 w 4149579"/>
              <a:gd name="connsiteY142" fmla="*/ 2084978 h 8346397"/>
              <a:gd name="connsiteX143" fmla="*/ 1065458 w 4149579"/>
              <a:gd name="connsiteY143" fmla="*/ 2184990 h 8346397"/>
              <a:gd name="connsiteX144" fmla="*/ 977352 w 4149579"/>
              <a:gd name="connsiteY144" fmla="*/ 2273097 h 8346397"/>
              <a:gd name="connsiteX145" fmla="*/ 1120227 w 4149579"/>
              <a:gd name="connsiteY145" fmla="*/ 2335009 h 8346397"/>
              <a:gd name="connsiteX146" fmla="*/ 1170234 w 4149579"/>
              <a:gd name="connsiteY146" fmla="*/ 2370727 h 8346397"/>
              <a:gd name="connsiteX147" fmla="*/ 1222621 w 4149579"/>
              <a:gd name="connsiteY147" fmla="*/ 2387397 h 8346397"/>
              <a:gd name="connsiteX148" fmla="*/ 1272627 w 4149579"/>
              <a:gd name="connsiteY148" fmla="*/ 2437403 h 8346397"/>
              <a:gd name="connsiteX149" fmla="*/ 1329777 w 4149579"/>
              <a:gd name="connsiteY149" fmla="*/ 2458834 h 8346397"/>
              <a:gd name="connsiteX150" fmla="*/ 1422646 w 4149579"/>
              <a:gd name="connsiteY150" fmla="*/ 2535034 h 8346397"/>
              <a:gd name="connsiteX151" fmla="*/ 1508371 w 4149579"/>
              <a:gd name="connsiteY151" fmla="*/ 2568373 h 8346397"/>
              <a:gd name="connsiteX152" fmla="*/ 1641721 w 4149579"/>
              <a:gd name="connsiteY152" fmla="*/ 2716009 h 8346397"/>
              <a:gd name="connsiteX153" fmla="*/ 1725065 w 4149579"/>
              <a:gd name="connsiteY153" fmla="*/ 2870790 h 8346397"/>
              <a:gd name="connsiteX154" fmla="*/ 1850477 w 4149579"/>
              <a:gd name="connsiteY154" fmla="*/ 2931907 h 8346397"/>
              <a:gd name="connsiteX155" fmla="*/ 1896514 w 4149579"/>
              <a:gd name="connsiteY155" fmla="*/ 2977947 h 8346397"/>
              <a:gd name="connsiteX156" fmla="*/ 1927471 w 4149579"/>
              <a:gd name="connsiteY156" fmla="*/ 3082722 h 8346397"/>
              <a:gd name="connsiteX157" fmla="*/ 1989383 w 4149579"/>
              <a:gd name="connsiteY157" fmla="*/ 3185115 h 8346397"/>
              <a:gd name="connsiteX158" fmla="*/ 2051296 w 4149579"/>
              <a:gd name="connsiteY158" fmla="*/ 3223215 h 8346397"/>
              <a:gd name="connsiteX159" fmla="*/ 2182265 w 4149579"/>
              <a:gd name="connsiteY159" fmla="*/ 3370853 h 8346397"/>
              <a:gd name="connsiteX160" fmla="*/ 2325139 w 4149579"/>
              <a:gd name="connsiteY160" fmla="*/ 3447053 h 8346397"/>
              <a:gd name="connsiteX161" fmla="*/ 2384671 w 4149579"/>
              <a:gd name="connsiteY161" fmla="*/ 3532778 h 8346397"/>
              <a:gd name="connsiteX162" fmla="*/ 2432296 w 4149579"/>
              <a:gd name="connsiteY162" fmla="*/ 3599453 h 8346397"/>
              <a:gd name="connsiteX163" fmla="*/ 2479921 w 4149579"/>
              <a:gd name="connsiteY163" fmla="*/ 3589929 h 8346397"/>
              <a:gd name="connsiteX164" fmla="*/ 2484683 w 4149579"/>
              <a:gd name="connsiteY164" fmla="*/ 3742328 h 8346397"/>
              <a:gd name="connsiteX165" fmla="*/ 2537071 w 4149579"/>
              <a:gd name="connsiteY165" fmla="*/ 3835197 h 8346397"/>
              <a:gd name="connsiteX166" fmla="*/ 2529927 w 4149579"/>
              <a:gd name="connsiteY166" fmla="*/ 3873297 h 8346397"/>
              <a:gd name="connsiteX167" fmla="*/ 2598983 w 4149579"/>
              <a:gd name="connsiteY167" fmla="*/ 3909015 h 8346397"/>
              <a:gd name="connsiteX168" fmla="*/ 2656133 w 4149579"/>
              <a:gd name="connsiteY168" fmla="*/ 3854247 h 8346397"/>
              <a:gd name="connsiteX169" fmla="*/ 2689471 w 4149579"/>
              <a:gd name="connsiteY169" fmla="*/ 3937590 h 8346397"/>
              <a:gd name="connsiteX170" fmla="*/ 2734715 w 4149579"/>
              <a:gd name="connsiteY170" fmla="*/ 3982834 h 8346397"/>
              <a:gd name="connsiteX171" fmla="*/ 2808533 w 4149579"/>
              <a:gd name="connsiteY171" fmla="*/ 4006647 h 8346397"/>
              <a:gd name="connsiteX172" fmla="*/ 2860921 w 4149579"/>
              <a:gd name="connsiteY172" fmla="*/ 4075703 h 8346397"/>
              <a:gd name="connsiteX173" fmla="*/ 2946646 w 4149579"/>
              <a:gd name="connsiteY173" fmla="*/ 4130472 h 8346397"/>
              <a:gd name="connsiteX174" fmla="*/ 2999033 w 4149579"/>
              <a:gd name="connsiteY174" fmla="*/ 4163809 h 8346397"/>
              <a:gd name="connsiteX175" fmla="*/ 2870446 w 4149579"/>
              <a:gd name="connsiteY175" fmla="*/ 4256678 h 8346397"/>
              <a:gd name="connsiteX176" fmla="*/ 2868064 w 4149579"/>
              <a:gd name="connsiteY176" fmla="*/ 4311446 h 8346397"/>
              <a:gd name="connsiteX177" fmla="*/ 2970458 w 4149579"/>
              <a:gd name="connsiteY177" fmla="*/ 4428128 h 8346397"/>
              <a:gd name="connsiteX178" fmla="*/ 3065708 w 4149579"/>
              <a:gd name="connsiteY178" fmla="*/ 4490040 h 8346397"/>
              <a:gd name="connsiteX179" fmla="*/ 3096665 w 4149579"/>
              <a:gd name="connsiteY179" fmla="*/ 4528140 h 8346397"/>
              <a:gd name="connsiteX180" fmla="*/ 3082377 w 4149579"/>
              <a:gd name="connsiteY180" fmla="*/ 4609103 h 8346397"/>
              <a:gd name="connsiteX181" fmla="*/ 3077615 w 4149579"/>
              <a:gd name="connsiteY181" fmla="*/ 4692447 h 8346397"/>
              <a:gd name="connsiteX182" fmla="*/ 3034752 w 4149579"/>
              <a:gd name="connsiteY182" fmla="*/ 4701972 h 8346397"/>
              <a:gd name="connsiteX183" fmla="*/ 3008558 w 4149579"/>
              <a:gd name="connsiteY183" fmla="*/ 4718640 h 8346397"/>
              <a:gd name="connsiteX184" fmla="*/ 3053802 w 4149579"/>
              <a:gd name="connsiteY184" fmla="*/ 4795632 h 8346397"/>
              <a:gd name="connsiteX185" fmla="*/ 3037133 w 4149579"/>
              <a:gd name="connsiteY185" fmla="*/ 4868659 h 8346397"/>
              <a:gd name="connsiteX186" fmla="*/ 3020465 w 4149579"/>
              <a:gd name="connsiteY186" fmla="*/ 5004390 h 8346397"/>
              <a:gd name="connsiteX187" fmla="*/ 2982365 w 4149579"/>
              <a:gd name="connsiteY187" fmla="*/ 5044872 h 8346397"/>
              <a:gd name="connsiteX188" fmla="*/ 2965696 w 4149579"/>
              <a:gd name="connsiteY188" fmla="*/ 5166315 h 8346397"/>
              <a:gd name="connsiteX189" fmla="*/ 2937121 w 4149579"/>
              <a:gd name="connsiteY189" fmla="*/ 5285378 h 8346397"/>
              <a:gd name="connsiteX190" fmla="*/ 2989508 w 4149579"/>
              <a:gd name="connsiteY190" fmla="*/ 5302047 h 8346397"/>
              <a:gd name="connsiteX191" fmla="*/ 2987127 w 4149579"/>
              <a:gd name="connsiteY191" fmla="*/ 5347290 h 8346397"/>
              <a:gd name="connsiteX192" fmla="*/ 2984746 w 4149579"/>
              <a:gd name="connsiteY192" fmla="*/ 5402059 h 8346397"/>
              <a:gd name="connsiteX193" fmla="*/ 3041896 w 4149579"/>
              <a:gd name="connsiteY193" fmla="*/ 5471115 h 8346397"/>
              <a:gd name="connsiteX194" fmla="*/ 3089521 w 4149579"/>
              <a:gd name="connsiteY194" fmla="*/ 5597322 h 8346397"/>
              <a:gd name="connsiteX195" fmla="*/ 2996652 w 4149579"/>
              <a:gd name="connsiteY195" fmla="*/ 5887834 h 8346397"/>
              <a:gd name="connsiteX196" fmla="*/ 3018083 w 4149579"/>
              <a:gd name="connsiteY196" fmla="*/ 5942603 h 8346397"/>
              <a:gd name="connsiteX197" fmla="*/ 3044277 w 4149579"/>
              <a:gd name="connsiteY197" fmla="*/ 5994990 h 8346397"/>
              <a:gd name="connsiteX198" fmla="*/ 3049040 w 4149579"/>
              <a:gd name="connsiteY198" fmla="*/ 6099765 h 8346397"/>
              <a:gd name="connsiteX199" fmla="*/ 3028402 w 4149579"/>
              <a:gd name="connsiteY199" fmla="*/ 6195807 h 8346397"/>
              <a:gd name="connsiteX200" fmla="*/ 2956170 w 4149579"/>
              <a:gd name="connsiteY200" fmla="*/ 6259310 h 8346397"/>
              <a:gd name="connsiteX201" fmla="*/ 2920452 w 4149579"/>
              <a:gd name="connsiteY201" fmla="*/ 6240259 h 8346397"/>
              <a:gd name="connsiteX202" fmla="*/ 2849015 w 4149579"/>
              <a:gd name="connsiteY202" fmla="*/ 6252165 h 8346397"/>
              <a:gd name="connsiteX203" fmla="*/ 2713283 w 4149579"/>
              <a:gd name="connsiteY203" fmla="*/ 6364084 h 8346397"/>
              <a:gd name="connsiteX204" fmla="*/ 2606127 w 4149579"/>
              <a:gd name="connsiteY204" fmla="*/ 6349797 h 8346397"/>
              <a:gd name="connsiteX205" fmla="*/ 2575171 w 4149579"/>
              <a:gd name="connsiteY205" fmla="*/ 6378372 h 8346397"/>
              <a:gd name="connsiteX206" fmla="*/ 2508495 w 4149579"/>
              <a:gd name="connsiteY206" fmla="*/ 6423614 h 8346397"/>
              <a:gd name="connsiteX207" fmla="*/ 2391815 w 4149579"/>
              <a:gd name="connsiteY207" fmla="*/ 6411709 h 8346397"/>
              <a:gd name="connsiteX208" fmla="*/ 2368002 w 4149579"/>
              <a:gd name="connsiteY208" fmla="*/ 6528390 h 8346397"/>
              <a:gd name="connsiteX209" fmla="*/ 2363240 w 4149579"/>
              <a:gd name="connsiteY209" fmla="*/ 6564109 h 8346397"/>
              <a:gd name="connsiteX210" fmla="*/ 2339428 w 4149579"/>
              <a:gd name="connsiteY210" fmla="*/ 6583159 h 8346397"/>
              <a:gd name="connsiteX211" fmla="*/ 2141783 w 4149579"/>
              <a:gd name="connsiteY211" fmla="*/ 6535534 h 8346397"/>
              <a:gd name="connsiteX212" fmla="*/ 2103683 w 4149579"/>
              <a:gd name="connsiteY212" fmla="*/ 6587922 h 8346397"/>
              <a:gd name="connsiteX213" fmla="*/ 2072727 w 4149579"/>
              <a:gd name="connsiteY213" fmla="*/ 6683172 h 8346397"/>
              <a:gd name="connsiteX214" fmla="*/ 2039389 w 4149579"/>
              <a:gd name="connsiteY214" fmla="*/ 6747465 h 8346397"/>
              <a:gd name="connsiteX215" fmla="*/ 2051296 w 4149579"/>
              <a:gd name="connsiteY215" fmla="*/ 6809378 h 8346397"/>
              <a:gd name="connsiteX216" fmla="*/ 2184646 w 4149579"/>
              <a:gd name="connsiteY216" fmla="*/ 6921297 h 8346397"/>
              <a:gd name="connsiteX217" fmla="*/ 2253702 w 4149579"/>
              <a:gd name="connsiteY217" fmla="*/ 6954634 h 8346397"/>
              <a:gd name="connsiteX218" fmla="*/ 2237033 w 4149579"/>
              <a:gd name="connsiteY218" fmla="*/ 6978447 h 8346397"/>
              <a:gd name="connsiteX219" fmla="*/ 2201315 w 4149579"/>
              <a:gd name="connsiteY219" fmla="*/ 6997497 h 8346397"/>
              <a:gd name="connsiteX220" fmla="*/ 2234652 w 4149579"/>
              <a:gd name="connsiteY220" fmla="*/ 7073697 h 8346397"/>
              <a:gd name="connsiteX221" fmla="*/ 2203696 w 4149579"/>
              <a:gd name="connsiteY221" fmla="*/ 7095128 h 8346397"/>
              <a:gd name="connsiteX222" fmla="*/ 2098921 w 4149579"/>
              <a:gd name="connsiteY222" fmla="*/ 7033215 h 8346397"/>
              <a:gd name="connsiteX223" fmla="*/ 2056058 w 4149579"/>
              <a:gd name="connsiteY223" fmla="*/ 7059409 h 8346397"/>
              <a:gd name="connsiteX224" fmla="*/ 1996527 w 4149579"/>
              <a:gd name="connsiteY224" fmla="*/ 6957015 h 8346397"/>
              <a:gd name="connsiteX225" fmla="*/ 1879846 w 4149579"/>
              <a:gd name="connsiteY225" fmla="*/ 6983209 h 8346397"/>
              <a:gd name="connsiteX226" fmla="*/ 1815552 w 4149579"/>
              <a:gd name="connsiteY226" fmla="*/ 6987972 h 8346397"/>
              <a:gd name="connsiteX227" fmla="*/ 1765546 w 4149579"/>
              <a:gd name="connsiteY227" fmla="*/ 6983210 h 8346397"/>
              <a:gd name="connsiteX228" fmla="*/ 1708396 w 4149579"/>
              <a:gd name="connsiteY228" fmla="*/ 7028453 h 8346397"/>
              <a:gd name="connsiteX229" fmla="*/ 1529802 w 4149579"/>
              <a:gd name="connsiteY229" fmla="*/ 6987972 h 8346397"/>
              <a:gd name="connsiteX230" fmla="*/ 1553614 w 4149579"/>
              <a:gd name="connsiteY230" fmla="*/ 7114178 h 8346397"/>
              <a:gd name="connsiteX231" fmla="*/ 1477415 w 4149579"/>
              <a:gd name="connsiteY231" fmla="*/ 7159422 h 8346397"/>
              <a:gd name="connsiteX232" fmla="*/ 1415502 w 4149579"/>
              <a:gd name="connsiteY232" fmla="*/ 7226096 h 8346397"/>
              <a:gd name="connsiteX233" fmla="*/ 1265483 w 4149579"/>
              <a:gd name="connsiteY233" fmla="*/ 7218953 h 8346397"/>
              <a:gd name="connsiteX234" fmla="*/ 1213096 w 4149579"/>
              <a:gd name="connsiteY234" fmla="*/ 7328490 h 8346397"/>
              <a:gd name="connsiteX0" fmla="*/ 1244052 w 4146501"/>
              <a:gd name="connsiteY0" fmla="*/ 7386434 h 8346397"/>
              <a:gd name="connsiteX1" fmla="*/ 1561552 w 4146501"/>
              <a:gd name="connsiteY1" fmla="*/ 8332582 h 8346397"/>
              <a:gd name="connsiteX2" fmla="*/ 2679152 w 4146501"/>
              <a:gd name="connsiteY2" fmla="*/ 7418182 h 8346397"/>
              <a:gd name="connsiteX3" fmla="*/ 4076152 w 4146501"/>
              <a:gd name="connsiteY3" fmla="*/ 6491082 h 8346397"/>
              <a:gd name="connsiteX4" fmla="*/ 3978521 w 4146501"/>
              <a:gd name="connsiteY4" fmla="*/ 4925013 h 8346397"/>
              <a:gd name="connsiteX5" fmla="*/ 3887241 w 4146501"/>
              <a:gd name="connsiteY5" fmla="*/ 4682920 h 8346397"/>
              <a:gd name="connsiteX6" fmla="*/ 3839615 w 4146501"/>
              <a:gd name="connsiteY6" fmla="*/ 4499563 h 8346397"/>
              <a:gd name="connsiteX7" fmla="*/ 3780084 w 4146501"/>
              <a:gd name="connsiteY7" fmla="*/ 4492420 h 8346397"/>
              <a:gd name="connsiteX8" fmla="*/ 3732459 w 4146501"/>
              <a:gd name="connsiteY8" fmla="*/ 4449557 h 8346397"/>
              <a:gd name="connsiteX9" fmla="*/ 3687216 w 4146501"/>
              <a:gd name="connsiteY9" fmla="*/ 4466226 h 8346397"/>
              <a:gd name="connsiteX10" fmla="*/ 3668166 w 4146501"/>
              <a:gd name="connsiteY10" fmla="*/ 4368595 h 8346397"/>
              <a:gd name="connsiteX11" fmla="*/ 3501478 w 4146501"/>
              <a:gd name="connsiteY11" fmla="*/ 4166188 h 8346397"/>
              <a:gd name="connsiteX12" fmla="*/ 3496716 w 4146501"/>
              <a:gd name="connsiteY12" fmla="*/ 4139995 h 8346397"/>
              <a:gd name="connsiteX13" fmla="*/ 3494334 w 4146501"/>
              <a:gd name="connsiteY13" fmla="*/ 4113801 h 8346397"/>
              <a:gd name="connsiteX14" fmla="*/ 3544341 w 4146501"/>
              <a:gd name="connsiteY14" fmla="*/ 4101895 h 8346397"/>
              <a:gd name="connsiteX15" fmla="*/ 3553866 w 4146501"/>
              <a:gd name="connsiteY15" fmla="*/ 4075701 h 8346397"/>
              <a:gd name="connsiteX16" fmla="*/ 3515766 w 4146501"/>
              <a:gd name="connsiteY16" fmla="*/ 4056651 h 8346397"/>
              <a:gd name="connsiteX17" fmla="*/ 3465759 w 4146501"/>
              <a:gd name="connsiteY17" fmla="*/ 4049507 h 8346397"/>
              <a:gd name="connsiteX18" fmla="*/ 3432422 w 4146501"/>
              <a:gd name="connsiteY18" fmla="*/ 4109038 h 8346397"/>
              <a:gd name="connsiteX19" fmla="*/ 3413372 w 4146501"/>
              <a:gd name="connsiteY19" fmla="*/ 4082845 h 8346397"/>
              <a:gd name="connsiteX20" fmla="*/ 3415752 w 4146501"/>
              <a:gd name="connsiteY20" fmla="*/ 4042363 h 8346397"/>
              <a:gd name="connsiteX21" fmla="*/ 3349078 w 4146501"/>
              <a:gd name="connsiteY21" fmla="*/ 4018551 h 8346397"/>
              <a:gd name="connsiteX22" fmla="*/ 3382416 w 4146501"/>
              <a:gd name="connsiteY22" fmla="*/ 3985213 h 8346397"/>
              <a:gd name="connsiteX23" fmla="*/ 3346697 w 4146501"/>
              <a:gd name="connsiteY23" fmla="*/ 3961401 h 8346397"/>
              <a:gd name="connsiteX24" fmla="*/ 3291928 w 4146501"/>
              <a:gd name="connsiteY24" fmla="*/ 3959020 h 8346397"/>
              <a:gd name="connsiteX25" fmla="*/ 3263352 w 4146501"/>
              <a:gd name="connsiteY25" fmla="*/ 3978070 h 8346397"/>
              <a:gd name="connsiteX26" fmla="*/ 3215727 w 4146501"/>
              <a:gd name="connsiteY26" fmla="*/ 3963782 h 8346397"/>
              <a:gd name="connsiteX27" fmla="*/ 3227633 w 4146501"/>
              <a:gd name="connsiteY27" fmla="*/ 3937588 h 8346397"/>
              <a:gd name="connsiteX28" fmla="*/ 3275259 w 4146501"/>
              <a:gd name="connsiteY28" fmla="*/ 3913776 h 8346397"/>
              <a:gd name="connsiteX29" fmla="*/ 3127621 w 4146501"/>
              <a:gd name="connsiteY29" fmla="*/ 3851863 h 8346397"/>
              <a:gd name="connsiteX30" fmla="*/ 2996652 w 4146501"/>
              <a:gd name="connsiteY30" fmla="*/ 3739945 h 8346397"/>
              <a:gd name="connsiteX31" fmla="*/ 2591839 w 4146501"/>
              <a:gd name="connsiteY31" fmla="*/ 3354183 h 8346397"/>
              <a:gd name="connsiteX32" fmla="*/ 2468015 w 4146501"/>
              <a:gd name="connsiteY32" fmla="*/ 3049382 h 8346397"/>
              <a:gd name="connsiteX33" fmla="*/ 2432296 w 4146501"/>
              <a:gd name="connsiteY33" fmla="*/ 2961276 h 8346397"/>
              <a:gd name="connsiteX34" fmla="*/ 2387052 w 4146501"/>
              <a:gd name="connsiteY34" fmla="*/ 2954132 h 8346397"/>
              <a:gd name="connsiteX35" fmla="*/ 2365621 w 4146501"/>
              <a:gd name="connsiteY35" fmla="*/ 2958895 h 8346397"/>
              <a:gd name="connsiteX36" fmla="*/ 2315615 w 4146501"/>
              <a:gd name="connsiteY36" fmla="*/ 2896982 h 8346397"/>
              <a:gd name="connsiteX37" fmla="*/ 2234652 w 4146501"/>
              <a:gd name="connsiteY37" fmla="*/ 2880313 h 8346397"/>
              <a:gd name="connsiteX38" fmla="*/ 2182265 w 4146501"/>
              <a:gd name="connsiteY38" fmla="*/ 2811257 h 8346397"/>
              <a:gd name="connsiteX39" fmla="*/ 2115590 w 4146501"/>
              <a:gd name="connsiteY39" fmla="*/ 2727913 h 8346397"/>
              <a:gd name="connsiteX40" fmla="*/ 2091777 w 4146501"/>
              <a:gd name="connsiteY40" fmla="*/ 2670763 h 8346397"/>
              <a:gd name="connsiteX41" fmla="*/ 2006845 w 4146501"/>
              <a:gd name="connsiteY41" fmla="*/ 2527095 h 8346397"/>
              <a:gd name="connsiteX42" fmla="*/ 1953665 w 4146501"/>
              <a:gd name="connsiteY42" fmla="*/ 2451688 h 8346397"/>
              <a:gd name="connsiteX43" fmla="*/ 2006052 w 4146501"/>
              <a:gd name="connsiteY43" fmla="*/ 2337388 h 8346397"/>
              <a:gd name="connsiteX44" fmla="*/ 2072727 w 4146501"/>
              <a:gd name="connsiteY44" fmla="*/ 2256426 h 8346397"/>
              <a:gd name="connsiteX45" fmla="*/ 2056058 w 4146501"/>
              <a:gd name="connsiteY45" fmla="*/ 2223088 h 8346397"/>
              <a:gd name="connsiteX46" fmla="*/ 2067965 w 4146501"/>
              <a:gd name="connsiteY46" fmla="*/ 2130220 h 8346397"/>
              <a:gd name="connsiteX47" fmla="*/ 2137021 w 4146501"/>
              <a:gd name="connsiteY47" fmla="*/ 1992107 h 8346397"/>
              <a:gd name="connsiteX48" fmla="*/ 2165596 w 4146501"/>
              <a:gd name="connsiteY48" fmla="*/ 1944482 h 8346397"/>
              <a:gd name="connsiteX49" fmla="*/ 2203696 w 4146501"/>
              <a:gd name="connsiteY49" fmla="*/ 1937338 h 8346397"/>
              <a:gd name="connsiteX50" fmla="*/ 2198933 w 4146501"/>
              <a:gd name="connsiteY50" fmla="*/ 1906382 h 8346397"/>
              <a:gd name="connsiteX51" fmla="*/ 2406102 w 4146501"/>
              <a:gd name="connsiteY51" fmla="*/ 1782557 h 8346397"/>
              <a:gd name="connsiteX52" fmla="*/ 2494208 w 4146501"/>
              <a:gd name="connsiteY52" fmla="*/ 1715882 h 8346397"/>
              <a:gd name="connsiteX53" fmla="*/ 2513258 w 4146501"/>
              <a:gd name="connsiteY53" fmla="*/ 1630157 h 8346397"/>
              <a:gd name="connsiteX54" fmla="*/ 2522784 w 4146501"/>
              <a:gd name="connsiteY54" fmla="*/ 1584913 h 8346397"/>
              <a:gd name="connsiteX55" fmla="*/ 2577552 w 4146501"/>
              <a:gd name="connsiteY55" fmla="*/ 1527763 h 8346397"/>
              <a:gd name="connsiteX56" fmla="*/ 2606127 w 4146501"/>
              <a:gd name="connsiteY56" fmla="*/ 1499188 h 8346397"/>
              <a:gd name="connsiteX57" fmla="*/ 2634702 w 4146501"/>
              <a:gd name="connsiteY57" fmla="*/ 1492045 h 8346397"/>
              <a:gd name="connsiteX58" fmla="*/ 2672802 w 4146501"/>
              <a:gd name="connsiteY58" fmla="*/ 1368220 h 8346397"/>
              <a:gd name="connsiteX59" fmla="*/ 2806153 w 4146501"/>
              <a:gd name="connsiteY59" fmla="*/ 1334883 h 8346397"/>
              <a:gd name="connsiteX60" fmla="*/ 2944265 w 4146501"/>
              <a:gd name="connsiteY60" fmla="*/ 1325357 h 8346397"/>
              <a:gd name="connsiteX61" fmla="*/ 2968077 w 4146501"/>
              <a:gd name="connsiteY61" fmla="*/ 1206295 h 8346397"/>
              <a:gd name="connsiteX62" fmla="*/ 3049040 w 4146501"/>
              <a:gd name="connsiteY62" fmla="*/ 1169783 h 8346397"/>
              <a:gd name="connsiteX63" fmla="*/ 3153814 w 4146501"/>
              <a:gd name="connsiteY63" fmla="*/ 1125332 h 8346397"/>
              <a:gd name="connsiteX64" fmla="*/ 3225252 w 4146501"/>
              <a:gd name="connsiteY64" fmla="*/ 1049132 h 8346397"/>
              <a:gd name="connsiteX65" fmla="*/ 3310977 w 4146501"/>
              <a:gd name="connsiteY65" fmla="*/ 996745 h 8346397"/>
              <a:gd name="connsiteX66" fmla="*/ 3056977 w 4146501"/>
              <a:gd name="connsiteY66" fmla="*/ 982457 h 8346397"/>
              <a:gd name="connsiteX67" fmla="*/ 2958552 w 4146501"/>
              <a:gd name="connsiteY67" fmla="*/ 976107 h 8346397"/>
              <a:gd name="connsiteX68" fmla="*/ 2926802 w 4146501"/>
              <a:gd name="connsiteY68" fmla="*/ 906257 h 8346397"/>
              <a:gd name="connsiteX69" fmla="*/ 2866477 w 4146501"/>
              <a:gd name="connsiteY69" fmla="*/ 893559 h 8346397"/>
              <a:gd name="connsiteX70" fmla="*/ 2799802 w 4146501"/>
              <a:gd name="connsiteY70" fmla="*/ 874507 h 8346397"/>
              <a:gd name="connsiteX71" fmla="*/ 2761702 w 4146501"/>
              <a:gd name="connsiteY71" fmla="*/ 807832 h 8346397"/>
              <a:gd name="connsiteX72" fmla="*/ 2609302 w 4146501"/>
              <a:gd name="connsiteY72" fmla="*/ 760207 h 8346397"/>
              <a:gd name="connsiteX73" fmla="*/ 2580727 w 4146501"/>
              <a:gd name="connsiteY73" fmla="*/ 604632 h 8346397"/>
              <a:gd name="connsiteX74" fmla="*/ 2526752 w 4146501"/>
              <a:gd name="connsiteY74" fmla="*/ 531609 h 8346397"/>
              <a:gd name="connsiteX75" fmla="*/ 2596602 w 4146501"/>
              <a:gd name="connsiteY75" fmla="*/ 407782 h 8346397"/>
              <a:gd name="connsiteX76" fmla="*/ 2629939 w 4146501"/>
              <a:gd name="connsiteY76" fmla="*/ 310947 h 8346397"/>
              <a:gd name="connsiteX77" fmla="*/ 2517227 w 4146501"/>
              <a:gd name="connsiteY77" fmla="*/ 239507 h 8346397"/>
              <a:gd name="connsiteX78" fmla="*/ 2402927 w 4146501"/>
              <a:gd name="connsiteY78" fmla="*/ 271257 h 8346397"/>
              <a:gd name="connsiteX79" fmla="*/ 2275927 w 4146501"/>
              <a:gd name="connsiteY79" fmla="*/ 198232 h 8346397"/>
              <a:gd name="connsiteX80" fmla="*/ 2133052 w 4146501"/>
              <a:gd name="connsiteY80" fmla="*/ 233157 h 8346397"/>
              <a:gd name="connsiteX81" fmla="*/ 1913977 w 4146501"/>
              <a:gd name="connsiteY81" fmla="*/ 36309 h 8346397"/>
              <a:gd name="connsiteX82" fmla="*/ 1777452 w 4146501"/>
              <a:gd name="connsiteY82" fmla="*/ 13289 h 8346397"/>
              <a:gd name="connsiteX83" fmla="*/ 1703633 w 4146501"/>
              <a:gd name="connsiteY83" fmla="*/ 41864 h 8346397"/>
              <a:gd name="connsiteX84" fmla="*/ 1615527 w 4146501"/>
              <a:gd name="connsiteY84" fmla="*/ 75203 h 8346397"/>
              <a:gd name="connsiteX85" fmla="*/ 1515515 w 4146501"/>
              <a:gd name="connsiteY85" fmla="*/ 129971 h 8346397"/>
              <a:gd name="connsiteX86" fmla="*/ 1525040 w 4146501"/>
              <a:gd name="connsiteY86" fmla="*/ 194264 h 8346397"/>
              <a:gd name="connsiteX87" fmla="*/ 1505990 w 4146501"/>
              <a:gd name="connsiteY87" fmla="*/ 251415 h 8346397"/>
              <a:gd name="connsiteX88" fmla="*/ 1413121 w 4146501"/>
              <a:gd name="connsiteY88" fmla="*/ 270464 h 8346397"/>
              <a:gd name="connsiteX89" fmla="*/ 1339302 w 4146501"/>
              <a:gd name="connsiteY89" fmla="*/ 306184 h 8346397"/>
              <a:gd name="connsiteX90" fmla="*/ 1260721 w 4146501"/>
              <a:gd name="connsiteY90" fmla="*/ 346665 h 8346397"/>
              <a:gd name="connsiteX91" fmla="*/ 1191665 w 4146501"/>
              <a:gd name="connsiteY91" fmla="*/ 272847 h 8346397"/>
              <a:gd name="connsiteX92" fmla="*/ 1082127 w 4146501"/>
              <a:gd name="connsiteY92" fmla="*/ 353809 h 8346397"/>
              <a:gd name="connsiteX93" fmla="*/ 1020215 w 4146501"/>
              <a:gd name="connsiteY93" fmla="*/ 420484 h 8346397"/>
              <a:gd name="connsiteX94" fmla="*/ 858290 w 4146501"/>
              <a:gd name="connsiteY94" fmla="*/ 301422 h 8346397"/>
              <a:gd name="connsiteX95" fmla="*/ 796377 w 4146501"/>
              <a:gd name="connsiteY95" fmla="*/ 406196 h 8346397"/>
              <a:gd name="connsiteX96" fmla="*/ 755896 w 4146501"/>
              <a:gd name="connsiteY96" fmla="*/ 341903 h 8346397"/>
              <a:gd name="connsiteX97" fmla="*/ 689221 w 4146501"/>
              <a:gd name="connsiteY97" fmla="*/ 270465 h 8346397"/>
              <a:gd name="connsiteX98" fmla="*/ 667790 w 4146501"/>
              <a:gd name="connsiteY98" fmla="*/ 313328 h 8346397"/>
              <a:gd name="connsiteX99" fmla="*/ 620165 w 4146501"/>
              <a:gd name="connsiteY99" fmla="*/ 382384 h 8346397"/>
              <a:gd name="connsiteX100" fmla="*/ 589208 w 4146501"/>
              <a:gd name="connsiteY100" fmla="*/ 396672 h 8346397"/>
              <a:gd name="connsiteX101" fmla="*/ 498721 w 4146501"/>
              <a:gd name="connsiteY101" fmla="*/ 482397 h 8346397"/>
              <a:gd name="connsiteX102" fmla="*/ 396327 w 4146501"/>
              <a:gd name="connsiteY102" fmla="*/ 380003 h 8346397"/>
              <a:gd name="connsiteX103" fmla="*/ 243927 w 4146501"/>
              <a:gd name="connsiteY103" fmla="*/ 294278 h 8346397"/>
              <a:gd name="connsiteX104" fmla="*/ 174871 w 4146501"/>
              <a:gd name="connsiteY104" fmla="*/ 327615 h 8346397"/>
              <a:gd name="connsiteX105" fmla="*/ 127246 w 4146501"/>
              <a:gd name="connsiteY105" fmla="*/ 410959 h 8346397"/>
              <a:gd name="connsiteX106" fmla="*/ 43902 w 4146501"/>
              <a:gd name="connsiteY106" fmla="*/ 472872 h 8346397"/>
              <a:gd name="connsiteX107" fmla="*/ 8183 w 4146501"/>
              <a:gd name="connsiteY107" fmla="*/ 484778 h 8346397"/>
              <a:gd name="connsiteX108" fmla="*/ 198683 w 4146501"/>
              <a:gd name="connsiteY108" fmla="*/ 689565 h 8346397"/>
              <a:gd name="connsiteX109" fmla="*/ 265359 w 4146501"/>
              <a:gd name="connsiteY109" fmla="*/ 706234 h 8346397"/>
              <a:gd name="connsiteX110" fmla="*/ 298697 w 4146501"/>
              <a:gd name="connsiteY110" fmla="*/ 730047 h 8346397"/>
              <a:gd name="connsiteX111" fmla="*/ 296315 w 4146501"/>
              <a:gd name="connsiteY111" fmla="*/ 901496 h 8346397"/>
              <a:gd name="connsiteX112" fmla="*/ 362990 w 4146501"/>
              <a:gd name="connsiteY112" fmla="*/ 906259 h 8346397"/>
              <a:gd name="connsiteX113" fmla="*/ 401090 w 4146501"/>
              <a:gd name="connsiteY113" fmla="*/ 856253 h 8346397"/>
              <a:gd name="connsiteX114" fmla="*/ 482052 w 4146501"/>
              <a:gd name="connsiteY114" fmla="*/ 894353 h 8346397"/>
              <a:gd name="connsiteX115" fmla="*/ 420140 w 4146501"/>
              <a:gd name="connsiteY115" fmla="*/ 1039609 h 8346397"/>
              <a:gd name="connsiteX116" fmla="*/ 434427 w 4146501"/>
              <a:gd name="connsiteY116" fmla="*/ 1087234 h 8346397"/>
              <a:gd name="connsiteX117" fmla="*/ 379658 w 4146501"/>
              <a:gd name="connsiteY117" fmla="*/ 1139622 h 8346397"/>
              <a:gd name="connsiteX118" fmla="*/ 415377 w 4146501"/>
              <a:gd name="connsiteY118" fmla="*/ 1168196 h 8346397"/>
              <a:gd name="connsiteX119" fmla="*/ 486815 w 4146501"/>
              <a:gd name="connsiteY119" fmla="*/ 1256303 h 8346397"/>
              <a:gd name="connsiteX120" fmla="*/ 527296 w 4146501"/>
              <a:gd name="connsiteY120" fmla="*/ 1344409 h 8346397"/>
              <a:gd name="connsiteX121" fmla="*/ 636833 w 4146501"/>
              <a:gd name="connsiteY121" fmla="*/ 1396797 h 8346397"/>
              <a:gd name="connsiteX122" fmla="*/ 746371 w 4146501"/>
              <a:gd name="connsiteY122" fmla="*/ 1420609 h 8346397"/>
              <a:gd name="connsiteX123" fmla="*/ 829715 w 4146501"/>
              <a:gd name="connsiteY123" fmla="*/ 1468234 h 8346397"/>
              <a:gd name="connsiteX124" fmla="*/ 913058 w 4146501"/>
              <a:gd name="connsiteY124" fmla="*/ 1442040 h 8346397"/>
              <a:gd name="connsiteX125" fmla="*/ 994021 w 4146501"/>
              <a:gd name="connsiteY125" fmla="*/ 1368222 h 8346397"/>
              <a:gd name="connsiteX126" fmla="*/ 1103558 w 4146501"/>
              <a:gd name="connsiteY126" fmla="*/ 1351553 h 8346397"/>
              <a:gd name="connsiteX127" fmla="*/ 1170233 w 4146501"/>
              <a:gd name="connsiteY127" fmla="*/ 1356315 h 8346397"/>
              <a:gd name="connsiteX128" fmla="*/ 1329777 w 4146501"/>
              <a:gd name="connsiteY128" fmla="*/ 1465853 h 8346397"/>
              <a:gd name="connsiteX129" fmla="*/ 1389308 w 4146501"/>
              <a:gd name="connsiteY129" fmla="*/ 1494428 h 8346397"/>
              <a:gd name="connsiteX130" fmla="*/ 1260721 w 4146501"/>
              <a:gd name="connsiteY130" fmla="*/ 1596822 h 8346397"/>
              <a:gd name="connsiteX131" fmla="*/ 1263102 w 4146501"/>
              <a:gd name="connsiteY131" fmla="*/ 1661115 h 8346397"/>
              <a:gd name="connsiteX132" fmla="*/ 1425027 w 4146501"/>
              <a:gd name="connsiteY132" fmla="*/ 1613490 h 8346397"/>
              <a:gd name="connsiteX133" fmla="*/ 1386927 w 4146501"/>
              <a:gd name="connsiteY133" fmla="*/ 1677784 h 8346397"/>
              <a:gd name="connsiteX134" fmla="*/ 1405977 w 4146501"/>
              <a:gd name="connsiteY134" fmla="*/ 1751603 h 8346397"/>
              <a:gd name="connsiteX135" fmla="*/ 1517896 w 4146501"/>
              <a:gd name="connsiteY135" fmla="*/ 1787322 h 8346397"/>
              <a:gd name="connsiteX136" fmla="*/ 1591715 w 4146501"/>
              <a:gd name="connsiteY136" fmla="*/ 1803990 h 8346397"/>
              <a:gd name="connsiteX137" fmla="*/ 1501227 w 4146501"/>
              <a:gd name="connsiteY137" fmla="*/ 1934959 h 8346397"/>
              <a:gd name="connsiteX138" fmla="*/ 1494083 w 4146501"/>
              <a:gd name="connsiteY138" fmla="*/ 1984965 h 8346397"/>
              <a:gd name="connsiteX139" fmla="*/ 1422646 w 4146501"/>
              <a:gd name="connsiteY139" fmla="*/ 2020684 h 8346397"/>
              <a:gd name="connsiteX140" fmla="*/ 1391690 w 4146501"/>
              <a:gd name="connsiteY140" fmla="*/ 2082597 h 8346397"/>
              <a:gd name="connsiteX141" fmla="*/ 1260721 w 4146501"/>
              <a:gd name="connsiteY141" fmla="*/ 2056403 h 8346397"/>
              <a:gd name="connsiteX142" fmla="*/ 1139277 w 4146501"/>
              <a:gd name="connsiteY142" fmla="*/ 2056402 h 8346397"/>
              <a:gd name="connsiteX143" fmla="*/ 1072602 w 4146501"/>
              <a:gd name="connsiteY143" fmla="*/ 2084978 h 8346397"/>
              <a:gd name="connsiteX144" fmla="*/ 1065458 w 4146501"/>
              <a:gd name="connsiteY144" fmla="*/ 2184990 h 8346397"/>
              <a:gd name="connsiteX145" fmla="*/ 977352 w 4146501"/>
              <a:gd name="connsiteY145" fmla="*/ 2273097 h 8346397"/>
              <a:gd name="connsiteX146" fmla="*/ 1120227 w 4146501"/>
              <a:gd name="connsiteY146" fmla="*/ 2335009 h 8346397"/>
              <a:gd name="connsiteX147" fmla="*/ 1170234 w 4146501"/>
              <a:gd name="connsiteY147" fmla="*/ 2370727 h 8346397"/>
              <a:gd name="connsiteX148" fmla="*/ 1222621 w 4146501"/>
              <a:gd name="connsiteY148" fmla="*/ 2387397 h 8346397"/>
              <a:gd name="connsiteX149" fmla="*/ 1272627 w 4146501"/>
              <a:gd name="connsiteY149" fmla="*/ 2437403 h 8346397"/>
              <a:gd name="connsiteX150" fmla="*/ 1329777 w 4146501"/>
              <a:gd name="connsiteY150" fmla="*/ 2458834 h 8346397"/>
              <a:gd name="connsiteX151" fmla="*/ 1422646 w 4146501"/>
              <a:gd name="connsiteY151" fmla="*/ 2535034 h 8346397"/>
              <a:gd name="connsiteX152" fmla="*/ 1508371 w 4146501"/>
              <a:gd name="connsiteY152" fmla="*/ 2568373 h 8346397"/>
              <a:gd name="connsiteX153" fmla="*/ 1641721 w 4146501"/>
              <a:gd name="connsiteY153" fmla="*/ 2716009 h 8346397"/>
              <a:gd name="connsiteX154" fmla="*/ 1725065 w 4146501"/>
              <a:gd name="connsiteY154" fmla="*/ 2870790 h 8346397"/>
              <a:gd name="connsiteX155" fmla="*/ 1850477 w 4146501"/>
              <a:gd name="connsiteY155" fmla="*/ 2931907 h 8346397"/>
              <a:gd name="connsiteX156" fmla="*/ 1896514 w 4146501"/>
              <a:gd name="connsiteY156" fmla="*/ 2977947 h 8346397"/>
              <a:gd name="connsiteX157" fmla="*/ 1927471 w 4146501"/>
              <a:gd name="connsiteY157" fmla="*/ 3082722 h 8346397"/>
              <a:gd name="connsiteX158" fmla="*/ 1989383 w 4146501"/>
              <a:gd name="connsiteY158" fmla="*/ 3185115 h 8346397"/>
              <a:gd name="connsiteX159" fmla="*/ 2051296 w 4146501"/>
              <a:gd name="connsiteY159" fmla="*/ 3223215 h 8346397"/>
              <a:gd name="connsiteX160" fmla="*/ 2182265 w 4146501"/>
              <a:gd name="connsiteY160" fmla="*/ 3370853 h 8346397"/>
              <a:gd name="connsiteX161" fmla="*/ 2325139 w 4146501"/>
              <a:gd name="connsiteY161" fmla="*/ 3447053 h 8346397"/>
              <a:gd name="connsiteX162" fmla="*/ 2384671 w 4146501"/>
              <a:gd name="connsiteY162" fmla="*/ 3532778 h 8346397"/>
              <a:gd name="connsiteX163" fmla="*/ 2432296 w 4146501"/>
              <a:gd name="connsiteY163" fmla="*/ 3599453 h 8346397"/>
              <a:gd name="connsiteX164" fmla="*/ 2479921 w 4146501"/>
              <a:gd name="connsiteY164" fmla="*/ 3589929 h 8346397"/>
              <a:gd name="connsiteX165" fmla="*/ 2484683 w 4146501"/>
              <a:gd name="connsiteY165" fmla="*/ 3742328 h 8346397"/>
              <a:gd name="connsiteX166" fmla="*/ 2537071 w 4146501"/>
              <a:gd name="connsiteY166" fmla="*/ 3835197 h 8346397"/>
              <a:gd name="connsiteX167" fmla="*/ 2529927 w 4146501"/>
              <a:gd name="connsiteY167" fmla="*/ 3873297 h 8346397"/>
              <a:gd name="connsiteX168" fmla="*/ 2598983 w 4146501"/>
              <a:gd name="connsiteY168" fmla="*/ 3909015 h 8346397"/>
              <a:gd name="connsiteX169" fmla="*/ 2656133 w 4146501"/>
              <a:gd name="connsiteY169" fmla="*/ 3854247 h 8346397"/>
              <a:gd name="connsiteX170" fmla="*/ 2689471 w 4146501"/>
              <a:gd name="connsiteY170" fmla="*/ 3937590 h 8346397"/>
              <a:gd name="connsiteX171" fmla="*/ 2734715 w 4146501"/>
              <a:gd name="connsiteY171" fmla="*/ 3982834 h 8346397"/>
              <a:gd name="connsiteX172" fmla="*/ 2808533 w 4146501"/>
              <a:gd name="connsiteY172" fmla="*/ 4006647 h 8346397"/>
              <a:gd name="connsiteX173" fmla="*/ 2860921 w 4146501"/>
              <a:gd name="connsiteY173" fmla="*/ 4075703 h 8346397"/>
              <a:gd name="connsiteX174" fmla="*/ 2946646 w 4146501"/>
              <a:gd name="connsiteY174" fmla="*/ 4130472 h 8346397"/>
              <a:gd name="connsiteX175" fmla="*/ 2999033 w 4146501"/>
              <a:gd name="connsiteY175" fmla="*/ 4163809 h 8346397"/>
              <a:gd name="connsiteX176" fmla="*/ 2870446 w 4146501"/>
              <a:gd name="connsiteY176" fmla="*/ 4256678 h 8346397"/>
              <a:gd name="connsiteX177" fmla="*/ 2868064 w 4146501"/>
              <a:gd name="connsiteY177" fmla="*/ 4311446 h 8346397"/>
              <a:gd name="connsiteX178" fmla="*/ 2970458 w 4146501"/>
              <a:gd name="connsiteY178" fmla="*/ 4428128 h 8346397"/>
              <a:gd name="connsiteX179" fmla="*/ 3065708 w 4146501"/>
              <a:gd name="connsiteY179" fmla="*/ 4490040 h 8346397"/>
              <a:gd name="connsiteX180" fmla="*/ 3096665 w 4146501"/>
              <a:gd name="connsiteY180" fmla="*/ 4528140 h 8346397"/>
              <a:gd name="connsiteX181" fmla="*/ 3082377 w 4146501"/>
              <a:gd name="connsiteY181" fmla="*/ 4609103 h 8346397"/>
              <a:gd name="connsiteX182" fmla="*/ 3077615 w 4146501"/>
              <a:gd name="connsiteY182" fmla="*/ 4692447 h 8346397"/>
              <a:gd name="connsiteX183" fmla="*/ 3034752 w 4146501"/>
              <a:gd name="connsiteY183" fmla="*/ 4701972 h 8346397"/>
              <a:gd name="connsiteX184" fmla="*/ 3008558 w 4146501"/>
              <a:gd name="connsiteY184" fmla="*/ 4718640 h 8346397"/>
              <a:gd name="connsiteX185" fmla="*/ 3053802 w 4146501"/>
              <a:gd name="connsiteY185" fmla="*/ 4795632 h 8346397"/>
              <a:gd name="connsiteX186" fmla="*/ 3037133 w 4146501"/>
              <a:gd name="connsiteY186" fmla="*/ 4868659 h 8346397"/>
              <a:gd name="connsiteX187" fmla="*/ 3020465 w 4146501"/>
              <a:gd name="connsiteY187" fmla="*/ 5004390 h 8346397"/>
              <a:gd name="connsiteX188" fmla="*/ 2982365 w 4146501"/>
              <a:gd name="connsiteY188" fmla="*/ 5044872 h 8346397"/>
              <a:gd name="connsiteX189" fmla="*/ 2965696 w 4146501"/>
              <a:gd name="connsiteY189" fmla="*/ 5166315 h 8346397"/>
              <a:gd name="connsiteX190" fmla="*/ 2937121 w 4146501"/>
              <a:gd name="connsiteY190" fmla="*/ 5285378 h 8346397"/>
              <a:gd name="connsiteX191" fmla="*/ 2989508 w 4146501"/>
              <a:gd name="connsiteY191" fmla="*/ 5302047 h 8346397"/>
              <a:gd name="connsiteX192" fmla="*/ 2987127 w 4146501"/>
              <a:gd name="connsiteY192" fmla="*/ 5347290 h 8346397"/>
              <a:gd name="connsiteX193" fmla="*/ 2984746 w 4146501"/>
              <a:gd name="connsiteY193" fmla="*/ 5402059 h 8346397"/>
              <a:gd name="connsiteX194" fmla="*/ 3041896 w 4146501"/>
              <a:gd name="connsiteY194" fmla="*/ 5471115 h 8346397"/>
              <a:gd name="connsiteX195" fmla="*/ 3089521 w 4146501"/>
              <a:gd name="connsiteY195" fmla="*/ 5597322 h 8346397"/>
              <a:gd name="connsiteX196" fmla="*/ 2996652 w 4146501"/>
              <a:gd name="connsiteY196" fmla="*/ 5887834 h 8346397"/>
              <a:gd name="connsiteX197" fmla="*/ 3018083 w 4146501"/>
              <a:gd name="connsiteY197" fmla="*/ 5942603 h 8346397"/>
              <a:gd name="connsiteX198" fmla="*/ 3044277 w 4146501"/>
              <a:gd name="connsiteY198" fmla="*/ 5994990 h 8346397"/>
              <a:gd name="connsiteX199" fmla="*/ 3049040 w 4146501"/>
              <a:gd name="connsiteY199" fmla="*/ 6099765 h 8346397"/>
              <a:gd name="connsiteX200" fmla="*/ 3028402 w 4146501"/>
              <a:gd name="connsiteY200" fmla="*/ 6195807 h 8346397"/>
              <a:gd name="connsiteX201" fmla="*/ 2956170 w 4146501"/>
              <a:gd name="connsiteY201" fmla="*/ 6259310 h 8346397"/>
              <a:gd name="connsiteX202" fmla="*/ 2920452 w 4146501"/>
              <a:gd name="connsiteY202" fmla="*/ 6240259 h 8346397"/>
              <a:gd name="connsiteX203" fmla="*/ 2849015 w 4146501"/>
              <a:gd name="connsiteY203" fmla="*/ 6252165 h 8346397"/>
              <a:gd name="connsiteX204" fmla="*/ 2713283 w 4146501"/>
              <a:gd name="connsiteY204" fmla="*/ 6364084 h 8346397"/>
              <a:gd name="connsiteX205" fmla="*/ 2606127 w 4146501"/>
              <a:gd name="connsiteY205" fmla="*/ 6349797 h 8346397"/>
              <a:gd name="connsiteX206" fmla="*/ 2575171 w 4146501"/>
              <a:gd name="connsiteY206" fmla="*/ 6378372 h 8346397"/>
              <a:gd name="connsiteX207" fmla="*/ 2508495 w 4146501"/>
              <a:gd name="connsiteY207" fmla="*/ 6423614 h 8346397"/>
              <a:gd name="connsiteX208" fmla="*/ 2391815 w 4146501"/>
              <a:gd name="connsiteY208" fmla="*/ 6411709 h 8346397"/>
              <a:gd name="connsiteX209" fmla="*/ 2368002 w 4146501"/>
              <a:gd name="connsiteY209" fmla="*/ 6528390 h 8346397"/>
              <a:gd name="connsiteX210" fmla="*/ 2363240 w 4146501"/>
              <a:gd name="connsiteY210" fmla="*/ 6564109 h 8346397"/>
              <a:gd name="connsiteX211" fmla="*/ 2339428 w 4146501"/>
              <a:gd name="connsiteY211" fmla="*/ 6583159 h 8346397"/>
              <a:gd name="connsiteX212" fmla="*/ 2141783 w 4146501"/>
              <a:gd name="connsiteY212" fmla="*/ 6535534 h 8346397"/>
              <a:gd name="connsiteX213" fmla="*/ 2103683 w 4146501"/>
              <a:gd name="connsiteY213" fmla="*/ 6587922 h 8346397"/>
              <a:gd name="connsiteX214" fmla="*/ 2072727 w 4146501"/>
              <a:gd name="connsiteY214" fmla="*/ 6683172 h 8346397"/>
              <a:gd name="connsiteX215" fmla="*/ 2039389 w 4146501"/>
              <a:gd name="connsiteY215" fmla="*/ 6747465 h 8346397"/>
              <a:gd name="connsiteX216" fmla="*/ 2051296 w 4146501"/>
              <a:gd name="connsiteY216" fmla="*/ 6809378 h 8346397"/>
              <a:gd name="connsiteX217" fmla="*/ 2184646 w 4146501"/>
              <a:gd name="connsiteY217" fmla="*/ 6921297 h 8346397"/>
              <a:gd name="connsiteX218" fmla="*/ 2253702 w 4146501"/>
              <a:gd name="connsiteY218" fmla="*/ 6954634 h 8346397"/>
              <a:gd name="connsiteX219" fmla="*/ 2237033 w 4146501"/>
              <a:gd name="connsiteY219" fmla="*/ 6978447 h 8346397"/>
              <a:gd name="connsiteX220" fmla="*/ 2201315 w 4146501"/>
              <a:gd name="connsiteY220" fmla="*/ 6997497 h 8346397"/>
              <a:gd name="connsiteX221" fmla="*/ 2234652 w 4146501"/>
              <a:gd name="connsiteY221" fmla="*/ 7073697 h 8346397"/>
              <a:gd name="connsiteX222" fmla="*/ 2203696 w 4146501"/>
              <a:gd name="connsiteY222" fmla="*/ 7095128 h 8346397"/>
              <a:gd name="connsiteX223" fmla="*/ 2098921 w 4146501"/>
              <a:gd name="connsiteY223" fmla="*/ 7033215 h 8346397"/>
              <a:gd name="connsiteX224" fmla="*/ 2056058 w 4146501"/>
              <a:gd name="connsiteY224" fmla="*/ 7059409 h 8346397"/>
              <a:gd name="connsiteX225" fmla="*/ 1996527 w 4146501"/>
              <a:gd name="connsiteY225" fmla="*/ 6957015 h 8346397"/>
              <a:gd name="connsiteX226" fmla="*/ 1879846 w 4146501"/>
              <a:gd name="connsiteY226" fmla="*/ 6983209 h 8346397"/>
              <a:gd name="connsiteX227" fmla="*/ 1815552 w 4146501"/>
              <a:gd name="connsiteY227" fmla="*/ 6987972 h 8346397"/>
              <a:gd name="connsiteX228" fmla="*/ 1765546 w 4146501"/>
              <a:gd name="connsiteY228" fmla="*/ 6983210 h 8346397"/>
              <a:gd name="connsiteX229" fmla="*/ 1708396 w 4146501"/>
              <a:gd name="connsiteY229" fmla="*/ 7028453 h 8346397"/>
              <a:gd name="connsiteX230" fmla="*/ 1529802 w 4146501"/>
              <a:gd name="connsiteY230" fmla="*/ 6987972 h 8346397"/>
              <a:gd name="connsiteX231" fmla="*/ 1553614 w 4146501"/>
              <a:gd name="connsiteY231" fmla="*/ 7114178 h 8346397"/>
              <a:gd name="connsiteX232" fmla="*/ 1477415 w 4146501"/>
              <a:gd name="connsiteY232" fmla="*/ 7159422 h 8346397"/>
              <a:gd name="connsiteX233" fmla="*/ 1415502 w 4146501"/>
              <a:gd name="connsiteY233" fmla="*/ 7226096 h 8346397"/>
              <a:gd name="connsiteX234" fmla="*/ 1265483 w 4146501"/>
              <a:gd name="connsiteY234" fmla="*/ 7218953 h 8346397"/>
              <a:gd name="connsiteX235" fmla="*/ 1213096 w 4146501"/>
              <a:gd name="connsiteY235" fmla="*/ 7328490 h 8346397"/>
              <a:gd name="connsiteX0" fmla="*/ 1244052 w 4145898"/>
              <a:gd name="connsiteY0" fmla="*/ 7386434 h 8346397"/>
              <a:gd name="connsiteX1" fmla="*/ 1561552 w 4145898"/>
              <a:gd name="connsiteY1" fmla="*/ 8332582 h 8346397"/>
              <a:gd name="connsiteX2" fmla="*/ 2679152 w 4145898"/>
              <a:gd name="connsiteY2" fmla="*/ 7418182 h 8346397"/>
              <a:gd name="connsiteX3" fmla="*/ 4076152 w 4145898"/>
              <a:gd name="connsiteY3" fmla="*/ 6491082 h 8346397"/>
              <a:gd name="connsiteX4" fmla="*/ 3978521 w 4145898"/>
              <a:gd name="connsiteY4" fmla="*/ 4925013 h 8346397"/>
              <a:gd name="connsiteX5" fmla="*/ 3922959 w 4145898"/>
              <a:gd name="connsiteY5" fmla="*/ 4816270 h 8346397"/>
              <a:gd name="connsiteX6" fmla="*/ 3887241 w 4145898"/>
              <a:gd name="connsiteY6" fmla="*/ 4682920 h 8346397"/>
              <a:gd name="connsiteX7" fmla="*/ 3839615 w 4145898"/>
              <a:gd name="connsiteY7" fmla="*/ 4499563 h 8346397"/>
              <a:gd name="connsiteX8" fmla="*/ 3780084 w 4145898"/>
              <a:gd name="connsiteY8" fmla="*/ 4492420 h 8346397"/>
              <a:gd name="connsiteX9" fmla="*/ 3732459 w 4145898"/>
              <a:gd name="connsiteY9" fmla="*/ 4449557 h 8346397"/>
              <a:gd name="connsiteX10" fmla="*/ 3687216 w 4145898"/>
              <a:gd name="connsiteY10" fmla="*/ 4466226 h 8346397"/>
              <a:gd name="connsiteX11" fmla="*/ 3668166 w 4145898"/>
              <a:gd name="connsiteY11" fmla="*/ 4368595 h 8346397"/>
              <a:gd name="connsiteX12" fmla="*/ 3501478 w 4145898"/>
              <a:gd name="connsiteY12" fmla="*/ 4166188 h 8346397"/>
              <a:gd name="connsiteX13" fmla="*/ 3496716 w 4145898"/>
              <a:gd name="connsiteY13" fmla="*/ 4139995 h 8346397"/>
              <a:gd name="connsiteX14" fmla="*/ 3494334 w 4145898"/>
              <a:gd name="connsiteY14" fmla="*/ 4113801 h 8346397"/>
              <a:gd name="connsiteX15" fmla="*/ 3544341 w 4145898"/>
              <a:gd name="connsiteY15" fmla="*/ 4101895 h 8346397"/>
              <a:gd name="connsiteX16" fmla="*/ 3553866 w 4145898"/>
              <a:gd name="connsiteY16" fmla="*/ 4075701 h 8346397"/>
              <a:gd name="connsiteX17" fmla="*/ 3515766 w 4145898"/>
              <a:gd name="connsiteY17" fmla="*/ 4056651 h 8346397"/>
              <a:gd name="connsiteX18" fmla="*/ 3465759 w 4145898"/>
              <a:gd name="connsiteY18" fmla="*/ 4049507 h 8346397"/>
              <a:gd name="connsiteX19" fmla="*/ 3432422 w 4145898"/>
              <a:gd name="connsiteY19" fmla="*/ 4109038 h 8346397"/>
              <a:gd name="connsiteX20" fmla="*/ 3413372 w 4145898"/>
              <a:gd name="connsiteY20" fmla="*/ 4082845 h 8346397"/>
              <a:gd name="connsiteX21" fmla="*/ 3415752 w 4145898"/>
              <a:gd name="connsiteY21" fmla="*/ 4042363 h 8346397"/>
              <a:gd name="connsiteX22" fmla="*/ 3349078 w 4145898"/>
              <a:gd name="connsiteY22" fmla="*/ 4018551 h 8346397"/>
              <a:gd name="connsiteX23" fmla="*/ 3382416 w 4145898"/>
              <a:gd name="connsiteY23" fmla="*/ 3985213 h 8346397"/>
              <a:gd name="connsiteX24" fmla="*/ 3346697 w 4145898"/>
              <a:gd name="connsiteY24" fmla="*/ 3961401 h 8346397"/>
              <a:gd name="connsiteX25" fmla="*/ 3291928 w 4145898"/>
              <a:gd name="connsiteY25" fmla="*/ 3959020 h 8346397"/>
              <a:gd name="connsiteX26" fmla="*/ 3263352 w 4145898"/>
              <a:gd name="connsiteY26" fmla="*/ 3978070 h 8346397"/>
              <a:gd name="connsiteX27" fmla="*/ 3215727 w 4145898"/>
              <a:gd name="connsiteY27" fmla="*/ 3963782 h 8346397"/>
              <a:gd name="connsiteX28" fmla="*/ 3227633 w 4145898"/>
              <a:gd name="connsiteY28" fmla="*/ 3937588 h 8346397"/>
              <a:gd name="connsiteX29" fmla="*/ 3275259 w 4145898"/>
              <a:gd name="connsiteY29" fmla="*/ 3913776 h 8346397"/>
              <a:gd name="connsiteX30" fmla="*/ 3127621 w 4145898"/>
              <a:gd name="connsiteY30" fmla="*/ 3851863 h 8346397"/>
              <a:gd name="connsiteX31" fmla="*/ 2996652 w 4145898"/>
              <a:gd name="connsiteY31" fmla="*/ 3739945 h 8346397"/>
              <a:gd name="connsiteX32" fmla="*/ 2591839 w 4145898"/>
              <a:gd name="connsiteY32" fmla="*/ 3354183 h 8346397"/>
              <a:gd name="connsiteX33" fmla="*/ 2468015 w 4145898"/>
              <a:gd name="connsiteY33" fmla="*/ 3049382 h 8346397"/>
              <a:gd name="connsiteX34" fmla="*/ 2432296 w 4145898"/>
              <a:gd name="connsiteY34" fmla="*/ 2961276 h 8346397"/>
              <a:gd name="connsiteX35" fmla="*/ 2387052 w 4145898"/>
              <a:gd name="connsiteY35" fmla="*/ 2954132 h 8346397"/>
              <a:gd name="connsiteX36" fmla="*/ 2365621 w 4145898"/>
              <a:gd name="connsiteY36" fmla="*/ 2958895 h 8346397"/>
              <a:gd name="connsiteX37" fmla="*/ 2315615 w 4145898"/>
              <a:gd name="connsiteY37" fmla="*/ 2896982 h 8346397"/>
              <a:gd name="connsiteX38" fmla="*/ 2234652 w 4145898"/>
              <a:gd name="connsiteY38" fmla="*/ 2880313 h 8346397"/>
              <a:gd name="connsiteX39" fmla="*/ 2182265 w 4145898"/>
              <a:gd name="connsiteY39" fmla="*/ 2811257 h 8346397"/>
              <a:gd name="connsiteX40" fmla="*/ 2115590 w 4145898"/>
              <a:gd name="connsiteY40" fmla="*/ 2727913 h 8346397"/>
              <a:gd name="connsiteX41" fmla="*/ 2091777 w 4145898"/>
              <a:gd name="connsiteY41" fmla="*/ 2670763 h 8346397"/>
              <a:gd name="connsiteX42" fmla="*/ 2006845 w 4145898"/>
              <a:gd name="connsiteY42" fmla="*/ 2527095 h 8346397"/>
              <a:gd name="connsiteX43" fmla="*/ 1953665 w 4145898"/>
              <a:gd name="connsiteY43" fmla="*/ 2451688 h 8346397"/>
              <a:gd name="connsiteX44" fmla="*/ 2006052 w 4145898"/>
              <a:gd name="connsiteY44" fmla="*/ 2337388 h 8346397"/>
              <a:gd name="connsiteX45" fmla="*/ 2072727 w 4145898"/>
              <a:gd name="connsiteY45" fmla="*/ 2256426 h 8346397"/>
              <a:gd name="connsiteX46" fmla="*/ 2056058 w 4145898"/>
              <a:gd name="connsiteY46" fmla="*/ 2223088 h 8346397"/>
              <a:gd name="connsiteX47" fmla="*/ 2067965 w 4145898"/>
              <a:gd name="connsiteY47" fmla="*/ 2130220 h 8346397"/>
              <a:gd name="connsiteX48" fmla="*/ 2137021 w 4145898"/>
              <a:gd name="connsiteY48" fmla="*/ 1992107 h 8346397"/>
              <a:gd name="connsiteX49" fmla="*/ 2165596 w 4145898"/>
              <a:gd name="connsiteY49" fmla="*/ 1944482 h 8346397"/>
              <a:gd name="connsiteX50" fmla="*/ 2203696 w 4145898"/>
              <a:gd name="connsiteY50" fmla="*/ 1937338 h 8346397"/>
              <a:gd name="connsiteX51" fmla="*/ 2198933 w 4145898"/>
              <a:gd name="connsiteY51" fmla="*/ 1906382 h 8346397"/>
              <a:gd name="connsiteX52" fmla="*/ 2406102 w 4145898"/>
              <a:gd name="connsiteY52" fmla="*/ 1782557 h 8346397"/>
              <a:gd name="connsiteX53" fmla="*/ 2494208 w 4145898"/>
              <a:gd name="connsiteY53" fmla="*/ 1715882 h 8346397"/>
              <a:gd name="connsiteX54" fmla="*/ 2513258 w 4145898"/>
              <a:gd name="connsiteY54" fmla="*/ 1630157 h 8346397"/>
              <a:gd name="connsiteX55" fmla="*/ 2522784 w 4145898"/>
              <a:gd name="connsiteY55" fmla="*/ 1584913 h 8346397"/>
              <a:gd name="connsiteX56" fmla="*/ 2577552 w 4145898"/>
              <a:gd name="connsiteY56" fmla="*/ 1527763 h 8346397"/>
              <a:gd name="connsiteX57" fmla="*/ 2606127 w 4145898"/>
              <a:gd name="connsiteY57" fmla="*/ 1499188 h 8346397"/>
              <a:gd name="connsiteX58" fmla="*/ 2634702 w 4145898"/>
              <a:gd name="connsiteY58" fmla="*/ 1492045 h 8346397"/>
              <a:gd name="connsiteX59" fmla="*/ 2672802 w 4145898"/>
              <a:gd name="connsiteY59" fmla="*/ 1368220 h 8346397"/>
              <a:gd name="connsiteX60" fmla="*/ 2806153 w 4145898"/>
              <a:gd name="connsiteY60" fmla="*/ 1334883 h 8346397"/>
              <a:gd name="connsiteX61" fmla="*/ 2944265 w 4145898"/>
              <a:gd name="connsiteY61" fmla="*/ 1325357 h 8346397"/>
              <a:gd name="connsiteX62" fmla="*/ 2968077 w 4145898"/>
              <a:gd name="connsiteY62" fmla="*/ 1206295 h 8346397"/>
              <a:gd name="connsiteX63" fmla="*/ 3049040 w 4145898"/>
              <a:gd name="connsiteY63" fmla="*/ 1169783 h 8346397"/>
              <a:gd name="connsiteX64" fmla="*/ 3153814 w 4145898"/>
              <a:gd name="connsiteY64" fmla="*/ 1125332 h 8346397"/>
              <a:gd name="connsiteX65" fmla="*/ 3225252 w 4145898"/>
              <a:gd name="connsiteY65" fmla="*/ 1049132 h 8346397"/>
              <a:gd name="connsiteX66" fmla="*/ 3310977 w 4145898"/>
              <a:gd name="connsiteY66" fmla="*/ 996745 h 8346397"/>
              <a:gd name="connsiteX67" fmla="*/ 3056977 w 4145898"/>
              <a:gd name="connsiteY67" fmla="*/ 982457 h 8346397"/>
              <a:gd name="connsiteX68" fmla="*/ 2958552 w 4145898"/>
              <a:gd name="connsiteY68" fmla="*/ 976107 h 8346397"/>
              <a:gd name="connsiteX69" fmla="*/ 2926802 w 4145898"/>
              <a:gd name="connsiteY69" fmla="*/ 906257 h 8346397"/>
              <a:gd name="connsiteX70" fmla="*/ 2866477 w 4145898"/>
              <a:gd name="connsiteY70" fmla="*/ 893559 h 8346397"/>
              <a:gd name="connsiteX71" fmla="*/ 2799802 w 4145898"/>
              <a:gd name="connsiteY71" fmla="*/ 874507 h 8346397"/>
              <a:gd name="connsiteX72" fmla="*/ 2761702 w 4145898"/>
              <a:gd name="connsiteY72" fmla="*/ 807832 h 8346397"/>
              <a:gd name="connsiteX73" fmla="*/ 2609302 w 4145898"/>
              <a:gd name="connsiteY73" fmla="*/ 760207 h 8346397"/>
              <a:gd name="connsiteX74" fmla="*/ 2580727 w 4145898"/>
              <a:gd name="connsiteY74" fmla="*/ 604632 h 8346397"/>
              <a:gd name="connsiteX75" fmla="*/ 2526752 w 4145898"/>
              <a:gd name="connsiteY75" fmla="*/ 531609 h 8346397"/>
              <a:gd name="connsiteX76" fmla="*/ 2596602 w 4145898"/>
              <a:gd name="connsiteY76" fmla="*/ 407782 h 8346397"/>
              <a:gd name="connsiteX77" fmla="*/ 2629939 w 4145898"/>
              <a:gd name="connsiteY77" fmla="*/ 310947 h 8346397"/>
              <a:gd name="connsiteX78" fmla="*/ 2517227 w 4145898"/>
              <a:gd name="connsiteY78" fmla="*/ 239507 h 8346397"/>
              <a:gd name="connsiteX79" fmla="*/ 2402927 w 4145898"/>
              <a:gd name="connsiteY79" fmla="*/ 271257 h 8346397"/>
              <a:gd name="connsiteX80" fmla="*/ 2275927 w 4145898"/>
              <a:gd name="connsiteY80" fmla="*/ 198232 h 8346397"/>
              <a:gd name="connsiteX81" fmla="*/ 2133052 w 4145898"/>
              <a:gd name="connsiteY81" fmla="*/ 233157 h 8346397"/>
              <a:gd name="connsiteX82" fmla="*/ 1913977 w 4145898"/>
              <a:gd name="connsiteY82" fmla="*/ 36309 h 8346397"/>
              <a:gd name="connsiteX83" fmla="*/ 1777452 w 4145898"/>
              <a:gd name="connsiteY83" fmla="*/ 13289 h 8346397"/>
              <a:gd name="connsiteX84" fmla="*/ 1703633 w 4145898"/>
              <a:gd name="connsiteY84" fmla="*/ 41864 h 8346397"/>
              <a:gd name="connsiteX85" fmla="*/ 1615527 w 4145898"/>
              <a:gd name="connsiteY85" fmla="*/ 75203 h 8346397"/>
              <a:gd name="connsiteX86" fmla="*/ 1515515 w 4145898"/>
              <a:gd name="connsiteY86" fmla="*/ 129971 h 8346397"/>
              <a:gd name="connsiteX87" fmla="*/ 1525040 w 4145898"/>
              <a:gd name="connsiteY87" fmla="*/ 194264 h 8346397"/>
              <a:gd name="connsiteX88" fmla="*/ 1505990 w 4145898"/>
              <a:gd name="connsiteY88" fmla="*/ 251415 h 8346397"/>
              <a:gd name="connsiteX89" fmla="*/ 1413121 w 4145898"/>
              <a:gd name="connsiteY89" fmla="*/ 270464 h 8346397"/>
              <a:gd name="connsiteX90" fmla="*/ 1339302 w 4145898"/>
              <a:gd name="connsiteY90" fmla="*/ 306184 h 8346397"/>
              <a:gd name="connsiteX91" fmla="*/ 1260721 w 4145898"/>
              <a:gd name="connsiteY91" fmla="*/ 346665 h 8346397"/>
              <a:gd name="connsiteX92" fmla="*/ 1191665 w 4145898"/>
              <a:gd name="connsiteY92" fmla="*/ 272847 h 8346397"/>
              <a:gd name="connsiteX93" fmla="*/ 1082127 w 4145898"/>
              <a:gd name="connsiteY93" fmla="*/ 353809 h 8346397"/>
              <a:gd name="connsiteX94" fmla="*/ 1020215 w 4145898"/>
              <a:gd name="connsiteY94" fmla="*/ 420484 h 8346397"/>
              <a:gd name="connsiteX95" fmla="*/ 858290 w 4145898"/>
              <a:gd name="connsiteY95" fmla="*/ 301422 h 8346397"/>
              <a:gd name="connsiteX96" fmla="*/ 796377 w 4145898"/>
              <a:gd name="connsiteY96" fmla="*/ 406196 h 8346397"/>
              <a:gd name="connsiteX97" fmla="*/ 755896 w 4145898"/>
              <a:gd name="connsiteY97" fmla="*/ 341903 h 8346397"/>
              <a:gd name="connsiteX98" fmla="*/ 689221 w 4145898"/>
              <a:gd name="connsiteY98" fmla="*/ 270465 h 8346397"/>
              <a:gd name="connsiteX99" fmla="*/ 667790 w 4145898"/>
              <a:gd name="connsiteY99" fmla="*/ 313328 h 8346397"/>
              <a:gd name="connsiteX100" fmla="*/ 620165 w 4145898"/>
              <a:gd name="connsiteY100" fmla="*/ 382384 h 8346397"/>
              <a:gd name="connsiteX101" fmla="*/ 589208 w 4145898"/>
              <a:gd name="connsiteY101" fmla="*/ 396672 h 8346397"/>
              <a:gd name="connsiteX102" fmla="*/ 498721 w 4145898"/>
              <a:gd name="connsiteY102" fmla="*/ 482397 h 8346397"/>
              <a:gd name="connsiteX103" fmla="*/ 396327 w 4145898"/>
              <a:gd name="connsiteY103" fmla="*/ 380003 h 8346397"/>
              <a:gd name="connsiteX104" fmla="*/ 243927 w 4145898"/>
              <a:gd name="connsiteY104" fmla="*/ 294278 h 8346397"/>
              <a:gd name="connsiteX105" fmla="*/ 174871 w 4145898"/>
              <a:gd name="connsiteY105" fmla="*/ 327615 h 8346397"/>
              <a:gd name="connsiteX106" fmla="*/ 127246 w 4145898"/>
              <a:gd name="connsiteY106" fmla="*/ 410959 h 8346397"/>
              <a:gd name="connsiteX107" fmla="*/ 43902 w 4145898"/>
              <a:gd name="connsiteY107" fmla="*/ 472872 h 8346397"/>
              <a:gd name="connsiteX108" fmla="*/ 8183 w 4145898"/>
              <a:gd name="connsiteY108" fmla="*/ 484778 h 8346397"/>
              <a:gd name="connsiteX109" fmla="*/ 198683 w 4145898"/>
              <a:gd name="connsiteY109" fmla="*/ 689565 h 8346397"/>
              <a:gd name="connsiteX110" fmla="*/ 265359 w 4145898"/>
              <a:gd name="connsiteY110" fmla="*/ 706234 h 8346397"/>
              <a:gd name="connsiteX111" fmla="*/ 298697 w 4145898"/>
              <a:gd name="connsiteY111" fmla="*/ 730047 h 8346397"/>
              <a:gd name="connsiteX112" fmla="*/ 296315 w 4145898"/>
              <a:gd name="connsiteY112" fmla="*/ 901496 h 8346397"/>
              <a:gd name="connsiteX113" fmla="*/ 362990 w 4145898"/>
              <a:gd name="connsiteY113" fmla="*/ 906259 h 8346397"/>
              <a:gd name="connsiteX114" fmla="*/ 401090 w 4145898"/>
              <a:gd name="connsiteY114" fmla="*/ 856253 h 8346397"/>
              <a:gd name="connsiteX115" fmla="*/ 482052 w 4145898"/>
              <a:gd name="connsiteY115" fmla="*/ 894353 h 8346397"/>
              <a:gd name="connsiteX116" fmla="*/ 420140 w 4145898"/>
              <a:gd name="connsiteY116" fmla="*/ 1039609 h 8346397"/>
              <a:gd name="connsiteX117" fmla="*/ 434427 w 4145898"/>
              <a:gd name="connsiteY117" fmla="*/ 1087234 h 8346397"/>
              <a:gd name="connsiteX118" fmla="*/ 379658 w 4145898"/>
              <a:gd name="connsiteY118" fmla="*/ 1139622 h 8346397"/>
              <a:gd name="connsiteX119" fmla="*/ 415377 w 4145898"/>
              <a:gd name="connsiteY119" fmla="*/ 1168196 h 8346397"/>
              <a:gd name="connsiteX120" fmla="*/ 486815 w 4145898"/>
              <a:gd name="connsiteY120" fmla="*/ 1256303 h 8346397"/>
              <a:gd name="connsiteX121" fmla="*/ 527296 w 4145898"/>
              <a:gd name="connsiteY121" fmla="*/ 1344409 h 8346397"/>
              <a:gd name="connsiteX122" fmla="*/ 636833 w 4145898"/>
              <a:gd name="connsiteY122" fmla="*/ 1396797 h 8346397"/>
              <a:gd name="connsiteX123" fmla="*/ 746371 w 4145898"/>
              <a:gd name="connsiteY123" fmla="*/ 1420609 h 8346397"/>
              <a:gd name="connsiteX124" fmla="*/ 829715 w 4145898"/>
              <a:gd name="connsiteY124" fmla="*/ 1468234 h 8346397"/>
              <a:gd name="connsiteX125" fmla="*/ 913058 w 4145898"/>
              <a:gd name="connsiteY125" fmla="*/ 1442040 h 8346397"/>
              <a:gd name="connsiteX126" fmla="*/ 994021 w 4145898"/>
              <a:gd name="connsiteY126" fmla="*/ 1368222 h 8346397"/>
              <a:gd name="connsiteX127" fmla="*/ 1103558 w 4145898"/>
              <a:gd name="connsiteY127" fmla="*/ 1351553 h 8346397"/>
              <a:gd name="connsiteX128" fmla="*/ 1170233 w 4145898"/>
              <a:gd name="connsiteY128" fmla="*/ 1356315 h 8346397"/>
              <a:gd name="connsiteX129" fmla="*/ 1329777 w 4145898"/>
              <a:gd name="connsiteY129" fmla="*/ 1465853 h 8346397"/>
              <a:gd name="connsiteX130" fmla="*/ 1389308 w 4145898"/>
              <a:gd name="connsiteY130" fmla="*/ 1494428 h 8346397"/>
              <a:gd name="connsiteX131" fmla="*/ 1260721 w 4145898"/>
              <a:gd name="connsiteY131" fmla="*/ 1596822 h 8346397"/>
              <a:gd name="connsiteX132" fmla="*/ 1263102 w 4145898"/>
              <a:gd name="connsiteY132" fmla="*/ 1661115 h 8346397"/>
              <a:gd name="connsiteX133" fmla="*/ 1425027 w 4145898"/>
              <a:gd name="connsiteY133" fmla="*/ 1613490 h 8346397"/>
              <a:gd name="connsiteX134" fmla="*/ 1386927 w 4145898"/>
              <a:gd name="connsiteY134" fmla="*/ 1677784 h 8346397"/>
              <a:gd name="connsiteX135" fmla="*/ 1405977 w 4145898"/>
              <a:gd name="connsiteY135" fmla="*/ 1751603 h 8346397"/>
              <a:gd name="connsiteX136" fmla="*/ 1517896 w 4145898"/>
              <a:gd name="connsiteY136" fmla="*/ 1787322 h 8346397"/>
              <a:gd name="connsiteX137" fmla="*/ 1591715 w 4145898"/>
              <a:gd name="connsiteY137" fmla="*/ 1803990 h 8346397"/>
              <a:gd name="connsiteX138" fmla="*/ 1501227 w 4145898"/>
              <a:gd name="connsiteY138" fmla="*/ 1934959 h 8346397"/>
              <a:gd name="connsiteX139" fmla="*/ 1494083 w 4145898"/>
              <a:gd name="connsiteY139" fmla="*/ 1984965 h 8346397"/>
              <a:gd name="connsiteX140" fmla="*/ 1422646 w 4145898"/>
              <a:gd name="connsiteY140" fmla="*/ 2020684 h 8346397"/>
              <a:gd name="connsiteX141" fmla="*/ 1391690 w 4145898"/>
              <a:gd name="connsiteY141" fmla="*/ 2082597 h 8346397"/>
              <a:gd name="connsiteX142" fmla="*/ 1260721 w 4145898"/>
              <a:gd name="connsiteY142" fmla="*/ 2056403 h 8346397"/>
              <a:gd name="connsiteX143" fmla="*/ 1139277 w 4145898"/>
              <a:gd name="connsiteY143" fmla="*/ 2056402 h 8346397"/>
              <a:gd name="connsiteX144" fmla="*/ 1072602 w 4145898"/>
              <a:gd name="connsiteY144" fmla="*/ 2084978 h 8346397"/>
              <a:gd name="connsiteX145" fmla="*/ 1065458 w 4145898"/>
              <a:gd name="connsiteY145" fmla="*/ 2184990 h 8346397"/>
              <a:gd name="connsiteX146" fmla="*/ 977352 w 4145898"/>
              <a:gd name="connsiteY146" fmla="*/ 2273097 h 8346397"/>
              <a:gd name="connsiteX147" fmla="*/ 1120227 w 4145898"/>
              <a:gd name="connsiteY147" fmla="*/ 2335009 h 8346397"/>
              <a:gd name="connsiteX148" fmla="*/ 1170234 w 4145898"/>
              <a:gd name="connsiteY148" fmla="*/ 2370727 h 8346397"/>
              <a:gd name="connsiteX149" fmla="*/ 1222621 w 4145898"/>
              <a:gd name="connsiteY149" fmla="*/ 2387397 h 8346397"/>
              <a:gd name="connsiteX150" fmla="*/ 1272627 w 4145898"/>
              <a:gd name="connsiteY150" fmla="*/ 2437403 h 8346397"/>
              <a:gd name="connsiteX151" fmla="*/ 1329777 w 4145898"/>
              <a:gd name="connsiteY151" fmla="*/ 2458834 h 8346397"/>
              <a:gd name="connsiteX152" fmla="*/ 1422646 w 4145898"/>
              <a:gd name="connsiteY152" fmla="*/ 2535034 h 8346397"/>
              <a:gd name="connsiteX153" fmla="*/ 1508371 w 4145898"/>
              <a:gd name="connsiteY153" fmla="*/ 2568373 h 8346397"/>
              <a:gd name="connsiteX154" fmla="*/ 1641721 w 4145898"/>
              <a:gd name="connsiteY154" fmla="*/ 2716009 h 8346397"/>
              <a:gd name="connsiteX155" fmla="*/ 1725065 w 4145898"/>
              <a:gd name="connsiteY155" fmla="*/ 2870790 h 8346397"/>
              <a:gd name="connsiteX156" fmla="*/ 1850477 w 4145898"/>
              <a:gd name="connsiteY156" fmla="*/ 2931907 h 8346397"/>
              <a:gd name="connsiteX157" fmla="*/ 1896514 w 4145898"/>
              <a:gd name="connsiteY157" fmla="*/ 2977947 h 8346397"/>
              <a:gd name="connsiteX158" fmla="*/ 1927471 w 4145898"/>
              <a:gd name="connsiteY158" fmla="*/ 3082722 h 8346397"/>
              <a:gd name="connsiteX159" fmla="*/ 1989383 w 4145898"/>
              <a:gd name="connsiteY159" fmla="*/ 3185115 h 8346397"/>
              <a:gd name="connsiteX160" fmla="*/ 2051296 w 4145898"/>
              <a:gd name="connsiteY160" fmla="*/ 3223215 h 8346397"/>
              <a:gd name="connsiteX161" fmla="*/ 2182265 w 4145898"/>
              <a:gd name="connsiteY161" fmla="*/ 3370853 h 8346397"/>
              <a:gd name="connsiteX162" fmla="*/ 2325139 w 4145898"/>
              <a:gd name="connsiteY162" fmla="*/ 3447053 h 8346397"/>
              <a:gd name="connsiteX163" fmla="*/ 2384671 w 4145898"/>
              <a:gd name="connsiteY163" fmla="*/ 3532778 h 8346397"/>
              <a:gd name="connsiteX164" fmla="*/ 2432296 w 4145898"/>
              <a:gd name="connsiteY164" fmla="*/ 3599453 h 8346397"/>
              <a:gd name="connsiteX165" fmla="*/ 2479921 w 4145898"/>
              <a:gd name="connsiteY165" fmla="*/ 3589929 h 8346397"/>
              <a:gd name="connsiteX166" fmla="*/ 2484683 w 4145898"/>
              <a:gd name="connsiteY166" fmla="*/ 3742328 h 8346397"/>
              <a:gd name="connsiteX167" fmla="*/ 2537071 w 4145898"/>
              <a:gd name="connsiteY167" fmla="*/ 3835197 h 8346397"/>
              <a:gd name="connsiteX168" fmla="*/ 2529927 w 4145898"/>
              <a:gd name="connsiteY168" fmla="*/ 3873297 h 8346397"/>
              <a:gd name="connsiteX169" fmla="*/ 2598983 w 4145898"/>
              <a:gd name="connsiteY169" fmla="*/ 3909015 h 8346397"/>
              <a:gd name="connsiteX170" fmla="*/ 2656133 w 4145898"/>
              <a:gd name="connsiteY170" fmla="*/ 3854247 h 8346397"/>
              <a:gd name="connsiteX171" fmla="*/ 2689471 w 4145898"/>
              <a:gd name="connsiteY171" fmla="*/ 3937590 h 8346397"/>
              <a:gd name="connsiteX172" fmla="*/ 2734715 w 4145898"/>
              <a:gd name="connsiteY172" fmla="*/ 3982834 h 8346397"/>
              <a:gd name="connsiteX173" fmla="*/ 2808533 w 4145898"/>
              <a:gd name="connsiteY173" fmla="*/ 4006647 h 8346397"/>
              <a:gd name="connsiteX174" fmla="*/ 2860921 w 4145898"/>
              <a:gd name="connsiteY174" fmla="*/ 4075703 h 8346397"/>
              <a:gd name="connsiteX175" fmla="*/ 2946646 w 4145898"/>
              <a:gd name="connsiteY175" fmla="*/ 4130472 h 8346397"/>
              <a:gd name="connsiteX176" fmla="*/ 2999033 w 4145898"/>
              <a:gd name="connsiteY176" fmla="*/ 4163809 h 8346397"/>
              <a:gd name="connsiteX177" fmla="*/ 2870446 w 4145898"/>
              <a:gd name="connsiteY177" fmla="*/ 4256678 h 8346397"/>
              <a:gd name="connsiteX178" fmla="*/ 2868064 w 4145898"/>
              <a:gd name="connsiteY178" fmla="*/ 4311446 h 8346397"/>
              <a:gd name="connsiteX179" fmla="*/ 2970458 w 4145898"/>
              <a:gd name="connsiteY179" fmla="*/ 4428128 h 8346397"/>
              <a:gd name="connsiteX180" fmla="*/ 3065708 w 4145898"/>
              <a:gd name="connsiteY180" fmla="*/ 4490040 h 8346397"/>
              <a:gd name="connsiteX181" fmla="*/ 3096665 w 4145898"/>
              <a:gd name="connsiteY181" fmla="*/ 4528140 h 8346397"/>
              <a:gd name="connsiteX182" fmla="*/ 3082377 w 4145898"/>
              <a:gd name="connsiteY182" fmla="*/ 4609103 h 8346397"/>
              <a:gd name="connsiteX183" fmla="*/ 3077615 w 4145898"/>
              <a:gd name="connsiteY183" fmla="*/ 4692447 h 8346397"/>
              <a:gd name="connsiteX184" fmla="*/ 3034752 w 4145898"/>
              <a:gd name="connsiteY184" fmla="*/ 4701972 h 8346397"/>
              <a:gd name="connsiteX185" fmla="*/ 3008558 w 4145898"/>
              <a:gd name="connsiteY185" fmla="*/ 4718640 h 8346397"/>
              <a:gd name="connsiteX186" fmla="*/ 3053802 w 4145898"/>
              <a:gd name="connsiteY186" fmla="*/ 4795632 h 8346397"/>
              <a:gd name="connsiteX187" fmla="*/ 3037133 w 4145898"/>
              <a:gd name="connsiteY187" fmla="*/ 4868659 h 8346397"/>
              <a:gd name="connsiteX188" fmla="*/ 3020465 w 4145898"/>
              <a:gd name="connsiteY188" fmla="*/ 5004390 h 8346397"/>
              <a:gd name="connsiteX189" fmla="*/ 2982365 w 4145898"/>
              <a:gd name="connsiteY189" fmla="*/ 5044872 h 8346397"/>
              <a:gd name="connsiteX190" fmla="*/ 2965696 w 4145898"/>
              <a:gd name="connsiteY190" fmla="*/ 5166315 h 8346397"/>
              <a:gd name="connsiteX191" fmla="*/ 2937121 w 4145898"/>
              <a:gd name="connsiteY191" fmla="*/ 5285378 h 8346397"/>
              <a:gd name="connsiteX192" fmla="*/ 2989508 w 4145898"/>
              <a:gd name="connsiteY192" fmla="*/ 5302047 h 8346397"/>
              <a:gd name="connsiteX193" fmla="*/ 2987127 w 4145898"/>
              <a:gd name="connsiteY193" fmla="*/ 5347290 h 8346397"/>
              <a:gd name="connsiteX194" fmla="*/ 2984746 w 4145898"/>
              <a:gd name="connsiteY194" fmla="*/ 5402059 h 8346397"/>
              <a:gd name="connsiteX195" fmla="*/ 3041896 w 4145898"/>
              <a:gd name="connsiteY195" fmla="*/ 5471115 h 8346397"/>
              <a:gd name="connsiteX196" fmla="*/ 3089521 w 4145898"/>
              <a:gd name="connsiteY196" fmla="*/ 5597322 h 8346397"/>
              <a:gd name="connsiteX197" fmla="*/ 2996652 w 4145898"/>
              <a:gd name="connsiteY197" fmla="*/ 5887834 h 8346397"/>
              <a:gd name="connsiteX198" fmla="*/ 3018083 w 4145898"/>
              <a:gd name="connsiteY198" fmla="*/ 5942603 h 8346397"/>
              <a:gd name="connsiteX199" fmla="*/ 3044277 w 4145898"/>
              <a:gd name="connsiteY199" fmla="*/ 5994990 h 8346397"/>
              <a:gd name="connsiteX200" fmla="*/ 3049040 w 4145898"/>
              <a:gd name="connsiteY200" fmla="*/ 6099765 h 8346397"/>
              <a:gd name="connsiteX201" fmla="*/ 3028402 w 4145898"/>
              <a:gd name="connsiteY201" fmla="*/ 6195807 h 8346397"/>
              <a:gd name="connsiteX202" fmla="*/ 2956170 w 4145898"/>
              <a:gd name="connsiteY202" fmla="*/ 6259310 h 8346397"/>
              <a:gd name="connsiteX203" fmla="*/ 2920452 w 4145898"/>
              <a:gd name="connsiteY203" fmla="*/ 6240259 h 8346397"/>
              <a:gd name="connsiteX204" fmla="*/ 2849015 w 4145898"/>
              <a:gd name="connsiteY204" fmla="*/ 6252165 h 8346397"/>
              <a:gd name="connsiteX205" fmla="*/ 2713283 w 4145898"/>
              <a:gd name="connsiteY205" fmla="*/ 6364084 h 8346397"/>
              <a:gd name="connsiteX206" fmla="*/ 2606127 w 4145898"/>
              <a:gd name="connsiteY206" fmla="*/ 6349797 h 8346397"/>
              <a:gd name="connsiteX207" fmla="*/ 2575171 w 4145898"/>
              <a:gd name="connsiteY207" fmla="*/ 6378372 h 8346397"/>
              <a:gd name="connsiteX208" fmla="*/ 2508495 w 4145898"/>
              <a:gd name="connsiteY208" fmla="*/ 6423614 h 8346397"/>
              <a:gd name="connsiteX209" fmla="*/ 2391815 w 4145898"/>
              <a:gd name="connsiteY209" fmla="*/ 6411709 h 8346397"/>
              <a:gd name="connsiteX210" fmla="*/ 2368002 w 4145898"/>
              <a:gd name="connsiteY210" fmla="*/ 6528390 h 8346397"/>
              <a:gd name="connsiteX211" fmla="*/ 2363240 w 4145898"/>
              <a:gd name="connsiteY211" fmla="*/ 6564109 h 8346397"/>
              <a:gd name="connsiteX212" fmla="*/ 2339428 w 4145898"/>
              <a:gd name="connsiteY212" fmla="*/ 6583159 h 8346397"/>
              <a:gd name="connsiteX213" fmla="*/ 2141783 w 4145898"/>
              <a:gd name="connsiteY213" fmla="*/ 6535534 h 8346397"/>
              <a:gd name="connsiteX214" fmla="*/ 2103683 w 4145898"/>
              <a:gd name="connsiteY214" fmla="*/ 6587922 h 8346397"/>
              <a:gd name="connsiteX215" fmla="*/ 2072727 w 4145898"/>
              <a:gd name="connsiteY215" fmla="*/ 6683172 h 8346397"/>
              <a:gd name="connsiteX216" fmla="*/ 2039389 w 4145898"/>
              <a:gd name="connsiteY216" fmla="*/ 6747465 h 8346397"/>
              <a:gd name="connsiteX217" fmla="*/ 2051296 w 4145898"/>
              <a:gd name="connsiteY217" fmla="*/ 6809378 h 8346397"/>
              <a:gd name="connsiteX218" fmla="*/ 2184646 w 4145898"/>
              <a:gd name="connsiteY218" fmla="*/ 6921297 h 8346397"/>
              <a:gd name="connsiteX219" fmla="*/ 2253702 w 4145898"/>
              <a:gd name="connsiteY219" fmla="*/ 6954634 h 8346397"/>
              <a:gd name="connsiteX220" fmla="*/ 2237033 w 4145898"/>
              <a:gd name="connsiteY220" fmla="*/ 6978447 h 8346397"/>
              <a:gd name="connsiteX221" fmla="*/ 2201315 w 4145898"/>
              <a:gd name="connsiteY221" fmla="*/ 6997497 h 8346397"/>
              <a:gd name="connsiteX222" fmla="*/ 2234652 w 4145898"/>
              <a:gd name="connsiteY222" fmla="*/ 7073697 h 8346397"/>
              <a:gd name="connsiteX223" fmla="*/ 2203696 w 4145898"/>
              <a:gd name="connsiteY223" fmla="*/ 7095128 h 8346397"/>
              <a:gd name="connsiteX224" fmla="*/ 2098921 w 4145898"/>
              <a:gd name="connsiteY224" fmla="*/ 7033215 h 8346397"/>
              <a:gd name="connsiteX225" fmla="*/ 2056058 w 4145898"/>
              <a:gd name="connsiteY225" fmla="*/ 7059409 h 8346397"/>
              <a:gd name="connsiteX226" fmla="*/ 1996527 w 4145898"/>
              <a:gd name="connsiteY226" fmla="*/ 6957015 h 8346397"/>
              <a:gd name="connsiteX227" fmla="*/ 1879846 w 4145898"/>
              <a:gd name="connsiteY227" fmla="*/ 6983209 h 8346397"/>
              <a:gd name="connsiteX228" fmla="*/ 1815552 w 4145898"/>
              <a:gd name="connsiteY228" fmla="*/ 6987972 h 8346397"/>
              <a:gd name="connsiteX229" fmla="*/ 1765546 w 4145898"/>
              <a:gd name="connsiteY229" fmla="*/ 6983210 h 8346397"/>
              <a:gd name="connsiteX230" fmla="*/ 1708396 w 4145898"/>
              <a:gd name="connsiteY230" fmla="*/ 7028453 h 8346397"/>
              <a:gd name="connsiteX231" fmla="*/ 1529802 w 4145898"/>
              <a:gd name="connsiteY231" fmla="*/ 6987972 h 8346397"/>
              <a:gd name="connsiteX232" fmla="*/ 1553614 w 4145898"/>
              <a:gd name="connsiteY232" fmla="*/ 7114178 h 8346397"/>
              <a:gd name="connsiteX233" fmla="*/ 1477415 w 4145898"/>
              <a:gd name="connsiteY233" fmla="*/ 7159422 h 8346397"/>
              <a:gd name="connsiteX234" fmla="*/ 1415502 w 4145898"/>
              <a:gd name="connsiteY234" fmla="*/ 7226096 h 8346397"/>
              <a:gd name="connsiteX235" fmla="*/ 1265483 w 4145898"/>
              <a:gd name="connsiteY235" fmla="*/ 7218953 h 8346397"/>
              <a:gd name="connsiteX236" fmla="*/ 1213096 w 4145898"/>
              <a:gd name="connsiteY236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39615 w 4147961"/>
              <a:gd name="connsiteY7" fmla="*/ 4499563 h 8346397"/>
              <a:gd name="connsiteX8" fmla="*/ 3780084 w 4147961"/>
              <a:gd name="connsiteY8" fmla="*/ 4492420 h 8346397"/>
              <a:gd name="connsiteX9" fmla="*/ 3732459 w 4147961"/>
              <a:gd name="connsiteY9" fmla="*/ 4449557 h 8346397"/>
              <a:gd name="connsiteX10" fmla="*/ 3687216 w 4147961"/>
              <a:gd name="connsiteY10" fmla="*/ 4466226 h 8346397"/>
              <a:gd name="connsiteX11" fmla="*/ 3668166 w 4147961"/>
              <a:gd name="connsiteY11" fmla="*/ 4368595 h 8346397"/>
              <a:gd name="connsiteX12" fmla="*/ 3501478 w 4147961"/>
              <a:gd name="connsiteY12" fmla="*/ 4166188 h 8346397"/>
              <a:gd name="connsiteX13" fmla="*/ 3496716 w 4147961"/>
              <a:gd name="connsiteY13" fmla="*/ 4139995 h 8346397"/>
              <a:gd name="connsiteX14" fmla="*/ 3494334 w 4147961"/>
              <a:gd name="connsiteY14" fmla="*/ 4113801 h 8346397"/>
              <a:gd name="connsiteX15" fmla="*/ 3544341 w 4147961"/>
              <a:gd name="connsiteY15" fmla="*/ 4101895 h 8346397"/>
              <a:gd name="connsiteX16" fmla="*/ 3553866 w 4147961"/>
              <a:gd name="connsiteY16" fmla="*/ 4075701 h 8346397"/>
              <a:gd name="connsiteX17" fmla="*/ 3515766 w 4147961"/>
              <a:gd name="connsiteY17" fmla="*/ 4056651 h 8346397"/>
              <a:gd name="connsiteX18" fmla="*/ 3465759 w 4147961"/>
              <a:gd name="connsiteY18" fmla="*/ 4049507 h 8346397"/>
              <a:gd name="connsiteX19" fmla="*/ 3432422 w 4147961"/>
              <a:gd name="connsiteY19" fmla="*/ 4109038 h 8346397"/>
              <a:gd name="connsiteX20" fmla="*/ 3413372 w 4147961"/>
              <a:gd name="connsiteY20" fmla="*/ 4082845 h 8346397"/>
              <a:gd name="connsiteX21" fmla="*/ 3415752 w 4147961"/>
              <a:gd name="connsiteY21" fmla="*/ 4042363 h 8346397"/>
              <a:gd name="connsiteX22" fmla="*/ 3349078 w 4147961"/>
              <a:gd name="connsiteY22" fmla="*/ 4018551 h 8346397"/>
              <a:gd name="connsiteX23" fmla="*/ 3382416 w 4147961"/>
              <a:gd name="connsiteY23" fmla="*/ 3985213 h 8346397"/>
              <a:gd name="connsiteX24" fmla="*/ 3346697 w 4147961"/>
              <a:gd name="connsiteY24" fmla="*/ 3961401 h 8346397"/>
              <a:gd name="connsiteX25" fmla="*/ 3291928 w 4147961"/>
              <a:gd name="connsiteY25" fmla="*/ 3959020 h 8346397"/>
              <a:gd name="connsiteX26" fmla="*/ 3263352 w 4147961"/>
              <a:gd name="connsiteY26" fmla="*/ 3978070 h 8346397"/>
              <a:gd name="connsiteX27" fmla="*/ 3215727 w 4147961"/>
              <a:gd name="connsiteY27" fmla="*/ 3963782 h 8346397"/>
              <a:gd name="connsiteX28" fmla="*/ 3227633 w 4147961"/>
              <a:gd name="connsiteY28" fmla="*/ 3937588 h 8346397"/>
              <a:gd name="connsiteX29" fmla="*/ 3275259 w 4147961"/>
              <a:gd name="connsiteY29" fmla="*/ 3913776 h 8346397"/>
              <a:gd name="connsiteX30" fmla="*/ 3127621 w 4147961"/>
              <a:gd name="connsiteY30" fmla="*/ 3851863 h 8346397"/>
              <a:gd name="connsiteX31" fmla="*/ 2996652 w 4147961"/>
              <a:gd name="connsiteY31" fmla="*/ 3739945 h 8346397"/>
              <a:gd name="connsiteX32" fmla="*/ 2591839 w 4147961"/>
              <a:gd name="connsiteY32" fmla="*/ 3354183 h 8346397"/>
              <a:gd name="connsiteX33" fmla="*/ 2468015 w 4147961"/>
              <a:gd name="connsiteY33" fmla="*/ 3049382 h 8346397"/>
              <a:gd name="connsiteX34" fmla="*/ 2432296 w 4147961"/>
              <a:gd name="connsiteY34" fmla="*/ 2961276 h 8346397"/>
              <a:gd name="connsiteX35" fmla="*/ 2387052 w 4147961"/>
              <a:gd name="connsiteY35" fmla="*/ 2954132 h 8346397"/>
              <a:gd name="connsiteX36" fmla="*/ 2365621 w 4147961"/>
              <a:gd name="connsiteY36" fmla="*/ 2958895 h 8346397"/>
              <a:gd name="connsiteX37" fmla="*/ 2315615 w 4147961"/>
              <a:gd name="connsiteY37" fmla="*/ 2896982 h 8346397"/>
              <a:gd name="connsiteX38" fmla="*/ 2234652 w 4147961"/>
              <a:gd name="connsiteY38" fmla="*/ 2880313 h 8346397"/>
              <a:gd name="connsiteX39" fmla="*/ 2182265 w 4147961"/>
              <a:gd name="connsiteY39" fmla="*/ 2811257 h 8346397"/>
              <a:gd name="connsiteX40" fmla="*/ 2115590 w 4147961"/>
              <a:gd name="connsiteY40" fmla="*/ 2727913 h 8346397"/>
              <a:gd name="connsiteX41" fmla="*/ 2091777 w 4147961"/>
              <a:gd name="connsiteY41" fmla="*/ 2670763 h 8346397"/>
              <a:gd name="connsiteX42" fmla="*/ 2006845 w 4147961"/>
              <a:gd name="connsiteY42" fmla="*/ 2527095 h 8346397"/>
              <a:gd name="connsiteX43" fmla="*/ 1953665 w 4147961"/>
              <a:gd name="connsiteY43" fmla="*/ 2451688 h 8346397"/>
              <a:gd name="connsiteX44" fmla="*/ 2006052 w 4147961"/>
              <a:gd name="connsiteY44" fmla="*/ 2337388 h 8346397"/>
              <a:gd name="connsiteX45" fmla="*/ 2072727 w 4147961"/>
              <a:gd name="connsiteY45" fmla="*/ 2256426 h 8346397"/>
              <a:gd name="connsiteX46" fmla="*/ 2056058 w 4147961"/>
              <a:gd name="connsiteY46" fmla="*/ 2223088 h 8346397"/>
              <a:gd name="connsiteX47" fmla="*/ 2067965 w 4147961"/>
              <a:gd name="connsiteY47" fmla="*/ 2130220 h 8346397"/>
              <a:gd name="connsiteX48" fmla="*/ 2137021 w 4147961"/>
              <a:gd name="connsiteY48" fmla="*/ 1992107 h 8346397"/>
              <a:gd name="connsiteX49" fmla="*/ 2165596 w 4147961"/>
              <a:gd name="connsiteY49" fmla="*/ 1944482 h 8346397"/>
              <a:gd name="connsiteX50" fmla="*/ 2203696 w 4147961"/>
              <a:gd name="connsiteY50" fmla="*/ 1937338 h 8346397"/>
              <a:gd name="connsiteX51" fmla="*/ 2198933 w 4147961"/>
              <a:gd name="connsiteY51" fmla="*/ 1906382 h 8346397"/>
              <a:gd name="connsiteX52" fmla="*/ 2406102 w 4147961"/>
              <a:gd name="connsiteY52" fmla="*/ 1782557 h 8346397"/>
              <a:gd name="connsiteX53" fmla="*/ 2494208 w 4147961"/>
              <a:gd name="connsiteY53" fmla="*/ 1715882 h 8346397"/>
              <a:gd name="connsiteX54" fmla="*/ 2513258 w 4147961"/>
              <a:gd name="connsiteY54" fmla="*/ 1630157 h 8346397"/>
              <a:gd name="connsiteX55" fmla="*/ 2522784 w 4147961"/>
              <a:gd name="connsiteY55" fmla="*/ 1584913 h 8346397"/>
              <a:gd name="connsiteX56" fmla="*/ 2577552 w 4147961"/>
              <a:gd name="connsiteY56" fmla="*/ 1527763 h 8346397"/>
              <a:gd name="connsiteX57" fmla="*/ 2606127 w 4147961"/>
              <a:gd name="connsiteY57" fmla="*/ 1499188 h 8346397"/>
              <a:gd name="connsiteX58" fmla="*/ 2634702 w 4147961"/>
              <a:gd name="connsiteY58" fmla="*/ 1492045 h 8346397"/>
              <a:gd name="connsiteX59" fmla="*/ 2672802 w 4147961"/>
              <a:gd name="connsiteY59" fmla="*/ 1368220 h 8346397"/>
              <a:gd name="connsiteX60" fmla="*/ 2806153 w 4147961"/>
              <a:gd name="connsiteY60" fmla="*/ 1334883 h 8346397"/>
              <a:gd name="connsiteX61" fmla="*/ 2944265 w 4147961"/>
              <a:gd name="connsiteY61" fmla="*/ 1325357 h 8346397"/>
              <a:gd name="connsiteX62" fmla="*/ 2968077 w 4147961"/>
              <a:gd name="connsiteY62" fmla="*/ 1206295 h 8346397"/>
              <a:gd name="connsiteX63" fmla="*/ 3049040 w 4147961"/>
              <a:gd name="connsiteY63" fmla="*/ 1169783 h 8346397"/>
              <a:gd name="connsiteX64" fmla="*/ 3153814 w 4147961"/>
              <a:gd name="connsiteY64" fmla="*/ 1125332 h 8346397"/>
              <a:gd name="connsiteX65" fmla="*/ 3225252 w 4147961"/>
              <a:gd name="connsiteY65" fmla="*/ 1049132 h 8346397"/>
              <a:gd name="connsiteX66" fmla="*/ 3310977 w 4147961"/>
              <a:gd name="connsiteY66" fmla="*/ 996745 h 8346397"/>
              <a:gd name="connsiteX67" fmla="*/ 3056977 w 4147961"/>
              <a:gd name="connsiteY67" fmla="*/ 982457 h 8346397"/>
              <a:gd name="connsiteX68" fmla="*/ 2958552 w 4147961"/>
              <a:gd name="connsiteY68" fmla="*/ 976107 h 8346397"/>
              <a:gd name="connsiteX69" fmla="*/ 2926802 w 4147961"/>
              <a:gd name="connsiteY69" fmla="*/ 906257 h 8346397"/>
              <a:gd name="connsiteX70" fmla="*/ 2866477 w 4147961"/>
              <a:gd name="connsiteY70" fmla="*/ 893559 h 8346397"/>
              <a:gd name="connsiteX71" fmla="*/ 2799802 w 4147961"/>
              <a:gd name="connsiteY71" fmla="*/ 874507 h 8346397"/>
              <a:gd name="connsiteX72" fmla="*/ 2761702 w 4147961"/>
              <a:gd name="connsiteY72" fmla="*/ 807832 h 8346397"/>
              <a:gd name="connsiteX73" fmla="*/ 2609302 w 4147961"/>
              <a:gd name="connsiteY73" fmla="*/ 760207 h 8346397"/>
              <a:gd name="connsiteX74" fmla="*/ 2580727 w 4147961"/>
              <a:gd name="connsiteY74" fmla="*/ 604632 h 8346397"/>
              <a:gd name="connsiteX75" fmla="*/ 2526752 w 4147961"/>
              <a:gd name="connsiteY75" fmla="*/ 531609 h 8346397"/>
              <a:gd name="connsiteX76" fmla="*/ 2596602 w 4147961"/>
              <a:gd name="connsiteY76" fmla="*/ 407782 h 8346397"/>
              <a:gd name="connsiteX77" fmla="*/ 2629939 w 4147961"/>
              <a:gd name="connsiteY77" fmla="*/ 310947 h 8346397"/>
              <a:gd name="connsiteX78" fmla="*/ 2517227 w 4147961"/>
              <a:gd name="connsiteY78" fmla="*/ 239507 h 8346397"/>
              <a:gd name="connsiteX79" fmla="*/ 2402927 w 4147961"/>
              <a:gd name="connsiteY79" fmla="*/ 271257 h 8346397"/>
              <a:gd name="connsiteX80" fmla="*/ 2275927 w 4147961"/>
              <a:gd name="connsiteY80" fmla="*/ 198232 h 8346397"/>
              <a:gd name="connsiteX81" fmla="*/ 2133052 w 4147961"/>
              <a:gd name="connsiteY81" fmla="*/ 233157 h 8346397"/>
              <a:gd name="connsiteX82" fmla="*/ 1913977 w 4147961"/>
              <a:gd name="connsiteY82" fmla="*/ 36309 h 8346397"/>
              <a:gd name="connsiteX83" fmla="*/ 1777452 w 4147961"/>
              <a:gd name="connsiteY83" fmla="*/ 13289 h 8346397"/>
              <a:gd name="connsiteX84" fmla="*/ 1703633 w 4147961"/>
              <a:gd name="connsiteY84" fmla="*/ 41864 h 8346397"/>
              <a:gd name="connsiteX85" fmla="*/ 1615527 w 4147961"/>
              <a:gd name="connsiteY85" fmla="*/ 75203 h 8346397"/>
              <a:gd name="connsiteX86" fmla="*/ 1515515 w 4147961"/>
              <a:gd name="connsiteY86" fmla="*/ 129971 h 8346397"/>
              <a:gd name="connsiteX87" fmla="*/ 1525040 w 4147961"/>
              <a:gd name="connsiteY87" fmla="*/ 194264 h 8346397"/>
              <a:gd name="connsiteX88" fmla="*/ 1505990 w 4147961"/>
              <a:gd name="connsiteY88" fmla="*/ 251415 h 8346397"/>
              <a:gd name="connsiteX89" fmla="*/ 1413121 w 4147961"/>
              <a:gd name="connsiteY89" fmla="*/ 270464 h 8346397"/>
              <a:gd name="connsiteX90" fmla="*/ 1339302 w 4147961"/>
              <a:gd name="connsiteY90" fmla="*/ 306184 h 8346397"/>
              <a:gd name="connsiteX91" fmla="*/ 1260721 w 4147961"/>
              <a:gd name="connsiteY91" fmla="*/ 346665 h 8346397"/>
              <a:gd name="connsiteX92" fmla="*/ 1191665 w 4147961"/>
              <a:gd name="connsiteY92" fmla="*/ 272847 h 8346397"/>
              <a:gd name="connsiteX93" fmla="*/ 1082127 w 4147961"/>
              <a:gd name="connsiteY93" fmla="*/ 353809 h 8346397"/>
              <a:gd name="connsiteX94" fmla="*/ 1020215 w 4147961"/>
              <a:gd name="connsiteY94" fmla="*/ 420484 h 8346397"/>
              <a:gd name="connsiteX95" fmla="*/ 858290 w 4147961"/>
              <a:gd name="connsiteY95" fmla="*/ 301422 h 8346397"/>
              <a:gd name="connsiteX96" fmla="*/ 796377 w 4147961"/>
              <a:gd name="connsiteY96" fmla="*/ 406196 h 8346397"/>
              <a:gd name="connsiteX97" fmla="*/ 755896 w 4147961"/>
              <a:gd name="connsiteY97" fmla="*/ 341903 h 8346397"/>
              <a:gd name="connsiteX98" fmla="*/ 689221 w 4147961"/>
              <a:gd name="connsiteY98" fmla="*/ 270465 h 8346397"/>
              <a:gd name="connsiteX99" fmla="*/ 667790 w 4147961"/>
              <a:gd name="connsiteY99" fmla="*/ 313328 h 8346397"/>
              <a:gd name="connsiteX100" fmla="*/ 620165 w 4147961"/>
              <a:gd name="connsiteY100" fmla="*/ 382384 h 8346397"/>
              <a:gd name="connsiteX101" fmla="*/ 589208 w 4147961"/>
              <a:gd name="connsiteY101" fmla="*/ 396672 h 8346397"/>
              <a:gd name="connsiteX102" fmla="*/ 498721 w 4147961"/>
              <a:gd name="connsiteY102" fmla="*/ 482397 h 8346397"/>
              <a:gd name="connsiteX103" fmla="*/ 396327 w 4147961"/>
              <a:gd name="connsiteY103" fmla="*/ 380003 h 8346397"/>
              <a:gd name="connsiteX104" fmla="*/ 243927 w 4147961"/>
              <a:gd name="connsiteY104" fmla="*/ 294278 h 8346397"/>
              <a:gd name="connsiteX105" fmla="*/ 174871 w 4147961"/>
              <a:gd name="connsiteY105" fmla="*/ 327615 h 8346397"/>
              <a:gd name="connsiteX106" fmla="*/ 127246 w 4147961"/>
              <a:gd name="connsiteY106" fmla="*/ 410959 h 8346397"/>
              <a:gd name="connsiteX107" fmla="*/ 43902 w 4147961"/>
              <a:gd name="connsiteY107" fmla="*/ 472872 h 8346397"/>
              <a:gd name="connsiteX108" fmla="*/ 8183 w 4147961"/>
              <a:gd name="connsiteY108" fmla="*/ 484778 h 8346397"/>
              <a:gd name="connsiteX109" fmla="*/ 198683 w 4147961"/>
              <a:gd name="connsiteY109" fmla="*/ 689565 h 8346397"/>
              <a:gd name="connsiteX110" fmla="*/ 265359 w 4147961"/>
              <a:gd name="connsiteY110" fmla="*/ 706234 h 8346397"/>
              <a:gd name="connsiteX111" fmla="*/ 298697 w 4147961"/>
              <a:gd name="connsiteY111" fmla="*/ 730047 h 8346397"/>
              <a:gd name="connsiteX112" fmla="*/ 296315 w 4147961"/>
              <a:gd name="connsiteY112" fmla="*/ 901496 h 8346397"/>
              <a:gd name="connsiteX113" fmla="*/ 362990 w 4147961"/>
              <a:gd name="connsiteY113" fmla="*/ 906259 h 8346397"/>
              <a:gd name="connsiteX114" fmla="*/ 401090 w 4147961"/>
              <a:gd name="connsiteY114" fmla="*/ 856253 h 8346397"/>
              <a:gd name="connsiteX115" fmla="*/ 482052 w 4147961"/>
              <a:gd name="connsiteY115" fmla="*/ 894353 h 8346397"/>
              <a:gd name="connsiteX116" fmla="*/ 420140 w 4147961"/>
              <a:gd name="connsiteY116" fmla="*/ 1039609 h 8346397"/>
              <a:gd name="connsiteX117" fmla="*/ 434427 w 4147961"/>
              <a:gd name="connsiteY117" fmla="*/ 1087234 h 8346397"/>
              <a:gd name="connsiteX118" fmla="*/ 379658 w 4147961"/>
              <a:gd name="connsiteY118" fmla="*/ 1139622 h 8346397"/>
              <a:gd name="connsiteX119" fmla="*/ 415377 w 4147961"/>
              <a:gd name="connsiteY119" fmla="*/ 1168196 h 8346397"/>
              <a:gd name="connsiteX120" fmla="*/ 486815 w 4147961"/>
              <a:gd name="connsiteY120" fmla="*/ 1256303 h 8346397"/>
              <a:gd name="connsiteX121" fmla="*/ 527296 w 4147961"/>
              <a:gd name="connsiteY121" fmla="*/ 1344409 h 8346397"/>
              <a:gd name="connsiteX122" fmla="*/ 636833 w 4147961"/>
              <a:gd name="connsiteY122" fmla="*/ 1396797 h 8346397"/>
              <a:gd name="connsiteX123" fmla="*/ 746371 w 4147961"/>
              <a:gd name="connsiteY123" fmla="*/ 1420609 h 8346397"/>
              <a:gd name="connsiteX124" fmla="*/ 829715 w 4147961"/>
              <a:gd name="connsiteY124" fmla="*/ 1468234 h 8346397"/>
              <a:gd name="connsiteX125" fmla="*/ 913058 w 4147961"/>
              <a:gd name="connsiteY125" fmla="*/ 1442040 h 8346397"/>
              <a:gd name="connsiteX126" fmla="*/ 994021 w 4147961"/>
              <a:gd name="connsiteY126" fmla="*/ 1368222 h 8346397"/>
              <a:gd name="connsiteX127" fmla="*/ 1103558 w 4147961"/>
              <a:gd name="connsiteY127" fmla="*/ 1351553 h 8346397"/>
              <a:gd name="connsiteX128" fmla="*/ 1170233 w 4147961"/>
              <a:gd name="connsiteY128" fmla="*/ 1356315 h 8346397"/>
              <a:gd name="connsiteX129" fmla="*/ 1329777 w 4147961"/>
              <a:gd name="connsiteY129" fmla="*/ 1465853 h 8346397"/>
              <a:gd name="connsiteX130" fmla="*/ 1389308 w 4147961"/>
              <a:gd name="connsiteY130" fmla="*/ 1494428 h 8346397"/>
              <a:gd name="connsiteX131" fmla="*/ 1260721 w 4147961"/>
              <a:gd name="connsiteY131" fmla="*/ 1596822 h 8346397"/>
              <a:gd name="connsiteX132" fmla="*/ 1263102 w 4147961"/>
              <a:gd name="connsiteY132" fmla="*/ 1661115 h 8346397"/>
              <a:gd name="connsiteX133" fmla="*/ 1425027 w 4147961"/>
              <a:gd name="connsiteY133" fmla="*/ 1613490 h 8346397"/>
              <a:gd name="connsiteX134" fmla="*/ 1386927 w 4147961"/>
              <a:gd name="connsiteY134" fmla="*/ 1677784 h 8346397"/>
              <a:gd name="connsiteX135" fmla="*/ 1405977 w 4147961"/>
              <a:gd name="connsiteY135" fmla="*/ 1751603 h 8346397"/>
              <a:gd name="connsiteX136" fmla="*/ 1517896 w 4147961"/>
              <a:gd name="connsiteY136" fmla="*/ 1787322 h 8346397"/>
              <a:gd name="connsiteX137" fmla="*/ 1591715 w 4147961"/>
              <a:gd name="connsiteY137" fmla="*/ 1803990 h 8346397"/>
              <a:gd name="connsiteX138" fmla="*/ 1501227 w 4147961"/>
              <a:gd name="connsiteY138" fmla="*/ 1934959 h 8346397"/>
              <a:gd name="connsiteX139" fmla="*/ 1494083 w 4147961"/>
              <a:gd name="connsiteY139" fmla="*/ 1984965 h 8346397"/>
              <a:gd name="connsiteX140" fmla="*/ 1422646 w 4147961"/>
              <a:gd name="connsiteY140" fmla="*/ 2020684 h 8346397"/>
              <a:gd name="connsiteX141" fmla="*/ 1391690 w 4147961"/>
              <a:gd name="connsiteY141" fmla="*/ 2082597 h 8346397"/>
              <a:gd name="connsiteX142" fmla="*/ 1260721 w 4147961"/>
              <a:gd name="connsiteY142" fmla="*/ 2056403 h 8346397"/>
              <a:gd name="connsiteX143" fmla="*/ 1139277 w 4147961"/>
              <a:gd name="connsiteY143" fmla="*/ 2056402 h 8346397"/>
              <a:gd name="connsiteX144" fmla="*/ 1072602 w 4147961"/>
              <a:gd name="connsiteY144" fmla="*/ 2084978 h 8346397"/>
              <a:gd name="connsiteX145" fmla="*/ 1065458 w 4147961"/>
              <a:gd name="connsiteY145" fmla="*/ 2184990 h 8346397"/>
              <a:gd name="connsiteX146" fmla="*/ 977352 w 4147961"/>
              <a:gd name="connsiteY146" fmla="*/ 2273097 h 8346397"/>
              <a:gd name="connsiteX147" fmla="*/ 1120227 w 4147961"/>
              <a:gd name="connsiteY147" fmla="*/ 2335009 h 8346397"/>
              <a:gd name="connsiteX148" fmla="*/ 1170234 w 4147961"/>
              <a:gd name="connsiteY148" fmla="*/ 2370727 h 8346397"/>
              <a:gd name="connsiteX149" fmla="*/ 1222621 w 4147961"/>
              <a:gd name="connsiteY149" fmla="*/ 2387397 h 8346397"/>
              <a:gd name="connsiteX150" fmla="*/ 1272627 w 4147961"/>
              <a:gd name="connsiteY150" fmla="*/ 2437403 h 8346397"/>
              <a:gd name="connsiteX151" fmla="*/ 1329777 w 4147961"/>
              <a:gd name="connsiteY151" fmla="*/ 2458834 h 8346397"/>
              <a:gd name="connsiteX152" fmla="*/ 1422646 w 4147961"/>
              <a:gd name="connsiteY152" fmla="*/ 2535034 h 8346397"/>
              <a:gd name="connsiteX153" fmla="*/ 1508371 w 4147961"/>
              <a:gd name="connsiteY153" fmla="*/ 2568373 h 8346397"/>
              <a:gd name="connsiteX154" fmla="*/ 1641721 w 4147961"/>
              <a:gd name="connsiteY154" fmla="*/ 2716009 h 8346397"/>
              <a:gd name="connsiteX155" fmla="*/ 1725065 w 4147961"/>
              <a:gd name="connsiteY155" fmla="*/ 2870790 h 8346397"/>
              <a:gd name="connsiteX156" fmla="*/ 1850477 w 4147961"/>
              <a:gd name="connsiteY156" fmla="*/ 2931907 h 8346397"/>
              <a:gd name="connsiteX157" fmla="*/ 1896514 w 4147961"/>
              <a:gd name="connsiteY157" fmla="*/ 2977947 h 8346397"/>
              <a:gd name="connsiteX158" fmla="*/ 1927471 w 4147961"/>
              <a:gd name="connsiteY158" fmla="*/ 3082722 h 8346397"/>
              <a:gd name="connsiteX159" fmla="*/ 1989383 w 4147961"/>
              <a:gd name="connsiteY159" fmla="*/ 3185115 h 8346397"/>
              <a:gd name="connsiteX160" fmla="*/ 2051296 w 4147961"/>
              <a:gd name="connsiteY160" fmla="*/ 3223215 h 8346397"/>
              <a:gd name="connsiteX161" fmla="*/ 2182265 w 4147961"/>
              <a:gd name="connsiteY161" fmla="*/ 3370853 h 8346397"/>
              <a:gd name="connsiteX162" fmla="*/ 2325139 w 4147961"/>
              <a:gd name="connsiteY162" fmla="*/ 3447053 h 8346397"/>
              <a:gd name="connsiteX163" fmla="*/ 2384671 w 4147961"/>
              <a:gd name="connsiteY163" fmla="*/ 3532778 h 8346397"/>
              <a:gd name="connsiteX164" fmla="*/ 2432296 w 4147961"/>
              <a:gd name="connsiteY164" fmla="*/ 3599453 h 8346397"/>
              <a:gd name="connsiteX165" fmla="*/ 2479921 w 4147961"/>
              <a:gd name="connsiteY165" fmla="*/ 3589929 h 8346397"/>
              <a:gd name="connsiteX166" fmla="*/ 2484683 w 4147961"/>
              <a:gd name="connsiteY166" fmla="*/ 3742328 h 8346397"/>
              <a:gd name="connsiteX167" fmla="*/ 2537071 w 4147961"/>
              <a:gd name="connsiteY167" fmla="*/ 3835197 h 8346397"/>
              <a:gd name="connsiteX168" fmla="*/ 2529927 w 4147961"/>
              <a:gd name="connsiteY168" fmla="*/ 3873297 h 8346397"/>
              <a:gd name="connsiteX169" fmla="*/ 2598983 w 4147961"/>
              <a:gd name="connsiteY169" fmla="*/ 3909015 h 8346397"/>
              <a:gd name="connsiteX170" fmla="*/ 2656133 w 4147961"/>
              <a:gd name="connsiteY170" fmla="*/ 3854247 h 8346397"/>
              <a:gd name="connsiteX171" fmla="*/ 2689471 w 4147961"/>
              <a:gd name="connsiteY171" fmla="*/ 3937590 h 8346397"/>
              <a:gd name="connsiteX172" fmla="*/ 2734715 w 4147961"/>
              <a:gd name="connsiteY172" fmla="*/ 3982834 h 8346397"/>
              <a:gd name="connsiteX173" fmla="*/ 2808533 w 4147961"/>
              <a:gd name="connsiteY173" fmla="*/ 4006647 h 8346397"/>
              <a:gd name="connsiteX174" fmla="*/ 2860921 w 4147961"/>
              <a:gd name="connsiteY174" fmla="*/ 4075703 h 8346397"/>
              <a:gd name="connsiteX175" fmla="*/ 2946646 w 4147961"/>
              <a:gd name="connsiteY175" fmla="*/ 4130472 h 8346397"/>
              <a:gd name="connsiteX176" fmla="*/ 2999033 w 4147961"/>
              <a:gd name="connsiteY176" fmla="*/ 4163809 h 8346397"/>
              <a:gd name="connsiteX177" fmla="*/ 2870446 w 4147961"/>
              <a:gd name="connsiteY177" fmla="*/ 4256678 h 8346397"/>
              <a:gd name="connsiteX178" fmla="*/ 2868064 w 4147961"/>
              <a:gd name="connsiteY178" fmla="*/ 4311446 h 8346397"/>
              <a:gd name="connsiteX179" fmla="*/ 2970458 w 4147961"/>
              <a:gd name="connsiteY179" fmla="*/ 4428128 h 8346397"/>
              <a:gd name="connsiteX180" fmla="*/ 3065708 w 4147961"/>
              <a:gd name="connsiteY180" fmla="*/ 4490040 h 8346397"/>
              <a:gd name="connsiteX181" fmla="*/ 3096665 w 4147961"/>
              <a:gd name="connsiteY181" fmla="*/ 4528140 h 8346397"/>
              <a:gd name="connsiteX182" fmla="*/ 3082377 w 4147961"/>
              <a:gd name="connsiteY182" fmla="*/ 4609103 h 8346397"/>
              <a:gd name="connsiteX183" fmla="*/ 3077615 w 4147961"/>
              <a:gd name="connsiteY183" fmla="*/ 4692447 h 8346397"/>
              <a:gd name="connsiteX184" fmla="*/ 3034752 w 4147961"/>
              <a:gd name="connsiteY184" fmla="*/ 4701972 h 8346397"/>
              <a:gd name="connsiteX185" fmla="*/ 3008558 w 4147961"/>
              <a:gd name="connsiteY185" fmla="*/ 4718640 h 8346397"/>
              <a:gd name="connsiteX186" fmla="*/ 3053802 w 4147961"/>
              <a:gd name="connsiteY186" fmla="*/ 4795632 h 8346397"/>
              <a:gd name="connsiteX187" fmla="*/ 3037133 w 4147961"/>
              <a:gd name="connsiteY187" fmla="*/ 4868659 h 8346397"/>
              <a:gd name="connsiteX188" fmla="*/ 3020465 w 4147961"/>
              <a:gd name="connsiteY188" fmla="*/ 5004390 h 8346397"/>
              <a:gd name="connsiteX189" fmla="*/ 2982365 w 4147961"/>
              <a:gd name="connsiteY189" fmla="*/ 5044872 h 8346397"/>
              <a:gd name="connsiteX190" fmla="*/ 2965696 w 4147961"/>
              <a:gd name="connsiteY190" fmla="*/ 5166315 h 8346397"/>
              <a:gd name="connsiteX191" fmla="*/ 2937121 w 4147961"/>
              <a:gd name="connsiteY191" fmla="*/ 5285378 h 8346397"/>
              <a:gd name="connsiteX192" fmla="*/ 2989508 w 4147961"/>
              <a:gd name="connsiteY192" fmla="*/ 5302047 h 8346397"/>
              <a:gd name="connsiteX193" fmla="*/ 2987127 w 4147961"/>
              <a:gd name="connsiteY193" fmla="*/ 5347290 h 8346397"/>
              <a:gd name="connsiteX194" fmla="*/ 2984746 w 4147961"/>
              <a:gd name="connsiteY194" fmla="*/ 5402059 h 8346397"/>
              <a:gd name="connsiteX195" fmla="*/ 3041896 w 4147961"/>
              <a:gd name="connsiteY195" fmla="*/ 5471115 h 8346397"/>
              <a:gd name="connsiteX196" fmla="*/ 3089521 w 4147961"/>
              <a:gd name="connsiteY196" fmla="*/ 5597322 h 8346397"/>
              <a:gd name="connsiteX197" fmla="*/ 2996652 w 4147961"/>
              <a:gd name="connsiteY197" fmla="*/ 5887834 h 8346397"/>
              <a:gd name="connsiteX198" fmla="*/ 3018083 w 4147961"/>
              <a:gd name="connsiteY198" fmla="*/ 5942603 h 8346397"/>
              <a:gd name="connsiteX199" fmla="*/ 3044277 w 4147961"/>
              <a:gd name="connsiteY199" fmla="*/ 5994990 h 8346397"/>
              <a:gd name="connsiteX200" fmla="*/ 3049040 w 4147961"/>
              <a:gd name="connsiteY200" fmla="*/ 6099765 h 8346397"/>
              <a:gd name="connsiteX201" fmla="*/ 3028402 w 4147961"/>
              <a:gd name="connsiteY201" fmla="*/ 6195807 h 8346397"/>
              <a:gd name="connsiteX202" fmla="*/ 2956170 w 4147961"/>
              <a:gd name="connsiteY202" fmla="*/ 6259310 h 8346397"/>
              <a:gd name="connsiteX203" fmla="*/ 2920452 w 4147961"/>
              <a:gd name="connsiteY203" fmla="*/ 6240259 h 8346397"/>
              <a:gd name="connsiteX204" fmla="*/ 2849015 w 4147961"/>
              <a:gd name="connsiteY204" fmla="*/ 6252165 h 8346397"/>
              <a:gd name="connsiteX205" fmla="*/ 2713283 w 4147961"/>
              <a:gd name="connsiteY205" fmla="*/ 6364084 h 8346397"/>
              <a:gd name="connsiteX206" fmla="*/ 2606127 w 4147961"/>
              <a:gd name="connsiteY206" fmla="*/ 6349797 h 8346397"/>
              <a:gd name="connsiteX207" fmla="*/ 2575171 w 4147961"/>
              <a:gd name="connsiteY207" fmla="*/ 6378372 h 8346397"/>
              <a:gd name="connsiteX208" fmla="*/ 2508495 w 4147961"/>
              <a:gd name="connsiteY208" fmla="*/ 6423614 h 8346397"/>
              <a:gd name="connsiteX209" fmla="*/ 2391815 w 4147961"/>
              <a:gd name="connsiteY209" fmla="*/ 6411709 h 8346397"/>
              <a:gd name="connsiteX210" fmla="*/ 2368002 w 4147961"/>
              <a:gd name="connsiteY210" fmla="*/ 6528390 h 8346397"/>
              <a:gd name="connsiteX211" fmla="*/ 2363240 w 4147961"/>
              <a:gd name="connsiteY211" fmla="*/ 6564109 h 8346397"/>
              <a:gd name="connsiteX212" fmla="*/ 2339428 w 4147961"/>
              <a:gd name="connsiteY212" fmla="*/ 6583159 h 8346397"/>
              <a:gd name="connsiteX213" fmla="*/ 2141783 w 4147961"/>
              <a:gd name="connsiteY213" fmla="*/ 6535534 h 8346397"/>
              <a:gd name="connsiteX214" fmla="*/ 2103683 w 4147961"/>
              <a:gd name="connsiteY214" fmla="*/ 6587922 h 8346397"/>
              <a:gd name="connsiteX215" fmla="*/ 2072727 w 4147961"/>
              <a:gd name="connsiteY215" fmla="*/ 6683172 h 8346397"/>
              <a:gd name="connsiteX216" fmla="*/ 2039389 w 4147961"/>
              <a:gd name="connsiteY216" fmla="*/ 6747465 h 8346397"/>
              <a:gd name="connsiteX217" fmla="*/ 2051296 w 4147961"/>
              <a:gd name="connsiteY217" fmla="*/ 6809378 h 8346397"/>
              <a:gd name="connsiteX218" fmla="*/ 2184646 w 4147961"/>
              <a:gd name="connsiteY218" fmla="*/ 6921297 h 8346397"/>
              <a:gd name="connsiteX219" fmla="*/ 2253702 w 4147961"/>
              <a:gd name="connsiteY219" fmla="*/ 6954634 h 8346397"/>
              <a:gd name="connsiteX220" fmla="*/ 2237033 w 4147961"/>
              <a:gd name="connsiteY220" fmla="*/ 6978447 h 8346397"/>
              <a:gd name="connsiteX221" fmla="*/ 2201315 w 4147961"/>
              <a:gd name="connsiteY221" fmla="*/ 6997497 h 8346397"/>
              <a:gd name="connsiteX222" fmla="*/ 2234652 w 4147961"/>
              <a:gd name="connsiteY222" fmla="*/ 7073697 h 8346397"/>
              <a:gd name="connsiteX223" fmla="*/ 2203696 w 4147961"/>
              <a:gd name="connsiteY223" fmla="*/ 7095128 h 8346397"/>
              <a:gd name="connsiteX224" fmla="*/ 2098921 w 4147961"/>
              <a:gd name="connsiteY224" fmla="*/ 7033215 h 8346397"/>
              <a:gd name="connsiteX225" fmla="*/ 2056058 w 4147961"/>
              <a:gd name="connsiteY225" fmla="*/ 7059409 h 8346397"/>
              <a:gd name="connsiteX226" fmla="*/ 1996527 w 4147961"/>
              <a:gd name="connsiteY226" fmla="*/ 6957015 h 8346397"/>
              <a:gd name="connsiteX227" fmla="*/ 1879846 w 4147961"/>
              <a:gd name="connsiteY227" fmla="*/ 6983209 h 8346397"/>
              <a:gd name="connsiteX228" fmla="*/ 1815552 w 4147961"/>
              <a:gd name="connsiteY228" fmla="*/ 6987972 h 8346397"/>
              <a:gd name="connsiteX229" fmla="*/ 1765546 w 4147961"/>
              <a:gd name="connsiteY229" fmla="*/ 6983210 h 8346397"/>
              <a:gd name="connsiteX230" fmla="*/ 1708396 w 4147961"/>
              <a:gd name="connsiteY230" fmla="*/ 7028453 h 8346397"/>
              <a:gd name="connsiteX231" fmla="*/ 1529802 w 4147961"/>
              <a:gd name="connsiteY231" fmla="*/ 6987972 h 8346397"/>
              <a:gd name="connsiteX232" fmla="*/ 1553614 w 4147961"/>
              <a:gd name="connsiteY232" fmla="*/ 7114178 h 8346397"/>
              <a:gd name="connsiteX233" fmla="*/ 1477415 w 4147961"/>
              <a:gd name="connsiteY233" fmla="*/ 7159422 h 8346397"/>
              <a:gd name="connsiteX234" fmla="*/ 1415502 w 4147961"/>
              <a:gd name="connsiteY234" fmla="*/ 7226096 h 8346397"/>
              <a:gd name="connsiteX235" fmla="*/ 1265483 w 4147961"/>
              <a:gd name="connsiteY235" fmla="*/ 7218953 h 8346397"/>
              <a:gd name="connsiteX236" fmla="*/ 1213096 w 4147961"/>
              <a:gd name="connsiteY236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87241 w 4147961"/>
              <a:gd name="connsiteY7" fmla="*/ 4578145 h 8346397"/>
              <a:gd name="connsiteX8" fmla="*/ 3839615 w 4147961"/>
              <a:gd name="connsiteY8" fmla="*/ 4499563 h 8346397"/>
              <a:gd name="connsiteX9" fmla="*/ 3780084 w 4147961"/>
              <a:gd name="connsiteY9" fmla="*/ 4492420 h 8346397"/>
              <a:gd name="connsiteX10" fmla="*/ 3732459 w 4147961"/>
              <a:gd name="connsiteY10" fmla="*/ 4449557 h 8346397"/>
              <a:gd name="connsiteX11" fmla="*/ 3687216 w 4147961"/>
              <a:gd name="connsiteY11" fmla="*/ 4466226 h 8346397"/>
              <a:gd name="connsiteX12" fmla="*/ 3668166 w 4147961"/>
              <a:gd name="connsiteY12" fmla="*/ 4368595 h 8346397"/>
              <a:gd name="connsiteX13" fmla="*/ 3501478 w 4147961"/>
              <a:gd name="connsiteY13" fmla="*/ 4166188 h 8346397"/>
              <a:gd name="connsiteX14" fmla="*/ 3496716 w 4147961"/>
              <a:gd name="connsiteY14" fmla="*/ 4139995 h 8346397"/>
              <a:gd name="connsiteX15" fmla="*/ 3494334 w 4147961"/>
              <a:gd name="connsiteY15" fmla="*/ 4113801 h 8346397"/>
              <a:gd name="connsiteX16" fmla="*/ 3544341 w 4147961"/>
              <a:gd name="connsiteY16" fmla="*/ 4101895 h 8346397"/>
              <a:gd name="connsiteX17" fmla="*/ 3553866 w 4147961"/>
              <a:gd name="connsiteY17" fmla="*/ 4075701 h 8346397"/>
              <a:gd name="connsiteX18" fmla="*/ 3515766 w 4147961"/>
              <a:gd name="connsiteY18" fmla="*/ 4056651 h 8346397"/>
              <a:gd name="connsiteX19" fmla="*/ 3465759 w 4147961"/>
              <a:gd name="connsiteY19" fmla="*/ 4049507 h 8346397"/>
              <a:gd name="connsiteX20" fmla="*/ 3432422 w 4147961"/>
              <a:gd name="connsiteY20" fmla="*/ 4109038 h 8346397"/>
              <a:gd name="connsiteX21" fmla="*/ 3413372 w 4147961"/>
              <a:gd name="connsiteY21" fmla="*/ 4082845 h 8346397"/>
              <a:gd name="connsiteX22" fmla="*/ 3415752 w 4147961"/>
              <a:gd name="connsiteY22" fmla="*/ 4042363 h 8346397"/>
              <a:gd name="connsiteX23" fmla="*/ 3349078 w 4147961"/>
              <a:gd name="connsiteY23" fmla="*/ 4018551 h 8346397"/>
              <a:gd name="connsiteX24" fmla="*/ 3382416 w 4147961"/>
              <a:gd name="connsiteY24" fmla="*/ 3985213 h 8346397"/>
              <a:gd name="connsiteX25" fmla="*/ 3346697 w 4147961"/>
              <a:gd name="connsiteY25" fmla="*/ 3961401 h 8346397"/>
              <a:gd name="connsiteX26" fmla="*/ 3291928 w 4147961"/>
              <a:gd name="connsiteY26" fmla="*/ 3959020 h 8346397"/>
              <a:gd name="connsiteX27" fmla="*/ 3263352 w 4147961"/>
              <a:gd name="connsiteY27" fmla="*/ 3978070 h 8346397"/>
              <a:gd name="connsiteX28" fmla="*/ 3215727 w 4147961"/>
              <a:gd name="connsiteY28" fmla="*/ 3963782 h 8346397"/>
              <a:gd name="connsiteX29" fmla="*/ 3227633 w 4147961"/>
              <a:gd name="connsiteY29" fmla="*/ 3937588 h 8346397"/>
              <a:gd name="connsiteX30" fmla="*/ 3275259 w 4147961"/>
              <a:gd name="connsiteY30" fmla="*/ 3913776 h 8346397"/>
              <a:gd name="connsiteX31" fmla="*/ 3127621 w 4147961"/>
              <a:gd name="connsiteY31" fmla="*/ 3851863 h 8346397"/>
              <a:gd name="connsiteX32" fmla="*/ 2996652 w 4147961"/>
              <a:gd name="connsiteY32" fmla="*/ 3739945 h 8346397"/>
              <a:gd name="connsiteX33" fmla="*/ 2591839 w 4147961"/>
              <a:gd name="connsiteY33" fmla="*/ 3354183 h 8346397"/>
              <a:gd name="connsiteX34" fmla="*/ 2468015 w 4147961"/>
              <a:gd name="connsiteY34" fmla="*/ 3049382 h 8346397"/>
              <a:gd name="connsiteX35" fmla="*/ 2432296 w 4147961"/>
              <a:gd name="connsiteY35" fmla="*/ 2961276 h 8346397"/>
              <a:gd name="connsiteX36" fmla="*/ 2387052 w 4147961"/>
              <a:gd name="connsiteY36" fmla="*/ 2954132 h 8346397"/>
              <a:gd name="connsiteX37" fmla="*/ 2365621 w 4147961"/>
              <a:gd name="connsiteY37" fmla="*/ 2958895 h 8346397"/>
              <a:gd name="connsiteX38" fmla="*/ 2315615 w 4147961"/>
              <a:gd name="connsiteY38" fmla="*/ 2896982 h 8346397"/>
              <a:gd name="connsiteX39" fmla="*/ 2234652 w 4147961"/>
              <a:gd name="connsiteY39" fmla="*/ 2880313 h 8346397"/>
              <a:gd name="connsiteX40" fmla="*/ 2182265 w 4147961"/>
              <a:gd name="connsiteY40" fmla="*/ 2811257 h 8346397"/>
              <a:gd name="connsiteX41" fmla="*/ 2115590 w 4147961"/>
              <a:gd name="connsiteY41" fmla="*/ 2727913 h 8346397"/>
              <a:gd name="connsiteX42" fmla="*/ 2091777 w 4147961"/>
              <a:gd name="connsiteY42" fmla="*/ 2670763 h 8346397"/>
              <a:gd name="connsiteX43" fmla="*/ 2006845 w 4147961"/>
              <a:gd name="connsiteY43" fmla="*/ 2527095 h 8346397"/>
              <a:gd name="connsiteX44" fmla="*/ 1953665 w 4147961"/>
              <a:gd name="connsiteY44" fmla="*/ 2451688 h 8346397"/>
              <a:gd name="connsiteX45" fmla="*/ 2006052 w 4147961"/>
              <a:gd name="connsiteY45" fmla="*/ 2337388 h 8346397"/>
              <a:gd name="connsiteX46" fmla="*/ 2072727 w 4147961"/>
              <a:gd name="connsiteY46" fmla="*/ 2256426 h 8346397"/>
              <a:gd name="connsiteX47" fmla="*/ 2056058 w 4147961"/>
              <a:gd name="connsiteY47" fmla="*/ 2223088 h 8346397"/>
              <a:gd name="connsiteX48" fmla="*/ 2067965 w 4147961"/>
              <a:gd name="connsiteY48" fmla="*/ 2130220 h 8346397"/>
              <a:gd name="connsiteX49" fmla="*/ 2137021 w 4147961"/>
              <a:gd name="connsiteY49" fmla="*/ 1992107 h 8346397"/>
              <a:gd name="connsiteX50" fmla="*/ 2165596 w 4147961"/>
              <a:gd name="connsiteY50" fmla="*/ 1944482 h 8346397"/>
              <a:gd name="connsiteX51" fmla="*/ 2203696 w 4147961"/>
              <a:gd name="connsiteY51" fmla="*/ 1937338 h 8346397"/>
              <a:gd name="connsiteX52" fmla="*/ 2198933 w 4147961"/>
              <a:gd name="connsiteY52" fmla="*/ 1906382 h 8346397"/>
              <a:gd name="connsiteX53" fmla="*/ 2406102 w 4147961"/>
              <a:gd name="connsiteY53" fmla="*/ 1782557 h 8346397"/>
              <a:gd name="connsiteX54" fmla="*/ 2494208 w 4147961"/>
              <a:gd name="connsiteY54" fmla="*/ 1715882 h 8346397"/>
              <a:gd name="connsiteX55" fmla="*/ 2513258 w 4147961"/>
              <a:gd name="connsiteY55" fmla="*/ 1630157 h 8346397"/>
              <a:gd name="connsiteX56" fmla="*/ 2522784 w 4147961"/>
              <a:gd name="connsiteY56" fmla="*/ 1584913 h 8346397"/>
              <a:gd name="connsiteX57" fmla="*/ 2577552 w 4147961"/>
              <a:gd name="connsiteY57" fmla="*/ 1527763 h 8346397"/>
              <a:gd name="connsiteX58" fmla="*/ 2606127 w 4147961"/>
              <a:gd name="connsiteY58" fmla="*/ 1499188 h 8346397"/>
              <a:gd name="connsiteX59" fmla="*/ 2634702 w 4147961"/>
              <a:gd name="connsiteY59" fmla="*/ 1492045 h 8346397"/>
              <a:gd name="connsiteX60" fmla="*/ 2672802 w 4147961"/>
              <a:gd name="connsiteY60" fmla="*/ 1368220 h 8346397"/>
              <a:gd name="connsiteX61" fmla="*/ 2806153 w 4147961"/>
              <a:gd name="connsiteY61" fmla="*/ 1334883 h 8346397"/>
              <a:gd name="connsiteX62" fmla="*/ 2944265 w 4147961"/>
              <a:gd name="connsiteY62" fmla="*/ 1325357 h 8346397"/>
              <a:gd name="connsiteX63" fmla="*/ 2968077 w 4147961"/>
              <a:gd name="connsiteY63" fmla="*/ 1206295 h 8346397"/>
              <a:gd name="connsiteX64" fmla="*/ 3049040 w 4147961"/>
              <a:gd name="connsiteY64" fmla="*/ 1169783 h 8346397"/>
              <a:gd name="connsiteX65" fmla="*/ 3153814 w 4147961"/>
              <a:gd name="connsiteY65" fmla="*/ 1125332 h 8346397"/>
              <a:gd name="connsiteX66" fmla="*/ 3225252 w 4147961"/>
              <a:gd name="connsiteY66" fmla="*/ 1049132 h 8346397"/>
              <a:gd name="connsiteX67" fmla="*/ 3310977 w 4147961"/>
              <a:gd name="connsiteY67" fmla="*/ 996745 h 8346397"/>
              <a:gd name="connsiteX68" fmla="*/ 3056977 w 4147961"/>
              <a:gd name="connsiteY68" fmla="*/ 982457 h 8346397"/>
              <a:gd name="connsiteX69" fmla="*/ 2958552 w 4147961"/>
              <a:gd name="connsiteY69" fmla="*/ 976107 h 8346397"/>
              <a:gd name="connsiteX70" fmla="*/ 2926802 w 4147961"/>
              <a:gd name="connsiteY70" fmla="*/ 906257 h 8346397"/>
              <a:gd name="connsiteX71" fmla="*/ 2866477 w 4147961"/>
              <a:gd name="connsiteY71" fmla="*/ 893559 h 8346397"/>
              <a:gd name="connsiteX72" fmla="*/ 2799802 w 4147961"/>
              <a:gd name="connsiteY72" fmla="*/ 874507 h 8346397"/>
              <a:gd name="connsiteX73" fmla="*/ 2761702 w 4147961"/>
              <a:gd name="connsiteY73" fmla="*/ 807832 h 8346397"/>
              <a:gd name="connsiteX74" fmla="*/ 2609302 w 4147961"/>
              <a:gd name="connsiteY74" fmla="*/ 760207 h 8346397"/>
              <a:gd name="connsiteX75" fmla="*/ 2580727 w 4147961"/>
              <a:gd name="connsiteY75" fmla="*/ 604632 h 8346397"/>
              <a:gd name="connsiteX76" fmla="*/ 2526752 w 4147961"/>
              <a:gd name="connsiteY76" fmla="*/ 531609 h 8346397"/>
              <a:gd name="connsiteX77" fmla="*/ 2596602 w 4147961"/>
              <a:gd name="connsiteY77" fmla="*/ 407782 h 8346397"/>
              <a:gd name="connsiteX78" fmla="*/ 2629939 w 4147961"/>
              <a:gd name="connsiteY78" fmla="*/ 310947 h 8346397"/>
              <a:gd name="connsiteX79" fmla="*/ 2517227 w 4147961"/>
              <a:gd name="connsiteY79" fmla="*/ 239507 h 8346397"/>
              <a:gd name="connsiteX80" fmla="*/ 2402927 w 4147961"/>
              <a:gd name="connsiteY80" fmla="*/ 271257 h 8346397"/>
              <a:gd name="connsiteX81" fmla="*/ 2275927 w 4147961"/>
              <a:gd name="connsiteY81" fmla="*/ 198232 h 8346397"/>
              <a:gd name="connsiteX82" fmla="*/ 2133052 w 4147961"/>
              <a:gd name="connsiteY82" fmla="*/ 233157 h 8346397"/>
              <a:gd name="connsiteX83" fmla="*/ 1913977 w 4147961"/>
              <a:gd name="connsiteY83" fmla="*/ 36309 h 8346397"/>
              <a:gd name="connsiteX84" fmla="*/ 1777452 w 4147961"/>
              <a:gd name="connsiteY84" fmla="*/ 13289 h 8346397"/>
              <a:gd name="connsiteX85" fmla="*/ 1703633 w 4147961"/>
              <a:gd name="connsiteY85" fmla="*/ 41864 h 8346397"/>
              <a:gd name="connsiteX86" fmla="*/ 1615527 w 4147961"/>
              <a:gd name="connsiteY86" fmla="*/ 75203 h 8346397"/>
              <a:gd name="connsiteX87" fmla="*/ 1515515 w 4147961"/>
              <a:gd name="connsiteY87" fmla="*/ 129971 h 8346397"/>
              <a:gd name="connsiteX88" fmla="*/ 1525040 w 4147961"/>
              <a:gd name="connsiteY88" fmla="*/ 194264 h 8346397"/>
              <a:gd name="connsiteX89" fmla="*/ 1505990 w 4147961"/>
              <a:gd name="connsiteY89" fmla="*/ 251415 h 8346397"/>
              <a:gd name="connsiteX90" fmla="*/ 1413121 w 4147961"/>
              <a:gd name="connsiteY90" fmla="*/ 270464 h 8346397"/>
              <a:gd name="connsiteX91" fmla="*/ 1339302 w 4147961"/>
              <a:gd name="connsiteY91" fmla="*/ 306184 h 8346397"/>
              <a:gd name="connsiteX92" fmla="*/ 1260721 w 4147961"/>
              <a:gd name="connsiteY92" fmla="*/ 346665 h 8346397"/>
              <a:gd name="connsiteX93" fmla="*/ 1191665 w 4147961"/>
              <a:gd name="connsiteY93" fmla="*/ 272847 h 8346397"/>
              <a:gd name="connsiteX94" fmla="*/ 1082127 w 4147961"/>
              <a:gd name="connsiteY94" fmla="*/ 353809 h 8346397"/>
              <a:gd name="connsiteX95" fmla="*/ 1020215 w 4147961"/>
              <a:gd name="connsiteY95" fmla="*/ 420484 h 8346397"/>
              <a:gd name="connsiteX96" fmla="*/ 858290 w 4147961"/>
              <a:gd name="connsiteY96" fmla="*/ 301422 h 8346397"/>
              <a:gd name="connsiteX97" fmla="*/ 796377 w 4147961"/>
              <a:gd name="connsiteY97" fmla="*/ 406196 h 8346397"/>
              <a:gd name="connsiteX98" fmla="*/ 755896 w 4147961"/>
              <a:gd name="connsiteY98" fmla="*/ 341903 h 8346397"/>
              <a:gd name="connsiteX99" fmla="*/ 689221 w 4147961"/>
              <a:gd name="connsiteY99" fmla="*/ 270465 h 8346397"/>
              <a:gd name="connsiteX100" fmla="*/ 667790 w 4147961"/>
              <a:gd name="connsiteY100" fmla="*/ 313328 h 8346397"/>
              <a:gd name="connsiteX101" fmla="*/ 620165 w 4147961"/>
              <a:gd name="connsiteY101" fmla="*/ 382384 h 8346397"/>
              <a:gd name="connsiteX102" fmla="*/ 589208 w 4147961"/>
              <a:gd name="connsiteY102" fmla="*/ 396672 h 8346397"/>
              <a:gd name="connsiteX103" fmla="*/ 498721 w 4147961"/>
              <a:gd name="connsiteY103" fmla="*/ 482397 h 8346397"/>
              <a:gd name="connsiteX104" fmla="*/ 396327 w 4147961"/>
              <a:gd name="connsiteY104" fmla="*/ 380003 h 8346397"/>
              <a:gd name="connsiteX105" fmla="*/ 243927 w 4147961"/>
              <a:gd name="connsiteY105" fmla="*/ 294278 h 8346397"/>
              <a:gd name="connsiteX106" fmla="*/ 174871 w 4147961"/>
              <a:gd name="connsiteY106" fmla="*/ 327615 h 8346397"/>
              <a:gd name="connsiteX107" fmla="*/ 127246 w 4147961"/>
              <a:gd name="connsiteY107" fmla="*/ 410959 h 8346397"/>
              <a:gd name="connsiteX108" fmla="*/ 43902 w 4147961"/>
              <a:gd name="connsiteY108" fmla="*/ 472872 h 8346397"/>
              <a:gd name="connsiteX109" fmla="*/ 8183 w 4147961"/>
              <a:gd name="connsiteY109" fmla="*/ 484778 h 8346397"/>
              <a:gd name="connsiteX110" fmla="*/ 198683 w 4147961"/>
              <a:gd name="connsiteY110" fmla="*/ 689565 h 8346397"/>
              <a:gd name="connsiteX111" fmla="*/ 265359 w 4147961"/>
              <a:gd name="connsiteY111" fmla="*/ 706234 h 8346397"/>
              <a:gd name="connsiteX112" fmla="*/ 298697 w 4147961"/>
              <a:gd name="connsiteY112" fmla="*/ 730047 h 8346397"/>
              <a:gd name="connsiteX113" fmla="*/ 296315 w 4147961"/>
              <a:gd name="connsiteY113" fmla="*/ 901496 h 8346397"/>
              <a:gd name="connsiteX114" fmla="*/ 362990 w 4147961"/>
              <a:gd name="connsiteY114" fmla="*/ 906259 h 8346397"/>
              <a:gd name="connsiteX115" fmla="*/ 401090 w 4147961"/>
              <a:gd name="connsiteY115" fmla="*/ 856253 h 8346397"/>
              <a:gd name="connsiteX116" fmla="*/ 482052 w 4147961"/>
              <a:gd name="connsiteY116" fmla="*/ 894353 h 8346397"/>
              <a:gd name="connsiteX117" fmla="*/ 420140 w 4147961"/>
              <a:gd name="connsiteY117" fmla="*/ 1039609 h 8346397"/>
              <a:gd name="connsiteX118" fmla="*/ 434427 w 4147961"/>
              <a:gd name="connsiteY118" fmla="*/ 1087234 h 8346397"/>
              <a:gd name="connsiteX119" fmla="*/ 379658 w 4147961"/>
              <a:gd name="connsiteY119" fmla="*/ 1139622 h 8346397"/>
              <a:gd name="connsiteX120" fmla="*/ 415377 w 4147961"/>
              <a:gd name="connsiteY120" fmla="*/ 1168196 h 8346397"/>
              <a:gd name="connsiteX121" fmla="*/ 486815 w 4147961"/>
              <a:gd name="connsiteY121" fmla="*/ 1256303 h 8346397"/>
              <a:gd name="connsiteX122" fmla="*/ 527296 w 4147961"/>
              <a:gd name="connsiteY122" fmla="*/ 1344409 h 8346397"/>
              <a:gd name="connsiteX123" fmla="*/ 636833 w 4147961"/>
              <a:gd name="connsiteY123" fmla="*/ 1396797 h 8346397"/>
              <a:gd name="connsiteX124" fmla="*/ 746371 w 4147961"/>
              <a:gd name="connsiteY124" fmla="*/ 1420609 h 8346397"/>
              <a:gd name="connsiteX125" fmla="*/ 829715 w 4147961"/>
              <a:gd name="connsiteY125" fmla="*/ 1468234 h 8346397"/>
              <a:gd name="connsiteX126" fmla="*/ 913058 w 4147961"/>
              <a:gd name="connsiteY126" fmla="*/ 1442040 h 8346397"/>
              <a:gd name="connsiteX127" fmla="*/ 994021 w 4147961"/>
              <a:gd name="connsiteY127" fmla="*/ 1368222 h 8346397"/>
              <a:gd name="connsiteX128" fmla="*/ 1103558 w 4147961"/>
              <a:gd name="connsiteY128" fmla="*/ 1351553 h 8346397"/>
              <a:gd name="connsiteX129" fmla="*/ 1170233 w 4147961"/>
              <a:gd name="connsiteY129" fmla="*/ 1356315 h 8346397"/>
              <a:gd name="connsiteX130" fmla="*/ 1329777 w 4147961"/>
              <a:gd name="connsiteY130" fmla="*/ 1465853 h 8346397"/>
              <a:gd name="connsiteX131" fmla="*/ 1389308 w 4147961"/>
              <a:gd name="connsiteY131" fmla="*/ 1494428 h 8346397"/>
              <a:gd name="connsiteX132" fmla="*/ 1260721 w 4147961"/>
              <a:gd name="connsiteY132" fmla="*/ 1596822 h 8346397"/>
              <a:gd name="connsiteX133" fmla="*/ 1263102 w 4147961"/>
              <a:gd name="connsiteY133" fmla="*/ 1661115 h 8346397"/>
              <a:gd name="connsiteX134" fmla="*/ 1425027 w 4147961"/>
              <a:gd name="connsiteY134" fmla="*/ 1613490 h 8346397"/>
              <a:gd name="connsiteX135" fmla="*/ 1386927 w 4147961"/>
              <a:gd name="connsiteY135" fmla="*/ 1677784 h 8346397"/>
              <a:gd name="connsiteX136" fmla="*/ 1405977 w 4147961"/>
              <a:gd name="connsiteY136" fmla="*/ 1751603 h 8346397"/>
              <a:gd name="connsiteX137" fmla="*/ 1517896 w 4147961"/>
              <a:gd name="connsiteY137" fmla="*/ 1787322 h 8346397"/>
              <a:gd name="connsiteX138" fmla="*/ 1591715 w 4147961"/>
              <a:gd name="connsiteY138" fmla="*/ 1803990 h 8346397"/>
              <a:gd name="connsiteX139" fmla="*/ 1501227 w 4147961"/>
              <a:gd name="connsiteY139" fmla="*/ 1934959 h 8346397"/>
              <a:gd name="connsiteX140" fmla="*/ 1494083 w 4147961"/>
              <a:gd name="connsiteY140" fmla="*/ 1984965 h 8346397"/>
              <a:gd name="connsiteX141" fmla="*/ 1422646 w 4147961"/>
              <a:gd name="connsiteY141" fmla="*/ 2020684 h 8346397"/>
              <a:gd name="connsiteX142" fmla="*/ 1391690 w 4147961"/>
              <a:gd name="connsiteY142" fmla="*/ 2082597 h 8346397"/>
              <a:gd name="connsiteX143" fmla="*/ 1260721 w 4147961"/>
              <a:gd name="connsiteY143" fmla="*/ 2056403 h 8346397"/>
              <a:gd name="connsiteX144" fmla="*/ 1139277 w 4147961"/>
              <a:gd name="connsiteY144" fmla="*/ 2056402 h 8346397"/>
              <a:gd name="connsiteX145" fmla="*/ 1072602 w 4147961"/>
              <a:gd name="connsiteY145" fmla="*/ 2084978 h 8346397"/>
              <a:gd name="connsiteX146" fmla="*/ 1065458 w 4147961"/>
              <a:gd name="connsiteY146" fmla="*/ 2184990 h 8346397"/>
              <a:gd name="connsiteX147" fmla="*/ 977352 w 4147961"/>
              <a:gd name="connsiteY147" fmla="*/ 2273097 h 8346397"/>
              <a:gd name="connsiteX148" fmla="*/ 1120227 w 4147961"/>
              <a:gd name="connsiteY148" fmla="*/ 2335009 h 8346397"/>
              <a:gd name="connsiteX149" fmla="*/ 1170234 w 4147961"/>
              <a:gd name="connsiteY149" fmla="*/ 2370727 h 8346397"/>
              <a:gd name="connsiteX150" fmla="*/ 1222621 w 4147961"/>
              <a:gd name="connsiteY150" fmla="*/ 2387397 h 8346397"/>
              <a:gd name="connsiteX151" fmla="*/ 1272627 w 4147961"/>
              <a:gd name="connsiteY151" fmla="*/ 2437403 h 8346397"/>
              <a:gd name="connsiteX152" fmla="*/ 1329777 w 4147961"/>
              <a:gd name="connsiteY152" fmla="*/ 2458834 h 8346397"/>
              <a:gd name="connsiteX153" fmla="*/ 1422646 w 4147961"/>
              <a:gd name="connsiteY153" fmla="*/ 2535034 h 8346397"/>
              <a:gd name="connsiteX154" fmla="*/ 1508371 w 4147961"/>
              <a:gd name="connsiteY154" fmla="*/ 2568373 h 8346397"/>
              <a:gd name="connsiteX155" fmla="*/ 1641721 w 4147961"/>
              <a:gd name="connsiteY155" fmla="*/ 2716009 h 8346397"/>
              <a:gd name="connsiteX156" fmla="*/ 1725065 w 4147961"/>
              <a:gd name="connsiteY156" fmla="*/ 2870790 h 8346397"/>
              <a:gd name="connsiteX157" fmla="*/ 1850477 w 4147961"/>
              <a:gd name="connsiteY157" fmla="*/ 2931907 h 8346397"/>
              <a:gd name="connsiteX158" fmla="*/ 1896514 w 4147961"/>
              <a:gd name="connsiteY158" fmla="*/ 2977947 h 8346397"/>
              <a:gd name="connsiteX159" fmla="*/ 1927471 w 4147961"/>
              <a:gd name="connsiteY159" fmla="*/ 3082722 h 8346397"/>
              <a:gd name="connsiteX160" fmla="*/ 1989383 w 4147961"/>
              <a:gd name="connsiteY160" fmla="*/ 3185115 h 8346397"/>
              <a:gd name="connsiteX161" fmla="*/ 2051296 w 4147961"/>
              <a:gd name="connsiteY161" fmla="*/ 3223215 h 8346397"/>
              <a:gd name="connsiteX162" fmla="*/ 2182265 w 4147961"/>
              <a:gd name="connsiteY162" fmla="*/ 3370853 h 8346397"/>
              <a:gd name="connsiteX163" fmla="*/ 2325139 w 4147961"/>
              <a:gd name="connsiteY163" fmla="*/ 3447053 h 8346397"/>
              <a:gd name="connsiteX164" fmla="*/ 2384671 w 4147961"/>
              <a:gd name="connsiteY164" fmla="*/ 3532778 h 8346397"/>
              <a:gd name="connsiteX165" fmla="*/ 2432296 w 4147961"/>
              <a:gd name="connsiteY165" fmla="*/ 3599453 h 8346397"/>
              <a:gd name="connsiteX166" fmla="*/ 2479921 w 4147961"/>
              <a:gd name="connsiteY166" fmla="*/ 3589929 h 8346397"/>
              <a:gd name="connsiteX167" fmla="*/ 2484683 w 4147961"/>
              <a:gd name="connsiteY167" fmla="*/ 3742328 h 8346397"/>
              <a:gd name="connsiteX168" fmla="*/ 2537071 w 4147961"/>
              <a:gd name="connsiteY168" fmla="*/ 3835197 h 8346397"/>
              <a:gd name="connsiteX169" fmla="*/ 2529927 w 4147961"/>
              <a:gd name="connsiteY169" fmla="*/ 3873297 h 8346397"/>
              <a:gd name="connsiteX170" fmla="*/ 2598983 w 4147961"/>
              <a:gd name="connsiteY170" fmla="*/ 3909015 h 8346397"/>
              <a:gd name="connsiteX171" fmla="*/ 2656133 w 4147961"/>
              <a:gd name="connsiteY171" fmla="*/ 3854247 h 8346397"/>
              <a:gd name="connsiteX172" fmla="*/ 2689471 w 4147961"/>
              <a:gd name="connsiteY172" fmla="*/ 3937590 h 8346397"/>
              <a:gd name="connsiteX173" fmla="*/ 2734715 w 4147961"/>
              <a:gd name="connsiteY173" fmla="*/ 3982834 h 8346397"/>
              <a:gd name="connsiteX174" fmla="*/ 2808533 w 4147961"/>
              <a:gd name="connsiteY174" fmla="*/ 4006647 h 8346397"/>
              <a:gd name="connsiteX175" fmla="*/ 2860921 w 4147961"/>
              <a:gd name="connsiteY175" fmla="*/ 4075703 h 8346397"/>
              <a:gd name="connsiteX176" fmla="*/ 2946646 w 4147961"/>
              <a:gd name="connsiteY176" fmla="*/ 4130472 h 8346397"/>
              <a:gd name="connsiteX177" fmla="*/ 2999033 w 4147961"/>
              <a:gd name="connsiteY177" fmla="*/ 4163809 h 8346397"/>
              <a:gd name="connsiteX178" fmla="*/ 2870446 w 4147961"/>
              <a:gd name="connsiteY178" fmla="*/ 4256678 h 8346397"/>
              <a:gd name="connsiteX179" fmla="*/ 2868064 w 4147961"/>
              <a:gd name="connsiteY179" fmla="*/ 4311446 h 8346397"/>
              <a:gd name="connsiteX180" fmla="*/ 2970458 w 4147961"/>
              <a:gd name="connsiteY180" fmla="*/ 4428128 h 8346397"/>
              <a:gd name="connsiteX181" fmla="*/ 3065708 w 4147961"/>
              <a:gd name="connsiteY181" fmla="*/ 4490040 h 8346397"/>
              <a:gd name="connsiteX182" fmla="*/ 3096665 w 4147961"/>
              <a:gd name="connsiteY182" fmla="*/ 4528140 h 8346397"/>
              <a:gd name="connsiteX183" fmla="*/ 3082377 w 4147961"/>
              <a:gd name="connsiteY183" fmla="*/ 4609103 h 8346397"/>
              <a:gd name="connsiteX184" fmla="*/ 3077615 w 4147961"/>
              <a:gd name="connsiteY184" fmla="*/ 4692447 h 8346397"/>
              <a:gd name="connsiteX185" fmla="*/ 3034752 w 4147961"/>
              <a:gd name="connsiteY185" fmla="*/ 4701972 h 8346397"/>
              <a:gd name="connsiteX186" fmla="*/ 3008558 w 4147961"/>
              <a:gd name="connsiteY186" fmla="*/ 4718640 h 8346397"/>
              <a:gd name="connsiteX187" fmla="*/ 3053802 w 4147961"/>
              <a:gd name="connsiteY187" fmla="*/ 4795632 h 8346397"/>
              <a:gd name="connsiteX188" fmla="*/ 3037133 w 4147961"/>
              <a:gd name="connsiteY188" fmla="*/ 4868659 h 8346397"/>
              <a:gd name="connsiteX189" fmla="*/ 3020465 w 4147961"/>
              <a:gd name="connsiteY189" fmla="*/ 5004390 h 8346397"/>
              <a:gd name="connsiteX190" fmla="*/ 2982365 w 4147961"/>
              <a:gd name="connsiteY190" fmla="*/ 5044872 h 8346397"/>
              <a:gd name="connsiteX191" fmla="*/ 2965696 w 4147961"/>
              <a:gd name="connsiteY191" fmla="*/ 5166315 h 8346397"/>
              <a:gd name="connsiteX192" fmla="*/ 2937121 w 4147961"/>
              <a:gd name="connsiteY192" fmla="*/ 5285378 h 8346397"/>
              <a:gd name="connsiteX193" fmla="*/ 2989508 w 4147961"/>
              <a:gd name="connsiteY193" fmla="*/ 5302047 h 8346397"/>
              <a:gd name="connsiteX194" fmla="*/ 2987127 w 4147961"/>
              <a:gd name="connsiteY194" fmla="*/ 5347290 h 8346397"/>
              <a:gd name="connsiteX195" fmla="*/ 2984746 w 4147961"/>
              <a:gd name="connsiteY195" fmla="*/ 5402059 h 8346397"/>
              <a:gd name="connsiteX196" fmla="*/ 3041896 w 4147961"/>
              <a:gd name="connsiteY196" fmla="*/ 5471115 h 8346397"/>
              <a:gd name="connsiteX197" fmla="*/ 3089521 w 4147961"/>
              <a:gd name="connsiteY197" fmla="*/ 5597322 h 8346397"/>
              <a:gd name="connsiteX198" fmla="*/ 2996652 w 4147961"/>
              <a:gd name="connsiteY198" fmla="*/ 5887834 h 8346397"/>
              <a:gd name="connsiteX199" fmla="*/ 3018083 w 4147961"/>
              <a:gd name="connsiteY199" fmla="*/ 5942603 h 8346397"/>
              <a:gd name="connsiteX200" fmla="*/ 3044277 w 4147961"/>
              <a:gd name="connsiteY200" fmla="*/ 5994990 h 8346397"/>
              <a:gd name="connsiteX201" fmla="*/ 3049040 w 4147961"/>
              <a:gd name="connsiteY201" fmla="*/ 6099765 h 8346397"/>
              <a:gd name="connsiteX202" fmla="*/ 3028402 w 4147961"/>
              <a:gd name="connsiteY202" fmla="*/ 6195807 h 8346397"/>
              <a:gd name="connsiteX203" fmla="*/ 2956170 w 4147961"/>
              <a:gd name="connsiteY203" fmla="*/ 6259310 h 8346397"/>
              <a:gd name="connsiteX204" fmla="*/ 2920452 w 4147961"/>
              <a:gd name="connsiteY204" fmla="*/ 6240259 h 8346397"/>
              <a:gd name="connsiteX205" fmla="*/ 2849015 w 4147961"/>
              <a:gd name="connsiteY205" fmla="*/ 6252165 h 8346397"/>
              <a:gd name="connsiteX206" fmla="*/ 2713283 w 4147961"/>
              <a:gd name="connsiteY206" fmla="*/ 6364084 h 8346397"/>
              <a:gd name="connsiteX207" fmla="*/ 2606127 w 4147961"/>
              <a:gd name="connsiteY207" fmla="*/ 6349797 h 8346397"/>
              <a:gd name="connsiteX208" fmla="*/ 2575171 w 4147961"/>
              <a:gd name="connsiteY208" fmla="*/ 6378372 h 8346397"/>
              <a:gd name="connsiteX209" fmla="*/ 2508495 w 4147961"/>
              <a:gd name="connsiteY209" fmla="*/ 6423614 h 8346397"/>
              <a:gd name="connsiteX210" fmla="*/ 2391815 w 4147961"/>
              <a:gd name="connsiteY210" fmla="*/ 6411709 h 8346397"/>
              <a:gd name="connsiteX211" fmla="*/ 2368002 w 4147961"/>
              <a:gd name="connsiteY211" fmla="*/ 6528390 h 8346397"/>
              <a:gd name="connsiteX212" fmla="*/ 2363240 w 4147961"/>
              <a:gd name="connsiteY212" fmla="*/ 6564109 h 8346397"/>
              <a:gd name="connsiteX213" fmla="*/ 2339428 w 4147961"/>
              <a:gd name="connsiteY213" fmla="*/ 6583159 h 8346397"/>
              <a:gd name="connsiteX214" fmla="*/ 2141783 w 4147961"/>
              <a:gd name="connsiteY214" fmla="*/ 6535534 h 8346397"/>
              <a:gd name="connsiteX215" fmla="*/ 2103683 w 4147961"/>
              <a:gd name="connsiteY215" fmla="*/ 6587922 h 8346397"/>
              <a:gd name="connsiteX216" fmla="*/ 2072727 w 4147961"/>
              <a:gd name="connsiteY216" fmla="*/ 6683172 h 8346397"/>
              <a:gd name="connsiteX217" fmla="*/ 2039389 w 4147961"/>
              <a:gd name="connsiteY217" fmla="*/ 6747465 h 8346397"/>
              <a:gd name="connsiteX218" fmla="*/ 2051296 w 4147961"/>
              <a:gd name="connsiteY218" fmla="*/ 6809378 h 8346397"/>
              <a:gd name="connsiteX219" fmla="*/ 2184646 w 4147961"/>
              <a:gd name="connsiteY219" fmla="*/ 6921297 h 8346397"/>
              <a:gd name="connsiteX220" fmla="*/ 2253702 w 4147961"/>
              <a:gd name="connsiteY220" fmla="*/ 6954634 h 8346397"/>
              <a:gd name="connsiteX221" fmla="*/ 2237033 w 4147961"/>
              <a:gd name="connsiteY221" fmla="*/ 6978447 h 8346397"/>
              <a:gd name="connsiteX222" fmla="*/ 2201315 w 4147961"/>
              <a:gd name="connsiteY222" fmla="*/ 6997497 h 8346397"/>
              <a:gd name="connsiteX223" fmla="*/ 2234652 w 4147961"/>
              <a:gd name="connsiteY223" fmla="*/ 7073697 h 8346397"/>
              <a:gd name="connsiteX224" fmla="*/ 2203696 w 4147961"/>
              <a:gd name="connsiteY224" fmla="*/ 7095128 h 8346397"/>
              <a:gd name="connsiteX225" fmla="*/ 2098921 w 4147961"/>
              <a:gd name="connsiteY225" fmla="*/ 7033215 h 8346397"/>
              <a:gd name="connsiteX226" fmla="*/ 2056058 w 4147961"/>
              <a:gd name="connsiteY226" fmla="*/ 7059409 h 8346397"/>
              <a:gd name="connsiteX227" fmla="*/ 1996527 w 4147961"/>
              <a:gd name="connsiteY227" fmla="*/ 6957015 h 8346397"/>
              <a:gd name="connsiteX228" fmla="*/ 1879846 w 4147961"/>
              <a:gd name="connsiteY228" fmla="*/ 6983209 h 8346397"/>
              <a:gd name="connsiteX229" fmla="*/ 1815552 w 4147961"/>
              <a:gd name="connsiteY229" fmla="*/ 6987972 h 8346397"/>
              <a:gd name="connsiteX230" fmla="*/ 1765546 w 4147961"/>
              <a:gd name="connsiteY230" fmla="*/ 6983210 h 8346397"/>
              <a:gd name="connsiteX231" fmla="*/ 1708396 w 4147961"/>
              <a:gd name="connsiteY231" fmla="*/ 7028453 h 8346397"/>
              <a:gd name="connsiteX232" fmla="*/ 1529802 w 4147961"/>
              <a:gd name="connsiteY232" fmla="*/ 6987972 h 8346397"/>
              <a:gd name="connsiteX233" fmla="*/ 1553614 w 4147961"/>
              <a:gd name="connsiteY233" fmla="*/ 7114178 h 8346397"/>
              <a:gd name="connsiteX234" fmla="*/ 1477415 w 4147961"/>
              <a:gd name="connsiteY234" fmla="*/ 7159422 h 8346397"/>
              <a:gd name="connsiteX235" fmla="*/ 1415502 w 4147961"/>
              <a:gd name="connsiteY235" fmla="*/ 7226096 h 8346397"/>
              <a:gd name="connsiteX236" fmla="*/ 1265483 w 4147961"/>
              <a:gd name="connsiteY236" fmla="*/ 7218953 h 8346397"/>
              <a:gd name="connsiteX237" fmla="*/ 1213096 w 4147961"/>
              <a:gd name="connsiteY237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87241 w 4147961"/>
              <a:gd name="connsiteY7" fmla="*/ 4578145 h 8346397"/>
              <a:gd name="connsiteX8" fmla="*/ 3839615 w 4147961"/>
              <a:gd name="connsiteY8" fmla="*/ 4499563 h 8346397"/>
              <a:gd name="connsiteX9" fmla="*/ 3780084 w 4147961"/>
              <a:gd name="connsiteY9" fmla="*/ 4492420 h 8346397"/>
              <a:gd name="connsiteX10" fmla="*/ 3732459 w 4147961"/>
              <a:gd name="connsiteY10" fmla="*/ 4449557 h 8346397"/>
              <a:gd name="connsiteX11" fmla="*/ 3687216 w 4147961"/>
              <a:gd name="connsiteY11" fmla="*/ 4466226 h 8346397"/>
              <a:gd name="connsiteX12" fmla="*/ 3668166 w 4147961"/>
              <a:gd name="connsiteY12" fmla="*/ 4368595 h 8346397"/>
              <a:gd name="connsiteX13" fmla="*/ 3501478 w 4147961"/>
              <a:gd name="connsiteY13" fmla="*/ 4166188 h 8346397"/>
              <a:gd name="connsiteX14" fmla="*/ 3496716 w 4147961"/>
              <a:gd name="connsiteY14" fmla="*/ 4139995 h 8346397"/>
              <a:gd name="connsiteX15" fmla="*/ 3494334 w 4147961"/>
              <a:gd name="connsiteY15" fmla="*/ 4113801 h 8346397"/>
              <a:gd name="connsiteX16" fmla="*/ 3544341 w 4147961"/>
              <a:gd name="connsiteY16" fmla="*/ 4101895 h 8346397"/>
              <a:gd name="connsiteX17" fmla="*/ 3553866 w 4147961"/>
              <a:gd name="connsiteY17" fmla="*/ 4075701 h 8346397"/>
              <a:gd name="connsiteX18" fmla="*/ 3515766 w 4147961"/>
              <a:gd name="connsiteY18" fmla="*/ 4056651 h 8346397"/>
              <a:gd name="connsiteX19" fmla="*/ 3465759 w 4147961"/>
              <a:gd name="connsiteY19" fmla="*/ 4049507 h 8346397"/>
              <a:gd name="connsiteX20" fmla="*/ 3432422 w 4147961"/>
              <a:gd name="connsiteY20" fmla="*/ 4109038 h 8346397"/>
              <a:gd name="connsiteX21" fmla="*/ 3413372 w 4147961"/>
              <a:gd name="connsiteY21" fmla="*/ 4082845 h 8346397"/>
              <a:gd name="connsiteX22" fmla="*/ 3415752 w 4147961"/>
              <a:gd name="connsiteY22" fmla="*/ 4042363 h 8346397"/>
              <a:gd name="connsiteX23" fmla="*/ 3349078 w 4147961"/>
              <a:gd name="connsiteY23" fmla="*/ 4018551 h 8346397"/>
              <a:gd name="connsiteX24" fmla="*/ 3382416 w 4147961"/>
              <a:gd name="connsiteY24" fmla="*/ 3985213 h 8346397"/>
              <a:gd name="connsiteX25" fmla="*/ 3346697 w 4147961"/>
              <a:gd name="connsiteY25" fmla="*/ 3961401 h 8346397"/>
              <a:gd name="connsiteX26" fmla="*/ 3291928 w 4147961"/>
              <a:gd name="connsiteY26" fmla="*/ 3959020 h 8346397"/>
              <a:gd name="connsiteX27" fmla="*/ 3263352 w 4147961"/>
              <a:gd name="connsiteY27" fmla="*/ 3978070 h 8346397"/>
              <a:gd name="connsiteX28" fmla="*/ 3215727 w 4147961"/>
              <a:gd name="connsiteY28" fmla="*/ 3963782 h 8346397"/>
              <a:gd name="connsiteX29" fmla="*/ 3227633 w 4147961"/>
              <a:gd name="connsiteY29" fmla="*/ 3937588 h 8346397"/>
              <a:gd name="connsiteX30" fmla="*/ 3275259 w 4147961"/>
              <a:gd name="connsiteY30" fmla="*/ 3913776 h 8346397"/>
              <a:gd name="connsiteX31" fmla="*/ 3127621 w 4147961"/>
              <a:gd name="connsiteY31" fmla="*/ 3851863 h 8346397"/>
              <a:gd name="connsiteX32" fmla="*/ 2996652 w 4147961"/>
              <a:gd name="connsiteY32" fmla="*/ 3739945 h 8346397"/>
              <a:gd name="connsiteX33" fmla="*/ 2591839 w 4147961"/>
              <a:gd name="connsiteY33" fmla="*/ 3354183 h 8346397"/>
              <a:gd name="connsiteX34" fmla="*/ 2468015 w 4147961"/>
              <a:gd name="connsiteY34" fmla="*/ 3049382 h 8346397"/>
              <a:gd name="connsiteX35" fmla="*/ 2432296 w 4147961"/>
              <a:gd name="connsiteY35" fmla="*/ 2961276 h 8346397"/>
              <a:gd name="connsiteX36" fmla="*/ 2387052 w 4147961"/>
              <a:gd name="connsiteY36" fmla="*/ 2954132 h 8346397"/>
              <a:gd name="connsiteX37" fmla="*/ 2365621 w 4147961"/>
              <a:gd name="connsiteY37" fmla="*/ 2958895 h 8346397"/>
              <a:gd name="connsiteX38" fmla="*/ 2315615 w 4147961"/>
              <a:gd name="connsiteY38" fmla="*/ 2896982 h 8346397"/>
              <a:gd name="connsiteX39" fmla="*/ 2234652 w 4147961"/>
              <a:gd name="connsiteY39" fmla="*/ 2880313 h 8346397"/>
              <a:gd name="connsiteX40" fmla="*/ 2182265 w 4147961"/>
              <a:gd name="connsiteY40" fmla="*/ 2811257 h 8346397"/>
              <a:gd name="connsiteX41" fmla="*/ 2115590 w 4147961"/>
              <a:gd name="connsiteY41" fmla="*/ 2727913 h 8346397"/>
              <a:gd name="connsiteX42" fmla="*/ 2091777 w 4147961"/>
              <a:gd name="connsiteY42" fmla="*/ 2670763 h 8346397"/>
              <a:gd name="connsiteX43" fmla="*/ 2006845 w 4147961"/>
              <a:gd name="connsiteY43" fmla="*/ 2527095 h 8346397"/>
              <a:gd name="connsiteX44" fmla="*/ 1953665 w 4147961"/>
              <a:gd name="connsiteY44" fmla="*/ 2451688 h 8346397"/>
              <a:gd name="connsiteX45" fmla="*/ 2006052 w 4147961"/>
              <a:gd name="connsiteY45" fmla="*/ 2337388 h 8346397"/>
              <a:gd name="connsiteX46" fmla="*/ 2072727 w 4147961"/>
              <a:gd name="connsiteY46" fmla="*/ 2256426 h 8346397"/>
              <a:gd name="connsiteX47" fmla="*/ 2056058 w 4147961"/>
              <a:gd name="connsiteY47" fmla="*/ 2223088 h 8346397"/>
              <a:gd name="connsiteX48" fmla="*/ 2067965 w 4147961"/>
              <a:gd name="connsiteY48" fmla="*/ 2130220 h 8346397"/>
              <a:gd name="connsiteX49" fmla="*/ 2137021 w 4147961"/>
              <a:gd name="connsiteY49" fmla="*/ 1992107 h 8346397"/>
              <a:gd name="connsiteX50" fmla="*/ 2165596 w 4147961"/>
              <a:gd name="connsiteY50" fmla="*/ 1944482 h 8346397"/>
              <a:gd name="connsiteX51" fmla="*/ 2203696 w 4147961"/>
              <a:gd name="connsiteY51" fmla="*/ 1937338 h 8346397"/>
              <a:gd name="connsiteX52" fmla="*/ 2198933 w 4147961"/>
              <a:gd name="connsiteY52" fmla="*/ 1906382 h 8346397"/>
              <a:gd name="connsiteX53" fmla="*/ 2406102 w 4147961"/>
              <a:gd name="connsiteY53" fmla="*/ 1782557 h 8346397"/>
              <a:gd name="connsiteX54" fmla="*/ 2494208 w 4147961"/>
              <a:gd name="connsiteY54" fmla="*/ 1715882 h 8346397"/>
              <a:gd name="connsiteX55" fmla="*/ 2513258 w 4147961"/>
              <a:gd name="connsiteY55" fmla="*/ 1630157 h 8346397"/>
              <a:gd name="connsiteX56" fmla="*/ 2522784 w 4147961"/>
              <a:gd name="connsiteY56" fmla="*/ 1584913 h 8346397"/>
              <a:gd name="connsiteX57" fmla="*/ 2577552 w 4147961"/>
              <a:gd name="connsiteY57" fmla="*/ 1527763 h 8346397"/>
              <a:gd name="connsiteX58" fmla="*/ 2606127 w 4147961"/>
              <a:gd name="connsiteY58" fmla="*/ 1499188 h 8346397"/>
              <a:gd name="connsiteX59" fmla="*/ 2634702 w 4147961"/>
              <a:gd name="connsiteY59" fmla="*/ 1492045 h 8346397"/>
              <a:gd name="connsiteX60" fmla="*/ 2672802 w 4147961"/>
              <a:gd name="connsiteY60" fmla="*/ 1368220 h 8346397"/>
              <a:gd name="connsiteX61" fmla="*/ 2806153 w 4147961"/>
              <a:gd name="connsiteY61" fmla="*/ 1334883 h 8346397"/>
              <a:gd name="connsiteX62" fmla="*/ 2944265 w 4147961"/>
              <a:gd name="connsiteY62" fmla="*/ 1325357 h 8346397"/>
              <a:gd name="connsiteX63" fmla="*/ 2968077 w 4147961"/>
              <a:gd name="connsiteY63" fmla="*/ 1206295 h 8346397"/>
              <a:gd name="connsiteX64" fmla="*/ 3049040 w 4147961"/>
              <a:gd name="connsiteY64" fmla="*/ 1169783 h 8346397"/>
              <a:gd name="connsiteX65" fmla="*/ 3153814 w 4147961"/>
              <a:gd name="connsiteY65" fmla="*/ 1125332 h 8346397"/>
              <a:gd name="connsiteX66" fmla="*/ 3225252 w 4147961"/>
              <a:gd name="connsiteY66" fmla="*/ 1049132 h 8346397"/>
              <a:gd name="connsiteX67" fmla="*/ 3310977 w 4147961"/>
              <a:gd name="connsiteY67" fmla="*/ 996745 h 8346397"/>
              <a:gd name="connsiteX68" fmla="*/ 3056977 w 4147961"/>
              <a:gd name="connsiteY68" fmla="*/ 982457 h 8346397"/>
              <a:gd name="connsiteX69" fmla="*/ 2958552 w 4147961"/>
              <a:gd name="connsiteY69" fmla="*/ 976107 h 8346397"/>
              <a:gd name="connsiteX70" fmla="*/ 2926802 w 4147961"/>
              <a:gd name="connsiteY70" fmla="*/ 906257 h 8346397"/>
              <a:gd name="connsiteX71" fmla="*/ 2866477 w 4147961"/>
              <a:gd name="connsiteY71" fmla="*/ 893559 h 8346397"/>
              <a:gd name="connsiteX72" fmla="*/ 2799802 w 4147961"/>
              <a:gd name="connsiteY72" fmla="*/ 874507 h 8346397"/>
              <a:gd name="connsiteX73" fmla="*/ 2761702 w 4147961"/>
              <a:gd name="connsiteY73" fmla="*/ 807832 h 8346397"/>
              <a:gd name="connsiteX74" fmla="*/ 2609302 w 4147961"/>
              <a:gd name="connsiteY74" fmla="*/ 760207 h 8346397"/>
              <a:gd name="connsiteX75" fmla="*/ 2580727 w 4147961"/>
              <a:gd name="connsiteY75" fmla="*/ 604632 h 8346397"/>
              <a:gd name="connsiteX76" fmla="*/ 2526752 w 4147961"/>
              <a:gd name="connsiteY76" fmla="*/ 531609 h 8346397"/>
              <a:gd name="connsiteX77" fmla="*/ 2596602 w 4147961"/>
              <a:gd name="connsiteY77" fmla="*/ 407782 h 8346397"/>
              <a:gd name="connsiteX78" fmla="*/ 2629939 w 4147961"/>
              <a:gd name="connsiteY78" fmla="*/ 310947 h 8346397"/>
              <a:gd name="connsiteX79" fmla="*/ 2517227 w 4147961"/>
              <a:gd name="connsiteY79" fmla="*/ 239507 h 8346397"/>
              <a:gd name="connsiteX80" fmla="*/ 2402927 w 4147961"/>
              <a:gd name="connsiteY80" fmla="*/ 271257 h 8346397"/>
              <a:gd name="connsiteX81" fmla="*/ 2275927 w 4147961"/>
              <a:gd name="connsiteY81" fmla="*/ 198232 h 8346397"/>
              <a:gd name="connsiteX82" fmla="*/ 2133052 w 4147961"/>
              <a:gd name="connsiteY82" fmla="*/ 233157 h 8346397"/>
              <a:gd name="connsiteX83" fmla="*/ 1913977 w 4147961"/>
              <a:gd name="connsiteY83" fmla="*/ 36309 h 8346397"/>
              <a:gd name="connsiteX84" fmla="*/ 1777452 w 4147961"/>
              <a:gd name="connsiteY84" fmla="*/ 13289 h 8346397"/>
              <a:gd name="connsiteX85" fmla="*/ 1703633 w 4147961"/>
              <a:gd name="connsiteY85" fmla="*/ 41864 h 8346397"/>
              <a:gd name="connsiteX86" fmla="*/ 1615527 w 4147961"/>
              <a:gd name="connsiteY86" fmla="*/ 75203 h 8346397"/>
              <a:gd name="connsiteX87" fmla="*/ 1515515 w 4147961"/>
              <a:gd name="connsiteY87" fmla="*/ 129971 h 8346397"/>
              <a:gd name="connsiteX88" fmla="*/ 1525040 w 4147961"/>
              <a:gd name="connsiteY88" fmla="*/ 194264 h 8346397"/>
              <a:gd name="connsiteX89" fmla="*/ 1505990 w 4147961"/>
              <a:gd name="connsiteY89" fmla="*/ 251415 h 8346397"/>
              <a:gd name="connsiteX90" fmla="*/ 1413121 w 4147961"/>
              <a:gd name="connsiteY90" fmla="*/ 270464 h 8346397"/>
              <a:gd name="connsiteX91" fmla="*/ 1339302 w 4147961"/>
              <a:gd name="connsiteY91" fmla="*/ 306184 h 8346397"/>
              <a:gd name="connsiteX92" fmla="*/ 1260721 w 4147961"/>
              <a:gd name="connsiteY92" fmla="*/ 346665 h 8346397"/>
              <a:gd name="connsiteX93" fmla="*/ 1191665 w 4147961"/>
              <a:gd name="connsiteY93" fmla="*/ 272847 h 8346397"/>
              <a:gd name="connsiteX94" fmla="*/ 1082127 w 4147961"/>
              <a:gd name="connsiteY94" fmla="*/ 353809 h 8346397"/>
              <a:gd name="connsiteX95" fmla="*/ 1020215 w 4147961"/>
              <a:gd name="connsiteY95" fmla="*/ 420484 h 8346397"/>
              <a:gd name="connsiteX96" fmla="*/ 858290 w 4147961"/>
              <a:gd name="connsiteY96" fmla="*/ 301422 h 8346397"/>
              <a:gd name="connsiteX97" fmla="*/ 796377 w 4147961"/>
              <a:gd name="connsiteY97" fmla="*/ 406196 h 8346397"/>
              <a:gd name="connsiteX98" fmla="*/ 755896 w 4147961"/>
              <a:gd name="connsiteY98" fmla="*/ 341903 h 8346397"/>
              <a:gd name="connsiteX99" fmla="*/ 689221 w 4147961"/>
              <a:gd name="connsiteY99" fmla="*/ 270465 h 8346397"/>
              <a:gd name="connsiteX100" fmla="*/ 667790 w 4147961"/>
              <a:gd name="connsiteY100" fmla="*/ 313328 h 8346397"/>
              <a:gd name="connsiteX101" fmla="*/ 620165 w 4147961"/>
              <a:gd name="connsiteY101" fmla="*/ 382384 h 8346397"/>
              <a:gd name="connsiteX102" fmla="*/ 589208 w 4147961"/>
              <a:gd name="connsiteY102" fmla="*/ 396672 h 8346397"/>
              <a:gd name="connsiteX103" fmla="*/ 498721 w 4147961"/>
              <a:gd name="connsiteY103" fmla="*/ 482397 h 8346397"/>
              <a:gd name="connsiteX104" fmla="*/ 396327 w 4147961"/>
              <a:gd name="connsiteY104" fmla="*/ 380003 h 8346397"/>
              <a:gd name="connsiteX105" fmla="*/ 243927 w 4147961"/>
              <a:gd name="connsiteY105" fmla="*/ 294278 h 8346397"/>
              <a:gd name="connsiteX106" fmla="*/ 174871 w 4147961"/>
              <a:gd name="connsiteY106" fmla="*/ 327615 h 8346397"/>
              <a:gd name="connsiteX107" fmla="*/ 127246 w 4147961"/>
              <a:gd name="connsiteY107" fmla="*/ 410959 h 8346397"/>
              <a:gd name="connsiteX108" fmla="*/ 43902 w 4147961"/>
              <a:gd name="connsiteY108" fmla="*/ 472872 h 8346397"/>
              <a:gd name="connsiteX109" fmla="*/ 8183 w 4147961"/>
              <a:gd name="connsiteY109" fmla="*/ 484778 h 8346397"/>
              <a:gd name="connsiteX110" fmla="*/ 198683 w 4147961"/>
              <a:gd name="connsiteY110" fmla="*/ 689565 h 8346397"/>
              <a:gd name="connsiteX111" fmla="*/ 265359 w 4147961"/>
              <a:gd name="connsiteY111" fmla="*/ 706234 h 8346397"/>
              <a:gd name="connsiteX112" fmla="*/ 298697 w 4147961"/>
              <a:gd name="connsiteY112" fmla="*/ 730047 h 8346397"/>
              <a:gd name="connsiteX113" fmla="*/ 296315 w 4147961"/>
              <a:gd name="connsiteY113" fmla="*/ 901496 h 8346397"/>
              <a:gd name="connsiteX114" fmla="*/ 362990 w 4147961"/>
              <a:gd name="connsiteY114" fmla="*/ 906259 h 8346397"/>
              <a:gd name="connsiteX115" fmla="*/ 401090 w 4147961"/>
              <a:gd name="connsiteY115" fmla="*/ 856253 h 8346397"/>
              <a:gd name="connsiteX116" fmla="*/ 482052 w 4147961"/>
              <a:gd name="connsiteY116" fmla="*/ 894353 h 8346397"/>
              <a:gd name="connsiteX117" fmla="*/ 420140 w 4147961"/>
              <a:gd name="connsiteY117" fmla="*/ 1039609 h 8346397"/>
              <a:gd name="connsiteX118" fmla="*/ 434427 w 4147961"/>
              <a:gd name="connsiteY118" fmla="*/ 1087234 h 8346397"/>
              <a:gd name="connsiteX119" fmla="*/ 379658 w 4147961"/>
              <a:gd name="connsiteY119" fmla="*/ 1139622 h 8346397"/>
              <a:gd name="connsiteX120" fmla="*/ 415377 w 4147961"/>
              <a:gd name="connsiteY120" fmla="*/ 1168196 h 8346397"/>
              <a:gd name="connsiteX121" fmla="*/ 486815 w 4147961"/>
              <a:gd name="connsiteY121" fmla="*/ 1256303 h 8346397"/>
              <a:gd name="connsiteX122" fmla="*/ 527296 w 4147961"/>
              <a:gd name="connsiteY122" fmla="*/ 1344409 h 8346397"/>
              <a:gd name="connsiteX123" fmla="*/ 636833 w 4147961"/>
              <a:gd name="connsiteY123" fmla="*/ 1396797 h 8346397"/>
              <a:gd name="connsiteX124" fmla="*/ 746371 w 4147961"/>
              <a:gd name="connsiteY124" fmla="*/ 1420609 h 8346397"/>
              <a:gd name="connsiteX125" fmla="*/ 829715 w 4147961"/>
              <a:gd name="connsiteY125" fmla="*/ 1468234 h 8346397"/>
              <a:gd name="connsiteX126" fmla="*/ 913058 w 4147961"/>
              <a:gd name="connsiteY126" fmla="*/ 1442040 h 8346397"/>
              <a:gd name="connsiteX127" fmla="*/ 994021 w 4147961"/>
              <a:gd name="connsiteY127" fmla="*/ 1368222 h 8346397"/>
              <a:gd name="connsiteX128" fmla="*/ 1103558 w 4147961"/>
              <a:gd name="connsiteY128" fmla="*/ 1351553 h 8346397"/>
              <a:gd name="connsiteX129" fmla="*/ 1170233 w 4147961"/>
              <a:gd name="connsiteY129" fmla="*/ 1356315 h 8346397"/>
              <a:gd name="connsiteX130" fmla="*/ 1329777 w 4147961"/>
              <a:gd name="connsiteY130" fmla="*/ 1465853 h 8346397"/>
              <a:gd name="connsiteX131" fmla="*/ 1389308 w 4147961"/>
              <a:gd name="connsiteY131" fmla="*/ 1494428 h 8346397"/>
              <a:gd name="connsiteX132" fmla="*/ 1260721 w 4147961"/>
              <a:gd name="connsiteY132" fmla="*/ 1596822 h 8346397"/>
              <a:gd name="connsiteX133" fmla="*/ 1263102 w 4147961"/>
              <a:gd name="connsiteY133" fmla="*/ 1661115 h 8346397"/>
              <a:gd name="connsiteX134" fmla="*/ 1425027 w 4147961"/>
              <a:gd name="connsiteY134" fmla="*/ 1613490 h 8346397"/>
              <a:gd name="connsiteX135" fmla="*/ 1386927 w 4147961"/>
              <a:gd name="connsiteY135" fmla="*/ 1677784 h 8346397"/>
              <a:gd name="connsiteX136" fmla="*/ 1405977 w 4147961"/>
              <a:gd name="connsiteY136" fmla="*/ 1751603 h 8346397"/>
              <a:gd name="connsiteX137" fmla="*/ 1517896 w 4147961"/>
              <a:gd name="connsiteY137" fmla="*/ 1787322 h 8346397"/>
              <a:gd name="connsiteX138" fmla="*/ 1591715 w 4147961"/>
              <a:gd name="connsiteY138" fmla="*/ 1803990 h 8346397"/>
              <a:gd name="connsiteX139" fmla="*/ 1501227 w 4147961"/>
              <a:gd name="connsiteY139" fmla="*/ 1934959 h 8346397"/>
              <a:gd name="connsiteX140" fmla="*/ 1494083 w 4147961"/>
              <a:gd name="connsiteY140" fmla="*/ 1984965 h 8346397"/>
              <a:gd name="connsiteX141" fmla="*/ 1422646 w 4147961"/>
              <a:gd name="connsiteY141" fmla="*/ 2020684 h 8346397"/>
              <a:gd name="connsiteX142" fmla="*/ 1391690 w 4147961"/>
              <a:gd name="connsiteY142" fmla="*/ 2082597 h 8346397"/>
              <a:gd name="connsiteX143" fmla="*/ 1260721 w 4147961"/>
              <a:gd name="connsiteY143" fmla="*/ 2056403 h 8346397"/>
              <a:gd name="connsiteX144" fmla="*/ 1139277 w 4147961"/>
              <a:gd name="connsiteY144" fmla="*/ 2056402 h 8346397"/>
              <a:gd name="connsiteX145" fmla="*/ 1072602 w 4147961"/>
              <a:gd name="connsiteY145" fmla="*/ 2084978 h 8346397"/>
              <a:gd name="connsiteX146" fmla="*/ 1065458 w 4147961"/>
              <a:gd name="connsiteY146" fmla="*/ 2184990 h 8346397"/>
              <a:gd name="connsiteX147" fmla="*/ 977352 w 4147961"/>
              <a:gd name="connsiteY147" fmla="*/ 2273097 h 8346397"/>
              <a:gd name="connsiteX148" fmla="*/ 1120227 w 4147961"/>
              <a:gd name="connsiteY148" fmla="*/ 2335009 h 8346397"/>
              <a:gd name="connsiteX149" fmla="*/ 1170234 w 4147961"/>
              <a:gd name="connsiteY149" fmla="*/ 2370727 h 8346397"/>
              <a:gd name="connsiteX150" fmla="*/ 1222621 w 4147961"/>
              <a:gd name="connsiteY150" fmla="*/ 2387397 h 8346397"/>
              <a:gd name="connsiteX151" fmla="*/ 1272627 w 4147961"/>
              <a:gd name="connsiteY151" fmla="*/ 2437403 h 8346397"/>
              <a:gd name="connsiteX152" fmla="*/ 1329777 w 4147961"/>
              <a:gd name="connsiteY152" fmla="*/ 2458834 h 8346397"/>
              <a:gd name="connsiteX153" fmla="*/ 1422646 w 4147961"/>
              <a:gd name="connsiteY153" fmla="*/ 2535034 h 8346397"/>
              <a:gd name="connsiteX154" fmla="*/ 1508371 w 4147961"/>
              <a:gd name="connsiteY154" fmla="*/ 2568373 h 8346397"/>
              <a:gd name="connsiteX155" fmla="*/ 1641721 w 4147961"/>
              <a:gd name="connsiteY155" fmla="*/ 2716009 h 8346397"/>
              <a:gd name="connsiteX156" fmla="*/ 1725065 w 4147961"/>
              <a:gd name="connsiteY156" fmla="*/ 2870790 h 8346397"/>
              <a:gd name="connsiteX157" fmla="*/ 1850477 w 4147961"/>
              <a:gd name="connsiteY157" fmla="*/ 2931907 h 8346397"/>
              <a:gd name="connsiteX158" fmla="*/ 1896514 w 4147961"/>
              <a:gd name="connsiteY158" fmla="*/ 2977947 h 8346397"/>
              <a:gd name="connsiteX159" fmla="*/ 1927471 w 4147961"/>
              <a:gd name="connsiteY159" fmla="*/ 3082722 h 8346397"/>
              <a:gd name="connsiteX160" fmla="*/ 1989383 w 4147961"/>
              <a:gd name="connsiteY160" fmla="*/ 3185115 h 8346397"/>
              <a:gd name="connsiteX161" fmla="*/ 2051296 w 4147961"/>
              <a:gd name="connsiteY161" fmla="*/ 3223215 h 8346397"/>
              <a:gd name="connsiteX162" fmla="*/ 2182265 w 4147961"/>
              <a:gd name="connsiteY162" fmla="*/ 3370853 h 8346397"/>
              <a:gd name="connsiteX163" fmla="*/ 2325139 w 4147961"/>
              <a:gd name="connsiteY163" fmla="*/ 3447053 h 8346397"/>
              <a:gd name="connsiteX164" fmla="*/ 2384671 w 4147961"/>
              <a:gd name="connsiteY164" fmla="*/ 3532778 h 8346397"/>
              <a:gd name="connsiteX165" fmla="*/ 2432296 w 4147961"/>
              <a:gd name="connsiteY165" fmla="*/ 3599453 h 8346397"/>
              <a:gd name="connsiteX166" fmla="*/ 2479921 w 4147961"/>
              <a:gd name="connsiteY166" fmla="*/ 3589929 h 8346397"/>
              <a:gd name="connsiteX167" fmla="*/ 2484683 w 4147961"/>
              <a:gd name="connsiteY167" fmla="*/ 3742328 h 8346397"/>
              <a:gd name="connsiteX168" fmla="*/ 2537071 w 4147961"/>
              <a:gd name="connsiteY168" fmla="*/ 3835197 h 8346397"/>
              <a:gd name="connsiteX169" fmla="*/ 2529927 w 4147961"/>
              <a:gd name="connsiteY169" fmla="*/ 3873297 h 8346397"/>
              <a:gd name="connsiteX170" fmla="*/ 2598983 w 4147961"/>
              <a:gd name="connsiteY170" fmla="*/ 3909015 h 8346397"/>
              <a:gd name="connsiteX171" fmla="*/ 2656133 w 4147961"/>
              <a:gd name="connsiteY171" fmla="*/ 3854247 h 8346397"/>
              <a:gd name="connsiteX172" fmla="*/ 2689471 w 4147961"/>
              <a:gd name="connsiteY172" fmla="*/ 3937590 h 8346397"/>
              <a:gd name="connsiteX173" fmla="*/ 2734715 w 4147961"/>
              <a:gd name="connsiteY173" fmla="*/ 3982834 h 8346397"/>
              <a:gd name="connsiteX174" fmla="*/ 2808533 w 4147961"/>
              <a:gd name="connsiteY174" fmla="*/ 4006647 h 8346397"/>
              <a:gd name="connsiteX175" fmla="*/ 2860921 w 4147961"/>
              <a:gd name="connsiteY175" fmla="*/ 4075703 h 8346397"/>
              <a:gd name="connsiteX176" fmla="*/ 2946646 w 4147961"/>
              <a:gd name="connsiteY176" fmla="*/ 4130472 h 8346397"/>
              <a:gd name="connsiteX177" fmla="*/ 2999033 w 4147961"/>
              <a:gd name="connsiteY177" fmla="*/ 4163809 h 8346397"/>
              <a:gd name="connsiteX178" fmla="*/ 2870446 w 4147961"/>
              <a:gd name="connsiteY178" fmla="*/ 4256678 h 8346397"/>
              <a:gd name="connsiteX179" fmla="*/ 2868064 w 4147961"/>
              <a:gd name="connsiteY179" fmla="*/ 4311446 h 8346397"/>
              <a:gd name="connsiteX180" fmla="*/ 2970458 w 4147961"/>
              <a:gd name="connsiteY180" fmla="*/ 4428128 h 8346397"/>
              <a:gd name="connsiteX181" fmla="*/ 3065708 w 4147961"/>
              <a:gd name="connsiteY181" fmla="*/ 4490040 h 8346397"/>
              <a:gd name="connsiteX182" fmla="*/ 3096665 w 4147961"/>
              <a:gd name="connsiteY182" fmla="*/ 4528140 h 8346397"/>
              <a:gd name="connsiteX183" fmla="*/ 3082377 w 4147961"/>
              <a:gd name="connsiteY183" fmla="*/ 4609103 h 8346397"/>
              <a:gd name="connsiteX184" fmla="*/ 3077615 w 4147961"/>
              <a:gd name="connsiteY184" fmla="*/ 4692447 h 8346397"/>
              <a:gd name="connsiteX185" fmla="*/ 3034752 w 4147961"/>
              <a:gd name="connsiteY185" fmla="*/ 4701972 h 8346397"/>
              <a:gd name="connsiteX186" fmla="*/ 3008558 w 4147961"/>
              <a:gd name="connsiteY186" fmla="*/ 4718640 h 8346397"/>
              <a:gd name="connsiteX187" fmla="*/ 3053802 w 4147961"/>
              <a:gd name="connsiteY187" fmla="*/ 4795632 h 8346397"/>
              <a:gd name="connsiteX188" fmla="*/ 3037133 w 4147961"/>
              <a:gd name="connsiteY188" fmla="*/ 4868659 h 8346397"/>
              <a:gd name="connsiteX189" fmla="*/ 3020465 w 4147961"/>
              <a:gd name="connsiteY189" fmla="*/ 5004390 h 8346397"/>
              <a:gd name="connsiteX190" fmla="*/ 2982365 w 4147961"/>
              <a:gd name="connsiteY190" fmla="*/ 5044872 h 8346397"/>
              <a:gd name="connsiteX191" fmla="*/ 2965696 w 4147961"/>
              <a:gd name="connsiteY191" fmla="*/ 5166315 h 8346397"/>
              <a:gd name="connsiteX192" fmla="*/ 2937121 w 4147961"/>
              <a:gd name="connsiteY192" fmla="*/ 5285378 h 8346397"/>
              <a:gd name="connsiteX193" fmla="*/ 2989508 w 4147961"/>
              <a:gd name="connsiteY193" fmla="*/ 5302047 h 8346397"/>
              <a:gd name="connsiteX194" fmla="*/ 2987127 w 4147961"/>
              <a:gd name="connsiteY194" fmla="*/ 5347290 h 8346397"/>
              <a:gd name="connsiteX195" fmla="*/ 2984746 w 4147961"/>
              <a:gd name="connsiteY195" fmla="*/ 5402059 h 8346397"/>
              <a:gd name="connsiteX196" fmla="*/ 3041896 w 4147961"/>
              <a:gd name="connsiteY196" fmla="*/ 5471115 h 8346397"/>
              <a:gd name="connsiteX197" fmla="*/ 3089521 w 4147961"/>
              <a:gd name="connsiteY197" fmla="*/ 5597322 h 8346397"/>
              <a:gd name="connsiteX198" fmla="*/ 2996652 w 4147961"/>
              <a:gd name="connsiteY198" fmla="*/ 5887834 h 8346397"/>
              <a:gd name="connsiteX199" fmla="*/ 3018083 w 4147961"/>
              <a:gd name="connsiteY199" fmla="*/ 5942603 h 8346397"/>
              <a:gd name="connsiteX200" fmla="*/ 3044277 w 4147961"/>
              <a:gd name="connsiteY200" fmla="*/ 5994990 h 8346397"/>
              <a:gd name="connsiteX201" fmla="*/ 3049040 w 4147961"/>
              <a:gd name="connsiteY201" fmla="*/ 6099765 h 8346397"/>
              <a:gd name="connsiteX202" fmla="*/ 3028402 w 4147961"/>
              <a:gd name="connsiteY202" fmla="*/ 6195807 h 8346397"/>
              <a:gd name="connsiteX203" fmla="*/ 2956170 w 4147961"/>
              <a:gd name="connsiteY203" fmla="*/ 6259310 h 8346397"/>
              <a:gd name="connsiteX204" fmla="*/ 2920452 w 4147961"/>
              <a:gd name="connsiteY204" fmla="*/ 6240259 h 8346397"/>
              <a:gd name="connsiteX205" fmla="*/ 2849015 w 4147961"/>
              <a:gd name="connsiteY205" fmla="*/ 6252165 h 8346397"/>
              <a:gd name="connsiteX206" fmla="*/ 2713283 w 4147961"/>
              <a:gd name="connsiteY206" fmla="*/ 6364084 h 8346397"/>
              <a:gd name="connsiteX207" fmla="*/ 2606127 w 4147961"/>
              <a:gd name="connsiteY207" fmla="*/ 6349797 h 8346397"/>
              <a:gd name="connsiteX208" fmla="*/ 2575171 w 4147961"/>
              <a:gd name="connsiteY208" fmla="*/ 6378372 h 8346397"/>
              <a:gd name="connsiteX209" fmla="*/ 2508495 w 4147961"/>
              <a:gd name="connsiteY209" fmla="*/ 6423614 h 8346397"/>
              <a:gd name="connsiteX210" fmla="*/ 2391815 w 4147961"/>
              <a:gd name="connsiteY210" fmla="*/ 6411709 h 8346397"/>
              <a:gd name="connsiteX211" fmla="*/ 2368002 w 4147961"/>
              <a:gd name="connsiteY211" fmla="*/ 6528390 h 8346397"/>
              <a:gd name="connsiteX212" fmla="*/ 2363240 w 4147961"/>
              <a:gd name="connsiteY212" fmla="*/ 6564109 h 8346397"/>
              <a:gd name="connsiteX213" fmla="*/ 2339428 w 4147961"/>
              <a:gd name="connsiteY213" fmla="*/ 6583159 h 8346397"/>
              <a:gd name="connsiteX214" fmla="*/ 2141783 w 4147961"/>
              <a:gd name="connsiteY214" fmla="*/ 6535534 h 8346397"/>
              <a:gd name="connsiteX215" fmla="*/ 2103683 w 4147961"/>
              <a:gd name="connsiteY215" fmla="*/ 6587922 h 8346397"/>
              <a:gd name="connsiteX216" fmla="*/ 2072727 w 4147961"/>
              <a:gd name="connsiteY216" fmla="*/ 6683172 h 8346397"/>
              <a:gd name="connsiteX217" fmla="*/ 2039389 w 4147961"/>
              <a:gd name="connsiteY217" fmla="*/ 6747465 h 8346397"/>
              <a:gd name="connsiteX218" fmla="*/ 2051296 w 4147961"/>
              <a:gd name="connsiteY218" fmla="*/ 6809378 h 8346397"/>
              <a:gd name="connsiteX219" fmla="*/ 2184646 w 4147961"/>
              <a:gd name="connsiteY219" fmla="*/ 6921297 h 8346397"/>
              <a:gd name="connsiteX220" fmla="*/ 2253702 w 4147961"/>
              <a:gd name="connsiteY220" fmla="*/ 6954634 h 8346397"/>
              <a:gd name="connsiteX221" fmla="*/ 2237033 w 4147961"/>
              <a:gd name="connsiteY221" fmla="*/ 6978447 h 8346397"/>
              <a:gd name="connsiteX222" fmla="*/ 2201315 w 4147961"/>
              <a:gd name="connsiteY222" fmla="*/ 6997497 h 8346397"/>
              <a:gd name="connsiteX223" fmla="*/ 2234652 w 4147961"/>
              <a:gd name="connsiteY223" fmla="*/ 7073697 h 8346397"/>
              <a:gd name="connsiteX224" fmla="*/ 2203696 w 4147961"/>
              <a:gd name="connsiteY224" fmla="*/ 7095128 h 8346397"/>
              <a:gd name="connsiteX225" fmla="*/ 2098921 w 4147961"/>
              <a:gd name="connsiteY225" fmla="*/ 7033215 h 8346397"/>
              <a:gd name="connsiteX226" fmla="*/ 2056058 w 4147961"/>
              <a:gd name="connsiteY226" fmla="*/ 7059409 h 8346397"/>
              <a:gd name="connsiteX227" fmla="*/ 1996527 w 4147961"/>
              <a:gd name="connsiteY227" fmla="*/ 6957015 h 8346397"/>
              <a:gd name="connsiteX228" fmla="*/ 1879846 w 4147961"/>
              <a:gd name="connsiteY228" fmla="*/ 6983209 h 8346397"/>
              <a:gd name="connsiteX229" fmla="*/ 1815552 w 4147961"/>
              <a:gd name="connsiteY229" fmla="*/ 6987972 h 8346397"/>
              <a:gd name="connsiteX230" fmla="*/ 1765546 w 4147961"/>
              <a:gd name="connsiteY230" fmla="*/ 6983210 h 8346397"/>
              <a:gd name="connsiteX231" fmla="*/ 1708396 w 4147961"/>
              <a:gd name="connsiteY231" fmla="*/ 7028453 h 8346397"/>
              <a:gd name="connsiteX232" fmla="*/ 1529802 w 4147961"/>
              <a:gd name="connsiteY232" fmla="*/ 6987972 h 8346397"/>
              <a:gd name="connsiteX233" fmla="*/ 1553614 w 4147961"/>
              <a:gd name="connsiteY233" fmla="*/ 7114178 h 8346397"/>
              <a:gd name="connsiteX234" fmla="*/ 1477415 w 4147961"/>
              <a:gd name="connsiteY234" fmla="*/ 7159422 h 8346397"/>
              <a:gd name="connsiteX235" fmla="*/ 1415502 w 4147961"/>
              <a:gd name="connsiteY235" fmla="*/ 7226096 h 8346397"/>
              <a:gd name="connsiteX236" fmla="*/ 1265483 w 4147961"/>
              <a:gd name="connsiteY236" fmla="*/ 7218953 h 8346397"/>
              <a:gd name="connsiteX237" fmla="*/ 1213096 w 4147961"/>
              <a:gd name="connsiteY237" fmla="*/ 7328490 h 8346397"/>
              <a:gd name="connsiteX0" fmla="*/ 1244052 w 4147961"/>
              <a:gd name="connsiteY0" fmla="*/ 7386434 h 8346397"/>
              <a:gd name="connsiteX1" fmla="*/ 1561552 w 4147961"/>
              <a:gd name="connsiteY1" fmla="*/ 8332582 h 8346397"/>
              <a:gd name="connsiteX2" fmla="*/ 2679152 w 4147961"/>
              <a:gd name="connsiteY2" fmla="*/ 7418182 h 8346397"/>
              <a:gd name="connsiteX3" fmla="*/ 4076152 w 4147961"/>
              <a:gd name="connsiteY3" fmla="*/ 6491082 h 8346397"/>
              <a:gd name="connsiteX4" fmla="*/ 3990428 w 4147961"/>
              <a:gd name="connsiteY4" fmla="*/ 5034550 h 8346397"/>
              <a:gd name="connsiteX5" fmla="*/ 3922959 w 4147961"/>
              <a:gd name="connsiteY5" fmla="*/ 4816270 h 8346397"/>
              <a:gd name="connsiteX6" fmla="*/ 3887241 w 4147961"/>
              <a:gd name="connsiteY6" fmla="*/ 4682920 h 8346397"/>
              <a:gd name="connsiteX7" fmla="*/ 3851522 w 4147961"/>
              <a:gd name="connsiteY7" fmla="*/ 4642438 h 8346397"/>
              <a:gd name="connsiteX8" fmla="*/ 3887241 w 4147961"/>
              <a:gd name="connsiteY8" fmla="*/ 4578145 h 8346397"/>
              <a:gd name="connsiteX9" fmla="*/ 3839615 w 4147961"/>
              <a:gd name="connsiteY9" fmla="*/ 4499563 h 8346397"/>
              <a:gd name="connsiteX10" fmla="*/ 3780084 w 4147961"/>
              <a:gd name="connsiteY10" fmla="*/ 4492420 h 8346397"/>
              <a:gd name="connsiteX11" fmla="*/ 3732459 w 4147961"/>
              <a:gd name="connsiteY11" fmla="*/ 4449557 h 8346397"/>
              <a:gd name="connsiteX12" fmla="*/ 3687216 w 4147961"/>
              <a:gd name="connsiteY12" fmla="*/ 4466226 h 8346397"/>
              <a:gd name="connsiteX13" fmla="*/ 3668166 w 4147961"/>
              <a:gd name="connsiteY13" fmla="*/ 4368595 h 8346397"/>
              <a:gd name="connsiteX14" fmla="*/ 3501478 w 4147961"/>
              <a:gd name="connsiteY14" fmla="*/ 4166188 h 8346397"/>
              <a:gd name="connsiteX15" fmla="*/ 3496716 w 4147961"/>
              <a:gd name="connsiteY15" fmla="*/ 4139995 h 8346397"/>
              <a:gd name="connsiteX16" fmla="*/ 3494334 w 4147961"/>
              <a:gd name="connsiteY16" fmla="*/ 4113801 h 8346397"/>
              <a:gd name="connsiteX17" fmla="*/ 3544341 w 4147961"/>
              <a:gd name="connsiteY17" fmla="*/ 4101895 h 8346397"/>
              <a:gd name="connsiteX18" fmla="*/ 3553866 w 4147961"/>
              <a:gd name="connsiteY18" fmla="*/ 4075701 h 8346397"/>
              <a:gd name="connsiteX19" fmla="*/ 3515766 w 4147961"/>
              <a:gd name="connsiteY19" fmla="*/ 4056651 h 8346397"/>
              <a:gd name="connsiteX20" fmla="*/ 3465759 w 4147961"/>
              <a:gd name="connsiteY20" fmla="*/ 4049507 h 8346397"/>
              <a:gd name="connsiteX21" fmla="*/ 3432422 w 4147961"/>
              <a:gd name="connsiteY21" fmla="*/ 4109038 h 8346397"/>
              <a:gd name="connsiteX22" fmla="*/ 3413372 w 4147961"/>
              <a:gd name="connsiteY22" fmla="*/ 4082845 h 8346397"/>
              <a:gd name="connsiteX23" fmla="*/ 3415752 w 4147961"/>
              <a:gd name="connsiteY23" fmla="*/ 4042363 h 8346397"/>
              <a:gd name="connsiteX24" fmla="*/ 3349078 w 4147961"/>
              <a:gd name="connsiteY24" fmla="*/ 4018551 h 8346397"/>
              <a:gd name="connsiteX25" fmla="*/ 3382416 w 4147961"/>
              <a:gd name="connsiteY25" fmla="*/ 3985213 h 8346397"/>
              <a:gd name="connsiteX26" fmla="*/ 3346697 w 4147961"/>
              <a:gd name="connsiteY26" fmla="*/ 3961401 h 8346397"/>
              <a:gd name="connsiteX27" fmla="*/ 3291928 w 4147961"/>
              <a:gd name="connsiteY27" fmla="*/ 3959020 h 8346397"/>
              <a:gd name="connsiteX28" fmla="*/ 3263352 w 4147961"/>
              <a:gd name="connsiteY28" fmla="*/ 3978070 h 8346397"/>
              <a:gd name="connsiteX29" fmla="*/ 3215727 w 4147961"/>
              <a:gd name="connsiteY29" fmla="*/ 3963782 h 8346397"/>
              <a:gd name="connsiteX30" fmla="*/ 3227633 w 4147961"/>
              <a:gd name="connsiteY30" fmla="*/ 3937588 h 8346397"/>
              <a:gd name="connsiteX31" fmla="*/ 3275259 w 4147961"/>
              <a:gd name="connsiteY31" fmla="*/ 3913776 h 8346397"/>
              <a:gd name="connsiteX32" fmla="*/ 3127621 w 4147961"/>
              <a:gd name="connsiteY32" fmla="*/ 3851863 h 8346397"/>
              <a:gd name="connsiteX33" fmla="*/ 2996652 w 4147961"/>
              <a:gd name="connsiteY33" fmla="*/ 3739945 h 8346397"/>
              <a:gd name="connsiteX34" fmla="*/ 2591839 w 4147961"/>
              <a:gd name="connsiteY34" fmla="*/ 3354183 h 8346397"/>
              <a:gd name="connsiteX35" fmla="*/ 2468015 w 4147961"/>
              <a:gd name="connsiteY35" fmla="*/ 3049382 h 8346397"/>
              <a:gd name="connsiteX36" fmla="*/ 2432296 w 4147961"/>
              <a:gd name="connsiteY36" fmla="*/ 2961276 h 8346397"/>
              <a:gd name="connsiteX37" fmla="*/ 2387052 w 4147961"/>
              <a:gd name="connsiteY37" fmla="*/ 2954132 h 8346397"/>
              <a:gd name="connsiteX38" fmla="*/ 2365621 w 4147961"/>
              <a:gd name="connsiteY38" fmla="*/ 2958895 h 8346397"/>
              <a:gd name="connsiteX39" fmla="*/ 2315615 w 4147961"/>
              <a:gd name="connsiteY39" fmla="*/ 2896982 h 8346397"/>
              <a:gd name="connsiteX40" fmla="*/ 2234652 w 4147961"/>
              <a:gd name="connsiteY40" fmla="*/ 2880313 h 8346397"/>
              <a:gd name="connsiteX41" fmla="*/ 2182265 w 4147961"/>
              <a:gd name="connsiteY41" fmla="*/ 2811257 h 8346397"/>
              <a:gd name="connsiteX42" fmla="*/ 2115590 w 4147961"/>
              <a:gd name="connsiteY42" fmla="*/ 2727913 h 8346397"/>
              <a:gd name="connsiteX43" fmla="*/ 2091777 w 4147961"/>
              <a:gd name="connsiteY43" fmla="*/ 2670763 h 8346397"/>
              <a:gd name="connsiteX44" fmla="*/ 2006845 w 4147961"/>
              <a:gd name="connsiteY44" fmla="*/ 2527095 h 8346397"/>
              <a:gd name="connsiteX45" fmla="*/ 1953665 w 4147961"/>
              <a:gd name="connsiteY45" fmla="*/ 2451688 h 8346397"/>
              <a:gd name="connsiteX46" fmla="*/ 2006052 w 4147961"/>
              <a:gd name="connsiteY46" fmla="*/ 2337388 h 8346397"/>
              <a:gd name="connsiteX47" fmla="*/ 2072727 w 4147961"/>
              <a:gd name="connsiteY47" fmla="*/ 2256426 h 8346397"/>
              <a:gd name="connsiteX48" fmla="*/ 2056058 w 4147961"/>
              <a:gd name="connsiteY48" fmla="*/ 2223088 h 8346397"/>
              <a:gd name="connsiteX49" fmla="*/ 2067965 w 4147961"/>
              <a:gd name="connsiteY49" fmla="*/ 2130220 h 8346397"/>
              <a:gd name="connsiteX50" fmla="*/ 2137021 w 4147961"/>
              <a:gd name="connsiteY50" fmla="*/ 1992107 h 8346397"/>
              <a:gd name="connsiteX51" fmla="*/ 2165596 w 4147961"/>
              <a:gd name="connsiteY51" fmla="*/ 1944482 h 8346397"/>
              <a:gd name="connsiteX52" fmla="*/ 2203696 w 4147961"/>
              <a:gd name="connsiteY52" fmla="*/ 1937338 h 8346397"/>
              <a:gd name="connsiteX53" fmla="*/ 2198933 w 4147961"/>
              <a:gd name="connsiteY53" fmla="*/ 1906382 h 8346397"/>
              <a:gd name="connsiteX54" fmla="*/ 2406102 w 4147961"/>
              <a:gd name="connsiteY54" fmla="*/ 1782557 h 8346397"/>
              <a:gd name="connsiteX55" fmla="*/ 2494208 w 4147961"/>
              <a:gd name="connsiteY55" fmla="*/ 1715882 h 8346397"/>
              <a:gd name="connsiteX56" fmla="*/ 2513258 w 4147961"/>
              <a:gd name="connsiteY56" fmla="*/ 1630157 h 8346397"/>
              <a:gd name="connsiteX57" fmla="*/ 2522784 w 4147961"/>
              <a:gd name="connsiteY57" fmla="*/ 1584913 h 8346397"/>
              <a:gd name="connsiteX58" fmla="*/ 2577552 w 4147961"/>
              <a:gd name="connsiteY58" fmla="*/ 1527763 h 8346397"/>
              <a:gd name="connsiteX59" fmla="*/ 2606127 w 4147961"/>
              <a:gd name="connsiteY59" fmla="*/ 1499188 h 8346397"/>
              <a:gd name="connsiteX60" fmla="*/ 2634702 w 4147961"/>
              <a:gd name="connsiteY60" fmla="*/ 1492045 h 8346397"/>
              <a:gd name="connsiteX61" fmla="*/ 2672802 w 4147961"/>
              <a:gd name="connsiteY61" fmla="*/ 1368220 h 8346397"/>
              <a:gd name="connsiteX62" fmla="*/ 2806153 w 4147961"/>
              <a:gd name="connsiteY62" fmla="*/ 1334883 h 8346397"/>
              <a:gd name="connsiteX63" fmla="*/ 2944265 w 4147961"/>
              <a:gd name="connsiteY63" fmla="*/ 1325357 h 8346397"/>
              <a:gd name="connsiteX64" fmla="*/ 2968077 w 4147961"/>
              <a:gd name="connsiteY64" fmla="*/ 1206295 h 8346397"/>
              <a:gd name="connsiteX65" fmla="*/ 3049040 w 4147961"/>
              <a:gd name="connsiteY65" fmla="*/ 1169783 h 8346397"/>
              <a:gd name="connsiteX66" fmla="*/ 3153814 w 4147961"/>
              <a:gd name="connsiteY66" fmla="*/ 1125332 h 8346397"/>
              <a:gd name="connsiteX67" fmla="*/ 3225252 w 4147961"/>
              <a:gd name="connsiteY67" fmla="*/ 1049132 h 8346397"/>
              <a:gd name="connsiteX68" fmla="*/ 3310977 w 4147961"/>
              <a:gd name="connsiteY68" fmla="*/ 996745 h 8346397"/>
              <a:gd name="connsiteX69" fmla="*/ 3056977 w 4147961"/>
              <a:gd name="connsiteY69" fmla="*/ 982457 h 8346397"/>
              <a:gd name="connsiteX70" fmla="*/ 2958552 w 4147961"/>
              <a:gd name="connsiteY70" fmla="*/ 976107 h 8346397"/>
              <a:gd name="connsiteX71" fmla="*/ 2926802 w 4147961"/>
              <a:gd name="connsiteY71" fmla="*/ 906257 h 8346397"/>
              <a:gd name="connsiteX72" fmla="*/ 2866477 w 4147961"/>
              <a:gd name="connsiteY72" fmla="*/ 893559 h 8346397"/>
              <a:gd name="connsiteX73" fmla="*/ 2799802 w 4147961"/>
              <a:gd name="connsiteY73" fmla="*/ 874507 h 8346397"/>
              <a:gd name="connsiteX74" fmla="*/ 2761702 w 4147961"/>
              <a:gd name="connsiteY74" fmla="*/ 807832 h 8346397"/>
              <a:gd name="connsiteX75" fmla="*/ 2609302 w 4147961"/>
              <a:gd name="connsiteY75" fmla="*/ 760207 h 8346397"/>
              <a:gd name="connsiteX76" fmla="*/ 2580727 w 4147961"/>
              <a:gd name="connsiteY76" fmla="*/ 604632 h 8346397"/>
              <a:gd name="connsiteX77" fmla="*/ 2526752 w 4147961"/>
              <a:gd name="connsiteY77" fmla="*/ 531609 h 8346397"/>
              <a:gd name="connsiteX78" fmla="*/ 2596602 w 4147961"/>
              <a:gd name="connsiteY78" fmla="*/ 407782 h 8346397"/>
              <a:gd name="connsiteX79" fmla="*/ 2629939 w 4147961"/>
              <a:gd name="connsiteY79" fmla="*/ 310947 h 8346397"/>
              <a:gd name="connsiteX80" fmla="*/ 2517227 w 4147961"/>
              <a:gd name="connsiteY80" fmla="*/ 239507 h 8346397"/>
              <a:gd name="connsiteX81" fmla="*/ 2402927 w 4147961"/>
              <a:gd name="connsiteY81" fmla="*/ 271257 h 8346397"/>
              <a:gd name="connsiteX82" fmla="*/ 2275927 w 4147961"/>
              <a:gd name="connsiteY82" fmla="*/ 198232 h 8346397"/>
              <a:gd name="connsiteX83" fmla="*/ 2133052 w 4147961"/>
              <a:gd name="connsiteY83" fmla="*/ 233157 h 8346397"/>
              <a:gd name="connsiteX84" fmla="*/ 1913977 w 4147961"/>
              <a:gd name="connsiteY84" fmla="*/ 36309 h 8346397"/>
              <a:gd name="connsiteX85" fmla="*/ 1777452 w 4147961"/>
              <a:gd name="connsiteY85" fmla="*/ 13289 h 8346397"/>
              <a:gd name="connsiteX86" fmla="*/ 1703633 w 4147961"/>
              <a:gd name="connsiteY86" fmla="*/ 41864 h 8346397"/>
              <a:gd name="connsiteX87" fmla="*/ 1615527 w 4147961"/>
              <a:gd name="connsiteY87" fmla="*/ 75203 h 8346397"/>
              <a:gd name="connsiteX88" fmla="*/ 1515515 w 4147961"/>
              <a:gd name="connsiteY88" fmla="*/ 129971 h 8346397"/>
              <a:gd name="connsiteX89" fmla="*/ 1525040 w 4147961"/>
              <a:gd name="connsiteY89" fmla="*/ 194264 h 8346397"/>
              <a:gd name="connsiteX90" fmla="*/ 1505990 w 4147961"/>
              <a:gd name="connsiteY90" fmla="*/ 251415 h 8346397"/>
              <a:gd name="connsiteX91" fmla="*/ 1413121 w 4147961"/>
              <a:gd name="connsiteY91" fmla="*/ 270464 h 8346397"/>
              <a:gd name="connsiteX92" fmla="*/ 1339302 w 4147961"/>
              <a:gd name="connsiteY92" fmla="*/ 306184 h 8346397"/>
              <a:gd name="connsiteX93" fmla="*/ 1260721 w 4147961"/>
              <a:gd name="connsiteY93" fmla="*/ 346665 h 8346397"/>
              <a:gd name="connsiteX94" fmla="*/ 1191665 w 4147961"/>
              <a:gd name="connsiteY94" fmla="*/ 272847 h 8346397"/>
              <a:gd name="connsiteX95" fmla="*/ 1082127 w 4147961"/>
              <a:gd name="connsiteY95" fmla="*/ 353809 h 8346397"/>
              <a:gd name="connsiteX96" fmla="*/ 1020215 w 4147961"/>
              <a:gd name="connsiteY96" fmla="*/ 420484 h 8346397"/>
              <a:gd name="connsiteX97" fmla="*/ 858290 w 4147961"/>
              <a:gd name="connsiteY97" fmla="*/ 301422 h 8346397"/>
              <a:gd name="connsiteX98" fmla="*/ 796377 w 4147961"/>
              <a:gd name="connsiteY98" fmla="*/ 406196 h 8346397"/>
              <a:gd name="connsiteX99" fmla="*/ 755896 w 4147961"/>
              <a:gd name="connsiteY99" fmla="*/ 341903 h 8346397"/>
              <a:gd name="connsiteX100" fmla="*/ 689221 w 4147961"/>
              <a:gd name="connsiteY100" fmla="*/ 270465 h 8346397"/>
              <a:gd name="connsiteX101" fmla="*/ 667790 w 4147961"/>
              <a:gd name="connsiteY101" fmla="*/ 313328 h 8346397"/>
              <a:gd name="connsiteX102" fmla="*/ 620165 w 4147961"/>
              <a:gd name="connsiteY102" fmla="*/ 382384 h 8346397"/>
              <a:gd name="connsiteX103" fmla="*/ 589208 w 4147961"/>
              <a:gd name="connsiteY103" fmla="*/ 396672 h 8346397"/>
              <a:gd name="connsiteX104" fmla="*/ 498721 w 4147961"/>
              <a:gd name="connsiteY104" fmla="*/ 482397 h 8346397"/>
              <a:gd name="connsiteX105" fmla="*/ 396327 w 4147961"/>
              <a:gd name="connsiteY105" fmla="*/ 380003 h 8346397"/>
              <a:gd name="connsiteX106" fmla="*/ 243927 w 4147961"/>
              <a:gd name="connsiteY106" fmla="*/ 294278 h 8346397"/>
              <a:gd name="connsiteX107" fmla="*/ 174871 w 4147961"/>
              <a:gd name="connsiteY107" fmla="*/ 327615 h 8346397"/>
              <a:gd name="connsiteX108" fmla="*/ 127246 w 4147961"/>
              <a:gd name="connsiteY108" fmla="*/ 410959 h 8346397"/>
              <a:gd name="connsiteX109" fmla="*/ 43902 w 4147961"/>
              <a:gd name="connsiteY109" fmla="*/ 472872 h 8346397"/>
              <a:gd name="connsiteX110" fmla="*/ 8183 w 4147961"/>
              <a:gd name="connsiteY110" fmla="*/ 484778 h 8346397"/>
              <a:gd name="connsiteX111" fmla="*/ 198683 w 4147961"/>
              <a:gd name="connsiteY111" fmla="*/ 689565 h 8346397"/>
              <a:gd name="connsiteX112" fmla="*/ 265359 w 4147961"/>
              <a:gd name="connsiteY112" fmla="*/ 706234 h 8346397"/>
              <a:gd name="connsiteX113" fmla="*/ 298697 w 4147961"/>
              <a:gd name="connsiteY113" fmla="*/ 730047 h 8346397"/>
              <a:gd name="connsiteX114" fmla="*/ 296315 w 4147961"/>
              <a:gd name="connsiteY114" fmla="*/ 901496 h 8346397"/>
              <a:gd name="connsiteX115" fmla="*/ 362990 w 4147961"/>
              <a:gd name="connsiteY115" fmla="*/ 906259 h 8346397"/>
              <a:gd name="connsiteX116" fmla="*/ 401090 w 4147961"/>
              <a:gd name="connsiteY116" fmla="*/ 856253 h 8346397"/>
              <a:gd name="connsiteX117" fmla="*/ 482052 w 4147961"/>
              <a:gd name="connsiteY117" fmla="*/ 894353 h 8346397"/>
              <a:gd name="connsiteX118" fmla="*/ 420140 w 4147961"/>
              <a:gd name="connsiteY118" fmla="*/ 1039609 h 8346397"/>
              <a:gd name="connsiteX119" fmla="*/ 434427 w 4147961"/>
              <a:gd name="connsiteY119" fmla="*/ 1087234 h 8346397"/>
              <a:gd name="connsiteX120" fmla="*/ 379658 w 4147961"/>
              <a:gd name="connsiteY120" fmla="*/ 1139622 h 8346397"/>
              <a:gd name="connsiteX121" fmla="*/ 415377 w 4147961"/>
              <a:gd name="connsiteY121" fmla="*/ 1168196 h 8346397"/>
              <a:gd name="connsiteX122" fmla="*/ 486815 w 4147961"/>
              <a:gd name="connsiteY122" fmla="*/ 1256303 h 8346397"/>
              <a:gd name="connsiteX123" fmla="*/ 527296 w 4147961"/>
              <a:gd name="connsiteY123" fmla="*/ 1344409 h 8346397"/>
              <a:gd name="connsiteX124" fmla="*/ 636833 w 4147961"/>
              <a:gd name="connsiteY124" fmla="*/ 1396797 h 8346397"/>
              <a:gd name="connsiteX125" fmla="*/ 746371 w 4147961"/>
              <a:gd name="connsiteY125" fmla="*/ 1420609 h 8346397"/>
              <a:gd name="connsiteX126" fmla="*/ 829715 w 4147961"/>
              <a:gd name="connsiteY126" fmla="*/ 1468234 h 8346397"/>
              <a:gd name="connsiteX127" fmla="*/ 913058 w 4147961"/>
              <a:gd name="connsiteY127" fmla="*/ 1442040 h 8346397"/>
              <a:gd name="connsiteX128" fmla="*/ 994021 w 4147961"/>
              <a:gd name="connsiteY128" fmla="*/ 1368222 h 8346397"/>
              <a:gd name="connsiteX129" fmla="*/ 1103558 w 4147961"/>
              <a:gd name="connsiteY129" fmla="*/ 1351553 h 8346397"/>
              <a:gd name="connsiteX130" fmla="*/ 1170233 w 4147961"/>
              <a:gd name="connsiteY130" fmla="*/ 1356315 h 8346397"/>
              <a:gd name="connsiteX131" fmla="*/ 1329777 w 4147961"/>
              <a:gd name="connsiteY131" fmla="*/ 1465853 h 8346397"/>
              <a:gd name="connsiteX132" fmla="*/ 1389308 w 4147961"/>
              <a:gd name="connsiteY132" fmla="*/ 1494428 h 8346397"/>
              <a:gd name="connsiteX133" fmla="*/ 1260721 w 4147961"/>
              <a:gd name="connsiteY133" fmla="*/ 1596822 h 8346397"/>
              <a:gd name="connsiteX134" fmla="*/ 1263102 w 4147961"/>
              <a:gd name="connsiteY134" fmla="*/ 1661115 h 8346397"/>
              <a:gd name="connsiteX135" fmla="*/ 1425027 w 4147961"/>
              <a:gd name="connsiteY135" fmla="*/ 1613490 h 8346397"/>
              <a:gd name="connsiteX136" fmla="*/ 1386927 w 4147961"/>
              <a:gd name="connsiteY136" fmla="*/ 1677784 h 8346397"/>
              <a:gd name="connsiteX137" fmla="*/ 1405977 w 4147961"/>
              <a:gd name="connsiteY137" fmla="*/ 1751603 h 8346397"/>
              <a:gd name="connsiteX138" fmla="*/ 1517896 w 4147961"/>
              <a:gd name="connsiteY138" fmla="*/ 1787322 h 8346397"/>
              <a:gd name="connsiteX139" fmla="*/ 1591715 w 4147961"/>
              <a:gd name="connsiteY139" fmla="*/ 1803990 h 8346397"/>
              <a:gd name="connsiteX140" fmla="*/ 1501227 w 4147961"/>
              <a:gd name="connsiteY140" fmla="*/ 1934959 h 8346397"/>
              <a:gd name="connsiteX141" fmla="*/ 1494083 w 4147961"/>
              <a:gd name="connsiteY141" fmla="*/ 1984965 h 8346397"/>
              <a:gd name="connsiteX142" fmla="*/ 1422646 w 4147961"/>
              <a:gd name="connsiteY142" fmla="*/ 2020684 h 8346397"/>
              <a:gd name="connsiteX143" fmla="*/ 1391690 w 4147961"/>
              <a:gd name="connsiteY143" fmla="*/ 2082597 h 8346397"/>
              <a:gd name="connsiteX144" fmla="*/ 1260721 w 4147961"/>
              <a:gd name="connsiteY144" fmla="*/ 2056403 h 8346397"/>
              <a:gd name="connsiteX145" fmla="*/ 1139277 w 4147961"/>
              <a:gd name="connsiteY145" fmla="*/ 2056402 h 8346397"/>
              <a:gd name="connsiteX146" fmla="*/ 1072602 w 4147961"/>
              <a:gd name="connsiteY146" fmla="*/ 2084978 h 8346397"/>
              <a:gd name="connsiteX147" fmla="*/ 1065458 w 4147961"/>
              <a:gd name="connsiteY147" fmla="*/ 2184990 h 8346397"/>
              <a:gd name="connsiteX148" fmla="*/ 977352 w 4147961"/>
              <a:gd name="connsiteY148" fmla="*/ 2273097 h 8346397"/>
              <a:gd name="connsiteX149" fmla="*/ 1120227 w 4147961"/>
              <a:gd name="connsiteY149" fmla="*/ 2335009 h 8346397"/>
              <a:gd name="connsiteX150" fmla="*/ 1170234 w 4147961"/>
              <a:gd name="connsiteY150" fmla="*/ 2370727 h 8346397"/>
              <a:gd name="connsiteX151" fmla="*/ 1222621 w 4147961"/>
              <a:gd name="connsiteY151" fmla="*/ 2387397 h 8346397"/>
              <a:gd name="connsiteX152" fmla="*/ 1272627 w 4147961"/>
              <a:gd name="connsiteY152" fmla="*/ 2437403 h 8346397"/>
              <a:gd name="connsiteX153" fmla="*/ 1329777 w 4147961"/>
              <a:gd name="connsiteY153" fmla="*/ 2458834 h 8346397"/>
              <a:gd name="connsiteX154" fmla="*/ 1422646 w 4147961"/>
              <a:gd name="connsiteY154" fmla="*/ 2535034 h 8346397"/>
              <a:gd name="connsiteX155" fmla="*/ 1508371 w 4147961"/>
              <a:gd name="connsiteY155" fmla="*/ 2568373 h 8346397"/>
              <a:gd name="connsiteX156" fmla="*/ 1641721 w 4147961"/>
              <a:gd name="connsiteY156" fmla="*/ 2716009 h 8346397"/>
              <a:gd name="connsiteX157" fmla="*/ 1725065 w 4147961"/>
              <a:gd name="connsiteY157" fmla="*/ 2870790 h 8346397"/>
              <a:gd name="connsiteX158" fmla="*/ 1850477 w 4147961"/>
              <a:gd name="connsiteY158" fmla="*/ 2931907 h 8346397"/>
              <a:gd name="connsiteX159" fmla="*/ 1896514 w 4147961"/>
              <a:gd name="connsiteY159" fmla="*/ 2977947 h 8346397"/>
              <a:gd name="connsiteX160" fmla="*/ 1927471 w 4147961"/>
              <a:gd name="connsiteY160" fmla="*/ 3082722 h 8346397"/>
              <a:gd name="connsiteX161" fmla="*/ 1989383 w 4147961"/>
              <a:gd name="connsiteY161" fmla="*/ 3185115 h 8346397"/>
              <a:gd name="connsiteX162" fmla="*/ 2051296 w 4147961"/>
              <a:gd name="connsiteY162" fmla="*/ 3223215 h 8346397"/>
              <a:gd name="connsiteX163" fmla="*/ 2182265 w 4147961"/>
              <a:gd name="connsiteY163" fmla="*/ 3370853 h 8346397"/>
              <a:gd name="connsiteX164" fmla="*/ 2325139 w 4147961"/>
              <a:gd name="connsiteY164" fmla="*/ 3447053 h 8346397"/>
              <a:gd name="connsiteX165" fmla="*/ 2384671 w 4147961"/>
              <a:gd name="connsiteY165" fmla="*/ 3532778 h 8346397"/>
              <a:gd name="connsiteX166" fmla="*/ 2432296 w 4147961"/>
              <a:gd name="connsiteY166" fmla="*/ 3599453 h 8346397"/>
              <a:gd name="connsiteX167" fmla="*/ 2479921 w 4147961"/>
              <a:gd name="connsiteY167" fmla="*/ 3589929 h 8346397"/>
              <a:gd name="connsiteX168" fmla="*/ 2484683 w 4147961"/>
              <a:gd name="connsiteY168" fmla="*/ 3742328 h 8346397"/>
              <a:gd name="connsiteX169" fmla="*/ 2537071 w 4147961"/>
              <a:gd name="connsiteY169" fmla="*/ 3835197 h 8346397"/>
              <a:gd name="connsiteX170" fmla="*/ 2529927 w 4147961"/>
              <a:gd name="connsiteY170" fmla="*/ 3873297 h 8346397"/>
              <a:gd name="connsiteX171" fmla="*/ 2598983 w 4147961"/>
              <a:gd name="connsiteY171" fmla="*/ 3909015 h 8346397"/>
              <a:gd name="connsiteX172" fmla="*/ 2656133 w 4147961"/>
              <a:gd name="connsiteY172" fmla="*/ 3854247 h 8346397"/>
              <a:gd name="connsiteX173" fmla="*/ 2689471 w 4147961"/>
              <a:gd name="connsiteY173" fmla="*/ 3937590 h 8346397"/>
              <a:gd name="connsiteX174" fmla="*/ 2734715 w 4147961"/>
              <a:gd name="connsiteY174" fmla="*/ 3982834 h 8346397"/>
              <a:gd name="connsiteX175" fmla="*/ 2808533 w 4147961"/>
              <a:gd name="connsiteY175" fmla="*/ 4006647 h 8346397"/>
              <a:gd name="connsiteX176" fmla="*/ 2860921 w 4147961"/>
              <a:gd name="connsiteY176" fmla="*/ 4075703 h 8346397"/>
              <a:gd name="connsiteX177" fmla="*/ 2946646 w 4147961"/>
              <a:gd name="connsiteY177" fmla="*/ 4130472 h 8346397"/>
              <a:gd name="connsiteX178" fmla="*/ 2999033 w 4147961"/>
              <a:gd name="connsiteY178" fmla="*/ 4163809 h 8346397"/>
              <a:gd name="connsiteX179" fmla="*/ 2870446 w 4147961"/>
              <a:gd name="connsiteY179" fmla="*/ 4256678 h 8346397"/>
              <a:gd name="connsiteX180" fmla="*/ 2868064 w 4147961"/>
              <a:gd name="connsiteY180" fmla="*/ 4311446 h 8346397"/>
              <a:gd name="connsiteX181" fmla="*/ 2970458 w 4147961"/>
              <a:gd name="connsiteY181" fmla="*/ 4428128 h 8346397"/>
              <a:gd name="connsiteX182" fmla="*/ 3065708 w 4147961"/>
              <a:gd name="connsiteY182" fmla="*/ 4490040 h 8346397"/>
              <a:gd name="connsiteX183" fmla="*/ 3096665 w 4147961"/>
              <a:gd name="connsiteY183" fmla="*/ 4528140 h 8346397"/>
              <a:gd name="connsiteX184" fmla="*/ 3082377 w 4147961"/>
              <a:gd name="connsiteY184" fmla="*/ 4609103 h 8346397"/>
              <a:gd name="connsiteX185" fmla="*/ 3077615 w 4147961"/>
              <a:gd name="connsiteY185" fmla="*/ 4692447 h 8346397"/>
              <a:gd name="connsiteX186" fmla="*/ 3034752 w 4147961"/>
              <a:gd name="connsiteY186" fmla="*/ 4701972 h 8346397"/>
              <a:gd name="connsiteX187" fmla="*/ 3008558 w 4147961"/>
              <a:gd name="connsiteY187" fmla="*/ 4718640 h 8346397"/>
              <a:gd name="connsiteX188" fmla="*/ 3053802 w 4147961"/>
              <a:gd name="connsiteY188" fmla="*/ 4795632 h 8346397"/>
              <a:gd name="connsiteX189" fmla="*/ 3037133 w 4147961"/>
              <a:gd name="connsiteY189" fmla="*/ 4868659 h 8346397"/>
              <a:gd name="connsiteX190" fmla="*/ 3020465 w 4147961"/>
              <a:gd name="connsiteY190" fmla="*/ 5004390 h 8346397"/>
              <a:gd name="connsiteX191" fmla="*/ 2982365 w 4147961"/>
              <a:gd name="connsiteY191" fmla="*/ 5044872 h 8346397"/>
              <a:gd name="connsiteX192" fmla="*/ 2965696 w 4147961"/>
              <a:gd name="connsiteY192" fmla="*/ 5166315 h 8346397"/>
              <a:gd name="connsiteX193" fmla="*/ 2937121 w 4147961"/>
              <a:gd name="connsiteY193" fmla="*/ 5285378 h 8346397"/>
              <a:gd name="connsiteX194" fmla="*/ 2989508 w 4147961"/>
              <a:gd name="connsiteY194" fmla="*/ 5302047 h 8346397"/>
              <a:gd name="connsiteX195" fmla="*/ 2987127 w 4147961"/>
              <a:gd name="connsiteY195" fmla="*/ 5347290 h 8346397"/>
              <a:gd name="connsiteX196" fmla="*/ 2984746 w 4147961"/>
              <a:gd name="connsiteY196" fmla="*/ 5402059 h 8346397"/>
              <a:gd name="connsiteX197" fmla="*/ 3041896 w 4147961"/>
              <a:gd name="connsiteY197" fmla="*/ 5471115 h 8346397"/>
              <a:gd name="connsiteX198" fmla="*/ 3089521 w 4147961"/>
              <a:gd name="connsiteY198" fmla="*/ 5597322 h 8346397"/>
              <a:gd name="connsiteX199" fmla="*/ 2996652 w 4147961"/>
              <a:gd name="connsiteY199" fmla="*/ 5887834 h 8346397"/>
              <a:gd name="connsiteX200" fmla="*/ 3018083 w 4147961"/>
              <a:gd name="connsiteY200" fmla="*/ 5942603 h 8346397"/>
              <a:gd name="connsiteX201" fmla="*/ 3044277 w 4147961"/>
              <a:gd name="connsiteY201" fmla="*/ 5994990 h 8346397"/>
              <a:gd name="connsiteX202" fmla="*/ 3049040 w 4147961"/>
              <a:gd name="connsiteY202" fmla="*/ 6099765 h 8346397"/>
              <a:gd name="connsiteX203" fmla="*/ 3028402 w 4147961"/>
              <a:gd name="connsiteY203" fmla="*/ 6195807 h 8346397"/>
              <a:gd name="connsiteX204" fmla="*/ 2956170 w 4147961"/>
              <a:gd name="connsiteY204" fmla="*/ 6259310 h 8346397"/>
              <a:gd name="connsiteX205" fmla="*/ 2920452 w 4147961"/>
              <a:gd name="connsiteY205" fmla="*/ 6240259 h 8346397"/>
              <a:gd name="connsiteX206" fmla="*/ 2849015 w 4147961"/>
              <a:gd name="connsiteY206" fmla="*/ 6252165 h 8346397"/>
              <a:gd name="connsiteX207" fmla="*/ 2713283 w 4147961"/>
              <a:gd name="connsiteY207" fmla="*/ 6364084 h 8346397"/>
              <a:gd name="connsiteX208" fmla="*/ 2606127 w 4147961"/>
              <a:gd name="connsiteY208" fmla="*/ 6349797 h 8346397"/>
              <a:gd name="connsiteX209" fmla="*/ 2575171 w 4147961"/>
              <a:gd name="connsiteY209" fmla="*/ 6378372 h 8346397"/>
              <a:gd name="connsiteX210" fmla="*/ 2508495 w 4147961"/>
              <a:gd name="connsiteY210" fmla="*/ 6423614 h 8346397"/>
              <a:gd name="connsiteX211" fmla="*/ 2391815 w 4147961"/>
              <a:gd name="connsiteY211" fmla="*/ 6411709 h 8346397"/>
              <a:gd name="connsiteX212" fmla="*/ 2368002 w 4147961"/>
              <a:gd name="connsiteY212" fmla="*/ 6528390 h 8346397"/>
              <a:gd name="connsiteX213" fmla="*/ 2363240 w 4147961"/>
              <a:gd name="connsiteY213" fmla="*/ 6564109 h 8346397"/>
              <a:gd name="connsiteX214" fmla="*/ 2339428 w 4147961"/>
              <a:gd name="connsiteY214" fmla="*/ 6583159 h 8346397"/>
              <a:gd name="connsiteX215" fmla="*/ 2141783 w 4147961"/>
              <a:gd name="connsiteY215" fmla="*/ 6535534 h 8346397"/>
              <a:gd name="connsiteX216" fmla="*/ 2103683 w 4147961"/>
              <a:gd name="connsiteY216" fmla="*/ 6587922 h 8346397"/>
              <a:gd name="connsiteX217" fmla="*/ 2072727 w 4147961"/>
              <a:gd name="connsiteY217" fmla="*/ 6683172 h 8346397"/>
              <a:gd name="connsiteX218" fmla="*/ 2039389 w 4147961"/>
              <a:gd name="connsiteY218" fmla="*/ 6747465 h 8346397"/>
              <a:gd name="connsiteX219" fmla="*/ 2051296 w 4147961"/>
              <a:gd name="connsiteY219" fmla="*/ 6809378 h 8346397"/>
              <a:gd name="connsiteX220" fmla="*/ 2184646 w 4147961"/>
              <a:gd name="connsiteY220" fmla="*/ 6921297 h 8346397"/>
              <a:gd name="connsiteX221" fmla="*/ 2253702 w 4147961"/>
              <a:gd name="connsiteY221" fmla="*/ 6954634 h 8346397"/>
              <a:gd name="connsiteX222" fmla="*/ 2237033 w 4147961"/>
              <a:gd name="connsiteY222" fmla="*/ 6978447 h 8346397"/>
              <a:gd name="connsiteX223" fmla="*/ 2201315 w 4147961"/>
              <a:gd name="connsiteY223" fmla="*/ 6997497 h 8346397"/>
              <a:gd name="connsiteX224" fmla="*/ 2234652 w 4147961"/>
              <a:gd name="connsiteY224" fmla="*/ 7073697 h 8346397"/>
              <a:gd name="connsiteX225" fmla="*/ 2203696 w 4147961"/>
              <a:gd name="connsiteY225" fmla="*/ 7095128 h 8346397"/>
              <a:gd name="connsiteX226" fmla="*/ 2098921 w 4147961"/>
              <a:gd name="connsiteY226" fmla="*/ 7033215 h 8346397"/>
              <a:gd name="connsiteX227" fmla="*/ 2056058 w 4147961"/>
              <a:gd name="connsiteY227" fmla="*/ 7059409 h 8346397"/>
              <a:gd name="connsiteX228" fmla="*/ 1996527 w 4147961"/>
              <a:gd name="connsiteY228" fmla="*/ 6957015 h 8346397"/>
              <a:gd name="connsiteX229" fmla="*/ 1879846 w 4147961"/>
              <a:gd name="connsiteY229" fmla="*/ 6983209 h 8346397"/>
              <a:gd name="connsiteX230" fmla="*/ 1815552 w 4147961"/>
              <a:gd name="connsiteY230" fmla="*/ 6987972 h 8346397"/>
              <a:gd name="connsiteX231" fmla="*/ 1765546 w 4147961"/>
              <a:gd name="connsiteY231" fmla="*/ 6983210 h 8346397"/>
              <a:gd name="connsiteX232" fmla="*/ 1708396 w 4147961"/>
              <a:gd name="connsiteY232" fmla="*/ 7028453 h 8346397"/>
              <a:gd name="connsiteX233" fmla="*/ 1529802 w 4147961"/>
              <a:gd name="connsiteY233" fmla="*/ 6987972 h 8346397"/>
              <a:gd name="connsiteX234" fmla="*/ 1553614 w 4147961"/>
              <a:gd name="connsiteY234" fmla="*/ 7114178 h 8346397"/>
              <a:gd name="connsiteX235" fmla="*/ 1477415 w 4147961"/>
              <a:gd name="connsiteY235" fmla="*/ 7159422 h 8346397"/>
              <a:gd name="connsiteX236" fmla="*/ 1415502 w 4147961"/>
              <a:gd name="connsiteY236" fmla="*/ 7226096 h 8346397"/>
              <a:gd name="connsiteX237" fmla="*/ 1265483 w 4147961"/>
              <a:gd name="connsiteY237" fmla="*/ 7218953 h 8346397"/>
              <a:gd name="connsiteX238" fmla="*/ 1213096 w 4147961"/>
              <a:gd name="connsiteY238" fmla="*/ 7328490 h 8346397"/>
              <a:gd name="connsiteX0" fmla="*/ 1244052 w 4179670"/>
              <a:gd name="connsiteY0" fmla="*/ 7386434 h 8346397"/>
              <a:gd name="connsiteX1" fmla="*/ 1561552 w 4179670"/>
              <a:gd name="connsiteY1" fmla="*/ 8332582 h 8346397"/>
              <a:gd name="connsiteX2" fmla="*/ 2679152 w 4179670"/>
              <a:gd name="connsiteY2" fmla="*/ 7418182 h 8346397"/>
              <a:gd name="connsiteX3" fmla="*/ 4076152 w 4179670"/>
              <a:gd name="connsiteY3" fmla="*/ 6491082 h 8346397"/>
              <a:gd name="connsiteX4" fmla="*/ 4072978 w 4179670"/>
              <a:gd name="connsiteY4" fmla="*/ 5335382 h 8346397"/>
              <a:gd name="connsiteX5" fmla="*/ 3990428 w 4179670"/>
              <a:gd name="connsiteY5" fmla="*/ 5034550 h 8346397"/>
              <a:gd name="connsiteX6" fmla="*/ 3922959 w 4179670"/>
              <a:gd name="connsiteY6" fmla="*/ 4816270 h 8346397"/>
              <a:gd name="connsiteX7" fmla="*/ 3887241 w 4179670"/>
              <a:gd name="connsiteY7" fmla="*/ 4682920 h 8346397"/>
              <a:gd name="connsiteX8" fmla="*/ 3851522 w 4179670"/>
              <a:gd name="connsiteY8" fmla="*/ 4642438 h 8346397"/>
              <a:gd name="connsiteX9" fmla="*/ 3887241 w 4179670"/>
              <a:gd name="connsiteY9" fmla="*/ 4578145 h 8346397"/>
              <a:gd name="connsiteX10" fmla="*/ 3839615 w 4179670"/>
              <a:gd name="connsiteY10" fmla="*/ 4499563 h 8346397"/>
              <a:gd name="connsiteX11" fmla="*/ 3780084 w 4179670"/>
              <a:gd name="connsiteY11" fmla="*/ 4492420 h 8346397"/>
              <a:gd name="connsiteX12" fmla="*/ 3732459 w 4179670"/>
              <a:gd name="connsiteY12" fmla="*/ 4449557 h 8346397"/>
              <a:gd name="connsiteX13" fmla="*/ 3687216 w 4179670"/>
              <a:gd name="connsiteY13" fmla="*/ 4466226 h 8346397"/>
              <a:gd name="connsiteX14" fmla="*/ 3668166 w 4179670"/>
              <a:gd name="connsiteY14" fmla="*/ 4368595 h 8346397"/>
              <a:gd name="connsiteX15" fmla="*/ 3501478 w 4179670"/>
              <a:gd name="connsiteY15" fmla="*/ 4166188 h 8346397"/>
              <a:gd name="connsiteX16" fmla="*/ 3496716 w 4179670"/>
              <a:gd name="connsiteY16" fmla="*/ 4139995 h 8346397"/>
              <a:gd name="connsiteX17" fmla="*/ 3494334 w 4179670"/>
              <a:gd name="connsiteY17" fmla="*/ 4113801 h 8346397"/>
              <a:gd name="connsiteX18" fmla="*/ 3544341 w 4179670"/>
              <a:gd name="connsiteY18" fmla="*/ 4101895 h 8346397"/>
              <a:gd name="connsiteX19" fmla="*/ 3553866 w 4179670"/>
              <a:gd name="connsiteY19" fmla="*/ 4075701 h 8346397"/>
              <a:gd name="connsiteX20" fmla="*/ 3515766 w 4179670"/>
              <a:gd name="connsiteY20" fmla="*/ 4056651 h 8346397"/>
              <a:gd name="connsiteX21" fmla="*/ 3465759 w 4179670"/>
              <a:gd name="connsiteY21" fmla="*/ 4049507 h 8346397"/>
              <a:gd name="connsiteX22" fmla="*/ 3432422 w 4179670"/>
              <a:gd name="connsiteY22" fmla="*/ 4109038 h 8346397"/>
              <a:gd name="connsiteX23" fmla="*/ 3413372 w 4179670"/>
              <a:gd name="connsiteY23" fmla="*/ 4082845 h 8346397"/>
              <a:gd name="connsiteX24" fmla="*/ 3415752 w 4179670"/>
              <a:gd name="connsiteY24" fmla="*/ 4042363 h 8346397"/>
              <a:gd name="connsiteX25" fmla="*/ 3349078 w 4179670"/>
              <a:gd name="connsiteY25" fmla="*/ 4018551 h 8346397"/>
              <a:gd name="connsiteX26" fmla="*/ 3382416 w 4179670"/>
              <a:gd name="connsiteY26" fmla="*/ 3985213 h 8346397"/>
              <a:gd name="connsiteX27" fmla="*/ 3346697 w 4179670"/>
              <a:gd name="connsiteY27" fmla="*/ 3961401 h 8346397"/>
              <a:gd name="connsiteX28" fmla="*/ 3291928 w 4179670"/>
              <a:gd name="connsiteY28" fmla="*/ 3959020 h 8346397"/>
              <a:gd name="connsiteX29" fmla="*/ 3263352 w 4179670"/>
              <a:gd name="connsiteY29" fmla="*/ 3978070 h 8346397"/>
              <a:gd name="connsiteX30" fmla="*/ 3215727 w 4179670"/>
              <a:gd name="connsiteY30" fmla="*/ 3963782 h 8346397"/>
              <a:gd name="connsiteX31" fmla="*/ 3227633 w 4179670"/>
              <a:gd name="connsiteY31" fmla="*/ 3937588 h 8346397"/>
              <a:gd name="connsiteX32" fmla="*/ 3275259 w 4179670"/>
              <a:gd name="connsiteY32" fmla="*/ 3913776 h 8346397"/>
              <a:gd name="connsiteX33" fmla="*/ 3127621 w 4179670"/>
              <a:gd name="connsiteY33" fmla="*/ 3851863 h 8346397"/>
              <a:gd name="connsiteX34" fmla="*/ 2996652 w 4179670"/>
              <a:gd name="connsiteY34" fmla="*/ 3739945 h 8346397"/>
              <a:gd name="connsiteX35" fmla="*/ 2591839 w 4179670"/>
              <a:gd name="connsiteY35" fmla="*/ 3354183 h 8346397"/>
              <a:gd name="connsiteX36" fmla="*/ 2468015 w 4179670"/>
              <a:gd name="connsiteY36" fmla="*/ 3049382 h 8346397"/>
              <a:gd name="connsiteX37" fmla="*/ 2432296 w 4179670"/>
              <a:gd name="connsiteY37" fmla="*/ 2961276 h 8346397"/>
              <a:gd name="connsiteX38" fmla="*/ 2387052 w 4179670"/>
              <a:gd name="connsiteY38" fmla="*/ 2954132 h 8346397"/>
              <a:gd name="connsiteX39" fmla="*/ 2365621 w 4179670"/>
              <a:gd name="connsiteY39" fmla="*/ 2958895 h 8346397"/>
              <a:gd name="connsiteX40" fmla="*/ 2315615 w 4179670"/>
              <a:gd name="connsiteY40" fmla="*/ 2896982 h 8346397"/>
              <a:gd name="connsiteX41" fmla="*/ 2234652 w 4179670"/>
              <a:gd name="connsiteY41" fmla="*/ 2880313 h 8346397"/>
              <a:gd name="connsiteX42" fmla="*/ 2182265 w 4179670"/>
              <a:gd name="connsiteY42" fmla="*/ 2811257 h 8346397"/>
              <a:gd name="connsiteX43" fmla="*/ 2115590 w 4179670"/>
              <a:gd name="connsiteY43" fmla="*/ 2727913 h 8346397"/>
              <a:gd name="connsiteX44" fmla="*/ 2091777 w 4179670"/>
              <a:gd name="connsiteY44" fmla="*/ 2670763 h 8346397"/>
              <a:gd name="connsiteX45" fmla="*/ 2006845 w 4179670"/>
              <a:gd name="connsiteY45" fmla="*/ 2527095 h 8346397"/>
              <a:gd name="connsiteX46" fmla="*/ 1953665 w 4179670"/>
              <a:gd name="connsiteY46" fmla="*/ 2451688 h 8346397"/>
              <a:gd name="connsiteX47" fmla="*/ 2006052 w 4179670"/>
              <a:gd name="connsiteY47" fmla="*/ 2337388 h 8346397"/>
              <a:gd name="connsiteX48" fmla="*/ 2072727 w 4179670"/>
              <a:gd name="connsiteY48" fmla="*/ 2256426 h 8346397"/>
              <a:gd name="connsiteX49" fmla="*/ 2056058 w 4179670"/>
              <a:gd name="connsiteY49" fmla="*/ 2223088 h 8346397"/>
              <a:gd name="connsiteX50" fmla="*/ 2067965 w 4179670"/>
              <a:gd name="connsiteY50" fmla="*/ 2130220 h 8346397"/>
              <a:gd name="connsiteX51" fmla="*/ 2137021 w 4179670"/>
              <a:gd name="connsiteY51" fmla="*/ 1992107 h 8346397"/>
              <a:gd name="connsiteX52" fmla="*/ 2165596 w 4179670"/>
              <a:gd name="connsiteY52" fmla="*/ 1944482 h 8346397"/>
              <a:gd name="connsiteX53" fmla="*/ 2203696 w 4179670"/>
              <a:gd name="connsiteY53" fmla="*/ 1937338 h 8346397"/>
              <a:gd name="connsiteX54" fmla="*/ 2198933 w 4179670"/>
              <a:gd name="connsiteY54" fmla="*/ 1906382 h 8346397"/>
              <a:gd name="connsiteX55" fmla="*/ 2406102 w 4179670"/>
              <a:gd name="connsiteY55" fmla="*/ 1782557 h 8346397"/>
              <a:gd name="connsiteX56" fmla="*/ 2494208 w 4179670"/>
              <a:gd name="connsiteY56" fmla="*/ 1715882 h 8346397"/>
              <a:gd name="connsiteX57" fmla="*/ 2513258 w 4179670"/>
              <a:gd name="connsiteY57" fmla="*/ 1630157 h 8346397"/>
              <a:gd name="connsiteX58" fmla="*/ 2522784 w 4179670"/>
              <a:gd name="connsiteY58" fmla="*/ 1584913 h 8346397"/>
              <a:gd name="connsiteX59" fmla="*/ 2577552 w 4179670"/>
              <a:gd name="connsiteY59" fmla="*/ 1527763 h 8346397"/>
              <a:gd name="connsiteX60" fmla="*/ 2606127 w 4179670"/>
              <a:gd name="connsiteY60" fmla="*/ 1499188 h 8346397"/>
              <a:gd name="connsiteX61" fmla="*/ 2634702 w 4179670"/>
              <a:gd name="connsiteY61" fmla="*/ 1492045 h 8346397"/>
              <a:gd name="connsiteX62" fmla="*/ 2672802 w 4179670"/>
              <a:gd name="connsiteY62" fmla="*/ 1368220 h 8346397"/>
              <a:gd name="connsiteX63" fmla="*/ 2806153 w 4179670"/>
              <a:gd name="connsiteY63" fmla="*/ 1334883 h 8346397"/>
              <a:gd name="connsiteX64" fmla="*/ 2944265 w 4179670"/>
              <a:gd name="connsiteY64" fmla="*/ 1325357 h 8346397"/>
              <a:gd name="connsiteX65" fmla="*/ 2968077 w 4179670"/>
              <a:gd name="connsiteY65" fmla="*/ 1206295 h 8346397"/>
              <a:gd name="connsiteX66" fmla="*/ 3049040 w 4179670"/>
              <a:gd name="connsiteY66" fmla="*/ 1169783 h 8346397"/>
              <a:gd name="connsiteX67" fmla="*/ 3153814 w 4179670"/>
              <a:gd name="connsiteY67" fmla="*/ 1125332 h 8346397"/>
              <a:gd name="connsiteX68" fmla="*/ 3225252 w 4179670"/>
              <a:gd name="connsiteY68" fmla="*/ 1049132 h 8346397"/>
              <a:gd name="connsiteX69" fmla="*/ 3310977 w 4179670"/>
              <a:gd name="connsiteY69" fmla="*/ 996745 h 8346397"/>
              <a:gd name="connsiteX70" fmla="*/ 3056977 w 4179670"/>
              <a:gd name="connsiteY70" fmla="*/ 982457 h 8346397"/>
              <a:gd name="connsiteX71" fmla="*/ 2958552 w 4179670"/>
              <a:gd name="connsiteY71" fmla="*/ 976107 h 8346397"/>
              <a:gd name="connsiteX72" fmla="*/ 2926802 w 4179670"/>
              <a:gd name="connsiteY72" fmla="*/ 906257 h 8346397"/>
              <a:gd name="connsiteX73" fmla="*/ 2866477 w 4179670"/>
              <a:gd name="connsiteY73" fmla="*/ 893559 h 8346397"/>
              <a:gd name="connsiteX74" fmla="*/ 2799802 w 4179670"/>
              <a:gd name="connsiteY74" fmla="*/ 874507 h 8346397"/>
              <a:gd name="connsiteX75" fmla="*/ 2761702 w 4179670"/>
              <a:gd name="connsiteY75" fmla="*/ 807832 h 8346397"/>
              <a:gd name="connsiteX76" fmla="*/ 2609302 w 4179670"/>
              <a:gd name="connsiteY76" fmla="*/ 760207 h 8346397"/>
              <a:gd name="connsiteX77" fmla="*/ 2580727 w 4179670"/>
              <a:gd name="connsiteY77" fmla="*/ 604632 h 8346397"/>
              <a:gd name="connsiteX78" fmla="*/ 2526752 w 4179670"/>
              <a:gd name="connsiteY78" fmla="*/ 531609 h 8346397"/>
              <a:gd name="connsiteX79" fmla="*/ 2596602 w 4179670"/>
              <a:gd name="connsiteY79" fmla="*/ 407782 h 8346397"/>
              <a:gd name="connsiteX80" fmla="*/ 2629939 w 4179670"/>
              <a:gd name="connsiteY80" fmla="*/ 310947 h 8346397"/>
              <a:gd name="connsiteX81" fmla="*/ 2517227 w 4179670"/>
              <a:gd name="connsiteY81" fmla="*/ 239507 h 8346397"/>
              <a:gd name="connsiteX82" fmla="*/ 2402927 w 4179670"/>
              <a:gd name="connsiteY82" fmla="*/ 271257 h 8346397"/>
              <a:gd name="connsiteX83" fmla="*/ 2275927 w 4179670"/>
              <a:gd name="connsiteY83" fmla="*/ 198232 h 8346397"/>
              <a:gd name="connsiteX84" fmla="*/ 2133052 w 4179670"/>
              <a:gd name="connsiteY84" fmla="*/ 233157 h 8346397"/>
              <a:gd name="connsiteX85" fmla="*/ 1913977 w 4179670"/>
              <a:gd name="connsiteY85" fmla="*/ 36309 h 8346397"/>
              <a:gd name="connsiteX86" fmla="*/ 1777452 w 4179670"/>
              <a:gd name="connsiteY86" fmla="*/ 13289 h 8346397"/>
              <a:gd name="connsiteX87" fmla="*/ 1703633 w 4179670"/>
              <a:gd name="connsiteY87" fmla="*/ 41864 h 8346397"/>
              <a:gd name="connsiteX88" fmla="*/ 1615527 w 4179670"/>
              <a:gd name="connsiteY88" fmla="*/ 75203 h 8346397"/>
              <a:gd name="connsiteX89" fmla="*/ 1515515 w 4179670"/>
              <a:gd name="connsiteY89" fmla="*/ 129971 h 8346397"/>
              <a:gd name="connsiteX90" fmla="*/ 1525040 w 4179670"/>
              <a:gd name="connsiteY90" fmla="*/ 194264 h 8346397"/>
              <a:gd name="connsiteX91" fmla="*/ 1505990 w 4179670"/>
              <a:gd name="connsiteY91" fmla="*/ 251415 h 8346397"/>
              <a:gd name="connsiteX92" fmla="*/ 1413121 w 4179670"/>
              <a:gd name="connsiteY92" fmla="*/ 270464 h 8346397"/>
              <a:gd name="connsiteX93" fmla="*/ 1339302 w 4179670"/>
              <a:gd name="connsiteY93" fmla="*/ 306184 h 8346397"/>
              <a:gd name="connsiteX94" fmla="*/ 1260721 w 4179670"/>
              <a:gd name="connsiteY94" fmla="*/ 346665 h 8346397"/>
              <a:gd name="connsiteX95" fmla="*/ 1191665 w 4179670"/>
              <a:gd name="connsiteY95" fmla="*/ 272847 h 8346397"/>
              <a:gd name="connsiteX96" fmla="*/ 1082127 w 4179670"/>
              <a:gd name="connsiteY96" fmla="*/ 353809 h 8346397"/>
              <a:gd name="connsiteX97" fmla="*/ 1020215 w 4179670"/>
              <a:gd name="connsiteY97" fmla="*/ 420484 h 8346397"/>
              <a:gd name="connsiteX98" fmla="*/ 858290 w 4179670"/>
              <a:gd name="connsiteY98" fmla="*/ 301422 h 8346397"/>
              <a:gd name="connsiteX99" fmla="*/ 796377 w 4179670"/>
              <a:gd name="connsiteY99" fmla="*/ 406196 h 8346397"/>
              <a:gd name="connsiteX100" fmla="*/ 755896 w 4179670"/>
              <a:gd name="connsiteY100" fmla="*/ 341903 h 8346397"/>
              <a:gd name="connsiteX101" fmla="*/ 689221 w 4179670"/>
              <a:gd name="connsiteY101" fmla="*/ 270465 h 8346397"/>
              <a:gd name="connsiteX102" fmla="*/ 667790 w 4179670"/>
              <a:gd name="connsiteY102" fmla="*/ 313328 h 8346397"/>
              <a:gd name="connsiteX103" fmla="*/ 620165 w 4179670"/>
              <a:gd name="connsiteY103" fmla="*/ 382384 h 8346397"/>
              <a:gd name="connsiteX104" fmla="*/ 589208 w 4179670"/>
              <a:gd name="connsiteY104" fmla="*/ 396672 h 8346397"/>
              <a:gd name="connsiteX105" fmla="*/ 498721 w 4179670"/>
              <a:gd name="connsiteY105" fmla="*/ 482397 h 8346397"/>
              <a:gd name="connsiteX106" fmla="*/ 396327 w 4179670"/>
              <a:gd name="connsiteY106" fmla="*/ 380003 h 8346397"/>
              <a:gd name="connsiteX107" fmla="*/ 243927 w 4179670"/>
              <a:gd name="connsiteY107" fmla="*/ 294278 h 8346397"/>
              <a:gd name="connsiteX108" fmla="*/ 174871 w 4179670"/>
              <a:gd name="connsiteY108" fmla="*/ 327615 h 8346397"/>
              <a:gd name="connsiteX109" fmla="*/ 127246 w 4179670"/>
              <a:gd name="connsiteY109" fmla="*/ 410959 h 8346397"/>
              <a:gd name="connsiteX110" fmla="*/ 43902 w 4179670"/>
              <a:gd name="connsiteY110" fmla="*/ 472872 h 8346397"/>
              <a:gd name="connsiteX111" fmla="*/ 8183 w 4179670"/>
              <a:gd name="connsiteY111" fmla="*/ 484778 h 8346397"/>
              <a:gd name="connsiteX112" fmla="*/ 198683 w 4179670"/>
              <a:gd name="connsiteY112" fmla="*/ 689565 h 8346397"/>
              <a:gd name="connsiteX113" fmla="*/ 265359 w 4179670"/>
              <a:gd name="connsiteY113" fmla="*/ 706234 h 8346397"/>
              <a:gd name="connsiteX114" fmla="*/ 298697 w 4179670"/>
              <a:gd name="connsiteY114" fmla="*/ 730047 h 8346397"/>
              <a:gd name="connsiteX115" fmla="*/ 296315 w 4179670"/>
              <a:gd name="connsiteY115" fmla="*/ 901496 h 8346397"/>
              <a:gd name="connsiteX116" fmla="*/ 362990 w 4179670"/>
              <a:gd name="connsiteY116" fmla="*/ 906259 h 8346397"/>
              <a:gd name="connsiteX117" fmla="*/ 401090 w 4179670"/>
              <a:gd name="connsiteY117" fmla="*/ 856253 h 8346397"/>
              <a:gd name="connsiteX118" fmla="*/ 482052 w 4179670"/>
              <a:gd name="connsiteY118" fmla="*/ 894353 h 8346397"/>
              <a:gd name="connsiteX119" fmla="*/ 420140 w 4179670"/>
              <a:gd name="connsiteY119" fmla="*/ 1039609 h 8346397"/>
              <a:gd name="connsiteX120" fmla="*/ 434427 w 4179670"/>
              <a:gd name="connsiteY120" fmla="*/ 1087234 h 8346397"/>
              <a:gd name="connsiteX121" fmla="*/ 379658 w 4179670"/>
              <a:gd name="connsiteY121" fmla="*/ 1139622 h 8346397"/>
              <a:gd name="connsiteX122" fmla="*/ 415377 w 4179670"/>
              <a:gd name="connsiteY122" fmla="*/ 1168196 h 8346397"/>
              <a:gd name="connsiteX123" fmla="*/ 486815 w 4179670"/>
              <a:gd name="connsiteY123" fmla="*/ 1256303 h 8346397"/>
              <a:gd name="connsiteX124" fmla="*/ 527296 w 4179670"/>
              <a:gd name="connsiteY124" fmla="*/ 1344409 h 8346397"/>
              <a:gd name="connsiteX125" fmla="*/ 636833 w 4179670"/>
              <a:gd name="connsiteY125" fmla="*/ 1396797 h 8346397"/>
              <a:gd name="connsiteX126" fmla="*/ 746371 w 4179670"/>
              <a:gd name="connsiteY126" fmla="*/ 1420609 h 8346397"/>
              <a:gd name="connsiteX127" fmla="*/ 829715 w 4179670"/>
              <a:gd name="connsiteY127" fmla="*/ 1468234 h 8346397"/>
              <a:gd name="connsiteX128" fmla="*/ 913058 w 4179670"/>
              <a:gd name="connsiteY128" fmla="*/ 1442040 h 8346397"/>
              <a:gd name="connsiteX129" fmla="*/ 994021 w 4179670"/>
              <a:gd name="connsiteY129" fmla="*/ 1368222 h 8346397"/>
              <a:gd name="connsiteX130" fmla="*/ 1103558 w 4179670"/>
              <a:gd name="connsiteY130" fmla="*/ 1351553 h 8346397"/>
              <a:gd name="connsiteX131" fmla="*/ 1170233 w 4179670"/>
              <a:gd name="connsiteY131" fmla="*/ 1356315 h 8346397"/>
              <a:gd name="connsiteX132" fmla="*/ 1329777 w 4179670"/>
              <a:gd name="connsiteY132" fmla="*/ 1465853 h 8346397"/>
              <a:gd name="connsiteX133" fmla="*/ 1389308 w 4179670"/>
              <a:gd name="connsiteY133" fmla="*/ 1494428 h 8346397"/>
              <a:gd name="connsiteX134" fmla="*/ 1260721 w 4179670"/>
              <a:gd name="connsiteY134" fmla="*/ 1596822 h 8346397"/>
              <a:gd name="connsiteX135" fmla="*/ 1263102 w 4179670"/>
              <a:gd name="connsiteY135" fmla="*/ 1661115 h 8346397"/>
              <a:gd name="connsiteX136" fmla="*/ 1425027 w 4179670"/>
              <a:gd name="connsiteY136" fmla="*/ 1613490 h 8346397"/>
              <a:gd name="connsiteX137" fmla="*/ 1386927 w 4179670"/>
              <a:gd name="connsiteY137" fmla="*/ 1677784 h 8346397"/>
              <a:gd name="connsiteX138" fmla="*/ 1405977 w 4179670"/>
              <a:gd name="connsiteY138" fmla="*/ 1751603 h 8346397"/>
              <a:gd name="connsiteX139" fmla="*/ 1517896 w 4179670"/>
              <a:gd name="connsiteY139" fmla="*/ 1787322 h 8346397"/>
              <a:gd name="connsiteX140" fmla="*/ 1591715 w 4179670"/>
              <a:gd name="connsiteY140" fmla="*/ 1803990 h 8346397"/>
              <a:gd name="connsiteX141" fmla="*/ 1501227 w 4179670"/>
              <a:gd name="connsiteY141" fmla="*/ 1934959 h 8346397"/>
              <a:gd name="connsiteX142" fmla="*/ 1494083 w 4179670"/>
              <a:gd name="connsiteY142" fmla="*/ 1984965 h 8346397"/>
              <a:gd name="connsiteX143" fmla="*/ 1422646 w 4179670"/>
              <a:gd name="connsiteY143" fmla="*/ 2020684 h 8346397"/>
              <a:gd name="connsiteX144" fmla="*/ 1391690 w 4179670"/>
              <a:gd name="connsiteY144" fmla="*/ 2082597 h 8346397"/>
              <a:gd name="connsiteX145" fmla="*/ 1260721 w 4179670"/>
              <a:gd name="connsiteY145" fmla="*/ 2056403 h 8346397"/>
              <a:gd name="connsiteX146" fmla="*/ 1139277 w 4179670"/>
              <a:gd name="connsiteY146" fmla="*/ 2056402 h 8346397"/>
              <a:gd name="connsiteX147" fmla="*/ 1072602 w 4179670"/>
              <a:gd name="connsiteY147" fmla="*/ 2084978 h 8346397"/>
              <a:gd name="connsiteX148" fmla="*/ 1065458 w 4179670"/>
              <a:gd name="connsiteY148" fmla="*/ 2184990 h 8346397"/>
              <a:gd name="connsiteX149" fmla="*/ 977352 w 4179670"/>
              <a:gd name="connsiteY149" fmla="*/ 2273097 h 8346397"/>
              <a:gd name="connsiteX150" fmla="*/ 1120227 w 4179670"/>
              <a:gd name="connsiteY150" fmla="*/ 2335009 h 8346397"/>
              <a:gd name="connsiteX151" fmla="*/ 1170234 w 4179670"/>
              <a:gd name="connsiteY151" fmla="*/ 2370727 h 8346397"/>
              <a:gd name="connsiteX152" fmla="*/ 1222621 w 4179670"/>
              <a:gd name="connsiteY152" fmla="*/ 2387397 h 8346397"/>
              <a:gd name="connsiteX153" fmla="*/ 1272627 w 4179670"/>
              <a:gd name="connsiteY153" fmla="*/ 2437403 h 8346397"/>
              <a:gd name="connsiteX154" fmla="*/ 1329777 w 4179670"/>
              <a:gd name="connsiteY154" fmla="*/ 2458834 h 8346397"/>
              <a:gd name="connsiteX155" fmla="*/ 1422646 w 4179670"/>
              <a:gd name="connsiteY155" fmla="*/ 2535034 h 8346397"/>
              <a:gd name="connsiteX156" fmla="*/ 1508371 w 4179670"/>
              <a:gd name="connsiteY156" fmla="*/ 2568373 h 8346397"/>
              <a:gd name="connsiteX157" fmla="*/ 1641721 w 4179670"/>
              <a:gd name="connsiteY157" fmla="*/ 2716009 h 8346397"/>
              <a:gd name="connsiteX158" fmla="*/ 1725065 w 4179670"/>
              <a:gd name="connsiteY158" fmla="*/ 2870790 h 8346397"/>
              <a:gd name="connsiteX159" fmla="*/ 1850477 w 4179670"/>
              <a:gd name="connsiteY159" fmla="*/ 2931907 h 8346397"/>
              <a:gd name="connsiteX160" fmla="*/ 1896514 w 4179670"/>
              <a:gd name="connsiteY160" fmla="*/ 2977947 h 8346397"/>
              <a:gd name="connsiteX161" fmla="*/ 1927471 w 4179670"/>
              <a:gd name="connsiteY161" fmla="*/ 3082722 h 8346397"/>
              <a:gd name="connsiteX162" fmla="*/ 1989383 w 4179670"/>
              <a:gd name="connsiteY162" fmla="*/ 3185115 h 8346397"/>
              <a:gd name="connsiteX163" fmla="*/ 2051296 w 4179670"/>
              <a:gd name="connsiteY163" fmla="*/ 3223215 h 8346397"/>
              <a:gd name="connsiteX164" fmla="*/ 2182265 w 4179670"/>
              <a:gd name="connsiteY164" fmla="*/ 3370853 h 8346397"/>
              <a:gd name="connsiteX165" fmla="*/ 2325139 w 4179670"/>
              <a:gd name="connsiteY165" fmla="*/ 3447053 h 8346397"/>
              <a:gd name="connsiteX166" fmla="*/ 2384671 w 4179670"/>
              <a:gd name="connsiteY166" fmla="*/ 3532778 h 8346397"/>
              <a:gd name="connsiteX167" fmla="*/ 2432296 w 4179670"/>
              <a:gd name="connsiteY167" fmla="*/ 3599453 h 8346397"/>
              <a:gd name="connsiteX168" fmla="*/ 2479921 w 4179670"/>
              <a:gd name="connsiteY168" fmla="*/ 3589929 h 8346397"/>
              <a:gd name="connsiteX169" fmla="*/ 2484683 w 4179670"/>
              <a:gd name="connsiteY169" fmla="*/ 3742328 h 8346397"/>
              <a:gd name="connsiteX170" fmla="*/ 2537071 w 4179670"/>
              <a:gd name="connsiteY170" fmla="*/ 3835197 h 8346397"/>
              <a:gd name="connsiteX171" fmla="*/ 2529927 w 4179670"/>
              <a:gd name="connsiteY171" fmla="*/ 3873297 h 8346397"/>
              <a:gd name="connsiteX172" fmla="*/ 2598983 w 4179670"/>
              <a:gd name="connsiteY172" fmla="*/ 3909015 h 8346397"/>
              <a:gd name="connsiteX173" fmla="*/ 2656133 w 4179670"/>
              <a:gd name="connsiteY173" fmla="*/ 3854247 h 8346397"/>
              <a:gd name="connsiteX174" fmla="*/ 2689471 w 4179670"/>
              <a:gd name="connsiteY174" fmla="*/ 3937590 h 8346397"/>
              <a:gd name="connsiteX175" fmla="*/ 2734715 w 4179670"/>
              <a:gd name="connsiteY175" fmla="*/ 3982834 h 8346397"/>
              <a:gd name="connsiteX176" fmla="*/ 2808533 w 4179670"/>
              <a:gd name="connsiteY176" fmla="*/ 4006647 h 8346397"/>
              <a:gd name="connsiteX177" fmla="*/ 2860921 w 4179670"/>
              <a:gd name="connsiteY177" fmla="*/ 4075703 h 8346397"/>
              <a:gd name="connsiteX178" fmla="*/ 2946646 w 4179670"/>
              <a:gd name="connsiteY178" fmla="*/ 4130472 h 8346397"/>
              <a:gd name="connsiteX179" fmla="*/ 2999033 w 4179670"/>
              <a:gd name="connsiteY179" fmla="*/ 4163809 h 8346397"/>
              <a:gd name="connsiteX180" fmla="*/ 2870446 w 4179670"/>
              <a:gd name="connsiteY180" fmla="*/ 4256678 h 8346397"/>
              <a:gd name="connsiteX181" fmla="*/ 2868064 w 4179670"/>
              <a:gd name="connsiteY181" fmla="*/ 4311446 h 8346397"/>
              <a:gd name="connsiteX182" fmla="*/ 2970458 w 4179670"/>
              <a:gd name="connsiteY182" fmla="*/ 4428128 h 8346397"/>
              <a:gd name="connsiteX183" fmla="*/ 3065708 w 4179670"/>
              <a:gd name="connsiteY183" fmla="*/ 4490040 h 8346397"/>
              <a:gd name="connsiteX184" fmla="*/ 3096665 w 4179670"/>
              <a:gd name="connsiteY184" fmla="*/ 4528140 h 8346397"/>
              <a:gd name="connsiteX185" fmla="*/ 3082377 w 4179670"/>
              <a:gd name="connsiteY185" fmla="*/ 4609103 h 8346397"/>
              <a:gd name="connsiteX186" fmla="*/ 3077615 w 4179670"/>
              <a:gd name="connsiteY186" fmla="*/ 4692447 h 8346397"/>
              <a:gd name="connsiteX187" fmla="*/ 3034752 w 4179670"/>
              <a:gd name="connsiteY187" fmla="*/ 4701972 h 8346397"/>
              <a:gd name="connsiteX188" fmla="*/ 3008558 w 4179670"/>
              <a:gd name="connsiteY188" fmla="*/ 4718640 h 8346397"/>
              <a:gd name="connsiteX189" fmla="*/ 3053802 w 4179670"/>
              <a:gd name="connsiteY189" fmla="*/ 4795632 h 8346397"/>
              <a:gd name="connsiteX190" fmla="*/ 3037133 w 4179670"/>
              <a:gd name="connsiteY190" fmla="*/ 4868659 h 8346397"/>
              <a:gd name="connsiteX191" fmla="*/ 3020465 w 4179670"/>
              <a:gd name="connsiteY191" fmla="*/ 5004390 h 8346397"/>
              <a:gd name="connsiteX192" fmla="*/ 2982365 w 4179670"/>
              <a:gd name="connsiteY192" fmla="*/ 5044872 h 8346397"/>
              <a:gd name="connsiteX193" fmla="*/ 2965696 w 4179670"/>
              <a:gd name="connsiteY193" fmla="*/ 5166315 h 8346397"/>
              <a:gd name="connsiteX194" fmla="*/ 2937121 w 4179670"/>
              <a:gd name="connsiteY194" fmla="*/ 5285378 h 8346397"/>
              <a:gd name="connsiteX195" fmla="*/ 2989508 w 4179670"/>
              <a:gd name="connsiteY195" fmla="*/ 5302047 h 8346397"/>
              <a:gd name="connsiteX196" fmla="*/ 2987127 w 4179670"/>
              <a:gd name="connsiteY196" fmla="*/ 5347290 h 8346397"/>
              <a:gd name="connsiteX197" fmla="*/ 2984746 w 4179670"/>
              <a:gd name="connsiteY197" fmla="*/ 5402059 h 8346397"/>
              <a:gd name="connsiteX198" fmla="*/ 3041896 w 4179670"/>
              <a:gd name="connsiteY198" fmla="*/ 5471115 h 8346397"/>
              <a:gd name="connsiteX199" fmla="*/ 3089521 w 4179670"/>
              <a:gd name="connsiteY199" fmla="*/ 5597322 h 8346397"/>
              <a:gd name="connsiteX200" fmla="*/ 2996652 w 4179670"/>
              <a:gd name="connsiteY200" fmla="*/ 5887834 h 8346397"/>
              <a:gd name="connsiteX201" fmla="*/ 3018083 w 4179670"/>
              <a:gd name="connsiteY201" fmla="*/ 5942603 h 8346397"/>
              <a:gd name="connsiteX202" fmla="*/ 3044277 w 4179670"/>
              <a:gd name="connsiteY202" fmla="*/ 5994990 h 8346397"/>
              <a:gd name="connsiteX203" fmla="*/ 3049040 w 4179670"/>
              <a:gd name="connsiteY203" fmla="*/ 6099765 h 8346397"/>
              <a:gd name="connsiteX204" fmla="*/ 3028402 w 4179670"/>
              <a:gd name="connsiteY204" fmla="*/ 6195807 h 8346397"/>
              <a:gd name="connsiteX205" fmla="*/ 2956170 w 4179670"/>
              <a:gd name="connsiteY205" fmla="*/ 6259310 h 8346397"/>
              <a:gd name="connsiteX206" fmla="*/ 2920452 w 4179670"/>
              <a:gd name="connsiteY206" fmla="*/ 6240259 h 8346397"/>
              <a:gd name="connsiteX207" fmla="*/ 2849015 w 4179670"/>
              <a:gd name="connsiteY207" fmla="*/ 6252165 h 8346397"/>
              <a:gd name="connsiteX208" fmla="*/ 2713283 w 4179670"/>
              <a:gd name="connsiteY208" fmla="*/ 6364084 h 8346397"/>
              <a:gd name="connsiteX209" fmla="*/ 2606127 w 4179670"/>
              <a:gd name="connsiteY209" fmla="*/ 6349797 h 8346397"/>
              <a:gd name="connsiteX210" fmla="*/ 2575171 w 4179670"/>
              <a:gd name="connsiteY210" fmla="*/ 6378372 h 8346397"/>
              <a:gd name="connsiteX211" fmla="*/ 2508495 w 4179670"/>
              <a:gd name="connsiteY211" fmla="*/ 6423614 h 8346397"/>
              <a:gd name="connsiteX212" fmla="*/ 2391815 w 4179670"/>
              <a:gd name="connsiteY212" fmla="*/ 6411709 h 8346397"/>
              <a:gd name="connsiteX213" fmla="*/ 2368002 w 4179670"/>
              <a:gd name="connsiteY213" fmla="*/ 6528390 h 8346397"/>
              <a:gd name="connsiteX214" fmla="*/ 2363240 w 4179670"/>
              <a:gd name="connsiteY214" fmla="*/ 6564109 h 8346397"/>
              <a:gd name="connsiteX215" fmla="*/ 2339428 w 4179670"/>
              <a:gd name="connsiteY215" fmla="*/ 6583159 h 8346397"/>
              <a:gd name="connsiteX216" fmla="*/ 2141783 w 4179670"/>
              <a:gd name="connsiteY216" fmla="*/ 6535534 h 8346397"/>
              <a:gd name="connsiteX217" fmla="*/ 2103683 w 4179670"/>
              <a:gd name="connsiteY217" fmla="*/ 6587922 h 8346397"/>
              <a:gd name="connsiteX218" fmla="*/ 2072727 w 4179670"/>
              <a:gd name="connsiteY218" fmla="*/ 6683172 h 8346397"/>
              <a:gd name="connsiteX219" fmla="*/ 2039389 w 4179670"/>
              <a:gd name="connsiteY219" fmla="*/ 6747465 h 8346397"/>
              <a:gd name="connsiteX220" fmla="*/ 2051296 w 4179670"/>
              <a:gd name="connsiteY220" fmla="*/ 6809378 h 8346397"/>
              <a:gd name="connsiteX221" fmla="*/ 2184646 w 4179670"/>
              <a:gd name="connsiteY221" fmla="*/ 6921297 h 8346397"/>
              <a:gd name="connsiteX222" fmla="*/ 2253702 w 4179670"/>
              <a:gd name="connsiteY222" fmla="*/ 6954634 h 8346397"/>
              <a:gd name="connsiteX223" fmla="*/ 2237033 w 4179670"/>
              <a:gd name="connsiteY223" fmla="*/ 6978447 h 8346397"/>
              <a:gd name="connsiteX224" fmla="*/ 2201315 w 4179670"/>
              <a:gd name="connsiteY224" fmla="*/ 6997497 h 8346397"/>
              <a:gd name="connsiteX225" fmla="*/ 2234652 w 4179670"/>
              <a:gd name="connsiteY225" fmla="*/ 7073697 h 8346397"/>
              <a:gd name="connsiteX226" fmla="*/ 2203696 w 4179670"/>
              <a:gd name="connsiteY226" fmla="*/ 7095128 h 8346397"/>
              <a:gd name="connsiteX227" fmla="*/ 2098921 w 4179670"/>
              <a:gd name="connsiteY227" fmla="*/ 7033215 h 8346397"/>
              <a:gd name="connsiteX228" fmla="*/ 2056058 w 4179670"/>
              <a:gd name="connsiteY228" fmla="*/ 7059409 h 8346397"/>
              <a:gd name="connsiteX229" fmla="*/ 1996527 w 4179670"/>
              <a:gd name="connsiteY229" fmla="*/ 6957015 h 8346397"/>
              <a:gd name="connsiteX230" fmla="*/ 1879846 w 4179670"/>
              <a:gd name="connsiteY230" fmla="*/ 6983209 h 8346397"/>
              <a:gd name="connsiteX231" fmla="*/ 1815552 w 4179670"/>
              <a:gd name="connsiteY231" fmla="*/ 6987972 h 8346397"/>
              <a:gd name="connsiteX232" fmla="*/ 1765546 w 4179670"/>
              <a:gd name="connsiteY232" fmla="*/ 6983210 h 8346397"/>
              <a:gd name="connsiteX233" fmla="*/ 1708396 w 4179670"/>
              <a:gd name="connsiteY233" fmla="*/ 7028453 h 8346397"/>
              <a:gd name="connsiteX234" fmla="*/ 1529802 w 4179670"/>
              <a:gd name="connsiteY234" fmla="*/ 6987972 h 8346397"/>
              <a:gd name="connsiteX235" fmla="*/ 1553614 w 4179670"/>
              <a:gd name="connsiteY235" fmla="*/ 7114178 h 8346397"/>
              <a:gd name="connsiteX236" fmla="*/ 1477415 w 4179670"/>
              <a:gd name="connsiteY236" fmla="*/ 7159422 h 8346397"/>
              <a:gd name="connsiteX237" fmla="*/ 1415502 w 4179670"/>
              <a:gd name="connsiteY237" fmla="*/ 7226096 h 8346397"/>
              <a:gd name="connsiteX238" fmla="*/ 1265483 w 4179670"/>
              <a:gd name="connsiteY238" fmla="*/ 7218953 h 8346397"/>
              <a:gd name="connsiteX239" fmla="*/ 1213096 w 4179670"/>
              <a:gd name="connsiteY239" fmla="*/ 7328490 h 8346397"/>
              <a:gd name="connsiteX0" fmla="*/ 1244052 w 4176971"/>
              <a:gd name="connsiteY0" fmla="*/ 7386434 h 8346397"/>
              <a:gd name="connsiteX1" fmla="*/ 1561552 w 4176971"/>
              <a:gd name="connsiteY1" fmla="*/ 8332582 h 8346397"/>
              <a:gd name="connsiteX2" fmla="*/ 2679152 w 4176971"/>
              <a:gd name="connsiteY2" fmla="*/ 7418182 h 8346397"/>
              <a:gd name="connsiteX3" fmla="*/ 4076152 w 4176971"/>
              <a:gd name="connsiteY3" fmla="*/ 6491082 h 8346397"/>
              <a:gd name="connsiteX4" fmla="*/ 4061071 w 4176971"/>
              <a:gd name="connsiteY4" fmla="*/ 5478257 h 8346397"/>
              <a:gd name="connsiteX5" fmla="*/ 4072978 w 4176971"/>
              <a:gd name="connsiteY5" fmla="*/ 5335382 h 8346397"/>
              <a:gd name="connsiteX6" fmla="*/ 3990428 w 4176971"/>
              <a:gd name="connsiteY6" fmla="*/ 5034550 h 8346397"/>
              <a:gd name="connsiteX7" fmla="*/ 3922959 w 4176971"/>
              <a:gd name="connsiteY7" fmla="*/ 4816270 h 8346397"/>
              <a:gd name="connsiteX8" fmla="*/ 3887241 w 4176971"/>
              <a:gd name="connsiteY8" fmla="*/ 4682920 h 8346397"/>
              <a:gd name="connsiteX9" fmla="*/ 3851522 w 4176971"/>
              <a:gd name="connsiteY9" fmla="*/ 4642438 h 8346397"/>
              <a:gd name="connsiteX10" fmla="*/ 3887241 w 4176971"/>
              <a:gd name="connsiteY10" fmla="*/ 4578145 h 8346397"/>
              <a:gd name="connsiteX11" fmla="*/ 3839615 w 4176971"/>
              <a:gd name="connsiteY11" fmla="*/ 4499563 h 8346397"/>
              <a:gd name="connsiteX12" fmla="*/ 3780084 w 4176971"/>
              <a:gd name="connsiteY12" fmla="*/ 4492420 h 8346397"/>
              <a:gd name="connsiteX13" fmla="*/ 3732459 w 4176971"/>
              <a:gd name="connsiteY13" fmla="*/ 4449557 h 8346397"/>
              <a:gd name="connsiteX14" fmla="*/ 3687216 w 4176971"/>
              <a:gd name="connsiteY14" fmla="*/ 4466226 h 8346397"/>
              <a:gd name="connsiteX15" fmla="*/ 3668166 w 4176971"/>
              <a:gd name="connsiteY15" fmla="*/ 4368595 h 8346397"/>
              <a:gd name="connsiteX16" fmla="*/ 3501478 w 4176971"/>
              <a:gd name="connsiteY16" fmla="*/ 4166188 h 8346397"/>
              <a:gd name="connsiteX17" fmla="*/ 3496716 w 4176971"/>
              <a:gd name="connsiteY17" fmla="*/ 4139995 h 8346397"/>
              <a:gd name="connsiteX18" fmla="*/ 3494334 w 4176971"/>
              <a:gd name="connsiteY18" fmla="*/ 4113801 h 8346397"/>
              <a:gd name="connsiteX19" fmla="*/ 3544341 w 4176971"/>
              <a:gd name="connsiteY19" fmla="*/ 4101895 h 8346397"/>
              <a:gd name="connsiteX20" fmla="*/ 3553866 w 4176971"/>
              <a:gd name="connsiteY20" fmla="*/ 4075701 h 8346397"/>
              <a:gd name="connsiteX21" fmla="*/ 3515766 w 4176971"/>
              <a:gd name="connsiteY21" fmla="*/ 4056651 h 8346397"/>
              <a:gd name="connsiteX22" fmla="*/ 3465759 w 4176971"/>
              <a:gd name="connsiteY22" fmla="*/ 4049507 h 8346397"/>
              <a:gd name="connsiteX23" fmla="*/ 3432422 w 4176971"/>
              <a:gd name="connsiteY23" fmla="*/ 4109038 h 8346397"/>
              <a:gd name="connsiteX24" fmla="*/ 3413372 w 4176971"/>
              <a:gd name="connsiteY24" fmla="*/ 4082845 h 8346397"/>
              <a:gd name="connsiteX25" fmla="*/ 3415752 w 4176971"/>
              <a:gd name="connsiteY25" fmla="*/ 4042363 h 8346397"/>
              <a:gd name="connsiteX26" fmla="*/ 3349078 w 4176971"/>
              <a:gd name="connsiteY26" fmla="*/ 4018551 h 8346397"/>
              <a:gd name="connsiteX27" fmla="*/ 3382416 w 4176971"/>
              <a:gd name="connsiteY27" fmla="*/ 3985213 h 8346397"/>
              <a:gd name="connsiteX28" fmla="*/ 3346697 w 4176971"/>
              <a:gd name="connsiteY28" fmla="*/ 3961401 h 8346397"/>
              <a:gd name="connsiteX29" fmla="*/ 3291928 w 4176971"/>
              <a:gd name="connsiteY29" fmla="*/ 3959020 h 8346397"/>
              <a:gd name="connsiteX30" fmla="*/ 3263352 w 4176971"/>
              <a:gd name="connsiteY30" fmla="*/ 3978070 h 8346397"/>
              <a:gd name="connsiteX31" fmla="*/ 3215727 w 4176971"/>
              <a:gd name="connsiteY31" fmla="*/ 3963782 h 8346397"/>
              <a:gd name="connsiteX32" fmla="*/ 3227633 w 4176971"/>
              <a:gd name="connsiteY32" fmla="*/ 3937588 h 8346397"/>
              <a:gd name="connsiteX33" fmla="*/ 3275259 w 4176971"/>
              <a:gd name="connsiteY33" fmla="*/ 3913776 h 8346397"/>
              <a:gd name="connsiteX34" fmla="*/ 3127621 w 4176971"/>
              <a:gd name="connsiteY34" fmla="*/ 3851863 h 8346397"/>
              <a:gd name="connsiteX35" fmla="*/ 2996652 w 4176971"/>
              <a:gd name="connsiteY35" fmla="*/ 3739945 h 8346397"/>
              <a:gd name="connsiteX36" fmla="*/ 2591839 w 4176971"/>
              <a:gd name="connsiteY36" fmla="*/ 3354183 h 8346397"/>
              <a:gd name="connsiteX37" fmla="*/ 2468015 w 4176971"/>
              <a:gd name="connsiteY37" fmla="*/ 3049382 h 8346397"/>
              <a:gd name="connsiteX38" fmla="*/ 2432296 w 4176971"/>
              <a:gd name="connsiteY38" fmla="*/ 2961276 h 8346397"/>
              <a:gd name="connsiteX39" fmla="*/ 2387052 w 4176971"/>
              <a:gd name="connsiteY39" fmla="*/ 2954132 h 8346397"/>
              <a:gd name="connsiteX40" fmla="*/ 2365621 w 4176971"/>
              <a:gd name="connsiteY40" fmla="*/ 2958895 h 8346397"/>
              <a:gd name="connsiteX41" fmla="*/ 2315615 w 4176971"/>
              <a:gd name="connsiteY41" fmla="*/ 2896982 h 8346397"/>
              <a:gd name="connsiteX42" fmla="*/ 2234652 w 4176971"/>
              <a:gd name="connsiteY42" fmla="*/ 2880313 h 8346397"/>
              <a:gd name="connsiteX43" fmla="*/ 2182265 w 4176971"/>
              <a:gd name="connsiteY43" fmla="*/ 2811257 h 8346397"/>
              <a:gd name="connsiteX44" fmla="*/ 2115590 w 4176971"/>
              <a:gd name="connsiteY44" fmla="*/ 2727913 h 8346397"/>
              <a:gd name="connsiteX45" fmla="*/ 2091777 w 4176971"/>
              <a:gd name="connsiteY45" fmla="*/ 2670763 h 8346397"/>
              <a:gd name="connsiteX46" fmla="*/ 2006845 w 4176971"/>
              <a:gd name="connsiteY46" fmla="*/ 2527095 h 8346397"/>
              <a:gd name="connsiteX47" fmla="*/ 1953665 w 4176971"/>
              <a:gd name="connsiteY47" fmla="*/ 2451688 h 8346397"/>
              <a:gd name="connsiteX48" fmla="*/ 2006052 w 4176971"/>
              <a:gd name="connsiteY48" fmla="*/ 2337388 h 8346397"/>
              <a:gd name="connsiteX49" fmla="*/ 2072727 w 4176971"/>
              <a:gd name="connsiteY49" fmla="*/ 2256426 h 8346397"/>
              <a:gd name="connsiteX50" fmla="*/ 2056058 w 4176971"/>
              <a:gd name="connsiteY50" fmla="*/ 2223088 h 8346397"/>
              <a:gd name="connsiteX51" fmla="*/ 2067965 w 4176971"/>
              <a:gd name="connsiteY51" fmla="*/ 2130220 h 8346397"/>
              <a:gd name="connsiteX52" fmla="*/ 2137021 w 4176971"/>
              <a:gd name="connsiteY52" fmla="*/ 1992107 h 8346397"/>
              <a:gd name="connsiteX53" fmla="*/ 2165596 w 4176971"/>
              <a:gd name="connsiteY53" fmla="*/ 1944482 h 8346397"/>
              <a:gd name="connsiteX54" fmla="*/ 2203696 w 4176971"/>
              <a:gd name="connsiteY54" fmla="*/ 1937338 h 8346397"/>
              <a:gd name="connsiteX55" fmla="*/ 2198933 w 4176971"/>
              <a:gd name="connsiteY55" fmla="*/ 1906382 h 8346397"/>
              <a:gd name="connsiteX56" fmla="*/ 2406102 w 4176971"/>
              <a:gd name="connsiteY56" fmla="*/ 1782557 h 8346397"/>
              <a:gd name="connsiteX57" fmla="*/ 2494208 w 4176971"/>
              <a:gd name="connsiteY57" fmla="*/ 1715882 h 8346397"/>
              <a:gd name="connsiteX58" fmla="*/ 2513258 w 4176971"/>
              <a:gd name="connsiteY58" fmla="*/ 1630157 h 8346397"/>
              <a:gd name="connsiteX59" fmla="*/ 2522784 w 4176971"/>
              <a:gd name="connsiteY59" fmla="*/ 1584913 h 8346397"/>
              <a:gd name="connsiteX60" fmla="*/ 2577552 w 4176971"/>
              <a:gd name="connsiteY60" fmla="*/ 1527763 h 8346397"/>
              <a:gd name="connsiteX61" fmla="*/ 2606127 w 4176971"/>
              <a:gd name="connsiteY61" fmla="*/ 1499188 h 8346397"/>
              <a:gd name="connsiteX62" fmla="*/ 2634702 w 4176971"/>
              <a:gd name="connsiteY62" fmla="*/ 1492045 h 8346397"/>
              <a:gd name="connsiteX63" fmla="*/ 2672802 w 4176971"/>
              <a:gd name="connsiteY63" fmla="*/ 1368220 h 8346397"/>
              <a:gd name="connsiteX64" fmla="*/ 2806153 w 4176971"/>
              <a:gd name="connsiteY64" fmla="*/ 1334883 h 8346397"/>
              <a:gd name="connsiteX65" fmla="*/ 2944265 w 4176971"/>
              <a:gd name="connsiteY65" fmla="*/ 1325357 h 8346397"/>
              <a:gd name="connsiteX66" fmla="*/ 2968077 w 4176971"/>
              <a:gd name="connsiteY66" fmla="*/ 1206295 h 8346397"/>
              <a:gd name="connsiteX67" fmla="*/ 3049040 w 4176971"/>
              <a:gd name="connsiteY67" fmla="*/ 1169783 h 8346397"/>
              <a:gd name="connsiteX68" fmla="*/ 3153814 w 4176971"/>
              <a:gd name="connsiteY68" fmla="*/ 1125332 h 8346397"/>
              <a:gd name="connsiteX69" fmla="*/ 3225252 w 4176971"/>
              <a:gd name="connsiteY69" fmla="*/ 1049132 h 8346397"/>
              <a:gd name="connsiteX70" fmla="*/ 3310977 w 4176971"/>
              <a:gd name="connsiteY70" fmla="*/ 996745 h 8346397"/>
              <a:gd name="connsiteX71" fmla="*/ 3056977 w 4176971"/>
              <a:gd name="connsiteY71" fmla="*/ 982457 h 8346397"/>
              <a:gd name="connsiteX72" fmla="*/ 2958552 w 4176971"/>
              <a:gd name="connsiteY72" fmla="*/ 976107 h 8346397"/>
              <a:gd name="connsiteX73" fmla="*/ 2926802 w 4176971"/>
              <a:gd name="connsiteY73" fmla="*/ 906257 h 8346397"/>
              <a:gd name="connsiteX74" fmla="*/ 2866477 w 4176971"/>
              <a:gd name="connsiteY74" fmla="*/ 893559 h 8346397"/>
              <a:gd name="connsiteX75" fmla="*/ 2799802 w 4176971"/>
              <a:gd name="connsiteY75" fmla="*/ 874507 h 8346397"/>
              <a:gd name="connsiteX76" fmla="*/ 2761702 w 4176971"/>
              <a:gd name="connsiteY76" fmla="*/ 807832 h 8346397"/>
              <a:gd name="connsiteX77" fmla="*/ 2609302 w 4176971"/>
              <a:gd name="connsiteY77" fmla="*/ 760207 h 8346397"/>
              <a:gd name="connsiteX78" fmla="*/ 2580727 w 4176971"/>
              <a:gd name="connsiteY78" fmla="*/ 604632 h 8346397"/>
              <a:gd name="connsiteX79" fmla="*/ 2526752 w 4176971"/>
              <a:gd name="connsiteY79" fmla="*/ 531609 h 8346397"/>
              <a:gd name="connsiteX80" fmla="*/ 2596602 w 4176971"/>
              <a:gd name="connsiteY80" fmla="*/ 407782 h 8346397"/>
              <a:gd name="connsiteX81" fmla="*/ 2629939 w 4176971"/>
              <a:gd name="connsiteY81" fmla="*/ 310947 h 8346397"/>
              <a:gd name="connsiteX82" fmla="*/ 2517227 w 4176971"/>
              <a:gd name="connsiteY82" fmla="*/ 239507 h 8346397"/>
              <a:gd name="connsiteX83" fmla="*/ 2402927 w 4176971"/>
              <a:gd name="connsiteY83" fmla="*/ 271257 h 8346397"/>
              <a:gd name="connsiteX84" fmla="*/ 2275927 w 4176971"/>
              <a:gd name="connsiteY84" fmla="*/ 198232 h 8346397"/>
              <a:gd name="connsiteX85" fmla="*/ 2133052 w 4176971"/>
              <a:gd name="connsiteY85" fmla="*/ 233157 h 8346397"/>
              <a:gd name="connsiteX86" fmla="*/ 1913977 w 4176971"/>
              <a:gd name="connsiteY86" fmla="*/ 36309 h 8346397"/>
              <a:gd name="connsiteX87" fmla="*/ 1777452 w 4176971"/>
              <a:gd name="connsiteY87" fmla="*/ 13289 h 8346397"/>
              <a:gd name="connsiteX88" fmla="*/ 1703633 w 4176971"/>
              <a:gd name="connsiteY88" fmla="*/ 41864 h 8346397"/>
              <a:gd name="connsiteX89" fmla="*/ 1615527 w 4176971"/>
              <a:gd name="connsiteY89" fmla="*/ 75203 h 8346397"/>
              <a:gd name="connsiteX90" fmla="*/ 1515515 w 4176971"/>
              <a:gd name="connsiteY90" fmla="*/ 129971 h 8346397"/>
              <a:gd name="connsiteX91" fmla="*/ 1525040 w 4176971"/>
              <a:gd name="connsiteY91" fmla="*/ 194264 h 8346397"/>
              <a:gd name="connsiteX92" fmla="*/ 1505990 w 4176971"/>
              <a:gd name="connsiteY92" fmla="*/ 251415 h 8346397"/>
              <a:gd name="connsiteX93" fmla="*/ 1413121 w 4176971"/>
              <a:gd name="connsiteY93" fmla="*/ 270464 h 8346397"/>
              <a:gd name="connsiteX94" fmla="*/ 1339302 w 4176971"/>
              <a:gd name="connsiteY94" fmla="*/ 306184 h 8346397"/>
              <a:gd name="connsiteX95" fmla="*/ 1260721 w 4176971"/>
              <a:gd name="connsiteY95" fmla="*/ 346665 h 8346397"/>
              <a:gd name="connsiteX96" fmla="*/ 1191665 w 4176971"/>
              <a:gd name="connsiteY96" fmla="*/ 272847 h 8346397"/>
              <a:gd name="connsiteX97" fmla="*/ 1082127 w 4176971"/>
              <a:gd name="connsiteY97" fmla="*/ 353809 h 8346397"/>
              <a:gd name="connsiteX98" fmla="*/ 1020215 w 4176971"/>
              <a:gd name="connsiteY98" fmla="*/ 420484 h 8346397"/>
              <a:gd name="connsiteX99" fmla="*/ 858290 w 4176971"/>
              <a:gd name="connsiteY99" fmla="*/ 301422 h 8346397"/>
              <a:gd name="connsiteX100" fmla="*/ 796377 w 4176971"/>
              <a:gd name="connsiteY100" fmla="*/ 406196 h 8346397"/>
              <a:gd name="connsiteX101" fmla="*/ 755896 w 4176971"/>
              <a:gd name="connsiteY101" fmla="*/ 341903 h 8346397"/>
              <a:gd name="connsiteX102" fmla="*/ 689221 w 4176971"/>
              <a:gd name="connsiteY102" fmla="*/ 270465 h 8346397"/>
              <a:gd name="connsiteX103" fmla="*/ 667790 w 4176971"/>
              <a:gd name="connsiteY103" fmla="*/ 313328 h 8346397"/>
              <a:gd name="connsiteX104" fmla="*/ 620165 w 4176971"/>
              <a:gd name="connsiteY104" fmla="*/ 382384 h 8346397"/>
              <a:gd name="connsiteX105" fmla="*/ 589208 w 4176971"/>
              <a:gd name="connsiteY105" fmla="*/ 396672 h 8346397"/>
              <a:gd name="connsiteX106" fmla="*/ 498721 w 4176971"/>
              <a:gd name="connsiteY106" fmla="*/ 482397 h 8346397"/>
              <a:gd name="connsiteX107" fmla="*/ 396327 w 4176971"/>
              <a:gd name="connsiteY107" fmla="*/ 380003 h 8346397"/>
              <a:gd name="connsiteX108" fmla="*/ 243927 w 4176971"/>
              <a:gd name="connsiteY108" fmla="*/ 294278 h 8346397"/>
              <a:gd name="connsiteX109" fmla="*/ 174871 w 4176971"/>
              <a:gd name="connsiteY109" fmla="*/ 327615 h 8346397"/>
              <a:gd name="connsiteX110" fmla="*/ 127246 w 4176971"/>
              <a:gd name="connsiteY110" fmla="*/ 410959 h 8346397"/>
              <a:gd name="connsiteX111" fmla="*/ 43902 w 4176971"/>
              <a:gd name="connsiteY111" fmla="*/ 472872 h 8346397"/>
              <a:gd name="connsiteX112" fmla="*/ 8183 w 4176971"/>
              <a:gd name="connsiteY112" fmla="*/ 484778 h 8346397"/>
              <a:gd name="connsiteX113" fmla="*/ 198683 w 4176971"/>
              <a:gd name="connsiteY113" fmla="*/ 689565 h 8346397"/>
              <a:gd name="connsiteX114" fmla="*/ 265359 w 4176971"/>
              <a:gd name="connsiteY114" fmla="*/ 706234 h 8346397"/>
              <a:gd name="connsiteX115" fmla="*/ 298697 w 4176971"/>
              <a:gd name="connsiteY115" fmla="*/ 730047 h 8346397"/>
              <a:gd name="connsiteX116" fmla="*/ 296315 w 4176971"/>
              <a:gd name="connsiteY116" fmla="*/ 901496 h 8346397"/>
              <a:gd name="connsiteX117" fmla="*/ 362990 w 4176971"/>
              <a:gd name="connsiteY117" fmla="*/ 906259 h 8346397"/>
              <a:gd name="connsiteX118" fmla="*/ 401090 w 4176971"/>
              <a:gd name="connsiteY118" fmla="*/ 856253 h 8346397"/>
              <a:gd name="connsiteX119" fmla="*/ 482052 w 4176971"/>
              <a:gd name="connsiteY119" fmla="*/ 894353 h 8346397"/>
              <a:gd name="connsiteX120" fmla="*/ 420140 w 4176971"/>
              <a:gd name="connsiteY120" fmla="*/ 1039609 h 8346397"/>
              <a:gd name="connsiteX121" fmla="*/ 434427 w 4176971"/>
              <a:gd name="connsiteY121" fmla="*/ 1087234 h 8346397"/>
              <a:gd name="connsiteX122" fmla="*/ 379658 w 4176971"/>
              <a:gd name="connsiteY122" fmla="*/ 1139622 h 8346397"/>
              <a:gd name="connsiteX123" fmla="*/ 415377 w 4176971"/>
              <a:gd name="connsiteY123" fmla="*/ 1168196 h 8346397"/>
              <a:gd name="connsiteX124" fmla="*/ 486815 w 4176971"/>
              <a:gd name="connsiteY124" fmla="*/ 1256303 h 8346397"/>
              <a:gd name="connsiteX125" fmla="*/ 527296 w 4176971"/>
              <a:gd name="connsiteY125" fmla="*/ 1344409 h 8346397"/>
              <a:gd name="connsiteX126" fmla="*/ 636833 w 4176971"/>
              <a:gd name="connsiteY126" fmla="*/ 1396797 h 8346397"/>
              <a:gd name="connsiteX127" fmla="*/ 746371 w 4176971"/>
              <a:gd name="connsiteY127" fmla="*/ 1420609 h 8346397"/>
              <a:gd name="connsiteX128" fmla="*/ 829715 w 4176971"/>
              <a:gd name="connsiteY128" fmla="*/ 1468234 h 8346397"/>
              <a:gd name="connsiteX129" fmla="*/ 913058 w 4176971"/>
              <a:gd name="connsiteY129" fmla="*/ 1442040 h 8346397"/>
              <a:gd name="connsiteX130" fmla="*/ 994021 w 4176971"/>
              <a:gd name="connsiteY130" fmla="*/ 1368222 h 8346397"/>
              <a:gd name="connsiteX131" fmla="*/ 1103558 w 4176971"/>
              <a:gd name="connsiteY131" fmla="*/ 1351553 h 8346397"/>
              <a:gd name="connsiteX132" fmla="*/ 1170233 w 4176971"/>
              <a:gd name="connsiteY132" fmla="*/ 1356315 h 8346397"/>
              <a:gd name="connsiteX133" fmla="*/ 1329777 w 4176971"/>
              <a:gd name="connsiteY133" fmla="*/ 1465853 h 8346397"/>
              <a:gd name="connsiteX134" fmla="*/ 1389308 w 4176971"/>
              <a:gd name="connsiteY134" fmla="*/ 1494428 h 8346397"/>
              <a:gd name="connsiteX135" fmla="*/ 1260721 w 4176971"/>
              <a:gd name="connsiteY135" fmla="*/ 1596822 h 8346397"/>
              <a:gd name="connsiteX136" fmla="*/ 1263102 w 4176971"/>
              <a:gd name="connsiteY136" fmla="*/ 1661115 h 8346397"/>
              <a:gd name="connsiteX137" fmla="*/ 1425027 w 4176971"/>
              <a:gd name="connsiteY137" fmla="*/ 1613490 h 8346397"/>
              <a:gd name="connsiteX138" fmla="*/ 1386927 w 4176971"/>
              <a:gd name="connsiteY138" fmla="*/ 1677784 h 8346397"/>
              <a:gd name="connsiteX139" fmla="*/ 1405977 w 4176971"/>
              <a:gd name="connsiteY139" fmla="*/ 1751603 h 8346397"/>
              <a:gd name="connsiteX140" fmla="*/ 1517896 w 4176971"/>
              <a:gd name="connsiteY140" fmla="*/ 1787322 h 8346397"/>
              <a:gd name="connsiteX141" fmla="*/ 1591715 w 4176971"/>
              <a:gd name="connsiteY141" fmla="*/ 1803990 h 8346397"/>
              <a:gd name="connsiteX142" fmla="*/ 1501227 w 4176971"/>
              <a:gd name="connsiteY142" fmla="*/ 1934959 h 8346397"/>
              <a:gd name="connsiteX143" fmla="*/ 1494083 w 4176971"/>
              <a:gd name="connsiteY143" fmla="*/ 1984965 h 8346397"/>
              <a:gd name="connsiteX144" fmla="*/ 1422646 w 4176971"/>
              <a:gd name="connsiteY144" fmla="*/ 2020684 h 8346397"/>
              <a:gd name="connsiteX145" fmla="*/ 1391690 w 4176971"/>
              <a:gd name="connsiteY145" fmla="*/ 2082597 h 8346397"/>
              <a:gd name="connsiteX146" fmla="*/ 1260721 w 4176971"/>
              <a:gd name="connsiteY146" fmla="*/ 2056403 h 8346397"/>
              <a:gd name="connsiteX147" fmla="*/ 1139277 w 4176971"/>
              <a:gd name="connsiteY147" fmla="*/ 2056402 h 8346397"/>
              <a:gd name="connsiteX148" fmla="*/ 1072602 w 4176971"/>
              <a:gd name="connsiteY148" fmla="*/ 2084978 h 8346397"/>
              <a:gd name="connsiteX149" fmla="*/ 1065458 w 4176971"/>
              <a:gd name="connsiteY149" fmla="*/ 2184990 h 8346397"/>
              <a:gd name="connsiteX150" fmla="*/ 977352 w 4176971"/>
              <a:gd name="connsiteY150" fmla="*/ 2273097 h 8346397"/>
              <a:gd name="connsiteX151" fmla="*/ 1120227 w 4176971"/>
              <a:gd name="connsiteY151" fmla="*/ 2335009 h 8346397"/>
              <a:gd name="connsiteX152" fmla="*/ 1170234 w 4176971"/>
              <a:gd name="connsiteY152" fmla="*/ 2370727 h 8346397"/>
              <a:gd name="connsiteX153" fmla="*/ 1222621 w 4176971"/>
              <a:gd name="connsiteY153" fmla="*/ 2387397 h 8346397"/>
              <a:gd name="connsiteX154" fmla="*/ 1272627 w 4176971"/>
              <a:gd name="connsiteY154" fmla="*/ 2437403 h 8346397"/>
              <a:gd name="connsiteX155" fmla="*/ 1329777 w 4176971"/>
              <a:gd name="connsiteY155" fmla="*/ 2458834 h 8346397"/>
              <a:gd name="connsiteX156" fmla="*/ 1422646 w 4176971"/>
              <a:gd name="connsiteY156" fmla="*/ 2535034 h 8346397"/>
              <a:gd name="connsiteX157" fmla="*/ 1508371 w 4176971"/>
              <a:gd name="connsiteY157" fmla="*/ 2568373 h 8346397"/>
              <a:gd name="connsiteX158" fmla="*/ 1641721 w 4176971"/>
              <a:gd name="connsiteY158" fmla="*/ 2716009 h 8346397"/>
              <a:gd name="connsiteX159" fmla="*/ 1725065 w 4176971"/>
              <a:gd name="connsiteY159" fmla="*/ 2870790 h 8346397"/>
              <a:gd name="connsiteX160" fmla="*/ 1850477 w 4176971"/>
              <a:gd name="connsiteY160" fmla="*/ 2931907 h 8346397"/>
              <a:gd name="connsiteX161" fmla="*/ 1896514 w 4176971"/>
              <a:gd name="connsiteY161" fmla="*/ 2977947 h 8346397"/>
              <a:gd name="connsiteX162" fmla="*/ 1927471 w 4176971"/>
              <a:gd name="connsiteY162" fmla="*/ 3082722 h 8346397"/>
              <a:gd name="connsiteX163" fmla="*/ 1989383 w 4176971"/>
              <a:gd name="connsiteY163" fmla="*/ 3185115 h 8346397"/>
              <a:gd name="connsiteX164" fmla="*/ 2051296 w 4176971"/>
              <a:gd name="connsiteY164" fmla="*/ 3223215 h 8346397"/>
              <a:gd name="connsiteX165" fmla="*/ 2182265 w 4176971"/>
              <a:gd name="connsiteY165" fmla="*/ 3370853 h 8346397"/>
              <a:gd name="connsiteX166" fmla="*/ 2325139 w 4176971"/>
              <a:gd name="connsiteY166" fmla="*/ 3447053 h 8346397"/>
              <a:gd name="connsiteX167" fmla="*/ 2384671 w 4176971"/>
              <a:gd name="connsiteY167" fmla="*/ 3532778 h 8346397"/>
              <a:gd name="connsiteX168" fmla="*/ 2432296 w 4176971"/>
              <a:gd name="connsiteY168" fmla="*/ 3599453 h 8346397"/>
              <a:gd name="connsiteX169" fmla="*/ 2479921 w 4176971"/>
              <a:gd name="connsiteY169" fmla="*/ 3589929 h 8346397"/>
              <a:gd name="connsiteX170" fmla="*/ 2484683 w 4176971"/>
              <a:gd name="connsiteY170" fmla="*/ 3742328 h 8346397"/>
              <a:gd name="connsiteX171" fmla="*/ 2537071 w 4176971"/>
              <a:gd name="connsiteY171" fmla="*/ 3835197 h 8346397"/>
              <a:gd name="connsiteX172" fmla="*/ 2529927 w 4176971"/>
              <a:gd name="connsiteY172" fmla="*/ 3873297 h 8346397"/>
              <a:gd name="connsiteX173" fmla="*/ 2598983 w 4176971"/>
              <a:gd name="connsiteY173" fmla="*/ 3909015 h 8346397"/>
              <a:gd name="connsiteX174" fmla="*/ 2656133 w 4176971"/>
              <a:gd name="connsiteY174" fmla="*/ 3854247 h 8346397"/>
              <a:gd name="connsiteX175" fmla="*/ 2689471 w 4176971"/>
              <a:gd name="connsiteY175" fmla="*/ 3937590 h 8346397"/>
              <a:gd name="connsiteX176" fmla="*/ 2734715 w 4176971"/>
              <a:gd name="connsiteY176" fmla="*/ 3982834 h 8346397"/>
              <a:gd name="connsiteX177" fmla="*/ 2808533 w 4176971"/>
              <a:gd name="connsiteY177" fmla="*/ 4006647 h 8346397"/>
              <a:gd name="connsiteX178" fmla="*/ 2860921 w 4176971"/>
              <a:gd name="connsiteY178" fmla="*/ 4075703 h 8346397"/>
              <a:gd name="connsiteX179" fmla="*/ 2946646 w 4176971"/>
              <a:gd name="connsiteY179" fmla="*/ 4130472 h 8346397"/>
              <a:gd name="connsiteX180" fmla="*/ 2999033 w 4176971"/>
              <a:gd name="connsiteY180" fmla="*/ 4163809 h 8346397"/>
              <a:gd name="connsiteX181" fmla="*/ 2870446 w 4176971"/>
              <a:gd name="connsiteY181" fmla="*/ 4256678 h 8346397"/>
              <a:gd name="connsiteX182" fmla="*/ 2868064 w 4176971"/>
              <a:gd name="connsiteY182" fmla="*/ 4311446 h 8346397"/>
              <a:gd name="connsiteX183" fmla="*/ 2970458 w 4176971"/>
              <a:gd name="connsiteY183" fmla="*/ 4428128 h 8346397"/>
              <a:gd name="connsiteX184" fmla="*/ 3065708 w 4176971"/>
              <a:gd name="connsiteY184" fmla="*/ 4490040 h 8346397"/>
              <a:gd name="connsiteX185" fmla="*/ 3096665 w 4176971"/>
              <a:gd name="connsiteY185" fmla="*/ 4528140 h 8346397"/>
              <a:gd name="connsiteX186" fmla="*/ 3082377 w 4176971"/>
              <a:gd name="connsiteY186" fmla="*/ 4609103 h 8346397"/>
              <a:gd name="connsiteX187" fmla="*/ 3077615 w 4176971"/>
              <a:gd name="connsiteY187" fmla="*/ 4692447 h 8346397"/>
              <a:gd name="connsiteX188" fmla="*/ 3034752 w 4176971"/>
              <a:gd name="connsiteY188" fmla="*/ 4701972 h 8346397"/>
              <a:gd name="connsiteX189" fmla="*/ 3008558 w 4176971"/>
              <a:gd name="connsiteY189" fmla="*/ 4718640 h 8346397"/>
              <a:gd name="connsiteX190" fmla="*/ 3053802 w 4176971"/>
              <a:gd name="connsiteY190" fmla="*/ 4795632 h 8346397"/>
              <a:gd name="connsiteX191" fmla="*/ 3037133 w 4176971"/>
              <a:gd name="connsiteY191" fmla="*/ 4868659 h 8346397"/>
              <a:gd name="connsiteX192" fmla="*/ 3020465 w 4176971"/>
              <a:gd name="connsiteY192" fmla="*/ 5004390 h 8346397"/>
              <a:gd name="connsiteX193" fmla="*/ 2982365 w 4176971"/>
              <a:gd name="connsiteY193" fmla="*/ 5044872 h 8346397"/>
              <a:gd name="connsiteX194" fmla="*/ 2965696 w 4176971"/>
              <a:gd name="connsiteY194" fmla="*/ 5166315 h 8346397"/>
              <a:gd name="connsiteX195" fmla="*/ 2937121 w 4176971"/>
              <a:gd name="connsiteY195" fmla="*/ 5285378 h 8346397"/>
              <a:gd name="connsiteX196" fmla="*/ 2989508 w 4176971"/>
              <a:gd name="connsiteY196" fmla="*/ 5302047 h 8346397"/>
              <a:gd name="connsiteX197" fmla="*/ 2987127 w 4176971"/>
              <a:gd name="connsiteY197" fmla="*/ 5347290 h 8346397"/>
              <a:gd name="connsiteX198" fmla="*/ 2984746 w 4176971"/>
              <a:gd name="connsiteY198" fmla="*/ 5402059 h 8346397"/>
              <a:gd name="connsiteX199" fmla="*/ 3041896 w 4176971"/>
              <a:gd name="connsiteY199" fmla="*/ 5471115 h 8346397"/>
              <a:gd name="connsiteX200" fmla="*/ 3089521 w 4176971"/>
              <a:gd name="connsiteY200" fmla="*/ 5597322 h 8346397"/>
              <a:gd name="connsiteX201" fmla="*/ 2996652 w 4176971"/>
              <a:gd name="connsiteY201" fmla="*/ 5887834 h 8346397"/>
              <a:gd name="connsiteX202" fmla="*/ 3018083 w 4176971"/>
              <a:gd name="connsiteY202" fmla="*/ 5942603 h 8346397"/>
              <a:gd name="connsiteX203" fmla="*/ 3044277 w 4176971"/>
              <a:gd name="connsiteY203" fmla="*/ 5994990 h 8346397"/>
              <a:gd name="connsiteX204" fmla="*/ 3049040 w 4176971"/>
              <a:gd name="connsiteY204" fmla="*/ 6099765 h 8346397"/>
              <a:gd name="connsiteX205" fmla="*/ 3028402 w 4176971"/>
              <a:gd name="connsiteY205" fmla="*/ 6195807 h 8346397"/>
              <a:gd name="connsiteX206" fmla="*/ 2956170 w 4176971"/>
              <a:gd name="connsiteY206" fmla="*/ 6259310 h 8346397"/>
              <a:gd name="connsiteX207" fmla="*/ 2920452 w 4176971"/>
              <a:gd name="connsiteY207" fmla="*/ 6240259 h 8346397"/>
              <a:gd name="connsiteX208" fmla="*/ 2849015 w 4176971"/>
              <a:gd name="connsiteY208" fmla="*/ 6252165 h 8346397"/>
              <a:gd name="connsiteX209" fmla="*/ 2713283 w 4176971"/>
              <a:gd name="connsiteY209" fmla="*/ 6364084 h 8346397"/>
              <a:gd name="connsiteX210" fmla="*/ 2606127 w 4176971"/>
              <a:gd name="connsiteY210" fmla="*/ 6349797 h 8346397"/>
              <a:gd name="connsiteX211" fmla="*/ 2575171 w 4176971"/>
              <a:gd name="connsiteY211" fmla="*/ 6378372 h 8346397"/>
              <a:gd name="connsiteX212" fmla="*/ 2508495 w 4176971"/>
              <a:gd name="connsiteY212" fmla="*/ 6423614 h 8346397"/>
              <a:gd name="connsiteX213" fmla="*/ 2391815 w 4176971"/>
              <a:gd name="connsiteY213" fmla="*/ 6411709 h 8346397"/>
              <a:gd name="connsiteX214" fmla="*/ 2368002 w 4176971"/>
              <a:gd name="connsiteY214" fmla="*/ 6528390 h 8346397"/>
              <a:gd name="connsiteX215" fmla="*/ 2363240 w 4176971"/>
              <a:gd name="connsiteY215" fmla="*/ 6564109 h 8346397"/>
              <a:gd name="connsiteX216" fmla="*/ 2339428 w 4176971"/>
              <a:gd name="connsiteY216" fmla="*/ 6583159 h 8346397"/>
              <a:gd name="connsiteX217" fmla="*/ 2141783 w 4176971"/>
              <a:gd name="connsiteY217" fmla="*/ 6535534 h 8346397"/>
              <a:gd name="connsiteX218" fmla="*/ 2103683 w 4176971"/>
              <a:gd name="connsiteY218" fmla="*/ 6587922 h 8346397"/>
              <a:gd name="connsiteX219" fmla="*/ 2072727 w 4176971"/>
              <a:gd name="connsiteY219" fmla="*/ 6683172 h 8346397"/>
              <a:gd name="connsiteX220" fmla="*/ 2039389 w 4176971"/>
              <a:gd name="connsiteY220" fmla="*/ 6747465 h 8346397"/>
              <a:gd name="connsiteX221" fmla="*/ 2051296 w 4176971"/>
              <a:gd name="connsiteY221" fmla="*/ 6809378 h 8346397"/>
              <a:gd name="connsiteX222" fmla="*/ 2184646 w 4176971"/>
              <a:gd name="connsiteY222" fmla="*/ 6921297 h 8346397"/>
              <a:gd name="connsiteX223" fmla="*/ 2253702 w 4176971"/>
              <a:gd name="connsiteY223" fmla="*/ 6954634 h 8346397"/>
              <a:gd name="connsiteX224" fmla="*/ 2237033 w 4176971"/>
              <a:gd name="connsiteY224" fmla="*/ 6978447 h 8346397"/>
              <a:gd name="connsiteX225" fmla="*/ 2201315 w 4176971"/>
              <a:gd name="connsiteY225" fmla="*/ 6997497 h 8346397"/>
              <a:gd name="connsiteX226" fmla="*/ 2234652 w 4176971"/>
              <a:gd name="connsiteY226" fmla="*/ 7073697 h 8346397"/>
              <a:gd name="connsiteX227" fmla="*/ 2203696 w 4176971"/>
              <a:gd name="connsiteY227" fmla="*/ 7095128 h 8346397"/>
              <a:gd name="connsiteX228" fmla="*/ 2098921 w 4176971"/>
              <a:gd name="connsiteY228" fmla="*/ 7033215 h 8346397"/>
              <a:gd name="connsiteX229" fmla="*/ 2056058 w 4176971"/>
              <a:gd name="connsiteY229" fmla="*/ 7059409 h 8346397"/>
              <a:gd name="connsiteX230" fmla="*/ 1996527 w 4176971"/>
              <a:gd name="connsiteY230" fmla="*/ 6957015 h 8346397"/>
              <a:gd name="connsiteX231" fmla="*/ 1879846 w 4176971"/>
              <a:gd name="connsiteY231" fmla="*/ 6983209 h 8346397"/>
              <a:gd name="connsiteX232" fmla="*/ 1815552 w 4176971"/>
              <a:gd name="connsiteY232" fmla="*/ 6987972 h 8346397"/>
              <a:gd name="connsiteX233" fmla="*/ 1765546 w 4176971"/>
              <a:gd name="connsiteY233" fmla="*/ 6983210 h 8346397"/>
              <a:gd name="connsiteX234" fmla="*/ 1708396 w 4176971"/>
              <a:gd name="connsiteY234" fmla="*/ 7028453 h 8346397"/>
              <a:gd name="connsiteX235" fmla="*/ 1529802 w 4176971"/>
              <a:gd name="connsiteY235" fmla="*/ 6987972 h 8346397"/>
              <a:gd name="connsiteX236" fmla="*/ 1553614 w 4176971"/>
              <a:gd name="connsiteY236" fmla="*/ 7114178 h 8346397"/>
              <a:gd name="connsiteX237" fmla="*/ 1477415 w 4176971"/>
              <a:gd name="connsiteY237" fmla="*/ 7159422 h 8346397"/>
              <a:gd name="connsiteX238" fmla="*/ 1415502 w 4176971"/>
              <a:gd name="connsiteY238" fmla="*/ 7226096 h 8346397"/>
              <a:gd name="connsiteX239" fmla="*/ 1265483 w 4176971"/>
              <a:gd name="connsiteY239" fmla="*/ 7218953 h 8346397"/>
              <a:gd name="connsiteX240" fmla="*/ 1213096 w 4176971"/>
              <a:gd name="connsiteY240" fmla="*/ 7328490 h 8346397"/>
              <a:gd name="connsiteX0" fmla="*/ 1244052 w 4176971"/>
              <a:gd name="connsiteY0" fmla="*/ 7386434 h 8346397"/>
              <a:gd name="connsiteX1" fmla="*/ 1561552 w 4176971"/>
              <a:gd name="connsiteY1" fmla="*/ 8332582 h 8346397"/>
              <a:gd name="connsiteX2" fmla="*/ 2679152 w 4176971"/>
              <a:gd name="connsiteY2" fmla="*/ 7418182 h 8346397"/>
              <a:gd name="connsiteX3" fmla="*/ 4076152 w 4176971"/>
              <a:gd name="connsiteY3" fmla="*/ 6491082 h 8346397"/>
              <a:gd name="connsiteX4" fmla="*/ 4061071 w 4176971"/>
              <a:gd name="connsiteY4" fmla="*/ 5478257 h 8346397"/>
              <a:gd name="connsiteX5" fmla="*/ 4103934 w 4176971"/>
              <a:gd name="connsiteY5" fmla="*/ 5387770 h 8346397"/>
              <a:gd name="connsiteX6" fmla="*/ 3990428 w 4176971"/>
              <a:gd name="connsiteY6" fmla="*/ 5034550 h 8346397"/>
              <a:gd name="connsiteX7" fmla="*/ 3922959 w 4176971"/>
              <a:gd name="connsiteY7" fmla="*/ 4816270 h 8346397"/>
              <a:gd name="connsiteX8" fmla="*/ 3887241 w 4176971"/>
              <a:gd name="connsiteY8" fmla="*/ 4682920 h 8346397"/>
              <a:gd name="connsiteX9" fmla="*/ 3851522 w 4176971"/>
              <a:gd name="connsiteY9" fmla="*/ 4642438 h 8346397"/>
              <a:gd name="connsiteX10" fmla="*/ 3887241 w 4176971"/>
              <a:gd name="connsiteY10" fmla="*/ 4578145 h 8346397"/>
              <a:gd name="connsiteX11" fmla="*/ 3839615 w 4176971"/>
              <a:gd name="connsiteY11" fmla="*/ 4499563 h 8346397"/>
              <a:gd name="connsiteX12" fmla="*/ 3780084 w 4176971"/>
              <a:gd name="connsiteY12" fmla="*/ 4492420 h 8346397"/>
              <a:gd name="connsiteX13" fmla="*/ 3732459 w 4176971"/>
              <a:gd name="connsiteY13" fmla="*/ 4449557 h 8346397"/>
              <a:gd name="connsiteX14" fmla="*/ 3687216 w 4176971"/>
              <a:gd name="connsiteY14" fmla="*/ 4466226 h 8346397"/>
              <a:gd name="connsiteX15" fmla="*/ 3668166 w 4176971"/>
              <a:gd name="connsiteY15" fmla="*/ 4368595 h 8346397"/>
              <a:gd name="connsiteX16" fmla="*/ 3501478 w 4176971"/>
              <a:gd name="connsiteY16" fmla="*/ 4166188 h 8346397"/>
              <a:gd name="connsiteX17" fmla="*/ 3496716 w 4176971"/>
              <a:gd name="connsiteY17" fmla="*/ 4139995 h 8346397"/>
              <a:gd name="connsiteX18" fmla="*/ 3494334 w 4176971"/>
              <a:gd name="connsiteY18" fmla="*/ 4113801 h 8346397"/>
              <a:gd name="connsiteX19" fmla="*/ 3544341 w 4176971"/>
              <a:gd name="connsiteY19" fmla="*/ 4101895 h 8346397"/>
              <a:gd name="connsiteX20" fmla="*/ 3553866 w 4176971"/>
              <a:gd name="connsiteY20" fmla="*/ 4075701 h 8346397"/>
              <a:gd name="connsiteX21" fmla="*/ 3515766 w 4176971"/>
              <a:gd name="connsiteY21" fmla="*/ 4056651 h 8346397"/>
              <a:gd name="connsiteX22" fmla="*/ 3465759 w 4176971"/>
              <a:gd name="connsiteY22" fmla="*/ 4049507 h 8346397"/>
              <a:gd name="connsiteX23" fmla="*/ 3432422 w 4176971"/>
              <a:gd name="connsiteY23" fmla="*/ 4109038 h 8346397"/>
              <a:gd name="connsiteX24" fmla="*/ 3413372 w 4176971"/>
              <a:gd name="connsiteY24" fmla="*/ 4082845 h 8346397"/>
              <a:gd name="connsiteX25" fmla="*/ 3415752 w 4176971"/>
              <a:gd name="connsiteY25" fmla="*/ 4042363 h 8346397"/>
              <a:gd name="connsiteX26" fmla="*/ 3349078 w 4176971"/>
              <a:gd name="connsiteY26" fmla="*/ 4018551 h 8346397"/>
              <a:gd name="connsiteX27" fmla="*/ 3382416 w 4176971"/>
              <a:gd name="connsiteY27" fmla="*/ 3985213 h 8346397"/>
              <a:gd name="connsiteX28" fmla="*/ 3346697 w 4176971"/>
              <a:gd name="connsiteY28" fmla="*/ 3961401 h 8346397"/>
              <a:gd name="connsiteX29" fmla="*/ 3291928 w 4176971"/>
              <a:gd name="connsiteY29" fmla="*/ 3959020 h 8346397"/>
              <a:gd name="connsiteX30" fmla="*/ 3263352 w 4176971"/>
              <a:gd name="connsiteY30" fmla="*/ 3978070 h 8346397"/>
              <a:gd name="connsiteX31" fmla="*/ 3215727 w 4176971"/>
              <a:gd name="connsiteY31" fmla="*/ 3963782 h 8346397"/>
              <a:gd name="connsiteX32" fmla="*/ 3227633 w 4176971"/>
              <a:gd name="connsiteY32" fmla="*/ 3937588 h 8346397"/>
              <a:gd name="connsiteX33" fmla="*/ 3275259 w 4176971"/>
              <a:gd name="connsiteY33" fmla="*/ 3913776 h 8346397"/>
              <a:gd name="connsiteX34" fmla="*/ 3127621 w 4176971"/>
              <a:gd name="connsiteY34" fmla="*/ 3851863 h 8346397"/>
              <a:gd name="connsiteX35" fmla="*/ 2996652 w 4176971"/>
              <a:gd name="connsiteY35" fmla="*/ 3739945 h 8346397"/>
              <a:gd name="connsiteX36" fmla="*/ 2591839 w 4176971"/>
              <a:gd name="connsiteY36" fmla="*/ 3354183 h 8346397"/>
              <a:gd name="connsiteX37" fmla="*/ 2468015 w 4176971"/>
              <a:gd name="connsiteY37" fmla="*/ 3049382 h 8346397"/>
              <a:gd name="connsiteX38" fmla="*/ 2432296 w 4176971"/>
              <a:gd name="connsiteY38" fmla="*/ 2961276 h 8346397"/>
              <a:gd name="connsiteX39" fmla="*/ 2387052 w 4176971"/>
              <a:gd name="connsiteY39" fmla="*/ 2954132 h 8346397"/>
              <a:gd name="connsiteX40" fmla="*/ 2365621 w 4176971"/>
              <a:gd name="connsiteY40" fmla="*/ 2958895 h 8346397"/>
              <a:gd name="connsiteX41" fmla="*/ 2315615 w 4176971"/>
              <a:gd name="connsiteY41" fmla="*/ 2896982 h 8346397"/>
              <a:gd name="connsiteX42" fmla="*/ 2234652 w 4176971"/>
              <a:gd name="connsiteY42" fmla="*/ 2880313 h 8346397"/>
              <a:gd name="connsiteX43" fmla="*/ 2182265 w 4176971"/>
              <a:gd name="connsiteY43" fmla="*/ 2811257 h 8346397"/>
              <a:gd name="connsiteX44" fmla="*/ 2115590 w 4176971"/>
              <a:gd name="connsiteY44" fmla="*/ 2727913 h 8346397"/>
              <a:gd name="connsiteX45" fmla="*/ 2091777 w 4176971"/>
              <a:gd name="connsiteY45" fmla="*/ 2670763 h 8346397"/>
              <a:gd name="connsiteX46" fmla="*/ 2006845 w 4176971"/>
              <a:gd name="connsiteY46" fmla="*/ 2527095 h 8346397"/>
              <a:gd name="connsiteX47" fmla="*/ 1953665 w 4176971"/>
              <a:gd name="connsiteY47" fmla="*/ 2451688 h 8346397"/>
              <a:gd name="connsiteX48" fmla="*/ 2006052 w 4176971"/>
              <a:gd name="connsiteY48" fmla="*/ 2337388 h 8346397"/>
              <a:gd name="connsiteX49" fmla="*/ 2072727 w 4176971"/>
              <a:gd name="connsiteY49" fmla="*/ 2256426 h 8346397"/>
              <a:gd name="connsiteX50" fmla="*/ 2056058 w 4176971"/>
              <a:gd name="connsiteY50" fmla="*/ 2223088 h 8346397"/>
              <a:gd name="connsiteX51" fmla="*/ 2067965 w 4176971"/>
              <a:gd name="connsiteY51" fmla="*/ 2130220 h 8346397"/>
              <a:gd name="connsiteX52" fmla="*/ 2137021 w 4176971"/>
              <a:gd name="connsiteY52" fmla="*/ 1992107 h 8346397"/>
              <a:gd name="connsiteX53" fmla="*/ 2165596 w 4176971"/>
              <a:gd name="connsiteY53" fmla="*/ 1944482 h 8346397"/>
              <a:gd name="connsiteX54" fmla="*/ 2203696 w 4176971"/>
              <a:gd name="connsiteY54" fmla="*/ 1937338 h 8346397"/>
              <a:gd name="connsiteX55" fmla="*/ 2198933 w 4176971"/>
              <a:gd name="connsiteY55" fmla="*/ 1906382 h 8346397"/>
              <a:gd name="connsiteX56" fmla="*/ 2406102 w 4176971"/>
              <a:gd name="connsiteY56" fmla="*/ 1782557 h 8346397"/>
              <a:gd name="connsiteX57" fmla="*/ 2494208 w 4176971"/>
              <a:gd name="connsiteY57" fmla="*/ 1715882 h 8346397"/>
              <a:gd name="connsiteX58" fmla="*/ 2513258 w 4176971"/>
              <a:gd name="connsiteY58" fmla="*/ 1630157 h 8346397"/>
              <a:gd name="connsiteX59" fmla="*/ 2522784 w 4176971"/>
              <a:gd name="connsiteY59" fmla="*/ 1584913 h 8346397"/>
              <a:gd name="connsiteX60" fmla="*/ 2577552 w 4176971"/>
              <a:gd name="connsiteY60" fmla="*/ 1527763 h 8346397"/>
              <a:gd name="connsiteX61" fmla="*/ 2606127 w 4176971"/>
              <a:gd name="connsiteY61" fmla="*/ 1499188 h 8346397"/>
              <a:gd name="connsiteX62" fmla="*/ 2634702 w 4176971"/>
              <a:gd name="connsiteY62" fmla="*/ 1492045 h 8346397"/>
              <a:gd name="connsiteX63" fmla="*/ 2672802 w 4176971"/>
              <a:gd name="connsiteY63" fmla="*/ 1368220 h 8346397"/>
              <a:gd name="connsiteX64" fmla="*/ 2806153 w 4176971"/>
              <a:gd name="connsiteY64" fmla="*/ 1334883 h 8346397"/>
              <a:gd name="connsiteX65" fmla="*/ 2944265 w 4176971"/>
              <a:gd name="connsiteY65" fmla="*/ 1325357 h 8346397"/>
              <a:gd name="connsiteX66" fmla="*/ 2968077 w 4176971"/>
              <a:gd name="connsiteY66" fmla="*/ 1206295 h 8346397"/>
              <a:gd name="connsiteX67" fmla="*/ 3049040 w 4176971"/>
              <a:gd name="connsiteY67" fmla="*/ 1169783 h 8346397"/>
              <a:gd name="connsiteX68" fmla="*/ 3153814 w 4176971"/>
              <a:gd name="connsiteY68" fmla="*/ 1125332 h 8346397"/>
              <a:gd name="connsiteX69" fmla="*/ 3225252 w 4176971"/>
              <a:gd name="connsiteY69" fmla="*/ 1049132 h 8346397"/>
              <a:gd name="connsiteX70" fmla="*/ 3310977 w 4176971"/>
              <a:gd name="connsiteY70" fmla="*/ 996745 h 8346397"/>
              <a:gd name="connsiteX71" fmla="*/ 3056977 w 4176971"/>
              <a:gd name="connsiteY71" fmla="*/ 982457 h 8346397"/>
              <a:gd name="connsiteX72" fmla="*/ 2958552 w 4176971"/>
              <a:gd name="connsiteY72" fmla="*/ 976107 h 8346397"/>
              <a:gd name="connsiteX73" fmla="*/ 2926802 w 4176971"/>
              <a:gd name="connsiteY73" fmla="*/ 906257 h 8346397"/>
              <a:gd name="connsiteX74" fmla="*/ 2866477 w 4176971"/>
              <a:gd name="connsiteY74" fmla="*/ 893559 h 8346397"/>
              <a:gd name="connsiteX75" fmla="*/ 2799802 w 4176971"/>
              <a:gd name="connsiteY75" fmla="*/ 874507 h 8346397"/>
              <a:gd name="connsiteX76" fmla="*/ 2761702 w 4176971"/>
              <a:gd name="connsiteY76" fmla="*/ 807832 h 8346397"/>
              <a:gd name="connsiteX77" fmla="*/ 2609302 w 4176971"/>
              <a:gd name="connsiteY77" fmla="*/ 760207 h 8346397"/>
              <a:gd name="connsiteX78" fmla="*/ 2580727 w 4176971"/>
              <a:gd name="connsiteY78" fmla="*/ 604632 h 8346397"/>
              <a:gd name="connsiteX79" fmla="*/ 2526752 w 4176971"/>
              <a:gd name="connsiteY79" fmla="*/ 531609 h 8346397"/>
              <a:gd name="connsiteX80" fmla="*/ 2596602 w 4176971"/>
              <a:gd name="connsiteY80" fmla="*/ 407782 h 8346397"/>
              <a:gd name="connsiteX81" fmla="*/ 2629939 w 4176971"/>
              <a:gd name="connsiteY81" fmla="*/ 310947 h 8346397"/>
              <a:gd name="connsiteX82" fmla="*/ 2517227 w 4176971"/>
              <a:gd name="connsiteY82" fmla="*/ 239507 h 8346397"/>
              <a:gd name="connsiteX83" fmla="*/ 2402927 w 4176971"/>
              <a:gd name="connsiteY83" fmla="*/ 271257 h 8346397"/>
              <a:gd name="connsiteX84" fmla="*/ 2275927 w 4176971"/>
              <a:gd name="connsiteY84" fmla="*/ 198232 h 8346397"/>
              <a:gd name="connsiteX85" fmla="*/ 2133052 w 4176971"/>
              <a:gd name="connsiteY85" fmla="*/ 233157 h 8346397"/>
              <a:gd name="connsiteX86" fmla="*/ 1913977 w 4176971"/>
              <a:gd name="connsiteY86" fmla="*/ 36309 h 8346397"/>
              <a:gd name="connsiteX87" fmla="*/ 1777452 w 4176971"/>
              <a:gd name="connsiteY87" fmla="*/ 13289 h 8346397"/>
              <a:gd name="connsiteX88" fmla="*/ 1703633 w 4176971"/>
              <a:gd name="connsiteY88" fmla="*/ 41864 h 8346397"/>
              <a:gd name="connsiteX89" fmla="*/ 1615527 w 4176971"/>
              <a:gd name="connsiteY89" fmla="*/ 75203 h 8346397"/>
              <a:gd name="connsiteX90" fmla="*/ 1515515 w 4176971"/>
              <a:gd name="connsiteY90" fmla="*/ 129971 h 8346397"/>
              <a:gd name="connsiteX91" fmla="*/ 1525040 w 4176971"/>
              <a:gd name="connsiteY91" fmla="*/ 194264 h 8346397"/>
              <a:gd name="connsiteX92" fmla="*/ 1505990 w 4176971"/>
              <a:gd name="connsiteY92" fmla="*/ 251415 h 8346397"/>
              <a:gd name="connsiteX93" fmla="*/ 1413121 w 4176971"/>
              <a:gd name="connsiteY93" fmla="*/ 270464 h 8346397"/>
              <a:gd name="connsiteX94" fmla="*/ 1339302 w 4176971"/>
              <a:gd name="connsiteY94" fmla="*/ 306184 h 8346397"/>
              <a:gd name="connsiteX95" fmla="*/ 1260721 w 4176971"/>
              <a:gd name="connsiteY95" fmla="*/ 346665 h 8346397"/>
              <a:gd name="connsiteX96" fmla="*/ 1191665 w 4176971"/>
              <a:gd name="connsiteY96" fmla="*/ 272847 h 8346397"/>
              <a:gd name="connsiteX97" fmla="*/ 1082127 w 4176971"/>
              <a:gd name="connsiteY97" fmla="*/ 353809 h 8346397"/>
              <a:gd name="connsiteX98" fmla="*/ 1020215 w 4176971"/>
              <a:gd name="connsiteY98" fmla="*/ 420484 h 8346397"/>
              <a:gd name="connsiteX99" fmla="*/ 858290 w 4176971"/>
              <a:gd name="connsiteY99" fmla="*/ 301422 h 8346397"/>
              <a:gd name="connsiteX100" fmla="*/ 796377 w 4176971"/>
              <a:gd name="connsiteY100" fmla="*/ 406196 h 8346397"/>
              <a:gd name="connsiteX101" fmla="*/ 755896 w 4176971"/>
              <a:gd name="connsiteY101" fmla="*/ 341903 h 8346397"/>
              <a:gd name="connsiteX102" fmla="*/ 689221 w 4176971"/>
              <a:gd name="connsiteY102" fmla="*/ 270465 h 8346397"/>
              <a:gd name="connsiteX103" fmla="*/ 667790 w 4176971"/>
              <a:gd name="connsiteY103" fmla="*/ 313328 h 8346397"/>
              <a:gd name="connsiteX104" fmla="*/ 620165 w 4176971"/>
              <a:gd name="connsiteY104" fmla="*/ 382384 h 8346397"/>
              <a:gd name="connsiteX105" fmla="*/ 589208 w 4176971"/>
              <a:gd name="connsiteY105" fmla="*/ 396672 h 8346397"/>
              <a:gd name="connsiteX106" fmla="*/ 498721 w 4176971"/>
              <a:gd name="connsiteY106" fmla="*/ 482397 h 8346397"/>
              <a:gd name="connsiteX107" fmla="*/ 396327 w 4176971"/>
              <a:gd name="connsiteY107" fmla="*/ 380003 h 8346397"/>
              <a:gd name="connsiteX108" fmla="*/ 243927 w 4176971"/>
              <a:gd name="connsiteY108" fmla="*/ 294278 h 8346397"/>
              <a:gd name="connsiteX109" fmla="*/ 174871 w 4176971"/>
              <a:gd name="connsiteY109" fmla="*/ 327615 h 8346397"/>
              <a:gd name="connsiteX110" fmla="*/ 127246 w 4176971"/>
              <a:gd name="connsiteY110" fmla="*/ 410959 h 8346397"/>
              <a:gd name="connsiteX111" fmla="*/ 43902 w 4176971"/>
              <a:gd name="connsiteY111" fmla="*/ 472872 h 8346397"/>
              <a:gd name="connsiteX112" fmla="*/ 8183 w 4176971"/>
              <a:gd name="connsiteY112" fmla="*/ 484778 h 8346397"/>
              <a:gd name="connsiteX113" fmla="*/ 198683 w 4176971"/>
              <a:gd name="connsiteY113" fmla="*/ 689565 h 8346397"/>
              <a:gd name="connsiteX114" fmla="*/ 265359 w 4176971"/>
              <a:gd name="connsiteY114" fmla="*/ 706234 h 8346397"/>
              <a:gd name="connsiteX115" fmla="*/ 298697 w 4176971"/>
              <a:gd name="connsiteY115" fmla="*/ 730047 h 8346397"/>
              <a:gd name="connsiteX116" fmla="*/ 296315 w 4176971"/>
              <a:gd name="connsiteY116" fmla="*/ 901496 h 8346397"/>
              <a:gd name="connsiteX117" fmla="*/ 362990 w 4176971"/>
              <a:gd name="connsiteY117" fmla="*/ 906259 h 8346397"/>
              <a:gd name="connsiteX118" fmla="*/ 401090 w 4176971"/>
              <a:gd name="connsiteY118" fmla="*/ 856253 h 8346397"/>
              <a:gd name="connsiteX119" fmla="*/ 482052 w 4176971"/>
              <a:gd name="connsiteY119" fmla="*/ 894353 h 8346397"/>
              <a:gd name="connsiteX120" fmla="*/ 420140 w 4176971"/>
              <a:gd name="connsiteY120" fmla="*/ 1039609 h 8346397"/>
              <a:gd name="connsiteX121" fmla="*/ 434427 w 4176971"/>
              <a:gd name="connsiteY121" fmla="*/ 1087234 h 8346397"/>
              <a:gd name="connsiteX122" fmla="*/ 379658 w 4176971"/>
              <a:gd name="connsiteY122" fmla="*/ 1139622 h 8346397"/>
              <a:gd name="connsiteX123" fmla="*/ 415377 w 4176971"/>
              <a:gd name="connsiteY123" fmla="*/ 1168196 h 8346397"/>
              <a:gd name="connsiteX124" fmla="*/ 486815 w 4176971"/>
              <a:gd name="connsiteY124" fmla="*/ 1256303 h 8346397"/>
              <a:gd name="connsiteX125" fmla="*/ 527296 w 4176971"/>
              <a:gd name="connsiteY125" fmla="*/ 1344409 h 8346397"/>
              <a:gd name="connsiteX126" fmla="*/ 636833 w 4176971"/>
              <a:gd name="connsiteY126" fmla="*/ 1396797 h 8346397"/>
              <a:gd name="connsiteX127" fmla="*/ 746371 w 4176971"/>
              <a:gd name="connsiteY127" fmla="*/ 1420609 h 8346397"/>
              <a:gd name="connsiteX128" fmla="*/ 829715 w 4176971"/>
              <a:gd name="connsiteY128" fmla="*/ 1468234 h 8346397"/>
              <a:gd name="connsiteX129" fmla="*/ 913058 w 4176971"/>
              <a:gd name="connsiteY129" fmla="*/ 1442040 h 8346397"/>
              <a:gd name="connsiteX130" fmla="*/ 994021 w 4176971"/>
              <a:gd name="connsiteY130" fmla="*/ 1368222 h 8346397"/>
              <a:gd name="connsiteX131" fmla="*/ 1103558 w 4176971"/>
              <a:gd name="connsiteY131" fmla="*/ 1351553 h 8346397"/>
              <a:gd name="connsiteX132" fmla="*/ 1170233 w 4176971"/>
              <a:gd name="connsiteY132" fmla="*/ 1356315 h 8346397"/>
              <a:gd name="connsiteX133" fmla="*/ 1329777 w 4176971"/>
              <a:gd name="connsiteY133" fmla="*/ 1465853 h 8346397"/>
              <a:gd name="connsiteX134" fmla="*/ 1389308 w 4176971"/>
              <a:gd name="connsiteY134" fmla="*/ 1494428 h 8346397"/>
              <a:gd name="connsiteX135" fmla="*/ 1260721 w 4176971"/>
              <a:gd name="connsiteY135" fmla="*/ 1596822 h 8346397"/>
              <a:gd name="connsiteX136" fmla="*/ 1263102 w 4176971"/>
              <a:gd name="connsiteY136" fmla="*/ 1661115 h 8346397"/>
              <a:gd name="connsiteX137" fmla="*/ 1425027 w 4176971"/>
              <a:gd name="connsiteY137" fmla="*/ 1613490 h 8346397"/>
              <a:gd name="connsiteX138" fmla="*/ 1386927 w 4176971"/>
              <a:gd name="connsiteY138" fmla="*/ 1677784 h 8346397"/>
              <a:gd name="connsiteX139" fmla="*/ 1405977 w 4176971"/>
              <a:gd name="connsiteY139" fmla="*/ 1751603 h 8346397"/>
              <a:gd name="connsiteX140" fmla="*/ 1517896 w 4176971"/>
              <a:gd name="connsiteY140" fmla="*/ 1787322 h 8346397"/>
              <a:gd name="connsiteX141" fmla="*/ 1591715 w 4176971"/>
              <a:gd name="connsiteY141" fmla="*/ 1803990 h 8346397"/>
              <a:gd name="connsiteX142" fmla="*/ 1501227 w 4176971"/>
              <a:gd name="connsiteY142" fmla="*/ 1934959 h 8346397"/>
              <a:gd name="connsiteX143" fmla="*/ 1494083 w 4176971"/>
              <a:gd name="connsiteY143" fmla="*/ 1984965 h 8346397"/>
              <a:gd name="connsiteX144" fmla="*/ 1422646 w 4176971"/>
              <a:gd name="connsiteY144" fmla="*/ 2020684 h 8346397"/>
              <a:gd name="connsiteX145" fmla="*/ 1391690 w 4176971"/>
              <a:gd name="connsiteY145" fmla="*/ 2082597 h 8346397"/>
              <a:gd name="connsiteX146" fmla="*/ 1260721 w 4176971"/>
              <a:gd name="connsiteY146" fmla="*/ 2056403 h 8346397"/>
              <a:gd name="connsiteX147" fmla="*/ 1139277 w 4176971"/>
              <a:gd name="connsiteY147" fmla="*/ 2056402 h 8346397"/>
              <a:gd name="connsiteX148" fmla="*/ 1072602 w 4176971"/>
              <a:gd name="connsiteY148" fmla="*/ 2084978 h 8346397"/>
              <a:gd name="connsiteX149" fmla="*/ 1065458 w 4176971"/>
              <a:gd name="connsiteY149" fmla="*/ 2184990 h 8346397"/>
              <a:gd name="connsiteX150" fmla="*/ 977352 w 4176971"/>
              <a:gd name="connsiteY150" fmla="*/ 2273097 h 8346397"/>
              <a:gd name="connsiteX151" fmla="*/ 1120227 w 4176971"/>
              <a:gd name="connsiteY151" fmla="*/ 2335009 h 8346397"/>
              <a:gd name="connsiteX152" fmla="*/ 1170234 w 4176971"/>
              <a:gd name="connsiteY152" fmla="*/ 2370727 h 8346397"/>
              <a:gd name="connsiteX153" fmla="*/ 1222621 w 4176971"/>
              <a:gd name="connsiteY153" fmla="*/ 2387397 h 8346397"/>
              <a:gd name="connsiteX154" fmla="*/ 1272627 w 4176971"/>
              <a:gd name="connsiteY154" fmla="*/ 2437403 h 8346397"/>
              <a:gd name="connsiteX155" fmla="*/ 1329777 w 4176971"/>
              <a:gd name="connsiteY155" fmla="*/ 2458834 h 8346397"/>
              <a:gd name="connsiteX156" fmla="*/ 1422646 w 4176971"/>
              <a:gd name="connsiteY156" fmla="*/ 2535034 h 8346397"/>
              <a:gd name="connsiteX157" fmla="*/ 1508371 w 4176971"/>
              <a:gd name="connsiteY157" fmla="*/ 2568373 h 8346397"/>
              <a:gd name="connsiteX158" fmla="*/ 1641721 w 4176971"/>
              <a:gd name="connsiteY158" fmla="*/ 2716009 h 8346397"/>
              <a:gd name="connsiteX159" fmla="*/ 1725065 w 4176971"/>
              <a:gd name="connsiteY159" fmla="*/ 2870790 h 8346397"/>
              <a:gd name="connsiteX160" fmla="*/ 1850477 w 4176971"/>
              <a:gd name="connsiteY160" fmla="*/ 2931907 h 8346397"/>
              <a:gd name="connsiteX161" fmla="*/ 1896514 w 4176971"/>
              <a:gd name="connsiteY161" fmla="*/ 2977947 h 8346397"/>
              <a:gd name="connsiteX162" fmla="*/ 1927471 w 4176971"/>
              <a:gd name="connsiteY162" fmla="*/ 3082722 h 8346397"/>
              <a:gd name="connsiteX163" fmla="*/ 1989383 w 4176971"/>
              <a:gd name="connsiteY163" fmla="*/ 3185115 h 8346397"/>
              <a:gd name="connsiteX164" fmla="*/ 2051296 w 4176971"/>
              <a:gd name="connsiteY164" fmla="*/ 3223215 h 8346397"/>
              <a:gd name="connsiteX165" fmla="*/ 2182265 w 4176971"/>
              <a:gd name="connsiteY165" fmla="*/ 3370853 h 8346397"/>
              <a:gd name="connsiteX166" fmla="*/ 2325139 w 4176971"/>
              <a:gd name="connsiteY166" fmla="*/ 3447053 h 8346397"/>
              <a:gd name="connsiteX167" fmla="*/ 2384671 w 4176971"/>
              <a:gd name="connsiteY167" fmla="*/ 3532778 h 8346397"/>
              <a:gd name="connsiteX168" fmla="*/ 2432296 w 4176971"/>
              <a:gd name="connsiteY168" fmla="*/ 3599453 h 8346397"/>
              <a:gd name="connsiteX169" fmla="*/ 2479921 w 4176971"/>
              <a:gd name="connsiteY169" fmla="*/ 3589929 h 8346397"/>
              <a:gd name="connsiteX170" fmla="*/ 2484683 w 4176971"/>
              <a:gd name="connsiteY170" fmla="*/ 3742328 h 8346397"/>
              <a:gd name="connsiteX171" fmla="*/ 2537071 w 4176971"/>
              <a:gd name="connsiteY171" fmla="*/ 3835197 h 8346397"/>
              <a:gd name="connsiteX172" fmla="*/ 2529927 w 4176971"/>
              <a:gd name="connsiteY172" fmla="*/ 3873297 h 8346397"/>
              <a:gd name="connsiteX173" fmla="*/ 2598983 w 4176971"/>
              <a:gd name="connsiteY173" fmla="*/ 3909015 h 8346397"/>
              <a:gd name="connsiteX174" fmla="*/ 2656133 w 4176971"/>
              <a:gd name="connsiteY174" fmla="*/ 3854247 h 8346397"/>
              <a:gd name="connsiteX175" fmla="*/ 2689471 w 4176971"/>
              <a:gd name="connsiteY175" fmla="*/ 3937590 h 8346397"/>
              <a:gd name="connsiteX176" fmla="*/ 2734715 w 4176971"/>
              <a:gd name="connsiteY176" fmla="*/ 3982834 h 8346397"/>
              <a:gd name="connsiteX177" fmla="*/ 2808533 w 4176971"/>
              <a:gd name="connsiteY177" fmla="*/ 4006647 h 8346397"/>
              <a:gd name="connsiteX178" fmla="*/ 2860921 w 4176971"/>
              <a:gd name="connsiteY178" fmla="*/ 4075703 h 8346397"/>
              <a:gd name="connsiteX179" fmla="*/ 2946646 w 4176971"/>
              <a:gd name="connsiteY179" fmla="*/ 4130472 h 8346397"/>
              <a:gd name="connsiteX180" fmla="*/ 2999033 w 4176971"/>
              <a:gd name="connsiteY180" fmla="*/ 4163809 h 8346397"/>
              <a:gd name="connsiteX181" fmla="*/ 2870446 w 4176971"/>
              <a:gd name="connsiteY181" fmla="*/ 4256678 h 8346397"/>
              <a:gd name="connsiteX182" fmla="*/ 2868064 w 4176971"/>
              <a:gd name="connsiteY182" fmla="*/ 4311446 h 8346397"/>
              <a:gd name="connsiteX183" fmla="*/ 2970458 w 4176971"/>
              <a:gd name="connsiteY183" fmla="*/ 4428128 h 8346397"/>
              <a:gd name="connsiteX184" fmla="*/ 3065708 w 4176971"/>
              <a:gd name="connsiteY184" fmla="*/ 4490040 h 8346397"/>
              <a:gd name="connsiteX185" fmla="*/ 3096665 w 4176971"/>
              <a:gd name="connsiteY185" fmla="*/ 4528140 h 8346397"/>
              <a:gd name="connsiteX186" fmla="*/ 3082377 w 4176971"/>
              <a:gd name="connsiteY186" fmla="*/ 4609103 h 8346397"/>
              <a:gd name="connsiteX187" fmla="*/ 3077615 w 4176971"/>
              <a:gd name="connsiteY187" fmla="*/ 4692447 h 8346397"/>
              <a:gd name="connsiteX188" fmla="*/ 3034752 w 4176971"/>
              <a:gd name="connsiteY188" fmla="*/ 4701972 h 8346397"/>
              <a:gd name="connsiteX189" fmla="*/ 3008558 w 4176971"/>
              <a:gd name="connsiteY189" fmla="*/ 4718640 h 8346397"/>
              <a:gd name="connsiteX190" fmla="*/ 3053802 w 4176971"/>
              <a:gd name="connsiteY190" fmla="*/ 4795632 h 8346397"/>
              <a:gd name="connsiteX191" fmla="*/ 3037133 w 4176971"/>
              <a:gd name="connsiteY191" fmla="*/ 4868659 h 8346397"/>
              <a:gd name="connsiteX192" fmla="*/ 3020465 w 4176971"/>
              <a:gd name="connsiteY192" fmla="*/ 5004390 h 8346397"/>
              <a:gd name="connsiteX193" fmla="*/ 2982365 w 4176971"/>
              <a:gd name="connsiteY193" fmla="*/ 5044872 h 8346397"/>
              <a:gd name="connsiteX194" fmla="*/ 2965696 w 4176971"/>
              <a:gd name="connsiteY194" fmla="*/ 5166315 h 8346397"/>
              <a:gd name="connsiteX195" fmla="*/ 2937121 w 4176971"/>
              <a:gd name="connsiteY195" fmla="*/ 5285378 h 8346397"/>
              <a:gd name="connsiteX196" fmla="*/ 2989508 w 4176971"/>
              <a:gd name="connsiteY196" fmla="*/ 5302047 h 8346397"/>
              <a:gd name="connsiteX197" fmla="*/ 2987127 w 4176971"/>
              <a:gd name="connsiteY197" fmla="*/ 5347290 h 8346397"/>
              <a:gd name="connsiteX198" fmla="*/ 2984746 w 4176971"/>
              <a:gd name="connsiteY198" fmla="*/ 5402059 h 8346397"/>
              <a:gd name="connsiteX199" fmla="*/ 3041896 w 4176971"/>
              <a:gd name="connsiteY199" fmla="*/ 5471115 h 8346397"/>
              <a:gd name="connsiteX200" fmla="*/ 3089521 w 4176971"/>
              <a:gd name="connsiteY200" fmla="*/ 5597322 h 8346397"/>
              <a:gd name="connsiteX201" fmla="*/ 2996652 w 4176971"/>
              <a:gd name="connsiteY201" fmla="*/ 5887834 h 8346397"/>
              <a:gd name="connsiteX202" fmla="*/ 3018083 w 4176971"/>
              <a:gd name="connsiteY202" fmla="*/ 5942603 h 8346397"/>
              <a:gd name="connsiteX203" fmla="*/ 3044277 w 4176971"/>
              <a:gd name="connsiteY203" fmla="*/ 5994990 h 8346397"/>
              <a:gd name="connsiteX204" fmla="*/ 3049040 w 4176971"/>
              <a:gd name="connsiteY204" fmla="*/ 6099765 h 8346397"/>
              <a:gd name="connsiteX205" fmla="*/ 3028402 w 4176971"/>
              <a:gd name="connsiteY205" fmla="*/ 6195807 h 8346397"/>
              <a:gd name="connsiteX206" fmla="*/ 2956170 w 4176971"/>
              <a:gd name="connsiteY206" fmla="*/ 6259310 h 8346397"/>
              <a:gd name="connsiteX207" fmla="*/ 2920452 w 4176971"/>
              <a:gd name="connsiteY207" fmla="*/ 6240259 h 8346397"/>
              <a:gd name="connsiteX208" fmla="*/ 2849015 w 4176971"/>
              <a:gd name="connsiteY208" fmla="*/ 6252165 h 8346397"/>
              <a:gd name="connsiteX209" fmla="*/ 2713283 w 4176971"/>
              <a:gd name="connsiteY209" fmla="*/ 6364084 h 8346397"/>
              <a:gd name="connsiteX210" fmla="*/ 2606127 w 4176971"/>
              <a:gd name="connsiteY210" fmla="*/ 6349797 h 8346397"/>
              <a:gd name="connsiteX211" fmla="*/ 2575171 w 4176971"/>
              <a:gd name="connsiteY211" fmla="*/ 6378372 h 8346397"/>
              <a:gd name="connsiteX212" fmla="*/ 2508495 w 4176971"/>
              <a:gd name="connsiteY212" fmla="*/ 6423614 h 8346397"/>
              <a:gd name="connsiteX213" fmla="*/ 2391815 w 4176971"/>
              <a:gd name="connsiteY213" fmla="*/ 6411709 h 8346397"/>
              <a:gd name="connsiteX214" fmla="*/ 2368002 w 4176971"/>
              <a:gd name="connsiteY214" fmla="*/ 6528390 h 8346397"/>
              <a:gd name="connsiteX215" fmla="*/ 2363240 w 4176971"/>
              <a:gd name="connsiteY215" fmla="*/ 6564109 h 8346397"/>
              <a:gd name="connsiteX216" fmla="*/ 2339428 w 4176971"/>
              <a:gd name="connsiteY216" fmla="*/ 6583159 h 8346397"/>
              <a:gd name="connsiteX217" fmla="*/ 2141783 w 4176971"/>
              <a:gd name="connsiteY217" fmla="*/ 6535534 h 8346397"/>
              <a:gd name="connsiteX218" fmla="*/ 2103683 w 4176971"/>
              <a:gd name="connsiteY218" fmla="*/ 6587922 h 8346397"/>
              <a:gd name="connsiteX219" fmla="*/ 2072727 w 4176971"/>
              <a:gd name="connsiteY219" fmla="*/ 6683172 h 8346397"/>
              <a:gd name="connsiteX220" fmla="*/ 2039389 w 4176971"/>
              <a:gd name="connsiteY220" fmla="*/ 6747465 h 8346397"/>
              <a:gd name="connsiteX221" fmla="*/ 2051296 w 4176971"/>
              <a:gd name="connsiteY221" fmla="*/ 6809378 h 8346397"/>
              <a:gd name="connsiteX222" fmla="*/ 2184646 w 4176971"/>
              <a:gd name="connsiteY222" fmla="*/ 6921297 h 8346397"/>
              <a:gd name="connsiteX223" fmla="*/ 2253702 w 4176971"/>
              <a:gd name="connsiteY223" fmla="*/ 6954634 h 8346397"/>
              <a:gd name="connsiteX224" fmla="*/ 2237033 w 4176971"/>
              <a:gd name="connsiteY224" fmla="*/ 6978447 h 8346397"/>
              <a:gd name="connsiteX225" fmla="*/ 2201315 w 4176971"/>
              <a:gd name="connsiteY225" fmla="*/ 6997497 h 8346397"/>
              <a:gd name="connsiteX226" fmla="*/ 2234652 w 4176971"/>
              <a:gd name="connsiteY226" fmla="*/ 7073697 h 8346397"/>
              <a:gd name="connsiteX227" fmla="*/ 2203696 w 4176971"/>
              <a:gd name="connsiteY227" fmla="*/ 7095128 h 8346397"/>
              <a:gd name="connsiteX228" fmla="*/ 2098921 w 4176971"/>
              <a:gd name="connsiteY228" fmla="*/ 7033215 h 8346397"/>
              <a:gd name="connsiteX229" fmla="*/ 2056058 w 4176971"/>
              <a:gd name="connsiteY229" fmla="*/ 7059409 h 8346397"/>
              <a:gd name="connsiteX230" fmla="*/ 1996527 w 4176971"/>
              <a:gd name="connsiteY230" fmla="*/ 6957015 h 8346397"/>
              <a:gd name="connsiteX231" fmla="*/ 1879846 w 4176971"/>
              <a:gd name="connsiteY231" fmla="*/ 6983209 h 8346397"/>
              <a:gd name="connsiteX232" fmla="*/ 1815552 w 4176971"/>
              <a:gd name="connsiteY232" fmla="*/ 6987972 h 8346397"/>
              <a:gd name="connsiteX233" fmla="*/ 1765546 w 4176971"/>
              <a:gd name="connsiteY233" fmla="*/ 6983210 h 8346397"/>
              <a:gd name="connsiteX234" fmla="*/ 1708396 w 4176971"/>
              <a:gd name="connsiteY234" fmla="*/ 7028453 h 8346397"/>
              <a:gd name="connsiteX235" fmla="*/ 1529802 w 4176971"/>
              <a:gd name="connsiteY235" fmla="*/ 6987972 h 8346397"/>
              <a:gd name="connsiteX236" fmla="*/ 1553614 w 4176971"/>
              <a:gd name="connsiteY236" fmla="*/ 7114178 h 8346397"/>
              <a:gd name="connsiteX237" fmla="*/ 1477415 w 4176971"/>
              <a:gd name="connsiteY237" fmla="*/ 7159422 h 8346397"/>
              <a:gd name="connsiteX238" fmla="*/ 1415502 w 4176971"/>
              <a:gd name="connsiteY238" fmla="*/ 7226096 h 8346397"/>
              <a:gd name="connsiteX239" fmla="*/ 1265483 w 4176971"/>
              <a:gd name="connsiteY239" fmla="*/ 7218953 h 8346397"/>
              <a:gd name="connsiteX240" fmla="*/ 1213096 w 4176971"/>
              <a:gd name="connsiteY240" fmla="*/ 7328490 h 8346397"/>
              <a:gd name="connsiteX0" fmla="*/ 1244052 w 4178877"/>
              <a:gd name="connsiteY0" fmla="*/ 7386434 h 8346397"/>
              <a:gd name="connsiteX1" fmla="*/ 1561552 w 4178877"/>
              <a:gd name="connsiteY1" fmla="*/ 8332582 h 8346397"/>
              <a:gd name="connsiteX2" fmla="*/ 2679152 w 4178877"/>
              <a:gd name="connsiteY2" fmla="*/ 7418182 h 8346397"/>
              <a:gd name="connsiteX3" fmla="*/ 4076152 w 4178877"/>
              <a:gd name="connsiteY3" fmla="*/ 6491082 h 8346397"/>
              <a:gd name="connsiteX4" fmla="*/ 4070597 w 4178877"/>
              <a:gd name="connsiteY4" fmla="*/ 5587795 h 8346397"/>
              <a:gd name="connsiteX5" fmla="*/ 4061071 w 4178877"/>
              <a:gd name="connsiteY5" fmla="*/ 5478257 h 8346397"/>
              <a:gd name="connsiteX6" fmla="*/ 4103934 w 4178877"/>
              <a:gd name="connsiteY6" fmla="*/ 5387770 h 8346397"/>
              <a:gd name="connsiteX7" fmla="*/ 3990428 w 4178877"/>
              <a:gd name="connsiteY7" fmla="*/ 5034550 h 8346397"/>
              <a:gd name="connsiteX8" fmla="*/ 3922959 w 4178877"/>
              <a:gd name="connsiteY8" fmla="*/ 4816270 h 8346397"/>
              <a:gd name="connsiteX9" fmla="*/ 3887241 w 4178877"/>
              <a:gd name="connsiteY9" fmla="*/ 4682920 h 8346397"/>
              <a:gd name="connsiteX10" fmla="*/ 3851522 w 4178877"/>
              <a:gd name="connsiteY10" fmla="*/ 4642438 h 8346397"/>
              <a:gd name="connsiteX11" fmla="*/ 3887241 w 4178877"/>
              <a:gd name="connsiteY11" fmla="*/ 4578145 h 8346397"/>
              <a:gd name="connsiteX12" fmla="*/ 3839615 w 4178877"/>
              <a:gd name="connsiteY12" fmla="*/ 4499563 h 8346397"/>
              <a:gd name="connsiteX13" fmla="*/ 3780084 w 4178877"/>
              <a:gd name="connsiteY13" fmla="*/ 4492420 h 8346397"/>
              <a:gd name="connsiteX14" fmla="*/ 3732459 w 4178877"/>
              <a:gd name="connsiteY14" fmla="*/ 4449557 h 8346397"/>
              <a:gd name="connsiteX15" fmla="*/ 3687216 w 4178877"/>
              <a:gd name="connsiteY15" fmla="*/ 4466226 h 8346397"/>
              <a:gd name="connsiteX16" fmla="*/ 3668166 w 4178877"/>
              <a:gd name="connsiteY16" fmla="*/ 4368595 h 8346397"/>
              <a:gd name="connsiteX17" fmla="*/ 3501478 w 4178877"/>
              <a:gd name="connsiteY17" fmla="*/ 4166188 h 8346397"/>
              <a:gd name="connsiteX18" fmla="*/ 3496716 w 4178877"/>
              <a:gd name="connsiteY18" fmla="*/ 4139995 h 8346397"/>
              <a:gd name="connsiteX19" fmla="*/ 3494334 w 4178877"/>
              <a:gd name="connsiteY19" fmla="*/ 4113801 h 8346397"/>
              <a:gd name="connsiteX20" fmla="*/ 3544341 w 4178877"/>
              <a:gd name="connsiteY20" fmla="*/ 4101895 h 8346397"/>
              <a:gd name="connsiteX21" fmla="*/ 3553866 w 4178877"/>
              <a:gd name="connsiteY21" fmla="*/ 4075701 h 8346397"/>
              <a:gd name="connsiteX22" fmla="*/ 3515766 w 4178877"/>
              <a:gd name="connsiteY22" fmla="*/ 4056651 h 8346397"/>
              <a:gd name="connsiteX23" fmla="*/ 3465759 w 4178877"/>
              <a:gd name="connsiteY23" fmla="*/ 4049507 h 8346397"/>
              <a:gd name="connsiteX24" fmla="*/ 3432422 w 4178877"/>
              <a:gd name="connsiteY24" fmla="*/ 4109038 h 8346397"/>
              <a:gd name="connsiteX25" fmla="*/ 3413372 w 4178877"/>
              <a:gd name="connsiteY25" fmla="*/ 4082845 h 8346397"/>
              <a:gd name="connsiteX26" fmla="*/ 3415752 w 4178877"/>
              <a:gd name="connsiteY26" fmla="*/ 4042363 h 8346397"/>
              <a:gd name="connsiteX27" fmla="*/ 3349078 w 4178877"/>
              <a:gd name="connsiteY27" fmla="*/ 4018551 h 8346397"/>
              <a:gd name="connsiteX28" fmla="*/ 3382416 w 4178877"/>
              <a:gd name="connsiteY28" fmla="*/ 3985213 h 8346397"/>
              <a:gd name="connsiteX29" fmla="*/ 3346697 w 4178877"/>
              <a:gd name="connsiteY29" fmla="*/ 3961401 h 8346397"/>
              <a:gd name="connsiteX30" fmla="*/ 3291928 w 4178877"/>
              <a:gd name="connsiteY30" fmla="*/ 3959020 h 8346397"/>
              <a:gd name="connsiteX31" fmla="*/ 3263352 w 4178877"/>
              <a:gd name="connsiteY31" fmla="*/ 3978070 h 8346397"/>
              <a:gd name="connsiteX32" fmla="*/ 3215727 w 4178877"/>
              <a:gd name="connsiteY32" fmla="*/ 3963782 h 8346397"/>
              <a:gd name="connsiteX33" fmla="*/ 3227633 w 4178877"/>
              <a:gd name="connsiteY33" fmla="*/ 3937588 h 8346397"/>
              <a:gd name="connsiteX34" fmla="*/ 3275259 w 4178877"/>
              <a:gd name="connsiteY34" fmla="*/ 3913776 h 8346397"/>
              <a:gd name="connsiteX35" fmla="*/ 3127621 w 4178877"/>
              <a:gd name="connsiteY35" fmla="*/ 3851863 h 8346397"/>
              <a:gd name="connsiteX36" fmla="*/ 2996652 w 4178877"/>
              <a:gd name="connsiteY36" fmla="*/ 3739945 h 8346397"/>
              <a:gd name="connsiteX37" fmla="*/ 2591839 w 4178877"/>
              <a:gd name="connsiteY37" fmla="*/ 3354183 h 8346397"/>
              <a:gd name="connsiteX38" fmla="*/ 2468015 w 4178877"/>
              <a:gd name="connsiteY38" fmla="*/ 3049382 h 8346397"/>
              <a:gd name="connsiteX39" fmla="*/ 2432296 w 4178877"/>
              <a:gd name="connsiteY39" fmla="*/ 2961276 h 8346397"/>
              <a:gd name="connsiteX40" fmla="*/ 2387052 w 4178877"/>
              <a:gd name="connsiteY40" fmla="*/ 2954132 h 8346397"/>
              <a:gd name="connsiteX41" fmla="*/ 2365621 w 4178877"/>
              <a:gd name="connsiteY41" fmla="*/ 2958895 h 8346397"/>
              <a:gd name="connsiteX42" fmla="*/ 2315615 w 4178877"/>
              <a:gd name="connsiteY42" fmla="*/ 2896982 h 8346397"/>
              <a:gd name="connsiteX43" fmla="*/ 2234652 w 4178877"/>
              <a:gd name="connsiteY43" fmla="*/ 2880313 h 8346397"/>
              <a:gd name="connsiteX44" fmla="*/ 2182265 w 4178877"/>
              <a:gd name="connsiteY44" fmla="*/ 2811257 h 8346397"/>
              <a:gd name="connsiteX45" fmla="*/ 2115590 w 4178877"/>
              <a:gd name="connsiteY45" fmla="*/ 2727913 h 8346397"/>
              <a:gd name="connsiteX46" fmla="*/ 2091777 w 4178877"/>
              <a:gd name="connsiteY46" fmla="*/ 2670763 h 8346397"/>
              <a:gd name="connsiteX47" fmla="*/ 2006845 w 4178877"/>
              <a:gd name="connsiteY47" fmla="*/ 2527095 h 8346397"/>
              <a:gd name="connsiteX48" fmla="*/ 1953665 w 4178877"/>
              <a:gd name="connsiteY48" fmla="*/ 2451688 h 8346397"/>
              <a:gd name="connsiteX49" fmla="*/ 2006052 w 4178877"/>
              <a:gd name="connsiteY49" fmla="*/ 2337388 h 8346397"/>
              <a:gd name="connsiteX50" fmla="*/ 2072727 w 4178877"/>
              <a:gd name="connsiteY50" fmla="*/ 2256426 h 8346397"/>
              <a:gd name="connsiteX51" fmla="*/ 2056058 w 4178877"/>
              <a:gd name="connsiteY51" fmla="*/ 2223088 h 8346397"/>
              <a:gd name="connsiteX52" fmla="*/ 2067965 w 4178877"/>
              <a:gd name="connsiteY52" fmla="*/ 2130220 h 8346397"/>
              <a:gd name="connsiteX53" fmla="*/ 2137021 w 4178877"/>
              <a:gd name="connsiteY53" fmla="*/ 1992107 h 8346397"/>
              <a:gd name="connsiteX54" fmla="*/ 2165596 w 4178877"/>
              <a:gd name="connsiteY54" fmla="*/ 1944482 h 8346397"/>
              <a:gd name="connsiteX55" fmla="*/ 2203696 w 4178877"/>
              <a:gd name="connsiteY55" fmla="*/ 1937338 h 8346397"/>
              <a:gd name="connsiteX56" fmla="*/ 2198933 w 4178877"/>
              <a:gd name="connsiteY56" fmla="*/ 1906382 h 8346397"/>
              <a:gd name="connsiteX57" fmla="*/ 2406102 w 4178877"/>
              <a:gd name="connsiteY57" fmla="*/ 1782557 h 8346397"/>
              <a:gd name="connsiteX58" fmla="*/ 2494208 w 4178877"/>
              <a:gd name="connsiteY58" fmla="*/ 1715882 h 8346397"/>
              <a:gd name="connsiteX59" fmla="*/ 2513258 w 4178877"/>
              <a:gd name="connsiteY59" fmla="*/ 1630157 h 8346397"/>
              <a:gd name="connsiteX60" fmla="*/ 2522784 w 4178877"/>
              <a:gd name="connsiteY60" fmla="*/ 1584913 h 8346397"/>
              <a:gd name="connsiteX61" fmla="*/ 2577552 w 4178877"/>
              <a:gd name="connsiteY61" fmla="*/ 1527763 h 8346397"/>
              <a:gd name="connsiteX62" fmla="*/ 2606127 w 4178877"/>
              <a:gd name="connsiteY62" fmla="*/ 1499188 h 8346397"/>
              <a:gd name="connsiteX63" fmla="*/ 2634702 w 4178877"/>
              <a:gd name="connsiteY63" fmla="*/ 1492045 h 8346397"/>
              <a:gd name="connsiteX64" fmla="*/ 2672802 w 4178877"/>
              <a:gd name="connsiteY64" fmla="*/ 1368220 h 8346397"/>
              <a:gd name="connsiteX65" fmla="*/ 2806153 w 4178877"/>
              <a:gd name="connsiteY65" fmla="*/ 1334883 h 8346397"/>
              <a:gd name="connsiteX66" fmla="*/ 2944265 w 4178877"/>
              <a:gd name="connsiteY66" fmla="*/ 1325357 h 8346397"/>
              <a:gd name="connsiteX67" fmla="*/ 2968077 w 4178877"/>
              <a:gd name="connsiteY67" fmla="*/ 1206295 h 8346397"/>
              <a:gd name="connsiteX68" fmla="*/ 3049040 w 4178877"/>
              <a:gd name="connsiteY68" fmla="*/ 1169783 h 8346397"/>
              <a:gd name="connsiteX69" fmla="*/ 3153814 w 4178877"/>
              <a:gd name="connsiteY69" fmla="*/ 1125332 h 8346397"/>
              <a:gd name="connsiteX70" fmla="*/ 3225252 w 4178877"/>
              <a:gd name="connsiteY70" fmla="*/ 1049132 h 8346397"/>
              <a:gd name="connsiteX71" fmla="*/ 3310977 w 4178877"/>
              <a:gd name="connsiteY71" fmla="*/ 996745 h 8346397"/>
              <a:gd name="connsiteX72" fmla="*/ 3056977 w 4178877"/>
              <a:gd name="connsiteY72" fmla="*/ 982457 h 8346397"/>
              <a:gd name="connsiteX73" fmla="*/ 2958552 w 4178877"/>
              <a:gd name="connsiteY73" fmla="*/ 976107 h 8346397"/>
              <a:gd name="connsiteX74" fmla="*/ 2926802 w 4178877"/>
              <a:gd name="connsiteY74" fmla="*/ 906257 h 8346397"/>
              <a:gd name="connsiteX75" fmla="*/ 2866477 w 4178877"/>
              <a:gd name="connsiteY75" fmla="*/ 893559 h 8346397"/>
              <a:gd name="connsiteX76" fmla="*/ 2799802 w 4178877"/>
              <a:gd name="connsiteY76" fmla="*/ 874507 h 8346397"/>
              <a:gd name="connsiteX77" fmla="*/ 2761702 w 4178877"/>
              <a:gd name="connsiteY77" fmla="*/ 807832 h 8346397"/>
              <a:gd name="connsiteX78" fmla="*/ 2609302 w 4178877"/>
              <a:gd name="connsiteY78" fmla="*/ 760207 h 8346397"/>
              <a:gd name="connsiteX79" fmla="*/ 2580727 w 4178877"/>
              <a:gd name="connsiteY79" fmla="*/ 604632 h 8346397"/>
              <a:gd name="connsiteX80" fmla="*/ 2526752 w 4178877"/>
              <a:gd name="connsiteY80" fmla="*/ 531609 h 8346397"/>
              <a:gd name="connsiteX81" fmla="*/ 2596602 w 4178877"/>
              <a:gd name="connsiteY81" fmla="*/ 407782 h 8346397"/>
              <a:gd name="connsiteX82" fmla="*/ 2629939 w 4178877"/>
              <a:gd name="connsiteY82" fmla="*/ 310947 h 8346397"/>
              <a:gd name="connsiteX83" fmla="*/ 2517227 w 4178877"/>
              <a:gd name="connsiteY83" fmla="*/ 239507 h 8346397"/>
              <a:gd name="connsiteX84" fmla="*/ 2402927 w 4178877"/>
              <a:gd name="connsiteY84" fmla="*/ 271257 h 8346397"/>
              <a:gd name="connsiteX85" fmla="*/ 2275927 w 4178877"/>
              <a:gd name="connsiteY85" fmla="*/ 198232 h 8346397"/>
              <a:gd name="connsiteX86" fmla="*/ 2133052 w 4178877"/>
              <a:gd name="connsiteY86" fmla="*/ 233157 h 8346397"/>
              <a:gd name="connsiteX87" fmla="*/ 1913977 w 4178877"/>
              <a:gd name="connsiteY87" fmla="*/ 36309 h 8346397"/>
              <a:gd name="connsiteX88" fmla="*/ 1777452 w 4178877"/>
              <a:gd name="connsiteY88" fmla="*/ 13289 h 8346397"/>
              <a:gd name="connsiteX89" fmla="*/ 1703633 w 4178877"/>
              <a:gd name="connsiteY89" fmla="*/ 41864 h 8346397"/>
              <a:gd name="connsiteX90" fmla="*/ 1615527 w 4178877"/>
              <a:gd name="connsiteY90" fmla="*/ 75203 h 8346397"/>
              <a:gd name="connsiteX91" fmla="*/ 1515515 w 4178877"/>
              <a:gd name="connsiteY91" fmla="*/ 129971 h 8346397"/>
              <a:gd name="connsiteX92" fmla="*/ 1525040 w 4178877"/>
              <a:gd name="connsiteY92" fmla="*/ 194264 h 8346397"/>
              <a:gd name="connsiteX93" fmla="*/ 1505990 w 4178877"/>
              <a:gd name="connsiteY93" fmla="*/ 251415 h 8346397"/>
              <a:gd name="connsiteX94" fmla="*/ 1413121 w 4178877"/>
              <a:gd name="connsiteY94" fmla="*/ 270464 h 8346397"/>
              <a:gd name="connsiteX95" fmla="*/ 1339302 w 4178877"/>
              <a:gd name="connsiteY95" fmla="*/ 306184 h 8346397"/>
              <a:gd name="connsiteX96" fmla="*/ 1260721 w 4178877"/>
              <a:gd name="connsiteY96" fmla="*/ 346665 h 8346397"/>
              <a:gd name="connsiteX97" fmla="*/ 1191665 w 4178877"/>
              <a:gd name="connsiteY97" fmla="*/ 272847 h 8346397"/>
              <a:gd name="connsiteX98" fmla="*/ 1082127 w 4178877"/>
              <a:gd name="connsiteY98" fmla="*/ 353809 h 8346397"/>
              <a:gd name="connsiteX99" fmla="*/ 1020215 w 4178877"/>
              <a:gd name="connsiteY99" fmla="*/ 420484 h 8346397"/>
              <a:gd name="connsiteX100" fmla="*/ 858290 w 4178877"/>
              <a:gd name="connsiteY100" fmla="*/ 301422 h 8346397"/>
              <a:gd name="connsiteX101" fmla="*/ 796377 w 4178877"/>
              <a:gd name="connsiteY101" fmla="*/ 406196 h 8346397"/>
              <a:gd name="connsiteX102" fmla="*/ 755896 w 4178877"/>
              <a:gd name="connsiteY102" fmla="*/ 341903 h 8346397"/>
              <a:gd name="connsiteX103" fmla="*/ 689221 w 4178877"/>
              <a:gd name="connsiteY103" fmla="*/ 270465 h 8346397"/>
              <a:gd name="connsiteX104" fmla="*/ 667790 w 4178877"/>
              <a:gd name="connsiteY104" fmla="*/ 313328 h 8346397"/>
              <a:gd name="connsiteX105" fmla="*/ 620165 w 4178877"/>
              <a:gd name="connsiteY105" fmla="*/ 382384 h 8346397"/>
              <a:gd name="connsiteX106" fmla="*/ 589208 w 4178877"/>
              <a:gd name="connsiteY106" fmla="*/ 396672 h 8346397"/>
              <a:gd name="connsiteX107" fmla="*/ 498721 w 4178877"/>
              <a:gd name="connsiteY107" fmla="*/ 482397 h 8346397"/>
              <a:gd name="connsiteX108" fmla="*/ 396327 w 4178877"/>
              <a:gd name="connsiteY108" fmla="*/ 380003 h 8346397"/>
              <a:gd name="connsiteX109" fmla="*/ 243927 w 4178877"/>
              <a:gd name="connsiteY109" fmla="*/ 294278 h 8346397"/>
              <a:gd name="connsiteX110" fmla="*/ 174871 w 4178877"/>
              <a:gd name="connsiteY110" fmla="*/ 327615 h 8346397"/>
              <a:gd name="connsiteX111" fmla="*/ 127246 w 4178877"/>
              <a:gd name="connsiteY111" fmla="*/ 410959 h 8346397"/>
              <a:gd name="connsiteX112" fmla="*/ 43902 w 4178877"/>
              <a:gd name="connsiteY112" fmla="*/ 472872 h 8346397"/>
              <a:gd name="connsiteX113" fmla="*/ 8183 w 4178877"/>
              <a:gd name="connsiteY113" fmla="*/ 484778 h 8346397"/>
              <a:gd name="connsiteX114" fmla="*/ 198683 w 4178877"/>
              <a:gd name="connsiteY114" fmla="*/ 689565 h 8346397"/>
              <a:gd name="connsiteX115" fmla="*/ 265359 w 4178877"/>
              <a:gd name="connsiteY115" fmla="*/ 706234 h 8346397"/>
              <a:gd name="connsiteX116" fmla="*/ 298697 w 4178877"/>
              <a:gd name="connsiteY116" fmla="*/ 730047 h 8346397"/>
              <a:gd name="connsiteX117" fmla="*/ 296315 w 4178877"/>
              <a:gd name="connsiteY117" fmla="*/ 901496 h 8346397"/>
              <a:gd name="connsiteX118" fmla="*/ 362990 w 4178877"/>
              <a:gd name="connsiteY118" fmla="*/ 906259 h 8346397"/>
              <a:gd name="connsiteX119" fmla="*/ 401090 w 4178877"/>
              <a:gd name="connsiteY119" fmla="*/ 856253 h 8346397"/>
              <a:gd name="connsiteX120" fmla="*/ 482052 w 4178877"/>
              <a:gd name="connsiteY120" fmla="*/ 894353 h 8346397"/>
              <a:gd name="connsiteX121" fmla="*/ 420140 w 4178877"/>
              <a:gd name="connsiteY121" fmla="*/ 1039609 h 8346397"/>
              <a:gd name="connsiteX122" fmla="*/ 434427 w 4178877"/>
              <a:gd name="connsiteY122" fmla="*/ 1087234 h 8346397"/>
              <a:gd name="connsiteX123" fmla="*/ 379658 w 4178877"/>
              <a:gd name="connsiteY123" fmla="*/ 1139622 h 8346397"/>
              <a:gd name="connsiteX124" fmla="*/ 415377 w 4178877"/>
              <a:gd name="connsiteY124" fmla="*/ 1168196 h 8346397"/>
              <a:gd name="connsiteX125" fmla="*/ 486815 w 4178877"/>
              <a:gd name="connsiteY125" fmla="*/ 1256303 h 8346397"/>
              <a:gd name="connsiteX126" fmla="*/ 527296 w 4178877"/>
              <a:gd name="connsiteY126" fmla="*/ 1344409 h 8346397"/>
              <a:gd name="connsiteX127" fmla="*/ 636833 w 4178877"/>
              <a:gd name="connsiteY127" fmla="*/ 1396797 h 8346397"/>
              <a:gd name="connsiteX128" fmla="*/ 746371 w 4178877"/>
              <a:gd name="connsiteY128" fmla="*/ 1420609 h 8346397"/>
              <a:gd name="connsiteX129" fmla="*/ 829715 w 4178877"/>
              <a:gd name="connsiteY129" fmla="*/ 1468234 h 8346397"/>
              <a:gd name="connsiteX130" fmla="*/ 913058 w 4178877"/>
              <a:gd name="connsiteY130" fmla="*/ 1442040 h 8346397"/>
              <a:gd name="connsiteX131" fmla="*/ 994021 w 4178877"/>
              <a:gd name="connsiteY131" fmla="*/ 1368222 h 8346397"/>
              <a:gd name="connsiteX132" fmla="*/ 1103558 w 4178877"/>
              <a:gd name="connsiteY132" fmla="*/ 1351553 h 8346397"/>
              <a:gd name="connsiteX133" fmla="*/ 1170233 w 4178877"/>
              <a:gd name="connsiteY133" fmla="*/ 1356315 h 8346397"/>
              <a:gd name="connsiteX134" fmla="*/ 1329777 w 4178877"/>
              <a:gd name="connsiteY134" fmla="*/ 1465853 h 8346397"/>
              <a:gd name="connsiteX135" fmla="*/ 1389308 w 4178877"/>
              <a:gd name="connsiteY135" fmla="*/ 1494428 h 8346397"/>
              <a:gd name="connsiteX136" fmla="*/ 1260721 w 4178877"/>
              <a:gd name="connsiteY136" fmla="*/ 1596822 h 8346397"/>
              <a:gd name="connsiteX137" fmla="*/ 1263102 w 4178877"/>
              <a:gd name="connsiteY137" fmla="*/ 1661115 h 8346397"/>
              <a:gd name="connsiteX138" fmla="*/ 1425027 w 4178877"/>
              <a:gd name="connsiteY138" fmla="*/ 1613490 h 8346397"/>
              <a:gd name="connsiteX139" fmla="*/ 1386927 w 4178877"/>
              <a:gd name="connsiteY139" fmla="*/ 1677784 h 8346397"/>
              <a:gd name="connsiteX140" fmla="*/ 1405977 w 4178877"/>
              <a:gd name="connsiteY140" fmla="*/ 1751603 h 8346397"/>
              <a:gd name="connsiteX141" fmla="*/ 1517896 w 4178877"/>
              <a:gd name="connsiteY141" fmla="*/ 1787322 h 8346397"/>
              <a:gd name="connsiteX142" fmla="*/ 1591715 w 4178877"/>
              <a:gd name="connsiteY142" fmla="*/ 1803990 h 8346397"/>
              <a:gd name="connsiteX143" fmla="*/ 1501227 w 4178877"/>
              <a:gd name="connsiteY143" fmla="*/ 1934959 h 8346397"/>
              <a:gd name="connsiteX144" fmla="*/ 1494083 w 4178877"/>
              <a:gd name="connsiteY144" fmla="*/ 1984965 h 8346397"/>
              <a:gd name="connsiteX145" fmla="*/ 1422646 w 4178877"/>
              <a:gd name="connsiteY145" fmla="*/ 2020684 h 8346397"/>
              <a:gd name="connsiteX146" fmla="*/ 1391690 w 4178877"/>
              <a:gd name="connsiteY146" fmla="*/ 2082597 h 8346397"/>
              <a:gd name="connsiteX147" fmla="*/ 1260721 w 4178877"/>
              <a:gd name="connsiteY147" fmla="*/ 2056403 h 8346397"/>
              <a:gd name="connsiteX148" fmla="*/ 1139277 w 4178877"/>
              <a:gd name="connsiteY148" fmla="*/ 2056402 h 8346397"/>
              <a:gd name="connsiteX149" fmla="*/ 1072602 w 4178877"/>
              <a:gd name="connsiteY149" fmla="*/ 2084978 h 8346397"/>
              <a:gd name="connsiteX150" fmla="*/ 1065458 w 4178877"/>
              <a:gd name="connsiteY150" fmla="*/ 2184990 h 8346397"/>
              <a:gd name="connsiteX151" fmla="*/ 977352 w 4178877"/>
              <a:gd name="connsiteY151" fmla="*/ 2273097 h 8346397"/>
              <a:gd name="connsiteX152" fmla="*/ 1120227 w 4178877"/>
              <a:gd name="connsiteY152" fmla="*/ 2335009 h 8346397"/>
              <a:gd name="connsiteX153" fmla="*/ 1170234 w 4178877"/>
              <a:gd name="connsiteY153" fmla="*/ 2370727 h 8346397"/>
              <a:gd name="connsiteX154" fmla="*/ 1222621 w 4178877"/>
              <a:gd name="connsiteY154" fmla="*/ 2387397 h 8346397"/>
              <a:gd name="connsiteX155" fmla="*/ 1272627 w 4178877"/>
              <a:gd name="connsiteY155" fmla="*/ 2437403 h 8346397"/>
              <a:gd name="connsiteX156" fmla="*/ 1329777 w 4178877"/>
              <a:gd name="connsiteY156" fmla="*/ 2458834 h 8346397"/>
              <a:gd name="connsiteX157" fmla="*/ 1422646 w 4178877"/>
              <a:gd name="connsiteY157" fmla="*/ 2535034 h 8346397"/>
              <a:gd name="connsiteX158" fmla="*/ 1508371 w 4178877"/>
              <a:gd name="connsiteY158" fmla="*/ 2568373 h 8346397"/>
              <a:gd name="connsiteX159" fmla="*/ 1641721 w 4178877"/>
              <a:gd name="connsiteY159" fmla="*/ 2716009 h 8346397"/>
              <a:gd name="connsiteX160" fmla="*/ 1725065 w 4178877"/>
              <a:gd name="connsiteY160" fmla="*/ 2870790 h 8346397"/>
              <a:gd name="connsiteX161" fmla="*/ 1850477 w 4178877"/>
              <a:gd name="connsiteY161" fmla="*/ 2931907 h 8346397"/>
              <a:gd name="connsiteX162" fmla="*/ 1896514 w 4178877"/>
              <a:gd name="connsiteY162" fmla="*/ 2977947 h 8346397"/>
              <a:gd name="connsiteX163" fmla="*/ 1927471 w 4178877"/>
              <a:gd name="connsiteY163" fmla="*/ 3082722 h 8346397"/>
              <a:gd name="connsiteX164" fmla="*/ 1989383 w 4178877"/>
              <a:gd name="connsiteY164" fmla="*/ 3185115 h 8346397"/>
              <a:gd name="connsiteX165" fmla="*/ 2051296 w 4178877"/>
              <a:gd name="connsiteY165" fmla="*/ 3223215 h 8346397"/>
              <a:gd name="connsiteX166" fmla="*/ 2182265 w 4178877"/>
              <a:gd name="connsiteY166" fmla="*/ 3370853 h 8346397"/>
              <a:gd name="connsiteX167" fmla="*/ 2325139 w 4178877"/>
              <a:gd name="connsiteY167" fmla="*/ 3447053 h 8346397"/>
              <a:gd name="connsiteX168" fmla="*/ 2384671 w 4178877"/>
              <a:gd name="connsiteY168" fmla="*/ 3532778 h 8346397"/>
              <a:gd name="connsiteX169" fmla="*/ 2432296 w 4178877"/>
              <a:gd name="connsiteY169" fmla="*/ 3599453 h 8346397"/>
              <a:gd name="connsiteX170" fmla="*/ 2479921 w 4178877"/>
              <a:gd name="connsiteY170" fmla="*/ 3589929 h 8346397"/>
              <a:gd name="connsiteX171" fmla="*/ 2484683 w 4178877"/>
              <a:gd name="connsiteY171" fmla="*/ 3742328 h 8346397"/>
              <a:gd name="connsiteX172" fmla="*/ 2537071 w 4178877"/>
              <a:gd name="connsiteY172" fmla="*/ 3835197 h 8346397"/>
              <a:gd name="connsiteX173" fmla="*/ 2529927 w 4178877"/>
              <a:gd name="connsiteY173" fmla="*/ 3873297 h 8346397"/>
              <a:gd name="connsiteX174" fmla="*/ 2598983 w 4178877"/>
              <a:gd name="connsiteY174" fmla="*/ 3909015 h 8346397"/>
              <a:gd name="connsiteX175" fmla="*/ 2656133 w 4178877"/>
              <a:gd name="connsiteY175" fmla="*/ 3854247 h 8346397"/>
              <a:gd name="connsiteX176" fmla="*/ 2689471 w 4178877"/>
              <a:gd name="connsiteY176" fmla="*/ 3937590 h 8346397"/>
              <a:gd name="connsiteX177" fmla="*/ 2734715 w 4178877"/>
              <a:gd name="connsiteY177" fmla="*/ 3982834 h 8346397"/>
              <a:gd name="connsiteX178" fmla="*/ 2808533 w 4178877"/>
              <a:gd name="connsiteY178" fmla="*/ 4006647 h 8346397"/>
              <a:gd name="connsiteX179" fmla="*/ 2860921 w 4178877"/>
              <a:gd name="connsiteY179" fmla="*/ 4075703 h 8346397"/>
              <a:gd name="connsiteX180" fmla="*/ 2946646 w 4178877"/>
              <a:gd name="connsiteY180" fmla="*/ 4130472 h 8346397"/>
              <a:gd name="connsiteX181" fmla="*/ 2999033 w 4178877"/>
              <a:gd name="connsiteY181" fmla="*/ 4163809 h 8346397"/>
              <a:gd name="connsiteX182" fmla="*/ 2870446 w 4178877"/>
              <a:gd name="connsiteY182" fmla="*/ 4256678 h 8346397"/>
              <a:gd name="connsiteX183" fmla="*/ 2868064 w 4178877"/>
              <a:gd name="connsiteY183" fmla="*/ 4311446 h 8346397"/>
              <a:gd name="connsiteX184" fmla="*/ 2970458 w 4178877"/>
              <a:gd name="connsiteY184" fmla="*/ 4428128 h 8346397"/>
              <a:gd name="connsiteX185" fmla="*/ 3065708 w 4178877"/>
              <a:gd name="connsiteY185" fmla="*/ 4490040 h 8346397"/>
              <a:gd name="connsiteX186" fmla="*/ 3096665 w 4178877"/>
              <a:gd name="connsiteY186" fmla="*/ 4528140 h 8346397"/>
              <a:gd name="connsiteX187" fmla="*/ 3082377 w 4178877"/>
              <a:gd name="connsiteY187" fmla="*/ 4609103 h 8346397"/>
              <a:gd name="connsiteX188" fmla="*/ 3077615 w 4178877"/>
              <a:gd name="connsiteY188" fmla="*/ 4692447 h 8346397"/>
              <a:gd name="connsiteX189" fmla="*/ 3034752 w 4178877"/>
              <a:gd name="connsiteY189" fmla="*/ 4701972 h 8346397"/>
              <a:gd name="connsiteX190" fmla="*/ 3008558 w 4178877"/>
              <a:gd name="connsiteY190" fmla="*/ 4718640 h 8346397"/>
              <a:gd name="connsiteX191" fmla="*/ 3053802 w 4178877"/>
              <a:gd name="connsiteY191" fmla="*/ 4795632 h 8346397"/>
              <a:gd name="connsiteX192" fmla="*/ 3037133 w 4178877"/>
              <a:gd name="connsiteY192" fmla="*/ 4868659 h 8346397"/>
              <a:gd name="connsiteX193" fmla="*/ 3020465 w 4178877"/>
              <a:gd name="connsiteY193" fmla="*/ 5004390 h 8346397"/>
              <a:gd name="connsiteX194" fmla="*/ 2982365 w 4178877"/>
              <a:gd name="connsiteY194" fmla="*/ 5044872 h 8346397"/>
              <a:gd name="connsiteX195" fmla="*/ 2965696 w 4178877"/>
              <a:gd name="connsiteY195" fmla="*/ 5166315 h 8346397"/>
              <a:gd name="connsiteX196" fmla="*/ 2937121 w 4178877"/>
              <a:gd name="connsiteY196" fmla="*/ 5285378 h 8346397"/>
              <a:gd name="connsiteX197" fmla="*/ 2989508 w 4178877"/>
              <a:gd name="connsiteY197" fmla="*/ 5302047 h 8346397"/>
              <a:gd name="connsiteX198" fmla="*/ 2987127 w 4178877"/>
              <a:gd name="connsiteY198" fmla="*/ 5347290 h 8346397"/>
              <a:gd name="connsiteX199" fmla="*/ 2984746 w 4178877"/>
              <a:gd name="connsiteY199" fmla="*/ 5402059 h 8346397"/>
              <a:gd name="connsiteX200" fmla="*/ 3041896 w 4178877"/>
              <a:gd name="connsiteY200" fmla="*/ 5471115 h 8346397"/>
              <a:gd name="connsiteX201" fmla="*/ 3089521 w 4178877"/>
              <a:gd name="connsiteY201" fmla="*/ 5597322 h 8346397"/>
              <a:gd name="connsiteX202" fmla="*/ 2996652 w 4178877"/>
              <a:gd name="connsiteY202" fmla="*/ 5887834 h 8346397"/>
              <a:gd name="connsiteX203" fmla="*/ 3018083 w 4178877"/>
              <a:gd name="connsiteY203" fmla="*/ 5942603 h 8346397"/>
              <a:gd name="connsiteX204" fmla="*/ 3044277 w 4178877"/>
              <a:gd name="connsiteY204" fmla="*/ 5994990 h 8346397"/>
              <a:gd name="connsiteX205" fmla="*/ 3049040 w 4178877"/>
              <a:gd name="connsiteY205" fmla="*/ 6099765 h 8346397"/>
              <a:gd name="connsiteX206" fmla="*/ 3028402 w 4178877"/>
              <a:gd name="connsiteY206" fmla="*/ 6195807 h 8346397"/>
              <a:gd name="connsiteX207" fmla="*/ 2956170 w 4178877"/>
              <a:gd name="connsiteY207" fmla="*/ 6259310 h 8346397"/>
              <a:gd name="connsiteX208" fmla="*/ 2920452 w 4178877"/>
              <a:gd name="connsiteY208" fmla="*/ 6240259 h 8346397"/>
              <a:gd name="connsiteX209" fmla="*/ 2849015 w 4178877"/>
              <a:gd name="connsiteY209" fmla="*/ 6252165 h 8346397"/>
              <a:gd name="connsiteX210" fmla="*/ 2713283 w 4178877"/>
              <a:gd name="connsiteY210" fmla="*/ 6364084 h 8346397"/>
              <a:gd name="connsiteX211" fmla="*/ 2606127 w 4178877"/>
              <a:gd name="connsiteY211" fmla="*/ 6349797 h 8346397"/>
              <a:gd name="connsiteX212" fmla="*/ 2575171 w 4178877"/>
              <a:gd name="connsiteY212" fmla="*/ 6378372 h 8346397"/>
              <a:gd name="connsiteX213" fmla="*/ 2508495 w 4178877"/>
              <a:gd name="connsiteY213" fmla="*/ 6423614 h 8346397"/>
              <a:gd name="connsiteX214" fmla="*/ 2391815 w 4178877"/>
              <a:gd name="connsiteY214" fmla="*/ 6411709 h 8346397"/>
              <a:gd name="connsiteX215" fmla="*/ 2368002 w 4178877"/>
              <a:gd name="connsiteY215" fmla="*/ 6528390 h 8346397"/>
              <a:gd name="connsiteX216" fmla="*/ 2363240 w 4178877"/>
              <a:gd name="connsiteY216" fmla="*/ 6564109 h 8346397"/>
              <a:gd name="connsiteX217" fmla="*/ 2339428 w 4178877"/>
              <a:gd name="connsiteY217" fmla="*/ 6583159 h 8346397"/>
              <a:gd name="connsiteX218" fmla="*/ 2141783 w 4178877"/>
              <a:gd name="connsiteY218" fmla="*/ 6535534 h 8346397"/>
              <a:gd name="connsiteX219" fmla="*/ 2103683 w 4178877"/>
              <a:gd name="connsiteY219" fmla="*/ 6587922 h 8346397"/>
              <a:gd name="connsiteX220" fmla="*/ 2072727 w 4178877"/>
              <a:gd name="connsiteY220" fmla="*/ 6683172 h 8346397"/>
              <a:gd name="connsiteX221" fmla="*/ 2039389 w 4178877"/>
              <a:gd name="connsiteY221" fmla="*/ 6747465 h 8346397"/>
              <a:gd name="connsiteX222" fmla="*/ 2051296 w 4178877"/>
              <a:gd name="connsiteY222" fmla="*/ 6809378 h 8346397"/>
              <a:gd name="connsiteX223" fmla="*/ 2184646 w 4178877"/>
              <a:gd name="connsiteY223" fmla="*/ 6921297 h 8346397"/>
              <a:gd name="connsiteX224" fmla="*/ 2253702 w 4178877"/>
              <a:gd name="connsiteY224" fmla="*/ 6954634 h 8346397"/>
              <a:gd name="connsiteX225" fmla="*/ 2237033 w 4178877"/>
              <a:gd name="connsiteY225" fmla="*/ 6978447 h 8346397"/>
              <a:gd name="connsiteX226" fmla="*/ 2201315 w 4178877"/>
              <a:gd name="connsiteY226" fmla="*/ 6997497 h 8346397"/>
              <a:gd name="connsiteX227" fmla="*/ 2234652 w 4178877"/>
              <a:gd name="connsiteY227" fmla="*/ 7073697 h 8346397"/>
              <a:gd name="connsiteX228" fmla="*/ 2203696 w 4178877"/>
              <a:gd name="connsiteY228" fmla="*/ 7095128 h 8346397"/>
              <a:gd name="connsiteX229" fmla="*/ 2098921 w 4178877"/>
              <a:gd name="connsiteY229" fmla="*/ 7033215 h 8346397"/>
              <a:gd name="connsiteX230" fmla="*/ 2056058 w 4178877"/>
              <a:gd name="connsiteY230" fmla="*/ 7059409 h 8346397"/>
              <a:gd name="connsiteX231" fmla="*/ 1996527 w 4178877"/>
              <a:gd name="connsiteY231" fmla="*/ 6957015 h 8346397"/>
              <a:gd name="connsiteX232" fmla="*/ 1879846 w 4178877"/>
              <a:gd name="connsiteY232" fmla="*/ 6983209 h 8346397"/>
              <a:gd name="connsiteX233" fmla="*/ 1815552 w 4178877"/>
              <a:gd name="connsiteY233" fmla="*/ 6987972 h 8346397"/>
              <a:gd name="connsiteX234" fmla="*/ 1765546 w 4178877"/>
              <a:gd name="connsiteY234" fmla="*/ 6983210 h 8346397"/>
              <a:gd name="connsiteX235" fmla="*/ 1708396 w 4178877"/>
              <a:gd name="connsiteY235" fmla="*/ 7028453 h 8346397"/>
              <a:gd name="connsiteX236" fmla="*/ 1529802 w 4178877"/>
              <a:gd name="connsiteY236" fmla="*/ 6987972 h 8346397"/>
              <a:gd name="connsiteX237" fmla="*/ 1553614 w 4178877"/>
              <a:gd name="connsiteY237" fmla="*/ 7114178 h 8346397"/>
              <a:gd name="connsiteX238" fmla="*/ 1477415 w 4178877"/>
              <a:gd name="connsiteY238" fmla="*/ 7159422 h 8346397"/>
              <a:gd name="connsiteX239" fmla="*/ 1415502 w 4178877"/>
              <a:gd name="connsiteY239" fmla="*/ 7226096 h 8346397"/>
              <a:gd name="connsiteX240" fmla="*/ 1265483 w 4178877"/>
              <a:gd name="connsiteY240" fmla="*/ 7218953 h 8346397"/>
              <a:gd name="connsiteX241" fmla="*/ 1213096 w 4178877"/>
              <a:gd name="connsiteY241" fmla="*/ 7328490 h 8346397"/>
              <a:gd name="connsiteX0" fmla="*/ 1244052 w 4193254"/>
              <a:gd name="connsiteY0" fmla="*/ 7386434 h 8346397"/>
              <a:gd name="connsiteX1" fmla="*/ 1561552 w 4193254"/>
              <a:gd name="connsiteY1" fmla="*/ 8332582 h 8346397"/>
              <a:gd name="connsiteX2" fmla="*/ 2679152 w 4193254"/>
              <a:gd name="connsiteY2" fmla="*/ 7418182 h 8346397"/>
              <a:gd name="connsiteX3" fmla="*/ 4076152 w 4193254"/>
              <a:gd name="connsiteY3" fmla="*/ 6491082 h 8346397"/>
              <a:gd name="connsiteX4" fmla="*/ 4113459 w 4193254"/>
              <a:gd name="connsiteY4" fmla="*/ 5783057 h 8346397"/>
              <a:gd name="connsiteX5" fmla="*/ 4070597 w 4193254"/>
              <a:gd name="connsiteY5" fmla="*/ 5587795 h 8346397"/>
              <a:gd name="connsiteX6" fmla="*/ 4061071 w 4193254"/>
              <a:gd name="connsiteY6" fmla="*/ 5478257 h 8346397"/>
              <a:gd name="connsiteX7" fmla="*/ 4103934 w 4193254"/>
              <a:gd name="connsiteY7" fmla="*/ 5387770 h 8346397"/>
              <a:gd name="connsiteX8" fmla="*/ 3990428 w 4193254"/>
              <a:gd name="connsiteY8" fmla="*/ 5034550 h 8346397"/>
              <a:gd name="connsiteX9" fmla="*/ 3922959 w 4193254"/>
              <a:gd name="connsiteY9" fmla="*/ 4816270 h 8346397"/>
              <a:gd name="connsiteX10" fmla="*/ 3887241 w 4193254"/>
              <a:gd name="connsiteY10" fmla="*/ 4682920 h 8346397"/>
              <a:gd name="connsiteX11" fmla="*/ 3851522 w 4193254"/>
              <a:gd name="connsiteY11" fmla="*/ 4642438 h 8346397"/>
              <a:gd name="connsiteX12" fmla="*/ 3887241 w 4193254"/>
              <a:gd name="connsiteY12" fmla="*/ 4578145 h 8346397"/>
              <a:gd name="connsiteX13" fmla="*/ 3839615 w 4193254"/>
              <a:gd name="connsiteY13" fmla="*/ 4499563 h 8346397"/>
              <a:gd name="connsiteX14" fmla="*/ 3780084 w 4193254"/>
              <a:gd name="connsiteY14" fmla="*/ 4492420 h 8346397"/>
              <a:gd name="connsiteX15" fmla="*/ 3732459 w 4193254"/>
              <a:gd name="connsiteY15" fmla="*/ 4449557 h 8346397"/>
              <a:gd name="connsiteX16" fmla="*/ 3687216 w 4193254"/>
              <a:gd name="connsiteY16" fmla="*/ 4466226 h 8346397"/>
              <a:gd name="connsiteX17" fmla="*/ 3668166 w 4193254"/>
              <a:gd name="connsiteY17" fmla="*/ 4368595 h 8346397"/>
              <a:gd name="connsiteX18" fmla="*/ 3501478 w 4193254"/>
              <a:gd name="connsiteY18" fmla="*/ 4166188 h 8346397"/>
              <a:gd name="connsiteX19" fmla="*/ 3496716 w 4193254"/>
              <a:gd name="connsiteY19" fmla="*/ 4139995 h 8346397"/>
              <a:gd name="connsiteX20" fmla="*/ 3494334 w 4193254"/>
              <a:gd name="connsiteY20" fmla="*/ 4113801 h 8346397"/>
              <a:gd name="connsiteX21" fmla="*/ 3544341 w 4193254"/>
              <a:gd name="connsiteY21" fmla="*/ 4101895 h 8346397"/>
              <a:gd name="connsiteX22" fmla="*/ 3553866 w 4193254"/>
              <a:gd name="connsiteY22" fmla="*/ 4075701 h 8346397"/>
              <a:gd name="connsiteX23" fmla="*/ 3515766 w 4193254"/>
              <a:gd name="connsiteY23" fmla="*/ 4056651 h 8346397"/>
              <a:gd name="connsiteX24" fmla="*/ 3465759 w 4193254"/>
              <a:gd name="connsiteY24" fmla="*/ 4049507 h 8346397"/>
              <a:gd name="connsiteX25" fmla="*/ 3432422 w 4193254"/>
              <a:gd name="connsiteY25" fmla="*/ 4109038 h 8346397"/>
              <a:gd name="connsiteX26" fmla="*/ 3413372 w 4193254"/>
              <a:gd name="connsiteY26" fmla="*/ 4082845 h 8346397"/>
              <a:gd name="connsiteX27" fmla="*/ 3415752 w 4193254"/>
              <a:gd name="connsiteY27" fmla="*/ 4042363 h 8346397"/>
              <a:gd name="connsiteX28" fmla="*/ 3349078 w 4193254"/>
              <a:gd name="connsiteY28" fmla="*/ 4018551 h 8346397"/>
              <a:gd name="connsiteX29" fmla="*/ 3382416 w 4193254"/>
              <a:gd name="connsiteY29" fmla="*/ 3985213 h 8346397"/>
              <a:gd name="connsiteX30" fmla="*/ 3346697 w 4193254"/>
              <a:gd name="connsiteY30" fmla="*/ 3961401 h 8346397"/>
              <a:gd name="connsiteX31" fmla="*/ 3291928 w 4193254"/>
              <a:gd name="connsiteY31" fmla="*/ 3959020 h 8346397"/>
              <a:gd name="connsiteX32" fmla="*/ 3263352 w 4193254"/>
              <a:gd name="connsiteY32" fmla="*/ 3978070 h 8346397"/>
              <a:gd name="connsiteX33" fmla="*/ 3215727 w 4193254"/>
              <a:gd name="connsiteY33" fmla="*/ 3963782 h 8346397"/>
              <a:gd name="connsiteX34" fmla="*/ 3227633 w 4193254"/>
              <a:gd name="connsiteY34" fmla="*/ 3937588 h 8346397"/>
              <a:gd name="connsiteX35" fmla="*/ 3275259 w 4193254"/>
              <a:gd name="connsiteY35" fmla="*/ 3913776 h 8346397"/>
              <a:gd name="connsiteX36" fmla="*/ 3127621 w 4193254"/>
              <a:gd name="connsiteY36" fmla="*/ 3851863 h 8346397"/>
              <a:gd name="connsiteX37" fmla="*/ 2996652 w 4193254"/>
              <a:gd name="connsiteY37" fmla="*/ 3739945 h 8346397"/>
              <a:gd name="connsiteX38" fmla="*/ 2591839 w 4193254"/>
              <a:gd name="connsiteY38" fmla="*/ 3354183 h 8346397"/>
              <a:gd name="connsiteX39" fmla="*/ 2468015 w 4193254"/>
              <a:gd name="connsiteY39" fmla="*/ 3049382 h 8346397"/>
              <a:gd name="connsiteX40" fmla="*/ 2432296 w 4193254"/>
              <a:gd name="connsiteY40" fmla="*/ 2961276 h 8346397"/>
              <a:gd name="connsiteX41" fmla="*/ 2387052 w 4193254"/>
              <a:gd name="connsiteY41" fmla="*/ 2954132 h 8346397"/>
              <a:gd name="connsiteX42" fmla="*/ 2365621 w 4193254"/>
              <a:gd name="connsiteY42" fmla="*/ 2958895 h 8346397"/>
              <a:gd name="connsiteX43" fmla="*/ 2315615 w 4193254"/>
              <a:gd name="connsiteY43" fmla="*/ 2896982 h 8346397"/>
              <a:gd name="connsiteX44" fmla="*/ 2234652 w 4193254"/>
              <a:gd name="connsiteY44" fmla="*/ 2880313 h 8346397"/>
              <a:gd name="connsiteX45" fmla="*/ 2182265 w 4193254"/>
              <a:gd name="connsiteY45" fmla="*/ 2811257 h 8346397"/>
              <a:gd name="connsiteX46" fmla="*/ 2115590 w 4193254"/>
              <a:gd name="connsiteY46" fmla="*/ 2727913 h 8346397"/>
              <a:gd name="connsiteX47" fmla="*/ 2091777 w 4193254"/>
              <a:gd name="connsiteY47" fmla="*/ 2670763 h 8346397"/>
              <a:gd name="connsiteX48" fmla="*/ 2006845 w 4193254"/>
              <a:gd name="connsiteY48" fmla="*/ 2527095 h 8346397"/>
              <a:gd name="connsiteX49" fmla="*/ 1953665 w 4193254"/>
              <a:gd name="connsiteY49" fmla="*/ 2451688 h 8346397"/>
              <a:gd name="connsiteX50" fmla="*/ 2006052 w 4193254"/>
              <a:gd name="connsiteY50" fmla="*/ 2337388 h 8346397"/>
              <a:gd name="connsiteX51" fmla="*/ 2072727 w 4193254"/>
              <a:gd name="connsiteY51" fmla="*/ 2256426 h 8346397"/>
              <a:gd name="connsiteX52" fmla="*/ 2056058 w 4193254"/>
              <a:gd name="connsiteY52" fmla="*/ 2223088 h 8346397"/>
              <a:gd name="connsiteX53" fmla="*/ 2067965 w 4193254"/>
              <a:gd name="connsiteY53" fmla="*/ 2130220 h 8346397"/>
              <a:gd name="connsiteX54" fmla="*/ 2137021 w 4193254"/>
              <a:gd name="connsiteY54" fmla="*/ 1992107 h 8346397"/>
              <a:gd name="connsiteX55" fmla="*/ 2165596 w 4193254"/>
              <a:gd name="connsiteY55" fmla="*/ 1944482 h 8346397"/>
              <a:gd name="connsiteX56" fmla="*/ 2203696 w 4193254"/>
              <a:gd name="connsiteY56" fmla="*/ 1937338 h 8346397"/>
              <a:gd name="connsiteX57" fmla="*/ 2198933 w 4193254"/>
              <a:gd name="connsiteY57" fmla="*/ 1906382 h 8346397"/>
              <a:gd name="connsiteX58" fmla="*/ 2406102 w 4193254"/>
              <a:gd name="connsiteY58" fmla="*/ 1782557 h 8346397"/>
              <a:gd name="connsiteX59" fmla="*/ 2494208 w 4193254"/>
              <a:gd name="connsiteY59" fmla="*/ 1715882 h 8346397"/>
              <a:gd name="connsiteX60" fmla="*/ 2513258 w 4193254"/>
              <a:gd name="connsiteY60" fmla="*/ 1630157 h 8346397"/>
              <a:gd name="connsiteX61" fmla="*/ 2522784 w 4193254"/>
              <a:gd name="connsiteY61" fmla="*/ 1584913 h 8346397"/>
              <a:gd name="connsiteX62" fmla="*/ 2577552 w 4193254"/>
              <a:gd name="connsiteY62" fmla="*/ 1527763 h 8346397"/>
              <a:gd name="connsiteX63" fmla="*/ 2606127 w 4193254"/>
              <a:gd name="connsiteY63" fmla="*/ 1499188 h 8346397"/>
              <a:gd name="connsiteX64" fmla="*/ 2634702 w 4193254"/>
              <a:gd name="connsiteY64" fmla="*/ 1492045 h 8346397"/>
              <a:gd name="connsiteX65" fmla="*/ 2672802 w 4193254"/>
              <a:gd name="connsiteY65" fmla="*/ 1368220 h 8346397"/>
              <a:gd name="connsiteX66" fmla="*/ 2806153 w 4193254"/>
              <a:gd name="connsiteY66" fmla="*/ 1334883 h 8346397"/>
              <a:gd name="connsiteX67" fmla="*/ 2944265 w 4193254"/>
              <a:gd name="connsiteY67" fmla="*/ 1325357 h 8346397"/>
              <a:gd name="connsiteX68" fmla="*/ 2968077 w 4193254"/>
              <a:gd name="connsiteY68" fmla="*/ 1206295 h 8346397"/>
              <a:gd name="connsiteX69" fmla="*/ 3049040 w 4193254"/>
              <a:gd name="connsiteY69" fmla="*/ 1169783 h 8346397"/>
              <a:gd name="connsiteX70" fmla="*/ 3153814 w 4193254"/>
              <a:gd name="connsiteY70" fmla="*/ 1125332 h 8346397"/>
              <a:gd name="connsiteX71" fmla="*/ 3225252 w 4193254"/>
              <a:gd name="connsiteY71" fmla="*/ 1049132 h 8346397"/>
              <a:gd name="connsiteX72" fmla="*/ 3310977 w 4193254"/>
              <a:gd name="connsiteY72" fmla="*/ 996745 h 8346397"/>
              <a:gd name="connsiteX73" fmla="*/ 3056977 w 4193254"/>
              <a:gd name="connsiteY73" fmla="*/ 982457 h 8346397"/>
              <a:gd name="connsiteX74" fmla="*/ 2958552 w 4193254"/>
              <a:gd name="connsiteY74" fmla="*/ 976107 h 8346397"/>
              <a:gd name="connsiteX75" fmla="*/ 2926802 w 4193254"/>
              <a:gd name="connsiteY75" fmla="*/ 906257 h 8346397"/>
              <a:gd name="connsiteX76" fmla="*/ 2866477 w 4193254"/>
              <a:gd name="connsiteY76" fmla="*/ 893559 h 8346397"/>
              <a:gd name="connsiteX77" fmla="*/ 2799802 w 4193254"/>
              <a:gd name="connsiteY77" fmla="*/ 874507 h 8346397"/>
              <a:gd name="connsiteX78" fmla="*/ 2761702 w 4193254"/>
              <a:gd name="connsiteY78" fmla="*/ 807832 h 8346397"/>
              <a:gd name="connsiteX79" fmla="*/ 2609302 w 4193254"/>
              <a:gd name="connsiteY79" fmla="*/ 760207 h 8346397"/>
              <a:gd name="connsiteX80" fmla="*/ 2580727 w 4193254"/>
              <a:gd name="connsiteY80" fmla="*/ 604632 h 8346397"/>
              <a:gd name="connsiteX81" fmla="*/ 2526752 w 4193254"/>
              <a:gd name="connsiteY81" fmla="*/ 531609 h 8346397"/>
              <a:gd name="connsiteX82" fmla="*/ 2596602 w 4193254"/>
              <a:gd name="connsiteY82" fmla="*/ 407782 h 8346397"/>
              <a:gd name="connsiteX83" fmla="*/ 2629939 w 4193254"/>
              <a:gd name="connsiteY83" fmla="*/ 310947 h 8346397"/>
              <a:gd name="connsiteX84" fmla="*/ 2517227 w 4193254"/>
              <a:gd name="connsiteY84" fmla="*/ 239507 h 8346397"/>
              <a:gd name="connsiteX85" fmla="*/ 2402927 w 4193254"/>
              <a:gd name="connsiteY85" fmla="*/ 271257 h 8346397"/>
              <a:gd name="connsiteX86" fmla="*/ 2275927 w 4193254"/>
              <a:gd name="connsiteY86" fmla="*/ 198232 h 8346397"/>
              <a:gd name="connsiteX87" fmla="*/ 2133052 w 4193254"/>
              <a:gd name="connsiteY87" fmla="*/ 233157 h 8346397"/>
              <a:gd name="connsiteX88" fmla="*/ 1913977 w 4193254"/>
              <a:gd name="connsiteY88" fmla="*/ 36309 h 8346397"/>
              <a:gd name="connsiteX89" fmla="*/ 1777452 w 4193254"/>
              <a:gd name="connsiteY89" fmla="*/ 13289 h 8346397"/>
              <a:gd name="connsiteX90" fmla="*/ 1703633 w 4193254"/>
              <a:gd name="connsiteY90" fmla="*/ 41864 h 8346397"/>
              <a:gd name="connsiteX91" fmla="*/ 1615527 w 4193254"/>
              <a:gd name="connsiteY91" fmla="*/ 75203 h 8346397"/>
              <a:gd name="connsiteX92" fmla="*/ 1515515 w 4193254"/>
              <a:gd name="connsiteY92" fmla="*/ 129971 h 8346397"/>
              <a:gd name="connsiteX93" fmla="*/ 1525040 w 4193254"/>
              <a:gd name="connsiteY93" fmla="*/ 194264 h 8346397"/>
              <a:gd name="connsiteX94" fmla="*/ 1505990 w 4193254"/>
              <a:gd name="connsiteY94" fmla="*/ 251415 h 8346397"/>
              <a:gd name="connsiteX95" fmla="*/ 1413121 w 4193254"/>
              <a:gd name="connsiteY95" fmla="*/ 270464 h 8346397"/>
              <a:gd name="connsiteX96" fmla="*/ 1339302 w 4193254"/>
              <a:gd name="connsiteY96" fmla="*/ 306184 h 8346397"/>
              <a:gd name="connsiteX97" fmla="*/ 1260721 w 4193254"/>
              <a:gd name="connsiteY97" fmla="*/ 346665 h 8346397"/>
              <a:gd name="connsiteX98" fmla="*/ 1191665 w 4193254"/>
              <a:gd name="connsiteY98" fmla="*/ 272847 h 8346397"/>
              <a:gd name="connsiteX99" fmla="*/ 1082127 w 4193254"/>
              <a:gd name="connsiteY99" fmla="*/ 353809 h 8346397"/>
              <a:gd name="connsiteX100" fmla="*/ 1020215 w 4193254"/>
              <a:gd name="connsiteY100" fmla="*/ 420484 h 8346397"/>
              <a:gd name="connsiteX101" fmla="*/ 858290 w 4193254"/>
              <a:gd name="connsiteY101" fmla="*/ 301422 h 8346397"/>
              <a:gd name="connsiteX102" fmla="*/ 796377 w 4193254"/>
              <a:gd name="connsiteY102" fmla="*/ 406196 h 8346397"/>
              <a:gd name="connsiteX103" fmla="*/ 755896 w 4193254"/>
              <a:gd name="connsiteY103" fmla="*/ 341903 h 8346397"/>
              <a:gd name="connsiteX104" fmla="*/ 689221 w 4193254"/>
              <a:gd name="connsiteY104" fmla="*/ 270465 h 8346397"/>
              <a:gd name="connsiteX105" fmla="*/ 667790 w 4193254"/>
              <a:gd name="connsiteY105" fmla="*/ 313328 h 8346397"/>
              <a:gd name="connsiteX106" fmla="*/ 620165 w 4193254"/>
              <a:gd name="connsiteY106" fmla="*/ 382384 h 8346397"/>
              <a:gd name="connsiteX107" fmla="*/ 589208 w 4193254"/>
              <a:gd name="connsiteY107" fmla="*/ 396672 h 8346397"/>
              <a:gd name="connsiteX108" fmla="*/ 498721 w 4193254"/>
              <a:gd name="connsiteY108" fmla="*/ 482397 h 8346397"/>
              <a:gd name="connsiteX109" fmla="*/ 396327 w 4193254"/>
              <a:gd name="connsiteY109" fmla="*/ 380003 h 8346397"/>
              <a:gd name="connsiteX110" fmla="*/ 243927 w 4193254"/>
              <a:gd name="connsiteY110" fmla="*/ 294278 h 8346397"/>
              <a:gd name="connsiteX111" fmla="*/ 174871 w 4193254"/>
              <a:gd name="connsiteY111" fmla="*/ 327615 h 8346397"/>
              <a:gd name="connsiteX112" fmla="*/ 127246 w 4193254"/>
              <a:gd name="connsiteY112" fmla="*/ 410959 h 8346397"/>
              <a:gd name="connsiteX113" fmla="*/ 43902 w 4193254"/>
              <a:gd name="connsiteY113" fmla="*/ 472872 h 8346397"/>
              <a:gd name="connsiteX114" fmla="*/ 8183 w 4193254"/>
              <a:gd name="connsiteY114" fmla="*/ 484778 h 8346397"/>
              <a:gd name="connsiteX115" fmla="*/ 198683 w 4193254"/>
              <a:gd name="connsiteY115" fmla="*/ 689565 h 8346397"/>
              <a:gd name="connsiteX116" fmla="*/ 265359 w 4193254"/>
              <a:gd name="connsiteY116" fmla="*/ 706234 h 8346397"/>
              <a:gd name="connsiteX117" fmla="*/ 298697 w 4193254"/>
              <a:gd name="connsiteY117" fmla="*/ 730047 h 8346397"/>
              <a:gd name="connsiteX118" fmla="*/ 296315 w 4193254"/>
              <a:gd name="connsiteY118" fmla="*/ 901496 h 8346397"/>
              <a:gd name="connsiteX119" fmla="*/ 362990 w 4193254"/>
              <a:gd name="connsiteY119" fmla="*/ 906259 h 8346397"/>
              <a:gd name="connsiteX120" fmla="*/ 401090 w 4193254"/>
              <a:gd name="connsiteY120" fmla="*/ 856253 h 8346397"/>
              <a:gd name="connsiteX121" fmla="*/ 482052 w 4193254"/>
              <a:gd name="connsiteY121" fmla="*/ 894353 h 8346397"/>
              <a:gd name="connsiteX122" fmla="*/ 420140 w 4193254"/>
              <a:gd name="connsiteY122" fmla="*/ 1039609 h 8346397"/>
              <a:gd name="connsiteX123" fmla="*/ 434427 w 4193254"/>
              <a:gd name="connsiteY123" fmla="*/ 1087234 h 8346397"/>
              <a:gd name="connsiteX124" fmla="*/ 379658 w 4193254"/>
              <a:gd name="connsiteY124" fmla="*/ 1139622 h 8346397"/>
              <a:gd name="connsiteX125" fmla="*/ 415377 w 4193254"/>
              <a:gd name="connsiteY125" fmla="*/ 1168196 h 8346397"/>
              <a:gd name="connsiteX126" fmla="*/ 486815 w 4193254"/>
              <a:gd name="connsiteY126" fmla="*/ 1256303 h 8346397"/>
              <a:gd name="connsiteX127" fmla="*/ 527296 w 4193254"/>
              <a:gd name="connsiteY127" fmla="*/ 1344409 h 8346397"/>
              <a:gd name="connsiteX128" fmla="*/ 636833 w 4193254"/>
              <a:gd name="connsiteY128" fmla="*/ 1396797 h 8346397"/>
              <a:gd name="connsiteX129" fmla="*/ 746371 w 4193254"/>
              <a:gd name="connsiteY129" fmla="*/ 1420609 h 8346397"/>
              <a:gd name="connsiteX130" fmla="*/ 829715 w 4193254"/>
              <a:gd name="connsiteY130" fmla="*/ 1468234 h 8346397"/>
              <a:gd name="connsiteX131" fmla="*/ 913058 w 4193254"/>
              <a:gd name="connsiteY131" fmla="*/ 1442040 h 8346397"/>
              <a:gd name="connsiteX132" fmla="*/ 994021 w 4193254"/>
              <a:gd name="connsiteY132" fmla="*/ 1368222 h 8346397"/>
              <a:gd name="connsiteX133" fmla="*/ 1103558 w 4193254"/>
              <a:gd name="connsiteY133" fmla="*/ 1351553 h 8346397"/>
              <a:gd name="connsiteX134" fmla="*/ 1170233 w 4193254"/>
              <a:gd name="connsiteY134" fmla="*/ 1356315 h 8346397"/>
              <a:gd name="connsiteX135" fmla="*/ 1329777 w 4193254"/>
              <a:gd name="connsiteY135" fmla="*/ 1465853 h 8346397"/>
              <a:gd name="connsiteX136" fmla="*/ 1389308 w 4193254"/>
              <a:gd name="connsiteY136" fmla="*/ 1494428 h 8346397"/>
              <a:gd name="connsiteX137" fmla="*/ 1260721 w 4193254"/>
              <a:gd name="connsiteY137" fmla="*/ 1596822 h 8346397"/>
              <a:gd name="connsiteX138" fmla="*/ 1263102 w 4193254"/>
              <a:gd name="connsiteY138" fmla="*/ 1661115 h 8346397"/>
              <a:gd name="connsiteX139" fmla="*/ 1425027 w 4193254"/>
              <a:gd name="connsiteY139" fmla="*/ 1613490 h 8346397"/>
              <a:gd name="connsiteX140" fmla="*/ 1386927 w 4193254"/>
              <a:gd name="connsiteY140" fmla="*/ 1677784 h 8346397"/>
              <a:gd name="connsiteX141" fmla="*/ 1405977 w 4193254"/>
              <a:gd name="connsiteY141" fmla="*/ 1751603 h 8346397"/>
              <a:gd name="connsiteX142" fmla="*/ 1517896 w 4193254"/>
              <a:gd name="connsiteY142" fmla="*/ 1787322 h 8346397"/>
              <a:gd name="connsiteX143" fmla="*/ 1591715 w 4193254"/>
              <a:gd name="connsiteY143" fmla="*/ 1803990 h 8346397"/>
              <a:gd name="connsiteX144" fmla="*/ 1501227 w 4193254"/>
              <a:gd name="connsiteY144" fmla="*/ 1934959 h 8346397"/>
              <a:gd name="connsiteX145" fmla="*/ 1494083 w 4193254"/>
              <a:gd name="connsiteY145" fmla="*/ 1984965 h 8346397"/>
              <a:gd name="connsiteX146" fmla="*/ 1422646 w 4193254"/>
              <a:gd name="connsiteY146" fmla="*/ 2020684 h 8346397"/>
              <a:gd name="connsiteX147" fmla="*/ 1391690 w 4193254"/>
              <a:gd name="connsiteY147" fmla="*/ 2082597 h 8346397"/>
              <a:gd name="connsiteX148" fmla="*/ 1260721 w 4193254"/>
              <a:gd name="connsiteY148" fmla="*/ 2056403 h 8346397"/>
              <a:gd name="connsiteX149" fmla="*/ 1139277 w 4193254"/>
              <a:gd name="connsiteY149" fmla="*/ 2056402 h 8346397"/>
              <a:gd name="connsiteX150" fmla="*/ 1072602 w 4193254"/>
              <a:gd name="connsiteY150" fmla="*/ 2084978 h 8346397"/>
              <a:gd name="connsiteX151" fmla="*/ 1065458 w 4193254"/>
              <a:gd name="connsiteY151" fmla="*/ 2184990 h 8346397"/>
              <a:gd name="connsiteX152" fmla="*/ 977352 w 4193254"/>
              <a:gd name="connsiteY152" fmla="*/ 2273097 h 8346397"/>
              <a:gd name="connsiteX153" fmla="*/ 1120227 w 4193254"/>
              <a:gd name="connsiteY153" fmla="*/ 2335009 h 8346397"/>
              <a:gd name="connsiteX154" fmla="*/ 1170234 w 4193254"/>
              <a:gd name="connsiteY154" fmla="*/ 2370727 h 8346397"/>
              <a:gd name="connsiteX155" fmla="*/ 1222621 w 4193254"/>
              <a:gd name="connsiteY155" fmla="*/ 2387397 h 8346397"/>
              <a:gd name="connsiteX156" fmla="*/ 1272627 w 4193254"/>
              <a:gd name="connsiteY156" fmla="*/ 2437403 h 8346397"/>
              <a:gd name="connsiteX157" fmla="*/ 1329777 w 4193254"/>
              <a:gd name="connsiteY157" fmla="*/ 2458834 h 8346397"/>
              <a:gd name="connsiteX158" fmla="*/ 1422646 w 4193254"/>
              <a:gd name="connsiteY158" fmla="*/ 2535034 h 8346397"/>
              <a:gd name="connsiteX159" fmla="*/ 1508371 w 4193254"/>
              <a:gd name="connsiteY159" fmla="*/ 2568373 h 8346397"/>
              <a:gd name="connsiteX160" fmla="*/ 1641721 w 4193254"/>
              <a:gd name="connsiteY160" fmla="*/ 2716009 h 8346397"/>
              <a:gd name="connsiteX161" fmla="*/ 1725065 w 4193254"/>
              <a:gd name="connsiteY161" fmla="*/ 2870790 h 8346397"/>
              <a:gd name="connsiteX162" fmla="*/ 1850477 w 4193254"/>
              <a:gd name="connsiteY162" fmla="*/ 2931907 h 8346397"/>
              <a:gd name="connsiteX163" fmla="*/ 1896514 w 4193254"/>
              <a:gd name="connsiteY163" fmla="*/ 2977947 h 8346397"/>
              <a:gd name="connsiteX164" fmla="*/ 1927471 w 4193254"/>
              <a:gd name="connsiteY164" fmla="*/ 3082722 h 8346397"/>
              <a:gd name="connsiteX165" fmla="*/ 1989383 w 4193254"/>
              <a:gd name="connsiteY165" fmla="*/ 3185115 h 8346397"/>
              <a:gd name="connsiteX166" fmla="*/ 2051296 w 4193254"/>
              <a:gd name="connsiteY166" fmla="*/ 3223215 h 8346397"/>
              <a:gd name="connsiteX167" fmla="*/ 2182265 w 4193254"/>
              <a:gd name="connsiteY167" fmla="*/ 3370853 h 8346397"/>
              <a:gd name="connsiteX168" fmla="*/ 2325139 w 4193254"/>
              <a:gd name="connsiteY168" fmla="*/ 3447053 h 8346397"/>
              <a:gd name="connsiteX169" fmla="*/ 2384671 w 4193254"/>
              <a:gd name="connsiteY169" fmla="*/ 3532778 h 8346397"/>
              <a:gd name="connsiteX170" fmla="*/ 2432296 w 4193254"/>
              <a:gd name="connsiteY170" fmla="*/ 3599453 h 8346397"/>
              <a:gd name="connsiteX171" fmla="*/ 2479921 w 4193254"/>
              <a:gd name="connsiteY171" fmla="*/ 3589929 h 8346397"/>
              <a:gd name="connsiteX172" fmla="*/ 2484683 w 4193254"/>
              <a:gd name="connsiteY172" fmla="*/ 3742328 h 8346397"/>
              <a:gd name="connsiteX173" fmla="*/ 2537071 w 4193254"/>
              <a:gd name="connsiteY173" fmla="*/ 3835197 h 8346397"/>
              <a:gd name="connsiteX174" fmla="*/ 2529927 w 4193254"/>
              <a:gd name="connsiteY174" fmla="*/ 3873297 h 8346397"/>
              <a:gd name="connsiteX175" fmla="*/ 2598983 w 4193254"/>
              <a:gd name="connsiteY175" fmla="*/ 3909015 h 8346397"/>
              <a:gd name="connsiteX176" fmla="*/ 2656133 w 4193254"/>
              <a:gd name="connsiteY176" fmla="*/ 3854247 h 8346397"/>
              <a:gd name="connsiteX177" fmla="*/ 2689471 w 4193254"/>
              <a:gd name="connsiteY177" fmla="*/ 3937590 h 8346397"/>
              <a:gd name="connsiteX178" fmla="*/ 2734715 w 4193254"/>
              <a:gd name="connsiteY178" fmla="*/ 3982834 h 8346397"/>
              <a:gd name="connsiteX179" fmla="*/ 2808533 w 4193254"/>
              <a:gd name="connsiteY179" fmla="*/ 4006647 h 8346397"/>
              <a:gd name="connsiteX180" fmla="*/ 2860921 w 4193254"/>
              <a:gd name="connsiteY180" fmla="*/ 4075703 h 8346397"/>
              <a:gd name="connsiteX181" fmla="*/ 2946646 w 4193254"/>
              <a:gd name="connsiteY181" fmla="*/ 4130472 h 8346397"/>
              <a:gd name="connsiteX182" fmla="*/ 2999033 w 4193254"/>
              <a:gd name="connsiteY182" fmla="*/ 4163809 h 8346397"/>
              <a:gd name="connsiteX183" fmla="*/ 2870446 w 4193254"/>
              <a:gd name="connsiteY183" fmla="*/ 4256678 h 8346397"/>
              <a:gd name="connsiteX184" fmla="*/ 2868064 w 4193254"/>
              <a:gd name="connsiteY184" fmla="*/ 4311446 h 8346397"/>
              <a:gd name="connsiteX185" fmla="*/ 2970458 w 4193254"/>
              <a:gd name="connsiteY185" fmla="*/ 4428128 h 8346397"/>
              <a:gd name="connsiteX186" fmla="*/ 3065708 w 4193254"/>
              <a:gd name="connsiteY186" fmla="*/ 4490040 h 8346397"/>
              <a:gd name="connsiteX187" fmla="*/ 3096665 w 4193254"/>
              <a:gd name="connsiteY187" fmla="*/ 4528140 h 8346397"/>
              <a:gd name="connsiteX188" fmla="*/ 3082377 w 4193254"/>
              <a:gd name="connsiteY188" fmla="*/ 4609103 h 8346397"/>
              <a:gd name="connsiteX189" fmla="*/ 3077615 w 4193254"/>
              <a:gd name="connsiteY189" fmla="*/ 4692447 h 8346397"/>
              <a:gd name="connsiteX190" fmla="*/ 3034752 w 4193254"/>
              <a:gd name="connsiteY190" fmla="*/ 4701972 h 8346397"/>
              <a:gd name="connsiteX191" fmla="*/ 3008558 w 4193254"/>
              <a:gd name="connsiteY191" fmla="*/ 4718640 h 8346397"/>
              <a:gd name="connsiteX192" fmla="*/ 3053802 w 4193254"/>
              <a:gd name="connsiteY192" fmla="*/ 4795632 h 8346397"/>
              <a:gd name="connsiteX193" fmla="*/ 3037133 w 4193254"/>
              <a:gd name="connsiteY193" fmla="*/ 4868659 h 8346397"/>
              <a:gd name="connsiteX194" fmla="*/ 3020465 w 4193254"/>
              <a:gd name="connsiteY194" fmla="*/ 5004390 h 8346397"/>
              <a:gd name="connsiteX195" fmla="*/ 2982365 w 4193254"/>
              <a:gd name="connsiteY195" fmla="*/ 5044872 h 8346397"/>
              <a:gd name="connsiteX196" fmla="*/ 2965696 w 4193254"/>
              <a:gd name="connsiteY196" fmla="*/ 5166315 h 8346397"/>
              <a:gd name="connsiteX197" fmla="*/ 2937121 w 4193254"/>
              <a:gd name="connsiteY197" fmla="*/ 5285378 h 8346397"/>
              <a:gd name="connsiteX198" fmla="*/ 2989508 w 4193254"/>
              <a:gd name="connsiteY198" fmla="*/ 5302047 h 8346397"/>
              <a:gd name="connsiteX199" fmla="*/ 2987127 w 4193254"/>
              <a:gd name="connsiteY199" fmla="*/ 5347290 h 8346397"/>
              <a:gd name="connsiteX200" fmla="*/ 2984746 w 4193254"/>
              <a:gd name="connsiteY200" fmla="*/ 5402059 h 8346397"/>
              <a:gd name="connsiteX201" fmla="*/ 3041896 w 4193254"/>
              <a:gd name="connsiteY201" fmla="*/ 5471115 h 8346397"/>
              <a:gd name="connsiteX202" fmla="*/ 3089521 w 4193254"/>
              <a:gd name="connsiteY202" fmla="*/ 5597322 h 8346397"/>
              <a:gd name="connsiteX203" fmla="*/ 2996652 w 4193254"/>
              <a:gd name="connsiteY203" fmla="*/ 5887834 h 8346397"/>
              <a:gd name="connsiteX204" fmla="*/ 3018083 w 4193254"/>
              <a:gd name="connsiteY204" fmla="*/ 5942603 h 8346397"/>
              <a:gd name="connsiteX205" fmla="*/ 3044277 w 4193254"/>
              <a:gd name="connsiteY205" fmla="*/ 5994990 h 8346397"/>
              <a:gd name="connsiteX206" fmla="*/ 3049040 w 4193254"/>
              <a:gd name="connsiteY206" fmla="*/ 6099765 h 8346397"/>
              <a:gd name="connsiteX207" fmla="*/ 3028402 w 4193254"/>
              <a:gd name="connsiteY207" fmla="*/ 6195807 h 8346397"/>
              <a:gd name="connsiteX208" fmla="*/ 2956170 w 4193254"/>
              <a:gd name="connsiteY208" fmla="*/ 6259310 h 8346397"/>
              <a:gd name="connsiteX209" fmla="*/ 2920452 w 4193254"/>
              <a:gd name="connsiteY209" fmla="*/ 6240259 h 8346397"/>
              <a:gd name="connsiteX210" fmla="*/ 2849015 w 4193254"/>
              <a:gd name="connsiteY210" fmla="*/ 6252165 h 8346397"/>
              <a:gd name="connsiteX211" fmla="*/ 2713283 w 4193254"/>
              <a:gd name="connsiteY211" fmla="*/ 6364084 h 8346397"/>
              <a:gd name="connsiteX212" fmla="*/ 2606127 w 4193254"/>
              <a:gd name="connsiteY212" fmla="*/ 6349797 h 8346397"/>
              <a:gd name="connsiteX213" fmla="*/ 2575171 w 4193254"/>
              <a:gd name="connsiteY213" fmla="*/ 6378372 h 8346397"/>
              <a:gd name="connsiteX214" fmla="*/ 2508495 w 4193254"/>
              <a:gd name="connsiteY214" fmla="*/ 6423614 h 8346397"/>
              <a:gd name="connsiteX215" fmla="*/ 2391815 w 4193254"/>
              <a:gd name="connsiteY215" fmla="*/ 6411709 h 8346397"/>
              <a:gd name="connsiteX216" fmla="*/ 2368002 w 4193254"/>
              <a:gd name="connsiteY216" fmla="*/ 6528390 h 8346397"/>
              <a:gd name="connsiteX217" fmla="*/ 2363240 w 4193254"/>
              <a:gd name="connsiteY217" fmla="*/ 6564109 h 8346397"/>
              <a:gd name="connsiteX218" fmla="*/ 2339428 w 4193254"/>
              <a:gd name="connsiteY218" fmla="*/ 6583159 h 8346397"/>
              <a:gd name="connsiteX219" fmla="*/ 2141783 w 4193254"/>
              <a:gd name="connsiteY219" fmla="*/ 6535534 h 8346397"/>
              <a:gd name="connsiteX220" fmla="*/ 2103683 w 4193254"/>
              <a:gd name="connsiteY220" fmla="*/ 6587922 h 8346397"/>
              <a:gd name="connsiteX221" fmla="*/ 2072727 w 4193254"/>
              <a:gd name="connsiteY221" fmla="*/ 6683172 h 8346397"/>
              <a:gd name="connsiteX222" fmla="*/ 2039389 w 4193254"/>
              <a:gd name="connsiteY222" fmla="*/ 6747465 h 8346397"/>
              <a:gd name="connsiteX223" fmla="*/ 2051296 w 4193254"/>
              <a:gd name="connsiteY223" fmla="*/ 6809378 h 8346397"/>
              <a:gd name="connsiteX224" fmla="*/ 2184646 w 4193254"/>
              <a:gd name="connsiteY224" fmla="*/ 6921297 h 8346397"/>
              <a:gd name="connsiteX225" fmla="*/ 2253702 w 4193254"/>
              <a:gd name="connsiteY225" fmla="*/ 6954634 h 8346397"/>
              <a:gd name="connsiteX226" fmla="*/ 2237033 w 4193254"/>
              <a:gd name="connsiteY226" fmla="*/ 6978447 h 8346397"/>
              <a:gd name="connsiteX227" fmla="*/ 2201315 w 4193254"/>
              <a:gd name="connsiteY227" fmla="*/ 6997497 h 8346397"/>
              <a:gd name="connsiteX228" fmla="*/ 2234652 w 4193254"/>
              <a:gd name="connsiteY228" fmla="*/ 7073697 h 8346397"/>
              <a:gd name="connsiteX229" fmla="*/ 2203696 w 4193254"/>
              <a:gd name="connsiteY229" fmla="*/ 7095128 h 8346397"/>
              <a:gd name="connsiteX230" fmla="*/ 2098921 w 4193254"/>
              <a:gd name="connsiteY230" fmla="*/ 7033215 h 8346397"/>
              <a:gd name="connsiteX231" fmla="*/ 2056058 w 4193254"/>
              <a:gd name="connsiteY231" fmla="*/ 7059409 h 8346397"/>
              <a:gd name="connsiteX232" fmla="*/ 1996527 w 4193254"/>
              <a:gd name="connsiteY232" fmla="*/ 6957015 h 8346397"/>
              <a:gd name="connsiteX233" fmla="*/ 1879846 w 4193254"/>
              <a:gd name="connsiteY233" fmla="*/ 6983209 h 8346397"/>
              <a:gd name="connsiteX234" fmla="*/ 1815552 w 4193254"/>
              <a:gd name="connsiteY234" fmla="*/ 6987972 h 8346397"/>
              <a:gd name="connsiteX235" fmla="*/ 1765546 w 4193254"/>
              <a:gd name="connsiteY235" fmla="*/ 6983210 h 8346397"/>
              <a:gd name="connsiteX236" fmla="*/ 1708396 w 4193254"/>
              <a:gd name="connsiteY236" fmla="*/ 7028453 h 8346397"/>
              <a:gd name="connsiteX237" fmla="*/ 1529802 w 4193254"/>
              <a:gd name="connsiteY237" fmla="*/ 6987972 h 8346397"/>
              <a:gd name="connsiteX238" fmla="*/ 1553614 w 4193254"/>
              <a:gd name="connsiteY238" fmla="*/ 7114178 h 8346397"/>
              <a:gd name="connsiteX239" fmla="*/ 1477415 w 4193254"/>
              <a:gd name="connsiteY239" fmla="*/ 7159422 h 8346397"/>
              <a:gd name="connsiteX240" fmla="*/ 1415502 w 4193254"/>
              <a:gd name="connsiteY240" fmla="*/ 7226096 h 8346397"/>
              <a:gd name="connsiteX241" fmla="*/ 1265483 w 4193254"/>
              <a:gd name="connsiteY241" fmla="*/ 7218953 h 8346397"/>
              <a:gd name="connsiteX242" fmla="*/ 1213096 w 4193254"/>
              <a:gd name="connsiteY242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070597 w 4224302"/>
              <a:gd name="connsiteY6" fmla="*/ 5587795 h 8346397"/>
              <a:gd name="connsiteX7" fmla="*/ 4061071 w 4224302"/>
              <a:gd name="connsiteY7" fmla="*/ 5478257 h 8346397"/>
              <a:gd name="connsiteX8" fmla="*/ 4103934 w 4224302"/>
              <a:gd name="connsiteY8" fmla="*/ 5387770 h 8346397"/>
              <a:gd name="connsiteX9" fmla="*/ 3990428 w 4224302"/>
              <a:gd name="connsiteY9" fmla="*/ 5034550 h 8346397"/>
              <a:gd name="connsiteX10" fmla="*/ 3922959 w 4224302"/>
              <a:gd name="connsiteY10" fmla="*/ 4816270 h 8346397"/>
              <a:gd name="connsiteX11" fmla="*/ 3887241 w 4224302"/>
              <a:gd name="connsiteY11" fmla="*/ 4682920 h 8346397"/>
              <a:gd name="connsiteX12" fmla="*/ 3851522 w 4224302"/>
              <a:gd name="connsiteY12" fmla="*/ 4642438 h 8346397"/>
              <a:gd name="connsiteX13" fmla="*/ 3887241 w 4224302"/>
              <a:gd name="connsiteY13" fmla="*/ 4578145 h 8346397"/>
              <a:gd name="connsiteX14" fmla="*/ 3839615 w 4224302"/>
              <a:gd name="connsiteY14" fmla="*/ 4499563 h 8346397"/>
              <a:gd name="connsiteX15" fmla="*/ 3780084 w 4224302"/>
              <a:gd name="connsiteY15" fmla="*/ 4492420 h 8346397"/>
              <a:gd name="connsiteX16" fmla="*/ 3732459 w 4224302"/>
              <a:gd name="connsiteY16" fmla="*/ 4449557 h 8346397"/>
              <a:gd name="connsiteX17" fmla="*/ 3687216 w 4224302"/>
              <a:gd name="connsiteY17" fmla="*/ 4466226 h 8346397"/>
              <a:gd name="connsiteX18" fmla="*/ 3668166 w 4224302"/>
              <a:gd name="connsiteY18" fmla="*/ 4368595 h 8346397"/>
              <a:gd name="connsiteX19" fmla="*/ 3501478 w 4224302"/>
              <a:gd name="connsiteY19" fmla="*/ 4166188 h 8346397"/>
              <a:gd name="connsiteX20" fmla="*/ 3496716 w 4224302"/>
              <a:gd name="connsiteY20" fmla="*/ 4139995 h 8346397"/>
              <a:gd name="connsiteX21" fmla="*/ 3494334 w 4224302"/>
              <a:gd name="connsiteY21" fmla="*/ 4113801 h 8346397"/>
              <a:gd name="connsiteX22" fmla="*/ 3544341 w 4224302"/>
              <a:gd name="connsiteY22" fmla="*/ 4101895 h 8346397"/>
              <a:gd name="connsiteX23" fmla="*/ 3553866 w 4224302"/>
              <a:gd name="connsiteY23" fmla="*/ 4075701 h 8346397"/>
              <a:gd name="connsiteX24" fmla="*/ 3515766 w 4224302"/>
              <a:gd name="connsiteY24" fmla="*/ 4056651 h 8346397"/>
              <a:gd name="connsiteX25" fmla="*/ 3465759 w 4224302"/>
              <a:gd name="connsiteY25" fmla="*/ 4049507 h 8346397"/>
              <a:gd name="connsiteX26" fmla="*/ 3432422 w 4224302"/>
              <a:gd name="connsiteY26" fmla="*/ 4109038 h 8346397"/>
              <a:gd name="connsiteX27" fmla="*/ 3413372 w 4224302"/>
              <a:gd name="connsiteY27" fmla="*/ 4082845 h 8346397"/>
              <a:gd name="connsiteX28" fmla="*/ 3415752 w 4224302"/>
              <a:gd name="connsiteY28" fmla="*/ 4042363 h 8346397"/>
              <a:gd name="connsiteX29" fmla="*/ 3349078 w 4224302"/>
              <a:gd name="connsiteY29" fmla="*/ 4018551 h 8346397"/>
              <a:gd name="connsiteX30" fmla="*/ 3382416 w 4224302"/>
              <a:gd name="connsiteY30" fmla="*/ 3985213 h 8346397"/>
              <a:gd name="connsiteX31" fmla="*/ 3346697 w 4224302"/>
              <a:gd name="connsiteY31" fmla="*/ 3961401 h 8346397"/>
              <a:gd name="connsiteX32" fmla="*/ 3291928 w 4224302"/>
              <a:gd name="connsiteY32" fmla="*/ 3959020 h 8346397"/>
              <a:gd name="connsiteX33" fmla="*/ 3263352 w 4224302"/>
              <a:gd name="connsiteY33" fmla="*/ 3978070 h 8346397"/>
              <a:gd name="connsiteX34" fmla="*/ 3215727 w 4224302"/>
              <a:gd name="connsiteY34" fmla="*/ 3963782 h 8346397"/>
              <a:gd name="connsiteX35" fmla="*/ 3227633 w 4224302"/>
              <a:gd name="connsiteY35" fmla="*/ 3937588 h 8346397"/>
              <a:gd name="connsiteX36" fmla="*/ 3275259 w 4224302"/>
              <a:gd name="connsiteY36" fmla="*/ 3913776 h 8346397"/>
              <a:gd name="connsiteX37" fmla="*/ 3127621 w 4224302"/>
              <a:gd name="connsiteY37" fmla="*/ 3851863 h 8346397"/>
              <a:gd name="connsiteX38" fmla="*/ 2996652 w 4224302"/>
              <a:gd name="connsiteY38" fmla="*/ 3739945 h 8346397"/>
              <a:gd name="connsiteX39" fmla="*/ 2591839 w 4224302"/>
              <a:gd name="connsiteY39" fmla="*/ 3354183 h 8346397"/>
              <a:gd name="connsiteX40" fmla="*/ 2468015 w 4224302"/>
              <a:gd name="connsiteY40" fmla="*/ 3049382 h 8346397"/>
              <a:gd name="connsiteX41" fmla="*/ 2432296 w 4224302"/>
              <a:gd name="connsiteY41" fmla="*/ 2961276 h 8346397"/>
              <a:gd name="connsiteX42" fmla="*/ 2387052 w 4224302"/>
              <a:gd name="connsiteY42" fmla="*/ 2954132 h 8346397"/>
              <a:gd name="connsiteX43" fmla="*/ 2365621 w 4224302"/>
              <a:gd name="connsiteY43" fmla="*/ 2958895 h 8346397"/>
              <a:gd name="connsiteX44" fmla="*/ 2315615 w 4224302"/>
              <a:gd name="connsiteY44" fmla="*/ 2896982 h 8346397"/>
              <a:gd name="connsiteX45" fmla="*/ 2234652 w 4224302"/>
              <a:gd name="connsiteY45" fmla="*/ 2880313 h 8346397"/>
              <a:gd name="connsiteX46" fmla="*/ 2182265 w 4224302"/>
              <a:gd name="connsiteY46" fmla="*/ 2811257 h 8346397"/>
              <a:gd name="connsiteX47" fmla="*/ 2115590 w 4224302"/>
              <a:gd name="connsiteY47" fmla="*/ 2727913 h 8346397"/>
              <a:gd name="connsiteX48" fmla="*/ 2091777 w 4224302"/>
              <a:gd name="connsiteY48" fmla="*/ 2670763 h 8346397"/>
              <a:gd name="connsiteX49" fmla="*/ 2006845 w 4224302"/>
              <a:gd name="connsiteY49" fmla="*/ 2527095 h 8346397"/>
              <a:gd name="connsiteX50" fmla="*/ 1953665 w 4224302"/>
              <a:gd name="connsiteY50" fmla="*/ 2451688 h 8346397"/>
              <a:gd name="connsiteX51" fmla="*/ 2006052 w 4224302"/>
              <a:gd name="connsiteY51" fmla="*/ 2337388 h 8346397"/>
              <a:gd name="connsiteX52" fmla="*/ 2072727 w 4224302"/>
              <a:gd name="connsiteY52" fmla="*/ 2256426 h 8346397"/>
              <a:gd name="connsiteX53" fmla="*/ 2056058 w 4224302"/>
              <a:gd name="connsiteY53" fmla="*/ 2223088 h 8346397"/>
              <a:gd name="connsiteX54" fmla="*/ 2067965 w 4224302"/>
              <a:gd name="connsiteY54" fmla="*/ 2130220 h 8346397"/>
              <a:gd name="connsiteX55" fmla="*/ 2137021 w 4224302"/>
              <a:gd name="connsiteY55" fmla="*/ 1992107 h 8346397"/>
              <a:gd name="connsiteX56" fmla="*/ 2165596 w 4224302"/>
              <a:gd name="connsiteY56" fmla="*/ 1944482 h 8346397"/>
              <a:gd name="connsiteX57" fmla="*/ 2203696 w 4224302"/>
              <a:gd name="connsiteY57" fmla="*/ 1937338 h 8346397"/>
              <a:gd name="connsiteX58" fmla="*/ 2198933 w 4224302"/>
              <a:gd name="connsiteY58" fmla="*/ 1906382 h 8346397"/>
              <a:gd name="connsiteX59" fmla="*/ 2406102 w 4224302"/>
              <a:gd name="connsiteY59" fmla="*/ 1782557 h 8346397"/>
              <a:gd name="connsiteX60" fmla="*/ 2494208 w 4224302"/>
              <a:gd name="connsiteY60" fmla="*/ 1715882 h 8346397"/>
              <a:gd name="connsiteX61" fmla="*/ 2513258 w 4224302"/>
              <a:gd name="connsiteY61" fmla="*/ 1630157 h 8346397"/>
              <a:gd name="connsiteX62" fmla="*/ 2522784 w 4224302"/>
              <a:gd name="connsiteY62" fmla="*/ 1584913 h 8346397"/>
              <a:gd name="connsiteX63" fmla="*/ 2577552 w 4224302"/>
              <a:gd name="connsiteY63" fmla="*/ 1527763 h 8346397"/>
              <a:gd name="connsiteX64" fmla="*/ 2606127 w 4224302"/>
              <a:gd name="connsiteY64" fmla="*/ 1499188 h 8346397"/>
              <a:gd name="connsiteX65" fmla="*/ 2634702 w 4224302"/>
              <a:gd name="connsiteY65" fmla="*/ 1492045 h 8346397"/>
              <a:gd name="connsiteX66" fmla="*/ 2672802 w 4224302"/>
              <a:gd name="connsiteY66" fmla="*/ 1368220 h 8346397"/>
              <a:gd name="connsiteX67" fmla="*/ 2806153 w 4224302"/>
              <a:gd name="connsiteY67" fmla="*/ 1334883 h 8346397"/>
              <a:gd name="connsiteX68" fmla="*/ 2944265 w 4224302"/>
              <a:gd name="connsiteY68" fmla="*/ 1325357 h 8346397"/>
              <a:gd name="connsiteX69" fmla="*/ 2968077 w 4224302"/>
              <a:gd name="connsiteY69" fmla="*/ 1206295 h 8346397"/>
              <a:gd name="connsiteX70" fmla="*/ 3049040 w 4224302"/>
              <a:gd name="connsiteY70" fmla="*/ 1169783 h 8346397"/>
              <a:gd name="connsiteX71" fmla="*/ 3153814 w 4224302"/>
              <a:gd name="connsiteY71" fmla="*/ 1125332 h 8346397"/>
              <a:gd name="connsiteX72" fmla="*/ 3225252 w 4224302"/>
              <a:gd name="connsiteY72" fmla="*/ 1049132 h 8346397"/>
              <a:gd name="connsiteX73" fmla="*/ 3310977 w 4224302"/>
              <a:gd name="connsiteY73" fmla="*/ 996745 h 8346397"/>
              <a:gd name="connsiteX74" fmla="*/ 3056977 w 4224302"/>
              <a:gd name="connsiteY74" fmla="*/ 982457 h 8346397"/>
              <a:gd name="connsiteX75" fmla="*/ 2958552 w 4224302"/>
              <a:gd name="connsiteY75" fmla="*/ 976107 h 8346397"/>
              <a:gd name="connsiteX76" fmla="*/ 2926802 w 4224302"/>
              <a:gd name="connsiteY76" fmla="*/ 906257 h 8346397"/>
              <a:gd name="connsiteX77" fmla="*/ 2866477 w 4224302"/>
              <a:gd name="connsiteY77" fmla="*/ 893559 h 8346397"/>
              <a:gd name="connsiteX78" fmla="*/ 2799802 w 4224302"/>
              <a:gd name="connsiteY78" fmla="*/ 874507 h 8346397"/>
              <a:gd name="connsiteX79" fmla="*/ 2761702 w 4224302"/>
              <a:gd name="connsiteY79" fmla="*/ 807832 h 8346397"/>
              <a:gd name="connsiteX80" fmla="*/ 2609302 w 4224302"/>
              <a:gd name="connsiteY80" fmla="*/ 760207 h 8346397"/>
              <a:gd name="connsiteX81" fmla="*/ 2580727 w 4224302"/>
              <a:gd name="connsiteY81" fmla="*/ 604632 h 8346397"/>
              <a:gd name="connsiteX82" fmla="*/ 2526752 w 4224302"/>
              <a:gd name="connsiteY82" fmla="*/ 531609 h 8346397"/>
              <a:gd name="connsiteX83" fmla="*/ 2596602 w 4224302"/>
              <a:gd name="connsiteY83" fmla="*/ 407782 h 8346397"/>
              <a:gd name="connsiteX84" fmla="*/ 2629939 w 4224302"/>
              <a:gd name="connsiteY84" fmla="*/ 310947 h 8346397"/>
              <a:gd name="connsiteX85" fmla="*/ 2517227 w 4224302"/>
              <a:gd name="connsiteY85" fmla="*/ 239507 h 8346397"/>
              <a:gd name="connsiteX86" fmla="*/ 2402927 w 4224302"/>
              <a:gd name="connsiteY86" fmla="*/ 271257 h 8346397"/>
              <a:gd name="connsiteX87" fmla="*/ 2275927 w 4224302"/>
              <a:gd name="connsiteY87" fmla="*/ 198232 h 8346397"/>
              <a:gd name="connsiteX88" fmla="*/ 2133052 w 4224302"/>
              <a:gd name="connsiteY88" fmla="*/ 233157 h 8346397"/>
              <a:gd name="connsiteX89" fmla="*/ 1913977 w 4224302"/>
              <a:gd name="connsiteY89" fmla="*/ 36309 h 8346397"/>
              <a:gd name="connsiteX90" fmla="*/ 1777452 w 4224302"/>
              <a:gd name="connsiteY90" fmla="*/ 13289 h 8346397"/>
              <a:gd name="connsiteX91" fmla="*/ 1703633 w 4224302"/>
              <a:gd name="connsiteY91" fmla="*/ 41864 h 8346397"/>
              <a:gd name="connsiteX92" fmla="*/ 1615527 w 4224302"/>
              <a:gd name="connsiteY92" fmla="*/ 75203 h 8346397"/>
              <a:gd name="connsiteX93" fmla="*/ 1515515 w 4224302"/>
              <a:gd name="connsiteY93" fmla="*/ 129971 h 8346397"/>
              <a:gd name="connsiteX94" fmla="*/ 1525040 w 4224302"/>
              <a:gd name="connsiteY94" fmla="*/ 194264 h 8346397"/>
              <a:gd name="connsiteX95" fmla="*/ 1505990 w 4224302"/>
              <a:gd name="connsiteY95" fmla="*/ 251415 h 8346397"/>
              <a:gd name="connsiteX96" fmla="*/ 1413121 w 4224302"/>
              <a:gd name="connsiteY96" fmla="*/ 270464 h 8346397"/>
              <a:gd name="connsiteX97" fmla="*/ 1339302 w 4224302"/>
              <a:gd name="connsiteY97" fmla="*/ 306184 h 8346397"/>
              <a:gd name="connsiteX98" fmla="*/ 1260721 w 4224302"/>
              <a:gd name="connsiteY98" fmla="*/ 346665 h 8346397"/>
              <a:gd name="connsiteX99" fmla="*/ 1191665 w 4224302"/>
              <a:gd name="connsiteY99" fmla="*/ 272847 h 8346397"/>
              <a:gd name="connsiteX100" fmla="*/ 1082127 w 4224302"/>
              <a:gd name="connsiteY100" fmla="*/ 353809 h 8346397"/>
              <a:gd name="connsiteX101" fmla="*/ 1020215 w 4224302"/>
              <a:gd name="connsiteY101" fmla="*/ 420484 h 8346397"/>
              <a:gd name="connsiteX102" fmla="*/ 858290 w 4224302"/>
              <a:gd name="connsiteY102" fmla="*/ 301422 h 8346397"/>
              <a:gd name="connsiteX103" fmla="*/ 796377 w 4224302"/>
              <a:gd name="connsiteY103" fmla="*/ 406196 h 8346397"/>
              <a:gd name="connsiteX104" fmla="*/ 755896 w 4224302"/>
              <a:gd name="connsiteY104" fmla="*/ 341903 h 8346397"/>
              <a:gd name="connsiteX105" fmla="*/ 689221 w 4224302"/>
              <a:gd name="connsiteY105" fmla="*/ 270465 h 8346397"/>
              <a:gd name="connsiteX106" fmla="*/ 667790 w 4224302"/>
              <a:gd name="connsiteY106" fmla="*/ 313328 h 8346397"/>
              <a:gd name="connsiteX107" fmla="*/ 620165 w 4224302"/>
              <a:gd name="connsiteY107" fmla="*/ 382384 h 8346397"/>
              <a:gd name="connsiteX108" fmla="*/ 589208 w 4224302"/>
              <a:gd name="connsiteY108" fmla="*/ 396672 h 8346397"/>
              <a:gd name="connsiteX109" fmla="*/ 498721 w 4224302"/>
              <a:gd name="connsiteY109" fmla="*/ 482397 h 8346397"/>
              <a:gd name="connsiteX110" fmla="*/ 396327 w 4224302"/>
              <a:gd name="connsiteY110" fmla="*/ 380003 h 8346397"/>
              <a:gd name="connsiteX111" fmla="*/ 243927 w 4224302"/>
              <a:gd name="connsiteY111" fmla="*/ 294278 h 8346397"/>
              <a:gd name="connsiteX112" fmla="*/ 174871 w 4224302"/>
              <a:gd name="connsiteY112" fmla="*/ 327615 h 8346397"/>
              <a:gd name="connsiteX113" fmla="*/ 127246 w 4224302"/>
              <a:gd name="connsiteY113" fmla="*/ 410959 h 8346397"/>
              <a:gd name="connsiteX114" fmla="*/ 43902 w 4224302"/>
              <a:gd name="connsiteY114" fmla="*/ 472872 h 8346397"/>
              <a:gd name="connsiteX115" fmla="*/ 8183 w 4224302"/>
              <a:gd name="connsiteY115" fmla="*/ 484778 h 8346397"/>
              <a:gd name="connsiteX116" fmla="*/ 198683 w 4224302"/>
              <a:gd name="connsiteY116" fmla="*/ 689565 h 8346397"/>
              <a:gd name="connsiteX117" fmla="*/ 265359 w 4224302"/>
              <a:gd name="connsiteY117" fmla="*/ 706234 h 8346397"/>
              <a:gd name="connsiteX118" fmla="*/ 298697 w 4224302"/>
              <a:gd name="connsiteY118" fmla="*/ 730047 h 8346397"/>
              <a:gd name="connsiteX119" fmla="*/ 296315 w 4224302"/>
              <a:gd name="connsiteY119" fmla="*/ 901496 h 8346397"/>
              <a:gd name="connsiteX120" fmla="*/ 362990 w 4224302"/>
              <a:gd name="connsiteY120" fmla="*/ 906259 h 8346397"/>
              <a:gd name="connsiteX121" fmla="*/ 401090 w 4224302"/>
              <a:gd name="connsiteY121" fmla="*/ 856253 h 8346397"/>
              <a:gd name="connsiteX122" fmla="*/ 482052 w 4224302"/>
              <a:gd name="connsiteY122" fmla="*/ 894353 h 8346397"/>
              <a:gd name="connsiteX123" fmla="*/ 420140 w 4224302"/>
              <a:gd name="connsiteY123" fmla="*/ 1039609 h 8346397"/>
              <a:gd name="connsiteX124" fmla="*/ 434427 w 4224302"/>
              <a:gd name="connsiteY124" fmla="*/ 1087234 h 8346397"/>
              <a:gd name="connsiteX125" fmla="*/ 379658 w 4224302"/>
              <a:gd name="connsiteY125" fmla="*/ 1139622 h 8346397"/>
              <a:gd name="connsiteX126" fmla="*/ 415377 w 4224302"/>
              <a:gd name="connsiteY126" fmla="*/ 1168196 h 8346397"/>
              <a:gd name="connsiteX127" fmla="*/ 486815 w 4224302"/>
              <a:gd name="connsiteY127" fmla="*/ 1256303 h 8346397"/>
              <a:gd name="connsiteX128" fmla="*/ 527296 w 4224302"/>
              <a:gd name="connsiteY128" fmla="*/ 1344409 h 8346397"/>
              <a:gd name="connsiteX129" fmla="*/ 636833 w 4224302"/>
              <a:gd name="connsiteY129" fmla="*/ 1396797 h 8346397"/>
              <a:gd name="connsiteX130" fmla="*/ 746371 w 4224302"/>
              <a:gd name="connsiteY130" fmla="*/ 1420609 h 8346397"/>
              <a:gd name="connsiteX131" fmla="*/ 829715 w 4224302"/>
              <a:gd name="connsiteY131" fmla="*/ 1468234 h 8346397"/>
              <a:gd name="connsiteX132" fmla="*/ 913058 w 4224302"/>
              <a:gd name="connsiteY132" fmla="*/ 1442040 h 8346397"/>
              <a:gd name="connsiteX133" fmla="*/ 994021 w 4224302"/>
              <a:gd name="connsiteY133" fmla="*/ 1368222 h 8346397"/>
              <a:gd name="connsiteX134" fmla="*/ 1103558 w 4224302"/>
              <a:gd name="connsiteY134" fmla="*/ 1351553 h 8346397"/>
              <a:gd name="connsiteX135" fmla="*/ 1170233 w 4224302"/>
              <a:gd name="connsiteY135" fmla="*/ 1356315 h 8346397"/>
              <a:gd name="connsiteX136" fmla="*/ 1329777 w 4224302"/>
              <a:gd name="connsiteY136" fmla="*/ 1465853 h 8346397"/>
              <a:gd name="connsiteX137" fmla="*/ 1389308 w 4224302"/>
              <a:gd name="connsiteY137" fmla="*/ 1494428 h 8346397"/>
              <a:gd name="connsiteX138" fmla="*/ 1260721 w 4224302"/>
              <a:gd name="connsiteY138" fmla="*/ 1596822 h 8346397"/>
              <a:gd name="connsiteX139" fmla="*/ 1263102 w 4224302"/>
              <a:gd name="connsiteY139" fmla="*/ 1661115 h 8346397"/>
              <a:gd name="connsiteX140" fmla="*/ 1425027 w 4224302"/>
              <a:gd name="connsiteY140" fmla="*/ 1613490 h 8346397"/>
              <a:gd name="connsiteX141" fmla="*/ 1386927 w 4224302"/>
              <a:gd name="connsiteY141" fmla="*/ 1677784 h 8346397"/>
              <a:gd name="connsiteX142" fmla="*/ 1405977 w 4224302"/>
              <a:gd name="connsiteY142" fmla="*/ 1751603 h 8346397"/>
              <a:gd name="connsiteX143" fmla="*/ 1517896 w 4224302"/>
              <a:gd name="connsiteY143" fmla="*/ 1787322 h 8346397"/>
              <a:gd name="connsiteX144" fmla="*/ 1591715 w 4224302"/>
              <a:gd name="connsiteY144" fmla="*/ 1803990 h 8346397"/>
              <a:gd name="connsiteX145" fmla="*/ 1501227 w 4224302"/>
              <a:gd name="connsiteY145" fmla="*/ 1934959 h 8346397"/>
              <a:gd name="connsiteX146" fmla="*/ 1494083 w 4224302"/>
              <a:gd name="connsiteY146" fmla="*/ 1984965 h 8346397"/>
              <a:gd name="connsiteX147" fmla="*/ 1422646 w 4224302"/>
              <a:gd name="connsiteY147" fmla="*/ 2020684 h 8346397"/>
              <a:gd name="connsiteX148" fmla="*/ 1391690 w 4224302"/>
              <a:gd name="connsiteY148" fmla="*/ 2082597 h 8346397"/>
              <a:gd name="connsiteX149" fmla="*/ 1260721 w 4224302"/>
              <a:gd name="connsiteY149" fmla="*/ 2056403 h 8346397"/>
              <a:gd name="connsiteX150" fmla="*/ 1139277 w 4224302"/>
              <a:gd name="connsiteY150" fmla="*/ 2056402 h 8346397"/>
              <a:gd name="connsiteX151" fmla="*/ 1072602 w 4224302"/>
              <a:gd name="connsiteY151" fmla="*/ 2084978 h 8346397"/>
              <a:gd name="connsiteX152" fmla="*/ 1065458 w 4224302"/>
              <a:gd name="connsiteY152" fmla="*/ 2184990 h 8346397"/>
              <a:gd name="connsiteX153" fmla="*/ 977352 w 4224302"/>
              <a:gd name="connsiteY153" fmla="*/ 2273097 h 8346397"/>
              <a:gd name="connsiteX154" fmla="*/ 1120227 w 4224302"/>
              <a:gd name="connsiteY154" fmla="*/ 2335009 h 8346397"/>
              <a:gd name="connsiteX155" fmla="*/ 1170234 w 4224302"/>
              <a:gd name="connsiteY155" fmla="*/ 2370727 h 8346397"/>
              <a:gd name="connsiteX156" fmla="*/ 1222621 w 4224302"/>
              <a:gd name="connsiteY156" fmla="*/ 2387397 h 8346397"/>
              <a:gd name="connsiteX157" fmla="*/ 1272627 w 4224302"/>
              <a:gd name="connsiteY157" fmla="*/ 2437403 h 8346397"/>
              <a:gd name="connsiteX158" fmla="*/ 1329777 w 4224302"/>
              <a:gd name="connsiteY158" fmla="*/ 2458834 h 8346397"/>
              <a:gd name="connsiteX159" fmla="*/ 1422646 w 4224302"/>
              <a:gd name="connsiteY159" fmla="*/ 2535034 h 8346397"/>
              <a:gd name="connsiteX160" fmla="*/ 1508371 w 4224302"/>
              <a:gd name="connsiteY160" fmla="*/ 2568373 h 8346397"/>
              <a:gd name="connsiteX161" fmla="*/ 1641721 w 4224302"/>
              <a:gd name="connsiteY161" fmla="*/ 2716009 h 8346397"/>
              <a:gd name="connsiteX162" fmla="*/ 1725065 w 4224302"/>
              <a:gd name="connsiteY162" fmla="*/ 2870790 h 8346397"/>
              <a:gd name="connsiteX163" fmla="*/ 1850477 w 4224302"/>
              <a:gd name="connsiteY163" fmla="*/ 2931907 h 8346397"/>
              <a:gd name="connsiteX164" fmla="*/ 1896514 w 4224302"/>
              <a:gd name="connsiteY164" fmla="*/ 2977947 h 8346397"/>
              <a:gd name="connsiteX165" fmla="*/ 1927471 w 4224302"/>
              <a:gd name="connsiteY165" fmla="*/ 3082722 h 8346397"/>
              <a:gd name="connsiteX166" fmla="*/ 1989383 w 4224302"/>
              <a:gd name="connsiteY166" fmla="*/ 3185115 h 8346397"/>
              <a:gd name="connsiteX167" fmla="*/ 2051296 w 4224302"/>
              <a:gd name="connsiteY167" fmla="*/ 3223215 h 8346397"/>
              <a:gd name="connsiteX168" fmla="*/ 2182265 w 4224302"/>
              <a:gd name="connsiteY168" fmla="*/ 3370853 h 8346397"/>
              <a:gd name="connsiteX169" fmla="*/ 2325139 w 4224302"/>
              <a:gd name="connsiteY169" fmla="*/ 3447053 h 8346397"/>
              <a:gd name="connsiteX170" fmla="*/ 2384671 w 4224302"/>
              <a:gd name="connsiteY170" fmla="*/ 3532778 h 8346397"/>
              <a:gd name="connsiteX171" fmla="*/ 2432296 w 4224302"/>
              <a:gd name="connsiteY171" fmla="*/ 3599453 h 8346397"/>
              <a:gd name="connsiteX172" fmla="*/ 2479921 w 4224302"/>
              <a:gd name="connsiteY172" fmla="*/ 3589929 h 8346397"/>
              <a:gd name="connsiteX173" fmla="*/ 2484683 w 4224302"/>
              <a:gd name="connsiteY173" fmla="*/ 3742328 h 8346397"/>
              <a:gd name="connsiteX174" fmla="*/ 2537071 w 4224302"/>
              <a:gd name="connsiteY174" fmla="*/ 3835197 h 8346397"/>
              <a:gd name="connsiteX175" fmla="*/ 2529927 w 4224302"/>
              <a:gd name="connsiteY175" fmla="*/ 3873297 h 8346397"/>
              <a:gd name="connsiteX176" fmla="*/ 2598983 w 4224302"/>
              <a:gd name="connsiteY176" fmla="*/ 3909015 h 8346397"/>
              <a:gd name="connsiteX177" fmla="*/ 2656133 w 4224302"/>
              <a:gd name="connsiteY177" fmla="*/ 3854247 h 8346397"/>
              <a:gd name="connsiteX178" fmla="*/ 2689471 w 4224302"/>
              <a:gd name="connsiteY178" fmla="*/ 3937590 h 8346397"/>
              <a:gd name="connsiteX179" fmla="*/ 2734715 w 4224302"/>
              <a:gd name="connsiteY179" fmla="*/ 3982834 h 8346397"/>
              <a:gd name="connsiteX180" fmla="*/ 2808533 w 4224302"/>
              <a:gd name="connsiteY180" fmla="*/ 4006647 h 8346397"/>
              <a:gd name="connsiteX181" fmla="*/ 2860921 w 4224302"/>
              <a:gd name="connsiteY181" fmla="*/ 4075703 h 8346397"/>
              <a:gd name="connsiteX182" fmla="*/ 2946646 w 4224302"/>
              <a:gd name="connsiteY182" fmla="*/ 4130472 h 8346397"/>
              <a:gd name="connsiteX183" fmla="*/ 2999033 w 4224302"/>
              <a:gd name="connsiteY183" fmla="*/ 4163809 h 8346397"/>
              <a:gd name="connsiteX184" fmla="*/ 2870446 w 4224302"/>
              <a:gd name="connsiteY184" fmla="*/ 4256678 h 8346397"/>
              <a:gd name="connsiteX185" fmla="*/ 2868064 w 4224302"/>
              <a:gd name="connsiteY185" fmla="*/ 4311446 h 8346397"/>
              <a:gd name="connsiteX186" fmla="*/ 2970458 w 4224302"/>
              <a:gd name="connsiteY186" fmla="*/ 4428128 h 8346397"/>
              <a:gd name="connsiteX187" fmla="*/ 3065708 w 4224302"/>
              <a:gd name="connsiteY187" fmla="*/ 4490040 h 8346397"/>
              <a:gd name="connsiteX188" fmla="*/ 3096665 w 4224302"/>
              <a:gd name="connsiteY188" fmla="*/ 4528140 h 8346397"/>
              <a:gd name="connsiteX189" fmla="*/ 3082377 w 4224302"/>
              <a:gd name="connsiteY189" fmla="*/ 4609103 h 8346397"/>
              <a:gd name="connsiteX190" fmla="*/ 3077615 w 4224302"/>
              <a:gd name="connsiteY190" fmla="*/ 4692447 h 8346397"/>
              <a:gd name="connsiteX191" fmla="*/ 3034752 w 4224302"/>
              <a:gd name="connsiteY191" fmla="*/ 4701972 h 8346397"/>
              <a:gd name="connsiteX192" fmla="*/ 3008558 w 4224302"/>
              <a:gd name="connsiteY192" fmla="*/ 4718640 h 8346397"/>
              <a:gd name="connsiteX193" fmla="*/ 3053802 w 4224302"/>
              <a:gd name="connsiteY193" fmla="*/ 4795632 h 8346397"/>
              <a:gd name="connsiteX194" fmla="*/ 3037133 w 4224302"/>
              <a:gd name="connsiteY194" fmla="*/ 4868659 h 8346397"/>
              <a:gd name="connsiteX195" fmla="*/ 3020465 w 4224302"/>
              <a:gd name="connsiteY195" fmla="*/ 5004390 h 8346397"/>
              <a:gd name="connsiteX196" fmla="*/ 2982365 w 4224302"/>
              <a:gd name="connsiteY196" fmla="*/ 5044872 h 8346397"/>
              <a:gd name="connsiteX197" fmla="*/ 2965696 w 4224302"/>
              <a:gd name="connsiteY197" fmla="*/ 5166315 h 8346397"/>
              <a:gd name="connsiteX198" fmla="*/ 2937121 w 4224302"/>
              <a:gd name="connsiteY198" fmla="*/ 5285378 h 8346397"/>
              <a:gd name="connsiteX199" fmla="*/ 2989508 w 4224302"/>
              <a:gd name="connsiteY199" fmla="*/ 5302047 h 8346397"/>
              <a:gd name="connsiteX200" fmla="*/ 2987127 w 4224302"/>
              <a:gd name="connsiteY200" fmla="*/ 5347290 h 8346397"/>
              <a:gd name="connsiteX201" fmla="*/ 2984746 w 4224302"/>
              <a:gd name="connsiteY201" fmla="*/ 5402059 h 8346397"/>
              <a:gd name="connsiteX202" fmla="*/ 3041896 w 4224302"/>
              <a:gd name="connsiteY202" fmla="*/ 5471115 h 8346397"/>
              <a:gd name="connsiteX203" fmla="*/ 3089521 w 4224302"/>
              <a:gd name="connsiteY203" fmla="*/ 5597322 h 8346397"/>
              <a:gd name="connsiteX204" fmla="*/ 2996652 w 4224302"/>
              <a:gd name="connsiteY204" fmla="*/ 5887834 h 8346397"/>
              <a:gd name="connsiteX205" fmla="*/ 3018083 w 4224302"/>
              <a:gd name="connsiteY205" fmla="*/ 5942603 h 8346397"/>
              <a:gd name="connsiteX206" fmla="*/ 3044277 w 4224302"/>
              <a:gd name="connsiteY206" fmla="*/ 5994990 h 8346397"/>
              <a:gd name="connsiteX207" fmla="*/ 3049040 w 4224302"/>
              <a:gd name="connsiteY207" fmla="*/ 6099765 h 8346397"/>
              <a:gd name="connsiteX208" fmla="*/ 3028402 w 4224302"/>
              <a:gd name="connsiteY208" fmla="*/ 6195807 h 8346397"/>
              <a:gd name="connsiteX209" fmla="*/ 2956170 w 4224302"/>
              <a:gd name="connsiteY209" fmla="*/ 6259310 h 8346397"/>
              <a:gd name="connsiteX210" fmla="*/ 2920452 w 4224302"/>
              <a:gd name="connsiteY210" fmla="*/ 6240259 h 8346397"/>
              <a:gd name="connsiteX211" fmla="*/ 2849015 w 4224302"/>
              <a:gd name="connsiteY211" fmla="*/ 6252165 h 8346397"/>
              <a:gd name="connsiteX212" fmla="*/ 2713283 w 4224302"/>
              <a:gd name="connsiteY212" fmla="*/ 6364084 h 8346397"/>
              <a:gd name="connsiteX213" fmla="*/ 2606127 w 4224302"/>
              <a:gd name="connsiteY213" fmla="*/ 6349797 h 8346397"/>
              <a:gd name="connsiteX214" fmla="*/ 2575171 w 4224302"/>
              <a:gd name="connsiteY214" fmla="*/ 6378372 h 8346397"/>
              <a:gd name="connsiteX215" fmla="*/ 2508495 w 4224302"/>
              <a:gd name="connsiteY215" fmla="*/ 6423614 h 8346397"/>
              <a:gd name="connsiteX216" fmla="*/ 2391815 w 4224302"/>
              <a:gd name="connsiteY216" fmla="*/ 6411709 h 8346397"/>
              <a:gd name="connsiteX217" fmla="*/ 2368002 w 4224302"/>
              <a:gd name="connsiteY217" fmla="*/ 6528390 h 8346397"/>
              <a:gd name="connsiteX218" fmla="*/ 2363240 w 4224302"/>
              <a:gd name="connsiteY218" fmla="*/ 6564109 h 8346397"/>
              <a:gd name="connsiteX219" fmla="*/ 2339428 w 4224302"/>
              <a:gd name="connsiteY219" fmla="*/ 6583159 h 8346397"/>
              <a:gd name="connsiteX220" fmla="*/ 2141783 w 4224302"/>
              <a:gd name="connsiteY220" fmla="*/ 6535534 h 8346397"/>
              <a:gd name="connsiteX221" fmla="*/ 2103683 w 4224302"/>
              <a:gd name="connsiteY221" fmla="*/ 6587922 h 8346397"/>
              <a:gd name="connsiteX222" fmla="*/ 2072727 w 4224302"/>
              <a:gd name="connsiteY222" fmla="*/ 6683172 h 8346397"/>
              <a:gd name="connsiteX223" fmla="*/ 2039389 w 4224302"/>
              <a:gd name="connsiteY223" fmla="*/ 6747465 h 8346397"/>
              <a:gd name="connsiteX224" fmla="*/ 2051296 w 4224302"/>
              <a:gd name="connsiteY224" fmla="*/ 6809378 h 8346397"/>
              <a:gd name="connsiteX225" fmla="*/ 2184646 w 4224302"/>
              <a:gd name="connsiteY225" fmla="*/ 6921297 h 8346397"/>
              <a:gd name="connsiteX226" fmla="*/ 2253702 w 4224302"/>
              <a:gd name="connsiteY226" fmla="*/ 6954634 h 8346397"/>
              <a:gd name="connsiteX227" fmla="*/ 2237033 w 4224302"/>
              <a:gd name="connsiteY227" fmla="*/ 6978447 h 8346397"/>
              <a:gd name="connsiteX228" fmla="*/ 2201315 w 4224302"/>
              <a:gd name="connsiteY228" fmla="*/ 6997497 h 8346397"/>
              <a:gd name="connsiteX229" fmla="*/ 2234652 w 4224302"/>
              <a:gd name="connsiteY229" fmla="*/ 7073697 h 8346397"/>
              <a:gd name="connsiteX230" fmla="*/ 2203696 w 4224302"/>
              <a:gd name="connsiteY230" fmla="*/ 7095128 h 8346397"/>
              <a:gd name="connsiteX231" fmla="*/ 2098921 w 4224302"/>
              <a:gd name="connsiteY231" fmla="*/ 7033215 h 8346397"/>
              <a:gd name="connsiteX232" fmla="*/ 2056058 w 4224302"/>
              <a:gd name="connsiteY232" fmla="*/ 7059409 h 8346397"/>
              <a:gd name="connsiteX233" fmla="*/ 1996527 w 4224302"/>
              <a:gd name="connsiteY233" fmla="*/ 6957015 h 8346397"/>
              <a:gd name="connsiteX234" fmla="*/ 1879846 w 4224302"/>
              <a:gd name="connsiteY234" fmla="*/ 6983209 h 8346397"/>
              <a:gd name="connsiteX235" fmla="*/ 1815552 w 4224302"/>
              <a:gd name="connsiteY235" fmla="*/ 6987972 h 8346397"/>
              <a:gd name="connsiteX236" fmla="*/ 1765546 w 4224302"/>
              <a:gd name="connsiteY236" fmla="*/ 6983210 h 8346397"/>
              <a:gd name="connsiteX237" fmla="*/ 1708396 w 4224302"/>
              <a:gd name="connsiteY237" fmla="*/ 7028453 h 8346397"/>
              <a:gd name="connsiteX238" fmla="*/ 1529802 w 4224302"/>
              <a:gd name="connsiteY238" fmla="*/ 6987972 h 8346397"/>
              <a:gd name="connsiteX239" fmla="*/ 1553614 w 4224302"/>
              <a:gd name="connsiteY239" fmla="*/ 7114178 h 8346397"/>
              <a:gd name="connsiteX240" fmla="*/ 1477415 w 4224302"/>
              <a:gd name="connsiteY240" fmla="*/ 7159422 h 8346397"/>
              <a:gd name="connsiteX241" fmla="*/ 1415502 w 4224302"/>
              <a:gd name="connsiteY241" fmla="*/ 7226096 h 8346397"/>
              <a:gd name="connsiteX242" fmla="*/ 1265483 w 4224302"/>
              <a:gd name="connsiteY242" fmla="*/ 7218953 h 8346397"/>
              <a:gd name="connsiteX243" fmla="*/ 1213096 w 4224302"/>
              <a:gd name="connsiteY243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070597 w 4224302"/>
              <a:gd name="connsiteY6" fmla="*/ 5587795 h 8346397"/>
              <a:gd name="connsiteX7" fmla="*/ 4111077 w 4224302"/>
              <a:gd name="connsiteY7" fmla="*/ 5583032 h 8346397"/>
              <a:gd name="connsiteX8" fmla="*/ 4061071 w 4224302"/>
              <a:gd name="connsiteY8" fmla="*/ 5478257 h 8346397"/>
              <a:gd name="connsiteX9" fmla="*/ 4103934 w 4224302"/>
              <a:gd name="connsiteY9" fmla="*/ 5387770 h 8346397"/>
              <a:gd name="connsiteX10" fmla="*/ 3990428 w 4224302"/>
              <a:gd name="connsiteY10" fmla="*/ 5034550 h 8346397"/>
              <a:gd name="connsiteX11" fmla="*/ 3922959 w 4224302"/>
              <a:gd name="connsiteY11" fmla="*/ 4816270 h 8346397"/>
              <a:gd name="connsiteX12" fmla="*/ 3887241 w 4224302"/>
              <a:gd name="connsiteY12" fmla="*/ 4682920 h 8346397"/>
              <a:gd name="connsiteX13" fmla="*/ 3851522 w 4224302"/>
              <a:gd name="connsiteY13" fmla="*/ 4642438 h 8346397"/>
              <a:gd name="connsiteX14" fmla="*/ 3887241 w 4224302"/>
              <a:gd name="connsiteY14" fmla="*/ 4578145 h 8346397"/>
              <a:gd name="connsiteX15" fmla="*/ 3839615 w 4224302"/>
              <a:gd name="connsiteY15" fmla="*/ 4499563 h 8346397"/>
              <a:gd name="connsiteX16" fmla="*/ 3780084 w 4224302"/>
              <a:gd name="connsiteY16" fmla="*/ 4492420 h 8346397"/>
              <a:gd name="connsiteX17" fmla="*/ 3732459 w 4224302"/>
              <a:gd name="connsiteY17" fmla="*/ 4449557 h 8346397"/>
              <a:gd name="connsiteX18" fmla="*/ 3687216 w 4224302"/>
              <a:gd name="connsiteY18" fmla="*/ 4466226 h 8346397"/>
              <a:gd name="connsiteX19" fmla="*/ 3668166 w 4224302"/>
              <a:gd name="connsiteY19" fmla="*/ 4368595 h 8346397"/>
              <a:gd name="connsiteX20" fmla="*/ 3501478 w 4224302"/>
              <a:gd name="connsiteY20" fmla="*/ 4166188 h 8346397"/>
              <a:gd name="connsiteX21" fmla="*/ 3496716 w 4224302"/>
              <a:gd name="connsiteY21" fmla="*/ 4139995 h 8346397"/>
              <a:gd name="connsiteX22" fmla="*/ 3494334 w 4224302"/>
              <a:gd name="connsiteY22" fmla="*/ 4113801 h 8346397"/>
              <a:gd name="connsiteX23" fmla="*/ 3544341 w 4224302"/>
              <a:gd name="connsiteY23" fmla="*/ 4101895 h 8346397"/>
              <a:gd name="connsiteX24" fmla="*/ 3553866 w 4224302"/>
              <a:gd name="connsiteY24" fmla="*/ 4075701 h 8346397"/>
              <a:gd name="connsiteX25" fmla="*/ 3515766 w 4224302"/>
              <a:gd name="connsiteY25" fmla="*/ 4056651 h 8346397"/>
              <a:gd name="connsiteX26" fmla="*/ 3465759 w 4224302"/>
              <a:gd name="connsiteY26" fmla="*/ 4049507 h 8346397"/>
              <a:gd name="connsiteX27" fmla="*/ 3432422 w 4224302"/>
              <a:gd name="connsiteY27" fmla="*/ 4109038 h 8346397"/>
              <a:gd name="connsiteX28" fmla="*/ 3413372 w 4224302"/>
              <a:gd name="connsiteY28" fmla="*/ 4082845 h 8346397"/>
              <a:gd name="connsiteX29" fmla="*/ 3415752 w 4224302"/>
              <a:gd name="connsiteY29" fmla="*/ 4042363 h 8346397"/>
              <a:gd name="connsiteX30" fmla="*/ 3349078 w 4224302"/>
              <a:gd name="connsiteY30" fmla="*/ 4018551 h 8346397"/>
              <a:gd name="connsiteX31" fmla="*/ 3382416 w 4224302"/>
              <a:gd name="connsiteY31" fmla="*/ 3985213 h 8346397"/>
              <a:gd name="connsiteX32" fmla="*/ 3346697 w 4224302"/>
              <a:gd name="connsiteY32" fmla="*/ 3961401 h 8346397"/>
              <a:gd name="connsiteX33" fmla="*/ 3291928 w 4224302"/>
              <a:gd name="connsiteY33" fmla="*/ 3959020 h 8346397"/>
              <a:gd name="connsiteX34" fmla="*/ 3263352 w 4224302"/>
              <a:gd name="connsiteY34" fmla="*/ 3978070 h 8346397"/>
              <a:gd name="connsiteX35" fmla="*/ 3215727 w 4224302"/>
              <a:gd name="connsiteY35" fmla="*/ 3963782 h 8346397"/>
              <a:gd name="connsiteX36" fmla="*/ 3227633 w 4224302"/>
              <a:gd name="connsiteY36" fmla="*/ 3937588 h 8346397"/>
              <a:gd name="connsiteX37" fmla="*/ 3275259 w 4224302"/>
              <a:gd name="connsiteY37" fmla="*/ 3913776 h 8346397"/>
              <a:gd name="connsiteX38" fmla="*/ 3127621 w 4224302"/>
              <a:gd name="connsiteY38" fmla="*/ 3851863 h 8346397"/>
              <a:gd name="connsiteX39" fmla="*/ 2996652 w 4224302"/>
              <a:gd name="connsiteY39" fmla="*/ 3739945 h 8346397"/>
              <a:gd name="connsiteX40" fmla="*/ 2591839 w 4224302"/>
              <a:gd name="connsiteY40" fmla="*/ 3354183 h 8346397"/>
              <a:gd name="connsiteX41" fmla="*/ 2468015 w 4224302"/>
              <a:gd name="connsiteY41" fmla="*/ 3049382 h 8346397"/>
              <a:gd name="connsiteX42" fmla="*/ 2432296 w 4224302"/>
              <a:gd name="connsiteY42" fmla="*/ 2961276 h 8346397"/>
              <a:gd name="connsiteX43" fmla="*/ 2387052 w 4224302"/>
              <a:gd name="connsiteY43" fmla="*/ 2954132 h 8346397"/>
              <a:gd name="connsiteX44" fmla="*/ 2365621 w 4224302"/>
              <a:gd name="connsiteY44" fmla="*/ 2958895 h 8346397"/>
              <a:gd name="connsiteX45" fmla="*/ 2315615 w 4224302"/>
              <a:gd name="connsiteY45" fmla="*/ 2896982 h 8346397"/>
              <a:gd name="connsiteX46" fmla="*/ 2234652 w 4224302"/>
              <a:gd name="connsiteY46" fmla="*/ 2880313 h 8346397"/>
              <a:gd name="connsiteX47" fmla="*/ 2182265 w 4224302"/>
              <a:gd name="connsiteY47" fmla="*/ 2811257 h 8346397"/>
              <a:gd name="connsiteX48" fmla="*/ 2115590 w 4224302"/>
              <a:gd name="connsiteY48" fmla="*/ 2727913 h 8346397"/>
              <a:gd name="connsiteX49" fmla="*/ 2091777 w 4224302"/>
              <a:gd name="connsiteY49" fmla="*/ 2670763 h 8346397"/>
              <a:gd name="connsiteX50" fmla="*/ 2006845 w 4224302"/>
              <a:gd name="connsiteY50" fmla="*/ 2527095 h 8346397"/>
              <a:gd name="connsiteX51" fmla="*/ 1953665 w 4224302"/>
              <a:gd name="connsiteY51" fmla="*/ 2451688 h 8346397"/>
              <a:gd name="connsiteX52" fmla="*/ 2006052 w 4224302"/>
              <a:gd name="connsiteY52" fmla="*/ 2337388 h 8346397"/>
              <a:gd name="connsiteX53" fmla="*/ 2072727 w 4224302"/>
              <a:gd name="connsiteY53" fmla="*/ 2256426 h 8346397"/>
              <a:gd name="connsiteX54" fmla="*/ 2056058 w 4224302"/>
              <a:gd name="connsiteY54" fmla="*/ 2223088 h 8346397"/>
              <a:gd name="connsiteX55" fmla="*/ 2067965 w 4224302"/>
              <a:gd name="connsiteY55" fmla="*/ 2130220 h 8346397"/>
              <a:gd name="connsiteX56" fmla="*/ 2137021 w 4224302"/>
              <a:gd name="connsiteY56" fmla="*/ 1992107 h 8346397"/>
              <a:gd name="connsiteX57" fmla="*/ 2165596 w 4224302"/>
              <a:gd name="connsiteY57" fmla="*/ 1944482 h 8346397"/>
              <a:gd name="connsiteX58" fmla="*/ 2203696 w 4224302"/>
              <a:gd name="connsiteY58" fmla="*/ 1937338 h 8346397"/>
              <a:gd name="connsiteX59" fmla="*/ 2198933 w 4224302"/>
              <a:gd name="connsiteY59" fmla="*/ 1906382 h 8346397"/>
              <a:gd name="connsiteX60" fmla="*/ 2406102 w 4224302"/>
              <a:gd name="connsiteY60" fmla="*/ 1782557 h 8346397"/>
              <a:gd name="connsiteX61" fmla="*/ 2494208 w 4224302"/>
              <a:gd name="connsiteY61" fmla="*/ 1715882 h 8346397"/>
              <a:gd name="connsiteX62" fmla="*/ 2513258 w 4224302"/>
              <a:gd name="connsiteY62" fmla="*/ 1630157 h 8346397"/>
              <a:gd name="connsiteX63" fmla="*/ 2522784 w 4224302"/>
              <a:gd name="connsiteY63" fmla="*/ 1584913 h 8346397"/>
              <a:gd name="connsiteX64" fmla="*/ 2577552 w 4224302"/>
              <a:gd name="connsiteY64" fmla="*/ 1527763 h 8346397"/>
              <a:gd name="connsiteX65" fmla="*/ 2606127 w 4224302"/>
              <a:gd name="connsiteY65" fmla="*/ 1499188 h 8346397"/>
              <a:gd name="connsiteX66" fmla="*/ 2634702 w 4224302"/>
              <a:gd name="connsiteY66" fmla="*/ 1492045 h 8346397"/>
              <a:gd name="connsiteX67" fmla="*/ 2672802 w 4224302"/>
              <a:gd name="connsiteY67" fmla="*/ 1368220 h 8346397"/>
              <a:gd name="connsiteX68" fmla="*/ 2806153 w 4224302"/>
              <a:gd name="connsiteY68" fmla="*/ 1334883 h 8346397"/>
              <a:gd name="connsiteX69" fmla="*/ 2944265 w 4224302"/>
              <a:gd name="connsiteY69" fmla="*/ 1325357 h 8346397"/>
              <a:gd name="connsiteX70" fmla="*/ 2968077 w 4224302"/>
              <a:gd name="connsiteY70" fmla="*/ 1206295 h 8346397"/>
              <a:gd name="connsiteX71" fmla="*/ 3049040 w 4224302"/>
              <a:gd name="connsiteY71" fmla="*/ 1169783 h 8346397"/>
              <a:gd name="connsiteX72" fmla="*/ 3153814 w 4224302"/>
              <a:gd name="connsiteY72" fmla="*/ 1125332 h 8346397"/>
              <a:gd name="connsiteX73" fmla="*/ 3225252 w 4224302"/>
              <a:gd name="connsiteY73" fmla="*/ 1049132 h 8346397"/>
              <a:gd name="connsiteX74" fmla="*/ 3310977 w 4224302"/>
              <a:gd name="connsiteY74" fmla="*/ 996745 h 8346397"/>
              <a:gd name="connsiteX75" fmla="*/ 3056977 w 4224302"/>
              <a:gd name="connsiteY75" fmla="*/ 982457 h 8346397"/>
              <a:gd name="connsiteX76" fmla="*/ 2958552 w 4224302"/>
              <a:gd name="connsiteY76" fmla="*/ 976107 h 8346397"/>
              <a:gd name="connsiteX77" fmla="*/ 2926802 w 4224302"/>
              <a:gd name="connsiteY77" fmla="*/ 906257 h 8346397"/>
              <a:gd name="connsiteX78" fmla="*/ 2866477 w 4224302"/>
              <a:gd name="connsiteY78" fmla="*/ 893559 h 8346397"/>
              <a:gd name="connsiteX79" fmla="*/ 2799802 w 4224302"/>
              <a:gd name="connsiteY79" fmla="*/ 874507 h 8346397"/>
              <a:gd name="connsiteX80" fmla="*/ 2761702 w 4224302"/>
              <a:gd name="connsiteY80" fmla="*/ 807832 h 8346397"/>
              <a:gd name="connsiteX81" fmla="*/ 2609302 w 4224302"/>
              <a:gd name="connsiteY81" fmla="*/ 760207 h 8346397"/>
              <a:gd name="connsiteX82" fmla="*/ 2580727 w 4224302"/>
              <a:gd name="connsiteY82" fmla="*/ 604632 h 8346397"/>
              <a:gd name="connsiteX83" fmla="*/ 2526752 w 4224302"/>
              <a:gd name="connsiteY83" fmla="*/ 531609 h 8346397"/>
              <a:gd name="connsiteX84" fmla="*/ 2596602 w 4224302"/>
              <a:gd name="connsiteY84" fmla="*/ 407782 h 8346397"/>
              <a:gd name="connsiteX85" fmla="*/ 2629939 w 4224302"/>
              <a:gd name="connsiteY85" fmla="*/ 310947 h 8346397"/>
              <a:gd name="connsiteX86" fmla="*/ 2517227 w 4224302"/>
              <a:gd name="connsiteY86" fmla="*/ 239507 h 8346397"/>
              <a:gd name="connsiteX87" fmla="*/ 2402927 w 4224302"/>
              <a:gd name="connsiteY87" fmla="*/ 271257 h 8346397"/>
              <a:gd name="connsiteX88" fmla="*/ 2275927 w 4224302"/>
              <a:gd name="connsiteY88" fmla="*/ 198232 h 8346397"/>
              <a:gd name="connsiteX89" fmla="*/ 2133052 w 4224302"/>
              <a:gd name="connsiteY89" fmla="*/ 233157 h 8346397"/>
              <a:gd name="connsiteX90" fmla="*/ 1913977 w 4224302"/>
              <a:gd name="connsiteY90" fmla="*/ 36309 h 8346397"/>
              <a:gd name="connsiteX91" fmla="*/ 1777452 w 4224302"/>
              <a:gd name="connsiteY91" fmla="*/ 13289 h 8346397"/>
              <a:gd name="connsiteX92" fmla="*/ 1703633 w 4224302"/>
              <a:gd name="connsiteY92" fmla="*/ 41864 h 8346397"/>
              <a:gd name="connsiteX93" fmla="*/ 1615527 w 4224302"/>
              <a:gd name="connsiteY93" fmla="*/ 75203 h 8346397"/>
              <a:gd name="connsiteX94" fmla="*/ 1515515 w 4224302"/>
              <a:gd name="connsiteY94" fmla="*/ 129971 h 8346397"/>
              <a:gd name="connsiteX95" fmla="*/ 1525040 w 4224302"/>
              <a:gd name="connsiteY95" fmla="*/ 194264 h 8346397"/>
              <a:gd name="connsiteX96" fmla="*/ 1505990 w 4224302"/>
              <a:gd name="connsiteY96" fmla="*/ 251415 h 8346397"/>
              <a:gd name="connsiteX97" fmla="*/ 1413121 w 4224302"/>
              <a:gd name="connsiteY97" fmla="*/ 270464 h 8346397"/>
              <a:gd name="connsiteX98" fmla="*/ 1339302 w 4224302"/>
              <a:gd name="connsiteY98" fmla="*/ 306184 h 8346397"/>
              <a:gd name="connsiteX99" fmla="*/ 1260721 w 4224302"/>
              <a:gd name="connsiteY99" fmla="*/ 346665 h 8346397"/>
              <a:gd name="connsiteX100" fmla="*/ 1191665 w 4224302"/>
              <a:gd name="connsiteY100" fmla="*/ 272847 h 8346397"/>
              <a:gd name="connsiteX101" fmla="*/ 1082127 w 4224302"/>
              <a:gd name="connsiteY101" fmla="*/ 353809 h 8346397"/>
              <a:gd name="connsiteX102" fmla="*/ 1020215 w 4224302"/>
              <a:gd name="connsiteY102" fmla="*/ 420484 h 8346397"/>
              <a:gd name="connsiteX103" fmla="*/ 858290 w 4224302"/>
              <a:gd name="connsiteY103" fmla="*/ 301422 h 8346397"/>
              <a:gd name="connsiteX104" fmla="*/ 796377 w 4224302"/>
              <a:gd name="connsiteY104" fmla="*/ 406196 h 8346397"/>
              <a:gd name="connsiteX105" fmla="*/ 755896 w 4224302"/>
              <a:gd name="connsiteY105" fmla="*/ 341903 h 8346397"/>
              <a:gd name="connsiteX106" fmla="*/ 689221 w 4224302"/>
              <a:gd name="connsiteY106" fmla="*/ 270465 h 8346397"/>
              <a:gd name="connsiteX107" fmla="*/ 667790 w 4224302"/>
              <a:gd name="connsiteY107" fmla="*/ 313328 h 8346397"/>
              <a:gd name="connsiteX108" fmla="*/ 620165 w 4224302"/>
              <a:gd name="connsiteY108" fmla="*/ 382384 h 8346397"/>
              <a:gd name="connsiteX109" fmla="*/ 589208 w 4224302"/>
              <a:gd name="connsiteY109" fmla="*/ 396672 h 8346397"/>
              <a:gd name="connsiteX110" fmla="*/ 498721 w 4224302"/>
              <a:gd name="connsiteY110" fmla="*/ 482397 h 8346397"/>
              <a:gd name="connsiteX111" fmla="*/ 396327 w 4224302"/>
              <a:gd name="connsiteY111" fmla="*/ 380003 h 8346397"/>
              <a:gd name="connsiteX112" fmla="*/ 243927 w 4224302"/>
              <a:gd name="connsiteY112" fmla="*/ 294278 h 8346397"/>
              <a:gd name="connsiteX113" fmla="*/ 174871 w 4224302"/>
              <a:gd name="connsiteY113" fmla="*/ 327615 h 8346397"/>
              <a:gd name="connsiteX114" fmla="*/ 127246 w 4224302"/>
              <a:gd name="connsiteY114" fmla="*/ 410959 h 8346397"/>
              <a:gd name="connsiteX115" fmla="*/ 43902 w 4224302"/>
              <a:gd name="connsiteY115" fmla="*/ 472872 h 8346397"/>
              <a:gd name="connsiteX116" fmla="*/ 8183 w 4224302"/>
              <a:gd name="connsiteY116" fmla="*/ 484778 h 8346397"/>
              <a:gd name="connsiteX117" fmla="*/ 198683 w 4224302"/>
              <a:gd name="connsiteY117" fmla="*/ 689565 h 8346397"/>
              <a:gd name="connsiteX118" fmla="*/ 265359 w 4224302"/>
              <a:gd name="connsiteY118" fmla="*/ 706234 h 8346397"/>
              <a:gd name="connsiteX119" fmla="*/ 298697 w 4224302"/>
              <a:gd name="connsiteY119" fmla="*/ 730047 h 8346397"/>
              <a:gd name="connsiteX120" fmla="*/ 296315 w 4224302"/>
              <a:gd name="connsiteY120" fmla="*/ 901496 h 8346397"/>
              <a:gd name="connsiteX121" fmla="*/ 362990 w 4224302"/>
              <a:gd name="connsiteY121" fmla="*/ 906259 h 8346397"/>
              <a:gd name="connsiteX122" fmla="*/ 401090 w 4224302"/>
              <a:gd name="connsiteY122" fmla="*/ 856253 h 8346397"/>
              <a:gd name="connsiteX123" fmla="*/ 482052 w 4224302"/>
              <a:gd name="connsiteY123" fmla="*/ 894353 h 8346397"/>
              <a:gd name="connsiteX124" fmla="*/ 420140 w 4224302"/>
              <a:gd name="connsiteY124" fmla="*/ 1039609 h 8346397"/>
              <a:gd name="connsiteX125" fmla="*/ 434427 w 4224302"/>
              <a:gd name="connsiteY125" fmla="*/ 1087234 h 8346397"/>
              <a:gd name="connsiteX126" fmla="*/ 379658 w 4224302"/>
              <a:gd name="connsiteY126" fmla="*/ 1139622 h 8346397"/>
              <a:gd name="connsiteX127" fmla="*/ 415377 w 4224302"/>
              <a:gd name="connsiteY127" fmla="*/ 1168196 h 8346397"/>
              <a:gd name="connsiteX128" fmla="*/ 486815 w 4224302"/>
              <a:gd name="connsiteY128" fmla="*/ 1256303 h 8346397"/>
              <a:gd name="connsiteX129" fmla="*/ 527296 w 4224302"/>
              <a:gd name="connsiteY129" fmla="*/ 1344409 h 8346397"/>
              <a:gd name="connsiteX130" fmla="*/ 636833 w 4224302"/>
              <a:gd name="connsiteY130" fmla="*/ 1396797 h 8346397"/>
              <a:gd name="connsiteX131" fmla="*/ 746371 w 4224302"/>
              <a:gd name="connsiteY131" fmla="*/ 1420609 h 8346397"/>
              <a:gd name="connsiteX132" fmla="*/ 829715 w 4224302"/>
              <a:gd name="connsiteY132" fmla="*/ 1468234 h 8346397"/>
              <a:gd name="connsiteX133" fmla="*/ 913058 w 4224302"/>
              <a:gd name="connsiteY133" fmla="*/ 1442040 h 8346397"/>
              <a:gd name="connsiteX134" fmla="*/ 994021 w 4224302"/>
              <a:gd name="connsiteY134" fmla="*/ 1368222 h 8346397"/>
              <a:gd name="connsiteX135" fmla="*/ 1103558 w 4224302"/>
              <a:gd name="connsiteY135" fmla="*/ 1351553 h 8346397"/>
              <a:gd name="connsiteX136" fmla="*/ 1170233 w 4224302"/>
              <a:gd name="connsiteY136" fmla="*/ 1356315 h 8346397"/>
              <a:gd name="connsiteX137" fmla="*/ 1329777 w 4224302"/>
              <a:gd name="connsiteY137" fmla="*/ 1465853 h 8346397"/>
              <a:gd name="connsiteX138" fmla="*/ 1389308 w 4224302"/>
              <a:gd name="connsiteY138" fmla="*/ 1494428 h 8346397"/>
              <a:gd name="connsiteX139" fmla="*/ 1260721 w 4224302"/>
              <a:gd name="connsiteY139" fmla="*/ 1596822 h 8346397"/>
              <a:gd name="connsiteX140" fmla="*/ 1263102 w 4224302"/>
              <a:gd name="connsiteY140" fmla="*/ 1661115 h 8346397"/>
              <a:gd name="connsiteX141" fmla="*/ 1425027 w 4224302"/>
              <a:gd name="connsiteY141" fmla="*/ 1613490 h 8346397"/>
              <a:gd name="connsiteX142" fmla="*/ 1386927 w 4224302"/>
              <a:gd name="connsiteY142" fmla="*/ 1677784 h 8346397"/>
              <a:gd name="connsiteX143" fmla="*/ 1405977 w 4224302"/>
              <a:gd name="connsiteY143" fmla="*/ 1751603 h 8346397"/>
              <a:gd name="connsiteX144" fmla="*/ 1517896 w 4224302"/>
              <a:gd name="connsiteY144" fmla="*/ 1787322 h 8346397"/>
              <a:gd name="connsiteX145" fmla="*/ 1591715 w 4224302"/>
              <a:gd name="connsiteY145" fmla="*/ 1803990 h 8346397"/>
              <a:gd name="connsiteX146" fmla="*/ 1501227 w 4224302"/>
              <a:gd name="connsiteY146" fmla="*/ 1934959 h 8346397"/>
              <a:gd name="connsiteX147" fmla="*/ 1494083 w 4224302"/>
              <a:gd name="connsiteY147" fmla="*/ 1984965 h 8346397"/>
              <a:gd name="connsiteX148" fmla="*/ 1422646 w 4224302"/>
              <a:gd name="connsiteY148" fmla="*/ 2020684 h 8346397"/>
              <a:gd name="connsiteX149" fmla="*/ 1391690 w 4224302"/>
              <a:gd name="connsiteY149" fmla="*/ 2082597 h 8346397"/>
              <a:gd name="connsiteX150" fmla="*/ 1260721 w 4224302"/>
              <a:gd name="connsiteY150" fmla="*/ 2056403 h 8346397"/>
              <a:gd name="connsiteX151" fmla="*/ 1139277 w 4224302"/>
              <a:gd name="connsiteY151" fmla="*/ 2056402 h 8346397"/>
              <a:gd name="connsiteX152" fmla="*/ 1072602 w 4224302"/>
              <a:gd name="connsiteY152" fmla="*/ 2084978 h 8346397"/>
              <a:gd name="connsiteX153" fmla="*/ 1065458 w 4224302"/>
              <a:gd name="connsiteY153" fmla="*/ 2184990 h 8346397"/>
              <a:gd name="connsiteX154" fmla="*/ 977352 w 4224302"/>
              <a:gd name="connsiteY154" fmla="*/ 2273097 h 8346397"/>
              <a:gd name="connsiteX155" fmla="*/ 1120227 w 4224302"/>
              <a:gd name="connsiteY155" fmla="*/ 2335009 h 8346397"/>
              <a:gd name="connsiteX156" fmla="*/ 1170234 w 4224302"/>
              <a:gd name="connsiteY156" fmla="*/ 2370727 h 8346397"/>
              <a:gd name="connsiteX157" fmla="*/ 1222621 w 4224302"/>
              <a:gd name="connsiteY157" fmla="*/ 2387397 h 8346397"/>
              <a:gd name="connsiteX158" fmla="*/ 1272627 w 4224302"/>
              <a:gd name="connsiteY158" fmla="*/ 2437403 h 8346397"/>
              <a:gd name="connsiteX159" fmla="*/ 1329777 w 4224302"/>
              <a:gd name="connsiteY159" fmla="*/ 2458834 h 8346397"/>
              <a:gd name="connsiteX160" fmla="*/ 1422646 w 4224302"/>
              <a:gd name="connsiteY160" fmla="*/ 2535034 h 8346397"/>
              <a:gd name="connsiteX161" fmla="*/ 1508371 w 4224302"/>
              <a:gd name="connsiteY161" fmla="*/ 2568373 h 8346397"/>
              <a:gd name="connsiteX162" fmla="*/ 1641721 w 4224302"/>
              <a:gd name="connsiteY162" fmla="*/ 2716009 h 8346397"/>
              <a:gd name="connsiteX163" fmla="*/ 1725065 w 4224302"/>
              <a:gd name="connsiteY163" fmla="*/ 2870790 h 8346397"/>
              <a:gd name="connsiteX164" fmla="*/ 1850477 w 4224302"/>
              <a:gd name="connsiteY164" fmla="*/ 2931907 h 8346397"/>
              <a:gd name="connsiteX165" fmla="*/ 1896514 w 4224302"/>
              <a:gd name="connsiteY165" fmla="*/ 2977947 h 8346397"/>
              <a:gd name="connsiteX166" fmla="*/ 1927471 w 4224302"/>
              <a:gd name="connsiteY166" fmla="*/ 3082722 h 8346397"/>
              <a:gd name="connsiteX167" fmla="*/ 1989383 w 4224302"/>
              <a:gd name="connsiteY167" fmla="*/ 3185115 h 8346397"/>
              <a:gd name="connsiteX168" fmla="*/ 2051296 w 4224302"/>
              <a:gd name="connsiteY168" fmla="*/ 3223215 h 8346397"/>
              <a:gd name="connsiteX169" fmla="*/ 2182265 w 4224302"/>
              <a:gd name="connsiteY169" fmla="*/ 3370853 h 8346397"/>
              <a:gd name="connsiteX170" fmla="*/ 2325139 w 4224302"/>
              <a:gd name="connsiteY170" fmla="*/ 3447053 h 8346397"/>
              <a:gd name="connsiteX171" fmla="*/ 2384671 w 4224302"/>
              <a:gd name="connsiteY171" fmla="*/ 3532778 h 8346397"/>
              <a:gd name="connsiteX172" fmla="*/ 2432296 w 4224302"/>
              <a:gd name="connsiteY172" fmla="*/ 3599453 h 8346397"/>
              <a:gd name="connsiteX173" fmla="*/ 2479921 w 4224302"/>
              <a:gd name="connsiteY173" fmla="*/ 3589929 h 8346397"/>
              <a:gd name="connsiteX174" fmla="*/ 2484683 w 4224302"/>
              <a:gd name="connsiteY174" fmla="*/ 3742328 h 8346397"/>
              <a:gd name="connsiteX175" fmla="*/ 2537071 w 4224302"/>
              <a:gd name="connsiteY175" fmla="*/ 3835197 h 8346397"/>
              <a:gd name="connsiteX176" fmla="*/ 2529927 w 4224302"/>
              <a:gd name="connsiteY176" fmla="*/ 3873297 h 8346397"/>
              <a:gd name="connsiteX177" fmla="*/ 2598983 w 4224302"/>
              <a:gd name="connsiteY177" fmla="*/ 3909015 h 8346397"/>
              <a:gd name="connsiteX178" fmla="*/ 2656133 w 4224302"/>
              <a:gd name="connsiteY178" fmla="*/ 3854247 h 8346397"/>
              <a:gd name="connsiteX179" fmla="*/ 2689471 w 4224302"/>
              <a:gd name="connsiteY179" fmla="*/ 3937590 h 8346397"/>
              <a:gd name="connsiteX180" fmla="*/ 2734715 w 4224302"/>
              <a:gd name="connsiteY180" fmla="*/ 3982834 h 8346397"/>
              <a:gd name="connsiteX181" fmla="*/ 2808533 w 4224302"/>
              <a:gd name="connsiteY181" fmla="*/ 4006647 h 8346397"/>
              <a:gd name="connsiteX182" fmla="*/ 2860921 w 4224302"/>
              <a:gd name="connsiteY182" fmla="*/ 4075703 h 8346397"/>
              <a:gd name="connsiteX183" fmla="*/ 2946646 w 4224302"/>
              <a:gd name="connsiteY183" fmla="*/ 4130472 h 8346397"/>
              <a:gd name="connsiteX184" fmla="*/ 2999033 w 4224302"/>
              <a:gd name="connsiteY184" fmla="*/ 4163809 h 8346397"/>
              <a:gd name="connsiteX185" fmla="*/ 2870446 w 4224302"/>
              <a:gd name="connsiteY185" fmla="*/ 4256678 h 8346397"/>
              <a:gd name="connsiteX186" fmla="*/ 2868064 w 4224302"/>
              <a:gd name="connsiteY186" fmla="*/ 4311446 h 8346397"/>
              <a:gd name="connsiteX187" fmla="*/ 2970458 w 4224302"/>
              <a:gd name="connsiteY187" fmla="*/ 4428128 h 8346397"/>
              <a:gd name="connsiteX188" fmla="*/ 3065708 w 4224302"/>
              <a:gd name="connsiteY188" fmla="*/ 4490040 h 8346397"/>
              <a:gd name="connsiteX189" fmla="*/ 3096665 w 4224302"/>
              <a:gd name="connsiteY189" fmla="*/ 4528140 h 8346397"/>
              <a:gd name="connsiteX190" fmla="*/ 3082377 w 4224302"/>
              <a:gd name="connsiteY190" fmla="*/ 4609103 h 8346397"/>
              <a:gd name="connsiteX191" fmla="*/ 3077615 w 4224302"/>
              <a:gd name="connsiteY191" fmla="*/ 4692447 h 8346397"/>
              <a:gd name="connsiteX192" fmla="*/ 3034752 w 4224302"/>
              <a:gd name="connsiteY192" fmla="*/ 4701972 h 8346397"/>
              <a:gd name="connsiteX193" fmla="*/ 3008558 w 4224302"/>
              <a:gd name="connsiteY193" fmla="*/ 4718640 h 8346397"/>
              <a:gd name="connsiteX194" fmla="*/ 3053802 w 4224302"/>
              <a:gd name="connsiteY194" fmla="*/ 4795632 h 8346397"/>
              <a:gd name="connsiteX195" fmla="*/ 3037133 w 4224302"/>
              <a:gd name="connsiteY195" fmla="*/ 4868659 h 8346397"/>
              <a:gd name="connsiteX196" fmla="*/ 3020465 w 4224302"/>
              <a:gd name="connsiteY196" fmla="*/ 5004390 h 8346397"/>
              <a:gd name="connsiteX197" fmla="*/ 2982365 w 4224302"/>
              <a:gd name="connsiteY197" fmla="*/ 5044872 h 8346397"/>
              <a:gd name="connsiteX198" fmla="*/ 2965696 w 4224302"/>
              <a:gd name="connsiteY198" fmla="*/ 5166315 h 8346397"/>
              <a:gd name="connsiteX199" fmla="*/ 2937121 w 4224302"/>
              <a:gd name="connsiteY199" fmla="*/ 5285378 h 8346397"/>
              <a:gd name="connsiteX200" fmla="*/ 2989508 w 4224302"/>
              <a:gd name="connsiteY200" fmla="*/ 5302047 h 8346397"/>
              <a:gd name="connsiteX201" fmla="*/ 2987127 w 4224302"/>
              <a:gd name="connsiteY201" fmla="*/ 5347290 h 8346397"/>
              <a:gd name="connsiteX202" fmla="*/ 2984746 w 4224302"/>
              <a:gd name="connsiteY202" fmla="*/ 5402059 h 8346397"/>
              <a:gd name="connsiteX203" fmla="*/ 3041896 w 4224302"/>
              <a:gd name="connsiteY203" fmla="*/ 5471115 h 8346397"/>
              <a:gd name="connsiteX204" fmla="*/ 3089521 w 4224302"/>
              <a:gd name="connsiteY204" fmla="*/ 5597322 h 8346397"/>
              <a:gd name="connsiteX205" fmla="*/ 2996652 w 4224302"/>
              <a:gd name="connsiteY205" fmla="*/ 5887834 h 8346397"/>
              <a:gd name="connsiteX206" fmla="*/ 3018083 w 4224302"/>
              <a:gd name="connsiteY206" fmla="*/ 5942603 h 8346397"/>
              <a:gd name="connsiteX207" fmla="*/ 3044277 w 4224302"/>
              <a:gd name="connsiteY207" fmla="*/ 5994990 h 8346397"/>
              <a:gd name="connsiteX208" fmla="*/ 3049040 w 4224302"/>
              <a:gd name="connsiteY208" fmla="*/ 6099765 h 8346397"/>
              <a:gd name="connsiteX209" fmla="*/ 3028402 w 4224302"/>
              <a:gd name="connsiteY209" fmla="*/ 6195807 h 8346397"/>
              <a:gd name="connsiteX210" fmla="*/ 2956170 w 4224302"/>
              <a:gd name="connsiteY210" fmla="*/ 6259310 h 8346397"/>
              <a:gd name="connsiteX211" fmla="*/ 2920452 w 4224302"/>
              <a:gd name="connsiteY211" fmla="*/ 6240259 h 8346397"/>
              <a:gd name="connsiteX212" fmla="*/ 2849015 w 4224302"/>
              <a:gd name="connsiteY212" fmla="*/ 6252165 h 8346397"/>
              <a:gd name="connsiteX213" fmla="*/ 2713283 w 4224302"/>
              <a:gd name="connsiteY213" fmla="*/ 6364084 h 8346397"/>
              <a:gd name="connsiteX214" fmla="*/ 2606127 w 4224302"/>
              <a:gd name="connsiteY214" fmla="*/ 6349797 h 8346397"/>
              <a:gd name="connsiteX215" fmla="*/ 2575171 w 4224302"/>
              <a:gd name="connsiteY215" fmla="*/ 6378372 h 8346397"/>
              <a:gd name="connsiteX216" fmla="*/ 2508495 w 4224302"/>
              <a:gd name="connsiteY216" fmla="*/ 6423614 h 8346397"/>
              <a:gd name="connsiteX217" fmla="*/ 2391815 w 4224302"/>
              <a:gd name="connsiteY217" fmla="*/ 6411709 h 8346397"/>
              <a:gd name="connsiteX218" fmla="*/ 2368002 w 4224302"/>
              <a:gd name="connsiteY218" fmla="*/ 6528390 h 8346397"/>
              <a:gd name="connsiteX219" fmla="*/ 2363240 w 4224302"/>
              <a:gd name="connsiteY219" fmla="*/ 6564109 h 8346397"/>
              <a:gd name="connsiteX220" fmla="*/ 2339428 w 4224302"/>
              <a:gd name="connsiteY220" fmla="*/ 6583159 h 8346397"/>
              <a:gd name="connsiteX221" fmla="*/ 2141783 w 4224302"/>
              <a:gd name="connsiteY221" fmla="*/ 6535534 h 8346397"/>
              <a:gd name="connsiteX222" fmla="*/ 2103683 w 4224302"/>
              <a:gd name="connsiteY222" fmla="*/ 6587922 h 8346397"/>
              <a:gd name="connsiteX223" fmla="*/ 2072727 w 4224302"/>
              <a:gd name="connsiteY223" fmla="*/ 6683172 h 8346397"/>
              <a:gd name="connsiteX224" fmla="*/ 2039389 w 4224302"/>
              <a:gd name="connsiteY224" fmla="*/ 6747465 h 8346397"/>
              <a:gd name="connsiteX225" fmla="*/ 2051296 w 4224302"/>
              <a:gd name="connsiteY225" fmla="*/ 6809378 h 8346397"/>
              <a:gd name="connsiteX226" fmla="*/ 2184646 w 4224302"/>
              <a:gd name="connsiteY226" fmla="*/ 6921297 h 8346397"/>
              <a:gd name="connsiteX227" fmla="*/ 2253702 w 4224302"/>
              <a:gd name="connsiteY227" fmla="*/ 6954634 h 8346397"/>
              <a:gd name="connsiteX228" fmla="*/ 2237033 w 4224302"/>
              <a:gd name="connsiteY228" fmla="*/ 6978447 h 8346397"/>
              <a:gd name="connsiteX229" fmla="*/ 2201315 w 4224302"/>
              <a:gd name="connsiteY229" fmla="*/ 6997497 h 8346397"/>
              <a:gd name="connsiteX230" fmla="*/ 2234652 w 4224302"/>
              <a:gd name="connsiteY230" fmla="*/ 7073697 h 8346397"/>
              <a:gd name="connsiteX231" fmla="*/ 2203696 w 4224302"/>
              <a:gd name="connsiteY231" fmla="*/ 7095128 h 8346397"/>
              <a:gd name="connsiteX232" fmla="*/ 2098921 w 4224302"/>
              <a:gd name="connsiteY232" fmla="*/ 7033215 h 8346397"/>
              <a:gd name="connsiteX233" fmla="*/ 2056058 w 4224302"/>
              <a:gd name="connsiteY233" fmla="*/ 7059409 h 8346397"/>
              <a:gd name="connsiteX234" fmla="*/ 1996527 w 4224302"/>
              <a:gd name="connsiteY234" fmla="*/ 6957015 h 8346397"/>
              <a:gd name="connsiteX235" fmla="*/ 1879846 w 4224302"/>
              <a:gd name="connsiteY235" fmla="*/ 6983209 h 8346397"/>
              <a:gd name="connsiteX236" fmla="*/ 1815552 w 4224302"/>
              <a:gd name="connsiteY236" fmla="*/ 6987972 h 8346397"/>
              <a:gd name="connsiteX237" fmla="*/ 1765546 w 4224302"/>
              <a:gd name="connsiteY237" fmla="*/ 6983210 h 8346397"/>
              <a:gd name="connsiteX238" fmla="*/ 1708396 w 4224302"/>
              <a:gd name="connsiteY238" fmla="*/ 7028453 h 8346397"/>
              <a:gd name="connsiteX239" fmla="*/ 1529802 w 4224302"/>
              <a:gd name="connsiteY239" fmla="*/ 6987972 h 8346397"/>
              <a:gd name="connsiteX240" fmla="*/ 1553614 w 4224302"/>
              <a:gd name="connsiteY240" fmla="*/ 7114178 h 8346397"/>
              <a:gd name="connsiteX241" fmla="*/ 1477415 w 4224302"/>
              <a:gd name="connsiteY241" fmla="*/ 7159422 h 8346397"/>
              <a:gd name="connsiteX242" fmla="*/ 1415502 w 4224302"/>
              <a:gd name="connsiteY242" fmla="*/ 7226096 h 8346397"/>
              <a:gd name="connsiteX243" fmla="*/ 1265483 w 4224302"/>
              <a:gd name="connsiteY243" fmla="*/ 7218953 h 8346397"/>
              <a:gd name="connsiteX244" fmla="*/ 1213096 w 4224302"/>
              <a:gd name="connsiteY244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103934 w 4224302"/>
              <a:gd name="connsiteY10" fmla="*/ 5387770 h 8346397"/>
              <a:gd name="connsiteX11" fmla="*/ 3990428 w 4224302"/>
              <a:gd name="connsiteY11" fmla="*/ 5034550 h 8346397"/>
              <a:gd name="connsiteX12" fmla="*/ 3922959 w 4224302"/>
              <a:gd name="connsiteY12" fmla="*/ 4816270 h 8346397"/>
              <a:gd name="connsiteX13" fmla="*/ 3887241 w 4224302"/>
              <a:gd name="connsiteY13" fmla="*/ 4682920 h 8346397"/>
              <a:gd name="connsiteX14" fmla="*/ 3851522 w 4224302"/>
              <a:gd name="connsiteY14" fmla="*/ 4642438 h 8346397"/>
              <a:gd name="connsiteX15" fmla="*/ 3887241 w 4224302"/>
              <a:gd name="connsiteY15" fmla="*/ 4578145 h 8346397"/>
              <a:gd name="connsiteX16" fmla="*/ 3839615 w 4224302"/>
              <a:gd name="connsiteY16" fmla="*/ 4499563 h 8346397"/>
              <a:gd name="connsiteX17" fmla="*/ 3780084 w 4224302"/>
              <a:gd name="connsiteY17" fmla="*/ 4492420 h 8346397"/>
              <a:gd name="connsiteX18" fmla="*/ 3732459 w 4224302"/>
              <a:gd name="connsiteY18" fmla="*/ 4449557 h 8346397"/>
              <a:gd name="connsiteX19" fmla="*/ 3687216 w 4224302"/>
              <a:gd name="connsiteY19" fmla="*/ 4466226 h 8346397"/>
              <a:gd name="connsiteX20" fmla="*/ 3668166 w 4224302"/>
              <a:gd name="connsiteY20" fmla="*/ 4368595 h 8346397"/>
              <a:gd name="connsiteX21" fmla="*/ 3501478 w 4224302"/>
              <a:gd name="connsiteY21" fmla="*/ 4166188 h 8346397"/>
              <a:gd name="connsiteX22" fmla="*/ 3496716 w 4224302"/>
              <a:gd name="connsiteY22" fmla="*/ 4139995 h 8346397"/>
              <a:gd name="connsiteX23" fmla="*/ 3494334 w 4224302"/>
              <a:gd name="connsiteY23" fmla="*/ 4113801 h 8346397"/>
              <a:gd name="connsiteX24" fmla="*/ 3544341 w 4224302"/>
              <a:gd name="connsiteY24" fmla="*/ 4101895 h 8346397"/>
              <a:gd name="connsiteX25" fmla="*/ 3553866 w 4224302"/>
              <a:gd name="connsiteY25" fmla="*/ 4075701 h 8346397"/>
              <a:gd name="connsiteX26" fmla="*/ 3515766 w 4224302"/>
              <a:gd name="connsiteY26" fmla="*/ 4056651 h 8346397"/>
              <a:gd name="connsiteX27" fmla="*/ 3465759 w 4224302"/>
              <a:gd name="connsiteY27" fmla="*/ 4049507 h 8346397"/>
              <a:gd name="connsiteX28" fmla="*/ 3432422 w 4224302"/>
              <a:gd name="connsiteY28" fmla="*/ 4109038 h 8346397"/>
              <a:gd name="connsiteX29" fmla="*/ 3413372 w 4224302"/>
              <a:gd name="connsiteY29" fmla="*/ 4082845 h 8346397"/>
              <a:gd name="connsiteX30" fmla="*/ 3415752 w 4224302"/>
              <a:gd name="connsiteY30" fmla="*/ 4042363 h 8346397"/>
              <a:gd name="connsiteX31" fmla="*/ 3349078 w 4224302"/>
              <a:gd name="connsiteY31" fmla="*/ 4018551 h 8346397"/>
              <a:gd name="connsiteX32" fmla="*/ 3382416 w 4224302"/>
              <a:gd name="connsiteY32" fmla="*/ 3985213 h 8346397"/>
              <a:gd name="connsiteX33" fmla="*/ 3346697 w 4224302"/>
              <a:gd name="connsiteY33" fmla="*/ 3961401 h 8346397"/>
              <a:gd name="connsiteX34" fmla="*/ 3291928 w 4224302"/>
              <a:gd name="connsiteY34" fmla="*/ 3959020 h 8346397"/>
              <a:gd name="connsiteX35" fmla="*/ 3263352 w 4224302"/>
              <a:gd name="connsiteY35" fmla="*/ 3978070 h 8346397"/>
              <a:gd name="connsiteX36" fmla="*/ 3215727 w 4224302"/>
              <a:gd name="connsiteY36" fmla="*/ 3963782 h 8346397"/>
              <a:gd name="connsiteX37" fmla="*/ 3227633 w 4224302"/>
              <a:gd name="connsiteY37" fmla="*/ 3937588 h 8346397"/>
              <a:gd name="connsiteX38" fmla="*/ 3275259 w 4224302"/>
              <a:gd name="connsiteY38" fmla="*/ 3913776 h 8346397"/>
              <a:gd name="connsiteX39" fmla="*/ 3127621 w 4224302"/>
              <a:gd name="connsiteY39" fmla="*/ 3851863 h 8346397"/>
              <a:gd name="connsiteX40" fmla="*/ 2996652 w 4224302"/>
              <a:gd name="connsiteY40" fmla="*/ 3739945 h 8346397"/>
              <a:gd name="connsiteX41" fmla="*/ 2591839 w 4224302"/>
              <a:gd name="connsiteY41" fmla="*/ 3354183 h 8346397"/>
              <a:gd name="connsiteX42" fmla="*/ 2468015 w 4224302"/>
              <a:gd name="connsiteY42" fmla="*/ 3049382 h 8346397"/>
              <a:gd name="connsiteX43" fmla="*/ 2432296 w 4224302"/>
              <a:gd name="connsiteY43" fmla="*/ 2961276 h 8346397"/>
              <a:gd name="connsiteX44" fmla="*/ 2387052 w 4224302"/>
              <a:gd name="connsiteY44" fmla="*/ 2954132 h 8346397"/>
              <a:gd name="connsiteX45" fmla="*/ 2365621 w 4224302"/>
              <a:gd name="connsiteY45" fmla="*/ 2958895 h 8346397"/>
              <a:gd name="connsiteX46" fmla="*/ 2315615 w 4224302"/>
              <a:gd name="connsiteY46" fmla="*/ 2896982 h 8346397"/>
              <a:gd name="connsiteX47" fmla="*/ 2234652 w 4224302"/>
              <a:gd name="connsiteY47" fmla="*/ 2880313 h 8346397"/>
              <a:gd name="connsiteX48" fmla="*/ 2182265 w 4224302"/>
              <a:gd name="connsiteY48" fmla="*/ 2811257 h 8346397"/>
              <a:gd name="connsiteX49" fmla="*/ 2115590 w 4224302"/>
              <a:gd name="connsiteY49" fmla="*/ 2727913 h 8346397"/>
              <a:gd name="connsiteX50" fmla="*/ 2091777 w 4224302"/>
              <a:gd name="connsiteY50" fmla="*/ 2670763 h 8346397"/>
              <a:gd name="connsiteX51" fmla="*/ 2006845 w 4224302"/>
              <a:gd name="connsiteY51" fmla="*/ 2527095 h 8346397"/>
              <a:gd name="connsiteX52" fmla="*/ 1953665 w 4224302"/>
              <a:gd name="connsiteY52" fmla="*/ 2451688 h 8346397"/>
              <a:gd name="connsiteX53" fmla="*/ 2006052 w 4224302"/>
              <a:gd name="connsiteY53" fmla="*/ 2337388 h 8346397"/>
              <a:gd name="connsiteX54" fmla="*/ 2072727 w 4224302"/>
              <a:gd name="connsiteY54" fmla="*/ 2256426 h 8346397"/>
              <a:gd name="connsiteX55" fmla="*/ 2056058 w 4224302"/>
              <a:gd name="connsiteY55" fmla="*/ 2223088 h 8346397"/>
              <a:gd name="connsiteX56" fmla="*/ 2067965 w 4224302"/>
              <a:gd name="connsiteY56" fmla="*/ 2130220 h 8346397"/>
              <a:gd name="connsiteX57" fmla="*/ 2137021 w 4224302"/>
              <a:gd name="connsiteY57" fmla="*/ 1992107 h 8346397"/>
              <a:gd name="connsiteX58" fmla="*/ 2165596 w 4224302"/>
              <a:gd name="connsiteY58" fmla="*/ 1944482 h 8346397"/>
              <a:gd name="connsiteX59" fmla="*/ 2203696 w 4224302"/>
              <a:gd name="connsiteY59" fmla="*/ 1937338 h 8346397"/>
              <a:gd name="connsiteX60" fmla="*/ 2198933 w 4224302"/>
              <a:gd name="connsiteY60" fmla="*/ 1906382 h 8346397"/>
              <a:gd name="connsiteX61" fmla="*/ 2406102 w 4224302"/>
              <a:gd name="connsiteY61" fmla="*/ 1782557 h 8346397"/>
              <a:gd name="connsiteX62" fmla="*/ 2494208 w 4224302"/>
              <a:gd name="connsiteY62" fmla="*/ 1715882 h 8346397"/>
              <a:gd name="connsiteX63" fmla="*/ 2513258 w 4224302"/>
              <a:gd name="connsiteY63" fmla="*/ 1630157 h 8346397"/>
              <a:gd name="connsiteX64" fmla="*/ 2522784 w 4224302"/>
              <a:gd name="connsiteY64" fmla="*/ 1584913 h 8346397"/>
              <a:gd name="connsiteX65" fmla="*/ 2577552 w 4224302"/>
              <a:gd name="connsiteY65" fmla="*/ 1527763 h 8346397"/>
              <a:gd name="connsiteX66" fmla="*/ 2606127 w 4224302"/>
              <a:gd name="connsiteY66" fmla="*/ 1499188 h 8346397"/>
              <a:gd name="connsiteX67" fmla="*/ 2634702 w 4224302"/>
              <a:gd name="connsiteY67" fmla="*/ 1492045 h 8346397"/>
              <a:gd name="connsiteX68" fmla="*/ 2672802 w 4224302"/>
              <a:gd name="connsiteY68" fmla="*/ 1368220 h 8346397"/>
              <a:gd name="connsiteX69" fmla="*/ 2806153 w 4224302"/>
              <a:gd name="connsiteY69" fmla="*/ 1334883 h 8346397"/>
              <a:gd name="connsiteX70" fmla="*/ 2944265 w 4224302"/>
              <a:gd name="connsiteY70" fmla="*/ 1325357 h 8346397"/>
              <a:gd name="connsiteX71" fmla="*/ 2968077 w 4224302"/>
              <a:gd name="connsiteY71" fmla="*/ 1206295 h 8346397"/>
              <a:gd name="connsiteX72" fmla="*/ 3049040 w 4224302"/>
              <a:gd name="connsiteY72" fmla="*/ 1169783 h 8346397"/>
              <a:gd name="connsiteX73" fmla="*/ 3153814 w 4224302"/>
              <a:gd name="connsiteY73" fmla="*/ 1125332 h 8346397"/>
              <a:gd name="connsiteX74" fmla="*/ 3225252 w 4224302"/>
              <a:gd name="connsiteY74" fmla="*/ 1049132 h 8346397"/>
              <a:gd name="connsiteX75" fmla="*/ 3310977 w 4224302"/>
              <a:gd name="connsiteY75" fmla="*/ 996745 h 8346397"/>
              <a:gd name="connsiteX76" fmla="*/ 3056977 w 4224302"/>
              <a:gd name="connsiteY76" fmla="*/ 982457 h 8346397"/>
              <a:gd name="connsiteX77" fmla="*/ 2958552 w 4224302"/>
              <a:gd name="connsiteY77" fmla="*/ 976107 h 8346397"/>
              <a:gd name="connsiteX78" fmla="*/ 2926802 w 4224302"/>
              <a:gd name="connsiteY78" fmla="*/ 906257 h 8346397"/>
              <a:gd name="connsiteX79" fmla="*/ 2866477 w 4224302"/>
              <a:gd name="connsiteY79" fmla="*/ 893559 h 8346397"/>
              <a:gd name="connsiteX80" fmla="*/ 2799802 w 4224302"/>
              <a:gd name="connsiteY80" fmla="*/ 874507 h 8346397"/>
              <a:gd name="connsiteX81" fmla="*/ 2761702 w 4224302"/>
              <a:gd name="connsiteY81" fmla="*/ 807832 h 8346397"/>
              <a:gd name="connsiteX82" fmla="*/ 2609302 w 4224302"/>
              <a:gd name="connsiteY82" fmla="*/ 760207 h 8346397"/>
              <a:gd name="connsiteX83" fmla="*/ 2580727 w 4224302"/>
              <a:gd name="connsiteY83" fmla="*/ 604632 h 8346397"/>
              <a:gd name="connsiteX84" fmla="*/ 2526752 w 4224302"/>
              <a:gd name="connsiteY84" fmla="*/ 531609 h 8346397"/>
              <a:gd name="connsiteX85" fmla="*/ 2596602 w 4224302"/>
              <a:gd name="connsiteY85" fmla="*/ 407782 h 8346397"/>
              <a:gd name="connsiteX86" fmla="*/ 2629939 w 4224302"/>
              <a:gd name="connsiteY86" fmla="*/ 310947 h 8346397"/>
              <a:gd name="connsiteX87" fmla="*/ 2517227 w 4224302"/>
              <a:gd name="connsiteY87" fmla="*/ 239507 h 8346397"/>
              <a:gd name="connsiteX88" fmla="*/ 2402927 w 4224302"/>
              <a:gd name="connsiteY88" fmla="*/ 271257 h 8346397"/>
              <a:gd name="connsiteX89" fmla="*/ 2275927 w 4224302"/>
              <a:gd name="connsiteY89" fmla="*/ 198232 h 8346397"/>
              <a:gd name="connsiteX90" fmla="*/ 2133052 w 4224302"/>
              <a:gd name="connsiteY90" fmla="*/ 233157 h 8346397"/>
              <a:gd name="connsiteX91" fmla="*/ 1913977 w 4224302"/>
              <a:gd name="connsiteY91" fmla="*/ 36309 h 8346397"/>
              <a:gd name="connsiteX92" fmla="*/ 1777452 w 4224302"/>
              <a:gd name="connsiteY92" fmla="*/ 13289 h 8346397"/>
              <a:gd name="connsiteX93" fmla="*/ 1703633 w 4224302"/>
              <a:gd name="connsiteY93" fmla="*/ 41864 h 8346397"/>
              <a:gd name="connsiteX94" fmla="*/ 1615527 w 4224302"/>
              <a:gd name="connsiteY94" fmla="*/ 75203 h 8346397"/>
              <a:gd name="connsiteX95" fmla="*/ 1515515 w 4224302"/>
              <a:gd name="connsiteY95" fmla="*/ 129971 h 8346397"/>
              <a:gd name="connsiteX96" fmla="*/ 1525040 w 4224302"/>
              <a:gd name="connsiteY96" fmla="*/ 194264 h 8346397"/>
              <a:gd name="connsiteX97" fmla="*/ 1505990 w 4224302"/>
              <a:gd name="connsiteY97" fmla="*/ 251415 h 8346397"/>
              <a:gd name="connsiteX98" fmla="*/ 1413121 w 4224302"/>
              <a:gd name="connsiteY98" fmla="*/ 270464 h 8346397"/>
              <a:gd name="connsiteX99" fmla="*/ 1339302 w 4224302"/>
              <a:gd name="connsiteY99" fmla="*/ 306184 h 8346397"/>
              <a:gd name="connsiteX100" fmla="*/ 1260721 w 4224302"/>
              <a:gd name="connsiteY100" fmla="*/ 346665 h 8346397"/>
              <a:gd name="connsiteX101" fmla="*/ 1191665 w 4224302"/>
              <a:gd name="connsiteY101" fmla="*/ 272847 h 8346397"/>
              <a:gd name="connsiteX102" fmla="*/ 1082127 w 4224302"/>
              <a:gd name="connsiteY102" fmla="*/ 353809 h 8346397"/>
              <a:gd name="connsiteX103" fmla="*/ 1020215 w 4224302"/>
              <a:gd name="connsiteY103" fmla="*/ 420484 h 8346397"/>
              <a:gd name="connsiteX104" fmla="*/ 858290 w 4224302"/>
              <a:gd name="connsiteY104" fmla="*/ 301422 h 8346397"/>
              <a:gd name="connsiteX105" fmla="*/ 796377 w 4224302"/>
              <a:gd name="connsiteY105" fmla="*/ 406196 h 8346397"/>
              <a:gd name="connsiteX106" fmla="*/ 755896 w 4224302"/>
              <a:gd name="connsiteY106" fmla="*/ 341903 h 8346397"/>
              <a:gd name="connsiteX107" fmla="*/ 689221 w 4224302"/>
              <a:gd name="connsiteY107" fmla="*/ 270465 h 8346397"/>
              <a:gd name="connsiteX108" fmla="*/ 667790 w 4224302"/>
              <a:gd name="connsiteY108" fmla="*/ 313328 h 8346397"/>
              <a:gd name="connsiteX109" fmla="*/ 620165 w 4224302"/>
              <a:gd name="connsiteY109" fmla="*/ 382384 h 8346397"/>
              <a:gd name="connsiteX110" fmla="*/ 589208 w 4224302"/>
              <a:gd name="connsiteY110" fmla="*/ 396672 h 8346397"/>
              <a:gd name="connsiteX111" fmla="*/ 498721 w 4224302"/>
              <a:gd name="connsiteY111" fmla="*/ 482397 h 8346397"/>
              <a:gd name="connsiteX112" fmla="*/ 396327 w 4224302"/>
              <a:gd name="connsiteY112" fmla="*/ 380003 h 8346397"/>
              <a:gd name="connsiteX113" fmla="*/ 243927 w 4224302"/>
              <a:gd name="connsiteY113" fmla="*/ 294278 h 8346397"/>
              <a:gd name="connsiteX114" fmla="*/ 174871 w 4224302"/>
              <a:gd name="connsiteY114" fmla="*/ 327615 h 8346397"/>
              <a:gd name="connsiteX115" fmla="*/ 127246 w 4224302"/>
              <a:gd name="connsiteY115" fmla="*/ 410959 h 8346397"/>
              <a:gd name="connsiteX116" fmla="*/ 43902 w 4224302"/>
              <a:gd name="connsiteY116" fmla="*/ 472872 h 8346397"/>
              <a:gd name="connsiteX117" fmla="*/ 8183 w 4224302"/>
              <a:gd name="connsiteY117" fmla="*/ 484778 h 8346397"/>
              <a:gd name="connsiteX118" fmla="*/ 198683 w 4224302"/>
              <a:gd name="connsiteY118" fmla="*/ 689565 h 8346397"/>
              <a:gd name="connsiteX119" fmla="*/ 265359 w 4224302"/>
              <a:gd name="connsiteY119" fmla="*/ 706234 h 8346397"/>
              <a:gd name="connsiteX120" fmla="*/ 298697 w 4224302"/>
              <a:gd name="connsiteY120" fmla="*/ 730047 h 8346397"/>
              <a:gd name="connsiteX121" fmla="*/ 296315 w 4224302"/>
              <a:gd name="connsiteY121" fmla="*/ 901496 h 8346397"/>
              <a:gd name="connsiteX122" fmla="*/ 362990 w 4224302"/>
              <a:gd name="connsiteY122" fmla="*/ 906259 h 8346397"/>
              <a:gd name="connsiteX123" fmla="*/ 401090 w 4224302"/>
              <a:gd name="connsiteY123" fmla="*/ 856253 h 8346397"/>
              <a:gd name="connsiteX124" fmla="*/ 482052 w 4224302"/>
              <a:gd name="connsiteY124" fmla="*/ 894353 h 8346397"/>
              <a:gd name="connsiteX125" fmla="*/ 420140 w 4224302"/>
              <a:gd name="connsiteY125" fmla="*/ 1039609 h 8346397"/>
              <a:gd name="connsiteX126" fmla="*/ 434427 w 4224302"/>
              <a:gd name="connsiteY126" fmla="*/ 1087234 h 8346397"/>
              <a:gd name="connsiteX127" fmla="*/ 379658 w 4224302"/>
              <a:gd name="connsiteY127" fmla="*/ 1139622 h 8346397"/>
              <a:gd name="connsiteX128" fmla="*/ 415377 w 4224302"/>
              <a:gd name="connsiteY128" fmla="*/ 1168196 h 8346397"/>
              <a:gd name="connsiteX129" fmla="*/ 486815 w 4224302"/>
              <a:gd name="connsiteY129" fmla="*/ 1256303 h 8346397"/>
              <a:gd name="connsiteX130" fmla="*/ 527296 w 4224302"/>
              <a:gd name="connsiteY130" fmla="*/ 1344409 h 8346397"/>
              <a:gd name="connsiteX131" fmla="*/ 636833 w 4224302"/>
              <a:gd name="connsiteY131" fmla="*/ 1396797 h 8346397"/>
              <a:gd name="connsiteX132" fmla="*/ 746371 w 4224302"/>
              <a:gd name="connsiteY132" fmla="*/ 1420609 h 8346397"/>
              <a:gd name="connsiteX133" fmla="*/ 829715 w 4224302"/>
              <a:gd name="connsiteY133" fmla="*/ 1468234 h 8346397"/>
              <a:gd name="connsiteX134" fmla="*/ 913058 w 4224302"/>
              <a:gd name="connsiteY134" fmla="*/ 1442040 h 8346397"/>
              <a:gd name="connsiteX135" fmla="*/ 994021 w 4224302"/>
              <a:gd name="connsiteY135" fmla="*/ 1368222 h 8346397"/>
              <a:gd name="connsiteX136" fmla="*/ 1103558 w 4224302"/>
              <a:gd name="connsiteY136" fmla="*/ 1351553 h 8346397"/>
              <a:gd name="connsiteX137" fmla="*/ 1170233 w 4224302"/>
              <a:gd name="connsiteY137" fmla="*/ 1356315 h 8346397"/>
              <a:gd name="connsiteX138" fmla="*/ 1329777 w 4224302"/>
              <a:gd name="connsiteY138" fmla="*/ 1465853 h 8346397"/>
              <a:gd name="connsiteX139" fmla="*/ 1389308 w 4224302"/>
              <a:gd name="connsiteY139" fmla="*/ 1494428 h 8346397"/>
              <a:gd name="connsiteX140" fmla="*/ 1260721 w 4224302"/>
              <a:gd name="connsiteY140" fmla="*/ 1596822 h 8346397"/>
              <a:gd name="connsiteX141" fmla="*/ 1263102 w 4224302"/>
              <a:gd name="connsiteY141" fmla="*/ 1661115 h 8346397"/>
              <a:gd name="connsiteX142" fmla="*/ 1425027 w 4224302"/>
              <a:gd name="connsiteY142" fmla="*/ 1613490 h 8346397"/>
              <a:gd name="connsiteX143" fmla="*/ 1386927 w 4224302"/>
              <a:gd name="connsiteY143" fmla="*/ 1677784 h 8346397"/>
              <a:gd name="connsiteX144" fmla="*/ 1405977 w 4224302"/>
              <a:gd name="connsiteY144" fmla="*/ 1751603 h 8346397"/>
              <a:gd name="connsiteX145" fmla="*/ 1517896 w 4224302"/>
              <a:gd name="connsiteY145" fmla="*/ 1787322 h 8346397"/>
              <a:gd name="connsiteX146" fmla="*/ 1591715 w 4224302"/>
              <a:gd name="connsiteY146" fmla="*/ 1803990 h 8346397"/>
              <a:gd name="connsiteX147" fmla="*/ 1501227 w 4224302"/>
              <a:gd name="connsiteY147" fmla="*/ 1934959 h 8346397"/>
              <a:gd name="connsiteX148" fmla="*/ 1494083 w 4224302"/>
              <a:gd name="connsiteY148" fmla="*/ 1984965 h 8346397"/>
              <a:gd name="connsiteX149" fmla="*/ 1422646 w 4224302"/>
              <a:gd name="connsiteY149" fmla="*/ 2020684 h 8346397"/>
              <a:gd name="connsiteX150" fmla="*/ 1391690 w 4224302"/>
              <a:gd name="connsiteY150" fmla="*/ 2082597 h 8346397"/>
              <a:gd name="connsiteX151" fmla="*/ 1260721 w 4224302"/>
              <a:gd name="connsiteY151" fmla="*/ 2056403 h 8346397"/>
              <a:gd name="connsiteX152" fmla="*/ 1139277 w 4224302"/>
              <a:gd name="connsiteY152" fmla="*/ 2056402 h 8346397"/>
              <a:gd name="connsiteX153" fmla="*/ 1072602 w 4224302"/>
              <a:gd name="connsiteY153" fmla="*/ 2084978 h 8346397"/>
              <a:gd name="connsiteX154" fmla="*/ 1065458 w 4224302"/>
              <a:gd name="connsiteY154" fmla="*/ 2184990 h 8346397"/>
              <a:gd name="connsiteX155" fmla="*/ 977352 w 4224302"/>
              <a:gd name="connsiteY155" fmla="*/ 2273097 h 8346397"/>
              <a:gd name="connsiteX156" fmla="*/ 1120227 w 4224302"/>
              <a:gd name="connsiteY156" fmla="*/ 2335009 h 8346397"/>
              <a:gd name="connsiteX157" fmla="*/ 1170234 w 4224302"/>
              <a:gd name="connsiteY157" fmla="*/ 2370727 h 8346397"/>
              <a:gd name="connsiteX158" fmla="*/ 1222621 w 4224302"/>
              <a:gd name="connsiteY158" fmla="*/ 2387397 h 8346397"/>
              <a:gd name="connsiteX159" fmla="*/ 1272627 w 4224302"/>
              <a:gd name="connsiteY159" fmla="*/ 2437403 h 8346397"/>
              <a:gd name="connsiteX160" fmla="*/ 1329777 w 4224302"/>
              <a:gd name="connsiteY160" fmla="*/ 2458834 h 8346397"/>
              <a:gd name="connsiteX161" fmla="*/ 1422646 w 4224302"/>
              <a:gd name="connsiteY161" fmla="*/ 2535034 h 8346397"/>
              <a:gd name="connsiteX162" fmla="*/ 1508371 w 4224302"/>
              <a:gd name="connsiteY162" fmla="*/ 2568373 h 8346397"/>
              <a:gd name="connsiteX163" fmla="*/ 1641721 w 4224302"/>
              <a:gd name="connsiteY163" fmla="*/ 2716009 h 8346397"/>
              <a:gd name="connsiteX164" fmla="*/ 1725065 w 4224302"/>
              <a:gd name="connsiteY164" fmla="*/ 2870790 h 8346397"/>
              <a:gd name="connsiteX165" fmla="*/ 1850477 w 4224302"/>
              <a:gd name="connsiteY165" fmla="*/ 2931907 h 8346397"/>
              <a:gd name="connsiteX166" fmla="*/ 1896514 w 4224302"/>
              <a:gd name="connsiteY166" fmla="*/ 2977947 h 8346397"/>
              <a:gd name="connsiteX167" fmla="*/ 1927471 w 4224302"/>
              <a:gd name="connsiteY167" fmla="*/ 3082722 h 8346397"/>
              <a:gd name="connsiteX168" fmla="*/ 1989383 w 4224302"/>
              <a:gd name="connsiteY168" fmla="*/ 3185115 h 8346397"/>
              <a:gd name="connsiteX169" fmla="*/ 2051296 w 4224302"/>
              <a:gd name="connsiteY169" fmla="*/ 3223215 h 8346397"/>
              <a:gd name="connsiteX170" fmla="*/ 2182265 w 4224302"/>
              <a:gd name="connsiteY170" fmla="*/ 3370853 h 8346397"/>
              <a:gd name="connsiteX171" fmla="*/ 2325139 w 4224302"/>
              <a:gd name="connsiteY171" fmla="*/ 3447053 h 8346397"/>
              <a:gd name="connsiteX172" fmla="*/ 2384671 w 4224302"/>
              <a:gd name="connsiteY172" fmla="*/ 3532778 h 8346397"/>
              <a:gd name="connsiteX173" fmla="*/ 2432296 w 4224302"/>
              <a:gd name="connsiteY173" fmla="*/ 3599453 h 8346397"/>
              <a:gd name="connsiteX174" fmla="*/ 2479921 w 4224302"/>
              <a:gd name="connsiteY174" fmla="*/ 3589929 h 8346397"/>
              <a:gd name="connsiteX175" fmla="*/ 2484683 w 4224302"/>
              <a:gd name="connsiteY175" fmla="*/ 3742328 h 8346397"/>
              <a:gd name="connsiteX176" fmla="*/ 2537071 w 4224302"/>
              <a:gd name="connsiteY176" fmla="*/ 3835197 h 8346397"/>
              <a:gd name="connsiteX177" fmla="*/ 2529927 w 4224302"/>
              <a:gd name="connsiteY177" fmla="*/ 3873297 h 8346397"/>
              <a:gd name="connsiteX178" fmla="*/ 2598983 w 4224302"/>
              <a:gd name="connsiteY178" fmla="*/ 3909015 h 8346397"/>
              <a:gd name="connsiteX179" fmla="*/ 2656133 w 4224302"/>
              <a:gd name="connsiteY179" fmla="*/ 3854247 h 8346397"/>
              <a:gd name="connsiteX180" fmla="*/ 2689471 w 4224302"/>
              <a:gd name="connsiteY180" fmla="*/ 3937590 h 8346397"/>
              <a:gd name="connsiteX181" fmla="*/ 2734715 w 4224302"/>
              <a:gd name="connsiteY181" fmla="*/ 3982834 h 8346397"/>
              <a:gd name="connsiteX182" fmla="*/ 2808533 w 4224302"/>
              <a:gd name="connsiteY182" fmla="*/ 4006647 h 8346397"/>
              <a:gd name="connsiteX183" fmla="*/ 2860921 w 4224302"/>
              <a:gd name="connsiteY183" fmla="*/ 4075703 h 8346397"/>
              <a:gd name="connsiteX184" fmla="*/ 2946646 w 4224302"/>
              <a:gd name="connsiteY184" fmla="*/ 4130472 h 8346397"/>
              <a:gd name="connsiteX185" fmla="*/ 2999033 w 4224302"/>
              <a:gd name="connsiteY185" fmla="*/ 4163809 h 8346397"/>
              <a:gd name="connsiteX186" fmla="*/ 2870446 w 4224302"/>
              <a:gd name="connsiteY186" fmla="*/ 4256678 h 8346397"/>
              <a:gd name="connsiteX187" fmla="*/ 2868064 w 4224302"/>
              <a:gd name="connsiteY187" fmla="*/ 4311446 h 8346397"/>
              <a:gd name="connsiteX188" fmla="*/ 2970458 w 4224302"/>
              <a:gd name="connsiteY188" fmla="*/ 4428128 h 8346397"/>
              <a:gd name="connsiteX189" fmla="*/ 3065708 w 4224302"/>
              <a:gd name="connsiteY189" fmla="*/ 4490040 h 8346397"/>
              <a:gd name="connsiteX190" fmla="*/ 3096665 w 4224302"/>
              <a:gd name="connsiteY190" fmla="*/ 4528140 h 8346397"/>
              <a:gd name="connsiteX191" fmla="*/ 3082377 w 4224302"/>
              <a:gd name="connsiteY191" fmla="*/ 4609103 h 8346397"/>
              <a:gd name="connsiteX192" fmla="*/ 3077615 w 4224302"/>
              <a:gd name="connsiteY192" fmla="*/ 4692447 h 8346397"/>
              <a:gd name="connsiteX193" fmla="*/ 3034752 w 4224302"/>
              <a:gd name="connsiteY193" fmla="*/ 4701972 h 8346397"/>
              <a:gd name="connsiteX194" fmla="*/ 3008558 w 4224302"/>
              <a:gd name="connsiteY194" fmla="*/ 4718640 h 8346397"/>
              <a:gd name="connsiteX195" fmla="*/ 3053802 w 4224302"/>
              <a:gd name="connsiteY195" fmla="*/ 4795632 h 8346397"/>
              <a:gd name="connsiteX196" fmla="*/ 3037133 w 4224302"/>
              <a:gd name="connsiteY196" fmla="*/ 4868659 h 8346397"/>
              <a:gd name="connsiteX197" fmla="*/ 3020465 w 4224302"/>
              <a:gd name="connsiteY197" fmla="*/ 5004390 h 8346397"/>
              <a:gd name="connsiteX198" fmla="*/ 2982365 w 4224302"/>
              <a:gd name="connsiteY198" fmla="*/ 5044872 h 8346397"/>
              <a:gd name="connsiteX199" fmla="*/ 2965696 w 4224302"/>
              <a:gd name="connsiteY199" fmla="*/ 5166315 h 8346397"/>
              <a:gd name="connsiteX200" fmla="*/ 2937121 w 4224302"/>
              <a:gd name="connsiteY200" fmla="*/ 5285378 h 8346397"/>
              <a:gd name="connsiteX201" fmla="*/ 2989508 w 4224302"/>
              <a:gd name="connsiteY201" fmla="*/ 5302047 h 8346397"/>
              <a:gd name="connsiteX202" fmla="*/ 2987127 w 4224302"/>
              <a:gd name="connsiteY202" fmla="*/ 5347290 h 8346397"/>
              <a:gd name="connsiteX203" fmla="*/ 2984746 w 4224302"/>
              <a:gd name="connsiteY203" fmla="*/ 5402059 h 8346397"/>
              <a:gd name="connsiteX204" fmla="*/ 3041896 w 4224302"/>
              <a:gd name="connsiteY204" fmla="*/ 5471115 h 8346397"/>
              <a:gd name="connsiteX205" fmla="*/ 3089521 w 4224302"/>
              <a:gd name="connsiteY205" fmla="*/ 5597322 h 8346397"/>
              <a:gd name="connsiteX206" fmla="*/ 2996652 w 4224302"/>
              <a:gd name="connsiteY206" fmla="*/ 5887834 h 8346397"/>
              <a:gd name="connsiteX207" fmla="*/ 3018083 w 4224302"/>
              <a:gd name="connsiteY207" fmla="*/ 5942603 h 8346397"/>
              <a:gd name="connsiteX208" fmla="*/ 3044277 w 4224302"/>
              <a:gd name="connsiteY208" fmla="*/ 5994990 h 8346397"/>
              <a:gd name="connsiteX209" fmla="*/ 3049040 w 4224302"/>
              <a:gd name="connsiteY209" fmla="*/ 6099765 h 8346397"/>
              <a:gd name="connsiteX210" fmla="*/ 3028402 w 4224302"/>
              <a:gd name="connsiteY210" fmla="*/ 6195807 h 8346397"/>
              <a:gd name="connsiteX211" fmla="*/ 2956170 w 4224302"/>
              <a:gd name="connsiteY211" fmla="*/ 6259310 h 8346397"/>
              <a:gd name="connsiteX212" fmla="*/ 2920452 w 4224302"/>
              <a:gd name="connsiteY212" fmla="*/ 6240259 h 8346397"/>
              <a:gd name="connsiteX213" fmla="*/ 2849015 w 4224302"/>
              <a:gd name="connsiteY213" fmla="*/ 6252165 h 8346397"/>
              <a:gd name="connsiteX214" fmla="*/ 2713283 w 4224302"/>
              <a:gd name="connsiteY214" fmla="*/ 6364084 h 8346397"/>
              <a:gd name="connsiteX215" fmla="*/ 2606127 w 4224302"/>
              <a:gd name="connsiteY215" fmla="*/ 6349797 h 8346397"/>
              <a:gd name="connsiteX216" fmla="*/ 2575171 w 4224302"/>
              <a:gd name="connsiteY216" fmla="*/ 6378372 h 8346397"/>
              <a:gd name="connsiteX217" fmla="*/ 2508495 w 4224302"/>
              <a:gd name="connsiteY217" fmla="*/ 6423614 h 8346397"/>
              <a:gd name="connsiteX218" fmla="*/ 2391815 w 4224302"/>
              <a:gd name="connsiteY218" fmla="*/ 6411709 h 8346397"/>
              <a:gd name="connsiteX219" fmla="*/ 2368002 w 4224302"/>
              <a:gd name="connsiteY219" fmla="*/ 6528390 h 8346397"/>
              <a:gd name="connsiteX220" fmla="*/ 2363240 w 4224302"/>
              <a:gd name="connsiteY220" fmla="*/ 6564109 h 8346397"/>
              <a:gd name="connsiteX221" fmla="*/ 2339428 w 4224302"/>
              <a:gd name="connsiteY221" fmla="*/ 6583159 h 8346397"/>
              <a:gd name="connsiteX222" fmla="*/ 2141783 w 4224302"/>
              <a:gd name="connsiteY222" fmla="*/ 6535534 h 8346397"/>
              <a:gd name="connsiteX223" fmla="*/ 2103683 w 4224302"/>
              <a:gd name="connsiteY223" fmla="*/ 6587922 h 8346397"/>
              <a:gd name="connsiteX224" fmla="*/ 2072727 w 4224302"/>
              <a:gd name="connsiteY224" fmla="*/ 6683172 h 8346397"/>
              <a:gd name="connsiteX225" fmla="*/ 2039389 w 4224302"/>
              <a:gd name="connsiteY225" fmla="*/ 6747465 h 8346397"/>
              <a:gd name="connsiteX226" fmla="*/ 2051296 w 4224302"/>
              <a:gd name="connsiteY226" fmla="*/ 6809378 h 8346397"/>
              <a:gd name="connsiteX227" fmla="*/ 2184646 w 4224302"/>
              <a:gd name="connsiteY227" fmla="*/ 6921297 h 8346397"/>
              <a:gd name="connsiteX228" fmla="*/ 2253702 w 4224302"/>
              <a:gd name="connsiteY228" fmla="*/ 6954634 h 8346397"/>
              <a:gd name="connsiteX229" fmla="*/ 2237033 w 4224302"/>
              <a:gd name="connsiteY229" fmla="*/ 6978447 h 8346397"/>
              <a:gd name="connsiteX230" fmla="*/ 2201315 w 4224302"/>
              <a:gd name="connsiteY230" fmla="*/ 6997497 h 8346397"/>
              <a:gd name="connsiteX231" fmla="*/ 2234652 w 4224302"/>
              <a:gd name="connsiteY231" fmla="*/ 7073697 h 8346397"/>
              <a:gd name="connsiteX232" fmla="*/ 2203696 w 4224302"/>
              <a:gd name="connsiteY232" fmla="*/ 7095128 h 8346397"/>
              <a:gd name="connsiteX233" fmla="*/ 2098921 w 4224302"/>
              <a:gd name="connsiteY233" fmla="*/ 7033215 h 8346397"/>
              <a:gd name="connsiteX234" fmla="*/ 2056058 w 4224302"/>
              <a:gd name="connsiteY234" fmla="*/ 7059409 h 8346397"/>
              <a:gd name="connsiteX235" fmla="*/ 1996527 w 4224302"/>
              <a:gd name="connsiteY235" fmla="*/ 6957015 h 8346397"/>
              <a:gd name="connsiteX236" fmla="*/ 1879846 w 4224302"/>
              <a:gd name="connsiteY236" fmla="*/ 6983209 h 8346397"/>
              <a:gd name="connsiteX237" fmla="*/ 1815552 w 4224302"/>
              <a:gd name="connsiteY237" fmla="*/ 6987972 h 8346397"/>
              <a:gd name="connsiteX238" fmla="*/ 1765546 w 4224302"/>
              <a:gd name="connsiteY238" fmla="*/ 6983210 h 8346397"/>
              <a:gd name="connsiteX239" fmla="*/ 1708396 w 4224302"/>
              <a:gd name="connsiteY239" fmla="*/ 7028453 h 8346397"/>
              <a:gd name="connsiteX240" fmla="*/ 1529802 w 4224302"/>
              <a:gd name="connsiteY240" fmla="*/ 6987972 h 8346397"/>
              <a:gd name="connsiteX241" fmla="*/ 1553614 w 4224302"/>
              <a:gd name="connsiteY241" fmla="*/ 7114178 h 8346397"/>
              <a:gd name="connsiteX242" fmla="*/ 1477415 w 4224302"/>
              <a:gd name="connsiteY242" fmla="*/ 7159422 h 8346397"/>
              <a:gd name="connsiteX243" fmla="*/ 1415502 w 4224302"/>
              <a:gd name="connsiteY243" fmla="*/ 7226096 h 8346397"/>
              <a:gd name="connsiteX244" fmla="*/ 1265483 w 4224302"/>
              <a:gd name="connsiteY244" fmla="*/ 7218953 h 8346397"/>
              <a:gd name="connsiteX245" fmla="*/ 1213096 w 4224302"/>
              <a:gd name="connsiteY245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3990428 w 4224302"/>
              <a:gd name="connsiteY12" fmla="*/ 5034550 h 8346397"/>
              <a:gd name="connsiteX13" fmla="*/ 3922959 w 4224302"/>
              <a:gd name="connsiteY13" fmla="*/ 4816270 h 8346397"/>
              <a:gd name="connsiteX14" fmla="*/ 3887241 w 4224302"/>
              <a:gd name="connsiteY14" fmla="*/ 4682920 h 8346397"/>
              <a:gd name="connsiteX15" fmla="*/ 3851522 w 4224302"/>
              <a:gd name="connsiteY15" fmla="*/ 4642438 h 8346397"/>
              <a:gd name="connsiteX16" fmla="*/ 3887241 w 4224302"/>
              <a:gd name="connsiteY16" fmla="*/ 4578145 h 8346397"/>
              <a:gd name="connsiteX17" fmla="*/ 3839615 w 4224302"/>
              <a:gd name="connsiteY17" fmla="*/ 4499563 h 8346397"/>
              <a:gd name="connsiteX18" fmla="*/ 3780084 w 4224302"/>
              <a:gd name="connsiteY18" fmla="*/ 4492420 h 8346397"/>
              <a:gd name="connsiteX19" fmla="*/ 3732459 w 4224302"/>
              <a:gd name="connsiteY19" fmla="*/ 4449557 h 8346397"/>
              <a:gd name="connsiteX20" fmla="*/ 3687216 w 4224302"/>
              <a:gd name="connsiteY20" fmla="*/ 4466226 h 8346397"/>
              <a:gd name="connsiteX21" fmla="*/ 3668166 w 4224302"/>
              <a:gd name="connsiteY21" fmla="*/ 4368595 h 8346397"/>
              <a:gd name="connsiteX22" fmla="*/ 3501478 w 4224302"/>
              <a:gd name="connsiteY22" fmla="*/ 4166188 h 8346397"/>
              <a:gd name="connsiteX23" fmla="*/ 3496716 w 4224302"/>
              <a:gd name="connsiteY23" fmla="*/ 4139995 h 8346397"/>
              <a:gd name="connsiteX24" fmla="*/ 3494334 w 4224302"/>
              <a:gd name="connsiteY24" fmla="*/ 4113801 h 8346397"/>
              <a:gd name="connsiteX25" fmla="*/ 3544341 w 4224302"/>
              <a:gd name="connsiteY25" fmla="*/ 4101895 h 8346397"/>
              <a:gd name="connsiteX26" fmla="*/ 3553866 w 4224302"/>
              <a:gd name="connsiteY26" fmla="*/ 4075701 h 8346397"/>
              <a:gd name="connsiteX27" fmla="*/ 3515766 w 4224302"/>
              <a:gd name="connsiteY27" fmla="*/ 4056651 h 8346397"/>
              <a:gd name="connsiteX28" fmla="*/ 3465759 w 4224302"/>
              <a:gd name="connsiteY28" fmla="*/ 4049507 h 8346397"/>
              <a:gd name="connsiteX29" fmla="*/ 3432422 w 4224302"/>
              <a:gd name="connsiteY29" fmla="*/ 4109038 h 8346397"/>
              <a:gd name="connsiteX30" fmla="*/ 3413372 w 4224302"/>
              <a:gd name="connsiteY30" fmla="*/ 4082845 h 8346397"/>
              <a:gd name="connsiteX31" fmla="*/ 3415752 w 4224302"/>
              <a:gd name="connsiteY31" fmla="*/ 4042363 h 8346397"/>
              <a:gd name="connsiteX32" fmla="*/ 3349078 w 4224302"/>
              <a:gd name="connsiteY32" fmla="*/ 4018551 h 8346397"/>
              <a:gd name="connsiteX33" fmla="*/ 3382416 w 4224302"/>
              <a:gd name="connsiteY33" fmla="*/ 3985213 h 8346397"/>
              <a:gd name="connsiteX34" fmla="*/ 3346697 w 4224302"/>
              <a:gd name="connsiteY34" fmla="*/ 3961401 h 8346397"/>
              <a:gd name="connsiteX35" fmla="*/ 3291928 w 4224302"/>
              <a:gd name="connsiteY35" fmla="*/ 3959020 h 8346397"/>
              <a:gd name="connsiteX36" fmla="*/ 3263352 w 4224302"/>
              <a:gd name="connsiteY36" fmla="*/ 3978070 h 8346397"/>
              <a:gd name="connsiteX37" fmla="*/ 3215727 w 4224302"/>
              <a:gd name="connsiteY37" fmla="*/ 3963782 h 8346397"/>
              <a:gd name="connsiteX38" fmla="*/ 3227633 w 4224302"/>
              <a:gd name="connsiteY38" fmla="*/ 3937588 h 8346397"/>
              <a:gd name="connsiteX39" fmla="*/ 3275259 w 4224302"/>
              <a:gd name="connsiteY39" fmla="*/ 3913776 h 8346397"/>
              <a:gd name="connsiteX40" fmla="*/ 3127621 w 4224302"/>
              <a:gd name="connsiteY40" fmla="*/ 3851863 h 8346397"/>
              <a:gd name="connsiteX41" fmla="*/ 2996652 w 4224302"/>
              <a:gd name="connsiteY41" fmla="*/ 3739945 h 8346397"/>
              <a:gd name="connsiteX42" fmla="*/ 2591839 w 4224302"/>
              <a:gd name="connsiteY42" fmla="*/ 3354183 h 8346397"/>
              <a:gd name="connsiteX43" fmla="*/ 2468015 w 4224302"/>
              <a:gd name="connsiteY43" fmla="*/ 3049382 h 8346397"/>
              <a:gd name="connsiteX44" fmla="*/ 2432296 w 4224302"/>
              <a:gd name="connsiteY44" fmla="*/ 2961276 h 8346397"/>
              <a:gd name="connsiteX45" fmla="*/ 2387052 w 4224302"/>
              <a:gd name="connsiteY45" fmla="*/ 2954132 h 8346397"/>
              <a:gd name="connsiteX46" fmla="*/ 2365621 w 4224302"/>
              <a:gd name="connsiteY46" fmla="*/ 2958895 h 8346397"/>
              <a:gd name="connsiteX47" fmla="*/ 2315615 w 4224302"/>
              <a:gd name="connsiteY47" fmla="*/ 2896982 h 8346397"/>
              <a:gd name="connsiteX48" fmla="*/ 2234652 w 4224302"/>
              <a:gd name="connsiteY48" fmla="*/ 2880313 h 8346397"/>
              <a:gd name="connsiteX49" fmla="*/ 2182265 w 4224302"/>
              <a:gd name="connsiteY49" fmla="*/ 2811257 h 8346397"/>
              <a:gd name="connsiteX50" fmla="*/ 2115590 w 4224302"/>
              <a:gd name="connsiteY50" fmla="*/ 2727913 h 8346397"/>
              <a:gd name="connsiteX51" fmla="*/ 2091777 w 4224302"/>
              <a:gd name="connsiteY51" fmla="*/ 2670763 h 8346397"/>
              <a:gd name="connsiteX52" fmla="*/ 2006845 w 4224302"/>
              <a:gd name="connsiteY52" fmla="*/ 2527095 h 8346397"/>
              <a:gd name="connsiteX53" fmla="*/ 1953665 w 4224302"/>
              <a:gd name="connsiteY53" fmla="*/ 2451688 h 8346397"/>
              <a:gd name="connsiteX54" fmla="*/ 2006052 w 4224302"/>
              <a:gd name="connsiteY54" fmla="*/ 2337388 h 8346397"/>
              <a:gd name="connsiteX55" fmla="*/ 2072727 w 4224302"/>
              <a:gd name="connsiteY55" fmla="*/ 2256426 h 8346397"/>
              <a:gd name="connsiteX56" fmla="*/ 2056058 w 4224302"/>
              <a:gd name="connsiteY56" fmla="*/ 2223088 h 8346397"/>
              <a:gd name="connsiteX57" fmla="*/ 2067965 w 4224302"/>
              <a:gd name="connsiteY57" fmla="*/ 2130220 h 8346397"/>
              <a:gd name="connsiteX58" fmla="*/ 2137021 w 4224302"/>
              <a:gd name="connsiteY58" fmla="*/ 1992107 h 8346397"/>
              <a:gd name="connsiteX59" fmla="*/ 2165596 w 4224302"/>
              <a:gd name="connsiteY59" fmla="*/ 1944482 h 8346397"/>
              <a:gd name="connsiteX60" fmla="*/ 2203696 w 4224302"/>
              <a:gd name="connsiteY60" fmla="*/ 1937338 h 8346397"/>
              <a:gd name="connsiteX61" fmla="*/ 2198933 w 4224302"/>
              <a:gd name="connsiteY61" fmla="*/ 1906382 h 8346397"/>
              <a:gd name="connsiteX62" fmla="*/ 2406102 w 4224302"/>
              <a:gd name="connsiteY62" fmla="*/ 1782557 h 8346397"/>
              <a:gd name="connsiteX63" fmla="*/ 2494208 w 4224302"/>
              <a:gd name="connsiteY63" fmla="*/ 1715882 h 8346397"/>
              <a:gd name="connsiteX64" fmla="*/ 2513258 w 4224302"/>
              <a:gd name="connsiteY64" fmla="*/ 1630157 h 8346397"/>
              <a:gd name="connsiteX65" fmla="*/ 2522784 w 4224302"/>
              <a:gd name="connsiteY65" fmla="*/ 1584913 h 8346397"/>
              <a:gd name="connsiteX66" fmla="*/ 2577552 w 4224302"/>
              <a:gd name="connsiteY66" fmla="*/ 1527763 h 8346397"/>
              <a:gd name="connsiteX67" fmla="*/ 2606127 w 4224302"/>
              <a:gd name="connsiteY67" fmla="*/ 1499188 h 8346397"/>
              <a:gd name="connsiteX68" fmla="*/ 2634702 w 4224302"/>
              <a:gd name="connsiteY68" fmla="*/ 1492045 h 8346397"/>
              <a:gd name="connsiteX69" fmla="*/ 2672802 w 4224302"/>
              <a:gd name="connsiteY69" fmla="*/ 1368220 h 8346397"/>
              <a:gd name="connsiteX70" fmla="*/ 2806153 w 4224302"/>
              <a:gd name="connsiteY70" fmla="*/ 1334883 h 8346397"/>
              <a:gd name="connsiteX71" fmla="*/ 2944265 w 4224302"/>
              <a:gd name="connsiteY71" fmla="*/ 1325357 h 8346397"/>
              <a:gd name="connsiteX72" fmla="*/ 2968077 w 4224302"/>
              <a:gd name="connsiteY72" fmla="*/ 1206295 h 8346397"/>
              <a:gd name="connsiteX73" fmla="*/ 3049040 w 4224302"/>
              <a:gd name="connsiteY73" fmla="*/ 1169783 h 8346397"/>
              <a:gd name="connsiteX74" fmla="*/ 3153814 w 4224302"/>
              <a:gd name="connsiteY74" fmla="*/ 1125332 h 8346397"/>
              <a:gd name="connsiteX75" fmla="*/ 3225252 w 4224302"/>
              <a:gd name="connsiteY75" fmla="*/ 1049132 h 8346397"/>
              <a:gd name="connsiteX76" fmla="*/ 3310977 w 4224302"/>
              <a:gd name="connsiteY76" fmla="*/ 996745 h 8346397"/>
              <a:gd name="connsiteX77" fmla="*/ 3056977 w 4224302"/>
              <a:gd name="connsiteY77" fmla="*/ 982457 h 8346397"/>
              <a:gd name="connsiteX78" fmla="*/ 2958552 w 4224302"/>
              <a:gd name="connsiteY78" fmla="*/ 976107 h 8346397"/>
              <a:gd name="connsiteX79" fmla="*/ 2926802 w 4224302"/>
              <a:gd name="connsiteY79" fmla="*/ 906257 h 8346397"/>
              <a:gd name="connsiteX80" fmla="*/ 2866477 w 4224302"/>
              <a:gd name="connsiteY80" fmla="*/ 893559 h 8346397"/>
              <a:gd name="connsiteX81" fmla="*/ 2799802 w 4224302"/>
              <a:gd name="connsiteY81" fmla="*/ 874507 h 8346397"/>
              <a:gd name="connsiteX82" fmla="*/ 2761702 w 4224302"/>
              <a:gd name="connsiteY82" fmla="*/ 807832 h 8346397"/>
              <a:gd name="connsiteX83" fmla="*/ 2609302 w 4224302"/>
              <a:gd name="connsiteY83" fmla="*/ 760207 h 8346397"/>
              <a:gd name="connsiteX84" fmla="*/ 2580727 w 4224302"/>
              <a:gd name="connsiteY84" fmla="*/ 604632 h 8346397"/>
              <a:gd name="connsiteX85" fmla="*/ 2526752 w 4224302"/>
              <a:gd name="connsiteY85" fmla="*/ 531609 h 8346397"/>
              <a:gd name="connsiteX86" fmla="*/ 2596602 w 4224302"/>
              <a:gd name="connsiteY86" fmla="*/ 407782 h 8346397"/>
              <a:gd name="connsiteX87" fmla="*/ 2629939 w 4224302"/>
              <a:gd name="connsiteY87" fmla="*/ 310947 h 8346397"/>
              <a:gd name="connsiteX88" fmla="*/ 2517227 w 4224302"/>
              <a:gd name="connsiteY88" fmla="*/ 239507 h 8346397"/>
              <a:gd name="connsiteX89" fmla="*/ 2402927 w 4224302"/>
              <a:gd name="connsiteY89" fmla="*/ 271257 h 8346397"/>
              <a:gd name="connsiteX90" fmla="*/ 2275927 w 4224302"/>
              <a:gd name="connsiteY90" fmla="*/ 198232 h 8346397"/>
              <a:gd name="connsiteX91" fmla="*/ 2133052 w 4224302"/>
              <a:gd name="connsiteY91" fmla="*/ 233157 h 8346397"/>
              <a:gd name="connsiteX92" fmla="*/ 1913977 w 4224302"/>
              <a:gd name="connsiteY92" fmla="*/ 36309 h 8346397"/>
              <a:gd name="connsiteX93" fmla="*/ 1777452 w 4224302"/>
              <a:gd name="connsiteY93" fmla="*/ 13289 h 8346397"/>
              <a:gd name="connsiteX94" fmla="*/ 1703633 w 4224302"/>
              <a:gd name="connsiteY94" fmla="*/ 41864 h 8346397"/>
              <a:gd name="connsiteX95" fmla="*/ 1615527 w 4224302"/>
              <a:gd name="connsiteY95" fmla="*/ 75203 h 8346397"/>
              <a:gd name="connsiteX96" fmla="*/ 1515515 w 4224302"/>
              <a:gd name="connsiteY96" fmla="*/ 129971 h 8346397"/>
              <a:gd name="connsiteX97" fmla="*/ 1525040 w 4224302"/>
              <a:gd name="connsiteY97" fmla="*/ 194264 h 8346397"/>
              <a:gd name="connsiteX98" fmla="*/ 1505990 w 4224302"/>
              <a:gd name="connsiteY98" fmla="*/ 251415 h 8346397"/>
              <a:gd name="connsiteX99" fmla="*/ 1413121 w 4224302"/>
              <a:gd name="connsiteY99" fmla="*/ 270464 h 8346397"/>
              <a:gd name="connsiteX100" fmla="*/ 1339302 w 4224302"/>
              <a:gd name="connsiteY100" fmla="*/ 306184 h 8346397"/>
              <a:gd name="connsiteX101" fmla="*/ 1260721 w 4224302"/>
              <a:gd name="connsiteY101" fmla="*/ 346665 h 8346397"/>
              <a:gd name="connsiteX102" fmla="*/ 1191665 w 4224302"/>
              <a:gd name="connsiteY102" fmla="*/ 272847 h 8346397"/>
              <a:gd name="connsiteX103" fmla="*/ 1082127 w 4224302"/>
              <a:gd name="connsiteY103" fmla="*/ 353809 h 8346397"/>
              <a:gd name="connsiteX104" fmla="*/ 1020215 w 4224302"/>
              <a:gd name="connsiteY104" fmla="*/ 420484 h 8346397"/>
              <a:gd name="connsiteX105" fmla="*/ 858290 w 4224302"/>
              <a:gd name="connsiteY105" fmla="*/ 301422 h 8346397"/>
              <a:gd name="connsiteX106" fmla="*/ 796377 w 4224302"/>
              <a:gd name="connsiteY106" fmla="*/ 406196 h 8346397"/>
              <a:gd name="connsiteX107" fmla="*/ 755896 w 4224302"/>
              <a:gd name="connsiteY107" fmla="*/ 341903 h 8346397"/>
              <a:gd name="connsiteX108" fmla="*/ 689221 w 4224302"/>
              <a:gd name="connsiteY108" fmla="*/ 270465 h 8346397"/>
              <a:gd name="connsiteX109" fmla="*/ 667790 w 4224302"/>
              <a:gd name="connsiteY109" fmla="*/ 313328 h 8346397"/>
              <a:gd name="connsiteX110" fmla="*/ 620165 w 4224302"/>
              <a:gd name="connsiteY110" fmla="*/ 382384 h 8346397"/>
              <a:gd name="connsiteX111" fmla="*/ 589208 w 4224302"/>
              <a:gd name="connsiteY111" fmla="*/ 396672 h 8346397"/>
              <a:gd name="connsiteX112" fmla="*/ 498721 w 4224302"/>
              <a:gd name="connsiteY112" fmla="*/ 482397 h 8346397"/>
              <a:gd name="connsiteX113" fmla="*/ 396327 w 4224302"/>
              <a:gd name="connsiteY113" fmla="*/ 380003 h 8346397"/>
              <a:gd name="connsiteX114" fmla="*/ 243927 w 4224302"/>
              <a:gd name="connsiteY114" fmla="*/ 294278 h 8346397"/>
              <a:gd name="connsiteX115" fmla="*/ 174871 w 4224302"/>
              <a:gd name="connsiteY115" fmla="*/ 327615 h 8346397"/>
              <a:gd name="connsiteX116" fmla="*/ 127246 w 4224302"/>
              <a:gd name="connsiteY116" fmla="*/ 410959 h 8346397"/>
              <a:gd name="connsiteX117" fmla="*/ 43902 w 4224302"/>
              <a:gd name="connsiteY117" fmla="*/ 472872 h 8346397"/>
              <a:gd name="connsiteX118" fmla="*/ 8183 w 4224302"/>
              <a:gd name="connsiteY118" fmla="*/ 484778 h 8346397"/>
              <a:gd name="connsiteX119" fmla="*/ 198683 w 4224302"/>
              <a:gd name="connsiteY119" fmla="*/ 689565 h 8346397"/>
              <a:gd name="connsiteX120" fmla="*/ 265359 w 4224302"/>
              <a:gd name="connsiteY120" fmla="*/ 706234 h 8346397"/>
              <a:gd name="connsiteX121" fmla="*/ 298697 w 4224302"/>
              <a:gd name="connsiteY121" fmla="*/ 730047 h 8346397"/>
              <a:gd name="connsiteX122" fmla="*/ 296315 w 4224302"/>
              <a:gd name="connsiteY122" fmla="*/ 901496 h 8346397"/>
              <a:gd name="connsiteX123" fmla="*/ 362990 w 4224302"/>
              <a:gd name="connsiteY123" fmla="*/ 906259 h 8346397"/>
              <a:gd name="connsiteX124" fmla="*/ 401090 w 4224302"/>
              <a:gd name="connsiteY124" fmla="*/ 856253 h 8346397"/>
              <a:gd name="connsiteX125" fmla="*/ 482052 w 4224302"/>
              <a:gd name="connsiteY125" fmla="*/ 894353 h 8346397"/>
              <a:gd name="connsiteX126" fmla="*/ 420140 w 4224302"/>
              <a:gd name="connsiteY126" fmla="*/ 1039609 h 8346397"/>
              <a:gd name="connsiteX127" fmla="*/ 434427 w 4224302"/>
              <a:gd name="connsiteY127" fmla="*/ 1087234 h 8346397"/>
              <a:gd name="connsiteX128" fmla="*/ 379658 w 4224302"/>
              <a:gd name="connsiteY128" fmla="*/ 1139622 h 8346397"/>
              <a:gd name="connsiteX129" fmla="*/ 415377 w 4224302"/>
              <a:gd name="connsiteY129" fmla="*/ 1168196 h 8346397"/>
              <a:gd name="connsiteX130" fmla="*/ 486815 w 4224302"/>
              <a:gd name="connsiteY130" fmla="*/ 1256303 h 8346397"/>
              <a:gd name="connsiteX131" fmla="*/ 527296 w 4224302"/>
              <a:gd name="connsiteY131" fmla="*/ 1344409 h 8346397"/>
              <a:gd name="connsiteX132" fmla="*/ 636833 w 4224302"/>
              <a:gd name="connsiteY132" fmla="*/ 1396797 h 8346397"/>
              <a:gd name="connsiteX133" fmla="*/ 746371 w 4224302"/>
              <a:gd name="connsiteY133" fmla="*/ 1420609 h 8346397"/>
              <a:gd name="connsiteX134" fmla="*/ 829715 w 4224302"/>
              <a:gd name="connsiteY134" fmla="*/ 1468234 h 8346397"/>
              <a:gd name="connsiteX135" fmla="*/ 913058 w 4224302"/>
              <a:gd name="connsiteY135" fmla="*/ 1442040 h 8346397"/>
              <a:gd name="connsiteX136" fmla="*/ 994021 w 4224302"/>
              <a:gd name="connsiteY136" fmla="*/ 1368222 h 8346397"/>
              <a:gd name="connsiteX137" fmla="*/ 1103558 w 4224302"/>
              <a:gd name="connsiteY137" fmla="*/ 1351553 h 8346397"/>
              <a:gd name="connsiteX138" fmla="*/ 1170233 w 4224302"/>
              <a:gd name="connsiteY138" fmla="*/ 1356315 h 8346397"/>
              <a:gd name="connsiteX139" fmla="*/ 1329777 w 4224302"/>
              <a:gd name="connsiteY139" fmla="*/ 1465853 h 8346397"/>
              <a:gd name="connsiteX140" fmla="*/ 1389308 w 4224302"/>
              <a:gd name="connsiteY140" fmla="*/ 1494428 h 8346397"/>
              <a:gd name="connsiteX141" fmla="*/ 1260721 w 4224302"/>
              <a:gd name="connsiteY141" fmla="*/ 1596822 h 8346397"/>
              <a:gd name="connsiteX142" fmla="*/ 1263102 w 4224302"/>
              <a:gd name="connsiteY142" fmla="*/ 1661115 h 8346397"/>
              <a:gd name="connsiteX143" fmla="*/ 1425027 w 4224302"/>
              <a:gd name="connsiteY143" fmla="*/ 1613490 h 8346397"/>
              <a:gd name="connsiteX144" fmla="*/ 1386927 w 4224302"/>
              <a:gd name="connsiteY144" fmla="*/ 1677784 h 8346397"/>
              <a:gd name="connsiteX145" fmla="*/ 1405977 w 4224302"/>
              <a:gd name="connsiteY145" fmla="*/ 1751603 h 8346397"/>
              <a:gd name="connsiteX146" fmla="*/ 1517896 w 4224302"/>
              <a:gd name="connsiteY146" fmla="*/ 1787322 h 8346397"/>
              <a:gd name="connsiteX147" fmla="*/ 1591715 w 4224302"/>
              <a:gd name="connsiteY147" fmla="*/ 1803990 h 8346397"/>
              <a:gd name="connsiteX148" fmla="*/ 1501227 w 4224302"/>
              <a:gd name="connsiteY148" fmla="*/ 1934959 h 8346397"/>
              <a:gd name="connsiteX149" fmla="*/ 1494083 w 4224302"/>
              <a:gd name="connsiteY149" fmla="*/ 1984965 h 8346397"/>
              <a:gd name="connsiteX150" fmla="*/ 1422646 w 4224302"/>
              <a:gd name="connsiteY150" fmla="*/ 2020684 h 8346397"/>
              <a:gd name="connsiteX151" fmla="*/ 1391690 w 4224302"/>
              <a:gd name="connsiteY151" fmla="*/ 2082597 h 8346397"/>
              <a:gd name="connsiteX152" fmla="*/ 1260721 w 4224302"/>
              <a:gd name="connsiteY152" fmla="*/ 2056403 h 8346397"/>
              <a:gd name="connsiteX153" fmla="*/ 1139277 w 4224302"/>
              <a:gd name="connsiteY153" fmla="*/ 2056402 h 8346397"/>
              <a:gd name="connsiteX154" fmla="*/ 1072602 w 4224302"/>
              <a:gd name="connsiteY154" fmla="*/ 2084978 h 8346397"/>
              <a:gd name="connsiteX155" fmla="*/ 1065458 w 4224302"/>
              <a:gd name="connsiteY155" fmla="*/ 2184990 h 8346397"/>
              <a:gd name="connsiteX156" fmla="*/ 977352 w 4224302"/>
              <a:gd name="connsiteY156" fmla="*/ 2273097 h 8346397"/>
              <a:gd name="connsiteX157" fmla="*/ 1120227 w 4224302"/>
              <a:gd name="connsiteY157" fmla="*/ 2335009 h 8346397"/>
              <a:gd name="connsiteX158" fmla="*/ 1170234 w 4224302"/>
              <a:gd name="connsiteY158" fmla="*/ 2370727 h 8346397"/>
              <a:gd name="connsiteX159" fmla="*/ 1222621 w 4224302"/>
              <a:gd name="connsiteY159" fmla="*/ 2387397 h 8346397"/>
              <a:gd name="connsiteX160" fmla="*/ 1272627 w 4224302"/>
              <a:gd name="connsiteY160" fmla="*/ 2437403 h 8346397"/>
              <a:gd name="connsiteX161" fmla="*/ 1329777 w 4224302"/>
              <a:gd name="connsiteY161" fmla="*/ 2458834 h 8346397"/>
              <a:gd name="connsiteX162" fmla="*/ 1422646 w 4224302"/>
              <a:gd name="connsiteY162" fmla="*/ 2535034 h 8346397"/>
              <a:gd name="connsiteX163" fmla="*/ 1508371 w 4224302"/>
              <a:gd name="connsiteY163" fmla="*/ 2568373 h 8346397"/>
              <a:gd name="connsiteX164" fmla="*/ 1641721 w 4224302"/>
              <a:gd name="connsiteY164" fmla="*/ 2716009 h 8346397"/>
              <a:gd name="connsiteX165" fmla="*/ 1725065 w 4224302"/>
              <a:gd name="connsiteY165" fmla="*/ 2870790 h 8346397"/>
              <a:gd name="connsiteX166" fmla="*/ 1850477 w 4224302"/>
              <a:gd name="connsiteY166" fmla="*/ 2931907 h 8346397"/>
              <a:gd name="connsiteX167" fmla="*/ 1896514 w 4224302"/>
              <a:gd name="connsiteY167" fmla="*/ 2977947 h 8346397"/>
              <a:gd name="connsiteX168" fmla="*/ 1927471 w 4224302"/>
              <a:gd name="connsiteY168" fmla="*/ 3082722 h 8346397"/>
              <a:gd name="connsiteX169" fmla="*/ 1989383 w 4224302"/>
              <a:gd name="connsiteY169" fmla="*/ 3185115 h 8346397"/>
              <a:gd name="connsiteX170" fmla="*/ 2051296 w 4224302"/>
              <a:gd name="connsiteY170" fmla="*/ 3223215 h 8346397"/>
              <a:gd name="connsiteX171" fmla="*/ 2182265 w 4224302"/>
              <a:gd name="connsiteY171" fmla="*/ 3370853 h 8346397"/>
              <a:gd name="connsiteX172" fmla="*/ 2325139 w 4224302"/>
              <a:gd name="connsiteY172" fmla="*/ 3447053 h 8346397"/>
              <a:gd name="connsiteX173" fmla="*/ 2384671 w 4224302"/>
              <a:gd name="connsiteY173" fmla="*/ 3532778 h 8346397"/>
              <a:gd name="connsiteX174" fmla="*/ 2432296 w 4224302"/>
              <a:gd name="connsiteY174" fmla="*/ 3599453 h 8346397"/>
              <a:gd name="connsiteX175" fmla="*/ 2479921 w 4224302"/>
              <a:gd name="connsiteY175" fmla="*/ 3589929 h 8346397"/>
              <a:gd name="connsiteX176" fmla="*/ 2484683 w 4224302"/>
              <a:gd name="connsiteY176" fmla="*/ 3742328 h 8346397"/>
              <a:gd name="connsiteX177" fmla="*/ 2537071 w 4224302"/>
              <a:gd name="connsiteY177" fmla="*/ 3835197 h 8346397"/>
              <a:gd name="connsiteX178" fmla="*/ 2529927 w 4224302"/>
              <a:gd name="connsiteY178" fmla="*/ 3873297 h 8346397"/>
              <a:gd name="connsiteX179" fmla="*/ 2598983 w 4224302"/>
              <a:gd name="connsiteY179" fmla="*/ 3909015 h 8346397"/>
              <a:gd name="connsiteX180" fmla="*/ 2656133 w 4224302"/>
              <a:gd name="connsiteY180" fmla="*/ 3854247 h 8346397"/>
              <a:gd name="connsiteX181" fmla="*/ 2689471 w 4224302"/>
              <a:gd name="connsiteY181" fmla="*/ 3937590 h 8346397"/>
              <a:gd name="connsiteX182" fmla="*/ 2734715 w 4224302"/>
              <a:gd name="connsiteY182" fmla="*/ 3982834 h 8346397"/>
              <a:gd name="connsiteX183" fmla="*/ 2808533 w 4224302"/>
              <a:gd name="connsiteY183" fmla="*/ 4006647 h 8346397"/>
              <a:gd name="connsiteX184" fmla="*/ 2860921 w 4224302"/>
              <a:gd name="connsiteY184" fmla="*/ 4075703 h 8346397"/>
              <a:gd name="connsiteX185" fmla="*/ 2946646 w 4224302"/>
              <a:gd name="connsiteY185" fmla="*/ 4130472 h 8346397"/>
              <a:gd name="connsiteX186" fmla="*/ 2999033 w 4224302"/>
              <a:gd name="connsiteY186" fmla="*/ 4163809 h 8346397"/>
              <a:gd name="connsiteX187" fmla="*/ 2870446 w 4224302"/>
              <a:gd name="connsiteY187" fmla="*/ 4256678 h 8346397"/>
              <a:gd name="connsiteX188" fmla="*/ 2868064 w 4224302"/>
              <a:gd name="connsiteY188" fmla="*/ 4311446 h 8346397"/>
              <a:gd name="connsiteX189" fmla="*/ 2970458 w 4224302"/>
              <a:gd name="connsiteY189" fmla="*/ 4428128 h 8346397"/>
              <a:gd name="connsiteX190" fmla="*/ 3065708 w 4224302"/>
              <a:gd name="connsiteY190" fmla="*/ 4490040 h 8346397"/>
              <a:gd name="connsiteX191" fmla="*/ 3096665 w 4224302"/>
              <a:gd name="connsiteY191" fmla="*/ 4528140 h 8346397"/>
              <a:gd name="connsiteX192" fmla="*/ 3082377 w 4224302"/>
              <a:gd name="connsiteY192" fmla="*/ 4609103 h 8346397"/>
              <a:gd name="connsiteX193" fmla="*/ 3077615 w 4224302"/>
              <a:gd name="connsiteY193" fmla="*/ 4692447 h 8346397"/>
              <a:gd name="connsiteX194" fmla="*/ 3034752 w 4224302"/>
              <a:gd name="connsiteY194" fmla="*/ 4701972 h 8346397"/>
              <a:gd name="connsiteX195" fmla="*/ 3008558 w 4224302"/>
              <a:gd name="connsiteY195" fmla="*/ 4718640 h 8346397"/>
              <a:gd name="connsiteX196" fmla="*/ 3053802 w 4224302"/>
              <a:gd name="connsiteY196" fmla="*/ 4795632 h 8346397"/>
              <a:gd name="connsiteX197" fmla="*/ 3037133 w 4224302"/>
              <a:gd name="connsiteY197" fmla="*/ 4868659 h 8346397"/>
              <a:gd name="connsiteX198" fmla="*/ 3020465 w 4224302"/>
              <a:gd name="connsiteY198" fmla="*/ 5004390 h 8346397"/>
              <a:gd name="connsiteX199" fmla="*/ 2982365 w 4224302"/>
              <a:gd name="connsiteY199" fmla="*/ 5044872 h 8346397"/>
              <a:gd name="connsiteX200" fmla="*/ 2965696 w 4224302"/>
              <a:gd name="connsiteY200" fmla="*/ 5166315 h 8346397"/>
              <a:gd name="connsiteX201" fmla="*/ 2937121 w 4224302"/>
              <a:gd name="connsiteY201" fmla="*/ 5285378 h 8346397"/>
              <a:gd name="connsiteX202" fmla="*/ 2989508 w 4224302"/>
              <a:gd name="connsiteY202" fmla="*/ 5302047 h 8346397"/>
              <a:gd name="connsiteX203" fmla="*/ 2987127 w 4224302"/>
              <a:gd name="connsiteY203" fmla="*/ 5347290 h 8346397"/>
              <a:gd name="connsiteX204" fmla="*/ 2984746 w 4224302"/>
              <a:gd name="connsiteY204" fmla="*/ 5402059 h 8346397"/>
              <a:gd name="connsiteX205" fmla="*/ 3041896 w 4224302"/>
              <a:gd name="connsiteY205" fmla="*/ 5471115 h 8346397"/>
              <a:gd name="connsiteX206" fmla="*/ 3089521 w 4224302"/>
              <a:gd name="connsiteY206" fmla="*/ 5597322 h 8346397"/>
              <a:gd name="connsiteX207" fmla="*/ 2996652 w 4224302"/>
              <a:gd name="connsiteY207" fmla="*/ 5887834 h 8346397"/>
              <a:gd name="connsiteX208" fmla="*/ 3018083 w 4224302"/>
              <a:gd name="connsiteY208" fmla="*/ 5942603 h 8346397"/>
              <a:gd name="connsiteX209" fmla="*/ 3044277 w 4224302"/>
              <a:gd name="connsiteY209" fmla="*/ 5994990 h 8346397"/>
              <a:gd name="connsiteX210" fmla="*/ 3049040 w 4224302"/>
              <a:gd name="connsiteY210" fmla="*/ 6099765 h 8346397"/>
              <a:gd name="connsiteX211" fmla="*/ 3028402 w 4224302"/>
              <a:gd name="connsiteY211" fmla="*/ 6195807 h 8346397"/>
              <a:gd name="connsiteX212" fmla="*/ 2956170 w 4224302"/>
              <a:gd name="connsiteY212" fmla="*/ 6259310 h 8346397"/>
              <a:gd name="connsiteX213" fmla="*/ 2920452 w 4224302"/>
              <a:gd name="connsiteY213" fmla="*/ 6240259 h 8346397"/>
              <a:gd name="connsiteX214" fmla="*/ 2849015 w 4224302"/>
              <a:gd name="connsiteY214" fmla="*/ 6252165 h 8346397"/>
              <a:gd name="connsiteX215" fmla="*/ 2713283 w 4224302"/>
              <a:gd name="connsiteY215" fmla="*/ 6364084 h 8346397"/>
              <a:gd name="connsiteX216" fmla="*/ 2606127 w 4224302"/>
              <a:gd name="connsiteY216" fmla="*/ 6349797 h 8346397"/>
              <a:gd name="connsiteX217" fmla="*/ 2575171 w 4224302"/>
              <a:gd name="connsiteY217" fmla="*/ 6378372 h 8346397"/>
              <a:gd name="connsiteX218" fmla="*/ 2508495 w 4224302"/>
              <a:gd name="connsiteY218" fmla="*/ 6423614 h 8346397"/>
              <a:gd name="connsiteX219" fmla="*/ 2391815 w 4224302"/>
              <a:gd name="connsiteY219" fmla="*/ 6411709 h 8346397"/>
              <a:gd name="connsiteX220" fmla="*/ 2368002 w 4224302"/>
              <a:gd name="connsiteY220" fmla="*/ 6528390 h 8346397"/>
              <a:gd name="connsiteX221" fmla="*/ 2363240 w 4224302"/>
              <a:gd name="connsiteY221" fmla="*/ 6564109 h 8346397"/>
              <a:gd name="connsiteX222" fmla="*/ 2339428 w 4224302"/>
              <a:gd name="connsiteY222" fmla="*/ 6583159 h 8346397"/>
              <a:gd name="connsiteX223" fmla="*/ 2141783 w 4224302"/>
              <a:gd name="connsiteY223" fmla="*/ 6535534 h 8346397"/>
              <a:gd name="connsiteX224" fmla="*/ 2103683 w 4224302"/>
              <a:gd name="connsiteY224" fmla="*/ 6587922 h 8346397"/>
              <a:gd name="connsiteX225" fmla="*/ 2072727 w 4224302"/>
              <a:gd name="connsiteY225" fmla="*/ 6683172 h 8346397"/>
              <a:gd name="connsiteX226" fmla="*/ 2039389 w 4224302"/>
              <a:gd name="connsiteY226" fmla="*/ 6747465 h 8346397"/>
              <a:gd name="connsiteX227" fmla="*/ 2051296 w 4224302"/>
              <a:gd name="connsiteY227" fmla="*/ 6809378 h 8346397"/>
              <a:gd name="connsiteX228" fmla="*/ 2184646 w 4224302"/>
              <a:gd name="connsiteY228" fmla="*/ 6921297 h 8346397"/>
              <a:gd name="connsiteX229" fmla="*/ 2253702 w 4224302"/>
              <a:gd name="connsiteY229" fmla="*/ 6954634 h 8346397"/>
              <a:gd name="connsiteX230" fmla="*/ 2237033 w 4224302"/>
              <a:gd name="connsiteY230" fmla="*/ 6978447 h 8346397"/>
              <a:gd name="connsiteX231" fmla="*/ 2201315 w 4224302"/>
              <a:gd name="connsiteY231" fmla="*/ 6997497 h 8346397"/>
              <a:gd name="connsiteX232" fmla="*/ 2234652 w 4224302"/>
              <a:gd name="connsiteY232" fmla="*/ 7073697 h 8346397"/>
              <a:gd name="connsiteX233" fmla="*/ 2203696 w 4224302"/>
              <a:gd name="connsiteY233" fmla="*/ 7095128 h 8346397"/>
              <a:gd name="connsiteX234" fmla="*/ 2098921 w 4224302"/>
              <a:gd name="connsiteY234" fmla="*/ 7033215 h 8346397"/>
              <a:gd name="connsiteX235" fmla="*/ 2056058 w 4224302"/>
              <a:gd name="connsiteY235" fmla="*/ 7059409 h 8346397"/>
              <a:gd name="connsiteX236" fmla="*/ 1996527 w 4224302"/>
              <a:gd name="connsiteY236" fmla="*/ 6957015 h 8346397"/>
              <a:gd name="connsiteX237" fmla="*/ 1879846 w 4224302"/>
              <a:gd name="connsiteY237" fmla="*/ 6983209 h 8346397"/>
              <a:gd name="connsiteX238" fmla="*/ 1815552 w 4224302"/>
              <a:gd name="connsiteY238" fmla="*/ 6987972 h 8346397"/>
              <a:gd name="connsiteX239" fmla="*/ 1765546 w 4224302"/>
              <a:gd name="connsiteY239" fmla="*/ 6983210 h 8346397"/>
              <a:gd name="connsiteX240" fmla="*/ 1708396 w 4224302"/>
              <a:gd name="connsiteY240" fmla="*/ 7028453 h 8346397"/>
              <a:gd name="connsiteX241" fmla="*/ 1529802 w 4224302"/>
              <a:gd name="connsiteY241" fmla="*/ 6987972 h 8346397"/>
              <a:gd name="connsiteX242" fmla="*/ 1553614 w 4224302"/>
              <a:gd name="connsiteY242" fmla="*/ 7114178 h 8346397"/>
              <a:gd name="connsiteX243" fmla="*/ 1477415 w 4224302"/>
              <a:gd name="connsiteY243" fmla="*/ 7159422 h 8346397"/>
              <a:gd name="connsiteX244" fmla="*/ 1415502 w 4224302"/>
              <a:gd name="connsiteY244" fmla="*/ 7226096 h 8346397"/>
              <a:gd name="connsiteX245" fmla="*/ 1265483 w 4224302"/>
              <a:gd name="connsiteY245" fmla="*/ 7218953 h 8346397"/>
              <a:gd name="connsiteX246" fmla="*/ 1213096 w 4224302"/>
              <a:gd name="connsiteY246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056308 w 4224302"/>
              <a:gd name="connsiteY12" fmla="*/ 5321095 h 8346397"/>
              <a:gd name="connsiteX13" fmla="*/ 3990428 w 4224302"/>
              <a:gd name="connsiteY13" fmla="*/ 5034550 h 8346397"/>
              <a:gd name="connsiteX14" fmla="*/ 3922959 w 4224302"/>
              <a:gd name="connsiteY14" fmla="*/ 4816270 h 8346397"/>
              <a:gd name="connsiteX15" fmla="*/ 3887241 w 4224302"/>
              <a:gd name="connsiteY15" fmla="*/ 4682920 h 8346397"/>
              <a:gd name="connsiteX16" fmla="*/ 3851522 w 4224302"/>
              <a:gd name="connsiteY16" fmla="*/ 4642438 h 8346397"/>
              <a:gd name="connsiteX17" fmla="*/ 3887241 w 4224302"/>
              <a:gd name="connsiteY17" fmla="*/ 4578145 h 8346397"/>
              <a:gd name="connsiteX18" fmla="*/ 3839615 w 4224302"/>
              <a:gd name="connsiteY18" fmla="*/ 4499563 h 8346397"/>
              <a:gd name="connsiteX19" fmla="*/ 3780084 w 4224302"/>
              <a:gd name="connsiteY19" fmla="*/ 4492420 h 8346397"/>
              <a:gd name="connsiteX20" fmla="*/ 3732459 w 4224302"/>
              <a:gd name="connsiteY20" fmla="*/ 4449557 h 8346397"/>
              <a:gd name="connsiteX21" fmla="*/ 3687216 w 4224302"/>
              <a:gd name="connsiteY21" fmla="*/ 4466226 h 8346397"/>
              <a:gd name="connsiteX22" fmla="*/ 3668166 w 4224302"/>
              <a:gd name="connsiteY22" fmla="*/ 4368595 h 8346397"/>
              <a:gd name="connsiteX23" fmla="*/ 3501478 w 4224302"/>
              <a:gd name="connsiteY23" fmla="*/ 4166188 h 8346397"/>
              <a:gd name="connsiteX24" fmla="*/ 3496716 w 4224302"/>
              <a:gd name="connsiteY24" fmla="*/ 4139995 h 8346397"/>
              <a:gd name="connsiteX25" fmla="*/ 3494334 w 4224302"/>
              <a:gd name="connsiteY25" fmla="*/ 4113801 h 8346397"/>
              <a:gd name="connsiteX26" fmla="*/ 3544341 w 4224302"/>
              <a:gd name="connsiteY26" fmla="*/ 4101895 h 8346397"/>
              <a:gd name="connsiteX27" fmla="*/ 3553866 w 4224302"/>
              <a:gd name="connsiteY27" fmla="*/ 4075701 h 8346397"/>
              <a:gd name="connsiteX28" fmla="*/ 3515766 w 4224302"/>
              <a:gd name="connsiteY28" fmla="*/ 4056651 h 8346397"/>
              <a:gd name="connsiteX29" fmla="*/ 3465759 w 4224302"/>
              <a:gd name="connsiteY29" fmla="*/ 4049507 h 8346397"/>
              <a:gd name="connsiteX30" fmla="*/ 3432422 w 4224302"/>
              <a:gd name="connsiteY30" fmla="*/ 4109038 h 8346397"/>
              <a:gd name="connsiteX31" fmla="*/ 3413372 w 4224302"/>
              <a:gd name="connsiteY31" fmla="*/ 4082845 h 8346397"/>
              <a:gd name="connsiteX32" fmla="*/ 3415752 w 4224302"/>
              <a:gd name="connsiteY32" fmla="*/ 4042363 h 8346397"/>
              <a:gd name="connsiteX33" fmla="*/ 3349078 w 4224302"/>
              <a:gd name="connsiteY33" fmla="*/ 4018551 h 8346397"/>
              <a:gd name="connsiteX34" fmla="*/ 3382416 w 4224302"/>
              <a:gd name="connsiteY34" fmla="*/ 3985213 h 8346397"/>
              <a:gd name="connsiteX35" fmla="*/ 3346697 w 4224302"/>
              <a:gd name="connsiteY35" fmla="*/ 3961401 h 8346397"/>
              <a:gd name="connsiteX36" fmla="*/ 3291928 w 4224302"/>
              <a:gd name="connsiteY36" fmla="*/ 3959020 h 8346397"/>
              <a:gd name="connsiteX37" fmla="*/ 3263352 w 4224302"/>
              <a:gd name="connsiteY37" fmla="*/ 3978070 h 8346397"/>
              <a:gd name="connsiteX38" fmla="*/ 3215727 w 4224302"/>
              <a:gd name="connsiteY38" fmla="*/ 3963782 h 8346397"/>
              <a:gd name="connsiteX39" fmla="*/ 3227633 w 4224302"/>
              <a:gd name="connsiteY39" fmla="*/ 3937588 h 8346397"/>
              <a:gd name="connsiteX40" fmla="*/ 3275259 w 4224302"/>
              <a:gd name="connsiteY40" fmla="*/ 3913776 h 8346397"/>
              <a:gd name="connsiteX41" fmla="*/ 3127621 w 4224302"/>
              <a:gd name="connsiteY41" fmla="*/ 3851863 h 8346397"/>
              <a:gd name="connsiteX42" fmla="*/ 2996652 w 4224302"/>
              <a:gd name="connsiteY42" fmla="*/ 3739945 h 8346397"/>
              <a:gd name="connsiteX43" fmla="*/ 2591839 w 4224302"/>
              <a:gd name="connsiteY43" fmla="*/ 3354183 h 8346397"/>
              <a:gd name="connsiteX44" fmla="*/ 2468015 w 4224302"/>
              <a:gd name="connsiteY44" fmla="*/ 3049382 h 8346397"/>
              <a:gd name="connsiteX45" fmla="*/ 2432296 w 4224302"/>
              <a:gd name="connsiteY45" fmla="*/ 2961276 h 8346397"/>
              <a:gd name="connsiteX46" fmla="*/ 2387052 w 4224302"/>
              <a:gd name="connsiteY46" fmla="*/ 2954132 h 8346397"/>
              <a:gd name="connsiteX47" fmla="*/ 2365621 w 4224302"/>
              <a:gd name="connsiteY47" fmla="*/ 2958895 h 8346397"/>
              <a:gd name="connsiteX48" fmla="*/ 2315615 w 4224302"/>
              <a:gd name="connsiteY48" fmla="*/ 2896982 h 8346397"/>
              <a:gd name="connsiteX49" fmla="*/ 2234652 w 4224302"/>
              <a:gd name="connsiteY49" fmla="*/ 2880313 h 8346397"/>
              <a:gd name="connsiteX50" fmla="*/ 2182265 w 4224302"/>
              <a:gd name="connsiteY50" fmla="*/ 2811257 h 8346397"/>
              <a:gd name="connsiteX51" fmla="*/ 2115590 w 4224302"/>
              <a:gd name="connsiteY51" fmla="*/ 2727913 h 8346397"/>
              <a:gd name="connsiteX52" fmla="*/ 2091777 w 4224302"/>
              <a:gd name="connsiteY52" fmla="*/ 2670763 h 8346397"/>
              <a:gd name="connsiteX53" fmla="*/ 2006845 w 4224302"/>
              <a:gd name="connsiteY53" fmla="*/ 2527095 h 8346397"/>
              <a:gd name="connsiteX54" fmla="*/ 1953665 w 4224302"/>
              <a:gd name="connsiteY54" fmla="*/ 2451688 h 8346397"/>
              <a:gd name="connsiteX55" fmla="*/ 2006052 w 4224302"/>
              <a:gd name="connsiteY55" fmla="*/ 2337388 h 8346397"/>
              <a:gd name="connsiteX56" fmla="*/ 2072727 w 4224302"/>
              <a:gd name="connsiteY56" fmla="*/ 2256426 h 8346397"/>
              <a:gd name="connsiteX57" fmla="*/ 2056058 w 4224302"/>
              <a:gd name="connsiteY57" fmla="*/ 2223088 h 8346397"/>
              <a:gd name="connsiteX58" fmla="*/ 2067965 w 4224302"/>
              <a:gd name="connsiteY58" fmla="*/ 2130220 h 8346397"/>
              <a:gd name="connsiteX59" fmla="*/ 2137021 w 4224302"/>
              <a:gd name="connsiteY59" fmla="*/ 1992107 h 8346397"/>
              <a:gd name="connsiteX60" fmla="*/ 2165596 w 4224302"/>
              <a:gd name="connsiteY60" fmla="*/ 1944482 h 8346397"/>
              <a:gd name="connsiteX61" fmla="*/ 2203696 w 4224302"/>
              <a:gd name="connsiteY61" fmla="*/ 1937338 h 8346397"/>
              <a:gd name="connsiteX62" fmla="*/ 2198933 w 4224302"/>
              <a:gd name="connsiteY62" fmla="*/ 1906382 h 8346397"/>
              <a:gd name="connsiteX63" fmla="*/ 2406102 w 4224302"/>
              <a:gd name="connsiteY63" fmla="*/ 1782557 h 8346397"/>
              <a:gd name="connsiteX64" fmla="*/ 2494208 w 4224302"/>
              <a:gd name="connsiteY64" fmla="*/ 1715882 h 8346397"/>
              <a:gd name="connsiteX65" fmla="*/ 2513258 w 4224302"/>
              <a:gd name="connsiteY65" fmla="*/ 1630157 h 8346397"/>
              <a:gd name="connsiteX66" fmla="*/ 2522784 w 4224302"/>
              <a:gd name="connsiteY66" fmla="*/ 1584913 h 8346397"/>
              <a:gd name="connsiteX67" fmla="*/ 2577552 w 4224302"/>
              <a:gd name="connsiteY67" fmla="*/ 1527763 h 8346397"/>
              <a:gd name="connsiteX68" fmla="*/ 2606127 w 4224302"/>
              <a:gd name="connsiteY68" fmla="*/ 1499188 h 8346397"/>
              <a:gd name="connsiteX69" fmla="*/ 2634702 w 4224302"/>
              <a:gd name="connsiteY69" fmla="*/ 1492045 h 8346397"/>
              <a:gd name="connsiteX70" fmla="*/ 2672802 w 4224302"/>
              <a:gd name="connsiteY70" fmla="*/ 1368220 h 8346397"/>
              <a:gd name="connsiteX71" fmla="*/ 2806153 w 4224302"/>
              <a:gd name="connsiteY71" fmla="*/ 1334883 h 8346397"/>
              <a:gd name="connsiteX72" fmla="*/ 2944265 w 4224302"/>
              <a:gd name="connsiteY72" fmla="*/ 1325357 h 8346397"/>
              <a:gd name="connsiteX73" fmla="*/ 2968077 w 4224302"/>
              <a:gd name="connsiteY73" fmla="*/ 1206295 h 8346397"/>
              <a:gd name="connsiteX74" fmla="*/ 3049040 w 4224302"/>
              <a:gd name="connsiteY74" fmla="*/ 1169783 h 8346397"/>
              <a:gd name="connsiteX75" fmla="*/ 3153814 w 4224302"/>
              <a:gd name="connsiteY75" fmla="*/ 1125332 h 8346397"/>
              <a:gd name="connsiteX76" fmla="*/ 3225252 w 4224302"/>
              <a:gd name="connsiteY76" fmla="*/ 1049132 h 8346397"/>
              <a:gd name="connsiteX77" fmla="*/ 3310977 w 4224302"/>
              <a:gd name="connsiteY77" fmla="*/ 996745 h 8346397"/>
              <a:gd name="connsiteX78" fmla="*/ 3056977 w 4224302"/>
              <a:gd name="connsiteY78" fmla="*/ 982457 h 8346397"/>
              <a:gd name="connsiteX79" fmla="*/ 2958552 w 4224302"/>
              <a:gd name="connsiteY79" fmla="*/ 976107 h 8346397"/>
              <a:gd name="connsiteX80" fmla="*/ 2926802 w 4224302"/>
              <a:gd name="connsiteY80" fmla="*/ 906257 h 8346397"/>
              <a:gd name="connsiteX81" fmla="*/ 2866477 w 4224302"/>
              <a:gd name="connsiteY81" fmla="*/ 893559 h 8346397"/>
              <a:gd name="connsiteX82" fmla="*/ 2799802 w 4224302"/>
              <a:gd name="connsiteY82" fmla="*/ 874507 h 8346397"/>
              <a:gd name="connsiteX83" fmla="*/ 2761702 w 4224302"/>
              <a:gd name="connsiteY83" fmla="*/ 807832 h 8346397"/>
              <a:gd name="connsiteX84" fmla="*/ 2609302 w 4224302"/>
              <a:gd name="connsiteY84" fmla="*/ 760207 h 8346397"/>
              <a:gd name="connsiteX85" fmla="*/ 2580727 w 4224302"/>
              <a:gd name="connsiteY85" fmla="*/ 604632 h 8346397"/>
              <a:gd name="connsiteX86" fmla="*/ 2526752 w 4224302"/>
              <a:gd name="connsiteY86" fmla="*/ 531609 h 8346397"/>
              <a:gd name="connsiteX87" fmla="*/ 2596602 w 4224302"/>
              <a:gd name="connsiteY87" fmla="*/ 407782 h 8346397"/>
              <a:gd name="connsiteX88" fmla="*/ 2629939 w 4224302"/>
              <a:gd name="connsiteY88" fmla="*/ 310947 h 8346397"/>
              <a:gd name="connsiteX89" fmla="*/ 2517227 w 4224302"/>
              <a:gd name="connsiteY89" fmla="*/ 239507 h 8346397"/>
              <a:gd name="connsiteX90" fmla="*/ 2402927 w 4224302"/>
              <a:gd name="connsiteY90" fmla="*/ 271257 h 8346397"/>
              <a:gd name="connsiteX91" fmla="*/ 2275927 w 4224302"/>
              <a:gd name="connsiteY91" fmla="*/ 198232 h 8346397"/>
              <a:gd name="connsiteX92" fmla="*/ 2133052 w 4224302"/>
              <a:gd name="connsiteY92" fmla="*/ 233157 h 8346397"/>
              <a:gd name="connsiteX93" fmla="*/ 1913977 w 4224302"/>
              <a:gd name="connsiteY93" fmla="*/ 36309 h 8346397"/>
              <a:gd name="connsiteX94" fmla="*/ 1777452 w 4224302"/>
              <a:gd name="connsiteY94" fmla="*/ 13289 h 8346397"/>
              <a:gd name="connsiteX95" fmla="*/ 1703633 w 4224302"/>
              <a:gd name="connsiteY95" fmla="*/ 41864 h 8346397"/>
              <a:gd name="connsiteX96" fmla="*/ 1615527 w 4224302"/>
              <a:gd name="connsiteY96" fmla="*/ 75203 h 8346397"/>
              <a:gd name="connsiteX97" fmla="*/ 1515515 w 4224302"/>
              <a:gd name="connsiteY97" fmla="*/ 129971 h 8346397"/>
              <a:gd name="connsiteX98" fmla="*/ 1525040 w 4224302"/>
              <a:gd name="connsiteY98" fmla="*/ 194264 h 8346397"/>
              <a:gd name="connsiteX99" fmla="*/ 1505990 w 4224302"/>
              <a:gd name="connsiteY99" fmla="*/ 251415 h 8346397"/>
              <a:gd name="connsiteX100" fmla="*/ 1413121 w 4224302"/>
              <a:gd name="connsiteY100" fmla="*/ 270464 h 8346397"/>
              <a:gd name="connsiteX101" fmla="*/ 1339302 w 4224302"/>
              <a:gd name="connsiteY101" fmla="*/ 306184 h 8346397"/>
              <a:gd name="connsiteX102" fmla="*/ 1260721 w 4224302"/>
              <a:gd name="connsiteY102" fmla="*/ 346665 h 8346397"/>
              <a:gd name="connsiteX103" fmla="*/ 1191665 w 4224302"/>
              <a:gd name="connsiteY103" fmla="*/ 272847 h 8346397"/>
              <a:gd name="connsiteX104" fmla="*/ 1082127 w 4224302"/>
              <a:gd name="connsiteY104" fmla="*/ 353809 h 8346397"/>
              <a:gd name="connsiteX105" fmla="*/ 1020215 w 4224302"/>
              <a:gd name="connsiteY105" fmla="*/ 420484 h 8346397"/>
              <a:gd name="connsiteX106" fmla="*/ 858290 w 4224302"/>
              <a:gd name="connsiteY106" fmla="*/ 301422 h 8346397"/>
              <a:gd name="connsiteX107" fmla="*/ 796377 w 4224302"/>
              <a:gd name="connsiteY107" fmla="*/ 406196 h 8346397"/>
              <a:gd name="connsiteX108" fmla="*/ 755896 w 4224302"/>
              <a:gd name="connsiteY108" fmla="*/ 341903 h 8346397"/>
              <a:gd name="connsiteX109" fmla="*/ 689221 w 4224302"/>
              <a:gd name="connsiteY109" fmla="*/ 270465 h 8346397"/>
              <a:gd name="connsiteX110" fmla="*/ 667790 w 4224302"/>
              <a:gd name="connsiteY110" fmla="*/ 313328 h 8346397"/>
              <a:gd name="connsiteX111" fmla="*/ 620165 w 4224302"/>
              <a:gd name="connsiteY111" fmla="*/ 382384 h 8346397"/>
              <a:gd name="connsiteX112" fmla="*/ 589208 w 4224302"/>
              <a:gd name="connsiteY112" fmla="*/ 396672 h 8346397"/>
              <a:gd name="connsiteX113" fmla="*/ 498721 w 4224302"/>
              <a:gd name="connsiteY113" fmla="*/ 482397 h 8346397"/>
              <a:gd name="connsiteX114" fmla="*/ 396327 w 4224302"/>
              <a:gd name="connsiteY114" fmla="*/ 380003 h 8346397"/>
              <a:gd name="connsiteX115" fmla="*/ 243927 w 4224302"/>
              <a:gd name="connsiteY115" fmla="*/ 294278 h 8346397"/>
              <a:gd name="connsiteX116" fmla="*/ 174871 w 4224302"/>
              <a:gd name="connsiteY116" fmla="*/ 327615 h 8346397"/>
              <a:gd name="connsiteX117" fmla="*/ 127246 w 4224302"/>
              <a:gd name="connsiteY117" fmla="*/ 410959 h 8346397"/>
              <a:gd name="connsiteX118" fmla="*/ 43902 w 4224302"/>
              <a:gd name="connsiteY118" fmla="*/ 472872 h 8346397"/>
              <a:gd name="connsiteX119" fmla="*/ 8183 w 4224302"/>
              <a:gd name="connsiteY119" fmla="*/ 484778 h 8346397"/>
              <a:gd name="connsiteX120" fmla="*/ 198683 w 4224302"/>
              <a:gd name="connsiteY120" fmla="*/ 689565 h 8346397"/>
              <a:gd name="connsiteX121" fmla="*/ 265359 w 4224302"/>
              <a:gd name="connsiteY121" fmla="*/ 706234 h 8346397"/>
              <a:gd name="connsiteX122" fmla="*/ 298697 w 4224302"/>
              <a:gd name="connsiteY122" fmla="*/ 730047 h 8346397"/>
              <a:gd name="connsiteX123" fmla="*/ 296315 w 4224302"/>
              <a:gd name="connsiteY123" fmla="*/ 901496 h 8346397"/>
              <a:gd name="connsiteX124" fmla="*/ 362990 w 4224302"/>
              <a:gd name="connsiteY124" fmla="*/ 906259 h 8346397"/>
              <a:gd name="connsiteX125" fmla="*/ 401090 w 4224302"/>
              <a:gd name="connsiteY125" fmla="*/ 856253 h 8346397"/>
              <a:gd name="connsiteX126" fmla="*/ 482052 w 4224302"/>
              <a:gd name="connsiteY126" fmla="*/ 894353 h 8346397"/>
              <a:gd name="connsiteX127" fmla="*/ 420140 w 4224302"/>
              <a:gd name="connsiteY127" fmla="*/ 1039609 h 8346397"/>
              <a:gd name="connsiteX128" fmla="*/ 434427 w 4224302"/>
              <a:gd name="connsiteY128" fmla="*/ 1087234 h 8346397"/>
              <a:gd name="connsiteX129" fmla="*/ 379658 w 4224302"/>
              <a:gd name="connsiteY129" fmla="*/ 1139622 h 8346397"/>
              <a:gd name="connsiteX130" fmla="*/ 415377 w 4224302"/>
              <a:gd name="connsiteY130" fmla="*/ 1168196 h 8346397"/>
              <a:gd name="connsiteX131" fmla="*/ 486815 w 4224302"/>
              <a:gd name="connsiteY131" fmla="*/ 1256303 h 8346397"/>
              <a:gd name="connsiteX132" fmla="*/ 527296 w 4224302"/>
              <a:gd name="connsiteY132" fmla="*/ 1344409 h 8346397"/>
              <a:gd name="connsiteX133" fmla="*/ 636833 w 4224302"/>
              <a:gd name="connsiteY133" fmla="*/ 1396797 h 8346397"/>
              <a:gd name="connsiteX134" fmla="*/ 746371 w 4224302"/>
              <a:gd name="connsiteY134" fmla="*/ 1420609 h 8346397"/>
              <a:gd name="connsiteX135" fmla="*/ 829715 w 4224302"/>
              <a:gd name="connsiteY135" fmla="*/ 1468234 h 8346397"/>
              <a:gd name="connsiteX136" fmla="*/ 913058 w 4224302"/>
              <a:gd name="connsiteY136" fmla="*/ 1442040 h 8346397"/>
              <a:gd name="connsiteX137" fmla="*/ 994021 w 4224302"/>
              <a:gd name="connsiteY137" fmla="*/ 1368222 h 8346397"/>
              <a:gd name="connsiteX138" fmla="*/ 1103558 w 4224302"/>
              <a:gd name="connsiteY138" fmla="*/ 1351553 h 8346397"/>
              <a:gd name="connsiteX139" fmla="*/ 1170233 w 4224302"/>
              <a:gd name="connsiteY139" fmla="*/ 1356315 h 8346397"/>
              <a:gd name="connsiteX140" fmla="*/ 1329777 w 4224302"/>
              <a:gd name="connsiteY140" fmla="*/ 1465853 h 8346397"/>
              <a:gd name="connsiteX141" fmla="*/ 1389308 w 4224302"/>
              <a:gd name="connsiteY141" fmla="*/ 1494428 h 8346397"/>
              <a:gd name="connsiteX142" fmla="*/ 1260721 w 4224302"/>
              <a:gd name="connsiteY142" fmla="*/ 1596822 h 8346397"/>
              <a:gd name="connsiteX143" fmla="*/ 1263102 w 4224302"/>
              <a:gd name="connsiteY143" fmla="*/ 1661115 h 8346397"/>
              <a:gd name="connsiteX144" fmla="*/ 1425027 w 4224302"/>
              <a:gd name="connsiteY144" fmla="*/ 1613490 h 8346397"/>
              <a:gd name="connsiteX145" fmla="*/ 1386927 w 4224302"/>
              <a:gd name="connsiteY145" fmla="*/ 1677784 h 8346397"/>
              <a:gd name="connsiteX146" fmla="*/ 1405977 w 4224302"/>
              <a:gd name="connsiteY146" fmla="*/ 1751603 h 8346397"/>
              <a:gd name="connsiteX147" fmla="*/ 1517896 w 4224302"/>
              <a:gd name="connsiteY147" fmla="*/ 1787322 h 8346397"/>
              <a:gd name="connsiteX148" fmla="*/ 1591715 w 4224302"/>
              <a:gd name="connsiteY148" fmla="*/ 1803990 h 8346397"/>
              <a:gd name="connsiteX149" fmla="*/ 1501227 w 4224302"/>
              <a:gd name="connsiteY149" fmla="*/ 1934959 h 8346397"/>
              <a:gd name="connsiteX150" fmla="*/ 1494083 w 4224302"/>
              <a:gd name="connsiteY150" fmla="*/ 1984965 h 8346397"/>
              <a:gd name="connsiteX151" fmla="*/ 1422646 w 4224302"/>
              <a:gd name="connsiteY151" fmla="*/ 2020684 h 8346397"/>
              <a:gd name="connsiteX152" fmla="*/ 1391690 w 4224302"/>
              <a:gd name="connsiteY152" fmla="*/ 2082597 h 8346397"/>
              <a:gd name="connsiteX153" fmla="*/ 1260721 w 4224302"/>
              <a:gd name="connsiteY153" fmla="*/ 2056403 h 8346397"/>
              <a:gd name="connsiteX154" fmla="*/ 1139277 w 4224302"/>
              <a:gd name="connsiteY154" fmla="*/ 2056402 h 8346397"/>
              <a:gd name="connsiteX155" fmla="*/ 1072602 w 4224302"/>
              <a:gd name="connsiteY155" fmla="*/ 2084978 h 8346397"/>
              <a:gd name="connsiteX156" fmla="*/ 1065458 w 4224302"/>
              <a:gd name="connsiteY156" fmla="*/ 2184990 h 8346397"/>
              <a:gd name="connsiteX157" fmla="*/ 977352 w 4224302"/>
              <a:gd name="connsiteY157" fmla="*/ 2273097 h 8346397"/>
              <a:gd name="connsiteX158" fmla="*/ 1120227 w 4224302"/>
              <a:gd name="connsiteY158" fmla="*/ 2335009 h 8346397"/>
              <a:gd name="connsiteX159" fmla="*/ 1170234 w 4224302"/>
              <a:gd name="connsiteY159" fmla="*/ 2370727 h 8346397"/>
              <a:gd name="connsiteX160" fmla="*/ 1222621 w 4224302"/>
              <a:gd name="connsiteY160" fmla="*/ 2387397 h 8346397"/>
              <a:gd name="connsiteX161" fmla="*/ 1272627 w 4224302"/>
              <a:gd name="connsiteY161" fmla="*/ 2437403 h 8346397"/>
              <a:gd name="connsiteX162" fmla="*/ 1329777 w 4224302"/>
              <a:gd name="connsiteY162" fmla="*/ 2458834 h 8346397"/>
              <a:gd name="connsiteX163" fmla="*/ 1422646 w 4224302"/>
              <a:gd name="connsiteY163" fmla="*/ 2535034 h 8346397"/>
              <a:gd name="connsiteX164" fmla="*/ 1508371 w 4224302"/>
              <a:gd name="connsiteY164" fmla="*/ 2568373 h 8346397"/>
              <a:gd name="connsiteX165" fmla="*/ 1641721 w 4224302"/>
              <a:gd name="connsiteY165" fmla="*/ 2716009 h 8346397"/>
              <a:gd name="connsiteX166" fmla="*/ 1725065 w 4224302"/>
              <a:gd name="connsiteY166" fmla="*/ 2870790 h 8346397"/>
              <a:gd name="connsiteX167" fmla="*/ 1850477 w 4224302"/>
              <a:gd name="connsiteY167" fmla="*/ 2931907 h 8346397"/>
              <a:gd name="connsiteX168" fmla="*/ 1896514 w 4224302"/>
              <a:gd name="connsiteY168" fmla="*/ 2977947 h 8346397"/>
              <a:gd name="connsiteX169" fmla="*/ 1927471 w 4224302"/>
              <a:gd name="connsiteY169" fmla="*/ 3082722 h 8346397"/>
              <a:gd name="connsiteX170" fmla="*/ 1989383 w 4224302"/>
              <a:gd name="connsiteY170" fmla="*/ 3185115 h 8346397"/>
              <a:gd name="connsiteX171" fmla="*/ 2051296 w 4224302"/>
              <a:gd name="connsiteY171" fmla="*/ 3223215 h 8346397"/>
              <a:gd name="connsiteX172" fmla="*/ 2182265 w 4224302"/>
              <a:gd name="connsiteY172" fmla="*/ 3370853 h 8346397"/>
              <a:gd name="connsiteX173" fmla="*/ 2325139 w 4224302"/>
              <a:gd name="connsiteY173" fmla="*/ 3447053 h 8346397"/>
              <a:gd name="connsiteX174" fmla="*/ 2384671 w 4224302"/>
              <a:gd name="connsiteY174" fmla="*/ 3532778 h 8346397"/>
              <a:gd name="connsiteX175" fmla="*/ 2432296 w 4224302"/>
              <a:gd name="connsiteY175" fmla="*/ 3599453 h 8346397"/>
              <a:gd name="connsiteX176" fmla="*/ 2479921 w 4224302"/>
              <a:gd name="connsiteY176" fmla="*/ 3589929 h 8346397"/>
              <a:gd name="connsiteX177" fmla="*/ 2484683 w 4224302"/>
              <a:gd name="connsiteY177" fmla="*/ 3742328 h 8346397"/>
              <a:gd name="connsiteX178" fmla="*/ 2537071 w 4224302"/>
              <a:gd name="connsiteY178" fmla="*/ 3835197 h 8346397"/>
              <a:gd name="connsiteX179" fmla="*/ 2529927 w 4224302"/>
              <a:gd name="connsiteY179" fmla="*/ 3873297 h 8346397"/>
              <a:gd name="connsiteX180" fmla="*/ 2598983 w 4224302"/>
              <a:gd name="connsiteY180" fmla="*/ 3909015 h 8346397"/>
              <a:gd name="connsiteX181" fmla="*/ 2656133 w 4224302"/>
              <a:gd name="connsiteY181" fmla="*/ 3854247 h 8346397"/>
              <a:gd name="connsiteX182" fmla="*/ 2689471 w 4224302"/>
              <a:gd name="connsiteY182" fmla="*/ 3937590 h 8346397"/>
              <a:gd name="connsiteX183" fmla="*/ 2734715 w 4224302"/>
              <a:gd name="connsiteY183" fmla="*/ 3982834 h 8346397"/>
              <a:gd name="connsiteX184" fmla="*/ 2808533 w 4224302"/>
              <a:gd name="connsiteY184" fmla="*/ 4006647 h 8346397"/>
              <a:gd name="connsiteX185" fmla="*/ 2860921 w 4224302"/>
              <a:gd name="connsiteY185" fmla="*/ 4075703 h 8346397"/>
              <a:gd name="connsiteX186" fmla="*/ 2946646 w 4224302"/>
              <a:gd name="connsiteY186" fmla="*/ 4130472 h 8346397"/>
              <a:gd name="connsiteX187" fmla="*/ 2999033 w 4224302"/>
              <a:gd name="connsiteY187" fmla="*/ 4163809 h 8346397"/>
              <a:gd name="connsiteX188" fmla="*/ 2870446 w 4224302"/>
              <a:gd name="connsiteY188" fmla="*/ 4256678 h 8346397"/>
              <a:gd name="connsiteX189" fmla="*/ 2868064 w 4224302"/>
              <a:gd name="connsiteY189" fmla="*/ 4311446 h 8346397"/>
              <a:gd name="connsiteX190" fmla="*/ 2970458 w 4224302"/>
              <a:gd name="connsiteY190" fmla="*/ 4428128 h 8346397"/>
              <a:gd name="connsiteX191" fmla="*/ 3065708 w 4224302"/>
              <a:gd name="connsiteY191" fmla="*/ 4490040 h 8346397"/>
              <a:gd name="connsiteX192" fmla="*/ 3096665 w 4224302"/>
              <a:gd name="connsiteY192" fmla="*/ 4528140 h 8346397"/>
              <a:gd name="connsiteX193" fmla="*/ 3082377 w 4224302"/>
              <a:gd name="connsiteY193" fmla="*/ 4609103 h 8346397"/>
              <a:gd name="connsiteX194" fmla="*/ 3077615 w 4224302"/>
              <a:gd name="connsiteY194" fmla="*/ 4692447 h 8346397"/>
              <a:gd name="connsiteX195" fmla="*/ 3034752 w 4224302"/>
              <a:gd name="connsiteY195" fmla="*/ 4701972 h 8346397"/>
              <a:gd name="connsiteX196" fmla="*/ 3008558 w 4224302"/>
              <a:gd name="connsiteY196" fmla="*/ 4718640 h 8346397"/>
              <a:gd name="connsiteX197" fmla="*/ 3053802 w 4224302"/>
              <a:gd name="connsiteY197" fmla="*/ 4795632 h 8346397"/>
              <a:gd name="connsiteX198" fmla="*/ 3037133 w 4224302"/>
              <a:gd name="connsiteY198" fmla="*/ 4868659 h 8346397"/>
              <a:gd name="connsiteX199" fmla="*/ 3020465 w 4224302"/>
              <a:gd name="connsiteY199" fmla="*/ 5004390 h 8346397"/>
              <a:gd name="connsiteX200" fmla="*/ 2982365 w 4224302"/>
              <a:gd name="connsiteY200" fmla="*/ 5044872 h 8346397"/>
              <a:gd name="connsiteX201" fmla="*/ 2965696 w 4224302"/>
              <a:gd name="connsiteY201" fmla="*/ 5166315 h 8346397"/>
              <a:gd name="connsiteX202" fmla="*/ 2937121 w 4224302"/>
              <a:gd name="connsiteY202" fmla="*/ 5285378 h 8346397"/>
              <a:gd name="connsiteX203" fmla="*/ 2989508 w 4224302"/>
              <a:gd name="connsiteY203" fmla="*/ 5302047 h 8346397"/>
              <a:gd name="connsiteX204" fmla="*/ 2987127 w 4224302"/>
              <a:gd name="connsiteY204" fmla="*/ 5347290 h 8346397"/>
              <a:gd name="connsiteX205" fmla="*/ 2984746 w 4224302"/>
              <a:gd name="connsiteY205" fmla="*/ 5402059 h 8346397"/>
              <a:gd name="connsiteX206" fmla="*/ 3041896 w 4224302"/>
              <a:gd name="connsiteY206" fmla="*/ 5471115 h 8346397"/>
              <a:gd name="connsiteX207" fmla="*/ 3089521 w 4224302"/>
              <a:gd name="connsiteY207" fmla="*/ 5597322 h 8346397"/>
              <a:gd name="connsiteX208" fmla="*/ 2996652 w 4224302"/>
              <a:gd name="connsiteY208" fmla="*/ 5887834 h 8346397"/>
              <a:gd name="connsiteX209" fmla="*/ 3018083 w 4224302"/>
              <a:gd name="connsiteY209" fmla="*/ 5942603 h 8346397"/>
              <a:gd name="connsiteX210" fmla="*/ 3044277 w 4224302"/>
              <a:gd name="connsiteY210" fmla="*/ 5994990 h 8346397"/>
              <a:gd name="connsiteX211" fmla="*/ 3049040 w 4224302"/>
              <a:gd name="connsiteY211" fmla="*/ 6099765 h 8346397"/>
              <a:gd name="connsiteX212" fmla="*/ 3028402 w 4224302"/>
              <a:gd name="connsiteY212" fmla="*/ 6195807 h 8346397"/>
              <a:gd name="connsiteX213" fmla="*/ 2956170 w 4224302"/>
              <a:gd name="connsiteY213" fmla="*/ 6259310 h 8346397"/>
              <a:gd name="connsiteX214" fmla="*/ 2920452 w 4224302"/>
              <a:gd name="connsiteY214" fmla="*/ 6240259 h 8346397"/>
              <a:gd name="connsiteX215" fmla="*/ 2849015 w 4224302"/>
              <a:gd name="connsiteY215" fmla="*/ 6252165 h 8346397"/>
              <a:gd name="connsiteX216" fmla="*/ 2713283 w 4224302"/>
              <a:gd name="connsiteY216" fmla="*/ 6364084 h 8346397"/>
              <a:gd name="connsiteX217" fmla="*/ 2606127 w 4224302"/>
              <a:gd name="connsiteY217" fmla="*/ 6349797 h 8346397"/>
              <a:gd name="connsiteX218" fmla="*/ 2575171 w 4224302"/>
              <a:gd name="connsiteY218" fmla="*/ 6378372 h 8346397"/>
              <a:gd name="connsiteX219" fmla="*/ 2508495 w 4224302"/>
              <a:gd name="connsiteY219" fmla="*/ 6423614 h 8346397"/>
              <a:gd name="connsiteX220" fmla="*/ 2391815 w 4224302"/>
              <a:gd name="connsiteY220" fmla="*/ 6411709 h 8346397"/>
              <a:gd name="connsiteX221" fmla="*/ 2368002 w 4224302"/>
              <a:gd name="connsiteY221" fmla="*/ 6528390 h 8346397"/>
              <a:gd name="connsiteX222" fmla="*/ 2363240 w 4224302"/>
              <a:gd name="connsiteY222" fmla="*/ 6564109 h 8346397"/>
              <a:gd name="connsiteX223" fmla="*/ 2339428 w 4224302"/>
              <a:gd name="connsiteY223" fmla="*/ 6583159 h 8346397"/>
              <a:gd name="connsiteX224" fmla="*/ 2141783 w 4224302"/>
              <a:gd name="connsiteY224" fmla="*/ 6535534 h 8346397"/>
              <a:gd name="connsiteX225" fmla="*/ 2103683 w 4224302"/>
              <a:gd name="connsiteY225" fmla="*/ 6587922 h 8346397"/>
              <a:gd name="connsiteX226" fmla="*/ 2072727 w 4224302"/>
              <a:gd name="connsiteY226" fmla="*/ 6683172 h 8346397"/>
              <a:gd name="connsiteX227" fmla="*/ 2039389 w 4224302"/>
              <a:gd name="connsiteY227" fmla="*/ 6747465 h 8346397"/>
              <a:gd name="connsiteX228" fmla="*/ 2051296 w 4224302"/>
              <a:gd name="connsiteY228" fmla="*/ 6809378 h 8346397"/>
              <a:gd name="connsiteX229" fmla="*/ 2184646 w 4224302"/>
              <a:gd name="connsiteY229" fmla="*/ 6921297 h 8346397"/>
              <a:gd name="connsiteX230" fmla="*/ 2253702 w 4224302"/>
              <a:gd name="connsiteY230" fmla="*/ 6954634 h 8346397"/>
              <a:gd name="connsiteX231" fmla="*/ 2237033 w 4224302"/>
              <a:gd name="connsiteY231" fmla="*/ 6978447 h 8346397"/>
              <a:gd name="connsiteX232" fmla="*/ 2201315 w 4224302"/>
              <a:gd name="connsiteY232" fmla="*/ 6997497 h 8346397"/>
              <a:gd name="connsiteX233" fmla="*/ 2234652 w 4224302"/>
              <a:gd name="connsiteY233" fmla="*/ 7073697 h 8346397"/>
              <a:gd name="connsiteX234" fmla="*/ 2203696 w 4224302"/>
              <a:gd name="connsiteY234" fmla="*/ 7095128 h 8346397"/>
              <a:gd name="connsiteX235" fmla="*/ 2098921 w 4224302"/>
              <a:gd name="connsiteY235" fmla="*/ 7033215 h 8346397"/>
              <a:gd name="connsiteX236" fmla="*/ 2056058 w 4224302"/>
              <a:gd name="connsiteY236" fmla="*/ 7059409 h 8346397"/>
              <a:gd name="connsiteX237" fmla="*/ 1996527 w 4224302"/>
              <a:gd name="connsiteY237" fmla="*/ 6957015 h 8346397"/>
              <a:gd name="connsiteX238" fmla="*/ 1879846 w 4224302"/>
              <a:gd name="connsiteY238" fmla="*/ 6983209 h 8346397"/>
              <a:gd name="connsiteX239" fmla="*/ 1815552 w 4224302"/>
              <a:gd name="connsiteY239" fmla="*/ 6987972 h 8346397"/>
              <a:gd name="connsiteX240" fmla="*/ 1765546 w 4224302"/>
              <a:gd name="connsiteY240" fmla="*/ 6983210 h 8346397"/>
              <a:gd name="connsiteX241" fmla="*/ 1708396 w 4224302"/>
              <a:gd name="connsiteY241" fmla="*/ 7028453 h 8346397"/>
              <a:gd name="connsiteX242" fmla="*/ 1529802 w 4224302"/>
              <a:gd name="connsiteY242" fmla="*/ 6987972 h 8346397"/>
              <a:gd name="connsiteX243" fmla="*/ 1553614 w 4224302"/>
              <a:gd name="connsiteY243" fmla="*/ 7114178 h 8346397"/>
              <a:gd name="connsiteX244" fmla="*/ 1477415 w 4224302"/>
              <a:gd name="connsiteY244" fmla="*/ 7159422 h 8346397"/>
              <a:gd name="connsiteX245" fmla="*/ 1415502 w 4224302"/>
              <a:gd name="connsiteY245" fmla="*/ 7226096 h 8346397"/>
              <a:gd name="connsiteX246" fmla="*/ 1265483 w 4224302"/>
              <a:gd name="connsiteY246" fmla="*/ 7218953 h 8346397"/>
              <a:gd name="connsiteX247" fmla="*/ 1213096 w 4224302"/>
              <a:gd name="connsiteY247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106315 w 4224302"/>
              <a:gd name="connsiteY12" fmla="*/ 5347288 h 8346397"/>
              <a:gd name="connsiteX13" fmla="*/ 4056308 w 4224302"/>
              <a:gd name="connsiteY13" fmla="*/ 5321095 h 8346397"/>
              <a:gd name="connsiteX14" fmla="*/ 3990428 w 4224302"/>
              <a:gd name="connsiteY14" fmla="*/ 5034550 h 8346397"/>
              <a:gd name="connsiteX15" fmla="*/ 3922959 w 4224302"/>
              <a:gd name="connsiteY15" fmla="*/ 4816270 h 8346397"/>
              <a:gd name="connsiteX16" fmla="*/ 3887241 w 4224302"/>
              <a:gd name="connsiteY16" fmla="*/ 4682920 h 8346397"/>
              <a:gd name="connsiteX17" fmla="*/ 3851522 w 4224302"/>
              <a:gd name="connsiteY17" fmla="*/ 4642438 h 8346397"/>
              <a:gd name="connsiteX18" fmla="*/ 3887241 w 4224302"/>
              <a:gd name="connsiteY18" fmla="*/ 4578145 h 8346397"/>
              <a:gd name="connsiteX19" fmla="*/ 3839615 w 4224302"/>
              <a:gd name="connsiteY19" fmla="*/ 4499563 h 8346397"/>
              <a:gd name="connsiteX20" fmla="*/ 3780084 w 4224302"/>
              <a:gd name="connsiteY20" fmla="*/ 4492420 h 8346397"/>
              <a:gd name="connsiteX21" fmla="*/ 3732459 w 4224302"/>
              <a:gd name="connsiteY21" fmla="*/ 4449557 h 8346397"/>
              <a:gd name="connsiteX22" fmla="*/ 3687216 w 4224302"/>
              <a:gd name="connsiteY22" fmla="*/ 4466226 h 8346397"/>
              <a:gd name="connsiteX23" fmla="*/ 3668166 w 4224302"/>
              <a:gd name="connsiteY23" fmla="*/ 4368595 h 8346397"/>
              <a:gd name="connsiteX24" fmla="*/ 3501478 w 4224302"/>
              <a:gd name="connsiteY24" fmla="*/ 4166188 h 8346397"/>
              <a:gd name="connsiteX25" fmla="*/ 3496716 w 4224302"/>
              <a:gd name="connsiteY25" fmla="*/ 4139995 h 8346397"/>
              <a:gd name="connsiteX26" fmla="*/ 3494334 w 4224302"/>
              <a:gd name="connsiteY26" fmla="*/ 4113801 h 8346397"/>
              <a:gd name="connsiteX27" fmla="*/ 3544341 w 4224302"/>
              <a:gd name="connsiteY27" fmla="*/ 4101895 h 8346397"/>
              <a:gd name="connsiteX28" fmla="*/ 3553866 w 4224302"/>
              <a:gd name="connsiteY28" fmla="*/ 4075701 h 8346397"/>
              <a:gd name="connsiteX29" fmla="*/ 3515766 w 4224302"/>
              <a:gd name="connsiteY29" fmla="*/ 4056651 h 8346397"/>
              <a:gd name="connsiteX30" fmla="*/ 3465759 w 4224302"/>
              <a:gd name="connsiteY30" fmla="*/ 4049507 h 8346397"/>
              <a:gd name="connsiteX31" fmla="*/ 3432422 w 4224302"/>
              <a:gd name="connsiteY31" fmla="*/ 4109038 h 8346397"/>
              <a:gd name="connsiteX32" fmla="*/ 3413372 w 4224302"/>
              <a:gd name="connsiteY32" fmla="*/ 4082845 h 8346397"/>
              <a:gd name="connsiteX33" fmla="*/ 3415752 w 4224302"/>
              <a:gd name="connsiteY33" fmla="*/ 4042363 h 8346397"/>
              <a:gd name="connsiteX34" fmla="*/ 3349078 w 4224302"/>
              <a:gd name="connsiteY34" fmla="*/ 4018551 h 8346397"/>
              <a:gd name="connsiteX35" fmla="*/ 3382416 w 4224302"/>
              <a:gd name="connsiteY35" fmla="*/ 3985213 h 8346397"/>
              <a:gd name="connsiteX36" fmla="*/ 3346697 w 4224302"/>
              <a:gd name="connsiteY36" fmla="*/ 3961401 h 8346397"/>
              <a:gd name="connsiteX37" fmla="*/ 3291928 w 4224302"/>
              <a:gd name="connsiteY37" fmla="*/ 3959020 h 8346397"/>
              <a:gd name="connsiteX38" fmla="*/ 3263352 w 4224302"/>
              <a:gd name="connsiteY38" fmla="*/ 3978070 h 8346397"/>
              <a:gd name="connsiteX39" fmla="*/ 3215727 w 4224302"/>
              <a:gd name="connsiteY39" fmla="*/ 3963782 h 8346397"/>
              <a:gd name="connsiteX40" fmla="*/ 3227633 w 4224302"/>
              <a:gd name="connsiteY40" fmla="*/ 3937588 h 8346397"/>
              <a:gd name="connsiteX41" fmla="*/ 3275259 w 4224302"/>
              <a:gd name="connsiteY41" fmla="*/ 3913776 h 8346397"/>
              <a:gd name="connsiteX42" fmla="*/ 3127621 w 4224302"/>
              <a:gd name="connsiteY42" fmla="*/ 3851863 h 8346397"/>
              <a:gd name="connsiteX43" fmla="*/ 2996652 w 4224302"/>
              <a:gd name="connsiteY43" fmla="*/ 3739945 h 8346397"/>
              <a:gd name="connsiteX44" fmla="*/ 2591839 w 4224302"/>
              <a:gd name="connsiteY44" fmla="*/ 3354183 h 8346397"/>
              <a:gd name="connsiteX45" fmla="*/ 2468015 w 4224302"/>
              <a:gd name="connsiteY45" fmla="*/ 3049382 h 8346397"/>
              <a:gd name="connsiteX46" fmla="*/ 2432296 w 4224302"/>
              <a:gd name="connsiteY46" fmla="*/ 2961276 h 8346397"/>
              <a:gd name="connsiteX47" fmla="*/ 2387052 w 4224302"/>
              <a:gd name="connsiteY47" fmla="*/ 2954132 h 8346397"/>
              <a:gd name="connsiteX48" fmla="*/ 2365621 w 4224302"/>
              <a:gd name="connsiteY48" fmla="*/ 2958895 h 8346397"/>
              <a:gd name="connsiteX49" fmla="*/ 2315615 w 4224302"/>
              <a:gd name="connsiteY49" fmla="*/ 2896982 h 8346397"/>
              <a:gd name="connsiteX50" fmla="*/ 2234652 w 4224302"/>
              <a:gd name="connsiteY50" fmla="*/ 2880313 h 8346397"/>
              <a:gd name="connsiteX51" fmla="*/ 2182265 w 4224302"/>
              <a:gd name="connsiteY51" fmla="*/ 2811257 h 8346397"/>
              <a:gd name="connsiteX52" fmla="*/ 2115590 w 4224302"/>
              <a:gd name="connsiteY52" fmla="*/ 2727913 h 8346397"/>
              <a:gd name="connsiteX53" fmla="*/ 2091777 w 4224302"/>
              <a:gd name="connsiteY53" fmla="*/ 2670763 h 8346397"/>
              <a:gd name="connsiteX54" fmla="*/ 2006845 w 4224302"/>
              <a:gd name="connsiteY54" fmla="*/ 2527095 h 8346397"/>
              <a:gd name="connsiteX55" fmla="*/ 1953665 w 4224302"/>
              <a:gd name="connsiteY55" fmla="*/ 2451688 h 8346397"/>
              <a:gd name="connsiteX56" fmla="*/ 2006052 w 4224302"/>
              <a:gd name="connsiteY56" fmla="*/ 2337388 h 8346397"/>
              <a:gd name="connsiteX57" fmla="*/ 2072727 w 4224302"/>
              <a:gd name="connsiteY57" fmla="*/ 2256426 h 8346397"/>
              <a:gd name="connsiteX58" fmla="*/ 2056058 w 4224302"/>
              <a:gd name="connsiteY58" fmla="*/ 2223088 h 8346397"/>
              <a:gd name="connsiteX59" fmla="*/ 2067965 w 4224302"/>
              <a:gd name="connsiteY59" fmla="*/ 2130220 h 8346397"/>
              <a:gd name="connsiteX60" fmla="*/ 2137021 w 4224302"/>
              <a:gd name="connsiteY60" fmla="*/ 1992107 h 8346397"/>
              <a:gd name="connsiteX61" fmla="*/ 2165596 w 4224302"/>
              <a:gd name="connsiteY61" fmla="*/ 1944482 h 8346397"/>
              <a:gd name="connsiteX62" fmla="*/ 2203696 w 4224302"/>
              <a:gd name="connsiteY62" fmla="*/ 1937338 h 8346397"/>
              <a:gd name="connsiteX63" fmla="*/ 2198933 w 4224302"/>
              <a:gd name="connsiteY63" fmla="*/ 1906382 h 8346397"/>
              <a:gd name="connsiteX64" fmla="*/ 2406102 w 4224302"/>
              <a:gd name="connsiteY64" fmla="*/ 1782557 h 8346397"/>
              <a:gd name="connsiteX65" fmla="*/ 2494208 w 4224302"/>
              <a:gd name="connsiteY65" fmla="*/ 1715882 h 8346397"/>
              <a:gd name="connsiteX66" fmla="*/ 2513258 w 4224302"/>
              <a:gd name="connsiteY66" fmla="*/ 1630157 h 8346397"/>
              <a:gd name="connsiteX67" fmla="*/ 2522784 w 4224302"/>
              <a:gd name="connsiteY67" fmla="*/ 1584913 h 8346397"/>
              <a:gd name="connsiteX68" fmla="*/ 2577552 w 4224302"/>
              <a:gd name="connsiteY68" fmla="*/ 1527763 h 8346397"/>
              <a:gd name="connsiteX69" fmla="*/ 2606127 w 4224302"/>
              <a:gd name="connsiteY69" fmla="*/ 1499188 h 8346397"/>
              <a:gd name="connsiteX70" fmla="*/ 2634702 w 4224302"/>
              <a:gd name="connsiteY70" fmla="*/ 1492045 h 8346397"/>
              <a:gd name="connsiteX71" fmla="*/ 2672802 w 4224302"/>
              <a:gd name="connsiteY71" fmla="*/ 1368220 h 8346397"/>
              <a:gd name="connsiteX72" fmla="*/ 2806153 w 4224302"/>
              <a:gd name="connsiteY72" fmla="*/ 1334883 h 8346397"/>
              <a:gd name="connsiteX73" fmla="*/ 2944265 w 4224302"/>
              <a:gd name="connsiteY73" fmla="*/ 1325357 h 8346397"/>
              <a:gd name="connsiteX74" fmla="*/ 2968077 w 4224302"/>
              <a:gd name="connsiteY74" fmla="*/ 1206295 h 8346397"/>
              <a:gd name="connsiteX75" fmla="*/ 3049040 w 4224302"/>
              <a:gd name="connsiteY75" fmla="*/ 1169783 h 8346397"/>
              <a:gd name="connsiteX76" fmla="*/ 3153814 w 4224302"/>
              <a:gd name="connsiteY76" fmla="*/ 1125332 h 8346397"/>
              <a:gd name="connsiteX77" fmla="*/ 3225252 w 4224302"/>
              <a:gd name="connsiteY77" fmla="*/ 1049132 h 8346397"/>
              <a:gd name="connsiteX78" fmla="*/ 3310977 w 4224302"/>
              <a:gd name="connsiteY78" fmla="*/ 996745 h 8346397"/>
              <a:gd name="connsiteX79" fmla="*/ 3056977 w 4224302"/>
              <a:gd name="connsiteY79" fmla="*/ 982457 h 8346397"/>
              <a:gd name="connsiteX80" fmla="*/ 2958552 w 4224302"/>
              <a:gd name="connsiteY80" fmla="*/ 976107 h 8346397"/>
              <a:gd name="connsiteX81" fmla="*/ 2926802 w 4224302"/>
              <a:gd name="connsiteY81" fmla="*/ 906257 h 8346397"/>
              <a:gd name="connsiteX82" fmla="*/ 2866477 w 4224302"/>
              <a:gd name="connsiteY82" fmla="*/ 893559 h 8346397"/>
              <a:gd name="connsiteX83" fmla="*/ 2799802 w 4224302"/>
              <a:gd name="connsiteY83" fmla="*/ 874507 h 8346397"/>
              <a:gd name="connsiteX84" fmla="*/ 2761702 w 4224302"/>
              <a:gd name="connsiteY84" fmla="*/ 807832 h 8346397"/>
              <a:gd name="connsiteX85" fmla="*/ 2609302 w 4224302"/>
              <a:gd name="connsiteY85" fmla="*/ 760207 h 8346397"/>
              <a:gd name="connsiteX86" fmla="*/ 2580727 w 4224302"/>
              <a:gd name="connsiteY86" fmla="*/ 604632 h 8346397"/>
              <a:gd name="connsiteX87" fmla="*/ 2526752 w 4224302"/>
              <a:gd name="connsiteY87" fmla="*/ 531609 h 8346397"/>
              <a:gd name="connsiteX88" fmla="*/ 2596602 w 4224302"/>
              <a:gd name="connsiteY88" fmla="*/ 407782 h 8346397"/>
              <a:gd name="connsiteX89" fmla="*/ 2629939 w 4224302"/>
              <a:gd name="connsiteY89" fmla="*/ 310947 h 8346397"/>
              <a:gd name="connsiteX90" fmla="*/ 2517227 w 4224302"/>
              <a:gd name="connsiteY90" fmla="*/ 239507 h 8346397"/>
              <a:gd name="connsiteX91" fmla="*/ 2402927 w 4224302"/>
              <a:gd name="connsiteY91" fmla="*/ 271257 h 8346397"/>
              <a:gd name="connsiteX92" fmla="*/ 2275927 w 4224302"/>
              <a:gd name="connsiteY92" fmla="*/ 198232 h 8346397"/>
              <a:gd name="connsiteX93" fmla="*/ 2133052 w 4224302"/>
              <a:gd name="connsiteY93" fmla="*/ 233157 h 8346397"/>
              <a:gd name="connsiteX94" fmla="*/ 1913977 w 4224302"/>
              <a:gd name="connsiteY94" fmla="*/ 36309 h 8346397"/>
              <a:gd name="connsiteX95" fmla="*/ 1777452 w 4224302"/>
              <a:gd name="connsiteY95" fmla="*/ 13289 h 8346397"/>
              <a:gd name="connsiteX96" fmla="*/ 1703633 w 4224302"/>
              <a:gd name="connsiteY96" fmla="*/ 41864 h 8346397"/>
              <a:gd name="connsiteX97" fmla="*/ 1615527 w 4224302"/>
              <a:gd name="connsiteY97" fmla="*/ 75203 h 8346397"/>
              <a:gd name="connsiteX98" fmla="*/ 1515515 w 4224302"/>
              <a:gd name="connsiteY98" fmla="*/ 129971 h 8346397"/>
              <a:gd name="connsiteX99" fmla="*/ 1525040 w 4224302"/>
              <a:gd name="connsiteY99" fmla="*/ 194264 h 8346397"/>
              <a:gd name="connsiteX100" fmla="*/ 1505990 w 4224302"/>
              <a:gd name="connsiteY100" fmla="*/ 251415 h 8346397"/>
              <a:gd name="connsiteX101" fmla="*/ 1413121 w 4224302"/>
              <a:gd name="connsiteY101" fmla="*/ 270464 h 8346397"/>
              <a:gd name="connsiteX102" fmla="*/ 1339302 w 4224302"/>
              <a:gd name="connsiteY102" fmla="*/ 306184 h 8346397"/>
              <a:gd name="connsiteX103" fmla="*/ 1260721 w 4224302"/>
              <a:gd name="connsiteY103" fmla="*/ 346665 h 8346397"/>
              <a:gd name="connsiteX104" fmla="*/ 1191665 w 4224302"/>
              <a:gd name="connsiteY104" fmla="*/ 272847 h 8346397"/>
              <a:gd name="connsiteX105" fmla="*/ 1082127 w 4224302"/>
              <a:gd name="connsiteY105" fmla="*/ 353809 h 8346397"/>
              <a:gd name="connsiteX106" fmla="*/ 1020215 w 4224302"/>
              <a:gd name="connsiteY106" fmla="*/ 420484 h 8346397"/>
              <a:gd name="connsiteX107" fmla="*/ 858290 w 4224302"/>
              <a:gd name="connsiteY107" fmla="*/ 301422 h 8346397"/>
              <a:gd name="connsiteX108" fmla="*/ 796377 w 4224302"/>
              <a:gd name="connsiteY108" fmla="*/ 406196 h 8346397"/>
              <a:gd name="connsiteX109" fmla="*/ 755896 w 4224302"/>
              <a:gd name="connsiteY109" fmla="*/ 341903 h 8346397"/>
              <a:gd name="connsiteX110" fmla="*/ 689221 w 4224302"/>
              <a:gd name="connsiteY110" fmla="*/ 270465 h 8346397"/>
              <a:gd name="connsiteX111" fmla="*/ 667790 w 4224302"/>
              <a:gd name="connsiteY111" fmla="*/ 313328 h 8346397"/>
              <a:gd name="connsiteX112" fmla="*/ 620165 w 4224302"/>
              <a:gd name="connsiteY112" fmla="*/ 382384 h 8346397"/>
              <a:gd name="connsiteX113" fmla="*/ 589208 w 4224302"/>
              <a:gd name="connsiteY113" fmla="*/ 396672 h 8346397"/>
              <a:gd name="connsiteX114" fmla="*/ 498721 w 4224302"/>
              <a:gd name="connsiteY114" fmla="*/ 482397 h 8346397"/>
              <a:gd name="connsiteX115" fmla="*/ 396327 w 4224302"/>
              <a:gd name="connsiteY115" fmla="*/ 380003 h 8346397"/>
              <a:gd name="connsiteX116" fmla="*/ 243927 w 4224302"/>
              <a:gd name="connsiteY116" fmla="*/ 294278 h 8346397"/>
              <a:gd name="connsiteX117" fmla="*/ 174871 w 4224302"/>
              <a:gd name="connsiteY117" fmla="*/ 327615 h 8346397"/>
              <a:gd name="connsiteX118" fmla="*/ 127246 w 4224302"/>
              <a:gd name="connsiteY118" fmla="*/ 410959 h 8346397"/>
              <a:gd name="connsiteX119" fmla="*/ 43902 w 4224302"/>
              <a:gd name="connsiteY119" fmla="*/ 472872 h 8346397"/>
              <a:gd name="connsiteX120" fmla="*/ 8183 w 4224302"/>
              <a:gd name="connsiteY120" fmla="*/ 484778 h 8346397"/>
              <a:gd name="connsiteX121" fmla="*/ 198683 w 4224302"/>
              <a:gd name="connsiteY121" fmla="*/ 689565 h 8346397"/>
              <a:gd name="connsiteX122" fmla="*/ 265359 w 4224302"/>
              <a:gd name="connsiteY122" fmla="*/ 706234 h 8346397"/>
              <a:gd name="connsiteX123" fmla="*/ 298697 w 4224302"/>
              <a:gd name="connsiteY123" fmla="*/ 730047 h 8346397"/>
              <a:gd name="connsiteX124" fmla="*/ 296315 w 4224302"/>
              <a:gd name="connsiteY124" fmla="*/ 901496 h 8346397"/>
              <a:gd name="connsiteX125" fmla="*/ 362990 w 4224302"/>
              <a:gd name="connsiteY125" fmla="*/ 906259 h 8346397"/>
              <a:gd name="connsiteX126" fmla="*/ 401090 w 4224302"/>
              <a:gd name="connsiteY126" fmla="*/ 856253 h 8346397"/>
              <a:gd name="connsiteX127" fmla="*/ 482052 w 4224302"/>
              <a:gd name="connsiteY127" fmla="*/ 894353 h 8346397"/>
              <a:gd name="connsiteX128" fmla="*/ 420140 w 4224302"/>
              <a:gd name="connsiteY128" fmla="*/ 1039609 h 8346397"/>
              <a:gd name="connsiteX129" fmla="*/ 434427 w 4224302"/>
              <a:gd name="connsiteY129" fmla="*/ 1087234 h 8346397"/>
              <a:gd name="connsiteX130" fmla="*/ 379658 w 4224302"/>
              <a:gd name="connsiteY130" fmla="*/ 1139622 h 8346397"/>
              <a:gd name="connsiteX131" fmla="*/ 415377 w 4224302"/>
              <a:gd name="connsiteY131" fmla="*/ 1168196 h 8346397"/>
              <a:gd name="connsiteX132" fmla="*/ 486815 w 4224302"/>
              <a:gd name="connsiteY132" fmla="*/ 1256303 h 8346397"/>
              <a:gd name="connsiteX133" fmla="*/ 527296 w 4224302"/>
              <a:gd name="connsiteY133" fmla="*/ 1344409 h 8346397"/>
              <a:gd name="connsiteX134" fmla="*/ 636833 w 4224302"/>
              <a:gd name="connsiteY134" fmla="*/ 1396797 h 8346397"/>
              <a:gd name="connsiteX135" fmla="*/ 746371 w 4224302"/>
              <a:gd name="connsiteY135" fmla="*/ 1420609 h 8346397"/>
              <a:gd name="connsiteX136" fmla="*/ 829715 w 4224302"/>
              <a:gd name="connsiteY136" fmla="*/ 1468234 h 8346397"/>
              <a:gd name="connsiteX137" fmla="*/ 913058 w 4224302"/>
              <a:gd name="connsiteY137" fmla="*/ 1442040 h 8346397"/>
              <a:gd name="connsiteX138" fmla="*/ 994021 w 4224302"/>
              <a:gd name="connsiteY138" fmla="*/ 1368222 h 8346397"/>
              <a:gd name="connsiteX139" fmla="*/ 1103558 w 4224302"/>
              <a:gd name="connsiteY139" fmla="*/ 1351553 h 8346397"/>
              <a:gd name="connsiteX140" fmla="*/ 1170233 w 4224302"/>
              <a:gd name="connsiteY140" fmla="*/ 1356315 h 8346397"/>
              <a:gd name="connsiteX141" fmla="*/ 1329777 w 4224302"/>
              <a:gd name="connsiteY141" fmla="*/ 1465853 h 8346397"/>
              <a:gd name="connsiteX142" fmla="*/ 1389308 w 4224302"/>
              <a:gd name="connsiteY142" fmla="*/ 1494428 h 8346397"/>
              <a:gd name="connsiteX143" fmla="*/ 1260721 w 4224302"/>
              <a:gd name="connsiteY143" fmla="*/ 1596822 h 8346397"/>
              <a:gd name="connsiteX144" fmla="*/ 1263102 w 4224302"/>
              <a:gd name="connsiteY144" fmla="*/ 1661115 h 8346397"/>
              <a:gd name="connsiteX145" fmla="*/ 1425027 w 4224302"/>
              <a:gd name="connsiteY145" fmla="*/ 1613490 h 8346397"/>
              <a:gd name="connsiteX146" fmla="*/ 1386927 w 4224302"/>
              <a:gd name="connsiteY146" fmla="*/ 1677784 h 8346397"/>
              <a:gd name="connsiteX147" fmla="*/ 1405977 w 4224302"/>
              <a:gd name="connsiteY147" fmla="*/ 1751603 h 8346397"/>
              <a:gd name="connsiteX148" fmla="*/ 1517896 w 4224302"/>
              <a:gd name="connsiteY148" fmla="*/ 1787322 h 8346397"/>
              <a:gd name="connsiteX149" fmla="*/ 1591715 w 4224302"/>
              <a:gd name="connsiteY149" fmla="*/ 1803990 h 8346397"/>
              <a:gd name="connsiteX150" fmla="*/ 1501227 w 4224302"/>
              <a:gd name="connsiteY150" fmla="*/ 1934959 h 8346397"/>
              <a:gd name="connsiteX151" fmla="*/ 1494083 w 4224302"/>
              <a:gd name="connsiteY151" fmla="*/ 1984965 h 8346397"/>
              <a:gd name="connsiteX152" fmla="*/ 1422646 w 4224302"/>
              <a:gd name="connsiteY152" fmla="*/ 2020684 h 8346397"/>
              <a:gd name="connsiteX153" fmla="*/ 1391690 w 4224302"/>
              <a:gd name="connsiteY153" fmla="*/ 2082597 h 8346397"/>
              <a:gd name="connsiteX154" fmla="*/ 1260721 w 4224302"/>
              <a:gd name="connsiteY154" fmla="*/ 2056403 h 8346397"/>
              <a:gd name="connsiteX155" fmla="*/ 1139277 w 4224302"/>
              <a:gd name="connsiteY155" fmla="*/ 2056402 h 8346397"/>
              <a:gd name="connsiteX156" fmla="*/ 1072602 w 4224302"/>
              <a:gd name="connsiteY156" fmla="*/ 2084978 h 8346397"/>
              <a:gd name="connsiteX157" fmla="*/ 1065458 w 4224302"/>
              <a:gd name="connsiteY157" fmla="*/ 2184990 h 8346397"/>
              <a:gd name="connsiteX158" fmla="*/ 977352 w 4224302"/>
              <a:gd name="connsiteY158" fmla="*/ 2273097 h 8346397"/>
              <a:gd name="connsiteX159" fmla="*/ 1120227 w 4224302"/>
              <a:gd name="connsiteY159" fmla="*/ 2335009 h 8346397"/>
              <a:gd name="connsiteX160" fmla="*/ 1170234 w 4224302"/>
              <a:gd name="connsiteY160" fmla="*/ 2370727 h 8346397"/>
              <a:gd name="connsiteX161" fmla="*/ 1222621 w 4224302"/>
              <a:gd name="connsiteY161" fmla="*/ 2387397 h 8346397"/>
              <a:gd name="connsiteX162" fmla="*/ 1272627 w 4224302"/>
              <a:gd name="connsiteY162" fmla="*/ 2437403 h 8346397"/>
              <a:gd name="connsiteX163" fmla="*/ 1329777 w 4224302"/>
              <a:gd name="connsiteY163" fmla="*/ 2458834 h 8346397"/>
              <a:gd name="connsiteX164" fmla="*/ 1422646 w 4224302"/>
              <a:gd name="connsiteY164" fmla="*/ 2535034 h 8346397"/>
              <a:gd name="connsiteX165" fmla="*/ 1508371 w 4224302"/>
              <a:gd name="connsiteY165" fmla="*/ 2568373 h 8346397"/>
              <a:gd name="connsiteX166" fmla="*/ 1641721 w 4224302"/>
              <a:gd name="connsiteY166" fmla="*/ 2716009 h 8346397"/>
              <a:gd name="connsiteX167" fmla="*/ 1725065 w 4224302"/>
              <a:gd name="connsiteY167" fmla="*/ 2870790 h 8346397"/>
              <a:gd name="connsiteX168" fmla="*/ 1850477 w 4224302"/>
              <a:gd name="connsiteY168" fmla="*/ 2931907 h 8346397"/>
              <a:gd name="connsiteX169" fmla="*/ 1896514 w 4224302"/>
              <a:gd name="connsiteY169" fmla="*/ 2977947 h 8346397"/>
              <a:gd name="connsiteX170" fmla="*/ 1927471 w 4224302"/>
              <a:gd name="connsiteY170" fmla="*/ 3082722 h 8346397"/>
              <a:gd name="connsiteX171" fmla="*/ 1989383 w 4224302"/>
              <a:gd name="connsiteY171" fmla="*/ 3185115 h 8346397"/>
              <a:gd name="connsiteX172" fmla="*/ 2051296 w 4224302"/>
              <a:gd name="connsiteY172" fmla="*/ 3223215 h 8346397"/>
              <a:gd name="connsiteX173" fmla="*/ 2182265 w 4224302"/>
              <a:gd name="connsiteY173" fmla="*/ 3370853 h 8346397"/>
              <a:gd name="connsiteX174" fmla="*/ 2325139 w 4224302"/>
              <a:gd name="connsiteY174" fmla="*/ 3447053 h 8346397"/>
              <a:gd name="connsiteX175" fmla="*/ 2384671 w 4224302"/>
              <a:gd name="connsiteY175" fmla="*/ 3532778 h 8346397"/>
              <a:gd name="connsiteX176" fmla="*/ 2432296 w 4224302"/>
              <a:gd name="connsiteY176" fmla="*/ 3599453 h 8346397"/>
              <a:gd name="connsiteX177" fmla="*/ 2479921 w 4224302"/>
              <a:gd name="connsiteY177" fmla="*/ 3589929 h 8346397"/>
              <a:gd name="connsiteX178" fmla="*/ 2484683 w 4224302"/>
              <a:gd name="connsiteY178" fmla="*/ 3742328 h 8346397"/>
              <a:gd name="connsiteX179" fmla="*/ 2537071 w 4224302"/>
              <a:gd name="connsiteY179" fmla="*/ 3835197 h 8346397"/>
              <a:gd name="connsiteX180" fmla="*/ 2529927 w 4224302"/>
              <a:gd name="connsiteY180" fmla="*/ 3873297 h 8346397"/>
              <a:gd name="connsiteX181" fmla="*/ 2598983 w 4224302"/>
              <a:gd name="connsiteY181" fmla="*/ 3909015 h 8346397"/>
              <a:gd name="connsiteX182" fmla="*/ 2656133 w 4224302"/>
              <a:gd name="connsiteY182" fmla="*/ 3854247 h 8346397"/>
              <a:gd name="connsiteX183" fmla="*/ 2689471 w 4224302"/>
              <a:gd name="connsiteY183" fmla="*/ 3937590 h 8346397"/>
              <a:gd name="connsiteX184" fmla="*/ 2734715 w 4224302"/>
              <a:gd name="connsiteY184" fmla="*/ 3982834 h 8346397"/>
              <a:gd name="connsiteX185" fmla="*/ 2808533 w 4224302"/>
              <a:gd name="connsiteY185" fmla="*/ 4006647 h 8346397"/>
              <a:gd name="connsiteX186" fmla="*/ 2860921 w 4224302"/>
              <a:gd name="connsiteY186" fmla="*/ 4075703 h 8346397"/>
              <a:gd name="connsiteX187" fmla="*/ 2946646 w 4224302"/>
              <a:gd name="connsiteY187" fmla="*/ 4130472 h 8346397"/>
              <a:gd name="connsiteX188" fmla="*/ 2999033 w 4224302"/>
              <a:gd name="connsiteY188" fmla="*/ 4163809 h 8346397"/>
              <a:gd name="connsiteX189" fmla="*/ 2870446 w 4224302"/>
              <a:gd name="connsiteY189" fmla="*/ 4256678 h 8346397"/>
              <a:gd name="connsiteX190" fmla="*/ 2868064 w 4224302"/>
              <a:gd name="connsiteY190" fmla="*/ 4311446 h 8346397"/>
              <a:gd name="connsiteX191" fmla="*/ 2970458 w 4224302"/>
              <a:gd name="connsiteY191" fmla="*/ 4428128 h 8346397"/>
              <a:gd name="connsiteX192" fmla="*/ 3065708 w 4224302"/>
              <a:gd name="connsiteY192" fmla="*/ 4490040 h 8346397"/>
              <a:gd name="connsiteX193" fmla="*/ 3096665 w 4224302"/>
              <a:gd name="connsiteY193" fmla="*/ 4528140 h 8346397"/>
              <a:gd name="connsiteX194" fmla="*/ 3082377 w 4224302"/>
              <a:gd name="connsiteY194" fmla="*/ 4609103 h 8346397"/>
              <a:gd name="connsiteX195" fmla="*/ 3077615 w 4224302"/>
              <a:gd name="connsiteY195" fmla="*/ 4692447 h 8346397"/>
              <a:gd name="connsiteX196" fmla="*/ 3034752 w 4224302"/>
              <a:gd name="connsiteY196" fmla="*/ 4701972 h 8346397"/>
              <a:gd name="connsiteX197" fmla="*/ 3008558 w 4224302"/>
              <a:gd name="connsiteY197" fmla="*/ 4718640 h 8346397"/>
              <a:gd name="connsiteX198" fmla="*/ 3053802 w 4224302"/>
              <a:gd name="connsiteY198" fmla="*/ 4795632 h 8346397"/>
              <a:gd name="connsiteX199" fmla="*/ 3037133 w 4224302"/>
              <a:gd name="connsiteY199" fmla="*/ 4868659 h 8346397"/>
              <a:gd name="connsiteX200" fmla="*/ 3020465 w 4224302"/>
              <a:gd name="connsiteY200" fmla="*/ 5004390 h 8346397"/>
              <a:gd name="connsiteX201" fmla="*/ 2982365 w 4224302"/>
              <a:gd name="connsiteY201" fmla="*/ 5044872 h 8346397"/>
              <a:gd name="connsiteX202" fmla="*/ 2965696 w 4224302"/>
              <a:gd name="connsiteY202" fmla="*/ 5166315 h 8346397"/>
              <a:gd name="connsiteX203" fmla="*/ 2937121 w 4224302"/>
              <a:gd name="connsiteY203" fmla="*/ 5285378 h 8346397"/>
              <a:gd name="connsiteX204" fmla="*/ 2989508 w 4224302"/>
              <a:gd name="connsiteY204" fmla="*/ 5302047 h 8346397"/>
              <a:gd name="connsiteX205" fmla="*/ 2987127 w 4224302"/>
              <a:gd name="connsiteY205" fmla="*/ 5347290 h 8346397"/>
              <a:gd name="connsiteX206" fmla="*/ 2984746 w 4224302"/>
              <a:gd name="connsiteY206" fmla="*/ 5402059 h 8346397"/>
              <a:gd name="connsiteX207" fmla="*/ 3041896 w 4224302"/>
              <a:gd name="connsiteY207" fmla="*/ 5471115 h 8346397"/>
              <a:gd name="connsiteX208" fmla="*/ 3089521 w 4224302"/>
              <a:gd name="connsiteY208" fmla="*/ 5597322 h 8346397"/>
              <a:gd name="connsiteX209" fmla="*/ 2996652 w 4224302"/>
              <a:gd name="connsiteY209" fmla="*/ 5887834 h 8346397"/>
              <a:gd name="connsiteX210" fmla="*/ 3018083 w 4224302"/>
              <a:gd name="connsiteY210" fmla="*/ 5942603 h 8346397"/>
              <a:gd name="connsiteX211" fmla="*/ 3044277 w 4224302"/>
              <a:gd name="connsiteY211" fmla="*/ 5994990 h 8346397"/>
              <a:gd name="connsiteX212" fmla="*/ 3049040 w 4224302"/>
              <a:gd name="connsiteY212" fmla="*/ 6099765 h 8346397"/>
              <a:gd name="connsiteX213" fmla="*/ 3028402 w 4224302"/>
              <a:gd name="connsiteY213" fmla="*/ 6195807 h 8346397"/>
              <a:gd name="connsiteX214" fmla="*/ 2956170 w 4224302"/>
              <a:gd name="connsiteY214" fmla="*/ 6259310 h 8346397"/>
              <a:gd name="connsiteX215" fmla="*/ 2920452 w 4224302"/>
              <a:gd name="connsiteY215" fmla="*/ 6240259 h 8346397"/>
              <a:gd name="connsiteX216" fmla="*/ 2849015 w 4224302"/>
              <a:gd name="connsiteY216" fmla="*/ 6252165 h 8346397"/>
              <a:gd name="connsiteX217" fmla="*/ 2713283 w 4224302"/>
              <a:gd name="connsiteY217" fmla="*/ 6364084 h 8346397"/>
              <a:gd name="connsiteX218" fmla="*/ 2606127 w 4224302"/>
              <a:gd name="connsiteY218" fmla="*/ 6349797 h 8346397"/>
              <a:gd name="connsiteX219" fmla="*/ 2575171 w 4224302"/>
              <a:gd name="connsiteY219" fmla="*/ 6378372 h 8346397"/>
              <a:gd name="connsiteX220" fmla="*/ 2508495 w 4224302"/>
              <a:gd name="connsiteY220" fmla="*/ 6423614 h 8346397"/>
              <a:gd name="connsiteX221" fmla="*/ 2391815 w 4224302"/>
              <a:gd name="connsiteY221" fmla="*/ 6411709 h 8346397"/>
              <a:gd name="connsiteX222" fmla="*/ 2368002 w 4224302"/>
              <a:gd name="connsiteY222" fmla="*/ 6528390 h 8346397"/>
              <a:gd name="connsiteX223" fmla="*/ 2363240 w 4224302"/>
              <a:gd name="connsiteY223" fmla="*/ 6564109 h 8346397"/>
              <a:gd name="connsiteX224" fmla="*/ 2339428 w 4224302"/>
              <a:gd name="connsiteY224" fmla="*/ 6583159 h 8346397"/>
              <a:gd name="connsiteX225" fmla="*/ 2141783 w 4224302"/>
              <a:gd name="connsiteY225" fmla="*/ 6535534 h 8346397"/>
              <a:gd name="connsiteX226" fmla="*/ 2103683 w 4224302"/>
              <a:gd name="connsiteY226" fmla="*/ 6587922 h 8346397"/>
              <a:gd name="connsiteX227" fmla="*/ 2072727 w 4224302"/>
              <a:gd name="connsiteY227" fmla="*/ 6683172 h 8346397"/>
              <a:gd name="connsiteX228" fmla="*/ 2039389 w 4224302"/>
              <a:gd name="connsiteY228" fmla="*/ 6747465 h 8346397"/>
              <a:gd name="connsiteX229" fmla="*/ 2051296 w 4224302"/>
              <a:gd name="connsiteY229" fmla="*/ 6809378 h 8346397"/>
              <a:gd name="connsiteX230" fmla="*/ 2184646 w 4224302"/>
              <a:gd name="connsiteY230" fmla="*/ 6921297 h 8346397"/>
              <a:gd name="connsiteX231" fmla="*/ 2253702 w 4224302"/>
              <a:gd name="connsiteY231" fmla="*/ 6954634 h 8346397"/>
              <a:gd name="connsiteX232" fmla="*/ 2237033 w 4224302"/>
              <a:gd name="connsiteY232" fmla="*/ 6978447 h 8346397"/>
              <a:gd name="connsiteX233" fmla="*/ 2201315 w 4224302"/>
              <a:gd name="connsiteY233" fmla="*/ 6997497 h 8346397"/>
              <a:gd name="connsiteX234" fmla="*/ 2234652 w 4224302"/>
              <a:gd name="connsiteY234" fmla="*/ 7073697 h 8346397"/>
              <a:gd name="connsiteX235" fmla="*/ 2203696 w 4224302"/>
              <a:gd name="connsiteY235" fmla="*/ 7095128 h 8346397"/>
              <a:gd name="connsiteX236" fmla="*/ 2098921 w 4224302"/>
              <a:gd name="connsiteY236" fmla="*/ 7033215 h 8346397"/>
              <a:gd name="connsiteX237" fmla="*/ 2056058 w 4224302"/>
              <a:gd name="connsiteY237" fmla="*/ 7059409 h 8346397"/>
              <a:gd name="connsiteX238" fmla="*/ 1996527 w 4224302"/>
              <a:gd name="connsiteY238" fmla="*/ 6957015 h 8346397"/>
              <a:gd name="connsiteX239" fmla="*/ 1879846 w 4224302"/>
              <a:gd name="connsiteY239" fmla="*/ 6983209 h 8346397"/>
              <a:gd name="connsiteX240" fmla="*/ 1815552 w 4224302"/>
              <a:gd name="connsiteY240" fmla="*/ 6987972 h 8346397"/>
              <a:gd name="connsiteX241" fmla="*/ 1765546 w 4224302"/>
              <a:gd name="connsiteY241" fmla="*/ 6983210 h 8346397"/>
              <a:gd name="connsiteX242" fmla="*/ 1708396 w 4224302"/>
              <a:gd name="connsiteY242" fmla="*/ 7028453 h 8346397"/>
              <a:gd name="connsiteX243" fmla="*/ 1529802 w 4224302"/>
              <a:gd name="connsiteY243" fmla="*/ 6987972 h 8346397"/>
              <a:gd name="connsiteX244" fmla="*/ 1553614 w 4224302"/>
              <a:gd name="connsiteY244" fmla="*/ 7114178 h 8346397"/>
              <a:gd name="connsiteX245" fmla="*/ 1477415 w 4224302"/>
              <a:gd name="connsiteY245" fmla="*/ 7159422 h 8346397"/>
              <a:gd name="connsiteX246" fmla="*/ 1415502 w 4224302"/>
              <a:gd name="connsiteY246" fmla="*/ 7226096 h 8346397"/>
              <a:gd name="connsiteX247" fmla="*/ 1265483 w 4224302"/>
              <a:gd name="connsiteY247" fmla="*/ 7218953 h 8346397"/>
              <a:gd name="connsiteX248" fmla="*/ 1213096 w 4224302"/>
              <a:gd name="connsiteY248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106315 w 4224302"/>
              <a:gd name="connsiteY12" fmla="*/ 5347288 h 8346397"/>
              <a:gd name="connsiteX13" fmla="*/ 4065833 w 4224302"/>
              <a:gd name="connsiteY13" fmla="*/ 5292520 h 8346397"/>
              <a:gd name="connsiteX14" fmla="*/ 3990428 w 4224302"/>
              <a:gd name="connsiteY14" fmla="*/ 5034550 h 8346397"/>
              <a:gd name="connsiteX15" fmla="*/ 3922959 w 4224302"/>
              <a:gd name="connsiteY15" fmla="*/ 4816270 h 8346397"/>
              <a:gd name="connsiteX16" fmla="*/ 3887241 w 4224302"/>
              <a:gd name="connsiteY16" fmla="*/ 4682920 h 8346397"/>
              <a:gd name="connsiteX17" fmla="*/ 3851522 w 4224302"/>
              <a:gd name="connsiteY17" fmla="*/ 4642438 h 8346397"/>
              <a:gd name="connsiteX18" fmla="*/ 3887241 w 4224302"/>
              <a:gd name="connsiteY18" fmla="*/ 4578145 h 8346397"/>
              <a:gd name="connsiteX19" fmla="*/ 3839615 w 4224302"/>
              <a:gd name="connsiteY19" fmla="*/ 4499563 h 8346397"/>
              <a:gd name="connsiteX20" fmla="*/ 3780084 w 4224302"/>
              <a:gd name="connsiteY20" fmla="*/ 4492420 h 8346397"/>
              <a:gd name="connsiteX21" fmla="*/ 3732459 w 4224302"/>
              <a:gd name="connsiteY21" fmla="*/ 4449557 h 8346397"/>
              <a:gd name="connsiteX22" fmla="*/ 3687216 w 4224302"/>
              <a:gd name="connsiteY22" fmla="*/ 4466226 h 8346397"/>
              <a:gd name="connsiteX23" fmla="*/ 3668166 w 4224302"/>
              <a:gd name="connsiteY23" fmla="*/ 4368595 h 8346397"/>
              <a:gd name="connsiteX24" fmla="*/ 3501478 w 4224302"/>
              <a:gd name="connsiteY24" fmla="*/ 4166188 h 8346397"/>
              <a:gd name="connsiteX25" fmla="*/ 3496716 w 4224302"/>
              <a:gd name="connsiteY25" fmla="*/ 4139995 h 8346397"/>
              <a:gd name="connsiteX26" fmla="*/ 3494334 w 4224302"/>
              <a:gd name="connsiteY26" fmla="*/ 4113801 h 8346397"/>
              <a:gd name="connsiteX27" fmla="*/ 3544341 w 4224302"/>
              <a:gd name="connsiteY27" fmla="*/ 4101895 h 8346397"/>
              <a:gd name="connsiteX28" fmla="*/ 3553866 w 4224302"/>
              <a:gd name="connsiteY28" fmla="*/ 4075701 h 8346397"/>
              <a:gd name="connsiteX29" fmla="*/ 3515766 w 4224302"/>
              <a:gd name="connsiteY29" fmla="*/ 4056651 h 8346397"/>
              <a:gd name="connsiteX30" fmla="*/ 3465759 w 4224302"/>
              <a:gd name="connsiteY30" fmla="*/ 4049507 h 8346397"/>
              <a:gd name="connsiteX31" fmla="*/ 3432422 w 4224302"/>
              <a:gd name="connsiteY31" fmla="*/ 4109038 h 8346397"/>
              <a:gd name="connsiteX32" fmla="*/ 3413372 w 4224302"/>
              <a:gd name="connsiteY32" fmla="*/ 4082845 h 8346397"/>
              <a:gd name="connsiteX33" fmla="*/ 3415752 w 4224302"/>
              <a:gd name="connsiteY33" fmla="*/ 4042363 h 8346397"/>
              <a:gd name="connsiteX34" fmla="*/ 3349078 w 4224302"/>
              <a:gd name="connsiteY34" fmla="*/ 4018551 h 8346397"/>
              <a:gd name="connsiteX35" fmla="*/ 3382416 w 4224302"/>
              <a:gd name="connsiteY35" fmla="*/ 3985213 h 8346397"/>
              <a:gd name="connsiteX36" fmla="*/ 3346697 w 4224302"/>
              <a:gd name="connsiteY36" fmla="*/ 3961401 h 8346397"/>
              <a:gd name="connsiteX37" fmla="*/ 3291928 w 4224302"/>
              <a:gd name="connsiteY37" fmla="*/ 3959020 h 8346397"/>
              <a:gd name="connsiteX38" fmla="*/ 3263352 w 4224302"/>
              <a:gd name="connsiteY38" fmla="*/ 3978070 h 8346397"/>
              <a:gd name="connsiteX39" fmla="*/ 3215727 w 4224302"/>
              <a:gd name="connsiteY39" fmla="*/ 3963782 h 8346397"/>
              <a:gd name="connsiteX40" fmla="*/ 3227633 w 4224302"/>
              <a:gd name="connsiteY40" fmla="*/ 3937588 h 8346397"/>
              <a:gd name="connsiteX41" fmla="*/ 3275259 w 4224302"/>
              <a:gd name="connsiteY41" fmla="*/ 3913776 h 8346397"/>
              <a:gd name="connsiteX42" fmla="*/ 3127621 w 4224302"/>
              <a:gd name="connsiteY42" fmla="*/ 3851863 h 8346397"/>
              <a:gd name="connsiteX43" fmla="*/ 2996652 w 4224302"/>
              <a:gd name="connsiteY43" fmla="*/ 3739945 h 8346397"/>
              <a:gd name="connsiteX44" fmla="*/ 2591839 w 4224302"/>
              <a:gd name="connsiteY44" fmla="*/ 3354183 h 8346397"/>
              <a:gd name="connsiteX45" fmla="*/ 2468015 w 4224302"/>
              <a:gd name="connsiteY45" fmla="*/ 3049382 h 8346397"/>
              <a:gd name="connsiteX46" fmla="*/ 2432296 w 4224302"/>
              <a:gd name="connsiteY46" fmla="*/ 2961276 h 8346397"/>
              <a:gd name="connsiteX47" fmla="*/ 2387052 w 4224302"/>
              <a:gd name="connsiteY47" fmla="*/ 2954132 h 8346397"/>
              <a:gd name="connsiteX48" fmla="*/ 2365621 w 4224302"/>
              <a:gd name="connsiteY48" fmla="*/ 2958895 h 8346397"/>
              <a:gd name="connsiteX49" fmla="*/ 2315615 w 4224302"/>
              <a:gd name="connsiteY49" fmla="*/ 2896982 h 8346397"/>
              <a:gd name="connsiteX50" fmla="*/ 2234652 w 4224302"/>
              <a:gd name="connsiteY50" fmla="*/ 2880313 h 8346397"/>
              <a:gd name="connsiteX51" fmla="*/ 2182265 w 4224302"/>
              <a:gd name="connsiteY51" fmla="*/ 2811257 h 8346397"/>
              <a:gd name="connsiteX52" fmla="*/ 2115590 w 4224302"/>
              <a:gd name="connsiteY52" fmla="*/ 2727913 h 8346397"/>
              <a:gd name="connsiteX53" fmla="*/ 2091777 w 4224302"/>
              <a:gd name="connsiteY53" fmla="*/ 2670763 h 8346397"/>
              <a:gd name="connsiteX54" fmla="*/ 2006845 w 4224302"/>
              <a:gd name="connsiteY54" fmla="*/ 2527095 h 8346397"/>
              <a:gd name="connsiteX55" fmla="*/ 1953665 w 4224302"/>
              <a:gd name="connsiteY55" fmla="*/ 2451688 h 8346397"/>
              <a:gd name="connsiteX56" fmla="*/ 2006052 w 4224302"/>
              <a:gd name="connsiteY56" fmla="*/ 2337388 h 8346397"/>
              <a:gd name="connsiteX57" fmla="*/ 2072727 w 4224302"/>
              <a:gd name="connsiteY57" fmla="*/ 2256426 h 8346397"/>
              <a:gd name="connsiteX58" fmla="*/ 2056058 w 4224302"/>
              <a:gd name="connsiteY58" fmla="*/ 2223088 h 8346397"/>
              <a:gd name="connsiteX59" fmla="*/ 2067965 w 4224302"/>
              <a:gd name="connsiteY59" fmla="*/ 2130220 h 8346397"/>
              <a:gd name="connsiteX60" fmla="*/ 2137021 w 4224302"/>
              <a:gd name="connsiteY60" fmla="*/ 1992107 h 8346397"/>
              <a:gd name="connsiteX61" fmla="*/ 2165596 w 4224302"/>
              <a:gd name="connsiteY61" fmla="*/ 1944482 h 8346397"/>
              <a:gd name="connsiteX62" fmla="*/ 2203696 w 4224302"/>
              <a:gd name="connsiteY62" fmla="*/ 1937338 h 8346397"/>
              <a:gd name="connsiteX63" fmla="*/ 2198933 w 4224302"/>
              <a:gd name="connsiteY63" fmla="*/ 1906382 h 8346397"/>
              <a:gd name="connsiteX64" fmla="*/ 2406102 w 4224302"/>
              <a:gd name="connsiteY64" fmla="*/ 1782557 h 8346397"/>
              <a:gd name="connsiteX65" fmla="*/ 2494208 w 4224302"/>
              <a:gd name="connsiteY65" fmla="*/ 1715882 h 8346397"/>
              <a:gd name="connsiteX66" fmla="*/ 2513258 w 4224302"/>
              <a:gd name="connsiteY66" fmla="*/ 1630157 h 8346397"/>
              <a:gd name="connsiteX67" fmla="*/ 2522784 w 4224302"/>
              <a:gd name="connsiteY67" fmla="*/ 1584913 h 8346397"/>
              <a:gd name="connsiteX68" fmla="*/ 2577552 w 4224302"/>
              <a:gd name="connsiteY68" fmla="*/ 1527763 h 8346397"/>
              <a:gd name="connsiteX69" fmla="*/ 2606127 w 4224302"/>
              <a:gd name="connsiteY69" fmla="*/ 1499188 h 8346397"/>
              <a:gd name="connsiteX70" fmla="*/ 2634702 w 4224302"/>
              <a:gd name="connsiteY70" fmla="*/ 1492045 h 8346397"/>
              <a:gd name="connsiteX71" fmla="*/ 2672802 w 4224302"/>
              <a:gd name="connsiteY71" fmla="*/ 1368220 h 8346397"/>
              <a:gd name="connsiteX72" fmla="*/ 2806153 w 4224302"/>
              <a:gd name="connsiteY72" fmla="*/ 1334883 h 8346397"/>
              <a:gd name="connsiteX73" fmla="*/ 2944265 w 4224302"/>
              <a:gd name="connsiteY73" fmla="*/ 1325357 h 8346397"/>
              <a:gd name="connsiteX74" fmla="*/ 2968077 w 4224302"/>
              <a:gd name="connsiteY74" fmla="*/ 1206295 h 8346397"/>
              <a:gd name="connsiteX75" fmla="*/ 3049040 w 4224302"/>
              <a:gd name="connsiteY75" fmla="*/ 1169783 h 8346397"/>
              <a:gd name="connsiteX76" fmla="*/ 3153814 w 4224302"/>
              <a:gd name="connsiteY76" fmla="*/ 1125332 h 8346397"/>
              <a:gd name="connsiteX77" fmla="*/ 3225252 w 4224302"/>
              <a:gd name="connsiteY77" fmla="*/ 1049132 h 8346397"/>
              <a:gd name="connsiteX78" fmla="*/ 3310977 w 4224302"/>
              <a:gd name="connsiteY78" fmla="*/ 996745 h 8346397"/>
              <a:gd name="connsiteX79" fmla="*/ 3056977 w 4224302"/>
              <a:gd name="connsiteY79" fmla="*/ 982457 h 8346397"/>
              <a:gd name="connsiteX80" fmla="*/ 2958552 w 4224302"/>
              <a:gd name="connsiteY80" fmla="*/ 976107 h 8346397"/>
              <a:gd name="connsiteX81" fmla="*/ 2926802 w 4224302"/>
              <a:gd name="connsiteY81" fmla="*/ 906257 h 8346397"/>
              <a:gd name="connsiteX82" fmla="*/ 2866477 w 4224302"/>
              <a:gd name="connsiteY82" fmla="*/ 893559 h 8346397"/>
              <a:gd name="connsiteX83" fmla="*/ 2799802 w 4224302"/>
              <a:gd name="connsiteY83" fmla="*/ 874507 h 8346397"/>
              <a:gd name="connsiteX84" fmla="*/ 2761702 w 4224302"/>
              <a:gd name="connsiteY84" fmla="*/ 807832 h 8346397"/>
              <a:gd name="connsiteX85" fmla="*/ 2609302 w 4224302"/>
              <a:gd name="connsiteY85" fmla="*/ 760207 h 8346397"/>
              <a:gd name="connsiteX86" fmla="*/ 2580727 w 4224302"/>
              <a:gd name="connsiteY86" fmla="*/ 604632 h 8346397"/>
              <a:gd name="connsiteX87" fmla="*/ 2526752 w 4224302"/>
              <a:gd name="connsiteY87" fmla="*/ 531609 h 8346397"/>
              <a:gd name="connsiteX88" fmla="*/ 2596602 w 4224302"/>
              <a:gd name="connsiteY88" fmla="*/ 407782 h 8346397"/>
              <a:gd name="connsiteX89" fmla="*/ 2629939 w 4224302"/>
              <a:gd name="connsiteY89" fmla="*/ 310947 h 8346397"/>
              <a:gd name="connsiteX90" fmla="*/ 2517227 w 4224302"/>
              <a:gd name="connsiteY90" fmla="*/ 239507 h 8346397"/>
              <a:gd name="connsiteX91" fmla="*/ 2402927 w 4224302"/>
              <a:gd name="connsiteY91" fmla="*/ 271257 h 8346397"/>
              <a:gd name="connsiteX92" fmla="*/ 2275927 w 4224302"/>
              <a:gd name="connsiteY92" fmla="*/ 198232 h 8346397"/>
              <a:gd name="connsiteX93" fmla="*/ 2133052 w 4224302"/>
              <a:gd name="connsiteY93" fmla="*/ 233157 h 8346397"/>
              <a:gd name="connsiteX94" fmla="*/ 1913977 w 4224302"/>
              <a:gd name="connsiteY94" fmla="*/ 36309 h 8346397"/>
              <a:gd name="connsiteX95" fmla="*/ 1777452 w 4224302"/>
              <a:gd name="connsiteY95" fmla="*/ 13289 h 8346397"/>
              <a:gd name="connsiteX96" fmla="*/ 1703633 w 4224302"/>
              <a:gd name="connsiteY96" fmla="*/ 41864 h 8346397"/>
              <a:gd name="connsiteX97" fmla="*/ 1615527 w 4224302"/>
              <a:gd name="connsiteY97" fmla="*/ 75203 h 8346397"/>
              <a:gd name="connsiteX98" fmla="*/ 1515515 w 4224302"/>
              <a:gd name="connsiteY98" fmla="*/ 129971 h 8346397"/>
              <a:gd name="connsiteX99" fmla="*/ 1525040 w 4224302"/>
              <a:gd name="connsiteY99" fmla="*/ 194264 h 8346397"/>
              <a:gd name="connsiteX100" fmla="*/ 1505990 w 4224302"/>
              <a:gd name="connsiteY100" fmla="*/ 251415 h 8346397"/>
              <a:gd name="connsiteX101" fmla="*/ 1413121 w 4224302"/>
              <a:gd name="connsiteY101" fmla="*/ 270464 h 8346397"/>
              <a:gd name="connsiteX102" fmla="*/ 1339302 w 4224302"/>
              <a:gd name="connsiteY102" fmla="*/ 306184 h 8346397"/>
              <a:gd name="connsiteX103" fmla="*/ 1260721 w 4224302"/>
              <a:gd name="connsiteY103" fmla="*/ 346665 h 8346397"/>
              <a:gd name="connsiteX104" fmla="*/ 1191665 w 4224302"/>
              <a:gd name="connsiteY104" fmla="*/ 272847 h 8346397"/>
              <a:gd name="connsiteX105" fmla="*/ 1082127 w 4224302"/>
              <a:gd name="connsiteY105" fmla="*/ 353809 h 8346397"/>
              <a:gd name="connsiteX106" fmla="*/ 1020215 w 4224302"/>
              <a:gd name="connsiteY106" fmla="*/ 420484 h 8346397"/>
              <a:gd name="connsiteX107" fmla="*/ 858290 w 4224302"/>
              <a:gd name="connsiteY107" fmla="*/ 301422 h 8346397"/>
              <a:gd name="connsiteX108" fmla="*/ 796377 w 4224302"/>
              <a:gd name="connsiteY108" fmla="*/ 406196 h 8346397"/>
              <a:gd name="connsiteX109" fmla="*/ 755896 w 4224302"/>
              <a:gd name="connsiteY109" fmla="*/ 341903 h 8346397"/>
              <a:gd name="connsiteX110" fmla="*/ 689221 w 4224302"/>
              <a:gd name="connsiteY110" fmla="*/ 270465 h 8346397"/>
              <a:gd name="connsiteX111" fmla="*/ 667790 w 4224302"/>
              <a:gd name="connsiteY111" fmla="*/ 313328 h 8346397"/>
              <a:gd name="connsiteX112" fmla="*/ 620165 w 4224302"/>
              <a:gd name="connsiteY112" fmla="*/ 382384 h 8346397"/>
              <a:gd name="connsiteX113" fmla="*/ 589208 w 4224302"/>
              <a:gd name="connsiteY113" fmla="*/ 396672 h 8346397"/>
              <a:gd name="connsiteX114" fmla="*/ 498721 w 4224302"/>
              <a:gd name="connsiteY114" fmla="*/ 482397 h 8346397"/>
              <a:gd name="connsiteX115" fmla="*/ 396327 w 4224302"/>
              <a:gd name="connsiteY115" fmla="*/ 380003 h 8346397"/>
              <a:gd name="connsiteX116" fmla="*/ 243927 w 4224302"/>
              <a:gd name="connsiteY116" fmla="*/ 294278 h 8346397"/>
              <a:gd name="connsiteX117" fmla="*/ 174871 w 4224302"/>
              <a:gd name="connsiteY117" fmla="*/ 327615 h 8346397"/>
              <a:gd name="connsiteX118" fmla="*/ 127246 w 4224302"/>
              <a:gd name="connsiteY118" fmla="*/ 410959 h 8346397"/>
              <a:gd name="connsiteX119" fmla="*/ 43902 w 4224302"/>
              <a:gd name="connsiteY119" fmla="*/ 472872 h 8346397"/>
              <a:gd name="connsiteX120" fmla="*/ 8183 w 4224302"/>
              <a:gd name="connsiteY120" fmla="*/ 484778 h 8346397"/>
              <a:gd name="connsiteX121" fmla="*/ 198683 w 4224302"/>
              <a:gd name="connsiteY121" fmla="*/ 689565 h 8346397"/>
              <a:gd name="connsiteX122" fmla="*/ 265359 w 4224302"/>
              <a:gd name="connsiteY122" fmla="*/ 706234 h 8346397"/>
              <a:gd name="connsiteX123" fmla="*/ 298697 w 4224302"/>
              <a:gd name="connsiteY123" fmla="*/ 730047 h 8346397"/>
              <a:gd name="connsiteX124" fmla="*/ 296315 w 4224302"/>
              <a:gd name="connsiteY124" fmla="*/ 901496 h 8346397"/>
              <a:gd name="connsiteX125" fmla="*/ 362990 w 4224302"/>
              <a:gd name="connsiteY125" fmla="*/ 906259 h 8346397"/>
              <a:gd name="connsiteX126" fmla="*/ 401090 w 4224302"/>
              <a:gd name="connsiteY126" fmla="*/ 856253 h 8346397"/>
              <a:gd name="connsiteX127" fmla="*/ 482052 w 4224302"/>
              <a:gd name="connsiteY127" fmla="*/ 894353 h 8346397"/>
              <a:gd name="connsiteX128" fmla="*/ 420140 w 4224302"/>
              <a:gd name="connsiteY128" fmla="*/ 1039609 h 8346397"/>
              <a:gd name="connsiteX129" fmla="*/ 434427 w 4224302"/>
              <a:gd name="connsiteY129" fmla="*/ 1087234 h 8346397"/>
              <a:gd name="connsiteX130" fmla="*/ 379658 w 4224302"/>
              <a:gd name="connsiteY130" fmla="*/ 1139622 h 8346397"/>
              <a:gd name="connsiteX131" fmla="*/ 415377 w 4224302"/>
              <a:gd name="connsiteY131" fmla="*/ 1168196 h 8346397"/>
              <a:gd name="connsiteX132" fmla="*/ 486815 w 4224302"/>
              <a:gd name="connsiteY132" fmla="*/ 1256303 h 8346397"/>
              <a:gd name="connsiteX133" fmla="*/ 527296 w 4224302"/>
              <a:gd name="connsiteY133" fmla="*/ 1344409 h 8346397"/>
              <a:gd name="connsiteX134" fmla="*/ 636833 w 4224302"/>
              <a:gd name="connsiteY134" fmla="*/ 1396797 h 8346397"/>
              <a:gd name="connsiteX135" fmla="*/ 746371 w 4224302"/>
              <a:gd name="connsiteY135" fmla="*/ 1420609 h 8346397"/>
              <a:gd name="connsiteX136" fmla="*/ 829715 w 4224302"/>
              <a:gd name="connsiteY136" fmla="*/ 1468234 h 8346397"/>
              <a:gd name="connsiteX137" fmla="*/ 913058 w 4224302"/>
              <a:gd name="connsiteY137" fmla="*/ 1442040 h 8346397"/>
              <a:gd name="connsiteX138" fmla="*/ 994021 w 4224302"/>
              <a:gd name="connsiteY138" fmla="*/ 1368222 h 8346397"/>
              <a:gd name="connsiteX139" fmla="*/ 1103558 w 4224302"/>
              <a:gd name="connsiteY139" fmla="*/ 1351553 h 8346397"/>
              <a:gd name="connsiteX140" fmla="*/ 1170233 w 4224302"/>
              <a:gd name="connsiteY140" fmla="*/ 1356315 h 8346397"/>
              <a:gd name="connsiteX141" fmla="*/ 1329777 w 4224302"/>
              <a:gd name="connsiteY141" fmla="*/ 1465853 h 8346397"/>
              <a:gd name="connsiteX142" fmla="*/ 1389308 w 4224302"/>
              <a:gd name="connsiteY142" fmla="*/ 1494428 h 8346397"/>
              <a:gd name="connsiteX143" fmla="*/ 1260721 w 4224302"/>
              <a:gd name="connsiteY143" fmla="*/ 1596822 h 8346397"/>
              <a:gd name="connsiteX144" fmla="*/ 1263102 w 4224302"/>
              <a:gd name="connsiteY144" fmla="*/ 1661115 h 8346397"/>
              <a:gd name="connsiteX145" fmla="*/ 1425027 w 4224302"/>
              <a:gd name="connsiteY145" fmla="*/ 1613490 h 8346397"/>
              <a:gd name="connsiteX146" fmla="*/ 1386927 w 4224302"/>
              <a:gd name="connsiteY146" fmla="*/ 1677784 h 8346397"/>
              <a:gd name="connsiteX147" fmla="*/ 1405977 w 4224302"/>
              <a:gd name="connsiteY147" fmla="*/ 1751603 h 8346397"/>
              <a:gd name="connsiteX148" fmla="*/ 1517896 w 4224302"/>
              <a:gd name="connsiteY148" fmla="*/ 1787322 h 8346397"/>
              <a:gd name="connsiteX149" fmla="*/ 1591715 w 4224302"/>
              <a:gd name="connsiteY149" fmla="*/ 1803990 h 8346397"/>
              <a:gd name="connsiteX150" fmla="*/ 1501227 w 4224302"/>
              <a:gd name="connsiteY150" fmla="*/ 1934959 h 8346397"/>
              <a:gd name="connsiteX151" fmla="*/ 1494083 w 4224302"/>
              <a:gd name="connsiteY151" fmla="*/ 1984965 h 8346397"/>
              <a:gd name="connsiteX152" fmla="*/ 1422646 w 4224302"/>
              <a:gd name="connsiteY152" fmla="*/ 2020684 h 8346397"/>
              <a:gd name="connsiteX153" fmla="*/ 1391690 w 4224302"/>
              <a:gd name="connsiteY153" fmla="*/ 2082597 h 8346397"/>
              <a:gd name="connsiteX154" fmla="*/ 1260721 w 4224302"/>
              <a:gd name="connsiteY154" fmla="*/ 2056403 h 8346397"/>
              <a:gd name="connsiteX155" fmla="*/ 1139277 w 4224302"/>
              <a:gd name="connsiteY155" fmla="*/ 2056402 h 8346397"/>
              <a:gd name="connsiteX156" fmla="*/ 1072602 w 4224302"/>
              <a:gd name="connsiteY156" fmla="*/ 2084978 h 8346397"/>
              <a:gd name="connsiteX157" fmla="*/ 1065458 w 4224302"/>
              <a:gd name="connsiteY157" fmla="*/ 2184990 h 8346397"/>
              <a:gd name="connsiteX158" fmla="*/ 977352 w 4224302"/>
              <a:gd name="connsiteY158" fmla="*/ 2273097 h 8346397"/>
              <a:gd name="connsiteX159" fmla="*/ 1120227 w 4224302"/>
              <a:gd name="connsiteY159" fmla="*/ 2335009 h 8346397"/>
              <a:gd name="connsiteX160" fmla="*/ 1170234 w 4224302"/>
              <a:gd name="connsiteY160" fmla="*/ 2370727 h 8346397"/>
              <a:gd name="connsiteX161" fmla="*/ 1222621 w 4224302"/>
              <a:gd name="connsiteY161" fmla="*/ 2387397 h 8346397"/>
              <a:gd name="connsiteX162" fmla="*/ 1272627 w 4224302"/>
              <a:gd name="connsiteY162" fmla="*/ 2437403 h 8346397"/>
              <a:gd name="connsiteX163" fmla="*/ 1329777 w 4224302"/>
              <a:gd name="connsiteY163" fmla="*/ 2458834 h 8346397"/>
              <a:gd name="connsiteX164" fmla="*/ 1422646 w 4224302"/>
              <a:gd name="connsiteY164" fmla="*/ 2535034 h 8346397"/>
              <a:gd name="connsiteX165" fmla="*/ 1508371 w 4224302"/>
              <a:gd name="connsiteY165" fmla="*/ 2568373 h 8346397"/>
              <a:gd name="connsiteX166" fmla="*/ 1641721 w 4224302"/>
              <a:gd name="connsiteY166" fmla="*/ 2716009 h 8346397"/>
              <a:gd name="connsiteX167" fmla="*/ 1725065 w 4224302"/>
              <a:gd name="connsiteY167" fmla="*/ 2870790 h 8346397"/>
              <a:gd name="connsiteX168" fmla="*/ 1850477 w 4224302"/>
              <a:gd name="connsiteY168" fmla="*/ 2931907 h 8346397"/>
              <a:gd name="connsiteX169" fmla="*/ 1896514 w 4224302"/>
              <a:gd name="connsiteY169" fmla="*/ 2977947 h 8346397"/>
              <a:gd name="connsiteX170" fmla="*/ 1927471 w 4224302"/>
              <a:gd name="connsiteY170" fmla="*/ 3082722 h 8346397"/>
              <a:gd name="connsiteX171" fmla="*/ 1989383 w 4224302"/>
              <a:gd name="connsiteY171" fmla="*/ 3185115 h 8346397"/>
              <a:gd name="connsiteX172" fmla="*/ 2051296 w 4224302"/>
              <a:gd name="connsiteY172" fmla="*/ 3223215 h 8346397"/>
              <a:gd name="connsiteX173" fmla="*/ 2182265 w 4224302"/>
              <a:gd name="connsiteY173" fmla="*/ 3370853 h 8346397"/>
              <a:gd name="connsiteX174" fmla="*/ 2325139 w 4224302"/>
              <a:gd name="connsiteY174" fmla="*/ 3447053 h 8346397"/>
              <a:gd name="connsiteX175" fmla="*/ 2384671 w 4224302"/>
              <a:gd name="connsiteY175" fmla="*/ 3532778 h 8346397"/>
              <a:gd name="connsiteX176" fmla="*/ 2432296 w 4224302"/>
              <a:gd name="connsiteY176" fmla="*/ 3599453 h 8346397"/>
              <a:gd name="connsiteX177" fmla="*/ 2479921 w 4224302"/>
              <a:gd name="connsiteY177" fmla="*/ 3589929 h 8346397"/>
              <a:gd name="connsiteX178" fmla="*/ 2484683 w 4224302"/>
              <a:gd name="connsiteY178" fmla="*/ 3742328 h 8346397"/>
              <a:gd name="connsiteX179" fmla="*/ 2537071 w 4224302"/>
              <a:gd name="connsiteY179" fmla="*/ 3835197 h 8346397"/>
              <a:gd name="connsiteX180" fmla="*/ 2529927 w 4224302"/>
              <a:gd name="connsiteY180" fmla="*/ 3873297 h 8346397"/>
              <a:gd name="connsiteX181" fmla="*/ 2598983 w 4224302"/>
              <a:gd name="connsiteY181" fmla="*/ 3909015 h 8346397"/>
              <a:gd name="connsiteX182" fmla="*/ 2656133 w 4224302"/>
              <a:gd name="connsiteY182" fmla="*/ 3854247 h 8346397"/>
              <a:gd name="connsiteX183" fmla="*/ 2689471 w 4224302"/>
              <a:gd name="connsiteY183" fmla="*/ 3937590 h 8346397"/>
              <a:gd name="connsiteX184" fmla="*/ 2734715 w 4224302"/>
              <a:gd name="connsiteY184" fmla="*/ 3982834 h 8346397"/>
              <a:gd name="connsiteX185" fmla="*/ 2808533 w 4224302"/>
              <a:gd name="connsiteY185" fmla="*/ 4006647 h 8346397"/>
              <a:gd name="connsiteX186" fmla="*/ 2860921 w 4224302"/>
              <a:gd name="connsiteY186" fmla="*/ 4075703 h 8346397"/>
              <a:gd name="connsiteX187" fmla="*/ 2946646 w 4224302"/>
              <a:gd name="connsiteY187" fmla="*/ 4130472 h 8346397"/>
              <a:gd name="connsiteX188" fmla="*/ 2999033 w 4224302"/>
              <a:gd name="connsiteY188" fmla="*/ 4163809 h 8346397"/>
              <a:gd name="connsiteX189" fmla="*/ 2870446 w 4224302"/>
              <a:gd name="connsiteY189" fmla="*/ 4256678 h 8346397"/>
              <a:gd name="connsiteX190" fmla="*/ 2868064 w 4224302"/>
              <a:gd name="connsiteY190" fmla="*/ 4311446 h 8346397"/>
              <a:gd name="connsiteX191" fmla="*/ 2970458 w 4224302"/>
              <a:gd name="connsiteY191" fmla="*/ 4428128 h 8346397"/>
              <a:gd name="connsiteX192" fmla="*/ 3065708 w 4224302"/>
              <a:gd name="connsiteY192" fmla="*/ 4490040 h 8346397"/>
              <a:gd name="connsiteX193" fmla="*/ 3096665 w 4224302"/>
              <a:gd name="connsiteY193" fmla="*/ 4528140 h 8346397"/>
              <a:gd name="connsiteX194" fmla="*/ 3082377 w 4224302"/>
              <a:gd name="connsiteY194" fmla="*/ 4609103 h 8346397"/>
              <a:gd name="connsiteX195" fmla="*/ 3077615 w 4224302"/>
              <a:gd name="connsiteY195" fmla="*/ 4692447 h 8346397"/>
              <a:gd name="connsiteX196" fmla="*/ 3034752 w 4224302"/>
              <a:gd name="connsiteY196" fmla="*/ 4701972 h 8346397"/>
              <a:gd name="connsiteX197" fmla="*/ 3008558 w 4224302"/>
              <a:gd name="connsiteY197" fmla="*/ 4718640 h 8346397"/>
              <a:gd name="connsiteX198" fmla="*/ 3053802 w 4224302"/>
              <a:gd name="connsiteY198" fmla="*/ 4795632 h 8346397"/>
              <a:gd name="connsiteX199" fmla="*/ 3037133 w 4224302"/>
              <a:gd name="connsiteY199" fmla="*/ 4868659 h 8346397"/>
              <a:gd name="connsiteX200" fmla="*/ 3020465 w 4224302"/>
              <a:gd name="connsiteY200" fmla="*/ 5004390 h 8346397"/>
              <a:gd name="connsiteX201" fmla="*/ 2982365 w 4224302"/>
              <a:gd name="connsiteY201" fmla="*/ 5044872 h 8346397"/>
              <a:gd name="connsiteX202" fmla="*/ 2965696 w 4224302"/>
              <a:gd name="connsiteY202" fmla="*/ 5166315 h 8346397"/>
              <a:gd name="connsiteX203" fmla="*/ 2937121 w 4224302"/>
              <a:gd name="connsiteY203" fmla="*/ 5285378 h 8346397"/>
              <a:gd name="connsiteX204" fmla="*/ 2989508 w 4224302"/>
              <a:gd name="connsiteY204" fmla="*/ 5302047 h 8346397"/>
              <a:gd name="connsiteX205" fmla="*/ 2987127 w 4224302"/>
              <a:gd name="connsiteY205" fmla="*/ 5347290 h 8346397"/>
              <a:gd name="connsiteX206" fmla="*/ 2984746 w 4224302"/>
              <a:gd name="connsiteY206" fmla="*/ 5402059 h 8346397"/>
              <a:gd name="connsiteX207" fmla="*/ 3041896 w 4224302"/>
              <a:gd name="connsiteY207" fmla="*/ 5471115 h 8346397"/>
              <a:gd name="connsiteX208" fmla="*/ 3089521 w 4224302"/>
              <a:gd name="connsiteY208" fmla="*/ 5597322 h 8346397"/>
              <a:gd name="connsiteX209" fmla="*/ 2996652 w 4224302"/>
              <a:gd name="connsiteY209" fmla="*/ 5887834 h 8346397"/>
              <a:gd name="connsiteX210" fmla="*/ 3018083 w 4224302"/>
              <a:gd name="connsiteY210" fmla="*/ 5942603 h 8346397"/>
              <a:gd name="connsiteX211" fmla="*/ 3044277 w 4224302"/>
              <a:gd name="connsiteY211" fmla="*/ 5994990 h 8346397"/>
              <a:gd name="connsiteX212" fmla="*/ 3049040 w 4224302"/>
              <a:gd name="connsiteY212" fmla="*/ 6099765 h 8346397"/>
              <a:gd name="connsiteX213" fmla="*/ 3028402 w 4224302"/>
              <a:gd name="connsiteY213" fmla="*/ 6195807 h 8346397"/>
              <a:gd name="connsiteX214" fmla="*/ 2956170 w 4224302"/>
              <a:gd name="connsiteY214" fmla="*/ 6259310 h 8346397"/>
              <a:gd name="connsiteX215" fmla="*/ 2920452 w 4224302"/>
              <a:gd name="connsiteY215" fmla="*/ 6240259 h 8346397"/>
              <a:gd name="connsiteX216" fmla="*/ 2849015 w 4224302"/>
              <a:gd name="connsiteY216" fmla="*/ 6252165 h 8346397"/>
              <a:gd name="connsiteX217" fmla="*/ 2713283 w 4224302"/>
              <a:gd name="connsiteY217" fmla="*/ 6364084 h 8346397"/>
              <a:gd name="connsiteX218" fmla="*/ 2606127 w 4224302"/>
              <a:gd name="connsiteY218" fmla="*/ 6349797 h 8346397"/>
              <a:gd name="connsiteX219" fmla="*/ 2575171 w 4224302"/>
              <a:gd name="connsiteY219" fmla="*/ 6378372 h 8346397"/>
              <a:gd name="connsiteX220" fmla="*/ 2508495 w 4224302"/>
              <a:gd name="connsiteY220" fmla="*/ 6423614 h 8346397"/>
              <a:gd name="connsiteX221" fmla="*/ 2391815 w 4224302"/>
              <a:gd name="connsiteY221" fmla="*/ 6411709 h 8346397"/>
              <a:gd name="connsiteX222" fmla="*/ 2368002 w 4224302"/>
              <a:gd name="connsiteY222" fmla="*/ 6528390 h 8346397"/>
              <a:gd name="connsiteX223" fmla="*/ 2363240 w 4224302"/>
              <a:gd name="connsiteY223" fmla="*/ 6564109 h 8346397"/>
              <a:gd name="connsiteX224" fmla="*/ 2339428 w 4224302"/>
              <a:gd name="connsiteY224" fmla="*/ 6583159 h 8346397"/>
              <a:gd name="connsiteX225" fmla="*/ 2141783 w 4224302"/>
              <a:gd name="connsiteY225" fmla="*/ 6535534 h 8346397"/>
              <a:gd name="connsiteX226" fmla="*/ 2103683 w 4224302"/>
              <a:gd name="connsiteY226" fmla="*/ 6587922 h 8346397"/>
              <a:gd name="connsiteX227" fmla="*/ 2072727 w 4224302"/>
              <a:gd name="connsiteY227" fmla="*/ 6683172 h 8346397"/>
              <a:gd name="connsiteX228" fmla="*/ 2039389 w 4224302"/>
              <a:gd name="connsiteY228" fmla="*/ 6747465 h 8346397"/>
              <a:gd name="connsiteX229" fmla="*/ 2051296 w 4224302"/>
              <a:gd name="connsiteY229" fmla="*/ 6809378 h 8346397"/>
              <a:gd name="connsiteX230" fmla="*/ 2184646 w 4224302"/>
              <a:gd name="connsiteY230" fmla="*/ 6921297 h 8346397"/>
              <a:gd name="connsiteX231" fmla="*/ 2253702 w 4224302"/>
              <a:gd name="connsiteY231" fmla="*/ 6954634 h 8346397"/>
              <a:gd name="connsiteX232" fmla="*/ 2237033 w 4224302"/>
              <a:gd name="connsiteY232" fmla="*/ 6978447 h 8346397"/>
              <a:gd name="connsiteX233" fmla="*/ 2201315 w 4224302"/>
              <a:gd name="connsiteY233" fmla="*/ 6997497 h 8346397"/>
              <a:gd name="connsiteX234" fmla="*/ 2234652 w 4224302"/>
              <a:gd name="connsiteY234" fmla="*/ 7073697 h 8346397"/>
              <a:gd name="connsiteX235" fmla="*/ 2203696 w 4224302"/>
              <a:gd name="connsiteY235" fmla="*/ 7095128 h 8346397"/>
              <a:gd name="connsiteX236" fmla="*/ 2098921 w 4224302"/>
              <a:gd name="connsiteY236" fmla="*/ 7033215 h 8346397"/>
              <a:gd name="connsiteX237" fmla="*/ 2056058 w 4224302"/>
              <a:gd name="connsiteY237" fmla="*/ 7059409 h 8346397"/>
              <a:gd name="connsiteX238" fmla="*/ 1996527 w 4224302"/>
              <a:gd name="connsiteY238" fmla="*/ 6957015 h 8346397"/>
              <a:gd name="connsiteX239" fmla="*/ 1879846 w 4224302"/>
              <a:gd name="connsiteY239" fmla="*/ 6983209 h 8346397"/>
              <a:gd name="connsiteX240" fmla="*/ 1815552 w 4224302"/>
              <a:gd name="connsiteY240" fmla="*/ 6987972 h 8346397"/>
              <a:gd name="connsiteX241" fmla="*/ 1765546 w 4224302"/>
              <a:gd name="connsiteY241" fmla="*/ 6983210 h 8346397"/>
              <a:gd name="connsiteX242" fmla="*/ 1708396 w 4224302"/>
              <a:gd name="connsiteY242" fmla="*/ 7028453 h 8346397"/>
              <a:gd name="connsiteX243" fmla="*/ 1529802 w 4224302"/>
              <a:gd name="connsiteY243" fmla="*/ 6987972 h 8346397"/>
              <a:gd name="connsiteX244" fmla="*/ 1553614 w 4224302"/>
              <a:gd name="connsiteY244" fmla="*/ 7114178 h 8346397"/>
              <a:gd name="connsiteX245" fmla="*/ 1477415 w 4224302"/>
              <a:gd name="connsiteY245" fmla="*/ 7159422 h 8346397"/>
              <a:gd name="connsiteX246" fmla="*/ 1415502 w 4224302"/>
              <a:gd name="connsiteY246" fmla="*/ 7226096 h 8346397"/>
              <a:gd name="connsiteX247" fmla="*/ 1265483 w 4224302"/>
              <a:gd name="connsiteY247" fmla="*/ 7218953 h 8346397"/>
              <a:gd name="connsiteX248" fmla="*/ 1213096 w 4224302"/>
              <a:gd name="connsiteY248" fmla="*/ 7328490 h 8346397"/>
              <a:gd name="connsiteX0" fmla="*/ 1244052 w 4224302"/>
              <a:gd name="connsiteY0" fmla="*/ 7386434 h 8346397"/>
              <a:gd name="connsiteX1" fmla="*/ 1561552 w 4224302"/>
              <a:gd name="connsiteY1" fmla="*/ 8332582 h 8346397"/>
              <a:gd name="connsiteX2" fmla="*/ 2679152 w 4224302"/>
              <a:gd name="connsiteY2" fmla="*/ 7418182 h 8346397"/>
              <a:gd name="connsiteX3" fmla="*/ 4076152 w 4224302"/>
              <a:gd name="connsiteY3" fmla="*/ 6491082 h 8346397"/>
              <a:gd name="connsiteX4" fmla="*/ 4194421 w 4224302"/>
              <a:gd name="connsiteY4" fmla="*/ 5909263 h 8346397"/>
              <a:gd name="connsiteX5" fmla="*/ 4113459 w 4224302"/>
              <a:gd name="connsiteY5" fmla="*/ 5783057 h 8346397"/>
              <a:gd name="connsiteX6" fmla="*/ 4108696 w 4224302"/>
              <a:gd name="connsiteY6" fmla="*/ 5678282 h 8346397"/>
              <a:gd name="connsiteX7" fmla="*/ 4070597 w 4224302"/>
              <a:gd name="connsiteY7" fmla="*/ 5587795 h 8346397"/>
              <a:gd name="connsiteX8" fmla="*/ 4111077 w 4224302"/>
              <a:gd name="connsiteY8" fmla="*/ 5583032 h 8346397"/>
              <a:gd name="connsiteX9" fmla="*/ 4061071 w 4224302"/>
              <a:gd name="connsiteY9" fmla="*/ 5478257 h 8346397"/>
              <a:gd name="connsiteX10" fmla="*/ 4061071 w 4224302"/>
              <a:gd name="connsiteY10" fmla="*/ 5383007 h 8346397"/>
              <a:gd name="connsiteX11" fmla="*/ 4103934 w 4224302"/>
              <a:gd name="connsiteY11" fmla="*/ 5387770 h 8346397"/>
              <a:gd name="connsiteX12" fmla="*/ 4106315 w 4224302"/>
              <a:gd name="connsiteY12" fmla="*/ 5347288 h 8346397"/>
              <a:gd name="connsiteX13" fmla="*/ 4065833 w 4224302"/>
              <a:gd name="connsiteY13" fmla="*/ 5292520 h 8346397"/>
              <a:gd name="connsiteX14" fmla="*/ 4058690 w 4224302"/>
              <a:gd name="connsiteY14" fmla="*/ 5173457 h 8346397"/>
              <a:gd name="connsiteX15" fmla="*/ 3990428 w 4224302"/>
              <a:gd name="connsiteY15" fmla="*/ 5034550 h 8346397"/>
              <a:gd name="connsiteX16" fmla="*/ 3922959 w 4224302"/>
              <a:gd name="connsiteY16" fmla="*/ 4816270 h 8346397"/>
              <a:gd name="connsiteX17" fmla="*/ 3887241 w 4224302"/>
              <a:gd name="connsiteY17" fmla="*/ 4682920 h 8346397"/>
              <a:gd name="connsiteX18" fmla="*/ 3851522 w 4224302"/>
              <a:gd name="connsiteY18" fmla="*/ 4642438 h 8346397"/>
              <a:gd name="connsiteX19" fmla="*/ 3887241 w 4224302"/>
              <a:gd name="connsiteY19" fmla="*/ 4578145 h 8346397"/>
              <a:gd name="connsiteX20" fmla="*/ 3839615 w 4224302"/>
              <a:gd name="connsiteY20" fmla="*/ 4499563 h 8346397"/>
              <a:gd name="connsiteX21" fmla="*/ 3780084 w 4224302"/>
              <a:gd name="connsiteY21" fmla="*/ 4492420 h 8346397"/>
              <a:gd name="connsiteX22" fmla="*/ 3732459 w 4224302"/>
              <a:gd name="connsiteY22" fmla="*/ 4449557 h 8346397"/>
              <a:gd name="connsiteX23" fmla="*/ 3687216 w 4224302"/>
              <a:gd name="connsiteY23" fmla="*/ 4466226 h 8346397"/>
              <a:gd name="connsiteX24" fmla="*/ 3668166 w 4224302"/>
              <a:gd name="connsiteY24" fmla="*/ 4368595 h 8346397"/>
              <a:gd name="connsiteX25" fmla="*/ 3501478 w 4224302"/>
              <a:gd name="connsiteY25" fmla="*/ 4166188 h 8346397"/>
              <a:gd name="connsiteX26" fmla="*/ 3496716 w 4224302"/>
              <a:gd name="connsiteY26" fmla="*/ 4139995 h 8346397"/>
              <a:gd name="connsiteX27" fmla="*/ 3494334 w 4224302"/>
              <a:gd name="connsiteY27" fmla="*/ 4113801 h 8346397"/>
              <a:gd name="connsiteX28" fmla="*/ 3544341 w 4224302"/>
              <a:gd name="connsiteY28" fmla="*/ 4101895 h 8346397"/>
              <a:gd name="connsiteX29" fmla="*/ 3553866 w 4224302"/>
              <a:gd name="connsiteY29" fmla="*/ 4075701 h 8346397"/>
              <a:gd name="connsiteX30" fmla="*/ 3515766 w 4224302"/>
              <a:gd name="connsiteY30" fmla="*/ 4056651 h 8346397"/>
              <a:gd name="connsiteX31" fmla="*/ 3465759 w 4224302"/>
              <a:gd name="connsiteY31" fmla="*/ 4049507 h 8346397"/>
              <a:gd name="connsiteX32" fmla="*/ 3432422 w 4224302"/>
              <a:gd name="connsiteY32" fmla="*/ 4109038 h 8346397"/>
              <a:gd name="connsiteX33" fmla="*/ 3413372 w 4224302"/>
              <a:gd name="connsiteY33" fmla="*/ 4082845 h 8346397"/>
              <a:gd name="connsiteX34" fmla="*/ 3415752 w 4224302"/>
              <a:gd name="connsiteY34" fmla="*/ 4042363 h 8346397"/>
              <a:gd name="connsiteX35" fmla="*/ 3349078 w 4224302"/>
              <a:gd name="connsiteY35" fmla="*/ 4018551 h 8346397"/>
              <a:gd name="connsiteX36" fmla="*/ 3382416 w 4224302"/>
              <a:gd name="connsiteY36" fmla="*/ 3985213 h 8346397"/>
              <a:gd name="connsiteX37" fmla="*/ 3346697 w 4224302"/>
              <a:gd name="connsiteY37" fmla="*/ 3961401 h 8346397"/>
              <a:gd name="connsiteX38" fmla="*/ 3291928 w 4224302"/>
              <a:gd name="connsiteY38" fmla="*/ 3959020 h 8346397"/>
              <a:gd name="connsiteX39" fmla="*/ 3263352 w 4224302"/>
              <a:gd name="connsiteY39" fmla="*/ 3978070 h 8346397"/>
              <a:gd name="connsiteX40" fmla="*/ 3215727 w 4224302"/>
              <a:gd name="connsiteY40" fmla="*/ 3963782 h 8346397"/>
              <a:gd name="connsiteX41" fmla="*/ 3227633 w 4224302"/>
              <a:gd name="connsiteY41" fmla="*/ 3937588 h 8346397"/>
              <a:gd name="connsiteX42" fmla="*/ 3275259 w 4224302"/>
              <a:gd name="connsiteY42" fmla="*/ 3913776 h 8346397"/>
              <a:gd name="connsiteX43" fmla="*/ 3127621 w 4224302"/>
              <a:gd name="connsiteY43" fmla="*/ 3851863 h 8346397"/>
              <a:gd name="connsiteX44" fmla="*/ 2996652 w 4224302"/>
              <a:gd name="connsiteY44" fmla="*/ 3739945 h 8346397"/>
              <a:gd name="connsiteX45" fmla="*/ 2591839 w 4224302"/>
              <a:gd name="connsiteY45" fmla="*/ 3354183 h 8346397"/>
              <a:gd name="connsiteX46" fmla="*/ 2468015 w 4224302"/>
              <a:gd name="connsiteY46" fmla="*/ 3049382 h 8346397"/>
              <a:gd name="connsiteX47" fmla="*/ 2432296 w 4224302"/>
              <a:gd name="connsiteY47" fmla="*/ 2961276 h 8346397"/>
              <a:gd name="connsiteX48" fmla="*/ 2387052 w 4224302"/>
              <a:gd name="connsiteY48" fmla="*/ 2954132 h 8346397"/>
              <a:gd name="connsiteX49" fmla="*/ 2365621 w 4224302"/>
              <a:gd name="connsiteY49" fmla="*/ 2958895 h 8346397"/>
              <a:gd name="connsiteX50" fmla="*/ 2315615 w 4224302"/>
              <a:gd name="connsiteY50" fmla="*/ 2896982 h 8346397"/>
              <a:gd name="connsiteX51" fmla="*/ 2234652 w 4224302"/>
              <a:gd name="connsiteY51" fmla="*/ 2880313 h 8346397"/>
              <a:gd name="connsiteX52" fmla="*/ 2182265 w 4224302"/>
              <a:gd name="connsiteY52" fmla="*/ 2811257 h 8346397"/>
              <a:gd name="connsiteX53" fmla="*/ 2115590 w 4224302"/>
              <a:gd name="connsiteY53" fmla="*/ 2727913 h 8346397"/>
              <a:gd name="connsiteX54" fmla="*/ 2091777 w 4224302"/>
              <a:gd name="connsiteY54" fmla="*/ 2670763 h 8346397"/>
              <a:gd name="connsiteX55" fmla="*/ 2006845 w 4224302"/>
              <a:gd name="connsiteY55" fmla="*/ 2527095 h 8346397"/>
              <a:gd name="connsiteX56" fmla="*/ 1953665 w 4224302"/>
              <a:gd name="connsiteY56" fmla="*/ 2451688 h 8346397"/>
              <a:gd name="connsiteX57" fmla="*/ 2006052 w 4224302"/>
              <a:gd name="connsiteY57" fmla="*/ 2337388 h 8346397"/>
              <a:gd name="connsiteX58" fmla="*/ 2072727 w 4224302"/>
              <a:gd name="connsiteY58" fmla="*/ 2256426 h 8346397"/>
              <a:gd name="connsiteX59" fmla="*/ 2056058 w 4224302"/>
              <a:gd name="connsiteY59" fmla="*/ 2223088 h 8346397"/>
              <a:gd name="connsiteX60" fmla="*/ 2067965 w 4224302"/>
              <a:gd name="connsiteY60" fmla="*/ 2130220 h 8346397"/>
              <a:gd name="connsiteX61" fmla="*/ 2137021 w 4224302"/>
              <a:gd name="connsiteY61" fmla="*/ 1992107 h 8346397"/>
              <a:gd name="connsiteX62" fmla="*/ 2165596 w 4224302"/>
              <a:gd name="connsiteY62" fmla="*/ 1944482 h 8346397"/>
              <a:gd name="connsiteX63" fmla="*/ 2203696 w 4224302"/>
              <a:gd name="connsiteY63" fmla="*/ 1937338 h 8346397"/>
              <a:gd name="connsiteX64" fmla="*/ 2198933 w 4224302"/>
              <a:gd name="connsiteY64" fmla="*/ 1906382 h 8346397"/>
              <a:gd name="connsiteX65" fmla="*/ 2406102 w 4224302"/>
              <a:gd name="connsiteY65" fmla="*/ 1782557 h 8346397"/>
              <a:gd name="connsiteX66" fmla="*/ 2494208 w 4224302"/>
              <a:gd name="connsiteY66" fmla="*/ 1715882 h 8346397"/>
              <a:gd name="connsiteX67" fmla="*/ 2513258 w 4224302"/>
              <a:gd name="connsiteY67" fmla="*/ 1630157 h 8346397"/>
              <a:gd name="connsiteX68" fmla="*/ 2522784 w 4224302"/>
              <a:gd name="connsiteY68" fmla="*/ 1584913 h 8346397"/>
              <a:gd name="connsiteX69" fmla="*/ 2577552 w 4224302"/>
              <a:gd name="connsiteY69" fmla="*/ 1527763 h 8346397"/>
              <a:gd name="connsiteX70" fmla="*/ 2606127 w 4224302"/>
              <a:gd name="connsiteY70" fmla="*/ 1499188 h 8346397"/>
              <a:gd name="connsiteX71" fmla="*/ 2634702 w 4224302"/>
              <a:gd name="connsiteY71" fmla="*/ 1492045 h 8346397"/>
              <a:gd name="connsiteX72" fmla="*/ 2672802 w 4224302"/>
              <a:gd name="connsiteY72" fmla="*/ 1368220 h 8346397"/>
              <a:gd name="connsiteX73" fmla="*/ 2806153 w 4224302"/>
              <a:gd name="connsiteY73" fmla="*/ 1334883 h 8346397"/>
              <a:gd name="connsiteX74" fmla="*/ 2944265 w 4224302"/>
              <a:gd name="connsiteY74" fmla="*/ 1325357 h 8346397"/>
              <a:gd name="connsiteX75" fmla="*/ 2968077 w 4224302"/>
              <a:gd name="connsiteY75" fmla="*/ 1206295 h 8346397"/>
              <a:gd name="connsiteX76" fmla="*/ 3049040 w 4224302"/>
              <a:gd name="connsiteY76" fmla="*/ 1169783 h 8346397"/>
              <a:gd name="connsiteX77" fmla="*/ 3153814 w 4224302"/>
              <a:gd name="connsiteY77" fmla="*/ 1125332 h 8346397"/>
              <a:gd name="connsiteX78" fmla="*/ 3225252 w 4224302"/>
              <a:gd name="connsiteY78" fmla="*/ 1049132 h 8346397"/>
              <a:gd name="connsiteX79" fmla="*/ 3310977 w 4224302"/>
              <a:gd name="connsiteY79" fmla="*/ 996745 h 8346397"/>
              <a:gd name="connsiteX80" fmla="*/ 3056977 w 4224302"/>
              <a:gd name="connsiteY80" fmla="*/ 982457 h 8346397"/>
              <a:gd name="connsiteX81" fmla="*/ 2958552 w 4224302"/>
              <a:gd name="connsiteY81" fmla="*/ 976107 h 8346397"/>
              <a:gd name="connsiteX82" fmla="*/ 2926802 w 4224302"/>
              <a:gd name="connsiteY82" fmla="*/ 906257 h 8346397"/>
              <a:gd name="connsiteX83" fmla="*/ 2866477 w 4224302"/>
              <a:gd name="connsiteY83" fmla="*/ 893559 h 8346397"/>
              <a:gd name="connsiteX84" fmla="*/ 2799802 w 4224302"/>
              <a:gd name="connsiteY84" fmla="*/ 874507 h 8346397"/>
              <a:gd name="connsiteX85" fmla="*/ 2761702 w 4224302"/>
              <a:gd name="connsiteY85" fmla="*/ 807832 h 8346397"/>
              <a:gd name="connsiteX86" fmla="*/ 2609302 w 4224302"/>
              <a:gd name="connsiteY86" fmla="*/ 760207 h 8346397"/>
              <a:gd name="connsiteX87" fmla="*/ 2580727 w 4224302"/>
              <a:gd name="connsiteY87" fmla="*/ 604632 h 8346397"/>
              <a:gd name="connsiteX88" fmla="*/ 2526752 w 4224302"/>
              <a:gd name="connsiteY88" fmla="*/ 531609 h 8346397"/>
              <a:gd name="connsiteX89" fmla="*/ 2596602 w 4224302"/>
              <a:gd name="connsiteY89" fmla="*/ 407782 h 8346397"/>
              <a:gd name="connsiteX90" fmla="*/ 2629939 w 4224302"/>
              <a:gd name="connsiteY90" fmla="*/ 310947 h 8346397"/>
              <a:gd name="connsiteX91" fmla="*/ 2517227 w 4224302"/>
              <a:gd name="connsiteY91" fmla="*/ 239507 h 8346397"/>
              <a:gd name="connsiteX92" fmla="*/ 2402927 w 4224302"/>
              <a:gd name="connsiteY92" fmla="*/ 271257 h 8346397"/>
              <a:gd name="connsiteX93" fmla="*/ 2275927 w 4224302"/>
              <a:gd name="connsiteY93" fmla="*/ 198232 h 8346397"/>
              <a:gd name="connsiteX94" fmla="*/ 2133052 w 4224302"/>
              <a:gd name="connsiteY94" fmla="*/ 233157 h 8346397"/>
              <a:gd name="connsiteX95" fmla="*/ 1913977 w 4224302"/>
              <a:gd name="connsiteY95" fmla="*/ 36309 h 8346397"/>
              <a:gd name="connsiteX96" fmla="*/ 1777452 w 4224302"/>
              <a:gd name="connsiteY96" fmla="*/ 13289 h 8346397"/>
              <a:gd name="connsiteX97" fmla="*/ 1703633 w 4224302"/>
              <a:gd name="connsiteY97" fmla="*/ 41864 h 8346397"/>
              <a:gd name="connsiteX98" fmla="*/ 1615527 w 4224302"/>
              <a:gd name="connsiteY98" fmla="*/ 75203 h 8346397"/>
              <a:gd name="connsiteX99" fmla="*/ 1515515 w 4224302"/>
              <a:gd name="connsiteY99" fmla="*/ 129971 h 8346397"/>
              <a:gd name="connsiteX100" fmla="*/ 1525040 w 4224302"/>
              <a:gd name="connsiteY100" fmla="*/ 194264 h 8346397"/>
              <a:gd name="connsiteX101" fmla="*/ 1505990 w 4224302"/>
              <a:gd name="connsiteY101" fmla="*/ 251415 h 8346397"/>
              <a:gd name="connsiteX102" fmla="*/ 1413121 w 4224302"/>
              <a:gd name="connsiteY102" fmla="*/ 270464 h 8346397"/>
              <a:gd name="connsiteX103" fmla="*/ 1339302 w 4224302"/>
              <a:gd name="connsiteY103" fmla="*/ 306184 h 8346397"/>
              <a:gd name="connsiteX104" fmla="*/ 1260721 w 4224302"/>
              <a:gd name="connsiteY104" fmla="*/ 346665 h 8346397"/>
              <a:gd name="connsiteX105" fmla="*/ 1191665 w 4224302"/>
              <a:gd name="connsiteY105" fmla="*/ 272847 h 8346397"/>
              <a:gd name="connsiteX106" fmla="*/ 1082127 w 4224302"/>
              <a:gd name="connsiteY106" fmla="*/ 353809 h 8346397"/>
              <a:gd name="connsiteX107" fmla="*/ 1020215 w 4224302"/>
              <a:gd name="connsiteY107" fmla="*/ 420484 h 8346397"/>
              <a:gd name="connsiteX108" fmla="*/ 858290 w 4224302"/>
              <a:gd name="connsiteY108" fmla="*/ 301422 h 8346397"/>
              <a:gd name="connsiteX109" fmla="*/ 796377 w 4224302"/>
              <a:gd name="connsiteY109" fmla="*/ 406196 h 8346397"/>
              <a:gd name="connsiteX110" fmla="*/ 755896 w 4224302"/>
              <a:gd name="connsiteY110" fmla="*/ 341903 h 8346397"/>
              <a:gd name="connsiteX111" fmla="*/ 689221 w 4224302"/>
              <a:gd name="connsiteY111" fmla="*/ 270465 h 8346397"/>
              <a:gd name="connsiteX112" fmla="*/ 667790 w 4224302"/>
              <a:gd name="connsiteY112" fmla="*/ 313328 h 8346397"/>
              <a:gd name="connsiteX113" fmla="*/ 620165 w 4224302"/>
              <a:gd name="connsiteY113" fmla="*/ 382384 h 8346397"/>
              <a:gd name="connsiteX114" fmla="*/ 589208 w 4224302"/>
              <a:gd name="connsiteY114" fmla="*/ 396672 h 8346397"/>
              <a:gd name="connsiteX115" fmla="*/ 498721 w 4224302"/>
              <a:gd name="connsiteY115" fmla="*/ 482397 h 8346397"/>
              <a:gd name="connsiteX116" fmla="*/ 396327 w 4224302"/>
              <a:gd name="connsiteY116" fmla="*/ 380003 h 8346397"/>
              <a:gd name="connsiteX117" fmla="*/ 243927 w 4224302"/>
              <a:gd name="connsiteY117" fmla="*/ 294278 h 8346397"/>
              <a:gd name="connsiteX118" fmla="*/ 174871 w 4224302"/>
              <a:gd name="connsiteY118" fmla="*/ 327615 h 8346397"/>
              <a:gd name="connsiteX119" fmla="*/ 127246 w 4224302"/>
              <a:gd name="connsiteY119" fmla="*/ 410959 h 8346397"/>
              <a:gd name="connsiteX120" fmla="*/ 43902 w 4224302"/>
              <a:gd name="connsiteY120" fmla="*/ 472872 h 8346397"/>
              <a:gd name="connsiteX121" fmla="*/ 8183 w 4224302"/>
              <a:gd name="connsiteY121" fmla="*/ 484778 h 8346397"/>
              <a:gd name="connsiteX122" fmla="*/ 198683 w 4224302"/>
              <a:gd name="connsiteY122" fmla="*/ 689565 h 8346397"/>
              <a:gd name="connsiteX123" fmla="*/ 265359 w 4224302"/>
              <a:gd name="connsiteY123" fmla="*/ 706234 h 8346397"/>
              <a:gd name="connsiteX124" fmla="*/ 298697 w 4224302"/>
              <a:gd name="connsiteY124" fmla="*/ 730047 h 8346397"/>
              <a:gd name="connsiteX125" fmla="*/ 296315 w 4224302"/>
              <a:gd name="connsiteY125" fmla="*/ 901496 h 8346397"/>
              <a:gd name="connsiteX126" fmla="*/ 362990 w 4224302"/>
              <a:gd name="connsiteY126" fmla="*/ 906259 h 8346397"/>
              <a:gd name="connsiteX127" fmla="*/ 401090 w 4224302"/>
              <a:gd name="connsiteY127" fmla="*/ 856253 h 8346397"/>
              <a:gd name="connsiteX128" fmla="*/ 482052 w 4224302"/>
              <a:gd name="connsiteY128" fmla="*/ 894353 h 8346397"/>
              <a:gd name="connsiteX129" fmla="*/ 420140 w 4224302"/>
              <a:gd name="connsiteY129" fmla="*/ 1039609 h 8346397"/>
              <a:gd name="connsiteX130" fmla="*/ 434427 w 4224302"/>
              <a:gd name="connsiteY130" fmla="*/ 1087234 h 8346397"/>
              <a:gd name="connsiteX131" fmla="*/ 379658 w 4224302"/>
              <a:gd name="connsiteY131" fmla="*/ 1139622 h 8346397"/>
              <a:gd name="connsiteX132" fmla="*/ 415377 w 4224302"/>
              <a:gd name="connsiteY132" fmla="*/ 1168196 h 8346397"/>
              <a:gd name="connsiteX133" fmla="*/ 486815 w 4224302"/>
              <a:gd name="connsiteY133" fmla="*/ 1256303 h 8346397"/>
              <a:gd name="connsiteX134" fmla="*/ 527296 w 4224302"/>
              <a:gd name="connsiteY134" fmla="*/ 1344409 h 8346397"/>
              <a:gd name="connsiteX135" fmla="*/ 636833 w 4224302"/>
              <a:gd name="connsiteY135" fmla="*/ 1396797 h 8346397"/>
              <a:gd name="connsiteX136" fmla="*/ 746371 w 4224302"/>
              <a:gd name="connsiteY136" fmla="*/ 1420609 h 8346397"/>
              <a:gd name="connsiteX137" fmla="*/ 829715 w 4224302"/>
              <a:gd name="connsiteY137" fmla="*/ 1468234 h 8346397"/>
              <a:gd name="connsiteX138" fmla="*/ 913058 w 4224302"/>
              <a:gd name="connsiteY138" fmla="*/ 1442040 h 8346397"/>
              <a:gd name="connsiteX139" fmla="*/ 994021 w 4224302"/>
              <a:gd name="connsiteY139" fmla="*/ 1368222 h 8346397"/>
              <a:gd name="connsiteX140" fmla="*/ 1103558 w 4224302"/>
              <a:gd name="connsiteY140" fmla="*/ 1351553 h 8346397"/>
              <a:gd name="connsiteX141" fmla="*/ 1170233 w 4224302"/>
              <a:gd name="connsiteY141" fmla="*/ 1356315 h 8346397"/>
              <a:gd name="connsiteX142" fmla="*/ 1329777 w 4224302"/>
              <a:gd name="connsiteY142" fmla="*/ 1465853 h 8346397"/>
              <a:gd name="connsiteX143" fmla="*/ 1389308 w 4224302"/>
              <a:gd name="connsiteY143" fmla="*/ 1494428 h 8346397"/>
              <a:gd name="connsiteX144" fmla="*/ 1260721 w 4224302"/>
              <a:gd name="connsiteY144" fmla="*/ 1596822 h 8346397"/>
              <a:gd name="connsiteX145" fmla="*/ 1263102 w 4224302"/>
              <a:gd name="connsiteY145" fmla="*/ 1661115 h 8346397"/>
              <a:gd name="connsiteX146" fmla="*/ 1425027 w 4224302"/>
              <a:gd name="connsiteY146" fmla="*/ 1613490 h 8346397"/>
              <a:gd name="connsiteX147" fmla="*/ 1386927 w 4224302"/>
              <a:gd name="connsiteY147" fmla="*/ 1677784 h 8346397"/>
              <a:gd name="connsiteX148" fmla="*/ 1405977 w 4224302"/>
              <a:gd name="connsiteY148" fmla="*/ 1751603 h 8346397"/>
              <a:gd name="connsiteX149" fmla="*/ 1517896 w 4224302"/>
              <a:gd name="connsiteY149" fmla="*/ 1787322 h 8346397"/>
              <a:gd name="connsiteX150" fmla="*/ 1591715 w 4224302"/>
              <a:gd name="connsiteY150" fmla="*/ 1803990 h 8346397"/>
              <a:gd name="connsiteX151" fmla="*/ 1501227 w 4224302"/>
              <a:gd name="connsiteY151" fmla="*/ 1934959 h 8346397"/>
              <a:gd name="connsiteX152" fmla="*/ 1494083 w 4224302"/>
              <a:gd name="connsiteY152" fmla="*/ 1984965 h 8346397"/>
              <a:gd name="connsiteX153" fmla="*/ 1422646 w 4224302"/>
              <a:gd name="connsiteY153" fmla="*/ 2020684 h 8346397"/>
              <a:gd name="connsiteX154" fmla="*/ 1391690 w 4224302"/>
              <a:gd name="connsiteY154" fmla="*/ 2082597 h 8346397"/>
              <a:gd name="connsiteX155" fmla="*/ 1260721 w 4224302"/>
              <a:gd name="connsiteY155" fmla="*/ 2056403 h 8346397"/>
              <a:gd name="connsiteX156" fmla="*/ 1139277 w 4224302"/>
              <a:gd name="connsiteY156" fmla="*/ 2056402 h 8346397"/>
              <a:gd name="connsiteX157" fmla="*/ 1072602 w 4224302"/>
              <a:gd name="connsiteY157" fmla="*/ 2084978 h 8346397"/>
              <a:gd name="connsiteX158" fmla="*/ 1065458 w 4224302"/>
              <a:gd name="connsiteY158" fmla="*/ 2184990 h 8346397"/>
              <a:gd name="connsiteX159" fmla="*/ 977352 w 4224302"/>
              <a:gd name="connsiteY159" fmla="*/ 2273097 h 8346397"/>
              <a:gd name="connsiteX160" fmla="*/ 1120227 w 4224302"/>
              <a:gd name="connsiteY160" fmla="*/ 2335009 h 8346397"/>
              <a:gd name="connsiteX161" fmla="*/ 1170234 w 4224302"/>
              <a:gd name="connsiteY161" fmla="*/ 2370727 h 8346397"/>
              <a:gd name="connsiteX162" fmla="*/ 1222621 w 4224302"/>
              <a:gd name="connsiteY162" fmla="*/ 2387397 h 8346397"/>
              <a:gd name="connsiteX163" fmla="*/ 1272627 w 4224302"/>
              <a:gd name="connsiteY163" fmla="*/ 2437403 h 8346397"/>
              <a:gd name="connsiteX164" fmla="*/ 1329777 w 4224302"/>
              <a:gd name="connsiteY164" fmla="*/ 2458834 h 8346397"/>
              <a:gd name="connsiteX165" fmla="*/ 1422646 w 4224302"/>
              <a:gd name="connsiteY165" fmla="*/ 2535034 h 8346397"/>
              <a:gd name="connsiteX166" fmla="*/ 1508371 w 4224302"/>
              <a:gd name="connsiteY166" fmla="*/ 2568373 h 8346397"/>
              <a:gd name="connsiteX167" fmla="*/ 1641721 w 4224302"/>
              <a:gd name="connsiteY167" fmla="*/ 2716009 h 8346397"/>
              <a:gd name="connsiteX168" fmla="*/ 1725065 w 4224302"/>
              <a:gd name="connsiteY168" fmla="*/ 2870790 h 8346397"/>
              <a:gd name="connsiteX169" fmla="*/ 1850477 w 4224302"/>
              <a:gd name="connsiteY169" fmla="*/ 2931907 h 8346397"/>
              <a:gd name="connsiteX170" fmla="*/ 1896514 w 4224302"/>
              <a:gd name="connsiteY170" fmla="*/ 2977947 h 8346397"/>
              <a:gd name="connsiteX171" fmla="*/ 1927471 w 4224302"/>
              <a:gd name="connsiteY171" fmla="*/ 3082722 h 8346397"/>
              <a:gd name="connsiteX172" fmla="*/ 1989383 w 4224302"/>
              <a:gd name="connsiteY172" fmla="*/ 3185115 h 8346397"/>
              <a:gd name="connsiteX173" fmla="*/ 2051296 w 4224302"/>
              <a:gd name="connsiteY173" fmla="*/ 3223215 h 8346397"/>
              <a:gd name="connsiteX174" fmla="*/ 2182265 w 4224302"/>
              <a:gd name="connsiteY174" fmla="*/ 3370853 h 8346397"/>
              <a:gd name="connsiteX175" fmla="*/ 2325139 w 4224302"/>
              <a:gd name="connsiteY175" fmla="*/ 3447053 h 8346397"/>
              <a:gd name="connsiteX176" fmla="*/ 2384671 w 4224302"/>
              <a:gd name="connsiteY176" fmla="*/ 3532778 h 8346397"/>
              <a:gd name="connsiteX177" fmla="*/ 2432296 w 4224302"/>
              <a:gd name="connsiteY177" fmla="*/ 3599453 h 8346397"/>
              <a:gd name="connsiteX178" fmla="*/ 2479921 w 4224302"/>
              <a:gd name="connsiteY178" fmla="*/ 3589929 h 8346397"/>
              <a:gd name="connsiteX179" fmla="*/ 2484683 w 4224302"/>
              <a:gd name="connsiteY179" fmla="*/ 3742328 h 8346397"/>
              <a:gd name="connsiteX180" fmla="*/ 2537071 w 4224302"/>
              <a:gd name="connsiteY180" fmla="*/ 3835197 h 8346397"/>
              <a:gd name="connsiteX181" fmla="*/ 2529927 w 4224302"/>
              <a:gd name="connsiteY181" fmla="*/ 3873297 h 8346397"/>
              <a:gd name="connsiteX182" fmla="*/ 2598983 w 4224302"/>
              <a:gd name="connsiteY182" fmla="*/ 3909015 h 8346397"/>
              <a:gd name="connsiteX183" fmla="*/ 2656133 w 4224302"/>
              <a:gd name="connsiteY183" fmla="*/ 3854247 h 8346397"/>
              <a:gd name="connsiteX184" fmla="*/ 2689471 w 4224302"/>
              <a:gd name="connsiteY184" fmla="*/ 3937590 h 8346397"/>
              <a:gd name="connsiteX185" fmla="*/ 2734715 w 4224302"/>
              <a:gd name="connsiteY185" fmla="*/ 3982834 h 8346397"/>
              <a:gd name="connsiteX186" fmla="*/ 2808533 w 4224302"/>
              <a:gd name="connsiteY186" fmla="*/ 4006647 h 8346397"/>
              <a:gd name="connsiteX187" fmla="*/ 2860921 w 4224302"/>
              <a:gd name="connsiteY187" fmla="*/ 4075703 h 8346397"/>
              <a:gd name="connsiteX188" fmla="*/ 2946646 w 4224302"/>
              <a:gd name="connsiteY188" fmla="*/ 4130472 h 8346397"/>
              <a:gd name="connsiteX189" fmla="*/ 2999033 w 4224302"/>
              <a:gd name="connsiteY189" fmla="*/ 4163809 h 8346397"/>
              <a:gd name="connsiteX190" fmla="*/ 2870446 w 4224302"/>
              <a:gd name="connsiteY190" fmla="*/ 4256678 h 8346397"/>
              <a:gd name="connsiteX191" fmla="*/ 2868064 w 4224302"/>
              <a:gd name="connsiteY191" fmla="*/ 4311446 h 8346397"/>
              <a:gd name="connsiteX192" fmla="*/ 2970458 w 4224302"/>
              <a:gd name="connsiteY192" fmla="*/ 4428128 h 8346397"/>
              <a:gd name="connsiteX193" fmla="*/ 3065708 w 4224302"/>
              <a:gd name="connsiteY193" fmla="*/ 4490040 h 8346397"/>
              <a:gd name="connsiteX194" fmla="*/ 3096665 w 4224302"/>
              <a:gd name="connsiteY194" fmla="*/ 4528140 h 8346397"/>
              <a:gd name="connsiteX195" fmla="*/ 3082377 w 4224302"/>
              <a:gd name="connsiteY195" fmla="*/ 4609103 h 8346397"/>
              <a:gd name="connsiteX196" fmla="*/ 3077615 w 4224302"/>
              <a:gd name="connsiteY196" fmla="*/ 4692447 h 8346397"/>
              <a:gd name="connsiteX197" fmla="*/ 3034752 w 4224302"/>
              <a:gd name="connsiteY197" fmla="*/ 4701972 h 8346397"/>
              <a:gd name="connsiteX198" fmla="*/ 3008558 w 4224302"/>
              <a:gd name="connsiteY198" fmla="*/ 4718640 h 8346397"/>
              <a:gd name="connsiteX199" fmla="*/ 3053802 w 4224302"/>
              <a:gd name="connsiteY199" fmla="*/ 4795632 h 8346397"/>
              <a:gd name="connsiteX200" fmla="*/ 3037133 w 4224302"/>
              <a:gd name="connsiteY200" fmla="*/ 4868659 h 8346397"/>
              <a:gd name="connsiteX201" fmla="*/ 3020465 w 4224302"/>
              <a:gd name="connsiteY201" fmla="*/ 5004390 h 8346397"/>
              <a:gd name="connsiteX202" fmla="*/ 2982365 w 4224302"/>
              <a:gd name="connsiteY202" fmla="*/ 5044872 h 8346397"/>
              <a:gd name="connsiteX203" fmla="*/ 2965696 w 4224302"/>
              <a:gd name="connsiteY203" fmla="*/ 5166315 h 8346397"/>
              <a:gd name="connsiteX204" fmla="*/ 2937121 w 4224302"/>
              <a:gd name="connsiteY204" fmla="*/ 5285378 h 8346397"/>
              <a:gd name="connsiteX205" fmla="*/ 2989508 w 4224302"/>
              <a:gd name="connsiteY205" fmla="*/ 5302047 h 8346397"/>
              <a:gd name="connsiteX206" fmla="*/ 2987127 w 4224302"/>
              <a:gd name="connsiteY206" fmla="*/ 5347290 h 8346397"/>
              <a:gd name="connsiteX207" fmla="*/ 2984746 w 4224302"/>
              <a:gd name="connsiteY207" fmla="*/ 5402059 h 8346397"/>
              <a:gd name="connsiteX208" fmla="*/ 3041896 w 4224302"/>
              <a:gd name="connsiteY208" fmla="*/ 5471115 h 8346397"/>
              <a:gd name="connsiteX209" fmla="*/ 3089521 w 4224302"/>
              <a:gd name="connsiteY209" fmla="*/ 5597322 h 8346397"/>
              <a:gd name="connsiteX210" fmla="*/ 2996652 w 4224302"/>
              <a:gd name="connsiteY210" fmla="*/ 5887834 h 8346397"/>
              <a:gd name="connsiteX211" fmla="*/ 3018083 w 4224302"/>
              <a:gd name="connsiteY211" fmla="*/ 5942603 h 8346397"/>
              <a:gd name="connsiteX212" fmla="*/ 3044277 w 4224302"/>
              <a:gd name="connsiteY212" fmla="*/ 5994990 h 8346397"/>
              <a:gd name="connsiteX213" fmla="*/ 3049040 w 4224302"/>
              <a:gd name="connsiteY213" fmla="*/ 6099765 h 8346397"/>
              <a:gd name="connsiteX214" fmla="*/ 3028402 w 4224302"/>
              <a:gd name="connsiteY214" fmla="*/ 6195807 h 8346397"/>
              <a:gd name="connsiteX215" fmla="*/ 2956170 w 4224302"/>
              <a:gd name="connsiteY215" fmla="*/ 6259310 h 8346397"/>
              <a:gd name="connsiteX216" fmla="*/ 2920452 w 4224302"/>
              <a:gd name="connsiteY216" fmla="*/ 6240259 h 8346397"/>
              <a:gd name="connsiteX217" fmla="*/ 2849015 w 4224302"/>
              <a:gd name="connsiteY217" fmla="*/ 6252165 h 8346397"/>
              <a:gd name="connsiteX218" fmla="*/ 2713283 w 4224302"/>
              <a:gd name="connsiteY218" fmla="*/ 6364084 h 8346397"/>
              <a:gd name="connsiteX219" fmla="*/ 2606127 w 4224302"/>
              <a:gd name="connsiteY219" fmla="*/ 6349797 h 8346397"/>
              <a:gd name="connsiteX220" fmla="*/ 2575171 w 4224302"/>
              <a:gd name="connsiteY220" fmla="*/ 6378372 h 8346397"/>
              <a:gd name="connsiteX221" fmla="*/ 2508495 w 4224302"/>
              <a:gd name="connsiteY221" fmla="*/ 6423614 h 8346397"/>
              <a:gd name="connsiteX222" fmla="*/ 2391815 w 4224302"/>
              <a:gd name="connsiteY222" fmla="*/ 6411709 h 8346397"/>
              <a:gd name="connsiteX223" fmla="*/ 2368002 w 4224302"/>
              <a:gd name="connsiteY223" fmla="*/ 6528390 h 8346397"/>
              <a:gd name="connsiteX224" fmla="*/ 2363240 w 4224302"/>
              <a:gd name="connsiteY224" fmla="*/ 6564109 h 8346397"/>
              <a:gd name="connsiteX225" fmla="*/ 2339428 w 4224302"/>
              <a:gd name="connsiteY225" fmla="*/ 6583159 h 8346397"/>
              <a:gd name="connsiteX226" fmla="*/ 2141783 w 4224302"/>
              <a:gd name="connsiteY226" fmla="*/ 6535534 h 8346397"/>
              <a:gd name="connsiteX227" fmla="*/ 2103683 w 4224302"/>
              <a:gd name="connsiteY227" fmla="*/ 6587922 h 8346397"/>
              <a:gd name="connsiteX228" fmla="*/ 2072727 w 4224302"/>
              <a:gd name="connsiteY228" fmla="*/ 6683172 h 8346397"/>
              <a:gd name="connsiteX229" fmla="*/ 2039389 w 4224302"/>
              <a:gd name="connsiteY229" fmla="*/ 6747465 h 8346397"/>
              <a:gd name="connsiteX230" fmla="*/ 2051296 w 4224302"/>
              <a:gd name="connsiteY230" fmla="*/ 6809378 h 8346397"/>
              <a:gd name="connsiteX231" fmla="*/ 2184646 w 4224302"/>
              <a:gd name="connsiteY231" fmla="*/ 6921297 h 8346397"/>
              <a:gd name="connsiteX232" fmla="*/ 2253702 w 4224302"/>
              <a:gd name="connsiteY232" fmla="*/ 6954634 h 8346397"/>
              <a:gd name="connsiteX233" fmla="*/ 2237033 w 4224302"/>
              <a:gd name="connsiteY233" fmla="*/ 6978447 h 8346397"/>
              <a:gd name="connsiteX234" fmla="*/ 2201315 w 4224302"/>
              <a:gd name="connsiteY234" fmla="*/ 6997497 h 8346397"/>
              <a:gd name="connsiteX235" fmla="*/ 2234652 w 4224302"/>
              <a:gd name="connsiteY235" fmla="*/ 7073697 h 8346397"/>
              <a:gd name="connsiteX236" fmla="*/ 2203696 w 4224302"/>
              <a:gd name="connsiteY236" fmla="*/ 7095128 h 8346397"/>
              <a:gd name="connsiteX237" fmla="*/ 2098921 w 4224302"/>
              <a:gd name="connsiteY237" fmla="*/ 7033215 h 8346397"/>
              <a:gd name="connsiteX238" fmla="*/ 2056058 w 4224302"/>
              <a:gd name="connsiteY238" fmla="*/ 7059409 h 8346397"/>
              <a:gd name="connsiteX239" fmla="*/ 1996527 w 4224302"/>
              <a:gd name="connsiteY239" fmla="*/ 6957015 h 8346397"/>
              <a:gd name="connsiteX240" fmla="*/ 1879846 w 4224302"/>
              <a:gd name="connsiteY240" fmla="*/ 6983209 h 8346397"/>
              <a:gd name="connsiteX241" fmla="*/ 1815552 w 4224302"/>
              <a:gd name="connsiteY241" fmla="*/ 6987972 h 8346397"/>
              <a:gd name="connsiteX242" fmla="*/ 1765546 w 4224302"/>
              <a:gd name="connsiteY242" fmla="*/ 6983210 h 8346397"/>
              <a:gd name="connsiteX243" fmla="*/ 1708396 w 4224302"/>
              <a:gd name="connsiteY243" fmla="*/ 7028453 h 8346397"/>
              <a:gd name="connsiteX244" fmla="*/ 1529802 w 4224302"/>
              <a:gd name="connsiteY244" fmla="*/ 6987972 h 8346397"/>
              <a:gd name="connsiteX245" fmla="*/ 1553614 w 4224302"/>
              <a:gd name="connsiteY245" fmla="*/ 7114178 h 8346397"/>
              <a:gd name="connsiteX246" fmla="*/ 1477415 w 4224302"/>
              <a:gd name="connsiteY246" fmla="*/ 7159422 h 8346397"/>
              <a:gd name="connsiteX247" fmla="*/ 1415502 w 4224302"/>
              <a:gd name="connsiteY247" fmla="*/ 7226096 h 8346397"/>
              <a:gd name="connsiteX248" fmla="*/ 1265483 w 4224302"/>
              <a:gd name="connsiteY248" fmla="*/ 7218953 h 8346397"/>
              <a:gd name="connsiteX249" fmla="*/ 1213096 w 4224302"/>
              <a:gd name="connsiteY249" fmla="*/ 7328490 h 8346397"/>
              <a:gd name="connsiteX0" fmla="*/ 1244052 w 4196749"/>
              <a:gd name="connsiteY0" fmla="*/ 7386434 h 8346397"/>
              <a:gd name="connsiteX1" fmla="*/ 1561552 w 4196749"/>
              <a:gd name="connsiteY1" fmla="*/ 8332582 h 8346397"/>
              <a:gd name="connsiteX2" fmla="*/ 2679152 w 4196749"/>
              <a:gd name="connsiteY2" fmla="*/ 7418182 h 8346397"/>
              <a:gd name="connsiteX3" fmla="*/ 4076152 w 4196749"/>
              <a:gd name="connsiteY3" fmla="*/ 6491082 h 8346397"/>
              <a:gd name="connsiteX4" fmla="*/ 4106315 w 4196749"/>
              <a:gd name="connsiteY4" fmla="*/ 6211682 h 8346397"/>
              <a:gd name="connsiteX5" fmla="*/ 4194421 w 4196749"/>
              <a:gd name="connsiteY5" fmla="*/ 5909263 h 8346397"/>
              <a:gd name="connsiteX6" fmla="*/ 4113459 w 4196749"/>
              <a:gd name="connsiteY6" fmla="*/ 5783057 h 8346397"/>
              <a:gd name="connsiteX7" fmla="*/ 4108696 w 4196749"/>
              <a:gd name="connsiteY7" fmla="*/ 5678282 h 8346397"/>
              <a:gd name="connsiteX8" fmla="*/ 4070597 w 4196749"/>
              <a:gd name="connsiteY8" fmla="*/ 5587795 h 8346397"/>
              <a:gd name="connsiteX9" fmla="*/ 4111077 w 4196749"/>
              <a:gd name="connsiteY9" fmla="*/ 5583032 h 8346397"/>
              <a:gd name="connsiteX10" fmla="*/ 4061071 w 4196749"/>
              <a:gd name="connsiteY10" fmla="*/ 5478257 h 8346397"/>
              <a:gd name="connsiteX11" fmla="*/ 4061071 w 4196749"/>
              <a:gd name="connsiteY11" fmla="*/ 5383007 h 8346397"/>
              <a:gd name="connsiteX12" fmla="*/ 4103934 w 4196749"/>
              <a:gd name="connsiteY12" fmla="*/ 5387770 h 8346397"/>
              <a:gd name="connsiteX13" fmla="*/ 4106315 w 4196749"/>
              <a:gd name="connsiteY13" fmla="*/ 5347288 h 8346397"/>
              <a:gd name="connsiteX14" fmla="*/ 4065833 w 4196749"/>
              <a:gd name="connsiteY14" fmla="*/ 5292520 h 8346397"/>
              <a:gd name="connsiteX15" fmla="*/ 4058690 w 4196749"/>
              <a:gd name="connsiteY15" fmla="*/ 5173457 h 8346397"/>
              <a:gd name="connsiteX16" fmla="*/ 3990428 w 4196749"/>
              <a:gd name="connsiteY16" fmla="*/ 5034550 h 8346397"/>
              <a:gd name="connsiteX17" fmla="*/ 3922959 w 4196749"/>
              <a:gd name="connsiteY17" fmla="*/ 4816270 h 8346397"/>
              <a:gd name="connsiteX18" fmla="*/ 3887241 w 4196749"/>
              <a:gd name="connsiteY18" fmla="*/ 4682920 h 8346397"/>
              <a:gd name="connsiteX19" fmla="*/ 3851522 w 4196749"/>
              <a:gd name="connsiteY19" fmla="*/ 4642438 h 8346397"/>
              <a:gd name="connsiteX20" fmla="*/ 3887241 w 4196749"/>
              <a:gd name="connsiteY20" fmla="*/ 4578145 h 8346397"/>
              <a:gd name="connsiteX21" fmla="*/ 3839615 w 4196749"/>
              <a:gd name="connsiteY21" fmla="*/ 4499563 h 8346397"/>
              <a:gd name="connsiteX22" fmla="*/ 3780084 w 4196749"/>
              <a:gd name="connsiteY22" fmla="*/ 4492420 h 8346397"/>
              <a:gd name="connsiteX23" fmla="*/ 3732459 w 4196749"/>
              <a:gd name="connsiteY23" fmla="*/ 4449557 h 8346397"/>
              <a:gd name="connsiteX24" fmla="*/ 3687216 w 4196749"/>
              <a:gd name="connsiteY24" fmla="*/ 4466226 h 8346397"/>
              <a:gd name="connsiteX25" fmla="*/ 3668166 w 4196749"/>
              <a:gd name="connsiteY25" fmla="*/ 4368595 h 8346397"/>
              <a:gd name="connsiteX26" fmla="*/ 3501478 w 4196749"/>
              <a:gd name="connsiteY26" fmla="*/ 4166188 h 8346397"/>
              <a:gd name="connsiteX27" fmla="*/ 3496716 w 4196749"/>
              <a:gd name="connsiteY27" fmla="*/ 4139995 h 8346397"/>
              <a:gd name="connsiteX28" fmla="*/ 3494334 w 4196749"/>
              <a:gd name="connsiteY28" fmla="*/ 4113801 h 8346397"/>
              <a:gd name="connsiteX29" fmla="*/ 3544341 w 4196749"/>
              <a:gd name="connsiteY29" fmla="*/ 4101895 h 8346397"/>
              <a:gd name="connsiteX30" fmla="*/ 3553866 w 4196749"/>
              <a:gd name="connsiteY30" fmla="*/ 4075701 h 8346397"/>
              <a:gd name="connsiteX31" fmla="*/ 3515766 w 4196749"/>
              <a:gd name="connsiteY31" fmla="*/ 4056651 h 8346397"/>
              <a:gd name="connsiteX32" fmla="*/ 3465759 w 4196749"/>
              <a:gd name="connsiteY32" fmla="*/ 4049507 h 8346397"/>
              <a:gd name="connsiteX33" fmla="*/ 3432422 w 4196749"/>
              <a:gd name="connsiteY33" fmla="*/ 4109038 h 8346397"/>
              <a:gd name="connsiteX34" fmla="*/ 3413372 w 4196749"/>
              <a:gd name="connsiteY34" fmla="*/ 4082845 h 8346397"/>
              <a:gd name="connsiteX35" fmla="*/ 3415752 w 4196749"/>
              <a:gd name="connsiteY35" fmla="*/ 4042363 h 8346397"/>
              <a:gd name="connsiteX36" fmla="*/ 3349078 w 4196749"/>
              <a:gd name="connsiteY36" fmla="*/ 4018551 h 8346397"/>
              <a:gd name="connsiteX37" fmla="*/ 3382416 w 4196749"/>
              <a:gd name="connsiteY37" fmla="*/ 3985213 h 8346397"/>
              <a:gd name="connsiteX38" fmla="*/ 3346697 w 4196749"/>
              <a:gd name="connsiteY38" fmla="*/ 3961401 h 8346397"/>
              <a:gd name="connsiteX39" fmla="*/ 3291928 w 4196749"/>
              <a:gd name="connsiteY39" fmla="*/ 3959020 h 8346397"/>
              <a:gd name="connsiteX40" fmla="*/ 3263352 w 4196749"/>
              <a:gd name="connsiteY40" fmla="*/ 3978070 h 8346397"/>
              <a:gd name="connsiteX41" fmla="*/ 3215727 w 4196749"/>
              <a:gd name="connsiteY41" fmla="*/ 3963782 h 8346397"/>
              <a:gd name="connsiteX42" fmla="*/ 3227633 w 4196749"/>
              <a:gd name="connsiteY42" fmla="*/ 3937588 h 8346397"/>
              <a:gd name="connsiteX43" fmla="*/ 3275259 w 4196749"/>
              <a:gd name="connsiteY43" fmla="*/ 3913776 h 8346397"/>
              <a:gd name="connsiteX44" fmla="*/ 3127621 w 4196749"/>
              <a:gd name="connsiteY44" fmla="*/ 3851863 h 8346397"/>
              <a:gd name="connsiteX45" fmla="*/ 2996652 w 4196749"/>
              <a:gd name="connsiteY45" fmla="*/ 3739945 h 8346397"/>
              <a:gd name="connsiteX46" fmla="*/ 2591839 w 4196749"/>
              <a:gd name="connsiteY46" fmla="*/ 3354183 h 8346397"/>
              <a:gd name="connsiteX47" fmla="*/ 2468015 w 4196749"/>
              <a:gd name="connsiteY47" fmla="*/ 3049382 h 8346397"/>
              <a:gd name="connsiteX48" fmla="*/ 2432296 w 4196749"/>
              <a:gd name="connsiteY48" fmla="*/ 2961276 h 8346397"/>
              <a:gd name="connsiteX49" fmla="*/ 2387052 w 4196749"/>
              <a:gd name="connsiteY49" fmla="*/ 2954132 h 8346397"/>
              <a:gd name="connsiteX50" fmla="*/ 2365621 w 4196749"/>
              <a:gd name="connsiteY50" fmla="*/ 2958895 h 8346397"/>
              <a:gd name="connsiteX51" fmla="*/ 2315615 w 4196749"/>
              <a:gd name="connsiteY51" fmla="*/ 2896982 h 8346397"/>
              <a:gd name="connsiteX52" fmla="*/ 2234652 w 4196749"/>
              <a:gd name="connsiteY52" fmla="*/ 2880313 h 8346397"/>
              <a:gd name="connsiteX53" fmla="*/ 2182265 w 4196749"/>
              <a:gd name="connsiteY53" fmla="*/ 2811257 h 8346397"/>
              <a:gd name="connsiteX54" fmla="*/ 2115590 w 4196749"/>
              <a:gd name="connsiteY54" fmla="*/ 2727913 h 8346397"/>
              <a:gd name="connsiteX55" fmla="*/ 2091777 w 4196749"/>
              <a:gd name="connsiteY55" fmla="*/ 2670763 h 8346397"/>
              <a:gd name="connsiteX56" fmla="*/ 2006845 w 4196749"/>
              <a:gd name="connsiteY56" fmla="*/ 2527095 h 8346397"/>
              <a:gd name="connsiteX57" fmla="*/ 1953665 w 4196749"/>
              <a:gd name="connsiteY57" fmla="*/ 2451688 h 8346397"/>
              <a:gd name="connsiteX58" fmla="*/ 2006052 w 4196749"/>
              <a:gd name="connsiteY58" fmla="*/ 2337388 h 8346397"/>
              <a:gd name="connsiteX59" fmla="*/ 2072727 w 4196749"/>
              <a:gd name="connsiteY59" fmla="*/ 2256426 h 8346397"/>
              <a:gd name="connsiteX60" fmla="*/ 2056058 w 4196749"/>
              <a:gd name="connsiteY60" fmla="*/ 2223088 h 8346397"/>
              <a:gd name="connsiteX61" fmla="*/ 2067965 w 4196749"/>
              <a:gd name="connsiteY61" fmla="*/ 2130220 h 8346397"/>
              <a:gd name="connsiteX62" fmla="*/ 2137021 w 4196749"/>
              <a:gd name="connsiteY62" fmla="*/ 1992107 h 8346397"/>
              <a:gd name="connsiteX63" fmla="*/ 2165596 w 4196749"/>
              <a:gd name="connsiteY63" fmla="*/ 1944482 h 8346397"/>
              <a:gd name="connsiteX64" fmla="*/ 2203696 w 4196749"/>
              <a:gd name="connsiteY64" fmla="*/ 1937338 h 8346397"/>
              <a:gd name="connsiteX65" fmla="*/ 2198933 w 4196749"/>
              <a:gd name="connsiteY65" fmla="*/ 1906382 h 8346397"/>
              <a:gd name="connsiteX66" fmla="*/ 2406102 w 4196749"/>
              <a:gd name="connsiteY66" fmla="*/ 1782557 h 8346397"/>
              <a:gd name="connsiteX67" fmla="*/ 2494208 w 4196749"/>
              <a:gd name="connsiteY67" fmla="*/ 1715882 h 8346397"/>
              <a:gd name="connsiteX68" fmla="*/ 2513258 w 4196749"/>
              <a:gd name="connsiteY68" fmla="*/ 1630157 h 8346397"/>
              <a:gd name="connsiteX69" fmla="*/ 2522784 w 4196749"/>
              <a:gd name="connsiteY69" fmla="*/ 1584913 h 8346397"/>
              <a:gd name="connsiteX70" fmla="*/ 2577552 w 4196749"/>
              <a:gd name="connsiteY70" fmla="*/ 1527763 h 8346397"/>
              <a:gd name="connsiteX71" fmla="*/ 2606127 w 4196749"/>
              <a:gd name="connsiteY71" fmla="*/ 1499188 h 8346397"/>
              <a:gd name="connsiteX72" fmla="*/ 2634702 w 4196749"/>
              <a:gd name="connsiteY72" fmla="*/ 1492045 h 8346397"/>
              <a:gd name="connsiteX73" fmla="*/ 2672802 w 4196749"/>
              <a:gd name="connsiteY73" fmla="*/ 1368220 h 8346397"/>
              <a:gd name="connsiteX74" fmla="*/ 2806153 w 4196749"/>
              <a:gd name="connsiteY74" fmla="*/ 1334883 h 8346397"/>
              <a:gd name="connsiteX75" fmla="*/ 2944265 w 4196749"/>
              <a:gd name="connsiteY75" fmla="*/ 1325357 h 8346397"/>
              <a:gd name="connsiteX76" fmla="*/ 2968077 w 4196749"/>
              <a:gd name="connsiteY76" fmla="*/ 1206295 h 8346397"/>
              <a:gd name="connsiteX77" fmla="*/ 3049040 w 4196749"/>
              <a:gd name="connsiteY77" fmla="*/ 1169783 h 8346397"/>
              <a:gd name="connsiteX78" fmla="*/ 3153814 w 4196749"/>
              <a:gd name="connsiteY78" fmla="*/ 1125332 h 8346397"/>
              <a:gd name="connsiteX79" fmla="*/ 3225252 w 4196749"/>
              <a:gd name="connsiteY79" fmla="*/ 1049132 h 8346397"/>
              <a:gd name="connsiteX80" fmla="*/ 3310977 w 4196749"/>
              <a:gd name="connsiteY80" fmla="*/ 996745 h 8346397"/>
              <a:gd name="connsiteX81" fmla="*/ 3056977 w 4196749"/>
              <a:gd name="connsiteY81" fmla="*/ 982457 h 8346397"/>
              <a:gd name="connsiteX82" fmla="*/ 2958552 w 4196749"/>
              <a:gd name="connsiteY82" fmla="*/ 976107 h 8346397"/>
              <a:gd name="connsiteX83" fmla="*/ 2926802 w 4196749"/>
              <a:gd name="connsiteY83" fmla="*/ 906257 h 8346397"/>
              <a:gd name="connsiteX84" fmla="*/ 2866477 w 4196749"/>
              <a:gd name="connsiteY84" fmla="*/ 893559 h 8346397"/>
              <a:gd name="connsiteX85" fmla="*/ 2799802 w 4196749"/>
              <a:gd name="connsiteY85" fmla="*/ 874507 h 8346397"/>
              <a:gd name="connsiteX86" fmla="*/ 2761702 w 4196749"/>
              <a:gd name="connsiteY86" fmla="*/ 807832 h 8346397"/>
              <a:gd name="connsiteX87" fmla="*/ 2609302 w 4196749"/>
              <a:gd name="connsiteY87" fmla="*/ 760207 h 8346397"/>
              <a:gd name="connsiteX88" fmla="*/ 2580727 w 4196749"/>
              <a:gd name="connsiteY88" fmla="*/ 604632 h 8346397"/>
              <a:gd name="connsiteX89" fmla="*/ 2526752 w 4196749"/>
              <a:gd name="connsiteY89" fmla="*/ 531609 h 8346397"/>
              <a:gd name="connsiteX90" fmla="*/ 2596602 w 4196749"/>
              <a:gd name="connsiteY90" fmla="*/ 407782 h 8346397"/>
              <a:gd name="connsiteX91" fmla="*/ 2629939 w 4196749"/>
              <a:gd name="connsiteY91" fmla="*/ 310947 h 8346397"/>
              <a:gd name="connsiteX92" fmla="*/ 2517227 w 4196749"/>
              <a:gd name="connsiteY92" fmla="*/ 239507 h 8346397"/>
              <a:gd name="connsiteX93" fmla="*/ 2402927 w 4196749"/>
              <a:gd name="connsiteY93" fmla="*/ 271257 h 8346397"/>
              <a:gd name="connsiteX94" fmla="*/ 2275927 w 4196749"/>
              <a:gd name="connsiteY94" fmla="*/ 198232 h 8346397"/>
              <a:gd name="connsiteX95" fmla="*/ 2133052 w 4196749"/>
              <a:gd name="connsiteY95" fmla="*/ 233157 h 8346397"/>
              <a:gd name="connsiteX96" fmla="*/ 1913977 w 4196749"/>
              <a:gd name="connsiteY96" fmla="*/ 36309 h 8346397"/>
              <a:gd name="connsiteX97" fmla="*/ 1777452 w 4196749"/>
              <a:gd name="connsiteY97" fmla="*/ 13289 h 8346397"/>
              <a:gd name="connsiteX98" fmla="*/ 1703633 w 4196749"/>
              <a:gd name="connsiteY98" fmla="*/ 41864 h 8346397"/>
              <a:gd name="connsiteX99" fmla="*/ 1615527 w 4196749"/>
              <a:gd name="connsiteY99" fmla="*/ 75203 h 8346397"/>
              <a:gd name="connsiteX100" fmla="*/ 1515515 w 4196749"/>
              <a:gd name="connsiteY100" fmla="*/ 129971 h 8346397"/>
              <a:gd name="connsiteX101" fmla="*/ 1525040 w 4196749"/>
              <a:gd name="connsiteY101" fmla="*/ 194264 h 8346397"/>
              <a:gd name="connsiteX102" fmla="*/ 1505990 w 4196749"/>
              <a:gd name="connsiteY102" fmla="*/ 251415 h 8346397"/>
              <a:gd name="connsiteX103" fmla="*/ 1413121 w 4196749"/>
              <a:gd name="connsiteY103" fmla="*/ 270464 h 8346397"/>
              <a:gd name="connsiteX104" fmla="*/ 1339302 w 4196749"/>
              <a:gd name="connsiteY104" fmla="*/ 306184 h 8346397"/>
              <a:gd name="connsiteX105" fmla="*/ 1260721 w 4196749"/>
              <a:gd name="connsiteY105" fmla="*/ 346665 h 8346397"/>
              <a:gd name="connsiteX106" fmla="*/ 1191665 w 4196749"/>
              <a:gd name="connsiteY106" fmla="*/ 272847 h 8346397"/>
              <a:gd name="connsiteX107" fmla="*/ 1082127 w 4196749"/>
              <a:gd name="connsiteY107" fmla="*/ 353809 h 8346397"/>
              <a:gd name="connsiteX108" fmla="*/ 1020215 w 4196749"/>
              <a:gd name="connsiteY108" fmla="*/ 420484 h 8346397"/>
              <a:gd name="connsiteX109" fmla="*/ 858290 w 4196749"/>
              <a:gd name="connsiteY109" fmla="*/ 301422 h 8346397"/>
              <a:gd name="connsiteX110" fmla="*/ 796377 w 4196749"/>
              <a:gd name="connsiteY110" fmla="*/ 406196 h 8346397"/>
              <a:gd name="connsiteX111" fmla="*/ 755896 w 4196749"/>
              <a:gd name="connsiteY111" fmla="*/ 341903 h 8346397"/>
              <a:gd name="connsiteX112" fmla="*/ 689221 w 4196749"/>
              <a:gd name="connsiteY112" fmla="*/ 270465 h 8346397"/>
              <a:gd name="connsiteX113" fmla="*/ 667790 w 4196749"/>
              <a:gd name="connsiteY113" fmla="*/ 313328 h 8346397"/>
              <a:gd name="connsiteX114" fmla="*/ 620165 w 4196749"/>
              <a:gd name="connsiteY114" fmla="*/ 382384 h 8346397"/>
              <a:gd name="connsiteX115" fmla="*/ 589208 w 4196749"/>
              <a:gd name="connsiteY115" fmla="*/ 396672 h 8346397"/>
              <a:gd name="connsiteX116" fmla="*/ 498721 w 4196749"/>
              <a:gd name="connsiteY116" fmla="*/ 482397 h 8346397"/>
              <a:gd name="connsiteX117" fmla="*/ 396327 w 4196749"/>
              <a:gd name="connsiteY117" fmla="*/ 380003 h 8346397"/>
              <a:gd name="connsiteX118" fmla="*/ 243927 w 4196749"/>
              <a:gd name="connsiteY118" fmla="*/ 294278 h 8346397"/>
              <a:gd name="connsiteX119" fmla="*/ 174871 w 4196749"/>
              <a:gd name="connsiteY119" fmla="*/ 327615 h 8346397"/>
              <a:gd name="connsiteX120" fmla="*/ 127246 w 4196749"/>
              <a:gd name="connsiteY120" fmla="*/ 410959 h 8346397"/>
              <a:gd name="connsiteX121" fmla="*/ 43902 w 4196749"/>
              <a:gd name="connsiteY121" fmla="*/ 472872 h 8346397"/>
              <a:gd name="connsiteX122" fmla="*/ 8183 w 4196749"/>
              <a:gd name="connsiteY122" fmla="*/ 484778 h 8346397"/>
              <a:gd name="connsiteX123" fmla="*/ 198683 w 4196749"/>
              <a:gd name="connsiteY123" fmla="*/ 689565 h 8346397"/>
              <a:gd name="connsiteX124" fmla="*/ 265359 w 4196749"/>
              <a:gd name="connsiteY124" fmla="*/ 706234 h 8346397"/>
              <a:gd name="connsiteX125" fmla="*/ 298697 w 4196749"/>
              <a:gd name="connsiteY125" fmla="*/ 730047 h 8346397"/>
              <a:gd name="connsiteX126" fmla="*/ 296315 w 4196749"/>
              <a:gd name="connsiteY126" fmla="*/ 901496 h 8346397"/>
              <a:gd name="connsiteX127" fmla="*/ 362990 w 4196749"/>
              <a:gd name="connsiteY127" fmla="*/ 906259 h 8346397"/>
              <a:gd name="connsiteX128" fmla="*/ 401090 w 4196749"/>
              <a:gd name="connsiteY128" fmla="*/ 856253 h 8346397"/>
              <a:gd name="connsiteX129" fmla="*/ 482052 w 4196749"/>
              <a:gd name="connsiteY129" fmla="*/ 894353 h 8346397"/>
              <a:gd name="connsiteX130" fmla="*/ 420140 w 4196749"/>
              <a:gd name="connsiteY130" fmla="*/ 1039609 h 8346397"/>
              <a:gd name="connsiteX131" fmla="*/ 434427 w 4196749"/>
              <a:gd name="connsiteY131" fmla="*/ 1087234 h 8346397"/>
              <a:gd name="connsiteX132" fmla="*/ 379658 w 4196749"/>
              <a:gd name="connsiteY132" fmla="*/ 1139622 h 8346397"/>
              <a:gd name="connsiteX133" fmla="*/ 415377 w 4196749"/>
              <a:gd name="connsiteY133" fmla="*/ 1168196 h 8346397"/>
              <a:gd name="connsiteX134" fmla="*/ 486815 w 4196749"/>
              <a:gd name="connsiteY134" fmla="*/ 1256303 h 8346397"/>
              <a:gd name="connsiteX135" fmla="*/ 527296 w 4196749"/>
              <a:gd name="connsiteY135" fmla="*/ 1344409 h 8346397"/>
              <a:gd name="connsiteX136" fmla="*/ 636833 w 4196749"/>
              <a:gd name="connsiteY136" fmla="*/ 1396797 h 8346397"/>
              <a:gd name="connsiteX137" fmla="*/ 746371 w 4196749"/>
              <a:gd name="connsiteY137" fmla="*/ 1420609 h 8346397"/>
              <a:gd name="connsiteX138" fmla="*/ 829715 w 4196749"/>
              <a:gd name="connsiteY138" fmla="*/ 1468234 h 8346397"/>
              <a:gd name="connsiteX139" fmla="*/ 913058 w 4196749"/>
              <a:gd name="connsiteY139" fmla="*/ 1442040 h 8346397"/>
              <a:gd name="connsiteX140" fmla="*/ 994021 w 4196749"/>
              <a:gd name="connsiteY140" fmla="*/ 1368222 h 8346397"/>
              <a:gd name="connsiteX141" fmla="*/ 1103558 w 4196749"/>
              <a:gd name="connsiteY141" fmla="*/ 1351553 h 8346397"/>
              <a:gd name="connsiteX142" fmla="*/ 1170233 w 4196749"/>
              <a:gd name="connsiteY142" fmla="*/ 1356315 h 8346397"/>
              <a:gd name="connsiteX143" fmla="*/ 1329777 w 4196749"/>
              <a:gd name="connsiteY143" fmla="*/ 1465853 h 8346397"/>
              <a:gd name="connsiteX144" fmla="*/ 1389308 w 4196749"/>
              <a:gd name="connsiteY144" fmla="*/ 1494428 h 8346397"/>
              <a:gd name="connsiteX145" fmla="*/ 1260721 w 4196749"/>
              <a:gd name="connsiteY145" fmla="*/ 1596822 h 8346397"/>
              <a:gd name="connsiteX146" fmla="*/ 1263102 w 4196749"/>
              <a:gd name="connsiteY146" fmla="*/ 1661115 h 8346397"/>
              <a:gd name="connsiteX147" fmla="*/ 1425027 w 4196749"/>
              <a:gd name="connsiteY147" fmla="*/ 1613490 h 8346397"/>
              <a:gd name="connsiteX148" fmla="*/ 1386927 w 4196749"/>
              <a:gd name="connsiteY148" fmla="*/ 1677784 h 8346397"/>
              <a:gd name="connsiteX149" fmla="*/ 1405977 w 4196749"/>
              <a:gd name="connsiteY149" fmla="*/ 1751603 h 8346397"/>
              <a:gd name="connsiteX150" fmla="*/ 1517896 w 4196749"/>
              <a:gd name="connsiteY150" fmla="*/ 1787322 h 8346397"/>
              <a:gd name="connsiteX151" fmla="*/ 1591715 w 4196749"/>
              <a:gd name="connsiteY151" fmla="*/ 1803990 h 8346397"/>
              <a:gd name="connsiteX152" fmla="*/ 1501227 w 4196749"/>
              <a:gd name="connsiteY152" fmla="*/ 1934959 h 8346397"/>
              <a:gd name="connsiteX153" fmla="*/ 1494083 w 4196749"/>
              <a:gd name="connsiteY153" fmla="*/ 1984965 h 8346397"/>
              <a:gd name="connsiteX154" fmla="*/ 1422646 w 4196749"/>
              <a:gd name="connsiteY154" fmla="*/ 2020684 h 8346397"/>
              <a:gd name="connsiteX155" fmla="*/ 1391690 w 4196749"/>
              <a:gd name="connsiteY155" fmla="*/ 2082597 h 8346397"/>
              <a:gd name="connsiteX156" fmla="*/ 1260721 w 4196749"/>
              <a:gd name="connsiteY156" fmla="*/ 2056403 h 8346397"/>
              <a:gd name="connsiteX157" fmla="*/ 1139277 w 4196749"/>
              <a:gd name="connsiteY157" fmla="*/ 2056402 h 8346397"/>
              <a:gd name="connsiteX158" fmla="*/ 1072602 w 4196749"/>
              <a:gd name="connsiteY158" fmla="*/ 2084978 h 8346397"/>
              <a:gd name="connsiteX159" fmla="*/ 1065458 w 4196749"/>
              <a:gd name="connsiteY159" fmla="*/ 2184990 h 8346397"/>
              <a:gd name="connsiteX160" fmla="*/ 977352 w 4196749"/>
              <a:gd name="connsiteY160" fmla="*/ 2273097 h 8346397"/>
              <a:gd name="connsiteX161" fmla="*/ 1120227 w 4196749"/>
              <a:gd name="connsiteY161" fmla="*/ 2335009 h 8346397"/>
              <a:gd name="connsiteX162" fmla="*/ 1170234 w 4196749"/>
              <a:gd name="connsiteY162" fmla="*/ 2370727 h 8346397"/>
              <a:gd name="connsiteX163" fmla="*/ 1222621 w 4196749"/>
              <a:gd name="connsiteY163" fmla="*/ 2387397 h 8346397"/>
              <a:gd name="connsiteX164" fmla="*/ 1272627 w 4196749"/>
              <a:gd name="connsiteY164" fmla="*/ 2437403 h 8346397"/>
              <a:gd name="connsiteX165" fmla="*/ 1329777 w 4196749"/>
              <a:gd name="connsiteY165" fmla="*/ 2458834 h 8346397"/>
              <a:gd name="connsiteX166" fmla="*/ 1422646 w 4196749"/>
              <a:gd name="connsiteY166" fmla="*/ 2535034 h 8346397"/>
              <a:gd name="connsiteX167" fmla="*/ 1508371 w 4196749"/>
              <a:gd name="connsiteY167" fmla="*/ 2568373 h 8346397"/>
              <a:gd name="connsiteX168" fmla="*/ 1641721 w 4196749"/>
              <a:gd name="connsiteY168" fmla="*/ 2716009 h 8346397"/>
              <a:gd name="connsiteX169" fmla="*/ 1725065 w 4196749"/>
              <a:gd name="connsiteY169" fmla="*/ 2870790 h 8346397"/>
              <a:gd name="connsiteX170" fmla="*/ 1850477 w 4196749"/>
              <a:gd name="connsiteY170" fmla="*/ 2931907 h 8346397"/>
              <a:gd name="connsiteX171" fmla="*/ 1896514 w 4196749"/>
              <a:gd name="connsiteY171" fmla="*/ 2977947 h 8346397"/>
              <a:gd name="connsiteX172" fmla="*/ 1927471 w 4196749"/>
              <a:gd name="connsiteY172" fmla="*/ 3082722 h 8346397"/>
              <a:gd name="connsiteX173" fmla="*/ 1989383 w 4196749"/>
              <a:gd name="connsiteY173" fmla="*/ 3185115 h 8346397"/>
              <a:gd name="connsiteX174" fmla="*/ 2051296 w 4196749"/>
              <a:gd name="connsiteY174" fmla="*/ 3223215 h 8346397"/>
              <a:gd name="connsiteX175" fmla="*/ 2182265 w 4196749"/>
              <a:gd name="connsiteY175" fmla="*/ 3370853 h 8346397"/>
              <a:gd name="connsiteX176" fmla="*/ 2325139 w 4196749"/>
              <a:gd name="connsiteY176" fmla="*/ 3447053 h 8346397"/>
              <a:gd name="connsiteX177" fmla="*/ 2384671 w 4196749"/>
              <a:gd name="connsiteY177" fmla="*/ 3532778 h 8346397"/>
              <a:gd name="connsiteX178" fmla="*/ 2432296 w 4196749"/>
              <a:gd name="connsiteY178" fmla="*/ 3599453 h 8346397"/>
              <a:gd name="connsiteX179" fmla="*/ 2479921 w 4196749"/>
              <a:gd name="connsiteY179" fmla="*/ 3589929 h 8346397"/>
              <a:gd name="connsiteX180" fmla="*/ 2484683 w 4196749"/>
              <a:gd name="connsiteY180" fmla="*/ 3742328 h 8346397"/>
              <a:gd name="connsiteX181" fmla="*/ 2537071 w 4196749"/>
              <a:gd name="connsiteY181" fmla="*/ 3835197 h 8346397"/>
              <a:gd name="connsiteX182" fmla="*/ 2529927 w 4196749"/>
              <a:gd name="connsiteY182" fmla="*/ 3873297 h 8346397"/>
              <a:gd name="connsiteX183" fmla="*/ 2598983 w 4196749"/>
              <a:gd name="connsiteY183" fmla="*/ 3909015 h 8346397"/>
              <a:gd name="connsiteX184" fmla="*/ 2656133 w 4196749"/>
              <a:gd name="connsiteY184" fmla="*/ 3854247 h 8346397"/>
              <a:gd name="connsiteX185" fmla="*/ 2689471 w 4196749"/>
              <a:gd name="connsiteY185" fmla="*/ 3937590 h 8346397"/>
              <a:gd name="connsiteX186" fmla="*/ 2734715 w 4196749"/>
              <a:gd name="connsiteY186" fmla="*/ 3982834 h 8346397"/>
              <a:gd name="connsiteX187" fmla="*/ 2808533 w 4196749"/>
              <a:gd name="connsiteY187" fmla="*/ 4006647 h 8346397"/>
              <a:gd name="connsiteX188" fmla="*/ 2860921 w 4196749"/>
              <a:gd name="connsiteY188" fmla="*/ 4075703 h 8346397"/>
              <a:gd name="connsiteX189" fmla="*/ 2946646 w 4196749"/>
              <a:gd name="connsiteY189" fmla="*/ 4130472 h 8346397"/>
              <a:gd name="connsiteX190" fmla="*/ 2999033 w 4196749"/>
              <a:gd name="connsiteY190" fmla="*/ 4163809 h 8346397"/>
              <a:gd name="connsiteX191" fmla="*/ 2870446 w 4196749"/>
              <a:gd name="connsiteY191" fmla="*/ 4256678 h 8346397"/>
              <a:gd name="connsiteX192" fmla="*/ 2868064 w 4196749"/>
              <a:gd name="connsiteY192" fmla="*/ 4311446 h 8346397"/>
              <a:gd name="connsiteX193" fmla="*/ 2970458 w 4196749"/>
              <a:gd name="connsiteY193" fmla="*/ 4428128 h 8346397"/>
              <a:gd name="connsiteX194" fmla="*/ 3065708 w 4196749"/>
              <a:gd name="connsiteY194" fmla="*/ 4490040 h 8346397"/>
              <a:gd name="connsiteX195" fmla="*/ 3096665 w 4196749"/>
              <a:gd name="connsiteY195" fmla="*/ 4528140 h 8346397"/>
              <a:gd name="connsiteX196" fmla="*/ 3082377 w 4196749"/>
              <a:gd name="connsiteY196" fmla="*/ 4609103 h 8346397"/>
              <a:gd name="connsiteX197" fmla="*/ 3077615 w 4196749"/>
              <a:gd name="connsiteY197" fmla="*/ 4692447 h 8346397"/>
              <a:gd name="connsiteX198" fmla="*/ 3034752 w 4196749"/>
              <a:gd name="connsiteY198" fmla="*/ 4701972 h 8346397"/>
              <a:gd name="connsiteX199" fmla="*/ 3008558 w 4196749"/>
              <a:gd name="connsiteY199" fmla="*/ 4718640 h 8346397"/>
              <a:gd name="connsiteX200" fmla="*/ 3053802 w 4196749"/>
              <a:gd name="connsiteY200" fmla="*/ 4795632 h 8346397"/>
              <a:gd name="connsiteX201" fmla="*/ 3037133 w 4196749"/>
              <a:gd name="connsiteY201" fmla="*/ 4868659 h 8346397"/>
              <a:gd name="connsiteX202" fmla="*/ 3020465 w 4196749"/>
              <a:gd name="connsiteY202" fmla="*/ 5004390 h 8346397"/>
              <a:gd name="connsiteX203" fmla="*/ 2982365 w 4196749"/>
              <a:gd name="connsiteY203" fmla="*/ 5044872 h 8346397"/>
              <a:gd name="connsiteX204" fmla="*/ 2965696 w 4196749"/>
              <a:gd name="connsiteY204" fmla="*/ 5166315 h 8346397"/>
              <a:gd name="connsiteX205" fmla="*/ 2937121 w 4196749"/>
              <a:gd name="connsiteY205" fmla="*/ 5285378 h 8346397"/>
              <a:gd name="connsiteX206" fmla="*/ 2989508 w 4196749"/>
              <a:gd name="connsiteY206" fmla="*/ 5302047 h 8346397"/>
              <a:gd name="connsiteX207" fmla="*/ 2987127 w 4196749"/>
              <a:gd name="connsiteY207" fmla="*/ 5347290 h 8346397"/>
              <a:gd name="connsiteX208" fmla="*/ 2984746 w 4196749"/>
              <a:gd name="connsiteY208" fmla="*/ 5402059 h 8346397"/>
              <a:gd name="connsiteX209" fmla="*/ 3041896 w 4196749"/>
              <a:gd name="connsiteY209" fmla="*/ 5471115 h 8346397"/>
              <a:gd name="connsiteX210" fmla="*/ 3089521 w 4196749"/>
              <a:gd name="connsiteY210" fmla="*/ 5597322 h 8346397"/>
              <a:gd name="connsiteX211" fmla="*/ 2996652 w 4196749"/>
              <a:gd name="connsiteY211" fmla="*/ 5887834 h 8346397"/>
              <a:gd name="connsiteX212" fmla="*/ 3018083 w 4196749"/>
              <a:gd name="connsiteY212" fmla="*/ 5942603 h 8346397"/>
              <a:gd name="connsiteX213" fmla="*/ 3044277 w 4196749"/>
              <a:gd name="connsiteY213" fmla="*/ 5994990 h 8346397"/>
              <a:gd name="connsiteX214" fmla="*/ 3049040 w 4196749"/>
              <a:gd name="connsiteY214" fmla="*/ 6099765 h 8346397"/>
              <a:gd name="connsiteX215" fmla="*/ 3028402 w 4196749"/>
              <a:gd name="connsiteY215" fmla="*/ 6195807 h 8346397"/>
              <a:gd name="connsiteX216" fmla="*/ 2956170 w 4196749"/>
              <a:gd name="connsiteY216" fmla="*/ 6259310 h 8346397"/>
              <a:gd name="connsiteX217" fmla="*/ 2920452 w 4196749"/>
              <a:gd name="connsiteY217" fmla="*/ 6240259 h 8346397"/>
              <a:gd name="connsiteX218" fmla="*/ 2849015 w 4196749"/>
              <a:gd name="connsiteY218" fmla="*/ 6252165 h 8346397"/>
              <a:gd name="connsiteX219" fmla="*/ 2713283 w 4196749"/>
              <a:gd name="connsiteY219" fmla="*/ 6364084 h 8346397"/>
              <a:gd name="connsiteX220" fmla="*/ 2606127 w 4196749"/>
              <a:gd name="connsiteY220" fmla="*/ 6349797 h 8346397"/>
              <a:gd name="connsiteX221" fmla="*/ 2575171 w 4196749"/>
              <a:gd name="connsiteY221" fmla="*/ 6378372 h 8346397"/>
              <a:gd name="connsiteX222" fmla="*/ 2508495 w 4196749"/>
              <a:gd name="connsiteY222" fmla="*/ 6423614 h 8346397"/>
              <a:gd name="connsiteX223" fmla="*/ 2391815 w 4196749"/>
              <a:gd name="connsiteY223" fmla="*/ 6411709 h 8346397"/>
              <a:gd name="connsiteX224" fmla="*/ 2368002 w 4196749"/>
              <a:gd name="connsiteY224" fmla="*/ 6528390 h 8346397"/>
              <a:gd name="connsiteX225" fmla="*/ 2363240 w 4196749"/>
              <a:gd name="connsiteY225" fmla="*/ 6564109 h 8346397"/>
              <a:gd name="connsiteX226" fmla="*/ 2339428 w 4196749"/>
              <a:gd name="connsiteY226" fmla="*/ 6583159 h 8346397"/>
              <a:gd name="connsiteX227" fmla="*/ 2141783 w 4196749"/>
              <a:gd name="connsiteY227" fmla="*/ 6535534 h 8346397"/>
              <a:gd name="connsiteX228" fmla="*/ 2103683 w 4196749"/>
              <a:gd name="connsiteY228" fmla="*/ 6587922 h 8346397"/>
              <a:gd name="connsiteX229" fmla="*/ 2072727 w 4196749"/>
              <a:gd name="connsiteY229" fmla="*/ 6683172 h 8346397"/>
              <a:gd name="connsiteX230" fmla="*/ 2039389 w 4196749"/>
              <a:gd name="connsiteY230" fmla="*/ 6747465 h 8346397"/>
              <a:gd name="connsiteX231" fmla="*/ 2051296 w 4196749"/>
              <a:gd name="connsiteY231" fmla="*/ 6809378 h 8346397"/>
              <a:gd name="connsiteX232" fmla="*/ 2184646 w 4196749"/>
              <a:gd name="connsiteY232" fmla="*/ 6921297 h 8346397"/>
              <a:gd name="connsiteX233" fmla="*/ 2253702 w 4196749"/>
              <a:gd name="connsiteY233" fmla="*/ 6954634 h 8346397"/>
              <a:gd name="connsiteX234" fmla="*/ 2237033 w 4196749"/>
              <a:gd name="connsiteY234" fmla="*/ 6978447 h 8346397"/>
              <a:gd name="connsiteX235" fmla="*/ 2201315 w 4196749"/>
              <a:gd name="connsiteY235" fmla="*/ 6997497 h 8346397"/>
              <a:gd name="connsiteX236" fmla="*/ 2234652 w 4196749"/>
              <a:gd name="connsiteY236" fmla="*/ 7073697 h 8346397"/>
              <a:gd name="connsiteX237" fmla="*/ 2203696 w 4196749"/>
              <a:gd name="connsiteY237" fmla="*/ 7095128 h 8346397"/>
              <a:gd name="connsiteX238" fmla="*/ 2098921 w 4196749"/>
              <a:gd name="connsiteY238" fmla="*/ 7033215 h 8346397"/>
              <a:gd name="connsiteX239" fmla="*/ 2056058 w 4196749"/>
              <a:gd name="connsiteY239" fmla="*/ 7059409 h 8346397"/>
              <a:gd name="connsiteX240" fmla="*/ 1996527 w 4196749"/>
              <a:gd name="connsiteY240" fmla="*/ 6957015 h 8346397"/>
              <a:gd name="connsiteX241" fmla="*/ 1879846 w 4196749"/>
              <a:gd name="connsiteY241" fmla="*/ 6983209 h 8346397"/>
              <a:gd name="connsiteX242" fmla="*/ 1815552 w 4196749"/>
              <a:gd name="connsiteY242" fmla="*/ 6987972 h 8346397"/>
              <a:gd name="connsiteX243" fmla="*/ 1765546 w 4196749"/>
              <a:gd name="connsiteY243" fmla="*/ 6983210 h 8346397"/>
              <a:gd name="connsiteX244" fmla="*/ 1708396 w 4196749"/>
              <a:gd name="connsiteY244" fmla="*/ 7028453 h 8346397"/>
              <a:gd name="connsiteX245" fmla="*/ 1529802 w 4196749"/>
              <a:gd name="connsiteY245" fmla="*/ 6987972 h 8346397"/>
              <a:gd name="connsiteX246" fmla="*/ 1553614 w 4196749"/>
              <a:gd name="connsiteY246" fmla="*/ 7114178 h 8346397"/>
              <a:gd name="connsiteX247" fmla="*/ 1477415 w 4196749"/>
              <a:gd name="connsiteY247" fmla="*/ 7159422 h 8346397"/>
              <a:gd name="connsiteX248" fmla="*/ 1415502 w 4196749"/>
              <a:gd name="connsiteY248" fmla="*/ 7226096 h 8346397"/>
              <a:gd name="connsiteX249" fmla="*/ 1265483 w 4196749"/>
              <a:gd name="connsiteY249" fmla="*/ 7218953 h 8346397"/>
              <a:gd name="connsiteX250" fmla="*/ 1213096 w 4196749"/>
              <a:gd name="connsiteY250" fmla="*/ 7328490 h 8346397"/>
              <a:gd name="connsiteX0" fmla="*/ 1244052 w 4202017"/>
              <a:gd name="connsiteY0" fmla="*/ 7386434 h 8346397"/>
              <a:gd name="connsiteX1" fmla="*/ 1561552 w 4202017"/>
              <a:gd name="connsiteY1" fmla="*/ 8332582 h 8346397"/>
              <a:gd name="connsiteX2" fmla="*/ 2679152 w 4202017"/>
              <a:gd name="connsiteY2" fmla="*/ 7418182 h 8346397"/>
              <a:gd name="connsiteX3" fmla="*/ 4076152 w 4202017"/>
              <a:gd name="connsiteY3" fmla="*/ 6491082 h 8346397"/>
              <a:gd name="connsiteX4" fmla="*/ 4106315 w 4202017"/>
              <a:gd name="connsiteY4" fmla="*/ 6211682 h 8346397"/>
              <a:gd name="connsiteX5" fmla="*/ 4192041 w 4202017"/>
              <a:gd name="connsiteY5" fmla="*/ 6080713 h 8346397"/>
              <a:gd name="connsiteX6" fmla="*/ 4194421 w 4202017"/>
              <a:gd name="connsiteY6" fmla="*/ 5909263 h 8346397"/>
              <a:gd name="connsiteX7" fmla="*/ 4113459 w 4202017"/>
              <a:gd name="connsiteY7" fmla="*/ 5783057 h 8346397"/>
              <a:gd name="connsiteX8" fmla="*/ 4108696 w 4202017"/>
              <a:gd name="connsiteY8" fmla="*/ 5678282 h 8346397"/>
              <a:gd name="connsiteX9" fmla="*/ 4070597 w 4202017"/>
              <a:gd name="connsiteY9" fmla="*/ 5587795 h 8346397"/>
              <a:gd name="connsiteX10" fmla="*/ 4111077 w 4202017"/>
              <a:gd name="connsiteY10" fmla="*/ 5583032 h 8346397"/>
              <a:gd name="connsiteX11" fmla="*/ 4061071 w 4202017"/>
              <a:gd name="connsiteY11" fmla="*/ 5478257 h 8346397"/>
              <a:gd name="connsiteX12" fmla="*/ 4061071 w 4202017"/>
              <a:gd name="connsiteY12" fmla="*/ 5383007 h 8346397"/>
              <a:gd name="connsiteX13" fmla="*/ 4103934 w 4202017"/>
              <a:gd name="connsiteY13" fmla="*/ 5387770 h 8346397"/>
              <a:gd name="connsiteX14" fmla="*/ 4106315 w 4202017"/>
              <a:gd name="connsiteY14" fmla="*/ 5347288 h 8346397"/>
              <a:gd name="connsiteX15" fmla="*/ 4065833 w 4202017"/>
              <a:gd name="connsiteY15" fmla="*/ 5292520 h 8346397"/>
              <a:gd name="connsiteX16" fmla="*/ 4058690 w 4202017"/>
              <a:gd name="connsiteY16" fmla="*/ 5173457 h 8346397"/>
              <a:gd name="connsiteX17" fmla="*/ 3990428 w 4202017"/>
              <a:gd name="connsiteY17" fmla="*/ 5034550 h 8346397"/>
              <a:gd name="connsiteX18" fmla="*/ 3922959 w 4202017"/>
              <a:gd name="connsiteY18" fmla="*/ 4816270 h 8346397"/>
              <a:gd name="connsiteX19" fmla="*/ 3887241 w 4202017"/>
              <a:gd name="connsiteY19" fmla="*/ 4682920 h 8346397"/>
              <a:gd name="connsiteX20" fmla="*/ 3851522 w 4202017"/>
              <a:gd name="connsiteY20" fmla="*/ 4642438 h 8346397"/>
              <a:gd name="connsiteX21" fmla="*/ 3887241 w 4202017"/>
              <a:gd name="connsiteY21" fmla="*/ 4578145 h 8346397"/>
              <a:gd name="connsiteX22" fmla="*/ 3839615 w 4202017"/>
              <a:gd name="connsiteY22" fmla="*/ 4499563 h 8346397"/>
              <a:gd name="connsiteX23" fmla="*/ 3780084 w 4202017"/>
              <a:gd name="connsiteY23" fmla="*/ 4492420 h 8346397"/>
              <a:gd name="connsiteX24" fmla="*/ 3732459 w 4202017"/>
              <a:gd name="connsiteY24" fmla="*/ 4449557 h 8346397"/>
              <a:gd name="connsiteX25" fmla="*/ 3687216 w 4202017"/>
              <a:gd name="connsiteY25" fmla="*/ 4466226 h 8346397"/>
              <a:gd name="connsiteX26" fmla="*/ 3668166 w 4202017"/>
              <a:gd name="connsiteY26" fmla="*/ 4368595 h 8346397"/>
              <a:gd name="connsiteX27" fmla="*/ 3501478 w 4202017"/>
              <a:gd name="connsiteY27" fmla="*/ 4166188 h 8346397"/>
              <a:gd name="connsiteX28" fmla="*/ 3496716 w 4202017"/>
              <a:gd name="connsiteY28" fmla="*/ 4139995 h 8346397"/>
              <a:gd name="connsiteX29" fmla="*/ 3494334 w 4202017"/>
              <a:gd name="connsiteY29" fmla="*/ 4113801 h 8346397"/>
              <a:gd name="connsiteX30" fmla="*/ 3544341 w 4202017"/>
              <a:gd name="connsiteY30" fmla="*/ 4101895 h 8346397"/>
              <a:gd name="connsiteX31" fmla="*/ 3553866 w 4202017"/>
              <a:gd name="connsiteY31" fmla="*/ 4075701 h 8346397"/>
              <a:gd name="connsiteX32" fmla="*/ 3515766 w 4202017"/>
              <a:gd name="connsiteY32" fmla="*/ 4056651 h 8346397"/>
              <a:gd name="connsiteX33" fmla="*/ 3465759 w 4202017"/>
              <a:gd name="connsiteY33" fmla="*/ 4049507 h 8346397"/>
              <a:gd name="connsiteX34" fmla="*/ 3432422 w 4202017"/>
              <a:gd name="connsiteY34" fmla="*/ 4109038 h 8346397"/>
              <a:gd name="connsiteX35" fmla="*/ 3413372 w 4202017"/>
              <a:gd name="connsiteY35" fmla="*/ 4082845 h 8346397"/>
              <a:gd name="connsiteX36" fmla="*/ 3415752 w 4202017"/>
              <a:gd name="connsiteY36" fmla="*/ 4042363 h 8346397"/>
              <a:gd name="connsiteX37" fmla="*/ 3349078 w 4202017"/>
              <a:gd name="connsiteY37" fmla="*/ 4018551 h 8346397"/>
              <a:gd name="connsiteX38" fmla="*/ 3382416 w 4202017"/>
              <a:gd name="connsiteY38" fmla="*/ 3985213 h 8346397"/>
              <a:gd name="connsiteX39" fmla="*/ 3346697 w 4202017"/>
              <a:gd name="connsiteY39" fmla="*/ 3961401 h 8346397"/>
              <a:gd name="connsiteX40" fmla="*/ 3291928 w 4202017"/>
              <a:gd name="connsiteY40" fmla="*/ 3959020 h 8346397"/>
              <a:gd name="connsiteX41" fmla="*/ 3263352 w 4202017"/>
              <a:gd name="connsiteY41" fmla="*/ 3978070 h 8346397"/>
              <a:gd name="connsiteX42" fmla="*/ 3215727 w 4202017"/>
              <a:gd name="connsiteY42" fmla="*/ 3963782 h 8346397"/>
              <a:gd name="connsiteX43" fmla="*/ 3227633 w 4202017"/>
              <a:gd name="connsiteY43" fmla="*/ 3937588 h 8346397"/>
              <a:gd name="connsiteX44" fmla="*/ 3275259 w 4202017"/>
              <a:gd name="connsiteY44" fmla="*/ 3913776 h 8346397"/>
              <a:gd name="connsiteX45" fmla="*/ 3127621 w 4202017"/>
              <a:gd name="connsiteY45" fmla="*/ 3851863 h 8346397"/>
              <a:gd name="connsiteX46" fmla="*/ 2996652 w 4202017"/>
              <a:gd name="connsiteY46" fmla="*/ 3739945 h 8346397"/>
              <a:gd name="connsiteX47" fmla="*/ 2591839 w 4202017"/>
              <a:gd name="connsiteY47" fmla="*/ 3354183 h 8346397"/>
              <a:gd name="connsiteX48" fmla="*/ 2468015 w 4202017"/>
              <a:gd name="connsiteY48" fmla="*/ 3049382 h 8346397"/>
              <a:gd name="connsiteX49" fmla="*/ 2432296 w 4202017"/>
              <a:gd name="connsiteY49" fmla="*/ 2961276 h 8346397"/>
              <a:gd name="connsiteX50" fmla="*/ 2387052 w 4202017"/>
              <a:gd name="connsiteY50" fmla="*/ 2954132 h 8346397"/>
              <a:gd name="connsiteX51" fmla="*/ 2365621 w 4202017"/>
              <a:gd name="connsiteY51" fmla="*/ 2958895 h 8346397"/>
              <a:gd name="connsiteX52" fmla="*/ 2315615 w 4202017"/>
              <a:gd name="connsiteY52" fmla="*/ 2896982 h 8346397"/>
              <a:gd name="connsiteX53" fmla="*/ 2234652 w 4202017"/>
              <a:gd name="connsiteY53" fmla="*/ 2880313 h 8346397"/>
              <a:gd name="connsiteX54" fmla="*/ 2182265 w 4202017"/>
              <a:gd name="connsiteY54" fmla="*/ 2811257 h 8346397"/>
              <a:gd name="connsiteX55" fmla="*/ 2115590 w 4202017"/>
              <a:gd name="connsiteY55" fmla="*/ 2727913 h 8346397"/>
              <a:gd name="connsiteX56" fmla="*/ 2091777 w 4202017"/>
              <a:gd name="connsiteY56" fmla="*/ 2670763 h 8346397"/>
              <a:gd name="connsiteX57" fmla="*/ 2006845 w 4202017"/>
              <a:gd name="connsiteY57" fmla="*/ 2527095 h 8346397"/>
              <a:gd name="connsiteX58" fmla="*/ 1953665 w 4202017"/>
              <a:gd name="connsiteY58" fmla="*/ 2451688 h 8346397"/>
              <a:gd name="connsiteX59" fmla="*/ 2006052 w 4202017"/>
              <a:gd name="connsiteY59" fmla="*/ 2337388 h 8346397"/>
              <a:gd name="connsiteX60" fmla="*/ 2072727 w 4202017"/>
              <a:gd name="connsiteY60" fmla="*/ 2256426 h 8346397"/>
              <a:gd name="connsiteX61" fmla="*/ 2056058 w 4202017"/>
              <a:gd name="connsiteY61" fmla="*/ 2223088 h 8346397"/>
              <a:gd name="connsiteX62" fmla="*/ 2067965 w 4202017"/>
              <a:gd name="connsiteY62" fmla="*/ 2130220 h 8346397"/>
              <a:gd name="connsiteX63" fmla="*/ 2137021 w 4202017"/>
              <a:gd name="connsiteY63" fmla="*/ 1992107 h 8346397"/>
              <a:gd name="connsiteX64" fmla="*/ 2165596 w 4202017"/>
              <a:gd name="connsiteY64" fmla="*/ 1944482 h 8346397"/>
              <a:gd name="connsiteX65" fmla="*/ 2203696 w 4202017"/>
              <a:gd name="connsiteY65" fmla="*/ 1937338 h 8346397"/>
              <a:gd name="connsiteX66" fmla="*/ 2198933 w 4202017"/>
              <a:gd name="connsiteY66" fmla="*/ 1906382 h 8346397"/>
              <a:gd name="connsiteX67" fmla="*/ 2406102 w 4202017"/>
              <a:gd name="connsiteY67" fmla="*/ 1782557 h 8346397"/>
              <a:gd name="connsiteX68" fmla="*/ 2494208 w 4202017"/>
              <a:gd name="connsiteY68" fmla="*/ 1715882 h 8346397"/>
              <a:gd name="connsiteX69" fmla="*/ 2513258 w 4202017"/>
              <a:gd name="connsiteY69" fmla="*/ 1630157 h 8346397"/>
              <a:gd name="connsiteX70" fmla="*/ 2522784 w 4202017"/>
              <a:gd name="connsiteY70" fmla="*/ 1584913 h 8346397"/>
              <a:gd name="connsiteX71" fmla="*/ 2577552 w 4202017"/>
              <a:gd name="connsiteY71" fmla="*/ 1527763 h 8346397"/>
              <a:gd name="connsiteX72" fmla="*/ 2606127 w 4202017"/>
              <a:gd name="connsiteY72" fmla="*/ 1499188 h 8346397"/>
              <a:gd name="connsiteX73" fmla="*/ 2634702 w 4202017"/>
              <a:gd name="connsiteY73" fmla="*/ 1492045 h 8346397"/>
              <a:gd name="connsiteX74" fmla="*/ 2672802 w 4202017"/>
              <a:gd name="connsiteY74" fmla="*/ 1368220 h 8346397"/>
              <a:gd name="connsiteX75" fmla="*/ 2806153 w 4202017"/>
              <a:gd name="connsiteY75" fmla="*/ 1334883 h 8346397"/>
              <a:gd name="connsiteX76" fmla="*/ 2944265 w 4202017"/>
              <a:gd name="connsiteY76" fmla="*/ 1325357 h 8346397"/>
              <a:gd name="connsiteX77" fmla="*/ 2968077 w 4202017"/>
              <a:gd name="connsiteY77" fmla="*/ 1206295 h 8346397"/>
              <a:gd name="connsiteX78" fmla="*/ 3049040 w 4202017"/>
              <a:gd name="connsiteY78" fmla="*/ 1169783 h 8346397"/>
              <a:gd name="connsiteX79" fmla="*/ 3153814 w 4202017"/>
              <a:gd name="connsiteY79" fmla="*/ 1125332 h 8346397"/>
              <a:gd name="connsiteX80" fmla="*/ 3225252 w 4202017"/>
              <a:gd name="connsiteY80" fmla="*/ 1049132 h 8346397"/>
              <a:gd name="connsiteX81" fmla="*/ 3310977 w 4202017"/>
              <a:gd name="connsiteY81" fmla="*/ 996745 h 8346397"/>
              <a:gd name="connsiteX82" fmla="*/ 3056977 w 4202017"/>
              <a:gd name="connsiteY82" fmla="*/ 982457 h 8346397"/>
              <a:gd name="connsiteX83" fmla="*/ 2958552 w 4202017"/>
              <a:gd name="connsiteY83" fmla="*/ 976107 h 8346397"/>
              <a:gd name="connsiteX84" fmla="*/ 2926802 w 4202017"/>
              <a:gd name="connsiteY84" fmla="*/ 906257 h 8346397"/>
              <a:gd name="connsiteX85" fmla="*/ 2866477 w 4202017"/>
              <a:gd name="connsiteY85" fmla="*/ 893559 h 8346397"/>
              <a:gd name="connsiteX86" fmla="*/ 2799802 w 4202017"/>
              <a:gd name="connsiteY86" fmla="*/ 874507 h 8346397"/>
              <a:gd name="connsiteX87" fmla="*/ 2761702 w 4202017"/>
              <a:gd name="connsiteY87" fmla="*/ 807832 h 8346397"/>
              <a:gd name="connsiteX88" fmla="*/ 2609302 w 4202017"/>
              <a:gd name="connsiteY88" fmla="*/ 760207 h 8346397"/>
              <a:gd name="connsiteX89" fmla="*/ 2580727 w 4202017"/>
              <a:gd name="connsiteY89" fmla="*/ 604632 h 8346397"/>
              <a:gd name="connsiteX90" fmla="*/ 2526752 w 4202017"/>
              <a:gd name="connsiteY90" fmla="*/ 531609 h 8346397"/>
              <a:gd name="connsiteX91" fmla="*/ 2596602 w 4202017"/>
              <a:gd name="connsiteY91" fmla="*/ 407782 h 8346397"/>
              <a:gd name="connsiteX92" fmla="*/ 2629939 w 4202017"/>
              <a:gd name="connsiteY92" fmla="*/ 310947 h 8346397"/>
              <a:gd name="connsiteX93" fmla="*/ 2517227 w 4202017"/>
              <a:gd name="connsiteY93" fmla="*/ 239507 h 8346397"/>
              <a:gd name="connsiteX94" fmla="*/ 2402927 w 4202017"/>
              <a:gd name="connsiteY94" fmla="*/ 271257 h 8346397"/>
              <a:gd name="connsiteX95" fmla="*/ 2275927 w 4202017"/>
              <a:gd name="connsiteY95" fmla="*/ 198232 h 8346397"/>
              <a:gd name="connsiteX96" fmla="*/ 2133052 w 4202017"/>
              <a:gd name="connsiteY96" fmla="*/ 233157 h 8346397"/>
              <a:gd name="connsiteX97" fmla="*/ 1913977 w 4202017"/>
              <a:gd name="connsiteY97" fmla="*/ 36309 h 8346397"/>
              <a:gd name="connsiteX98" fmla="*/ 1777452 w 4202017"/>
              <a:gd name="connsiteY98" fmla="*/ 13289 h 8346397"/>
              <a:gd name="connsiteX99" fmla="*/ 1703633 w 4202017"/>
              <a:gd name="connsiteY99" fmla="*/ 41864 h 8346397"/>
              <a:gd name="connsiteX100" fmla="*/ 1615527 w 4202017"/>
              <a:gd name="connsiteY100" fmla="*/ 75203 h 8346397"/>
              <a:gd name="connsiteX101" fmla="*/ 1515515 w 4202017"/>
              <a:gd name="connsiteY101" fmla="*/ 129971 h 8346397"/>
              <a:gd name="connsiteX102" fmla="*/ 1525040 w 4202017"/>
              <a:gd name="connsiteY102" fmla="*/ 194264 h 8346397"/>
              <a:gd name="connsiteX103" fmla="*/ 1505990 w 4202017"/>
              <a:gd name="connsiteY103" fmla="*/ 251415 h 8346397"/>
              <a:gd name="connsiteX104" fmla="*/ 1413121 w 4202017"/>
              <a:gd name="connsiteY104" fmla="*/ 270464 h 8346397"/>
              <a:gd name="connsiteX105" fmla="*/ 1339302 w 4202017"/>
              <a:gd name="connsiteY105" fmla="*/ 306184 h 8346397"/>
              <a:gd name="connsiteX106" fmla="*/ 1260721 w 4202017"/>
              <a:gd name="connsiteY106" fmla="*/ 346665 h 8346397"/>
              <a:gd name="connsiteX107" fmla="*/ 1191665 w 4202017"/>
              <a:gd name="connsiteY107" fmla="*/ 272847 h 8346397"/>
              <a:gd name="connsiteX108" fmla="*/ 1082127 w 4202017"/>
              <a:gd name="connsiteY108" fmla="*/ 353809 h 8346397"/>
              <a:gd name="connsiteX109" fmla="*/ 1020215 w 4202017"/>
              <a:gd name="connsiteY109" fmla="*/ 420484 h 8346397"/>
              <a:gd name="connsiteX110" fmla="*/ 858290 w 4202017"/>
              <a:gd name="connsiteY110" fmla="*/ 301422 h 8346397"/>
              <a:gd name="connsiteX111" fmla="*/ 796377 w 4202017"/>
              <a:gd name="connsiteY111" fmla="*/ 406196 h 8346397"/>
              <a:gd name="connsiteX112" fmla="*/ 755896 w 4202017"/>
              <a:gd name="connsiteY112" fmla="*/ 341903 h 8346397"/>
              <a:gd name="connsiteX113" fmla="*/ 689221 w 4202017"/>
              <a:gd name="connsiteY113" fmla="*/ 270465 h 8346397"/>
              <a:gd name="connsiteX114" fmla="*/ 667790 w 4202017"/>
              <a:gd name="connsiteY114" fmla="*/ 313328 h 8346397"/>
              <a:gd name="connsiteX115" fmla="*/ 620165 w 4202017"/>
              <a:gd name="connsiteY115" fmla="*/ 382384 h 8346397"/>
              <a:gd name="connsiteX116" fmla="*/ 589208 w 4202017"/>
              <a:gd name="connsiteY116" fmla="*/ 396672 h 8346397"/>
              <a:gd name="connsiteX117" fmla="*/ 498721 w 4202017"/>
              <a:gd name="connsiteY117" fmla="*/ 482397 h 8346397"/>
              <a:gd name="connsiteX118" fmla="*/ 396327 w 4202017"/>
              <a:gd name="connsiteY118" fmla="*/ 380003 h 8346397"/>
              <a:gd name="connsiteX119" fmla="*/ 243927 w 4202017"/>
              <a:gd name="connsiteY119" fmla="*/ 294278 h 8346397"/>
              <a:gd name="connsiteX120" fmla="*/ 174871 w 4202017"/>
              <a:gd name="connsiteY120" fmla="*/ 327615 h 8346397"/>
              <a:gd name="connsiteX121" fmla="*/ 127246 w 4202017"/>
              <a:gd name="connsiteY121" fmla="*/ 410959 h 8346397"/>
              <a:gd name="connsiteX122" fmla="*/ 43902 w 4202017"/>
              <a:gd name="connsiteY122" fmla="*/ 472872 h 8346397"/>
              <a:gd name="connsiteX123" fmla="*/ 8183 w 4202017"/>
              <a:gd name="connsiteY123" fmla="*/ 484778 h 8346397"/>
              <a:gd name="connsiteX124" fmla="*/ 198683 w 4202017"/>
              <a:gd name="connsiteY124" fmla="*/ 689565 h 8346397"/>
              <a:gd name="connsiteX125" fmla="*/ 265359 w 4202017"/>
              <a:gd name="connsiteY125" fmla="*/ 706234 h 8346397"/>
              <a:gd name="connsiteX126" fmla="*/ 298697 w 4202017"/>
              <a:gd name="connsiteY126" fmla="*/ 730047 h 8346397"/>
              <a:gd name="connsiteX127" fmla="*/ 296315 w 4202017"/>
              <a:gd name="connsiteY127" fmla="*/ 901496 h 8346397"/>
              <a:gd name="connsiteX128" fmla="*/ 362990 w 4202017"/>
              <a:gd name="connsiteY128" fmla="*/ 906259 h 8346397"/>
              <a:gd name="connsiteX129" fmla="*/ 401090 w 4202017"/>
              <a:gd name="connsiteY129" fmla="*/ 856253 h 8346397"/>
              <a:gd name="connsiteX130" fmla="*/ 482052 w 4202017"/>
              <a:gd name="connsiteY130" fmla="*/ 894353 h 8346397"/>
              <a:gd name="connsiteX131" fmla="*/ 420140 w 4202017"/>
              <a:gd name="connsiteY131" fmla="*/ 1039609 h 8346397"/>
              <a:gd name="connsiteX132" fmla="*/ 434427 w 4202017"/>
              <a:gd name="connsiteY132" fmla="*/ 1087234 h 8346397"/>
              <a:gd name="connsiteX133" fmla="*/ 379658 w 4202017"/>
              <a:gd name="connsiteY133" fmla="*/ 1139622 h 8346397"/>
              <a:gd name="connsiteX134" fmla="*/ 415377 w 4202017"/>
              <a:gd name="connsiteY134" fmla="*/ 1168196 h 8346397"/>
              <a:gd name="connsiteX135" fmla="*/ 486815 w 4202017"/>
              <a:gd name="connsiteY135" fmla="*/ 1256303 h 8346397"/>
              <a:gd name="connsiteX136" fmla="*/ 527296 w 4202017"/>
              <a:gd name="connsiteY136" fmla="*/ 1344409 h 8346397"/>
              <a:gd name="connsiteX137" fmla="*/ 636833 w 4202017"/>
              <a:gd name="connsiteY137" fmla="*/ 1396797 h 8346397"/>
              <a:gd name="connsiteX138" fmla="*/ 746371 w 4202017"/>
              <a:gd name="connsiteY138" fmla="*/ 1420609 h 8346397"/>
              <a:gd name="connsiteX139" fmla="*/ 829715 w 4202017"/>
              <a:gd name="connsiteY139" fmla="*/ 1468234 h 8346397"/>
              <a:gd name="connsiteX140" fmla="*/ 913058 w 4202017"/>
              <a:gd name="connsiteY140" fmla="*/ 1442040 h 8346397"/>
              <a:gd name="connsiteX141" fmla="*/ 994021 w 4202017"/>
              <a:gd name="connsiteY141" fmla="*/ 1368222 h 8346397"/>
              <a:gd name="connsiteX142" fmla="*/ 1103558 w 4202017"/>
              <a:gd name="connsiteY142" fmla="*/ 1351553 h 8346397"/>
              <a:gd name="connsiteX143" fmla="*/ 1170233 w 4202017"/>
              <a:gd name="connsiteY143" fmla="*/ 1356315 h 8346397"/>
              <a:gd name="connsiteX144" fmla="*/ 1329777 w 4202017"/>
              <a:gd name="connsiteY144" fmla="*/ 1465853 h 8346397"/>
              <a:gd name="connsiteX145" fmla="*/ 1389308 w 4202017"/>
              <a:gd name="connsiteY145" fmla="*/ 1494428 h 8346397"/>
              <a:gd name="connsiteX146" fmla="*/ 1260721 w 4202017"/>
              <a:gd name="connsiteY146" fmla="*/ 1596822 h 8346397"/>
              <a:gd name="connsiteX147" fmla="*/ 1263102 w 4202017"/>
              <a:gd name="connsiteY147" fmla="*/ 1661115 h 8346397"/>
              <a:gd name="connsiteX148" fmla="*/ 1425027 w 4202017"/>
              <a:gd name="connsiteY148" fmla="*/ 1613490 h 8346397"/>
              <a:gd name="connsiteX149" fmla="*/ 1386927 w 4202017"/>
              <a:gd name="connsiteY149" fmla="*/ 1677784 h 8346397"/>
              <a:gd name="connsiteX150" fmla="*/ 1405977 w 4202017"/>
              <a:gd name="connsiteY150" fmla="*/ 1751603 h 8346397"/>
              <a:gd name="connsiteX151" fmla="*/ 1517896 w 4202017"/>
              <a:gd name="connsiteY151" fmla="*/ 1787322 h 8346397"/>
              <a:gd name="connsiteX152" fmla="*/ 1591715 w 4202017"/>
              <a:gd name="connsiteY152" fmla="*/ 1803990 h 8346397"/>
              <a:gd name="connsiteX153" fmla="*/ 1501227 w 4202017"/>
              <a:gd name="connsiteY153" fmla="*/ 1934959 h 8346397"/>
              <a:gd name="connsiteX154" fmla="*/ 1494083 w 4202017"/>
              <a:gd name="connsiteY154" fmla="*/ 1984965 h 8346397"/>
              <a:gd name="connsiteX155" fmla="*/ 1422646 w 4202017"/>
              <a:gd name="connsiteY155" fmla="*/ 2020684 h 8346397"/>
              <a:gd name="connsiteX156" fmla="*/ 1391690 w 4202017"/>
              <a:gd name="connsiteY156" fmla="*/ 2082597 h 8346397"/>
              <a:gd name="connsiteX157" fmla="*/ 1260721 w 4202017"/>
              <a:gd name="connsiteY157" fmla="*/ 2056403 h 8346397"/>
              <a:gd name="connsiteX158" fmla="*/ 1139277 w 4202017"/>
              <a:gd name="connsiteY158" fmla="*/ 2056402 h 8346397"/>
              <a:gd name="connsiteX159" fmla="*/ 1072602 w 4202017"/>
              <a:gd name="connsiteY159" fmla="*/ 2084978 h 8346397"/>
              <a:gd name="connsiteX160" fmla="*/ 1065458 w 4202017"/>
              <a:gd name="connsiteY160" fmla="*/ 2184990 h 8346397"/>
              <a:gd name="connsiteX161" fmla="*/ 977352 w 4202017"/>
              <a:gd name="connsiteY161" fmla="*/ 2273097 h 8346397"/>
              <a:gd name="connsiteX162" fmla="*/ 1120227 w 4202017"/>
              <a:gd name="connsiteY162" fmla="*/ 2335009 h 8346397"/>
              <a:gd name="connsiteX163" fmla="*/ 1170234 w 4202017"/>
              <a:gd name="connsiteY163" fmla="*/ 2370727 h 8346397"/>
              <a:gd name="connsiteX164" fmla="*/ 1222621 w 4202017"/>
              <a:gd name="connsiteY164" fmla="*/ 2387397 h 8346397"/>
              <a:gd name="connsiteX165" fmla="*/ 1272627 w 4202017"/>
              <a:gd name="connsiteY165" fmla="*/ 2437403 h 8346397"/>
              <a:gd name="connsiteX166" fmla="*/ 1329777 w 4202017"/>
              <a:gd name="connsiteY166" fmla="*/ 2458834 h 8346397"/>
              <a:gd name="connsiteX167" fmla="*/ 1422646 w 4202017"/>
              <a:gd name="connsiteY167" fmla="*/ 2535034 h 8346397"/>
              <a:gd name="connsiteX168" fmla="*/ 1508371 w 4202017"/>
              <a:gd name="connsiteY168" fmla="*/ 2568373 h 8346397"/>
              <a:gd name="connsiteX169" fmla="*/ 1641721 w 4202017"/>
              <a:gd name="connsiteY169" fmla="*/ 2716009 h 8346397"/>
              <a:gd name="connsiteX170" fmla="*/ 1725065 w 4202017"/>
              <a:gd name="connsiteY170" fmla="*/ 2870790 h 8346397"/>
              <a:gd name="connsiteX171" fmla="*/ 1850477 w 4202017"/>
              <a:gd name="connsiteY171" fmla="*/ 2931907 h 8346397"/>
              <a:gd name="connsiteX172" fmla="*/ 1896514 w 4202017"/>
              <a:gd name="connsiteY172" fmla="*/ 2977947 h 8346397"/>
              <a:gd name="connsiteX173" fmla="*/ 1927471 w 4202017"/>
              <a:gd name="connsiteY173" fmla="*/ 3082722 h 8346397"/>
              <a:gd name="connsiteX174" fmla="*/ 1989383 w 4202017"/>
              <a:gd name="connsiteY174" fmla="*/ 3185115 h 8346397"/>
              <a:gd name="connsiteX175" fmla="*/ 2051296 w 4202017"/>
              <a:gd name="connsiteY175" fmla="*/ 3223215 h 8346397"/>
              <a:gd name="connsiteX176" fmla="*/ 2182265 w 4202017"/>
              <a:gd name="connsiteY176" fmla="*/ 3370853 h 8346397"/>
              <a:gd name="connsiteX177" fmla="*/ 2325139 w 4202017"/>
              <a:gd name="connsiteY177" fmla="*/ 3447053 h 8346397"/>
              <a:gd name="connsiteX178" fmla="*/ 2384671 w 4202017"/>
              <a:gd name="connsiteY178" fmla="*/ 3532778 h 8346397"/>
              <a:gd name="connsiteX179" fmla="*/ 2432296 w 4202017"/>
              <a:gd name="connsiteY179" fmla="*/ 3599453 h 8346397"/>
              <a:gd name="connsiteX180" fmla="*/ 2479921 w 4202017"/>
              <a:gd name="connsiteY180" fmla="*/ 3589929 h 8346397"/>
              <a:gd name="connsiteX181" fmla="*/ 2484683 w 4202017"/>
              <a:gd name="connsiteY181" fmla="*/ 3742328 h 8346397"/>
              <a:gd name="connsiteX182" fmla="*/ 2537071 w 4202017"/>
              <a:gd name="connsiteY182" fmla="*/ 3835197 h 8346397"/>
              <a:gd name="connsiteX183" fmla="*/ 2529927 w 4202017"/>
              <a:gd name="connsiteY183" fmla="*/ 3873297 h 8346397"/>
              <a:gd name="connsiteX184" fmla="*/ 2598983 w 4202017"/>
              <a:gd name="connsiteY184" fmla="*/ 3909015 h 8346397"/>
              <a:gd name="connsiteX185" fmla="*/ 2656133 w 4202017"/>
              <a:gd name="connsiteY185" fmla="*/ 3854247 h 8346397"/>
              <a:gd name="connsiteX186" fmla="*/ 2689471 w 4202017"/>
              <a:gd name="connsiteY186" fmla="*/ 3937590 h 8346397"/>
              <a:gd name="connsiteX187" fmla="*/ 2734715 w 4202017"/>
              <a:gd name="connsiteY187" fmla="*/ 3982834 h 8346397"/>
              <a:gd name="connsiteX188" fmla="*/ 2808533 w 4202017"/>
              <a:gd name="connsiteY188" fmla="*/ 4006647 h 8346397"/>
              <a:gd name="connsiteX189" fmla="*/ 2860921 w 4202017"/>
              <a:gd name="connsiteY189" fmla="*/ 4075703 h 8346397"/>
              <a:gd name="connsiteX190" fmla="*/ 2946646 w 4202017"/>
              <a:gd name="connsiteY190" fmla="*/ 4130472 h 8346397"/>
              <a:gd name="connsiteX191" fmla="*/ 2999033 w 4202017"/>
              <a:gd name="connsiteY191" fmla="*/ 4163809 h 8346397"/>
              <a:gd name="connsiteX192" fmla="*/ 2870446 w 4202017"/>
              <a:gd name="connsiteY192" fmla="*/ 4256678 h 8346397"/>
              <a:gd name="connsiteX193" fmla="*/ 2868064 w 4202017"/>
              <a:gd name="connsiteY193" fmla="*/ 4311446 h 8346397"/>
              <a:gd name="connsiteX194" fmla="*/ 2970458 w 4202017"/>
              <a:gd name="connsiteY194" fmla="*/ 4428128 h 8346397"/>
              <a:gd name="connsiteX195" fmla="*/ 3065708 w 4202017"/>
              <a:gd name="connsiteY195" fmla="*/ 4490040 h 8346397"/>
              <a:gd name="connsiteX196" fmla="*/ 3096665 w 4202017"/>
              <a:gd name="connsiteY196" fmla="*/ 4528140 h 8346397"/>
              <a:gd name="connsiteX197" fmla="*/ 3082377 w 4202017"/>
              <a:gd name="connsiteY197" fmla="*/ 4609103 h 8346397"/>
              <a:gd name="connsiteX198" fmla="*/ 3077615 w 4202017"/>
              <a:gd name="connsiteY198" fmla="*/ 4692447 h 8346397"/>
              <a:gd name="connsiteX199" fmla="*/ 3034752 w 4202017"/>
              <a:gd name="connsiteY199" fmla="*/ 4701972 h 8346397"/>
              <a:gd name="connsiteX200" fmla="*/ 3008558 w 4202017"/>
              <a:gd name="connsiteY200" fmla="*/ 4718640 h 8346397"/>
              <a:gd name="connsiteX201" fmla="*/ 3053802 w 4202017"/>
              <a:gd name="connsiteY201" fmla="*/ 4795632 h 8346397"/>
              <a:gd name="connsiteX202" fmla="*/ 3037133 w 4202017"/>
              <a:gd name="connsiteY202" fmla="*/ 4868659 h 8346397"/>
              <a:gd name="connsiteX203" fmla="*/ 3020465 w 4202017"/>
              <a:gd name="connsiteY203" fmla="*/ 5004390 h 8346397"/>
              <a:gd name="connsiteX204" fmla="*/ 2982365 w 4202017"/>
              <a:gd name="connsiteY204" fmla="*/ 5044872 h 8346397"/>
              <a:gd name="connsiteX205" fmla="*/ 2965696 w 4202017"/>
              <a:gd name="connsiteY205" fmla="*/ 5166315 h 8346397"/>
              <a:gd name="connsiteX206" fmla="*/ 2937121 w 4202017"/>
              <a:gd name="connsiteY206" fmla="*/ 5285378 h 8346397"/>
              <a:gd name="connsiteX207" fmla="*/ 2989508 w 4202017"/>
              <a:gd name="connsiteY207" fmla="*/ 5302047 h 8346397"/>
              <a:gd name="connsiteX208" fmla="*/ 2987127 w 4202017"/>
              <a:gd name="connsiteY208" fmla="*/ 5347290 h 8346397"/>
              <a:gd name="connsiteX209" fmla="*/ 2984746 w 4202017"/>
              <a:gd name="connsiteY209" fmla="*/ 5402059 h 8346397"/>
              <a:gd name="connsiteX210" fmla="*/ 3041896 w 4202017"/>
              <a:gd name="connsiteY210" fmla="*/ 5471115 h 8346397"/>
              <a:gd name="connsiteX211" fmla="*/ 3089521 w 4202017"/>
              <a:gd name="connsiteY211" fmla="*/ 5597322 h 8346397"/>
              <a:gd name="connsiteX212" fmla="*/ 2996652 w 4202017"/>
              <a:gd name="connsiteY212" fmla="*/ 5887834 h 8346397"/>
              <a:gd name="connsiteX213" fmla="*/ 3018083 w 4202017"/>
              <a:gd name="connsiteY213" fmla="*/ 5942603 h 8346397"/>
              <a:gd name="connsiteX214" fmla="*/ 3044277 w 4202017"/>
              <a:gd name="connsiteY214" fmla="*/ 5994990 h 8346397"/>
              <a:gd name="connsiteX215" fmla="*/ 3049040 w 4202017"/>
              <a:gd name="connsiteY215" fmla="*/ 6099765 h 8346397"/>
              <a:gd name="connsiteX216" fmla="*/ 3028402 w 4202017"/>
              <a:gd name="connsiteY216" fmla="*/ 6195807 h 8346397"/>
              <a:gd name="connsiteX217" fmla="*/ 2956170 w 4202017"/>
              <a:gd name="connsiteY217" fmla="*/ 6259310 h 8346397"/>
              <a:gd name="connsiteX218" fmla="*/ 2920452 w 4202017"/>
              <a:gd name="connsiteY218" fmla="*/ 6240259 h 8346397"/>
              <a:gd name="connsiteX219" fmla="*/ 2849015 w 4202017"/>
              <a:gd name="connsiteY219" fmla="*/ 6252165 h 8346397"/>
              <a:gd name="connsiteX220" fmla="*/ 2713283 w 4202017"/>
              <a:gd name="connsiteY220" fmla="*/ 6364084 h 8346397"/>
              <a:gd name="connsiteX221" fmla="*/ 2606127 w 4202017"/>
              <a:gd name="connsiteY221" fmla="*/ 6349797 h 8346397"/>
              <a:gd name="connsiteX222" fmla="*/ 2575171 w 4202017"/>
              <a:gd name="connsiteY222" fmla="*/ 6378372 h 8346397"/>
              <a:gd name="connsiteX223" fmla="*/ 2508495 w 4202017"/>
              <a:gd name="connsiteY223" fmla="*/ 6423614 h 8346397"/>
              <a:gd name="connsiteX224" fmla="*/ 2391815 w 4202017"/>
              <a:gd name="connsiteY224" fmla="*/ 6411709 h 8346397"/>
              <a:gd name="connsiteX225" fmla="*/ 2368002 w 4202017"/>
              <a:gd name="connsiteY225" fmla="*/ 6528390 h 8346397"/>
              <a:gd name="connsiteX226" fmla="*/ 2363240 w 4202017"/>
              <a:gd name="connsiteY226" fmla="*/ 6564109 h 8346397"/>
              <a:gd name="connsiteX227" fmla="*/ 2339428 w 4202017"/>
              <a:gd name="connsiteY227" fmla="*/ 6583159 h 8346397"/>
              <a:gd name="connsiteX228" fmla="*/ 2141783 w 4202017"/>
              <a:gd name="connsiteY228" fmla="*/ 6535534 h 8346397"/>
              <a:gd name="connsiteX229" fmla="*/ 2103683 w 4202017"/>
              <a:gd name="connsiteY229" fmla="*/ 6587922 h 8346397"/>
              <a:gd name="connsiteX230" fmla="*/ 2072727 w 4202017"/>
              <a:gd name="connsiteY230" fmla="*/ 6683172 h 8346397"/>
              <a:gd name="connsiteX231" fmla="*/ 2039389 w 4202017"/>
              <a:gd name="connsiteY231" fmla="*/ 6747465 h 8346397"/>
              <a:gd name="connsiteX232" fmla="*/ 2051296 w 4202017"/>
              <a:gd name="connsiteY232" fmla="*/ 6809378 h 8346397"/>
              <a:gd name="connsiteX233" fmla="*/ 2184646 w 4202017"/>
              <a:gd name="connsiteY233" fmla="*/ 6921297 h 8346397"/>
              <a:gd name="connsiteX234" fmla="*/ 2253702 w 4202017"/>
              <a:gd name="connsiteY234" fmla="*/ 6954634 h 8346397"/>
              <a:gd name="connsiteX235" fmla="*/ 2237033 w 4202017"/>
              <a:gd name="connsiteY235" fmla="*/ 6978447 h 8346397"/>
              <a:gd name="connsiteX236" fmla="*/ 2201315 w 4202017"/>
              <a:gd name="connsiteY236" fmla="*/ 6997497 h 8346397"/>
              <a:gd name="connsiteX237" fmla="*/ 2234652 w 4202017"/>
              <a:gd name="connsiteY237" fmla="*/ 7073697 h 8346397"/>
              <a:gd name="connsiteX238" fmla="*/ 2203696 w 4202017"/>
              <a:gd name="connsiteY238" fmla="*/ 7095128 h 8346397"/>
              <a:gd name="connsiteX239" fmla="*/ 2098921 w 4202017"/>
              <a:gd name="connsiteY239" fmla="*/ 7033215 h 8346397"/>
              <a:gd name="connsiteX240" fmla="*/ 2056058 w 4202017"/>
              <a:gd name="connsiteY240" fmla="*/ 7059409 h 8346397"/>
              <a:gd name="connsiteX241" fmla="*/ 1996527 w 4202017"/>
              <a:gd name="connsiteY241" fmla="*/ 6957015 h 8346397"/>
              <a:gd name="connsiteX242" fmla="*/ 1879846 w 4202017"/>
              <a:gd name="connsiteY242" fmla="*/ 6983209 h 8346397"/>
              <a:gd name="connsiteX243" fmla="*/ 1815552 w 4202017"/>
              <a:gd name="connsiteY243" fmla="*/ 6987972 h 8346397"/>
              <a:gd name="connsiteX244" fmla="*/ 1765546 w 4202017"/>
              <a:gd name="connsiteY244" fmla="*/ 6983210 h 8346397"/>
              <a:gd name="connsiteX245" fmla="*/ 1708396 w 4202017"/>
              <a:gd name="connsiteY245" fmla="*/ 7028453 h 8346397"/>
              <a:gd name="connsiteX246" fmla="*/ 1529802 w 4202017"/>
              <a:gd name="connsiteY246" fmla="*/ 6987972 h 8346397"/>
              <a:gd name="connsiteX247" fmla="*/ 1553614 w 4202017"/>
              <a:gd name="connsiteY247" fmla="*/ 7114178 h 8346397"/>
              <a:gd name="connsiteX248" fmla="*/ 1477415 w 4202017"/>
              <a:gd name="connsiteY248" fmla="*/ 7159422 h 8346397"/>
              <a:gd name="connsiteX249" fmla="*/ 1415502 w 4202017"/>
              <a:gd name="connsiteY249" fmla="*/ 7226096 h 8346397"/>
              <a:gd name="connsiteX250" fmla="*/ 1265483 w 4202017"/>
              <a:gd name="connsiteY250" fmla="*/ 7218953 h 8346397"/>
              <a:gd name="connsiteX251" fmla="*/ 1213096 w 4202017"/>
              <a:gd name="connsiteY25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76152 w 4196446"/>
              <a:gd name="connsiteY3" fmla="*/ 6491082 h 8346397"/>
              <a:gd name="connsiteX4" fmla="*/ 4106315 w 4196446"/>
              <a:gd name="connsiteY4" fmla="*/ 6211682 h 8346397"/>
              <a:gd name="connsiteX5" fmla="*/ 4192041 w 4196446"/>
              <a:gd name="connsiteY5" fmla="*/ 6080713 h 8346397"/>
              <a:gd name="connsiteX6" fmla="*/ 4149178 w 4196446"/>
              <a:gd name="connsiteY6" fmla="*/ 5947363 h 8346397"/>
              <a:gd name="connsiteX7" fmla="*/ 4194421 w 4196446"/>
              <a:gd name="connsiteY7" fmla="*/ 5909263 h 8346397"/>
              <a:gd name="connsiteX8" fmla="*/ 4113459 w 4196446"/>
              <a:gd name="connsiteY8" fmla="*/ 5783057 h 8346397"/>
              <a:gd name="connsiteX9" fmla="*/ 4108696 w 4196446"/>
              <a:gd name="connsiteY9" fmla="*/ 5678282 h 8346397"/>
              <a:gd name="connsiteX10" fmla="*/ 4070597 w 4196446"/>
              <a:gd name="connsiteY10" fmla="*/ 5587795 h 8346397"/>
              <a:gd name="connsiteX11" fmla="*/ 4111077 w 4196446"/>
              <a:gd name="connsiteY11" fmla="*/ 5583032 h 8346397"/>
              <a:gd name="connsiteX12" fmla="*/ 4061071 w 4196446"/>
              <a:gd name="connsiteY12" fmla="*/ 5478257 h 8346397"/>
              <a:gd name="connsiteX13" fmla="*/ 4061071 w 4196446"/>
              <a:gd name="connsiteY13" fmla="*/ 5383007 h 8346397"/>
              <a:gd name="connsiteX14" fmla="*/ 4103934 w 4196446"/>
              <a:gd name="connsiteY14" fmla="*/ 5387770 h 8346397"/>
              <a:gd name="connsiteX15" fmla="*/ 4106315 w 4196446"/>
              <a:gd name="connsiteY15" fmla="*/ 5347288 h 8346397"/>
              <a:gd name="connsiteX16" fmla="*/ 4065833 w 4196446"/>
              <a:gd name="connsiteY16" fmla="*/ 5292520 h 8346397"/>
              <a:gd name="connsiteX17" fmla="*/ 4058690 w 4196446"/>
              <a:gd name="connsiteY17" fmla="*/ 5173457 h 8346397"/>
              <a:gd name="connsiteX18" fmla="*/ 3990428 w 4196446"/>
              <a:gd name="connsiteY18" fmla="*/ 5034550 h 8346397"/>
              <a:gd name="connsiteX19" fmla="*/ 3922959 w 4196446"/>
              <a:gd name="connsiteY19" fmla="*/ 4816270 h 8346397"/>
              <a:gd name="connsiteX20" fmla="*/ 3887241 w 4196446"/>
              <a:gd name="connsiteY20" fmla="*/ 4682920 h 8346397"/>
              <a:gd name="connsiteX21" fmla="*/ 3851522 w 4196446"/>
              <a:gd name="connsiteY21" fmla="*/ 4642438 h 8346397"/>
              <a:gd name="connsiteX22" fmla="*/ 3887241 w 4196446"/>
              <a:gd name="connsiteY22" fmla="*/ 4578145 h 8346397"/>
              <a:gd name="connsiteX23" fmla="*/ 3839615 w 4196446"/>
              <a:gd name="connsiteY23" fmla="*/ 4499563 h 8346397"/>
              <a:gd name="connsiteX24" fmla="*/ 3780084 w 4196446"/>
              <a:gd name="connsiteY24" fmla="*/ 4492420 h 8346397"/>
              <a:gd name="connsiteX25" fmla="*/ 3732459 w 4196446"/>
              <a:gd name="connsiteY25" fmla="*/ 4449557 h 8346397"/>
              <a:gd name="connsiteX26" fmla="*/ 3687216 w 4196446"/>
              <a:gd name="connsiteY26" fmla="*/ 4466226 h 8346397"/>
              <a:gd name="connsiteX27" fmla="*/ 3668166 w 4196446"/>
              <a:gd name="connsiteY27" fmla="*/ 4368595 h 8346397"/>
              <a:gd name="connsiteX28" fmla="*/ 3501478 w 4196446"/>
              <a:gd name="connsiteY28" fmla="*/ 4166188 h 8346397"/>
              <a:gd name="connsiteX29" fmla="*/ 3496716 w 4196446"/>
              <a:gd name="connsiteY29" fmla="*/ 4139995 h 8346397"/>
              <a:gd name="connsiteX30" fmla="*/ 3494334 w 4196446"/>
              <a:gd name="connsiteY30" fmla="*/ 4113801 h 8346397"/>
              <a:gd name="connsiteX31" fmla="*/ 3544341 w 4196446"/>
              <a:gd name="connsiteY31" fmla="*/ 4101895 h 8346397"/>
              <a:gd name="connsiteX32" fmla="*/ 3553866 w 4196446"/>
              <a:gd name="connsiteY32" fmla="*/ 4075701 h 8346397"/>
              <a:gd name="connsiteX33" fmla="*/ 3515766 w 4196446"/>
              <a:gd name="connsiteY33" fmla="*/ 4056651 h 8346397"/>
              <a:gd name="connsiteX34" fmla="*/ 3465759 w 4196446"/>
              <a:gd name="connsiteY34" fmla="*/ 4049507 h 8346397"/>
              <a:gd name="connsiteX35" fmla="*/ 3432422 w 4196446"/>
              <a:gd name="connsiteY35" fmla="*/ 4109038 h 8346397"/>
              <a:gd name="connsiteX36" fmla="*/ 3413372 w 4196446"/>
              <a:gd name="connsiteY36" fmla="*/ 4082845 h 8346397"/>
              <a:gd name="connsiteX37" fmla="*/ 3415752 w 4196446"/>
              <a:gd name="connsiteY37" fmla="*/ 4042363 h 8346397"/>
              <a:gd name="connsiteX38" fmla="*/ 3349078 w 4196446"/>
              <a:gd name="connsiteY38" fmla="*/ 4018551 h 8346397"/>
              <a:gd name="connsiteX39" fmla="*/ 3382416 w 4196446"/>
              <a:gd name="connsiteY39" fmla="*/ 3985213 h 8346397"/>
              <a:gd name="connsiteX40" fmla="*/ 3346697 w 4196446"/>
              <a:gd name="connsiteY40" fmla="*/ 3961401 h 8346397"/>
              <a:gd name="connsiteX41" fmla="*/ 3291928 w 4196446"/>
              <a:gd name="connsiteY41" fmla="*/ 3959020 h 8346397"/>
              <a:gd name="connsiteX42" fmla="*/ 3263352 w 4196446"/>
              <a:gd name="connsiteY42" fmla="*/ 3978070 h 8346397"/>
              <a:gd name="connsiteX43" fmla="*/ 3215727 w 4196446"/>
              <a:gd name="connsiteY43" fmla="*/ 3963782 h 8346397"/>
              <a:gd name="connsiteX44" fmla="*/ 3227633 w 4196446"/>
              <a:gd name="connsiteY44" fmla="*/ 3937588 h 8346397"/>
              <a:gd name="connsiteX45" fmla="*/ 3275259 w 4196446"/>
              <a:gd name="connsiteY45" fmla="*/ 3913776 h 8346397"/>
              <a:gd name="connsiteX46" fmla="*/ 3127621 w 4196446"/>
              <a:gd name="connsiteY46" fmla="*/ 3851863 h 8346397"/>
              <a:gd name="connsiteX47" fmla="*/ 2996652 w 4196446"/>
              <a:gd name="connsiteY47" fmla="*/ 3739945 h 8346397"/>
              <a:gd name="connsiteX48" fmla="*/ 2591839 w 4196446"/>
              <a:gd name="connsiteY48" fmla="*/ 3354183 h 8346397"/>
              <a:gd name="connsiteX49" fmla="*/ 2468015 w 4196446"/>
              <a:gd name="connsiteY49" fmla="*/ 3049382 h 8346397"/>
              <a:gd name="connsiteX50" fmla="*/ 2432296 w 4196446"/>
              <a:gd name="connsiteY50" fmla="*/ 2961276 h 8346397"/>
              <a:gd name="connsiteX51" fmla="*/ 2387052 w 4196446"/>
              <a:gd name="connsiteY51" fmla="*/ 2954132 h 8346397"/>
              <a:gd name="connsiteX52" fmla="*/ 2365621 w 4196446"/>
              <a:gd name="connsiteY52" fmla="*/ 2958895 h 8346397"/>
              <a:gd name="connsiteX53" fmla="*/ 2315615 w 4196446"/>
              <a:gd name="connsiteY53" fmla="*/ 2896982 h 8346397"/>
              <a:gd name="connsiteX54" fmla="*/ 2234652 w 4196446"/>
              <a:gd name="connsiteY54" fmla="*/ 2880313 h 8346397"/>
              <a:gd name="connsiteX55" fmla="*/ 2182265 w 4196446"/>
              <a:gd name="connsiteY55" fmla="*/ 2811257 h 8346397"/>
              <a:gd name="connsiteX56" fmla="*/ 2115590 w 4196446"/>
              <a:gd name="connsiteY56" fmla="*/ 2727913 h 8346397"/>
              <a:gd name="connsiteX57" fmla="*/ 2091777 w 4196446"/>
              <a:gd name="connsiteY57" fmla="*/ 2670763 h 8346397"/>
              <a:gd name="connsiteX58" fmla="*/ 2006845 w 4196446"/>
              <a:gd name="connsiteY58" fmla="*/ 2527095 h 8346397"/>
              <a:gd name="connsiteX59" fmla="*/ 1953665 w 4196446"/>
              <a:gd name="connsiteY59" fmla="*/ 2451688 h 8346397"/>
              <a:gd name="connsiteX60" fmla="*/ 2006052 w 4196446"/>
              <a:gd name="connsiteY60" fmla="*/ 2337388 h 8346397"/>
              <a:gd name="connsiteX61" fmla="*/ 2072727 w 4196446"/>
              <a:gd name="connsiteY61" fmla="*/ 2256426 h 8346397"/>
              <a:gd name="connsiteX62" fmla="*/ 2056058 w 4196446"/>
              <a:gd name="connsiteY62" fmla="*/ 2223088 h 8346397"/>
              <a:gd name="connsiteX63" fmla="*/ 2067965 w 4196446"/>
              <a:gd name="connsiteY63" fmla="*/ 2130220 h 8346397"/>
              <a:gd name="connsiteX64" fmla="*/ 2137021 w 4196446"/>
              <a:gd name="connsiteY64" fmla="*/ 1992107 h 8346397"/>
              <a:gd name="connsiteX65" fmla="*/ 2165596 w 4196446"/>
              <a:gd name="connsiteY65" fmla="*/ 1944482 h 8346397"/>
              <a:gd name="connsiteX66" fmla="*/ 2203696 w 4196446"/>
              <a:gd name="connsiteY66" fmla="*/ 1937338 h 8346397"/>
              <a:gd name="connsiteX67" fmla="*/ 2198933 w 4196446"/>
              <a:gd name="connsiteY67" fmla="*/ 1906382 h 8346397"/>
              <a:gd name="connsiteX68" fmla="*/ 2406102 w 4196446"/>
              <a:gd name="connsiteY68" fmla="*/ 1782557 h 8346397"/>
              <a:gd name="connsiteX69" fmla="*/ 2494208 w 4196446"/>
              <a:gd name="connsiteY69" fmla="*/ 1715882 h 8346397"/>
              <a:gd name="connsiteX70" fmla="*/ 2513258 w 4196446"/>
              <a:gd name="connsiteY70" fmla="*/ 1630157 h 8346397"/>
              <a:gd name="connsiteX71" fmla="*/ 2522784 w 4196446"/>
              <a:gd name="connsiteY71" fmla="*/ 1584913 h 8346397"/>
              <a:gd name="connsiteX72" fmla="*/ 2577552 w 4196446"/>
              <a:gd name="connsiteY72" fmla="*/ 1527763 h 8346397"/>
              <a:gd name="connsiteX73" fmla="*/ 2606127 w 4196446"/>
              <a:gd name="connsiteY73" fmla="*/ 1499188 h 8346397"/>
              <a:gd name="connsiteX74" fmla="*/ 2634702 w 4196446"/>
              <a:gd name="connsiteY74" fmla="*/ 1492045 h 8346397"/>
              <a:gd name="connsiteX75" fmla="*/ 2672802 w 4196446"/>
              <a:gd name="connsiteY75" fmla="*/ 1368220 h 8346397"/>
              <a:gd name="connsiteX76" fmla="*/ 2806153 w 4196446"/>
              <a:gd name="connsiteY76" fmla="*/ 1334883 h 8346397"/>
              <a:gd name="connsiteX77" fmla="*/ 2944265 w 4196446"/>
              <a:gd name="connsiteY77" fmla="*/ 1325357 h 8346397"/>
              <a:gd name="connsiteX78" fmla="*/ 2968077 w 4196446"/>
              <a:gd name="connsiteY78" fmla="*/ 1206295 h 8346397"/>
              <a:gd name="connsiteX79" fmla="*/ 3049040 w 4196446"/>
              <a:gd name="connsiteY79" fmla="*/ 1169783 h 8346397"/>
              <a:gd name="connsiteX80" fmla="*/ 3153814 w 4196446"/>
              <a:gd name="connsiteY80" fmla="*/ 1125332 h 8346397"/>
              <a:gd name="connsiteX81" fmla="*/ 3225252 w 4196446"/>
              <a:gd name="connsiteY81" fmla="*/ 1049132 h 8346397"/>
              <a:gd name="connsiteX82" fmla="*/ 3310977 w 4196446"/>
              <a:gd name="connsiteY82" fmla="*/ 996745 h 8346397"/>
              <a:gd name="connsiteX83" fmla="*/ 3056977 w 4196446"/>
              <a:gd name="connsiteY83" fmla="*/ 982457 h 8346397"/>
              <a:gd name="connsiteX84" fmla="*/ 2958552 w 4196446"/>
              <a:gd name="connsiteY84" fmla="*/ 976107 h 8346397"/>
              <a:gd name="connsiteX85" fmla="*/ 2926802 w 4196446"/>
              <a:gd name="connsiteY85" fmla="*/ 906257 h 8346397"/>
              <a:gd name="connsiteX86" fmla="*/ 2866477 w 4196446"/>
              <a:gd name="connsiteY86" fmla="*/ 893559 h 8346397"/>
              <a:gd name="connsiteX87" fmla="*/ 2799802 w 4196446"/>
              <a:gd name="connsiteY87" fmla="*/ 874507 h 8346397"/>
              <a:gd name="connsiteX88" fmla="*/ 2761702 w 4196446"/>
              <a:gd name="connsiteY88" fmla="*/ 807832 h 8346397"/>
              <a:gd name="connsiteX89" fmla="*/ 2609302 w 4196446"/>
              <a:gd name="connsiteY89" fmla="*/ 760207 h 8346397"/>
              <a:gd name="connsiteX90" fmla="*/ 2580727 w 4196446"/>
              <a:gd name="connsiteY90" fmla="*/ 604632 h 8346397"/>
              <a:gd name="connsiteX91" fmla="*/ 2526752 w 4196446"/>
              <a:gd name="connsiteY91" fmla="*/ 531609 h 8346397"/>
              <a:gd name="connsiteX92" fmla="*/ 2596602 w 4196446"/>
              <a:gd name="connsiteY92" fmla="*/ 407782 h 8346397"/>
              <a:gd name="connsiteX93" fmla="*/ 2629939 w 4196446"/>
              <a:gd name="connsiteY93" fmla="*/ 310947 h 8346397"/>
              <a:gd name="connsiteX94" fmla="*/ 2517227 w 4196446"/>
              <a:gd name="connsiteY94" fmla="*/ 239507 h 8346397"/>
              <a:gd name="connsiteX95" fmla="*/ 2402927 w 4196446"/>
              <a:gd name="connsiteY95" fmla="*/ 271257 h 8346397"/>
              <a:gd name="connsiteX96" fmla="*/ 2275927 w 4196446"/>
              <a:gd name="connsiteY96" fmla="*/ 198232 h 8346397"/>
              <a:gd name="connsiteX97" fmla="*/ 2133052 w 4196446"/>
              <a:gd name="connsiteY97" fmla="*/ 233157 h 8346397"/>
              <a:gd name="connsiteX98" fmla="*/ 1913977 w 4196446"/>
              <a:gd name="connsiteY98" fmla="*/ 36309 h 8346397"/>
              <a:gd name="connsiteX99" fmla="*/ 1777452 w 4196446"/>
              <a:gd name="connsiteY99" fmla="*/ 13289 h 8346397"/>
              <a:gd name="connsiteX100" fmla="*/ 1703633 w 4196446"/>
              <a:gd name="connsiteY100" fmla="*/ 41864 h 8346397"/>
              <a:gd name="connsiteX101" fmla="*/ 1615527 w 4196446"/>
              <a:gd name="connsiteY101" fmla="*/ 75203 h 8346397"/>
              <a:gd name="connsiteX102" fmla="*/ 1515515 w 4196446"/>
              <a:gd name="connsiteY102" fmla="*/ 129971 h 8346397"/>
              <a:gd name="connsiteX103" fmla="*/ 1525040 w 4196446"/>
              <a:gd name="connsiteY103" fmla="*/ 194264 h 8346397"/>
              <a:gd name="connsiteX104" fmla="*/ 1505990 w 4196446"/>
              <a:gd name="connsiteY104" fmla="*/ 251415 h 8346397"/>
              <a:gd name="connsiteX105" fmla="*/ 1413121 w 4196446"/>
              <a:gd name="connsiteY105" fmla="*/ 270464 h 8346397"/>
              <a:gd name="connsiteX106" fmla="*/ 1339302 w 4196446"/>
              <a:gd name="connsiteY106" fmla="*/ 306184 h 8346397"/>
              <a:gd name="connsiteX107" fmla="*/ 1260721 w 4196446"/>
              <a:gd name="connsiteY107" fmla="*/ 346665 h 8346397"/>
              <a:gd name="connsiteX108" fmla="*/ 1191665 w 4196446"/>
              <a:gd name="connsiteY108" fmla="*/ 272847 h 8346397"/>
              <a:gd name="connsiteX109" fmla="*/ 1082127 w 4196446"/>
              <a:gd name="connsiteY109" fmla="*/ 353809 h 8346397"/>
              <a:gd name="connsiteX110" fmla="*/ 1020215 w 4196446"/>
              <a:gd name="connsiteY110" fmla="*/ 420484 h 8346397"/>
              <a:gd name="connsiteX111" fmla="*/ 858290 w 4196446"/>
              <a:gd name="connsiteY111" fmla="*/ 301422 h 8346397"/>
              <a:gd name="connsiteX112" fmla="*/ 796377 w 4196446"/>
              <a:gd name="connsiteY112" fmla="*/ 406196 h 8346397"/>
              <a:gd name="connsiteX113" fmla="*/ 755896 w 4196446"/>
              <a:gd name="connsiteY113" fmla="*/ 341903 h 8346397"/>
              <a:gd name="connsiteX114" fmla="*/ 689221 w 4196446"/>
              <a:gd name="connsiteY114" fmla="*/ 270465 h 8346397"/>
              <a:gd name="connsiteX115" fmla="*/ 667790 w 4196446"/>
              <a:gd name="connsiteY115" fmla="*/ 313328 h 8346397"/>
              <a:gd name="connsiteX116" fmla="*/ 620165 w 4196446"/>
              <a:gd name="connsiteY116" fmla="*/ 382384 h 8346397"/>
              <a:gd name="connsiteX117" fmla="*/ 589208 w 4196446"/>
              <a:gd name="connsiteY117" fmla="*/ 396672 h 8346397"/>
              <a:gd name="connsiteX118" fmla="*/ 498721 w 4196446"/>
              <a:gd name="connsiteY118" fmla="*/ 482397 h 8346397"/>
              <a:gd name="connsiteX119" fmla="*/ 396327 w 4196446"/>
              <a:gd name="connsiteY119" fmla="*/ 380003 h 8346397"/>
              <a:gd name="connsiteX120" fmla="*/ 243927 w 4196446"/>
              <a:gd name="connsiteY120" fmla="*/ 294278 h 8346397"/>
              <a:gd name="connsiteX121" fmla="*/ 174871 w 4196446"/>
              <a:gd name="connsiteY121" fmla="*/ 327615 h 8346397"/>
              <a:gd name="connsiteX122" fmla="*/ 127246 w 4196446"/>
              <a:gd name="connsiteY122" fmla="*/ 410959 h 8346397"/>
              <a:gd name="connsiteX123" fmla="*/ 43902 w 4196446"/>
              <a:gd name="connsiteY123" fmla="*/ 472872 h 8346397"/>
              <a:gd name="connsiteX124" fmla="*/ 8183 w 4196446"/>
              <a:gd name="connsiteY124" fmla="*/ 484778 h 8346397"/>
              <a:gd name="connsiteX125" fmla="*/ 198683 w 4196446"/>
              <a:gd name="connsiteY125" fmla="*/ 689565 h 8346397"/>
              <a:gd name="connsiteX126" fmla="*/ 265359 w 4196446"/>
              <a:gd name="connsiteY126" fmla="*/ 706234 h 8346397"/>
              <a:gd name="connsiteX127" fmla="*/ 298697 w 4196446"/>
              <a:gd name="connsiteY127" fmla="*/ 730047 h 8346397"/>
              <a:gd name="connsiteX128" fmla="*/ 296315 w 4196446"/>
              <a:gd name="connsiteY128" fmla="*/ 901496 h 8346397"/>
              <a:gd name="connsiteX129" fmla="*/ 362990 w 4196446"/>
              <a:gd name="connsiteY129" fmla="*/ 906259 h 8346397"/>
              <a:gd name="connsiteX130" fmla="*/ 401090 w 4196446"/>
              <a:gd name="connsiteY130" fmla="*/ 856253 h 8346397"/>
              <a:gd name="connsiteX131" fmla="*/ 482052 w 4196446"/>
              <a:gd name="connsiteY131" fmla="*/ 894353 h 8346397"/>
              <a:gd name="connsiteX132" fmla="*/ 420140 w 4196446"/>
              <a:gd name="connsiteY132" fmla="*/ 1039609 h 8346397"/>
              <a:gd name="connsiteX133" fmla="*/ 434427 w 4196446"/>
              <a:gd name="connsiteY133" fmla="*/ 1087234 h 8346397"/>
              <a:gd name="connsiteX134" fmla="*/ 379658 w 4196446"/>
              <a:gd name="connsiteY134" fmla="*/ 1139622 h 8346397"/>
              <a:gd name="connsiteX135" fmla="*/ 415377 w 4196446"/>
              <a:gd name="connsiteY135" fmla="*/ 1168196 h 8346397"/>
              <a:gd name="connsiteX136" fmla="*/ 486815 w 4196446"/>
              <a:gd name="connsiteY136" fmla="*/ 1256303 h 8346397"/>
              <a:gd name="connsiteX137" fmla="*/ 527296 w 4196446"/>
              <a:gd name="connsiteY137" fmla="*/ 1344409 h 8346397"/>
              <a:gd name="connsiteX138" fmla="*/ 636833 w 4196446"/>
              <a:gd name="connsiteY138" fmla="*/ 1396797 h 8346397"/>
              <a:gd name="connsiteX139" fmla="*/ 746371 w 4196446"/>
              <a:gd name="connsiteY139" fmla="*/ 1420609 h 8346397"/>
              <a:gd name="connsiteX140" fmla="*/ 829715 w 4196446"/>
              <a:gd name="connsiteY140" fmla="*/ 1468234 h 8346397"/>
              <a:gd name="connsiteX141" fmla="*/ 913058 w 4196446"/>
              <a:gd name="connsiteY141" fmla="*/ 1442040 h 8346397"/>
              <a:gd name="connsiteX142" fmla="*/ 994021 w 4196446"/>
              <a:gd name="connsiteY142" fmla="*/ 1368222 h 8346397"/>
              <a:gd name="connsiteX143" fmla="*/ 1103558 w 4196446"/>
              <a:gd name="connsiteY143" fmla="*/ 1351553 h 8346397"/>
              <a:gd name="connsiteX144" fmla="*/ 1170233 w 4196446"/>
              <a:gd name="connsiteY144" fmla="*/ 1356315 h 8346397"/>
              <a:gd name="connsiteX145" fmla="*/ 1329777 w 4196446"/>
              <a:gd name="connsiteY145" fmla="*/ 1465853 h 8346397"/>
              <a:gd name="connsiteX146" fmla="*/ 1389308 w 4196446"/>
              <a:gd name="connsiteY146" fmla="*/ 1494428 h 8346397"/>
              <a:gd name="connsiteX147" fmla="*/ 1260721 w 4196446"/>
              <a:gd name="connsiteY147" fmla="*/ 1596822 h 8346397"/>
              <a:gd name="connsiteX148" fmla="*/ 1263102 w 4196446"/>
              <a:gd name="connsiteY148" fmla="*/ 1661115 h 8346397"/>
              <a:gd name="connsiteX149" fmla="*/ 1425027 w 4196446"/>
              <a:gd name="connsiteY149" fmla="*/ 1613490 h 8346397"/>
              <a:gd name="connsiteX150" fmla="*/ 1386927 w 4196446"/>
              <a:gd name="connsiteY150" fmla="*/ 1677784 h 8346397"/>
              <a:gd name="connsiteX151" fmla="*/ 1405977 w 4196446"/>
              <a:gd name="connsiteY151" fmla="*/ 1751603 h 8346397"/>
              <a:gd name="connsiteX152" fmla="*/ 1517896 w 4196446"/>
              <a:gd name="connsiteY152" fmla="*/ 1787322 h 8346397"/>
              <a:gd name="connsiteX153" fmla="*/ 1591715 w 4196446"/>
              <a:gd name="connsiteY153" fmla="*/ 1803990 h 8346397"/>
              <a:gd name="connsiteX154" fmla="*/ 1501227 w 4196446"/>
              <a:gd name="connsiteY154" fmla="*/ 1934959 h 8346397"/>
              <a:gd name="connsiteX155" fmla="*/ 1494083 w 4196446"/>
              <a:gd name="connsiteY155" fmla="*/ 1984965 h 8346397"/>
              <a:gd name="connsiteX156" fmla="*/ 1422646 w 4196446"/>
              <a:gd name="connsiteY156" fmla="*/ 2020684 h 8346397"/>
              <a:gd name="connsiteX157" fmla="*/ 1391690 w 4196446"/>
              <a:gd name="connsiteY157" fmla="*/ 2082597 h 8346397"/>
              <a:gd name="connsiteX158" fmla="*/ 1260721 w 4196446"/>
              <a:gd name="connsiteY158" fmla="*/ 2056403 h 8346397"/>
              <a:gd name="connsiteX159" fmla="*/ 1139277 w 4196446"/>
              <a:gd name="connsiteY159" fmla="*/ 2056402 h 8346397"/>
              <a:gd name="connsiteX160" fmla="*/ 1072602 w 4196446"/>
              <a:gd name="connsiteY160" fmla="*/ 2084978 h 8346397"/>
              <a:gd name="connsiteX161" fmla="*/ 1065458 w 4196446"/>
              <a:gd name="connsiteY161" fmla="*/ 2184990 h 8346397"/>
              <a:gd name="connsiteX162" fmla="*/ 977352 w 4196446"/>
              <a:gd name="connsiteY162" fmla="*/ 2273097 h 8346397"/>
              <a:gd name="connsiteX163" fmla="*/ 1120227 w 4196446"/>
              <a:gd name="connsiteY163" fmla="*/ 2335009 h 8346397"/>
              <a:gd name="connsiteX164" fmla="*/ 1170234 w 4196446"/>
              <a:gd name="connsiteY164" fmla="*/ 2370727 h 8346397"/>
              <a:gd name="connsiteX165" fmla="*/ 1222621 w 4196446"/>
              <a:gd name="connsiteY165" fmla="*/ 2387397 h 8346397"/>
              <a:gd name="connsiteX166" fmla="*/ 1272627 w 4196446"/>
              <a:gd name="connsiteY166" fmla="*/ 2437403 h 8346397"/>
              <a:gd name="connsiteX167" fmla="*/ 1329777 w 4196446"/>
              <a:gd name="connsiteY167" fmla="*/ 2458834 h 8346397"/>
              <a:gd name="connsiteX168" fmla="*/ 1422646 w 4196446"/>
              <a:gd name="connsiteY168" fmla="*/ 2535034 h 8346397"/>
              <a:gd name="connsiteX169" fmla="*/ 1508371 w 4196446"/>
              <a:gd name="connsiteY169" fmla="*/ 2568373 h 8346397"/>
              <a:gd name="connsiteX170" fmla="*/ 1641721 w 4196446"/>
              <a:gd name="connsiteY170" fmla="*/ 2716009 h 8346397"/>
              <a:gd name="connsiteX171" fmla="*/ 1725065 w 4196446"/>
              <a:gd name="connsiteY171" fmla="*/ 2870790 h 8346397"/>
              <a:gd name="connsiteX172" fmla="*/ 1850477 w 4196446"/>
              <a:gd name="connsiteY172" fmla="*/ 2931907 h 8346397"/>
              <a:gd name="connsiteX173" fmla="*/ 1896514 w 4196446"/>
              <a:gd name="connsiteY173" fmla="*/ 2977947 h 8346397"/>
              <a:gd name="connsiteX174" fmla="*/ 1927471 w 4196446"/>
              <a:gd name="connsiteY174" fmla="*/ 3082722 h 8346397"/>
              <a:gd name="connsiteX175" fmla="*/ 1989383 w 4196446"/>
              <a:gd name="connsiteY175" fmla="*/ 3185115 h 8346397"/>
              <a:gd name="connsiteX176" fmla="*/ 2051296 w 4196446"/>
              <a:gd name="connsiteY176" fmla="*/ 3223215 h 8346397"/>
              <a:gd name="connsiteX177" fmla="*/ 2182265 w 4196446"/>
              <a:gd name="connsiteY177" fmla="*/ 3370853 h 8346397"/>
              <a:gd name="connsiteX178" fmla="*/ 2325139 w 4196446"/>
              <a:gd name="connsiteY178" fmla="*/ 3447053 h 8346397"/>
              <a:gd name="connsiteX179" fmla="*/ 2384671 w 4196446"/>
              <a:gd name="connsiteY179" fmla="*/ 3532778 h 8346397"/>
              <a:gd name="connsiteX180" fmla="*/ 2432296 w 4196446"/>
              <a:gd name="connsiteY180" fmla="*/ 3599453 h 8346397"/>
              <a:gd name="connsiteX181" fmla="*/ 2479921 w 4196446"/>
              <a:gd name="connsiteY181" fmla="*/ 3589929 h 8346397"/>
              <a:gd name="connsiteX182" fmla="*/ 2484683 w 4196446"/>
              <a:gd name="connsiteY182" fmla="*/ 3742328 h 8346397"/>
              <a:gd name="connsiteX183" fmla="*/ 2537071 w 4196446"/>
              <a:gd name="connsiteY183" fmla="*/ 3835197 h 8346397"/>
              <a:gd name="connsiteX184" fmla="*/ 2529927 w 4196446"/>
              <a:gd name="connsiteY184" fmla="*/ 3873297 h 8346397"/>
              <a:gd name="connsiteX185" fmla="*/ 2598983 w 4196446"/>
              <a:gd name="connsiteY185" fmla="*/ 3909015 h 8346397"/>
              <a:gd name="connsiteX186" fmla="*/ 2656133 w 4196446"/>
              <a:gd name="connsiteY186" fmla="*/ 3854247 h 8346397"/>
              <a:gd name="connsiteX187" fmla="*/ 2689471 w 4196446"/>
              <a:gd name="connsiteY187" fmla="*/ 3937590 h 8346397"/>
              <a:gd name="connsiteX188" fmla="*/ 2734715 w 4196446"/>
              <a:gd name="connsiteY188" fmla="*/ 3982834 h 8346397"/>
              <a:gd name="connsiteX189" fmla="*/ 2808533 w 4196446"/>
              <a:gd name="connsiteY189" fmla="*/ 4006647 h 8346397"/>
              <a:gd name="connsiteX190" fmla="*/ 2860921 w 4196446"/>
              <a:gd name="connsiteY190" fmla="*/ 4075703 h 8346397"/>
              <a:gd name="connsiteX191" fmla="*/ 2946646 w 4196446"/>
              <a:gd name="connsiteY191" fmla="*/ 4130472 h 8346397"/>
              <a:gd name="connsiteX192" fmla="*/ 2999033 w 4196446"/>
              <a:gd name="connsiteY192" fmla="*/ 4163809 h 8346397"/>
              <a:gd name="connsiteX193" fmla="*/ 2870446 w 4196446"/>
              <a:gd name="connsiteY193" fmla="*/ 4256678 h 8346397"/>
              <a:gd name="connsiteX194" fmla="*/ 2868064 w 4196446"/>
              <a:gd name="connsiteY194" fmla="*/ 4311446 h 8346397"/>
              <a:gd name="connsiteX195" fmla="*/ 2970458 w 4196446"/>
              <a:gd name="connsiteY195" fmla="*/ 4428128 h 8346397"/>
              <a:gd name="connsiteX196" fmla="*/ 3065708 w 4196446"/>
              <a:gd name="connsiteY196" fmla="*/ 4490040 h 8346397"/>
              <a:gd name="connsiteX197" fmla="*/ 3096665 w 4196446"/>
              <a:gd name="connsiteY197" fmla="*/ 4528140 h 8346397"/>
              <a:gd name="connsiteX198" fmla="*/ 3082377 w 4196446"/>
              <a:gd name="connsiteY198" fmla="*/ 4609103 h 8346397"/>
              <a:gd name="connsiteX199" fmla="*/ 3077615 w 4196446"/>
              <a:gd name="connsiteY199" fmla="*/ 4692447 h 8346397"/>
              <a:gd name="connsiteX200" fmla="*/ 3034752 w 4196446"/>
              <a:gd name="connsiteY200" fmla="*/ 4701972 h 8346397"/>
              <a:gd name="connsiteX201" fmla="*/ 3008558 w 4196446"/>
              <a:gd name="connsiteY201" fmla="*/ 4718640 h 8346397"/>
              <a:gd name="connsiteX202" fmla="*/ 3053802 w 4196446"/>
              <a:gd name="connsiteY202" fmla="*/ 4795632 h 8346397"/>
              <a:gd name="connsiteX203" fmla="*/ 3037133 w 4196446"/>
              <a:gd name="connsiteY203" fmla="*/ 4868659 h 8346397"/>
              <a:gd name="connsiteX204" fmla="*/ 3020465 w 4196446"/>
              <a:gd name="connsiteY204" fmla="*/ 5004390 h 8346397"/>
              <a:gd name="connsiteX205" fmla="*/ 2982365 w 4196446"/>
              <a:gd name="connsiteY205" fmla="*/ 5044872 h 8346397"/>
              <a:gd name="connsiteX206" fmla="*/ 2965696 w 4196446"/>
              <a:gd name="connsiteY206" fmla="*/ 5166315 h 8346397"/>
              <a:gd name="connsiteX207" fmla="*/ 2937121 w 4196446"/>
              <a:gd name="connsiteY207" fmla="*/ 5285378 h 8346397"/>
              <a:gd name="connsiteX208" fmla="*/ 2989508 w 4196446"/>
              <a:gd name="connsiteY208" fmla="*/ 5302047 h 8346397"/>
              <a:gd name="connsiteX209" fmla="*/ 2987127 w 4196446"/>
              <a:gd name="connsiteY209" fmla="*/ 5347290 h 8346397"/>
              <a:gd name="connsiteX210" fmla="*/ 2984746 w 4196446"/>
              <a:gd name="connsiteY210" fmla="*/ 5402059 h 8346397"/>
              <a:gd name="connsiteX211" fmla="*/ 3041896 w 4196446"/>
              <a:gd name="connsiteY211" fmla="*/ 5471115 h 8346397"/>
              <a:gd name="connsiteX212" fmla="*/ 3089521 w 4196446"/>
              <a:gd name="connsiteY212" fmla="*/ 5597322 h 8346397"/>
              <a:gd name="connsiteX213" fmla="*/ 2996652 w 4196446"/>
              <a:gd name="connsiteY213" fmla="*/ 5887834 h 8346397"/>
              <a:gd name="connsiteX214" fmla="*/ 3018083 w 4196446"/>
              <a:gd name="connsiteY214" fmla="*/ 5942603 h 8346397"/>
              <a:gd name="connsiteX215" fmla="*/ 3044277 w 4196446"/>
              <a:gd name="connsiteY215" fmla="*/ 5994990 h 8346397"/>
              <a:gd name="connsiteX216" fmla="*/ 3049040 w 4196446"/>
              <a:gd name="connsiteY216" fmla="*/ 6099765 h 8346397"/>
              <a:gd name="connsiteX217" fmla="*/ 3028402 w 4196446"/>
              <a:gd name="connsiteY217" fmla="*/ 6195807 h 8346397"/>
              <a:gd name="connsiteX218" fmla="*/ 2956170 w 4196446"/>
              <a:gd name="connsiteY218" fmla="*/ 6259310 h 8346397"/>
              <a:gd name="connsiteX219" fmla="*/ 2920452 w 4196446"/>
              <a:gd name="connsiteY219" fmla="*/ 6240259 h 8346397"/>
              <a:gd name="connsiteX220" fmla="*/ 2849015 w 4196446"/>
              <a:gd name="connsiteY220" fmla="*/ 6252165 h 8346397"/>
              <a:gd name="connsiteX221" fmla="*/ 2713283 w 4196446"/>
              <a:gd name="connsiteY221" fmla="*/ 6364084 h 8346397"/>
              <a:gd name="connsiteX222" fmla="*/ 2606127 w 4196446"/>
              <a:gd name="connsiteY222" fmla="*/ 6349797 h 8346397"/>
              <a:gd name="connsiteX223" fmla="*/ 2575171 w 4196446"/>
              <a:gd name="connsiteY223" fmla="*/ 6378372 h 8346397"/>
              <a:gd name="connsiteX224" fmla="*/ 2508495 w 4196446"/>
              <a:gd name="connsiteY224" fmla="*/ 6423614 h 8346397"/>
              <a:gd name="connsiteX225" fmla="*/ 2391815 w 4196446"/>
              <a:gd name="connsiteY225" fmla="*/ 6411709 h 8346397"/>
              <a:gd name="connsiteX226" fmla="*/ 2368002 w 4196446"/>
              <a:gd name="connsiteY226" fmla="*/ 6528390 h 8346397"/>
              <a:gd name="connsiteX227" fmla="*/ 2363240 w 4196446"/>
              <a:gd name="connsiteY227" fmla="*/ 6564109 h 8346397"/>
              <a:gd name="connsiteX228" fmla="*/ 2339428 w 4196446"/>
              <a:gd name="connsiteY228" fmla="*/ 6583159 h 8346397"/>
              <a:gd name="connsiteX229" fmla="*/ 2141783 w 4196446"/>
              <a:gd name="connsiteY229" fmla="*/ 6535534 h 8346397"/>
              <a:gd name="connsiteX230" fmla="*/ 2103683 w 4196446"/>
              <a:gd name="connsiteY230" fmla="*/ 6587922 h 8346397"/>
              <a:gd name="connsiteX231" fmla="*/ 2072727 w 4196446"/>
              <a:gd name="connsiteY231" fmla="*/ 6683172 h 8346397"/>
              <a:gd name="connsiteX232" fmla="*/ 2039389 w 4196446"/>
              <a:gd name="connsiteY232" fmla="*/ 6747465 h 8346397"/>
              <a:gd name="connsiteX233" fmla="*/ 2051296 w 4196446"/>
              <a:gd name="connsiteY233" fmla="*/ 6809378 h 8346397"/>
              <a:gd name="connsiteX234" fmla="*/ 2184646 w 4196446"/>
              <a:gd name="connsiteY234" fmla="*/ 6921297 h 8346397"/>
              <a:gd name="connsiteX235" fmla="*/ 2253702 w 4196446"/>
              <a:gd name="connsiteY235" fmla="*/ 6954634 h 8346397"/>
              <a:gd name="connsiteX236" fmla="*/ 2237033 w 4196446"/>
              <a:gd name="connsiteY236" fmla="*/ 6978447 h 8346397"/>
              <a:gd name="connsiteX237" fmla="*/ 2201315 w 4196446"/>
              <a:gd name="connsiteY237" fmla="*/ 6997497 h 8346397"/>
              <a:gd name="connsiteX238" fmla="*/ 2234652 w 4196446"/>
              <a:gd name="connsiteY238" fmla="*/ 7073697 h 8346397"/>
              <a:gd name="connsiteX239" fmla="*/ 2203696 w 4196446"/>
              <a:gd name="connsiteY239" fmla="*/ 7095128 h 8346397"/>
              <a:gd name="connsiteX240" fmla="*/ 2098921 w 4196446"/>
              <a:gd name="connsiteY240" fmla="*/ 7033215 h 8346397"/>
              <a:gd name="connsiteX241" fmla="*/ 2056058 w 4196446"/>
              <a:gd name="connsiteY241" fmla="*/ 7059409 h 8346397"/>
              <a:gd name="connsiteX242" fmla="*/ 1996527 w 4196446"/>
              <a:gd name="connsiteY242" fmla="*/ 6957015 h 8346397"/>
              <a:gd name="connsiteX243" fmla="*/ 1879846 w 4196446"/>
              <a:gd name="connsiteY243" fmla="*/ 6983209 h 8346397"/>
              <a:gd name="connsiteX244" fmla="*/ 1815552 w 4196446"/>
              <a:gd name="connsiteY244" fmla="*/ 6987972 h 8346397"/>
              <a:gd name="connsiteX245" fmla="*/ 1765546 w 4196446"/>
              <a:gd name="connsiteY245" fmla="*/ 6983210 h 8346397"/>
              <a:gd name="connsiteX246" fmla="*/ 1708396 w 4196446"/>
              <a:gd name="connsiteY246" fmla="*/ 7028453 h 8346397"/>
              <a:gd name="connsiteX247" fmla="*/ 1529802 w 4196446"/>
              <a:gd name="connsiteY247" fmla="*/ 6987972 h 8346397"/>
              <a:gd name="connsiteX248" fmla="*/ 1553614 w 4196446"/>
              <a:gd name="connsiteY248" fmla="*/ 7114178 h 8346397"/>
              <a:gd name="connsiteX249" fmla="*/ 1477415 w 4196446"/>
              <a:gd name="connsiteY249" fmla="*/ 7159422 h 8346397"/>
              <a:gd name="connsiteX250" fmla="*/ 1415502 w 4196446"/>
              <a:gd name="connsiteY250" fmla="*/ 7226096 h 8346397"/>
              <a:gd name="connsiteX251" fmla="*/ 1265483 w 4196446"/>
              <a:gd name="connsiteY251" fmla="*/ 7218953 h 8346397"/>
              <a:gd name="connsiteX252" fmla="*/ 1213096 w 4196446"/>
              <a:gd name="connsiteY25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76152 w 4196446"/>
              <a:gd name="connsiteY3" fmla="*/ 6491082 h 8346397"/>
              <a:gd name="connsiteX4" fmla="*/ 4106315 w 4196446"/>
              <a:gd name="connsiteY4" fmla="*/ 6211682 h 8346397"/>
              <a:gd name="connsiteX5" fmla="*/ 4070597 w 4196446"/>
              <a:gd name="connsiteY5" fmla="*/ 6018801 h 8346397"/>
              <a:gd name="connsiteX6" fmla="*/ 4192041 w 4196446"/>
              <a:gd name="connsiteY6" fmla="*/ 6080713 h 8346397"/>
              <a:gd name="connsiteX7" fmla="*/ 4149178 w 4196446"/>
              <a:gd name="connsiteY7" fmla="*/ 5947363 h 8346397"/>
              <a:gd name="connsiteX8" fmla="*/ 4194421 w 4196446"/>
              <a:gd name="connsiteY8" fmla="*/ 5909263 h 8346397"/>
              <a:gd name="connsiteX9" fmla="*/ 4113459 w 4196446"/>
              <a:gd name="connsiteY9" fmla="*/ 5783057 h 8346397"/>
              <a:gd name="connsiteX10" fmla="*/ 4108696 w 4196446"/>
              <a:gd name="connsiteY10" fmla="*/ 5678282 h 8346397"/>
              <a:gd name="connsiteX11" fmla="*/ 4070597 w 4196446"/>
              <a:gd name="connsiteY11" fmla="*/ 5587795 h 8346397"/>
              <a:gd name="connsiteX12" fmla="*/ 4111077 w 4196446"/>
              <a:gd name="connsiteY12" fmla="*/ 5583032 h 8346397"/>
              <a:gd name="connsiteX13" fmla="*/ 4061071 w 4196446"/>
              <a:gd name="connsiteY13" fmla="*/ 5478257 h 8346397"/>
              <a:gd name="connsiteX14" fmla="*/ 4061071 w 4196446"/>
              <a:gd name="connsiteY14" fmla="*/ 5383007 h 8346397"/>
              <a:gd name="connsiteX15" fmla="*/ 4103934 w 4196446"/>
              <a:gd name="connsiteY15" fmla="*/ 5387770 h 8346397"/>
              <a:gd name="connsiteX16" fmla="*/ 4106315 w 4196446"/>
              <a:gd name="connsiteY16" fmla="*/ 5347288 h 8346397"/>
              <a:gd name="connsiteX17" fmla="*/ 4065833 w 4196446"/>
              <a:gd name="connsiteY17" fmla="*/ 5292520 h 8346397"/>
              <a:gd name="connsiteX18" fmla="*/ 4058690 w 4196446"/>
              <a:gd name="connsiteY18" fmla="*/ 5173457 h 8346397"/>
              <a:gd name="connsiteX19" fmla="*/ 3990428 w 4196446"/>
              <a:gd name="connsiteY19" fmla="*/ 5034550 h 8346397"/>
              <a:gd name="connsiteX20" fmla="*/ 3922959 w 4196446"/>
              <a:gd name="connsiteY20" fmla="*/ 4816270 h 8346397"/>
              <a:gd name="connsiteX21" fmla="*/ 3887241 w 4196446"/>
              <a:gd name="connsiteY21" fmla="*/ 4682920 h 8346397"/>
              <a:gd name="connsiteX22" fmla="*/ 3851522 w 4196446"/>
              <a:gd name="connsiteY22" fmla="*/ 4642438 h 8346397"/>
              <a:gd name="connsiteX23" fmla="*/ 3887241 w 4196446"/>
              <a:gd name="connsiteY23" fmla="*/ 4578145 h 8346397"/>
              <a:gd name="connsiteX24" fmla="*/ 3839615 w 4196446"/>
              <a:gd name="connsiteY24" fmla="*/ 4499563 h 8346397"/>
              <a:gd name="connsiteX25" fmla="*/ 3780084 w 4196446"/>
              <a:gd name="connsiteY25" fmla="*/ 4492420 h 8346397"/>
              <a:gd name="connsiteX26" fmla="*/ 3732459 w 4196446"/>
              <a:gd name="connsiteY26" fmla="*/ 4449557 h 8346397"/>
              <a:gd name="connsiteX27" fmla="*/ 3687216 w 4196446"/>
              <a:gd name="connsiteY27" fmla="*/ 4466226 h 8346397"/>
              <a:gd name="connsiteX28" fmla="*/ 3668166 w 4196446"/>
              <a:gd name="connsiteY28" fmla="*/ 4368595 h 8346397"/>
              <a:gd name="connsiteX29" fmla="*/ 3501478 w 4196446"/>
              <a:gd name="connsiteY29" fmla="*/ 4166188 h 8346397"/>
              <a:gd name="connsiteX30" fmla="*/ 3496716 w 4196446"/>
              <a:gd name="connsiteY30" fmla="*/ 4139995 h 8346397"/>
              <a:gd name="connsiteX31" fmla="*/ 3494334 w 4196446"/>
              <a:gd name="connsiteY31" fmla="*/ 4113801 h 8346397"/>
              <a:gd name="connsiteX32" fmla="*/ 3544341 w 4196446"/>
              <a:gd name="connsiteY32" fmla="*/ 4101895 h 8346397"/>
              <a:gd name="connsiteX33" fmla="*/ 3553866 w 4196446"/>
              <a:gd name="connsiteY33" fmla="*/ 4075701 h 8346397"/>
              <a:gd name="connsiteX34" fmla="*/ 3515766 w 4196446"/>
              <a:gd name="connsiteY34" fmla="*/ 4056651 h 8346397"/>
              <a:gd name="connsiteX35" fmla="*/ 3465759 w 4196446"/>
              <a:gd name="connsiteY35" fmla="*/ 4049507 h 8346397"/>
              <a:gd name="connsiteX36" fmla="*/ 3432422 w 4196446"/>
              <a:gd name="connsiteY36" fmla="*/ 4109038 h 8346397"/>
              <a:gd name="connsiteX37" fmla="*/ 3413372 w 4196446"/>
              <a:gd name="connsiteY37" fmla="*/ 4082845 h 8346397"/>
              <a:gd name="connsiteX38" fmla="*/ 3415752 w 4196446"/>
              <a:gd name="connsiteY38" fmla="*/ 4042363 h 8346397"/>
              <a:gd name="connsiteX39" fmla="*/ 3349078 w 4196446"/>
              <a:gd name="connsiteY39" fmla="*/ 4018551 h 8346397"/>
              <a:gd name="connsiteX40" fmla="*/ 3382416 w 4196446"/>
              <a:gd name="connsiteY40" fmla="*/ 3985213 h 8346397"/>
              <a:gd name="connsiteX41" fmla="*/ 3346697 w 4196446"/>
              <a:gd name="connsiteY41" fmla="*/ 3961401 h 8346397"/>
              <a:gd name="connsiteX42" fmla="*/ 3291928 w 4196446"/>
              <a:gd name="connsiteY42" fmla="*/ 3959020 h 8346397"/>
              <a:gd name="connsiteX43" fmla="*/ 3263352 w 4196446"/>
              <a:gd name="connsiteY43" fmla="*/ 3978070 h 8346397"/>
              <a:gd name="connsiteX44" fmla="*/ 3215727 w 4196446"/>
              <a:gd name="connsiteY44" fmla="*/ 3963782 h 8346397"/>
              <a:gd name="connsiteX45" fmla="*/ 3227633 w 4196446"/>
              <a:gd name="connsiteY45" fmla="*/ 3937588 h 8346397"/>
              <a:gd name="connsiteX46" fmla="*/ 3275259 w 4196446"/>
              <a:gd name="connsiteY46" fmla="*/ 3913776 h 8346397"/>
              <a:gd name="connsiteX47" fmla="*/ 3127621 w 4196446"/>
              <a:gd name="connsiteY47" fmla="*/ 3851863 h 8346397"/>
              <a:gd name="connsiteX48" fmla="*/ 2996652 w 4196446"/>
              <a:gd name="connsiteY48" fmla="*/ 3739945 h 8346397"/>
              <a:gd name="connsiteX49" fmla="*/ 2591839 w 4196446"/>
              <a:gd name="connsiteY49" fmla="*/ 3354183 h 8346397"/>
              <a:gd name="connsiteX50" fmla="*/ 2468015 w 4196446"/>
              <a:gd name="connsiteY50" fmla="*/ 3049382 h 8346397"/>
              <a:gd name="connsiteX51" fmla="*/ 2432296 w 4196446"/>
              <a:gd name="connsiteY51" fmla="*/ 2961276 h 8346397"/>
              <a:gd name="connsiteX52" fmla="*/ 2387052 w 4196446"/>
              <a:gd name="connsiteY52" fmla="*/ 2954132 h 8346397"/>
              <a:gd name="connsiteX53" fmla="*/ 2365621 w 4196446"/>
              <a:gd name="connsiteY53" fmla="*/ 2958895 h 8346397"/>
              <a:gd name="connsiteX54" fmla="*/ 2315615 w 4196446"/>
              <a:gd name="connsiteY54" fmla="*/ 2896982 h 8346397"/>
              <a:gd name="connsiteX55" fmla="*/ 2234652 w 4196446"/>
              <a:gd name="connsiteY55" fmla="*/ 2880313 h 8346397"/>
              <a:gd name="connsiteX56" fmla="*/ 2182265 w 4196446"/>
              <a:gd name="connsiteY56" fmla="*/ 2811257 h 8346397"/>
              <a:gd name="connsiteX57" fmla="*/ 2115590 w 4196446"/>
              <a:gd name="connsiteY57" fmla="*/ 2727913 h 8346397"/>
              <a:gd name="connsiteX58" fmla="*/ 2091777 w 4196446"/>
              <a:gd name="connsiteY58" fmla="*/ 2670763 h 8346397"/>
              <a:gd name="connsiteX59" fmla="*/ 2006845 w 4196446"/>
              <a:gd name="connsiteY59" fmla="*/ 2527095 h 8346397"/>
              <a:gd name="connsiteX60" fmla="*/ 1953665 w 4196446"/>
              <a:gd name="connsiteY60" fmla="*/ 2451688 h 8346397"/>
              <a:gd name="connsiteX61" fmla="*/ 2006052 w 4196446"/>
              <a:gd name="connsiteY61" fmla="*/ 2337388 h 8346397"/>
              <a:gd name="connsiteX62" fmla="*/ 2072727 w 4196446"/>
              <a:gd name="connsiteY62" fmla="*/ 2256426 h 8346397"/>
              <a:gd name="connsiteX63" fmla="*/ 2056058 w 4196446"/>
              <a:gd name="connsiteY63" fmla="*/ 2223088 h 8346397"/>
              <a:gd name="connsiteX64" fmla="*/ 2067965 w 4196446"/>
              <a:gd name="connsiteY64" fmla="*/ 2130220 h 8346397"/>
              <a:gd name="connsiteX65" fmla="*/ 2137021 w 4196446"/>
              <a:gd name="connsiteY65" fmla="*/ 1992107 h 8346397"/>
              <a:gd name="connsiteX66" fmla="*/ 2165596 w 4196446"/>
              <a:gd name="connsiteY66" fmla="*/ 1944482 h 8346397"/>
              <a:gd name="connsiteX67" fmla="*/ 2203696 w 4196446"/>
              <a:gd name="connsiteY67" fmla="*/ 1937338 h 8346397"/>
              <a:gd name="connsiteX68" fmla="*/ 2198933 w 4196446"/>
              <a:gd name="connsiteY68" fmla="*/ 1906382 h 8346397"/>
              <a:gd name="connsiteX69" fmla="*/ 2406102 w 4196446"/>
              <a:gd name="connsiteY69" fmla="*/ 1782557 h 8346397"/>
              <a:gd name="connsiteX70" fmla="*/ 2494208 w 4196446"/>
              <a:gd name="connsiteY70" fmla="*/ 1715882 h 8346397"/>
              <a:gd name="connsiteX71" fmla="*/ 2513258 w 4196446"/>
              <a:gd name="connsiteY71" fmla="*/ 1630157 h 8346397"/>
              <a:gd name="connsiteX72" fmla="*/ 2522784 w 4196446"/>
              <a:gd name="connsiteY72" fmla="*/ 1584913 h 8346397"/>
              <a:gd name="connsiteX73" fmla="*/ 2577552 w 4196446"/>
              <a:gd name="connsiteY73" fmla="*/ 1527763 h 8346397"/>
              <a:gd name="connsiteX74" fmla="*/ 2606127 w 4196446"/>
              <a:gd name="connsiteY74" fmla="*/ 1499188 h 8346397"/>
              <a:gd name="connsiteX75" fmla="*/ 2634702 w 4196446"/>
              <a:gd name="connsiteY75" fmla="*/ 1492045 h 8346397"/>
              <a:gd name="connsiteX76" fmla="*/ 2672802 w 4196446"/>
              <a:gd name="connsiteY76" fmla="*/ 1368220 h 8346397"/>
              <a:gd name="connsiteX77" fmla="*/ 2806153 w 4196446"/>
              <a:gd name="connsiteY77" fmla="*/ 1334883 h 8346397"/>
              <a:gd name="connsiteX78" fmla="*/ 2944265 w 4196446"/>
              <a:gd name="connsiteY78" fmla="*/ 1325357 h 8346397"/>
              <a:gd name="connsiteX79" fmla="*/ 2968077 w 4196446"/>
              <a:gd name="connsiteY79" fmla="*/ 1206295 h 8346397"/>
              <a:gd name="connsiteX80" fmla="*/ 3049040 w 4196446"/>
              <a:gd name="connsiteY80" fmla="*/ 1169783 h 8346397"/>
              <a:gd name="connsiteX81" fmla="*/ 3153814 w 4196446"/>
              <a:gd name="connsiteY81" fmla="*/ 1125332 h 8346397"/>
              <a:gd name="connsiteX82" fmla="*/ 3225252 w 4196446"/>
              <a:gd name="connsiteY82" fmla="*/ 1049132 h 8346397"/>
              <a:gd name="connsiteX83" fmla="*/ 3310977 w 4196446"/>
              <a:gd name="connsiteY83" fmla="*/ 996745 h 8346397"/>
              <a:gd name="connsiteX84" fmla="*/ 3056977 w 4196446"/>
              <a:gd name="connsiteY84" fmla="*/ 982457 h 8346397"/>
              <a:gd name="connsiteX85" fmla="*/ 2958552 w 4196446"/>
              <a:gd name="connsiteY85" fmla="*/ 976107 h 8346397"/>
              <a:gd name="connsiteX86" fmla="*/ 2926802 w 4196446"/>
              <a:gd name="connsiteY86" fmla="*/ 906257 h 8346397"/>
              <a:gd name="connsiteX87" fmla="*/ 2866477 w 4196446"/>
              <a:gd name="connsiteY87" fmla="*/ 893559 h 8346397"/>
              <a:gd name="connsiteX88" fmla="*/ 2799802 w 4196446"/>
              <a:gd name="connsiteY88" fmla="*/ 874507 h 8346397"/>
              <a:gd name="connsiteX89" fmla="*/ 2761702 w 4196446"/>
              <a:gd name="connsiteY89" fmla="*/ 807832 h 8346397"/>
              <a:gd name="connsiteX90" fmla="*/ 2609302 w 4196446"/>
              <a:gd name="connsiteY90" fmla="*/ 760207 h 8346397"/>
              <a:gd name="connsiteX91" fmla="*/ 2580727 w 4196446"/>
              <a:gd name="connsiteY91" fmla="*/ 604632 h 8346397"/>
              <a:gd name="connsiteX92" fmla="*/ 2526752 w 4196446"/>
              <a:gd name="connsiteY92" fmla="*/ 531609 h 8346397"/>
              <a:gd name="connsiteX93" fmla="*/ 2596602 w 4196446"/>
              <a:gd name="connsiteY93" fmla="*/ 407782 h 8346397"/>
              <a:gd name="connsiteX94" fmla="*/ 2629939 w 4196446"/>
              <a:gd name="connsiteY94" fmla="*/ 310947 h 8346397"/>
              <a:gd name="connsiteX95" fmla="*/ 2517227 w 4196446"/>
              <a:gd name="connsiteY95" fmla="*/ 239507 h 8346397"/>
              <a:gd name="connsiteX96" fmla="*/ 2402927 w 4196446"/>
              <a:gd name="connsiteY96" fmla="*/ 271257 h 8346397"/>
              <a:gd name="connsiteX97" fmla="*/ 2275927 w 4196446"/>
              <a:gd name="connsiteY97" fmla="*/ 198232 h 8346397"/>
              <a:gd name="connsiteX98" fmla="*/ 2133052 w 4196446"/>
              <a:gd name="connsiteY98" fmla="*/ 233157 h 8346397"/>
              <a:gd name="connsiteX99" fmla="*/ 1913977 w 4196446"/>
              <a:gd name="connsiteY99" fmla="*/ 36309 h 8346397"/>
              <a:gd name="connsiteX100" fmla="*/ 1777452 w 4196446"/>
              <a:gd name="connsiteY100" fmla="*/ 13289 h 8346397"/>
              <a:gd name="connsiteX101" fmla="*/ 1703633 w 4196446"/>
              <a:gd name="connsiteY101" fmla="*/ 41864 h 8346397"/>
              <a:gd name="connsiteX102" fmla="*/ 1615527 w 4196446"/>
              <a:gd name="connsiteY102" fmla="*/ 75203 h 8346397"/>
              <a:gd name="connsiteX103" fmla="*/ 1515515 w 4196446"/>
              <a:gd name="connsiteY103" fmla="*/ 129971 h 8346397"/>
              <a:gd name="connsiteX104" fmla="*/ 1525040 w 4196446"/>
              <a:gd name="connsiteY104" fmla="*/ 194264 h 8346397"/>
              <a:gd name="connsiteX105" fmla="*/ 1505990 w 4196446"/>
              <a:gd name="connsiteY105" fmla="*/ 251415 h 8346397"/>
              <a:gd name="connsiteX106" fmla="*/ 1413121 w 4196446"/>
              <a:gd name="connsiteY106" fmla="*/ 270464 h 8346397"/>
              <a:gd name="connsiteX107" fmla="*/ 1339302 w 4196446"/>
              <a:gd name="connsiteY107" fmla="*/ 306184 h 8346397"/>
              <a:gd name="connsiteX108" fmla="*/ 1260721 w 4196446"/>
              <a:gd name="connsiteY108" fmla="*/ 346665 h 8346397"/>
              <a:gd name="connsiteX109" fmla="*/ 1191665 w 4196446"/>
              <a:gd name="connsiteY109" fmla="*/ 272847 h 8346397"/>
              <a:gd name="connsiteX110" fmla="*/ 1082127 w 4196446"/>
              <a:gd name="connsiteY110" fmla="*/ 353809 h 8346397"/>
              <a:gd name="connsiteX111" fmla="*/ 1020215 w 4196446"/>
              <a:gd name="connsiteY111" fmla="*/ 420484 h 8346397"/>
              <a:gd name="connsiteX112" fmla="*/ 858290 w 4196446"/>
              <a:gd name="connsiteY112" fmla="*/ 301422 h 8346397"/>
              <a:gd name="connsiteX113" fmla="*/ 796377 w 4196446"/>
              <a:gd name="connsiteY113" fmla="*/ 406196 h 8346397"/>
              <a:gd name="connsiteX114" fmla="*/ 755896 w 4196446"/>
              <a:gd name="connsiteY114" fmla="*/ 341903 h 8346397"/>
              <a:gd name="connsiteX115" fmla="*/ 689221 w 4196446"/>
              <a:gd name="connsiteY115" fmla="*/ 270465 h 8346397"/>
              <a:gd name="connsiteX116" fmla="*/ 667790 w 4196446"/>
              <a:gd name="connsiteY116" fmla="*/ 313328 h 8346397"/>
              <a:gd name="connsiteX117" fmla="*/ 620165 w 4196446"/>
              <a:gd name="connsiteY117" fmla="*/ 382384 h 8346397"/>
              <a:gd name="connsiteX118" fmla="*/ 589208 w 4196446"/>
              <a:gd name="connsiteY118" fmla="*/ 396672 h 8346397"/>
              <a:gd name="connsiteX119" fmla="*/ 498721 w 4196446"/>
              <a:gd name="connsiteY119" fmla="*/ 482397 h 8346397"/>
              <a:gd name="connsiteX120" fmla="*/ 396327 w 4196446"/>
              <a:gd name="connsiteY120" fmla="*/ 380003 h 8346397"/>
              <a:gd name="connsiteX121" fmla="*/ 243927 w 4196446"/>
              <a:gd name="connsiteY121" fmla="*/ 294278 h 8346397"/>
              <a:gd name="connsiteX122" fmla="*/ 174871 w 4196446"/>
              <a:gd name="connsiteY122" fmla="*/ 327615 h 8346397"/>
              <a:gd name="connsiteX123" fmla="*/ 127246 w 4196446"/>
              <a:gd name="connsiteY123" fmla="*/ 410959 h 8346397"/>
              <a:gd name="connsiteX124" fmla="*/ 43902 w 4196446"/>
              <a:gd name="connsiteY124" fmla="*/ 472872 h 8346397"/>
              <a:gd name="connsiteX125" fmla="*/ 8183 w 4196446"/>
              <a:gd name="connsiteY125" fmla="*/ 484778 h 8346397"/>
              <a:gd name="connsiteX126" fmla="*/ 198683 w 4196446"/>
              <a:gd name="connsiteY126" fmla="*/ 689565 h 8346397"/>
              <a:gd name="connsiteX127" fmla="*/ 265359 w 4196446"/>
              <a:gd name="connsiteY127" fmla="*/ 706234 h 8346397"/>
              <a:gd name="connsiteX128" fmla="*/ 298697 w 4196446"/>
              <a:gd name="connsiteY128" fmla="*/ 730047 h 8346397"/>
              <a:gd name="connsiteX129" fmla="*/ 296315 w 4196446"/>
              <a:gd name="connsiteY129" fmla="*/ 901496 h 8346397"/>
              <a:gd name="connsiteX130" fmla="*/ 362990 w 4196446"/>
              <a:gd name="connsiteY130" fmla="*/ 906259 h 8346397"/>
              <a:gd name="connsiteX131" fmla="*/ 401090 w 4196446"/>
              <a:gd name="connsiteY131" fmla="*/ 856253 h 8346397"/>
              <a:gd name="connsiteX132" fmla="*/ 482052 w 4196446"/>
              <a:gd name="connsiteY132" fmla="*/ 894353 h 8346397"/>
              <a:gd name="connsiteX133" fmla="*/ 420140 w 4196446"/>
              <a:gd name="connsiteY133" fmla="*/ 1039609 h 8346397"/>
              <a:gd name="connsiteX134" fmla="*/ 434427 w 4196446"/>
              <a:gd name="connsiteY134" fmla="*/ 1087234 h 8346397"/>
              <a:gd name="connsiteX135" fmla="*/ 379658 w 4196446"/>
              <a:gd name="connsiteY135" fmla="*/ 1139622 h 8346397"/>
              <a:gd name="connsiteX136" fmla="*/ 415377 w 4196446"/>
              <a:gd name="connsiteY136" fmla="*/ 1168196 h 8346397"/>
              <a:gd name="connsiteX137" fmla="*/ 486815 w 4196446"/>
              <a:gd name="connsiteY137" fmla="*/ 1256303 h 8346397"/>
              <a:gd name="connsiteX138" fmla="*/ 527296 w 4196446"/>
              <a:gd name="connsiteY138" fmla="*/ 1344409 h 8346397"/>
              <a:gd name="connsiteX139" fmla="*/ 636833 w 4196446"/>
              <a:gd name="connsiteY139" fmla="*/ 1396797 h 8346397"/>
              <a:gd name="connsiteX140" fmla="*/ 746371 w 4196446"/>
              <a:gd name="connsiteY140" fmla="*/ 1420609 h 8346397"/>
              <a:gd name="connsiteX141" fmla="*/ 829715 w 4196446"/>
              <a:gd name="connsiteY141" fmla="*/ 1468234 h 8346397"/>
              <a:gd name="connsiteX142" fmla="*/ 913058 w 4196446"/>
              <a:gd name="connsiteY142" fmla="*/ 1442040 h 8346397"/>
              <a:gd name="connsiteX143" fmla="*/ 994021 w 4196446"/>
              <a:gd name="connsiteY143" fmla="*/ 1368222 h 8346397"/>
              <a:gd name="connsiteX144" fmla="*/ 1103558 w 4196446"/>
              <a:gd name="connsiteY144" fmla="*/ 1351553 h 8346397"/>
              <a:gd name="connsiteX145" fmla="*/ 1170233 w 4196446"/>
              <a:gd name="connsiteY145" fmla="*/ 1356315 h 8346397"/>
              <a:gd name="connsiteX146" fmla="*/ 1329777 w 4196446"/>
              <a:gd name="connsiteY146" fmla="*/ 1465853 h 8346397"/>
              <a:gd name="connsiteX147" fmla="*/ 1389308 w 4196446"/>
              <a:gd name="connsiteY147" fmla="*/ 1494428 h 8346397"/>
              <a:gd name="connsiteX148" fmla="*/ 1260721 w 4196446"/>
              <a:gd name="connsiteY148" fmla="*/ 1596822 h 8346397"/>
              <a:gd name="connsiteX149" fmla="*/ 1263102 w 4196446"/>
              <a:gd name="connsiteY149" fmla="*/ 1661115 h 8346397"/>
              <a:gd name="connsiteX150" fmla="*/ 1425027 w 4196446"/>
              <a:gd name="connsiteY150" fmla="*/ 1613490 h 8346397"/>
              <a:gd name="connsiteX151" fmla="*/ 1386927 w 4196446"/>
              <a:gd name="connsiteY151" fmla="*/ 1677784 h 8346397"/>
              <a:gd name="connsiteX152" fmla="*/ 1405977 w 4196446"/>
              <a:gd name="connsiteY152" fmla="*/ 1751603 h 8346397"/>
              <a:gd name="connsiteX153" fmla="*/ 1517896 w 4196446"/>
              <a:gd name="connsiteY153" fmla="*/ 1787322 h 8346397"/>
              <a:gd name="connsiteX154" fmla="*/ 1591715 w 4196446"/>
              <a:gd name="connsiteY154" fmla="*/ 1803990 h 8346397"/>
              <a:gd name="connsiteX155" fmla="*/ 1501227 w 4196446"/>
              <a:gd name="connsiteY155" fmla="*/ 1934959 h 8346397"/>
              <a:gd name="connsiteX156" fmla="*/ 1494083 w 4196446"/>
              <a:gd name="connsiteY156" fmla="*/ 1984965 h 8346397"/>
              <a:gd name="connsiteX157" fmla="*/ 1422646 w 4196446"/>
              <a:gd name="connsiteY157" fmla="*/ 2020684 h 8346397"/>
              <a:gd name="connsiteX158" fmla="*/ 1391690 w 4196446"/>
              <a:gd name="connsiteY158" fmla="*/ 2082597 h 8346397"/>
              <a:gd name="connsiteX159" fmla="*/ 1260721 w 4196446"/>
              <a:gd name="connsiteY159" fmla="*/ 2056403 h 8346397"/>
              <a:gd name="connsiteX160" fmla="*/ 1139277 w 4196446"/>
              <a:gd name="connsiteY160" fmla="*/ 2056402 h 8346397"/>
              <a:gd name="connsiteX161" fmla="*/ 1072602 w 4196446"/>
              <a:gd name="connsiteY161" fmla="*/ 2084978 h 8346397"/>
              <a:gd name="connsiteX162" fmla="*/ 1065458 w 4196446"/>
              <a:gd name="connsiteY162" fmla="*/ 2184990 h 8346397"/>
              <a:gd name="connsiteX163" fmla="*/ 977352 w 4196446"/>
              <a:gd name="connsiteY163" fmla="*/ 2273097 h 8346397"/>
              <a:gd name="connsiteX164" fmla="*/ 1120227 w 4196446"/>
              <a:gd name="connsiteY164" fmla="*/ 2335009 h 8346397"/>
              <a:gd name="connsiteX165" fmla="*/ 1170234 w 4196446"/>
              <a:gd name="connsiteY165" fmla="*/ 2370727 h 8346397"/>
              <a:gd name="connsiteX166" fmla="*/ 1222621 w 4196446"/>
              <a:gd name="connsiteY166" fmla="*/ 2387397 h 8346397"/>
              <a:gd name="connsiteX167" fmla="*/ 1272627 w 4196446"/>
              <a:gd name="connsiteY167" fmla="*/ 2437403 h 8346397"/>
              <a:gd name="connsiteX168" fmla="*/ 1329777 w 4196446"/>
              <a:gd name="connsiteY168" fmla="*/ 2458834 h 8346397"/>
              <a:gd name="connsiteX169" fmla="*/ 1422646 w 4196446"/>
              <a:gd name="connsiteY169" fmla="*/ 2535034 h 8346397"/>
              <a:gd name="connsiteX170" fmla="*/ 1508371 w 4196446"/>
              <a:gd name="connsiteY170" fmla="*/ 2568373 h 8346397"/>
              <a:gd name="connsiteX171" fmla="*/ 1641721 w 4196446"/>
              <a:gd name="connsiteY171" fmla="*/ 2716009 h 8346397"/>
              <a:gd name="connsiteX172" fmla="*/ 1725065 w 4196446"/>
              <a:gd name="connsiteY172" fmla="*/ 2870790 h 8346397"/>
              <a:gd name="connsiteX173" fmla="*/ 1850477 w 4196446"/>
              <a:gd name="connsiteY173" fmla="*/ 2931907 h 8346397"/>
              <a:gd name="connsiteX174" fmla="*/ 1896514 w 4196446"/>
              <a:gd name="connsiteY174" fmla="*/ 2977947 h 8346397"/>
              <a:gd name="connsiteX175" fmla="*/ 1927471 w 4196446"/>
              <a:gd name="connsiteY175" fmla="*/ 3082722 h 8346397"/>
              <a:gd name="connsiteX176" fmla="*/ 1989383 w 4196446"/>
              <a:gd name="connsiteY176" fmla="*/ 3185115 h 8346397"/>
              <a:gd name="connsiteX177" fmla="*/ 2051296 w 4196446"/>
              <a:gd name="connsiteY177" fmla="*/ 3223215 h 8346397"/>
              <a:gd name="connsiteX178" fmla="*/ 2182265 w 4196446"/>
              <a:gd name="connsiteY178" fmla="*/ 3370853 h 8346397"/>
              <a:gd name="connsiteX179" fmla="*/ 2325139 w 4196446"/>
              <a:gd name="connsiteY179" fmla="*/ 3447053 h 8346397"/>
              <a:gd name="connsiteX180" fmla="*/ 2384671 w 4196446"/>
              <a:gd name="connsiteY180" fmla="*/ 3532778 h 8346397"/>
              <a:gd name="connsiteX181" fmla="*/ 2432296 w 4196446"/>
              <a:gd name="connsiteY181" fmla="*/ 3599453 h 8346397"/>
              <a:gd name="connsiteX182" fmla="*/ 2479921 w 4196446"/>
              <a:gd name="connsiteY182" fmla="*/ 3589929 h 8346397"/>
              <a:gd name="connsiteX183" fmla="*/ 2484683 w 4196446"/>
              <a:gd name="connsiteY183" fmla="*/ 3742328 h 8346397"/>
              <a:gd name="connsiteX184" fmla="*/ 2537071 w 4196446"/>
              <a:gd name="connsiteY184" fmla="*/ 3835197 h 8346397"/>
              <a:gd name="connsiteX185" fmla="*/ 2529927 w 4196446"/>
              <a:gd name="connsiteY185" fmla="*/ 3873297 h 8346397"/>
              <a:gd name="connsiteX186" fmla="*/ 2598983 w 4196446"/>
              <a:gd name="connsiteY186" fmla="*/ 3909015 h 8346397"/>
              <a:gd name="connsiteX187" fmla="*/ 2656133 w 4196446"/>
              <a:gd name="connsiteY187" fmla="*/ 3854247 h 8346397"/>
              <a:gd name="connsiteX188" fmla="*/ 2689471 w 4196446"/>
              <a:gd name="connsiteY188" fmla="*/ 3937590 h 8346397"/>
              <a:gd name="connsiteX189" fmla="*/ 2734715 w 4196446"/>
              <a:gd name="connsiteY189" fmla="*/ 3982834 h 8346397"/>
              <a:gd name="connsiteX190" fmla="*/ 2808533 w 4196446"/>
              <a:gd name="connsiteY190" fmla="*/ 4006647 h 8346397"/>
              <a:gd name="connsiteX191" fmla="*/ 2860921 w 4196446"/>
              <a:gd name="connsiteY191" fmla="*/ 4075703 h 8346397"/>
              <a:gd name="connsiteX192" fmla="*/ 2946646 w 4196446"/>
              <a:gd name="connsiteY192" fmla="*/ 4130472 h 8346397"/>
              <a:gd name="connsiteX193" fmla="*/ 2999033 w 4196446"/>
              <a:gd name="connsiteY193" fmla="*/ 4163809 h 8346397"/>
              <a:gd name="connsiteX194" fmla="*/ 2870446 w 4196446"/>
              <a:gd name="connsiteY194" fmla="*/ 4256678 h 8346397"/>
              <a:gd name="connsiteX195" fmla="*/ 2868064 w 4196446"/>
              <a:gd name="connsiteY195" fmla="*/ 4311446 h 8346397"/>
              <a:gd name="connsiteX196" fmla="*/ 2970458 w 4196446"/>
              <a:gd name="connsiteY196" fmla="*/ 4428128 h 8346397"/>
              <a:gd name="connsiteX197" fmla="*/ 3065708 w 4196446"/>
              <a:gd name="connsiteY197" fmla="*/ 4490040 h 8346397"/>
              <a:gd name="connsiteX198" fmla="*/ 3096665 w 4196446"/>
              <a:gd name="connsiteY198" fmla="*/ 4528140 h 8346397"/>
              <a:gd name="connsiteX199" fmla="*/ 3082377 w 4196446"/>
              <a:gd name="connsiteY199" fmla="*/ 4609103 h 8346397"/>
              <a:gd name="connsiteX200" fmla="*/ 3077615 w 4196446"/>
              <a:gd name="connsiteY200" fmla="*/ 4692447 h 8346397"/>
              <a:gd name="connsiteX201" fmla="*/ 3034752 w 4196446"/>
              <a:gd name="connsiteY201" fmla="*/ 4701972 h 8346397"/>
              <a:gd name="connsiteX202" fmla="*/ 3008558 w 4196446"/>
              <a:gd name="connsiteY202" fmla="*/ 4718640 h 8346397"/>
              <a:gd name="connsiteX203" fmla="*/ 3053802 w 4196446"/>
              <a:gd name="connsiteY203" fmla="*/ 4795632 h 8346397"/>
              <a:gd name="connsiteX204" fmla="*/ 3037133 w 4196446"/>
              <a:gd name="connsiteY204" fmla="*/ 4868659 h 8346397"/>
              <a:gd name="connsiteX205" fmla="*/ 3020465 w 4196446"/>
              <a:gd name="connsiteY205" fmla="*/ 5004390 h 8346397"/>
              <a:gd name="connsiteX206" fmla="*/ 2982365 w 4196446"/>
              <a:gd name="connsiteY206" fmla="*/ 5044872 h 8346397"/>
              <a:gd name="connsiteX207" fmla="*/ 2965696 w 4196446"/>
              <a:gd name="connsiteY207" fmla="*/ 5166315 h 8346397"/>
              <a:gd name="connsiteX208" fmla="*/ 2937121 w 4196446"/>
              <a:gd name="connsiteY208" fmla="*/ 5285378 h 8346397"/>
              <a:gd name="connsiteX209" fmla="*/ 2989508 w 4196446"/>
              <a:gd name="connsiteY209" fmla="*/ 5302047 h 8346397"/>
              <a:gd name="connsiteX210" fmla="*/ 2987127 w 4196446"/>
              <a:gd name="connsiteY210" fmla="*/ 5347290 h 8346397"/>
              <a:gd name="connsiteX211" fmla="*/ 2984746 w 4196446"/>
              <a:gd name="connsiteY211" fmla="*/ 5402059 h 8346397"/>
              <a:gd name="connsiteX212" fmla="*/ 3041896 w 4196446"/>
              <a:gd name="connsiteY212" fmla="*/ 5471115 h 8346397"/>
              <a:gd name="connsiteX213" fmla="*/ 3089521 w 4196446"/>
              <a:gd name="connsiteY213" fmla="*/ 5597322 h 8346397"/>
              <a:gd name="connsiteX214" fmla="*/ 2996652 w 4196446"/>
              <a:gd name="connsiteY214" fmla="*/ 5887834 h 8346397"/>
              <a:gd name="connsiteX215" fmla="*/ 3018083 w 4196446"/>
              <a:gd name="connsiteY215" fmla="*/ 5942603 h 8346397"/>
              <a:gd name="connsiteX216" fmla="*/ 3044277 w 4196446"/>
              <a:gd name="connsiteY216" fmla="*/ 5994990 h 8346397"/>
              <a:gd name="connsiteX217" fmla="*/ 3049040 w 4196446"/>
              <a:gd name="connsiteY217" fmla="*/ 6099765 h 8346397"/>
              <a:gd name="connsiteX218" fmla="*/ 3028402 w 4196446"/>
              <a:gd name="connsiteY218" fmla="*/ 6195807 h 8346397"/>
              <a:gd name="connsiteX219" fmla="*/ 2956170 w 4196446"/>
              <a:gd name="connsiteY219" fmla="*/ 6259310 h 8346397"/>
              <a:gd name="connsiteX220" fmla="*/ 2920452 w 4196446"/>
              <a:gd name="connsiteY220" fmla="*/ 6240259 h 8346397"/>
              <a:gd name="connsiteX221" fmla="*/ 2849015 w 4196446"/>
              <a:gd name="connsiteY221" fmla="*/ 6252165 h 8346397"/>
              <a:gd name="connsiteX222" fmla="*/ 2713283 w 4196446"/>
              <a:gd name="connsiteY222" fmla="*/ 6364084 h 8346397"/>
              <a:gd name="connsiteX223" fmla="*/ 2606127 w 4196446"/>
              <a:gd name="connsiteY223" fmla="*/ 6349797 h 8346397"/>
              <a:gd name="connsiteX224" fmla="*/ 2575171 w 4196446"/>
              <a:gd name="connsiteY224" fmla="*/ 6378372 h 8346397"/>
              <a:gd name="connsiteX225" fmla="*/ 2508495 w 4196446"/>
              <a:gd name="connsiteY225" fmla="*/ 6423614 h 8346397"/>
              <a:gd name="connsiteX226" fmla="*/ 2391815 w 4196446"/>
              <a:gd name="connsiteY226" fmla="*/ 6411709 h 8346397"/>
              <a:gd name="connsiteX227" fmla="*/ 2368002 w 4196446"/>
              <a:gd name="connsiteY227" fmla="*/ 6528390 h 8346397"/>
              <a:gd name="connsiteX228" fmla="*/ 2363240 w 4196446"/>
              <a:gd name="connsiteY228" fmla="*/ 6564109 h 8346397"/>
              <a:gd name="connsiteX229" fmla="*/ 2339428 w 4196446"/>
              <a:gd name="connsiteY229" fmla="*/ 6583159 h 8346397"/>
              <a:gd name="connsiteX230" fmla="*/ 2141783 w 4196446"/>
              <a:gd name="connsiteY230" fmla="*/ 6535534 h 8346397"/>
              <a:gd name="connsiteX231" fmla="*/ 2103683 w 4196446"/>
              <a:gd name="connsiteY231" fmla="*/ 6587922 h 8346397"/>
              <a:gd name="connsiteX232" fmla="*/ 2072727 w 4196446"/>
              <a:gd name="connsiteY232" fmla="*/ 6683172 h 8346397"/>
              <a:gd name="connsiteX233" fmla="*/ 2039389 w 4196446"/>
              <a:gd name="connsiteY233" fmla="*/ 6747465 h 8346397"/>
              <a:gd name="connsiteX234" fmla="*/ 2051296 w 4196446"/>
              <a:gd name="connsiteY234" fmla="*/ 6809378 h 8346397"/>
              <a:gd name="connsiteX235" fmla="*/ 2184646 w 4196446"/>
              <a:gd name="connsiteY235" fmla="*/ 6921297 h 8346397"/>
              <a:gd name="connsiteX236" fmla="*/ 2253702 w 4196446"/>
              <a:gd name="connsiteY236" fmla="*/ 6954634 h 8346397"/>
              <a:gd name="connsiteX237" fmla="*/ 2237033 w 4196446"/>
              <a:gd name="connsiteY237" fmla="*/ 6978447 h 8346397"/>
              <a:gd name="connsiteX238" fmla="*/ 2201315 w 4196446"/>
              <a:gd name="connsiteY238" fmla="*/ 6997497 h 8346397"/>
              <a:gd name="connsiteX239" fmla="*/ 2234652 w 4196446"/>
              <a:gd name="connsiteY239" fmla="*/ 7073697 h 8346397"/>
              <a:gd name="connsiteX240" fmla="*/ 2203696 w 4196446"/>
              <a:gd name="connsiteY240" fmla="*/ 7095128 h 8346397"/>
              <a:gd name="connsiteX241" fmla="*/ 2098921 w 4196446"/>
              <a:gd name="connsiteY241" fmla="*/ 7033215 h 8346397"/>
              <a:gd name="connsiteX242" fmla="*/ 2056058 w 4196446"/>
              <a:gd name="connsiteY242" fmla="*/ 7059409 h 8346397"/>
              <a:gd name="connsiteX243" fmla="*/ 1996527 w 4196446"/>
              <a:gd name="connsiteY243" fmla="*/ 6957015 h 8346397"/>
              <a:gd name="connsiteX244" fmla="*/ 1879846 w 4196446"/>
              <a:gd name="connsiteY244" fmla="*/ 6983209 h 8346397"/>
              <a:gd name="connsiteX245" fmla="*/ 1815552 w 4196446"/>
              <a:gd name="connsiteY245" fmla="*/ 6987972 h 8346397"/>
              <a:gd name="connsiteX246" fmla="*/ 1765546 w 4196446"/>
              <a:gd name="connsiteY246" fmla="*/ 6983210 h 8346397"/>
              <a:gd name="connsiteX247" fmla="*/ 1708396 w 4196446"/>
              <a:gd name="connsiteY247" fmla="*/ 7028453 h 8346397"/>
              <a:gd name="connsiteX248" fmla="*/ 1529802 w 4196446"/>
              <a:gd name="connsiteY248" fmla="*/ 6987972 h 8346397"/>
              <a:gd name="connsiteX249" fmla="*/ 1553614 w 4196446"/>
              <a:gd name="connsiteY249" fmla="*/ 7114178 h 8346397"/>
              <a:gd name="connsiteX250" fmla="*/ 1477415 w 4196446"/>
              <a:gd name="connsiteY250" fmla="*/ 7159422 h 8346397"/>
              <a:gd name="connsiteX251" fmla="*/ 1415502 w 4196446"/>
              <a:gd name="connsiteY251" fmla="*/ 7226096 h 8346397"/>
              <a:gd name="connsiteX252" fmla="*/ 1265483 w 4196446"/>
              <a:gd name="connsiteY252" fmla="*/ 7218953 h 8346397"/>
              <a:gd name="connsiteX253" fmla="*/ 1213096 w 4196446"/>
              <a:gd name="connsiteY253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92041 w 4198374"/>
              <a:gd name="connsiteY7" fmla="*/ 6080713 h 8346397"/>
              <a:gd name="connsiteX8" fmla="*/ 4149178 w 4198374"/>
              <a:gd name="connsiteY8" fmla="*/ 5947363 h 8346397"/>
              <a:gd name="connsiteX9" fmla="*/ 4194421 w 4198374"/>
              <a:gd name="connsiteY9" fmla="*/ 5909263 h 8346397"/>
              <a:gd name="connsiteX10" fmla="*/ 4113459 w 4198374"/>
              <a:gd name="connsiteY10" fmla="*/ 5783057 h 8346397"/>
              <a:gd name="connsiteX11" fmla="*/ 4108696 w 4198374"/>
              <a:gd name="connsiteY11" fmla="*/ 5678282 h 8346397"/>
              <a:gd name="connsiteX12" fmla="*/ 4070597 w 4198374"/>
              <a:gd name="connsiteY12" fmla="*/ 5587795 h 8346397"/>
              <a:gd name="connsiteX13" fmla="*/ 4111077 w 4198374"/>
              <a:gd name="connsiteY13" fmla="*/ 5583032 h 8346397"/>
              <a:gd name="connsiteX14" fmla="*/ 4061071 w 4198374"/>
              <a:gd name="connsiteY14" fmla="*/ 5478257 h 8346397"/>
              <a:gd name="connsiteX15" fmla="*/ 4061071 w 4198374"/>
              <a:gd name="connsiteY15" fmla="*/ 5383007 h 8346397"/>
              <a:gd name="connsiteX16" fmla="*/ 4103934 w 4198374"/>
              <a:gd name="connsiteY16" fmla="*/ 5387770 h 8346397"/>
              <a:gd name="connsiteX17" fmla="*/ 4106315 w 4198374"/>
              <a:gd name="connsiteY17" fmla="*/ 5347288 h 8346397"/>
              <a:gd name="connsiteX18" fmla="*/ 4065833 w 4198374"/>
              <a:gd name="connsiteY18" fmla="*/ 5292520 h 8346397"/>
              <a:gd name="connsiteX19" fmla="*/ 4058690 w 4198374"/>
              <a:gd name="connsiteY19" fmla="*/ 5173457 h 8346397"/>
              <a:gd name="connsiteX20" fmla="*/ 3990428 w 4198374"/>
              <a:gd name="connsiteY20" fmla="*/ 5034550 h 8346397"/>
              <a:gd name="connsiteX21" fmla="*/ 3922959 w 4198374"/>
              <a:gd name="connsiteY21" fmla="*/ 4816270 h 8346397"/>
              <a:gd name="connsiteX22" fmla="*/ 3887241 w 4198374"/>
              <a:gd name="connsiteY22" fmla="*/ 4682920 h 8346397"/>
              <a:gd name="connsiteX23" fmla="*/ 3851522 w 4198374"/>
              <a:gd name="connsiteY23" fmla="*/ 4642438 h 8346397"/>
              <a:gd name="connsiteX24" fmla="*/ 3887241 w 4198374"/>
              <a:gd name="connsiteY24" fmla="*/ 4578145 h 8346397"/>
              <a:gd name="connsiteX25" fmla="*/ 3839615 w 4198374"/>
              <a:gd name="connsiteY25" fmla="*/ 4499563 h 8346397"/>
              <a:gd name="connsiteX26" fmla="*/ 3780084 w 4198374"/>
              <a:gd name="connsiteY26" fmla="*/ 4492420 h 8346397"/>
              <a:gd name="connsiteX27" fmla="*/ 3732459 w 4198374"/>
              <a:gd name="connsiteY27" fmla="*/ 4449557 h 8346397"/>
              <a:gd name="connsiteX28" fmla="*/ 3687216 w 4198374"/>
              <a:gd name="connsiteY28" fmla="*/ 4466226 h 8346397"/>
              <a:gd name="connsiteX29" fmla="*/ 3668166 w 4198374"/>
              <a:gd name="connsiteY29" fmla="*/ 4368595 h 8346397"/>
              <a:gd name="connsiteX30" fmla="*/ 3501478 w 4198374"/>
              <a:gd name="connsiteY30" fmla="*/ 4166188 h 8346397"/>
              <a:gd name="connsiteX31" fmla="*/ 3496716 w 4198374"/>
              <a:gd name="connsiteY31" fmla="*/ 4139995 h 8346397"/>
              <a:gd name="connsiteX32" fmla="*/ 3494334 w 4198374"/>
              <a:gd name="connsiteY32" fmla="*/ 4113801 h 8346397"/>
              <a:gd name="connsiteX33" fmla="*/ 3544341 w 4198374"/>
              <a:gd name="connsiteY33" fmla="*/ 4101895 h 8346397"/>
              <a:gd name="connsiteX34" fmla="*/ 3553866 w 4198374"/>
              <a:gd name="connsiteY34" fmla="*/ 4075701 h 8346397"/>
              <a:gd name="connsiteX35" fmla="*/ 3515766 w 4198374"/>
              <a:gd name="connsiteY35" fmla="*/ 4056651 h 8346397"/>
              <a:gd name="connsiteX36" fmla="*/ 3465759 w 4198374"/>
              <a:gd name="connsiteY36" fmla="*/ 4049507 h 8346397"/>
              <a:gd name="connsiteX37" fmla="*/ 3432422 w 4198374"/>
              <a:gd name="connsiteY37" fmla="*/ 4109038 h 8346397"/>
              <a:gd name="connsiteX38" fmla="*/ 3413372 w 4198374"/>
              <a:gd name="connsiteY38" fmla="*/ 4082845 h 8346397"/>
              <a:gd name="connsiteX39" fmla="*/ 3415752 w 4198374"/>
              <a:gd name="connsiteY39" fmla="*/ 4042363 h 8346397"/>
              <a:gd name="connsiteX40" fmla="*/ 3349078 w 4198374"/>
              <a:gd name="connsiteY40" fmla="*/ 4018551 h 8346397"/>
              <a:gd name="connsiteX41" fmla="*/ 3382416 w 4198374"/>
              <a:gd name="connsiteY41" fmla="*/ 3985213 h 8346397"/>
              <a:gd name="connsiteX42" fmla="*/ 3346697 w 4198374"/>
              <a:gd name="connsiteY42" fmla="*/ 3961401 h 8346397"/>
              <a:gd name="connsiteX43" fmla="*/ 3291928 w 4198374"/>
              <a:gd name="connsiteY43" fmla="*/ 3959020 h 8346397"/>
              <a:gd name="connsiteX44" fmla="*/ 3263352 w 4198374"/>
              <a:gd name="connsiteY44" fmla="*/ 3978070 h 8346397"/>
              <a:gd name="connsiteX45" fmla="*/ 3215727 w 4198374"/>
              <a:gd name="connsiteY45" fmla="*/ 3963782 h 8346397"/>
              <a:gd name="connsiteX46" fmla="*/ 3227633 w 4198374"/>
              <a:gd name="connsiteY46" fmla="*/ 3937588 h 8346397"/>
              <a:gd name="connsiteX47" fmla="*/ 3275259 w 4198374"/>
              <a:gd name="connsiteY47" fmla="*/ 3913776 h 8346397"/>
              <a:gd name="connsiteX48" fmla="*/ 3127621 w 4198374"/>
              <a:gd name="connsiteY48" fmla="*/ 3851863 h 8346397"/>
              <a:gd name="connsiteX49" fmla="*/ 2996652 w 4198374"/>
              <a:gd name="connsiteY49" fmla="*/ 3739945 h 8346397"/>
              <a:gd name="connsiteX50" fmla="*/ 2591839 w 4198374"/>
              <a:gd name="connsiteY50" fmla="*/ 3354183 h 8346397"/>
              <a:gd name="connsiteX51" fmla="*/ 2468015 w 4198374"/>
              <a:gd name="connsiteY51" fmla="*/ 3049382 h 8346397"/>
              <a:gd name="connsiteX52" fmla="*/ 2432296 w 4198374"/>
              <a:gd name="connsiteY52" fmla="*/ 2961276 h 8346397"/>
              <a:gd name="connsiteX53" fmla="*/ 2387052 w 4198374"/>
              <a:gd name="connsiteY53" fmla="*/ 2954132 h 8346397"/>
              <a:gd name="connsiteX54" fmla="*/ 2365621 w 4198374"/>
              <a:gd name="connsiteY54" fmla="*/ 2958895 h 8346397"/>
              <a:gd name="connsiteX55" fmla="*/ 2315615 w 4198374"/>
              <a:gd name="connsiteY55" fmla="*/ 2896982 h 8346397"/>
              <a:gd name="connsiteX56" fmla="*/ 2234652 w 4198374"/>
              <a:gd name="connsiteY56" fmla="*/ 2880313 h 8346397"/>
              <a:gd name="connsiteX57" fmla="*/ 2182265 w 4198374"/>
              <a:gd name="connsiteY57" fmla="*/ 2811257 h 8346397"/>
              <a:gd name="connsiteX58" fmla="*/ 2115590 w 4198374"/>
              <a:gd name="connsiteY58" fmla="*/ 2727913 h 8346397"/>
              <a:gd name="connsiteX59" fmla="*/ 2091777 w 4198374"/>
              <a:gd name="connsiteY59" fmla="*/ 2670763 h 8346397"/>
              <a:gd name="connsiteX60" fmla="*/ 2006845 w 4198374"/>
              <a:gd name="connsiteY60" fmla="*/ 2527095 h 8346397"/>
              <a:gd name="connsiteX61" fmla="*/ 1953665 w 4198374"/>
              <a:gd name="connsiteY61" fmla="*/ 2451688 h 8346397"/>
              <a:gd name="connsiteX62" fmla="*/ 2006052 w 4198374"/>
              <a:gd name="connsiteY62" fmla="*/ 2337388 h 8346397"/>
              <a:gd name="connsiteX63" fmla="*/ 2072727 w 4198374"/>
              <a:gd name="connsiteY63" fmla="*/ 2256426 h 8346397"/>
              <a:gd name="connsiteX64" fmla="*/ 2056058 w 4198374"/>
              <a:gd name="connsiteY64" fmla="*/ 2223088 h 8346397"/>
              <a:gd name="connsiteX65" fmla="*/ 2067965 w 4198374"/>
              <a:gd name="connsiteY65" fmla="*/ 2130220 h 8346397"/>
              <a:gd name="connsiteX66" fmla="*/ 2137021 w 4198374"/>
              <a:gd name="connsiteY66" fmla="*/ 1992107 h 8346397"/>
              <a:gd name="connsiteX67" fmla="*/ 2165596 w 4198374"/>
              <a:gd name="connsiteY67" fmla="*/ 1944482 h 8346397"/>
              <a:gd name="connsiteX68" fmla="*/ 2203696 w 4198374"/>
              <a:gd name="connsiteY68" fmla="*/ 1937338 h 8346397"/>
              <a:gd name="connsiteX69" fmla="*/ 2198933 w 4198374"/>
              <a:gd name="connsiteY69" fmla="*/ 1906382 h 8346397"/>
              <a:gd name="connsiteX70" fmla="*/ 2406102 w 4198374"/>
              <a:gd name="connsiteY70" fmla="*/ 1782557 h 8346397"/>
              <a:gd name="connsiteX71" fmla="*/ 2494208 w 4198374"/>
              <a:gd name="connsiteY71" fmla="*/ 1715882 h 8346397"/>
              <a:gd name="connsiteX72" fmla="*/ 2513258 w 4198374"/>
              <a:gd name="connsiteY72" fmla="*/ 1630157 h 8346397"/>
              <a:gd name="connsiteX73" fmla="*/ 2522784 w 4198374"/>
              <a:gd name="connsiteY73" fmla="*/ 1584913 h 8346397"/>
              <a:gd name="connsiteX74" fmla="*/ 2577552 w 4198374"/>
              <a:gd name="connsiteY74" fmla="*/ 1527763 h 8346397"/>
              <a:gd name="connsiteX75" fmla="*/ 2606127 w 4198374"/>
              <a:gd name="connsiteY75" fmla="*/ 1499188 h 8346397"/>
              <a:gd name="connsiteX76" fmla="*/ 2634702 w 4198374"/>
              <a:gd name="connsiteY76" fmla="*/ 1492045 h 8346397"/>
              <a:gd name="connsiteX77" fmla="*/ 2672802 w 4198374"/>
              <a:gd name="connsiteY77" fmla="*/ 1368220 h 8346397"/>
              <a:gd name="connsiteX78" fmla="*/ 2806153 w 4198374"/>
              <a:gd name="connsiteY78" fmla="*/ 1334883 h 8346397"/>
              <a:gd name="connsiteX79" fmla="*/ 2944265 w 4198374"/>
              <a:gd name="connsiteY79" fmla="*/ 1325357 h 8346397"/>
              <a:gd name="connsiteX80" fmla="*/ 2968077 w 4198374"/>
              <a:gd name="connsiteY80" fmla="*/ 1206295 h 8346397"/>
              <a:gd name="connsiteX81" fmla="*/ 3049040 w 4198374"/>
              <a:gd name="connsiteY81" fmla="*/ 1169783 h 8346397"/>
              <a:gd name="connsiteX82" fmla="*/ 3153814 w 4198374"/>
              <a:gd name="connsiteY82" fmla="*/ 1125332 h 8346397"/>
              <a:gd name="connsiteX83" fmla="*/ 3225252 w 4198374"/>
              <a:gd name="connsiteY83" fmla="*/ 1049132 h 8346397"/>
              <a:gd name="connsiteX84" fmla="*/ 3310977 w 4198374"/>
              <a:gd name="connsiteY84" fmla="*/ 996745 h 8346397"/>
              <a:gd name="connsiteX85" fmla="*/ 3056977 w 4198374"/>
              <a:gd name="connsiteY85" fmla="*/ 982457 h 8346397"/>
              <a:gd name="connsiteX86" fmla="*/ 2958552 w 4198374"/>
              <a:gd name="connsiteY86" fmla="*/ 976107 h 8346397"/>
              <a:gd name="connsiteX87" fmla="*/ 2926802 w 4198374"/>
              <a:gd name="connsiteY87" fmla="*/ 906257 h 8346397"/>
              <a:gd name="connsiteX88" fmla="*/ 2866477 w 4198374"/>
              <a:gd name="connsiteY88" fmla="*/ 893559 h 8346397"/>
              <a:gd name="connsiteX89" fmla="*/ 2799802 w 4198374"/>
              <a:gd name="connsiteY89" fmla="*/ 874507 h 8346397"/>
              <a:gd name="connsiteX90" fmla="*/ 2761702 w 4198374"/>
              <a:gd name="connsiteY90" fmla="*/ 807832 h 8346397"/>
              <a:gd name="connsiteX91" fmla="*/ 2609302 w 4198374"/>
              <a:gd name="connsiteY91" fmla="*/ 760207 h 8346397"/>
              <a:gd name="connsiteX92" fmla="*/ 2580727 w 4198374"/>
              <a:gd name="connsiteY92" fmla="*/ 604632 h 8346397"/>
              <a:gd name="connsiteX93" fmla="*/ 2526752 w 4198374"/>
              <a:gd name="connsiteY93" fmla="*/ 531609 h 8346397"/>
              <a:gd name="connsiteX94" fmla="*/ 2596602 w 4198374"/>
              <a:gd name="connsiteY94" fmla="*/ 407782 h 8346397"/>
              <a:gd name="connsiteX95" fmla="*/ 2629939 w 4198374"/>
              <a:gd name="connsiteY95" fmla="*/ 310947 h 8346397"/>
              <a:gd name="connsiteX96" fmla="*/ 2517227 w 4198374"/>
              <a:gd name="connsiteY96" fmla="*/ 239507 h 8346397"/>
              <a:gd name="connsiteX97" fmla="*/ 2402927 w 4198374"/>
              <a:gd name="connsiteY97" fmla="*/ 271257 h 8346397"/>
              <a:gd name="connsiteX98" fmla="*/ 2275927 w 4198374"/>
              <a:gd name="connsiteY98" fmla="*/ 198232 h 8346397"/>
              <a:gd name="connsiteX99" fmla="*/ 2133052 w 4198374"/>
              <a:gd name="connsiteY99" fmla="*/ 233157 h 8346397"/>
              <a:gd name="connsiteX100" fmla="*/ 1913977 w 4198374"/>
              <a:gd name="connsiteY100" fmla="*/ 36309 h 8346397"/>
              <a:gd name="connsiteX101" fmla="*/ 1777452 w 4198374"/>
              <a:gd name="connsiteY101" fmla="*/ 13289 h 8346397"/>
              <a:gd name="connsiteX102" fmla="*/ 1703633 w 4198374"/>
              <a:gd name="connsiteY102" fmla="*/ 41864 h 8346397"/>
              <a:gd name="connsiteX103" fmla="*/ 1615527 w 4198374"/>
              <a:gd name="connsiteY103" fmla="*/ 75203 h 8346397"/>
              <a:gd name="connsiteX104" fmla="*/ 1515515 w 4198374"/>
              <a:gd name="connsiteY104" fmla="*/ 129971 h 8346397"/>
              <a:gd name="connsiteX105" fmla="*/ 1525040 w 4198374"/>
              <a:gd name="connsiteY105" fmla="*/ 194264 h 8346397"/>
              <a:gd name="connsiteX106" fmla="*/ 1505990 w 4198374"/>
              <a:gd name="connsiteY106" fmla="*/ 251415 h 8346397"/>
              <a:gd name="connsiteX107" fmla="*/ 1413121 w 4198374"/>
              <a:gd name="connsiteY107" fmla="*/ 270464 h 8346397"/>
              <a:gd name="connsiteX108" fmla="*/ 1339302 w 4198374"/>
              <a:gd name="connsiteY108" fmla="*/ 306184 h 8346397"/>
              <a:gd name="connsiteX109" fmla="*/ 1260721 w 4198374"/>
              <a:gd name="connsiteY109" fmla="*/ 346665 h 8346397"/>
              <a:gd name="connsiteX110" fmla="*/ 1191665 w 4198374"/>
              <a:gd name="connsiteY110" fmla="*/ 272847 h 8346397"/>
              <a:gd name="connsiteX111" fmla="*/ 1082127 w 4198374"/>
              <a:gd name="connsiteY111" fmla="*/ 353809 h 8346397"/>
              <a:gd name="connsiteX112" fmla="*/ 1020215 w 4198374"/>
              <a:gd name="connsiteY112" fmla="*/ 420484 h 8346397"/>
              <a:gd name="connsiteX113" fmla="*/ 858290 w 4198374"/>
              <a:gd name="connsiteY113" fmla="*/ 301422 h 8346397"/>
              <a:gd name="connsiteX114" fmla="*/ 796377 w 4198374"/>
              <a:gd name="connsiteY114" fmla="*/ 406196 h 8346397"/>
              <a:gd name="connsiteX115" fmla="*/ 755896 w 4198374"/>
              <a:gd name="connsiteY115" fmla="*/ 341903 h 8346397"/>
              <a:gd name="connsiteX116" fmla="*/ 689221 w 4198374"/>
              <a:gd name="connsiteY116" fmla="*/ 270465 h 8346397"/>
              <a:gd name="connsiteX117" fmla="*/ 667790 w 4198374"/>
              <a:gd name="connsiteY117" fmla="*/ 313328 h 8346397"/>
              <a:gd name="connsiteX118" fmla="*/ 620165 w 4198374"/>
              <a:gd name="connsiteY118" fmla="*/ 382384 h 8346397"/>
              <a:gd name="connsiteX119" fmla="*/ 589208 w 4198374"/>
              <a:gd name="connsiteY119" fmla="*/ 396672 h 8346397"/>
              <a:gd name="connsiteX120" fmla="*/ 498721 w 4198374"/>
              <a:gd name="connsiteY120" fmla="*/ 482397 h 8346397"/>
              <a:gd name="connsiteX121" fmla="*/ 396327 w 4198374"/>
              <a:gd name="connsiteY121" fmla="*/ 380003 h 8346397"/>
              <a:gd name="connsiteX122" fmla="*/ 243927 w 4198374"/>
              <a:gd name="connsiteY122" fmla="*/ 294278 h 8346397"/>
              <a:gd name="connsiteX123" fmla="*/ 174871 w 4198374"/>
              <a:gd name="connsiteY123" fmla="*/ 327615 h 8346397"/>
              <a:gd name="connsiteX124" fmla="*/ 127246 w 4198374"/>
              <a:gd name="connsiteY124" fmla="*/ 410959 h 8346397"/>
              <a:gd name="connsiteX125" fmla="*/ 43902 w 4198374"/>
              <a:gd name="connsiteY125" fmla="*/ 472872 h 8346397"/>
              <a:gd name="connsiteX126" fmla="*/ 8183 w 4198374"/>
              <a:gd name="connsiteY126" fmla="*/ 484778 h 8346397"/>
              <a:gd name="connsiteX127" fmla="*/ 198683 w 4198374"/>
              <a:gd name="connsiteY127" fmla="*/ 689565 h 8346397"/>
              <a:gd name="connsiteX128" fmla="*/ 265359 w 4198374"/>
              <a:gd name="connsiteY128" fmla="*/ 706234 h 8346397"/>
              <a:gd name="connsiteX129" fmla="*/ 298697 w 4198374"/>
              <a:gd name="connsiteY129" fmla="*/ 730047 h 8346397"/>
              <a:gd name="connsiteX130" fmla="*/ 296315 w 4198374"/>
              <a:gd name="connsiteY130" fmla="*/ 901496 h 8346397"/>
              <a:gd name="connsiteX131" fmla="*/ 362990 w 4198374"/>
              <a:gd name="connsiteY131" fmla="*/ 906259 h 8346397"/>
              <a:gd name="connsiteX132" fmla="*/ 401090 w 4198374"/>
              <a:gd name="connsiteY132" fmla="*/ 856253 h 8346397"/>
              <a:gd name="connsiteX133" fmla="*/ 482052 w 4198374"/>
              <a:gd name="connsiteY133" fmla="*/ 894353 h 8346397"/>
              <a:gd name="connsiteX134" fmla="*/ 420140 w 4198374"/>
              <a:gd name="connsiteY134" fmla="*/ 1039609 h 8346397"/>
              <a:gd name="connsiteX135" fmla="*/ 434427 w 4198374"/>
              <a:gd name="connsiteY135" fmla="*/ 1087234 h 8346397"/>
              <a:gd name="connsiteX136" fmla="*/ 379658 w 4198374"/>
              <a:gd name="connsiteY136" fmla="*/ 1139622 h 8346397"/>
              <a:gd name="connsiteX137" fmla="*/ 415377 w 4198374"/>
              <a:gd name="connsiteY137" fmla="*/ 1168196 h 8346397"/>
              <a:gd name="connsiteX138" fmla="*/ 486815 w 4198374"/>
              <a:gd name="connsiteY138" fmla="*/ 1256303 h 8346397"/>
              <a:gd name="connsiteX139" fmla="*/ 527296 w 4198374"/>
              <a:gd name="connsiteY139" fmla="*/ 1344409 h 8346397"/>
              <a:gd name="connsiteX140" fmla="*/ 636833 w 4198374"/>
              <a:gd name="connsiteY140" fmla="*/ 1396797 h 8346397"/>
              <a:gd name="connsiteX141" fmla="*/ 746371 w 4198374"/>
              <a:gd name="connsiteY141" fmla="*/ 1420609 h 8346397"/>
              <a:gd name="connsiteX142" fmla="*/ 829715 w 4198374"/>
              <a:gd name="connsiteY142" fmla="*/ 1468234 h 8346397"/>
              <a:gd name="connsiteX143" fmla="*/ 913058 w 4198374"/>
              <a:gd name="connsiteY143" fmla="*/ 1442040 h 8346397"/>
              <a:gd name="connsiteX144" fmla="*/ 994021 w 4198374"/>
              <a:gd name="connsiteY144" fmla="*/ 1368222 h 8346397"/>
              <a:gd name="connsiteX145" fmla="*/ 1103558 w 4198374"/>
              <a:gd name="connsiteY145" fmla="*/ 1351553 h 8346397"/>
              <a:gd name="connsiteX146" fmla="*/ 1170233 w 4198374"/>
              <a:gd name="connsiteY146" fmla="*/ 1356315 h 8346397"/>
              <a:gd name="connsiteX147" fmla="*/ 1329777 w 4198374"/>
              <a:gd name="connsiteY147" fmla="*/ 1465853 h 8346397"/>
              <a:gd name="connsiteX148" fmla="*/ 1389308 w 4198374"/>
              <a:gd name="connsiteY148" fmla="*/ 1494428 h 8346397"/>
              <a:gd name="connsiteX149" fmla="*/ 1260721 w 4198374"/>
              <a:gd name="connsiteY149" fmla="*/ 1596822 h 8346397"/>
              <a:gd name="connsiteX150" fmla="*/ 1263102 w 4198374"/>
              <a:gd name="connsiteY150" fmla="*/ 1661115 h 8346397"/>
              <a:gd name="connsiteX151" fmla="*/ 1425027 w 4198374"/>
              <a:gd name="connsiteY151" fmla="*/ 1613490 h 8346397"/>
              <a:gd name="connsiteX152" fmla="*/ 1386927 w 4198374"/>
              <a:gd name="connsiteY152" fmla="*/ 1677784 h 8346397"/>
              <a:gd name="connsiteX153" fmla="*/ 1405977 w 4198374"/>
              <a:gd name="connsiteY153" fmla="*/ 1751603 h 8346397"/>
              <a:gd name="connsiteX154" fmla="*/ 1517896 w 4198374"/>
              <a:gd name="connsiteY154" fmla="*/ 1787322 h 8346397"/>
              <a:gd name="connsiteX155" fmla="*/ 1591715 w 4198374"/>
              <a:gd name="connsiteY155" fmla="*/ 1803990 h 8346397"/>
              <a:gd name="connsiteX156" fmla="*/ 1501227 w 4198374"/>
              <a:gd name="connsiteY156" fmla="*/ 1934959 h 8346397"/>
              <a:gd name="connsiteX157" fmla="*/ 1494083 w 4198374"/>
              <a:gd name="connsiteY157" fmla="*/ 1984965 h 8346397"/>
              <a:gd name="connsiteX158" fmla="*/ 1422646 w 4198374"/>
              <a:gd name="connsiteY158" fmla="*/ 2020684 h 8346397"/>
              <a:gd name="connsiteX159" fmla="*/ 1391690 w 4198374"/>
              <a:gd name="connsiteY159" fmla="*/ 2082597 h 8346397"/>
              <a:gd name="connsiteX160" fmla="*/ 1260721 w 4198374"/>
              <a:gd name="connsiteY160" fmla="*/ 2056403 h 8346397"/>
              <a:gd name="connsiteX161" fmla="*/ 1139277 w 4198374"/>
              <a:gd name="connsiteY161" fmla="*/ 2056402 h 8346397"/>
              <a:gd name="connsiteX162" fmla="*/ 1072602 w 4198374"/>
              <a:gd name="connsiteY162" fmla="*/ 2084978 h 8346397"/>
              <a:gd name="connsiteX163" fmla="*/ 1065458 w 4198374"/>
              <a:gd name="connsiteY163" fmla="*/ 2184990 h 8346397"/>
              <a:gd name="connsiteX164" fmla="*/ 977352 w 4198374"/>
              <a:gd name="connsiteY164" fmla="*/ 2273097 h 8346397"/>
              <a:gd name="connsiteX165" fmla="*/ 1120227 w 4198374"/>
              <a:gd name="connsiteY165" fmla="*/ 2335009 h 8346397"/>
              <a:gd name="connsiteX166" fmla="*/ 1170234 w 4198374"/>
              <a:gd name="connsiteY166" fmla="*/ 2370727 h 8346397"/>
              <a:gd name="connsiteX167" fmla="*/ 1222621 w 4198374"/>
              <a:gd name="connsiteY167" fmla="*/ 2387397 h 8346397"/>
              <a:gd name="connsiteX168" fmla="*/ 1272627 w 4198374"/>
              <a:gd name="connsiteY168" fmla="*/ 2437403 h 8346397"/>
              <a:gd name="connsiteX169" fmla="*/ 1329777 w 4198374"/>
              <a:gd name="connsiteY169" fmla="*/ 2458834 h 8346397"/>
              <a:gd name="connsiteX170" fmla="*/ 1422646 w 4198374"/>
              <a:gd name="connsiteY170" fmla="*/ 2535034 h 8346397"/>
              <a:gd name="connsiteX171" fmla="*/ 1508371 w 4198374"/>
              <a:gd name="connsiteY171" fmla="*/ 2568373 h 8346397"/>
              <a:gd name="connsiteX172" fmla="*/ 1641721 w 4198374"/>
              <a:gd name="connsiteY172" fmla="*/ 2716009 h 8346397"/>
              <a:gd name="connsiteX173" fmla="*/ 1725065 w 4198374"/>
              <a:gd name="connsiteY173" fmla="*/ 2870790 h 8346397"/>
              <a:gd name="connsiteX174" fmla="*/ 1850477 w 4198374"/>
              <a:gd name="connsiteY174" fmla="*/ 2931907 h 8346397"/>
              <a:gd name="connsiteX175" fmla="*/ 1896514 w 4198374"/>
              <a:gd name="connsiteY175" fmla="*/ 2977947 h 8346397"/>
              <a:gd name="connsiteX176" fmla="*/ 1927471 w 4198374"/>
              <a:gd name="connsiteY176" fmla="*/ 3082722 h 8346397"/>
              <a:gd name="connsiteX177" fmla="*/ 1989383 w 4198374"/>
              <a:gd name="connsiteY177" fmla="*/ 3185115 h 8346397"/>
              <a:gd name="connsiteX178" fmla="*/ 2051296 w 4198374"/>
              <a:gd name="connsiteY178" fmla="*/ 3223215 h 8346397"/>
              <a:gd name="connsiteX179" fmla="*/ 2182265 w 4198374"/>
              <a:gd name="connsiteY179" fmla="*/ 3370853 h 8346397"/>
              <a:gd name="connsiteX180" fmla="*/ 2325139 w 4198374"/>
              <a:gd name="connsiteY180" fmla="*/ 3447053 h 8346397"/>
              <a:gd name="connsiteX181" fmla="*/ 2384671 w 4198374"/>
              <a:gd name="connsiteY181" fmla="*/ 3532778 h 8346397"/>
              <a:gd name="connsiteX182" fmla="*/ 2432296 w 4198374"/>
              <a:gd name="connsiteY182" fmla="*/ 3599453 h 8346397"/>
              <a:gd name="connsiteX183" fmla="*/ 2479921 w 4198374"/>
              <a:gd name="connsiteY183" fmla="*/ 3589929 h 8346397"/>
              <a:gd name="connsiteX184" fmla="*/ 2484683 w 4198374"/>
              <a:gd name="connsiteY184" fmla="*/ 3742328 h 8346397"/>
              <a:gd name="connsiteX185" fmla="*/ 2537071 w 4198374"/>
              <a:gd name="connsiteY185" fmla="*/ 3835197 h 8346397"/>
              <a:gd name="connsiteX186" fmla="*/ 2529927 w 4198374"/>
              <a:gd name="connsiteY186" fmla="*/ 3873297 h 8346397"/>
              <a:gd name="connsiteX187" fmla="*/ 2598983 w 4198374"/>
              <a:gd name="connsiteY187" fmla="*/ 3909015 h 8346397"/>
              <a:gd name="connsiteX188" fmla="*/ 2656133 w 4198374"/>
              <a:gd name="connsiteY188" fmla="*/ 3854247 h 8346397"/>
              <a:gd name="connsiteX189" fmla="*/ 2689471 w 4198374"/>
              <a:gd name="connsiteY189" fmla="*/ 3937590 h 8346397"/>
              <a:gd name="connsiteX190" fmla="*/ 2734715 w 4198374"/>
              <a:gd name="connsiteY190" fmla="*/ 3982834 h 8346397"/>
              <a:gd name="connsiteX191" fmla="*/ 2808533 w 4198374"/>
              <a:gd name="connsiteY191" fmla="*/ 4006647 h 8346397"/>
              <a:gd name="connsiteX192" fmla="*/ 2860921 w 4198374"/>
              <a:gd name="connsiteY192" fmla="*/ 4075703 h 8346397"/>
              <a:gd name="connsiteX193" fmla="*/ 2946646 w 4198374"/>
              <a:gd name="connsiteY193" fmla="*/ 4130472 h 8346397"/>
              <a:gd name="connsiteX194" fmla="*/ 2999033 w 4198374"/>
              <a:gd name="connsiteY194" fmla="*/ 4163809 h 8346397"/>
              <a:gd name="connsiteX195" fmla="*/ 2870446 w 4198374"/>
              <a:gd name="connsiteY195" fmla="*/ 4256678 h 8346397"/>
              <a:gd name="connsiteX196" fmla="*/ 2868064 w 4198374"/>
              <a:gd name="connsiteY196" fmla="*/ 4311446 h 8346397"/>
              <a:gd name="connsiteX197" fmla="*/ 2970458 w 4198374"/>
              <a:gd name="connsiteY197" fmla="*/ 4428128 h 8346397"/>
              <a:gd name="connsiteX198" fmla="*/ 3065708 w 4198374"/>
              <a:gd name="connsiteY198" fmla="*/ 4490040 h 8346397"/>
              <a:gd name="connsiteX199" fmla="*/ 3096665 w 4198374"/>
              <a:gd name="connsiteY199" fmla="*/ 4528140 h 8346397"/>
              <a:gd name="connsiteX200" fmla="*/ 3082377 w 4198374"/>
              <a:gd name="connsiteY200" fmla="*/ 4609103 h 8346397"/>
              <a:gd name="connsiteX201" fmla="*/ 3077615 w 4198374"/>
              <a:gd name="connsiteY201" fmla="*/ 4692447 h 8346397"/>
              <a:gd name="connsiteX202" fmla="*/ 3034752 w 4198374"/>
              <a:gd name="connsiteY202" fmla="*/ 4701972 h 8346397"/>
              <a:gd name="connsiteX203" fmla="*/ 3008558 w 4198374"/>
              <a:gd name="connsiteY203" fmla="*/ 4718640 h 8346397"/>
              <a:gd name="connsiteX204" fmla="*/ 3053802 w 4198374"/>
              <a:gd name="connsiteY204" fmla="*/ 4795632 h 8346397"/>
              <a:gd name="connsiteX205" fmla="*/ 3037133 w 4198374"/>
              <a:gd name="connsiteY205" fmla="*/ 4868659 h 8346397"/>
              <a:gd name="connsiteX206" fmla="*/ 3020465 w 4198374"/>
              <a:gd name="connsiteY206" fmla="*/ 5004390 h 8346397"/>
              <a:gd name="connsiteX207" fmla="*/ 2982365 w 4198374"/>
              <a:gd name="connsiteY207" fmla="*/ 5044872 h 8346397"/>
              <a:gd name="connsiteX208" fmla="*/ 2965696 w 4198374"/>
              <a:gd name="connsiteY208" fmla="*/ 5166315 h 8346397"/>
              <a:gd name="connsiteX209" fmla="*/ 2937121 w 4198374"/>
              <a:gd name="connsiteY209" fmla="*/ 5285378 h 8346397"/>
              <a:gd name="connsiteX210" fmla="*/ 2989508 w 4198374"/>
              <a:gd name="connsiteY210" fmla="*/ 5302047 h 8346397"/>
              <a:gd name="connsiteX211" fmla="*/ 2987127 w 4198374"/>
              <a:gd name="connsiteY211" fmla="*/ 5347290 h 8346397"/>
              <a:gd name="connsiteX212" fmla="*/ 2984746 w 4198374"/>
              <a:gd name="connsiteY212" fmla="*/ 5402059 h 8346397"/>
              <a:gd name="connsiteX213" fmla="*/ 3041896 w 4198374"/>
              <a:gd name="connsiteY213" fmla="*/ 5471115 h 8346397"/>
              <a:gd name="connsiteX214" fmla="*/ 3089521 w 4198374"/>
              <a:gd name="connsiteY214" fmla="*/ 5597322 h 8346397"/>
              <a:gd name="connsiteX215" fmla="*/ 2996652 w 4198374"/>
              <a:gd name="connsiteY215" fmla="*/ 5887834 h 8346397"/>
              <a:gd name="connsiteX216" fmla="*/ 3018083 w 4198374"/>
              <a:gd name="connsiteY216" fmla="*/ 5942603 h 8346397"/>
              <a:gd name="connsiteX217" fmla="*/ 3044277 w 4198374"/>
              <a:gd name="connsiteY217" fmla="*/ 5994990 h 8346397"/>
              <a:gd name="connsiteX218" fmla="*/ 3049040 w 4198374"/>
              <a:gd name="connsiteY218" fmla="*/ 6099765 h 8346397"/>
              <a:gd name="connsiteX219" fmla="*/ 3028402 w 4198374"/>
              <a:gd name="connsiteY219" fmla="*/ 6195807 h 8346397"/>
              <a:gd name="connsiteX220" fmla="*/ 2956170 w 4198374"/>
              <a:gd name="connsiteY220" fmla="*/ 6259310 h 8346397"/>
              <a:gd name="connsiteX221" fmla="*/ 2920452 w 4198374"/>
              <a:gd name="connsiteY221" fmla="*/ 6240259 h 8346397"/>
              <a:gd name="connsiteX222" fmla="*/ 2849015 w 4198374"/>
              <a:gd name="connsiteY222" fmla="*/ 6252165 h 8346397"/>
              <a:gd name="connsiteX223" fmla="*/ 2713283 w 4198374"/>
              <a:gd name="connsiteY223" fmla="*/ 6364084 h 8346397"/>
              <a:gd name="connsiteX224" fmla="*/ 2606127 w 4198374"/>
              <a:gd name="connsiteY224" fmla="*/ 6349797 h 8346397"/>
              <a:gd name="connsiteX225" fmla="*/ 2575171 w 4198374"/>
              <a:gd name="connsiteY225" fmla="*/ 6378372 h 8346397"/>
              <a:gd name="connsiteX226" fmla="*/ 2508495 w 4198374"/>
              <a:gd name="connsiteY226" fmla="*/ 6423614 h 8346397"/>
              <a:gd name="connsiteX227" fmla="*/ 2391815 w 4198374"/>
              <a:gd name="connsiteY227" fmla="*/ 6411709 h 8346397"/>
              <a:gd name="connsiteX228" fmla="*/ 2368002 w 4198374"/>
              <a:gd name="connsiteY228" fmla="*/ 6528390 h 8346397"/>
              <a:gd name="connsiteX229" fmla="*/ 2363240 w 4198374"/>
              <a:gd name="connsiteY229" fmla="*/ 6564109 h 8346397"/>
              <a:gd name="connsiteX230" fmla="*/ 2339428 w 4198374"/>
              <a:gd name="connsiteY230" fmla="*/ 6583159 h 8346397"/>
              <a:gd name="connsiteX231" fmla="*/ 2141783 w 4198374"/>
              <a:gd name="connsiteY231" fmla="*/ 6535534 h 8346397"/>
              <a:gd name="connsiteX232" fmla="*/ 2103683 w 4198374"/>
              <a:gd name="connsiteY232" fmla="*/ 6587922 h 8346397"/>
              <a:gd name="connsiteX233" fmla="*/ 2072727 w 4198374"/>
              <a:gd name="connsiteY233" fmla="*/ 6683172 h 8346397"/>
              <a:gd name="connsiteX234" fmla="*/ 2039389 w 4198374"/>
              <a:gd name="connsiteY234" fmla="*/ 6747465 h 8346397"/>
              <a:gd name="connsiteX235" fmla="*/ 2051296 w 4198374"/>
              <a:gd name="connsiteY235" fmla="*/ 6809378 h 8346397"/>
              <a:gd name="connsiteX236" fmla="*/ 2184646 w 4198374"/>
              <a:gd name="connsiteY236" fmla="*/ 6921297 h 8346397"/>
              <a:gd name="connsiteX237" fmla="*/ 2253702 w 4198374"/>
              <a:gd name="connsiteY237" fmla="*/ 6954634 h 8346397"/>
              <a:gd name="connsiteX238" fmla="*/ 2237033 w 4198374"/>
              <a:gd name="connsiteY238" fmla="*/ 6978447 h 8346397"/>
              <a:gd name="connsiteX239" fmla="*/ 2201315 w 4198374"/>
              <a:gd name="connsiteY239" fmla="*/ 6997497 h 8346397"/>
              <a:gd name="connsiteX240" fmla="*/ 2234652 w 4198374"/>
              <a:gd name="connsiteY240" fmla="*/ 7073697 h 8346397"/>
              <a:gd name="connsiteX241" fmla="*/ 2203696 w 4198374"/>
              <a:gd name="connsiteY241" fmla="*/ 7095128 h 8346397"/>
              <a:gd name="connsiteX242" fmla="*/ 2098921 w 4198374"/>
              <a:gd name="connsiteY242" fmla="*/ 7033215 h 8346397"/>
              <a:gd name="connsiteX243" fmla="*/ 2056058 w 4198374"/>
              <a:gd name="connsiteY243" fmla="*/ 7059409 h 8346397"/>
              <a:gd name="connsiteX244" fmla="*/ 1996527 w 4198374"/>
              <a:gd name="connsiteY244" fmla="*/ 6957015 h 8346397"/>
              <a:gd name="connsiteX245" fmla="*/ 1879846 w 4198374"/>
              <a:gd name="connsiteY245" fmla="*/ 6983209 h 8346397"/>
              <a:gd name="connsiteX246" fmla="*/ 1815552 w 4198374"/>
              <a:gd name="connsiteY246" fmla="*/ 6987972 h 8346397"/>
              <a:gd name="connsiteX247" fmla="*/ 1765546 w 4198374"/>
              <a:gd name="connsiteY247" fmla="*/ 6983210 h 8346397"/>
              <a:gd name="connsiteX248" fmla="*/ 1708396 w 4198374"/>
              <a:gd name="connsiteY248" fmla="*/ 7028453 h 8346397"/>
              <a:gd name="connsiteX249" fmla="*/ 1529802 w 4198374"/>
              <a:gd name="connsiteY249" fmla="*/ 6987972 h 8346397"/>
              <a:gd name="connsiteX250" fmla="*/ 1553614 w 4198374"/>
              <a:gd name="connsiteY250" fmla="*/ 7114178 h 8346397"/>
              <a:gd name="connsiteX251" fmla="*/ 1477415 w 4198374"/>
              <a:gd name="connsiteY251" fmla="*/ 7159422 h 8346397"/>
              <a:gd name="connsiteX252" fmla="*/ 1415502 w 4198374"/>
              <a:gd name="connsiteY252" fmla="*/ 7226096 h 8346397"/>
              <a:gd name="connsiteX253" fmla="*/ 1265483 w 4198374"/>
              <a:gd name="connsiteY253" fmla="*/ 7218953 h 8346397"/>
              <a:gd name="connsiteX254" fmla="*/ 1213096 w 4198374"/>
              <a:gd name="connsiteY254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192041 w 4198374"/>
              <a:gd name="connsiteY8" fmla="*/ 6080713 h 8346397"/>
              <a:gd name="connsiteX9" fmla="*/ 4149178 w 4198374"/>
              <a:gd name="connsiteY9" fmla="*/ 5947363 h 8346397"/>
              <a:gd name="connsiteX10" fmla="*/ 4194421 w 4198374"/>
              <a:gd name="connsiteY10" fmla="*/ 5909263 h 8346397"/>
              <a:gd name="connsiteX11" fmla="*/ 4113459 w 4198374"/>
              <a:gd name="connsiteY11" fmla="*/ 5783057 h 8346397"/>
              <a:gd name="connsiteX12" fmla="*/ 4108696 w 4198374"/>
              <a:gd name="connsiteY12" fmla="*/ 5678282 h 8346397"/>
              <a:gd name="connsiteX13" fmla="*/ 4070597 w 4198374"/>
              <a:gd name="connsiteY13" fmla="*/ 5587795 h 8346397"/>
              <a:gd name="connsiteX14" fmla="*/ 4111077 w 4198374"/>
              <a:gd name="connsiteY14" fmla="*/ 5583032 h 8346397"/>
              <a:gd name="connsiteX15" fmla="*/ 4061071 w 4198374"/>
              <a:gd name="connsiteY15" fmla="*/ 5478257 h 8346397"/>
              <a:gd name="connsiteX16" fmla="*/ 4061071 w 4198374"/>
              <a:gd name="connsiteY16" fmla="*/ 5383007 h 8346397"/>
              <a:gd name="connsiteX17" fmla="*/ 4103934 w 4198374"/>
              <a:gd name="connsiteY17" fmla="*/ 5387770 h 8346397"/>
              <a:gd name="connsiteX18" fmla="*/ 4106315 w 4198374"/>
              <a:gd name="connsiteY18" fmla="*/ 5347288 h 8346397"/>
              <a:gd name="connsiteX19" fmla="*/ 4065833 w 4198374"/>
              <a:gd name="connsiteY19" fmla="*/ 5292520 h 8346397"/>
              <a:gd name="connsiteX20" fmla="*/ 4058690 w 4198374"/>
              <a:gd name="connsiteY20" fmla="*/ 5173457 h 8346397"/>
              <a:gd name="connsiteX21" fmla="*/ 3990428 w 4198374"/>
              <a:gd name="connsiteY21" fmla="*/ 5034550 h 8346397"/>
              <a:gd name="connsiteX22" fmla="*/ 3922959 w 4198374"/>
              <a:gd name="connsiteY22" fmla="*/ 4816270 h 8346397"/>
              <a:gd name="connsiteX23" fmla="*/ 3887241 w 4198374"/>
              <a:gd name="connsiteY23" fmla="*/ 4682920 h 8346397"/>
              <a:gd name="connsiteX24" fmla="*/ 3851522 w 4198374"/>
              <a:gd name="connsiteY24" fmla="*/ 4642438 h 8346397"/>
              <a:gd name="connsiteX25" fmla="*/ 3887241 w 4198374"/>
              <a:gd name="connsiteY25" fmla="*/ 4578145 h 8346397"/>
              <a:gd name="connsiteX26" fmla="*/ 3839615 w 4198374"/>
              <a:gd name="connsiteY26" fmla="*/ 4499563 h 8346397"/>
              <a:gd name="connsiteX27" fmla="*/ 3780084 w 4198374"/>
              <a:gd name="connsiteY27" fmla="*/ 4492420 h 8346397"/>
              <a:gd name="connsiteX28" fmla="*/ 3732459 w 4198374"/>
              <a:gd name="connsiteY28" fmla="*/ 4449557 h 8346397"/>
              <a:gd name="connsiteX29" fmla="*/ 3687216 w 4198374"/>
              <a:gd name="connsiteY29" fmla="*/ 4466226 h 8346397"/>
              <a:gd name="connsiteX30" fmla="*/ 3668166 w 4198374"/>
              <a:gd name="connsiteY30" fmla="*/ 4368595 h 8346397"/>
              <a:gd name="connsiteX31" fmla="*/ 3501478 w 4198374"/>
              <a:gd name="connsiteY31" fmla="*/ 4166188 h 8346397"/>
              <a:gd name="connsiteX32" fmla="*/ 3496716 w 4198374"/>
              <a:gd name="connsiteY32" fmla="*/ 4139995 h 8346397"/>
              <a:gd name="connsiteX33" fmla="*/ 3494334 w 4198374"/>
              <a:gd name="connsiteY33" fmla="*/ 4113801 h 8346397"/>
              <a:gd name="connsiteX34" fmla="*/ 3544341 w 4198374"/>
              <a:gd name="connsiteY34" fmla="*/ 4101895 h 8346397"/>
              <a:gd name="connsiteX35" fmla="*/ 3553866 w 4198374"/>
              <a:gd name="connsiteY35" fmla="*/ 4075701 h 8346397"/>
              <a:gd name="connsiteX36" fmla="*/ 3515766 w 4198374"/>
              <a:gd name="connsiteY36" fmla="*/ 4056651 h 8346397"/>
              <a:gd name="connsiteX37" fmla="*/ 3465759 w 4198374"/>
              <a:gd name="connsiteY37" fmla="*/ 4049507 h 8346397"/>
              <a:gd name="connsiteX38" fmla="*/ 3432422 w 4198374"/>
              <a:gd name="connsiteY38" fmla="*/ 4109038 h 8346397"/>
              <a:gd name="connsiteX39" fmla="*/ 3413372 w 4198374"/>
              <a:gd name="connsiteY39" fmla="*/ 4082845 h 8346397"/>
              <a:gd name="connsiteX40" fmla="*/ 3415752 w 4198374"/>
              <a:gd name="connsiteY40" fmla="*/ 4042363 h 8346397"/>
              <a:gd name="connsiteX41" fmla="*/ 3349078 w 4198374"/>
              <a:gd name="connsiteY41" fmla="*/ 4018551 h 8346397"/>
              <a:gd name="connsiteX42" fmla="*/ 3382416 w 4198374"/>
              <a:gd name="connsiteY42" fmla="*/ 3985213 h 8346397"/>
              <a:gd name="connsiteX43" fmla="*/ 3346697 w 4198374"/>
              <a:gd name="connsiteY43" fmla="*/ 3961401 h 8346397"/>
              <a:gd name="connsiteX44" fmla="*/ 3291928 w 4198374"/>
              <a:gd name="connsiteY44" fmla="*/ 3959020 h 8346397"/>
              <a:gd name="connsiteX45" fmla="*/ 3263352 w 4198374"/>
              <a:gd name="connsiteY45" fmla="*/ 3978070 h 8346397"/>
              <a:gd name="connsiteX46" fmla="*/ 3215727 w 4198374"/>
              <a:gd name="connsiteY46" fmla="*/ 3963782 h 8346397"/>
              <a:gd name="connsiteX47" fmla="*/ 3227633 w 4198374"/>
              <a:gd name="connsiteY47" fmla="*/ 3937588 h 8346397"/>
              <a:gd name="connsiteX48" fmla="*/ 3275259 w 4198374"/>
              <a:gd name="connsiteY48" fmla="*/ 3913776 h 8346397"/>
              <a:gd name="connsiteX49" fmla="*/ 3127621 w 4198374"/>
              <a:gd name="connsiteY49" fmla="*/ 3851863 h 8346397"/>
              <a:gd name="connsiteX50" fmla="*/ 2996652 w 4198374"/>
              <a:gd name="connsiteY50" fmla="*/ 3739945 h 8346397"/>
              <a:gd name="connsiteX51" fmla="*/ 2591839 w 4198374"/>
              <a:gd name="connsiteY51" fmla="*/ 3354183 h 8346397"/>
              <a:gd name="connsiteX52" fmla="*/ 2468015 w 4198374"/>
              <a:gd name="connsiteY52" fmla="*/ 3049382 h 8346397"/>
              <a:gd name="connsiteX53" fmla="*/ 2432296 w 4198374"/>
              <a:gd name="connsiteY53" fmla="*/ 2961276 h 8346397"/>
              <a:gd name="connsiteX54" fmla="*/ 2387052 w 4198374"/>
              <a:gd name="connsiteY54" fmla="*/ 2954132 h 8346397"/>
              <a:gd name="connsiteX55" fmla="*/ 2365621 w 4198374"/>
              <a:gd name="connsiteY55" fmla="*/ 2958895 h 8346397"/>
              <a:gd name="connsiteX56" fmla="*/ 2315615 w 4198374"/>
              <a:gd name="connsiteY56" fmla="*/ 2896982 h 8346397"/>
              <a:gd name="connsiteX57" fmla="*/ 2234652 w 4198374"/>
              <a:gd name="connsiteY57" fmla="*/ 2880313 h 8346397"/>
              <a:gd name="connsiteX58" fmla="*/ 2182265 w 4198374"/>
              <a:gd name="connsiteY58" fmla="*/ 2811257 h 8346397"/>
              <a:gd name="connsiteX59" fmla="*/ 2115590 w 4198374"/>
              <a:gd name="connsiteY59" fmla="*/ 2727913 h 8346397"/>
              <a:gd name="connsiteX60" fmla="*/ 2091777 w 4198374"/>
              <a:gd name="connsiteY60" fmla="*/ 2670763 h 8346397"/>
              <a:gd name="connsiteX61" fmla="*/ 2006845 w 4198374"/>
              <a:gd name="connsiteY61" fmla="*/ 2527095 h 8346397"/>
              <a:gd name="connsiteX62" fmla="*/ 1953665 w 4198374"/>
              <a:gd name="connsiteY62" fmla="*/ 2451688 h 8346397"/>
              <a:gd name="connsiteX63" fmla="*/ 2006052 w 4198374"/>
              <a:gd name="connsiteY63" fmla="*/ 2337388 h 8346397"/>
              <a:gd name="connsiteX64" fmla="*/ 2072727 w 4198374"/>
              <a:gd name="connsiteY64" fmla="*/ 2256426 h 8346397"/>
              <a:gd name="connsiteX65" fmla="*/ 2056058 w 4198374"/>
              <a:gd name="connsiteY65" fmla="*/ 2223088 h 8346397"/>
              <a:gd name="connsiteX66" fmla="*/ 2067965 w 4198374"/>
              <a:gd name="connsiteY66" fmla="*/ 2130220 h 8346397"/>
              <a:gd name="connsiteX67" fmla="*/ 2137021 w 4198374"/>
              <a:gd name="connsiteY67" fmla="*/ 1992107 h 8346397"/>
              <a:gd name="connsiteX68" fmla="*/ 2165596 w 4198374"/>
              <a:gd name="connsiteY68" fmla="*/ 1944482 h 8346397"/>
              <a:gd name="connsiteX69" fmla="*/ 2203696 w 4198374"/>
              <a:gd name="connsiteY69" fmla="*/ 1937338 h 8346397"/>
              <a:gd name="connsiteX70" fmla="*/ 2198933 w 4198374"/>
              <a:gd name="connsiteY70" fmla="*/ 1906382 h 8346397"/>
              <a:gd name="connsiteX71" fmla="*/ 2406102 w 4198374"/>
              <a:gd name="connsiteY71" fmla="*/ 1782557 h 8346397"/>
              <a:gd name="connsiteX72" fmla="*/ 2494208 w 4198374"/>
              <a:gd name="connsiteY72" fmla="*/ 1715882 h 8346397"/>
              <a:gd name="connsiteX73" fmla="*/ 2513258 w 4198374"/>
              <a:gd name="connsiteY73" fmla="*/ 1630157 h 8346397"/>
              <a:gd name="connsiteX74" fmla="*/ 2522784 w 4198374"/>
              <a:gd name="connsiteY74" fmla="*/ 1584913 h 8346397"/>
              <a:gd name="connsiteX75" fmla="*/ 2577552 w 4198374"/>
              <a:gd name="connsiteY75" fmla="*/ 1527763 h 8346397"/>
              <a:gd name="connsiteX76" fmla="*/ 2606127 w 4198374"/>
              <a:gd name="connsiteY76" fmla="*/ 1499188 h 8346397"/>
              <a:gd name="connsiteX77" fmla="*/ 2634702 w 4198374"/>
              <a:gd name="connsiteY77" fmla="*/ 1492045 h 8346397"/>
              <a:gd name="connsiteX78" fmla="*/ 2672802 w 4198374"/>
              <a:gd name="connsiteY78" fmla="*/ 1368220 h 8346397"/>
              <a:gd name="connsiteX79" fmla="*/ 2806153 w 4198374"/>
              <a:gd name="connsiteY79" fmla="*/ 1334883 h 8346397"/>
              <a:gd name="connsiteX80" fmla="*/ 2944265 w 4198374"/>
              <a:gd name="connsiteY80" fmla="*/ 1325357 h 8346397"/>
              <a:gd name="connsiteX81" fmla="*/ 2968077 w 4198374"/>
              <a:gd name="connsiteY81" fmla="*/ 1206295 h 8346397"/>
              <a:gd name="connsiteX82" fmla="*/ 3049040 w 4198374"/>
              <a:gd name="connsiteY82" fmla="*/ 1169783 h 8346397"/>
              <a:gd name="connsiteX83" fmla="*/ 3153814 w 4198374"/>
              <a:gd name="connsiteY83" fmla="*/ 1125332 h 8346397"/>
              <a:gd name="connsiteX84" fmla="*/ 3225252 w 4198374"/>
              <a:gd name="connsiteY84" fmla="*/ 1049132 h 8346397"/>
              <a:gd name="connsiteX85" fmla="*/ 3310977 w 4198374"/>
              <a:gd name="connsiteY85" fmla="*/ 996745 h 8346397"/>
              <a:gd name="connsiteX86" fmla="*/ 3056977 w 4198374"/>
              <a:gd name="connsiteY86" fmla="*/ 982457 h 8346397"/>
              <a:gd name="connsiteX87" fmla="*/ 2958552 w 4198374"/>
              <a:gd name="connsiteY87" fmla="*/ 976107 h 8346397"/>
              <a:gd name="connsiteX88" fmla="*/ 2926802 w 4198374"/>
              <a:gd name="connsiteY88" fmla="*/ 906257 h 8346397"/>
              <a:gd name="connsiteX89" fmla="*/ 2866477 w 4198374"/>
              <a:gd name="connsiteY89" fmla="*/ 893559 h 8346397"/>
              <a:gd name="connsiteX90" fmla="*/ 2799802 w 4198374"/>
              <a:gd name="connsiteY90" fmla="*/ 874507 h 8346397"/>
              <a:gd name="connsiteX91" fmla="*/ 2761702 w 4198374"/>
              <a:gd name="connsiteY91" fmla="*/ 807832 h 8346397"/>
              <a:gd name="connsiteX92" fmla="*/ 2609302 w 4198374"/>
              <a:gd name="connsiteY92" fmla="*/ 760207 h 8346397"/>
              <a:gd name="connsiteX93" fmla="*/ 2580727 w 4198374"/>
              <a:gd name="connsiteY93" fmla="*/ 604632 h 8346397"/>
              <a:gd name="connsiteX94" fmla="*/ 2526752 w 4198374"/>
              <a:gd name="connsiteY94" fmla="*/ 531609 h 8346397"/>
              <a:gd name="connsiteX95" fmla="*/ 2596602 w 4198374"/>
              <a:gd name="connsiteY95" fmla="*/ 407782 h 8346397"/>
              <a:gd name="connsiteX96" fmla="*/ 2629939 w 4198374"/>
              <a:gd name="connsiteY96" fmla="*/ 310947 h 8346397"/>
              <a:gd name="connsiteX97" fmla="*/ 2517227 w 4198374"/>
              <a:gd name="connsiteY97" fmla="*/ 239507 h 8346397"/>
              <a:gd name="connsiteX98" fmla="*/ 2402927 w 4198374"/>
              <a:gd name="connsiteY98" fmla="*/ 271257 h 8346397"/>
              <a:gd name="connsiteX99" fmla="*/ 2275927 w 4198374"/>
              <a:gd name="connsiteY99" fmla="*/ 198232 h 8346397"/>
              <a:gd name="connsiteX100" fmla="*/ 2133052 w 4198374"/>
              <a:gd name="connsiteY100" fmla="*/ 233157 h 8346397"/>
              <a:gd name="connsiteX101" fmla="*/ 1913977 w 4198374"/>
              <a:gd name="connsiteY101" fmla="*/ 36309 h 8346397"/>
              <a:gd name="connsiteX102" fmla="*/ 1777452 w 4198374"/>
              <a:gd name="connsiteY102" fmla="*/ 13289 h 8346397"/>
              <a:gd name="connsiteX103" fmla="*/ 1703633 w 4198374"/>
              <a:gd name="connsiteY103" fmla="*/ 41864 h 8346397"/>
              <a:gd name="connsiteX104" fmla="*/ 1615527 w 4198374"/>
              <a:gd name="connsiteY104" fmla="*/ 75203 h 8346397"/>
              <a:gd name="connsiteX105" fmla="*/ 1515515 w 4198374"/>
              <a:gd name="connsiteY105" fmla="*/ 129971 h 8346397"/>
              <a:gd name="connsiteX106" fmla="*/ 1525040 w 4198374"/>
              <a:gd name="connsiteY106" fmla="*/ 194264 h 8346397"/>
              <a:gd name="connsiteX107" fmla="*/ 1505990 w 4198374"/>
              <a:gd name="connsiteY107" fmla="*/ 251415 h 8346397"/>
              <a:gd name="connsiteX108" fmla="*/ 1413121 w 4198374"/>
              <a:gd name="connsiteY108" fmla="*/ 270464 h 8346397"/>
              <a:gd name="connsiteX109" fmla="*/ 1339302 w 4198374"/>
              <a:gd name="connsiteY109" fmla="*/ 306184 h 8346397"/>
              <a:gd name="connsiteX110" fmla="*/ 1260721 w 4198374"/>
              <a:gd name="connsiteY110" fmla="*/ 346665 h 8346397"/>
              <a:gd name="connsiteX111" fmla="*/ 1191665 w 4198374"/>
              <a:gd name="connsiteY111" fmla="*/ 272847 h 8346397"/>
              <a:gd name="connsiteX112" fmla="*/ 1082127 w 4198374"/>
              <a:gd name="connsiteY112" fmla="*/ 353809 h 8346397"/>
              <a:gd name="connsiteX113" fmla="*/ 1020215 w 4198374"/>
              <a:gd name="connsiteY113" fmla="*/ 420484 h 8346397"/>
              <a:gd name="connsiteX114" fmla="*/ 858290 w 4198374"/>
              <a:gd name="connsiteY114" fmla="*/ 301422 h 8346397"/>
              <a:gd name="connsiteX115" fmla="*/ 796377 w 4198374"/>
              <a:gd name="connsiteY115" fmla="*/ 406196 h 8346397"/>
              <a:gd name="connsiteX116" fmla="*/ 755896 w 4198374"/>
              <a:gd name="connsiteY116" fmla="*/ 341903 h 8346397"/>
              <a:gd name="connsiteX117" fmla="*/ 689221 w 4198374"/>
              <a:gd name="connsiteY117" fmla="*/ 270465 h 8346397"/>
              <a:gd name="connsiteX118" fmla="*/ 667790 w 4198374"/>
              <a:gd name="connsiteY118" fmla="*/ 313328 h 8346397"/>
              <a:gd name="connsiteX119" fmla="*/ 620165 w 4198374"/>
              <a:gd name="connsiteY119" fmla="*/ 382384 h 8346397"/>
              <a:gd name="connsiteX120" fmla="*/ 589208 w 4198374"/>
              <a:gd name="connsiteY120" fmla="*/ 396672 h 8346397"/>
              <a:gd name="connsiteX121" fmla="*/ 498721 w 4198374"/>
              <a:gd name="connsiteY121" fmla="*/ 482397 h 8346397"/>
              <a:gd name="connsiteX122" fmla="*/ 396327 w 4198374"/>
              <a:gd name="connsiteY122" fmla="*/ 380003 h 8346397"/>
              <a:gd name="connsiteX123" fmla="*/ 243927 w 4198374"/>
              <a:gd name="connsiteY123" fmla="*/ 294278 h 8346397"/>
              <a:gd name="connsiteX124" fmla="*/ 174871 w 4198374"/>
              <a:gd name="connsiteY124" fmla="*/ 327615 h 8346397"/>
              <a:gd name="connsiteX125" fmla="*/ 127246 w 4198374"/>
              <a:gd name="connsiteY125" fmla="*/ 410959 h 8346397"/>
              <a:gd name="connsiteX126" fmla="*/ 43902 w 4198374"/>
              <a:gd name="connsiteY126" fmla="*/ 472872 h 8346397"/>
              <a:gd name="connsiteX127" fmla="*/ 8183 w 4198374"/>
              <a:gd name="connsiteY127" fmla="*/ 484778 h 8346397"/>
              <a:gd name="connsiteX128" fmla="*/ 198683 w 4198374"/>
              <a:gd name="connsiteY128" fmla="*/ 689565 h 8346397"/>
              <a:gd name="connsiteX129" fmla="*/ 265359 w 4198374"/>
              <a:gd name="connsiteY129" fmla="*/ 706234 h 8346397"/>
              <a:gd name="connsiteX130" fmla="*/ 298697 w 4198374"/>
              <a:gd name="connsiteY130" fmla="*/ 730047 h 8346397"/>
              <a:gd name="connsiteX131" fmla="*/ 296315 w 4198374"/>
              <a:gd name="connsiteY131" fmla="*/ 901496 h 8346397"/>
              <a:gd name="connsiteX132" fmla="*/ 362990 w 4198374"/>
              <a:gd name="connsiteY132" fmla="*/ 906259 h 8346397"/>
              <a:gd name="connsiteX133" fmla="*/ 401090 w 4198374"/>
              <a:gd name="connsiteY133" fmla="*/ 856253 h 8346397"/>
              <a:gd name="connsiteX134" fmla="*/ 482052 w 4198374"/>
              <a:gd name="connsiteY134" fmla="*/ 894353 h 8346397"/>
              <a:gd name="connsiteX135" fmla="*/ 420140 w 4198374"/>
              <a:gd name="connsiteY135" fmla="*/ 1039609 h 8346397"/>
              <a:gd name="connsiteX136" fmla="*/ 434427 w 4198374"/>
              <a:gd name="connsiteY136" fmla="*/ 1087234 h 8346397"/>
              <a:gd name="connsiteX137" fmla="*/ 379658 w 4198374"/>
              <a:gd name="connsiteY137" fmla="*/ 1139622 h 8346397"/>
              <a:gd name="connsiteX138" fmla="*/ 415377 w 4198374"/>
              <a:gd name="connsiteY138" fmla="*/ 1168196 h 8346397"/>
              <a:gd name="connsiteX139" fmla="*/ 486815 w 4198374"/>
              <a:gd name="connsiteY139" fmla="*/ 1256303 h 8346397"/>
              <a:gd name="connsiteX140" fmla="*/ 527296 w 4198374"/>
              <a:gd name="connsiteY140" fmla="*/ 1344409 h 8346397"/>
              <a:gd name="connsiteX141" fmla="*/ 636833 w 4198374"/>
              <a:gd name="connsiteY141" fmla="*/ 1396797 h 8346397"/>
              <a:gd name="connsiteX142" fmla="*/ 746371 w 4198374"/>
              <a:gd name="connsiteY142" fmla="*/ 1420609 h 8346397"/>
              <a:gd name="connsiteX143" fmla="*/ 829715 w 4198374"/>
              <a:gd name="connsiteY143" fmla="*/ 1468234 h 8346397"/>
              <a:gd name="connsiteX144" fmla="*/ 913058 w 4198374"/>
              <a:gd name="connsiteY144" fmla="*/ 1442040 h 8346397"/>
              <a:gd name="connsiteX145" fmla="*/ 994021 w 4198374"/>
              <a:gd name="connsiteY145" fmla="*/ 1368222 h 8346397"/>
              <a:gd name="connsiteX146" fmla="*/ 1103558 w 4198374"/>
              <a:gd name="connsiteY146" fmla="*/ 1351553 h 8346397"/>
              <a:gd name="connsiteX147" fmla="*/ 1170233 w 4198374"/>
              <a:gd name="connsiteY147" fmla="*/ 1356315 h 8346397"/>
              <a:gd name="connsiteX148" fmla="*/ 1329777 w 4198374"/>
              <a:gd name="connsiteY148" fmla="*/ 1465853 h 8346397"/>
              <a:gd name="connsiteX149" fmla="*/ 1389308 w 4198374"/>
              <a:gd name="connsiteY149" fmla="*/ 1494428 h 8346397"/>
              <a:gd name="connsiteX150" fmla="*/ 1260721 w 4198374"/>
              <a:gd name="connsiteY150" fmla="*/ 1596822 h 8346397"/>
              <a:gd name="connsiteX151" fmla="*/ 1263102 w 4198374"/>
              <a:gd name="connsiteY151" fmla="*/ 1661115 h 8346397"/>
              <a:gd name="connsiteX152" fmla="*/ 1425027 w 4198374"/>
              <a:gd name="connsiteY152" fmla="*/ 1613490 h 8346397"/>
              <a:gd name="connsiteX153" fmla="*/ 1386927 w 4198374"/>
              <a:gd name="connsiteY153" fmla="*/ 1677784 h 8346397"/>
              <a:gd name="connsiteX154" fmla="*/ 1405977 w 4198374"/>
              <a:gd name="connsiteY154" fmla="*/ 1751603 h 8346397"/>
              <a:gd name="connsiteX155" fmla="*/ 1517896 w 4198374"/>
              <a:gd name="connsiteY155" fmla="*/ 1787322 h 8346397"/>
              <a:gd name="connsiteX156" fmla="*/ 1591715 w 4198374"/>
              <a:gd name="connsiteY156" fmla="*/ 1803990 h 8346397"/>
              <a:gd name="connsiteX157" fmla="*/ 1501227 w 4198374"/>
              <a:gd name="connsiteY157" fmla="*/ 1934959 h 8346397"/>
              <a:gd name="connsiteX158" fmla="*/ 1494083 w 4198374"/>
              <a:gd name="connsiteY158" fmla="*/ 1984965 h 8346397"/>
              <a:gd name="connsiteX159" fmla="*/ 1422646 w 4198374"/>
              <a:gd name="connsiteY159" fmla="*/ 2020684 h 8346397"/>
              <a:gd name="connsiteX160" fmla="*/ 1391690 w 4198374"/>
              <a:gd name="connsiteY160" fmla="*/ 2082597 h 8346397"/>
              <a:gd name="connsiteX161" fmla="*/ 1260721 w 4198374"/>
              <a:gd name="connsiteY161" fmla="*/ 2056403 h 8346397"/>
              <a:gd name="connsiteX162" fmla="*/ 1139277 w 4198374"/>
              <a:gd name="connsiteY162" fmla="*/ 2056402 h 8346397"/>
              <a:gd name="connsiteX163" fmla="*/ 1072602 w 4198374"/>
              <a:gd name="connsiteY163" fmla="*/ 2084978 h 8346397"/>
              <a:gd name="connsiteX164" fmla="*/ 1065458 w 4198374"/>
              <a:gd name="connsiteY164" fmla="*/ 2184990 h 8346397"/>
              <a:gd name="connsiteX165" fmla="*/ 977352 w 4198374"/>
              <a:gd name="connsiteY165" fmla="*/ 2273097 h 8346397"/>
              <a:gd name="connsiteX166" fmla="*/ 1120227 w 4198374"/>
              <a:gd name="connsiteY166" fmla="*/ 2335009 h 8346397"/>
              <a:gd name="connsiteX167" fmla="*/ 1170234 w 4198374"/>
              <a:gd name="connsiteY167" fmla="*/ 2370727 h 8346397"/>
              <a:gd name="connsiteX168" fmla="*/ 1222621 w 4198374"/>
              <a:gd name="connsiteY168" fmla="*/ 2387397 h 8346397"/>
              <a:gd name="connsiteX169" fmla="*/ 1272627 w 4198374"/>
              <a:gd name="connsiteY169" fmla="*/ 2437403 h 8346397"/>
              <a:gd name="connsiteX170" fmla="*/ 1329777 w 4198374"/>
              <a:gd name="connsiteY170" fmla="*/ 2458834 h 8346397"/>
              <a:gd name="connsiteX171" fmla="*/ 1422646 w 4198374"/>
              <a:gd name="connsiteY171" fmla="*/ 2535034 h 8346397"/>
              <a:gd name="connsiteX172" fmla="*/ 1508371 w 4198374"/>
              <a:gd name="connsiteY172" fmla="*/ 2568373 h 8346397"/>
              <a:gd name="connsiteX173" fmla="*/ 1641721 w 4198374"/>
              <a:gd name="connsiteY173" fmla="*/ 2716009 h 8346397"/>
              <a:gd name="connsiteX174" fmla="*/ 1725065 w 4198374"/>
              <a:gd name="connsiteY174" fmla="*/ 2870790 h 8346397"/>
              <a:gd name="connsiteX175" fmla="*/ 1850477 w 4198374"/>
              <a:gd name="connsiteY175" fmla="*/ 2931907 h 8346397"/>
              <a:gd name="connsiteX176" fmla="*/ 1896514 w 4198374"/>
              <a:gd name="connsiteY176" fmla="*/ 2977947 h 8346397"/>
              <a:gd name="connsiteX177" fmla="*/ 1927471 w 4198374"/>
              <a:gd name="connsiteY177" fmla="*/ 3082722 h 8346397"/>
              <a:gd name="connsiteX178" fmla="*/ 1989383 w 4198374"/>
              <a:gd name="connsiteY178" fmla="*/ 3185115 h 8346397"/>
              <a:gd name="connsiteX179" fmla="*/ 2051296 w 4198374"/>
              <a:gd name="connsiteY179" fmla="*/ 3223215 h 8346397"/>
              <a:gd name="connsiteX180" fmla="*/ 2182265 w 4198374"/>
              <a:gd name="connsiteY180" fmla="*/ 3370853 h 8346397"/>
              <a:gd name="connsiteX181" fmla="*/ 2325139 w 4198374"/>
              <a:gd name="connsiteY181" fmla="*/ 3447053 h 8346397"/>
              <a:gd name="connsiteX182" fmla="*/ 2384671 w 4198374"/>
              <a:gd name="connsiteY182" fmla="*/ 3532778 h 8346397"/>
              <a:gd name="connsiteX183" fmla="*/ 2432296 w 4198374"/>
              <a:gd name="connsiteY183" fmla="*/ 3599453 h 8346397"/>
              <a:gd name="connsiteX184" fmla="*/ 2479921 w 4198374"/>
              <a:gd name="connsiteY184" fmla="*/ 3589929 h 8346397"/>
              <a:gd name="connsiteX185" fmla="*/ 2484683 w 4198374"/>
              <a:gd name="connsiteY185" fmla="*/ 3742328 h 8346397"/>
              <a:gd name="connsiteX186" fmla="*/ 2537071 w 4198374"/>
              <a:gd name="connsiteY186" fmla="*/ 3835197 h 8346397"/>
              <a:gd name="connsiteX187" fmla="*/ 2529927 w 4198374"/>
              <a:gd name="connsiteY187" fmla="*/ 3873297 h 8346397"/>
              <a:gd name="connsiteX188" fmla="*/ 2598983 w 4198374"/>
              <a:gd name="connsiteY188" fmla="*/ 3909015 h 8346397"/>
              <a:gd name="connsiteX189" fmla="*/ 2656133 w 4198374"/>
              <a:gd name="connsiteY189" fmla="*/ 3854247 h 8346397"/>
              <a:gd name="connsiteX190" fmla="*/ 2689471 w 4198374"/>
              <a:gd name="connsiteY190" fmla="*/ 3937590 h 8346397"/>
              <a:gd name="connsiteX191" fmla="*/ 2734715 w 4198374"/>
              <a:gd name="connsiteY191" fmla="*/ 3982834 h 8346397"/>
              <a:gd name="connsiteX192" fmla="*/ 2808533 w 4198374"/>
              <a:gd name="connsiteY192" fmla="*/ 4006647 h 8346397"/>
              <a:gd name="connsiteX193" fmla="*/ 2860921 w 4198374"/>
              <a:gd name="connsiteY193" fmla="*/ 4075703 h 8346397"/>
              <a:gd name="connsiteX194" fmla="*/ 2946646 w 4198374"/>
              <a:gd name="connsiteY194" fmla="*/ 4130472 h 8346397"/>
              <a:gd name="connsiteX195" fmla="*/ 2999033 w 4198374"/>
              <a:gd name="connsiteY195" fmla="*/ 4163809 h 8346397"/>
              <a:gd name="connsiteX196" fmla="*/ 2870446 w 4198374"/>
              <a:gd name="connsiteY196" fmla="*/ 4256678 h 8346397"/>
              <a:gd name="connsiteX197" fmla="*/ 2868064 w 4198374"/>
              <a:gd name="connsiteY197" fmla="*/ 4311446 h 8346397"/>
              <a:gd name="connsiteX198" fmla="*/ 2970458 w 4198374"/>
              <a:gd name="connsiteY198" fmla="*/ 4428128 h 8346397"/>
              <a:gd name="connsiteX199" fmla="*/ 3065708 w 4198374"/>
              <a:gd name="connsiteY199" fmla="*/ 4490040 h 8346397"/>
              <a:gd name="connsiteX200" fmla="*/ 3096665 w 4198374"/>
              <a:gd name="connsiteY200" fmla="*/ 4528140 h 8346397"/>
              <a:gd name="connsiteX201" fmla="*/ 3082377 w 4198374"/>
              <a:gd name="connsiteY201" fmla="*/ 4609103 h 8346397"/>
              <a:gd name="connsiteX202" fmla="*/ 3077615 w 4198374"/>
              <a:gd name="connsiteY202" fmla="*/ 4692447 h 8346397"/>
              <a:gd name="connsiteX203" fmla="*/ 3034752 w 4198374"/>
              <a:gd name="connsiteY203" fmla="*/ 4701972 h 8346397"/>
              <a:gd name="connsiteX204" fmla="*/ 3008558 w 4198374"/>
              <a:gd name="connsiteY204" fmla="*/ 4718640 h 8346397"/>
              <a:gd name="connsiteX205" fmla="*/ 3053802 w 4198374"/>
              <a:gd name="connsiteY205" fmla="*/ 4795632 h 8346397"/>
              <a:gd name="connsiteX206" fmla="*/ 3037133 w 4198374"/>
              <a:gd name="connsiteY206" fmla="*/ 4868659 h 8346397"/>
              <a:gd name="connsiteX207" fmla="*/ 3020465 w 4198374"/>
              <a:gd name="connsiteY207" fmla="*/ 5004390 h 8346397"/>
              <a:gd name="connsiteX208" fmla="*/ 2982365 w 4198374"/>
              <a:gd name="connsiteY208" fmla="*/ 5044872 h 8346397"/>
              <a:gd name="connsiteX209" fmla="*/ 2965696 w 4198374"/>
              <a:gd name="connsiteY209" fmla="*/ 5166315 h 8346397"/>
              <a:gd name="connsiteX210" fmla="*/ 2937121 w 4198374"/>
              <a:gd name="connsiteY210" fmla="*/ 5285378 h 8346397"/>
              <a:gd name="connsiteX211" fmla="*/ 2989508 w 4198374"/>
              <a:gd name="connsiteY211" fmla="*/ 5302047 h 8346397"/>
              <a:gd name="connsiteX212" fmla="*/ 2987127 w 4198374"/>
              <a:gd name="connsiteY212" fmla="*/ 5347290 h 8346397"/>
              <a:gd name="connsiteX213" fmla="*/ 2984746 w 4198374"/>
              <a:gd name="connsiteY213" fmla="*/ 5402059 h 8346397"/>
              <a:gd name="connsiteX214" fmla="*/ 3041896 w 4198374"/>
              <a:gd name="connsiteY214" fmla="*/ 5471115 h 8346397"/>
              <a:gd name="connsiteX215" fmla="*/ 3089521 w 4198374"/>
              <a:gd name="connsiteY215" fmla="*/ 5597322 h 8346397"/>
              <a:gd name="connsiteX216" fmla="*/ 2996652 w 4198374"/>
              <a:gd name="connsiteY216" fmla="*/ 5887834 h 8346397"/>
              <a:gd name="connsiteX217" fmla="*/ 3018083 w 4198374"/>
              <a:gd name="connsiteY217" fmla="*/ 5942603 h 8346397"/>
              <a:gd name="connsiteX218" fmla="*/ 3044277 w 4198374"/>
              <a:gd name="connsiteY218" fmla="*/ 5994990 h 8346397"/>
              <a:gd name="connsiteX219" fmla="*/ 3049040 w 4198374"/>
              <a:gd name="connsiteY219" fmla="*/ 6099765 h 8346397"/>
              <a:gd name="connsiteX220" fmla="*/ 3028402 w 4198374"/>
              <a:gd name="connsiteY220" fmla="*/ 6195807 h 8346397"/>
              <a:gd name="connsiteX221" fmla="*/ 2956170 w 4198374"/>
              <a:gd name="connsiteY221" fmla="*/ 6259310 h 8346397"/>
              <a:gd name="connsiteX222" fmla="*/ 2920452 w 4198374"/>
              <a:gd name="connsiteY222" fmla="*/ 6240259 h 8346397"/>
              <a:gd name="connsiteX223" fmla="*/ 2849015 w 4198374"/>
              <a:gd name="connsiteY223" fmla="*/ 6252165 h 8346397"/>
              <a:gd name="connsiteX224" fmla="*/ 2713283 w 4198374"/>
              <a:gd name="connsiteY224" fmla="*/ 6364084 h 8346397"/>
              <a:gd name="connsiteX225" fmla="*/ 2606127 w 4198374"/>
              <a:gd name="connsiteY225" fmla="*/ 6349797 h 8346397"/>
              <a:gd name="connsiteX226" fmla="*/ 2575171 w 4198374"/>
              <a:gd name="connsiteY226" fmla="*/ 6378372 h 8346397"/>
              <a:gd name="connsiteX227" fmla="*/ 2508495 w 4198374"/>
              <a:gd name="connsiteY227" fmla="*/ 6423614 h 8346397"/>
              <a:gd name="connsiteX228" fmla="*/ 2391815 w 4198374"/>
              <a:gd name="connsiteY228" fmla="*/ 6411709 h 8346397"/>
              <a:gd name="connsiteX229" fmla="*/ 2368002 w 4198374"/>
              <a:gd name="connsiteY229" fmla="*/ 6528390 h 8346397"/>
              <a:gd name="connsiteX230" fmla="*/ 2363240 w 4198374"/>
              <a:gd name="connsiteY230" fmla="*/ 6564109 h 8346397"/>
              <a:gd name="connsiteX231" fmla="*/ 2339428 w 4198374"/>
              <a:gd name="connsiteY231" fmla="*/ 6583159 h 8346397"/>
              <a:gd name="connsiteX232" fmla="*/ 2141783 w 4198374"/>
              <a:gd name="connsiteY232" fmla="*/ 6535534 h 8346397"/>
              <a:gd name="connsiteX233" fmla="*/ 2103683 w 4198374"/>
              <a:gd name="connsiteY233" fmla="*/ 6587922 h 8346397"/>
              <a:gd name="connsiteX234" fmla="*/ 2072727 w 4198374"/>
              <a:gd name="connsiteY234" fmla="*/ 6683172 h 8346397"/>
              <a:gd name="connsiteX235" fmla="*/ 2039389 w 4198374"/>
              <a:gd name="connsiteY235" fmla="*/ 6747465 h 8346397"/>
              <a:gd name="connsiteX236" fmla="*/ 2051296 w 4198374"/>
              <a:gd name="connsiteY236" fmla="*/ 6809378 h 8346397"/>
              <a:gd name="connsiteX237" fmla="*/ 2184646 w 4198374"/>
              <a:gd name="connsiteY237" fmla="*/ 6921297 h 8346397"/>
              <a:gd name="connsiteX238" fmla="*/ 2253702 w 4198374"/>
              <a:gd name="connsiteY238" fmla="*/ 6954634 h 8346397"/>
              <a:gd name="connsiteX239" fmla="*/ 2237033 w 4198374"/>
              <a:gd name="connsiteY239" fmla="*/ 6978447 h 8346397"/>
              <a:gd name="connsiteX240" fmla="*/ 2201315 w 4198374"/>
              <a:gd name="connsiteY240" fmla="*/ 6997497 h 8346397"/>
              <a:gd name="connsiteX241" fmla="*/ 2234652 w 4198374"/>
              <a:gd name="connsiteY241" fmla="*/ 7073697 h 8346397"/>
              <a:gd name="connsiteX242" fmla="*/ 2203696 w 4198374"/>
              <a:gd name="connsiteY242" fmla="*/ 7095128 h 8346397"/>
              <a:gd name="connsiteX243" fmla="*/ 2098921 w 4198374"/>
              <a:gd name="connsiteY243" fmla="*/ 7033215 h 8346397"/>
              <a:gd name="connsiteX244" fmla="*/ 2056058 w 4198374"/>
              <a:gd name="connsiteY244" fmla="*/ 7059409 h 8346397"/>
              <a:gd name="connsiteX245" fmla="*/ 1996527 w 4198374"/>
              <a:gd name="connsiteY245" fmla="*/ 6957015 h 8346397"/>
              <a:gd name="connsiteX246" fmla="*/ 1879846 w 4198374"/>
              <a:gd name="connsiteY246" fmla="*/ 6983209 h 8346397"/>
              <a:gd name="connsiteX247" fmla="*/ 1815552 w 4198374"/>
              <a:gd name="connsiteY247" fmla="*/ 6987972 h 8346397"/>
              <a:gd name="connsiteX248" fmla="*/ 1765546 w 4198374"/>
              <a:gd name="connsiteY248" fmla="*/ 6983210 h 8346397"/>
              <a:gd name="connsiteX249" fmla="*/ 1708396 w 4198374"/>
              <a:gd name="connsiteY249" fmla="*/ 7028453 h 8346397"/>
              <a:gd name="connsiteX250" fmla="*/ 1529802 w 4198374"/>
              <a:gd name="connsiteY250" fmla="*/ 6987972 h 8346397"/>
              <a:gd name="connsiteX251" fmla="*/ 1553614 w 4198374"/>
              <a:gd name="connsiteY251" fmla="*/ 7114178 h 8346397"/>
              <a:gd name="connsiteX252" fmla="*/ 1477415 w 4198374"/>
              <a:gd name="connsiteY252" fmla="*/ 7159422 h 8346397"/>
              <a:gd name="connsiteX253" fmla="*/ 1415502 w 4198374"/>
              <a:gd name="connsiteY253" fmla="*/ 7226096 h 8346397"/>
              <a:gd name="connsiteX254" fmla="*/ 1265483 w 4198374"/>
              <a:gd name="connsiteY254" fmla="*/ 7218953 h 8346397"/>
              <a:gd name="connsiteX255" fmla="*/ 1213096 w 4198374"/>
              <a:gd name="connsiteY255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094409 w 4198374"/>
              <a:gd name="connsiteY8" fmla="*/ 6075951 h 8346397"/>
              <a:gd name="connsiteX9" fmla="*/ 4192041 w 4198374"/>
              <a:gd name="connsiteY9" fmla="*/ 6080713 h 8346397"/>
              <a:gd name="connsiteX10" fmla="*/ 4149178 w 4198374"/>
              <a:gd name="connsiteY10" fmla="*/ 5947363 h 8346397"/>
              <a:gd name="connsiteX11" fmla="*/ 4194421 w 4198374"/>
              <a:gd name="connsiteY11" fmla="*/ 5909263 h 8346397"/>
              <a:gd name="connsiteX12" fmla="*/ 4113459 w 4198374"/>
              <a:gd name="connsiteY12" fmla="*/ 5783057 h 8346397"/>
              <a:gd name="connsiteX13" fmla="*/ 4108696 w 4198374"/>
              <a:gd name="connsiteY13" fmla="*/ 5678282 h 8346397"/>
              <a:gd name="connsiteX14" fmla="*/ 4070597 w 4198374"/>
              <a:gd name="connsiteY14" fmla="*/ 5587795 h 8346397"/>
              <a:gd name="connsiteX15" fmla="*/ 4111077 w 4198374"/>
              <a:gd name="connsiteY15" fmla="*/ 5583032 h 8346397"/>
              <a:gd name="connsiteX16" fmla="*/ 4061071 w 4198374"/>
              <a:gd name="connsiteY16" fmla="*/ 5478257 h 8346397"/>
              <a:gd name="connsiteX17" fmla="*/ 4061071 w 4198374"/>
              <a:gd name="connsiteY17" fmla="*/ 5383007 h 8346397"/>
              <a:gd name="connsiteX18" fmla="*/ 4103934 w 4198374"/>
              <a:gd name="connsiteY18" fmla="*/ 5387770 h 8346397"/>
              <a:gd name="connsiteX19" fmla="*/ 4106315 w 4198374"/>
              <a:gd name="connsiteY19" fmla="*/ 5347288 h 8346397"/>
              <a:gd name="connsiteX20" fmla="*/ 4065833 w 4198374"/>
              <a:gd name="connsiteY20" fmla="*/ 5292520 h 8346397"/>
              <a:gd name="connsiteX21" fmla="*/ 4058690 w 4198374"/>
              <a:gd name="connsiteY21" fmla="*/ 5173457 h 8346397"/>
              <a:gd name="connsiteX22" fmla="*/ 3990428 w 4198374"/>
              <a:gd name="connsiteY22" fmla="*/ 5034550 h 8346397"/>
              <a:gd name="connsiteX23" fmla="*/ 3922959 w 4198374"/>
              <a:gd name="connsiteY23" fmla="*/ 4816270 h 8346397"/>
              <a:gd name="connsiteX24" fmla="*/ 3887241 w 4198374"/>
              <a:gd name="connsiteY24" fmla="*/ 4682920 h 8346397"/>
              <a:gd name="connsiteX25" fmla="*/ 3851522 w 4198374"/>
              <a:gd name="connsiteY25" fmla="*/ 4642438 h 8346397"/>
              <a:gd name="connsiteX26" fmla="*/ 3887241 w 4198374"/>
              <a:gd name="connsiteY26" fmla="*/ 4578145 h 8346397"/>
              <a:gd name="connsiteX27" fmla="*/ 3839615 w 4198374"/>
              <a:gd name="connsiteY27" fmla="*/ 4499563 h 8346397"/>
              <a:gd name="connsiteX28" fmla="*/ 3780084 w 4198374"/>
              <a:gd name="connsiteY28" fmla="*/ 4492420 h 8346397"/>
              <a:gd name="connsiteX29" fmla="*/ 3732459 w 4198374"/>
              <a:gd name="connsiteY29" fmla="*/ 4449557 h 8346397"/>
              <a:gd name="connsiteX30" fmla="*/ 3687216 w 4198374"/>
              <a:gd name="connsiteY30" fmla="*/ 4466226 h 8346397"/>
              <a:gd name="connsiteX31" fmla="*/ 3668166 w 4198374"/>
              <a:gd name="connsiteY31" fmla="*/ 4368595 h 8346397"/>
              <a:gd name="connsiteX32" fmla="*/ 3501478 w 4198374"/>
              <a:gd name="connsiteY32" fmla="*/ 4166188 h 8346397"/>
              <a:gd name="connsiteX33" fmla="*/ 3496716 w 4198374"/>
              <a:gd name="connsiteY33" fmla="*/ 4139995 h 8346397"/>
              <a:gd name="connsiteX34" fmla="*/ 3494334 w 4198374"/>
              <a:gd name="connsiteY34" fmla="*/ 4113801 h 8346397"/>
              <a:gd name="connsiteX35" fmla="*/ 3544341 w 4198374"/>
              <a:gd name="connsiteY35" fmla="*/ 4101895 h 8346397"/>
              <a:gd name="connsiteX36" fmla="*/ 3553866 w 4198374"/>
              <a:gd name="connsiteY36" fmla="*/ 4075701 h 8346397"/>
              <a:gd name="connsiteX37" fmla="*/ 3515766 w 4198374"/>
              <a:gd name="connsiteY37" fmla="*/ 4056651 h 8346397"/>
              <a:gd name="connsiteX38" fmla="*/ 3465759 w 4198374"/>
              <a:gd name="connsiteY38" fmla="*/ 4049507 h 8346397"/>
              <a:gd name="connsiteX39" fmla="*/ 3432422 w 4198374"/>
              <a:gd name="connsiteY39" fmla="*/ 4109038 h 8346397"/>
              <a:gd name="connsiteX40" fmla="*/ 3413372 w 4198374"/>
              <a:gd name="connsiteY40" fmla="*/ 4082845 h 8346397"/>
              <a:gd name="connsiteX41" fmla="*/ 3415752 w 4198374"/>
              <a:gd name="connsiteY41" fmla="*/ 4042363 h 8346397"/>
              <a:gd name="connsiteX42" fmla="*/ 3349078 w 4198374"/>
              <a:gd name="connsiteY42" fmla="*/ 4018551 h 8346397"/>
              <a:gd name="connsiteX43" fmla="*/ 3382416 w 4198374"/>
              <a:gd name="connsiteY43" fmla="*/ 3985213 h 8346397"/>
              <a:gd name="connsiteX44" fmla="*/ 3346697 w 4198374"/>
              <a:gd name="connsiteY44" fmla="*/ 3961401 h 8346397"/>
              <a:gd name="connsiteX45" fmla="*/ 3291928 w 4198374"/>
              <a:gd name="connsiteY45" fmla="*/ 3959020 h 8346397"/>
              <a:gd name="connsiteX46" fmla="*/ 3263352 w 4198374"/>
              <a:gd name="connsiteY46" fmla="*/ 3978070 h 8346397"/>
              <a:gd name="connsiteX47" fmla="*/ 3215727 w 4198374"/>
              <a:gd name="connsiteY47" fmla="*/ 3963782 h 8346397"/>
              <a:gd name="connsiteX48" fmla="*/ 3227633 w 4198374"/>
              <a:gd name="connsiteY48" fmla="*/ 3937588 h 8346397"/>
              <a:gd name="connsiteX49" fmla="*/ 3275259 w 4198374"/>
              <a:gd name="connsiteY49" fmla="*/ 3913776 h 8346397"/>
              <a:gd name="connsiteX50" fmla="*/ 3127621 w 4198374"/>
              <a:gd name="connsiteY50" fmla="*/ 3851863 h 8346397"/>
              <a:gd name="connsiteX51" fmla="*/ 2996652 w 4198374"/>
              <a:gd name="connsiteY51" fmla="*/ 3739945 h 8346397"/>
              <a:gd name="connsiteX52" fmla="*/ 2591839 w 4198374"/>
              <a:gd name="connsiteY52" fmla="*/ 3354183 h 8346397"/>
              <a:gd name="connsiteX53" fmla="*/ 2468015 w 4198374"/>
              <a:gd name="connsiteY53" fmla="*/ 3049382 h 8346397"/>
              <a:gd name="connsiteX54" fmla="*/ 2432296 w 4198374"/>
              <a:gd name="connsiteY54" fmla="*/ 2961276 h 8346397"/>
              <a:gd name="connsiteX55" fmla="*/ 2387052 w 4198374"/>
              <a:gd name="connsiteY55" fmla="*/ 2954132 h 8346397"/>
              <a:gd name="connsiteX56" fmla="*/ 2365621 w 4198374"/>
              <a:gd name="connsiteY56" fmla="*/ 2958895 h 8346397"/>
              <a:gd name="connsiteX57" fmla="*/ 2315615 w 4198374"/>
              <a:gd name="connsiteY57" fmla="*/ 2896982 h 8346397"/>
              <a:gd name="connsiteX58" fmla="*/ 2234652 w 4198374"/>
              <a:gd name="connsiteY58" fmla="*/ 2880313 h 8346397"/>
              <a:gd name="connsiteX59" fmla="*/ 2182265 w 4198374"/>
              <a:gd name="connsiteY59" fmla="*/ 2811257 h 8346397"/>
              <a:gd name="connsiteX60" fmla="*/ 2115590 w 4198374"/>
              <a:gd name="connsiteY60" fmla="*/ 2727913 h 8346397"/>
              <a:gd name="connsiteX61" fmla="*/ 2091777 w 4198374"/>
              <a:gd name="connsiteY61" fmla="*/ 2670763 h 8346397"/>
              <a:gd name="connsiteX62" fmla="*/ 2006845 w 4198374"/>
              <a:gd name="connsiteY62" fmla="*/ 2527095 h 8346397"/>
              <a:gd name="connsiteX63" fmla="*/ 1953665 w 4198374"/>
              <a:gd name="connsiteY63" fmla="*/ 2451688 h 8346397"/>
              <a:gd name="connsiteX64" fmla="*/ 2006052 w 4198374"/>
              <a:gd name="connsiteY64" fmla="*/ 2337388 h 8346397"/>
              <a:gd name="connsiteX65" fmla="*/ 2072727 w 4198374"/>
              <a:gd name="connsiteY65" fmla="*/ 2256426 h 8346397"/>
              <a:gd name="connsiteX66" fmla="*/ 2056058 w 4198374"/>
              <a:gd name="connsiteY66" fmla="*/ 2223088 h 8346397"/>
              <a:gd name="connsiteX67" fmla="*/ 2067965 w 4198374"/>
              <a:gd name="connsiteY67" fmla="*/ 2130220 h 8346397"/>
              <a:gd name="connsiteX68" fmla="*/ 2137021 w 4198374"/>
              <a:gd name="connsiteY68" fmla="*/ 1992107 h 8346397"/>
              <a:gd name="connsiteX69" fmla="*/ 2165596 w 4198374"/>
              <a:gd name="connsiteY69" fmla="*/ 1944482 h 8346397"/>
              <a:gd name="connsiteX70" fmla="*/ 2203696 w 4198374"/>
              <a:gd name="connsiteY70" fmla="*/ 1937338 h 8346397"/>
              <a:gd name="connsiteX71" fmla="*/ 2198933 w 4198374"/>
              <a:gd name="connsiteY71" fmla="*/ 1906382 h 8346397"/>
              <a:gd name="connsiteX72" fmla="*/ 2406102 w 4198374"/>
              <a:gd name="connsiteY72" fmla="*/ 1782557 h 8346397"/>
              <a:gd name="connsiteX73" fmla="*/ 2494208 w 4198374"/>
              <a:gd name="connsiteY73" fmla="*/ 1715882 h 8346397"/>
              <a:gd name="connsiteX74" fmla="*/ 2513258 w 4198374"/>
              <a:gd name="connsiteY74" fmla="*/ 1630157 h 8346397"/>
              <a:gd name="connsiteX75" fmla="*/ 2522784 w 4198374"/>
              <a:gd name="connsiteY75" fmla="*/ 1584913 h 8346397"/>
              <a:gd name="connsiteX76" fmla="*/ 2577552 w 4198374"/>
              <a:gd name="connsiteY76" fmla="*/ 1527763 h 8346397"/>
              <a:gd name="connsiteX77" fmla="*/ 2606127 w 4198374"/>
              <a:gd name="connsiteY77" fmla="*/ 1499188 h 8346397"/>
              <a:gd name="connsiteX78" fmla="*/ 2634702 w 4198374"/>
              <a:gd name="connsiteY78" fmla="*/ 1492045 h 8346397"/>
              <a:gd name="connsiteX79" fmla="*/ 2672802 w 4198374"/>
              <a:gd name="connsiteY79" fmla="*/ 1368220 h 8346397"/>
              <a:gd name="connsiteX80" fmla="*/ 2806153 w 4198374"/>
              <a:gd name="connsiteY80" fmla="*/ 1334883 h 8346397"/>
              <a:gd name="connsiteX81" fmla="*/ 2944265 w 4198374"/>
              <a:gd name="connsiteY81" fmla="*/ 1325357 h 8346397"/>
              <a:gd name="connsiteX82" fmla="*/ 2968077 w 4198374"/>
              <a:gd name="connsiteY82" fmla="*/ 1206295 h 8346397"/>
              <a:gd name="connsiteX83" fmla="*/ 3049040 w 4198374"/>
              <a:gd name="connsiteY83" fmla="*/ 1169783 h 8346397"/>
              <a:gd name="connsiteX84" fmla="*/ 3153814 w 4198374"/>
              <a:gd name="connsiteY84" fmla="*/ 1125332 h 8346397"/>
              <a:gd name="connsiteX85" fmla="*/ 3225252 w 4198374"/>
              <a:gd name="connsiteY85" fmla="*/ 1049132 h 8346397"/>
              <a:gd name="connsiteX86" fmla="*/ 3310977 w 4198374"/>
              <a:gd name="connsiteY86" fmla="*/ 996745 h 8346397"/>
              <a:gd name="connsiteX87" fmla="*/ 3056977 w 4198374"/>
              <a:gd name="connsiteY87" fmla="*/ 982457 h 8346397"/>
              <a:gd name="connsiteX88" fmla="*/ 2958552 w 4198374"/>
              <a:gd name="connsiteY88" fmla="*/ 976107 h 8346397"/>
              <a:gd name="connsiteX89" fmla="*/ 2926802 w 4198374"/>
              <a:gd name="connsiteY89" fmla="*/ 906257 h 8346397"/>
              <a:gd name="connsiteX90" fmla="*/ 2866477 w 4198374"/>
              <a:gd name="connsiteY90" fmla="*/ 893559 h 8346397"/>
              <a:gd name="connsiteX91" fmla="*/ 2799802 w 4198374"/>
              <a:gd name="connsiteY91" fmla="*/ 874507 h 8346397"/>
              <a:gd name="connsiteX92" fmla="*/ 2761702 w 4198374"/>
              <a:gd name="connsiteY92" fmla="*/ 807832 h 8346397"/>
              <a:gd name="connsiteX93" fmla="*/ 2609302 w 4198374"/>
              <a:gd name="connsiteY93" fmla="*/ 760207 h 8346397"/>
              <a:gd name="connsiteX94" fmla="*/ 2580727 w 4198374"/>
              <a:gd name="connsiteY94" fmla="*/ 604632 h 8346397"/>
              <a:gd name="connsiteX95" fmla="*/ 2526752 w 4198374"/>
              <a:gd name="connsiteY95" fmla="*/ 531609 h 8346397"/>
              <a:gd name="connsiteX96" fmla="*/ 2596602 w 4198374"/>
              <a:gd name="connsiteY96" fmla="*/ 407782 h 8346397"/>
              <a:gd name="connsiteX97" fmla="*/ 2629939 w 4198374"/>
              <a:gd name="connsiteY97" fmla="*/ 310947 h 8346397"/>
              <a:gd name="connsiteX98" fmla="*/ 2517227 w 4198374"/>
              <a:gd name="connsiteY98" fmla="*/ 239507 h 8346397"/>
              <a:gd name="connsiteX99" fmla="*/ 2402927 w 4198374"/>
              <a:gd name="connsiteY99" fmla="*/ 271257 h 8346397"/>
              <a:gd name="connsiteX100" fmla="*/ 2275927 w 4198374"/>
              <a:gd name="connsiteY100" fmla="*/ 198232 h 8346397"/>
              <a:gd name="connsiteX101" fmla="*/ 2133052 w 4198374"/>
              <a:gd name="connsiteY101" fmla="*/ 233157 h 8346397"/>
              <a:gd name="connsiteX102" fmla="*/ 1913977 w 4198374"/>
              <a:gd name="connsiteY102" fmla="*/ 36309 h 8346397"/>
              <a:gd name="connsiteX103" fmla="*/ 1777452 w 4198374"/>
              <a:gd name="connsiteY103" fmla="*/ 13289 h 8346397"/>
              <a:gd name="connsiteX104" fmla="*/ 1703633 w 4198374"/>
              <a:gd name="connsiteY104" fmla="*/ 41864 h 8346397"/>
              <a:gd name="connsiteX105" fmla="*/ 1615527 w 4198374"/>
              <a:gd name="connsiteY105" fmla="*/ 75203 h 8346397"/>
              <a:gd name="connsiteX106" fmla="*/ 1515515 w 4198374"/>
              <a:gd name="connsiteY106" fmla="*/ 129971 h 8346397"/>
              <a:gd name="connsiteX107" fmla="*/ 1525040 w 4198374"/>
              <a:gd name="connsiteY107" fmla="*/ 194264 h 8346397"/>
              <a:gd name="connsiteX108" fmla="*/ 1505990 w 4198374"/>
              <a:gd name="connsiteY108" fmla="*/ 251415 h 8346397"/>
              <a:gd name="connsiteX109" fmla="*/ 1413121 w 4198374"/>
              <a:gd name="connsiteY109" fmla="*/ 270464 h 8346397"/>
              <a:gd name="connsiteX110" fmla="*/ 1339302 w 4198374"/>
              <a:gd name="connsiteY110" fmla="*/ 306184 h 8346397"/>
              <a:gd name="connsiteX111" fmla="*/ 1260721 w 4198374"/>
              <a:gd name="connsiteY111" fmla="*/ 346665 h 8346397"/>
              <a:gd name="connsiteX112" fmla="*/ 1191665 w 4198374"/>
              <a:gd name="connsiteY112" fmla="*/ 272847 h 8346397"/>
              <a:gd name="connsiteX113" fmla="*/ 1082127 w 4198374"/>
              <a:gd name="connsiteY113" fmla="*/ 353809 h 8346397"/>
              <a:gd name="connsiteX114" fmla="*/ 1020215 w 4198374"/>
              <a:gd name="connsiteY114" fmla="*/ 420484 h 8346397"/>
              <a:gd name="connsiteX115" fmla="*/ 858290 w 4198374"/>
              <a:gd name="connsiteY115" fmla="*/ 301422 h 8346397"/>
              <a:gd name="connsiteX116" fmla="*/ 796377 w 4198374"/>
              <a:gd name="connsiteY116" fmla="*/ 406196 h 8346397"/>
              <a:gd name="connsiteX117" fmla="*/ 755896 w 4198374"/>
              <a:gd name="connsiteY117" fmla="*/ 341903 h 8346397"/>
              <a:gd name="connsiteX118" fmla="*/ 689221 w 4198374"/>
              <a:gd name="connsiteY118" fmla="*/ 270465 h 8346397"/>
              <a:gd name="connsiteX119" fmla="*/ 667790 w 4198374"/>
              <a:gd name="connsiteY119" fmla="*/ 313328 h 8346397"/>
              <a:gd name="connsiteX120" fmla="*/ 620165 w 4198374"/>
              <a:gd name="connsiteY120" fmla="*/ 382384 h 8346397"/>
              <a:gd name="connsiteX121" fmla="*/ 589208 w 4198374"/>
              <a:gd name="connsiteY121" fmla="*/ 396672 h 8346397"/>
              <a:gd name="connsiteX122" fmla="*/ 498721 w 4198374"/>
              <a:gd name="connsiteY122" fmla="*/ 482397 h 8346397"/>
              <a:gd name="connsiteX123" fmla="*/ 396327 w 4198374"/>
              <a:gd name="connsiteY123" fmla="*/ 380003 h 8346397"/>
              <a:gd name="connsiteX124" fmla="*/ 243927 w 4198374"/>
              <a:gd name="connsiteY124" fmla="*/ 294278 h 8346397"/>
              <a:gd name="connsiteX125" fmla="*/ 174871 w 4198374"/>
              <a:gd name="connsiteY125" fmla="*/ 327615 h 8346397"/>
              <a:gd name="connsiteX126" fmla="*/ 127246 w 4198374"/>
              <a:gd name="connsiteY126" fmla="*/ 410959 h 8346397"/>
              <a:gd name="connsiteX127" fmla="*/ 43902 w 4198374"/>
              <a:gd name="connsiteY127" fmla="*/ 472872 h 8346397"/>
              <a:gd name="connsiteX128" fmla="*/ 8183 w 4198374"/>
              <a:gd name="connsiteY128" fmla="*/ 484778 h 8346397"/>
              <a:gd name="connsiteX129" fmla="*/ 198683 w 4198374"/>
              <a:gd name="connsiteY129" fmla="*/ 689565 h 8346397"/>
              <a:gd name="connsiteX130" fmla="*/ 265359 w 4198374"/>
              <a:gd name="connsiteY130" fmla="*/ 706234 h 8346397"/>
              <a:gd name="connsiteX131" fmla="*/ 298697 w 4198374"/>
              <a:gd name="connsiteY131" fmla="*/ 730047 h 8346397"/>
              <a:gd name="connsiteX132" fmla="*/ 296315 w 4198374"/>
              <a:gd name="connsiteY132" fmla="*/ 901496 h 8346397"/>
              <a:gd name="connsiteX133" fmla="*/ 362990 w 4198374"/>
              <a:gd name="connsiteY133" fmla="*/ 906259 h 8346397"/>
              <a:gd name="connsiteX134" fmla="*/ 401090 w 4198374"/>
              <a:gd name="connsiteY134" fmla="*/ 856253 h 8346397"/>
              <a:gd name="connsiteX135" fmla="*/ 482052 w 4198374"/>
              <a:gd name="connsiteY135" fmla="*/ 894353 h 8346397"/>
              <a:gd name="connsiteX136" fmla="*/ 420140 w 4198374"/>
              <a:gd name="connsiteY136" fmla="*/ 1039609 h 8346397"/>
              <a:gd name="connsiteX137" fmla="*/ 434427 w 4198374"/>
              <a:gd name="connsiteY137" fmla="*/ 1087234 h 8346397"/>
              <a:gd name="connsiteX138" fmla="*/ 379658 w 4198374"/>
              <a:gd name="connsiteY138" fmla="*/ 1139622 h 8346397"/>
              <a:gd name="connsiteX139" fmla="*/ 415377 w 4198374"/>
              <a:gd name="connsiteY139" fmla="*/ 1168196 h 8346397"/>
              <a:gd name="connsiteX140" fmla="*/ 486815 w 4198374"/>
              <a:gd name="connsiteY140" fmla="*/ 1256303 h 8346397"/>
              <a:gd name="connsiteX141" fmla="*/ 527296 w 4198374"/>
              <a:gd name="connsiteY141" fmla="*/ 1344409 h 8346397"/>
              <a:gd name="connsiteX142" fmla="*/ 636833 w 4198374"/>
              <a:gd name="connsiteY142" fmla="*/ 1396797 h 8346397"/>
              <a:gd name="connsiteX143" fmla="*/ 746371 w 4198374"/>
              <a:gd name="connsiteY143" fmla="*/ 1420609 h 8346397"/>
              <a:gd name="connsiteX144" fmla="*/ 829715 w 4198374"/>
              <a:gd name="connsiteY144" fmla="*/ 1468234 h 8346397"/>
              <a:gd name="connsiteX145" fmla="*/ 913058 w 4198374"/>
              <a:gd name="connsiteY145" fmla="*/ 1442040 h 8346397"/>
              <a:gd name="connsiteX146" fmla="*/ 994021 w 4198374"/>
              <a:gd name="connsiteY146" fmla="*/ 1368222 h 8346397"/>
              <a:gd name="connsiteX147" fmla="*/ 1103558 w 4198374"/>
              <a:gd name="connsiteY147" fmla="*/ 1351553 h 8346397"/>
              <a:gd name="connsiteX148" fmla="*/ 1170233 w 4198374"/>
              <a:gd name="connsiteY148" fmla="*/ 1356315 h 8346397"/>
              <a:gd name="connsiteX149" fmla="*/ 1329777 w 4198374"/>
              <a:gd name="connsiteY149" fmla="*/ 1465853 h 8346397"/>
              <a:gd name="connsiteX150" fmla="*/ 1389308 w 4198374"/>
              <a:gd name="connsiteY150" fmla="*/ 1494428 h 8346397"/>
              <a:gd name="connsiteX151" fmla="*/ 1260721 w 4198374"/>
              <a:gd name="connsiteY151" fmla="*/ 1596822 h 8346397"/>
              <a:gd name="connsiteX152" fmla="*/ 1263102 w 4198374"/>
              <a:gd name="connsiteY152" fmla="*/ 1661115 h 8346397"/>
              <a:gd name="connsiteX153" fmla="*/ 1425027 w 4198374"/>
              <a:gd name="connsiteY153" fmla="*/ 1613490 h 8346397"/>
              <a:gd name="connsiteX154" fmla="*/ 1386927 w 4198374"/>
              <a:gd name="connsiteY154" fmla="*/ 1677784 h 8346397"/>
              <a:gd name="connsiteX155" fmla="*/ 1405977 w 4198374"/>
              <a:gd name="connsiteY155" fmla="*/ 1751603 h 8346397"/>
              <a:gd name="connsiteX156" fmla="*/ 1517896 w 4198374"/>
              <a:gd name="connsiteY156" fmla="*/ 1787322 h 8346397"/>
              <a:gd name="connsiteX157" fmla="*/ 1591715 w 4198374"/>
              <a:gd name="connsiteY157" fmla="*/ 1803990 h 8346397"/>
              <a:gd name="connsiteX158" fmla="*/ 1501227 w 4198374"/>
              <a:gd name="connsiteY158" fmla="*/ 1934959 h 8346397"/>
              <a:gd name="connsiteX159" fmla="*/ 1494083 w 4198374"/>
              <a:gd name="connsiteY159" fmla="*/ 1984965 h 8346397"/>
              <a:gd name="connsiteX160" fmla="*/ 1422646 w 4198374"/>
              <a:gd name="connsiteY160" fmla="*/ 2020684 h 8346397"/>
              <a:gd name="connsiteX161" fmla="*/ 1391690 w 4198374"/>
              <a:gd name="connsiteY161" fmla="*/ 2082597 h 8346397"/>
              <a:gd name="connsiteX162" fmla="*/ 1260721 w 4198374"/>
              <a:gd name="connsiteY162" fmla="*/ 2056403 h 8346397"/>
              <a:gd name="connsiteX163" fmla="*/ 1139277 w 4198374"/>
              <a:gd name="connsiteY163" fmla="*/ 2056402 h 8346397"/>
              <a:gd name="connsiteX164" fmla="*/ 1072602 w 4198374"/>
              <a:gd name="connsiteY164" fmla="*/ 2084978 h 8346397"/>
              <a:gd name="connsiteX165" fmla="*/ 1065458 w 4198374"/>
              <a:gd name="connsiteY165" fmla="*/ 2184990 h 8346397"/>
              <a:gd name="connsiteX166" fmla="*/ 977352 w 4198374"/>
              <a:gd name="connsiteY166" fmla="*/ 2273097 h 8346397"/>
              <a:gd name="connsiteX167" fmla="*/ 1120227 w 4198374"/>
              <a:gd name="connsiteY167" fmla="*/ 2335009 h 8346397"/>
              <a:gd name="connsiteX168" fmla="*/ 1170234 w 4198374"/>
              <a:gd name="connsiteY168" fmla="*/ 2370727 h 8346397"/>
              <a:gd name="connsiteX169" fmla="*/ 1222621 w 4198374"/>
              <a:gd name="connsiteY169" fmla="*/ 2387397 h 8346397"/>
              <a:gd name="connsiteX170" fmla="*/ 1272627 w 4198374"/>
              <a:gd name="connsiteY170" fmla="*/ 2437403 h 8346397"/>
              <a:gd name="connsiteX171" fmla="*/ 1329777 w 4198374"/>
              <a:gd name="connsiteY171" fmla="*/ 2458834 h 8346397"/>
              <a:gd name="connsiteX172" fmla="*/ 1422646 w 4198374"/>
              <a:gd name="connsiteY172" fmla="*/ 2535034 h 8346397"/>
              <a:gd name="connsiteX173" fmla="*/ 1508371 w 4198374"/>
              <a:gd name="connsiteY173" fmla="*/ 2568373 h 8346397"/>
              <a:gd name="connsiteX174" fmla="*/ 1641721 w 4198374"/>
              <a:gd name="connsiteY174" fmla="*/ 2716009 h 8346397"/>
              <a:gd name="connsiteX175" fmla="*/ 1725065 w 4198374"/>
              <a:gd name="connsiteY175" fmla="*/ 2870790 h 8346397"/>
              <a:gd name="connsiteX176" fmla="*/ 1850477 w 4198374"/>
              <a:gd name="connsiteY176" fmla="*/ 2931907 h 8346397"/>
              <a:gd name="connsiteX177" fmla="*/ 1896514 w 4198374"/>
              <a:gd name="connsiteY177" fmla="*/ 2977947 h 8346397"/>
              <a:gd name="connsiteX178" fmla="*/ 1927471 w 4198374"/>
              <a:gd name="connsiteY178" fmla="*/ 3082722 h 8346397"/>
              <a:gd name="connsiteX179" fmla="*/ 1989383 w 4198374"/>
              <a:gd name="connsiteY179" fmla="*/ 3185115 h 8346397"/>
              <a:gd name="connsiteX180" fmla="*/ 2051296 w 4198374"/>
              <a:gd name="connsiteY180" fmla="*/ 3223215 h 8346397"/>
              <a:gd name="connsiteX181" fmla="*/ 2182265 w 4198374"/>
              <a:gd name="connsiteY181" fmla="*/ 3370853 h 8346397"/>
              <a:gd name="connsiteX182" fmla="*/ 2325139 w 4198374"/>
              <a:gd name="connsiteY182" fmla="*/ 3447053 h 8346397"/>
              <a:gd name="connsiteX183" fmla="*/ 2384671 w 4198374"/>
              <a:gd name="connsiteY183" fmla="*/ 3532778 h 8346397"/>
              <a:gd name="connsiteX184" fmla="*/ 2432296 w 4198374"/>
              <a:gd name="connsiteY184" fmla="*/ 3599453 h 8346397"/>
              <a:gd name="connsiteX185" fmla="*/ 2479921 w 4198374"/>
              <a:gd name="connsiteY185" fmla="*/ 3589929 h 8346397"/>
              <a:gd name="connsiteX186" fmla="*/ 2484683 w 4198374"/>
              <a:gd name="connsiteY186" fmla="*/ 3742328 h 8346397"/>
              <a:gd name="connsiteX187" fmla="*/ 2537071 w 4198374"/>
              <a:gd name="connsiteY187" fmla="*/ 3835197 h 8346397"/>
              <a:gd name="connsiteX188" fmla="*/ 2529927 w 4198374"/>
              <a:gd name="connsiteY188" fmla="*/ 3873297 h 8346397"/>
              <a:gd name="connsiteX189" fmla="*/ 2598983 w 4198374"/>
              <a:gd name="connsiteY189" fmla="*/ 3909015 h 8346397"/>
              <a:gd name="connsiteX190" fmla="*/ 2656133 w 4198374"/>
              <a:gd name="connsiteY190" fmla="*/ 3854247 h 8346397"/>
              <a:gd name="connsiteX191" fmla="*/ 2689471 w 4198374"/>
              <a:gd name="connsiteY191" fmla="*/ 3937590 h 8346397"/>
              <a:gd name="connsiteX192" fmla="*/ 2734715 w 4198374"/>
              <a:gd name="connsiteY192" fmla="*/ 3982834 h 8346397"/>
              <a:gd name="connsiteX193" fmla="*/ 2808533 w 4198374"/>
              <a:gd name="connsiteY193" fmla="*/ 4006647 h 8346397"/>
              <a:gd name="connsiteX194" fmla="*/ 2860921 w 4198374"/>
              <a:gd name="connsiteY194" fmla="*/ 4075703 h 8346397"/>
              <a:gd name="connsiteX195" fmla="*/ 2946646 w 4198374"/>
              <a:gd name="connsiteY195" fmla="*/ 4130472 h 8346397"/>
              <a:gd name="connsiteX196" fmla="*/ 2999033 w 4198374"/>
              <a:gd name="connsiteY196" fmla="*/ 4163809 h 8346397"/>
              <a:gd name="connsiteX197" fmla="*/ 2870446 w 4198374"/>
              <a:gd name="connsiteY197" fmla="*/ 4256678 h 8346397"/>
              <a:gd name="connsiteX198" fmla="*/ 2868064 w 4198374"/>
              <a:gd name="connsiteY198" fmla="*/ 4311446 h 8346397"/>
              <a:gd name="connsiteX199" fmla="*/ 2970458 w 4198374"/>
              <a:gd name="connsiteY199" fmla="*/ 4428128 h 8346397"/>
              <a:gd name="connsiteX200" fmla="*/ 3065708 w 4198374"/>
              <a:gd name="connsiteY200" fmla="*/ 4490040 h 8346397"/>
              <a:gd name="connsiteX201" fmla="*/ 3096665 w 4198374"/>
              <a:gd name="connsiteY201" fmla="*/ 4528140 h 8346397"/>
              <a:gd name="connsiteX202" fmla="*/ 3082377 w 4198374"/>
              <a:gd name="connsiteY202" fmla="*/ 4609103 h 8346397"/>
              <a:gd name="connsiteX203" fmla="*/ 3077615 w 4198374"/>
              <a:gd name="connsiteY203" fmla="*/ 4692447 h 8346397"/>
              <a:gd name="connsiteX204" fmla="*/ 3034752 w 4198374"/>
              <a:gd name="connsiteY204" fmla="*/ 4701972 h 8346397"/>
              <a:gd name="connsiteX205" fmla="*/ 3008558 w 4198374"/>
              <a:gd name="connsiteY205" fmla="*/ 4718640 h 8346397"/>
              <a:gd name="connsiteX206" fmla="*/ 3053802 w 4198374"/>
              <a:gd name="connsiteY206" fmla="*/ 4795632 h 8346397"/>
              <a:gd name="connsiteX207" fmla="*/ 3037133 w 4198374"/>
              <a:gd name="connsiteY207" fmla="*/ 4868659 h 8346397"/>
              <a:gd name="connsiteX208" fmla="*/ 3020465 w 4198374"/>
              <a:gd name="connsiteY208" fmla="*/ 5004390 h 8346397"/>
              <a:gd name="connsiteX209" fmla="*/ 2982365 w 4198374"/>
              <a:gd name="connsiteY209" fmla="*/ 5044872 h 8346397"/>
              <a:gd name="connsiteX210" fmla="*/ 2965696 w 4198374"/>
              <a:gd name="connsiteY210" fmla="*/ 5166315 h 8346397"/>
              <a:gd name="connsiteX211" fmla="*/ 2937121 w 4198374"/>
              <a:gd name="connsiteY211" fmla="*/ 5285378 h 8346397"/>
              <a:gd name="connsiteX212" fmla="*/ 2989508 w 4198374"/>
              <a:gd name="connsiteY212" fmla="*/ 5302047 h 8346397"/>
              <a:gd name="connsiteX213" fmla="*/ 2987127 w 4198374"/>
              <a:gd name="connsiteY213" fmla="*/ 5347290 h 8346397"/>
              <a:gd name="connsiteX214" fmla="*/ 2984746 w 4198374"/>
              <a:gd name="connsiteY214" fmla="*/ 5402059 h 8346397"/>
              <a:gd name="connsiteX215" fmla="*/ 3041896 w 4198374"/>
              <a:gd name="connsiteY215" fmla="*/ 5471115 h 8346397"/>
              <a:gd name="connsiteX216" fmla="*/ 3089521 w 4198374"/>
              <a:gd name="connsiteY216" fmla="*/ 5597322 h 8346397"/>
              <a:gd name="connsiteX217" fmla="*/ 2996652 w 4198374"/>
              <a:gd name="connsiteY217" fmla="*/ 5887834 h 8346397"/>
              <a:gd name="connsiteX218" fmla="*/ 3018083 w 4198374"/>
              <a:gd name="connsiteY218" fmla="*/ 5942603 h 8346397"/>
              <a:gd name="connsiteX219" fmla="*/ 3044277 w 4198374"/>
              <a:gd name="connsiteY219" fmla="*/ 5994990 h 8346397"/>
              <a:gd name="connsiteX220" fmla="*/ 3049040 w 4198374"/>
              <a:gd name="connsiteY220" fmla="*/ 6099765 h 8346397"/>
              <a:gd name="connsiteX221" fmla="*/ 3028402 w 4198374"/>
              <a:gd name="connsiteY221" fmla="*/ 6195807 h 8346397"/>
              <a:gd name="connsiteX222" fmla="*/ 2956170 w 4198374"/>
              <a:gd name="connsiteY222" fmla="*/ 6259310 h 8346397"/>
              <a:gd name="connsiteX223" fmla="*/ 2920452 w 4198374"/>
              <a:gd name="connsiteY223" fmla="*/ 6240259 h 8346397"/>
              <a:gd name="connsiteX224" fmla="*/ 2849015 w 4198374"/>
              <a:gd name="connsiteY224" fmla="*/ 6252165 h 8346397"/>
              <a:gd name="connsiteX225" fmla="*/ 2713283 w 4198374"/>
              <a:gd name="connsiteY225" fmla="*/ 6364084 h 8346397"/>
              <a:gd name="connsiteX226" fmla="*/ 2606127 w 4198374"/>
              <a:gd name="connsiteY226" fmla="*/ 6349797 h 8346397"/>
              <a:gd name="connsiteX227" fmla="*/ 2575171 w 4198374"/>
              <a:gd name="connsiteY227" fmla="*/ 6378372 h 8346397"/>
              <a:gd name="connsiteX228" fmla="*/ 2508495 w 4198374"/>
              <a:gd name="connsiteY228" fmla="*/ 6423614 h 8346397"/>
              <a:gd name="connsiteX229" fmla="*/ 2391815 w 4198374"/>
              <a:gd name="connsiteY229" fmla="*/ 6411709 h 8346397"/>
              <a:gd name="connsiteX230" fmla="*/ 2368002 w 4198374"/>
              <a:gd name="connsiteY230" fmla="*/ 6528390 h 8346397"/>
              <a:gd name="connsiteX231" fmla="*/ 2363240 w 4198374"/>
              <a:gd name="connsiteY231" fmla="*/ 6564109 h 8346397"/>
              <a:gd name="connsiteX232" fmla="*/ 2339428 w 4198374"/>
              <a:gd name="connsiteY232" fmla="*/ 6583159 h 8346397"/>
              <a:gd name="connsiteX233" fmla="*/ 2141783 w 4198374"/>
              <a:gd name="connsiteY233" fmla="*/ 6535534 h 8346397"/>
              <a:gd name="connsiteX234" fmla="*/ 2103683 w 4198374"/>
              <a:gd name="connsiteY234" fmla="*/ 6587922 h 8346397"/>
              <a:gd name="connsiteX235" fmla="*/ 2072727 w 4198374"/>
              <a:gd name="connsiteY235" fmla="*/ 6683172 h 8346397"/>
              <a:gd name="connsiteX236" fmla="*/ 2039389 w 4198374"/>
              <a:gd name="connsiteY236" fmla="*/ 6747465 h 8346397"/>
              <a:gd name="connsiteX237" fmla="*/ 2051296 w 4198374"/>
              <a:gd name="connsiteY237" fmla="*/ 6809378 h 8346397"/>
              <a:gd name="connsiteX238" fmla="*/ 2184646 w 4198374"/>
              <a:gd name="connsiteY238" fmla="*/ 6921297 h 8346397"/>
              <a:gd name="connsiteX239" fmla="*/ 2253702 w 4198374"/>
              <a:gd name="connsiteY239" fmla="*/ 6954634 h 8346397"/>
              <a:gd name="connsiteX240" fmla="*/ 2237033 w 4198374"/>
              <a:gd name="connsiteY240" fmla="*/ 6978447 h 8346397"/>
              <a:gd name="connsiteX241" fmla="*/ 2201315 w 4198374"/>
              <a:gd name="connsiteY241" fmla="*/ 6997497 h 8346397"/>
              <a:gd name="connsiteX242" fmla="*/ 2234652 w 4198374"/>
              <a:gd name="connsiteY242" fmla="*/ 7073697 h 8346397"/>
              <a:gd name="connsiteX243" fmla="*/ 2203696 w 4198374"/>
              <a:gd name="connsiteY243" fmla="*/ 7095128 h 8346397"/>
              <a:gd name="connsiteX244" fmla="*/ 2098921 w 4198374"/>
              <a:gd name="connsiteY244" fmla="*/ 7033215 h 8346397"/>
              <a:gd name="connsiteX245" fmla="*/ 2056058 w 4198374"/>
              <a:gd name="connsiteY245" fmla="*/ 7059409 h 8346397"/>
              <a:gd name="connsiteX246" fmla="*/ 1996527 w 4198374"/>
              <a:gd name="connsiteY246" fmla="*/ 6957015 h 8346397"/>
              <a:gd name="connsiteX247" fmla="*/ 1879846 w 4198374"/>
              <a:gd name="connsiteY247" fmla="*/ 6983209 h 8346397"/>
              <a:gd name="connsiteX248" fmla="*/ 1815552 w 4198374"/>
              <a:gd name="connsiteY248" fmla="*/ 6987972 h 8346397"/>
              <a:gd name="connsiteX249" fmla="*/ 1765546 w 4198374"/>
              <a:gd name="connsiteY249" fmla="*/ 6983210 h 8346397"/>
              <a:gd name="connsiteX250" fmla="*/ 1708396 w 4198374"/>
              <a:gd name="connsiteY250" fmla="*/ 7028453 h 8346397"/>
              <a:gd name="connsiteX251" fmla="*/ 1529802 w 4198374"/>
              <a:gd name="connsiteY251" fmla="*/ 6987972 h 8346397"/>
              <a:gd name="connsiteX252" fmla="*/ 1553614 w 4198374"/>
              <a:gd name="connsiteY252" fmla="*/ 7114178 h 8346397"/>
              <a:gd name="connsiteX253" fmla="*/ 1477415 w 4198374"/>
              <a:gd name="connsiteY253" fmla="*/ 7159422 h 8346397"/>
              <a:gd name="connsiteX254" fmla="*/ 1415502 w 4198374"/>
              <a:gd name="connsiteY254" fmla="*/ 7226096 h 8346397"/>
              <a:gd name="connsiteX255" fmla="*/ 1265483 w 4198374"/>
              <a:gd name="connsiteY255" fmla="*/ 7218953 h 8346397"/>
              <a:gd name="connsiteX256" fmla="*/ 1213096 w 4198374"/>
              <a:gd name="connsiteY256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094409 w 4198374"/>
              <a:gd name="connsiteY8" fmla="*/ 6075951 h 8346397"/>
              <a:gd name="connsiteX9" fmla="*/ 4139653 w 4198374"/>
              <a:gd name="connsiteY9" fmla="*/ 6102145 h 8346397"/>
              <a:gd name="connsiteX10" fmla="*/ 4192041 w 4198374"/>
              <a:gd name="connsiteY10" fmla="*/ 6080713 h 8346397"/>
              <a:gd name="connsiteX11" fmla="*/ 4149178 w 4198374"/>
              <a:gd name="connsiteY11" fmla="*/ 5947363 h 8346397"/>
              <a:gd name="connsiteX12" fmla="*/ 4194421 w 4198374"/>
              <a:gd name="connsiteY12" fmla="*/ 5909263 h 8346397"/>
              <a:gd name="connsiteX13" fmla="*/ 4113459 w 4198374"/>
              <a:gd name="connsiteY13" fmla="*/ 5783057 h 8346397"/>
              <a:gd name="connsiteX14" fmla="*/ 4108696 w 4198374"/>
              <a:gd name="connsiteY14" fmla="*/ 5678282 h 8346397"/>
              <a:gd name="connsiteX15" fmla="*/ 4070597 w 4198374"/>
              <a:gd name="connsiteY15" fmla="*/ 5587795 h 8346397"/>
              <a:gd name="connsiteX16" fmla="*/ 4111077 w 4198374"/>
              <a:gd name="connsiteY16" fmla="*/ 5583032 h 8346397"/>
              <a:gd name="connsiteX17" fmla="*/ 4061071 w 4198374"/>
              <a:gd name="connsiteY17" fmla="*/ 5478257 h 8346397"/>
              <a:gd name="connsiteX18" fmla="*/ 4061071 w 4198374"/>
              <a:gd name="connsiteY18" fmla="*/ 5383007 h 8346397"/>
              <a:gd name="connsiteX19" fmla="*/ 4103934 w 4198374"/>
              <a:gd name="connsiteY19" fmla="*/ 5387770 h 8346397"/>
              <a:gd name="connsiteX20" fmla="*/ 4106315 w 4198374"/>
              <a:gd name="connsiteY20" fmla="*/ 5347288 h 8346397"/>
              <a:gd name="connsiteX21" fmla="*/ 4065833 w 4198374"/>
              <a:gd name="connsiteY21" fmla="*/ 5292520 h 8346397"/>
              <a:gd name="connsiteX22" fmla="*/ 4058690 w 4198374"/>
              <a:gd name="connsiteY22" fmla="*/ 5173457 h 8346397"/>
              <a:gd name="connsiteX23" fmla="*/ 3990428 w 4198374"/>
              <a:gd name="connsiteY23" fmla="*/ 5034550 h 8346397"/>
              <a:gd name="connsiteX24" fmla="*/ 3922959 w 4198374"/>
              <a:gd name="connsiteY24" fmla="*/ 4816270 h 8346397"/>
              <a:gd name="connsiteX25" fmla="*/ 3887241 w 4198374"/>
              <a:gd name="connsiteY25" fmla="*/ 4682920 h 8346397"/>
              <a:gd name="connsiteX26" fmla="*/ 3851522 w 4198374"/>
              <a:gd name="connsiteY26" fmla="*/ 4642438 h 8346397"/>
              <a:gd name="connsiteX27" fmla="*/ 3887241 w 4198374"/>
              <a:gd name="connsiteY27" fmla="*/ 4578145 h 8346397"/>
              <a:gd name="connsiteX28" fmla="*/ 3839615 w 4198374"/>
              <a:gd name="connsiteY28" fmla="*/ 4499563 h 8346397"/>
              <a:gd name="connsiteX29" fmla="*/ 3780084 w 4198374"/>
              <a:gd name="connsiteY29" fmla="*/ 4492420 h 8346397"/>
              <a:gd name="connsiteX30" fmla="*/ 3732459 w 4198374"/>
              <a:gd name="connsiteY30" fmla="*/ 4449557 h 8346397"/>
              <a:gd name="connsiteX31" fmla="*/ 3687216 w 4198374"/>
              <a:gd name="connsiteY31" fmla="*/ 4466226 h 8346397"/>
              <a:gd name="connsiteX32" fmla="*/ 3668166 w 4198374"/>
              <a:gd name="connsiteY32" fmla="*/ 4368595 h 8346397"/>
              <a:gd name="connsiteX33" fmla="*/ 3501478 w 4198374"/>
              <a:gd name="connsiteY33" fmla="*/ 4166188 h 8346397"/>
              <a:gd name="connsiteX34" fmla="*/ 3496716 w 4198374"/>
              <a:gd name="connsiteY34" fmla="*/ 4139995 h 8346397"/>
              <a:gd name="connsiteX35" fmla="*/ 3494334 w 4198374"/>
              <a:gd name="connsiteY35" fmla="*/ 4113801 h 8346397"/>
              <a:gd name="connsiteX36" fmla="*/ 3544341 w 4198374"/>
              <a:gd name="connsiteY36" fmla="*/ 4101895 h 8346397"/>
              <a:gd name="connsiteX37" fmla="*/ 3553866 w 4198374"/>
              <a:gd name="connsiteY37" fmla="*/ 4075701 h 8346397"/>
              <a:gd name="connsiteX38" fmla="*/ 3515766 w 4198374"/>
              <a:gd name="connsiteY38" fmla="*/ 4056651 h 8346397"/>
              <a:gd name="connsiteX39" fmla="*/ 3465759 w 4198374"/>
              <a:gd name="connsiteY39" fmla="*/ 4049507 h 8346397"/>
              <a:gd name="connsiteX40" fmla="*/ 3432422 w 4198374"/>
              <a:gd name="connsiteY40" fmla="*/ 4109038 h 8346397"/>
              <a:gd name="connsiteX41" fmla="*/ 3413372 w 4198374"/>
              <a:gd name="connsiteY41" fmla="*/ 4082845 h 8346397"/>
              <a:gd name="connsiteX42" fmla="*/ 3415752 w 4198374"/>
              <a:gd name="connsiteY42" fmla="*/ 4042363 h 8346397"/>
              <a:gd name="connsiteX43" fmla="*/ 3349078 w 4198374"/>
              <a:gd name="connsiteY43" fmla="*/ 4018551 h 8346397"/>
              <a:gd name="connsiteX44" fmla="*/ 3382416 w 4198374"/>
              <a:gd name="connsiteY44" fmla="*/ 3985213 h 8346397"/>
              <a:gd name="connsiteX45" fmla="*/ 3346697 w 4198374"/>
              <a:gd name="connsiteY45" fmla="*/ 3961401 h 8346397"/>
              <a:gd name="connsiteX46" fmla="*/ 3291928 w 4198374"/>
              <a:gd name="connsiteY46" fmla="*/ 3959020 h 8346397"/>
              <a:gd name="connsiteX47" fmla="*/ 3263352 w 4198374"/>
              <a:gd name="connsiteY47" fmla="*/ 3978070 h 8346397"/>
              <a:gd name="connsiteX48" fmla="*/ 3215727 w 4198374"/>
              <a:gd name="connsiteY48" fmla="*/ 3963782 h 8346397"/>
              <a:gd name="connsiteX49" fmla="*/ 3227633 w 4198374"/>
              <a:gd name="connsiteY49" fmla="*/ 3937588 h 8346397"/>
              <a:gd name="connsiteX50" fmla="*/ 3275259 w 4198374"/>
              <a:gd name="connsiteY50" fmla="*/ 3913776 h 8346397"/>
              <a:gd name="connsiteX51" fmla="*/ 3127621 w 4198374"/>
              <a:gd name="connsiteY51" fmla="*/ 3851863 h 8346397"/>
              <a:gd name="connsiteX52" fmla="*/ 2996652 w 4198374"/>
              <a:gd name="connsiteY52" fmla="*/ 3739945 h 8346397"/>
              <a:gd name="connsiteX53" fmla="*/ 2591839 w 4198374"/>
              <a:gd name="connsiteY53" fmla="*/ 3354183 h 8346397"/>
              <a:gd name="connsiteX54" fmla="*/ 2468015 w 4198374"/>
              <a:gd name="connsiteY54" fmla="*/ 3049382 h 8346397"/>
              <a:gd name="connsiteX55" fmla="*/ 2432296 w 4198374"/>
              <a:gd name="connsiteY55" fmla="*/ 2961276 h 8346397"/>
              <a:gd name="connsiteX56" fmla="*/ 2387052 w 4198374"/>
              <a:gd name="connsiteY56" fmla="*/ 2954132 h 8346397"/>
              <a:gd name="connsiteX57" fmla="*/ 2365621 w 4198374"/>
              <a:gd name="connsiteY57" fmla="*/ 2958895 h 8346397"/>
              <a:gd name="connsiteX58" fmla="*/ 2315615 w 4198374"/>
              <a:gd name="connsiteY58" fmla="*/ 2896982 h 8346397"/>
              <a:gd name="connsiteX59" fmla="*/ 2234652 w 4198374"/>
              <a:gd name="connsiteY59" fmla="*/ 2880313 h 8346397"/>
              <a:gd name="connsiteX60" fmla="*/ 2182265 w 4198374"/>
              <a:gd name="connsiteY60" fmla="*/ 2811257 h 8346397"/>
              <a:gd name="connsiteX61" fmla="*/ 2115590 w 4198374"/>
              <a:gd name="connsiteY61" fmla="*/ 2727913 h 8346397"/>
              <a:gd name="connsiteX62" fmla="*/ 2091777 w 4198374"/>
              <a:gd name="connsiteY62" fmla="*/ 2670763 h 8346397"/>
              <a:gd name="connsiteX63" fmla="*/ 2006845 w 4198374"/>
              <a:gd name="connsiteY63" fmla="*/ 2527095 h 8346397"/>
              <a:gd name="connsiteX64" fmla="*/ 1953665 w 4198374"/>
              <a:gd name="connsiteY64" fmla="*/ 2451688 h 8346397"/>
              <a:gd name="connsiteX65" fmla="*/ 2006052 w 4198374"/>
              <a:gd name="connsiteY65" fmla="*/ 2337388 h 8346397"/>
              <a:gd name="connsiteX66" fmla="*/ 2072727 w 4198374"/>
              <a:gd name="connsiteY66" fmla="*/ 2256426 h 8346397"/>
              <a:gd name="connsiteX67" fmla="*/ 2056058 w 4198374"/>
              <a:gd name="connsiteY67" fmla="*/ 2223088 h 8346397"/>
              <a:gd name="connsiteX68" fmla="*/ 2067965 w 4198374"/>
              <a:gd name="connsiteY68" fmla="*/ 2130220 h 8346397"/>
              <a:gd name="connsiteX69" fmla="*/ 2137021 w 4198374"/>
              <a:gd name="connsiteY69" fmla="*/ 1992107 h 8346397"/>
              <a:gd name="connsiteX70" fmla="*/ 2165596 w 4198374"/>
              <a:gd name="connsiteY70" fmla="*/ 1944482 h 8346397"/>
              <a:gd name="connsiteX71" fmla="*/ 2203696 w 4198374"/>
              <a:gd name="connsiteY71" fmla="*/ 1937338 h 8346397"/>
              <a:gd name="connsiteX72" fmla="*/ 2198933 w 4198374"/>
              <a:gd name="connsiteY72" fmla="*/ 1906382 h 8346397"/>
              <a:gd name="connsiteX73" fmla="*/ 2406102 w 4198374"/>
              <a:gd name="connsiteY73" fmla="*/ 1782557 h 8346397"/>
              <a:gd name="connsiteX74" fmla="*/ 2494208 w 4198374"/>
              <a:gd name="connsiteY74" fmla="*/ 1715882 h 8346397"/>
              <a:gd name="connsiteX75" fmla="*/ 2513258 w 4198374"/>
              <a:gd name="connsiteY75" fmla="*/ 1630157 h 8346397"/>
              <a:gd name="connsiteX76" fmla="*/ 2522784 w 4198374"/>
              <a:gd name="connsiteY76" fmla="*/ 1584913 h 8346397"/>
              <a:gd name="connsiteX77" fmla="*/ 2577552 w 4198374"/>
              <a:gd name="connsiteY77" fmla="*/ 1527763 h 8346397"/>
              <a:gd name="connsiteX78" fmla="*/ 2606127 w 4198374"/>
              <a:gd name="connsiteY78" fmla="*/ 1499188 h 8346397"/>
              <a:gd name="connsiteX79" fmla="*/ 2634702 w 4198374"/>
              <a:gd name="connsiteY79" fmla="*/ 1492045 h 8346397"/>
              <a:gd name="connsiteX80" fmla="*/ 2672802 w 4198374"/>
              <a:gd name="connsiteY80" fmla="*/ 1368220 h 8346397"/>
              <a:gd name="connsiteX81" fmla="*/ 2806153 w 4198374"/>
              <a:gd name="connsiteY81" fmla="*/ 1334883 h 8346397"/>
              <a:gd name="connsiteX82" fmla="*/ 2944265 w 4198374"/>
              <a:gd name="connsiteY82" fmla="*/ 1325357 h 8346397"/>
              <a:gd name="connsiteX83" fmla="*/ 2968077 w 4198374"/>
              <a:gd name="connsiteY83" fmla="*/ 1206295 h 8346397"/>
              <a:gd name="connsiteX84" fmla="*/ 3049040 w 4198374"/>
              <a:gd name="connsiteY84" fmla="*/ 1169783 h 8346397"/>
              <a:gd name="connsiteX85" fmla="*/ 3153814 w 4198374"/>
              <a:gd name="connsiteY85" fmla="*/ 1125332 h 8346397"/>
              <a:gd name="connsiteX86" fmla="*/ 3225252 w 4198374"/>
              <a:gd name="connsiteY86" fmla="*/ 1049132 h 8346397"/>
              <a:gd name="connsiteX87" fmla="*/ 3310977 w 4198374"/>
              <a:gd name="connsiteY87" fmla="*/ 996745 h 8346397"/>
              <a:gd name="connsiteX88" fmla="*/ 3056977 w 4198374"/>
              <a:gd name="connsiteY88" fmla="*/ 982457 h 8346397"/>
              <a:gd name="connsiteX89" fmla="*/ 2958552 w 4198374"/>
              <a:gd name="connsiteY89" fmla="*/ 976107 h 8346397"/>
              <a:gd name="connsiteX90" fmla="*/ 2926802 w 4198374"/>
              <a:gd name="connsiteY90" fmla="*/ 906257 h 8346397"/>
              <a:gd name="connsiteX91" fmla="*/ 2866477 w 4198374"/>
              <a:gd name="connsiteY91" fmla="*/ 893559 h 8346397"/>
              <a:gd name="connsiteX92" fmla="*/ 2799802 w 4198374"/>
              <a:gd name="connsiteY92" fmla="*/ 874507 h 8346397"/>
              <a:gd name="connsiteX93" fmla="*/ 2761702 w 4198374"/>
              <a:gd name="connsiteY93" fmla="*/ 807832 h 8346397"/>
              <a:gd name="connsiteX94" fmla="*/ 2609302 w 4198374"/>
              <a:gd name="connsiteY94" fmla="*/ 760207 h 8346397"/>
              <a:gd name="connsiteX95" fmla="*/ 2580727 w 4198374"/>
              <a:gd name="connsiteY95" fmla="*/ 604632 h 8346397"/>
              <a:gd name="connsiteX96" fmla="*/ 2526752 w 4198374"/>
              <a:gd name="connsiteY96" fmla="*/ 531609 h 8346397"/>
              <a:gd name="connsiteX97" fmla="*/ 2596602 w 4198374"/>
              <a:gd name="connsiteY97" fmla="*/ 407782 h 8346397"/>
              <a:gd name="connsiteX98" fmla="*/ 2629939 w 4198374"/>
              <a:gd name="connsiteY98" fmla="*/ 310947 h 8346397"/>
              <a:gd name="connsiteX99" fmla="*/ 2517227 w 4198374"/>
              <a:gd name="connsiteY99" fmla="*/ 239507 h 8346397"/>
              <a:gd name="connsiteX100" fmla="*/ 2402927 w 4198374"/>
              <a:gd name="connsiteY100" fmla="*/ 271257 h 8346397"/>
              <a:gd name="connsiteX101" fmla="*/ 2275927 w 4198374"/>
              <a:gd name="connsiteY101" fmla="*/ 198232 h 8346397"/>
              <a:gd name="connsiteX102" fmla="*/ 2133052 w 4198374"/>
              <a:gd name="connsiteY102" fmla="*/ 233157 h 8346397"/>
              <a:gd name="connsiteX103" fmla="*/ 1913977 w 4198374"/>
              <a:gd name="connsiteY103" fmla="*/ 36309 h 8346397"/>
              <a:gd name="connsiteX104" fmla="*/ 1777452 w 4198374"/>
              <a:gd name="connsiteY104" fmla="*/ 13289 h 8346397"/>
              <a:gd name="connsiteX105" fmla="*/ 1703633 w 4198374"/>
              <a:gd name="connsiteY105" fmla="*/ 41864 h 8346397"/>
              <a:gd name="connsiteX106" fmla="*/ 1615527 w 4198374"/>
              <a:gd name="connsiteY106" fmla="*/ 75203 h 8346397"/>
              <a:gd name="connsiteX107" fmla="*/ 1515515 w 4198374"/>
              <a:gd name="connsiteY107" fmla="*/ 129971 h 8346397"/>
              <a:gd name="connsiteX108" fmla="*/ 1525040 w 4198374"/>
              <a:gd name="connsiteY108" fmla="*/ 194264 h 8346397"/>
              <a:gd name="connsiteX109" fmla="*/ 1505990 w 4198374"/>
              <a:gd name="connsiteY109" fmla="*/ 251415 h 8346397"/>
              <a:gd name="connsiteX110" fmla="*/ 1413121 w 4198374"/>
              <a:gd name="connsiteY110" fmla="*/ 270464 h 8346397"/>
              <a:gd name="connsiteX111" fmla="*/ 1339302 w 4198374"/>
              <a:gd name="connsiteY111" fmla="*/ 306184 h 8346397"/>
              <a:gd name="connsiteX112" fmla="*/ 1260721 w 4198374"/>
              <a:gd name="connsiteY112" fmla="*/ 346665 h 8346397"/>
              <a:gd name="connsiteX113" fmla="*/ 1191665 w 4198374"/>
              <a:gd name="connsiteY113" fmla="*/ 272847 h 8346397"/>
              <a:gd name="connsiteX114" fmla="*/ 1082127 w 4198374"/>
              <a:gd name="connsiteY114" fmla="*/ 353809 h 8346397"/>
              <a:gd name="connsiteX115" fmla="*/ 1020215 w 4198374"/>
              <a:gd name="connsiteY115" fmla="*/ 420484 h 8346397"/>
              <a:gd name="connsiteX116" fmla="*/ 858290 w 4198374"/>
              <a:gd name="connsiteY116" fmla="*/ 301422 h 8346397"/>
              <a:gd name="connsiteX117" fmla="*/ 796377 w 4198374"/>
              <a:gd name="connsiteY117" fmla="*/ 406196 h 8346397"/>
              <a:gd name="connsiteX118" fmla="*/ 755896 w 4198374"/>
              <a:gd name="connsiteY118" fmla="*/ 341903 h 8346397"/>
              <a:gd name="connsiteX119" fmla="*/ 689221 w 4198374"/>
              <a:gd name="connsiteY119" fmla="*/ 270465 h 8346397"/>
              <a:gd name="connsiteX120" fmla="*/ 667790 w 4198374"/>
              <a:gd name="connsiteY120" fmla="*/ 313328 h 8346397"/>
              <a:gd name="connsiteX121" fmla="*/ 620165 w 4198374"/>
              <a:gd name="connsiteY121" fmla="*/ 382384 h 8346397"/>
              <a:gd name="connsiteX122" fmla="*/ 589208 w 4198374"/>
              <a:gd name="connsiteY122" fmla="*/ 396672 h 8346397"/>
              <a:gd name="connsiteX123" fmla="*/ 498721 w 4198374"/>
              <a:gd name="connsiteY123" fmla="*/ 482397 h 8346397"/>
              <a:gd name="connsiteX124" fmla="*/ 396327 w 4198374"/>
              <a:gd name="connsiteY124" fmla="*/ 380003 h 8346397"/>
              <a:gd name="connsiteX125" fmla="*/ 243927 w 4198374"/>
              <a:gd name="connsiteY125" fmla="*/ 294278 h 8346397"/>
              <a:gd name="connsiteX126" fmla="*/ 174871 w 4198374"/>
              <a:gd name="connsiteY126" fmla="*/ 327615 h 8346397"/>
              <a:gd name="connsiteX127" fmla="*/ 127246 w 4198374"/>
              <a:gd name="connsiteY127" fmla="*/ 410959 h 8346397"/>
              <a:gd name="connsiteX128" fmla="*/ 43902 w 4198374"/>
              <a:gd name="connsiteY128" fmla="*/ 472872 h 8346397"/>
              <a:gd name="connsiteX129" fmla="*/ 8183 w 4198374"/>
              <a:gd name="connsiteY129" fmla="*/ 484778 h 8346397"/>
              <a:gd name="connsiteX130" fmla="*/ 198683 w 4198374"/>
              <a:gd name="connsiteY130" fmla="*/ 689565 h 8346397"/>
              <a:gd name="connsiteX131" fmla="*/ 265359 w 4198374"/>
              <a:gd name="connsiteY131" fmla="*/ 706234 h 8346397"/>
              <a:gd name="connsiteX132" fmla="*/ 298697 w 4198374"/>
              <a:gd name="connsiteY132" fmla="*/ 730047 h 8346397"/>
              <a:gd name="connsiteX133" fmla="*/ 296315 w 4198374"/>
              <a:gd name="connsiteY133" fmla="*/ 901496 h 8346397"/>
              <a:gd name="connsiteX134" fmla="*/ 362990 w 4198374"/>
              <a:gd name="connsiteY134" fmla="*/ 906259 h 8346397"/>
              <a:gd name="connsiteX135" fmla="*/ 401090 w 4198374"/>
              <a:gd name="connsiteY135" fmla="*/ 856253 h 8346397"/>
              <a:gd name="connsiteX136" fmla="*/ 482052 w 4198374"/>
              <a:gd name="connsiteY136" fmla="*/ 894353 h 8346397"/>
              <a:gd name="connsiteX137" fmla="*/ 420140 w 4198374"/>
              <a:gd name="connsiteY137" fmla="*/ 1039609 h 8346397"/>
              <a:gd name="connsiteX138" fmla="*/ 434427 w 4198374"/>
              <a:gd name="connsiteY138" fmla="*/ 1087234 h 8346397"/>
              <a:gd name="connsiteX139" fmla="*/ 379658 w 4198374"/>
              <a:gd name="connsiteY139" fmla="*/ 1139622 h 8346397"/>
              <a:gd name="connsiteX140" fmla="*/ 415377 w 4198374"/>
              <a:gd name="connsiteY140" fmla="*/ 1168196 h 8346397"/>
              <a:gd name="connsiteX141" fmla="*/ 486815 w 4198374"/>
              <a:gd name="connsiteY141" fmla="*/ 1256303 h 8346397"/>
              <a:gd name="connsiteX142" fmla="*/ 527296 w 4198374"/>
              <a:gd name="connsiteY142" fmla="*/ 1344409 h 8346397"/>
              <a:gd name="connsiteX143" fmla="*/ 636833 w 4198374"/>
              <a:gd name="connsiteY143" fmla="*/ 1396797 h 8346397"/>
              <a:gd name="connsiteX144" fmla="*/ 746371 w 4198374"/>
              <a:gd name="connsiteY144" fmla="*/ 1420609 h 8346397"/>
              <a:gd name="connsiteX145" fmla="*/ 829715 w 4198374"/>
              <a:gd name="connsiteY145" fmla="*/ 1468234 h 8346397"/>
              <a:gd name="connsiteX146" fmla="*/ 913058 w 4198374"/>
              <a:gd name="connsiteY146" fmla="*/ 1442040 h 8346397"/>
              <a:gd name="connsiteX147" fmla="*/ 994021 w 4198374"/>
              <a:gd name="connsiteY147" fmla="*/ 1368222 h 8346397"/>
              <a:gd name="connsiteX148" fmla="*/ 1103558 w 4198374"/>
              <a:gd name="connsiteY148" fmla="*/ 1351553 h 8346397"/>
              <a:gd name="connsiteX149" fmla="*/ 1170233 w 4198374"/>
              <a:gd name="connsiteY149" fmla="*/ 1356315 h 8346397"/>
              <a:gd name="connsiteX150" fmla="*/ 1329777 w 4198374"/>
              <a:gd name="connsiteY150" fmla="*/ 1465853 h 8346397"/>
              <a:gd name="connsiteX151" fmla="*/ 1389308 w 4198374"/>
              <a:gd name="connsiteY151" fmla="*/ 1494428 h 8346397"/>
              <a:gd name="connsiteX152" fmla="*/ 1260721 w 4198374"/>
              <a:gd name="connsiteY152" fmla="*/ 1596822 h 8346397"/>
              <a:gd name="connsiteX153" fmla="*/ 1263102 w 4198374"/>
              <a:gd name="connsiteY153" fmla="*/ 1661115 h 8346397"/>
              <a:gd name="connsiteX154" fmla="*/ 1425027 w 4198374"/>
              <a:gd name="connsiteY154" fmla="*/ 1613490 h 8346397"/>
              <a:gd name="connsiteX155" fmla="*/ 1386927 w 4198374"/>
              <a:gd name="connsiteY155" fmla="*/ 1677784 h 8346397"/>
              <a:gd name="connsiteX156" fmla="*/ 1405977 w 4198374"/>
              <a:gd name="connsiteY156" fmla="*/ 1751603 h 8346397"/>
              <a:gd name="connsiteX157" fmla="*/ 1517896 w 4198374"/>
              <a:gd name="connsiteY157" fmla="*/ 1787322 h 8346397"/>
              <a:gd name="connsiteX158" fmla="*/ 1591715 w 4198374"/>
              <a:gd name="connsiteY158" fmla="*/ 1803990 h 8346397"/>
              <a:gd name="connsiteX159" fmla="*/ 1501227 w 4198374"/>
              <a:gd name="connsiteY159" fmla="*/ 1934959 h 8346397"/>
              <a:gd name="connsiteX160" fmla="*/ 1494083 w 4198374"/>
              <a:gd name="connsiteY160" fmla="*/ 1984965 h 8346397"/>
              <a:gd name="connsiteX161" fmla="*/ 1422646 w 4198374"/>
              <a:gd name="connsiteY161" fmla="*/ 2020684 h 8346397"/>
              <a:gd name="connsiteX162" fmla="*/ 1391690 w 4198374"/>
              <a:gd name="connsiteY162" fmla="*/ 2082597 h 8346397"/>
              <a:gd name="connsiteX163" fmla="*/ 1260721 w 4198374"/>
              <a:gd name="connsiteY163" fmla="*/ 2056403 h 8346397"/>
              <a:gd name="connsiteX164" fmla="*/ 1139277 w 4198374"/>
              <a:gd name="connsiteY164" fmla="*/ 2056402 h 8346397"/>
              <a:gd name="connsiteX165" fmla="*/ 1072602 w 4198374"/>
              <a:gd name="connsiteY165" fmla="*/ 2084978 h 8346397"/>
              <a:gd name="connsiteX166" fmla="*/ 1065458 w 4198374"/>
              <a:gd name="connsiteY166" fmla="*/ 2184990 h 8346397"/>
              <a:gd name="connsiteX167" fmla="*/ 977352 w 4198374"/>
              <a:gd name="connsiteY167" fmla="*/ 2273097 h 8346397"/>
              <a:gd name="connsiteX168" fmla="*/ 1120227 w 4198374"/>
              <a:gd name="connsiteY168" fmla="*/ 2335009 h 8346397"/>
              <a:gd name="connsiteX169" fmla="*/ 1170234 w 4198374"/>
              <a:gd name="connsiteY169" fmla="*/ 2370727 h 8346397"/>
              <a:gd name="connsiteX170" fmla="*/ 1222621 w 4198374"/>
              <a:gd name="connsiteY170" fmla="*/ 2387397 h 8346397"/>
              <a:gd name="connsiteX171" fmla="*/ 1272627 w 4198374"/>
              <a:gd name="connsiteY171" fmla="*/ 2437403 h 8346397"/>
              <a:gd name="connsiteX172" fmla="*/ 1329777 w 4198374"/>
              <a:gd name="connsiteY172" fmla="*/ 2458834 h 8346397"/>
              <a:gd name="connsiteX173" fmla="*/ 1422646 w 4198374"/>
              <a:gd name="connsiteY173" fmla="*/ 2535034 h 8346397"/>
              <a:gd name="connsiteX174" fmla="*/ 1508371 w 4198374"/>
              <a:gd name="connsiteY174" fmla="*/ 2568373 h 8346397"/>
              <a:gd name="connsiteX175" fmla="*/ 1641721 w 4198374"/>
              <a:gd name="connsiteY175" fmla="*/ 2716009 h 8346397"/>
              <a:gd name="connsiteX176" fmla="*/ 1725065 w 4198374"/>
              <a:gd name="connsiteY176" fmla="*/ 2870790 h 8346397"/>
              <a:gd name="connsiteX177" fmla="*/ 1850477 w 4198374"/>
              <a:gd name="connsiteY177" fmla="*/ 2931907 h 8346397"/>
              <a:gd name="connsiteX178" fmla="*/ 1896514 w 4198374"/>
              <a:gd name="connsiteY178" fmla="*/ 2977947 h 8346397"/>
              <a:gd name="connsiteX179" fmla="*/ 1927471 w 4198374"/>
              <a:gd name="connsiteY179" fmla="*/ 3082722 h 8346397"/>
              <a:gd name="connsiteX180" fmla="*/ 1989383 w 4198374"/>
              <a:gd name="connsiteY180" fmla="*/ 3185115 h 8346397"/>
              <a:gd name="connsiteX181" fmla="*/ 2051296 w 4198374"/>
              <a:gd name="connsiteY181" fmla="*/ 3223215 h 8346397"/>
              <a:gd name="connsiteX182" fmla="*/ 2182265 w 4198374"/>
              <a:gd name="connsiteY182" fmla="*/ 3370853 h 8346397"/>
              <a:gd name="connsiteX183" fmla="*/ 2325139 w 4198374"/>
              <a:gd name="connsiteY183" fmla="*/ 3447053 h 8346397"/>
              <a:gd name="connsiteX184" fmla="*/ 2384671 w 4198374"/>
              <a:gd name="connsiteY184" fmla="*/ 3532778 h 8346397"/>
              <a:gd name="connsiteX185" fmla="*/ 2432296 w 4198374"/>
              <a:gd name="connsiteY185" fmla="*/ 3599453 h 8346397"/>
              <a:gd name="connsiteX186" fmla="*/ 2479921 w 4198374"/>
              <a:gd name="connsiteY186" fmla="*/ 3589929 h 8346397"/>
              <a:gd name="connsiteX187" fmla="*/ 2484683 w 4198374"/>
              <a:gd name="connsiteY187" fmla="*/ 3742328 h 8346397"/>
              <a:gd name="connsiteX188" fmla="*/ 2537071 w 4198374"/>
              <a:gd name="connsiteY188" fmla="*/ 3835197 h 8346397"/>
              <a:gd name="connsiteX189" fmla="*/ 2529927 w 4198374"/>
              <a:gd name="connsiteY189" fmla="*/ 3873297 h 8346397"/>
              <a:gd name="connsiteX190" fmla="*/ 2598983 w 4198374"/>
              <a:gd name="connsiteY190" fmla="*/ 3909015 h 8346397"/>
              <a:gd name="connsiteX191" fmla="*/ 2656133 w 4198374"/>
              <a:gd name="connsiteY191" fmla="*/ 3854247 h 8346397"/>
              <a:gd name="connsiteX192" fmla="*/ 2689471 w 4198374"/>
              <a:gd name="connsiteY192" fmla="*/ 3937590 h 8346397"/>
              <a:gd name="connsiteX193" fmla="*/ 2734715 w 4198374"/>
              <a:gd name="connsiteY193" fmla="*/ 3982834 h 8346397"/>
              <a:gd name="connsiteX194" fmla="*/ 2808533 w 4198374"/>
              <a:gd name="connsiteY194" fmla="*/ 4006647 h 8346397"/>
              <a:gd name="connsiteX195" fmla="*/ 2860921 w 4198374"/>
              <a:gd name="connsiteY195" fmla="*/ 4075703 h 8346397"/>
              <a:gd name="connsiteX196" fmla="*/ 2946646 w 4198374"/>
              <a:gd name="connsiteY196" fmla="*/ 4130472 h 8346397"/>
              <a:gd name="connsiteX197" fmla="*/ 2999033 w 4198374"/>
              <a:gd name="connsiteY197" fmla="*/ 4163809 h 8346397"/>
              <a:gd name="connsiteX198" fmla="*/ 2870446 w 4198374"/>
              <a:gd name="connsiteY198" fmla="*/ 4256678 h 8346397"/>
              <a:gd name="connsiteX199" fmla="*/ 2868064 w 4198374"/>
              <a:gd name="connsiteY199" fmla="*/ 4311446 h 8346397"/>
              <a:gd name="connsiteX200" fmla="*/ 2970458 w 4198374"/>
              <a:gd name="connsiteY200" fmla="*/ 4428128 h 8346397"/>
              <a:gd name="connsiteX201" fmla="*/ 3065708 w 4198374"/>
              <a:gd name="connsiteY201" fmla="*/ 4490040 h 8346397"/>
              <a:gd name="connsiteX202" fmla="*/ 3096665 w 4198374"/>
              <a:gd name="connsiteY202" fmla="*/ 4528140 h 8346397"/>
              <a:gd name="connsiteX203" fmla="*/ 3082377 w 4198374"/>
              <a:gd name="connsiteY203" fmla="*/ 4609103 h 8346397"/>
              <a:gd name="connsiteX204" fmla="*/ 3077615 w 4198374"/>
              <a:gd name="connsiteY204" fmla="*/ 4692447 h 8346397"/>
              <a:gd name="connsiteX205" fmla="*/ 3034752 w 4198374"/>
              <a:gd name="connsiteY205" fmla="*/ 4701972 h 8346397"/>
              <a:gd name="connsiteX206" fmla="*/ 3008558 w 4198374"/>
              <a:gd name="connsiteY206" fmla="*/ 4718640 h 8346397"/>
              <a:gd name="connsiteX207" fmla="*/ 3053802 w 4198374"/>
              <a:gd name="connsiteY207" fmla="*/ 4795632 h 8346397"/>
              <a:gd name="connsiteX208" fmla="*/ 3037133 w 4198374"/>
              <a:gd name="connsiteY208" fmla="*/ 4868659 h 8346397"/>
              <a:gd name="connsiteX209" fmla="*/ 3020465 w 4198374"/>
              <a:gd name="connsiteY209" fmla="*/ 5004390 h 8346397"/>
              <a:gd name="connsiteX210" fmla="*/ 2982365 w 4198374"/>
              <a:gd name="connsiteY210" fmla="*/ 5044872 h 8346397"/>
              <a:gd name="connsiteX211" fmla="*/ 2965696 w 4198374"/>
              <a:gd name="connsiteY211" fmla="*/ 5166315 h 8346397"/>
              <a:gd name="connsiteX212" fmla="*/ 2937121 w 4198374"/>
              <a:gd name="connsiteY212" fmla="*/ 5285378 h 8346397"/>
              <a:gd name="connsiteX213" fmla="*/ 2989508 w 4198374"/>
              <a:gd name="connsiteY213" fmla="*/ 5302047 h 8346397"/>
              <a:gd name="connsiteX214" fmla="*/ 2987127 w 4198374"/>
              <a:gd name="connsiteY214" fmla="*/ 5347290 h 8346397"/>
              <a:gd name="connsiteX215" fmla="*/ 2984746 w 4198374"/>
              <a:gd name="connsiteY215" fmla="*/ 5402059 h 8346397"/>
              <a:gd name="connsiteX216" fmla="*/ 3041896 w 4198374"/>
              <a:gd name="connsiteY216" fmla="*/ 5471115 h 8346397"/>
              <a:gd name="connsiteX217" fmla="*/ 3089521 w 4198374"/>
              <a:gd name="connsiteY217" fmla="*/ 5597322 h 8346397"/>
              <a:gd name="connsiteX218" fmla="*/ 2996652 w 4198374"/>
              <a:gd name="connsiteY218" fmla="*/ 5887834 h 8346397"/>
              <a:gd name="connsiteX219" fmla="*/ 3018083 w 4198374"/>
              <a:gd name="connsiteY219" fmla="*/ 5942603 h 8346397"/>
              <a:gd name="connsiteX220" fmla="*/ 3044277 w 4198374"/>
              <a:gd name="connsiteY220" fmla="*/ 5994990 h 8346397"/>
              <a:gd name="connsiteX221" fmla="*/ 3049040 w 4198374"/>
              <a:gd name="connsiteY221" fmla="*/ 6099765 h 8346397"/>
              <a:gd name="connsiteX222" fmla="*/ 3028402 w 4198374"/>
              <a:gd name="connsiteY222" fmla="*/ 6195807 h 8346397"/>
              <a:gd name="connsiteX223" fmla="*/ 2956170 w 4198374"/>
              <a:gd name="connsiteY223" fmla="*/ 6259310 h 8346397"/>
              <a:gd name="connsiteX224" fmla="*/ 2920452 w 4198374"/>
              <a:gd name="connsiteY224" fmla="*/ 6240259 h 8346397"/>
              <a:gd name="connsiteX225" fmla="*/ 2849015 w 4198374"/>
              <a:gd name="connsiteY225" fmla="*/ 6252165 h 8346397"/>
              <a:gd name="connsiteX226" fmla="*/ 2713283 w 4198374"/>
              <a:gd name="connsiteY226" fmla="*/ 6364084 h 8346397"/>
              <a:gd name="connsiteX227" fmla="*/ 2606127 w 4198374"/>
              <a:gd name="connsiteY227" fmla="*/ 6349797 h 8346397"/>
              <a:gd name="connsiteX228" fmla="*/ 2575171 w 4198374"/>
              <a:gd name="connsiteY228" fmla="*/ 6378372 h 8346397"/>
              <a:gd name="connsiteX229" fmla="*/ 2508495 w 4198374"/>
              <a:gd name="connsiteY229" fmla="*/ 6423614 h 8346397"/>
              <a:gd name="connsiteX230" fmla="*/ 2391815 w 4198374"/>
              <a:gd name="connsiteY230" fmla="*/ 6411709 h 8346397"/>
              <a:gd name="connsiteX231" fmla="*/ 2368002 w 4198374"/>
              <a:gd name="connsiteY231" fmla="*/ 6528390 h 8346397"/>
              <a:gd name="connsiteX232" fmla="*/ 2363240 w 4198374"/>
              <a:gd name="connsiteY232" fmla="*/ 6564109 h 8346397"/>
              <a:gd name="connsiteX233" fmla="*/ 2339428 w 4198374"/>
              <a:gd name="connsiteY233" fmla="*/ 6583159 h 8346397"/>
              <a:gd name="connsiteX234" fmla="*/ 2141783 w 4198374"/>
              <a:gd name="connsiteY234" fmla="*/ 6535534 h 8346397"/>
              <a:gd name="connsiteX235" fmla="*/ 2103683 w 4198374"/>
              <a:gd name="connsiteY235" fmla="*/ 6587922 h 8346397"/>
              <a:gd name="connsiteX236" fmla="*/ 2072727 w 4198374"/>
              <a:gd name="connsiteY236" fmla="*/ 6683172 h 8346397"/>
              <a:gd name="connsiteX237" fmla="*/ 2039389 w 4198374"/>
              <a:gd name="connsiteY237" fmla="*/ 6747465 h 8346397"/>
              <a:gd name="connsiteX238" fmla="*/ 2051296 w 4198374"/>
              <a:gd name="connsiteY238" fmla="*/ 6809378 h 8346397"/>
              <a:gd name="connsiteX239" fmla="*/ 2184646 w 4198374"/>
              <a:gd name="connsiteY239" fmla="*/ 6921297 h 8346397"/>
              <a:gd name="connsiteX240" fmla="*/ 2253702 w 4198374"/>
              <a:gd name="connsiteY240" fmla="*/ 6954634 h 8346397"/>
              <a:gd name="connsiteX241" fmla="*/ 2237033 w 4198374"/>
              <a:gd name="connsiteY241" fmla="*/ 6978447 h 8346397"/>
              <a:gd name="connsiteX242" fmla="*/ 2201315 w 4198374"/>
              <a:gd name="connsiteY242" fmla="*/ 6997497 h 8346397"/>
              <a:gd name="connsiteX243" fmla="*/ 2234652 w 4198374"/>
              <a:gd name="connsiteY243" fmla="*/ 7073697 h 8346397"/>
              <a:gd name="connsiteX244" fmla="*/ 2203696 w 4198374"/>
              <a:gd name="connsiteY244" fmla="*/ 7095128 h 8346397"/>
              <a:gd name="connsiteX245" fmla="*/ 2098921 w 4198374"/>
              <a:gd name="connsiteY245" fmla="*/ 7033215 h 8346397"/>
              <a:gd name="connsiteX246" fmla="*/ 2056058 w 4198374"/>
              <a:gd name="connsiteY246" fmla="*/ 7059409 h 8346397"/>
              <a:gd name="connsiteX247" fmla="*/ 1996527 w 4198374"/>
              <a:gd name="connsiteY247" fmla="*/ 6957015 h 8346397"/>
              <a:gd name="connsiteX248" fmla="*/ 1879846 w 4198374"/>
              <a:gd name="connsiteY248" fmla="*/ 6983209 h 8346397"/>
              <a:gd name="connsiteX249" fmla="*/ 1815552 w 4198374"/>
              <a:gd name="connsiteY249" fmla="*/ 6987972 h 8346397"/>
              <a:gd name="connsiteX250" fmla="*/ 1765546 w 4198374"/>
              <a:gd name="connsiteY250" fmla="*/ 6983210 h 8346397"/>
              <a:gd name="connsiteX251" fmla="*/ 1708396 w 4198374"/>
              <a:gd name="connsiteY251" fmla="*/ 7028453 h 8346397"/>
              <a:gd name="connsiteX252" fmla="*/ 1529802 w 4198374"/>
              <a:gd name="connsiteY252" fmla="*/ 6987972 h 8346397"/>
              <a:gd name="connsiteX253" fmla="*/ 1553614 w 4198374"/>
              <a:gd name="connsiteY253" fmla="*/ 7114178 h 8346397"/>
              <a:gd name="connsiteX254" fmla="*/ 1477415 w 4198374"/>
              <a:gd name="connsiteY254" fmla="*/ 7159422 h 8346397"/>
              <a:gd name="connsiteX255" fmla="*/ 1415502 w 4198374"/>
              <a:gd name="connsiteY255" fmla="*/ 7226096 h 8346397"/>
              <a:gd name="connsiteX256" fmla="*/ 1265483 w 4198374"/>
              <a:gd name="connsiteY256" fmla="*/ 7218953 h 8346397"/>
              <a:gd name="connsiteX257" fmla="*/ 1213096 w 4198374"/>
              <a:gd name="connsiteY257" fmla="*/ 7328490 h 8346397"/>
              <a:gd name="connsiteX0" fmla="*/ 1244052 w 4198374"/>
              <a:gd name="connsiteY0" fmla="*/ 7386434 h 8346397"/>
              <a:gd name="connsiteX1" fmla="*/ 1561552 w 4198374"/>
              <a:gd name="connsiteY1" fmla="*/ 8332582 h 8346397"/>
              <a:gd name="connsiteX2" fmla="*/ 2679152 w 4198374"/>
              <a:gd name="connsiteY2" fmla="*/ 7418182 h 8346397"/>
              <a:gd name="connsiteX3" fmla="*/ 4076152 w 4198374"/>
              <a:gd name="connsiteY3" fmla="*/ 6491082 h 8346397"/>
              <a:gd name="connsiteX4" fmla="*/ 4106315 w 4198374"/>
              <a:gd name="connsiteY4" fmla="*/ 6211682 h 8346397"/>
              <a:gd name="connsiteX5" fmla="*/ 4063453 w 4198374"/>
              <a:gd name="connsiteY5" fmla="*/ 6090238 h 8346397"/>
              <a:gd name="connsiteX6" fmla="*/ 4070597 w 4198374"/>
              <a:gd name="connsiteY6" fmla="*/ 6018801 h 8346397"/>
              <a:gd name="connsiteX7" fmla="*/ 4132509 w 4198374"/>
              <a:gd name="connsiteY7" fmla="*/ 5975938 h 8346397"/>
              <a:gd name="connsiteX8" fmla="*/ 4094409 w 4198374"/>
              <a:gd name="connsiteY8" fmla="*/ 6075951 h 8346397"/>
              <a:gd name="connsiteX9" fmla="*/ 4139653 w 4198374"/>
              <a:gd name="connsiteY9" fmla="*/ 6102145 h 8346397"/>
              <a:gd name="connsiteX10" fmla="*/ 4192041 w 4198374"/>
              <a:gd name="connsiteY10" fmla="*/ 6080713 h 8346397"/>
              <a:gd name="connsiteX11" fmla="*/ 4149178 w 4198374"/>
              <a:gd name="connsiteY11" fmla="*/ 5947363 h 8346397"/>
              <a:gd name="connsiteX12" fmla="*/ 4194421 w 4198374"/>
              <a:gd name="connsiteY12" fmla="*/ 5909263 h 8346397"/>
              <a:gd name="connsiteX13" fmla="*/ 4113459 w 4198374"/>
              <a:gd name="connsiteY13" fmla="*/ 5783057 h 8346397"/>
              <a:gd name="connsiteX14" fmla="*/ 4108696 w 4198374"/>
              <a:gd name="connsiteY14" fmla="*/ 5678282 h 8346397"/>
              <a:gd name="connsiteX15" fmla="*/ 4070597 w 4198374"/>
              <a:gd name="connsiteY15" fmla="*/ 5587795 h 8346397"/>
              <a:gd name="connsiteX16" fmla="*/ 4111077 w 4198374"/>
              <a:gd name="connsiteY16" fmla="*/ 5583032 h 8346397"/>
              <a:gd name="connsiteX17" fmla="*/ 4061071 w 4198374"/>
              <a:gd name="connsiteY17" fmla="*/ 5478257 h 8346397"/>
              <a:gd name="connsiteX18" fmla="*/ 4061071 w 4198374"/>
              <a:gd name="connsiteY18" fmla="*/ 5383007 h 8346397"/>
              <a:gd name="connsiteX19" fmla="*/ 4103934 w 4198374"/>
              <a:gd name="connsiteY19" fmla="*/ 5387770 h 8346397"/>
              <a:gd name="connsiteX20" fmla="*/ 4106315 w 4198374"/>
              <a:gd name="connsiteY20" fmla="*/ 5347288 h 8346397"/>
              <a:gd name="connsiteX21" fmla="*/ 4065833 w 4198374"/>
              <a:gd name="connsiteY21" fmla="*/ 5292520 h 8346397"/>
              <a:gd name="connsiteX22" fmla="*/ 4058690 w 4198374"/>
              <a:gd name="connsiteY22" fmla="*/ 5173457 h 8346397"/>
              <a:gd name="connsiteX23" fmla="*/ 3990428 w 4198374"/>
              <a:gd name="connsiteY23" fmla="*/ 5034550 h 8346397"/>
              <a:gd name="connsiteX24" fmla="*/ 3922959 w 4198374"/>
              <a:gd name="connsiteY24" fmla="*/ 4816270 h 8346397"/>
              <a:gd name="connsiteX25" fmla="*/ 3887241 w 4198374"/>
              <a:gd name="connsiteY25" fmla="*/ 4682920 h 8346397"/>
              <a:gd name="connsiteX26" fmla="*/ 3851522 w 4198374"/>
              <a:gd name="connsiteY26" fmla="*/ 4642438 h 8346397"/>
              <a:gd name="connsiteX27" fmla="*/ 3887241 w 4198374"/>
              <a:gd name="connsiteY27" fmla="*/ 4578145 h 8346397"/>
              <a:gd name="connsiteX28" fmla="*/ 3839615 w 4198374"/>
              <a:gd name="connsiteY28" fmla="*/ 4499563 h 8346397"/>
              <a:gd name="connsiteX29" fmla="*/ 3780084 w 4198374"/>
              <a:gd name="connsiteY29" fmla="*/ 4492420 h 8346397"/>
              <a:gd name="connsiteX30" fmla="*/ 3732459 w 4198374"/>
              <a:gd name="connsiteY30" fmla="*/ 4449557 h 8346397"/>
              <a:gd name="connsiteX31" fmla="*/ 3687216 w 4198374"/>
              <a:gd name="connsiteY31" fmla="*/ 4466226 h 8346397"/>
              <a:gd name="connsiteX32" fmla="*/ 3668166 w 4198374"/>
              <a:gd name="connsiteY32" fmla="*/ 4368595 h 8346397"/>
              <a:gd name="connsiteX33" fmla="*/ 3501478 w 4198374"/>
              <a:gd name="connsiteY33" fmla="*/ 4166188 h 8346397"/>
              <a:gd name="connsiteX34" fmla="*/ 3496716 w 4198374"/>
              <a:gd name="connsiteY34" fmla="*/ 4139995 h 8346397"/>
              <a:gd name="connsiteX35" fmla="*/ 3494334 w 4198374"/>
              <a:gd name="connsiteY35" fmla="*/ 4113801 h 8346397"/>
              <a:gd name="connsiteX36" fmla="*/ 3544341 w 4198374"/>
              <a:gd name="connsiteY36" fmla="*/ 4101895 h 8346397"/>
              <a:gd name="connsiteX37" fmla="*/ 3553866 w 4198374"/>
              <a:gd name="connsiteY37" fmla="*/ 4075701 h 8346397"/>
              <a:gd name="connsiteX38" fmla="*/ 3515766 w 4198374"/>
              <a:gd name="connsiteY38" fmla="*/ 4056651 h 8346397"/>
              <a:gd name="connsiteX39" fmla="*/ 3465759 w 4198374"/>
              <a:gd name="connsiteY39" fmla="*/ 4049507 h 8346397"/>
              <a:gd name="connsiteX40" fmla="*/ 3432422 w 4198374"/>
              <a:gd name="connsiteY40" fmla="*/ 4109038 h 8346397"/>
              <a:gd name="connsiteX41" fmla="*/ 3413372 w 4198374"/>
              <a:gd name="connsiteY41" fmla="*/ 4082845 h 8346397"/>
              <a:gd name="connsiteX42" fmla="*/ 3415752 w 4198374"/>
              <a:gd name="connsiteY42" fmla="*/ 4042363 h 8346397"/>
              <a:gd name="connsiteX43" fmla="*/ 3349078 w 4198374"/>
              <a:gd name="connsiteY43" fmla="*/ 4018551 h 8346397"/>
              <a:gd name="connsiteX44" fmla="*/ 3382416 w 4198374"/>
              <a:gd name="connsiteY44" fmla="*/ 3985213 h 8346397"/>
              <a:gd name="connsiteX45" fmla="*/ 3346697 w 4198374"/>
              <a:gd name="connsiteY45" fmla="*/ 3961401 h 8346397"/>
              <a:gd name="connsiteX46" fmla="*/ 3291928 w 4198374"/>
              <a:gd name="connsiteY46" fmla="*/ 3959020 h 8346397"/>
              <a:gd name="connsiteX47" fmla="*/ 3263352 w 4198374"/>
              <a:gd name="connsiteY47" fmla="*/ 3978070 h 8346397"/>
              <a:gd name="connsiteX48" fmla="*/ 3215727 w 4198374"/>
              <a:gd name="connsiteY48" fmla="*/ 3963782 h 8346397"/>
              <a:gd name="connsiteX49" fmla="*/ 3227633 w 4198374"/>
              <a:gd name="connsiteY49" fmla="*/ 3937588 h 8346397"/>
              <a:gd name="connsiteX50" fmla="*/ 3275259 w 4198374"/>
              <a:gd name="connsiteY50" fmla="*/ 3913776 h 8346397"/>
              <a:gd name="connsiteX51" fmla="*/ 3127621 w 4198374"/>
              <a:gd name="connsiteY51" fmla="*/ 3851863 h 8346397"/>
              <a:gd name="connsiteX52" fmla="*/ 2996652 w 4198374"/>
              <a:gd name="connsiteY52" fmla="*/ 3739945 h 8346397"/>
              <a:gd name="connsiteX53" fmla="*/ 2591839 w 4198374"/>
              <a:gd name="connsiteY53" fmla="*/ 3354183 h 8346397"/>
              <a:gd name="connsiteX54" fmla="*/ 2468015 w 4198374"/>
              <a:gd name="connsiteY54" fmla="*/ 3049382 h 8346397"/>
              <a:gd name="connsiteX55" fmla="*/ 2432296 w 4198374"/>
              <a:gd name="connsiteY55" fmla="*/ 2961276 h 8346397"/>
              <a:gd name="connsiteX56" fmla="*/ 2387052 w 4198374"/>
              <a:gd name="connsiteY56" fmla="*/ 2954132 h 8346397"/>
              <a:gd name="connsiteX57" fmla="*/ 2365621 w 4198374"/>
              <a:gd name="connsiteY57" fmla="*/ 2958895 h 8346397"/>
              <a:gd name="connsiteX58" fmla="*/ 2315615 w 4198374"/>
              <a:gd name="connsiteY58" fmla="*/ 2896982 h 8346397"/>
              <a:gd name="connsiteX59" fmla="*/ 2234652 w 4198374"/>
              <a:gd name="connsiteY59" fmla="*/ 2880313 h 8346397"/>
              <a:gd name="connsiteX60" fmla="*/ 2182265 w 4198374"/>
              <a:gd name="connsiteY60" fmla="*/ 2811257 h 8346397"/>
              <a:gd name="connsiteX61" fmla="*/ 2115590 w 4198374"/>
              <a:gd name="connsiteY61" fmla="*/ 2727913 h 8346397"/>
              <a:gd name="connsiteX62" fmla="*/ 2091777 w 4198374"/>
              <a:gd name="connsiteY62" fmla="*/ 2670763 h 8346397"/>
              <a:gd name="connsiteX63" fmla="*/ 2006845 w 4198374"/>
              <a:gd name="connsiteY63" fmla="*/ 2527095 h 8346397"/>
              <a:gd name="connsiteX64" fmla="*/ 1953665 w 4198374"/>
              <a:gd name="connsiteY64" fmla="*/ 2451688 h 8346397"/>
              <a:gd name="connsiteX65" fmla="*/ 2006052 w 4198374"/>
              <a:gd name="connsiteY65" fmla="*/ 2337388 h 8346397"/>
              <a:gd name="connsiteX66" fmla="*/ 2072727 w 4198374"/>
              <a:gd name="connsiteY66" fmla="*/ 2256426 h 8346397"/>
              <a:gd name="connsiteX67" fmla="*/ 2056058 w 4198374"/>
              <a:gd name="connsiteY67" fmla="*/ 2223088 h 8346397"/>
              <a:gd name="connsiteX68" fmla="*/ 2067965 w 4198374"/>
              <a:gd name="connsiteY68" fmla="*/ 2130220 h 8346397"/>
              <a:gd name="connsiteX69" fmla="*/ 2137021 w 4198374"/>
              <a:gd name="connsiteY69" fmla="*/ 1992107 h 8346397"/>
              <a:gd name="connsiteX70" fmla="*/ 2165596 w 4198374"/>
              <a:gd name="connsiteY70" fmla="*/ 1944482 h 8346397"/>
              <a:gd name="connsiteX71" fmla="*/ 2203696 w 4198374"/>
              <a:gd name="connsiteY71" fmla="*/ 1937338 h 8346397"/>
              <a:gd name="connsiteX72" fmla="*/ 2198933 w 4198374"/>
              <a:gd name="connsiteY72" fmla="*/ 1906382 h 8346397"/>
              <a:gd name="connsiteX73" fmla="*/ 2406102 w 4198374"/>
              <a:gd name="connsiteY73" fmla="*/ 1782557 h 8346397"/>
              <a:gd name="connsiteX74" fmla="*/ 2494208 w 4198374"/>
              <a:gd name="connsiteY74" fmla="*/ 1715882 h 8346397"/>
              <a:gd name="connsiteX75" fmla="*/ 2513258 w 4198374"/>
              <a:gd name="connsiteY75" fmla="*/ 1630157 h 8346397"/>
              <a:gd name="connsiteX76" fmla="*/ 2522784 w 4198374"/>
              <a:gd name="connsiteY76" fmla="*/ 1584913 h 8346397"/>
              <a:gd name="connsiteX77" fmla="*/ 2577552 w 4198374"/>
              <a:gd name="connsiteY77" fmla="*/ 1527763 h 8346397"/>
              <a:gd name="connsiteX78" fmla="*/ 2606127 w 4198374"/>
              <a:gd name="connsiteY78" fmla="*/ 1499188 h 8346397"/>
              <a:gd name="connsiteX79" fmla="*/ 2634702 w 4198374"/>
              <a:gd name="connsiteY79" fmla="*/ 1492045 h 8346397"/>
              <a:gd name="connsiteX80" fmla="*/ 2672802 w 4198374"/>
              <a:gd name="connsiteY80" fmla="*/ 1368220 h 8346397"/>
              <a:gd name="connsiteX81" fmla="*/ 2806153 w 4198374"/>
              <a:gd name="connsiteY81" fmla="*/ 1334883 h 8346397"/>
              <a:gd name="connsiteX82" fmla="*/ 2944265 w 4198374"/>
              <a:gd name="connsiteY82" fmla="*/ 1325357 h 8346397"/>
              <a:gd name="connsiteX83" fmla="*/ 2968077 w 4198374"/>
              <a:gd name="connsiteY83" fmla="*/ 1206295 h 8346397"/>
              <a:gd name="connsiteX84" fmla="*/ 3049040 w 4198374"/>
              <a:gd name="connsiteY84" fmla="*/ 1169783 h 8346397"/>
              <a:gd name="connsiteX85" fmla="*/ 3153814 w 4198374"/>
              <a:gd name="connsiteY85" fmla="*/ 1125332 h 8346397"/>
              <a:gd name="connsiteX86" fmla="*/ 3225252 w 4198374"/>
              <a:gd name="connsiteY86" fmla="*/ 1049132 h 8346397"/>
              <a:gd name="connsiteX87" fmla="*/ 3310977 w 4198374"/>
              <a:gd name="connsiteY87" fmla="*/ 996745 h 8346397"/>
              <a:gd name="connsiteX88" fmla="*/ 3056977 w 4198374"/>
              <a:gd name="connsiteY88" fmla="*/ 982457 h 8346397"/>
              <a:gd name="connsiteX89" fmla="*/ 2958552 w 4198374"/>
              <a:gd name="connsiteY89" fmla="*/ 976107 h 8346397"/>
              <a:gd name="connsiteX90" fmla="*/ 2926802 w 4198374"/>
              <a:gd name="connsiteY90" fmla="*/ 906257 h 8346397"/>
              <a:gd name="connsiteX91" fmla="*/ 2866477 w 4198374"/>
              <a:gd name="connsiteY91" fmla="*/ 893559 h 8346397"/>
              <a:gd name="connsiteX92" fmla="*/ 2799802 w 4198374"/>
              <a:gd name="connsiteY92" fmla="*/ 874507 h 8346397"/>
              <a:gd name="connsiteX93" fmla="*/ 2761702 w 4198374"/>
              <a:gd name="connsiteY93" fmla="*/ 807832 h 8346397"/>
              <a:gd name="connsiteX94" fmla="*/ 2609302 w 4198374"/>
              <a:gd name="connsiteY94" fmla="*/ 760207 h 8346397"/>
              <a:gd name="connsiteX95" fmla="*/ 2580727 w 4198374"/>
              <a:gd name="connsiteY95" fmla="*/ 604632 h 8346397"/>
              <a:gd name="connsiteX96" fmla="*/ 2526752 w 4198374"/>
              <a:gd name="connsiteY96" fmla="*/ 531609 h 8346397"/>
              <a:gd name="connsiteX97" fmla="*/ 2596602 w 4198374"/>
              <a:gd name="connsiteY97" fmla="*/ 407782 h 8346397"/>
              <a:gd name="connsiteX98" fmla="*/ 2629939 w 4198374"/>
              <a:gd name="connsiteY98" fmla="*/ 310947 h 8346397"/>
              <a:gd name="connsiteX99" fmla="*/ 2517227 w 4198374"/>
              <a:gd name="connsiteY99" fmla="*/ 239507 h 8346397"/>
              <a:gd name="connsiteX100" fmla="*/ 2402927 w 4198374"/>
              <a:gd name="connsiteY100" fmla="*/ 271257 h 8346397"/>
              <a:gd name="connsiteX101" fmla="*/ 2275927 w 4198374"/>
              <a:gd name="connsiteY101" fmla="*/ 198232 h 8346397"/>
              <a:gd name="connsiteX102" fmla="*/ 2133052 w 4198374"/>
              <a:gd name="connsiteY102" fmla="*/ 233157 h 8346397"/>
              <a:gd name="connsiteX103" fmla="*/ 1913977 w 4198374"/>
              <a:gd name="connsiteY103" fmla="*/ 36309 h 8346397"/>
              <a:gd name="connsiteX104" fmla="*/ 1777452 w 4198374"/>
              <a:gd name="connsiteY104" fmla="*/ 13289 h 8346397"/>
              <a:gd name="connsiteX105" fmla="*/ 1703633 w 4198374"/>
              <a:gd name="connsiteY105" fmla="*/ 41864 h 8346397"/>
              <a:gd name="connsiteX106" fmla="*/ 1615527 w 4198374"/>
              <a:gd name="connsiteY106" fmla="*/ 75203 h 8346397"/>
              <a:gd name="connsiteX107" fmla="*/ 1515515 w 4198374"/>
              <a:gd name="connsiteY107" fmla="*/ 129971 h 8346397"/>
              <a:gd name="connsiteX108" fmla="*/ 1525040 w 4198374"/>
              <a:gd name="connsiteY108" fmla="*/ 194264 h 8346397"/>
              <a:gd name="connsiteX109" fmla="*/ 1505990 w 4198374"/>
              <a:gd name="connsiteY109" fmla="*/ 251415 h 8346397"/>
              <a:gd name="connsiteX110" fmla="*/ 1413121 w 4198374"/>
              <a:gd name="connsiteY110" fmla="*/ 270464 h 8346397"/>
              <a:gd name="connsiteX111" fmla="*/ 1339302 w 4198374"/>
              <a:gd name="connsiteY111" fmla="*/ 306184 h 8346397"/>
              <a:gd name="connsiteX112" fmla="*/ 1260721 w 4198374"/>
              <a:gd name="connsiteY112" fmla="*/ 346665 h 8346397"/>
              <a:gd name="connsiteX113" fmla="*/ 1191665 w 4198374"/>
              <a:gd name="connsiteY113" fmla="*/ 272847 h 8346397"/>
              <a:gd name="connsiteX114" fmla="*/ 1082127 w 4198374"/>
              <a:gd name="connsiteY114" fmla="*/ 353809 h 8346397"/>
              <a:gd name="connsiteX115" fmla="*/ 1020215 w 4198374"/>
              <a:gd name="connsiteY115" fmla="*/ 420484 h 8346397"/>
              <a:gd name="connsiteX116" fmla="*/ 858290 w 4198374"/>
              <a:gd name="connsiteY116" fmla="*/ 301422 h 8346397"/>
              <a:gd name="connsiteX117" fmla="*/ 796377 w 4198374"/>
              <a:gd name="connsiteY117" fmla="*/ 406196 h 8346397"/>
              <a:gd name="connsiteX118" fmla="*/ 755896 w 4198374"/>
              <a:gd name="connsiteY118" fmla="*/ 341903 h 8346397"/>
              <a:gd name="connsiteX119" fmla="*/ 689221 w 4198374"/>
              <a:gd name="connsiteY119" fmla="*/ 270465 h 8346397"/>
              <a:gd name="connsiteX120" fmla="*/ 667790 w 4198374"/>
              <a:gd name="connsiteY120" fmla="*/ 313328 h 8346397"/>
              <a:gd name="connsiteX121" fmla="*/ 620165 w 4198374"/>
              <a:gd name="connsiteY121" fmla="*/ 382384 h 8346397"/>
              <a:gd name="connsiteX122" fmla="*/ 589208 w 4198374"/>
              <a:gd name="connsiteY122" fmla="*/ 396672 h 8346397"/>
              <a:gd name="connsiteX123" fmla="*/ 498721 w 4198374"/>
              <a:gd name="connsiteY123" fmla="*/ 482397 h 8346397"/>
              <a:gd name="connsiteX124" fmla="*/ 396327 w 4198374"/>
              <a:gd name="connsiteY124" fmla="*/ 380003 h 8346397"/>
              <a:gd name="connsiteX125" fmla="*/ 243927 w 4198374"/>
              <a:gd name="connsiteY125" fmla="*/ 294278 h 8346397"/>
              <a:gd name="connsiteX126" fmla="*/ 174871 w 4198374"/>
              <a:gd name="connsiteY126" fmla="*/ 327615 h 8346397"/>
              <a:gd name="connsiteX127" fmla="*/ 127246 w 4198374"/>
              <a:gd name="connsiteY127" fmla="*/ 410959 h 8346397"/>
              <a:gd name="connsiteX128" fmla="*/ 43902 w 4198374"/>
              <a:gd name="connsiteY128" fmla="*/ 472872 h 8346397"/>
              <a:gd name="connsiteX129" fmla="*/ 8183 w 4198374"/>
              <a:gd name="connsiteY129" fmla="*/ 484778 h 8346397"/>
              <a:gd name="connsiteX130" fmla="*/ 198683 w 4198374"/>
              <a:gd name="connsiteY130" fmla="*/ 689565 h 8346397"/>
              <a:gd name="connsiteX131" fmla="*/ 265359 w 4198374"/>
              <a:gd name="connsiteY131" fmla="*/ 706234 h 8346397"/>
              <a:gd name="connsiteX132" fmla="*/ 298697 w 4198374"/>
              <a:gd name="connsiteY132" fmla="*/ 730047 h 8346397"/>
              <a:gd name="connsiteX133" fmla="*/ 296315 w 4198374"/>
              <a:gd name="connsiteY133" fmla="*/ 901496 h 8346397"/>
              <a:gd name="connsiteX134" fmla="*/ 362990 w 4198374"/>
              <a:gd name="connsiteY134" fmla="*/ 906259 h 8346397"/>
              <a:gd name="connsiteX135" fmla="*/ 401090 w 4198374"/>
              <a:gd name="connsiteY135" fmla="*/ 856253 h 8346397"/>
              <a:gd name="connsiteX136" fmla="*/ 482052 w 4198374"/>
              <a:gd name="connsiteY136" fmla="*/ 894353 h 8346397"/>
              <a:gd name="connsiteX137" fmla="*/ 420140 w 4198374"/>
              <a:gd name="connsiteY137" fmla="*/ 1039609 h 8346397"/>
              <a:gd name="connsiteX138" fmla="*/ 434427 w 4198374"/>
              <a:gd name="connsiteY138" fmla="*/ 1087234 h 8346397"/>
              <a:gd name="connsiteX139" fmla="*/ 379658 w 4198374"/>
              <a:gd name="connsiteY139" fmla="*/ 1139622 h 8346397"/>
              <a:gd name="connsiteX140" fmla="*/ 415377 w 4198374"/>
              <a:gd name="connsiteY140" fmla="*/ 1168196 h 8346397"/>
              <a:gd name="connsiteX141" fmla="*/ 486815 w 4198374"/>
              <a:gd name="connsiteY141" fmla="*/ 1256303 h 8346397"/>
              <a:gd name="connsiteX142" fmla="*/ 527296 w 4198374"/>
              <a:gd name="connsiteY142" fmla="*/ 1344409 h 8346397"/>
              <a:gd name="connsiteX143" fmla="*/ 636833 w 4198374"/>
              <a:gd name="connsiteY143" fmla="*/ 1396797 h 8346397"/>
              <a:gd name="connsiteX144" fmla="*/ 746371 w 4198374"/>
              <a:gd name="connsiteY144" fmla="*/ 1420609 h 8346397"/>
              <a:gd name="connsiteX145" fmla="*/ 829715 w 4198374"/>
              <a:gd name="connsiteY145" fmla="*/ 1468234 h 8346397"/>
              <a:gd name="connsiteX146" fmla="*/ 913058 w 4198374"/>
              <a:gd name="connsiteY146" fmla="*/ 1442040 h 8346397"/>
              <a:gd name="connsiteX147" fmla="*/ 994021 w 4198374"/>
              <a:gd name="connsiteY147" fmla="*/ 1368222 h 8346397"/>
              <a:gd name="connsiteX148" fmla="*/ 1103558 w 4198374"/>
              <a:gd name="connsiteY148" fmla="*/ 1351553 h 8346397"/>
              <a:gd name="connsiteX149" fmla="*/ 1170233 w 4198374"/>
              <a:gd name="connsiteY149" fmla="*/ 1356315 h 8346397"/>
              <a:gd name="connsiteX150" fmla="*/ 1329777 w 4198374"/>
              <a:gd name="connsiteY150" fmla="*/ 1465853 h 8346397"/>
              <a:gd name="connsiteX151" fmla="*/ 1389308 w 4198374"/>
              <a:gd name="connsiteY151" fmla="*/ 1494428 h 8346397"/>
              <a:gd name="connsiteX152" fmla="*/ 1260721 w 4198374"/>
              <a:gd name="connsiteY152" fmla="*/ 1596822 h 8346397"/>
              <a:gd name="connsiteX153" fmla="*/ 1263102 w 4198374"/>
              <a:gd name="connsiteY153" fmla="*/ 1661115 h 8346397"/>
              <a:gd name="connsiteX154" fmla="*/ 1425027 w 4198374"/>
              <a:gd name="connsiteY154" fmla="*/ 1613490 h 8346397"/>
              <a:gd name="connsiteX155" fmla="*/ 1386927 w 4198374"/>
              <a:gd name="connsiteY155" fmla="*/ 1677784 h 8346397"/>
              <a:gd name="connsiteX156" fmla="*/ 1405977 w 4198374"/>
              <a:gd name="connsiteY156" fmla="*/ 1751603 h 8346397"/>
              <a:gd name="connsiteX157" fmla="*/ 1517896 w 4198374"/>
              <a:gd name="connsiteY157" fmla="*/ 1787322 h 8346397"/>
              <a:gd name="connsiteX158" fmla="*/ 1591715 w 4198374"/>
              <a:gd name="connsiteY158" fmla="*/ 1803990 h 8346397"/>
              <a:gd name="connsiteX159" fmla="*/ 1501227 w 4198374"/>
              <a:gd name="connsiteY159" fmla="*/ 1934959 h 8346397"/>
              <a:gd name="connsiteX160" fmla="*/ 1494083 w 4198374"/>
              <a:gd name="connsiteY160" fmla="*/ 1984965 h 8346397"/>
              <a:gd name="connsiteX161" fmla="*/ 1422646 w 4198374"/>
              <a:gd name="connsiteY161" fmla="*/ 2020684 h 8346397"/>
              <a:gd name="connsiteX162" fmla="*/ 1391690 w 4198374"/>
              <a:gd name="connsiteY162" fmla="*/ 2082597 h 8346397"/>
              <a:gd name="connsiteX163" fmla="*/ 1260721 w 4198374"/>
              <a:gd name="connsiteY163" fmla="*/ 2056403 h 8346397"/>
              <a:gd name="connsiteX164" fmla="*/ 1139277 w 4198374"/>
              <a:gd name="connsiteY164" fmla="*/ 2056402 h 8346397"/>
              <a:gd name="connsiteX165" fmla="*/ 1072602 w 4198374"/>
              <a:gd name="connsiteY165" fmla="*/ 2084978 h 8346397"/>
              <a:gd name="connsiteX166" fmla="*/ 1065458 w 4198374"/>
              <a:gd name="connsiteY166" fmla="*/ 2184990 h 8346397"/>
              <a:gd name="connsiteX167" fmla="*/ 977352 w 4198374"/>
              <a:gd name="connsiteY167" fmla="*/ 2273097 h 8346397"/>
              <a:gd name="connsiteX168" fmla="*/ 1120227 w 4198374"/>
              <a:gd name="connsiteY168" fmla="*/ 2335009 h 8346397"/>
              <a:gd name="connsiteX169" fmla="*/ 1170234 w 4198374"/>
              <a:gd name="connsiteY169" fmla="*/ 2370727 h 8346397"/>
              <a:gd name="connsiteX170" fmla="*/ 1222621 w 4198374"/>
              <a:gd name="connsiteY170" fmla="*/ 2387397 h 8346397"/>
              <a:gd name="connsiteX171" fmla="*/ 1272627 w 4198374"/>
              <a:gd name="connsiteY171" fmla="*/ 2437403 h 8346397"/>
              <a:gd name="connsiteX172" fmla="*/ 1329777 w 4198374"/>
              <a:gd name="connsiteY172" fmla="*/ 2458834 h 8346397"/>
              <a:gd name="connsiteX173" fmla="*/ 1422646 w 4198374"/>
              <a:gd name="connsiteY173" fmla="*/ 2535034 h 8346397"/>
              <a:gd name="connsiteX174" fmla="*/ 1508371 w 4198374"/>
              <a:gd name="connsiteY174" fmla="*/ 2568373 h 8346397"/>
              <a:gd name="connsiteX175" fmla="*/ 1641721 w 4198374"/>
              <a:gd name="connsiteY175" fmla="*/ 2716009 h 8346397"/>
              <a:gd name="connsiteX176" fmla="*/ 1725065 w 4198374"/>
              <a:gd name="connsiteY176" fmla="*/ 2870790 h 8346397"/>
              <a:gd name="connsiteX177" fmla="*/ 1850477 w 4198374"/>
              <a:gd name="connsiteY177" fmla="*/ 2931907 h 8346397"/>
              <a:gd name="connsiteX178" fmla="*/ 1896514 w 4198374"/>
              <a:gd name="connsiteY178" fmla="*/ 2977947 h 8346397"/>
              <a:gd name="connsiteX179" fmla="*/ 1927471 w 4198374"/>
              <a:gd name="connsiteY179" fmla="*/ 3082722 h 8346397"/>
              <a:gd name="connsiteX180" fmla="*/ 1989383 w 4198374"/>
              <a:gd name="connsiteY180" fmla="*/ 3185115 h 8346397"/>
              <a:gd name="connsiteX181" fmla="*/ 2051296 w 4198374"/>
              <a:gd name="connsiteY181" fmla="*/ 3223215 h 8346397"/>
              <a:gd name="connsiteX182" fmla="*/ 2182265 w 4198374"/>
              <a:gd name="connsiteY182" fmla="*/ 3370853 h 8346397"/>
              <a:gd name="connsiteX183" fmla="*/ 2325139 w 4198374"/>
              <a:gd name="connsiteY183" fmla="*/ 3447053 h 8346397"/>
              <a:gd name="connsiteX184" fmla="*/ 2384671 w 4198374"/>
              <a:gd name="connsiteY184" fmla="*/ 3532778 h 8346397"/>
              <a:gd name="connsiteX185" fmla="*/ 2432296 w 4198374"/>
              <a:gd name="connsiteY185" fmla="*/ 3599453 h 8346397"/>
              <a:gd name="connsiteX186" fmla="*/ 2479921 w 4198374"/>
              <a:gd name="connsiteY186" fmla="*/ 3589929 h 8346397"/>
              <a:gd name="connsiteX187" fmla="*/ 2484683 w 4198374"/>
              <a:gd name="connsiteY187" fmla="*/ 3742328 h 8346397"/>
              <a:gd name="connsiteX188" fmla="*/ 2537071 w 4198374"/>
              <a:gd name="connsiteY188" fmla="*/ 3835197 h 8346397"/>
              <a:gd name="connsiteX189" fmla="*/ 2529927 w 4198374"/>
              <a:gd name="connsiteY189" fmla="*/ 3873297 h 8346397"/>
              <a:gd name="connsiteX190" fmla="*/ 2598983 w 4198374"/>
              <a:gd name="connsiteY190" fmla="*/ 3909015 h 8346397"/>
              <a:gd name="connsiteX191" fmla="*/ 2656133 w 4198374"/>
              <a:gd name="connsiteY191" fmla="*/ 3854247 h 8346397"/>
              <a:gd name="connsiteX192" fmla="*/ 2689471 w 4198374"/>
              <a:gd name="connsiteY192" fmla="*/ 3937590 h 8346397"/>
              <a:gd name="connsiteX193" fmla="*/ 2734715 w 4198374"/>
              <a:gd name="connsiteY193" fmla="*/ 3982834 h 8346397"/>
              <a:gd name="connsiteX194" fmla="*/ 2808533 w 4198374"/>
              <a:gd name="connsiteY194" fmla="*/ 4006647 h 8346397"/>
              <a:gd name="connsiteX195" fmla="*/ 2860921 w 4198374"/>
              <a:gd name="connsiteY195" fmla="*/ 4075703 h 8346397"/>
              <a:gd name="connsiteX196" fmla="*/ 2946646 w 4198374"/>
              <a:gd name="connsiteY196" fmla="*/ 4130472 h 8346397"/>
              <a:gd name="connsiteX197" fmla="*/ 2999033 w 4198374"/>
              <a:gd name="connsiteY197" fmla="*/ 4163809 h 8346397"/>
              <a:gd name="connsiteX198" fmla="*/ 2870446 w 4198374"/>
              <a:gd name="connsiteY198" fmla="*/ 4256678 h 8346397"/>
              <a:gd name="connsiteX199" fmla="*/ 2868064 w 4198374"/>
              <a:gd name="connsiteY199" fmla="*/ 4311446 h 8346397"/>
              <a:gd name="connsiteX200" fmla="*/ 2970458 w 4198374"/>
              <a:gd name="connsiteY200" fmla="*/ 4428128 h 8346397"/>
              <a:gd name="connsiteX201" fmla="*/ 3065708 w 4198374"/>
              <a:gd name="connsiteY201" fmla="*/ 4490040 h 8346397"/>
              <a:gd name="connsiteX202" fmla="*/ 3096665 w 4198374"/>
              <a:gd name="connsiteY202" fmla="*/ 4528140 h 8346397"/>
              <a:gd name="connsiteX203" fmla="*/ 3082377 w 4198374"/>
              <a:gd name="connsiteY203" fmla="*/ 4609103 h 8346397"/>
              <a:gd name="connsiteX204" fmla="*/ 3077615 w 4198374"/>
              <a:gd name="connsiteY204" fmla="*/ 4692447 h 8346397"/>
              <a:gd name="connsiteX205" fmla="*/ 3034752 w 4198374"/>
              <a:gd name="connsiteY205" fmla="*/ 4701972 h 8346397"/>
              <a:gd name="connsiteX206" fmla="*/ 3008558 w 4198374"/>
              <a:gd name="connsiteY206" fmla="*/ 4718640 h 8346397"/>
              <a:gd name="connsiteX207" fmla="*/ 3053802 w 4198374"/>
              <a:gd name="connsiteY207" fmla="*/ 4795632 h 8346397"/>
              <a:gd name="connsiteX208" fmla="*/ 3037133 w 4198374"/>
              <a:gd name="connsiteY208" fmla="*/ 4868659 h 8346397"/>
              <a:gd name="connsiteX209" fmla="*/ 3020465 w 4198374"/>
              <a:gd name="connsiteY209" fmla="*/ 5004390 h 8346397"/>
              <a:gd name="connsiteX210" fmla="*/ 2982365 w 4198374"/>
              <a:gd name="connsiteY210" fmla="*/ 5044872 h 8346397"/>
              <a:gd name="connsiteX211" fmla="*/ 2965696 w 4198374"/>
              <a:gd name="connsiteY211" fmla="*/ 5166315 h 8346397"/>
              <a:gd name="connsiteX212" fmla="*/ 2937121 w 4198374"/>
              <a:gd name="connsiteY212" fmla="*/ 5285378 h 8346397"/>
              <a:gd name="connsiteX213" fmla="*/ 2989508 w 4198374"/>
              <a:gd name="connsiteY213" fmla="*/ 5302047 h 8346397"/>
              <a:gd name="connsiteX214" fmla="*/ 2987127 w 4198374"/>
              <a:gd name="connsiteY214" fmla="*/ 5347290 h 8346397"/>
              <a:gd name="connsiteX215" fmla="*/ 2984746 w 4198374"/>
              <a:gd name="connsiteY215" fmla="*/ 5402059 h 8346397"/>
              <a:gd name="connsiteX216" fmla="*/ 3041896 w 4198374"/>
              <a:gd name="connsiteY216" fmla="*/ 5471115 h 8346397"/>
              <a:gd name="connsiteX217" fmla="*/ 3089521 w 4198374"/>
              <a:gd name="connsiteY217" fmla="*/ 5597322 h 8346397"/>
              <a:gd name="connsiteX218" fmla="*/ 2996652 w 4198374"/>
              <a:gd name="connsiteY218" fmla="*/ 5887834 h 8346397"/>
              <a:gd name="connsiteX219" fmla="*/ 3018083 w 4198374"/>
              <a:gd name="connsiteY219" fmla="*/ 5942603 h 8346397"/>
              <a:gd name="connsiteX220" fmla="*/ 3044277 w 4198374"/>
              <a:gd name="connsiteY220" fmla="*/ 5994990 h 8346397"/>
              <a:gd name="connsiteX221" fmla="*/ 3049040 w 4198374"/>
              <a:gd name="connsiteY221" fmla="*/ 6099765 h 8346397"/>
              <a:gd name="connsiteX222" fmla="*/ 3028402 w 4198374"/>
              <a:gd name="connsiteY222" fmla="*/ 6195807 h 8346397"/>
              <a:gd name="connsiteX223" fmla="*/ 2956170 w 4198374"/>
              <a:gd name="connsiteY223" fmla="*/ 6259310 h 8346397"/>
              <a:gd name="connsiteX224" fmla="*/ 2920452 w 4198374"/>
              <a:gd name="connsiteY224" fmla="*/ 6240259 h 8346397"/>
              <a:gd name="connsiteX225" fmla="*/ 2849015 w 4198374"/>
              <a:gd name="connsiteY225" fmla="*/ 6252165 h 8346397"/>
              <a:gd name="connsiteX226" fmla="*/ 2713283 w 4198374"/>
              <a:gd name="connsiteY226" fmla="*/ 6364084 h 8346397"/>
              <a:gd name="connsiteX227" fmla="*/ 2606127 w 4198374"/>
              <a:gd name="connsiteY227" fmla="*/ 6349797 h 8346397"/>
              <a:gd name="connsiteX228" fmla="*/ 2575171 w 4198374"/>
              <a:gd name="connsiteY228" fmla="*/ 6378372 h 8346397"/>
              <a:gd name="connsiteX229" fmla="*/ 2508495 w 4198374"/>
              <a:gd name="connsiteY229" fmla="*/ 6423614 h 8346397"/>
              <a:gd name="connsiteX230" fmla="*/ 2391815 w 4198374"/>
              <a:gd name="connsiteY230" fmla="*/ 6411709 h 8346397"/>
              <a:gd name="connsiteX231" fmla="*/ 2368002 w 4198374"/>
              <a:gd name="connsiteY231" fmla="*/ 6528390 h 8346397"/>
              <a:gd name="connsiteX232" fmla="*/ 2363240 w 4198374"/>
              <a:gd name="connsiteY232" fmla="*/ 6564109 h 8346397"/>
              <a:gd name="connsiteX233" fmla="*/ 2339428 w 4198374"/>
              <a:gd name="connsiteY233" fmla="*/ 6583159 h 8346397"/>
              <a:gd name="connsiteX234" fmla="*/ 2141783 w 4198374"/>
              <a:gd name="connsiteY234" fmla="*/ 6535534 h 8346397"/>
              <a:gd name="connsiteX235" fmla="*/ 2103683 w 4198374"/>
              <a:gd name="connsiteY235" fmla="*/ 6587922 h 8346397"/>
              <a:gd name="connsiteX236" fmla="*/ 2072727 w 4198374"/>
              <a:gd name="connsiteY236" fmla="*/ 6683172 h 8346397"/>
              <a:gd name="connsiteX237" fmla="*/ 2039389 w 4198374"/>
              <a:gd name="connsiteY237" fmla="*/ 6747465 h 8346397"/>
              <a:gd name="connsiteX238" fmla="*/ 2051296 w 4198374"/>
              <a:gd name="connsiteY238" fmla="*/ 6809378 h 8346397"/>
              <a:gd name="connsiteX239" fmla="*/ 2184646 w 4198374"/>
              <a:gd name="connsiteY239" fmla="*/ 6921297 h 8346397"/>
              <a:gd name="connsiteX240" fmla="*/ 2253702 w 4198374"/>
              <a:gd name="connsiteY240" fmla="*/ 6954634 h 8346397"/>
              <a:gd name="connsiteX241" fmla="*/ 2237033 w 4198374"/>
              <a:gd name="connsiteY241" fmla="*/ 6978447 h 8346397"/>
              <a:gd name="connsiteX242" fmla="*/ 2201315 w 4198374"/>
              <a:gd name="connsiteY242" fmla="*/ 6997497 h 8346397"/>
              <a:gd name="connsiteX243" fmla="*/ 2234652 w 4198374"/>
              <a:gd name="connsiteY243" fmla="*/ 7073697 h 8346397"/>
              <a:gd name="connsiteX244" fmla="*/ 2203696 w 4198374"/>
              <a:gd name="connsiteY244" fmla="*/ 7095128 h 8346397"/>
              <a:gd name="connsiteX245" fmla="*/ 2098921 w 4198374"/>
              <a:gd name="connsiteY245" fmla="*/ 7033215 h 8346397"/>
              <a:gd name="connsiteX246" fmla="*/ 2056058 w 4198374"/>
              <a:gd name="connsiteY246" fmla="*/ 7059409 h 8346397"/>
              <a:gd name="connsiteX247" fmla="*/ 1996527 w 4198374"/>
              <a:gd name="connsiteY247" fmla="*/ 6957015 h 8346397"/>
              <a:gd name="connsiteX248" fmla="*/ 1879846 w 4198374"/>
              <a:gd name="connsiteY248" fmla="*/ 6983209 h 8346397"/>
              <a:gd name="connsiteX249" fmla="*/ 1815552 w 4198374"/>
              <a:gd name="connsiteY249" fmla="*/ 6987972 h 8346397"/>
              <a:gd name="connsiteX250" fmla="*/ 1765546 w 4198374"/>
              <a:gd name="connsiteY250" fmla="*/ 6983210 h 8346397"/>
              <a:gd name="connsiteX251" fmla="*/ 1708396 w 4198374"/>
              <a:gd name="connsiteY251" fmla="*/ 7028453 h 8346397"/>
              <a:gd name="connsiteX252" fmla="*/ 1529802 w 4198374"/>
              <a:gd name="connsiteY252" fmla="*/ 6987972 h 8346397"/>
              <a:gd name="connsiteX253" fmla="*/ 1553614 w 4198374"/>
              <a:gd name="connsiteY253" fmla="*/ 7114178 h 8346397"/>
              <a:gd name="connsiteX254" fmla="*/ 1477415 w 4198374"/>
              <a:gd name="connsiteY254" fmla="*/ 7159422 h 8346397"/>
              <a:gd name="connsiteX255" fmla="*/ 1415502 w 4198374"/>
              <a:gd name="connsiteY255" fmla="*/ 7226096 h 8346397"/>
              <a:gd name="connsiteX256" fmla="*/ 1265483 w 4198374"/>
              <a:gd name="connsiteY256" fmla="*/ 7218953 h 8346397"/>
              <a:gd name="connsiteX257" fmla="*/ 1213096 w 4198374"/>
              <a:gd name="connsiteY25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106315 w 4196446"/>
              <a:gd name="connsiteY4" fmla="*/ 6211682 h 8346397"/>
              <a:gd name="connsiteX5" fmla="*/ 4063453 w 4196446"/>
              <a:gd name="connsiteY5" fmla="*/ 6090238 h 8346397"/>
              <a:gd name="connsiteX6" fmla="*/ 4070597 w 4196446"/>
              <a:gd name="connsiteY6" fmla="*/ 6018801 h 8346397"/>
              <a:gd name="connsiteX7" fmla="*/ 4132509 w 4196446"/>
              <a:gd name="connsiteY7" fmla="*/ 5975938 h 8346397"/>
              <a:gd name="connsiteX8" fmla="*/ 4094409 w 4196446"/>
              <a:gd name="connsiteY8" fmla="*/ 6075951 h 8346397"/>
              <a:gd name="connsiteX9" fmla="*/ 4139653 w 4196446"/>
              <a:gd name="connsiteY9" fmla="*/ 6102145 h 8346397"/>
              <a:gd name="connsiteX10" fmla="*/ 4192041 w 4196446"/>
              <a:gd name="connsiteY10" fmla="*/ 6080713 h 8346397"/>
              <a:gd name="connsiteX11" fmla="*/ 4149178 w 4196446"/>
              <a:gd name="connsiteY11" fmla="*/ 5947363 h 8346397"/>
              <a:gd name="connsiteX12" fmla="*/ 4194421 w 4196446"/>
              <a:gd name="connsiteY12" fmla="*/ 5909263 h 8346397"/>
              <a:gd name="connsiteX13" fmla="*/ 4113459 w 4196446"/>
              <a:gd name="connsiteY13" fmla="*/ 5783057 h 8346397"/>
              <a:gd name="connsiteX14" fmla="*/ 4108696 w 4196446"/>
              <a:gd name="connsiteY14" fmla="*/ 5678282 h 8346397"/>
              <a:gd name="connsiteX15" fmla="*/ 4070597 w 4196446"/>
              <a:gd name="connsiteY15" fmla="*/ 5587795 h 8346397"/>
              <a:gd name="connsiteX16" fmla="*/ 4111077 w 4196446"/>
              <a:gd name="connsiteY16" fmla="*/ 5583032 h 8346397"/>
              <a:gd name="connsiteX17" fmla="*/ 4061071 w 4196446"/>
              <a:gd name="connsiteY17" fmla="*/ 5478257 h 8346397"/>
              <a:gd name="connsiteX18" fmla="*/ 4061071 w 4196446"/>
              <a:gd name="connsiteY18" fmla="*/ 5383007 h 8346397"/>
              <a:gd name="connsiteX19" fmla="*/ 4103934 w 4196446"/>
              <a:gd name="connsiteY19" fmla="*/ 5387770 h 8346397"/>
              <a:gd name="connsiteX20" fmla="*/ 4106315 w 4196446"/>
              <a:gd name="connsiteY20" fmla="*/ 5347288 h 8346397"/>
              <a:gd name="connsiteX21" fmla="*/ 4065833 w 4196446"/>
              <a:gd name="connsiteY21" fmla="*/ 5292520 h 8346397"/>
              <a:gd name="connsiteX22" fmla="*/ 4058690 w 4196446"/>
              <a:gd name="connsiteY22" fmla="*/ 5173457 h 8346397"/>
              <a:gd name="connsiteX23" fmla="*/ 3990428 w 4196446"/>
              <a:gd name="connsiteY23" fmla="*/ 5034550 h 8346397"/>
              <a:gd name="connsiteX24" fmla="*/ 3922959 w 4196446"/>
              <a:gd name="connsiteY24" fmla="*/ 4816270 h 8346397"/>
              <a:gd name="connsiteX25" fmla="*/ 3887241 w 4196446"/>
              <a:gd name="connsiteY25" fmla="*/ 4682920 h 8346397"/>
              <a:gd name="connsiteX26" fmla="*/ 3851522 w 4196446"/>
              <a:gd name="connsiteY26" fmla="*/ 4642438 h 8346397"/>
              <a:gd name="connsiteX27" fmla="*/ 3887241 w 4196446"/>
              <a:gd name="connsiteY27" fmla="*/ 4578145 h 8346397"/>
              <a:gd name="connsiteX28" fmla="*/ 3839615 w 4196446"/>
              <a:gd name="connsiteY28" fmla="*/ 4499563 h 8346397"/>
              <a:gd name="connsiteX29" fmla="*/ 3780084 w 4196446"/>
              <a:gd name="connsiteY29" fmla="*/ 4492420 h 8346397"/>
              <a:gd name="connsiteX30" fmla="*/ 3732459 w 4196446"/>
              <a:gd name="connsiteY30" fmla="*/ 4449557 h 8346397"/>
              <a:gd name="connsiteX31" fmla="*/ 3687216 w 4196446"/>
              <a:gd name="connsiteY31" fmla="*/ 4466226 h 8346397"/>
              <a:gd name="connsiteX32" fmla="*/ 3668166 w 4196446"/>
              <a:gd name="connsiteY32" fmla="*/ 4368595 h 8346397"/>
              <a:gd name="connsiteX33" fmla="*/ 3501478 w 4196446"/>
              <a:gd name="connsiteY33" fmla="*/ 4166188 h 8346397"/>
              <a:gd name="connsiteX34" fmla="*/ 3496716 w 4196446"/>
              <a:gd name="connsiteY34" fmla="*/ 4139995 h 8346397"/>
              <a:gd name="connsiteX35" fmla="*/ 3494334 w 4196446"/>
              <a:gd name="connsiteY35" fmla="*/ 4113801 h 8346397"/>
              <a:gd name="connsiteX36" fmla="*/ 3544341 w 4196446"/>
              <a:gd name="connsiteY36" fmla="*/ 4101895 h 8346397"/>
              <a:gd name="connsiteX37" fmla="*/ 3553866 w 4196446"/>
              <a:gd name="connsiteY37" fmla="*/ 4075701 h 8346397"/>
              <a:gd name="connsiteX38" fmla="*/ 3515766 w 4196446"/>
              <a:gd name="connsiteY38" fmla="*/ 4056651 h 8346397"/>
              <a:gd name="connsiteX39" fmla="*/ 3465759 w 4196446"/>
              <a:gd name="connsiteY39" fmla="*/ 4049507 h 8346397"/>
              <a:gd name="connsiteX40" fmla="*/ 3432422 w 4196446"/>
              <a:gd name="connsiteY40" fmla="*/ 4109038 h 8346397"/>
              <a:gd name="connsiteX41" fmla="*/ 3413372 w 4196446"/>
              <a:gd name="connsiteY41" fmla="*/ 4082845 h 8346397"/>
              <a:gd name="connsiteX42" fmla="*/ 3415752 w 4196446"/>
              <a:gd name="connsiteY42" fmla="*/ 4042363 h 8346397"/>
              <a:gd name="connsiteX43" fmla="*/ 3349078 w 4196446"/>
              <a:gd name="connsiteY43" fmla="*/ 4018551 h 8346397"/>
              <a:gd name="connsiteX44" fmla="*/ 3382416 w 4196446"/>
              <a:gd name="connsiteY44" fmla="*/ 3985213 h 8346397"/>
              <a:gd name="connsiteX45" fmla="*/ 3346697 w 4196446"/>
              <a:gd name="connsiteY45" fmla="*/ 3961401 h 8346397"/>
              <a:gd name="connsiteX46" fmla="*/ 3291928 w 4196446"/>
              <a:gd name="connsiteY46" fmla="*/ 3959020 h 8346397"/>
              <a:gd name="connsiteX47" fmla="*/ 3263352 w 4196446"/>
              <a:gd name="connsiteY47" fmla="*/ 3978070 h 8346397"/>
              <a:gd name="connsiteX48" fmla="*/ 3215727 w 4196446"/>
              <a:gd name="connsiteY48" fmla="*/ 3963782 h 8346397"/>
              <a:gd name="connsiteX49" fmla="*/ 3227633 w 4196446"/>
              <a:gd name="connsiteY49" fmla="*/ 3937588 h 8346397"/>
              <a:gd name="connsiteX50" fmla="*/ 3275259 w 4196446"/>
              <a:gd name="connsiteY50" fmla="*/ 3913776 h 8346397"/>
              <a:gd name="connsiteX51" fmla="*/ 3127621 w 4196446"/>
              <a:gd name="connsiteY51" fmla="*/ 3851863 h 8346397"/>
              <a:gd name="connsiteX52" fmla="*/ 2996652 w 4196446"/>
              <a:gd name="connsiteY52" fmla="*/ 3739945 h 8346397"/>
              <a:gd name="connsiteX53" fmla="*/ 2591839 w 4196446"/>
              <a:gd name="connsiteY53" fmla="*/ 3354183 h 8346397"/>
              <a:gd name="connsiteX54" fmla="*/ 2468015 w 4196446"/>
              <a:gd name="connsiteY54" fmla="*/ 3049382 h 8346397"/>
              <a:gd name="connsiteX55" fmla="*/ 2432296 w 4196446"/>
              <a:gd name="connsiteY55" fmla="*/ 2961276 h 8346397"/>
              <a:gd name="connsiteX56" fmla="*/ 2387052 w 4196446"/>
              <a:gd name="connsiteY56" fmla="*/ 2954132 h 8346397"/>
              <a:gd name="connsiteX57" fmla="*/ 2365621 w 4196446"/>
              <a:gd name="connsiteY57" fmla="*/ 2958895 h 8346397"/>
              <a:gd name="connsiteX58" fmla="*/ 2315615 w 4196446"/>
              <a:gd name="connsiteY58" fmla="*/ 2896982 h 8346397"/>
              <a:gd name="connsiteX59" fmla="*/ 2234652 w 4196446"/>
              <a:gd name="connsiteY59" fmla="*/ 2880313 h 8346397"/>
              <a:gd name="connsiteX60" fmla="*/ 2182265 w 4196446"/>
              <a:gd name="connsiteY60" fmla="*/ 2811257 h 8346397"/>
              <a:gd name="connsiteX61" fmla="*/ 2115590 w 4196446"/>
              <a:gd name="connsiteY61" fmla="*/ 2727913 h 8346397"/>
              <a:gd name="connsiteX62" fmla="*/ 2091777 w 4196446"/>
              <a:gd name="connsiteY62" fmla="*/ 2670763 h 8346397"/>
              <a:gd name="connsiteX63" fmla="*/ 2006845 w 4196446"/>
              <a:gd name="connsiteY63" fmla="*/ 2527095 h 8346397"/>
              <a:gd name="connsiteX64" fmla="*/ 1953665 w 4196446"/>
              <a:gd name="connsiteY64" fmla="*/ 2451688 h 8346397"/>
              <a:gd name="connsiteX65" fmla="*/ 2006052 w 4196446"/>
              <a:gd name="connsiteY65" fmla="*/ 2337388 h 8346397"/>
              <a:gd name="connsiteX66" fmla="*/ 2072727 w 4196446"/>
              <a:gd name="connsiteY66" fmla="*/ 2256426 h 8346397"/>
              <a:gd name="connsiteX67" fmla="*/ 2056058 w 4196446"/>
              <a:gd name="connsiteY67" fmla="*/ 2223088 h 8346397"/>
              <a:gd name="connsiteX68" fmla="*/ 2067965 w 4196446"/>
              <a:gd name="connsiteY68" fmla="*/ 2130220 h 8346397"/>
              <a:gd name="connsiteX69" fmla="*/ 2137021 w 4196446"/>
              <a:gd name="connsiteY69" fmla="*/ 1992107 h 8346397"/>
              <a:gd name="connsiteX70" fmla="*/ 2165596 w 4196446"/>
              <a:gd name="connsiteY70" fmla="*/ 1944482 h 8346397"/>
              <a:gd name="connsiteX71" fmla="*/ 2203696 w 4196446"/>
              <a:gd name="connsiteY71" fmla="*/ 1937338 h 8346397"/>
              <a:gd name="connsiteX72" fmla="*/ 2198933 w 4196446"/>
              <a:gd name="connsiteY72" fmla="*/ 1906382 h 8346397"/>
              <a:gd name="connsiteX73" fmla="*/ 2406102 w 4196446"/>
              <a:gd name="connsiteY73" fmla="*/ 1782557 h 8346397"/>
              <a:gd name="connsiteX74" fmla="*/ 2494208 w 4196446"/>
              <a:gd name="connsiteY74" fmla="*/ 1715882 h 8346397"/>
              <a:gd name="connsiteX75" fmla="*/ 2513258 w 4196446"/>
              <a:gd name="connsiteY75" fmla="*/ 1630157 h 8346397"/>
              <a:gd name="connsiteX76" fmla="*/ 2522784 w 4196446"/>
              <a:gd name="connsiteY76" fmla="*/ 1584913 h 8346397"/>
              <a:gd name="connsiteX77" fmla="*/ 2577552 w 4196446"/>
              <a:gd name="connsiteY77" fmla="*/ 1527763 h 8346397"/>
              <a:gd name="connsiteX78" fmla="*/ 2606127 w 4196446"/>
              <a:gd name="connsiteY78" fmla="*/ 1499188 h 8346397"/>
              <a:gd name="connsiteX79" fmla="*/ 2634702 w 4196446"/>
              <a:gd name="connsiteY79" fmla="*/ 1492045 h 8346397"/>
              <a:gd name="connsiteX80" fmla="*/ 2672802 w 4196446"/>
              <a:gd name="connsiteY80" fmla="*/ 1368220 h 8346397"/>
              <a:gd name="connsiteX81" fmla="*/ 2806153 w 4196446"/>
              <a:gd name="connsiteY81" fmla="*/ 1334883 h 8346397"/>
              <a:gd name="connsiteX82" fmla="*/ 2944265 w 4196446"/>
              <a:gd name="connsiteY82" fmla="*/ 1325357 h 8346397"/>
              <a:gd name="connsiteX83" fmla="*/ 2968077 w 4196446"/>
              <a:gd name="connsiteY83" fmla="*/ 1206295 h 8346397"/>
              <a:gd name="connsiteX84" fmla="*/ 3049040 w 4196446"/>
              <a:gd name="connsiteY84" fmla="*/ 1169783 h 8346397"/>
              <a:gd name="connsiteX85" fmla="*/ 3153814 w 4196446"/>
              <a:gd name="connsiteY85" fmla="*/ 1125332 h 8346397"/>
              <a:gd name="connsiteX86" fmla="*/ 3225252 w 4196446"/>
              <a:gd name="connsiteY86" fmla="*/ 1049132 h 8346397"/>
              <a:gd name="connsiteX87" fmla="*/ 3310977 w 4196446"/>
              <a:gd name="connsiteY87" fmla="*/ 996745 h 8346397"/>
              <a:gd name="connsiteX88" fmla="*/ 3056977 w 4196446"/>
              <a:gd name="connsiteY88" fmla="*/ 982457 h 8346397"/>
              <a:gd name="connsiteX89" fmla="*/ 2958552 w 4196446"/>
              <a:gd name="connsiteY89" fmla="*/ 976107 h 8346397"/>
              <a:gd name="connsiteX90" fmla="*/ 2926802 w 4196446"/>
              <a:gd name="connsiteY90" fmla="*/ 906257 h 8346397"/>
              <a:gd name="connsiteX91" fmla="*/ 2866477 w 4196446"/>
              <a:gd name="connsiteY91" fmla="*/ 893559 h 8346397"/>
              <a:gd name="connsiteX92" fmla="*/ 2799802 w 4196446"/>
              <a:gd name="connsiteY92" fmla="*/ 874507 h 8346397"/>
              <a:gd name="connsiteX93" fmla="*/ 2761702 w 4196446"/>
              <a:gd name="connsiteY93" fmla="*/ 807832 h 8346397"/>
              <a:gd name="connsiteX94" fmla="*/ 2609302 w 4196446"/>
              <a:gd name="connsiteY94" fmla="*/ 760207 h 8346397"/>
              <a:gd name="connsiteX95" fmla="*/ 2580727 w 4196446"/>
              <a:gd name="connsiteY95" fmla="*/ 604632 h 8346397"/>
              <a:gd name="connsiteX96" fmla="*/ 2526752 w 4196446"/>
              <a:gd name="connsiteY96" fmla="*/ 531609 h 8346397"/>
              <a:gd name="connsiteX97" fmla="*/ 2596602 w 4196446"/>
              <a:gd name="connsiteY97" fmla="*/ 407782 h 8346397"/>
              <a:gd name="connsiteX98" fmla="*/ 2629939 w 4196446"/>
              <a:gd name="connsiteY98" fmla="*/ 310947 h 8346397"/>
              <a:gd name="connsiteX99" fmla="*/ 2517227 w 4196446"/>
              <a:gd name="connsiteY99" fmla="*/ 239507 h 8346397"/>
              <a:gd name="connsiteX100" fmla="*/ 2402927 w 4196446"/>
              <a:gd name="connsiteY100" fmla="*/ 271257 h 8346397"/>
              <a:gd name="connsiteX101" fmla="*/ 2275927 w 4196446"/>
              <a:gd name="connsiteY101" fmla="*/ 198232 h 8346397"/>
              <a:gd name="connsiteX102" fmla="*/ 2133052 w 4196446"/>
              <a:gd name="connsiteY102" fmla="*/ 233157 h 8346397"/>
              <a:gd name="connsiteX103" fmla="*/ 1913977 w 4196446"/>
              <a:gd name="connsiteY103" fmla="*/ 36309 h 8346397"/>
              <a:gd name="connsiteX104" fmla="*/ 1777452 w 4196446"/>
              <a:gd name="connsiteY104" fmla="*/ 13289 h 8346397"/>
              <a:gd name="connsiteX105" fmla="*/ 1703633 w 4196446"/>
              <a:gd name="connsiteY105" fmla="*/ 41864 h 8346397"/>
              <a:gd name="connsiteX106" fmla="*/ 1615527 w 4196446"/>
              <a:gd name="connsiteY106" fmla="*/ 75203 h 8346397"/>
              <a:gd name="connsiteX107" fmla="*/ 1515515 w 4196446"/>
              <a:gd name="connsiteY107" fmla="*/ 129971 h 8346397"/>
              <a:gd name="connsiteX108" fmla="*/ 1525040 w 4196446"/>
              <a:gd name="connsiteY108" fmla="*/ 194264 h 8346397"/>
              <a:gd name="connsiteX109" fmla="*/ 1505990 w 4196446"/>
              <a:gd name="connsiteY109" fmla="*/ 251415 h 8346397"/>
              <a:gd name="connsiteX110" fmla="*/ 1413121 w 4196446"/>
              <a:gd name="connsiteY110" fmla="*/ 270464 h 8346397"/>
              <a:gd name="connsiteX111" fmla="*/ 1339302 w 4196446"/>
              <a:gd name="connsiteY111" fmla="*/ 306184 h 8346397"/>
              <a:gd name="connsiteX112" fmla="*/ 1260721 w 4196446"/>
              <a:gd name="connsiteY112" fmla="*/ 346665 h 8346397"/>
              <a:gd name="connsiteX113" fmla="*/ 1191665 w 4196446"/>
              <a:gd name="connsiteY113" fmla="*/ 272847 h 8346397"/>
              <a:gd name="connsiteX114" fmla="*/ 1082127 w 4196446"/>
              <a:gd name="connsiteY114" fmla="*/ 353809 h 8346397"/>
              <a:gd name="connsiteX115" fmla="*/ 1020215 w 4196446"/>
              <a:gd name="connsiteY115" fmla="*/ 420484 h 8346397"/>
              <a:gd name="connsiteX116" fmla="*/ 858290 w 4196446"/>
              <a:gd name="connsiteY116" fmla="*/ 301422 h 8346397"/>
              <a:gd name="connsiteX117" fmla="*/ 796377 w 4196446"/>
              <a:gd name="connsiteY117" fmla="*/ 406196 h 8346397"/>
              <a:gd name="connsiteX118" fmla="*/ 755896 w 4196446"/>
              <a:gd name="connsiteY118" fmla="*/ 341903 h 8346397"/>
              <a:gd name="connsiteX119" fmla="*/ 689221 w 4196446"/>
              <a:gd name="connsiteY119" fmla="*/ 270465 h 8346397"/>
              <a:gd name="connsiteX120" fmla="*/ 667790 w 4196446"/>
              <a:gd name="connsiteY120" fmla="*/ 313328 h 8346397"/>
              <a:gd name="connsiteX121" fmla="*/ 620165 w 4196446"/>
              <a:gd name="connsiteY121" fmla="*/ 382384 h 8346397"/>
              <a:gd name="connsiteX122" fmla="*/ 589208 w 4196446"/>
              <a:gd name="connsiteY122" fmla="*/ 396672 h 8346397"/>
              <a:gd name="connsiteX123" fmla="*/ 498721 w 4196446"/>
              <a:gd name="connsiteY123" fmla="*/ 482397 h 8346397"/>
              <a:gd name="connsiteX124" fmla="*/ 396327 w 4196446"/>
              <a:gd name="connsiteY124" fmla="*/ 380003 h 8346397"/>
              <a:gd name="connsiteX125" fmla="*/ 243927 w 4196446"/>
              <a:gd name="connsiteY125" fmla="*/ 294278 h 8346397"/>
              <a:gd name="connsiteX126" fmla="*/ 174871 w 4196446"/>
              <a:gd name="connsiteY126" fmla="*/ 327615 h 8346397"/>
              <a:gd name="connsiteX127" fmla="*/ 127246 w 4196446"/>
              <a:gd name="connsiteY127" fmla="*/ 410959 h 8346397"/>
              <a:gd name="connsiteX128" fmla="*/ 43902 w 4196446"/>
              <a:gd name="connsiteY128" fmla="*/ 472872 h 8346397"/>
              <a:gd name="connsiteX129" fmla="*/ 8183 w 4196446"/>
              <a:gd name="connsiteY129" fmla="*/ 484778 h 8346397"/>
              <a:gd name="connsiteX130" fmla="*/ 198683 w 4196446"/>
              <a:gd name="connsiteY130" fmla="*/ 689565 h 8346397"/>
              <a:gd name="connsiteX131" fmla="*/ 265359 w 4196446"/>
              <a:gd name="connsiteY131" fmla="*/ 706234 h 8346397"/>
              <a:gd name="connsiteX132" fmla="*/ 298697 w 4196446"/>
              <a:gd name="connsiteY132" fmla="*/ 730047 h 8346397"/>
              <a:gd name="connsiteX133" fmla="*/ 296315 w 4196446"/>
              <a:gd name="connsiteY133" fmla="*/ 901496 h 8346397"/>
              <a:gd name="connsiteX134" fmla="*/ 362990 w 4196446"/>
              <a:gd name="connsiteY134" fmla="*/ 906259 h 8346397"/>
              <a:gd name="connsiteX135" fmla="*/ 401090 w 4196446"/>
              <a:gd name="connsiteY135" fmla="*/ 856253 h 8346397"/>
              <a:gd name="connsiteX136" fmla="*/ 482052 w 4196446"/>
              <a:gd name="connsiteY136" fmla="*/ 894353 h 8346397"/>
              <a:gd name="connsiteX137" fmla="*/ 420140 w 4196446"/>
              <a:gd name="connsiteY137" fmla="*/ 1039609 h 8346397"/>
              <a:gd name="connsiteX138" fmla="*/ 434427 w 4196446"/>
              <a:gd name="connsiteY138" fmla="*/ 1087234 h 8346397"/>
              <a:gd name="connsiteX139" fmla="*/ 379658 w 4196446"/>
              <a:gd name="connsiteY139" fmla="*/ 1139622 h 8346397"/>
              <a:gd name="connsiteX140" fmla="*/ 415377 w 4196446"/>
              <a:gd name="connsiteY140" fmla="*/ 1168196 h 8346397"/>
              <a:gd name="connsiteX141" fmla="*/ 486815 w 4196446"/>
              <a:gd name="connsiteY141" fmla="*/ 1256303 h 8346397"/>
              <a:gd name="connsiteX142" fmla="*/ 527296 w 4196446"/>
              <a:gd name="connsiteY142" fmla="*/ 1344409 h 8346397"/>
              <a:gd name="connsiteX143" fmla="*/ 636833 w 4196446"/>
              <a:gd name="connsiteY143" fmla="*/ 1396797 h 8346397"/>
              <a:gd name="connsiteX144" fmla="*/ 746371 w 4196446"/>
              <a:gd name="connsiteY144" fmla="*/ 1420609 h 8346397"/>
              <a:gd name="connsiteX145" fmla="*/ 829715 w 4196446"/>
              <a:gd name="connsiteY145" fmla="*/ 1468234 h 8346397"/>
              <a:gd name="connsiteX146" fmla="*/ 913058 w 4196446"/>
              <a:gd name="connsiteY146" fmla="*/ 1442040 h 8346397"/>
              <a:gd name="connsiteX147" fmla="*/ 994021 w 4196446"/>
              <a:gd name="connsiteY147" fmla="*/ 1368222 h 8346397"/>
              <a:gd name="connsiteX148" fmla="*/ 1103558 w 4196446"/>
              <a:gd name="connsiteY148" fmla="*/ 1351553 h 8346397"/>
              <a:gd name="connsiteX149" fmla="*/ 1170233 w 4196446"/>
              <a:gd name="connsiteY149" fmla="*/ 1356315 h 8346397"/>
              <a:gd name="connsiteX150" fmla="*/ 1329777 w 4196446"/>
              <a:gd name="connsiteY150" fmla="*/ 1465853 h 8346397"/>
              <a:gd name="connsiteX151" fmla="*/ 1389308 w 4196446"/>
              <a:gd name="connsiteY151" fmla="*/ 1494428 h 8346397"/>
              <a:gd name="connsiteX152" fmla="*/ 1260721 w 4196446"/>
              <a:gd name="connsiteY152" fmla="*/ 1596822 h 8346397"/>
              <a:gd name="connsiteX153" fmla="*/ 1263102 w 4196446"/>
              <a:gd name="connsiteY153" fmla="*/ 1661115 h 8346397"/>
              <a:gd name="connsiteX154" fmla="*/ 1425027 w 4196446"/>
              <a:gd name="connsiteY154" fmla="*/ 1613490 h 8346397"/>
              <a:gd name="connsiteX155" fmla="*/ 1386927 w 4196446"/>
              <a:gd name="connsiteY155" fmla="*/ 1677784 h 8346397"/>
              <a:gd name="connsiteX156" fmla="*/ 1405977 w 4196446"/>
              <a:gd name="connsiteY156" fmla="*/ 1751603 h 8346397"/>
              <a:gd name="connsiteX157" fmla="*/ 1517896 w 4196446"/>
              <a:gd name="connsiteY157" fmla="*/ 1787322 h 8346397"/>
              <a:gd name="connsiteX158" fmla="*/ 1591715 w 4196446"/>
              <a:gd name="connsiteY158" fmla="*/ 1803990 h 8346397"/>
              <a:gd name="connsiteX159" fmla="*/ 1501227 w 4196446"/>
              <a:gd name="connsiteY159" fmla="*/ 1934959 h 8346397"/>
              <a:gd name="connsiteX160" fmla="*/ 1494083 w 4196446"/>
              <a:gd name="connsiteY160" fmla="*/ 1984965 h 8346397"/>
              <a:gd name="connsiteX161" fmla="*/ 1422646 w 4196446"/>
              <a:gd name="connsiteY161" fmla="*/ 2020684 h 8346397"/>
              <a:gd name="connsiteX162" fmla="*/ 1391690 w 4196446"/>
              <a:gd name="connsiteY162" fmla="*/ 2082597 h 8346397"/>
              <a:gd name="connsiteX163" fmla="*/ 1260721 w 4196446"/>
              <a:gd name="connsiteY163" fmla="*/ 2056403 h 8346397"/>
              <a:gd name="connsiteX164" fmla="*/ 1139277 w 4196446"/>
              <a:gd name="connsiteY164" fmla="*/ 2056402 h 8346397"/>
              <a:gd name="connsiteX165" fmla="*/ 1072602 w 4196446"/>
              <a:gd name="connsiteY165" fmla="*/ 2084978 h 8346397"/>
              <a:gd name="connsiteX166" fmla="*/ 1065458 w 4196446"/>
              <a:gd name="connsiteY166" fmla="*/ 2184990 h 8346397"/>
              <a:gd name="connsiteX167" fmla="*/ 977352 w 4196446"/>
              <a:gd name="connsiteY167" fmla="*/ 2273097 h 8346397"/>
              <a:gd name="connsiteX168" fmla="*/ 1120227 w 4196446"/>
              <a:gd name="connsiteY168" fmla="*/ 2335009 h 8346397"/>
              <a:gd name="connsiteX169" fmla="*/ 1170234 w 4196446"/>
              <a:gd name="connsiteY169" fmla="*/ 2370727 h 8346397"/>
              <a:gd name="connsiteX170" fmla="*/ 1222621 w 4196446"/>
              <a:gd name="connsiteY170" fmla="*/ 2387397 h 8346397"/>
              <a:gd name="connsiteX171" fmla="*/ 1272627 w 4196446"/>
              <a:gd name="connsiteY171" fmla="*/ 2437403 h 8346397"/>
              <a:gd name="connsiteX172" fmla="*/ 1329777 w 4196446"/>
              <a:gd name="connsiteY172" fmla="*/ 2458834 h 8346397"/>
              <a:gd name="connsiteX173" fmla="*/ 1422646 w 4196446"/>
              <a:gd name="connsiteY173" fmla="*/ 2535034 h 8346397"/>
              <a:gd name="connsiteX174" fmla="*/ 1508371 w 4196446"/>
              <a:gd name="connsiteY174" fmla="*/ 2568373 h 8346397"/>
              <a:gd name="connsiteX175" fmla="*/ 1641721 w 4196446"/>
              <a:gd name="connsiteY175" fmla="*/ 2716009 h 8346397"/>
              <a:gd name="connsiteX176" fmla="*/ 1725065 w 4196446"/>
              <a:gd name="connsiteY176" fmla="*/ 2870790 h 8346397"/>
              <a:gd name="connsiteX177" fmla="*/ 1850477 w 4196446"/>
              <a:gd name="connsiteY177" fmla="*/ 2931907 h 8346397"/>
              <a:gd name="connsiteX178" fmla="*/ 1896514 w 4196446"/>
              <a:gd name="connsiteY178" fmla="*/ 2977947 h 8346397"/>
              <a:gd name="connsiteX179" fmla="*/ 1927471 w 4196446"/>
              <a:gd name="connsiteY179" fmla="*/ 3082722 h 8346397"/>
              <a:gd name="connsiteX180" fmla="*/ 1989383 w 4196446"/>
              <a:gd name="connsiteY180" fmla="*/ 3185115 h 8346397"/>
              <a:gd name="connsiteX181" fmla="*/ 2051296 w 4196446"/>
              <a:gd name="connsiteY181" fmla="*/ 3223215 h 8346397"/>
              <a:gd name="connsiteX182" fmla="*/ 2182265 w 4196446"/>
              <a:gd name="connsiteY182" fmla="*/ 3370853 h 8346397"/>
              <a:gd name="connsiteX183" fmla="*/ 2325139 w 4196446"/>
              <a:gd name="connsiteY183" fmla="*/ 3447053 h 8346397"/>
              <a:gd name="connsiteX184" fmla="*/ 2384671 w 4196446"/>
              <a:gd name="connsiteY184" fmla="*/ 3532778 h 8346397"/>
              <a:gd name="connsiteX185" fmla="*/ 2432296 w 4196446"/>
              <a:gd name="connsiteY185" fmla="*/ 3599453 h 8346397"/>
              <a:gd name="connsiteX186" fmla="*/ 2479921 w 4196446"/>
              <a:gd name="connsiteY186" fmla="*/ 3589929 h 8346397"/>
              <a:gd name="connsiteX187" fmla="*/ 2484683 w 4196446"/>
              <a:gd name="connsiteY187" fmla="*/ 3742328 h 8346397"/>
              <a:gd name="connsiteX188" fmla="*/ 2537071 w 4196446"/>
              <a:gd name="connsiteY188" fmla="*/ 3835197 h 8346397"/>
              <a:gd name="connsiteX189" fmla="*/ 2529927 w 4196446"/>
              <a:gd name="connsiteY189" fmla="*/ 3873297 h 8346397"/>
              <a:gd name="connsiteX190" fmla="*/ 2598983 w 4196446"/>
              <a:gd name="connsiteY190" fmla="*/ 3909015 h 8346397"/>
              <a:gd name="connsiteX191" fmla="*/ 2656133 w 4196446"/>
              <a:gd name="connsiteY191" fmla="*/ 3854247 h 8346397"/>
              <a:gd name="connsiteX192" fmla="*/ 2689471 w 4196446"/>
              <a:gd name="connsiteY192" fmla="*/ 3937590 h 8346397"/>
              <a:gd name="connsiteX193" fmla="*/ 2734715 w 4196446"/>
              <a:gd name="connsiteY193" fmla="*/ 3982834 h 8346397"/>
              <a:gd name="connsiteX194" fmla="*/ 2808533 w 4196446"/>
              <a:gd name="connsiteY194" fmla="*/ 4006647 h 8346397"/>
              <a:gd name="connsiteX195" fmla="*/ 2860921 w 4196446"/>
              <a:gd name="connsiteY195" fmla="*/ 4075703 h 8346397"/>
              <a:gd name="connsiteX196" fmla="*/ 2946646 w 4196446"/>
              <a:gd name="connsiteY196" fmla="*/ 4130472 h 8346397"/>
              <a:gd name="connsiteX197" fmla="*/ 2999033 w 4196446"/>
              <a:gd name="connsiteY197" fmla="*/ 4163809 h 8346397"/>
              <a:gd name="connsiteX198" fmla="*/ 2870446 w 4196446"/>
              <a:gd name="connsiteY198" fmla="*/ 4256678 h 8346397"/>
              <a:gd name="connsiteX199" fmla="*/ 2868064 w 4196446"/>
              <a:gd name="connsiteY199" fmla="*/ 4311446 h 8346397"/>
              <a:gd name="connsiteX200" fmla="*/ 2970458 w 4196446"/>
              <a:gd name="connsiteY200" fmla="*/ 4428128 h 8346397"/>
              <a:gd name="connsiteX201" fmla="*/ 3065708 w 4196446"/>
              <a:gd name="connsiteY201" fmla="*/ 4490040 h 8346397"/>
              <a:gd name="connsiteX202" fmla="*/ 3096665 w 4196446"/>
              <a:gd name="connsiteY202" fmla="*/ 4528140 h 8346397"/>
              <a:gd name="connsiteX203" fmla="*/ 3082377 w 4196446"/>
              <a:gd name="connsiteY203" fmla="*/ 4609103 h 8346397"/>
              <a:gd name="connsiteX204" fmla="*/ 3077615 w 4196446"/>
              <a:gd name="connsiteY204" fmla="*/ 4692447 h 8346397"/>
              <a:gd name="connsiteX205" fmla="*/ 3034752 w 4196446"/>
              <a:gd name="connsiteY205" fmla="*/ 4701972 h 8346397"/>
              <a:gd name="connsiteX206" fmla="*/ 3008558 w 4196446"/>
              <a:gd name="connsiteY206" fmla="*/ 4718640 h 8346397"/>
              <a:gd name="connsiteX207" fmla="*/ 3053802 w 4196446"/>
              <a:gd name="connsiteY207" fmla="*/ 4795632 h 8346397"/>
              <a:gd name="connsiteX208" fmla="*/ 3037133 w 4196446"/>
              <a:gd name="connsiteY208" fmla="*/ 4868659 h 8346397"/>
              <a:gd name="connsiteX209" fmla="*/ 3020465 w 4196446"/>
              <a:gd name="connsiteY209" fmla="*/ 5004390 h 8346397"/>
              <a:gd name="connsiteX210" fmla="*/ 2982365 w 4196446"/>
              <a:gd name="connsiteY210" fmla="*/ 5044872 h 8346397"/>
              <a:gd name="connsiteX211" fmla="*/ 2965696 w 4196446"/>
              <a:gd name="connsiteY211" fmla="*/ 5166315 h 8346397"/>
              <a:gd name="connsiteX212" fmla="*/ 2937121 w 4196446"/>
              <a:gd name="connsiteY212" fmla="*/ 5285378 h 8346397"/>
              <a:gd name="connsiteX213" fmla="*/ 2989508 w 4196446"/>
              <a:gd name="connsiteY213" fmla="*/ 5302047 h 8346397"/>
              <a:gd name="connsiteX214" fmla="*/ 2987127 w 4196446"/>
              <a:gd name="connsiteY214" fmla="*/ 5347290 h 8346397"/>
              <a:gd name="connsiteX215" fmla="*/ 2984746 w 4196446"/>
              <a:gd name="connsiteY215" fmla="*/ 5402059 h 8346397"/>
              <a:gd name="connsiteX216" fmla="*/ 3041896 w 4196446"/>
              <a:gd name="connsiteY216" fmla="*/ 5471115 h 8346397"/>
              <a:gd name="connsiteX217" fmla="*/ 3089521 w 4196446"/>
              <a:gd name="connsiteY217" fmla="*/ 5597322 h 8346397"/>
              <a:gd name="connsiteX218" fmla="*/ 2996652 w 4196446"/>
              <a:gd name="connsiteY218" fmla="*/ 5887834 h 8346397"/>
              <a:gd name="connsiteX219" fmla="*/ 3018083 w 4196446"/>
              <a:gd name="connsiteY219" fmla="*/ 5942603 h 8346397"/>
              <a:gd name="connsiteX220" fmla="*/ 3044277 w 4196446"/>
              <a:gd name="connsiteY220" fmla="*/ 5994990 h 8346397"/>
              <a:gd name="connsiteX221" fmla="*/ 3049040 w 4196446"/>
              <a:gd name="connsiteY221" fmla="*/ 6099765 h 8346397"/>
              <a:gd name="connsiteX222" fmla="*/ 3028402 w 4196446"/>
              <a:gd name="connsiteY222" fmla="*/ 6195807 h 8346397"/>
              <a:gd name="connsiteX223" fmla="*/ 2956170 w 4196446"/>
              <a:gd name="connsiteY223" fmla="*/ 6259310 h 8346397"/>
              <a:gd name="connsiteX224" fmla="*/ 2920452 w 4196446"/>
              <a:gd name="connsiteY224" fmla="*/ 6240259 h 8346397"/>
              <a:gd name="connsiteX225" fmla="*/ 2849015 w 4196446"/>
              <a:gd name="connsiteY225" fmla="*/ 6252165 h 8346397"/>
              <a:gd name="connsiteX226" fmla="*/ 2713283 w 4196446"/>
              <a:gd name="connsiteY226" fmla="*/ 6364084 h 8346397"/>
              <a:gd name="connsiteX227" fmla="*/ 2606127 w 4196446"/>
              <a:gd name="connsiteY227" fmla="*/ 6349797 h 8346397"/>
              <a:gd name="connsiteX228" fmla="*/ 2575171 w 4196446"/>
              <a:gd name="connsiteY228" fmla="*/ 6378372 h 8346397"/>
              <a:gd name="connsiteX229" fmla="*/ 2508495 w 4196446"/>
              <a:gd name="connsiteY229" fmla="*/ 6423614 h 8346397"/>
              <a:gd name="connsiteX230" fmla="*/ 2391815 w 4196446"/>
              <a:gd name="connsiteY230" fmla="*/ 6411709 h 8346397"/>
              <a:gd name="connsiteX231" fmla="*/ 2368002 w 4196446"/>
              <a:gd name="connsiteY231" fmla="*/ 6528390 h 8346397"/>
              <a:gd name="connsiteX232" fmla="*/ 2363240 w 4196446"/>
              <a:gd name="connsiteY232" fmla="*/ 6564109 h 8346397"/>
              <a:gd name="connsiteX233" fmla="*/ 2339428 w 4196446"/>
              <a:gd name="connsiteY233" fmla="*/ 6583159 h 8346397"/>
              <a:gd name="connsiteX234" fmla="*/ 2141783 w 4196446"/>
              <a:gd name="connsiteY234" fmla="*/ 6535534 h 8346397"/>
              <a:gd name="connsiteX235" fmla="*/ 2103683 w 4196446"/>
              <a:gd name="connsiteY235" fmla="*/ 6587922 h 8346397"/>
              <a:gd name="connsiteX236" fmla="*/ 2072727 w 4196446"/>
              <a:gd name="connsiteY236" fmla="*/ 6683172 h 8346397"/>
              <a:gd name="connsiteX237" fmla="*/ 2039389 w 4196446"/>
              <a:gd name="connsiteY237" fmla="*/ 6747465 h 8346397"/>
              <a:gd name="connsiteX238" fmla="*/ 2051296 w 4196446"/>
              <a:gd name="connsiteY238" fmla="*/ 6809378 h 8346397"/>
              <a:gd name="connsiteX239" fmla="*/ 2184646 w 4196446"/>
              <a:gd name="connsiteY239" fmla="*/ 6921297 h 8346397"/>
              <a:gd name="connsiteX240" fmla="*/ 2253702 w 4196446"/>
              <a:gd name="connsiteY240" fmla="*/ 6954634 h 8346397"/>
              <a:gd name="connsiteX241" fmla="*/ 2237033 w 4196446"/>
              <a:gd name="connsiteY241" fmla="*/ 6978447 h 8346397"/>
              <a:gd name="connsiteX242" fmla="*/ 2201315 w 4196446"/>
              <a:gd name="connsiteY242" fmla="*/ 6997497 h 8346397"/>
              <a:gd name="connsiteX243" fmla="*/ 2234652 w 4196446"/>
              <a:gd name="connsiteY243" fmla="*/ 7073697 h 8346397"/>
              <a:gd name="connsiteX244" fmla="*/ 2203696 w 4196446"/>
              <a:gd name="connsiteY244" fmla="*/ 7095128 h 8346397"/>
              <a:gd name="connsiteX245" fmla="*/ 2098921 w 4196446"/>
              <a:gd name="connsiteY245" fmla="*/ 7033215 h 8346397"/>
              <a:gd name="connsiteX246" fmla="*/ 2056058 w 4196446"/>
              <a:gd name="connsiteY246" fmla="*/ 7059409 h 8346397"/>
              <a:gd name="connsiteX247" fmla="*/ 1996527 w 4196446"/>
              <a:gd name="connsiteY247" fmla="*/ 6957015 h 8346397"/>
              <a:gd name="connsiteX248" fmla="*/ 1879846 w 4196446"/>
              <a:gd name="connsiteY248" fmla="*/ 6983209 h 8346397"/>
              <a:gd name="connsiteX249" fmla="*/ 1815552 w 4196446"/>
              <a:gd name="connsiteY249" fmla="*/ 6987972 h 8346397"/>
              <a:gd name="connsiteX250" fmla="*/ 1765546 w 4196446"/>
              <a:gd name="connsiteY250" fmla="*/ 6983210 h 8346397"/>
              <a:gd name="connsiteX251" fmla="*/ 1708396 w 4196446"/>
              <a:gd name="connsiteY251" fmla="*/ 7028453 h 8346397"/>
              <a:gd name="connsiteX252" fmla="*/ 1529802 w 4196446"/>
              <a:gd name="connsiteY252" fmla="*/ 6987972 h 8346397"/>
              <a:gd name="connsiteX253" fmla="*/ 1553614 w 4196446"/>
              <a:gd name="connsiteY253" fmla="*/ 7114178 h 8346397"/>
              <a:gd name="connsiteX254" fmla="*/ 1477415 w 4196446"/>
              <a:gd name="connsiteY254" fmla="*/ 7159422 h 8346397"/>
              <a:gd name="connsiteX255" fmla="*/ 1415502 w 4196446"/>
              <a:gd name="connsiteY255" fmla="*/ 7226096 h 8346397"/>
              <a:gd name="connsiteX256" fmla="*/ 1265483 w 4196446"/>
              <a:gd name="connsiteY256" fmla="*/ 7218953 h 8346397"/>
              <a:gd name="connsiteX257" fmla="*/ 1213096 w 4196446"/>
              <a:gd name="connsiteY25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106315 w 4196446"/>
              <a:gd name="connsiteY5" fmla="*/ 6211682 h 8346397"/>
              <a:gd name="connsiteX6" fmla="*/ 4063453 w 4196446"/>
              <a:gd name="connsiteY6" fmla="*/ 6090238 h 8346397"/>
              <a:gd name="connsiteX7" fmla="*/ 4070597 w 4196446"/>
              <a:gd name="connsiteY7" fmla="*/ 6018801 h 8346397"/>
              <a:gd name="connsiteX8" fmla="*/ 4132509 w 4196446"/>
              <a:gd name="connsiteY8" fmla="*/ 5975938 h 8346397"/>
              <a:gd name="connsiteX9" fmla="*/ 4094409 w 4196446"/>
              <a:gd name="connsiteY9" fmla="*/ 6075951 h 8346397"/>
              <a:gd name="connsiteX10" fmla="*/ 4139653 w 4196446"/>
              <a:gd name="connsiteY10" fmla="*/ 6102145 h 8346397"/>
              <a:gd name="connsiteX11" fmla="*/ 4192041 w 4196446"/>
              <a:gd name="connsiteY11" fmla="*/ 6080713 h 8346397"/>
              <a:gd name="connsiteX12" fmla="*/ 4149178 w 4196446"/>
              <a:gd name="connsiteY12" fmla="*/ 5947363 h 8346397"/>
              <a:gd name="connsiteX13" fmla="*/ 4194421 w 4196446"/>
              <a:gd name="connsiteY13" fmla="*/ 5909263 h 8346397"/>
              <a:gd name="connsiteX14" fmla="*/ 4113459 w 4196446"/>
              <a:gd name="connsiteY14" fmla="*/ 5783057 h 8346397"/>
              <a:gd name="connsiteX15" fmla="*/ 4108696 w 4196446"/>
              <a:gd name="connsiteY15" fmla="*/ 5678282 h 8346397"/>
              <a:gd name="connsiteX16" fmla="*/ 4070597 w 4196446"/>
              <a:gd name="connsiteY16" fmla="*/ 5587795 h 8346397"/>
              <a:gd name="connsiteX17" fmla="*/ 4111077 w 4196446"/>
              <a:gd name="connsiteY17" fmla="*/ 5583032 h 8346397"/>
              <a:gd name="connsiteX18" fmla="*/ 4061071 w 4196446"/>
              <a:gd name="connsiteY18" fmla="*/ 5478257 h 8346397"/>
              <a:gd name="connsiteX19" fmla="*/ 4061071 w 4196446"/>
              <a:gd name="connsiteY19" fmla="*/ 5383007 h 8346397"/>
              <a:gd name="connsiteX20" fmla="*/ 4103934 w 4196446"/>
              <a:gd name="connsiteY20" fmla="*/ 5387770 h 8346397"/>
              <a:gd name="connsiteX21" fmla="*/ 4106315 w 4196446"/>
              <a:gd name="connsiteY21" fmla="*/ 5347288 h 8346397"/>
              <a:gd name="connsiteX22" fmla="*/ 4065833 w 4196446"/>
              <a:gd name="connsiteY22" fmla="*/ 5292520 h 8346397"/>
              <a:gd name="connsiteX23" fmla="*/ 4058690 w 4196446"/>
              <a:gd name="connsiteY23" fmla="*/ 5173457 h 8346397"/>
              <a:gd name="connsiteX24" fmla="*/ 3990428 w 4196446"/>
              <a:gd name="connsiteY24" fmla="*/ 5034550 h 8346397"/>
              <a:gd name="connsiteX25" fmla="*/ 3922959 w 4196446"/>
              <a:gd name="connsiteY25" fmla="*/ 4816270 h 8346397"/>
              <a:gd name="connsiteX26" fmla="*/ 3887241 w 4196446"/>
              <a:gd name="connsiteY26" fmla="*/ 4682920 h 8346397"/>
              <a:gd name="connsiteX27" fmla="*/ 3851522 w 4196446"/>
              <a:gd name="connsiteY27" fmla="*/ 4642438 h 8346397"/>
              <a:gd name="connsiteX28" fmla="*/ 3887241 w 4196446"/>
              <a:gd name="connsiteY28" fmla="*/ 4578145 h 8346397"/>
              <a:gd name="connsiteX29" fmla="*/ 3839615 w 4196446"/>
              <a:gd name="connsiteY29" fmla="*/ 4499563 h 8346397"/>
              <a:gd name="connsiteX30" fmla="*/ 3780084 w 4196446"/>
              <a:gd name="connsiteY30" fmla="*/ 4492420 h 8346397"/>
              <a:gd name="connsiteX31" fmla="*/ 3732459 w 4196446"/>
              <a:gd name="connsiteY31" fmla="*/ 4449557 h 8346397"/>
              <a:gd name="connsiteX32" fmla="*/ 3687216 w 4196446"/>
              <a:gd name="connsiteY32" fmla="*/ 4466226 h 8346397"/>
              <a:gd name="connsiteX33" fmla="*/ 3668166 w 4196446"/>
              <a:gd name="connsiteY33" fmla="*/ 4368595 h 8346397"/>
              <a:gd name="connsiteX34" fmla="*/ 3501478 w 4196446"/>
              <a:gd name="connsiteY34" fmla="*/ 4166188 h 8346397"/>
              <a:gd name="connsiteX35" fmla="*/ 3496716 w 4196446"/>
              <a:gd name="connsiteY35" fmla="*/ 4139995 h 8346397"/>
              <a:gd name="connsiteX36" fmla="*/ 3494334 w 4196446"/>
              <a:gd name="connsiteY36" fmla="*/ 4113801 h 8346397"/>
              <a:gd name="connsiteX37" fmla="*/ 3544341 w 4196446"/>
              <a:gd name="connsiteY37" fmla="*/ 4101895 h 8346397"/>
              <a:gd name="connsiteX38" fmla="*/ 3553866 w 4196446"/>
              <a:gd name="connsiteY38" fmla="*/ 4075701 h 8346397"/>
              <a:gd name="connsiteX39" fmla="*/ 3515766 w 4196446"/>
              <a:gd name="connsiteY39" fmla="*/ 4056651 h 8346397"/>
              <a:gd name="connsiteX40" fmla="*/ 3465759 w 4196446"/>
              <a:gd name="connsiteY40" fmla="*/ 4049507 h 8346397"/>
              <a:gd name="connsiteX41" fmla="*/ 3432422 w 4196446"/>
              <a:gd name="connsiteY41" fmla="*/ 4109038 h 8346397"/>
              <a:gd name="connsiteX42" fmla="*/ 3413372 w 4196446"/>
              <a:gd name="connsiteY42" fmla="*/ 4082845 h 8346397"/>
              <a:gd name="connsiteX43" fmla="*/ 3415752 w 4196446"/>
              <a:gd name="connsiteY43" fmla="*/ 4042363 h 8346397"/>
              <a:gd name="connsiteX44" fmla="*/ 3349078 w 4196446"/>
              <a:gd name="connsiteY44" fmla="*/ 4018551 h 8346397"/>
              <a:gd name="connsiteX45" fmla="*/ 3382416 w 4196446"/>
              <a:gd name="connsiteY45" fmla="*/ 3985213 h 8346397"/>
              <a:gd name="connsiteX46" fmla="*/ 3346697 w 4196446"/>
              <a:gd name="connsiteY46" fmla="*/ 3961401 h 8346397"/>
              <a:gd name="connsiteX47" fmla="*/ 3291928 w 4196446"/>
              <a:gd name="connsiteY47" fmla="*/ 3959020 h 8346397"/>
              <a:gd name="connsiteX48" fmla="*/ 3263352 w 4196446"/>
              <a:gd name="connsiteY48" fmla="*/ 3978070 h 8346397"/>
              <a:gd name="connsiteX49" fmla="*/ 3215727 w 4196446"/>
              <a:gd name="connsiteY49" fmla="*/ 3963782 h 8346397"/>
              <a:gd name="connsiteX50" fmla="*/ 3227633 w 4196446"/>
              <a:gd name="connsiteY50" fmla="*/ 3937588 h 8346397"/>
              <a:gd name="connsiteX51" fmla="*/ 3275259 w 4196446"/>
              <a:gd name="connsiteY51" fmla="*/ 3913776 h 8346397"/>
              <a:gd name="connsiteX52" fmla="*/ 3127621 w 4196446"/>
              <a:gd name="connsiteY52" fmla="*/ 3851863 h 8346397"/>
              <a:gd name="connsiteX53" fmla="*/ 2996652 w 4196446"/>
              <a:gd name="connsiteY53" fmla="*/ 3739945 h 8346397"/>
              <a:gd name="connsiteX54" fmla="*/ 2591839 w 4196446"/>
              <a:gd name="connsiteY54" fmla="*/ 3354183 h 8346397"/>
              <a:gd name="connsiteX55" fmla="*/ 2468015 w 4196446"/>
              <a:gd name="connsiteY55" fmla="*/ 3049382 h 8346397"/>
              <a:gd name="connsiteX56" fmla="*/ 2432296 w 4196446"/>
              <a:gd name="connsiteY56" fmla="*/ 2961276 h 8346397"/>
              <a:gd name="connsiteX57" fmla="*/ 2387052 w 4196446"/>
              <a:gd name="connsiteY57" fmla="*/ 2954132 h 8346397"/>
              <a:gd name="connsiteX58" fmla="*/ 2365621 w 4196446"/>
              <a:gd name="connsiteY58" fmla="*/ 2958895 h 8346397"/>
              <a:gd name="connsiteX59" fmla="*/ 2315615 w 4196446"/>
              <a:gd name="connsiteY59" fmla="*/ 2896982 h 8346397"/>
              <a:gd name="connsiteX60" fmla="*/ 2234652 w 4196446"/>
              <a:gd name="connsiteY60" fmla="*/ 2880313 h 8346397"/>
              <a:gd name="connsiteX61" fmla="*/ 2182265 w 4196446"/>
              <a:gd name="connsiteY61" fmla="*/ 2811257 h 8346397"/>
              <a:gd name="connsiteX62" fmla="*/ 2115590 w 4196446"/>
              <a:gd name="connsiteY62" fmla="*/ 2727913 h 8346397"/>
              <a:gd name="connsiteX63" fmla="*/ 2091777 w 4196446"/>
              <a:gd name="connsiteY63" fmla="*/ 2670763 h 8346397"/>
              <a:gd name="connsiteX64" fmla="*/ 2006845 w 4196446"/>
              <a:gd name="connsiteY64" fmla="*/ 2527095 h 8346397"/>
              <a:gd name="connsiteX65" fmla="*/ 1953665 w 4196446"/>
              <a:gd name="connsiteY65" fmla="*/ 2451688 h 8346397"/>
              <a:gd name="connsiteX66" fmla="*/ 2006052 w 4196446"/>
              <a:gd name="connsiteY66" fmla="*/ 2337388 h 8346397"/>
              <a:gd name="connsiteX67" fmla="*/ 2072727 w 4196446"/>
              <a:gd name="connsiteY67" fmla="*/ 2256426 h 8346397"/>
              <a:gd name="connsiteX68" fmla="*/ 2056058 w 4196446"/>
              <a:gd name="connsiteY68" fmla="*/ 2223088 h 8346397"/>
              <a:gd name="connsiteX69" fmla="*/ 2067965 w 4196446"/>
              <a:gd name="connsiteY69" fmla="*/ 2130220 h 8346397"/>
              <a:gd name="connsiteX70" fmla="*/ 2137021 w 4196446"/>
              <a:gd name="connsiteY70" fmla="*/ 1992107 h 8346397"/>
              <a:gd name="connsiteX71" fmla="*/ 2165596 w 4196446"/>
              <a:gd name="connsiteY71" fmla="*/ 1944482 h 8346397"/>
              <a:gd name="connsiteX72" fmla="*/ 2203696 w 4196446"/>
              <a:gd name="connsiteY72" fmla="*/ 1937338 h 8346397"/>
              <a:gd name="connsiteX73" fmla="*/ 2198933 w 4196446"/>
              <a:gd name="connsiteY73" fmla="*/ 1906382 h 8346397"/>
              <a:gd name="connsiteX74" fmla="*/ 2406102 w 4196446"/>
              <a:gd name="connsiteY74" fmla="*/ 1782557 h 8346397"/>
              <a:gd name="connsiteX75" fmla="*/ 2494208 w 4196446"/>
              <a:gd name="connsiteY75" fmla="*/ 1715882 h 8346397"/>
              <a:gd name="connsiteX76" fmla="*/ 2513258 w 4196446"/>
              <a:gd name="connsiteY76" fmla="*/ 1630157 h 8346397"/>
              <a:gd name="connsiteX77" fmla="*/ 2522784 w 4196446"/>
              <a:gd name="connsiteY77" fmla="*/ 1584913 h 8346397"/>
              <a:gd name="connsiteX78" fmla="*/ 2577552 w 4196446"/>
              <a:gd name="connsiteY78" fmla="*/ 1527763 h 8346397"/>
              <a:gd name="connsiteX79" fmla="*/ 2606127 w 4196446"/>
              <a:gd name="connsiteY79" fmla="*/ 1499188 h 8346397"/>
              <a:gd name="connsiteX80" fmla="*/ 2634702 w 4196446"/>
              <a:gd name="connsiteY80" fmla="*/ 1492045 h 8346397"/>
              <a:gd name="connsiteX81" fmla="*/ 2672802 w 4196446"/>
              <a:gd name="connsiteY81" fmla="*/ 1368220 h 8346397"/>
              <a:gd name="connsiteX82" fmla="*/ 2806153 w 4196446"/>
              <a:gd name="connsiteY82" fmla="*/ 1334883 h 8346397"/>
              <a:gd name="connsiteX83" fmla="*/ 2944265 w 4196446"/>
              <a:gd name="connsiteY83" fmla="*/ 1325357 h 8346397"/>
              <a:gd name="connsiteX84" fmla="*/ 2968077 w 4196446"/>
              <a:gd name="connsiteY84" fmla="*/ 1206295 h 8346397"/>
              <a:gd name="connsiteX85" fmla="*/ 3049040 w 4196446"/>
              <a:gd name="connsiteY85" fmla="*/ 1169783 h 8346397"/>
              <a:gd name="connsiteX86" fmla="*/ 3153814 w 4196446"/>
              <a:gd name="connsiteY86" fmla="*/ 1125332 h 8346397"/>
              <a:gd name="connsiteX87" fmla="*/ 3225252 w 4196446"/>
              <a:gd name="connsiteY87" fmla="*/ 1049132 h 8346397"/>
              <a:gd name="connsiteX88" fmla="*/ 3310977 w 4196446"/>
              <a:gd name="connsiteY88" fmla="*/ 996745 h 8346397"/>
              <a:gd name="connsiteX89" fmla="*/ 3056977 w 4196446"/>
              <a:gd name="connsiteY89" fmla="*/ 982457 h 8346397"/>
              <a:gd name="connsiteX90" fmla="*/ 2958552 w 4196446"/>
              <a:gd name="connsiteY90" fmla="*/ 976107 h 8346397"/>
              <a:gd name="connsiteX91" fmla="*/ 2926802 w 4196446"/>
              <a:gd name="connsiteY91" fmla="*/ 906257 h 8346397"/>
              <a:gd name="connsiteX92" fmla="*/ 2866477 w 4196446"/>
              <a:gd name="connsiteY92" fmla="*/ 893559 h 8346397"/>
              <a:gd name="connsiteX93" fmla="*/ 2799802 w 4196446"/>
              <a:gd name="connsiteY93" fmla="*/ 874507 h 8346397"/>
              <a:gd name="connsiteX94" fmla="*/ 2761702 w 4196446"/>
              <a:gd name="connsiteY94" fmla="*/ 807832 h 8346397"/>
              <a:gd name="connsiteX95" fmla="*/ 2609302 w 4196446"/>
              <a:gd name="connsiteY95" fmla="*/ 760207 h 8346397"/>
              <a:gd name="connsiteX96" fmla="*/ 2580727 w 4196446"/>
              <a:gd name="connsiteY96" fmla="*/ 604632 h 8346397"/>
              <a:gd name="connsiteX97" fmla="*/ 2526752 w 4196446"/>
              <a:gd name="connsiteY97" fmla="*/ 531609 h 8346397"/>
              <a:gd name="connsiteX98" fmla="*/ 2596602 w 4196446"/>
              <a:gd name="connsiteY98" fmla="*/ 407782 h 8346397"/>
              <a:gd name="connsiteX99" fmla="*/ 2629939 w 4196446"/>
              <a:gd name="connsiteY99" fmla="*/ 310947 h 8346397"/>
              <a:gd name="connsiteX100" fmla="*/ 2517227 w 4196446"/>
              <a:gd name="connsiteY100" fmla="*/ 239507 h 8346397"/>
              <a:gd name="connsiteX101" fmla="*/ 2402927 w 4196446"/>
              <a:gd name="connsiteY101" fmla="*/ 271257 h 8346397"/>
              <a:gd name="connsiteX102" fmla="*/ 2275927 w 4196446"/>
              <a:gd name="connsiteY102" fmla="*/ 198232 h 8346397"/>
              <a:gd name="connsiteX103" fmla="*/ 2133052 w 4196446"/>
              <a:gd name="connsiteY103" fmla="*/ 233157 h 8346397"/>
              <a:gd name="connsiteX104" fmla="*/ 1913977 w 4196446"/>
              <a:gd name="connsiteY104" fmla="*/ 36309 h 8346397"/>
              <a:gd name="connsiteX105" fmla="*/ 1777452 w 4196446"/>
              <a:gd name="connsiteY105" fmla="*/ 13289 h 8346397"/>
              <a:gd name="connsiteX106" fmla="*/ 1703633 w 4196446"/>
              <a:gd name="connsiteY106" fmla="*/ 41864 h 8346397"/>
              <a:gd name="connsiteX107" fmla="*/ 1615527 w 4196446"/>
              <a:gd name="connsiteY107" fmla="*/ 75203 h 8346397"/>
              <a:gd name="connsiteX108" fmla="*/ 1515515 w 4196446"/>
              <a:gd name="connsiteY108" fmla="*/ 129971 h 8346397"/>
              <a:gd name="connsiteX109" fmla="*/ 1525040 w 4196446"/>
              <a:gd name="connsiteY109" fmla="*/ 194264 h 8346397"/>
              <a:gd name="connsiteX110" fmla="*/ 1505990 w 4196446"/>
              <a:gd name="connsiteY110" fmla="*/ 251415 h 8346397"/>
              <a:gd name="connsiteX111" fmla="*/ 1413121 w 4196446"/>
              <a:gd name="connsiteY111" fmla="*/ 270464 h 8346397"/>
              <a:gd name="connsiteX112" fmla="*/ 1339302 w 4196446"/>
              <a:gd name="connsiteY112" fmla="*/ 306184 h 8346397"/>
              <a:gd name="connsiteX113" fmla="*/ 1260721 w 4196446"/>
              <a:gd name="connsiteY113" fmla="*/ 346665 h 8346397"/>
              <a:gd name="connsiteX114" fmla="*/ 1191665 w 4196446"/>
              <a:gd name="connsiteY114" fmla="*/ 272847 h 8346397"/>
              <a:gd name="connsiteX115" fmla="*/ 1082127 w 4196446"/>
              <a:gd name="connsiteY115" fmla="*/ 353809 h 8346397"/>
              <a:gd name="connsiteX116" fmla="*/ 1020215 w 4196446"/>
              <a:gd name="connsiteY116" fmla="*/ 420484 h 8346397"/>
              <a:gd name="connsiteX117" fmla="*/ 858290 w 4196446"/>
              <a:gd name="connsiteY117" fmla="*/ 301422 h 8346397"/>
              <a:gd name="connsiteX118" fmla="*/ 796377 w 4196446"/>
              <a:gd name="connsiteY118" fmla="*/ 406196 h 8346397"/>
              <a:gd name="connsiteX119" fmla="*/ 755896 w 4196446"/>
              <a:gd name="connsiteY119" fmla="*/ 341903 h 8346397"/>
              <a:gd name="connsiteX120" fmla="*/ 689221 w 4196446"/>
              <a:gd name="connsiteY120" fmla="*/ 270465 h 8346397"/>
              <a:gd name="connsiteX121" fmla="*/ 667790 w 4196446"/>
              <a:gd name="connsiteY121" fmla="*/ 313328 h 8346397"/>
              <a:gd name="connsiteX122" fmla="*/ 620165 w 4196446"/>
              <a:gd name="connsiteY122" fmla="*/ 382384 h 8346397"/>
              <a:gd name="connsiteX123" fmla="*/ 589208 w 4196446"/>
              <a:gd name="connsiteY123" fmla="*/ 396672 h 8346397"/>
              <a:gd name="connsiteX124" fmla="*/ 498721 w 4196446"/>
              <a:gd name="connsiteY124" fmla="*/ 482397 h 8346397"/>
              <a:gd name="connsiteX125" fmla="*/ 396327 w 4196446"/>
              <a:gd name="connsiteY125" fmla="*/ 380003 h 8346397"/>
              <a:gd name="connsiteX126" fmla="*/ 243927 w 4196446"/>
              <a:gd name="connsiteY126" fmla="*/ 294278 h 8346397"/>
              <a:gd name="connsiteX127" fmla="*/ 174871 w 4196446"/>
              <a:gd name="connsiteY127" fmla="*/ 327615 h 8346397"/>
              <a:gd name="connsiteX128" fmla="*/ 127246 w 4196446"/>
              <a:gd name="connsiteY128" fmla="*/ 410959 h 8346397"/>
              <a:gd name="connsiteX129" fmla="*/ 43902 w 4196446"/>
              <a:gd name="connsiteY129" fmla="*/ 472872 h 8346397"/>
              <a:gd name="connsiteX130" fmla="*/ 8183 w 4196446"/>
              <a:gd name="connsiteY130" fmla="*/ 484778 h 8346397"/>
              <a:gd name="connsiteX131" fmla="*/ 198683 w 4196446"/>
              <a:gd name="connsiteY131" fmla="*/ 689565 h 8346397"/>
              <a:gd name="connsiteX132" fmla="*/ 265359 w 4196446"/>
              <a:gd name="connsiteY132" fmla="*/ 706234 h 8346397"/>
              <a:gd name="connsiteX133" fmla="*/ 298697 w 4196446"/>
              <a:gd name="connsiteY133" fmla="*/ 730047 h 8346397"/>
              <a:gd name="connsiteX134" fmla="*/ 296315 w 4196446"/>
              <a:gd name="connsiteY134" fmla="*/ 901496 h 8346397"/>
              <a:gd name="connsiteX135" fmla="*/ 362990 w 4196446"/>
              <a:gd name="connsiteY135" fmla="*/ 906259 h 8346397"/>
              <a:gd name="connsiteX136" fmla="*/ 401090 w 4196446"/>
              <a:gd name="connsiteY136" fmla="*/ 856253 h 8346397"/>
              <a:gd name="connsiteX137" fmla="*/ 482052 w 4196446"/>
              <a:gd name="connsiteY137" fmla="*/ 894353 h 8346397"/>
              <a:gd name="connsiteX138" fmla="*/ 420140 w 4196446"/>
              <a:gd name="connsiteY138" fmla="*/ 1039609 h 8346397"/>
              <a:gd name="connsiteX139" fmla="*/ 434427 w 4196446"/>
              <a:gd name="connsiteY139" fmla="*/ 1087234 h 8346397"/>
              <a:gd name="connsiteX140" fmla="*/ 379658 w 4196446"/>
              <a:gd name="connsiteY140" fmla="*/ 1139622 h 8346397"/>
              <a:gd name="connsiteX141" fmla="*/ 415377 w 4196446"/>
              <a:gd name="connsiteY141" fmla="*/ 1168196 h 8346397"/>
              <a:gd name="connsiteX142" fmla="*/ 486815 w 4196446"/>
              <a:gd name="connsiteY142" fmla="*/ 1256303 h 8346397"/>
              <a:gd name="connsiteX143" fmla="*/ 527296 w 4196446"/>
              <a:gd name="connsiteY143" fmla="*/ 1344409 h 8346397"/>
              <a:gd name="connsiteX144" fmla="*/ 636833 w 4196446"/>
              <a:gd name="connsiteY144" fmla="*/ 1396797 h 8346397"/>
              <a:gd name="connsiteX145" fmla="*/ 746371 w 4196446"/>
              <a:gd name="connsiteY145" fmla="*/ 1420609 h 8346397"/>
              <a:gd name="connsiteX146" fmla="*/ 829715 w 4196446"/>
              <a:gd name="connsiteY146" fmla="*/ 1468234 h 8346397"/>
              <a:gd name="connsiteX147" fmla="*/ 913058 w 4196446"/>
              <a:gd name="connsiteY147" fmla="*/ 1442040 h 8346397"/>
              <a:gd name="connsiteX148" fmla="*/ 994021 w 4196446"/>
              <a:gd name="connsiteY148" fmla="*/ 1368222 h 8346397"/>
              <a:gd name="connsiteX149" fmla="*/ 1103558 w 4196446"/>
              <a:gd name="connsiteY149" fmla="*/ 1351553 h 8346397"/>
              <a:gd name="connsiteX150" fmla="*/ 1170233 w 4196446"/>
              <a:gd name="connsiteY150" fmla="*/ 1356315 h 8346397"/>
              <a:gd name="connsiteX151" fmla="*/ 1329777 w 4196446"/>
              <a:gd name="connsiteY151" fmla="*/ 1465853 h 8346397"/>
              <a:gd name="connsiteX152" fmla="*/ 1389308 w 4196446"/>
              <a:gd name="connsiteY152" fmla="*/ 1494428 h 8346397"/>
              <a:gd name="connsiteX153" fmla="*/ 1260721 w 4196446"/>
              <a:gd name="connsiteY153" fmla="*/ 1596822 h 8346397"/>
              <a:gd name="connsiteX154" fmla="*/ 1263102 w 4196446"/>
              <a:gd name="connsiteY154" fmla="*/ 1661115 h 8346397"/>
              <a:gd name="connsiteX155" fmla="*/ 1425027 w 4196446"/>
              <a:gd name="connsiteY155" fmla="*/ 1613490 h 8346397"/>
              <a:gd name="connsiteX156" fmla="*/ 1386927 w 4196446"/>
              <a:gd name="connsiteY156" fmla="*/ 1677784 h 8346397"/>
              <a:gd name="connsiteX157" fmla="*/ 1405977 w 4196446"/>
              <a:gd name="connsiteY157" fmla="*/ 1751603 h 8346397"/>
              <a:gd name="connsiteX158" fmla="*/ 1517896 w 4196446"/>
              <a:gd name="connsiteY158" fmla="*/ 1787322 h 8346397"/>
              <a:gd name="connsiteX159" fmla="*/ 1591715 w 4196446"/>
              <a:gd name="connsiteY159" fmla="*/ 1803990 h 8346397"/>
              <a:gd name="connsiteX160" fmla="*/ 1501227 w 4196446"/>
              <a:gd name="connsiteY160" fmla="*/ 1934959 h 8346397"/>
              <a:gd name="connsiteX161" fmla="*/ 1494083 w 4196446"/>
              <a:gd name="connsiteY161" fmla="*/ 1984965 h 8346397"/>
              <a:gd name="connsiteX162" fmla="*/ 1422646 w 4196446"/>
              <a:gd name="connsiteY162" fmla="*/ 2020684 h 8346397"/>
              <a:gd name="connsiteX163" fmla="*/ 1391690 w 4196446"/>
              <a:gd name="connsiteY163" fmla="*/ 2082597 h 8346397"/>
              <a:gd name="connsiteX164" fmla="*/ 1260721 w 4196446"/>
              <a:gd name="connsiteY164" fmla="*/ 2056403 h 8346397"/>
              <a:gd name="connsiteX165" fmla="*/ 1139277 w 4196446"/>
              <a:gd name="connsiteY165" fmla="*/ 2056402 h 8346397"/>
              <a:gd name="connsiteX166" fmla="*/ 1072602 w 4196446"/>
              <a:gd name="connsiteY166" fmla="*/ 2084978 h 8346397"/>
              <a:gd name="connsiteX167" fmla="*/ 1065458 w 4196446"/>
              <a:gd name="connsiteY167" fmla="*/ 2184990 h 8346397"/>
              <a:gd name="connsiteX168" fmla="*/ 977352 w 4196446"/>
              <a:gd name="connsiteY168" fmla="*/ 2273097 h 8346397"/>
              <a:gd name="connsiteX169" fmla="*/ 1120227 w 4196446"/>
              <a:gd name="connsiteY169" fmla="*/ 2335009 h 8346397"/>
              <a:gd name="connsiteX170" fmla="*/ 1170234 w 4196446"/>
              <a:gd name="connsiteY170" fmla="*/ 2370727 h 8346397"/>
              <a:gd name="connsiteX171" fmla="*/ 1222621 w 4196446"/>
              <a:gd name="connsiteY171" fmla="*/ 2387397 h 8346397"/>
              <a:gd name="connsiteX172" fmla="*/ 1272627 w 4196446"/>
              <a:gd name="connsiteY172" fmla="*/ 2437403 h 8346397"/>
              <a:gd name="connsiteX173" fmla="*/ 1329777 w 4196446"/>
              <a:gd name="connsiteY173" fmla="*/ 2458834 h 8346397"/>
              <a:gd name="connsiteX174" fmla="*/ 1422646 w 4196446"/>
              <a:gd name="connsiteY174" fmla="*/ 2535034 h 8346397"/>
              <a:gd name="connsiteX175" fmla="*/ 1508371 w 4196446"/>
              <a:gd name="connsiteY175" fmla="*/ 2568373 h 8346397"/>
              <a:gd name="connsiteX176" fmla="*/ 1641721 w 4196446"/>
              <a:gd name="connsiteY176" fmla="*/ 2716009 h 8346397"/>
              <a:gd name="connsiteX177" fmla="*/ 1725065 w 4196446"/>
              <a:gd name="connsiteY177" fmla="*/ 2870790 h 8346397"/>
              <a:gd name="connsiteX178" fmla="*/ 1850477 w 4196446"/>
              <a:gd name="connsiteY178" fmla="*/ 2931907 h 8346397"/>
              <a:gd name="connsiteX179" fmla="*/ 1896514 w 4196446"/>
              <a:gd name="connsiteY179" fmla="*/ 2977947 h 8346397"/>
              <a:gd name="connsiteX180" fmla="*/ 1927471 w 4196446"/>
              <a:gd name="connsiteY180" fmla="*/ 3082722 h 8346397"/>
              <a:gd name="connsiteX181" fmla="*/ 1989383 w 4196446"/>
              <a:gd name="connsiteY181" fmla="*/ 3185115 h 8346397"/>
              <a:gd name="connsiteX182" fmla="*/ 2051296 w 4196446"/>
              <a:gd name="connsiteY182" fmla="*/ 3223215 h 8346397"/>
              <a:gd name="connsiteX183" fmla="*/ 2182265 w 4196446"/>
              <a:gd name="connsiteY183" fmla="*/ 3370853 h 8346397"/>
              <a:gd name="connsiteX184" fmla="*/ 2325139 w 4196446"/>
              <a:gd name="connsiteY184" fmla="*/ 3447053 h 8346397"/>
              <a:gd name="connsiteX185" fmla="*/ 2384671 w 4196446"/>
              <a:gd name="connsiteY185" fmla="*/ 3532778 h 8346397"/>
              <a:gd name="connsiteX186" fmla="*/ 2432296 w 4196446"/>
              <a:gd name="connsiteY186" fmla="*/ 3599453 h 8346397"/>
              <a:gd name="connsiteX187" fmla="*/ 2479921 w 4196446"/>
              <a:gd name="connsiteY187" fmla="*/ 3589929 h 8346397"/>
              <a:gd name="connsiteX188" fmla="*/ 2484683 w 4196446"/>
              <a:gd name="connsiteY188" fmla="*/ 3742328 h 8346397"/>
              <a:gd name="connsiteX189" fmla="*/ 2537071 w 4196446"/>
              <a:gd name="connsiteY189" fmla="*/ 3835197 h 8346397"/>
              <a:gd name="connsiteX190" fmla="*/ 2529927 w 4196446"/>
              <a:gd name="connsiteY190" fmla="*/ 3873297 h 8346397"/>
              <a:gd name="connsiteX191" fmla="*/ 2598983 w 4196446"/>
              <a:gd name="connsiteY191" fmla="*/ 3909015 h 8346397"/>
              <a:gd name="connsiteX192" fmla="*/ 2656133 w 4196446"/>
              <a:gd name="connsiteY192" fmla="*/ 3854247 h 8346397"/>
              <a:gd name="connsiteX193" fmla="*/ 2689471 w 4196446"/>
              <a:gd name="connsiteY193" fmla="*/ 3937590 h 8346397"/>
              <a:gd name="connsiteX194" fmla="*/ 2734715 w 4196446"/>
              <a:gd name="connsiteY194" fmla="*/ 3982834 h 8346397"/>
              <a:gd name="connsiteX195" fmla="*/ 2808533 w 4196446"/>
              <a:gd name="connsiteY195" fmla="*/ 4006647 h 8346397"/>
              <a:gd name="connsiteX196" fmla="*/ 2860921 w 4196446"/>
              <a:gd name="connsiteY196" fmla="*/ 4075703 h 8346397"/>
              <a:gd name="connsiteX197" fmla="*/ 2946646 w 4196446"/>
              <a:gd name="connsiteY197" fmla="*/ 4130472 h 8346397"/>
              <a:gd name="connsiteX198" fmla="*/ 2999033 w 4196446"/>
              <a:gd name="connsiteY198" fmla="*/ 4163809 h 8346397"/>
              <a:gd name="connsiteX199" fmla="*/ 2870446 w 4196446"/>
              <a:gd name="connsiteY199" fmla="*/ 4256678 h 8346397"/>
              <a:gd name="connsiteX200" fmla="*/ 2868064 w 4196446"/>
              <a:gd name="connsiteY200" fmla="*/ 4311446 h 8346397"/>
              <a:gd name="connsiteX201" fmla="*/ 2970458 w 4196446"/>
              <a:gd name="connsiteY201" fmla="*/ 4428128 h 8346397"/>
              <a:gd name="connsiteX202" fmla="*/ 3065708 w 4196446"/>
              <a:gd name="connsiteY202" fmla="*/ 4490040 h 8346397"/>
              <a:gd name="connsiteX203" fmla="*/ 3096665 w 4196446"/>
              <a:gd name="connsiteY203" fmla="*/ 4528140 h 8346397"/>
              <a:gd name="connsiteX204" fmla="*/ 3082377 w 4196446"/>
              <a:gd name="connsiteY204" fmla="*/ 4609103 h 8346397"/>
              <a:gd name="connsiteX205" fmla="*/ 3077615 w 4196446"/>
              <a:gd name="connsiteY205" fmla="*/ 4692447 h 8346397"/>
              <a:gd name="connsiteX206" fmla="*/ 3034752 w 4196446"/>
              <a:gd name="connsiteY206" fmla="*/ 4701972 h 8346397"/>
              <a:gd name="connsiteX207" fmla="*/ 3008558 w 4196446"/>
              <a:gd name="connsiteY207" fmla="*/ 4718640 h 8346397"/>
              <a:gd name="connsiteX208" fmla="*/ 3053802 w 4196446"/>
              <a:gd name="connsiteY208" fmla="*/ 4795632 h 8346397"/>
              <a:gd name="connsiteX209" fmla="*/ 3037133 w 4196446"/>
              <a:gd name="connsiteY209" fmla="*/ 4868659 h 8346397"/>
              <a:gd name="connsiteX210" fmla="*/ 3020465 w 4196446"/>
              <a:gd name="connsiteY210" fmla="*/ 5004390 h 8346397"/>
              <a:gd name="connsiteX211" fmla="*/ 2982365 w 4196446"/>
              <a:gd name="connsiteY211" fmla="*/ 5044872 h 8346397"/>
              <a:gd name="connsiteX212" fmla="*/ 2965696 w 4196446"/>
              <a:gd name="connsiteY212" fmla="*/ 5166315 h 8346397"/>
              <a:gd name="connsiteX213" fmla="*/ 2937121 w 4196446"/>
              <a:gd name="connsiteY213" fmla="*/ 5285378 h 8346397"/>
              <a:gd name="connsiteX214" fmla="*/ 2989508 w 4196446"/>
              <a:gd name="connsiteY214" fmla="*/ 5302047 h 8346397"/>
              <a:gd name="connsiteX215" fmla="*/ 2987127 w 4196446"/>
              <a:gd name="connsiteY215" fmla="*/ 5347290 h 8346397"/>
              <a:gd name="connsiteX216" fmla="*/ 2984746 w 4196446"/>
              <a:gd name="connsiteY216" fmla="*/ 5402059 h 8346397"/>
              <a:gd name="connsiteX217" fmla="*/ 3041896 w 4196446"/>
              <a:gd name="connsiteY217" fmla="*/ 5471115 h 8346397"/>
              <a:gd name="connsiteX218" fmla="*/ 3089521 w 4196446"/>
              <a:gd name="connsiteY218" fmla="*/ 5597322 h 8346397"/>
              <a:gd name="connsiteX219" fmla="*/ 2996652 w 4196446"/>
              <a:gd name="connsiteY219" fmla="*/ 5887834 h 8346397"/>
              <a:gd name="connsiteX220" fmla="*/ 3018083 w 4196446"/>
              <a:gd name="connsiteY220" fmla="*/ 5942603 h 8346397"/>
              <a:gd name="connsiteX221" fmla="*/ 3044277 w 4196446"/>
              <a:gd name="connsiteY221" fmla="*/ 5994990 h 8346397"/>
              <a:gd name="connsiteX222" fmla="*/ 3049040 w 4196446"/>
              <a:gd name="connsiteY222" fmla="*/ 6099765 h 8346397"/>
              <a:gd name="connsiteX223" fmla="*/ 3028402 w 4196446"/>
              <a:gd name="connsiteY223" fmla="*/ 6195807 h 8346397"/>
              <a:gd name="connsiteX224" fmla="*/ 2956170 w 4196446"/>
              <a:gd name="connsiteY224" fmla="*/ 6259310 h 8346397"/>
              <a:gd name="connsiteX225" fmla="*/ 2920452 w 4196446"/>
              <a:gd name="connsiteY225" fmla="*/ 6240259 h 8346397"/>
              <a:gd name="connsiteX226" fmla="*/ 2849015 w 4196446"/>
              <a:gd name="connsiteY226" fmla="*/ 6252165 h 8346397"/>
              <a:gd name="connsiteX227" fmla="*/ 2713283 w 4196446"/>
              <a:gd name="connsiteY227" fmla="*/ 6364084 h 8346397"/>
              <a:gd name="connsiteX228" fmla="*/ 2606127 w 4196446"/>
              <a:gd name="connsiteY228" fmla="*/ 6349797 h 8346397"/>
              <a:gd name="connsiteX229" fmla="*/ 2575171 w 4196446"/>
              <a:gd name="connsiteY229" fmla="*/ 6378372 h 8346397"/>
              <a:gd name="connsiteX230" fmla="*/ 2508495 w 4196446"/>
              <a:gd name="connsiteY230" fmla="*/ 6423614 h 8346397"/>
              <a:gd name="connsiteX231" fmla="*/ 2391815 w 4196446"/>
              <a:gd name="connsiteY231" fmla="*/ 6411709 h 8346397"/>
              <a:gd name="connsiteX232" fmla="*/ 2368002 w 4196446"/>
              <a:gd name="connsiteY232" fmla="*/ 6528390 h 8346397"/>
              <a:gd name="connsiteX233" fmla="*/ 2363240 w 4196446"/>
              <a:gd name="connsiteY233" fmla="*/ 6564109 h 8346397"/>
              <a:gd name="connsiteX234" fmla="*/ 2339428 w 4196446"/>
              <a:gd name="connsiteY234" fmla="*/ 6583159 h 8346397"/>
              <a:gd name="connsiteX235" fmla="*/ 2141783 w 4196446"/>
              <a:gd name="connsiteY235" fmla="*/ 6535534 h 8346397"/>
              <a:gd name="connsiteX236" fmla="*/ 2103683 w 4196446"/>
              <a:gd name="connsiteY236" fmla="*/ 6587922 h 8346397"/>
              <a:gd name="connsiteX237" fmla="*/ 2072727 w 4196446"/>
              <a:gd name="connsiteY237" fmla="*/ 6683172 h 8346397"/>
              <a:gd name="connsiteX238" fmla="*/ 2039389 w 4196446"/>
              <a:gd name="connsiteY238" fmla="*/ 6747465 h 8346397"/>
              <a:gd name="connsiteX239" fmla="*/ 2051296 w 4196446"/>
              <a:gd name="connsiteY239" fmla="*/ 6809378 h 8346397"/>
              <a:gd name="connsiteX240" fmla="*/ 2184646 w 4196446"/>
              <a:gd name="connsiteY240" fmla="*/ 6921297 h 8346397"/>
              <a:gd name="connsiteX241" fmla="*/ 2253702 w 4196446"/>
              <a:gd name="connsiteY241" fmla="*/ 6954634 h 8346397"/>
              <a:gd name="connsiteX242" fmla="*/ 2237033 w 4196446"/>
              <a:gd name="connsiteY242" fmla="*/ 6978447 h 8346397"/>
              <a:gd name="connsiteX243" fmla="*/ 2201315 w 4196446"/>
              <a:gd name="connsiteY243" fmla="*/ 6997497 h 8346397"/>
              <a:gd name="connsiteX244" fmla="*/ 2234652 w 4196446"/>
              <a:gd name="connsiteY244" fmla="*/ 7073697 h 8346397"/>
              <a:gd name="connsiteX245" fmla="*/ 2203696 w 4196446"/>
              <a:gd name="connsiteY245" fmla="*/ 7095128 h 8346397"/>
              <a:gd name="connsiteX246" fmla="*/ 2098921 w 4196446"/>
              <a:gd name="connsiteY246" fmla="*/ 7033215 h 8346397"/>
              <a:gd name="connsiteX247" fmla="*/ 2056058 w 4196446"/>
              <a:gd name="connsiteY247" fmla="*/ 7059409 h 8346397"/>
              <a:gd name="connsiteX248" fmla="*/ 1996527 w 4196446"/>
              <a:gd name="connsiteY248" fmla="*/ 6957015 h 8346397"/>
              <a:gd name="connsiteX249" fmla="*/ 1879846 w 4196446"/>
              <a:gd name="connsiteY249" fmla="*/ 6983209 h 8346397"/>
              <a:gd name="connsiteX250" fmla="*/ 1815552 w 4196446"/>
              <a:gd name="connsiteY250" fmla="*/ 6987972 h 8346397"/>
              <a:gd name="connsiteX251" fmla="*/ 1765546 w 4196446"/>
              <a:gd name="connsiteY251" fmla="*/ 6983210 h 8346397"/>
              <a:gd name="connsiteX252" fmla="*/ 1708396 w 4196446"/>
              <a:gd name="connsiteY252" fmla="*/ 7028453 h 8346397"/>
              <a:gd name="connsiteX253" fmla="*/ 1529802 w 4196446"/>
              <a:gd name="connsiteY253" fmla="*/ 6987972 h 8346397"/>
              <a:gd name="connsiteX254" fmla="*/ 1553614 w 4196446"/>
              <a:gd name="connsiteY254" fmla="*/ 7114178 h 8346397"/>
              <a:gd name="connsiteX255" fmla="*/ 1477415 w 4196446"/>
              <a:gd name="connsiteY255" fmla="*/ 7159422 h 8346397"/>
              <a:gd name="connsiteX256" fmla="*/ 1415502 w 4196446"/>
              <a:gd name="connsiteY256" fmla="*/ 7226096 h 8346397"/>
              <a:gd name="connsiteX257" fmla="*/ 1265483 w 4196446"/>
              <a:gd name="connsiteY257" fmla="*/ 7218953 h 8346397"/>
              <a:gd name="connsiteX258" fmla="*/ 1213096 w 4196446"/>
              <a:gd name="connsiteY25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06315 w 4196446"/>
              <a:gd name="connsiteY6" fmla="*/ 6211682 h 8346397"/>
              <a:gd name="connsiteX7" fmla="*/ 4063453 w 4196446"/>
              <a:gd name="connsiteY7" fmla="*/ 6090238 h 8346397"/>
              <a:gd name="connsiteX8" fmla="*/ 4070597 w 4196446"/>
              <a:gd name="connsiteY8" fmla="*/ 6018801 h 8346397"/>
              <a:gd name="connsiteX9" fmla="*/ 4132509 w 4196446"/>
              <a:gd name="connsiteY9" fmla="*/ 5975938 h 8346397"/>
              <a:gd name="connsiteX10" fmla="*/ 4094409 w 4196446"/>
              <a:gd name="connsiteY10" fmla="*/ 6075951 h 8346397"/>
              <a:gd name="connsiteX11" fmla="*/ 4139653 w 4196446"/>
              <a:gd name="connsiteY11" fmla="*/ 6102145 h 8346397"/>
              <a:gd name="connsiteX12" fmla="*/ 4192041 w 4196446"/>
              <a:gd name="connsiteY12" fmla="*/ 6080713 h 8346397"/>
              <a:gd name="connsiteX13" fmla="*/ 4149178 w 4196446"/>
              <a:gd name="connsiteY13" fmla="*/ 5947363 h 8346397"/>
              <a:gd name="connsiteX14" fmla="*/ 4194421 w 4196446"/>
              <a:gd name="connsiteY14" fmla="*/ 5909263 h 8346397"/>
              <a:gd name="connsiteX15" fmla="*/ 4113459 w 4196446"/>
              <a:gd name="connsiteY15" fmla="*/ 5783057 h 8346397"/>
              <a:gd name="connsiteX16" fmla="*/ 4108696 w 4196446"/>
              <a:gd name="connsiteY16" fmla="*/ 5678282 h 8346397"/>
              <a:gd name="connsiteX17" fmla="*/ 4070597 w 4196446"/>
              <a:gd name="connsiteY17" fmla="*/ 5587795 h 8346397"/>
              <a:gd name="connsiteX18" fmla="*/ 4111077 w 4196446"/>
              <a:gd name="connsiteY18" fmla="*/ 5583032 h 8346397"/>
              <a:gd name="connsiteX19" fmla="*/ 4061071 w 4196446"/>
              <a:gd name="connsiteY19" fmla="*/ 5478257 h 8346397"/>
              <a:gd name="connsiteX20" fmla="*/ 4061071 w 4196446"/>
              <a:gd name="connsiteY20" fmla="*/ 5383007 h 8346397"/>
              <a:gd name="connsiteX21" fmla="*/ 4103934 w 4196446"/>
              <a:gd name="connsiteY21" fmla="*/ 5387770 h 8346397"/>
              <a:gd name="connsiteX22" fmla="*/ 4106315 w 4196446"/>
              <a:gd name="connsiteY22" fmla="*/ 5347288 h 8346397"/>
              <a:gd name="connsiteX23" fmla="*/ 4065833 w 4196446"/>
              <a:gd name="connsiteY23" fmla="*/ 5292520 h 8346397"/>
              <a:gd name="connsiteX24" fmla="*/ 4058690 w 4196446"/>
              <a:gd name="connsiteY24" fmla="*/ 5173457 h 8346397"/>
              <a:gd name="connsiteX25" fmla="*/ 3990428 w 4196446"/>
              <a:gd name="connsiteY25" fmla="*/ 5034550 h 8346397"/>
              <a:gd name="connsiteX26" fmla="*/ 3922959 w 4196446"/>
              <a:gd name="connsiteY26" fmla="*/ 4816270 h 8346397"/>
              <a:gd name="connsiteX27" fmla="*/ 3887241 w 4196446"/>
              <a:gd name="connsiteY27" fmla="*/ 4682920 h 8346397"/>
              <a:gd name="connsiteX28" fmla="*/ 3851522 w 4196446"/>
              <a:gd name="connsiteY28" fmla="*/ 4642438 h 8346397"/>
              <a:gd name="connsiteX29" fmla="*/ 3887241 w 4196446"/>
              <a:gd name="connsiteY29" fmla="*/ 4578145 h 8346397"/>
              <a:gd name="connsiteX30" fmla="*/ 3839615 w 4196446"/>
              <a:gd name="connsiteY30" fmla="*/ 4499563 h 8346397"/>
              <a:gd name="connsiteX31" fmla="*/ 3780084 w 4196446"/>
              <a:gd name="connsiteY31" fmla="*/ 4492420 h 8346397"/>
              <a:gd name="connsiteX32" fmla="*/ 3732459 w 4196446"/>
              <a:gd name="connsiteY32" fmla="*/ 4449557 h 8346397"/>
              <a:gd name="connsiteX33" fmla="*/ 3687216 w 4196446"/>
              <a:gd name="connsiteY33" fmla="*/ 4466226 h 8346397"/>
              <a:gd name="connsiteX34" fmla="*/ 3668166 w 4196446"/>
              <a:gd name="connsiteY34" fmla="*/ 4368595 h 8346397"/>
              <a:gd name="connsiteX35" fmla="*/ 3501478 w 4196446"/>
              <a:gd name="connsiteY35" fmla="*/ 4166188 h 8346397"/>
              <a:gd name="connsiteX36" fmla="*/ 3496716 w 4196446"/>
              <a:gd name="connsiteY36" fmla="*/ 4139995 h 8346397"/>
              <a:gd name="connsiteX37" fmla="*/ 3494334 w 4196446"/>
              <a:gd name="connsiteY37" fmla="*/ 4113801 h 8346397"/>
              <a:gd name="connsiteX38" fmla="*/ 3544341 w 4196446"/>
              <a:gd name="connsiteY38" fmla="*/ 4101895 h 8346397"/>
              <a:gd name="connsiteX39" fmla="*/ 3553866 w 4196446"/>
              <a:gd name="connsiteY39" fmla="*/ 4075701 h 8346397"/>
              <a:gd name="connsiteX40" fmla="*/ 3515766 w 4196446"/>
              <a:gd name="connsiteY40" fmla="*/ 4056651 h 8346397"/>
              <a:gd name="connsiteX41" fmla="*/ 3465759 w 4196446"/>
              <a:gd name="connsiteY41" fmla="*/ 4049507 h 8346397"/>
              <a:gd name="connsiteX42" fmla="*/ 3432422 w 4196446"/>
              <a:gd name="connsiteY42" fmla="*/ 4109038 h 8346397"/>
              <a:gd name="connsiteX43" fmla="*/ 3413372 w 4196446"/>
              <a:gd name="connsiteY43" fmla="*/ 4082845 h 8346397"/>
              <a:gd name="connsiteX44" fmla="*/ 3415752 w 4196446"/>
              <a:gd name="connsiteY44" fmla="*/ 4042363 h 8346397"/>
              <a:gd name="connsiteX45" fmla="*/ 3349078 w 4196446"/>
              <a:gd name="connsiteY45" fmla="*/ 4018551 h 8346397"/>
              <a:gd name="connsiteX46" fmla="*/ 3382416 w 4196446"/>
              <a:gd name="connsiteY46" fmla="*/ 3985213 h 8346397"/>
              <a:gd name="connsiteX47" fmla="*/ 3346697 w 4196446"/>
              <a:gd name="connsiteY47" fmla="*/ 3961401 h 8346397"/>
              <a:gd name="connsiteX48" fmla="*/ 3291928 w 4196446"/>
              <a:gd name="connsiteY48" fmla="*/ 3959020 h 8346397"/>
              <a:gd name="connsiteX49" fmla="*/ 3263352 w 4196446"/>
              <a:gd name="connsiteY49" fmla="*/ 3978070 h 8346397"/>
              <a:gd name="connsiteX50" fmla="*/ 3215727 w 4196446"/>
              <a:gd name="connsiteY50" fmla="*/ 3963782 h 8346397"/>
              <a:gd name="connsiteX51" fmla="*/ 3227633 w 4196446"/>
              <a:gd name="connsiteY51" fmla="*/ 3937588 h 8346397"/>
              <a:gd name="connsiteX52" fmla="*/ 3275259 w 4196446"/>
              <a:gd name="connsiteY52" fmla="*/ 3913776 h 8346397"/>
              <a:gd name="connsiteX53" fmla="*/ 3127621 w 4196446"/>
              <a:gd name="connsiteY53" fmla="*/ 3851863 h 8346397"/>
              <a:gd name="connsiteX54" fmla="*/ 2996652 w 4196446"/>
              <a:gd name="connsiteY54" fmla="*/ 3739945 h 8346397"/>
              <a:gd name="connsiteX55" fmla="*/ 2591839 w 4196446"/>
              <a:gd name="connsiteY55" fmla="*/ 3354183 h 8346397"/>
              <a:gd name="connsiteX56" fmla="*/ 2468015 w 4196446"/>
              <a:gd name="connsiteY56" fmla="*/ 3049382 h 8346397"/>
              <a:gd name="connsiteX57" fmla="*/ 2432296 w 4196446"/>
              <a:gd name="connsiteY57" fmla="*/ 2961276 h 8346397"/>
              <a:gd name="connsiteX58" fmla="*/ 2387052 w 4196446"/>
              <a:gd name="connsiteY58" fmla="*/ 2954132 h 8346397"/>
              <a:gd name="connsiteX59" fmla="*/ 2365621 w 4196446"/>
              <a:gd name="connsiteY59" fmla="*/ 2958895 h 8346397"/>
              <a:gd name="connsiteX60" fmla="*/ 2315615 w 4196446"/>
              <a:gd name="connsiteY60" fmla="*/ 2896982 h 8346397"/>
              <a:gd name="connsiteX61" fmla="*/ 2234652 w 4196446"/>
              <a:gd name="connsiteY61" fmla="*/ 2880313 h 8346397"/>
              <a:gd name="connsiteX62" fmla="*/ 2182265 w 4196446"/>
              <a:gd name="connsiteY62" fmla="*/ 2811257 h 8346397"/>
              <a:gd name="connsiteX63" fmla="*/ 2115590 w 4196446"/>
              <a:gd name="connsiteY63" fmla="*/ 2727913 h 8346397"/>
              <a:gd name="connsiteX64" fmla="*/ 2091777 w 4196446"/>
              <a:gd name="connsiteY64" fmla="*/ 2670763 h 8346397"/>
              <a:gd name="connsiteX65" fmla="*/ 2006845 w 4196446"/>
              <a:gd name="connsiteY65" fmla="*/ 2527095 h 8346397"/>
              <a:gd name="connsiteX66" fmla="*/ 1953665 w 4196446"/>
              <a:gd name="connsiteY66" fmla="*/ 2451688 h 8346397"/>
              <a:gd name="connsiteX67" fmla="*/ 2006052 w 4196446"/>
              <a:gd name="connsiteY67" fmla="*/ 2337388 h 8346397"/>
              <a:gd name="connsiteX68" fmla="*/ 2072727 w 4196446"/>
              <a:gd name="connsiteY68" fmla="*/ 2256426 h 8346397"/>
              <a:gd name="connsiteX69" fmla="*/ 2056058 w 4196446"/>
              <a:gd name="connsiteY69" fmla="*/ 2223088 h 8346397"/>
              <a:gd name="connsiteX70" fmla="*/ 2067965 w 4196446"/>
              <a:gd name="connsiteY70" fmla="*/ 2130220 h 8346397"/>
              <a:gd name="connsiteX71" fmla="*/ 2137021 w 4196446"/>
              <a:gd name="connsiteY71" fmla="*/ 1992107 h 8346397"/>
              <a:gd name="connsiteX72" fmla="*/ 2165596 w 4196446"/>
              <a:gd name="connsiteY72" fmla="*/ 1944482 h 8346397"/>
              <a:gd name="connsiteX73" fmla="*/ 2203696 w 4196446"/>
              <a:gd name="connsiteY73" fmla="*/ 1937338 h 8346397"/>
              <a:gd name="connsiteX74" fmla="*/ 2198933 w 4196446"/>
              <a:gd name="connsiteY74" fmla="*/ 1906382 h 8346397"/>
              <a:gd name="connsiteX75" fmla="*/ 2406102 w 4196446"/>
              <a:gd name="connsiteY75" fmla="*/ 1782557 h 8346397"/>
              <a:gd name="connsiteX76" fmla="*/ 2494208 w 4196446"/>
              <a:gd name="connsiteY76" fmla="*/ 1715882 h 8346397"/>
              <a:gd name="connsiteX77" fmla="*/ 2513258 w 4196446"/>
              <a:gd name="connsiteY77" fmla="*/ 1630157 h 8346397"/>
              <a:gd name="connsiteX78" fmla="*/ 2522784 w 4196446"/>
              <a:gd name="connsiteY78" fmla="*/ 1584913 h 8346397"/>
              <a:gd name="connsiteX79" fmla="*/ 2577552 w 4196446"/>
              <a:gd name="connsiteY79" fmla="*/ 1527763 h 8346397"/>
              <a:gd name="connsiteX80" fmla="*/ 2606127 w 4196446"/>
              <a:gd name="connsiteY80" fmla="*/ 1499188 h 8346397"/>
              <a:gd name="connsiteX81" fmla="*/ 2634702 w 4196446"/>
              <a:gd name="connsiteY81" fmla="*/ 1492045 h 8346397"/>
              <a:gd name="connsiteX82" fmla="*/ 2672802 w 4196446"/>
              <a:gd name="connsiteY82" fmla="*/ 1368220 h 8346397"/>
              <a:gd name="connsiteX83" fmla="*/ 2806153 w 4196446"/>
              <a:gd name="connsiteY83" fmla="*/ 1334883 h 8346397"/>
              <a:gd name="connsiteX84" fmla="*/ 2944265 w 4196446"/>
              <a:gd name="connsiteY84" fmla="*/ 1325357 h 8346397"/>
              <a:gd name="connsiteX85" fmla="*/ 2968077 w 4196446"/>
              <a:gd name="connsiteY85" fmla="*/ 1206295 h 8346397"/>
              <a:gd name="connsiteX86" fmla="*/ 3049040 w 4196446"/>
              <a:gd name="connsiteY86" fmla="*/ 1169783 h 8346397"/>
              <a:gd name="connsiteX87" fmla="*/ 3153814 w 4196446"/>
              <a:gd name="connsiteY87" fmla="*/ 1125332 h 8346397"/>
              <a:gd name="connsiteX88" fmla="*/ 3225252 w 4196446"/>
              <a:gd name="connsiteY88" fmla="*/ 1049132 h 8346397"/>
              <a:gd name="connsiteX89" fmla="*/ 3310977 w 4196446"/>
              <a:gd name="connsiteY89" fmla="*/ 996745 h 8346397"/>
              <a:gd name="connsiteX90" fmla="*/ 3056977 w 4196446"/>
              <a:gd name="connsiteY90" fmla="*/ 982457 h 8346397"/>
              <a:gd name="connsiteX91" fmla="*/ 2958552 w 4196446"/>
              <a:gd name="connsiteY91" fmla="*/ 976107 h 8346397"/>
              <a:gd name="connsiteX92" fmla="*/ 2926802 w 4196446"/>
              <a:gd name="connsiteY92" fmla="*/ 906257 h 8346397"/>
              <a:gd name="connsiteX93" fmla="*/ 2866477 w 4196446"/>
              <a:gd name="connsiteY93" fmla="*/ 893559 h 8346397"/>
              <a:gd name="connsiteX94" fmla="*/ 2799802 w 4196446"/>
              <a:gd name="connsiteY94" fmla="*/ 874507 h 8346397"/>
              <a:gd name="connsiteX95" fmla="*/ 2761702 w 4196446"/>
              <a:gd name="connsiteY95" fmla="*/ 807832 h 8346397"/>
              <a:gd name="connsiteX96" fmla="*/ 2609302 w 4196446"/>
              <a:gd name="connsiteY96" fmla="*/ 760207 h 8346397"/>
              <a:gd name="connsiteX97" fmla="*/ 2580727 w 4196446"/>
              <a:gd name="connsiteY97" fmla="*/ 604632 h 8346397"/>
              <a:gd name="connsiteX98" fmla="*/ 2526752 w 4196446"/>
              <a:gd name="connsiteY98" fmla="*/ 531609 h 8346397"/>
              <a:gd name="connsiteX99" fmla="*/ 2596602 w 4196446"/>
              <a:gd name="connsiteY99" fmla="*/ 407782 h 8346397"/>
              <a:gd name="connsiteX100" fmla="*/ 2629939 w 4196446"/>
              <a:gd name="connsiteY100" fmla="*/ 310947 h 8346397"/>
              <a:gd name="connsiteX101" fmla="*/ 2517227 w 4196446"/>
              <a:gd name="connsiteY101" fmla="*/ 239507 h 8346397"/>
              <a:gd name="connsiteX102" fmla="*/ 2402927 w 4196446"/>
              <a:gd name="connsiteY102" fmla="*/ 271257 h 8346397"/>
              <a:gd name="connsiteX103" fmla="*/ 2275927 w 4196446"/>
              <a:gd name="connsiteY103" fmla="*/ 198232 h 8346397"/>
              <a:gd name="connsiteX104" fmla="*/ 2133052 w 4196446"/>
              <a:gd name="connsiteY104" fmla="*/ 233157 h 8346397"/>
              <a:gd name="connsiteX105" fmla="*/ 1913977 w 4196446"/>
              <a:gd name="connsiteY105" fmla="*/ 36309 h 8346397"/>
              <a:gd name="connsiteX106" fmla="*/ 1777452 w 4196446"/>
              <a:gd name="connsiteY106" fmla="*/ 13289 h 8346397"/>
              <a:gd name="connsiteX107" fmla="*/ 1703633 w 4196446"/>
              <a:gd name="connsiteY107" fmla="*/ 41864 h 8346397"/>
              <a:gd name="connsiteX108" fmla="*/ 1615527 w 4196446"/>
              <a:gd name="connsiteY108" fmla="*/ 75203 h 8346397"/>
              <a:gd name="connsiteX109" fmla="*/ 1515515 w 4196446"/>
              <a:gd name="connsiteY109" fmla="*/ 129971 h 8346397"/>
              <a:gd name="connsiteX110" fmla="*/ 1525040 w 4196446"/>
              <a:gd name="connsiteY110" fmla="*/ 194264 h 8346397"/>
              <a:gd name="connsiteX111" fmla="*/ 1505990 w 4196446"/>
              <a:gd name="connsiteY111" fmla="*/ 251415 h 8346397"/>
              <a:gd name="connsiteX112" fmla="*/ 1413121 w 4196446"/>
              <a:gd name="connsiteY112" fmla="*/ 270464 h 8346397"/>
              <a:gd name="connsiteX113" fmla="*/ 1339302 w 4196446"/>
              <a:gd name="connsiteY113" fmla="*/ 306184 h 8346397"/>
              <a:gd name="connsiteX114" fmla="*/ 1260721 w 4196446"/>
              <a:gd name="connsiteY114" fmla="*/ 346665 h 8346397"/>
              <a:gd name="connsiteX115" fmla="*/ 1191665 w 4196446"/>
              <a:gd name="connsiteY115" fmla="*/ 272847 h 8346397"/>
              <a:gd name="connsiteX116" fmla="*/ 1082127 w 4196446"/>
              <a:gd name="connsiteY116" fmla="*/ 353809 h 8346397"/>
              <a:gd name="connsiteX117" fmla="*/ 1020215 w 4196446"/>
              <a:gd name="connsiteY117" fmla="*/ 420484 h 8346397"/>
              <a:gd name="connsiteX118" fmla="*/ 858290 w 4196446"/>
              <a:gd name="connsiteY118" fmla="*/ 301422 h 8346397"/>
              <a:gd name="connsiteX119" fmla="*/ 796377 w 4196446"/>
              <a:gd name="connsiteY119" fmla="*/ 406196 h 8346397"/>
              <a:gd name="connsiteX120" fmla="*/ 755896 w 4196446"/>
              <a:gd name="connsiteY120" fmla="*/ 341903 h 8346397"/>
              <a:gd name="connsiteX121" fmla="*/ 689221 w 4196446"/>
              <a:gd name="connsiteY121" fmla="*/ 270465 h 8346397"/>
              <a:gd name="connsiteX122" fmla="*/ 667790 w 4196446"/>
              <a:gd name="connsiteY122" fmla="*/ 313328 h 8346397"/>
              <a:gd name="connsiteX123" fmla="*/ 620165 w 4196446"/>
              <a:gd name="connsiteY123" fmla="*/ 382384 h 8346397"/>
              <a:gd name="connsiteX124" fmla="*/ 589208 w 4196446"/>
              <a:gd name="connsiteY124" fmla="*/ 396672 h 8346397"/>
              <a:gd name="connsiteX125" fmla="*/ 498721 w 4196446"/>
              <a:gd name="connsiteY125" fmla="*/ 482397 h 8346397"/>
              <a:gd name="connsiteX126" fmla="*/ 396327 w 4196446"/>
              <a:gd name="connsiteY126" fmla="*/ 380003 h 8346397"/>
              <a:gd name="connsiteX127" fmla="*/ 243927 w 4196446"/>
              <a:gd name="connsiteY127" fmla="*/ 294278 h 8346397"/>
              <a:gd name="connsiteX128" fmla="*/ 174871 w 4196446"/>
              <a:gd name="connsiteY128" fmla="*/ 327615 h 8346397"/>
              <a:gd name="connsiteX129" fmla="*/ 127246 w 4196446"/>
              <a:gd name="connsiteY129" fmla="*/ 410959 h 8346397"/>
              <a:gd name="connsiteX130" fmla="*/ 43902 w 4196446"/>
              <a:gd name="connsiteY130" fmla="*/ 472872 h 8346397"/>
              <a:gd name="connsiteX131" fmla="*/ 8183 w 4196446"/>
              <a:gd name="connsiteY131" fmla="*/ 484778 h 8346397"/>
              <a:gd name="connsiteX132" fmla="*/ 198683 w 4196446"/>
              <a:gd name="connsiteY132" fmla="*/ 689565 h 8346397"/>
              <a:gd name="connsiteX133" fmla="*/ 265359 w 4196446"/>
              <a:gd name="connsiteY133" fmla="*/ 706234 h 8346397"/>
              <a:gd name="connsiteX134" fmla="*/ 298697 w 4196446"/>
              <a:gd name="connsiteY134" fmla="*/ 730047 h 8346397"/>
              <a:gd name="connsiteX135" fmla="*/ 296315 w 4196446"/>
              <a:gd name="connsiteY135" fmla="*/ 901496 h 8346397"/>
              <a:gd name="connsiteX136" fmla="*/ 362990 w 4196446"/>
              <a:gd name="connsiteY136" fmla="*/ 906259 h 8346397"/>
              <a:gd name="connsiteX137" fmla="*/ 401090 w 4196446"/>
              <a:gd name="connsiteY137" fmla="*/ 856253 h 8346397"/>
              <a:gd name="connsiteX138" fmla="*/ 482052 w 4196446"/>
              <a:gd name="connsiteY138" fmla="*/ 894353 h 8346397"/>
              <a:gd name="connsiteX139" fmla="*/ 420140 w 4196446"/>
              <a:gd name="connsiteY139" fmla="*/ 1039609 h 8346397"/>
              <a:gd name="connsiteX140" fmla="*/ 434427 w 4196446"/>
              <a:gd name="connsiteY140" fmla="*/ 1087234 h 8346397"/>
              <a:gd name="connsiteX141" fmla="*/ 379658 w 4196446"/>
              <a:gd name="connsiteY141" fmla="*/ 1139622 h 8346397"/>
              <a:gd name="connsiteX142" fmla="*/ 415377 w 4196446"/>
              <a:gd name="connsiteY142" fmla="*/ 1168196 h 8346397"/>
              <a:gd name="connsiteX143" fmla="*/ 486815 w 4196446"/>
              <a:gd name="connsiteY143" fmla="*/ 1256303 h 8346397"/>
              <a:gd name="connsiteX144" fmla="*/ 527296 w 4196446"/>
              <a:gd name="connsiteY144" fmla="*/ 1344409 h 8346397"/>
              <a:gd name="connsiteX145" fmla="*/ 636833 w 4196446"/>
              <a:gd name="connsiteY145" fmla="*/ 1396797 h 8346397"/>
              <a:gd name="connsiteX146" fmla="*/ 746371 w 4196446"/>
              <a:gd name="connsiteY146" fmla="*/ 1420609 h 8346397"/>
              <a:gd name="connsiteX147" fmla="*/ 829715 w 4196446"/>
              <a:gd name="connsiteY147" fmla="*/ 1468234 h 8346397"/>
              <a:gd name="connsiteX148" fmla="*/ 913058 w 4196446"/>
              <a:gd name="connsiteY148" fmla="*/ 1442040 h 8346397"/>
              <a:gd name="connsiteX149" fmla="*/ 994021 w 4196446"/>
              <a:gd name="connsiteY149" fmla="*/ 1368222 h 8346397"/>
              <a:gd name="connsiteX150" fmla="*/ 1103558 w 4196446"/>
              <a:gd name="connsiteY150" fmla="*/ 1351553 h 8346397"/>
              <a:gd name="connsiteX151" fmla="*/ 1170233 w 4196446"/>
              <a:gd name="connsiteY151" fmla="*/ 1356315 h 8346397"/>
              <a:gd name="connsiteX152" fmla="*/ 1329777 w 4196446"/>
              <a:gd name="connsiteY152" fmla="*/ 1465853 h 8346397"/>
              <a:gd name="connsiteX153" fmla="*/ 1389308 w 4196446"/>
              <a:gd name="connsiteY153" fmla="*/ 1494428 h 8346397"/>
              <a:gd name="connsiteX154" fmla="*/ 1260721 w 4196446"/>
              <a:gd name="connsiteY154" fmla="*/ 1596822 h 8346397"/>
              <a:gd name="connsiteX155" fmla="*/ 1263102 w 4196446"/>
              <a:gd name="connsiteY155" fmla="*/ 1661115 h 8346397"/>
              <a:gd name="connsiteX156" fmla="*/ 1425027 w 4196446"/>
              <a:gd name="connsiteY156" fmla="*/ 1613490 h 8346397"/>
              <a:gd name="connsiteX157" fmla="*/ 1386927 w 4196446"/>
              <a:gd name="connsiteY157" fmla="*/ 1677784 h 8346397"/>
              <a:gd name="connsiteX158" fmla="*/ 1405977 w 4196446"/>
              <a:gd name="connsiteY158" fmla="*/ 1751603 h 8346397"/>
              <a:gd name="connsiteX159" fmla="*/ 1517896 w 4196446"/>
              <a:gd name="connsiteY159" fmla="*/ 1787322 h 8346397"/>
              <a:gd name="connsiteX160" fmla="*/ 1591715 w 4196446"/>
              <a:gd name="connsiteY160" fmla="*/ 1803990 h 8346397"/>
              <a:gd name="connsiteX161" fmla="*/ 1501227 w 4196446"/>
              <a:gd name="connsiteY161" fmla="*/ 1934959 h 8346397"/>
              <a:gd name="connsiteX162" fmla="*/ 1494083 w 4196446"/>
              <a:gd name="connsiteY162" fmla="*/ 1984965 h 8346397"/>
              <a:gd name="connsiteX163" fmla="*/ 1422646 w 4196446"/>
              <a:gd name="connsiteY163" fmla="*/ 2020684 h 8346397"/>
              <a:gd name="connsiteX164" fmla="*/ 1391690 w 4196446"/>
              <a:gd name="connsiteY164" fmla="*/ 2082597 h 8346397"/>
              <a:gd name="connsiteX165" fmla="*/ 1260721 w 4196446"/>
              <a:gd name="connsiteY165" fmla="*/ 2056403 h 8346397"/>
              <a:gd name="connsiteX166" fmla="*/ 1139277 w 4196446"/>
              <a:gd name="connsiteY166" fmla="*/ 2056402 h 8346397"/>
              <a:gd name="connsiteX167" fmla="*/ 1072602 w 4196446"/>
              <a:gd name="connsiteY167" fmla="*/ 2084978 h 8346397"/>
              <a:gd name="connsiteX168" fmla="*/ 1065458 w 4196446"/>
              <a:gd name="connsiteY168" fmla="*/ 2184990 h 8346397"/>
              <a:gd name="connsiteX169" fmla="*/ 977352 w 4196446"/>
              <a:gd name="connsiteY169" fmla="*/ 2273097 h 8346397"/>
              <a:gd name="connsiteX170" fmla="*/ 1120227 w 4196446"/>
              <a:gd name="connsiteY170" fmla="*/ 2335009 h 8346397"/>
              <a:gd name="connsiteX171" fmla="*/ 1170234 w 4196446"/>
              <a:gd name="connsiteY171" fmla="*/ 2370727 h 8346397"/>
              <a:gd name="connsiteX172" fmla="*/ 1222621 w 4196446"/>
              <a:gd name="connsiteY172" fmla="*/ 2387397 h 8346397"/>
              <a:gd name="connsiteX173" fmla="*/ 1272627 w 4196446"/>
              <a:gd name="connsiteY173" fmla="*/ 2437403 h 8346397"/>
              <a:gd name="connsiteX174" fmla="*/ 1329777 w 4196446"/>
              <a:gd name="connsiteY174" fmla="*/ 2458834 h 8346397"/>
              <a:gd name="connsiteX175" fmla="*/ 1422646 w 4196446"/>
              <a:gd name="connsiteY175" fmla="*/ 2535034 h 8346397"/>
              <a:gd name="connsiteX176" fmla="*/ 1508371 w 4196446"/>
              <a:gd name="connsiteY176" fmla="*/ 2568373 h 8346397"/>
              <a:gd name="connsiteX177" fmla="*/ 1641721 w 4196446"/>
              <a:gd name="connsiteY177" fmla="*/ 2716009 h 8346397"/>
              <a:gd name="connsiteX178" fmla="*/ 1725065 w 4196446"/>
              <a:gd name="connsiteY178" fmla="*/ 2870790 h 8346397"/>
              <a:gd name="connsiteX179" fmla="*/ 1850477 w 4196446"/>
              <a:gd name="connsiteY179" fmla="*/ 2931907 h 8346397"/>
              <a:gd name="connsiteX180" fmla="*/ 1896514 w 4196446"/>
              <a:gd name="connsiteY180" fmla="*/ 2977947 h 8346397"/>
              <a:gd name="connsiteX181" fmla="*/ 1927471 w 4196446"/>
              <a:gd name="connsiteY181" fmla="*/ 3082722 h 8346397"/>
              <a:gd name="connsiteX182" fmla="*/ 1989383 w 4196446"/>
              <a:gd name="connsiteY182" fmla="*/ 3185115 h 8346397"/>
              <a:gd name="connsiteX183" fmla="*/ 2051296 w 4196446"/>
              <a:gd name="connsiteY183" fmla="*/ 3223215 h 8346397"/>
              <a:gd name="connsiteX184" fmla="*/ 2182265 w 4196446"/>
              <a:gd name="connsiteY184" fmla="*/ 3370853 h 8346397"/>
              <a:gd name="connsiteX185" fmla="*/ 2325139 w 4196446"/>
              <a:gd name="connsiteY185" fmla="*/ 3447053 h 8346397"/>
              <a:gd name="connsiteX186" fmla="*/ 2384671 w 4196446"/>
              <a:gd name="connsiteY186" fmla="*/ 3532778 h 8346397"/>
              <a:gd name="connsiteX187" fmla="*/ 2432296 w 4196446"/>
              <a:gd name="connsiteY187" fmla="*/ 3599453 h 8346397"/>
              <a:gd name="connsiteX188" fmla="*/ 2479921 w 4196446"/>
              <a:gd name="connsiteY188" fmla="*/ 3589929 h 8346397"/>
              <a:gd name="connsiteX189" fmla="*/ 2484683 w 4196446"/>
              <a:gd name="connsiteY189" fmla="*/ 3742328 h 8346397"/>
              <a:gd name="connsiteX190" fmla="*/ 2537071 w 4196446"/>
              <a:gd name="connsiteY190" fmla="*/ 3835197 h 8346397"/>
              <a:gd name="connsiteX191" fmla="*/ 2529927 w 4196446"/>
              <a:gd name="connsiteY191" fmla="*/ 3873297 h 8346397"/>
              <a:gd name="connsiteX192" fmla="*/ 2598983 w 4196446"/>
              <a:gd name="connsiteY192" fmla="*/ 3909015 h 8346397"/>
              <a:gd name="connsiteX193" fmla="*/ 2656133 w 4196446"/>
              <a:gd name="connsiteY193" fmla="*/ 3854247 h 8346397"/>
              <a:gd name="connsiteX194" fmla="*/ 2689471 w 4196446"/>
              <a:gd name="connsiteY194" fmla="*/ 3937590 h 8346397"/>
              <a:gd name="connsiteX195" fmla="*/ 2734715 w 4196446"/>
              <a:gd name="connsiteY195" fmla="*/ 3982834 h 8346397"/>
              <a:gd name="connsiteX196" fmla="*/ 2808533 w 4196446"/>
              <a:gd name="connsiteY196" fmla="*/ 4006647 h 8346397"/>
              <a:gd name="connsiteX197" fmla="*/ 2860921 w 4196446"/>
              <a:gd name="connsiteY197" fmla="*/ 4075703 h 8346397"/>
              <a:gd name="connsiteX198" fmla="*/ 2946646 w 4196446"/>
              <a:gd name="connsiteY198" fmla="*/ 4130472 h 8346397"/>
              <a:gd name="connsiteX199" fmla="*/ 2999033 w 4196446"/>
              <a:gd name="connsiteY199" fmla="*/ 4163809 h 8346397"/>
              <a:gd name="connsiteX200" fmla="*/ 2870446 w 4196446"/>
              <a:gd name="connsiteY200" fmla="*/ 4256678 h 8346397"/>
              <a:gd name="connsiteX201" fmla="*/ 2868064 w 4196446"/>
              <a:gd name="connsiteY201" fmla="*/ 4311446 h 8346397"/>
              <a:gd name="connsiteX202" fmla="*/ 2970458 w 4196446"/>
              <a:gd name="connsiteY202" fmla="*/ 4428128 h 8346397"/>
              <a:gd name="connsiteX203" fmla="*/ 3065708 w 4196446"/>
              <a:gd name="connsiteY203" fmla="*/ 4490040 h 8346397"/>
              <a:gd name="connsiteX204" fmla="*/ 3096665 w 4196446"/>
              <a:gd name="connsiteY204" fmla="*/ 4528140 h 8346397"/>
              <a:gd name="connsiteX205" fmla="*/ 3082377 w 4196446"/>
              <a:gd name="connsiteY205" fmla="*/ 4609103 h 8346397"/>
              <a:gd name="connsiteX206" fmla="*/ 3077615 w 4196446"/>
              <a:gd name="connsiteY206" fmla="*/ 4692447 h 8346397"/>
              <a:gd name="connsiteX207" fmla="*/ 3034752 w 4196446"/>
              <a:gd name="connsiteY207" fmla="*/ 4701972 h 8346397"/>
              <a:gd name="connsiteX208" fmla="*/ 3008558 w 4196446"/>
              <a:gd name="connsiteY208" fmla="*/ 4718640 h 8346397"/>
              <a:gd name="connsiteX209" fmla="*/ 3053802 w 4196446"/>
              <a:gd name="connsiteY209" fmla="*/ 4795632 h 8346397"/>
              <a:gd name="connsiteX210" fmla="*/ 3037133 w 4196446"/>
              <a:gd name="connsiteY210" fmla="*/ 4868659 h 8346397"/>
              <a:gd name="connsiteX211" fmla="*/ 3020465 w 4196446"/>
              <a:gd name="connsiteY211" fmla="*/ 5004390 h 8346397"/>
              <a:gd name="connsiteX212" fmla="*/ 2982365 w 4196446"/>
              <a:gd name="connsiteY212" fmla="*/ 5044872 h 8346397"/>
              <a:gd name="connsiteX213" fmla="*/ 2965696 w 4196446"/>
              <a:gd name="connsiteY213" fmla="*/ 5166315 h 8346397"/>
              <a:gd name="connsiteX214" fmla="*/ 2937121 w 4196446"/>
              <a:gd name="connsiteY214" fmla="*/ 5285378 h 8346397"/>
              <a:gd name="connsiteX215" fmla="*/ 2989508 w 4196446"/>
              <a:gd name="connsiteY215" fmla="*/ 5302047 h 8346397"/>
              <a:gd name="connsiteX216" fmla="*/ 2987127 w 4196446"/>
              <a:gd name="connsiteY216" fmla="*/ 5347290 h 8346397"/>
              <a:gd name="connsiteX217" fmla="*/ 2984746 w 4196446"/>
              <a:gd name="connsiteY217" fmla="*/ 5402059 h 8346397"/>
              <a:gd name="connsiteX218" fmla="*/ 3041896 w 4196446"/>
              <a:gd name="connsiteY218" fmla="*/ 5471115 h 8346397"/>
              <a:gd name="connsiteX219" fmla="*/ 3089521 w 4196446"/>
              <a:gd name="connsiteY219" fmla="*/ 5597322 h 8346397"/>
              <a:gd name="connsiteX220" fmla="*/ 2996652 w 4196446"/>
              <a:gd name="connsiteY220" fmla="*/ 5887834 h 8346397"/>
              <a:gd name="connsiteX221" fmla="*/ 3018083 w 4196446"/>
              <a:gd name="connsiteY221" fmla="*/ 5942603 h 8346397"/>
              <a:gd name="connsiteX222" fmla="*/ 3044277 w 4196446"/>
              <a:gd name="connsiteY222" fmla="*/ 5994990 h 8346397"/>
              <a:gd name="connsiteX223" fmla="*/ 3049040 w 4196446"/>
              <a:gd name="connsiteY223" fmla="*/ 6099765 h 8346397"/>
              <a:gd name="connsiteX224" fmla="*/ 3028402 w 4196446"/>
              <a:gd name="connsiteY224" fmla="*/ 6195807 h 8346397"/>
              <a:gd name="connsiteX225" fmla="*/ 2956170 w 4196446"/>
              <a:gd name="connsiteY225" fmla="*/ 6259310 h 8346397"/>
              <a:gd name="connsiteX226" fmla="*/ 2920452 w 4196446"/>
              <a:gd name="connsiteY226" fmla="*/ 6240259 h 8346397"/>
              <a:gd name="connsiteX227" fmla="*/ 2849015 w 4196446"/>
              <a:gd name="connsiteY227" fmla="*/ 6252165 h 8346397"/>
              <a:gd name="connsiteX228" fmla="*/ 2713283 w 4196446"/>
              <a:gd name="connsiteY228" fmla="*/ 6364084 h 8346397"/>
              <a:gd name="connsiteX229" fmla="*/ 2606127 w 4196446"/>
              <a:gd name="connsiteY229" fmla="*/ 6349797 h 8346397"/>
              <a:gd name="connsiteX230" fmla="*/ 2575171 w 4196446"/>
              <a:gd name="connsiteY230" fmla="*/ 6378372 h 8346397"/>
              <a:gd name="connsiteX231" fmla="*/ 2508495 w 4196446"/>
              <a:gd name="connsiteY231" fmla="*/ 6423614 h 8346397"/>
              <a:gd name="connsiteX232" fmla="*/ 2391815 w 4196446"/>
              <a:gd name="connsiteY232" fmla="*/ 6411709 h 8346397"/>
              <a:gd name="connsiteX233" fmla="*/ 2368002 w 4196446"/>
              <a:gd name="connsiteY233" fmla="*/ 6528390 h 8346397"/>
              <a:gd name="connsiteX234" fmla="*/ 2363240 w 4196446"/>
              <a:gd name="connsiteY234" fmla="*/ 6564109 h 8346397"/>
              <a:gd name="connsiteX235" fmla="*/ 2339428 w 4196446"/>
              <a:gd name="connsiteY235" fmla="*/ 6583159 h 8346397"/>
              <a:gd name="connsiteX236" fmla="*/ 2141783 w 4196446"/>
              <a:gd name="connsiteY236" fmla="*/ 6535534 h 8346397"/>
              <a:gd name="connsiteX237" fmla="*/ 2103683 w 4196446"/>
              <a:gd name="connsiteY237" fmla="*/ 6587922 h 8346397"/>
              <a:gd name="connsiteX238" fmla="*/ 2072727 w 4196446"/>
              <a:gd name="connsiteY238" fmla="*/ 6683172 h 8346397"/>
              <a:gd name="connsiteX239" fmla="*/ 2039389 w 4196446"/>
              <a:gd name="connsiteY239" fmla="*/ 6747465 h 8346397"/>
              <a:gd name="connsiteX240" fmla="*/ 2051296 w 4196446"/>
              <a:gd name="connsiteY240" fmla="*/ 6809378 h 8346397"/>
              <a:gd name="connsiteX241" fmla="*/ 2184646 w 4196446"/>
              <a:gd name="connsiteY241" fmla="*/ 6921297 h 8346397"/>
              <a:gd name="connsiteX242" fmla="*/ 2253702 w 4196446"/>
              <a:gd name="connsiteY242" fmla="*/ 6954634 h 8346397"/>
              <a:gd name="connsiteX243" fmla="*/ 2237033 w 4196446"/>
              <a:gd name="connsiteY243" fmla="*/ 6978447 h 8346397"/>
              <a:gd name="connsiteX244" fmla="*/ 2201315 w 4196446"/>
              <a:gd name="connsiteY244" fmla="*/ 6997497 h 8346397"/>
              <a:gd name="connsiteX245" fmla="*/ 2234652 w 4196446"/>
              <a:gd name="connsiteY245" fmla="*/ 7073697 h 8346397"/>
              <a:gd name="connsiteX246" fmla="*/ 2203696 w 4196446"/>
              <a:gd name="connsiteY246" fmla="*/ 7095128 h 8346397"/>
              <a:gd name="connsiteX247" fmla="*/ 2098921 w 4196446"/>
              <a:gd name="connsiteY247" fmla="*/ 7033215 h 8346397"/>
              <a:gd name="connsiteX248" fmla="*/ 2056058 w 4196446"/>
              <a:gd name="connsiteY248" fmla="*/ 7059409 h 8346397"/>
              <a:gd name="connsiteX249" fmla="*/ 1996527 w 4196446"/>
              <a:gd name="connsiteY249" fmla="*/ 6957015 h 8346397"/>
              <a:gd name="connsiteX250" fmla="*/ 1879846 w 4196446"/>
              <a:gd name="connsiteY250" fmla="*/ 6983209 h 8346397"/>
              <a:gd name="connsiteX251" fmla="*/ 1815552 w 4196446"/>
              <a:gd name="connsiteY251" fmla="*/ 6987972 h 8346397"/>
              <a:gd name="connsiteX252" fmla="*/ 1765546 w 4196446"/>
              <a:gd name="connsiteY252" fmla="*/ 6983210 h 8346397"/>
              <a:gd name="connsiteX253" fmla="*/ 1708396 w 4196446"/>
              <a:gd name="connsiteY253" fmla="*/ 7028453 h 8346397"/>
              <a:gd name="connsiteX254" fmla="*/ 1529802 w 4196446"/>
              <a:gd name="connsiteY254" fmla="*/ 6987972 h 8346397"/>
              <a:gd name="connsiteX255" fmla="*/ 1553614 w 4196446"/>
              <a:gd name="connsiteY255" fmla="*/ 7114178 h 8346397"/>
              <a:gd name="connsiteX256" fmla="*/ 1477415 w 4196446"/>
              <a:gd name="connsiteY256" fmla="*/ 7159422 h 8346397"/>
              <a:gd name="connsiteX257" fmla="*/ 1415502 w 4196446"/>
              <a:gd name="connsiteY257" fmla="*/ 7226096 h 8346397"/>
              <a:gd name="connsiteX258" fmla="*/ 1265483 w 4196446"/>
              <a:gd name="connsiteY258" fmla="*/ 7218953 h 8346397"/>
              <a:gd name="connsiteX259" fmla="*/ 1213096 w 4196446"/>
              <a:gd name="connsiteY25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056309 w 4196446"/>
              <a:gd name="connsiteY6" fmla="*/ 6228351 h 8346397"/>
              <a:gd name="connsiteX7" fmla="*/ 4106315 w 4196446"/>
              <a:gd name="connsiteY7" fmla="*/ 6211682 h 8346397"/>
              <a:gd name="connsiteX8" fmla="*/ 4063453 w 4196446"/>
              <a:gd name="connsiteY8" fmla="*/ 6090238 h 8346397"/>
              <a:gd name="connsiteX9" fmla="*/ 4070597 w 4196446"/>
              <a:gd name="connsiteY9" fmla="*/ 6018801 h 8346397"/>
              <a:gd name="connsiteX10" fmla="*/ 4132509 w 4196446"/>
              <a:gd name="connsiteY10" fmla="*/ 5975938 h 8346397"/>
              <a:gd name="connsiteX11" fmla="*/ 4094409 w 4196446"/>
              <a:gd name="connsiteY11" fmla="*/ 6075951 h 8346397"/>
              <a:gd name="connsiteX12" fmla="*/ 4139653 w 4196446"/>
              <a:gd name="connsiteY12" fmla="*/ 6102145 h 8346397"/>
              <a:gd name="connsiteX13" fmla="*/ 4192041 w 4196446"/>
              <a:gd name="connsiteY13" fmla="*/ 6080713 h 8346397"/>
              <a:gd name="connsiteX14" fmla="*/ 4149178 w 4196446"/>
              <a:gd name="connsiteY14" fmla="*/ 5947363 h 8346397"/>
              <a:gd name="connsiteX15" fmla="*/ 4194421 w 4196446"/>
              <a:gd name="connsiteY15" fmla="*/ 5909263 h 8346397"/>
              <a:gd name="connsiteX16" fmla="*/ 4113459 w 4196446"/>
              <a:gd name="connsiteY16" fmla="*/ 5783057 h 8346397"/>
              <a:gd name="connsiteX17" fmla="*/ 4108696 w 4196446"/>
              <a:gd name="connsiteY17" fmla="*/ 5678282 h 8346397"/>
              <a:gd name="connsiteX18" fmla="*/ 4070597 w 4196446"/>
              <a:gd name="connsiteY18" fmla="*/ 5587795 h 8346397"/>
              <a:gd name="connsiteX19" fmla="*/ 4111077 w 4196446"/>
              <a:gd name="connsiteY19" fmla="*/ 5583032 h 8346397"/>
              <a:gd name="connsiteX20" fmla="*/ 4061071 w 4196446"/>
              <a:gd name="connsiteY20" fmla="*/ 5478257 h 8346397"/>
              <a:gd name="connsiteX21" fmla="*/ 4061071 w 4196446"/>
              <a:gd name="connsiteY21" fmla="*/ 5383007 h 8346397"/>
              <a:gd name="connsiteX22" fmla="*/ 4103934 w 4196446"/>
              <a:gd name="connsiteY22" fmla="*/ 5387770 h 8346397"/>
              <a:gd name="connsiteX23" fmla="*/ 4106315 w 4196446"/>
              <a:gd name="connsiteY23" fmla="*/ 5347288 h 8346397"/>
              <a:gd name="connsiteX24" fmla="*/ 4065833 w 4196446"/>
              <a:gd name="connsiteY24" fmla="*/ 5292520 h 8346397"/>
              <a:gd name="connsiteX25" fmla="*/ 4058690 w 4196446"/>
              <a:gd name="connsiteY25" fmla="*/ 5173457 h 8346397"/>
              <a:gd name="connsiteX26" fmla="*/ 3990428 w 4196446"/>
              <a:gd name="connsiteY26" fmla="*/ 5034550 h 8346397"/>
              <a:gd name="connsiteX27" fmla="*/ 3922959 w 4196446"/>
              <a:gd name="connsiteY27" fmla="*/ 4816270 h 8346397"/>
              <a:gd name="connsiteX28" fmla="*/ 3887241 w 4196446"/>
              <a:gd name="connsiteY28" fmla="*/ 4682920 h 8346397"/>
              <a:gd name="connsiteX29" fmla="*/ 3851522 w 4196446"/>
              <a:gd name="connsiteY29" fmla="*/ 4642438 h 8346397"/>
              <a:gd name="connsiteX30" fmla="*/ 3887241 w 4196446"/>
              <a:gd name="connsiteY30" fmla="*/ 4578145 h 8346397"/>
              <a:gd name="connsiteX31" fmla="*/ 3839615 w 4196446"/>
              <a:gd name="connsiteY31" fmla="*/ 4499563 h 8346397"/>
              <a:gd name="connsiteX32" fmla="*/ 3780084 w 4196446"/>
              <a:gd name="connsiteY32" fmla="*/ 4492420 h 8346397"/>
              <a:gd name="connsiteX33" fmla="*/ 3732459 w 4196446"/>
              <a:gd name="connsiteY33" fmla="*/ 4449557 h 8346397"/>
              <a:gd name="connsiteX34" fmla="*/ 3687216 w 4196446"/>
              <a:gd name="connsiteY34" fmla="*/ 4466226 h 8346397"/>
              <a:gd name="connsiteX35" fmla="*/ 3668166 w 4196446"/>
              <a:gd name="connsiteY35" fmla="*/ 4368595 h 8346397"/>
              <a:gd name="connsiteX36" fmla="*/ 3501478 w 4196446"/>
              <a:gd name="connsiteY36" fmla="*/ 4166188 h 8346397"/>
              <a:gd name="connsiteX37" fmla="*/ 3496716 w 4196446"/>
              <a:gd name="connsiteY37" fmla="*/ 4139995 h 8346397"/>
              <a:gd name="connsiteX38" fmla="*/ 3494334 w 4196446"/>
              <a:gd name="connsiteY38" fmla="*/ 4113801 h 8346397"/>
              <a:gd name="connsiteX39" fmla="*/ 3544341 w 4196446"/>
              <a:gd name="connsiteY39" fmla="*/ 4101895 h 8346397"/>
              <a:gd name="connsiteX40" fmla="*/ 3553866 w 4196446"/>
              <a:gd name="connsiteY40" fmla="*/ 4075701 h 8346397"/>
              <a:gd name="connsiteX41" fmla="*/ 3515766 w 4196446"/>
              <a:gd name="connsiteY41" fmla="*/ 4056651 h 8346397"/>
              <a:gd name="connsiteX42" fmla="*/ 3465759 w 4196446"/>
              <a:gd name="connsiteY42" fmla="*/ 4049507 h 8346397"/>
              <a:gd name="connsiteX43" fmla="*/ 3432422 w 4196446"/>
              <a:gd name="connsiteY43" fmla="*/ 4109038 h 8346397"/>
              <a:gd name="connsiteX44" fmla="*/ 3413372 w 4196446"/>
              <a:gd name="connsiteY44" fmla="*/ 4082845 h 8346397"/>
              <a:gd name="connsiteX45" fmla="*/ 3415752 w 4196446"/>
              <a:gd name="connsiteY45" fmla="*/ 4042363 h 8346397"/>
              <a:gd name="connsiteX46" fmla="*/ 3349078 w 4196446"/>
              <a:gd name="connsiteY46" fmla="*/ 4018551 h 8346397"/>
              <a:gd name="connsiteX47" fmla="*/ 3382416 w 4196446"/>
              <a:gd name="connsiteY47" fmla="*/ 3985213 h 8346397"/>
              <a:gd name="connsiteX48" fmla="*/ 3346697 w 4196446"/>
              <a:gd name="connsiteY48" fmla="*/ 3961401 h 8346397"/>
              <a:gd name="connsiteX49" fmla="*/ 3291928 w 4196446"/>
              <a:gd name="connsiteY49" fmla="*/ 3959020 h 8346397"/>
              <a:gd name="connsiteX50" fmla="*/ 3263352 w 4196446"/>
              <a:gd name="connsiteY50" fmla="*/ 3978070 h 8346397"/>
              <a:gd name="connsiteX51" fmla="*/ 3215727 w 4196446"/>
              <a:gd name="connsiteY51" fmla="*/ 3963782 h 8346397"/>
              <a:gd name="connsiteX52" fmla="*/ 3227633 w 4196446"/>
              <a:gd name="connsiteY52" fmla="*/ 3937588 h 8346397"/>
              <a:gd name="connsiteX53" fmla="*/ 3275259 w 4196446"/>
              <a:gd name="connsiteY53" fmla="*/ 3913776 h 8346397"/>
              <a:gd name="connsiteX54" fmla="*/ 3127621 w 4196446"/>
              <a:gd name="connsiteY54" fmla="*/ 3851863 h 8346397"/>
              <a:gd name="connsiteX55" fmla="*/ 2996652 w 4196446"/>
              <a:gd name="connsiteY55" fmla="*/ 3739945 h 8346397"/>
              <a:gd name="connsiteX56" fmla="*/ 2591839 w 4196446"/>
              <a:gd name="connsiteY56" fmla="*/ 3354183 h 8346397"/>
              <a:gd name="connsiteX57" fmla="*/ 2468015 w 4196446"/>
              <a:gd name="connsiteY57" fmla="*/ 3049382 h 8346397"/>
              <a:gd name="connsiteX58" fmla="*/ 2432296 w 4196446"/>
              <a:gd name="connsiteY58" fmla="*/ 2961276 h 8346397"/>
              <a:gd name="connsiteX59" fmla="*/ 2387052 w 4196446"/>
              <a:gd name="connsiteY59" fmla="*/ 2954132 h 8346397"/>
              <a:gd name="connsiteX60" fmla="*/ 2365621 w 4196446"/>
              <a:gd name="connsiteY60" fmla="*/ 2958895 h 8346397"/>
              <a:gd name="connsiteX61" fmla="*/ 2315615 w 4196446"/>
              <a:gd name="connsiteY61" fmla="*/ 2896982 h 8346397"/>
              <a:gd name="connsiteX62" fmla="*/ 2234652 w 4196446"/>
              <a:gd name="connsiteY62" fmla="*/ 2880313 h 8346397"/>
              <a:gd name="connsiteX63" fmla="*/ 2182265 w 4196446"/>
              <a:gd name="connsiteY63" fmla="*/ 2811257 h 8346397"/>
              <a:gd name="connsiteX64" fmla="*/ 2115590 w 4196446"/>
              <a:gd name="connsiteY64" fmla="*/ 2727913 h 8346397"/>
              <a:gd name="connsiteX65" fmla="*/ 2091777 w 4196446"/>
              <a:gd name="connsiteY65" fmla="*/ 2670763 h 8346397"/>
              <a:gd name="connsiteX66" fmla="*/ 2006845 w 4196446"/>
              <a:gd name="connsiteY66" fmla="*/ 2527095 h 8346397"/>
              <a:gd name="connsiteX67" fmla="*/ 1953665 w 4196446"/>
              <a:gd name="connsiteY67" fmla="*/ 2451688 h 8346397"/>
              <a:gd name="connsiteX68" fmla="*/ 2006052 w 4196446"/>
              <a:gd name="connsiteY68" fmla="*/ 2337388 h 8346397"/>
              <a:gd name="connsiteX69" fmla="*/ 2072727 w 4196446"/>
              <a:gd name="connsiteY69" fmla="*/ 2256426 h 8346397"/>
              <a:gd name="connsiteX70" fmla="*/ 2056058 w 4196446"/>
              <a:gd name="connsiteY70" fmla="*/ 2223088 h 8346397"/>
              <a:gd name="connsiteX71" fmla="*/ 2067965 w 4196446"/>
              <a:gd name="connsiteY71" fmla="*/ 2130220 h 8346397"/>
              <a:gd name="connsiteX72" fmla="*/ 2137021 w 4196446"/>
              <a:gd name="connsiteY72" fmla="*/ 1992107 h 8346397"/>
              <a:gd name="connsiteX73" fmla="*/ 2165596 w 4196446"/>
              <a:gd name="connsiteY73" fmla="*/ 1944482 h 8346397"/>
              <a:gd name="connsiteX74" fmla="*/ 2203696 w 4196446"/>
              <a:gd name="connsiteY74" fmla="*/ 1937338 h 8346397"/>
              <a:gd name="connsiteX75" fmla="*/ 2198933 w 4196446"/>
              <a:gd name="connsiteY75" fmla="*/ 1906382 h 8346397"/>
              <a:gd name="connsiteX76" fmla="*/ 2406102 w 4196446"/>
              <a:gd name="connsiteY76" fmla="*/ 1782557 h 8346397"/>
              <a:gd name="connsiteX77" fmla="*/ 2494208 w 4196446"/>
              <a:gd name="connsiteY77" fmla="*/ 1715882 h 8346397"/>
              <a:gd name="connsiteX78" fmla="*/ 2513258 w 4196446"/>
              <a:gd name="connsiteY78" fmla="*/ 1630157 h 8346397"/>
              <a:gd name="connsiteX79" fmla="*/ 2522784 w 4196446"/>
              <a:gd name="connsiteY79" fmla="*/ 1584913 h 8346397"/>
              <a:gd name="connsiteX80" fmla="*/ 2577552 w 4196446"/>
              <a:gd name="connsiteY80" fmla="*/ 1527763 h 8346397"/>
              <a:gd name="connsiteX81" fmla="*/ 2606127 w 4196446"/>
              <a:gd name="connsiteY81" fmla="*/ 1499188 h 8346397"/>
              <a:gd name="connsiteX82" fmla="*/ 2634702 w 4196446"/>
              <a:gd name="connsiteY82" fmla="*/ 1492045 h 8346397"/>
              <a:gd name="connsiteX83" fmla="*/ 2672802 w 4196446"/>
              <a:gd name="connsiteY83" fmla="*/ 1368220 h 8346397"/>
              <a:gd name="connsiteX84" fmla="*/ 2806153 w 4196446"/>
              <a:gd name="connsiteY84" fmla="*/ 1334883 h 8346397"/>
              <a:gd name="connsiteX85" fmla="*/ 2944265 w 4196446"/>
              <a:gd name="connsiteY85" fmla="*/ 1325357 h 8346397"/>
              <a:gd name="connsiteX86" fmla="*/ 2968077 w 4196446"/>
              <a:gd name="connsiteY86" fmla="*/ 1206295 h 8346397"/>
              <a:gd name="connsiteX87" fmla="*/ 3049040 w 4196446"/>
              <a:gd name="connsiteY87" fmla="*/ 1169783 h 8346397"/>
              <a:gd name="connsiteX88" fmla="*/ 3153814 w 4196446"/>
              <a:gd name="connsiteY88" fmla="*/ 1125332 h 8346397"/>
              <a:gd name="connsiteX89" fmla="*/ 3225252 w 4196446"/>
              <a:gd name="connsiteY89" fmla="*/ 1049132 h 8346397"/>
              <a:gd name="connsiteX90" fmla="*/ 3310977 w 4196446"/>
              <a:gd name="connsiteY90" fmla="*/ 996745 h 8346397"/>
              <a:gd name="connsiteX91" fmla="*/ 3056977 w 4196446"/>
              <a:gd name="connsiteY91" fmla="*/ 982457 h 8346397"/>
              <a:gd name="connsiteX92" fmla="*/ 2958552 w 4196446"/>
              <a:gd name="connsiteY92" fmla="*/ 976107 h 8346397"/>
              <a:gd name="connsiteX93" fmla="*/ 2926802 w 4196446"/>
              <a:gd name="connsiteY93" fmla="*/ 906257 h 8346397"/>
              <a:gd name="connsiteX94" fmla="*/ 2866477 w 4196446"/>
              <a:gd name="connsiteY94" fmla="*/ 893559 h 8346397"/>
              <a:gd name="connsiteX95" fmla="*/ 2799802 w 4196446"/>
              <a:gd name="connsiteY95" fmla="*/ 874507 h 8346397"/>
              <a:gd name="connsiteX96" fmla="*/ 2761702 w 4196446"/>
              <a:gd name="connsiteY96" fmla="*/ 807832 h 8346397"/>
              <a:gd name="connsiteX97" fmla="*/ 2609302 w 4196446"/>
              <a:gd name="connsiteY97" fmla="*/ 760207 h 8346397"/>
              <a:gd name="connsiteX98" fmla="*/ 2580727 w 4196446"/>
              <a:gd name="connsiteY98" fmla="*/ 604632 h 8346397"/>
              <a:gd name="connsiteX99" fmla="*/ 2526752 w 4196446"/>
              <a:gd name="connsiteY99" fmla="*/ 531609 h 8346397"/>
              <a:gd name="connsiteX100" fmla="*/ 2596602 w 4196446"/>
              <a:gd name="connsiteY100" fmla="*/ 407782 h 8346397"/>
              <a:gd name="connsiteX101" fmla="*/ 2629939 w 4196446"/>
              <a:gd name="connsiteY101" fmla="*/ 310947 h 8346397"/>
              <a:gd name="connsiteX102" fmla="*/ 2517227 w 4196446"/>
              <a:gd name="connsiteY102" fmla="*/ 239507 h 8346397"/>
              <a:gd name="connsiteX103" fmla="*/ 2402927 w 4196446"/>
              <a:gd name="connsiteY103" fmla="*/ 271257 h 8346397"/>
              <a:gd name="connsiteX104" fmla="*/ 2275927 w 4196446"/>
              <a:gd name="connsiteY104" fmla="*/ 198232 h 8346397"/>
              <a:gd name="connsiteX105" fmla="*/ 2133052 w 4196446"/>
              <a:gd name="connsiteY105" fmla="*/ 233157 h 8346397"/>
              <a:gd name="connsiteX106" fmla="*/ 1913977 w 4196446"/>
              <a:gd name="connsiteY106" fmla="*/ 36309 h 8346397"/>
              <a:gd name="connsiteX107" fmla="*/ 1777452 w 4196446"/>
              <a:gd name="connsiteY107" fmla="*/ 13289 h 8346397"/>
              <a:gd name="connsiteX108" fmla="*/ 1703633 w 4196446"/>
              <a:gd name="connsiteY108" fmla="*/ 41864 h 8346397"/>
              <a:gd name="connsiteX109" fmla="*/ 1615527 w 4196446"/>
              <a:gd name="connsiteY109" fmla="*/ 75203 h 8346397"/>
              <a:gd name="connsiteX110" fmla="*/ 1515515 w 4196446"/>
              <a:gd name="connsiteY110" fmla="*/ 129971 h 8346397"/>
              <a:gd name="connsiteX111" fmla="*/ 1525040 w 4196446"/>
              <a:gd name="connsiteY111" fmla="*/ 194264 h 8346397"/>
              <a:gd name="connsiteX112" fmla="*/ 1505990 w 4196446"/>
              <a:gd name="connsiteY112" fmla="*/ 251415 h 8346397"/>
              <a:gd name="connsiteX113" fmla="*/ 1413121 w 4196446"/>
              <a:gd name="connsiteY113" fmla="*/ 270464 h 8346397"/>
              <a:gd name="connsiteX114" fmla="*/ 1339302 w 4196446"/>
              <a:gd name="connsiteY114" fmla="*/ 306184 h 8346397"/>
              <a:gd name="connsiteX115" fmla="*/ 1260721 w 4196446"/>
              <a:gd name="connsiteY115" fmla="*/ 346665 h 8346397"/>
              <a:gd name="connsiteX116" fmla="*/ 1191665 w 4196446"/>
              <a:gd name="connsiteY116" fmla="*/ 272847 h 8346397"/>
              <a:gd name="connsiteX117" fmla="*/ 1082127 w 4196446"/>
              <a:gd name="connsiteY117" fmla="*/ 353809 h 8346397"/>
              <a:gd name="connsiteX118" fmla="*/ 1020215 w 4196446"/>
              <a:gd name="connsiteY118" fmla="*/ 420484 h 8346397"/>
              <a:gd name="connsiteX119" fmla="*/ 858290 w 4196446"/>
              <a:gd name="connsiteY119" fmla="*/ 301422 h 8346397"/>
              <a:gd name="connsiteX120" fmla="*/ 796377 w 4196446"/>
              <a:gd name="connsiteY120" fmla="*/ 406196 h 8346397"/>
              <a:gd name="connsiteX121" fmla="*/ 755896 w 4196446"/>
              <a:gd name="connsiteY121" fmla="*/ 341903 h 8346397"/>
              <a:gd name="connsiteX122" fmla="*/ 689221 w 4196446"/>
              <a:gd name="connsiteY122" fmla="*/ 270465 h 8346397"/>
              <a:gd name="connsiteX123" fmla="*/ 667790 w 4196446"/>
              <a:gd name="connsiteY123" fmla="*/ 313328 h 8346397"/>
              <a:gd name="connsiteX124" fmla="*/ 620165 w 4196446"/>
              <a:gd name="connsiteY124" fmla="*/ 382384 h 8346397"/>
              <a:gd name="connsiteX125" fmla="*/ 589208 w 4196446"/>
              <a:gd name="connsiteY125" fmla="*/ 396672 h 8346397"/>
              <a:gd name="connsiteX126" fmla="*/ 498721 w 4196446"/>
              <a:gd name="connsiteY126" fmla="*/ 482397 h 8346397"/>
              <a:gd name="connsiteX127" fmla="*/ 396327 w 4196446"/>
              <a:gd name="connsiteY127" fmla="*/ 380003 h 8346397"/>
              <a:gd name="connsiteX128" fmla="*/ 243927 w 4196446"/>
              <a:gd name="connsiteY128" fmla="*/ 294278 h 8346397"/>
              <a:gd name="connsiteX129" fmla="*/ 174871 w 4196446"/>
              <a:gd name="connsiteY129" fmla="*/ 327615 h 8346397"/>
              <a:gd name="connsiteX130" fmla="*/ 127246 w 4196446"/>
              <a:gd name="connsiteY130" fmla="*/ 410959 h 8346397"/>
              <a:gd name="connsiteX131" fmla="*/ 43902 w 4196446"/>
              <a:gd name="connsiteY131" fmla="*/ 472872 h 8346397"/>
              <a:gd name="connsiteX132" fmla="*/ 8183 w 4196446"/>
              <a:gd name="connsiteY132" fmla="*/ 484778 h 8346397"/>
              <a:gd name="connsiteX133" fmla="*/ 198683 w 4196446"/>
              <a:gd name="connsiteY133" fmla="*/ 689565 h 8346397"/>
              <a:gd name="connsiteX134" fmla="*/ 265359 w 4196446"/>
              <a:gd name="connsiteY134" fmla="*/ 706234 h 8346397"/>
              <a:gd name="connsiteX135" fmla="*/ 298697 w 4196446"/>
              <a:gd name="connsiteY135" fmla="*/ 730047 h 8346397"/>
              <a:gd name="connsiteX136" fmla="*/ 296315 w 4196446"/>
              <a:gd name="connsiteY136" fmla="*/ 901496 h 8346397"/>
              <a:gd name="connsiteX137" fmla="*/ 362990 w 4196446"/>
              <a:gd name="connsiteY137" fmla="*/ 906259 h 8346397"/>
              <a:gd name="connsiteX138" fmla="*/ 401090 w 4196446"/>
              <a:gd name="connsiteY138" fmla="*/ 856253 h 8346397"/>
              <a:gd name="connsiteX139" fmla="*/ 482052 w 4196446"/>
              <a:gd name="connsiteY139" fmla="*/ 894353 h 8346397"/>
              <a:gd name="connsiteX140" fmla="*/ 420140 w 4196446"/>
              <a:gd name="connsiteY140" fmla="*/ 1039609 h 8346397"/>
              <a:gd name="connsiteX141" fmla="*/ 434427 w 4196446"/>
              <a:gd name="connsiteY141" fmla="*/ 1087234 h 8346397"/>
              <a:gd name="connsiteX142" fmla="*/ 379658 w 4196446"/>
              <a:gd name="connsiteY142" fmla="*/ 1139622 h 8346397"/>
              <a:gd name="connsiteX143" fmla="*/ 415377 w 4196446"/>
              <a:gd name="connsiteY143" fmla="*/ 1168196 h 8346397"/>
              <a:gd name="connsiteX144" fmla="*/ 486815 w 4196446"/>
              <a:gd name="connsiteY144" fmla="*/ 1256303 h 8346397"/>
              <a:gd name="connsiteX145" fmla="*/ 527296 w 4196446"/>
              <a:gd name="connsiteY145" fmla="*/ 1344409 h 8346397"/>
              <a:gd name="connsiteX146" fmla="*/ 636833 w 4196446"/>
              <a:gd name="connsiteY146" fmla="*/ 1396797 h 8346397"/>
              <a:gd name="connsiteX147" fmla="*/ 746371 w 4196446"/>
              <a:gd name="connsiteY147" fmla="*/ 1420609 h 8346397"/>
              <a:gd name="connsiteX148" fmla="*/ 829715 w 4196446"/>
              <a:gd name="connsiteY148" fmla="*/ 1468234 h 8346397"/>
              <a:gd name="connsiteX149" fmla="*/ 913058 w 4196446"/>
              <a:gd name="connsiteY149" fmla="*/ 1442040 h 8346397"/>
              <a:gd name="connsiteX150" fmla="*/ 994021 w 4196446"/>
              <a:gd name="connsiteY150" fmla="*/ 1368222 h 8346397"/>
              <a:gd name="connsiteX151" fmla="*/ 1103558 w 4196446"/>
              <a:gd name="connsiteY151" fmla="*/ 1351553 h 8346397"/>
              <a:gd name="connsiteX152" fmla="*/ 1170233 w 4196446"/>
              <a:gd name="connsiteY152" fmla="*/ 1356315 h 8346397"/>
              <a:gd name="connsiteX153" fmla="*/ 1329777 w 4196446"/>
              <a:gd name="connsiteY153" fmla="*/ 1465853 h 8346397"/>
              <a:gd name="connsiteX154" fmla="*/ 1389308 w 4196446"/>
              <a:gd name="connsiteY154" fmla="*/ 1494428 h 8346397"/>
              <a:gd name="connsiteX155" fmla="*/ 1260721 w 4196446"/>
              <a:gd name="connsiteY155" fmla="*/ 1596822 h 8346397"/>
              <a:gd name="connsiteX156" fmla="*/ 1263102 w 4196446"/>
              <a:gd name="connsiteY156" fmla="*/ 1661115 h 8346397"/>
              <a:gd name="connsiteX157" fmla="*/ 1425027 w 4196446"/>
              <a:gd name="connsiteY157" fmla="*/ 1613490 h 8346397"/>
              <a:gd name="connsiteX158" fmla="*/ 1386927 w 4196446"/>
              <a:gd name="connsiteY158" fmla="*/ 1677784 h 8346397"/>
              <a:gd name="connsiteX159" fmla="*/ 1405977 w 4196446"/>
              <a:gd name="connsiteY159" fmla="*/ 1751603 h 8346397"/>
              <a:gd name="connsiteX160" fmla="*/ 1517896 w 4196446"/>
              <a:gd name="connsiteY160" fmla="*/ 1787322 h 8346397"/>
              <a:gd name="connsiteX161" fmla="*/ 1591715 w 4196446"/>
              <a:gd name="connsiteY161" fmla="*/ 1803990 h 8346397"/>
              <a:gd name="connsiteX162" fmla="*/ 1501227 w 4196446"/>
              <a:gd name="connsiteY162" fmla="*/ 1934959 h 8346397"/>
              <a:gd name="connsiteX163" fmla="*/ 1494083 w 4196446"/>
              <a:gd name="connsiteY163" fmla="*/ 1984965 h 8346397"/>
              <a:gd name="connsiteX164" fmla="*/ 1422646 w 4196446"/>
              <a:gd name="connsiteY164" fmla="*/ 2020684 h 8346397"/>
              <a:gd name="connsiteX165" fmla="*/ 1391690 w 4196446"/>
              <a:gd name="connsiteY165" fmla="*/ 2082597 h 8346397"/>
              <a:gd name="connsiteX166" fmla="*/ 1260721 w 4196446"/>
              <a:gd name="connsiteY166" fmla="*/ 2056403 h 8346397"/>
              <a:gd name="connsiteX167" fmla="*/ 1139277 w 4196446"/>
              <a:gd name="connsiteY167" fmla="*/ 2056402 h 8346397"/>
              <a:gd name="connsiteX168" fmla="*/ 1072602 w 4196446"/>
              <a:gd name="connsiteY168" fmla="*/ 2084978 h 8346397"/>
              <a:gd name="connsiteX169" fmla="*/ 1065458 w 4196446"/>
              <a:gd name="connsiteY169" fmla="*/ 2184990 h 8346397"/>
              <a:gd name="connsiteX170" fmla="*/ 977352 w 4196446"/>
              <a:gd name="connsiteY170" fmla="*/ 2273097 h 8346397"/>
              <a:gd name="connsiteX171" fmla="*/ 1120227 w 4196446"/>
              <a:gd name="connsiteY171" fmla="*/ 2335009 h 8346397"/>
              <a:gd name="connsiteX172" fmla="*/ 1170234 w 4196446"/>
              <a:gd name="connsiteY172" fmla="*/ 2370727 h 8346397"/>
              <a:gd name="connsiteX173" fmla="*/ 1222621 w 4196446"/>
              <a:gd name="connsiteY173" fmla="*/ 2387397 h 8346397"/>
              <a:gd name="connsiteX174" fmla="*/ 1272627 w 4196446"/>
              <a:gd name="connsiteY174" fmla="*/ 2437403 h 8346397"/>
              <a:gd name="connsiteX175" fmla="*/ 1329777 w 4196446"/>
              <a:gd name="connsiteY175" fmla="*/ 2458834 h 8346397"/>
              <a:gd name="connsiteX176" fmla="*/ 1422646 w 4196446"/>
              <a:gd name="connsiteY176" fmla="*/ 2535034 h 8346397"/>
              <a:gd name="connsiteX177" fmla="*/ 1508371 w 4196446"/>
              <a:gd name="connsiteY177" fmla="*/ 2568373 h 8346397"/>
              <a:gd name="connsiteX178" fmla="*/ 1641721 w 4196446"/>
              <a:gd name="connsiteY178" fmla="*/ 2716009 h 8346397"/>
              <a:gd name="connsiteX179" fmla="*/ 1725065 w 4196446"/>
              <a:gd name="connsiteY179" fmla="*/ 2870790 h 8346397"/>
              <a:gd name="connsiteX180" fmla="*/ 1850477 w 4196446"/>
              <a:gd name="connsiteY180" fmla="*/ 2931907 h 8346397"/>
              <a:gd name="connsiteX181" fmla="*/ 1896514 w 4196446"/>
              <a:gd name="connsiteY181" fmla="*/ 2977947 h 8346397"/>
              <a:gd name="connsiteX182" fmla="*/ 1927471 w 4196446"/>
              <a:gd name="connsiteY182" fmla="*/ 3082722 h 8346397"/>
              <a:gd name="connsiteX183" fmla="*/ 1989383 w 4196446"/>
              <a:gd name="connsiteY183" fmla="*/ 3185115 h 8346397"/>
              <a:gd name="connsiteX184" fmla="*/ 2051296 w 4196446"/>
              <a:gd name="connsiteY184" fmla="*/ 3223215 h 8346397"/>
              <a:gd name="connsiteX185" fmla="*/ 2182265 w 4196446"/>
              <a:gd name="connsiteY185" fmla="*/ 3370853 h 8346397"/>
              <a:gd name="connsiteX186" fmla="*/ 2325139 w 4196446"/>
              <a:gd name="connsiteY186" fmla="*/ 3447053 h 8346397"/>
              <a:gd name="connsiteX187" fmla="*/ 2384671 w 4196446"/>
              <a:gd name="connsiteY187" fmla="*/ 3532778 h 8346397"/>
              <a:gd name="connsiteX188" fmla="*/ 2432296 w 4196446"/>
              <a:gd name="connsiteY188" fmla="*/ 3599453 h 8346397"/>
              <a:gd name="connsiteX189" fmla="*/ 2479921 w 4196446"/>
              <a:gd name="connsiteY189" fmla="*/ 3589929 h 8346397"/>
              <a:gd name="connsiteX190" fmla="*/ 2484683 w 4196446"/>
              <a:gd name="connsiteY190" fmla="*/ 3742328 h 8346397"/>
              <a:gd name="connsiteX191" fmla="*/ 2537071 w 4196446"/>
              <a:gd name="connsiteY191" fmla="*/ 3835197 h 8346397"/>
              <a:gd name="connsiteX192" fmla="*/ 2529927 w 4196446"/>
              <a:gd name="connsiteY192" fmla="*/ 3873297 h 8346397"/>
              <a:gd name="connsiteX193" fmla="*/ 2598983 w 4196446"/>
              <a:gd name="connsiteY193" fmla="*/ 3909015 h 8346397"/>
              <a:gd name="connsiteX194" fmla="*/ 2656133 w 4196446"/>
              <a:gd name="connsiteY194" fmla="*/ 3854247 h 8346397"/>
              <a:gd name="connsiteX195" fmla="*/ 2689471 w 4196446"/>
              <a:gd name="connsiteY195" fmla="*/ 3937590 h 8346397"/>
              <a:gd name="connsiteX196" fmla="*/ 2734715 w 4196446"/>
              <a:gd name="connsiteY196" fmla="*/ 3982834 h 8346397"/>
              <a:gd name="connsiteX197" fmla="*/ 2808533 w 4196446"/>
              <a:gd name="connsiteY197" fmla="*/ 4006647 h 8346397"/>
              <a:gd name="connsiteX198" fmla="*/ 2860921 w 4196446"/>
              <a:gd name="connsiteY198" fmla="*/ 4075703 h 8346397"/>
              <a:gd name="connsiteX199" fmla="*/ 2946646 w 4196446"/>
              <a:gd name="connsiteY199" fmla="*/ 4130472 h 8346397"/>
              <a:gd name="connsiteX200" fmla="*/ 2999033 w 4196446"/>
              <a:gd name="connsiteY200" fmla="*/ 4163809 h 8346397"/>
              <a:gd name="connsiteX201" fmla="*/ 2870446 w 4196446"/>
              <a:gd name="connsiteY201" fmla="*/ 4256678 h 8346397"/>
              <a:gd name="connsiteX202" fmla="*/ 2868064 w 4196446"/>
              <a:gd name="connsiteY202" fmla="*/ 4311446 h 8346397"/>
              <a:gd name="connsiteX203" fmla="*/ 2970458 w 4196446"/>
              <a:gd name="connsiteY203" fmla="*/ 4428128 h 8346397"/>
              <a:gd name="connsiteX204" fmla="*/ 3065708 w 4196446"/>
              <a:gd name="connsiteY204" fmla="*/ 4490040 h 8346397"/>
              <a:gd name="connsiteX205" fmla="*/ 3096665 w 4196446"/>
              <a:gd name="connsiteY205" fmla="*/ 4528140 h 8346397"/>
              <a:gd name="connsiteX206" fmla="*/ 3082377 w 4196446"/>
              <a:gd name="connsiteY206" fmla="*/ 4609103 h 8346397"/>
              <a:gd name="connsiteX207" fmla="*/ 3077615 w 4196446"/>
              <a:gd name="connsiteY207" fmla="*/ 4692447 h 8346397"/>
              <a:gd name="connsiteX208" fmla="*/ 3034752 w 4196446"/>
              <a:gd name="connsiteY208" fmla="*/ 4701972 h 8346397"/>
              <a:gd name="connsiteX209" fmla="*/ 3008558 w 4196446"/>
              <a:gd name="connsiteY209" fmla="*/ 4718640 h 8346397"/>
              <a:gd name="connsiteX210" fmla="*/ 3053802 w 4196446"/>
              <a:gd name="connsiteY210" fmla="*/ 4795632 h 8346397"/>
              <a:gd name="connsiteX211" fmla="*/ 3037133 w 4196446"/>
              <a:gd name="connsiteY211" fmla="*/ 4868659 h 8346397"/>
              <a:gd name="connsiteX212" fmla="*/ 3020465 w 4196446"/>
              <a:gd name="connsiteY212" fmla="*/ 5004390 h 8346397"/>
              <a:gd name="connsiteX213" fmla="*/ 2982365 w 4196446"/>
              <a:gd name="connsiteY213" fmla="*/ 5044872 h 8346397"/>
              <a:gd name="connsiteX214" fmla="*/ 2965696 w 4196446"/>
              <a:gd name="connsiteY214" fmla="*/ 5166315 h 8346397"/>
              <a:gd name="connsiteX215" fmla="*/ 2937121 w 4196446"/>
              <a:gd name="connsiteY215" fmla="*/ 5285378 h 8346397"/>
              <a:gd name="connsiteX216" fmla="*/ 2989508 w 4196446"/>
              <a:gd name="connsiteY216" fmla="*/ 5302047 h 8346397"/>
              <a:gd name="connsiteX217" fmla="*/ 2987127 w 4196446"/>
              <a:gd name="connsiteY217" fmla="*/ 5347290 h 8346397"/>
              <a:gd name="connsiteX218" fmla="*/ 2984746 w 4196446"/>
              <a:gd name="connsiteY218" fmla="*/ 5402059 h 8346397"/>
              <a:gd name="connsiteX219" fmla="*/ 3041896 w 4196446"/>
              <a:gd name="connsiteY219" fmla="*/ 5471115 h 8346397"/>
              <a:gd name="connsiteX220" fmla="*/ 3089521 w 4196446"/>
              <a:gd name="connsiteY220" fmla="*/ 5597322 h 8346397"/>
              <a:gd name="connsiteX221" fmla="*/ 2996652 w 4196446"/>
              <a:gd name="connsiteY221" fmla="*/ 5887834 h 8346397"/>
              <a:gd name="connsiteX222" fmla="*/ 3018083 w 4196446"/>
              <a:gd name="connsiteY222" fmla="*/ 5942603 h 8346397"/>
              <a:gd name="connsiteX223" fmla="*/ 3044277 w 4196446"/>
              <a:gd name="connsiteY223" fmla="*/ 5994990 h 8346397"/>
              <a:gd name="connsiteX224" fmla="*/ 3049040 w 4196446"/>
              <a:gd name="connsiteY224" fmla="*/ 6099765 h 8346397"/>
              <a:gd name="connsiteX225" fmla="*/ 3028402 w 4196446"/>
              <a:gd name="connsiteY225" fmla="*/ 6195807 h 8346397"/>
              <a:gd name="connsiteX226" fmla="*/ 2956170 w 4196446"/>
              <a:gd name="connsiteY226" fmla="*/ 6259310 h 8346397"/>
              <a:gd name="connsiteX227" fmla="*/ 2920452 w 4196446"/>
              <a:gd name="connsiteY227" fmla="*/ 6240259 h 8346397"/>
              <a:gd name="connsiteX228" fmla="*/ 2849015 w 4196446"/>
              <a:gd name="connsiteY228" fmla="*/ 6252165 h 8346397"/>
              <a:gd name="connsiteX229" fmla="*/ 2713283 w 4196446"/>
              <a:gd name="connsiteY229" fmla="*/ 6364084 h 8346397"/>
              <a:gd name="connsiteX230" fmla="*/ 2606127 w 4196446"/>
              <a:gd name="connsiteY230" fmla="*/ 6349797 h 8346397"/>
              <a:gd name="connsiteX231" fmla="*/ 2575171 w 4196446"/>
              <a:gd name="connsiteY231" fmla="*/ 6378372 h 8346397"/>
              <a:gd name="connsiteX232" fmla="*/ 2508495 w 4196446"/>
              <a:gd name="connsiteY232" fmla="*/ 6423614 h 8346397"/>
              <a:gd name="connsiteX233" fmla="*/ 2391815 w 4196446"/>
              <a:gd name="connsiteY233" fmla="*/ 6411709 h 8346397"/>
              <a:gd name="connsiteX234" fmla="*/ 2368002 w 4196446"/>
              <a:gd name="connsiteY234" fmla="*/ 6528390 h 8346397"/>
              <a:gd name="connsiteX235" fmla="*/ 2363240 w 4196446"/>
              <a:gd name="connsiteY235" fmla="*/ 6564109 h 8346397"/>
              <a:gd name="connsiteX236" fmla="*/ 2339428 w 4196446"/>
              <a:gd name="connsiteY236" fmla="*/ 6583159 h 8346397"/>
              <a:gd name="connsiteX237" fmla="*/ 2141783 w 4196446"/>
              <a:gd name="connsiteY237" fmla="*/ 6535534 h 8346397"/>
              <a:gd name="connsiteX238" fmla="*/ 2103683 w 4196446"/>
              <a:gd name="connsiteY238" fmla="*/ 6587922 h 8346397"/>
              <a:gd name="connsiteX239" fmla="*/ 2072727 w 4196446"/>
              <a:gd name="connsiteY239" fmla="*/ 6683172 h 8346397"/>
              <a:gd name="connsiteX240" fmla="*/ 2039389 w 4196446"/>
              <a:gd name="connsiteY240" fmla="*/ 6747465 h 8346397"/>
              <a:gd name="connsiteX241" fmla="*/ 2051296 w 4196446"/>
              <a:gd name="connsiteY241" fmla="*/ 6809378 h 8346397"/>
              <a:gd name="connsiteX242" fmla="*/ 2184646 w 4196446"/>
              <a:gd name="connsiteY242" fmla="*/ 6921297 h 8346397"/>
              <a:gd name="connsiteX243" fmla="*/ 2253702 w 4196446"/>
              <a:gd name="connsiteY243" fmla="*/ 6954634 h 8346397"/>
              <a:gd name="connsiteX244" fmla="*/ 2237033 w 4196446"/>
              <a:gd name="connsiteY244" fmla="*/ 6978447 h 8346397"/>
              <a:gd name="connsiteX245" fmla="*/ 2201315 w 4196446"/>
              <a:gd name="connsiteY245" fmla="*/ 6997497 h 8346397"/>
              <a:gd name="connsiteX246" fmla="*/ 2234652 w 4196446"/>
              <a:gd name="connsiteY246" fmla="*/ 7073697 h 8346397"/>
              <a:gd name="connsiteX247" fmla="*/ 2203696 w 4196446"/>
              <a:gd name="connsiteY247" fmla="*/ 7095128 h 8346397"/>
              <a:gd name="connsiteX248" fmla="*/ 2098921 w 4196446"/>
              <a:gd name="connsiteY248" fmla="*/ 7033215 h 8346397"/>
              <a:gd name="connsiteX249" fmla="*/ 2056058 w 4196446"/>
              <a:gd name="connsiteY249" fmla="*/ 7059409 h 8346397"/>
              <a:gd name="connsiteX250" fmla="*/ 1996527 w 4196446"/>
              <a:gd name="connsiteY250" fmla="*/ 6957015 h 8346397"/>
              <a:gd name="connsiteX251" fmla="*/ 1879846 w 4196446"/>
              <a:gd name="connsiteY251" fmla="*/ 6983209 h 8346397"/>
              <a:gd name="connsiteX252" fmla="*/ 1815552 w 4196446"/>
              <a:gd name="connsiteY252" fmla="*/ 6987972 h 8346397"/>
              <a:gd name="connsiteX253" fmla="*/ 1765546 w 4196446"/>
              <a:gd name="connsiteY253" fmla="*/ 6983210 h 8346397"/>
              <a:gd name="connsiteX254" fmla="*/ 1708396 w 4196446"/>
              <a:gd name="connsiteY254" fmla="*/ 7028453 h 8346397"/>
              <a:gd name="connsiteX255" fmla="*/ 1529802 w 4196446"/>
              <a:gd name="connsiteY255" fmla="*/ 6987972 h 8346397"/>
              <a:gd name="connsiteX256" fmla="*/ 1553614 w 4196446"/>
              <a:gd name="connsiteY256" fmla="*/ 7114178 h 8346397"/>
              <a:gd name="connsiteX257" fmla="*/ 1477415 w 4196446"/>
              <a:gd name="connsiteY257" fmla="*/ 7159422 h 8346397"/>
              <a:gd name="connsiteX258" fmla="*/ 1415502 w 4196446"/>
              <a:gd name="connsiteY258" fmla="*/ 7226096 h 8346397"/>
              <a:gd name="connsiteX259" fmla="*/ 1265483 w 4196446"/>
              <a:gd name="connsiteY259" fmla="*/ 7218953 h 8346397"/>
              <a:gd name="connsiteX260" fmla="*/ 1213096 w 4196446"/>
              <a:gd name="connsiteY26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56309 w 4196446"/>
              <a:gd name="connsiteY7" fmla="*/ 6228351 h 8346397"/>
              <a:gd name="connsiteX8" fmla="*/ 4106315 w 4196446"/>
              <a:gd name="connsiteY8" fmla="*/ 6211682 h 8346397"/>
              <a:gd name="connsiteX9" fmla="*/ 4063453 w 4196446"/>
              <a:gd name="connsiteY9" fmla="*/ 6090238 h 8346397"/>
              <a:gd name="connsiteX10" fmla="*/ 4070597 w 4196446"/>
              <a:gd name="connsiteY10" fmla="*/ 6018801 h 8346397"/>
              <a:gd name="connsiteX11" fmla="*/ 4132509 w 4196446"/>
              <a:gd name="connsiteY11" fmla="*/ 5975938 h 8346397"/>
              <a:gd name="connsiteX12" fmla="*/ 4094409 w 4196446"/>
              <a:gd name="connsiteY12" fmla="*/ 6075951 h 8346397"/>
              <a:gd name="connsiteX13" fmla="*/ 4139653 w 4196446"/>
              <a:gd name="connsiteY13" fmla="*/ 6102145 h 8346397"/>
              <a:gd name="connsiteX14" fmla="*/ 4192041 w 4196446"/>
              <a:gd name="connsiteY14" fmla="*/ 6080713 h 8346397"/>
              <a:gd name="connsiteX15" fmla="*/ 4149178 w 4196446"/>
              <a:gd name="connsiteY15" fmla="*/ 5947363 h 8346397"/>
              <a:gd name="connsiteX16" fmla="*/ 4194421 w 4196446"/>
              <a:gd name="connsiteY16" fmla="*/ 5909263 h 8346397"/>
              <a:gd name="connsiteX17" fmla="*/ 4113459 w 4196446"/>
              <a:gd name="connsiteY17" fmla="*/ 5783057 h 8346397"/>
              <a:gd name="connsiteX18" fmla="*/ 4108696 w 4196446"/>
              <a:gd name="connsiteY18" fmla="*/ 5678282 h 8346397"/>
              <a:gd name="connsiteX19" fmla="*/ 4070597 w 4196446"/>
              <a:gd name="connsiteY19" fmla="*/ 5587795 h 8346397"/>
              <a:gd name="connsiteX20" fmla="*/ 4111077 w 4196446"/>
              <a:gd name="connsiteY20" fmla="*/ 5583032 h 8346397"/>
              <a:gd name="connsiteX21" fmla="*/ 4061071 w 4196446"/>
              <a:gd name="connsiteY21" fmla="*/ 5478257 h 8346397"/>
              <a:gd name="connsiteX22" fmla="*/ 4061071 w 4196446"/>
              <a:gd name="connsiteY22" fmla="*/ 5383007 h 8346397"/>
              <a:gd name="connsiteX23" fmla="*/ 4103934 w 4196446"/>
              <a:gd name="connsiteY23" fmla="*/ 5387770 h 8346397"/>
              <a:gd name="connsiteX24" fmla="*/ 4106315 w 4196446"/>
              <a:gd name="connsiteY24" fmla="*/ 5347288 h 8346397"/>
              <a:gd name="connsiteX25" fmla="*/ 4065833 w 4196446"/>
              <a:gd name="connsiteY25" fmla="*/ 5292520 h 8346397"/>
              <a:gd name="connsiteX26" fmla="*/ 4058690 w 4196446"/>
              <a:gd name="connsiteY26" fmla="*/ 5173457 h 8346397"/>
              <a:gd name="connsiteX27" fmla="*/ 3990428 w 4196446"/>
              <a:gd name="connsiteY27" fmla="*/ 5034550 h 8346397"/>
              <a:gd name="connsiteX28" fmla="*/ 3922959 w 4196446"/>
              <a:gd name="connsiteY28" fmla="*/ 4816270 h 8346397"/>
              <a:gd name="connsiteX29" fmla="*/ 3887241 w 4196446"/>
              <a:gd name="connsiteY29" fmla="*/ 4682920 h 8346397"/>
              <a:gd name="connsiteX30" fmla="*/ 3851522 w 4196446"/>
              <a:gd name="connsiteY30" fmla="*/ 4642438 h 8346397"/>
              <a:gd name="connsiteX31" fmla="*/ 3887241 w 4196446"/>
              <a:gd name="connsiteY31" fmla="*/ 4578145 h 8346397"/>
              <a:gd name="connsiteX32" fmla="*/ 3839615 w 4196446"/>
              <a:gd name="connsiteY32" fmla="*/ 4499563 h 8346397"/>
              <a:gd name="connsiteX33" fmla="*/ 3780084 w 4196446"/>
              <a:gd name="connsiteY33" fmla="*/ 4492420 h 8346397"/>
              <a:gd name="connsiteX34" fmla="*/ 3732459 w 4196446"/>
              <a:gd name="connsiteY34" fmla="*/ 4449557 h 8346397"/>
              <a:gd name="connsiteX35" fmla="*/ 3687216 w 4196446"/>
              <a:gd name="connsiteY35" fmla="*/ 4466226 h 8346397"/>
              <a:gd name="connsiteX36" fmla="*/ 3668166 w 4196446"/>
              <a:gd name="connsiteY36" fmla="*/ 4368595 h 8346397"/>
              <a:gd name="connsiteX37" fmla="*/ 3501478 w 4196446"/>
              <a:gd name="connsiteY37" fmla="*/ 4166188 h 8346397"/>
              <a:gd name="connsiteX38" fmla="*/ 3496716 w 4196446"/>
              <a:gd name="connsiteY38" fmla="*/ 4139995 h 8346397"/>
              <a:gd name="connsiteX39" fmla="*/ 3494334 w 4196446"/>
              <a:gd name="connsiteY39" fmla="*/ 4113801 h 8346397"/>
              <a:gd name="connsiteX40" fmla="*/ 3544341 w 4196446"/>
              <a:gd name="connsiteY40" fmla="*/ 4101895 h 8346397"/>
              <a:gd name="connsiteX41" fmla="*/ 3553866 w 4196446"/>
              <a:gd name="connsiteY41" fmla="*/ 4075701 h 8346397"/>
              <a:gd name="connsiteX42" fmla="*/ 3515766 w 4196446"/>
              <a:gd name="connsiteY42" fmla="*/ 4056651 h 8346397"/>
              <a:gd name="connsiteX43" fmla="*/ 3465759 w 4196446"/>
              <a:gd name="connsiteY43" fmla="*/ 4049507 h 8346397"/>
              <a:gd name="connsiteX44" fmla="*/ 3432422 w 4196446"/>
              <a:gd name="connsiteY44" fmla="*/ 4109038 h 8346397"/>
              <a:gd name="connsiteX45" fmla="*/ 3413372 w 4196446"/>
              <a:gd name="connsiteY45" fmla="*/ 4082845 h 8346397"/>
              <a:gd name="connsiteX46" fmla="*/ 3415752 w 4196446"/>
              <a:gd name="connsiteY46" fmla="*/ 4042363 h 8346397"/>
              <a:gd name="connsiteX47" fmla="*/ 3349078 w 4196446"/>
              <a:gd name="connsiteY47" fmla="*/ 4018551 h 8346397"/>
              <a:gd name="connsiteX48" fmla="*/ 3382416 w 4196446"/>
              <a:gd name="connsiteY48" fmla="*/ 3985213 h 8346397"/>
              <a:gd name="connsiteX49" fmla="*/ 3346697 w 4196446"/>
              <a:gd name="connsiteY49" fmla="*/ 3961401 h 8346397"/>
              <a:gd name="connsiteX50" fmla="*/ 3291928 w 4196446"/>
              <a:gd name="connsiteY50" fmla="*/ 3959020 h 8346397"/>
              <a:gd name="connsiteX51" fmla="*/ 3263352 w 4196446"/>
              <a:gd name="connsiteY51" fmla="*/ 3978070 h 8346397"/>
              <a:gd name="connsiteX52" fmla="*/ 3215727 w 4196446"/>
              <a:gd name="connsiteY52" fmla="*/ 3963782 h 8346397"/>
              <a:gd name="connsiteX53" fmla="*/ 3227633 w 4196446"/>
              <a:gd name="connsiteY53" fmla="*/ 3937588 h 8346397"/>
              <a:gd name="connsiteX54" fmla="*/ 3275259 w 4196446"/>
              <a:gd name="connsiteY54" fmla="*/ 3913776 h 8346397"/>
              <a:gd name="connsiteX55" fmla="*/ 3127621 w 4196446"/>
              <a:gd name="connsiteY55" fmla="*/ 3851863 h 8346397"/>
              <a:gd name="connsiteX56" fmla="*/ 2996652 w 4196446"/>
              <a:gd name="connsiteY56" fmla="*/ 3739945 h 8346397"/>
              <a:gd name="connsiteX57" fmla="*/ 2591839 w 4196446"/>
              <a:gd name="connsiteY57" fmla="*/ 3354183 h 8346397"/>
              <a:gd name="connsiteX58" fmla="*/ 2468015 w 4196446"/>
              <a:gd name="connsiteY58" fmla="*/ 3049382 h 8346397"/>
              <a:gd name="connsiteX59" fmla="*/ 2432296 w 4196446"/>
              <a:gd name="connsiteY59" fmla="*/ 2961276 h 8346397"/>
              <a:gd name="connsiteX60" fmla="*/ 2387052 w 4196446"/>
              <a:gd name="connsiteY60" fmla="*/ 2954132 h 8346397"/>
              <a:gd name="connsiteX61" fmla="*/ 2365621 w 4196446"/>
              <a:gd name="connsiteY61" fmla="*/ 2958895 h 8346397"/>
              <a:gd name="connsiteX62" fmla="*/ 2315615 w 4196446"/>
              <a:gd name="connsiteY62" fmla="*/ 2896982 h 8346397"/>
              <a:gd name="connsiteX63" fmla="*/ 2234652 w 4196446"/>
              <a:gd name="connsiteY63" fmla="*/ 2880313 h 8346397"/>
              <a:gd name="connsiteX64" fmla="*/ 2182265 w 4196446"/>
              <a:gd name="connsiteY64" fmla="*/ 2811257 h 8346397"/>
              <a:gd name="connsiteX65" fmla="*/ 2115590 w 4196446"/>
              <a:gd name="connsiteY65" fmla="*/ 2727913 h 8346397"/>
              <a:gd name="connsiteX66" fmla="*/ 2091777 w 4196446"/>
              <a:gd name="connsiteY66" fmla="*/ 2670763 h 8346397"/>
              <a:gd name="connsiteX67" fmla="*/ 2006845 w 4196446"/>
              <a:gd name="connsiteY67" fmla="*/ 2527095 h 8346397"/>
              <a:gd name="connsiteX68" fmla="*/ 1953665 w 4196446"/>
              <a:gd name="connsiteY68" fmla="*/ 2451688 h 8346397"/>
              <a:gd name="connsiteX69" fmla="*/ 2006052 w 4196446"/>
              <a:gd name="connsiteY69" fmla="*/ 2337388 h 8346397"/>
              <a:gd name="connsiteX70" fmla="*/ 2072727 w 4196446"/>
              <a:gd name="connsiteY70" fmla="*/ 2256426 h 8346397"/>
              <a:gd name="connsiteX71" fmla="*/ 2056058 w 4196446"/>
              <a:gd name="connsiteY71" fmla="*/ 2223088 h 8346397"/>
              <a:gd name="connsiteX72" fmla="*/ 2067965 w 4196446"/>
              <a:gd name="connsiteY72" fmla="*/ 2130220 h 8346397"/>
              <a:gd name="connsiteX73" fmla="*/ 2137021 w 4196446"/>
              <a:gd name="connsiteY73" fmla="*/ 1992107 h 8346397"/>
              <a:gd name="connsiteX74" fmla="*/ 2165596 w 4196446"/>
              <a:gd name="connsiteY74" fmla="*/ 1944482 h 8346397"/>
              <a:gd name="connsiteX75" fmla="*/ 2203696 w 4196446"/>
              <a:gd name="connsiteY75" fmla="*/ 1937338 h 8346397"/>
              <a:gd name="connsiteX76" fmla="*/ 2198933 w 4196446"/>
              <a:gd name="connsiteY76" fmla="*/ 1906382 h 8346397"/>
              <a:gd name="connsiteX77" fmla="*/ 2406102 w 4196446"/>
              <a:gd name="connsiteY77" fmla="*/ 1782557 h 8346397"/>
              <a:gd name="connsiteX78" fmla="*/ 2494208 w 4196446"/>
              <a:gd name="connsiteY78" fmla="*/ 1715882 h 8346397"/>
              <a:gd name="connsiteX79" fmla="*/ 2513258 w 4196446"/>
              <a:gd name="connsiteY79" fmla="*/ 1630157 h 8346397"/>
              <a:gd name="connsiteX80" fmla="*/ 2522784 w 4196446"/>
              <a:gd name="connsiteY80" fmla="*/ 1584913 h 8346397"/>
              <a:gd name="connsiteX81" fmla="*/ 2577552 w 4196446"/>
              <a:gd name="connsiteY81" fmla="*/ 1527763 h 8346397"/>
              <a:gd name="connsiteX82" fmla="*/ 2606127 w 4196446"/>
              <a:gd name="connsiteY82" fmla="*/ 1499188 h 8346397"/>
              <a:gd name="connsiteX83" fmla="*/ 2634702 w 4196446"/>
              <a:gd name="connsiteY83" fmla="*/ 1492045 h 8346397"/>
              <a:gd name="connsiteX84" fmla="*/ 2672802 w 4196446"/>
              <a:gd name="connsiteY84" fmla="*/ 1368220 h 8346397"/>
              <a:gd name="connsiteX85" fmla="*/ 2806153 w 4196446"/>
              <a:gd name="connsiteY85" fmla="*/ 1334883 h 8346397"/>
              <a:gd name="connsiteX86" fmla="*/ 2944265 w 4196446"/>
              <a:gd name="connsiteY86" fmla="*/ 1325357 h 8346397"/>
              <a:gd name="connsiteX87" fmla="*/ 2968077 w 4196446"/>
              <a:gd name="connsiteY87" fmla="*/ 1206295 h 8346397"/>
              <a:gd name="connsiteX88" fmla="*/ 3049040 w 4196446"/>
              <a:gd name="connsiteY88" fmla="*/ 1169783 h 8346397"/>
              <a:gd name="connsiteX89" fmla="*/ 3153814 w 4196446"/>
              <a:gd name="connsiteY89" fmla="*/ 1125332 h 8346397"/>
              <a:gd name="connsiteX90" fmla="*/ 3225252 w 4196446"/>
              <a:gd name="connsiteY90" fmla="*/ 1049132 h 8346397"/>
              <a:gd name="connsiteX91" fmla="*/ 3310977 w 4196446"/>
              <a:gd name="connsiteY91" fmla="*/ 996745 h 8346397"/>
              <a:gd name="connsiteX92" fmla="*/ 3056977 w 4196446"/>
              <a:gd name="connsiteY92" fmla="*/ 982457 h 8346397"/>
              <a:gd name="connsiteX93" fmla="*/ 2958552 w 4196446"/>
              <a:gd name="connsiteY93" fmla="*/ 976107 h 8346397"/>
              <a:gd name="connsiteX94" fmla="*/ 2926802 w 4196446"/>
              <a:gd name="connsiteY94" fmla="*/ 906257 h 8346397"/>
              <a:gd name="connsiteX95" fmla="*/ 2866477 w 4196446"/>
              <a:gd name="connsiteY95" fmla="*/ 893559 h 8346397"/>
              <a:gd name="connsiteX96" fmla="*/ 2799802 w 4196446"/>
              <a:gd name="connsiteY96" fmla="*/ 874507 h 8346397"/>
              <a:gd name="connsiteX97" fmla="*/ 2761702 w 4196446"/>
              <a:gd name="connsiteY97" fmla="*/ 807832 h 8346397"/>
              <a:gd name="connsiteX98" fmla="*/ 2609302 w 4196446"/>
              <a:gd name="connsiteY98" fmla="*/ 760207 h 8346397"/>
              <a:gd name="connsiteX99" fmla="*/ 2580727 w 4196446"/>
              <a:gd name="connsiteY99" fmla="*/ 604632 h 8346397"/>
              <a:gd name="connsiteX100" fmla="*/ 2526752 w 4196446"/>
              <a:gd name="connsiteY100" fmla="*/ 531609 h 8346397"/>
              <a:gd name="connsiteX101" fmla="*/ 2596602 w 4196446"/>
              <a:gd name="connsiteY101" fmla="*/ 407782 h 8346397"/>
              <a:gd name="connsiteX102" fmla="*/ 2629939 w 4196446"/>
              <a:gd name="connsiteY102" fmla="*/ 310947 h 8346397"/>
              <a:gd name="connsiteX103" fmla="*/ 2517227 w 4196446"/>
              <a:gd name="connsiteY103" fmla="*/ 239507 h 8346397"/>
              <a:gd name="connsiteX104" fmla="*/ 2402927 w 4196446"/>
              <a:gd name="connsiteY104" fmla="*/ 271257 h 8346397"/>
              <a:gd name="connsiteX105" fmla="*/ 2275927 w 4196446"/>
              <a:gd name="connsiteY105" fmla="*/ 198232 h 8346397"/>
              <a:gd name="connsiteX106" fmla="*/ 2133052 w 4196446"/>
              <a:gd name="connsiteY106" fmla="*/ 233157 h 8346397"/>
              <a:gd name="connsiteX107" fmla="*/ 1913977 w 4196446"/>
              <a:gd name="connsiteY107" fmla="*/ 36309 h 8346397"/>
              <a:gd name="connsiteX108" fmla="*/ 1777452 w 4196446"/>
              <a:gd name="connsiteY108" fmla="*/ 13289 h 8346397"/>
              <a:gd name="connsiteX109" fmla="*/ 1703633 w 4196446"/>
              <a:gd name="connsiteY109" fmla="*/ 41864 h 8346397"/>
              <a:gd name="connsiteX110" fmla="*/ 1615527 w 4196446"/>
              <a:gd name="connsiteY110" fmla="*/ 75203 h 8346397"/>
              <a:gd name="connsiteX111" fmla="*/ 1515515 w 4196446"/>
              <a:gd name="connsiteY111" fmla="*/ 129971 h 8346397"/>
              <a:gd name="connsiteX112" fmla="*/ 1525040 w 4196446"/>
              <a:gd name="connsiteY112" fmla="*/ 194264 h 8346397"/>
              <a:gd name="connsiteX113" fmla="*/ 1505990 w 4196446"/>
              <a:gd name="connsiteY113" fmla="*/ 251415 h 8346397"/>
              <a:gd name="connsiteX114" fmla="*/ 1413121 w 4196446"/>
              <a:gd name="connsiteY114" fmla="*/ 270464 h 8346397"/>
              <a:gd name="connsiteX115" fmla="*/ 1339302 w 4196446"/>
              <a:gd name="connsiteY115" fmla="*/ 306184 h 8346397"/>
              <a:gd name="connsiteX116" fmla="*/ 1260721 w 4196446"/>
              <a:gd name="connsiteY116" fmla="*/ 346665 h 8346397"/>
              <a:gd name="connsiteX117" fmla="*/ 1191665 w 4196446"/>
              <a:gd name="connsiteY117" fmla="*/ 272847 h 8346397"/>
              <a:gd name="connsiteX118" fmla="*/ 1082127 w 4196446"/>
              <a:gd name="connsiteY118" fmla="*/ 353809 h 8346397"/>
              <a:gd name="connsiteX119" fmla="*/ 1020215 w 4196446"/>
              <a:gd name="connsiteY119" fmla="*/ 420484 h 8346397"/>
              <a:gd name="connsiteX120" fmla="*/ 858290 w 4196446"/>
              <a:gd name="connsiteY120" fmla="*/ 301422 h 8346397"/>
              <a:gd name="connsiteX121" fmla="*/ 796377 w 4196446"/>
              <a:gd name="connsiteY121" fmla="*/ 406196 h 8346397"/>
              <a:gd name="connsiteX122" fmla="*/ 755896 w 4196446"/>
              <a:gd name="connsiteY122" fmla="*/ 341903 h 8346397"/>
              <a:gd name="connsiteX123" fmla="*/ 689221 w 4196446"/>
              <a:gd name="connsiteY123" fmla="*/ 270465 h 8346397"/>
              <a:gd name="connsiteX124" fmla="*/ 667790 w 4196446"/>
              <a:gd name="connsiteY124" fmla="*/ 313328 h 8346397"/>
              <a:gd name="connsiteX125" fmla="*/ 620165 w 4196446"/>
              <a:gd name="connsiteY125" fmla="*/ 382384 h 8346397"/>
              <a:gd name="connsiteX126" fmla="*/ 589208 w 4196446"/>
              <a:gd name="connsiteY126" fmla="*/ 396672 h 8346397"/>
              <a:gd name="connsiteX127" fmla="*/ 498721 w 4196446"/>
              <a:gd name="connsiteY127" fmla="*/ 482397 h 8346397"/>
              <a:gd name="connsiteX128" fmla="*/ 396327 w 4196446"/>
              <a:gd name="connsiteY128" fmla="*/ 380003 h 8346397"/>
              <a:gd name="connsiteX129" fmla="*/ 243927 w 4196446"/>
              <a:gd name="connsiteY129" fmla="*/ 294278 h 8346397"/>
              <a:gd name="connsiteX130" fmla="*/ 174871 w 4196446"/>
              <a:gd name="connsiteY130" fmla="*/ 327615 h 8346397"/>
              <a:gd name="connsiteX131" fmla="*/ 127246 w 4196446"/>
              <a:gd name="connsiteY131" fmla="*/ 410959 h 8346397"/>
              <a:gd name="connsiteX132" fmla="*/ 43902 w 4196446"/>
              <a:gd name="connsiteY132" fmla="*/ 472872 h 8346397"/>
              <a:gd name="connsiteX133" fmla="*/ 8183 w 4196446"/>
              <a:gd name="connsiteY133" fmla="*/ 484778 h 8346397"/>
              <a:gd name="connsiteX134" fmla="*/ 198683 w 4196446"/>
              <a:gd name="connsiteY134" fmla="*/ 689565 h 8346397"/>
              <a:gd name="connsiteX135" fmla="*/ 265359 w 4196446"/>
              <a:gd name="connsiteY135" fmla="*/ 706234 h 8346397"/>
              <a:gd name="connsiteX136" fmla="*/ 298697 w 4196446"/>
              <a:gd name="connsiteY136" fmla="*/ 730047 h 8346397"/>
              <a:gd name="connsiteX137" fmla="*/ 296315 w 4196446"/>
              <a:gd name="connsiteY137" fmla="*/ 901496 h 8346397"/>
              <a:gd name="connsiteX138" fmla="*/ 362990 w 4196446"/>
              <a:gd name="connsiteY138" fmla="*/ 906259 h 8346397"/>
              <a:gd name="connsiteX139" fmla="*/ 401090 w 4196446"/>
              <a:gd name="connsiteY139" fmla="*/ 856253 h 8346397"/>
              <a:gd name="connsiteX140" fmla="*/ 482052 w 4196446"/>
              <a:gd name="connsiteY140" fmla="*/ 894353 h 8346397"/>
              <a:gd name="connsiteX141" fmla="*/ 420140 w 4196446"/>
              <a:gd name="connsiteY141" fmla="*/ 1039609 h 8346397"/>
              <a:gd name="connsiteX142" fmla="*/ 434427 w 4196446"/>
              <a:gd name="connsiteY142" fmla="*/ 1087234 h 8346397"/>
              <a:gd name="connsiteX143" fmla="*/ 379658 w 4196446"/>
              <a:gd name="connsiteY143" fmla="*/ 1139622 h 8346397"/>
              <a:gd name="connsiteX144" fmla="*/ 415377 w 4196446"/>
              <a:gd name="connsiteY144" fmla="*/ 1168196 h 8346397"/>
              <a:gd name="connsiteX145" fmla="*/ 486815 w 4196446"/>
              <a:gd name="connsiteY145" fmla="*/ 1256303 h 8346397"/>
              <a:gd name="connsiteX146" fmla="*/ 527296 w 4196446"/>
              <a:gd name="connsiteY146" fmla="*/ 1344409 h 8346397"/>
              <a:gd name="connsiteX147" fmla="*/ 636833 w 4196446"/>
              <a:gd name="connsiteY147" fmla="*/ 1396797 h 8346397"/>
              <a:gd name="connsiteX148" fmla="*/ 746371 w 4196446"/>
              <a:gd name="connsiteY148" fmla="*/ 1420609 h 8346397"/>
              <a:gd name="connsiteX149" fmla="*/ 829715 w 4196446"/>
              <a:gd name="connsiteY149" fmla="*/ 1468234 h 8346397"/>
              <a:gd name="connsiteX150" fmla="*/ 913058 w 4196446"/>
              <a:gd name="connsiteY150" fmla="*/ 1442040 h 8346397"/>
              <a:gd name="connsiteX151" fmla="*/ 994021 w 4196446"/>
              <a:gd name="connsiteY151" fmla="*/ 1368222 h 8346397"/>
              <a:gd name="connsiteX152" fmla="*/ 1103558 w 4196446"/>
              <a:gd name="connsiteY152" fmla="*/ 1351553 h 8346397"/>
              <a:gd name="connsiteX153" fmla="*/ 1170233 w 4196446"/>
              <a:gd name="connsiteY153" fmla="*/ 1356315 h 8346397"/>
              <a:gd name="connsiteX154" fmla="*/ 1329777 w 4196446"/>
              <a:gd name="connsiteY154" fmla="*/ 1465853 h 8346397"/>
              <a:gd name="connsiteX155" fmla="*/ 1389308 w 4196446"/>
              <a:gd name="connsiteY155" fmla="*/ 1494428 h 8346397"/>
              <a:gd name="connsiteX156" fmla="*/ 1260721 w 4196446"/>
              <a:gd name="connsiteY156" fmla="*/ 1596822 h 8346397"/>
              <a:gd name="connsiteX157" fmla="*/ 1263102 w 4196446"/>
              <a:gd name="connsiteY157" fmla="*/ 1661115 h 8346397"/>
              <a:gd name="connsiteX158" fmla="*/ 1425027 w 4196446"/>
              <a:gd name="connsiteY158" fmla="*/ 1613490 h 8346397"/>
              <a:gd name="connsiteX159" fmla="*/ 1386927 w 4196446"/>
              <a:gd name="connsiteY159" fmla="*/ 1677784 h 8346397"/>
              <a:gd name="connsiteX160" fmla="*/ 1405977 w 4196446"/>
              <a:gd name="connsiteY160" fmla="*/ 1751603 h 8346397"/>
              <a:gd name="connsiteX161" fmla="*/ 1517896 w 4196446"/>
              <a:gd name="connsiteY161" fmla="*/ 1787322 h 8346397"/>
              <a:gd name="connsiteX162" fmla="*/ 1591715 w 4196446"/>
              <a:gd name="connsiteY162" fmla="*/ 1803990 h 8346397"/>
              <a:gd name="connsiteX163" fmla="*/ 1501227 w 4196446"/>
              <a:gd name="connsiteY163" fmla="*/ 1934959 h 8346397"/>
              <a:gd name="connsiteX164" fmla="*/ 1494083 w 4196446"/>
              <a:gd name="connsiteY164" fmla="*/ 1984965 h 8346397"/>
              <a:gd name="connsiteX165" fmla="*/ 1422646 w 4196446"/>
              <a:gd name="connsiteY165" fmla="*/ 2020684 h 8346397"/>
              <a:gd name="connsiteX166" fmla="*/ 1391690 w 4196446"/>
              <a:gd name="connsiteY166" fmla="*/ 2082597 h 8346397"/>
              <a:gd name="connsiteX167" fmla="*/ 1260721 w 4196446"/>
              <a:gd name="connsiteY167" fmla="*/ 2056403 h 8346397"/>
              <a:gd name="connsiteX168" fmla="*/ 1139277 w 4196446"/>
              <a:gd name="connsiteY168" fmla="*/ 2056402 h 8346397"/>
              <a:gd name="connsiteX169" fmla="*/ 1072602 w 4196446"/>
              <a:gd name="connsiteY169" fmla="*/ 2084978 h 8346397"/>
              <a:gd name="connsiteX170" fmla="*/ 1065458 w 4196446"/>
              <a:gd name="connsiteY170" fmla="*/ 2184990 h 8346397"/>
              <a:gd name="connsiteX171" fmla="*/ 977352 w 4196446"/>
              <a:gd name="connsiteY171" fmla="*/ 2273097 h 8346397"/>
              <a:gd name="connsiteX172" fmla="*/ 1120227 w 4196446"/>
              <a:gd name="connsiteY172" fmla="*/ 2335009 h 8346397"/>
              <a:gd name="connsiteX173" fmla="*/ 1170234 w 4196446"/>
              <a:gd name="connsiteY173" fmla="*/ 2370727 h 8346397"/>
              <a:gd name="connsiteX174" fmla="*/ 1222621 w 4196446"/>
              <a:gd name="connsiteY174" fmla="*/ 2387397 h 8346397"/>
              <a:gd name="connsiteX175" fmla="*/ 1272627 w 4196446"/>
              <a:gd name="connsiteY175" fmla="*/ 2437403 h 8346397"/>
              <a:gd name="connsiteX176" fmla="*/ 1329777 w 4196446"/>
              <a:gd name="connsiteY176" fmla="*/ 2458834 h 8346397"/>
              <a:gd name="connsiteX177" fmla="*/ 1422646 w 4196446"/>
              <a:gd name="connsiteY177" fmla="*/ 2535034 h 8346397"/>
              <a:gd name="connsiteX178" fmla="*/ 1508371 w 4196446"/>
              <a:gd name="connsiteY178" fmla="*/ 2568373 h 8346397"/>
              <a:gd name="connsiteX179" fmla="*/ 1641721 w 4196446"/>
              <a:gd name="connsiteY179" fmla="*/ 2716009 h 8346397"/>
              <a:gd name="connsiteX180" fmla="*/ 1725065 w 4196446"/>
              <a:gd name="connsiteY180" fmla="*/ 2870790 h 8346397"/>
              <a:gd name="connsiteX181" fmla="*/ 1850477 w 4196446"/>
              <a:gd name="connsiteY181" fmla="*/ 2931907 h 8346397"/>
              <a:gd name="connsiteX182" fmla="*/ 1896514 w 4196446"/>
              <a:gd name="connsiteY182" fmla="*/ 2977947 h 8346397"/>
              <a:gd name="connsiteX183" fmla="*/ 1927471 w 4196446"/>
              <a:gd name="connsiteY183" fmla="*/ 3082722 h 8346397"/>
              <a:gd name="connsiteX184" fmla="*/ 1989383 w 4196446"/>
              <a:gd name="connsiteY184" fmla="*/ 3185115 h 8346397"/>
              <a:gd name="connsiteX185" fmla="*/ 2051296 w 4196446"/>
              <a:gd name="connsiteY185" fmla="*/ 3223215 h 8346397"/>
              <a:gd name="connsiteX186" fmla="*/ 2182265 w 4196446"/>
              <a:gd name="connsiteY186" fmla="*/ 3370853 h 8346397"/>
              <a:gd name="connsiteX187" fmla="*/ 2325139 w 4196446"/>
              <a:gd name="connsiteY187" fmla="*/ 3447053 h 8346397"/>
              <a:gd name="connsiteX188" fmla="*/ 2384671 w 4196446"/>
              <a:gd name="connsiteY188" fmla="*/ 3532778 h 8346397"/>
              <a:gd name="connsiteX189" fmla="*/ 2432296 w 4196446"/>
              <a:gd name="connsiteY189" fmla="*/ 3599453 h 8346397"/>
              <a:gd name="connsiteX190" fmla="*/ 2479921 w 4196446"/>
              <a:gd name="connsiteY190" fmla="*/ 3589929 h 8346397"/>
              <a:gd name="connsiteX191" fmla="*/ 2484683 w 4196446"/>
              <a:gd name="connsiteY191" fmla="*/ 3742328 h 8346397"/>
              <a:gd name="connsiteX192" fmla="*/ 2537071 w 4196446"/>
              <a:gd name="connsiteY192" fmla="*/ 3835197 h 8346397"/>
              <a:gd name="connsiteX193" fmla="*/ 2529927 w 4196446"/>
              <a:gd name="connsiteY193" fmla="*/ 3873297 h 8346397"/>
              <a:gd name="connsiteX194" fmla="*/ 2598983 w 4196446"/>
              <a:gd name="connsiteY194" fmla="*/ 3909015 h 8346397"/>
              <a:gd name="connsiteX195" fmla="*/ 2656133 w 4196446"/>
              <a:gd name="connsiteY195" fmla="*/ 3854247 h 8346397"/>
              <a:gd name="connsiteX196" fmla="*/ 2689471 w 4196446"/>
              <a:gd name="connsiteY196" fmla="*/ 3937590 h 8346397"/>
              <a:gd name="connsiteX197" fmla="*/ 2734715 w 4196446"/>
              <a:gd name="connsiteY197" fmla="*/ 3982834 h 8346397"/>
              <a:gd name="connsiteX198" fmla="*/ 2808533 w 4196446"/>
              <a:gd name="connsiteY198" fmla="*/ 4006647 h 8346397"/>
              <a:gd name="connsiteX199" fmla="*/ 2860921 w 4196446"/>
              <a:gd name="connsiteY199" fmla="*/ 4075703 h 8346397"/>
              <a:gd name="connsiteX200" fmla="*/ 2946646 w 4196446"/>
              <a:gd name="connsiteY200" fmla="*/ 4130472 h 8346397"/>
              <a:gd name="connsiteX201" fmla="*/ 2999033 w 4196446"/>
              <a:gd name="connsiteY201" fmla="*/ 4163809 h 8346397"/>
              <a:gd name="connsiteX202" fmla="*/ 2870446 w 4196446"/>
              <a:gd name="connsiteY202" fmla="*/ 4256678 h 8346397"/>
              <a:gd name="connsiteX203" fmla="*/ 2868064 w 4196446"/>
              <a:gd name="connsiteY203" fmla="*/ 4311446 h 8346397"/>
              <a:gd name="connsiteX204" fmla="*/ 2970458 w 4196446"/>
              <a:gd name="connsiteY204" fmla="*/ 4428128 h 8346397"/>
              <a:gd name="connsiteX205" fmla="*/ 3065708 w 4196446"/>
              <a:gd name="connsiteY205" fmla="*/ 4490040 h 8346397"/>
              <a:gd name="connsiteX206" fmla="*/ 3096665 w 4196446"/>
              <a:gd name="connsiteY206" fmla="*/ 4528140 h 8346397"/>
              <a:gd name="connsiteX207" fmla="*/ 3082377 w 4196446"/>
              <a:gd name="connsiteY207" fmla="*/ 4609103 h 8346397"/>
              <a:gd name="connsiteX208" fmla="*/ 3077615 w 4196446"/>
              <a:gd name="connsiteY208" fmla="*/ 4692447 h 8346397"/>
              <a:gd name="connsiteX209" fmla="*/ 3034752 w 4196446"/>
              <a:gd name="connsiteY209" fmla="*/ 4701972 h 8346397"/>
              <a:gd name="connsiteX210" fmla="*/ 3008558 w 4196446"/>
              <a:gd name="connsiteY210" fmla="*/ 4718640 h 8346397"/>
              <a:gd name="connsiteX211" fmla="*/ 3053802 w 4196446"/>
              <a:gd name="connsiteY211" fmla="*/ 4795632 h 8346397"/>
              <a:gd name="connsiteX212" fmla="*/ 3037133 w 4196446"/>
              <a:gd name="connsiteY212" fmla="*/ 4868659 h 8346397"/>
              <a:gd name="connsiteX213" fmla="*/ 3020465 w 4196446"/>
              <a:gd name="connsiteY213" fmla="*/ 5004390 h 8346397"/>
              <a:gd name="connsiteX214" fmla="*/ 2982365 w 4196446"/>
              <a:gd name="connsiteY214" fmla="*/ 5044872 h 8346397"/>
              <a:gd name="connsiteX215" fmla="*/ 2965696 w 4196446"/>
              <a:gd name="connsiteY215" fmla="*/ 5166315 h 8346397"/>
              <a:gd name="connsiteX216" fmla="*/ 2937121 w 4196446"/>
              <a:gd name="connsiteY216" fmla="*/ 5285378 h 8346397"/>
              <a:gd name="connsiteX217" fmla="*/ 2989508 w 4196446"/>
              <a:gd name="connsiteY217" fmla="*/ 5302047 h 8346397"/>
              <a:gd name="connsiteX218" fmla="*/ 2987127 w 4196446"/>
              <a:gd name="connsiteY218" fmla="*/ 5347290 h 8346397"/>
              <a:gd name="connsiteX219" fmla="*/ 2984746 w 4196446"/>
              <a:gd name="connsiteY219" fmla="*/ 5402059 h 8346397"/>
              <a:gd name="connsiteX220" fmla="*/ 3041896 w 4196446"/>
              <a:gd name="connsiteY220" fmla="*/ 5471115 h 8346397"/>
              <a:gd name="connsiteX221" fmla="*/ 3089521 w 4196446"/>
              <a:gd name="connsiteY221" fmla="*/ 5597322 h 8346397"/>
              <a:gd name="connsiteX222" fmla="*/ 2996652 w 4196446"/>
              <a:gd name="connsiteY222" fmla="*/ 5887834 h 8346397"/>
              <a:gd name="connsiteX223" fmla="*/ 3018083 w 4196446"/>
              <a:gd name="connsiteY223" fmla="*/ 5942603 h 8346397"/>
              <a:gd name="connsiteX224" fmla="*/ 3044277 w 4196446"/>
              <a:gd name="connsiteY224" fmla="*/ 5994990 h 8346397"/>
              <a:gd name="connsiteX225" fmla="*/ 3049040 w 4196446"/>
              <a:gd name="connsiteY225" fmla="*/ 6099765 h 8346397"/>
              <a:gd name="connsiteX226" fmla="*/ 3028402 w 4196446"/>
              <a:gd name="connsiteY226" fmla="*/ 6195807 h 8346397"/>
              <a:gd name="connsiteX227" fmla="*/ 2956170 w 4196446"/>
              <a:gd name="connsiteY227" fmla="*/ 6259310 h 8346397"/>
              <a:gd name="connsiteX228" fmla="*/ 2920452 w 4196446"/>
              <a:gd name="connsiteY228" fmla="*/ 6240259 h 8346397"/>
              <a:gd name="connsiteX229" fmla="*/ 2849015 w 4196446"/>
              <a:gd name="connsiteY229" fmla="*/ 6252165 h 8346397"/>
              <a:gd name="connsiteX230" fmla="*/ 2713283 w 4196446"/>
              <a:gd name="connsiteY230" fmla="*/ 6364084 h 8346397"/>
              <a:gd name="connsiteX231" fmla="*/ 2606127 w 4196446"/>
              <a:gd name="connsiteY231" fmla="*/ 6349797 h 8346397"/>
              <a:gd name="connsiteX232" fmla="*/ 2575171 w 4196446"/>
              <a:gd name="connsiteY232" fmla="*/ 6378372 h 8346397"/>
              <a:gd name="connsiteX233" fmla="*/ 2508495 w 4196446"/>
              <a:gd name="connsiteY233" fmla="*/ 6423614 h 8346397"/>
              <a:gd name="connsiteX234" fmla="*/ 2391815 w 4196446"/>
              <a:gd name="connsiteY234" fmla="*/ 6411709 h 8346397"/>
              <a:gd name="connsiteX235" fmla="*/ 2368002 w 4196446"/>
              <a:gd name="connsiteY235" fmla="*/ 6528390 h 8346397"/>
              <a:gd name="connsiteX236" fmla="*/ 2363240 w 4196446"/>
              <a:gd name="connsiteY236" fmla="*/ 6564109 h 8346397"/>
              <a:gd name="connsiteX237" fmla="*/ 2339428 w 4196446"/>
              <a:gd name="connsiteY237" fmla="*/ 6583159 h 8346397"/>
              <a:gd name="connsiteX238" fmla="*/ 2141783 w 4196446"/>
              <a:gd name="connsiteY238" fmla="*/ 6535534 h 8346397"/>
              <a:gd name="connsiteX239" fmla="*/ 2103683 w 4196446"/>
              <a:gd name="connsiteY239" fmla="*/ 6587922 h 8346397"/>
              <a:gd name="connsiteX240" fmla="*/ 2072727 w 4196446"/>
              <a:gd name="connsiteY240" fmla="*/ 6683172 h 8346397"/>
              <a:gd name="connsiteX241" fmla="*/ 2039389 w 4196446"/>
              <a:gd name="connsiteY241" fmla="*/ 6747465 h 8346397"/>
              <a:gd name="connsiteX242" fmla="*/ 2051296 w 4196446"/>
              <a:gd name="connsiteY242" fmla="*/ 6809378 h 8346397"/>
              <a:gd name="connsiteX243" fmla="*/ 2184646 w 4196446"/>
              <a:gd name="connsiteY243" fmla="*/ 6921297 h 8346397"/>
              <a:gd name="connsiteX244" fmla="*/ 2253702 w 4196446"/>
              <a:gd name="connsiteY244" fmla="*/ 6954634 h 8346397"/>
              <a:gd name="connsiteX245" fmla="*/ 2237033 w 4196446"/>
              <a:gd name="connsiteY245" fmla="*/ 6978447 h 8346397"/>
              <a:gd name="connsiteX246" fmla="*/ 2201315 w 4196446"/>
              <a:gd name="connsiteY246" fmla="*/ 6997497 h 8346397"/>
              <a:gd name="connsiteX247" fmla="*/ 2234652 w 4196446"/>
              <a:gd name="connsiteY247" fmla="*/ 7073697 h 8346397"/>
              <a:gd name="connsiteX248" fmla="*/ 2203696 w 4196446"/>
              <a:gd name="connsiteY248" fmla="*/ 7095128 h 8346397"/>
              <a:gd name="connsiteX249" fmla="*/ 2098921 w 4196446"/>
              <a:gd name="connsiteY249" fmla="*/ 7033215 h 8346397"/>
              <a:gd name="connsiteX250" fmla="*/ 2056058 w 4196446"/>
              <a:gd name="connsiteY250" fmla="*/ 7059409 h 8346397"/>
              <a:gd name="connsiteX251" fmla="*/ 1996527 w 4196446"/>
              <a:gd name="connsiteY251" fmla="*/ 6957015 h 8346397"/>
              <a:gd name="connsiteX252" fmla="*/ 1879846 w 4196446"/>
              <a:gd name="connsiteY252" fmla="*/ 6983209 h 8346397"/>
              <a:gd name="connsiteX253" fmla="*/ 1815552 w 4196446"/>
              <a:gd name="connsiteY253" fmla="*/ 6987972 h 8346397"/>
              <a:gd name="connsiteX254" fmla="*/ 1765546 w 4196446"/>
              <a:gd name="connsiteY254" fmla="*/ 6983210 h 8346397"/>
              <a:gd name="connsiteX255" fmla="*/ 1708396 w 4196446"/>
              <a:gd name="connsiteY255" fmla="*/ 7028453 h 8346397"/>
              <a:gd name="connsiteX256" fmla="*/ 1529802 w 4196446"/>
              <a:gd name="connsiteY256" fmla="*/ 6987972 h 8346397"/>
              <a:gd name="connsiteX257" fmla="*/ 1553614 w 4196446"/>
              <a:gd name="connsiteY257" fmla="*/ 7114178 h 8346397"/>
              <a:gd name="connsiteX258" fmla="*/ 1477415 w 4196446"/>
              <a:gd name="connsiteY258" fmla="*/ 7159422 h 8346397"/>
              <a:gd name="connsiteX259" fmla="*/ 1415502 w 4196446"/>
              <a:gd name="connsiteY259" fmla="*/ 7226096 h 8346397"/>
              <a:gd name="connsiteX260" fmla="*/ 1265483 w 4196446"/>
              <a:gd name="connsiteY260" fmla="*/ 7218953 h 8346397"/>
              <a:gd name="connsiteX261" fmla="*/ 1213096 w 4196446"/>
              <a:gd name="connsiteY26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46784 w 4196446"/>
              <a:gd name="connsiteY7" fmla="*/ 6275976 h 8346397"/>
              <a:gd name="connsiteX8" fmla="*/ 4056309 w 4196446"/>
              <a:gd name="connsiteY8" fmla="*/ 6228351 h 8346397"/>
              <a:gd name="connsiteX9" fmla="*/ 4106315 w 4196446"/>
              <a:gd name="connsiteY9" fmla="*/ 6211682 h 8346397"/>
              <a:gd name="connsiteX10" fmla="*/ 4063453 w 4196446"/>
              <a:gd name="connsiteY10" fmla="*/ 6090238 h 8346397"/>
              <a:gd name="connsiteX11" fmla="*/ 4070597 w 4196446"/>
              <a:gd name="connsiteY11" fmla="*/ 6018801 h 8346397"/>
              <a:gd name="connsiteX12" fmla="*/ 4132509 w 4196446"/>
              <a:gd name="connsiteY12" fmla="*/ 5975938 h 8346397"/>
              <a:gd name="connsiteX13" fmla="*/ 4094409 w 4196446"/>
              <a:gd name="connsiteY13" fmla="*/ 6075951 h 8346397"/>
              <a:gd name="connsiteX14" fmla="*/ 4139653 w 4196446"/>
              <a:gd name="connsiteY14" fmla="*/ 6102145 h 8346397"/>
              <a:gd name="connsiteX15" fmla="*/ 4192041 w 4196446"/>
              <a:gd name="connsiteY15" fmla="*/ 6080713 h 8346397"/>
              <a:gd name="connsiteX16" fmla="*/ 4149178 w 4196446"/>
              <a:gd name="connsiteY16" fmla="*/ 5947363 h 8346397"/>
              <a:gd name="connsiteX17" fmla="*/ 4194421 w 4196446"/>
              <a:gd name="connsiteY17" fmla="*/ 5909263 h 8346397"/>
              <a:gd name="connsiteX18" fmla="*/ 4113459 w 4196446"/>
              <a:gd name="connsiteY18" fmla="*/ 5783057 h 8346397"/>
              <a:gd name="connsiteX19" fmla="*/ 4108696 w 4196446"/>
              <a:gd name="connsiteY19" fmla="*/ 5678282 h 8346397"/>
              <a:gd name="connsiteX20" fmla="*/ 4070597 w 4196446"/>
              <a:gd name="connsiteY20" fmla="*/ 5587795 h 8346397"/>
              <a:gd name="connsiteX21" fmla="*/ 4111077 w 4196446"/>
              <a:gd name="connsiteY21" fmla="*/ 5583032 h 8346397"/>
              <a:gd name="connsiteX22" fmla="*/ 4061071 w 4196446"/>
              <a:gd name="connsiteY22" fmla="*/ 5478257 h 8346397"/>
              <a:gd name="connsiteX23" fmla="*/ 4061071 w 4196446"/>
              <a:gd name="connsiteY23" fmla="*/ 5383007 h 8346397"/>
              <a:gd name="connsiteX24" fmla="*/ 4103934 w 4196446"/>
              <a:gd name="connsiteY24" fmla="*/ 5387770 h 8346397"/>
              <a:gd name="connsiteX25" fmla="*/ 4106315 w 4196446"/>
              <a:gd name="connsiteY25" fmla="*/ 5347288 h 8346397"/>
              <a:gd name="connsiteX26" fmla="*/ 4065833 w 4196446"/>
              <a:gd name="connsiteY26" fmla="*/ 5292520 h 8346397"/>
              <a:gd name="connsiteX27" fmla="*/ 4058690 w 4196446"/>
              <a:gd name="connsiteY27" fmla="*/ 5173457 h 8346397"/>
              <a:gd name="connsiteX28" fmla="*/ 3990428 w 4196446"/>
              <a:gd name="connsiteY28" fmla="*/ 5034550 h 8346397"/>
              <a:gd name="connsiteX29" fmla="*/ 3922959 w 4196446"/>
              <a:gd name="connsiteY29" fmla="*/ 4816270 h 8346397"/>
              <a:gd name="connsiteX30" fmla="*/ 3887241 w 4196446"/>
              <a:gd name="connsiteY30" fmla="*/ 4682920 h 8346397"/>
              <a:gd name="connsiteX31" fmla="*/ 3851522 w 4196446"/>
              <a:gd name="connsiteY31" fmla="*/ 4642438 h 8346397"/>
              <a:gd name="connsiteX32" fmla="*/ 3887241 w 4196446"/>
              <a:gd name="connsiteY32" fmla="*/ 4578145 h 8346397"/>
              <a:gd name="connsiteX33" fmla="*/ 3839615 w 4196446"/>
              <a:gd name="connsiteY33" fmla="*/ 4499563 h 8346397"/>
              <a:gd name="connsiteX34" fmla="*/ 3780084 w 4196446"/>
              <a:gd name="connsiteY34" fmla="*/ 4492420 h 8346397"/>
              <a:gd name="connsiteX35" fmla="*/ 3732459 w 4196446"/>
              <a:gd name="connsiteY35" fmla="*/ 4449557 h 8346397"/>
              <a:gd name="connsiteX36" fmla="*/ 3687216 w 4196446"/>
              <a:gd name="connsiteY36" fmla="*/ 4466226 h 8346397"/>
              <a:gd name="connsiteX37" fmla="*/ 3668166 w 4196446"/>
              <a:gd name="connsiteY37" fmla="*/ 4368595 h 8346397"/>
              <a:gd name="connsiteX38" fmla="*/ 3501478 w 4196446"/>
              <a:gd name="connsiteY38" fmla="*/ 4166188 h 8346397"/>
              <a:gd name="connsiteX39" fmla="*/ 3496716 w 4196446"/>
              <a:gd name="connsiteY39" fmla="*/ 4139995 h 8346397"/>
              <a:gd name="connsiteX40" fmla="*/ 3494334 w 4196446"/>
              <a:gd name="connsiteY40" fmla="*/ 4113801 h 8346397"/>
              <a:gd name="connsiteX41" fmla="*/ 3544341 w 4196446"/>
              <a:gd name="connsiteY41" fmla="*/ 4101895 h 8346397"/>
              <a:gd name="connsiteX42" fmla="*/ 3553866 w 4196446"/>
              <a:gd name="connsiteY42" fmla="*/ 4075701 h 8346397"/>
              <a:gd name="connsiteX43" fmla="*/ 3515766 w 4196446"/>
              <a:gd name="connsiteY43" fmla="*/ 4056651 h 8346397"/>
              <a:gd name="connsiteX44" fmla="*/ 3465759 w 4196446"/>
              <a:gd name="connsiteY44" fmla="*/ 4049507 h 8346397"/>
              <a:gd name="connsiteX45" fmla="*/ 3432422 w 4196446"/>
              <a:gd name="connsiteY45" fmla="*/ 4109038 h 8346397"/>
              <a:gd name="connsiteX46" fmla="*/ 3413372 w 4196446"/>
              <a:gd name="connsiteY46" fmla="*/ 4082845 h 8346397"/>
              <a:gd name="connsiteX47" fmla="*/ 3415752 w 4196446"/>
              <a:gd name="connsiteY47" fmla="*/ 4042363 h 8346397"/>
              <a:gd name="connsiteX48" fmla="*/ 3349078 w 4196446"/>
              <a:gd name="connsiteY48" fmla="*/ 4018551 h 8346397"/>
              <a:gd name="connsiteX49" fmla="*/ 3382416 w 4196446"/>
              <a:gd name="connsiteY49" fmla="*/ 3985213 h 8346397"/>
              <a:gd name="connsiteX50" fmla="*/ 3346697 w 4196446"/>
              <a:gd name="connsiteY50" fmla="*/ 3961401 h 8346397"/>
              <a:gd name="connsiteX51" fmla="*/ 3291928 w 4196446"/>
              <a:gd name="connsiteY51" fmla="*/ 3959020 h 8346397"/>
              <a:gd name="connsiteX52" fmla="*/ 3263352 w 4196446"/>
              <a:gd name="connsiteY52" fmla="*/ 3978070 h 8346397"/>
              <a:gd name="connsiteX53" fmla="*/ 3215727 w 4196446"/>
              <a:gd name="connsiteY53" fmla="*/ 3963782 h 8346397"/>
              <a:gd name="connsiteX54" fmla="*/ 3227633 w 4196446"/>
              <a:gd name="connsiteY54" fmla="*/ 3937588 h 8346397"/>
              <a:gd name="connsiteX55" fmla="*/ 3275259 w 4196446"/>
              <a:gd name="connsiteY55" fmla="*/ 3913776 h 8346397"/>
              <a:gd name="connsiteX56" fmla="*/ 3127621 w 4196446"/>
              <a:gd name="connsiteY56" fmla="*/ 3851863 h 8346397"/>
              <a:gd name="connsiteX57" fmla="*/ 2996652 w 4196446"/>
              <a:gd name="connsiteY57" fmla="*/ 3739945 h 8346397"/>
              <a:gd name="connsiteX58" fmla="*/ 2591839 w 4196446"/>
              <a:gd name="connsiteY58" fmla="*/ 3354183 h 8346397"/>
              <a:gd name="connsiteX59" fmla="*/ 2468015 w 4196446"/>
              <a:gd name="connsiteY59" fmla="*/ 3049382 h 8346397"/>
              <a:gd name="connsiteX60" fmla="*/ 2432296 w 4196446"/>
              <a:gd name="connsiteY60" fmla="*/ 2961276 h 8346397"/>
              <a:gd name="connsiteX61" fmla="*/ 2387052 w 4196446"/>
              <a:gd name="connsiteY61" fmla="*/ 2954132 h 8346397"/>
              <a:gd name="connsiteX62" fmla="*/ 2365621 w 4196446"/>
              <a:gd name="connsiteY62" fmla="*/ 2958895 h 8346397"/>
              <a:gd name="connsiteX63" fmla="*/ 2315615 w 4196446"/>
              <a:gd name="connsiteY63" fmla="*/ 2896982 h 8346397"/>
              <a:gd name="connsiteX64" fmla="*/ 2234652 w 4196446"/>
              <a:gd name="connsiteY64" fmla="*/ 2880313 h 8346397"/>
              <a:gd name="connsiteX65" fmla="*/ 2182265 w 4196446"/>
              <a:gd name="connsiteY65" fmla="*/ 2811257 h 8346397"/>
              <a:gd name="connsiteX66" fmla="*/ 2115590 w 4196446"/>
              <a:gd name="connsiteY66" fmla="*/ 2727913 h 8346397"/>
              <a:gd name="connsiteX67" fmla="*/ 2091777 w 4196446"/>
              <a:gd name="connsiteY67" fmla="*/ 2670763 h 8346397"/>
              <a:gd name="connsiteX68" fmla="*/ 2006845 w 4196446"/>
              <a:gd name="connsiteY68" fmla="*/ 2527095 h 8346397"/>
              <a:gd name="connsiteX69" fmla="*/ 1953665 w 4196446"/>
              <a:gd name="connsiteY69" fmla="*/ 2451688 h 8346397"/>
              <a:gd name="connsiteX70" fmla="*/ 2006052 w 4196446"/>
              <a:gd name="connsiteY70" fmla="*/ 2337388 h 8346397"/>
              <a:gd name="connsiteX71" fmla="*/ 2072727 w 4196446"/>
              <a:gd name="connsiteY71" fmla="*/ 2256426 h 8346397"/>
              <a:gd name="connsiteX72" fmla="*/ 2056058 w 4196446"/>
              <a:gd name="connsiteY72" fmla="*/ 2223088 h 8346397"/>
              <a:gd name="connsiteX73" fmla="*/ 2067965 w 4196446"/>
              <a:gd name="connsiteY73" fmla="*/ 2130220 h 8346397"/>
              <a:gd name="connsiteX74" fmla="*/ 2137021 w 4196446"/>
              <a:gd name="connsiteY74" fmla="*/ 1992107 h 8346397"/>
              <a:gd name="connsiteX75" fmla="*/ 2165596 w 4196446"/>
              <a:gd name="connsiteY75" fmla="*/ 1944482 h 8346397"/>
              <a:gd name="connsiteX76" fmla="*/ 2203696 w 4196446"/>
              <a:gd name="connsiteY76" fmla="*/ 1937338 h 8346397"/>
              <a:gd name="connsiteX77" fmla="*/ 2198933 w 4196446"/>
              <a:gd name="connsiteY77" fmla="*/ 1906382 h 8346397"/>
              <a:gd name="connsiteX78" fmla="*/ 2406102 w 4196446"/>
              <a:gd name="connsiteY78" fmla="*/ 1782557 h 8346397"/>
              <a:gd name="connsiteX79" fmla="*/ 2494208 w 4196446"/>
              <a:gd name="connsiteY79" fmla="*/ 1715882 h 8346397"/>
              <a:gd name="connsiteX80" fmla="*/ 2513258 w 4196446"/>
              <a:gd name="connsiteY80" fmla="*/ 1630157 h 8346397"/>
              <a:gd name="connsiteX81" fmla="*/ 2522784 w 4196446"/>
              <a:gd name="connsiteY81" fmla="*/ 1584913 h 8346397"/>
              <a:gd name="connsiteX82" fmla="*/ 2577552 w 4196446"/>
              <a:gd name="connsiteY82" fmla="*/ 1527763 h 8346397"/>
              <a:gd name="connsiteX83" fmla="*/ 2606127 w 4196446"/>
              <a:gd name="connsiteY83" fmla="*/ 1499188 h 8346397"/>
              <a:gd name="connsiteX84" fmla="*/ 2634702 w 4196446"/>
              <a:gd name="connsiteY84" fmla="*/ 1492045 h 8346397"/>
              <a:gd name="connsiteX85" fmla="*/ 2672802 w 4196446"/>
              <a:gd name="connsiteY85" fmla="*/ 1368220 h 8346397"/>
              <a:gd name="connsiteX86" fmla="*/ 2806153 w 4196446"/>
              <a:gd name="connsiteY86" fmla="*/ 1334883 h 8346397"/>
              <a:gd name="connsiteX87" fmla="*/ 2944265 w 4196446"/>
              <a:gd name="connsiteY87" fmla="*/ 1325357 h 8346397"/>
              <a:gd name="connsiteX88" fmla="*/ 2968077 w 4196446"/>
              <a:gd name="connsiteY88" fmla="*/ 1206295 h 8346397"/>
              <a:gd name="connsiteX89" fmla="*/ 3049040 w 4196446"/>
              <a:gd name="connsiteY89" fmla="*/ 1169783 h 8346397"/>
              <a:gd name="connsiteX90" fmla="*/ 3153814 w 4196446"/>
              <a:gd name="connsiteY90" fmla="*/ 1125332 h 8346397"/>
              <a:gd name="connsiteX91" fmla="*/ 3225252 w 4196446"/>
              <a:gd name="connsiteY91" fmla="*/ 1049132 h 8346397"/>
              <a:gd name="connsiteX92" fmla="*/ 3310977 w 4196446"/>
              <a:gd name="connsiteY92" fmla="*/ 996745 h 8346397"/>
              <a:gd name="connsiteX93" fmla="*/ 3056977 w 4196446"/>
              <a:gd name="connsiteY93" fmla="*/ 982457 h 8346397"/>
              <a:gd name="connsiteX94" fmla="*/ 2958552 w 4196446"/>
              <a:gd name="connsiteY94" fmla="*/ 976107 h 8346397"/>
              <a:gd name="connsiteX95" fmla="*/ 2926802 w 4196446"/>
              <a:gd name="connsiteY95" fmla="*/ 906257 h 8346397"/>
              <a:gd name="connsiteX96" fmla="*/ 2866477 w 4196446"/>
              <a:gd name="connsiteY96" fmla="*/ 893559 h 8346397"/>
              <a:gd name="connsiteX97" fmla="*/ 2799802 w 4196446"/>
              <a:gd name="connsiteY97" fmla="*/ 874507 h 8346397"/>
              <a:gd name="connsiteX98" fmla="*/ 2761702 w 4196446"/>
              <a:gd name="connsiteY98" fmla="*/ 807832 h 8346397"/>
              <a:gd name="connsiteX99" fmla="*/ 2609302 w 4196446"/>
              <a:gd name="connsiteY99" fmla="*/ 760207 h 8346397"/>
              <a:gd name="connsiteX100" fmla="*/ 2580727 w 4196446"/>
              <a:gd name="connsiteY100" fmla="*/ 604632 h 8346397"/>
              <a:gd name="connsiteX101" fmla="*/ 2526752 w 4196446"/>
              <a:gd name="connsiteY101" fmla="*/ 531609 h 8346397"/>
              <a:gd name="connsiteX102" fmla="*/ 2596602 w 4196446"/>
              <a:gd name="connsiteY102" fmla="*/ 407782 h 8346397"/>
              <a:gd name="connsiteX103" fmla="*/ 2629939 w 4196446"/>
              <a:gd name="connsiteY103" fmla="*/ 310947 h 8346397"/>
              <a:gd name="connsiteX104" fmla="*/ 2517227 w 4196446"/>
              <a:gd name="connsiteY104" fmla="*/ 239507 h 8346397"/>
              <a:gd name="connsiteX105" fmla="*/ 2402927 w 4196446"/>
              <a:gd name="connsiteY105" fmla="*/ 271257 h 8346397"/>
              <a:gd name="connsiteX106" fmla="*/ 2275927 w 4196446"/>
              <a:gd name="connsiteY106" fmla="*/ 198232 h 8346397"/>
              <a:gd name="connsiteX107" fmla="*/ 2133052 w 4196446"/>
              <a:gd name="connsiteY107" fmla="*/ 233157 h 8346397"/>
              <a:gd name="connsiteX108" fmla="*/ 1913977 w 4196446"/>
              <a:gd name="connsiteY108" fmla="*/ 36309 h 8346397"/>
              <a:gd name="connsiteX109" fmla="*/ 1777452 w 4196446"/>
              <a:gd name="connsiteY109" fmla="*/ 13289 h 8346397"/>
              <a:gd name="connsiteX110" fmla="*/ 1703633 w 4196446"/>
              <a:gd name="connsiteY110" fmla="*/ 41864 h 8346397"/>
              <a:gd name="connsiteX111" fmla="*/ 1615527 w 4196446"/>
              <a:gd name="connsiteY111" fmla="*/ 75203 h 8346397"/>
              <a:gd name="connsiteX112" fmla="*/ 1515515 w 4196446"/>
              <a:gd name="connsiteY112" fmla="*/ 129971 h 8346397"/>
              <a:gd name="connsiteX113" fmla="*/ 1525040 w 4196446"/>
              <a:gd name="connsiteY113" fmla="*/ 194264 h 8346397"/>
              <a:gd name="connsiteX114" fmla="*/ 1505990 w 4196446"/>
              <a:gd name="connsiteY114" fmla="*/ 251415 h 8346397"/>
              <a:gd name="connsiteX115" fmla="*/ 1413121 w 4196446"/>
              <a:gd name="connsiteY115" fmla="*/ 270464 h 8346397"/>
              <a:gd name="connsiteX116" fmla="*/ 1339302 w 4196446"/>
              <a:gd name="connsiteY116" fmla="*/ 306184 h 8346397"/>
              <a:gd name="connsiteX117" fmla="*/ 1260721 w 4196446"/>
              <a:gd name="connsiteY117" fmla="*/ 346665 h 8346397"/>
              <a:gd name="connsiteX118" fmla="*/ 1191665 w 4196446"/>
              <a:gd name="connsiteY118" fmla="*/ 272847 h 8346397"/>
              <a:gd name="connsiteX119" fmla="*/ 1082127 w 4196446"/>
              <a:gd name="connsiteY119" fmla="*/ 353809 h 8346397"/>
              <a:gd name="connsiteX120" fmla="*/ 1020215 w 4196446"/>
              <a:gd name="connsiteY120" fmla="*/ 420484 h 8346397"/>
              <a:gd name="connsiteX121" fmla="*/ 858290 w 4196446"/>
              <a:gd name="connsiteY121" fmla="*/ 301422 h 8346397"/>
              <a:gd name="connsiteX122" fmla="*/ 796377 w 4196446"/>
              <a:gd name="connsiteY122" fmla="*/ 406196 h 8346397"/>
              <a:gd name="connsiteX123" fmla="*/ 755896 w 4196446"/>
              <a:gd name="connsiteY123" fmla="*/ 341903 h 8346397"/>
              <a:gd name="connsiteX124" fmla="*/ 689221 w 4196446"/>
              <a:gd name="connsiteY124" fmla="*/ 270465 h 8346397"/>
              <a:gd name="connsiteX125" fmla="*/ 667790 w 4196446"/>
              <a:gd name="connsiteY125" fmla="*/ 313328 h 8346397"/>
              <a:gd name="connsiteX126" fmla="*/ 620165 w 4196446"/>
              <a:gd name="connsiteY126" fmla="*/ 382384 h 8346397"/>
              <a:gd name="connsiteX127" fmla="*/ 589208 w 4196446"/>
              <a:gd name="connsiteY127" fmla="*/ 396672 h 8346397"/>
              <a:gd name="connsiteX128" fmla="*/ 498721 w 4196446"/>
              <a:gd name="connsiteY128" fmla="*/ 482397 h 8346397"/>
              <a:gd name="connsiteX129" fmla="*/ 396327 w 4196446"/>
              <a:gd name="connsiteY129" fmla="*/ 380003 h 8346397"/>
              <a:gd name="connsiteX130" fmla="*/ 243927 w 4196446"/>
              <a:gd name="connsiteY130" fmla="*/ 294278 h 8346397"/>
              <a:gd name="connsiteX131" fmla="*/ 174871 w 4196446"/>
              <a:gd name="connsiteY131" fmla="*/ 327615 h 8346397"/>
              <a:gd name="connsiteX132" fmla="*/ 127246 w 4196446"/>
              <a:gd name="connsiteY132" fmla="*/ 410959 h 8346397"/>
              <a:gd name="connsiteX133" fmla="*/ 43902 w 4196446"/>
              <a:gd name="connsiteY133" fmla="*/ 472872 h 8346397"/>
              <a:gd name="connsiteX134" fmla="*/ 8183 w 4196446"/>
              <a:gd name="connsiteY134" fmla="*/ 484778 h 8346397"/>
              <a:gd name="connsiteX135" fmla="*/ 198683 w 4196446"/>
              <a:gd name="connsiteY135" fmla="*/ 689565 h 8346397"/>
              <a:gd name="connsiteX136" fmla="*/ 265359 w 4196446"/>
              <a:gd name="connsiteY136" fmla="*/ 706234 h 8346397"/>
              <a:gd name="connsiteX137" fmla="*/ 298697 w 4196446"/>
              <a:gd name="connsiteY137" fmla="*/ 730047 h 8346397"/>
              <a:gd name="connsiteX138" fmla="*/ 296315 w 4196446"/>
              <a:gd name="connsiteY138" fmla="*/ 901496 h 8346397"/>
              <a:gd name="connsiteX139" fmla="*/ 362990 w 4196446"/>
              <a:gd name="connsiteY139" fmla="*/ 906259 h 8346397"/>
              <a:gd name="connsiteX140" fmla="*/ 401090 w 4196446"/>
              <a:gd name="connsiteY140" fmla="*/ 856253 h 8346397"/>
              <a:gd name="connsiteX141" fmla="*/ 482052 w 4196446"/>
              <a:gd name="connsiteY141" fmla="*/ 894353 h 8346397"/>
              <a:gd name="connsiteX142" fmla="*/ 420140 w 4196446"/>
              <a:gd name="connsiteY142" fmla="*/ 1039609 h 8346397"/>
              <a:gd name="connsiteX143" fmla="*/ 434427 w 4196446"/>
              <a:gd name="connsiteY143" fmla="*/ 1087234 h 8346397"/>
              <a:gd name="connsiteX144" fmla="*/ 379658 w 4196446"/>
              <a:gd name="connsiteY144" fmla="*/ 1139622 h 8346397"/>
              <a:gd name="connsiteX145" fmla="*/ 415377 w 4196446"/>
              <a:gd name="connsiteY145" fmla="*/ 1168196 h 8346397"/>
              <a:gd name="connsiteX146" fmla="*/ 486815 w 4196446"/>
              <a:gd name="connsiteY146" fmla="*/ 1256303 h 8346397"/>
              <a:gd name="connsiteX147" fmla="*/ 527296 w 4196446"/>
              <a:gd name="connsiteY147" fmla="*/ 1344409 h 8346397"/>
              <a:gd name="connsiteX148" fmla="*/ 636833 w 4196446"/>
              <a:gd name="connsiteY148" fmla="*/ 1396797 h 8346397"/>
              <a:gd name="connsiteX149" fmla="*/ 746371 w 4196446"/>
              <a:gd name="connsiteY149" fmla="*/ 1420609 h 8346397"/>
              <a:gd name="connsiteX150" fmla="*/ 829715 w 4196446"/>
              <a:gd name="connsiteY150" fmla="*/ 1468234 h 8346397"/>
              <a:gd name="connsiteX151" fmla="*/ 913058 w 4196446"/>
              <a:gd name="connsiteY151" fmla="*/ 1442040 h 8346397"/>
              <a:gd name="connsiteX152" fmla="*/ 994021 w 4196446"/>
              <a:gd name="connsiteY152" fmla="*/ 1368222 h 8346397"/>
              <a:gd name="connsiteX153" fmla="*/ 1103558 w 4196446"/>
              <a:gd name="connsiteY153" fmla="*/ 1351553 h 8346397"/>
              <a:gd name="connsiteX154" fmla="*/ 1170233 w 4196446"/>
              <a:gd name="connsiteY154" fmla="*/ 1356315 h 8346397"/>
              <a:gd name="connsiteX155" fmla="*/ 1329777 w 4196446"/>
              <a:gd name="connsiteY155" fmla="*/ 1465853 h 8346397"/>
              <a:gd name="connsiteX156" fmla="*/ 1389308 w 4196446"/>
              <a:gd name="connsiteY156" fmla="*/ 1494428 h 8346397"/>
              <a:gd name="connsiteX157" fmla="*/ 1260721 w 4196446"/>
              <a:gd name="connsiteY157" fmla="*/ 1596822 h 8346397"/>
              <a:gd name="connsiteX158" fmla="*/ 1263102 w 4196446"/>
              <a:gd name="connsiteY158" fmla="*/ 1661115 h 8346397"/>
              <a:gd name="connsiteX159" fmla="*/ 1425027 w 4196446"/>
              <a:gd name="connsiteY159" fmla="*/ 1613490 h 8346397"/>
              <a:gd name="connsiteX160" fmla="*/ 1386927 w 4196446"/>
              <a:gd name="connsiteY160" fmla="*/ 1677784 h 8346397"/>
              <a:gd name="connsiteX161" fmla="*/ 1405977 w 4196446"/>
              <a:gd name="connsiteY161" fmla="*/ 1751603 h 8346397"/>
              <a:gd name="connsiteX162" fmla="*/ 1517896 w 4196446"/>
              <a:gd name="connsiteY162" fmla="*/ 1787322 h 8346397"/>
              <a:gd name="connsiteX163" fmla="*/ 1591715 w 4196446"/>
              <a:gd name="connsiteY163" fmla="*/ 1803990 h 8346397"/>
              <a:gd name="connsiteX164" fmla="*/ 1501227 w 4196446"/>
              <a:gd name="connsiteY164" fmla="*/ 1934959 h 8346397"/>
              <a:gd name="connsiteX165" fmla="*/ 1494083 w 4196446"/>
              <a:gd name="connsiteY165" fmla="*/ 1984965 h 8346397"/>
              <a:gd name="connsiteX166" fmla="*/ 1422646 w 4196446"/>
              <a:gd name="connsiteY166" fmla="*/ 2020684 h 8346397"/>
              <a:gd name="connsiteX167" fmla="*/ 1391690 w 4196446"/>
              <a:gd name="connsiteY167" fmla="*/ 2082597 h 8346397"/>
              <a:gd name="connsiteX168" fmla="*/ 1260721 w 4196446"/>
              <a:gd name="connsiteY168" fmla="*/ 2056403 h 8346397"/>
              <a:gd name="connsiteX169" fmla="*/ 1139277 w 4196446"/>
              <a:gd name="connsiteY169" fmla="*/ 2056402 h 8346397"/>
              <a:gd name="connsiteX170" fmla="*/ 1072602 w 4196446"/>
              <a:gd name="connsiteY170" fmla="*/ 2084978 h 8346397"/>
              <a:gd name="connsiteX171" fmla="*/ 1065458 w 4196446"/>
              <a:gd name="connsiteY171" fmla="*/ 2184990 h 8346397"/>
              <a:gd name="connsiteX172" fmla="*/ 977352 w 4196446"/>
              <a:gd name="connsiteY172" fmla="*/ 2273097 h 8346397"/>
              <a:gd name="connsiteX173" fmla="*/ 1120227 w 4196446"/>
              <a:gd name="connsiteY173" fmla="*/ 2335009 h 8346397"/>
              <a:gd name="connsiteX174" fmla="*/ 1170234 w 4196446"/>
              <a:gd name="connsiteY174" fmla="*/ 2370727 h 8346397"/>
              <a:gd name="connsiteX175" fmla="*/ 1222621 w 4196446"/>
              <a:gd name="connsiteY175" fmla="*/ 2387397 h 8346397"/>
              <a:gd name="connsiteX176" fmla="*/ 1272627 w 4196446"/>
              <a:gd name="connsiteY176" fmla="*/ 2437403 h 8346397"/>
              <a:gd name="connsiteX177" fmla="*/ 1329777 w 4196446"/>
              <a:gd name="connsiteY177" fmla="*/ 2458834 h 8346397"/>
              <a:gd name="connsiteX178" fmla="*/ 1422646 w 4196446"/>
              <a:gd name="connsiteY178" fmla="*/ 2535034 h 8346397"/>
              <a:gd name="connsiteX179" fmla="*/ 1508371 w 4196446"/>
              <a:gd name="connsiteY179" fmla="*/ 2568373 h 8346397"/>
              <a:gd name="connsiteX180" fmla="*/ 1641721 w 4196446"/>
              <a:gd name="connsiteY180" fmla="*/ 2716009 h 8346397"/>
              <a:gd name="connsiteX181" fmla="*/ 1725065 w 4196446"/>
              <a:gd name="connsiteY181" fmla="*/ 2870790 h 8346397"/>
              <a:gd name="connsiteX182" fmla="*/ 1850477 w 4196446"/>
              <a:gd name="connsiteY182" fmla="*/ 2931907 h 8346397"/>
              <a:gd name="connsiteX183" fmla="*/ 1896514 w 4196446"/>
              <a:gd name="connsiteY183" fmla="*/ 2977947 h 8346397"/>
              <a:gd name="connsiteX184" fmla="*/ 1927471 w 4196446"/>
              <a:gd name="connsiteY184" fmla="*/ 3082722 h 8346397"/>
              <a:gd name="connsiteX185" fmla="*/ 1989383 w 4196446"/>
              <a:gd name="connsiteY185" fmla="*/ 3185115 h 8346397"/>
              <a:gd name="connsiteX186" fmla="*/ 2051296 w 4196446"/>
              <a:gd name="connsiteY186" fmla="*/ 3223215 h 8346397"/>
              <a:gd name="connsiteX187" fmla="*/ 2182265 w 4196446"/>
              <a:gd name="connsiteY187" fmla="*/ 3370853 h 8346397"/>
              <a:gd name="connsiteX188" fmla="*/ 2325139 w 4196446"/>
              <a:gd name="connsiteY188" fmla="*/ 3447053 h 8346397"/>
              <a:gd name="connsiteX189" fmla="*/ 2384671 w 4196446"/>
              <a:gd name="connsiteY189" fmla="*/ 3532778 h 8346397"/>
              <a:gd name="connsiteX190" fmla="*/ 2432296 w 4196446"/>
              <a:gd name="connsiteY190" fmla="*/ 3599453 h 8346397"/>
              <a:gd name="connsiteX191" fmla="*/ 2479921 w 4196446"/>
              <a:gd name="connsiteY191" fmla="*/ 3589929 h 8346397"/>
              <a:gd name="connsiteX192" fmla="*/ 2484683 w 4196446"/>
              <a:gd name="connsiteY192" fmla="*/ 3742328 h 8346397"/>
              <a:gd name="connsiteX193" fmla="*/ 2537071 w 4196446"/>
              <a:gd name="connsiteY193" fmla="*/ 3835197 h 8346397"/>
              <a:gd name="connsiteX194" fmla="*/ 2529927 w 4196446"/>
              <a:gd name="connsiteY194" fmla="*/ 3873297 h 8346397"/>
              <a:gd name="connsiteX195" fmla="*/ 2598983 w 4196446"/>
              <a:gd name="connsiteY195" fmla="*/ 3909015 h 8346397"/>
              <a:gd name="connsiteX196" fmla="*/ 2656133 w 4196446"/>
              <a:gd name="connsiteY196" fmla="*/ 3854247 h 8346397"/>
              <a:gd name="connsiteX197" fmla="*/ 2689471 w 4196446"/>
              <a:gd name="connsiteY197" fmla="*/ 3937590 h 8346397"/>
              <a:gd name="connsiteX198" fmla="*/ 2734715 w 4196446"/>
              <a:gd name="connsiteY198" fmla="*/ 3982834 h 8346397"/>
              <a:gd name="connsiteX199" fmla="*/ 2808533 w 4196446"/>
              <a:gd name="connsiteY199" fmla="*/ 4006647 h 8346397"/>
              <a:gd name="connsiteX200" fmla="*/ 2860921 w 4196446"/>
              <a:gd name="connsiteY200" fmla="*/ 4075703 h 8346397"/>
              <a:gd name="connsiteX201" fmla="*/ 2946646 w 4196446"/>
              <a:gd name="connsiteY201" fmla="*/ 4130472 h 8346397"/>
              <a:gd name="connsiteX202" fmla="*/ 2999033 w 4196446"/>
              <a:gd name="connsiteY202" fmla="*/ 4163809 h 8346397"/>
              <a:gd name="connsiteX203" fmla="*/ 2870446 w 4196446"/>
              <a:gd name="connsiteY203" fmla="*/ 4256678 h 8346397"/>
              <a:gd name="connsiteX204" fmla="*/ 2868064 w 4196446"/>
              <a:gd name="connsiteY204" fmla="*/ 4311446 h 8346397"/>
              <a:gd name="connsiteX205" fmla="*/ 2970458 w 4196446"/>
              <a:gd name="connsiteY205" fmla="*/ 4428128 h 8346397"/>
              <a:gd name="connsiteX206" fmla="*/ 3065708 w 4196446"/>
              <a:gd name="connsiteY206" fmla="*/ 4490040 h 8346397"/>
              <a:gd name="connsiteX207" fmla="*/ 3096665 w 4196446"/>
              <a:gd name="connsiteY207" fmla="*/ 4528140 h 8346397"/>
              <a:gd name="connsiteX208" fmla="*/ 3082377 w 4196446"/>
              <a:gd name="connsiteY208" fmla="*/ 4609103 h 8346397"/>
              <a:gd name="connsiteX209" fmla="*/ 3077615 w 4196446"/>
              <a:gd name="connsiteY209" fmla="*/ 4692447 h 8346397"/>
              <a:gd name="connsiteX210" fmla="*/ 3034752 w 4196446"/>
              <a:gd name="connsiteY210" fmla="*/ 4701972 h 8346397"/>
              <a:gd name="connsiteX211" fmla="*/ 3008558 w 4196446"/>
              <a:gd name="connsiteY211" fmla="*/ 4718640 h 8346397"/>
              <a:gd name="connsiteX212" fmla="*/ 3053802 w 4196446"/>
              <a:gd name="connsiteY212" fmla="*/ 4795632 h 8346397"/>
              <a:gd name="connsiteX213" fmla="*/ 3037133 w 4196446"/>
              <a:gd name="connsiteY213" fmla="*/ 4868659 h 8346397"/>
              <a:gd name="connsiteX214" fmla="*/ 3020465 w 4196446"/>
              <a:gd name="connsiteY214" fmla="*/ 5004390 h 8346397"/>
              <a:gd name="connsiteX215" fmla="*/ 2982365 w 4196446"/>
              <a:gd name="connsiteY215" fmla="*/ 5044872 h 8346397"/>
              <a:gd name="connsiteX216" fmla="*/ 2965696 w 4196446"/>
              <a:gd name="connsiteY216" fmla="*/ 5166315 h 8346397"/>
              <a:gd name="connsiteX217" fmla="*/ 2937121 w 4196446"/>
              <a:gd name="connsiteY217" fmla="*/ 5285378 h 8346397"/>
              <a:gd name="connsiteX218" fmla="*/ 2989508 w 4196446"/>
              <a:gd name="connsiteY218" fmla="*/ 5302047 h 8346397"/>
              <a:gd name="connsiteX219" fmla="*/ 2987127 w 4196446"/>
              <a:gd name="connsiteY219" fmla="*/ 5347290 h 8346397"/>
              <a:gd name="connsiteX220" fmla="*/ 2984746 w 4196446"/>
              <a:gd name="connsiteY220" fmla="*/ 5402059 h 8346397"/>
              <a:gd name="connsiteX221" fmla="*/ 3041896 w 4196446"/>
              <a:gd name="connsiteY221" fmla="*/ 5471115 h 8346397"/>
              <a:gd name="connsiteX222" fmla="*/ 3089521 w 4196446"/>
              <a:gd name="connsiteY222" fmla="*/ 5597322 h 8346397"/>
              <a:gd name="connsiteX223" fmla="*/ 2996652 w 4196446"/>
              <a:gd name="connsiteY223" fmla="*/ 5887834 h 8346397"/>
              <a:gd name="connsiteX224" fmla="*/ 3018083 w 4196446"/>
              <a:gd name="connsiteY224" fmla="*/ 5942603 h 8346397"/>
              <a:gd name="connsiteX225" fmla="*/ 3044277 w 4196446"/>
              <a:gd name="connsiteY225" fmla="*/ 5994990 h 8346397"/>
              <a:gd name="connsiteX226" fmla="*/ 3049040 w 4196446"/>
              <a:gd name="connsiteY226" fmla="*/ 6099765 h 8346397"/>
              <a:gd name="connsiteX227" fmla="*/ 3028402 w 4196446"/>
              <a:gd name="connsiteY227" fmla="*/ 6195807 h 8346397"/>
              <a:gd name="connsiteX228" fmla="*/ 2956170 w 4196446"/>
              <a:gd name="connsiteY228" fmla="*/ 6259310 h 8346397"/>
              <a:gd name="connsiteX229" fmla="*/ 2920452 w 4196446"/>
              <a:gd name="connsiteY229" fmla="*/ 6240259 h 8346397"/>
              <a:gd name="connsiteX230" fmla="*/ 2849015 w 4196446"/>
              <a:gd name="connsiteY230" fmla="*/ 6252165 h 8346397"/>
              <a:gd name="connsiteX231" fmla="*/ 2713283 w 4196446"/>
              <a:gd name="connsiteY231" fmla="*/ 6364084 h 8346397"/>
              <a:gd name="connsiteX232" fmla="*/ 2606127 w 4196446"/>
              <a:gd name="connsiteY232" fmla="*/ 6349797 h 8346397"/>
              <a:gd name="connsiteX233" fmla="*/ 2575171 w 4196446"/>
              <a:gd name="connsiteY233" fmla="*/ 6378372 h 8346397"/>
              <a:gd name="connsiteX234" fmla="*/ 2508495 w 4196446"/>
              <a:gd name="connsiteY234" fmla="*/ 6423614 h 8346397"/>
              <a:gd name="connsiteX235" fmla="*/ 2391815 w 4196446"/>
              <a:gd name="connsiteY235" fmla="*/ 6411709 h 8346397"/>
              <a:gd name="connsiteX236" fmla="*/ 2368002 w 4196446"/>
              <a:gd name="connsiteY236" fmla="*/ 6528390 h 8346397"/>
              <a:gd name="connsiteX237" fmla="*/ 2363240 w 4196446"/>
              <a:gd name="connsiteY237" fmla="*/ 6564109 h 8346397"/>
              <a:gd name="connsiteX238" fmla="*/ 2339428 w 4196446"/>
              <a:gd name="connsiteY238" fmla="*/ 6583159 h 8346397"/>
              <a:gd name="connsiteX239" fmla="*/ 2141783 w 4196446"/>
              <a:gd name="connsiteY239" fmla="*/ 6535534 h 8346397"/>
              <a:gd name="connsiteX240" fmla="*/ 2103683 w 4196446"/>
              <a:gd name="connsiteY240" fmla="*/ 6587922 h 8346397"/>
              <a:gd name="connsiteX241" fmla="*/ 2072727 w 4196446"/>
              <a:gd name="connsiteY241" fmla="*/ 6683172 h 8346397"/>
              <a:gd name="connsiteX242" fmla="*/ 2039389 w 4196446"/>
              <a:gd name="connsiteY242" fmla="*/ 6747465 h 8346397"/>
              <a:gd name="connsiteX243" fmla="*/ 2051296 w 4196446"/>
              <a:gd name="connsiteY243" fmla="*/ 6809378 h 8346397"/>
              <a:gd name="connsiteX244" fmla="*/ 2184646 w 4196446"/>
              <a:gd name="connsiteY244" fmla="*/ 6921297 h 8346397"/>
              <a:gd name="connsiteX245" fmla="*/ 2253702 w 4196446"/>
              <a:gd name="connsiteY245" fmla="*/ 6954634 h 8346397"/>
              <a:gd name="connsiteX246" fmla="*/ 2237033 w 4196446"/>
              <a:gd name="connsiteY246" fmla="*/ 6978447 h 8346397"/>
              <a:gd name="connsiteX247" fmla="*/ 2201315 w 4196446"/>
              <a:gd name="connsiteY247" fmla="*/ 6997497 h 8346397"/>
              <a:gd name="connsiteX248" fmla="*/ 2234652 w 4196446"/>
              <a:gd name="connsiteY248" fmla="*/ 7073697 h 8346397"/>
              <a:gd name="connsiteX249" fmla="*/ 2203696 w 4196446"/>
              <a:gd name="connsiteY249" fmla="*/ 7095128 h 8346397"/>
              <a:gd name="connsiteX250" fmla="*/ 2098921 w 4196446"/>
              <a:gd name="connsiteY250" fmla="*/ 7033215 h 8346397"/>
              <a:gd name="connsiteX251" fmla="*/ 2056058 w 4196446"/>
              <a:gd name="connsiteY251" fmla="*/ 7059409 h 8346397"/>
              <a:gd name="connsiteX252" fmla="*/ 1996527 w 4196446"/>
              <a:gd name="connsiteY252" fmla="*/ 6957015 h 8346397"/>
              <a:gd name="connsiteX253" fmla="*/ 1879846 w 4196446"/>
              <a:gd name="connsiteY253" fmla="*/ 6983209 h 8346397"/>
              <a:gd name="connsiteX254" fmla="*/ 1815552 w 4196446"/>
              <a:gd name="connsiteY254" fmla="*/ 6987972 h 8346397"/>
              <a:gd name="connsiteX255" fmla="*/ 1765546 w 4196446"/>
              <a:gd name="connsiteY255" fmla="*/ 6983210 h 8346397"/>
              <a:gd name="connsiteX256" fmla="*/ 1708396 w 4196446"/>
              <a:gd name="connsiteY256" fmla="*/ 7028453 h 8346397"/>
              <a:gd name="connsiteX257" fmla="*/ 1529802 w 4196446"/>
              <a:gd name="connsiteY257" fmla="*/ 6987972 h 8346397"/>
              <a:gd name="connsiteX258" fmla="*/ 1553614 w 4196446"/>
              <a:gd name="connsiteY258" fmla="*/ 7114178 h 8346397"/>
              <a:gd name="connsiteX259" fmla="*/ 1477415 w 4196446"/>
              <a:gd name="connsiteY259" fmla="*/ 7159422 h 8346397"/>
              <a:gd name="connsiteX260" fmla="*/ 1415502 w 4196446"/>
              <a:gd name="connsiteY260" fmla="*/ 7226096 h 8346397"/>
              <a:gd name="connsiteX261" fmla="*/ 1265483 w 4196446"/>
              <a:gd name="connsiteY261" fmla="*/ 7218953 h 8346397"/>
              <a:gd name="connsiteX262" fmla="*/ 1213096 w 4196446"/>
              <a:gd name="connsiteY26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46784 w 4196446"/>
              <a:gd name="connsiteY7" fmla="*/ 6275976 h 8346397"/>
              <a:gd name="connsiteX8" fmla="*/ 4039640 w 4196446"/>
              <a:gd name="connsiteY8" fmla="*/ 6149770 h 8346397"/>
              <a:gd name="connsiteX9" fmla="*/ 4106315 w 4196446"/>
              <a:gd name="connsiteY9" fmla="*/ 6211682 h 8346397"/>
              <a:gd name="connsiteX10" fmla="*/ 4063453 w 4196446"/>
              <a:gd name="connsiteY10" fmla="*/ 6090238 h 8346397"/>
              <a:gd name="connsiteX11" fmla="*/ 4070597 w 4196446"/>
              <a:gd name="connsiteY11" fmla="*/ 6018801 h 8346397"/>
              <a:gd name="connsiteX12" fmla="*/ 4132509 w 4196446"/>
              <a:gd name="connsiteY12" fmla="*/ 5975938 h 8346397"/>
              <a:gd name="connsiteX13" fmla="*/ 4094409 w 4196446"/>
              <a:gd name="connsiteY13" fmla="*/ 6075951 h 8346397"/>
              <a:gd name="connsiteX14" fmla="*/ 4139653 w 4196446"/>
              <a:gd name="connsiteY14" fmla="*/ 6102145 h 8346397"/>
              <a:gd name="connsiteX15" fmla="*/ 4192041 w 4196446"/>
              <a:gd name="connsiteY15" fmla="*/ 6080713 h 8346397"/>
              <a:gd name="connsiteX16" fmla="*/ 4149178 w 4196446"/>
              <a:gd name="connsiteY16" fmla="*/ 5947363 h 8346397"/>
              <a:gd name="connsiteX17" fmla="*/ 4194421 w 4196446"/>
              <a:gd name="connsiteY17" fmla="*/ 5909263 h 8346397"/>
              <a:gd name="connsiteX18" fmla="*/ 4113459 w 4196446"/>
              <a:gd name="connsiteY18" fmla="*/ 5783057 h 8346397"/>
              <a:gd name="connsiteX19" fmla="*/ 4108696 w 4196446"/>
              <a:gd name="connsiteY19" fmla="*/ 5678282 h 8346397"/>
              <a:gd name="connsiteX20" fmla="*/ 4070597 w 4196446"/>
              <a:gd name="connsiteY20" fmla="*/ 5587795 h 8346397"/>
              <a:gd name="connsiteX21" fmla="*/ 4111077 w 4196446"/>
              <a:gd name="connsiteY21" fmla="*/ 5583032 h 8346397"/>
              <a:gd name="connsiteX22" fmla="*/ 4061071 w 4196446"/>
              <a:gd name="connsiteY22" fmla="*/ 5478257 h 8346397"/>
              <a:gd name="connsiteX23" fmla="*/ 4061071 w 4196446"/>
              <a:gd name="connsiteY23" fmla="*/ 5383007 h 8346397"/>
              <a:gd name="connsiteX24" fmla="*/ 4103934 w 4196446"/>
              <a:gd name="connsiteY24" fmla="*/ 5387770 h 8346397"/>
              <a:gd name="connsiteX25" fmla="*/ 4106315 w 4196446"/>
              <a:gd name="connsiteY25" fmla="*/ 5347288 h 8346397"/>
              <a:gd name="connsiteX26" fmla="*/ 4065833 w 4196446"/>
              <a:gd name="connsiteY26" fmla="*/ 5292520 h 8346397"/>
              <a:gd name="connsiteX27" fmla="*/ 4058690 w 4196446"/>
              <a:gd name="connsiteY27" fmla="*/ 5173457 h 8346397"/>
              <a:gd name="connsiteX28" fmla="*/ 3990428 w 4196446"/>
              <a:gd name="connsiteY28" fmla="*/ 5034550 h 8346397"/>
              <a:gd name="connsiteX29" fmla="*/ 3922959 w 4196446"/>
              <a:gd name="connsiteY29" fmla="*/ 4816270 h 8346397"/>
              <a:gd name="connsiteX30" fmla="*/ 3887241 w 4196446"/>
              <a:gd name="connsiteY30" fmla="*/ 4682920 h 8346397"/>
              <a:gd name="connsiteX31" fmla="*/ 3851522 w 4196446"/>
              <a:gd name="connsiteY31" fmla="*/ 4642438 h 8346397"/>
              <a:gd name="connsiteX32" fmla="*/ 3887241 w 4196446"/>
              <a:gd name="connsiteY32" fmla="*/ 4578145 h 8346397"/>
              <a:gd name="connsiteX33" fmla="*/ 3839615 w 4196446"/>
              <a:gd name="connsiteY33" fmla="*/ 4499563 h 8346397"/>
              <a:gd name="connsiteX34" fmla="*/ 3780084 w 4196446"/>
              <a:gd name="connsiteY34" fmla="*/ 4492420 h 8346397"/>
              <a:gd name="connsiteX35" fmla="*/ 3732459 w 4196446"/>
              <a:gd name="connsiteY35" fmla="*/ 4449557 h 8346397"/>
              <a:gd name="connsiteX36" fmla="*/ 3687216 w 4196446"/>
              <a:gd name="connsiteY36" fmla="*/ 4466226 h 8346397"/>
              <a:gd name="connsiteX37" fmla="*/ 3668166 w 4196446"/>
              <a:gd name="connsiteY37" fmla="*/ 4368595 h 8346397"/>
              <a:gd name="connsiteX38" fmla="*/ 3501478 w 4196446"/>
              <a:gd name="connsiteY38" fmla="*/ 4166188 h 8346397"/>
              <a:gd name="connsiteX39" fmla="*/ 3496716 w 4196446"/>
              <a:gd name="connsiteY39" fmla="*/ 4139995 h 8346397"/>
              <a:gd name="connsiteX40" fmla="*/ 3494334 w 4196446"/>
              <a:gd name="connsiteY40" fmla="*/ 4113801 h 8346397"/>
              <a:gd name="connsiteX41" fmla="*/ 3544341 w 4196446"/>
              <a:gd name="connsiteY41" fmla="*/ 4101895 h 8346397"/>
              <a:gd name="connsiteX42" fmla="*/ 3553866 w 4196446"/>
              <a:gd name="connsiteY42" fmla="*/ 4075701 h 8346397"/>
              <a:gd name="connsiteX43" fmla="*/ 3515766 w 4196446"/>
              <a:gd name="connsiteY43" fmla="*/ 4056651 h 8346397"/>
              <a:gd name="connsiteX44" fmla="*/ 3465759 w 4196446"/>
              <a:gd name="connsiteY44" fmla="*/ 4049507 h 8346397"/>
              <a:gd name="connsiteX45" fmla="*/ 3432422 w 4196446"/>
              <a:gd name="connsiteY45" fmla="*/ 4109038 h 8346397"/>
              <a:gd name="connsiteX46" fmla="*/ 3413372 w 4196446"/>
              <a:gd name="connsiteY46" fmla="*/ 4082845 h 8346397"/>
              <a:gd name="connsiteX47" fmla="*/ 3415752 w 4196446"/>
              <a:gd name="connsiteY47" fmla="*/ 4042363 h 8346397"/>
              <a:gd name="connsiteX48" fmla="*/ 3349078 w 4196446"/>
              <a:gd name="connsiteY48" fmla="*/ 4018551 h 8346397"/>
              <a:gd name="connsiteX49" fmla="*/ 3382416 w 4196446"/>
              <a:gd name="connsiteY49" fmla="*/ 3985213 h 8346397"/>
              <a:gd name="connsiteX50" fmla="*/ 3346697 w 4196446"/>
              <a:gd name="connsiteY50" fmla="*/ 3961401 h 8346397"/>
              <a:gd name="connsiteX51" fmla="*/ 3291928 w 4196446"/>
              <a:gd name="connsiteY51" fmla="*/ 3959020 h 8346397"/>
              <a:gd name="connsiteX52" fmla="*/ 3263352 w 4196446"/>
              <a:gd name="connsiteY52" fmla="*/ 3978070 h 8346397"/>
              <a:gd name="connsiteX53" fmla="*/ 3215727 w 4196446"/>
              <a:gd name="connsiteY53" fmla="*/ 3963782 h 8346397"/>
              <a:gd name="connsiteX54" fmla="*/ 3227633 w 4196446"/>
              <a:gd name="connsiteY54" fmla="*/ 3937588 h 8346397"/>
              <a:gd name="connsiteX55" fmla="*/ 3275259 w 4196446"/>
              <a:gd name="connsiteY55" fmla="*/ 3913776 h 8346397"/>
              <a:gd name="connsiteX56" fmla="*/ 3127621 w 4196446"/>
              <a:gd name="connsiteY56" fmla="*/ 3851863 h 8346397"/>
              <a:gd name="connsiteX57" fmla="*/ 2996652 w 4196446"/>
              <a:gd name="connsiteY57" fmla="*/ 3739945 h 8346397"/>
              <a:gd name="connsiteX58" fmla="*/ 2591839 w 4196446"/>
              <a:gd name="connsiteY58" fmla="*/ 3354183 h 8346397"/>
              <a:gd name="connsiteX59" fmla="*/ 2468015 w 4196446"/>
              <a:gd name="connsiteY59" fmla="*/ 3049382 h 8346397"/>
              <a:gd name="connsiteX60" fmla="*/ 2432296 w 4196446"/>
              <a:gd name="connsiteY60" fmla="*/ 2961276 h 8346397"/>
              <a:gd name="connsiteX61" fmla="*/ 2387052 w 4196446"/>
              <a:gd name="connsiteY61" fmla="*/ 2954132 h 8346397"/>
              <a:gd name="connsiteX62" fmla="*/ 2365621 w 4196446"/>
              <a:gd name="connsiteY62" fmla="*/ 2958895 h 8346397"/>
              <a:gd name="connsiteX63" fmla="*/ 2315615 w 4196446"/>
              <a:gd name="connsiteY63" fmla="*/ 2896982 h 8346397"/>
              <a:gd name="connsiteX64" fmla="*/ 2234652 w 4196446"/>
              <a:gd name="connsiteY64" fmla="*/ 2880313 h 8346397"/>
              <a:gd name="connsiteX65" fmla="*/ 2182265 w 4196446"/>
              <a:gd name="connsiteY65" fmla="*/ 2811257 h 8346397"/>
              <a:gd name="connsiteX66" fmla="*/ 2115590 w 4196446"/>
              <a:gd name="connsiteY66" fmla="*/ 2727913 h 8346397"/>
              <a:gd name="connsiteX67" fmla="*/ 2091777 w 4196446"/>
              <a:gd name="connsiteY67" fmla="*/ 2670763 h 8346397"/>
              <a:gd name="connsiteX68" fmla="*/ 2006845 w 4196446"/>
              <a:gd name="connsiteY68" fmla="*/ 2527095 h 8346397"/>
              <a:gd name="connsiteX69" fmla="*/ 1953665 w 4196446"/>
              <a:gd name="connsiteY69" fmla="*/ 2451688 h 8346397"/>
              <a:gd name="connsiteX70" fmla="*/ 2006052 w 4196446"/>
              <a:gd name="connsiteY70" fmla="*/ 2337388 h 8346397"/>
              <a:gd name="connsiteX71" fmla="*/ 2072727 w 4196446"/>
              <a:gd name="connsiteY71" fmla="*/ 2256426 h 8346397"/>
              <a:gd name="connsiteX72" fmla="*/ 2056058 w 4196446"/>
              <a:gd name="connsiteY72" fmla="*/ 2223088 h 8346397"/>
              <a:gd name="connsiteX73" fmla="*/ 2067965 w 4196446"/>
              <a:gd name="connsiteY73" fmla="*/ 2130220 h 8346397"/>
              <a:gd name="connsiteX74" fmla="*/ 2137021 w 4196446"/>
              <a:gd name="connsiteY74" fmla="*/ 1992107 h 8346397"/>
              <a:gd name="connsiteX75" fmla="*/ 2165596 w 4196446"/>
              <a:gd name="connsiteY75" fmla="*/ 1944482 h 8346397"/>
              <a:gd name="connsiteX76" fmla="*/ 2203696 w 4196446"/>
              <a:gd name="connsiteY76" fmla="*/ 1937338 h 8346397"/>
              <a:gd name="connsiteX77" fmla="*/ 2198933 w 4196446"/>
              <a:gd name="connsiteY77" fmla="*/ 1906382 h 8346397"/>
              <a:gd name="connsiteX78" fmla="*/ 2406102 w 4196446"/>
              <a:gd name="connsiteY78" fmla="*/ 1782557 h 8346397"/>
              <a:gd name="connsiteX79" fmla="*/ 2494208 w 4196446"/>
              <a:gd name="connsiteY79" fmla="*/ 1715882 h 8346397"/>
              <a:gd name="connsiteX80" fmla="*/ 2513258 w 4196446"/>
              <a:gd name="connsiteY80" fmla="*/ 1630157 h 8346397"/>
              <a:gd name="connsiteX81" fmla="*/ 2522784 w 4196446"/>
              <a:gd name="connsiteY81" fmla="*/ 1584913 h 8346397"/>
              <a:gd name="connsiteX82" fmla="*/ 2577552 w 4196446"/>
              <a:gd name="connsiteY82" fmla="*/ 1527763 h 8346397"/>
              <a:gd name="connsiteX83" fmla="*/ 2606127 w 4196446"/>
              <a:gd name="connsiteY83" fmla="*/ 1499188 h 8346397"/>
              <a:gd name="connsiteX84" fmla="*/ 2634702 w 4196446"/>
              <a:gd name="connsiteY84" fmla="*/ 1492045 h 8346397"/>
              <a:gd name="connsiteX85" fmla="*/ 2672802 w 4196446"/>
              <a:gd name="connsiteY85" fmla="*/ 1368220 h 8346397"/>
              <a:gd name="connsiteX86" fmla="*/ 2806153 w 4196446"/>
              <a:gd name="connsiteY86" fmla="*/ 1334883 h 8346397"/>
              <a:gd name="connsiteX87" fmla="*/ 2944265 w 4196446"/>
              <a:gd name="connsiteY87" fmla="*/ 1325357 h 8346397"/>
              <a:gd name="connsiteX88" fmla="*/ 2968077 w 4196446"/>
              <a:gd name="connsiteY88" fmla="*/ 1206295 h 8346397"/>
              <a:gd name="connsiteX89" fmla="*/ 3049040 w 4196446"/>
              <a:gd name="connsiteY89" fmla="*/ 1169783 h 8346397"/>
              <a:gd name="connsiteX90" fmla="*/ 3153814 w 4196446"/>
              <a:gd name="connsiteY90" fmla="*/ 1125332 h 8346397"/>
              <a:gd name="connsiteX91" fmla="*/ 3225252 w 4196446"/>
              <a:gd name="connsiteY91" fmla="*/ 1049132 h 8346397"/>
              <a:gd name="connsiteX92" fmla="*/ 3310977 w 4196446"/>
              <a:gd name="connsiteY92" fmla="*/ 996745 h 8346397"/>
              <a:gd name="connsiteX93" fmla="*/ 3056977 w 4196446"/>
              <a:gd name="connsiteY93" fmla="*/ 982457 h 8346397"/>
              <a:gd name="connsiteX94" fmla="*/ 2958552 w 4196446"/>
              <a:gd name="connsiteY94" fmla="*/ 976107 h 8346397"/>
              <a:gd name="connsiteX95" fmla="*/ 2926802 w 4196446"/>
              <a:gd name="connsiteY95" fmla="*/ 906257 h 8346397"/>
              <a:gd name="connsiteX96" fmla="*/ 2866477 w 4196446"/>
              <a:gd name="connsiteY96" fmla="*/ 893559 h 8346397"/>
              <a:gd name="connsiteX97" fmla="*/ 2799802 w 4196446"/>
              <a:gd name="connsiteY97" fmla="*/ 874507 h 8346397"/>
              <a:gd name="connsiteX98" fmla="*/ 2761702 w 4196446"/>
              <a:gd name="connsiteY98" fmla="*/ 807832 h 8346397"/>
              <a:gd name="connsiteX99" fmla="*/ 2609302 w 4196446"/>
              <a:gd name="connsiteY99" fmla="*/ 760207 h 8346397"/>
              <a:gd name="connsiteX100" fmla="*/ 2580727 w 4196446"/>
              <a:gd name="connsiteY100" fmla="*/ 604632 h 8346397"/>
              <a:gd name="connsiteX101" fmla="*/ 2526752 w 4196446"/>
              <a:gd name="connsiteY101" fmla="*/ 531609 h 8346397"/>
              <a:gd name="connsiteX102" fmla="*/ 2596602 w 4196446"/>
              <a:gd name="connsiteY102" fmla="*/ 407782 h 8346397"/>
              <a:gd name="connsiteX103" fmla="*/ 2629939 w 4196446"/>
              <a:gd name="connsiteY103" fmla="*/ 310947 h 8346397"/>
              <a:gd name="connsiteX104" fmla="*/ 2517227 w 4196446"/>
              <a:gd name="connsiteY104" fmla="*/ 239507 h 8346397"/>
              <a:gd name="connsiteX105" fmla="*/ 2402927 w 4196446"/>
              <a:gd name="connsiteY105" fmla="*/ 271257 h 8346397"/>
              <a:gd name="connsiteX106" fmla="*/ 2275927 w 4196446"/>
              <a:gd name="connsiteY106" fmla="*/ 198232 h 8346397"/>
              <a:gd name="connsiteX107" fmla="*/ 2133052 w 4196446"/>
              <a:gd name="connsiteY107" fmla="*/ 233157 h 8346397"/>
              <a:gd name="connsiteX108" fmla="*/ 1913977 w 4196446"/>
              <a:gd name="connsiteY108" fmla="*/ 36309 h 8346397"/>
              <a:gd name="connsiteX109" fmla="*/ 1777452 w 4196446"/>
              <a:gd name="connsiteY109" fmla="*/ 13289 h 8346397"/>
              <a:gd name="connsiteX110" fmla="*/ 1703633 w 4196446"/>
              <a:gd name="connsiteY110" fmla="*/ 41864 h 8346397"/>
              <a:gd name="connsiteX111" fmla="*/ 1615527 w 4196446"/>
              <a:gd name="connsiteY111" fmla="*/ 75203 h 8346397"/>
              <a:gd name="connsiteX112" fmla="*/ 1515515 w 4196446"/>
              <a:gd name="connsiteY112" fmla="*/ 129971 h 8346397"/>
              <a:gd name="connsiteX113" fmla="*/ 1525040 w 4196446"/>
              <a:gd name="connsiteY113" fmla="*/ 194264 h 8346397"/>
              <a:gd name="connsiteX114" fmla="*/ 1505990 w 4196446"/>
              <a:gd name="connsiteY114" fmla="*/ 251415 h 8346397"/>
              <a:gd name="connsiteX115" fmla="*/ 1413121 w 4196446"/>
              <a:gd name="connsiteY115" fmla="*/ 270464 h 8346397"/>
              <a:gd name="connsiteX116" fmla="*/ 1339302 w 4196446"/>
              <a:gd name="connsiteY116" fmla="*/ 306184 h 8346397"/>
              <a:gd name="connsiteX117" fmla="*/ 1260721 w 4196446"/>
              <a:gd name="connsiteY117" fmla="*/ 346665 h 8346397"/>
              <a:gd name="connsiteX118" fmla="*/ 1191665 w 4196446"/>
              <a:gd name="connsiteY118" fmla="*/ 272847 h 8346397"/>
              <a:gd name="connsiteX119" fmla="*/ 1082127 w 4196446"/>
              <a:gd name="connsiteY119" fmla="*/ 353809 h 8346397"/>
              <a:gd name="connsiteX120" fmla="*/ 1020215 w 4196446"/>
              <a:gd name="connsiteY120" fmla="*/ 420484 h 8346397"/>
              <a:gd name="connsiteX121" fmla="*/ 858290 w 4196446"/>
              <a:gd name="connsiteY121" fmla="*/ 301422 h 8346397"/>
              <a:gd name="connsiteX122" fmla="*/ 796377 w 4196446"/>
              <a:gd name="connsiteY122" fmla="*/ 406196 h 8346397"/>
              <a:gd name="connsiteX123" fmla="*/ 755896 w 4196446"/>
              <a:gd name="connsiteY123" fmla="*/ 341903 h 8346397"/>
              <a:gd name="connsiteX124" fmla="*/ 689221 w 4196446"/>
              <a:gd name="connsiteY124" fmla="*/ 270465 h 8346397"/>
              <a:gd name="connsiteX125" fmla="*/ 667790 w 4196446"/>
              <a:gd name="connsiteY125" fmla="*/ 313328 h 8346397"/>
              <a:gd name="connsiteX126" fmla="*/ 620165 w 4196446"/>
              <a:gd name="connsiteY126" fmla="*/ 382384 h 8346397"/>
              <a:gd name="connsiteX127" fmla="*/ 589208 w 4196446"/>
              <a:gd name="connsiteY127" fmla="*/ 396672 h 8346397"/>
              <a:gd name="connsiteX128" fmla="*/ 498721 w 4196446"/>
              <a:gd name="connsiteY128" fmla="*/ 482397 h 8346397"/>
              <a:gd name="connsiteX129" fmla="*/ 396327 w 4196446"/>
              <a:gd name="connsiteY129" fmla="*/ 380003 h 8346397"/>
              <a:gd name="connsiteX130" fmla="*/ 243927 w 4196446"/>
              <a:gd name="connsiteY130" fmla="*/ 294278 h 8346397"/>
              <a:gd name="connsiteX131" fmla="*/ 174871 w 4196446"/>
              <a:gd name="connsiteY131" fmla="*/ 327615 h 8346397"/>
              <a:gd name="connsiteX132" fmla="*/ 127246 w 4196446"/>
              <a:gd name="connsiteY132" fmla="*/ 410959 h 8346397"/>
              <a:gd name="connsiteX133" fmla="*/ 43902 w 4196446"/>
              <a:gd name="connsiteY133" fmla="*/ 472872 h 8346397"/>
              <a:gd name="connsiteX134" fmla="*/ 8183 w 4196446"/>
              <a:gd name="connsiteY134" fmla="*/ 484778 h 8346397"/>
              <a:gd name="connsiteX135" fmla="*/ 198683 w 4196446"/>
              <a:gd name="connsiteY135" fmla="*/ 689565 h 8346397"/>
              <a:gd name="connsiteX136" fmla="*/ 265359 w 4196446"/>
              <a:gd name="connsiteY136" fmla="*/ 706234 h 8346397"/>
              <a:gd name="connsiteX137" fmla="*/ 298697 w 4196446"/>
              <a:gd name="connsiteY137" fmla="*/ 730047 h 8346397"/>
              <a:gd name="connsiteX138" fmla="*/ 296315 w 4196446"/>
              <a:gd name="connsiteY138" fmla="*/ 901496 h 8346397"/>
              <a:gd name="connsiteX139" fmla="*/ 362990 w 4196446"/>
              <a:gd name="connsiteY139" fmla="*/ 906259 h 8346397"/>
              <a:gd name="connsiteX140" fmla="*/ 401090 w 4196446"/>
              <a:gd name="connsiteY140" fmla="*/ 856253 h 8346397"/>
              <a:gd name="connsiteX141" fmla="*/ 482052 w 4196446"/>
              <a:gd name="connsiteY141" fmla="*/ 894353 h 8346397"/>
              <a:gd name="connsiteX142" fmla="*/ 420140 w 4196446"/>
              <a:gd name="connsiteY142" fmla="*/ 1039609 h 8346397"/>
              <a:gd name="connsiteX143" fmla="*/ 434427 w 4196446"/>
              <a:gd name="connsiteY143" fmla="*/ 1087234 h 8346397"/>
              <a:gd name="connsiteX144" fmla="*/ 379658 w 4196446"/>
              <a:gd name="connsiteY144" fmla="*/ 1139622 h 8346397"/>
              <a:gd name="connsiteX145" fmla="*/ 415377 w 4196446"/>
              <a:gd name="connsiteY145" fmla="*/ 1168196 h 8346397"/>
              <a:gd name="connsiteX146" fmla="*/ 486815 w 4196446"/>
              <a:gd name="connsiteY146" fmla="*/ 1256303 h 8346397"/>
              <a:gd name="connsiteX147" fmla="*/ 527296 w 4196446"/>
              <a:gd name="connsiteY147" fmla="*/ 1344409 h 8346397"/>
              <a:gd name="connsiteX148" fmla="*/ 636833 w 4196446"/>
              <a:gd name="connsiteY148" fmla="*/ 1396797 h 8346397"/>
              <a:gd name="connsiteX149" fmla="*/ 746371 w 4196446"/>
              <a:gd name="connsiteY149" fmla="*/ 1420609 h 8346397"/>
              <a:gd name="connsiteX150" fmla="*/ 829715 w 4196446"/>
              <a:gd name="connsiteY150" fmla="*/ 1468234 h 8346397"/>
              <a:gd name="connsiteX151" fmla="*/ 913058 w 4196446"/>
              <a:gd name="connsiteY151" fmla="*/ 1442040 h 8346397"/>
              <a:gd name="connsiteX152" fmla="*/ 994021 w 4196446"/>
              <a:gd name="connsiteY152" fmla="*/ 1368222 h 8346397"/>
              <a:gd name="connsiteX153" fmla="*/ 1103558 w 4196446"/>
              <a:gd name="connsiteY153" fmla="*/ 1351553 h 8346397"/>
              <a:gd name="connsiteX154" fmla="*/ 1170233 w 4196446"/>
              <a:gd name="connsiteY154" fmla="*/ 1356315 h 8346397"/>
              <a:gd name="connsiteX155" fmla="*/ 1329777 w 4196446"/>
              <a:gd name="connsiteY155" fmla="*/ 1465853 h 8346397"/>
              <a:gd name="connsiteX156" fmla="*/ 1389308 w 4196446"/>
              <a:gd name="connsiteY156" fmla="*/ 1494428 h 8346397"/>
              <a:gd name="connsiteX157" fmla="*/ 1260721 w 4196446"/>
              <a:gd name="connsiteY157" fmla="*/ 1596822 h 8346397"/>
              <a:gd name="connsiteX158" fmla="*/ 1263102 w 4196446"/>
              <a:gd name="connsiteY158" fmla="*/ 1661115 h 8346397"/>
              <a:gd name="connsiteX159" fmla="*/ 1425027 w 4196446"/>
              <a:gd name="connsiteY159" fmla="*/ 1613490 h 8346397"/>
              <a:gd name="connsiteX160" fmla="*/ 1386927 w 4196446"/>
              <a:gd name="connsiteY160" fmla="*/ 1677784 h 8346397"/>
              <a:gd name="connsiteX161" fmla="*/ 1405977 w 4196446"/>
              <a:gd name="connsiteY161" fmla="*/ 1751603 h 8346397"/>
              <a:gd name="connsiteX162" fmla="*/ 1517896 w 4196446"/>
              <a:gd name="connsiteY162" fmla="*/ 1787322 h 8346397"/>
              <a:gd name="connsiteX163" fmla="*/ 1591715 w 4196446"/>
              <a:gd name="connsiteY163" fmla="*/ 1803990 h 8346397"/>
              <a:gd name="connsiteX164" fmla="*/ 1501227 w 4196446"/>
              <a:gd name="connsiteY164" fmla="*/ 1934959 h 8346397"/>
              <a:gd name="connsiteX165" fmla="*/ 1494083 w 4196446"/>
              <a:gd name="connsiteY165" fmla="*/ 1984965 h 8346397"/>
              <a:gd name="connsiteX166" fmla="*/ 1422646 w 4196446"/>
              <a:gd name="connsiteY166" fmla="*/ 2020684 h 8346397"/>
              <a:gd name="connsiteX167" fmla="*/ 1391690 w 4196446"/>
              <a:gd name="connsiteY167" fmla="*/ 2082597 h 8346397"/>
              <a:gd name="connsiteX168" fmla="*/ 1260721 w 4196446"/>
              <a:gd name="connsiteY168" fmla="*/ 2056403 h 8346397"/>
              <a:gd name="connsiteX169" fmla="*/ 1139277 w 4196446"/>
              <a:gd name="connsiteY169" fmla="*/ 2056402 h 8346397"/>
              <a:gd name="connsiteX170" fmla="*/ 1072602 w 4196446"/>
              <a:gd name="connsiteY170" fmla="*/ 2084978 h 8346397"/>
              <a:gd name="connsiteX171" fmla="*/ 1065458 w 4196446"/>
              <a:gd name="connsiteY171" fmla="*/ 2184990 h 8346397"/>
              <a:gd name="connsiteX172" fmla="*/ 977352 w 4196446"/>
              <a:gd name="connsiteY172" fmla="*/ 2273097 h 8346397"/>
              <a:gd name="connsiteX173" fmla="*/ 1120227 w 4196446"/>
              <a:gd name="connsiteY173" fmla="*/ 2335009 h 8346397"/>
              <a:gd name="connsiteX174" fmla="*/ 1170234 w 4196446"/>
              <a:gd name="connsiteY174" fmla="*/ 2370727 h 8346397"/>
              <a:gd name="connsiteX175" fmla="*/ 1222621 w 4196446"/>
              <a:gd name="connsiteY175" fmla="*/ 2387397 h 8346397"/>
              <a:gd name="connsiteX176" fmla="*/ 1272627 w 4196446"/>
              <a:gd name="connsiteY176" fmla="*/ 2437403 h 8346397"/>
              <a:gd name="connsiteX177" fmla="*/ 1329777 w 4196446"/>
              <a:gd name="connsiteY177" fmla="*/ 2458834 h 8346397"/>
              <a:gd name="connsiteX178" fmla="*/ 1422646 w 4196446"/>
              <a:gd name="connsiteY178" fmla="*/ 2535034 h 8346397"/>
              <a:gd name="connsiteX179" fmla="*/ 1508371 w 4196446"/>
              <a:gd name="connsiteY179" fmla="*/ 2568373 h 8346397"/>
              <a:gd name="connsiteX180" fmla="*/ 1641721 w 4196446"/>
              <a:gd name="connsiteY180" fmla="*/ 2716009 h 8346397"/>
              <a:gd name="connsiteX181" fmla="*/ 1725065 w 4196446"/>
              <a:gd name="connsiteY181" fmla="*/ 2870790 h 8346397"/>
              <a:gd name="connsiteX182" fmla="*/ 1850477 w 4196446"/>
              <a:gd name="connsiteY182" fmla="*/ 2931907 h 8346397"/>
              <a:gd name="connsiteX183" fmla="*/ 1896514 w 4196446"/>
              <a:gd name="connsiteY183" fmla="*/ 2977947 h 8346397"/>
              <a:gd name="connsiteX184" fmla="*/ 1927471 w 4196446"/>
              <a:gd name="connsiteY184" fmla="*/ 3082722 h 8346397"/>
              <a:gd name="connsiteX185" fmla="*/ 1989383 w 4196446"/>
              <a:gd name="connsiteY185" fmla="*/ 3185115 h 8346397"/>
              <a:gd name="connsiteX186" fmla="*/ 2051296 w 4196446"/>
              <a:gd name="connsiteY186" fmla="*/ 3223215 h 8346397"/>
              <a:gd name="connsiteX187" fmla="*/ 2182265 w 4196446"/>
              <a:gd name="connsiteY187" fmla="*/ 3370853 h 8346397"/>
              <a:gd name="connsiteX188" fmla="*/ 2325139 w 4196446"/>
              <a:gd name="connsiteY188" fmla="*/ 3447053 h 8346397"/>
              <a:gd name="connsiteX189" fmla="*/ 2384671 w 4196446"/>
              <a:gd name="connsiteY189" fmla="*/ 3532778 h 8346397"/>
              <a:gd name="connsiteX190" fmla="*/ 2432296 w 4196446"/>
              <a:gd name="connsiteY190" fmla="*/ 3599453 h 8346397"/>
              <a:gd name="connsiteX191" fmla="*/ 2479921 w 4196446"/>
              <a:gd name="connsiteY191" fmla="*/ 3589929 h 8346397"/>
              <a:gd name="connsiteX192" fmla="*/ 2484683 w 4196446"/>
              <a:gd name="connsiteY192" fmla="*/ 3742328 h 8346397"/>
              <a:gd name="connsiteX193" fmla="*/ 2537071 w 4196446"/>
              <a:gd name="connsiteY193" fmla="*/ 3835197 h 8346397"/>
              <a:gd name="connsiteX194" fmla="*/ 2529927 w 4196446"/>
              <a:gd name="connsiteY194" fmla="*/ 3873297 h 8346397"/>
              <a:gd name="connsiteX195" fmla="*/ 2598983 w 4196446"/>
              <a:gd name="connsiteY195" fmla="*/ 3909015 h 8346397"/>
              <a:gd name="connsiteX196" fmla="*/ 2656133 w 4196446"/>
              <a:gd name="connsiteY196" fmla="*/ 3854247 h 8346397"/>
              <a:gd name="connsiteX197" fmla="*/ 2689471 w 4196446"/>
              <a:gd name="connsiteY197" fmla="*/ 3937590 h 8346397"/>
              <a:gd name="connsiteX198" fmla="*/ 2734715 w 4196446"/>
              <a:gd name="connsiteY198" fmla="*/ 3982834 h 8346397"/>
              <a:gd name="connsiteX199" fmla="*/ 2808533 w 4196446"/>
              <a:gd name="connsiteY199" fmla="*/ 4006647 h 8346397"/>
              <a:gd name="connsiteX200" fmla="*/ 2860921 w 4196446"/>
              <a:gd name="connsiteY200" fmla="*/ 4075703 h 8346397"/>
              <a:gd name="connsiteX201" fmla="*/ 2946646 w 4196446"/>
              <a:gd name="connsiteY201" fmla="*/ 4130472 h 8346397"/>
              <a:gd name="connsiteX202" fmla="*/ 2999033 w 4196446"/>
              <a:gd name="connsiteY202" fmla="*/ 4163809 h 8346397"/>
              <a:gd name="connsiteX203" fmla="*/ 2870446 w 4196446"/>
              <a:gd name="connsiteY203" fmla="*/ 4256678 h 8346397"/>
              <a:gd name="connsiteX204" fmla="*/ 2868064 w 4196446"/>
              <a:gd name="connsiteY204" fmla="*/ 4311446 h 8346397"/>
              <a:gd name="connsiteX205" fmla="*/ 2970458 w 4196446"/>
              <a:gd name="connsiteY205" fmla="*/ 4428128 h 8346397"/>
              <a:gd name="connsiteX206" fmla="*/ 3065708 w 4196446"/>
              <a:gd name="connsiteY206" fmla="*/ 4490040 h 8346397"/>
              <a:gd name="connsiteX207" fmla="*/ 3096665 w 4196446"/>
              <a:gd name="connsiteY207" fmla="*/ 4528140 h 8346397"/>
              <a:gd name="connsiteX208" fmla="*/ 3082377 w 4196446"/>
              <a:gd name="connsiteY208" fmla="*/ 4609103 h 8346397"/>
              <a:gd name="connsiteX209" fmla="*/ 3077615 w 4196446"/>
              <a:gd name="connsiteY209" fmla="*/ 4692447 h 8346397"/>
              <a:gd name="connsiteX210" fmla="*/ 3034752 w 4196446"/>
              <a:gd name="connsiteY210" fmla="*/ 4701972 h 8346397"/>
              <a:gd name="connsiteX211" fmla="*/ 3008558 w 4196446"/>
              <a:gd name="connsiteY211" fmla="*/ 4718640 h 8346397"/>
              <a:gd name="connsiteX212" fmla="*/ 3053802 w 4196446"/>
              <a:gd name="connsiteY212" fmla="*/ 4795632 h 8346397"/>
              <a:gd name="connsiteX213" fmla="*/ 3037133 w 4196446"/>
              <a:gd name="connsiteY213" fmla="*/ 4868659 h 8346397"/>
              <a:gd name="connsiteX214" fmla="*/ 3020465 w 4196446"/>
              <a:gd name="connsiteY214" fmla="*/ 5004390 h 8346397"/>
              <a:gd name="connsiteX215" fmla="*/ 2982365 w 4196446"/>
              <a:gd name="connsiteY215" fmla="*/ 5044872 h 8346397"/>
              <a:gd name="connsiteX216" fmla="*/ 2965696 w 4196446"/>
              <a:gd name="connsiteY216" fmla="*/ 5166315 h 8346397"/>
              <a:gd name="connsiteX217" fmla="*/ 2937121 w 4196446"/>
              <a:gd name="connsiteY217" fmla="*/ 5285378 h 8346397"/>
              <a:gd name="connsiteX218" fmla="*/ 2989508 w 4196446"/>
              <a:gd name="connsiteY218" fmla="*/ 5302047 h 8346397"/>
              <a:gd name="connsiteX219" fmla="*/ 2987127 w 4196446"/>
              <a:gd name="connsiteY219" fmla="*/ 5347290 h 8346397"/>
              <a:gd name="connsiteX220" fmla="*/ 2984746 w 4196446"/>
              <a:gd name="connsiteY220" fmla="*/ 5402059 h 8346397"/>
              <a:gd name="connsiteX221" fmla="*/ 3041896 w 4196446"/>
              <a:gd name="connsiteY221" fmla="*/ 5471115 h 8346397"/>
              <a:gd name="connsiteX222" fmla="*/ 3089521 w 4196446"/>
              <a:gd name="connsiteY222" fmla="*/ 5597322 h 8346397"/>
              <a:gd name="connsiteX223" fmla="*/ 2996652 w 4196446"/>
              <a:gd name="connsiteY223" fmla="*/ 5887834 h 8346397"/>
              <a:gd name="connsiteX224" fmla="*/ 3018083 w 4196446"/>
              <a:gd name="connsiteY224" fmla="*/ 5942603 h 8346397"/>
              <a:gd name="connsiteX225" fmla="*/ 3044277 w 4196446"/>
              <a:gd name="connsiteY225" fmla="*/ 5994990 h 8346397"/>
              <a:gd name="connsiteX226" fmla="*/ 3049040 w 4196446"/>
              <a:gd name="connsiteY226" fmla="*/ 6099765 h 8346397"/>
              <a:gd name="connsiteX227" fmla="*/ 3028402 w 4196446"/>
              <a:gd name="connsiteY227" fmla="*/ 6195807 h 8346397"/>
              <a:gd name="connsiteX228" fmla="*/ 2956170 w 4196446"/>
              <a:gd name="connsiteY228" fmla="*/ 6259310 h 8346397"/>
              <a:gd name="connsiteX229" fmla="*/ 2920452 w 4196446"/>
              <a:gd name="connsiteY229" fmla="*/ 6240259 h 8346397"/>
              <a:gd name="connsiteX230" fmla="*/ 2849015 w 4196446"/>
              <a:gd name="connsiteY230" fmla="*/ 6252165 h 8346397"/>
              <a:gd name="connsiteX231" fmla="*/ 2713283 w 4196446"/>
              <a:gd name="connsiteY231" fmla="*/ 6364084 h 8346397"/>
              <a:gd name="connsiteX232" fmla="*/ 2606127 w 4196446"/>
              <a:gd name="connsiteY232" fmla="*/ 6349797 h 8346397"/>
              <a:gd name="connsiteX233" fmla="*/ 2575171 w 4196446"/>
              <a:gd name="connsiteY233" fmla="*/ 6378372 h 8346397"/>
              <a:gd name="connsiteX234" fmla="*/ 2508495 w 4196446"/>
              <a:gd name="connsiteY234" fmla="*/ 6423614 h 8346397"/>
              <a:gd name="connsiteX235" fmla="*/ 2391815 w 4196446"/>
              <a:gd name="connsiteY235" fmla="*/ 6411709 h 8346397"/>
              <a:gd name="connsiteX236" fmla="*/ 2368002 w 4196446"/>
              <a:gd name="connsiteY236" fmla="*/ 6528390 h 8346397"/>
              <a:gd name="connsiteX237" fmla="*/ 2363240 w 4196446"/>
              <a:gd name="connsiteY237" fmla="*/ 6564109 h 8346397"/>
              <a:gd name="connsiteX238" fmla="*/ 2339428 w 4196446"/>
              <a:gd name="connsiteY238" fmla="*/ 6583159 h 8346397"/>
              <a:gd name="connsiteX239" fmla="*/ 2141783 w 4196446"/>
              <a:gd name="connsiteY239" fmla="*/ 6535534 h 8346397"/>
              <a:gd name="connsiteX240" fmla="*/ 2103683 w 4196446"/>
              <a:gd name="connsiteY240" fmla="*/ 6587922 h 8346397"/>
              <a:gd name="connsiteX241" fmla="*/ 2072727 w 4196446"/>
              <a:gd name="connsiteY241" fmla="*/ 6683172 h 8346397"/>
              <a:gd name="connsiteX242" fmla="*/ 2039389 w 4196446"/>
              <a:gd name="connsiteY242" fmla="*/ 6747465 h 8346397"/>
              <a:gd name="connsiteX243" fmla="*/ 2051296 w 4196446"/>
              <a:gd name="connsiteY243" fmla="*/ 6809378 h 8346397"/>
              <a:gd name="connsiteX244" fmla="*/ 2184646 w 4196446"/>
              <a:gd name="connsiteY244" fmla="*/ 6921297 h 8346397"/>
              <a:gd name="connsiteX245" fmla="*/ 2253702 w 4196446"/>
              <a:gd name="connsiteY245" fmla="*/ 6954634 h 8346397"/>
              <a:gd name="connsiteX246" fmla="*/ 2237033 w 4196446"/>
              <a:gd name="connsiteY246" fmla="*/ 6978447 h 8346397"/>
              <a:gd name="connsiteX247" fmla="*/ 2201315 w 4196446"/>
              <a:gd name="connsiteY247" fmla="*/ 6997497 h 8346397"/>
              <a:gd name="connsiteX248" fmla="*/ 2234652 w 4196446"/>
              <a:gd name="connsiteY248" fmla="*/ 7073697 h 8346397"/>
              <a:gd name="connsiteX249" fmla="*/ 2203696 w 4196446"/>
              <a:gd name="connsiteY249" fmla="*/ 7095128 h 8346397"/>
              <a:gd name="connsiteX250" fmla="*/ 2098921 w 4196446"/>
              <a:gd name="connsiteY250" fmla="*/ 7033215 h 8346397"/>
              <a:gd name="connsiteX251" fmla="*/ 2056058 w 4196446"/>
              <a:gd name="connsiteY251" fmla="*/ 7059409 h 8346397"/>
              <a:gd name="connsiteX252" fmla="*/ 1996527 w 4196446"/>
              <a:gd name="connsiteY252" fmla="*/ 6957015 h 8346397"/>
              <a:gd name="connsiteX253" fmla="*/ 1879846 w 4196446"/>
              <a:gd name="connsiteY253" fmla="*/ 6983209 h 8346397"/>
              <a:gd name="connsiteX254" fmla="*/ 1815552 w 4196446"/>
              <a:gd name="connsiteY254" fmla="*/ 6987972 h 8346397"/>
              <a:gd name="connsiteX255" fmla="*/ 1765546 w 4196446"/>
              <a:gd name="connsiteY255" fmla="*/ 6983210 h 8346397"/>
              <a:gd name="connsiteX256" fmla="*/ 1708396 w 4196446"/>
              <a:gd name="connsiteY256" fmla="*/ 7028453 h 8346397"/>
              <a:gd name="connsiteX257" fmla="*/ 1529802 w 4196446"/>
              <a:gd name="connsiteY257" fmla="*/ 6987972 h 8346397"/>
              <a:gd name="connsiteX258" fmla="*/ 1553614 w 4196446"/>
              <a:gd name="connsiteY258" fmla="*/ 7114178 h 8346397"/>
              <a:gd name="connsiteX259" fmla="*/ 1477415 w 4196446"/>
              <a:gd name="connsiteY259" fmla="*/ 7159422 h 8346397"/>
              <a:gd name="connsiteX260" fmla="*/ 1415502 w 4196446"/>
              <a:gd name="connsiteY260" fmla="*/ 7226096 h 8346397"/>
              <a:gd name="connsiteX261" fmla="*/ 1265483 w 4196446"/>
              <a:gd name="connsiteY261" fmla="*/ 7218953 h 8346397"/>
              <a:gd name="connsiteX262" fmla="*/ 1213096 w 4196446"/>
              <a:gd name="connsiteY26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89647 w 4196446"/>
              <a:gd name="connsiteY4" fmla="*/ 6421232 h 8346397"/>
              <a:gd name="connsiteX5" fmla="*/ 4046784 w 4196446"/>
              <a:gd name="connsiteY5" fmla="*/ 6318838 h 8346397"/>
              <a:gd name="connsiteX6" fmla="*/ 4130128 w 4196446"/>
              <a:gd name="connsiteY6" fmla="*/ 6299788 h 8346397"/>
              <a:gd name="connsiteX7" fmla="*/ 4046784 w 4196446"/>
              <a:gd name="connsiteY7" fmla="*/ 6275976 h 8346397"/>
              <a:gd name="connsiteX8" fmla="*/ 4053928 w 4196446"/>
              <a:gd name="connsiteY8" fmla="*/ 6211682 h 8346397"/>
              <a:gd name="connsiteX9" fmla="*/ 4039640 w 4196446"/>
              <a:gd name="connsiteY9" fmla="*/ 6149770 h 8346397"/>
              <a:gd name="connsiteX10" fmla="*/ 4106315 w 4196446"/>
              <a:gd name="connsiteY10" fmla="*/ 6211682 h 8346397"/>
              <a:gd name="connsiteX11" fmla="*/ 4063453 w 4196446"/>
              <a:gd name="connsiteY11" fmla="*/ 6090238 h 8346397"/>
              <a:gd name="connsiteX12" fmla="*/ 4070597 w 4196446"/>
              <a:gd name="connsiteY12" fmla="*/ 6018801 h 8346397"/>
              <a:gd name="connsiteX13" fmla="*/ 4132509 w 4196446"/>
              <a:gd name="connsiteY13" fmla="*/ 5975938 h 8346397"/>
              <a:gd name="connsiteX14" fmla="*/ 4094409 w 4196446"/>
              <a:gd name="connsiteY14" fmla="*/ 6075951 h 8346397"/>
              <a:gd name="connsiteX15" fmla="*/ 4139653 w 4196446"/>
              <a:gd name="connsiteY15" fmla="*/ 6102145 h 8346397"/>
              <a:gd name="connsiteX16" fmla="*/ 4192041 w 4196446"/>
              <a:gd name="connsiteY16" fmla="*/ 6080713 h 8346397"/>
              <a:gd name="connsiteX17" fmla="*/ 4149178 w 4196446"/>
              <a:gd name="connsiteY17" fmla="*/ 5947363 h 8346397"/>
              <a:gd name="connsiteX18" fmla="*/ 4194421 w 4196446"/>
              <a:gd name="connsiteY18" fmla="*/ 5909263 h 8346397"/>
              <a:gd name="connsiteX19" fmla="*/ 4113459 w 4196446"/>
              <a:gd name="connsiteY19" fmla="*/ 5783057 h 8346397"/>
              <a:gd name="connsiteX20" fmla="*/ 4108696 w 4196446"/>
              <a:gd name="connsiteY20" fmla="*/ 5678282 h 8346397"/>
              <a:gd name="connsiteX21" fmla="*/ 4070597 w 4196446"/>
              <a:gd name="connsiteY21" fmla="*/ 5587795 h 8346397"/>
              <a:gd name="connsiteX22" fmla="*/ 4111077 w 4196446"/>
              <a:gd name="connsiteY22" fmla="*/ 5583032 h 8346397"/>
              <a:gd name="connsiteX23" fmla="*/ 4061071 w 4196446"/>
              <a:gd name="connsiteY23" fmla="*/ 5478257 h 8346397"/>
              <a:gd name="connsiteX24" fmla="*/ 4061071 w 4196446"/>
              <a:gd name="connsiteY24" fmla="*/ 5383007 h 8346397"/>
              <a:gd name="connsiteX25" fmla="*/ 4103934 w 4196446"/>
              <a:gd name="connsiteY25" fmla="*/ 5387770 h 8346397"/>
              <a:gd name="connsiteX26" fmla="*/ 4106315 w 4196446"/>
              <a:gd name="connsiteY26" fmla="*/ 5347288 h 8346397"/>
              <a:gd name="connsiteX27" fmla="*/ 4065833 w 4196446"/>
              <a:gd name="connsiteY27" fmla="*/ 5292520 h 8346397"/>
              <a:gd name="connsiteX28" fmla="*/ 4058690 w 4196446"/>
              <a:gd name="connsiteY28" fmla="*/ 5173457 h 8346397"/>
              <a:gd name="connsiteX29" fmla="*/ 3990428 w 4196446"/>
              <a:gd name="connsiteY29" fmla="*/ 5034550 h 8346397"/>
              <a:gd name="connsiteX30" fmla="*/ 3922959 w 4196446"/>
              <a:gd name="connsiteY30" fmla="*/ 4816270 h 8346397"/>
              <a:gd name="connsiteX31" fmla="*/ 3887241 w 4196446"/>
              <a:gd name="connsiteY31" fmla="*/ 4682920 h 8346397"/>
              <a:gd name="connsiteX32" fmla="*/ 3851522 w 4196446"/>
              <a:gd name="connsiteY32" fmla="*/ 4642438 h 8346397"/>
              <a:gd name="connsiteX33" fmla="*/ 3887241 w 4196446"/>
              <a:gd name="connsiteY33" fmla="*/ 4578145 h 8346397"/>
              <a:gd name="connsiteX34" fmla="*/ 3839615 w 4196446"/>
              <a:gd name="connsiteY34" fmla="*/ 4499563 h 8346397"/>
              <a:gd name="connsiteX35" fmla="*/ 3780084 w 4196446"/>
              <a:gd name="connsiteY35" fmla="*/ 4492420 h 8346397"/>
              <a:gd name="connsiteX36" fmla="*/ 3732459 w 4196446"/>
              <a:gd name="connsiteY36" fmla="*/ 4449557 h 8346397"/>
              <a:gd name="connsiteX37" fmla="*/ 3687216 w 4196446"/>
              <a:gd name="connsiteY37" fmla="*/ 4466226 h 8346397"/>
              <a:gd name="connsiteX38" fmla="*/ 3668166 w 4196446"/>
              <a:gd name="connsiteY38" fmla="*/ 4368595 h 8346397"/>
              <a:gd name="connsiteX39" fmla="*/ 3501478 w 4196446"/>
              <a:gd name="connsiteY39" fmla="*/ 4166188 h 8346397"/>
              <a:gd name="connsiteX40" fmla="*/ 3496716 w 4196446"/>
              <a:gd name="connsiteY40" fmla="*/ 4139995 h 8346397"/>
              <a:gd name="connsiteX41" fmla="*/ 3494334 w 4196446"/>
              <a:gd name="connsiteY41" fmla="*/ 4113801 h 8346397"/>
              <a:gd name="connsiteX42" fmla="*/ 3544341 w 4196446"/>
              <a:gd name="connsiteY42" fmla="*/ 4101895 h 8346397"/>
              <a:gd name="connsiteX43" fmla="*/ 3553866 w 4196446"/>
              <a:gd name="connsiteY43" fmla="*/ 4075701 h 8346397"/>
              <a:gd name="connsiteX44" fmla="*/ 3515766 w 4196446"/>
              <a:gd name="connsiteY44" fmla="*/ 4056651 h 8346397"/>
              <a:gd name="connsiteX45" fmla="*/ 3465759 w 4196446"/>
              <a:gd name="connsiteY45" fmla="*/ 4049507 h 8346397"/>
              <a:gd name="connsiteX46" fmla="*/ 3432422 w 4196446"/>
              <a:gd name="connsiteY46" fmla="*/ 4109038 h 8346397"/>
              <a:gd name="connsiteX47" fmla="*/ 3413372 w 4196446"/>
              <a:gd name="connsiteY47" fmla="*/ 4082845 h 8346397"/>
              <a:gd name="connsiteX48" fmla="*/ 3415752 w 4196446"/>
              <a:gd name="connsiteY48" fmla="*/ 4042363 h 8346397"/>
              <a:gd name="connsiteX49" fmla="*/ 3349078 w 4196446"/>
              <a:gd name="connsiteY49" fmla="*/ 4018551 h 8346397"/>
              <a:gd name="connsiteX50" fmla="*/ 3382416 w 4196446"/>
              <a:gd name="connsiteY50" fmla="*/ 3985213 h 8346397"/>
              <a:gd name="connsiteX51" fmla="*/ 3346697 w 4196446"/>
              <a:gd name="connsiteY51" fmla="*/ 3961401 h 8346397"/>
              <a:gd name="connsiteX52" fmla="*/ 3291928 w 4196446"/>
              <a:gd name="connsiteY52" fmla="*/ 3959020 h 8346397"/>
              <a:gd name="connsiteX53" fmla="*/ 3263352 w 4196446"/>
              <a:gd name="connsiteY53" fmla="*/ 3978070 h 8346397"/>
              <a:gd name="connsiteX54" fmla="*/ 3215727 w 4196446"/>
              <a:gd name="connsiteY54" fmla="*/ 3963782 h 8346397"/>
              <a:gd name="connsiteX55" fmla="*/ 3227633 w 4196446"/>
              <a:gd name="connsiteY55" fmla="*/ 3937588 h 8346397"/>
              <a:gd name="connsiteX56" fmla="*/ 3275259 w 4196446"/>
              <a:gd name="connsiteY56" fmla="*/ 3913776 h 8346397"/>
              <a:gd name="connsiteX57" fmla="*/ 3127621 w 4196446"/>
              <a:gd name="connsiteY57" fmla="*/ 3851863 h 8346397"/>
              <a:gd name="connsiteX58" fmla="*/ 2996652 w 4196446"/>
              <a:gd name="connsiteY58" fmla="*/ 3739945 h 8346397"/>
              <a:gd name="connsiteX59" fmla="*/ 2591839 w 4196446"/>
              <a:gd name="connsiteY59" fmla="*/ 3354183 h 8346397"/>
              <a:gd name="connsiteX60" fmla="*/ 2468015 w 4196446"/>
              <a:gd name="connsiteY60" fmla="*/ 3049382 h 8346397"/>
              <a:gd name="connsiteX61" fmla="*/ 2432296 w 4196446"/>
              <a:gd name="connsiteY61" fmla="*/ 2961276 h 8346397"/>
              <a:gd name="connsiteX62" fmla="*/ 2387052 w 4196446"/>
              <a:gd name="connsiteY62" fmla="*/ 2954132 h 8346397"/>
              <a:gd name="connsiteX63" fmla="*/ 2365621 w 4196446"/>
              <a:gd name="connsiteY63" fmla="*/ 2958895 h 8346397"/>
              <a:gd name="connsiteX64" fmla="*/ 2315615 w 4196446"/>
              <a:gd name="connsiteY64" fmla="*/ 2896982 h 8346397"/>
              <a:gd name="connsiteX65" fmla="*/ 2234652 w 4196446"/>
              <a:gd name="connsiteY65" fmla="*/ 2880313 h 8346397"/>
              <a:gd name="connsiteX66" fmla="*/ 2182265 w 4196446"/>
              <a:gd name="connsiteY66" fmla="*/ 2811257 h 8346397"/>
              <a:gd name="connsiteX67" fmla="*/ 2115590 w 4196446"/>
              <a:gd name="connsiteY67" fmla="*/ 2727913 h 8346397"/>
              <a:gd name="connsiteX68" fmla="*/ 2091777 w 4196446"/>
              <a:gd name="connsiteY68" fmla="*/ 2670763 h 8346397"/>
              <a:gd name="connsiteX69" fmla="*/ 2006845 w 4196446"/>
              <a:gd name="connsiteY69" fmla="*/ 2527095 h 8346397"/>
              <a:gd name="connsiteX70" fmla="*/ 1953665 w 4196446"/>
              <a:gd name="connsiteY70" fmla="*/ 2451688 h 8346397"/>
              <a:gd name="connsiteX71" fmla="*/ 2006052 w 4196446"/>
              <a:gd name="connsiteY71" fmla="*/ 2337388 h 8346397"/>
              <a:gd name="connsiteX72" fmla="*/ 2072727 w 4196446"/>
              <a:gd name="connsiteY72" fmla="*/ 2256426 h 8346397"/>
              <a:gd name="connsiteX73" fmla="*/ 2056058 w 4196446"/>
              <a:gd name="connsiteY73" fmla="*/ 2223088 h 8346397"/>
              <a:gd name="connsiteX74" fmla="*/ 2067965 w 4196446"/>
              <a:gd name="connsiteY74" fmla="*/ 2130220 h 8346397"/>
              <a:gd name="connsiteX75" fmla="*/ 2137021 w 4196446"/>
              <a:gd name="connsiteY75" fmla="*/ 1992107 h 8346397"/>
              <a:gd name="connsiteX76" fmla="*/ 2165596 w 4196446"/>
              <a:gd name="connsiteY76" fmla="*/ 1944482 h 8346397"/>
              <a:gd name="connsiteX77" fmla="*/ 2203696 w 4196446"/>
              <a:gd name="connsiteY77" fmla="*/ 1937338 h 8346397"/>
              <a:gd name="connsiteX78" fmla="*/ 2198933 w 4196446"/>
              <a:gd name="connsiteY78" fmla="*/ 1906382 h 8346397"/>
              <a:gd name="connsiteX79" fmla="*/ 2406102 w 4196446"/>
              <a:gd name="connsiteY79" fmla="*/ 1782557 h 8346397"/>
              <a:gd name="connsiteX80" fmla="*/ 2494208 w 4196446"/>
              <a:gd name="connsiteY80" fmla="*/ 1715882 h 8346397"/>
              <a:gd name="connsiteX81" fmla="*/ 2513258 w 4196446"/>
              <a:gd name="connsiteY81" fmla="*/ 1630157 h 8346397"/>
              <a:gd name="connsiteX82" fmla="*/ 2522784 w 4196446"/>
              <a:gd name="connsiteY82" fmla="*/ 1584913 h 8346397"/>
              <a:gd name="connsiteX83" fmla="*/ 2577552 w 4196446"/>
              <a:gd name="connsiteY83" fmla="*/ 1527763 h 8346397"/>
              <a:gd name="connsiteX84" fmla="*/ 2606127 w 4196446"/>
              <a:gd name="connsiteY84" fmla="*/ 1499188 h 8346397"/>
              <a:gd name="connsiteX85" fmla="*/ 2634702 w 4196446"/>
              <a:gd name="connsiteY85" fmla="*/ 1492045 h 8346397"/>
              <a:gd name="connsiteX86" fmla="*/ 2672802 w 4196446"/>
              <a:gd name="connsiteY86" fmla="*/ 1368220 h 8346397"/>
              <a:gd name="connsiteX87" fmla="*/ 2806153 w 4196446"/>
              <a:gd name="connsiteY87" fmla="*/ 1334883 h 8346397"/>
              <a:gd name="connsiteX88" fmla="*/ 2944265 w 4196446"/>
              <a:gd name="connsiteY88" fmla="*/ 1325357 h 8346397"/>
              <a:gd name="connsiteX89" fmla="*/ 2968077 w 4196446"/>
              <a:gd name="connsiteY89" fmla="*/ 1206295 h 8346397"/>
              <a:gd name="connsiteX90" fmla="*/ 3049040 w 4196446"/>
              <a:gd name="connsiteY90" fmla="*/ 1169783 h 8346397"/>
              <a:gd name="connsiteX91" fmla="*/ 3153814 w 4196446"/>
              <a:gd name="connsiteY91" fmla="*/ 1125332 h 8346397"/>
              <a:gd name="connsiteX92" fmla="*/ 3225252 w 4196446"/>
              <a:gd name="connsiteY92" fmla="*/ 1049132 h 8346397"/>
              <a:gd name="connsiteX93" fmla="*/ 3310977 w 4196446"/>
              <a:gd name="connsiteY93" fmla="*/ 996745 h 8346397"/>
              <a:gd name="connsiteX94" fmla="*/ 3056977 w 4196446"/>
              <a:gd name="connsiteY94" fmla="*/ 982457 h 8346397"/>
              <a:gd name="connsiteX95" fmla="*/ 2958552 w 4196446"/>
              <a:gd name="connsiteY95" fmla="*/ 976107 h 8346397"/>
              <a:gd name="connsiteX96" fmla="*/ 2926802 w 4196446"/>
              <a:gd name="connsiteY96" fmla="*/ 906257 h 8346397"/>
              <a:gd name="connsiteX97" fmla="*/ 2866477 w 4196446"/>
              <a:gd name="connsiteY97" fmla="*/ 893559 h 8346397"/>
              <a:gd name="connsiteX98" fmla="*/ 2799802 w 4196446"/>
              <a:gd name="connsiteY98" fmla="*/ 874507 h 8346397"/>
              <a:gd name="connsiteX99" fmla="*/ 2761702 w 4196446"/>
              <a:gd name="connsiteY99" fmla="*/ 807832 h 8346397"/>
              <a:gd name="connsiteX100" fmla="*/ 2609302 w 4196446"/>
              <a:gd name="connsiteY100" fmla="*/ 760207 h 8346397"/>
              <a:gd name="connsiteX101" fmla="*/ 2580727 w 4196446"/>
              <a:gd name="connsiteY101" fmla="*/ 604632 h 8346397"/>
              <a:gd name="connsiteX102" fmla="*/ 2526752 w 4196446"/>
              <a:gd name="connsiteY102" fmla="*/ 531609 h 8346397"/>
              <a:gd name="connsiteX103" fmla="*/ 2596602 w 4196446"/>
              <a:gd name="connsiteY103" fmla="*/ 407782 h 8346397"/>
              <a:gd name="connsiteX104" fmla="*/ 2629939 w 4196446"/>
              <a:gd name="connsiteY104" fmla="*/ 310947 h 8346397"/>
              <a:gd name="connsiteX105" fmla="*/ 2517227 w 4196446"/>
              <a:gd name="connsiteY105" fmla="*/ 239507 h 8346397"/>
              <a:gd name="connsiteX106" fmla="*/ 2402927 w 4196446"/>
              <a:gd name="connsiteY106" fmla="*/ 271257 h 8346397"/>
              <a:gd name="connsiteX107" fmla="*/ 2275927 w 4196446"/>
              <a:gd name="connsiteY107" fmla="*/ 198232 h 8346397"/>
              <a:gd name="connsiteX108" fmla="*/ 2133052 w 4196446"/>
              <a:gd name="connsiteY108" fmla="*/ 233157 h 8346397"/>
              <a:gd name="connsiteX109" fmla="*/ 1913977 w 4196446"/>
              <a:gd name="connsiteY109" fmla="*/ 36309 h 8346397"/>
              <a:gd name="connsiteX110" fmla="*/ 1777452 w 4196446"/>
              <a:gd name="connsiteY110" fmla="*/ 13289 h 8346397"/>
              <a:gd name="connsiteX111" fmla="*/ 1703633 w 4196446"/>
              <a:gd name="connsiteY111" fmla="*/ 41864 h 8346397"/>
              <a:gd name="connsiteX112" fmla="*/ 1615527 w 4196446"/>
              <a:gd name="connsiteY112" fmla="*/ 75203 h 8346397"/>
              <a:gd name="connsiteX113" fmla="*/ 1515515 w 4196446"/>
              <a:gd name="connsiteY113" fmla="*/ 129971 h 8346397"/>
              <a:gd name="connsiteX114" fmla="*/ 1525040 w 4196446"/>
              <a:gd name="connsiteY114" fmla="*/ 194264 h 8346397"/>
              <a:gd name="connsiteX115" fmla="*/ 1505990 w 4196446"/>
              <a:gd name="connsiteY115" fmla="*/ 251415 h 8346397"/>
              <a:gd name="connsiteX116" fmla="*/ 1413121 w 4196446"/>
              <a:gd name="connsiteY116" fmla="*/ 270464 h 8346397"/>
              <a:gd name="connsiteX117" fmla="*/ 1339302 w 4196446"/>
              <a:gd name="connsiteY117" fmla="*/ 306184 h 8346397"/>
              <a:gd name="connsiteX118" fmla="*/ 1260721 w 4196446"/>
              <a:gd name="connsiteY118" fmla="*/ 346665 h 8346397"/>
              <a:gd name="connsiteX119" fmla="*/ 1191665 w 4196446"/>
              <a:gd name="connsiteY119" fmla="*/ 272847 h 8346397"/>
              <a:gd name="connsiteX120" fmla="*/ 1082127 w 4196446"/>
              <a:gd name="connsiteY120" fmla="*/ 353809 h 8346397"/>
              <a:gd name="connsiteX121" fmla="*/ 1020215 w 4196446"/>
              <a:gd name="connsiteY121" fmla="*/ 420484 h 8346397"/>
              <a:gd name="connsiteX122" fmla="*/ 858290 w 4196446"/>
              <a:gd name="connsiteY122" fmla="*/ 301422 h 8346397"/>
              <a:gd name="connsiteX123" fmla="*/ 796377 w 4196446"/>
              <a:gd name="connsiteY123" fmla="*/ 406196 h 8346397"/>
              <a:gd name="connsiteX124" fmla="*/ 755896 w 4196446"/>
              <a:gd name="connsiteY124" fmla="*/ 341903 h 8346397"/>
              <a:gd name="connsiteX125" fmla="*/ 689221 w 4196446"/>
              <a:gd name="connsiteY125" fmla="*/ 270465 h 8346397"/>
              <a:gd name="connsiteX126" fmla="*/ 667790 w 4196446"/>
              <a:gd name="connsiteY126" fmla="*/ 313328 h 8346397"/>
              <a:gd name="connsiteX127" fmla="*/ 620165 w 4196446"/>
              <a:gd name="connsiteY127" fmla="*/ 382384 h 8346397"/>
              <a:gd name="connsiteX128" fmla="*/ 589208 w 4196446"/>
              <a:gd name="connsiteY128" fmla="*/ 396672 h 8346397"/>
              <a:gd name="connsiteX129" fmla="*/ 498721 w 4196446"/>
              <a:gd name="connsiteY129" fmla="*/ 482397 h 8346397"/>
              <a:gd name="connsiteX130" fmla="*/ 396327 w 4196446"/>
              <a:gd name="connsiteY130" fmla="*/ 380003 h 8346397"/>
              <a:gd name="connsiteX131" fmla="*/ 243927 w 4196446"/>
              <a:gd name="connsiteY131" fmla="*/ 294278 h 8346397"/>
              <a:gd name="connsiteX132" fmla="*/ 174871 w 4196446"/>
              <a:gd name="connsiteY132" fmla="*/ 327615 h 8346397"/>
              <a:gd name="connsiteX133" fmla="*/ 127246 w 4196446"/>
              <a:gd name="connsiteY133" fmla="*/ 410959 h 8346397"/>
              <a:gd name="connsiteX134" fmla="*/ 43902 w 4196446"/>
              <a:gd name="connsiteY134" fmla="*/ 472872 h 8346397"/>
              <a:gd name="connsiteX135" fmla="*/ 8183 w 4196446"/>
              <a:gd name="connsiteY135" fmla="*/ 484778 h 8346397"/>
              <a:gd name="connsiteX136" fmla="*/ 198683 w 4196446"/>
              <a:gd name="connsiteY136" fmla="*/ 689565 h 8346397"/>
              <a:gd name="connsiteX137" fmla="*/ 265359 w 4196446"/>
              <a:gd name="connsiteY137" fmla="*/ 706234 h 8346397"/>
              <a:gd name="connsiteX138" fmla="*/ 298697 w 4196446"/>
              <a:gd name="connsiteY138" fmla="*/ 730047 h 8346397"/>
              <a:gd name="connsiteX139" fmla="*/ 296315 w 4196446"/>
              <a:gd name="connsiteY139" fmla="*/ 901496 h 8346397"/>
              <a:gd name="connsiteX140" fmla="*/ 362990 w 4196446"/>
              <a:gd name="connsiteY140" fmla="*/ 906259 h 8346397"/>
              <a:gd name="connsiteX141" fmla="*/ 401090 w 4196446"/>
              <a:gd name="connsiteY141" fmla="*/ 856253 h 8346397"/>
              <a:gd name="connsiteX142" fmla="*/ 482052 w 4196446"/>
              <a:gd name="connsiteY142" fmla="*/ 894353 h 8346397"/>
              <a:gd name="connsiteX143" fmla="*/ 420140 w 4196446"/>
              <a:gd name="connsiteY143" fmla="*/ 1039609 h 8346397"/>
              <a:gd name="connsiteX144" fmla="*/ 434427 w 4196446"/>
              <a:gd name="connsiteY144" fmla="*/ 1087234 h 8346397"/>
              <a:gd name="connsiteX145" fmla="*/ 379658 w 4196446"/>
              <a:gd name="connsiteY145" fmla="*/ 1139622 h 8346397"/>
              <a:gd name="connsiteX146" fmla="*/ 415377 w 4196446"/>
              <a:gd name="connsiteY146" fmla="*/ 1168196 h 8346397"/>
              <a:gd name="connsiteX147" fmla="*/ 486815 w 4196446"/>
              <a:gd name="connsiteY147" fmla="*/ 1256303 h 8346397"/>
              <a:gd name="connsiteX148" fmla="*/ 527296 w 4196446"/>
              <a:gd name="connsiteY148" fmla="*/ 1344409 h 8346397"/>
              <a:gd name="connsiteX149" fmla="*/ 636833 w 4196446"/>
              <a:gd name="connsiteY149" fmla="*/ 1396797 h 8346397"/>
              <a:gd name="connsiteX150" fmla="*/ 746371 w 4196446"/>
              <a:gd name="connsiteY150" fmla="*/ 1420609 h 8346397"/>
              <a:gd name="connsiteX151" fmla="*/ 829715 w 4196446"/>
              <a:gd name="connsiteY151" fmla="*/ 1468234 h 8346397"/>
              <a:gd name="connsiteX152" fmla="*/ 913058 w 4196446"/>
              <a:gd name="connsiteY152" fmla="*/ 1442040 h 8346397"/>
              <a:gd name="connsiteX153" fmla="*/ 994021 w 4196446"/>
              <a:gd name="connsiteY153" fmla="*/ 1368222 h 8346397"/>
              <a:gd name="connsiteX154" fmla="*/ 1103558 w 4196446"/>
              <a:gd name="connsiteY154" fmla="*/ 1351553 h 8346397"/>
              <a:gd name="connsiteX155" fmla="*/ 1170233 w 4196446"/>
              <a:gd name="connsiteY155" fmla="*/ 1356315 h 8346397"/>
              <a:gd name="connsiteX156" fmla="*/ 1329777 w 4196446"/>
              <a:gd name="connsiteY156" fmla="*/ 1465853 h 8346397"/>
              <a:gd name="connsiteX157" fmla="*/ 1389308 w 4196446"/>
              <a:gd name="connsiteY157" fmla="*/ 1494428 h 8346397"/>
              <a:gd name="connsiteX158" fmla="*/ 1260721 w 4196446"/>
              <a:gd name="connsiteY158" fmla="*/ 1596822 h 8346397"/>
              <a:gd name="connsiteX159" fmla="*/ 1263102 w 4196446"/>
              <a:gd name="connsiteY159" fmla="*/ 1661115 h 8346397"/>
              <a:gd name="connsiteX160" fmla="*/ 1425027 w 4196446"/>
              <a:gd name="connsiteY160" fmla="*/ 1613490 h 8346397"/>
              <a:gd name="connsiteX161" fmla="*/ 1386927 w 4196446"/>
              <a:gd name="connsiteY161" fmla="*/ 1677784 h 8346397"/>
              <a:gd name="connsiteX162" fmla="*/ 1405977 w 4196446"/>
              <a:gd name="connsiteY162" fmla="*/ 1751603 h 8346397"/>
              <a:gd name="connsiteX163" fmla="*/ 1517896 w 4196446"/>
              <a:gd name="connsiteY163" fmla="*/ 1787322 h 8346397"/>
              <a:gd name="connsiteX164" fmla="*/ 1591715 w 4196446"/>
              <a:gd name="connsiteY164" fmla="*/ 1803990 h 8346397"/>
              <a:gd name="connsiteX165" fmla="*/ 1501227 w 4196446"/>
              <a:gd name="connsiteY165" fmla="*/ 1934959 h 8346397"/>
              <a:gd name="connsiteX166" fmla="*/ 1494083 w 4196446"/>
              <a:gd name="connsiteY166" fmla="*/ 1984965 h 8346397"/>
              <a:gd name="connsiteX167" fmla="*/ 1422646 w 4196446"/>
              <a:gd name="connsiteY167" fmla="*/ 2020684 h 8346397"/>
              <a:gd name="connsiteX168" fmla="*/ 1391690 w 4196446"/>
              <a:gd name="connsiteY168" fmla="*/ 2082597 h 8346397"/>
              <a:gd name="connsiteX169" fmla="*/ 1260721 w 4196446"/>
              <a:gd name="connsiteY169" fmla="*/ 2056403 h 8346397"/>
              <a:gd name="connsiteX170" fmla="*/ 1139277 w 4196446"/>
              <a:gd name="connsiteY170" fmla="*/ 2056402 h 8346397"/>
              <a:gd name="connsiteX171" fmla="*/ 1072602 w 4196446"/>
              <a:gd name="connsiteY171" fmla="*/ 2084978 h 8346397"/>
              <a:gd name="connsiteX172" fmla="*/ 1065458 w 4196446"/>
              <a:gd name="connsiteY172" fmla="*/ 2184990 h 8346397"/>
              <a:gd name="connsiteX173" fmla="*/ 977352 w 4196446"/>
              <a:gd name="connsiteY173" fmla="*/ 2273097 h 8346397"/>
              <a:gd name="connsiteX174" fmla="*/ 1120227 w 4196446"/>
              <a:gd name="connsiteY174" fmla="*/ 2335009 h 8346397"/>
              <a:gd name="connsiteX175" fmla="*/ 1170234 w 4196446"/>
              <a:gd name="connsiteY175" fmla="*/ 2370727 h 8346397"/>
              <a:gd name="connsiteX176" fmla="*/ 1222621 w 4196446"/>
              <a:gd name="connsiteY176" fmla="*/ 2387397 h 8346397"/>
              <a:gd name="connsiteX177" fmla="*/ 1272627 w 4196446"/>
              <a:gd name="connsiteY177" fmla="*/ 2437403 h 8346397"/>
              <a:gd name="connsiteX178" fmla="*/ 1329777 w 4196446"/>
              <a:gd name="connsiteY178" fmla="*/ 2458834 h 8346397"/>
              <a:gd name="connsiteX179" fmla="*/ 1422646 w 4196446"/>
              <a:gd name="connsiteY179" fmla="*/ 2535034 h 8346397"/>
              <a:gd name="connsiteX180" fmla="*/ 1508371 w 4196446"/>
              <a:gd name="connsiteY180" fmla="*/ 2568373 h 8346397"/>
              <a:gd name="connsiteX181" fmla="*/ 1641721 w 4196446"/>
              <a:gd name="connsiteY181" fmla="*/ 2716009 h 8346397"/>
              <a:gd name="connsiteX182" fmla="*/ 1725065 w 4196446"/>
              <a:gd name="connsiteY182" fmla="*/ 2870790 h 8346397"/>
              <a:gd name="connsiteX183" fmla="*/ 1850477 w 4196446"/>
              <a:gd name="connsiteY183" fmla="*/ 2931907 h 8346397"/>
              <a:gd name="connsiteX184" fmla="*/ 1896514 w 4196446"/>
              <a:gd name="connsiteY184" fmla="*/ 2977947 h 8346397"/>
              <a:gd name="connsiteX185" fmla="*/ 1927471 w 4196446"/>
              <a:gd name="connsiteY185" fmla="*/ 3082722 h 8346397"/>
              <a:gd name="connsiteX186" fmla="*/ 1989383 w 4196446"/>
              <a:gd name="connsiteY186" fmla="*/ 3185115 h 8346397"/>
              <a:gd name="connsiteX187" fmla="*/ 2051296 w 4196446"/>
              <a:gd name="connsiteY187" fmla="*/ 3223215 h 8346397"/>
              <a:gd name="connsiteX188" fmla="*/ 2182265 w 4196446"/>
              <a:gd name="connsiteY188" fmla="*/ 3370853 h 8346397"/>
              <a:gd name="connsiteX189" fmla="*/ 2325139 w 4196446"/>
              <a:gd name="connsiteY189" fmla="*/ 3447053 h 8346397"/>
              <a:gd name="connsiteX190" fmla="*/ 2384671 w 4196446"/>
              <a:gd name="connsiteY190" fmla="*/ 3532778 h 8346397"/>
              <a:gd name="connsiteX191" fmla="*/ 2432296 w 4196446"/>
              <a:gd name="connsiteY191" fmla="*/ 3599453 h 8346397"/>
              <a:gd name="connsiteX192" fmla="*/ 2479921 w 4196446"/>
              <a:gd name="connsiteY192" fmla="*/ 3589929 h 8346397"/>
              <a:gd name="connsiteX193" fmla="*/ 2484683 w 4196446"/>
              <a:gd name="connsiteY193" fmla="*/ 3742328 h 8346397"/>
              <a:gd name="connsiteX194" fmla="*/ 2537071 w 4196446"/>
              <a:gd name="connsiteY194" fmla="*/ 3835197 h 8346397"/>
              <a:gd name="connsiteX195" fmla="*/ 2529927 w 4196446"/>
              <a:gd name="connsiteY195" fmla="*/ 3873297 h 8346397"/>
              <a:gd name="connsiteX196" fmla="*/ 2598983 w 4196446"/>
              <a:gd name="connsiteY196" fmla="*/ 3909015 h 8346397"/>
              <a:gd name="connsiteX197" fmla="*/ 2656133 w 4196446"/>
              <a:gd name="connsiteY197" fmla="*/ 3854247 h 8346397"/>
              <a:gd name="connsiteX198" fmla="*/ 2689471 w 4196446"/>
              <a:gd name="connsiteY198" fmla="*/ 3937590 h 8346397"/>
              <a:gd name="connsiteX199" fmla="*/ 2734715 w 4196446"/>
              <a:gd name="connsiteY199" fmla="*/ 3982834 h 8346397"/>
              <a:gd name="connsiteX200" fmla="*/ 2808533 w 4196446"/>
              <a:gd name="connsiteY200" fmla="*/ 4006647 h 8346397"/>
              <a:gd name="connsiteX201" fmla="*/ 2860921 w 4196446"/>
              <a:gd name="connsiteY201" fmla="*/ 4075703 h 8346397"/>
              <a:gd name="connsiteX202" fmla="*/ 2946646 w 4196446"/>
              <a:gd name="connsiteY202" fmla="*/ 4130472 h 8346397"/>
              <a:gd name="connsiteX203" fmla="*/ 2999033 w 4196446"/>
              <a:gd name="connsiteY203" fmla="*/ 4163809 h 8346397"/>
              <a:gd name="connsiteX204" fmla="*/ 2870446 w 4196446"/>
              <a:gd name="connsiteY204" fmla="*/ 4256678 h 8346397"/>
              <a:gd name="connsiteX205" fmla="*/ 2868064 w 4196446"/>
              <a:gd name="connsiteY205" fmla="*/ 4311446 h 8346397"/>
              <a:gd name="connsiteX206" fmla="*/ 2970458 w 4196446"/>
              <a:gd name="connsiteY206" fmla="*/ 4428128 h 8346397"/>
              <a:gd name="connsiteX207" fmla="*/ 3065708 w 4196446"/>
              <a:gd name="connsiteY207" fmla="*/ 4490040 h 8346397"/>
              <a:gd name="connsiteX208" fmla="*/ 3096665 w 4196446"/>
              <a:gd name="connsiteY208" fmla="*/ 4528140 h 8346397"/>
              <a:gd name="connsiteX209" fmla="*/ 3082377 w 4196446"/>
              <a:gd name="connsiteY209" fmla="*/ 4609103 h 8346397"/>
              <a:gd name="connsiteX210" fmla="*/ 3077615 w 4196446"/>
              <a:gd name="connsiteY210" fmla="*/ 4692447 h 8346397"/>
              <a:gd name="connsiteX211" fmla="*/ 3034752 w 4196446"/>
              <a:gd name="connsiteY211" fmla="*/ 4701972 h 8346397"/>
              <a:gd name="connsiteX212" fmla="*/ 3008558 w 4196446"/>
              <a:gd name="connsiteY212" fmla="*/ 4718640 h 8346397"/>
              <a:gd name="connsiteX213" fmla="*/ 3053802 w 4196446"/>
              <a:gd name="connsiteY213" fmla="*/ 4795632 h 8346397"/>
              <a:gd name="connsiteX214" fmla="*/ 3037133 w 4196446"/>
              <a:gd name="connsiteY214" fmla="*/ 4868659 h 8346397"/>
              <a:gd name="connsiteX215" fmla="*/ 3020465 w 4196446"/>
              <a:gd name="connsiteY215" fmla="*/ 5004390 h 8346397"/>
              <a:gd name="connsiteX216" fmla="*/ 2982365 w 4196446"/>
              <a:gd name="connsiteY216" fmla="*/ 5044872 h 8346397"/>
              <a:gd name="connsiteX217" fmla="*/ 2965696 w 4196446"/>
              <a:gd name="connsiteY217" fmla="*/ 5166315 h 8346397"/>
              <a:gd name="connsiteX218" fmla="*/ 2937121 w 4196446"/>
              <a:gd name="connsiteY218" fmla="*/ 5285378 h 8346397"/>
              <a:gd name="connsiteX219" fmla="*/ 2989508 w 4196446"/>
              <a:gd name="connsiteY219" fmla="*/ 5302047 h 8346397"/>
              <a:gd name="connsiteX220" fmla="*/ 2987127 w 4196446"/>
              <a:gd name="connsiteY220" fmla="*/ 5347290 h 8346397"/>
              <a:gd name="connsiteX221" fmla="*/ 2984746 w 4196446"/>
              <a:gd name="connsiteY221" fmla="*/ 5402059 h 8346397"/>
              <a:gd name="connsiteX222" fmla="*/ 3041896 w 4196446"/>
              <a:gd name="connsiteY222" fmla="*/ 5471115 h 8346397"/>
              <a:gd name="connsiteX223" fmla="*/ 3089521 w 4196446"/>
              <a:gd name="connsiteY223" fmla="*/ 5597322 h 8346397"/>
              <a:gd name="connsiteX224" fmla="*/ 2996652 w 4196446"/>
              <a:gd name="connsiteY224" fmla="*/ 5887834 h 8346397"/>
              <a:gd name="connsiteX225" fmla="*/ 3018083 w 4196446"/>
              <a:gd name="connsiteY225" fmla="*/ 5942603 h 8346397"/>
              <a:gd name="connsiteX226" fmla="*/ 3044277 w 4196446"/>
              <a:gd name="connsiteY226" fmla="*/ 5994990 h 8346397"/>
              <a:gd name="connsiteX227" fmla="*/ 3049040 w 4196446"/>
              <a:gd name="connsiteY227" fmla="*/ 6099765 h 8346397"/>
              <a:gd name="connsiteX228" fmla="*/ 3028402 w 4196446"/>
              <a:gd name="connsiteY228" fmla="*/ 6195807 h 8346397"/>
              <a:gd name="connsiteX229" fmla="*/ 2956170 w 4196446"/>
              <a:gd name="connsiteY229" fmla="*/ 6259310 h 8346397"/>
              <a:gd name="connsiteX230" fmla="*/ 2920452 w 4196446"/>
              <a:gd name="connsiteY230" fmla="*/ 6240259 h 8346397"/>
              <a:gd name="connsiteX231" fmla="*/ 2849015 w 4196446"/>
              <a:gd name="connsiteY231" fmla="*/ 6252165 h 8346397"/>
              <a:gd name="connsiteX232" fmla="*/ 2713283 w 4196446"/>
              <a:gd name="connsiteY232" fmla="*/ 6364084 h 8346397"/>
              <a:gd name="connsiteX233" fmla="*/ 2606127 w 4196446"/>
              <a:gd name="connsiteY233" fmla="*/ 6349797 h 8346397"/>
              <a:gd name="connsiteX234" fmla="*/ 2575171 w 4196446"/>
              <a:gd name="connsiteY234" fmla="*/ 6378372 h 8346397"/>
              <a:gd name="connsiteX235" fmla="*/ 2508495 w 4196446"/>
              <a:gd name="connsiteY235" fmla="*/ 6423614 h 8346397"/>
              <a:gd name="connsiteX236" fmla="*/ 2391815 w 4196446"/>
              <a:gd name="connsiteY236" fmla="*/ 6411709 h 8346397"/>
              <a:gd name="connsiteX237" fmla="*/ 2368002 w 4196446"/>
              <a:gd name="connsiteY237" fmla="*/ 6528390 h 8346397"/>
              <a:gd name="connsiteX238" fmla="*/ 2363240 w 4196446"/>
              <a:gd name="connsiteY238" fmla="*/ 6564109 h 8346397"/>
              <a:gd name="connsiteX239" fmla="*/ 2339428 w 4196446"/>
              <a:gd name="connsiteY239" fmla="*/ 6583159 h 8346397"/>
              <a:gd name="connsiteX240" fmla="*/ 2141783 w 4196446"/>
              <a:gd name="connsiteY240" fmla="*/ 6535534 h 8346397"/>
              <a:gd name="connsiteX241" fmla="*/ 2103683 w 4196446"/>
              <a:gd name="connsiteY241" fmla="*/ 6587922 h 8346397"/>
              <a:gd name="connsiteX242" fmla="*/ 2072727 w 4196446"/>
              <a:gd name="connsiteY242" fmla="*/ 6683172 h 8346397"/>
              <a:gd name="connsiteX243" fmla="*/ 2039389 w 4196446"/>
              <a:gd name="connsiteY243" fmla="*/ 6747465 h 8346397"/>
              <a:gd name="connsiteX244" fmla="*/ 2051296 w 4196446"/>
              <a:gd name="connsiteY244" fmla="*/ 6809378 h 8346397"/>
              <a:gd name="connsiteX245" fmla="*/ 2184646 w 4196446"/>
              <a:gd name="connsiteY245" fmla="*/ 6921297 h 8346397"/>
              <a:gd name="connsiteX246" fmla="*/ 2253702 w 4196446"/>
              <a:gd name="connsiteY246" fmla="*/ 6954634 h 8346397"/>
              <a:gd name="connsiteX247" fmla="*/ 2237033 w 4196446"/>
              <a:gd name="connsiteY247" fmla="*/ 6978447 h 8346397"/>
              <a:gd name="connsiteX248" fmla="*/ 2201315 w 4196446"/>
              <a:gd name="connsiteY248" fmla="*/ 6997497 h 8346397"/>
              <a:gd name="connsiteX249" fmla="*/ 2234652 w 4196446"/>
              <a:gd name="connsiteY249" fmla="*/ 7073697 h 8346397"/>
              <a:gd name="connsiteX250" fmla="*/ 2203696 w 4196446"/>
              <a:gd name="connsiteY250" fmla="*/ 7095128 h 8346397"/>
              <a:gd name="connsiteX251" fmla="*/ 2098921 w 4196446"/>
              <a:gd name="connsiteY251" fmla="*/ 7033215 h 8346397"/>
              <a:gd name="connsiteX252" fmla="*/ 2056058 w 4196446"/>
              <a:gd name="connsiteY252" fmla="*/ 7059409 h 8346397"/>
              <a:gd name="connsiteX253" fmla="*/ 1996527 w 4196446"/>
              <a:gd name="connsiteY253" fmla="*/ 6957015 h 8346397"/>
              <a:gd name="connsiteX254" fmla="*/ 1879846 w 4196446"/>
              <a:gd name="connsiteY254" fmla="*/ 6983209 h 8346397"/>
              <a:gd name="connsiteX255" fmla="*/ 1815552 w 4196446"/>
              <a:gd name="connsiteY255" fmla="*/ 6987972 h 8346397"/>
              <a:gd name="connsiteX256" fmla="*/ 1765546 w 4196446"/>
              <a:gd name="connsiteY256" fmla="*/ 6983210 h 8346397"/>
              <a:gd name="connsiteX257" fmla="*/ 1708396 w 4196446"/>
              <a:gd name="connsiteY257" fmla="*/ 7028453 h 8346397"/>
              <a:gd name="connsiteX258" fmla="*/ 1529802 w 4196446"/>
              <a:gd name="connsiteY258" fmla="*/ 6987972 h 8346397"/>
              <a:gd name="connsiteX259" fmla="*/ 1553614 w 4196446"/>
              <a:gd name="connsiteY259" fmla="*/ 7114178 h 8346397"/>
              <a:gd name="connsiteX260" fmla="*/ 1477415 w 4196446"/>
              <a:gd name="connsiteY260" fmla="*/ 7159422 h 8346397"/>
              <a:gd name="connsiteX261" fmla="*/ 1415502 w 4196446"/>
              <a:gd name="connsiteY261" fmla="*/ 7226096 h 8346397"/>
              <a:gd name="connsiteX262" fmla="*/ 1265483 w 4196446"/>
              <a:gd name="connsiteY262" fmla="*/ 7218953 h 8346397"/>
              <a:gd name="connsiteX263" fmla="*/ 1213096 w 4196446"/>
              <a:gd name="connsiteY26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26007 h 8346397"/>
              <a:gd name="connsiteX5" fmla="*/ 4089647 w 4196446"/>
              <a:gd name="connsiteY5" fmla="*/ 6421232 h 8346397"/>
              <a:gd name="connsiteX6" fmla="*/ 4046784 w 4196446"/>
              <a:gd name="connsiteY6" fmla="*/ 6318838 h 8346397"/>
              <a:gd name="connsiteX7" fmla="*/ 4130128 w 4196446"/>
              <a:gd name="connsiteY7" fmla="*/ 6299788 h 8346397"/>
              <a:gd name="connsiteX8" fmla="*/ 4046784 w 4196446"/>
              <a:gd name="connsiteY8" fmla="*/ 6275976 h 8346397"/>
              <a:gd name="connsiteX9" fmla="*/ 4053928 w 4196446"/>
              <a:gd name="connsiteY9" fmla="*/ 6211682 h 8346397"/>
              <a:gd name="connsiteX10" fmla="*/ 4039640 w 4196446"/>
              <a:gd name="connsiteY10" fmla="*/ 6149770 h 8346397"/>
              <a:gd name="connsiteX11" fmla="*/ 4106315 w 4196446"/>
              <a:gd name="connsiteY11" fmla="*/ 6211682 h 8346397"/>
              <a:gd name="connsiteX12" fmla="*/ 4063453 w 4196446"/>
              <a:gd name="connsiteY12" fmla="*/ 6090238 h 8346397"/>
              <a:gd name="connsiteX13" fmla="*/ 4070597 w 4196446"/>
              <a:gd name="connsiteY13" fmla="*/ 6018801 h 8346397"/>
              <a:gd name="connsiteX14" fmla="*/ 4132509 w 4196446"/>
              <a:gd name="connsiteY14" fmla="*/ 5975938 h 8346397"/>
              <a:gd name="connsiteX15" fmla="*/ 4094409 w 4196446"/>
              <a:gd name="connsiteY15" fmla="*/ 6075951 h 8346397"/>
              <a:gd name="connsiteX16" fmla="*/ 4139653 w 4196446"/>
              <a:gd name="connsiteY16" fmla="*/ 6102145 h 8346397"/>
              <a:gd name="connsiteX17" fmla="*/ 4192041 w 4196446"/>
              <a:gd name="connsiteY17" fmla="*/ 6080713 h 8346397"/>
              <a:gd name="connsiteX18" fmla="*/ 4149178 w 4196446"/>
              <a:gd name="connsiteY18" fmla="*/ 5947363 h 8346397"/>
              <a:gd name="connsiteX19" fmla="*/ 4194421 w 4196446"/>
              <a:gd name="connsiteY19" fmla="*/ 5909263 h 8346397"/>
              <a:gd name="connsiteX20" fmla="*/ 4113459 w 4196446"/>
              <a:gd name="connsiteY20" fmla="*/ 5783057 h 8346397"/>
              <a:gd name="connsiteX21" fmla="*/ 4108696 w 4196446"/>
              <a:gd name="connsiteY21" fmla="*/ 5678282 h 8346397"/>
              <a:gd name="connsiteX22" fmla="*/ 4070597 w 4196446"/>
              <a:gd name="connsiteY22" fmla="*/ 5587795 h 8346397"/>
              <a:gd name="connsiteX23" fmla="*/ 4111077 w 4196446"/>
              <a:gd name="connsiteY23" fmla="*/ 5583032 h 8346397"/>
              <a:gd name="connsiteX24" fmla="*/ 4061071 w 4196446"/>
              <a:gd name="connsiteY24" fmla="*/ 5478257 h 8346397"/>
              <a:gd name="connsiteX25" fmla="*/ 4061071 w 4196446"/>
              <a:gd name="connsiteY25" fmla="*/ 5383007 h 8346397"/>
              <a:gd name="connsiteX26" fmla="*/ 4103934 w 4196446"/>
              <a:gd name="connsiteY26" fmla="*/ 5387770 h 8346397"/>
              <a:gd name="connsiteX27" fmla="*/ 4106315 w 4196446"/>
              <a:gd name="connsiteY27" fmla="*/ 5347288 h 8346397"/>
              <a:gd name="connsiteX28" fmla="*/ 4065833 w 4196446"/>
              <a:gd name="connsiteY28" fmla="*/ 5292520 h 8346397"/>
              <a:gd name="connsiteX29" fmla="*/ 4058690 w 4196446"/>
              <a:gd name="connsiteY29" fmla="*/ 5173457 h 8346397"/>
              <a:gd name="connsiteX30" fmla="*/ 3990428 w 4196446"/>
              <a:gd name="connsiteY30" fmla="*/ 5034550 h 8346397"/>
              <a:gd name="connsiteX31" fmla="*/ 3922959 w 4196446"/>
              <a:gd name="connsiteY31" fmla="*/ 4816270 h 8346397"/>
              <a:gd name="connsiteX32" fmla="*/ 3887241 w 4196446"/>
              <a:gd name="connsiteY32" fmla="*/ 4682920 h 8346397"/>
              <a:gd name="connsiteX33" fmla="*/ 3851522 w 4196446"/>
              <a:gd name="connsiteY33" fmla="*/ 4642438 h 8346397"/>
              <a:gd name="connsiteX34" fmla="*/ 3887241 w 4196446"/>
              <a:gd name="connsiteY34" fmla="*/ 4578145 h 8346397"/>
              <a:gd name="connsiteX35" fmla="*/ 3839615 w 4196446"/>
              <a:gd name="connsiteY35" fmla="*/ 4499563 h 8346397"/>
              <a:gd name="connsiteX36" fmla="*/ 3780084 w 4196446"/>
              <a:gd name="connsiteY36" fmla="*/ 4492420 h 8346397"/>
              <a:gd name="connsiteX37" fmla="*/ 3732459 w 4196446"/>
              <a:gd name="connsiteY37" fmla="*/ 4449557 h 8346397"/>
              <a:gd name="connsiteX38" fmla="*/ 3687216 w 4196446"/>
              <a:gd name="connsiteY38" fmla="*/ 4466226 h 8346397"/>
              <a:gd name="connsiteX39" fmla="*/ 3668166 w 4196446"/>
              <a:gd name="connsiteY39" fmla="*/ 4368595 h 8346397"/>
              <a:gd name="connsiteX40" fmla="*/ 3501478 w 4196446"/>
              <a:gd name="connsiteY40" fmla="*/ 4166188 h 8346397"/>
              <a:gd name="connsiteX41" fmla="*/ 3496716 w 4196446"/>
              <a:gd name="connsiteY41" fmla="*/ 4139995 h 8346397"/>
              <a:gd name="connsiteX42" fmla="*/ 3494334 w 4196446"/>
              <a:gd name="connsiteY42" fmla="*/ 4113801 h 8346397"/>
              <a:gd name="connsiteX43" fmla="*/ 3544341 w 4196446"/>
              <a:gd name="connsiteY43" fmla="*/ 4101895 h 8346397"/>
              <a:gd name="connsiteX44" fmla="*/ 3553866 w 4196446"/>
              <a:gd name="connsiteY44" fmla="*/ 4075701 h 8346397"/>
              <a:gd name="connsiteX45" fmla="*/ 3515766 w 4196446"/>
              <a:gd name="connsiteY45" fmla="*/ 4056651 h 8346397"/>
              <a:gd name="connsiteX46" fmla="*/ 3465759 w 4196446"/>
              <a:gd name="connsiteY46" fmla="*/ 4049507 h 8346397"/>
              <a:gd name="connsiteX47" fmla="*/ 3432422 w 4196446"/>
              <a:gd name="connsiteY47" fmla="*/ 4109038 h 8346397"/>
              <a:gd name="connsiteX48" fmla="*/ 3413372 w 4196446"/>
              <a:gd name="connsiteY48" fmla="*/ 4082845 h 8346397"/>
              <a:gd name="connsiteX49" fmla="*/ 3415752 w 4196446"/>
              <a:gd name="connsiteY49" fmla="*/ 4042363 h 8346397"/>
              <a:gd name="connsiteX50" fmla="*/ 3349078 w 4196446"/>
              <a:gd name="connsiteY50" fmla="*/ 4018551 h 8346397"/>
              <a:gd name="connsiteX51" fmla="*/ 3382416 w 4196446"/>
              <a:gd name="connsiteY51" fmla="*/ 3985213 h 8346397"/>
              <a:gd name="connsiteX52" fmla="*/ 3346697 w 4196446"/>
              <a:gd name="connsiteY52" fmla="*/ 3961401 h 8346397"/>
              <a:gd name="connsiteX53" fmla="*/ 3291928 w 4196446"/>
              <a:gd name="connsiteY53" fmla="*/ 3959020 h 8346397"/>
              <a:gd name="connsiteX54" fmla="*/ 3263352 w 4196446"/>
              <a:gd name="connsiteY54" fmla="*/ 3978070 h 8346397"/>
              <a:gd name="connsiteX55" fmla="*/ 3215727 w 4196446"/>
              <a:gd name="connsiteY55" fmla="*/ 3963782 h 8346397"/>
              <a:gd name="connsiteX56" fmla="*/ 3227633 w 4196446"/>
              <a:gd name="connsiteY56" fmla="*/ 3937588 h 8346397"/>
              <a:gd name="connsiteX57" fmla="*/ 3275259 w 4196446"/>
              <a:gd name="connsiteY57" fmla="*/ 3913776 h 8346397"/>
              <a:gd name="connsiteX58" fmla="*/ 3127621 w 4196446"/>
              <a:gd name="connsiteY58" fmla="*/ 3851863 h 8346397"/>
              <a:gd name="connsiteX59" fmla="*/ 2996652 w 4196446"/>
              <a:gd name="connsiteY59" fmla="*/ 3739945 h 8346397"/>
              <a:gd name="connsiteX60" fmla="*/ 2591839 w 4196446"/>
              <a:gd name="connsiteY60" fmla="*/ 3354183 h 8346397"/>
              <a:gd name="connsiteX61" fmla="*/ 2468015 w 4196446"/>
              <a:gd name="connsiteY61" fmla="*/ 3049382 h 8346397"/>
              <a:gd name="connsiteX62" fmla="*/ 2432296 w 4196446"/>
              <a:gd name="connsiteY62" fmla="*/ 2961276 h 8346397"/>
              <a:gd name="connsiteX63" fmla="*/ 2387052 w 4196446"/>
              <a:gd name="connsiteY63" fmla="*/ 2954132 h 8346397"/>
              <a:gd name="connsiteX64" fmla="*/ 2365621 w 4196446"/>
              <a:gd name="connsiteY64" fmla="*/ 2958895 h 8346397"/>
              <a:gd name="connsiteX65" fmla="*/ 2315615 w 4196446"/>
              <a:gd name="connsiteY65" fmla="*/ 2896982 h 8346397"/>
              <a:gd name="connsiteX66" fmla="*/ 2234652 w 4196446"/>
              <a:gd name="connsiteY66" fmla="*/ 2880313 h 8346397"/>
              <a:gd name="connsiteX67" fmla="*/ 2182265 w 4196446"/>
              <a:gd name="connsiteY67" fmla="*/ 2811257 h 8346397"/>
              <a:gd name="connsiteX68" fmla="*/ 2115590 w 4196446"/>
              <a:gd name="connsiteY68" fmla="*/ 2727913 h 8346397"/>
              <a:gd name="connsiteX69" fmla="*/ 2091777 w 4196446"/>
              <a:gd name="connsiteY69" fmla="*/ 2670763 h 8346397"/>
              <a:gd name="connsiteX70" fmla="*/ 2006845 w 4196446"/>
              <a:gd name="connsiteY70" fmla="*/ 2527095 h 8346397"/>
              <a:gd name="connsiteX71" fmla="*/ 1953665 w 4196446"/>
              <a:gd name="connsiteY71" fmla="*/ 2451688 h 8346397"/>
              <a:gd name="connsiteX72" fmla="*/ 2006052 w 4196446"/>
              <a:gd name="connsiteY72" fmla="*/ 2337388 h 8346397"/>
              <a:gd name="connsiteX73" fmla="*/ 2072727 w 4196446"/>
              <a:gd name="connsiteY73" fmla="*/ 2256426 h 8346397"/>
              <a:gd name="connsiteX74" fmla="*/ 2056058 w 4196446"/>
              <a:gd name="connsiteY74" fmla="*/ 2223088 h 8346397"/>
              <a:gd name="connsiteX75" fmla="*/ 2067965 w 4196446"/>
              <a:gd name="connsiteY75" fmla="*/ 2130220 h 8346397"/>
              <a:gd name="connsiteX76" fmla="*/ 2137021 w 4196446"/>
              <a:gd name="connsiteY76" fmla="*/ 1992107 h 8346397"/>
              <a:gd name="connsiteX77" fmla="*/ 2165596 w 4196446"/>
              <a:gd name="connsiteY77" fmla="*/ 1944482 h 8346397"/>
              <a:gd name="connsiteX78" fmla="*/ 2203696 w 4196446"/>
              <a:gd name="connsiteY78" fmla="*/ 1937338 h 8346397"/>
              <a:gd name="connsiteX79" fmla="*/ 2198933 w 4196446"/>
              <a:gd name="connsiteY79" fmla="*/ 1906382 h 8346397"/>
              <a:gd name="connsiteX80" fmla="*/ 2406102 w 4196446"/>
              <a:gd name="connsiteY80" fmla="*/ 1782557 h 8346397"/>
              <a:gd name="connsiteX81" fmla="*/ 2494208 w 4196446"/>
              <a:gd name="connsiteY81" fmla="*/ 1715882 h 8346397"/>
              <a:gd name="connsiteX82" fmla="*/ 2513258 w 4196446"/>
              <a:gd name="connsiteY82" fmla="*/ 1630157 h 8346397"/>
              <a:gd name="connsiteX83" fmla="*/ 2522784 w 4196446"/>
              <a:gd name="connsiteY83" fmla="*/ 1584913 h 8346397"/>
              <a:gd name="connsiteX84" fmla="*/ 2577552 w 4196446"/>
              <a:gd name="connsiteY84" fmla="*/ 1527763 h 8346397"/>
              <a:gd name="connsiteX85" fmla="*/ 2606127 w 4196446"/>
              <a:gd name="connsiteY85" fmla="*/ 1499188 h 8346397"/>
              <a:gd name="connsiteX86" fmla="*/ 2634702 w 4196446"/>
              <a:gd name="connsiteY86" fmla="*/ 1492045 h 8346397"/>
              <a:gd name="connsiteX87" fmla="*/ 2672802 w 4196446"/>
              <a:gd name="connsiteY87" fmla="*/ 1368220 h 8346397"/>
              <a:gd name="connsiteX88" fmla="*/ 2806153 w 4196446"/>
              <a:gd name="connsiteY88" fmla="*/ 1334883 h 8346397"/>
              <a:gd name="connsiteX89" fmla="*/ 2944265 w 4196446"/>
              <a:gd name="connsiteY89" fmla="*/ 1325357 h 8346397"/>
              <a:gd name="connsiteX90" fmla="*/ 2968077 w 4196446"/>
              <a:gd name="connsiteY90" fmla="*/ 1206295 h 8346397"/>
              <a:gd name="connsiteX91" fmla="*/ 3049040 w 4196446"/>
              <a:gd name="connsiteY91" fmla="*/ 1169783 h 8346397"/>
              <a:gd name="connsiteX92" fmla="*/ 3153814 w 4196446"/>
              <a:gd name="connsiteY92" fmla="*/ 1125332 h 8346397"/>
              <a:gd name="connsiteX93" fmla="*/ 3225252 w 4196446"/>
              <a:gd name="connsiteY93" fmla="*/ 1049132 h 8346397"/>
              <a:gd name="connsiteX94" fmla="*/ 3310977 w 4196446"/>
              <a:gd name="connsiteY94" fmla="*/ 996745 h 8346397"/>
              <a:gd name="connsiteX95" fmla="*/ 3056977 w 4196446"/>
              <a:gd name="connsiteY95" fmla="*/ 982457 h 8346397"/>
              <a:gd name="connsiteX96" fmla="*/ 2958552 w 4196446"/>
              <a:gd name="connsiteY96" fmla="*/ 976107 h 8346397"/>
              <a:gd name="connsiteX97" fmla="*/ 2926802 w 4196446"/>
              <a:gd name="connsiteY97" fmla="*/ 906257 h 8346397"/>
              <a:gd name="connsiteX98" fmla="*/ 2866477 w 4196446"/>
              <a:gd name="connsiteY98" fmla="*/ 893559 h 8346397"/>
              <a:gd name="connsiteX99" fmla="*/ 2799802 w 4196446"/>
              <a:gd name="connsiteY99" fmla="*/ 874507 h 8346397"/>
              <a:gd name="connsiteX100" fmla="*/ 2761702 w 4196446"/>
              <a:gd name="connsiteY100" fmla="*/ 807832 h 8346397"/>
              <a:gd name="connsiteX101" fmla="*/ 2609302 w 4196446"/>
              <a:gd name="connsiteY101" fmla="*/ 760207 h 8346397"/>
              <a:gd name="connsiteX102" fmla="*/ 2580727 w 4196446"/>
              <a:gd name="connsiteY102" fmla="*/ 604632 h 8346397"/>
              <a:gd name="connsiteX103" fmla="*/ 2526752 w 4196446"/>
              <a:gd name="connsiteY103" fmla="*/ 531609 h 8346397"/>
              <a:gd name="connsiteX104" fmla="*/ 2596602 w 4196446"/>
              <a:gd name="connsiteY104" fmla="*/ 407782 h 8346397"/>
              <a:gd name="connsiteX105" fmla="*/ 2629939 w 4196446"/>
              <a:gd name="connsiteY105" fmla="*/ 310947 h 8346397"/>
              <a:gd name="connsiteX106" fmla="*/ 2517227 w 4196446"/>
              <a:gd name="connsiteY106" fmla="*/ 239507 h 8346397"/>
              <a:gd name="connsiteX107" fmla="*/ 2402927 w 4196446"/>
              <a:gd name="connsiteY107" fmla="*/ 271257 h 8346397"/>
              <a:gd name="connsiteX108" fmla="*/ 2275927 w 4196446"/>
              <a:gd name="connsiteY108" fmla="*/ 198232 h 8346397"/>
              <a:gd name="connsiteX109" fmla="*/ 2133052 w 4196446"/>
              <a:gd name="connsiteY109" fmla="*/ 233157 h 8346397"/>
              <a:gd name="connsiteX110" fmla="*/ 1913977 w 4196446"/>
              <a:gd name="connsiteY110" fmla="*/ 36309 h 8346397"/>
              <a:gd name="connsiteX111" fmla="*/ 1777452 w 4196446"/>
              <a:gd name="connsiteY111" fmla="*/ 13289 h 8346397"/>
              <a:gd name="connsiteX112" fmla="*/ 1703633 w 4196446"/>
              <a:gd name="connsiteY112" fmla="*/ 41864 h 8346397"/>
              <a:gd name="connsiteX113" fmla="*/ 1615527 w 4196446"/>
              <a:gd name="connsiteY113" fmla="*/ 75203 h 8346397"/>
              <a:gd name="connsiteX114" fmla="*/ 1515515 w 4196446"/>
              <a:gd name="connsiteY114" fmla="*/ 129971 h 8346397"/>
              <a:gd name="connsiteX115" fmla="*/ 1525040 w 4196446"/>
              <a:gd name="connsiteY115" fmla="*/ 194264 h 8346397"/>
              <a:gd name="connsiteX116" fmla="*/ 1505990 w 4196446"/>
              <a:gd name="connsiteY116" fmla="*/ 251415 h 8346397"/>
              <a:gd name="connsiteX117" fmla="*/ 1413121 w 4196446"/>
              <a:gd name="connsiteY117" fmla="*/ 270464 h 8346397"/>
              <a:gd name="connsiteX118" fmla="*/ 1339302 w 4196446"/>
              <a:gd name="connsiteY118" fmla="*/ 306184 h 8346397"/>
              <a:gd name="connsiteX119" fmla="*/ 1260721 w 4196446"/>
              <a:gd name="connsiteY119" fmla="*/ 346665 h 8346397"/>
              <a:gd name="connsiteX120" fmla="*/ 1191665 w 4196446"/>
              <a:gd name="connsiteY120" fmla="*/ 272847 h 8346397"/>
              <a:gd name="connsiteX121" fmla="*/ 1082127 w 4196446"/>
              <a:gd name="connsiteY121" fmla="*/ 353809 h 8346397"/>
              <a:gd name="connsiteX122" fmla="*/ 1020215 w 4196446"/>
              <a:gd name="connsiteY122" fmla="*/ 420484 h 8346397"/>
              <a:gd name="connsiteX123" fmla="*/ 858290 w 4196446"/>
              <a:gd name="connsiteY123" fmla="*/ 301422 h 8346397"/>
              <a:gd name="connsiteX124" fmla="*/ 796377 w 4196446"/>
              <a:gd name="connsiteY124" fmla="*/ 406196 h 8346397"/>
              <a:gd name="connsiteX125" fmla="*/ 755896 w 4196446"/>
              <a:gd name="connsiteY125" fmla="*/ 341903 h 8346397"/>
              <a:gd name="connsiteX126" fmla="*/ 689221 w 4196446"/>
              <a:gd name="connsiteY126" fmla="*/ 270465 h 8346397"/>
              <a:gd name="connsiteX127" fmla="*/ 667790 w 4196446"/>
              <a:gd name="connsiteY127" fmla="*/ 313328 h 8346397"/>
              <a:gd name="connsiteX128" fmla="*/ 620165 w 4196446"/>
              <a:gd name="connsiteY128" fmla="*/ 382384 h 8346397"/>
              <a:gd name="connsiteX129" fmla="*/ 589208 w 4196446"/>
              <a:gd name="connsiteY129" fmla="*/ 396672 h 8346397"/>
              <a:gd name="connsiteX130" fmla="*/ 498721 w 4196446"/>
              <a:gd name="connsiteY130" fmla="*/ 482397 h 8346397"/>
              <a:gd name="connsiteX131" fmla="*/ 396327 w 4196446"/>
              <a:gd name="connsiteY131" fmla="*/ 380003 h 8346397"/>
              <a:gd name="connsiteX132" fmla="*/ 243927 w 4196446"/>
              <a:gd name="connsiteY132" fmla="*/ 294278 h 8346397"/>
              <a:gd name="connsiteX133" fmla="*/ 174871 w 4196446"/>
              <a:gd name="connsiteY133" fmla="*/ 327615 h 8346397"/>
              <a:gd name="connsiteX134" fmla="*/ 127246 w 4196446"/>
              <a:gd name="connsiteY134" fmla="*/ 410959 h 8346397"/>
              <a:gd name="connsiteX135" fmla="*/ 43902 w 4196446"/>
              <a:gd name="connsiteY135" fmla="*/ 472872 h 8346397"/>
              <a:gd name="connsiteX136" fmla="*/ 8183 w 4196446"/>
              <a:gd name="connsiteY136" fmla="*/ 484778 h 8346397"/>
              <a:gd name="connsiteX137" fmla="*/ 198683 w 4196446"/>
              <a:gd name="connsiteY137" fmla="*/ 689565 h 8346397"/>
              <a:gd name="connsiteX138" fmla="*/ 265359 w 4196446"/>
              <a:gd name="connsiteY138" fmla="*/ 706234 h 8346397"/>
              <a:gd name="connsiteX139" fmla="*/ 298697 w 4196446"/>
              <a:gd name="connsiteY139" fmla="*/ 730047 h 8346397"/>
              <a:gd name="connsiteX140" fmla="*/ 296315 w 4196446"/>
              <a:gd name="connsiteY140" fmla="*/ 901496 h 8346397"/>
              <a:gd name="connsiteX141" fmla="*/ 362990 w 4196446"/>
              <a:gd name="connsiteY141" fmla="*/ 906259 h 8346397"/>
              <a:gd name="connsiteX142" fmla="*/ 401090 w 4196446"/>
              <a:gd name="connsiteY142" fmla="*/ 856253 h 8346397"/>
              <a:gd name="connsiteX143" fmla="*/ 482052 w 4196446"/>
              <a:gd name="connsiteY143" fmla="*/ 894353 h 8346397"/>
              <a:gd name="connsiteX144" fmla="*/ 420140 w 4196446"/>
              <a:gd name="connsiteY144" fmla="*/ 1039609 h 8346397"/>
              <a:gd name="connsiteX145" fmla="*/ 434427 w 4196446"/>
              <a:gd name="connsiteY145" fmla="*/ 1087234 h 8346397"/>
              <a:gd name="connsiteX146" fmla="*/ 379658 w 4196446"/>
              <a:gd name="connsiteY146" fmla="*/ 1139622 h 8346397"/>
              <a:gd name="connsiteX147" fmla="*/ 415377 w 4196446"/>
              <a:gd name="connsiteY147" fmla="*/ 1168196 h 8346397"/>
              <a:gd name="connsiteX148" fmla="*/ 486815 w 4196446"/>
              <a:gd name="connsiteY148" fmla="*/ 1256303 h 8346397"/>
              <a:gd name="connsiteX149" fmla="*/ 527296 w 4196446"/>
              <a:gd name="connsiteY149" fmla="*/ 1344409 h 8346397"/>
              <a:gd name="connsiteX150" fmla="*/ 636833 w 4196446"/>
              <a:gd name="connsiteY150" fmla="*/ 1396797 h 8346397"/>
              <a:gd name="connsiteX151" fmla="*/ 746371 w 4196446"/>
              <a:gd name="connsiteY151" fmla="*/ 1420609 h 8346397"/>
              <a:gd name="connsiteX152" fmla="*/ 829715 w 4196446"/>
              <a:gd name="connsiteY152" fmla="*/ 1468234 h 8346397"/>
              <a:gd name="connsiteX153" fmla="*/ 913058 w 4196446"/>
              <a:gd name="connsiteY153" fmla="*/ 1442040 h 8346397"/>
              <a:gd name="connsiteX154" fmla="*/ 994021 w 4196446"/>
              <a:gd name="connsiteY154" fmla="*/ 1368222 h 8346397"/>
              <a:gd name="connsiteX155" fmla="*/ 1103558 w 4196446"/>
              <a:gd name="connsiteY155" fmla="*/ 1351553 h 8346397"/>
              <a:gd name="connsiteX156" fmla="*/ 1170233 w 4196446"/>
              <a:gd name="connsiteY156" fmla="*/ 1356315 h 8346397"/>
              <a:gd name="connsiteX157" fmla="*/ 1329777 w 4196446"/>
              <a:gd name="connsiteY157" fmla="*/ 1465853 h 8346397"/>
              <a:gd name="connsiteX158" fmla="*/ 1389308 w 4196446"/>
              <a:gd name="connsiteY158" fmla="*/ 1494428 h 8346397"/>
              <a:gd name="connsiteX159" fmla="*/ 1260721 w 4196446"/>
              <a:gd name="connsiteY159" fmla="*/ 1596822 h 8346397"/>
              <a:gd name="connsiteX160" fmla="*/ 1263102 w 4196446"/>
              <a:gd name="connsiteY160" fmla="*/ 1661115 h 8346397"/>
              <a:gd name="connsiteX161" fmla="*/ 1425027 w 4196446"/>
              <a:gd name="connsiteY161" fmla="*/ 1613490 h 8346397"/>
              <a:gd name="connsiteX162" fmla="*/ 1386927 w 4196446"/>
              <a:gd name="connsiteY162" fmla="*/ 1677784 h 8346397"/>
              <a:gd name="connsiteX163" fmla="*/ 1405977 w 4196446"/>
              <a:gd name="connsiteY163" fmla="*/ 1751603 h 8346397"/>
              <a:gd name="connsiteX164" fmla="*/ 1517896 w 4196446"/>
              <a:gd name="connsiteY164" fmla="*/ 1787322 h 8346397"/>
              <a:gd name="connsiteX165" fmla="*/ 1591715 w 4196446"/>
              <a:gd name="connsiteY165" fmla="*/ 1803990 h 8346397"/>
              <a:gd name="connsiteX166" fmla="*/ 1501227 w 4196446"/>
              <a:gd name="connsiteY166" fmla="*/ 1934959 h 8346397"/>
              <a:gd name="connsiteX167" fmla="*/ 1494083 w 4196446"/>
              <a:gd name="connsiteY167" fmla="*/ 1984965 h 8346397"/>
              <a:gd name="connsiteX168" fmla="*/ 1422646 w 4196446"/>
              <a:gd name="connsiteY168" fmla="*/ 2020684 h 8346397"/>
              <a:gd name="connsiteX169" fmla="*/ 1391690 w 4196446"/>
              <a:gd name="connsiteY169" fmla="*/ 2082597 h 8346397"/>
              <a:gd name="connsiteX170" fmla="*/ 1260721 w 4196446"/>
              <a:gd name="connsiteY170" fmla="*/ 2056403 h 8346397"/>
              <a:gd name="connsiteX171" fmla="*/ 1139277 w 4196446"/>
              <a:gd name="connsiteY171" fmla="*/ 2056402 h 8346397"/>
              <a:gd name="connsiteX172" fmla="*/ 1072602 w 4196446"/>
              <a:gd name="connsiteY172" fmla="*/ 2084978 h 8346397"/>
              <a:gd name="connsiteX173" fmla="*/ 1065458 w 4196446"/>
              <a:gd name="connsiteY173" fmla="*/ 2184990 h 8346397"/>
              <a:gd name="connsiteX174" fmla="*/ 977352 w 4196446"/>
              <a:gd name="connsiteY174" fmla="*/ 2273097 h 8346397"/>
              <a:gd name="connsiteX175" fmla="*/ 1120227 w 4196446"/>
              <a:gd name="connsiteY175" fmla="*/ 2335009 h 8346397"/>
              <a:gd name="connsiteX176" fmla="*/ 1170234 w 4196446"/>
              <a:gd name="connsiteY176" fmla="*/ 2370727 h 8346397"/>
              <a:gd name="connsiteX177" fmla="*/ 1222621 w 4196446"/>
              <a:gd name="connsiteY177" fmla="*/ 2387397 h 8346397"/>
              <a:gd name="connsiteX178" fmla="*/ 1272627 w 4196446"/>
              <a:gd name="connsiteY178" fmla="*/ 2437403 h 8346397"/>
              <a:gd name="connsiteX179" fmla="*/ 1329777 w 4196446"/>
              <a:gd name="connsiteY179" fmla="*/ 2458834 h 8346397"/>
              <a:gd name="connsiteX180" fmla="*/ 1422646 w 4196446"/>
              <a:gd name="connsiteY180" fmla="*/ 2535034 h 8346397"/>
              <a:gd name="connsiteX181" fmla="*/ 1508371 w 4196446"/>
              <a:gd name="connsiteY181" fmla="*/ 2568373 h 8346397"/>
              <a:gd name="connsiteX182" fmla="*/ 1641721 w 4196446"/>
              <a:gd name="connsiteY182" fmla="*/ 2716009 h 8346397"/>
              <a:gd name="connsiteX183" fmla="*/ 1725065 w 4196446"/>
              <a:gd name="connsiteY183" fmla="*/ 2870790 h 8346397"/>
              <a:gd name="connsiteX184" fmla="*/ 1850477 w 4196446"/>
              <a:gd name="connsiteY184" fmla="*/ 2931907 h 8346397"/>
              <a:gd name="connsiteX185" fmla="*/ 1896514 w 4196446"/>
              <a:gd name="connsiteY185" fmla="*/ 2977947 h 8346397"/>
              <a:gd name="connsiteX186" fmla="*/ 1927471 w 4196446"/>
              <a:gd name="connsiteY186" fmla="*/ 3082722 h 8346397"/>
              <a:gd name="connsiteX187" fmla="*/ 1989383 w 4196446"/>
              <a:gd name="connsiteY187" fmla="*/ 3185115 h 8346397"/>
              <a:gd name="connsiteX188" fmla="*/ 2051296 w 4196446"/>
              <a:gd name="connsiteY188" fmla="*/ 3223215 h 8346397"/>
              <a:gd name="connsiteX189" fmla="*/ 2182265 w 4196446"/>
              <a:gd name="connsiteY189" fmla="*/ 3370853 h 8346397"/>
              <a:gd name="connsiteX190" fmla="*/ 2325139 w 4196446"/>
              <a:gd name="connsiteY190" fmla="*/ 3447053 h 8346397"/>
              <a:gd name="connsiteX191" fmla="*/ 2384671 w 4196446"/>
              <a:gd name="connsiteY191" fmla="*/ 3532778 h 8346397"/>
              <a:gd name="connsiteX192" fmla="*/ 2432296 w 4196446"/>
              <a:gd name="connsiteY192" fmla="*/ 3599453 h 8346397"/>
              <a:gd name="connsiteX193" fmla="*/ 2479921 w 4196446"/>
              <a:gd name="connsiteY193" fmla="*/ 3589929 h 8346397"/>
              <a:gd name="connsiteX194" fmla="*/ 2484683 w 4196446"/>
              <a:gd name="connsiteY194" fmla="*/ 3742328 h 8346397"/>
              <a:gd name="connsiteX195" fmla="*/ 2537071 w 4196446"/>
              <a:gd name="connsiteY195" fmla="*/ 3835197 h 8346397"/>
              <a:gd name="connsiteX196" fmla="*/ 2529927 w 4196446"/>
              <a:gd name="connsiteY196" fmla="*/ 3873297 h 8346397"/>
              <a:gd name="connsiteX197" fmla="*/ 2598983 w 4196446"/>
              <a:gd name="connsiteY197" fmla="*/ 3909015 h 8346397"/>
              <a:gd name="connsiteX198" fmla="*/ 2656133 w 4196446"/>
              <a:gd name="connsiteY198" fmla="*/ 3854247 h 8346397"/>
              <a:gd name="connsiteX199" fmla="*/ 2689471 w 4196446"/>
              <a:gd name="connsiteY199" fmla="*/ 3937590 h 8346397"/>
              <a:gd name="connsiteX200" fmla="*/ 2734715 w 4196446"/>
              <a:gd name="connsiteY200" fmla="*/ 3982834 h 8346397"/>
              <a:gd name="connsiteX201" fmla="*/ 2808533 w 4196446"/>
              <a:gd name="connsiteY201" fmla="*/ 4006647 h 8346397"/>
              <a:gd name="connsiteX202" fmla="*/ 2860921 w 4196446"/>
              <a:gd name="connsiteY202" fmla="*/ 4075703 h 8346397"/>
              <a:gd name="connsiteX203" fmla="*/ 2946646 w 4196446"/>
              <a:gd name="connsiteY203" fmla="*/ 4130472 h 8346397"/>
              <a:gd name="connsiteX204" fmla="*/ 2999033 w 4196446"/>
              <a:gd name="connsiteY204" fmla="*/ 4163809 h 8346397"/>
              <a:gd name="connsiteX205" fmla="*/ 2870446 w 4196446"/>
              <a:gd name="connsiteY205" fmla="*/ 4256678 h 8346397"/>
              <a:gd name="connsiteX206" fmla="*/ 2868064 w 4196446"/>
              <a:gd name="connsiteY206" fmla="*/ 4311446 h 8346397"/>
              <a:gd name="connsiteX207" fmla="*/ 2970458 w 4196446"/>
              <a:gd name="connsiteY207" fmla="*/ 4428128 h 8346397"/>
              <a:gd name="connsiteX208" fmla="*/ 3065708 w 4196446"/>
              <a:gd name="connsiteY208" fmla="*/ 4490040 h 8346397"/>
              <a:gd name="connsiteX209" fmla="*/ 3096665 w 4196446"/>
              <a:gd name="connsiteY209" fmla="*/ 4528140 h 8346397"/>
              <a:gd name="connsiteX210" fmla="*/ 3082377 w 4196446"/>
              <a:gd name="connsiteY210" fmla="*/ 4609103 h 8346397"/>
              <a:gd name="connsiteX211" fmla="*/ 3077615 w 4196446"/>
              <a:gd name="connsiteY211" fmla="*/ 4692447 h 8346397"/>
              <a:gd name="connsiteX212" fmla="*/ 3034752 w 4196446"/>
              <a:gd name="connsiteY212" fmla="*/ 4701972 h 8346397"/>
              <a:gd name="connsiteX213" fmla="*/ 3008558 w 4196446"/>
              <a:gd name="connsiteY213" fmla="*/ 4718640 h 8346397"/>
              <a:gd name="connsiteX214" fmla="*/ 3053802 w 4196446"/>
              <a:gd name="connsiteY214" fmla="*/ 4795632 h 8346397"/>
              <a:gd name="connsiteX215" fmla="*/ 3037133 w 4196446"/>
              <a:gd name="connsiteY215" fmla="*/ 4868659 h 8346397"/>
              <a:gd name="connsiteX216" fmla="*/ 3020465 w 4196446"/>
              <a:gd name="connsiteY216" fmla="*/ 5004390 h 8346397"/>
              <a:gd name="connsiteX217" fmla="*/ 2982365 w 4196446"/>
              <a:gd name="connsiteY217" fmla="*/ 5044872 h 8346397"/>
              <a:gd name="connsiteX218" fmla="*/ 2965696 w 4196446"/>
              <a:gd name="connsiteY218" fmla="*/ 5166315 h 8346397"/>
              <a:gd name="connsiteX219" fmla="*/ 2937121 w 4196446"/>
              <a:gd name="connsiteY219" fmla="*/ 5285378 h 8346397"/>
              <a:gd name="connsiteX220" fmla="*/ 2989508 w 4196446"/>
              <a:gd name="connsiteY220" fmla="*/ 5302047 h 8346397"/>
              <a:gd name="connsiteX221" fmla="*/ 2987127 w 4196446"/>
              <a:gd name="connsiteY221" fmla="*/ 5347290 h 8346397"/>
              <a:gd name="connsiteX222" fmla="*/ 2984746 w 4196446"/>
              <a:gd name="connsiteY222" fmla="*/ 5402059 h 8346397"/>
              <a:gd name="connsiteX223" fmla="*/ 3041896 w 4196446"/>
              <a:gd name="connsiteY223" fmla="*/ 5471115 h 8346397"/>
              <a:gd name="connsiteX224" fmla="*/ 3089521 w 4196446"/>
              <a:gd name="connsiteY224" fmla="*/ 5597322 h 8346397"/>
              <a:gd name="connsiteX225" fmla="*/ 2996652 w 4196446"/>
              <a:gd name="connsiteY225" fmla="*/ 5887834 h 8346397"/>
              <a:gd name="connsiteX226" fmla="*/ 3018083 w 4196446"/>
              <a:gd name="connsiteY226" fmla="*/ 5942603 h 8346397"/>
              <a:gd name="connsiteX227" fmla="*/ 3044277 w 4196446"/>
              <a:gd name="connsiteY227" fmla="*/ 5994990 h 8346397"/>
              <a:gd name="connsiteX228" fmla="*/ 3049040 w 4196446"/>
              <a:gd name="connsiteY228" fmla="*/ 6099765 h 8346397"/>
              <a:gd name="connsiteX229" fmla="*/ 3028402 w 4196446"/>
              <a:gd name="connsiteY229" fmla="*/ 6195807 h 8346397"/>
              <a:gd name="connsiteX230" fmla="*/ 2956170 w 4196446"/>
              <a:gd name="connsiteY230" fmla="*/ 6259310 h 8346397"/>
              <a:gd name="connsiteX231" fmla="*/ 2920452 w 4196446"/>
              <a:gd name="connsiteY231" fmla="*/ 6240259 h 8346397"/>
              <a:gd name="connsiteX232" fmla="*/ 2849015 w 4196446"/>
              <a:gd name="connsiteY232" fmla="*/ 6252165 h 8346397"/>
              <a:gd name="connsiteX233" fmla="*/ 2713283 w 4196446"/>
              <a:gd name="connsiteY233" fmla="*/ 6364084 h 8346397"/>
              <a:gd name="connsiteX234" fmla="*/ 2606127 w 4196446"/>
              <a:gd name="connsiteY234" fmla="*/ 6349797 h 8346397"/>
              <a:gd name="connsiteX235" fmla="*/ 2575171 w 4196446"/>
              <a:gd name="connsiteY235" fmla="*/ 6378372 h 8346397"/>
              <a:gd name="connsiteX236" fmla="*/ 2508495 w 4196446"/>
              <a:gd name="connsiteY236" fmla="*/ 6423614 h 8346397"/>
              <a:gd name="connsiteX237" fmla="*/ 2391815 w 4196446"/>
              <a:gd name="connsiteY237" fmla="*/ 6411709 h 8346397"/>
              <a:gd name="connsiteX238" fmla="*/ 2368002 w 4196446"/>
              <a:gd name="connsiteY238" fmla="*/ 6528390 h 8346397"/>
              <a:gd name="connsiteX239" fmla="*/ 2363240 w 4196446"/>
              <a:gd name="connsiteY239" fmla="*/ 6564109 h 8346397"/>
              <a:gd name="connsiteX240" fmla="*/ 2339428 w 4196446"/>
              <a:gd name="connsiteY240" fmla="*/ 6583159 h 8346397"/>
              <a:gd name="connsiteX241" fmla="*/ 2141783 w 4196446"/>
              <a:gd name="connsiteY241" fmla="*/ 6535534 h 8346397"/>
              <a:gd name="connsiteX242" fmla="*/ 2103683 w 4196446"/>
              <a:gd name="connsiteY242" fmla="*/ 6587922 h 8346397"/>
              <a:gd name="connsiteX243" fmla="*/ 2072727 w 4196446"/>
              <a:gd name="connsiteY243" fmla="*/ 6683172 h 8346397"/>
              <a:gd name="connsiteX244" fmla="*/ 2039389 w 4196446"/>
              <a:gd name="connsiteY244" fmla="*/ 6747465 h 8346397"/>
              <a:gd name="connsiteX245" fmla="*/ 2051296 w 4196446"/>
              <a:gd name="connsiteY245" fmla="*/ 6809378 h 8346397"/>
              <a:gd name="connsiteX246" fmla="*/ 2184646 w 4196446"/>
              <a:gd name="connsiteY246" fmla="*/ 6921297 h 8346397"/>
              <a:gd name="connsiteX247" fmla="*/ 2253702 w 4196446"/>
              <a:gd name="connsiteY247" fmla="*/ 6954634 h 8346397"/>
              <a:gd name="connsiteX248" fmla="*/ 2237033 w 4196446"/>
              <a:gd name="connsiteY248" fmla="*/ 6978447 h 8346397"/>
              <a:gd name="connsiteX249" fmla="*/ 2201315 w 4196446"/>
              <a:gd name="connsiteY249" fmla="*/ 6997497 h 8346397"/>
              <a:gd name="connsiteX250" fmla="*/ 2234652 w 4196446"/>
              <a:gd name="connsiteY250" fmla="*/ 7073697 h 8346397"/>
              <a:gd name="connsiteX251" fmla="*/ 2203696 w 4196446"/>
              <a:gd name="connsiteY251" fmla="*/ 7095128 h 8346397"/>
              <a:gd name="connsiteX252" fmla="*/ 2098921 w 4196446"/>
              <a:gd name="connsiteY252" fmla="*/ 7033215 h 8346397"/>
              <a:gd name="connsiteX253" fmla="*/ 2056058 w 4196446"/>
              <a:gd name="connsiteY253" fmla="*/ 7059409 h 8346397"/>
              <a:gd name="connsiteX254" fmla="*/ 1996527 w 4196446"/>
              <a:gd name="connsiteY254" fmla="*/ 6957015 h 8346397"/>
              <a:gd name="connsiteX255" fmla="*/ 1879846 w 4196446"/>
              <a:gd name="connsiteY255" fmla="*/ 6983209 h 8346397"/>
              <a:gd name="connsiteX256" fmla="*/ 1815552 w 4196446"/>
              <a:gd name="connsiteY256" fmla="*/ 6987972 h 8346397"/>
              <a:gd name="connsiteX257" fmla="*/ 1765546 w 4196446"/>
              <a:gd name="connsiteY257" fmla="*/ 6983210 h 8346397"/>
              <a:gd name="connsiteX258" fmla="*/ 1708396 w 4196446"/>
              <a:gd name="connsiteY258" fmla="*/ 7028453 h 8346397"/>
              <a:gd name="connsiteX259" fmla="*/ 1529802 w 4196446"/>
              <a:gd name="connsiteY259" fmla="*/ 6987972 h 8346397"/>
              <a:gd name="connsiteX260" fmla="*/ 1553614 w 4196446"/>
              <a:gd name="connsiteY260" fmla="*/ 7114178 h 8346397"/>
              <a:gd name="connsiteX261" fmla="*/ 1477415 w 4196446"/>
              <a:gd name="connsiteY261" fmla="*/ 7159422 h 8346397"/>
              <a:gd name="connsiteX262" fmla="*/ 1415502 w 4196446"/>
              <a:gd name="connsiteY262" fmla="*/ 7226096 h 8346397"/>
              <a:gd name="connsiteX263" fmla="*/ 1265483 w 4196446"/>
              <a:gd name="connsiteY263" fmla="*/ 7218953 h 8346397"/>
              <a:gd name="connsiteX264" fmla="*/ 1213096 w 4196446"/>
              <a:gd name="connsiteY26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26007 h 8346397"/>
              <a:gd name="connsiteX5" fmla="*/ 4089647 w 4196446"/>
              <a:gd name="connsiteY5" fmla="*/ 6421232 h 8346397"/>
              <a:gd name="connsiteX6" fmla="*/ 4046784 w 4196446"/>
              <a:gd name="connsiteY6" fmla="*/ 6318838 h 8346397"/>
              <a:gd name="connsiteX7" fmla="*/ 4130128 w 4196446"/>
              <a:gd name="connsiteY7" fmla="*/ 6299788 h 8346397"/>
              <a:gd name="connsiteX8" fmla="*/ 4046784 w 4196446"/>
              <a:gd name="connsiteY8" fmla="*/ 6275976 h 8346397"/>
              <a:gd name="connsiteX9" fmla="*/ 4053928 w 4196446"/>
              <a:gd name="connsiteY9" fmla="*/ 6211682 h 8346397"/>
              <a:gd name="connsiteX10" fmla="*/ 4039640 w 4196446"/>
              <a:gd name="connsiteY10" fmla="*/ 6149770 h 8346397"/>
              <a:gd name="connsiteX11" fmla="*/ 4106315 w 4196446"/>
              <a:gd name="connsiteY11" fmla="*/ 6211682 h 8346397"/>
              <a:gd name="connsiteX12" fmla="*/ 4063453 w 4196446"/>
              <a:gd name="connsiteY12" fmla="*/ 6090238 h 8346397"/>
              <a:gd name="connsiteX13" fmla="*/ 4070597 w 4196446"/>
              <a:gd name="connsiteY13" fmla="*/ 6018801 h 8346397"/>
              <a:gd name="connsiteX14" fmla="*/ 4132509 w 4196446"/>
              <a:gd name="connsiteY14" fmla="*/ 5975938 h 8346397"/>
              <a:gd name="connsiteX15" fmla="*/ 4094409 w 4196446"/>
              <a:gd name="connsiteY15" fmla="*/ 6075951 h 8346397"/>
              <a:gd name="connsiteX16" fmla="*/ 4139653 w 4196446"/>
              <a:gd name="connsiteY16" fmla="*/ 6102145 h 8346397"/>
              <a:gd name="connsiteX17" fmla="*/ 4192041 w 4196446"/>
              <a:gd name="connsiteY17" fmla="*/ 6080713 h 8346397"/>
              <a:gd name="connsiteX18" fmla="*/ 4149178 w 4196446"/>
              <a:gd name="connsiteY18" fmla="*/ 5947363 h 8346397"/>
              <a:gd name="connsiteX19" fmla="*/ 4194421 w 4196446"/>
              <a:gd name="connsiteY19" fmla="*/ 5909263 h 8346397"/>
              <a:gd name="connsiteX20" fmla="*/ 4113459 w 4196446"/>
              <a:gd name="connsiteY20" fmla="*/ 5783057 h 8346397"/>
              <a:gd name="connsiteX21" fmla="*/ 4108696 w 4196446"/>
              <a:gd name="connsiteY21" fmla="*/ 5678282 h 8346397"/>
              <a:gd name="connsiteX22" fmla="*/ 4070597 w 4196446"/>
              <a:gd name="connsiteY22" fmla="*/ 5587795 h 8346397"/>
              <a:gd name="connsiteX23" fmla="*/ 4111077 w 4196446"/>
              <a:gd name="connsiteY23" fmla="*/ 5583032 h 8346397"/>
              <a:gd name="connsiteX24" fmla="*/ 4061071 w 4196446"/>
              <a:gd name="connsiteY24" fmla="*/ 5478257 h 8346397"/>
              <a:gd name="connsiteX25" fmla="*/ 4061071 w 4196446"/>
              <a:gd name="connsiteY25" fmla="*/ 5383007 h 8346397"/>
              <a:gd name="connsiteX26" fmla="*/ 4103934 w 4196446"/>
              <a:gd name="connsiteY26" fmla="*/ 5387770 h 8346397"/>
              <a:gd name="connsiteX27" fmla="*/ 4106315 w 4196446"/>
              <a:gd name="connsiteY27" fmla="*/ 5347288 h 8346397"/>
              <a:gd name="connsiteX28" fmla="*/ 4065833 w 4196446"/>
              <a:gd name="connsiteY28" fmla="*/ 5292520 h 8346397"/>
              <a:gd name="connsiteX29" fmla="*/ 4058690 w 4196446"/>
              <a:gd name="connsiteY29" fmla="*/ 5173457 h 8346397"/>
              <a:gd name="connsiteX30" fmla="*/ 3990428 w 4196446"/>
              <a:gd name="connsiteY30" fmla="*/ 5034550 h 8346397"/>
              <a:gd name="connsiteX31" fmla="*/ 3922959 w 4196446"/>
              <a:gd name="connsiteY31" fmla="*/ 4816270 h 8346397"/>
              <a:gd name="connsiteX32" fmla="*/ 3887241 w 4196446"/>
              <a:gd name="connsiteY32" fmla="*/ 4682920 h 8346397"/>
              <a:gd name="connsiteX33" fmla="*/ 3851522 w 4196446"/>
              <a:gd name="connsiteY33" fmla="*/ 4642438 h 8346397"/>
              <a:gd name="connsiteX34" fmla="*/ 3887241 w 4196446"/>
              <a:gd name="connsiteY34" fmla="*/ 4578145 h 8346397"/>
              <a:gd name="connsiteX35" fmla="*/ 3839615 w 4196446"/>
              <a:gd name="connsiteY35" fmla="*/ 4499563 h 8346397"/>
              <a:gd name="connsiteX36" fmla="*/ 3780084 w 4196446"/>
              <a:gd name="connsiteY36" fmla="*/ 4492420 h 8346397"/>
              <a:gd name="connsiteX37" fmla="*/ 3732459 w 4196446"/>
              <a:gd name="connsiteY37" fmla="*/ 4449557 h 8346397"/>
              <a:gd name="connsiteX38" fmla="*/ 3687216 w 4196446"/>
              <a:gd name="connsiteY38" fmla="*/ 4466226 h 8346397"/>
              <a:gd name="connsiteX39" fmla="*/ 3668166 w 4196446"/>
              <a:gd name="connsiteY39" fmla="*/ 4368595 h 8346397"/>
              <a:gd name="connsiteX40" fmla="*/ 3501478 w 4196446"/>
              <a:gd name="connsiteY40" fmla="*/ 4166188 h 8346397"/>
              <a:gd name="connsiteX41" fmla="*/ 3496716 w 4196446"/>
              <a:gd name="connsiteY41" fmla="*/ 4139995 h 8346397"/>
              <a:gd name="connsiteX42" fmla="*/ 3494334 w 4196446"/>
              <a:gd name="connsiteY42" fmla="*/ 4113801 h 8346397"/>
              <a:gd name="connsiteX43" fmla="*/ 3544341 w 4196446"/>
              <a:gd name="connsiteY43" fmla="*/ 4101895 h 8346397"/>
              <a:gd name="connsiteX44" fmla="*/ 3553866 w 4196446"/>
              <a:gd name="connsiteY44" fmla="*/ 4075701 h 8346397"/>
              <a:gd name="connsiteX45" fmla="*/ 3515766 w 4196446"/>
              <a:gd name="connsiteY45" fmla="*/ 4056651 h 8346397"/>
              <a:gd name="connsiteX46" fmla="*/ 3465759 w 4196446"/>
              <a:gd name="connsiteY46" fmla="*/ 4049507 h 8346397"/>
              <a:gd name="connsiteX47" fmla="*/ 3432422 w 4196446"/>
              <a:gd name="connsiteY47" fmla="*/ 4109038 h 8346397"/>
              <a:gd name="connsiteX48" fmla="*/ 3413372 w 4196446"/>
              <a:gd name="connsiteY48" fmla="*/ 4082845 h 8346397"/>
              <a:gd name="connsiteX49" fmla="*/ 3415752 w 4196446"/>
              <a:gd name="connsiteY49" fmla="*/ 4042363 h 8346397"/>
              <a:gd name="connsiteX50" fmla="*/ 3349078 w 4196446"/>
              <a:gd name="connsiteY50" fmla="*/ 4018551 h 8346397"/>
              <a:gd name="connsiteX51" fmla="*/ 3382416 w 4196446"/>
              <a:gd name="connsiteY51" fmla="*/ 3985213 h 8346397"/>
              <a:gd name="connsiteX52" fmla="*/ 3346697 w 4196446"/>
              <a:gd name="connsiteY52" fmla="*/ 3961401 h 8346397"/>
              <a:gd name="connsiteX53" fmla="*/ 3291928 w 4196446"/>
              <a:gd name="connsiteY53" fmla="*/ 3959020 h 8346397"/>
              <a:gd name="connsiteX54" fmla="*/ 3263352 w 4196446"/>
              <a:gd name="connsiteY54" fmla="*/ 3978070 h 8346397"/>
              <a:gd name="connsiteX55" fmla="*/ 3215727 w 4196446"/>
              <a:gd name="connsiteY55" fmla="*/ 3963782 h 8346397"/>
              <a:gd name="connsiteX56" fmla="*/ 3227633 w 4196446"/>
              <a:gd name="connsiteY56" fmla="*/ 3937588 h 8346397"/>
              <a:gd name="connsiteX57" fmla="*/ 3275259 w 4196446"/>
              <a:gd name="connsiteY57" fmla="*/ 3913776 h 8346397"/>
              <a:gd name="connsiteX58" fmla="*/ 3127621 w 4196446"/>
              <a:gd name="connsiteY58" fmla="*/ 3851863 h 8346397"/>
              <a:gd name="connsiteX59" fmla="*/ 2996652 w 4196446"/>
              <a:gd name="connsiteY59" fmla="*/ 3739945 h 8346397"/>
              <a:gd name="connsiteX60" fmla="*/ 2591839 w 4196446"/>
              <a:gd name="connsiteY60" fmla="*/ 3354183 h 8346397"/>
              <a:gd name="connsiteX61" fmla="*/ 2468015 w 4196446"/>
              <a:gd name="connsiteY61" fmla="*/ 3049382 h 8346397"/>
              <a:gd name="connsiteX62" fmla="*/ 2432296 w 4196446"/>
              <a:gd name="connsiteY62" fmla="*/ 2961276 h 8346397"/>
              <a:gd name="connsiteX63" fmla="*/ 2387052 w 4196446"/>
              <a:gd name="connsiteY63" fmla="*/ 2954132 h 8346397"/>
              <a:gd name="connsiteX64" fmla="*/ 2365621 w 4196446"/>
              <a:gd name="connsiteY64" fmla="*/ 2958895 h 8346397"/>
              <a:gd name="connsiteX65" fmla="*/ 2315615 w 4196446"/>
              <a:gd name="connsiteY65" fmla="*/ 2896982 h 8346397"/>
              <a:gd name="connsiteX66" fmla="*/ 2234652 w 4196446"/>
              <a:gd name="connsiteY66" fmla="*/ 2880313 h 8346397"/>
              <a:gd name="connsiteX67" fmla="*/ 2182265 w 4196446"/>
              <a:gd name="connsiteY67" fmla="*/ 2811257 h 8346397"/>
              <a:gd name="connsiteX68" fmla="*/ 2115590 w 4196446"/>
              <a:gd name="connsiteY68" fmla="*/ 2727913 h 8346397"/>
              <a:gd name="connsiteX69" fmla="*/ 2091777 w 4196446"/>
              <a:gd name="connsiteY69" fmla="*/ 2670763 h 8346397"/>
              <a:gd name="connsiteX70" fmla="*/ 2006845 w 4196446"/>
              <a:gd name="connsiteY70" fmla="*/ 2527095 h 8346397"/>
              <a:gd name="connsiteX71" fmla="*/ 1953665 w 4196446"/>
              <a:gd name="connsiteY71" fmla="*/ 2451688 h 8346397"/>
              <a:gd name="connsiteX72" fmla="*/ 2006052 w 4196446"/>
              <a:gd name="connsiteY72" fmla="*/ 2337388 h 8346397"/>
              <a:gd name="connsiteX73" fmla="*/ 2072727 w 4196446"/>
              <a:gd name="connsiteY73" fmla="*/ 2256426 h 8346397"/>
              <a:gd name="connsiteX74" fmla="*/ 2056058 w 4196446"/>
              <a:gd name="connsiteY74" fmla="*/ 2223088 h 8346397"/>
              <a:gd name="connsiteX75" fmla="*/ 2067965 w 4196446"/>
              <a:gd name="connsiteY75" fmla="*/ 2130220 h 8346397"/>
              <a:gd name="connsiteX76" fmla="*/ 2137021 w 4196446"/>
              <a:gd name="connsiteY76" fmla="*/ 1992107 h 8346397"/>
              <a:gd name="connsiteX77" fmla="*/ 2165596 w 4196446"/>
              <a:gd name="connsiteY77" fmla="*/ 1944482 h 8346397"/>
              <a:gd name="connsiteX78" fmla="*/ 2203696 w 4196446"/>
              <a:gd name="connsiteY78" fmla="*/ 1937338 h 8346397"/>
              <a:gd name="connsiteX79" fmla="*/ 2198933 w 4196446"/>
              <a:gd name="connsiteY79" fmla="*/ 1906382 h 8346397"/>
              <a:gd name="connsiteX80" fmla="*/ 2406102 w 4196446"/>
              <a:gd name="connsiteY80" fmla="*/ 1782557 h 8346397"/>
              <a:gd name="connsiteX81" fmla="*/ 2494208 w 4196446"/>
              <a:gd name="connsiteY81" fmla="*/ 1715882 h 8346397"/>
              <a:gd name="connsiteX82" fmla="*/ 2513258 w 4196446"/>
              <a:gd name="connsiteY82" fmla="*/ 1630157 h 8346397"/>
              <a:gd name="connsiteX83" fmla="*/ 2522784 w 4196446"/>
              <a:gd name="connsiteY83" fmla="*/ 1584913 h 8346397"/>
              <a:gd name="connsiteX84" fmla="*/ 2577552 w 4196446"/>
              <a:gd name="connsiteY84" fmla="*/ 1527763 h 8346397"/>
              <a:gd name="connsiteX85" fmla="*/ 2606127 w 4196446"/>
              <a:gd name="connsiteY85" fmla="*/ 1499188 h 8346397"/>
              <a:gd name="connsiteX86" fmla="*/ 2634702 w 4196446"/>
              <a:gd name="connsiteY86" fmla="*/ 1492045 h 8346397"/>
              <a:gd name="connsiteX87" fmla="*/ 2672802 w 4196446"/>
              <a:gd name="connsiteY87" fmla="*/ 1368220 h 8346397"/>
              <a:gd name="connsiteX88" fmla="*/ 2806153 w 4196446"/>
              <a:gd name="connsiteY88" fmla="*/ 1334883 h 8346397"/>
              <a:gd name="connsiteX89" fmla="*/ 2944265 w 4196446"/>
              <a:gd name="connsiteY89" fmla="*/ 1325357 h 8346397"/>
              <a:gd name="connsiteX90" fmla="*/ 2968077 w 4196446"/>
              <a:gd name="connsiteY90" fmla="*/ 1206295 h 8346397"/>
              <a:gd name="connsiteX91" fmla="*/ 3049040 w 4196446"/>
              <a:gd name="connsiteY91" fmla="*/ 1169783 h 8346397"/>
              <a:gd name="connsiteX92" fmla="*/ 3153814 w 4196446"/>
              <a:gd name="connsiteY92" fmla="*/ 1125332 h 8346397"/>
              <a:gd name="connsiteX93" fmla="*/ 3225252 w 4196446"/>
              <a:gd name="connsiteY93" fmla="*/ 1049132 h 8346397"/>
              <a:gd name="connsiteX94" fmla="*/ 3310977 w 4196446"/>
              <a:gd name="connsiteY94" fmla="*/ 996745 h 8346397"/>
              <a:gd name="connsiteX95" fmla="*/ 3056977 w 4196446"/>
              <a:gd name="connsiteY95" fmla="*/ 982457 h 8346397"/>
              <a:gd name="connsiteX96" fmla="*/ 2958552 w 4196446"/>
              <a:gd name="connsiteY96" fmla="*/ 976107 h 8346397"/>
              <a:gd name="connsiteX97" fmla="*/ 2926802 w 4196446"/>
              <a:gd name="connsiteY97" fmla="*/ 906257 h 8346397"/>
              <a:gd name="connsiteX98" fmla="*/ 2866477 w 4196446"/>
              <a:gd name="connsiteY98" fmla="*/ 893559 h 8346397"/>
              <a:gd name="connsiteX99" fmla="*/ 2799802 w 4196446"/>
              <a:gd name="connsiteY99" fmla="*/ 874507 h 8346397"/>
              <a:gd name="connsiteX100" fmla="*/ 2761702 w 4196446"/>
              <a:gd name="connsiteY100" fmla="*/ 807832 h 8346397"/>
              <a:gd name="connsiteX101" fmla="*/ 2609302 w 4196446"/>
              <a:gd name="connsiteY101" fmla="*/ 760207 h 8346397"/>
              <a:gd name="connsiteX102" fmla="*/ 2580727 w 4196446"/>
              <a:gd name="connsiteY102" fmla="*/ 604632 h 8346397"/>
              <a:gd name="connsiteX103" fmla="*/ 2526752 w 4196446"/>
              <a:gd name="connsiteY103" fmla="*/ 531609 h 8346397"/>
              <a:gd name="connsiteX104" fmla="*/ 2596602 w 4196446"/>
              <a:gd name="connsiteY104" fmla="*/ 407782 h 8346397"/>
              <a:gd name="connsiteX105" fmla="*/ 2629939 w 4196446"/>
              <a:gd name="connsiteY105" fmla="*/ 310947 h 8346397"/>
              <a:gd name="connsiteX106" fmla="*/ 2517227 w 4196446"/>
              <a:gd name="connsiteY106" fmla="*/ 239507 h 8346397"/>
              <a:gd name="connsiteX107" fmla="*/ 2402927 w 4196446"/>
              <a:gd name="connsiteY107" fmla="*/ 271257 h 8346397"/>
              <a:gd name="connsiteX108" fmla="*/ 2275927 w 4196446"/>
              <a:gd name="connsiteY108" fmla="*/ 198232 h 8346397"/>
              <a:gd name="connsiteX109" fmla="*/ 2133052 w 4196446"/>
              <a:gd name="connsiteY109" fmla="*/ 233157 h 8346397"/>
              <a:gd name="connsiteX110" fmla="*/ 1913977 w 4196446"/>
              <a:gd name="connsiteY110" fmla="*/ 36309 h 8346397"/>
              <a:gd name="connsiteX111" fmla="*/ 1777452 w 4196446"/>
              <a:gd name="connsiteY111" fmla="*/ 13289 h 8346397"/>
              <a:gd name="connsiteX112" fmla="*/ 1703633 w 4196446"/>
              <a:gd name="connsiteY112" fmla="*/ 41864 h 8346397"/>
              <a:gd name="connsiteX113" fmla="*/ 1615527 w 4196446"/>
              <a:gd name="connsiteY113" fmla="*/ 75203 h 8346397"/>
              <a:gd name="connsiteX114" fmla="*/ 1515515 w 4196446"/>
              <a:gd name="connsiteY114" fmla="*/ 129971 h 8346397"/>
              <a:gd name="connsiteX115" fmla="*/ 1525040 w 4196446"/>
              <a:gd name="connsiteY115" fmla="*/ 194264 h 8346397"/>
              <a:gd name="connsiteX116" fmla="*/ 1505990 w 4196446"/>
              <a:gd name="connsiteY116" fmla="*/ 251415 h 8346397"/>
              <a:gd name="connsiteX117" fmla="*/ 1413121 w 4196446"/>
              <a:gd name="connsiteY117" fmla="*/ 270464 h 8346397"/>
              <a:gd name="connsiteX118" fmla="*/ 1339302 w 4196446"/>
              <a:gd name="connsiteY118" fmla="*/ 306184 h 8346397"/>
              <a:gd name="connsiteX119" fmla="*/ 1260721 w 4196446"/>
              <a:gd name="connsiteY119" fmla="*/ 346665 h 8346397"/>
              <a:gd name="connsiteX120" fmla="*/ 1191665 w 4196446"/>
              <a:gd name="connsiteY120" fmla="*/ 272847 h 8346397"/>
              <a:gd name="connsiteX121" fmla="*/ 1082127 w 4196446"/>
              <a:gd name="connsiteY121" fmla="*/ 353809 h 8346397"/>
              <a:gd name="connsiteX122" fmla="*/ 1020215 w 4196446"/>
              <a:gd name="connsiteY122" fmla="*/ 420484 h 8346397"/>
              <a:gd name="connsiteX123" fmla="*/ 858290 w 4196446"/>
              <a:gd name="connsiteY123" fmla="*/ 301422 h 8346397"/>
              <a:gd name="connsiteX124" fmla="*/ 796377 w 4196446"/>
              <a:gd name="connsiteY124" fmla="*/ 406196 h 8346397"/>
              <a:gd name="connsiteX125" fmla="*/ 755896 w 4196446"/>
              <a:gd name="connsiteY125" fmla="*/ 341903 h 8346397"/>
              <a:gd name="connsiteX126" fmla="*/ 689221 w 4196446"/>
              <a:gd name="connsiteY126" fmla="*/ 270465 h 8346397"/>
              <a:gd name="connsiteX127" fmla="*/ 667790 w 4196446"/>
              <a:gd name="connsiteY127" fmla="*/ 313328 h 8346397"/>
              <a:gd name="connsiteX128" fmla="*/ 620165 w 4196446"/>
              <a:gd name="connsiteY128" fmla="*/ 382384 h 8346397"/>
              <a:gd name="connsiteX129" fmla="*/ 589208 w 4196446"/>
              <a:gd name="connsiteY129" fmla="*/ 396672 h 8346397"/>
              <a:gd name="connsiteX130" fmla="*/ 498721 w 4196446"/>
              <a:gd name="connsiteY130" fmla="*/ 482397 h 8346397"/>
              <a:gd name="connsiteX131" fmla="*/ 396327 w 4196446"/>
              <a:gd name="connsiteY131" fmla="*/ 380003 h 8346397"/>
              <a:gd name="connsiteX132" fmla="*/ 243927 w 4196446"/>
              <a:gd name="connsiteY132" fmla="*/ 294278 h 8346397"/>
              <a:gd name="connsiteX133" fmla="*/ 174871 w 4196446"/>
              <a:gd name="connsiteY133" fmla="*/ 327615 h 8346397"/>
              <a:gd name="connsiteX134" fmla="*/ 127246 w 4196446"/>
              <a:gd name="connsiteY134" fmla="*/ 410959 h 8346397"/>
              <a:gd name="connsiteX135" fmla="*/ 43902 w 4196446"/>
              <a:gd name="connsiteY135" fmla="*/ 472872 h 8346397"/>
              <a:gd name="connsiteX136" fmla="*/ 8183 w 4196446"/>
              <a:gd name="connsiteY136" fmla="*/ 484778 h 8346397"/>
              <a:gd name="connsiteX137" fmla="*/ 198683 w 4196446"/>
              <a:gd name="connsiteY137" fmla="*/ 689565 h 8346397"/>
              <a:gd name="connsiteX138" fmla="*/ 265359 w 4196446"/>
              <a:gd name="connsiteY138" fmla="*/ 706234 h 8346397"/>
              <a:gd name="connsiteX139" fmla="*/ 298697 w 4196446"/>
              <a:gd name="connsiteY139" fmla="*/ 730047 h 8346397"/>
              <a:gd name="connsiteX140" fmla="*/ 296315 w 4196446"/>
              <a:gd name="connsiteY140" fmla="*/ 901496 h 8346397"/>
              <a:gd name="connsiteX141" fmla="*/ 362990 w 4196446"/>
              <a:gd name="connsiteY141" fmla="*/ 906259 h 8346397"/>
              <a:gd name="connsiteX142" fmla="*/ 401090 w 4196446"/>
              <a:gd name="connsiteY142" fmla="*/ 856253 h 8346397"/>
              <a:gd name="connsiteX143" fmla="*/ 482052 w 4196446"/>
              <a:gd name="connsiteY143" fmla="*/ 894353 h 8346397"/>
              <a:gd name="connsiteX144" fmla="*/ 420140 w 4196446"/>
              <a:gd name="connsiteY144" fmla="*/ 1039609 h 8346397"/>
              <a:gd name="connsiteX145" fmla="*/ 434427 w 4196446"/>
              <a:gd name="connsiteY145" fmla="*/ 1087234 h 8346397"/>
              <a:gd name="connsiteX146" fmla="*/ 379658 w 4196446"/>
              <a:gd name="connsiteY146" fmla="*/ 1139622 h 8346397"/>
              <a:gd name="connsiteX147" fmla="*/ 415377 w 4196446"/>
              <a:gd name="connsiteY147" fmla="*/ 1168196 h 8346397"/>
              <a:gd name="connsiteX148" fmla="*/ 486815 w 4196446"/>
              <a:gd name="connsiteY148" fmla="*/ 1256303 h 8346397"/>
              <a:gd name="connsiteX149" fmla="*/ 527296 w 4196446"/>
              <a:gd name="connsiteY149" fmla="*/ 1344409 h 8346397"/>
              <a:gd name="connsiteX150" fmla="*/ 636833 w 4196446"/>
              <a:gd name="connsiteY150" fmla="*/ 1396797 h 8346397"/>
              <a:gd name="connsiteX151" fmla="*/ 746371 w 4196446"/>
              <a:gd name="connsiteY151" fmla="*/ 1420609 h 8346397"/>
              <a:gd name="connsiteX152" fmla="*/ 829715 w 4196446"/>
              <a:gd name="connsiteY152" fmla="*/ 1468234 h 8346397"/>
              <a:gd name="connsiteX153" fmla="*/ 913058 w 4196446"/>
              <a:gd name="connsiteY153" fmla="*/ 1442040 h 8346397"/>
              <a:gd name="connsiteX154" fmla="*/ 994021 w 4196446"/>
              <a:gd name="connsiteY154" fmla="*/ 1368222 h 8346397"/>
              <a:gd name="connsiteX155" fmla="*/ 1103558 w 4196446"/>
              <a:gd name="connsiteY155" fmla="*/ 1351553 h 8346397"/>
              <a:gd name="connsiteX156" fmla="*/ 1170233 w 4196446"/>
              <a:gd name="connsiteY156" fmla="*/ 1356315 h 8346397"/>
              <a:gd name="connsiteX157" fmla="*/ 1329777 w 4196446"/>
              <a:gd name="connsiteY157" fmla="*/ 1465853 h 8346397"/>
              <a:gd name="connsiteX158" fmla="*/ 1389308 w 4196446"/>
              <a:gd name="connsiteY158" fmla="*/ 1494428 h 8346397"/>
              <a:gd name="connsiteX159" fmla="*/ 1260721 w 4196446"/>
              <a:gd name="connsiteY159" fmla="*/ 1596822 h 8346397"/>
              <a:gd name="connsiteX160" fmla="*/ 1263102 w 4196446"/>
              <a:gd name="connsiteY160" fmla="*/ 1661115 h 8346397"/>
              <a:gd name="connsiteX161" fmla="*/ 1425027 w 4196446"/>
              <a:gd name="connsiteY161" fmla="*/ 1613490 h 8346397"/>
              <a:gd name="connsiteX162" fmla="*/ 1386927 w 4196446"/>
              <a:gd name="connsiteY162" fmla="*/ 1677784 h 8346397"/>
              <a:gd name="connsiteX163" fmla="*/ 1405977 w 4196446"/>
              <a:gd name="connsiteY163" fmla="*/ 1751603 h 8346397"/>
              <a:gd name="connsiteX164" fmla="*/ 1517896 w 4196446"/>
              <a:gd name="connsiteY164" fmla="*/ 1787322 h 8346397"/>
              <a:gd name="connsiteX165" fmla="*/ 1591715 w 4196446"/>
              <a:gd name="connsiteY165" fmla="*/ 1803990 h 8346397"/>
              <a:gd name="connsiteX166" fmla="*/ 1501227 w 4196446"/>
              <a:gd name="connsiteY166" fmla="*/ 1934959 h 8346397"/>
              <a:gd name="connsiteX167" fmla="*/ 1494083 w 4196446"/>
              <a:gd name="connsiteY167" fmla="*/ 1984965 h 8346397"/>
              <a:gd name="connsiteX168" fmla="*/ 1422646 w 4196446"/>
              <a:gd name="connsiteY168" fmla="*/ 2020684 h 8346397"/>
              <a:gd name="connsiteX169" fmla="*/ 1391690 w 4196446"/>
              <a:gd name="connsiteY169" fmla="*/ 2082597 h 8346397"/>
              <a:gd name="connsiteX170" fmla="*/ 1260721 w 4196446"/>
              <a:gd name="connsiteY170" fmla="*/ 2056403 h 8346397"/>
              <a:gd name="connsiteX171" fmla="*/ 1139277 w 4196446"/>
              <a:gd name="connsiteY171" fmla="*/ 2056402 h 8346397"/>
              <a:gd name="connsiteX172" fmla="*/ 1072602 w 4196446"/>
              <a:gd name="connsiteY172" fmla="*/ 2084978 h 8346397"/>
              <a:gd name="connsiteX173" fmla="*/ 1065458 w 4196446"/>
              <a:gd name="connsiteY173" fmla="*/ 2184990 h 8346397"/>
              <a:gd name="connsiteX174" fmla="*/ 977352 w 4196446"/>
              <a:gd name="connsiteY174" fmla="*/ 2273097 h 8346397"/>
              <a:gd name="connsiteX175" fmla="*/ 1120227 w 4196446"/>
              <a:gd name="connsiteY175" fmla="*/ 2335009 h 8346397"/>
              <a:gd name="connsiteX176" fmla="*/ 1170234 w 4196446"/>
              <a:gd name="connsiteY176" fmla="*/ 2370727 h 8346397"/>
              <a:gd name="connsiteX177" fmla="*/ 1222621 w 4196446"/>
              <a:gd name="connsiteY177" fmla="*/ 2387397 h 8346397"/>
              <a:gd name="connsiteX178" fmla="*/ 1272627 w 4196446"/>
              <a:gd name="connsiteY178" fmla="*/ 2437403 h 8346397"/>
              <a:gd name="connsiteX179" fmla="*/ 1329777 w 4196446"/>
              <a:gd name="connsiteY179" fmla="*/ 2458834 h 8346397"/>
              <a:gd name="connsiteX180" fmla="*/ 1422646 w 4196446"/>
              <a:gd name="connsiteY180" fmla="*/ 2535034 h 8346397"/>
              <a:gd name="connsiteX181" fmla="*/ 1508371 w 4196446"/>
              <a:gd name="connsiteY181" fmla="*/ 2568373 h 8346397"/>
              <a:gd name="connsiteX182" fmla="*/ 1641721 w 4196446"/>
              <a:gd name="connsiteY182" fmla="*/ 2716009 h 8346397"/>
              <a:gd name="connsiteX183" fmla="*/ 1725065 w 4196446"/>
              <a:gd name="connsiteY183" fmla="*/ 2870790 h 8346397"/>
              <a:gd name="connsiteX184" fmla="*/ 1850477 w 4196446"/>
              <a:gd name="connsiteY184" fmla="*/ 2931907 h 8346397"/>
              <a:gd name="connsiteX185" fmla="*/ 1896514 w 4196446"/>
              <a:gd name="connsiteY185" fmla="*/ 2977947 h 8346397"/>
              <a:gd name="connsiteX186" fmla="*/ 1927471 w 4196446"/>
              <a:gd name="connsiteY186" fmla="*/ 3082722 h 8346397"/>
              <a:gd name="connsiteX187" fmla="*/ 1989383 w 4196446"/>
              <a:gd name="connsiteY187" fmla="*/ 3185115 h 8346397"/>
              <a:gd name="connsiteX188" fmla="*/ 2051296 w 4196446"/>
              <a:gd name="connsiteY188" fmla="*/ 3223215 h 8346397"/>
              <a:gd name="connsiteX189" fmla="*/ 2182265 w 4196446"/>
              <a:gd name="connsiteY189" fmla="*/ 3370853 h 8346397"/>
              <a:gd name="connsiteX190" fmla="*/ 2325139 w 4196446"/>
              <a:gd name="connsiteY190" fmla="*/ 3447053 h 8346397"/>
              <a:gd name="connsiteX191" fmla="*/ 2384671 w 4196446"/>
              <a:gd name="connsiteY191" fmla="*/ 3532778 h 8346397"/>
              <a:gd name="connsiteX192" fmla="*/ 2432296 w 4196446"/>
              <a:gd name="connsiteY192" fmla="*/ 3599453 h 8346397"/>
              <a:gd name="connsiteX193" fmla="*/ 2479921 w 4196446"/>
              <a:gd name="connsiteY193" fmla="*/ 3589929 h 8346397"/>
              <a:gd name="connsiteX194" fmla="*/ 2484683 w 4196446"/>
              <a:gd name="connsiteY194" fmla="*/ 3742328 h 8346397"/>
              <a:gd name="connsiteX195" fmla="*/ 2537071 w 4196446"/>
              <a:gd name="connsiteY195" fmla="*/ 3835197 h 8346397"/>
              <a:gd name="connsiteX196" fmla="*/ 2529927 w 4196446"/>
              <a:gd name="connsiteY196" fmla="*/ 3873297 h 8346397"/>
              <a:gd name="connsiteX197" fmla="*/ 2598983 w 4196446"/>
              <a:gd name="connsiteY197" fmla="*/ 3909015 h 8346397"/>
              <a:gd name="connsiteX198" fmla="*/ 2656133 w 4196446"/>
              <a:gd name="connsiteY198" fmla="*/ 3854247 h 8346397"/>
              <a:gd name="connsiteX199" fmla="*/ 2689471 w 4196446"/>
              <a:gd name="connsiteY199" fmla="*/ 3937590 h 8346397"/>
              <a:gd name="connsiteX200" fmla="*/ 2734715 w 4196446"/>
              <a:gd name="connsiteY200" fmla="*/ 3982834 h 8346397"/>
              <a:gd name="connsiteX201" fmla="*/ 2808533 w 4196446"/>
              <a:gd name="connsiteY201" fmla="*/ 4006647 h 8346397"/>
              <a:gd name="connsiteX202" fmla="*/ 2860921 w 4196446"/>
              <a:gd name="connsiteY202" fmla="*/ 4075703 h 8346397"/>
              <a:gd name="connsiteX203" fmla="*/ 2946646 w 4196446"/>
              <a:gd name="connsiteY203" fmla="*/ 4130472 h 8346397"/>
              <a:gd name="connsiteX204" fmla="*/ 2999033 w 4196446"/>
              <a:gd name="connsiteY204" fmla="*/ 4163809 h 8346397"/>
              <a:gd name="connsiteX205" fmla="*/ 2870446 w 4196446"/>
              <a:gd name="connsiteY205" fmla="*/ 4256678 h 8346397"/>
              <a:gd name="connsiteX206" fmla="*/ 2868064 w 4196446"/>
              <a:gd name="connsiteY206" fmla="*/ 4311446 h 8346397"/>
              <a:gd name="connsiteX207" fmla="*/ 2970458 w 4196446"/>
              <a:gd name="connsiteY207" fmla="*/ 4428128 h 8346397"/>
              <a:gd name="connsiteX208" fmla="*/ 3065708 w 4196446"/>
              <a:gd name="connsiteY208" fmla="*/ 4490040 h 8346397"/>
              <a:gd name="connsiteX209" fmla="*/ 3096665 w 4196446"/>
              <a:gd name="connsiteY209" fmla="*/ 4528140 h 8346397"/>
              <a:gd name="connsiteX210" fmla="*/ 3082377 w 4196446"/>
              <a:gd name="connsiteY210" fmla="*/ 4609103 h 8346397"/>
              <a:gd name="connsiteX211" fmla="*/ 3077615 w 4196446"/>
              <a:gd name="connsiteY211" fmla="*/ 4692447 h 8346397"/>
              <a:gd name="connsiteX212" fmla="*/ 3034752 w 4196446"/>
              <a:gd name="connsiteY212" fmla="*/ 4701972 h 8346397"/>
              <a:gd name="connsiteX213" fmla="*/ 3008558 w 4196446"/>
              <a:gd name="connsiteY213" fmla="*/ 4718640 h 8346397"/>
              <a:gd name="connsiteX214" fmla="*/ 3053802 w 4196446"/>
              <a:gd name="connsiteY214" fmla="*/ 4795632 h 8346397"/>
              <a:gd name="connsiteX215" fmla="*/ 3037133 w 4196446"/>
              <a:gd name="connsiteY215" fmla="*/ 4868659 h 8346397"/>
              <a:gd name="connsiteX216" fmla="*/ 3020465 w 4196446"/>
              <a:gd name="connsiteY216" fmla="*/ 5004390 h 8346397"/>
              <a:gd name="connsiteX217" fmla="*/ 2982365 w 4196446"/>
              <a:gd name="connsiteY217" fmla="*/ 5044872 h 8346397"/>
              <a:gd name="connsiteX218" fmla="*/ 2965696 w 4196446"/>
              <a:gd name="connsiteY218" fmla="*/ 5166315 h 8346397"/>
              <a:gd name="connsiteX219" fmla="*/ 2937121 w 4196446"/>
              <a:gd name="connsiteY219" fmla="*/ 5285378 h 8346397"/>
              <a:gd name="connsiteX220" fmla="*/ 2989508 w 4196446"/>
              <a:gd name="connsiteY220" fmla="*/ 5302047 h 8346397"/>
              <a:gd name="connsiteX221" fmla="*/ 2987127 w 4196446"/>
              <a:gd name="connsiteY221" fmla="*/ 5347290 h 8346397"/>
              <a:gd name="connsiteX222" fmla="*/ 2984746 w 4196446"/>
              <a:gd name="connsiteY222" fmla="*/ 5402059 h 8346397"/>
              <a:gd name="connsiteX223" fmla="*/ 3041896 w 4196446"/>
              <a:gd name="connsiteY223" fmla="*/ 5471115 h 8346397"/>
              <a:gd name="connsiteX224" fmla="*/ 3089521 w 4196446"/>
              <a:gd name="connsiteY224" fmla="*/ 5597322 h 8346397"/>
              <a:gd name="connsiteX225" fmla="*/ 2996652 w 4196446"/>
              <a:gd name="connsiteY225" fmla="*/ 5887834 h 8346397"/>
              <a:gd name="connsiteX226" fmla="*/ 3018083 w 4196446"/>
              <a:gd name="connsiteY226" fmla="*/ 5942603 h 8346397"/>
              <a:gd name="connsiteX227" fmla="*/ 3044277 w 4196446"/>
              <a:gd name="connsiteY227" fmla="*/ 5994990 h 8346397"/>
              <a:gd name="connsiteX228" fmla="*/ 3049040 w 4196446"/>
              <a:gd name="connsiteY228" fmla="*/ 6099765 h 8346397"/>
              <a:gd name="connsiteX229" fmla="*/ 3028402 w 4196446"/>
              <a:gd name="connsiteY229" fmla="*/ 6195807 h 8346397"/>
              <a:gd name="connsiteX230" fmla="*/ 2956170 w 4196446"/>
              <a:gd name="connsiteY230" fmla="*/ 6259310 h 8346397"/>
              <a:gd name="connsiteX231" fmla="*/ 2920452 w 4196446"/>
              <a:gd name="connsiteY231" fmla="*/ 6240259 h 8346397"/>
              <a:gd name="connsiteX232" fmla="*/ 2849015 w 4196446"/>
              <a:gd name="connsiteY232" fmla="*/ 6252165 h 8346397"/>
              <a:gd name="connsiteX233" fmla="*/ 2713283 w 4196446"/>
              <a:gd name="connsiteY233" fmla="*/ 6364084 h 8346397"/>
              <a:gd name="connsiteX234" fmla="*/ 2606127 w 4196446"/>
              <a:gd name="connsiteY234" fmla="*/ 6349797 h 8346397"/>
              <a:gd name="connsiteX235" fmla="*/ 2575171 w 4196446"/>
              <a:gd name="connsiteY235" fmla="*/ 6378372 h 8346397"/>
              <a:gd name="connsiteX236" fmla="*/ 2508495 w 4196446"/>
              <a:gd name="connsiteY236" fmla="*/ 6423614 h 8346397"/>
              <a:gd name="connsiteX237" fmla="*/ 2391815 w 4196446"/>
              <a:gd name="connsiteY237" fmla="*/ 6411709 h 8346397"/>
              <a:gd name="connsiteX238" fmla="*/ 2368002 w 4196446"/>
              <a:gd name="connsiteY238" fmla="*/ 6528390 h 8346397"/>
              <a:gd name="connsiteX239" fmla="*/ 2363240 w 4196446"/>
              <a:gd name="connsiteY239" fmla="*/ 6564109 h 8346397"/>
              <a:gd name="connsiteX240" fmla="*/ 2339428 w 4196446"/>
              <a:gd name="connsiteY240" fmla="*/ 6583159 h 8346397"/>
              <a:gd name="connsiteX241" fmla="*/ 2141783 w 4196446"/>
              <a:gd name="connsiteY241" fmla="*/ 6535534 h 8346397"/>
              <a:gd name="connsiteX242" fmla="*/ 2103683 w 4196446"/>
              <a:gd name="connsiteY242" fmla="*/ 6587922 h 8346397"/>
              <a:gd name="connsiteX243" fmla="*/ 2072727 w 4196446"/>
              <a:gd name="connsiteY243" fmla="*/ 6683172 h 8346397"/>
              <a:gd name="connsiteX244" fmla="*/ 2039389 w 4196446"/>
              <a:gd name="connsiteY244" fmla="*/ 6747465 h 8346397"/>
              <a:gd name="connsiteX245" fmla="*/ 2051296 w 4196446"/>
              <a:gd name="connsiteY245" fmla="*/ 6809378 h 8346397"/>
              <a:gd name="connsiteX246" fmla="*/ 2184646 w 4196446"/>
              <a:gd name="connsiteY246" fmla="*/ 6921297 h 8346397"/>
              <a:gd name="connsiteX247" fmla="*/ 2253702 w 4196446"/>
              <a:gd name="connsiteY247" fmla="*/ 6954634 h 8346397"/>
              <a:gd name="connsiteX248" fmla="*/ 2237033 w 4196446"/>
              <a:gd name="connsiteY248" fmla="*/ 6978447 h 8346397"/>
              <a:gd name="connsiteX249" fmla="*/ 2201315 w 4196446"/>
              <a:gd name="connsiteY249" fmla="*/ 6997497 h 8346397"/>
              <a:gd name="connsiteX250" fmla="*/ 2234652 w 4196446"/>
              <a:gd name="connsiteY250" fmla="*/ 7073697 h 8346397"/>
              <a:gd name="connsiteX251" fmla="*/ 2203696 w 4196446"/>
              <a:gd name="connsiteY251" fmla="*/ 7095128 h 8346397"/>
              <a:gd name="connsiteX252" fmla="*/ 2098921 w 4196446"/>
              <a:gd name="connsiteY252" fmla="*/ 7033215 h 8346397"/>
              <a:gd name="connsiteX253" fmla="*/ 2056058 w 4196446"/>
              <a:gd name="connsiteY253" fmla="*/ 7059409 h 8346397"/>
              <a:gd name="connsiteX254" fmla="*/ 1996527 w 4196446"/>
              <a:gd name="connsiteY254" fmla="*/ 6957015 h 8346397"/>
              <a:gd name="connsiteX255" fmla="*/ 1879846 w 4196446"/>
              <a:gd name="connsiteY255" fmla="*/ 6983209 h 8346397"/>
              <a:gd name="connsiteX256" fmla="*/ 1815552 w 4196446"/>
              <a:gd name="connsiteY256" fmla="*/ 6987972 h 8346397"/>
              <a:gd name="connsiteX257" fmla="*/ 1765546 w 4196446"/>
              <a:gd name="connsiteY257" fmla="*/ 6983210 h 8346397"/>
              <a:gd name="connsiteX258" fmla="*/ 1708396 w 4196446"/>
              <a:gd name="connsiteY258" fmla="*/ 7028453 h 8346397"/>
              <a:gd name="connsiteX259" fmla="*/ 1529802 w 4196446"/>
              <a:gd name="connsiteY259" fmla="*/ 6987972 h 8346397"/>
              <a:gd name="connsiteX260" fmla="*/ 1553614 w 4196446"/>
              <a:gd name="connsiteY260" fmla="*/ 7114178 h 8346397"/>
              <a:gd name="connsiteX261" fmla="*/ 1477415 w 4196446"/>
              <a:gd name="connsiteY261" fmla="*/ 7159422 h 8346397"/>
              <a:gd name="connsiteX262" fmla="*/ 1415502 w 4196446"/>
              <a:gd name="connsiteY262" fmla="*/ 7226096 h 8346397"/>
              <a:gd name="connsiteX263" fmla="*/ 1265483 w 4196446"/>
              <a:gd name="connsiteY263" fmla="*/ 7218953 h 8346397"/>
              <a:gd name="connsiteX264" fmla="*/ 1213096 w 4196446"/>
              <a:gd name="connsiteY26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4089647 w 4196446"/>
              <a:gd name="connsiteY5" fmla="*/ 6421232 h 8346397"/>
              <a:gd name="connsiteX6" fmla="*/ 4046784 w 4196446"/>
              <a:gd name="connsiteY6" fmla="*/ 6318838 h 8346397"/>
              <a:gd name="connsiteX7" fmla="*/ 4130128 w 4196446"/>
              <a:gd name="connsiteY7" fmla="*/ 6299788 h 8346397"/>
              <a:gd name="connsiteX8" fmla="*/ 4046784 w 4196446"/>
              <a:gd name="connsiteY8" fmla="*/ 6275976 h 8346397"/>
              <a:gd name="connsiteX9" fmla="*/ 4053928 w 4196446"/>
              <a:gd name="connsiteY9" fmla="*/ 6211682 h 8346397"/>
              <a:gd name="connsiteX10" fmla="*/ 4039640 w 4196446"/>
              <a:gd name="connsiteY10" fmla="*/ 6149770 h 8346397"/>
              <a:gd name="connsiteX11" fmla="*/ 4106315 w 4196446"/>
              <a:gd name="connsiteY11" fmla="*/ 6211682 h 8346397"/>
              <a:gd name="connsiteX12" fmla="*/ 4063453 w 4196446"/>
              <a:gd name="connsiteY12" fmla="*/ 6090238 h 8346397"/>
              <a:gd name="connsiteX13" fmla="*/ 4070597 w 4196446"/>
              <a:gd name="connsiteY13" fmla="*/ 6018801 h 8346397"/>
              <a:gd name="connsiteX14" fmla="*/ 4132509 w 4196446"/>
              <a:gd name="connsiteY14" fmla="*/ 5975938 h 8346397"/>
              <a:gd name="connsiteX15" fmla="*/ 4094409 w 4196446"/>
              <a:gd name="connsiteY15" fmla="*/ 6075951 h 8346397"/>
              <a:gd name="connsiteX16" fmla="*/ 4139653 w 4196446"/>
              <a:gd name="connsiteY16" fmla="*/ 6102145 h 8346397"/>
              <a:gd name="connsiteX17" fmla="*/ 4192041 w 4196446"/>
              <a:gd name="connsiteY17" fmla="*/ 6080713 h 8346397"/>
              <a:gd name="connsiteX18" fmla="*/ 4149178 w 4196446"/>
              <a:gd name="connsiteY18" fmla="*/ 5947363 h 8346397"/>
              <a:gd name="connsiteX19" fmla="*/ 4194421 w 4196446"/>
              <a:gd name="connsiteY19" fmla="*/ 5909263 h 8346397"/>
              <a:gd name="connsiteX20" fmla="*/ 4113459 w 4196446"/>
              <a:gd name="connsiteY20" fmla="*/ 5783057 h 8346397"/>
              <a:gd name="connsiteX21" fmla="*/ 4108696 w 4196446"/>
              <a:gd name="connsiteY21" fmla="*/ 5678282 h 8346397"/>
              <a:gd name="connsiteX22" fmla="*/ 4070597 w 4196446"/>
              <a:gd name="connsiteY22" fmla="*/ 5587795 h 8346397"/>
              <a:gd name="connsiteX23" fmla="*/ 4111077 w 4196446"/>
              <a:gd name="connsiteY23" fmla="*/ 5583032 h 8346397"/>
              <a:gd name="connsiteX24" fmla="*/ 4061071 w 4196446"/>
              <a:gd name="connsiteY24" fmla="*/ 5478257 h 8346397"/>
              <a:gd name="connsiteX25" fmla="*/ 4061071 w 4196446"/>
              <a:gd name="connsiteY25" fmla="*/ 5383007 h 8346397"/>
              <a:gd name="connsiteX26" fmla="*/ 4103934 w 4196446"/>
              <a:gd name="connsiteY26" fmla="*/ 5387770 h 8346397"/>
              <a:gd name="connsiteX27" fmla="*/ 4106315 w 4196446"/>
              <a:gd name="connsiteY27" fmla="*/ 5347288 h 8346397"/>
              <a:gd name="connsiteX28" fmla="*/ 4065833 w 4196446"/>
              <a:gd name="connsiteY28" fmla="*/ 5292520 h 8346397"/>
              <a:gd name="connsiteX29" fmla="*/ 4058690 w 4196446"/>
              <a:gd name="connsiteY29" fmla="*/ 5173457 h 8346397"/>
              <a:gd name="connsiteX30" fmla="*/ 3990428 w 4196446"/>
              <a:gd name="connsiteY30" fmla="*/ 5034550 h 8346397"/>
              <a:gd name="connsiteX31" fmla="*/ 3922959 w 4196446"/>
              <a:gd name="connsiteY31" fmla="*/ 4816270 h 8346397"/>
              <a:gd name="connsiteX32" fmla="*/ 3887241 w 4196446"/>
              <a:gd name="connsiteY32" fmla="*/ 4682920 h 8346397"/>
              <a:gd name="connsiteX33" fmla="*/ 3851522 w 4196446"/>
              <a:gd name="connsiteY33" fmla="*/ 4642438 h 8346397"/>
              <a:gd name="connsiteX34" fmla="*/ 3887241 w 4196446"/>
              <a:gd name="connsiteY34" fmla="*/ 4578145 h 8346397"/>
              <a:gd name="connsiteX35" fmla="*/ 3839615 w 4196446"/>
              <a:gd name="connsiteY35" fmla="*/ 4499563 h 8346397"/>
              <a:gd name="connsiteX36" fmla="*/ 3780084 w 4196446"/>
              <a:gd name="connsiteY36" fmla="*/ 4492420 h 8346397"/>
              <a:gd name="connsiteX37" fmla="*/ 3732459 w 4196446"/>
              <a:gd name="connsiteY37" fmla="*/ 4449557 h 8346397"/>
              <a:gd name="connsiteX38" fmla="*/ 3687216 w 4196446"/>
              <a:gd name="connsiteY38" fmla="*/ 4466226 h 8346397"/>
              <a:gd name="connsiteX39" fmla="*/ 3668166 w 4196446"/>
              <a:gd name="connsiteY39" fmla="*/ 4368595 h 8346397"/>
              <a:gd name="connsiteX40" fmla="*/ 3501478 w 4196446"/>
              <a:gd name="connsiteY40" fmla="*/ 4166188 h 8346397"/>
              <a:gd name="connsiteX41" fmla="*/ 3496716 w 4196446"/>
              <a:gd name="connsiteY41" fmla="*/ 4139995 h 8346397"/>
              <a:gd name="connsiteX42" fmla="*/ 3494334 w 4196446"/>
              <a:gd name="connsiteY42" fmla="*/ 4113801 h 8346397"/>
              <a:gd name="connsiteX43" fmla="*/ 3544341 w 4196446"/>
              <a:gd name="connsiteY43" fmla="*/ 4101895 h 8346397"/>
              <a:gd name="connsiteX44" fmla="*/ 3553866 w 4196446"/>
              <a:gd name="connsiteY44" fmla="*/ 4075701 h 8346397"/>
              <a:gd name="connsiteX45" fmla="*/ 3515766 w 4196446"/>
              <a:gd name="connsiteY45" fmla="*/ 4056651 h 8346397"/>
              <a:gd name="connsiteX46" fmla="*/ 3465759 w 4196446"/>
              <a:gd name="connsiteY46" fmla="*/ 4049507 h 8346397"/>
              <a:gd name="connsiteX47" fmla="*/ 3432422 w 4196446"/>
              <a:gd name="connsiteY47" fmla="*/ 4109038 h 8346397"/>
              <a:gd name="connsiteX48" fmla="*/ 3413372 w 4196446"/>
              <a:gd name="connsiteY48" fmla="*/ 4082845 h 8346397"/>
              <a:gd name="connsiteX49" fmla="*/ 3415752 w 4196446"/>
              <a:gd name="connsiteY49" fmla="*/ 4042363 h 8346397"/>
              <a:gd name="connsiteX50" fmla="*/ 3349078 w 4196446"/>
              <a:gd name="connsiteY50" fmla="*/ 4018551 h 8346397"/>
              <a:gd name="connsiteX51" fmla="*/ 3382416 w 4196446"/>
              <a:gd name="connsiteY51" fmla="*/ 3985213 h 8346397"/>
              <a:gd name="connsiteX52" fmla="*/ 3346697 w 4196446"/>
              <a:gd name="connsiteY52" fmla="*/ 3961401 h 8346397"/>
              <a:gd name="connsiteX53" fmla="*/ 3291928 w 4196446"/>
              <a:gd name="connsiteY53" fmla="*/ 3959020 h 8346397"/>
              <a:gd name="connsiteX54" fmla="*/ 3263352 w 4196446"/>
              <a:gd name="connsiteY54" fmla="*/ 3978070 h 8346397"/>
              <a:gd name="connsiteX55" fmla="*/ 3215727 w 4196446"/>
              <a:gd name="connsiteY55" fmla="*/ 3963782 h 8346397"/>
              <a:gd name="connsiteX56" fmla="*/ 3227633 w 4196446"/>
              <a:gd name="connsiteY56" fmla="*/ 3937588 h 8346397"/>
              <a:gd name="connsiteX57" fmla="*/ 3275259 w 4196446"/>
              <a:gd name="connsiteY57" fmla="*/ 3913776 h 8346397"/>
              <a:gd name="connsiteX58" fmla="*/ 3127621 w 4196446"/>
              <a:gd name="connsiteY58" fmla="*/ 3851863 h 8346397"/>
              <a:gd name="connsiteX59" fmla="*/ 2996652 w 4196446"/>
              <a:gd name="connsiteY59" fmla="*/ 3739945 h 8346397"/>
              <a:gd name="connsiteX60" fmla="*/ 2591839 w 4196446"/>
              <a:gd name="connsiteY60" fmla="*/ 3354183 h 8346397"/>
              <a:gd name="connsiteX61" fmla="*/ 2468015 w 4196446"/>
              <a:gd name="connsiteY61" fmla="*/ 3049382 h 8346397"/>
              <a:gd name="connsiteX62" fmla="*/ 2432296 w 4196446"/>
              <a:gd name="connsiteY62" fmla="*/ 2961276 h 8346397"/>
              <a:gd name="connsiteX63" fmla="*/ 2387052 w 4196446"/>
              <a:gd name="connsiteY63" fmla="*/ 2954132 h 8346397"/>
              <a:gd name="connsiteX64" fmla="*/ 2365621 w 4196446"/>
              <a:gd name="connsiteY64" fmla="*/ 2958895 h 8346397"/>
              <a:gd name="connsiteX65" fmla="*/ 2315615 w 4196446"/>
              <a:gd name="connsiteY65" fmla="*/ 2896982 h 8346397"/>
              <a:gd name="connsiteX66" fmla="*/ 2234652 w 4196446"/>
              <a:gd name="connsiteY66" fmla="*/ 2880313 h 8346397"/>
              <a:gd name="connsiteX67" fmla="*/ 2182265 w 4196446"/>
              <a:gd name="connsiteY67" fmla="*/ 2811257 h 8346397"/>
              <a:gd name="connsiteX68" fmla="*/ 2115590 w 4196446"/>
              <a:gd name="connsiteY68" fmla="*/ 2727913 h 8346397"/>
              <a:gd name="connsiteX69" fmla="*/ 2091777 w 4196446"/>
              <a:gd name="connsiteY69" fmla="*/ 2670763 h 8346397"/>
              <a:gd name="connsiteX70" fmla="*/ 2006845 w 4196446"/>
              <a:gd name="connsiteY70" fmla="*/ 2527095 h 8346397"/>
              <a:gd name="connsiteX71" fmla="*/ 1953665 w 4196446"/>
              <a:gd name="connsiteY71" fmla="*/ 2451688 h 8346397"/>
              <a:gd name="connsiteX72" fmla="*/ 2006052 w 4196446"/>
              <a:gd name="connsiteY72" fmla="*/ 2337388 h 8346397"/>
              <a:gd name="connsiteX73" fmla="*/ 2072727 w 4196446"/>
              <a:gd name="connsiteY73" fmla="*/ 2256426 h 8346397"/>
              <a:gd name="connsiteX74" fmla="*/ 2056058 w 4196446"/>
              <a:gd name="connsiteY74" fmla="*/ 2223088 h 8346397"/>
              <a:gd name="connsiteX75" fmla="*/ 2067965 w 4196446"/>
              <a:gd name="connsiteY75" fmla="*/ 2130220 h 8346397"/>
              <a:gd name="connsiteX76" fmla="*/ 2137021 w 4196446"/>
              <a:gd name="connsiteY76" fmla="*/ 1992107 h 8346397"/>
              <a:gd name="connsiteX77" fmla="*/ 2165596 w 4196446"/>
              <a:gd name="connsiteY77" fmla="*/ 1944482 h 8346397"/>
              <a:gd name="connsiteX78" fmla="*/ 2203696 w 4196446"/>
              <a:gd name="connsiteY78" fmla="*/ 1937338 h 8346397"/>
              <a:gd name="connsiteX79" fmla="*/ 2198933 w 4196446"/>
              <a:gd name="connsiteY79" fmla="*/ 1906382 h 8346397"/>
              <a:gd name="connsiteX80" fmla="*/ 2406102 w 4196446"/>
              <a:gd name="connsiteY80" fmla="*/ 1782557 h 8346397"/>
              <a:gd name="connsiteX81" fmla="*/ 2494208 w 4196446"/>
              <a:gd name="connsiteY81" fmla="*/ 1715882 h 8346397"/>
              <a:gd name="connsiteX82" fmla="*/ 2513258 w 4196446"/>
              <a:gd name="connsiteY82" fmla="*/ 1630157 h 8346397"/>
              <a:gd name="connsiteX83" fmla="*/ 2522784 w 4196446"/>
              <a:gd name="connsiteY83" fmla="*/ 1584913 h 8346397"/>
              <a:gd name="connsiteX84" fmla="*/ 2577552 w 4196446"/>
              <a:gd name="connsiteY84" fmla="*/ 1527763 h 8346397"/>
              <a:gd name="connsiteX85" fmla="*/ 2606127 w 4196446"/>
              <a:gd name="connsiteY85" fmla="*/ 1499188 h 8346397"/>
              <a:gd name="connsiteX86" fmla="*/ 2634702 w 4196446"/>
              <a:gd name="connsiteY86" fmla="*/ 1492045 h 8346397"/>
              <a:gd name="connsiteX87" fmla="*/ 2672802 w 4196446"/>
              <a:gd name="connsiteY87" fmla="*/ 1368220 h 8346397"/>
              <a:gd name="connsiteX88" fmla="*/ 2806153 w 4196446"/>
              <a:gd name="connsiteY88" fmla="*/ 1334883 h 8346397"/>
              <a:gd name="connsiteX89" fmla="*/ 2944265 w 4196446"/>
              <a:gd name="connsiteY89" fmla="*/ 1325357 h 8346397"/>
              <a:gd name="connsiteX90" fmla="*/ 2968077 w 4196446"/>
              <a:gd name="connsiteY90" fmla="*/ 1206295 h 8346397"/>
              <a:gd name="connsiteX91" fmla="*/ 3049040 w 4196446"/>
              <a:gd name="connsiteY91" fmla="*/ 1169783 h 8346397"/>
              <a:gd name="connsiteX92" fmla="*/ 3153814 w 4196446"/>
              <a:gd name="connsiteY92" fmla="*/ 1125332 h 8346397"/>
              <a:gd name="connsiteX93" fmla="*/ 3225252 w 4196446"/>
              <a:gd name="connsiteY93" fmla="*/ 1049132 h 8346397"/>
              <a:gd name="connsiteX94" fmla="*/ 3310977 w 4196446"/>
              <a:gd name="connsiteY94" fmla="*/ 996745 h 8346397"/>
              <a:gd name="connsiteX95" fmla="*/ 3056977 w 4196446"/>
              <a:gd name="connsiteY95" fmla="*/ 982457 h 8346397"/>
              <a:gd name="connsiteX96" fmla="*/ 2958552 w 4196446"/>
              <a:gd name="connsiteY96" fmla="*/ 976107 h 8346397"/>
              <a:gd name="connsiteX97" fmla="*/ 2926802 w 4196446"/>
              <a:gd name="connsiteY97" fmla="*/ 906257 h 8346397"/>
              <a:gd name="connsiteX98" fmla="*/ 2866477 w 4196446"/>
              <a:gd name="connsiteY98" fmla="*/ 893559 h 8346397"/>
              <a:gd name="connsiteX99" fmla="*/ 2799802 w 4196446"/>
              <a:gd name="connsiteY99" fmla="*/ 874507 h 8346397"/>
              <a:gd name="connsiteX100" fmla="*/ 2761702 w 4196446"/>
              <a:gd name="connsiteY100" fmla="*/ 807832 h 8346397"/>
              <a:gd name="connsiteX101" fmla="*/ 2609302 w 4196446"/>
              <a:gd name="connsiteY101" fmla="*/ 760207 h 8346397"/>
              <a:gd name="connsiteX102" fmla="*/ 2580727 w 4196446"/>
              <a:gd name="connsiteY102" fmla="*/ 604632 h 8346397"/>
              <a:gd name="connsiteX103" fmla="*/ 2526752 w 4196446"/>
              <a:gd name="connsiteY103" fmla="*/ 531609 h 8346397"/>
              <a:gd name="connsiteX104" fmla="*/ 2596602 w 4196446"/>
              <a:gd name="connsiteY104" fmla="*/ 407782 h 8346397"/>
              <a:gd name="connsiteX105" fmla="*/ 2629939 w 4196446"/>
              <a:gd name="connsiteY105" fmla="*/ 310947 h 8346397"/>
              <a:gd name="connsiteX106" fmla="*/ 2517227 w 4196446"/>
              <a:gd name="connsiteY106" fmla="*/ 239507 h 8346397"/>
              <a:gd name="connsiteX107" fmla="*/ 2402927 w 4196446"/>
              <a:gd name="connsiteY107" fmla="*/ 271257 h 8346397"/>
              <a:gd name="connsiteX108" fmla="*/ 2275927 w 4196446"/>
              <a:gd name="connsiteY108" fmla="*/ 198232 h 8346397"/>
              <a:gd name="connsiteX109" fmla="*/ 2133052 w 4196446"/>
              <a:gd name="connsiteY109" fmla="*/ 233157 h 8346397"/>
              <a:gd name="connsiteX110" fmla="*/ 1913977 w 4196446"/>
              <a:gd name="connsiteY110" fmla="*/ 36309 h 8346397"/>
              <a:gd name="connsiteX111" fmla="*/ 1777452 w 4196446"/>
              <a:gd name="connsiteY111" fmla="*/ 13289 h 8346397"/>
              <a:gd name="connsiteX112" fmla="*/ 1703633 w 4196446"/>
              <a:gd name="connsiteY112" fmla="*/ 41864 h 8346397"/>
              <a:gd name="connsiteX113" fmla="*/ 1615527 w 4196446"/>
              <a:gd name="connsiteY113" fmla="*/ 75203 h 8346397"/>
              <a:gd name="connsiteX114" fmla="*/ 1515515 w 4196446"/>
              <a:gd name="connsiteY114" fmla="*/ 129971 h 8346397"/>
              <a:gd name="connsiteX115" fmla="*/ 1525040 w 4196446"/>
              <a:gd name="connsiteY115" fmla="*/ 194264 h 8346397"/>
              <a:gd name="connsiteX116" fmla="*/ 1505990 w 4196446"/>
              <a:gd name="connsiteY116" fmla="*/ 251415 h 8346397"/>
              <a:gd name="connsiteX117" fmla="*/ 1413121 w 4196446"/>
              <a:gd name="connsiteY117" fmla="*/ 270464 h 8346397"/>
              <a:gd name="connsiteX118" fmla="*/ 1339302 w 4196446"/>
              <a:gd name="connsiteY118" fmla="*/ 306184 h 8346397"/>
              <a:gd name="connsiteX119" fmla="*/ 1260721 w 4196446"/>
              <a:gd name="connsiteY119" fmla="*/ 346665 h 8346397"/>
              <a:gd name="connsiteX120" fmla="*/ 1191665 w 4196446"/>
              <a:gd name="connsiteY120" fmla="*/ 272847 h 8346397"/>
              <a:gd name="connsiteX121" fmla="*/ 1082127 w 4196446"/>
              <a:gd name="connsiteY121" fmla="*/ 353809 h 8346397"/>
              <a:gd name="connsiteX122" fmla="*/ 1020215 w 4196446"/>
              <a:gd name="connsiteY122" fmla="*/ 420484 h 8346397"/>
              <a:gd name="connsiteX123" fmla="*/ 858290 w 4196446"/>
              <a:gd name="connsiteY123" fmla="*/ 301422 h 8346397"/>
              <a:gd name="connsiteX124" fmla="*/ 796377 w 4196446"/>
              <a:gd name="connsiteY124" fmla="*/ 406196 h 8346397"/>
              <a:gd name="connsiteX125" fmla="*/ 755896 w 4196446"/>
              <a:gd name="connsiteY125" fmla="*/ 341903 h 8346397"/>
              <a:gd name="connsiteX126" fmla="*/ 689221 w 4196446"/>
              <a:gd name="connsiteY126" fmla="*/ 270465 h 8346397"/>
              <a:gd name="connsiteX127" fmla="*/ 667790 w 4196446"/>
              <a:gd name="connsiteY127" fmla="*/ 313328 h 8346397"/>
              <a:gd name="connsiteX128" fmla="*/ 620165 w 4196446"/>
              <a:gd name="connsiteY128" fmla="*/ 382384 h 8346397"/>
              <a:gd name="connsiteX129" fmla="*/ 589208 w 4196446"/>
              <a:gd name="connsiteY129" fmla="*/ 396672 h 8346397"/>
              <a:gd name="connsiteX130" fmla="*/ 498721 w 4196446"/>
              <a:gd name="connsiteY130" fmla="*/ 482397 h 8346397"/>
              <a:gd name="connsiteX131" fmla="*/ 396327 w 4196446"/>
              <a:gd name="connsiteY131" fmla="*/ 380003 h 8346397"/>
              <a:gd name="connsiteX132" fmla="*/ 243927 w 4196446"/>
              <a:gd name="connsiteY132" fmla="*/ 294278 h 8346397"/>
              <a:gd name="connsiteX133" fmla="*/ 174871 w 4196446"/>
              <a:gd name="connsiteY133" fmla="*/ 327615 h 8346397"/>
              <a:gd name="connsiteX134" fmla="*/ 127246 w 4196446"/>
              <a:gd name="connsiteY134" fmla="*/ 410959 h 8346397"/>
              <a:gd name="connsiteX135" fmla="*/ 43902 w 4196446"/>
              <a:gd name="connsiteY135" fmla="*/ 472872 h 8346397"/>
              <a:gd name="connsiteX136" fmla="*/ 8183 w 4196446"/>
              <a:gd name="connsiteY136" fmla="*/ 484778 h 8346397"/>
              <a:gd name="connsiteX137" fmla="*/ 198683 w 4196446"/>
              <a:gd name="connsiteY137" fmla="*/ 689565 h 8346397"/>
              <a:gd name="connsiteX138" fmla="*/ 265359 w 4196446"/>
              <a:gd name="connsiteY138" fmla="*/ 706234 h 8346397"/>
              <a:gd name="connsiteX139" fmla="*/ 298697 w 4196446"/>
              <a:gd name="connsiteY139" fmla="*/ 730047 h 8346397"/>
              <a:gd name="connsiteX140" fmla="*/ 296315 w 4196446"/>
              <a:gd name="connsiteY140" fmla="*/ 901496 h 8346397"/>
              <a:gd name="connsiteX141" fmla="*/ 362990 w 4196446"/>
              <a:gd name="connsiteY141" fmla="*/ 906259 h 8346397"/>
              <a:gd name="connsiteX142" fmla="*/ 401090 w 4196446"/>
              <a:gd name="connsiteY142" fmla="*/ 856253 h 8346397"/>
              <a:gd name="connsiteX143" fmla="*/ 482052 w 4196446"/>
              <a:gd name="connsiteY143" fmla="*/ 894353 h 8346397"/>
              <a:gd name="connsiteX144" fmla="*/ 420140 w 4196446"/>
              <a:gd name="connsiteY144" fmla="*/ 1039609 h 8346397"/>
              <a:gd name="connsiteX145" fmla="*/ 434427 w 4196446"/>
              <a:gd name="connsiteY145" fmla="*/ 1087234 h 8346397"/>
              <a:gd name="connsiteX146" fmla="*/ 379658 w 4196446"/>
              <a:gd name="connsiteY146" fmla="*/ 1139622 h 8346397"/>
              <a:gd name="connsiteX147" fmla="*/ 415377 w 4196446"/>
              <a:gd name="connsiteY147" fmla="*/ 1168196 h 8346397"/>
              <a:gd name="connsiteX148" fmla="*/ 486815 w 4196446"/>
              <a:gd name="connsiteY148" fmla="*/ 1256303 h 8346397"/>
              <a:gd name="connsiteX149" fmla="*/ 527296 w 4196446"/>
              <a:gd name="connsiteY149" fmla="*/ 1344409 h 8346397"/>
              <a:gd name="connsiteX150" fmla="*/ 636833 w 4196446"/>
              <a:gd name="connsiteY150" fmla="*/ 1396797 h 8346397"/>
              <a:gd name="connsiteX151" fmla="*/ 746371 w 4196446"/>
              <a:gd name="connsiteY151" fmla="*/ 1420609 h 8346397"/>
              <a:gd name="connsiteX152" fmla="*/ 829715 w 4196446"/>
              <a:gd name="connsiteY152" fmla="*/ 1468234 h 8346397"/>
              <a:gd name="connsiteX153" fmla="*/ 913058 w 4196446"/>
              <a:gd name="connsiteY153" fmla="*/ 1442040 h 8346397"/>
              <a:gd name="connsiteX154" fmla="*/ 994021 w 4196446"/>
              <a:gd name="connsiteY154" fmla="*/ 1368222 h 8346397"/>
              <a:gd name="connsiteX155" fmla="*/ 1103558 w 4196446"/>
              <a:gd name="connsiteY155" fmla="*/ 1351553 h 8346397"/>
              <a:gd name="connsiteX156" fmla="*/ 1170233 w 4196446"/>
              <a:gd name="connsiteY156" fmla="*/ 1356315 h 8346397"/>
              <a:gd name="connsiteX157" fmla="*/ 1329777 w 4196446"/>
              <a:gd name="connsiteY157" fmla="*/ 1465853 h 8346397"/>
              <a:gd name="connsiteX158" fmla="*/ 1389308 w 4196446"/>
              <a:gd name="connsiteY158" fmla="*/ 1494428 h 8346397"/>
              <a:gd name="connsiteX159" fmla="*/ 1260721 w 4196446"/>
              <a:gd name="connsiteY159" fmla="*/ 1596822 h 8346397"/>
              <a:gd name="connsiteX160" fmla="*/ 1263102 w 4196446"/>
              <a:gd name="connsiteY160" fmla="*/ 1661115 h 8346397"/>
              <a:gd name="connsiteX161" fmla="*/ 1425027 w 4196446"/>
              <a:gd name="connsiteY161" fmla="*/ 1613490 h 8346397"/>
              <a:gd name="connsiteX162" fmla="*/ 1386927 w 4196446"/>
              <a:gd name="connsiteY162" fmla="*/ 1677784 h 8346397"/>
              <a:gd name="connsiteX163" fmla="*/ 1405977 w 4196446"/>
              <a:gd name="connsiteY163" fmla="*/ 1751603 h 8346397"/>
              <a:gd name="connsiteX164" fmla="*/ 1517896 w 4196446"/>
              <a:gd name="connsiteY164" fmla="*/ 1787322 h 8346397"/>
              <a:gd name="connsiteX165" fmla="*/ 1591715 w 4196446"/>
              <a:gd name="connsiteY165" fmla="*/ 1803990 h 8346397"/>
              <a:gd name="connsiteX166" fmla="*/ 1501227 w 4196446"/>
              <a:gd name="connsiteY166" fmla="*/ 1934959 h 8346397"/>
              <a:gd name="connsiteX167" fmla="*/ 1494083 w 4196446"/>
              <a:gd name="connsiteY167" fmla="*/ 1984965 h 8346397"/>
              <a:gd name="connsiteX168" fmla="*/ 1422646 w 4196446"/>
              <a:gd name="connsiteY168" fmla="*/ 2020684 h 8346397"/>
              <a:gd name="connsiteX169" fmla="*/ 1391690 w 4196446"/>
              <a:gd name="connsiteY169" fmla="*/ 2082597 h 8346397"/>
              <a:gd name="connsiteX170" fmla="*/ 1260721 w 4196446"/>
              <a:gd name="connsiteY170" fmla="*/ 2056403 h 8346397"/>
              <a:gd name="connsiteX171" fmla="*/ 1139277 w 4196446"/>
              <a:gd name="connsiteY171" fmla="*/ 2056402 h 8346397"/>
              <a:gd name="connsiteX172" fmla="*/ 1072602 w 4196446"/>
              <a:gd name="connsiteY172" fmla="*/ 2084978 h 8346397"/>
              <a:gd name="connsiteX173" fmla="*/ 1065458 w 4196446"/>
              <a:gd name="connsiteY173" fmla="*/ 2184990 h 8346397"/>
              <a:gd name="connsiteX174" fmla="*/ 977352 w 4196446"/>
              <a:gd name="connsiteY174" fmla="*/ 2273097 h 8346397"/>
              <a:gd name="connsiteX175" fmla="*/ 1120227 w 4196446"/>
              <a:gd name="connsiteY175" fmla="*/ 2335009 h 8346397"/>
              <a:gd name="connsiteX176" fmla="*/ 1170234 w 4196446"/>
              <a:gd name="connsiteY176" fmla="*/ 2370727 h 8346397"/>
              <a:gd name="connsiteX177" fmla="*/ 1222621 w 4196446"/>
              <a:gd name="connsiteY177" fmla="*/ 2387397 h 8346397"/>
              <a:gd name="connsiteX178" fmla="*/ 1272627 w 4196446"/>
              <a:gd name="connsiteY178" fmla="*/ 2437403 h 8346397"/>
              <a:gd name="connsiteX179" fmla="*/ 1329777 w 4196446"/>
              <a:gd name="connsiteY179" fmla="*/ 2458834 h 8346397"/>
              <a:gd name="connsiteX180" fmla="*/ 1422646 w 4196446"/>
              <a:gd name="connsiteY180" fmla="*/ 2535034 h 8346397"/>
              <a:gd name="connsiteX181" fmla="*/ 1508371 w 4196446"/>
              <a:gd name="connsiteY181" fmla="*/ 2568373 h 8346397"/>
              <a:gd name="connsiteX182" fmla="*/ 1641721 w 4196446"/>
              <a:gd name="connsiteY182" fmla="*/ 2716009 h 8346397"/>
              <a:gd name="connsiteX183" fmla="*/ 1725065 w 4196446"/>
              <a:gd name="connsiteY183" fmla="*/ 2870790 h 8346397"/>
              <a:gd name="connsiteX184" fmla="*/ 1850477 w 4196446"/>
              <a:gd name="connsiteY184" fmla="*/ 2931907 h 8346397"/>
              <a:gd name="connsiteX185" fmla="*/ 1896514 w 4196446"/>
              <a:gd name="connsiteY185" fmla="*/ 2977947 h 8346397"/>
              <a:gd name="connsiteX186" fmla="*/ 1927471 w 4196446"/>
              <a:gd name="connsiteY186" fmla="*/ 3082722 h 8346397"/>
              <a:gd name="connsiteX187" fmla="*/ 1989383 w 4196446"/>
              <a:gd name="connsiteY187" fmla="*/ 3185115 h 8346397"/>
              <a:gd name="connsiteX188" fmla="*/ 2051296 w 4196446"/>
              <a:gd name="connsiteY188" fmla="*/ 3223215 h 8346397"/>
              <a:gd name="connsiteX189" fmla="*/ 2182265 w 4196446"/>
              <a:gd name="connsiteY189" fmla="*/ 3370853 h 8346397"/>
              <a:gd name="connsiteX190" fmla="*/ 2325139 w 4196446"/>
              <a:gd name="connsiteY190" fmla="*/ 3447053 h 8346397"/>
              <a:gd name="connsiteX191" fmla="*/ 2384671 w 4196446"/>
              <a:gd name="connsiteY191" fmla="*/ 3532778 h 8346397"/>
              <a:gd name="connsiteX192" fmla="*/ 2432296 w 4196446"/>
              <a:gd name="connsiteY192" fmla="*/ 3599453 h 8346397"/>
              <a:gd name="connsiteX193" fmla="*/ 2479921 w 4196446"/>
              <a:gd name="connsiteY193" fmla="*/ 3589929 h 8346397"/>
              <a:gd name="connsiteX194" fmla="*/ 2484683 w 4196446"/>
              <a:gd name="connsiteY194" fmla="*/ 3742328 h 8346397"/>
              <a:gd name="connsiteX195" fmla="*/ 2537071 w 4196446"/>
              <a:gd name="connsiteY195" fmla="*/ 3835197 h 8346397"/>
              <a:gd name="connsiteX196" fmla="*/ 2529927 w 4196446"/>
              <a:gd name="connsiteY196" fmla="*/ 3873297 h 8346397"/>
              <a:gd name="connsiteX197" fmla="*/ 2598983 w 4196446"/>
              <a:gd name="connsiteY197" fmla="*/ 3909015 h 8346397"/>
              <a:gd name="connsiteX198" fmla="*/ 2656133 w 4196446"/>
              <a:gd name="connsiteY198" fmla="*/ 3854247 h 8346397"/>
              <a:gd name="connsiteX199" fmla="*/ 2689471 w 4196446"/>
              <a:gd name="connsiteY199" fmla="*/ 3937590 h 8346397"/>
              <a:gd name="connsiteX200" fmla="*/ 2734715 w 4196446"/>
              <a:gd name="connsiteY200" fmla="*/ 3982834 h 8346397"/>
              <a:gd name="connsiteX201" fmla="*/ 2808533 w 4196446"/>
              <a:gd name="connsiteY201" fmla="*/ 4006647 h 8346397"/>
              <a:gd name="connsiteX202" fmla="*/ 2860921 w 4196446"/>
              <a:gd name="connsiteY202" fmla="*/ 4075703 h 8346397"/>
              <a:gd name="connsiteX203" fmla="*/ 2946646 w 4196446"/>
              <a:gd name="connsiteY203" fmla="*/ 4130472 h 8346397"/>
              <a:gd name="connsiteX204" fmla="*/ 2999033 w 4196446"/>
              <a:gd name="connsiteY204" fmla="*/ 4163809 h 8346397"/>
              <a:gd name="connsiteX205" fmla="*/ 2870446 w 4196446"/>
              <a:gd name="connsiteY205" fmla="*/ 4256678 h 8346397"/>
              <a:gd name="connsiteX206" fmla="*/ 2868064 w 4196446"/>
              <a:gd name="connsiteY206" fmla="*/ 4311446 h 8346397"/>
              <a:gd name="connsiteX207" fmla="*/ 2970458 w 4196446"/>
              <a:gd name="connsiteY207" fmla="*/ 4428128 h 8346397"/>
              <a:gd name="connsiteX208" fmla="*/ 3065708 w 4196446"/>
              <a:gd name="connsiteY208" fmla="*/ 4490040 h 8346397"/>
              <a:gd name="connsiteX209" fmla="*/ 3096665 w 4196446"/>
              <a:gd name="connsiteY209" fmla="*/ 4528140 h 8346397"/>
              <a:gd name="connsiteX210" fmla="*/ 3082377 w 4196446"/>
              <a:gd name="connsiteY210" fmla="*/ 4609103 h 8346397"/>
              <a:gd name="connsiteX211" fmla="*/ 3077615 w 4196446"/>
              <a:gd name="connsiteY211" fmla="*/ 4692447 h 8346397"/>
              <a:gd name="connsiteX212" fmla="*/ 3034752 w 4196446"/>
              <a:gd name="connsiteY212" fmla="*/ 4701972 h 8346397"/>
              <a:gd name="connsiteX213" fmla="*/ 3008558 w 4196446"/>
              <a:gd name="connsiteY213" fmla="*/ 4718640 h 8346397"/>
              <a:gd name="connsiteX214" fmla="*/ 3053802 w 4196446"/>
              <a:gd name="connsiteY214" fmla="*/ 4795632 h 8346397"/>
              <a:gd name="connsiteX215" fmla="*/ 3037133 w 4196446"/>
              <a:gd name="connsiteY215" fmla="*/ 4868659 h 8346397"/>
              <a:gd name="connsiteX216" fmla="*/ 3020465 w 4196446"/>
              <a:gd name="connsiteY216" fmla="*/ 5004390 h 8346397"/>
              <a:gd name="connsiteX217" fmla="*/ 2982365 w 4196446"/>
              <a:gd name="connsiteY217" fmla="*/ 5044872 h 8346397"/>
              <a:gd name="connsiteX218" fmla="*/ 2965696 w 4196446"/>
              <a:gd name="connsiteY218" fmla="*/ 5166315 h 8346397"/>
              <a:gd name="connsiteX219" fmla="*/ 2937121 w 4196446"/>
              <a:gd name="connsiteY219" fmla="*/ 5285378 h 8346397"/>
              <a:gd name="connsiteX220" fmla="*/ 2989508 w 4196446"/>
              <a:gd name="connsiteY220" fmla="*/ 5302047 h 8346397"/>
              <a:gd name="connsiteX221" fmla="*/ 2987127 w 4196446"/>
              <a:gd name="connsiteY221" fmla="*/ 5347290 h 8346397"/>
              <a:gd name="connsiteX222" fmla="*/ 2984746 w 4196446"/>
              <a:gd name="connsiteY222" fmla="*/ 5402059 h 8346397"/>
              <a:gd name="connsiteX223" fmla="*/ 3041896 w 4196446"/>
              <a:gd name="connsiteY223" fmla="*/ 5471115 h 8346397"/>
              <a:gd name="connsiteX224" fmla="*/ 3089521 w 4196446"/>
              <a:gd name="connsiteY224" fmla="*/ 5597322 h 8346397"/>
              <a:gd name="connsiteX225" fmla="*/ 2996652 w 4196446"/>
              <a:gd name="connsiteY225" fmla="*/ 5887834 h 8346397"/>
              <a:gd name="connsiteX226" fmla="*/ 3018083 w 4196446"/>
              <a:gd name="connsiteY226" fmla="*/ 5942603 h 8346397"/>
              <a:gd name="connsiteX227" fmla="*/ 3044277 w 4196446"/>
              <a:gd name="connsiteY227" fmla="*/ 5994990 h 8346397"/>
              <a:gd name="connsiteX228" fmla="*/ 3049040 w 4196446"/>
              <a:gd name="connsiteY228" fmla="*/ 6099765 h 8346397"/>
              <a:gd name="connsiteX229" fmla="*/ 3028402 w 4196446"/>
              <a:gd name="connsiteY229" fmla="*/ 6195807 h 8346397"/>
              <a:gd name="connsiteX230" fmla="*/ 2956170 w 4196446"/>
              <a:gd name="connsiteY230" fmla="*/ 6259310 h 8346397"/>
              <a:gd name="connsiteX231" fmla="*/ 2920452 w 4196446"/>
              <a:gd name="connsiteY231" fmla="*/ 6240259 h 8346397"/>
              <a:gd name="connsiteX232" fmla="*/ 2849015 w 4196446"/>
              <a:gd name="connsiteY232" fmla="*/ 6252165 h 8346397"/>
              <a:gd name="connsiteX233" fmla="*/ 2713283 w 4196446"/>
              <a:gd name="connsiteY233" fmla="*/ 6364084 h 8346397"/>
              <a:gd name="connsiteX234" fmla="*/ 2606127 w 4196446"/>
              <a:gd name="connsiteY234" fmla="*/ 6349797 h 8346397"/>
              <a:gd name="connsiteX235" fmla="*/ 2575171 w 4196446"/>
              <a:gd name="connsiteY235" fmla="*/ 6378372 h 8346397"/>
              <a:gd name="connsiteX236" fmla="*/ 2508495 w 4196446"/>
              <a:gd name="connsiteY236" fmla="*/ 6423614 h 8346397"/>
              <a:gd name="connsiteX237" fmla="*/ 2391815 w 4196446"/>
              <a:gd name="connsiteY237" fmla="*/ 6411709 h 8346397"/>
              <a:gd name="connsiteX238" fmla="*/ 2368002 w 4196446"/>
              <a:gd name="connsiteY238" fmla="*/ 6528390 h 8346397"/>
              <a:gd name="connsiteX239" fmla="*/ 2363240 w 4196446"/>
              <a:gd name="connsiteY239" fmla="*/ 6564109 h 8346397"/>
              <a:gd name="connsiteX240" fmla="*/ 2339428 w 4196446"/>
              <a:gd name="connsiteY240" fmla="*/ 6583159 h 8346397"/>
              <a:gd name="connsiteX241" fmla="*/ 2141783 w 4196446"/>
              <a:gd name="connsiteY241" fmla="*/ 6535534 h 8346397"/>
              <a:gd name="connsiteX242" fmla="*/ 2103683 w 4196446"/>
              <a:gd name="connsiteY242" fmla="*/ 6587922 h 8346397"/>
              <a:gd name="connsiteX243" fmla="*/ 2072727 w 4196446"/>
              <a:gd name="connsiteY243" fmla="*/ 6683172 h 8346397"/>
              <a:gd name="connsiteX244" fmla="*/ 2039389 w 4196446"/>
              <a:gd name="connsiteY244" fmla="*/ 6747465 h 8346397"/>
              <a:gd name="connsiteX245" fmla="*/ 2051296 w 4196446"/>
              <a:gd name="connsiteY245" fmla="*/ 6809378 h 8346397"/>
              <a:gd name="connsiteX246" fmla="*/ 2184646 w 4196446"/>
              <a:gd name="connsiteY246" fmla="*/ 6921297 h 8346397"/>
              <a:gd name="connsiteX247" fmla="*/ 2253702 w 4196446"/>
              <a:gd name="connsiteY247" fmla="*/ 6954634 h 8346397"/>
              <a:gd name="connsiteX248" fmla="*/ 2237033 w 4196446"/>
              <a:gd name="connsiteY248" fmla="*/ 6978447 h 8346397"/>
              <a:gd name="connsiteX249" fmla="*/ 2201315 w 4196446"/>
              <a:gd name="connsiteY249" fmla="*/ 6997497 h 8346397"/>
              <a:gd name="connsiteX250" fmla="*/ 2234652 w 4196446"/>
              <a:gd name="connsiteY250" fmla="*/ 7073697 h 8346397"/>
              <a:gd name="connsiteX251" fmla="*/ 2203696 w 4196446"/>
              <a:gd name="connsiteY251" fmla="*/ 7095128 h 8346397"/>
              <a:gd name="connsiteX252" fmla="*/ 2098921 w 4196446"/>
              <a:gd name="connsiteY252" fmla="*/ 7033215 h 8346397"/>
              <a:gd name="connsiteX253" fmla="*/ 2056058 w 4196446"/>
              <a:gd name="connsiteY253" fmla="*/ 7059409 h 8346397"/>
              <a:gd name="connsiteX254" fmla="*/ 1996527 w 4196446"/>
              <a:gd name="connsiteY254" fmla="*/ 6957015 h 8346397"/>
              <a:gd name="connsiteX255" fmla="*/ 1879846 w 4196446"/>
              <a:gd name="connsiteY255" fmla="*/ 6983209 h 8346397"/>
              <a:gd name="connsiteX256" fmla="*/ 1815552 w 4196446"/>
              <a:gd name="connsiteY256" fmla="*/ 6987972 h 8346397"/>
              <a:gd name="connsiteX257" fmla="*/ 1765546 w 4196446"/>
              <a:gd name="connsiteY257" fmla="*/ 6983210 h 8346397"/>
              <a:gd name="connsiteX258" fmla="*/ 1708396 w 4196446"/>
              <a:gd name="connsiteY258" fmla="*/ 7028453 h 8346397"/>
              <a:gd name="connsiteX259" fmla="*/ 1529802 w 4196446"/>
              <a:gd name="connsiteY259" fmla="*/ 6987972 h 8346397"/>
              <a:gd name="connsiteX260" fmla="*/ 1553614 w 4196446"/>
              <a:gd name="connsiteY260" fmla="*/ 7114178 h 8346397"/>
              <a:gd name="connsiteX261" fmla="*/ 1477415 w 4196446"/>
              <a:gd name="connsiteY261" fmla="*/ 7159422 h 8346397"/>
              <a:gd name="connsiteX262" fmla="*/ 1415502 w 4196446"/>
              <a:gd name="connsiteY262" fmla="*/ 7226096 h 8346397"/>
              <a:gd name="connsiteX263" fmla="*/ 1265483 w 4196446"/>
              <a:gd name="connsiteY263" fmla="*/ 7218953 h 8346397"/>
              <a:gd name="connsiteX264" fmla="*/ 1213096 w 4196446"/>
              <a:gd name="connsiteY26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4082503 w 4196446"/>
              <a:gd name="connsiteY5" fmla="*/ 6478382 h 8346397"/>
              <a:gd name="connsiteX6" fmla="*/ 4089647 w 4196446"/>
              <a:gd name="connsiteY6" fmla="*/ 6421232 h 8346397"/>
              <a:gd name="connsiteX7" fmla="*/ 4046784 w 4196446"/>
              <a:gd name="connsiteY7" fmla="*/ 6318838 h 8346397"/>
              <a:gd name="connsiteX8" fmla="*/ 4130128 w 4196446"/>
              <a:gd name="connsiteY8" fmla="*/ 6299788 h 8346397"/>
              <a:gd name="connsiteX9" fmla="*/ 4046784 w 4196446"/>
              <a:gd name="connsiteY9" fmla="*/ 6275976 h 8346397"/>
              <a:gd name="connsiteX10" fmla="*/ 4053928 w 4196446"/>
              <a:gd name="connsiteY10" fmla="*/ 6211682 h 8346397"/>
              <a:gd name="connsiteX11" fmla="*/ 4039640 w 4196446"/>
              <a:gd name="connsiteY11" fmla="*/ 6149770 h 8346397"/>
              <a:gd name="connsiteX12" fmla="*/ 4106315 w 4196446"/>
              <a:gd name="connsiteY12" fmla="*/ 6211682 h 8346397"/>
              <a:gd name="connsiteX13" fmla="*/ 4063453 w 4196446"/>
              <a:gd name="connsiteY13" fmla="*/ 6090238 h 8346397"/>
              <a:gd name="connsiteX14" fmla="*/ 4070597 w 4196446"/>
              <a:gd name="connsiteY14" fmla="*/ 6018801 h 8346397"/>
              <a:gd name="connsiteX15" fmla="*/ 4132509 w 4196446"/>
              <a:gd name="connsiteY15" fmla="*/ 5975938 h 8346397"/>
              <a:gd name="connsiteX16" fmla="*/ 4094409 w 4196446"/>
              <a:gd name="connsiteY16" fmla="*/ 6075951 h 8346397"/>
              <a:gd name="connsiteX17" fmla="*/ 4139653 w 4196446"/>
              <a:gd name="connsiteY17" fmla="*/ 6102145 h 8346397"/>
              <a:gd name="connsiteX18" fmla="*/ 4192041 w 4196446"/>
              <a:gd name="connsiteY18" fmla="*/ 6080713 h 8346397"/>
              <a:gd name="connsiteX19" fmla="*/ 4149178 w 4196446"/>
              <a:gd name="connsiteY19" fmla="*/ 5947363 h 8346397"/>
              <a:gd name="connsiteX20" fmla="*/ 4194421 w 4196446"/>
              <a:gd name="connsiteY20" fmla="*/ 5909263 h 8346397"/>
              <a:gd name="connsiteX21" fmla="*/ 4113459 w 4196446"/>
              <a:gd name="connsiteY21" fmla="*/ 5783057 h 8346397"/>
              <a:gd name="connsiteX22" fmla="*/ 4108696 w 4196446"/>
              <a:gd name="connsiteY22" fmla="*/ 5678282 h 8346397"/>
              <a:gd name="connsiteX23" fmla="*/ 4070597 w 4196446"/>
              <a:gd name="connsiteY23" fmla="*/ 5587795 h 8346397"/>
              <a:gd name="connsiteX24" fmla="*/ 4111077 w 4196446"/>
              <a:gd name="connsiteY24" fmla="*/ 5583032 h 8346397"/>
              <a:gd name="connsiteX25" fmla="*/ 4061071 w 4196446"/>
              <a:gd name="connsiteY25" fmla="*/ 5478257 h 8346397"/>
              <a:gd name="connsiteX26" fmla="*/ 4061071 w 4196446"/>
              <a:gd name="connsiteY26" fmla="*/ 5383007 h 8346397"/>
              <a:gd name="connsiteX27" fmla="*/ 4103934 w 4196446"/>
              <a:gd name="connsiteY27" fmla="*/ 5387770 h 8346397"/>
              <a:gd name="connsiteX28" fmla="*/ 4106315 w 4196446"/>
              <a:gd name="connsiteY28" fmla="*/ 5347288 h 8346397"/>
              <a:gd name="connsiteX29" fmla="*/ 4065833 w 4196446"/>
              <a:gd name="connsiteY29" fmla="*/ 5292520 h 8346397"/>
              <a:gd name="connsiteX30" fmla="*/ 4058690 w 4196446"/>
              <a:gd name="connsiteY30" fmla="*/ 5173457 h 8346397"/>
              <a:gd name="connsiteX31" fmla="*/ 3990428 w 4196446"/>
              <a:gd name="connsiteY31" fmla="*/ 5034550 h 8346397"/>
              <a:gd name="connsiteX32" fmla="*/ 3922959 w 4196446"/>
              <a:gd name="connsiteY32" fmla="*/ 4816270 h 8346397"/>
              <a:gd name="connsiteX33" fmla="*/ 3887241 w 4196446"/>
              <a:gd name="connsiteY33" fmla="*/ 4682920 h 8346397"/>
              <a:gd name="connsiteX34" fmla="*/ 3851522 w 4196446"/>
              <a:gd name="connsiteY34" fmla="*/ 4642438 h 8346397"/>
              <a:gd name="connsiteX35" fmla="*/ 3887241 w 4196446"/>
              <a:gd name="connsiteY35" fmla="*/ 4578145 h 8346397"/>
              <a:gd name="connsiteX36" fmla="*/ 3839615 w 4196446"/>
              <a:gd name="connsiteY36" fmla="*/ 4499563 h 8346397"/>
              <a:gd name="connsiteX37" fmla="*/ 3780084 w 4196446"/>
              <a:gd name="connsiteY37" fmla="*/ 4492420 h 8346397"/>
              <a:gd name="connsiteX38" fmla="*/ 3732459 w 4196446"/>
              <a:gd name="connsiteY38" fmla="*/ 4449557 h 8346397"/>
              <a:gd name="connsiteX39" fmla="*/ 3687216 w 4196446"/>
              <a:gd name="connsiteY39" fmla="*/ 4466226 h 8346397"/>
              <a:gd name="connsiteX40" fmla="*/ 3668166 w 4196446"/>
              <a:gd name="connsiteY40" fmla="*/ 4368595 h 8346397"/>
              <a:gd name="connsiteX41" fmla="*/ 3501478 w 4196446"/>
              <a:gd name="connsiteY41" fmla="*/ 4166188 h 8346397"/>
              <a:gd name="connsiteX42" fmla="*/ 3496716 w 4196446"/>
              <a:gd name="connsiteY42" fmla="*/ 4139995 h 8346397"/>
              <a:gd name="connsiteX43" fmla="*/ 3494334 w 4196446"/>
              <a:gd name="connsiteY43" fmla="*/ 4113801 h 8346397"/>
              <a:gd name="connsiteX44" fmla="*/ 3544341 w 4196446"/>
              <a:gd name="connsiteY44" fmla="*/ 4101895 h 8346397"/>
              <a:gd name="connsiteX45" fmla="*/ 3553866 w 4196446"/>
              <a:gd name="connsiteY45" fmla="*/ 4075701 h 8346397"/>
              <a:gd name="connsiteX46" fmla="*/ 3515766 w 4196446"/>
              <a:gd name="connsiteY46" fmla="*/ 4056651 h 8346397"/>
              <a:gd name="connsiteX47" fmla="*/ 3465759 w 4196446"/>
              <a:gd name="connsiteY47" fmla="*/ 4049507 h 8346397"/>
              <a:gd name="connsiteX48" fmla="*/ 3432422 w 4196446"/>
              <a:gd name="connsiteY48" fmla="*/ 4109038 h 8346397"/>
              <a:gd name="connsiteX49" fmla="*/ 3413372 w 4196446"/>
              <a:gd name="connsiteY49" fmla="*/ 4082845 h 8346397"/>
              <a:gd name="connsiteX50" fmla="*/ 3415752 w 4196446"/>
              <a:gd name="connsiteY50" fmla="*/ 4042363 h 8346397"/>
              <a:gd name="connsiteX51" fmla="*/ 3349078 w 4196446"/>
              <a:gd name="connsiteY51" fmla="*/ 4018551 h 8346397"/>
              <a:gd name="connsiteX52" fmla="*/ 3382416 w 4196446"/>
              <a:gd name="connsiteY52" fmla="*/ 3985213 h 8346397"/>
              <a:gd name="connsiteX53" fmla="*/ 3346697 w 4196446"/>
              <a:gd name="connsiteY53" fmla="*/ 3961401 h 8346397"/>
              <a:gd name="connsiteX54" fmla="*/ 3291928 w 4196446"/>
              <a:gd name="connsiteY54" fmla="*/ 3959020 h 8346397"/>
              <a:gd name="connsiteX55" fmla="*/ 3263352 w 4196446"/>
              <a:gd name="connsiteY55" fmla="*/ 3978070 h 8346397"/>
              <a:gd name="connsiteX56" fmla="*/ 3215727 w 4196446"/>
              <a:gd name="connsiteY56" fmla="*/ 3963782 h 8346397"/>
              <a:gd name="connsiteX57" fmla="*/ 3227633 w 4196446"/>
              <a:gd name="connsiteY57" fmla="*/ 3937588 h 8346397"/>
              <a:gd name="connsiteX58" fmla="*/ 3275259 w 4196446"/>
              <a:gd name="connsiteY58" fmla="*/ 3913776 h 8346397"/>
              <a:gd name="connsiteX59" fmla="*/ 3127621 w 4196446"/>
              <a:gd name="connsiteY59" fmla="*/ 3851863 h 8346397"/>
              <a:gd name="connsiteX60" fmla="*/ 2996652 w 4196446"/>
              <a:gd name="connsiteY60" fmla="*/ 3739945 h 8346397"/>
              <a:gd name="connsiteX61" fmla="*/ 2591839 w 4196446"/>
              <a:gd name="connsiteY61" fmla="*/ 3354183 h 8346397"/>
              <a:gd name="connsiteX62" fmla="*/ 2468015 w 4196446"/>
              <a:gd name="connsiteY62" fmla="*/ 3049382 h 8346397"/>
              <a:gd name="connsiteX63" fmla="*/ 2432296 w 4196446"/>
              <a:gd name="connsiteY63" fmla="*/ 2961276 h 8346397"/>
              <a:gd name="connsiteX64" fmla="*/ 2387052 w 4196446"/>
              <a:gd name="connsiteY64" fmla="*/ 2954132 h 8346397"/>
              <a:gd name="connsiteX65" fmla="*/ 2365621 w 4196446"/>
              <a:gd name="connsiteY65" fmla="*/ 2958895 h 8346397"/>
              <a:gd name="connsiteX66" fmla="*/ 2315615 w 4196446"/>
              <a:gd name="connsiteY66" fmla="*/ 2896982 h 8346397"/>
              <a:gd name="connsiteX67" fmla="*/ 2234652 w 4196446"/>
              <a:gd name="connsiteY67" fmla="*/ 2880313 h 8346397"/>
              <a:gd name="connsiteX68" fmla="*/ 2182265 w 4196446"/>
              <a:gd name="connsiteY68" fmla="*/ 2811257 h 8346397"/>
              <a:gd name="connsiteX69" fmla="*/ 2115590 w 4196446"/>
              <a:gd name="connsiteY69" fmla="*/ 2727913 h 8346397"/>
              <a:gd name="connsiteX70" fmla="*/ 2091777 w 4196446"/>
              <a:gd name="connsiteY70" fmla="*/ 2670763 h 8346397"/>
              <a:gd name="connsiteX71" fmla="*/ 2006845 w 4196446"/>
              <a:gd name="connsiteY71" fmla="*/ 2527095 h 8346397"/>
              <a:gd name="connsiteX72" fmla="*/ 1953665 w 4196446"/>
              <a:gd name="connsiteY72" fmla="*/ 2451688 h 8346397"/>
              <a:gd name="connsiteX73" fmla="*/ 2006052 w 4196446"/>
              <a:gd name="connsiteY73" fmla="*/ 2337388 h 8346397"/>
              <a:gd name="connsiteX74" fmla="*/ 2072727 w 4196446"/>
              <a:gd name="connsiteY74" fmla="*/ 2256426 h 8346397"/>
              <a:gd name="connsiteX75" fmla="*/ 2056058 w 4196446"/>
              <a:gd name="connsiteY75" fmla="*/ 2223088 h 8346397"/>
              <a:gd name="connsiteX76" fmla="*/ 2067965 w 4196446"/>
              <a:gd name="connsiteY76" fmla="*/ 2130220 h 8346397"/>
              <a:gd name="connsiteX77" fmla="*/ 2137021 w 4196446"/>
              <a:gd name="connsiteY77" fmla="*/ 1992107 h 8346397"/>
              <a:gd name="connsiteX78" fmla="*/ 2165596 w 4196446"/>
              <a:gd name="connsiteY78" fmla="*/ 1944482 h 8346397"/>
              <a:gd name="connsiteX79" fmla="*/ 2203696 w 4196446"/>
              <a:gd name="connsiteY79" fmla="*/ 1937338 h 8346397"/>
              <a:gd name="connsiteX80" fmla="*/ 2198933 w 4196446"/>
              <a:gd name="connsiteY80" fmla="*/ 1906382 h 8346397"/>
              <a:gd name="connsiteX81" fmla="*/ 2406102 w 4196446"/>
              <a:gd name="connsiteY81" fmla="*/ 1782557 h 8346397"/>
              <a:gd name="connsiteX82" fmla="*/ 2494208 w 4196446"/>
              <a:gd name="connsiteY82" fmla="*/ 1715882 h 8346397"/>
              <a:gd name="connsiteX83" fmla="*/ 2513258 w 4196446"/>
              <a:gd name="connsiteY83" fmla="*/ 1630157 h 8346397"/>
              <a:gd name="connsiteX84" fmla="*/ 2522784 w 4196446"/>
              <a:gd name="connsiteY84" fmla="*/ 1584913 h 8346397"/>
              <a:gd name="connsiteX85" fmla="*/ 2577552 w 4196446"/>
              <a:gd name="connsiteY85" fmla="*/ 1527763 h 8346397"/>
              <a:gd name="connsiteX86" fmla="*/ 2606127 w 4196446"/>
              <a:gd name="connsiteY86" fmla="*/ 1499188 h 8346397"/>
              <a:gd name="connsiteX87" fmla="*/ 2634702 w 4196446"/>
              <a:gd name="connsiteY87" fmla="*/ 1492045 h 8346397"/>
              <a:gd name="connsiteX88" fmla="*/ 2672802 w 4196446"/>
              <a:gd name="connsiteY88" fmla="*/ 1368220 h 8346397"/>
              <a:gd name="connsiteX89" fmla="*/ 2806153 w 4196446"/>
              <a:gd name="connsiteY89" fmla="*/ 1334883 h 8346397"/>
              <a:gd name="connsiteX90" fmla="*/ 2944265 w 4196446"/>
              <a:gd name="connsiteY90" fmla="*/ 1325357 h 8346397"/>
              <a:gd name="connsiteX91" fmla="*/ 2968077 w 4196446"/>
              <a:gd name="connsiteY91" fmla="*/ 1206295 h 8346397"/>
              <a:gd name="connsiteX92" fmla="*/ 3049040 w 4196446"/>
              <a:gd name="connsiteY92" fmla="*/ 1169783 h 8346397"/>
              <a:gd name="connsiteX93" fmla="*/ 3153814 w 4196446"/>
              <a:gd name="connsiteY93" fmla="*/ 1125332 h 8346397"/>
              <a:gd name="connsiteX94" fmla="*/ 3225252 w 4196446"/>
              <a:gd name="connsiteY94" fmla="*/ 1049132 h 8346397"/>
              <a:gd name="connsiteX95" fmla="*/ 3310977 w 4196446"/>
              <a:gd name="connsiteY95" fmla="*/ 996745 h 8346397"/>
              <a:gd name="connsiteX96" fmla="*/ 3056977 w 4196446"/>
              <a:gd name="connsiteY96" fmla="*/ 982457 h 8346397"/>
              <a:gd name="connsiteX97" fmla="*/ 2958552 w 4196446"/>
              <a:gd name="connsiteY97" fmla="*/ 976107 h 8346397"/>
              <a:gd name="connsiteX98" fmla="*/ 2926802 w 4196446"/>
              <a:gd name="connsiteY98" fmla="*/ 906257 h 8346397"/>
              <a:gd name="connsiteX99" fmla="*/ 2866477 w 4196446"/>
              <a:gd name="connsiteY99" fmla="*/ 893559 h 8346397"/>
              <a:gd name="connsiteX100" fmla="*/ 2799802 w 4196446"/>
              <a:gd name="connsiteY100" fmla="*/ 874507 h 8346397"/>
              <a:gd name="connsiteX101" fmla="*/ 2761702 w 4196446"/>
              <a:gd name="connsiteY101" fmla="*/ 807832 h 8346397"/>
              <a:gd name="connsiteX102" fmla="*/ 2609302 w 4196446"/>
              <a:gd name="connsiteY102" fmla="*/ 760207 h 8346397"/>
              <a:gd name="connsiteX103" fmla="*/ 2580727 w 4196446"/>
              <a:gd name="connsiteY103" fmla="*/ 604632 h 8346397"/>
              <a:gd name="connsiteX104" fmla="*/ 2526752 w 4196446"/>
              <a:gd name="connsiteY104" fmla="*/ 531609 h 8346397"/>
              <a:gd name="connsiteX105" fmla="*/ 2596602 w 4196446"/>
              <a:gd name="connsiteY105" fmla="*/ 407782 h 8346397"/>
              <a:gd name="connsiteX106" fmla="*/ 2629939 w 4196446"/>
              <a:gd name="connsiteY106" fmla="*/ 310947 h 8346397"/>
              <a:gd name="connsiteX107" fmla="*/ 2517227 w 4196446"/>
              <a:gd name="connsiteY107" fmla="*/ 239507 h 8346397"/>
              <a:gd name="connsiteX108" fmla="*/ 2402927 w 4196446"/>
              <a:gd name="connsiteY108" fmla="*/ 271257 h 8346397"/>
              <a:gd name="connsiteX109" fmla="*/ 2275927 w 4196446"/>
              <a:gd name="connsiteY109" fmla="*/ 198232 h 8346397"/>
              <a:gd name="connsiteX110" fmla="*/ 2133052 w 4196446"/>
              <a:gd name="connsiteY110" fmla="*/ 233157 h 8346397"/>
              <a:gd name="connsiteX111" fmla="*/ 1913977 w 4196446"/>
              <a:gd name="connsiteY111" fmla="*/ 36309 h 8346397"/>
              <a:gd name="connsiteX112" fmla="*/ 1777452 w 4196446"/>
              <a:gd name="connsiteY112" fmla="*/ 13289 h 8346397"/>
              <a:gd name="connsiteX113" fmla="*/ 1703633 w 4196446"/>
              <a:gd name="connsiteY113" fmla="*/ 41864 h 8346397"/>
              <a:gd name="connsiteX114" fmla="*/ 1615527 w 4196446"/>
              <a:gd name="connsiteY114" fmla="*/ 75203 h 8346397"/>
              <a:gd name="connsiteX115" fmla="*/ 1515515 w 4196446"/>
              <a:gd name="connsiteY115" fmla="*/ 129971 h 8346397"/>
              <a:gd name="connsiteX116" fmla="*/ 1525040 w 4196446"/>
              <a:gd name="connsiteY116" fmla="*/ 194264 h 8346397"/>
              <a:gd name="connsiteX117" fmla="*/ 1505990 w 4196446"/>
              <a:gd name="connsiteY117" fmla="*/ 251415 h 8346397"/>
              <a:gd name="connsiteX118" fmla="*/ 1413121 w 4196446"/>
              <a:gd name="connsiteY118" fmla="*/ 270464 h 8346397"/>
              <a:gd name="connsiteX119" fmla="*/ 1339302 w 4196446"/>
              <a:gd name="connsiteY119" fmla="*/ 306184 h 8346397"/>
              <a:gd name="connsiteX120" fmla="*/ 1260721 w 4196446"/>
              <a:gd name="connsiteY120" fmla="*/ 346665 h 8346397"/>
              <a:gd name="connsiteX121" fmla="*/ 1191665 w 4196446"/>
              <a:gd name="connsiteY121" fmla="*/ 272847 h 8346397"/>
              <a:gd name="connsiteX122" fmla="*/ 1082127 w 4196446"/>
              <a:gd name="connsiteY122" fmla="*/ 353809 h 8346397"/>
              <a:gd name="connsiteX123" fmla="*/ 1020215 w 4196446"/>
              <a:gd name="connsiteY123" fmla="*/ 420484 h 8346397"/>
              <a:gd name="connsiteX124" fmla="*/ 858290 w 4196446"/>
              <a:gd name="connsiteY124" fmla="*/ 301422 h 8346397"/>
              <a:gd name="connsiteX125" fmla="*/ 796377 w 4196446"/>
              <a:gd name="connsiteY125" fmla="*/ 406196 h 8346397"/>
              <a:gd name="connsiteX126" fmla="*/ 755896 w 4196446"/>
              <a:gd name="connsiteY126" fmla="*/ 341903 h 8346397"/>
              <a:gd name="connsiteX127" fmla="*/ 689221 w 4196446"/>
              <a:gd name="connsiteY127" fmla="*/ 270465 h 8346397"/>
              <a:gd name="connsiteX128" fmla="*/ 667790 w 4196446"/>
              <a:gd name="connsiteY128" fmla="*/ 313328 h 8346397"/>
              <a:gd name="connsiteX129" fmla="*/ 620165 w 4196446"/>
              <a:gd name="connsiteY129" fmla="*/ 382384 h 8346397"/>
              <a:gd name="connsiteX130" fmla="*/ 589208 w 4196446"/>
              <a:gd name="connsiteY130" fmla="*/ 396672 h 8346397"/>
              <a:gd name="connsiteX131" fmla="*/ 498721 w 4196446"/>
              <a:gd name="connsiteY131" fmla="*/ 482397 h 8346397"/>
              <a:gd name="connsiteX132" fmla="*/ 396327 w 4196446"/>
              <a:gd name="connsiteY132" fmla="*/ 380003 h 8346397"/>
              <a:gd name="connsiteX133" fmla="*/ 243927 w 4196446"/>
              <a:gd name="connsiteY133" fmla="*/ 294278 h 8346397"/>
              <a:gd name="connsiteX134" fmla="*/ 174871 w 4196446"/>
              <a:gd name="connsiteY134" fmla="*/ 327615 h 8346397"/>
              <a:gd name="connsiteX135" fmla="*/ 127246 w 4196446"/>
              <a:gd name="connsiteY135" fmla="*/ 410959 h 8346397"/>
              <a:gd name="connsiteX136" fmla="*/ 43902 w 4196446"/>
              <a:gd name="connsiteY136" fmla="*/ 472872 h 8346397"/>
              <a:gd name="connsiteX137" fmla="*/ 8183 w 4196446"/>
              <a:gd name="connsiteY137" fmla="*/ 484778 h 8346397"/>
              <a:gd name="connsiteX138" fmla="*/ 198683 w 4196446"/>
              <a:gd name="connsiteY138" fmla="*/ 689565 h 8346397"/>
              <a:gd name="connsiteX139" fmla="*/ 265359 w 4196446"/>
              <a:gd name="connsiteY139" fmla="*/ 706234 h 8346397"/>
              <a:gd name="connsiteX140" fmla="*/ 298697 w 4196446"/>
              <a:gd name="connsiteY140" fmla="*/ 730047 h 8346397"/>
              <a:gd name="connsiteX141" fmla="*/ 296315 w 4196446"/>
              <a:gd name="connsiteY141" fmla="*/ 901496 h 8346397"/>
              <a:gd name="connsiteX142" fmla="*/ 362990 w 4196446"/>
              <a:gd name="connsiteY142" fmla="*/ 906259 h 8346397"/>
              <a:gd name="connsiteX143" fmla="*/ 401090 w 4196446"/>
              <a:gd name="connsiteY143" fmla="*/ 856253 h 8346397"/>
              <a:gd name="connsiteX144" fmla="*/ 482052 w 4196446"/>
              <a:gd name="connsiteY144" fmla="*/ 894353 h 8346397"/>
              <a:gd name="connsiteX145" fmla="*/ 420140 w 4196446"/>
              <a:gd name="connsiteY145" fmla="*/ 1039609 h 8346397"/>
              <a:gd name="connsiteX146" fmla="*/ 434427 w 4196446"/>
              <a:gd name="connsiteY146" fmla="*/ 1087234 h 8346397"/>
              <a:gd name="connsiteX147" fmla="*/ 379658 w 4196446"/>
              <a:gd name="connsiteY147" fmla="*/ 1139622 h 8346397"/>
              <a:gd name="connsiteX148" fmla="*/ 415377 w 4196446"/>
              <a:gd name="connsiteY148" fmla="*/ 1168196 h 8346397"/>
              <a:gd name="connsiteX149" fmla="*/ 486815 w 4196446"/>
              <a:gd name="connsiteY149" fmla="*/ 1256303 h 8346397"/>
              <a:gd name="connsiteX150" fmla="*/ 527296 w 4196446"/>
              <a:gd name="connsiteY150" fmla="*/ 1344409 h 8346397"/>
              <a:gd name="connsiteX151" fmla="*/ 636833 w 4196446"/>
              <a:gd name="connsiteY151" fmla="*/ 1396797 h 8346397"/>
              <a:gd name="connsiteX152" fmla="*/ 746371 w 4196446"/>
              <a:gd name="connsiteY152" fmla="*/ 1420609 h 8346397"/>
              <a:gd name="connsiteX153" fmla="*/ 829715 w 4196446"/>
              <a:gd name="connsiteY153" fmla="*/ 1468234 h 8346397"/>
              <a:gd name="connsiteX154" fmla="*/ 913058 w 4196446"/>
              <a:gd name="connsiteY154" fmla="*/ 1442040 h 8346397"/>
              <a:gd name="connsiteX155" fmla="*/ 994021 w 4196446"/>
              <a:gd name="connsiteY155" fmla="*/ 1368222 h 8346397"/>
              <a:gd name="connsiteX156" fmla="*/ 1103558 w 4196446"/>
              <a:gd name="connsiteY156" fmla="*/ 1351553 h 8346397"/>
              <a:gd name="connsiteX157" fmla="*/ 1170233 w 4196446"/>
              <a:gd name="connsiteY157" fmla="*/ 1356315 h 8346397"/>
              <a:gd name="connsiteX158" fmla="*/ 1329777 w 4196446"/>
              <a:gd name="connsiteY158" fmla="*/ 1465853 h 8346397"/>
              <a:gd name="connsiteX159" fmla="*/ 1389308 w 4196446"/>
              <a:gd name="connsiteY159" fmla="*/ 1494428 h 8346397"/>
              <a:gd name="connsiteX160" fmla="*/ 1260721 w 4196446"/>
              <a:gd name="connsiteY160" fmla="*/ 1596822 h 8346397"/>
              <a:gd name="connsiteX161" fmla="*/ 1263102 w 4196446"/>
              <a:gd name="connsiteY161" fmla="*/ 1661115 h 8346397"/>
              <a:gd name="connsiteX162" fmla="*/ 1425027 w 4196446"/>
              <a:gd name="connsiteY162" fmla="*/ 1613490 h 8346397"/>
              <a:gd name="connsiteX163" fmla="*/ 1386927 w 4196446"/>
              <a:gd name="connsiteY163" fmla="*/ 1677784 h 8346397"/>
              <a:gd name="connsiteX164" fmla="*/ 1405977 w 4196446"/>
              <a:gd name="connsiteY164" fmla="*/ 1751603 h 8346397"/>
              <a:gd name="connsiteX165" fmla="*/ 1517896 w 4196446"/>
              <a:gd name="connsiteY165" fmla="*/ 1787322 h 8346397"/>
              <a:gd name="connsiteX166" fmla="*/ 1591715 w 4196446"/>
              <a:gd name="connsiteY166" fmla="*/ 1803990 h 8346397"/>
              <a:gd name="connsiteX167" fmla="*/ 1501227 w 4196446"/>
              <a:gd name="connsiteY167" fmla="*/ 1934959 h 8346397"/>
              <a:gd name="connsiteX168" fmla="*/ 1494083 w 4196446"/>
              <a:gd name="connsiteY168" fmla="*/ 1984965 h 8346397"/>
              <a:gd name="connsiteX169" fmla="*/ 1422646 w 4196446"/>
              <a:gd name="connsiteY169" fmla="*/ 2020684 h 8346397"/>
              <a:gd name="connsiteX170" fmla="*/ 1391690 w 4196446"/>
              <a:gd name="connsiteY170" fmla="*/ 2082597 h 8346397"/>
              <a:gd name="connsiteX171" fmla="*/ 1260721 w 4196446"/>
              <a:gd name="connsiteY171" fmla="*/ 2056403 h 8346397"/>
              <a:gd name="connsiteX172" fmla="*/ 1139277 w 4196446"/>
              <a:gd name="connsiteY172" fmla="*/ 2056402 h 8346397"/>
              <a:gd name="connsiteX173" fmla="*/ 1072602 w 4196446"/>
              <a:gd name="connsiteY173" fmla="*/ 2084978 h 8346397"/>
              <a:gd name="connsiteX174" fmla="*/ 1065458 w 4196446"/>
              <a:gd name="connsiteY174" fmla="*/ 2184990 h 8346397"/>
              <a:gd name="connsiteX175" fmla="*/ 977352 w 4196446"/>
              <a:gd name="connsiteY175" fmla="*/ 2273097 h 8346397"/>
              <a:gd name="connsiteX176" fmla="*/ 1120227 w 4196446"/>
              <a:gd name="connsiteY176" fmla="*/ 2335009 h 8346397"/>
              <a:gd name="connsiteX177" fmla="*/ 1170234 w 4196446"/>
              <a:gd name="connsiteY177" fmla="*/ 2370727 h 8346397"/>
              <a:gd name="connsiteX178" fmla="*/ 1222621 w 4196446"/>
              <a:gd name="connsiteY178" fmla="*/ 2387397 h 8346397"/>
              <a:gd name="connsiteX179" fmla="*/ 1272627 w 4196446"/>
              <a:gd name="connsiteY179" fmla="*/ 2437403 h 8346397"/>
              <a:gd name="connsiteX180" fmla="*/ 1329777 w 4196446"/>
              <a:gd name="connsiteY180" fmla="*/ 2458834 h 8346397"/>
              <a:gd name="connsiteX181" fmla="*/ 1422646 w 4196446"/>
              <a:gd name="connsiteY181" fmla="*/ 2535034 h 8346397"/>
              <a:gd name="connsiteX182" fmla="*/ 1508371 w 4196446"/>
              <a:gd name="connsiteY182" fmla="*/ 2568373 h 8346397"/>
              <a:gd name="connsiteX183" fmla="*/ 1641721 w 4196446"/>
              <a:gd name="connsiteY183" fmla="*/ 2716009 h 8346397"/>
              <a:gd name="connsiteX184" fmla="*/ 1725065 w 4196446"/>
              <a:gd name="connsiteY184" fmla="*/ 2870790 h 8346397"/>
              <a:gd name="connsiteX185" fmla="*/ 1850477 w 4196446"/>
              <a:gd name="connsiteY185" fmla="*/ 2931907 h 8346397"/>
              <a:gd name="connsiteX186" fmla="*/ 1896514 w 4196446"/>
              <a:gd name="connsiteY186" fmla="*/ 2977947 h 8346397"/>
              <a:gd name="connsiteX187" fmla="*/ 1927471 w 4196446"/>
              <a:gd name="connsiteY187" fmla="*/ 3082722 h 8346397"/>
              <a:gd name="connsiteX188" fmla="*/ 1989383 w 4196446"/>
              <a:gd name="connsiteY188" fmla="*/ 3185115 h 8346397"/>
              <a:gd name="connsiteX189" fmla="*/ 2051296 w 4196446"/>
              <a:gd name="connsiteY189" fmla="*/ 3223215 h 8346397"/>
              <a:gd name="connsiteX190" fmla="*/ 2182265 w 4196446"/>
              <a:gd name="connsiteY190" fmla="*/ 3370853 h 8346397"/>
              <a:gd name="connsiteX191" fmla="*/ 2325139 w 4196446"/>
              <a:gd name="connsiteY191" fmla="*/ 3447053 h 8346397"/>
              <a:gd name="connsiteX192" fmla="*/ 2384671 w 4196446"/>
              <a:gd name="connsiteY192" fmla="*/ 3532778 h 8346397"/>
              <a:gd name="connsiteX193" fmla="*/ 2432296 w 4196446"/>
              <a:gd name="connsiteY193" fmla="*/ 3599453 h 8346397"/>
              <a:gd name="connsiteX194" fmla="*/ 2479921 w 4196446"/>
              <a:gd name="connsiteY194" fmla="*/ 3589929 h 8346397"/>
              <a:gd name="connsiteX195" fmla="*/ 2484683 w 4196446"/>
              <a:gd name="connsiteY195" fmla="*/ 3742328 h 8346397"/>
              <a:gd name="connsiteX196" fmla="*/ 2537071 w 4196446"/>
              <a:gd name="connsiteY196" fmla="*/ 3835197 h 8346397"/>
              <a:gd name="connsiteX197" fmla="*/ 2529927 w 4196446"/>
              <a:gd name="connsiteY197" fmla="*/ 3873297 h 8346397"/>
              <a:gd name="connsiteX198" fmla="*/ 2598983 w 4196446"/>
              <a:gd name="connsiteY198" fmla="*/ 3909015 h 8346397"/>
              <a:gd name="connsiteX199" fmla="*/ 2656133 w 4196446"/>
              <a:gd name="connsiteY199" fmla="*/ 3854247 h 8346397"/>
              <a:gd name="connsiteX200" fmla="*/ 2689471 w 4196446"/>
              <a:gd name="connsiteY200" fmla="*/ 3937590 h 8346397"/>
              <a:gd name="connsiteX201" fmla="*/ 2734715 w 4196446"/>
              <a:gd name="connsiteY201" fmla="*/ 3982834 h 8346397"/>
              <a:gd name="connsiteX202" fmla="*/ 2808533 w 4196446"/>
              <a:gd name="connsiteY202" fmla="*/ 4006647 h 8346397"/>
              <a:gd name="connsiteX203" fmla="*/ 2860921 w 4196446"/>
              <a:gd name="connsiteY203" fmla="*/ 4075703 h 8346397"/>
              <a:gd name="connsiteX204" fmla="*/ 2946646 w 4196446"/>
              <a:gd name="connsiteY204" fmla="*/ 4130472 h 8346397"/>
              <a:gd name="connsiteX205" fmla="*/ 2999033 w 4196446"/>
              <a:gd name="connsiteY205" fmla="*/ 4163809 h 8346397"/>
              <a:gd name="connsiteX206" fmla="*/ 2870446 w 4196446"/>
              <a:gd name="connsiteY206" fmla="*/ 4256678 h 8346397"/>
              <a:gd name="connsiteX207" fmla="*/ 2868064 w 4196446"/>
              <a:gd name="connsiteY207" fmla="*/ 4311446 h 8346397"/>
              <a:gd name="connsiteX208" fmla="*/ 2970458 w 4196446"/>
              <a:gd name="connsiteY208" fmla="*/ 4428128 h 8346397"/>
              <a:gd name="connsiteX209" fmla="*/ 3065708 w 4196446"/>
              <a:gd name="connsiteY209" fmla="*/ 4490040 h 8346397"/>
              <a:gd name="connsiteX210" fmla="*/ 3096665 w 4196446"/>
              <a:gd name="connsiteY210" fmla="*/ 4528140 h 8346397"/>
              <a:gd name="connsiteX211" fmla="*/ 3082377 w 4196446"/>
              <a:gd name="connsiteY211" fmla="*/ 4609103 h 8346397"/>
              <a:gd name="connsiteX212" fmla="*/ 3077615 w 4196446"/>
              <a:gd name="connsiteY212" fmla="*/ 4692447 h 8346397"/>
              <a:gd name="connsiteX213" fmla="*/ 3034752 w 4196446"/>
              <a:gd name="connsiteY213" fmla="*/ 4701972 h 8346397"/>
              <a:gd name="connsiteX214" fmla="*/ 3008558 w 4196446"/>
              <a:gd name="connsiteY214" fmla="*/ 4718640 h 8346397"/>
              <a:gd name="connsiteX215" fmla="*/ 3053802 w 4196446"/>
              <a:gd name="connsiteY215" fmla="*/ 4795632 h 8346397"/>
              <a:gd name="connsiteX216" fmla="*/ 3037133 w 4196446"/>
              <a:gd name="connsiteY216" fmla="*/ 4868659 h 8346397"/>
              <a:gd name="connsiteX217" fmla="*/ 3020465 w 4196446"/>
              <a:gd name="connsiteY217" fmla="*/ 5004390 h 8346397"/>
              <a:gd name="connsiteX218" fmla="*/ 2982365 w 4196446"/>
              <a:gd name="connsiteY218" fmla="*/ 5044872 h 8346397"/>
              <a:gd name="connsiteX219" fmla="*/ 2965696 w 4196446"/>
              <a:gd name="connsiteY219" fmla="*/ 5166315 h 8346397"/>
              <a:gd name="connsiteX220" fmla="*/ 2937121 w 4196446"/>
              <a:gd name="connsiteY220" fmla="*/ 5285378 h 8346397"/>
              <a:gd name="connsiteX221" fmla="*/ 2989508 w 4196446"/>
              <a:gd name="connsiteY221" fmla="*/ 5302047 h 8346397"/>
              <a:gd name="connsiteX222" fmla="*/ 2987127 w 4196446"/>
              <a:gd name="connsiteY222" fmla="*/ 5347290 h 8346397"/>
              <a:gd name="connsiteX223" fmla="*/ 2984746 w 4196446"/>
              <a:gd name="connsiteY223" fmla="*/ 5402059 h 8346397"/>
              <a:gd name="connsiteX224" fmla="*/ 3041896 w 4196446"/>
              <a:gd name="connsiteY224" fmla="*/ 5471115 h 8346397"/>
              <a:gd name="connsiteX225" fmla="*/ 3089521 w 4196446"/>
              <a:gd name="connsiteY225" fmla="*/ 5597322 h 8346397"/>
              <a:gd name="connsiteX226" fmla="*/ 2996652 w 4196446"/>
              <a:gd name="connsiteY226" fmla="*/ 5887834 h 8346397"/>
              <a:gd name="connsiteX227" fmla="*/ 3018083 w 4196446"/>
              <a:gd name="connsiteY227" fmla="*/ 5942603 h 8346397"/>
              <a:gd name="connsiteX228" fmla="*/ 3044277 w 4196446"/>
              <a:gd name="connsiteY228" fmla="*/ 5994990 h 8346397"/>
              <a:gd name="connsiteX229" fmla="*/ 3049040 w 4196446"/>
              <a:gd name="connsiteY229" fmla="*/ 6099765 h 8346397"/>
              <a:gd name="connsiteX230" fmla="*/ 3028402 w 4196446"/>
              <a:gd name="connsiteY230" fmla="*/ 6195807 h 8346397"/>
              <a:gd name="connsiteX231" fmla="*/ 2956170 w 4196446"/>
              <a:gd name="connsiteY231" fmla="*/ 6259310 h 8346397"/>
              <a:gd name="connsiteX232" fmla="*/ 2920452 w 4196446"/>
              <a:gd name="connsiteY232" fmla="*/ 6240259 h 8346397"/>
              <a:gd name="connsiteX233" fmla="*/ 2849015 w 4196446"/>
              <a:gd name="connsiteY233" fmla="*/ 6252165 h 8346397"/>
              <a:gd name="connsiteX234" fmla="*/ 2713283 w 4196446"/>
              <a:gd name="connsiteY234" fmla="*/ 6364084 h 8346397"/>
              <a:gd name="connsiteX235" fmla="*/ 2606127 w 4196446"/>
              <a:gd name="connsiteY235" fmla="*/ 6349797 h 8346397"/>
              <a:gd name="connsiteX236" fmla="*/ 2575171 w 4196446"/>
              <a:gd name="connsiteY236" fmla="*/ 6378372 h 8346397"/>
              <a:gd name="connsiteX237" fmla="*/ 2508495 w 4196446"/>
              <a:gd name="connsiteY237" fmla="*/ 6423614 h 8346397"/>
              <a:gd name="connsiteX238" fmla="*/ 2391815 w 4196446"/>
              <a:gd name="connsiteY238" fmla="*/ 6411709 h 8346397"/>
              <a:gd name="connsiteX239" fmla="*/ 2368002 w 4196446"/>
              <a:gd name="connsiteY239" fmla="*/ 6528390 h 8346397"/>
              <a:gd name="connsiteX240" fmla="*/ 2363240 w 4196446"/>
              <a:gd name="connsiteY240" fmla="*/ 6564109 h 8346397"/>
              <a:gd name="connsiteX241" fmla="*/ 2339428 w 4196446"/>
              <a:gd name="connsiteY241" fmla="*/ 6583159 h 8346397"/>
              <a:gd name="connsiteX242" fmla="*/ 2141783 w 4196446"/>
              <a:gd name="connsiteY242" fmla="*/ 6535534 h 8346397"/>
              <a:gd name="connsiteX243" fmla="*/ 2103683 w 4196446"/>
              <a:gd name="connsiteY243" fmla="*/ 6587922 h 8346397"/>
              <a:gd name="connsiteX244" fmla="*/ 2072727 w 4196446"/>
              <a:gd name="connsiteY244" fmla="*/ 6683172 h 8346397"/>
              <a:gd name="connsiteX245" fmla="*/ 2039389 w 4196446"/>
              <a:gd name="connsiteY245" fmla="*/ 6747465 h 8346397"/>
              <a:gd name="connsiteX246" fmla="*/ 2051296 w 4196446"/>
              <a:gd name="connsiteY246" fmla="*/ 6809378 h 8346397"/>
              <a:gd name="connsiteX247" fmla="*/ 2184646 w 4196446"/>
              <a:gd name="connsiteY247" fmla="*/ 6921297 h 8346397"/>
              <a:gd name="connsiteX248" fmla="*/ 2253702 w 4196446"/>
              <a:gd name="connsiteY248" fmla="*/ 6954634 h 8346397"/>
              <a:gd name="connsiteX249" fmla="*/ 2237033 w 4196446"/>
              <a:gd name="connsiteY249" fmla="*/ 6978447 h 8346397"/>
              <a:gd name="connsiteX250" fmla="*/ 2201315 w 4196446"/>
              <a:gd name="connsiteY250" fmla="*/ 6997497 h 8346397"/>
              <a:gd name="connsiteX251" fmla="*/ 2234652 w 4196446"/>
              <a:gd name="connsiteY251" fmla="*/ 7073697 h 8346397"/>
              <a:gd name="connsiteX252" fmla="*/ 2203696 w 4196446"/>
              <a:gd name="connsiteY252" fmla="*/ 7095128 h 8346397"/>
              <a:gd name="connsiteX253" fmla="*/ 2098921 w 4196446"/>
              <a:gd name="connsiteY253" fmla="*/ 7033215 h 8346397"/>
              <a:gd name="connsiteX254" fmla="*/ 2056058 w 4196446"/>
              <a:gd name="connsiteY254" fmla="*/ 7059409 h 8346397"/>
              <a:gd name="connsiteX255" fmla="*/ 1996527 w 4196446"/>
              <a:gd name="connsiteY255" fmla="*/ 6957015 h 8346397"/>
              <a:gd name="connsiteX256" fmla="*/ 1879846 w 4196446"/>
              <a:gd name="connsiteY256" fmla="*/ 6983209 h 8346397"/>
              <a:gd name="connsiteX257" fmla="*/ 1815552 w 4196446"/>
              <a:gd name="connsiteY257" fmla="*/ 6987972 h 8346397"/>
              <a:gd name="connsiteX258" fmla="*/ 1765546 w 4196446"/>
              <a:gd name="connsiteY258" fmla="*/ 6983210 h 8346397"/>
              <a:gd name="connsiteX259" fmla="*/ 1708396 w 4196446"/>
              <a:gd name="connsiteY259" fmla="*/ 7028453 h 8346397"/>
              <a:gd name="connsiteX260" fmla="*/ 1529802 w 4196446"/>
              <a:gd name="connsiteY260" fmla="*/ 6987972 h 8346397"/>
              <a:gd name="connsiteX261" fmla="*/ 1553614 w 4196446"/>
              <a:gd name="connsiteY261" fmla="*/ 7114178 h 8346397"/>
              <a:gd name="connsiteX262" fmla="*/ 1477415 w 4196446"/>
              <a:gd name="connsiteY262" fmla="*/ 7159422 h 8346397"/>
              <a:gd name="connsiteX263" fmla="*/ 1415502 w 4196446"/>
              <a:gd name="connsiteY263" fmla="*/ 7226096 h 8346397"/>
              <a:gd name="connsiteX264" fmla="*/ 1265483 w 4196446"/>
              <a:gd name="connsiteY264" fmla="*/ 7218953 h 8346397"/>
              <a:gd name="connsiteX265" fmla="*/ 1213096 w 4196446"/>
              <a:gd name="connsiteY26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4082503 w 4196446"/>
              <a:gd name="connsiteY5" fmla="*/ 6478382 h 8346397"/>
              <a:gd name="connsiteX6" fmla="*/ 4089647 w 4196446"/>
              <a:gd name="connsiteY6" fmla="*/ 6421232 h 8346397"/>
              <a:gd name="connsiteX7" fmla="*/ 4046784 w 4196446"/>
              <a:gd name="connsiteY7" fmla="*/ 6318838 h 8346397"/>
              <a:gd name="connsiteX8" fmla="*/ 4130128 w 4196446"/>
              <a:gd name="connsiteY8" fmla="*/ 6299788 h 8346397"/>
              <a:gd name="connsiteX9" fmla="*/ 4046784 w 4196446"/>
              <a:gd name="connsiteY9" fmla="*/ 6275976 h 8346397"/>
              <a:gd name="connsiteX10" fmla="*/ 4053928 w 4196446"/>
              <a:gd name="connsiteY10" fmla="*/ 6211682 h 8346397"/>
              <a:gd name="connsiteX11" fmla="*/ 4039640 w 4196446"/>
              <a:gd name="connsiteY11" fmla="*/ 6149770 h 8346397"/>
              <a:gd name="connsiteX12" fmla="*/ 4106315 w 4196446"/>
              <a:gd name="connsiteY12" fmla="*/ 6211682 h 8346397"/>
              <a:gd name="connsiteX13" fmla="*/ 4063453 w 4196446"/>
              <a:gd name="connsiteY13" fmla="*/ 6090238 h 8346397"/>
              <a:gd name="connsiteX14" fmla="*/ 4070597 w 4196446"/>
              <a:gd name="connsiteY14" fmla="*/ 6018801 h 8346397"/>
              <a:gd name="connsiteX15" fmla="*/ 4132509 w 4196446"/>
              <a:gd name="connsiteY15" fmla="*/ 5975938 h 8346397"/>
              <a:gd name="connsiteX16" fmla="*/ 4094409 w 4196446"/>
              <a:gd name="connsiteY16" fmla="*/ 6075951 h 8346397"/>
              <a:gd name="connsiteX17" fmla="*/ 4139653 w 4196446"/>
              <a:gd name="connsiteY17" fmla="*/ 6102145 h 8346397"/>
              <a:gd name="connsiteX18" fmla="*/ 4192041 w 4196446"/>
              <a:gd name="connsiteY18" fmla="*/ 6080713 h 8346397"/>
              <a:gd name="connsiteX19" fmla="*/ 4149178 w 4196446"/>
              <a:gd name="connsiteY19" fmla="*/ 5947363 h 8346397"/>
              <a:gd name="connsiteX20" fmla="*/ 4194421 w 4196446"/>
              <a:gd name="connsiteY20" fmla="*/ 5909263 h 8346397"/>
              <a:gd name="connsiteX21" fmla="*/ 4113459 w 4196446"/>
              <a:gd name="connsiteY21" fmla="*/ 5783057 h 8346397"/>
              <a:gd name="connsiteX22" fmla="*/ 4108696 w 4196446"/>
              <a:gd name="connsiteY22" fmla="*/ 5678282 h 8346397"/>
              <a:gd name="connsiteX23" fmla="*/ 4070597 w 4196446"/>
              <a:gd name="connsiteY23" fmla="*/ 5587795 h 8346397"/>
              <a:gd name="connsiteX24" fmla="*/ 4111077 w 4196446"/>
              <a:gd name="connsiteY24" fmla="*/ 5583032 h 8346397"/>
              <a:gd name="connsiteX25" fmla="*/ 4061071 w 4196446"/>
              <a:gd name="connsiteY25" fmla="*/ 5478257 h 8346397"/>
              <a:gd name="connsiteX26" fmla="*/ 4061071 w 4196446"/>
              <a:gd name="connsiteY26" fmla="*/ 5383007 h 8346397"/>
              <a:gd name="connsiteX27" fmla="*/ 4103934 w 4196446"/>
              <a:gd name="connsiteY27" fmla="*/ 5387770 h 8346397"/>
              <a:gd name="connsiteX28" fmla="*/ 4106315 w 4196446"/>
              <a:gd name="connsiteY28" fmla="*/ 5347288 h 8346397"/>
              <a:gd name="connsiteX29" fmla="*/ 4065833 w 4196446"/>
              <a:gd name="connsiteY29" fmla="*/ 5292520 h 8346397"/>
              <a:gd name="connsiteX30" fmla="*/ 4058690 w 4196446"/>
              <a:gd name="connsiteY30" fmla="*/ 5173457 h 8346397"/>
              <a:gd name="connsiteX31" fmla="*/ 3990428 w 4196446"/>
              <a:gd name="connsiteY31" fmla="*/ 5034550 h 8346397"/>
              <a:gd name="connsiteX32" fmla="*/ 3922959 w 4196446"/>
              <a:gd name="connsiteY32" fmla="*/ 4816270 h 8346397"/>
              <a:gd name="connsiteX33" fmla="*/ 3887241 w 4196446"/>
              <a:gd name="connsiteY33" fmla="*/ 4682920 h 8346397"/>
              <a:gd name="connsiteX34" fmla="*/ 3851522 w 4196446"/>
              <a:gd name="connsiteY34" fmla="*/ 4642438 h 8346397"/>
              <a:gd name="connsiteX35" fmla="*/ 3887241 w 4196446"/>
              <a:gd name="connsiteY35" fmla="*/ 4578145 h 8346397"/>
              <a:gd name="connsiteX36" fmla="*/ 3839615 w 4196446"/>
              <a:gd name="connsiteY36" fmla="*/ 4499563 h 8346397"/>
              <a:gd name="connsiteX37" fmla="*/ 3780084 w 4196446"/>
              <a:gd name="connsiteY37" fmla="*/ 4492420 h 8346397"/>
              <a:gd name="connsiteX38" fmla="*/ 3732459 w 4196446"/>
              <a:gd name="connsiteY38" fmla="*/ 4449557 h 8346397"/>
              <a:gd name="connsiteX39" fmla="*/ 3687216 w 4196446"/>
              <a:gd name="connsiteY39" fmla="*/ 4466226 h 8346397"/>
              <a:gd name="connsiteX40" fmla="*/ 3668166 w 4196446"/>
              <a:gd name="connsiteY40" fmla="*/ 4368595 h 8346397"/>
              <a:gd name="connsiteX41" fmla="*/ 3501478 w 4196446"/>
              <a:gd name="connsiteY41" fmla="*/ 4166188 h 8346397"/>
              <a:gd name="connsiteX42" fmla="*/ 3496716 w 4196446"/>
              <a:gd name="connsiteY42" fmla="*/ 4139995 h 8346397"/>
              <a:gd name="connsiteX43" fmla="*/ 3494334 w 4196446"/>
              <a:gd name="connsiteY43" fmla="*/ 4113801 h 8346397"/>
              <a:gd name="connsiteX44" fmla="*/ 3544341 w 4196446"/>
              <a:gd name="connsiteY44" fmla="*/ 4101895 h 8346397"/>
              <a:gd name="connsiteX45" fmla="*/ 3553866 w 4196446"/>
              <a:gd name="connsiteY45" fmla="*/ 4075701 h 8346397"/>
              <a:gd name="connsiteX46" fmla="*/ 3515766 w 4196446"/>
              <a:gd name="connsiteY46" fmla="*/ 4056651 h 8346397"/>
              <a:gd name="connsiteX47" fmla="*/ 3465759 w 4196446"/>
              <a:gd name="connsiteY47" fmla="*/ 4049507 h 8346397"/>
              <a:gd name="connsiteX48" fmla="*/ 3432422 w 4196446"/>
              <a:gd name="connsiteY48" fmla="*/ 4109038 h 8346397"/>
              <a:gd name="connsiteX49" fmla="*/ 3413372 w 4196446"/>
              <a:gd name="connsiteY49" fmla="*/ 4082845 h 8346397"/>
              <a:gd name="connsiteX50" fmla="*/ 3415752 w 4196446"/>
              <a:gd name="connsiteY50" fmla="*/ 4042363 h 8346397"/>
              <a:gd name="connsiteX51" fmla="*/ 3349078 w 4196446"/>
              <a:gd name="connsiteY51" fmla="*/ 4018551 h 8346397"/>
              <a:gd name="connsiteX52" fmla="*/ 3382416 w 4196446"/>
              <a:gd name="connsiteY52" fmla="*/ 3985213 h 8346397"/>
              <a:gd name="connsiteX53" fmla="*/ 3346697 w 4196446"/>
              <a:gd name="connsiteY53" fmla="*/ 3961401 h 8346397"/>
              <a:gd name="connsiteX54" fmla="*/ 3291928 w 4196446"/>
              <a:gd name="connsiteY54" fmla="*/ 3959020 h 8346397"/>
              <a:gd name="connsiteX55" fmla="*/ 3263352 w 4196446"/>
              <a:gd name="connsiteY55" fmla="*/ 3978070 h 8346397"/>
              <a:gd name="connsiteX56" fmla="*/ 3215727 w 4196446"/>
              <a:gd name="connsiteY56" fmla="*/ 3963782 h 8346397"/>
              <a:gd name="connsiteX57" fmla="*/ 3227633 w 4196446"/>
              <a:gd name="connsiteY57" fmla="*/ 3937588 h 8346397"/>
              <a:gd name="connsiteX58" fmla="*/ 3275259 w 4196446"/>
              <a:gd name="connsiteY58" fmla="*/ 3913776 h 8346397"/>
              <a:gd name="connsiteX59" fmla="*/ 3127621 w 4196446"/>
              <a:gd name="connsiteY59" fmla="*/ 3851863 h 8346397"/>
              <a:gd name="connsiteX60" fmla="*/ 2996652 w 4196446"/>
              <a:gd name="connsiteY60" fmla="*/ 3739945 h 8346397"/>
              <a:gd name="connsiteX61" fmla="*/ 2591839 w 4196446"/>
              <a:gd name="connsiteY61" fmla="*/ 3354183 h 8346397"/>
              <a:gd name="connsiteX62" fmla="*/ 2468015 w 4196446"/>
              <a:gd name="connsiteY62" fmla="*/ 3049382 h 8346397"/>
              <a:gd name="connsiteX63" fmla="*/ 2432296 w 4196446"/>
              <a:gd name="connsiteY63" fmla="*/ 2961276 h 8346397"/>
              <a:gd name="connsiteX64" fmla="*/ 2387052 w 4196446"/>
              <a:gd name="connsiteY64" fmla="*/ 2954132 h 8346397"/>
              <a:gd name="connsiteX65" fmla="*/ 2365621 w 4196446"/>
              <a:gd name="connsiteY65" fmla="*/ 2958895 h 8346397"/>
              <a:gd name="connsiteX66" fmla="*/ 2315615 w 4196446"/>
              <a:gd name="connsiteY66" fmla="*/ 2896982 h 8346397"/>
              <a:gd name="connsiteX67" fmla="*/ 2234652 w 4196446"/>
              <a:gd name="connsiteY67" fmla="*/ 2880313 h 8346397"/>
              <a:gd name="connsiteX68" fmla="*/ 2182265 w 4196446"/>
              <a:gd name="connsiteY68" fmla="*/ 2811257 h 8346397"/>
              <a:gd name="connsiteX69" fmla="*/ 2115590 w 4196446"/>
              <a:gd name="connsiteY69" fmla="*/ 2727913 h 8346397"/>
              <a:gd name="connsiteX70" fmla="*/ 2091777 w 4196446"/>
              <a:gd name="connsiteY70" fmla="*/ 2670763 h 8346397"/>
              <a:gd name="connsiteX71" fmla="*/ 2006845 w 4196446"/>
              <a:gd name="connsiteY71" fmla="*/ 2527095 h 8346397"/>
              <a:gd name="connsiteX72" fmla="*/ 1953665 w 4196446"/>
              <a:gd name="connsiteY72" fmla="*/ 2451688 h 8346397"/>
              <a:gd name="connsiteX73" fmla="*/ 2006052 w 4196446"/>
              <a:gd name="connsiteY73" fmla="*/ 2337388 h 8346397"/>
              <a:gd name="connsiteX74" fmla="*/ 2072727 w 4196446"/>
              <a:gd name="connsiteY74" fmla="*/ 2256426 h 8346397"/>
              <a:gd name="connsiteX75" fmla="*/ 2056058 w 4196446"/>
              <a:gd name="connsiteY75" fmla="*/ 2223088 h 8346397"/>
              <a:gd name="connsiteX76" fmla="*/ 2067965 w 4196446"/>
              <a:gd name="connsiteY76" fmla="*/ 2130220 h 8346397"/>
              <a:gd name="connsiteX77" fmla="*/ 2137021 w 4196446"/>
              <a:gd name="connsiteY77" fmla="*/ 1992107 h 8346397"/>
              <a:gd name="connsiteX78" fmla="*/ 2165596 w 4196446"/>
              <a:gd name="connsiteY78" fmla="*/ 1944482 h 8346397"/>
              <a:gd name="connsiteX79" fmla="*/ 2203696 w 4196446"/>
              <a:gd name="connsiteY79" fmla="*/ 1937338 h 8346397"/>
              <a:gd name="connsiteX80" fmla="*/ 2198933 w 4196446"/>
              <a:gd name="connsiteY80" fmla="*/ 1906382 h 8346397"/>
              <a:gd name="connsiteX81" fmla="*/ 2406102 w 4196446"/>
              <a:gd name="connsiteY81" fmla="*/ 1782557 h 8346397"/>
              <a:gd name="connsiteX82" fmla="*/ 2494208 w 4196446"/>
              <a:gd name="connsiteY82" fmla="*/ 1715882 h 8346397"/>
              <a:gd name="connsiteX83" fmla="*/ 2513258 w 4196446"/>
              <a:gd name="connsiteY83" fmla="*/ 1630157 h 8346397"/>
              <a:gd name="connsiteX84" fmla="*/ 2522784 w 4196446"/>
              <a:gd name="connsiteY84" fmla="*/ 1584913 h 8346397"/>
              <a:gd name="connsiteX85" fmla="*/ 2577552 w 4196446"/>
              <a:gd name="connsiteY85" fmla="*/ 1527763 h 8346397"/>
              <a:gd name="connsiteX86" fmla="*/ 2606127 w 4196446"/>
              <a:gd name="connsiteY86" fmla="*/ 1499188 h 8346397"/>
              <a:gd name="connsiteX87" fmla="*/ 2634702 w 4196446"/>
              <a:gd name="connsiteY87" fmla="*/ 1492045 h 8346397"/>
              <a:gd name="connsiteX88" fmla="*/ 2672802 w 4196446"/>
              <a:gd name="connsiteY88" fmla="*/ 1368220 h 8346397"/>
              <a:gd name="connsiteX89" fmla="*/ 2806153 w 4196446"/>
              <a:gd name="connsiteY89" fmla="*/ 1334883 h 8346397"/>
              <a:gd name="connsiteX90" fmla="*/ 2944265 w 4196446"/>
              <a:gd name="connsiteY90" fmla="*/ 1325357 h 8346397"/>
              <a:gd name="connsiteX91" fmla="*/ 2968077 w 4196446"/>
              <a:gd name="connsiteY91" fmla="*/ 1206295 h 8346397"/>
              <a:gd name="connsiteX92" fmla="*/ 3049040 w 4196446"/>
              <a:gd name="connsiteY92" fmla="*/ 1169783 h 8346397"/>
              <a:gd name="connsiteX93" fmla="*/ 3153814 w 4196446"/>
              <a:gd name="connsiteY93" fmla="*/ 1125332 h 8346397"/>
              <a:gd name="connsiteX94" fmla="*/ 3225252 w 4196446"/>
              <a:gd name="connsiteY94" fmla="*/ 1049132 h 8346397"/>
              <a:gd name="connsiteX95" fmla="*/ 3310977 w 4196446"/>
              <a:gd name="connsiteY95" fmla="*/ 996745 h 8346397"/>
              <a:gd name="connsiteX96" fmla="*/ 3056977 w 4196446"/>
              <a:gd name="connsiteY96" fmla="*/ 982457 h 8346397"/>
              <a:gd name="connsiteX97" fmla="*/ 2958552 w 4196446"/>
              <a:gd name="connsiteY97" fmla="*/ 976107 h 8346397"/>
              <a:gd name="connsiteX98" fmla="*/ 2926802 w 4196446"/>
              <a:gd name="connsiteY98" fmla="*/ 906257 h 8346397"/>
              <a:gd name="connsiteX99" fmla="*/ 2866477 w 4196446"/>
              <a:gd name="connsiteY99" fmla="*/ 893559 h 8346397"/>
              <a:gd name="connsiteX100" fmla="*/ 2799802 w 4196446"/>
              <a:gd name="connsiteY100" fmla="*/ 874507 h 8346397"/>
              <a:gd name="connsiteX101" fmla="*/ 2761702 w 4196446"/>
              <a:gd name="connsiteY101" fmla="*/ 807832 h 8346397"/>
              <a:gd name="connsiteX102" fmla="*/ 2609302 w 4196446"/>
              <a:gd name="connsiteY102" fmla="*/ 760207 h 8346397"/>
              <a:gd name="connsiteX103" fmla="*/ 2580727 w 4196446"/>
              <a:gd name="connsiteY103" fmla="*/ 604632 h 8346397"/>
              <a:gd name="connsiteX104" fmla="*/ 2526752 w 4196446"/>
              <a:gd name="connsiteY104" fmla="*/ 531609 h 8346397"/>
              <a:gd name="connsiteX105" fmla="*/ 2596602 w 4196446"/>
              <a:gd name="connsiteY105" fmla="*/ 407782 h 8346397"/>
              <a:gd name="connsiteX106" fmla="*/ 2629939 w 4196446"/>
              <a:gd name="connsiteY106" fmla="*/ 310947 h 8346397"/>
              <a:gd name="connsiteX107" fmla="*/ 2517227 w 4196446"/>
              <a:gd name="connsiteY107" fmla="*/ 239507 h 8346397"/>
              <a:gd name="connsiteX108" fmla="*/ 2402927 w 4196446"/>
              <a:gd name="connsiteY108" fmla="*/ 271257 h 8346397"/>
              <a:gd name="connsiteX109" fmla="*/ 2275927 w 4196446"/>
              <a:gd name="connsiteY109" fmla="*/ 198232 h 8346397"/>
              <a:gd name="connsiteX110" fmla="*/ 2133052 w 4196446"/>
              <a:gd name="connsiteY110" fmla="*/ 233157 h 8346397"/>
              <a:gd name="connsiteX111" fmla="*/ 1913977 w 4196446"/>
              <a:gd name="connsiteY111" fmla="*/ 36309 h 8346397"/>
              <a:gd name="connsiteX112" fmla="*/ 1777452 w 4196446"/>
              <a:gd name="connsiteY112" fmla="*/ 13289 h 8346397"/>
              <a:gd name="connsiteX113" fmla="*/ 1703633 w 4196446"/>
              <a:gd name="connsiteY113" fmla="*/ 41864 h 8346397"/>
              <a:gd name="connsiteX114" fmla="*/ 1615527 w 4196446"/>
              <a:gd name="connsiteY114" fmla="*/ 75203 h 8346397"/>
              <a:gd name="connsiteX115" fmla="*/ 1515515 w 4196446"/>
              <a:gd name="connsiteY115" fmla="*/ 129971 h 8346397"/>
              <a:gd name="connsiteX116" fmla="*/ 1525040 w 4196446"/>
              <a:gd name="connsiteY116" fmla="*/ 194264 h 8346397"/>
              <a:gd name="connsiteX117" fmla="*/ 1505990 w 4196446"/>
              <a:gd name="connsiteY117" fmla="*/ 251415 h 8346397"/>
              <a:gd name="connsiteX118" fmla="*/ 1413121 w 4196446"/>
              <a:gd name="connsiteY118" fmla="*/ 270464 h 8346397"/>
              <a:gd name="connsiteX119" fmla="*/ 1339302 w 4196446"/>
              <a:gd name="connsiteY119" fmla="*/ 306184 h 8346397"/>
              <a:gd name="connsiteX120" fmla="*/ 1260721 w 4196446"/>
              <a:gd name="connsiteY120" fmla="*/ 346665 h 8346397"/>
              <a:gd name="connsiteX121" fmla="*/ 1191665 w 4196446"/>
              <a:gd name="connsiteY121" fmla="*/ 272847 h 8346397"/>
              <a:gd name="connsiteX122" fmla="*/ 1082127 w 4196446"/>
              <a:gd name="connsiteY122" fmla="*/ 353809 h 8346397"/>
              <a:gd name="connsiteX123" fmla="*/ 1020215 w 4196446"/>
              <a:gd name="connsiteY123" fmla="*/ 420484 h 8346397"/>
              <a:gd name="connsiteX124" fmla="*/ 858290 w 4196446"/>
              <a:gd name="connsiteY124" fmla="*/ 301422 h 8346397"/>
              <a:gd name="connsiteX125" fmla="*/ 796377 w 4196446"/>
              <a:gd name="connsiteY125" fmla="*/ 406196 h 8346397"/>
              <a:gd name="connsiteX126" fmla="*/ 755896 w 4196446"/>
              <a:gd name="connsiteY126" fmla="*/ 341903 h 8346397"/>
              <a:gd name="connsiteX127" fmla="*/ 689221 w 4196446"/>
              <a:gd name="connsiteY127" fmla="*/ 270465 h 8346397"/>
              <a:gd name="connsiteX128" fmla="*/ 667790 w 4196446"/>
              <a:gd name="connsiteY128" fmla="*/ 313328 h 8346397"/>
              <a:gd name="connsiteX129" fmla="*/ 620165 w 4196446"/>
              <a:gd name="connsiteY129" fmla="*/ 382384 h 8346397"/>
              <a:gd name="connsiteX130" fmla="*/ 589208 w 4196446"/>
              <a:gd name="connsiteY130" fmla="*/ 396672 h 8346397"/>
              <a:gd name="connsiteX131" fmla="*/ 498721 w 4196446"/>
              <a:gd name="connsiteY131" fmla="*/ 482397 h 8346397"/>
              <a:gd name="connsiteX132" fmla="*/ 396327 w 4196446"/>
              <a:gd name="connsiteY132" fmla="*/ 380003 h 8346397"/>
              <a:gd name="connsiteX133" fmla="*/ 243927 w 4196446"/>
              <a:gd name="connsiteY133" fmla="*/ 294278 h 8346397"/>
              <a:gd name="connsiteX134" fmla="*/ 174871 w 4196446"/>
              <a:gd name="connsiteY134" fmla="*/ 327615 h 8346397"/>
              <a:gd name="connsiteX135" fmla="*/ 127246 w 4196446"/>
              <a:gd name="connsiteY135" fmla="*/ 410959 h 8346397"/>
              <a:gd name="connsiteX136" fmla="*/ 43902 w 4196446"/>
              <a:gd name="connsiteY136" fmla="*/ 472872 h 8346397"/>
              <a:gd name="connsiteX137" fmla="*/ 8183 w 4196446"/>
              <a:gd name="connsiteY137" fmla="*/ 484778 h 8346397"/>
              <a:gd name="connsiteX138" fmla="*/ 198683 w 4196446"/>
              <a:gd name="connsiteY138" fmla="*/ 689565 h 8346397"/>
              <a:gd name="connsiteX139" fmla="*/ 265359 w 4196446"/>
              <a:gd name="connsiteY139" fmla="*/ 706234 h 8346397"/>
              <a:gd name="connsiteX140" fmla="*/ 298697 w 4196446"/>
              <a:gd name="connsiteY140" fmla="*/ 730047 h 8346397"/>
              <a:gd name="connsiteX141" fmla="*/ 296315 w 4196446"/>
              <a:gd name="connsiteY141" fmla="*/ 901496 h 8346397"/>
              <a:gd name="connsiteX142" fmla="*/ 362990 w 4196446"/>
              <a:gd name="connsiteY142" fmla="*/ 906259 h 8346397"/>
              <a:gd name="connsiteX143" fmla="*/ 401090 w 4196446"/>
              <a:gd name="connsiteY143" fmla="*/ 856253 h 8346397"/>
              <a:gd name="connsiteX144" fmla="*/ 482052 w 4196446"/>
              <a:gd name="connsiteY144" fmla="*/ 894353 h 8346397"/>
              <a:gd name="connsiteX145" fmla="*/ 420140 w 4196446"/>
              <a:gd name="connsiteY145" fmla="*/ 1039609 h 8346397"/>
              <a:gd name="connsiteX146" fmla="*/ 434427 w 4196446"/>
              <a:gd name="connsiteY146" fmla="*/ 1087234 h 8346397"/>
              <a:gd name="connsiteX147" fmla="*/ 379658 w 4196446"/>
              <a:gd name="connsiteY147" fmla="*/ 1139622 h 8346397"/>
              <a:gd name="connsiteX148" fmla="*/ 415377 w 4196446"/>
              <a:gd name="connsiteY148" fmla="*/ 1168196 h 8346397"/>
              <a:gd name="connsiteX149" fmla="*/ 486815 w 4196446"/>
              <a:gd name="connsiteY149" fmla="*/ 1256303 h 8346397"/>
              <a:gd name="connsiteX150" fmla="*/ 527296 w 4196446"/>
              <a:gd name="connsiteY150" fmla="*/ 1344409 h 8346397"/>
              <a:gd name="connsiteX151" fmla="*/ 636833 w 4196446"/>
              <a:gd name="connsiteY151" fmla="*/ 1396797 h 8346397"/>
              <a:gd name="connsiteX152" fmla="*/ 746371 w 4196446"/>
              <a:gd name="connsiteY152" fmla="*/ 1420609 h 8346397"/>
              <a:gd name="connsiteX153" fmla="*/ 829715 w 4196446"/>
              <a:gd name="connsiteY153" fmla="*/ 1468234 h 8346397"/>
              <a:gd name="connsiteX154" fmla="*/ 913058 w 4196446"/>
              <a:gd name="connsiteY154" fmla="*/ 1442040 h 8346397"/>
              <a:gd name="connsiteX155" fmla="*/ 994021 w 4196446"/>
              <a:gd name="connsiteY155" fmla="*/ 1368222 h 8346397"/>
              <a:gd name="connsiteX156" fmla="*/ 1103558 w 4196446"/>
              <a:gd name="connsiteY156" fmla="*/ 1351553 h 8346397"/>
              <a:gd name="connsiteX157" fmla="*/ 1170233 w 4196446"/>
              <a:gd name="connsiteY157" fmla="*/ 1356315 h 8346397"/>
              <a:gd name="connsiteX158" fmla="*/ 1329777 w 4196446"/>
              <a:gd name="connsiteY158" fmla="*/ 1465853 h 8346397"/>
              <a:gd name="connsiteX159" fmla="*/ 1389308 w 4196446"/>
              <a:gd name="connsiteY159" fmla="*/ 1494428 h 8346397"/>
              <a:gd name="connsiteX160" fmla="*/ 1260721 w 4196446"/>
              <a:gd name="connsiteY160" fmla="*/ 1596822 h 8346397"/>
              <a:gd name="connsiteX161" fmla="*/ 1263102 w 4196446"/>
              <a:gd name="connsiteY161" fmla="*/ 1661115 h 8346397"/>
              <a:gd name="connsiteX162" fmla="*/ 1425027 w 4196446"/>
              <a:gd name="connsiteY162" fmla="*/ 1613490 h 8346397"/>
              <a:gd name="connsiteX163" fmla="*/ 1386927 w 4196446"/>
              <a:gd name="connsiteY163" fmla="*/ 1677784 h 8346397"/>
              <a:gd name="connsiteX164" fmla="*/ 1405977 w 4196446"/>
              <a:gd name="connsiteY164" fmla="*/ 1751603 h 8346397"/>
              <a:gd name="connsiteX165" fmla="*/ 1517896 w 4196446"/>
              <a:gd name="connsiteY165" fmla="*/ 1787322 h 8346397"/>
              <a:gd name="connsiteX166" fmla="*/ 1591715 w 4196446"/>
              <a:gd name="connsiteY166" fmla="*/ 1803990 h 8346397"/>
              <a:gd name="connsiteX167" fmla="*/ 1501227 w 4196446"/>
              <a:gd name="connsiteY167" fmla="*/ 1934959 h 8346397"/>
              <a:gd name="connsiteX168" fmla="*/ 1494083 w 4196446"/>
              <a:gd name="connsiteY168" fmla="*/ 1984965 h 8346397"/>
              <a:gd name="connsiteX169" fmla="*/ 1422646 w 4196446"/>
              <a:gd name="connsiteY169" fmla="*/ 2020684 h 8346397"/>
              <a:gd name="connsiteX170" fmla="*/ 1391690 w 4196446"/>
              <a:gd name="connsiteY170" fmla="*/ 2082597 h 8346397"/>
              <a:gd name="connsiteX171" fmla="*/ 1260721 w 4196446"/>
              <a:gd name="connsiteY171" fmla="*/ 2056403 h 8346397"/>
              <a:gd name="connsiteX172" fmla="*/ 1139277 w 4196446"/>
              <a:gd name="connsiteY172" fmla="*/ 2056402 h 8346397"/>
              <a:gd name="connsiteX173" fmla="*/ 1072602 w 4196446"/>
              <a:gd name="connsiteY173" fmla="*/ 2084978 h 8346397"/>
              <a:gd name="connsiteX174" fmla="*/ 1065458 w 4196446"/>
              <a:gd name="connsiteY174" fmla="*/ 2184990 h 8346397"/>
              <a:gd name="connsiteX175" fmla="*/ 977352 w 4196446"/>
              <a:gd name="connsiteY175" fmla="*/ 2273097 h 8346397"/>
              <a:gd name="connsiteX176" fmla="*/ 1120227 w 4196446"/>
              <a:gd name="connsiteY176" fmla="*/ 2335009 h 8346397"/>
              <a:gd name="connsiteX177" fmla="*/ 1170234 w 4196446"/>
              <a:gd name="connsiteY177" fmla="*/ 2370727 h 8346397"/>
              <a:gd name="connsiteX178" fmla="*/ 1222621 w 4196446"/>
              <a:gd name="connsiteY178" fmla="*/ 2387397 h 8346397"/>
              <a:gd name="connsiteX179" fmla="*/ 1272627 w 4196446"/>
              <a:gd name="connsiteY179" fmla="*/ 2437403 h 8346397"/>
              <a:gd name="connsiteX180" fmla="*/ 1329777 w 4196446"/>
              <a:gd name="connsiteY180" fmla="*/ 2458834 h 8346397"/>
              <a:gd name="connsiteX181" fmla="*/ 1422646 w 4196446"/>
              <a:gd name="connsiteY181" fmla="*/ 2535034 h 8346397"/>
              <a:gd name="connsiteX182" fmla="*/ 1508371 w 4196446"/>
              <a:gd name="connsiteY182" fmla="*/ 2568373 h 8346397"/>
              <a:gd name="connsiteX183" fmla="*/ 1641721 w 4196446"/>
              <a:gd name="connsiteY183" fmla="*/ 2716009 h 8346397"/>
              <a:gd name="connsiteX184" fmla="*/ 1725065 w 4196446"/>
              <a:gd name="connsiteY184" fmla="*/ 2870790 h 8346397"/>
              <a:gd name="connsiteX185" fmla="*/ 1850477 w 4196446"/>
              <a:gd name="connsiteY185" fmla="*/ 2931907 h 8346397"/>
              <a:gd name="connsiteX186" fmla="*/ 1896514 w 4196446"/>
              <a:gd name="connsiteY186" fmla="*/ 2977947 h 8346397"/>
              <a:gd name="connsiteX187" fmla="*/ 1927471 w 4196446"/>
              <a:gd name="connsiteY187" fmla="*/ 3082722 h 8346397"/>
              <a:gd name="connsiteX188" fmla="*/ 1989383 w 4196446"/>
              <a:gd name="connsiteY188" fmla="*/ 3185115 h 8346397"/>
              <a:gd name="connsiteX189" fmla="*/ 2051296 w 4196446"/>
              <a:gd name="connsiteY189" fmla="*/ 3223215 h 8346397"/>
              <a:gd name="connsiteX190" fmla="*/ 2182265 w 4196446"/>
              <a:gd name="connsiteY190" fmla="*/ 3370853 h 8346397"/>
              <a:gd name="connsiteX191" fmla="*/ 2325139 w 4196446"/>
              <a:gd name="connsiteY191" fmla="*/ 3447053 h 8346397"/>
              <a:gd name="connsiteX192" fmla="*/ 2384671 w 4196446"/>
              <a:gd name="connsiteY192" fmla="*/ 3532778 h 8346397"/>
              <a:gd name="connsiteX193" fmla="*/ 2432296 w 4196446"/>
              <a:gd name="connsiteY193" fmla="*/ 3599453 h 8346397"/>
              <a:gd name="connsiteX194" fmla="*/ 2479921 w 4196446"/>
              <a:gd name="connsiteY194" fmla="*/ 3589929 h 8346397"/>
              <a:gd name="connsiteX195" fmla="*/ 2484683 w 4196446"/>
              <a:gd name="connsiteY195" fmla="*/ 3742328 h 8346397"/>
              <a:gd name="connsiteX196" fmla="*/ 2537071 w 4196446"/>
              <a:gd name="connsiteY196" fmla="*/ 3835197 h 8346397"/>
              <a:gd name="connsiteX197" fmla="*/ 2529927 w 4196446"/>
              <a:gd name="connsiteY197" fmla="*/ 3873297 h 8346397"/>
              <a:gd name="connsiteX198" fmla="*/ 2598983 w 4196446"/>
              <a:gd name="connsiteY198" fmla="*/ 3909015 h 8346397"/>
              <a:gd name="connsiteX199" fmla="*/ 2656133 w 4196446"/>
              <a:gd name="connsiteY199" fmla="*/ 3854247 h 8346397"/>
              <a:gd name="connsiteX200" fmla="*/ 2689471 w 4196446"/>
              <a:gd name="connsiteY200" fmla="*/ 3937590 h 8346397"/>
              <a:gd name="connsiteX201" fmla="*/ 2734715 w 4196446"/>
              <a:gd name="connsiteY201" fmla="*/ 3982834 h 8346397"/>
              <a:gd name="connsiteX202" fmla="*/ 2808533 w 4196446"/>
              <a:gd name="connsiteY202" fmla="*/ 4006647 h 8346397"/>
              <a:gd name="connsiteX203" fmla="*/ 2860921 w 4196446"/>
              <a:gd name="connsiteY203" fmla="*/ 4075703 h 8346397"/>
              <a:gd name="connsiteX204" fmla="*/ 2946646 w 4196446"/>
              <a:gd name="connsiteY204" fmla="*/ 4130472 h 8346397"/>
              <a:gd name="connsiteX205" fmla="*/ 2999033 w 4196446"/>
              <a:gd name="connsiteY205" fmla="*/ 4163809 h 8346397"/>
              <a:gd name="connsiteX206" fmla="*/ 2870446 w 4196446"/>
              <a:gd name="connsiteY206" fmla="*/ 4256678 h 8346397"/>
              <a:gd name="connsiteX207" fmla="*/ 2868064 w 4196446"/>
              <a:gd name="connsiteY207" fmla="*/ 4311446 h 8346397"/>
              <a:gd name="connsiteX208" fmla="*/ 2970458 w 4196446"/>
              <a:gd name="connsiteY208" fmla="*/ 4428128 h 8346397"/>
              <a:gd name="connsiteX209" fmla="*/ 3065708 w 4196446"/>
              <a:gd name="connsiteY209" fmla="*/ 4490040 h 8346397"/>
              <a:gd name="connsiteX210" fmla="*/ 3096665 w 4196446"/>
              <a:gd name="connsiteY210" fmla="*/ 4528140 h 8346397"/>
              <a:gd name="connsiteX211" fmla="*/ 3082377 w 4196446"/>
              <a:gd name="connsiteY211" fmla="*/ 4609103 h 8346397"/>
              <a:gd name="connsiteX212" fmla="*/ 3077615 w 4196446"/>
              <a:gd name="connsiteY212" fmla="*/ 4692447 h 8346397"/>
              <a:gd name="connsiteX213" fmla="*/ 3034752 w 4196446"/>
              <a:gd name="connsiteY213" fmla="*/ 4701972 h 8346397"/>
              <a:gd name="connsiteX214" fmla="*/ 3008558 w 4196446"/>
              <a:gd name="connsiteY214" fmla="*/ 4718640 h 8346397"/>
              <a:gd name="connsiteX215" fmla="*/ 3053802 w 4196446"/>
              <a:gd name="connsiteY215" fmla="*/ 4795632 h 8346397"/>
              <a:gd name="connsiteX216" fmla="*/ 3037133 w 4196446"/>
              <a:gd name="connsiteY216" fmla="*/ 4868659 h 8346397"/>
              <a:gd name="connsiteX217" fmla="*/ 3020465 w 4196446"/>
              <a:gd name="connsiteY217" fmla="*/ 5004390 h 8346397"/>
              <a:gd name="connsiteX218" fmla="*/ 2982365 w 4196446"/>
              <a:gd name="connsiteY218" fmla="*/ 5044872 h 8346397"/>
              <a:gd name="connsiteX219" fmla="*/ 2965696 w 4196446"/>
              <a:gd name="connsiteY219" fmla="*/ 5166315 h 8346397"/>
              <a:gd name="connsiteX220" fmla="*/ 2937121 w 4196446"/>
              <a:gd name="connsiteY220" fmla="*/ 5285378 h 8346397"/>
              <a:gd name="connsiteX221" fmla="*/ 2989508 w 4196446"/>
              <a:gd name="connsiteY221" fmla="*/ 5302047 h 8346397"/>
              <a:gd name="connsiteX222" fmla="*/ 2987127 w 4196446"/>
              <a:gd name="connsiteY222" fmla="*/ 5347290 h 8346397"/>
              <a:gd name="connsiteX223" fmla="*/ 2984746 w 4196446"/>
              <a:gd name="connsiteY223" fmla="*/ 5402059 h 8346397"/>
              <a:gd name="connsiteX224" fmla="*/ 3041896 w 4196446"/>
              <a:gd name="connsiteY224" fmla="*/ 5471115 h 8346397"/>
              <a:gd name="connsiteX225" fmla="*/ 3089521 w 4196446"/>
              <a:gd name="connsiteY225" fmla="*/ 5597322 h 8346397"/>
              <a:gd name="connsiteX226" fmla="*/ 2996652 w 4196446"/>
              <a:gd name="connsiteY226" fmla="*/ 5887834 h 8346397"/>
              <a:gd name="connsiteX227" fmla="*/ 3018083 w 4196446"/>
              <a:gd name="connsiteY227" fmla="*/ 5942603 h 8346397"/>
              <a:gd name="connsiteX228" fmla="*/ 3044277 w 4196446"/>
              <a:gd name="connsiteY228" fmla="*/ 5994990 h 8346397"/>
              <a:gd name="connsiteX229" fmla="*/ 3049040 w 4196446"/>
              <a:gd name="connsiteY229" fmla="*/ 6099765 h 8346397"/>
              <a:gd name="connsiteX230" fmla="*/ 3028402 w 4196446"/>
              <a:gd name="connsiteY230" fmla="*/ 6195807 h 8346397"/>
              <a:gd name="connsiteX231" fmla="*/ 2956170 w 4196446"/>
              <a:gd name="connsiteY231" fmla="*/ 6259310 h 8346397"/>
              <a:gd name="connsiteX232" fmla="*/ 2920452 w 4196446"/>
              <a:gd name="connsiteY232" fmla="*/ 6240259 h 8346397"/>
              <a:gd name="connsiteX233" fmla="*/ 2849015 w 4196446"/>
              <a:gd name="connsiteY233" fmla="*/ 6252165 h 8346397"/>
              <a:gd name="connsiteX234" fmla="*/ 2713283 w 4196446"/>
              <a:gd name="connsiteY234" fmla="*/ 6364084 h 8346397"/>
              <a:gd name="connsiteX235" fmla="*/ 2606127 w 4196446"/>
              <a:gd name="connsiteY235" fmla="*/ 6349797 h 8346397"/>
              <a:gd name="connsiteX236" fmla="*/ 2575171 w 4196446"/>
              <a:gd name="connsiteY236" fmla="*/ 6378372 h 8346397"/>
              <a:gd name="connsiteX237" fmla="*/ 2508495 w 4196446"/>
              <a:gd name="connsiteY237" fmla="*/ 6423614 h 8346397"/>
              <a:gd name="connsiteX238" fmla="*/ 2391815 w 4196446"/>
              <a:gd name="connsiteY238" fmla="*/ 6411709 h 8346397"/>
              <a:gd name="connsiteX239" fmla="*/ 2368002 w 4196446"/>
              <a:gd name="connsiteY239" fmla="*/ 6528390 h 8346397"/>
              <a:gd name="connsiteX240" fmla="*/ 2363240 w 4196446"/>
              <a:gd name="connsiteY240" fmla="*/ 6564109 h 8346397"/>
              <a:gd name="connsiteX241" fmla="*/ 2339428 w 4196446"/>
              <a:gd name="connsiteY241" fmla="*/ 6583159 h 8346397"/>
              <a:gd name="connsiteX242" fmla="*/ 2141783 w 4196446"/>
              <a:gd name="connsiteY242" fmla="*/ 6535534 h 8346397"/>
              <a:gd name="connsiteX243" fmla="*/ 2103683 w 4196446"/>
              <a:gd name="connsiteY243" fmla="*/ 6587922 h 8346397"/>
              <a:gd name="connsiteX244" fmla="*/ 2072727 w 4196446"/>
              <a:gd name="connsiteY244" fmla="*/ 6683172 h 8346397"/>
              <a:gd name="connsiteX245" fmla="*/ 2039389 w 4196446"/>
              <a:gd name="connsiteY245" fmla="*/ 6747465 h 8346397"/>
              <a:gd name="connsiteX246" fmla="*/ 2051296 w 4196446"/>
              <a:gd name="connsiteY246" fmla="*/ 6809378 h 8346397"/>
              <a:gd name="connsiteX247" fmla="*/ 2184646 w 4196446"/>
              <a:gd name="connsiteY247" fmla="*/ 6921297 h 8346397"/>
              <a:gd name="connsiteX248" fmla="*/ 2253702 w 4196446"/>
              <a:gd name="connsiteY248" fmla="*/ 6954634 h 8346397"/>
              <a:gd name="connsiteX249" fmla="*/ 2237033 w 4196446"/>
              <a:gd name="connsiteY249" fmla="*/ 6978447 h 8346397"/>
              <a:gd name="connsiteX250" fmla="*/ 2201315 w 4196446"/>
              <a:gd name="connsiteY250" fmla="*/ 6997497 h 8346397"/>
              <a:gd name="connsiteX251" fmla="*/ 2234652 w 4196446"/>
              <a:gd name="connsiteY251" fmla="*/ 7073697 h 8346397"/>
              <a:gd name="connsiteX252" fmla="*/ 2203696 w 4196446"/>
              <a:gd name="connsiteY252" fmla="*/ 7095128 h 8346397"/>
              <a:gd name="connsiteX253" fmla="*/ 2098921 w 4196446"/>
              <a:gd name="connsiteY253" fmla="*/ 7033215 h 8346397"/>
              <a:gd name="connsiteX254" fmla="*/ 2056058 w 4196446"/>
              <a:gd name="connsiteY254" fmla="*/ 7059409 h 8346397"/>
              <a:gd name="connsiteX255" fmla="*/ 1996527 w 4196446"/>
              <a:gd name="connsiteY255" fmla="*/ 6957015 h 8346397"/>
              <a:gd name="connsiteX256" fmla="*/ 1879846 w 4196446"/>
              <a:gd name="connsiteY256" fmla="*/ 6983209 h 8346397"/>
              <a:gd name="connsiteX257" fmla="*/ 1815552 w 4196446"/>
              <a:gd name="connsiteY257" fmla="*/ 6987972 h 8346397"/>
              <a:gd name="connsiteX258" fmla="*/ 1765546 w 4196446"/>
              <a:gd name="connsiteY258" fmla="*/ 6983210 h 8346397"/>
              <a:gd name="connsiteX259" fmla="*/ 1708396 w 4196446"/>
              <a:gd name="connsiteY259" fmla="*/ 7028453 h 8346397"/>
              <a:gd name="connsiteX260" fmla="*/ 1529802 w 4196446"/>
              <a:gd name="connsiteY260" fmla="*/ 6987972 h 8346397"/>
              <a:gd name="connsiteX261" fmla="*/ 1553614 w 4196446"/>
              <a:gd name="connsiteY261" fmla="*/ 7114178 h 8346397"/>
              <a:gd name="connsiteX262" fmla="*/ 1477415 w 4196446"/>
              <a:gd name="connsiteY262" fmla="*/ 7159422 h 8346397"/>
              <a:gd name="connsiteX263" fmla="*/ 1415502 w 4196446"/>
              <a:gd name="connsiteY263" fmla="*/ 7226096 h 8346397"/>
              <a:gd name="connsiteX264" fmla="*/ 1265483 w 4196446"/>
              <a:gd name="connsiteY264" fmla="*/ 7218953 h 8346397"/>
              <a:gd name="connsiteX265" fmla="*/ 1213096 w 4196446"/>
              <a:gd name="connsiteY26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82503 w 4196446"/>
              <a:gd name="connsiteY6" fmla="*/ 6478382 h 8346397"/>
              <a:gd name="connsiteX7" fmla="*/ 4089647 w 4196446"/>
              <a:gd name="connsiteY7" fmla="*/ 6421232 h 8346397"/>
              <a:gd name="connsiteX8" fmla="*/ 4046784 w 4196446"/>
              <a:gd name="connsiteY8" fmla="*/ 6318838 h 8346397"/>
              <a:gd name="connsiteX9" fmla="*/ 4130128 w 4196446"/>
              <a:gd name="connsiteY9" fmla="*/ 6299788 h 8346397"/>
              <a:gd name="connsiteX10" fmla="*/ 4046784 w 4196446"/>
              <a:gd name="connsiteY10" fmla="*/ 6275976 h 8346397"/>
              <a:gd name="connsiteX11" fmla="*/ 4053928 w 4196446"/>
              <a:gd name="connsiteY11" fmla="*/ 6211682 h 8346397"/>
              <a:gd name="connsiteX12" fmla="*/ 4039640 w 4196446"/>
              <a:gd name="connsiteY12" fmla="*/ 6149770 h 8346397"/>
              <a:gd name="connsiteX13" fmla="*/ 4106315 w 4196446"/>
              <a:gd name="connsiteY13" fmla="*/ 6211682 h 8346397"/>
              <a:gd name="connsiteX14" fmla="*/ 4063453 w 4196446"/>
              <a:gd name="connsiteY14" fmla="*/ 6090238 h 8346397"/>
              <a:gd name="connsiteX15" fmla="*/ 4070597 w 4196446"/>
              <a:gd name="connsiteY15" fmla="*/ 6018801 h 8346397"/>
              <a:gd name="connsiteX16" fmla="*/ 4132509 w 4196446"/>
              <a:gd name="connsiteY16" fmla="*/ 5975938 h 8346397"/>
              <a:gd name="connsiteX17" fmla="*/ 4094409 w 4196446"/>
              <a:gd name="connsiteY17" fmla="*/ 6075951 h 8346397"/>
              <a:gd name="connsiteX18" fmla="*/ 4139653 w 4196446"/>
              <a:gd name="connsiteY18" fmla="*/ 6102145 h 8346397"/>
              <a:gd name="connsiteX19" fmla="*/ 4192041 w 4196446"/>
              <a:gd name="connsiteY19" fmla="*/ 6080713 h 8346397"/>
              <a:gd name="connsiteX20" fmla="*/ 4149178 w 4196446"/>
              <a:gd name="connsiteY20" fmla="*/ 5947363 h 8346397"/>
              <a:gd name="connsiteX21" fmla="*/ 4194421 w 4196446"/>
              <a:gd name="connsiteY21" fmla="*/ 5909263 h 8346397"/>
              <a:gd name="connsiteX22" fmla="*/ 4113459 w 4196446"/>
              <a:gd name="connsiteY22" fmla="*/ 5783057 h 8346397"/>
              <a:gd name="connsiteX23" fmla="*/ 4108696 w 4196446"/>
              <a:gd name="connsiteY23" fmla="*/ 5678282 h 8346397"/>
              <a:gd name="connsiteX24" fmla="*/ 4070597 w 4196446"/>
              <a:gd name="connsiteY24" fmla="*/ 5587795 h 8346397"/>
              <a:gd name="connsiteX25" fmla="*/ 4111077 w 4196446"/>
              <a:gd name="connsiteY25" fmla="*/ 5583032 h 8346397"/>
              <a:gd name="connsiteX26" fmla="*/ 4061071 w 4196446"/>
              <a:gd name="connsiteY26" fmla="*/ 5478257 h 8346397"/>
              <a:gd name="connsiteX27" fmla="*/ 4061071 w 4196446"/>
              <a:gd name="connsiteY27" fmla="*/ 5383007 h 8346397"/>
              <a:gd name="connsiteX28" fmla="*/ 4103934 w 4196446"/>
              <a:gd name="connsiteY28" fmla="*/ 5387770 h 8346397"/>
              <a:gd name="connsiteX29" fmla="*/ 4106315 w 4196446"/>
              <a:gd name="connsiteY29" fmla="*/ 5347288 h 8346397"/>
              <a:gd name="connsiteX30" fmla="*/ 4065833 w 4196446"/>
              <a:gd name="connsiteY30" fmla="*/ 5292520 h 8346397"/>
              <a:gd name="connsiteX31" fmla="*/ 4058690 w 4196446"/>
              <a:gd name="connsiteY31" fmla="*/ 5173457 h 8346397"/>
              <a:gd name="connsiteX32" fmla="*/ 3990428 w 4196446"/>
              <a:gd name="connsiteY32" fmla="*/ 5034550 h 8346397"/>
              <a:gd name="connsiteX33" fmla="*/ 3922959 w 4196446"/>
              <a:gd name="connsiteY33" fmla="*/ 4816270 h 8346397"/>
              <a:gd name="connsiteX34" fmla="*/ 3887241 w 4196446"/>
              <a:gd name="connsiteY34" fmla="*/ 4682920 h 8346397"/>
              <a:gd name="connsiteX35" fmla="*/ 3851522 w 4196446"/>
              <a:gd name="connsiteY35" fmla="*/ 4642438 h 8346397"/>
              <a:gd name="connsiteX36" fmla="*/ 3887241 w 4196446"/>
              <a:gd name="connsiteY36" fmla="*/ 4578145 h 8346397"/>
              <a:gd name="connsiteX37" fmla="*/ 3839615 w 4196446"/>
              <a:gd name="connsiteY37" fmla="*/ 4499563 h 8346397"/>
              <a:gd name="connsiteX38" fmla="*/ 3780084 w 4196446"/>
              <a:gd name="connsiteY38" fmla="*/ 4492420 h 8346397"/>
              <a:gd name="connsiteX39" fmla="*/ 3732459 w 4196446"/>
              <a:gd name="connsiteY39" fmla="*/ 4449557 h 8346397"/>
              <a:gd name="connsiteX40" fmla="*/ 3687216 w 4196446"/>
              <a:gd name="connsiteY40" fmla="*/ 4466226 h 8346397"/>
              <a:gd name="connsiteX41" fmla="*/ 3668166 w 4196446"/>
              <a:gd name="connsiteY41" fmla="*/ 4368595 h 8346397"/>
              <a:gd name="connsiteX42" fmla="*/ 3501478 w 4196446"/>
              <a:gd name="connsiteY42" fmla="*/ 4166188 h 8346397"/>
              <a:gd name="connsiteX43" fmla="*/ 3496716 w 4196446"/>
              <a:gd name="connsiteY43" fmla="*/ 4139995 h 8346397"/>
              <a:gd name="connsiteX44" fmla="*/ 3494334 w 4196446"/>
              <a:gd name="connsiteY44" fmla="*/ 4113801 h 8346397"/>
              <a:gd name="connsiteX45" fmla="*/ 3544341 w 4196446"/>
              <a:gd name="connsiteY45" fmla="*/ 4101895 h 8346397"/>
              <a:gd name="connsiteX46" fmla="*/ 3553866 w 4196446"/>
              <a:gd name="connsiteY46" fmla="*/ 4075701 h 8346397"/>
              <a:gd name="connsiteX47" fmla="*/ 3515766 w 4196446"/>
              <a:gd name="connsiteY47" fmla="*/ 4056651 h 8346397"/>
              <a:gd name="connsiteX48" fmla="*/ 3465759 w 4196446"/>
              <a:gd name="connsiteY48" fmla="*/ 4049507 h 8346397"/>
              <a:gd name="connsiteX49" fmla="*/ 3432422 w 4196446"/>
              <a:gd name="connsiteY49" fmla="*/ 4109038 h 8346397"/>
              <a:gd name="connsiteX50" fmla="*/ 3413372 w 4196446"/>
              <a:gd name="connsiteY50" fmla="*/ 4082845 h 8346397"/>
              <a:gd name="connsiteX51" fmla="*/ 3415752 w 4196446"/>
              <a:gd name="connsiteY51" fmla="*/ 4042363 h 8346397"/>
              <a:gd name="connsiteX52" fmla="*/ 3349078 w 4196446"/>
              <a:gd name="connsiteY52" fmla="*/ 4018551 h 8346397"/>
              <a:gd name="connsiteX53" fmla="*/ 3382416 w 4196446"/>
              <a:gd name="connsiteY53" fmla="*/ 3985213 h 8346397"/>
              <a:gd name="connsiteX54" fmla="*/ 3346697 w 4196446"/>
              <a:gd name="connsiteY54" fmla="*/ 3961401 h 8346397"/>
              <a:gd name="connsiteX55" fmla="*/ 3291928 w 4196446"/>
              <a:gd name="connsiteY55" fmla="*/ 3959020 h 8346397"/>
              <a:gd name="connsiteX56" fmla="*/ 3263352 w 4196446"/>
              <a:gd name="connsiteY56" fmla="*/ 3978070 h 8346397"/>
              <a:gd name="connsiteX57" fmla="*/ 3215727 w 4196446"/>
              <a:gd name="connsiteY57" fmla="*/ 3963782 h 8346397"/>
              <a:gd name="connsiteX58" fmla="*/ 3227633 w 4196446"/>
              <a:gd name="connsiteY58" fmla="*/ 3937588 h 8346397"/>
              <a:gd name="connsiteX59" fmla="*/ 3275259 w 4196446"/>
              <a:gd name="connsiteY59" fmla="*/ 3913776 h 8346397"/>
              <a:gd name="connsiteX60" fmla="*/ 3127621 w 4196446"/>
              <a:gd name="connsiteY60" fmla="*/ 3851863 h 8346397"/>
              <a:gd name="connsiteX61" fmla="*/ 2996652 w 4196446"/>
              <a:gd name="connsiteY61" fmla="*/ 3739945 h 8346397"/>
              <a:gd name="connsiteX62" fmla="*/ 2591839 w 4196446"/>
              <a:gd name="connsiteY62" fmla="*/ 3354183 h 8346397"/>
              <a:gd name="connsiteX63" fmla="*/ 2468015 w 4196446"/>
              <a:gd name="connsiteY63" fmla="*/ 3049382 h 8346397"/>
              <a:gd name="connsiteX64" fmla="*/ 2432296 w 4196446"/>
              <a:gd name="connsiteY64" fmla="*/ 2961276 h 8346397"/>
              <a:gd name="connsiteX65" fmla="*/ 2387052 w 4196446"/>
              <a:gd name="connsiteY65" fmla="*/ 2954132 h 8346397"/>
              <a:gd name="connsiteX66" fmla="*/ 2365621 w 4196446"/>
              <a:gd name="connsiteY66" fmla="*/ 2958895 h 8346397"/>
              <a:gd name="connsiteX67" fmla="*/ 2315615 w 4196446"/>
              <a:gd name="connsiteY67" fmla="*/ 2896982 h 8346397"/>
              <a:gd name="connsiteX68" fmla="*/ 2234652 w 4196446"/>
              <a:gd name="connsiteY68" fmla="*/ 2880313 h 8346397"/>
              <a:gd name="connsiteX69" fmla="*/ 2182265 w 4196446"/>
              <a:gd name="connsiteY69" fmla="*/ 2811257 h 8346397"/>
              <a:gd name="connsiteX70" fmla="*/ 2115590 w 4196446"/>
              <a:gd name="connsiteY70" fmla="*/ 2727913 h 8346397"/>
              <a:gd name="connsiteX71" fmla="*/ 2091777 w 4196446"/>
              <a:gd name="connsiteY71" fmla="*/ 2670763 h 8346397"/>
              <a:gd name="connsiteX72" fmla="*/ 2006845 w 4196446"/>
              <a:gd name="connsiteY72" fmla="*/ 2527095 h 8346397"/>
              <a:gd name="connsiteX73" fmla="*/ 1953665 w 4196446"/>
              <a:gd name="connsiteY73" fmla="*/ 2451688 h 8346397"/>
              <a:gd name="connsiteX74" fmla="*/ 2006052 w 4196446"/>
              <a:gd name="connsiteY74" fmla="*/ 2337388 h 8346397"/>
              <a:gd name="connsiteX75" fmla="*/ 2072727 w 4196446"/>
              <a:gd name="connsiteY75" fmla="*/ 2256426 h 8346397"/>
              <a:gd name="connsiteX76" fmla="*/ 2056058 w 4196446"/>
              <a:gd name="connsiteY76" fmla="*/ 2223088 h 8346397"/>
              <a:gd name="connsiteX77" fmla="*/ 2067965 w 4196446"/>
              <a:gd name="connsiteY77" fmla="*/ 2130220 h 8346397"/>
              <a:gd name="connsiteX78" fmla="*/ 2137021 w 4196446"/>
              <a:gd name="connsiteY78" fmla="*/ 1992107 h 8346397"/>
              <a:gd name="connsiteX79" fmla="*/ 2165596 w 4196446"/>
              <a:gd name="connsiteY79" fmla="*/ 1944482 h 8346397"/>
              <a:gd name="connsiteX80" fmla="*/ 2203696 w 4196446"/>
              <a:gd name="connsiteY80" fmla="*/ 1937338 h 8346397"/>
              <a:gd name="connsiteX81" fmla="*/ 2198933 w 4196446"/>
              <a:gd name="connsiteY81" fmla="*/ 1906382 h 8346397"/>
              <a:gd name="connsiteX82" fmla="*/ 2406102 w 4196446"/>
              <a:gd name="connsiteY82" fmla="*/ 1782557 h 8346397"/>
              <a:gd name="connsiteX83" fmla="*/ 2494208 w 4196446"/>
              <a:gd name="connsiteY83" fmla="*/ 1715882 h 8346397"/>
              <a:gd name="connsiteX84" fmla="*/ 2513258 w 4196446"/>
              <a:gd name="connsiteY84" fmla="*/ 1630157 h 8346397"/>
              <a:gd name="connsiteX85" fmla="*/ 2522784 w 4196446"/>
              <a:gd name="connsiteY85" fmla="*/ 1584913 h 8346397"/>
              <a:gd name="connsiteX86" fmla="*/ 2577552 w 4196446"/>
              <a:gd name="connsiteY86" fmla="*/ 1527763 h 8346397"/>
              <a:gd name="connsiteX87" fmla="*/ 2606127 w 4196446"/>
              <a:gd name="connsiteY87" fmla="*/ 1499188 h 8346397"/>
              <a:gd name="connsiteX88" fmla="*/ 2634702 w 4196446"/>
              <a:gd name="connsiteY88" fmla="*/ 1492045 h 8346397"/>
              <a:gd name="connsiteX89" fmla="*/ 2672802 w 4196446"/>
              <a:gd name="connsiteY89" fmla="*/ 1368220 h 8346397"/>
              <a:gd name="connsiteX90" fmla="*/ 2806153 w 4196446"/>
              <a:gd name="connsiteY90" fmla="*/ 1334883 h 8346397"/>
              <a:gd name="connsiteX91" fmla="*/ 2944265 w 4196446"/>
              <a:gd name="connsiteY91" fmla="*/ 1325357 h 8346397"/>
              <a:gd name="connsiteX92" fmla="*/ 2968077 w 4196446"/>
              <a:gd name="connsiteY92" fmla="*/ 1206295 h 8346397"/>
              <a:gd name="connsiteX93" fmla="*/ 3049040 w 4196446"/>
              <a:gd name="connsiteY93" fmla="*/ 1169783 h 8346397"/>
              <a:gd name="connsiteX94" fmla="*/ 3153814 w 4196446"/>
              <a:gd name="connsiteY94" fmla="*/ 1125332 h 8346397"/>
              <a:gd name="connsiteX95" fmla="*/ 3225252 w 4196446"/>
              <a:gd name="connsiteY95" fmla="*/ 1049132 h 8346397"/>
              <a:gd name="connsiteX96" fmla="*/ 3310977 w 4196446"/>
              <a:gd name="connsiteY96" fmla="*/ 996745 h 8346397"/>
              <a:gd name="connsiteX97" fmla="*/ 3056977 w 4196446"/>
              <a:gd name="connsiteY97" fmla="*/ 982457 h 8346397"/>
              <a:gd name="connsiteX98" fmla="*/ 2958552 w 4196446"/>
              <a:gd name="connsiteY98" fmla="*/ 976107 h 8346397"/>
              <a:gd name="connsiteX99" fmla="*/ 2926802 w 4196446"/>
              <a:gd name="connsiteY99" fmla="*/ 906257 h 8346397"/>
              <a:gd name="connsiteX100" fmla="*/ 2866477 w 4196446"/>
              <a:gd name="connsiteY100" fmla="*/ 893559 h 8346397"/>
              <a:gd name="connsiteX101" fmla="*/ 2799802 w 4196446"/>
              <a:gd name="connsiteY101" fmla="*/ 874507 h 8346397"/>
              <a:gd name="connsiteX102" fmla="*/ 2761702 w 4196446"/>
              <a:gd name="connsiteY102" fmla="*/ 807832 h 8346397"/>
              <a:gd name="connsiteX103" fmla="*/ 2609302 w 4196446"/>
              <a:gd name="connsiteY103" fmla="*/ 760207 h 8346397"/>
              <a:gd name="connsiteX104" fmla="*/ 2580727 w 4196446"/>
              <a:gd name="connsiteY104" fmla="*/ 604632 h 8346397"/>
              <a:gd name="connsiteX105" fmla="*/ 2526752 w 4196446"/>
              <a:gd name="connsiteY105" fmla="*/ 531609 h 8346397"/>
              <a:gd name="connsiteX106" fmla="*/ 2596602 w 4196446"/>
              <a:gd name="connsiteY106" fmla="*/ 407782 h 8346397"/>
              <a:gd name="connsiteX107" fmla="*/ 2629939 w 4196446"/>
              <a:gd name="connsiteY107" fmla="*/ 310947 h 8346397"/>
              <a:gd name="connsiteX108" fmla="*/ 2517227 w 4196446"/>
              <a:gd name="connsiteY108" fmla="*/ 239507 h 8346397"/>
              <a:gd name="connsiteX109" fmla="*/ 2402927 w 4196446"/>
              <a:gd name="connsiteY109" fmla="*/ 271257 h 8346397"/>
              <a:gd name="connsiteX110" fmla="*/ 2275927 w 4196446"/>
              <a:gd name="connsiteY110" fmla="*/ 198232 h 8346397"/>
              <a:gd name="connsiteX111" fmla="*/ 2133052 w 4196446"/>
              <a:gd name="connsiteY111" fmla="*/ 233157 h 8346397"/>
              <a:gd name="connsiteX112" fmla="*/ 1913977 w 4196446"/>
              <a:gd name="connsiteY112" fmla="*/ 36309 h 8346397"/>
              <a:gd name="connsiteX113" fmla="*/ 1777452 w 4196446"/>
              <a:gd name="connsiteY113" fmla="*/ 13289 h 8346397"/>
              <a:gd name="connsiteX114" fmla="*/ 1703633 w 4196446"/>
              <a:gd name="connsiteY114" fmla="*/ 41864 h 8346397"/>
              <a:gd name="connsiteX115" fmla="*/ 1615527 w 4196446"/>
              <a:gd name="connsiteY115" fmla="*/ 75203 h 8346397"/>
              <a:gd name="connsiteX116" fmla="*/ 1515515 w 4196446"/>
              <a:gd name="connsiteY116" fmla="*/ 129971 h 8346397"/>
              <a:gd name="connsiteX117" fmla="*/ 1525040 w 4196446"/>
              <a:gd name="connsiteY117" fmla="*/ 194264 h 8346397"/>
              <a:gd name="connsiteX118" fmla="*/ 1505990 w 4196446"/>
              <a:gd name="connsiteY118" fmla="*/ 251415 h 8346397"/>
              <a:gd name="connsiteX119" fmla="*/ 1413121 w 4196446"/>
              <a:gd name="connsiteY119" fmla="*/ 270464 h 8346397"/>
              <a:gd name="connsiteX120" fmla="*/ 1339302 w 4196446"/>
              <a:gd name="connsiteY120" fmla="*/ 306184 h 8346397"/>
              <a:gd name="connsiteX121" fmla="*/ 1260721 w 4196446"/>
              <a:gd name="connsiteY121" fmla="*/ 346665 h 8346397"/>
              <a:gd name="connsiteX122" fmla="*/ 1191665 w 4196446"/>
              <a:gd name="connsiteY122" fmla="*/ 272847 h 8346397"/>
              <a:gd name="connsiteX123" fmla="*/ 1082127 w 4196446"/>
              <a:gd name="connsiteY123" fmla="*/ 353809 h 8346397"/>
              <a:gd name="connsiteX124" fmla="*/ 1020215 w 4196446"/>
              <a:gd name="connsiteY124" fmla="*/ 420484 h 8346397"/>
              <a:gd name="connsiteX125" fmla="*/ 858290 w 4196446"/>
              <a:gd name="connsiteY125" fmla="*/ 301422 h 8346397"/>
              <a:gd name="connsiteX126" fmla="*/ 796377 w 4196446"/>
              <a:gd name="connsiteY126" fmla="*/ 406196 h 8346397"/>
              <a:gd name="connsiteX127" fmla="*/ 755896 w 4196446"/>
              <a:gd name="connsiteY127" fmla="*/ 341903 h 8346397"/>
              <a:gd name="connsiteX128" fmla="*/ 689221 w 4196446"/>
              <a:gd name="connsiteY128" fmla="*/ 270465 h 8346397"/>
              <a:gd name="connsiteX129" fmla="*/ 667790 w 4196446"/>
              <a:gd name="connsiteY129" fmla="*/ 313328 h 8346397"/>
              <a:gd name="connsiteX130" fmla="*/ 620165 w 4196446"/>
              <a:gd name="connsiteY130" fmla="*/ 382384 h 8346397"/>
              <a:gd name="connsiteX131" fmla="*/ 589208 w 4196446"/>
              <a:gd name="connsiteY131" fmla="*/ 396672 h 8346397"/>
              <a:gd name="connsiteX132" fmla="*/ 498721 w 4196446"/>
              <a:gd name="connsiteY132" fmla="*/ 482397 h 8346397"/>
              <a:gd name="connsiteX133" fmla="*/ 396327 w 4196446"/>
              <a:gd name="connsiteY133" fmla="*/ 380003 h 8346397"/>
              <a:gd name="connsiteX134" fmla="*/ 243927 w 4196446"/>
              <a:gd name="connsiteY134" fmla="*/ 294278 h 8346397"/>
              <a:gd name="connsiteX135" fmla="*/ 174871 w 4196446"/>
              <a:gd name="connsiteY135" fmla="*/ 327615 h 8346397"/>
              <a:gd name="connsiteX136" fmla="*/ 127246 w 4196446"/>
              <a:gd name="connsiteY136" fmla="*/ 410959 h 8346397"/>
              <a:gd name="connsiteX137" fmla="*/ 43902 w 4196446"/>
              <a:gd name="connsiteY137" fmla="*/ 472872 h 8346397"/>
              <a:gd name="connsiteX138" fmla="*/ 8183 w 4196446"/>
              <a:gd name="connsiteY138" fmla="*/ 484778 h 8346397"/>
              <a:gd name="connsiteX139" fmla="*/ 198683 w 4196446"/>
              <a:gd name="connsiteY139" fmla="*/ 689565 h 8346397"/>
              <a:gd name="connsiteX140" fmla="*/ 265359 w 4196446"/>
              <a:gd name="connsiteY140" fmla="*/ 706234 h 8346397"/>
              <a:gd name="connsiteX141" fmla="*/ 298697 w 4196446"/>
              <a:gd name="connsiteY141" fmla="*/ 730047 h 8346397"/>
              <a:gd name="connsiteX142" fmla="*/ 296315 w 4196446"/>
              <a:gd name="connsiteY142" fmla="*/ 901496 h 8346397"/>
              <a:gd name="connsiteX143" fmla="*/ 362990 w 4196446"/>
              <a:gd name="connsiteY143" fmla="*/ 906259 h 8346397"/>
              <a:gd name="connsiteX144" fmla="*/ 401090 w 4196446"/>
              <a:gd name="connsiteY144" fmla="*/ 856253 h 8346397"/>
              <a:gd name="connsiteX145" fmla="*/ 482052 w 4196446"/>
              <a:gd name="connsiteY145" fmla="*/ 894353 h 8346397"/>
              <a:gd name="connsiteX146" fmla="*/ 420140 w 4196446"/>
              <a:gd name="connsiteY146" fmla="*/ 1039609 h 8346397"/>
              <a:gd name="connsiteX147" fmla="*/ 434427 w 4196446"/>
              <a:gd name="connsiteY147" fmla="*/ 1087234 h 8346397"/>
              <a:gd name="connsiteX148" fmla="*/ 379658 w 4196446"/>
              <a:gd name="connsiteY148" fmla="*/ 1139622 h 8346397"/>
              <a:gd name="connsiteX149" fmla="*/ 415377 w 4196446"/>
              <a:gd name="connsiteY149" fmla="*/ 1168196 h 8346397"/>
              <a:gd name="connsiteX150" fmla="*/ 486815 w 4196446"/>
              <a:gd name="connsiteY150" fmla="*/ 1256303 h 8346397"/>
              <a:gd name="connsiteX151" fmla="*/ 527296 w 4196446"/>
              <a:gd name="connsiteY151" fmla="*/ 1344409 h 8346397"/>
              <a:gd name="connsiteX152" fmla="*/ 636833 w 4196446"/>
              <a:gd name="connsiteY152" fmla="*/ 1396797 h 8346397"/>
              <a:gd name="connsiteX153" fmla="*/ 746371 w 4196446"/>
              <a:gd name="connsiteY153" fmla="*/ 1420609 h 8346397"/>
              <a:gd name="connsiteX154" fmla="*/ 829715 w 4196446"/>
              <a:gd name="connsiteY154" fmla="*/ 1468234 h 8346397"/>
              <a:gd name="connsiteX155" fmla="*/ 913058 w 4196446"/>
              <a:gd name="connsiteY155" fmla="*/ 1442040 h 8346397"/>
              <a:gd name="connsiteX156" fmla="*/ 994021 w 4196446"/>
              <a:gd name="connsiteY156" fmla="*/ 1368222 h 8346397"/>
              <a:gd name="connsiteX157" fmla="*/ 1103558 w 4196446"/>
              <a:gd name="connsiteY157" fmla="*/ 1351553 h 8346397"/>
              <a:gd name="connsiteX158" fmla="*/ 1170233 w 4196446"/>
              <a:gd name="connsiteY158" fmla="*/ 1356315 h 8346397"/>
              <a:gd name="connsiteX159" fmla="*/ 1329777 w 4196446"/>
              <a:gd name="connsiteY159" fmla="*/ 1465853 h 8346397"/>
              <a:gd name="connsiteX160" fmla="*/ 1389308 w 4196446"/>
              <a:gd name="connsiteY160" fmla="*/ 1494428 h 8346397"/>
              <a:gd name="connsiteX161" fmla="*/ 1260721 w 4196446"/>
              <a:gd name="connsiteY161" fmla="*/ 1596822 h 8346397"/>
              <a:gd name="connsiteX162" fmla="*/ 1263102 w 4196446"/>
              <a:gd name="connsiteY162" fmla="*/ 1661115 h 8346397"/>
              <a:gd name="connsiteX163" fmla="*/ 1425027 w 4196446"/>
              <a:gd name="connsiteY163" fmla="*/ 1613490 h 8346397"/>
              <a:gd name="connsiteX164" fmla="*/ 1386927 w 4196446"/>
              <a:gd name="connsiteY164" fmla="*/ 1677784 h 8346397"/>
              <a:gd name="connsiteX165" fmla="*/ 1405977 w 4196446"/>
              <a:gd name="connsiteY165" fmla="*/ 1751603 h 8346397"/>
              <a:gd name="connsiteX166" fmla="*/ 1517896 w 4196446"/>
              <a:gd name="connsiteY166" fmla="*/ 1787322 h 8346397"/>
              <a:gd name="connsiteX167" fmla="*/ 1591715 w 4196446"/>
              <a:gd name="connsiteY167" fmla="*/ 1803990 h 8346397"/>
              <a:gd name="connsiteX168" fmla="*/ 1501227 w 4196446"/>
              <a:gd name="connsiteY168" fmla="*/ 1934959 h 8346397"/>
              <a:gd name="connsiteX169" fmla="*/ 1494083 w 4196446"/>
              <a:gd name="connsiteY169" fmla="*/ 1984965 h 8346397"/>
              <a:gd name="connsiteX170" fmla="*/ 1422646 w 4196446"/>
              <a:gd name="connsiteY170" fmla="*/ 2020684 h 8346397"/>
              <a:gd name="connsiteX171" fmla="*/ 1391690 w 4196446"/>
              <a:gd name="connsiteY171" fmla="*/ 2082597 h 8346397"/>
              <a:gd name="connsiteX172" fmla="*/ 1260721 w 4196446"/>
              <a:gd name="connsiteY172" fmla="*/ 2056403 h 8346397"/>
              <a:gd name="connsiteX173" fmla="*/ 1139277 w 4196446"/>
              <a:gd name="connsiteY173" fmla="*/ 2056402 h 8346397"/>
              <a:gd name="connsiteX174" fmla="*/ 1072602 w 4196446"/>
              <a:gd name="connsiteY174" fmla="*/ 2084978 h 8346397"/>
              <a:gd name="connsiteX175" fmla="*/ 1065458 w 4196446"/>
              <a:gd name="connsiteY175" fmla="*/ 2184990 h 8346397"/>
              <a:gd name="connsiteX176" fmla="*/ 977352 w 4196446"/>
              <a:gd name="connsiteY176" fmla="*/ 2273097 h 8346397"/>
              <a:gd name="connsiteX177" fmla="*/ 1120227 w 4196446"/>
              <a:gd name="connsiteY177" fmla="*/ 2335009 h 8346397"/>
              <a:gd name="connsiteX178" fmla="*/ 1170234 w 4196446"/>
              <a:gd name="connsiteY178" fmla="*/ 2370727 h 8346397"/>
              <a:gd name="connsiteX179" fmla="*/ 1222621 w 4196446"/>
              <a:gd name="connsiteY179" fmla="*/ 2387397 h 8346397"/>
              <a:gd name="connsiteX180" fmla="*/ 1272627 w 4196446"/>
              <a:gd name="connsiteY180" fmla="*/ 2437403 h 8346397"/>
              <a:gd name="connsiteX181" fmla="*/ 1329777 w 4196446"/>
              <a:gd name="connsiteY181" fmla="*/ 2458834 h 8346397"/>
              <a:gd name="connsiteX182" fmla="*/ 1422646 w 4196446"/>
              <a:gd name="connsiteY182" fmla="*/ 2535034 h 8346397"/>
              <a:gd name="connsiteX183" fmla="*/ 1508371 w 4196446"/>
              <a:gd name="connsiteY183" fmla="*/ 2568373 h 8346397"/>
              <a:gd name="connsiteX184" fmla="*/ 1641721 w 4196446"/>
              <a:gd name="connsiteY184" fmla="*/ 2716009 h 8346397"/>
              <a:gd name="connsiteX185" fmla="*/ 1725065 w 4196446"/>
              <a:gd name="connsiteY185" fmla="*/ 2870790 h 8346397"/>
              <a:gd name="connsiteX186" fmla="*/ 1850477 w 4196446"/>
              <a:gd name="connsiteY186" fmla="*/ 2931907 h 8346397"/>
              <a:gd name="connsiteX187" fmla="*/ 1896514 w 4196446"/>
              <a:gd name="connsiteY187" fmla="*/ 2977947 h 8346397"/>
              <a:gd name="connsiteX188" fmla="*/ 1927471 w 4196446"/>
              <a:gd name="connsiteY188" fmla="*/ 3082722 h 8346397"/>
              <a:gd name="connsiteX189" fmla="*/ 1989383 w 4196446"/>
              <a:gd name="connsiteY189" fmla="*/ 3185115 h 8346397"/>
              <a:gd name="connsiteX190" fmla="*/ 2051296 w 4196446"/>
              <a:gd name="connsiteY190" fmla="*/ 3223215 h 8346397"/>
              <a:gd name="connsiteX191" fmla="*/ 2182265 w 4196446"/>
              <a:gd name="connsiteY191" fmla="*/ 3370853 h 8346397"/>
              <a:gd name="connsiteX192" fmla="*/ 2325139 w 4196446"/>
              <a:gd name="connsiteY192" fmla="*/ 3447053 h 8346397"/>
              <a:gd name="connsiteX193" fmla="*/ 2384671 w 4196446"/>
              <a:gd name="connsiteY193" fmla="*/ 3532778 h 8346397"/>
              <a:gd name="connsiteX194" fmla="*/ 2432296 w 4196446"/>
              <a:gd name="connsiteY194" fmla="*/ 3599453 h 8346397"/>
              <a:gd name="connsiteX195" fmla="*/ 2479921 w 4196446"/>
              <a:gd name="connsiteY195" fmla="*/ 3589929 h 8346397"/>
              <a:gd name="connsiteX196" fmla="*/ 2484683 w 4196446"/>
              <a:gd name="connsiteY196" fmla="*/ 3742328 h 8346397"/>
              <a:gd name="connsiteX197" fmla="*/ 2537071 w 4196446"/>
              <a:gd name="connsiteY197" fmla="*/ 3835197 h 8346397"/>
              <a:gd name="connsiteX198" fmla="*/ 2529927 w 4196446"/>
              <a:gd name="connsiteY198" fmla="*/ 3873297 h 8346397"/>
              <a:gd name="connsiteX199" fmla="*/ 2598983 w 4196446"/>
              <a:gd name="connsiteY199" fmla="*/ 3909015 h 8346397"/>
              <a:gd name="connsiteX200" fmla="*/ 2656133 w 4196446"/>
              <a:gd name="connsiteY200" fmla="*/ 3854247 h 8346397"/>
              <a:gd name="connsiteX201" fmla="*/ 2689471 w 4196446"/>
              <a:gd name="connsiteY201" fmla="*/ 3937590 h 8346397"/>
              <a:gd name="connsiteX202" fmla="*/ 2734715 w 4196446"/>
              <a:gd name="connsiteY202" fmla="*/ 3982834 h 8346397"/>
              <a:gd name="connsiteX203" fmla="*/ 2808533 w 4196446"/>
              <a:gd name="connsiteY203" fmla="*/ 4006647 h 8346397"/>
              <a:gd name="connsiteX204" fmla="*/ 2860921 w 4196446"/>
              <a:gd name="connsiteY204" fmla="*/ 4075703 h 8346397"/>
              <a:gd name="connsiteX205" fmla="*/ 2946646 w 4196446"/>
              <a:gd name="connsiteY205" fmla="*/ 4130472 h 8346397"/>
              <a:gd name="connsiteX206" fmla="*/ 2999033 w 4196446"/>
              <a:gd name="connsiteY206" fmla="*/ 4163809 h 8346397"/>
              <a:gd name="connsiteX207" fmla="*/ 2870446 w 4196446"/>
              <a:gd name="connsiteY207" fmla="*/ 4256678 h 8346397"/>
              <a:gd name="connsiteX208" fmla="*/ 2868064 w 4196446"/>
              <a:gd name="connsiteY208" fmla="*/ 4311446 h 8346397"/>
              <a:gd name="connsiteX209" fmla="*/ 2970458 w 4196446"/>
              <a:gd name="connsiteY209" fmla="*/ 4428128 h 8346397"/>
              <a:gd name="connsiteX210" fmla="*/ 3065708 w 4196446"/>
              <a:gd name="connsiteY210" fmla="*/ 4490040 h 8346397"/>
              <a:gd name="connsiteX211" fmla="*/ 3096665 w 4196446"/>
              <a:gd name="connsiteY211" fmla="*/ 4528140 h 8346397"/>
              <a:gd name="connsiteX212" fmla="*/ 3082377 w 4196446"/>
              <a:gd name="connsiteY212" fmla="*/ 4609103 h 8346397"/>
              <a:gd name="connsiteX213" fmla="*/ 3077615 w 4196446"/>
              <a:gd name="connsiteY213" fmla="*/ 4692447 h 8346397"/>
              <a:gd name="connsiteX214" fmla="*/ 3034752 w 4196446"/>
              <a:gd name="connsiteY214" fmla="*/ 4701972 h 8346397"/>
              <a:gd name="connsiteX215" fmla="*/ 3008558 w 4196446"/>
              <a:gd name="connsiteY215" fmla="*/ 4718640 h 8346397"/>
              <a:gd name="connsiteX216" fmla="*/ 3053802 w 4196446"/>
              <a:gd name="connsiteY216" fmla="*/ 4795632 h 8346397"/>
              <a:gd name="connsiteX217" fmla="*/ 3037133 w 4196446"/>
              <a:gd name="connsiteY217" fmla="*/ 4868659 h 8346397"/>
              <a:gd name="connsiteX218" fmla="*/ 3020465 w 4196446"/>
              <a:gd name="connsiteY218" fmla="*/ 5004390 h 8346397"/>
              <a:gd name="connsiteX219" fmla="*/ 2982365 w 4196446"/>
              <a:gd name="connsiteY219" fmla="*/ 5044872 h 8346397"/>
              <a:gd name="connsiteX220" fmla="*/ 2965696 w 4196446"/>
              <a:gd name="connsiteY220" fmla="*/ 5166315 h 8346397"/>
              <a:gd name="connsiteX221" fmla="*/ 2937121 w 4196446"/>
              <a:gd name="connsiteY221" fmla="*/ 5285378 h 8346397"/>
              <a:gd name="connsiteX222" fmla="*/ 2989508 w 4196446"/>
              <a:gd name="connsiteY222" fmla="*/ 5302047 h 8346397"/>
              <a:gd name="connsiteX223" fmla="*/ 2987127 w 4196446"/>
              <a:gd name="connsiteY223" fmla="*/ 5347290 h 8346397"/>
              <a:gd name="connsiteX224" fmla="*/ 2984746 w 4196446"/>
              <a:gd name="connsiteY224" fmla="*/ 5402059 h 8346397"/>
              <a:gd name="connsiteX225" fmla="*/ 3041896 w 4196446"/>
              <a:gd name="connsiteY225" fmla="*/ 5471115 h 8346397"/>
              <a:gd name="connsiteX226" fmla="*/ 3089521 w 4196446"/>
              <a:gd name="connsiteY226" fmla="*/ 5597322 h 8346397"/>
              <a:gd name="connsiteX227" fmla="*/ 2996652 w 4196446"/>
              <a:gd name="connsiteY227" fmla="*/ 5887834 h 8346397"/>
              <a:gd name="connsiteX228" fmla="*/ 3018083 w 4196446"/>
              <a:gd name="connsiteY228" fmla="*/ 5942603 h 8346397"/>
              <a:gd name="connsiteX229" fmla="*/ 3044277 w 4196446"/>
              <a:gd name="connsiteY229" fmla="*/ 5994990 h 8346397"/>
              <a:gd name="connsiteX230" fmla="*/ 3049040 w 4196446"/>
              <a:gd name="connsiteY230" fmla="*/ 6099765 h 8346397"/>
              <a:gd name="connsiteX231" fmla="*/ 3028402 w 4196446"/>
              <a:gd name="connsiteY231" fmla="*/ 6195807 h 8346397"/>
              <a:gd name="connsiteX232" fmla="*/ 2956170 w 4196446"/>
              <a:gd name="connsiteY232" fmla="*/ 6259310 h 8346397"/>
              <a:gd name="connsiteX233" fmla="*/ 2920452 w 4196446"/>
              <a:gd name="connsiteY233" fmla="*/ 6240259 h 8346397"/>
              <a:gd name="connsiteX234" fmla="*/ 2849015 w 4196446"/>
              <a:gd name="connsiteY234" fmla="*/ 6252165 h 8346397"/>
              <a:gd name="connsiteX235" fmla="*/ 2713283 w 4196446"/>
              <a:gd name="connsiteY235" fmla="*/ 6364084 h 8346397"/>
              <a:gd name="connsiteX236" fmla="*/ 2606127 w 4196446"/>
              <a:gd name="connsiteY236" fmla="*/ 6349797 h 8346397"/>
              <a:gd name="connsiteX237" fmla="*/ 2575171 w 4196446"/>
              <a:gd name="connsiteY237" fmla="*/ 6378372 h 8346397"/>
              <a:gd name="connsiteX238" fmla="*/ 2508495 w 4196446"/>
              <a:gd name="connsiteY238" fmla="*/ 6423614 h 8346397"/>
              <a:gd name="connsiteX239" fmla="*/ 2391815 w 4196446"/>
              <a:gd name="connsiteY239" fmla="*/ 6411709 h 8346397"/>
              <a:gd name="connsiteX240" fmla="*/ 2368002 w 4196446"/>
              <a:gd name="connsiteY240" fmla="*/ 6528390 h 8346397"/>
              <a:gd name="connsiteX241" fmla="*/ 2363240 w 4196446"/>
              <a:gd name="connsiteY241" fmla="*/ 6564109 h 8346397"/>
              <a:gd name="connsiteX242" fmla="*/ 2339428 w 4196446"/>
              <a:gd name="connsiteY242" fmla="*/ 6583159 h 8346397"/>
              <a:gd name="connsiteX243" fmla="*/ 2141783 w 4196446"/>
              <a:gd name="connsiteY243" fmla="*/ 6535534 h 8346397"/>
              <a:gd name="connsiteX244" fmla="*/ 2103683 w 4196446"/>
              <a:gd name="connsiteY244" fmla="*/ 6587922 h 8346397"/>
              <a:gd name="connsiteX245" fmla="*/ 2072727 w 4196446"/>
              <a:gd name="connsiteY245" fmla="*/ 6683172 h 8346397"/>
              <a:gd name="connsiteX246" fmla="*/ 2039389 w 4196446"/>
              <a:gd name="connsiteY246" fmla="*/ 6747465 h 8346397"/>
              <a:gd name="connsiteX247" fmla="*/ 2051296 w 4196446"/>
              <a:gd name="connsiteY247" fmla="*/ 6809378 h 8346397"/>
              <a:gd name="connsiteX248" fmla="*/ 2184646 w 4196446"/>
              <a:gd name="connsiteY248" fmla="*/ 6921297 h 8346397"/>
              <a:gd name="connsiteX249" fmla="*/ 2253702 w 4196446"/>
              <a:gd name="connsiteY249" fmla="*/ 6954634 h 8346397"/>
              <a:gd name="connsiteX250" fmla="*/ 2237033 w 4196446"/>
              <a:gd name="connsiteY250" fmla="*/ 6978447 h 8346397"/>
              <a:gd name="connsiteX251" fmla="*/ 2201315 w 4196446"/>
              <a:gd name="connsiteY251" fmla="*/ 6997497 h 8346397"/>
              <a:gd name="connsiteX252" fmla="*/ 2234652 w 4196446"/>
              <a:gd name="connsiteY252" fmla="*/ 7073697 h 8346397"/>
              <a:gd name="connsiteX253" fmla="*/ 2203696 w 4196446"/>
              <a:gd name="connsiteY253" fmla="*/ 7095128 h 8346397"/>
              <a:gd name="connsiteX254" fmla="*/ 2098921 w 4196446"/>
              <a:gd name="connsiteY254" fmla="*/ 7033215 h 8346397"/>
              <a:gd name="connsiteX255" fmla="*/ 2056058 w 4196446"/>
              <a:gd name="connsiteY255" fmla="*/ 7059409 h 8346397"/>
              <a:gd name="connsiteX256" fmla="*/ 1996527 w 4196446"/>
              <a:gd name="connsiteY256" fmla="*/ 6957015 h 8346397"/>
              <a:gd name="connsiteX257" fmla="*/ 1879846 w 4196446"/>
              <a:gd name="connsiteY257" fmla="*/ 6983209 h 8346397"/>
              <a:gd name="connsiteX258" fmla="*/ 1815552 w 4196446"/>
              <a:gd name="connsiteY258" fmla="*/ 6987972 h 8346397"/>
              <a:gd name="connsiteX259" fmla="*/ 1765546 w 4196446"/>
              <a:gd name="connsiteY259" fmla="*/ 6983210 h 8346397"/>
              <a:gd name="connsiteX260" fmla="*/ 1708396 w 4196446"/>
              <a:gd name="connsiteY260" fmla="*/ 7028453 h 8346397"/>
              <a:gd name="connsiteX261" fmla="*/ 1529802 w 4196446"/>
              <a:gd name="connsiteY261" fmla="*/ 6987972 h 8346397"/>
              <a:gd name="connsiteX262" fmla="*/ 1553614 w 4196446"/>
              <a:gd name="connsiteY262" fmla="*/ 7114178 h 8346397"/>
              <a:gd name="connsiteX263" fmla="*/ 1477415 w 4196446"/>
              <a:gd name="connsiteY263" fmla="*/ 7159422 h 8346397"/>
              <a:gd name="connsiteX264" fmla="*/ 1415502 w 4196446"/>
              <a:gd name="connsiteY264" fmla="*/ 7226096 h 8346397"/>
              <a:gd name="connsiteX265" fmla="*/ 1265483 w 4196446"/>
              <a:gd name="connsiteY265" fmla="*/ 7218953 h 8346397"/>
              <a:gd name="connsiteX266" fmla="*/ 1213096 w 4196446"/>
              <a:gd name="connsiteY26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82503 w 4196446"/>
              <a:gd name="connsiteY7" fmla="*/ 6478382 h 8346397"/>
              <a:gd name="connsiteX8" fmla="*/ 4089647 w 4196446"/>
              <a:gd name="connsiteY8" fmla="*/ 6421232 h 8346397"/>
              <a:gd name="connsiteX9" fmla="*/ 4046784 w 4196446"/>
              <a:gd name="connsiteY9" fmla="*/ 6318838 h 8346397"/>
              <a:gd name="connsiteX10" fmla="*/ 4130128 w 4196446"/>
              <a:gd name="connsiteY10" fmla="*/ 6299788 h 8346397"/>
              <a:gd name="connsiteX11" fmla="*/ 4046784 w 4196446"/>
              <a:gd name="connsiteY11" fmla="*/ 6275976 h 8346397"/>
              <a:gd name="connsiteX12" fmla="*/ 4053928 w 4196446"/>
              <a:gd name="connsiteY12" fmla="*/ 6211682 h 8346397"/>
              <a:gd name="connsiteX13" fmla="*/ 4039640 w 4196446"/>
              <a:gd name="connsiteY13" fmla="*/ 6149770 h 8346397"/>
              <a:gd name="connsiteX14" fmla="*/ 4106315 w 4196446"/>
              <a:gd name="connsiteY14" fmla="*/ 6211682 h 8346397"/>
              <a:gd name="connsiteX15" fmla="*/ 4063453 w 4196446"/>
              <a:gd name="connsiteY15" fmla="*/ 6090238 h 8346397"/>
              <a:gd name="connsiteX16" fmla="*/ 4070597 w 4196446"/>
              <a:gd name="connsiteY16" fmla="*/ 6018801 h 8346397"/>
              <a:gd name="connsiteX17" fmla="*/ 4132509 w 4196446"/>
              <a:gd name="connsiteY17" fmla="*/ 5975938 h 8346397"/>
              <a:gd name="connsiteX18" fmla="*/ 4094409 w 4196446"/>
              <a:gd name="connsiteY18" fmla="*/ 6075951 h 8346397"/>
              <a:gd name="connsiteX19" fmla="*/ 4139653 w 4196446"/>
              <a:gd name="connsiteY19" fmla="*/ 6102145 h 8346397"/>
              <a:gd name="connsiteX20" fmla="*/ 4192041 w 4196446"/>
              <a:gd name="connsiteY20" fmla="*/ 6080713 h 8346397"/>
              <a:gd name="connsiteX21" fmla="*/ 4149178 w 4196446"/>
              <a:gd name="connsiteY21" fmla="*/ 5947363 h 8346397"/>
              <a:gd name="connsiteX22" fmla="*/ 4194421 w 4196446"/>
              <a:gd name="connsiteY22" fmla="*/ 5909263 h 8346397"/>
              <a:gd name="connsiteX23" fmla="*/ 4113459 w 4196446"/>
              <a:gd name="connsiteY23" fmla="*/ 5783057 h 8346397"/>
              <a:gd name="connsiteX24" fmla="*/ 4108696 w 4196446"/>
              <a:gd name="connsiteY24" fmla="*/ 5678282 h 8346397"/>
              <a:gd name="connsiteX25" fmla="*/ 4070597 w 4196446"/>
              <a:gd name="connsiteY25" fmla="*/ 5587795 h 8346397"/>
              <a:gd name="connsiteX26" fmla="*/ 4111077 w 4196446"/>
              <a:gd name="connsiteY26" fmla="*/ 5583032 h 8346397"/>
              <a:gd name="connsiteX27" fmla="*/ 4061071 w 4196446"/>
              <a:gd name="connsiteY27" fmla="*/ 5478257 h 8346397"/>
              <a:gd name="connsiteX28" fmla="*/ 4061071 w 4196446"/>
              <a:gd name="connsiteY28" fmla="*/ 5383007 h 8346397"/>
              <a:gd name="connsiteX29" fmla="*/ 4103934 w 4196446"/>
              <a:gd name="connsiteY29" fmla="*/ 5387770 h 8346397"/>
              <a:gd name="connsiteX30" fmla="*/ 4106315 w 4196446"/>
              <a:gd name="connsiteY30" fmla="*/ 5347288 h 8346397"/>
              <a:gd name="connsiteX31" fmla="*/ 4065833 w 4196446"/>
              <a:gd name="connsiteY31" fmla="*/ 5292520 h 8346397"/>
              <a:gd name="connsiteX32" fmla="*/ 4058690 w 4196446"/>
              <a:gd name="connsiteY32" fmla="*/ 5173457 h 8346397"/>
              <a:gd name="connsiteX33" fmla="*/ 3990428 w 4196446"/>
              <a:gd name="connsiteY33" fmla="*/ 5034550 h 8346397"/>
              <a:gd name="connsiteX34" fmla="*/ 3922959 w 4196446"/>
              <a:gd name="connsiteY34" fmla="*/ 4816270 h 8346397"/>
              <a:gd name="connsiteX35" fmla="*/ 3887241 w 4196446"/>
              <a:gd name="connsiteY35" fmla="*/ 4682920 h 8346397"/>
              <a:gd name="connsiteX36" fmla="*/ 3851522 w 4196446"/>
              <a:gd name="connsiteY36" fmla="*/ 4642438 h 8346397"/>
              <a:gd name="connsiteX37" fmla="*/ 3887241 w 4196446"/>
              <a:gd name="connsiteY37" fmla="*/ 4578145 h 8346397"/>
              <a:gd name="connsiteX38" fmla="*/ 3839615 w 4196446"/>
              <a:gd name="connsiteY38" fmla="*/ 4499563 h 8346397"/>
              <a:gd name="connsiteX39" fmla="*/ 3780084 w 4196446"/>
              <a:gd name="connsiteY39" fmla="*/ 4492420 h 8346397"/>
              <a:gd name="connsiteX40" fmla="*/ 3732459 w 4196446"/>
              <a:gd name="connsiteY40" fmla="*/ 4449557 h 8346397"/>
              <a:gd name="connsiteX41" fmla="*/ 3687216 w 4196446"/>
              <a:gd name="connsiteY41" fmla="*/ 4466226 h 8346397"/>
              <a:gd name="connsiteX42" fmla="*/ 3668166 w 4196446"/>
              <a:gd name="connsiteY42" fmla="*/ 4368595 h 8346397"/>
              <a:gd name="connsiteX43" fmla="*/ 3501478 w 4196446"/>
              <a:gd name="connsiteY43" fmla="*/ 4166188 h 8346397"/>
              <a:gd name="connsiteX44" fmla="*/ 3496716 w 4196446"/>
              <a:gd name="connsiteY44" fmla="*/ 4139995 h 8346397"/>
              <a:gd name="connsiteX45" fmla="*/ 3494334 w 4196446"/>
              <a:gd name="connsiteY45" fmla="*/ 4113801 h 8346397"/>
              <a:gd name="connsiteX46" fmla="*/ 3544341 w 4196446"/>
              <a:gd name="connsiteY46" fmla="*/ 4101895 h 8346397"/>
              <a:gd name="connsiteX47" fmla="*/ 3553866 w 4196446"/>
              <a:gd name="connsiteY47" fmla="*/ 4075701 h 8346397"/>
              <a:gd name="connsiteX48" fmla="*/ 3515766 w 4196446"/>
              <a:gd name="connsiteY48" fmla="*/ 4056651 h 8346397"/>
              <a:gd name="connsiteX49" fmla="*/ 3465759 w 4196446"/>
              <a:gd name="connsiteY49" fmla="*/ 4049507 h 8346397"/>
              <a:gd name="connsiteX50" fmla="*/ 3432422 w 4196446"/>
              <a:gd name="connsiteY50" fmla="*/ 4109038 h 8346397"/>
              <a:gd name="connsiteX51" fmla="*/ 3413372 w 4196446"/>
              <a:gd name="connsiteY51" fmla="*/ 4082845 h 8346397"/>
              <a:gd name="connsiteX52" fmla="*/ 3415752 w 4196446"/>
              <a:gd name="connsiteY52" fmla="*/ 4042363 h 8346397"/>
              <a:gd name="connsiteX53" fmla="*/ 3349078 w 4196446"/>
              <a:gd name="connsiteY53" fmla="*/ 4018551 h 8346397"/>
              <a:gd name="connsiteX54" fmla="*/ 3382416 w 4196446"/>
              <a:gd name="connsiteY54" fmla="*/ 3985213 h 8346397"/>
              <a:gd name="connsiteX55" fmla="*/ 3346697 w 4196446"/>
              <a:gd name="connsiteY55" fmla="*/ 3961401 h 8346397"/>
              <a:gd name="connsiteX56" fmla="*/ 3291928 w 4196446"/>
              <a:gd name="connsiteY56" fmla="*/ 3959020 h 8346397"/>
              <a:gd name="connsiteX57" fmla="*/ 3263352 w 4196446"/>
              <a:gd name="connsiteY57" fmla="*/ 3978070 h 8346397"/>
              <a:gd name="connsiteX58" fmla="*/ 3215727 w 4196446"/>
              <a:gd name="connsiteY58" fmla="*/ 3963782 h 8346397"/>
              <a:gd name="connsiteX59" fmla="*/ 3227633 w 4196446"/>
              <a:gd name="connsiteY59" fmla="*/ 3937588 h 8346397"/>
              <a:gd name="connsiteX60" fmla="*/ 3275259 w 4196446"/>
              <a:gd name="connsiteY60" fmla="*/ 3913776 h 8346397"/>
              <a:gd name="connsiteX61" fmla="*/ 3127621 w 4196446"/>
              <a:gd name="connsiteY61" fmla="*/ 3851863 h 8346397"/>
              <a:gd name="connsiteX62" fmla="*/ 2996652 w 4196446"/>
              <a:gd name="connsiteY62" fmla="*/ 3739945 h 8346397"/>
              <a:gd name="connsiteX63" fmla="*/ 2591839 w 4196446"/>
              <a:gd name="connsiteY63" fmla="*/ 3354183 h 8346397"/>
              <a:gd name="connsiteX64" fmla="*/ 2468015 w 4196446"/>
              <a:gd name="connsiteY64" fmla="*/ 3049382 h 8346397"/>
              <a:gd name="connsiteX65" fmla="*/ 2432296 w 4196446"/>
              <a:gd name="connsiteY65" fmla="*/ 2961276 h 8346397"/>
              <a:gd name="connsiteX66" fmla="*/ 2387052 w 4196446"/>
              <a:gd name="connsiteY66" fmla="*/ 2954132 h 8346397"/>
              <a:gd name="connsiteX67" fmla="*/ 2365621 w 4196446"/>
              <a:gd name="connsiteY67" fmla="*/ 2958895 h 8346397"/>
              <a:gd name="connsiteX68" fmla="*/ 2315615 w 4196446"/>
              <a:gd name="connsiteY68" fmla="*/ 2896982 h 8346397"/>
              <a:gd name="connsiteX69" fmla="*/ 2234652 w 4196446"/>
              <a:gd name="connsiteY69" fmla="*/ 2880313 h 8346397"/>
              <a:gd name="connsiteX70" fmla="*/ 2182265 w 4196446"/>
              <a:gd name="connsiteY70" fmla="*/ 2811257 h 8346397"/>
              <a:gd name="connsiteX71" fmla="*/ 2115590 w 4196446"/>
              <a:gd name="connsiteY71" fmla="*/ 2727913 h 8346397"/>
              <a:gd name="connsiteX72" fmla="*/ 2091777 w 4196446"/>
              <a:gd name="connsiteY72" fmla="*/ 2670763 h 8346397"/>
              <a:gd name="connsiteX73" fmla="*/ 2006845 w 4196446"/>
              <a:gd name="connsiteY73" fmla="*/ 2527095 h 8346397"/>
              <a:gd name="connsiteX74" fmla="*/ 1953665 w 4196446"/>
              <a:gd name="connsiteY74" fmla="*/ 2451688 h 8346397"/>
              <a:gd name="connsiteX75" fmla="*/ 2006052 w 4196446"/>
              <a:gd name="connsiteY75" fmla="*/ 2337388 h 8346397"/>
              <a:gd name="connsiteX76" fmla="*/ 2072727 w 4196446"/>
              <a:gd name="connsiteY76" fmla="*/ 2256426 h 8346397"/>
              <a:gd name="connsiteX77" fmla="*/ 2056058 w 4196446"/>
              <a:gd name="connsiteY77" fmla="*/ 2223088 h 8346397"/>
              <a:gd name="connsiteX78" fmla="*/ 2067965 w 4196446"/>
              <a:gd name="connsiteY78" fmla="*/ 2130220 h 8346397"/>
              <a:gd name="connsiteX79" fmla="*/ 2137021 w 4196446"/>
              <a:gd name="connsiteY79" fmla="*/ 1992107 h 8346397"/>
              <a:gd name="connsiteX80" fmla="*/ 2165596 w 4196446"/>
              <a:gd name="connsiteY80" fmla="*/ 1944482 h 8346397"/>
              <a:gd name="connsiteX81" fmla="*/ 2203696 w 4196446"/>
              <a:gd name="connsiteY81" fmla="*/ 1937338 h 8346397"/>
              <a:gd name="connsiteX82" fmla="*/ 2198933 w 4196446"/>
              <a:gd name="connsiteY82" fmla="*/ 1906382 h 8346397"/>
              <a:gd name="connsiteX83" fmla="*/ 2406102 w 4196446"/>
              <a:gd name="connsiteY83" fmla="*/ 1782557 h 8346397"/>
              <a:gd name="connsiteX84" fmla="*/ 2494208 w 4196446"/>
              <a:gd name="connsiteY84" fmla="*/ 1715882 h 8346397"/>
              <a:gd name="connsiteX85" fmla="*/ 2513258 w 4196446"/>
              <a:gd name="connsiteY85" fmla="*/ 1630157 h 8346397"/>
              <a:gd name="connsiteX86" fmla="*/ 2522784 w 4196446"/>
              <a:gd name="connsiteY86" fmla="*/ 1584913 h 8346397"/>
              <a:gd name="connsiteX87" fmla="*/ 2577552 w 4196446"/>
              <a:gd name="connsiteY87" fmla="*/ 1527763 h 8346397"/>
              <a:gd name="connsiteX88" fmla="*/ 2606127 w 4196446"/>
              <a:gd name="connsiteY88" fmla="*/ 1499188 h 8346397"/>
              <a:gd name="connsiteX89" fmla="*/ 2634702 w 4196446"/>
              <a:gd name="connsiteY89" fmla="*/ 1492045 h 8346397"/>
              <a:gd name="connsiteX90" fmla="*/ 2672802 w 4196446"/>
              <a:gd name="connsiteY90" fmla="*/ 1368220 h 8346397"/>
              <a:gd name="connsiteX91" fmla="*/ 2806153 w 4196446"/>
              <a:gd name="connsiteY91" fmla="*/ 1334883 h 8346397"/>
              <a:gd name="connsiteX92" fmla="*/ 2944265 w 4196446"/>
              <a:gd name="connsiteY92" fmla="*/ 1325357 h 8346397"/>
              <a:gd name="connsiteX93" fmla="*/ 2968077 w 4196446"/>
              <a:gd name="connsiteY93" fmla="*/ 1206295 h 8346397"/>
              <a:gd name="connsiteX94" fmla="*/ 3049040 w 4196446"/>
              <a:gd name="connsiteY94" fmla="*/ 1169783 h 8346397"/>
              <a:gd name="connsiteX95" fmla="*/ 3153814 w 4196446"/>
              <a:gd name="connsiteY95" fmla="*/ 1125332 h 8346397"/>
              <a:gd name="connsiteX96" fmla="*/ 3225252 w 4196446"/>
              <a:gd name="connsiteY96" fmla="*/ 1049132 h 8346397"/>
              <a:gd name="connsiteX97" fmla="*/ 3310977 w 4196446"/>
              <a:gd name="connsiteY97" fmla="*/ 996745 h 8346397"/>
              <a:gd name="connsiteX98" fmla="*/ 3056977 w 4196446"/>
              <a:gd name="connsiteY98" fmla="*/ 982457 h 8346397"/>
              <a:gd name="connsiteX99" fmla="*/ 2958552 w 4196446"/>
              <a:gd name="connsiteY99" fmla="*/ 976107 h 8346397"/>
              <a:gd name="connsiteX100" fmla="*/ 2926802 w 4196446"/>
              <a:gd name="connsiteY100" fmla="*/ 906257 h 8346397"/>
              <a:gd name="connsiteX101" fmla="*/ 2866477 w 4196446"/>
              <a:gd name="connsiteY101" fmla="*/ 893559 h 8346397"/>
              <a:gd name="connsiteX102" fmla="*/ 2799802 w 4196446"/>
              <a:gd name="connsiteY102" fmla="*/ 874507 h 8346397"/>
              <a:gd name="connsiteX103" fmla="*/ 2761702 w 4196446"/>
              <a:gd name="connsiteY103" fmla="*/ 807832 h 8346397"/>
              <a:gd name="connsiteX104" fmla="*/ 2609302 w 4196446"/>
              <a:gd name="connsiteY104" fmla="*/ 760207 h 8346397"/>
              <a:gd name="connsiteX105" fmla="*/ 2580727 w 4196446"/>
              <a:gd name="connsiteY105" fmla="*/ 604632 h 8346397"/>
              <a:gd name="connsiteX106" fmla="*/ 2526752 w 4196446"/>
              <a:gd name="connsiteY106" fmla="*/ 531609 h 8346397"/>
              <a:gd name="connsiteX107" fmla="*/ 2596602 w 4196446"/>
              <a:gd name="connsiteY107" fmla="*/ 407782 h 8346397"/>
              <a:gd name="connsiteX108" fmla="*/ 2629939 w 4196446"/>
              <a:gd name="connsiteY108" fmla="*/ 310947 h 8346397"/>
              <a:gd name="connsiteX109" fmla="*/ 2517227 w 4196446"/>
              <a:gd name="connsiteY109" fmla="*/ 239507 h 8346397"/>
              <a:gd name="connsiteX110" fmla="*/ 2402927 w 4196446"/>
              <a:gd name="connsiteY110" fmla="*/ 271257 h 8346397"/>
              <a:gd name="connsiteX111" fmla="*/ 2275927 w 4196446"/>
              <a:gd name="connsiteY111" fmla="*/ 198232 h 8346397"/>
              <a:gd name="connsiteX112" fmla="*/ 2133052 w 4196446"/>
              <a:gd name="connsiteY112" fmla="*/ 233157 h 8346397"/>
              <a:gd name="connsiteX113" fmla="*/ 1913977 w 4196446"/>
              <a:gd name="connsiteY113" fmla="*/ 36309 h 8346397"/>
              <a:gd name="connsiteX114" fmla="*/ 1777452 w 4196446"/>
              <a:gd name="connsiteY114" fmla="*/ 13289 h 8346397"/>
              <a:gd name="connsiteX115" fmla="*/ 1703633 w 4196446"/>
              <a:gd name="connsiteY115" fmla="*/ 41864 h 8346397"/>
              <a:gd name="connsiteX116" fmla="*/ 1615527 w 4196446"/>
              <a:gd name="connsiteY116" fmla="*/ 75203 h 8346397"/>
              <a:gd name="connsiteX117" fmla="*/ 1515515 w 4196446"/>
              <a:gd name="connsiteY117" fmla="*/ 129971 h 8346397"/>
              <a:gd name="connsiteX118" fmla="*/ 1525040 w 4196446"/>
              <a:gd name="connsiteY118" fmla="*/ 194264 h 8346397"/>
              <a:gd name="connsiteX119" fmla="*/ 1505990 w 4196446"/>
              <a:gd name="connsiteY119" fmla="*/ 251415 h 8346397"/>
              <a:gd name="connsiteX120" fmla="*/ 1413121 w 4196446"/>
              <a:gd name="connsiteY120" fmla="*/ 270464 h 8346397"/>
              <a:gd name="connsiteX121" fmla="*/ 1339302 w 4196446"/>
              <a:gd name="connsiteY121" fmla="*/ 306184 h 8346397"/>
              <a:gd name="connsiteX122" fmla="*/ 1260721 w 4196446"/>
              <a:gd name="connsiteY122" fmla="*/ 346665 h 8346397"/>
              <a:gd name="connsiteX123" fmla="*/ 1191665 w 4196446"/>
              <a:gd name="connsiteY123" fmla="*/ 272847 h 8346397"/>
              <a:gd name="connsiteX124" fmla="*/ 1082127 w 4196446"/>
              <a:gd name="connsiteY124" fmla="*/ 353809 h 8346397"/>
              <a:gd name="connsiteX125" fmla="*/ 1020215 w 4196446"/>
              <a:gd name="connsiteY125" fmla="*/ 420484 h 8346397"/>
              <a:gd name="connsiteX126" fmla="*/ 858290 w 4196446"/>
              <a:gd name="connsiteY126" fmla="*/ 301422 h 8346397"/>
              <a:gd name="connsiteX127" fmla="*/ 796377 w 4196446"/>
              <a:gd name="connsiteY127" fmla="*/ 406196 h 8346397"/>
              <a:gd name="connsiteX128" fmla="*/ 755896 w 4196446"/>
              <a:gd name="connsiteY128" fmla="*/ 341903 h 8346397"/>
              <a:gd name="connsiteX129" fmla="*/ 689221 w 4196446"/>
              <a:gd name="connsiteY129" fmla="*/ 270465 h 8346397"/>
              <a:gd name="connsiteX130" fmla="*/ 667790 w 4196446"/>
              <a:gd name="connsiteY130" fmla="*/ 313328 h 8346397"/>
              <a:gd name="connsiteX131" fmla="*/ 620165 w 4196446"/>
              <a:gd name="connsiteY131" fmla="*/ 382384 h 8346397"/>
              <a:gd name="connsiteX132" fmla="*/ 589208 w 4196446"/>
              <a:gd name="connsiteY132" fmla="*/ 396672 h 8346397"/>
              <a:gd name="connsiteX133" fmla="*/ 498721 w 4196446"/>
              <a:gd name="connsiteY133" fmla="*/ 482397 h 8346397"/>
              <a:gd name="connsiteX134" fmla="*/ 396327 w 4196446"/>
              <a:gd name="connsiteY134" fmla="*/ 380003 h 8346397"/>
              <a:gd name="connsiteX135" fmla="*/ 243927 w 4196446"/>
              <a:gd name="connsiteY135" fmla="*/ 294278 h 8346397"/>
              <a:gd name="connsiteX136" fmla="*/ 174871 w 4196446"/>
              <a:gd name="connsiteY136" fmla="*/ 327615 h 8346397"/>
              <a:gd name="connsiteX137" fmla="*/ 127246 w 4196446"/>
              <a:gd name="connsiteY137" fmla="*/ 410959 h 8346397"/>
              <a:gd name="connsiteX138" fmla="*/ 43902 w 4196446"/>
              <a:gd name="connsiteY138" fmla="*/ 472872 h 8346397"/>
              <a:gd name="connsiteX139" fmla="*/ 8183 w 4196446"/>
              <a:gd name="connsiteY139" fmla="*/ 484778 h 8346397"/>
              <a:gd name="connsiteX140" fmla="*/ 198683 w 4196446"/>
              <a:gd name="connsiteY140" fmla="*/ 689565 h 8346397"/>
              <a:gd name="connsiteX141" fmla="*/ 265359 w 4196446"/>
              <a:gd name="connsiteY141" fmla="*/ 706234 h 8346397"/>
              <a:gd name="connsiteX142" fmla="*/ 298697 w 4196446"/>
              <a:gd name="connsiteY142" fmla="*/ 730047 h 8346397"/>
              <a:gd name="connsiteX143" fmla="*/ 296315 w 4196446"/>
              <a:gd name="connsiteY143" fmla="*/ 901496 h 8346397"/>
              <a:gd name="connsiteX144" fmla="*/ 362990 w 4196446"/>
              <a:gd name="connsiteY144" fmla="*/ 906259 h 8346397"/>
              <a:gd name="connsiteX145" fmla="*/ 401090 w 4196446"/>
              <a:gd name="connsiteY145" fmla="*/ 856253 h 8346397"/>
              <a:gd name="connsiteX146" fmla="*/ 482052 w 4196446"/>
              <a:gd name="connsiteY146" fmla="*/ 894353 h 8346397"/>
              <a:gd name="connsiteX147" fmla="*/ 420140 w 4196446"/>
              <a:gd name="connsiteY147" fmla="*/ 1039609 h 8346397"/>
              <a:gd name="connsiteX148" fmla="*/ 434427 w 4196446"/>
              <a:gd name="connsiteY148" fmla="*/ 1087234 h 8346397"/>
              <a:gd name="connsiteX149" fmla="*/ 379658 w 4196446"/>
              <a:gd name="connsiteY149" fmla="*/ 1139622 h 8346397"/>
              <a:gd name="connsiteX150" fmla="*/ 415377 w 4196446"/>
              <a:gd name="connsiteY150" fmla="*/ 1168196 h 8346397"/>
              <a:gd name="connsiteX151" fmla="*/ 486815 w 4196446"/>
              <a:gd name="connsiteY151" fmla="*/ 1256303 h 8346397"/>
              <a:gd name="connsiteX152" fmla="*/ 527296 w 4196446"/>
              <a:gd name="connsiteY152" fmla="*/ 1344409 h 8346397"/>
              <a:gd name="connsiteX153" fmla="*/ 636833 w 4196446"/>
              <a:gd name="connsiteY153" fmla="*/ 1396797 h 8346397"/>
              <a:gd name="connsiteX154" fmla="*/ 746371 w 4196446"/>
              <a:gd name="connsiteY154" fmla="*/ 1420609 h 8346397"/>
              <a:gd name="connsiteX155" fmla="*/ 829715 w 4196446"/>
              <a:gd name="connsiteY155" fmla="*/ 1468234 h 8346397"/>
              <a:gd name="connsiteX156" fmla="*/ 913058 w 4196446"/>
              <a:gd name="connsiteY156" fmla="*/ 1442040 h 8346397"/>
              <a:gd name="connsiteX157" fmla="*/ 994021 w 4196446"/>
              <a:gd name="connsiteY157" fmla="*/ 1368222 h 8346397"/>
              <a:gd name="connsiteX158" fmla="*/ 1103558 w 4196446"/>
              <a:gd name="connsiteY158" fmla="*/ 1351553 h 8346397"/>
              <a:gd name="connsiteX159" fmla="*/ 1170233 w 4196446"/>
              <a:gd name="connsiteY159" fmla="*/ 1356315 h 8346397"/>
              <a:gd name="connsiteX160" fmla="*/ 1329777 w 4196446"/>
              <a:gd name="connsiteY160" fmla="*/ 1465853 h 8346397"/>
              <a:gd name="connsiteX161" fmla="*/ 1389308 w 4196446"/>
              <a:gd name="connsiteY161" fmla="*/ 1494428 h 8346397"/>
              <a:gd name="connsiteX162" fmla="*/ 1260721 w 4196446"/>
              <a:gd name="connsiteY162" fmla="*/ 1596822 h 8346397"/>
              <a:gd name="connsiteX163" fmla="*/ 1263102 w 4196446"/>
              <a:gd name="connsiteY163" fmla="*/ 1661115 h 8346397"/>
              <a:gd name="connsiteX164" fmla="*/ 1425027 w 4196446"/>
              <a:gd name="connsiteY164" fmla="*/ 1613490 h 8346397"/>
              <a:gd name="connsiteX165" fmla="*/ 1386927 w 4196446"/>
              <a:gd name="connsiteY165" fmla="*/ 1677784 h 8346397"/>
              <a:gd name="connsiteX166" fmla="*/ 1405977 w 4196446"/>
              <a:gd name="connsiteY166" fmla="*/ 1751603 h 8346397"/>
              <a:gd name="connsiteX167" fmla="*/ 1517896 w 4196446"/>
              <a:gd name="connsiteY167" fmla="*/ 1787322 h 8346397"/>
              <a:gd name="connsiteX168" fmla="*/ 1591715 w 4196446"/>
              <a:gd name="connsiteY168" fmla="*/ 1803990 h 8346397"/>
              <a:gd name="connsiteX169" fmla="*/ 1501227 w 4196446"/>
              <a:gd name="connsiteY169" fmla="*/ 1934959 h 8346397"/>
              <a:gd name="connsiteX170" fmla="*/ 1494083 w 4196446"/>
              <a:gd name="connsiteY170" fmla="*/ 1984965 h 8346397"/>
              <a:gd name="connsiteX171" fmla="*/ 1422646 w 4196446"/>
              <a:gd name="connsiteY171" fmla="*/ 2020684 h 8346397"/>
              <a:gd name="connsiteX172" fmla="*/ 1391690 w 4196446"/>
              <a:gd name="connsiteY172" fmla="*/ 2082597 h 8346397"/>
              <a:gd name="connsiteX173" fmla="*/ 1260721 w 4196446"/>
              <a:gd name="connsiteY173" fmla="*/ 2056403 h 8346397"/>
              <a:gd name="connsiteX174" fmla="*/ 1139277 w 4196446"/>
              <a:gd name="connsiteY174" fmla="*/ 2056402 h 8346397"/>
              <a:gd name="connsiteX175" fmla="*/ 1072602 w 4196446"/>
              <a:gd name="connsiteY175" fmla="*/ 2084978 h 8346397"/>
              <a:gd name="connsiteX176" fmla="*/ 1065458 w 4196446"/>
              <a:gd name="connsiteY176" fmla="*/ 2184990 h 8346397"/>
              <a:gd name="connsiteX177" fmla="*/ 977352 w 4196446"/>
              <a:gd name="connsiteY177" fmla="*/ 2273097 h 8346397"/>
              <a:gd name="connsiteX178" fmla="*/ 1120227 w 4196446"/>
              <a:gd name="connsiteY178" fmla="*/ 2335009 h 8346397"/>
              <a:gd name="connsiteX179" fmla="*/ 1170234 w 4196446"/>
              <a:gd name="connsiteY179" fmla="*/ 2370727 h 8346397"/>
              <a:gd name="connsiteX180" fmla="*/ 1222621 w 4196446"/>
              <a:gd name="connsiteY180" fmla="*/ 2387397 h 8346397"/>
              <a:gd name="connsiteX181" fmla="*/ 1272627 w 4196446"/>
              <a:gd name="connsiteY181" fmla="*/ 2437403 h 8346397"/>
              <a:gd name="connsiteX182" fmla="*/ 1329777 w 4196446"/>
              <a:gd name="connsiteY182" fmla="*/ 2458834 h 8346397"/>
              <a:gd name="connsiteX183" fmla="*/ 1422646 w 4196446"/>
              <a:gd name="connsiteY183" fmla="*/ 2535034 h 8346397"/>
              <a:gd name="connsiteX184" fmla="*/ 1508371 w 4196446"/>
              <a:gd name="connsiteY184" fmla="*/ 2568373 h 8346397"/>
              <a:gd name="connsiteX185" fmla="*/ 1641721 w 4196446"/>
              <a:gd name="connsiteY185" fmla="*/ 2716009 h 8346397"/>
              <a:gd name="connsiteX186" fmla="*/ 1725065 w 4196446"/>
              <a:gd name="connsiteY186" fmla="*/ 2870790 h 8346397"/>
              <a:gd name="connsiteX187" fmla="*/ 1850477 w 4196446"/>
              <a:gd name="connsiteY187" fmla="*/ 2931907 h 8346397"/>
              <a:gd name="connsiteX188" fmla="*/ 1896514 w 4196446"/>
              <a:gd name="connsiteY188" fmla="*/ 2977947 h 8346397"/>
              <a:gd name="connsiteX189" fmla="*/ 1927471 w 4196446"/>
              <a:gd name="connsiteY189" fmla="*/ 3082722 h 8346397"/>
              <a:gd name="connsiteX190" fmla="*/ 1989383 w 4196446"/>
              <a:gd name="connsiteY190" fmla="*/ 3185115 h 8346397"/>
              <a:gd name="connsiteX191" fmla="*/ 2051296 w 4196446"/>
              <a:gd name="connsiteY191" fmla="*/ 3223215 h 8346397"/>
              <a:gd name="connsiteX192" fmla="*/ 2182265 w 4196446"/>
              <a:gd name="connsiteY192" fmla="*/ 3370853 h 8346397"/>
              <a:gd name="connsiteX193" fmla="*/ 2325139 w 4196446"/>
              <a:gd name="connsiteY193" fmla="*/ 3447053 h 8346397"/>
              <a:gd name="connsiteX194" fmla="*/ 2384671 w 4196446"/>
              <a:gd name="connsiteY194" fmla="*/ 3532778 h 8346397"/>
              <a:gd name="connsiteX195" fmla="*/ 2432296 w 4196446"/>
              <a:gd name="connsiteY195" fmla="*/ 3599453 h 8346397"/>
              <a:gd name="connsiteX196" fmla="*/ 2479921 w 4196446"/>
              <a:gd name="connsiteY196" fmla="*/ 3589929 h 8346397"/>
              <a:gd name="connsiteX197" fmla="*/ 2484683 w 4196446"/>
              <a:gd name="connsiteY197" fmla="*/ 3742328 h 8346397"/>
              <a:gd name="connsiteX198" fmla="*/ 2537071 w 4196446"/>
              <a:gd name="connsiteY198" fmla="*/ 3835197 h 8346397"/>
              <a:gd name="connsiteX199" fmla="*/ 2529927 w 4196446"/>
              <a:gd name="connsiteY199" fmla="*/ 3873297 h 8346397"/>
              <a:gd name="connsiteX200" fmla="*/ 2598983 w 4196446"/>
              <a:gd name="connsiteY200" fmla="*/ 3909015 h 8346397"/>
              <a:gd name="connsiteX201" fmla="*/ 2656133 w 4196446"/>
              <a:gd name="connsiteY201" fmla="*/ 3854247 h 8346397"/>
              <a:gd name="connsiteX202" fmla="*/ 2689471 w 4196446"/>
              <a:gd name="connsiteY202" fmla="*/ 3937590 h 8346397"/>
              <a:gd name="connsiteX203" fmla="*/ 2734715 w 4196446"/>
              <a:gd name="connsiteY203" fmla="*/ 3982834 h 8346397"/>
              <a:gd name="connsiteX204" fmla="*/ 2808533 w 4196446"/>
              <a:gd name="connsiteY204" fmla="*/ 4006647 h 8346397"/>
              <a:gd name="connsiteX205" fmla="*/ 2860921 w 4196446"/>
              <a:gd name="connsiteY205" fmla="*/ 4075703 h 8346397"/>
              <a:gd name="connsiteX206" fmla="*/ 2946646 w 4196446"/>
              <a:gd name="connsiteY206" fmla="*/ 4130472 h 8346397"/>
              <a:gd name="connsiteX207" fmla="*/ 2999033 w 4196446"/>
              <a:gd name="connsiteY207" fmla="*/ 4163809 h 8346397"/>
              <a:gd name="connsiteX208" fmla="*/ 2870446 w 4196446"/>
              <a:gd name="connsiteY208" fmla="*/ 4256678 h 8346397"/>
              <a:gd name="connsiteX209" fmla="*/ 2868064 w 4196446"/>
              <a:gd name="connsiteY209" fmla="*/ 4311446 h 8346397"/>
              <a:gd name="connsiteX210" fmla="*/ 2970458 w 4196446"/>
              <a:gd name="connsiteY210" fmla="*/ 4428128 h 8346397"/>
              <a:gd name="connsiteX211" fmla="*/ 3065708 w 4196446"/>
              <a:gd name="connsiteY211" fmla="*/ 4490040 h 8346397"/>
              <a:gd name="connsiteX212" fmla="*/ 3096665 w 4196446"/>
              <a:gd name="connsiteY212" fmla="*/ 4528140 h 8346397"/>
              <a:gd name="connsiteX213" fmla="*/ 3082377 w 4196446"/>
              <a:gd name="connsiteY213" fmla="*/ 4609103 h 8346397"/>
              <a:gd name="connsiteX214" fmla="*/ 3077615 w 4196446"/>
              <a:gd name="connsiteY214" fmla="*/ 4692447 h 8346397"/>
              <a:gd name="connsiteX215" fmla="*/ 3034752 w 4196446"/>
              <a:gd name="connsiteY215" fmla="*/ 4701972 h 8346397"/>
              <a:gd name="connsiteX216" fmla="*/ 3008558 w 4196446"/>
              <a:gd name="connsiteY216" fmla="*/ 4718640 h 8346397"/>
              <a:gd name="connsiteX217" fmla="*/ 3053802 w 4196446"/>
              <a:gd name="connsiteY217" fmla="*/ 4795632 h 8346397"/>
              <a:gd name="connsiteX218" fmla="*/ 3037133 w 4196446"/>
              <a:gd name="connsiteY218" fmla="*/ 4868659 h 8346397"/>
              <a:gd name="connsiteX219" fmla="*/ 3020465 w 4196446"/>
              <a:gd name="connsiteY219" fmla="*/ 5004390 h 8346397"/>
              <a:gd name="connsiteX220" fmla="*/ 2982365 w 4196446"/>
              <a:gd name="connsiteY220" fmla="*/ 5044872 h 8346397"/>
              <a:gd name="connsiteX221" fmla="*/ 2965696 w 4196446"/>
              <a:gd name="connsiteY221" fmla="*/ 5166315 h 8346397"/>
              <a:gd name="connsiteX222" fmla="*/ 2937121 w 4196446"/>
              <a:gd name="connsiteY222" fmla="*/ 5285378 h 8346397"/>
              <a:gd name="connsiteX223" fmla="*/ 2989508 w 4196446"/>
              <a:gd name="connsiteY223" fmla="*/ 5302047 h 8346397"/>
              <a:gd name="connsiteX224" fmla="*/ 2987127 w 4196446"/>
              <a:gd name="connsiteY224" fmla="*/ 5347290 h 8346397"/>
              <a:gd name="connsiteX225" fmla="*/ 2984746 w 4196446"/>
              <a:gd name="connsiteY225" fmla="*/ 5402059 h 8346397"/>
              <a:gd name="connsiteX226" fmla="*/ 3041896 w 4196446"/>
              <a:gd name="connsiteY226" fmla="*/ 5471115 h 8346397"/>
              <a:gd name="connsiteX227" fmla="*/ 3089521 w 4196446"/>
              <a:gd name="connsiteY227" fmla="*/ 5597322 h 8346397"/>
              <a:gd name="connsiteX228" fmla="*/ 2996652 w 4196446"/>
              <a:gd name="connsiteY228" fmla="*/ 5887834 h 8346397"/>
              <a:gd name="connsiteX229" fmla="*/ 3018083 w 4196446"/>
              <a:gd name="connsiteY229" fmla="*/ 5942603 h 8346397"/>
              <a:gd name="connsiteX230" fmla="*/ 3044277 w 4196446"/>
              <a:gd name="connsiteY230" fmla="*/ 5994990 h 8346397"/>
              <a:gd name="connsiteX231" fmla="*/ 3049040 w 4196446"/>
              <a:gd name="connsiteY231" fmla="*/ 6099765 h 8346397"/>
              <a:gd name="connsiteX232" fmla="*/ 3028402 w 4196446"/>
              <a:gd name="connsiteY232" fmla="*/ 6195807 h 8346397"/>
              <a:gd name="connsiteX233" fmla="*/ 2956170 w 4196446"/>
              <a:gd name="connsiteY233" fmla="*/ 6259310 h 8346397"/>
              <a:gd name="connsiteX234" fmla="*/ 2920452 w 4196446"/>
              <a:gd name="connsiteY234" fmla="*/ 6240259 h 8346397"/>
              <a:gd name="connsiteX235" fmla="*/ 2849015 w 4196446"/>
              <a:gd name="connsiteY235" fmla="*/ 6252165 h 8346397"/>
              <a:gd name="connsiteX236" fmla="*/ 2713283 w 4196446"/>
              <a:gd name="connsiteY236" fmla="*/ 6364084 h 8346397"/>
              <a:gd name="connsiteX237" fmla="*/ 2606127 w 4196446"/>
              <a:gd name="connsiteY237" fmla="*/ 6349797 h 8346397"/>
              <a:gd name="connsiteX238" fmla="*/ 2575171 w 4196446"/>
              <a:gd name="connsiteY238" fmla="*/ 6378372 h 8346397"/>
              <a:gd name="connsiteX239" fmla="*/ 2508495 w 4196446"/>
              <a:gd name="connsiteY239" fmla="*/ 6423614 h 8346397"/>
              <a:gd name="connsiteX240" fmla="*/ 2391815 w 4196446"/>
              <a:gd name="connsiteY240" fmla="*/ 6411709 h 8346397"/>
              <a:gd name="connsiteX241" fmla="*/ 2368002 w 4196446"/>
              <a:gd name="connsiteY241" fmla="*/ 6528390 h 8346397"/>
              <a:gd name="connsiteX242" fmla="*/ 2363240 w 4196446"/>
              <a:gd name="connsiteY242" fmla="*/ 6564109 h 8346397"/>
              <a:gd name="connsiteX243" fmla="*/ 2339428 w 4196446"/>
              <a:gd name="connsiteY243" fmla="*/ 6583159 h 8346397"/>
              <a:gd name="connsiteX244" fmla="*/ 2141783 w 4196446"/>
              <a:gd name="connsiteY244" fmla="*/ 6535534 h 8346397"/>
              <a:gd name="connsiteX245" fmla="*/ 2103683 w 4196446"/>
              <a:gd name="connsiteY245" fmla="*/ 6587922 h 8346397"/>
              <a:gd name="connsiteX246" fmla="*/ 2072727 w 4196446"/>
              <a:gd name="connsiteY246" fmla="*/ 6683172 h 8346397"/>
              <a:gd name="connsiteX247" fmla="*/ 2039389 w 4196446"/>
              <a:gd name="connsiteY247" fmla="*/ 6747465 h 8346397"/>
              <a:gd name="connsiteX248" fmla="*/ 2051296 w 4196446"/>
              <a:gd name="connsiteY248" fmla="*/ 6809378 h 8346397"/>
              <a:gd name="connsiteX249" fmla="*/ 2184646 w 4196446"/>
              <a:gd name="connsiteY249" fmla="*/ 6921297 h 8346397"/>
              <a:gd name="connsiteX250" fmla="*/ 2253702 w 4196446"/>
              <a:gd name="connsiteY250" fmla="*/ 6954634 h 8346397"/>
              <a:gd name="connsiteX251" fmla="*/ 2237033 w 4196446"/>
              <a:gd name="connsiteY251" fmla="*/ 6978447 h 8346397"/>
              <a:gd name="connsiteX252" fmla="*/ 2201315 w 4196446"/>
              <a:gd name="connsiteY252" fmla="*/ 6997497 h 8346397"/>
              <a:gd name="connsiteX253" fmla="*/ 2234652 w 4196446"/>
              <a:gd name="connsiteY253" fmla="*/ 7073697 h 8346397"/>
              <a:gd name="connsiteX254" fmla="*/ 2203696 w 4196446"/>
              <a:gd name="connsiteY254" fmla="*/ 7095128 h 8346397"/>
              <a:gd name="connsiteX255" fmla="*/ 2098921 w 4196446"/>
              <a:gd name="connsiteY255" fmla="*/ 7033215 h 8346397"/>
              <a:gd name="connsiteX256" fmla="*/ 2056058 w 4196446"/>
              <a:gd name="connsiteY256" fmla="*/ 7059409 h 8346397"/>
              <a:gd name="connsiteX257" fmla="*/ 1996527 w 4196446"/>
              <a:gd name="connsiteY257" fmla="*/ 6957015 h 8346397"/>
              <a:gd name="connsiteX258" fmla="*/ 1879846 w 4196446"/>
              <a:gd name="connsiteY258" fmla="*/ 6983209 h 8346397"/>
              <a:gd name="connsiteX259" fmla="*/ 1815552 w 4196446"/>
              <a:gd name="connsiteY259" fmla="*/ 6987972 h 8346397"/>
              <a:gd name="connsiteX260" fmla="*/ 1765546 w 4196446"/>
              <a:gd name="connsiteY260" fmla="*/ 6983210 h 8346397"/>
              <a:gd name="connsiteX261" fmla="*/ 1708396 w 4196446"/>
              <a:gd name="connsiteY261" fmla="*/ 7028453 h 8346397"/>
              <a:gd name="connsiteX262" fmla="*/ 1529802 w 4196446"/>
              <a:gd name="connsiteY262" fmla="*/ 6987972 h 8346397"/>
              <a:gd name="connsiteX263" fmla="*/ 1553614 w 4196446"/>
              <a:gd name="connsiteY263" fmla="*/ 7114178 h 8346397"/>
              <a:gd name="connsiteX264" fmla="*/ 1477415 w 4196446"/>
              <a:gd name="connsiteY264" fmla="*/ 7159422 h 8346397"/>
              <a:gd name="connsiteX265" fmla="*/ 1415502 w 4196446"/>
              <a:gd name="connsiteY265" fmla="*/ 7226096 h 8346397"/>
              <a:gd name="connsiteX266" fmla="*/ 1265483 w 4196446"/>
              <a:gd name="connsiteY266" fmla="*/ 7218953 h 8346397"/>
              <a:gd name="connsiteX267" fmla="*/ 1213096 w 4196446"/>
              <a:gd name="connsiteY26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4009477 w 4196446"/>
              <a:gd name="connsiteY3" fmla="*/ 6655388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61072 w 4196446"/>
              <a:gd name="connsiteY7" fmla="*/ 6473620 h 8346397"/>
              <a:gd name="connsiteX8" fmla="*/ 4082503 w 4196446"/>
              <a:gd name="connsiteY8" fmla="*/ 6478382 h 8346397"/>
              <a:gd name="connsiteX9" fmla="*/ 4089647 w 4196446"/>
              <a:gd name="connsiteY9" fmla="*/ 6421232 h 8346397"/>
              <a:gd name="connsiteX10" fmla="*/ 4046784 w 4196446"/>
              <a:gd name="connsiteY10" fmla="*/ 6318838 h 8346397"/>
              <a:gd name="connsiteX11" fmla="*/ 4130128 w 4196446"/>
              <a:gd name="connsiteY11" fmla="*/ 6299788 h 8346397"/>
              <a:gd name="connsiteX12" fmla="*/ 4046784 w 4196446"/>
              <a:gd name="connsiteY12" fmla="*/ 6275976 h 8346397"/>
              <a:gd name="connsiteX13" fmla="*/ 4053928 w 4196446"/>
              <a:gd name="connsiteY13" fmla="*/ 6211682 h 8346397"/>
              <a:gd name="connsiteX14" fmla="*/ 4039640 w 4196446"/>
              <a:gd name="connsiteY14" fmla="*/ 6149770 h 8346397"/>
              <a:gd name="connsiteX15" fmla="*/ 4106315 w 4196446"/>
              <a:gd name="connsiteY15" fmla="*/ 6211682 h 8346397"/>
              <a:gd name="connsiteX16" fmla="*/ 4063453 w 4196446"/>
              <a:gd name="connsiteY16" fmla="*/ 6090238 h 8346397"/>
              <a:gd name="connsiteX17" fmla="*/ 4070597 w 4196446"/>
              <a:gd name="connsiteY17" fmla="*/ 6018801 h 8346397"/>
              <a:gd name="connsiteX18" fmla="*/ 4132509 w 4196446"/>
              <a:gd name="connsiteY18" fmla="*/ 5975938 h 8346397"/>
              <a:gd name="connsiteX19" fmla="*/ 4094409 w 4196446"/>
              <a:gd name="connsiteY19" fmla="*/ 6075951 h 8346397"/>
              <a:gd name="connsiteX20" fmla="*/ 4139653 w 4196446"/>
              <a:gd name="connsiteY20" fmla="*/ 6102145 h 8346397"/>
              <a:gd name="connsiteX21" fmla="*/ 4192041 w 4196446"/>
              <a:gd name="connsiteY21" fmla="*/ 6080713 h 8346397"/>
              <a:gd name="connsiteX22" fmla="*/ 4149178 w 4196446"/>
              <a:gd name="connsiteY22" fmla="*/ 5947363 h 8346397"/>
              <a:gd name="connsiteX23" fmla="*/ 4194421 w 4196446"/>
              <a:gd name="connsiteY23" fmla="*/ 5909263 h 8346397"/>
              <a:gd name="connsiteX24" fmla="*/ 4113459 w 4196446"/>
              <a:gd name="connsiteY24" fmla="*/ 5783057 h 8346397"/>
              <a:gd name="connsiteX25" fmla="*/ 4108696 w 4196446"/>
              <a:gd name="connsiteY25" fmla="*/ 5678282 h 8346397"/>
              <a:gd name="connsiteX26" fmla="*/ 4070597 w 4196446"/>
              <a:gd name="connsiteY26" fmla="*/ 5587795 h 8346397"/>
              <a:gd name="connsiteX27" fmla="*/ 4111077 w 4196446"/>
              <a:gd name="connsiteY27" fmla="*/ 5583032 h 8346397"/>
              <a:gd name="connsiteX28" fmla="*/ 4061071 w 4196446"/>
              <a:gd name="connsiteY28" fmla="*/ 5478257 h 8346397"/>
              <a:gd name="connsiteX29" fmla="*/ 4061071 w 4196446"/>
              <a:gd name="connsiteY29" fmla="*/ 5383007 h 8346397"/>
              <a:gd name="connsiteX30" fmla="*/ 4103934 w 4196446"/>
              <a:gd name="connsiteY30" fmla="*/ 5387770 h 8346397"/>
              <a:gd name="connsiteX31" fmla="*/ 4106315 w 4196446"/>
              <a:gd name="connsiteY31" fmla="*/ 5347288 h 8346397"/>
              <a:gd name="connsiteX32" fmla="*/ 4065833 w 4196446"/>
              <a:gd name="connsiteY32" fmla="*/ 5292520 h 8346397"/>
              <a:gd name="connsiteX33" fmla="*/ 4058690 w 4196446"/>
              <a:gd name="connsiteY33" fmla="*/ 5173457 h 8346397"/>
              <a:gd name="connsiteX34" fmla="*/ 3990428 w 4196446"/>
              <a:gd name="connsiteY34" fmla="*/ 5034550 h 8346397"/>
              <a:gd name="connsiteX35" fmla="*/ 3922959 w 4196446"/>
              <a:gd name="connsiteY35" fmla="*/ 4816270 h 8346397"/>
              <a:gd name="connsiteX36" fmla="*/ 3887241 w 4196446"/>
              <a:gd name="connsiteY36" fmla="*/ 4682920 h 8346397"/>
              <a:gd name="connsiteX37" fmla="*/ 3851522 w 4196446"/>
              <a:gd name="connsiteY37" fmla="*/ 4642438 h 8346397"/>
              <a:gd name="connsiteX38" fmla="*/ 3887241 w 4196446"/>
              <a:gd name="connsiteY38" fmla="*/ 4578145 h 8346397"/>
              <a:gd name="connsiteX39" fmla="*/ 3839615 w 4196446"/>
              <a:gd name="connsiteY39" fmla="*/ 4499563 h 8346397"/>
              <a:gd name="connsiteX40" fmla="*/ 3780084 w 4196446"/>
              <a:gd name="connsiteY40" fmla="*/ 4492420 h 8346397"/>
              <a:gd name="connsiteX41" fmla="*/ 3732459 w 4196446"/>
              <a:gd name="connsiteY41" fmla="*/ 4449557 h 8346397"/>
              <a:gd name="connsiteX42" fmla="*/ 3687216 w 4196446"/>
              <a:gd name="connsiteY42" fmla="*/ 4466226 h 8346397"/>
              <a:gd name="connsiteX43" fmla="*/ 3668166 w 4196446"/>
              <a:gd name="connsiteY43" fmla="*/ 4368595 h 8346397"/>
              <a:gd name="connsiteX44" fmla="*/ 3501478 w 4196446"/>
              <a:gd name="connsiteY44" fmla="*/ 4166188 h 8346397"/>
              <a:gd name="connsiteX45" fmla="*/ 3496716 w 4196446"/>
              <a:gd name="connsiteY45" fmla="*/ 4139995 h 8346397"/>
              <a:gd name="connsiteX46" fmla="*/ 3494334 w 4196446"/>
              <a:gd name="connsiteY46" fmla="*/ 4113801 h 8346397"/>
              <a:gd name="connsiteX47" fmla="*/ 3544341 w 4196446"/>
              <a:gd name="connsiteY47" fmla="*/ 4101895 h 8346397"/>
              <a:gd name="connsiteX48" fmla="*/ 3553866 w 4196446"/>
              <a:gd name="connsiteY48" fmla="*/ 4075701 h 8346397"/>
              <a:gd name="connsiteX49" fmla="*/ 3515766 w 4196446"/>
              <a:gd name="connsiteY49" fmla="*/ 4056651 h 8346397"/>
              <a:gd name="connsiteX50" fmla="*/ 3465759 w 4196446"/>
              <a:gd name="connsiteY50" fmla="*/ 4049507 h 8346397"/>
              <a:gd name="connsiteX51" fmla="*/ 3432422 w 4196446"/>
              <a:gd name="connsiteY51" fmla="*/ 4109038 h 8346397"/>
              <a:gd name="connsiteX52" fmla="*/ 3413372 w 4196446"/>
              <a:gd name="connsiteY52" fmla="*/ 4082845 h 8346397"/>
              <a:gd name="connsiteX53" fmla="*/ 3415752 w 4196446"/>
              <a:gd name="connsiteY53" fmla="*/ 4042363 h 8346397"/>
              <a:gd name="connsiteX54" fmla="*/ 3349078 w 4196446"/>
              <a:gd name="connsiteY54" fmla="*/ 4018551 h 8346397"/>
              <a:gd name="connsiteX55" fmla="*/ 3382416 w 4196446"/>
              <a:gd name="connsiteY55" fmla="*/ 3985213 h 8346397"/>
              <a:gd name="connsiteX56" fmla="*/ 3346697 w 4196446"/>
              <a:gd name="connsiteY56" fmla="*/ 3961401 h 8346397"/>
              <a:gd name="connsiteX57" fmla="*/ 3291928 w 4196446"/>
              <a:gd name="connsiteY57" fmla="*/ 3959020 h 8346397"/>
              <a:gd name="connsiteX58" fmla="*/ 3263352 w 4196446"/>
              <a:gd name="connsiteY58" fmla="*/ 3978070 h 8346397"/>
              <a:gd name="connsiteX59" fmla="*/ 3215727 w 4196446"/>
              <a:gd name="connsiteY59" fmla="*/ 3963782 h 8346397"/>
              <a:gd name="connsiteX60" fmla="*/ 3227633 w 4196446"/>
              <a:gd name="connsiteY60" fmla="*/ 3937588 h 8346397"/>
              <a:gd name="connsiteX61" fmla="*/ 3275259 w 4196446"/>
              <a:gd name="connsiteY61" fmla="*/ 3913776 h 8346397"/>
              <a:gd name="connsiteX62" fmla="*/ 3127621 w 4196446"/>
              <a:gd name="connsiteY62" fmla="*/ 3851863 h 8346397"/>
              <a:gd name="connsiteX63" fmla="*/ 2996652 w 4196446"/>
              <a:gd name="connsiteY63" fmla="*/ 3739945 h 8346397"/>
              <a:gd name="connsiteX64" fmla="*/ 2591839 w 4196446"/>
              <a:gd name="connsiteY64" fmla="*/ 3354183 h 8346397"/>
              <a:gd name="connsiteX65" fmla="*/ 2468015 w 4196446"/>
              <a:gd name="connsiteY65" fmla="*/ 3049382 h 8346397"/>
              <a:gd name="connsiteX66" fmla="*/ 2432296 w 4196446"/>
              <a:gd name="connsiteY66" fmla="*/ 2961276 h 8346397"/>
              <a:gd name="connsiteX67" fmla="*/ 2387052 w 4196446"/>
              <a:gd name="connsiteY67" fmla="*/ 2954132 h 8346397"/>
              <a:gd name="connsiteX68" fmla="*/ 2365621 w 4196446"/>
              <a:gd name="connsiteY68" fmla="*/ 2958895 h 8346397"/>
              <a:gd name="connsiteX69" fmla="*/ 2315615 w 4196446"/>
              <a:gd name="connsiteY69" fmla="*/ 2896982 h 8346397"/>
              <a:gd name="connsiteX70" fmla="*/ 2234652 w 4196446"/>
              <a:gd name="connsiteY70" fmla="*/ 2880313 h 8346397"/>
              <a:gd name="connsiteX71" fmla="*/ 2182265 w 4196446"/>
              <a:gd name="connsiteY71" fmla="*/ 2811257 h 8346397"/>
              <a:gd name="connsiteX72" fmla="*/ 2115590 w 4196446"/>
              <a:gd name="connsiteY72" fmla="*/ 2727913 h 8346397"/>
              <a:gd name="connsiteX73" fmla="*/ 2091777 w 4196446"/>
              <a:gd name="connsiteY73" fmla="*/ 2670763 h 8346397"/>
              <a:gd name="connsiteX74" fmla="*/ 2006845 w 4196446"/>
              <a:gd name="connsiteY74" fmla="*/ 2527095 h 8346397"/>
              <a:gd name="connsiteX75" fmla="*/ 1953665 w 4196446"/>
              <a:gd name="connsiteY75" fmla="*/ 2451688 h 8346397"/>
              <a:gd name="connsiteX76" fmla="*/ 2006052 w 4196446"/>
              <a:gd name="connsiteY76" fmla="*/ 2337388 h 8346397"/>
              <a:gd name="connsiteX77" fmla="*/ 2072727 w 4196446"/>
              <a:gd name="connsiteY77" fmla="*/ 2256426 h 8346397"/>
              <a:gd name="connsiteX78" fmla="*/ 2056058 w 4196446"/>
              <a:gd name="connsiteY78" fmla="*/ 2223088 h 8346397"/>
              <a:gd name="connsiteX79" fmla="*/ 2067965 w 4196446"/>
              <a:gd name="connsiteY79" fmla="*/ 2130220 h 8346397"/>
              <a:gd name="connsiteX80" fmla="*/ 2137021 w 4196446"/>
              <a:gd name="connsiteY80" fmla="*/ 1992107 h 8346397"/>
              <a:gd name="connsiteX81" fmla="*/ 2165596 w 4196446"/>
              <a:gd name="connsiteY81" fmla="*/ 1944482 h 8346397"/>
              <a:gd name="connsiteX82" fmla="*/ 2203696 w 4196446"/>
              <a:gd name="connsiteY82" fmla="*/ 1937338 h 8346397"/>
              <a:gd name="connsiteX83" fmla="*/ 2198933 w 4196446"/>
              <a:gd name="connsiteY83" fmla="*/ 1906382 h 8346397"/>
              <a:gd name="connsiteX84" fmla="*/ 2406102 w 4196446"/>
              <a:gd name="connsiteY84" fmla="*/ 1782557 h 8346397"/>
              <a:gd name="connsiteX85" fmla="*/ 2494208 w 4196446"/>
              <a:gd name="connsiteY85" fmla="*/ 1715882 h 8346397"/>
              <a:gd name="connsiteX86" fmla="*/ 2513258 w 4196446"/>
              <a:gd name="connsiteY86" fmla="*/ 1630157 h 8346397"/>
              <a:gd name="connsiteX87" fmla="*/ 2522784 w 4196446"/>
              <a:gd name="connsiteY87" fmla="*/ 1584913 h 8346397"/>
              <a:gd name="connsiteX88" fmla="*/ 2577552 w 4196446"/>
              <a:gd name="connsiteY88" fmla="*/ 1527763 h 8346397"/>
              <a:gd name="connsiteX89" fmla="*/ 2606127 w 4196446"/>
              <a:gd name="connsiteY89" fmla="*/ 1499188 h 8346397"/>
              <a:gd name="connsiteX90" fmla="*/ 2634702 w 4196446"/>
              <a:gd name="connsiteY90" fmla="*/ 1492045 h 8346397"/>
              <a:gd name="connsiteX91" fmla="*/ 2672802 w 4196446"/>
              <a:gd name="connsiteY91" fmla="*/ 1368220 h 8346397"/>
              <a:gd name="connsiteX92" fmla="*/ 2806153 w 4196446"/>
              <a:gd name="connsiteY92" fmla="*/ 1334883 h 8346397"/>
              <a:gd name="connsiteX93" fmla="*/ 2944265 w 4196446"/>
              <a:gd name="connsiteY93" fmla="*/ 1325357 h 8346397"/>
              <a:gd name="connsiteX94" fmla="*/ 2968077 w 4196446"/>
              <a:gd name="connsiteY94" fmla="*/ 1206295 h 8346397"/>
              <a:gd name="connsiteX95" fmla="*/ 3049040 w 4196446"/>
              <a:gd name="connsiteY95" fmla="*/ 1169783 h 8346397"/>
              <a:gd name="connsiteX96" fmla="*/ 3153814 w 4196446"/>
              <a:gd name="connsiteY96" fmla="*/ 1125332 h 8346397"/>
              <a:gd name="connsiteX97" fmla="*/ 3225252 w 4196446"/>
              <a:gd name="connsiteY97" fmla="*/ 1049132 h 8346397"/>
              <a:gd name="connsiteX98" fmla="*/ 3310977 w 4196446"/>
              <a:gd name="connsiteY98" fmla="*/ 996745 h 8346397"/>
              <a:gd name="connsiteX99" fmla="*/ 3056977 w 4196446"/>
              <a:gd name="connsiteY99" fmla="*/ 982457 h 8346397"/>
              <a:gd name="connsiteX100" fmla="*/ 2958552 w 4196446"/>
              <a:gd name="connsiteY100" fmla="*/ 976107 h 8346397"/>
              <a:gd name="connsiteX101" fmla="*/ 2926802 w 4196446"/>
              <a:gd name="connsiteY101" fmla="*/ 906257 h 8346397"/>
              <a:gd name="connsiteX102" fmla="*/ 2866477 w 4196446"/>
              <a:gd name="connsiteY102" fmla="*/ 893559 h 8346397"/>
              <a:gd name="connsiteX103" fmla="*/ 2799802 w 4196446"/>
              <a:gd name="connsiteY103" fmla="*/ 874507 h 8346397"/>
              <a:gd name="connsiteX104" fmla="*/ 2761702 w 4196446"/>
              <a:gd name="connsiteY104" fmla="*/ 807832 h 8346397"/>
              <a:gd name="connsiteX105" fmla="*/ 2609302 w 4196446"/>
              <a:gd name="connsiteY105" fmla="*/ 760207 h 8346397"/>
              <a:gd name="connsiteX106" fmla="*/ 2580727 w 4196446"/>
              <a:gd name="connsiteY106" fmla="*/ 604632 h 8346397"/>
              <a:gd name="connsiteX107" fmla="*/ 2526752 w 4196446"/>
              <a:gd name="connsiteY107" fmla="*/ 531609 h 8346397"/>
              <a:gd name="connsiteX108" fmla="*/ 2596602 w 4196446"/>
              <a:gd name="connsiteY108" fmla="*/ 407782 h 8346397"/>
              <a:gd name="connsiteX109" fmla="*/ 2629939 w 4196446"/>
              <a:gd name="connsiteY109" fmla="*/ 310947 h 8346397"/>
              <a:gd name="connsiteX110" fmla="*/ 2517227 w 4196446"/>
              <a:gd name="connsiteY110" fmla="*/ 239507 h 8346397"/>
              <a:gd name="connsiteX111" fmla="*/ 2402927 w 4196446"/>
              <a:gd name="connsiteY111" fmla="*/ 271257 h 8346397"/>
              <a:gd name="connsiteX112" fmla="*/ 2275927 w 4196446"/>
              <a:gd name="connsiteY112" fmla="*/ 198232 h 8346397"/>
              <a:gd name="connsiteX113" fmla="*/ 2133052 w 4196446"/>
              <a:gd name="connsiteY113" fmla="*/ 233157 h 8346397"/>
              <a:gd name="connsiteX114" fmla="*/ 1913977 w 4196446"/>
              <a:gd name="connsiteY114" fmla="*/ 36309 h 8346397"/>
              <a:gd name="connsiteX115" fmla="*/ 1777452 w 4196446"/>
              <a:gd name="connsiteY115" fmla="*/ 13289 h 8346397"/>
              <a:gd name="connsiteX116" fmla="*/ 1703633 w 4196446"/>
              <a:gd name="connsiteY116" fmla="*/ 41864 h 8346397"/>
              <a:gd name="connsiteX117" fmla="*/ 1615527 w 4196446"/>
              <a:gd name="connsiteY117" fmla="*/ 75203 h 8346397"/>
              <a:gd name="connsiteX118" fmla="*/ 1515515 w 4196446"/>
              <a:gd name="connsiteY118" fmla="*/ 129971 h 8346397"/>
              <a:gd name="connsiteX119" fmla="*/ 1525040 w 4196446"/>
              <a:gd name="connsiteY119" fmla="*/ 194264 h 8346397"/>
              <a:gd name="connsiteX120" fmla="*/ 1505990 w 4196446"/>
              <a:gd name="connsiteY120" fmla="*/ 251415 h 8346397"/>
              <a:gd name="connsiteX121" fmla="*/ 1413121 w 4196446"/>
              <a:gd name="connsiteY121" fmla="*/ 270464 h 8346397"/>
              <a:gd name="connsiteX122" fmla="*/ 1339302 w 4196446"/>
              <a:gd name="connsiteY122" fmla="*/ 306184 h 8346397"/>
              <a:gd name="connsiteX123" fmla="*/ 1260721 w 4196446"/>
              <a:gd name="connsiteY123" fmla="*/ 346665 h 8346397"/>
              <a:gd name="connsiteX124" fmla="*/ 1191665 w 4196446"/>
              <a:gd name="connsiteY124" fmla="*/ 272847 h 8346397"/>
              <a:gd name="connsiteX125" fmla="*/ 1082127 w 4196446"/>
              <a:gd name="connsiteY125" fmla="*/ 353809 h 8346397"/>
              <a:gd name="connsiteX126" fmla="*/ 1020215 w 4196446"/>
              <a:gd name="connsiteY126" fmla="*/ 420484 h 8346397"/>
              <a:gd name="connsiteX127" fmla="*/ 858290 w 4196446"/>
              <a:gd name="connsiteY127" fmla="*/ 301422 h 8346397"/>
              <a:gd name="connsiteX128" fmla="*/ 796377 w 4196446"/>
              <a:gd name="connsiteY128" fmla="*/ 406196 h 8346397"/>
              <a:gd name="connsiteX129" fmla="*/ 755896 w 4196446"/>
              <a:gd name="connsiteY129" fmla="*/ 341903 h 8346397"/>
              <a:gd name="connsiteX130" fmla="*/ 689221 w 4196446"/>
              <a:gd name="connsiteY130" fmla="*/ 270465 h 8346397"/>
              <a:gd name="connsiteX131" fmla="*/ 667790 w 4196446"/>
              <a:gd name="connsiteY131" fmla="*/ 313328 h 8346397"/>
              <a:gd name="connsiteX132" fmla="*/ 620165 w 4196446"/>
              <a:gd name="connsiteY132" fmla="*/ 382384 h 8346397"/>
              <a:gd name="connsiteX133" fmla="*/ 589208 w 4196446"/>
              <a:gd name="connsiteY133" fmla="*/ 396672 h 8346397"/>
              <a:gd name="connsiteX134" fmla="*/ 498721 w 4196446"/>
              <a:gd name="connsiteY134" fmla="*/ 482397 h 8346397"/>
              <a:gd name="connsiteX135" fmla="*/ 396327 w 4196446"/>
              <a:gd name="connsiteY135" fmla="*/ 380003 h 8346397"/>
              <a:gd name="connsiteX136" fmla="*/ 243927 w 4196446"/>
              <a:gd name="connsiteY136" fmla="*/ 294278 h 8346397"/>
              <a:gd name="connsiteX137" fmla="*/ 174871 w 4196446"/>
              <a:gd name="connsiteY137" fmla="*/ 327615 h 8346397"/>
              <a:gd name="connsiteX138" fmla="*/ 127246 w 4196446"/>
              <a:gd name="connsiteY138" fmla="*/ 410959 h 8346397"/>
              <a:gd name="connsiteX139" fmla="*/ 43902 w 4196446"/>
              <a:gd name="connsiteY139" fmla="*/ 472872 h 8346397"/>
              <a:gd name="connsiteX140" fmla="*/ 8183 w 4196446"/>
              <a:gd name="connsiteY140" fmla="*/ 484778 h 8346397"/>
              <a:gd name="connsiteX141" fmla="*/ 198683 w 4196446"/>
              <a:gd name="connsiteY141" fmla="*/ 689565 h 8346397"/>
              <a:gd name="connsiteX142" fmla="*/ 265359 w 4196446"/>
              <a:gd name="connsiteY142" fmla="*/ 706234 h 8346397"/>
              <a:gd name="connsiteX143" fmla="*/ 298697 w 4196446"/>
              <a:gd name="connsiteY143" fmla="*/ 730047 h 8346397"/>
              <a:gd name="connsiteX144" fmla="*/ 296315 w 4196446"/>
              <a:gd name="connsiteY144" fmla="*/ 901496 h 8346397"/>
              <a:gd name="connsiteX145" fmla="*/ 362990 w 4196446"/>
              <a:gd name="connsiteY145" fmla="*/ 906259 h 8346397"/>
              <a:gd name="connsiteX146" fmla="*/ 401090 w 4196446"/>
              <a:gd name="connsiteY146" fmla="*/ 856253 h 8346397"/>
              <a:gd name="connsiteX147" fmla="*/ 482052 w 4196446"/>
              <a:gd name="connsiteY147" fmla="*/ 894353 h 8346397"/>
              <a:gd name="connsiteX148" fmla="*/ 420140 w 4196446"/>
              <a:gd name="connsiteY148" fmla="*/ 1039609 h 8346397"/>
              <a:gd name="connsiteX149" fmla="*/ 434427 w 4196446"/>
              <a:gd name="connsiteY149" fmla="*/ 1087234 h 8346397"/>
              <a:gd name="connsiteX150" fmla="*/ 379658 w 4196446"/>
              <a:gd name="connsiteY150" fmla="*/ 1139622 h 8346397"/>
              <a:gd name="connsiteX151" fmla="*/ 415377 w 4196446"/>
              <a:gd name="connsiteY151" fmla="*/ 1168196 h 8346397"/>
              <a:gd name="connsiteX152" fmla="*/ 486815 w 4196446"/>
              <a:gd name="connsiteY152" fmla="*/ 1256303 h 8346397"/>
              <a:gd name="connsiteX153" fmla="*/ 527296 w 4196446"/>
              <a:gd name="connsiteY153" fmla="*/ 1344409 h 8346397"/>
              <a:gd name="connsiteX154" fmla="*/ 636833 w 4196446"/>
              <a:gd name="connsiteY154" fmla="*/ 1396797 h 8346397"/>
              <a:gd name="connsiteX155" fmla="*/ 746371 w 4196446"/>
              <a:gd name="connsiteY155" fmla="*/ 1420609 h 8346397"/>
              <a:gd name="connsiteX156" fmla="*/ 829715 w 4196446"/>
              <a:gd name="connsiteY156" fmla="*/ 1468234 h 8346397"/>
              <a:gd name="connsiteX157" fmla="*/ 913058 w 4196446"/>
              <a:gd name="connsiteY157" fmla="*/ 1442040 h 8346397"/>
              <a:gd name="connsiteX158" fmla="*/ 994021 w 4196446"/>
              <a:gd name="connsiteY158" fmla="*/ 1368222 h 8346397"/>
              <a:gd name="connsiteX159" fmla="*/ 1103558 w 4196446"/>
              <a:gd name="connsiteY159" fmla="*/ 1351553 h 8346397"/>
              <a:gd name="connsiteX160" fmla="*/ 1170233 w 4196446"/>
              <a:gd name="connsiteY160" fmla="*/ 1356315 h 8346397"/>
              <a:gd name="connsiteX161" fmla="*/ 1329777 w 4196446"/>
              <a:gd name="connsiteY161" fmla="*/ 1465853 h 8346397"/>
              <a:gd name="connsiteX162" fmla="*/ 1389308 w 4196446"/>
              <a:gd name="connsiteY162" fmla="*/ 1494428 h 8346397"/>
              <a:gd name="connsiteX163" fmla="*/ 1260721 w 4196446"/>
              <a:gd name="connsiteY163" fmla="*/ 1596822 h 8346397"/>
              <a:gd name="connsiteX164" fmla="*/ 1263102 w 4196446"/>
              <a:gd name="connsiteY164" fmla="*/ 1661115 h 8346397"/>
              <a:gd name="connsiteX165" fmla="*/ 1425027 w 4196446"/>
              <a:gd name="connsiteY165" fmla="*/ 1613490 h 8346397"/>
              <a:gd name="connsiteX166" fmla="*/ 1386927 w 4196446"/>
              <a:gd name="connsiteY166" fmla="*/ 1677784 h 8346397"/>
              <a:gd name="connsiteX167" fmla="*/ 1405977 w 4196446"/>
              <a:gd name="connsiteY167" fmla="*/ 1751603 h 8346397"/>
              <a:gd name="connsiteX168" fmla="*/ 1517896 w 4196446"/>
              <a:gd name="connsiteY168" fmla="*/ 1787322 h 8346397"/>
              <a:gd name="connsiteX169" fmla="*/ 1591715 w 4196446"/>
              <a:gd name="connsiteY169" fmla="*/ 1803990 h 8346397"/>
              <a:gd name="connsiteX170" fmla="*/ 1501227 w 4196446"/>
              <a:gd name="connsiteY170" fmla="*/ 1934959 h 8346397"/>
              <a:gd name="connsiteX171" fmla="*/ 1494083 w 4196446"/>
              <a:gd name="connsiteY171" fmla="*/ 1984965 h 8346397"/>
              <a:gd name="connsiteX172" fmla="*/ 1422646 w 4196446"/>
              <a:gd name="connsiteY172" fmla="*/ 2020684 h 8346397"/>
              <a:gd name="connsiteX173" fmla="*/ 1391690 w 4196446"/>
              <a:gd name="connsiteY173" fmla="*/ 2082597 h 8346397"/>
              <a:gd name="connsiteX174" fmla="*/ 1260721 w 4196446"/>
              <a:gd name="connsiteY174" fmla="*/ 2056403 h 8346397"/>
              <a:gd name="connsiteX175" fmla="*/ 1139277 w 4196446"/>
              <a:gd name="connsiteY175" fmla="*/ 2056402 h 8346397"/>
              <a:gd name="connsiteX176" fmla="*/ 1072602 w 4196446"/>
              <a:gd name="connsiteY176" fmla="*/ 2084978 h 8346397"/>
              <a:gd name="connsiteX177" fmla="*/ 1065458 w 4196446"/>
              <a:gd name="connsiteY177" fmla="*/ 2184990 h 8346397"/>
              <a:gd name="connsiteX178" fmla="*/ 977352 w 4196446"/>
              <a:gd name="connsiteY178" fmla="*/ 2273097 h 8346397"/>
              <a:gd name="connsiteX179" fmla="*/ 1120227 w 4196446"/>
              <a:gd name="connsiteY179" fmla="*/ 2335009 h 8346397"/>
              <a:gd name="connsiteX180" fmla="*/ 1170234 w 4196446"/>
              <a:gd name="connsiteY180" fmla="*/ 2370727 h 8346397"/>
              <a:gd name="connsiteX181" fmla="*/ 1222621 w 4196446"/>
              <a:gd name="connsiteY181" fmla="*/ 2387397 h 8346397"/>
              <a:gd name="connsiteX182" fmla="*/ 1272627 w 4196446"/>
              <a:gd name="connsiteY182" fmla="*/ 2437403 h 8346397"/>
              <a:gd name="connsiteX183" fmla="*/ 1329777 w 4196446"/>
              <a:gd name="connsiteY183" fmla="*/ 2458834 h 8346397"/>
              <a:gd name="connsiteX184" fmla="*/ 1422646 w 4196446"/>
              <a:gd name="connsiteY184" fmla="*/ 2535034 h 8346397"/>
              <a:gd name="connsiteX185" fmla="*/ 1508371 w 4196446"/>
              <a:gd name="connsiteY185" fmla="*/ 2568373 h 8346397"/>
              <a:gd name="connsiteX186" fmla="*/ 1641721 w 4196446"/>
              <a:gd name="connsiteY186" fmla="*/ 2716009 h 8346397"/>
              <a:gd name="connsiteX187" fmla="*/ 1725065 w 4196446"/>
              <a:gd name="connsiteY187" fmla="*/ 2870790 h 8346397"/>
              <a:gd name="connsiteX188" fmla="*/ 1850477 w 4196446"/>
              <a:gd name="connsiteY188" fmla="*/ 2931907 h 8346397"/>
              <a:gd name="connsiteX189" fmla="*/ 1896514 w 4196446"/>
              <a:gd name="connsiteY189" fmla="*/ 2977947 h 8346397"/>
              <a:gd name="connsiteX190" fmla="*/ 1927471 w 4196446"/>
              <a:gd name="connsiteY190" fmla="*/ 3082722 h 8346397"/>
              <a:gd name="connsiteX191" fmla="*/ 1989383 w 4196446"/>
              <a:gd name="connsiteY191" fmla="*/ 3185115 h 8346397"/>
              <a:gd name="connsiteX192" fmla="*/ 2051296 w 4196446"/>
              <a:gd name="connsiteY192" fmla="*/ 3223215 h 8346397"/>
              <a:gd name="connsiteX193" fmla="*/ 2182265 w 4196446"/>
              <a:gd name="connsiteY193" fmla="*/ 3370853 h 8346397"/>
              <a:gd name="connsiteX194" fmla="*/ 2325139 w 4196446"/>
              <a:gd name="connsiteY194" fmla="*/ 3447053 h 8346397"/>
              <a:gd name="connsiteX195" fmla="*/ 2384671 w 4196446"/>
              <a:gd name="connsiteY195" fmla="*/ 3532778 h 8346397"/>
              <a:gd name="connsiteX196" fmla="*/ 2432296 w 4196446"/>
              <a:gd name="connsiteY196" fmla="*/ 3599453 h 8346397"/>
              <a:gd name="connsiteX197" fmla="*/ 2479921 w 4196446"/>
              <a:gd name="connsiteY197" fmla="*/ 3589929 h 8346397"/>
              <a:gd name="connsiteX198" fmla="*/ 2484683 w 4196446"/>
              <a:gd name="connsiteY198" fmla="*/ 3742328 h 8346397"/>
              <a:gd name="connsiteX199" fmla="*/ 2537071 w 4196446"/>
              <a:gd name="connsiteY199" fmla="*/ 3835197 h 8346397"/>
              <a:gd name="connsiteX200" fmla="*/ 2529927 w 4196446"/>
              <a:gd name="connsiteY200" fmla="*/ 3873297 h 8346397"/>
              <a:gd name="connsiteX201" fmla="*/ 2598983 w 4196446"/>
              <a:gd name="connsiteY201" fmla="*/ 3909015 h 8346397"/>
              <a:gd name="connsiteX202" fmla="*/ 2656133 w 4196446"/>
              <a:gd name="connsiteY202" fmla="*/ 3854247 h 8346397"/>
              <a:gd name="connsiteX203" fmla="*/ 2689471 w 4196446"/>
              <a:gd name="connsiteY203" fmla="*/ 3937590 h 8346397"/>
              <a:gd name="connsiteX204" fmla="*/ 2734715 w 4196446"/>
              <a:gd name="connsiteY204" fmla="*/ 3982834 h 8346397"/>
              <a:gd name="connsiteX205" fmla="*/ 2808533 w 4196446"/>
              <a:gd name="connsiteY205" fmla="*/ 4006647 h 8346397"/>
              <a:gd name="connsiteX206" fmla="*/ 2860921 w 4196446"/>
              <a:gd name="connsiteY206" fmla="*/ 4075703 h 8346397"/>
              <a:gd name="connsiteX207" fmla="*/ 2946646 w 4196446"/>
              <a:gd name="connsiteY207" fmla="*/ 4130472 h 8346397"/>
              <a:gd name="connsiteX208" fmla="*/ 2999033 w 4196446"/>
              <a:gd name="connsiteY208" fmla="*/ 4163809 h 8346397"/>
              <a:gd name="connsiteX209" fmla="*/ 2870446 w 4196446"/>
              <a:gd name="connsiteY209" fmla="*/ 4256678 h 8346397"/>
              <a:gd name="connsiteX210" fmla="*/ 2868064 w 4196446"/>
              <a:gd name="connsiteY210" fmla="*/ 4311446 h 8346397"/>
              <a:gd name="connsiteX211" fmla="*/ 2970458 w 4196446"/>
              <a:gd name="connsiteY211" fmla="*/ 4428128 h 8346397"/>
              <a:gd name="connsiteX212" fmla="*/ 3065708 w 4196446"/>
              <a:gd name="connsiteY212" fmla="*/ 4490040 h 8346397"/>
              <a:gd name="connsiteX213" fmla="*/ 3096665 w 4196446"/>
              <a:gd name="connsiteY213" fmla="*/ 4528140 h 8346397"/>
              <a:gd name="connsiteX214" fmla="*/ 3082377 w 4196446"/>
              <a:gd name="connsiteY214" fmla="*/ 4609103 h 8346397"/>
              <a:gd name="connsiteX215" fmla="*/ 3077615 w 4196446"/>
              <a:gd name="connsiteY215" fmla="*/ 4692447 h 8346397"/>
              <a:gd name="connsiteX216" fmla="*/ 3034752 w 4196446"/>
              <a:gd name="connsiteY216" fmla="*/ 4701972 h 8346397"/>
              <a:gd name="connsiteX217" fmla="*/ 3008558 w 4196446"/>
              <a:gd name="connsiteY217" fmla="*/ 4718640 h 8346397"/>
              <a:gd name="connsiteX218" fmla="*/ 3053802 w 4196446"/>
              <a:gd name="connsiteY218" fmla="*/ 4795632 h 8346397"/>
              <a:gd name="connsiteX219" fmla="*/ 3037133 w 4196446"/>
              <a:gd name="connsiteY219" fmla="*/ 4868659 h 8346397"/>
              <a:gd name="connsiteX220" fmla="*/ 3020465 w 4196446"/>
              <a:gd name="connsiteY220" fmla="*/ 5004390 h 8346397"/>
              <a:gd name="connsiteX221" fmla="*/ 2982365 w 4196446"/>
              <a:gd name="connsiteY221" fmla="*/ 5044872 h 8346397"/>
              <a:gd name="connsiteX222" fmla="*/ 2965696 w 4196446"/>
              <a:gd name="connsiteY222" fmla="*/ 5166315 h 8346397"/>
              <a:gd name="connsiteX223" fmla="*/ 2937121 w 4196446"/>
              <a:gd name="connsiteY223" fmla="*/ 5285378 h 8346397"/>
              <a:gd name="connsiteX224" fmla="*/ 2989508 w 4196446"/>
              <a:gd name="connsiteY224" fmla="*/ 5302047 h 8346397"/>
              <a:gd name="connsiteX225" fmla="*/ 2987127 w 4196446"/>
              <a:gd name="connsiteY225" fmla="*/ 5347290 h 8346397"/>
              <a:gd name="connsiteX226" fmla="*/ 2984746 w 4196446"/>
              <a:gd name="connsiteY226" fmla="*/ 5402059 h 8346397"/>
              <a:gd name="connsiteX227" fmla="*/ 3041896 w 4196446"/>
              <a:gd name="connsiteY227" fmla="*/ 5471115 h 8346397"/>
              <a:gd name="connsiteX228" fmla="*/ 3089521 w 4196446"/>
              <a:gd name="connsiteY228" fmla="*/ 5597322 h 8346397"/>
              <a:gd name="connsiteX229" fmla="*/ 2996652 w 4196446"/>
              <a:gd name="connsiteY229" fmla="*/ 5887834 h 8346397"/>
              <a:gd name="connsiteX230" fmla="*/ 3018083 w 4196446"/>
              <a:gd name="connsiteY230" fmla="*/ 5942603 h 8346397"/>
              <a:gd name="connsiteX231" fmla="*/ 3044277 w 4196446"/>
              <a:gd name="connsiteY231" fmla="*/ 5994990 h 8346397"/>
              <a:gd name="connsiteX232" fmla="*/ 3049040 w 4196446"/>
              <a:gd name="connsiteY232" fmla="*/ 6099765 h 8346397"/>
              <a:gd name="connsiteX233" fmla="*/ 3028402 w 4196446"/>
              <a:gd name="connsiteY233" fmla="*/ 6195807 h 8346397"/>
              <a:gd name="connsiteX234" fmla="*/ 2956170 w 4196446"/>
              <a:gd name="connsiteY234" fmla="*/ 6259310 h 8346397"/>
              <a:gd name="connsiteX235" fmla="*/ 2920452 w 4196446"/>
              <a:gd name="connsiteY235" fmla="*/ 6240259 h 8346397"/>
              <a:gd name="connsiteX236" fmla="*/ 2849015 w 4196446"/>
              <a:gd name="connsiteY236" fmla="*/ 6252165 h 8346397"/>
              <a:gd name="connsiteX237" fmla="*/ 2713283 w 4196446"/>
              <a:gd name="connsiteY237" fmla="*/ 6364084 h 8346397"/>
              <a:gd name="connsiteX238" fmla="*/ 2606127 w 4196446"/>
              <a:gd name="connsiteY238" fmla="*/ 6349797 h 8346397"/>
              <a:gd name="connsiteX239" fmla="*/ 2575171 w 4196446"/>
              <a:gd name="connsiteY239" fmla="*/ 6378372 h 8346397"/>
              <a:gd name="connsiteX240" fmla="*/ 2508495 w 4196446"/>
              <a:gd name="connsiteY240" fmla="*/ 6423614 h 8346397"/>
              <a:gd name="connsiteX241" fmla="*/ 2391815 w 4196446"/>
              <a:gd name="connsiteY241" fmla="*/ 6411709 h 8346397"/>
              <a:gd name="connsiteX242" fmla="*/ 2368002 w 4196446"/>
              <a:gd name="connsiteY242" fmla="*/ 6528390 h 8346397"/>
              <a:gd name="connsiteX243" fmla="*/ 2363240 w 4196446"/>
              <a:gd name="connsiteY243" fmla="*/ 6564109 h 8346397"/>
              <a:gd name="connsiteX244" fmla="*/ 2339428 w 4196446"/>
              <a:gd name="connsiteY244" fmla="*/ 6583159 h 8346397"/>
              <a:gd name="connsiteX245" fmla="*/ 2141783 w 4196446"/>
              <a:gd name="connsiteY245" fmla="*/ 6535534 h 8346397"/>
              <a:gd name="connsiteX246" fmla="*/ 2103683 w 4196446"/>
              <a:gd name="connsiteY246" fmla="*/ 6587922 h 8346397"/>
              <a:gd name="connsiteX247" fmla="*/ 2072727 w 4196446"/>
              <a:gd name="connsiteY247" fmla="*/ 6683172 h 8346397"/>
              <a:gd name="connsiteX248" fmla="*/ 2039389 w 4196446"/>
              <a:gd name="connsiteY248" fmla="*/ 6747465 h 8346397"/>
              <a:gd name="connsiteX249" fmla="*/ 2051296 w 4196446"/>
              <a:gd name="connsiteY249" fmla="*/ 6809378 h 8346397"/>
              <a:gd name="connsiteX250" fmla="*/ 2184646 w 4196446"/>
              <a:gd name="connsiteY250" fmla="*/ 6921297 h 8346397"/>
              <a:gd name="connsiteX251" fmla="*/ 2253702 w 4196446"/>
              <a:gd name="connsiteY251" fmla="*/ 6954634 h 8346397"/>
              <a:gd name="connsiteX252" fmla="*/ 2237033 w 4196446"/>
              <a:gd name="connsiteY252" fmla="*/ 6978447 h 8346397"/>
              <a:gd name="connsiteX253" fmla="*/ 2201315 w 4196446"/>
              <a:gd name="connsiteY253" fmla="*/ 6997497 h 8346397"/>
              <a:gd name="connsiteX254" fmla="*/ 2234652 w 4196446"/>
              <a:gd name="connsiteY254" fmla="*/ 7073697 h 8346397"/>
              <a:gd name="connsiteX255" fmla="*/ 2203696 w 4196446"/>
              <a:gd name="connsiteY255" fmla="*/ 7095128 h 8346397"/>
              <a:gd name="connsiteX256" fmla="*/ 2098921 w 4196446"/>
              <a:gd name="connsiteY256" fmla="*/ 7033215 h 8346397"/>
              <a:gd name="connsiteX257" fmla="*/ 2056058 w 4196446"/>
              <a:gd name="connsiteY257" fmla="*/ 7059409 h 8346397"/>
              <a:gd name="connsiteX258" fmla="*/ 1996527 w 4196446"/>
              <a:gd name="connsiteY258" fmla="*/ 6957015 h 8346397"/>
              <a:gd name="connsiteX259" fmla="*/ 1879846 w 4196446"/>
              <a:gd name="connsiteY259" fmla="*/ 6983209 h 8346397"/>
              <a:gd name="connsiteX260" fmla="*/ 1815552 w 4196446"/>
              <a:gd name="connsiteY260" fmla="*/ 6987972 h 8346397"/>
              <a:gd name="connsiteX261" fmla="*/ 1765546 w 4196446"/>
              <a:gd name="connsiteY261" fmla="*/ 6983210 h 8346397"/>
              <a:gd name="connsiteX262" fmla="*/ 1708396 w 4196446"/>
              <a:gd name="connsiteY262" fmla="*/ 7028453 h 8346397"/>
              <a:gd name="connsiteX263" fmla="*/ 1529802 w 4196446"/>
              <a:gd name="connsiteY263" fmla="*/ 6987972 h 8346397"/>
              <a:gd name="connsiteX264" fmla="*/ 1553614 w 4196446"/>
              <a:gd name="connsiteY264" fmla="*/ 7114178 h 8346397"/>
              <a:gd name="connsiteX265" fmla="*/ 1477415 w 4196446"/>
              <a:gd name="connsiteY265" fmla="*/ 7159422 h 8346397"/>
              <a:gd name="connsiteX266" fmla="*/ 1415502 w 4196446"/>
              <a:gd name="connsiteY266" fmla="*/ 7226096 h 8346397"/>
              <a:gd name="connsiteX267" fmla="*/ 1265483 w 4196446"/>
              <a:gd name="connsiteY267" fmla="*/ 7218953 h 8346397"/>
              <a:gd name="connsiteX268" fmla="*/ 1213096 w 4196446"/>
              <a:gd name="connsiteY26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90414 w 4196446"/>
              <a:gd name="connsiteY3" fmla="*/ 6736350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61072 w 4196446"/>
              <a:gd name="connsiteY7" fmla="*/ 6473620 h 8346397"/>
              <a:gd name="connsiteX8" fmla="*/ 4082503 w 4196446"/>
              <a:gd name="connsiteY8" fmla="*/ 6478382 h 8346397"/>
              <a:gd name="connsiteX9" fmla="*/ 4089647 w 4196446"/>
              <a:gd name="connsiteY9" fmla="*/ 6421232 h 8346397"/>
              <a:gd name="connsiteX10" fmla="*/ 4046784 w 4196446"/>
              <a:gd name="connsiteY10" fmla="*/ 6318838 h 8346397"/>
              <a:gd name="connsiteX11" fmla="*/ 4130128 w 4196446"/>
              <a:gd name="connsiteY11" fmla="*/ 6299788 h 8346397"/>
              <a:gd name="connsiteX12" fmla="*/ 4046784 w 4196446"/>
              <a:gd name="connsiteY12" fmla="*/ 6275976 h 8346397"/>
              <a:gd name="connsiteX13" fmla="*/ 4053928 w 4196446"/>
              <a:gd name="connsiteY13" fmla="*/ 6211682 h 8346397"/>
              <a:gd name="connsiteX14" fmla="*/ 4039640 w 4196446"/>
              <a:gd name="connsiteY14" fmla="*/ 6149770 h 8346397"/>
              <a:gd name="connsiteX15" fmla="*/ 4106315 w 4196446"/>
              <a:gd name="connsiteY15" fmla="*/ 6211682 h 8346397"/>
              <a:gd name="connsiteX16" fmla="*/ 4063453 w 4196446"/>
              <a:gd name="connsiteY16" fmla="*/ 6090238 h 8346397"/>
              <a:gd name="connsiteX17" fmla="*/ 4070597 w 4196446"/>
              <a:gd name="connsiteY17" fmla="*/ 6018801 h 8346397"/>
              <a:gd name="connsiteX18" fmla="*/ 4132509 w 4196446"/>
              <a:gd name="connsiteY18" fmla="*/ 5975938 h 8346397"/>
              <a:gd name="connsiteX19" fmla="*/ 4094409 w 4196446"/>
              <a:gd name="connsiteY19" fmla="*/ 6075951 h 8346397"/>
              <a:gd name="connsiteX20" fmla="*/ 4139653 w 4196446"/>
              <a:gd name="connsiteY20" fmla="*/ 6102145 h 8346397"/>
              <a:gd name="connsiteX21" fmla="*/ 4192041 w 4196446"/>
              <a:gd name="connsiteY21" fmla="*/ 6080713 h 8346397"/>
              <a:gd name="connsiteX22" fmla="*/ 4149178 w 4196446"/>
              <a:gd name="connsiteY22" fmla="*/ 5947363 h 8346397"/>
              <a:gd name="connsiteX23" fmla="*/ 4194421 w 4196446"/>
              <a:gd name="connsiteY23" fmla="*/ 5909263 h 8346397"/>
              <a:gd name="connsiteX24" fmla="*/ 4113459 w 4196446"/>
              <a:gd name="connsiteY24" fmla="*/ 5783057 h 8346397"/>
              <a:gd name="connsiteX25" fmla="*/ 4108696 w 4196446"/>
              <a:gd name="connsiteY25" fmla="*/ 5678282 h 8346397"/>
              <a:gd name="connsiteX26" fmla="*/ 4070597 w 4196446"/>
              <a:gd name="connsiteY26" fmla="*/ 5587795 h 8346397"/>
              <a:gd name="connsiteX27" fmla="*/ 4111077 w 4196446"/>
              <a:gd name="connsiteY27" fmla="*/ 5583032 h 8346397"/>
              <a:gd name="connsiteX28" fmla="*/ 4061071 w 4196446"/>
              <a:gd name="connsiteY28" fmla="*/ 5478257 h 8346397"/>
              <a:gd name="connsiteX29" fmla="*/ 4061071 w 4196446"/>
              <a:gd name="connsiteY29" fmla="*/ 5383007 h 8346397"/>
              <a:gd name="connsiteX30" fmla="*/ 4103934 w 4196446"/>
              <a:gd name="connsiteY30" fmla="*/ 5387770 h 8346397"/>
              <a:gd name="connsiteX31" fmla="*/ 4106315 w 4196446"/>
              <a:gd name="connsiteY31" fmla="*/ 5347288 h 8346397"/>
              <a:gd name="connsiteX32" fmla="*/ 4065833 w 4196446"/>
              <a:gd name="connsiteY32" fmla="*/ 5292520 h 8346397"/>
              <a:gd name="connsiteX33" fmla="*/ 4058690 w 4196446"/>
              <a:gd name="connsiteY33" fmla="*/ 5173457 h 8346397"/>
              <a:gd name="connsiteX34" fmla="*/ 3990428 w 4196446"/>
              <a:gd name="connsiteY34" fmla="*/ 5034550 h 8346397"/>
              <a:gd name="connsiteX35" fmla="*/ 3922959 w 4196446"/>
              <a:gd name="connsiteY35" fmla="*/ 4816270 h 8346397"/>
              <a:gd name="connsiteX36" fmla="*/ 3887241 w 4196446"/>
              <a:gd name="connsiteY36" fmla="*/ 4682920 h 8346397"/>
              <a:gd name="connsiteX37" fmla="*/ 3851522 w 4196446"/>
              <a:gd name="connsiteY37" fmla="*/ 4642438 h 8346397"/>
              <a:gd name="connsiteX38" fmla="*/ 3887241 w 4196446"/>
              <a:gd name="connsiteY38" fmla="*/ 4578145 h 8346397"/>
              <a:gd name="connsiteX39" fmla="*/ 3839615 w 4196446"/>
              <a:gd name="connsiteY39" fmla="*/ 4499563 h 8346397"/>
              <a:gd name="connsiteX40" fmla="*/ 3780084 w 4196446"/>
              <a:gd name="connsiteY40" fmla="*/ 4492420 h 8346397"/>
              <a:gd name="connsiteX41" fmla="*/ 3732459 w 4196446"/>
              <a:gd name="connsiteY41" fmla="*/ 4449557 h 8346397"/>
              <a:gd name="connsiteX42" fmla="*/ 3687216 w 4196446"/>
              <a:gd name="connsiteY42" fmla="*/ 4466226 h 8346397"/>
              <a:gd name="connsiteX43" fmla="*/ 3668166 w 4196446"/>
              <a:gd name="connsiteY43" fmla="*/ 4368595 h 8346397"/>
              <a:gd name="connsiteX44" fmla="*/ 3501478 w 4196446"/>
              <a:gd name="connsiteY44" fmla="*/ 4166188 h 8346397"/>
              <a:gd name="connsiteX45" fmla="*/ 3496716 w 4196446"/>
              <a:gd name="connsiteY45" fmla="*/ 4139995 h 8346397"/>
              <a:gd name="connsiteX46" fmla="*/ 3494334 w 4196446"/>
              <a:gd name="connsiteY46" fmla="*/ 4113801 h 8346397"/>
              <a:gd name="connsiteX47" fmla="*/ 3544341 w 4196446"/>
              <a:gd name="connsiteY47" fmla="*/ 4101895 h 8346397"/>
              <a:gd name="connsiteX48" fmla="*/ 3553866 w 4196446"/>
              <a:gd name="connsiteY48" fmla="*/ 4075701 h 8346397"/>
              <a:gd name="connsiteX49" fmla="*/ 3515766 w 4196446"/>
              <a:gd name="connsiteY49" fmla="*/ 4056651 h 8346397"/>
              <a:gd name="connsiteX50" fmla="*/ 3465759 w 4196446"/>
              <a:gd name="connsiteY50" fmla="*/ 4049507 h 8346397"/>
              <a:gd name="connsiteX51" fmla="*/ 3432422 w 4196446"/>
              <a:gd name="connsiteY51" fmla="*/ 4109038 h 8346397"/>
              <a:gd name="connsiteX52" fmla="*/ 3413372 w 4196446"/>
              <a:gd name="connsiteY52" fmla="*/ 4082845 h 8346397"/>
              <a:gd name="connsiteX53" fmla="*/ 3415752 w 4196446"/>
              <a:gd name="connsiteY53" fmla="*/ 4042363 h 8346397"/>
              <a:gd name="connsiteX54" fmla="*/ 3349078 w 4196446"/>
              <a:gd name="connsiteY54" fmla="*/ 4018551 h 8346397"/>
              <a:gd name="connsiteX55" fmla="*/ 3382416 w 4196446"/>
              <a:gd name="connsiteY55" fmla="*/ 3985213 h 8346397"/>
              <a:gd name="connsiteX56" fmla="*/ 3346697 w 4196446"/>
              <a:gd name="connsiteY56" fmla="*/ 3961401 h 8346397"/>
              <a:gd name="connsiteX57" fmla="*/ 3291928 w 4196446"/>
              <a:gd name="connsiteY57" fmla="*/ 3959020 h 8346397"/>
              <a:gd name="connsiteX58" fmla="*/ 3263352 w 4196446"/>
              <a:gd name="connsiteY58" fmla="*/ 3978070 h 8346397"/>
              <a:gd name="connsiteX59" fmla="*/ 3215727 w 4196446"/>
              <a:gd name="connsiteY59" fmla="*/ 3963782 h 8346397"/>
              <a:gd name="connsiteX60" fmla="*/ 3227633 w 4196446"/>
              <a:gd name="connsiteY60" fmla="*/ 3937588 h 8346397"/>
              <a:gd name="connsiteX61" fmla="*/ 3275259 w 4196446"/>
              <a:gd name="connsiteY61" fmla="*/ 3913776 h 8346397"/>
              <a:gd name="connsiteX62" fmla="*/ 3127621 w 4196446"/>
              <a:gd name="connsiteY62" fmla="*/ 3851863 h 8346397"/>
              <a:gd name="connsiteX63" fmla="*/ 2996652 w 4196446"/>
              <a:gd name="connsiteY63" fmla="*/ 3739945 h 8346397"/>
              <a:gd name="connsiteX64" fmla="*/ 2591839 w 4196446"/>
              <a:gd name="connsiteY64" fmla="*/ 3354183 h 8346397"/>
              <a:gd name="connsiteX65" fmla="*/ 2468015 w 4196446"/>
              <a:gd name="connsiteY65" fmla="*/ 3049382 h 8346397"/>
              <a:gd name="connsiteX66" fmla="*/ 2432296 w 4196446"/>
              <a:gd name="connsiteY66" fmla="*/ 2961276 h 8346397"/>
              <a:gd name="connsiteX67" fmla="*/ 2387052 w 4196446"/>
              <a:gd name="connsiteY67" fmla="*/ 2954132 h 8346397"/>
              <a:gd name="connsiteX68" fmla="*/ 2365621 w 4196446"/>
              <a:gd name="connsiteY68" fmla="*/ 2958895 h 8346397"/>
              <a:gd name="connsiteX69" fmla="*/ 2315615 w 4196446"/>
              <a:gd name="connsiteY69" fmla="*/ 2896982 h 8346397"/>
              <a:gd name="connsiteX70" fmla="*/ 2234652 w 4196446"/>
              <a:gd name="connsiteY70" fmla="*/ 2880313 h 8346397"/>
              <a:gd name="connsiteX71" fmla="*/ 2182265 w 4196446"/>
              <a:gd name="connsiteY71" fmla="*/ 2811257 h 8346397"/>
              <a:gd name="connsiteX72" fmla="*/ 2115590 w 4196446"/>
              <a:gd name="connsiteY72" fmla="*/ 2727913 h 8346397"/>
              <a:gd name="connsiteX73" fmla="*/ 2091777 w 4196446"/>
              <a:gd name="connsiteY73" fmla="*/ 2670763 h 8346397"/>
              <a:gd name="connsiteX74" fmla="*/ 2006845 w 4196446"/>
              <a:gd name="connsiteY74" fmla="*/ 2527095 h 8346397"/>
              <a:gd name="connsiteX75" fmla="*/ 1953665 w 4196446"/>
              <a:gd name="connsiteY75" fmla="*/ 2451688 h 8346397"/>
              <a:gd name="connsiteX76" fmla="*/ 2006052 w 4196446"/>
              <a:gd name="connsiteY76" fmla="*/ 2337388 h 8346397"/>
              <a:gd name="connsiteX77" fmla="*/ 2072727 w 4196446"/>
              <a:gd name="connsiteY77" fmla="*/ 2256426 h 8346397"/>
              <a:gd name="connsiteX78" fmla="*/ 2056058 w 4196446"/>
              <a:gd name="connsiteY78" fmla="*/ 2223088 h 8346397"/>
              <a:gd name="connsiteX79" fmla="*/ 2067965 w 4196446"/>
              <a:gd name="connsiteY79" fmla="*/ 2130220 h 8346397"/>
              <a:gd name="connsiteX80" fmla="*/ 2137021 w 4196446"/>
              <a:gd name="connsiteY80" fmla="*/ 1992107 h 8346397"/>
              <a:gd name="connsiteX81" fmla="*/ 2165596 w 4196446"/>
              <a:gd name="connsiteY81" fmla="*/ 1944482 h 8346397"/>
              <a:gd name="connsiteX82" fmla="*/ 2203696 w 4196446"/>
              <a:gd name="connsiteY82" fmla="*/ 1937338 h 8346397"/>
              <a:gd name="connsiteX83" fmla="*/ 2198933 w 4196446"/>
              <a:gd name="connsiteY83" fmla="*/ 1906382 h 8346397"/>
              <a:gd name="connsiteX84" fmla="*/ 2406102 w 4196446"/>
              <a:gd name="connsiteY84" fmla="*/ 1782557 h 8346397"/>
              <a:gd name="connsiteX85" fmla="*/ 2494208 w 4196446"/>
              <a:gd name="connsiteY85" fmla="*/ 1715882 h 8346397"/>
              <a:gd name="connsiteX86" fmla="*/ 2513258 w 4196446"/>
              <a:gd name="connsiteY86" fmla="*/ 1630157 h 8346397"/>
              <a:gd name="connsiteX87" fmla="*/ 2522784 w 4196446"/>
              <a:gd name="connsiteY87" fmla="*/ 1584913 h 8346397"/>
              <a:gd name="connsiteX88" fmla="*/ 2577552 w 4196446"/>
              <a:gd name="connsiteY88" fmla="*/ 1527763 h 8346397"/>
              <a:gd name="connsiteX89" fmla="*/ 2606127 w 4196446"/>
              <a:gd name="connsiteY89" fmla="*/ 1499188 h 8346397"/>
              <a:gd name="connsiteX90" fmla="*/ 2634702 w 4196446"/>
              <a:gd name="connsiteY90" fmla="*/ 1492045 h 8346397"/>
              <a:gd name="connsiteX91" fmla="*/ 2672802 w 4196446"/>
              <a:gd name="connsiteY91" fmla="*/ 1368220 h 8346397"/>
              <a:gd name="connsiteX92" fmla="*/ 2806153 w 4196446"/>
              <a:gd name="connsiteY92" fmla="*/ 1334883 h 8346397"/>
              <a:gd name="connsiteX93" fmla="*/ 2944265 w 4196446"/>
              <a:gd name="connsiteY93" fmla="*/ 1325357 h 8346397"/>
              <a:gd name="connsiteX94" fmla="*/ 2968077 w 4196446"/>
              <a:gd name="connsiteY94" fmla="*/ 1206295 h 8346397"/>
              <a:gd name="connsiteX95" fmla="*/ 3049040 w 4196446"/>
              <a:gd name="connsiteY95" fmla="*/ 1169783 h 8346397"/>
              <a:gd name="connsiteX96" fmla="*/ 3153814 w 4196446"/>
              <a:gd name="connsiteY96" fmla="*/ 1125332 h 8346397"/>
              <a:gd name="connsiteX97" fmla="*/ 3225252 w 4196446"/>
              <a:gd name="connsiteY97" fmla="*/ 1049132 h 8346397"/>
              <a:gd name="connsiteX98" fmla="*/ 3310977 w 4196446"/>
              <a:gd name="connsiteY98" fmla="*/ 996745 h 8346397"/>
              <a:gd name="connsiteX99" fmla="*/ 3056977 w 4196446"/>
              <a:gd name="connsiteY99" fmla="*/ 982457 h 8346397"/>
              <a:gd name="connsiteX100" fmla="*/ 2958552 w 4196446"/>
              <a:gd name="connsiteY100" fmla="*/ 976107 h 8346397"/>
              <a:gd name="connsiteX101" fmla="*/ 2926802 w 4196446"/>
              <a:gd name="connsiteY101" fmla="*/ 906257 h 8346397"/>
              <a:gd name="connsiteX102" fmla="*/ 2866477 w 4196446"/>
              <a:gd name="connsiteY102" fmla="*/ 893559 h 8346397"/>
              <a:gd name="connsiteX103" fmla="*/ 2799802 w 4196446"/>
              <a:gd name="connsiteY103" fmla="*/ 874507 h 8346397"/>
              <a:gd name="connsiteX104" fmla="*/ 2761702 w 4196446"/>
              <a:gd name="connsiteY104" fmla="*/ 807832 h 8346397"/>
              <a:gd name="connsiteX105" fmla="*/ 2609302 w 4196446"/>
              <a:gd name="connsiteY105" fmla="*/ 760207 h 8346397"/>
              <a:gd name="connsiteX106" fmla="*/ 2580727 w 4196446"/>
              <a:gd name="connsiteY106" fmla="*/ 604632 h 8346397"/>
              <a:gd name="connsiteX107" fmla="*/ 2526752 w 4196446"/>
              <a:gd name="connsiteY107" fmla="*/ 531609 h 8346397"/>
              <a:gd name="connsiteX108" fmla="*/ 2596602 w 4196446"/>
              <a:gd name="connsiteY108" fmla="*/ 407782 h 8346397"/>
              <a:gd name="connsiteX109" fmla="*/ 2629939 w 4196446"/>
              <a:gd name="connsiteY109" fmla="*/ 310947 h 8346397"/>
              <a:gd name="connsiteX110" fmla="*/ 2517227 w 4196446"/>
              <a:gd name="connsiteY110" fmla="*/ 239507 h 8346397"/>
              <a:gd name="connsiteX111" fmla="*/ 2402927 w 4196446"/>
              <a:gd name="connsiteY111" fmla="*/ 271257 h 8346397"/>
              <a:gd name="connsiteX112" fmla="*/ 2275927 w 4196446"/>
              <a:gd name="connsiteY112" fmla="*/ 198232 h 8346397"/>
              <a:gd name="connsiteX113" fmla="*/ 2133052 w 4196446"/>
              <a:gd name="connsiteY113" fmla="*/ 233157 h 8346397"/>
              <a:gd name="connsiteX114" fmla="*/ 1913977 w 4196446"/>
              <a:gd name="connsiteY114" fmla="*/ 36309 h 8346397"/>
              <a:gd name="connsiteX115" fmla="*/ 1777452 w 4196446"/>
              <a:gd name="connsiteY115" fmla="*/ 13289 h 8346397"/>
              <a:gd name="connsiteX116" fmla="*/ 1703633 w 4196446"/>
              <a:gd name="connsiteY116" fmla="*/ 41864 h 8346397"/>
              <a:gd name="connsiteX117" fmla="*/ 1615527 w 4196446"/>
              <a:gd name="connsiteY117" fmla="*/ 75203 h 8346397"/>
              <a:gd name="connsiteX118" fmla="*/ 1515515 w 4196446"/>
              <a:gd name="connsiteY118" fmla="*/ 129971 h 8346397"/>
              <a:gd name="connsiteX119" fmla="*/ 1525040 w 4196446"/>
              <a:gd name="connsiteY119" fmla="*/ 194264 h 8346397"/>
              <a:gd name="connsiteX120" fmla="*/ 1505990 w 4196446"/>
              <a:gd name="connsiteY120" fmla="*/ 251415 h 8346397"/>
              <a:gd name="connsiteX121" fmla="*/ 1413121 w 4196446"/>
              <a:gd name="connsiteY121" fmla="*/ 270464 h 8346397"/>
              <a:gd name="connsiteX122" fmla="*/ 1339302 w 4196446"/>
              <a:gd name="connsiteY122" fmla="*/ 306184 h 8346397"/>
              <a:gd name="connsiteX123" fmla="*/ 1260721 w 4196446"/>
              <a:gd name="connsiteY123" fmla="*/ 346665 h 8346397"/>
              <a:gd name="connsiteX124" fmla="*/ 1191665 w 4196446"/>
              <a:gd name="connsiteY124" fmla="*/ 272847 h 8346397"/>
              <a:gd name="connsiteX125" fmla="*/ 1082127 w 4196446"/>
              <a:gd name="connsiteY125" fmla="*/ 353809 h 8346397"/>
              <a:gd name="connsiteX126" fmla="*/ 1020215 w 4196446"/>
              <a:gd name="connsiteY126" fmla="*/ 420484 h 8346397"/>
              <a:gd name="connsiteX127" fmla="*/ 858290 w 4196446"/>
              <a:gd name="connsiteY127" fmla="*/ 301422 h 8346397"/>
              <a:gd name="connsiteX128" fmla="*/ 796377 w 4196446"/>
              <a:gd name="connsiteY128" fmla="*/ 406196 h 8346397"/>
              <a:gd name="connsiteX129" fmla="*/ 755896 w 4196446"/>
              <a:gd name="connsiteY129" fmla="*/ 341903 h 8346397"/>
              <a:gd name="connsiteX130" fmla="*/ 689221 w 4196446"/>
              <a:gd name="connsiteY130" fmla="*/ 270465 h 8346397"/>
              <a:gd name="connsiteX131" fmla="*/ 667790 w 4196446"/>
              <a:gd name="connsiteY131" fmla="*/ 313328 h 8346397"/>
              <a:gd name="connsiteX132" fmla="*/ 620165 w 4196446"/>
              <a:gd name="connsiteY132" fmla="*/ 382384 h 8346397"/>
              <a:gd name="connsiteX133" fmla="*/ 589208 w 4196446"/>
              <a:gd name="connsiteY133" fmla="*/ 396672 h 8346397"/>
              <a:gd name="connsiteX134" fmla="*/ 498721 w 4196446"/>
              <a:gd name="connsiteY134" fmla="*/ 482397 h 8346397"/>
              <a:gd name="connsiteX135" fmla="*/ 396327 w 4196446"/>
              <a:gd name="connsiteY135" fmla="*/ 380003 h 8346397"/>
              <a:gd name="connsiteX136" fmla="*/ 243927 w 4196446"/>
              <a:gd name="connsiteY136" fmla="*/ 294278 h 8346397"/>
              <a:gd name="connsiteX137" fmla="*/ 174871 w 4196446"/>
              <a:gd name="connsiteY137" fmla="*/ 327615 h 8346397"/>
              <a:gd name="connsiteX138" fmla="*/ 127246 w 4196446"/>
              <a:gd name="connsiteY138" fmla="*/ 410959 h 8346397"/>
              <a:gd name="connsiteX139" fmla="*/ 43902 w 4196446"/>
              <a:gd name="connsiteY139" fmla="*/ 472872 h 8346397"/>
              <a:gd name="connsiteX140" fmla="*/ 8183 w 4196446"/>
              <a:gd name="connsiteY140" fmla="*/ 484778 h 8346397"/>
              <a:gd name="connsiteX141" fmla="*/ 198683 w 4196446"/>
              <a:gd name="connsiteY141" fmla="*/ 689565 h 8346397"/>
              <a:gd name="connsiteX142" fmla="*/ 265359 w 4196446"/>
              <a:gd name="connsiteY142" fmla="*/ 706234 h 8346397"/>
              <a:gd name="connsiteX143" fmla="*/ 298697 w 4196446"/>
              <a:gd name="connsiteY143" fmla="*/ 730047 h 8346397"/>
              <a:gd name="connsiteX144" fmla="*/ 296315 w 4196446"/>
              <a:gd name="connsiteY144" fmla="*/ 901496 h 8346397"/>
              <a:gd name="connsiteX145" fmla="*/ 362990 w 4196446"/>
              <a:gd name="connsiteY145" fmla="*/ 906259 h 8346397"/>
              <a:gd name="connsiteX146" fmla="*/ 401090 w 4196446"/>
              <a:gd name="connsiteY146" fmla="*/ 856253 h 8346397"/>
              <a:gd name="connsiteX147" fmla="*/ 482052 w 4196446"/>
              <a:gd name="connsiteY147" fmla="*/ 894353 h 8346397"/>
              <a:gd name="connsiteX148" fmla="*/ 420140 w 4196446"/>
              <a:gd name="connsiteY148" fmla="*/ 1039609 h 8346397"/>
              <a:gd name="connsiteX149" fmla="*/ 434427 w 4196446"/>
              <a:gd name="connsiteY149" fmla="*/ 1087234 h 8346397"/>
              <a:gd name="connsiteX150" fmla="*/ 379658 w 4196446"/>
              <a:gd name="connsiteY150" fmla="*/ 1139622 h 8346397"/>
              <a:gd name="connsiteX151" fmla="*/ 415377 w 4196446"/>
              <a:gd name="connsiteY151" fmla="*/ 1168196 h 8346397"/>
              <a:gd name="connsiteX152" fmla="*/ 486815 w 4196446"/>
              <a:gd name="connsiteY152" fmla="*/ 1256303 h 8346397"/>
              <a:gd name="connsiteX153" fmla="*/ 527296 w 4196446"/>
              <a:gd name="connsiteY153" fmla="*/ 1344409 h 8346397"/>
              <a:gd name="connsiteX154" fmla="*/ 636833 w 4196446"/>
              <a:gd name="connsiteY154" fmla="*/ 1396797 h 8346397"/>
              <a:gd name="connsiteX155" fmla="*/ 746371 w 4196446"/>
              <a:gd name="connsiteY155" fmla="*/ 1420609 h 8346397"/>
              <a:gd name="connsiteX156" fmla="*/ 829715 w 4196446"/>
              <a:gd name="connsiteY156" fmla="*/ 1468234 h 8346397"/>
              <a:gd name="connsiteX157" fmla="*/ 913058 w 4196446"/>
              <a:gd name="connsiteY157" fmla="*/ 1442040 h 8346397"/>
              <a:gd name="connsiteX158" fmla="*/ 994021 w 4196446"/>
              <a:gd name="connsiteY158" fmla="*/ 1368222 h 8346397"/>
              <a:gd name="connsiteX159" fmla="*/ 1103558 w 4196446"/>
              <a:gd name="connsiteY159" fmla="*/ 1351553 h 8346397"/>
              <a:gd name="connsiteX160" fmla="*/ 1170233 w 4196446"/>
              <a:gd name="connsiteY160" fmla="*/ 1356315 h 8346397"/>
              <a:gd name="connsiteX161" fmla="*/ 1329777 w 4196446"/>
              <a:gd name="connsiteY161" fmla="*/ 1465853 h 8346397"/>
              <a:gd name="connsiteX162" fmla="*/ 1389308 w 4196446"/>
              <a:gd name="connsiteY162" fmla="*/ 1494428 h 8346397"/>
              <a:gd name="connsiteX163" fmla="*/ 1260721 w 4196446"/>
              <a:gd name="connsiteY163" fmla="*/ 1596822 h 8346397"/>
              <a:gd name="connsiteX164" fmla="*/ 1263102 w 4196446"/>
              <a:gd name="connsiteY164" fmla="*/ 1661115 h 8346397"/>
              <a:gd name="connsiteX165" fmla="*/ 1425027 w 4196446"/>
              <a:gd name="connsiteY165" fmla="*/ 1613490 h 8346397"/>
              <a:gd name="connsiteX166" fmla="*/ 1386927 w 4196446"/>
              <a:gd name="connsiteY166" fmla="*/ 1677784 h 8346397"/>
              <a:gd name="connsiteX167" fmla="*/ 1405977 w 4196446"/>
              <a:gd name="connsiteY167" fmla="*/ 1751603 h 8346397"/>
              <a:gd name="connsiteX168" fmla="*/ 1517896 w 4196446"/>
              <a:gd name="connsiteY168" fmla="*/ 1787322 h 8346397"/>
              <a:gd name="connsiteX169" fmla="*/ 1591715 w 4196446"/>
              <a:gd name="connsiteY169" fmla="*/ 1803990 h 8346397"/>
              <a:gd name="connsiteX170" fmla="*/ 1501227 w 4196446"/>
              <a:gd name="connsiteY170" fmla="*/ 1934959 h 8346397"/>
              <a:gd name="connsiteX171" fmla="*/ 1494083 w 4196446"/>
              <a:gd name="connsiteY171" fmla="*/ 1984965 h 8346397"/>
              <a:gd name="connsiteX172" fmla="*/ 1422646 w 4196446"/>
              <a:gd name="connsiteY172" fmla="*/ 2020684 h 8346397"/>
              <a:gd name="connsiteX173" fmla="*/ 1391690 w 4196446"/>
              <a:gd name="connsiteY173" fmla="*/ 2082597 h 8346397"/>
              <a:gd name="connsiteX174" fmla="*/ 1260721 w 4196446"/>
              <a:gd name="connsiteY174" fmla="*/ 2056403 h 8346397"/>
              <a:gd name="connsiteX175" fmla="*/ 1139277 w 4196446"/>
              <a:gd name="connsiteY175" fmla="*/ 2056402 h 8346397"/>
              <a:gd name="connsiteX176" fmla="*/ 1072602 w 4196446"/>
              <a:gd name="connsiteY176" fmla="*/ 2084978 h 8346397"/>
              <a:gd name="connsiteX177" fmla="*/ 1065458 w 4196446"/>
              <a:gd name="connsiteY177" fmla="*/ 2184990 h 8346397"/>
              <a:gd name="connsiteX178" fmla="*/ 977352 w 4196446"/>
              <a:gd name="connsiteY178" fmla="*/ 2273097 h 8346397"/>
              <a:gd name="connsiteX179" fmla="*/ 1120227 w 4196446"/>
              <a:gd name="connsiteY179" fmla="*/ 2335009 h 8346397"/>
              <a:gd name="connsiteX180" fmla="*/ 1170234 w 4196446"/>
              <a:gd name="connsiteY180" fmla="*/ 2370727 h 8346397"/>
              <a:gd name="connsiteX181" fmla="*/ 1222621 w 4196446"/>
              <a:gd name="connsiteY181" fmla="*/ 2387397 h 8346397"/>
              <a:gd name="connsiteX182" fmla="*/ 1272627 w 4196446"/>
              <a:gd name="connsiteY182" fmla="*/ 2437403 h 8346397"/>
              <a:gd name="connsiteX183" fmla="*/ 1329777 w 4196446"/>
              <a:gd name="connsiteY183" fmla="*/ 2458834 h 8346397"/>
              <a:gd name="connsiteX184" fmla="*/ 1422646 w 4196446"/>
              <a:gd name="connsiteY184" fmla="*/ 2535034 h 8346397"/>
              <a:gd name="connsiteX185" fmla="*/ 1508371 w 4196446"/>
              <a:gd name="connsiteY185" fmla="*/ 2568373 h 8346397"/>
              <a:gd name="connsiteX186" fmla="*/ 1641721 w 4196446"/>
              <a:gd name="connsiteY186" fmla="*/ 2716009 h 8346397"/>
              <a:gd name="connsiteX187" fmla="*/ 1725065 w 4196446"/>
              <a:gd name="connsiteY187" fmla="*/ 2870790 h 8346397"/>
              <a:gd name="connsiteX188" fmla="*/ 1850477 w 4196446"/>
              <a:gd name="connsiteY188" fmla="*/ 2931907 h 8346397"/>
              <a:gd name="connsiteX189" fmla="*/ 1896514 w 4196446"/>
              <a:gd name="connsiteY189" fmla="*/ 2977947 h 8346397"/>
              <a:gd name="connsiteX190" fmla="*/ 1927471 w 4196446"/>
              <a:gd name="connsiteY190" fmla="*/ 3082722 h 8346397"/>
              <a:gd name="connsiteX191" fmla="*/ 1989383 w 4196446"/>
              <a:gd name="connsiteY191" fmla="*/ 3185115 h 8346397"/>
              <a:gd name="connsiteX192" fmla="*/ 2051296 w 4196446"/>
              <a:gd name="connsiteY192" fmla="*/ 3223215 h 8346397"/>
              <a:gd name="connsiteX193" fmla="*/ 2182265 w 4196446"/>
              <a:gd name="connsiteY193" fmla="*/ 3370853 h 8346397"/>
              <a:gd name="connsiteX194" fmla="*/ 2325139 w 4196446"/>
              <a:gd name="connsiteY194" fmla="*/ 3447053 h 8346397"/>
              <a:gd name="connsiteX195" fmla="*/ 2384671 w 4196446"/>
              <a:gd name="connsiteY195" fmla="*/ 3532778 h 8346397"/>
              <a:gd name="connsiteX196" fmla="*/ 2432296 w 4196446"/>
              <a:gd name="connsiteY196" fmla="*/ 3599453 h 8346397"/>
              <a:gd name="connsiteX197" fmla="*/ 2479921 w 4196446"/>
              <a:gd name="connsiteY197" fmla="*/ 3589929 h 8346397"/>
              <a:gd name="connsiteX198" fmla="*/ 2484683 w 4196446"/>
              <a:gd name="connsiteY198" fmla="*/ 3742328 h 8346397"/>
              <a:gd name="connsiteX199" fmla="*/ 2537071 w 4196446"/>
              <a:gd name="connsiteY199" fmla="*/ 3835197 h 8346397"/>
              <a:gd name="connsiteX200" fmla="*/ 2529927 w 4196446"/>
              <a:gd name="connsiteY200" fmla="*/ 3873297 h 8346397"/>
              <a:gd name="connsiteX201" fmla="*/ 2598983 w 4196446"/>
              <a:gd name="connsiteY201" fmla="*/ 3909015 h 8346397"/>
              <a:gd name="connsiteX202" fmla="*/ 2656133 w 4196446"/>
              <a:gd name="connsiteY202" fmla="*/ 3854247 h 8346397"/>
              <a:gd name="connsiteX203" fmla="*/ 2689471 w 4196446"/>
              <a:gd name="connsiteY203" fmla="*/ 3937590 h 8346397"/>
              <a:gd name="connsiteX204" fmla="*/ 2734715 w 4196446"/>
              <a:gd name="connsiteY204" fmla="*/ 3982834 h 8346397"/>
              <a:gd name="connsiteX205" fmla="*/ 2808533 w 4196446"/>
              <a:gd name="connsiteY205" fmla="*/ 4006647 h 8346397"/>
              <a:gd name="connsiteX206" fmla="*/ 2860921 w 4196446"/>
              <a:gd name="connsiteY206" fmla="*/ 4075703 h 8346397"/>
              <a:gd name="connsiteX207" fmla="*/ 2946646 w 4196446"/>
              <a:gd name="connsiteY207" fmla="*/ 4130472 h 8346397"/>
              <a:gd name="connsiteX208" fmla="*/ 2999033 w 4196446"/>
              <a:gd name="connsiteY208" fmla="*/ 4163809 h 8346397"/>
              <a:gd name="connsiteX209" fmla="*/ 2870446 w 4196446"/>
              <a:gd name="connsiteY209" fmla="*/ 4256678 h 8346397"/>
              <a:gd name="connsiteX210" fmla="*/ 2868064 w 4196446"/>
              <a:gd name="connsiteY210" fmla="*/ 4311446 h 8346397"/>
              <a:gd name="connsiteX211" fmla="*/ 2970458 w 4196446"/>
              <a:gd name="connsiteY211" fmla="*/ 4428128 h 8346397"/>
              <a:gd name="connsiteX212" fmla="*/ 3065708 w 4196446"/>
              <a:gd name="connsiteY212" fmla="*/ 4490040 h 8346397"/>
              <a:gd name="connsiteX213" fmla="*/ 3096665 w 4196446"/>
              <a:gd name="connsiteY213" fmla="*/ 4528140 h 8346397"/>
              <a:gd name="connsiteX214" fmla="*/ 3082377 w 4196446"/>
              <a:gd name="connsiteY214" fmla="*/ 4609103 h 8346397"/>
              <a:gd name="connsiteX215" fmla="*/ 3077615 w 4196446"/>
              <a:gd name="connsiteY215" fmla="*/ 4692447 h 8346397"/>
              <a:gd name="connsiteX216" fmla="*/ 3034752 w 4196446"/>
              <a:gd name="connsiteY216" fmla="*/ 4701972 h 8346397"/>
              <a:gd name="connsiteX217" fmla="*/ 3008558 w 4196446"/>
              <a:gd name="connsiteY217" fmla="*/ 4718640 h 8346397"/>
              <a:gd name="connsiteX218" fmla="*/ 3053802 w 4196446"/>
              <a:gd name="connsiteY218" fmla="*/ 4795632 h 8346397"/>
              <a:gd name="connsiteX219" fmla="*/ 3037133 w 4196446"/>
              <a:gd name="connsiteY219" fmla="*/ 4868659 h 8346397"/>
              <a:gd name="connsiteX220" fmla="*/ 3020465 w 4196446"/>
              <a:gd name="connsiteY220" fmla="*/ 5004390 h 8346397"/>
              <a:gd name="connsiteX221" fmla="*/ 2982365 w 4196446"/>
              <a:gd name="connsiteY221" fmla="*/ 5044872 h 8346397"/>
              <a:gd name="connsiteX222" fmla="*/ 2965696 w 4196446"/>
              <a:gd name="connsiteY222" fmla="*/ 5166315 h 8346397"/>
              <a:gd name="connsiteX223" fmla="*/ 2937121 w 4196446"/>
              <a:gd name="connsiteY223" fmla="*/ 5285378 h 8346397"/>
              <a:gd name="connsiteX224" fmla="*/ 2989508 w 4196446"/>
              <a:gd name="connsiteY224" fmla="*/ 5302047 h 8346397"/>
              <a:gd name="connsiteX225" fmla="*/ 2987127 w 4196446"/>
              <a:gd name="connsiteY225" fmla="*/ 5347290 h 8346397"/>
              <a:gd name="connsiteX226" fmla="*/ 2984746 w 4196446"/>
              <a:gd name="connsiteY226" fmla="*/ 5402059 h 8346397"/>
              <a:gd name="connsiteX227" fmla="*/ 3041896 w 4196446"/>
              <a:gd name="connsiteY227" fmla="*/ 5471115 h 8346397"/>
              <a:gd name="connsiteX228" fmla="*/ 3089521 w 4196446"/>
              <a:gd name="connsiteY228" fmla="*/ 5597322 h 8346397"/>
              <a:gd name="connsiteX229" fmla="*/ 2996652 w 4196446"/>
              <a:gd name="connsiteY229" fmla="*/ 5887834 h 8346397"/>
              <a:gd name="connsiteX230" fmla="*/ 3018083 w 4196446"/>
              <a:gd name="connsiteY230" fmla="*/ 5942603 h 8346397"/>
              <a:gd name="connsiteX231" fmla="*/ 3044277 w 4196446"/>
              <a:gd name="connsiteY231" fmla="*/ 5994990 h 8346397"/>
              <a:gd name="connsiteX232" fmla="*/ 3049040 w 4196446"/>
              <a:gd name="connsiteY232" fmla="*/ 6099765 h 8346397"/>
              <a:gd name="connsiteX233" fmla="*/ 3028402 w 4196446"/>
              <a:gd name="connsiteY233" fmla="*/ 6195807 h 8346397"/>
              <a:gd name="connsiteX234" fmla="*/ 2956170 w 4196446"/>
              <a:gd name="connsiteY234" fmla="*/ 6259310 h 8346397"/>
              <a:gd name="connsiteX235" fmla="*/ 2920452 w 4196446"/>
              <a:gd name="connsiteY235" fmla="*/ 6240259 h 8346397"/>
              <a:gd name="connsiteX236" fmla="*/ 2849015 w 4196446"/>
              <a:gd name="connsiteY236" fmla="*/ 6252165 h 8346397"/>
              <a:gd name="connsiteX237" fmla="*/ 2713283 w 4196446"/>
              <a:gd name="connsiteY237" fmla="*/ 6364084 h 8346397"/>
              <a:gd name="connsiteX238" fmla="*/ 2606127 w 4196446"/>
              <a:gd name="connsiteY238" fmla="*/ 6349797 h 8346397"/>
              <a:gd name="connsiteX239" fmla="*/ 2575171 w 4196446"/>
              <a:gd name="connsiteY239" fmla="*/ 6378372 h 8346397"/>
              <a:gd name="connsiteX240" fmla="*/ 2508495 w 4196446"/>
              <a:gd name="connsiteY240" fmla="*/ 6423614 h 8346397"/>
              <a:gd name="connsiteX241" fmla="*/ 2391815 w 4196446"/>
              <a:gd name="connsiteY241" fmla="*/ 6411709 h 8346397"/>
              <a:gd name="connsiteX242" fmla="*/ 2368002 w 4196446"/>
              <a:gd name="connsiteY242" fmla="*/ 6528390 h 8346397"/>
              <a:gd name="connsiteX243" fmla="*/ 2363240 w 4196446"/>
              <a:gd name="connsiteY243" fmla="*/ 6564109 h 8346397"/>
              <a:gd name="connsiteX244" fmla="*/ 2339428 w 4196446"/>
              <a:gd name="connsiteY244" fmla="*/ 6583159 h 8346397"/>
              <a:gd name="connsiteX245" fmla="*/ 2141783 w 4196446"/>
              <a:gd name="connsiteY245" fmla="*/ 6535534 h 8346397"/>
              <a:gd name="connsiteX246" fmla="*/ 2103683 w 4196446"/>
              <a:gd name="connsiteY246" fmla="*/ 6587922 h 8346397"/>
              <a:gd name="connsiteX247" fmla="*/ 2072727 w 4196446"/>
              <a:gd name="connsiteY247" fmla="*/ 6683172 h 8346397"/>
              <a:gd name="connsiteX248" fmla="*/ 2039389 w 4196446"/>
              <a:gd name="connsiteY248" fmla="*/ 6747465 h 8346397"/>
              <a:gd name="connsiteX249" fmla="*/ 2051296 w 4196446"/>
              <a:gd name="connsiteY249" fmla="*/ 6809378 h 8346397"/>
              <a:gd name="connsiteX250" fmla="*/ 2184646 w 4196446"/>
              <a:gd name="connsiteY250" fmla="*/ 6921297 h 8346397"/>
              <a:gd name="connsiteX251" fmla="*/ 2253702 w 4196446"/>
              <a:gd name="connsiteY251" fmla="*/ 6954634 h 8346397"/>
              <a:gd name="connsiteX252" fmla="*/ 2237033 w 4196446"/>
              <a:gd name="connsiteY252" fmla="*/ 6978447 h 8346397"/>
              <a:gd name="connsiteX253" fmla="*/ 2201315 w 4196446"/>
              <a:gd name="connsiteY253" fmla="*/ 6997497 h 8346397"/>
              <a:gd name="connsiteX254" fmla="*/ 2234652 w 4196446"/>
              <a:gd name="connsiteY254" fmla="*/ 7073697 h 8346397"/>
              <a:gd name="connsiteX255" fmla="*/ 2203696 w 4196446"/>
              <a:gd name="connsiteY255" fmla="*/ 7095128 h 8346397"/>
              <a:gd name="connsiteX256" fmla="*/ 2098921 w 4196446"/>
              <a:gd name="connsiteY256" fmla="*/ 7033215 h 8346397"/>
              <a:gd name="connsiteX257" fmla="*/ 2056058 w 4196446"/>
              <a:gd name="connsiteY257" fmla="*/ 7059409 h 8346397"/>
              <a:gd name="connsiteX258" fmla="*/ 1996527 w 4196446"/>
              <a:gd name="connsiteY258" fmla="*/ 6957015 h 8346397"/>
              <a:gd name="connsiteX259" fmla="*/ 1879846 w 4196446"/>
              <a:gd name="connsiteY259" fmla="*/ 6983209 h 8346397"/>
              <a:gd name="connsiteX260" fmla="*/ 1815552 w 4196446"/>
              <a:gd name="connsiteY260" fmla="*/ 6987972 h 8346397"/>
              <a:gd name="connsiteX261" fmla="*/ 1765546 w 4196446"/>
              <a:gd name="connsiteY261" fmla="*/ 6983210 h 8346397"/>
              <a:gd name="connsiteX262" fmla="*/ 1708396 w 4196446"/>
              <a:gd name="connsiteY262" fmla="*/ 7028453 h 8346397"/>
              <a:gd name="connsiteX263" fmla="*/ 1529802 w 4196446"/>
              <a:gd name="connsiteY263" fmla="*/ 6987972 h 8346397"/>
              <a:gd name="connsiteX264" fmla="*/ 1553614 w 4196446"/>
              <a:gd name="connsiteY264" fmla="*/ 7114178 h 8346397"/>
              <a:gd name="connsiteX265" fmla="*/ 1477415 w 4196446"/>
              <a:gd name="connsiteY265" fmla="*/ 7159422 h 8346397"/>
              <a:gd name="connsiteX266" fmla="*/ 1415502 w 4196446"/>
              <a:gd name="connsiteY266" fmla="*/ 7226096 h 8346397"/>
              <a:gd name="connsiteX267" fmla="*/ 1265483 w 4196446"/>
              <a:gd name="connsiteY267" fmla="*/ 7218953 h 8346397"/>
              <a:gd name="connsiteX268" fmla="*/ 1213096 w 4196446"/>
              <a:gd name="connsiteY26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56309 w 4196446"/>
              <a:gd name="connsiteY4" fmla="*/ 6516482 h 8346397"/>
              <a:gd name="connsiteX5" fmla="*/ 3996778 w 4196446"/>
              <a:gd name="connsiteY5" fmla="*/ 6478382 h 8346397"/>
              <a:gd name="connsiteX6" fmla="*/ 4034878 w 4196446"/>
              <a:gd name="connsiteY6" fmla="*/ 6437901 h 8346397"/>
              <a:gd name="connsiteX7" fmla="*/ 4061072 w 4196446"/>
              <a:gd name="connsiteY7" fmla="*/ 6473620 h 8346397"/>
              <a:gd name="connsiteX8" fmla="*/ 4082503 w 4196446"/>
              <a:gd name="connsiteY8" fmla="*/ 6478382 h 8346397"/>
              <a:gd name="connsiteX9" fmla="*/ 4089647 w 4196446"/>
              <a:gd name="connsiteY9" fmla="*/ 6421232 h 8346397"/>
              <a:gd name="connsiteX10" fmla="*/ 4046784 w 4196446"/>
              <a:gd name="connsiteY10" fmla="*/ 6318838 h 8346397"/>
              <a:gd name="connsiteX11" fmla="*/ 4130128 w 4196446"/>
              <a:gd name="connsiteY11" fmla="*/ 6299788 h 8346397"/>
              <a:gd name="connsiteX12" fmla="*/ 4046784 w 4196446"/>
              <a:gd name="connsiteY12" fmla="*/ 6275976 h 8346397"/>
              <a:gd name="connsiteX13" fmla="*/ 4053928 w 4196446"/>
              <a:gd name="connsiteY13" fmla="*/ 6211682 h 8346397"/>
              <a:gd name="connsiteX14" fmla="*/ 4039640 w 4196446"/>
              <a:gd name="connsiteY14" fmla="*/ 6149770 h 8346397"/>
              <a:gd name="connsiteX15" fmla="*/ 4106315 w 4196446"/>
              <a:gd name="connsiteY15" fmla="*/ 6211682 h 8346397"/>
              <a:gd name="connsiteX16" fmla="*/ 4063453 w 4196446"/>
              <a:gd name="connsiteY16" fmla="*/ 6090238 h 8346397"/>
              <a:gd name="connsiteX17" fmla="*/ 4070597 w 4196446"/>
              <a:gd name="connsiteY17" fmla="*/ 6018801 h 8346397"/>
              <a:gd name="connsiteX18" fmla="*/ 4132509 w 4196446"/>
              <a:gd name="connsiteY18" fmla="*/ 5975938 h 8346397"/>
              <a:gd name="connsiteX19" fmla="*/ 4094409 w 4196446"/>
              <a:gd name="connsiteY19" fmla="*/ 6075951 h 8346397"/>
              <a:gd name="connsiteX20" fmla="*/ 4139653 w 4196446"/>
              <a:gd name="connsiteY20" fmla="*/ 6102145 h 8346397"/>
              <a:gd name="connsiteX21" fmla="*/ 4192041 w 4196446"/>
              <a:gd name="connsiteY21" fmla="*/ 6080713 h 8346397"/>
              <a:gd name="connsiteX22" fmla="*/ 4149178 w 4196446"/>
              <a:gd name="connsiteY22" fmla="*/ 5947363 h 8346397"/>
              <a:gd name="connsiteX23" fmla="*/ 4194421 w 4196446"/>
              <a:gd name="connsiteY23" fmla="*/ 5909263 h 8346397"/>
              <a:gd name="connsiteX24" fmla="*/ 4113459 w 4196446"/>
              <a:gd name="connsiteY24" fmla="*/ 5783057 h 8346397"/>
              <a:gd name="connsiteX25" fmla="*/ 4108696 w 4196446"/>
              <a:gd name="connsiteY25" fmla="*/ 5678282 h 8346397"/>
              <a:gd name="connsiteX26" fmla="*/ 4070597 w 4196446"/>
              <a:gd name="connsiteY26" fmla="*/ 5587795 h 8346397"/>
              <a:gd name="connsiteX27" fmla="*/ 4111077 w 4196446"/>
              <a:gd name="connsiteY27" fmla="*/ 5583032 h 8346397"/>
              <a:gd name="connsiteX28" fmla="*/ 4061071 w 4196446"/>
              <a:gd name="connsiteY28" fmla="*/ 5478257 h 8346397"/>
              <a:gd name="connsiteX29" fmla="*/ 4061071 w 4196446"/>
              <a:gd name="connsiteY29" fmla="*/ 5383007 h 8346397"/>
              <a:gd name="connsiteX30" fmla="*/ 4103934 w 4196446"/>
              <a:gd name="connsiteY30" fmla="*/ 5387770 h 8346397"/>
              <a:gd name="connsiteX31" fmla="*/ 4106315 w 4196446"/>
              <a:gd name="connsiteY31" fmla="*/ 5347288 h 8346397"/>
              <a:gd name="connsiteX32" fmla="*/ 4065833 w 4196446"/>
              <a:gd name="connsiteY32" fmla="*/ 5292520 h 8346397"/>
              <a:gd name="connsiteX33" fmla="*/ 4058690 w 4196446"/>
              <a:gd name="connsiteY33" fmla="*/ 5173457 h 8346397"/>
              <a:gd name="connsiteX34" fmla="*/ 3990428 w 4196446"/>
              <a:gd name="connsiteY34" fmla="*/ 5034550 h 8346397"/>
              <a:gd name="connsiteX35" fmla="*/ 3922959 w 4196446"/>
              <a:gd name="connsiteY35" fmla="*/ 4816270 h 8346397"/>
              <a:gd name="connsiteX36" fmla="*/ 3887241 w 4196446"/>
              <a:gd name="connsiteY36" fmla="*/ 4682920 h 8346397"/>
              <a:gd name="connsiteX37" fmla="*/ 3851522 w 4196446"/>
              <a:gd name="connsiteY37" fmla="*/ 4642438 h 8346397"/>
              <a:gd name="connsiteX38" fmla="*/ 3887241 w 4196446"/>
              <a:gd name="connsiteY38" fmla="*/ 4578145 h 8346397"/>
              <a:gd name="connsiteX39" fmla="*/ 3839615 w 4196446"/>
              <a:gd name="connsiteY39" fmla="*/ 4499563 h 8346397"/>
              <a:gd name="connsiteX40" fmla="*/ 3780084 w 4196446"/>
              <a:gd name="connsiteY40" fmla="*/ 4492420 h 8346397"/>
              <a:gd name="connsiteX41" fmla="*/ 3732459 w 4196446"/>
              <a:gd name="connsiteY41" fmla="*/ 4449557 h 8346397"/>
              <a:gd name="connsiteX42" fmla="*/ 3687216 w 4196446"/>
              <a:gd name="connsiteY42" fmla="*/ 4466226 h 8346397"/>
              <a:gd name="connsiteX43" fmla="*/ 3668166 w 4196446"/>
              <a:gd name="connsiteY43" fmla="*/ 4368595 h 8346397"/>
              <a:gd name="connsiteX44" fmla="*/ 3501478 w 4196446"/>
              <a:gd name="connsiteY44" fmla="*/ 4166188 h 8346397"/>
              <a:gd name="connsiteX45" fmla="*/ 3496716 w 4196446"/>
              <a:gd name="connsiteY45" fmla="*/ 4139995 h 8346397"/>
              <a:gd name="connsiteX46" fmla="*/ 3494334 w 4196446"/>
              <a:gd name="connsiteY46" fmla="*/ 4113801 h 8346397"/>
              <a:gd name="connsiteX47" fmla="*/ 3544341 w 4196446"/>
              <a:gd name="connsiteY47" fmla="*/ 4101895 h 8346397"/>
              <a:gd name="connsiteX48" fmla="*/ 3553866 w 4196446"/>
              <a:gd name="connsiteY48" fmla="*/ 4075701 h 8346397"/>
              <a:gd name="connsiteX49" fmla="*/ 3515766 w 4196446"/>
              <a:gd name="connsiteY49" fmla="*/ 4056651 h 8346397"/>
              <a:gd name="connsiteX50" fmla="*/ 3465759 w 4196446"/>
              <a:gd name="connsiteY50" fmla="*/ 4049507 h 8346397"/>
              <a:gd name="connsiteX51" fmla="*/ 3432422 w 4196446"/>
              <a:gd name="connsiteY51" fmla="*/ 4109038 h 8346397"/>
              <a:gd name="connsiteX52" fmla="*/ 3413372 w 4196446"/>
              <a:gd name="connsiteY52" fmla="*/ 4082845 h 8346397"/>
              <a:gd name="connsiteX53" fmla="*/ 3415752 w 4196446"/>
              <a:gd name="connsiteY53" fmla="*/ 4042363 h 8346397"/>
              <a:gd name="connsiteX54" fmla="*/ 3349078 w 4196446"/>
              <a:gd name="connsiteY54" fmla="*/ 4018551 h 8346397"/>
              <a:gd name="connsiteX55" fmla="*/ 3382416 w 4196446"/>
              <a:gd name="connsiteY55" fmla="*/ 3985213 h 8346397"/>
              <a:gd name="connsiteX56" fmla="*/ 3346697 w 4196446"/>
              <a:gd name="connsiteY56" fmla="*/ 3961401 h 8346397"/>
              <a:gd name="connsiteX57" fmla="*/ 3291928 w 4196446"/>
              <a:gd name="connsiteY57" fmla="*/ 3959020 h 8346397"/>
              <a:gd name="connsiteX58" fmla="*/ 3263352 w 4196446"/>
              <a:gd name="connsiteY58" fmla="*/ 3978070 h 8346397"/>
              <a:gd name="connsiteX59" fmla="*/ 3215727 w 4196446"/>
              <a:gd name="connsiteY59" fmla="*/ 3963782 h 8346397"/>
              <a:gd name="connsiteX60" fmla="*/ 3227633 w 4196446"/>
              <a:gd name="connsiteY60" fmla="*/ 3937588 h 8346397"/>
              <a:gd name="connsiteX61" fmla="*/ 3275259 w 4196446"/>
              <a:gd name="connsiteY61" fmla="*/ 3913776 h 8346397"/>
              <a:gd name="connsiteX62" fmla="*/ 3127621 w 4196446"/>
              <a:gd name="connsiteY62" fmla="*/ 3851863 h 8346397"/>
              <a:gd name="connsiteX63" fmla="*/ 2996652 w 4196446"/>
              <a:gd name="connsiteY63" fmla="*/ 3739945 h 8346397"/>
              <a:gd name="connsiteX64" fmla="*/ 2591839 w 4196446"/>
              <a:gd name="connsiteY64" fmla="*/ 3354183 h 8346397"/>
              <a:gd name="connsiteX65" fmla="*/ 2468015 w 4196446"/>
              <a:gd name="connsiteY65" fmla="*/ 3049382 h 8346397"/>
              <a:gd name="connsiteX66" fmla="*/ 2432296 w 4196446"/>
              <a:gd name="connsiteY66" fmla="*/ 2961276 h 8346397"/>
              <a:gd name="connsiteX67" fmla="*/ 2387052 w 4196446"/>
              <a:gd name="connsiteY67" fmla="*/ 2954132 h 8346397"/>
              <a:gd name="connsiteX68" fmla="*/ 2365621 w 4196446"/>
              <a:gd name="connsiteY68" fmla="*/ 2958895 h 8346397"/>
              <a:gd name="connsiteX69" fmla="*/ 2315615 w 4196446"/>
              <a:gd name="connsiteY69" fmla="*/ 2896982 h 8346397"/>
              <a:gd name="connsiteX70" fmla="*/ 2234652 w 4196446"/>
              <a:gd name="connsiteY70" fmla="*/ 2880313 h 8346397"/>
              <a:gd name="connsiteX71" fmla="*/ 2182265 w 4196446"/>
              <a:gd name="connsiteY71" fmla="*/ 2811257 h 8346397"/>
              <a:gd name="connsiteX72" fmla="*/ 2115590 w 4196446"/>
              <a:gd name="connsiteY72" fmla="*/ 2727913 h 8346397"/>
              <a:gd name="connsiteX73" fmla="*/ 2091777 w 4196446"/>
              <a:gd name="connsiteY73" fmla="*/ 2670763 h 8346397"/>
              <a:gd name="connsiteX74" fmla="*/ 2006845 w 4196446"/>
              <a:gd name="connsiteY74" fmla="*/ 2527095 h 8346397"/>
              <a:gd name="connsiteX75" fmla="*/ 1953665 w 4196446"/>
              <a:gd name="connsiteY75" fmla="*/ 2451688 h 8346397"/>
              <a:gd name="connsiteX76" fmla="*/ 2006052 w 4196446"/>
              <a:gd name="connsiteY76" fmla="*/ 2337388 h 8346397"/>
              <a:gd name="connsiteX77" fmla="*/ 2072727 w 4196446"/>
              <a:gd name="connsiteY77" fmla="*/ 2256426 h 8346397"/>
              <a:gd name="connsiteX78" fmla="*/ 2056058 w 4196446"/>
              <a:gd name="connsiteY78" fmla="*/ 2223088 h 8346397"/>
              <a:gd name="connsiteX79" fmla="*/ 2067965 w 4196446"/>
              <a:gd name="connsiteY79" fmla="*/ 2130220 h 8346397"/>
              <a:gd name="connsiteX80" fmla="*/ 2137021 w 4196446"/>
              <a:gd name="connsiteY80" fmla="*/ 1992107 h 8346397"/>
              <a:gd name="connsiteX81" fmla="*/ 2165596 w 4196446"/>
              <a:gd name="connsiteY81" fmla="*/ 1944482 h 8346397"/>
              <a:gd name="connsiteX82" fmla="*/ 2203696 w 4196446"/>
              <a:gd name="connsiteY82" fmla="*/ 1937338 h 8346397"/>
              <a:gd name="connsiteX83" fmla="*/ 2198933 w 4196446"/>
              <a:gd name="connsiteY83" fmla="*/ 1906382 h 8346397"/>
              <a:gd name="connsiteX84" fmla="*/ 2406102 w 4196446"/>
              <a:gd name="connsiteY84" fmla="*/ 1782557 h 8346397"/>
              <a:gd name="connsiteX85" fmla="*/ 2494208 w 4196446"/>
              <a:gd name="connsiteY85" fmla="*/ 1715882 h 8346397"/>
              <a:gd name="connsiteX86" fmla="*/ 2513258 w 4196446"/>
              <a:gd name="connsiteY86" fmla="*/ 1630157 h 8346397"/>
              <a:gd name="connsiteX87" fmla="*/ 2522784 w 4196446"/>
              <a:gd name="connsiteY87" fmla="*/ 1584913 h 8346397"/>
              <a:gd name="connsiteX88" fmla="*/ 2577552 w 4196446"/>
              <a:gd name="connsiteY88" fmla="*/ 1527763 h 8346397"/>
              <a:gd name="connsiteX89" fmla="*/ 2606127 w 4196446"/>
              <a:gd name="connsiteY89" fmla="*/ 1499188 h 8346397"/>
              <a:gd name="connsiteX90" fmla="*/ 2634702 w 4196446"/>
              <a:gd name="connsiteY90" fmla="*/ 1492045 h 8346397"/>
              <a:gd name="connsiteX91" fmla="*/ 2672802 w 4196446"/>
              <a:gd name="connsiteY91" fmla="*/ 1368220 h 8346397"/>
              <a:gd name="connsiteX92" fmla="*/ 2806153 w 4196446"/>
              <a:gd name="connsiteY92" fmla="*/ 1334883 h 8346397"/>
              <a:gd name="connsiteX93" fmla="*/ 2944265 w 4196446"/>
              <a:gd name="connsiteY93" fmla="*/ 1325357 h 8346397"/>
              <a:gd name="connsiteX94" fmla="*/ 2968077 w 4196446"/>
              <a:gd name="connsiteY94" fmla="*/ 1206295 h 8346397"/>
              <a:gd name="connsiteX95" fmla="*/ 3049040 w 4196446"/>
              <a:gd name="connsiteY95" fmla="*/ 1169783 h 8346397"/>
              <a:gd name="connsiteX96" fmla="*/ 3153814 w 4196446"/>
              <a:gd name="connsiteY96" fmla="*/ 1125332 h 8346397"/>
              <a:gd name="connsiteX97" fmla="*/ 3225252 w 4196446"/>
              <a:gd name="connsiteY97" fmla="*/ 1049132 h 8346397"/>
              <a:gd name="connsiteX98" fmla="*/ 3310977 w 4196446"/>
              <a:gd name="connsiteY98" fmla="*/ 996745 h 8346397"/>
              <a:gd name="connsiteX99" fmla="*/ 3056977 w 4196446"/>
              <a:gd name="connsiteY99" fmla="*/ 982457 h 8346397"/>
              <a:gd name="connsiteX100" fmla="*/ 2958552 w 4196446"/>
              <a:gd name="connsiteY100" fmla="*/ 976107 h 8346397"/>
              <a:gd name="connsiteX101" fmla="*/ 2926802 w 4196446"/>
              <a:gd name="connsiteY101" fmla="*/ 906257 h 8346397"/>
              <a:gd name="connsiteX102" fmla="*/ 2866477 w 4196446"/>
              <a:gd name="connsiteY102" fmla="*/ 893559 h 8346397"/>
              <a:gd name="connsiteX103" fmla="*/ 2799802 w 4196446"/>
              <a:gd name="connsiteY103" fmla="*/ 874507 h 8346397"/>
              <a:gd name="connsiteX104" fmla="*/ 2761702 w 4196446"/>
              <a:gd name="connsiteY104" fmla="*/ 807832 h 8346397"/>
              <a:gd name="connsiteX105" fmla="*/ 2609302 w 4196446"/>
              <a:gd name="connsiteY105" fmla="*/ 760207 h 8346397"/>
              <a:gd name="connsiteX106" fmla="*/ 2580727 w 4196446"/>
              <a:gd name="connsiteY106" fmla="*/ 604632 h 8346397"/>
              <a:gd name="connsiteX107" fmla="*/ 2526752 w 4196446"/>
              <a:gd name="connsiteY107" fmla="*/ 531609 h 8346397"/>
              <a:gd name="connsiteX108" fmla="*/ 2596602 w 4196446"/>
              <a:gd name="connsiteY108" fmla="*/ 407782 h 8346397"/>
              <a:gd name="connsiteX109" fmla="*/ 2629939 w 4196446"/>
              <a:gd name="connsiteY109" fmla="*/ 310947 h 8346397"/>
              <a:gd name="connsiteX110" fmla="*/ 2517227 w 4196446"/>
              <a:gd name="connsiteY110" fmla="*/ 239507 h 8346397"/>
              <a:gd name="connsiteX111" fmla="*/ 2402927 w 4196446"/>
              <a:gd name="connsiteY111" fmla="*/ 271257 h 8346397"/>
              <a:gd name="connsiteX112" fmla="*/ 2275927 w 4196446"/>
              <a:gd name="connsiteY112" fmla="*/ 198232 h 8346397"/>
              <a:gd name="connsiteX113" fmla="*/ 2133052 w 4196446"/>
              <a:gd name="connsiteY113" fmla="*/ 233157 h 8346397"/>
              <a:gd name="connsiteX114" fmla="*/ 1913977 w 4196446"/>
              <a:gd name="connsiteY114" fmla="*/ 36309 h 8346397"/>
              <a:gd name="connsiteX115" fmla="*/ 1777452 w 4196446"/>
              <a:gd name="connsiteY115" fmla="*/ 13289 h 8346397"/>
              <a:gd name="connsiteX116" fmla="*/ 1703633 w 4196446"/>
              <a:gd name="connsiteY116" fmla="*/ 41864 h 8346397"/>
              <a:gd name="connsiteX117" fmla="*/ 1615527 w 4196446"/>
              <a:gd name="connsiteY117" fmla="*/ 75203 h 8346397"/>
              <a:gd name="connsiteX118" fmla="*/ 1515515 w 4196446"/>
              <a:gd name="connsiteY118" fmla="*/ 129971 h 8346397"/>
              <a:gd name="connsiteX119" fmla="*/ 1525040 w 4196446"/>
              <a:gd name="connsiteY119" fmla="*/ 194264 h 8346397"/>
              <a:gd name="connsiteX120" fmla="*/ 1505990 w 4196446"/>
              <a:gd name="connsiteY120" fmla="*/ 251415 h 8346397"/>
              <a:gd name="connsiteX121" fmla="*/ 1413121 w 4196446"/>
              <a:gd name="connsiteY121" fmla="*/ 270464 h 8346397"/>
              <a:gd name="connsiteX122" fmla="*/ 1339302 w 4196446"/>
              <a:gd name="connsiteY122" fmla="*/ 306184 h 8346397"/>
              <a:gd name="connsiteX123" fmla="*/ 1260721 w 4196446"/>
              <a:gd name="connsiteY123" fmla="*/ 346665 h 8346397"/>
              <a:gd name="connsiteX124" fmla="*/ 1191665 w 4196446"/>
              <a:gd name="connsiteY124" fmla="*/ 272847 h 8346397"/>
              <a:gd name="connsiteX125" fmla="*/ 1082127 w 4196446"/>
              <a:gd name="connsiteY125" fmla="*/ 353809 h 8346397"/>
              <a:gd name="connsiteX126" fmla="*/ 1020215 w 4196446"/>
              <a:gd name="connsiteY126" fmla="*/ 420484 h 8346397"/>
              <a:gd name="connsiteX127" fmla="*/ 858290 w 4196446"/>
              <a:gd name="connsiteY127" fmla="*/ 301422 h 8346397"/>
              <a:gd name="connsiteX128" fmla="*/ 796377 w 4196446"/>
              <a:gd name="connsiteY128" fmla="*/ 406196 h 8346397"/>
              <a:gd name="connsiteX129" fmla="*/ 755896 w 4196446"/>
              <a:gd name="connsiteY129" fmla="*/ 341903 h 8346397"/>
              <a:gd name="connsiteX130" fmla="*/ 689221 w 4196446"/>
              <a:gd name="connsiteY130" fmla="*/ 270465 h 8346397"/>
              <a:gd name="connsiteX131" fmla="*/ 667790 w 4196446"/>
              <a:gd name="connsiteY131" fmla="*/ 313328 h 8346397"/>
              <a:gd name="connsiteX132" fmla="*/ 620165 w 4196446"/>
              <a:gd name="connsiteY132" fmla="*/ 382384 h 8346397"/>
              <a:gd name="connsiteX133" fmla="*/ 589208 w 4196446"/>
              <a:gd name="connsiteY133" fmla="*/ 396672 h 8346397"/>
              <a:gd name="connsiteX134" fmla="*/ 498721 w 4196446"/>
              <a:gd name="connsiteY134" fmla="*/ 482397 h 8346397"/>
              <a:gd name="connsiteX135" fmla="*/ 396327 w 4196446"/>
              <a:gd name="connsiteY135" fmla="*/ 380003 h 8346397"/>
              <a:gd name="connsiteX136" fmla="*/ 243927 w 4196446"/>
              <a:gd name="connsiteY136" fmla="*/ 294278 h 8346397"/>
              <a:gd name="connsiteX137" fmla="*/ 174871 w 4196446"/>
              <a:gd name="connsiteY137" fmla="*/ 327615 h 8346397"/>
              <a:gd name="connsiteX138" fmla="*/ 127246 w 4196446"/>
              <a:gd name="connsiteY138" fmla="*/ 410959 h 8346397"/>
              <a:gd name="connsiteX139" fmla="*/ 43902 w 4196446"/>
              <a:gd name="connsiteY139" fmla="*/ 472872 h 8346397"/>
              <a:gd name="connsiteX140" fmla="*/ 8183 w 4196446"/>
              <a:gd name="connsiteY140" fmla="*/ 484778 h 8346397"/>
              <a:gd name="connsiteX141" fmla="*/ 198683 w 4196446"/>
              <a:gd name="connsiteY141" fmla="*/ 689565 h 8346397"/>
              <a:gd name="connsiteX142" fmla="*/ 265359 w 4196446"/>
              <a:gd name="connsiteY142" fmla="*/ 706234 h 8346397"/>
              <a:gd name="connsiteX143" fmla="*/ 298697 w 4196446"/>
              <a:gd name="connsiteY143" fmla="*/ 730047 h 8346397"/>
              <a:gd name="connsiteX144" fmla="*/ 296315 w 4196446"/>
              <a:gd name="connsiteY144" fmla="*/ 901496 h 8346397"/>
              <a:gd name="connsiteX145" fmla="*/ 362990 w 4196446"/>
              <a:gd name="connsiteY145" fmla="*/ 906259 h 8346397"/>
              <a:gd name="connsiteX146" fmla="*/ 401090 w 4196446"/>
              <a:gd name="connsiteY146" fmla="*/ 856253 h 8346397"/>
              <a:gd name="connsiteX147" fmla="*/ 482052 w 4196446"/>
              <a:gd name="connsiteY147" fmla="*/ 894353 h 8346397"/>
              <a:gd name="connsiteX148" fmla="*/ 420140 w 4196446"/>
              <a:gd name="connsiteY148" fmla="*/ 1039609 h 8346397"/>
              <a:gd name="connsiteX149" fmla="*/ 434427 w 4196446"/>
              <a:gd name="connsiteY149" fmla="*/ 1087234 h 8346397"/>
              <a:gd name="connsiteX150" fmla="*/ 379658 w 4196446"/>
              <a:gd name="connsiteY150" fmla="*/ 1139622 h 8346397"/>
              <a:gd name="connsiteX151" fmla="*/ 415377 w 4196446"/>
              <a:gd name="connsiteY151" fmla="*/ 1168196 h 8346397"/>
              <a:gd name="connsiteX152" fmla="*/ 486815 w 4196446"/>
              <a:gd name="connsiteY152" fmla="*/ 1256303 h 8346397"/>
              <a:gd name="connsiteX153" fmla="*/ 527296 w 4196446"/>
              <a:gd name="connsiteY153" fmla="*/ 1344409 h 8346397"/>
              <a:gd name="connsiteX154" fmla="*/ 636833 w 4196446"/>
              <a:gd name="connsiteY154" fmla="*/ 1396797 h 8346397"/>
              <a:gd name="connsiteX155" fmla="*/ 746371 w 4196446"/>
              <a:gd name="connsiteY155" fmla="*/ 1420609 h 8346397"/>
              <a:gd name="connsiteX156" fmla="*/ 829715 w 4196446"/>
              <a:gd name="connsiteY156" fmla="*/ 1468234 h 8346397"/>
              <a:gd name="connsiteX157" fmla="*/ 913058 w 4196446"/>
              <a:gd name="connsiteY157" fmla="*/ 1442040 h 8346397"/>
              <a:gd name="connsiteX158" fmla="*/ 994021 w 4196446"/>
              <a:gd name="connsiteY158" fmla="*/ 1368222 h 8346397"/>
              <a:gd name="connsiteX159" fmla="*/ 1103558 w 4196446"/>
              <a:gd name="connsiteY159" fmla="*/ 1351553 h 8346397"/>
              <a:gd name="connsiteX160" fmla="*/ 1170233 w 4196446"/>
              <a:gd name="connsiteY160" fmla="*/ 1356315 h 8346397"/>
              <a:gd name="connsiteX161" fmla="*/ 1329777 w 4196446"/>
              <a:gd name="connsiteY161" fmla="*/ 1465853 h 8346397"/>
              <a:gd name="connsiteX162" fmla="*/ 1389308 w 4196446"/>
              <a:gd name="connsiteY162" fmla="*/ 1494428 h 8346397"/>
              <a:gd name="connsiteX163" fmla="*/ 1260721 w 4196446"/>
              <a:gd name="connsiteY163" fmla="*/ 1596822 h 8346397"/>
              <a:gd name="connsiteX164" fmla="*/ 1263102 w 4196446"/>
              <a:gd name="connsiteY164" fmla="*/ 1661115 h 8346397"/>
              <a:gd name="connsiteX165" fmla="*/ 1425027 w 4196446"/>
              <a:gd name="connsiteY165" fmla="*/ 1613490 h 8346397"/>
              <a:gd name="connsiteX166" fmla="*/ 1386927 w 4196446"/>
              <a:gd name="connsiteY166" fmla="*/ 1677784 h 8346397"/>
              <a:gd name="connsiteX167" fmla="*/ 1405977 w 4196446"/>
              <a:gd name="connsiteY167" fmla="*/ 1751603 h 8346397"/>
              <a:gd name="connsiteX168" fmla="*/ 1517896 w 4196446"/>
              <a:gd name="connsiteY168" fmla="*/ 1787322 h 8346397"/>
              <a:gd name="connsiteX169" fmla="*/ 1591715 w 4196446"/>
              <a:gd name="connsiteY169" fmla="*/ 1803990 h 8346397"/>
              <a:gd name="connsiteX170" fmla="*/ 1501227 w 4196446"/>
              <a:gd name="connsiteY170" fmla="*/ 1934959 h 8346397"/>
              <a:gd name="connsiteX171" fmla="*/ 1494083 w 4196446"/>
              <a:gd name="connsiteY171" fmla="*/ 1984965 h 8346397"/>
              <a:gd name="connsiteX172" fmla="*/ 1422646 w 4196446"/>
              <a:gd name="connsiteY172" fmla="*/ 2020684 h 8346397"/>
              <a:gd name="connsiteX173" fmla="*/ 1391690 w 4196446"/>
              <a:gd name="connsiteY173" fmla="*/ 2082597 h 8346397"/>
              <a:gd name="connsiteX174" fmla="*/ 1260721 w 4196446"/>
              <a:gd name="connsiteY174" fmla="*/ 2056403 h 8346397"/>
              <a:gd name="connsiteX175" fmla="*/ 1139277 w 4196446"/>
              <a:gd name="connsiteY175" fmla="*/ 2056402 h 8346397"/>
              <a:gd name="connsiteX176" fmla="*/ 1072602 w 4196446"/>
              <a:gd name="connsiteY176" fmla="*/ 2084978 h 8346397"/>
              <a:gd name="connsiteX177" fmla="*/ 1065458 w 4196446"/>
              <a:gd name="connsiteY177" fmla="*/ 2184990 h 8346397"/>
              <a:gd name="connsiteX178" fmla="*/ 977352 w 4196446"/>
              <a:gd name="connsiteY178" fmla="*/ 2273097 h 8346397"/>
              <a:gd name="connsiteX179" fmla="*/ 1120227 w 4196446"/>
              <a:gd name="connsiteY179" fmla="*/ 2335009 h 8346397"/>
              <a:gd name="connsiteX180" fmla="*/ 1170234 w 4196446"/>
              <a:gd name="connsiteY180" fmla="*/ 2370727 h 8346397"/>
              <a:gd name="connsiteX181" fmla="*/ 1222621 w 4196446"/>
              <a:gd name="connsiteY181" fmla="*/ 2387397 h 8346397"/>
              <a:gd name="connsiteX182" fmla="*/ 1272627 w 4196446"/>
              <a:gd name="connsiteY182" fmla="*/ 2437403 h 8346397"/>
              <a:gd name="connsiteX183" fmla="*/ 1329777 w 4196446"/>
              <a:gd name="connsiteY183" fmla="*/ 2458834 h 8346397"/>
              <a:gd name="connsiteX184" fmla="*/ 1422646 w 4196446"/>
              <a:gd name="connsiteY184" fmla="*/ 2535034 h 8346397"/>
              <a:gd name="connsiteX185" fmla="*/ 1508371 w 4196446"/>
              <a:gd name="connsiteY185" fmla="*/ 2568373 h 8346397"/>
              <a:gd name="connsiteX186" fmla="*/ 1641721 w 4196446"/>
              <a:gd name="connsiteY186" fmla="*/ 2716009 h 8346397"/>
              <a:gd name="connsiteX187" fmla="*/ 1725065 w 4196446"/>
              <a:gd name="connsiteY187" fmla="*/ 2870790 h 8346397"/>
              <a:gd name="connsiteX188" fmla="*/ 1850477 w 4196446"/>
              <a:gd name="connsiteY188" fmla="*/ 2931907 h 8346397"/>
              <a:gd name="connsiteX189" fmla="*/ 1896514 w 4196446"/>
              <a:gd name="connsiteY189" fmla="*/ 2977947 h 8346397"/>
              <a:gd name="connsiteX190" fmla="*/ 1927471 w 4196446"/>
              <a:gd name="connsiteY190" fmla="*/ 3082722 h 8346397"/>
              <a:gd name="connsiteX191" fmla="*/ 1989383 w 4196446"/>
              <a:gd name="connsiteY191" fmla="*/ 3185115 h 8346397"/>
              <a:gd name="connsiteX192" fmla="*/ 2051296 w 4196446"/>
              <a:gd name="connsiteY192" fmla="*/ 3223215 h 8346397"/>
              <a:gd name="connsiteX193" fmla="*/ 2182265 w 4196446"/>
              <a:gd name="connsiteY193" fmla="*/ 3370853 h 8346397"/>
              <a:gd name="connsiteX194" fmla="*/ 2325139 w 4196446"/>
              <a:gd name="connsiteY194" fmla="*/ 3447053 h 8346397"/>
              <a:gd name="connsiteX195" fmla="*/ 2384671 w 4196446"/>
              <a:gd name="connsiteY195" fmla="*/ 3532778 h 8346397"/>
              <a:gd name="connsiteX196" fmla="*/ 2432296 w 4196446"/>
              <a:gd name="connsiteY196" fmla="*/ 3599453 h 8346397"/>
              <a:gd name="connsiteX197" fmla="*/ 2479921 w 4196446"/>
              <a:gd name="connsiteY197" fmla="*/ 3589929 h 8346397"/>
              <a:gd name="connsiteX198" fmla="*/ 2484683 w 4196446"/>
              <a:gd name="connsiteY198" fmla="*/ 3742328 h 8346397"/>
              <a:gd name="connsiteX199" fmla="*/ 2537071 w 4196446"/>
              <a:gd name="connsiteY199" fmla="*/ 3835197 h 8346397"/>
              <a:gd name="connsiteX200" fmla="*/ 2529927 w 4196446"/>
              <a:gd name="connsiteY200" fmla="*/ 3873297 h 8346397"/>
              <a:gd name="connsiteX201" fmla="*/ 2598983 w 4196446"/>
              <a:gd name="connsiteY201" fmla="*/ 3909015 h 8346397"/>
              <a:gd name="connsiteX202" fmla="*/ 2656133 w 4196446"/>
              <a:gd name="connsiteY202" fmla="*/ 3854247 h 8346397"/>
              <a:gd name="connsiteX203" fmla="*/ 2689471 w 4196446"/>
              <a:gd name="connsiteY203" fmla="*/ 3937590 h 8346397"/>
              <a:gd name="connsiteX204" fmla="*/ 2734715 w 4196446"/>
              <a:gd name="connsiteY204" fmla="*/ 3982834 h 8346397"/>
              <a:gd name="connsiteX205" fmla="*/ 2808533 w 4196446"/>
              <a:gd name="connsiteY205" fmla="*/ 4006647 h 8346397"/>
              <a:gd name="connsiteX206" fmla="*/ 2860921 w 4196446"/>
              <a:gd name="connsiteY206" fmla="*/ 4075703 h 8346397"/>
              <a:gd name="connsiteX207" fmla="*/ 2946646 w 4196446"/>
              <a:gd name="connsiteY207" fmla="*/ 4130472 h 8346397"/>
              <a:gd name="connsiteX208" fmla="*/ 2999033 w 4196446"/>
              <a:gd name="connsiteY208" fmla="*/ 4163809 h 8346397"/>
              <a:gd name="connsiteX209" fmla="*/ 2870446 w 4196446"/>
              <a:gd name="connsiteY209" fmla="*/ 4256678 h 8346397"/>
              <a:gd name="connsiteX210" fmla="*/ 2868064 w 4196446"/>
              <a:gd name="connsiteY210" fmla="*/ 4311446 h 8346397"/>
              <a:gd name="connsiteX211" fmla="*/ 2970458 w 4196446"/>
              <a:gd name="connsiteY211" fmla="*/ 4428128 h 8346397"/>
              <a:gd name="connsiteX212" fmla="*/ 3065708 w 4196446"/>
              <a:gd name="connsiteY212" fmla="*/ 4490040 h 8346397"/>
              <a:gd name="connsiteX213" fmla="*/ 3096665 w 4196446"/>
              <a:gd name="connsiteY213" fmla="*/ 4528140 h 8346397"/>
              <a:gd name="connsiteX214" fmla="*/ 3082377 w 4196446"/>
              <a:gd name="connsiteY214" fmla="*/ 4609103 h 8346397"/>
              <a:gd name="connsiteX215" fmla="*/ 3077615 w 4196446"/>
              <a:gd name="connsiteY215" fmla="*/ 4692447 h 8346397"/>
              <a:gd name="connsiteX216" fmla="*/ 3034752 w 4196446"/>
              <a:gd name="connsiteY216" fmla="*/ 4701972 h 8346397"/>
              <a:gd name="connsiteX217" fmla="*/ 3008558 w 4196446"/>
              <a:gd name="connsiteY217" fmla="*/ 4718640 h 8346397"/>
              <a:gd name="connsiteX218" fmla="*/ 3053802 w 4196446"/>
              <a:gd name="connsiteY218" fmla="*/ 4795632 h 8346397"/>
              <a:gd name="connsiteX219" fmla="*/ 3037133 w 4196446"/>
              <a:gd name="connsiteY219" fmla="*/ 4868659 h 8346397"/>
              <a:gd name="connsiteX220" fmla="*/ 3020465 w 4196446"/>
              <a:gd name="connsiteY220" fmla="*/ 5004390 h 8346397"/>
              <a:gd name="connsiteX221" fmla="*/ 2982365 w 4196446"/>
              <a:gd name="connsiteY221" fmla="*/ 5044872 h 8346397"/>
              <a:gd name="connsiteX222" fmla="*/ 2965696 w 4196446"/>
              <a:gd name="connsiteY222" fmla="*/ 5166315 h 8346397"/>
              <a:gd name="connsiteX223" fmla="*/ 2937121 w 4196446"/>
              <a:gd name="connsiteY223" fmla="*/ 5285378 h 8346397"/>
              <a:gd name="connsiteX224" fmla="*/ 2989508 w 4196446"/>
              <a:gd name="connsiteY224" fmla="*/ 5302047 h 8346397"/>
              <a:gd name="connsiteX225" fmla="*/ 2987127 w 4196446"/>
              <a:gd name="connsiteY225" fmla="*/ 5347290 h 8346397"/>
              <a:gd name="connsiteX226" fmla="*/ 2984746 w 4196446"/>
              <a:gd name="connsiteY226" fmla="*/ 5402059 h 8346397"/>
              <a:gd name="connsiteX227" fmla="*/ 3041896 w 4196446"/>
              <a:gd name="connsiteY227" fmla="*/ 5471115 h 8346397"/>
              <a:gd name="connsiteX228" fmla="*/ 3089521 w 4196446"/>
              <a:gd name="connsiteY228" fmla="*/ 5597322 h 8346397"/>
              <a:gd name="connsiteX229" fmla="*/ 2996652 w 4196446"/>
              <a:gd name="connsiteY229" fmla="*/ 5887834 h 8346397"/>
              <a:gd name="connsiteX230" fmla="*/ 3018083 w 4196446"/>
              <a:gd name="connsiteY230" fmla="*/ 5942603 h 8346397"/>
              <a:gd name="connsiteX231" fmla="*/ 3044277 w 4196446"/>
              <a:gd name="connsiteY231" fmla="*/ 5994990 h 8346397"/>
              <a:gd name="connsiteX232" fmla="*/ 3049040 w 4196446"/>
              <a:gd name="connsiteY232" fmla="*/ 6099765 h 8346397"/>
              <a:gd name="connsiteX233" fmla="*/ 3028402 w 4196446"/>
              <a:gd name="connsiteY233" fmla="*/ 6195807 h 8346397"/>
              <a:gd name="connsiteX234" fmla="*/ 2956170 w 4196446"/>
              <a:gd name="connsiteY234" fmla="*/ 6259310 h 8346397"/>
              <a:gd name="connsiteX235" fmla="*/ 2920452 w 4196446"/>
              <a:gd name="connsiteY235" fmla="*/ 6240259 h 8346397"/>
              <a:gd name="connsiteX236" fmla="*/ 2849015 w 4196446"/>
              <a:gd name="connsiteY236" fmla="*/ 6252165 h 8346397"/>
              <a:gd name="connsiteX237" fmla="*/ 2713283 w 4196446"/>
              <a:gd name="connsiteY237" fmla="*/ 6364084 h 8346397"/>
              <a:gd name="connsiteX238" fmla="*/ 2606127 w 4196446"/>
              <a:gd name="connsiteY238" fmla="*/ 6349797 h 8346397"/>
              <a:gd name="connsiteX239" fmla="*/ 2575171 w 4196446"/>
              <a:gd name="connsiteY239" fmla="*/ 6378372 h 8346397"/>
              <a:gd name="connsiteX240" fmla="*/ 2508495 w 4196446"/>
              <a:gd name="connsiteY240" fmla="*/ 6423614 h 8346397"/>
              <a:gd name="connsiteX241" fmla="*/ 2391815 w 4196446"/>
              <a:gd name="connsiteY241" fmla="*/ 6411709 h 8346397"/>
              <a:gd name="connsiteX242" fmla="*/ 2368002 w 4196446"/>
              <a:gd name="connsiteY242" fmla="*/ 6528390 h 8346397"/>
              <a:gd name="connsiteX243" fmla="*/ 2363240 w 4196446"/>
              <a:gd name="connsiteY243" fmla="*/ 6564109 h 8346397"/>
              <a:gd name="connsiteX244" fmla="*/ 2339428 w 4196446"/>
              <a:gd name="connsiteY244" fmla="*/ 6583159 h 8346397"/>
              <a:gd name="connsiteX245" fmla="*/ 2141783 w 4196446"/>
              <a:gd name="connsiteY245" fmla="*/ 6535534 h 8346397"/>
              <a:gd name="connsiteX246" fmla="*/ 2103683 w 4196446"/>
              <a:gd name="connsiteY246" fmla="*/ 6587922 h 8346397"/>
              <a:gd name="connsiteX247" fmla="*/ 2072727 w 4196446"/>
              <a:gd name="connsiteY247" fmla="*/ 6683172 h 8346397"/>
              <a:gd name="connsiteX248" fmla="*/ 2039389 w 4196446"/>
              <a:gd name="connsiteY248" fmla="*/ 6747465 h 8346397"/>
              <a:gd name="connsiteX249" fmla="*/ 2051296 w 4196446"/>
              <a:gd name="connsiteY249" fmla="*/ 6809378 h 8346397"/>
              <a:gd name="connsiteX250" fmla="*/ 2184646 w 4196446"/>
              <a:gd name="connsiteY250" fmla="*/ 6921297 h 8346397"/>
              <a:gd name="connsiteX251" fmla="*/ 2253702 w 4196446"/>
              <a:gd name="connsiteY251" fmla="*/ 6954634 h 8346397"/>
              <a:gd name="connsiteX252" fmla="*/ 2237033 w 4196446"/>
              <a:gd name="connsiteY252" fmla="*/ 6978447 h 8346397"/>
              <a:gd name="connsiteX253" fmla="*/ 2201315 w 4196446"/>
              <a:gd name="connsiteY253" fmla="*/ 6997497 h 8346397"/>
              <a:gd name="connsiteX254" fmla="*/ 2234652 w 4196446"/>
              <a:gd name="connsiteY254" fmla="*/ 7073697 h 8346397"/>
              <a:gd name="connsiteX255" fmla="*/ 2203696 w 4196446"/>
              <a:gd name="connsiteY255" fmla="*/ 7095128 h 8346397"/>
              <a:gd name="connsiteX256" fmla="*/ 2098921 w 4196446"/>
              <a:gd name="connsiteY256" fmla="*/ 7033215 h 8346397"/>
              <a:gd name="connsiteX257" fmla="*/ 2056058 w 4196446"/>
              <a:gd name="connsiteY257" fmla="*/ 7059409 h 8346397"/>
              <a:gd name="connsiteX258" fmla="*/ 1996527 w 4196446"/>
              <a:gd name="connsiteY258" fmla="*/ 6957015 h 8346397"/>
              <a:gd name="connsiteX259" fmla="*/ 1879846 w 4196446"/>
              <a:gd name="connsiteY259" fmla="*/ 6983209 h 8346397"/>
              <a:gd name="connsiteX260" fmla="*/ 1815552 w 4196446"/>
              <a:gd name="connsiteY260" fmla="*/ 6987972 h 8346397"/>
              <a:gd name="connsiteX261" fmla="*/ 1765546 w 4196446"/>
              <a:gd name="connsiteY261" fmla="*/ 6983210 h 8346397"/>
              <a:gd name="connsiteX262" fmla="*/ 1708396 w 4196446"/>
              <a:gd name="connsiteY262" fmla="*/ 7028453 h 8346397"/>
              <a:gd name="connsiteX263" fmla="*/ 1529802 w 4196446"/>
              <a:gd name="connsiteY263" fmla="*/ 6987972 h 8346397"/>
              <a:gd name="connsiteX264" fmla="*/ 1553614 w 4196446"/>
              <a:gd name="connsiteY264" fmla="*/ 7114178 h 8346397"/>
              <a:gd name="connsiteX265" fmla="*/ 1477415 w 4196446"/>
              <a:gd name="connsiteY265" fmla="*/ 7159422 h 8346397"/>
              <a:gd name="connsiteX266" fmla="*/ 1415502 w 4196446"/>
              <a:gd name="connsiteY266" fmla="*/ 7226096 h 8346397"/>
              <a:gd name="connsiteX267" fmla="*/ 1265483 w 4196446"/>
              <a:gd name="connsiteY267" fmla="*/ 7218953 h 8346397"/>
              <a:gd name="connsiteX268" fmla="*/ 1213096 w 4196446"/>
              <a:gd name="connsiteY26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11066 w 4196446"/>
              <a:gd name="connsiteY4" fmla="*/ 667364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27735 w 4196446"/>
              <a:gd name="connsiteY4" fmla="*/ 665459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923752 w 4196446"/>
              <a:gd name="connsiteY3" fmla="*/ 6786357 h 8346397"/>
              <a:gd name="connsiteX4" fmla="*/ 4027735 w 4196446"/>
              <a:gd name="connsiteY4" fmla="*/ 665459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4027735 w 4196446"/>
              <a:gd name="connsiteY4" fmla="*/ 6654595 h 8346397"/>
              <a:gd name="connsiteX5" fmla="*/ 4056309 w 4196446"/>
              <a:gd name="connsiteY5" fmla="*/ 6516482 h 8346397"/>
              <a:gd name="connsiteX6" fmla="*/ 3996778 w 4196446"/>
              <a:gd name="connsiteY6" fmla="*/ 6478382 h 8346397"/>
              <a:gd name="connsiteX7" fmla="*/ 4034878 w 4196446"/>
              <a:gd name="connsiteY7" fmla="*/ 6437901 h 8346397"/>
              <a:gd name="connsiteX8" fmla="*/ 4061072 w 4196446"/>
              <a:gd name="connsiteY8" fmla="*/ 6473620 h 8346397"/>
              <a:gd name="connsiteX9" fmla="*/ 4082503 w 4196446"/>
              <a:gd name="connsiteY9" fmla="*/ 6478382 h 8346397"/>
              <a:gd name="connsiteX10" fmla="*/ 4089647 w 4196446"/>
              <a:gd name="connsiteY10" fmla="*/ 6421232 h 8346397"/>
              <a:gd name="connsiteX11" fmla="*/ 4046784 w 4196446"/>
              <a:gd name="connsiteY11" fmla="*/ 6318838 h 8346397"/>
              <a:gd name="connsiteX12" fmla="*/ 4130128 w 4196446"/>
              <a:gd name="connsiteY12" fmla="*/ 6299788 h 8346397"/>
              <a:gd name="connsiteX13" fmla="*/ 4046784 w 4196446"/>
              <a:gd name="connsiteY13" fmla="*/ 6275976 h 8346397"/>
              <a:gd name="connsiteX14" fmla="*/ 4053928 w 4196446"/>
              <a:gd name="connsiteY14" fmla="*/ 6211682 h 8346397"/>
              <a:gd name="connsiteX15" fmla="*/ 4039640 w 4196446"/>
              <a:gd name="connsiteY15" fmla="*/ 6149770 h 8346397"/>
              <a:gd name="connsiteX16" fmla="*/ 4106315 w 4196446"/>
              <a:gd name="connsiteY16" fmla="*/ 6211682 h 8346397"/>
              <a:gd name="connsiteX17" fmla="*/ 4063453 w 4196446"/>
              <a:gd name="connsiteY17" fmla="*/ 6090238 h 8346397"/>
              <a:gd name="connsiteX18" fmla="*/ 4070597 w 4196446"/>
              <a:gd name="connsiteY18" fmla="*/ 6018801 h 8346397"/>
              <a:gd name="connsiteX19" fmla="*/ 4132509 w 4196446"/>
              <a:gd name="connsiteY19" fmla="*/ 5975938 h 8346397"/>
              <a:gd name="connsiteX20" fmla="*/ 4094409 w 4196446"/>
              <a:gd name="connsiteY20" fmla="*/ 6075951 h 8346397"/>
              <a:gd name="connsiteX21" fmla="*/ 4139653 w 4196446"/>
              <a:gd name="connsiteY21" fmla="*/ 6102145 h 8346397"/>
              <a:gd name="connsiteX22" fmla="*/ 4192041 w 4196446"/>
              <a:gd name="connsiteY22" fmla="*/ 6080713 h 8346397"/>
              <a:gd name="connsiteX23" fmla="*/ 4149178 w 4196446"/>
              <a:gd name="connsiteY23" fmla="*/ 5947363 h 8346397"/>
              <a:gd name="connsiteX24" fmla="*/ 4194421 w 4196446"/>
              <a:gd name="connsiteY24" fmla="*/ 5909263 h 8346397"/>
              <a:gd name="connsiteX25" fmla="*/ 4113459 w 4196446"/>
              <a:gd name="connsiteY25" fmla="*/ 5783057 h 8346397"/>
              <a:gd name="connsiteX26" fmla="*/ 4108696 w 4196446"/>
              <a:gd name="connsiteY26" fmla="*/ 5678282 h 8346397"/>
              <a:gd name="connsiteX27" fmla="*/ 4070597 w 4196446"/>
              <a:gd name="connsiteY27" fmla="*/ 5587795 h 8346397"/>
              <a:gd name="connsiteX28" fmla="*/ 4111077 w 4196446"/>
              <a:gd name="connsiteY28" fmla="*/ 5583032 h 8346397"/>
              <a:gd name="connsiteX29" fmla="*/ 4061071 w 4196446"/>
              <a:gd name="connsiteY29" fmla="*/ 5478257 h 8346397"/>
              <a:gd name="connsiteX30" fmla="*/ 4061071 w 4196446"/>
              <a:gd name="connsiteY30" fmla="*/ 5383007 h 8346397"/>
              <a:gd name="connsiteX31" fmla="*/ 4103934 w 4196446"/>
              <a:gd name="connsiteY31" fmla="*/ 5387770 h 8346397"/>
              <a:gd name="connsiteX32" fmla="*/ 4106315 w 4196446"/>
              <a:gd name="connsiteY32" fmla="*/ 5347288 h 8346397"/>
              <a:gd name="connsiteX33" fmla="*/ 4065833 w 4196446"/>
              <a:gd name="connsiteY33" fmla="*/ 5292520 h 8346397"/>
              <a:gd name="connsiteX34" fmla="*/ 4058690 w 4196446"/>
              <a:gd name="connsiteY34" fmla="*/ 5173457 h 8346397"/>
              <a:gd name="connsiteX35" fmla="*/ 3990428 w 4196446"/>
              <a:gd name="connsiteY35" fmla="*/ 5034550 h 8346397"/>
              <a:gd name="connsiteX36" fmla="*/ 3922959 w 4196446"/>
              <a:gd name="connsiteY36" fmla="*/ 4816270 h 8346397"/>
              <a:gd name="connsiteX37" fmla="*/ 3887241 w 4196446"/>
              <a:gd name="connsiteY37" fmla="*/ 4682920 h 8346397"/>
              <a:gd name="connsiteX38" fmla="*/ 3851522 w 4196446"/>
              <a:gd name="connsiteY38" fmla="*/ 4642438 h 8346397"/>
              <a:gd name="connsiteX39" fmla="*/ 3887241 w 4196446"/>
              <a:gd name="connsiteY39" fmla="*/ 4578145 h 8346397"/>
              <a:gd name="connsiteX40" fmla="*/ 3839615 w 4196446"/>
              <a:gd name="connsiteY40" fmla="*/ 4499563 h 8346397"/>
              <a:gd name="connsiteX41" fmla="*/ 3780084 w 4196446"/>
              <a:gd name="connsiteY41" fmla="*/ 4492420 h 8346397"/>
              <a:gd name="connsiteX42" fmla="*/ 3732459 w 4196446"/>
              <a:gd name="connsiteY42" fmla="*/ 4449557 h 8346397"/>
              <a:gd name="connsiteX43" fmla="*/ 3687216 w 4196446"/>
              <a:gd name="connsiteY43" fmla="*/ 4466226 h 8346397"/>
              <a:gd name="connsiteX44" fmla="*/ 3668166 w 4196446"/>
              <a:gd name="connsiteY44" fmla="*/ 4368595 h 8346397"/>
              <a:gd name="connsiteX45" fmla="*/ 3501478 w 4196446"/>
              <a:gd name="connsiteY45" fmla="*/ 4166188 h 8346397"/>
              <a:gd name="connsiteX46" fmla="*/ 3496716 w 4196446"/>
              <a:gd name="connsiteY46" fmla="*/ 4139995 h 8346397"/>
              <a:gd name="connsiteX47" fmla="*/ 3494334 w 4196446"/>
              <a:gd name="connsiteY47" fmla="*/ 4113801 h 8346397"/>
              <a:gd name="connsiteX48" fmla="*/ 3544341 w 4196446"/>
              <a:gd name="connsiteY48" fmla="*/ 4101895 h 8346397"/>
              <a:gd name="connsiteX49" fmla="*/ 3553866 w 4196446"/>
              <a:gd name="connsiteY49" fmla="*/ 4075701 h 8346397"/>
              <a:gd name="connsiteX50" fmla="*/ 3515766 w 4196446"/>
              <a:gd name="connsiteY50" fmla="*/ 4056651 h 8346397"/>
              <a:gd name="connsiteX51" fmla="*/ 3465759 w 4196446"/>
              <a:gd name="connsiteY51" fmla="*/ 4049507 h 8346397"/>
              <a:gd name="connsiteX52" fmla="*/ 3432422 w 4196446"/>
              <a:gd name="connsiteY52" fmla="*/ 4109038 h 8346397"/>
              <a:gd name="connsiteX53" fmla="*/ 3413372 w 4196446"/>
              <a:gd name="connsiteY53" fmla="*/ 4082845 h 8346397"/>
              <a:gd name="connsiteX54" fmla="*/ 3415752 w 4196446"/>
              <a:gd name="connsiteY54" fmla="*/ 4042363 h 8346397"/>
              <a:gd name="connsiteX55" fmla="*/ 3349078 w 4196446"/>
              <a:gd name="connsiteY55" fmla="*/ 4018551 h 8346397"/>
              <a:gd name="connsiteX56" fmla="*/ 3382416 w 4196446"/>
              <a:gd name="connsiteY56" fmla="*/ 3985213 h 8346397"/>
              <a:gd name="connsiteX57" fmla="*/ 3346697 w 4196446"/>
              <a:gd name="connsiteY57" fmla="*/ 3961401 h 8346397"/>
              <a:gd name="connsiteX58" fmla="*/ 3291928 w 4196446"/>
              <a:gd name="connsiteY58" fmla="*/ 3959020 h 8346397"/>
              <a:gd name="connsiteX59" fmla="*/ 3263352 w 4196446"/>
              <a:gd name="connsiteY59" fmla="*/ 3978070 h 8346397"/>
              <a:gd name="connsiteX60" fmla="*/ 3215727 w 4196446"/>
              <a:gd name="connsiteY60" fmla="*/ 3963782 h 8346397"/>
              <a:gd name="connsiteX61" fmla="*/ 3227633 w 4196446"/>
              <a:gd name="connsiteY61" fmla="*/ 3937588 h 8346397"/>
              <a:gd name="connsiteX62" fmla="*/ 3275259 w 4196446"/>
              <a:gd name="connsiteY62" fmla="*/ 3913776 h 8346397"/>
              <a:gd name="connsiteX63" fmla="*/ 3127621 w 4196446"/>
              <a:gd name="connsiteY63" fmla="*/ 3851863 h 8346397"/>
              <a:gd name="connsiteX64" fmla="*/ 2996652 w 4196446"/>
              <a:gd name="connsiteY64" fmla="*/ 3739945 h 8346397"/>
              <a:gd name="connsiteX65" fmla="*/ 2591839 w 4196446"/>
              <a:gd name="connsiteY65" fmla="*/ 3354183 h 8346397"/>
              <a:gd name="connsiteX66" fmla="*/ 2468015 w 4196446"/>
              <a:gd name="connsiteY66" fmla="*/ 3049382 h 8346397"/>
              <a:gd name="connsiteX67" fmla="*/ 2432296 w 4196446"/>
              <a:gd name="connsiteY67" fmla="*/ 2961276 h 8346397"/>
              <a:gd name="connsiteX68" fmla="*/ 2387052 w 4196446"/>
              <a:gd name="connsiteY68" fmla="*/ 2954132 h 8346397"/>
              <a:gd name="connsiteX69" fmla="*/ 2365621 w 4196446"/>
              <a:gd name="connsiteY69" fmla="*/ 2958895 h 8346397"/>
              <a:gd name="connsiteX70" fmla="*/ 2315615 w 4196446"/>
              <a:gd name="connsiteY70" fmla="*/ 2896982 h 8346397"/>
              <a:gd name="connsiteX71" fmla="*/ 2234652 w 4196446"/>
              <a:gd name="connsiteY71" fmla="*/ 2880313 h 8346397"/>
              <a:gd name="connsiteX72" fmla="*/ 2182265 w 4196446"/>
              <a:gd name="connsiteY72" fmla="*/ 2811257 h 8346397"/>
              <a:gd name="connsiteX73" fmla="*/ 2115590 w 4196446"/>
              <a:gd name="connsiteY73" fmla="*/ 2727913 h 8346397"/>
              <a:gd name="connsiteX74" fmla="*/ 2091777 w 4196446"/>
              <a:gd name="connsiteY74" fmla="*/ 2670763 h 8346397"/>
              <a:gd name="connsiteX75" fmla="*/ 2006845 w 4196446"/>
              <a:gd name="connsiteY75" fmla="*/ 2527095 h 8346397"/>
              <a:gd name="connsiteX76" fmla="*/ 1953665 w 4196446"/>
              <a:gd name="connsiteY76" fmla="*/ 2451688 h 8346397"/>
              <a:gd name="connsiteX77" fmla="*/ 2006052 w 4196446"/>
              <a:gd name="connsiteY77" fmla="*/ 2337388 h 8346397"/>
              <a:gd name="connsiteX78" fmla="*/ 2072727 w 4196446"/>
              <a:gd name="connsiteY78" fmla="*/ 2256426 h 8346397"/>
              <a:gd name="connsiteX79" fmla="*/ 2056058 w 4196446"/>
              <a:gd name="connsiteY79" fmla="*/ 2223088 h 8346397"/>
              <a:gd name="connsiteX80" fmla="*/ 2067965 w 4196446"/>
              <a:gd name="connsiteY80" fmla="*/ 2130220 h 8346397"/>
              <a:gd name="connsiteX81" fmla="*/ 2137021 w 4196446"/>
              <a:gd name="connsiteY81" fmla="*/ 1992107 h 8346397"/>
              <a:gd name="connsiteX82" fmla="*/ 2165596 w 4196446"/>
              <a:gd name="connsiteY82" fmla="*/ 1944482 h 8346397"/>
              <a:gd name="connsiteX83" fmla="*/ 2203696 w 4196446"/>
              <a:gd name="connsiteY83" fmla="*/ 1937338 h 8346397"/>
              <a:gd name="connsiteX84" fmla="*/ 2198933 w 4196446"/>
              <a:gd name="connsiteY84" fmla="*/ 1906382 h 8346397"/>
              <a:gd name="connsiteX85" fmla="*/ 2406102 w 4196446"/>
              <a:gd name="connsiteY85" fmla="*/ 1782557 h 8346397"/>
              <a:gd name="connsiteX86" fmla="*/ 2494208 w 4196446"/>
              <a:gd name="connsiteY86" fmla="*/ 1715882 h 8346397"/>
              <a:gd name="connsiteX87" fmla="*/ 2513258 w 4196446"/>
              <a:gd name="connsiteY87" fmla="*/ 1630157 h 8346397"/>
              <a:gd name="connsiteX88" fmla="*/ 2522784 w 4196446"/>
              <a:gd name="connsiteY88" fmla="*/ 1584913 h 8346397"/>
              <a:gd name="connsiteX89" fmla="*/ 2577552 w 4196446"/>
              <a:gd name="connsiteY89" fmla="*/ 1527763 h 8346397"/>
              <a:gd name="connsiteX90" fmla="*/ 2606127 w 4196446"/>
              <a:gd name="connsiteY90" fmla="*/ 1499188 h 8346397"/>
              <a:gd name="connsiteX91" fmla="*/ 2634702 w 4196446"/>
              <a:gd name="connsiteY91" fmla="*/ 1492045 h 8346397"/>
              <a:gd name="connsiteX92" fmla="*/ 2672802 w 4196446"/>
              <a:gd name="connsiteY92" fmla="*/ 1368220 h 8346397"/>
              <a:gd name="connsiteX93" fmla="*/ 2806153 w 4196446"/>
              <a:gd name="connsiteY93" fmla="*/ 1334883 h 8346397"/>
              <a:gd name="connsiteX94" fmla="*/ 2944265 w 4196446"/>
              <a:gd name="connsiteY94" fmla="*/ 1325357 h 8346397"/>
              <a:gd name="connsiteX95" fmla="*/ 2968077 w 4196446"/>
              <a:gd name="connsiteY95" fmla="*/ 1206295 h 8346397"/>
              <a:gd name="connsiteX96" fmla="*/ 3049040 w 4196446"/>
              <a:gd name="connsiteY96" fmla="*/ 1169783 h 8346397"/>
              <a:gd name="connsiteX97" fmla="*/ 3153814 w 4196446"/>
              <a:gd name="connsiteY97" fmla="*/ 1125332 h 8346397"/>
              <a:gd name="connsiteX98" fmla="*/ 3225252 w 4196446"/>
              <a:gd name="connsiteY98" fmla="*/ 1049132 h 8346397"/>
              <a:gd name="connsiteX99" fmla="*/ 3310977 w 4196446"/>
              <a:gd name="connsiteY99" fmla="*/ 996745 h 8346397"/>
              <a:gd name="connsiteX100" fmla="*/ 3056977 w 4196446"/>
              <a:gd name="connsiteY100" fmla="*/ 982457 h 8346397"/>
              <a:gd name="connsiteX101" fmla="*/ 2958552 w 4196446"/>
              <a:gd name="connsiteY101" fmla="*/ 976107 h 8346397"/>
              <a:gd name="connsiteX102" fmla="*/ 2926802 w 4196446"/>
              <a:gd name="connsiteY102" fmla="*/ 906257 h 8346397"/>
              <a:gd name="connsiteX103" fmla="*/ 2866477 w 4196446"/>
              <a:gd name="connsiteY103" fmla="*/ 893559 h 8346397"/>
              <a:gd name="connsiteX104" fmla="*/ 2799802 w 4196446"/>
              <a:gd name="connsiteY104" fmla="*/ 874507 h 8346397"/>
              <a:gd name="connsiteX105" fmla="*/ 2761702 w 4196446"/>
              <a:gd name="connsiteY105" fmla="*/ 807832 h 8346397"/>
              <a:gd name="connsiteX106" fmla="*/ 2609302 w 4196446"/>
              <a:gd name="connsiteY106" fmla="*/ 760207 h 8346397"/>
              <a:gd name="connsiteX107" fmla="*/ 2580727 w 4196446"/>
              <a:gd name="connsiteY107" fmla="*/ 604632 h 8346397"/>
              <a:gd name="connsiteX108" fmla="*/ 2526752 w 4196446"/>
              <a:gd name="connsiteY108" fmla="*/ 531609 h 8346397"/>
              <a:gd name="connsiteX109" fmla="*/ 2596602 w 4196446"/>
              <a:gd name="connsiteY109" fmla="*/ 407782 h 8346397"/>
              <a:gd name="connsiteX110" fmla="*/ 2629939 w 4196446"/>
              <a:gd name="connsiteY110" fmla="*/ 310947 h 8346397"/>
              <a:gd name="connsiteX111" fmla="*/ 2517227 w 4196446"/>
              <a:gd name="connsiteY111" fmla="*/ 239507 h 8346397"/>
              <a:gd name="connsiteX112" fmla="*/ 2402927 w 4196446"/>
              <a:gd name="connsiteY112" fmla="*/ 271257 h 8346397"/>
              <a:gd name="connsiteX113" fmla="*/ 2275927 w 4196446"/>
              <a:gd name="connsiteY113" fmla="*/ 198232 h 8346397"/>
              <a:gd name="connsiteX114" fmla="*/ 2133052 w 4196446"/>
              <a:gd name="connsiteY114" fmla="*/ 233157 h 8346397"/>
              <a:gd name="connsiteX115" fmla="*/ 1913977 w 4196446"/>
              <a:gd name="connsiteY115" fmla="*/ 36309 h 8346397"/>
              <a:gd name="connsiteX116" fmla="*/ 1777452 w 4196446"/>
              <a:gd name="connsiteY116" fmla="*/ 13289 h 8346397"/>
              <a:gd name="connsiteX117" fmla="*/ 1703633 w 4196446"/>
              <a:gd name="connsiteY117" fmla="*/ 41864 h 8346397"/>
              <a:gd name="connsiteX118" fmla="*/ 1615527 w 4196446"/>
              <a:gd name="connsiteY118" fmla="*/ 75203 h 8346397"/>
              <a:gd name="connsiteX119" fmla="*/ 1515515 w 4196446"/>
              <a:gd name="connsiteY119" fmla="*/ 129971 h 8346397"/>
              <a:gd name="connsiteX120" fmla="*/ 1525040 w 4196446"/>
              <a:gd name="connsiteY120" fmla="*/ 194264 h 8346397"/>
              <a:gd name="connsiteX121" fmla="*/ 1505990 w 4196446"/>
              <a:gd name="connsiteY121" fmla="*/ 251415 h 8346397"/>
              <a:gd name="connsiteX122" fmla="*/ 1413121 w 4196446"/>
              <a:gd name="connsiteY122" fmla="*/ 270464 h 8346397"/>
              <a:gd name="connsiteX123" fmla="*/ 1339302 w 4196446"/>
              <a:gd name="connsiteY123" fmla="*/ 306184 h 8346397"/>
              <a:gd name="connsiteX124" fmla="*/ 1260721 w 4196446"/>
              <a:gd name="connsiteY124" fmla="*/ 346665 h 8346397"/>
              <a:gd name="connsiteX125" fmla="*/ 1191665 w 4196446"/>
              <a:gd name="connsiteY125" fmla="*/ 272847 h 8346397"/>
              <a:gd name="connsiteX126" fmla="*/ 1082127 w 4196446"/>
              <a:gd name="connsiteY126" fmla="*/ 353809 h 8346397"/>
              <a:gd name="connsiteX127" fmla="*/ 1020215 w 4196446"/>
              <a:gd name="connsiteY127" fmla="*/ 420484 h 8346397"/>
              <a:gd name="connsiteX128" fmla="*/ 858290 w 4196446"/>
              <a:gd name="connsiteY128" fmla="*/ 301422 h 8346397"/>
              <a:gd name="connsiteX129" fmla="*/ 796377 w 4196446"/>
              <a:gd name="connsiteY129" fmla="*/ 406196 h 8346397"/>
              <a:gd name="connsiteX130" fmla="*/ 755896 w 4196446"/>
              <a:gd name="connsiteY130" fmla="*/ 341903 h 8346397"/>
              <a:gd name="connsiteX131" fmla="*/ 689221 w 4196446"/>
              <a:gd name="connsiteY131" fmla="*/ 270465 h 8346397"/>
              <a:gd name="connsiteX132" fmla="*/ 667790 w 4196446"/>
              <a:gd name="connsiteY132" fmla="*/ 313328 h 8346397"/>
              <a:gd name="connsiteX133" fmla="*/ 620165 w 4196446"/>
              <a:gd name="connsiteY133" fmla="*/ 382384 h 8346397"/>
              <a:gd name="connsiteX134" fmla="*/ 589208 w 4196446"/>
              <a:gd name="connsiteY134" fmla="*/ 396672 h 8346397"/>
              <a:gd name="connsiteX135" fmla="*/ 498721 w 4196446"/>
              <a:gd name="connsiteY135" fmla="*/ 482397 h 8346397"/>
              <a:gd name="connsiteX136" fmla="*/ 396327 w 4196446"/>
              <a:gd name="connsiteY136" fmla="*/ 380003 h 8346397"/>
              <a:gd name="connsiteX137" fmla="*/ 243927 w 4196446"/>
              <a:gd name="connsiteY137" fmla="*/ 294278 h 8346397"/>
              <a:gd name="connsiteX138" fmla="*/ 174871 w 4196446"/>
              <a:gd name="connsiteY138" fmla="*/ 327615 h 8346397"/>
              <a:gd name="connsiteX139" fmla="*/ 127246 w 4196446"/>
              <a:gd name="connsiteY139" fmla="*/ 410959 h 8346397"/>
              <a:gd name="connsiteX140" fmla="*/ 43902 w 4196446"/>
              <a:gd name="connsiteY140" fmla="*/ 472872 h 8346397"/>
              <a:gd name="connsiteX141" fmla="*/ 8183 w 4196446"/>
              <a:gd name="connsiteY141" fmla="*/ 484778 h 8346397"/>
              <a:gd name="connsiteX142" fmla="*/ 198683 w 4196446"/>
              <a:gd name="connsiteY142" fmla="*/ 689565 h 8346397"/>
              <a:gd name="connsiteX143" fmla="*/ 265359 w 4196446"/>
              <a:gd name="connsiteY143" fmla="*/ 706234 h 8346397"/>
              <a:gd name="connsiteX144" fmla="*/ 298697 w 4196446"/>
              <a:gd name="connsiteY144" fmla="*/ 730047 h 8346397"/>
              <a:gd name="connsiteX145" fmla="*/ 296315 w 4196446"/>
              <a:gd name="connsiteY145" fmla="*/ 901496 h 8346397"/>
              <a:gd name="connsiteX146" fmla="*/ 362990 w 4196446"/>
              <a:gd name="connsiteY146" fmla="*/ 906259 h 8346397"/>
              <a:gd name="connsiteX147" fmla="*/ 401090 w 4196446"/>
              <a:gd name="connsiteY147" fmla="*/ 856253 h 8346397"/>
              <a:gd name="connsiteX148" fmla="*/ 482052 w 4196446"/>
              <a:gd name="connsiteY148" fmla="*/ 894353 h 8346397"/>
              <a:gd name="connsiteX149" fmla="*/ 420140 w 4196446"/>
              <a:gd name="connsiteY149" fmla="*/ 1039609 h 8346397"/>
              <a:gd name="connsiteX150" fmla="*/ 434427 w 4196446"/>
              <a:gd name="connsiteY150" fmla="*/ 1087234 h 8346397"/>
              <a:gd name="connsiteX151" fmla="*/ 379658 w 4196446"/>
              <a:gd name="connsiteY151" fmla="*/ 1139622 h 8346397"/>
              <a:gd name="connsiteX152" fmla="*/ 415377 w 4196446"/>
              <a:gd name="connsiteY152" fmla="*/ 1168196 h 8346397"/>
              <a:gd name="connsiteX153" fmla="*/ 486815 w 4196446"/>
              <a:gd name="connsiteY153" fmla="*/ 1256303 h 8346397"/>
              <a:gd name="connsiteX154" fmla="*/ 527296 w 4196446"/>
              <a:gd name="connsiteY154" fmla="*/ 1344409 h 8346397"/>
              <a:gd name="connsiteX155" fmla="*/ 636833 w 4196446"/>
              <a:gd name="connsiteY155" fmla="*/ 1396797 h 8346397"/>
              <a:gd name="connsiteX156" fmla="*/ 746371 w 4196446"/>
              <a:gd name="connsiteY156" fmla="*/ 1420609 h 8346397"/>
              <a:gd name="connsiteX157" fmla="*/ 829715 w 4196446"/>
              <a:gd name="connsiteY157" fmla="*/ 1468234 h 8346397"/>
              <a:gd name="connsiteX158" fmla="*/ 913058 w 4196446"/>
              <a:gd name="connsiteY158" fmla="*/ 1442040 h 8346397"/>
              <a:gd name="connsiteX159" fmla="*/ 994021 w 4196446"/>
              <a:gd name="connsiteY159" fmla="*/ 1368222 h 8346397"/>
              <a:gd name="connsiteX160" fmla="*/ 1103558 w 4196446"/>
              <a:gd name="connsiteY160" fmla="*/ 1351553 h 8346397"/>
              <a:gd name="connsiteX161" fmla="*/ 1170233 w 4196446"/>
              <a:gd name="connsiteY161" fmla="*/ 1356315 h 8346397"/>
              <a:gd name="connsiteX162" fmla="*/ 1329777 w 4196446"/>
              <a:gd name="connsiteY162" fmla="*/ 1465853 h 8346397"/>
              <a:gd name="connsiteX163" fmla="*/ 1389308 w 4196446"/>
              <a:gd name="connsiteY163" fmla="*/ 1494428 h 8346397"/>
              <a:gd name="connsiteX164" fmla="*/ 1260721 w 4196446"/>
              <a:gd name="connsiteY164" fmla="*/ 1596822 h 8346397"/>
              <a:gd name="connsiteX165" fmla="*/ 1263102 w 4196446"/>
              <a:gd name="connsiteY165" fmla="*/ 1661115 h 8346397"/>
              <a:gd name="connsiteX166" fmla="*/ 1425027 w 4196446"/>
              <a:gd name="connsiteY166" fmla="*/ 1613490 h 8346397"/>
              <a:gd name="connsiteX167" fmla="*/ 1386927 w 4196446"/>
              <a:gd name="connsiteY167" fmla="*/ 1677784 h 8346397"/>
              <a:gd name="connsiteX168" fmla="*/ 1405977 w 4196446"/>
              <a:gd name="connsiteY168" fmla="*/ 1751603 h 8346397"/>
              <a:gd name="connsiteX169" fmla="*/ 1517896 w 4196446"/>
              <a:gd name="connsiteY169" fmla="*/ 1787322 h 8346397"/>
              <a:gd name="connsiteX170" fmla="*/ 1591715 w 4196446"/>
              <a:gd name="connsiteY170" fmla="*/ 1803990 h 8346397"/>
              <a:gd name="connsiteX171" fmla="*/ 1501227 w 4196446"/>
              <a:gd name="connsiteY171" fmla="*/ 1934959 h 8346397"/>
              <a:gd name="connsiteX172" fmla="*/ 1494083 w 4196446"/>
              <a:gd name="connsiteY172" fmla="*/ 1984965 h 8346397"/>
              <a:gd name="connsiteX173" fmla="*/ 1422646 w 4196446"/>
              <a:gd name="connsiteY173" fmla="*/ 2020684 h 8346397"/>
              <a:gd name="connsiteX174" fmla="*/ 1391690 w 4196446"/>
              <a:gd name="connsiteY174" fmla="*/ 2082597 h 8346397"/>
              <a:gd name="connsiteX175" fmla="*/ 1260721 w 4196446"/>
              <a:gd name="connsiteY175" fmla="*/ 2056403 h 8346397"/>
              <a:gd name="connsiteX176" fmla="*/ 1139277 w 4196446"/>
              <a:gd name="connsiteY176" fmla="*/ 2056402 h 8346397"/>
              <a:gd name="connsiteX177" fmla="*/ 1072602 w 4196446"/>
              <a:gd name="connsiteY177" fmla="*/ 2084978 h 8346397"/>
              <a:gd name="connsiteX178" fmla="*/ 1065458 w 4196446"/>
              <a:gd name="connsiteY178" fmla="*/ 2184990 h 8346397"/>
              <a:gd name="connsiteX179" fmla="*/ 977352 w 4196446"/>
              <a:gd name="connsiteY179" fmla="*/ 2273097 h 8346397"/>
              <a:gd name="connsiteX180" fmla="*/ 1120227 w 4196446"/>
              <a:gd name="connsiteY180" fmla="*/ 2335009 h 8346397"/>
              <a:gd name="connsiteX181" fmla="*/ 1170234 w 4196446"/>
              <a:gd name="connsiteY181" fmla="*/ 2370727 h 8346397"/>
              <a:gd name="connsiteX182" fmla="*/ 1222621 w 4196446"/>
              <a:gd name="connsiteY182" fmla="*/ 2387397 h 8346397"/>
              <a:gd name="connsiteX183" fmla="*/ 1272627 w 4196446"/>
              <a:gd name="connsiteY183" fmla="*/ 2437403 h 8346397"/>
              <a:gd name="connsiteX184" fmla="*/ 1329777 w 4196446"/>
              <a:gd name="connsiteY184" fmla="*/ 2458834 h 8346397"/>
              <a:gd name="connsiteX185" fmla="*/ 1422646 w 4196446"/>
              <a:gd name="connsiteY185" fmla="*/ 2535034 h 8346397"/>
              <a:gd name="connsiteX186" fmla="*/ 1508371 w 4196446"/>
              <a:gd name="connsiteY186" fmla="*/ 2568373 h 8346397"/>
              <a:gd name="connsiteX187" fmla="*/ 1641721 w 4196446"/>
              <a:gd name="connsiteY187" fmla="*/ 2716009 h 8346397"/>
              <a:gd name="connsiteX188" fmla="*/ 1725065 w 4196446"/>
              <a:gd name="connsiteY188" fmla="*/ 2870790 h 8346397"/>
              <a:gd name="connsiteX189" fmla="*/ 1850477 w 4196446"/>
              <a:gd name="connsiteY189" fmla="*/ 2931907 h 8346397"/>
              <a:gd name="connsiteX190" fmla="*/ 1896514 w 4196446"/>
              <a:gd name="connsiteY190" fmla="*/ 2977947 h 8346397"/>
              <a:gd name="connsiteX191" fmla="*/ 1927471 w 4196446"/>
              <a:gd name="connsiteY191" fmla="*/ 3082722 h 8346397"/>
              <a:gd name="connsiteX192" fmla="*/ 1989383 w 4196446"/>
              <a:gd name="connsiteY192" fmla="*/ 3185115 h 8346397"/>
              <a:gd name="connsiteX193" fmla="*/ 2051296 w 4196446"/>
              <a:gd name="connsiteY193" fmla="*/ 3223215 h 8346397"/>
              <a:gd name="connsiteX194" fmla="*/ 2182265 w 4196446"/>
              <a:gd name="connsiteY194" fmla="*/ 3370853 h 8346397"/>
              <a:gd name="connsiteX195" fmla="*/ 2325139 w 4196446"/>
              <a:gd name="connsiteY195" fmla="*/ 3447053 h 8346397"/>
              <a:gd name="connsiteX196" fmla="*/ 2384671 w 4196446"/>
              <a:gd name="connsiteY196" fmla="*/ 3532778 h 8346397"/>
              <a:gd name="connsiteX197" fmla="*/ 2432296 w 4196446"/>
              <a:gd name="connsiteY197" fmla="*/ 3599453 h 8346397"/>
              <a:gd name="connsiteX198" fmla="*/ 2479921 w 4196446"/>
              <a:gd name="connsiteY198" fmla="*/ 3589929 h 8346397"/>
              <a:gd name="connsiteX199" fmla="*/ 2484683 w 4196446"/>
              <a:gd name="connsiteY199" fmla="*/ 3742328 h 8346397"/>
              <a:gd name="connsiteX200" fmla="*/ 2537071 w 4196446"/>
              <a:gd name="connsiteY200" fmla="*/ 3835197 h 8346397"/>
              <a:gd name="connsiteX201" fmla="*/ 2529927 w 4196446"/>
              <a:gd name="connsiteY201" fmla="*/ 3873297 h 8346397"/>
              <a:gd name="connsiteX202" fmla="*/ 2598983 w 4196446"/>
              <a:gd name="connsiteY202" fmla="*/ 3909015 h 8346397"/>
              <a:gd name="connsiteX203" fmla="*/ 2656133 w 4196446"/>
              <a:gd name="connsiteY203" fmla="*/ 3854247 h 8346397"/>
              <a:gd name="connsiteX204" fmla="*/ 2689471 w 4196446"/>
              <a:gd name="connsiteY204" fmla="*/ 3937590 h 8346397"/>
              <a:gd name="connsiteX205" fmla="*/ 2734715 w 4196446"/>
              <a:gd name="connsiteY205" fmla="*/ 3982834 h 8346397"/>
              <a:gd name="connsiteX206" fmla="*/ 2808533 w 4196446"/>
              <a:gd name="connsiteY206" fmla="*/ 4006647 h 8346397"/>
              <a:gd name="connsiteX207" fmla="*/ 2860921 w 4196446"/>
              <a:gd name="connsiteY207" fmla="*/ 4075703 h 8346397"/>
              <a:gd name="connsiteX208" fmla="*/ 2946646 w 4196446"/>
              <a:gd name="connsiteY208" fmla="*/ 4130472 h 8346397"/>
              <a:gd name="connsiteX209" fmla="*/ 2999033 w 4196446"/>
              <a:gd name="connsiteY209" fmla="*/ 4163809 h 8346397"/>
              <a:gd name="connsiteX210" fmla="*/ 2870446 w 4196446"/>
              <a:gd name="connsiteY210" fmla="*/ 4256678 h 8346397"/>
              <a:gd name="connsiteX211" fmla="*/ 2868064 w 4196446"/>
              <a:gd name="connsiteY211" fmla="*/ 4311446 h 8346397"/>
              <a:gd name="connsiteX212" fmla="*/ 2970458 w 4196446"/>
              <a:gd name="connsiteY212" fmla="*/ 4428128 h 8346397"/>
              <a:gd name="connsiteX213" fmla="*/ 3065708 w 4196446"/>
              <a:gd name="connsiteY213" fmla="*/ 4490040 h 8346397"/>
              <a:gd name="connsiteX214" fmla="*/ 3096665 w 4196446"/>
              <a:gd name="connsiteY214" fmla="*/ 4528140 h 8346397"/>
              <a:gd name="connsiteX215" fmla="*/ 3082377 w 4196446"/>
              <a:gd name="connsiteY215" fmla="*/ 4609103 h 8346397"/>
              <a:gd name="connsiteX216" fmla="*/ 3077615 w 4196446"/>
              <a:gd name="connsiteY216" fmla="*/ 4692447 h 8346397"/>
              <a:gd name="connsiteX217" fmla="*/ 3034752 w 4196446"/>
              <a:gd name="connsiteY217" fmla="*/ 4701972 h 8346397"/>
              <a:gd name="connsiteX218" fmla="*/ 3008558 w 4196446"/>
              <a:gd name="connsiteY218" fmla="*/ 4718640 h 8346397"/>
              <a:gd name="connsiteX219" fmla="*/ 3053802 w 4196446"/>
              <a:gd name="connsiteY219" fmla="*/ 4795632 h 8346397"/>
              <a:gd name="connsiteX220" fmla="*/ 3037133 w 4196446"/>
              <a:gd name="connsiteY220" fmla="*/ 4868659 h 8346397"/>
              <a:gd name="connsiteX221" fmla="*/ 3020465 w 4196446"/>
              <a:gd name="connsiteY221" fmla="*/ 5004390 h 8346397"/>
              <a:gd name="connsiteX222" fmla="*/ 2982365 w 4196446"/>
              <a:gd name="connsiteY222" fmla="*/ 5044872 h 8346397"/>
              <a:gd name="connsiteX223" fmla="*/ 2965696 w 4196446"/>
              <a:gd name="connsiteY223" fmla="*/ 5166315 h 8346397"/>
              <a:gd name="connsiteX224" fmla="*/ 2937121 w 4196446"/>
              <a:gd name="connsiteY224" fmla="*/ 5285378 h 8346397"/>
              <a:gd name="connsiteX225" fmla="*/ 2989508 w 4196446"/>
              <a:gd name="connsiteY225" fmla="*/ 5302047 h 8346397"/>
              <a:gd name="connsiteX226" fmla="*/ 2987127 w 4196446"/>
              <a:gd name="connsiteY226" fmla="*/ 5347290 h 8346397"/>
              <a:gd name="connsiteX227" fmla="*/ 2984746 w 4196446"/>
              <a:gd name="connsiteY227" fmla="*/ 5402059 h 8346397"/>
              <a:gd name="connsiteX228" fmla="*/ 3041896 w 4196446"/>
              <a:gd name="connsiteY228" fmla="*/ 5471115 h 8346397"/>
              <a:gd name="connsiteX229" fmla="*/ 3089521 w 4196446"/>
              <a:gd name="connsiteY229" fmla="*/ 5597322 h 8346397"/>
              <a:gd name="connsiteX230" fmla="*/ 2996652 w 4196446"/>
              <a:gd name="connsiteY230" fmla="*/ 5887834 h 8346397"/>
              <a:gd name="connsiteX231" fmla="*/ 3018083 w 4196446"/>
              <a:gd name="connsiteY231" fmla="*/ 5942603 h 8346397"/>
              <a:gd name="connsiteX232" fmla="*/ 3044277 w 4196446"/>
              <a:gd name="connsiteY232" fmla="*/ 5994990 h 8346397"/>
              <a:gd name="connsiteX233" fmla="*/ 3049040 w 4196446"/>
              <a:gd name="connsiteY233" fmla="*/ 6099765 h 8346397"/>
              <a:gd name="connsiteX234" fmla="*/ 3028402 w 4196446"/>
              <a:gd name="connsiteY234" fmla="*/ 6195807 h 8346397"/>
              <a:gd name="connsiteX235" fmla="*/ 2956170 w 4196446"/>
              <a:gd name="connsiteY235" fmla="*/ 6259310 h 8346397"/>
              <a:gd name="connsiteX236" fmla="*/ 2920452 w 4196446"/>
              <a:gd name="connsiteY236" fmla="*/ 6240259 h 8346397"/>
              <a:gd name="connsiteX237" fmla="*/ 2849015 w 4196446"/>
              <a:gd name="connsiteY237" fmla="*/ 6252165 h 8346397"/>
              <a:gd name="connsiteX238" fmla="*/ 2713283 w 4196446"/>
              <a:gd name="connsiteY238" fmla="*/ 6364084 h 8346397"/>
              <a:gd name="connsiteX239" fmla="*/ 2606127 w 4196446"/>
              <a:gd name="connsiteY239" fmla="*/ 6349797 h 8346397"/>
              <a:gd name="connsiteX240" fmla="*/ 2575171 w 4196446"/>
              <a:gd name="connsiteY240" fmla="*/ 6378372 h 8346397"/>
              <a:gd name="connsiteX241" fmla="*/ 2508495 w 4196446"/>
              <a:gd name="connsiteY241" fmla="*/ 6423614 h 8346397"/>
              <a:gd name="connsiteX242" fmla="*/ 2391815 w 4196446"/>
              <a:gd name="connsiteY242" fmla="*/ 6411709 h 8346397"/>
              <a:gd name="connsiteX243" fmla="*/ 2368002 w 4196446"/>
              <a:gd name="connsiteY243" fmla="*/ 6528390 h 8346397"/>
              <a:gd name="connsiteX244" fmla="*/ 2363240 w 4196446"/>
              <a:gd name="connsiteY244" fmla="*/ 6564109 h 8346397"/>
              <a:gd name="connsiteX245" fmla="*/ 2339428 w 4196446"/>
              <a:gd name="connsiteY245" fmla="*/ 6583159 h 8346397"/>
              <a:gd name="connsiteX246" fmla="*/ 2141783 w 4196446"/>
              <a:gd name="connsiteY246" fmla="*/ 6535534 h 8346397"/>
              <a:gd name="connsiteX247" fmla="*/ 2103683 w 4196446"/>
              <a:gd name="connsiteY247" fmla="*/ 6587922 h 8346397"/>
              <a:gd name="connsiteX248" fmla="*/ 2072727 w 4196446"/>
              <a:gd name="connsiteY248" fmla="*/ 6683172 h 8346397"/>
              <a:gd name="connsiteX249" fmla="*/ 2039389 w 4196446"/>
              <a:gd name="connsiteY249" fmla="*/ 6747465 h 8346397"/>
              <a:gd name="connsiteX250" fmla="*/ 2051296 w 4196446"/>
              <a:gd name="connsiteY250" fmla="*/ 6809378 h 8346397"/>
              <a:gd name="connsiteX251" fmla="*/ 2184646 w 4196446"/>
              <a:gd name="connsiteY251" fmla="*/ 6921297 h 8346397"/>
              <a:gd name="connsiteX252" fmla="*/ 2253702 w 4196446"/>
              <a:gd name="connsiteY252" fmla="*/ 6954634 h 8346397"/>
              <a:gd name="connsiteX253" fmla="*/ 2237033 w 4196446"/>
              <a:gd name="connsiteY253" fmla="*/ 6978447 h 8346397"/>
              <a:gd name="connsiteX254" fmla="*/ 2201315 w 4196446"/>
              <a:gd name="connsiteY254" fmla="*/ 6997497 h 8346397"/>
              <a:gd name="connsiteX255" fmla="*/ 2234652 w 4196446"/>
              <a:gd name="connsiteY255" fmla="*/ 7073697 h 8346397"/>
              <a:gd name="connsiteX256" fmla="*/ 2203696 w 4196446"/>
              <a:gd name="connsiteY256" fmla="*/ 7095128 h 8346397"/>
              <a:gd name="connsiteX257" fmla="*/ 2098921 w 4196446"/>
              <a:gd name="connsiteY257" fmla="*/ 7033215 h 8346397"/>
              <a:gd name="connsiteX258" fmla="*/ 2056058 w 4196446"/>
              <a:gd name="connsiteY258" fmla="*/ 7059409 h 8346397"/>
              <a:gd name="connsiteX259" fmla="*/ 1996527 w 4196446"/>
              <a:gd name="connsiteY259" fmla="*/ 6957015 h 8346397"/>
              <a:gd name="connsiteX260" fmla="*/ 1879846 w 4196446"/>
              <a:gd name="connsiteY260" fmla="*/ 6983209 h 8346397"/>
              <a:gd name="connsiteX261" fmla="*/ 1815552 w 4196446"/>
              <a:gd name="connsiteY261" fmla="*/ 6987972 h 8346397"/>
              <a:gd name="connsiteX262" fmla="*/ 1765546 w 4196446"/>
              <a:gd name="connsiteY262" fmla="*/ 6983210 h 8346397"/>
              <a:gd name="connsiteX263" fmla="*/ 1708396 w 4196446"/>
              <a:gd name="connsiteY263" fmla="*/ 7028453 h 8346397"/>
              <a:gd name="connsiteX264" fmla="*/ 1529802 w 4196446"/>
              <a:gd name="connsiteY264" fmla="*/ 6987972 h 8346397"/>
              <a:gd name="connsiteX265" fmla="*/ 1553614 w 4196446"/>
              <a:gd name="connsiteY265" fmla="*/ 7114178 h 8346397"/>
              <a:gd name="connsiteX266" fmla="*/ 1477415 w 4196446"/>
              <a:gd name="connsiteY266" fmla="*/ 7159422 h 8346397"/>
              <a:gd name="connsiteX267" fmla="*/ 1415502 w 4196446"/>
              <a:gd name="connsiteY267" fmla="*/ 7226096 h 8346397"/>
              <a:gd name="connsiteX268" fmla="*/ 1265483 w 4196446"/>
              <a:gd name="connsiteY268" fmla="*/ 7218953 h 8346397"/>
              <a:gd name="connsiteX269" fmla="*/ 1213096 w 4196446"/>
              <a:gd name="connsiteY26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32484 w 4196446"/>
              <a:gd name="connsiteY4" fmla="*/ 6616495 h 8346397"/>
              <a:gd name="connsiteX5" fmla="*/ 4027735 w 4196446"/>
              <a:gd name="connsiteY5" fmla="*/ 6654595 h 8346397"/>
              <a:gd name="connsiteX6" fmla="*/ 4056309 w 4196446"/>
              <a:gd name="connsiteY6" fmla="*/ 6516482 h 8346397"/>
              <a:gd name="connsiteX7" fmla="*/ 3996778 w 4196446"/>
              <a:gd name="connsiteY7" fmla="*/ 6478382 h 8346397"/>
              <a:gd name="connsiteX8" fmla="*/ 4034878 w 4196446"/>
              <a:gd name="connsiteY8" fmla="*/ 6437901 h 8346397"/>
              <a:gd name="connsiteX9" fmla="*/ 4061072 w 4196446"/>
              <a:gd name="connsiteY9" fmla="*/ 6473620 h 8346397"/>
              <a:gd name="connsiteX10" fmla="*/ 4082503 w 4196446"/>
              <a:gd name="connsiteY10" fmla="*/ 6478382 h 8346397"/>
              <a:gd name="connsiteX11" fmla="*/ 4089647 w 4196446"/>
              <a:gd name="connsiteY11" fmla="*/ 6421232 h 8346397"/>
              <a:gd name="connsiteX12" fmla="*/ 4046784 w 4196446"/>
              <a:gd name="connsiteY12" fmla="*/ 6318838 h 8346397"/>
              <a:gd name="connsiteX13" fmla="*/ 4130128 w 4196446"/>
              <a:gd name="connsiteY13" fmla="*/ 6299788 h 8346397"/>
              <a:gd name="connsiteX14" fmla="*/ 4046784 w 4196446"/>
              <a:gd name="connsiteY14" fmla="*/ 6275976 h 8346397"/>
              <a:gd name="connsiteX15" fmla="*/ 4053928 w 4196446"/>
              <a:gd name="connsiteY15" fmla="*/ 6211682 h 8346397"/>
              <a:gd name="connsiteX16" fmla="*/ 4039640 w 4196446"/>
              <a:gd name="connsiteY16" fmla="*/ 6149770 h 8346397"/>
              <a:gd name="connsiteX17" fmla="*/ 4106315 w 4196446"/>
              <a:gd name="connsiteY17" fmla="*/ 6211682 h 8346397"/>
              <a:gd name="connsiteX18" fmla="*/ 4063453 w 4196446"/>
              <a:gd name="connsiteY18" fmla="*/ 6090238 h 8346397"/>
              <a:gd name="connsiteX19" fmla="*/ 4070597 w 4196446"/>
              <a:gd name="connsiteY19" fmla="*/ 6018801 h 8346397"/>
              <a:gd name="connsiteX20" fmla="*/ 4132509 w 4196446"/>
              <a:gd name="connsiteY20" fmla="*/ 5975938 h 8346397"/>
              <a:gd name="connsiteX21" fmla="*/ 4094409 w 4196446"/>
              <a:gd name="connsiteY21" fmla="*/ 6075951 h 8346397"/>
              <a:gd name="connsiteX22" fmla="*/ 4139653 w 4196446"/>
              <a:gd name="connsiteY22" fmla="*/ 6102145 h 8346397"/>
              <a:gd name="connsiteX23" fmla="*/ 4192041 w 4196446"/>
              <a:gd name="connsiteY23" fmla="*/ 6080713 h 8346397"/>
              <a:gd name="connsiteX24" fmla="*/ 4149178 w 4196446"/>
              <a:gd name="connsiteY24" fmla="*/ 5947363 h 8346397"/>
              <a:gd name="connsiteX25" fmla="*/ 4194421 w 4196446"/>
              <a:gd name="connsiteY25" fmla="*/ 5909263 h 8346397"/>
              <a:gd name="connsiteX26" fmla="*/ 4113459 w 4196446"/>
              <a:gd name="connsiteY26" fmla="*/ 5783057 h 8346397"/>
              <a:gd name="connsiteX27" fmla="*/ 4108696 w 4196446"/>
              <a:gd name="connsiteY27" fmla="*/ 5678282 h 8346397"/>
              <a:gd name="connsiteX28" fmla="*/ 4070597 w 4196446"/>
              <a:gd name="connsiteY28" fmla="*/ 5587795 h 8346397"/>
              <a:gd name="connsiteX29" fmla="*/ 4111077 w 4196446"/>
              <a:gd name="connsiteY29" fmla="*/ 5583032 h 8346397"/>
              <a:gd name="connsiteX30" fmla="*/ 4061071 w 4196446"/>
              <a:gd name="connsiteY30" fmla="*/ 5478257 h 8346397"/>
              <a:gd name="connsiteX31" fmla="*/ 4061071 w 4196446"/>
              <a:gd name="connsiteY31" fmla="*/ 5383007 h 8346397"/>
              <a:gd name="connsiteX32" fmla="*/ 4103934 w 4196446"/>
              <a:gd name="connsiteY32" fmla="*/ 5387770 h 8346397"/>
              <a:gd name="connsiteX33" fmla="*/ 4106315 w 4196446"/>
              <a:gd name="connsiteY33" fmla="*/ 5347288 h 8346397"/>
              <a:gd name="connsiteX34" fmla="*/ 4065833 w 4196446"/>
              <a:gd name="connsiteY34" fmla="*/ 5292520 h 8346397"/>
              <a:gd name="connsiteX35" fmla="*/ 4058690 w 4196446"/>
              <a:gd name="connsiteY35" fmla="*/ 5173457 h 8346397"/>
              <a:gd name="connsiteX36" fmla="*/ 3990428 w 4196446"/>
              <a:gd name="connsiteY36" fmla="*/ 5034550 h 8346397"/>
              <a:gd name="connsiteX37" fmla="*/ 3922959 w 4196446"/>
              <a:gd name="connsiteY37" fmla="*/ 4816270 h 8346397"/>
              <a:gd name="connsiteX38" fmla="*/ 3887241 w 4196446"/>
              <a:gd name="connsiteY38" fmla="*/ 4682920 h 8346397"/>
              <a:gd name="connsiteX39" fmla="*/ 3851522 w 4196446"/>
              <a:gd name="connsiteY39" fmla="*/ 4642438 h 8346397"/>
              <a:gd name="connsiteX40" fmla="*/ 3887241 w 4196446"/>
              <a:gd name="connsiteY40" fmla="*/ 4578145 h 8346397"/>
              <a:gd name="connsiteX41" fmla="*/ 3839615 w 4196446"/>
              <a:gd name="connsiteY41" fmla="*/ 4499563 h 8346397"/>
              <a:gd name="connsiteX42" fmla="*/ 3780084 w 4196446"/>
              <a:gd name="connsiteY42" fmla="*/ 4492420 h 8346397"/>
              <a:gd name="connsiteX43" fmla="*/ 3732459 w 4196446"/>
              <a:gd name="connsiteY43" fmla="*/ 4449557 h 8346397"/>
              <a:gd name="connsiteX44" fmla="*/ 3687216 w 4196446"/>
              <a:gd name="connsiteY44" fmla="*/ 4466226 h 8346397"/>
              <a:gd name="connsiteX45" fmla="*/ 3668166 w 4196446"/>
              <a:gd name="connsiteY45" fmla="*/ 4368595 h 8346397"/>
              <a:gd name="connsiteX46" fmla="*/ 3501478 w 4196446"/>
              <a:gd name="connsiteY46" fmla="*/ 4166188 h 8346397"/>
              <a:gd name="connsiteX47" fmla="*/ 3496716 w 4196446"/>
              <a:gd name="connsiteY47" fmla="*/ 4139995 h 8346397"/>
              <a:gd name="connsiteX48" fmla="*/ 3494334 w 4196446"/>
              <a:gd name="connsiteY48" fmla="*/ 4113801 h 8346397"/>
              <a:gd name="connsiteX49" fmla="*/ 3544341 w 4196446"/>
              <a:gd name="connsiteY49" fmla="*/ 4101895 h 8346397"/>
              <a:gd name="connsiteX50" fmla="*/ 3553866 w 4196446"/>
              <a:gd name="connsiteY50" fmla="*/ 4075701 h 8346397"/>
              <a:gd name="connsiteX51" fmla="*/ 3515766 w 4196446"/>
              <a:gd name="connsiteY51" fmla="*/ 4056651 h 8346397"/>
              <a:gd name="connsiteX52" fmla="*/ 3465759 w 4196446"/>
              <a:gd name="connsiteY52" fmla="*/ 4049507 h 8346397"/>
              <a:gd name="connsiteX53" fmla="*/ 3432422 w 4196446"/>
              <a:gd name="connsiteY53" fmla="*/ 4109038 h 8346397"/>
              <a:gd name="connsiteX54" fmla="*/ 3413372 w 4196446"/>
              <a:gd name="connsiteY54" fmla="*/ 4082845 h 8346397"/>
              <a:gd name="connsiteX55" fmla="*/ 3415752 w 4196446"/>
              <a:gd name="connsiteY55" fmla="*/ 4042363 h 8346397"/>
              <a:gd name="connsiteX56" fmla="*/ 3349078 w 4196446"/>
              <a:gd name="connsiteY56" fmla="*/ 4018551 h 8346397"/>
              <a:gd name="connsiteX57" fmla="*/ 3382416 w 4196446"/>
              <a:gd name="connsiteY57" fmla="*/ 3985213 h 8346397"/>
              <a:gd name="connsiteX58" fmla="*/ 3346697 w 4196446"/>
              <a:gd name="connsiteY58" fmla="*/ 3961401 h 8346397"/>
              <a:gd name="connsiteX59" fmla="*/ 3291928 w 4196446"/>
              <a:gd name="connsiteY59" fmla="*/ 3959020 h 8346397"/>
              <a:gd name="connsiteX60" fmla="*/ 3263352 w 4196446"/>
              <a:gd name="connsiteY60" fmla="*/ 3978070 h 8346397"/>
              <a:gd name="connsiteX61" fmla="*/ 3215727 w 4196446"/>
              <a:gd name="connsiteY61" fmla="*/ 3963782 h 8346397"/>
              <a:gd name="connsiteX62" fmla="*/ 3227633 w 4196446"/>
              <a:gd name="connsiteY62" fmla="*/ 3937588 h 8346397"/>
              <a:gd name="connsiteX63" fmla="*/ 3275259 w 4196446"/>
              <a:gd name="connsiteY63" fmla="*/ 3913776 h 8346397"/>
              <a:gd name="connsiteX64" fmla="*/ 3127621 w 4196446"/>
              <a:gd name="connsiteY64" fmla="*/ 3851863 h 8346397"/>
              <a:gd name="connsiteX65" fmla="*/ 2996652 w 4196446"/>
              <a:gd name="connsiteY65" fmla="*/ 3739945 h 8346397"/>
              <a:gd name="connsiteX66" fmla="*/ 2591839 w 4196446"/>
              <a:gd name="connsiteY66" fmla="*/ 3354183 h 8346397"/>
              <a:gd name="connsiteX67" fmla="*/ 2468015 w 4196446"/>
              <a:gd name="connsiteY67" fmla="*/ 3049382 h 8346397"/>
              <a:gd name="connsiteX68" fmla="*/ 2432296 w 4196446"/>
              <a:gd name="connsiteY68" fmla="*/ 2961276 h 8346397"/>
              <a:gd name="connsiteX69" fmla="*/ 2387052 w 4196446"/>
              <a:gd name="connsiteY69" fmla="*/ 2954132 h 8346397"/>
              <a:gd name="connsiteX70" fmla="*/ 2365621 w 4196446"/>
              <a:gd name="connsiteY70" fmla="*/ 2958895 h 8346397"/>
              <a:gd name="connsiteX71" fmla="*/ 2315615 w 4196446"/>
              <a:gd name="connsiteY71" fmla="*/ 2896982 h 8346397"/>
              <a:gd name="connsiteX72" fmla="*/ 2234652 w 4196446"/>
              <a:gd name="connsiteY72" fmla="*/ 2880313 h 8346397"/>
              <a:gd name="connsiteX73" fmla="*/ 2182265 w 4196446"/>
              <a:gd name="connsiteY73" fmla="*/ 2811257 h 8346397"/>
              <a:gd name="connsiteX74" fmla="*/ 2115590 w 4196446"/>
              <a:gd name="connsiteY74" fmla="*/ 2727913 h 8346397"/>
              <a:gd name="connsiteX75" fmla="*/ 2091777 w 4196446"/>
              <a:gd name="connsiteY75" fmla="*/ 2670763 h 8346397"/>
              <a:gd name="connsiteX76" fmla="*/ 2006845 w 4196446"/>
              <a:gd name="connsiteY76" fmla="*/ 2527095 h 8346397"/>
              <a:gd name="connsiteX77" fmla="*/ 1953665 w 4196446"/>
              <a:gd name="connsiteY77" fmla="*/ 2451688 h 8346397"/>
              <a:gd name="connsiteX78" fmla="*/ 2006052 w 4196446"/>
              <a:gd name="connsiteY78" fmla="*/ 2337388 h 8346397"/>
              <a:gd name="connsiteX79" fmla="*/ 2072727 w 4196446"/>
              <a:gd name="connsiteY79" fmla="*/ 2256426 h 8346397"/>
              <a:gd name="connsiteX80" fmla="*/ 2056058 w 4196446"/>
              <a:gd name="connsiteY80" fmla="*/ 2223088 h 8346397"/>
              <a:gd name="connsiteX81" fmla="*/ 2067965 w 4196446"/>
              <a:gd name="connsiteY81" fmla="*/ 2130220 h 8346397"/>
              <a:gd name="connsiteX82" fmla="*/ 2137021 w 4196446"/>
              <a:gd name="connsiteY82" fmla="*/ 1992107 h 8346397"/>
              <a:gd name="connsiteX83" fmla="*/ 2165596 w 4196446"/>
              <a:gd name="connsiteY83" fmla="*/ 1944482 h 8346397"/>
              <a:gd name="connsiteX84" fmla="*/ 2203696 w 4196446"/>
              <a:gd name="connsiteY84" fmla="*/ 1937338 h 8346397"/>
              <a:gd name="connsiteX85" fmla="*/ 2198933 w 4196446"/>
              <a:gd name="connsiteY85" fmla="*/ 1906382 h 8346397"/>
              <a:gd name="connsiteX86" fmla="*/ 2406102 w 4196446"/>
              <a:gd name="connsiteY86" fmla="*/ 1782557 h 8346397"/>
              <a:gd name="connsiteX87" fmla="*/ 2494208 w 4196446"/>
              <a:gd name="connsiteY87" fmla="*/ 1715882 h 8346397"/>
              <a:gd name="connsiteX88" fmla="*/ 2513258 w 4196446"/>
              <a:gd name="connsiteY88" fmla="*/ 1630157 h 8346397"/>
              <a:gd name="connsiteX89" fmla="*/ 2522784 w 4196446"/>
              <a:gd name="connsiteY89" fmla="*/ 1584913 h 8346397"/>
              <a:gd name="connsiteX90" fmla="*/ 2577552 w 4196446"/>
              <a:gd name="connsiteY90" fmla="*/ 1527763 h 8346397"/>
              <a:gd name="connsiteX91" fmla="*/ 2606127 w 4196446"/>
              <a:gd name="connsiteY91" fmla="*/ 1499188 h 8346397"/>
              <a:gd name="connsiteX92" fmla="*/ 2634702 w 4196446"/>
              <a:gd name="connsiteY92" fmla="*/ 1492045 h 8346397"/>
              <a:gd name="connsiteX93" fmla="*/ 2672802 w 4196446"/>
              <a:gd name="connsiteY93" fmla="*/ 1368220 h 8346397"/>
              <a:gd name="connsiteX94" fmla="*/ 2806153 w 4196446"/>
              <a:gd name="connsiteY94" fmla="*/ 1334883 h 8346397"/>
              <a:gd name="connsiteX95" fmla="*/ 2944265 w 4196446"/>
              <a:gd name="connsiteY95" fmla="*/ 1325357 h 8346397"/>
              <a:gd name="connsiteX96" fmla="*/ 2968077 w 4196446"/>
              <a:gd name="connsiteY96" fmla="*/ 1206295 h 8346397"/>
              <a:gd name="connsiteX97" fmla="*/ 3049040 w 4196446"/>
              <a:gd name="connsiteY97" fmla="*/ 1169783 h 8346397"/>
              <a:gd name="connsiteX98" fmla="*/ 3153814 w 4196446"/>
              <a:gd name="connsiteY98" fmla="*/ 1125332 h 8346397"/>
              <a:gd name="connsiteX99" fmla="*/ 3225252 w 4196446"/>
              <a:gd name="connsiteY99" fmla="*/ 1049132 h 8346397"/>
              <a:gd name="connsiteX100" fmla="*/ 3310977 w 4196446"/>
              <a:gd name="connsiteY100" fmla="*/ 996745 h 8346397"/>
              <a:gd name="connsiteX101" fmla="*/ 3056977 w 4196446"/>
              <a:gd name="connsiteY101" fmla="*/ 982457 h 8346397"/>
              <a:gd name="connsiteX102" fmla="*/ 2958552 w 4196446"/>
              <a:gd name="connsiteY102" fmla="*/ 976107 h 8346397"/>
              <a:gd name="connsiteX103" fmla="*/ 2926802 w 4196446"/>
              <a:gd name="connsiteY103" fmla="*/ 906257 h 8346397"/>
              <a:gd name="connsiteX104" fmla="*/ 2866477 w 4196446"/>
              <a:gd name="connsiteY104" fmla="*/ 893559 h 8346397"/>
              <a:gd name="connsiteX105" fmla="*/ 2799802 w 4196446"/>
              <a:gd name="connsiteY105" fmla="*/ 874507 h 8346397"/>
              <a:gd name="connsiteX106" fmla="*/ 2761702 w 4196446"/>
              <a:gd name="connsiteY106" fmla="*/ 807832 h 8346397"/>
              <a:gd name="connsiteX107" fmla="*/ 2609302 w 4196446"/>
              <a:gd name="connsiteY107" fmla="*/ 760207 h 8346397"/>
              <a:gd name="connsiteX108" fmla="*/ 2580727 w 4196446"/>
              <a:gd name="connsiteY108" fmla="*/ 604632 h 8346397"/>
              <a:gd name="connsiteX109" fmla="*/ 2526752 w 4196446"/>
              <a:gd name="connsiteY109" fmla="*/ 531609 h 8346397"/>
              <a:gd name="connsiteX110" fmla="*/ 2596602 w 4196446"/>
              <a:gd name="connsiteY110" fmla="*/ 407782 h 8346397"/>
              <a:gd name="connsiteX111" fmla="*/ 2629939 w 4196446"/>
              <a:gd name="connsiteY111" fmla="*/ 310947 h 8346397"/>
              <a:gd name="connsiteX112" fmla="*/ 2517227 w 4196446"/>
              <a:gd name="connsiteY112" fmla="*/ 239507 h 8346397"/>
              <a:gd name="connsiteX113" fmla="*/ 2402927 w 4196446"/>
              <a:gd name="connsiteY113" fmla="*/ 271257 h 8346397"/>
              <a:gd name="connsiteX114" fmla="*/ 2275927 w 4196446"/>
              <a:gd name="connsiteY114" fmla="*/ 198232 h 8346397"/>
              <a:gd name="connsiteX115" fmla="*/ 2133052 w 4196446"/>
              <a:gd name="connsiteY115" fmla="*/ 233157 h 8346397"/>
              <a:gd name="connsiteX116" fmla="*/ 1913977 w 4196446"/>
              <a:gd name="connsiteY116" fmla="*/ 36309 h 8346397"/>
              <a:gd name="connsiteX117" fmla="*/ 1777452 w 4196446"/>
              <a:gd name="connsiteY117" fmla="*/ 13289 h 8346397"/>
              <a:gd name="connsiteX118" fmla="*/ 1703633 w 4196446"/>
              <a:gd name="connsiteY118" fmla="*/ 41864 h 8346397"/>
              <a:gd name="connsiteX119" fmla="*/ 1615527 w 4196446"/>
              <a:gd name="connsiteY119" fmla="*/ 75203 h 8346397"/>
              <a:gd name="connsiteX120" fmla="*/ 1515515 w 4196446"/>
              <a:gd name="connsiteY120" fmla="*/ 129971 h 8346397"/>
              <a:gd name="connsiteX121" fmla="*/ 1525040 w 4196446"/>
              <a:gd name="connsiteY121" fmla="*/ 194264 h 8346397"/>
              <a:gd name="connsiteX122" fmla="*/ 1505990 w 4196446"/>
              <a:gd name="connsiteY122" fmla="*/ 251415 h 8346397"/>
              <a:gd name="connsiteX123" fmla="*/ 1413121 w 4196446"/>
              <a:gd name="connsiteY123" fmla="*/ 270464 h 8346397"/>
              <a:gd name="connsiteX124" fmla="*/ 1339302 w 4196446"/>
              <a:gd name="connsiteY124" fmla="*/ 306184 h 8346397"/>
              <a:gd name="connsiteX125" fmla="*/ 1260721 w 4196446"/>
              <a:gd name="connsiteY125" fmla="*/ 346665 h 8346397"/>
              <a:gd name="connsiteX126" fmla="*/ 1191665 w 4196446"/>
              <a:gd name="connsiteY126" fmla="*/ 272847 h 8346397"/>
              <a:gd name="connsiteX127" fmla="*/ 1082127 w 4196446"/>
              <a:gd name="connsiteY127" fmla="*/ 353809 h 8346397"/>
              <a:gd name="connsiteX128" fmla="*/ 1020215 w 4196446"/>
              <a:gd name="connsiteY128" fmla="*/ 420484 h 8346397"/>
              <a:gd name="connsiteX129" fmla="*/ 858290 w 4196446"/>
              <a:gd name="connsiteY129" fmla="*/ 301422 h 8346397"/>
              <a:gd name="connsiteX130" fmla="*/ 796377 w 4196446"/>
              <a:gd name="connsiteY130" fmla="*/ 406196 h 8346397"/>
              <a:gd name="connsiteX131" fmla="*/ 755896 w 4196446"/>
              <a:gd name="connsiteY131" fmla="*/ 341903 h 8346397"/>
              <a:gd name="connsiteX132" fmla="*/ 689221 w 4196446"/>
              <a:gd name="connsiteY132" fmla="*/ 270465 h 8346397"/>
              <a:gd name="connsiteX133" fmla="*/ 667790 w 4196446"/>
              <a:gd name="connsiteY133" fmla="*/ 313328 h 8346397"/>
              <a:gd name="connsiteX134" fmla="*/ 620165 w 4196446"/>
              <a:gd name="connsiteY134" fmla="*/ 382384 h 8346397"/>
              <a:gd name="connsiteX135" fmla="*/ 589208 w 4196446"/>
              <a:gd name="connsiteY135" fmla="*/ 396672 h 8346397"/>
              <a:gd name="connsiteX136" fmla="*/ 498721 w 4196446"/>
              <a:gd name="connsiteY136" fmla="*/ 482397 h 8346397"/>
              <a:gd name="connsiteX137" fmla="*/ 396327 w 4196446"/>
              <a:gd name="connsiteY137" fmla="*/ 380003 h 8346397"/>
              <a:gd name="connsiteX138" fmla="*/ 243927 w 4196446"/>
              <a:gd name="connsiteY138" fmla="*/ 294278 h 8346397"/>
              <a:gd name="connsiteX139" fmla="*/ 174871 w 4196446"/>
              <a:gd name="connsiteY139" fmla="*/ 327615 h 8346397"/>
              <a:gd name="connsiteX140" fmla="*/ 127246 w 4196446"/>
              <a:gd name="connsiteY140" fmla="*/ 410959 h 8346397"/>
              <a:gd name="connsiteX141" fmla="*/ 43902 w 4196446"/>
              <a:gd name="connsiteY141" fmla="*/ 472872 h 8346397"/>
              <a:gd name="connsiteX142" fmla="*/ 8183 w 4196446"/>
              <a:gd name="connsiteY142" fmla="*/ 484778 h 8346397"/>
              <a:gd name="connsiteX143" fmla="*/ 198683 w 4196446"/>
              <a:gd name="connsiteY143" fmla="*/ 689565 h 8346397"/>
              <a:gd name="connsiteX144" fmla="*/ 265359 w 4196446"/>
              <a:gd name="connsiteY144" fmla="*/ 706234 h 8346397"/>
              <a:gd name="connsiteX145" fmla="*/ 298697 w 4196446"/>
              <a:gd name="connsiteY145" fmla="*/ 730047 h 8346397"/>
              <a:gd name="connsiteX146" fmla="*/ 296315 w 4196446"/>
              <a:gd name="connsiteY146" fmla="*/ 901496 h 8346397"/>
              <a:gd name="connsiteX147" fmla="*/ 362990 w 4196446"/>
              <a:gd name="connsiteY147" fmla="*/ 906259 h 8346397"/>
              <a:gd name="connsiteX148" fmla="*/ 401090 w 4196446"/>
              <a:gd name="connsiteY148" fmla="*/ 856253 h 8346397"/>
              <a:gd name="connsiteX149" fmla="*/ 482052 w 4196446"/>
              <a:gd name="connsiteY149" fmla="*/ 894353 h 8346397"/>
              <a:gd name="connsiteX150" fmla="*/ 420140 w 4196446"/>
              <a:gd name="connsiteY150" fmla="*/ 1039609 h 8346397"/>
              <a:gd name="connsiteX151" fmla="*/ 434427 w 4196446"/>
              <a:gd name="connsiteY151" fmla="*/ 1087234 h 8346397"/>
              <a:gd name="connsiteX152" fmla="*/ 379658 w 4196446"/>
              <a:gd name="connsiteY152" fmla="*/ 1139622 h 8346397"/>
              <a:gd name="connsiteX153" fmla="*/ 415377 w 4196446"/>
              <a:gd name="connsiteY153" fmla="*/ 1168196 h 8346397"/>
              <a:gd name="connsiteX154" fmla="*/ 486815 w 4196446"/>
              <a:gd name="connsiteY154" fmla="*/ 1256303 h 8346397"/>
              <a:gd name="connsiteX155" fmla="*/ 527296 w 4196446"/>
              <a:gd name="connsiteY155" fmla="*/ 1344409 h 8346397"/>
              <a:gd name="connsiteX156" fmla="*/ 636833 w 4196446"/>
              <a:gd name="connsiteY156" fmla="*/ 1396797 h 8346397"/>
              <a:gd name="connsiteX157" fmla="*/ 746371 w 4196446"/>
              <a:gd name="connsiteY157" fmla="*/ 1420609 h 8346397"/>
              <a:gd name="connsiteX158" fmla="*/ 829715 w 4196446"/>
              <a:gd name="connsiteY158" fmla="*/ 1468234 h 8346397"/>
              <a:gd name="connsiteX159" fmla="*/ 913058 w 4196446"/>
              <a:gd name="connsiteY159" fmla="*/ 1442040 h 8346397"/>
              <a:gd name="connsiteX160" fmla="*/ 994021 w 4196446"/>
              <a:gd name="connsiteY160" fmla="*/ 1368222 h 8346397"/>
              <a:gd name="connsiteX161" fmla="*/ 1103558 w 4196446"/>
              <a:gd name="connsiteY161" fmla="*/ 1351553 h 8346397"/>
              <a:gd name="connsiteX162" fmla="*/ 1170233 w 4196446"/>
              <a:gd name="connsiteY162" fmla="*/ 1356315 h 8346397"/>
              <a:gd name="connsiteX163" fmla="*/ 1329777 w 4196446"/>
              <a:gd name="connsiteY163" fmla="*/ 1465853 h 8346397"/>
              <a:gd name="connsiteX164" fmla="*/ 1389308 w 4196446"/>
              <a:gd name="connsiteY164" fmla="*/ 1494428 h 8346397"/>
              <a:gd name="connsiteX165" fmla="*/ 1260721 w 4196446"/>
              <a:gd name="connsiteY165" fmla="*/ 1596822 h 8346397"/>
              <a:gd name="connsiteX166" fmla="*/ 1263102 w 4196446"/>
              <a:gd name="connsiteY166" fmla="*/ 1661115 h 8346397"/>
              <a:gd name="connsiteX167" fmla="*/ 1425027 w 4196446"/>
              <a:gd name="connsiteY167" fmla="*/ 1613490 h 8346397"/>
              <a:gd name="connsiteX168" fmla="*/ 1386927 w 4196446"/>
              <a:gd name="connsiteY168" fmla="*/ 1677784 h 8346397"/>
              <a:gd name="connsiteX169" fmla="*/ 1405977 w 4196446"/>
              <a:gd name="connsiteY169" fmla="*/ 1751603 h 8346397"/>
              <a:gd name="connsiteX170" fmla="*/ 1517896 w 4196446"/>
              <a:gd name="connsiteY170" fmla="*/ 1787322 h 8346397"/>
              <a:gd name="connsiteX171" fmla="*/ 1591715 w 4196446"/>
              <a:gd name="connsiteY171" fmla="*/ 1803990 h 8346397"/>
              <a:gd name="connsiteX172" fmla="*/ 1501227 w 4196446"/>
              <a:gd name="connsiteY172" fmla="*/ 1934959 h 8346397"/>
              <a:gd name="connsiteX173" fmla="*/ 1494083 w 4196446"/>
              <a:gd name="connsiteY173" fmla="*/ 1984965 h 8346397"/>
              <a:gd name="connsiteX174" fmla="*/ 1422646 w 4196446"/>
              <a:gd name="connsiteY174" fmla="*/ 2020684 h 8346397"/>
              <a:gd name="connsiteX175" fmla="*/ 1391690 w 4196446"/>
              <a:gd name="connsiteY175" fmla="*/ 2082597 h 8346397"/>
              <a:gd name="connsiteX176" fmla="*/ 1260721 w 4196446"/>
              <a:gd name="connsiteY176" fmla="*/ 2056403 h 8346397"/>
              <a:gd name="connsiteX177" fmla="*/ 1139277 w 4196446"/>
              <a:gd name="connsiteY177" fmla="*/ 2056402 h 8346397"/>
              <a:gd name="connsiteX178" fmla="*/ 1072602 w 4196446"/>
              <a:gd name="connsiteY178" fmla="*/ 2084978 h 8346397"/>
              <a:gd name="connsiteX179" fmla="*/ 1065458 w 4196446"/>
              <a:gd name="connsiteY179" fmla="*/ 2184990 h 8346397"/>
              <a:gd name="connsiteX180" fmla="*/ 977352 w 4196446"/>
              <a:gd name="connsiteY180" fmla="*/ 2273097 h 8346397"/>
              <a:gd name="connsiteX181" fmla="*/ 1120227 w 4196446"/>
              <a:gd name="connsiteY181" fmla="*/ 2335009 h 8346397"/>
              <a:gd name="connsiteX182" fmla="*/ 1170234 w 4196446"/>
              <a:gd name="connsiteY182" fmla="*/ 2370727 h 8346397"/>
              <a:gd name="connsiteX183" fmla="*/ 1222621 w 4196446"/>
              <a:gd name="connsiteY183" fmla="*/ 2387397 h 8346397"/>
              <a:gd name="connsiteX184" fmla="*/ 1272627 w 4196446"/>
              <a:gd name="connsiteY184" fmla="*/ 2437403 h 8346397"/>
              <a:gd name="connsiteX185" fmla="*/ 1329777 w 4196446"/>
              <a:gd name="connsiteY185" fmla="*/ 2458834 h 8346397"/>
              <a:gd name="connsiteX186" fmla="*/ 1422646 w 4196446"/>
              <a:gd name="connsiteY186" fmla="*/ 2535034 h 8346397"/>
              <a:gd name="connsiteX187" fmla="*/ 1508371 w 4196446"/>
              <a:gd name="connsiteY187" fmla="*/ 2568373 h 8346397"/>
              <a:gd name="connsiteX188" fmla="*/ 1641721 w 4196446"/>
              <a:gd name="connsiteY188" fmla="*/ 2716009 h 8346397"/>
              <a:gd name="connsiteX189" fmla="*/ 1725065 w 4196446"/>
              <a:gd name="connsiteY189" fmla="*/ 2870790 h 8346397"/>
              <a:gd name="connsiteX190" fmla="*/ 1850477 w 4196446"/>
              <a:gd name="connsiteY190" fmla="*/ 2931907 h 8346397"/>
              <a:gd name="connsiteX191" fmla="*/ 1896514 w 4196446"/>
              <a:gd name="connsiteY191" fmla="*/ 2977947 h 8346397"/>
              <a:gd name="connsiteX192" fmla="*/ 1927471 w 4196446"/>
              <a:gd name="connsiteY192" fmla="*/ 3082722 h 8346397"/>
              <a:gd name="connsiteX193" fmla="*/ 1989383 w 4196446"/>
              <a:gd name="connsiteY193" fmla="*/ 3185115 h 8346397"/>
              <a:gd name="connsiteX194" fmla="*/ 2051296 w 4196446"/>
              <a:gd name="connsiteY194" fmla="*/ 3223215 h 8346397"/>
              <a:gd name="connsiteX195" fmla="*/ 2182265 w 4196446"/>
              <a:gd name="connsiteY195" fmla="*/ 3370853 h 8346397"/>
              <a:gd name="connsiteX196" fmla="*/ 2325139 w 4196446"/>
              <a:gd name="connsiteY196" fmla="*/ 3447053 h 8346397"/>
              <a:gd name="connsiteX197" fmla="*/ 2384671 w 4196446"/>
              <a:gd name="connsiteY197" fmla="*/ 3532778 h 8346397"/>
              <a:gd name="connsiteX198" fmla="*/ 2432296 w 4196446"/>
              <a:gd name="connsiteY198" fmla="*/ 3599453 h 8346397"/>
              <a:gd name="connsiteX199" fmla="*/ 2479921 w 4196446"/>
              <a:gd name="connsiteY199" fmla="*/ 3589929 h 8346397"/>
              <a:gd name="connsiteX200" fmla="*/ 2484683 w 4196446"/>
              <a:gd name="connsiteY200" fmla="*/ 3742328 h 8346397"/>
              <a:gd name="connsiteX201" fmla="*/ 2537071 w 4196446"/>
              <a:gd name="connsiteY201" fmla="*/ 3835197 h 8346397"/>
              <a:gd name="connsiteX202" fmla="*/ 2529927 w 4196446"/>
              <a:gd name="connsiteY202" fmla="*/ 3873297 h 8346397"/>
              <a:gd name="connsiteX203" fmla="*/ 2598983 w 4196446"/>
              <a:gd name="connsiteY203" fmla="*/ 3909015 h 8346397"/>
              <a:gd name="connsiteX204" fmla="*/ 2656133 w 4196446"/>
              <a:gd name="connsiteY204" fmla="*/ 3854247 h 8346397"/>
              <a:gd name="connsiteX205" fmla="*/ 2689471 w 4196446"/>
              <a:gd name="connsiteY205" fmla="*/ 3937590 h 8346397"/>
              <a:gd name="connsiteX206" fmla="*/ 2734715 w 4196446"/>
              <a:gd name="connsiteY206" fmla="*/ 3982834 h 8346397"/>
              <a:gd name="connsiteX207" fmla="*/ 2808533 w 4196446"/>
              <a:gd name="connsiteY207" fmla="*/ 4006647 h 8346397"/>
              <a:gd name="connsiteX208" fmla="*/ 2860921 w 4196446"/>
              <a:gd name="connsiteY208" fmla="*/ 4075703 h 8346397"/>
              <a:gd name="connsiteX209" fmla="*/ 2946646 w 4196446"/>
              <a:gd name="connsiteY209" fmla="*/ 4130472 h 8346397"/>
              <a:gd name="connsiteX210" fmla="*/ 2999033 w 4196446"/>
              <a:gd name="connsiteY210" fmla="*/ 4163809 h 8346397"/>
              <a:gd name="connsiteX211" fmla="*/ 2870446 w 4196446"/>
              <a:gd name="connsiteY211" fmla="*/ 4256678 h 8346397"/>
              <a:gd name="connsiteX212" fmla="*/ 2868064 w 4196446"/>
              <a:gd name="connsiteY212" fmla="*/ 4311446 h 8346397"/>
              <a:gd name="connsiteX213" fmla="*/ 2970458 w 4196446"/>
              <a:gd name="connsiteY213" fmla="*/ 4428128 h 8346397"/>
              <a:gd name="connsiteX214" fmla="*/ 3065708 w 4196446"/>
              <a:gd name="connsiteY214" fmla="*/ 4490040 h 8346397"/>
              <a:gd name="connsiteX215" fmla="*/ 3096665 w 4196446"/>
              <a:gd name="connsiteY215" fmla="*/ 4528140 h 8346397"/>
              <a:gd name="connsiteX216" fmla="*/ 3082377 w 4196446"/>
              <a:gd name="connsiteY216" fmla="*/ 4609103 h 8346397"/>
              <a:gd name="connsiteX217" fmla="*/ 3077615 w 4196446"/>
              <a:gd name="connsiteY217" fmla="*/ 4692447 h 8346397"/>
              <a:gd name="connsiteX218" fmla="*/ 3034752 w 4196446"/>
              <a:gd name="connsiteY218" fmla="*/ 4701972 h 8346397"/>
              <a:gd name="connsiteX219" fmla="*/ 3008558 w 4196446"/>
              <a:gd name="connsiteY219" fmla="*/ 4718640 h 8346397"/>
              <a:gd name="connsiteX220" fmla="*/ 3053802 w 4196446"/>
              <a:gd name="connsiteY220" fmla="*/ 4795632 h 8346397"/>
              <a:gd name="connsiteX221" fmla="*/ 3037133 w 4196446"/>
              <a:gd name="connsiteY221" fmla="*/ 4868659 h 8346397"/>
              <a:gd name="connsiteX222" fmla="*/ 3020465 w 4196446"/>
              <a:gd name="connsiteY222" fmla="*/ 5004390 h 8346397"/>
              <a:gd name="connsiteX223" fmla="*/ 2982365 w 4196446"/>
              <a:gd name="connsiteY223" fmla="*/ 5044872 h 8346397"/>
              <a:gd name="connsiteX224" fmla="*/ 2965696 w 4196446"/>
              <a:gd name="connsiteY224" fmla="*/ 5166315 h 8346397"/>
              <a:gd name="connsiteX225" fmla="*/ 2937121 w 4196446"/>
              <a:gd name="connsiteY225" fmla="*/ 5285378 h 8346397"/>
              <a:gd name="connsiteX226" fmla="*/ 2989508 w 4196446"/>
              <a:gd name="connsiteY226" fmla="*/ 5302047 h 8346397"/>
              <a:gd name="connsiteX227" fmla="*/ 2987127 w 4196446"/>
              <a:gd name="connsiteY227" fmla="*/ 5347290 h 8346397"/>
              <a:gd name="connsiteX228" fmla="*/ 2984746 w 4196446"/>
              <a:gd name="connsiteY228" fmla="*/ 5402059 h 8346397"/>
              <a:gd name="connsiteX229" fmla="*/ 3041896 w 4196446"/>
              <a:gd name="connsiteY229" fmla="*/ 5471115 h 8346397"/>
              <a:gd name="connsiteX230" fmla="*/ 3089521 w 4196446"/>
              <a:gd name="connsiteY230" fmla="*/ 5597322 h 8346397"/>
              <a:gd name="connsiteX231" fmla="*/ 2996652 w 4196446"/>
              <a:gd name="connsiteY231" fmla="*/ 5887834 h 8346397"/>
              <a:gd name="connsiteX232" fmla="*/ 3018083 w 4196446"/>
              <a:gd name="connsiteY232" fmla="*/ 5942603 h 8346397"/>
              <a:gd name="connsiteX233" fmla="*/ 3044277 w 4196446"/>
              <a:gd name="connsiteY233" fmla="*/ 5994990 h 8346397"/>
              <a:gd name="connsiteX234" fmla="*/ 3049040 w 4196446"/>
              <a:gd name="connsiteY234" fmla="*/ 6099765 h 8346397"/>
              <a:gd name="connsiteX235" fmla="*/ 3028402 w 4196446"/>
              <a:gd name="connsiteY235" fmla="*/ 6195807 h 8346397"/>
              <a:gd name="connsiteX236" fmla="*/ 2956170 w 4196446"/>
              <a:gd name="connsiteY236" fmla="*/ 6259310 h 8346397"/>
              <a:gd name="connsiteX237" fmla="*/ 2920452 w 4196446"/>
              <a:gd name="connsiteY237" fmla="*/ 6240259 h 8346397"/>
              <a:gd name="connsiteX238" fmla="*/ 2849015 w 4196446"/>
              <a:gd name="connsiteY238" fmla="*/ 6252165 h 8346397"/>
              <a:gd name="connsiteX239" fmla="*/ 2713283 w 4196446"/>
              <a:gd name="connsiteY239" fmla="*/ 6364084 h 8346397"/>
              <a:gd name="connsiteX240" fmla="*/ 2606127 w 4196446"/>
              <a:gd name="connsiteY240" fmla="*/ 6349797 h 8346397"/>
              <a:gd name="connsiteX241" fmla="*/ 2575171 w 4196446"/>
              <a:gd name="connsiteY241" fmla="*/ 6378372 h 8346397"/>
              <a:gd name="connsiteX242" fmla="*/ 2508495 w 4196446"/>
              <a:gd name="connsiteY242" fmla="*/ 6423614 h 8346397"/>
              <a:gd name="connsiteX243" fmla="*/ 2391815 w 4196446"/>
              <a:gd name="connsiteY243" fmla="*/ 6411709 h 8346397"/>
              <a:gd name="connsiteX244" fmla="*/ 2368002 w 4196446"/>
              <a:gd name="connsiteY244" fmla="*/ 6528390 h 8346397"/>
              <a:gd name="connsiteX245" fmla="*/ 2363240 w 4196446"/>
              <a:gd name="connsiteY245" fmla="*/ 6564109 h 8346397"/>
              <a:gd name="connsiteX246" fmla="*/ 2339428 w 4196446"/>
              <a:gd name="connsiteY246" fmla="*/ 6583159 h 8346397"/>
              <a:gd name="connsiteX247" fmla="*/ 2141783 w 4196446"/>
              <a:gd name="connsiteY247" fmla="*/ 6535534 h 8346397"/>
              <a:gd name="connsiteX248" fmla="*/ 2103683 w 4196446"/>
              <a:gd name="connsiteY248" fmla="*/ 6587922 h 8346397"/>
              <a:gd name="connsiteX249" fmla="*/ 2072727 w 4196446"/>
              <a:gd name="connsiteY249" fmla="*/ 6683172 h 8346397"/>
              <a:gd name="connsiteX250" fmla="*/ 2039389 w 4196446"/>
              <a:gd name="connsiteY250" fmla="*/ 6747465 h 8346397"/>
              <a:gd name="connsiteX251" fmla="*/ 2051296 w 4196446"/>
              <a:gd name="connsiteY251" fmla="*/ 6809378 h 8346397"/>
              <a:gd name="connsiteX252" fmla="*/ 2184646 w 4196446"/>
              <a:gd name="connsiteY252" fmla="*/ 6921297 h 8346397"/>
              <a:gd name="connsiteX253" fmla="*/ 2253702 w 4196446"/>
              <a:gd name="connsiteY253" fmla="*/ 6954634 h 8346397"/>
              <a:gd name="connsiteX254" fmla="*/ 2237033 w 4196446"/>
              <a:gd name="connsiteY254" fmla="*/ 6978447 h 8346397"/>
              <a:gd name="connsiteX255" fmla="*/ 2201315 w 4196446"/>
              <a:gd name="connsiteY255" fmla="*/ 6997497 h 8346397"/>
              <a:gd name="connsiteX256" fmla="*/ 2234652 w 4196446"/>
              <a:gd name="connsiteY256" fmla="*/ 7073697 h 8346397"/>
              <a:gd name="connsiteX257" fmla="*/ 2203696 w 4196446"/>
              <a:gd name="connsiteY257" fmla="*/ 7095128 h 8346397"/>
              <a:gd name="connsiteX258" fmla="*/ 2098921 w 4196446"/>
              <a:gd name="connsiteY258" fmla="*/ 7033215 h 8346397"/>
              <a:gd name="connsiteX259" fmla="*/ 2056058 w 4196446"/>
              <a:gd name="connsiteY259" fmla="*/ 7059409 h 8346397"/>
              <a:gd name="connsiteX260" fmla="*/ 1996527 w 4196446"/>
              <a:gd name="connsiteY260" fmla="*/ 6957015 h 8346397"/>
              <a:gd name="connsiteX261" fmla="*/ 1879846 w 4196446"/>
              <a:gd name="connsiteY261" fmla="*/ 6983209 h 8346397"/>
              <a:gd name="connsiteX262" fmla="*/ 1815552 w 4196446"/>
              <a:gd name="connsiteY262" fmla="*/ 6987972 h 8346397"/>
              <a:gd name="connsiteX263" fmla="*/ 1765546 w 4196446"/>
              <a:gd name="connsiteY263" fmla="*/ 6983210 h 8346397"/>
              <a:gd name="connsiteX264" fmla="*/ 1708396 w 4196446"/>
              <a:gd name="connsiteY264" fmla="*/ 7028453 h 8346397"/>
              <a:gd name="connsiteX265" fmla="*/ 1529802 w 4196446"/>
              <a:gd name="connsiteY265" fmla="*/ 6987972 h 8346397"/>
              <a:gd name="connsiteX266" fmla="*/ 1553614 w 4196446"/>
              <a:gd name="connsiteY266" fmla="*/ 7114178 h 8346397"/>
              <a:gd name="connsiteX267" fmla="*/ 1477415 w 4196446"/>
              <a:gd name="connsiteY267" fmla="*/ 7159422 h 8346397"/>
              <a:gd name="connsiteX268" fmla="*/ 1415502 w 4196446"/>
              <a:gd name="connsiteY268" fmla="*/ 7226096 h 8346397"/>
              <a:gd name="connsiteX269" fmla="*/ 1265483 w 4196446"/>
              <a:gd name="connsiteY269" fmla="*/ 7218953 h 8346397"/>
              <a:gd name="connsiteX270" fmla="*/ 1213096 w 4196446"/>
              <a:gd name="connsiteY27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32484 w 4196446"/>
              <a:gd name="connsiteY4" fmla="*/ 6616495 h 8346397"/>
              <a:gd name="connsiteX5" fmla="*/ 3975347 w 4196446"/>
              <a:gd name="connsiteY5" fmla="*/ 6642688 h 8346397"/>
              <a:gd name="connsiteX6" fmla="*/ 4027735 w 4196446"/>
              <a:gd name="connsiteY6" fmla="*/ 6654595 h 8346397"/>
              <a:gd name="connsiteX7" fmla="*/ 4056309 w 4196446"/>
              <a:gd name="connsiteY7" fmla="*/ 6516482 h 8346397"/>
              <a:gd name="connsiteX8" fmla="*/ 3996778 w 4196446"/>
              <a:gd name="connsiteY8" fmla="*/ 6478382 h 8346397"/>
              <a:gd name="connsiteX9" fmla="*/ 4034878 w 4196446"/>
              <a:gd name="connsiteY9" fmla="*/ 6437901 h 8346397"/>
              <a:gd name="connsiteX10" fmla="*/ 4061072 w 4196446"/>
              <a:gd name="connsiteY10" fmla="*/ 6473620 h 8346397"/>
              <a:gd name="connsiteX11" fmla="*/ 4082503 w 4196446"/>
              <a:gd name="connsiteY11" fmla="*/ 6478382 h 8346397"/>
              <a:gd name="connsiteX12" fmla="*/ 4089647 w 4196446"/>
              <a:gd name="connsiteY12" fmla="*/ 6421232 h 8346397"/>
              <a:gd name="connsiteX13" fmla="*/ 4046784 w 4196446"/>
              <a:gd name="connsiteY13" fmla="*/ 6318838 h 8346397"/>
              <a:gd name="connsiteX14" fmla="*/ 4130128 w 4196446"/>
              <a:gd name="connsiteY14" fmla="*/ 6299788 h 8346397"/>
              <a:gd name="connsiteX15" fmla="*/ 4046784 w 4196446"/>
              <a:gd name="connsiteY15" fmla="*/ 6275976 h 8346397"/>
              <a:gd name="connsiteX16" fmla="*/ 4053928 w 4196446"/>
              <a:gd name="connsiteY16" fmla="*/ 6211682 h 8346397"/>
              <a:gd name="connsiteX17" fmla="*/ 4039640 w 4196446"/>
              <a:gd name="connsiteY17" fmla="*/ 6149770 h 8346397"/>
              <a:gd name="connsiteX18" fmla="*/ 4106315 w 4196446"/>
              <a:gd name="connsiteY18" fmla="*/ 6211682 h 8346397"/>
              <a:gd name="connsiteX19" fmla="*/ 4063453 w 4196446"/>
              <a:gd name="connsiteY19" fmla="*/ 6090238 h 8346397"/>
              <a:gd name="connsiteX20" fmla="*/ 4070597 w 4196446"/>
              <a:gd name="connsiteY20" fmla="*/ 6018801 h 8346397"/>
              <a:gd name="connsiteX21" fmla="*/ 4132509 w 4196446"/>
              <a:gd name="connsiteY21" fmla="*/ 5975938 h 8346397"/>
              <a:gd name="connsiteX22" fmla="*/ 4094409 w 4196446"/>
              <a:gd name="connsiteY22" fmla="*/ 6075951 h 8346397"/>
              <a:gd name="connsiteX23" fmla="*/ 4139653 w 4196446"/>
              <a:gd name="connsiteY23" fmla="*/ 6102145 h 8346397"/>
              <a:gd name="connsiteX24" fmla="*/ 4192041 w 4196446"/>
              <a:gd name="connsiteY24" fmla="*/ 6080713 h 8346397"/>
              <a:gd name="connsiteX25" fmla="*/ 4149178 w 4196446"/>
              <a:gd name="connsiteY25" fmla="*/ 5947363 h 8346397"/>
              <a:gd name="connsiteX26" fmla="*/ 4194421 w 4196446"/>
              <a:gd name="connsiteY26" fmla="*/ 5909263 h 8346397"/>
              <a:gd name="connsiteX27" fmla="*/ 4113459 w 4196446"/>
              <a:gd name="connsiteY27" fmla="*/ 5783057 h 8346397"/>
              <a:gd name="connsiteX28" fmla="*/ 4108696 w 4196446"/>
              <a:gd name="connsiteY28" fmla="*/ 5678282 h 8346397"/>
              <a:gd name="connsiteX29" fmla="*/ 4070597 w 4196446"/>
              <a:gd name="connsiteY29" fmla="*/ 5587795 h 8346397"/>
              <a:gd name="connsiteX30" fmla="*/ 4111077 w 4196446"/>
              <a:gd name="connsiteY30" fmla="*/ 5583032 h 8346397"/>
              <a:gd name="connsiteX31" fmla="*/ 4061071 w 4196446"/>
              <a:gd name="connsiteY31" fmla="*/ 5478257 h 8346397"/>
              <a:gd name="connsiteX32" fmla="*/ 4061071 w 4196446"/>
              <a:gd name="connsiteY32" fmla="*/ 5383007 h 8346397"/>
              <a:gd name="connsiteX33" fmla="*/ 4103934 w 4196446"/>
              <a:gd name="connsiteY33" fmla="*/ 5387770 h 8346397"/>
              <a:gd name="connsiteX34" fmla="*/ 4106315 w 4196446"/>
              <a:gd name="connsiteY34" fmla="*/ 5347288 h 8346397"/>
              <a:gd name="connsiteX35" fmla="*/ 4065833 w 4196446"/>
              <a:gd name="connsiteY35" fmla="*/ 5292520 h 8346397"/>
              <a:gd name="connsiteX36" fmla="*/ 4058690 w 4196446"/>
              <a:gd name="connsiteY36" fmla="*/ 5173457 h 8346397"/>
              <a:gd name="connsiteX37" fmla="*/ 3990428 w 4196446"/>
              <a:gd name="connsiteY37" fmla="*/ 5034550 h 8346397"/>
              <a:gd name="connsiteX38" fmla="*/ 3922959 w 4196446"/>
              <a:gd name="connsiteY38" fmla="*/ 4816270 h 8346397"/>
              <a:gd name="connsiteX39" fmla="*/ 3887241 w 4196446"/>
              <a:gd name="connsiteY39" fmla="*/ 4682920 h 8346397"/>
              <a:gd name="connsiteX40" fmla="*/ 3851522 w 4196446"/>
              <a:gd name="connsiteY40" fmla="*/ 4642438 h 8346397"/>
              <a:gd name="connsiteX41" fmla="*/ 3887241 w 4196446"/>
              <a:gd name="connsiteY41" fmla="*/ 4578145 h 8346397"/>
              <a:gd name="connsiteX42" fmla="*/ 3839615 w 4196446"/>
              <a:gd name="connsiteY42" fmla="*/ 4499563 h 8346397"/>
              <a:gd name="connsiteX43" fmla="*/ 3780084 w 4196446"/>
              <a:gd name="connsiteY43" fmla="*/ 4492420 h 8346397"/>
              <a:gd name="connsiteX44" fmla="*/ 3732459 w 4196446"/>
              <a:gd name="connsiteY44" fmla="*/ 4449557 h 8346397"/>
              <a:gd name="connsiteX45" fmla="*/ 3687216 w 4196446"/>
              <a:gd name="connsiteY45" fmla="*/ 4466226 h 8346397"/>
              <a:gd name="connsiteX46" fmla="*/ 3668166 w 4196446"/>
              <a:gd name="connsiteY46" fmla="*/ 4368595 h 8346397"/>
              <a:gd name="connsiteX47" fmla="*/ 3501478 w 4196446"/>
              <a:gd name="connsiteY47" fmla="*/ 4166188 h 8346397"/>
              <a:gd name="connsiteX48" fmla="*/ 3496716 w 4196446"/>
              <a:gd name="connsiteY48" fmla="*/ 4139995 h 8346397"/>
              <a:gd name="connsiteX49" fmla="*/ 3494334 w 4196446"/>
              <a:gd name="connsiteY49" fmla="*/ 4113801 h 8346397"/>
              <a:gd name="connsiteX50" fmla="*/ 3544341 w 4196446"/>
              <a:gd name="connsiteY50" fmla="*/ 4101895 h 8346397"/>
              <a:gd name="connsiteX51" fmla="*/ 3553866 w 4196446"/>
              <a:gd name="connsiteY51" fmla="*/ 4075701 h 8346397"/>
              <a:gd name="connsiteX52" fmla="*/ 3515766 w 4196446"/>
              <a:gd name="connsiteY52" fmla="*/ 4056651 h 8346397"/>
              <a:gd name="connsiteX53" fmla="*/ 3465759 w 4196446"/>
              <a:gd name="connsiteY53" fmla="*/ 4049507 h 8346397"/>
              <a:gd name="connsiteX54" fmla="*/ 3432422 w 4196446"/>
              <a:gd name="connsiteY54" fmla="*/ 4109038 h 8346397"/>
              <a:gd name="connsiteX55" fmla="*/ 3413372 w 4196446"/>
              <a:gd name="connsiteY55" fmla="*/ 4082845 h 8346397"/>
              <a:gd name="connsiteX56" fmla="*/ 3415752 w 4196446"/>
              <a:gd name="connsiteY56" fmla="*/ 4042363 h 8346397"/>
              <a:gd name="connsiteX57" fmla="*/ 3349078 w 4196446"/>
              <a:gd name="connsiteY57" fmla="*/ 4018551 h 8346397"/>
              <a:gd name="connsiteX58" fmla="*/ 3382416 w 4196446"/>
              <a:gd name="connsiteY58" fmla="*/ 3985213 h 8346397"/>
              <a:gd name="connsiteX59" fmla="*/ 3346697 w 4196446"/>
              <a:gd name="connsiteY59" fmla="*/ 3961401 h 8346397"/>
              <a:gd name="connsiteX60" fmla="*/ 3291928 w 4196446"/>
              <a:gd name="connsiteY60" fmla="*/ 3959020 h 8346397"/>
              <a:gd name="connsiteX61" fmla="*/ 3263352 w 4196446"/>
              <a:gd name="connsiteY61" fmla="*/ 3978070 h 8346397"/>
              <a:gd name="connsiteX62" fmla="*/ 3215727 w 4196446"/>
              <a:gd name="connsiteY62" fmla="*/ 3963782 h 8346397"/>
              <a:gd name="connsiteX63" fmla="*/ 3227633 w 4196446"/>
              <a:gd name="connsiteY63" fmla="*/ 3937588 h 8346397"/>
              <a:gd name="connsiteX64" fmla="*/ 3275259 w 4196446"/>
              <a:gd name="connsiteY64" fmla="*/ 3913776 h 8346397"/>
              <a:gd name="connsiteX65" fmla="*/ 3127621 w 4196446"/>
              <a:gd name="connsiteY65" fmla="*/ 3851863 h 8346397"/>
              <a:gd name="connsiteX66" fmla="*/ 2996652 w 4196446"/>
              <a:gd name="connsiteY66" fmla="*/ 3739945 h 8346397"/>
              <a:gd name="connsiteX67" fmla="*/ 2591839 w 4196446"/>
              <a:gd name="connsiteY67" fmla="*/ 3354183 h 8346397"/>
              <a:gd name="connsiteX68" fmla="*/ 2468015 w 4196446"/>
              <a:gd name="connsiteY68" fmla="*/ 3049382 h 8346397"/>
              <a:gd name="connsiteX69" fmla="*/ 2432296 w 4196446"/>
              <a:gd name="connsiteY69" fmla="*/ 2961276 h 8346397"/>
              <a:gd name="connsiteX70" fmla="*/ 2387052 w 4196446"/>
              <a:gd name="connsiteY70" fmla="*/ 2954132 h 8346397"/>
              <a:gd name="connsiteX71" fmla="*/ 2365621 w 4196446"/>
              <a:gd name="connsiteY71" fmla="*/ 2958895 h 8346397"/>
              <a:gd name="connsiteX72" fmla="*/ 2315615 w 4196446"/>
              <a:gd name="connsiteY72" fmla="*/ 2896982 h 8346397"/>
              <a:gd name="connsiteX73" fmla="*/ 2234652 w 4196446"/>
              <a:gd name="connsiteY73" fmla="*/ 2880313 h 8346397"/>
              <a:gd name="connsiteX74" fmla="*/ 2182265 w 4196446"/>
              <a:gd name="connsiteY74" fmla="*/ 2811257 h 8346397"/>
              <a:gd name="connsiteX75" fmla="*/ 2115590 w 4196446"/>
              <a:gd name="connsiteY75" fmla="*/ 2727913 h 8346397"/>
              <a:gd name="connsiteX76" fmla="*/ 2091777 w 4196446"/>
              <a:gd name="connsiteY76" fmla="*/ 2670763 h 8346397"/>
              <a:gd name="connsiteX77" fmla="*/ 2006845 w 4196446"/>
              <a:gd name="connsiteY77" fmla="*/ 2527095 h 8346397"/>
              <a:gd name="connsiteX78" fmla="*/ 1953665 w 4196446"/>
              <a:gd name="connsiteY78" fmla="*/ 2451688 h 8346397"/>
              <a:gd name="connsiteX79" fmla="*/ 2006052 w 4196446"/>
              <a:gd name="connsiteY79" fmla="*/ 2337388 h 8346397"/>
              <a:gd name="connsiteX80" fmla="*/ 2072727 w 4196446"/>
              <a:gd name="connsiteY80" fmla="*/ 2256426 h 8346397"/>
              <a:gd name="connsiteX81" fmla="*/ 2056058 w 4196446"/>
              <a:gd name="connsiteY81" fmla="*/ 2223088 h 8346397"/>
              <a:gd name="connsiteX82" fmla="*/ 2067965 w 4196446"/>
              <a:gd name="connsiteY82" fmla="*/ 2130220 h 8346397"/>
              <a:gd name="connsiteX83" fmla="*/ 2137021 w 4196446"/>
              <a:gd name="connsiteY83" fmla="*/ 1992107 h 8346397"/>
              <a:gd name="connsiteX84" fmla="*/ 2165596 w 4196446"/>
              <a:gd name="connsiteY84" fmla="*/ 1944482 h 8346397"/>
              <a:gd name="connsiteX85" fmla="*/ 2203696 w 4196446"/>
              <a:gd name="connsiteY85" fmla="*/ 1937338 h 8346397"/>
              <a:gd name="connsiteX86" fmla="*/ 2198933 w 4196446"/>
              <a:gd name="connsiteY86" fmla="*/ 1906382 h 8346397"/>
              <a:gd name="connsiteX87" fmla="*/ 2406102 w 4196446"/>
              <a:gd name="connsiteY87" fmla="*/ 1782557 h 8346397"/>
              <a:gd name="connsiteX88" fmla="*/ 2494208 w 4196446"/>
              <a:gd name="connsiteY88" fmla="*/ 1715882 h 8346397"/>
              <a:gd name="connsiteX89" fmla="*/ 2513258 w 4196446"/>
              <a:gd name="connsiteY89" fmla="*/ 1630157 h 8346397"/>
              <a:gd name="connsiteX90" fmla="*/ 2522784 w 4196446"/>
              <a:gd name="connsiteY90" fmla="*/ 1584913 h 8346397"/>
              <a:gd name="connsiteX91" fmla="*/ 2577552 w 4196446"/>
              <a:gd name="connsiteY91" fmla="*/ 1527763 h 8346397"/>
              <a:gd name="connsiteX92" fmla="*/ 2606127 w 4196446"/>
              <a:gd name="connsiteY92" fmla="*/ 1499188 h 8346397"/>
              <a:gd name="connsiteX93" fmla="*/ 2634702 w 4196446"/>
              <a:gd name="connsiteY93" fmla="*/ 1492045 h 8346397"/>
              <a:gd name="connsiteX94" fmla="*/ 2672802 w 4196446"/>
              <a:gd name="connsiteY94" fmla="*/ 1368220 h 8346397"/>
              <a:gd name="connsiteX95" fmla="*/ 2806153 w 4196446"/>
              <a:gd name="connsiteY95" fmla="*/ 1334883 h 8346397"/>
              <a:gd name="connsiteX96" fmla="*/ 2944265 w 4196446"/>
              <a:gd name="connsiteY96" fmla="*/ 1325357 h 8346397"/>
              <a:gd name="connsiteX97" fmla="*/ 2968077 w 4196446"/>
              <a:gd name="connsiteY97" fmla="*/ 1206295 h 8346397"/>
              <a:gd name="connsiteX98" fmla="*/ 3049040 w 4196446"/>
              <a:gd name="connsiteY98" fmla="*/ 1169783 h 8346397"/>
              <a:gd name="connsiteX99" fmla="*/ 3153814 w 4196446"/>
              <a:gd name="connsiteY99" fmla="*/ 1125332 h 8346397"/>
              <a:gd name="connsiteX100" fmla="*/ 3225252 w 4196446"/>
              <a:gd name="connsiteY100" fmla="*/ 1049132 h 8346397"/>
              <a:gd name="connsiteX101" fmla="*/ 3310977 w 4196446"/>
              <a:gd name="connsiteY101" fmla="*/ 996745 h 8346397"/>
              <a:gd name="connsiteX102" fmla="*/ 3056977 w 4196446"/>
              <a:gd name="connsiteY102" fmla="*/ 982457 h 8346397"/>
              <a:gd name="connsiteX103" fmla="*/ 2958552 w 4196446"/>
              <a:gd name="connsiteY103" fmla="*/ 976107 h 8346397"/>
              <a:gd name="connsiteX104" fmla="*/ 2926802 w 4196446"/>
              <a:gd name="connsiteY104" fmla="*/ 906257 h 8346397"/>
              <a:gd name="connsiteX105" fmla="*/ 2866477 w 4196446"/>
              <a:gd name="connsiteY105" fmla="*/ 893559 h 8346397"/>
              <a:gd name="connsiteX106" fmla="*/ 2799802 w 4196446"/>
              <a:gd name="connsiteY106" fmla="*/ 874507 h 8346397"/>
              <a:gd name="connsiteX107" fmla="*/ 2761702 w 4196446"/>
              <a:gd name="connsiteY107" fmla="*/ 807832 h 8346397"/>
              <a:gd name="connsiteX108" fmla="*/ 2609302 w 4196446"/>
              <a:gd name="connsiteY108" fmla="*/ 760207 h 8346397"/>
              <a:gd name="connsiteX109" fmla="*/ 2580727 w 4196446"/>
              <a:gd name="connsiteY109" fmla="*/ 604632 h 8346397"/>
              <a:gd name="connsiteX110" fmla="*/ 2526752 w 4196446"/>
              <a:gd name="connsiteY110" fmla="*/ 531609 h 8346397"/>
              <a:gd name="connsiteX111" fmla="*/ 2596602 w 4196446"/>
              <a:gd name="connsiteY111" fmla="*/ 407782 h 8346397"/>
              <a:gd name="connsiteX112" fmla="*/ 2629939 w 4196446"/>
              <a:gd name="connsiteY112" fmla="*/ 310947 h 8346397"/>
              <a:gd name="connsiteX113" fmla="*/ 2517227 w 4196446"/>
              <a:gd name="connsiteY113" fmla="*/ 239507 h 8346397"/>
              <a:gd name="connsiteX114" fmla="*/ 2402927 w 4196446"/>
              <a:gd name="connsiteY114" fmla="*/ 271257 h 8346397"/>
              <a:gd name="connsiteX115" fmla="*/ 2275927 w 4196446"/>
              <a:gd name="connsiteY115" fmla="*/ 198232 h 8346397"/>
              <a:gd name="connsiteX116" fmla="*/ 2133052 w 4196446"/>
              <a:gd name="connsiteY116" fmla="*/ 233157 h 8346397"/>
              <a:gd name="connsiteX117" fmla="*/ 1913977 w 4196446"/>
              <a:gd name="connsiteY117" fmla="*/ 36309 h 8346397"/>
              <a:gd name="connsiteX118" fmla="*/ 1777452 w 4196446"/>
              <a:gd name="connsiteY118" fmla="*/ 13289 h 8346397"/>
              <a:gd name="connsiteX119" fmla="*/ 1703633 w 4196446"/>
              <a:gd name="connsiteY119" fmla="*/ 41864 h 8346397"/>
              <a:gd name="connsiteX120" fmla="*/ 1615527 w 4196446"/>
              <a:gd name="connsiteY120" fmla="*/ 75203 h 8346397"/>
              <a:gd name="connsiteX121" fmla="*/ 1515515 w 4196446"/>
              <a:gd name="connsiteY121" fmla="*/ 129971 h 8346397"/>
              <a:gd name="connsiteX122" fmla="*/ 1525040 w 4196446"/>
              <a:gd name="connsiteY122" fmla="*/ 194264 h 8346397"/>
              <a:gd name="connsiteX123" fmla="*/ 1505990 w 4196446"/>
              <a:gd name="connsiteY123" fmla="*/ 251415 h 8346397"/>
              <a:gd name="connsiteX124" fmla="*/ 1413121 w 4196446"/>
              <a:gd name="connsiteY124" fmla="*/ 270464 h 8346397"/>
              <a:gd name="connsiteX125" fmla="*/ 1339302 w 4196446"/>
              <a:gd name="connsiteY125" fmla="*/ 306184 h 8346397"/>
              <a:gd name="connsiteX126" fmla="*/ 1260721 w 4196446"/>
              <a:gd name="connsiteY126" fmla="*/ 346665 h 8346397"/>
              <a:gd name="connsiteX127" fmla="*/ 1191665 w 4196446"/>
              <a:gd name="connsiteY127" fmla="*/ 272847 h 8346397"/>
              <a:gd name="connsiteX128" fmla="*/ 1082127 w 4196446"/>
              <a:gd name="connsiteY128" fmla="*/ 353809 h 8346397"/>
              <a:gd name="connsiteX129" fmla="*/ 1020215 w 4196446"/>
              <a:gd name="connsiteY129" fmla="*/ 420484 h 8346397"/>
              <a:gd name="connsiteX130" fmla="*/ 858290 w 4196446"/>
              <a:gd name="connsiteY130" fmla="*/ 301422 h 8346397"/>
              <a:gd name="connsiteX131" fmla="*/ 796377 w 4196446"/>
              <a:gd name="connsiteY131" fmla="*/ 406196 h 8346397"/>
              <a:gd name="connsiteX132" fmla="*/ 755896 w 4196446"/>
              <a:gd name="connsiteY132" fmla="*/ 341903 h 8346397"/>
              <a:gd name="connsiteX133" fmla="*/ 689221 w 4196446"/>
              <a:gd name="connsiteY133" fmla="*/ 270465 h 8346397"/>
              <a:gd name="connsiteX134" fmla="*/ 667790 w 4196446"/>
              <a:gd name="connsiteY134" fmla="*/ 313328 h 8346397"/>
              <a:gd name="connsiteX135" fmla="*/ 620165 w 4196446"/>
              <a:gd name="connsiteY135" fmla="*/ 382384 h 8346397"/>
              <a:gd name="connsiteX136" fmla="*/ 589208 w 4196446"/>
              <a:gd name="connsiteY136" fmla="*/ 396672 h 8346397"/>
              <a:gd name="connsiteX137" fmla="*/ 498721 w 4196446"/>
              <a:gd name="connsiteY137" fmla="*/ 482397 h 8346397"/>
              <a:gd name="connsiteX138" fmla="*/ 396327 w 4196446"/>
              <a:gd name="connsiteY138" fmla="*/ 380003 h 8346397"/>
              <a:gd name="connsiteX139" fmla="*/ 243927 w 4196446"/>
              <a:gd name="connsiteY139" fmla="*/ 294278 h 8346397"/>
              <a:gd name="connsiteX140" fmla="*/ 174871 w 4196446"/>
              <a:gd name="connsiteY140" fmla="*/ 327615 h 8346397"/>
              <a:gd name="connsiteX141" fmla="*/ 127246 w 4196446"/>
              <a:gd name="connsiteY141" fmla="*/ 410959 h 8346397"/>
              <a:gd name="connsiteX142" fmla="*/ 43902 w 4196446"/>
              <a:gd name="connsiteY142" fmla="*/ 472872 h 8346397"/>
              <a:gd name="connsiteX143" fmla="*/ 8183 w 4196446"/>
              <a:gd name="connsiteY143" fmla="*/ 484778 h 8346397"/>
              <a:gd name="connsiteX144" fmla="*/ 198683 w 4196446"/>
              <a:gd name="connsiteY144" fmla="*/ 689565 h 8346397"/>
              <a:gd name="connsiteX145" fmla="*/ 265359 w 4196446"/>
              <a:gd name="connsiteY145" fmla="*/ 706234 h 8346397"/>
              <a:gd name="connsiteX146" fmla="*/ 298697 w 4196446"/>
              <a:gd name="connsiteY146" fmla="*/ 730047 h 8346397"/>
              <a:gd name="connsiteX147" fmla="*/ 296315 w 4196446"/>
              <a:gd name="connsiteY147" fmla="*/ 901496 h 8346397"/>
              <a:gd name="connsiteX148" fmla="*/ 362990 w 4196446"/>
              <a:gd name="connsiteY148" fmla="*/ 906259 h 8346397"/>
              <a:gd name="connsiteX149" fmla="*/ 401090 w 4196446"/>
              <a:gd name="connsiteY149" fmla="*/ 856253 h 8346397"/>
              <a:gd name="connsiteX150" fmla="*/ 482052 w 4196446"/>
              <a:gd name="connsiteY150" fmla="*/ 894353 h 8346397"/>
              <a:gd name="connsiteX151" fmla="*/ 420140 w 4196446"/>
              <a:gd name="connsiteY151" fmla="*/ 1039609 h 8346397"/>
              <a:gd name="connsiteX152" fmla="*/ 434427 w 4196446"/>
              <a:gd name="connsiteY152" fmla="*/ 1087234 h 8346397"/>
              <a:gd name="connsiteX153" fmla="*/ 379658 w 4196446"/>
              <a:gd name="connsiteY153" fmla="*/ 1139622 h 8346397"/>
              <a:gd name="connsiteX154" fmla="*/ 415377 w 4196446"/>
              <a:gd name="connsiteY154" fmla="*/ 1168196 h 8346397"/>
              <a:gd name="connsiteX155" fmla="*/ 486815 w 4196446"/>
              <a:gd name="connsiteY155" fmla="*/ 1256303 h 8346397"/>
              <a:gd name="connsiteX156" fmla="*/ 527296 w 4196446"/>
              <a:gd name="connsiteY156" fmla="*/ 1344409 h 8346397"/>
              <a:gd name="connsiteX157" fmla="*/ 636833 w 4196446"/>
              <a:gd name="connsiteY157" fmla="*/ 1396797 h 8346397"/>
              <a:gd name="connsiteX158" fmla="*/ 746371 w 4196446"/>
              <a:gd name="connsiteY158" fmla="*/ 1420609 h 8346397"/>
              <a:gd name="connsiteX159" fmla="*/ 829715 w 4196446"/>
              <a:gd name="connsiteY159" fmla="*/ 1468234 h 8346397"/>
              <a:gd name="connsiteX160" fmla="*/ 913058 w 4196446"/>
              <a:gd name="connsiteY160" fmla="*/ 1442040 h 8346397"/>
              <a:gd name="connsiteX161" fmla="*/ 994021 w 4196446"/>
              <a:gd name="connsiteY161" fmla="*/ 1368222 h 8346397"/>
              <a:gd name="connsiteX162" fmla="*/ 1103558 w 4196446"/>
              <a:gd name="connsiteY162" fmla="*/ 1351553 h 8346397"/>
              <a:gd name="connsiteX163" fmla="*/ 1170233 w 4196446"/>
              <a:gd name="connsiteY163" fmla="*/ 1356315 h 8346397"/>
              <a:gd name="connsiteX164" fmla="*/ 1329777 w 4196446"/>
              <a:gd name="connsiteY164" fmla="*/ 1465853 h 8346397"/>
              <a:gd name="connsiteX165" fmla="*/ 1389308 w 4196446"/>
              <a:gd name="connsiteY165" fmla="*/ 1494428 h 8346397"/>
              <a:gd name="connsiteX166" fmla="*/ 1260721 w 4196446"/>
              <a:gd name="connsiteY166" fmla="*/ 1596822 h 8346397"/>
              <a:gd name="connsiteX167" fmla="*/ 1263102 w 4196446"/>
              <a:gd name="connsiteY167" fmla="*/ 1661115 h 8346397"/>
              <a:gd name="connsiteX168" fmla="*/ 1425027 w 4196446"/>
              <a:gd name="connsiteY168" fmla="*/ 1613490 h 8346397"/>
              <a:gd name="connsiteX169" fmla="*/ 1386927 w 4196446"/>
              <a:gd name="connsiteY169" fmla="*/ 1677784 h 8346397"/>
              <a:gd name="connsiteX170" fmla="*/ 1405977 w 4196446"/>
              <a:gd name="connsiteY170" fmla="*/ 1751603 h 8346397"/>
              <a:gd name="connsiteX171" fmla="*/ 1517896 w 4196446"/>
              <a:gd name="connsiteY171" fmla="*/ 1787322 h 8346397"/>
              <a:gd name="connsiteX172" fmla="*/ 1591715 w 4196446"/>
              <a:gd name="connsiteY172" fmla="*/ 1803990 h 8346397"/>
              <a:gd name="connsiteX173" fmla="*/ 1501227 w 4196446"/>
              <a:gd name="connsiteY173" fmla="*/ 1934959 h 8346397"/>
              <a:gd name="connsiteX174" fmla="*/ 1494083 w 4196446"/>
              <a:gd name="connsiteY174" fmla="*/ 1984965 h 8346397"/>
              <a:gd name="connsiteX175" fmla="*/ 1422646 w 4196446"/>
              <a:gd name="connsiteY175" fmla="*/ 2020684 h 8346397"/>
              <a:gd name="connsiteX176" fmla="*/ 1391690 w 4196446"/>
              <a:gd name="connsiteY176" fmla="*/ 2082597 h 8346397"/>
              <a:gd name="connsiteX177" fmla="*/ 1260721 w 4196446"/>
              <a:gd name="connsiteY177" fmla="*/ 2056403 h 8346397"/>
              <a:gd name="connsiteX178" fmla="*/ 1139277 w 4196446"/>
              <a:gd name="connsiteY178" fmla="*/ 2056402 h 8346397"/>
              <a:gd name="connsiteX179" fmla="*/ 1072602 w 4196446"/>
              <a:gd name="connsiteY179" fmla="*/ 2084978 h 8346397"/>
              <a:gd name="connsiteX180" fmla="*/ 1065458 w 4196446"/>
              <a:gd name="connsiteY180" fmla="*/ 2184990 h 8346397"/>
              <a:gd name="connsiteX181" fmla="*/ 977352 w 4196446"/>
              <a:gd name="connsiteY181" fmla="*/ 2273097 h 8346397"/>
              <a:gd name="connsiteX182" fmla="*/ 1120227 w 4196446"/>
              <a:gd name="connsiteY182" fmla="*/ 2335009 h 8346397"/>
              <a:gd name="connsiteX183" fmla="*/ 1170234 w 4196446"/>
              <a:gd name="connsiteY183" fmla="*/ 2370727 h 8346397"/>
              <a:gd name="connsiteX184" fmla="*/ 1222621 w 4196446"/>
              <a:gd name="connsiteY184" fmla="*/ 2387397 h 8346397"/>
              <a:gd name="connsiteX185" fmla="*/ 1272627 w 4196446"/>
              <a:gd name="connsiteY185" fmla="*/ 2437403 h 8346397"/>
              <a:gd name="connsiteX186" fmla="*/ 1329777 w 4196446"/>
              <a:gd name="connsiteY186" fmla="*/ 2458834 h 8346397"/>
              <a:gd name="connsiteX187" fmla="*/ 1422646 w 4196446"/>
              <a:gd name="connsiteY187" fmla="*/ 2535034 h 8346397"/>
              <a:gd name="connsiteX188" fmla="*/ 1508371 w 4196446"/>
              <a:gd name="connsiteY188" fmla="*/ 2568373 h 8346397"/>
              <a:gd name="connsiteX189" fmla="*/ 1641721 w 4196446"/>
              <a:gd name="connsiteY189" fmla="*/ 2716009 h 8346397"/>
              <a:gd name="connsiteX190" fmla="*/ 1725065 w 4196446"/>
              <a:gd name="connsiteY190" fmla="*/ 2870790 h 8346397"/>
              <a:gd name="connsiteX191" fmla="*/ 1850477 w 4196446"/>
              <a:gd name="connsiteY191" fmla="*/ 2931907 h 8346397"/>
              <a:gd name="connsiteX192" fmla="*/ 1896514 w 4196446"/>
              <a:gd name="connsiteY192" fmla="*/ 2977947 h 8346397"/>
              <a:gd name="connsiteX193" fmla="*/ 1927471 w 4196446"/>
              <a:gd name="connsiteY193" fmla="*/ 3082722 h 8346397"/>
              <a:gd name="connsiteX194" fmla="*/ 1989383 w 4196446"/>
              <a:gd name="connsiteY194" fmla="*/ 3185115 h 8346397"/>
              <a:gd name="connsiteX195" fmla="*/ 2051296 w 4196446"/>
              <a:gd name="connsiteY195" fmla="*/ 3223215 h 8346397"/>
              <a:gd name="connsiteX196" fmla="*/ 2182265 w 4196446"/>
              <a:gd name="connsiteY196" fmla="*/ 3370853 h 8346397"/>
              <a:gd name="connsiteX197" fmla="*/ 2325139 w 4196446"/>
              <a:gd name="connsiteY197" fmla="*/ 3447053 h 8346397"/>
              <a:gd name="connsiteX198" fmla="*/ 2384671 w 4196446"/>
              <a:gd name="connsiteY198" fmla="*/ 3532778 h 8346397"/>
              <a:gd name="connsiteX199" fmla="*/ 2432296 w 4196446"/>
              <a:gd name="connsiteY199" fmla="*/ 3599453 h 8346397"/>
              <a:gd name="connsiteX200" fmla="*/ 2479921 w 4196446"/>
              <a:gd name="connsiteY200" fmla="*/ 3589929 h 8346397"/>
              <a:gd name="connsiteX201" fmla="*/ 2484683 w 4196446"/>
              <a:gd name="connsiteY201" fmla="*/ 3742328 h 8346397"/>
              <a:gd name="connsiteX202" fmla="*/ 2537071 w 4196446"/>
              <a:gd name="connsiteY202" fmla="*/ 3835197 h 8346397"/>
              <a:gd name="connsiteX203" fmla="*/ 2529927 w 4196446"/>
              <a:gd name="connsiteY203" fmla="*/ 3873297 h 8346397"/>
              <a:gd name="connsiteX204" fmla="*/ 2598983 w 4196446"/>
              <a:gd name="connsiteY204" fmla="*/ 3909015 h 8346397"/>
              <a:gd name="connsiteX205" fmla="*/ 2656133 w 4196446"/>
              <a:gd name="connsiteY205" fmla="*/ 3854247 h 8346397"/>
              <a:gd name="connsiteX206" fmla="*/ 2689471 w 4196446"/>
              <a:gd name="connsiteY206" fmla="*/ 3937590 h 8346397"/>
              <a:gd name="connsiteX207" fmla="*/ 2734715 w 4196446"/>
              <a:gd name="connsiteY207" fmla="*/ 3982834 h 8346397"/>
              <a:gd name="connsiteX208" fmla="*/ 2808533 w 4196446"/>
              <a:gd name="connsiteY208" fmla="*/ 4006647 h 8346397"/>
              <a:gd name="connsiteX209" fmla="*/ 2860921 w 4196446"/>
              <a:gd name="connsiteY209" fmla="*/ 4075703 h 8346397"/>
              <a:gd name="connsiteX210" fmla="*/ 2946646 w 4196446"/>
              <a:gd name="connsiteY210" fmla="*/ 4130472 h 8346397"/>
              <a:gd name="connsiteX211" fmla="*/ 2999033 w 4196446"/>
              <a:gd name="connsiteY211" fmla="*/ 4163809 h 8346397"/>
              <a:gd name="connsiteX212" fmla="*/ 2870446 w 4196446"/>
              <a:gd name="connsiteY212" fmla="*/ 4256678 h 8346397"/>
              <a:gd name="connsiteX213" fmla="*/ 2868064 w 4196446"/>
              <a:gd name="connsiteY213" fmla="*/ 4311446 h 8346397"/>
              <a:gd name="connsiteX214" fmla="*/ 2970458 w 4196446"/>
              <a:gd name="connsiteY214" fmla="*/ 4428128 h 8346397"/>
              <a:gd name="connsiteX215" fmla="*/ 3065708 w 4196446"/>
              <a:gd name="connsiteY215" fmla="*/ 4490040 h 8346397"/>
              <a:gd name="connsiteX216" fmla="*/ 3096665 w 4196446"/>
              <a:gd name="connsiteY216" fmla="*/ 4528140 h 8346397"/>
              <a:gd name="connsiteX217" fmla="*/ 3082377 w 4196446"/>
              <a:gd name="connsiteY217" fmla="*/ 4609103 h 8346397"/>
              <a:gd name="connsiteX218" fmla="*/ 3077615 w 4196446"/>
              <a:gd name="connsiteY218" fmla="*/ 4692447 h 8346397"/>
              <a:gd name="connsiteX219" fmla="*/ 3034752 w 4196446"/>
              <a:gd name="connsiteY219" fmla="*/ 4701972 h 8346397"/>
              <a:gd name="connsiteX220" fmla="*/ 3008558 w 4196446"/>
              <a:gd name="connsiteY220" fmla="*/ 4718640 h 8346397"/>
              <a:gd name="connsiteX221" fmla="*/ 3053802 w 4196446"/>
              <a:gd name="connsiteY221" fmla="*/ 4795632 h 8346397"/>
              <a:gd name="connsiteX222" fmla="*/ 3037133 w 4196446"/>
              <a:gd name="connsiteY222" fmla="*/ 4868659 h 8346397"/>
              <a:gd name="connsiteX223" fmla="*/ 3020465 w 4196446"/>
              <a:gd name="connsiteY223" fmla="*/ 5004390 h 8346397"/>
              <a:gd name="connsiteX224" fmla="*/ 2982365 w 4196446"/>
              <a:gd name="connsiteY224" fmla="*/ 5044872 h 8346397"/>
              <a:gd name="connsiteX225" fmla="*/ 2965696 w 4196446"/>
              <a:gd name="connsiteY225" fmla="*/ 5166315 h 8346397"/>
              <a:gd name="connsiteX226" fmla="*/ 2937121 w 4196446"/>
              <a:gd name="connsiteY226" fmla="*/ 5285378 h 8346397"/>
              <a:gd name="connsiteX227" fmla="*/ 2989508 w 4196446"/>
              <a:gd name="connsiteY227" fmla="*/ 5302047 h 8346397"/>
              <a:gd name="connsiteX228" fmla="*/ 2987127 w 4196446"/>
              <a:gd name="connsiteY228" fmla="*/ 5347290 h 8346397"/>
              <a:gd name="connsiteX229" fmla="*/ 2984746 w 4196446"/>
              <a:gd name="connsiteY229" fmla="*/ 5402059 h 8346397"/>
              <a:gd name="connsiteX230" fmla="*/ 3041896 w 4196446"/>
              <a:gd name="connsiteY230" fmla="*/ 5471115 h 8346397"/>
              <a:gd name="connsiteX231" fmla="*/ 3089521 w 4196446"/>
              <a:gd name="connsiteY231" fmla="*/ 5597322 h 8346397"/>
              <a:gd name="connsiteX232" fmla="*/ 2996652 w 4196446"/>
              <a:gd name="connsiteY232" fmla="*/ 5887834 h 8346397"/>
              <a:gd name="connsiteX233" fmla="*/ 3018083 w 4196446"/>
              <a:gd name="connsiteY233" fmla="*/ 5942603 h 8346397"/>
              <a:gd name="connsiteX234" fmla="*/ 3044277 w 4196446"/>
              <a:gd name="connsiteY234" fmla="*/ 5994990 h 8346397"/>
              <a:gd name="connsiteX235" fmla="*/ 3049040 w 4196446"/>
              <a:gd name="connsiteY235" fmla="*/ 6099765 h 8346397"/>
              <a:gd name="connsiteX236" fmla="*/ 3028402 w 4196446"/>
              <a:gd name="connsiteY236" fmla="*/ 6195807 h 8346397"/>
              <a:gd name="connsiteX237" fmla="*/ 2956170 w 4196446"/>
              <a:gd name="connsiteY237" fmla="*/ 6259310 h 8346397"/>
              <a:gd name="connsiteX238" fmla="*/ 2920452 w 4196446"/>
              <a:gd name="connsiteY238" fmla="*/ 6240259 h 8346397"/>
              <a:gd name="connsiteX239" fmla="*/ 2849015 w 4196446"/>
              <a:gd name="connsiteY239" fmla="*/ 6252165 h 8346397"/>
              <a:gd name="connsiteX240" fmla="*/ 2713283 w 4196446"/>
              <a:gd name="connsiteY240" fmla="*/ 6364084 h 8346397"/>
              <a:gd name="connsiteX241" fmla="*/ 2606127 w 4196446"/>
              <a:gd name="connsiteY241" fmla="*/ 6349797 h 8346397"/>
              <a:gd name="connsiteX242" fmla="*/ 2575171 w 4196446"/>
              <a:gd name="connsiteY242" fmla="*/ 6378372 h 8346397"/>
              <a:gd name="connsiteX243" fmla="*/ 2508495 w 4196446"/>
              <a:gd name="connsiteY243" fmla="*/ 6423614 h 8346397"/>
              <a:gd name="connsiteX244" fmla="*/ 2391815 w 4196446"/>
              <a:gd name="connsiteY244" fmla="*/ 6411709 h 8346397"/>
              <a:gd name="connsiteX245" fmla="*/ 2368002 w 4196446"/>
              <a:gd name="connsiteY245" fmla="*/ 6528390 h 8346397"/>
              <a:gd name="connsiteX246" fmla="*/ 2363240 w 4196446"/>
              <a:gd name="connsiteY246" fmla="*/ 6564109 h 8346397"/>
              <a:gd name="connsiteX247" fmla="*/ 2339428 w 4196446"/>
              <a:gd name="connsiteY247" fmla="*/ 6583159 h 8346397"/>
              <a:gd name="connsiteX248" fmla="*/ 2141783 w 4196446"/>
              <a:gd name="connsiteY248" fmla="*/ 6535534 h 8346397"/>
              <a:gd name="connsiteX249" fmla="*/ 2103683 w 4196446"/>
              <a:gd name="connsiteY249" fmla="*/ 6587922 h 8346397"/>
              <a:gd name="connsiteX250" fmla="*/ 2072727 w 4196446"/>
              <a:gd name="connsiteY250" fmla="*/ 6683172 h 8346397"/>
              <a:gd name="connsiteX251" fmla="*/ 2039389 w 4196446"/>
              <a:gd name="connsiteY251" fmla="*/ 6747465 h 8346397"/>
              <a:gd name="connsiteX252" fmla="*/ 2051296 w 4196446"/>
              <a:gd name="connsiteY252" fmla="*/ 6809378 h 8346397"/>
              <a:gd name="connsiteX253" fmla="*/ 2184646 w 4196446"/>
              <a:gd name="connsiteY253" fmla="*/ 6921297 h 8346397"/>
              <a:gd name="connsiteX254" fmla="*/ 2253702 w 4196446"/>
              <a:gd name="connsiteY254" fmla="*/ 6954634 h 8346397"/>
              <a:gd name="connsiteX255" fmla="*/ 2237033 w 4196446"/>
              <a:gd name="connsiteY255" fmla="*/ 6978447 h 8346397"/>
              <a:gd name="connsiteX256" fmla="*/ 2201315 w 4196446"/>
              <a:gd name="connsiteY256" fmla="*/ 6997497 h 8346397"/>
              <a:gd name="connsiteX257" fmla="*/ 2234652 w 4196446"/>
              <a:gd name="connsiteY257" fmla="*/ 7073697 h 8346397"/>
              <a:gd name="connsiteX258" fmla="*/ 2203696 w 4196446"/>
              <a:gd name="connsiteY258" fmla="*/ 7095128 h 8346397"/>
              <a:gd name="connsiteX259" fmla="*/ 2098921 w 4196446"/>
              <a:gd name="connsiteY259" fmla="*/ 7033215 h 8346397"/>
              <a:gd name="connsiteX260" fmla="*/ 2056058 w 4196446"/>
              <a:gd name="connsiteY260" fmla="*/ 7059409 h 8346397"/>
              <a:gd name="connsiteX261" fmla="*/ 1996527 w 4196446"/>
              <a:gd name="connsiteY261" fmla="*/ 6957015 h 8346397"/>
              <a:gd name="connsiteX262" fmla="*/ 1879846 w 4196446"/>
              <a:gd name="connsiteY262" fmla="*/ 6983209 h 8346397"/>
              <a:gd name="connsiteX263" fmla="*/ 1815552 w 4196446"/>
              <a:gd name="connsiteY263" fmla="*/ 6987972 h 8346397"/>
              <a:gd name="connsiteX264" fmla="*/ 1765546 w 4196446"/>
              <a:gd name="connsiteY264" fmla="*/ 6983210 h 8346397"/>
              <a:gd name="connsiteX265" fmla="*/ 1708396 w 4196446"/>
              <a:gd name="connsiteY265" fmla="*/ 7028453 h 8346397"/>
              <a:gd name="connsiteX266" fmla="*/ 1529802 w 4196446"/>
              <a:gd name="connsiteY266" fmla="*/ 6987972 h 8346397"/>
              <a:gd name="connsiteX267" fmla="*/ 1553614 w 4196446"/>
              <a:gd name="connsiteY267" fmla="*/ 7114178 h 8346397"/>
              <a:gd name="connsiteX268" fmla="*/ 1477415 w 4196446"/>
              <a:gd name="connsiteY268" fmla="*/ 7159422 h 8346397"/>
              <a:gd name="connsiteX269" fmla="*/ 1415502 w 4196446"/>
              <a:gd name="connsiteY269" fmla="*/ 7226096 h 8346397"/>
              <a:gd name="connsiteX270" fmla="*/ 1265483 w 4196446"/>
              <a:gd name="connsiteY270" fmla="*/ 7218953 h 8346397"/>
              <a:gd name="connsiteX271" fmla="*/ 1213096 w 4196446"/>
              <a:gd name="connsiteY27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854696 w 4196446"/>
              <a:gd name="connsiteY3" fmla="*/ 6819694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788021 w 4196446"/>
              <a:gd name="connsiteY3" fmla="*/ 6848269 h 8346397"/>
              <a:gd name="connsiteX4" fmla="*/ 3951534 w 4196446"/>
              <a:gd name="connsiteY4" fmla="*/ 6737938 h 8346397"/>
              <a:gd name="connsiteX5" fmla="*/ 3932484 w 4196446"/>
              <a:gd name="connsiteY5" fmla="*/ 6616495 h 8346397"/>
              <a:gd name="connsiteX6" fmla="*/ 3975347 w 4196446"/>
              <a:gd name="connsiteY6" fmla="*/ 6642688 h 8346397"/>
              <a:gd name="connsiteX7" fmla="*/ 4027735 w 4196446"/>
              <a:gd name="connsiteY7" fmla="*/ 6654595 h 8346397"/>
              <a:gd name="connsiteX8" fmla="*/ 4056309 w 4196446"/>
              <a:gd name="connsiteY8" fmla="*/ 6516482 h 8346397"/>
              <a:gd name="connsiteX9" fmla="*/ 3996778 w 4196446"/>
              <a:gd name="connsiteY9" fmla="*/ 6478382 h 8346397"/>
              <a:gd name="connsiteX10" fmla="*/ 4034878 w 4196446"/>
              <a:gd name="connsiteY10" fmla="*/ 6437901 h 8346397"/>
              <a:gd name="connsiteX11" fmla="*/ 4061072 w 4196446"/>
              <a:gd name="connsiteY11" fmla="*/ 6473620 h 8346397"/>
              <a:gd name="connsiteX12" fmla="*/ 4082503 w 4196446"/>
              <a:gd name="connsiteY12" fmla="*/ 6478382 h 8346397"/>
              <a:gd name="connsiteX13" fmla="*/ 4089647 w 4196446"/>
              <a:gd name="connsiteY13" fmla="*/ 6421232 h 8346397"/>
              <a:gd name="connsiteX14" fmla="*/ 4046784 w 4196446"/>
              <a:gd name="connsiteY14" fmla="*/ 6318838 h 8346397"/>
              <a:gd name="connsiteX15" fmla="*/ 4130128 w 4196446"/>
              <a:gd name="connsiteY15" fmla="*/ 6299788 h 8346397"/>
              <a:gd name="connsiteX16" fmla="*/ 4046784 w 4196446"/>
              <a:gd name="connsiteY16" fmla="*/ 6275976 h 8346397"/>
              <a:gd name="connsiteX17" fmla="*/ 4053928 w 4196446"/>
              <a:gd name="connsiteY17" fmla="*/ 6211682 h 8346397"/>
              <a:gd name="connsiteX18" fmla="*/ 4039640 w 4196446"/>
              <a:gd name="connsiteY18" fmla="*/ 6149770 h 8346397"/>
              <a:gd name="connsiteX19" fmla="*/ 4106315 w 4196446"/>
              <a:gd name="connsiteY19" fmla="*/ 6211682 h 8346397"/>
              <a:gd name="connsiteX20" fmla="*/ 4063453 w 4196446"/>
              <a:gd name="connsiteY20" fmla="*/ 6090238 h 8346397"/>
              <a:gd name="connsiteX21" fmla="*/ 4070597 w 4196446"/>
              <a:gd name="connsiteY21" fmla="*/ 6018801 h 8346397"/>
              <a:gd name="connsiteX22" fmla="*/ 4132509 w 4196446"/>
              <a:gd name="connsiteY22" fmla="*/ 5975938 h 8346397"/>
              <a:gd name="connsiteX23" fmla="*/ 4094409 w 4196446"/>
              <a:gd name="connsiteY23" fmla="*/ 6075951 h 8346397"/>
              <a:gd name="connsiteX24" fmla="*/ 4139653 w 4196446"/>
              <a:gd name="connsiteY24" fmla="*/ 6102145 h 8346397"/>
              <a:gd name="connsiteX25" fmla="*/ 4192041 w 4196446"/>
              <a:gd name="connsiteY25" fmla="*/ 6080713 h 8346397"/>
              <a:gd name="connsiteX26" fmla="*/ 4149178 w 4196446"/>
              <a:gd name="connsiteY26" fmla="*/ 5947363 h 8346397"/>
              <a:gd name="connsiteX27" fmla="*/ 4194421 w 4196446"/>
              <a:gd name="connsiteY27" fmla="*/ 5909263 h 8346397"/>
              <a:gd name="connsiteX28" fmla="*/ 4113459 w 4196446"/>
              <a:gd name="connsiteY28" fmla="*/ 5783057 h 8346397"/>
              <a:gd name="connsiteX29" fmla="*/ 4108696 w 4196446"/>
              <a:gd name="connsiteY29" fmla="*/ 5678282 h 8346397"/>
              <a:gd name="connsiteX30" fmla="*/ 4070597 w 4196446"/>
              <a:gd name="connsiteY30" fmla="*/ 5587795 h 8346397"/>
              <a:gd name="connsiteX31" fmla="*/ 4111077 w 4196446"/>
              <a:gd name="connsiteY31" fmla="*/ 5583032 h 8346397"/>
              <a:gd name="connsiteX32" fmla="*/ 4061071 w 4196446"/>
              <a:gd name="connsiteY32" fmla="*/ 5478257 h 8346397"/>
              <a:gd name="connsiteX33" fmla="*/ 4061071 w 4196446"/>
              <a:gd name="connsiteY33" fmla="*/ 5383007 h 8346397"/>
              <a:gd name="connsiteX34" fmla="*/ 4103934 w 4196446"/>
              <a:gd name="connsiteY34" fmla="*/ 5387770 h 8346397"/>
              <a:gd name="connsiteX35" fmla="*/ 4106315 w 4196446"/>
              <a:gd name="connsiteY35" fmla="*/ 5347288 h 8346397"/>
              <a:gd name="connsiteX36" fmla="*/ 4065833 w 4196446"/>
              <a:gd name="connsiteY36" fmla="*/ 5292520 h 8346397"/>
              <a:gd name="connsiteX37" fmla="*/ 4058690 w 4196446"/>
              <a:gd name="connsiteY37" fmla="*/ 5173457 h 8346397"/>
              <a:gd name="connsiteX38" fmla="*/ 3990428 w 4196446"/>
              <a:gd name="connsiteY38" fmla="*/ 5034550 h 8346397"/>
              <a:gd name="connsiteX39" fmla="*/ 3922959 w 4196446"/>
              <a:gd name="connsiteY39" fmla="*/ 4816270 h 8346397"/>
              <a:gd name="connsiteX40" fmla="*/ 3887241 w 4196446"/>
              <a:gd name="connsiteY40" fmla="*/ 4682920 h 8346397"/>
              <a:gd name="connsiteX41" fmla="*/ 3851522 w 4196446"/>
              <a:gd name="connsiteY41" fmla="*/ 4642438 h 8346397"/>
              <a:gd name="connsiteX42" fmla="*/ 3887241 w 4196446"/>
              <a:gd name="connsiteY42" fmla="*/ 4578145 h 8346397"/>
              <a:gd name="connsiteX43" fmla="*/ 3839615 w 4196446"/>
              <a:gd name="connsiteY43" fmla="*/ 4499563 h 8346397"/>
              <a:gd name="connsiteX44" fmla="*/ 3780084 w 4196446"/>
              <a:gd name="connsiteY44" fmla="*/ 4492420 h 8346397"/>
              <a:gd name="connsiteX45" fmla="*/ 3732459 w 4196446"/>
              <a:gd name="connsiteY45" fmla="*/ 4449557 h 8346397"/>
              <a:gd name="connsiteX46" fmla="*/ 3687216 w 4196446"/>
              <a:gd name="connsiteY46" fmla="*/ 4466226 h 8346397"/>
              <a:gd name="connsiteX47" fmla="*/ 3668166 w 4196446"/>
              <a:gd name="connsiteY47" fmla="*/ 4368595 h 8346397"/>
              <a:gd name="connsiteX48" fmla="*/ 3501478 w 4196446"/>
              <a:gd name="connsiteY48" fmla="*/ 4166188 h 8346397"/>
              <a:gd name="connsiteX49" fmla="*/ 3496716 w 4196446"/>
              <a:gd name="connsiteY49" fmla="*/ 4139995 h 8346397"/>
              <a:gd name="connsiteX50" fmla="*/ 3494334 w 4196446"/>
              <a:gd name="connsiteY50" fmla="*/ 4113801 h 8346397"/>
              <a:gd name="connsiteX51" fmla="*/ 3544341 w 4196446"/>
              <a:gd name="connsiteY51" fmla="*/ 4101895 h 8346397"/>
              <a:gd name="connsiteX52" fmla="*/ 3553866 w 4196446"/>
              <a:gd name="connsiteY52" fmla="*/ 4075701 h 8346397"/>
              <a:gd name="connsiteX53" fmla="*/ 3515766 w 4196446"/>
              <a:gd name="connsiteY53" fmla="*/ 4056651 h 8346397"/>
              <a:gd name="connsiteX54" fmla="*/ 3465759 w 4196446"/>
              <a:gd name="connsiteY54" fmla="*/ 4049507 h 8346397"/>
              <a:gd name="connsiteX55" fmla="*/ 3432422 w 4196446"/>
              <a:gd name="connsiteY55" fmla="*/ 4109038 h 8346397"/>
              <a:gd name="connsiteX56" fmla="*/ 3413372 w 4196446"/>
              <a:gd name="connsiteY56" fmla="*/ 4082845 h 8346397"/>
              <a:gd name="connsiteX57" fmla="*/ 3415752 w 4196446"/>
              <a:gd name="connsiteY57" fmla="*/ 4042363 h 8346397"/>
              <a:gd name="connsiteX58" fmla="*/ 3349078 w 4196446"/>
              <a:gd name="connsiteY58" fmla="*/ 4018551 h 8346397"/>
              <a:gd name="connsiteX59" fmla="*/ 3382416 w 4196446"/>
              <a:gd name="connsiteY59" fmla="*/ 3985213 h 8346397"/>
              <a:gd name="connsiteX60" fmla="*/ 3346697 w 4196446"/>
              <a:gd name="connsiteY60" fmla="*/ 3961401 h 8346397"/>
              <a:gd name="connsiteX61" fmla="*/ 3291928 w 4196446"/>
              <a:gd name="connsiteY61" fmla="*/ 3959020 h 8346397"/>
              <a:gd name="connsiteX62" fmla="*/ 3263352 w 4196446"/>
              <a:gd name="connsiteY62" fmla="*/ 3978070 h 8346397"/>
              <a:gd name="connsiteX63" fmla="*/ 3215727 w 4196446"/>
              <a:gd name="connsiteY63" fmla="*/ 3963782 h 8346397"/>
              <a:gd name="connsiteX64" fmla="*/ 3227633 w 4196446"/>
              <a:gd name="connsiteY64" fmla="*/ 3937588 h 8346397"/>
              <a:gd name="connsiteX65" fmla="*/ 3275259 w 4196446"/>
              <a:gd name="connsiteY65" fmla="*/ 3913776 h 8346397"/>
              <a:gd name="connsiteX66" fmla="*/ 3127621 w 4196446"/>
              <a:gd name="connsiteY66" fmla="*/ 3851863 h 8346397"/>
              <a:gd name="connsiteX67" fmla="*/ 2996652 w 4196446"/>
              <a:gd name="connsiteY67" fmla="*/ 3739945 h 8346397"/>
              <a:gd name="connsiteX68" fmla="*/ 2591839 w 4196446"/>
              <a:gd name="connsiteY68" fmla="*/ 3354183 h 8346397"/>
              <a:gd name="connsiteX69" fmla="*/ 2468015 w 4196446"/>
              <a:gd name="connsiteY69" fmla="*/ 3049382 h 8346397"/>
              <a:gd name="connsiteX70" fmla="*/ 2432296 w 4196446"/>
              <a:gd name="connsiteY70" fmla="*/ 2961276 h 8346397"/>
              <a:gd name="connsiteX71" fmla="*/ 2387052 w 4196446"/>
              <a:gd name="connsiteY71" fmla="*/ 2954132 h 8346397"/>
              <a:gd name="connsiteX72" fmla="*/ 2365621 w 4196446"/>
              <a:gd name="connsiteY72" fmla="*/ 2958895 h 8346397"/>
              <a:gd name="connsiteX73" fmla="*/ 2315615 w 4196446"/>
              <a:gd name="connsiteY73" fmla="*/ 2896982 h 8346397"/>
              <a:gd name="connsiteX74" fmla="*/ 2234652 w 4196446"/>
              <a:gd name="connsiteY74" fmla="*/ 2880313 h 8346397"/>
              <a:gd name="connsiteX75" fmla="*/ 2182265 w 4196446"/>
              <a:gd name="connsiteY75" fmla="*/ 2811257 h 8346397"/>
              <a:gd name="connsiteX76" fmla="*/ 2115590 w 4196446"/>
              <a:gd name="connsiteY76" fmla="*/ 2727913 h 8346397"/>
              <a:gd name="connsiteX77" fmla="*/ 2091777 w 4196446"/>
              <a:gd name="connsiteY77" fmla="*/ 2670763 h 8346397"/>
              <a:gd name="connsiteX78" fmla="*/ 2006845 w 4196446"/>
              <a:gd name="connsiteY78" fmla="*/ 2527095 h 8346397"/>
              <a:gd name="connsiteX79" fmla="*/ 1953665 w 4196446"/>
              <a:gd name="connsiteY79" fmla="*/ 2451688 h 8346397"/>
              <a:gd name="connsiteX80" fmla="*/ 2006052 w 4196446"/>
              <a:gd name="connsiteY80" fmla="*/ 2337388 h 8346397"/>
              <a:gd name="connsiteX81" fmla="*/ 2072727 w 4196446"/>
              <a:gd name="connsiteY81" fmla="*/ 2256426 h 8346397"/>
              <a:gd name="connsiteX82" fmla="*/ 2056058 w 4196446"/>
              <a:gd name="connsiteY82" fmla="*/ 2223088 h 8346397"/>
              <a:gd name="connsiteX83" fmla="*/ 2067965 w 4196446"/>
              <a:gd name="connsiteY83" fmla="*/ 2130220 h 8346397"/>
              <a:gd name="connsiteX84" fmla="*/ 2137021 w 4196446"/>
              <a:gd name="connsiteY84" fmla="*/ 1992107 h 8346397"/>
              <a:gd name="connsiteX85" fmla="*/ 2165596 w 4196446"/>
              <a:gd name="connsiteY85" fmla="*/ 1944482 h 8346397"/>
              <a:gd name="connsiteX86" fmla="*/ 2203696 w 4196446"/>
              <a:gd name="connsiteY86" fmla="*/ 1937338 h 8346397"/>
              <a:gd name="connsiteX87" fmla="*/ 2198933 w 4196446"/>
              <a:gd name="connsiteY87" fmla="*/ 1906382 h 8346397"/>
              <a:gd name="connsiteX88" fmla="*/ 2406102 w 4196446"/>
              <a:gd name="connsiteY88" fmla="*/ 1782557 h 8346397"/>
              <a:gd name="connsiteX89" fmla="*/ 2494208 w 4196446"/>
              <a:gd name="connsiteY89" fmla="*/ 1715882 h 8346397"/>
              <a:gd name="connsiteX90" fmla="*/ 2513258 w 4196446"/>
              <a:gd name="connsiteY90" fmla="*/ 1630157 h 8346397"/>
              <a:gd name="connsiteX91" fmla="*/ 2522784 w 4196446"/>
              <a:gd name="connsiteY91" fmla="*/ 1584913 h 8346397"/>
              <a:gd name="connsiteX92" fmla="*/ 2577552 w 4196446"/>
              <a:gd name="connsiteY92" fmla="*/ 1527763 h 8346397"/>
              <a:gd name="connsiteX93" fmla="*/ 2606127 w 4196446"/>
              <a:gd name="connsiteY93" fmla="*/ 1499188 h 8346397"/>
              <a:gd name="connsiteX94" fmla="*/ 2634702 w 4196446"/>
              <a:gd name="connsiteY94" fmla="*/ 1492045 h 8346397"/>
              <a:gd name="connsiteX95" fmla="*/ 2672802 w 4196446"/>
              <a:gd name="connsiteY95" fmla="*/ 1368220 h 8346397"/>
              <a:gd name="connsiteX96" fmla="*/ 2806153 w 4196446"/>
              <a:gd name="connsiteY96" fmla="*/ 1334883 h 8346397"/>
              <a:gd name="connsiteX97" fmla="*/ 2944265 w 4196446"/>
              <a:gd name="connsiteY97" fmla="*/ 1325357 h 8346397"/>
              <a:gd name="connsiteX98" fmla="*/ 2968077 w 4196446"/>
              <a:gd name="connsiteY98" fmla="*/ 1206295 h 8346397"/>
              <a:gd name="connsiteX99" fmla="*/ 3049040 w 4196446"/>
              <a:gd name="connsiteY99" fmla="*/ 1169783 h 8346397"/>
              <a:gd name="connsiteX100" fmla="*/ 3153814 w 4196446"/>
              <a:gd name="connsiteY100" fmla="*/ 1125332 h 8346397"/>
              <a:gd name="connsiteX101" fmla="*/ 3225252 w 4196446"/>
              <a:gd name="connsiteY101" fmla="*/ 1049132 h 8346397"/>
              <a:gd name="connsiteX102" fmla="*/ 3310977 w 4196446"/>
              <a:gd name="connsiteY102" fmla="*/ 996745 h 8346397"/>
              <a:gd name="connsiteX103" fmla="*/ 3056977 w 4196446"/>
              <a:gd name="connsiteY103" fmla="*/ 982457 h 8346397"/>
              <a:gd name="connsiteX104" fmla="*/ 2958552 w 4196446"/>
              <a:gd name="connsiteY104" fmla="*/ 976107 h 8346397"/>
              <a:gd name="connsiteX105" fmla="*/ 2926802 w 4196446"/>
              <a:gd name="connsiteY105" fmla="*/ 906257 h 8346397"/>
              <a:gd name="connsiteX106" fmla="*/ 2866477 w 4196446"/>
              <a:gd name="connsiteY106" fmla="*/ 893559 h 8346397"/>
              <a:gd name="connsiteX107" fmla="*/ 2799802 w 4196446"/>
              <a:gd name="connsiteY107" fmla="*/ 874507 h 8346397"/>
              <a:gd name="connsiteX108" fmla="*/ 2761702 w 4196446"/>
              <a:gd name="connsiteY108" fmla="*/ 807832 h 8346397"/>
              <a:gd name="connsiteX109" fmla="*/ 2609302 w 4196446"/>
              <a:gd name="connsiteY109" fmla="*/ 760207 h 8346397"/>
              <a:gd name="connsiteX110" fmla="*/ 2580727 w 4196446"/>
              <a:gd name="connsiteY110" fmla="*/ 604632 h 8346397"/>
              <a:gd name="connsiteX111" fmla="*/ 2526752 w 4196446"/>
              <a:gd name="connsiteY111" fmla="*/ 531609 h 8346397"/>
              <a:gd name="connsiteX112" fmla="*/ 2596602 w 4196446"/>
              <a:gd name="connsiteY112" fmla="*/ 407782 h 8346397"/>
              <a:gd name="connsiteX113" fmla="*/ 2629939 w 4196446"/>
              <a:gd name="connsiteY113" fmla="*/ 310947 h 8346397"/>
              <a:gd name="connsiteX114" fmla="*/ 2517227 w 4196446"/>
              <a:gd name="connsiteY114" fmla="*/ 239507 h 8346397"/>
              <a:gd name="connsiteX115" fmla="*/ 2402927 w 4196446"/>
              <a:gd name="connsiteY115" fmla="*/ 271257 h 8346397"/>
              <a:gd name="connsiteX116" fmla="*/ 2275927 w 4196446"/>
              <a:gd name="connsiteY116" fmla="*/ 198232 h 8346397"/>
              <a:gd name="connsiteX117" fmla="*/ 2133052 w 4196446"/>
              <a:gd name="connsiteY117" fmla="*/ 233157 h 8346397"/>
              <a:gd name="connsiteX118" fmla="*/ 1913977 w 4196446"/>
              <a:gd name="connsiteY118" fmla="*/ 36309 h 8346397"/>
              <a:gd name="connsiteX119" fmla="*/ 1777452 w 4196446"/>
              <a:gd name="connsiteY119" fmla="*/ 13289 h 8346397"/>
              <a:gd name="connsiteX120" fmla="*/ 1703633 w 4196446"/>
              <a:gd name="connsiteY120" fmla="*/ 41864 h 8346397"/>
              <a:gd name="connsiteX121" fmla="*/ 1615527 w 4196446"/>
              <a:gd name="connsiteY121" fmla="*/ 75203 h 8346397"/>
              <a:gd name="connsiteX122" fmla="*/ 1515515 w 4196446"/>
              <a:gd name="connsiteY122" fmla="*/ 129971 h 8346397"/>
              <a:gd name="connsiteX123" fmla="*/ 1525040 w 4196446"/>
              <a:gd name="connsiteY123" fmla="*/ 194264 h 8346397"/>
              <a:gd name="connsiteX124" fmla="*/ 1505990 w 4196446"/>
              <a:gd name="connsiteY124" fmla="*/ 251415 h 8346397"/>
              <a:gd name="connsiteX125" fmla="*/ 1413121 w 4196446"/>
              <a:gd name="connsiteY125" fmla="*/ 270464 h 8346397"/>
              <a:gd name="connsiteX126" fmla="*/ 1339302 w 4196446"/>
              <a:gd name="connsiteY126" fmla="*/ 306184 h 8346397"/>
              <a:gd name="connsiteX127" fmla="*/ 1260721 w 4196446"/>
              <a:gd name="connsiteY127" fmla="*/ 346665 h 8346397"/>
              <a:gd name="connsiteX128" fmla="*/ 1191665 w 4196446"/>
              <a:gd name="connsiteY128" fmla="*/ 272847 h 8346397"/>
              <a:gd name="connsiteX129" fmla="*/ 1082127 w 4196446"/>
              <a:gd name="connsiteY129" fmla="*/ 353809 h 8346397"/>
              <a:gd name="connsiteX130" fmla="*/ 1020215 w 4196446"/>
              <a:gd name="connsiteY130" fmla="*/ 420484 h 8346397"/>
              <a:gd name="connsiteX131" fmla="*/ 858290 w 4196446"/>
              <a:gd name="connsiteY131" fmla="*/ 301422 h 8346397"/>
              <a:gd name="connsiteX132" fmla="*/ 796377 w 4196446"/>
              <a:gd name="connsiteY132" fmla="*/ 406196 h 8346397"/>
              <a:gd name="connsiteX133" fmla="*/ 755896 w 4196446"/>
              <a:gd name="connsiteY133" fmla="*/ 341903 h 8346397"/>
              <a:gd name="connsiteX134" fmla="*/ 689221 w 4196446"/>
              <a:gd name="connsiteY134" fmla="*/ 270465 h 8346397"/>
              <a:gd name="connsiteX135" fmla="*/ 667790 w 4196446"/>
              <a:gd name="connsiteY135" fmla="*/ 313328 h 8346397"/>
              <a:gd name="connsiteX136" fmla="*/ 620165 w 4196446"/>
              <a:gd name="connsiteY136" fmla="*/ 382384 h 8346397"/>
              <a:gd name="connsiteX137" fmla="*/ 589208 w 4196446"/>
              <a:gd name="connsiteY137" fmla="*/ 396672 h 8346397"/>
              <a:gd name="connsiteX138" fmla="*/ 498721 w 4196446"/>
              <a:gd name="connsiteY138" fmla="*/ 482397 h 8346397"/>
              <a:gd name="connsiteX139" fmla="*/ 396327 w 4196446"/>
              <a:gd name="connsiteY139" fmla="*/ 380003 h 8346397"/>
              <a:gd name="connsiteX140" fmla="*/ 243927 w 4196446"/>
              <a:gd name="connsiteY140" fmla="*/ 294278 h 8346397"/>
              <a:gd name="connsiteX141" fmla="*/ 174871 w 4196446"/>
              <a:gd name="connsiteY141" fmla="*/ 327615 h 8346397"/>
              <a:gd name="connsiteX142" fmla="*/ 127246 w 4196446"/>
              <a:gd name="connsiteY142" fmla="*/ 410959 h 8346397"/>
              <a:gd name="connsiteX143" fmla="*/ 43902 w 4196446"/>
              <a:gd name="connsiteY143" fmla="*/ 472872 h 8346397"/>
              <a:gd name="connsiteX144" fmla="*/ 8183 w 4196446"/>
              <a:gd name="connsiteY144" fmla="*/ 484778 h 8346397"/>
              <a:gd name="connsiteX145" fmla="*/ 198683 w 4196446"/>
              <a:gd name="connsiteY145" fmla="*/ 689565 h 8346397"/>
              <a:gd name="connsiteX146" fmla="*/ 265359 w 4196446"/>
              <a:gd name="connsiteY146" fmla="*/ 706234 h 8346397"/>
              <a:gd name="connsiteX147" fmla="*/ 298697 w 4196446"/>
              <a:gd name="connsiteY147" fmla="*/ 730047 h 8346397"/>
              <a:gd name="connsiteX148" fmla="*/ 296315 w 4196446"/>
              <a:gd name="connsiteY148" fmla="*/ 901496 h 8346397"/>
              <a:gd name="connsiteX149" fmla="*/ 362990 w 4196446"/>
              <a:gd name="connsiteY149" fmla="*/ 906259 h 8346397"/>
              <a:gd name="connsiteX150" fmla="*/ 401090 w 4196446"/>
              <a:gd name="connsiteY150" fmla="*/ 856253 h 8346397"/>
              <a:gd name="connsiteX151" fmla="*/ 482052 w 4196446"/>
              <a:gd name="connsiteY151" fmla="*/ 894353 h 8346397"/>
              <a:gd name="connsiteX152" fmla="*/ 420140 w 4196446"/>
              <a:gd name="connsiteY152" fmla="*/ 1039609 h 8346397"/>
              <a:gd name="connsiteX153" fmla="*/ 434427 w 4196446"/>
              <a:gd name="connsiteY153" fmla="*/ 1087234 h 8346397"/>
              <a:gd name="connsiteX154" fmla="*/ 379658 w 4196446"/>
              <a:gd name="connsiteY154" fmla="*/ 1139622 h 8346397"/>
              <a:gd name="connsiteX155" fmla="*/ 415377 w 4196446"/>
              <a:gd name="connsiteY155" fmla="*/ 1168196 h 8346397"/>
              <a:gd name="connsiteX156" fmla="*/ 486815 w 4196446"/>
              <a:gd name="connsiteY156" fmla="*/ 1256303 h 8346397"/>
              <a:gd name="connsiteX157" fmla="*/ 527296 w 4196446"/>
              <a:gd name="connsiteY157" fmla="*/ 1344409 h 8346397"/>
              <a:gd name="connsiteX158" fmla="*/ 636833 w 4196446"/>
              <a:gd name="connsiteY158" fmla="*/ 1396797 h 8346397"/>
              <a:gd name="connsiteX159" fmla="*/ 746371 w 4196446"/>
              <a:gd name="connsiteY159" fmla="*/ 1420609 h 8346397"/>
              <a:gd name="connsiteX160" fmla="*/ 829715 w 4196446"/>
              <a:gd name="connsiteY160" fmla="*/ 1468234 h 8346397"/>
              <a:gd name="connsiteX161" fmla="*/ 913058 w 4196446"/>
              <a:gd name="connsiteY161" fmla="*/ 1442040 h 8346397"/>
              <a:gd name="connsiteX162" fmla="*/ 994021 w 4196446"/>
              <a:gd name="connsiteY162" fmla="*/ 1368222 h 8346397"/>
              <a:gd name="connsiteX163" fmla="*/ 1103558 w 4196446"/>
              <a:gd name="connsiteY163" fmla="*/ 1351553 h 8346397"/>
              <a:gd name="connsiteX164" fmla="*/ 1170233 w 4196446"/>
              <a:gd name="connsiteY164" fmla="*/ 1356315 h 8346397"/>
              <a:gd name="connsiteX165" fmla="*/ 1329777 w 4196446"/>
              <a:gd name="connsiteY165" fmla="*/ 1465853 h 8346397"/>
              <a:gd name="connsiteX166" fmla="*/ 1389308 w 4196446"/>
              <a:gd name="connsiteY166" fmla="*/ 1494428 h 8346397"/>
              <a:gd name="connsiteX167" fmla="*/ 1260721 w 4196446"/>
              <a:gd name="connsiteY167" fmla="*/ 1596822 h 8346397"/>
              <a:gd name="connsiteX168" fmla="*/ 1263102 w 4196446"/>
              <a:gd name="connsiteY168" fmla="*/ 1661115 h 8346397"/>
              <a:gd name="connsiteX169" fmla="*/ 1425027 w 4196446"/>
              <a:gd name="connsiteY169" fmla="*/ 1613490 h 8346397"/>
              <a:gd name="connsiteX170" fmla="*/ 1386927 w 4196446"/>
              <a:gd name="connsiteY170" fmla="*/ 1677784 h 8346397"/>
              <a:gd name="connsiteX171" fmla="*/ 1405977 w 4196446"/>
              <a:gd name="connsiteY171" fmla="*/ 1751603 h 8346397"/>
              <a:gd name="connsiteX172" fmla="*/ 1517896 w 4196446"/>
              <a:gd name="connsiteY172" fmla="*/ 1787322 h 8346397"/>
              <a:gd name="connsiteX173" fmla="*/ 1591715 w 4196446"/>
              <a:gd name="connsiteY173" fmla="*/ 1803990 h 8346397"/>
              <a:gd name="connsiteX174" fmla="*/ 1501227 w 4196446"/>
              <a:gd name="connsiteY174" fmla="*/ 1934959 h 8346397"/>
              <a:gd name="connsiteX175" fmla="*/ 1494083 w 4196446"/>
              <a:gd name="connsiteY175" fmla="*/ 1984965 h 8346397"/>
              <a:gd name="connsiteX176" fmla="*/ 1422646 w 4196446"/>
              <a:gd name="connsiteY176" fmla="*/ 2020684 h 8346397"/>
              <a:gd name="connsiteX177" fmla="*/ 1391690 w 4196446"/>
              <a:gd name="connsiteY177" fmla="*/ 2082597 h 8346397"/>
              <a:gd name="connsiteX178" fmla="*/ 1260721 w 4196446"/>
              <a:gd name="connsiteY178" fmla="*/ 2056403 h 8346397"/>
              <a:gd name="connsiteX179" fmla="*/ 1139277 w 4196446"/>
              <a:gd name="connsiteY179" fmla="*/ 2056402 h 8346397"/>
              <a:gd name="connsiteX180" fmla="*/ 1072602 w 4196446"/>
              <a:gd name="connsiteY180" fmla="*/ 2084978 h 8346397"/>
              <a:gd name="connsiteX181" fmla="*/ 1065458 w 4196446"/>
              <a:gd name="connsiteY181" fmla="*/ 2184990 h 8346397"/>
              <a:gd name="connsiteX182" fmla="*/ 977352 w 4196446"/>
              <a:gd name="connsiteY182" fmla="*/ 2273097 h 8346397"/>
              <a:gd name="connsiteX183" fmla="*/ 1120227 w 4196446"/>
              <a:gd name="connsiteY183" fmla="*/ 2335009 h 8346397"/>
              <a:gd name="connsiteX184" fmla="*/ 1170234 w 4196446"/>
              <a:gd name="connsiteY184" fmla="*/ 2370727 h 8346397"/>
              <a:gd name="connsiteX185" fmla="*/ 1222621 w 4196446"/>
              <a:gd name="connsiteY185" fmla="*/ 2387397 h 8346397"/>
              <a:gd name="connsiteX186" fmla="*/ 1272627 w 4196446"/>
              <a:gd name="connsiteY186" fmla="*/ 2437403 h 8346397"/>
              <a:gd name="connsiteX187" fmla="*/ 1329777 w 4196446"/>
              <a:gd name="connsiteY187" fmla="*/ 2458834 h 8346397"/>
              <a:gd name="connsiteX188" fmla="*/ 1422646 w 4196446"/>
              <a:gd name="connsiteY188" fmla="*/ 2535034 h 8346397"/>
              <a:gd name="connsiteX189" fmla="*/ 1508371 w 4196446"/>
              <a:gd name="connsiteY189" fmla="*/ 2568373 h 8346397"/>
              <a:gd name="connsiteX190" fmla="*/ 1641721 w 4196446"/>
              <a:gd name="connsiteY190" fmla="*/ 2716009 h 8346397"/>
              <a:gd name="connsiteX191" fmla="*/ 1725065 w 4196446"/>
              <a:gd name="connsiteY191" fmla="*/ 2870790 h 8346397"/>
              <a:gd name="connsiteX192" fmla="*/ 1850477 w 4196446"/>
              <a:gd name="connsiteY192" fmla="*/ 2931907 h 8346397"/>
              <a:gd name="connsiteX193" fmla="*/ 1896514 w 4196446"/>
              <a:gd name="connsiteY193" fmla="*/ 2977947 h 8346397"/>
              <a:gd name="connsiteX194" fmla="*/ 1927471 w 4196446"/>
              <a:gd name="connsiteY194" fmla="*/ 3082722 h 8346397"/>
              <a:gd name="connsiteX195" fmla="*/ 1989383 w 4196446"/>
              <a:gd name="connsiteY195" fmla="*/ 3185115 h 8346397"/>
              <a:gd name="connsiteX196" fmla="*/ 2051296 w 4196446"/>
              <a:gd name="connsiteY196" fmla="*/ 3223215 h 8346397"/>
              <a:gd name="connsiteX197" fmla="*/ 2182265 w 4196446"/>
              <a:gd name="connsiteY197" fmla="*/ 3370853 h 8346397"/>
              <a:gd name="connsiteX198" fmla="*/ 2325139 w 4196446"/>
              <a:gd name="connsiteY198" fmla="*/ 3447053 h 8346397"/>
              <a:gd name="connsiteX199" fmla="*/ 2384671 w 4196446"/>
              <a:gd name="connsiteY199" fmla="*/ 3532778 h 8346397"/>
              <a:gd name="connsiteX200" fmla="*/ 2432296 w 4196446"/>
              <a:gd name="connsiteY200" fmla="*/ 3599453 h 8346397"/>
              <a:gd name="connsiteX201" fmla="*/ 2479921 w 4196446"/>
              <a:gd name="connsiteY201" fmla="*/ 3589929 h 8346397"/>
              <a:gd name="connsiteX202" fmla="*/ 2484683 w 4196446"/>
              <a:gd name="connsiteY202" fmla="*/ 3742328 h 8346397"/>
              <a:gd name="connsiteX203" fmla="*/ 2537071 w 4196446"/>
              <a:gd name="connsiteY203" fmla="*/ 3835197 h 8346397"/>
              <a:gd name="connsiteX204" fmla="*/ 2529927 w 4196446"/>
              <a:gd name="connsiteY204" fmla="*/ 3873297 h 8346397"/>
              <a:gd name="connsiteX205" fmla="*/ 2598983 w 4196446"/>
              <a:gd name="connsiteY205" fmla="*/ 3909015 h 8346397"/>
              <a:gd name="connsiteX206" fmla="*/ 2656133 w 4196446"/>
              <a:gd name="connsiteY206" fmla="*/ 3854247 h 8346397"/>
              <a:gd name="connsiteX207" fmla="*/ 2689471 w 4196446"/>
              <a:gd name="connsiteY207" fmla="*/ 3937590 h 8346397"/>
              <a:gd name="connsiteX208" fmla="*/ 2734715 w 4196446"/>
              <a:gd name="connsiteY208" fmla="*/ 3982834 h 8346397"/>
              <a:gd name="connsiteX209" fmla="*/ 2808533 w 4196446"/>
              <a:gd name="connsiteY209" fmla="*/ 4006647 h 8346397"/>
              <a:gd name="connsiteX210" fmla="*/ 2860921 w 4196446"/>
              <a:gd name="connsiteY210" fmla="*/ 4075703 h 8346397"/>
              <a:gd name="connsiteX211" fmla="*/ 2946646 w 4196446"/>
              <a:gd name="connsiteY211" fmla="*/ 4130472 h 8346397"/>
              <a:gd name="connsiteX212" fmla="*/ 2999033 w 4196446"/>
              <a:gd name="connsiteY212" fmla="*/ 4163809 h 8346397"/>
              <a:gd name="connsiteX213" fmla="*/ 2870446 w 4196446"/>
              <a:gd name="connsiteY213" fmla="*/ 4256678 h 8346397"/>
              <a:gd name="connsiteX214" fmla="*/ 2868064 w 4196446"/>
              <a:gd name="connsiteY214" fmla="*/ 4311446 h 8346397"/>
              <a:gd name="connsiteX215" fmla="*/ 2970458 w 4196446"/>
              <a:gd name="connsiteY215" fmla="*/ 4428128 h 8346397"/>
              <a:gd name="connsiteX216" fmla="*/ 3065708 w 4196446"/>
              <a:gd name="connsiteY216" fmla="*/ 4490040 h 8346397"/>
              <a:gd name="connsiteX217" fmla="*/ 3096665 w 4196446"/>
              <a:gd name="connsiteY217" fmla="*/ 4528140 h 8346397"/>
              <a:gd name="connsiteX218" fmla="*/ 3082377 w 4196446"/>
              <a:gd name="connsiteY218" fmla="*/ 4609103 h 8346397"/>
              <a:gd name="connsiteX219" fmla="*/ 3077615 w 4196446"/>
              <a:gd name="connsiteY219" fmla="*/ 4692447 h 8346397"/>
              <a:gd name="connsiteX220" fmla="*/ 3034752 w 4196446"/>
              <a:gd name="connsiteY220" fmla="*/ 4701972 h 8346397"/>
              <a:gd name="connsiteX221" fmla="*/ 3008558 w 4196446"/>
              <a:gd name="connsiteY221" fmla="*/ 4718640 h 8346397"/>
              <a:gd name="connsiteX222" fmla="*/ 3053802 w 4196446"/>
              <a:gd name="connsiteY222" fmla="*/ 4795632 h 8346397"/>
              <a:gd name="connsiteX223" fmla="*/ 3037133 w 4196446"/>
              <a:gd name="connsiteY223" fmla="*/ 4868659 h 8346397"/>
              <a:gd name="connsiteX224" fmla="*/ 3020465 w 4196446"/>
              <a:gd name="connsiteY224" fmla="*/ 5004390 h 8346397"/>
              <a:gd name="connsiteX225" fmla="*/ 2982365 w 4196446"/>
              <a:gd name="connsiteY225" fmla="*/ 5044872 h 8346397"/>
              <a:gd name="connsiteX226" fmla="*/ 2965696 w 4196446"/>
              <a:gd name="connsiteY226" fmla="*/ 5166315 h 8346397"/>
              <a:gd name="connsiteX227" fmla="*/ 2937121 w 4196446"/>
              <a:gd name="connsiteY227" fmla="*/ 5285378 h 8346397"/>
              <a:gd name="connsiteX228" fmla="*/ 2989508 w 4196446"/>
              <a:gd name="connsiteY228" fmla="*/ 5302047 h 8346397"/>
              <a:gd name="connsiteX229" fmla="*/ 2987127 w 4196446"/>
              <a:gd name="connsiteY229" fmla="*/ 5347290 h 8346397"/>
              <a:gd name="connsiteX230" fmla="*/ 2984746 w 4196446"/>
              <a:gd name="connsiteY230" fmla="*/ 5402059 h 8346397"/>
              <a:gd name="connsiteX231" fmla="*/ 3041896 w 4196446"/>
              <a:gd name="connsiteY231" fmla="*/ 5471115 h 8346397"/>
              <a:gd name="connsiteX232" fmla="*/ 3089521 w 4196446"/>
              <a:gd name="connsiteY232" fmla="*/ 5597322 h 8346397"/>
              <a:gd name="connsiteX233" fmla="*/ 2996652 w 4196446"/>
              <a:gd name="connsiteY233" fmla="*/ 5887834 h 8346397"/>
              <a:gd name="connsiteX234" fmla="*/ 3018083 w 4196446"/>
              <a:gd name="connsiteY234" fmla="*/ 5942603 h 8346397"/>
              <a:gd name="connsiteX235" fmla="*/ 3044277 w 4196446"/>
              <a:gd name="connsiteY235" fmla="*/ 5994990 h 8346397"/>
              <a:gd name="connsiteX236" fmla="*/ 3049040 w 4196446"/>
              <a:gd name="connsiteY236" fmla="*/ 6099765 h 8346397"/>
              <a:gd name="connsiteX237" fmla="*/ 3028402 w 4196446"/>
              <a:gd name="connsiteY237" fmla="*/ 6195807 h 8346397"/>
              <a:gd name="connsiteX238" fmla="*/ 2956170 w 4196446"/>
              <a:gd name="connsiteY238" fmla="*/ 6259310 h 8346397"/>
              <a:gd name="connsiteX239" fmla="*/ 2920452 w 4196446"/>
              <a:gd name="connsiteY239" fmla="*/ 6240259 h 8346397"/>
              <a:gd name="connsiteX240" fmla="*/ 2849015 w 4196446"/>
              <a:gd name="connsiteY240" fmla="*/ 6252165 h 8346397"/>
              <a:gd name="connsiteX241" fmla="*/ 2713283 w 4196446"/>
              <a:gd name="connsiteY241" fmla="*/ 6364084 h 8346397"/>
              <a:gd name="connsiteX242" fmla="*/ 2606127 w 4196446"/>
              <a:gd name="connsiteY242" fmla="*/ 6349797 h 8346397"/>
              <a:gd name="connsiteX243" fmla="*/ 2575171 w 4196446"/>
              <a:gd name="connsiteY243" fmla="*/ 6378372 h 8346397"/>
              <a:gd name="connsiteX244" fmla="*/ 2508495 w 4196446"/>
              <a:gd name="connsiteY244" fmla="*/ 6423614 h 8346397"/>
              <a:gd name="connsiteX245" fmla="*/ 2391815 w 4196446"/>
              <a:gd name="connsiteY245" fmla="*/ 6411709 h 8346397"/>
              <a:gd name="connsiteX246" fmla="*/ 2368002 w 4196446"/>
              <a:gd name="connsiteY246" fmla="*/ 6528390 h 8346397"/>
              <a:gd name="connsiteX247" fmla="*/ 2363240 w 4196446"/>
              <a:gd name="connsiteY247" fmla="*/ 6564109 h 8346397"/>
              <a:gd name="connsiteX248" fmla="*/ 2339428 w 4196446"/>
              <a:gd name="connsiteY248" fmla="*/ 6583159 h 8346397"/>
              <a:gd name="connsiteX249" fmla="*/ 2141783 w 4196446"/>
              <a:gd name="connsiteY249" fmla="*/ 6535534 h 8346397"/>
              <a:gd name="connsiteX250" fmla="*/ 2103683 w 4196446"/>
              <a:gd name="connsiteY250" fmla="*/ 6587922 h 8346397"/>
              <a:gd name="connsiteX251" fmla="*/ 2072727 w 4196446"/>
              <a:gd name="connsiteY251" fmla="*/ 6683172 h 8346397"/>
              <a:gd name="connsiteX252" fmla="*/ 2039389 w 4196446"/>
              <a:gd name="connsiteY252" fmla="*/ 6747465 h 8346397"/>
              <a:gd name="connsiteX253" fmla="*/ 2051296 w 4196446"/>
              <a:gd name="connsiteY253" fmla="*/ 6809378 h 8346397"/>
              <a:gd name="connsiteX254" fmla="*/ 2184646 w 4196446"/>
              <a:gd name="connsiteY254" fmla="*/ 6921297 h 8346397"/>
              <a:gd name="connsiteX255" fmla="*/ 2253702 w 4196446"/>
              <a:gd name="connsiteY255" fmla="*/ 6954634 h 8346397"/>
              <a:gd name="connsiteX256" fmla="*/ 2237033 w 4196446"/>
              <a:gd name="connsiteY256" fmla="*/ 6978447 h 8346397"/>
              <a:gd name="connsiteX257" fmla="*/ 2201315 w 4196446"/>
              <a:gd name="connsiteY257" fmla="*/ 6997497 h 8346397"/>
              <a:gd name="connsiteX258" fmla="*/ 2234652 w 4196446"/>
              <a:gd name="connsiteY258" fmla="*/ 7073697 h 8346397"/>
              <a:gd name="connsiteX259" fmla="*/ 2203696 w 4196446"/>
              <a:gd name="connsiteY259" fmla="*/ 7095128 h 8346397"/>
              <a:gd name="connsiteX260" fmla="*/ 2098921 w 4196446"/>
              <a:gd name="connsiteY260" fmla="*/ 7033215 h 8346397"/>
              <a:gd name="connsiteX261" fmla="*/ 2056058 w 4196446"/>
              <a:gd name="connsiteY261" fmla="*/ 7059409 h 8346397"/>
              <a:gd name="connsiteX262" fmla="*/ 1996527 w 4196446"/>
              <a:gd name="connsiteY262" fmla="*/ 6957015 h 8346397"/>
              <a:gd name="connsiteX263" fmla="*/ 1879846 w 4196446"/>
              <a:gd name="connsiteY263" fmla="*/ 6983209 h 8346397"/>
              <a:gd name="connsiteX264" fmla="*/ 1815552 w 4196446"/>
              <a:gd name="connsiteY264" fmla="*/ 6987972 h 8346397"/>
              <a:gd name="connsiteX265" fmla="*/ 1765546 w 4196446"/>
              <a:gd name="connsiteY265" fmla="*/ 6983210 h 8346397"/>
              <a:gd name="connsiteX266" fmla="*/ 1708396 w 4196446"/>
              <a:gd name="connsiteY266" fmla="*/ 7028453 h 8346397"/>
              <a:gd name="connsiteX267" fmla="*/ 1529802 w 4196446"/>
              <a:gd name="connsiteY267" fmla="*/ 6987972 h 8346397"/>
              <a:gd name="connsiteX268" fmla="*/ 1553614 w 4196446"/>
              <a:gd name="connsiteY268" fmla="*/ 7114178 h 8346397"/>
              <a:gd name="connsiteX269" fmla="*/ 1477415 w 4196446"/>
              <a:gd name="connsiteY269" fmla="*/ 7159422 h 8346397"/>
              <a:gd name="connsiteX270" fmla="*/ 1415502 w 4196446"/>
              <a:gd name="connsiteY270" fmla="*/ 7226096 h 8346397"/>
              <a:gd name="connsiteX271" fmla="*/ 1265483 w 4196446"/>
              <a:gd name="connsiteY271" fmla="*/ 7218953 h 8346397"/>
              <a:gd name="connsiteX272" fmla="*/ 1213096 w 4196446"/>
              <a:gd name="connsiteY27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788021 w 4196446"/>
              <a:gd name="connsiteY3" fmla="*/ 6848269 h 8346397"/>
              <a:gd name="connsiteX4" fmla="*/ 3784847 w 4196446"/>
              <a:gd name="connsiteY4" fmla="*/ 6811757 h 8346397"/>
              <a:gd name="connsiteX5" fmla="*/ 3951534 w 4196446"/>
              <a:gd name="connsiteY5" fmla="*/ 6737938 h 8346397"/>
              <a:gd name="connsiteX6" fmla="*/ 3932484 w 4196446"/>
              <a:gd name="connsiteY6" fmla="*/ 6616495 h 8346397"/>
              <a:gd name="connsiteX7" fmla="*/ 3975347 w 4196446"/>
              <a:gd name="connsiteY7" fmla="*/ 6642688 h 8346397"/>
              <a:gd name="connsiteX8" fmla="*/ 4027735 w 4196446"/>
              <a:gd name="connsiteY8" fmla="*/ 6654595 h 8346397"/>
              <a:gd name="connsiteX9" fmla="*/ 4056309 w 4196446"/>
              <a:gd name="connsiteY9" fmla="*/ 6516482 h 8346397"/>
              <a:gd name="connsiteX10" fmla="*/ 3996778 w 4196446"/>
              <a:gd name="connsiteY10" fmla="*/ 6478382 h 8346397"/>
              <a:gd name="connsiteX11" fmla="*/ 4034878 w 4196446"/>
              <a:gd name="connsiteY11" fmla="*/ 6437901 h 8346397"/>
              <a:gd name="connsiteX12" fmla="*/ 4061072 w 4196446"/>
              <a:gd name="connsiteY12" fmla="*/ 6473620 h 8346397"/>
              <a:gd name="connsiteX13" fmla="*/ 4082503 w 4196446"/>
              <a:gd name="connsiteY13" fmla="*/ 6478382 h 8346397"/>
              <a:gd name="connsiteX14" fmla="*/ 4089647 w 4196446"/>
              <a:gd name="connsiteY14" fmla="*/ 6421232 h 8346397"/>
              <a:gd name="connsiteX15" fmla="*/ 4046784 w 4196446"/>
              <a:gd name="connsiteY15" fmla="*/ 6318838 h 8346397"/>
              <a:gd name="connsiteX16" fmla="*/ 4130128 w 4196446"/>
              <a:gd name="connsiteY16" fmla="*/ 6299788 h 8346397"/>
              <a:gd name="connsiteX17" fmla="*/ 4046784 w 4196446"/>
              <a:gd name="connsiteY17" fmla="*/ 6275976 h 8346397"/>
              <a:gd name="connsiteX18" fmla="*/ 4053928 w 4196446"/>
              <a:gd name="connsiteY18" fmla="*/ 6211682 h 8346397"/>
              <a:gd name="connsiteX19" fmla="*/ 4039640 w 4196446"/>
              <a:gd name="connsiteY19" fmla="*/ 6149770 h 8346397"/>
              <a:gd name="connsiteX20" fmla="*/ 4106315 w 4196446"/>
              <a:gd name="connsiteY20" fmla="*/ 6211682 h 8346397"/>
              <a:gd name="connsiteX21" fmla="*/ 4063453 w 4196446"/>
              <a:gd name="connsiteY21" fmla="*/ 6090238 h 8346397"/>
              <a:gd name="connsiteX22" fmla="*/ 4070597 w 4196446"/>
              <a:gd name="connsiteY22" fmla="*/ 6018801 h 8346397"/>
              <a:gd name="connsiteX23" fmla="*/ 4132509 w 4196446"/>
              <a:gd name="connsiteY23" fmla="*/ 5975938 h 8346397"/>
              <a:gd name="connsiteX24" fmla="*/ 4094409 w 4196446"/>
              <a:gd name="connsiteY24" fmla="*/ 6075951 h 8346397"/>
              <a:gd name="connsiteX25" fmla="*/ 4139653 w 4196446"/>
              <a:gd name="connsiteY25" fmla="*/ 6102145 h 8346397"/>
              <a:gd name="connsiteX26" fmla="*/ 4192041 w 4196446"/>
              <a:gd name="connsiteY26" fmla="*/ 6080713 h 8346397"/>
              <a:gd name="connsiteX27" fmla="*/ 4149178 w 4196446"/>
              <a:gd name="connsiteY27" fmla="*/ 5947363 h 8346397"/>
              <a:gd name="connsiteX28" fmla="*/ 4194421 w 4196446"/>
              <a:gd name="connsiteY28" fmla="*/ 5909263 h 8346397"/>
              <a:gd name="connsiteX29" fmla="*/ 4113459 w 4196446"/>
              <a:gd name="connsiteY29" fmla="*/ 5783057 h 8346397"/>
              <a:gd name="connsiteX30" fmla="*/ 4108696 w 4196446"/>
              <a:gd name="connsiteY30" fmla="*/ 5678282 h 8346397"/>
              <a:gd name="connsiteX31" fmla="*/ 4070597 w 4196446"/>
              <a:gd name="connsiteY31" fmla="*/ 5587795 h 8346397"/>
              <a:gd name="connsiteX32" fmla="*/ 4111077 w 4196446"/>
              <a:gd name="connsiteY32" fmla="*/ 5583032 h 8346397"/>
              <a:gd name="connsiteX33" fmla="*/ 4061071 w 4196446"/>
              <a:gd name="connsiteY33" fmla="*/ 5478257 h 8346397"/>
              <a:gd name="connsiteX34" fmla="*/ 4061071 w 4196446"/>
              <a:gd name="connsiteY34" fmla="*/ 5383007 h 8346397"/>
              <a:gd name="connsiteX35" fmla="*/ 4103934 w 4196446"/>
              <a:gd name="connsiteY35" fmla="*/ 5387770 h 8346397"/>
              <a:gd name="connsiteX36" fmla="*/ 4106315 w 4196446"/>
              <a:gd name="connsiteY36" fmla="*/ 5347288 h 8346397"/>
              <a:gd name="connsiteX37" fmla="*/ 4065833 w 4196446"/>
              <a:gd name="connsiteY37" fmla="*/ 5292520 h 8346397"/>
              <a:gd name="connsiteX38" fmla="*/ 4058690 w 4196446"/>
              <a:gd name="connsiteY38" fmla="*/ 5173457 h 8346397"/>
              <a:gd name="connsiteX39" fmla="*/ 3990428 w 4196446"/>
              <a:gd name="connsiteY39" fmla="*/ 5034550 h 8346397"/>
              <a:gd name="connsiteX40" fmla="*/ 3922959 w 4196446"/>
              <a:gd name="connsiteY40" fmla="*/ 4816270 h 8346397"/>
              <a:gd name="connsiteX41" fmla="*/ 3887241 w 4196446"/>
              <a:gd name="connsiteY41" fmla="*/ 4682920 h 8346397"/>
              <a:gd name="connsiteX42" fmla="*/ 3851522 w 4196446"/>
              <a:gd name="connsiteY42" fmla="*/ 4642438 h 8346397"/>
              <a:gd name="connsiteX43" fmla="*/ 3887241 w 4196446"/>
              <a:gd name="connsiteY43" fmla="*/ 4578145 h 8346397"/>
              <a:gd name="connsiteX44" fmla="*/ 3839615 w 4196446"/>
              <a:gd name="connsiteY44" fmla="*/ 4499563 h 8346397"/>
              <a:gd name="connsiteX45" fmla="*/ 3780084 w 4196446"/>
              <a:gd name="connsiteY45" fmla="*/ 4492420 h 8346397"/>
              <a:gd name="connsiteX46" fmla="*/ 3732459 w 4196446"/>
              <a:gd name="connsiteY46" fmla="*/ 4449557 h 8346397"/>
              <a:gd name="connsiteX47" fmla="*/ 3687216 w 4196446"/>
              <a:gd name="connsiteY47" fmla="*/ 4466226 h 8346397"/>
              <a:gd name="connsiteX48" fmla="*/ 3668166 w 4196446"/>
              <a:gd name="connsiteY48" fmla="*/ 4368595 h 8346397"/>
              <a:gd name="connsiteX49" fmla="*/ 3501478 w 4196446"/>
              <a:gd name="connsiteY49" fmla="*/ 4166188 h 8346397"/>
              <a:gd name="connsiteX50" fmla="*/ 3496716 w 4196446"/>
              <a:gd name="connsiteY50" fmla="*/ 4139995 h 8346397"/>
              <a:gd name="connsiteX51" fmla="*/ 3494334 w 4196446"/>
              <a:gd name="connsiteY51" fmla="*/ 4113801 h 8346397"/>
              <a:gd name="connsiteX52" fmla="*/ 3544341 w 4196446"/>
              <a:gd name="connsiteY52" fmla="*/ 4101895 h 8346397"/>
              <a:gd name="connsiteX53" fmla="*/ 3553866 w 4196446"/>
              <a:gd name="connsiteY53" fmla="*/ 4075701 h 8346397"/>
              <a:gd name="connsiteX54" fmla="*/ 3515766 w 4196446"/>
              <a:gd name="connsiteY54" fmla="*/ 4056651 h 8346397"/>
              <a:gd name="connsiteX55" fmla="*/ 3465759 w 4196446"/>
              <a:gd name="connsiteY55" fmla="*/ 4049507 h 8346397"/>
              <a:gd name="connsiteX56" fmla="*/ 3432422 w 4196446"/>
              <a:gd name="connsiteY56" fmla="*/ 4109038 h 8346397"/>
              <a:gd name="connsiteX57" fmla="*/ 3413372 w 4196446"/>
              <a:gd name="connsiteY57" fmla="*/ 4082845 h 8346397"/>
              <a:gd name="connsiteX58" fmla="*/ 3415752 w 4196446"/>
              <a:gd name="connsiteY58" fmla="*/ 4042363 h 8346397"/>
              <a:gd name="connsiteX59" fmla="*/ 3349078 w 4196446"/>
              <a:gd name="connsiteY59" fmla="*/ 4018551 h 8346397"/>
              <a:gd name="connsiteX60" fmla="*/ 3382416 w 4196446"/>
              <a:gd name="connsiteY60" fmla="*/ 3985213 h 8346397"/>
              <a:gd name="connsiteX61" fmla="*/ 3346697 w 4196446"/>
              <a:gd name="connsiteY61" fmla="*/ 3961401 h 8346397"/>
              <a:gd name="connsiteX62" fmla="*/ 3291928 w 4196446"/>
              <a:gd name="connsiteY62" fmla="*/ 3959020 h 8346397"/>
              <a:gd name="connsiteX63" fmla="*/ 3263352 w 4196446"/>
              <a:gd name="connsiteY63" fmla="*/ 3978070 h 8346397"/>
              <a:gd name="connsiteX64" fmla="*/ 3215727 w 4196446"/>
              <a:gd name="connsiteY64" fmla="*/ 3963782 h 8346397"/>
              <a:gd name="connsiteX65" fmla="*/ 3227633 w 4196446"/>
              <a:gd name="connsiteY65" fmla="*/ 3937588 h 8346397"/>
              <a:gd name="connsiteX66" fmla="*/ 3275259 w 4196446"/>
              <a:gd name="connsiteY66" fmla="*/ 3913776 h 8346397"/>
              <a:gd name="connsiteX67" fmla="*/ 3127621 w 4196446"/>
              <a:gd name="connsiteY67" fmla="*/ 3851863 h 8346397"/>
              <a:gd name="connsiteX68" fmla="*/ 2996652 w 4196446"/>
              <a:gd name="connsiteY68" fmla="*/ 3739945 h 8346397"/>
              <a:gd name="connsiteX69" fmla="*/ 2591839 w 4196446"/>
              <a:gd name="connsiteY69" fmla="*/ 3354183 h 8346397"/>
              <a:gd name="connsiteX70" fmla="*/ 2468015 w 4196446"/>
              <a:gd name="connsiteY70" fmla="*/ 3049382 h 8346397"/>
              <a:gd name="connsiteX71" fmla="*/ 2432296 w 4196446"/>
              <a:gd name="connsiteY71" fmla="*/ 2961276 h 8346397"/>
              <a:gd name="connsiteX72" fmla="*/ 2387052 w 4196446"/>
              <a:gd name="connsiteY72" fmla="*/ 2954132 h 8346397"/>
              <a:gd name="connsiteX73" fmla="*/ 2365621 w 4196446"/>
              <a:gd name="connsiteY73" fmla="*/ 2958895 h 8346397"/>
              <a:gd name="connsiteX74" fmla="*/ 2315615 w 4196446"/>
              <a:gd name="connsiteY74" fmla="*/ 2896982 h 8346397"/>
              <a:gd name="connsiteX75" fmla="*/ 2234652 w 4196446"/>
              <a:gd name="connsiteY75" fmla="*/ 2880313 h 8346397"/>
              <a:gd name="connsiteX76" fmla="*/ 2182265 w 4196446"/>
              <a:gd name="connsiteY76" fmla="*/ 2811257 h 8346397"/>
              <a:gd name="connsiteX77" fmla="*/ 2115590 w 4196446"/>
              <a:gd name="connsiteY77" fmla="*/ 2727913 h 8346397"/>
              <a:gd name="connsiteX78" fmla="*/ 2091777 w 4196446"/>
              <a:gd name="connsiteY78" fmla="*/ 2670763 h 8346397"/>
              <a:gd name="connsiteX79" fmla="*/ 2006845 w 4196446"/>
              <a:gd name="connsiteY79" fmla="*/ 2527095 h 8346397"/>
              <a:gd name="connsiteX80" fmla="*/ 1953665 w 4196446"/>
              <a:gd name="connsiteY80" fmla="*/ 2451688 h 8346397"/>
              <a:gd name="connsiteX81" fmla="*/ 2006052 w 4196446"/>
              <a:gd name="connsiteY81" fmla="*/ 2337388 h 8346397"/>
              <a:gd name="connsiteX82" fmla="*/ 2072727 w 4196446"/>
              <a:gd name="connsiteY82" fmla="*/ 2256426 h 8346397"/>
              <a:gd name="connsiteX83" fmla="*/ 2056058 w 4196446"/>
              <a:gd name="connsiteY83" fmla="*/ 2223088 h 8346397"/>
              <a:gd name="connsiteX84" fmla="*/ 2067965 w 4196446"/>
              <a:gd name="connsiteY84" fmla="*/ 2130220 h 8346397"/>
              <a:gd name="connsiteX85" fmla="*/ 2137021 w 4196446"/>
              <a:gd name="connsiteY85" fmla="*/ 1992107 h 8346397"/>
              <a:gd name="connsiteX86" fmla="*/ 2165596 w 4196446"/>
              <a:gd name="connsiteY86" fmla="*/ 1944482 h 8346397"/>
              <a:gd name="connsiteX87" fmla="*/ 2203696 w 4196446"/>
              <a:gd name="connsiteY87" fmla="*/ 1937338 h 8346397"/>
              <a:gd name="connsiteX88" fmla="*/ 2198933 w 4196446"/>
              <a:gd name="connsiteY88" fmla="*/ 1906382 h 8346397"/>
              <a:gd name="connsiteX89" fmla="*/ 2406102 w 4196446"/>
              <a:gd name="connsiteY89" fmla="*/ 1782557 h 8346397"/>
              <a:gd name="connsiteX90" fmla="*/ 2494208 w 4196446"/>
              <a:gd name="connsiteY90" fmla="*/ 1715882 h 8346397"/>
              <a:gd name="connsiteX91" fmla="*/ 2513258 w 4196446"/>
              <a:gd name="connsiteY91" fmla="*/ 1630157 h 8346397"/>
              <a:gd name="connsiteX92" fmla="*/ 2522784 w 4196446"/>
              <a:gd name="connsiteY92" fmla="*/ 1584913 h 8346397"/>
              <a:gd name="connsiteX93" fmla="*/ 2577552 w 4196446"/>
              <a:gd name="connsiteY93" fmla="*/ 1527763 h 8346397"/>
              <a:gd name="connsiteX94" fmla="*/ 2606127 w 4196446"/>
              <a:gd name="connsiteY94" fmla="*/ 1499188 h 8346397"/>
              <a:gd name="connsiteX95" fmla="*/ 2634702 w 4196446"/>
              <a:gd name="connsiteY95" fmla="*/ 1492045 h 8346397"/>
              <a:gd name="connsiteX96" fmla="*/ 2672802 w 4196446"/>
              <a:gd name="connsiteY96" fmla="*/ 1368220 h 8346397"/>
              <a:gd name="connsiteX97" fmla="*/ 2806153 w 4196446"/>
              <a:gd name="connsiteY97" fmla="*/ 1334883 h 8346397"/>
              <a:gd name="connsiteX98" fmla="*/ 2944265 w 4196446"/>
              <a:gd name="connsiteY98" fmla="*/ 1325357 h 8346397"/>
              <a:gd name="connsiteX99" fmla="*/ 2968077 w 4196446"/>
              <a:gd name="connsiteY99" fmla="*/ 1206295 h 8346397"/>
              <a:gd name="connsiteX100" fmla="*/ 3049040 w 4196446"/>
              <a:gd name="connsiteY100" fmla="*/ 1169783 h 8346397"/>
              <a:gd name="connsiteX101" fmla="*/ 3153814 w 4196446"/>
              <a:gd name="connsiteY101" fmla="*/ 1125332 h 8346397"/>
              <a:gd name="connsiteX102" fmla="*/ 3225252 w 4196446"/>
              <a:gd name="connsiteY102" fmla="*/ 1049132 h 8346397"/>
              <a:gd name="connsiteX103" fmla="*/ 3310977 w 4196446"/>
              <a:gd name="connsiteY103" fmla="*/ 996745 h 8346397"/>
              <a:gd name="connsiteX104" fmla="*/ 3056977 w 4196446"/>
              <a:gd name="connsiteY104" fmla="*/ 982457 h 8346397"/>
              <a:gd name="connsiteX105" fmla="*/ 2958552 w 4196446"/>
              <a:gd name="connsiteY105" fmla="*/ 976107 h 8346397"/>
              <a:gd name="connsiteX106" fmla="*/ 2926802 w 4196446"/>
              <a:gd name="connsiteY106" fmla="*/ 906257 h 8346397"/>
              <a:gd name="connsiteX107" fmla="*/ 2866477 w 4196446"/>
              <a:gd name="connsiteY107" fmla="*/ 893559 h 8346397"/>
              <a:gd name="connsiteX108" fmla="*/ 2799802 w 4196446"/>
              <a:gd name="connsiteY108" fmla="*/ 874507 h 8346397"/>
              <a:gd name="connsiteX109" fmla="*/ 2761702 w 4196446"/>
              <a:gd name="connsiteY109" fmla="*/ 807832 h 8346397"/>
              <a:gd name="connsiteX110" fmla="*/ 2609302 w 4196446"/>
              <a:gd name="connsiteY110" fmla="*/ 760207 h 8346397"/>
              <a:gd name="connsiteX111" fmla="*/ 2580727 w 4196446"/>
              <a:gd name="connsiteY111" fmla="*/ 604632 h 8346397"/>
              <a:gd name="connsiteX112" fmla="*/ 2526752 w 4196446"/>
              <a:gd name="connsiteY112" fmla="*/ 531609 h 8346397"/>
              <a:gd name="connsiteX113" fmla="*/ 2596602 w 4196446"/>
              <a:gd name="connsiteY113" fmla="*/ 407782 h 8346397"/>
              <a:gd name="connsiteX114" fmla="*/ 2629939 w 4196446"/>
              <a:gd name="connsiteY114" fmla="*/ 310947 h 8346397"/>
              <a:gd name="connsiteX115" fmla="*/ 2517227 w 4196446"/>
              <a:gd name="connsiteY115" fmla="*/ 239507 h 8346397"/>
              <a:gd name="connsiteX116" fmla="*/ 2402927 w 4196446"/>
              <a:gd name="connsiteY116" fmla="*/ 271257 h 8346397"/>
              <a:gd name="connsiteX117" fmla="*/ 2275927 w 4196446"/>
              <a:gd name="connsiteY117" fmla="*/ 198232 h 8346397"/>
              <a:gd name="connsiteX118" fmla="*/ 2133052 w 4196446"/>
              <a:gd name="connsiteY118" fmla="*/ 233157 h 8346397"/>
              <a:gd name="connsiteX119" fmla="*/ 1913977 w 4196446"/>
              <a:gd name="connsiteY119" fmla="*/ 36309 h 8346397"/>
              <a:gd name="connsiteX120" fmla="*/ 1777452 w 4196446"/>
              <a:gd name="connsiteY120" fmla="*/ 13289 h 8346397"/>
              <a:gd name="connsiteX121" fmla="*/ 1703633 w 4196446"/>
              <a:gd name="connsiteY121" fmla="*/ 41864 h 8346397"/>
              <a:gd name="connsiteX122" fmla="*/ 1615527 w 4196446"/>
              <a:gd name="connsiteY122" fmla="*/ 75203 h 8346397"/>
              <a:gd name="connsiteX123" fmla="*/ 1515515 w 4196446"/>
              <a:gd name="connsiteY123" fmla="*/ 129971 h 8346397"/>
              <a:gd name="connsiteX124" fmla="*/ 1525040 w 4196446"/>
              <a:gd name="connsiteY124" fmla="*/ 194264 h 8346397"/>
              <a:gd name="connsiteX125" fmla="*/ 1505990 w 4196446"/>
              <a:gd name="connsiteY125" fmla="*/ 251415 h 8346397"/>
              <a:gd name="connsiteX126" fmla="*/ 1413121 w 4196446"/>
              <a:gd name="connsiteY126" fmla="*/ 270464 h 8346397"/>
              <a:gd name="connsiteX127" fmla="*/ 1339302 w 4196446"/>
              <a:gd name="connsiteY127" fmla="*/ 306184 h 8346397"/>
              <a:gd name="connsiteX128" fmla="*/ 1260721 w 4196446"/>
              <a:gd name="connsiteY128" fmla="*/ 346665 h 8346397"/>
              <a:gd name="connsiteX129" fmla="*/ 1191665 w 4196446"/>
              <a:gd name="connsiteY129" fmla="*/ 272847 h 8346397"/>
              <a:gd name="connsiteX130" fmla="*/ 1082127 w 4196446"/>
              <a:gd name="connsiteY130" fmla="*/ 353809 h 8346397"/>
              <a:gd name="connsiteX131" fmla="*/ 1020215 w 4196446"/>
              <a:gd name="connsiteY131" fmla="*/ 420484 h 8346397"/>
              <a:gd name="connsiteX132" fmla="*/ 858290 w 4196446"/>
              <a:gd name="connsiteY132" fmla="*/ 301422 h 8346397"/>
              <a:gd name="connsiteX133" fmla="*/ 796377 w 4196446"/>
              <a:gd name="connsiteY133" fmla="*/ 406196 h 8346397"/>
              <a:gd name="connsiteX134" fmla="*/ 755896 w 4196446"/>
              <a:gd name="connsiteY134" fmla="*/ 341903 h 8346397"/>
              <a:gd name="connsiteX135" fmla="*/ 689221 w 4196446"/>
              <a:gd name="connsiteY135" fmla="*/ 270465 h 8346397"/>
              <a:gd name="connsiteX136" fmla="*/ 667790 w 4196446"/>
              <a:gd name="connsiteY136" fmla="*/ 313328 h 8346397"/>
              <a:gd name="connsiteX137" fmla="*/ 620165 w 4196446"/>
              <a:gd name="connsiteY137" fmla="*/ 382384 h 8346397"/>
              <a:gd name="connsiteX138" fmla="*/ 589208 w 4196446"/>
              <a:gd name="connsiteY138" fmla="*/ 396672 h 8346397"/>
              <a:gd name="connsiteX139" fmla="*/ 498721 w 4196446"/>
              <a:gd name="connsiteY139" fmla="*/ 482397 h 8346397"/>
              <a:gd name="connsiteX140" fmla="*/ 396327 w 4196446"/>
              <a:gd name="connsiteY140" fmla="*/ 380003 h 8346397"/>
              <a:gd name="connsiteX141" fmla="*/ 243927 w 4196446"/>
              <a:gd name="connsiteY141" fmla="*/ 294278 h 8346397"/>
              <a:gd name="connsiteX142" fmla="*/ 174871 w 4196446"/>
              <a:gd name="connsiteY142" fmla="*/ 327615 h 8346397"/>
              <a:gd name="connsiteX143" fmla="*/ 127246 w 4196446"/>
              <a:gd name="connsiteY143" fmla="*/ 410959 h 8346397"/>
              <a:gd name="connsiteX144" fmla="*/ 43902 w 4196446"/>
              <a:gd name="connsiteY144" fmla="*/ 472872 h 8346397"/>
              <a:gd name="connsiteX145" fmla="*/ 8183 w 4196446"/>
              <a:gd name="connsiteY145" fmla="*/ 484778 h 8346397"/>
              <a:gd name="connsiteX146" fmla="*/ 198683 w 4196446"/>
              <a:gd name="connsiteY146" fmla="*/ 689565 h 8346397"/>
              <a:gd name="connsiteX147" fmla="*/ 265359 w 4196446"/>
              <a:gd name="connsiteY147" fmla="*/ 706234 h 8346397"/>
              <a:gd name="connsiteX148" fmla="*/ 298697 w 4196446"/>
              <a:gd name="connsiteY148" fmla="*/ 730047 h 8346397"/>
              <a:gd name="connsiteX149" fmla="*/ 296315 w 4196446"/>
              <a:gd name="connsiteY149" fmla="*/ 901496 h 8346397"/>
              <a:gd name="connsiteX150" fmla="*/ 362990 w 4196446"/>
              <a:gd name="connsiteY150" fmla="*/ 906259 h 8346397"/>
              <a:gd name="connsiteX151" fmla="*/ 401090 w 4196446"/>
              <a:gd name="connsiteY151" fmla="*/ 856253 h 8346397"/>
              <a:gd name="connsiteX152" fmla="*/ 482052 w 4196446"/>
              <a:gd name="connsiteY152" fmla="*/ 894353 h 8346397"/>
              <a:gd name="connsiteX153" fmla="*/ 420140 w 4196446"/>
              <a:gd name="connsiteY153" fmla="*/ 1039609 h 8346397"/>
              <a:gd name="connsiteX154" fmla="*/ 434427 w 4196446"/>
              <a:gd name="connsiteY154" fmla="*/ 1087234 h 8346397"/>
              <a:gd name="connsiteX155" fmla="*/ 379658 w 4196446"/>
              <a:gd name="connsiteY155" fmla="*/ 1139622 h 8346397"/>
              <a:gd name="connsiteX156" fmla="*/ 415377 w 4196446"/>
              <a:gd name="connsiteY156" fmla="*/ 1168196 h 8346397"/>
              <a:gd name="connsiteX157" fmla="*/ 486815 w 4196446"/>
              <a:gd name="connsiteY157" fmla="*/ 1256303 h 8346397"/>
              <a:gd name="connsiteX158" fmla="*/ 527296 w 4196446"/>
              <a:gd name="connsiteY158" fmla="*/ 1344409 h 8346397"/>
              <a:gd name="connsiteX159" fmla="*/ 636833 w 4196446"/>
              <a:gd name="connsiteY159" fmla="*/ 1396797 h 8346397"/>
              <a:gd name="connsiteX160" fmla="*/ 746371 w 4196446"/>
              <a:gd name="connsiteY160" fmla="*/ 1420609 h 8346397"/>
              <a:gd name="connsiteX161" fmla="*/ 829715 w 4196446"/>
              <a:gd name="connsiteY161" fmla="*/ 1468234 h 8346397"/>
              <a:gd name="connsiteX162" fmla="*/ 913058 w 4196446"/>
              <a:gd name="connsiteY162" fmla="*/ 1442040 h 8346397"/>
              <a:gd name="connsiteX163" fmla="*/ 994021 w 4196446"/>
              <a:gd name="connsiteY163" fmla="*/ 1368222 h 8346397"/>
              <a:gd name="connsiteX164" fmla="*/ 1103558 w 4196446"/>
              <a:gd name="connsiteY164" fmla="*/ 1351553 h 8346397"/>
              <a:gd name="connsiteX165" fmla="*/ 1170233 w 4196446"/>
              <a:gd name="connsiteY165" fmla="*/ 1356315 h 8346397"/>
              <a:gd name="connsiteX166" fmla="*/ 1329777 w 4196446"/>
              <a:gd name="connsiteY166" fmla="*/ 1465853 h 8346397"/>
              <a:gd name="connsiteX167" fmla="*/ 1389308 w 4196446"/>
              <a:gd name="connsiteY167" fmla="*/ 1494428 h 8346397"/>
              <a:gd name="connsiteX168" fmla="*/ 1260721 w 4196446"/>
              <a:gd name="connsiteY168" fmla="*/ 1596822 h 8346397"/>
              <a:gd name="connsiteX169" fmla="*/ 1263102 w 4196446"/>
              <a:gd name="connsiteY169" fmla="*/ 1661115 h 8346397"/>
              <a:gd name="connsiteX170" fmla="*/ 1425027 w 4196446"/>
              <a:gd name="connsiteY170" fmla="*/ 1613490 h 8346397"/>
              <a:gd name="connsiteX171" fmla="*/ 1386927 w 4196446"/>
              <a:gd name="connsiteY171" fmla="*/ 1677784 h 8346397"/>
              <a:gd name="connsiteX172" fmla="*/ 1405977 w 4196446"/>
              <a:gd name="connsiteY172" fmla="*/ 1751603 h 8346397"/>
              <a:gd name="connsiteX173" fmla="*/ 1517896 w 4196446"/>
              <a:gd name="connsiteY173" fmla="*/ 1787322 h 8346397"/>
              <a:gd name="connsiteX174" fmla="*/ 1591715 w 4196446"/>
              <a:gd name="connsiteY174" fmla="*/ 1803990 h 8346397"/>
              <a:gd name="connsiteX175" fmla="*/ 1501227 w 4196446"/>
              <a:gd name="connsiteY175" fmla="*/ 1934959 h 8346397"/>
              <a:gd name="connsiteX176" fmla="*/ 1494083 w 4196446"/>
              <a:gd name="connsiteY176" fmla="*/ 1984965 h 8346397"/>
              <a:gd name="connsiteX177" fmla="*/ 1422646 w 4196446"/>
              <a:gd name="connsiteY177" fmla="*/ 2020684 h 8346397"/>
              <a:gd name="connsiteX178" fmla="*/ 1391690 w 4196446"/>
              <a:gd name="connsiteY178" fmla="*/ 2082597 h 8346397"/>
              <a:gd name="connsiteX179" fmla="*/ 1260721 w 4196446"/>
              <a:gd name="connsiteY179" fmla="*/ 2056403 h 8346397"/>
              <a:gd name="connsiteX180" fmla="*/ 1139277 w 4196446"/>
              <a:gd name="connsiteY180" fmla="*/ 2056402 h 8346397"/>
              <a:gd name="connsiteX181" fmla="*/ 1072602 w 4196446"/>
              <a:gd name="connsiteY181" fmla="*/ 2084978 h 8346397"/>
              <a:gd name="connsiteX182" fmla="*/ 1065458 w 4196446"/>
              <a:gd name="connsiteY182" fmla="*/ 2184990 h 8346397"/>
              <a:gd name="connsiteX183" fmla="*/ 977352 w 4196446"/>
              <a:gd name="connsiteY183" fmla="*/ 2273097 h 8346397"/>
              <a:gd name="connsiteX184" fmla="*/ 1120227 w 4196446"/>
              <a:gd name="connsiteY184" fmla="*/ 2335009 h 8346397"/>
              <a:gd name="connsiteX185" fmla="*/ 1170234 w 4196446"/>
              <a:gd name="connsiteY185" fmla="*/ 2370727 h 8346397"/>
              <a:gd name="connsiteX186" fmla="*/ 1222621 w 4196446"/>
              <a:gd name="connsiteY186" fmla="*/ 2387397 h 8346397"/>
              <a:gd name="connsiteX187" fmla="*/ 1272627 w 4196446"/>
              <a:gd name="connsiteY187" fmla="*/ 2437403 h 8346397"/>
              <a:gd name="connsiteX188" fmla="*/ 1329777 w 4196446"/>
              <a:gd name="connsiteY188" fmla="*/ 2458834 h 8346397"/>
              <a:gd name="connsiteX189" fmla="*/ 1422646 w 4196446"/>
              <a:gd name="connsiteY189" fmla="*/ 2535034 h 8346397"/>
              <a:gd name="connsiteX190" fmla="*/ 1508371 w 4196446"/>
              <a:gd name="connsiteY190" fmla="*/ 2568373 h 8346397"/>
              <a:gd name="connsiteX191" fmla="*/ 1641721 w 4196446"/>
              <a:gd name="connsiteY191" fmla="*/ 2716009 h 8346397"/>
              <a:gd name="connsiteX192" fmla="*/ 1725065 w 4196446"/>
              <a:gd name="connsiteY192" fmla="*/ 2870790 h 8346397"/>
              <a:gd name="connsiteX193" fmla="*/ 1850477 w 4196446"/>
              <a:gd name="connsiteY193" fmla="*/ 2931907 h 8346397"/>
              <a:gd name="connsiteX194" fmla="*/ 1896514 w 4196446"/>
              <a:gd name="connsiteY194" fmla="*/ 2977947 h 8346397"/>
              <a:gd name="connsiteX195" fmla="*/ 1927471 w 4196446"/>
              <a:gd name="connsiteY195" fmla="*/ 3082722 h 8346397"/>
              <a:gd name="connsiteX196" fmla="*/ 1989383 w 4196446"/>
              <a:gd name="connsiteY196" fmla="*/ 3185115 h 8346397"/>
              <a:gd name="connsiteX197" fmla="*/ 2051296 w 4196446"/>
              <a:gd name="connsiteY197" fmla="*/ 3223215 h 8346397"/>
              <a:gd name="connsiteX198" fmla="*/ 2182265 w 4196446"/>
              <a:gd name="connsiteY198" fmla="*/ 3370853 h 8346397"/>
              <a:gd name="connsiteX199" fmla="*/ 2325139 w 4196446"/>
              <a:gd name="connsiteY199" fmla="*/ 3447053 h 8346397"/>
              <a:gd name="connsiteX200" fmla="*/ 2384671 w 4196446"/>
              <a:gd name="connsiteY200" fmla="*/ 3532778 h 8346397"/>
              <a:gd name="connsiteX201" fmla="*/ 2432296 w 4196446"/>
              <a:gd name="connsiteY201" fmla="*/ 3599453 h 8346397"/>
              <a:gd name="connsiteX202" fmla="*/ 2479921 w 4196446"/>
              <a:gd name="connsiteY202" fmla="*/ 3589929 h 8346397"/>
              <a:gd name="connsiteX203" fmla="*/ 2484683 w 4196446"/>
              <a:gd name="connsiteY203" fmla="*/ 3742328 h 8346397"/>
              <a:gd name="connsiteX204" fmla="*/ 2537071 w 4196446"/>
              <a:gd name="connsiteY204" fmla="*/ 3835197 h 8346397"/>
              <a:gd name="connsiteX205" fmla="*/ 2529927 w 4196446"/>
              <a:gd name="connsiteY205" fmla="*/ 3873297 h 8346397"/>
              <a:gd name="connsiteX206" fmla="*/ 2598983 w 4196446"/>
              <a:gd name="connsiteY206" fmla="*/ 3909015 h 8346397"/>
              <a:gd name="connsiteX207" fmla="*/ 2656133 w 4196446"/>
              <a:gd name="connsiteY207" fmla="*/ 3854247 h 8346397"/>
              <a:gd name="connsiteX208" fmla="*/ 2689471 w 4196446"/>
              <a:gd name="connsiteY208" fmla="*/ 3937590 h 8346397"/>
              <a:gd name="connsiteX209" fmla="*/ 2734715 w 4196446"/>
              <a:gd name="connsiteY209" fmla="*/ 3982834 h 8346397"/>
              <a:gd name="connsiteX210" fmla="*/ 2808533 w 4196446"/>
              <a:gd name="connsiteY210" fmla="*/ 4006647 h 8346397"/>
              <a:gd name="connsiteX211" fmla="*/ 2860921 w 4196446"/>
              <a:gd name="connsiteY211" fmla="*/ 4075703 h 8346397"/>
              <a:gd name="connsiteX212" fmla="*/ 2946646 w 4196446"/>
              <a:gd name="connsiteY212" fmla="*/ 4130472 h 8346397"/>
              <a:gd name="connsiteX213" fmla="*/ 2999033 w 4196446"/>
              <a:gd name="connsiteY213" fmla="*/ 4163809 h 8346397"/>
              <a:gd name="connsiteX214" fmla="*/ 2870446 w 4196446"/>
              <a:gd name="connsiteY214" fmla="*/ 4256678 h 8346397"/>
              <a:gd name="connsiteX215" fmla="*/ 2868064 w 4196446"/>
              <a:gd name="connsiteY215" fmla="*/ 4311446 h 8346397"/>
              <a:gd name="connsiteX216" fmla="*/ 2970458 w 4196446"/>
              <a:gd name="connsiteY216" fmla="*/ 4428128 h 8346397"/>
              <a:gd name="connsiteX217" fmla="*/ 3065708 w 4196446"/>
              <a:gd name="connsiteY217" fmla="*/ 4490040 h 8346397"/>
              <a:gd name="connsiteX218" fmla="*/ 3096665 w 4196446"/>
              <a:gd name="connsiteY218" fmla="*/ 4528140 h 8346397"/>
              <a:gd name="connsiteX219" fmla="*/ 3082377 w 4196446"/>
              <a:gd name="connsiteY219" fmla="*/ 4609103 h 8346397"/>
              <a:gd name="connsiteX220" fmla="*/ 3077615 w 4196446"/>
              <a:gd name="connsiteY220" fmla="*/ 4692447 h 8346397"/>
              <a:gd name="connsiteX221" fmla="*/ 3034752 w 4196446"/>
              <a:gd name="connsiteY221" fmla="*/ 4701972 h 8346397"/>
              <a:gd name="connsiteX222" fmla="*/ 3008558 w 4196446"/>
              <a:gd name="connsiteY222" fmla="*/ 4718640 h 8346397"/>
              <a:gd name="connsiteX223" fmla="*/ 3053802 w 4196446"/>
              <a:gd name="connsiteY223" fmla="*/ 4795632 h 8346397"/>
              <a:gd name="connsiteX224" fmla="*/ 3037133 w 4196446"/>
              <a:gd name="connsiteY224" fmla="*/ 4868659 h 8346397"/>
              <a:gd name="connsiteX225" fmla="*/ 3020465 w 4196446"/>
              <a:gd name="connsiteY225" fmla="*/ 5004390 h 8346397"/>
              <a:gd name="connsiteX226" fmla="*/ 2982365 w 4196446"/>
              <a:gd name="connsiteY226" fmla="*/ 5044872 h 8346397"/>
              <a:gd name="connsiteX227" fmla="*/ 2965696 w 4196446"/>
              <a:gd name="connsiteY227" fmla="*/ 5166315 h 8346397"/>
              <a:gd name="connsiteX228" fmla="*/ 2937121 w 4196446"/>
              <a:gd name="connsiteY228" fmla="*/ 5285378 h 8346397"/>
              <a:gd name="connsiteX229" fmla="*/ 2989508 w 4196446"/>
              <a:gd name="connsiteY229" fmla="*/ 5302047 h 8346397"/>
              <a:gd name="connsiteX230" fmla="*/ 2987127 w 4196446"/>
              <a:gd name="connsiteY230" fmla="*/ 5347290 h 8346397"/>
              <a:gd name="connsiteX231" fmla="*/ 2984746 w 4196446"/>
              <a:gd name="connsiteY231" fmla="*/ 5402059 h 8346397"/>
              <a:gd name="connsiteX232" fmla="*/ 3041896 w 4196446"/>
              <a:gd name="connsiteY232" fmla="*/ 5471115 h 8346397"/>
              <a:gd name="connsiteX233" fmla="*/ 3089521 w 4196446"/>
              <a:gd name="connsiteY233" fmla="*/ 5597322 h 8346397"/>
              <a:gd name="connsiteX234" fmla="*/ 2996652 w 4196446"/>
              <a:gd name="connsiteY234" fmla="*/ 5887834 h 8346397"/>
              <a:gd name="connsiteX235" fmla="*/ 3018083 w 4196446"/>
              <a:gd name="connsiteY235" fmla="*/ 5942603 h 8346397"/>
              <a:gd name="connsiteX236" fmla="*/ 3044277 w 4196446"/>
              <a:gd name="connsiteY236" fmla="*/ 5994990 h 8346397"/>
              <a:gd name="connsiteX237" fmla="*/ 3049040 w 4196446"/>
              <a:gd name="connsiteY237" fmla="*/ 6099765 h 8346397"/>
              <a:gd name="connsiteX238" fmla="*/ 3028402 w 4196446"/>
              <a:gd name="connsiteY238" fmla="*/ 6195807 h 8346397"/>
              <a:gd name="connsiteX239" fmla="*/ 2956170 w 4196446"/>
              <a:gd name="connsiteY239" fmla="*/ 6259310 h 8346397"/>
              <a:gd name="connsiteX240" fmla="*/ 2920452 w 4196446"/>
              <a:gd name="connsiteY240" fmla="*/ 6240259 h 8346397"/>
              <a:gd name="connsiteX241" fmla="*/ 2849015 w 4196446"/>
              <a:gd name="connsiteY241" fmla="*/ 6252165 h 8346397"/>
              <a:gd name="connsiteX242" fmla="*/ 2713283 w 4196446"/>
              <a:gd name="connsiteY242" fmla="*/ 6364084 h 8346397"/>
              <a:gd name="connsiteX243" fmla="*/ 2606127 w 4196446"/>
              <a:gd name="connsiteY243" fmla="*/ 6349797 h 8346397"/>
              <a:gd name="connsiteX244" fmla="*/ 2575171 w 4196446"/>
              <a:gd name="connsiteY244" fmla="*/ 6378372 h 8346397"/>
              <a:gd name="connsiteX245" fmla="*/ 2508495 w 4196446"/>
              <a:gd name="connsiteY245" fmla="*/ 6423614 h 8346397"/>
              <a:gd name="connsiteX246" fmla="*/ 2391815 w 4196446"/>
              <a:gd name="connsiteY246" fmla="*/ 6411709 h 8346397"/>
              <a:gd name="connsiteX247" fmla="*/ 2368002 w 4196446"/>
              <a:gd name="connsiteY247" fmla="*/ 6528390 h 8346397"/>
              <a:gd name="connsiteX248" fmla="*/ 2363240 w 4196446"/>
              <a:gd name="connsiteY248" fmla="*/ 6564109 h 8346397"/>
              <a:gd name="connsiteX249" fmla="*/ 2339428 w 4196446"/>
              <a:gd name="connsiteY249" fmla="*/ 6583159 h 8346397"/>
              <a:gd name="connsiteX250" fmla="*/ 2141783 w 4196446"/>
              <a:gd name="connsiteY250" fmla="*/ 6535534 h 8346397"/>
              <a:gd name="connsiteX251" fmla="*/ 2103683 w 4196446"/>
              <a:gd name="connsiteY251" fmla="*/ 6587922 h 8346397"/>
              <a:gd name="connsiteX252" fmla="*/ 2072727 w 4196446"/>
              <a:gd name="connsiteY252" fmla="*/ 6683172 h 8346397"/>
              <a:gd name="connsiteX253" fmla="*/ 2039389 w 4196446"/>
              <a:gd name="connsiteY253" fmla="*/ 6747465 h 8346397"/>
              <a:gd name="connsiteX254" fmla="*/ 2051296 w 4196446"/>
              <a:gd name="connsiteY254" fmla="*/ 6809378 h 8346397"/>
              <a:gd name="connsiteX255" fmla="*/ 2184646 w 4196446"/>
              <a:gd name="connsiteY255" fmla="*/ 6921297 h 8346397"/>
              <a:gd name="connsiteX256" fmla="*/ 2253702 w 4196446"/>
              <a:gd name="connsiteY256" fmla="*/ 6954634 h 8346397"/>
              <a:gd name="connsiteX257" fmla="*/ 2237033 w 4196446"/>
              <a:gd name="connsiteY257" fmla="*/ 6978447 h 8346397"/>
              <a:gd name="connsiteX258" fmla="*/ 2201315 w 4196446"/>
              <a:gd name="connsiteY258" fmla="*/ 6997497 h 8346397"/>
              <a:gd name="connsiteX259" fmla="*/ 2234652 w 4196446"/>
              <a:gd name="connsiteY259" fmla="*/ 7073697 h 8346397"/>
              <a:gd name="connsiteX260" fmla="*/ 2203696 w 4196446"/>
              <a:gd name="connsiteY260" fmla="*/ 7095128 h 8346397"/>
              <a:gd name="connsiteX261" fmla="*/ 2098921 w 4196446"/>
              <a:gd name="connsiteY261" fmla="*/ 7033215 h 8346397"/>
              <a:gd name="connsiteX262" fmla="*/ 2056058 w 4196446"/>
              <a:gd name="connsiteY262" fmla="*/ 7059409 h 8346397"/>
              <a:gd name="connsiteX263" fmla="*/ 1996527 w 4196446"/>
              <a:gd name="connsiteY263" fmla="*/ 6957015 h 8346397"/>
              <a:gd name="connsiteX264" fmla="*/ 1879846 w 4196446"/>
              <a:gd name="connsiteY264" fmla="*/ 6983209 h 8346397"/>
              <a:gd name="connsiteX265" fmla="*/ 1815552 w 4196446"/>
              <a:gd name="connsiteY265" fmla="*/ 6987972 h 8346397"/>
              <a:gd name="connsiteX266" fmla="*/ 1765546 w 4196446"/>
              <a:gd name="connsiteY266" fmla="*/ 6983210 h 8346397"/>
              <a:gd name="connsiteX267" fmla="*/ 1708396 w 4196446"/>
              <a:gd name="connsiteY267" fmla="*/ 7028453 h 8346397"/>
              <a:gd name="connsiteX268" fmla="*/ 1529802 w 4196446"/>
              <a:gd name="connsiteY268" fmla="*/ 6987972 h 8346397"/>
              <a:gd name="connsiteX269" fmla="*/ 1553614 w 4196446"/>
              <a:gd name="connsiteY269" fmla="*/ 7114178 h 8346397"/>
              <a:gd name="connsiteX270" fmla="*/ 1477415 w 4196446"/>
              <a:gd name="connsiteY270" fmla="*/ 7159422 h 8346397"/>
              <a:gd name="connsiteX271" fmla="*/ 1415502 w 4196446"/>
              <a:gd name="connsiteY271" fmla="*/ 7226096 h 8346397"/>
              <a:gd name="connsiteX272" fmla="*/ 1265483 w 4196446"/>
              <a:gd name="connsiteY272" fmla="*/ 7218953 h 8346397"/>
              <a:gd name="connsiteX273" fmla="*/ 1213096 w 4196446"/>
              <a:gd name="connsiteY27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733252 w 4196446"/>
              <a:gd name="connsiteY3" fmla="*/ 6886369 h 8346397"/>
              <a:gd name="connsiteX4" fmla="*/ 3784847 w 4196446"/>
              <a:gd name="connsiteY4" fmla="*/ 6811757 h 8346397"/>
              <a:gd name="connsiteX5" fmla="*/ 3951534 w 4196446"/>
              <a:gd name="connsiteY5" fmla="*/ 6737938 h 8346397"/>
              <a:gd name="connsiteX6" fmla="*/ 3932484 w 4196446"/>
              <a:gd name="connsiteY6" fmla="*/ 6616495 h 8346397"/>
              <a:gd name="connsiteX7" fmla="*/ 3975347 w 4196446"/>
              <a:gd name="connsiteY7" fmla="*/ 6642688 h 8346397"/>
              <a:gd name="connsiteX8" fmla="*/ 4027735 w 4196446"/>
              <a:gd name="connsiteY8" fmla="*/ 6654595 h 8346397"/>
              <a:gd name="connsiteX9" fmla="*/ 4056309 w 4196446"/>
              <a:gd name="connsiteY9" fmla="*/ 6516482 h 8346397"/>
              <a:gd name="connsiteX10" fmla="*/ 3996778 w 4196446"/>
              <a:gd name="connsiteY10" fmla="*/ 6478382 h 8346397"/>
              <a:gd name="connsiteX11" fmla="*/ 4034878 w 4196446"/>
              <a:gd name="connsiteY11" fmla="*/ 6437901 h 8346397"/>
              <a:gd name="connsiteX12" fmla="*/ 4061072 w 4196446"/>
              <a:gd name="connsiteY12" fmla="*/ 6473620 h 8346397"/>
              <a:gd name="connsiteX13" fmla="*/ 4082503 w 4196446"/>
              <a:gd name="connsiteY13" fmla="*/ 6478382 h 8346397"/>
              <a:gd name="connsiteX14" fmla="*/ 4089647 w 4196446"/>
              <a:gd name="connsiteY14" fmla="*/ 6421232 h 8346397"/>
              <a:gd name="connsiteX15" fmla="*/ 4046784 w 4196446"/>
              <a:gd name="connsiteY15" fmla="*/ 6318838 h 8346397"/>
              <a:gd name="connsiteX16" fmla="*/ 4130128 w 4196446"/>
              <a:gd name="connsiteY16" fmla="*/ 6299788 h 8346397"/>
              <a:gd name="connsiteX17" fmla="*/ 4046784 w 4196446"/>
              <a:gd name="connsiteY17" fmla="*/ 6275976 h 8346397"/>
              <a:gd name="connsiteX18" fmla="*/ 4053928 w 4196446"/>
              <a:gd name="connsiteY18" fmla="*/ 6211682 h 8346397"/>
              <a:gd name="connsiteX19" fmla="*/ 4039640 w 4196446"/>
              <a:gd name="connsiteY19" fmla="*/ 6149770 h 8346397"/>
              <a:gd name="connsiteX20" fmla="*/ 4106315 w 4196446"/>
              <a:gd name="connsiteY20" fmla="*/ 6211682 h 8346397"/>
              <a:gd name="connsiteX21" fmla="*/ 4063453 w 4196446"/>
              <a:gd name="connsiteY21" fmla="*/ 6090238 h 8346397"/>
              <a:gd name="connsiteX22" fmla="*/ 4070597 w 4196446"/>
              <a:gd name="connsiteY22" fmla="*/ 6018801 h 8346397"/>
              <a:gd name="connsiteX23" fmla="*/ 4132509 w 4196446"/>
              <a:gd name="connsiteY23" fmla="*/ 5975938 h 8346397"/>
              <a:gd name="connsiteX24" fmla="*/ 4094409 w 4196446"/>
              <a:gd name="connsiteY24" fmla="*/ 6075951 h 8346397"/>
              <a:gd name="connsiteX25" fmla="*/ 4139653 w 4196446"/>
              <a:gd name="connsiteY25" fmla="*/ 6102145 h 8346397"/>
              <a:gd name="connsiteX26" fmla="*/ 4192041 w 4196446"/>
              <a:gd name="connsiteY26" fmla="*/ 6080713 h 8346397"/>
              <a:gd name="connsiteX27" fmla="*/ 4149178 w 4196446"/>
              <a:gd name="connsiteY27" fmla="*/ 5947363 h 8346397"/>
              <a:gd name="connsiteX28" fmla="*/ 4194421 w 4196446"/>
              <a:gd name="connsiteY28" fmla="*/ 5909263 h 8346397"/>
              <a:gd name="connsiteX29" fmla="*/ 4113459 w 4196446"/>
              <a:gd name="connsiteY29" fmla="*/ 5783057 h 8346397"/>
              <a:gd name="connsiteX30" fmla="*/ 4108696 w 4196446"/>
              <a:gd name="connsiteY30" fmla="*/ 5678282 h 8346397"/>
              <a:gd name="connsiteX31" fmla="*/ 4070597 w 4196446"/>
              <a:gd name="connsiteY31" fmla="*/ 5587795 h 8346397"/>
              <a:gd name="connsiteX32" fmla="*/ 4111077 w 4196446"/>
              <a:gd name="connsiteY32" fmla="*/ 5583032 h 8346397"/>
              <a:gd name="connsiteX33" fmla="*/ 4061071 w 4196446"/>
              <a:gd name="connsiteY33" fmla="*/ 5478257 h 8346397"/>
              <a:gd name="connsiteX34" fmla="*/ 4061071 w 4196446"/>
              <a:gd name="connsiteY34" fmla="*/ 5383007 h 8346397"/>
              <a:gd name="connsiteX35" fmla="*/ 4103934 w 4196446"/>
              <a:gd name="connsiteY35" fmla="*/ 5387770 h 8346397"/>
              <a:gd name="connsiteX36" fmla="*/ 4106315 w 4196446"/>
              <a:gd name="connsiteY36" fmla="*/ 5347288 h 8346397"/>
              <a:gd name="connsiteX37" fmla="*/ 4065833 w 4196446"/>
              <a:gd name="connsiteY37" fmla="*/ 5292520 h 8346397"/>
              <a:gd name="connsiteX38" fmla="*/ 4058690 w 4196446"/>
              <a:gd name="connsiteY38" fmla="*/ 5173457 h 8346397"/>
              <a:gd name="connsiteX39" fmla="*/ 3990428 w 4196446"/>
              <a:gd name="connsiteY39" fmla="*/ 5034550 h 8346397"/>
              <a:gd name="connsiteX40" fmla="*/ 3922959 w 4196446"/>
              <a:gd name="connsiteY40" fmla="*/ 4816270 h 8346397"/>
              <a:gd name="connsiteX41" fmla="*/ 3887241 w 4196446"/>
              <a:gd name="connsiteY41" fmla="*/ 4682920 h 8346397"/>
              <a:gd name="connsiteX42" fmla="*/ 3851522 w 4196446"/>
              <a:gd name="connsiteY42" fmla="*/ 4642438 h 8346397"/>
              <a:gd name="connsiteX43" fmla="*/ 3887241 w 4196446"/>
              <a:gd name="connsiteY43" fmla="*/ 4578145 h 8346397"/>
              <a:gd name="connsiteX44" fmla="*/ 3839615 w 4196446"/>
              <a:gd name="connsiteY44" fmla="*/ 4499563 h 8346397"/>
              <a:gd name="connsiteX45" fmla="*/ 3780084 w 4196446"/>
              <a:gd name="connsiteY45" fmla="*/ 4492420 h 8346397"/>
              <a:gd name="connsiteX46" fmla="*/ 3732459 w 4196446"/>
              <a:gd name="connsiteY46" fmla="*/ 4449557 h 8346397"/>
              <a:gd name="connsiteX47" fmla="*/ 3687216 w 4196446"/>
              <a:gd name="connsiteY47" fmla="*/ 4466226 h 8346397"/>
              <a:gd name="connsiteX48" fmla="*/ 3668166 w 4196446"/>
              <a:gd name="connsiteY48" fmla="*/ 4368595 h 8346397"/>
              <a:gd name="connsiteX49" fmla="*/ 3501478 w 4196446"/>
              <a:gd name="connsiteY49" fmla="*/ 4166188 h 8346397"/>
              <a:gd name="connsiteX50" fmla="*/ 3496716 w 4196446"/>
              <a:gd name="connsiteY50" fmla="*/ 4139995 h 8346397"/>
              <a:gd name="connsiteX51" fmla="*/ 3494334 w 4196446"/>
              <a:gd name="connsiteY51" fmla="*/ 4113801 h 8346397"/>
              <a:gd name="connsiteX52" fmla="*/ 3544341 w 4196446"/>
              <a:gd name="connsiteY52" fmla="*/ 4101895 h 8346397"/>
              <a:gd name="connsiteX53" fmla="*/ 3553866 w 4196446"/>
              <a:gd name="connsiteY53" fmla="*/ 4075701 h 8346397"/>
              <a:gd name="connsiteX54" fmla="*/ 3515766 w 4196446"/>
              <a:gd name="connsiteY54" fmla="*/ 4056651 h 8346397"/>
              <a:gd name="connsiteX55" fmla="*/ 3465759 w 4196446"/>
              <a:gd name="connsiteY55" fmla="*/ 4049507 h 8346397"/>
              <a:gd name="connsiteX56" fmla="*/ 3432422 w 4196446"/>
              <a:gd name="connsiteY56" fmla="*/ 4109038 h 8346397"/>
              <a:gd name="connsiteX57" fmla="*/ 3413372 w 4196446"/>
              <a:gd name="connsiteY57" fmla="*/ 4082845 h 8346397"/>
              <a:gd name="connsiteX58" fmla="*/ 3415752 w 4196446"/>
              <a:gd name="connsiteY58" fmla="*/ 4042363 h 8346397"/>
              <a:gd name="connsiteX59" fmla="*/ 3349078 w 4196446"/>
              <a:gd name="connsiteY59" fmla="*/ 4018551 h 8346397"/>
              <a:gd name="connsiteX60" fmla="*/ 3382416 w 4196446"/>
              <a:gd name="connsiteY60" fmla="*/ 3985213 h 8346397"/>
              <a:gd name="connsiteX61" fmla="*/ 3346697 w 4196446"/>
              <a:gd name="connsiteY61" fmla="*/ 3961401 h 8346397"/>
              <a:gd name="connsiteX62" fmla="*/ 3291928 w 4196446"/>
              <a:gd name="connsiteY62" fmla="*/ 3959020 h 8346397"/>
              <a:gd name="connsiteX63" fmla="*/ 3263352 w 4196446"/>
              <a:gd name="connsiteY63" fmla="*/ 3978070 h 8346397"/>
              <a:gd name="connsiteX64" fmla="*/ 3215727 w 4196446"/>
              <a:gd name="connsiteY64" fmla="*/ 3963782 h 8346397"/>
              <a:gd name="connsiteX65" fmla="*/ 3227633 w 4196446"/>
              <a:gd name="connsiteY65" fmla="*/ 3937588 h 8346397"/>
              <a:gd name="connsiteX66" fmla="*/ 3275259 w 4196446"/>
              <a:gd name="connsiteY66" fmla="*/ 3913776 h 8346397"/>
              <a:gd name="connsiteX67" fmla="*/ 3127621 w 4196446"/>
              <a:gd name="connsiteY67" fmla="*/ 3851863 h 8346397"/>
              <a:gd name="connsiteX68" fmla="*/ 2996652 w 4196446"/>
              <a:gd name="connsiteY68" fmla="*/ 3739945 h 8346397"/>
              <a:gd name="connsiteX69" fmla="*/ 2591839 w 4196446"/>
              <a:gd name="connsiteY69" fmla="*/ 3354183 h 8346397"/>
              <a:gd name="connsiteX70" fmla="*/ 2468015 w 4196446"/>
              <a:gd name="connsiteY70" fmla="*/ 3049382 h 8346397"/>
              <a:gd name="connsiteX71" fmla="*/ 2432296 w 4196446"/>
              <a:gd name="connsiteY71" fmla="*/ 2961276 h 8346397"/>
              <a:gd name="connsiteX72" fmla="*/ 2387052 w 4196446"/>
              <a:gd name="connsiteY72" fmla="*/ 2954132 h 8346397"/>
              <a:gd name="connsiteX73" fmla="*/ 2365621 w 4196446"/>
              <a:gd name="connsiteY73" fmla="*/ 2958895 h 8346397"/>
              <a:gd name="connsiteX74" fmla="*/ 2315615 w 4196446"/>
              <a:gd name="connsiteY74" fmla="*/ 2896982 h 8346397"/>
              <a:gd name="connsiteX75" fmla="*/ 2234652 w 4196446"/>
              <a:gd name="connsiteY75" fmla="*/ 2880313 h 8346397"/>
              <a:gd name="connsiteX76" fmla="*/ 2182265 w 4196446"/>
              <a:gd name="connsiteY76" fmla="*/ 2811257 h 8346397"/>
              <a:gd name="connsiteX77" fmla="*/ 2115590 w 4196446"/>
              <a:gd name="connsiteY77" fmla="*/ 2727913 h 8346397"/>
              <a:gd name="connsiteX78" fmla="*/ 2091777 w 4196446"/>
              <a:gd name="connsiteY78" fmla="*/ 2670763 h 8346397"/>
              <a:gd name="connsiteX79" fmla="*/ 2006845 w 4196446"/>
              <a:gd name="connsiteY79" fmla="*/ 2527095 h 8346397"/>
              <a:gd name="connsiteX80" fmla="*/ 1953665 w 4196446"/>
              <a:gd name="connsiteY80" fmla="*/ 2451688 h 8346397"/>
              <a:gd name="connsiteX81" fmla="*/ 2006052 w 4196446"/>
              <a:gd name="connsiteY81" fmla="*/ 2337388 h 8346397"/>
              <a:gd name="connsiteX82" fmla="*/ 2072727 w 4196446"/>
              <a:gd name="connsiteY82" fmla="*/ 2256426 h 8346397"/>
              <a:gd name="connsiteX83" fmla="*/ 2056058 w 4196446"/>
              <a:gd name="connsiteY83" fmla="*/ 2223088 h 8346397"/>
              <a:gd name="connsiteX84" fmla="*/ 2067965 w 4196446"/>
              <a:gd name="connsiteY84" fmla="*/ 2130220 h 8346397"/>
              <a:gd name="connsiteX85" fmla="*/ 2137021 w 4196446"/>
              <a:gd name="connsiteY85" fmla="*/ 1992107 h 8346397"/>
              <a:gd name="connsiteX86" fmla="*/ 2165596 w 4196446"/>
              <a:gd name="connsiteY86" fmla="*/ 1944482 h 8346397"/>
              <a:gd name="connsiteX87" fmla="*/ 2203696 w 4196446"/>
              <a:gd name="connsiteY87" fmla="*/ 1937338 h 8346397"/>
              <a:gd name="connsiteX88" fmla="*/ 2198933 w 4196446"/>
              <a:gd name="connsiteY88" fmla="*/ 1906382 h 8346397"/>
              <a:gd name="connsiteX89" fmla="*/ 2406102 w 4196446"/>
              <a:gd name="connsiteY89" fmla="*/ 1782557 h 8346397"/>
              <a:gd name="connsiteX90" fmla="*/ 2494208 w 4196446"/>
              <a:gd name="connsiteY90" fmla="*/ 1715882 h 8346397"/>
              <a:gd name="connsiteX91" fmla="*/ 2513258 w 4196446"/>
              <a:gd name="connsiteY91" fmla="*/ 1630157 h 8346397"/>
              <a:gd name="connsiteX92" fmla="*/ 2522784 w 4196446"/>
              <a:gd name="connsiteY92" fmla="*/ 1584913 h 8346397"/>
              <a:gd name="connsiteX93" fmla="*/ 2577552 w 4196446"/>
              <a:gd name="connsiteY93" fmla="*/ 1527763 h 8346397"/>
              <a:gd name="connsiteX94" fmla="*/ 2606127 w 4196446"/>
              <a:gd name="connsiteY94" fmla="*/ 1499188 h 8346397"/>
              <a:gd name="connsiteX95" fmla="*/ 2634702 w 4196446"/>
              <a:gd name="connsiteY95" fmla="*/ 1492045 h 8346397"/>
              <a:gd name="connsiteX96" fmla="*/ 2672802 w 4196446"/>
              <a:gd name="connsiteY96" fmla="*/ 1368220 h 8346397"/>
              <a:gd name="connsiteX97" fmla="*/ 2806153 w 4196446"/>
              <a:gd name="connsiteY97" fmla="*/ 1334883 h 8346397"/>
              <a:gd name="connsiteX98" fmla="*/ 2944265 w 4196446"/>
              <a:gd name="connsiteY98" fmla="*/ 1325357 h 8346397"/>
              <a:gd name="connsiteX99" fmla="*/ 2968077 w 4196446"/>
              <a:gd name="connsiteY99" fmla="*/ 1206295 h 8346397"/>
              <a:gd name="connsiteX100" fmla="*/ 3049040 w 4196446"/>
              <a:gd name="connsiteY100" fmla="*/ 1169783 h 8346397"/>
              <a:gd name="connsiteX101" fmla="*/ 3153814 w 4196446"/>
              <a:gd name="connsiteY101" fmla="*/ 1125332 h 8346397"/>
              <a:gd name="connsiteX102" fmla="*/ 3225252 w 4196446"/>
              <a:gd name="connsiteY102" fmla="*/ 1049132 h 8346397"/>
              <a:gd name="connsiteX103" fmla="*/ 3310977 w 4196446"/>
              <a:gd name="connsiteY103" fmla="*/ 996745 h 8346397"/>
              <a:gd name="connsiteX104" fmla="*/ 3056977 w 4196446"/>
              <a:gd name="connsiteY104" fmla="*/ 982457 h 8346397"/>
              <a:gd name="connsiteX105" fmla="*/ 2958552 w 4196446"/>
              <a:gd name="connsiteY105" fmla="*/ 976107 h 8346397"/>
              <a:gd name="connsiteX106" fmla="*/ 2926802 w 4196446"/>
              <a:gd name="connsiteY106" fmla="*/ 906257 h 8346397"/>
              <a:gd name="connsiteX107" fmla="*/ 2866477 w 4196446"/>
              <a:gd name="connsiteY107" fmla="*/ 893559 h 8346397"/>
              <a:gd name="connsiteX108" fmla="*/ 2799802 w 4196446"/>
              <a:gd name="connsiteY108" fmla="*/ 874507 h 8346397"/>
              <a:gd name="connsiteX109" fmla="*/ 2761702 w 4196446"/>
              <a:gd name="connsiteY109" fmla="*/ 807832 h 8346397"/>
              <a:gd name="connsiteX110" fmla="*/ 2609302 w 4196446"/>
              <a:gd name="connsiteY110" fmla="*/ 760207 h 8346397"/>
              <a:gd name="connsiteX111" fmla="*/ 2580727 w 4196446"/>
              <a:gd name="connsiteY111" fmla="*/ 604632 h 8346397"/>
              <a:gd name="connsiteX112" fmla="*/ 2526752 w 4196446"/>
              <a:gd name="connsiteY112" fmla="*/ 531609 h 8346397"/>
              <a:gd name="connsiteX113" fmla="*/ 2596602 w 4196446"/>
              <a:gd name="connsiteY113" fmla="*/ 407782 h 8346397"/>
              <a:gd name="connsiteX114" fmla="*/ 2629939 w 4196446"/>
              <a:gd name="connsiteY114" fmla="*/ 310947 h 8346397"/>
              <a:gd name="connsiteX115" fmla="*/ 2517227 w 4196446"/>
              <a:gd name="connsiteY115" fmla="*/ 239507 h 8346397"/>
              <a:gd name="connsiteX116" fmla="*/ 2402927 w 4196446"/>
              <a:gd name="connsiteY116" fmla="*/ 271257 h 8346397"/>
              <a:gd name="connsiteX117" fmla="*/ 2275927 w 4196446"/>
              <a:gd name="connsiteY117" fmla="*/ 198232 h 8346397"/>
              <a:gd name="connsiteX118" fmla="*/ 2133052 w 4196446"/>
              <a:gd name="connsiteY118" fmla="*/ 233157 h 8346397"/>
              <a:gd name="connsiteX119" fmla="*/ 1913977 w 4196446"/>
              <a:gd name="connsiteY119" fmla="*/ 36309 h 8346397"/>
              <a:gd name="connsiteX120" fmla="*/ 1777452 w 4196446"/>
              <a:gd name="connsiteY120" fmla="*/ 13289 h 8346397"/>
              <a:gd name="connsiteX121" fmla="*/ 1703633 w 4196446"/>
              <a:gd name="connsiteY121" fmla="*/ 41864 h 8346397"/>
              <a:gd name="connsiteX122" fmla="*/ 1615527 w 4196446"/>
              <a:gd name="connsiteY122" fmla="*/ 75203 h 8346397"/>
              <a:gd name="connsiteX123" fmla="*/ 1515515 w 4196446"/>
              <a:gd name="connsiteY123" fmla="*/ 129971 h 8346397"/>
              <a:gd name="connsiteX124" fmla="*/ 1525040 w 4196446"/>
              <a:gd name="connsiteY124" fmla="*/ 194264 h 8346397"/>
              <a:gd name="connsiteX125" fmla="*/ 1505990 w 4196446"/>
              <a:gd name="connsiteY125" fmla="*/ 251415 h 8346397"/>
              <a:gd name="connsiteX126" fmla="*/ 1413121 w 4196446"/>
              <a:gd name="connsiteY126" fmla="*/ 270464 h 8346397"/>
              <a:gd name="connsiteX127" fmla="*/ 1339302 w 4196446"/>
              <a:gd name="connsiteY127" fmla="*/ 306184 h 8346397"/>
              <a:gd name="connsiteX128" fmla="*/ 1260721 w 4196446"/>
              <a:gd name="connsiteY128" fmla="*/ 346665 h 8346397"/>
              <a:gd name="connsiteX129" fmla="*/ 1191665 w 4196446"/>
              <a:gd name="connsiteY129" fmla="*/ 272847 h 8346397"/>
              <a:gd name="connsiteX130" fmla="*/ 1082127 w 4196446"/>
              <a:gd name="connsiteY130" fmla="*/ 353809 h 8346397"/>
              <a:gd name="connsiteX131" fmla="*/ 1020215 w 4196446"/>
              <a:gd name="connsiteY131" fmla="*/ 420484 h 8346397"/>
              <a:gd name="connsiteX132" fmla="*/ 858290 w 4196446"/>
              <a:gd name="connsiteY132" fmla="*/ 301422 h 8346397"/>
              <a:gd name="connsiteX133" fmla="*/ 796377 w 4196446"/>
              <a:gd name="connsiteY133" fmla="*/ 406196 h 8346397"/>
              <a:gd name="connsiteX134" fmla="*/ 755896 w 4196446"/>
              <a:gd name="connsiteY134" fmla="*/ 341903 h 8346397"/>
              <a:gd name="connsiteX135" fmla="*/ 689221 w 4196446"/>
              <a:gd name="connsiteY135" fmla="*/ 270465 h 8346397"/>
              <a:gd name="connsiteX136" fmla="*/ 667790 w 4196446"/>
              <a:gd name="connsiteY136" fmla="*/ 313328 h 8346397"/>
              <a:gd name="connsiteX137" fmla="*/ 620165 w 4196446"/>
              <a:gd name="connsiteY137" fmla="*/ 382384 h 8346397"/>
              <a:gd name="connsiteX138" fmla="*/ 589208 w 4196446"/>
              <a:gd name="connsiteY138" fmla="*/ 396672 h 8346397"/>
              <a:gd name="connsiteX139" fmla="*/ 498721 w 4196446"/>
              <a:gd name="connsiteY139" fmla="*/ 482397 h 8346397"/>
              <a:gd name="connsiteX140" fmla="*/ 396327 w 4196446"/>
              <a:gd name="connsiteY140" fmla="*/ 380003 h 8346397"/>
              <a:gd name="connsiteX141" fmla="*/ 243927 w 4196446"/>
              <a:gd name="connsiteY141" fmla="*/ 294278 h 8346397"/>
              <a:gd name="connsiteX142" fmla="*/ 174871 w 4196446"/>
              <a:gd name="connsiteY142" fmla="*/ 327615 h 8346397"/>
              <a:gd name="connsiteX143" fmla="*/ 127246 w 4196446"/>
              <a:gd name="connsiteY143" fmla="*/ 410959 h 8346397"/>
              <a:gd name="connsiteX144" fmla="*/ 43902 w 4196446"/>
              <a:gd name="connsiteY144" fmla="*/ 472872 h 8346397"/>
              <a:gd name="connsiteX145" fmla="*/ 8183 w 4196446"/>
              <a:gd name="connsiteY145" fmla="*/ 484778 h 8346397"/>
              <a:gd name="connsiteX146" fmla="*/ 198683 w 4196446"/>
              <a:gd name="connsiteY146" fmla="*/ 689565 h 8346397"/>
              <a:gd name="connsiteX147" fmla="*/ 265359 w 4196446"/>
              <a:gd name="connsiteY147" fmla="*/ 706234 h 8346397"/>
              <a:gd name="connsiteX148" fmla="*/ 298697 w 4196446"/>
              <a:gd name="connsiteY148" fmla="*/ 730047 h 8346397"/>
              <a:gd name="connsiteX149" fmla="*/ 296315 w 4196446"/>
              <a:gd name="connsiteY149" fmla="*/ 901496 h 8346397"/>
              <a:gd name="connsiteX150" fmla="*/ 362990 w 4196446"/>
              <a:gd name="connsiteY150" fmla="*/ 906259 h 8346397"/>
              <a:gd name="connsiteX151" fmla="*/ 401090 w 4196446"/>
              <a:gd name="connsiteY151" fmla="*/ 856253 h 8346397"/>
              <a:gd name="connsiteX152" fmla="*/ 482052 w 4196446"/>
              <a:gd name="connsiteY152" fmla="*/ 894353 h 8346397"/>
              <a:gd name="connsiteX153" fmla="*/ 420140 w 4196446"/>
              <a:gd name="connsiteY153" fmla="*/ 1039609 h 8346397"/>
              <a:gd name="connsiteX154" fmla="*/ 434427 w 4196446"/>
              <a:gd name="connsiteY154" fmla="*/ 1087234 h 8346397"/>
              <a:gd name="connsiteX155" fmla="*/ 379658 w 4196446"/>
              <a:gd name="connsiteY155" fmla="*/ 1139622 h 8346397"/>
              <a:gd name="connsiteX156" fmla="*/ 415377 w 4196446"/>
              <a:gd name="connsiteY156" fmla="*/ 1168196 h 8346397"/>
              <a:gd name="connsiteX157" fmla="*/ 486815 w 4196446"/>
              <a:gd name="connsiteY157" fmla="*/ 1256303 h 8346397"/>
              <a:gd name="connsiteX158" fmla="*/ 527296 w 4196446"/>
              <a:gd name="connsiteY158" fmla="*/ 1344409 h 8346397"/>
              <a:gd name="connsiteX159" fmla="*/ 636833 w 4196446"/>
              <a:gd name="connsiteY159" fmla="*/ 1396797 h 8346397"/>
              <a:gd name="connsiteX160" fmla="*/ 746371 w 4196446"/>
              <a:gd name="connsiteY160" fmla="*/ 1420609 h 8346397"/>
              <a:gd name="connsiteX161" fmla="*/ 829715 w 4196446"/>
              <a:gd name="connsiteY161" fmla="*/ 1468234 h 8346397"/>
              <a:gd name="connsiteX162" fmla="*/ 913058 w 4196446"/>
              <a:gd name="connsiteY162" fmla="*/ 1442040 h 8346397"/>
              <a:gd name="connsiteX163" fmla="*/ 994021 w 4196446"/>
              <a:gd name="connsiteY163" fmla="*/ 1368222 h 8346397"/>
              <a:gd name="connsiteX164" fmla="*/ 1103558 w 4196446"/>
              <a:gd name="connsiteY164" fmla="*/ 1351553 h 8346397"/>
              <a:gd name="connsiteX165" fmla="*/ 1170233 w 4196446"/>
              <a:gd name="connsiteY165" fmla="*/ 1356315 h 8346397"/>
              <a:gd name="connsiteX166" fmla="*/ 1329777 w 4196446"/>
              <a:gd name="connsiteY166" fmla="*/ 1465853 h 8346397"/>
              <a:gd name="connsiteX167" fmla="*/ 1389308 w 4196446"/>
              <a:gd name="connsiteY167" fmla="*/ 1494428 h 8346397"/>
              <a:gd name="connsiteX168" fmla="*/ 1260721 w 4196446"/>
              <a:gd name="connsiteY168" fmla="*/ 1596822 h 8346397"/>
              <a:gd name="connsiteX169" fmla="*/ 1263102 w 4196446"/>
              <a:gd name="connsiteY169" fmla="*/ 1661115 h 8346397"/>
              <a:gd name="connsiteX170" fmla="*/ 1425027 w 4196446"/>
              <a:gd name="connsiteY170" fmla="*/ 1613490 h 8346397"/>
              <a:gd name="connsiteX171" fmla="*/ 1386927 w 4196446"/>
              <a:gd name="connsiteY171" fmla="*/ 1677784 h 8346397"/>
              <a:gd name="connsiteX172" fmla="*/ 1405977 w 4196446"/>
              <a:gd name="connsiteY172" fmla="*/ 1751603 h 8346397"/>
              <a:gd name="connsiteX173" fmla="*/ 1517896 w 4196446"/>
              <a:gd name="connsiteY173" fmla="*/ 1787322 h 8346397"/>
              <a:gd name="connsiteX174" fmla="*/ 1591715 w 4196446"/>
              <a:gd name="connsiteY174" fmla="*/ 1803990 h 8346397"/>
              <a:gd name="connsiteX175" fmla="*/ 1501227 w 4196446"/>
              <a:gd name="connsiteY175" fmla="*/ 1934959 h 8346397"/>
              <a:gd name="connsiteX176" fmla="*/ 1494083 w 4196446"/>
              <a:gd name="connsiteY176" fmla="*/ 1984965 h 8346397"/>
              <a:gd name="connsiteX177" fmla="*/ 1422646 w 4196446"/>
              <a:gd name="connsiteY177" fmla="*/ 2020684 h 8346397"/>
              <a:gd name="connsiteX178" fmla="*/ 1391690 w 4196446"/>
              <a:gd name="connsiteY178" fmla="*/ 2082597 h 8346397"/>
              <a:gd name="connsiteX179" fmla="*/ 1260721 w 4196446"/>
              <a:gd name="connsiteY179" fmla="*/ 2056403 h 8346397"/>
              <a:gd name="connsiteX180" fmla="*/ 1139277 w 4196446"/>
              <a:gd name="connsiteY180" fmla="*/ 2056402 h 8346397"/>
              <a:gd name="connsiteX181" fmla="*/ 1072602 w 4196446"/>
              <a:gd name="connsiteY181" fmla="*/ 2084978 h 8346397"/>
              <a:gd name="connsiteX182" fmla="*/ 1065458 w 4196446"/>
              <a:gd name="connsiteY182" fmla="*/ 2184990 h 8346397"/>
              <a:gd name="connsiteX183" fmla="*/ 977352 w 4196446"/>
              <a:gd name="connsiteY183" fmla="*/ 2273097 h 8346397"/>
              <a:gd name="connsiteX184" fmla="*/ 1120227 w 4196446"/>
              <a:gd name="connsiteY184" fmla="*/ 2335009 h 8346397"/>
              <a:gd name="connsiteX185" fmla="*/ 1170234 w 4196446"/>
              <a:gd name="connsiteY185" fmla="*/ 2370727 h 8346397"/>
              <a:gd name="connsiteX186" fmla="*/ 1222621 w 4196446"/>
              <a:gd name="connsiteY186" fmla="*/ 2387397 h 8346397"/>
              <a:gd name="connsiteX187" fmla="*/ 1272627 w 4196446"/>
              <a:gd name="connsiteY187" fmla="*/ 2437403 h 8346397"/>
              <a:gd name="connsiteX188" fmla="*/ 1329777 w 4196446"/>
              <a:gd name="connsiteY188" fmla="*/ 2458834 h 8346397"/>
              <a:gd name="connsiteX189" fmla="*/ 1422646 w 4196446"/>
              <a:gd name="connsiteY189" fmla="*/ 2535034 h 8346397"/>
              <a:gd name="connsiteX190" fmla="*/ 1508371 w 4196446"/>
              <a:gd name="connsiteY190" fmla="*/ 2568373 h 8346397"/>
              <a:gd name="connsiteX191" fmla="*/ 1641721 w 4196446"/>
              <a:gd name="connsiteY191" fmla="*/ 2716009 h 8346397"/>
              <a:gd name="connsiteX192" fmla="*/ 1725065 w 4196446"/>
              <a:gd name="connsiteY192" fmla="*/ 2870790 h 8346397"/>
              <a:gd name="connsiteX193" fmla="*/ 1850477 w 4196446"/>
              <a:gd name="connsiteY193" fmla="*/ 2931907 h 8346397"/>
              <a:gd name="connsiteX194" fmla="*/ 1896514 w 4196446"/>
              <a:gd name="connsiteY194" fmla="*/ 2977947 h 8346397"/>
              <a:gd name="connsiteX195" fmla="*/ 1927471 w 4196446"/>
              <a:gd name="connsiteY195" fmla="*/ 3082722 h 8346397"/>
              <a:gd name="connsiteX196" fmla="*/ 1989383 w 4196446"/>
              <a:gd name="connsiteY196" fmla="*/ 3185115 h 8346397"/>
              <a:gd name="connsiteX197" fmla="*/ 2051296 w 4196446"/>
              <a:gd name="connsiteY197" fmla="*/ 3223215 h 8346397"/>
              <a:gd name="connsiteX198" fmla="*/ 2182265 w 4196446"/>
              <a:gd name="connsiteY198" fmla="*/ 3370853 h 8346397"/>
              <a:gd name="connsiteX199" fmla="*/ 2325139 w 4196446"/>
              <a:gd name="connsiteY199" fmla="*/ 3447053 h 8346397"/>
              <a:gd name="connsiteX200" fmla="*/ 2384671 w 4196446"/>
              <a:gd name="connsiteY200" fmla="*/ 3532778 h 8346397"/>
              <a:gd name="connsiteX201" fmla="*/ 2432296 w 4196446"/>
              <a:gd name="connsiteY201" fmla="*/ 3599453 h 8346397"/>
              <a:gd name="connsiteX202" fmla="*/ 2479921 w 4196446"/>
              <a:gd name="connsiteY202" fmla="*/ 3589929 h 8346397"/>
              <a:gd name="connsiteX203" fmla="*/ 2484683 w 4196446"/>
              <a:gd name="connsiteY203" fmla="*/ 3742328 h 8346397"/>
              <a:gd name="connsiteX204" fmla="*/ 2537071 w 4196446"/>
              <a:gd name="connsiteY204" fmla="*/ 3835197 h 8346397"/>
              <a:gd name="connsiteX205" fmla="*/ 2529927 w 4196446"/>
              <a:gd name="connsiteY205" fmla="*/ 3873297 h 8346397"/>
              <a:gd name="connsiteX206" fmla="*/ 2598983 w 4196446"/>
              <a:gd name="connsiteY206" fmla="*/ 3909015 h 8346397"/>
              <a:gd name="connsiteX207" fmla="*/ 2656133 w 4196446"/>
              <a:gd name="connsiteY207" fmla="*/ 3854247 h 8346397"/>
              <a:gd name="connsiteX208" fmla="*/ 2689471 w 4196446"/>
              <a:gd name="connsiteY208" fmla="*/ 3937590 h 8346397"/>
              <a:gd name="connsiteX209" fmla="*/ 2734715 w 4196446"/>
              <a:gd name="connsiteY209" fmla="*/ 3982834 h 8346397"/>
              <a:gd name="connsiteX210" fmla="*/ 2808533 w 4196446"/>
              <a:gd name="connsiteY210" fmla="*/ 4006647 h 8346397"/>
              <a:gd name="connsiteX211" fmla="*/ 2860921 w 4196446"/>
              <a:gd name="connsiteY211" fmla="*/ 4075703 h 8346397"/>
              <a:gd name="connsiteX212" fmla="*/ 2946646 w 4196446"/>
              <a:gd name="connsiteY212" fmla="*/ 4130472 h 8346397"/>
              <a:gd name="connsiteX213" fmla="*/ 2999033 w 4196446"/>
              <a:gd name="connsiteY213" fmla="*/ 4163809 h 8346397"/>
              <a:gd name="connsiteX214" fmla="*/ 2870446 w 4196446"/>
              <a:gd name="connsiteY214" fmla="*/ 4256678 h 8346397"/>
              <a:gd name="connsiteX215" fmla="*/ 2868064 w 4196446"/>
              <a:gd name="connsiteY215" fmla="*/ 4311446 h 8346397"/>
              <a:gd name="connsiteX216" fmla="*/ 2970458 w 4196446"/>
              <a:gd name="connsiteY216" fmla="*/ 4428128 h 8346397"/>
              <a:gd name="connsiteX217" fmla="*/ 3065708 w 4196446"/>
              <a:gd name="connsiteY217" fmla="*/ 4490040 h 8346397"/>
              <a:gd name="connsiteX218" fmla="*/ 3096665 w 4196446"/>
              <a:gd name="connsiteY218" fmla="*/ 4528140 h 8346397"/>
              <a:gd name="connsiteX219" fmla="*/ 3082377 w 4196446"/>
              <a:gd name="connsiteY219" fmla="*/ 4609103 h 8346397"/>
              <a:gd name="connsiteX220" fmla="*/ 3077615 w 4196446"/>
              <a:gd name="connsiteY220" fmla="*/ 4692447 h 8346397"/>
              <a:gd name="connsiteX221" fmla="*/ 3034752 w 4196446"/>
              <a:gd name="connsiteY221" fmla="*/ 4701972 h 8346397"/>
              <a:gd name="connsiteX222" fmla="*/ 3008558 w 4196446"/>
              <a:gd name="connsiteY222" fmla="*/ 4718640 h 8346397"/>
              <a:gd name="connsiteX223" fmla="*/ 3053802 w 4196446"/>
              <a:gd name="connsiteY223" fmla="*/ 4795632 h 8346397"/>
              <a:gd name="connsiteX224" fmla="*/ 3037133 w 4196446"/>
              <a:gd name="connsiteY224" fmla="*/ 4868659 h 8346397"/>
              <a:gd name="connsiteX225" fmla="*/ 3020465 w 4196446"/>
              <a:gd name="connsiteY225" fmla="*/ 5004390 h 8346397"/>
              <a:gd name="connsiteX226" fmla="*/ 2982365 w 4196446"/>
              <a:gd name="connsiteY226" fmla="*/ 5044872 h 8346397"/>
              <a:gd name="connsiteX227" fmla="*/ 2965696 w 4196446"/>
              <a:gd name="connsiteY227" fmla="*/ 5166315 h 8346397"/>
              <a:gd name="connsiteX228" fmla="*/ 2937121 w 4196446"/>
              <a:gd name="connsiteY228" fmla="*/ 5285378 h 8346397"/>
              <a:gd name="connsiteX229" fmla="*/ 2989508 w 4196446"/>
              <a:gd name="connsiteY229" fmla="*/ 5302047 h 8346397"/>
              <a:gd name="connsiteX230" fmla="*/ 2987127 w 4196446"/>
              <a:gd name="connsiteY230" fmla="*/ 5347290 h 8346397"/>
              <a:gd name="connsiteX231" fmla="*/ 2984746 w 4196446"/>
              <a:gd name="connsiteY231" fmla="*/ 5402059 h 8346397"/>
              <a:gd name="connsiteX232" fmla="*/ 3041896 w 4196446"/>
              <a:gd name="connsiteY232" fmla="*/ 5471115 h 8346397"/>
              <a:gd name="connsiteX233" fmla="*/ 3089521 w 4196446"/>
              <a:gd name="connsiteY233" fmla="*/ 5597322 h 8346397"/>
              <a:gd name="connsiteX234" fmla="*/ 2996652 w 4196446"/>
              <a:gd name="connsiteY234" fmla="*/ 5887834 h 8346397"/>
              <a:gd name="connsiteX235" fmla="*/ 3018083 w 4196446"/>
              <a:gd name="connsiteY235" fmla="*/ 5942603 h 8346397"/>
              <a:gd name="connsiteX236" fmla="*/ 3044277 w 4196446"/>
              <a:gd name="connsiteY236" fmla="*/ 5994990 h 8346397"/>
              <a:gd name="connsiteX237" fmla="*/ 3049040 w 4196446"/>
              <a:gd name="connsiteY237" fmla="*/ 6099765 h 8346397"/>
              <a:gd name="connsiteX238" fmla="*/ 3028402 w 4196446"/>
              <a:gd name="connsiteY238" fmla="*/ 6195807 h 8346397"/>
              <a:gd name="connsiteX239" fmla="*/ 2956170 w 4196446"/>
              <a:gd name="connsiteY239" fmla="*/ 6259310 h 8346397"/>
              <a:gd name="connsiteX240" fmla="*/ 2920452 w 4196446"/>
              <a:gd name="connsiteY240" fmla="*/ 6240259 h 8346397"/>
              <a:gd name="connsiteX241" fmla="*/ 2849015 w 4196446"/>
              <a:gd name="connsiteY241" fmla="*/ 6252165 h 8346397"/>
              <a:gd name="connsiteX242" fmla="*/ 2713283 w 4196446"/>
              <a:gd name="connsiteY242" fmla="*/ 6364084 h 8346397"/>
              <a:gd name="connsiteX243" fmla="*/ 2606127 w 4196446"/>
              <a:gd name="connsiteY243" fmla="*/ 6349797 h 8346397"/>
              <a:gd name="connsiteX244" fmla="*/ 2575171 w 4196446"/>
              <a:gd name="connsiteY244" fmla="*/ 6378372 h 8346397"/>
              <a:gd name="connsiteX245" fmla="*/ 2508495 w 4196446"/>
              <a:gd name="connsiteY245" fmla="*/ 6423614 h 8346397"/>
              <a:gd name="connsiteX246" fmla="*/ 2391815 w 4196446"/>
              <a:gd name="connsiteY246" fmla="*/ 6411709 h 8346397"/>
              <a:gd name="connsiteX247" fmla="*/ 2368002 w 4196446"/>
              <a:gd name="connsiteY247" fmla="*/ 6528390 h 8346397"/>
              <a:gd name="connsiteX248" fmla="*/ 2363240 w 4196446"/>
              <a:gd name="connsiteY248" fmla="*/ 6564109 h 8346397"/>
              <a:gd name="connsiteX249" fmla="*/ 2339428 w 4196446"/>
              <a:gd name="connsiteY249" fmla="*/ 6583159 h 8346397"/>
              <a:gd name="connsiteX250" fmla="*/ 2141783 w 4196446"/>
              <a:gd name="connsiteY250" fmla="*/ 6535534 h 8346397"/>
              <a:gd name="connsiteX251" fmla="*/ 2103683 w 4196446"/>
              <a:gd name="connsiteY251" fmla="*/ 6587922 h 8346397"/>
              <a:gd name="connsiteX252" fmla="*/ 2072727 w 4196446"/>
              <a:gd name="connsiteY252" fmla="*/ 6683172 h 8346397"/>
              <a:gd name="connsiteX253" fmla="*/ 2039389 w 4196446"/>
              <a:gd name="connsiteY253" fmla="*/ 6747465 h 8346397"/>
              <a:gd name="connsiteX254" fmla="*/ 2051296 w 4196446"/>
              <a:gd name="connsiteY254" fmla="*/ 6809378 h 8346397"/>
              <a:gd name="connsiteX255" fmla="*/ 2184646 w 4196446"/>
              <a:gd name="connsiteY255" fmla="*/ 6921297 h 8346397"/>
              <a:gd name="connsiteX256" fmla="*/ 2253702 w 4196446"/>
              <a:gd name="connsiteY256" fmla="*/ 6954634 h 8346397"/>
              <a:gd name="connsiteX257" fmla="*/ 2237033 w 4196446"/>
              <a:gd name="connsiteY257" fmla="*/ 6978447 h 8346397"/>
              <a:gd name="connsiteX258" fmla="*/ 2201315 w 4196446"/>
              <a:gd name="connsiteY258" fmla="*/ 6997497 h 8346397"/>
              <a:gd name="connsiteX259" fmla="*/ 2234652 w 4196446"/>
              <a:gd name="connsiteY259" fmla="*/ 7073697 h 8346397"/>
              <a:gd name="connsiteX260" fmla="*/ 2203696 w 4196446"/>
              <a:gd name="connsiteY260" fmla="*/ 7095128 h 8346397"/>
              <a:gd name="connsiteX261" fmla="*/ 2098921 w 4196446"/>
              <a:gd name="connsiteY261" fmla="*/ 7033215 h 8346397"/>
              <a:gd name="connsiteX262" fmla="*/ 2056058 w 4196446"/>
              <a:gd name="connsiteY262" fmla="*/ 7059409 h 8346397"/>
              <a:gd name="connsiteX263" fmla="*/ 1996527 w 4196446"/>
              <a:gd name="connsiteY263" fmla="*/ 6957015 h 8346397"/>
              <a:gd name="connsiteX264" fmla="*/ 1879846 w 4196446"/>
              <a:gd name="connsiteY264" fmla="*/ 6983209 h 8346397"/>
              <a:gd name="connsiteX265" fmla="*/ 1815552 w 4196446"/>
              <a:gd name="connsiteY265" fmla="*/ 6987972 h 8346397"/>
              <a:gd name="connsiteX266" fmla="*/ 1765546 w 4196446"/>
              <a:gd name="connsiteY266" fmla="*/ 6983210 h 8346397"/>
              <a:gd name="connsiteX267" fmla="*/ 1708396 w 4196446"/>
              <a:gd name="connsiteY267" fmla="*/ 7028453 h 8346397"/>
              <a:gd name="connsiteX268" fmla="*/ 1529802 w 4196446"/>
              <a:gd name="connsiteY268" fmla="*/ 6987972 h 8346397"/>
              <a:gd name="connsiteX269" fmla="*/ 1553614 w 4196446"/>
              <a:gd name="connsiteY269" fmla="*/ 7114178 h 8346397"/>
              <a:gd name="connsiteX270" fmla="*/ 1477415 w 4196446"/>
              <a:gd name="connsiteY270" fmla="*/ 7159422 h 8346397"/>
              <a:gd name="connsiteX271" fmla="*/ 1415502 w 4196446"/>
              <a:gd name="connsiteY271" fmla="*/ 7226096 h 8346397"/>
              <a:gd name="connsiteX272" fmla="*/ 1265483 w 4196446"/>
              <a:gd name="connsiteY272" fmla="*/ 7218953 h 8346397"/>
              <a:gd name="connsiteX273" fmla="*/ 1213096 w 4196446"/>
              <a:gd name="connsiteY27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654671 w 4196446"/>
              <a:gd name="connsiteY3" fmla="*/ 6929231 h 8346397"/>
              <a:gd name="connsiteX4" fmla="*/ 3784847 w 4196446"/>
              <a:gd name="connsiteY4" fmla="*/ 6811757 h 8346397"/>
              <a:gd name="connsiteX5" fmla="*/ 3951534 w 4196446"/>
              <a:gd name="connsiteY5" fmla="*/ 6737938 h 8346397"/>
              <a:gd name="connsiteX6" fmla="*/ 3932484 w 4196446"/>
              <a:gd name="connsiteY6" fmla="*/ 6616495 h 8346397"/>
              <a:gd name="connsiteX7" fmla="*/ 3975347 w 4196446"/>
              <a:gd name="connsiteY7" fmla="*/ 6642688 h 8346397"/>
              <a:gd name="connsiteX8" fmla="*/ 4027735 w 4196446"/>
              <a:gd name="connsiteY8" fmla="*/ 6654595 h 8346397"/>
              <a:gd name="connsiteX9" fmla="*/ 4056309 w 4196446"/>
              <a:gd name="connsiteY9" fmla="*/ 6516482 h 8346397"/>
              <a:gd name="connsiteX10" fmla="*/ 3996778 w 4196446"/>
              <a:gd name="connsiteY10" fmla="*/ 6478382 h 8346397"/>
              <a:gd name="connsiteX11" fmla="*/ 4034878 w 4196446"/>
              <a:gd name="connsiteY11" fmla="*/ 6437901 h 8346397"/>
              <a:gd name="connsiteX12" fmla="*/ 4061072 w 4196446"/>
              <a:gd name="connsiteY12" fmla="*/ 6473620 h 8346397"/>
              <a:gd name="connsiteX13" fmla="*/ 4082503 w 4196446"/>
              <a:gd name="connsiteY13" fmla="*/ 6478382 h 8346397"/>
              <a:gd name="connsiteX14" fmla="*/ 4089647 w 4196446"/>
              <a:gd name="connsiteY14" fmla="*/ 6421232 h 8346397"/>
              <a:gd name="connsiteX15" fmla="*/ 4046784 w 4196446"/>
              <a:gd name="connsiteY15" fmla="*/ 6318838 h 8346397"/>
              <a:gd name="connsiteX16" fmla="*/ 4130128 w 4196446"/>
              <a:gd name="connsiteY16" fmla="*/ 6299788 h 8346397"/>
              <a:gd name="connsiteX17" fmla="*/ 4046784 w 4196446"/>
              <a:gd name="connsiteY17" fmla="*/ 6275976 h 8346397"/>
              <a:gd name="connsiteX18" fmla="*/ 4053928 w 4196446"/>
              <a:gd name="connsiteY18" fmla="*/ 6211682 h 8346397"/>
              <a:gd name="connsiteX19" fmla="*/ 4039640 w 4196446"/>
              <a:gd name="connsiteY19" fmla="*/ 6149770 h 8346397"/>
              <a:gd name="connsiteX20" fmla="*/ 4106315 w 4196446"/>
              <a:gd name="connsiteY20" fmla="*/ 6211682 h 8346397"/>
              <a:gd name="connsiteX21" fmla="*/ 4063453 w 4196446"/>
              <a:gd name="connsiteY21" fmla="*/ 6090238 h 8346397"/>
              <a:gd name="connsiteX22" fmla="*/ 4070597 w 4196446"/>
              <a:gd name="connsiteY22" fmla="*/ 6018801 h 8346397"/>
              <a:gd name="connsiteX23" fmla="*/ 4132509 w 4196446"/>
              <a:gd name="connsiteY23" fmla="*/ 5975938 h 8346397"/>
              <a:gd name="connsiteX24" fmla="*/ 4094409 w 4196446"/>
              <a:gd name="connsiteY24" fmla="*/ 6075951 h 8346397"/>
              <a:gd name="connsiteX25" fmla="*/ 4139653 w 4196446"/>
              <a:gd name="connsiteY25" fmla="*/ 6102145 h 8346397"/>
              <a:gd name="connsiteX26" fmla="*/ 4192041 w 4196446"/>
              <a:gd name="connsiteY26" fmla="*/ 6080713 h 8346397"/>
              <a:gd name="connsiteX27" fmla="*/ 4149178 w 4196446"/>
              <a:gd name="connsiteY27" fmla="*/ 5947363 h 8346397"/>
              <a:gd name="connsiteX28" fmla="*/ 4194421 w 4196446"/>
              <a:gd name="connsiteY28" fmla="*/ 5909263 h 8346397"/>
              <a:gd name="connsiteX29" fmla="*/ 4113459 w 4196446"/>
              <a:gd name="connsiteY29" fmla="*/ 5783057 h 8346397"/>
              <a:gd name="connsiteX30" fmla="*/ 4108696 w 4196446"/>
              <a:gd name="connsiteY30" fmla="*/ 5678282 h 8346397"/>
              <a:gd name="connsiteX31" fmla="*/ 4070597 w 4196446"/>
              <a:gd name="connsiteY31" fmla="*/ 5587795 h 8346397"/>
              <a:gd name="connsiteX32" fmla="*/ 4111077 w 4196446"/>
              <a:gd name="connsiteY32" fmla="*/ 5583032 h 8346397"/>
              <a:gd name="connsiteX33" fmla="*/ 4061071 w 4196446"/>
              <a:gd name="connsiteY33" fmla="*/ 5478257 h 8346397"/>
              <a:gd name="connsiteX34" fmla="*/ 4061071 w 4196446"/>
              <a:gd name="connsiteY34" fmla="*/ 5383007 h 8346397"/>
              <a:gd name="connsiteX35" fmla="*/ 4103934 w 4196446"/>
              <a:gd name="connsiteY35" fmla="*/ 5387770 h 8346397"/>
              <a:gd name="connsiteX36" fmla="*/ 4106315 w 4196446"/>
              <a:gd name="connsiteY36" fmla="*/ 5347288 h 8346397"/>
              <a:gd name="connsiteX37" fmla="*/ 4065833 w 4196446"/>
              <a:gd name="connsiteY37" fmla="*/ 5292520 h 8346397"/>
              <a:gd name="connsiteX38" fmla="*/ 4058690 w 4196446"/>
              <a:gd name="connsiteY38" fmla="*/ 5173457 h 8346397"/>
              <a:gd name="connsiteX39" fmla="*/ 3990428 w 4196446"/>
              <a:gd name="connsiteY39" fmla="*/ 5034550 h 8346397"/>
              <a:gd name="connsiteX40" fmla="*/ 3922959 w 4196446"/>
              <a:gd name="connsiteY40" fmla="*/ 4816270 h 8346397"/>
              <a:gd name="connsiteX41" fmla="*/ 3887241 w 4196446"/>
              <a:gd name="connsiteY41" fmla="*/ 4682920 h 8346397"/>
              <a:gd name="connsiteX42" fmla="*/ 3851522 w 4196446"/>
              <a:gd name="connsiteY42" fmla="*/ 4642438 h 8346397"/>
              <a:gd name="connsiteX43" fmla="*/ 3887241 w 4196446"/>
              <a:gd name="connsiteY43" fmla="*/ 4578145 h 8346397"/>
              <a:gd name="connsiteX44" fmla="*/ 3839615 w 4196446"/>
              <a:gd name="connsiteY44" fmla="*/ 4499563 h 8346397"/>
              <a:gd name="connsiteX45" fmla="*/ 3780084 w 4196446"/>
              <a:gd name="connsiteY45" fmla="*/ 4492420 h 8346397"/>
              <a:gd name="connsiteX46" fmla="*/ 3732459 w 4196446"/>
              <a:gd name="connsiteY46" fmla="*/ 4449557 h 8346397"/>
              <a:gd name="connsiteX47" fmla="*/ 3687216 w 4196446"/>
              <a:gd name="connsiteY47" fmla="*/ 4466226 h 8346397"/>
              <a:gd name="connsiteX48" fmla="*/ 3668166 w 4196446"/>
              <a:gd name="connsiteY48" fmla="*/ 4368595 h 8346397"/>
              <a:gd name="connsiteX49" fmla="*/ 3501478 w 4196446"/>
              <a:gd name="connsiteY49" fmla="*/ 4166188 h 8346397"/>
              <a:gd name="connsiteX50" fmla="*/ 3496716 w 4196446"/>
              <a:gd name="connsiteY50" fmla="*/ 4139995 h 8346397"/>
              <a:gd name="connsiteX51" fmla="*/ 3494334 w 4196446"/>
              <a:gd name="connsiteY51" fmla="*/ 4113801 h 8346397"/>
              <a:gd name="connsiteX52" fmla="*/ 3544341 w 4196446"/>
              <a:gd name="connsiteY52" fmla="*/ 4101895 h 8346397"/>
              <a:gd name="connsiteX53" fmla="*/ 3553866 w 4196446"/>
              <a:gd name="connsiteY53" fmla="*/ 4075701 h 8346397"/>
              <a:gd name="connsiteX54" fmla="*/ 3515766 w 4196446"/>
              <a:gd name="connsiteY54" fmla="*/ 4056651 h 8346397"/>
              <a:gd name="connsiteX55" fmla="*/ 3465759 w 4196446"/>
              <a:gd name="connsiteY55" fmla="*/ 4049507 h 8346397"/>
              <a:gd name="connsiteX56" fmla="*/ 3432422 w 4196446"/>
              <a:gd name="connsiteY56" fmla="*/ 4109038 h 8346397"/>
              <a:gd name="connsiteX57" fmla="*/ 3413372 w 4196446"/>
              <a:gd name="connsiteY57" fmla="*/ 4082845 h 8346397"/>
              <a:gd name="connsiteX58" fmla="*/ 3415752 w 4196446"/>
              <a:gd name="connsiteY58" fmla="*/ 4042363 h 8346397"/>
              <a:gd name="connsiteX59" fmla="*/ 3349078 w 4196446"/>
              <a:gd name="connsiteY59" fmla="*/ 4018551 h 8346397"/>
              <a:gd name="connsiteX60" fmla="*/ 3382416 w 4196446"/>
              <a:gd name="connsiteY60" fmla="*/ 3985213 h 8346397"/>
              <a:gd name="connsiteX61" fmla="*/ 3346697 w 4196446"/>
              <a:gd name="connsiteY61" fmla="*/ 3961401 h 8346397"/>
              <a:gd name="connsiteX62" fmla="*/ 3291928 w 4196446"/>
              <a:gd name="connsiteY62" fmla="*/ 3959020 h 8346397"/>
              <a:gd name="connsiteX63" fmla="*/ 3263352 w 4196446"/>
              <a:gd name="connsiteY63" fmla="*/ 3978070 h 8346397"/>
              <a:gd name="connsiteX64" fmla="*/ 3215727 w 4196446"/>
              <a:gd name="connsiteY64" fmla="*/ 3963782 h 8346397"/>
              <a:gd name="connsiteX65" fmla="*/ 3227633 w 4196446"/>
              <a:gd name="connsiteY65" fmla="*/ 3937588 h 8346397"/>
              <a:gd name="connsiteX66" fmla="*/ 3275259 w 4196446"/>
              <a:gd name="connsiteY66" fmla="*/ 3913776 h 8346397"/>
              <a:gd name="connsiteX67" fmla="*/ 3127621 w 4196446"/>
              <a:gd name="connsiteY67" fmla="*/ 3851863 h 8346397"/>
              <a:gd name="connsiteX68" fmla="*/ 2996652 w 4196446"/>
              <a:gd name="connsiteY68" fmla="*/ 3739945 h 8346397"/>
              <a:gd name="connsiteX69" fmla="*/ 2591839 w 4196446"/>
              <a:gd name="connsiteY69" fmla="*/ 3354183 h 8346397"/>
              <a:gd name="connsiteX70" fmla="*/ 2468015 w 4196446"/>
              <a:gd name="connsiteY70" fmla="*/ 3049382 h 8346397"/>
              <a:gd name="connsiteX71" fmla="*/ 2432296 w 4196446"/>
              <a:gd name="connsiteY71" fmla="*/ 2961276 h 8346397"/>
              <a:gd name="connsiteX72" fmla="*/ 2387052 w 4196446"/>
              <a:gd name="connsiteY72" fmla="*/ 2954132 h 8346397"/>
              <a:gd name="connsiteX73" fmla="*/ 2365621 w 4196446"/>
              <a:gd name="connsiteY73" fmla="*/ 2958895 h 8346397"/>
              <a:gd name="connsiteX74" fmla="*/ 2315615 w 4196446"/>
              <a:gd name="connsiteY74" fmla="*/ 2896982 h 8346397"/>
              <a:gd name="connsiteX75" fmla="*/ 2234652 w 4196446"/>
              <a:gd name="connsiteY75" fmla="*/ 2880313 h 8346397"/>
              <a:gd name="connsiteX76" fmla="*/ 2182265 w 4196446"/>
              <a:gd name="connsiteY76" fmla="*/ 2811257 h 8346397"/>
              <a:gd name="connsiteX77" fmla="*/ 2115590 w 4196446"/>
              <a:gd name="connsiteY77" fmla="*/ 2727913 h 8346397"/>
              <a:gd name="connsiteX78" fmla="*/ 2091777 w 4196446"/>
              <a:gd name="connsiteY78" fmla="*/ 2670763 h 8346397"/>
              <a:gd name="connsiteX79" fmla="*/ 2006845 w 4196446"/>
              <a:gd name="connsiteY79" fmla="*/ 2527095 h 8346397"/>
              <a:gd name="connsiteX80" fmla="*/ 1953665 w 4196446"/>
              <a:gd name="connsiteY80" fmla="*/ 2451688 h 8346397"/>
              <a:gd name="connsiteX81" fmla="*/ 2006052 w 4196446"/>
              <a:gd name="connsiteY81" fmla="*/ 2337388 h 8346397"/>
              <a:gd name="connsiteX82" fmla="*/ 2072727 w 4196446"/>
              <a:gd name="connsiteY82" fmla="*/ 2256426 h 8346397"/>
              <a:gd name="connsiteX83" fmla="*/ 2056058 w 4196446"/>
              <a:gd name="connsiteY83" fmla="*/ 2223088 h 8346397"/>
              <a:gd name="connsiteX84" fmla="*/ 2067965 w 4196446"/>
              <a:gd name="connsiteY84" fmla="*/ 2130220 h 8346397"/>
              <a:gd name="connsiteX85" fmla="*/ 2137021 w 4196446"/>
              <a:gd name="connsiteY85" fmla="*/ 1992107 h 8346397"/>
              <a:gd name="connsiteX86" fmla="*/ 2165596 w 4196446"/>
              <a:gd name="connsiteY86" fmla="*/ 1944482 h 8346397"/>
              <a:gd name="connsiteX87" fmla="*/ 2203696 w 4196446"/>
              <a:gd name="connsiteY87" fmla="*/ 1937338 h 8346397"/>
              <a:gd name="connsiteX88" fmla="*/ 2198933 w 4196446"/>
              <a:gd name="connsiteY88" fmla="*/ 1906382 h 8346397"/>
              <a:gd name="connsiteX89" fmla="*/ 2406102 w 4196446"/>
              <a:gd name="connsiteY89" fmla="*/ 1782557 h 8346397"/>
              <a:gd name="connsiteX90" fmla="*/ 2494208 w 4196446"/>
              <a:gd name="connsiteY90" fmla="*/ 1715882 h 8346397"/>
              <a:gd name="connsiteX91" fmla="*/ 2513258 w 4196446"/>
              <a:gd name="connsiteY91" fmla="*/ 1630157 h 8346397"/>
              <a:gd name="connsiteX92" fmla="*/ 2522784 w 4196446"/>
              <a:gd name="connsiteY92" fmla="*/ 1584913 h 8346397"/>
              <a:gd name="connsiteX93" fmla="*/ 2577552 w 4196446"/>
              <a:gd name="connsiteY93" fmla="*/ 1527763 h 8346397"/>
              <a:gd name="connsiteX94" fmla="*/ 2606127 w 4196446"/>
              <a:gd name="connsiteY94" fmla="*/ 1499188 h 8346397"/>
              <a:gd name="connsiteX95" fmla="*/ 2634702 w 4196446"/>
              <a:gd name="connsiteY95" fmla="*/ 1492045 h 8346397"/>
              <a:gd name="connsiteX96" fmla="*/ 2672802 w 4196446"/>
              <a:gd name="connsiteY96" fmla="*/ 1368220 h 8346397"/>
              <a:gd name="connsiteX97" fmla="*/ 2806153 w 4196446"/>
              <a:gd name="connsiteY97" fmla="*/ 1334883 h 8346397"/>
              <a:gd name="connsiteX98" fmla="*/ 2944265 w 4196446"/>
              <a:gd name="connsiteY98" fmla="*/ 1325357 h 8346397"/>
              <a:gd name="connsiteX99" fmla="*/ 2968077 w 4196446"/>
              <a:gd name="connsiteY99" fmla="*/ 1206295 h 8346397"/>
              <a:gd name="connsiteX100" fmla="*/ 3049040 w 4196446"/>
              <a:gd name="connsiteY100" fmla="*/ 1169783 h 8346397"/>
              <a:gd name="connsiteX101" fmla="*/ 3153814 w 4196446"/>
              <a:gd name="connsiteY101" fmla="*/ 1125332 h 8346397"/>
              <a:gd name="connsiteX102" fmla="*/ 3225252 w 4196446"/>
              <a:gd name="connsiteY102" fmla="*/ 1049132 h 8346397"/>
              <a:gd name="connsiteX103" fmla="*/ 3310977 w 4196446"/>
              <a:gd name="connsiteY103" fmla="*/ 996745 h 8346397"/>
              <a:gd name="connsiteX104" fmla="*/ 3056977 w 4196446"/>
              <a:gd name="connsiteY104" fmla="*/ 982457 h 8346397"/>
              <a:gd name="connsiteX105" fmla="*/ 2958552 w 4196446"/>
              <a:gd name="connsiteY105" fmla="*/ 976107 h 8346397"/>
              <a:gd name="connsiteX106" fmla="*/ 2926802 w 4196446"/>
              <a:gd name="connsiteY106" fmla="*/ 906257 h 8346397"/>
              <a:gd name="connsiteX107" fmla="*/ 2866477 w 4196446"/>
              <a:gd name="connsiteY107" fmla="*/ 893559 h 8346397"/>
              <a:gd name="connsiteX108" fmla="*/ 2799802 w 4196446"/>
              <a:gd name="connsiteY108" fmla="*/ 874507 h 8346397"/>
              <a:gd name="connsiteX109" fmla="*/ 2761702 w 4196446"/>
              <a:gd name="connsiteY109" fmla="*/ 807832 h 8346397"/>
              <a:gd name="connsiteX110" fmla="*/ 2609302 w 4196446"/>
              <a:gd name="connsiteY110" fmla="*/ 760207 h 8346397"/>
              <a:gd name="connsiteX111" fmla="*/ 2580727 w 4196446"/>
              <a:gd name="connsiteY111" fmla="*/ 604632 h 8346397"/>
              <a:gd name="connsiteX112" fmla="*/ 2526752 w 4196446"/>
              <a:gd name="connsiteY112" fmla="*/ 531609 h 8346397"/>
              <a:gd name="connsiteX113" fmla="*/ 2596602 w 4196446"/>
              <a:gd name="connsiteY113" fmla="*/ 407782 h 8346397"/>
              <a:gd name="connsiteX114" fmla="*/ 2629939 w 4196446"/>
              <a:gd name="connsiteY114" fmla="*/ 310947 h 8346397"/>
              <a:gd name="connsiteX115" fmla="*/ 2517227 w 4196446"/>
              <a:gd name="connsiteY115" fmla="*/ 239507 h 8346397"/>
              <a:gd name="connsiteX116" fmla="*/ 2402927 w 4196446"/>
              <a:gd name="connsiteY116" fmla="*/ 271257 h 8346397"/>
              <a:gd name="connsiteX117" fmla="*/ 2275927 w 4196446"/>
              <a:gd name="connsiteY117" fmla="*/ 198232 h 8346397"/>
              <a:gd name="connsiteX118" fmla="*/ 2133052 w 4196446"/>
              <a:gd name="connsiteY118" fmla="*/ 233157 h 8346397"/>
              <a:gd name="connsiteX119" fmla="*/ 1913977 w 4196446"/>
              <a:gd name="connsiteY119" fmla="*/ 36309 h 8346397"/>
              <a:gd name="connsiteX120" fmla="*/ 1777452 w 4196446"/>
              <a:gd name="connsiteY120" fmla="*/ 13289 h 8346397"/>
              <a:gd name="connsiteX121" fmla="*/ 1703633 w 4196446"/>
              <a:gd name="connsiteY121" fmla="*/ 41864 h 8346397"/>
              <a:gd name="connsiteX122" fmla="*/ 1615527 w 4196446"/>
              <a:gd name="connsiteY122" fmla="*/ 75203 h 8346397"/>
              <a:gd name="connsiteX123" fmla="*/ 1515515 w 4196446"/>
              <a:gd name="connsiteY123" fmla="*/ 129971 h 8346397"/>
              <a:gd name="connsiteX124" fmla="*/ 1525040 w 4196446"/>
              <a:gd name="connsiteY124" fmla="*/ 194264 h 8346397"/>
              <a:gd name="connsiteX125" fmla="*/ 1505990 w 4196446"/>
              <a:gd name="connsiteY125" fmla="*/ 251415 h 8346397"/>
              <a:gd name="connsiteX126" fmla="*/ 1413121 w 4196446"/>
              <a:gd name="connsiteY126" fmla="*/ 270464 h 8346397"/>
              <a:gd name="connsiteX127" fmla="*/ 1339302 w 4196446"/>
              <a:gd name="connsiteY127" fmla="*/ 306184 h 8346397"/>
              <a:gd name="connsiteX128" fmla="*/ 1260721 w 4196446"/>
              <a:gd name="connsiteY128" fmla="*/ 346665 h 8346397"/>
              <a:gd name="connsiteX129" fmla="*/ 1191665 w 4196446"/>
              <a:gd name="connsiteY129" fmla="*/ 272847 h 8346397"/>
              <a:gd name="connsiteX130" fmla="*/ 1082127 w 4196446"/>
              <a:gd name="connsiteY130" fmla="*/ 353809 h 8346397"/>
              <a:gd name="connsiteX131" fmla="*/ 1020215 w 4196446"/>
              <a:gd name="connsiteY131" fmla="*/ 420484 h 8346397"/>
              <a:gd name="connsiteX132" fmla="*/ 858290 w 4196446"/>
              <a:gd name="connsiteY132" fmla="*/ 301422 h 8346397"/>
              <a:gd name="connsiteX133" fmla="*/ 796377 w 4196446"/>
              <a:gd name="connsiteY133" fmla="*/ 406196 h 8346397"/>
              <a:gd name="connsiteX134" fmla="*/ 755896 w 4196446"/>
              <a:gd name="connsiteY134" fmla="*/ 341903 h 8346397"/>
              <a:gd name="connsiteX135" fmla="*/ 689221 w 4196446"/>
              <a:gd name="connsiteY135" fmla="*/ 270465 h 8346397"/>
              <a:gd name="connsiteX136" fmla="*/ 667790 w 4196446"/>
              <a:gd name="connsiteY136" fmla="*/ 313328 h 8346397"/>
              <a:gd name="connsiteX137" fmla="*/ 620165 w 4196446"/>
              <a:gd name="connsiteY137" fmla="*/ 382384 h 8346397"/>
              <a:gd name="connsiteX138" fmla="*/ 589208 w 4196446"/>
              <a:gd name="connsiteY138" fmla="*/ 396672 h 8346397"/>
              <a:gd name="connsiteX139" fmla="*/ 498721 w 4196446"/>
              <a:gd name="connsiteY139" fmla="*/ 482397 h 8346397"/>
              <a:gd name="connsiteX140" fmla="*/ 396327 w 4196446"/>
              <a:gd name="connsiteY140" fmla="*/ 380003 h 8346397"/>
              <a:gd name="connsiteX141" fmla="*/ 243927 w 4196446"/>
              <a:gd name="connsiteY141" fmla="*/ 294278 h 8346397"/>
              <a:gd name="connsiteX142" fmla="*/ 174871 w 4196446"/>
              <a:gd name="connsiteY142" fmla="*/ 327615 h 8346397"/>
              <a:gd name="connsiteX143" fmla="*/ 127246 w 4196446"/>
              <a:gd name="connsiteY143" fmla="*/ 410959 h 8346397"/>
              <a:gd name="connsiteX144" fmla="*/ 43902 w 4196446"/>
              <a:gd name="connsiteY144" fmla="*/ 472872 h 8346397"/>
              <a:gd name="connsiteX145" fmla="*/ 8183 w 4196446"/>
              <a:gd name="connsiteY145" fmla="*/ 484778 h 8346397"/>
              <a:gd name="connsiteX146" fmla="*/ 198683 w 4196446"/>
              <a:gd name="connsiteY146" fmla="*/ 689565 h 8346397"/>
              <a:gd name="connsiteX147" fmla="*/ 265359 w 4196446"/>
              <a:gd name="connsiteY147" fmla="*/ 706234 h 8346397"/>
              <a:gd name="connsiteX148" fmla="*/ 298697 w 4196446"/>
              <a:gd name="connsiteY148" fmla="*/ 730047 h 8346397"/>
              <a:gd name="connsiteX149" fmla="*/ 296315 w 4196446"/>
              <a:gd name="connsiteY149" fmla="*/ 901496 h 8346397"/>
              <a:gd name="connsiteX150" fmla="*/ 362990 w 4196446"/>
              <a:gd name="connsiteY150" fmla="*/ 906259 h 8346397"/>
              <a:gd name="connsiteX151" fmla="*/ 401090 w 4196446"/>
              <a:gd name="connsiteY151" fmla="*/ 856253 h 8346397"/>
              <a:gd name="connsiteX152" fmla="*/ 482052 w 4196446"/>
              <a:gd name="connsiteY152" fmla="*/ 894353 h 8346397"/>
              <a:gd name="connsiteX153" fmla="*/ 420140 w 4196446"/>
              <a:gd name="connsiteY153" fmla="*/ 1039609 h 8346397"/>
              <a:gd name="connsiteX154" fmla="*/ 434427 w 4196446"/>
              <a:gd name="connsiteY154" fmla="*/ 1087234 h 8346397"/>
              <a:gd name="connsiteX155" fmla="*/ 379658 w 4196446"/>
              <a:gd name="connsiteY155" fmla="*/ 1139622 h 8346397"/>
              <a:gd name="connsiteX156" fmla="*/ 415377 w 4196446"/>
              <a:gd name="connsiteY156" fmla="*/ 1168196 h 8346397"/>
              <a:gd name="connsiteX157" fmla="*/ 486815 w 4196446"/>
              <a:gd name="connsiteY157" fmla="*/ 1256303 h 8346397"/>
              <a:gd name="connsiteX158" fmla="*/ 527296 w 4196446"/>
              <a:gd name="connsiteY158" fmla="*/ 1344409 h 8346397"/>
              <a:gd name="connsiteX159" fmla="*/ 636833 w 4196446"/>
              <a:gd name="connsiteY159" fmla="*/ 1396797 h 8346397"/>
              <a:gd name="connsiteX160" fmla="*/ 746371 w 4196446"/>
              <a:gd name="connsiteY160" fmla="*/ 1420609 h 8346397"/>
              <a:gd name="connsiteX161" fmla="*/ 829715 w 4196446"/>
              <a:gd name="connsiteY161" fmla="*/ 1468234 h 8346397"/>
              <a:gd name="connsiteX162" fmla="*/ 913058 w 4196446"/>
              <a:gd name="connsiteY162" fmla="*/ 1442040 h 8346397"/>
              <a:gd name="connsiteX163" fmla="*/ 994021 w 4196446"/>
              <a:gd name="connsiteY163" fmla="*/ 1368222 h 8346397"/>
              <a:gd name="connsiteX164" fmla="*/ 1103558 w 4196446"/>
              <a:gd name="connsiteY164" fmla="*/ 1351553 h 8346397"/>
              <a:gd name="connsiteX165" fmla="*/ 1170233 w 4196446"/>
              <a:gd name="connsiteY165" fmla="*/ 1356315 h 8346397"/>
              <a:gd name="connsiteX166" fmla="*/ 1329777 w 4196446"/>
              <a:gd name="connsiteY166" fmla="*/ 1465853 h 8346397"/>
              <a:gd name="connsiteX167" fmla="*/ 1389308 w 4196446"/>
              <a:gd name="connsiteY167" fmla="*/ 1494428 h 8346397"/>
              <a:gd name="connsiteX168" fmla="*/ 1260721 w 4196446"/>
              <a:gd name="connsiteY168" fmla="*/ 1596822 h 8346397"/>
              <a:gd name="connsiteX169" fmla="*/ 1263102 w 4196446"/>
              <a:gd name="connsiteY169" fmla="*/ 1661115 h 8346397"/>
              <a:gd name="connsiteX170" fmla="*/ 1425027 w 4196446"/>
              <a:gd name="connsiteY170" fmla="*/ 1613490 h 8346397"/>
              <a:gd name="connsiteX171" fmla="*/ 1386927 w 4196446"/>
              <a:gd name="connsiteY171" fmla="*/ 1677784 h 8346397"/>
              <a:gd name="connsiteX172" fmla="*/ 1405977 w 4196446"/>
              <a:gd name="connsiteY172" fmla="*/ 1751603 h 8346397"/>
              <a:gd name="connsiteX173" fmla="*/ 1517896 w 4196446"/>
              <a:gd name="connsiteY173" fmla="*/ 1787322 h 8346397"/>
              <a:gd name="connsiteX174" fmla="*/ 1591715 w 4196446"/>
              <a:gd name="connsiteY174" fmla="*/ 1803990 h 8346397"/>
              <a:gd name="connsiteX175" fmla="*/ 1501227 w 4196446"/>
              <a:gd name="connsiteY175" fmla="*/ 1934959 h 8346397"/>
              <a:gd name="connsiteX176" fmla="*/ 1494083 w 4196446"/>
              <a:gd name="connsiteY176" fmla="*/ 1984965 h 8346397"/>
              <a:gd name="connsiteX177" fmla="*/ 1422646 w 4196446"/>
              <a:gd name="connsiteY177" fmla="*/ 2020684 h 8346397"/>
              <a:gd name="connsiteX178" fmla="*/ 1391690 w 4196446"/>
              <a:gd name="connsiteY178" fmla="*/ 2082597 h 8346397"/>
              <a:gd name="connsiteX179" fmla="*/ 1260721 w 4196446"/>
              <a:gd name="connsiteY179" fmla="*/ 2056403 h 8346397"/>
              <a:gd name="connsiteX180" fmla="*/ 1139277 w 4196446"/>
              <a:gd name="connsiteY180" fmla="*/ 2056402 h 8346397"/>
              <a:gd name="connsiteX181" fmla="*/ 1072602 w 4196446"/>
              <a:gd name="connsiteY181" fmla="*/ 2084978 h 8346397"/>
              <a:gd name="connsiteX182" fmla="*/ 1065458 w 4196446"/>
              <a:gd name="connsiteY182" fmla="*/ 2184990 h 8346397"/>
              <a:gd name="connsiteX183" fmla="*/ 977352 w 4196446"/>
              <a:gd name="connsiteY183" fmla="*/ 2273097 h 8346397"/>
              <a:gd name="connsiteX184" fmla="*/ 1120227 w 4196446"/>
              <a:gd name="connsiteY184" fmla="*/ 2335009 h 8346397"/>
              <a:gd name="connsiteX185" fmla="*/ 1170234 w 4196446"/>
              <a:gd name="connsiteY185" fmla="*/ 2370727 h 8346397"/>
              <a:gd name="connsiteX186" fmla="*/ 1222621 w 4196446"/>
              <a:gd name="connsiteY186" fmla="*/ 2387397 h 8346397"/>
              <a:gd name="connsiteX187" fmla="*/ 1272627 w 4196446"/>
              <a:gd name="connsiteY187" fmla="*/ 2437403 h 8346397"/>
              <a:gd name="connsiteX188" fmla="*/ 1329777 w 4196446"/>
              <a:gd name="connsiteY188" fmla="*/ 2458834 h 8346397"/>
              <a:gd name="connsiteX189" fmla="*/ 1422646 w 4196446"/>
              <a:gd name="connsiteY189" fmla="*/ 2535034 h 8346397"/>
              <a:gd name="connsiteX190" fmla="*/ 1508371 w 4196446"/>
              <a:gd name="connsiteY190" fmla="*/ 2568373 h 8346397"/>
              <a:gd name="connsiteX191" fmla="*/ 1641721 w 4196446"/>
              <a:gd name="connsiteY191" fmla="*/ 2716009 h 8346397"/>
              <a:gd name="connsiteX192" fmla="*/ 1725065 w 4196446"/>
              <a:gd name="connsiteY192" fmla="*/ 2870790 h 8346397"/>
              <a:gd name="connsiteX193" fmla="*/ 1850477 w 4196446"/>
              <a:gd name="connsiteY193" fmla="*/ 2931907 h 8346397"/>
              <a:gd name="connsiteX194" fmla="*/ 1896514 w 4196446"/>
              <a:gd name="connsiteY194" fmla="*/ 2977947 h 8346397"/>
              <a:gd name="connsiteX195" fmla="*/ 1927471 w 4196446"/>
              <a:gd name="connsiteY195" fmla="*/ 3082722 h 8346397"/>
              <a:gd name="connsiteX196" fmla="*/ 1989383 w 4196446"/>
              <a:gd name="connsiteY196" fmla="*/ 3185115 h 8346397"/>
              <a:gd name="connsiteX197" fmla="*/ 2051296 w 4196446"/>
              <a:gd name="connsiteY197" fmla="*/ 3223215 h 8346397"/>
              <a:gd name="connsiteX198" fmla="*/ 2182265 w 4196446"/>
              <a:gd name="connsiteY198" fmla="*/ 3370853 h 8346397"/>
              <a:gd name="connsiteX199" fmla="*/ 2325139 w 4196446"/>
              <a:gd name="connsiteY199" fmla="*/ 3447053 h 8346397"/>
              <a:gd name="connsiteX200" fmla="*/ 2384671 w 4196446"/>
              <a:gd name="connsiteY200" fmla="*/ 3532778 h 8346397"/>
              <a:gd name="connsiteX201" fmla="*/ 2432296 w 4196446"/>
              <a:gd name="connsiteY201" fmla="*/ 3599453 h 8346397"/>
              <a:gd name="connsiteX202" fmla="*/ 2479921 w 4196446"/>
              <a:gd name="connsiteY202" fmla="*/ 3589929 h 8346397"/>
              <a:gd name="connsiteX203" fmla="*/ 2484683 w 4196446"/>
              <a:gd name="connsiteY203" fmla="*/ 3742328 h 8346397"/>
              <a:gd name="connsiteX204" fmla="*/ 2537071 w 4196446"/>
              <a:gd name="connsiteY204" fmla="*/ 3835197 h 8346397"/>
              <a:gd name="connsiteX205" fmla="*/ 2529927 w 4196446"/>
              <a:gd name="connsiteY205" fmla="*/ 3873297 h 8346397"/>
              <a:gd name="connsiteX206" fmla="*/ 2598983 w 4196446"/>
              <a:gd name="connsiteY206" fmla="*/ 3909015 h 8346397"/>
              <a:gd name="connsiteX207" fmla="*/ 2656133 w 4196446"/>
              <a:gd name="connsiteY207" fmla="*/ 3854247 h 8346397"/>
              <a:gd name="connsiteX208" fmla="*/ 2689471 w 4196446"/>
              <a:gd name="connsiteY208" fmla="*/ 3937590 h 8346397"/>
              <a:gd name="connsiteX209" fmla="*/ 2734715 w 4196446"/>
              <a:gd name="connsiteY209" fmla="*/ 3982834 h 8346397"/>
              <a:gd name="connsiteX210" fmla="*/ 2808533 w 4196446"/>
              <a:gd name="connsiteY210" fmla="*/ 4006647 h 8346397"/>
              <a:gd name="connsiteX211" fmla="*/ 2860921 w 4196446"/>
              <a:gd name="connsiteY211" fmla="*/ 4075703 h 8346397"/>
              <a:gd name="connsiteX212" fmla="*/ 2946646 w 4196446"/>
              <a:gd name="connsiteY212" fmla="*/ 4130472 h 8346397"/>
              <a:gd name="connsiteX213" fmla="*/ 2999033 w 4196446"/>
              <a:gd name="connsiteY213" fmla="*/ 4163809 h 8346397"/>
              <a:gd name="connsiteX214" fmla="*/ 2870446 w 4196446"/>
              <a:gd name="connsiteY214" fmla="*/ 4256678 h 8346397"/>
              <a:gd name="connsiteX215" fmla="*/ 2868064 w 4196446"/>
              <a:gd name="connsiteY215" fmla="*/ 4311446 h 8346397"/>
              <a:gd name="connsiteX216" fmla="*/ 2970458 w 4196446"/>
              <a:gd name="connsiteY216" fmla="*/ 4428128 h 8346397"/>
              <a:gd name="connsiteX217" fmla="*/ 3065708 w 4196446"/>
              <a:gd name="connsiteY217" fmla="*/ 4490040 h 8346397"/>
              <a:gd name="connsiteX218" fmla="*/ 3096665 w 4196446"/>
              <a:gd name="connsiteY218" fmla="*/ 4528140 h 8346397"/>
              <a:gd name="connsiteX219" fmla="*/ 3082377 w 4196446"/>
              <a:gd name="connsiteY219" fmla="*/ 4609103 h 8346397"/>
              <a:gd name="connsiteX220" fmla="*/ 3077615 w 4196446"/>
              <a:gd name="connsiteY220" fmla="*/ 4692447 h 8346397"/>
              <a:gd name="connsiteX221" fmla="*/ 3034752 w 4196446"/>
              <a:gd name="connsiteY221" fmla="*/ 4701972 h 8346397"/>
              <a:gd name="connsiteX222" fmla="*/ 3008558 w 4196446"/>
              <a:gd name="connsiteY222" fmla="*/ 4718640 h 8346397"/>
              <a:gd name="connsiteX223" fmla="*/ 3053802 w 4196446"/>
              <a:gd name="connsiteY223" fmla="*/ 4795632 h 8346397"/>
              <a:gd name="connsiteX224" fmla="*/ 3037133 w 4196446"/>
              <a:gd name="connsiteY224" fmla="*/ 4868659 h 8346397"/>
              <a:gd name="connsiteX225" fmla="*/ 3020465 w 4196446"/>
              <a:gd name="connsiteY225" fmla="*/ 5004390 h 8346397"/>
              <a:gd name="connsiteX226" fmla="*/ 2982365 w 4196446"/>
              <a:gd name="connsiteY226" fmla="*/ 5044872 h 8346397"/>
              <a:gd name="connsiteX227" fmla="*/ 2965696 w 4196446"/>
              <a:gd name="connsiteY227" fmla="*/ 5166315 h 8346397"/>
              <a:gd name="connsiteX228" fmla="*/ 2937121 w 4196446"/>
              <a:gd name="connsiteY228" fmla="*/ 5285378 h 8346397"/>
              <a:gd name="connsiteX229" fmla="*/ 2989508 w 4196446"/>
              <a:gd name="connsiteY229" fmla="*/ 5302047 h 8346397"/>
              <a:gd name="connsiteX230" fmla="*/ 2987127 w 4196446"/>
              <a:gd name="connsiteY230" fmla="*/ 5347290 h 8346397"/>
              <a:gd name="connsiteX231" fmla="*/ 2984746 w 4196446"/>
              <a:gd name="connsiteY231" fmla="*/ 5402059 h 8346397"/>
              <a:gd name="connsiteX232" fmla="*/ 3041896 w 4196446"/>
              <a:gd name="connsiteY232" fmla="*/ 5471115 h 8346397"/>
              <a:gd name="connsiteX233" fmla="*/ 3089521 w 4196446"/>
              <a:gd name="connsiteY233" fmla="*/ 5597322 h 8346397"/>
              <a:gd name="connsiteX234" fmla="*/ 2996652 w 4196446"/>
              <a:gd name="connsiteY234" fmla="*/ 5887834 h 8346397"/>
              <a:gd name="connsiteX235" fmla="*/ 3018083 w 4196446"/>
              <a:gd name="connsiteY235" fmla="*/ 5942603 h 8346397"/>
              <a:gd name="connsiteX236" fmla="*/ 3044277 w 4196446"/>
              <a:gd name="connsiteY236" fmla="*/ 5994990 h 8346397"/>
              <a:gd name="connsiteX237" fmla="*/ 3049040 w 4196446"/>
              <a:gd name="connsiteY237" fmla="*/ 6099765 h 8346397"/>
              <a:gd name="connsiteX238" fmla="*/ 3028402 w 4196446"/>
              <a:gd name="connsiteY238" fmla="*/ 6195807 h 8346397"/>
              <a:gd name="connsiteX239" fmla="*/ 2956170 w 4196446"/>
              <a:gd name="connsiteY239" fmla="*/ 6259310 h 8346397"/>
              <a:gd name="connsiteX240" fmla="*/ 2920452 w 4196446"/>
              <a:gd name="connsiteY240" fmla="*/ 6240259 h 8346397"/>
              <a:gd name="connsiteX241" fmla="*/ 2849015 w 4196446"/>
              <a:gd name="connsiteY241" fmla="*/ 6252165 h 8346397"/>
              <a:gd name="connsiteX242" fmla="*/ 2713283 w 4196446"/>
              <a:gd name="connsiteY242" fmla="*/ 6364084 h 8346397"/>
              <a:gd name="connsiteX243" fmla="*/ 2606127 w 4196446"/>
              <a:gd name="connsiteY243" fmla="*/ 6349797 h 8346397"/>
              <a:gd name="connsiteX244" fmla="*/ 2575171 w 4196446"/>
              <a:gd name="connsiteY244" fmla="*/ 6378372 h 8346397"/>
              <a:gd name="connsiteX245" fmla="*/ 2508495 w 4196446"/>
              <a:gd name="connsiteY245" fmla="*/ 6423614 h 8346397"/>
              <a:gd name="connsiteX246" fmla="*/ 2391815 w 4196446"/>
              <a:gd name="connsiteY246" fmla="*/ 6411709 h 8346397"/>
              <a:gd name="connsiteX247" fmla="*/ 2368002 w 4196446"/>
              <a:gd name="connsiteY247" fmla="*/ 6528390 h 8346397"/>
              <a:gd name="connsiteX248" fmla="*/ 2363240 w 4196446"/>
              <a:gd name="connsiteY248" fmla="*/ 6564109 h 8346397"/>
              <a:gd name="connsiteX249" fmla="*/ 2339428 w 4196446"/>
              <a:gd name="connsiteY249" fmla="*/ 6583159 h 8346397"/>
              <a:gd name="connsiteX250" fmla="*/ 2141783 w 4196446"/>
              <a:gd name="connsiteY250" fmla="*/ 6535534 h 8346397"/>
              <a:gd name="connsiteX251" fmla="*/ 2103683 w 4196446"/>
              <a:gd name="connsiteY251" fmla="*/ 6587922 h 8346397"/>
              <a:gd name="connsiteX252" fmla="*/ 2072727 w 4196446"/>
              <a:gd name="connsiteY252" fmla="*/ 6683172 h 8346397"/>
              <a:gd name="connsiteX253" fmla="*/ 2039389 w 4196446"/>
              <a:gd name="connsiteY253" fmla="*/ 6747465 h 8346397"/>
              <a:gd name="connsiteX254" fmla="*/ 2051296 w 4196446"/>
              <a:gd name="connsiteY254" fmla="*/ 6809378 h 8346397"/>
              <a:gd name="connsiteX255" fmla="*/ 2184646 w 4196446"/>
              <a:gd name="connsiteY255" fmla="*/ 6921297 h 8346397"/>
              <a:gd name="connsiteX256" fmla="*/ 2253702 w 4196446"/>
              <a:gd name="connsiteY256" fmla="*/ 6954634 h 8346397"/>
              <a:gd name="connsiteX257" fmla="*/ 2237033 w 4196446"/>
              <a:gd name="connsiteY257" fmla="*/ 6978447 h 8346397"/>
              <a:gd name="connsiteX258" fmla="*/ 2201315 w 4196446"/>
              <a:gd name="connsiteY258" fmla="*/ 6997497 h 8346397"/>
              <a:gd name="connsiteX259" fmla="*/ 2234652 w 4196446"/>
              <a:gd name="connsiteY259" fmla="*/ 7073697 h 8346397"/>
              <a:gd name="connsiteX260" fmla="*/ 2203696 w 4196446"/>
              <a:gd name="connsiteY260" fmla="*/ 7095128 h 8346397"/>
              <a:gd name="connsiteX261" fmla="*/ 2098921 w 4196446"/>
              <a:gd name="connsiteY261" fmla="*/ 7033215 h 8346397"/>
              <a:gd name="connsiteX262" fmla="*/ 2056058 w 4196446"/>
              <a:gd name="connsiteY262" fmla="*/ 7059409 h 8346397"/>
              <a:gd name="connsiteX263" fmla="*/ 1996527 w 4196446"/>
              <a:gd name="connsiteY263" fmla="*/ 6957015 h 8346397"/>
              <a:gd name="connsiteX264" fmla="*/ 1879846 w 4196446"/>
              <a:gd name="connsiteY264" fmla="*/ 6983209 h 8346397"/>
              <a:gd name="connsiteX265" fmla="*/ 1815552 w 4196446"/>
              <a:gd name="connsiteY265" fmla="*/ 6987972 h 8346397"/>
              <a:gd name="connsiteX266" fmla="*/ 1765546 w 4196446"/>
              <a:gd name="connsiteY266" fmla="*/ 6983210 h 8346397"/>
              <a:gd name="connsiteX267" fmla="*/ 1708396 w 4196446"/>
              <a:gd name="connsiteY267" fmla="*/ 7028453 h 8346397"/>
              <a:gd name="connsiteX268" fmla="*/ 1529802 w 4196446"/>
              <a:gd name="connsiteY268" fmla="*/ 6987972 h 8346397"/>
              <a:gd name="connsiteX269" fmla="*/ 1553614 w 4196446"/>
              <a:gd name="connsiteY269" fmla="*/ 7114178 h 8346397"/>
              <a:gd name="connsiteX270" fmla="*/ 1477415 w 4196446"/>
              <a:gd name="connsiteY270" fmla="*/ 7159422 h 8346397"/>
              <a:gd name="connsiteX271" fmla="*/ 1415502 w 4196446"/>
              <a:gd name="connsiteY271" fmla="*/ 7226096 h 8346397"/>
              <a:gd name="connsiteX272" fmla="*/ 1265483 w 4196446"/>
              <a:gd name="connsiteY272" fmla="*/ 7218953 h 8346397"/>
              <a:gd name="connsiteX273" fmla="*/ 1213096 w 4196446"/>
              <a:gd name="connsiteY27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530053 w 4196446"/>
              <a:gd name="connsiteY3" fmla="*/ 6978445 h 8346397"/>
              <a:gd name="connsiteX4" fmla="*/ 3654671 w 4196446"/>
              <a:gd name="connsiteY4" fmla="*/ 6929231 h 8346397"/>
              <a:gd name="connsiteX5" fmla="*/ 3784847 w 4196446"/>
              <a:gd name="connsiteY5" fmla="*/ 6811757 h 8346397"/>
              <a:gd name="connsiteX6" fmla="*/ 3951534 w 4196446"/>
              <a:gd name="connsiteY6" fmla="*/ 6737938 h 8346397"/>
              <a:gd name="connsiteX7" fmla="*/ 3932484 w 4196446"/>
              <a:gd name="connsiteY7" fmla="*/ 6616495 h 8346397"/>
              <a:gd name="connsiteX8" fmla="*/ 3975347 w 4196446"/>
              <a:gd name="connsiteY8" fmla="*/ 6642688 h 8346397"/>
              <a:gd name="connsiteX9" fmla="*/ 4027735 w 4196446"/>
              <a:gd name="connsiteY9" fmla="*/ 6654595 h 8346397"/>
              <a:gd name="connsiteX10" fmla="*/ 4056309 w 4196446"/>
              <a:gd name="connsiteY10" fmla="*/ 6516482 h 8346397"/>
              <a:gd name="connsiteX11" fmla="*/ 3996778 w 4196446"/>
              <a:gd name="connsiteY11" fmla="*/ 6478382 h 8346397"/>
              <a:gd name="connsiteX12" fmla="*/ 4034878 w 4196446"/>
              <a:gd name="connsiteY12" fmla="*/ 6437901 h 8346397"/>
              <a:gd name="connsiteX13" fmla="*/ 4061072 w 4196446"/>
              <a:gd name="connsiteY13" fmla="*/ 6473620 h 8346397"/>
              <a:gd name="connsiteX14" fmla="*/ 4082503 w 4196446"/>
              <a:gd name="connsiteY14" fmla="*/ 6478382 h 8346397"/>
              <a:gd name="connsiteX15" fmla="*/ 4089647 w 4196446"/>
              <a:gd name="connsiteY15" fmla="*/ 6421232 h 8346397"/>
              <a:gd name="connsiteX16" fmla="*/ 4046784 w 4196446"/>
              <a:gd name="connsiteY16" fmla="*/ 6318838 h 8346397"/>
              <a:gd name="connsiteX17" fmla="*/ 4130128 w 4196446"/>
              <a:gd name="connsiteY17" fmla="*/ 6299788 h 8346397"/>
              <a:gd name="connsiteX18" fmla="*/ 4046784 w 4196446"/>
              <a:gd name="connsiteY18" fmla="*/ 6275976 h 8346397"/>
              <a:gd name="connsiteX19" fmla="*/ 4053928 w 4196446"/>
              <a:gd name="connsiteY19" fmla="*/ 6211682 h 8346397"/>
              <a:gd name="connsiteX20" fmla="*/ 4039640 w 4196446"/>
              <a:gd name="connsiteY20" fmla="*/ 6149770 h 8346397"/>
              <a:gd name="connsiteX21" fmla="*/ 4106315 w 4196446"/>
              <a:gd name="connsiteY21" fmla="*/ 6211682 h 8346397"/>
              <a:gd name="connsiteX22" fmla="*/ 4063453 w 4196446"/>
              <a:gd name="connsiteY22" fmla="*/ 6090238 h 8346397"/>
              <a:gd name="connsiteX23" fmla="*/ 4070597 w 4196446"/>
              <a:gd name="connsiteY23" fmla="*/ 6018801 h 8346397"/>
              <a:gd name="connsiteX24" fmla="*/ 4132509 w 4196446"/>
              <a:gd name="connsiteY24" fmla="*/ 5975938 h 8346397"/>
              <a:gd name="connsiteX25" fmla="*/ 4094409 w 4196446"/>
              <a:gd name="connsiteY25" fmla="*/ 6075951 h 8346397"/>
              <a:gd name="connsiteX26" fmla="*/ 4139653 w 4196446"/>
              <a:gd name="connsiteY26" fmla="*/ 6102145 h 8346397"/>
              <a:gd name="connsiteX27" fmla="*/ 4192041 w 4196446"/>
              <a:gd name="connsiteY27" fmla="*/ 6080713 h 8346397"/>
              <a:gd name="connsiteX28" fmla="*/ 4149178 w 4196446"/>
              <a:gd name="connsiteY28" fmla="*/ 5947363 h 8346397"/>
              <a:gd name="connsiteX29" fmla="*/ 4194421 w 4196446"/>
              <a:gd name="connsiteY29" fmla="*/ 5909263 h 8346397"/>
              <a:gd name="connsiteX30" fmla="*/ 4113459 w 4196446"/>
              <a:gd name="connsiteY30" fmla="*/ 5783057 h 8346397"/>
              <a:gd name="connsiteX31" fmla="*/ 4108696 w 4196446"/>
              <a:gd name="connsiteY31" fmla="*/ 5678282 h 8346397"/>
              <a:gd name="connsiteX32" fmla="*/ 4070597 w 4196446"/>
              <a:gd name="connsiteY32" fmla="*/ 5587795 h 8346397"/>
              <a:gd name="connsiteX33" fmla="*/ 4111077 w 4196446"/>
              <a:gd name="connsiteY33" fmla="*/ 5583032 h 8346397"/>
              <a:gd name="connsiteX34" fmla="*/ 4061071 w 4196446"/>
              <a:gd name="connsiteY34" fmla="*/ 5478257 h 8346397"/>
              <a:gd name="connsiteX35" fmla="*/ 4061071 w 4196446"/>
              <a:gd name="connsiteY35" fmla="*/ 5383007 h 8346397"/>
              <a:gd name="connsiteX36" fmla="*/ 4103934 w 4196446"/>
              <a:gd name="connsiteY36" fmla="*/ 5387770 h 8346397"/>
              <a:gd name="connsiteX37" fmla="*/ 4106315 w 4196446"/>
              <a:gd name="connsiteY37" fmla="*/ 5347288 h 8346397"/>
              <a:gd name="connsiteX38" fmla="*/ 4065833 w 4196446"/>
              <a:gd name="connsiteY38" fmla="*/ 5292520 h 8346397"/>
              <a:gd name="connsiteX39" fmla="*/ 4058690 w 4196446"/>
              <a:gd name="connsiteY39" fmla="*/ 5173457 h 8346397"/>
              <a:gd name="connsiteX40" fmla="*/ 3990428 w 4196446"/>
              <a:gd name="connsiteY40" fmla="*/ 5034550 h 8346397"/>
              <a:gd name="connsiteX41" fmla="*/ 3922959 w 4196446"/>
              <a:gd name="connsiteY41" fmla="*/ 4816270 h 8346397"/>
              <a:gd name="connsiteX42" fmla="*/ 3887241 w 4196446"/>
              <a:gd name="connsiteY42" fmla="*/ 4682920 h 8346397"/>
              <a:gd name="connsiteX43" fmla="*/ 3851522 w 4196446"/>
              <a:gd name="connsiteY43" fmla="*/ 4642438 h 8346397"/>
              <a:gd name="connsiteX44" fmla="*/ 3887241 w 4196446"/>
              <a:gd name="connsiteY44" fmla="*/ 4578145 h 8346397"/>
              <a:gd name="connsiteX45" fmla="*/ 3839615 w 4196446"/>
              <a:gd name="connsiteY45" fmla="*/ 4499563 h 8346397"/>
              <a:gd name="connsiteX46" fmla="*/ 3780084 w 4196446"/>
              <a:gd name="connsiteY46" fmla="*/ 4492420 h 8346397"/>
              <a:gd name="connsiteX47" fmla="*/ 3732459 w 4196446"/>
              <a:gd name="connsiteY47" fmla="*/ 4449557 h 8346397"/>
              <a:gd name="connsiteX48" fmla="*/ 3687216 w 4196446"/>
              <a:gd name="connsiteY48" fmla="*/ 4466226 h 8346397"/>
              <a:gd name="connsiteX49" fmla="*/ 3668166 w 4196446"/>
              <a:gd name="connsiteY49" fmla="*/ 4368595 h 8346397"/>
              <a:gd name="connsiteX50" fmla="*/ 3501478 w 4196446"/>
              <a:gd name="connsiteY50" fmla="*/ 4166188 h 8346397"/>
              <a:gd name="connsiteX51" fmla="*/ 3496716 w 4196446"/>
              <a:gd name="connsiteY51" fmla="*/ 4139995 h 8346397"/>
              <a:gd name="connsiteX52" fmla="*/ 3494334 w 4196446"/>
              <a:gd name="connsiteY52" fmla="*/ 4113801 h 8346397"/>
              <a:gd name="connsiteX53" fmla="*/ 3544341 w 4196446"/>
              <a:gd name="connsiteY53" fmla="*/ 4101895 h 8346397"/>
              <a:gd name="connsiteX54" fmla="*/ 3553866 w 4196446"/>
              <a:gd name="connsiteY54" fmla="*/ 4075701 h 8346397"/>
              <a:gd name="connsiteX55" fmla="*/ 3515766 w 4196446"/>
              <a:gd name="connsiteY55" fmla="*/ 4056651 h 8346397"/>
              <a:gd name="connsiteX56" fmla="*/ 3465759 w 4196446"/>
              <a:gd name="connsiteY56" fmla="*/ 4049507 h 8346397"/>
              <a:gd name="connsiteX57" fmla="*/ 3432422 w 4196446"/>
              <a:gd name="connsiteY57" fmla="*/ 4109038 h 8346397"/>
              <a:gd name="connsiteX58" fmla="*/ 3413372 w 4196446"/>
              <a:gd name="connsiteY58" fmla="*/ 4082845 h 8346397"/>
              <a:gd name="connsiteX59" fmla="*/ 3415752 w 4196446"/>
              <a:gd name="connsiteY59" fmla="*/ 4042363 h 8346397"/>
              <a:gd name="connsiteX60" fmla="*/ 3349078 w 4196446"/>
              <a:gd name="connsiteY60" fmla="*/ 4018551 h 8346397"/>
              <a:gd name="connsiteX61" fmla="*/ 3382416 w 4196446"/>
              <a:gd name="connsiteY61" fmla="*/ 3985213 h 8346397"/>
              <a:gd name="connsiteX62" fmla="*/ 3346697 w 4196446"/>
              <a:gd name="connsiteY62" fmla="*/ 3961401 h 8346397"/>
              <a:gd name="connsiteX63" fmla="*/ 3291928 w 4196446"/>
              <a:gd name="connsiteY63" fmla="*/ 3959020 h 8346397"/>
              <a:gd name="connsiteX64" fmla="*/ 3263352 w 4196446"/>
              <a:gd name="connsiteY64" fmla="*/ 3978070 h 8346397"/>
              <a:gd name="connsiteX65" fmla="*/ 3215727 w 4196446"/>
              <a:gd name="connsiteY65" fmla="*/ 3963782 h 8346397"/>
              <a:gd name="connsiteX66" fmla="*/ 3227633 w 4196446"/>
              <a:gd name="connsiteY66" fmla="*/ 3937588 h 8346397"/>
              <a:gd name="connsiteX67" fmla="*/ 3275259 w 4196446"/>
              <a:gd name="connsiteY67" fmla="*/ 3913776 h 8346397"/>
              <a:gd name="connsiteX68" fmla="*/ 3127621 w 4196446"/>
              <a:gd name="connsiteY68" fmla="*/ 3851863 h 8346397"/>
              <a:gd name="connsiteX69" fmla="*/ 2996652 w 4196446"/>
              <a:gd name="connsiteY69" fmla="*/ 3739945 h 8346397"/>
              <a:gd name="connsiteX70" fmla="*/ 2591839 w 4196446"/>
              <a:gd name="connsiteY70" fmla="*/ 3354183 h 8346397"/>
              <a:gd name="connsiteX71" fmla="*/ 2468015 w 4196446"/>
              <a:gd name="connsiteY71" fmla="*/ 3049382 h 8346397"/>
              <a:gd name="connsiteX72" fmla="*/ 2432296 w 4196446"/>
              <a:gd name="connsiteY72" fmla="*/ 2961276 h 8346397"/>
              <a:gd name="connsiteX73" fmla="*/ 2387052 w 4196446"/>
              <a:gd name="connsiteY73" fmla="*/ 2954132 h 8346397"/>
              <a:gd name="connsiteX74" fmla="*/ 2365621 w 4196446"/>
              <a:gd name="connsiteY74" fmla="*/ 2958895 h 8346397"/>
              <a:gd name="connsiteX75" fmla="*/ 2315615 w 4196446"/>
              <a:gd name="connsiteY75" fmla="*/ 2896982 h 8346397"/>
              <a:gd name="connsiteX76" fmla="*/ 2234652 w 4196446"/>
              <a:gd name="connsiteY76" fmla="*/ 2880313 h 8346397"/>
              <a:gd name="connsiteX77" fmla="*/ 2182265 w 4196446"/>
              <a:gd name="connsiteY77" fmla="*/ 2811257 h 8346397"/>
              <a:gd name="connsiteX78" fmla="*/ 2115590 w 4196446"/>
              <a:gd name="connsiteY78" fmla="*/ 2727913 h 8346397"/>
              <a:gd name="connsiteX79" fmla="*/ 2091777 w 4196446"/>
              <a:gd name="connsiteY79" fmla="*/ 2670763 h 8346397"/>
              <a:gd name="connsiteX80" fmla="*/ 2006845 w 4196446"/>
              <a:gd name="connsiteY80" fmla="*/ 2527095 h 8346397"/>
              <a:gd name="connsiteX81" fmla="*/ 1953665 w 4196446"/>
              <a:gd name="connsiteY81" fmla="*/ 2451688 h 8346397"/>
              <a:gd name="connsiteX82" fmla="*/ 2006052 w 4196446"/>
              <a:gd name="connsiteY82" fmla="*/ 2337388 h 8346397"/>
              <a:gd name="connsiteX83" fmla="*/ 2072727 w 4196446"/>
              <a:gd name="connsiteY83" fmla="*/ 2256426 h 8346397"/>
              <a:gd name="connsiteX84" fmla="*/ 2056058 w 4196446"/>
              <a:gd name="connsiteY84" fmla="*/ 2223088 h 8346397"/>
              <a:gd name="connsiteX85" fmla="*/ 2067965 w 4196446"/>
              <a:gd name="connsiteY85" fmla="*/ 2130220 h 8346397"/>
              <a:gd name="connsiteX86" fmla="*/ 2137021 w 4196446"/>
              <a:gd name="connsiteY86" fmla="*/ 1992107 h 8346397"/>
              <a:gd name="connsiteX87" fmla="*/ 2165596 w 4196446"/>
              <a:gd name="connsiteY87" fmla="*/ 1944482 h 8346397"/>
              <a:gd name="connsiteX88" fmla="*/ 2203696 w 4196446"/>
              <a:gd name="connsiteY88" fmla="*/ 1937338 h 8346397"/>
              <a:gd name="connsiteX89" fmla="*/ 2198933 w 4196446"/>
              <a:gd name="connsiteY89" fmla="*/ 1906382 h 8346397"/>
              <a:gd name="connsiteX90" fmla="*/ 2406102 w 4196446"/>
              <a:gd name="connsiteY90" fmla="*/ 1782557 h 8346397"/>
              <a:gd name="connsiteX91" fmla="*/ 2494208 w 4196446"/>
              <a:gd name="connsiteY91" fmla="*/ 1715882 h 8346397"/>
              <a:gd name="connsiteX92" fmla="*/ 2513258 w 4196446"/>
              <a:gd name="connsiteY92" fmla="*/ 1630157 h 8346397"/>
              <a:gd name="connsiteX93" fmla="*/ 2522784 w 4196446"/>
              <a:gd name="connsiteY93" fmla="*/ 1584913 h 8346397"/>
              <a:gd name="connsiteX94" fmla="*/ 2577552 w 4196446"/>
              <a:gd name="connsiteY94" fmla="*/ 1527763 h 8346397"/>
              <a:gd name="connsiteX95" fmla="*/ 2606127 w 4196446"/>
              <a:gd name="connsiteY95" fmla="*/ 1499188 h 8346397"/>
              <a:gd name="connsiteX96" fmla="*/ 2634702 w 4196446"/>
              <a:gd name="connsiteY96" fmla="*/ 1492045 h 8346397"/>
              <a:gd name="connsiteX97" fmla="*/ 2672802 w 4196446"/>
              <a:gd name="connsiteY97" fmla="*/ 1368220 h 8346397"/>
              <a:gd name="connsiteX98" fmla="*/ 2806153 w 4196446"/>
              <a:gd name="connsiteY98" fmla="*/ 1334883 h 8346397"/>
              <a:gd name="connsiteX99" fmla="*/ 2944265 w 4196446"/>
              <a:gd name="connsiteY99" fmla="*/ 1325357 h 8346397"/>
              <a:gd name="connsiteX100" fmla="*/ 2968077 w 4196446"/>
              <a:gd name="connsiteY100" fmla="*/ 1206295 h 8346397"/>
              <a:gd name="connsiteX101" fmla="*/ 3049040 w 4196446"/>
              <a:gd name="connsiteY101" fmla="*/ 1169783 h 8346397"/>
              <a:gd name="connsiteX102" fmla="*/ 3153814 w 4196446"/>
              <a:gd name="connsiteY102" fmla="*/ 1125332 h 8346397"/>
              <a:gd name="connsiteX103" fmla="*/ 3225252 w 4196446"/>
              <a:gd name="connsiteY103" fmla="*/ 1049132 h 8346397"/>
              <a:gd name="connsiteX104" fmla="*/ 3310977 w 4196446"/>
              <a:gd name="connsiteY104" fmla="*/ 996745 h 8346397"/>
              <a:gd name="connsiteX105" fmla="*/ 3056977 w 4196446"/>
              <a:gd name="connsiteY105" fmla="*/ 982457 h 8346397"/>
              <a:gd name="connsiteX106" fmla="*/ 2958552 w 4196446"/>
              <a:gd name="connsiteY106" fmla="*/ 976107 h 8346397"/>
              <a:gd name="connsiteX107" fmla="*/ 2926802 w 4196446"/>
              <a:gd name="connsiteY107" fmla="*/ 906257 h 8346397"/>
              <a:gd name="connsiteX108" fmla="*/ 2866477 w 4196446"/>
              <a:gd name="connsiteY108" fmla="*/ 893559 h 8346397"/>
              <a:gd name="connsiteX109" fmla="*/ 2799802 w 4196446"/>
              <a:gd name="connsiteY109" fmla="*/ 874507 h 8346397"/>
              <a:gd name="connsiteX110" fmla="*/ 2761702 w 4196446"/>
              <a:gd name="connsiteY110" fmla="*/ 807832 h 8346397"/>
              <a:gd name="connsiteX111" fmla="*/ 2609302 w 4196446"/>
              <a:gd name="connsiteY111" fmla="*/ 760207 h 8346397"/>
              <a:gd name="connsiteX112" fmla="*/ 2580727 w 4196446"/>
              <a:gd name="connsiteY112" fmla="*/ 604632 h 8346397"/>
              <a:gd name="connsiteX113" fmla="*/ 2526752 w 4196446"/>
              <a:gd name="connsiteY113" fmla="*/ 531609 h 8346397"/>
              <a:gd name="connsiteX114" fmla="*/ 2596602 w 4196446"/>
              <a:gd name="connsiteY114" fmla="*/ 407782 h 8346397"/>
              <a:gd name="connsiteX115" fmla="*/ 2629939 w 4196446"/>
              <a:gd name="connsiteY115" fmla="*/ 310947 h 8346397"/>
              <a:gd name="connsiteX116" fmla="*/ 2517227 w 4196446"/>
              <a:gd name="connsiteY116" fmla="*/ 239507 h 8346397"/>
              <a:gd name="connsiteX117" fmla="*/ 2402927 w 4196446"/>
              <a:gd name="connsiteY117" fmla="*/ 271257 h 8346397"/>
              <a:gd name="connsiteX118" fmla="*/ 2275927 w 4196446"/>
              <a:gd name="connsiteY118" fmla="*/ 198232 h 8346397"/>
              <a:gd name="connsiteX119" fmla="*/ 2133052 w 4196446"/>
              <a:gd name="connsiteY119" fmla="*/ 233157 h 8346397"/>
              <a:gd name="connsiteX120" fmla="*/ 1913977 w 4196446"/>
              <a:gd name="connsiteY120" fmla="*/ 36309 h 8346397"/>
              <a:gd name="connsiteX121" fmla="*/ 1777452 w 4196446"/>
              <a:gd name="connsiteY121" fmla="*/ 13289 h 8346397"/>
              <a:gd name="connsiteX122" fmla="*/ 1703633 w 4196446"/>
              <a:gd name="connsiteY122" fmla="*/ 41864 h 8346397"/>
              <a:gd name="connsiteX123" fmla="*/ 1615527 w 4196446"/>
              <a:gd name="connsiteY123" fmla="*/ 75203 h 8346397"/>
              <a:gd name="connsiteX124" fmla="*/ 1515515 w 4196446"/>
              <a:gd name="connsiteY124" fmla="*/ 129971 h 8346397"/>
              <a:gd name="connsiteX125" fmla="*/ 1525040 w 4196446"/>
              <a:gd name="connsiteY125" fmla="*/ 194264 h 8346397"/>
              <a:gd name="connsiteX126" fmla="*/ 1505990 w 4196446"/>
              <a:gd name="connsiteY126" fmla="*/ 251415 h 8346397"/>
              <a:gd name="connsiteX127" fmla="*/ 1413121 w 4196446"/>
              <a:gd name="connsiteY127" fmla="*/ 270464 h 8346397"/>
              <a:gd name="connsiteX128" fmla="*/ 1339302 w 4196446"/>
              <a:gd name="connsiteY128" fmla="*/ 306184 h 8346397"/>
              <a:gd name="connsiteX129" fmla="*/ 1260721 w 4196446"/>
              <a:gd name="connsiteY129" fmla="*/ 346665 h 8346397"/>
              <a:gd name="connsiteX130" fmla="*/ 1191665 w 4196446"/>
              <a:gd name="connsiteY130" fmla="*/ 272847 h 8346397"/>
              <a:gd name="connsiteX131" fmla="*/ 1082127 w 4196446"/>
              <a:gd name="connsiteY131" fmla="*/ 353809 h 8346397"/>
              <a:gd name="connsiteX132" fmla="*/ 1020215 w 4196446"/>
              <a:gd name="connsiteY132" fmla="*/ 420484 h 8346397"/>
              <a:gd name="connsiteX133" fmla="*/ 858290 w 4196446"/>
              <a:gd name="connsiteY133" fmla="*/ 301422 h 8346397"/>
              <a:gd name="connsiteX134" fmla="*/ 796377 w 4196446"/>
              <a:gd name="connsiteY134" fmla="*/ 406196 h 8346397"/>
              <a:gd name="connsiteX135" fmla="*/ 755896 w 4196446"/>
              <a:gd name="connsiteY135" fmla="*/ 341903 h 8346397"/>
              <a:gd name="connsiteX136" fmla="*/ 689221 w 4196446"/>
              <a:gd name="connsiteY136" fmla="*/ 270465 h 8346397"/>
              <a:gd name="connsiteX137" fmla="*/ 667790 w 4196446"/>
              <a:gd name="connsiteY137" fmla="*/ 313328 h 8346397"/>
              <a:gd name="connsiteX138" fmla="*/ 620165 w 4196446"/>
              <a:gd name="connsiteY138" fmla="*/ 382384 h 8346397"/>
              <a:gd name="connsiteX139" fmla="*/ 589208 w 4196446"/>
              <a:gd name="connsiteY139" fmla="*/ 396672 h 8346397"/>
              <a:gd name="connsiteX140" fmla="*/ 498721 w 4196446"/>
              <a:gd name="connsiteY140" fmla="*/ 482397 h 8346397"/>
              <a:gd name="connsiteX141" fmla="*/ 396327 w 4196446"/>
              <a:gd name="connsiteY141" fmla="*/ 380003 h 8346397"/>
              <a:gd name="connsiteX142" fmla="*/ 243927 w 4196446"/>
              <a:gd name="connsiteY142" fmla="*/ 294278 h 8346397"/>
              <a:gd name="connsiteX143" fmla="*/ 174871 w 4196446"/>
              <a:gd name="connsiteY143" fmla="*/ 327615 h 8346397"/>
              <a:gd name="connsiteX144" fmla="*/ 127246 w 4196446"/>
              <a:gd name="connsiteY144" fmla="*/ 410959 h 8346397"/>
              <a:gd name="connsiteX145" fmla="*/ 43902 w 4196446"/>
              <a:gd name="connsiteY145" fmla="*/ 472872 h 8346397"/>
              <a:gd name="connsiteX146" fmla="*/ 8183 w 4196446"/>
              <a:gd name="connsiteY146" fmla="*/ 484778 h 8346397"/>
              <a:gd name="connsiteX147" fmla="*/ 198683 w 4196446"/>
              <a:gd name="connsiteY147" fmla="*/ 689565 h 8346397"/>
              <a:gd name="connsiteX148" fmla="*/ 265359 w 4196446"/>
              <a:gd name="connsiteY148" fmla="*/ 706234 h 8346397"/>
              <a:gd name="connsiteX149" fmla="*/ 298697 w 4196446"/>
              <a:gd name="connsiteY149" fmla="*/ 730047 h 8346397"/>
              <a:gd name="connsiteX150" fmla="*/ 296315 w 4196446"/>
              <a:gd name="connsiteY150" fmla="*/ 901496 h 8346397"/>
              <a:gd name="connsiteX151" fmla="*/ 362990 w 4196446"/>
              <a:gd name="connsiteY151" fmla="*/ 906259 h 8346397"/>
              <a:gd name="connsiteX152" fmla="*/ 401090 w 4196446"/>
              <a:gd name="connsiteY152" fmla="*/ 856253 h 8346397"/>
              <a:gd name="connsiteX153" fmla="*/ 482052 w 4196446"/>
              <a:gd name="connsiteY153" fmla="*/ 894353 h 8346397"/>
              <a:gd name="connsiteX154" fmla="*/ 420140 w 4196446"/>
              <a:gd name="connsiteY154" fmla="*/ 1039609 h 8346397"/>
              <a:gd name="connsiteX155" fmla="*/ 434427 w 4196446"/>
              <a:gd name="connsiteY155" fmla="*/ 1087234 h 8346397"/>
              <a:gd name="connsiteX156" fmla="*/ 379658 w 4196446"/>
              <a:gd name="connsiteY156" fmla="*/ 1139622 h 8346397"/>
              <a:gd name="connsiteX157" fmla="*/ 415377 w 4196446"/>
              <a:gd name="connsiteY157" fmla="*/ 1168196 h 8346397"/>
              <a:gd name="connsiteX158" fmla="*/ 486815 w 4196446"/>
              <a:gd name="connsiteY158" fmla="*/ 1256303 h 8346397"/>
              <a:gd name="connsiteX159" fmla="*/ 527296 w 4196446"/>
              <a:gd name="connsiteY159" fmla="*/ 1344409 h 8346397"/>
              <a:gd name="connsiteX160" fmla="*/ 636833 w 4196446"/>
              <a:gd name="connsiteY160" fmla="*/ 1396797 h 8346397"/>
              <a:gd name="connsiteX161" fmla="*/ 746371 w 4196446"/>
              <a:gd name="connsiteY161" fmla="*/ 1420609 h 8346397"/>
              <a:gd name="connsiteX162" fmla="*/ 829715 w 4196446"/>
              <a:gd name="connsiteY162" fmla="*/ 1468234 h 8346397"/>
              <a:gd name="connsiteX163" fmla="*/ 913058 w 4196446"/>
              <a:gd name="connsiteY163" fmla="*/ 1442040 h 8346397"/>
              <a:gd name="connsiteX164" fmla="*/ 994021 w 4196446"/>
              <a:gd name="connsiteY164" fmla="*/ 1368222 h 8346397"/>
              <a:gd name="connsiteX165" fmla="*/ 1103558 w 4196446"/>
              <a:gd name="connsiteY165" fmla="*/ 1351553 h 8346397"/>
              <a:gd name="connsiteX166" fmla="*/ 1170233 w 4196446"/>
              <a:gd name="connsiteY166" fmla="*/ 1356315 h 8346397"/>
              <a:gd name="connsiteX167" fmla="*/ 1329777 w 4196446"/>
              <a:gd name="connsiteY167" fmla="*/ 1465853 h 8346397"/>
              <a:gd name="connsiteX168" fmla="*/ 1389308 w 4196446"/>
              <a:gd name="connsiteY168" fmla="*/ 1494428 h 8346397"/>
              <a:gd name="connsiteX169" fmla="*/ 1260721 w 4196446"/>
              <a:gd name="connsiteY169" fmla="*/ 1596822 h 8346397"/>
              <a:gd name="connsiteX170" fmla="*/ 1263102 w 4196446"/>
              <a:gd name="connsiteY170" fmla="*/ 1661115 h 8346397"/>
              <a:gd name="connsiteX171" fmla="*/ 1425027 w 4196446"/>
              <a:gd name="connsiteY171" fmla="*/ 1613490 h 8346397"/>
              <a:gd name="connsiteX172" fmla="*/ 1386927 w 4196446"/>
              <a:gd name="connsiteY172" fmla="*/ 1677784 h 8346397"/>
              <a:gd name="connsiteX173" fmla="*/ 1405977 w 4196446"/>
              <a:gd name="connsiteY173" fmla="*/ 1751603 h 8346397"/>
              <a:gd name="connsiteX174" fmla="*/ 1517896 w 4196446"/>
              <a:gd name="connsiteY174" fmla="*/ 1787322 h 8346397"/>
              <a:gd name="connsiteX175" fmla="*/ 1591715 w 4196446"/>
              <a:gd name="connsiteY175" fmla="*/ 1803990 h 8346397"/>
              <a:gd name="connsiteX176" fmla="*/ 1501227 w 4196446"/>
              <a:gd name="connsiteY176" fmla="*/ 1934959 h 8346397"/>
              <a:gd name="connsiteX177" fmla="*/ 1494083 w 4196446"/>
              <a:gd name="connsiteY177" fmla="*/ 1984965 h 8346397"/>
              <a:gd name="connsiteX178" fmla="*/ 1422646 w 4196446"/>
              <a:gd name="connsiteY178" fmla="*/ 2020684 h 8346397"/>
              <a:gd name="connsiteX179" fmla="*/ 1391690 w 4196446"/>
              <a:gd name="connsiteY179" fmla="*/ 2082597 h 8346397"/>
              <a:gd name="connsiteX180" fmla="*/ 1260721 w 4196446"/>
              <a:gd name="connsiteY180" fmla="*/ 2056403 h 8346397"/>
              <a:gd name="connsiteX181" fmla="*/ 1139277 w 4196446"/>
              <a:gd name="connsiteY181" fmla="*/ 2056402 h 8346397"/>
              <a:gd name="connsiteX182" fmla="*/ 1072602 w 4196446"/>
              <a:gd name="connsiteY182" fmla="*/ 2084978 h 8346397"/>
              <a:gd name="connsiteX183" fmla="*/ 1065458 w 4196446"/>
              <a:gd name="connsiteY183" fmla="*/ 2184990 h 8346397"/>
              <a:gd name="connsiteX184" fmla="*/ 977352 w 4196446"/>
              <a:gd name="connsiteY184" fmla="*/ 2273097 h 8346397"/>
              <a:gd name="connsiteX185" fmla="*/ 1120227 w 4196446"/>
              <a:gd name="connsiteY185" fmla="*/ 2335009 h 8346397"/>
              <a:gd name="connsiteX186" fmla="*/ 1170234 w 4196446"/>
              <a:gd name="connsiteY186" fmla="*/ 2370727 h 8346397"/>
              <a:gd name="connsiteX187" fmla="*/ 1222621 w 4196446"/>
              <a:gd name="connsiteY187" fmla="*/ 2387397 h 8346397"/>
              <a:gd name="connsiteX188" fmla="*/ 1272627 w 4196446"/>
              <a:gd name="connsiteY188" fmla="*/ 2437403 h 8346397"/>
              <a:gd name="connsiteX189" fmla="*/ 1329777 w 4196446"/>
              <a:gd name="connsiteY189" fmla="*/ 2458834 h 8346397"/>
              <a:gd name="connsiteX190" fmla="*/ 1422646 w 4196446"/>
              <a:gd name="connsiteY190" fmla="*/ 2535034 h 8346397"/>
              <a:gd name="connsiteX191" fmla="*/ 1508371 w 4196446"/>
              <a:gd name="connsiteY191" fmla="*/ 2568373 h 8346397"/>
              <a:gd name="connsiteX192" fmla="*/ 1641721 w 4196446"/>
              <a:gd name="connsiteY192" fmla="*/ 2716009 h 8346397"/>
              <a:gd name="connsiteX193" fmla="*/ 1725065 w 4196446"/>
              <a:gd name="connsiteY193" fmla="*/ 2870790 h 8346397"/>
              <a:gd name="connsiteX194" fmla="*/ 1850477 w 4196446"/>
              <a:gd name="connsiteY194" fmla="*/ 2931907 h 8346397"/>
              <a:gd name="connsiteX195" fmla="*/ 1896514 w 4196446"/>
              <a:gd name="connsiteY195" fmla="*/ 2977947 h 8346397"/>
              <a:gd name="connsiteX196" fmla="*/ 1927471 w 4196446"/>
              <a:gd name="connsiteY196" fmla="*/ 3082722 h 8346397"/>
              <a:gd name="connsiteX197" fmla="*/ 1989383 w 4196446"/>
              <a:gd name="connsiteY197" fmla="*/ 3185115 h 8346397"/>
              <a:gd name="connsiteX198" fmla="*/ 2051296 w 4196446"/>
              <a:gd name="connsiteY198" fmla="*/ 3223215 h 8346397"/>
              <a:gd name="connsiteX199" fmla="*/ 2182265 w 4196446"/>
              <a:gd name="connsiteY199" fmla="*/ 3370853 h 8346397"/>
              <a:gd name="connsiteX200" fmla="*/ 2325139 w 4196446"/>
              <a:gd name="connsiteY200" fmla="*/ 3447053 h 8346397"/>
              <a:gd name="connsiteX201" fmla="*/ 2384671 w 4196446"/>
              <a:gd name="connsiteY201" fmla="*/ 3532778 h 8346397"/>
              <a:gd name="connsiteX202" fmla="*/ 2432296 w 4196446"/>
              <a:gd name="connsiteY202" fmla="*/ 3599453 h 8346397"/>
              <a:gd name="connsiteX203" fmla="*/ 2479921 w 4196446"/>
              <a:gd name="connsiteY203" fmla="*/ 3589929 h 8346397"/>
              <a:gd name="connsiteX204" fmla="*/ 2484683 w 4196446"/>
              <a:gd name="connsiteY204" fmla="*/ 3742328 h 8346397"/>
              <a:gd name="connsiteX205" fmla="*/ 2537071 w 4196446"/>
              <a:gd name="connsiteY205" fmla="*/ 3835197 h 8346397"/>
              <a:gd name="connsiteX206" fmla="*/ 2529927 w 4196446"/>
              <a:gd name="connsiteY206" fmla="*/ 3873297 h 8346397"/>
              <a:gd name="connsiteX207" fmla="*/ 2598983 w 4196446"/>
              <a:gd name="connsiteY207" fmla="*/ 3909015 h 8346397"/>
              <a:gd name="connsiteX208" fmla="*/ 2656133 w 4196446"/>
              <a:gd name="connsiteY208" fmla="*/ 3854247 h 8346397"/>
              <a:gd name="connsiteX209" fmla="*/ 2689471 w 4196446"/>
              <a:gd name="connsiteY209" fmla="*/ 3937590 h 8346397"/>
              <a:gd name="connsiteX210" fmla="*/ 2734715 w 4196446"/>
              <a:gd name="connsiteY210" fmla="*/ 3982834 h 8346397"/>
              <a:gd name="connsiteX211" fmla="*/ 2808533 w 4196446"/>
              <a:gd name="connsiteY211" fmla="*/ 4006647 h 8346397"/>
              <a:gd name="connsiteX212" fmla="*/ 2860921 w 4196446"/>
              <a:gd name="connsiteY212" fmla="*/ 4075703 h 8346397"/>
              <a:gd name="connsiteX213" fmla="*/ 2946646 w 4196446"/>
              <a:gd name="connsiteY213" fmla="*/ 4130472 h 8346397"/>
              <a:gd name="connsiteX214" fmla="*/ 2999033 w 4196446"/>
              <a:gd name="connsiteY214" fmla="*/ 4163809 h 8346397"/>
              <a:gd name="connsiteX215" fmla="*/ 2870446 w 4196446"/>
              <a:gd name="connsiteY215" fmla="*/ 4256678 h 8346397"/>
              <a:gd name="connsiteX216" fmla="*/ 2868064 w 4196446"/>
              <a:gd name="connsiteY216" fmla="*/ 4311446 h 8346397"/>
              <a:gd name="connsiteX217" fmla="*/ 2970458 w 4196446"/>
              <a:gd name="connsiteY217" fmla="*/ 4428128 h 8346397"/>
              <a:gd name="connsiteX218" fmla="*/ 3065708 w 4196446"/>
              <a:gd name="connsiteY218" fmla="*/ 4490040 h 8346397"/>
              <a:gd name="connsiteX219" fmla="*/ 3096665 w 4196446"/>
              <a:gd name="connsiteY219" fmla="*/ 4528140 h 8346397"/>
              <a:gd name="connsiteX220" fmla="*/ 3082377 w 4196446"/>
              <a:gd name="connsiteY220" fmla="*/ 4609103 h 8346397"/>
              <a:gd name="connsiteX221" fmla="*/ 3077615 w 4196446"/>
              <a:gd name="connsiteY221" fmla="*/ 4692447 h 8346397"/>
              <a:gd name="connsiteX222" fmla="*/ 3034752 w 4196446"/>
              <a:gd name="connsiteY222" fmla="*/ 4701972 h 8346397"/>
              <a:gd name="connsiteX223" fmla="*/ 3008558 w 4196446"/>
              <a:gd name="connsiteY223" fmla="*/ 4718640 h 8346397"/>
              <a:gd name="connsiteX224" fmla="*/ 3053802 w 4196446"/>
              <a:gd name="connsiteY224" fmla="*/ 4795632 h 8346397"/>
              <a:gd name="connsiteX225" fmla="*/ 3037133 w 4196446"/>
              <a:gd name="connsiteY225" fmla="*/ 4868659 h 8346397"/>
              <a:gd name="connsiteX226" fmla="*/ 3020465 w 4196446"/>
              <a:gd name="connsiteY226" fmla="*/ 5004390 h 8346397"/>
              <a:gd name="connsiteX227" fmla="*/ 2982365 w 4196446"/>
              <a:gd name="connsiteY227" fmla="*/ 5044872 h 8346397"/>
              <a:gd name="connsiteX228" fmla="*/ 2965696 w 4196446"/>
              <a:gd name="connsiteY228" fmla="*/ 5166315 h 8346397"/>
              <a:gd name="connsiteX229" fmla="*/ 2937121 w 4196446"/>
              <a:gd name="connsiteY229" fmla="*/ 5285378 h 8346397"/>
              <a:gd name="connsiteX230" fmla="*/ 2989508 w 4196446"/>
              <a:gd name="connsiteY230" fmla="*/ 5302047 h 8346397"/>
              <a:gd name="connsiteX231" fmla="*/ 2987127 w 4196446"/>
              <a:gd name="connsiteY231" fmla="*/ 5347290 h 8346397"/>
              <a:gd name="connsiteX232" fmla="*/ 2984746 w 4196446"/>
              <a:gd name="connsiteY232" fmla="*/ 5402059 h 8346397"/>
              <a:gd name="connsiteX233" fmla="*/ 3041896 w 4196446"/>
              <a:gd name="connsiteY233" fmla="*/ 5471115 h 8346397"/>
              <a:gd name="connsiteX234" fmla="*/ 3089521 w 4196446"/>
              <a:gd name="connsiteY234" fmla="*/ 5597322 h 8346397"/>
              <a:gd name="connsiteX235" fmla="*/ 2996652 w 4196446"/>
              <a:gd name="connsiteY235" fmla="*/ 5887834 h 8346397"/>
              <a:gd name="connsiteX236" fmla="*/ 3018083 w 4196446"/>
              <a:gd name="connsiteY236" fmla="*/ 5942603 h 8346397"/>
              <a:gd name="connsiteX237" fmla="*/ 3044277 w 4196446"/>
              <a:gd name="connsiteY237" fmla="*/ 5994990 h 8346397"/>
              <a:gd name="connsiteX238" fmla="*/ 3049040 w 4196446"/>
              <a:gd name="connsiteY238" fmla="*/ 6099765 h 8346397"/>
              <a:gd name="connsiteX239" fmla="*/ 3028402 w 4196446"/>
              <a:gd name="connsiteY239" fmla="*/ 6195807 h 8346397"/>
              <a:gd name="connsiteX240" fmla="*/ 2956170 w 4196446"/>
              <a:gd name="connsiteY240" fmla="*/ 6259310 h 8346397"/>
              <a:gd name="connsiteX241" fmla="*/ 2920452 w 4196446"/>
              <a:gd name="connsiteY241" fmla="*/ 6240259 h 8346397"/>
              <a:gd name="connsiteX242" fmla="*/ 2849015 w 4196446"/>
              <a:gd name="connsiteY242" fmla="*/ 6252165 h 8346397"/>
              <a:gd name="connsiteX243" fmla="*/ 2713283 w 4196446"/>
              <a:gd name="connsiteY243" fmla="*/ 6364084 h 8346397"/>
              <a:gd name="connsiteX244" fmla="*/ 2606127 w 4196446"/>
              <a:gd name="connsiteY244" fmla="*/ 6349797 h 8346397"/>
              <a:gd name="connsiteX245" fmla="*/ 2575171 w 4196446"/>
              <a:gd name="connsiteY245" fmla="*/ 6378372 h 8346397"/>
              <a:gd name="connsiteX246" fmla="*/ 2508495 w 4196446"/>
              <a:gd name="connsiteY246" fmla="*/ 6423614 h 8346397"/>
              <a:gd name="connsiteX247" fmla="*/ 2391815 w 4196446"/>
              <a:gd name="connsiteY247" fmla="*/ 6411709 h 8346397"/>
              <a:gd name="connsiteX248" fmla="*/ 2368002 w 4196446"/>
              <a:gd name="connsiteY248" fmla="*/ 6528390 h 8346397"/>
              <a:gd name="connsiteX249" fmla="*/ 2363240 w 4196446"/>
              <a:gd name="connsiteY249" fmla="*/ 6564109 h 8346397"/>
              <a:gd name="connsiteX250" fmla="*/ 2339428 w 4196446"/>
              <a:gd name="connsiteY250" fmla="*/ 6583159 h 8346397"/>
              <a:gd name="connsiteX251" fmla="*/ 2141783 w 4196446"/>
              <a:gd name="connsiteY251" fmla="*/ 6535534 h 8346397"/>
              <a:gd name="connsiteX252" fmla="*/ 2103683 w 4196446"/>
              <a:gd name="connsiteY252" fmla="*/ 6587922 h 8346397"/>
              <a:gd name="connsiteX253" fmla="*/ 2072727 w 4196446"/>
              <a:gd name="connsiteY253" fmla="*/ 6683172 h 8346397"/>
              <a:gd name="connsiteX254" fmla="*/ 2039389 w 4196446"/>
              <a:gd name="connsiteY254" fmla="*/ 6747465 h 8346397"/>
              <a:gd name="connsiteX255" fmla="*/ 2051296 w 4196446"/>
              <a:gd name="connsiteY255" fmla="*/ 6809378 h 8346397"/>
              <a:gd name="connsiteX256" fmla="*/ 2184646 w 4196446"/>
              <a:gd name="connsiteY256" fmla="*/ 6921297 h 8346397"/>
              <a:gd name="connsiteX257" fmla="*/ 2253702 w 4196446"/>
              <a:gd name="connsiteY257" fmla="*/ 6954634 h 8346397"/>
              <a:gd name="connsiteX258" fmla="*/ 2237033 w 4196446"/>
              <a:gd name="connsiteY258" fmla="*/ 6978447 h 8346397"/>
              <a:gd name="connsiteX259" fmla="*/ 2201315 w 4196446"/>
              <a:gd name="connsiteY259" fmla="*/ 6997497 h 8346397"/>
              <a:gd name="connsiteX260" fmla="*/ 2234652 w 4196446"/>
              <a:gd name="connsiteY260" fmla="*/ 7073697 h 8346397"/>
              <a:gd name="connsiteX261" fmla="*/ 2203696 w 4196446"/>
              <a:gd name="connsiteY261" fmla="*/ 7095128 h 8346397"/>
              <a:gd name="connsiteX262" fmla="*/ 2098921 w 4196446"/>
              <a:gd name="connsiteY262" fmla="*/ 7033215 h 8346397"/>
              <a:gd name="connsiteX263" fmla="*/ 2056058 w 4196446"/>
              <a:gd name="connsiteY263" fmla="*/ 7059409 h 8346397"/>
              <a:gd name="connsiteX264" fmla="*/ 1996527 w 4196446"/>
              <a:gd name="connsiteY264" fmla="*/ 6957015 h 8346397"/>
              <a:gd name="connsiteX265" fmla="*/ 1879846 w 4196446"/>
              <a:gd name="connsiteY265" fmla="*/ 6983209 h 8346397"/>
              <a:gd name="connsiteX266" fmla="*/ 1815552 w 4196446"/>
              <a:gd name="connsiteY266" fmla="*/ 6987972 h 8346397"/>
              <a:gd name="connsiteX267" fmla="*/ 1765546 w 4196446"/>
              <a:gd name="connsiteY267" fmla="*/ 6983210 h 8346397"/>
              <a:gd name="connsiteX268" fmla="*/ 1708396 w 4196446"/>
              <a:gd name="connsiteY268" fmla="*/ 7028453 h 8346397"/>
              <a:gd name="connsiteX269" fmla="*/ 1529802 w 4196446"/>
              <a:gd name="connsiteY269" fmla="*/ 6987972 h 8346397"/>
              <a:gd name="connsiteX270" fmla="*/ 1553614 w 4196446"/>
              <a:gd name="connsiteY270" fmla="*/ 7114178 h 8346397"/>
              <a:gd name="connsiteX271" fmla="*/ 1477415 w 4196446"/>
              <a:gd name="connsiteY271" fmla="*/ 7159422 h 8346397"/>
              <a:gd name="connsiteX272" fmla="*/ 1415502 w 4196446"/>
              <a:gd name="connsiteY272" fmla="*/ 7226096 h 8346397"/>
              <a:gd name="connsiteX273" fmla="*/ 1265483 w 4196446"/>
              <a:gd name="connsiteY273" fmla="*/ 7218953 h 8346397"/>
              <a:gd name="connsiteX274" fmla="*/ 1213096 w 4196446"/>
              <a:gd name="connsiteY27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530053 w 4196446"/>
              <a:gd name="connsiteY3" fmla="*/ 6978445 h 8346397"/>
              <a:gd name="connsiteX4" fmla="*/ 3642765 w 4196446"/>
              <a:gd name="connsiteY4" fmla="*/ 6905419 h 8346397"/>
              <a:gd name="connsiteX5" fmla="*/ 3784847 w 4196446"/>
              <a:gd name="connsiteY5" fmla="*/ 6811757 h 8346397"/>
              <a:gd name="connsiteX6" fmla="*/ 3951534 w 4196446"/>
              <a:gd name="connsiteY6" fmla="*/ 6737938 h 8346397"/>
              <a:gd name="connsiteX7" fmla="*/ 3932484 w 4196446"/>
              <a:gd name="connsiteY7" fmla="*/ 6616495 h 8346397"/>
              <a:gd name="connsiteX8" fmla="*/ 3975347 w 4196446"/>
              <a:gd name="connsiteY8" fmla="*/ 6642688 h 8346397"/>
              <a:gd name="connsiteX9" fmla="*/ 4027735 w 4196446"/>
              <a:gd name="connsiteY9" fmla="*/ 6654595 h 8346397"/>
              <a:gd name="connsiteX10" fmla="*/ 4056309 w 4196446"/>
              <a:gd name="connsiteY10" fmla="*/ 6516482 h 8346397"/>
              <a:gd name="connsiteX11" fmla="*/ 3996778 w 4196446"/>
              <a:gd name="connsiteY11" fmla="*/ 6478382 h 8346397"/>
              <a:gd name="connsiteX12" fmla="*/ 4034878 w 4196446"/>
              <a:gd name="connsiteY12" fmla="*/ 6437901 h 8346397"/>
              <a:gd name="connsiteX13" fmla="*/ 4061072 w 4196446"/>
              <a:gd name="connsiteY13" fmla="*/ 6473620 h 8346397"/>
              <a:gd name="connsiteX14" fmla="*/ 4082503 w 4196446"/>
              <a:gd name="connsiteY14" fmla="*/ 6478382 h 8346397"/>
              <a:gd name="connsiteX15" fmla="*/ 4089647 w 4196446"/>
              <a:gd name="connsiteY15" fmla="*/ 6421232 h 8346397"/>
              <a:gd name="connsiteX16" fmla="*/ 4046784 w 4196446"/>
              <a:gd name="connsiteY16" fmla="*/ 6318838 h 8346397"/>
              <a:gd name="connsiteX17" fmla="*/ 4130128 w 4196446"/>
              <a:gd name="connsiteY17" fmla="*/ 6299788 h 8346397"/>
              <a:gd name="connsiteX18" fmla="*/ 4046784 w 4196446"/>
              <a:gd name="connsiteY18" fmla="*/ 6275976 h 8346397"/>
              <a:gd name="connsiteX19" fmla="*/ 4053928 w 4196446"/>
              <a:gd name="connsiteY19" fmla="*/ 6211682 h 8346397"/>
              <a:gd name="connsiteX20" fmla="*/ 4039640 w 4196446"/>
              <a:gd name="connsiteY20" fmla="*/ 6149770 h 8346397"/>
              <a:gd name="connsiteX21" fmla="*/ 4106315 w 4196446"/>
              <a:gd name="connsiteY21" fmla="*/ 6211682 h 8346397"/>
              <a:gd name="connsiteX22" fmla="*/ 4063453 w 4196446"/>
              <a:gd name="connsiteY22" fmla="*/ 6090238 h 8346397"/>
              <a:gd name="connsiteX23" fmla="*/ 4070597 w 4196446"/>
              <a:gd name="connsiteY23" fmla="*/ 6018801 h 8346397"/>
              <a:gd name="connsiteX24" fmla="*/ 4132509 w 4196446"/>
              <a:gd name="connsiteY24" fmla="*/ 5975938 h 8346397"/>
              <a:gd name="connsiteX25" fmla="*/ 4094409 w 4196446"/>
              <a:gd name="connsiteY25" fmla="*/ 6075951 h 8346397"/>
              <a:gd name="connsiteX26" fmla="*/ 4139653 w 4196446"/>
              <a:gd name="connsiteY26" fmla="*/ 6102145 h 8346397"/>
              <a:gd name="connsiteX27" fmla="*/ 4192041 w 4196446"/>
              <a:gd name="connsiteY27" fmla="*/ 6080713 h 8346397"/>
              <a:gd name="connsiteX28" fmla="*/ 4149178 w 4196446"/>
              <a:gd name="connsiteY28" fmla="*/ 5947363 h 8346397"/>
              <a:gd name="connsiteX29" fmla="*/ 4194421 w 4196446"/>
              <a:gd name="connsiteY29" fmla="*/ 5909263 h 8346397"/>
              <a:gd name="connsiteX30" fmla="*/ 4113459 w 4196446"/>
              <a:gd name="connsiteY30" fmla="*/ 5783057 h 8346397"/>
              <a:gd name="connsiteX31" fmla="*/ 4108696 w 4196446"/>
              <a:gd name="connsiteY31" fmla="*/ 5678282 h 8346397"/>
              <a:gd name="connsiteX32" fmla="*/ 4070597 w 4196446"/>
              <a:gd name="connsiteY32" fmla="*/ 5587795 h 8346397"/>
              <a:gd name="connsiteX33" fmla="*/ 4111077 w 4196446"/>
              <a:gd name="connsiteY33" fmla="*/ 5583032 h 8346397"/>
              <a:gd name="connsiteX34" fmla="*/ 4061071 w 4196446"/>
              <a:gd name="connsiteY34" fmla="*/ 5478257 h 8346397"/>
              <a:gd name="connsiteX35" fmla="*/ 4061071 w 4196446"/>
              <a:gd name="connsiteY35" fmla="*/ 5383007 h 8346397"/>
              <a:gd name="connsiteX36" fmla="*/ 4103934 w 4196446"/>
              <a:gd name="connsiteY36" fmla="*/ 5387770 h 8346397"/>
              <a:gd name="connsiteX37" fmla="*/ 4106315 w 4196446"/>
              <a:gd name="connsiteY37" fmla="*/ 5347288 h 8346397"/>
              <a:gd name="connsiteX38" fmla="*/ 4065833 w 4196446"/>
              <a:gd name="connsiteY38" fmla="*/ 5292520 h 8346397"/>
              <a:gd name="connsiteX39" fmla="*/ 4058690 w 4196446"/>
              <a:gd name="connsiteY39" fmla="*/ 5173457 h 8346397"/>
              <a:gd name="connsiteX40" fmla="*/ 3990428 w 4196446"/>
              <a:gd name="connsiteY40" fmla="*/ 5034550 h 8346397"/>
              <a:gd name="connsiteX41" fmla="*/ 3922959 w 4196446"/>
              <a:gd name="connsiteY41" fmla="*/ 4816270 h 8346397"/>
              <a:gd name="connsiteX42" fmla="*/ 3887241 w 4196446"/>
              <a:gd name="connsiteY42" fmla="*/ 4682920 h 8346397"/>
              <a:gd name="connsiteX43" fmla="*/ 3851522 w 4196446"/>
              <a:gd name="connsiteY43" fmla="*/ 4642438 h 8346397"/>
              <a:gd name="connsiteX44" fmla="*/ 3887241 w 4196446"/>
              <a:gd name="connsiteY44" fmla="*/ 4578145 h 8346397"/>
              <a:gd name="connsiteX45" fmla="*/ 3839615 w 4196446"/>
              <a:gd name="connsiteY45" fmla="*/ 4499563 h 8346397"/>
              <a:gd name="connsiteX46" fmla="*/ 3780084 w 4196446"/>
              <a:gd name="connsiteY46" fmla="*/ 4492420 h 8346397"/>
              <a:gd name="connsiteX47" fmla="*/ 3732459 w 4196446"/>
              <a:gd name="connsiteY47" fmla="*/ 4449557 h 8346397"/>
              <a:gd name="connsiteX48" fmla="*/ 3687216 w 4196446"/>
              <a:gd name="connsiteY48" fmla="*/ 4466226 h 8346397"/>
              <a:gd name="connsiteX49" fmla="*/ 3668166 w 4196446"/>
              <a:gd name="connsiteY49" fmla="*/ 4368595 h 8346397"/>
              <a:gd name="connsiteX50" fmla="*/ 3501478 w 4196446"/>
              <a:gd name="connsiteY50" fmla="*/ 4166188 h 8346397"/>
              <a:gd name="connsiteX51" fmla="*/ 3496716 w 4196446"/>
              <a:gd name="connsiteY51" fmla="*/ 4139995 h 8346397"/>
              <a:gd name="connsiteX52" fmla="*/ 3494334 w 4196446"/>
              <a:gd name="connsiteY52" fmla="*/ 4113801 h 8346397"/>
              <a:gd name="connsiteX53" fmla="*/ 3544341 w 4196446"/>
              <a:gd name="connsiteY53" fmla="*/ 4101895 h 8346397"/>
              <a:gd name="connsiteX54" fmla="*/ 3553866 w 4196446"/>
              <a:gd name="connsiteY54" fmla="*/ 4075701 h 8346397"/>
              <a:gd name="connsiteX55" fmla="*/ 3515766 w 4196446"/>
              <a:gd name="connsiteY55" fmla="*/ 4056651 h 8346397"/>
              <a:gd name="connsiteX56" fmla="*/ 3465759 w 4196446"/>
              <a:gd name="connsiteY56" fmla="*/ 4049507 h 8346397"/>
              <a:gd name="connsiteX57" fmla="*/ 3432422 w 4196446"/>
              <a:gd name="connsiteY57" fmla="*/ 4109038 h 8346397"/>
              <a:gd name="connsiteX58" fmla="*/ 3413372 w 4196446"/>
              <a:gd name="connsiteY58" fmla="*/ 4082845 h 8346397"/>
              <a:gd name="connsiteX59" fmla="*/ 3415752 w 4196446"/>
              <a:gd name="connsiteY59" fmla="*/ 4042363 h 8346397"/>
              <a:gd name="connsiteX60" fmla="*/ 3349078 w 4196446"/>
              <a:gd name="connsiteY60" fmla="*/ 4018551 h 8346397"/>
              <a:gd name="connsiteX61" fmla="*/ 3382416 w 4196446"/>
              <a:gd name="connsiteY61" fmla="*/ 3985213 h 8346397"/>
              <a:gd name="connsiteX62" fmla="*/ 3346697 w 4196446"/>
              <a:gd name="connsiteY62" fmla="*/ 3961401 h 8346397"/>
              <a:gd name="connsiteX63" fmla="*/ 3291928 w 4196446"/>
              <a:gd name="connsiteY63" fmla="*/ 3959020 h 8346397"/>
              <a:gd name="connsiteX64" fmla="*/ 3263352 w 4196446"/>
              <a:gd name="connsiteY64" fmla="*/ 3978070 h 8346397"/>
              <a:gd name="connsiteX65" fmla="*/ 3215727 w 4196446"/>
              <a:gd name="connsiteY65" fmla="*/ 3963782 h 8346397"/>
              <a:gd name="connsiteX66" fmla="*/ 3227633 w 4196446"/>
              <a:gd name="connsiteY66" fmla="*/ 3937588 h 8346397"/>
              <a:gd name="connsiteX67" fmla="*/ 3275259 w 4196446"/>
              <a:gd name="connsiteY67" fmla="*/ 3913776 h 8346397"/>
              <a:gd name="connsiteX68" fmla="*/ 3127621 w 4196446"/>
              <a:gd name="connsiteY68" fmla="*/ 3851863 h 8346397"/>
              <a:gd name="connsiteX69" fmla="*/ 2996652 w 4196446"/>
              <a:gd name="connsiteY69" fmla="*/ 3739945 h 8346397"/>
              <a:gd name="connsiteX70" fmla="*/ 2591839 w 4196446"/>
              <a:gd name="connsiteY70" fmla="*/ 3354183 h 8346397"/>
              <a:gd name="connsiteX71" fmla="*/ 2468015 w 4196446"/>
              <a:gd name="connsiteY71" fmla="*/ 3049382 h 8346397"/>
              <a:gd name="connsiteX72" fmla="*/ 2432296 w 4196446"/>
              <a:gd name="connsiteY72" fmla="*/ 2961276 h 8346397"/>
              <a:gd name="connsiteX73" fmla="*/ 2387052 w 4196446"/>
              <a:gd name="connsiteY73" fmla="*/ 2954132 h 8346397"/>
              <a:gd name="connsiteX74" fmla="*/ 2365621 w 4196446"/>
              <a:gd name="connsiteY74" fmla="*/ 2958895 h 8346397"/>
              <a:gd name="connsiteX75" fmla="*/ 2315615 w 4196446"/>
              <a:gd name="connsiteY75" fmla="*/ 2896982 h 8346397"/>
              <a:gd name="connsiteX76" fmla="*/ 2234652 w 4196446"/>
              <a:gd name="connsiteY76" fmla="*/ 2880313 h 8346397"/>
              <a:gd name="connsiteX77" fmla="*/ 2182265 w 4196446"/>
              <a:gd name="connsiteY77" fmla="*/ 2811257 h 8346397"/>
              <a:gd name="connsiteX78" fmla="*/ 2115590 w 4196446"/>
              <a:gd name="connsiteY78" fmla="*/ 2727913 h 8346397"/>
              <a:gd name="connsiteX79" fmla="*/ 2091777 w 4196446"/>
              <a:gd name="connsiteY79" fmla="*/ 2670763 h 8346397"/>
              <a:gd name="connsiteX80" fmla="*/ 2006845 w 4196446"/>
              <a:gd name="connsiteY80" fmla="*/ 2527095 h 8346397"/>
              <a:gd name="connsiteX81" fmla="*/ 1953665 w 4196446"/>
              <a:gd name="connsiteY81" fmla="*/ 2451688 h 8346397"/>
              <a:gd name="connsiteX82" fmla="*/ 2006052 w 4196446"/>
              <a:gd name="connsiteY82" fmla="*/ 2337388 h 8346397"/>
              <a:gd name="connsiteX83" fmla="*/ 2072727 w 4196446"/>
              <a:gd name="connsiteY83" fmla="*/ 2256426 h 8346397"/>
              <a:gd name="connsiteX84" fmla="*/ 2056058 w 4196446"/>
              <a:gd name="connsiteY84" fmla="*/ 2223088 h 8346397"/>
              <a:gd name="connsiteX85" fmla="*/ 2067965 w 4196446"/>
              <a:gd name="connsiteY85" fmla="*/ 2130220 h 8346397"/>
              <a:gd name="connsiteX86" fmla="*/ 2137021 w 4196446"/>
              <a:gd name="connsiteY86" fmla="*/ 1992107 h 8346397"/>
              <a:gd name="connsiteX87" fmla="*/ 2165596 w 4196446"/>
              <a:gd name="connsiteY87" fmla="*/ 1944482 h 8346397"/>
              <a:gd name="connsiteX88" fmla="*/ 2203696 w 4196446"/>
              <a:gd name="connsiteY88" fmla="*/ 1937338 h 8346397"/>
              <a:gd name="connsiteX89" fmla="*/ 2198933 w 4196446"/>
              <a:gd name="connsiteY89" fmla="*/ 1906382 h 8346397"/>
              <a:gd name="connsiteX90" fmla="*/ 2406102 w 4196446"/>
              <a:gd name="connsiteY90" fmla="*/ 1782557 h 8346397"/>
              <a:gd name="connsiteX91" fmla="*/ 2494208 w 4196446"/>
              <a:gd name="connsiteY91" fmla="*/ 1715882 h 8346397"/>
              <a:gd name="connsiteX92" fmla="*/ 2513258 w 4196446"/>
              <a:gd name="connsiteY92" fmla="*/ 1630157 h 8346397"/>
              <a:gd name="connsiteX93" fmla="*/ 2522784 w 4196446"/>
              <a:gd name="connsiteY93" fmla="*/ 1584913 h 8346397"/>
              <a:gd name="connsiteX94" fmla="*/ 2577552 w 4196446"/>
              <a:gd name="connsiteY94" fmla="*/ 1527763 h 8346397"/>
              <a:gd name="connsiteX95" fmla="*/ 2606127 w 4196446"/>
              <a:gd name="connsiteY95" fmla="*/ 1499188 h 8346397"/>
              <a:gd name="connsiteX96" fmla="*/ 2634702 w 4196446"/>
              <a:gd name="connsiteY96" fmla="*/ 1492045 h 8346397"/>
              <a:gd name="connsiteX97" fmla="*/ 2672802 w 4196446"/>
              <a:gd name="connsiteY97" fmla="*/ 1368220 h 8346397"/>
              <a:gd name="connsiteX98" fmla="*/ 2806153 w 4196446"/>
              <a:gd name="connsiteY98" fmla="*/ 1334883 h 8346397"/>
              <a:gd name="connsiteX99" fmla="*/ 2944265 w 4196446"/>
              <a:gd name="connsiteY99" fmla="*/ 1325357 h 8346397"/>
              <a:gd name="connsiteX100" fmla="*/ 2968077 w 4196446"/>
              <a:gd name="connsiteY100" fmla="*/ 1206295 h 8346397"/>
              <a:gd name="connsiteX101" fmla="*/ 3049040 w 4196446"/>
              <a:gd name="connsiteY101" fmla="*/ 1169783 h 8346397"/>
              <a:gd name="connsiteX102" fmla="*/ 3153814 w 4196446"/>
              <a:gd name="connsiteY102" fmla="*/ 1125332 h 8346397"/>
              <a:gd name="connsiteX103" fmla="*/ 3225252 w 4196446"/>
              <a:gd name="connsiteY103" fmla="*/ 1049132 h 8346397"/>
              <a:gd name="connsiteX104" fmla="*/ 3310977 w 4196446"/>
              <a:gd name="connsiteY104" fmla="*/ 996745 h 8346397"/>
              <a:gd name="connsiteX105" fmla="*/ 3056977 w 4196446"/>
              <a:gd name="connsiteY105" fmla="*/ 982457 h 8346397"/>
              <a:gd name="connsiteX106" fmla="*/ 2958552 w 4196446"/>
              <a:gd name="connsiteY106" fmla="*/ 976107 h 8346397"/>
              <a:gd name="connsiteX107" fmla="*/ 2926802 w 4196446"/>
              <a:gd name="connsiteY107" fmla="*/ 906257 h 8346397"/>
              <a:gd name="connsiteX108" fmla="*/ 2866477 w 4196446"/>
              <a:gd name="connsiteY108" fmla="*/ 893559 h 8346397"/>
              <a:gd name="connsiteX109" fmla="*/ 2799802 w 4196446"/>
              <a:gd name="connsiteY109" fmla="*/ 874507 h 8346397"/>
              <a:gd name="connsiteX110" fmla="*/ 2761702 w 4196446"/>
              <a:gd name="connsiteY110" fmla="*/ 807832 h 8346397"/>
              <a:gd name="connsiteX111" fmla="*/ 2609302 w 4196446"/>
              <a:gd name="connsiteY111" fmla="*/ 760207 h 8346397"/>
              <a:gd name="connsiteX112" fmla="*/ 2580727 w 4196446"/>
              <a:gd name="connsiteY112" fmla="*/ 604632 h 8346397"/>
              <a:gd name="connsiteX113" fmla="*/ 2526752 w 4196446"/>
              <a:gd name="connsiteY113" fmla="*/ 531609 h 8346397"/>
              <a:gd name="connsiteX114" fmla="*/ 2596602 w 4196446"/>
              <a:gd name="connsiteY114" fmla="*/ 407782 h 8346397"/>
              <a:gd name="connsiteX115" fmla="*/ 2629939 w 4196446"/>
              <a:gd name="connsiteY115" fmla="*/ 310947 h 8346397"/>
              <a:gd name="connsiteX116" fmla="*/ 2517227 w 4196446"/>
              <a:gd name="connsiteY116" fmla="*/ 239507 h 8346397"/>
              <a:gd name="connsiteX117" fmla="*/ 2402927 w 4196446"/>
              <a:gd name="connsiteY117" fmla="*/ 271257 h 8346397"/>
              <a:gd name="connsiteX118" fmla="*/ 2275927 w 4196446"/>
              <a:gd name="connsiteY118" fmla="*/ 198232 h 8346397"/>
              <a:gd name="connsiteX119" fmla="*/ 2133052 w 4196446"/>
              <a:gd name="connsiteY119" fmla="*/ 233157 h 8346397"/>
              <a:gd name="connsiteX120" fmla="*/ 1913977 w 4196446"/>
              <a:gd name="connsiteY120" fmla="*/ 36309 h 8346397"/>
              <a:gd name="connsiteX121" fmla="*/ 1777452 w 4196446"/>
              <a:gd name="connsiteY121" fmla="*/ 13289 h 8346397"/>
              <a:gd name="connsiteX122" fmla="*/ 1703633 w 4196446"/>
              <a:gd name="connsiteY122" fmla="*/ 41864 h 8346397"/>
              <a:gd name="connsiteX123" fmla="*/ 1615527 w 4196446"/>
              <a:gd name="connsiteY123" fmla="*/ 75203 h 8346397"/>
              <a:gd name="connsiteX124" fmla="*/ 1515515 w 4196446"/>
              <a:gd name="connsiteY124" fmla="*/ 129971 h 8346397"/>
              <a:gd name="connsiteX125" fmla="*/ 1525040 w 4196446"/>
              <a:gd name="connsiteY125" fmla="*/ 194264 h 8346397"/>
              <a:gd name="connsiteX126" fmla="*/ 1505990 w 4196446"/>
              <a:gd name="connsiteY126" fmla="*/ 251415 h 8346397"/>
              <a:gd name="connsiteX127" fmla="*/ 1413121 w 4196446"/>
              <a:gd name="connsiteY127" fmla="*/ 270464 h 8346397"/>
              <a:gd name="connsiteX128" fmla="*/ 1339302 w 4196446"/>
              <a:gd name="connsiteY128" fmla="*/ 306184 h 8346397"/>
              <a:gd name="connsiteX129" fmla="*/ 1260721 w 4196446"/>
              <a:gd name="connsiteY129" fmla="*/ 346665 h 8346397"/>
              <a:gd name="connsiteX130" fmla="*/ 1191665 w 4196446"/>
              <a:gd name="connsiteY130" fmla="*/ 272847 h 8346397"/>
              <a:gd name="connsiteX131" fmla="*/ 1082127 w 4196446"/>
              <a:gd name="connsiteY131" fmla="*/ 353809 h 8346397"/>
              <a:gd name="connsiteX132" fmla="*/ 1020215 w 4196446"/>
              <a:gd name="connsiteY132" fmla="*/ 420484 h 8346397"/>
              <a:gd name="connsiteX133" fmla="*/ 858290 w 4196446"/>
              <a:gd name="connsiteY133" fmla="*/ 301422 h 8346397"/>
              <a:gd name="connsiteX134" fmla="*/ 796377 w 4196446"/>
              <a:gd name="connsiteY134" fmla="*/ 406196 h 8346397"/>
              <a:gd name="connsiteX135" fmla="*/ 755896 w 4196446"/>
              <a:gd name="connsiteY135" fmla="*/ 341903 h 8346397"/>
              <a:gd name="connsiteX136" fmla="*/ 689221 w 4196446"/>
              <a:gd name="connsiteY136" fmla="*/ 270465 h 8346397"/>
              <a:gd name="connsiteX137" fmla="*/ 667790 w 4196446"/>
              <a:gd name="connsiteY137" fmla="*/ 313328 h 8346397"/>
              <a:gd name="connsiteX138" fmla="*/ 620165 w 4196446"/>
              <a:gd name="connsiteY138" fmla="*/ 382384 h 8346397"/>
              <a:gd name="connsiteX139" fmla="*/ 589208 w 4196446"/>
              <a:gd name="connsiteY139" fmla="*/ 396672 h 8346397"/>
              <a:gd name="connsiteX140" fmla="*/ 498721 w 4196446"/>
              <a:gd name="connsiteY140" fmla="*/ 482397 h 8346397"/>
              <a:gd name="connsiteX141" fmla="*/ 396327 w 4196446"/>
              <a:gd name="connsiteY141" fmla="*/ 380003 h 8346397"/>
              <a:gd name="connsiteX142" fmla="*/ 243927 w 4196446"/>
              <a:gd name="connsiteY142" fmla="*/ 294278 h 8346397"/>
              <a:gd name="connsiteX143" fmla="*/ 174871 w 4196446"/>
              <a:gd name="connsiteY143" fmla="*/ 327615 h 8346397"/>
              <a:gd name="connsiteX144" fmla="*/ 127246 w 4196446"/>
              <a:gd name="connsiteY144" fmla="*/ 410959 h 8346397"/>
              <a:gd name="connsiteX145" fmla="*/ 43902 w 4196446"/>
              <a:gd name="connsiteY145" fmla="*/ 472872 h 8346397"/>
              <a:gd name="connsiteX146" fmla="*/ 8183 w 4196446"/>
              <a:gd name="connsiteY146" fmla="*/ 484778 h 8346397"/>
              <a:gd name="connsiteX147" fmla="*/ 198683 w 4196446"/>
              <a:gd name="connsiteY147" fmla="*/ 689565 h 8346397"/>
              <a:gd name="connsiteX148" fmla="*/ 265359 w 4196446"/>
              <a:gd name="connsiteY148" fmla="*/ 706234 h 8346397"/>
              <a:gd name="connsiteX149" fmla="*/ 298697 w 4196446"/>
              <a:gd name="connsiteY149" fmla="*/ 730047 h 8346397"/>
              <a:gd name="connsiteX150" fmla="*/ 296315 w 4196446"/>
              <a:gd name="connsiteY150" fmla="*/ 901496 h 8346397"/>
              <a:gd name="connsiteX151" fmla="*/ 362990 w 4196446"/>
              <a:gd name="connsiteY151" fmla="*/ 906259 h 8346397"/>
              <a:gd name="connsiteX152" fmla="*/ 401090 w 4196446"/>
              <a:gd name="connsiteY152" fmla="*/ 856253 h 8346397"/>
              <a:gd name="connsiteX153" fmla="*/ 482052 w 4196446"/>
              <a:gd name="connsiteY153" fmla="*/ 894353 h 8346397"/>
              <a:gd name="connsiteX154" fmla="*/ 420140 w 4196446"/>
              <a:gd name="connsiteY154" fmla="*/ 1039609 h 8346397"/>
              <a:gd name="connsiteX155" fmla="*/ 434427 w 4196446"/>
              <a:gd name="connsiteY155" fmla="*/ 1087234 h 8346397"/>
              <a:gd name="connsiteX156" fmla="*/ 379658 w 4196446"/>
              <a:gd name="connsiteY156" fmla="*/ 1139622 h 8346397"/>
              <a:gd name="connsiteX157" fmla="*/ 415377 w 4196446"/>
              <a:gd name="connsiteY157" fmla="*/ 1168196 h 8346397"/>
              <a:gd name="connsiteX158" fmla="*/ 486815 w 4196446"/>
              <a:gd name="connsiteY158" fmla="*/ 1256303 h 8346397"/>
              <a:gd name="connsiteX159" fmla="*/ 527296 w 4196446"/>
              <a:gd name="connsiteY159" fmla="*/ 1344409 h 8346397"/>
              <a:gd name="connsiteX160" fmla="*/ 636833 w 4196446"/>
              <a:gd name="connsiteY160" fmla="*/ 1396797 h 8346397"/>
              <a:gd name="connsiteX161" fmla="*/ 746371 w 4196446"/>
              <a:gd name="connsiteY161" fmla="*/ 1420609 h 8346397"/>
              <a:gd name="connsiteX162" fmla="*/ 829715 w 4196446"/>
              <a:gd name="connsiteY162" fmla="*/ 1468234 h 8346397"/>
              <a:gd name="connsiteX163" fmla="*/ 913058 w 4196446"/>
              <a:gd name="connsiteY163" fmla="*/ 1442040 h 8346397"/>
              <a:gd name="connsiteX164" fmla="*/ 994021 w 4196446"/>
              <a:gd name="connsiteY164" fmla="*/ 1368222 h 8346397"/>
              <a:gd name="connsiteX165" fmla="*/ 1103558 w 4196446"/>
              <a:gd name="connsiteY165" fmla="*/ 1351553 h 8346397"/>
              <a:gd name="connsiteX166" fmla="*/ 1170233 w 4196446"/>
              <a:gd name="connsiteY166" fmla="*/ 1356315 h 8346397"/>
              <a:gd name="connsiteX167" fmla="*/ 1329777 w 4196446"/>
              <a:gd name="connsiteY167" fmla="*/ 1465853 h 8346397"/>
              <a:gd name="connsiteX168" fmla="*/ 1389308 w 4196446"/>
              <a:gd name="connsiteY168" fmla="*/ 1494428 h 8346397"/>
              <a:gd name="connsiteX169" fmla="*/ 1260721 w 4196446"/>
              <a:gd name="connsiteY169" fmla="*/ 1596822 h 8346397"/>
              <a:gd name="connsiteX170" fmla="*/ 1263102 w 4196446"/>
              <a:gd name="connsiteY170" fmla="*/ 1661115 h 8346397"/>
              <a:gd name="connsiteX171" fmla="*/ 1425027 w 4196446"/>
              <a:gd name="connsiteY171" fmla="*/ 1613490 h 8346397"/>
              <a:gd name="connsiteX172" fmla="*/ 1386927 w 4196446"/>
              <a:gd name="connsiteY172" fmla="*/ 1677784 h 8346397"/>
              <a:gd name="connsiteX173" fmla="*/ 1405977 w 4196446"/>
              <a:gd name="connsiteY173" fmla="*/ 1751603 h 8346397"/>
              <a:gd name="connsiteX174" fmla="*/ 1517896 w 4196446"/>
              <a:gd name="connsiteY174" fmla="*/ 1787322 h 8346397"/>
              <a:gd name="connsiteX175" fmla="*/ 1591715 w 4196446"/>
              <a:gd name="connsiteY175" fmla="*/ 1803990 h 8346397"/>
              <a:gd name="connsiteX176" fmla="*/ 1501227 w 4196446"/>
              <a:gd name="connsiteY176" fmla="*/ 1934959 h 8346397"/>
              <a:gd name="connsiteX177" fmla="*/ 1494083 w 4196446"/>
              <a:gd name="connsiteY177" fmla="*/ 1984965 h 8346397"/>
              <a:gd name="connsiteX178" fmla="*/ 1422646 w 4196446"/>
              <a:gd name="connsiteY178" fmla="*/ 2020684 h 8346397"/>
              <a:gd name="connsiteX179" fmla="*/ 1391690 w 4196446"/>
              <a:gd name="connsiteY179" fmla="*/ 2082597 h 8346397"/>
              <a:gd name="connsiteX180" fmla="*/ 1260721 w 4196446"/>
              <a:gd name="connsiteY180" fmla="*/ 2056403 h 8346397"/>
              <a:gd name="connsiteX181" fmla="*/ 1139277 w 4196446"/>
              <a:gd name="connsiteY181" fmla="*/ 2056402 h 8346397"/>
              <a:gd name="connsiteX182" fmla="*/ 1072602 w 4196446"/>
              <a:gd name="connsiteY182" fmla="*/ 2084978 h 8346397"/>
              <a:gd name="connsiteX183" fmla="*/ 1065458 w 4196446"/>
              <a:gd name="connsiteY183" fmla="*/ 2184990 h 8346397"/>
              <a:gd name="connsiteX184" fmla="*/ 977352 w 4196446"/>
              <a:gd name="connsiteY184" fmla="*/ 2273097 h 8346397"/>
              <a:gd name="connsiteX185" fmla="*/ 1120227 w 4196446"/>
              <a:gd name="connsiteY185" fmla="*/ 2335009 h 8346397"/>
              <a:gd name="connsiteX186" fmla="*/ 1170234 w 4196446"/>
              <a:gd name="connsiteY186" fmla="*/ 2370727 h 8346397"/>
              <a:gd name="connsiteX187" fmla="*/ 1222621 w 4196446"/>
              <a:gd name="connsiteY187" fmla="*/ 2387397 h 8346397"/>
              <a:gd name="connsiteX188" fmla="*/ 1272627 w 4196446"/>
              <a:gd name="connsiteY188" fmla="*/ 2437403 h 8346397"/>
              <a:gd name="connsiteX189" fmla="*/ 1329777 w 4196446"/>
              <a:gd name="connsiteY189" fmla="*/ 2458834 h 8346397"/>
              <a:gd name="connsiteX190" fmla="*/ 1422646 w 4196446"/>
              <a:gd name="connsiteY190" fmla="*/ 2535034 h 8346397"/>
              <a:gd name="connsiteX191" fmla="*/ 1508371 w 4196446"/>
              <a:gd name="connsiteY191" fmla="*/ 2568373 h 8346397"/>
              <a:gd name="connsiteX192" fmla="*/ 1641721 w 4196446"/>
              <a:gd name="connsiteY192" fmla="*/ 2716009 h 8346397"/>
              <a:gd name="connsiteX193" fmla="*/ 1725065 w 4196446"/>
              <a:gd name="connsiteY193" fmla="*/ 2870790 h 8346397"/>
              <a:gd name="connsiteX194" fmla="*/ 1850477 w 4196446"/>
              <a:gd name="connsiteY194" fmla="*/ 2931907 h 8346397"/>
              <a:gd name="connsiteX195" fmla="*/ 1896514 w 4196446"/>
              <a:gd name="connsiteY195" fmla="*/ 2977947 h 8346397"/>
              <a:gd name="connsiteX196" fmla="*/ 1927471 w 4196446"/>
              <a:gd name="connsiteY196" fmla="*/ 3082722 h 8346397"/>
              <a:gd name="connsiteX197" fmla="*/ 1989383 w 4196446"/>
              <a:gd name="connsiteY197" fmla="*/ 3185115 h 8346397"/>
              <a:gd name="connsiteX198" fmla="*/ 2051296 w 4196446"/>
              <a:gd name="connsiteY198" fmla="*/ 3223215 h 8346397"/>
              <a:gd name="connsiteX199" fmla="*/ 2182265 w 4196446"/>
              <a:gd name="connsiteY199" fmla="*/ 3370853 h 8346397"/>
              <a:gd name="connsiteX200" fmla="*/ 2325139 w 4196446"/>
              <a:gd name="connsiteY200" fmla="*/ 3447053 h 8346397"/>
              <a:gd name="connsiteX201" fmla="*/ 2384671 w 4196446"/>
              <a:gd name="connsiteY201" fmla="*/ 3532778 h 8346397"/>
              <a:gd name="connsiteX202" fmla="*/ 2432296 w 4196446"/>
              <a:gd name="connsiteY202" fmla="*/ 3599453 h 8346397"/>
              <a:gd name="connsiteX203" fmla="*/ 2479921 w 4196446"/>
              <a:gd name="connsiteY203" fmla="*/ 3589929 h 8346397"/>
              <a:gd name="connsiteX204" fmla="*/ 2484683 w 4196446"/>
              <a:gd name="connsiteY204" fmla="*/ 3742328 h 8346397"/>
              <a:gd name="connsiteX205" fmla="*/ 2537071 w 4196446"/>
              <a:gd name="connsiteY205" fmla="*/ 3835197 h 8346397"/>
              <a:gd name="connsiteX206" fmla="*/ 2529927 w 4196446"/>
              <a:gd name="connsiteY206" fmla="*/ 3873297 h 8346397"/>
              <a:gd name="connsiteX207" fmla="*/ 2598983 w 4196446"/>
              <a:gd name="connsiteY207" fmla="*/ 3909015 h 8346397"/>
              <a:gd name="connsiteX208" fmla="*/ 2656133 w 4196446"/>
              <a:gd name="connsiteY208" fmla="*/ 3854247 h 8346397"/>
              <a:gd name="connsiteX209" fmla="*/ 2689471 w 4196446"/>
              <a:gd name="connsiteY209" fmla="*/ 3937590 h 8346397"/>
              <a:gd name="connsiteX210" fmla="*/ 2734715 w 4196446"/>
              <a:gd name="connsiteY210" fmla="*/ 3982834 h 8346397"/>
              <a:gd name="connsiteX211" fmla="*/ 2808533 w 4196446"/>
              <a:gd name="connsiteY211" fmla="*/ 4006647 h 8346397"/>
              <a:gd name="connsiteX212" fmla="*/ 2860921 w 4196446"/>
              <a:gd name="connsiteY212" fmla="*/ 4075703 h 8346397"/>
              <a:gd name="connsiteX213" fmla="*/ 2946646 w 4196446"/>
              <a:gd name="connsiteY213" fmla="*/ 4130472 h 8346397"/>
              <a:gd name="connsiteX214" fmla="*/ 2999033 w 4196446"/>
              <a:gd name="connsiteY214" fmla="*/ 4163809 h 8346397"/>
              <a:gd name="connsiteX215" fmla="*/ 2870446 w 4196446"/>
              <a:gd name="connsiteY215" fmla="*/ 4256678 h 8346397"/>
              <a:gd name="connsiteX216" fmla="*/ 2868064 w 4196446"/>
              <a:gd name="connsiteY216" fmla="*/ 4311446 h 8346397"/>
              <a:gd name="connsiteX217" fmla="*/ 2970458 w 4196446"/>
              <a:gd name="connsiteY217" fmla="*/ 4428128 h 8346397"/>
              <a:gd name="connsiteX218" fmla="*/ 3065708 w 4196446"/>
              <a:gd name="connsiteY218" fmla="*/ 4490040 h 8346397"/>
              <a:gd name="connsiteX219" fmla="*/ 3096665 w 4196446"/>
              <a:gd name="connsiteY219" fmla="*/ 4528140 h 8346397"/>
              <a:gd name="connsiteX220" fmla="*/ 3082377 w 4196446"/>
              <a:gd name="connsiteY220" fmla="*/ 4609103 h 8346397"/>
              <a:gd name="connsiteX221" fmla="*/ 3077615 w 4196446"/>
              <a:gd name="connsiteY221" fmla="*/ 4692447 h 8346397"/>
              <a:gd name="connsiteX222" fmla="*/ 3034752 w 4196446"/>
              <a:gd name="connsiteY222" fmla="*/ 4701972 h 8346397"/>
              <a:gd name="connsiteX223" fmla="*/ 3008558 w 4196446"/>
              <a:gd name="connsiteY223" fmla="*/ 4718640 h 8346397"/>
              <a:gd name="connsiteX224" fmla="*/ 3053802 w 4196446"/>
              <a:gd name="connsiteY224" fmla="*/ 4795632 h 8346397"/>
              <a:gd name="connsiteX225" fmla="*/ 3037133 w 4196446"/>
              <a:gd name="connsiteY225" fmla="*/ 4868659 h 8346397"/>
              <a:gd name="connsiteX226" fmla="*/ 3020465 w 4196446"/>
              <a:gd name="connsiteY226" fmla="*/ 5004390 h 8346397"/>
              <a:gd name="connsiteX227" fmla="*/ 2982365 w 4196446"/>
              <a:gd name="connsiteY227" fmla="*/ 5044872 h 8346397"/>
              <a:gd name="connsiteX228" fmla="*/ 2965696 w 4196446"/>
              <a:gd name="connsiteY228" fmla="*/ 5166315 h 8346397"/>
              <a:gd name="connsiteX229" fmla="*/ 2937121 w 4196446"/>
              <a:gd name="connsiteY229" fmla="*/ 5285378 h 8346397"/>
              <a:gd name="connsiteX230" fmla="*/ 2989508 w 4196446"/>
              <a:gd name="connsiteY230" fmla="*/ 5302047 h 8346397"/>
              <a:gd name="connsiteX231" fmla="*/ 2987127 w 4196446"/>
              <a:gd name="connsiteY231" fmla="*/ 5347290 h 8346397"/>
              <a:gd name="connsiteX232" fmla="*/ 2984746 w 4196446"/>
              <a:gd name="connsiteY232" fmla="*/ 5402059 h 8346397"/>
              <a:gd name="connsiteX233" fmla="*/ 3041896 w 4196446"/>
              <a:gd name="connsiteY233" fmla="*/ 5471115 h 8346397"/>
              <a:gd name="connsiteX234" fmla="*/ 3089521 w 4196446"/>
              <a:gd name="connsiteY234" fmla="*/ 5597322 h 8346397"/>
              <a:gd name="connsiteX235" fmla="*/ 2996652 w 4196446"/>
              <a:gd name="connsiteY235" fmla="*/ 5887834 h 8346397"/>
              <a:gd name="connsiteX236" fmla="*/ 3018083 w 4196446"/>
              <a:gd name="connsiteY236" fmla="*/ 5942603 h 8346397"/>
              <a:gd name="connsiteX237" fmla="*/ 3044277 w 4196446"/>
              <a:gd name="connsiteY237" fmla="*/ 5994990 h 8346397"/>
              <a:gd name="connsiteX238" fmla="*/ 3049040 w 4196446"/>
              <a:gd name="connsiteY238" fmla="*/ 6099765 h 8346397"/>
              <a:gd name="connsiteX239" fmla="*/ 3028402 w 4196446"/>
              <a:gd name="connsiteY239" fmla="*/ 6195807 h 8346397"/>
              <a:gd name="connsiteX240" fmla="*/ 2956170 w 4196446"/>
              <a:gd name="connsiteY240" fmla="*/ 6259310 h 8346397"/>
              <a:gd name="connsiteX241" fmla="*/ 2920452 w 4196446"/>
              <a:gd name="connsiteY241" fmla="*/ 6240259 h 8346397"/>
              <a:gd name="connsiteX242" fmla="*/ 2849015 w 4196446"/>
              <a:gd name="connsiteY242" fmla="*/ 6252165 h 8346397"/>
              <a:gd name="connsiteX243" fmla="*/ 2713283 w 4196446"/>
              <a:gd name="connsiteY243" fmla="*/ 6364084 h 8346397"/>
              <a:gd name="connsiteX244" fmla="*/ 2606127 w 4196446"/>
              <a:gd name="connsiteY244" fmla="*/ 6349797 h 8346397"/>
              <a:gd name="connsiteX245" fmla="*/ 2575171 w 4196446"/>
              <a:gd name="connsiteY245" fmla="*/ 6378372 h 8346397"/>
              <a:gd name="connsiteX246" fmla="*/ 2508495 w 4196446"/>
              <a:gd name="connsiteY246" fmla="*/ 6423614 h 8346397"/>
              <a:gd name="connsiteX247" fmla="*/ 2391815 w 4196446"/>
              <a:gd name="connsiteY247" fmla="*/ 6411709 h 8346397"/>
              <a:gd name="connsiteX248" fmla="*/ 2368002 w 4196446"/>
              <a:gd name="connsiteY248" fmla="*/ 6528390 h 8346397"/>
              <a:gd name="connsiteX249" fmla="*/ 2363240 w 4196446"/>
              <a:gd name="connsiteY249" fmla="*/ 6564109 h 8346397"/>
              <a:gd name="connsiteX250" fmla="*/ 2339428 w 4196446"/>
              <a:gd name="connsiteY250" fmla="*/ 6583159 h 8346397"/>
              <a:gd name="connsiteX251" fmla="*/ 2141783 w 4196446"/>
              <a:gd name="connsiteY251" fmla="*/ 6535534 h 8346397"/>
              <a:gd name="connsiteX252" fmla="*/ 2103683 w 4196446"/>
              <a:gd name="connsiteY252" fmla="*/ 6587922 h 8346397"/>
              <a:gd name="connsiteX253" fmla="*/ 2072727 w 4196446"/>
              <a:gd name="connsiteY253" fmla="*/ 6683172 h 8346397"/>
              <a:gd name="connsiteX254" fmla="*/ 2039389 w 4196446"/>
              <a:gd name="connsiteY254" fmla="*/ 6747465 h 8346397"/>
              <a:gd name="connsiteX255" fmla="*/ 2051296 w 4196446"/>
              <a:gd name="connsiteY255" fmla="*/ 6809378 h 8346397"/>
              <a:gd name="connsiteX256" fmla="*/ 2184646 w 4196446"/>
              <a:gd name="connsiteY256" fmla="*/ 6921297 h 8346397"/>
              <a:gd name="connsiteX257" fmla="*/ 2253702 w 4196446"/>
              <a:gd name="connsiteY257" fmla="*/ 6954634 h 8346397"/>
              <a:gd name="connsiteX258" fmla="*/ 2237033 w 4196446"/>
              <a:gd name="connsiteY258" fmla="*/ 6978447 h 8346397"/>
              <a:gd name="connsiteX259" fmla="*/ 2201315 w 4196446"/>
              <a:gd name="connsiteY259" fmla="*/ 6997497 h 8346397"/>
              <a:gd name="connsiteX260" fmla="*/ 2234652 w 4196446"/>
              <a:gd name="connsiteY260" fmla="*/ 7073697 h 8346397"/>
              <a:gd name="connsiteX261" fmla="*/ 2203696 w 4196446"/>
              <a:gd name="connsiteY261" fmla="*/ 7095128 h 8346397"/>
              <a:gd name="connsiteX262" fmla="*/ 2098921 w 4196446"/>
              <a:gd name="connsiteY262" fmla="*/ 7033215 h 8346397"/>
              <a:gd name="connsiteX263" fmla="*/ 2056058 w 4196446"/>
              <a:gd name="connsiteY263" fmla="*/ 7059409 h 8346397"/>
              <a:gd name="connsiteX264" fmla="*/ 1996527 w 4196446"/>
              <a:gd name="connsiteY264" fmla="*/ 6957015 h 8346397"/>
              <a:gd name="connsiteX265" fmla="*/ 1879846 w 4196446"/>
              <a:gd name="connsiteY265" fmla="*/ 6983209 h 8346397"/>
              <a:gd name="connsiteX266" fmla="*/ 1815552 w 4196446"/>
              <a:gd name="connsiteY266" fmla="*/ 6987972 h 8346397"/>
              <a:gd name="connsiteX267" fmla="*/ 1765546 w 4196446"/>
              <a:gd name="connsiteY267" fmla="*/ 6983210 h 8346397"/>
              <a:gd name="connsiteX268" fmla="*/ 1708396 w 4196446"/>
              <a:gd name="connsiteY268" fmla="*/ 7028453 h 8346397"/>
              <a:gd name="connsiteX269" fmla="*/ 1529802 w 4196446"/>
              <a:gd name="connsiteY269" fmla="*/ 6987972 h 8346397"/>
              <a:gd name="connsiteX270" fmla="*/ 1553614 w 4196446"/>
              <a:gd name="connsiteY270" fmla="*/ 7114178 h 8346397"/>
              <a:gd name="connsiteX271" fmla="*/ 1477415 w 4196446"/>
              <a:gd name="connsiteY271" fmla="*/ 7159422 h 8346397"/>
              <a:gd name="connsiteX272" fmla="*/ 1415502 w 4196446"/>
              <a:gd name="connsiteY272" fmla="*/ 7226096 h 8346397"/>
              <a:gd name="connsiteX273" fmla="*/ 1265483 w 4196446"/>
              <a:gd name="connsiteY273" fmla="*/ 7218953 h 8346397"/>
              <a:gd name="connsiteX274" fmla="*/ 1213096 w 4196446"/>
              <a:gd name="connsiteY27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530053 w 4196446"/>
              <a:gd name="connsiteY3" fmla="*/ 6978445 h 8346397"/>
              <a:gd name="connsiteX4" fmla="*/ 3642765 w 4196446"/>
              <a:gd name="connsiteY4" fmla="*/ 6905419 h 8346397"/>
              <a:gd name="connsiteX5" fmla="*/ 3741984 w 4196446"/>
              <a:gd name="connsiteY5" fmla="*/ 6883195 h 8346397"/>
              <a:gd name="connsiteX6" fmla="*/ 3784847 w 4196446"/>
              <a:gd name="connsiteY6" fmla="*/ 6811757 h 8346397"/>
              <a:gd name="connsiteX7" fmla="*/ 3951534 w 4196446"/>
              <a:gd name="connsiteY7" fmla="*/ 6737938 h 8346397"/>
              <a:gd name="connsiteX8" fmla="*/ 3932484 w 4196446"/>
              <a:gd name="connsiteY8" fmla="*/ 6616495 h 8346397"/>
              <a:gd name="connsiteX9" fmla="*/ 3975347 w 4196446"/>
              <a:gd name="connsiteY9" fmla="*/ 6642688 h 8346397"/>
              <a:gd name="connsiteX10" fmla="*/ 4027735 w 4196446"/>
              <a:gd name="connsiteY10" fmla="*/ 6654595 h 8346397"/>
              <a:gd name="connsiteX11" fmla="*/ 4056309 w 4196446"/>
              <a:gd name="connsiteY11" fmla="*/ 6516482 h 8346397"/>
              <a:gd name="connsiteX12" fmla="*/ 3996778 w 4196446"/>
              <a:gd name="connsiteY12" fmla="*/ 6478382 h 8346397"/>
              <a:gd name="connsiteX13" fmla="*/ 4034878 w 4196446"/>
              <a:gd name="connsiteY13" fmla="*/ 6437901 h 8346397"/>
              <a:gd name="connsiteX14" fmla="*/ 4061072 w 4196446"/>
              <a:gd name="connsiteY14" fmla="*/ 6473620 h 8346397"/>
              <a:gd name="connsiteX15" fmla="*/ 4082503 w 4196446"/>
              <a:gd name="connsiteY15" fmla="*/ 6478382 h 8346397"/>
              <a:gd name="connsiteX16" fmla="*/ 4089647 w 4196446"/>
              <a:gd name="connsiteY16" fmla="*/ 6421232 h 8346397"/>
              <a:gd name="connsiteX17" fmla="*/ 4046784 w 4196446"/>
              <a:gd name="connsiteY17" fmla="*/ 6318838 h 8346397"/>
              <a:gd name="connsiteX18" fmla="*/ 4130128 w 4196446"/>
              <a:gd name="connsiteY18" fmla="*/ 6299788 h 8346397"/>
              <a:gd name="connsiteX19" fmla="*/ 4046784 w 4196446"/>
              <a:gd name="connsiteY19" fmla="*/ 6275976 h 8346397"/>
              <a:gd name="connsiteX20" fmla="*/ 4053928 w 4196446"/>
              <a:gd name="connsiteY20" fmla="*/ 6211682 h 8346397"/>
              <a:gd name="connsiteX21" fmla="*/ 4039640 w 4196446"/>
              <a:gd name="connsiteY21" fmla="*/ 6149770 h 8346397"/>
              <a:gd name="connsiteX22" fmla="*/ 4106315 w 4196446"/>
              <a:gd name="connsiteY22" fmla="*/ 6211682 h 8346397"/>
              <a:gd name="connsiteX23" fmla="*/ 4063453 w 4196446"/>
              <a:gd name="connsiteY23" fmla="*/ 6090238 h 8346397"/>
              <a:gd name="connsiteX24" fmla="*/ 4070597 w 4196446"/>
              <a:gd name="connsiteY24" fmla="*/ 6018801 h 8346397"/>
              <a:gd name="connsiteX25" fmla="*/ 4132509 w 4196446"/>
              <a:gd name="connsiteY25" fmla="*/ 5975938 h 8346397"/>
              <a:gd name="connsiteX26" fmla="*/ 4094409 w 4196446"/>
              <a:gd name="connsiteY26" fmla="*/ 6075951 h 8346397"/>
              <a:gd name="connsiteX27" fmla="*/ 4139653 w 4196446"/>
              <a:gd name="connsiteY27" fmla="*/ 6102145 h 8346397"/>
              <a:gd name="connsiteX28" fmla="*/ 4192041 w 4196446"/>
              <a:gd name="connsiteY28" fmla="*/ 6080713 h 8346397"/>
              <a:gd name="connsiteX29" fmla="*/ 4149178 w 4196446"/>
              <a:gd name="connsiteY29" fmla="*/ 5947363 h 8346397"/>
              <a:gd name="connsiteX30" fmla="*/ 4194421 w 4196446"/>
              <a:gd name="connsiteY30" fmla="*/ 5909263 h 8346397"/>
              <a:gd name="connsiteX31" fmla="*/ 4113459 w 4196446"/>
              <a:gd name="connsiteY31" fmla="*/ 5783057 h 8346397"/>
              <a:gd name="connsiteX32" fmla="*/ 4108696 w 4196446"/>
              <a:gd name="connsiteY32" fmla="*/ 5678282 h 8346397"/>
              <a:gd name="connsiteX33" fmla="*/ 4070597 w 4196446"/>
              <a:gd name="connsiteY33" fmla="*/ 5587795 h 8346397"/>
              <a:gd name="connsiteX34" fmla="*/ 4111077 w 4196446"/>
              <a:gd name="connsiteY34" fmla="*/ 5583032 h 8346397"/>
              <a:gd name="connsiteX35" fmla="*/ 4061071 w 4196446"/>
              <a:gd name="connsiteY35" fmla="*/ 5478257 h 8346397"/>
              <a:gd name="connsiteX36" fmla="*/ 4061071 w 4196446"/>
              <a:gd name="connsiteY36" fmla="*/ 5383007 h 8346397"/>
              <a:gd name="connsiteX37" fmla="*/ 4103934 w 4196446"/>
              <a:gd name="connsiteY37" fmla="*/ 5387770 h 8346397"/>
              <a:gd name="connsiteX38" fmla="*/ 4106315 w 4196446"/>
              <a:gd name="connsiteY38" fmla="*/ 5347288 h 8346397"/>
              <a:gd name="connsiteX39" fmla="*/ 4065833 w 4196446"/>
              <a:gd name="connsiteY39" fmla="*/ 5292520 h 8346397"/>
              <a:gd name="connsiteX40" fmla="*/ 4058690 w 4196446"/>
              <a:gd name="connsiteY40" fmla="*/ 5173457 h 8346397"/>
              <a:gd name="connsiteX41" fmla="*/ 3990428 w 4196446"/>
              <a:gd name="connsiteY41" fmla="*/ 5034550 h 8346397"/>
              <a:gd name="connsiteX42" fmla="*/ 3922959 w 4196446"/>
              <a:gd name="connsiteY42" fmla="*/ 4816270 h 8346397"/>
              <a:gd name="connsiteX43" fmla="*/ 3887241 w 4196446"/>
              <a:gd name="connsiteY43" fmla="*/ 4682920 h 8346397"/>
              <a:gd name="connsiteX44" fmla="*/ 3851522 w 4196446"/>
              <a:gd name="connsiteY44" fmla="*/ 4642438 h 8346397"/>
              <a:gd name="connsiteX45" fmla="*/ 3887241 w 4196446"/>
              <a:gd name="connsiteY45" fmla="*/ 4578145 h 8346397"/>
              <a:gd name="connsiteX46" fmla="*/ 3839615 w 4196446"/>
              <a:gd name="connsiteY46" fmla="*/ 4499563 h 8346397"/>
              <a:gd name="connsiteX47" fmla="*/ 3780084 w 4196446"/>
              <a:gd name="connsiteY47" fmla="*/ 4492420 h 8346397"/>
              <a:gd name="connsiteX48" fmla="*/ 3732459 w 4196446"/>
              <a:gd name="connsiteY48" fmla="*/ 4449557 h 8346397"/>
              <a:gd name="connsiteX49" fmla="*/ 3687216 w 4196446"/>
              <a:gd name="connsiteY49" fmla="*/ 4466226 h 8346397"/>
              <a:gd name="connsiteX50" fmla="*/ 3668166 w 4196446"/>
              <a:gd name="connsiteY50" fmla="*/ 4368595 h 8346397"/>
              <a:gd name="connsiteX51" fmla="*/ 3501478 w 4196446"/>
              <a:gd name="connsiteY51" fmla="*/ 4166188 h 8346397"/>
              <a:gd name="connsiteX52" fmla="*/ 3496716 w 4196446"/>
              <a:gd name="connsiteY52" fmla="*/ 4139995 h 8346397"/>
              <a:gd name="connsiteX53" fmla="*/ 3494334 w 4196446"/>
              <a:gd name="connsiteY53" fmla="*/ 4113801 h 8346397"/>
              <a:gd name="connsiteX54" fmla="*/ 3544341 w 4196446"/>
              <a:gd name="connsiteY54" fmla="*/ 4101895 h 8346397"/>
              <a:gd name="connsiteX55" fmla="*/ 3553866 w 4196446"/>
              <a:gd name="connsiteY55" fmla="*/ 4075701 h 8346397"/>
              <a:gd name="connsiteX56" fmla="*/ 3515766 w 4196446"/>
              <a:gd name="connsiteY56" fmla="*/ 4056651 h 8346397"/>
              <a:gd name="connsiteX57" fmla="*/ 3465759 w 4196446"/>
              <a:gd name="connsiteY57" fmla="*/ 4049507 h 8346397"/>
              <a:gd name="connsiteX58" fmla="*/ 3432422 w 4196446"/>
              <a:gd name="connsiteY58" fmla="*/ 4109038 h 8346397"/>
              <a:gd name="connsiteX59" fmla="*/ 3413372 w 4196446"/>
              <a:gd name="connsiteY59" fmla="*/ 4082845 h 8346397"/>
              <a:gd name="connsiteX60" fmla="*/ 3415752 w 4196446"/>
              <a:gd name="connsiteY60" fmla="*/ 4042363 h 8346397"/>
              <a:gd name="connsiteX61" fmla="*/ 3349078 w 4196446"/>
              <a:gd name="connsiteY61" fmla="*/ 4018551 h 8346397"/>
              <a:gd name="connsiteX62" fmla="*/ 3382416 w 4196446"/>
              <a:gd name="connsiteY62" fmla="*/ 3985213 h 8346397"/>
              <a:gd name="connsiteX63" fmla="*/ 3346697 w 4196446"/>
              <a:gd name="connsiteY63" fmla="*/ 3961401 h 8346397"/>
              <a:gd name="connsiteX64" fmla="*/ 3291928 w 4196446"/>
              <a:gd name="connsiteY64" fmla="*/ 3959020 h 8346397"/>
              <a:gd name="connsiteX65" fmla="*/ 3263352 w 4196446"/>
              <a:gd name="connsiteY65" fmla="*/ 3978070 h 8346397"/>
              <a:gd name="connsiteX66" fmla="*/ 3215727 w 4196446"/>
              <a:gd name="connsiteY66" fmla="*/ 3963782 h 8346397"/>
              <a:gd name="connsiteX67" fmla="*/ 3227633 w 4196446"/>
              <a:gd name="connsiteY67" fmla="*/ 3937588 h 8346397"/>
              <a:gd name="connsiteX68" fmla="*/ 3275259 w 4196446"/>
              <a:gd name="connsiteY68" fmla="*/ 3913776 h 8346397"/>
              <a:gd name="connsiteX69" fmla="*/ 3127621 w 4196446"/>
              <a:gd name="connsiteY69" fmla="*/ 3851863 h 8346397"/>
              <a:gd name="connsiteX70" fmla="*/ 2996652 w 4196446"/>
              <a:gd name="connsiteY70" fmla="*/ 3739945 h 8346397"/>
              <a:gd name="connsiteX71" fmla="*/ 2591839 w 4196446"/>
              <a:gd name="connsiteY71" fmla="*/ 3354183 h 8346397"/>
              <a:gd name="connsiteX72" fmla="*/ 2468015 w 4196446"/>
              <a:gd name="connsiteY72" fmla="*/ 3049382 h 8346397"/>
              <a:gd name="connsiteX73" fmla="*/ 2432296 w 4196446"/>
              <a:gd name="connsiteY73" fmla="*/ 2961276 h 8346397"/>
              <a:gd name="connsiteX74" fmla="*/ 2387052 w 4196446"/>
              <a:gd name="connsiteY74" fmla="*/ 2954132 h 8346397"/>
              <a:gd name="connsiteX75" fmla="*/ 2365621 w 4196446"/>
              <a:gd name="connsiteY75" fmla="*/ 2958895 h 8346397"/>
              <a:gd name="connsiteX76" fmla="*/ 2315615 w 4196446"/>
              <a:gd name="connsiteY76" fmla="*/ 2896982 h 8346397"/>
              <a:gd name="connsiteX77" fmla="*/ 2234652 w 4196446"/>
              <a:gd name="connsiteY77" fmla="*/ 2880313 h 8346397"/>
              <a:gd name="connsiteX78" fmla="*/ 2182265 w 4196446"/>
              <a:gd name="connsiteY78" fmla="*/ 2811257 h 8346397"/>
              <a:gd name="connsiteX79" fmla="*/ 2115590 w 4196446"/>
              <a:gd name="connsiteY79" fmla="*/ 2727913 h 8346397"/>
              <a:gd name="connsiteX80" fmla="*/ 2091777 w 4196446"/>
              <a:gd name="connsiteY80" fmla="*/ 2670763 h 8346397"/>
              <a:gd name="connsiteX81" fmla="*/ 2006845 w 4196446"/>
              <a:gd name="connsiteY81" fmla="*/ 2527095 h 8346397"/>
              <a:gd name="connsiteX82" fmla="*/ 1953665 w 4196446"/>
              <a:gd name="connsiteY82" fmla="*/ 2451688 h 8346397"/>
              <a:gd name="connsiteX83" fmla="*/ 2006052 w 4196446"/>
              <a:gd name="connsiteY83" fmla="*/ 2337388 h 8346397"/>
              <a:gd name="connsiteX84" fmla="*/ 2072727 w 4196446"/>
              <a:gd name="connsiteY84" fmla="*/ 2256426 h 8346397"/>
              <a:gd name="connsiteX85" fmla="*/ 2056058 w 4196446"/>
              <a:gd name="connsiteY85" fmla="*/ 2223088 h 8346397"/>
              <a:gd name="connsiteX86" fmla="*/ 2067965 w 4196446"/>
              <a:gd name="connsiteY86" fmla="*/ 2130220 h 8346397"/>
              <a:gd name="connsiteX87" fmla="*/ 2137021 w 4196446"/>
              <a:gd name="connsiteY87" fmla="*/ 1992107 h 8346397"/>
              <a:gd name="connsiteX88" fmla="*/ 2165596 w 4196446"/>
              <a:gd name="connsiteY88" fmla="*/ 1944482 h 8346397"/>
              <a:gd name="connsiteX89" fmla="*/ 2203696 w 4196446"/>
              <a:gd name="connsiteY89" fmla="*/ 1937338 h 8346397"/>
              <a:gd name="connsiteX90" fmla="*/ 2198933 w 4196446"/>
              <a:gd name="connsiteY90" fmla="*/ 1906382 h 8346397"/>
              <a:gd name="connsiteX91" fmla="*/ 2406102 w 4196446"/>
              <a:gd name="connsiteY91" fmla="*/ 1782557 h 8346397"/>
              <a:gd name="connsiteX92" fmla="*/ 2494208 w 4196446"/>
              <a:gd name="connsiteY92" fmla="*/ 1715882 h 8346397"/>
              <a:gd name="connsiteX93" fmla="*/ 2513258 w 4196446"/>
              <a:gd name="connsiteY93" fmla="*/ 1630157 h 8346397"/>
              <a:gd name="connsiteX94" fmla="*/ 2522784 w 4196446"/>
              <a:gd name="connsiteY94" fmla="*/ 1584913 h 8346397"/>
              <a:gd name="connsiteX95" fmla="*/ 2577552 w 4196446"/>
              <a:gd name="connsiteY95" fmla="*/ 1527763 h 8346397"/>
              <a:gd name="connsiteX96" fmla="*/ 2606127 w 4196446"/>
              <a:gd name="connsiteY96" fmla="*/ 1499188 h 8346397"/>
              <a:gd name="connsiteX97" fmla="*/ 2634702 w 4196446"/>
              <a:gd name="connsiteY97" fmla="*/ 1492045 h 8346397"/>
              <a:gd name="connsiteX98" fmla="*/ 2672802 w 4196446"/>
              <a:gd name="connsiteY98" fmla="*/ 1368220 h 8346397"/>
              <a:gd name="connsiteX99" fmla="*/ 2806153 w 4196446"/>
              <a:gd name="connsiteY99" fmla="*/ 1334883 h 8346397"/>
              <a:gd name="connsiteX100" fmla="*/ 2944265 w 4196446"/>
              <a:gd name="connsiteY100" fmla="*/ 1325357 h 8346397"/>
              <a:gd name="connsiteX101" fmla="*/ 2968077 w 4196446"/>
              <a:gd name="connsiteY101" fmla="*/ 1206295 h 8346397"/>
              <a:gd name="connsiteX102" fmla="*/ 3049040 w 4196446"/>
              <a:gd name="connsiteY102" fmla="*/ 1169783 h 8346397"/>
              <a:gd name="connsiteX103" fmla="*/ 3153814 w 4196446"/>
              <a:gd name="connsiteY103" fmla="*/ 1125332 h 8346397"/>
              <a:gd name="connsiteX104" fmla="*/ 3225252 w 4196446"/>
              <a:gd name="connsiteY104" fmla="*/ 1049132 h 8346397"/>
              <a:gd name="connsiteX105" fmla="*/ 3310977 w 4196446"/>
              <a:gd name="connsiteY105" fmla="*/ 996745 h 8346397"/>
              <a:gd name="connsiteX106" fmla="*/ 3056977 w 4196446"/>
              <a:gd name="connsiteY106" fmla="*/ 982457 h 8346397"/>
              <a:gd name="connsiteX107" fmla="*/ 2958552 w 4196446"/>
              <a:gd name="connsiteY107" fmla="*/ 976107 h 8346397"/>
              <a:gd name="connsiteX108" fmla="*/ 2926802 w 4196446"/>
              <a:gd name="connsiteY108" fmla="*/ 906257 h 8346397"/>
              <a:gd name="connsiteX109" fmla="*/ 2866477 w 4196446"/>
              <a:gd name="connsiteY109" fmla="*/ 893559 h 8346397"/>
              <a:gd name="connsiteX110" fmla="*/ 2799802 w 4196446"/>
              <a:gd name="connsiteY110" fmla="*/ 874507 h 8346397"/>
              <a:gd name="connsiteX111" fmla="*/ 2761702 w 4196446"/>
              <a:gd name="connsiteY111" fmla="*/ 807832 h 8346397"/>
              <a:gd name="connsiteX112" fmla="*/ 2609302 w 4196446"/>
              <a:gd name="connsiteY112" fmla="*/ 760207 h 8346397"/>
              <a:gd name="connsiteX113" fmla="*/ 2580727 w 4196446"/>
              <a:gd name="connsiteY113" fmla="*/ 604632 h 8346397"/>
              <a:gd name="connsiteX114" fmla="*/ 2526752 w 4196446"/>
              <a:gd name="connsiteY114" fmla="*/ 531609 h 8346397"/>
              <a:gd name="connsiteX115" fmla="*/ 2596602 w 4196446"/>
              <a:gd name="connsiteY115" fmla="*/ 407782 h 8346397"/>
              <a:gd name="connsiteX116" fmla="*/ 2629939 w 4196446"/>
              <a:gd name="connsiteY116" fmla="*/ 310947 h 8346397"/>
              <a:gd name="connsiteX117" fmla="*/ 2517227 w 4196446"/>
              <a:gd name="connsiteY117" fmla="*/ 239507 h 8346397"/>
              <a:gd name="connsiteX118" fmla="*/ 2402927 w 4196446"/>
              <a:gd name="connsiteY118" fmla="*/ 271257 h 8346397"/>
              <a:gd name="connsiteX119" fmla="*/ 2275927 w 4196446"/>
              <a:gd name="connsiteY119" fmla="*/ 198232 h 8346397"/>
              <a:gd name="connsiteX120" fmla="*/ 2133052 w 4196446"/>
              <a:gd name="connsiteY120" fmla="*/ 233157 h 8346397"/>
              <a:gd name="connsiteX121" fmla="*/ 1913977 w 4196446"/>
              <a:gd name="connsiteY121" fmla="*/ 36309 h 8346397"/>
              <a:gd name="connsiteX122" fmla="*/ 1777452 w 4196446"/>
              <a:gd name="connsiteY122" fmla="*/ 13289 h 8346397"/>
              <a:gd name="connsiteX123" fmla="*/ 1703633 w 4196446"/>
              <a:gd name="connsiteY123" fmla="*/ 41864 h 8346397"/>
              <a:gd name="connsiteX124" fmla="*/ 1615527 w 4196446"/>
              <a:gd name="connsiteY124" fmla="*/ 75203 h 8346397"/>
              <a:gd name="connsiteX125" fmla="*/ 1515515 w 4196446"/>
              <a:gd name="connsiteY125" fmla="*/ 129971 h 8346397"/>
              <a:gd name="connsiteX126" fmla="*/ 1525040 w 4196446"/>
              <a:gd name="connsiteY126" fmla="*/ 194264 h 8346397"/>
              <a:gd name="connsiteX127" fmla="*/ 1505990 w 4196446"/>
              <a:gd name="connsiteY127" fmla="*/ 251415 h 8346397"/>
              <a:gd name="connsiteX128" fmla="*/ 1413121 w 4196446"/>
              <a:gd name="connsiteY128" fmla="*/ 270464 h 8346397"/>
              <a:gd name="connsiteX129" fmla="*/ 1339302 w 4196446"/>
              <a:gd name="connsiteY129" fmla="*/ 306184 h 8346397"/>
              <a:gd name="connsiteX130" fmla="*/ 1260721 w 4196446"/>
              <a:gd name="connsiteY130" fmla="*/ 346665 h 8346397"/>
              <a:gd name="connsiteX131" fmla="*/ 1191665 w 4196446"/>
              <a:gd name="connsiteY131" fmla="*/ 272847 h 8346397"/>
              <a:gd name="connsiteX132" fmla="*/ 1082127 w 4196446"/>
              <a:gd name="connsiteY132" fmla="*/ 353809 h 8346397"/>
              <a:gd name="connsiteX133" fmla="*/ 1020215 w 4196446"/>
              <a:gd name="connsiteY133" fmla="*/ 420484 h 8346397"/>
              <a:gd name="connsiteX134" fmla="*/ 858290 w 4196446"/>
              <a:gd name="connsiteY134" fmla="*/ 301422 h 8346397"/>
              <a:gd name="connsiteX135" fmla="*/ 796377 w 4196446"/>
              <a:gd name="connsiteY135" fmla="*/ 406196 h 8346397"/>
              <a:gd name="connsiteX136" fmla="*/ 755896 w 4196446"/>
              <a:gd name="connsiteY136" fmla="*/ 341903 h 8346397"/>
              <a:gd name="connsiteX137" fmla="*/ 689221 w 4196446"/>
              <a:gd name="connsiteY137" fmla="*/ 270465 h 8346397"/>
              <a:gd name="connsiteX138" fmla="*/ 667790 w 4196446"/>
              <a:gd name="connsiteY138" fmla="*/ 313328 h 8346397"/>
              <a:gd name="connsiteX139" fmla="*/ 620165 w 4196446"/>
              <a:gd name="connsiteY139" fmla="*/ 382384 h 8346397"/>
              <a:gd name="connsiteX140" fmla="*/ 589208 w 4196446"/>
              <a:gd name="connsiteY140" fmla="*/ 396672 h 8346397"/>
              <a:gd name="connsiteX141" fmla="*/ 498721 w 4196446"/>
              <a:gd name="connsiteY141" fmla="*/ 482397 h 8346397"/>
              <a:gd name="connsiteX142" fmla="*/ 396327 w 4196446"/>
              <a:gd name="connsiteY142" fmla="*/ 380003 h 8346397"/>
              <a:gd name="connsiteX143" fmla="*/ 243927 w 4196446"/>
              <a:gd name="connsiteY143" fmla="*/ 294278 h 8346397"/>
              <a:gd name="connsiteX144" fmla="*/ 174871 w 4196446"/>
              <a:gd name="connsiteY144" fmla="*/ 327615 h 8346397"/>
              <a:gd name="connsiteX145" fmla="*/ 127246 w 4196446"/>
              <a:gd name="connsiteY145" fmla="*/ 410959 h 8346397"/>
              <a:gd name="connsiteX146" fmla="*/ 43902 w 4196446"/>
              <a:gd name="connsiteY146" fmla="*/ 472872 h 8346397"/>
              <a:gd name="connsiteX147" fmla="*/ 8183 w 4196446"/>
              <a:gd name="connsiteY147" fmla="*/ 484778 h 8346397"/>
              <a:gd name="connsiteX148" fmla="*/ 198683 w 4196446"/>
              <a:gd name="connsiteY148" fmla="*/ 689565 h 8346397"/>
              <a:gd name="connsiteX149" fmla="*/ 265359 w 4196446"/>
              <a:gd name="connsiteY149" fmla="*/ 706234 h 8346397"/>
              <a:gd name="connsiteX150" fmla="*/ 298697 w 4196446"/>
              <a:gd name="connsiteY150" fmla="*/ 730047 h 8346397"/>
              <a:gd name="connsiteX151" fmla="*/ 296315 w 4196446"/>
              <a:gd name="connsiteY151" fmla="*/ 901496 h 8346397"/>
              <a:gd name="connsiteX152" fmla="*/ 362990 w 4196446"/>
              <a:gd name="connsiteY152" fmla="*/ 906259 h 8346397"/>
              <a:gd name="connsiteX153" fmla="*/ 401090 w 4196446"/>
              <a:gd name="connsiteY153" fmla="*/ 856253 h 8346397"/>
              <a:gd name="connsiteX154" fmla="*/ 482052 w 4196446"/>
              <a:gd name="connsiteY154" fmla="*/ 894353 h 8346397"/>
              <a:gd name="connsiteX155" fmla="*/ 420140 w 4196446"/>
              <a:gd name="connsiteY155" fmla="*/ 1039609 h 8346397"/>
              <a:gd name="connsiteX156" fmla="*/ 434427 w 4196446"/>
              <a:gd name="connsiteY156" fmla="*/ 1087234 h 8346397"/>
              <a:gd name="connsiteX157" fmla="*/ 379658 w 4196446"/>
              <a:gd name="connsiteY157" fmla="*/ 1139622 h 8346397"/>
              <a:gd name="connsiteX158" fmla="*/ 415377 w 4196446"/>
              <a:gd name="connsiteY158" fmla="*/ 1168196 h 8346397"/>
              <a:gd name="connsiteX159" fmla="*/ 486815 w 4196446"/>
              <a:gd name="connsiteY159" fmla="*/ 1256303 h 8346397"/>
              <a:gd name="connsiteX160" fmla="*/ 527296 w 4196446"/>
              <a:gd name="connsiteY160" fmla="*/ 1344409 h 8346397"/>
              <a:gd name="connsiteX161" fmla="*/ 636833 w 4196446"/>
              <a:gd name="connsiteY161" fmla="*/ 1396797 h 8346397"/>
              <a:gd name="connsiteX162" fmla="*/ 746371 w 4196446"/>
              <a:gd name="connsiteY162" fmla="*/ 1420609 h 8346397"/>
              <a:gd name="connsiteX163" fmla="*/ 829715 w 4196446"/>
              <a:gd name="connsiteY163" fmla="*/ 1468234 h 8346397"/>
              <a:gd name="connsiteX164" fmla="*/ 913058 w 4196446"/>
              <a:gd name="connsiteY164" fmla="*/ 1442040 h 8346397"/>
              <a:gd name="connsiteX165" fmla="*/ 994021 w 4196446"/>
              <a:gd name="connsiteY165" fmla="*/ 1368222 h 8346397"/>
              <a:gd name="connsiteX166" fmla="*/ 1103558 w 4196446"/>
              <a:gd name="connsiteY166" fmla="*/ 1351553 h 8346397"/>
              <a:gd name="connsiteX167" fmla="*/ 1170233 w 4196446"/>
              <a:gd name="connsiteY167" fmla="*/ 1356315 h 8346397"/>
              <a:gd name="connsiteX168" fmla="*/ 1329777 w 4196446"/>
              <a:gd name="connsiteY168" fmla="*/ 1465853 h 8346397"/>
              <a:gd name="connsiteX169" fmla="*/ 1389308 w 4196446"/>
              <a:gd name="connsiteY169" fmla="*/ 1494428 h 8346397"/>
              <a:gd name="connsiteX170" fmla="*/ 1260721 w 4196446"/>
              <a:gd name="connsiteY170" fmla="*/ 1596822 h 8346397"/>
              <a:gd name="connsiteX171" fmla="*/ 1263102 w 4196446"/>
              <a:gd name="connsiteY171" fmla="*/ 1661115 h 8346397"/>
              <a:gd name="connsiteX172" fmla="*/ 1425027 w 4196446"/>
              <a:gd name="connsiteY172" fmla="*/ 1613490 h 8346397"/>
              <a:gd name="connsiteX173" fmla="*/ 1386927 w 4196446"/>
              <a:gd name="connsiteY173" fmla="*/ 1677784 h 8346397"/>
              <a:gd name="connsiteX174" fmla="*/ 1405977 w 4196446"/>
              <a:gd name="connsiteY174" fmla="*/ 1751603 h 8346397"/>
              <a:gd name="connsiteX175" fmla="*/ 1517896 w 4196446"/>
              <a:gd name="connsiteY175" fmla="*/ 1787322 h 8346397"/>
              <a:gd name="connsiteX176" fmla="*/ 1591715 w 4196446"/>
              <a:gd name="connsiteY176" fmla="*/ 1803990 h 8346397"/>
              <a:gd name="connsiteX177" fmla="*/ 1501227 w 4196446"/>
              <a:gd name="connsiteY177" fmla="*/ 1934959 h 8346397"/>
              <a:gd name="connsiteX178" fmla="*/ 1494083 w 4196446"/>
              <a:gd name="connsiteY178" fmla="*/ 1984965 h 8346397"/>
              <a:gd name="connsiteX179" fmla="*/ 1422646 w 4196446"/>
              <a:gd name="connsiteY179" fmla="*/ 2020684 h 8346397"/>
              <a:gd name="connsiteX180" fmla="*/ 1391690 w 4196446"/>
              <a:gd name="connsiteY180" fmla="*/ 2082597 h 8346397"/>
              <a:gd name="connsiteX181" fmla="*/ 1260721 w 4196446"/>
              <a:gd name="connsiteY181" fmla="*/ 2056403 h 8346397"/>
              <a:gd name="connsiteX182" fmla="*/ 1139277 w 4196446"/>
              <a:gd name="connsiteY182" fmla="*/ 2056402 h 8346397"/>
              <a:gd name="connsiteX183" fmla="*/ 1072602 w 4196446"/>
              <a:gd name="connsiteY183" fmla="*/ 2084978 h 8346397"/>
              <a:gd name="connsiteX184" fmla="*/ 1065458 w 4196446"/>
              <a:gd name="connsiteY184" fmla="*/ 2184990 h 8346397"/>
              <a:gd name="connsiteX185" fmla="*/ 977352 w 4196446"/>
              <a:gd name="connsiteY185" fmla="*/ 2273097 h 8346397"/>
              <a:gd name="connsiteX186" fmla="*/ 1120227 w 4196446"/>
              <a:gd name="connsiteY186" fmla="*/ 2335009 h 8346397"/>
              <a:gd name="connsiteX187" fmla="*/ 1170234 w 4196446"/>
              <a:gd name="connsiteY187" fmla="*/ 2370727 h 8346397"/>
              <a:gd name="connsiteX188" fmla="*/ 1222621 w 4196446"/>
              <a:gd name="connsiteY188" fmla="*/ 2387397 h 8346397"/>
              <a:gd name="connsiteX189" fmla="*/ 1272627 w 4196446"/>
              <a:gd name="connsiteY189" fmla="*/ 2437403 h 8346397"/>
              <a:gd name="connsiteX190" fmla="*/ 1329777 w 4196446"/>
              <a:gd name="connsiteY190" fmla="*/ 2458834 h 8346397"/>
              <a:gd name="connsiteX191" fmla="*/ 1422646 w 4196446"/>
              <a:gd name="connsiteY191" fmla="*/ 2535034 h 8346397"/>
              <a:gd name="connsiteX192" fmla="*/ 1508371 w 4196446"/>
              <a:gd name="connsiteY192" fmla="*/ 2568373 h 8346397"/>
              <a:gd name="connsiteX193" fmla="*/ 1641721 w 4196446"/>
              <a:gd name="connsiteY193" fmla="*/ 2716009 h 8346397"/>
              <a:gd name="connsiteX194" fmla="*/ 1725065 w 4196446"/>
              <a:gd name="connsiteY194" fmla="*/ 2870790 h 8346397"/>
              <a:gd name="connsiteX195" fmla="*/ 1850477 w 4196446"/>
              <a:gd name="connsiteY195" fmla="*/ 2931907 h 8346397"/>
              <a:gd name="connsiteX196" fmla="*/ 1896514 w 4196446"/>
              <a:gd name="connsiteY196" fmla="*/ 2977947 h 8346397"/>
              <a:gd name="connsiteX197" fmla="*/ 1927471 w 4196446"/>
              <a:gd name="connsiteY197" fmla="*/ 3082722 h 8346397"/>
              <a:gd name="connsiteX198" fmla="*/ 1989383 w 4196446"/>
              <a:gd name="connsiteY198" fmla="*/ 3185115 h 8346397"/>
              <a:gd name="connsiteX199" fmla="*/ 2051296 w 4196446"/>
              <a:gd name="connsiteY199" fmla="*/ 3223215 h 8346397"/>
              <a:gd name="connsiteX200" fmla="*/ 2182265 w 4196446"/>
              <a:gd name="connsiteY200" fmla="*/ 3370853 h 8346397"/>
              <a:gd name="connsiteX201" fmla="*/ 2325139 w 4196446"/>
              <a:gd name="connsiteY201" fmla="*/ 3447053 h 8346397"/>
              <a:gd name="connsiteX202" fmla="*/ 2384671 w 4196446"/>
              <a:gd name="connsiteY202" fmla="*/ 3532778 h 8346397"/>
              <a:gd name="connsiteX203" fmla="*/ 2432296 w 4196446"/>
              <a:gd name="connsiteY203" fmla="*/ 3599453 h 8346397"/>
              <a:gd name="connsiteX204" fmla="*/ 2479921 w 4196446"/>
              <a:gd name="connsiteY204" fmla="*/ 3589929 h 8346397"/>
              <a:gd name="connsiteX205" fmla="*/ 2484683 w 4196446"/>
              <a:gd name="connsiteY205" fmla="*/ 3742328 h 8346397"/>
              <a:gd name="connsiteX206" fmla="*/ 2537071 w 4196446"/>
              <a:gd name="connsiteY206" fmla="*/ 3835197 h 8346397"/>
              <a:gd name="connsiteX207" fmla="*/ 2529927 w 4196446"/>
              <a:gd name="connsiteY207" fmla="*/ 3873297 h 8346397"/>
              <a:gd name="connsiteX208" fmla="*/ 2598983 w 4196446"/>
              <a:gd name="connsiteY208" fmla="*/ 3909015 h 8346397"/>
              <a:gd name="connsiteX209" fmla="*/ 2656133 w 4196446"/>
              <a:gd name="connsiteY209" fmla="*/ 3854247 h 8346397"/>
              <a:gd name="connsiteX210" fmla="*/ 2689471 w 4196446"/>
              <a:gd name="connsiteY210" fmla="*/ 3937590 h 8346397"/>
              <a:gd name="connsiteX211" fmla="*/ 2734715 w 4196446"/>
              <a:gd name="connsiteY211" fmla="*/ 3982834 h 8346397"/>
              <a:gd name="connsiteX212" fmla="*/ 2808533 w 4196446"/>
              <a:gd name="connsiteY212" fmla="*/ 4006647 h 8346397"/>
              <a:gd name="connsiteX213" fmla="*/ 2860921 w 4196446"/>
              <a:gd name="connsiteY213" fmla="*/ 4075703 h 8346397"/>
              <a:gd name="connsiteX214" fmla="*/ 2946646 w 4196446"/>
              <a:gd name="connsiteY214" fmla="*/ 4130472 h 8346397"/>
              <a:gd name="connsiteX215" fmla="*/ 2999033 w 4196446"/>
              <a:gd name="connsiteY215" fmla="*/ 4163809 h 8346397"/>
              <a:gd name="connsiteX216" fmla="*/ 2870446 w 4196446"/>
              <a:gd name="connsiteY216" fmla="*/ 4256678 h 8346397"/>
              <a:gd name="connsiteX217" fmla="*/ 2868064 w 4196446"/>
              <a:gd name="connsiteY217" fmla="*/ 4311446 h 8346397"/>
              <a:gd name="connsiteX218" fmla="*/ 2970458 w 4196446"/>
              <a:gd name="connsiteY218" fmla="*/ 4428128 h 8346397"/>
              <a:gd name="connsiteX219" fmla="*/ 3065708 w 4196446"/>
              <a:gd name="connsiteY219" fmla="*/ 4490040 h 8346397"/>
              <a:gd name="connsiteX220" fmla="*/ 3096665 w 4196446"/>
              <a:gd name="connsiteY220" fmla="*/ 4528140 h 8346397"/>
              <a:gd name="connsiteX221" fmla="*/ 3082377 w 4196446"/>
              <a:gd name="connsiteY221" fmla="*/ 4609103 h 8346397"/>
              <a:gd name="connsiteX222" fmla="*/ 3077615 w 4196446"/>
              <a:gd name="connsiteY222" fmla="*/ 4692447 h 8346397"/>
              <a:gd name="connsiteX223" fmla="*/ 3034752 w 4196446"/>
              <a:gd name="connsiteY223" fmla="*/ 4701972 h 8346397"/>
              <a:gd name="connsiteX224" fmla="*/ 3008558 w 4196446"/>
              <a:gd name="connsiteY224" fmla="*/ 4718640 h 8346397"/>
              <a:gd name="connsiteX225" fmla="*/ 3053802 w 4196446"/>
              <a:gd name="connsiteY225" fmla="*/ 4795632 h 8346397"/>
              <a:gd name="connsiteX226" fmla="*/ 3037133 w 4196446"/>
              <a:gd name="connsiteY226" fmla="*/ 4868659 h 8346397"/>
              <a:gd name="connsiteX227" fmla="*/ 3020465 w 4196446"/>
              <a:gd name="connsiteY227" fmla="*/ 5004390 h 8346397"/>
              <a:gd name="connsiteX228" fmla="*/ 2982365 w 4196446"/>
              <a:gd name="connsiteY228" fmla="*/ 5044872 h 8346397"/>
              <a:gd name="connsiteX229" fmla="*/ 2965696 w 4196446"/>
              <a:gd name="connsiteY229" fmla="*/ 5166315 h 8346397"/>
              <a:gd name="connsiteX230" fmla="*/ 2937121 w 4196446"/>
              <a:gd name="connsiteY230" fmla="*/ 5285378 h 8346397"/>
              <a:gd name="connsiteX231" fmla="*/ 2989508 w 4196446"/>
              <a:gd name="connsiteY231" fmla="*/ 5302047 h 8346397"/>
              <a:gd name="connsiteX232" fmla="*/ 2987127 w 4196446"/>
              <a:gd name="connsiteY232" fmla="*/ 5347290 h 8346397"/>
              <a:gd name="connsiteX233" fmla="*/ 2984746 w 4196446"/>
              <a:gd name="connsiteY233" fmla="*/ 5402059 h 8346397"/>
              <a:gd name="connsiteX234" fmla="*/ 3041896 w 4196446"/>
              <a:gd name="connsiteY234" fmla="*/ 5471115 h 8346397"/>
              <a:gd name="connsiteX235" fmla="*/ 3089521 w 4196446"/>
              <a:gd name="connsiteY235" fmla="*/ 5597322 h 8346397"/>
              <a:gd name="connsiteX236" fmla="*/ 2996652 w 4196446"/>
              <a:gd name="connsiteY236" fmla="*/ 5887834 h 8346397"/>
              <a:gd name="connsiteX237" fmla="*/ 3018083 w 4196446"/>
              <a:gd name="connsiteY237" fmla="*/ 5942603 h 8346397"/>
              <a:gd name="connsiteX238" fmla="*/ 3044277 w 4196446"/>
              <a:gd name="connsiteY238" fmla="*/ 5994990 h 8346397"/>
              <a:gd name="connsiteX239" fmla="*/ 3049040 w 4196446"/>
              <a:gd name="connsiteY239" fmla="*/ 6099765 h 8346397"/>
              <a:gd name="connsiteX240" fmla="*/ 3028402 w 4196446"/>
              <a:gd name="connsiteY240" fmla="*/ 6195807 h 8346397"/>
              <a:gd name="connsiteX241" fmla="*/ 2956170 w 4196446"/>
              <a:gd name="connsiteY241" fmla="*/ 6259310 h 8346397"/>
              <a:gd name="connsiteX242" fmla="*/ 2920452 w 4196446"/>
              <a:gd name="connsiteY242" fmla="*/ 6240259 h 8346397"/>
              <a:gd name="connsiteX243" fmla="*/ 2849015 w 4196446"/>
              <a:gd name="connsiteY243" fmla="*/ 6252165 h 8346397"/>
              <a:gd name="connsiteX244" fmla="*/ 2713283 w 4196446"/>
              <a:gd name="connsiteY244" fmla="*/ 6364084 h 8346397"/>
              <a:gd name="connsiteX245" fmla="*/ 2606127 w 4196446"/>
              <a:gd name="connsiteY245" fmla="*/ 6349797 h 8346397"/>
              <a:gd name="connsiteX246" fmla="*/ 2575171 w 4196446"/>
              <a:gd name="connsiteY246" fmla="*/ 6378372 h 8346397"/>
              <a:gd name="connsiteX247" fmla="*/ 2508495 w 4196446"/>
              <a:gd name="connsiteY247" fmla="*/ 6423614 h 8346397"/>
              <a:gd name="connsiteX248" fmla="*/ 2391815 w 4196446"/>
              <a:gd name="connsiteY248" fmla="*/ 6411709 h 8346397"/>
              <a:gd name="connsiteX249" fmla="*/ 2368002 w 4196446"/>
              <a:gd name="connsiteY249" fmla="*/ 6528390 h 8346397"/>
              <a:gd name="connsiteX250" fmla="*/ 2363240 w 4196446"/>
              <a:gd name="connsiteY250" fmla="*/ 6564109 h 8346397"/>
              <a:gd name="connsiteX251" fmla="*/ 2339428 w 4196446"/>
              <a:gd name="connsiteY251" fmla="*/ 6583159 h 8346397"/>
              <a:gd name="connsiteX252" fmla="*/ 2141783 w 4196446"/>
              <a:gd name="connsiteY252" fmla="*/ 6535534 h 8346397"/>
              <a:gd name="connsiteX253" fmla="*/ 2103683 w 4196446"/>
              <a:gd name="connsiteY253" fmla="*/ 6587922 h 8346397"/>
              <a:gd name="connsiteX254" fmla="*/ 2072727 w 4196446"/>
              <a:gd name="connsiteY254" fmla="*/ 6683172 h 8346397"/>
              <a:gd name="connsiteX255" fmla="*/ 2039389 w 4196446"/>
              <a:gd name="connsiteY255" fmla="*/ 6747465 h 8346397"/>
              <a:gd name="connsiteX256" fmla="*/ 2051296 w 4196446"/>
              <a:gd name="connsiteY256" fmla="*/ 6809378 h 8346397"/>
              <a:gd name="connsiteX257" fmla="*/ 2184646 w 4196446"/>
              <a:gd name="connsiteY257" fmla="*/ 6921297 h 8346397"/>
              <a:gd name="connsiteX258" fmla="*/ 2253702 w 4196446"/>
              <a:gd name="connsiteY258" fmla="*/ 6954634 h 8346397"/>
              <a:gd name="connsiteX259" fmla="*/ 2237033 w 4196446"/>
              <a:gd name="connsiteY259" fmla="*/ 6978447 h 8346397"/>
              <a:gd name="connsiteX260" fmla="*/ 2201315 w 4196446"/>
              <a:gd name="connsiteY260" fmla="*/ 6997497 h 8346397"/>
              <a:gd name="connsiteX261" fmla="*/ 2234652 w 4196446"/>
              <a:gd name="connsiteY261" fmla="*/ 7073697 h 8346397"/>
              <a:gd name="connsiteX262" fmla="*/ 2203696 w 4196446"/>
              <a:gd name="connsiteY262" fmla="*/ 7095128 h 8346397"/>
              <a:gd name="connsiteX263" fmla="*/ 2098921 w 4196446"/>
              <a:gd name="connsiteY263" fmla="*/ 7033215 h 8346397"/>
              <a:gd name="connsiteX264" fmla="*/ 2056058 w 4196446"/>
              <a:gd name="connsiteY264" fmla="*/ 7059409 h 8346397"/>
              <a:gd name="connsiteX265" fmla="*/ 1996527 w 4196446"/>
              <a:gd name="connsiteY265" fmla="*/ 6957015 h 8346397"/>
              <a:gd name="connsiteX266" fmla="*/ 1879846 w 4196446"/>
              <a:gd name="connsiteY266" fmla="*/ 6983209 h 8346397"/>
              <a:gd name="connsiteX267" fmla="*/ 1815552 w 4196446"/>
              <a:gd name="connsiteY267" fmla="*/ 6987972 h 8346397"/>
              <a:gd name="connsiteX268" fmla="*/ 1765546 w 4196446"/>
              <a:gd name="connsiteY268" fmla="*/ 6983210 h 8346397"/>
              <a:gd name="connsiteX269" fmla="*/ 1708396 w 4196446"/>
              <a:gd name="connsiteY269" fmla="*/ 7028453 h 8346397"/>
              <a:gd name="connsiteX270" fmla="*/ 1529802 w 4196446"/>
              <a:gd name="connsiteY270" fmla="*/ 6987972 h 8346397"/>
              <a:gd name="connsiteX271" fmla="*/ 1553614 w 4196446"/>
              <a:gd name="connsiteY271" fmla="*/ 7114178 h 8346397"/>
              <a:gd name="connsiteX272" fmla="*/ 1477415 w 4196446"/>
              <a:gd name="connsiteY272" fmla="*/ 7159422 h 8346397"/>
              <a:gd name="connsiteX273" fmla="*/ 1415502 w 4196446"/>
              <a:gd name="connsiteY273" fmla="*/ 7226096 h 8346397"/>
              <a:gd name="connsiteX274" fmla="*/ 1265483 w 4196446"/>
              <a:gd name="connsiteY274" fmla="*/ 7218953 h 8346397"/>
              <a:gd name="connsiteX275" fmla="*/ 1213096 w 4196446"/>
              <a:gd name="connsiteY27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418134 w 4196446"/>
              <a:gd name="connsiteY3" fmla="*/ 7080838 h 8346397"/>
              <a:gd name="connsiteX4" fmla="*/ 3530053 w 4196446"/>
              <a:gd name="connsiteY4" fmla="*/ 6978445 h 8346397"/>
              <a:gd name="connsiteX5" fmla="*/ 3642765 w 4196446"/>
              <a:gd name="connsiteY5" fmla="*/ 6905419 h 8346397"/>
              <a:gd name="connsiteX6" fmla="*/ 3741984 w 4196446"/>
              <a:gd name="connsiteY6" fmla="*/ 6883195 h 8346397"/>
              <a:gd name="connsiteX7" fmla="*/ 3784847 w 4196446"/>
              <a:gd name="connsiteY7" fmla="*/ 6811757 h 8346397"/>
              <a:gd name="connsiteX8" fmla="*/ 3951534 w 4196446"/>
              <a:gd name="connsiteY8" fmla="*/ 6737938 h 8346397"/>
              <a:gd name="connsiteX9" fmla="*/ 3932484 w 4196446"/>
              <a:gd name="connsiteY9" fmla="*/ 6616495 h 8346397"/>
              <a:gd name="connsiteX10" fmla="*/ 3975347 w 4196446"/>
              <a:gd name="connsiteY10" fmla="*/ 6642688 h 8346397"/>
              <a:gd name="connsiteX11" fmla="*/ 4027735 w 4196446"/>
              <a:gd name="connsiteY11" fmla="*/ 6654595 h 8346397"/>
              <a:gd name="connsiteX12" fmla="*/ 4056309 w 4196446"/>
              <a:gd name="connsiteY12" fmla="*/ 6516482 h 8346397"/>
              <a:gd name="connsiteX13" fmla="*/ 3996778 w 4196446"/>
              <a:gd name="connsiteY13" fmla="*/ 6478382 h 8346397"/>
              <a:gd name="connsiteX14" fmla="*/ 4034878 w 4196446"/>
              <a:gd name="connsiteY14" fmla="*/ 6437901 h 8346397"/>
              <a:gd name="connsiteX15" fmla="*/ 4061072 w 4196446"/>
              <a:gd name="connsiteY15" fmla="*/ 6473620 h 8346397"/>
              <a:gd name="connsiteX16" fmla="*/ 4082503 w 4196446"/>
              <a:gd name="connsiteY16" fmla="*/ 6478382 h 8346397"/>
              <a:gd name="connsiteX17" fmla="*/ 4089647 w 4196446"/>
              <a:gd name="connsiteY17" fmla="*/ 6421232 h 8346397"/>
              <a:gd name="connsiteX18" fmla="*/ 4046784 w 4196446"/>
              <a:gd name="connsiteY18" fmla="*/ 6318838 h 8346397"/>
              <a:gd name="connsiteX19" fmla="*/ 4130128 w 4196446"/>
              <a:gd name="connsiteY19" fmla="*/ 6299788 h 8346397"/>
              <a:gd name="connsiteX20" fmla="*/ 4046784 w 4196446"/>
              <a:gd name="connsiteY20" fmla="*/ 6275976 h 8346397"/>
              <a:gd name="connsiteX21" fmla="*/ 4053928 w 4196446"/>
              <a:gd name="connsiteY21" fmla="*/ 6211682 h 8346397"/>
              <a:gd name="connsiteX22" fmla="*/ 4039640 w 4196446"/>
              <a:gd name="connsiteY22" fmla="*/ 6149770 h 8346397"/>
              <a:gd name="connsiteX23" fmla="*/ 4106315 w 4196446"/>
              <a:gd name="connsiteY23" fmla="*/ 6211682 h 8346397"/>
              <a:gd name="connsiteX24" fmla="*/ 4063453 w 4196446"/>
              <a:gd name="connsiteY24" fmla="*/ 6090238 h 8346397"/>
              <a:gd name="connsiteX25" fmla="*/ 4070597 w 4196446"/>
              <a:gd name="connsiteY25" fmla="*/ 6018801 h 8346397"/>
              <a:gd name="connsiteX26" fmla="*/ 4132509 w 4196446"/>
              <a:gd name="connsiteY26" fmla="*/ 5975938 h 8346397"/>
              <a:gd name="connsiteX27" fmla="*/ 4094409 w 4196446"/>
              <a:gd name="connsiteY27" fmla="*/ 6075951 h 8346397"/>
              <a:gd name="connsiteX28" fmla="*/ 4139653 w 4196446"/>
              <a:gd name="connsiteY28" fmla="*/ 6102145 h 8346397"/>
              <a:gd name="connsiteX29" fmla="*/ 4192041 w 4196446"/>
              <a:gd name="connsiteY29" fmla="*/ 6080713 h 8346397"/>
              <a:gd name="connsiteX30" fmla="*/ 4149178 w 4196446"/>
              <a:gd name="connsiteY30" fmla="*/ 5947363 h 8346397"/>
              <a:gd name="connsiteX31" fmla="*/ 4194421 w 4196446"/>
              <a:gd name="connsiteY31" fmla="*/ 5909263 h 8346397"/>
              <a:gd name="connsiteX32" fmla="*/ 4113459 w 4196446"/>
              <a:gd name="connsiteY32" fmla="*/ 5783057 h 8346397"/>
              <a:gd name="connsiteX33" fmla="*/ 4108696 w 4196446"/>
              <a:gd name="connsiteY33" fmla="*/ 5678282 h 8346397"/>
              <a:gd name="connsiteX34" fmla="*/ 4070597 w 4196446"/>
              <a:gd name="connsiteY34" fmla="*/ 5587795 h 8346397"/>
              <a:gd name="connsiteX35" fmla="*/ 4111077 w 4196446"/>
              <a:gd name="connsiteY35" fmla="*/ 5583032 h 8346397"/>
              <a:gd name="connsiteX36" fmla="*/ 4061071 w 4196446"/>
              <a:gd name="connsiteY36" fmla="*/ 5478257 h 8346397"/>
              <a:gd name="connsiteX37" fmla="*/ 4061071 w 4196446"/>
              <a:gd name="connsiteY37" fmla="*/ 5383007 h 8346397"/>
              <a:gd name="connsiteX38" fmla="*/ 4103934 w 4196446"/>
              <a:gd name="connsiteY38" fmla="*/ 5387770 h 8346397"/>
              <a:gd name="connsiteX39" fmla="*/ 4106315 w 4196446"/>
              <a:gd name="connsiteY39" fmla="*/ 5347288 h 8346397"/>
              <a:gd name="connsiteX40" fmla="*/ 4065833 w 4196446"/>
              <a:gd name="connsiteY40" fmla="*/ 5292520 h 8346397"/>
              <a:gd name="connsiteX41" fmla="*/ 4058690 w 4196446"/>
              <a:gd name="connsiteY41" fmla="*/ 5173457 h 8346397"/>
              <a:gd name="connsiteX42" fmla="*/ 3990428 w 4196446"/>
              <a:gd name="connsiteY42" fmla="*/ 5034550 h 8346397"/>
              <a:gd name="connsiteX43" fmla="*/ 3922959 w 4196446"/>
              <a:gd name="connsiteY43" fmla="*/ 4816270 h 8346397"/>
              <a:gd name="connsiteX44" fmla="*/ 3887241 w 4196446"/>
              <a:gd name="connsiteY44" fmla="*/ 4682920 h 8346397"/>
              <a:gd name="connsiteX45" fmla="*/ 3851522 w 4196446"/>
              <a:gd name="connsiteY45" fmla="*/ 4642438 h 8346397"/>
              <a:gd name="connsiteX46" fmla="*/ 3887241 w 4196446"/>
              <a:gd name="connsiteY46" fmla="*/ 4578145 h 8346397"/>
              <a:gd name="connsiteX47" fmla="*/ 3839615 w 4196446"/>
              <a:gd name="connsiteY47" fmla="*/ 4499563 h 8346397"/>
              <a:gd name="connsiteX48" fmla="*/ 3780084 w 4196446"/>
              <a:gd name="connsiteY48" fmla="*/ 4492420 h 8346397"/>
              <a:gd name="connsiteX49" fmla="*/ 3732459 w 4196446"/>
              <a:gd name="connsiteY49" fmla="*/ 4449557 h 8346397"/>
              <a:gd name="connsiteX50" fmla="*/ 3687216 w 4196446"/>
              <a:gd name="connsiteY50" fmla="*/ 4466226 h 8346397"/>
              <a:gd name="connsiteX51" fmla="*/ 3668166 w 4196446"/>
              <a:gd name="connsiteY51" fmla="*/ 4368595 h 8346397"/>
              <a:gd name="connsiteX52" fmla="*/ 3501478 w 4196446"/>
              <a:gd name="connsiteY52" fmla="*/ 4166188 h 8346397"/>
              <a:gd name="connsiteX53" fmla="*/ 3496716 w 4196446"/>
              <a:gd name="connsiteY53" fmla="*/ 4139995 h 8346397"/>
              <a:gd name="connsiteX54" fmla="*/ 3494334 w 4196446"/>
              <a:gd name="connsiteY54" fmla="*/ 4113801 h 8346397"/>
              <a:gd name="connsiteX55" fmla="*/ 3544341 w 4196446"/>
              <a:gd name="connsiteY55" fmla="*/ 4101895 h 8346397"/>
              <a:gd name="connsiteX56" fmla="*/ 3553866 w 4196446"/>
              <a:gd name="connsiteY56" fmla="*/ 4075701 h 8346397"/>
              <a:gd name="connsiteX57" fmla="*/ 3515766 w 4196446"/>
              <a:gd name="connsiteY57" fmla="*/ 4056651 h 8346397"/>
              <a:gd name="connsiteX58" fmla="*/ 3465759 w 4196446"/>
              <a:gd name="connsiteY58" fmla="*/ 4049507 h 8346397"/>
              <a:gd name="connsiteX59" fmla="*/ 3432422 w 4196446"/>
              <a:gd name="connsiteY59" fmla="*/ 4109038 h 8346397"/>
              <a:gd name="connsiteX60" fmla="*/ 3413372 w 4196446"/>
              <a:gd name="connsiteY60" fmla="*/ 4082845 h 8346397"/>
              <a:gd name="connsiteX61" fmla="*/ 3415752 w 4196446"/>
              <a:gd name="connsiteY61" fmla="*/ 4042363 h 8346397"/>
              <a:gd name="connsiteX62" fmla="*/ 3349078 w 4196446"/>
              <a:gd name="connsiteY62" fmla="*/ 4018551 h 8346397"/>
              <a:gd name="connsiteX63" fmla="*/ 3382416 w 4196446"/>
              <a:gd name="connsiteY63" fmla="*/ 3985213 h 8346397"/>
              <a:gd name="connsiteX64" fmla="*/ 3346697 w 4196446"/>
              <a:gd name="connsiteY64" fmla="*/ 3961401 h 8346397"/>
              <a:gd name="connsiteX65" fmla="*/ 3291928 w 4196446"/>
              <a:gd name="connsiteY65" fmla="*/ 3959020 h 8346397"/>
              <a:gd name="connsiteX66" fmla="*/ 3263352 w 4196446"/>
              <a:gd name="connsiteY66" fmla="*/ 3978070 h 8346397"/>
              <a:gd name="connsiteX67" fmla="*/ 3215727 w 4196446"/>
              <a:gd name="connsiteY67" fmla="*/ 3963782 h 8346397"/>
              <a:gd name="connsiteX68" fmla="*/ 3227633 w 4196446"/>
              <a:gd name="connsiteY68" fmla="*/ 3937588 h 8346397"/>
              <a:gd name="connsiteX69" fmla="*/ 3275259 w 4196446"/>
              <a:gd name="connsiteY69" fmla="*/ 3913776 h 8346397"/>
              <a:gd name="connsiteX70" fmla="*/ 3127621 w 4196446"/>
              <a:gd name="connsiteY70" fmla="*/ 3851863 h 8346397"/>
              <a:gd name="connsiteX71" fmla="*/ 2996652 w 4196446"/>
              <a:gd name="connsiteY71" fmla="*/ 3739945 h 8346397"/>
              <a:gd name="connsiteX72" fmla="*/ 2591839 w 4196446"/>
              <a:gd name="connsiteY72" fmla="*/ 3354183 h 8346397"/>
              <a:gd name="connsiteX73" fmla="*/ 2468015 w 4196446"/>
              <a:gd name="connsiteY73" fmla="*/ 3049382 h 8346397"/>
              <a:gd name="connsiteX74" fmla="*/ 2432296 w 4196446"/>
              <a:gd name="connsiteY74" fmla="*/ 2961276 h 8346397"/>
              <a:gd name="connsiteX75" fmla="*/ 2387052 w 4196446"/>
              <a:gd name="connsiteY75" fmla="*/ 2954132 h 8346397"/>
              <a:gd name="connsiteX76" fmla="*/ 2365621 w 4196446"/>
              <a:gd name="connsiteY76" fmla="*/ 2958895 h 8346397"/>
              <a:gd name="connsiteX77" fmla="*/ 2315615 w 4196446"/>
              <a:gd name="connsiteY77" fmla="*/ 2896982 h 8346397"/>
              <a:gd name="connsiteX78" fmla="*/ 2234652 w 4196446"/>
              <a:gd name="connsiteY78" fmla="*/ 2880313 h 8346397"/>
              <a:gd name="connsiteX79" fmla="*/ 2182265 w 4196446"/>
              <a:gd name="connsiteY79" fmla="*/ 2811257 h 8346397"/>
              <a:gd name="connsiteX80" fmla="*/ 2115590 w 4196446"/>
              <a:gd name="connsiteY80" fmla="*/ 2727913 h 8346397"/>
              <a:gd name="connsiteX81" fmla="*/ 2091777 w 4196446"/>
              <a:gd name="connsiteY81" fmla="*/ 2670763 h 8346397"/>
              <a:gd name="connsiteX82" fmla="*/ 2006845 w 4196446"/>
              <a:gd name="connsiteY82" fmla="*/ 2527095 h 8346397"/>
              <a:gd name="connsiteX83" fmla="*/ 1953665 w 4196446"/>
              <a:gd name="connsiteY83" fmla="*/ 2451688 h 8346397"/>
              <a:gd name="connsiteX84" fmla="*/ 2006052 w 4196446"/>
              <a:gd name="connsiteY84" fmla="*/ 2337388 h 8346397"/>
              <a:gd name="connsiteX85" fmla="*/ 2072727 w 4196446"/>
              <a:gd name="connsiteY85" fmla="*/ 2256426 h 8346397"/>
              <a:gd name="connsiteX86" fmla="*/ 2056058 w 4196446"/>
              <a:gd name="connsiteY86" fmla="*/ 2223088 h 8346397"/>
              <a:gd name="connsiteX87" fmla="*/ 2067965 w 4196446"/>
              <a:gd name="connsiteY87" fmla="*/ 2130220 h 8346397"/>
              <a:gd name="connsiteX88" fmla="*/ 2137021 w 4196446"/>
              <a:gd name="connsiteY88" fmla="*/ 1992107 h 8346397"/>
              <a:gd name="connsiteX89" fmla="*/ 2165596 w 4196446"/>
              <a:gd name="connsiteY89" fmla="*/ 1944482 h 8346397"/>
              <a:gd name="connsiteX90" fmla="*/ 2203696 w 4196446"/>
              <a:gd name="connsiteY90" fmla="*/ 1937338 h 8346397"/>
              <a:gd name="connsiteX91" fmla="*/ 2198933 w 4196446"/>
              <a:gd name="connsiteY91" fmla="*/ 1906382 h 8346397"/>
              <a:gd name="connsiteX92" fmla="*/ 2406102 w 4196446"/>
              <a:gd name="connsiteY92" fmla="*/ 1782557 h 8346397"/>
              <a:gd name="connsiteX93" fmla="*/ 2494208 w 4196446"/>
              <a:gd name="connsiteY93" fmla="*/ 1715882 h 8346397"/>
              <a:gd name="connsiteX94" fmla="*/ 2513258 w 4196446"/>
              <a:gd name="connsiteY94" fmla="*/ 1630157 h 8346397"/>
              <a:gd name="connsiteX95" fmla="*/ 2522784 w 4196446"/>
              <a:gd name="connsiteY95" fmla="*/ 1584913 h 8346397"/>
              <a:gd name="connsiteX96" fmla="*/ 2577552 w 4196446"/>
              <a:gd name="connsiteY96" fmla="*/ 1527763 h 8346397"/>
              <a:gd name="connsiteX97" fmla="*/ 2606127 w 4196446"/>
              <a:gd name="connsiteY97" fmla="*/ 1499188 h 8346397"/>
              <a:gd name="connsiteX98" fmla="*/ 2634702 w 4196446"/>
              <a:gd name="connsiteY98" fmla="*/ 1492045 h 8346397"/>
              <a:gd name="connsiteX99" fmla="*/ 2672802 w 4196446"/>
              <a:gd name="connsiteY99" fmla="*/ 1368220 h 8346397"/>
              <a:gd name="connsiteX100" fmla="*/ 2806153 w 4196446"/>
              <a:gd name="connsiteY100" fmla="*/ 1334883 h 8346397"/>
              <a:gd name="connsiteX101" fmla="*/ 2944265 w 4196446"/>
              <a:gd name="connsiteY101" fmla="*/ 1325357 h 8346397"/>
              <a:gd name="connsiteX102" fmla="*/ 2968077 w 4196446"/>
              <a:gd name="connsiteY102" fmla="*/ 1206295 h 8346397"/>
              <a:gd name="connsiteX103" fmla="*/ 3049040 w 4196446"/>
              <a:gd name="connsiteY103" fmla="*/ 1169783 h 8346397"/>
              <a:gd name="connsiteX104" fmla="*/ 3153814 w 4196446"/>
              <a:gd name="connsiteY104" fmla="*/ 1125332 h 8346397"/>
              <a:gd name="connsiteX105" fmla="*/ 3225252 w 4196446"/>
              <a:gd name="connsiteY105" fmla="*/ 1049132 h 8346397"/>
              <a:gd name="connsiteX106" fmla="*/ 3310977 w 4196446"/>
              <a:gd name="connsiteY106" fmla="*/ 996745 h 8346397"/>
              <a:gd name="connsiteX107" fmla="*/ 3056977 w 4196446"/>
              <a:gd name="connsiteY107" fmla="*/ 982457 h 8346397"/>
              <a:gd name="connsiteX108" fmla="*/ 2958552 w 4196446"/>
              <a:gd name="connsiteY108" fmla="*/ 976107 h 8346397"/>
              <a:gd name="connsiteX109" fmla="*/ 2926802 w 4196446"/>
              <a:gd name="connsiteY109" fmla="*/ 906257 h 8346397"/>
              <a:gd name="connsiteX110" fmla="*/ 2866477 w 4196446"/>
              <a:gd name="connsiteY110" fmla="*/ 893559 h 8346397"/>
              <a:gd name="connsiteX111" fmla="*/ 2799802 w 4196446"/>
              <a:gd name="connsiteY111" fmla="*/ 874507 h 8346397"/>
              <a:gd name="connsiteX112" fmla="*/ 2761702 w 4196446"/>
              <a:gd name="connsiteY112" fmla="*/ 807832 h 8346397"/>
              <a:gd name="connsiteX113" fmla="*/ 2609302 w 4196446"/>
              <a:gd name="connsiteY113" fmla="*/ 760207 h 8346397"/>
              <a:gd name="connsiteX114" fmla="*/ 2580727 w 4196446"/>
              <a:gd name="connsiteY114" fmla="*/ 604632 h 8346397"/>
              <a:gd name="connsiteX115" fmla="*/ 2526752 w 4196446"/>
              <a:gd name="connsiteY115" fmla="*/ 531609 h 8346397"/>
              <a:gd name="connsiteX116" fmla="*/ 2596602 w 4196446"/>
              <a:gd name="connsiteY116" fmla="*/ 407782 h 8346397"/>
              <a:gd name="connsiteX117" fmla="*/ 2629939 w 4196446"/>
              <a:gd name="connsiteY117" fmla="*/ 310947 h 8346397"/>
              <a:gd name="connsiteX118" fmla="*/ 2517227 w 4196446"/>
              <a:gd name="connsiteY118" fmla="*/ 239507 h 8346397"/>
              <a:gd name="connsiteX119" fmla="*/ 2402927 w 4196446"/>
              <a:gd name="connsiteY119" fmla="*/ 271257 h 8346397"/>
              <a:gd name="connsiteX120" fmla="*/ 2275927 w 4196446"/>
              <a:gd name="connsiteY120" fmla="*/ 198232 h 8346397"/>
              <a:gd name="connsiteX121" fmla="*/ 2133052 w 4196446"/>
              <a:gd name="connsiteY121" fmla="*/ 233157 h 8346397"/>
              <a:gd name="connsiteX122" fmla="*/ 1913977 w 4196446"/>
              <a:gd name="connsiteY122" fmla="*/ 36309 h 8346397"/>
              <a:gd name="connsiteX123" fmla="*/ 1777452 w 4196446"/>
              <a:gd name="connsiteY123" fmla="*/ 13289 h 8346397"/>
              <a:gd name="connsiteX124" fmla="*/ 1703633 w 4196446"/>
              <a:gd name="connsiteY124" fmla="*/ 41864 h 8346397"/>
              <a:gd name="connsiteX125" fmla="*/ 1615527 w 4196446"/>
              <a:gd name="connsiteY125" fmla="*/ 75203 h 8346397"/>
              <a:gd name="connsiteX126" fmla="*/ 1515515 w 4196446"/>
              <a:gd name="connsiteY126" fmla="*/ 129971 h 8346397"/>
              <a:gd name="connsiteX127" fmla="*/ 1525040 w 4196446"/>
              <a:gd name="connsiteY127" fmla="*/ 194264 h 8346397"/>
              <a:gd name="connsiteX128" fmla="*/ 1505990 w 4196446"/>
              <a:gd name="connsiteY128" fmla="*/ 251415 h 8346397"/>
              <a:gd name="connsiteX129" fmla="*/ 1413121 w 4196446"/>
              <a:gd name="connsiteY129" fmla="*/ 270464 h 8346397"/>
              <a:gd name="connsiteX130" fmla="*/ 1339302 w 4196446"/>
              <a:gd name="connsiteY130" fmla="*/ 306184 h 8346397"/>
              <a:gd name="connsiteX131" fmla="*/ 1260721 w 4196446"/>
              <a:gd name="connsiteY131" fmla="*/ 346665 h 8346397"/>
              <a:gd name="connsiteX132" fmla="*/ 1191665 w 4196446"/>
              <a:gd name="connsiteY132" fmla="*/ 272847 h 8346397"/>
              <a:gd name="connsiteX133" fmla="*/ 1082127 w 4196446"/>
              <a:gd name="connsiteY133" fmla="*/ 353809 h 8346397"/>
              <a:gd name="connsiteX134" fmla="*/ 1020215 w 4196446"/>
              <a:gd name="connsiteY134" fmla="*/ 420484 h 8346397"/>
              <a:gd name="connsiteX135" fmla="*/ 858290 w 4196446"/>
              <a:gd name="connsiteY135" fmla="*/ 301422 h 8346397"/>
              <a:gd name="connsiteX136" fmla="*/ 796377 w 4196446"/>
              <a:gd name="connsiteY136" fmla="*/ 406196 h 8346397"/>
              <a:gd name="connsiteX137" fmla="*/ 755896 w 4196446"/>
              <a:gd name="connsiteY137" fmla="*/ 341903 h 8346397"/>
              <a:gd name="connsiteX138" fmla="*/ 689221 w 4196446"/>
              <a:gd name="connsiteY138" fmla="*/ 270465 h 8346397"/>
              <a:gd name="connsiteX139" fmla="*/ 667790 w 4196446"/>
              <a:gd name="connsiteY139" fmla="*/ 313328 h 8346397"/>
              <a:gd name="connsiteX140" fmla="*/ 620165 w 4196446"/>
              <a:gd name="connsiteY140" fmla="*/ 382384 h 8346397"/>
              <a:gd name="connsiteX141" fmla="*/ 589208 w 4196446"/>
              <a:gd name="connsiteY141" fmla="*/ 396672 h 8346397"/>
              <a:gd name="connsiteX142" fmla="*/ 498721 w 4196446"/>
              <a:gd name="connsiteY142" fmla="*/ 482397 h 8346397"/>
              <a:gd name="connsiteX143" fmla="*/ 396327 w 4196446"/>
              <a:gd name="connsiteY143" fmla="*/ 380003 h 8346397"/>
              <a:gd name="connsiteX144" fmla="*/ 243927 w 4196446"/>
              <a:gd name="connsiteY144" fmla="*/ 294278 h 8346397"/>
              <a:gd name="connsiteX145" fmla="*/ 174871 w 4196446"/>
              <a:gd name="connsiteY145" fmla="*/ 327615 h 8346397"/>
              <a:gd name="connsiteX146" fmla="*/ 127246 w 4196446"/>
              <a:gd name="connsiteY146" fmla="*/ 410959 h 8346397"/>
              <a:gd name="connsiteX147" fmla="*/ 43902 w 4196446"/>
              <a:gd name="connsiteY147" fmla="*/ 472872 h 8346397"/>
              <a:gd name="connsiteX148" fmla="*/ 8183 w 4196446"/>
              <a:gd name="connsiteY148" fmla="*/ 484778 h 8346397"/>
              <a:gd name="connsiteX149" fmla="*/ 198683 w 4196446"/>
              <a:gd name="connsiteY149" fmla="*/ 689565 h 8346397"/>
              <a:gd name="connsiteX150" fmla="*/ 265359 w 4196446"/>
              <a:gd name="connsiteY150" fmla="*/ 706234 h 8346397"/>
              <a:gd name="connsiteX151" fmla="*/ 298697 w 4196446"/>
              <a:gd name="connsiteY151" fmla="*/ 730047 h 8346397"/>
              <a:gd name="connsiteX152" fmla="*/ 296315 w 4196446"/>
              <a:gd name="connsiteY152" fmla="*/ 901496 h 8346397"/>
              <a:gd name="connsiteX153" fmla="*/ 362990 w 4196446"/>
              <a:gd name="connsiteY153" fmla="*/ 906259 h 8346397"/>
              <a:gd name="connsiteX154" fmla="*/ 401090 w 4196446"/>
              <a:gd name="connsiteY154" fmla="*/ 856253 h 8346397"/>
              <a:gd name="connsiteX155" fmla="*/ 482052 w 4196446"/>
              <a:gd name="connsiteY155" fmla="*/ 894353 h 8346397"/>
              <a:gd name="connsiteX156" fmla="*/ 420140 w 4196446"/>
              <a:gd name="connsiteY156" fmla="*/ 1039609 h 8346397"/>
              <a:gd name="connsiteX157" fmla="*/ 434427 w 4196446"/>
              <a:gd name="connsiteY157" fmla="*/ 1087234 h 8346397"/>
              <a:gd name="connsiteX158" fmla="*/ 379658 w 4196446"/>
              <a:gd name="connsiteY158" fmla="*/ 1139622 h 8346397"/>
              <a:gd name="connsiteX159" fmla="*/ 415377 w 4196446"/>
              <a:gd name="connsiteY159" fmla="*/ 1168196 h 8346397"/>
              <a:gd name="connsiteX160" fmla="*/ 486815 w 4196446"/>
              <a:gd name="connsiteY160" fmla="*/ 1256303 h 8346397"/>
              <a:gd name="connsiteX161" fmla="*/ 527296 w 4196446"/>
              <a:gd name="connsiteY161" fmla="*/ 1344409 h 8346397"/>
              <a:gd name="connsiteX162" fmla="*/ 636833 w 4196446"/>
              <a:gd name="connsiteY162" fmla="*/ 1396797 h 8346397"/>
              <a:gd name="connsiteX163" fmla="*/ 746371 w 4196446"/>
              <a:gd name="connsiteY163" fmla="*/ 1420609 h 8346397"/>
              <a:gd name="connsiteX164" fmla="*/ 829715 w 4196446"/>
              <a:gd name="connsiteY164" fmla="*/ 1468234 h 8346397"/>
              <a:gd name="connsiteX165" fmla="*/ 913058 w 4196446"/>
              <a:gd name="connsiteY165" fmla="*/ 1442040 h 8346397"/>
              <a:gd name="connsiteX166" fmla="*/ 994021 w 4196446"/>
              <a:gd name="connsiteY166" fmla="*/ 1368222 h 8346397"/>
              <a:gd name="connsiteX167" fmla="*/ 1103558 w 4196446"/>
              <a:gd name="connsiteY167" fmla="*/ 1351553 h 8346397"/>
              <a:gd name="connsiteX168" fmla="*/ 1170233 w 4196446"/>
              <a:gd name="connsiteY168" fmla="*/ 1356315 h 8346397"/>
              <a:gd name="connsiteX169" fmla="*/ 1329777 w 4196446"/>
              <a:gd name="connsiteY169" fmla="*/ 1465853 h 8346397"/>
              <a:gd name="connsiteX170" fmla="*/ 1389308 w 4196446"/>
              <a:gd name="connsiteY170" fmla="*/ 1494428 h 8346397"/>
              <a:gd name="connsiteX171" fmla="*/ 1260721 w 4196446"/>
              <a:gd name="connsiteY171" fmla="*/ 1596822 h 8346397"/>
              <a:gd name="connsiteX172" fmla="*/ 1263102 w 4196446"/>
              <a:gd name="connsiteY172" fmla="*/ 1661115 h 8346397"/>
              <a:gd name="connsiteX173" fmla="*/ 1425027 w 4196446"/>
              <a:gd name="connsiteY173" fmla="*/ 1613490 h 8346397"/>
              <a:gd name="connsiteX174" fmla="*/ 1386927 w 4196446"/>
              <a:gd name="connsiteY174" fmla="*/ 1677784 h 8346397"/>
              <a:gd name="connsiteX175" fmla="*/ 1405977 w 4196446"/>
              <a:gd name="connsiteY175" fmla="*/ 1751603 h 8346397"/>
              <a:gd name="connsiteX176" fmla="*/ 1517896 w 4196446"/>
              <a:gd name="connsiteY176" fmla="*/ 1787322 h 8346397"/>
              <a:gd name="connsiteX177" fmla="*/ 1591715 w 4196446"/>
              <a:gd name="connsiteY177" fmla="*/ 1803990 h 8346397"/>
              <a:gd name="connsiteX178" fmla="*/ 1501227 w 4196446"/>
              <a:gd name="connsiteY178" fmla="*/ 1934959 h 8346397"/>
              <a:gd name="connsiteX179" fmla="*/ 1494083 w 4196446"/>
              <a:gd name="connsiteY179" fmla="*/ 1984965 h 8346397"/>
              <a:gd name="connsiteX180" fmla="*/ 1422646 w 4196446"/>
              <a:gd name="connsiteY180" fmla="*/ 2020684 h 8346397"/>
              <a:gd name="connsiteX181" fmla="*/ 1391690 w 4196446"/>
              <a:gd name="connsiteY181" fmla="*/ 2082597 h 8346397"/>
              <a:gd name="connsiteX182" fmla="*/ 1260721 w 4196446"/>
              <a:gd name="connsiteY182" fmla="*/ 2056403 h 8346397"/>
              <a:gd name="connsiteX183" fmla="*/ 1139277 w 4196446"/>
              <a:gd name="connsiteY183" fmla="*/ 2056402 h 8346397"/>
              <a:gd name="connsiteX184" fmla="*/ 1072602 w 4196446"/>
              <a:gd name="connsiteY184" fmla="*/ 2084978 h 8346397"/>
              <a:gd name="connsiteX185" fmla="*/ 1065458 w 4196446"/>
              <a:gd name="connsiteY185" fmla="*/ 2184990 h 8346397"/>
              <a:gd name="connsiteX186" fmla="*/ 977352 w 4196446"/>
              <a:gd name="connsiteY186" fmla="*/ 2273097 h 8346397"/>
              <a:gd name="connsiteX187" fmla="*/ 1120227 w 4196446"/>
              <a:gd name="connsiteY187" fmla="*/ 2335009 h 8346397"/>
              <a:gd name="connsiteX188" fmla="*/ 1170234 w 4196446"/>
              <a:gd name="connsiteY188" fmla="*/ 2370727 h 8346397"/>
              <a:gd name="connsiteX189" fmla="*/ 1222621 w 4196446"/>
              <a:gd name="connsiteY189" fmla="*/ 2387397 h 8346397"/>
              <a:gd name="connsiteX190" fmla="*/ 1272627 w 4196446"/>
              <a:gd name="connsiteY190" fmla="*/ 2437403 h 8346397"/>
              <a:gd name="connsiteX191" fmla="*/ 1329777 w 4196446"/>
              <a:gd name="connsiteY191" fmla="*/ 2458834 h 8346397"/>
              <a:gd name="connsiteX192" fmla="*/ 1422646 w 4196446"/>
              <a:gd name="connsiteY192" fmla="*/ 2535034 h 8346397"/>
              <a:gd name="connsiteX193" fmla="*/ 1508371 w 4196446"/>
              <a:gd name="connsiteY193" fmla="*/ 2568373 h 8346397"/>
              <a:gd name="connsiteX194" fmla="*/ 1641721 w 4196446"/>
              <a:gd name="connsiteY194" fmla="*/ 2716009 h 8346397"/>
              <a:gd name="connsiteX195" fmla="*/ 1725065 w 4196446"/>
              <a:gd name="connsiteY195" fmla="*/ 2870790 h 8346397"/>
              <a:gd name="connsiteX196" fmla="*/ 1850477 w 4196446"/>
              <a:gd name="connsiteY196" fmla="*/ 2931907 h 8346397"/>
              <a:gd name="connsiteX197" fmla="*/ 1896514 w 4196446"/>
              <a:gd name="connsiteY197" fmla="*/ 2977947 h 8346397"/>
              <a:gd name="connsiteX198" fmla="*/ 1927471 w 4196446"/>
              <a:gd name="connsiteY198" fmla="*/ 3082722 h 8346397"/>
              <a:gd name="connsiteX199" fmla="*/ 1989383 w 4196446"/>
              <a:gd name="connsiteY199" fmla="*/ 3185115 h 8346397"/>
              <a:gd name="connsiteX200" fmla="*/ 2051296 w 4196446"/>
              <a:gd name="connsiteY200" fmla="*/ 3223215 h 8346397"/>
              <a:gd name="connsiteX201" fmla="*/ 2182265 w 4196446"/>
              <a:gd name="connsiteY201" fmla="*/ 3370853 h 8346397"/>
              <a:gd name="connsiteX202" fmla="*/ 2325139 w 4196446"/>
              <a:gd name="connsiteY202" fmla="*/ 3447053 h 8346397"/>
              <a:gd name="connsiteX203" fmla="*/ 2384671 w 4196446"/>
              <a:gd name="connsiteY203" fmla="*/ 3532778 h 8346397"/>
              <a:gd name="connsiteX204" fmla="*/ 2432296 w 4196446"/>
              <a:gd name="connsiteY204" fmla="*/ 3599453 h 8346397"/>
              <a:gd name="connsiteX205" fmla="*/ 2479921 w 4196446"/>
              <a:gd name="connsiteY205" fmla="*/ 3589929 h 8346397"/>
              <a:gd name="connsiteX206" fmla="*/ 2484683 w 4196446"/>
              <a:gd name="connsiteY206" fmla="*/ 3742328 h 8346397"/>
              <a:gd name="connsiteX207" fmla="*/ 2537071 w 4196446"/>
              <a:gd name="connsiteY207" fmla="*/ 3835197 h 8346397"/>
              <a:gd name="connsiteX208" fmla="*/ 2529927 w 4196446"/>
              <a:gd name="connsiteY208" fmla="*/ 3873297 h 8346397"/>
              <a:gd name="connsiteX209" fmla="*/ 2598983 w 4196446"/>
              <a:gd name="connsiteY209" fmla="*/ 3909015 h 8346397"/>
              <a:gd name="connsiteX210" fmla="*/ 2656133 w 4196446"/>
              <a:gd name="connsiteY210" fmla="*/ 3854247 h 8346397"/>
              <a:gd name="connsiteX211" fmla="*/ 2689471 w 4196446"/>
              <a:gd name="connsiteY211" fmla="*/ 3937590 h 8346397"/>
              <a:gd name="connsiteX212" fmla="*/ 2734715 w 4196446"/>
              <a:gd name="connsiteY212" fmla="*/ 3982834 h 8346397"/>
              <a:gd name="connsiteX213" fmla="*/ 2808533 w 4196446"/>
              <a:gd name="connsiteY213" fmla="*/ 4006647 h 8346397"/>
              <a:gd name="connsiteX214" fmla="*/ 2860921 w 4196446"/>
              <a:gd name="connsiteY214" fmla="*/ 4075703 h 8346397"/>
              <a:gd name="connsiteX215" fmla="*/ 2946646 w 4196446"/>
              <a:gd name="connsiteY215" fmla="*/ 4130472 h 8346397"/>
              <a:gd name="connsiteX216" fmla="*/ 2999033 w 4196446"/>
              <a:gd name="connsiteY216" fmla="*/ 4163809 h 8346397"/>
              <a:gd name="connsiteX217" fmla="*/ 2870446 w 4196446"/>
              <a:gd name="connsiteY217" fmla="*/ 4256678 h 8346397"/>
              <a:gd name="connsiteX218" fmla="*/ 2868064 w 4196446"/>
              <a:gd name="connsiteY218" fmla="*/ 4311446 h 8346397"/>
              <a:gd name="connsiteX219" fmla="*/ 2970458 w 4196446"/>
              <a:gd name="connsiteY219" fmla="*/ 4428128 h 8346397"/>
              <a:gd name="connsiteX220" fmla="*/ 3065708 w 4196446"/>
              <a:gd name="connsiteY220" fmla="*/ 4490040 h 8346397"/>
              <a:gd name="connsiteX221" fmla="*/ 3096665 w 4196446"/>
              <a:gd name="connsiteY221" fmla="*/ 4528140 h 8346397"/>
              <a:gd name="connsiteX222" fmla="*/ 3082377 w 4196446"/>
              <a:gd name="connsiteY222" fmla="*/ 4609103 h 8346397"/>
              <a:gd name="connsiteX223" fmla="*/ 3077615 w 4196446"/>
              <a:gd name="connsiteY223" fmla="*/ 4692447 h 8346397"/>
              <a:gd name="connsiteX224" fmla="*/ 3034752 w 4196446"/>
              <a:gd name="connsiteY224" fmla="*/ 4701972 h 8346397"/>
              <a:gd name="connsiteX225" fmla="*/ 3008558 w 4196446"/>
              <a:gd name="connsiteY225" fmla="*/ 4718640 h 8346397"/>
              <a:gd name="connsiteX226" fmla="*/ 3053802 w 4196446"/>
              <a:gd name="connsiteY226" fmla="*/ 4795632 h 8346397"/>
              <a:gd name="connsiteX227" fmla="*/ 3037133 w 4196446"/>
              <a:gd name="connsiteY227" fmla="*/ 4868659 h 8346397"/>
              <a:gd name="connsiteX228" fmla="*/ 3020465 w 4196446"/>
              <a:gd name="connsiteY228" fmla="*/ 5004390 h 8346397"/>
              <a:gd name="connsiteX229" fmla="*/ 2982365 w 4196446"/>
              <a:gd name="connsiteY229" fmla="*/ 5044872 h 8346397"/>
              <a:gd name="connsiteX230" fmla="*/ 2965696 w 4196446"/>
              <a:gd name="connsiteY230" fmla="*/ 5166315 h 8346397"/>
              <a:gd name="connsiteX231" fmla="*/ 2937121 w 4196446"/>
              <a:gd name="connsiteY231" fmla="*/ 5285378 h 8346397"/>
              <a:gd name="connsiteX232" fmla="*/ 2989508 w 4196446"/>
              <a:gd name="connsiteY232" fmla="*/ 5302047 h 8346397"/>
              <a:gd name="connsiteX233" fmla="*/ 2987127 w 4196446"/>
              <a:gd name="connsiteY233" fmla="*/ 5347290 h 8346397"/>
              <a:gd name="connsiteX234" fmla="*/ 2984746 w 4196446"/>
              <a:gd name="connsiteY234" fmla="*/ 5402059 h 8346397"/>
              <a:gd name="connsiteX235" fmla="*/ 3041896 w 4196446"/>
              <a:gd name="connsiteY235" fmla="*/ 5471115 h 8346397"/>
              <a:gd name="connsiteX236" fmla="*/ 3089521 w 4196446"/>
              <a:gd name="connsiteY236" fmla="*/ 5597322 h 8346397"/>
              <a:gd name="connsiteX237" fmla="*/ 2996652 w 4196446"/>
              <a:gd name="connsiteY237" fmla="*/ 5887834 h 8346397"/>
              <a:gd name="connsiteX238" fmla="*/ 3018083 w 4196446"/>
              <a:gd name="connsiteY238" fmla="*/ 5942603 h 8346397"/>
              <a:gd name="connsiteX239" fmla="*/ 3044277 w 4196446"/>
              <a:gd name="connsiteY239" fmla="*/ 5994990 h 8346397"/>
              <a:gd name="connsiteX240" fmla="*/ 3049040 w 4196446"/>
              <a:gd name="connsiteY240" fmla="*/ 6099765 h 8346397"/>
              <a:gd name="connsiteX241" fmla="*/ 3028402 w 4196446"/>
              <a:gd name="connsiteY241" fmla="*/ 6195807 h 8346397"/>
              <a:gd name="connsiteX242" fmla="*/ 2956170 w 4196446"/>
              <a:gd name="connsiteY242" fmla="*/ 6259310 h 8346397"/>
              <a:gd name="connsiteX243" fmla="*/ 2920452 w 4196446"/>
              <a:gd name="connsiteY243" fmla="*/ 6240259 h 8346397"/>
              <a:gd name="connsiteX244" fmla="*/ 2849015 w 4196446"/>
              <a:gd name="connsiteY244" fmla="*/ 6252165 h 8346397"/>
              <a:gd name="connsiteX245" fmla="*/ 2713283 w 4196446"/>
              <a:gd name="connsiteY245" fmla="*/ 6364084 h 8346397"/>
              <a:gd name="connsiteX246" fmla="*/ 2606127 w 4196446"/>
              <a:gd name="connsiteY246" fmla="*/ 6349797 h 8346397"/>
              <a:gd name="connsiteX247" fmla="*/ 2575171 w 4196446"/>
              <a:gd name="connsiteY247" fmla="*/ 6378372 h 8346397"/>
              <a:gd name="connsiteX248" fmla="*/ 2508495 w 4196446"/>
              <a:gd name="connsiteY248" fmla="*/ 6423614 h 8346397"/>
              <a:gd name="connsiteX249" fmla="*/ 2391815 w 4196446"/>
              <a:gd name="connsiteY249" fmla="*/ 6411709 h 8346397"/>
              <a:gd name="connsiteX250" fmla="*/ 2368002 w 4196446"/>
              <a:gd name="connsiteY250" fmla="*/ 6528390 h 8346397"/>
              <a:gd name="connsiteX251" fmla="*/ 2363240 w 4196446"/>
              <a:gd name="connsiteY251" fmla="*/ 6564109 h 8346397"/>
              <a:gd name="connsiteX252" fmla="*/ 2339428 w 4196446"/>
              <a:gd name="connsiteY252" fmla="*/ 6583159 h 8346397"/>
              <a:gd name="connsiteX253" fmla="*/ 2141783 w 4196446"/>
              <a:gd name="connsiteY253" fmla="*/ 6535534 h 8346397"/>
              <a:gd name="connsiteX254" fmla="*/ 2103683 w 4196446"/>
              <a:gd name="connsiteY254" fmla="*/ 6587922 h 8346397"/>
              <a:gd name="connsiteX255" fmla="*/ 2072727 w 4196446"/>
              <a:gd name="connsiteY255" fmla="*/ 6683172 h 8346397"/>
              <a:gd name="connsiteX256" fmla="*/ 2039389 w 4196446"/>
              <a:gd name="connsiteY256" fmla="*/ 6747465 h 8346397"/>
              <a:gd name="connsiteX257" fmla="*/ 2051296 w 4196446"/>
              <a:gd name="connsiteY257" fmla="*/ 6809378 h 8346397"/>
              <a:gd name="connsiteX258" fmla="*/ 2184646 w 4196446"/>
              <a:gd name="connsiteY258" fmla="*/ 6921297 h 8346397"/>
              <a:gd name="connsiteX259" fmla="*/ 2253702 w 4196446"/>
              <a:gd name="connsiteY259" fmla="*/ 6954634 h 8346397"/>
              <a:gd name="connsiteX260" fmla="*/ 2237033 w 4196446"/>
              <a:gd name="connsiteY260" fmla="*/ 6978447 h 8346397"/>
              <a:gd name="connsiteX261" fmla="*/ 2201315 w 4196446"/>
              <a:gd name="connsiteY261" fmla="*/ 6997497 h 8346397"/>
              <a:gd name="connsiteX262" fmla="*/ 2234652 w 4196446"/>
              <a:gd name="connsiteY262" fmla="*/ 7073697 h 8346397"/>
              <a:gd name="connsiteX263" fmla="*/ 2203696 w 4196446"/>
              <a:gd name="connsiteY263" fmla="*/ 7095128 h 8346397"/>
              <a:gd name="connsiteX264" fmla="*/ 2098921 w 4196446"/>
              <a:gd name="connsiteY264" fmla="*/ 7033215 h 8346397"/>
              <a:gd name="connsiteX265" fmla="*/ 2056058 w 4196446"/>
              <a:gd name="connsiteY265" fmla="*/ 7059409 h 8346397"/>
              <a:gd name="connsiteX266" fmla="*/ 1996527 w 4196446"/>
              <a:gd name="connsiteY266" fmla="*/ 6957015 h 8346397"/>
              <a:gd name="connsiteX267" fmla="*/ 1879846 w 4196446"/>
              <a:gd name="connsiteY267" fmla="*/ 6983209 h 8346397"/>
              <a:gd name="connsiteX268" fmla="*/ 1815552 w 4196446"/>
              <a:gd name="connsiteY268" fmla="*/ 6987972 h 8346397"/>
              <a:gd name="connsiteX269" fmla="*/ 1765546 w 4196446"/>
              <a:gd name="connsiteY269" fmla="*/ 6983210 h 8346397"/>
              <a:gd name="connsiteX270" fmla="*/ 1708396 w 4196446"/>
              <a:gd name="connsiteY270" fmla="*/ 7028453 h 8346397"/>
              <a:gd name="connsiteX271" fmla="*/ 1529802 w 4196446"/>
              <a:gd name="connsiteY271" fmla="*/ 6987972 h 8346397"/>
              <a:gd name="connsiteX272" fmla="*/ 1553614 w 4196446"/>
              <a:gd name="connsiteY272" fmla="*/ 7114178 h 8346397"/>
              <a:gd name="connsiteX273" fmla="*/ 1477415 w 4196446"/>
              <a:gd name="connsiteY273" fmla="*/ 7159422 h 8346397"/>
              <a:gd name="connsiteX274" fmla="*/ 1415502 w 4196446"/>
              <a:gd name="connsiteY274" fmla="*/ 7226096 h 8346397"/>
              <a:gd name="connsiteX275" fmla="*/ 1265483 w 4196446"/>
              <a:gd name="connsiteY275" fmla="*/ 7218953 h 8346397"/>
              <a:gd name="connsiteX276" fmla="*/ 1213096 w 4196446"/>
              <a:gd name="connsiteY27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368128 w 4196446"/>
              <a:gd name="connsiteY3" fmla="*/ 7042738 h 8346397"/>
              <a:gd name="connsiteX4" fmla="*/ 3530053 w 4196446"/>
              <a:gd name="connsiteY4" fmla="*/ 6978445 h 8346397"/>
              <a:gd name="connsiteX5" fmla="*/ 3642765 w 4196446"/>
              <a:gd name="connsiteY5" fmla="*/ 6905419 h 8346397"/>
              <a:gd name="connsiteX6" fmla="*/ 3741984 w 4196446"/>
              <a:gd name="connsiteY6" fmla="*/ 6883195 h 8346397"/>
              <a:gd name="connsiteX7" fmla="*/ 3784847 w 4196446"/>
              <a:gd name="connsiteY7" fmla="*/ 6811757 h 8346397"/>
              <a:gd name="connsiteX8" fmla="*/ 3951534 w 4196446"/>
              <a:gd name="connsiteY8" fmla="*/ 6737938 h 8346397"/>
              <a:gd name="connsiteX9" fmla="*/ 3932484 w 4196446"/>
              <a:gd name="connsiteY9" fmla="*/ 6616495 h 8346397"/>
              <a:gd name="connsiteX10" fmla="*/ 3975347 w 4196446"/>
              <a:gd name="connsiteY10" fmla="*/ 6642688 h 8346397"/>
              <a:gd name="connsiteX11" fmla="*/ 4027735 w 4196446"/>
              <a:gd name="connsiteY11" fmla="*/ 6654595 h 8346397"/>
              <a:gd name="connsiteX12" fmla="*/ 4056309 w 4196446"/>
              <a:gd name="connsiteY12" fmla="*/ 6516482 h 8346397"/>
              <a:gd name="connsiteX13" fmla="*/ 3996778 w 4196446"/>
              <a:gd name="connsiteY13" fmla="*/ 6478382 h 8346397"/>
              <a:gd name="connsiteX14" fmla="*/ 4034878 w 4196446"/>
              <a:gd name="connsiteY14" fmla="*/ 6437901 h 8346397"/>
              <a:gd name="connsiteX15" fmla="*/ 4061072 w 4196446"/>
              <a:gd name="connsiteY15" fmla="*/ 6473620 h 8346397"/>
              <a:gd name="connsiteX16" fmla="*/ 4082503 w 4196446"/>
              <a:gd name="connsiteY16" fmla="*/ 6478382 h 8346397"/>
              <a:gd name="connsiteX17" fmla="*/ 4089647 w 4196446"/>
              <a:gd name="connsiteY17" fmla="*/ 6421232 h 8346397"/>
              <a:gd name="connsiteX18" fmla="*/ 4046784 w 4196446"/>
              <a:gd name="connsiteY18" fmla="*/ 6318838 h 8346397"/>
              <a:gd name="connsiteX19" fmla="*/ 4130128 w 4196446"/>
              <a:gd name="connsiteY19" fmla="*/ 6299788 h 8346397"/>
              <a:gd name="connsiteX20" fmla="*/ 4046784 w 4196446"/>
              <a:gd name="connsiteY20" fmla="*/ 6275976 h 8346397"/>
              <a:gd name="connsiteX21" fmla="*/ 4053928 w 4196446"/>
              <a:gd name="connsiteY21" fmla="*/ 6211682 h 8346397"/>
              <a:gd name="connsiteX22" fmla="*/ 4039640 w 4196446"/>
              <a:gd name="connsiteY22" fmla="*/ 6149770 h 8346397"/>
              <a:gd name="connsiteX23" fmla="*/ 4106315 w 4196446"/>
              <a:gd name="connsiteY23" fmla="*/ 6211682 h 8346397"/>
              <a:gd name="connsiteX24" fmla="*/ 4063453 w 4196446"/>
              <a:gd name="connsiteY24" fmla="*/ 6090238 h 8346397"/>
              <a:gd name="connsiteX25" fmla="*/ 4070597 w 4196446"/>
              <a:gd name="connsiteY25" fmla="*/ 6018801 h 8346397"/>
              <a:gd name="connsiteX26" fmla="*/ 4132509 w 4196446"/>
              <a:gd name="connsiteY26" fmla="*/ 5975938 h 8346397"/>
              <a:gd name="connsiteX27" fmla="*/ 4094409 w 4196446"/>
              <a:gd name="connsiteY27" fmla="*/ 6075951 h 8346397"/>
              <a:gd name="connsiteX28" fmla="*/ 4139653 w 4196446"/>
              <a:gd name="connsiteY28" fmla="*/ 6102145 h 8346397"/>
              <a:gd name="connsiteX29" fmla="*/ 4192041 w 4196446"/>
              <a:gd name="connsiteY29" fmla="*/ 6080713 h 8346397"/>
              <a:gd name="connsiteX30" fmla="*/ 4149178 w 4196446"/>
              <a:gd name="connsiteY30" fmla="*/ 5947363 h 8346397"/>
              <a:gd name="connsiteX31" fmla="*/ 4194421 w 4196446"/>
              <a:gd name="connsiteY31" fmla="*/ 5909263 h 8346397"/>
              <a:gd name="connsiteX32" fmla="*/ 4113459 w 4196446"/>
              <a:gd name="connsiteY32" fmla="*/ 5783057 h 8346397"/>
              <a:gd name="connsiteX33" fmla="*/ 4108696 w 4196446"/>
              <a:gd name="connsiteY33" fmla="*/ 5678282 h 8346397"/>
              <a:gd name="connsiteX34" fmla="*/ 4070597 w 4196446"/>
              <a:gd name="connsiteY34" fmla="*/ 5587795 h 8346397"/>
              <a:gd name="connsiteX35" fmla="*/ 4111077 w 4196446"/>
              <a:gd name="connsiteY35" fmla="*/ 5583032 h 8346397"/>
              <a:gd name="connsiteX36" fmla="*/ 4061071 w 4196446"/>
              <a:gd name="connsiteY36" fmla="*/ 5478257 h 8346397"/>
              <a:gd name="connsiteX37" fmla="*/ 4061071 w 4196446"/>
              <a:gd name="connsiteY37" fmla="*/ 5383007 h 8346397"/>
              <a:gd name="connsiteX38" fmla="*/ 4103934 w 4196446"/>
              <a:gd name="connsiteY38" fmla="*/ 5387770 h 8346397"/>
              <a:gd name="connsiteX39" fmla="*/ 4106315 w 4196446"/>
              <a:gd name="connsiteY39" fmla="*/ 5347288 h 8346397"/>
              <a:gd name="connsiteX40" fmla="*/ 4065833 w 4196446"/>
              <a:gd name="connsiteY40" fmla="*/ 5292520 h 8346397"/>
              <a:gd name="connsiteX41" fmla="*/ 4058690 w 4196446"/>
              <a:gd name="connsiteY41" fmla="*/ 5173457 h 8346397"/>
              <a:gd name="connsiteX42" fmla="*/ 3990428 w 4196446"/>
              <a:gd name="connsiteY42" fmla="*/ 5034550 h 8346397"/>
              <a:gd name="connsiteX43" fmla="*/ 3922959 w 4196446"/>
              <a:gd name="connsiteY43" fmla="*/ 4816270 h 8346397"/>
              <a:gd name="connsiteX44" fmla="*/ 3887241 w 4196446"/>
              <a:gd name="connsiteY44" fmla="*/ 4682920 h 8346397"/>
              <a:gd name="connsiteX45" fmla="*/ 3851522 w 4196446"/>
              <a:gd name="connsiteY45" fmla="*/ 4642438 h 8346397"/>
              <a:gd name="connsiteX46" fmla="*/ 3887241 w 4196446"/>
              <a:gd name="connsiteY46" fmla="*/ 4578145 h 8346397"/>
              <a:gd name="connsiteX47" fmla="*/ 3839615 w 4196446"/>
              <a:gd name="connsiteY47" fmla="*/ 4499563 h 8346397"/>
              <a:gd name="connsiteX48" fmla="*/ 3780084 w 4196446"/>
              <a:gd name="connsiteY48" fmla="*/ 4492420 h 8346397"/>
              <a:gd name="connsiteX49" fmla="*/ 3732459 w 4196446"/>
              <a:gd name="connsiteY49" fmla="*/ 4449557 h 8346397"/>
              <a:gd name="connsiteX50" fmla="*/ 3687216 w 4196446"/>
              <a:gd name="connsiteY50" fmla="*/ 4466226 h 8346397"/>
              <a:gd name="connsiteX51" fmla="*/ 3668166 w 4196446"/>
              <a:gd name="connsiteY51" fmla="*/ 4368595 h 8346397"/>
              <a:gd name="connsiteX52" fmla="*/ 3501478 w 4196446"/>
              <a:gd name="connsiteY52" fmla="*/ 4166188 h 8346397"/>
              <a:gd name="connsiteX53" fmla="*/ 3496716 w 4196446"/>
              <a:gd name="connsiteY53" fmla="*/ 4139995 h 8346397"/>
              <a:gd name="connsiteX54" fmla="*/ 3494334 w 4196446"/>
              <a:gd name="connsiteY54" fmla="*/ 4113801 h 8346397"/>
              <a:gd name="connsiteX55" fmla="*/ 3544341 w 4196446"/>
              <a:gd name="connsiteY55" fmla="*/ 4101895 h 8346397"/>
              <a:gd name="connsiteX56" fmla="*/ 3553866 w 4196446"/>
              <a:gd name="connsiteY56" fmla="*/ 4075701 h 8346397"/>
              <a:gd name="connsiteX57" fmla="*/ 3515766 w 4196446"/>
              <a:gd name="connsiteY57" fmla="*/ 4056651 h 8346397"/>
              <a:gd name="connsiteX58" fmla="*/ 3465759 w 4196446"/>
              <a:gd name="connsiteY58" fmla="*/ 4049507 h 8346397"/>
              <a:gd name="connsiteX59" fmla="*/ 3432422 w 4196446"/>
              <a:gd name="connsiteY59" fmla="*/ 4109038 h 8346397"/>
              <a:gd name="connsiteX60" fmla="*/ 3413372 w 4196446"/>
              <a:gd name="connsiteY60" fmla="*/ 4082845 h 8346397"/>
              <a:gd name="connsiteX61" fmla="*/ 3415752 w 4196446"/>
              <a:gd name="connsiteY61" fmla="*/ 4042363 h 8346397"/>
              <a:gd name="connsiteX62" fmla="*/ 3349078 w 4196446"/>
              <a:gd name="connsiteY62" fmla="*/ 4018551 h 8346397"/>
              <a:gd name="connsiteX63" fmla="*/ 3382416 w 4196446"/>
              <a:gd name="connsiteY63" fmla="*/ 3985213 h 8346397"/>
              <a:gd name="connsiteX64" fmla="*/ 3346697 w 4196446"/>
              <a:gd name="connsiteY64" fmla="*/ 3961401 h 8346397"/>
              <a:gd name="connsiteX65" fmla="*/ 3291928 w 4196446"/>
              <a:gd name="connsiteY65" fmla="*/ 3959020 h 8346397"/>
              <a:gd name="connsiteX66" fmla="*/ 3263352 w 4196446"/>
              <a:gd name="connsiteY66" fmla="*/ 3978070 h 8346397"/>
              <a:gd name="connsiteX67" fmla="*/ 3215727 w 4196446"/>
              <a:gd name="connsiteY67" fmla="*/ 3963782 h 8346397"/>
              <a:gd name="connsiteX68" fmla="*/ 3227633 w 4196446"/>
              <a:gd name="connsiteY68" fmla="*/ 3937588 h 8346397"/>
              <a:gd name="connsiteX69" fmla="*/ 3275259 w 4196446"/>
              <a:gd name="connsiteY69" fmla="*/ 3913776 h 8346397"/>
              <a:gd name="connsiteX70" fmla="*/ 3127621 w 4196446"/>
              <a:gd name="connsiteY70" fmla="*/ 3851863 h 8346397"/>
              <a:gd name="connsiteX71" fmla="*/ 2996652 w 4196446"/>
              <a:gd name="connsiteY71" fmla="*/ 3739945 h 8346397"/>
              <a:gd name="connsiteX72" fmla="*/ 2591839 w 4196446"/>
              <a:gd name="connsiteY72" fmla="*/ 3354183 h 8346397"/>
              <a:gd name="connsiteX73" fmla="*/ 2468015 w 4196446"/>
              <a:gd name="connsiteY73" fmla="*/ 3049382 h 8346397"/>
              <a:gd name="connsiteX74" fmla="*/ 2432296 w 4196446"/>
              <a:gd name="connsiteY74" fmla="*/ 2961276 h 8346397"/>
              <a:gd name="connsiteX75" fmla="*/ 2387052 w 4196446"/>
              <a:gd name="connsiteY75" fmla="*/ 2954132 h 8346397"/>
              <a:gd name="connsiteX76" fmla="*/ 2365621 w 4196446"/>
              <a:gd name="connsiteY76" fmla="*/ 2958895 h 8346397"/>
              <a:gd name="connsiteX77" fmla="*/ 2315615 w 4196446"/>
              <a:gd name="connsiteY77" fmla="*/ 2896982 h 8346397"/>
              <a:gd name="connsiteX78" fmla="*/ 2234652 w 4196446"/>
              <a:gd name="connsiteY78" fmla="*/ 2880313 h 8346397"/>
              <a:gd name="connsiteX79" fmla="*/ 2182265 w 4196446"/>
              <a:gd name="connsiteY79" fmla="*/ 2811257 h 8346397"/>
              <a:gd name="connsiteX80" fmla="*/ 2115590 w 4196446"/>
              <a:gd name="connsiteY80" fmla="*/ 2727913 h 8346397"/>
              <a:gd name="connsiteX81" fmla="*/ 2091777 w 4196446"/>
              <a:gd name="connsiteY81" fmla="*/ 2670763 h 8346397"/>
              <a:gd name="connsiteX82" fmla="*/ 2006845 w 4196446"/>
              <a:gd name="connsiteY82" fmla="*/ 2527095 h 8346397"/>
              <a:gd name="connsiteX83" fmla="*/ 1953665 w 4196446"/>
              <a:gd name="connsiteY83" fmla="*/ 2451688 h 8346397"/>
              <a:gd name="connsiteX84" fmla="*/ 2006052 w 4196446"/>
              <a:gd name="connsiteY84" fmla="*/ 2337388 h 8346397"/>
              <a:gd name="connsiteX85" fmla="*/ 2072727 w 4196446"/>
              <a:gd name="connsiteY85" fmla="*/ 2256426 h 8346397"/>
              <a:gd name="connsiteX86" fmla="*/ 2056058 w 4196446"/>
              <a:gd name="connsiteY86" fmla="*/ 2223088 h 8346397"/>
              <a:gd name="connsiteX87" fmla="*/ 2067965 w 4196446"/>
              <a:gd name="connsiteY87" fmla="*/ 2130220 h 8346397"/>
              <a:gd name="connsiteX88" fmla="*/ 2137021 w 4196446"/>
              <a:gd name="connsiteY88" fmla="*/ 1992107 h 8346397"/>
              <a:gd name="connsiteX89" fmla="*/ 2165596 w 4196446"/>
              <a:gd name="connsiteY89" fmla="*/ 1944482 h 8346397"/>
              <a:gd name="connsiteX90" fmla="*/ 2203696 w 4196446"/>
              <a:gd name="connsiteY90" fmla="*/ 1937338 h 8346397"/>
              <a:gd name="connsiteX91" fmla="*/ 2198933 w 4196446"/>
              <a:gd name="connsiteY91" fmla="*/ 1906382 h 8346397"/>
              <a:gd name="connsiteX92" fmla="*/ 2406102 w 4196446"/>
              <a:gd name="connsiteY92" fmla="*/ 1782557 h 8346397"/>
              <a:gd name="connsiteX93" fmla="*/ 2494208 w 4196446"/>
              <a:gd name="connsiteY93" fmla="*/ 1715882 h 8346397"/>
              <a:gd name="connsiteX94" fmla="*/ 2513258 w 4196446"/>
              <a:gd name="connsiteY94" fmla="*/ 1630157 h 8346397"/>
              <a:gd name="connsiteX95" fmla="*/ 2522784 w 4196446"/>
              <a:gd name="connsiteY95" fmla="*/ 1584913 h 8346397"/>
              <a:gd name="connsiteX96" fmla="*/ 2577552 w 4196446"/>
              <a:gd name="connsiteY96" fmla="*/ 1527763 h 8346397"/>
              <a:gd name="connsiteX97" fmla="*/ 2606127 w 4196446"/>
              <a:gd name="connsiteY97" fmla="*/ 1499188 h 8346397"/>
              <a:gd name="connsiteX98" fmla="*/ 2634702 w 4196446"/>
              <a:gd name="connsiteY98" fmla="*/ 1492045 h 8346397"/>
              <a:gd name="connsiteX99" fmla="*/ 2672802 w 4196446"/>
              <a:gd name="connsiteY99" fmla="*/ 1368220 h 8346397"/>
              <a:gd name="connsiteX100" fmla="*/ 2806153 w 4196446"/>
              <a:gd name="connsiteY100" fmla="*/ 1334883 h 8346397"/>
              <a:gd name="connsiteX101" fmla="*/ 2944265 w 4196446"/>
              <a:gd name="connsiteY101" fmla="*/ 1325357 h 8346397"/>
              <a:gd name="connsiteX102" fmla="*/ 2968077 w 4196446"/>
              <a:gd name="connsiteY102" fmla="*/ 1206295 h 8346397"/>
              <a:gd name="connsiteX103" fmla="*/ 3049040 w 4196446"/>
              <a:gd name="connsiteY103" fmla="*/ 1169783 h 8346397"/>
              <a:gd name="connsiteX104" fmla="*/ 3153814 w 4196446"/>
              <a:gd name="connsiteY104" fmla="*/ 1125332 h 8346397"/>
              <a:gd name="connsiteX105" fmla="*/ 3225252 w 4196446"/>
              <a:gd name="connsiteY105" fmla="*/ 1049132 h 8346397"/>
              <a:gd name="connsiteX106" fmla="*/ 3310977 w 4196446"/>
              <a:gd name="connsiteY106" fmla="*/ 996745 h 8346397"/>
              <a:gd name="connsiteX107" fmla="*/ 3056977 w 4196446"/>
              <a:gd name="connsiteY107" fmla="*/ 982457 h 8346397"/>
              <a:gd name="connsiteX108" fmla="*/ 2958552 w 4196446"/>
              <a:gd name="connsiteY108" fmla="*/ 976107 h 8346397"/>
              <a:gd name="connsiteX109" fmla="*/ 2926802 w 4196446"/>
              <a:gd name="connsiteY109" fmla="*/ 906257 h 8346397"/>
              <a:gd name="connsiteX110" fmla="*/ 2866477 w 4196446"/>
              <a:gd name="connsiteY110" fmla="*/ 893559 h 8346397"/>
              <a:gd name="connsiteX111" fmla="*/ 2799802 w 4196446"/>
              <a:gd name="connsiteY111" fmla="*/ 874507 h 8346397"/>
              <a:gd name="connsiteX112" fmla="*/ 2761702 w 4196446"/>
              <a:gd name="connsiteY112" fmla="*/ 807832 h 8346397"/>
              <a:gd name="connsiteX113" fmla="*/ 2609302 w 4196446"/>
              <a:gd name="connsiteY113" fmla="*/ 760207 h 8346397"/>
              <a:gd name="connsiteX114" fmla="*/ 2580727 w 4196446"/>
              <a:gd name="connsiteY114" fmla="*/ 604632 h 8346397"/>
              <a:gd name="connsiteX115" fmla="*/ 2526752 w 4196446"/>
              <a:gd name="connsiteY115" fmla="*/ 531609 h 8346397"/>
              <a:gd name="connsiteX116" fmla="*/ 2596602 w 4196446"/>
              <a:gd name="connsiteY116" fmla="*/ 407782 h 8346397"/>
              <a:gd name="connsiteX117" fmla="*/ 2629939 w 4196446"/>
              <a:gd name="connsiteY117" fmla="*/ 310947 h 8346397"/>
              <a:gd name="connsiteX118" fmla="*/ 2517227 w 4196446"/>
              <a:gd name="connsiteY118" fmla="*/ 239507 h 8346397"/>
              <a:gd name="connsiteX119" fmla="*/ 2402927 w 4196446"/>
              <a:gd name="connsiteY119" fmla="*/ 271257 h 8346397"/>
              <a:gd name="connsiteX120" fmla="*/ 2275927 w 4196446"/>
              <a:gd name="connsiteY120" fmla="*/ 198232 h 8346397"/>
              <a:gd name="connsiteX121" fmla="*/ 2133052 w 4196446"/>
              <a:gd name="connsiteY121" fmla="*/ 233157 h 8346397"/>
              <a:gd name="connsiteX122" fmla="*/ 1913977 w 4196446"/>
              <a:gd name="connsiteY122" fmla="*/ 36309 h 8346397"/>
              <a:gd name="connsiteX123" fmla="*/ 1777452 w 4196446"/>
              <a:gd name="connsiteY123" fmla="*/ 13289 h 8346397"/>
              <a:gd name="connsiteX124" fmla="*/ 1703633 w 4196446"/>
              <a:gd name="connsiteY124" fmla="*/ 41864 h 8346397"/>
              <a:gd name="connsiteX125" fmla="*/ 1615527 w 4196446"/>
              <a:gd name="connsiteY125" fmla="*/ 75203 h 8346397"/>
              <a:gd name="connsiteX126" fmla="*/ 1515515 w 4196446"/>
              <a:gd name="connsiteY126" fmla="*/ 129971 h 8346397"/>
              <a:gd name="connsiteX127" fmla="*/ 1525040 w 4196446"/>
              <a:gd name="connsiteY127" fmla="*/ 194264 h 8346397"/>
              <a:gd name="connsiteX128" fmla="*/ 1505990 w 4196446"/>
              <a:gd name="connsiteY128" fmla="*/ 251415 h 8346397"/>
              <a:gd name="connsiteX129" fmla="*/ 1413121 w 4196446"/>
              <a:gd name="connsiteY129" fmla="*/ 270464 h 8346397"/>
              <a:gd name="connsiteX130" fmla="*/ 1339302 w 4196446"/>
              <a:gd name="connsiteY130" fmla="*/ 306184 h 8346397"/>
              <a:gd name="connsiteX131" fmla="*/ 1260721 w 4196446"/>
              <a:gd name="connsiteY131" fmla="*/ 346665 h 8346397"/>
              <a:gd name="connsiteX132" fmla="*/ 1191665 w 4196446"/>
              <a:gd name="connsiteY132" fmla="*/ 272847 h 8346397"/>
              <a:gd name="connsiteX133" fmla="*/ 1082127 w 4196446"/>
              <a:gd name="connsiteY133" fmla="*/ 353809 h 8346397"/>
              <a:gd name="connsiteX134" fmla="*/ 1020215 w 4196446"/>
              <a:gd name="connsiteY134" fmla="*/ 420484 h 8346397"/>
              <a:gd name="connsiteX135" fmla="*/ 858290 w 4196446"/>
              <a:gd name="connsiteY135" fmla="*/ 301422 h 8346397"/>
              <a:gd name="connsiteX136" fmla="*/ 796377 w 4196446"/>
              <a:gd name="connsiteY136" fmla="*/ 406196 h 8346397"/>
              <a:gd name="connsiteX137" fmla="*/ 755896 w 4196446"/>
              <a:gd name="connsiteY137" fmla="*/ 341903 h 8346397"/>
              <a:gd name="connsiteX138" fmla="*/ 689221 w 4196446"/>
              <a:gd name="connsiteY138" fmla="*/ 270465 h 8346397"/>
              <a:gd name="connsiteX139" fmla="*/ 667790 w 4196446"/>
              <a:gd name="connsiteY139" fmla="*/ 313328 h 8346397"/>
              <a:gd name="connsiteX140" fmla="*/ 620165 w 4196446"/>
              <a:gd name="connsiteY140" fmla="*/ 382384 h 8346397"/>
              <a:gd name="connsiteX141" fmla="*/ 589208 w 4196446"/>
              <a:gd name="connsiteY141" fmla="*/ 396672 h 8346397"/>
              <a:gd name="connsiteX142" fmla="*/ 498721 w 4196446"/>
              <a:gd name="connsiteY142" fmla="*/ 482397 h 8346397"/>
              <a:gd name="connsiteX143" fmla="*/ 396327 w 4196446"/>
              <a:gd name="connsiteY143" fmla="*/ 380003 h 8346397"/>
              <a:gd name="connsiteX144" fmla="*/ 243927 w 4196446"/>
              <a:gd name="connsiteY144" fmla="*/ 294278 h 8346397"/>
              <a:gd name="connsiteX145" fmla="*/ 174871 w 4196446"/>
              <a:gd name="connsiteY145" fmla="*/ 327615 h 8346397"/>
              <a:gd name="connsiteX146" fmla="*/ 127246 w 4196446"/>
              <a:gd name="connsiteY146" fmla="*/ 410959 h 8346397"/>
              <a:gd name="connsiteX147" fmla="*/ 43902 w 4196446"/>
              <a:gd name="connsiteY147" fmla="*/ 472872 h 8346397"/>
              <a:gd name="connsiteX148" fmla="*/ 8183 w 4196446"/>
              <a:gd name="connsiteY148" fmla="*/ 484778 h 8346397"/>
              <a:gd name="connsiteX149" fmla="*/ 198683 w 4196446"/>
              <a:gd name="connsiteY149" fmla="*/ 689565 h 8346397"/>
              <a:gd name="connsiteX150" fmla="*/ 265359 w 4196446"/>
              <a:gd name="connsiteY150" fmla="*/ 706234 h 8346397"/>
              <a:gd name="connsiteX151" fmla="*/ 298697 w 4196446"/>
              <a:gd name="connsiteY151" fmla="*/ 730047 h 8346397"/>
              <a:gd name="connsiteX152" fmla="*/ 296315 w 4196446"/>
              <a:gd name="connsiteY152" fmla="*/ 901496 h 8346397"/>
              <a:gd name="connsiteX153" fmla="*/ 362990 w 4196446"/>
              <a:gd name="connsiteY153" fmla="*/ 906259 h 8346397"/>
              <a:gd name="connsiteX154" fmla="*/ 401090 w 4196446"/>
              <a:gd name="connsiteY154" fmla="*/ 856253 h 8346397"/>
              <a:gd name="connsiteX155" fmla="*/ 482052 w 4196446"/>
              <a:gd name="connsiteY155" fmla="*/ 894353 h 8346397"/>
              <a:gd name="connsiteX156" fmla="*/ 420140 w 4196446"/>
              <a:gd name="connsiteY156" fmla="*/ 1039609 h 8346397"/>
              <a:gd name="connsiteX157" fmla="*/ 434427 w 4196446"/>
              <a:gd name="connsiteY157" fmla="*/ 1087234 h 8346397"/>
              <a:gd name="connsiteX158" fmla="*/ 379658 w 4196446"/>
              <a:gd name="connsiteY158" fmla="*/ 1139622 h 8346397"/>
              <a:gd name="connsiteX159" fmla="*/ 415377 w 4196446"/>
              <a:gd name="connsiteY159" fmla="*/ 1168196 h 8346397"/>
              <a:gd name="connsiteX160" fmla="*/ 486815 w 4196446"/>
              <a:gd name="connsiteY160" fmla="*/ 1256303 h 8346397"/>
              <a:gd name="connsiteX161" fmla="*/ 527296 w 4196446"/>
              <a:gd name="connsiteY161" fmla="*/ 1344409 h 8346397"/>
              <a:gd name="connsiteX162" fmla="*/ 636833 w 4196446"/>
              <a:gd name="connsiteY162" fmla="*/ 1396797 h 8346397"/>
              <a:gd name="connsiteX163" fmla="*/ 746371 w 4196446"/>
              <a:gd name="connsiteY163" fmla="*/ 1420609 h 8346397"/>
              <a:gd name="connsiteX164" fmla="*/ 829715 w 4196446"/>
              <a:gd name="connsiteY164" fmla="*/ 1468234 h 8346397"/>
              <a:gd name="connsiteX165" fmla="*/ 913058 w 4196446"/>
              <a:gd name="connsiteY165" fmla="*/ 1442040 h 8346397"/>
              <a:gd name="connsiteX166" fmla="*/ 994021 w 4196446"/>
              <a:gd name="connsiteY166" fmla="*/ 1368222 h 8346397"/>
              <a:gd name="connsiteX167" fmla="*/ 1103558 w 4196446"/>
              <a:gd name="connsiteY167" fmla="*/ 1351553 h 8346397"/>
              <a:gd name="connsiteX168" fmla="*/ 1170233 w 4196446"/>
              <a:gd name="connsiteY168" fmla="*/ 1356315 h 8346397"/>
              <a:gd name="connsiteX169" fmla="*/ 1329777 w 4196446"/>
              <a:gd name="connsiteY169" fmla="*/ 1465853 h 8346397"/>
              <a:gd name="connsiteX170" fmla="*/ 1389308 w 4196446"/>
              <a:gd name="connsiteY170" fmla="*/ 1494428 h 8346397"/>
              <a:gd name="connsiteX171" fmla="*/ 1260721 w 4196446"/>
              <a:gd name="connsiteY171" fmla="*/ 1596822 h 8346397"/>
              <a:gd name="connsiteX172" fmla="*/ 1263102 w 4196446"/>
              <a:gd name="connsiteY172" fmla="*/ 1661115 h 8346397"/>
              <a:gd name="connsiteX173" fmla="*/ 1425027 w 4196446"/>
              <a:gd name="connsiteY173" fmla="*/ 1613490 h 8346397"/>
              <a:gd name="connsiteX174" fmla="*/ 1386927 w 4196446"/>
              <a:gd name="connsiteY174" fmla="*/ 1677784 h 8346397"/>
              <a:gd name="connsiteX175" fmla="*/ 1405977 w 4196446"/>
              <a:gd name="connsiteY175" fmla="*/ 1751603 h 8346397"/>
              <a:gd name="connsiteX176" fmla="*/ 1517896 w 4196446"/>
              <a:gd name="connsiteY176" fmla="*/ 1787322 h 8346397"/>
              <a:gd name="connsiteX177" fmla="*/ 1591715 w 4196446"/>
              <a:gd name="connsiteY177" fmla="*/ 1803990 h 8346397"/>
              <a:gd name="connsiteX178" fmla="*/ 1501227 w 4196446"/>
              <a:gd name="connsiteY178" fmla="*/ 1934959 h 8346397"/>
              <a:gd name="connsiteX179" fmla="*/ 1494083 w 4196446"/>
              <a:gd name="connsiteY179" fmla="*/ 1984965 h 8346397"/>
              <a:gd name="connsiteX180" fmla="*/ 1422646 w 4196446"/>
              <a:gd name="connsiteY180" fmla="*/ 2020684 h 8346397"/>
              <a:gd name="connsiteX181" fmla="*/ 1391690 w 4196446"/>
              <a:gd name="connsiteY181" fmla="*/ 2082597 h 8346397"/>
              <a:gd name="connsiteX182" fmla="*/ 1260721 w 4196446"/>
              <a:gd name="connsiteY182" fmla="*/ 2056403 h 8346397"/>
              <a:gd name="connsiteX183" fmla="*/ 1139277 w 4196446"/>
              <a:gd name="connsiteY183" fmla="*/ 2056402 h 8346397"/>
              <a:gd name="connsiteX184" fmla="*/ 1072602 w 4196446"/>
              <a:gd name="connsiteY184" fmla="*/ 2084978 h 8346397"/>
              <a:gd name="connsiteX185" fmla="*/ 1065458 w 4196446"/>
              <a:gd name="connsiteY185" fmla="*/ 2184990 h 8346397"/>
              <a:gd name="connsiteX186" fmla="*/ 977352 w 4196446"/>
              <a:gd name="connsiteY186" fmla="*/ 2273097 h 8346397"/>
              <a:gd name="connsiteX187" fmla="*/ 1120227 w 4196446"/>
              <a:gd name="connsiteY187" fmla="*/ 2335009 h 8346397"/>
              <a:gd name="connsiteX188" fmla="*/ 1170234 w 4196446"/>
              <a:gd name="connsiteY188" fmla="*/ 2370727 h 8346397"/>
              <a:gd name="connsiteX189" fmla="*/ 1222621 w 4196446"/>
              <a:gd name="connsiteY189" fmla="*/ 2387397 h 8346397"/>
              <a:gd name="connsiteX190" fmla="*/ 1272627 w 4196446"/>
              <a:gd name="connsiteY190" fmla="*/ 2437403 h 8346397"/>
              <a:gd name="connsiteX191" fmla="*/ 1329777 w 4196446"/>
              <a:gd name="connsiteY191" fmla="*/ 2458834 h 8346397"/>
              <a:gd name="connsiteX192" fmla="*/ 1422646 w 4196446"/>
              <a:gd name="connsiteY192" fmla="*/ 2535034 h 8346397"/>
              <a:gd name="connsiteX193" fmla="*/ 1508371 w 4196446"/>
              <a:gd name="connsiteY193" fmla="*/ 2568373 h 8346397"/>
              <a:gd name="connsiteX194" fmla="*/ 1641721 w 4196446"/>
              <a:gd name="connsiteY194" fmla="*/ 2716009 h 8346397"/>
              <a:gd name="connsiteX195" fmla="*/ 1725065 w 4196446"/>
              <a:gd name="connsiteY195" fmla="*/ 2870790 h 8346397"/>
              <a:gd name="connsiteX196" fmla="*/ 1850477 w 4196446"/>
              <a:gd name="connsiteY196" fmla="*/ 2931907 h 8346397"/>
              <a:gd name="connsiteX197" fmla="*/ 1896514 w 4196446"/>
              <a:gd name="connsiteY197" fmla="*/ 2977947 h 8346397"/>
              <a:gd name="connsiteX198" fmla="*/ 1927471 w 4196446"/>
              <a:gd name="connsiteY198" fmla="*/ 3082722 h 8346397"/>
              <a:gd name="connsiteX199" fmla="*/ 1989383 w 4196446"/>
              <a:gd name="connsiteY199" fmla="*/ 3185115 h 8346397"/>
              <a:gd name="connsiteX200" fmla="*/ 2051296 w 4196446"/>
              <a:gd name="connsiteY200" fmla="*/ 3223215 h 8346397"/>
              <a:gd name="connsiteX201" fmla="*/ 2182265 w 4196446"/>
              <a:gd name="connsiteY201" fmla="*/ 3370853 h 8346397"/>
              <a:gd name="connsiteX202" fmla="*/ 2325139 w 4196446"/>
              <a:gd name="connsiteY202" fmla="*/ 3447053 h 8346397"/>
              <a:gd name="connsiteX203" fmla="*/ 2384671 w 4196446"/>
              <a:gd name="connsiteY203" fmla="*/ 3532778 h 8346397"/>
              <a:gd name="connsiteX204" fmla="*/ 2432296 w 4196446"/>
              <a:gd name="connsiteY204" fmla="*/ 3599453 h 8346397"/>
              <a:gd name="connsiteX205" fmla="*/ 2479921 w 4196446"/>
              <a:gd name="connsiteY205" fmla="*/ 3589929 h 8346397"/>
              <a:gd name="connsiteX206" fmla="*/ 2484683 w 4196446"/>
              <a:gd name="connsiteY206" fmla="*/ 3742328 h 8346397"/>
              <a:gd name="connsiteX207" fmla="*/ 2537071 w 4196446"/>
              <a:gd name="connsiteY207" fmla="*/ 3835197 h 8346397"/>
              <a:gd name="connsiteX208" fmla="*/ 2529927 w 4196446"/>
              <a:gd name="connsiteY208" fmla="*/ 3873297 h 8346397"/>
              <a:gd name="connsiteX209" fmla="*/ 2598983 w 4196446"/>
              <a:gd name="connsiteY209" fmla="*/ 3909015 h 8346397"/>
              <a:gd name="connsiteX210" fmla="*/ 2656133 w 4196446"/>
              <a:gd name="connsiteY210" fmla="*/ 3854247 h 8346397"/>
              <a:gd name="connsiteX211" fmla="*/ 2689471 w 4196446"/>
              <a:gd name="connsiteY211" fmla="*/ 3937590 h 8346397"/>
              <a:gd name="connsiteX212" fmla="*/ 2734715 w 4196446"/>
              <a:gd name="connsiteY212" fmla="*/ 3982834 h 8346397"/>
              <a:gd name="connsiteX213" fmla="*/ 2808533 w 4196446"/>
              <a:gd name="connsiteY213" fmla="*/ 4006647 h 8346397"/>
              <a:gd name="connsiteX214" fmla="*/ 2860921 w 4196446"/>
              <a:gd name="connsiteY214" fmla="*/ 4075703 h 8346397"/>
              <a:gd name="connsiteX215" fmla="*/ 2946646 w 4196446"/>
              <a:gd name="connsiteY215" fmla="*/ 4130472 h 8346397"/>
              <a:gd name="connsiteX216" fmla="*/ 2999033 w 4196446"/>
              <a:gd name="connsiteY216" fmla="*/ 4163809 h 8346397"/>
              <a:gd name="connsiteX217" fmla="*/ 2870446 w 4196446"/>
              <a:gd name="connsiteY217" fmla="*/ 4256678 h 8346397"/>
              <a:gd name="connsiteX218" fmla="*/ 2868064 w 4196446"/>
              <a:gd name="connsiteY218" fmla="*/ 4311446 h 8346397"/>
              <a:gd name="connsiteX219" fmla="*/ 2970458 w 4196446"/>
              <a:gd name="connsiteY219" fmla="*/ 4428128 h 8346397"/>
              <a:gd name="connsiteX220" fmla="*/ 3065708 w 4196446"/>
              <a:gd name="connsiteY220" fmla="*/ 4490040 h 8346397"/>
              <a:gd name="connsiteX221" fmla="*/ 3096665 w 4196446"/>
              <a:gd name="connsiteY221" fmla="*/ 4528140 h 8346397"/>
              <a:gd name="connsiteX222" fmla="*/ 3082377 w 4196446"/>
              <a:gd name="connsiteY222" fmla="*/ 4609103 h 8346397"/>
              <a:gd name="connsiteX223" fmla="*/ 3077615 w 4196446"/>
              <a:gd name="connsiteY223" fmla="*/ 4692447 h 8346397"/>
              <a:gd name="connsiteX224" fmla="*/ 3034752 w 4196446"/>
              <a:gd name="connsiteY224" fmla="*/ 4701972 h 8346397"/>
              <a:gd name="connsiteX225" fmla="*/ 3008558 w 4196446"/>
              <a:gd name="connsiteY225" fmla="*/ 4718640 h 8346397"/>
              <a:gd name="connsiteX226" fmla="*/ 3053802 w 4196446"/>
              <a:gd name="connsiteY226" fmla="*/ 4795632 h 8346397"/>
              <a:gd name="connsiteX227" fmla="*/ 3037133 w 4196446"/>
              <a:gd name="connsiteY227" fmla="*/ 4868659 h 8346397"/>
              <a:gd name="connsiteX228" fmla="*/ 3020465 w 4196446"/>
              <a:gd name="connsiteY228" fmla="*/ 5004390 h 8346397"/>
              <a:gd name="connsiteX229" fmla="*/ 2982365 w 4196446"/>
              <a:gd name="connsiteY229" fmla="*/ 5044872 h 8346397"/>
              <a:gd name="connsiteX230" fmla="*/ 2965696 w 4196446"/>
              <a:gd name="connsiteY230" fmla="*/ 5166315 h 8346397"/>
              <a:gd name="connsiteX231" fmla="*/ 2937121 w 4196446"/>
              <a:gd name="connsiteY231" fmla="*/ 5285378 h 8346397"/>
              <a:gd name="connsiteX232" fmla="*/ 2989508 w 4196446"/>
              <a:gd name="connsiteY232" fmla="*/ 5302047 h 8346397"/>
              <a:gd name="connsiteX233" fmla="*/ 2987127 w 4196446"/>
              <a:gd name="connsiteY233" fmla="*/ 5347290 h 8346397"/>
              <a:gd name="connsiteX234" fmla="*/ 2984746 w 4196446"/>
              <a:gd name="connsiteY234" fmla="*/ 5402059 h 8346397"/>
              <a:gd name="connsiteX235" fmla="*/ 3041896 w 4196446"/>
              <a:gd name="connsiteY235" fmla="*/ 5471115 h 8346397"/>
              <a:gd name="connsiteX236" fmla="*/ 3089521 w 4196446"/>
              <a:gd name="connsiteY236" fmla="*/ 5597322 h 8346397"/>
              <a:gd name="connsiteX237" fmla="*/ 2996652 w 4196446"/>
              <a:gd name="connsiteY237" fmla="*/ 5887834 h 8346397"/>
              <a:gd name="connsiteX238" fmla="*/ 3018083 w 4196446"/>
              <a:gd name="connsiteY238" fmla="*/ 5942603 h 8346397"/>
              <a:gd name="connsiteX239" fmla="*/ 3044277 w 4196446"/>
              <a:gd name="connsiteY239" fmla="*/ 5994990 h 8346397"/>
              <a:gd name="connsiteX240" fmla="*/ 3049040 w 4196446"/>
              <a:gd name="connsiteY240" fmla="*/ 6099765 h 8346397"/>
              <a:gd name="connsiteX241" fmla="*/ 3028402 w 4196446"/>
              <a:gd name="connsiteY241" fmla="*/ 6195807 h 8346397"/>
              <a:gd name="connsiteX242" fmla="*/ 2956170 w 4196446"/>
              <a:gd name="connsiteY242" fmla="*/ 6259310 h 8346397"/>
              <a:gd name="connsiteX243" fmla="*/ 2920452 w 4196446"/>
              <a:gd name="connsiteY243" fmla="*/ 6240259 h 8346397"/>
              <a:gd name="connsiteX244" fmla="*/ 2849015 w 4196446"/>
              <a:gd name="connsiteY244" fmla="*/ 6252165 h 8346397"/>
              <a:gd name="connsiteX245" fmla="*/ 2713283 w 4196446"/>
              <a:gd name="connsiteY245" fmla="*/ 6364084 h 8346397"/>
              <a:gd name="connsiteX246" fmla="*/ 2606127 w 4196446"/>
              <a:gd name="connsiteY246" fmla="*/ 6349797 h 8346397"/>
              <a:gd name="connsiteX247" fmla="*/ 2575171 w 4196446"/>
              <a:gd name="connsiteY247" fmla="*/ 6378372 h 8346397"/>
              <a:gd name="connsiteX248" fmla="*/ 2508495 w 4196446"/>
              <a:gd name="connsiteY248" fmla="*/ 6423614 h 8346397"/>
              <a:gd name="connsiteX249" fmla="*/ 2391815 w 4196446"/>
              <a:gd name="connsiteY249" fmla="*/ 6411709 h 8346397"/>
              <a:gd name="connsiteX250" fmla="*/ 2368002 w 4196446"/>
              <a:gd name="connsiteY250" fmla="*/ 6528390 h 8346397"/>
              <a:gd name="connsiteX251" fmla="*/ 2363240 w 4196446"/>
              <a:gd name="connsiteY251" fmla="*/ 6564109 h 8346397"/>
              <a:gd name="connsiteX252" fmla="*/ 2339428 w 4196446"/>
              <a:gd name="connsiteY252" fmla="*/ 6583159 h 8346397"/>
              <a:gd name="connsiteX253" fmla="*/ 2141783 w 4196446"/>
              <a:gd name="connsiteY253" fmla="*/ 6535534 h 8346397"/>
              <a:gd name="connsiteX254" fmla="*/ 2103683 w 4196446"/>
              <a:gd name="connsiteY254" fmla="*/ 6587922 h 8346397"/>
              <a:gd name="connsiteX255" fmla="*/ 2072727 w 4196446"/>
              <a:gd name="connsiteY255" fmla="*/ 6683172 h 8346397"/>
              <a:gd name="connsiteX256" fmla="*/ 2039389 w 4196446"/>
              <a:gd name="connsiteY256" fmla="*/ 6747465 h 8346397"/>
              <a:gd name="connsiteX257" fmla="*/ 2051296 w 4196446"/>
              <a:gd name="connsiteY257" fmla="*/ 6809378 h 8346397"/>
              <a:gd name="connsiteX258" fmla="*/ 2184646 w 4196446"/>
              <a:gd name="connsiteY258" fmla="*/ 6921297 h 8346397"/>
              <a:gd name="connsiteX259" fmla="*/ 2253702 w 4196446"/>
              <a:gd name="connsiteY259" fmla="*/ 6954634 h 8346397"/>
              <a:gd name="connsiteX260" fmla="*/ 2237033 w 4196446"/>
              <a:gd name="connsiteY260" fmla="*/ 6978447 h 8346397"/>
              <a:gd name="connsiteX261" fmla="*/ 2201315 w 4196446"/>
              <a:gd name="connsiteY261" fmla="*/ 6997497 h 8346397"/>
              <a:gd name="connsiteX262" fmla="*/ 2234652 w 4196446"/>
              <a:gd name="connsiteY262" fmla="*/ 7073697 h 8346397"/>
              <a:gd name="connsiteX263" fmla="*/ 2203696 w 4196446"/>
              <a:gd name="connsiteY263" fmla="*/ 7095128 h 8346397"/>
              <a:gd name="connsiteX264" fmla="*/ 2098921 w 4196446"/>
              <a:gd name="connsiteY264" fmla="*/ 7033215 h 8346397"/>
              <a:gd name="connsiteX265" fmla="*/ 2056058 w 4196446"/>
              <a:gd name="connsiteY265" fmla="*/ 7059409 h 8346397"/>
              <a:gd name="connsiteX266" fmla="*/ 1996527 w 4196446"/>
              <a:gd name="connsiteY266" fmla="*/ 6957015 h 8346397"/>
              <a:gd name="connsiteX267" fmla="*/ 1879846 w 4196446"/>
              <a:gd name="connsiteY267" fmla="*/ 6983209 h 8346397"/>
              <a:gd name="connsiteX268" fmla="*/ 1815552 w 4196446"/>
              <a:gd name="connsiteY268" fmla="*/ 6987972 h 8346397"/>
              <a:gd name="connsiteX269" fmla="*/ 1765546 w 4196446"/>
              <a:gd name="connsiteY269" fmla="*/ 6983210 h 8346397"/>
              <a:gd name="connsiteX270" fmla="*/ 1708396 w 4196446"/>
              <a:gd name="connsiteY270" fmla="*/ 7028453 h 8346397"/>
              <a:gd name="connsiteX271" fmla="*/ 1529802 w 4196446"/>
              <a:gd name="connsiteY271" fmla="*/ 6987972 h 8346397"/>
              <a:gd name="connsiteX272" fmla="*/ 1553614 w 4196446"/>
              <a:gd name="connsiteY272" fmla="*/ 7114178 h 8346397"/>
              <a:gd name="connsiteX273" fmla="*/ 1477415 w 4196446"/>
              <a:gd name="connsiteY273" fmla="*/ 7159422 h 8346397"/>
              <a:gd name="connsiteX274" fmla="*/ 1415502 w 4196446"/>
              <a:gd name="connsiteY274" fmla="*/ 7226096 h 8346397"/>
              <a:gd name="connsiteX275" fmla="*/ 1265483 w 4196446"/>
              <a:gd name="connsiteY275" fmla="*/ 7218953 h 8346397"/>
              <a:gd name="connsiteX276" fmla="*/ 1213096 w 4196446"/>
              <a:gd name="connsiteY27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368128 w 4196446"/>
              <a:gd name="connsiteY3" fmla="*/ 7042738 h 8346397"/>
              <a:gd name="connsiteX4" fmla="*/ 3503859 w 4196446"/>
              <a:gd name="connsiteY4" fmla="*/ 7042738 h 8346397"/>
              <a:gd name="connsiteX5" fmla="*/ 3530053 w 4196446"/>
              <a:gd name="connsiteY5" fmla="*/ 6978445 h 8346397"/>
              <a:gd name="connsiteX6" fmla="*/ 3642765 w 4196446"/>
              <a:gd name="connsiteY6" fmla="*/ 6905419 h 8346397"/>
              <a:gd name="connsiteX7" fmla="*/ 3741984 w 4196446"/>
              <a:gd name="connsiteY7" fmla="*/ 6883195 h 8346397"/>
              <a:gd name="connsiteX8" fmla="*/ 3784847 w 4196446"/>
              <a:gd name="connsiteY8" fmla="*/ 6811757 h 8346397"/>
              <a:gd name="connsiteX9" fmla="*/ 3951534 w 4196446"/>
              <a:gd name="connsiteY9" fmla="*/ 6737938 h 8346397"/>
              <a:gd name="connsiteX10" fmla="*/ 3932484 w 4196446"/>
              <a:gd name="connsiteY10" fmla="*/ 6616495 h 8346397"/>
              <a:gd name="connsiteX11" fmla="*/ 3975347 w 4196446"/>
              <a:gd name="connsiteY11" fmla="*/ 6642688 h 8346397"/>
              <a:gd name="connsiteX12" fmla="*/ 4027735 w 4196446"/>
              <a:gd name="connsiteY12" fmla="*/ 6654595 h 8346397"/>
              <a:gd name="connsiteX13" fmla="*/ 4056309 w 4196446"/>
              <a:gd name="connsiteY13" fmla="*/ 6516482 h 8346397"/>
              <a:gd name="connsiteX14" fmla="*/ 3996778 w 4196446"/>
              <a:gd name="connsiteY14" fmla="*/ 6478382 h 8346397"/>
              <a:gd name="connsiteX15" fmla="*/ 4034878 w 4196446"/>
              <a:gd name="connsiteY15" fmla="*/ 6437901 h 8346397"/>
              <a:gd name="connsiteX16" fmla="*/ 4061072 w 4196446"/>
              <a:gd name="connsiteY16" fmla="*/ 6473620 h 8346397"/>
              <a:gd name="connsiteX17" fmla="*/ 4082503 w 4196446"/>
              <a:gd name="connsiteY17" fmla="*/ 6478382 h 8346397"/>
              <a:gd name="connsiteX18" fmla="*/ 4089647 w 4196446"/>
              <a:gd name="connsiteY18" fmla="*/ 6421232 h 8346397"/>
              <a:gd name="connsiteX19" fmla="*/ 4046784 w 4196446"/>
              <a:gd name="connsiteY19" fmla="*/ 6318838 h 8346397"/>
              <a:gd name="connsiteX20" fmla="*/ 4130128 w 4196446"/>
              <a:gd name="connsiteY20" fmla="*/ 6299788 h 8346397"/>
              <a:gd name="connsiteX21" fmla="*/ 4046784 w 4196446"/>
              <a:gd name="connsiteY21" fmla="*/ 6275976 h 8346397"/>
              <a:gd name="connsiteX22" fmla="*/ 4053928 w 4196446"/>
              <a:gd name="connsiteY22" fmla="*/ 6211682 h 8346397"/>
              <a:gd name="connsiteX23" fmla="*/ 4039640 w 4196446"/>
              <a:gd name="connsiteY23" fmla="*/ 6149770 h 8346397"/>
              <a:gd name="connsiteX24" fmla="*/ 4106315 w 4196446"/>
              <a:gd name="connsiteY24" fmla="*/ 6211682 h 8346397"/>
              <a:gd name="connsiteX25" fmla="*/ 4063453 w 4196446"/>
              <a:gd name="connsiteY25" fmla="*/ 6090238 h 8346397"/>
              <a:gd name="connsiteX26" fmla="*/ 4070597 w 4196446"/>
              <a:gd name="connsiteY26" fmla="*/ 6018801 h 8346397"/>
              <a:gd name="connsiteX27" fmla="*/ 4132509 w 4196446"/>
              <a:gd name="connsiteY27" fmla="*/ 5975938 h 8346397"/>
              <a:gd name="connsiteX28" fmla="*/ 4094409 w 4196446"/>
              <a:gd name="connsiteY28" fmla="*/ 6075951 h 8346397"/>
              <a:gd name="connsiteX29" fmla="*/ 4139653 w 4196446"/>
              <a:gd name="connsiteY29" fmla="*/ 6102145 h 8346397"/>
              <a:gd name="connsiteX30" fmla="*/ 4192041 w 4196446"/>
              <a:gd name="connsiteY30" fmla="*/ 6080713 h 8346397"/>
              <a:gd name="connsiteX31" fmla="*/ 4149178 w 4196446"/>
              <a:gd name="connsiteY31" fmla="*/ 5947363 h 8346397"/>
              <a:gd name="connsiteX32" fmla="*/ 4194421 w 4196446"/>
              <a:gd name="connsiteY32" fmla="*/ 5909263 h 8346397"/>
              <a:gd name="connsiteX33" fmla="*/ 4113459 w 4196446"/>
              <a:gd name="connsiteY33" fmla="*/ 5783057 h 8346397"/>
              <a:gd name="connsiteX34" fmla="*/ 4108696 w 4196446"/>
              <a:gd name="connsiteY34" fmla="*/ 5678282 h 8346397"/>
              <a:gd name="connsiteX35" fmla="*/ 4070597 w 4196446"/>
              <a:gd name="connsiteY35" fmla="*/ 5587795 h 8346397"/>
              <a:gd name="connsiteX36" fmla="*/ 4111077 w 4196446"/>
              <a:gd name="connsiteY36" fmla="*/ 5583032 h 8346397"/>
              <a:gd name="connsiteX37" fmla="*/ 4061071 w 4196446"/>
              <a:gd name="connsiteY37" fmla="*/ 5478257 h 8346397"/>
              <a:gd name="connsiteX38" fmla="*/ 4061071 w 4196446"/>
              <a:gd name="connsiteY38" fmla="*/ 5383007 h 8346397"/>
              <a:gd name="connsiteX39" fmla="*/ 4103934 w 4196446"/>
              <a:gd name="connsiteY39" fmla="*/ 5387770 h 8346397"/>
              <a:gd name="connsiteX40" fmla="*/ 4106315 w 4196446"/>
              <a:gd name="connsiteY40" fmla="*/ 5347288 h 8346397"/>
              <a:gd name="connsiteX41" fmla="*/ 4065833 w 4196446"/>
              <a:gd name="connsiteY41" fmla="*/ 5292520 h 8346397"/>
              <a:gd name="connsiteX42" fmla="*/ 4058690 w 4196446"/>
              <a:gd name="connsiteY42" fmla="*/ 5173457 h 8346397"/>
              <a:gd name="connsiteX43" fmla="*/ 3990428 w 4196446"/>
              <a:gd name="connsiteY43" fmla="*/ 5034550 h 8346397"/>
              <a:gd name="connsiteX44" fmla="*/ 3922959 w 4196446"/>
              <a:gd name="connsiteY44" fmla="*/ 4816270 h 8346397"/>
              <a:gd name="connsiteX45" fmla="*/ 3887241 w 4196446"/>
              <a:gd name="connsiteY45" fmla="*/ 4682920 h 8346397"/>
              <a:gd name="connsiteX46" fmla="*/ 3851522 w 4196446"/>
              <a:gd name="connsiteY46" fmla="*/ 4642438 h 8346397"/>
              <a:gd name="connsiteX47" fmla="*/ 3887241 w 4196446"/>
              <a:gd name="connsiteY47" fmla="*/ 4578145 h 8346397"/>
              <a:gd name="connsiteX48" fmla="*/ 3839615 w 4196446"/>
              <a:gd name="connsiteY48" fmla="*/ 4499563 h 8346397"/>
              <a:gd name="connsiteX49" fmla="*/ 3780084 w 4196446"/>
              <a:gd name="connsiteY49" fmla="*/ 4492420 h 8346397"/>
              <a:gd name="connsiteX50" fmla="*/ 3732459 w 4196446"/>
              <a:gd name="connsiteY50" fmla="*/ 4449557 h 8346397"/>
              <a:gd name="connsiteX51" fmla="*/ 3687216 w 4196446"/>
              <a:gd name="connsiteY51" fmla="*/ 4466226 h 8346397"/>
              <a:gd name="connsiteX52" fmla="*/ 3668166 w 4196446"/>
              <a:gd name="connsiteY52" fmla="*/ 4368595 h 8346397"/>
              <a:gd name="connsiteX53" fmla="*/ 3501478 w 4196446"/>
              <a:gd name="connsiteY53" fmla="*/ 4166188 h 8346397"/>
              <a:gd name="connsiteX54" fmla="*/ 3496716 w 4196446"/>
              <a:gd name="connsiteY54" fmla="*/ 4139995 h 8346397"/>
              <a:gd name="connsiteX55" fmla="*/ 3494334 w 4196446"/>
              <a:gd name="connsiteY55" fmla="*/ 4113801 h 8346397"/>
              <a:gd name="connsiteX56" fmla="*/ 3544341 w 4196446"/>
              <a:gd name="connsiteY56" fmla="*/ 4101895 h 8346397"/>
              <a:gd name="connsiteX57" fmla="*/ 3553866 w 4196446"/>
              <a:gd name="connsiteY57" fmla="*/ 4075701 h 8346397"/>
              <a:gd name="connsiteX58" fmla="*/ 3515766 w 4196446"/>
              <a:gd name="connsiteY58" fmla="*/ 4056651 h 8346397"/>
              <a:gd name="connsiteX59" fmla="*/ 3465759 w 4196446"/>
              <a:gd name="connsiteY59" fmla="*/ 4049507 h 8346397"/>
              <a:gd name="connsiteX60" fmla="*/ 3432422 w 4196446"/>
              <a:gd name="connsiteY60" fmla="*/ 4109038 h 8346397"/>
              <a:gd name="connsiteX61" fmla="*/ 3413372 w 4196446"/>
              <a:gd name="connsiteY61" fmla="*/ 4082845 h 8346397"/>
              <a:gd name="connsiteX62" fmla="*/ 3415752 w 4196446"/>
              <a:gd name="connsiteY62" fmla="*/ 4042363 h 8346397"/>
              <a:gd name="connsiteX63" fmla="*/ 3349078 w 4196446"/>
              <a:gd name="connsiteY63" fmla="*/ 4018551 h 8346397"/>
              <a:gd name="connsiteX64" fmla="*/ 3382416 w 4196446"/>
              <a:gd name="connsiteY64" fmla="*/ 3985213 h 8346397"/>
              <a:gd name="connsiteX65" fmla="*/ 3346697 w 4196446"/>
              <a:gd name="connsiteY65" fmla="*/ 3961401 h 8346397"/>
              <a:gd name="connsiteX66" fmla="*/ 3291928 w 4196446"/>
              <a:gd name="connsiteY66" fmla="*/ 3959020 h 8346397"/>
              <a:gd name="connsiteX67" fmla="*/ 3263352 w 4196446"/>
              <a:gd name="connsiteY67" fmla="*/ 3978070 h 8346397"/>
              <a:gd name="connsiteX68" fmla="*/ 3215727 w 4196446"/>
              <a:gd name="connsiteY68" fmla="*/ 3963782 h 8346397"/>
              <a:gd name="connsiteX69" fmla="*/ 3227633 w 4196446"/>
              <a:gd name="connsiteY69" fmla="*/ 3937588 h 8346397"/>
              <a:gd name="connsiteX70" fmla="*/ 3275259 w 4196446"/>
              <a:gd name="connsiteY70" fmla="*/ 3913776 h 8346397"/>
              <a:gd name="connsiteX71" fmla="*/ 3127621 w 4196446"/>
              <a:gd name="connsiteY71" fmla="*/ 3851863 h 8346397"/>
              <a:gd name="connsiteX72" fmla="*/ 2996652 w 4196446"/>
              <a:gd name="connsiteY72" fmla="*/ 3739945 h 8346397"/>
              <a:gd name="connsiteX73" fmla="*/ 2591839 w 4196446"/>
              <a:gd name="connsiteY73" fmla="*/ 3354183 h 8346397"/>
              <a:gd name="connsiteX74" fmla="*/ 2468015 w 4196446"/>
              <a:gd name="connsiteY74" fmla="*/ 3049382 h 8346397"/>
              <a:gd name="connsiteX75" fmla="*/ 2432296 w 4196446"/>
              <a:gd name="connsiteY75" fmla="*/ 2961276 h 8346397"/>
              <a:gd name="connsiteX76" fmla="*/ 2387052 w 4196446"/>
              <a:gd name="connsiteY76" fmla="*/ 2954132 h 8346397"/>
              <a:gd name="connsiteX77" fmla="*/ 2365621 w 4196446"/>
              <a:gd name="connsiteY77" fmla="*/ 2958895 h 8346397"/>
              <a:gd name="connsiteX78" fmla="*/ 2315615 w 4196446"/>
              <a:gd name="connsiteY78" fmla="*/ 2896982 h 8346397"/>
              <a:gd name="connsiteX79" fmla="*/ 2234652 w 4196446"/>
              <a:gd name="connsiteY79" fmla="*/ 2880313 h 8346397"/>
              <a:gd name="connsiteX80" fmla="*/ 2182265 w 4196446"/>
              <a:gd name="connsiteY80" fmla="*/ 2811257 h 8346397"/>
              <a:gd name="connsiteX81" fmla="*/ 2115590 w 4196446"/>
              <a:gd name="connsiteY81" fmla="*/ 2727913 h 8346397"/>
              <a:gd name="connsiteX82" fmla="*/ 2091777 w 4196446"/>
              <a:gd name="connsiteY82" fmla="*/ 2670763 h 8346397"/>
              <a:gd name="connsiteX83" fmla="*/ 2006845 w 4196446"/>
              <a:gd name="connsiteY83" fmla="*/ 2527095 h 8346397"/>
              <a:gd name="connsiteX84" fmla="*/ 1953665 w 4196446"/>
              <a:gd name="connsiteY84" fmla="*/ 2451688 h 8346397"/>
              <a:gd name="connsiteX85" fmla="*/ 2006052 w 4196446"/>
              <a:gd name="connsiteY85" fmla="*/ 2337388 h 8346397"/>
              <a:gd name="connsiteX86" fmla="*/ 2072727 w 4196446"/>
              <a:gd name="connsiteY86" fmla="*/ 2256426 h 8346397"/>
              <a:gd name="connsiteX87" fmla="*/ 2056058 w 4196446"/>
              <a:gd name="connsiteY87" fmla="*/ 2223088 h 8346397"/>
              <a:gd name="connsiteX88" fmla="*/ 2067965 w 4196446"/>
              <a:gd name="connsiteY88" fmla="*/ 2130220 h 8346397"/>
              <a:gd name="connsiteX89" fmla="*/ 2137021 w 4196446"/>
              <a:gd name="connsiteY89" fmla="*/ 1992107 h 8346397"/>
              <a:gd name="connsiteX90" fmla="*/ 2165596 w 4196446"/>
              <a:gd name="connsiteY90" fmla="*/ 1944482 h 8346397"/>
              <a:gd name="connsiteX91" fmla="*/ 2203696 w 4196446"/>
              <a:gd name="connsiteY91" fmla="*/ 1937338 h 8346397"/>
              <a:gd name="connsiteX92" fmla="*/ 2198933 w 4196446"/>
              <a:gd name="connsiteY92" fmla="*/ 1906382 h 8346397"/>
              <a:gd name="connsiteX93" fmla="*/ 2406102 w 4196446"/>
              <a:gd name="connsiteY93" fmla="*/ 1782557 h 8346397"/>
              <a:gd name="connsiteX94" fmla="*/ 2494208 w 4196446"/>
              <a:gd name="connsiteY94" fmla="*/ 1715882 h 8346397"/>
              <a:gd name="connsiteX95" fmla="*/ 2513258 w 4196446"/>
              <a:gd name="connsiteY95" fmla="*/ 1630157 h 8346397"/>
              <a:gd name="connsiteX96" fmla="*/ 2522784 w 4196446"/>
              <a:gd name="connsiteY96" fmla="*/ 1584913 h 8346397"/>
              <a:gd name="connsiteX97" fmla="*/ 2577552 w 4196446"/>
              <a:gd name="connsiteY97" fmla="*/ 1527763 h 8346397"/>
              <a:gd name="connsiteX98" fmla="*/ 2606127 w 4196446"/>
              <a:gd name="connsiteY98" fmla="*/ 1499188 h 8346397"/>
              <a:gd name="connsiteX99" fmla="*/ 2634702 w 4196446"/>
              <a:gd name="connsiteY99" fmla="*/ 1492045 h 8346397"/>
              <a:gd name="connsiteX100" fmla="*/ 2672802 w 4196446"/>
              <a:gd name="connsiteY100" fmla="*/ 1368220 h 8346397"/>
              <a:gd name="connsiteX101" fmla="*/ 2806153 w 4196446"/>
              <a:gd name="connsiteY101" fmla="*/ 1334883 h 8346397"/>
              <a:gd name="connsiteX102" fmla="*/ 2944265 w 4196446"/>
              <a:gd name="connsiteY102" fmla="*/ 1325357 h 8346397"/>
              <a:gd name="connsiteX103" fmla="*/ 2968077 w 4196446"/>
              <a:gd name="connsiteY103" fmla="*/ 1206295 h 8346397"/>
              <a:gd name="connsiteX104" fmla="*/ 3049040 w 4196446"/>
              <a:gd name="connsiteY104" fmla="*/ 1169783 h 8346397"/>
              <a:gd name="connsiteX105" fmla="*/ 3153814 w 4196446"/>
              <a:gd name="connsiteY105" fmla="*/ 1125332 h 8346397"/>
              <a:gd name="connsiteX106" fmla="*/ 3225252 w 4196446"/>
              <a:gd name="connsiteY106" fmla="*/ 1049132 h 8346397"/>
              <a:gd name="connsiteX107" fmla="*/ 3310977 w 4196446"/>
              <a:gd name="connsiteY107" fmla="*/ 996745 h 8346397"/>
              <a:gd name="connsiteX108" fmla="*/ 3056977 w 4196446"/>
              <a:gd name="connsiteY108" fmla="*/ 982457 h 8346397"/>
              <a:gd name="connsiteX109" fmla="*/ 2958552 w 4196446"/>
              <a:gd name="connsiteY109" fmla="*/ 976107 h 8346397"/>
              <a:gd name="connsiteX110" fmla="*/ 2926802 w 4196446"/>
              <a:gd name="connsiteY110" fmla="*/ 906257 h 8346397"/>
              <a:gd name="connsiteX111" fmla="*/ 2866477 w 4196446"/>
              <a:gd name="connsiteY111" fmla="*/ 893559 h 8346397"/>
              <a:gd name="connsiteX112" fmla="*/ 2799802 w 4196446"/>
              <a:gd name="connsiteY112" fmla="*/ 874507 h 8346397"/>
              <a:gd name="connsiteX113" fmla="*/ 2761702 w 4196446"/>
              <a:gd name="connsiteY113" fmla="*/ 807832 h 8346397"/>
              <a:gd name="connsiteX114" fmla="*/ 2609302 w 4196446"/>
              <a:gd name="connsiteY114" fmla="*/ 760207 h 8346397"/>
              <a:gd name="connsiteX115" fmla="*/ 2580727 w 4196446"/>
              <a:gd name="connsiteY115" fmla="*/ 604632 h 8346397"/>
              <a:gd name="connsiteX116" fmla="*/ 2526752 w 4196446"/>
              <a:gd name="connsiteY116" fmla="*/ 531609 h 8346397"/>
              <a:gd name="connsiteX117" fmla="*/ 2596602 w 4196446"/>
              <a:gd name="connsiteY117" fmla="*/ 407782 h 8346397"/>
              <a:gd name="connsiteX118" fmla="*/ 2629939 w 4196446"/>
              <a:gd name="connsiteY118" fmla="*/ 310947 h 8346397"/>
              <a:gd name="connsiteX119" fmla="*/ 2517227 w 4196446"/>
              <a:gd name="connsiteY119" fmla="*/ 239507 h 8346397"/>
              <a:gd name="connsiteX120" fmla="*/ 2402927 w 4196446"/>
              <a:gd name="connsiteY120" fmla="*/ 271257 h 8346397"/>
              <a:gd name="connsiteX121" fmla="*/ 2275927 w 4196446"/>
              <a:gd name="connsiteY121" fmla="*/ 198232 h 8346397"/>
              <a:gd name="connsiteX122" fmla="*/ 2133052 w 4196446"/>
              <a:gd name="connsiteY122" fmla="*/ 233157 h 8346397"/>
              <a:gd name="connsiteX123" fmla="*/ 1913977 w 4196446"/>
              <a:gd name="connsiteY123" fmla="*/ 36309 h 8346397"/>
              <a:gd name="connsiteX124" fmla="*/ 1777452 w 4196446"/>
              <a:gd name="connsiteY124" fmla="*/ 13289 h 8346397"/>
              <a:gd name="connsiteX125" fmla="*/ 1703633 w 4196446"/>
              <a:gd name="connsiteY125" fmla="*/ 41864 h 8346397"/>
              <a:gd name="connsiteX126" fmla="*/ 1615527 w 4196446"/>
              <a:gd name="connsiteY126" fmla="*/ 75203 h 8346397"/>
              <a:gd name="connsiteX127" fmla="*/ 1515515 w 4196446"/>
              <a:gd name="connsiteY127" fmla="*/ 129971 h 8346397"/>
              <a:gd name="connsiteX128" fmla="*/ 1525040 w 4196446"/>
              <a:gd name="connsiteY128" fmla="*/ 194264 h 8346397"/>
              <a:gd name="connsiteX129" fmla="*/ 1505990 w 4196446"/>
              <a:gd name="connsiteY129" fmla="*/ 251415 h 8346397"/>
              <a:gd name="connsiteX130" fmla="*/ 1413121 w 4196446"/>
              <a:gd name="connsiteY130" fmla="*/ 270464 h 8346397"/>
              <a:gd name="connsiteX131" fmla="*/ 1339302 w 4196446"/>
              <a:gd name="connsiteY131" fmla="*/ 306184 h 8346397"/>
              <a:gd name="connsiteX132" fmla="*/ 1260721 w 4196446"/>
              <a:gd name="connsiteY132" fmla="*/ 346665 h 8346397"/>
              <a:gd name="connsiteX133" fmla="*/ 1191665 w 4196446"/>
              <a:gd name="connsiteY133" fmla="*/ 272847 h 8346397"/>
              <a:gd name="connsiteX134" fmla="*/ 1082127 w 4196446"/>
              <a:gd name="connsiteY134" fmla="*/ 353809 h 8346397"/>
              <a:gd name="connsiteX135" fmla="*/ 1020215 w 4196446"/>
              <a:gd name="connsiteY135" fmla="*/ 420484 h 8346397"/>
              <a:gd name="connsiteX136" fmla="*/ 858290 w 4196446"/>
              <a:gd name="connsiteY136" fmla="*/ 301422 h 8346397"/>
              <a:gd name="connsiteX137" fmla="*/ 796377 w 4196446"/>
              <a:gd name="connsiteY137" fmla="*/ 406196 h 8346397"/>
              <a:gd name="connsiteX138" fmla="*/ 755896 w 4196446"/>
              <a:gd name="connsiteY138" fmla="*/ 341903 h 8346397"/>
              <a:gd name="connsiteX139" fmla="*/ 689221 w 4196446"/>
              <a:gd name="connsiteY139" fmla="*/ 270465 h 8346397"/>
              <a:gd name="connsiteX140" fmla="*/ 667790 w 4196446"/>
              <a:gd name="connsiteY140" fmla="*/ 313328 h 8346397"/>
              <a:gd name="connsiteX141" fmla="*/ 620165 w 4196446"/>
              <a:gd name="connsiteY141" fmla="*/ 382384 h 8346397"/>
              <a:gd name="connsiteX142" fmla="*/ 589208 w 4196446"/>
              <a:gd name="connsiteY142" fmla="*/ 396672 h 8346397"/>
              <a:gd name="connsiteX143" fmla="*/ 498721 w 4196446"/>
              <a:gd name="connsiteY143" fmla="*/ 482397 h 8346397"/>
              <a:gd name="connsiteX144" fmla="*/ 396327 w 4196446"/>
              <a:gd name="connsiteY144" fmla="*/ 380003 h 8346397"/>
              <a:gd name="connsiteX145" fmla="*/ 243927 w 4196446"/>
              <a:gd name="connsiteY145" fmla="*/ 294278 h 8346397"/>
              <a:gd name="connsiteX146" fmla="*/ 174871 w 4196446"/>
              <a:gd name="connsiteY146" fmla="*/ 327615 h 8346397"/>
              <a:gd name="connsiteX147" fmla="*/ 127246 w 4196446"/>
              <a:gd name="connsiteY147" fmla="*/ 410959 h 8346397"/>
              <a:gd name="connsiteX148" fmla="*/ 43902 w 4196446"/>
              <a:gd name="connsiteY148" fmla="*/ 472872 h 8346397"/>
              <a:gd name="connsiteX149" fmla="*/ 8183 w 4196446"/>
              <a:gd name="connsiteY149" fmla="*/ 484778 h 8346397"/>
              <a:gd name="connsiteX150" fmla="*/ 198683 w 4196446"/>
              <a:gd name="connsiteY150" fmla="*/ 689565 h 8346397"/>
              <a:gd name="connsiteX151" fmla="*/ 265359 w 4196446"/>
              <a:gd name="connsiteY151" fmla="*/ 706234 h 8346397"/>
              <a:gd name="connsiteX152" fmla="*/ 298697 w 4196446"/>
              <a:gd name="connsiteY152" fmla="*/ 730047 h 8346397"/>
              <a:gd name="connsiteX153" fmla="*/ 296315 w 4196446"/>
              <a:gd name="connsiteY153" fmla="*/ 901496 h 8346397"/>
              <a:gd name="connsiteX154" fmla="*/ 362990 w 4196446"/>
              <a:gd name="connsiteY154" fmla="*/ 906259 h 8346397"/>
              <a:gd name="connsiteX155" fmla="*/ 401090 w 4196446"/>
              <a:gd name="connsiteY155" fmla="*/ 856253 h 8346397"/>
              <a:gd name="connsiteX156" fmla="*/ 482052 w 4196446"/>
              <a:gd name="connsiteY156" fmla="*/ 894353 h 8346397"/>
              <a:gd name="connsiteX157" fmla="*/ 420140 w 4196446"/>
              <a:gd name="connsiteY157" fmla="*/ 1039609 h 8346397"/>
              <a:gd name="connsiteX158" fmla="*/ 434427 w 4196446"/>
              <a:gd name="connsiteY158" fmla="*/ 1087234 h 8346397"/>
              <a:gd name="connsiteX159" fmla="*/ 379658 w 4196446"/>
              <a:gd name="connsiteY159" fmla="*/ 1139622 h 8346397"/>
              <a:gd name="connsiteX160" fmla="*/ 415377 w 4196446"/>
              <a:gd name="connsiteY160" fmla="*/ 1168196 h 8346397"/>
              <a:gd name="connsiteX161" fmla="*/ 486815 w 4196446"/>
              <a:gd name="connsiteY161" fmla="*/ 1256303 h 8346397"/>
              <a:gd name="connsiteX162" fmla="*/ 527296 w 4196446"/>
              <a:gd name="connsiteY162" fmla="*/ 1344409 h 8346397"/>
              <a:gd name="connsiteX163" fmla="*/ 636833 w 4196446"/>
              <a:gd name="connsiteY163" fmla="*/ 1396797 h 8346397"/>
              <a:gd name="connsiteX164" fmla="*/ 746371 w 4196446"/>
              <a:gd name="connsiteY164" fmla="*/ 1420609 h 8346397"/>
              <a:gd name="connsiteX165" fmla="*/ 829715 w 4196446"/>
              <a:gd name="connsiteY165" fmla="*/ 1468234 h 8346397"/>
              <a:gd name="connsiteX166" fmla="*/ 913058 w 4196446"/>
              <a:gd name="connsiteY166" fmla="*/ 1442040 h 8346397"/>
              <a:gd name="connsiteX167" fmla="*/ 994021 w 4196446"/>
              <a:gd name="connsiteY167" fmla="*/ 1368222 h 8346397"/>
              <a:gd name="connsiteX168" fmla="*/ 1103558 w 4196446"/>
              <a:gd name="connsiteY168" fmla="*/ 1351553 h 8346397"/>
              <a:gd name="connsiteX169" fmla="*/ 1170233 w 4196446"/>
              <a:gd name="connsiteY169" fmla="*/ 1356315 h 8346397"/>
              <a:gd name="connsiteX170" fmla="*/ 1329777 w 4196446"/>
              <a:gd name="connsiteY170" fmla="*/ 1465853 h 8346397"/>
              <a:gd name="connsiteX171" fmla="*/ 1389308 w 4196446"/>
              <a:gd name="connsiteY171" fmla="*/ 1494428 h 8346397"/>
              <a:gd name="connsiteX172" fmla="*/ 1260721 w 4196446"/>
              <a:gd name="connsiteY172" fmla="*/ 1596822 h 8346397"/>
              <a:gd name="connsiteX173" fmla="*/ 1263102 w 4196446"/>
              <a:gd name="connsiteY173" fmla="*/ 1661115 h 8346397"/>
              <a:gd name="connsiteX174" fmla="*/ 1425027 w 4196446"/>
              <a:gd name="connsiteY174" fmla="*/ 1613490 h 8346397"/>
              <a:gd name="connsiteX175" fmla="*/ 1386927 w 4196446"/>
              <a:gd name="connsiteY175" fmla="*/ 1677784 h 8346397"/>
              <a:gd name="connsiteX176" fmla="*/ 1405977 w 4196446"/>
              <a:gd name="connsiteY176" fmla="*/ 1751603 h 8346397"/>
              <a:gd name="connsiteX177" fmla="*/ 1517896 w 4196446"/>
              <a:gd name="connsiteY177" fmla="*/ 1787322 h 8346397"/>
              <a:gd name="connsiteX178" fmla="*/ 1591715 w 4196446"/>
              <a:gd name="connsiteY178" fmla="*/ 1803990 h 8346397"/>
              <a:gd name="connsiteX179" fmla="*/ 1501227 w 4196446"/>
              <a:gd name="connsiteY179" fmla="*/ 1934959 h 8346397"/>
              <a:gd name="connsiteX180" fmla="*/ 1494083 w 4196446"/>
              <a:gd name="connsiteY180" fmla="*/ 1984965 h 8346397"/>
              <a:gd name="connsiteX181" fmla="*/ 1422646 w 4196446"/>
              <a:gd name="connsiteY181" fmla="*/ 2020684 h 8346397"/>
              <a:gd name="connsiteX182" fmla="*/ 1391690 w 4196446"/>
              <a:gd name="connsiteY182" fmla="*/ 2082597 h 8346397"/>
              <a:gd name="connsiteX183" fmla="*/ 1260721 w 4196446"/>
              <a:gd name="connsiteY183" fmla="*/ 2056403 h 8346397"/>
              <a:gd name="connsiteX184" fmla="*/ 1139277 w 4196446"/>
              <a:gd name="connsiteY184" fmla="*/ 2056402 h 8346397"/>
              <a:gd name="connsiteX185" fmla="*/ 1072602 w 4196446"/>
              <a:gd name="connsiteY185" fmla="*/ 2084978 h 8346397"/>
              <a:gd name="connsiteX186" fmla="*/ 1065458 w 4196446"/>
              <a:gd name="connsiteY186" fmla="*/ 2184990 h 8346397"/>
              <a:gd name="connsiteX187" fmla="*/ 977352 w 4196446"/>
              <a:gd name="connsiteY187" fmla="*/ 2273097 h 8346397"/>
              <a:gd name="connsiteX188" fmla="*/ 1120227 w 4196446"/>
              <a:gd name="connsiteY188" fmla="*/ 2335009 h 8346397"/>
              <a:gd name="connsiteX189" fmla="*/ 1170234 w 4196446"/>
              <a:gd name="connsiteY189" fmla="*/ 2370727 h 8346397"/>
              <a:gd name="connsiteX190" fmla="*/ 1222621 w 4196446"/>
              <a:gd name="connsiteY190" fmla="*/ 2387397 h 8346397"/>
              <a:gd name="connsiteX191" fmla="*/ 1272627 w 4196446"/>
              <a:gd name="connsiteY191" fmla="*/ 2437403 h 8346397"/>
              <a:gd name="connsiteX192" fmla="*/ 1329777 w 4196446"/>
              <a:gd name="connsiteY192" fmla="*/ 2458834 h 8346397"/>
              <a:gd name="connsiteX193" fmla="*/ 1422646 w 4196446"/>
              <a:gd name="connsiteY193" fmla="*/ 2535034 h 8346397"/>
              <a:gd name="connsiteX194" fmla="*/ 1508371 w 4196446"/>
              <a:gd name="connsiteY194" fmla="*/ 2568373 h 8346397"/>
              <a:gd name="connsiteX195" fmla="*/ 1641721 w 4196446"/>
              <a:gd name="connsiteY195" fmla="*/ 2716009 h 8346397"/>
              <a:gd name="connsiteX196" fmla="*/ 1725065 w 4196446"/>
              <a:gd name="connsiteY196" fmla="*/ 2870790 h 8346397"/>
              <a:gd name="connsiteX197" fmla="*/ 1850477 w 4196446"/>
              <a:gd name="connsiteY197" fmla="*/ 2931907 h 8346397"/>
              <a:gd name="connsiteX198" fmla="*/ 1896514 w 4196446"/>
              <a:gd name="connsiteY198" fmla="*/ 2977947 h 8346397"/>
              <a:gd name="connsiteX199" fmla="*/ 1927471 w 4196446"/>
              <a:gd name="connsiteY199" fmla="*/ 3082722 h 8346397"/>
              <a:gd name="connsiteX200" fmla="*/ 1989383 w 4196446"/>
              <a:gd name="connsiteY200" fmla="*/ 3185115 h 8346397"/>
              <a:gd name="connsiteX201" fmla="*/ 2051296 w 4196446"/>
              <a:gd name="connsiteY201" fmla="*/ 3223215 h 8346397"/>
              <a:gd name="connsiteX202" fmla="*/ 2182265 w 4196446"/>
              <a:gd name="connsiteY202" fmla="*/ 3370853 h 8346397"/>
              <a:gd name="connsiteX203" fmla="*/ 2325139 w 4196446"/>
              <a:gd name="connsiteY203" fmla="*/ 3447053 h 8346397"/>
              <a:gd name="connsiteX204" fmla="*/ 2384671 w 4196446"/>
              <a:gd name="connsiteY204" fmla="*/ 3532778 h 8346397"/>
              <a:gd name="connsiteX205" fmla="*/ 2432296 w 4196446"/>
              <a:gd name="connsiteY205" fmla="*/ 3599453 h 8346397"/>
              <a:gd name="connsiteX206" fmla="*/ 2479921 w 4196446"/>
              <a:gd name="connsiteY206" fmla="*/ 3589929 h 8346397"/>
              <a:gd name="connsiteX207" fmla="*/ 2484683 w 4196446"/>
              <a:gd name="connsiteY207" fmla="*/ 3742328 h 8346397"/>
              <a:gd name="connsiteX208" fmla="*/ 2537071 w 4196446"/>
              <a:gd name="connsiteY208" fmla="*/ 3835197 h 8346397"/>
              <a:gd name="connsiteX209" fmla="*/ 2529927 w 4196446"/>
              <a:gd name="connsiteY209" fmla="*/ 3873297 h 8346397"/>
              <a:gd name="connsiteX210" fmla="*/ 2598983 w 4196446"/>
              <a:gd name="connsiteY210" fmla="*/ 3909015 h 8346397"/>
              <a:gd name="connsiteX211" fmla="*/ 2656133 w 4196446"/>
              <a:gd name="connsiteY211" fmla="*/ 3854247 h 8346397"/>
              <a:gd name="connsiteX212" fmla="*/ 2689471 w 4196446"/>
              <a:gd name="connsiteY212" fmla="*/ 3937590 h 8346397"/>
              <a:gd name="connsiteX213" fmla="*/ 2734715 w 4196446"/>
              <a:gd name="connsiteY213" fmla="*/ 3982834 h 8346397"/>
              <a:gd name="connsiteX214" fmla="*/ 2808533 w 4196446"/>
              <a:gd name="connsiteY214" fmla="*/ 4006647 h 8346397"/>
              <a:gd name="connsiteX215" fmla="*/ 2860921 w 4196446"/>
              <a:gd name="connsiteY215" fmla="*/ 4075703 h 8346397"/>
              <a:gd name="connsiteX216" fmla="*/ 2946646 w 4196446"/>
              <a:gd name="connsiteY216" fmla="*/ 4130472 h 8346397"/>
              <a:gd name="connsiteX217" fmla="*/ 2999033 w 4196446"/>
              <a:gd name="connsiteY217" fmla="*/ 4163809 h 8346397"/>
              <a:gd name="connsiteX218" fmla="*/ 2870446 w 4196446"/>
              <a:gd name="connsiteY218" fmla="*/ 4256678 h 8346397"/>
              <a:gd name="connsiteX219" fmla="*/ 2868064 w 4196446"/>
              <a:gd name="connsiteY219" fmla="*/ 4311446 h 8346397"/>
              <a:gd name="connsiteX220" fmla="*/ 2970458 w 4196446"/>
              <a:gd name="connsiteY220" fmla="*/ 4428128 h 8346397"/>
              <a:gd name="connsiteX221" fmla="*/ 3065708 w 4196446"/>
              <a:gd name="connsiteY221" fmla="*/ 4490040 h 8346397"/>
              <a:gd name="connsiteX222" fmla="*/ 3096665 w 4196446"/>
              <a:gd name="connsiteY222" fmla="*/ 4528140 h 8346397"/>
              <a:gd name="connsiteX223" fmla="*/ 3082377 w 4196446"/>
              <a:gd name="connsiteY223" fmla="*/ 4609103 h 8346397"/>
              <a:gd name="connsiteX224" fmla="*/ 3077615 w 4196446"/>
              <a:gd name="connsiteY224" fmla="*/ 4692447 h 8346397"/>
              <a:gd name="connsiteX225" fmla="*/ 3034752 w 4196446"/>
              <a:gd name="connsiteY225" fmla="*/ 4701972 h 8346397"/>
              <a:gd name="connsiteX226" fmla="*/ 3008558 w 4196446"/>
              <a:gd name="connsiteY226" fmla="*/ 4718640 h 8346397"/>
              <a:gd name="connsiteX227" fmla="*/ 3053802 w 4196446"/>
              <a:gd name="connsiteY227" fmla="*/ 4795632 h 8346397"/>
              <a:gd name="connsiteX228" fmla="*/ 3037133 w 4196446"/>
              <a:gd name="connsiteY228" fmla="*/ 4868659 h 8346397"/>
              <a:gd name="connsiteX229" fmla="*/ 3020465 w 4196446"/>
              <a:gd name="connsiteY229" fmla="*/ 5004390 h 8346397"/>
              <a:gd name="connsiteX230" fmla="*/ 2982365 w 4196446"/>
              <a:gd name="connsiteY230" fmla="*/ 5044872 h 8346397"/>
              <a:gd name="connsiteX231" fmla="*/ 2965696 w 4196446"/>
              <a:gd name="connsiteY231" fmla="*/ 5166315 h 8346397"/>
              <a:gd name="connsiteX232" fmla="*/ 2937121 w 4196446"/>
              <a:gd name="connsiteY232" fmla="*/ 5285378 h 8346397"/>
              <a:gd name="connsiteX233" fmla="*/ 2989508 w 4196446"/>
              <a:gd name="connsiteY233" fmla="*/ 5302047 h 8346397"/>
              <a:gd name="connsiteX234" fmla="*/ 2987127 w 4196446"/>
              <a:gd name="connsiteY234" fmla="*/ 5347290 h 8346397"/>
              <a:gd name="connsiteX235" fmla="*/ 2984746 w 4196446"/>
              <a:gd name="connsiteY235" fmla="*/ 5402059 h 8346397"/>
              <a:gd name="connsiteX236" fmla="*/ 3041896 w 4196446"/>
              <a:gd name="connsiteY236" fmla="*/ 5471115 h 8346397"/>
              <a:gd name="connsiteX237" fmla="*/ 3089521 w 4196446"/>
              <a:gd name="connsiteY237" fmla="*/ 5597322 h 8346397"/>
              <a:gd name="connsiteX238" fmla="*/ 2996652 w 4196446"/>
              <a:gd name="connsiteY238" fmla="*/ 5887834 h 8346397"/>
              <a:gd name="connsiteX239" fmla="*/ 3018083 w 4196446"/>
              <a:gd name="connsiteY239" fmla="*/ 5942603 h 8346397"/>
              <a:gd name="connsiteX240" fmla="*/ 3044277 w 4196446"/>
              <a:gd name="connsiteY240" fmla="*/ 5994990 h 8346397"/>
              <a:gd name="connsiteX241" fmla="*/ 3049040 w 4196446"/>
              <a:gd name="connsiteY241" fmla="*/ 6099765 h 8346397"/>
              <a:gd name="connsiteX242" fmla="*/ 3028402 w 4196446"/>
              <a:gd name="connsiteY242" fmla="*/ 6195807 h 8346397"/>
              <a:gd name="connsiteX243" fmla="*/ 2956170 w 4196446"/>
              <a:gd name="connsiteY243" fmla="*/ 6259310 h 8346397"/>
              <a:gd name="connsiteX244" fmla="*/ 2920452 w 4196446"/>
              <a:gd name="connsiteY244" fmla="*/ 6240259 h 8346397"/>
              <a:gd name="connsiteX245" fmla="*/ 2849015 w 4196446"/>
              <a:gd name="connsiteY245" fmla="*/ 6252165 h 8346397"/>
              <a:gd name="connsiteX246" fmla="*/ 2713283 w 4196446"/>
              <a:gd name="connsiteY246" fmla="*/ 6364084 h 8346397"/>
              <a:gd name="connsiteX247" fmla="*/ 2606127 w 4196446"/>
              <a:gd name="connsiteY247" fmla="*/ 6349797 h 8346397"/>
              <a:gd name="connsiteX248" fmla="*/ 2575171 w 4196446"/>
              <a:gd name="connsiteY248" fmla="*/ 6378372 h 8346397"/>
              <a:gd name="connsiteX249" fmla="*/ 2508495 w 4196446"/>
              <a:gd name="connsiteY249" fmla="*/ 6423614 h 8346397"/>
              <a:gd name="connsiteX250" fmla="*/ 2391815 w 4196446"/>
              <a:gd name="connsiteY250" fmla="*/ 6411709 h 8346397"/>
              <a:gd name="connsiteX251" fmla="*/ 2368002 w 4196446"/>
              <a:gd name="connsiteY251" fmla="*/ 6528390 h 8346397"/>
              <a:gd name="connsiteX252" fmla="*/ 2363240 w 4196446"/>
              <a:gd name="connsiteY252" fmla="*/ 6564109 h 8346397"/>
              <a:gd name="connsiteX253" fmla="*/ 2339428 w 4196446"/>
              <a:gd name="connsiteY253" fmla="*/ 6583159 h 8346397"/>
              <a:gd name="connsiteX254" fmla="*/ 2141783 w 4196446"/>
              <a:gd name="connsiteY254" fmla="*/ 6535534 h 8346397"/>
              <a:gd name="connsiteX255" fmla="*/ 2103683 w 4196446"/>
              <a:gd name="connsiteY255" fmla="*/ 6587922 h 8346397"/>
              <a:gd name="connsiteX256" fmla="*/ 2072727 w 4196446"/>
              <a:gd name="connsiteY256" fmla="*/ 6683172 h 8346397"/>
              <a:gd name="connsiteX257" fmla="*/ 2039389 w 4196446"/>
              <a:gd name="connsiteY257" fmla="*/ 6747465 h 8346397"/>
              <a:gd name="connsiteX258" fmla="*/ 2051296 w 4196446"/>
              <a:gd name="connsiteY258" fmla="*/ 6809378 h 8346397"/>
              <a:gd name="connsiteX259" fmla="*/ 2184646 w 4196446"/>
              <a:gd name="connsiteY259" fmla="*/ 6921297 h 8346397"/>
              <a:gd name="connsiteX260" fmla="*/ 2253702 w 4196446"/>
              <a:gd name="connsiteY260" fmla="*/ 6954634 h 8346397"/>
              <a:gd name="connsiteX261" fmla="*/ 2237033 w 4196446"/>
              <a:gd name="connsiteY261" fmla="*/ 6978447 h 8346397"/>
              <a:gd name="connsiteX262" fmla="*/ 2201315 w 4196446"/>
              <a:gd name="connsiteY262" fmla="*/ 6997497 h 8346397"/>
              <a:gd name="connsiteX263" fmla="*/ 2234652 w 4196446"/>
              <a:gd name="connsiteY263" fmla="*/ 7073697 h 8346397"/>
              <a:gd name="connsiteX264" fmla="*/ 2203696 w 4196446"/>
              <a:gd name="connsiteY264" fmla="*/ 7095128 h 8346397"/>
              <a:gd name="connsiteX265" fmla="*/ 2098921 w 4196446"/>
              <a:gd name="connsiteY265" fmla="*/ 7033215 h 8346397"/>
              <a:gd name="connsiteX266" fmla="*/ 2056058 w 4196446"/>
              <a:gd name="connsiteY266" fmla="*/ 7059409 h 8346397"/>
              <a:gd name="connsiteX267" fmla="*/ 1996527 w 4196446"/>
              <a:gd name="connsiteY267" fmla="*/ 6957015 h 8346397"/>
              <a:gd name="connsiteX268" fmla="*/ 1879846 w 4196446"/>
              <a:gd name="connsiteY268" fmla="*/ 6983209 h 8346397"/>
              <a:gd name="connsiteX269" fmla="*/ 1815552 w 4196446"/>
              <a:gd name="connsiteY269" fmla="*/ 6987972 h 8346397"/>
              <a:gd name="connsiteX270" fmla="*/ 1765546 w 4196446"/>
              <a:gd name="connsiteY270" fmla="*/ 6983210 h 8346397"/>
              <a:gd name="connsiteX271" fmla="*/ 1708396 w 4196446"/>
              <a:gd name="connsiteY271" fmla="*/ 7028453 h 8346397"/>
              <a:gd name="connsiteX272" fmla="*/ 1529802 w 4196446"/>
              <a:gd name="connsiteY272" fmla="*/ 6987972 h 8346397"/>
              <a:gd name="connsiteX273" fmla="*/ 1553614 w 4196446"/>
              <a:gd name="connsiteY273" fmla="*/ 7114178 h 8346397"/>
              <a:gd name="connsiteX274" fmla="*/ 1477415 w 4196446"/>
              <a:gd name="connsiteY274" fmla="*/ 7159422 h 8346397"/>
              <a:gd name="connsiteX275" fmla="*/ 1415502 w 4196446"/>
              <a:gd name="connsiteY275" fmla="*/ 7226096 h 8346397"/>
              <a:gd name="connsiteX276" fmla="*/ 1265483 w 4196446"/>
              <a:gd name="connsiteY276" fmla="*/ 7218953 h 8346397"/>
              <a:gd name="connsiteX277" fmla="*/ 1213096 w 4196446"/>
              <a:gd name="connsiteY27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358603 w 4196446"/>
              <a:gd name="connsiteY3" fmla="*/ 7064169 h 8346397"/>
              <a:gd name="connsiteX4" fmla="*/ 3503859 w 4196446"/>
              <a:gd name="connsiteY4" fmla="*/ 7042738 h 8346397"/>
              <a:gd name="connsiteX5" fmla="*/ 3530053 w 4196446"/>
              <a:gd name="connsiteY5" fmla="*/ 6978445 h 8346397"/>
              <a:gd name="connsiteX6" fmla="*/ 3642765 w 4196446"/>
              <a:gd name="connsiteY6" fmla="*/ 6905419 h 8346397"/>
              <a:gd name="connsiteX7" fmla="*/ 3741984 w 4196446"/>
              <a:gd name="connsiteY7" fmla="*/ 6883195 h 8346397"/>
              <a:gd name="connsiteX8" fmla="*/ 3784847 w 4196446"/>
              <a:gd name="connsiteY8" fmla="*/ 6811757 h 8346397"/>
              <a:gd name="connsiteX9" fmla="*/ 3951534 w 4196446"/>
              <a:gd name="connsiteY9" fmla="*/ 6737938 h 8346397"/>
              <a:gd name="connsiteX10" fmla="*/ 3932484 w 4196446"/>
              <a:gd name="connsiteY10" fmla="*/ 6616495 h 8346397"/>
              <a:gd name="connsiteX11" fmla="*/ 3975347 w 4196446"/>
              <a:gd name="connsiteY11" fmla="*/ 6642688 h 8346397"/>
              <a:gd name="connsiteX12" fmla="*/ 4027735 w 4196446"/>
              <a:gd name="connsiteY12" fmla="*/ 6654595 h 8346397"/>
              <a:gd name="connsiteX13" fmla="*/ 4056309 w 4196446"/>
              <a:gd name="connsiteY13" fmla="*/ 6516482 h 8346397"/>
              <a:gd name="connsiteX14" fmla="*/ 3996778 w 4196446"/>
              <a:gd name="connsiteY14" fmla="*/ 6478382 h 8346397"/>
              <a:gd name="connsiteX15" fmla="*/ 4034878 w 4196446"/>
              <a:gd name="connsiteY15" fmla="*/ 6437901 h 8346397"/>
              <a:gd name="connsiteX16" fmla="*/ 4061072 w 4196446"/>
              <a:gd name="connsiteY16" fmla="*/ 6473620 h 8346397"/>
              <a:gd name="connsiteX17" fmla="*/ 4082503 w 4196446"/>
              <a:gd name="connsiteY17" fmla="*/ 6478382 h 8346397"/>
              <a:gd name="connsiteX18" fmla="*/ 4089647 w 4196446"/>
              <a:gd name="connsiteY18" fmla="*/ 6421232 h 8346397"/>
              <a:gd name="connsiteX19" fmla="*/ 4046784 w 4196446"/>
              <a:gd name="connsiteY19" fmla="*/ 6318838 h 8346397"/>
              <a:gd name="connsiteX20" fmla="*/ 4130128 w 4196446"/>
              <a:gd name="connsiteY20" fmla="*/ 6299788 h 8346397"/>
              <a:gd name="connsiteX21" fmla="*/ 4046784 w 4196446"/>
              <a:gd name="connsiteY21" fmla="*/ 6275976 h 8346397"/>
              <a:gd name="connsiteX22" fmla="*/ 4053928 w 4196446"/>
              <a:gd name="connsiteY22" fmla="*/ 6211682 h 8346397"/>
              <a:gd name="connsiteX23" fmla="*/ 4039640 w 4196446"/>
              <a:gd name="connsiteY23" fmla="*/ 6149770 h 8346397"/>
              <a:gd name="connsiteX24" fmla="*/ 4106315 w 4196446"/>
              <a:gd name="connsiteY24" fmla="*/ 6211682 h 8346397"/>
              <a:gd name="connsiteX25" fmla="*/ 4063453 w 4196446"/>
              <a:gd name="connsiteY25" fmla="*/ 6090238 h 8346397"/>
              <a:gd name="connsiteX26" fmla="*/ 4070597 w 4196446"/>
              <a:gd name="connsiteY26" fmla="*/ 6018801 h 8346397"/>
              <a:gd name="connsiteX27" fmla="*/ 4132509 w 4196446"/>
              <a:gd name="connsiteY27" fmla="*/ 5975938 h 8346397"/>
              <a:gd name="connsiteX28" fmla="*/ 4094409 w 4196446"/>
              <a:gd name="connsiteY28" fmla="*/ 6075951 h 8346397"/>
              <a:gd name="connsiteX29" fmla="*/ 4139653 w 4196446"/>
              <a:gd name="connsiteY29" fmla="*/ 6102145 h 8346397"/>
              <a:gd name="connsiteX30" fmla="*/ 4192041 w 4196446"/>
              <a:gd name="connsiteY30" fmla="*/ 6080713 h 8346397"/>
              <a:gd name="connsiteX31" fmla="*/ 4149178 w 4196446"/>
              <a:gd name="connsiteY31" fmla="*/ 5947363 h 8346397"/>
              <a:gd name="connsiteX32" fmla="*/ 4194421 w 4196446"/>
              <a:gd name="connsiteY32" fmla="*/ 5909263 h 8346397"/>
              <a:gd name="connsiteX33" fmla="*/ 4113459 w 4196446"/>
              <a:gd name="connsiteY33" fmla="*/ 5783057 h 8346397"/>
              <a:gd name="connsiteX34" fmla="*/ 4108696 w 4196446"/>
              <a:gd name="connsiteY34" fmla="*/ 5678282 h 8346397"/>
              <a:gd name="connsiteX35" fmla="*/ 4070597 w 4196446"/>
              <a:gd name="connsiteY35" fmla="*/ 5587795 h 8346397"/>
              <a:gd name="connsiteX36" fmla="*/ 4111077 w 4196446"/>
              <a:gd name="connsiteY36" fmla="*/ 5583032 h 8346397"/>
              <a:gd name="connsiteX37" fmla="*/ 4061071 w 4196446"/>
              <a:gd name="connsiteY37" fmla="*/ 5478257 h 8346397"/>
              <a:gd name="connsiteX38" fmla="*/ 4061071 w 4196446"/>
              <a:gd name="connsiteY38" fmla="*/ 5383007 h 8346397"/>
              <a:gd name="connsiteX39" fmla="*/ 4103934 w 4196446"/>
              <a:gd name="connsiteY39" fmla="*/ 5387770 h 8346397"/>
              <a:gd name="connsiteX40" fmla="*/ 4106315 w 4196446"/>
              <a:gd name="connsiteY40" fmla="*/ 5347288 h 8346397"/>
              <a:gd name="connsiteX41" fmla="*/ 4065833 w 4196446"/>
              <a:gd name="connsiteY41" fmla="*/ 5292520 h 8346397"/>
              <a:gd name="connsiteX42" fmla="*/ 4058690 w 4196446"/>
              <a:gd name="connsiteY42" fmla="*/ 5173457 h 8346397"/>
              <a:gd name="connsiteX43" fmla="*/ 3990428 w 4196446"/>
              <a:gd name="connsiteY43" fmla="*/ 5034550 h 8346397"/>
              <a:gd name="connsiteX44" fmla="*/ 3922959 w 4196446"/>
              <a:gd name="connsiteY44" fmla="*/ 4816270 h 8346397"/>
              <a:gd name="connsiteX45" fmla="*/ 3887241 w 4196446"/>
              <a:gd name="connsiteY45" fmla="*/ 4682920 h 8346397"/>
              <a:gd name="connsiteX46" fmla="*/ 3851522 w 4196446"/>
              <a:gd name="connsiteY46" fmla="*/ 4642438 h 8346397"/>
              <a:gd name="connsiteX47" fmla="*/ 3887241 w 4196446"/>
              <a:gd name="connsiteY47" fmla="*/ 4578145 h 8346397"/>
              <a:gd name="connsiteX48" fmla="*/ 3839615 w 4196446"/>
              <a:gd name="connsiteY48" fmla="*/ 4499563 h 8346397"/>
              <a:gd name="connsiteX49" fmla="*/ 3780084 w 4196446"/>
              <a:gd name="connsiteY49" fmla="*/ 4492420 h 8346397"/>
              <a:gd name="connsiteX50" fmla="*/ 3732459 w 4196446"/>
              <a:gd name="connsiteY50" fmla="*/ 4449557 h 8346397"/>
              <a:gd name="connsiteX51" fmla="*/ 3687216 w 4196446"/>
              <a:gd name="connsiteY51" fmla="*/ 4466226 h 8346397"/>
              <a:gd name="connsiteX52" fmla="*/ 3668166 w 4196446"/>
              <a:gd name="connsiteY52" fmla="*/ 4368595 h 8346397"/>
              <a:gd name="connsiteX53" fmla="*/ 3501478 w 4196446"/>
              <a:gd name="connsiteY53" fmla="*/ 4166188 h 8346397"/>
              <a:gd name="connsiteX54" fmla="*/ 3496716 w 4196446"/>
              <a:gd name="connsiteY54" fmla="*/ 4139995 h 8346397"/>
              <a:gd name="connsiteX55" fmla="*/ 3494334 w 4196446"/>
              <a:gd name="connsiteY55" fmla="*/ 4113801 h 8346397"/>
              <a:gd name="connsiteX56" fmla="*/ 3544341 w 4196446"/>
              <a:gd name="connsiteY56" fmla="*/ 4101895 h 8346397"/>
              <a:gd name="connsiteX57" fmla="*/ 3553866 w 4196446"/>
              <a:gd name="connsiteY57" fmla="*/ 4075701 h 8346397"/>
              <a:gd name="connsiteX58" fmla="*/ 3515766 w 4196446"/>
              <a:gd name="connsiteY58" fmla="*/ 4056651 h 8346397"/>
              <a:gd name="connsiteX59" fmla="*/ 3465759 w 4196446"/>
              <a:gd name="connsiteY59" fmla="*/ 4049507 h 8346397"/>
              <a:gd name="connsiteX60" fmla="*/ 3432422 w 4196446"/>
              <a:gd name="connsiteY60" fmla="*/ 4109038 h 8346397"/>
              <a:gd name="connsiteX61" fmla="*/ 3413372 w 4196446"/>
              <a:gd name="connsiteY61" fmla="*/ 4082845 h 8346397"/>
              <a:gd name="connsiteX62" fmla="*/ 3415752 w 4196446"/>
              <a:gd name="connsiteY62" fmla="*/ 4042363 h 8346397"/>
              <a:gd name="connsiteX63" fmla="*/ 3349078 w 4196446"/>
              <a:gd name="connsiteY63" fmla="*/ 4018551 h 8346397"/>
              <a:gd name="connsiteX64" fmla="*/ 3382416 w 4196446"/>
              <a:gd name="connsiteY64" fmla="*/ 3985213 h 8346397"/>
              <a:gd name="connsiteX65" fmla="*/ 3346697 w 4196446"/>
              <a:gd name="connsiteY65" fmla="*/ 3961401 h 8346397"/>
              <a:gd name="connsiteX66" fmla="*/ 3291928 w 4196446"/>
              <a:gd name="connsiteY66" fmla="*/ 3959020 h 8346397"/>
              <a:gd name="connsiteX67" fmla="*/ 3263352 w 4196446"/>
              <a:gd name="connsiteY67" fmla="*/ 3978070 h 8346397"/>
              <a:gd name="connsiteX68" fmla="*/ 3215727 w 4196446"/>
              <a:gd name="connsiteY68" fmla="*/ 3963782 h 8346397"/>
              <a:gd name="connsiteX69" fmla="*/ 3227633 w 4196446"/>
              <a:gd name="connsiteY69" fmla="*/ 3937588 h 8346397"/>
              <a:gd name="connsiteX70" fmla="*/ 3275259 w 4196446"/>
              <a:gd name="connsiteY70" fmla="*/ 3913776 h 8346397"/>
              <a:gd name="connsiteX71" fmla="*/ 3127621 w 4196446"/>
              <a:gd name="connsiteY71" fmla="*/ 3851863 h 8346397"/>
              <a:gd name="connsiteX72" fmla="*/ 2996652 w 4196446"/>
              <a:gd name="connsiteY72" fmla="*/ 3739945 h 8346397"/>
              <a:gd name="connsiteX73" fmla="*/ 2591839 w 4196446"/>
              <a:gd name="connsiteY73" fmla="*/ 3354183 h 8346397"/>
              <a:gd name="connsiteX74" fmla="*/ 2468015 w 4196446"/>
              <a:gd name="connsiteY74" fmla="*/ 3049382 h 8346397"/>
              <a:gd name="connsiteX75" fmla="*/ 2432296 w 4196446"/>
              <a:gd name="connsiteY75" fmla="*/ 2961276 h 8346397"/>
              <a:gd name="connsiteX76" fmla="*/ 2387052 w 4196446"/>
              <a:gd name="connsiteY76" fmla="*/ 2954132 h 8346397"/>
              <a:gd name="connsiteX77" fmla="*/ 2365621 w 4196446"/>
              <a:gd name="connsiteY77" fmla="*/ 2958895 h 8346397"/>
              <a:gd name="connsiteX78" fmla="*/ 2315615 w 4196446"/>
              <a:gd name="connsiteY78" fmla="*/ 2896982 h 8346397"/>
              <a:gd name="connsiteX79" fmla="*/ 2234652 w 4196446"/>
              <a:gd name="connsiteY79" fmla="*/ 2880313 h 8346397"/>
              <a:gd name="connsiteX80" fmla="*/ 2182265 w 4196446"/>
              <a:gd name="connsiteY80" fmla="*/ 2811257 h 8346397"/>
              <a:gd name="connsiteX81" fmla="*/ 2115590 w 4196446"/>
              <a:gd name="connsiteY81" fmla="*/ 2727913 h 8346397"/>
              <a:gd name="connsiteX82" fmla="*/ 2091777 w 4196446"/>
              <a:gd name="connsiteY82" fmla="*/ 2670763 h 8346397"/>
              <a:gd name="connsiteX83" fmla="*/ 2006845 w 4196446"/>
              <a:gd name="connsiteY83" fmla="*/ 2527095 h 8346397"/>
              <a:gd name="connsiteX84" fmla="*/ 1953665 w 4196446"/>
              <a:gd name="connsiteY84" fmla="*/ 2451688 h 8346397"/>
              <a:gd name="connsiteX85" fmla="*/ 2006052 w 4196446"/>
              <a:gd name="connsiteY85" fmla="*/ 2337388 h 8346397"/>
              <a:gd name="connsiteX86" fmla="*/ 2072727 w 4196446"/>
              <a:gd name="connsiteY86" fmla="*/ 2256426 h 8346397"/>
              <a:gd name="connsiteX87" fmla="*/ 2056058 w 4196446"/>
              <a:gd name="connsiteY87" fmla="*/ 2223088 h 8346397"/>
              <a:gd name="connsiteX88" fmla="*/ 2067965 w 4196446"/>
              <a:gd name="connsiteY88" fmla="*/ 2130220 h 8346397"/>
              <a:gd name="connsiteX89" fmla="*/ 2137021 w 4196446"/>
              <a:gd name="connsiteY89" fmla="*/ 1992107 h 8346397"/>
              <a:gd name="connsiteX90" fmla="*/ 2165596 w 4196446"/>
              <a:gd name="connsiteY90" fmla="*/ 1944482 h 8346397"/>
              <a:gd name="connsiteX91" fmla="*/ 2203696 w 4196446"/>
              <a:gd name="connsiteY91" fmla="*/ 1937338 h 8346397"/>
              <a:gd name="connsiteX92" fmla="*/ 2198933 w 4196446"/>
              <a:gd name="connsiteY92" fmla="*/ 1906382 h 8346397"/>
              <a:gd name="connsiteX93" fmla="*/ 2406102 w 4196446"/>
              <a:gd name="connsiteY93" fmla="*/ 1782557 h 8346397"/>
              <a:gd name="connsiteX94" fmla="*/ 2494208 w 4196446"/>
              <a:gd name="connsiteY94" fmla="*/ 1715882 h 8346397"/>
              <a:gd name="connsiteX95" fmla="*/ 2513258 w 4196446"/>
              <a:gd name="connsiteY95" fmla="*/ 1630157 h 8346397"/>
              <a:gd name="connsiteX96" fmla="*/ 2522784 w 4196446"/>
              <a:gd name="connsiteY96" fmla="*/ 1584913 h 8346397"/>
              <a:gd name="connsiteX97" fmla="*/ 2577552 w 4196446"/>
              <a:gd name="connsiteY97" fmla="*/ 1527763 h 8346397"/>
              <a:gd name="connsiteX98" fmla="*/ 2606127 w 4196446"/>
              <a:gd name="connsiteY98" fmla="*/ 1499188 h 8346397"/>
              <a:gd name="connsiteX99" fmla="*/ 2634702 w 4196446"/>
              <a:gd name="connsiteY99" fmla="*/ 1492045 h 8346397"/>
              <a:gd name="connsiteX100" fmla="*/ 2672802 w 4196446"/>
              <a:gd name="connsiteY100" fmla="*/ 1368220 h 8346397"/>
              <a:gd name="connsiteX101" fmla="*/ 2806153 w 4196446"/>
              <a:gd name="connsiteY101" fmla="*/ 1334883 h 8346397"/>
              <a:gd name="connsiteX102" fmla="*/ 2944265 w 4196446"/>
              <a:gd name="connsiteY102" fmla="*/ 1325357 h 8346397"/>
              <a:gd name="connsiteX103" fmla="*/ 2968077 w 4196446"/>
              <a:gd name="connsiteY103" fmla="*/ 1206295 h 8346397"/>
              <a:gd name="connsiteX104" fmla="*/ 3049040 w 4196446"/>
              <a:gd name="connsiteY104" fmla="*/ 1169783 h 8346397"/>
              <a:gd name="connsiteX105" fmla="*/ 3153814 w 4196446"/>
              <a:gd name="connsiteY105" fmla="*/ 1125332 h 8346397"/>
              <a:gd name="connsiteX106" fmla="*/ 3225252 w 4196446"/>
              <a:gd name="connsiteY106" fmla="*/ 1049132 h 8346397"/>
              <a:gd name="connsiteX107" fmla="*/ 3310977 w 4196446"/>
              <a:gd name="connsiteY107" fmla="*/ 996745 h 8346397"/>
              <a:gd name="connsiteX108" fmla="*/ 3056977 w 4196446"/>
              <a:gd name="connsiteY108" fmla="*/ 982457 h 8346397"/>
              <a:gd name="connsiteX109" fmla="*/ 2958552 w 4196446"/>
              <a:gd name="connsiteY109" fmla="*/ 976107 h 8346397"/>
              <a:gd name="connsiteX110" fmla="*/ 2926802 w 4196446"/>
              <a:gd name="connsiteY110" fmla="*/ 906257 h 8346397"/>
              <a:gd name="connsiteX111" fmla="*/ 2866477 w 4196446"/>
              <a:gd name="connsiteY111" fmla="*/ 893559 h 8346397"/>
              <a:gd name="connsiteX112" fmla="*/ 2799802 w 4196446"/>
              <a:gd name="connsiteY112" fmla="*/ 874507 h 8346397"/>
              <a:gd name="connsiteX113" fmla="*/ 2761702 w 4196446"/>
              <a:gd name="connsiteY113" fmla="*/ 807832 h 8346397"/>
              <a:gd name="connsiteX114" fmla="*/ 2609302 w 4196446"/>
              <a:gd name="connsiteY114" fmla="*/ 760207 h 8346397"/>
              <a:gd name="connsiteX115" fmla="*/ 2580727 w 4196446"/>
              <a:gd name="connsiteY115" fmla="*/ 604632 h 8346397"/>
              <a:gd name="connsiteX116" fmla="*/ 2526752 w 4196446"/>
              <a:gd name="connsiteY116" fmla="*/ 531609 h 8346397"/>
              <a:gd name="connsiteX117" fmla="*/ 2596602 w 4196446"/>
              <a:gd name="connsiteY117" fmla="*/ 407782 h 8346397"/>
              <a:gd name="connsiteX118" fmla="*/ 2629939 w 4196446"/>
              <a:gd name="connsiteY118" fmla="*/ 310947 h 8346397"/>
              <a:gd name="connsiteX119" fmla="*/ 2517227 w 4196446"/>
              <a:gd name="connsiteY119" fmla="*/ 239507 h 8346397"/>
              <a:gd name="connsiteX120" fmla="*/ 2402927 w 4196446"/>
              <a:gd name="connsiteY120" fmla="*/ 271257 h 8346397"/>
              <a:gd name="connsiteX121" fmla="*/ 2275927 w 4196446"/>
              <a:gd name="connsiteY121" fmla="*/ 198232 h 8346397"/>
              <a:gd name="connsiteX122" fmla="*/ 2133052 w 4196446"/>
              <a:gd name="connsiteY122" fmla="*/ 233157 h 8346397"/>
              <a:gd name="connsiteX123" fmla="*/ 1913977 w 4196446"/>
              <a:gd name="connsiteY123" fmla="*/ 36309 h 8346397"/>
              <a:gd name="connsiteX124" fmla="*/ 1777452 w 4196446"/>
              <a:gd name="connsiteY124" fmla="*/ 13289 h 8346397"/>
              <a:gd name="connsiteX125" fmla="*/ 1703633 w 4196446"/>
              <a:gd name="connsiteY125" fmla="*/ 41864 h 8346397"/>
              <a:gd name="connsiteX126" fmla="*/ 1615527 w 4196446"/>
              <a:gd name="connsiteY126" fmla="*/ 75203 h 8346397"/>
              <a:gd name="connsiteX127" fmla="*/ 1515515 w 4196446"/>
              <a:gd name="connsiteY127" fmla="*/ 129971 h 8346397"/>
              <a:gd name="connsiteX128" fmla="*/ 1525040 w 4196446"/>
              <a:gd name="connsiteY128" fmla="*/ 194264 h 8346397"/>
              <a:gd name="connsiteX129" fmla="*/ 1505990 w 4196446"/>
              <a:gd name="connsiteY129" fmla="*/ 251415 h 8346397"/>
              <a:gd name="connsiteX130" fmla="*/ 1413121 w 4196446"/>
              <a:gd name="connsiteY130" fmla="*/ 270464 h 8346397"/>
              <a:gd name="connsiteX131" fmla="*/ 1339302 w 4196446"/>
              <a:gd name="connsiteY131" fmla="*/ 306184 h 8346397"/>
              <a:gd name="connsiteX132" fmla="*/ 1260721 w 4196446"/>
              <a:gd name="connsiteY132" fmla="*/ 346665 h 8346397"/>
              <a:gd name="connsiteX133" fmla="*/ 1191665 w 4196446"/>
              <a:gd name="connsiteY133" fmla="*/ 272847 h 8346397"/>
              <a:gd name="connsiteX134" fmla="*/ 1082127 w 4196446"/>
              <a:gd name="connsiteY134" fmla="*/ 353809 h 8346397"/>
              <a:gd name="connsiteX135" fmla="*/ 1020215 w 4196446"/>
              <a:gd name="connsiteY135" fmla="*/ 420484 h 8346397"/>
              <a:gd name="connsiteX136" fmla="*/ 858290 w 4196446"/>
              <a:gd name="connsiteY136" fmla="*/ 301422 h 8346397"/>
              <a:gd name="connsiteX137" fmla="*/ 796377 w 4196446"/>
              <a:gd name="connsiteY137" fmla="*/ 406196 h 8346397"/>
              <a:gd name="connsiteX138" fmla="*/ 755896 w 4196446"/>
              <a:gd name="connsiteY138" fmla="*/ 341903 h 8346397"/>
              <a:gd name="connsiteX139" fmla="*/ 689221 w 4196446"/>
              <a:gd name="connsiteY139" fmla="*/ 270465 h 8346397"/>
              <a:gd name="connsiteX140" fmla="*/ 667790 w 4196446"/>
              <a:gd name="connsiteY140" fmla="*/ 313328 h 8346397"/>
              <a:gd name="connsiteX141" fmla="*/ 620165 w 4196446"/>
              <a:gd name="connsiteY141" fmla="*/ 382384 h 8346397"/>
              <a:gd name="connsiteX142" fmla="*/ 589208 w 4196446"/>
              <a:gd name="connsiteY142" fmla="*/ 396672 h 8346397"/>
              <a:gd name="connsiteX143" fmla="*/ 498721 w 4196446"/>
              <a:gd name="connsiteY143" fmla="*/ 482397 h 8346397"/>
              <a:gd name="connsiteX144" fmla="*/ 396327 w 4196446"/>
              <a:gd name="connsiteY144" fmla="*/ 380003 h 8346397"/>
              <a:gd name="connsiteX145" fmla="*/ 243927 w 4196446"/>
              <a:gd name="connsiteY145" fmla="*/ 294278 h 8346397"/>
              <a:gd name="connsiteX146" fmla="*/ 174871 w 4196446"/>
              <a:gd name="connsiteY146" fmla="*/ 327615 h 8346397"/>
              <a:gd name="connsiteX147" fmla="*/ 127246 w 4196446"/>
              <a:gd name="connsiteY147" fmla="*/ 410959 h 8346397"/>
              <a:gd name="connsiteX148" fmla="*/ 43902 w 4196446"/>
              <a:gd name="connsiteY148" fmla="*/ 472872 h 8346397"/>
              <a:gd name="connsiteX149" fmla="*/ 8183 w 4196446"/>
              <a:gd name="connsiteY149" fmla="*/ 484778 h 8346397"/>
              <a:gd name="connsiteX150" fmla="*/ 198683 w 4196446"/>
              <a:gd name="connsiteY150" fmla="*/ 689565 h 8346397"/>
              <a:gd name="connsiteX151" fmla="*/ 265359 w 4196446"/>
              <a:gd name="connsiteY151" fmla="*/ 706234 h 8346397"/>
              <a:gd name="connsiteX152" fmla="*/ 298697 w 4196446"/>
              <a:gd name="connsiteY152" fmla="*/ 730047 h 8346397"/>
              <a:gd name="connsiteX153" fmla="*/ 296315 w 4196446"/>
              <a:gd name="connsiteY153" fmla="*/ 901496 h 8346397"/>
              <a:gd name="connsiteX154" fmla="*/ 362990 w 4196446"/>
              <a:gd name="connsiteY154" fmla="*/ 906259 h 8346397"/>
              <a:gd name="connsiteX155" fmla="*/ 401090 w 4196446"/>
              <a:gd name="connsiteY155" fmla="*/ 856253 h 8346397"/>
              <a:gd name="connsiteX156" fmla="*/ 482052 w 4196446"/>
              <a:gd name="connsiteY156" fmla="*/ 894353 h 8346397"/>
              <a:gd name="connsiteX157" fmla="*/ 420140 w 4196446"/>
              <a:gd name="connsiteY157" fmla="*/ 1039609 h 8346397"/>
              <a:gd name="connsiteX158" fmla="*/ 434427 w 4196446"/>
              <a:gd name="connsiteY158" fmla="*/ 1087234 h 8346397"/>
              <a:gd name="connsiteX159" fmla="*/ 379658 w 4196446"/>
              <a:gd name="connsiteY159" fmla="*/ 1139622 h 8346397"/>
              <a:gd name="connsiteX160" fmla="*/ 415377 w 4196446"/>
              <a:gd name="connsiteY160" fmla="*/ 1168196 h 8346397"/>
              <a:gd name="connsiteX161" fmla="*/ 486815 w 4196446"/>
              <a:gd name="connsiteY161" fmla="*/ 1256303 h 8346397"/>
              <a:gd name="connsiteX162" fmla="*/ 527296 w 4196446"/>
              <a:gd name="connsiteY162" fmla="*/ 1344409 h 8346397"/>
              <a:gd name="connsiteX163" fmla="*/ 636833 w 4196446"/>
              <a:gd name="connsiteY163" fmla="*/ 1396797 h 8346397"/>
              <a:gd name="connsiteX164" fmla="*/ 746371 w 4196446"/>
              <a:gd name="connsiteY164" fmla="*/ 1420609 h 8346397"/>
              <a:gd name="connsiteX165" fmla="*/ 829715 w 4196446"/>
              <a:gd name="connsiteY165" fmla="*/ 1468234 h 8346397"/>
              <a:gd name="connsiteX166" fmla="*/ 913058 w 4196446"/>
              <a:gd name="connsiteY166" fmla="*/ 1442040 h 8346397"/>
              <a:gd name="connsiteX167" fmla="*/ 994021 w 4196446"/>
              <a:gd name="connsiteY167" fmla="*/ 1368222 h 8346397"/>
              <a:gd name="connsiteX168" fmla="*/ 1103558 w 4196446"/>
              <a:gd name="connsiteY168" fmla="*/ 1351553 h 8346397"/>
              <a:gd name="connsiteX169" fmla="*/ 1170233 w 4196446"/>
              <a:gd name="connsiteY169" fmla="*/ 1356315 h 8346397"/>
              <a:gd name="connsiteX170" fmla="*/ 1329777 w 4196446"/>
              <a:gd name="connsiteY170" fmla="*/ 1465853 h 8346397"/>
              <a:gd name="connsiteX171" fmla="*/ 1389308 w 4196446"/>
              <a:gd name="connsiteY171" fmla="*/ 1494428 h 8346397"/>
              <a:gd name="connsiteX172" fmla="*/ 1260721 w 4196446"/>
              <a:gd name="connsiteY172" fmla="*/ 1596822 h 8346397"/>
              <a:gd name="connsiteX173" fmla="*/ 1263102 w 4196446"/>
              <a:gd name="connsiteY173" fmla="*/ 1661115 h 8346397"/>
              <a:gd name="connsiteX174" fmla="*/ 1425027 w 4196446"/>
              <a:gd name="connsiteY174" fmla="*/ 1613490 h 8346397"/>
              <a:gd name="connsiteX175" fmla="*/ 1386927 w 4196446"/>
              <a:gd name="connsiteY175" fmla="*/ 1677784 h 8346397"/>
              <a:gd name="connsiteX176" fmla="*/ 1405977 w 4196446"/>
              <a:gd name="connsiteY176" fmla="*/ 1751603 h 8346397"/>
              <a:gd name="connsiteX177" fmla="*/ 1517896 w 4196446"/>
              <a:gd name="connsiteY177" fmla="*/ 1787322 h 8346397"/>
              <a:gd name="connsiteX178" fmla="*/ 1591715 w 4196446"/>
              <a:gd name="connsiteY178" fmla="*/ 1803990 h 8346397"/>
              <a:gd name="connsiteX179" fmla="*/ 1501227 w 4196446"/>
              <a:gd name="connsiteY179" fmla="*/ 1934959 h 8346397"/>
              <a:gd name="connsiteX180" fmla="*/ 1494083 w 4196446"/>
              <a:gd name="connsiteY180" fmla="*/ 1984965 h 8346397"/>
              <a:gd name="connsiteX181" fmla="*/ 1422646 w 4196446"/>
              <a:gd name="connsiteY181" fmla="*/ 2020684 h 8346397"/>
              <a:gd name="connsiteX182" fmla="*/ 1391690 w 4196446"/>
              <a:gd name="connsiteY182" fmla="*/ 2082597 h 8346397"/>
              <a:gd name="connsiteX183" fmla="*/ 1260721 w 4196446"/>
              <a:gd name="connsiteY183" fmla="*/ 2056403 h 8346397"/>
              <a:gd name="connsiteX184" fmla="*/ 1139277 w 4196446"/>
              <a:gd name="connsiteY184" fmla="*/ 2056402 h 8346397"/>
              <a:gd name="connsiteX185" fmla="*/ 1072602 w 4196446"/>
              <a:gd name="connsiteY185" fmla="*/ 2084978 h 8346397"/>
              <a:gd name="connsiteX186" fmla="*/ 1065458 w 4196446"/>
              <a:gd name="connsiteY186" fmla="*/ 2184990 h 8346397"/>
              <a:gd name="connsiteX187" fmla="*/ 977352 w 4196446"/>
              <a:gd name="connsiteY187" fmla="*/ 2273097 h 8346397"/>
              <a:gd name="connsiteX188" fmla="*/ 1120227 w 4196446"/>
              <a:gd name="connsiteY188" fmla="*/ 2335009 h 8346397"/>
              <a:gd name="connsiteX189" fmla="*/ 1170234 w 4196446"/>
              <a:gd name="connsiteY189" fmla="*/ 2370727 h 8346397"/>
              <a:gd name="connsiteX190" fmla="*/ 1222621 w 4196446"/>
              <a:gd name="connsiteY190" fmla="*/ 2387397 h 8346397"/>
              <a:gd name="connsiteX191" fmla="*/ 1272627 w 4196446"/>
              <a:gd name="connsiteY191" fmla="*/ 2437403 h 8346397"/>
              <a:gd name="connsiteX192" fmla="*/ 1329777 w 4196446"/>
              <a:gd name="connsiteY192" fmla="*/ 2458834 h 8346397"/>
              <a:gd name="connsiteX193" fmla="*/ 1422646 w 4196446"/>
              <a:gd name="connsiteY193" fmla="*/ 2535034 h 8346397"/>
              <a:gd name="connsiteX194" fmla="*/ 1508371 w 4196446"/>
              <a:gd name="connsiteY194" fmla="*/ 2568373 h 8346397"/>
              <a:gd name="connsiteX195" fmla="*/ 1641721 w 4196446"/>
              <a:gd name="connsiteY195" fmla="*/ 2716009 h 8346397"/>
              <a:gd name="connsiteX196" fmla="*/ 1725065 w 4196446"/>
              <a:gd name="connsiteY196" fmla="*/ 2870790 h 8346397"/>
              <a:gd name="connsiteX197" fmla="*/ 1850477 w 4196446"/>
              <a:gd name="connsiteY197" fmla="*/ 2931907 h 8346397"/>
              <a:gd name="connsiteX198" fmla="*/ 1896514 w 4196446"/>
              <a:gd name="connsiteY198" fmla="*/ 2977947 h 8346397"/>
              <a:gd name="connsiteX199" fmla="*/ 1927471 w 4196446"/>
              <a:gd name="connsiteY199" fmla="*/ 3082722 h 8346397"/>
              <a:gd name="connsiteX200" fmla="*/ 1989383 w 4196446"/>
              <a:gd name="connsiteY200" fmla="*/ 3185115 h 8346397"/>
              <a:gd name="connsiteX201" fmla="*/ 2051296 w 4196446"/>
              <a:gd name="connsiteY201" fmla="*/ 3223215 h 8346397"/>
              <a:gd name="connsiteX202" fmla="*/ 2182265 w 4196446"/>
              <a:gd name="connsiteY202" fmla="*/ 3370853 h 8346397"/>
              <a:gd name="connsiteX203" fmla="*/ 2325139 w 4196446"/>
              <a:gd name="connsiteY203" fmla="*/ 3447053 h 8346397"/>
              <a:gd name="connsiteX204" fmla="*/ 2384671 w 4196446"/>
              <a:gd name="connsiteY204" fmla="*/ 3532778 h 8346397"/>
              <a:gd name="connsiteX205" fmla="*/ 2432296 w 4196446"/>
              <a:gd name="connsiteY205" fmla="*/ 3599453 h 8346397"/>
              <a:gd name="connsiteX206" fmla="*/ 2479921 w 4196446"/>
              <a:gd name="connsiteY206" fmla="*/ 3589929 h 8346397"/>
              <a:gd name="connsiteX207" fmla="*/ 2484683 w 4196446"/>
              <a:gd name="connsiteY207" fmla="*/ 3742328 h 8346397"/>
              <a:gd name="connsiteX208" fmla="*/ 2537071 w 4196446"/>
              <a:gd name="connsiteY208" fmla="*/ 3835197 h 8346397"/>
              <a:gd name="connsiteX209" fmla="*/ 2529927 w 4196446"/>
              <a:gd name="connsiteY209" fmla="*/ 3873297 h 8346397"/>
              <a:gd name="connsiteX210" fmla="*/ 2598983 w 4196446"/>
              <a:gd name="connsiteY210" fmla="*/ 3909015 h 8346397"/>
              <a:gd name="connsiteX211" fmla="*/ 2656133 w 4196446"/>
              <a:gd name="connsiteY211" fmla="*/ 3854247 h 8346397"/>
              <a:gd name="connsiteX212" fmla="*/ 2689471 w 4196446"/>
              <a:gd name="connsiteY212" fmla="*/ 3937590 h 8346397"/>
              <a:gd name="connsiteX213" fmla="*/ 2734715 w 4196446"/>
              <a:gd name="connsiteY213" fmla="*/ 3982834 h 8346397"/>
              <a:gd name="connsiteX214" fmla="*/ 2808533 w 4196446"/>
              <a:gd name="connsiteY214" fmla="*/ 4006647 h 8346397"/>
              <a:gd name="connsiteX215" fmla="*/ 2860921 w 4196446"/>
              <a:gd name="connsiteY215" fmla="*/ 4075703 h 8346397"/>
              <a:gd name="connsiteX216" fmla="*/ 2946646 w 4196446"/>
              <a:gd name="connsiteY216" fmla="*/ 4130472 h 8346397"/>
              <a:gd name="connsiteX217" fmla="*/ 2999033 w 4196446"/>
              <a:gd name="connsiteY217" fmla="*/ 4163809 h 8346397"/>
              <a:gd name="connsiteX218" fmla="*/ 2870446 w 4196446"/>
              <a:gd name="connsiteY218" fmla="*/ 4256678 h 8346397"/>
              <a:gd name="connsiteX219" fmla="*/ 2868064 w 4196446"/>
              <a:gd name="connsiteY219" fmla="*/ 4311446 h 8346397"/>
              <a:gd name="connsiteX220" fmla="*/ 2970458 w 4196446"/>
              <a:gd name="connsiteY220" fmla="*/ 4428128 h 8346397"/>
              <a:gd name="connsiteX221" fmla="*/ 3065708 w 4196446"/>
              <a:gd name="connsiteY221" fmla="*/ 4490040 h 8346397"/>
              <a:gd name="connsiteX222" fmla="*/ 3096665 w 4196446"/>
              <a:gd name="connsiteY222" fmla="*/ 4528140 h 8346397"/>
              <a:gd name="connsiteX223" fmla="*/ 3082377 w 4196446"/>
              <a:gd name="connsiteY223" fmla="*/ 4609103 h 8346397"/>
              <a:gd name="connsiteX224" fmla="*/ 3077615 w 4196446"/>
              <a:gd name="connsiteY224" fmla="*/ 4692447 h 8346397"/>
              <a:gd name="connsiteX225" fmla="*/ 3034752 w 4196446"/>
              <a:gd name="connsiteY225" fmla="*/ 4701972 h 8346397"/>
              <a:gd name="connsiteX226" fmla="*/ 3008558 w 4196446"/>
              <a:gd name="connsiteY226" fmla="*/ 4718640 h 8346397"/>
              <a:gd name="connsiteX227" fmla="*/ 3053802 w 4196446"/>
              <a:gd name="connsiteY227" fmla="*/ 4795632 h 8346397"/>
              <a:gd name="connsiteX228" fmla="*/ 3037133 w 4196446"/>
              <a:gd name="connsiteY228" fmla="*/ 4868659 h 8346397"/>
              <a:gd name="connsiteX229" fmla="*/ 3020465 w 4196446"/>
              <a:gd name="connsiteY229" fmla="*/ 5004390 h 8346397"/>
              <a:gd name="connsiteX230" fmla="*/ 2982365 w 4196446"/>
              <a:gd name="connsiteY230" fmla="*/ 5044872 h 8346397"/>
              <a:gd name="connsiteX231" fmla="*/ 2965696 w 4196446"/>
              <a:gd name="connsiteY231" fmla="*/ 5166315 h 8346397"/>
              <a:gd name="connsiteX232" fmla="*/ 2937121 w 4196446"/>
              <a:gd name="connsiteY232" fmla="*/ 5285378 h 8346397"/>
              <a:gd name="connsiteX233" fmla="*/ 2989508 w 4196446"/>
              <a:gd name="connsiteY233" fmla="*/ 5302047 h 8346397"/>
              <a:gd name="connsiteX234" fmla="*/ 2987127 w 4196446"/>
              <a:gd name="connsiteY234" fmla="*/ 5347290 h 8346397"/>
              <a:gd name="connsiteX235" fmla="*/ 2984746 w 4196446"/>
              <a:gd name="connsiteY235" fmla="*/ 5402059 h 8346397"/>
              <a:gd name="connsiteX236" fmla="*/ 3041896 w 4196446"/>
              <a:gd name="connsiteY236" fmla="*/ 5471115 h 8346397"/>
              <a:gd name="connsiteX237" fmla="*/ 3089521 w 4196446"/>
              <a:gd name="connsiteY237" fmla="*/ 5597322 h 8346397"/>
              <a:gd name="connsiteX238" fmla="*/ 2996652 w 4196446"/>
              <a:gd name="connsiteY238" fmla="*/ 5887834 h 8346397"/>
              <a:gd name="connsiteX239" fmla="*/ 3018083 w 4196446"/>
              <a:gd name="connsiteY239" fmla="*/ 5942603 h 8346397"/>
              <a:gd name="connsiteX240" fmla="*/ 3044277 w 4196446"/>
              <a:gd name="connsiteY240" fmla="*/ 5994990 h 8346397"/>
              <a:gd name="connsiteX241" fmla="*/ 3049040 w 4196446"/>
              <a:gd name="connsiteY241" fmla="*/ 6099765 h 8346397"/>
              <a:gd name="connsiteX242" fmla="*/ 3028402 w 4196446"/>
              <a:gd name="connsiteY242" fmla="*/ 6195807 h 8346397"/>
              <a:gd name="connsiteX243" fmla="*/ 2956170 w 4196446"/>
              <a:gd name="connsiteY243" fmla="*/ 6259310 h 8346397"/>
              <a:gd name="connsiteX244" fmla="*/ 2920452 w 4196446"/>
              <a:gd name="connsiteY244" fmla="*/ 6240259 h 8346397"/>
              <a:gd name="connsiteX245" fmla="*/ 2849015 w 4196446"/>
              <a:gd name="connsiteY245" fmla="*/ 6252165 h 8346397"/>
              <a:gd name="connsiteX246" fmla="*/ 2713283 w 4196446"/>
              <a:gd name="connsiteY246" fmla="*/ 6364084 h 8346397"/>
              <a:gd name="connsiteX247" fmla="*/ 2606127 w 4196446"/>
              <a:gd name="connsiteY247" fmla="*/ 6349797 h 8346397"/>
              <a:gd name="connsiteX248" fmla="*/ 2575171 w 4196446"/>
              <a:gd name="connsiteY248" fmla="*/ 6378372 h 8346397"/>
              <a:gd name="connsiteX249" fmla="*/ 2508495 w 4196446"/>
              <a:gd name="connsiteY249" fmla="*/ 6423614 h 8346397"/>
              <a:gd name="connsiteX250" fmla="*/ 2391815 w 4196446"/>
              <a:gd name="connsiteY250" fmla="*/ 6411709 h 8346397"/>
              <a:gd name="connsiteX251" fmla="*/ 2368002 w 4196446"/>
              <a:gd name="connsiteY251" fmla="*/ 6528390 h 8346397"/>
              <a:gd name="connsiteX252" fmla="*/ 2363240 w 4196446"/>
              <a:gd name="connsiteY252" fmla="*/ 6564109 h 8346397"/>
              <a:gd name="connsiteX253" fmla="*/ 2339428 w 4196446"/>
              <a:gd name="connsiteY253" fmla="*/ 6583159 h 8346397"/>
              <a:gd name="connsiteX254" fmla="*/ 2141783 w 4196446"/>
              <a:gd name="connsiteY254" fmla="*/ 6535534 h 8346397"/>
              <a:gd name="connsiteX255" fmla="*/ 2103683 w 4196446"/>
              <a:gd name="connsiteY255" fmla="*/ 6587922 h 8346397"/>
              <a:gd name="connsiteX256" fmla="*/ 2072727 w 4196446"/>
              <a:gd name="connsiteY256" fmla="*/ 6683172 h 8346397"/>
              <a:gd name="connsiteX257" fmla="*/ 2039389 w 4196446"/>
              <a:gd name="connsiteY257" fmla="*/ 6747465 h 8346397"/>
              <a:gd name="connsiteX258" fmla="*/ 2051296 w 4196446"/>
              <a:gd name="connsiteY258" fmla="*/ 6809378 h 8346397"/>
              <a:gd name="connsiteX259" fmla="*/ 2184646 w 4196446"/>
              <a:gd name="connsiteY259" fmla="*/ 6921297 h 8346397"/>
              <a:gd name="connsiteX260" fmla="*/ 2253702 w 4196446"/>
              <a:gd name="connsiteY260" fmla="*/ 6954634 h 8346397"/>
              <a:gd name="connsiteX261" fmla="*/ 2237033 w 4196446"/>
              <a:gd name="connsiteY261" fmla="*/ 6978447 h 8346397"/>
              <a:gd name="connsiteX262" fmla="*/ 2201315 w 4196446"/>
              <a:gd name="connsiteY262" fmla="*/ 6997497 h 8346397"/>
              <a:gd name="connsiteX263" fmla="*/ 2234652 w 4196446"/>
              <a:gd name="connsiteY263" fmla="*/ 7073697 h 8346397"/>
              <a:gd name="connsiteX264" fmla="*/ 2203696 w 4196446"/>
              <a:gd name="connsiteY264" fmla="*/ 7095128 h 8346397"/>
              <a:gd name="connsiteX265" fmla="*/ 2098921 w 4196446"/>
              <a:gd name="connsiteY265" fmla="*/ 7033215 h 8346397"/>
              <a:gd name="connsiteX266" fmla="*/ 2056058 w 4196446"/>
              <a:gd name="connsiteY266" fmla="*/ 7059409 h 8346397"/>
              <a:gd name="connsiteX267" fmla="*/ 1996527 w 4196446"/>
              <a:gd name="connsiteY267" fmla="*/ 6957015 h 8346397"/>
              <a:gd name="connsiteX268" fmla="*/ 1879846 w 4196446"/>
              <a:gd name="connsiteY268" fmla="*/ 6983209 h 8346397"/>
              <a:gd name="connsiteX269" fmla="*/ 1815552 w 4196446"/>
              <a:gd name="connsiteY269" fmla="*/ 6987972 h 8346397"/>
              <a:gd name="connsiteX270" fmla="*/ 1765546 w 4196446"/>
              <a:gd name="connsiteY270" fmla="*/ 6983210 h 8346397"/>
              <a:gd name="connsiteX271" fmla="*/ 1708396 w 4196446"/>
              <a:gd name="connsiteY271" fmla="*/ 7028453 h 8346397"/>
              <a:gd name="connsiteX272" fmla="*/ 1529802 w 4196446"/>
              <a:gd name="connsiteY272" fmla="*/ 6987972 h 8346397"/>
              <a:gd name="connsiteX273" fmla="*/ 1553614 w 4196446"/>
              <a:gd name="connsiteY273" fmla="*/ 7114178 h 8346397"/>
              <a:gd name="connsiteX274" fmla="*/ 1477415 w 4196446"/>
              <a:gd name="connsiteY274" fmla="*/ 7159422 h 8346397"/>
              <a:gd name="connsiteX275" fmla="*/ 1415502 w 4196446"/>
              <a:gd name="connsiteY275" fmla="*/ 7226096 h 8346397"/>
              <a:gd name="connsiteX276" fmla="*/ 1265483 w 4196446"/>
              <a:gd name="connsiteY276" fmla="*/ 7218953 h 8346397"/>
              <a:gd name="connsiteX277" fmla="*/ 1213096 w 4196446"/>
              <a:gd name="connsiteY27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282403 w 4196446"/>
              <a:gd name="connsiteY3" fmla="*/ 7159420 h 8346397"/>
              <a:gd name="connsiteX4" fmla="*/ 3358603 w 4196446"/>
              <a:gd name="connsiteY4" fmla="*/ 7064169 h 8346397"/>
              <a:gd name="connsiteX5" fmla="*/ 3503859 w 4196446"/>
              <a:gd name="connsiteY5" fmla="*/ 7042738 h 8346397"/>
              <a:gd name="connsiteX6" fmla="*/ 3530053 w 4196446"/>
              <a:gd name="connsiteY6" fmla="*/ 6978445 h 8346397"/>
              <a:gd name="connsiteX7" fmla="*/ 3642765 w 4196446"/>
              <a:gd name="connsiteY7" fmla="*/ 6905419 h 8346397"/>
              <a:gd name="connsiteX8" fmla="*/ 3741984 w 4196446"/>
              <a:gd name="connsiteY8" fmla="*/ 6883195 h 8346397"/>
              <a:gd name="connsiteX9" fmla="*/ 3784847 w 4196446"/>
              <a:gd name="connsiteY9" fmla="*/ 6811757 h 8346397"/>
              <a:gd name="connsiteX10" fmla="*/ 3951534 w 4196446"/>
              <a:gd name="connsiteY10" fmla="*/ 6737938 h 8346397"/>
              <a:gd name="connsiteX11" fmla="*/ 3932484 w 4196446"/>
              <a:gd name="connsiteY11" fmla="*/ 6616495 h 8346397"/>
              <a:gd name="connsiteX12" fmla="*/ 3975347 w 4196446"/>
              <a:gd name="connsiteY12" fmla="*/ 6642688 h 8346397"/>
              <a:gd name="connsiteX13" fmla="*/ 4027735 w 4196446"/>
              <a:gd name="connsiteY13" fmla="*/ 6654595 h 8346397"/>
              <a:gd name="connsiteX14" fmla="*/ 4056309 w 4196446"/>
              <a:gd name="connsiteY14" fmla="*/ 6516482 h 8346397"/>
              <a:gd name="connsiteX15" fmla="*/ 3996778 w 4196446"/>
              <a:gd name="connsiteY15" fmla="*/ 6478382 h 8346397"/>
              <a:gd name="connsiteX16" fmla="*/ 4034878 w 4196446"/>
              <a:gd name="connsiteY16" fmla="*/ 6437901 h 8346397"/>
              <a:gd name="connsiteX17" fmla="*/ 4061072 w 4196446"/>
              <a:gd name="connsiteY17" fmla="*/ 6473620 h 8346397"/>
              <a:gd name="connsiteX18" fmla="*/ 4082503 w 4196446"/>
              <a:gd name="connsiteY18" fmla="*/ 6478382 h 8346397"/>
              <a:gd name="connsiteX19" fmla="*/ 4089647 w 4196446"/>
              <a:gd name="connsiteY19" fmla="*/ 6421232 h 8346397"/>
              <a:gd name="connsiteX20" fmla="*/ 4046784 w 4196446"/>
              <a:gd name="connsiteY20" fmla="*/ 6318838 h 8346397"/>
              <a:gd name="connsiteX21" fmla="*/ 4130128 w 4196446"/>
              <a:gd name="connsiteY21" fmla="*/ 6299788 h 8346397"/>
              <a:gd name="connsiteX22" fmla="*/ 4046784 w 4196446"/>
              <a:gd name="connsiteY22" fmla="*/ 6275976 h 8346397"/>
              <a:gd name="connsiteX23" fmla="*/ 4053928 w 4196446"/>
              <a:gd name="connsiteY23" fmla="*/ 6211682 h 8346397"/>
              <a:gd name="connsiteX24" fmla="*/ 4039640 w 4196446"/>
              <a:gd name="connsiteY24" fmla="*/ 6149770 h 8346397"/>
              <a:gd name="connsiteX25" fmla="*/ 4106315 w 4196446"/>
              <a:gd name="connsiteY25" fmla="*/ 6211682 h 8346397"/>
              <a:gd name="connsiteX26" fmla="*/ 4063453 w 4196446"/>
              <a:gd name="connsiteY26" fmla="*/ 6090238 h 8346397"/>
              <a:gd name="connsiteX27" fmla="*/ 4070597 w 4196446"/>
              <a:gd name="connsiteY27" fmla="*/ 6018801 h 8346397"/>
              <a:gd name="connsiteX28" fmla="*/ 4132509 w 4196446"/>
              <a:gd name="connsiteY28" fmla="*/ 5975938 h 8346397"/>
              <a:gd name="connsiteX29" fmla="*/ 4094409 w 4196446"/>
              <a:gd name="connsiteY29" fmla="*/ 6075951 h 8346397"/>
              <a:gd name="connsiteX30" fmla="*/ 4139653 w 4196446"/>
              <a:gd name="connsiteY30" fmla="*/ 6102145 h 8346397"/>
              <a:gd name="connsiteX31" fmla="*/ 4192041 w 4196446"/>
              <a:gd name="connsiteY31" fmla="*/ 6080713 h 8346397"/>
              <a:gd name="connsiteX32" fmla="*/ 4149178 w 4196446"/>
              <a:gd name="connsiteY32" fmla="*/ 5947363 h 8346397"/>
              <a:gd name="connsiteX33" fmla="*/ 4194421 w 4196446"/>
              <a:gd name="connsiteY33" fmla="*/ 5909263 h 8346397"/>
              <a:gd name="connsiteX34" fmla="*/ 4113459 w 4196446"/>
              <a:gd name="connsiteY34" fmla="*/ 5783057 h 8346397"/>
              <a:gd name="connsiteX35" fmla="*/ 4108696 w 4196446"/>
              <a:gd name="connsiteY35" fmla="*/ 5678282 h 8346397"/>
              <a:gd name="connsiteX36" fmla="*/ 4070597 w 4196446"/>
              <a:gd name="connsiteY36" fmla="*/ 5587795 h 8346397"/>
              <a:gd name="connsiteX37" fmla="*/ 4111077 w 4196446"/>
              <a:gd name="connsiteY37" fmla="*/ 5583032 h 8346397"/>
              <a:gd name="connsiteX38" fmla="*/ 4061071 w 4196446"/>
              <a:gd name="connsiteY38" fmla="*/ 5478257 h 8346397"/>
              <a:gd name="connsiteX39" fmla="*/ 4061071 w 4196446"/>
              <a:gd name="connsiteY39" fmla="*/ 5383007 h 8346397"/>
              <a:gd name="connsiteX40" fmla="*/ 4103934 w 4196446"/>
              <a:gd name="connsiteY40" fmla="*/ 5387770 h 8346397"/>
              <a:gd name="connsiteX41" fmla="*/ 4106315 w 4196446"/>
              <a:gd name="connsiteY41" fmla="*/ 5347288 h 8346397"/>
              <a:gd name="connsiteX42" fmla="*/ 4065833 w 4196446"/>
              <a:gd name="connsiteY42" fmla="*/ 5292520 h 8346397"/>
              <a:gd name="connsiteX43" fmla="*/ 4058690 w 4196446"/>
              <a:gd name="connsiteY43" fmla="*/ 5173457 h 8346397"/>
              <a:gd name="connsiteX44" fmla="*/ 3990428 w 4196446"/>
              <a:gd name="connsiteY44" fmla="*/ 5034550 h 8346397"/>
              <a:gd name="connsiteX45" fmla="*/ 3922959 w 4196446"/>
              <a:gd name="connsiteY45" fmla="*/ 4816270 h 8346397"/>
              <a:gd name="connsiteX46" fmla="*/ 3887241 w 4196446"/>
              <a:gd name="connsiteY46" fmla="*/ 4682920 h 8346397"/>
              <a:gd name="connsiteX47" fmla="*/ 3851522 w 4196446"/>
              <a:gd name="connsiteY47" fmla="*/ 4642438 h 8346397"/>
              <a:gd name="connsiteX48" fmla="*/ 3887241 w 4196446"/>
              <a:gd name="connsiteY48" fmla="*/ 4578145 h 8346397"/>
              <a:gd name="connsiteX49" fmla="*/ 3839615 w 4196446"/>
              <a:gd name="connsiteY49" fmla="*/ 4499563 h 8346397"/>
              <a:gd name="connsiteX50" fmla="*/ 3780084 w 4196446"/>
              <a:gd name="connsiteY50" fmla="*/ 4492420 h 8346397"/>
              <a:gd name="connsiteX51" fmla="*/ 3732459 w 4196446"/>
              <a:gd name="connsiteY51" fmla="*/ 4449557 h 8346397"/>
              <a:gd name="connsiteX52" fmla="*/ 3687216 w 4196446"/>
              <a:gd name="connsiteY52" fmla="*/ 4466226 h 8346397"/>
              <a:gd name="connsiteX53" fmla="*/ 3668166 w 4196446"/>
              <a:gd name="connsiteY53" fmla="*/ 4368595 h 8346397"/>
              <a:gd name="connsiteX54" fmla="*/ 3501478 w 4196446"/>
              <a:gd name="connsiteY54" fmla="*/ 4166188 h 8346397"/>
              <a:gd name="connsiteX55" fmla="*/ 3496716 w 4196446"/>
              <a:gd name="connsiteY55" fmla="*/ 4139995 h 8346397"/>
              <a:gd name="connsiteX56" fmla="*/ 3494334 w 4196446"/>
              <a:gd name="connsiteY56" fmla="*/ 4113801 h 8346397"/>
              <a:gd name="connsiteX57" fmla="*/ 3544341 w 4196446"/>
              <a:gd name="connsiteY57" fmla="*/ 4101895 h 8346397"/>
              <a:gd name="connsiteX58" fmla="*/ 3553866 w 4196446"/>
              <a:gd name="connsiteY58" fmla="*/ 4075701 h 8346397"/>
              <a:gd name="connsiteX59" fmla="*/ 3515766 w 4196446"/>
              <a:gd name="connsiteY59" fmla="*/ 4056651 h 8346397"/>
              <a:gd name="connsiteX60" fmla="*/ 3465759 w 4196446"/>
              <a:gd name="connsiteY60" fmla="*/ 4049507 h 8346397"/>
              <a:gd name="connsiteX61" fmla="*/ 3432422 w 4196446"/>
              <a:gd name="connsiteY61" fmla="*/ 4109038 h 8346397"/>
              <a:gd name="connsiteX62" fmla="*/ 3413372 w 4196446"/>
              <a:gd name="connsiteY62" fmla="*/ 4082845 h 8346397"/>
              <a:gd name="connsiteX63" fmla="*/ 3415752 w 4196446"/>
              <a:gd name="connsiteY63" fmla="*/ 4042363 h 8346397"/>
              <a:gd name="connsiteX64" fmla="*/ 3349078 w 4196446"/>
              <a:gd name="connsiteY64" fmla="*/ 4018551 h 8346397"/>
              <a:gd name="connsiteX65" fmla="*/ 3382416 w 4196446"/>
              <a:gd name="connsiteY65" fmla="*/ 3985213 h 8346397"/>
              <a:gd name="connsiteX66" fmla="*/ 3346697 w 4196446"/>
              <a:gd name="connsiteY66" fmla="*/ 3961401 h 8346397"/>
              <a:gd name="connsiteX67" fmla="*/ 3291928 w 4196446"/>
              <a:gd name="connsiteY67" fmla="*/ 3959020 h 8346397"/>
              <a:gd name="connsiteX68" fmla="*/ 3263352 w 4196446"/>
              <a:gd name="connsiteY68" fmla="*/ 3978070 h 8346397"/>
              <a:gd name="connsiteX69" fmla="*/ 3215727 w 4196446"/>
              <a:gd name="connsiteY69" fmla="*/ 3963782 h 8346397"/>
              <a:gd name="connsiteX70" fmla="*/ 3227633 w 4196446"/>
              <a:gd name="connsiteY70" fmla="*/ 3937588 h 8346397"/>
              <a:gd name="connsiteX71" fmla="*/ 3275259 w 4196446"/>
              <a:gd name="connsiteY71" fmla="*/ 3913776 h 8346397"/>
              <a:gd name="connsiteX72" fmla="*/ 3127621 w 4196446"/>
              <a:gd name="connsiteY72" fmla="*/ 3851863 h 8346397"/>
              <a:gd name="connsiteX73" fmla="*/ 2996652 w 4196446"/>
              <a:gd name="connsiteY73" fmla="*/ 3739945 h 8346397"/>
              <a:gd name="connsiteX74" fmla="*/ 2591839 w 4196446"/>
              <a:gd name="connsiteY74" fmla="*/ 3354183 h 8346397"/>
              <a:gd name="connsiteX75" fmla="*/ 2468015 w 4196446"/>
              <a:gd name="connsiteY75" fmla="*/ 3049382 h 8346397"/>
              <a:gd name="connsiteX76" fmla="*/ 2432296 w 4196446"/>
              <a:gd name="connsiteY76" fmla="*/ 2961276 h 8346397"/>
              <a:gd name="connsiteX77" fmla="*/ 2387052 w 4196446"/>
              <a:gd name="connsiteY77" fmla="*/ 2954132 h 8346397"/>
              <a:gd name="connsiteX78" fmla="*/ 2365621 w 4196446"/>
              <a:gd name="connsiteY78" fmla="*/ 2958895 h 8346397"/>
              <a:gd name="connsiteX79" fmla="*/ 2315615 w 4196446"/>
              <a:gd name="connsiteY79" fmla="*/ 2896982 h 8346397"/>
              <a:gd name="connsiteX80" fmla="*/ 2234652 w 4196446"/>
              <a:gd name="connsiteY80" fmla="*/ 2880313 h 8346397"/>
              <a:gd name="connsiteX81" fmla="*/ 2182265 w 4196446"/>
              <a:gd name="connsiteY81" fmla="*/ 2811257 h 8346397"/>
              <a:gd name="connsiteX82" fmla="*/ 2115590 w 4196446"/>
              <a:gd name="connsiteY82" fmla="*/ 2727913 h 8346397"/>
              <a:gd name="connsiteX83" fmla="*/ 2091777 w 4196446"/>
              <a:gd name="connsiteY83" fmla="*/ 2670763 h 8346397"/>
              <a:gd name="connsiteX84" fmla="*/ 2006845 w 4196446"/>
              <a:gd name="connsiteY84" fmla="*/ 2527095 h 8346397"/>
              <a:gd name="connsiteX85" fmla="*/ 1953665 w 4196446"/>
              <a:gd name="connsiteY85" fmla="*/ 2451688 h 8346397"/>
              <a:gd name="connsiteX86" fmla="*/ 2006052 w 4196446"/>
              <a:gd name="connsiteY86" fmla="*/ 2337388 h 8346397"/>
              <a:gd name="connsiteX87" fmla="*/ 2072727 w 4196446"/>
              <a:gd name="connsiteY87" fmla="*/ 2256426 h 8346397"/>
              <a:gd name="connsiteX88" fmla="*/ 2056058 w 4196446"/>
              <a:gd name="connsiteY88" fmla="*/ 2223088 h 8346397"/>
              <a:gd name="connsiteX89" fmla="*/ 2067965 w 4196446"/>
              <a:gd name="connsiteY89" fmla="*/ 2130220 h 8346397"/>
              <a:gd name="connsiteX90" fmla="*/ 2137021 w 4196446"/>
              <a:gd name="connsiteY90" fmla="*/ 1992107 h 8346397"/>
              <a:gd name="connsiteX91" fmla="*/ 2165596 w 4196446"/>
              <a:gd name="connsiteY91" fmla="*/ 1944482 h 8346397"/>
              <a:gd name="connsiteX92" fmla="*/ 2203696 w 4196446"/>
              <a:gd name="connsiteY92" fmla="*/ 1937338 h 8346397"/>
              <a:gd name="connsiteX93" fmla="*/ 2198933 w 4196446"/>
              <a:gd name="connsiteY93" fmla="*/ 1906382 h 8346397"/>
              <a:gd name="connsiteX94" fmla="*/ 2406102 w 4196446"/>
              <a:gd name="connsiteY94" fmla="*/ 1782557 h 8346397"/>
              <a:gd name="connsiteX95" fmla="*/ 2494208 w 4196446"/>
              <a:gd name="connsiteY95" fmla="*/ 1715882 h 8346397"/>
              <a:gd name="connsiteX96" fmla="*/ 2513258 w 4196446"/>
              <a:gd name="connsiteY96" fmla="*/ 1630157 h 8346397"/>
              <a:gd name="connsiteX97" fmla="*/ 2522784 w 4196446"/>
              <a:gd name="connsiteY97" fmla="*/ 1584913 h 8346397"/>
              <a:gd name="connsiteX98" fmla="*/ 2577552 w 4196446"/>
              <a:gd name="connsiteY98" fmla="*/ 1527763 h 8346397"/>
              <a:gd name="connsiteX99" fmla="*/ 2606127 w 4196446"/>
              <a:gd name="connsiteY99" fmla="*/ 1499188 h 8346397"/>
              <a:gd name="connsiteX100" fmla="*/ 2634702 w 4196446"/>
              <a:gd name="connsiteY100" fmla="*/ 1492045 h 8346397"/>
              <a:gd name="connsiteX101" fmla="*/ 2672802 w 4196446"/>
              <a:gd name="connsiteY101" fmla="*/ 1368220 h 8346397"/>
              <a:gd name="connsiteX102" fmla="*/ 2806153 w 4196446"/>
              <a:gd name="connsiteY102" fmla="*/ 1334883 h 8346397"/>
              <a:gd name="connsiteX103" fmla="*/ 2944265 w 4196446"/>
              <a:gd name="connsiteY103" fmla="*/ 1325357 h 8346397"/>
              <a:gd name="connsiteX104" fmla="*/ 2968077 w 4196446"/>
              <a:gd name="connsiteY104" fmla="*/ 1206295 h 8346397"/>
              <a:gd name="connsiteX105" fmla="*/ 3049040 w 4196446"/>
              <a:gd name="connsiteY105" fmla="*/ 1169783 h 8346397"/>
              <a:gd name="connsiteX106" fmla="*/ 3153814 w 4196446"/>
              <a:gd name="connsiteY106" fmla="*/ 1125332 h 8346397"/>
              <a:gd name="connsiteX107" fmla="*/ 3225252 w 4196446"/>
              <a:gd name="connsiteY107" fmla="*/ 1049132 h 8346397"/>
              <a:gd name="connsiteX108" fmla="*/ 3310977 w 4196446"/>
              <a:gd name="connsiteY108" fmla="*/ 996745 h 8346397"/>
              <a:gd name="connsiteX109" fmla="*/ 3056977 w 4196446"/>
              <a:gd name="connsiteY109" fmla="*/ 982457 h 8346397"/>
              <a:gd name="connsiteX110" fmla="*/ 2958552 w 4196446"/>
              <a:gd name="connsiteY110" fmla="*/ 976107 h 8346397"/>
              <a:gd name="connsiteX111" fmla="*/ 2926802 w 4196446"/>
              <a:gd name="connsiteY111" fmla="*/ 906257 h 8346397"/>
              <a:gd name="connsiteX112" fmla="*/ 2866477 w 4196446"/>
              <a:gd name="connsiteY112" fmla="*/ 893559 h 8346397"/>
              <a:gd name="connsiteX113" fmla="*/ 2799802 w 4196446"/>
              <a:gd name="connsiteY113" fmla="*/ 874507 h 8346397"/>
              <a:gd name="connsiteX114" fmla="*/ 2761702 w 4196446"/>
              <a:gd name="connsiteY114" fmla="*/ 807832 h 8346397"/>
              <a:gd name="connsiteX115" fmla="*/ 2609302 w 4196446"/>
              <a:gd name="connsiteY115" fmla="*/ 760207 h 8346397"/>
              <a:gd name="connsiteX116" fmla="*/ 2580727 w 4196446"/>
              <a:gd name="connsiteY116" fmla="*/ 604632 h 8346397"/>
              <a:gd name="connsiteX117" fmla="*/ 2526752 w 4196446"/>
              <a:gd name="connsiteY117" fmla="*/ 531609 h 8346397"/>
              <a:gd name="connsiteX118" fmla="*/ 2596602 w 4196446"/>
              <a:gd name="connsiteY118" fmla="*/ 407782 h 8346397"/>
              <a:gd name="connsiteX119" fmla="*/ 2629939 w 4196446"/>
              <a:gd name="connsiteY119" fmla="*/ 310947 h 8346397"/>
              <a:gd name="connsiteX120" fmla="*/ 2517227 w 4196446"/>
              <a:gd name="connsiteY120" fmla="*/ 239507 h 8346397"/>
              <a:gd name="connsiteX121" fmla="*/ 2402927 w 4196446"/>
              <a:gd name="connsiteY121" fmla="*/ 271257 h 8346397"/>
              <a:gd name="connsiteX122" fmla="*/ 2275927 w 4196446"/>
              <a:gd name="connsiteY122" fmla="*/ 198232 h 8346397"/>
              <a:gd name="connsiteX123" fmla="*/ 2133052 w 4196446"/>
              <a:gd name="connsiteY123" fmla="*/ 233157 h 8346397"/>
              <a:gd name="connsiteX124" fmla="*/ 1913977 w 4196446"/>
              <a:gd name="connsiteY124" fmla="*/ 36309 h 8346397"/>
              <a:gd name="connsiteX125" fmla="*/ 1777452 w 4196446"/>
              <a:gd name="connsiteY125" fmla="*/ 13289 h 8346397"/>
              <a:gd name="connsiteX126" fmla="*/ 1703633 w 4196446"/>
              <a:gd name="connsiteY126" fmla="*/ 41864 h 8346397"/>
              <a:gd name="connsiteX127" fmla="*/ 1615527 w 4196446"/>
              <a:gd name="connsiteY127" fmla="*/ 75203 h 8346397"/>
              <a:gd name="connsiteX128" fmla="*/ 1515515 w 4196446"/>
              <a:gd name="connsiteY128" fmla="*/ 129971 h 8346397"/>
              <a:gd name="connsiteX129" fmla="*/ 1525040 w 4196446"/>
              <a:gd name="connsiteY129" fmla="*/ 194264 h 8346397"/>
              <a:gd name="connsiteX130" fmla="*/ 1505990 w 4196446"/>
              <a:gd name="connsiteY130" fmla="*/ 251415 h 8346397"/>
              <a:gd name="connsiteX131" fmla="*/ 1413121 w 4196446"/>
              <a:gd name="connsiteY131" fmla="*/ 270464 h 8346397"/>
              <a:gd name="connsiteX132" fmla="*/ 1339302 w 4196446"/>
              <a:gd name="connsiteY132" fmla="*/ 306184 h 8346397"/>
              <a:gd name="connsiteX133" fmla="*/ 1260721 w 4196446"/>
              <a:gd name="connsiteY133" fmla="*/ 346665 h 8346397"/>
              <a:gd name="connsiteX134" fmla="*/ 1191665 w 4196446"/>
              <a:gd name="connsiteY134" fmla="*/ 272847 h 8346397"/>
              <a:gd name="connsiteX135" fmla="*/ 1082127 w 4196446"/>
              <a:gd name="connsiteY135" fmla="*/ 353809 h 8346397"/>
              <a:gd name="connsiteX136" fmla="*/ 1020215 w 4196446"/>
              <a:gd name="connsiteY136" fmla="*/ 420484 h 8346397"/>
              <a:gd name="connsiteX137" fmla="*/ 858290 w 4196446"/>
              <a:gd name="connsiteY137" fmla="*/ 301422 h 8346397"/>
              <a:gd name="connsiteX138" fmla="*/ 796377 w 4196446"/>
              <a:gd name="connsiteY138" fmla="*/ 406196 h 8346397"/>
              <a:gd name="connsiteX139" fmla="*/ 755896 w 4196446"/>
              <a:gd name="connsiteY139" fmla="*/ 341903 h 8346397"/>
              <a:gd name="connsiteX140" fmla="*/ 689221 w 4196446"/>
              <a:gd name="connsiteY140" fmla="*/ 270465 h 8346397"/>
              <a:gd name="connsiteX141" fmla="*/ 667790 w 4196446"/>
              <a:gd name="connsiteY141" fmla="*/ 313328 h 8346397"/>
              <a:gd name="connsiteX142" fmla="*/ 620165 w 4196446"/>
              <a:gd name="connsiteY142" fmla="*/ 382384 h 8346397"/>
              <a:gd name="connsiteX143" fmla="*/ 589208 w 4196446"/>
              <a:gd name="connsiteY143" fmla="*/ 396672 h 8346397"/>
              <a:gd name="connsiteX144" fmla="*/ 498721 w 4196446"/>
              <a:gd name="connsiteY144" fmla="*/ 482397 h 8346397"/>
              <a:gd name="connsiteX145" fmla="*/ 396327 w 4196446"/>
              <a:gd name="connsiteY145" fmla="*/ 380003 h 8346397"/>
              <a:gd name="connsiteX146" fmla="*/ 243927 w 4196446"/>
              <a:gd name="connsiteY146" fmla="*/ 294278 h 8346397"/>
              <a:gd name="connsiteX147" fmla="*/ 174871 w 4196446"/>
              <a:gd name="connsiteY147" fmla="*/ 327615 h 8346397"/>
              <a:gd name="connsiteX148" fmla="*/ 127246 w 4196446"/>
              <a:gd name="connsiteY148" fmla="*/ 410959 h 8346397"/>
              <a:gd name="connsiteX149" fmla="*/ 43902 w 4196446"/>
              <a:gd name="connsiteY149" fmla="*/ 472872 h 8346397"/>
              <a:gd name="connsiteX150" fmla="*/ 8183 w 4196446"/>
              <a:gd name="connsiteY150" fmla="*/ 484778 h 8346397"/>
              <a:gd name="connsiteX151" fmla="*/ 198683 w 4196446"/>
              <a:gd name="connsiteY151" fmla="*/ 689565 h 8346397"/>
              <a:gd name="connsiteX152" fmla="*/ 265359 w 4196446"/>
              <a:gd name="connsiteY152" fmla="*/ 706234 h 8346397"/>
              <a:gd name="connsiteX153" fmla="*/ 298697 w 4196446"/>
              <a:gd name="connsiteY153" fmla="*/ 730047 h 8346397"/>
              <a:gd name="connsiteX154" fmla="*/ 296315 w 4196446"/>
              <a:gd name="connsiteY154" fmla="*/ 901496 h 8346397"/>
              <a:gd name="connsiteX155" fmla="*/ 362990 w 4196446"/>
              <a:gd name="connsiteY155" fmla="*/ 906259 h 8346397"/>
              <a:gd name="connsiteX156" fmla="*/ 401090 w 4196446"/>
              <a:gd name="connsiteY156" fmla="*/ 856253 h 8346397"/>
              <a:gd name="connsiteX157" fmla="*/ 482052 w 4196446"/>
              <a:gd name="connsiteY157" fmla="*/ 894353 h 8346397"/>
              <a:gd name="connsiteX158" fmla="*/ 420140 w 4196446"/>
              <a:gd name="connsiteY158" fmla="*/ 1039609 h 8346397"/>
              <a:gd name="connsiteX159" fmla="*/ 434427 w 4196446"/>
              <a:gd name="connsiteY159" fmla="*/ 1087234 h 8346397"/>
              <a:gd name="connsiteX160" fmla="*/ 379658 w 4196446"/>
              <a:gd name="connsiteY160" fmla="*/ 1139622 h 8346397"/>
              <a:gd name="connsiteX161" fmla="*/ 415377 w 4196446"/>
              <a:gd name="connsiteY161" fmla="*/ 1168196 h 8346397"/>
              <a:gd name="connsiteX162" fmla="*/ 486815 w 4196446"/>
              <a:gd name="connsiteY162" fmla="*/ 1256303 h 8346397"/>
              <a:gd name="connsiteX163" fmla="*/ 527296 w 4196446"/>
              <a:gd name="connsiteY163" fmla="*/ 1344409 h 8346397"/>
              <a:gd name="connsiteX164" fmla="*/ 636833 w 4196446"/>
              <a:gd name="connsiteY164" fmla="*/ 1396797 h 8346397"/>
              <a:gd name="connsiteX165" fmla="*/ 746371 w 4196446"/>
              <a:gd name="connsiteY165" fmla="*/ 1420609 h 8346397"/>
              <a:gd name="connsiteX166" fmla="*/ 829715 w 4196446"/>
              <a:gd name="connsiteY166" fmla="*/ 1468234 h 8346397"/>
              <a:gd name="connsiteX167" fmla="*/ 913058 w 4196446"/>
              <a:gd name="connsiteY167" fmla="*/ 1442040 h 8346397"/>
              <a:gd name="connsiteX168" fmla="*/ 994021 w 4196446"/>
              <a:gd name="connsiteY168" fmla="*/ 1368222 h 8346397"/>
              <a:gd name="connsiteX169" fmla="*/ 1103558 w 4196446"/>
              <a:gd name="connsiteY169" fmla="*/ 1351553 h 8346397"/>
              <a:gd name="connsiteX170" fmla="*/ 1170233 w 4196446"/>
              <a:gd name="connsiteY170" fmla="*/ 1356315 h 8346397"/>
              <a:gd name="connsiteX171" fmla="*/ 1329777 w 4196446"/>
              <a:gd name="connsiteY171" fmla="*/ 1465853 h 8346397"/>
              <a:gd name="connsiteX172" fmla="*/ 1389308 w 4196446"/>
              <a:gd name="connsiteY172" fmla="*/ 1494428 h 8346397"/>
              <a:gd name="connsiteX173" fmla="*/ 1260721 w 4196446"/>
              <a:gd name="connsiteY173" fmla="*/ 1596822 h 8346397"/>
              <a:gd name="connsiteX174" fmla="*/ 1263102 w 4196446"/>
              <a:gd name="connsiteY174" fmla="*/ 1661115 h 8346397"/>
              <a:gd name="connsiteX175" fmla="*/ 1425027 w 4196446"/>
              <a:gd name="connsiteY175" fmla="*/ 1613490 h 8346397"/>
              <a:gd name="connsiteX176" fmla="*/ 1386927 w 4196446"/>
              <a:gd name="connsiteY176" fmla="*/ 1677784 h 8346397"/>
              <a:gd name="connsiteX177" fmla="*/ 1405977 w 4196446"/>
              <a:gd name="connsiteY177" fmla="*/ 1751603 h 8346397"/>
              <a:gd name="connsiteX178" fmla="*/ 1517896 w 4196446"/>
              <a:gd name="connsiteY178" fmla="*/ 1787322 h 8346397"/>
              <a:gd name="connsiteX179" fmla="*/ 1591715 w 4196446"/>
              <a:gd name="connsiteY179" fmla="*/ 1803990 h 8346397"/>
              <a:gd name="connsiteX180" fmla="*/ 1501227 w 4196446"/>
              <a:gd name="connsiteY180" fmla="*/ 1934959 h 8346397"/>
              <a:gd name="connsiteX181" fmla="*/ 1494083 w 4196446"/>
              <a:gd name="connsiteY181" fmla="*/ 1984965 h 8346397"/>
              <a:gd name="connsiteX182" fmla="*/ 1422646 w 4196446"/>
              <a:gd name="connsiteY182" fmla="*/ 2020684 h 8346397"/>
              <a:gd name="connsiteX183" fmla="*/ 1391690 w 4196446"/>
              <a:gd name="connsiteY183" fmla="*/ 2082597 h 8346397"/>
              <a:gd name="connsiteX184" fmla="*/ 1260721 w 4196446"/>
              <a:gd name="connsiteY184" fmla="*/ 2056403 h 8346397"/>
              <a:gd name="connsiteX185" fmla="*/ 1139277 w 4196446"/>
              <a:gd name="connsiteY185" fmla="*/ 2056402 h 8346397"/>
              <a:gd name="connsiteX186" fmla="*/ 1072602 w 4196446"/>
              <a:gd name="connsiteY186" fmla="*/ 2084978 h 8346397"/>
              <a:gd name="connsiteX187" fmla="*/ 1065458 w 4196446"/>
              <a:gd name="connsiteY187" fmla="*/ 2184990 h 8346397"/>
              <a:gd name="connsiteX188" fmla="*/ 977352 w 4196446"/>
              <a:gd name="connsiteY188" fmla="*/ 2273097 h 8346397"/>
              <a:gd name="connsiteX189" fmla="*/ 1120227 w 4196446"/>
              <a:gd name="connsiteY189" fmla="*/ 2335009 h 8346397"/>
              <a:gd name="connsiteX190" fmla="*/ 1170234 w 4196446"/>
              <a:gd name="connsiteY190" fmla="*/ 2370727 h 8346397"/>
              <a:gd name="connsiteX191" fmla="*/ 1222621 w 4196446"/>
              <a:gd name="connsiteY191" fmla="*/ 2387397 h 8346397"/>
              <a:gd name="connsiteX192" fmla="*/ 1272627 w 4196446"/>
              <a:gd name="connsiteY192" fmla="*/ 2437403 h 8346397"/>
              <a:gd name="connsiteX193" fmla="*/ 1329777 w 4196446"/>
              <a:gd name="connsiteY193" fmla="*/ 2458834 h 8346397"/>
              <a:gd name="connsiteX194" fmla="*/ 1422646 w 4196446"/>
              <a:gd name="connsiteY194" fmla="*/ 2535034 h 8346397"/>
              <a:gd name="connsiteX195" fmla="*/ 1508371 w 4196446"/>
              <a:gd name="connsiteY195" fmla="*/ 2568373 h 8346397"/>
              <a:gd name="connsiteX196" fmla="*/ 1641721 w 4196446"/>
              <a:gd name="connsiteY196" fmla="*/ 2716009 h 8346397"/>
              <a:gd name="connsiteX197" fmla="*/ 1725065 w 4196446"/>
              <a:gd name="connsiteY197" fmla="*/ 2870790 h 8346397"/>
              <a:gd name="connsiteX198" fmla="*/ 1850477 w 4196446"/>
              <a:gd name="connsiteY198" fmla="*/ 2931907 h 8346397"/>
              <a:gd name="connsiteX199" fmla="*/ 1896514 w 4196446"/>
              <a:gd name="connsiteY199" fmla="*/ 2977947 h 8346397"/>
              <a:gd name="connsiteX200" fmla="*/ 1927471 w 4196446"/>
              <a:gd name="connsiteY200" fmla="*/ 3082722 h 8346397"/>
              <a:gd name="connsiteX201" fmla="*/ 1989383 w 4196446"/>
              <a:gd name="connsiteY201" fmla="*/ 3185115 h 8346397"/>
              <a:gd name="connsiteX202" fmla="*/ 2051296 w 4196446"/>
              <a:gd name="connsiteY202" fmla="*/ 3223215 h 8346397"/>
              <a:gd name="connsiteX203" fmla="*/ 2182265 w 4196446"/>
              <a:gd name="connsiteY203" fmla="*/ 3370853 h 8346397"/>
              <a:gd name="connsiteX204" fmla="*/ 2325139 w 4196446"/>
              <a:gd name="connsiteY204" fmla="*/ 3447053 h 8346397"/>
              <a:gd name="connsiteX205" fmla="*/ 2384671 w 4196446"/>
              <a:gd name="connsiteY205" fmla="*/ 3532778 h 8346397"/>
              <a:gd name="connsiteX206" fmla="*/ 2432296 w 4196446"/>
              <a:gd name="connsiteY206" fmla="*/ 3599453 h 8346397"/>
              <a:gd name="connsiteX207" fmla="*/ 2479921 w 4196446"/>
              <a:gd name="connsiteY207" fmla="*/ 3589929 h 8346397"/>
              <a:gd name="connsiteX208" fmla="*/ 2484683 w 4196446"/>
              <a:gd name="connsiteY208" fmla="*/ 3742328 h 8346397"/>
              <a:gd name="connsiteX209" fmla="*/ 2537071 w 4196446"/>
              <a:gd name="connsiteY209" fmla="*/ 3835197 h 8346397"/>
              <a:gd name="connsiteX210" fmla="*/ 2529927 w 4196446"/>
              <a:gd name="connsiteY210" fmla="*/ 3873297 h 8346397"/>
              <a:gd name="connsiteX211" fmla="*/ 2598983 w 4196446"/>
              <a:gd name="connsiteY211" fmla="*/ 3909015 h 8346397"/>
              <a:gd name="connsiteX212" fmla="*/ 2656133 w 4196446"/>
              <a:gd name="connsiteY212" fmla="*/ 3854247 h 8346397"/>
              <a:gd name="connsiteX213" fmla="*/ 2689471 w 4196446"/>
              <a:gd name="connsiteY213" fmla="*/ 3937590 h 8346397"/>
              <a:gd name="connsiteX214" fmla="*/ 2734715 w 4196446"/>
              <a:gd name="connsiteY214" fmla="*/ 3982834 h 8346397"/>
              <a:gd name="connsiteX215" fmla="*/ 2808533 w 4196446"/>
              <a:gd name="connsiteY215" fmla="*/ 4006647 h 8346397"/>
              <a:gd name="connsiteX216" fmla="*/ 2860921 w 4196446"/>
              <a:gd name="connsiteY216" fmla="*/ 4075703 h 8346397"/>
              <a:gd name="connsiteX217" fmla="*/ 2946646 w 4196446"/>
              <a:gd name="connsiteY217" fmla="*/ 4130472 h 8346397"/>
              <a:gd name="connsiteX218" fmla="*/ 2999033 w 4196446"/>
              <a:gd name="connsiteY218" fmla="*/ 4163809 h 8346397"/>
              <a:gd name="connsiteX219" fmla="*/ 2870446 w 4196446"/>
              <a:gd name="connsiteY219" fmla="*/ 4256678 h 8346397"/>
              <a:gd name="connsiteX220" fmla="*/ 2868064 w 4196446"/>
              <a:gd name="connsiteY220" fmla="*/ 4311446 h 8346397"/>
              <a:gd name="connsiteX221" fmla="*/ 2970458 w 4196446"/>
              <a:gd name="connsiteY221" fmla="*/ 4428128 h 8346397"/>
              <a:gd name="connsiteX222" fmla="*/ 3065708 w 4196446"/>
              <a:gd name="connsiteY222" fmla="*/ 4490040 h 8346397"/>
              <a:gd name="connsiteX223" fmla="*/ 3096665 w 4196446"/>
              <a:gd name="connsiteY223" fmla="*/ 4528140 h 8346397"/>
              <a:gd name="connsiteX224" fmla="*/ 3082377 w 4196446"/>
              <a:gd name="connsiteY224" fmla="*/ 4609103 h 8346397"/>
              <a:gd name="connsiteX225" fmla="*/ 3077615 w 4196446"/>
              <a:gd name="connsiteY225" fmla="*/ 4692447 h 8346397"/>
              <a:gd name="connsiteX226" fmla="*/ 3034752 w 4196446"/>
              <a:gd name="connsiteY226" fmla="*/ 4701972 h 8346397"/>
              <a:gd name="connsiteX227" fmla="*/ 3008558 w 4196446"/>
              <a:gd name="connsiteY227" fmla="*/ 4718640 h 8346397"/>
              <a:gd name="connsiteX228" fmla="*/ 3053802 w 4196446"/>
              <a:gd name="connsiteY228" fmla="*/ 4795632 h 8346397"/>
              <a:gd name="connsiteX229" fmla="*/ 3037133 w 4196446"/>
              <a:gd name="connsiteY229" fmla="*/ 4868659 h 8346397"/>
              <a:gd name="connsiteX230" fmla="*/ 3020465 w 4196446"/>
              <a:gd name="connsiteY230" fmla="*/ 5004390 h 8346397"/>
              <a:gd name="connsiteX231" fmla="*/ 2982365 w 4196446"/>
              <a:gd name="connsiteY231" fmla="*/ 5044872 h 8346397"/>
              <a:gd name="connsiteX232" fmla="*/ 2965696 w 4196446"/>
              <a:gd name="connsiteY232" fmla="*/ 5166315 h 8346397"/>
              <a:gd name="connsiteX233" fmla="*/ 2937121 w 4196446"/>
              <a:gd name="connsiteY233" fmla="*/ 5285378 h 8346397"/>
              <a:gd name="connsiteX234" fmla="*/ 2989508 w 4196446"/>
              <a:gd name="connsiteY234" fmla="*/ 5302047 h 8346397"/>
              <a:gd name="connsiteX235" fmla="*/ 2987127 w 4196446"/>
              <a:gd name="connsiteY235" fmla="*/ 5347290 h 8346397"/>
              <a:gd name="connsiteX236" fmla="*/ 2984746 w 4196446"/>
              <a:gd name="connsiteY236" fmla="*/ 5402059 h 8346397"/>
              <a:gd name="connsiteX237" fmla="*/ 3041896 w 4196446"/>
              <a:gd name="connsiteY237" fmla="*/ 5471115 h 8346397"/>
              <a:gd name="connsiteX238" fmla="*/ 3089521 w 4196446"/>
              <a:gd name="connsiteY238" fmla="*/ 5597322 h 8346397"/>
              <a:gd name="connsiteX239" fmla="*/ 2996652 w 4196446"/>
              <a:gd name="connsiteY239" fmla="*/ 5887834 h 8346397"/>
              <a:gd name="connsiteX240" fmla="*/ 3018083 w 4196446"/>
              <a:gd name="connsiteY240" fmla="*/ 5942603 h 8346397"/>
              <a:gd name="connsiteX241" fmla="*/ 3044277 w 4196446"/>
              <a:gd name="connsiteY241" fmla="*/ 5994990 h 8346397"/>
              <a:gd name="connsiteX242" fmla="*/ 3049040 w 4196446"/>
              <a:gd name="connsiteY242" fmla="*/ 6099765 h 8346397"/>
              <a:gd name="connsiteX243" fmla="*/ 3028402 w 4196446"/>
              <a:gd name="connsiteY243" fmla="*/ 6195807 h 8346397"/>
              <a:gd name="connsiteX244" fmla="*/ 2956170 w 4196446"/>
              <a:gd name="connsiteY244" fmla="*/ 6259310 h 8346397"/>
              <a:gd name="connsiteX245" fmla="*/ 2920452 w 4196446"/>
              <a:gd name="connsiteY245" fmla="*/ 6240259 h 8346397"/>
              <a:gd name="connsiteX246" fmla="*/ 2849015 w 4196446"/>
              <a:gd name="connsiteY246" fmla="*/ 6252165 h 8346397"/>
              <a:gd name="connsiteX247" fmla="*/ 2713283 w 4196446"/>
              <a:gd name="connsiteY247" fmla="*/ 6364084 h 8346397"/>
              <a:gd name="connsiteX248" fmla="*/ 2606127 w 4196446"/>
              <a:gd name="connsiteY248" fmla="*/ 6349797 h 8346397"/>
              <a:gd name="connsiteX249" fmla="*/ 2575171 w 4196446"/>
              <a:gd name="connsiteY249" fmla="*/ 6378372 h 8346397"/>
              <a:gd name="connsiteX250" fmla="*/ 2508495 w 4196446"/>
              <a:gd name="connsiteY250" fmla="*/ 6423614 h 8346397"/>
              <a:gd name="connsiteX251" fmla="*/ 2391815 w 4196446"/>
              <a:gd name="connsiteY251" fmla="*/ 6411709 h 8346397"/>
              <a:gd name="connsiteX252" fmla="*/ 2368002 w 4196446"/>
              <a:gd name="connsiteY252" fmla="*/ 6528390 h 8346397"/>
              <a:gd name="connsiteX253" fmla="*/ 2363240 w 4196446"/>
              <a:gd name="connsiteY253" fmla="*/ 6564109 h 8346397"/>
              <a:gd name="connsiteX254" fmla="*/ 2339428 w 4196446"/>
              <a:gd name="connsiteY254" fmla="*/ 6583159 h 8346397"/>
              <a:gd name="connsiteX255" fmla="*/ 2141783 w 4196446"/>
              <a:gd name="connsiteY255" fmla="*/ 6535534 h 8346397"/>
              <a:gd name="connsiteX256" fmla="*/ 2103683 w 4196446"/>
              <a:gd name="connsiteY256" fmla="*/ 6587922 h 8346397"/>
              <a:gd name="connsiteX257" fmla="*/ 2072727 w 4196446"/>
              <a:gd name="connsiteY257" fmla="*/ 6683172 h 8346397"/>
              <a:gd name="connsiteX258" fmla="*/ 2039389 w 4196446"/>
              <a:gd name="connsiteY258" fmla="*/ 6747465 h 8346397"/>
              <a:gd name="connsiteX259" fmla="*/ 2051296 w 4196446"/>
              <a:gd name="connsiteY259" fmla="*/ 6809378 h 8346397"/>
              <a:gd name="connsiteX260" fmla="*/ 2184646 w 4196446"/>
              <a:gd name="connsiteY260" fmla="*/ 6921297 h 8346397"/>
              <a:gd name="connsiteX261" fmla="*/ 2253702 w 4196446"/>
              <a:gd name="connsiteY261" fmla="*/ 6954634 h 8346397"/>
              <a:gd name="connsiteX262" fmla="*/ 2237033 w 4196446"/>
              <a:gd name="connsiteY262" fmla="*/ 6978447 h 8346397"/>
              <a:gd name="connsiteX263" fmla="*/ 2201315 w 4196446"/>
              <a:gd name="connsiteY263" fmla="*/ 6997497 h 8346397"/>
              <a:gd name="connsiteX264" fmla="*/ 2234652 w 4196446"/>
              <a:gd name="connsiteY264" fmla="*/ 7073697 h 8346397"/>
              <a:gd name="connsiteX265" fmla="*/ 2203696 w 4196446"/>
              <a:gd name="connsiteY265" fmla="*/ 7095128 h 8346397"/>
              <a:gd name="connsiteX266" fmla="*/ 2098921 w 4196446"/>
              <a:gd name="connsiteY266" fmla="*/ 7033215 h 8346397"/>
              <a:gd name="connsiteX267" fmla="*/ 2056058 w 4196446"/>
              <a:gd name="connsiteY267" fmla="*/ 7059409 h 8346397"/>
              <a:gd name="connsiteX268" fmla="*/ 1996527 w 4196446"/>
              <a:gd name="connsiteY268" fmla="*/ 6957015 h 8346397"/>
              <a:gd name="connsiteX269" fmla="*/ 1879846 w 4196446"/>
              <a:gd name="connsiteY269" fmla="*/ 6983209 h 8346397"/>
              <a:gd name="connsiteX270" fmla="*/ 1815552 w 4196446"/>
              <a:gd name="connsiteY270" fmla="*/ 6987972 h 8346397"/>
              <a:gd name="connsiteX271" fmla="*/ 1765546 w 4196446"/>
              <a:gd name="connsiteY271" fmla="*/ 6983210 h 8346397"/>
              <a:gd name="connsiteX272" fmla="*/ 1708396 w 4196446"/>
              <a:gd name="connsiteY272" fmla="*/ 7028453 h 8346397"/>
              <a:gd name="connsiteX273" fmla="*/ 1529802 w 4196446"/>
              <a:gd name="connsiteY273" fmla="*/ 6987972 h 8346397"/>
              <a:gd name="connsiteX274" fmla="*/ 1553614 w 4196446"/>
              <a:gd name="connsiteY274" fmla="*/ 7114178 h 8346397"/>
              <a:gd name="connsiteX275" fmla="*/ 1477415 w 4196446"/>
              <a:gd name="connsiteY275" fmla="*/ 7159422 h 8346397"/>
              <a:gd name="connsiteX276" fmla="*/ 1415502 w 4196446"/>
              <a:gd name="connsiteY276" fmla="*/ 7226096 h 8346397"/>
              <a:gd name="connsiteX277" fmla="*/ 1265483 w 4196446"/>
              <a:gd name="connsiteY277" fmla="*/ 7218953 h 8346397"/>
              <a:gd name="connsiteX278" fmla="*/ 1213096 w 4196446"/>
              <a:gd name="connsiteY27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103809 w 4196446"/>
              <a:gd name="connsiteY3" fmla="*/ 7202282 h 8346397"/>
              <a:gd name="connsiteX4" fmla="*/ 3282403 w 4196446"/>
              <a:gd name="connsiteY4" fmla="*/ 7159420 h 8346397"/>
              <a:gd name="connsiteX5" fmla="*/ 3358603 w 4196446"/>
              <a:gd name="connsiteY5" fmla="*/ 7064169 h 8346397"/>
              <a:gd name="connsiteX6" fmla="*/ 3503859 w 4196446"/>
              <a:gd name="connsiteY6" fmla="*/ 7042738 h 8346397"/>
              <a:gd name="connsiteX7" fmla="*/ 3530053 w 4196446"/>
              <a:gd name="connsiteY7" fmla="*/ 6978445 h 8346397"/>
              <a:gd name="connsiteX8" fmla="*/ 3642765 w 4196446"/>
              <a:gd name="connsiteY8" fmla="*/ 6905419 h 8346397"/>
              <a:gd name="connsiteX9" fmla="*/ 3741984 w 4196446"/>
              <a:gd name="connsiteY9" fmla="*/ 6883195 h 8346397"/>
              <a:gd name="connsiteX10" fmla="*/ 3784847 w 4196446"/>
              <a:gd name="connsiteY10" fmla="*/ 6811757 h 8346397"/>
              <a:gd name="connsiteX11" fmla="*/ 3951534 w 4196446"/>
              <a:gd name="connsiteY11" fmla="*/ 6737938 h 8346397"/>
              <a:gd name="connsiteX12" fmla="*/ 3932484 w 4196446"/>
              <a:gd name="connsiteY12" fmla="*/ 6616495 h 8346397"/>
              <a:gd name="connsiteX13" fmla="*/ 3975347 w 4196446"/>
              <a:gd name="connsiteY13" fmla="*/ 6642688 h 8346397"/>
              <a:gd name="connsiteX14" fmla="*/ 4027735 w 4196446"/>
              <a:gd name="connsiteY14" fmla="*/ 6654595 h 8346397"/>
              <a:gd name="connsiteX15" fmla="*/ 4056309 w 4196446"/>
              <a:gd name="connsiteY15" fmla="*/ 6516482 h 8346397"/>
              <a:gd name="connsiteX16" fmla="*/ 3996778 w 4196446"/>
              <a:gd name="connsiteY16" fmla="*/ 6478382 h 8346397"/>
              <a:gd name="connsiteX17" fmla="*/ 4034878 w 4196446"/>
              <a:gd name="connsiteY17" fmla="*/ 6437901 h 8346397"/>
              <a:gd name="connsiteX18" fmla="*/ 4061072 w 4196446"/>
              <a:gd name="connsiteY18" fmla="*/ 6473620 h 8346397"/>
              <a:gd name="connsiteX19" fmla="*/ 4082503 w 4196446"/>
              <a:gd name="connsiteY19" fmla="*/ 6478382 h 8346397"/>
              <a:gd name="connsiteX20" fmla="*/ 4089647 w 4196446"/>
              <a:gd name="connsiteY20" fmla="*/ 6421232 h 8346397"/>
              <a:gd name="connsiteX21" fmla="*/ 4046784 w 4196446"/>
              <a:gd name="connsiteY21" fmla="*/ 6318838 h 8346397"/>
              <a:gd name="connsiteX22" fmla="*/ 4130128 w 4196446"/>
              <a:gd name="connsiteY22" fmla="*/ 6299788 h 8346397"/>
              <a:gd name="connsiteX23" fmla="*/ 4046784 w 4196446"/>
              <a:gd name="connsiteY23" fmla="*/ 6275976 h 8346397"/>
              <a:gd name="connsiteX24" fmla="*/ 4053928 w 4196446"/>
              <a:gd name="connsiteY24" fmla="*/ 6211682 h 8346397"/>
              <a:gd name="connsiteX25" fmla="*/ 4039640 w 4196446"/>
              <a:gd name="connsiteY25" fmla="*/ 6149770 h 8346397"/>
              <a:gd name="connsiteX26" fmla="*/ 4106315 w 4196446"/>
              <a:gd name="connsiteY26" fmla="*/ 6211682 h 8346397"/>
              <a:gd name="connsiteX27" fmla="*/ 4063453 w 4196446"/>
              <a:gd name="connsiteY27" fmla="*/ 6090238 h 8346397"/>
              <a:gd name="connsiteX28" fmla="*/ 4070597 w 4196446"/>
              <a:gd name="connsiteY28" fmla="*/ 6018801 h 8346397"/>
              <a:gd name="connsiteX29" fmla="*/ 4132509 w 4196446"/>
              <a:gd name="connsiteY29" fmla="*/ 5975938 h 8346397"/>
              <a:gd name="connsiteX30" fmla="*/ 4094409 w 4196446"/>
              <a:gd name="connsiteY30" fmla="*/ 6075951 h 8346397"/>
              <a:gd name="connsiteX31" fmla="*/ 4139653 w 4196446"/>
              <a:gd name="connsiteY31" fmla="*/ 6102145 h 8346397"/>
              <a:gd name="connsiteX32" fmla="*/ 4192041 w 4196446"/>
              <a:gd name="connsiteY32" fmla="*/ 6080713 h 8346397"/>
              <a:gd name="connsiteX33" fmla="*/ 4149178 w 4196446"/>
              <a:gd name="connsiteY33" fmla="*/ 5947363 h 8346397"/>
              <a:gd name="connsiteX34" fmla="*/ 4194421 w 4196446"/>
              <a:gd name="connsiteY34" fmla="*/ 5909263 h 8346397"/>
              <a:gd name="connsiteX35" fmla="*/ 4113459 w 4196446"/>
              <a:gd name="connsiteY35" fmla="*/ 5783057 h 8346397"/>
              <a:gd name="connsiteX36" fmla="*/ 4108696 w 4196446"/>
              <a:gd name="connsiteY36" fmla="*/ 5678282 h 8346397"/>
              <a:gd name="connsiteX37" fmla="*/ 4070597 w 4196446"/>
              <a:gd name="connsiteY37" fmla="*/ 5587795 h 8346397"/>
              <a:gd name="connsiteX38" fmla="*/ 4111077 w 4196446"/>
              <a:gd name="connsiteY38" fmla="*/ 5583032 h 8346397"/>
              <a:gd name="connsiteX39" fmla="*/ 4061071 w 4196446"/>
              <a:gd name="connsiteY39" fmla="*/ 5478257 h 8346397"/>
              <a:gd name="connsiteX40" fmla="*/ 4061071 w 4196446"/>
              <a:gd name="connsiteY40" fmla="*/ 5383007 h 8346397"/>
              <a:gd name="connsiteX41" fmla="*/ 4103934 w 4196446"/>
              <a:gd name="connsiteY41" fmla="*/ 5387770 h 8346397"/>
              <a:gd name="connsiteX42" fmla="*/ 4106315 w 4196446"/>
              <a:gd name="connsiteY42" fmla="*/ 5347288 h 8346397"/>
              <a:gd name="connsiteX43" fmla="*/ 4065833 w 4196446"/>
              <a:gd name="connsiteY43" fmla="*/ 5292520 h 8346397"/>
              <a:gd name="connsiteX44" fmla="*/ 4058690 w 4196446"/>
              <a:gd name="connsiteY44" fmla="*/ 5173457 h 8346397"/>
              <a:gd name="connsiteX45" fmla="*/ 3990428 w 4196446"/>
              <a:gd name="connsiteY45" fmla="*/ 5034550 h 8346397"/>
              <a:gd name="connsiteX46" fmla="*/ 3922959 w 4196446"/>
              <a:gd name="connsiteY46" fmla="*/ 4816270 h 8346397"/>
              <a:gd name="connsiteX47" fmla="*/ 3887241 w 4196446"/>
              <a:gd name="connsiteY47" fmla="*/ 4682920 h 8346397"/>
              <a:gd name="connsiteX48" fmla="*/ 3851522 w 4196446"/>
              <a:gd name="connsiteY48" fmla="*/ 4642438 h 8346397"/>
              <a:gd name="connsiteX49" fmla="*/ 3887241 w 4196446"/>
              <a:gd name="connsiteY49" fmla="*/ 4578145 h 8346397"/>
              <a:gd name="connsiteX50" fmla="*/ 3839615 w 4196446"/>
              <a:gd name="connsiteY50" fmla="*/ 4499563 h 8346397"/>
              <a:gd name="connsiteX51" fmla="*/ 3780084 w 4196446"/>
              <a:gd name="connsiteY51" fmla="*/ 4492420 h 8346397"/>
              <a:gd name="connsiteX52" fmla="*/ 3732459 w 4196446"/>
              <a:gd name="connsiteY52" fmla="*/ 4449557 h 8346397"/>
              <a:gd name="connsiteX53" fmla="*/ 3687216 w 4196446"/>
              <a:gd name="connsiteY53" fmla="*/ 4466226 h 8346397"/>
              <a:gd name="connsiteX54" fmla="*/ 3668166 w 4196446"/>
              <a:gd name="connsiteY54" fmla="*/ 4368595 h 8346397"/>
              <a:gd name="connsiteX55" fmla="*/ 3501478 w 4196446"/>
              <a:gd name="connsiteY55" fmla="*/ 4166188 h 8346397"/>
              <a:gd name="connsiteX56" fmla="*/ 3496716 w 4196446"/>
              <a:gd name="connsiteY56" fmla="*/ 4139995 h 8346397"/>
              <a:gd name="connsiteX57" fmla="*/ 3494334 w 4196446"/>
              <a:gd name="connsiteY57" fmla="*/ 4113801 h 8346397"/>
              <a:gd name="connsiteX58" fmla="*/ 3544341 w 4196446"/>
              <a:gd name="connsiteY58" fmla="*/ 4101895 h 8346397"/>
              <a:gd name="connsiteX59" fmla="*/ 3553866 w 4196446"/>
              <a:gd name="connsiteY59" fmla="*/ 4075701 h 8346397"/>
              <a:gd name="connsiteX60" fmla="*/ 3515766 w 4196446"/>
              <a:gd name="connsiteY60" fmla="*/ 4056651 h 8346397"/>
              <a:gd name="connsiteX61" fmla="*/ 3465759 w 4196446"/>
              <a:gd name="connsiteY61" fmla="*/ 4049507 h 8346397"/>
              <a:gd name="connsiteX62" fmla="*/ 3432422 w 4196446"/>
              <a:gd name="connsiteY62" fmla="*/ 4109038 h 8346397"/>
              <a:gd name="connsiteX63" fmla="*/ 3413372 w 4196446"/>
              <a:gd name="connsiteY63" fmla="*/ 4082845 h 8346397"/>
              <a:gd name="connsiteX64" fmla="*/ 3415752 w 4196446"/>
              <a:gd name="connsiteY64" fmla="*/ 4042363 h 8346397"/>
              <a:gd name="connsiteX65" fmla="*/ 3349078 w 4196446"/>
              <a:gd name="connsiteY65" fmla="*/ 4018551 h 8346397"/>
              <a:gd name="connsiteX66" fmla="*/ 3382416 w 4196446"/>
              <a:gd name="connsiteY66" fmla="*/ 3985213 h 8346397"/>
              <a:gd name="connsiteX67" fmla="*/ 3346697 w 4196446"/>
              <a:gd name="connsiteY67" fmla="*/ 3961401 h 8346397"/>
              <a:gd name="connsiteX68" fmla="*/ 3291928 w 4196446"/>
              <a:gd name="connsiteY68" fmla="*/ 3959020 h 8346397"/>
              <a:gd name="connsiteX69" fmla="*/ 3263352 w 4196446"/>
              <a:gd name="connsiteY69" fmla="*/ 3978070 h 8346397"/>
              <a:gd name="connsiteX70" fmla="*/ 3215727 w 4196446"/>
              <a:gd name="connsiteY70" fmla="*/ 3963782 h 8346397"/>
              <a:gd name="connsiteX71" fmla="*/ 3227633 w 4196446"/>
              <a:gd name="connsiteY71" fmla="*/ 3937588 h 8346397"/>
              <a:gd name="connsiteX72" fmla="*/ 3275259 w 4196446"/>
              <a:gd name="connsiteY72" fmla="*/ 3913776 h 8346397"/>
              <a:gd name="connsiteX73" fmla="*/ 3127621 w 4196446"/>
              <a:gd name="connsiteY73" fmla="*/ 3851863 h 8346397"/>
              <a:gd name="connsiteX74" fmla="*/ 2996652 w 4196446"/>
              <a:gd name="connsiteY74" fmla="*/ 3739945 h 8346397"/>
              <a:gd name="connsiteX75" fmla="*/ 2591839 w 4196446"/>
              <a:gd name="connsiteY75" fmla="*/ 3354183 h 8346397"/>
              <a:gd name="connsiteX76" fmla="*/ 2468015 w 4196446"/>
              <a:gd name="connsiteY76" fmla="*/ 3049382 h 8346397"/>
              <a:gd name="connsiteX77" fmla="*/ 2432296 w 4196446"/>
              <a:gd name="connsiteY77" fmla="*/ 2961276 h 8346397"/>
              <a:gd name="connsiteX78" fmla="*/ 2387052 w 4196446"/>
              <a:gd name="connsiteY78" fmla="*/ 2954132 h 8346397"/>
              <a:gd name="connsiteX79" fmla="*/ 2365621 w 4196446"/>
              <a:gd name="connsiteY79" fmla="*/ 2958895 h 8346397"/>
              <a:gd name="connsiteX80" fmla="*/ 2315615 w 4196446"/>
              <a:gd name="connsiteY80" fmla="*/ 2896982 h 8346397"/>
              <a:gd name="connsiteX81" fmla="*/ 2234652 w 4196446"/>
              <a:gd name="connsiteY81" fmla="*/ 2880313 h 8346397"/>
              <a:gd name="connsiteX82" fmla="*/ 2182265 w 4196446"/>
              <a:gd name="connsiteY82" fmla="*/ 2811257 h 8346397"/>
              <a:gd name="connsiteX83" fmla="*/ 2115590 w 4196446"/>
              <a:gd name="connsiteY83" fmla="*/ 2727913 h 8346397"/>
              <a:gd name="connsiteX84" fmla="*/ 2091777 w 4196446"/>
              <a:gd name="connsiteY84" fmla="*/ 2670763 h 8346397"/>
              <a:gd name="connsiteX85" fmla="*/ 2006845 w 4196446"/>
              <a:gd name="connsiteY85" fmla="*/ 2527095 h 8346397"/>
              <a:gd name="connsiteX86" fmla="*/ 1953665 w 4196446"/>
              <a:gd name="connsiteY86" fmla="*/ 2451688 h 8346397"/>
              <a:gd name="connsiteX87" fmla="*/ 2006052 w 4196446"/>
              <a:gd name="connsiteY87" fmla="*/ 2337388 h 8346397"/>
              <a:gd name="connsiteX88" fmla="*/ 2072727 w 4196446"/>
              <a:gd name="connsiteY88" fmla="*/ 2256426 h 8346397"/>
              <a:gd name="connsiteX89" fmla="*/ 2056058 w 4196446"/>
              <a:gd name="connsiteY89" fmla="*/ 2223088 h 8346397"/>
              <a:gd name="connsiteX90" fmla="*/ 2067965 w 4196446"/>
              <a:gd name="connsiteY90" fmla="*/ 2130220 h 8346397"/>
              <a:gd name="connsiteX91" fmla="*/ 2137021 w 4196446"/>
              <a:gd name="connsiteY91" fmla="*/ 1992107 h 8346397"/>
              <a:gd name="connsiteX92" fmla="*/ 2165596 w 4196446"/>
              <a:gd name="connsiteY92" fmla="*/ 1944482 h 8346397"/>
              <a:gd name="connsiteX93" fmla="*/ 2203696 w 4196446"/>
              <a:gd name="connsiteY93" fmla="*/ 1937338 h 8346397"/>
              <a:gd name="connsiteX94" fmla="*/ 2198933 w 4196446"/>
              <a:gd name="connsiteY94" fmla="*/ 1906382 h 8346397"/>
              <a:gd name="connsiteX95" fmla="*/ 2406102 w 4196446"/>
              <a:gd name="connsiteY95" fmla="*/ 1782557 h 8346397"/>
              <a:gd name="connsiteX96" fmla="*/ 2494208 w 4196446"/>
              <a:gd name="connsiteY96" fmla="*/ 1715882 h 8346397"/>
              <a:gd name="connsiteX97" fmla="*/ 2513258 w 4196446"/>
              <a:gd name="connsiteY97" fmla="*/ 1630157 h 8346397"/>
              <a:gd name="connsiteX98" fmla="*/ 2522784 w 4196446"/>
              <a:gd name="connsiteY98" fmla="*/ 1584913 h 8346397"/>
              <a:gd name="connsiteX99" fmla="*/ 2577552 w 4196446"/>
              <a:gd name="connsiteY99" fmla="*/ 1527763 h 8346397"/>
              <a:gd name="connsiteX100" fmla="*/ 2606127 w 4196446"/>
              <a:gd name="connsiteY100" fmla="*/ 1499188 h 8346397"/>
              <a:gd name="connsiteX101" fmla="*/ 2634702 w 4196446"/>
              <a:gd name="connsiteY101" fmla="*/ 1492045 h 8346397"/>
              <a:gd name="connsiteX102" fmla="*/ 2672802 w 4196446"/>
              <a:gd name="connsiteY102" fmla="*/ 1368220 h 8346397"/>
              <a:gd name="connsiteX103" fmla="*/ 2806153 w 4196446"/>
              <a:gd name="connsiteY103" fmla="*/ 1334883 h 8346397"/>
              <a:gd name="connsiteX104" fmla="*/ 2944265 w 4196446"/>
              <a:gd name="connsiteY104" fmla="*/ 1325357 h 8346397"/>
              <a:gd name="connsiteX105" fmla="*/ 2968077 w 4196446"/>
              <a:gd name="connsiteY105" fmla="*/ 1206295 h 8346397"/>
              <a:gd name="connsiteX106" fmla="*/ 3049040 w 4196446"/>
              <a:gd name="connsiteY106" fmla="*/ 1169783 h 8346397"/>
              <a:gd name="connsiteX107" fmla="*/ 3153814 w 4196446"/>
              <a:gd name="connsiteY107" fmla="*/ 1125332 h 8346397"/>
              <a:gd name="connsiteX108" fmla="*/ 3225252 w 4196446"/>
              <a:gd name="connsiteY108" fmla="*/ 1049132 h 8346397"/>
              <a:gd name="connsiteX109" fmla="*/ 3310977 w 4196446"/>
              <a:gd name="connsiteY109" fmla="*/ 996745 h 8346397"/>
              <a:gd name="connsiteX110" fmla="*/ 3056977 w 4196446"/>
              <a:gd name="connsiteY110" fmla="*/ 982457 h 8346397"/>
              <a:gd name="connsiteX111" fmla="*/ 2958552 w 4196446"/>
              <a:gd name="connsiteY111" fmla="*/ 976107 h 8346397"/>
              <a:gd name="connsiteX112" fmla="*/ 2926802 w 4196446"/>
              <a:gd name="connsiteY112" fmla="*/ 906257 h 8346397"/>
              <a:gd name="connsiteX113" fmla="*/ 2866477 w 4196446"/>
              <a:gd name="connsiteY113" fmla="*/ 893559 h 8346397"/>
              <a:gd name="connsiteX114" fmla="*/ 2799802 w 4196446"/>
              <a:gd name="connsiteY114" fmla="*/ 874507 h 8346397"/>
              <a:gd name="connsiteX115" fmla="*/ 2761702 w 4196446"/>
              <a:gd name="connsiteY115" fmla="*/ 807832 h 8346397"/>
              <a:gd name="connsiteX116" fmla="*/ 2609302 w 4196446"/>
              <a:gd name="connsiteY116" fmla="*/ 760207 h 8346397"/>
              <a:gd name="connsiteX117" fmla="*/ 2580727 w 4196446"/>
              <a:gd name="connsiteY117" fmla="*/ 604632 h 8346397"/>
              <a:gd name="connsiteX118" fmla="*/ 2526752 w 4196446"/>
              <a:gd name="connsiteY118" fmla="*/ 531609 h 8346397"/>
              <a:gd name="connsiteX119" fmla="*/ 2596602 w 4196446"/>
              <a:gd name="connsiteY119" fmla="*/ 407782 h 8346397"/>
              <a:gd name="connsiteX120" fmla="*/ 2629939 w 4196446"/>
              <a:gd name="connsiteY120" fmla="*/ 310947 h 8346397"/>
              <a:gd name="connsiteX121" fmla="*/ 2517227 w 4196446"/>
              <a:gd name="connsiteY121" fmla="*/ 239507 h 8346397"/>
              <a:gd name="connsiteX122" fmla="*/ 2402927 w 4196446"/>
              <a:gd name="connsiteY122" fmla="*/ 271257 h 8346397"/>
              <a:gd name="connsiteX123" fmla="*/ 2275927 w 4196446"/>
              <a:gd name="connsiteY123" fmla="*/ 198232 h 8346397"/>
              <a:gd name="connsiteX124" fmla="*/ 2133052 w 4196446"/>
              <a:gd name="connsiteY124" fmla="*/ 233157 h 8346397"/>
              <a:gd name="connsiteX125" fmla="*/ 1913977 w 4196446"/>
              <a:gd name="connsiteY125" fmla="*/ 36309 h 8346397"/>
              <a:gd name="connsiteX126" fmla="*/ 1777452 w 4196446"/>
              <a:gd name="connsiteY126" fmla="*/ 13289 h 8346397"/>
              <a:gd name="connsiteX127" fmla="*/ 1703633 w 4196446"/>
              <a:gd name="connsiteY127" fmla="*/ 41864 h 8346397"/>
              <a:gd name="connsiteX128" fmla="*/ 1615527 w 4196446"/>
              <a:gd name="connsiteY128" fmla="*/ 75203 h 8346397"/>
              <a:gd name="connsiteX129" fmla="*/ 1515515 w 4196446"/>
              <a:gd name="connsiteY129" fmla="*/ 129971 h 8346397"/>
              <a:gd name="connsiteX130" fmla="*/ 1525040 w 4196446"/>
              <a:gd name="connsiteY130" fmla="*/ 194264 h 8346397"/>
              <a:gd name="connsiteX131" fmla="*/ 1505990 w 4196446"/>
              <a:gd name="connsiteY131" fmla="*/ 251415 h 8346397"/>
              <a:gd name="connsiteX132" fmla="*/ 1413121 w 4196446"/>
              <a:gd name="connsiteY132" fmla="*/ 270464 h 8346397"/>
              <a:gd name="connsiteX133" fmla="*/ 1339302 w 4196446"/>
              <a:gd name="connsiteY133" fmla="*/ 306184 h 8346397"/>
              <a:gd name="connsiteX134" fmla="*/ 1260721 w 4196446"/>
              <a:gd name="connsiteY134" fmla="*/ 346665 h 8346397"/>
              <a:gd name="connsiteX135" fmla="*/ 1191665 w 4196446"/>
              <a:gd name="connsiteY135" fmla="*/ 272847 h 8346397"/>
              <a:gd name="connsiteX136" fmla="*/ 1082127 w 4196446"/>
              <a:gd name="connsiteY136" fmla="*/ 353809 h 8346397"/>
              <a:gd name="connsiteX137" fmla="*/ 1020215 w 4196446"/>
              <a:gd name="connsiteY137" fmla="*/ 420484 h 8346397"/>
              <a:gd name="connsiteX138" fmla="*/ 858290 w 4196446"/>
              <a:gd name="connsiteY138" fmla="*/ 301422 h 8346397"/>
              <a:gd name="connsiteX139" fmla="*/ 796377 w 4196446"/>
              <a:gd name="connsiteY139" fmla="*/ 406196 h 8346397"/>
              <a:gd name="connsiteX140" fmla="*/ 755896 w 4196446"/>
              <a:gd name="connsiteY140" fmla="*/ 341903 h 8346397"/>
              <a:gd name="connsiteX141" fmla="*/ 689221 w 4196446"/>
              <a:gd name="connsiteY141" fmla="*/ 270465 h 8346397"/>
              <a:gd name="connsiteX142" fmla="*/ 667790 w 4196446"/>
              <a:gd name="connsiteY142" fmla="*/ 313328 h 8346397"/>
              <a:gd name="connsiteX143" fmla="*/ 620165 w 4196446"/>
              <a:gd name="connsiteY143" fmla="*/ 382384 h 8346397"/>
              <a:gd name="connsiteX144" fmla="*/ 589208 w 4196446"/>
              <a:gd name="connsiteY144" fmla="*/ 396672 h 8346397"/>
              <a:gd name="connsiteX145" fmla="*/ 498721 w 4196446"/>
              <a:gd name="connsiteY145" fmla="*/ 482397 h 8346397"/>
              <a:gd name="connsiteX146" fmla="*/ 396327 w 4196446"/>
              <a:gd name="connsiteY146" fmla="*/ 380003 h 8346397"/>
              <a:gd name="connsiteX147" fmla="*/ 243927 w 4196446"/>
              <a:gd name="connsiteY147" fmla="*/ 294278 h 8346397"/>
              <a:gd name="connsiteX148" fmla="*/ 174871 w 4196446"/>
              <a:gd name="connsiteY148" fmla="*/ 327615 h 8346397"/>
              <a:gd name="connsiteX149" fmla="*/ 127246 w 4196446"/>
              <a:gd name="connsiteY149" fmla="*/ 410959 h 8346397"/>
              <a:gd name="connsiteX150" fmla="*/ 43902 w 4196446"/>
              <a:gd name="connsiteY150" fmla="*/ 472872 h 8346397"/>
              <a:gd name="connsiteX151" fmla="*/ 8183 w 4196446"/>
              <a:gd name="connsiteY151" fmla="*/ 484778 h 8346397"/>
              <a:gd name="connsiteX152" fmla="*/ 198683 w 4196446"/>
              <a:gd name="connsiteY152" fmla="*/ 689565 h 8346397"/>
              <a:gd name="connsiteX153" fmla="*/ 265359 w 4196446"/>
              <a:gd name="connsiteY153" fmla="*/ 706234 h 8346397"/>
              <a:gd name="connsiteX154" fmla="*/ 298697 w 4196446"/>
              <a:gd name="connsiteY154" fmla="*/ 730047 h 8346397"/>
              <a:gd name="connsiteX155" fmla="*/ 296315 w 4196446"/>
              <a:gd name="connsiteY155" fmla="*/ 901496 h 8346397"/>
              <a:gd name="connsiteX156" fmla="*/ 362990 w 4196446"/>
              <a:gd name="connsiteY156" fmla="*/ 906259 h 8346397"/>
              <a:gd name="connsiteX157" fmla="*/ 401090 w 4196446"/>
              <a:gd name="connsiteY157" fmla="*/ 856253 h 8346397"/>
              <a:gd name="connsiteX158" fmla="*/ 482052 w 4196446"/>
              <a:gd name="connsiteY158" fmla="*/ 894353 h 8346397"/>
              <a:gd name="connsiteX159" fmla="*/ 420140 w 4196446"/>
              <a:gd name="connsiteY159" fmla="*/ 1039609 h 8346397"/>
              <a:gd name="connsiteX160" fmla="*/ 434427 w 4196446"/>
              <a:gd name="connsiteY160" fmla="*/ 1087234 h 8346397"/>
              <a:gd name="connsiteX161" fmla="*/ 379658 w 4196446"/>
              <a:gd name="connsiteY161" fmla="*/ 1139622 h 8346397"/>
              <a:gd name="connsiteX162" fmla="*/ 415377 w 4196446"/>
              <a:gd name="connsiteY162" fmla="*/ 1168196 h 8346397"/>
              <a:gd name="connsiteX163" fmla="*/ 486815 w 4196446"/>
              <a:gd name="connsiteY163" fmla="*/ 1256303 h 8346397"/>
              <a:gd name="connsiteX164" fmla="*/ 527296 w 4196446"/>
              <a:gd name="connsiteY164" fmla="*/ 1344409 h 8346397"/>
              <a:gd name="connsiteX165" fmla="*/ 636833 w 4196446"/>
              <a:gd name="connsiteY165" fmla="*/ 1396797 h 8346397"/>
              <a:gd name="connsiteX166" fmla="*/ 746371 w 4196446"/>
              <a:gd name="connsiteY166" fmla="*/ 1420609 h 8346397"/>
              <a:gd name="connsiteX167" fmla="*/ 829715 w 4196446"/>
              <a:gd name="connsiteY167" fmla="*/ 1468234 h 8346397"/>
              <a:gd name="connsiteX168" fmla="*/ 913058 w 4196446"/>
              <a:gd name="connsiteY168" fmla="*/ 1442040 h 8346397"/>
              <a:gd name="connsiteX169" fmla="*/ 994021 w 4196446"/>
              <a:gd name="connsiteY169" fmla="*/ 1368222 h 8346397"/>
              <a:gd name="connsiteX170" fmla="*/ 1103558 w 4196446"/>
              <a:gd name="connsiteY170" fmla="*/ 1351553 h 8346397"/>
              <a:gd name="connsiteX171" fmla="*/ 1170233 w 4196446"/>
              <a:gd name="connsiteY171" fmla="*/ 1356315 h 8346397"/>
              <a:gd name="connsiteX172" fmla="*/ 1329777 w 4196446"/>
              <a:gd name="connsiteY172" fmla="*/ 1465853 h 8346397"/>
              <a:gd name="connsiteX173" fmla="*/ 1389308 w 4196446"/>
              <a:gd name="connsiteY173" fmla="*/ 1494428 h 8346397"/>
              <a:gd name="connsiteX174" fmla="*/ 1260721 w 4196446"/>
              <a:gd name="connsiteY174" fmla="*/ 1596822 h 8346397"/>
              <a:gd name="connsiteX175" fmla="*/ 1263102 w 4196446"/>
              <a:gd name="connsiteY175" fmla="*/ 1661115 h 8346397"/>
              <a:gd name="connsiteX176" fmla="*/ 1425027 w 4196446"/>
              <a:gd name="connsiteY176" fmla="*/ 1613490 h 8346397"/>
              <a:gd name="connsiteX177" fmla="*/ 1386927 w 4196446"/>
              <a:gd name="connsiteY177" fmla="*/ 1677784 h 8346397"/>
              <a:gd name="connsiteX178" fmla="*/ 1405977 w 4196446"/>
              <a:gd name="connsiteY178" fmla="*/ 1751603 h 8346397"/>
              <a:gd name="connsiteX179" fmla="*/ 1517896 w 4196446"/>
              <a:gd name="connsiteY179" fmla="*/ 1787322 h 8346397"/>
              <a:gd name="connsiteX180" fmla="*/ 1591715 w 4196446"/>
              <a:gd name="connsiteY180" fmla="*/ 1803990 h 8346397"/>
              <a:gd name="connsiteX181" fmla="*/ 1501227 w 4196446"/>
              <a:gd name="connsiteY181" fmla="*/ 1934959 h 8346397"/>
              <a:gd name="connsiteX182" fmla="*/ 1494083 w 4196446"/>
              <a:gd name="connsiteY182" fmla="*/ 1984965 h 8346397"/>
              <a:gd name="connsiteX183" fmla="*/ 1422646 w 4196446"/>
              <a:gd name="connsiteY183" fmla="*/ 2020684 h 8346397"/>
              <a:gd name="connsiteX184" fmla="*/ 1391690 w 4196446"/>
              <a:gd name="connsiteY184" fmla="*/ 2082597 h 8346397"/>
              <a:gd name="connsiteX185" fmla="*/ 1260721 w 4196446"/>
              <a:gd name="connsiteY185" fmla="*/ 2056403 h 8346397"/>
              <a:gd name="connsiteX186" fmla="*/ 1139277 w 4196446"/>
              <a:gd name="connsiteY186" fmla="*/ 2056402 h 8346397"/>
              <a:gd name="connsiteX187" fmla="*/ 1072602 w 4196446"/>
              <a:gd name="connsiteY187" fmla="*/ 2084978 h 8346397"/>
              <a:gd name="connsiteX188" fmla="*/ 1065458 w 4196446"/>
              <a:gd name="connsiteY188" fmla="*/ 2184990 h 8346397"/>
              <a:gd name="connsiteX189" fmla="*/ 977352 w 4196446"/>
              <a:gd name="connsiteY189" fmla="*/ 2273097 h 8346397"/>
              <a:gd name="connsiteX190" fmla="*/ 1120227 w 4196446"/>
              <a:gd name="connsiteY190" fmla="*/ 2335009 h 8346397"/>
              <a:gd name="connsiteX191" fmla="*/ 1170234 w 4196446"/>
              <a:gd name="connsiteY191" fmla="*/ 2370727 h 8346397"/>
              <a:gd name="connsiteX192" fmla="*/ 1222621 w 4196446"/>
              <a:gd name="connsiteY192" fmla="*/ 2387397 h 8346397"/>
              <a:gd name="connsiteX193" fmla="*/ 1272627 w 4196446"/>
              <a:gd name="connsiteY193" fmla="*/ 2437403 h 8346397"/>
              <a:gd name="connsiteX194" fmla="*/ 1329777 w 4196446"/>
              <a:gd name="connsiteY194" fmla="*/ 2458834 h 8346397"/>
              <a:gd name="connsiteX195" fmla="*/ 1422646 w 4196446"/>
              <a:gd name="connsiteY195" fmla="*/ 2535034 h 8346397"/>
              <a:gd name="connsiteX196" fmla="*/ 1508371 w 4196446"/>
              <a:gd name="connsiteY196" fmla="*/ 2568373 h 8346397"/>
              <a:gd name="connsiteX197" fmla="*/ 1641721 w 4196446"/>
              <a:gd name="connsiteY197" fmla="*/ 2716009 h 8346397"/>
              <a:gd name="connsiteX198" fmla="*/ 1725065 w 4196446"/>
              <a:gd name="connsiteY198" fmla="*/ 2870790 h 8346397"/>
              <a:gd name="connsiteX199" fmla="*/ 1850477 w 4196446"/>
              <a:gd name="connsiteY199" fmla="*/ 2931907 h 8346397"/>
              <a:gd name="connsiteX200" fmla="*/ 1896514 w 4196446"/>
              <a:gd name="connsiteY200" fmla="*/ 2977947 h 8346397"/>
              <a:gd name="connsiteX201" fmla="*/ 1927471 w 4196446"/>
              <a:gd name="connsiteY201" fmla="*/ 3082722 h 8346397"/>
              <a:gd name="connsiteX202" fmla="*/ 1989383 w 4196446"/>
              <a:gd name="connsiteY202" fmla="*/ 3185115 h 8346397"/>
              <a:gd name="connsiteX203" fmla="*/ 2051296 w 4196446"/>
              <a:gd name="connsiteY203" fmla="*/ 3223215 h 8346397"/>
              <a:gd name="connsiteX204" fmla="*/ 2182265 w 4196446"/>
              <a:gd name="connsiteY204" fmla="*/ 3370853 h 8346397"/>
              <a:gd name="connsiteX205" fmla="*/ 2325139 w 4196446"/>
              <a:gd name="connsiteY205" fmla="*/ 3447053 h 8346397"/>
              <a:gd name="connsiteX206" fmla="*/ 2384671 w 4196446"/>
              <a:gd name="connsiteY206" fmla="*/ 3532778 h 8346397"/>
              <a:gd name="connsiteX207" fmla="*/ 2432296 w 4196446"/>
              <a:gd name="connsiteY207" fmla="*/ 3599453 h 8346397"/>
              <a:gd name="connsiteX208" fmla="*/ 2479921 w 4196446"/>
              <a:gd name="connsiteY208" fmla="*/ 3589929 h 8346397"/>
              <a:gd name="connsiteX209" fmla="*/ 2484683 w 4196446"/>
              <a:gd name="connsiteY209" fmla="*/ 3742328 h 8346397"/>
              <a:gd name="connsiteX210" fmla="*/ 2537071 w 4196446"/>
              <a:gd name="connsiteY210" fmla="*/ 3835197 h 8346397"/>
              <a:gd name="connsiteX211" fmla="*/ 2529927 w 4196446"/>
              <a:gd name="connsiteY211" fmla="*/ 3873297 h 8346397"/>
              <a:gd name="connsiteX212" fmla="*/ 2598983 w 4196446"/>
              <a:gd name="connsiteY212" fmla="*/ 3909015 h 8346397"/>
              <a:gd name="connsiteX213" fmla="*/ 2656133 w 4196446"/>
              <a:gd name="connsiteY213" fmla="*/ 3854247 h 8346397"/>
              <a:gd name="connsiteX214" fmla="*/ 2689471 w 4196446"/>
              <a:gd name="connsiteY214" fmla="*/ 3937590 h 8346397"/>
              <a:gd name="connsiteX215" fmla="*/ 2734715 w 4196446"/>
              <a:gd name="connsiteY215" fmla="*/ 3982834 h 8346397"/>
              <a:gd name="connsiteX216" fmla="*/ 2808533 w 4196446"/>
              <a:gd name="connsiteY216" fmla="*/ 4006647 h 8346397"/>
              <a:gd name="connsiteX217" fmla="*/ 2860921 w 4196446"/>
              <a:gd name="connsiteY217" fmla="*/ 4075703 h 8346397"/>
              <a:gd name="connsiteX218" fmla="*/ 2946646 w 4196446"/>
              <a:gd name="connsiteY218" fmla="*/ 4130472 h 8346397"/>
              <a:gd name="connsiteX219" fmla="*/ 2999033 w 4196446"/>
              <a:gd name="connsiteY219" fmla="*/ 4163809 h 8346397"/>
              <a:gd name="connsiteX220" fmla="*/ 2870446 w 4196446"/>
              <a:gd name="connsiteY220" fmla="*/ 4256678 h 8346397"/>
              <a:gd name="connsiteX221" fmla="*/ 2868064 w 4196446"/>
              <a:gd name="connsiteY221" fmla="*/ 4311446 h 8346397"/>
              <a:gd name="connsiteX222" fmla="*/ 2970458 w 4196446"/>
              <a:gd name="connsiteY222" fmla="*/ 4428128 h 8346397"/>
              <a:gd name="connsiteX223" fmla="*/ 3065708 w 4196446"/>
              <a:gd name="connsiteY223" fmla="*/ 4490040 h 8346397"/>
              <a:gd name="connsiteX224" fmla="*/ 3096665 w 4196446"/>
              <a:gd name="connsiteY224" fmla="*/ 4528140 h 8346397"/>
              <a:gd name="connsiteX225" fmla="*/ 3082377 w 4196446"/>
              <a:gd name="connsiteY225" fmla="*/ 4609103 h 8346397"/>
              <a:gd name="connsiteX226" fmla="*/ 3077615 w 4196446"/>
              <a:gd name="connsiteY226" fmla="*/ 4692447 h 8346397"/>
              <a:gd name="connsiteX227" fmla="*/ 3034752 w 4196446"/>
              <a:gd name="connsiteY227" fmla="*/ 4701972 h 8346397"/>
              <a:gd name="connsiteX228" fmla="*/ 3008558 w 4196446"/>
              <a:gd name="connsiteY228" fmla="*/ 4718640 h 8346397"/>
              <a:gd name="connsiteX229" fmla="*/ 3053802 w 4196446"/>
              <a:gd name="connsiteY229" fmla="*/ 4795632 h 8346397"/>
              <a:gd name="connsiteX230" fmla="*/ 3037133 w 4196446"/>
              <a:gd name="connsiteY230" fmla="*/ 4868659 h 8346397"/>
              <a:gd name="connsiteX231" fmla="*/ 3020465 w 4196446"/>
              <a:gd name="connsiteY231" fmla="*/ 5004390 h 8346397"/>
              <a:gd name="connsiteX232" fmla="*/ 2982365 w 4196446"/>
              <a:gd name="connsiteY232" fmla="*/ 5044872 h 8346397"/>
              <a:gd name="connsiteX233" fmla="*/ 2965696 w 4196446"/>
              <a:gd name="connsiteY233" fmla="*/ 5166315 h 8346397"/>
              <a:gd name="connsiteX234" fmla="*/ 2937121 w 4196446"/>
              <a:gd name="connsiteY234" fmla="*/ 5285378 h 8346397"/>
              <a:gd name="connsiteX235" fmla="*/ 2989508 w 4196446"/>
              <a:gd name="connsiteY235" fmla="*/ 5302047 h 8346397"/>
              <a:gd name="connsiteX236" fmla="*/ 2987127 w 4196446"/>
              <a:gd name="connsiteY236" fmla="*/ 5347290 h 8346397"/>
              <a:gd name="connsiteX237" fmla="*/ 2984746 w 4196446"/>
              <a:gd name="connsiteY237" fmla="*/ 5402059 h 8346397"/>
              <a:gd name="connsiteX238" fmla="*/ 3041896 w 4196446"/>
              <a:gd name="connsiteY238" fmla="*/ 5471115 h 8346397"/>
              <a:gd name="connsiteX239" fmla="*/ 3089521 w 4196446"/>
              <a:gd name="connsiteY239" fmla="*/ 5597322 h 8346397"/>
              <a:gd name="connsiteX240" fmla="*/ 2996652 w 4196446"/>
              <a:gd name="connsiteY240" fmla="*/ 5887834 h 8346397"/>
              <a:gd name="connsiteX241" fmla="*/ 3018083 w 4196446"/>
              <a:gd name="connsiteY241" fmla="*/ 5942603 h 8346397"/>
              <a:gd name="connsiteX242" fmla="*/ 3044277 w 4196446"/>
              <a:gd name="connsiteY242" fmla="*/ 5994990 h 8346397"/>
              <a:gd name="connsiteX243" fmla="*/ 3049040 w 4196446"/>
              <a:gd name="connsiteY243" fmla="*/ 6099765 h 8346397"/>
              <a:gd name="connsiteX244" fmla="*/ 3028402 w 4196446"/>
              <a:gd name="connsiteY244" fmla="*/ 6195807 h 8346397"/>
              <a:gd name="connsiteX245" fmla="*/ 2956170 w 4196446"/>
              <a:gd name="connsiteY245" fmla="*/ 6259310 h 8346397"/>
              <a:gd name="connsiteX246" fmla="*/ 2920452 w 4196446"/>
              <a:gd name="connsiteY246" fmla="*/ 6240259 h 8346397"/>
              <a:gd name="connsiteX247" fmla="*/ 2849015 w 4196446"/>
              <a:gd name="connsiteY247" fmla="*/ 6252165 h 8346397"/>
              <a:gd name="connsiteX248" fmla="*/ 2713283 w 4196446"/>
              <a:gd name="connsiteY248" fmla="*/ 6364084 h 8346397"/>
              <a:gd name="connsiteX249" fmla="*/ 2606127 w 4196446"/>
              <a:gd name="connsiteY249" fmla="*/ 6349797 h 8346397"/>
              <a:gd name="connsiteX250" fmla="*/ 2575171 w 4196446"/>
              <a:gd name="connsiteY250" fmla="*/ 6378372 h 8346397"/>
              <a:gd name="connsiteX251" fmla="*/ 2508495 w 4196446"/>
              <a:gd name="connsiteY251" fmla="*/ 6423614 h 8346397"/>
              <a:gd name="connsiteX252" fmla="*/ 2391815 w 4196446"/>
              <a:gd name="connsiteY252" fmla="*/ 6411709 h 8346397"/>
              <a:gd name="connsiteX253" fmla="*/ 2368002 w 4196446"/>
              <a:gd name="connsiteY253" fmla="*/ 6528390 h 8346397"/>
              <a:gd name="connsiteX254" fmla="*/ 2363240 w 4196446"/>
              <a:gd name="connsiteY254" fmla="*/ 6564109 h 8346397"/>
              <a:gd name="connsiteX255" fmla="*/ 2339428 w 4196446"/>
              <a:gd name="connsiteY255" fmla="*/ 6583159 h 8346397"/>
              <a:gd name="connsiteX256" fmla="*/ 2141783 w 4196446"/>
              <a:gd name="connsiteY256" fmla="*/ 6535534 h 8346397"/>
              <a:gd name="connsiteX257" fmla="*/ 2103683 w 4196446"/>
              <a:gd name="connsiteY257" fmla="*/ 6587922 h 8346397"/>
              <a:gd name="connsiteX258" fmla="*/ 2072727 w 4196446"/>
              <a:gd name="connsiteY258" fmla="*/ 6683172 h 8346397"/>
              <a:gd name="connsiteX259" fmla="*/ 2039389 w 4196446"/>
              <a:gd name="connsiteY259" fmla="*/ 6747465 h 8346397"/>
              <a:gd name="connsiteX260" fmla="*/ 2051296 w 4196446"/>
              <a:gd name="connsiteY260" fmla="*/ 6809378 h 8346397"/>
              <a:gd name="connsiteX261" fmla="*/ 2184646 w 4196446"/>
              <a:gd name="connsiteY261" fmla="*/ 6921297 h 8346397"/>
              <a:gd name="connsiteX262" fmla="*/ 2253702 w 4196446"/>
              <a:gd name="connsiteY262" fmla="*/ 6954634 h 8346397"/>
              <a:gd name="connsiteX263" fmla="*/ 2237033 w 4196446"/>
              <a:gd name="connsiteY263" fmla="*/ 6978447 h 8346397"/>
              <a:gd name="connsiteX264" fmla="*/ 2201315 w 4196446"/>
              <a:gd name="connsiteY264" fmla="*/ 6997497 h 8346397"/>
              <a:gd name="connsiteX265" fmla="*/ 2234652 w 4196446"/>
              <a:gd name="connsiteY265" fmla="*/ 7073697 h 8346397"/>
              <a:gd name="connsiteX266" fmla="*/ 2203696 w 4196446"/>
              <a:gd name="connsiteY266" fmla="*/ 7095128 h 8346397"/>
              <a:gd name="connsiteX267" fmla="*/ 2098921 w 4196446"/>
              <a:gd name="connsiteY267" fmla="*/ 7033215 h 8346397"/>
              <a:gd name="connsiteX268" fmla="*/ 2056058 w 4196446"/>
              <a:gd name="connsiteY268" fmla="*/ 7059409 h 8346397"/>
              <a:gd name="connsiteX269" fmla="*/ 1996527 w 4196446"/>
              <a:gd name="connsiteY269" fmla="*/ 6957015 h 8346397"/>
              <a:gd name="connsiteX270" fmla="*/ 1879846 w 4196446"/>
              <a:gd name="connsiteY270" fmla="*/ 6983209 h 8346397"/>
              <a:gd name="connsiteX271" fmla="*/ 1815552 w 4196446"/>
              <a:gd name="connsiteY271" fmla="*/ 6987972 h 8346397"/>
              <a:gd name="connsiteX272" fmla="*/ 1765546 w 4196446"/>
              <a:gd name="connsiteY272" fmla="*/ 6983210 h 8346397"/>
              <a:gd name="connsiteX273" fmla="*/ 1708396 w 4196446"/>
              <a:gd name="connsiteY273" fmla="*/ 7028453 h 8346397"/>
              <a:gd name="connsiteX274" fmla="*/ 1529802 w 4196446"/>
              <a:gd name="connsiteY274" fmla="*/ 6987972 h 8346397"/>
              <a:gd name="connsiteX275" fmla="*/ 1553614 w 4196446"/>
              <a:gd name="connsiteY275" fmla="*/ 7114178 h 8346397"/>
              <a:gd name="connsiteX276" fmla="*/ 1477415 w 4196446"/>
              <a:gd name="connsiteY276" fmla="*/ 7159422 h 8346397"/>
              <a:gd name="connsiteX277" fmla="*/ 1415502 w 4196446"/>
              <a:gd name="connsiteY277" fmla="*/ 7226096 h 8346397"/>
              <a:gd name="connsiteX278" fmla="*/ 1265483 w 4196446"/>
              <a:gd name="connsiteY278" fmla="*/ 7218953 h 8346397"/>
              <a:gd name="connsiteX279" fmla="*/ 1213096 w 4196446"/>
              <a:gd name="connsiteY27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103809 w 4196446"/>
              <a:gd name="connsiteY3" fmla="*/ 7202282 h 8346397"/>
              <a:gd name="connsiteX4" fmla="*/ 3246684 w 4196446"/>
              <a:gd name="connsiteY4" fmla="*/ 7142751 h 8346397"/>
              <a:gd name="connsiteX5" fmla="*/ 3282403 w 4196446"/>
              <a:gd name="connsiteY5" fmla="*/ 7159420 h 8346397"/>
              <a:gd name="connsiteX6" fmla="*/ 3358603 w 4196446"/>
              <a:gd name="connsiteY6" fmla="*/ 7064169 h 8346397"/>
              <a:gd name="connsiteX7" fmla="*/ 3503859 w 4196446"/>
              <a:gd name="connsiteY7" fmla="*/ 7042738 h 8346397"/>
              <a:gd name="connsiteX8" fmla="*/ 3530053 w 4196446"/>
              <a:gd name="connsiteY8" fmla="*/ 6978445 h 8346397"/>
              <a:gd name="connsiteX9" fmla="*/ 3642765 w 4196446"/>
              <a:gd name="connsiteY9" fmla="*/ 6905419 h 8346397"/>
              <a:gd name="connsiteX10" fmla="*/ 3741984 w 4196446"/>
              <a:gd name="connsiteY10" fmla="*/ 6883195 h 8346397"/>
              <a:gd name="connsiteX11" fmla="*/ 3784847 w 4196446"/>
              <a:gd name="connsiteY11" fmla="*/ 6811757 h 8346397"/>
              <a:gd name="connsiteX12" fmla="*/ 3951534 w 4196446"/>
              <a:gd name="connsiteY12" fmla="*/ 6737938 h 8346397"/>
              <a:gd name="connsiteX13" fmla="*/ 3932484 w 4196446"/>
              <a:gd name="connsiteY13" fmla="*/ 6616495 h 8346397"/>
              <a:gd name="connsiteX14" fmla="*/ 3975347 w 4196446"/>
              <a:gd name="connsiteY14" fmla="*/ 6642688 h 8346397"/>
              <a:gd name="connsiteX15" fmla="*/ 4027735 w 4196446"/>
              <a:gd name="connsiteY15" fmla="*/ 6654595 h 8346397"/>
              <a:gd name="connsiteX16" fmla="*/ 4056309 w 4196446"/>
              <a:gd name="connsiteY16" fmla="*/ 6516482 h 8346397"/>
              <a:gd name="connsiteX17" fmla="*/ 3996778 w 4196446"/>
              <a:gd name="connsiteY17" fmla="*/ 6478382 h 8346397"/>
              <a:gd name="connsiteX18" fmla="*/ 4034878 w 4196446"/>
              <a:gd name="connsiteY18" fmla="*/ 6437901 h 8346397"/>
              <a:gd name="connsiteX19" fmla="*/ 4061072 w 4196446"/>
              <a:gd name="connsiteY19" fmla="*/ 6473620 h 8346397"/>
              <a:gd name="connsiteX20" fmla="*/ 4082503 w 4196446"/>
              <a:gd name="connsiteY20" fmla="*/ 6478382 h 8346397"/>
              <a:gd name="connsiteX21" fmla="*/ 4089647 w 4196446"/>
              <a:gd name="connsiteY21" fmla="*/ 6421232 h 8346397"/>
              <a:gd name="connsiteX22" fmla="*/ 4046784 w 4196446"/>
              <a:gd name="connsiteY22" fmla="*/ 6318838 h 8346397"/>
              <a:gd name="connsiteX23" fmla="*/ 4130128 w 4196446"/>
              <a:gd name="connsiteY23" fmla="*/ 6299788 h 8346397"/>
              <a:gd name="connsiteX24" fmla="*/ 4046784 w 4196446"/>
              <a:gd name="connsiteY24" fmla="*/ 6275976 h 8346397"/>
              <a:gd name="connsiteX25" fmla="*/ 4053928 w 4196446"/>
              <a:gd name="connsiteY25" fmla="*/ 6211682 h 8346397"/>
              <a:gd name="connsiteX26" fmla="*/ 4039640 w 4196446"/>
              <a:gd name="connsiteY26" fmla="*/ 6149770 h 8346397"/>
              <a:gd name="connsiteX27" fmla="*/ 4106315 w 4196446"/>
              <a:gd name="connsiteY27" fmla="*/ 6211682 h 8346397"/>
              <a:gd name="connsiteX28" fmla="*/ 4063453 w 4196446"/>
              <a:gd name="connsiteY28" fmla="*/ 6090238 h 8346397"/>
              <a:gd name="connsiteX29" fmla="*/ 4070597 w 4196446"/>
              <a:gd name="connsiteY29" fmla="*/ 6018801 h 8346397"/>
              <a:gd name="connsiteX30" fmla="*/ 4132509 w 4196446"/>
              <a:gd name="connsiteY30" fmla="*/ 5975938 h 8346397"/>
              <a:gd name="connsiteX31" fmla="*/ 4094409 w 4196446"/>
              <a:gd name="connsiteY31" fmla="*/ 6075951 h 8346397"/>
              <a:gd name="connsiteX32" fmla="*/ 4139653 w 4196446"/>
              <a:gd name="connsiteY32" fmla="*/ 6102145 h 8346397"/>
              <a:gd name="connsiteX33" fmla="*/ 4192041 w 4196446"/>
              <a:gd name="connsiteY33" fmla="*/ 6080713 h 8346397"/>
              <a:gd name="connsiteX34" fmla="*/ 4149178 w 4196446"/>
              <a:gd name="connsiteY34" fmla="*/ 5947363 h 8346397"/>
              <a:gd name="connsiteX35" fmla="*/ 4194421 w 4196446"/>
              <a:gd name="connsiteY35" fmla="*/ 5909263 h 8346397"/>
              <a:gd name="connsiteX36" fmla="*/ 4113459 w 4196446"/>
              <a:gd name="connsiteY36" fmla="*/ 5783057 h 8346397"/>
              <a:gd name="connsiteX37" fmla="*/ 4108696 w 4196446"/>
              <a:gd name="connsiteY37" fmla="*/ 5678282 h 8346397"/>
              <a:gd name="connsiteX38" fmla="*/ 4070597 w 4196446"/>
              <a:gd name="connsiteY38" fmla="*/ 5587795 h 8346397"/>
              <a:gd name="connsiteX39" fmla="*/ 4111077 w 4196446"/>
              <a:gd name="connsiteY39" fmla="*/ 5583032 h 8346397"/>
              <a:gd name="connsiteX40" fmla="*/ 4061071 w 4196446"/>
              <a:gd name="connsiteY40" fmla="*/ 5478257 h 8346397"/>
              <a:gd name="connsiteX41" fmla="*/ 4061071 w 4196446"/>
              <a:gd name="connsiteY41" fmla="*/ 5383007 h 8346397"/>
              <a:gd name="connsiteX42" fmla="*/ 4103934 w 4196446"/>
              <a:gd name="connsiteY42" fmla="*/ 5387770 h 8346397"/>
              <a:gd name="connsiteX43" fmla="*/ 4106315 w 4196446"/>
              <a:gd name="connsiteY43" fmla="*/ 5347288 h 8346397"/>
              <a:gd name="connsiteX44" fmla="*/ 4065833 w 4196446"/>
              <a:gd name="connsiteY44" fmla="*/ 5292520 h 8346397"/>
              <a:gd name="connsiteX45" fmla="*/ 4058690 w 4196446"/>
              <a:gd name="connsiteY45" fmla="*/ 5173457 h 8346397"/>
              <a:gd name="connsiteX46" fmla="*/ 3990428 w 4196446"/>
              <a:gd name="connsiteY46" fmla="*/ 5034550 h 8346397"/>
              <a:gd name="connsiteX47" fmla="*/ 3922959 w 4196446"/>
              <a:gd name="connsiteY47" fmla="*/ 4816270 h 8346397"/>
              <a:gd name="connsiteX48" fmla="*/ 3887241 w 4196446"/>
              <a:gd name="connsiteY48" fmla="*/ 4682920 h 8346397"/>
              <a:gd name="connsiteX49" fmla="*/ 3851522 w 4196446"/>
              <a:gd name="connsiteY49" fmla="*/ 4642438 h 8346397"/>
              <a:gd name="connsiteX50" fmla="*/ 3887241 w 4196446"/>
              <a:gd name="connsiteY50" fmla="*/ 4578145 h 8346397"/>
              <a:gd name="connsiteX51" fmla="*/ 3839615 w 4196446"/>
              <a:gd name="connsiteY51" fmla="*/ 4499563 h 8346397"/>
              <a:gd name="connsiteX52" fmla="*/ 3780084 w 4196446"/>
              <a:gd name="connsiteY52" fmla="*/ 4492420 h 8346397"/>
              <a:gd name="connsiteX53" fmla="*/ 3732459 w 4196446"/>
              <a:gd name="connsiteY53" fmla="*/ 4449557 h 8346397"/>
              <a:gd name="connsiteX54" fmla="*/ 3687216 w 4196446"/>
              <a:gd name="connsiteY54" fmla="*/ 4466226 h 8346397"/>
              <a:gd name="connsiteX55" fmla="*/ 3668166 w 4196446"/>
              <a:gd name="connsiteY55" fmla="*/ 4368595 h 8346397"/>
              <a:gd name="connsiteX56" fmla="*/ 3501478 w 4196446"/>
              <a:gd name="connsiteY56" fmla="*/ 4166188 h 8346397"/>
              <a:gd name="connsiteX57" fmla="*/ 3496716 w 4196446"/>
              <a:gd name="connsiteY57" fmla="*/ 4139995 h 8346397"/>
              <a:gd name="connsiteX58" fmla="*/ 3494334 w 4196446"/>
              <a:gd name="connsiteY58" fmla="*/ 4113801 h 8346397"/>
              <a:gd name="connsiteX59" fmla="*/ 3544341 w 4196446"/>
              <a:gd name="connsiteY59" fmla="*/ 4101895 h 8346397"/>
              <a:gd name="connsiteX60" fmla="*/ 3553866 w 4196446"/>
              <a:gd name="connsiteY60" fmla="*/ 4075701 h 8346397"/>
              <a:gd name="connsiteX61" fmla="*/ 3515766 w 4196446"/>
              <a:gd name="connsiteY61" fmla="*/ 4056651 h 8346397"/>
              <a:gd name="connsiteX62" fmla="*/ 3465759 w 4196446"/>
              <a:gd name="connsiteY62" fmla="*/ 4049507 h 8346397"/>
              <a:gd name="connsiteX63" fmla="*/ 3432422 w 4196446"/>
              <a:gd name="connsiteY63" fmla="*/ 4109038 h 8346397"/>
              <a:gd name="connsiteX64" fmla="*/ 3413372 w 4196446"/>
              <a:gd name="connsiteY64" fmla="*/ 4082845 h 8346397"/>
              <a:gd name="connsiteX65" fmla="*/ 3415752 w 4196446"/>
              <a:gd name="connsiteY65" fmla="*/ 4042363 h 8346397"/>
              <a:gd name="connsiteX66" fmla="*/ 3349078 w 4196446"/>
              <a:gd name="connsiteY66" fmla="*/ 4018551 h 8346397"/>
              <a:gd name="connsiteX67" fmla="*/ 3382416 w 4196446"/>
              <a:gd name="connsiteY67" fmla="*/ 3985213 h 8346397"/>
              <a:gd name="connsiteX68" fmla="*/ 3346697 w 4196446"/>
              <a:gd name="connsiteY68" fmla="*/ 3961401 h 8346397"/>
              <a:gd name="connsiteX69" fmla="*/ 3291928 w 4196446"/>
              <a:gd name="connsiteY69" fmla="*/ 3959020 h 8346397"/>
              <a:gd name="connsiteX70" fmla="*/ 3263352 w 4196446"/>
              <a:gd name="connsiteY70" fmla="*/ 3978070 h 8346397"/>
              <a:gd name="connsiteX71" fmla="*/ 3215727 w 4196446"/>
              <a:gd name="connsiteY71" fmla="*/ 3963782 h 8346397"/>
              <a:gd name="connsiteX72" fmla="*/ 3227633 w 4196446"/>
              <a:gd name="connsiteY72" fmla="*/ 3937588 h 8346397"/>
              <a:gd name="connsiteX73" fmla="*/ 3275259 w 4196446"/>
              <a:gd name="connsiteY73" fmla="*/ 3913776 h 8346397"/>
              <a:gd name="connsiteX74" fmla="*/ 3127621 w 4196446"/>
              <a:gd name="connsiteY74" fmla="*/ 3851863 h 8346397"/>
              <a:gd name="connsiteX75" fmla="*/ 2996652 w 4196446"/>
              <a:gd name="connsiteY75" fmla="*/ 3739945 h 8346397"/>
              <a:gd name="connsiteX76" fmla="*/ 2591839 w 4196446"/>
              <a:gd name="connsiteY76" fmla="*/ 3354183 h 8346397"/>
              <a:gd name="connsiteX77" fmla="*/ 2468015 w 4196446"/>
              <a:gd name="connsiteY77" fmla="*/ 3049382 h 8346397"/>
              <a:gd name="connsiteX78" fmla="*/ 2432296 w 4196446"/>
              <a:gd name="connsiteY78" fmla="*/ 2961276 h 8346397"/>
              <a:gd name="connsiteX79" fmla="*/ 2387052 w 4196446"/>
              <a:gd name="connsiteY79" fmla="*/ 2954132 h 8346397"/>
              <a:gd name="connsiteX80" fmla="*/ 2365621 w 4196446"/>
              <a:gd name="connsiteY80" fmla="*/ 2958895 h 8346397"/>
              <a:gd name="connsiteX81" fmla="*/ 2315615 w 4196446"/>
              <a:gd name="connsiteY81" fmla="*/ 2896982 h 8346397"/>
              <a:gd name="connsiteX82" fmla="*/ 2234652 w 4196446"/>
              <a:gd name="connsiteY82" fmla="*/ 2880313 h 8346397"/>
              <a:gd name="connsiteX83" fmla="*/ 2182265 w 4196446"/>
              <a:gd name="connsiteY83" fmla="*/ 2811257 h 8346397"/>
              <a:gd name="connsiteX84" fmla="*/ 2115590 w 4196446"/>
              <a:gd name="connsiteY84" fmla="*/ 2727913 h 8346397"/>
              <a:gd name="connsiteX85" fmla="*/ 2091777 w 4196446"/>
              <a:gd name="connsiteY85" fmla="*/ 2670763 h 8346397"/>
              <a:gd name="connsiteX86" fmla="*/ 2006845 w 4196446"/>
              <a:gd name="connsiteY86" fmla="*/ 2527095 h 8346397"/>
              <a:gd name="connsiteX87" fmla="*/ 1953665 w 4196446"/>
              <a:gd name="connsiteY87" fmla="*/ 2451688 h 8346397"/>
              <a:gd name="connsiteX88" fmla="*/ 2006052 w 4196446"/>
              <a:gd name="connsiteY88" fmla="*/ 2337388 h 8346397"/>
              <a:gd name="connsiteX89" fmla="*/ 2072727 w 4196446"/>
              <a:gd name="connsiteY89" fmla="*/ 2256426 h 8346397"/>
              <a:gd name="connsiteX90" fmla="*/ 2056058 w 4196446"/>
              <a:gd name="connsiteY90" fmla="*/ 2223088 h 8346397"/>
              <a:gd name="connsiteX91" fmla="*/ 2067965 w 4196446"/>
              <a:gd name="connsiteY91" fmla="*/ 2130220 h 8346397"/>
              <a:gd name="connsiteX92" fmla="*/ 2137021 w 4196446"/>
              <a:gd name="connsiteY92" fmla="*/ 1992107 h 8346397"/>
              <a:gd name="connsiteX93" fmla="*/ 2165596 w 4196446"/>
              <a:gd name="connsiteY93" fmla="*/ 1944482 h 8346397"/>
              <a:gd name="connsiteX94" fmla="*/ 2203696 w 4196446"/>
              <a:gd name="connsiteY94" fmla="*/ 1937338 h 8346397"/>
              <a:gd name="connsiteX95" fmla="*/ 2198933 w 4196446"/>
              <a:gd name="connsiteY95" fmla="*/ 1906382 h 8346397"/>
              <a:gd name="connsiteX96" fmla="*/ 2406102 w 4196446"/>
              <a:gd name="connsiteY96" fmla="*/ 1782557 h 8346397"/>
              <a:gd name="connsiteX97" fmla="*/ 2494208 w 4196446"/>
              <a:gd name="connsiteY97" fmla="*/ 1715882 h 8346397"/>
              <a:gd name="connsiteX98" fmla="*/ 2513258 w 4196446"/>
              <a:gd name="connsiteY98" fmla="*/ 1630157 h 8346397"/>
              <a:gd name="connsiteX99" fmla="*/ 2522784 w 4196446"/>
              <a:gd name="connsiteY99" fmla="*/ 1584913 h 8346397"/>
              <a:gd name="connsiteX100" fmla="*/ 2577552 w 4196446"/>
              <a:gd name="connsiteY100" fmla="*/ 1527763 h 8346397"/>
              <a:gd name="connsiteX101" fmla="*/ 2606127 w 4196446"/>
              <a:gd name="connsiteY101" fmla="*/ 1499188 h 8346397"/>
              <a:gd name="connsiteX102" fmla="*/ 2634702 w 4196446"/>
              <a:gd name="connsiteY102" fmla="*/ 1492045 h 8346397"/>
              <a:gd name="connsiteX103" fmla="*/ 2672802 w 4196446"/>
              <a:gd name="connsiteY103" fmla="*/ 1368220 h 8346397"/>
              <a:gd name="connsiteX104" fmla="*/ 2806153 w 4196446"/>
              <a:gd name="connsiteY104" fmla="*/ 1334883 h 8346397"/>
              <a:gd name="connsiteX105" fmla="*/ 2944265 w 4196446"/>
              <a:gd name="connsiteY105" fmla="*/ 1325357 h 8346397"/>
              <a:gd name="connsiteX106" fmla="*/ 2968077 w 4196446"/>
              <a:gd name="connsiteY106" fmla="*/ 1206295 h 8346397"/>
              <a:gd name="connsiteX107" fmla="*/ 3049040 w 4196446"/>
              <a:gd name="connsiteY107" fmla="*/ 1169783 h 8346397"/>
              <a:gd name="connsiteX108" fmla="*/ 3153814 w 4196446"/>
              <a:gd name="connsiteY108" fmla="*/ 1125332 h 8346397"/>
              <a:gd name="connsiteX109" fmla="*/ 3225252 w 4196446"/>
              <a:gd name="connsiteY109" fmla="*/ 1049132 h 8346397"/>
              <a:gd name="connsiteX110" fmla="*/ 3310977 w 4196446"/>
              <a:gd name="connsiteY110" fmla="*/ 996745 h 8346397"/>
              <a:gd name="connsiteX111" fmla="*/ 3056977 w 4196446"/>
              <a:gd name="connsiteY111" fmla="*/ 982457 h 8346397"/>
              <a:gd name="connsiteX112" fmla="*/ 2958552 w 4196446"/>
              <a:gd name="connsiteY112" fmla="*/ 976107 h 8346397"/>
              <a:gd name="connsiteX113" fmla="*/ 2926802 w 4196446"/>
              <a:gd name="connsiteY113" fmla="*/ 906257 h 8346397"/>
              <a:gd name="connsiteX114" fmla="*/ 2866477 w 4196446"/>
              <a:gd name="connsiteY114" fmla="*/ 893559 h 8346397"/>
              <a:gd name="connsiteX115" fmla="*/ 2799802 w 4196446"/>
              <a:gd name="connsiteY115" fmla="*/ 874507 h 8346397"/>
              <a:gd name="connsiteX116" fmla="*/ 2761702 w 4196446"/>
              <a:gd name="connsiteY116" fmla="*/ 807832 h 8346397"/>
              <a:gd name="connsiteX117" fmla="*/ 2609302 w 4196446"/>
              <a:gd name="connsiteY117" fmla="*/ 760207 h 8346397"/>
              <a:gd name="connsiteX118" fmla="*/ 2580727 w 4196446"/>
              <a:gd name="connsiteY118" fmla="*/ 604632 h 8346397"/>
              <a:gd name="connsiteX119" fmla="*/ 2526752 w 4196446"/>
              <a:gd name="connsiteY119" fmla="*/ 531609 h 8346397"/>
              <a:gd name="connsiteX120" fmla="*/ 2596602 w 4196446"/>
              <a:gd name="connsiteY120" fmla="*/ 407782 h 8346397"/>
              <a:gd name="connsiteX121" fmla="*/ 2629939 w 4196446"/>
              <a:gd name="connsiteY121" fmla="*/ 310947 h 8346397"/>
              <a:gd name="connsiteX122" fmla="*/ 2517227 w 4196446"/>
              <a:gd name="connsiteY122" fmla="*/ 239507 h 8346397"/>
              <a:gd name="connsiteX123" fmla="*/ 2402927 w 4196446"/>
              <a:gd name="connsiteY123" fmla="*/ 271257 h 8346397"/>
              <a:gd name="connsiteX124" fmla="*/ 2275927 w 4196446"/>
              <a:gd name="connsiteY124" fmla="*/ 198232 h 8346397"/>
              <a:gd name="connsiteX125" fmla="*/ 2133052 w 4196446"/>
              <a:gd name="connsiteY125" fmla="*/ 233157 h 8346397"/>
              <a:gd name="connsiteX126" fmla="*/ 1913977 w 4196446"/>
              <a:gd name="connsiteY126" fmla="*/ 36309 h 8346397"/>
              <a:gd name="connsiteX127" fmla="*/ 1777452 w 4196446"/>
              <a:gd name="connsiteY127" fmla="*/ 13289 h 8346397"/>
              <a:gd name="connsiteX128" fmla="*/ 1703633 w 4196446"/>
              <a:gd name="connsiteY128" fmla="*/ 41864 h 8346397"/>
              <a:gd name="connsiteX129" fmla="*/ 1615527 w 4196446"/>
              <a:gd name="connsiteY129" fmla="*/ 75203 h 8346397"/>
              <a:gd name="connsiteX130" fmla="*/ 1515515 w 4196446"/>
              <a:gd name="connsiteY130" fmla="*/ 129971 h 8346397"/>
              <a:gd name="connsiteX131" fmla="*/ 1525040 w 4196446"/>
              <a:gd name="connsiteY131" fmla="*/ 194264 h 8346397"/>
              <a:gd name="connsiteX132" fmla="*/ 1505990 w 4196446"/>
              <a:gd name="connsiteY132" fmla="*/ 251415 h 8346397"/>
              <a:gd name="connsiteX133" fmla="*/ 1413121 w 4196446"/>
              <a:gd name="connsiteY133" fmla="*/ 270464 h 8346397"/>
              <a:gd name="connsiteX134" fmla="*/ 1339302 w 4196446"/>
              <a:gd name="connsiteY134" fmla="*/ 306184 h 8346397"/>
              <a:gd name="connsiteX135" fmla="*/ 1260721 w 4196446"/>
              <a:gd name="connsiteY135" fmla="*/ 346665 h 8346397"/>
              <a:gd name="connsiteX136" fmla="*/ 1191665 w 4196446"/>
              <a:gd name="connsiteY136" fmla="*/ 272847 h 8346397"/>
              <a:gd name="connsiteX137" fmla="*/ 1082127 w 4196446"/>
              <a:gd name="connsiteY137" fmla="*/ 353809 h 8346397"/>
              <a:gd name="connsiteX138" fmla="*/ 1020215 w 4196446"/>
              <a:gd name="connsiteY138" fmla="*/ 420484 h 8346397"/>
              <a:gd name="connsiteX139" fmla="*/ 858290 w 4196446"/>
              <a:gd name="connsiteY139" fmla="*/ 301422 h 8346397"/>
              <a:gd name="connsiteX140" fmla="*/ 796377 w 4196446"/>
              <a:gd name="connsiteY140" fmla="*/ 406196 h 8346397"/>
              <a:gd name="connsiteX141" fmla="*/ 755896 w 4196446"/>
              <a:gd name="connsiteY141" fmla="*/ 341903 h 8346397"/>
              <a:gd name="connsiteX142" fmla="*/ 689221 w 4196446"/>
              <a:gd name="connsiteY142" fmla="*/ 270465 h 8346397"/>
              <a:gd name="connsiteX143" fmla="*/ 667790 w 4196446"/>
              <a:gd name="connsiteY143" fmla="*/ 313328 h 8346397"/>
              <a:gd name="connsiteX144" fmla="*/ 620165 w 4196446"/>
              <a:gd name="connsiteY144" fmla="*/ 382384 h 8346397"/>
              <a:gd name="connsiteX145" fmla="*/ 589208 w 4196446"/>
              <a:gd name="connsiteY145" fmla="*/ 396672 h 8346397"/>
              <a:gd name="connsiteX146" fmla="*/ 498721 w 4196446"/>
              <a:gd name="connsiteY146" fmla="*/ 482397 h 8346397"/>
              <a:gd name="connsiteX147" fmla="*/ 396327 w 4196446"/>
              <a:gd name="connsiteY147" fmla="*/ 380003 h 8346397"/>
              <a:gd name="connsiteX148" fmla="*/ 243927 w 4196446"/>
              <a:gd name="connsiteY148" fmla="*/ 294278 h 8346397"/>
              <a:gd name="connsiteX149" fmla="*/ 174871 w 4196446"/>
              <a:gd name="connsiteY149" fmla="*/ 327615 h 8346397"/>
              <a:gd name="connsiteX150" fmla="*/ 127246 w 4196446"/>
              <a:gd name="connsiteY150" fmla="*/ 410959 h 8346397"/>
              <a:gd name="connsiteX151" fmla="*/ 43902 w 4196446"/>
              <a:gd name="connsiteY151" fmla="*/ 472872 h 8346397"/>
              <a:gd name="connsiteX152" fmla="*/ 8183 w 4196446"/>
              <a:gd name="connsiteY152" fmla="*/ 484778 h 8346397"/>
              <a:gd name="connsiteX153" fmla="*/ 198683 w 4196446"/>
              <a:gd name="connsiteY153" fmla="*/ 689565 h 8346397"/>
              <a:gd name="connsiteX154" fmla="*/ 265359 w 4196446"/>
              <a:gd name="connsiteY154" fmla="*/ 706234 h 8346397"/>
              <a:gd name="connsiteX155" fmla="*/ 298697 w 4196446"/>
              <a:gd name="connsiteY155" fmla="*/ 730047 h 8346397"/>
              <a:gd name="connsiteX156" fmla="*/ 296315 w 4196446"/>
              <a:gd name="connsiteY156" fmla="*/ 901496 h 8346397"/>
              <a:gd name="connsiteX157" fmla="*/ 362990 w 4196446"/>
              <a:gd name="connsiteY157" fmla="*/ 906259 h 8346397"/>
              <a:gd name="connsiteX158" fmla="*/ 401090 w 4196446"/>
              <a:gd name="connsiteY158" fmla="*/ 856253 h 8346397"/>
              <a:gd name="connsiteX159" fmla="*/ 482052 w 4196446"/>
              <a:gd name="connsiteY159" fmla="*/ 894353 h 8346397"/>
              <a:gd name="connsiteX160" fmla="*/ 420140 w 4196446"/>
              <a:gd name="connsiteY160" fmla="*/ 1039609 h 8346397"/>
              <a:gd name="connsiteX161" fmla="*/ 434427 w 4196446"/>
              <a:gd name="connsiteY161" fmla="*/ 1087234 h 8346397"/>
              <a:gd name="connsiteX162" fmla="*/ 379658 w 4196446"/>
              <a:gd name="connsiteY162" fmla="*/ 1139622 h 8346397"/>
              <a:gd name="connsiteX163" fmla="*/ 415377 w 4196446"/>
              <a:gd name="connsiteY163" fmla="*/ 1168196 h 8346397"/>
              <a:gd name="connsiteX164" fmla="*/ 486815 w 4196446"/>
              <a:gd name="connsiteY164" fmla="*/ 1256303 h 8346397"/>
              <a:gd name="connsiteX165" fmla="*/ 527296 w 4196446"/>
              <a:gd name="connsiteY165" fmla="*/ 1344409 h 8346397"/>
              <a:gd name="connsiteX166" fmla="*/ 636833 w 4196446"/>
              <a:gd name="connsiteY166" fmla="*/ 1396797 h 8346397"/>
              <a:gd name="connsiteX167" fmla="*/ 746371 w 4196446"/>
              <a:gd name="connsiteY167" fmla="*/ 1420609 h 8346397"/>
              <a:gd name="connsiteX168" fmla="*/ 829715 w 4196446"/>
              <a:gd name="connsiteY168" fmla="*/ 1468234 h 8346397"/>
              <a:gd name="connsiteX169" fmla="*/ 913058 w 4196446"/>
              <a:gd name="connsiteY169" fmla="*/ 1442040 h 8346397"/>
              <a:gd name="connsiteX170" fmla="*/ 994021 w 4196446"/>
              <a:gd name="connsiteY170" fmla="*/ 1368222 h 8346397"/>
              <a:gd name="connsiteX171" fmla="*/ 1103558 w 4196446"/>
              <a:gd name="connsiteY171" fmla="*/ 1351553 h 8346397"/>
              <a:gd name="connsiteX172" fmla="*/ 1170233 w 4196446"/>
              <a:gd name="connsiteY172" fmla="*/ 1356315 h 8346397"/>
              <a:gd name="connsiteX173" fmla="*/ 1329777 w 4196446"/>
              <a:gd name="connsiteY173" fmla="*/ 1465853 h 8346397"/>
              <a:gd name="connsiteX174" fmla="*/ 1389308 w 4196446"/>
              <a:gd name="connsiteY174" fmla="*/ 1494428 h 8346397"/>
              <a:gd name="connsiteX175" fmla="*/ 1260721 w 4196446"/>
              <a:gd name="connsiteY175" fmla="*/ 1596822 h 8346397"/>
              <a:gd name="connsiteX176" fmla="*/ 1263102 w 4196446"/>
              <a:gd name="connsiteY176" fmla="*/ 1661115 h 8346397"/>
              <a:gd name="connsiteX177" fmla="*/ 1425027 w 4196446"/>
              <a:gd name="connsiteY177" fmla="*/ 1613490 h 8346397"/>
              <a:gd name="connsiteX178" fmla="*/ 1386927 w 4196446"/>
              <a:gd name="connsiteY178" fmla="*/ 1677784 h 8346397"/>
              <a:gd name="connsiteX179" fmla="*/ 1405977 w 4196446"/>
              <a:gd name="connsiteY179" fmla="*/ 1751603 h 8346397"/>
              <a:gd name="connsiteX180" fmla="*/ 1517896 w 4196446"/>
              <a:gd name="connsiteY180" fmla="*/ 1787322 h 8346397"/>
              <a:gd name="connsiteX181" fmla="*/ 1591715 w 4196446"/>
              <a:gd name="connsiteY181" fmla="*/ 1803990 h 8346397"/>
              <a:gd name="connsiteX182" fmla="*/ 1501227 w 4196446"/>
              <a:gd name="connsiteY182" fmla="*/ 1934959 h 8346397"/>
              <a:gd name="connsiteX183" fmla="*/ 1494083 w 4196446"/>
              <a:gd name="connsiteY183" fmla="*/ 1984965 h 8346397"/>
              <a:gd name="connsiteX184" fmla="*/ 1422646 w 4196446"/>
              <a:gd name="connsiteY184" fmla="*/ 2020684 h 8346397"/>
              <a:gd name="connsiteX185" fmla="*/ 1391690 w 4196446"/>
              <a:gd name="connsiteY185" fmla="*/ 2082597 h 8346397"/>
              <a:gd name="connsiteX186" fmla="*/ 1260721 w 4196446"/>
              <a:gd name="connsiteY186" fmla="*/ 2056403 h 8346397"/>
              <a:gd name="connsiteX187" fmla="*/ 1139277 w 4196446"/>
              <a:gd name="connsiteY187" fmla="*/ 2056402 h 8346397"/>
              <a:gd name="connsiteX188" fmla="*/ 1072602 w 4196446"/>
              <a:gd name="connsiteY188" fmla="*/ 2084978 h 8346397"/>
              <a:gd name="connsiteX189" fmla="*/ 1065458 w 4196446"/>
              <a:gd name="connsiteY189" fmla="*/ 2184990 h 8346397"/>
              <a:gd name="connsiteX190" fmla="*/ 977352 w 4196446"/>
              <a:gd name="connsiteY190" fmla="*/ 2273097 h 8346397"/>
              <a:gd name="connsiteX191" fmla="*/ 1120227 w 4196446"/>
              <a:gd name="connsiteY191" fmla="*/ 2335009 h 8346397"/>
              <a:gd name="connsiteX192" fmla="*/ 1170234 w 4196446"/>
              <a:gd name="connsiteY192" fmla="*/ 2370727 h 8346397"/>
              <a:gd name="connsiteX193" fmla="*/ 1222621 w 4196446"/>
              <a:gd name="connsiteY193" fmla="*/ 2387397 h 8346397"/>
              <a:gd name="connsiteX194" fmla="*/ 1272627 w 4196446"/>
              <a:gd name="connsiteY194" fmla="*/ 2437403 h 8346397"/>
              <a:gd name="connsiteX195" fmla="*/ 1329777 w 4196446"/>
              <a:gd name="connsiteY195" fmla="*/ 2458834 h 8346397"/>
              <a:gd name="connsiteX196" fmla="*/ 1422646 w 4196446"/>
              <a:gd name="connsiteY196" fmla="*/ 2535034 h 8346397"/>
              <a:gd name="connsiteX197" fmla="*/ 1508371 w 4196446"/>
              <a:gd name="connsiteY197" fmla="*/ 2568373 h 8346397"/>
              <a:gd name="connsiteX198" fmla="*/ 1641721 w 4196446"/>
              <a:gd name="connsiteY198" fmla="*/ 2716009 h 8346397"/>
              <a:gd name="connsiteX199" fmla="*/ 1725065 w 4196446"/>
              <a:gd name="connsiteY199" fmla="*/ 2870790 h 8346397"/>
              <a:gd name="connsiteX200" fmla="*/ 1850477 w 4196446"/>
              <a:gd name="connsiteY200" fmla="*/ 2931907 h 8346397"/>
              <a:gd name="connsiteX201" fmla="*/ 1896514 w 4196446"/>
              <a:gd name="connsiteY201" fmla="*/ 2977947 h 8346397"/>
              <a:gd name="connsiteX202" fmla="*/ 1927471 w 4196446"/>
              <a:gd name="connsiteY202" fmla="*/ 3082722 h 8346397"/>
              <a:gd name="connsiteX203" fmla="*/ 1989383 w 4196446"/>
              <a:gd name="connsiteY203" fmla="*/ 3185115 h 8346397"/>
              <a:gd name="connsiteX204" fmla="*/ 2051296 w 4196446"/>
              <a:gd name="connsiteY204" fmla="*/ 3223215 h 8346397"/>
              <a:gd name="connsiteX205" fmla="*/ 2182265 w 4196446"/>
              <a:gd name="connsiteY205" fmla="*/ 3370853 h 8346397"/>
              <a:gd name="connsiteX206" fmla="*/ 2325139 w 4196446"/>
              <a:gd name="connsiteY206" fmla="*/ 3447053 h 8346397"/>
              <a:gd name="connsiteX207" fmla="*/ 2384671 w 4196446"/>
              <a:gd name="connsiteY207" fmla="*/ 3532778 h 8346397"/>
              <a:gd name="connsiteX208" fmla="*/ 2432296 w 4196446"/>
              <a:gd name="connsiteY208" fmla="*/ 3599453 h 8346397"/>
              <a:gd name="connsiteX209" fmla="*/ 2479921 w 4196446"/>
              <a:gd name="connsiteY209" fmla="*/ 3589929 h 8346397"/>
              <a:gd name="connsiteX210" fmla="*/ 2484683 w 4196446"/>
              <a:gd name="connsiteY210" fmla="*/ 3742328 h 8346397"/>
              <a:gd name="connsiteX211" fmla="*/ 2537071 w 4196446"/>
              <a:gd name="connsiteY211" fmla="*/ 3835197 h 8346397"/>
              <a:gd name="connsiteX212" fmla="*/ 2529927 w 4196446"/>
              <a:gd name="connsiteY212" fmla="*/ 3873297 h 8346397"/>
              <a:gd name="connsiteX213" fmla="*/ 2598983 w 4196446"/>
              <a:gd name="connsiteY213" fmla="*/ 3909015 h 8346397"/>
              <a:gd name="connsiteX214" fmla="*/ 2656133 w 4196446"/>
              <a:gd name="connsiteY214" fmla="*/ 3854247 h 8346397"/>
              <a:gd name="connsiteX215" fmla="*/ 2689471 w 4196446"/>
              <a:gd name="connsiteY215" fmla="*/ 3937590 h 8346397"/>
              <a:gd name="connsiteX216" fmla="*/ 2734715 w 4196446"/>
              <a:gd name="connsiteY216" fmla="*/ 3982834 h 8346397"/>
              <a:gd name="connsiteX217" fmla="*/ 2808533 w 4196446"/>
              <a:gd name="connsiteY217" fmla="*/ 4006647 h 8346397"/>
              <a:gd name="connsiteX218" fmla="*/ 2860921 w 4196446"/>
              <a:gd name="connsiteY218" fmla="*/ 4075703 h 8346397"/>
              <a:gd name="connsiteX219" fmla="*/ 2946646 w 4196446"/>
              <a:gd name="connsiteY219" fmla="*/ 4130472 h 8346397"/>
              <a:gd name="connsiteX220" fmla="*/ 2999033 w 4196446"/>
              <a:gd name="connsiteY220" fmla="*/ 4163809 h 8346397"/>
              <a:gd name="connsiteX221" fmla="*/ 2870446 w 4196446"/>
              <a:gd name="connsiteY221" fmla="*/ 4256678 h 8346397"/>
              <a:gd name="connsiteX222" fmla="*/ 2868064 w 4196446"/>
              <a:gd name="connsiteY222" fmla="*/ 4311446 h 8346397"/>
              <a:gd name="connsiteX223" fmla="*/ 2970458 w 4196446"/>
              <a:gd name="connsiteY223" fmla="*/ 4428128 h 8346397"/>
              <a:gd name="connsiteX224" fmla="*/ 3065708 w 4196446"/>
              <a:gd name="connsiteY224" fmla="*/ 4490040 h 8346397"/>
              <a:gd name="connsiteX225" fmla="*/ 3096665 w 4196446"/>
              <a:gd name="connsiteY225" fmla="*/ 4528140 h 8346397"/>
              <a:gd name="connsiteX226" fmla="*/ 3082377 w 4196446"/>
              <a:gd name="connsiteY226" fmla="*/ 4609103 h 8346397"/>
              <a:gd name="connsiteX227" fmla="*/ 3077615 w 4196446"/>
              <a:gd name="connsiteY227" fmla="*/ 4692447 h 8346397"/>
              <a:gd name="connsiteX228" fmla="*/ 3034752 w 4196446"/>
              <a:gd name="connsiteY228" fmla="*/ 4701972 h 8346397"/>
              <a:gd name="connsiteX229" fmla="*/ 3008558 w 4196446"/>
              <a:gd name="connsiteY229" fmla="*/ 4718640 h 8346397"/>
              <a:gd name="connsiteX230" fmla="*/ 3053802 w 4196446"/>
              <a:gd name="connsiteY230" fmla="*/ 4795632 h 8346397"/>
              <a:gd name="connsiteX231" fmla="*/ 3037133 w 4196446"/>
              <a:gd name="connsiteY231" fmla="*/ 4868659 h 8346397"/>
              <a:gd name="connsiteX232" fmla="*/ 3020465 w 4196446"/>
              <a:gd name="connsiteY232" fmla="*/ 5004390 h 8346397"/>
              <a:gd name="connsiteX233" fmla="*/ 2982365 w 4196446"/>
              <a:gd name="connsiteY233" fmla="*/ 5044872 h 8346397"/>
              <a:gd name="connsiteX234" fmla="*/ 2965696 w 4196446"/>
              <a:gd name="connsiteY234" fmla="*/ 5166315 h 8346397"/>
              <a:gd name="connsiteX235" fmla="*/ 2937121 w 4196446"/>
              <a:gd name="connsiteY235" fmla="*/ 5285378 h 8346397"/>
              <a:gd name="connsiteX236" fmla="*/ 2989508 w 4196446"/>
              <a:gd name="connsiteY236" fmla="*/ 5302047 h 8346397"/>
              <a:gd name="connsiteX237" fmla="*/ 2987127 w 4196446"/>
              <a:gd name="connsiteY237" fmla="*/ 5347290 h 8346397"/>
              <a:gd name="connsiteX238" fmla="*/ 2984746 w 4196446"/>
              <a:gd name="connsiteY238" fmla="*/ 5402059 h 8346397"/>
              <a:gd name="connsiteX239" fmla="*/ 3041896 w 4196446"/>
              <a:gd name="connsiteY239" fmla="*/ 5471115 h 8346397"/>
              <a:gd name="connsiteX240" fmla="*/ 3089521 w 4196446"/>
              <a:gd name="connsiteY240" fmla="*/ 5597322 h 8346397"/>
              <a:gd name="connsiteX241" fmla="*/ 2996652 w 4196446"/>
              <a:gd name="connsiteY241" fmla="*/ 5887834 h 8346397"/>
              <a:gd name="connsiteX242" fmla="*/ 3018083 w 4196446"/>
              <a:gd name="connsiteY242" fmla="*/ 5942603 h 8346397"/>
              <a:gd name="connsiteX243" fmla="*/ 3044277 w 4196446"/>
              <a:gd name="connsiteY243" fmla="*/ 5994990 h 8346397"/>
              <a:gd name="connsiteX244" fmla="*/ 3049040 w 4196446"/>
              <a:gd name="connsiteY244" fmla="*/ 6099765 h 8346397"/>
              <a:gd name="connsiteX245" fmla="*/ 3028402 w 4196446"/>
              <a:gd name="connsiteY245" fmla="*/ 6195807 h 8346397"/>
              <a:gd name="connsiteX246" fmla="*/ 2956170 w 4196446"/>
              <a:gd name="connsiteY246" fmla="*/ 6259310 h 8346397"/>
              <a:gd name="connsiteX247" fmla="*/ 2920452 w 4196446"/>
              <a:gd name="connsiteY247" fmla="*/ 6240259 h 8346397"/>
              <a:gd name="connsiteX248" fmla="*/ 2849015 w 4196446"/>
              <a:gd name="connsiteY248" fmla="*/ 6252165 h 8346397"/>
              <a:gd name="connsiteX249" fmla="*/ 2713283 w 4196446"/>
              <a:gd name="connsiteY249" fmla="*/ 6364084 h 8346397"/>
              <a:gd name="connsiteX250" fmla="*/ 2606127 w 4196446"/>
              <a:gd name="connsiteY250" fmla="*/ 6349797 h 8346397"/>
              <a:gd name="connsiteX251" fmla="*/ 2575171 w 4196446"/>
              <a:gd name="connsiteY251" fmla="*/ 6378372 h 8346397"/>
              <a:gd name="connsiteX252" fmla="*/ 2508495 w 4196446"/>
              <a:gd name="connsiteY252" fmla="*/ 6423614 h 8346397"/>
              <a:gd name="connsiteX253" fmla="*/ 2391815 w 4196446"/>
              <a:gd name="connsiteY253" fmla="*/ 6411709 h 8346397"/>
              <a:gd name="connsiteX254" fmla="*/ 2368002 w 4196446"/>
              <a:gd name="connsiteY254" fmla="*/ 6528390 h 8346397"/>
              <a:gd name="connsiteX255" fmla="*/ 2363240 w 4196446"/>
              <a:gd name="connsiteY255" fmla="*/ 6564109 h 8346397"/>
              <a:gd name="connsiteX256" fmla="*/ 2339428 w 4196446"/>
              <a:gd name="connsiteY256" fmla="*/ 6583159 h 8346397"/>
              <a:gd name="connsiteX257" fmla="*/ 2141783 w 4196446"/>
              <a:gd name="connsiteY257" fmla="*/ 6535534 h 8346397"/>
              <a:gd name="connsiteX258" fmla="*/ 2103683 w 4196446"/>
              <a:gd name="connsiteY258" fmla="*/ 6587922 h 8346397"/>
              <a:gd name="connsiteX259" fmla="*/ 2072727 w 4196446"/>
              <a:gd name="connsiteY259" fmla="*/ 6683172 h 8346397"/>
              <a:gd name="connsiteX260" fmla="*/ 2039389 w 4196446"/>
              <a:gd name="connsiteY260" fmla="*/ 6747465 h 8346397"/>
              <a:gd name="connsiteX261" fmla="*/ 2051296 w 4196446"/>
              <a:gd name="connsiteY261" fmla="*/ 6809378 h 8346397"/>
              <a:gd name="connsiteX262" fmla="*/ 2184646 w 4196446"/>
              <a:gd name="connsiteY262" fmla="*/ 6921297 h 8346397"/>
              <a:gd name="connsiteX263" fmla="*/ 2253702 w 4196446"/>
              <a:gd name="connsiteY263" fmla="*/ 6954634 h 8346397"/>
              <a:gd name="connsiteX264" fmla="*/ 2237033 w 4196446"/>
              <a:gd name="connsiteY264" fmla="*/ 6978447 h 8346397"/>
              <a:gd name="connsiteX265" fmla="*/ 2201315 w 4196446"/>
              <a:gd name="connsiteY265" fmla="*/ 6997497 h 8346397"/>
              <a:gd name="connsiteX266" fmla="*/ 2234652 w 4196446"/>
              <a:gd name="connsiteY266" fmla="*/ 7073697 h 8346397"/>
              <a:gd name="connsiteX267" fmla="*/ 2203696 w 4196446"/>
              <a:gd name="connsiteY267" fmla="*/ 7095128 h 8346397"/>
              <a:gd name="connsiteX268" fmla="*/ 2098921 w 4196446"/>
              <a:gd name="connsiteY268" fmla="*/ 7033215 h 8346397"/>
              <a:gd name="connsiteX269" fmla="*/ 2056058 w 4196446"/>
              <a:gd name="connsiteY269" fmla="*/ 7059409 h 8346397"/>
              <a:gd name="connsiteX270" fmla="*/ 1996527 w 4196446"/>
              <a:gd name="connsiteY270" fmla="*/ 6957015 h 8346397"/>
              <a:gd name="connsiteX271" fmla="*/ 1879846 w 4196446"/>
              <a:gd name="connsiteY271" fmla="*/ 6983209 h 8346397"/>
              <a:gd name="connsiteX272" fmla="*/ 1815552 w 4196446"/>
              <a:gd name="connsiteY272" fmla="*/ 6987972 h 8346397"/>
              <a:gd name="connsiteX273" fmla="*/ 1765546 w 4196446"/>
              <a:gd name="connsiteY273" fmla="*/ 6983210 h 8346397"/>
              <a:gd name="connsiteX274" fmla="*/ 1708396 w 4196446"/>
              <a:gd name="connsiteY274" fmla="*/ 7028453 h 8346397"/>
              <a:gd name="connsiteX275" fmla="*/ 1529802 w 4196446"/>
              <a:gd name="connsiteY275" fmla="*/ 6987972 h 8346397"/>
              <a:gd name="connsiteX276" fmla="*/ 1553614 w 4196446"/>
              <a:gd name="connsiteY276" fmla="*/ 7114178 h 8346397"/>
              <a:gd name="connsiteX277" fmla="*/ 1477415 w 4196446"/>
              <a:gd name="connsiteY277" fmla="*/ 7159422 h 8346397"/>
              <a:gd name="connsiteX278" fmla="*/ 1415502 w 4196446"/>
              <a:gd name="connsiteY278" fmla="*/ 7226096 h 8346397"/>
              <a:gd name="connsiteX279" fmla="*/ 1265483 w 4196446"/>
              <a:gd name="connsiteY279" fmla="*/ 7218953 h 8346397"/>
              <a:gd name="connsiteX280" fmla="*/ 1213096 w 4196446"/>
              <a:gd name="connsiteY28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3001416 w 4196446"/>
              <a:gd name="connsiteY3" fmla="*/ 7266576 h 8346397"/>
              <a:gd name="connsiteX4" fmla="*/ 3103809 w 4196446"/>
              <a:gd name="connsiteY4" fmla="*/ 7202282 h 8346397"/>
              <a:gd name="connsiteX5" fmla="*/ 3246684 w 4196446"/>
              <a:gd name="connsiteY5" fmla="*/ 7142751 h 8346397"/>
              <a:gd name="connsiteX6" fmla="*/ 3282403 w 4196446"/>
              <a:gd name="connsiteY6" fmla="*/ 7159420 h 8346397"/>
              <a:gd name="connsiteX7" fmla="*/ 3358603 w 4196446"/>
              <a:gd name="connsiteY7" fmla="*/ 7064169 h 8346397"/>
              <a:gd name="connsiteX8" fmla="*/ 3503859 w 4196446"/>
              <a:gd name="connsiteY8" fmla="*/ 7042738 h 8346397"/>
              <a:gd name="connsiteX9" fmla="*/ 3530053 w 4196446"/>
              <a:gd name="connsiteY9" fmla="*/ 6978445 h 8346397"/>
              <a:gd name="connsiteX10" fmla="*/ 3642765 w 4196446"/>
              <a:gd name="connsiteY10" fmla="*/ 6905419 h 8346397"/>
              <a:gd name="connsiteX11" fmla="*/ 3741984 w 4196446"/>
              <a:gd name="connsiteY11" fmla="*/ 6883195 h 8346397"/>
              <a:gd name="connsiteX12" fmla="*/ 3784847 w 4196446"/>
              <a:gd name="connsiteY12" fmla="*/ 6811757 h 8346397"/>
              <a:gd name="connsiteX13" fmla="*/ 3951534 w 4196446"/>
              <a:gd name="connsiteY13" fmla="*/ 6737938 h 8346397"/>
              <a:gd name="connsiteX14" fmla="*/ 3932484 w 4196446"/>
              <a:gd name="connsiteY14" fmla="*/ 6616495 h 8346397"/>
              <a:gd name="connsiteX15" fmla="*/ 3975347 w 4196446"/>
              <a:gd name="connsiteY15" fmla="*/ 6642688 h 8346397"/>
              <a:gd name="connsiteX16" fmla="*/ 4027735 w 4196446"/>
              <a:gd name="connsiteY16" fmla="*/ 6654595 h 8346397"/>
              <a:gd name="connsiteX17" fmla="*/ 4056309 w 4196446"/>
              <a:gd name="connsiteY17" fmla="*/ 6516482 h 8346397"/>
              <a:gd name="connsiteX18" fmla="*/ 3996778 w 4196446"/>
              <a:gd name="connsiteY18" fmla="*/ 6478382 h 8346397"/>
              <a:gd name="connsiteX19" fmla="*/ 4034878 w 4196446"/>
              <a:gd name="connsiteY19" fmla="*/ 6437901 h 8346397"/>
              <a:gd name="connsiteX20" fmla="*/ 4061072 w 4196446"/>
              <a:gd name="connsiteY20" fmla="*/ 6473620 h 8346397"/>
              <a:gd name="connsiteX21" fmla="*/ 4082503 w 4196446"/>
              <a:gd name="connsiteY21" fmla="*/ 6478382 h 8346397"/>
              <a:gd name="connsiteX22" fmla="*/ 4089647 w 4196446"/>
              <a:gd name="connsiteY22" fmla="*/ 6421232 h 8346397"/>
              <a:gd name="connsiteX23" fmla="*/ 4046784 w 4196446"/>
              <a:gd name="connsiteY23" fmla="*/ 6318838 h 8346397"/>
              <a:gd name="connsiteX24" fmla="*/ 4130128 w 4196446"/>
              <a:gd name="connsiteY24" fmla="*/ 6299788 h 8346397"/>
              <a:gd name="connsiteX25" fmla="*/ 4046784 w 4196446"/>
              <a:gd name="connsiteY25" fmla="*/ 6275976 h 8346397"/>
              <a:gd name="connsiteX26" fmla="*/ 4053928 w 4196446"/>
              <a:gd name="connsiteY26" fmla="*/ 6211682 h 8346397"/>
              <a:gd name="connsiteX27" fmla="*/ 4039640 w 4196446"/>
              <a:gd name="connsiteY27" fmla="*/ 6149770 h 8346397"/>
              <a:gd name="connsiteX28" fmla="*/ 4106315 w 4196446"/>
              <a:gd name="connsiteY28" fmla="*/ 6211682 h 8346397"/>
              <a:gd name="connsiteX29" fmla="*/ 4063453 w 4196446"/>
              <a:gd name="connsiteY29" fmla="*/ 6090238 h 8346397"/>
              <a:gd name="connsiteX30" fmla="*/ 4070597 w 4196446"/>
              <a:gd name="connsiteY30" fmla="*/ 6018801 h 8346397"/>
              <a:gd name="connsiteX31" fmla="*/ 4132509 w 4196446"/>
              <a:gd name="connsiteY31" fmla="*/ 5975938 h 8346397"/>
              <a:gd name="connsiteX32" fmla="*/ 4094409 w 4196446"/>
              <a:gd name="connsiteY32" fmla="*/ 6075951 h 8346397"/>
              <a:gd name="connsiteX33" fmla="*/ 4139653 w 4196446"/>
              <a:gd name="connsiteY33" fmla="*/ 6102145 h 8346397"/>
              <a:gd name="connsiteX34" fmla="*/ 4192041 w 4196446"/>
              <a:gd name="connsiteY34" fmla="*/ 6080713 h 8346397"/>
              <a:gd name="connsiteX35" fmla="*/ 4149178 w 4196446"/>
              <a:gd name="connsiteY35" fmla="*/ 5947363 h 8346397"/>
              <a:gd name="connsiteX36" fmla="*/ 4194421 w 4196446"/>
              <a:gd name="connsiteY36" fmla="*/ 5909263 h 8346397"/>
              <a:gd name="connsiteX37" fmla="*/ 4113459 w 4196446"/>
              <a:gd name="connsiteY37" fmla="*/ 5783057 h 8346397"/>
              <a:gd name="connsiteX38" fmla="*/ 4108696 w 4196446"/>
              <a:gd name="connsiteY38" fmla="*/ 5678282 h 8346397"/>
              <a:gd name="connsiteX39" fmla="*/ 4070597 w 4196446"/>
              <a:gd name="connsiteY39" fmla="*/ 5587795 h 8346397"/>
              <a:gd name="connsiteX40" fmla="*/ 4111077 w 4196446"/>
              <a:gd name="connsiteY40" fmla="*/ 5583032 h 8346397"/>
              <a:gd name="connsiteX41" fmla="*/ 4061071 w 4196446"/>
              <a:gd name="connsiteY41" fmla="*/ 5478257 h 8346397"/>
              <a:gd name="connsiteX42" fmla="*/ 4061071 w 4196446"/>
              <a:gd name="connsiteY42" fmla="*/ 5383007 h 8346397"/>
              <a:gd name="connsiteX43" fmla="*/ 4103934 w 4196446"/>
              <a:gd name="connsiteY43" fmla="*/ 5387770 h 8346397"/>
              <a:gd name="connsiteX44" fmla="*/ 4106315 w 4196446"/>
              <a:gd name="connsiteY44" fmla="*/ 5347288 h 8346397"/>
              <a:gd name="connsiteX45" fmla="*/ 4065833 w 4196446"/>
              <a:gd name="connsiteY45" fmla="*/ 5292520 h 8346397"/>
              <a:gd name="connsiteX46" fmla="*/ 4058690 w 4196446"/>
              <a:gd name="connsiteY46" fmla="*/ 5173457 h 8346397"/>
              <a:gd name="connsiteX47" fmla="*/ 3990428 w 4196446"/>
              <a:gd name="connsiteY47" fmla="*/ 5034550 h 8346397"/>
              <a:gd name="connsiteX48" fmla="*/ 3922959 w 4196446"/>
              <a:gd name="connsiteY48" fmla="*/ 4816270 h 8346397"/>
              <a:gd name="connsiteX49" fmla="*/ 3887241 w 4196446"/>
              <a:gd name="connsiteY49" fmla="*/ 4682920 h 8346397"/>
              <a:gd name="connsiteX50" fmla="*/ 3851522 w 4196446"/>
              <a:gd name="connsiteY50" fmla="*/ 4642438 h 8346397"/>
              <a:gd name="connsiteX51" fmla="*/ 3887241 w 4196446"/>
              <a:gd name="connsiteY51" fmla="*/ 4578145 h 8346397"/>
              <a:gd name="connsiteX52" fmla="*/ 3839615 w 4196446"/>
              <a:gd name="connsiteY52" fmla="*/ 4499563 h 8346397"/>
              <a:gd name="connsiteX53" fmla="*/ 3780084 w 4196446"/>
              <a:gd name="connsiteY53" fmla="*/ 4492420 h 8346397"/>
              <a:gd name="connsiteX54" fmla="*/ 3732459 w 4196446"/>
              <a:gd name="connsiteY54" fmla="*/ 4449557 h 8346397"/>
              <a:gd name="connsiteX55" fmla="*/ 3687216 w 4196446"/>
              <a:gd name="connsiteY55" fmla="*/ 4466226 h 8346397"/>
              <a:gd name="connsiteX56" fmla="*/ 3668166 w 4196446"/>
              <a:gd name="connsiteY56" fmla="*/ 4368595 h 8346397"/>
              <a:gd name="connsiteX57" fmla="*/ 3501478 w 4196446"/>
              <a:gd name="connsiteY57" fmla="*/ 4166188 h 8346397"/>
              <a:gd name="connsiteX58" fmla="*/ 3496716 w 4196446"/>
              <a:gd name="connsiteY58" fmla="*/ 4139995 h 8346397"/>
              <a:gd name="connsiteX59" fmla="*/ 3494334 w 4196446"/>
              <a:gd name="connsiteY59" fmla="*/ 4113801 h 8346397"/>
              <a:gd name="connsiteX60" fmla="*/ 3544341 w 4196446"/>
              <a:gd name="connsiteY60" fmla="*/ 4101895 h 8346397"/>
              <a:gd name="connsiteX61" fmla="*/ 3553866 w 4196446"/>
              <a:gd name="connsiteY61" fmla="*/ 4075701 h 8346397"/>
              <a:gd name="connsiteX62" fmla="*/ 3515766 w 4196446"/>
              <a:gd name="connsiteY62" fmla="*/ 4056651 h 8346397"/>
              <a:gd name="connsiteX63" fmla="*/ 3465759 w 4196446"/>
              <a:gd name="connsiteY63" fmla="*/ 4049507 h 8346397"/>
              <a:gd name="connsiteX64" fmla="*/ 3432422 w 4196446"/>
              <a:gd name="connsiteY64" fmla="*/ 4109038 h 8346397"/>
              <a:gd name="connsiteX65" fmla="*/ 3413372 w 4196446"/>
              <a:gd name="connsiteY65" fmla="*/ 4082845 h 8346397"/>
              <a:gd name="connsiteX66" fmla="*/ 3415752 w 4196446"/>
              <a:gd name="connsiteY66" fmla="*/ 4042363 h 8346397"/>
              <a:gd name="connsiteX67" fmla="*/ 3349078 w 4196446"/>
              <a:gd name="connsiteY67" fmla="*/ 4018551 h 8346397"/>
              <a:gd name="connsiteX68" fmla="*/ 3382416 w 4196446"/>
              <a:gd name="connsiteY68" fmla="*/ 3985213 h 8346397"/>
              <a:gd name="connsiteX69" fmla="*/ 3346697 w 4196446"/>
              <a:gd name="connsiteY69" fmla="*/ 3961401 h 8346397"/>
              <a:gd name="connsiteX70" fmla="*/ 3291928 w 4196446"/>
              <a:gd name="connsiteY70" fmla="*/ 3959020 h 8346397"/>
              <a:gd name="connsiteX71" fmla="*/ 3263352 w 4196446"/>
              <a:gd name="connsiteY71" fmla="*/ 3978070 h 8346397"/>
              <a:gd name="connsiteX72" fmla="*/ 3215727 w 4196446"/>
              <a:gd name="connsiteY72" fmla="*/ 3963782 h 8346397"/>
              <a:gd name="connsiteX73" fmla="*/ 3227633 w 4196446"/>
              <a:gd name="connsiteY73" fmla="*/ 3937588 h 8346397"/>
              <a:gd name="connsiteX74" fmla="*/ 3275259 w 4196446"/>
              <a:gd name="connsiteY74" fmla="*/ 3913776 h 8346397"/>
              <a:gd name="connsiteX75" fmla="*/ 3127621 w 4196446"/>
              <a:gd name="connsiteY75" fmla="*/ 3851863 h 8346397"/>
              <a:gd name="connsiteX76" fmla="*/ 2996652 w 4196446"/>
              <a:gd name="connsiteY76" fmla="*/ 3739945 h 8346397"/>
              <a:gd name="connsiteX77" fmla="*/ 2591839 w 4196446"/>
              <a:gd name="connsiteY77" fmla="*/ 3354183 h 8346397"/>
              <a:gd name="connsiteX78" fmla="*/ 2468015 w 4196446"/>
              <a:gd name="connsiteY78" fmla="*/ 3049382 h 8346397"/>
              <a:gd name="connsiteX79" fmla="*/ 2432296 w 4196446"/>
              <a:gd name="connsiteY79" fmla="*/ 2961276 h 8346397"/>
              <a:gd name="connsiteX80" fmla="*/ 2387052 w 4196446"/>
              <a:gd name="connsiteY80" fmla="*/ 2954132 h 8346397"/>
              <a:gd name="connsiteX81" fmla="*/ 2365621 w 4196446"/>
              <a:gd name="connsiteY81" fmla="*/ 2958895 h 8346397"/>
              <a:gd name="connsiteX82" fmla="*/ 2315615 w 4196446"/>
              <a:gd name="connsiteY82" fmla="*/ 2896982 h 8346397"/>
              <a:gd name="connsiteX83" fmla="*/ 2234652 w 4196446"/>
              <a:gd name="connsiteY83" fmla="*/ 2880313 h 8346397"/>
              <a:gd name="connsiteX84" fmla="*/ 2182265 w 4196446"/>
              <a:gd name="connsiteY84" fmla="*/ 2811257 h 8346397"/>
              <a:gd name="connsiteX85" fmla="*/ 2115590 w 4196446"/>
              <a:gd name="connsiteY85" fmla="*/ 2727913 h 8346397"/>
              <a:gd name="connsiteX86" fmla="*/ 2091777 w 4196446"/>
              <a:gd name="connsiteY86" fmla="*/ 2670763 h 8346397"/>
              <a:gd name="connsiteX87" fmla="*/ 2006845 w 4196446"/>
              <a:gd name="connsiteY87" fmla="*/ 2527095 h 8346397"/>
              <a:gd name="connsiteX88" fmla="*/ 1953665 w 4196446"/>
              <a:gd name="connsiteY88" fmla="*/ 2451688 h 8346397"/>
              <a:gd name="connsiteX89" fmla="*/ 2006052 w 4196446"/>
              <a:gd name="connsiteY89" fmla="*/ 2337388 h 8346397"/>
              <a:gd name="connsiteX90" fmla="*/ 2072727 w 4196446"/>
              <a:gd name="connsiteY90" fmla="*/ 2256426 h 8346397"/>
              <a:gd name="connsiteX91" fmla="*/ 2056058 w 4196446"/>
              <a:gd name="connsiteY91" fmla="*/ 2223088 h 8346397"/>
              <a:gd name="connsiteX92" fmla="*/ 2067965 w 4196446"/>
              <a:gd name="connsiteY92" fmla="*/ 2130220 h 8346397"/>
              <a:gd name="connsiteX93" fmla="*/ 2137021 w 4196446"/>
              <a:gd name="connsiteY93" fmla="*/ 1992107 h 8346397"/>
              <a:gd name="connsiteX94" fmla="*/ 2165596 w 4196446"/>
              <a:gd name="connsiteY94" fmla="*/ 1944482 h 8346397"/>
              <a:gd name="connsiteX95" fmla="*/ 2203696 w 4196446"/>
              <a:gd name="connsiteY95" fmla="*/ 1937338 h 8346397"/>
              <a:gd name="connsiteX96" fmla="*/ 2198933 w 4196446"/>
              <a:gd name="connsiteY96" fmla="*/ 1906382 h 8346397"/>
              <a:gd name="connsiteX97" fmla="*/ 2406102 w 4196446"/>
              <a:gd name="connsiteY97" fmla="*/ 1782557 h 8346397"/>
              <a:gd name="connsiteX98" fmla="*/ 2494208 w 4196446"/>
              <a:gd name="connsiteY98" fmla="*/ 1715882 h 8346397"/>
              <a:gd name="connsiteX99" fmla="*/ 2513258 w 4196446"/>
              <a:gd name="connsiteY99" fmla="*/ 1630157 h 8346397"/>
              <a:gd name="connsiteX100" fmla="*/ 2522784 w 4196446"/>
              <a:gd name="connsiteY100" fmla="*/ 1584913 h 8346397"/>
              <a:gd name="connsiteX101" fmla="*/ 2577552 w 4196446"/>
              <a:gd name="connsiteY101" fmla="*/ 1527763 h 8346397"/>
              <a:gd name="connsiteX102" fmla="*/ 2606127 w 4196446"/>
              <a:gd name="connsiteY102" fmla="*/ 1499188 h 8346397"/>
              <a:gd name="connsiteX103" fmla="*/ 2634702 w 4196446"/>
              <a:gd name="connsiteY103" fmla="*/ 1492045 h 8346397"/>
              <a:gd name="connsiteX104" fmla="*/ 2672802 w 4196446"/>
              <a:gd name="connsiteY104" fmla="*/ 1368220 h 8346397"/>
              <a:gd name="connsiteX105" fmla="*/ 2806153 w 4196446"/>
              <a:gd name="connsiteY105" fmla="*/ 1334883 h 8346397"/>
              <a:gd name="connsiteX106" fmla="*/ 2944265 w 4196446"/>
              <a:gd name="connsiteY106" fmla="*/ 1325357 h 8346397"/>
              <a:gd name="connsiteX107" fmla="*/ 2968077 w 4196446"/>
              <a:gd name="connsiteY107" fmla="*/ 1206295 h 8346397"/>
              <a:gd name="connsiteX108" fmla="*/ 3049040 w 4196446"/>
              <a:gd name="connsiteY108" fmla="*/ 1169783 h 8346397"/>
              <a:gd name="connsiteX109" fmla="*/ 3153814 w 4196446"/>
              <a:gd name="connsiteY109" fmla="*/ 1125332 h 8346397"/>
              <a:gd name="connsiteX110" fmla="*/ 3225252 w 4196446"/>
              <a:gd name="connsiteY110" fmla="*/ 1049132 h 8346397"/>
              <a:gd name="connsiteX111" fmla="*/ 3310977 w 4196446"/>
              <a:gd name="connsiteY111" fmla="*/ 996745 h 8346397"/>
              <a:gd name="connsiteX112" fmla="*/ 3056977 w 4196446"/>
              <a:gd name="connsiteY112" fmla="*/ 982457 h 8346397"/>
              <a:gd name="connsiteX113" fmla="*/ 2958552 w 4196446"/>
              <a:gd name="connsiteY113" fmla="*/ 976107 h 8346397"/>
              <a:gd name="connsiteX114" fmla="*/ 2926802 w 4196446"/>
              <a:gd name="connsiteY114" fmla="*/ 906257 h 8346397"/>
              <a:gd name="connsiteX115" fmla="*/ 2866477 w 4196446"/>
              <a:gd name="connsiteY115" fmla="*/ 893559 h 8346397"/>
              <a:gd name="connsiteX116" fmla="*/ 2799802 w 4196446"/>
              <a:gd name="connsiteY116" fmla="*/ 874507 h 8346397"/>
              <a:gd name="connsiteX117" fmla="*/ 2761702 w 4196446"/>
              <a:gd name="connsiteY117" fmla="*/ 807832 h 8346397"/>
              <a:gd name="connsiteX118" fmla="*/ 2609302 w 4196446"/>
              <a:gd name="connsiteY118" fmla="*/ 760207 h 8346397"/>
              <a:gd name="connsiteX119" fmla="*/ 2580727 w 4196446"/>
              <a:gd name="connsiteY119" fmla="*/ 604632 h 8346397"/>
              <a:gd name="connsiteX120" fmla="*/ 2526752 w 4196446"/>
              <a:gd name="connsiteY120" fmla="*/ 531609 h 8346397"/>
              <a:gd name="connsiteX121" fmla="*/ 2596602 w 4196446"/>
              <a:gd name="connsiteY121" fmla="*/ 407782 h 8346397"/>
              <a:gd name="connsiteX122" fmla="*/ 2629939 w 4196446"/>
              <a:gd name="connsiteY122" fmla="*/ 310947 h 8346397"/>
              <a:gd name="connsiteX123" fmla="*/ 2517227 w 4196446"/>
              <a:gd name="connsiteY123" fmla="*/ 239507 h 8346397"/>
              <a:gd name="connsiteX124" fmla="*/ 2402927 w 4196446"/>
              <a:gd name="connsiteY124" fmla="*/ 271257 h 8346397"/>
              <a:gd name="connsiteX125" fmla="*/ 2275927 w 4196446"/>
              <a:gd name="connsiteY125" fmla="*/ 198232 h 8346397"/>
              <a:gd name="connsiteX126" fmla="*/ 2133052 w 4196446"/>
              <a:gd name="connsiteY126" fmla="*/ 233157 h 8346397"/>
              <a:gd name="connsiteX127" fmla="*/ 1913977 w 4196446"/>
              <a:gd name="connsiteY127" fmla="*/ 36309 h 8346397"/>
              <a:gd name="connsiteX128" fmla="*/ 1777452 w 4196446"/>
              <a:gd name="connsiteY128" fmla="*/ 13289 h 8346397"/>
              <a:gd name="connsiteX129" fmla="*/ 1703633 w 4196446"/>
              <a:gd name="connsiteY129" fmla="*/ 41864 h 8346397"/>
              <a:gd name="connsiteX130" fmla="*/ 1615527 w 4196446"/>
              <a:gd name="connsiteY130" fmla="*/ 75203 h 8346397"/>
              <a:gd name="connsiteX131" fmla="*/ 1515515 w 4196446"/>
              <a:gd name="connsiteY131" fmla="*/ 129971 h 8346397"/>
              <a:gd name="connsiteX132" fmla="*/ 1525040 w 4196446"/>
              <a:gd name="connsiteY132" fmla="*/ 194264 h 8346397"/>
              <a:gd name="connsiteX133" fmla="*/ 1505990 w 4196446"/>
              <a:gd name="connsiteY133" fmla="*/ 251415 h 8346397"/>
              <a:gd name="connsiteX134" fmla="*/ 1413121 w 4196446"/>
              <a:gd name="connsiteY134" fmla="*/ 270464 h 8346397"/>
              <a:gd name="connsiteX135" fmla="*/ 1339302 w 4196446"/>
              <a:gd name="connsiteY135" fmla="*/ 306184 h 8346397"/>
              <a:gd name="connsiteX136" fmla="*/ 1260721 w 4196446"/>
              <a:gd name="connsiteY136" fmla="*/ 346665 h 8346397"/>
              <a:gd name="connsiteX137" fmla="*/ 1191665 w 4196446"/>
              <a:gd name="connsiteY137" fmla="*/ 272847 h 8346397"/>
              <a:gd name="connsiteX138" fmla="*/ 1082127 w 4196446"/>
              <a:gd name="connsiteY138" fmla="*/ 353809 h 8346397"/>
              <a:gd name="connsiteX139" fmla="*/ 1020215 w 4196446"/>
              <a:gd name="connsiteY139" fmla="*/ 420484 h 8346397"/>
              <a:gd name="connsiteX140" fmla="*/ 858290 w 4196446"/>
              <a:gd name="connsiteY140" fmla="*/ 301422 h 8346397"/>
              <a:gd name="connsiteX141" fmla="*/ 796377 w 4196446"/>
              <a:gd name="connsiteY141" fmla="*/ 406196 h 8346397"/>
              <a:gd name="connsiteX142" fmla="*/ 755896 w 4196446"/>
              <a:gd name="connsiteY142" fmla="*/ 341903 h 8346397"/>
              <a:gd name="connsiteX143" fmla="*/ 689221 w 4196446"/>
              <a:gd name="connsiteY143" fmla="*/ 270465 h 8346397"/>
              <a:gd name="connsiteX144" fmla="*/ 667790 w 4196446"/>
              <a:gd name="connsiteY144" fmla="*/ 313328 h 8346397"/>
              <a:gd name="connsiteX145" fmla="*/ 620165 w 4196446"/>
              <a:gd name="connsiteY145" fmla="*/ 382384 h 8346397"/>
              <a:gd name="connsiteX146" fmla="*/ 589208 w 4196446"/>
              <a:gd name="connsiteY146" fmla="*/ 396672 h 8346397"/>
              <a:gd name="connsiteX147" fmla="*/ 498721 w 4196446"/>
              <a:gd name="connsiteY147" fmla="*/ 482397 h 8346397"/>
              <a:gd name="connsiteX148" fmla="*/ 396327 w 4196446"/>
              <a:gd name="connsiteY148" fmla="*/ 380003 h 8346397"/>
              <a:gd name="connsiteX149" fmla="*/ 243927 w 4196446"/>
              <a:gd name="connsiteY149" fmla="*/ 294278 h 8346397"/>
              <a:gd name="connsiteX150" fmla="*/ 174871 w 4196446"/>
              <a:gd name="connsiteY150" fmla="*/ 327615 h 8346397"/>
              <a:gd name="connsiteX151" fmla="*/ 127246 w 4196446"/>
              <a:gd name="connsiteY151" fmla="*/ 410959 h 8346397"/>
              <a:gd name="connsiteX152" fmla="*/ 43902 w 4196446"/>
              <a:gd name="connsiteY152" fmla="*/ 472872 h 8346397"/>
              <a:gd name="connsiteX153" fmla="*/ 8183 w 4196446"/>
              <a:gd name="connsiteY153" fmla="*/ 484778 h 8346397"/>
              <a:gd name="connsiteX154" fmla="*/ 198683 w 4196446"/>
              <a:gd name="connsiteY154" fmla="*/ 689565 h 8346397"/>
              <a:gd name="connsiteX155" fmla="*/ 265359 w 4196446"/>
              <a:gd name="connsiteY155" fmla="*/ 706234 h 8346397"/>
              <a:gd name="connsiteX156" fmla="*/ 298697 w 4196446"/>
              <a:gd name="connsiteY156" fmla="*/ 730047 h 8346397"/>
              <a:gd name="connsiteX157" fmla="*/ 296315 w 4196446"/>
              <a:gd name="connsiteY157" fmla="*/ 901496 h 8346397"/>
              <a:gd name="connsiteX158" fmla="*/ 362990 w 4196446"/>
              <a:gd name="connsiteY158" fmla="*/ 906259 h 8346397"/>
              <a:gd name="connsiteX159" fmla="*/ 401090 w 4196446"/>
              <a:gd name="connsiteY159" fmla="*/ 856253 h 8346397"/>
              <a:gd name="connsiteX160" fmla="*/ 482052 w 4196446"/>
              <a:gd name="connsiteY160" fmla="*/ 894353 h 8346397"/>
              <a:gd name="connsiteX161" fmla="*/ 420140 w 4196446"/>
              <a:gd name="connsiteY161" fmla="*/ 1039609 h 8346397"/>
              <a:gd name="connsiteX162" fmla="*/ 434427 w 4196446"/>
              <a:gd name="connsiteY162" fmla="*/ 1087234 h 8346397"/>
              <a:gd name="connsiteX163" fmla="*/ 379658 w 4196446"/>
              <a:gd name="connsiteY163" fmla="*/ 1139622 h 8346397"/>
              <a:gd name="connsiteX164" fmla="*/ 415377 w 4196446"/>
              <a:gd name="connsiteY164" fmla="*/ 1168196 h 8346397"/>
              <a:gd name="connsiteX165" fmla="*/ 486815 w 4196446"/>
              <a:gd name="connsiteY165" fmla="*/ 1256303 h 8346397"/>
              <a:gd name="connsiteX166" fmla="*/ 527296 w 4196446"/>
              <a:gd name="connsiteY166" fmla="*/ 1344409 h 8346397"/>
              <a:gd name="connsiteX167" fmla="*/ 636833 w 4196446"/>
              <a:gd name="connsiteY167" fmla="*/ 1396797 h 8346397"/>
              <a:gd name="connsiteX168" fmla="*/ 746371 w 4196446"/>
              <a:gd name="connsiteY168" fmla="*/ 1420609 h 8346397"/>
              <a:gd name="connsiteX169" fmla="*/ 829715 w 4196446"/>
              <a:gd name="connsiteY169" fmla="*/ 1468234 h 8346397"/>
              <a:gd name="connsiteX170" fmla="*/ 913058 w 4196446"/>
              <a:gd name="connsiteY170" fmla="*/ 1442040 h 8346397"/>
              <a:gd name="connsiteX171" fmla="*/ 994021 w 4196446"/>
              <a:gd name="connsiteY171" fmla="*/ 1368222 h 8346397"/>
              <a:gd name="connsiteX172" fmla="*/ 1103558 w 4196446"/>
              <a:gd name="connsiteY172" fmla="*/ 1351553 h 8346397"/>
              <a:gd name="connsiteX173" fmla="*/ 1170233 w 4196446"/>
              <a:gd name="connsiteY173" fmla="*/ 1356315 h 8346397"/>
              <a:gd name="connsiteX174" fmla="*/ 1329777 w 4196446"/>
              <a:gd name="connsiteY174" fmla="*/ 1465853 h 8346397"/>
              <a:gd name="connsiteX175" fmla="*/ 1389308 w 4196446"/>
              <a:gd name="connsiteY175" fmla="*/ 1494428 h 8346397"/>
              <a:gd name="connsiteX176" fmla="*/ 1260721 w 4196446"/>
              <a:gd name="connsiteY176" fmla="*/ 1596822 h 8346397"/>
              <a:gd name="connsiteX177" fmla="*/ 1263102 w 4196446"/>
              <a:gd name="connsiteY177" fmla="*/ 1661115 h 8346397"/>
              <a:gd name="connsiteX178" fmla="*/ 1425027 w 4196446"/>
              <a:gd name="connsiteY178" fmla="*/ 1613490 h 8346397"/>
              <a:gd name="connsiteX179" fmla="*/ 1386927 w 4196446"/>
              <a:gd name="connsiteY179" fmla="*/ 1677784 h 8346397"/>
              <a:gd name="connsiteX180" fmla="*/ 1405977 w 4196446"/>
              <a:gd name="connsiteY180" fmla="*/ 1751603 h 8346397"/>
              <a:gd name="connsiteX181" fmla="*/ 1517896 w 4196446"/>
              <a:gd name="connsiteY181" fmla="*/ 1787322 h 8346397"/>
              <a:gd name="connsiteX182" fmla="*/ 1591715 w 4196446"/>
              <a:gd name="connsiteY182" fmla="*/ 1803990 h 8346397"/>
              <a:gd name="connsiteX183" fmla="*/ 1501227 w 4196446"/>
              <a:gd name="connsiteY183" fmla="*/ 1934959 h 8346397"/>
              <a:gd name="connsiteX184" fmla="*/ 1494083 w 4196446"/>
              <a:gd name="connsiteY184" fmla="*/ 1984965 h 8346397"/>
              <a:gd name="connsiteX185" fmla="*/ 1422646 w 4196446"/>
              <a:gd name="connsiteY185" fmla="*/ 2020684 h 8346397"/>
              <a:gd name="connsiteX186" fmla="*/ 1391690 w 4196446"/>
              <a:gd name="connsiteY186" fmla="*/ 2082597 h 8346397"/>
              <a:gd name="connsiteX187" fmla="*/ 1260721 w 4196446"/>
              <a:gd name="connsiteY187" fmla="*/ 2056403 h 8346397"/>
              <a:gd name="connsiteX188" fmla="*/ 1139277 w 4196446"/>
              <a:gd name="connsiteY188" fmla="*/ 2056402 h 8346397"/>
              <a:gd name="connsiteX189" fmla="*/ 1072602 w 4196446"/>
              <a:gd name="connsiteY189" fmla="*/ 2084978 h 8346397"/>
              <a:gd name="connsiteX190" fmla="*/ 1065458 w 4196446"/>
              <a:gd name="connsiteY190" fmla="*/ 2184990 h 8346397"/>
              <a:gd name="connsiteX191" fmla="*/ 977352 w 4196446"/>
              <a:gd name="connsiteY191" fmla="*/ 2273097 h 8346397"/>
              <a:gd name="connsiteX192" fmla="*/ 1120227 w 4196446"/>
              <a:gd name="connsiteY192" fmla="*/ 2335009 h 8346397"/>
              <a:gd name="connsiteX193" fmla="*/ 1170234 w 4196446"/>
              <a:gd name="connsiteY193" fmla="*/ 2370727 h 8346397"/>
              <a:gd name="connsiteX194" fmla="*/ 1222621 w 4196446"/>
              <a:gd name="connsiteY194" fmla="*/ 2387397 h 8346397"/>
              <a:gd name="connsiteX195" fmla="*/ 1272627 w 4196446"/>
              <a:gd name="connsiteY195" fmla="*/ 2437403 h 8346397"/>
              <a:gd name="connsiteX196" fmla="*/ 1329777 w 4196446"/>
              <a:gd name="connsiteY196" fmla="*/ 2458834 h 8346397"/>
              <a:gd name="connsiteX197" fmla="*/ 1422646 w 4196446"/>
              <a:gd name="connsiteY197" fmla="*/ 2535034 h 8346397"/>
              <a:gd name="connsiteX198" fmla="*/ 1508371 w 4196446"/>
              <a:gd name="connsiteY198" fmla="*/ 2568373 h 8346397"/>
              <a:gd name="connsiteX199" fmla="*/ 1641721 w 4196446"/>
              <a:gd name="connsiteY199" fmla="*/ 2716009 h 8346397"/>
              <a:gd name="connsiteX200" fmla="*/ 1725065 w 4196446"/>
              <a:gd name="connsiteY200" fmla="*/ 2870790 h 8346397"/>
              <a:gd name="connsiteX201" fmla="*/ 1850477 w 4196446"/>
              <a:gd name="connsiteY201" fmla="*/ 2931907 h 8346397"/>
              <a:gd name="connsiteX202" fmla="*/ 1896514 w 4196446"/>
              <a:gd name="connsiteY202" fmla="*/ 2977947 h 8346397"/>
              <a:gd name="connsiteX203" fmla="*/ 1927471 w 4196446"/>
              <a:gd name="connsiteY203" fmla="*/ 3082722 h 8346397"/>
              <a:gd name="connsiteX204" fmla="*/ 1989383 w 4196446"/>
              <a:gd name="connsiteY204" fmla="*/ 3185115 h 8346397"/>
              <a:gd name="connsiteX205" fmla="*/ 2051296 w 4196446"/>
              <a:gd name="connsiteY205" fmla="*/ 3223215 h 8346397"/>
              <a:gd name="connsiteX206" fmla="*/ 2182265 w 4196446"/>
              <a:gd name="connsiteY206" fmla="*/ 3370853 h 8346397"/>
              <a:gd name="connsiteX207" fmla="*/ 2325139 w 4196446"/>
              <a:gd name="connsiteY207" fmla="*/ 3447053 h 8346397"/>
              <a:gd name="connsiteX208" fmla="*/ 2384671 w 4196446"/>
              <a:gd name="connsiteY208" fmla="*/ 3532778 h 8346397"/>
              <a:gd name="connsiteX209" fmla="*/ 2432296 w 4196446"/>
              <a:gd name="connsiteY209" fmla="*/ 3599453 h 8346397"/>
              <a:gd name="connsiteX210" fmla="*/ 2479921 w 4196446"/>
              <a:gd name="connsiteY210" fmla="*/ 3589929 h 8346397"/>
              <a:gd name="connsiteX211" fmla="*/ 2484683 w 4196446"/>
              <a:gd name="connsiteY211" fmla="*/ 3742328 h 8346397"/>
              <a:gd name="connsiteX212" fmla="*/ 2537071 w 4196446"/>
              <a:gd name="connsiteY212" fmla="*/ 3835197 h 8346397"/>
              <a:gd name="connsiteX213" fmla="*/ 2529927 w 4196446"/>
              <a:gd name="connsiteY213" fmla="*/ 3873297 h 8346397"/>
              <a:gd name="connsiteX214" fmla="*/ 2598983 w 4196446"/>
              <a:gd name="connsiteY214" fmla="*/ 3909015 h 8346397"/>
              <a:gd name="connsiteX215" fmla="*/ 2656133 w 4196446"/>
              <a:gd name="connsiteY215" fmla="*/ 3854247 h 8346397"/>
              <a:gd name="connsiteX216" fmla="*/ 2689471 w 4196446"/>
              <a:gd name="connsiteY216" fmla="*/ 3937590 h 8346397"/>
              <a:gd name="connsiteX217" fmla="*/ 2734715 w 4196446"/>
              <a:gd name="connsiteY217" fmla="*/ 3982834 h 8346397"/>
              <a:gd name="connsiteX218" fmla="*/ 2808533 w 4196446"/>
              <a:gd name="connsiteY218" fmla="*/ 4006647 h 8346397"/>
              <a:gd name="connsiteX219" fmla="*/ 2860921 w 4196446"/>
              <a:gd name="connsiteY219" fmla="*/ 4075703 h 8346397"/>
              <a:gd name="connsiteX220" fmla="*/ 2946646 w 4196446"/>
              <a:gd name="connsiteY220" fmla="*/ 4130472 h 8346397"/>
              <a:gd name="connsiteX221" fmla="*/ 2999033 w 4196446"/>
              <a:gd name="connsiteY221" fmla="*/ 4163809 h 8346397"/>
              <a:gd name="connsiteX222" fmla="*/ 2870446 w 4196446"/>
              <a:gd name="connsiteY222" fmla="*/ 4256678 h 8346397"/>
              <a:gd name="connsiteX223" fmla="*/ 2868064 w 4196446"/>
              <a:gd name="connsiteY223" fmla="*/ 4311446 h 8346397"/>
              <a:gd name="connsiteX224" fmla="*/ 2970458 w 4196446"/>
              <a:gd name="connsiteY224" fmla="*/ 4428128 h 8346397"/>
              <a:gd name="connsiteX225" fmla="*/ 3065708 w 4196446"/>
              <a:gd name="connsiteY225" fmla="*/ 4490040 h 8346397"/>
              <a:gd name="connsiteX226" fmla="*/ 3096665 w 4196446"/>
              <a:gd name="connsiteY226" fmla="*/ 4528140 h 8346397"/>
              <a:gd name="connsiteX227" fmla="*/ 3082377 w 4196446"/>
              <a:gd name="connsiteY227" fmla="*/ 4609103 h 8346397"/>
              <a:gd name="connsiteX228" fmla="*/ 3077615 w 4196446"/>
              <a:gd name="connsiteY228" fmla="*/ 4692447 h 8346397"/>
              <a:gd name="connsiteX229" fmla="*/ 3034752 w 4196446"/>
              <a:gd name="connsiteY229" fmla="*/ 4701972 h 8346397"/>
              <a:gd name="connsiteX230" fmla="*/ 3008558 w 4196446"/>
              <a:gd name="connsiteY230" fmla="*/ 4718640 h 8346397"/>
              <a:gd name="connsiteX231" fmla="*/ 3053802 w 4196446"/>
              <a:gd name="connsiteY231" fmla="*/ 4795632 h 8346397"/>
              <a:gd name="connsiteX232" fmla="*/ 3037133 w 4196446"/>
              <a:gd name="connsiteY232" fmla="*/ 4868659 h 8346397"/>
              <a:gd name="connsiteX233" fmla="*/ 3020465 w 4196446"/>
              <a:gd name="connsiteY233" fmla="*/ 5004390 h 8346397"/>
              <a:gd name="connsiteX234" fmla="*/ 2982365 w 4196446"/>
              <a:gd name="connsiteY234" fmla="*/ 5044872 h 8346397"/>
              <a:gd name="connsiteX235" fmla="*/ 2965696 w 4196446"/>
              <a:gd name="connsiteY235" fmla="*/ 5166315 h 8346397"/>
              <a:gd name="connsiteX236" fmla="*/ 2937121 w 4196446"/>
              <a:gd name="connsiteY236" fmla="*/ 5285378 h 8346397"/>
              <a:gd name="connsiteX237" fmla="*/ 2989508 w 4196446"/>
              <a:gd name="connsiteY237" fmla="*/ 5302047 h 8346397"/>
              <a:gd name="connsiteX238" fmla="*/ 2987127 w 4196446"/>
              <a:gd name="connsiteY238" fmla="*/ 5347290 h 8346397"/>
              <a:gd name="connsiteX239" fmla="*/ 2984746 w 4196446"/>
              <a:gd name="connsiteY239" fmla="*/ 5402059 h 8346397"/>
              <a:gd name="connsiteX240" fmla="*/ 3041896 w 4196446"/>
              <a:gd name="connsiteY240" fmla="*/ 5471115 h 8346397"/>
              <a:gd name="connsiteX241" fmla="*/ 3089521 w 4196446"/>
              <a:gd name="connsiteY241" fmla="*/ 5597322 h 8346397"/>
              <a:gd name="connsiteX242" fmla="*/ 2996652 w 4196446"/>
              <a:gd name="connsiteY242" fmla="*/ 5887834 h 8346397"/>
              <a:gd name="connsiteX243" fmla="*/ 3018083 w 4196446"/>
              <a:gd name="connsiteY243" fmla="*/ 5942603 h 8346397"/>
              <a:gd name="connsiteX244" fmla="*/ 3044277 w 4196446"/>
              <a:gd name="connsiteY244" fmla="*/ 5994990 h 8346397"/>
              <a:gd name="connsiteX245" fmla="*/ 3049040 w 4196446"/>
              <a:gd name="connsiteY245" fmla="*/ 6099765 h 8346397"/>
              <a:gd name="connsiteX246" fmla="*/ 3028402 w 4196446"/>
              <a:gd name="connsiteY246" fmla="*/ 6195807 h 8346397"/>
              <a:gd name="connsiteX247" fmla="*/ 2956170 w 4196446"/>
              <a:gd name="connsiteY247" fmla="*/ 6259310 h 8346397"/>
              <a:gd name="connsiteX248" fmla="*/ 2920452 w 4196446"/>
              <a:gd name="connsiteY248" fmla="*/ 6240259 h 8346397"/>
              <a:gd name="connsiteX249" fmla="*/ 2849015 w 4196446"/>
              <a:gd name="connsiteY249" fmla="*/ 6252165 h 8346397"/>
              <a:gd name="connsiteX250" fmla="*/ 2713283 w 4196446"/>
              <a:gd name="connsiteY250" fmla="*/ 6364084 h 8346397"/>
              <a:gd name="connsiteX251" fmla="*/ 2606127 w 4196446"/>
              <a:gd name="connsiteY251" fmla="*/ 6349797 h 8346397"/>
              <a:gd name="connsiteX252" fmla="*/ 2575171 w 4196446"/>
              <a:gd name="connsiteY252" fmla="*/ 6378372 h 8346397"/>
              <a:gd name="connsiteX253" fmla="*/ 2508495 w 4196446"/>
              <a:gd name="connsiteY253" fmla="*/ 6423614 h 8346397"/>
              <a:gd name="connsiteX254" fmla="*/ 2391815 w 4196446"/>
              <a:gd name="connsiteY254" fmla="*/ 6411709 h 8346397"/>
              <a:gd name="connsiteX255" fmla="*/ 2368002 w 4196446"/>
              <a:gd name="connsiteY255" fmla="*/ 6528390 h 8346397"/>
              <a:gd name="connsiteX256" fmla="*/ 2363240 w 4196446"/>
              <a:gd name="connsiteY256" fmla="*/ 6564109 h 8346397"/>
              <a:gd name="connsiteX257" fmla="*/ 2339428 w 4196446"/>
              <a:gd name="connsiteY257" fmla="*/ 6583159 h 8346397"/>
              <a:gd name="connsiteX258" fmla="*/ 2141783 w 4196446"/>
              <a:gd name="connsiteY258" fmla="*/ 6535534 h 8346397"/>
              <a:gd name="connsiteX259" fmla="*/ 2103683 w 4196446"/>
              <a:gd name="connsiteY259" fmla="*/ 6587922 h 8346397"/>
              <a:gd name="connsiteX260" fmla="*/ 2072727 w 4196446"/>
              <a:gd name="connsiteY260" fmla="*/ 6683172 h 8346397"/>
              <a:gd name="connsiteX261" fmla="*/ 2039389 w 4196446"/>
              <a:gd name="connsiteY261" fmla="*/ 6747465 h 8346397"/>
              <a:gd name="connsiteX262" fmla="*/ 2051296 w 4196446"/>
              <a:gd name="connsiteY262" fmla="*/ 6809378 h 8346397"/>
              <a:gd name="connsiteX263" fmla="*/ 2184646 w 4196446"/>
              <a:gd name="connsiteY263" fmla="*/ 6921297 h 8346397"/>
              <a:gd name="connsiteX264" fmla="*/ 2253702 w 4196446"/>
              <a:gd name="connsiteY264" fmla="*/ 6954634 h 8346397"/>
              <a:gd name="connsiteX265" fmla="*/ 2237033 w 4196446"/>
              <a:gd name="connsiteY265" fmla="*/ 6978447 h 8346397"/>
              <a:gd name="connsiteX266" fmla="*/ 2201315 w 4196446"/>
              <a:gd name="connsiteY266" fmla="*/ 6997497 h 8346397"/>
              <a:gd name="connsiteX267" fmla="*/ 2234652 w 4196446"/>
              <a:gd name="connsiteY267" fmla="*/ 7073697 h 8346397"/>
              <a:gd name="connsiteX268" fmla="*/ 2203696 w 4196446"/>
              <a:gd name="connsiteY268" fmla="*/ 7095128 h 8346397"/>
              <a:gd name="connsiteX269" fmla="*/ 2098921 w 4196446"/>
              <a:gd name="connsiteY269" fmla="*/ 7033215 h 8346397"/>
              <a:gd name="connsiteX270" fmla="*/ 2056058 w 4196446"/>
              <a:gd name="connsiteY270" fmla="*/ 7059409 h 8346397"/>
              <a:gd name="connsiteX271" fmla="*/ 1996527 w 4196446"/>
              <a:gd name="connsiteY271" fmla="*/ 6957015 h 8346397"/>
              <a:gd name="connsiteX272" fmla="*/ 1879846 w 4196446"/>
              <a:gd name="connsiteY272" fmla="*/ 6983209 h 8346397"/>
              <a:gd name="connsiteX273" fmla="*/ 1815552 w 4196446"/>
              <a:gd name="connsiteY273" fmla="*/ 6987972 h 8346397"/>
              <a:gd name="connsiteX274" fmla="*/ 1765546 w 4196446"/>
              <a:gd name="connsiteY274" fmla="*/ 6983210 h 8346397"/>
              <a:gd name="connsiteX275" fmla="*/ 1708396 w 4196446"/>
              <a:gd name="connsiteY275" fmla="*/ 7028453 h 8346397"/>
              <a:gd name="connsiteX276" fmla="*/ 1529802 w 4196446"/>
              <a:gd name="connsiteY276" fmla="*/ 6987972 h 8346397"/>
              <a:gd name="connsiteX277" fmla="*/ 1553614 w 4196446"/>
              <a:gd name="connsiteY277" fmla="*/ 7114178 h 8346397"/>
              <a:gd name="connsiteX278" fmla="*/ 1477415 w 4196446"/>
              <a:gd name="connsiteY278" fmla="*/ 7159422 h 8346397"/>
              <a:gd name="connsiteX279" fmla="*/ 1415502 w 4196446"/>
              <a:gd name="connsiteY279" fmla="*/ 7226096 h 8346397"/>
              <a:gd name="connsiteX280" fmla="*/ 1265483 w 4196446"/>
              <a:gd name="connsiteY280" fmla="*/ 7218953 h 8346397"/>
              <a:gd name="connsiteX281" fmla="*/ 1213096 w 4196446"/>
              <a:gd name="connsiteY28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79152 w 4196446"/>
              <a:gd name="connsiteY2" fmla="*/ 7418182 h 8346397"/>
              <a:gd name="connsiteX3" fmla="*/ 2870447 w 4196446"/>
              <a:gd name="connsiteY3" fmla="*/ 7338013 h 8346397"/>
              <a:gd name="connsiteX4" fmla="*/ 3001416 w 4196446"/>
              <a:gd name="connsiteY4" fmla="*/ 7266576 h 8346397"/>
              <a:gd name="connsiteX5" fmla="*/ 3103809 w 4196446"/>
              <a:gd name="connsiteY5" fmla="*/ 7202282 h 8346397"/>
              <a:gd name="connsiteX6" fmla="*/ 3246684 w 4196446"/>
              <a:gd name="connsiteY6" fmla="*/ 7142751 h 8346397"/>
              <a:gd name="connsiteX7" fmla="*/ 3282403 w 4196446"/>
              <a:gd name="connsiteY7" fmla="*/ 7159420 h 8346397"/>
              <a:gd name="connsiteX8" fmla="*/ 3358603 w 4196446"/>
              <a:gd name="connsiteY8" fmla="*/ 7064169 h 8346397"/>
              <a:gd name="connsiteX9" fmla="*/ 3503859 w 4196446"/>
              <a:gd name="connsiteY9" fmla="*/ 7042738 h 8346397"/>
              <a:gd name="connsiteX10" fmla="*/ 3530053 w 4196446"/>
              <a:gd name="connsiteY10" fmla="*/ 6978445 h 8346397"/>
              <a:gd name="connsiteX11" fmla="*/ 3642765 w 4196446"/>
              <a:gd name="connsiteY11" fmla="*/ 6905419 h 8346397"/>
              <a:gd name="connsiteX12" fmla="*/ 3741984 w 4196446"/>
              <a:gd name="connsiteY12" fmla="*/ 6883195 h 8346397"/>
              <a:gd name="connsiteX13" fmla="*/ 3784847 w 4196446"/>
              <a:gd name="connsiteY13" fmla="*/ 6811757 h 8346397"/>
              <a:gd name="connsiteX14" fmla="*/ 3951534 w 4196446"/>
              <a:gd name="connsiteY14" fmla="*/ 6737938 h 8346397"/>
              <a:gd name="connsiteX15" fmla="*/ 3932484 w 4196446"/>
              <a:gd name="connsiteY15" fmla="*/ 6616495 h 8346397"/>
              <a:gd name="connsiteX16" fmla="*/ 3975347 w 4196446"/>
              <a:gd name="connsiteY16" fmla="*/ 6642688 h 8346397"/>
              <a:gd name="connsiteX17" fmla="*/ 4027735 w 4196446"/>
              <a:gd name="connsiteY17" fmla="*/ 6654595 h 8346397"/>
              <a:gd name="connsiteX18" fmla="*/ 4056309 w 4196446"/>
              <a:gd name="connsiteY18" fmla="*/ 6516482 h 8346397"/>
              <a:gd name="connsiteX19" fmla="*/ 3996778 w 4196446"/>
              <a:gd name="connsiteY19" fmla="*/ 6478382 h 8346397"/>
              <a:gd name="connsiteX20" fmla="*/ 4034878 w 4196446"/>
              <a:gd name="connsiteY20" fmla="*/ 6437901 h 8346397"/>
              <a:gd name="connsiteX21" fmla="*/ 4061072 w 4196446"/>
              <a:gd name="connsiteY21" fmla="*/ 6473620 h 8346397"/>
              <a:gd name="connsiteX22" fmla="*/ 4082503 w 4196446"/>
              <a:gd name="connsiteY22" fmla="*/ 6478382 h 8346397"/>
              <a:gd name="connsiteX23" fmla="*/ 4089647 w 4196446"/>
              <a:gd name="connsiteY23" fmla="*/ 6421232 h 8346397"/>
              <a:gd name="connsiteX24" fmla="*/ 4046784 w 4196446"/>
              <a:gd name="connsiteY24" fmla="*/ 6318838 h 8346397"/>
              <a:gd name="connsiteX25" fmla="*/ 4130128 w 4196446"/>
              <a:gd name="connsiteY25" fmla="*/ 6299788 h 8346397"/>
              <a:gd name="connsiteX26" fmla="*/ 4046784 w 4196446"/>
              <a:gd name="connsiteY26" fmla="*/ 6275976 h 8346397"/>
              <a:gd name="connsiteX27" fmla="*/ 4053928 w 4196446"/>
              <a:gd name="connsiteY27" fmla="*/ 6211682 h 8346397"/>
              <a:gd name="connsiteX28" fmla="*/ 4039640 w 4196446"/>
              <a:gd name="connsiteY28" fmla="*/ 6149770 h 8346397"/>
              <a:gd name="connsiteX29" fmla="*/ 4106315 w 4196446"/>
              <a:gd name="connsiteY29" fmla="*/ 6211682 h 8346397"/>
              <a:gd name="connsiteX30" fmla="*/ 4063453 w 4196446"/>
              <a:gd name="connsiteY30" fmla="*/ 6090238 h 8346397"/>
              <a:gd name="connsiteX31" fmla="*/ 4070597 w 4196446"/>
              <a:gd name="connsiteY31" fmla="*/ 6018801 h 8346397"/>
              <a:gd name="connsiteX32" fmla="*/ 4132509 w 4196446"/>
              <a:gd name="connsiteY32" fmla="*/ 5975938 h 8346397"/>
              <a:gd name="connsiteX33" fmla="*/ 4094409 w 4196446"/>
              <a:gd name="connsiteY33" fmla="*/ 6075951 h 8346397"/>
              <a:gd name="connsiteX34" fmla="*/ 4139653 w 4196446"/>
              <a:gd name="connsiteY34" fmla="*/ 6102145 h 8346397"/>
              <a:gd name="connsiteX35" fmla="*/ 4192041 w 4196446"/>
              <a:gd name="connsiteY35" fmla="*/ 6080713 h 8346397"/>
              <a:gd name="connsiteX36" fmla="*/ 4149178 w 4196446"/>
              <a:gd name="connsiteY36" fmla="*/ 5947363 h 8346397"/>
              <a:gd name="connsiteX37" fmla="*/ 4194421 w 4196446"/>
              <a:gd name="connsiteY37" fmla="*/ 5909263 h 8346397"/>
              <a:gd name="connsiteX38" fmla="*/ 4113459 w 4196446"/>
              <a:gd name="connsiteY38" fmla="*/ 5783057 h 8346397"/>
              <a:gd name="connsiteX39" fmla="*/ 4108696 w 4196446"/>
              <a:gd name="connsiteY39" fmla="*/ 5678282 h 8346397"/>
              <a:gd name="connsiteX40" fmla="*/ 4070597 w 4196446"/>
              <a:gd name="connsiteY40" fmla="*/ 5587795 h 8346397"/>
              <a:gd name="connsiteX41" fmla="*/ 4111077 w 4196446"/>
              <a:gd name="connsiteY41" fmla="*/ 5583032 h 8346397"/>
              <a:gd name="connsiteX42" fmla="*/ 4061071 w 4196446"/>
              <a:gd name="connsiteY42" fmla="*/ 5478257 h 8346397"/>
              <a:gd name="connsiteX43" fmla="*/ 4061071 w 4196446"/>
              <a:gd name="connsiteY43" fmla="*/ 5383007 h 8346397"/>
              <a:gd name="connsiteX44" fmla="*/ 4103934 w 4196446"/>
              <a:gd name="connsiteY44" fmla="*/ 5387770 h 8346397"/>
              <a:gd name="connsiteX45" fmla="*/ 4106315 w 4196446"/>
              <a:gd name="connsiteY45" fmla="*/ 5347288 h 8346397"/>
              <a:gd name="connsiteX46" fmla="*/ 4065833 w 4196446"/>
              <a:gd name="connsiteY46" fmla="*/ 5292520 h 8346397"/>
              <a:gd name="connsiteX47" fmla="*/ 4058690 w 4196446"/>
              <a:gd name="connsiteY47" fmla="*/ 5173457 h 8346397"/>
              <a:gd name="connsiteX48" fmla="*/ 3990428 w 4196446"/>
              <a:gd name="connsiteY48" fmla="*/ 5034550 h 8346397"/>
              <a:gd name="connsiteX49" fmla="*/ 3922959 w 4196446"/>
              <a:gd name="connsiteY49" fmla="*/ 4816270 h 8346397"/>
              <a:gd name="connsiteX50" fmla="*/ 3887241 w 4196446"/>
              <a:gd name="connsiteY50" fmla="*/ 4682920 h 8346397"/>
              <a:gd name="connsiteX51" fmla="*/ 3851522 w 4196446"/>
              <a:gd name="connsiteY51" fmla="*/ 4642438 h 8346397"/>
              <a:gd name="connsiteX52" fmla="*/ 3887241 w 4196446"/>
              <a:gd name="connsiteY52" fmla="*/ 4578145 h 8346397"/>
              <a:gd name="connsiteX53" fmla="*/ 3839615 w 4196446"/>
              <a:gd name="connsiteY53" fmla="*/ 4499563 h 8346397"/>
              <a:gd name="connsiteX54" fmla="*/ 3780084 w 4196446"/>
              <a:gd name="connsiteY54" fmla="*/ 4492420 h 8346397"/>
              <a:gd name="connsiteX55" fmla="*/ 3732459 w 4196446"/>
              <a:gd name="connsiteY55" fmla="*/ 4449557 h 8346397"/>
              <a:gd name="connsiteX56" fmla="*/ 3687216 w 4196446"/>
              <a:gd name="connsiteY56" fmla="*/ 4466226 h 8346397"/>
              <a:gd name="connsiteX57" fmla="*/ 3668166 w 4196446"/>
              <a:gd name="connsiteY57" fmla="*/ 4368595 h 8346397"/>
              <a:gd name="connsiteX58" fmla="*/ 3501478 w 4196446"/>
              <a:gd name="connsiteY58" fmla="*/ 4166188 h 8346397"/>
              <a:gd name="connsiteX59" fmla="*/ 3496716 w 4196446"/>
              <a:gd name="connsiteY59" fmla="*/ 4139995 h 8346397"/>
              <a:gd name="connsiteX60" fmla="*/ 3494334 w 4196446"/>
              <a:gd name="connsiteY60" fmla="*/ 4113801 h 8346397"/>
              <a:gd name="connsiteX61" fmla="*/ 3544341 w 4196446"/>
              <a:gd name="connsiteY61" fmla="*/ 4101895 h 8346397"/>
              <a:gd name="connsiteX62" fmla="*/ 3553866 w 4196446"/>
              <a:gd name="connsiteY62" fmla="*/ 4075701 h 8346397"/>
              <a:gd name="connsiteX63" fmla="*/ 3515766 w 4196446"/>
              <a:gd name="connsiteY63" fmla="*/ 4056651 h 8346397"/>
              <a:gd name="connsiteX64" fmla="*/ 3465759 w 4196446"/>
              <a:gd name="connsiteY64" fmla="*/ 4049507 h 8346397"/>
              <a:gd name="connsiteX65" fmla="*/ 3432422 w 4196446"/>
              <a:gd name="connsiteY65" fmla="*/ 4109038 h 8346397"/>
              <a:gd name="connsiteX66" fmla="*/ 3413372 w 4196446"/>
              <a:gd name="connsiteY66" fmla="*/ 4082845 h 8346397"/>
              <a:gd name="connsiteX67" fmla="*/ 3415752 w 4196446"/>
              <a:gd name="connsiteY67" fmla="*/ 4042363 h 8346397"/>
              <a:gd name="connsiteX68" fmla="*/ 3349078 w 4196446"/>
              <a:gd name="connsiteY68" fmla="*/ 4018551 h 8346397"/>
              <a:gd name="connsiteX69" fmla="*/ 3382416 w 4196446"/>
              <a:gd name="connsiteY69" fmla="*/ 3985213 h 8346397"/>
              <a:gd name="connsiteX70" fmla="*/ 3346697 w 4196446"/>
              <a:gd name="connsiteY70" fmla="*/ 3961401 h 8346397"/>
              <a:gd name="connsiteX71" fmla="*/ 3291928 w 4196446"/>
              <a:gd name="connsiteY71" fmla="*/ 3959020 h 8346397"/>
              <a:gd name="connsiteX72" fmla="*/ 3263352 w 4196446"/>
              <a:gd name="connsiteY72" fmla="*/ 3978070 h 8346397"/>
              <a:gd name="connsiteX73" fmla="*/ 3215727 w 4196446"/>
              <a:gd name="connsiteY73" fmla="*/ 3963782 h 8346397"/>
              <a:gd name="connsiteX74" fmla="*/ 3227633 w 4196446"/>
              <a:gd name="connsiteY74" fmla="*/ 3937588 h 8346397"/>
              <a:gd name="connsiteX75" fmla="*/ 3275259 w 4196446"/>
              <a:gd name="connsiteY75" fmla="*/ 3913776 h 8346397"/>
              <a:gd name="connsiteX76" fmla="*/ 3127621 w 4196446"/>
              <a:gd name="connsiteY76" fmla="*/ 3851863 h 8346397"/>
              <a:gd name="connsiteX77" fmla="*/ 2996652 w 4196446"/>
              <a:gd name="connsiteY77" fmla="*/ 3739945 h 8346397"/>
              <a:gd name="connsiteX78" fmla="*/ 2591839 w 4196446"/>
              <a:gd name="connsiteY78" fmla="*/ 3354183 h 8346397"/>
              <a:gd name="connsiteX79" fmla="*/ 2468015 w 4196446"/>
              <a:gd name="connsiteY79" fmla="*/ 3049382 h 8346397"/>
              <a:gd name="connsiteX80" fmla="*/ 2432296 w 4196446"/>
              <a:gd name="connsiteY80" fmla="*/ 2961276 h 8346397"/>
              <a:gd name="connsiteX81" fmla="*/ 2387052 w 4196446"/>
              <a:gd name="connsiteY81" fmla="*/ 2954132 h 8346397"/>
              <a:gd name="connsiteX82" fmla="*/ 2365621 w 4196446"/>
              <a:gd name="connsiteY82" fmla="*/ 2958895 h 8346397"/>
              <a:gd name="connsiteX83" fmla="*/ 2315615 w 4196446"/>
              <a:gd name="connsiteY83" fmla="*/ 2896982 h 8346397"/>
              <a:gd name="connsiteX84" fmla="*/ 2234652 w 4196446"/>
              <a:gd name="connsiteY84" fmla="*/ 2880313 h 8346397"/>
              <a:gd name="connsiteX85" fmla="*/ 2182265 w 4196446"/>
              <a:gd name="connsiteY85" fmla="*/ 2811257 h 8346397"/>
              <a:gd name="connsiteX86" fmla="*/ 2115590 w 4196446"/>
              <a:gd name="connsiteY86" fmla="*/ 2727913 h 8346397"/>
              <a:gd name="connsiteX87" fmla="*/ 2091777 w 4196446"/>
              <a:gd name="connsiteY87" fmla="*/ 2670763 h 8346397"/>
              <a:gd name="connsiteX88" fmla="*/ 2006845 w 4196446"/>
              <a:gd name="connsiteY88" fmla="*/ 2527095 h 8346397"/>
              <a:gd name="connsiteX89" fmla="*/ 1953665 w 4196446"/>
              <a:gd name="connsiteY89" fmla="*/ 2451688 h 8346397"/>
              <a:gd name="connsiteX90" fmla="*/ 2006052 w 4196446"/>
              <a:gd name="connsiteY90" fmla="*/ 2337388 h 8346397"/>
              <a:gd name="connsiteX91" fmla="*/ 2072727 w 4196446"/>
              <a:gd name="connsiteY91" fmla="*/ 2256426 h 8346397"/>
              <a:gd name="connsiteX92" fmla="*/ 2056058 w 4196446"/>
              <a:gd name="connsiteY92" fmla="*/ 2223088 h 8346397"/>
              <a:gd name="connsiteX93" fmla="*/ 2067965 w 4196446"/>
              <a:gd name="connsiteY93" fmla="*/ 2130220 h 8346397"/>
              <a:gd name="connsiteX94" fmla="*/ 2137021 w 4196446"/>
              <a:gd name="connsiteY94" fmla="*/ 1992107 h 8346397"/>
              <a:gd name="connsiteX95" fmla="*/ 2165596 w 4196446"/>
              <a:gd name="connsiteY95" fmla="*/ 1944482 h 8346397"/>
              <a:gd name="connsiteX96" fmla="*/ 2203696 w 4196446"/>
              <a:gd name="connsiteY96" fmla="*/ 1937338 h 8346397"/>
              <a:gd name="connsiteX97" fmla="*/ 2198933 w 4196446"/>
              <a:gd name="connsiteY97" fmla="*/ 1906382 h 8346397"/>
              <a:gd name="connsiteX98" fmla="*/ 2406102 w 4196446"/>
              <a:gd name="connsiteY98" fmla="*/ 1782557 h 8346397"/>
              <a:gd name="connsiteX99" fmla="*/ 2494208 w 4196446"/>
              <a:gd name="connsiteY99" fmla="*/ 1715882 h 8346397"/>
              <a:gd name="connsiteX100" fmla="*/ 2513258 w 4196446"/>
              <a:gd name="connsiteY100" fmla="*/ 1630157 h 8346397"/>
              <a:gd name="connsiteX101" fmla="*/ 2522784 w 4196446"/>
              <a:gd name="connsiteY101" fmla="*/ 1584913 h 8346397"/>
              <a:gd name="connsiteX102" fmla="*/ 2577552 w 4196446"/>
              <a:gd name="connsiteY102" fmla="*/ 1527763 h 8346397"/>
              <a:gd name="connsiteX103" fmla="*/ 2606127 w 4196446"/>
              <a:gd name="connsiteY103" fmla="*/ 1499188 h 8346397"/>
              <a:gd name="connsiteX104" fmla="*/ 2634702 w 4196446"/>
              <a:gd name="connsiteY104" fmla="*/ 1492045 h 8346397"/>
              <a:gd name="connsiteX105" fmla="*/ 2672802 w 4196446"/>
              <a:gd name="connsiteY105" fmla="*/ 1368220 h 8346397"/>
              <a:gd name="connsiteX106" fmla="*/ 2806153 w 4196446"/>
              <a:gd name="connsiteY106" fmla="*/ 1334883 h 8346397"/>
              <a:gd name="connsiteX107" fmla="*/ 2944265 w 4196446"/>
              <a:gd name="connsiteY107" fmla="*/ 1325357 h 8346397"/>
              <a:gd name="connsiteX108" fmla="*/ 2968077 w 4196446"/>
              <a:gd name="connsiteY108" fmla="*/ 1206295 h 8346397"/>
              <a:gd name="connsiteX109" fmla="*/ 3049040 w 4196446"/>
              <a:gd name="connsiteY109" fmla="*/ 1169783 h 8346397"/>
              <a:gd name="connsiteX110" fmla="*/ 3153814 w 4196446"/>
              <a:gd name="connsiteY110" fmla="*/ 1125332 h 8346397"/>
              <a:gd name="connsiteX111" fmla="*/ 3225252 w 4196446"/>
              <a:gd name="connsiteY111" fmla="*/ 1049132 h 8346397"/>
              <a:gd name="connsiteX112" fmla="*/ 3310977 w 4196446"/>
              <a:gd name="connsiteY112" fmla="*/ 996745 h 8346397"/>
              <a:gd name="connsiteX113" fmla="*/ 3056977 w 4196446"/>
              <a:gd name="connsiteY113" fmla="*/ 982457 h 8346397"/>
              <a:gd name="connsiteX114" fmla="*/ 2958552 w 4196446"/>
              <a:gd name="connsiteY114" fmla="*/ 976107 h 8346397"/>
              <a:gd name="connsiteX115" fmla="*/ 2926802 w 4196446"/>
              <a:gd name="connsiteY115" fmla="*/ 906257 h 8346397"/>
              <a:gd name="connsiteX116" fmla="*/ 2866477 w 4196446"/>
              <a:gd name="connsiteY116" fmla="*/ 893559 h 8346397"/>
              <a:gd name="connsiteX117" fmla="*/ 2799802 w 4196446"/>
              <a:gd name="connsiteY117" fmla="*/ 874507 h 8346397"/>
              <a:gd name="connsiteX118" fmla="*/ 2761702 w 4196446"/>
              <a:gd name="connsiteY118" fmla="*/ 807832 h 8346397"/>
              <a:gd name="connsiteX119" fmla="*/ 2609302 w 4196446"/>
              <a:gd name="connsiteY119" fmla="*/ 760207 h 8346397"/>
              <a:gd name="connsiteX120" fmla="*/ 2580727 w 4196446"/>
              <a:gd name="connsiteY120" fmla="*/ 604632 h 8346397"/>
              <a:gd name="connsiteX121" fmla="*/ 2526752 w 4196446"/>
              <a:gd name="connsiteY121" fmla="*/ 531609 h 8346397"/>
              <a:gd name="connsiteX122" fmla="*/ 2596602 w 4196446"/>
              <a:gd name="connsiteY122" fmla="*/ 407782 h 8346397"/>
              <a:gd name="connsiteX123" fmla="*/ 2629939 w 4196446"/>
              <a:gd name="connsiteY123" fmla="*/ 310947 h 8346397"/>
              <a:gd name="connsiteX124" fmla="*/ 2517227 w 4196446"/>
              <a:gd name="connsiteY124" fmla="*/ 239507 h 8346397"/>
              <a:gd name="connsiteX125" fmla="*/ 2402927 w 4196446"/>
              <a:gd name="connsiteY125" fmla="*/ 271257 h 8346397"/>
              <a:gd name="connsiteX126" fmla="*/ 2275927 w 4196446"/>
              <a:gd name="connsiteY126" fmla="*/ 198232 h 8346397"/>
              <a:gd name="connsiteX127" fmla="*/ 2133052 w 4196446"/>
              <a:gd name="connsiteY127" fmla="*/ 233157 h 8346397"/>
              <a:gd name="connsiteX128" fmla="*/ 1913977 w 4196446"/>
              <a:gd name="connsiteY128" fmla="*/ 36309 h 8346397"/>
              <a:gd name="connsiteX129" fmla="*/ 1777452 w 4196446"/>
              <a:gd name="connsiteY129" fmla="*/ 13289 h 8346397"/>
              <a:gd name="connsiteX130" fmla="*/ 1703633 w 4196446"/>
              <a:gd name="connsiteY130" fmla="*/ 41864 h 8346397"/>
              <a:gd name="connsiteX131" fmla="*/ 1615527 w 4196446"/>
              <a:gd name="connsiteY131" fmla="*/ 75203 h 8346397"/>
              <a:gd name="connsiteX132" fmla="*/ 1515515 w 4196446"/>
              <a:gd name="connsiteY132" fmla="*/ 129971 h 8346397"/>
              <a:gd name="connsiteX133" fmla="*/ 1525040 w 4196446"/>
              <a:gd name="connsiteY133" fmla="*/ 194264 h 8346397"/>
              <a:gd name="connsiteX134" fmla="*/ 1505990 w 4196446"/>
              <a:gd name="connsiteY134" fmla="*/ 251415 h 8346397"/>
              <a:gd name="connsiteX135" fmla="*/ 1413121 w 4196446"/>
              <a:gd name="connsiteY135" fmla="*/ 270464 h 8346397"/>
              <a:gd name="connsiteX136" fmla="*/ 1339302 w 4196446"/>
              <a:gd name="connsiteY136" fmla="*/ 306184 h 8346397"/>
              <a:gd name="connsiteX137" fmla="*/ 1260721 w 4196446"/>
              <a:gd name="connsiteY137" fmla="*/ 346665 h 8346397"/>
              <a:gd name="connsiteX138" fmla="*/ 1191665 w 4196446"/>
              <a:gd name="connsiteY138" fmla="*/ 272847 h 8346397"/>
              <a:gd name="connsiteX139" fmla="*/ 1082127 w 4196446"/>
              <a:gd name="connsiteY139" fmla="*/ 353809 h 8346397"/>
              <a:gd name="connsiteX140" fmla="*/ 1020215 w 4196446"/>
              <a:gd name="connsiteY140" fmla="*/ 420484 h 8346397"/>
              <a:gd name="connsiteX141" fmla="*/ 858290 w 4196446"/>
              <a:gd name="connsiteY141" fmla="*/ 301422 h 8346397"/>
              <a:gd name="connsiteX142" fmla="*/ 796377 w 4196446"/>
              <a:gd name="connsiteY142" fmla="*/ 406196 h 8346397"/>
              <a:gd name="connsiteX143" fmla="*/ 755896 w 4196446"/>
              <a:gd name="connsiteY143" fmla="*/ 341903 h 8346397"/>
              <a:gd name="connsiteX144" fmla="*/ 689221 w 4196446"/>
              <a:gd name="connsiteY144" fmla="*/ 270465 h 8346397"/>
              <a:gd name="connsiteX145" fmla="*/ 667790 w 4196446"/>
              <a:gd name="connsiteY145" fmla="*/ 313328 h 8346397"/>
              <a:gd name="connsiteX146" fmla="*/ 620165 w 4196446"/>
              <a:gd name="connsiteY146" fmla="*/ 382384 h 8346397"/>
              <a:gd name="connsiteX147" fmla="*/ 589208 w 4196446"/>
              <a:gd name="connsiteY147" fmla="*/ 396672 h 8346397"/>
              <a:gd name="connsiteX148" fmla="*/ 498721 w 4196446"/>
              <a:gd name="connsiteY148" fmla="*/ 482397 h 8346397"/>
              <a:gd name="connsiteX149" fmla="*/ 396327 w 4196446"/>
              <a:gd name="connsiteY149" fmla="*/ 380003 h 8346397"/>
              <a:gd name="connsiteX150" fmla="*/ 243927 w 4196446"/>
              <a:gd name="connsiteY150" fmla="*/ 294278 h 8346397"/>
              <a:gd name="connsiteX151" fmla="*/ 174871 w 4196446"/>
              <a:gd name="connsiteY151" fmla="*/ 327615 h 8346397"/>
              <a:gd name="connsiteX152" fmla="*/ 127246 w 4196446"/>
              <a:gd name="connsiteY152" fmla="*/ 410959 h 8346397"/>
              <a:gd name="connsiteX153" fmla="*/ 43902 w 4196446"/>
              <a:gd name="connsiteY153" fmla="*/ 472872 h 8346397"/>
              <a:gd name="connsiteX154" fmla="*/ 8183 w 4196446"/>
              <a:gd name="connsiteY154" fmla="*/ 484778 h 8346397"/>
              <a:gd name="connsiteX155" fmla="*/ 198683 w 4196446"/>
              <a:gd name="connsiteY155" fmla="*/ 689565 h 8346397"/>
              <a:gd name="connsiteX156" fmla="*/ 265359 w 4196446"/>
              <a:gd name="connsiteY156" fmla="*/ 706234 h 8346397"/>
              <a:gd name="connsiteX157" fmla="*/ 298697 w 4196446"/>
              <a:gd name="connsiteY157" fmla="*/ 730047 h 8346397"/>
              <a:gd name="connsiteX158" fmla="*/ 296315 w 4196446"/>
              <a:gd name="connsiteY158" fmla="*/ 901496 h 8346397"/>
              <a:gd name="connsiteX159" fmla="*/ 362990 w 4196446"/>
              <a:gd name="connsiteY159" fmla="*/ 906259 h 8346397"/>
              <a:gd name="connsiteX160" fmla="*/ 401090 w 4196446"/>
              <a:gd name="connsiteY160" fmla="*/ 856253 h 8346397"/>
              <a:gd name="connsiteX161" fmla="*/ 482052 w 4196446"/>
              <a:gd name="connsiteY161" fmla="*/ 894353 h 8346397"/>
              <a:gd name="connsiteX162" fmla="*/ 420140 w 4196446"/>
              <a:gd name="connsiteY162" fmla="*/ 1039609 h 8346397"/>
              <a:gd name="connsiteX163" fmla="*/ 434427 w 4196446"/>
              <a:gd name="connsiteY163" fmla="*/ 1087234 h 8346397"/>
              <a:gd name="connsiteX164" fmla="*/ 379658 w 4196446"/>
              <a:gd name="connsiteY164" fmla="*/ 1139622 h 8346397"/>
              <a:gd name="connsiteX165" fmla="*/ 415377 w 4196446"/>
              <a:gd name="connsiteY165" fmla="*/ 1168196 h 8346397"/>
              <a:gd name="connsiteX166" fmla="*/ 486815 w 4196446"/>
              <a:gd name="connsiteY166" fmla="*/ 1256303 h 8346397"/>
              <a:gd name="connsiteX167" fmla="*/ 527296 w 4196446"/>
              <a:gd name="connsiteY167" fmla="*/ 1344409 h 8346397"/>
              <a:gd name="connsiteX168" fmla="*/ 636833 w 4196446"/>
              <a:gd name="connsiteY168" fmla="*/ 1396797 h 8346397"/>
              <a:gd name="connsiteX169" fmla="*/ 746371 w 4196446"/>
              <a:gd name="connsiteY169" fmla="*/ 1420609 h 8346397"/>
              <a:gd name="connsiteX170" fmla="*/ 829715 w 4196446"/>
              <a:gd name="connsiteY170" fmla="*/ 1468234 h 8346397"/>
              <a:gd name="connsiteX171" fmla="*/ 913058 w 4196446"/>
              <a:gd name="connsiteY171" fmla="*/ 1442040 h 8346397"/>
              <a:gd name="connsiteX172" fmla="*/ 994021 w 4196446"/>
              <a:gd name="connsiteY172" fmla="*/ 1368222 h 8346397"/>
              <a:gd name="connsiteX173" fmla="*/ 1103558 w 4196446"/>
              <a:gd name="connsiteY173" fmla="*/ 1351553 h 8346397"/>
              <a:gd name="connsiteX174" fmla="*/ 1170233 w 4196446"/>
              <a:gd name="connsiteY174" fmla="*/ 1356315 h 8346397"/>
              <a:gd name="connsiteX175" fmla="*/ 1329777 w 4196446"/>
              <a:gd name="connsiteY175" fmla="*/ 1465853 h 8346397"/>
              <a:gd name="connsiteX176" fmla="*/ 1389308 w 4196446"/>
              <a:gd name="connsiteY176" fmla="*/ 1494428 h 8346397"/>
              <a:gd name="connsiteX177" fmla="*/ 1260721 w 4196446"/>
              <a:gd name="connsiteY177" fmla="*/ 1596822 h 8346397"/>
              <a:gd name="connsiteX178" fmla="*/ 1263102 w 4196446"/>
              <a:gd name="connsiteY178" fmla="*/ 1661115 h 8346397"/>
              <a:gd name="connsiteX179" fmla="*/ 1425027 w 4196446"/>
              <a:gd name="connsiteY179" fmla="*/ 1613490 h 8346397"/>
              <a:gd name="connsiteX180" fmla="*/ 1386927 w 4196446"/>
              <a:gd name="connsiteY180" fmla="*/ 1677784 h 8346397"/>
              <a:gd name="connsiteX181" fmla="*/ 1405977 w 4196446"/>
              <a:gd name="connsiteY181" fmla="*/ 1751603 h 8346397"/>
              <a:gd name="connsiteX182" fmla="*/ 1517896 w 4196446"/>
              <a:gd name="connsiteY182" fmla="*/ 1787322 h 8346397"/>
              <a:gd name="connsiteX183" fmla="*/ 1591715 w 4196446"/>
              <a:gd name="connsiteY183" fmla="*/ 1803990 h 8346397"/>
              <a:gd name="connsiteX184" fmla="*/ 1501227 w 4196446"/>
              <a:gd name="connsiteY184" fmla="*/ 1934959 h 8346397"/>
              <a:gd name="connsiteX185" fmla="*/ 1494083 w 4196446"/>
              <a:gd name="connsiteY185" fmla="*/ 1984965 h 8346397"/>
              <a:gd name="connsiteX186" fmla="*/ 1422646 w 4196446"/>
              <a:gd name="connsiteY186" fmla="*/ 2020684 h 8346397"/>
              <a:gd name="connsiteX187" fmla="*/ 1391690 w 4196446"/>
              <a:gd name="connsiteY187" fmla="*/ 2082597 h 8346397"/>
              <a:gd name="connsiteX188" fmla="*/ 1260721 w 4196446"/>
              <a:gd name="connsiteY188" fmla="*/ 2056403 h 8346397"/>
              <a:gd name="connsiteX189" fmla="*/ 1139277 w 4196446"/>
              <a:gd name="connsiteY189" fmla="*/ 2056402 h 8346397"/>
              <a:gd name="connsiteX190" fmla="*/ 1072602 w 4196446"/>
              <a:gd name="connsiteY190" fmla="*/ 2084978 h 8346397"/>
              <a:gd name="connsiteX191" fmla="*/ 1065458 w 4196446"/>
              <a:gd name="connsiteY191" fmla="*/ 2184990 h 8346397"/>
              <a:gd name="connsiteX192" fmla="*/ 977352 w 4196446"/>
              <a:gd name="connsiteY192" fmla="*/ 2273097 h 8346397"/>
              <a:gd name="connsiteX193" fmla="*/ 1120227 w 4196446"/>
              <a:gd name="connsiteY193" fmla="*/ 2335009 h 8346397"/>
              <a:gd name="connsiteX194" fmla="*/ 1170234 w 4196446"/>
              <a:gd name="connsiteY194" fmla="*/ 2370727 h 8346397"/>
              <a:gd name="connsiteX195" fmla="*/ 1222621 w 4196446"/>
              <a:gd name="connsiteY195" fmla="*/ 2387397 h 8346397"/>
              <a:gd name="connsiteX196" fmla="*/ 1272627 w 4196446"/>
              <a:gd name="connsiteY196" fmla="*/ 2437403 h 8346397"/>
              <a:gd name="connsiteX197" fmla="*/ 1329777 w 4196446"/>
              <a:gd name="connsiteY197" fmla="*/ 2458834 h 8346397"/>
              <a:gd name="connsiteX198" fmla="*/ 1422646 w 4196446"/>
              <a:gd name="connsiteY198" fmla="*/ 2535034 h 8346397"/>
              <a:gd name="connsiteX199" fmla="*/ 1508371 w 4196446"/>
              <a:gd name="connsiteY199" fmla="*/ 2568373 h 8346397"/>
              <a:gd name="connsiteX200" fmla="*/ 1641721 w 4196446"/>
              <a:gd name="connsiteY200" fmla="*/ 2716009 h 8346397"/>
              <a:gd name="connsiteX201" fmla="*/ 1725065 w 4196446"/>
              <a:gd name="connsiteY201" fmla="*/ 2870790 h 8346397"/>
              <a:gd name="connsiteX202" fmla="*/ 1850477 w 4196446"/>
              <a:gd name="connsiteY202" fmla="*/ 2931907 h 8346397"/>
              <a:gd name="connsiteX203" fmla="*/ 1896514 w 4196446"/>
              <a:gd name="connsiteY203" fmla="*/ 2977947 h 8346397"/>
              <a:gd name="connsiteX204" fmla="*/ 1927471 w 4196446"/>
              <a:gd name="connsiteY204" fmla="*/ 3082722 h 8346397"/>
              <a:gd name="connsiteX205" fmla="*/ 1989383 w 4196446"/>
              <a:gd name="connsiteY205" fmla="*/ 3185115 h 8346397"/>
              <a:gd name="connsiteX206" fmla="*/ 2051296 w 4196446"/>
              <a:gd name="connsiteY206" fmla="*/ 3223215 h 8346397"/>
              <a:gd name="connsiteX207" fmla="*/ 2182265 w 4196446"/>
              <a:gd name="connsiteY207" fmla="*/ 3370853 h 8346397"/>
              <a:gd name="connsiteX208" fmla="*/ 2325139 w 4196446"/>
              <a:gd name="connsiteY208" fmla="*/ 3447053 h 8346397"/>
              <a:gd name="connsiteX209" fmla="*/ 2384671 w 4196446"/>
              <a:gd name="connsiteY209" fmla="*/ 3532778 h 8346397"/>
              <a:gd name="connsiteX210" fmla="*/ 2432296 w 4196446"/>
              <a:gd name="connsiteY210" fmla="*/ 3599453 h 8346397"/>
              <a:gd name="connsiteX211" fmla="*/ 2479921 w 4196446"/>
              <a:gd name="connsiteY211" fmla="*/ 3589929 h 8346397"/>
              <a:gd name="connsiteX212" fmla="*/ 2484683 w 4196446"/>
              <a:gd name="connsiteY212" fmla="*/ 3742328 h 8346397"/>
              <a:gd name="connsiteX213" fmla="*/ 2537071 w 4196446"/>
              <a:gd name="connsiteY213" fmla="*/ 3835197 h 8346397"/>
              <a:gd name="connsiteX214" fmla="*/ 2529927 w 4196446"/>
              <a:gd name="connsiteY214" fmla="*/ 3873297 h 8346397"/>
              <a:gd name="connsiteX215" fmla="*/ 2598983 w 4196446"/>
              <a:gd name="connsiteY215" fmla="*/ 3909015 h 8346397"/>
              <a:gd name="connsiteX216" fmla="*/ 2656133 w 4196446"/>
              <a:gd name="connsiteY216" fmla="*/ 3854247 h 8346397"/>
              <a:gd name="connsiteX217" fmla="*/ 2689471 w 4196446"/>
              <a:gd name="connsiteY217" fmla="*/ 3937590 h 8346397"/>
              <a:gd name="connsiteX218" fmla="*/ 2734715 w 4196446"/>
              <a:gd name="connsiteY218" fmla="*/ 3982834 h 8346397"/>
              <a:gd name="connsiteX219" fmla="*/ 2808533 w 4196446"/>
              <a:gd name="connsiteY219" fmla="*/ 4006647 h 8346397"/>
              <a:gd name="connsiteX220" fmla="*/ 2860921 w 4196446"/>
              <a:gd name="connsiteY220" fmla="*/ 4075703 h 8346397"/>
              <a:gd name="connsiteX221" fmla="*/ 2946646 w 4196446"/>
              <a:gd name="connsiteY221" fmla="*/ 4130472 h 8346397"/>
              <a:gd name="connsiteX222" fmla="*/ 2999033 w 4196446"/>
              <a:gd name="connsiteY222" fmla="*/ 4163809 h 8346397"/>
              <a:gd name="connsiteX223" fmla="*/ 2870446 w 4196446"/>
              <a:gd name="connsiteY223" fmla="*/ 4256678 h 8346397"/>
              <a:gd name="connsiteX224" fmla="*/ 2868064 w 4196446"/>
              <a:gd name="connsiteY224" fmla="*/ 4311446 h 8346397"/>
              <a:gd name="connsiteX225" fmla="*/ 2970458 w 4196446"/>
              <a:gd name="connsiteY225" fmla="*/ 4428128 h 8346397"/>
              <a:gd name="connsiteX226" fmla="*/ 3065708 w 4196446"/>
              <a:gd name="connsiteY226" fmla="*/ 4490040 h 8346397"/>
              <a:gd name="connsiteX227" fmla="*/ 3096665 w 4196446"/>
              <a:gd name="connsiteY227" fmla="*/ 4528140 h 8346397"/>
              <a:gd name="connsiteX228" fmla="*/ 3082377 w 4196446"/>
              <a:gd name="connsiteY228" fmla="*/ 4609103 h 8346397"/>
              <a:gd name="connsiteX229" fmla="*/ 3077615 w 4196446"/>
              <a:gd name="connsiteY229" fmla="*/ 4692447 h 8346397"/>
              <a:gd name="connsiteX230" fmla="*/ 3034752 w 4196446"/>
              <a:gd name="connsiteY230" fmla="*/ 4701972 h 8346397"/>
              <a:gd name="connsiteX231" fmla="*/ 3008558 w 4196446"/>
              <a:gd name="connsiteY231" fmla="*/ 4718640 h 8346397"/>
              <a:gd name="connsiteX232" fmla="*/ 3053802 w 4196446"/>
              <a:gd name="connsiteY232" fmla="*/ 4795632 h 8346397"/>
              <a:gd name="connsiteX233" fmla="*/ 3037133 w 4196446"/>
              <a:gd name="connsiteY233" fmla="*/ 4868659 h 8346397"/>
              <a:gd name="connsiteX234" fmla="*/ 3020465 w 4196446"/>
              <a:gd name="connsiteY234" fmla="*/ 5004390 h 8346397"/>
              <a:gd name="connsiteX235" fmla="*/ 2982365 w 4196446"/>
              <a:gd name="connsiteY235" fmla="*/ 5044872 h 8346397"/>
              <a:gd name="connsiteX236" fmla="*/ 2965696 w 4196446"/>
              <a:gd name="connsiteY236" fmla="*/ 5166315 h 8346397"/>
              <a:gd name="connsiteX237" fmla="*/ 2937121 w 4196446"/>
              <a:gd name="connsiteY237" fmla="*/ 5285378 h 8346397"/>
              <a:gd name="connsiteX238" fmla="*/ 2989508 w 4196446"/>
              <a:gd name="connsiteY238" fmla="*/ 5302047 h 8346397"/>
              <a:gd name="connsiteX239" fmla="*/ 2987127 w 4196446"/>
              <a:gd name="connsiteY239" fmla="*/ 5347290 h 8346397"/>
              <a:gd name="connsiteX240" fmla="*/ 2984746 w 4196446"/>
              <a:gd name="connsiteY240" fmla="*/ 5402059 h 8346397"/>
              <a:gd name="connsiteX241" fmla="*/ 3041896 w 4196446"/>
              <a:gd name="connsiteY241" fmla="*/ 5471115 h 8346397"/>
              <a:gd name="connsiteX242" fmla="*/ 3089521 w 4196446"/>
              <a:gd name="connsiteY242" fmla="*/ 5597322 h 8346397"/>
              <a:gd name="connsiteX243" fmla="*/ 2996652 w 4196446"/>
              <a:gd name="connsiteY243" fmla="*/ 5887834 h 8346397"/>
              <a:gd name="connsiteX244" fmla="*/ 3018083 w 4196446"/>
              <a:gd name="connsiteY244" fmla="*/ 5942603 h 8346397"/>
              <a:gd name="connsiteX245" fmla="*/ 3044277 w 4196446"/>
              <a:gd name="connsiteY245" fmla="*/ 5994990 h 8346397"/>
              <a:gd name="connsiteX246" fmla="*/ 3049040 w 4196446"/>
              <a:gd name="connsiteY246" fmla="*/ 6099765 h 8346397"/>
              <a:gd name="connsiteX247" fmla="*/ 3028402 w 4196446"/>
              <a:gd name="connsiteY247" fmla="*/ 6195807 h 8346397"/>
              <a:gd name="connsiteX248" fmla="*/ 2956170 w 4196446"/>
              <a:gd name="connsiteY248" fmla="*/ 6259310 h 8346397"/>
              <a:gd name="connsiteX249" fmla="*/ 2920452 w 4196446"/>
              <a:gd name="connsiteY249" fmla="*/ 6240259 h 8346397"/>
              <a:gd name="connsiteX250" fmla="*/ 2849015 w 4196446"/>
              <a:gd name="connsiteY250" fmla="*/ 6252165 h 8346397"/>
              <a:gd name="connsiteX251" fmla="*/ 2713283 w 4196446"/>
              <a:gd name="connsiteY251" fmla="*/ 6364084 h 8346397"/>
              <a:gd name="connsiteX252" fmla="*/ 2606127 w 4196446"/>
              <a:gd name="connsiteY252" fmla="*/ 6349797 h 8346397"/>
              <a:gd name="connsiteX253" fmla="*/ 2575171 w 4196446"/>
              <a:gd name="connsiteY253" fmla="*/ 6378372 h 8346397"/>
              <a:gd name="connsiteX254" fmla="*/ 2508495 w 4196446"/>
              <a:gd name="connsiteY254" fmla="*/ 6423614 h 8346397"/>
              <a:gd name="connsiteX255" fmla="*/ 2391815 w 4196446"/>
              <a:gd name="connsiteY255" fmla="*/ 6411709 h 8346397"/>
              <a:gd name="connsiteX256" fmla="*/ 2368002 w 4196446"/>
              <a:gd name="connsiteY256" fmla="*/ 6528390 h 8346397"/>
              <a:gd name="connsiteX257" fmla="*/ 2363240 w 4196446"/>
              <a:gd name="connsiteY257" fmla="*/ 6564109 h 8346397"/>
              <a:gd name="connsiteX258" fmla="*/ 2339428 w 4196446"/>
              <a:gd name="connsiteY258" fmla="*/ 6583159 h 8346397"/>
              <a:gd name="connsiteX259" fmla="*/ 2141783 w 4196446"/>
              <a:gd name="connsiteY259" fmla="*/ 6535534 h 8346397"/>
              <a:gd name="connsiteX260" fmla="*/ 2103683 w 4196446"/>
              <a:gd name="connsiteY260" fmla="*/ 6587922 h 8346397"/>
              <a:gd name="connsiteX261" fmla="*/ 2072727 w 4196446"/>
              <a:gd name="connsiteY261" fmla="*/ 6683172 h 8346397"/>
              <a:gd name="connsiteX262" fmla="*/ 2039389 w 4196446"/>
              <a:gd name="connsiteY262" fmla="*/ 6747465 h 8346397"/>
              <a:gd name="connsiteX263" fmla="*/ 2051296 w 4196446"/>
              <a:gd name="connsiteY263" fmla="*/ 6809378 h 8346397"/>
              <a:gd name="connsiteX264" fmla="*/ 2184646 w 4196446"/>
              <a:gd name="connsiteY264" fmla="*/ 6921297 h 8346397"/>
              <a:gd name="connsiteX265" fmla="*/ 2253702 w 4196446"/>
              <a:gd name="connsiteY265" fmla="*/ 6954634 h 8346397"/>
              <a:gd name="connsiteX266" fmla="*/ 2237033 w 4196446"/>
              <a:gd name="connsiteY266" fmla="*/ 6978447 h 8346397"/>
              <a:gd name="connsiteX267" fmla="*/ 2201315 w 4196446"/>
              <a:gd name="connsiteY267" fmla="*/ 6997497 h 8346397"/>
              <a:gd name="connsiteX268" fmla="*/ 2234652 w 4196446"/>
              <a:gd name="connsiteY268" fmla="*/ 7073697 h 8346397"/>
              <a:gd name="connsiteX269" fmla="*/ 2203696 w 4196446"/>
              <a:gd name="connsiteY269" fmla="*/ 7095128 h 8346397"/>
              <a:gd name="connsiteX270" fmla="*/ 2098921 w 4196446"/>
              <a:gd name="connsiteY270" fmla="*/ 7033215 h 8346397"/>
              <a:gd name="connsiteX271" fmla="*/ 2056058 w 4196446"/>
              <a:gd name="connsiteY271" fmla="*/ 7059409 h 8346397"/>
              <a:gd name="connsiteX272" fmla="*/ 1996527 w 4196446"/>
              <a:gd name="connsiteY272" fmla="*/ 6957015 h 8346397"/>
              <a:gd name="connsiteX273" fmla="*/ 1879846 w 4196446"/>
              <a:gd name="connsiteY273" fmla="*/ 6983209 h 8346397"/>
              <a:gd name="connsiteX274" fmla="*/ 1815552 w 4196446"/>
              <a:gd name="connsiteY274" fmla="*/ 6987972 h 8346397"/>
              <a:gd name="connsiteX275" fmla="*/ 1765546 w 4196446"/>
              <a:gd name="connsiteY275" fmla="*/ 6983210 h 8346397"/>
              <a:gd name="connsiteX276" fmla="*/ 1708396 w 4196446"/>
              <a:gd name="connsiteY276" fmla="*/ 7028453 h 8346397"/>
              <a:gd name="connsiteX277" fmla="*/ 1529802 w 4196446"/>
              <a:gd name="connsiteY277" fmla="*/ 6987972 h 8346397"/>
              <a:gd name="connsiteX278" fmla="*/ 1553614 w 4196446"/>
              <a:gd name="connsiteY278" fmla="*/ 7114178 h 8346397"/>
              <a:gd name="connsiteX279" fmla="*/ 1477415 w 4196446"/>
              <a:gd name="connsiteY279" fmla="*/ 7159422 h 8346397"/>
              <a:gd name="connsiteX280" fmla="*/ 1415502 w 4196446"/>
              <a:gd name="connsiteY280" fmla="*/ 7226096 h 8346397"/>
              <a:gd name="connsiteX281" fmla="*/ 1265483 w 4196446"/>
              <a:gd name="connsiteY281" fmla="*/ 7218953 h 8346397"/>
              <a:gd name="connsiteX282" fmla="*/ 1213096 w 4196446"/>
              <a:gd name="connsiteY28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870447 w 4196446"/>
              <a:gd name="connsiteY3" fmla="*/ 7338013 h 8346397"/>
              <a:gd name="connsiteX4" fmla="*/ 3001416 w 4196446"/>
              <a:gd name="connsiteY4" fmla="*/ 7266576 h 8346397"/>
              <a:gd name="connsiteX5" fmla="*/ 3103809 w 4196446"/>
              <a:gd name="connsiteY5" fmla="*/ 7202282 h 8346397"/>
              <a:gd name="connsiteX6" fmla="*/ 3246684 w 4196446"/>
              <a:gd name="connsiteY6" fmla="*/ 7142751 h 8346397"/>
              <a:gd name="connsiteX7" fmla="*/ 3282403 w 4196446"/>
              <a:gd name="connsiteY7" fmla="*/ 7159420 h 8346397"/>
              <a:gd name="connsiteX8" fmla="*/ 3358603 w 4196446"/>
              <a:gd name="connsiteY8" fmla="*/ 7064169 h 8346397"/>
              <a:gd name="connsiteX9" fmla="*/ 3503859 w 4196446"/>
              <a:gd name="connsiteY9" fmla="*/ 7042738 h 8346397"/>
              <a:gd name="connsiteX10" fmla="*/ 3530053 w 4196446"/>
              <a:gd name="connsiteY10" fmla="*/ 6978445 h 8346397"/>
              <a:gd name="connsiteX11" fmla="*/ 3642765 w 4196446"/>
              <a:gd name="connsiteY11" fmla="*/ 6905419 h 8346397"/>
              <a:gd name="connsiteX12" fmla="*/ 3741984 w 4196446"/>
              <a:gd name="connsiteY12" fmla="*/ 6883195 h 8346397"/>
              <a:gd name="connsiteX13" fmla="*/ 3784847 w 4196446"/>
              <a:gd name="connsiteY13" fmla="*/ 6811757 h 8346397"/>
              <a:gd name="connsiteX14" fmla="*/ 3951534 w 4196446"/>
              <a:gd name="connsiteY14" fmla="*/ 6737938 h 8346397"/>
              <a:gd name="connsiteX15" fmla="*/ 3932484 w 4196446"/>
              <a:gd name="connsiteY15" fmla="*/ 6616495 h 8346397"/>
              <a:gd name="connsiteX16" fmla="*/ 3975347 w 4196446"/>
              <a:gd name="connsiteY16" fmla="*/ 6642688 h 8346397"/>
              <a:gd name="connsiteX17" fmla="*/ 4027735 w 4196446"/>
              <a:gd name="connsiteY17" fmla="*/ 6654595 h 8346397"/>
              <a:gd name="connsiteX18" fmla="*/ 4056309 w 4196446"/>
              <a:gd name="connsiteY18" fmla="*/ 6516482 h 8346397"/>
              <a:gd name="connsiteX19" fmla="*/ 3996778 w 4196446"/>
              <a:gd name="connsiteY19" fmla="*/ 6478382 h 8346397"/>
              <a:gd name="connsiteX20" fmla="*/ 4034878 w 4196446"/>
              <a:gd name="connsiteY20" fmla="*/ 6437901 h 8346397"/>
              <a:gd name="connsiteX21" fmla="*/ 4061072 w 4196446"/>
              <a:gd name="connsiteY21" fmla="*/ 6473620 h 8346397"/>
              <a:gd name="connsiteX22" fmla="*/ 4082503 w 4196446"/>
              <a:gd name="connsiteY22" fmla="*/ 6478382 h 8346397"/>
              <a:gd name="connsiteX23" fmla="*/ 4089647 w 4196446"/>
              <a:gd name="connsiteY23" fmla="*/ 6421232 h 8346397"/>
              <a:gd name="connsiteX24" fmla="*/ 4046784 w 4196446"/>
              <a:gd name="connsiteY24" fmla="*/ 6318838 h 8346397"/>
              <a:gd name="connsiteX25" fmla="*/ 4130128 w 4196446"/>
              <a:gd name="connsiteY25" fmla="*/ 6299788 h 8346397"/>
              <a:gd name="connsiteX26" fmla="*/ 4046784 w 4196446"/>
              <a:gd name="connsiteY26" fmla="*/ 6275976 h 8346397"/>
              <a:gd name="connsiteX27" fmla="*/ 4053928 w 4196446"/>
              <a:gd name="connsiteY27" fmla="*/ 6211682 h 8346397"/>
              <a:gd name="connsiteX28" fmla="*/ 4039640 w 4196446"/>
              <a:gd name="connsiteY28" fmla="*/ 6149770 h 8346397"/>
              <a:gd name="connsiteX29" fmla="*/ 4106315 w 4196446"/>
              <a:gd name="connsiteY29" fmla="*/ 6211682 h 8346397"/>
              <a:gd name="connsiteX30" fmla="*/ 4063453 w 4196446"/>
              <a:gd name="connsiteY30" fmla="*/ 6090238 h 8346397"/>
              <a:gd name="connsiteX31" fmla="*/ 4070597 w 4196446"/>
              <a:gd name="connsiteY31" fmla="*/ 6018801 h 8346397"/>
              <a:gd name="connsiteX32" fmla="*/ 4132509 w 4196446"/>
              <a:gd name="connsiteY32" fmla="*/ 5975938 h 8346397"/>
              <a:gd name="connsiteX33" fmla="*/ 4094409 w 4196446"/>
              <a:gd name="connsiteY33" fmla="*/ 6075951 h 8346397"/>
              <a:gd name="connsiteX34" fmla="*/ 4139653 w 4196446"/>
              <a:gd name="connsiteY34" fmla="*/ 6102145 h 8346397"/>
              <a:gd name="connsiteX35" fmla="*/ 4192041 w 4196446"/>
              <a:gd name="connsiteY35" fmla="*/ 6080713 h 8346397"/>
              <a:gd name="connsiteX36" fmla="*/ 4149178 w 4196446"/>
              <a:gd name="connsiteY36" fmla="*/ 5947363 h 8346397"/>
              <a:gd name="connsiteX37" fmla="*/ 4194421 w 4196446"/>
              <a:gd name="connsiteY37" fmla="*/ 5909263 h 8346397"/>
              <a:gd name="connsiteX38" fmla="*/ 4113459 w 4196446"/>
              <a:gd name="connsiteY38" fmla="*/ 5783057 h 8346397"/>
              <a:gd name="connsiteX39" fmla="*/ 4108696 w 4196446"/>
              <a:gd name="connsiteY39" fmla="*/ 5678282 h 8346397"/>
              <a:gd name="connsiteX40" fmla="*/ 4070597 w 4196446"/>
              <a:gd name="connsiteY40" fmla="*/ 5587795 h 8346397"/>
              <a:gd name="connsiteX41" fmla="*/ 4111077 w 4196446"/>
              <a:gd name="connsiteY41" fmla="*/ 5583032 h 8346397"/>
              <a:gd name="connsiteX42" fmla="*/ 4061071 w 4196446"/>
              <a:gd name="connsiteY42" fmla="*/ 5478257 h 8346397"/>
              <a:gd name="connsiteX43" fmla="*/ 4061071 w 4196446"/>
              <a:gd name="connsiteY43" fmla="*/ 5383007 h 8346397"/>
              <a:gd name="connsiteX44" fmla="*/ 4103934 w 4196446"/>
              <a:gd name="connsiteY44" fmla="*/ 5387770 h 8346397"/>
              <a:gd name="connsiteX45" fmla="*/ 4106315 w 4196446"/>
              <a:gd name="connsiteY45" fmla="*/ 5347288 h 8346397"/>
              <a:gd name="connsiteX46" fmla="*/ 4065833 w 4196446"/>
              <a:gd name="connsiteY46" fmla="*/ 5292520 h 8346397"/>
              <a:gd name="connsiteX47" fmla="*/ 4058690 w 4196446"/>
              <a:gd name="connsiteY47" fmla="*/ 5173457 h 8346397"/>
              <a:gd name="connsiteX48" fmla="*/ 3990428 w 4196446"/>
              <a:gd name="connsiteY48" fmla="*/ 5034550 h 8346397"/>
              <a:gd name="connsiteX49" fmla="*/ 3922959 w 4196446"/>
              <a:gd name="connsiteY49" fmla="*/ 4816270 h 8346397"/>
              <a:gd name="connsiteX50" fmla="*/ 3887241 w 4196446"/>
              <a:gd name="connsiteY50" fmla="*/ 4682920 h 8346397"/>
              <a:gd name="connsiteX51" fmla="*/ 3851522 w 4196446"/>
              <a:gd name="connsiteY51" fmla="*/ 4642438 h 8346397"/>
              <a:gd name="connsiteX52" fmla="*/ 3887241 w 4196446"/>
              <a:gd name="connsiteY52" fmla="*/ 4578145 h 8346397"/>
              <a:gd name="connsiteX53" fmla="*/ 3839615 w 4196446"/>
              <a:gd name="connsiteY53" fmla="*/ 4499563 h 8346397"/>
              <a:gd name="connsiteX54" fmla="*/ 3780084 w 4196446"/>
              <a:gd name="connsiteY54" fmla="*/ 4492420 h 8346397"/>
              <a:gd name="connsiteX55" fmla="*/ 3732459 w 4196446"/>
              <a:gd name="connsiteY55" fmla="*/ 4449557 h 8346397"/>
              <a:gd name="connsiteX56" fmla="*/ 3687216 w 4196446"/>
              <a:gd name="connsiteY56" fmla="*/ 4466226 h 8346397"/>
              <a:gd name="connsiteX57" fmla="*/ 3668166 w 4196446"/>
              <a:gd name="connsiteY57" fmla="*/ 4368595 h 8346397"/>
              <a:gd name="connsiteX58" fmla="*/ 3501478 w 4196446"/>
              <a:gd name="connsiteY58" fmla="*/ 4166188 h 8346397"/>
              <a:gd name="connsiteX59" fmla="*/ 3496716 w 4196446"/>
              <a:gd name="connsiteY59" fmla="*/ 4139995 h 8346397"/>
              <a:gd name="connsiteX60" fmla="*/ 3494334 w 4196446"/>
              <a:gd name="connsiteY60" fmla="*/ 4113801 h 8346397"/>
              <a:gd name="connsiteX61" fmla="*/ 3544341 w 4196446"/>
              <a:gd name="connsiteY61" fmla="*/ 4101895 h 8346397"/>
              <a:gd name="connsiteX62" fmla="*/ 3553866 w 4196446"/>
              <a:gd name="connsiteY62" fmla="*/ 4075701 h 8346397"/>
              <a:gd name="connsiteX63" fmla="*/ 3515766 w 4196446"/>
              <a:gd name="connsiteY63" fmla="*/ 4056651 h 8346397"/>
              <a:gd name="connsiteX64" fmla="*/ 3465759 w 4196446"/>
              <a:gd name="connsiteY64" fmla="*/ 4049507 h 8346397"/>
              <a:gd name="connsiteX65" fmla="*/ 3432422 w 4196446"/>
              <a:gd name="connsiteY65" fmla="*/ 4109038 h 8346397"/>
              <a:gd name="connsiteX66" fmla="*/ 3413372 w 4196446"/>
              <a:gd name="connsiteY66" fmla="*/ 4082845 h 8346397"/>
              <a:gd name="connsiteX67" fmla="*/ 3415752 w 4196446"/>
              <a:gd name="connsiteY67" fmla="*/ 4042363 h 8346397"/>
              <a:gd name="connsiteX68" fmla="*/ 3349078 w 4196446"/>
              <a:gd name="connsiteY68" fmla="*/ 4018551 h 8346397"/>
              <a:gd name="connsiteX69" fmla="*/ 3382416 w 4196446"/>
              <a:gd name="connsiteY69" fmla="*/ 3985213 h 8346397"/>
              <a:gd name="connsiteX70" fmla="*/ 3346697 w 4196446"/>
              <a:gd name="connsiteY70" fmla="*/ 3961401 h 8346397"/>
              <a:gd name="connsiteX71" fmla="*/ 3291928 w 4196446"/>
              <a:gd name="connsiteY71" fmla="*/ 3959020 h 8346397"/>
              <a:gd name="connsiteX72" fmla="*/ 3263352 w 4196446"/>
              <a:gd name="connsiteY72" fmla="*/ 3978070 h 8346397"/>
              <a:gd name="connsiteX73" fmla="*/ 3215727 w 4196446"/>
              <a:gd name="connsiteY73" fmla="*/ 3963782 h 8346397"/>
              <a:gd name="connsiteX74" fmla="*/ 3227633 w 4196446"/>
              <a:gd name="connsiteY74" fmla="*/ 3937588 h 8346397"/>
              <a:gd name="connsiteX75" fmla="*/ 3275259 w 4196446"/>
              <a:gd name="connsiteY75" fmla="*/ 3913776 h 8346397"/>
              <a:gd name="connsiteX76" fmla="*/ 3127621 w 4196446"/>
              <a:gd name="connsiteY76" fmla="*/ 3851863 h 8346397"/>
              <a:gd name="connsiteX77" fmla="*/ 2996652 w 4196446"/>
              <a:gd name="connsiteY77" fmla="*/ 3739945 h 8346397"/>
              <a:gd name="connsiteX78" fmla="*/ 2591839 w 4196446"/>
              <a:gd name="connsiteY78" fmla="*/ 3354183 h 8346397"/>
              <a:gd name="connsiteX79" fmla="*/ 2468015 w 4196446"/>
              <a:gd name="connsiteY79" fmla="*/ 3049382 h 8346397"/>
              <a:gd name="connsiteX80" fmla="*/ 2432296 w 4196446"/>
              <a:gd name="connsiteY80" fmla="*/ 2961276 h 8346397"/>
              <a:gd name="connsiteX81" fmla="*/ 2387052 w 4196446"/>
              <a:gd name="connsiteY81" fmla="*/ 2954132 h 8346397"/>
              <a:gd name="connsiteX82" fmla="*/ 2365621 w 4196446"/>
              <a:gd name="connsiteY82" fmla="*/ 2958895 h 8346397"/>
              <a:gd name="connsiteX83" fmla="*/ 2315615 w 4196446"/>
              <a:gd name="connsiteY83" fmla="*/ 2896982 h 8346397"/>
              <a:gd name="connsiteX84" fmla="*/ 2234652 w 4196446"/>
              <a:gd name="connsiteY84" fmla="*/ 2880313 h 8346397"/>
              <a:gd name="connsiteX85" fmla="*/ 2182265 w 4196446"/>
              <a:gd name="connsiteY85" fmla="*/ 2811257 h 8346397"/>
              <a:gd name="connsiteX86" fmla="*/ 2115590 w 4196446"/>
              <a:gd name="connsiteY86" fmla="*/ 2727913 h 8346397"/>
              <a:gd name="connsiteX87" fmla="*/ 2091777 w 4196446"/>
              <a:gd name="connsiteY87" fmla="*/ 2670763 h 8346397"/>
              <a:gd name="connsiteX88" fmla="*/ 2006845 w 4196446"/>
              <a:gd name="connsiteY88" fmla="*/ 2527095 h 8346397"/>
              <a:gd name="connsiteX89" fmla="*/ 1953665 w 4196446"/>
              <a:gd name="connsiteY89" fmla="*/ 2451688 h 8346397"/>
              <a:gd name="connsiteX90" fmla="*/ 2006052 w 4196446"/>
              <a:gd name="connsiteY90" fmla="*/ 2337388 h 8346397"/>
              <a:gd name="connsiteX91" fmla="*/ 2072727 w 4196446"/>
              <a:gd name="connsiteY91" fmla="*/ 2256426 h 8346397"/>
              <a:gd name="connsiteX92" fmla="*/ 2056058 w 4196446"/>
              <a:gd name="connsiteY92" fmla="*/ 2223088 h 8346397"/>
              <a:gd name="connsiteX93" fmla="*/ 2067965 w 4196446"/>
              <a:gd name="connsiteY93" fmla="*/ 2130220 h 8346397"/>
              <a:gd name="connsiteX94" fmla="*/ 2137021 w 4196446"/>
              <a:gd name="connsiteY94" fmla="*/ 1992107 h 8346397"/>
              <a:gd name="connsiteX95" fmla="*/ 2165596 w 4196446"/>
              <a:gd name="connsiteY95" fmla="*/ 1944482 h 8346397"/>
              <a:gd name="connsiteX96" fmla="*/ 2203696 w 4196446"/>
              <a:gd name="connsiteY96" fmla="*/ 1937338 h 8346397"/>
              <a:gd name="connsiteX97" fmla="*/ 2198933 w 4196446"/>
              <a:gd name="connsiteY97" fmla="*/ 1906382 h 8346397"/>
              <a:gd name="connsiteX98" fmla="*/ 2406102 w 4196446"/>
              <a:gd name="connsiteY98" fmla="*/ 1782557 h 8346397"/>
              <a:gd name="connsiteX99" fmla="*/ 2494208 w 4196446"/>
              <a:gd name="connsiteY99" fmla="*/ 1715882 h 8346397"/>
              <a:gd name="connsiteX100" fmla="*/ 2513258 w 4196446"/>
              <a:gd name="connsiteY100" fmla="*/ 1630157 h 8346397"/>
              <a:gd name="connsiteX101" fmla="*/ 2522784 w 4196446"/>
              <a:gd name="connsiteY101" fmla="*/ 1584913 h 8346397"/>
              <a:gd name="connsiteX102" fmla="*/ 2577552 w 4196446"/>
              <a:gd name="connsiteY102" fmla="*/ 1527763 h 8346397"/>
              <a:gd name="connsiteX103" fmla="*/ 2606127 w 4196446"/>
              <a:gd name="connsiteY103" fmla="*/ 1499188 h 8346397"/>
              <a:gd name="connsiteX104" fmla="*/ 2634702 w 4196446"/>
              <a:gd name="connsiteY104" fmla="*/ 1492045 h 8346397"/>
              <a:gd name="connsiteX105" fmla="*/ 2672802 w 4196446"/>
              <a:gd name="connsiteY105" fmla="*/ 1368220 h 8346397"/>
              <a:gd name="connsiteX106" fmla="*/ 2806153 w 4196446"/>
              <a:gd name="connsiteY106" fmla="*/ 1334883 h 8346397"/>
              <a:gd name="connsiteX107" fmla="*/ 2944265 w 4196446"/>
              <a:gd name="connsiteY107" fmla="*/ 1325357 h 8346397"/>
              <a:gd name="connsiteX108" fmla="*/ 2968077 w 4196446"/>
              <a:gd name="connsiteY108" fmla="*/ 1206295 h 8346397"/>
              <a:gd name="connsiteX109" fmla="*/ 3049040 w 4196446"/>
              <a:gd name="connsiteY109" fmla="*/ 1169783 h 8346397"/>
              <a:gd name="connsiteX110" fmla="*/ 3153814 w 4196446"/>
              <a:gd name="connsiteY110" fmla="*/ 1125332 h 8346397"/>
              <a:gd name="connsiteX111" fmla="*/ 3225252 w 4196446"/>
              <a:gd name="connsiteY111" fmla="*/ 1049132 h 8346397"/>
              <a:gd name="connsiteX112" fmla="*/ 3310977 w 4196446"/>
              <a:gd name="connsiteY112" fmla="*/ 996745 h 8346397"/>
              <a:gd name="connsiteX113" fmla="*/ 3056977 w 4196446"/>
              <a:gd name="connsiteY113" fmla="*/ 982457 h 8346397"/>
              <a:gd name="connsiteX114" fmla="*/ 2958552 w 4196446"/>
              <a:gd name="connsiteY114" fmla="*/ 976107 h 8346397"/>
              <a:gd name="connsiteX115" fmla="*/ 2926802 w 4196446"/>
              <a:gd name="connsiteY115" fmla="*/ 906257 h 8346397"/>
              <a:gd name="connsiteX116" fmla="*/ 2866477 w 4196446"/>
              <a:gd name="connsiteY116" fmla="*/ 893559 h 8346397"/>
              <a:gd name="connsiteX117" fmla="*/ 2799802 w 4196446"/>
              <a:gd name="connsiteY117" fmla="*/ 874507 h 8346397"/>
              <a:gd name="connsiteX118" fmla="*/ 2761702 w 4196446"/>
              <a:gd name="connsiteY118" fmla="*/ 807832 h 8346397"/>
              <a:gd name="connsiteX119" fmla="*/ 2609302 w 4196446"/>
              <a:gd name="connsiteY119" fmla="*/ 760207 h 8346397"/>
              <a:gd name="connsiteX120" fmla="*/ 2580727 w 4196446"/>
              <a:gd name="connsiteY120" fmla="*/ 604632 h 8346397"/>
              <a:gd name="connsiteX121" fmla="*/ 2526752 w 4196446"/>
              <a:gd name="connsiteY121" fmla="*/ 531609 h 8346397"/>
              <a:gd name="connsiteX122" fmla="*/ 2596602 w 4196446"/>
              <a:gd name="connsiteY122" fmla="*/ 407782 h 8346397"/>
              <a:gd name="connsiteX123" fmla="*/ 2629939 w 4196446"/>
              <a:gd name="connsiteY123" fmla="*/ 310947 h 8346397"/>
              <a:gd name="connsiteX124" fmla="*/ 2517227 w 4196446"/>
              <a:gd name="connsiteY124" fmla="*/ 239507 h 8346397"/>
              <a:gd name="connsiteX125" fmla="*/ 2402927 w 4196446"/>
              <a:gd name="connsiteY125" fmla="*/ 271257 h 8346397"/>
              <a:gd name="connsiteX126" fmla="*/ 2275927 w 4196446"/>
              <a:gd name="connsiteY126" fmla="*/ 198232 h 8346397"/>
              <a:gd name="connsiteX127" fmla="*/ 2133052 w 4196446"/>
              <a:gd name="connsiteY127" fmla="*/ 233157 h 8346397"/>
              <a:gd name="connsiteX128" fmla="*/ 1913977 w 4196446"/>
              <a:gd name="connsiteY128" fmla="*/ 36309 h 8346397"/>
              <a:gd name="connsiteX129" fmla="*/ 1777452 w 4196446"/>
              <a:gd name="connsiteY129" fmla="*/ 13289 h 8346397"/>
              <a:gd name="connsiteX130" fmla="*/ 1703633 w 4196446"/>
              <a:gd name="connsiteY130" fmla="*/ 41864 h 8346397"/>
              <a:gd name="connsiteX131" fmla="*/ 1615527 w 4196446"/>
              <a:gd name="connsiteY131" fmla="*/ 75203 h 8346397"/>
              <a:gd name="connsiteX132" fmla="*/ 1515515 w 4196446"/>
              <a:gd name="connsiteY132" fmla="*/ 129971 h 8346397"/>
              <a:gd name="connsiteX133" fmla="*/ 1525040 w 4196446"/>
              <a:gd name="connsiteY133" fmla="*/ 194264 h 8346397"/>
              <a:gd name="connsiteX134" fmla="*/ 1505990 w 4196446"/>
              <a:gd name="connsiteY134" fmla="*/ 251415 h 8346397"/>
              <a:gd name="connsiteX135" fmla="*/ 1413121 w 4196446"/>
              <a:gd name="connsiteY135" fmla="*/ 270464 h 8346397"/>
              <a:gd name="connsiteX136" fmla="*/ 1339302 w 4196446"/>
              <a:gd name="connsiteY136" fmla="*/ 306184 h 8346397"/>
              <a:gd name="connsiteX137" fmla="*/ 1260721 w 4196446"/>
              <a:gd name="connsiteY137" fmla="*/ 346665 h 8346397"/>
              <a:gd name="connsiteX138" fmla="*/ 1191665 w 4196446"/>
              <a:gd name="connsiteY138" fmla="*/ 272847 h 8346397"/>
              <a:gd name="connsiteX139" fmla="*/ 1082127 w 4196446"/>
              <a:gd name="connsiteY139" fmla="*/ 353809 h 8346397"/>
              <a:gd name="connsiteX140" fmla="*/ 1020215 w 4196446"/>
              <a:gd name="connsiteY140" fmla="*/ 420484 h 8346397"/>
              <a:gd name="connsiteX141" fmla="*/ 858290 w 4196446"/>
              <a:gd name="connsiteY141" fmla="*/ 301422 h 8346397"/>
              <a:gd name="connsiteX142" fmla="*/ 796377 w 4196446"/>
              <a:gd name="connsiteY142" fmla="*/ 406196 h 8346397"/>
              <a:gd name="connsiteX143" fmla="*/ 755896 w 4196446"/>
              <a:gd name="connsiteY143" fmla="*/ 341903 h 8346397"/>
              <a:gd name="connsiteX144" fmla="*/ 689221 w 4196446"/>
              <a:gd name="connsiteY144" fmla="*/ 270465 h 8346397"/>
              <a:gd name="connsiteX145" fmla="*/ 667790 w 4196446"/>
              <a:gd name="connsiteY145" fmla="*/ 313328 h 8346397"/>
              <a:gd name="connsiteX146" fmla="*/ 620165 w 4196446"/>
              <a:gd name="connsiteY146" fmla="*/ 382384 h 8346397"/>
              <a:gd name="connsiteX147" fmla="*/ 589208 w 4196446"/>
              <a:gd name="connsiteY147" fmla="*/ 396672 h 8346397"/>
              <a:gd name="connsiteX148" fmla="*/ 498721 w 4196446"/>
              <a:gd name="connsiteY148" fmla="*/ 482397 h 8346397"/>
              <a:gd name="connsiteX149" fmla="*/ 396327 w 4196446"/>
              <a:gd name="connsiteY149" fmla="*/ 380003 h 8346397"/>
              <a:gd name="connsiteX150" fmla="*/ 243927 w 4196446"/>
              <a:gd name="connsiteY150" fmla="*/ 294278 h 8346397"/>
              <a:gd name="connsiteX151" fmla="*/ 174871 w 4196446"/>
              <a:gd name="connsiteY151" fmla="*/ 327615 h 8346397"/>
              <a:gd name="connsiteX152" fmla="*/ 127246 w 4196446"/>
              <a:gd name="connsiteY152" fmla="*/ 410959 h 8346397"/>
              <a:gd name="connsiteX153" fmla="*/ 43902 w 4196446"/>
              <a:gd name="connsiteY153" fmla="*/ 472872 h 8346397"/>
              <a:gd name="connsiteX154" fmla="*/ 8183 w 4196446"/>
              <a:gd name="connsiteY154" fmla="*/ 484778 h 8346397"/>
              <a:gd name="connsiteX155" fmla="*/ 198683 w 4196446"/>
              <a:gd name="connsiteY155" fmla="*/ 689565 h 8346397"/>
              <a:gd name="connsiteX156" fmla="*/ 265359 w 4196446"/>
              <a:gd name="connsiteY156" fmla="*/ 706234 h 8346397"/>
              <a:gd name="connsiteX157" fmla="*/ 298697 w 4196446"/>
              <a:gd name="connsiteY157" fmla="*/ 730047 h 8346397"/>
              <a:gd name="connsiteX158" fmla="*/ 296315 w 4196446"/>
              <a:gd name="connsiteY158" fmla="*/ 901496 h 8346397"/>
              <a:gd name="connsiteX159" fmla="*/ 362990 w 4196446"/>
              <a:gd name="connsiteY159" fmla="*/ 906259 h 8346397"/>
              <a:gd name="connsiteX160" fmla="*/ 401090 w 4196446"/>
              <a:gd name="connsiteY160" fmla="*/ 856253 h 8346397"/>
              <a:gd name="connsiteX161" fmla="*/ 482052 w 4196446"/>
              <a:gd name="connsiteY161" fmla="*/ 894353 h 8346397"/>
              <a:gd name="connsiteX162" fmla="*/ 420140 w 4196446"/>
              <a:gd name="connsiteY162" fmla="*/ 1039609 h 8346397"/>
              <a:gd name="connsiteX163" fmla="*/ 434427 w 4196446"/>
              <a:gd name="connsiteY163" fmla="*/ 1087234 h 8346397"/>
              <a:gd name="connsiteX164" fmla="*/ 379658 w 4196446"/>
              <a:gd name="connsiteY164" fmla="*/ 1139622 h 8346397"/>
              <a:gd name="connsiteX165" fmla="*/ 415377 w 4196446"/>
              <a:gd name="connsiteY165" fmla="*/ 1168196 h 8346397"/>
              <a:gd name="connsiteX166" fmla="*/ 486815 w 4196446"/>
              <a:gd name="connsiteY166" fmla="*/ 1256303 h 8346397"/>
              <a:gd name="connsiteX167" fmla="*/ 527296 w 4196446"/>
              <a:gd name="connsiteY167" fmla="*/ 1344409 h 8346397"/>
              <a:gd name="connsiteX168" fmla="*/ 636833 w 4196446"/>
              <a:gd name="connsiteY168" fmla="*/ 1396797 h 8346397"/>
              <a:gd name="connsiteX169" fmla="*/ 746371 w 4196446"/>
              <a:gd name="connsiteY169" fmla="*/ 1420609 h 8346397"/>
              <a:gd name="connsiteX170" fmla="*/ 829715 w 4196446"/>
              <a:gd name="connsiteY170" fmla="*/ 1468234 h 8346397"/>
              <a:gd name="connsiteX171" fmla="*/ 913058 w 4196446"/>
              <a:gd name="connsiteY171" fmla="*/ 1442040 h 8346397"/>
              <a:gd name="connsiteX172" fmla="*/ 994021 w 4196446"/>
              <a:gd name="connsiteY172" fmla="*/ 1368222 h 8346397"/>
              <a:gd name="connsiteX173" fmla="*/ 1103558 w 4196446"/>
              <a:gd name="connsiteY173" fmla="*/ 1351553 h 8346397"/>
              <a:gd name="connsiteX174" fmla="*/ 1170233 w 4196446"/>
              <a:gd name="connsiteY174" fmla="*/ 1356315 h 8346397"/>
              <a:gd name="connsiteX175" fmla="*/ 1329777 w 4196446"/>
              <a:gd name="connsiteY175" fmla="*/ 1465853 h 8346397"/>
              <a:gd name="connsiteX176" fmla="*/ 1389308 w 4196446"/>
              <a:gd name="connsiteY176" fmla="*/ 1494428 h 8346397"/>
              <a:gd name="connsiteX177" fmla="*/ 1260721 w 4196446"/>
              <a:gd name="connsiteY177" fmla="*/ 1596822 h 8346397"/>
              <a:gd name="connsiteX178" fmla="*/ 1263102 w 4196446"/>
              <a:gd name="connsiteY178" fmla="*/ 1661115 h 8346397"/>
              <a:gd name="connsiteX179" fmla="*/ 1425027 w 4196446"/>
              <a:gd name="connsiteY179" fmla="*/ 1613490 h 8346397"/>
              <a:gd name="connsiteX180" fmla="*/ 1386927 w 4196446"/>
              <a:gd name="connsiteY180" fmla="*/ 1677784 h 8346397"/>
              <a:gd name="connsiteX181" fmla="*/ 1405977 w 4196446"/>
              <a:gd name="connsiteY181" fmla="*/ 1751603 h 8346397"/>
              <a:gd name="connsiteX182" fmla="*/ 1517896 w 4196446"/>
              <a:gd name="connsiteY182" fmla="*/ 1787322 h 8346397"/>
              <a:gd name="connsiteX183" fmla="*/ 1591715 w 4196446"/>
              <a:gd name="connsiteY183" fmla="*/ 1803990 h 8346397"/>
              <a:gd name="connsiteX184" fmla="*/ 1501227 w 4196446"/>
              <a:gd name="connsiteY184" fmla="*/ 1934959 h 8346397"/>
              <a:gd name="connsiteX185" fmla="*/ 1494083 w 4196446"/>
              <a:gd name="connsiteY185" fmla="*/ 1984965 h 8346397"/>
              <a:gd name="connsiteX186" fmla="*/ 1422646 w 4196446"/>
              <a:gd name="connsiteY186" fmla="*/ 2020684 h 8346397"/>
              <a:gd name="connsiteX187" fmla="*/ 1391690 w 4196446"/>
              <a:gd name="connsiteY187" fmla="*/ 2082597 h 8346397"/>
              <a:gd name="connsiteX188" fmla="*/ 1260721 w 4196446"/>
              <a:gd name="connsiteY188" fmla="*/ 2056403 h 8346397"/>
              <a:gd name="connsiteX189" fmla="*/ 1139277 w 4196446"/>
              <a:gd name="connsiteY189" fmla="*/ 2056402 h 8346397"/>
              <a:gd name="connsiteX190" fmla="*/ 1072602 w 4196446"/>
              <a:gd name="connsiteY190" fmla="*/ 2084978 h 8346397"/>
              <a:gd name="connsiteX191" fmla="*/ 1065458 w 4196446"/>
              <a:gd name="connsiteY191" fmla="*/ 2184990 h 8346397"/>
              <a:gd name="connsiteX192" fmla="*/ 977352 w 4196446"/>
              <a:gd name="connsiteY192" fmla="*/ 2273097 h 8346397"/>
              <a:gd name="connsiteX193" fmla="*/ 1120227 w 4196446"/>
              <a:gd name="connsiteY193" fmla="*/ 2335009 h 8346397"/>
              <a:gd name="connsiteX194" fmla="*/ 1170234 w 4196446"/>
              <a:gd name="connsiteY194" fmla="*/ 2370727 h 8346397"/>
              <a:gd name="connsiteX195" fmla="*/ 1222621 w 4196446"/>
              <a:gd name="connsiteY195" fmla="*/ 2387397 h 8346397"/>
              <a:gd name="connsiteX196" fmla="*/ 1272627 w 4196446"/>
              <a:gd name="connsiteY196" fmla="*/ 2437403 h 8346397"/>
              <a:gd name="connsiteX197" fmla="*/ 1329777 w 4196446"/>
              <a:gd name="connsiteY197" fmla="*/ 2458834 h 8346397"/>
              <a:gd name="connsiteX198" fmla="*/ 1422646 w 4196446"/>
              <a:gd name="connsiteY198" fmla="*/ 2535034 h 8346397"/>
              <a:gd name="connsiteX199" fmla="*/ 1508371 w 4196446"/>
              <a:gd name="connsiteY199" fmla="*/ 2568373 h 8346397"/>
              <a:gd name="connsiteX200" fmla="*/ 1641721 w 4196446"/>
              <a:gd name="connsiteY200" fmla="*/ 2716009 h 8346397"/>
              <a:gd name="connsiteX201" fmla="*/ 1725065 w 4196446"/>
              <a:gd name="connsiteY201" fmla="*/ 2870790 h 8346397"/>
              <a:gd name="connsiteX202" fmla="*/ 1850477 w 4196446"/>
              <a:gd name="connsiteY202" fmla="*/ 2931907 h 8346397"/>
              <a:gd name="connsiteX203" fmla="*/ 1896514 w 4196446"/>
              <a:gd name="connsiteY203" fmla="*/ 2977947 h 8346397"/>
              <a:gd name="connsiteX204" fmla="*/ 1927471 w 4196446"/>
              <a:gd name="connsiteY204" fmla="*/ 3082722 h 8346397"/>
              <a:gd name="connsiteX205" fmla="*/ 1989383 w 4196446"/>
              <a:gd name="connsiteY205" fmla="*/ 3185115 h 8346397"/>
              <a:gd name="connsiteX206" fmla="*/ 2051296 w 4196446"/>
              <a:gd name="connsiteY206" fmla="*/ 3223215 h 8346397"/>
              <a:gd name="connsiteX207" fmla="*/ 2182265 w 4196446"/>
              <a:gd name="connsiteY207" fmla="*/ 3370853 h 8346397"/>
              <a:gd name="connsiteX208" fmla="*/ 2325139 w 4196446"/>
              <a:gd name="connsiteY208" fmla="*/ 3447053 h 8346397"/>
              <a:gd name="connsiteX209" fmla="*/ 2384671 w 4196446"/>
              <a:gd name="connsiteY209" fmla="*/ 3532778 h 8346397"/>
              <a:gd name="connsiteX210" fmla="*/ 2432296 w 4196446"/>
              <a:gd name="connsiteY210" fmla="*/ 3599453 h 8346397"/>
              <a:gd name="connsiteX211" fmla="*/ 2479921 w 4196446"/>
              <a:gd name="connsiteY211" fmla="*/ 3589929 h 8346397"/>
              <a:gd name="connsiteX212" fmla="*/ 2484683 w 4196446"/>
              <a:gd name="connsiteY212" fmla="*/ 3742328 h 8346397"/>
              <a:gd name="connsiteX213" fmla="*/ 2537071 w 4196446"/>
              <a:gd name="connsiteY213" fmla="*/ 3835197 h 8346397"/>
              <a:gd name="connsiteX214" fmla="*/ 2529927 w 4196446"/>
              <a:gd name="connsiteY214" fmla="*/ 3873297 h 8346397"/>
              <a:gd name="connsiteX215" fmla="*/ 2598983 w 4196446"/>
              <a:gd name="connsiteY215" fmla="*/ 3909015 h 8346397"/>
              <a:gd name="connsiteX216" fmla="*/ 2656133 w 4196446"/>
              <a:gd name="connsiteY216" fmla="*/ 3854247 h 8346397"/>
              <a:gd name="connsiteX217" fmla="*/ 2689471 w 4196446"/>
              <a:gd name="connsiteY217" fmla="*/ 3937590 h 8346397"/>
              <a:gd name="connsiteX218" fmla="*/ 2734715 w 4196446"/>
              <a:gd name="connsiteY218" fmla="*/ 3982834 h 8346397"/>
              <a:gd name="connsiteX219" fmla="*/ 2808533 w 4196446"/>
              <a:gd name="connsiteY219" fmla="*/ 4006647 h 8346397"/>
              <a:gd name="connsiteX220" fmla="*/ 2860921 w 4196446"/>
              <a:gd name="connsiteY220" fmla="*/ 4075703 h 8346397"/>
              <a:gd name="connsiteX221" fmla="*/ 2946646 w 4196446"/>
              <a:gd name="connsiteY221" fmla="*/ 4130472 h 8346397"/>
              <a:gd name="connsiteX222" fmla="*/ 2999033 w 4196446"/>
              <a:gd name="connsiteY222" fmla="*/ 4163809 h 8346397"/>
              <a:gd name="connsiteX223" fmla="*/ 2870446 w 4196446"/>
              <a:gd name="connsiteY223" fmla="*/ 4256678 h 8346397"/>
              <a:gd name="connsiteX224" fmla="*/ 2868064 w 4196446"/>
              <a:gd name="connsiteY224" fmla="*/ 4311446 h 8346397"/>
              <a:gd name="connsiteX225" fmla="*/ 2970458 w 4196446"/>
              <a:gd name="connsiteY225" fmla="*/ 4428128 h 8346397"/>
              <a:gd name="connsiteX226" fmla="*/ 3065708 w 4196446"/>
              <a:gd name="connsiteY226" fmla="*/ 4490040 h 8346397"/>
              <a:gd name="connsiteX227" fmla="*/ 3096665 w 4196446"/>
              <a:gd name="connsiteY227" fmla="*/ 4528140 h 8346397"/>
              <a:gd name="connsiteX228" fmla="*/ 3082377 w 4196446"/>
              <a:gd name="connsiteY228" fmla="*/ 4609103 h 8346397"/>
              <a:gd name="connsiteX229" fmla="*/ 3077615 w 4196446"/>
              <a:gd name="connsiteY229" fmla="*/ 4692447 h 8346397"/>
              <a:gd name="connsiteX230" fmla="*/ 3034752 w 4196446"/>
              <a:gd name="connsiteY230" fmla="*/ 4701972 h 8346397"/>
              <a:gd name="connsiteX231" fmla="*/ 3008558 w 4196446"/>
              <a:gd name="connsiteY231" fmla="*/ 4718640 h 8346397"/>
              <a:gd name="connsiteX232" fmla="*/ 3053802 w 4196446"/>
              <a:gd name="connsiteY232" fmla="*/ 4795632 h 8346397"/>
              <a:gd name="connsiteX233" fmla="*/ 3037133 w 4196446"/>
              <a:gd name="connsiteY233" fmla="*/ 4868659 h 8346397"/>
              <a:gd name="connsiteX234" fmla="*/ 3020465 w 4196446"/>
              <a:gd name="connsiteY234" fmla="*/ 5004390 h 8346397"/>
              <a:gd name="connsiteX235" fmla="*/ 2982365 w 4196446"/>
              <a:gd name="connsiteY235" fmla="*/ 5044872 h 8346397"/>
              <a:gd name="connsiteX236" fmla="*/ 2965696 w 4196446"/>
              <a:gd name="connsiteY236" fmla="*/ 5166315 h 8346397"/>
              <a:gd name="connsiteX237" fmla="*/ 2937121 w 4196446"/>
              <a:gd name="connsiteY237" fmla="*/ 5285378 h 8346397"/>
              <a:gd name="connsiteX238" fmla="*/ 2989508 w 4196446"/>
              <a:gd name="connsiteY238" fmla="*/ 5302047 h 8346397"/>
              <a:gd name="connsiteX239" fmla="*/ 2987127 w 4196446"/>
              <a:gd name="connsiteY239" fmla="*/ 5347290 h 8346397"/>
              <a:gd name="connsiteX240" fmla="*/ 2984746 w 4196446"/>
              <a:gd name="connsiteY240" fmla="*/ 5402059 h 8346397"/>
              <a:gd name="connsiteX241" fmla="*/ 3041896 w 4196446"/>
              <a:gd name="connsiteY241" fmla="*/ 5471115 h 8346397"/>
              <a:gd name="connsiteX242" fmla="*/ 3089521 w 4196446"/>
              <a:gd name="connsiteY242" fmla="*/ 5597322 h 8346397"/>
              <a:gd name="connsiteX243" fmla="*/ 2996652 w 4196446"/>
              <a:gd name="connsiteY243" fmla="*/ 5887834 h 8346397"/>
              <a:gd name="connsiteX244" fmla="*/ 3018083 w 4196446"/>
              <a:gd name="connsiteY244" fmla="*/ 5942603 h 8346397"/>
              <a:gd name="connsiteX245" fmla="*/ 3044277 w 4196446"/>
              <a:gd name="connsiteY245" fmla="*/ 5994990 h 8346397"/>
              <a:gd name="connsiteX246" fmla="*/ 3049040 w 4196446"/>
              <a:gd name="connsiteY246" fmla="*/ 6099765 h 8346397"/>
              <a:gd name="connsiteX247" fmla="*/ 3028402 w 4196446"/>
              <a:gd name="connsiteY247" fmla="*/ 6195807 h 8346397"/>
              <a:gd name="connsiteX248" fmla="*/ 2956170 w 4196446"/>
              <a:gd name="connsiteY248" fmla="*/ 6259310 h 8346397"/>
              <a:gd name="connsiteX249" fmla="*/ 2920452 w 4196446"/>
              <a:gd name="connsiteY249" fmla="*/ 6240259 h 8346397"/>
              <a:gd name="connsiteX250" fmla="*/ 2849015 w 4196446"/>
              <a:gd name="connsiteY250" fmla="*/ 6252165 h 8346397"/>
              <a:gd name="connsiteX251" fmla="*/ 2713283 w 4196446"/>
              <a:gd name="connsiteY251" fmla="*/ 6364084 h 8346397"/>
              <a:gd name="connsiteX252" fmla="*/ 2606127 w 4196446"/>
              <a:gd name="connsiteY252" fmla="*/ 6349797 h 8346397"/>
              <a:gd name="connsiteX253" fmla="*/ 2575171 w 4196446"/>
              <a:gd name="connsiteY253" fmla="*/ 6378372 h 8346397"/>
              <a:gd name="connsiteX254" fmla="*/ 2508495 w 4196446"/>
              <a:gd name="connsiteY254" fmla="*/ 6423614 h 8346397"/>
              <a:gd name="connsiteX255" fmla="*/ 2391815 w 4196446"/>
              <a:gd name="connsiteY255" fmla="*/ 6411709 h 8346397"/>
              <a:gd name="connsiteX256" fmla="*/ 2368002 w 4196446"/>
              <a:gd name="connsiteY256" fmla="*/ 6528390 h 8346397"/>
              <a:gd name="connsiteX257" fmla="*/ 2363240 w 4196446"/>
              <a:gd name="connsiteY257" fmla="*/ 6564109 h 8346397"/>
              <a:gd name="connsiteX258" fmla="*/ 2339428 w 4196446"/>
              <a:gd name="connsiteY258" fmla="*/ 6583159 h 8346397"/>
              <a:gd name="connsiteX259" fmla="*/ 2141783 w 4196446"/>
              <a:gd name="connsiteY259" fmla="*/ 6535534 h 8346397"/>
              <a:gd name="connsiteX260" fmla="*/ 2103683 w 4196446"/>
              <a:gd name="connsiteY260" fmla="*/ 6587922 h 8346397"/>
              <a:gd name="connsiteX261" fmla="*/ 2072727 w 4196446"/>
              <a:gd name="connsiteY261" fmla="*/ 6683172 h 8346397"/>
              <a:gd name="connsiteX262" fmla="*/ 2039389 w 4196446"/>
              <a:gd name="connsiteY262" fmla="*/ 6747465 h 8346397"/>
              <a:gd name="connsiteX263" fmla="*/ 2051296 w 4196446"/>
              <a:gd name="connsiteY263" fmla="*/ 6809378 h 8346397"/>
              <a:gd name="connsiteX264" fmla="*/ 2184646 w 4196446"/>
              <a:gd name="connsiteY264" fmla="*/ 6921297 h 8346397"/>
              <a:gd name="connsiteX265" fmla="*/ 2253702 w 4196446"/>
              <a:gd name="connsiteY265" fmla="*/ 6954634 h 8346397"/>
              <a:gd name="connsiteX266" fmla="*/ 2237033 w 4196446"/>
              <a:gd name="connsiteY266" fmla="*/ 6978447 h 8346397"/>
              <a:gd name="connsiteX267" fmla="*/ 2201315 w 4196446"/>
              <a:gd name="connsiteY267" fmla="*/ 6997497 h 8346397"/>
              <a:gd name="connsiteX268" fmla="*/ 2234652 w 4196446"/>
              <a:gd name="connsiteY268" fmla="*/ 7073697 h 8346397"/>
              <a:gd name="connsiteX269" fmla="*/ 2203696 w 4196446"/>
              <a:gd name="connsiteY269" fmla="*/ 7095128 h 8346397"/>
              <a:gd name="connsiteX270" fmla="*/ 2098921 w 4196446"/>
              <a:gd name="connsiteY270" fmla="*/ 7033215 h 8346397"/>
              <a:gd name="connsiteX271" fmla="*/ 2056058 w 4196446"/>
              <a:gd name="connsiteY271" fmla="*/ 7059409 h 8346397"/>
              <a:gd name="connsiteX272" fmla="*/ 1996527 w 4196446"/>
              <a:gd name="connsiteY272" fmla="*/ 6957015 h 8346397"/>
              <a:gd name="connsiteX273" fmla="*/ 1879846 w 4196446"/>
              <a:gd name="connsiteY273" fmla="*/ 6983209 h 8346397"/>
              <a:gd name="connsiteX274" fmla="*/ 1815552 w 4196446"/>
              <a:gd name="connsiteY274" fmla="*/ 6987972 h 8346397"/>
              <a:gd name="connsiteX275" fmla="*/ 1765546 w 4196446"/>
              <a:gd name="connsiteY275" fmla="*/ 6983210 h 8346397"/>
              <a:gd name="connsiteX276" fmla="*/ 1708396 w 4196446"/>
              <a:gd name="connsiteY276" fmla="*/ 7028453 h 8346397"/>
              <a:gd name="connsiteX277" fmla="*/ 1529802 w 4196446"/>
              <a:gd name="connsiteY277" fmla="*/ 6987972 h 8346397"/>
              <a:gd name="connsiteX278" fmla="*/ 1553614 w 4196446"/>
              <a:gd name="connsiteY278" fmla="*/ 7114178 h 8346397"/>
              <a:gd name="connsiteX279" fmla="*/ 1477415 w 4196446"/>
              <a:gd name="connsiteY279" fmla="*/ 7159422 h 8346397"/>
              <a:gd name="connsiteX280" fmla="*/ 1415502 w 4196446"/>
              <a:gd name="connsiteY280" fmla="*/ 7226096 h 8346397"/>
              <a:gd name="connsiteX281" fmla="*/ 1265483 w 4196446"/>
              <a:gd name="connsiteY281" fmla="*/ 7218953 h 8346397"/>
              <a:gd name="connsiteX282" fmla="*/ 1213096 w 4196446"/>
              <a:gd name="connsiteY28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56147 w 4196446"/>
              <a:gd name="connsiteY3" fmla="*/ 7371351 h 8346397"/>
              <a:gd name="connsiteX4" fmla="*/ 2870447 w 4196446"/>
              <a:gd name="connsiteY4" fmla="*/ 7338013 h 8346397"/>
              <a:gd name="connsiteX5" fmla="*/ 3001416 w 4196446"/>
              <a:gd name="connsiteY5" fmla="*/ 7266576 h 8346397"/>
              <a:gd name="connsiteX6" fmla="*/ 3103809 w 4196446"/>
              <a:gd name="connsiteY6" fmla="*/ 7202282 h 8346397"/>
              <a:gd name="connsiteX7" fmla="*/ 3246684 w 4196446"/>
              <a:gd name="connsiteY7" fmla="*/ 7142751 h 8346397"/>
              <a:gd name="connsiteX8" fmla="*/ 3282403 w 4196446"/>
              <a:gd name="connsiteY8" fmla="*/ 7159420 h 8346397"/>
              <a:gd name="connsiteX9" fmla="*/ 3358603 w 4196446"/>
              <a:gd name="connsiteY9" fmla="*/ 7064169 h 8346397"/>
              <a:gd name="connsiteX10" fmla="*/ 3503859 w 4196446"/>
              <a:gd name="connsiteY10" fmla="*/ 7042738 h 8346397"/>
              <a:gd name="connsiteX11" fmla="*/ 3530053 w 4196446"/>
              <a:gd name="connsiteY11" fmla="*/ 6978445 h 8346397"/>
              <a:gd name="connsiteX12" fmla="*/ 3642765 w 4196446"/>
              <a:gd name="connsiteY12" fmla="*/ 6905419 h 8346397"/>
              <a:gd name="connsiteX13" fmla="*/ 3741984 w 4196446"/>
              <a:gd name="connsiteY13" fmla="*/ 6883195 h 8346397"/>
              <a:gd name="connsiteX14" fmla="*/ 3784847 w 4196446"/>
              <a:gd name="connsiteY14" fmla="*/ 6811757 h 8346397"/>
              <a:gd name="connsiteX15" fmla="*/ 3951534 w 4196446"/>
              <a:gd name="connsiteY15" fmla="*/ 6737938 h 8346397"/>
              <a:gd name="connsiteX16" fmla="*/ 3932484 w 4196446"/>
              <a:gd name="connsiteY16" fmla="*/ 6616495 h 8346397"/>
              <a:gd name="connsiteX17" fmla="*/ 3975347 w 4196446"/>
              <a:gd name="connsiteY17" fmla="*/ 6642688 h 8346397"/>
              <a:gd name="connsiteX18" fmla="*/ 4027735 w 4196446"/>
              <a:gd name="connsiteY18" fmla="*/ 6654595 h 8346397"/>
              <a:gd name="connsiteX19" fmla="*/ 4056309 w 4196446"/>
              <a:gd name="connsiteY19" fmla="*/ 6516482 h 8346397"/>
              <a:gd name="connsiteX20" fmla="*/ 3996778 w 4196446"/>
              <a:gd name="connsiteY20" fmla="*/ 6478382 h 8346397"/>
              <a:gd name="connsiteX21" fmla="*/ 4034878 w 4196446"/>
              <a:gd name="connsiteY21" fmla="*/ 6437901 h 8346397"/>
              <a:gd name="connsiteX22" fmla="*/ 4061072 w 4196446"/>
              <a:gd name="connsiteY22" fmla="*/ 6473620 h 8346397"/>
              <a:gd name="connsiteX23" fmla="*/ 4082503 w 4196446"/>
              <a:gd name="connsiteY23" fmla="*/ 6478382 h 8346397"/>
              <a:gd name="connsiteX24" fmla="*/ 4089647 w 4196446"/>
              <a:gd name="connsiteY24" fmla="*/ 6421232 h 8346397"/>
              <a:gd name="connsiteX25" fmla="*/ 4046784 w 4196446"/>
              <a:gd name="connsiteY25" fmla="*/ 6318838 h 8346397"/>
              <a:gd name="connsiteX26" fmla="*/ 4130128 w 4196446"/>
              <a:gd name="connsiteY26" fmla="*/ 6299788 h 8346397"/>
              <a:gd name="connsiteX27" fmla="*/ 4046784 w 4196446"/>
              <a:gd name="connsiteY27" fmla="*/ 6275976 h 8346397"/>
              <a:gd name="connsiteX28" fmla="*/ 4053928 w 4196446"/>
              <a:gd name="connsiteY28" fmla="*/ 6211682 h 8346397"/>
              <a:gd name="connsiteX29" fmla="*/ 4039640 w 4196446"/>
              <a:gd name="connsiteY29" fmla="*/ 6149770 h 8346397"/>
              <a:gd name="connsiteX30" fmla="*/ 4106315 w 4196446"/>
              <a:gd name="connsiteY30" fmla="*/ 6211682 h 8346397"/>
              <a:gd name="connsiteX31" fmla="*/ 4063453 w 4196446"/>
              <a:gd name="connsiteY31" fmla="*/ 6090238 h 8346397"/>
              <a:gd name="connsiteX32" fmla="*/ 4070597 w 4196446"/>
              <a:gd name="connsiteY32" fmla="*/ 6018801 h 8346397"/>
              <a:gd name="connsiteX33" fmla="*/ 4132509 w 4196446"/>
              <a:gd name="connsiteY33" fmla="*/ 5975938 h 8346397"/>
              <a:gd name="connsiteX34" fmla="*/ 4094409 w 4196446"/>
              <a:gd name="connsiteY34" fmla="*/ 6075951 h 8346397"/>
              <a:gd name="connsiteX35" fmla="*/ 4139653 w 4196446"/>
              <a:gd name="connsiteY35" fmla="*/ 6102145 h 8346397"/>
              <a:gd name="connsiteX36" fmla="*/ 4192041 w 4196446"/>
              <a:gd name="connsiteY36" fmla="*/ 6080713 h 8346397"/>
              <a:gd name="connsiteX37" fmla="*/ 4149178 w 4196446"/>
              <a:gd name="connsiteY37" fmla="*/ 5947363 h 8346397"/>
              <a:gd name="connsiteX38" fmla="*/ 4194421 w 4196446"/>
              <a:gd name="connsiteY38" fmla="*/ 5909263 h 8346397"/>
              <a:gd name="connsiteX39" fmla="*/ 4113459 w 4196446"/>
              <a:gd name="connsiteY39" fmla="*/ 5783057 h 8346397"/>
              <a:gd name="connsiteX40" fmla="*/ 4108696 w 4196446"/>
              <a:gd name="connsiteY40" fmla="*/ 5678282 h 8346397"/>
              <a:gd name="connsiteX41" fmla="*/ 4070597 w 4196446"/>
              <a:gd name="connsiteY41" fmla="*/ 5587795 h 8346397"/>
              <a:gd name="connsiteX42" fmla="*/ 4111077 w 4196446"/>
              <a:gd name="connsiteY42" fmla="*/ 5583032 h 8346397"/>
              <a:gd name="connsiteX43" fmla="*/ 4061071 w 4196446"/>
              <a:gd name="connsiteY43" fmla="*/ 5478257 h 8346397"/>
              <a:gd name="connsiteX44" fmla="*/ 4061071 w 4196446"/>
              <a:gd name="connsiteY44" fmla="*/ 5383007 h 8346397"/>
              <a:gd name="connsiteX45" fmla="*/ 4103934 w 4196446"/>
              <a:gd name="connsiteY45" fmla="*/ 5387770 h 8346397"/>
              <a:gd name="connsiteX46" fmla="*/ 4106315 w 4196446"/>
              <a:gd name="connsiteY46" fmla="*/ 5347288 h 8346397"/>
              <a:gd name="connsiteX47" fmla="*/ 4065833 w 4196446"/>
              <a:gd name="connsiteY47" fmla="*/ 5292520 h 8346397"/>
              <a:gd name="connsiteX48" fmla="*/ 4058690 w 4196446"/>
              <a:gd name="connsiteY48" fmla="*/ 5173457 h 8346397"/>
              <a:gd name="connsiteX49" fmla="*/ 3990428 w 4196446"/>
              <a:gd name="connsiteY49" fmla="*/ 5034550 h 8346397"/>
              <a:gd name="connsiteX50" fmla="*/ 3922959 w 4196446"/>
              <a:gd name="connsiteY50" fmla="*/ 4816270 h 8346397"/>
              <a:gd name="connsiteX51" fmla="*/ 3887241 w 4196446"/>
              <a:gd name="connsiteY51" fmla="*/ 4682920 h 8346397"/>
              <a:gd name="connsiteX52" fmla="*/ 3851522 w 4196446"/>
              <a:gd name="connsiteY52" fmla="*/ 4642438 h 8346397"/>
              <a:gd name="connsiteX53" fmla="*/ 3887241 w 4196446"/>
              <a:gd name="connsiteY53" fmla="*/ 4578145 h 8346397"/>
              <a:gd name="connsiteX54" fmla="*/ 3839615 w 4196446"/>
              <a:gd name="connsiteY54" fmla="*/ 4499563 h 8346397"/>
              <a:gd name="connsiteX55" fmla="*/ 3780084 w 4196446"/>
              <a:gd name="connsiteY55" fmla="*/ 4492420 h 8346397"/>
              <a:gd name="connsiteX56" fmla="*/ 3732459 w 4196446"/>
              <a:gd name="connsiteY56" fmla="*/ 4449557 h 8346397"/>
              <a:gd name="connsiteX57" fmla="*/ 3687216 w 4196446"/>
              <a:gd name="connsiteY57" fmla="*/ 4466226 h 8346397"/>
              <a:gd name="connsiteX58" fmla="*/ 3668166 w 4196446"/>
              <a:gd name="connsiteY58" fmla="*/ 4368595 h 8346397"/>
              <a:gd name="connsiteX59" fmla="*/ 3501478 w 4196446"/>
              <a:gd name="connsiteY59" fmla="*/ 4166188 h 8346397"/>
              <a:gd name="connsiteX60" fmla="*/ 3496716 w 4196446"/>
              <a:gd name="connsiteY60" fmla="*/ 4139995 h 8346397"/>
              <a:gd name="connsiteX61" fmla="*/ 3494334 w 4196446"/>
              <a:gd name="connsiteY61" fmla="*/ 4113801 h 8346397"/>
              <a:gd name="connsiteX62" fmla="*/ 3544341 w 4196446"/>
              <a:gd name="connsiteY62" fmla="*/ 4101895 h 8346397"/>
              <a:gd name="connsiteX63" fmla="*/ 3553866 w 4196446"/>
              <a:gd name="connsiteY63" fmla="*/ 4075701 h 8346397"/>
              <a:gd name="connsiteX64" fmla="*/ 3515766 w 4196446"/>
              <a:gd name="connsiteY64" fmla="*/ 4056651 h 8346397"/>
              <a:gd name="connsiteX65" fmla="*/ 3465759 w 4196446"/>
              <a:gd name="connsiteY65" fmla="*/ 4049507 h 8346397"/>
              <a:gd name="connsiteX66" fmla="*/ 3432422 w 4196446"/>
              <a:gd name="connsiteY66" fmla="*/ 4109038 h 8346397"/>
              <a:gd name="connsiteX67" fmla="*/ 3413372 w 4196446"/>
              <a:gd name="connsiteY67" fmla="*/ 4082845 h 8346397"/>
              <a:gd name="connsiteX68" fmla="*/ 3415752 w 4196446"/>
              <a:gd name="connsiteY68" fmla="*/ 4042363 h 8346397"/>
              <a:gd name="connsiteX69" fmla="*/ 3349078 w 4196446"/>
              <a:gd name="connsiteY69" fmla="*/ 4018551 h 8346397"/>
              <a:gd name="connsiteX70" fmla="*/ 3382416 w 4196446"/>
              <a:gd name="connsiteY70" fmla="*/ 3985213 h 8346397"/>
              <a:gd name="connsiteX71" fmla="*/ 3346697 w 4196446"/>
              <a:gd name="connsiteY71" fmla="*/ 3961401 h 8346397"/>
              <a:gd name="connsiteX72" fmla="*/ 3291928 w 4196446"/>
              <a:gd name="connsiteY72" fmla="*/ 3959020 h 8346397"/>
              <a:gd name="connsiteX73" fmla="*/ 3263352 w 4196446"/>
              <a:gd name="connsiteY73" fmla="*/ 3978070 h 8346397"/>
              <a:gd name="connsiteX74" fmla="*/ 3215727 w 4196446"/>
              <a:gd name="connsiteY74" fmla="*/ 3963782 h 8346397"/>
              <a:gd name="connsiteX75" fmla="*/ 3227633 w 4196446"/>
              <a:gd name="connsiteY75" fmla="*/ 3937588 h 8346397"/>
              <a:gd name="connsiteX76" fmla="*/ 3275259 w 4196446"/>
              <a:gd name="connsiteY76" fmla="*/ 3913776 h 8346397"/>
              <a:gd name="connsiteX77" fmla="*/ 3127621 w 4196446"/>
              <a:gd name="connsiteY77" fmla="*/ 3851863 h 8346397"/>
              <a:gd name="connsiteX78" fmla="*/ 2996652 w 4196446"/>
              <a:gd name="connsiteY78" fmla="*/ 3739945 h 8346397"/>
              <a:gd name="connsiteX79" fmla="*/ 2591839 w 4196446"/>
              <a:gd name="connsiteY79" fmla="*/ 3354183 h 8346397"/>
              <a:gd name="connsiteX80" fmla="*/ 2468015 w 4196446"/>
              <a:gd name="connsiteY80" fmla="*/ 3049382 h 8346397"/>
              <a:gd name="connsiteX81" fmla="*/ 2432296 w 4196446"/>
              <a:gd name="connsiteY81" fmla="*/ 2961276 h 8346397"/>
              <a:gd name="connsiteX82" fmla="*/ 2387052 w 4196446"/>
              <a:gd name="connsiteY82" fmla="*/ 2954132 h 8346397"/>
              <a:gd name="connsiteX83" fmla="*/ 2365621 w 4196446"/>
              <a:gd name="connsiteY83" fmla="*/ 2958895 h 8346397"/>
              <a:gd name="connsiteX84" fmla="*/ 2315615 w 4196446"/>
              <a:gd name="connsiteY84" fmla="*/ 2896982 h 8346397"/>
              <a:gd name="connsiteX85" fmla="*/ 2234652 w 4196446"/>
              <a:gd name="connsiteY85" fmla="*/ 2880313 h 8346397"/>
              <a:gd name="connsiteX86" fmla="*/ 2182265 w 4196446"/>
              <a:gd name="connsiteY86" fmla="*/ 2811257 h 8346397"/>
              <a:gd name="connsiteX87" fmla="*/ 2115590 w 4196446"/>
              <a:gd name="connsiteY87" fmla="*/ 2727913 h 8346397"/>
              <a:gd name="connsiteX88" fmla="*/ 2091777 w 4196446"/>
              <a:gd name="connsiteY88" fmla="*/ 2670763 h 8346397"/>
              <a:gd name="connsiteX89" fmla="*/ 2006845 w 4196446"/>
              <a:gd name="connsiteY89" fmla="*/ 2527095 h 8346397"/>
              <a:gd name="connsiteX90" fmla="*/ 1953665 w 4196446"/>
              <a:gd name="connsiteY90" fmla="*/ 2451688 h 8346397"/>
              <a:gd name="connsiteX91" fmla="*/ 2006052 w 4196446"/>
              <a:gd name="connsiteY91" fmla="*/ 2337388 h 8346397"/>
              <a:gd name="connsiteX92" fmla="*/ 2072727 w 4196446"/>
              <a:gd name="connsiteY92" fmla="*/ 2256426 h 8346397"/>
              <a:gd name="connsiteX93" fmla="*/ 2056058 w 4196446"/>
              <a:gd name="connsiteY93" fmla="*/ 2223088 h 8346397"/>
              <a:gd name="connsiteX94" fmla="*/ 2067965 w 4196446"/>
              <a:gd name="connsiteY94" fmla="*/ 2130220 h 8346397"/>
              <a:gd name="connsiteX95" fmla="*/ 2137021 w 4196446"/>
              <a:gd name="connsiteY95" fmla="*/ 1992107 h 8346397"/>
              <a:gd name="connsiteX96" fmla="*/ 2165596 w 4196446"/>
              <a:gd name="connsiteY96" fmla="*/ 1944482 h 8346397"/>
              <a:gd name="connsiteX97" fmla="*/ 2203696 w 4196446"/>
              <a:gd name="connsiteY97" fmla="*/ 1937338 h 8346397"/>
              <a:gd name="connsiteX98" fmla="*/ 2198933 w 4196446"/>
              <a:gd name="connsiteY98" fmla="*/ 1906382 h 8346397"/>
              <a:gd name="connsiteX99" fmla="*/ 2406102 w 4196446"/>
              <a:gd name="connsiteY99" fmla="*/ 1782557 h 8346397"/>
              <a:gd name="connsiteX100" fmla="*/ 2494208 w 4196446"/>
              <a:gd name="connsiteY100" fmla="*/ 1715882 h 8346397"/>
              <a:gd name="connsiteX101" fmla="*/ 2513258 w 4196446"/>
              <a:gd name="connsiteY101" fmla="*/ 1630157 h 8346397"/>
              <a:gd name="connsiteX102" fmla="*/ 2522784 w 4196446"/>
              <a:gd name="connsiteY102" fmla="*/ 1584913 h 8346397"/>
              <a:gd name="connsiteX103" fmla="*/ 2577552 w 4196446"/>
              <a:gd name="connsiteY103" fmla="*/ 1527763 h 8346397"/>
              <a:gd name="connsiteX104" fmla="*/ 2606127 w 4196446"/>
              <a:gd name="connsiteY104" fmla="*/ 1499188 h 8346397"/>
              <a:gd name="connsiteX105" fmla="*/ 2634702 w 4196446"/>
              <a:gd name="connsiteY105" fmla="*/ 1492045 h 8346397"/>
              <a:gd name="connsiteX106" fmla="*/ 2672802 w 4196446"/>
              <a:gd name="connsiteY106" fmla="*/ 1368220 h 8346397"/>
              <a:gd name="connsiteX107" fmla="*/ 2806153 w 4196446"/>
              <a:gd name="connsiteY107" fmla="*/ 1334883 h 8346397"/>
              <a:gd name="connsiteX108" fmla="*/ 2944265 w 4196446"/>
              <a:gd name="connsiteY108" fmla="*/ 1325357 h 8346397"/>
              <a:gd name="connsiteX109" fmla="*/ 2968077 w 4196446"/>
              <a:gd name="connsiteY109" fmla="*/ 1206295 h 8346397"/>
              <a:gd name="connsiteX110" fmla="*/ 3049040 w 4196446"/>
              <a:gd name="connsiteY110" fmla="*/ 1169783 h 8346397"/>
              <a:gd name="connsiteX111" fmla="*/ 3153814 w 4196446"/>
              <a:gd name="connsiteY111" fmla="*/ 1125332 h 8346397"/>
              <a:gd name="connsiteX112" fmla="*/ 3225252 w 4196446"/>
              <a:gd name="connsiteY112" fmla="*/ 1049132 h 8346397"/>
              <a:gd name="connsiteX113" fmla="*/ 3310977 w 4196446"/>
              <a:gd name="connsiteY113" fmla="*/ 996745 h 8346397"/>
              <a:gd name="connsiteX114" fmla="*/ 3056977 w 4196446"/>
              <a:gd name="connsiteY114" fmla="*/ 982457 h 8346397"/>
              <a:gd name="connsiteX115" fmla="*/ 2958552 w 4196446"/>
              <a:gd name="connsiteY115" fmla="*/ 976107 h 8346397"/>
              <a:gd name="connsiteX116" fmla="*/ 2926802 w 4196446"/>
              <a:gd name="connsiteY116" fmla="*/ 906257 h 8346397"/>
              <a:gd name="connsiteX117" fmla="*/ 2866477 w 4196446"/>
              <a:gd name="connsiteY117" fmla="*/ 893559 h 8346397"/>
              <a:gd name="connsiteX118" fmla="*/ 2799802 w 4196446"/>
              <a:gd name="connsiteY118" fmla="*/ 874507 h 8346397"/>
              <a:gd name="connsiteX119" fmla="*/ 2761702 w 4196446"/>
              <a:gd name="connsiteY119" fmla="*/ 807832 h 8346397"/>
              <a:gd name="connsiteX120" fmla="*/ 2609302 w 4196446"/>
              <a:gd name="connsiteY120" fmla="*/ 760207 h 8346397"/>
              <a:gd name="connsiteX121" fmla="*/ 2580727 w 4196446"/>
              <a:gd name="connsiteY121" fmla="*/ 604632 h 8346397"/>
              <a:gd name="connsiteX122" fmla="*/ 2526752 w 4196446"/>
              <a:gd name="connsiteY122" fmla="*/ 531609 h 8346397"/>
              <a:gd name="connsiteX123" fmla="*/ 2596602 w 4196446"/>
              <a:gd name="connsiteY123" fmla="*/ 407782 h 8346397"/>
              <a:gd name="connsiteX124" fmla="*/ 2629939 w 4196446"/>
              <a:gd name="connsiteY124" fmla="*/ 310947 h 8346397"/>
              <a:gd name="connsiteX125" fmla="*/ 2517227 w 4196446"/>
              <a:gd name="connsiteY125" fmla="*/ 239507 h 8346397"/>
              <a:gd name="connsiteX126" fmla="*/ 2402927 w 4196446"/>
              <a:gd name="connsiteY126" fmla="*/ 271257 h 8346397"/>
              <a:gd name="connsiteX127" fmla="*/ 2275927 w 4196446"/>
              <a:gd name="connsiteY127" fmla="*/ 198232 h 8346397"/>
              <a:gd name="connsiteX128" fmla="*/ 2133052 w 4196446"/>
              <a:gd name="connsiteY128" fmla="*/ 233157 h 8346397"/>
              <a:gd name="connsiteX129" fmla="*/ 1913977 w 4196446"/>
              <a:gd name="connsiteY129" fmla="*/ 36309 h 8346397"/>
              <a:gd name="connsiteX130" fmla="*/ 1777452 w 4196446"/>
              <a:gd name="connsiteY130" fmla="*/ 13289 h 8346397"/>
              <a:gd name="connsiteX131" fmla="*/ 1703633 w 4196446"/>
              <a:gd name="connsiteY131" fmla="*/ 41864 h 8346397"/>
              <a:gd name="connsiteX132" fmla="*/ 1615527 w 4196446"/>
              <a:gd name="connsiteY132" fmla="*/ 75203 h 8346397"/>
              <a:gd name="connsiteX133" fmla="*/ 1515515 w 4196446"/>
              <a:gd name="connsiteY133" fmla="*/ 129971 h 8346397"/>
              <a:gd name="connsiteX134" fmla="*/ 1525040 w 4196446"/>
              <a:gd name="connsiteY134" fmla="*/ 194264 h 8346397"/>
              <a:gd name="connsiteX135" fmla="*/ 1505990 w 4196446"/>
              <a:gd name="connsiteY135" fmla="*/ 251415 h 8346397"/>
              <a:gd name="connsiteX136" fmla="*/ 1413121 w 4196446"/>
              <a:gd name="connsiteY136" fmla="*/ 270464 h 8346397"/>
              <a:gd name="connsiteX137" fmla="*/ 1339302 w 4196446"/>
              <a:gd name="connsiteY137" fmla="*/ 306184 h 8346397"/>
              <a:gd name="connsiteX138" fmla="*/ 1260721 w 4196446"/>
              <a:gd name="connsiteY138" fmla="*/ 346665 h 8346397"/>
              <a:gd name="connsiteX139" fmla="*/ 1191665 w 4196446"/>
              <a:gd name="connsiteY139" fmla="*/ 272847 h 8346397"/>
              <a:gd name="connsiteX140" fmla="*/ 1082127 w 4196446"/>
              <a:gd name="connsiteY140" fmla="*/ 353809 h 8346397"/>
              <a:gd name="connsiteX141" fmla="*/ 1020215 w 4196446"/>
              <a:gd name="connsiteY141" fmla="*/ 420484 h 8346397"/>
              <a:gd name="connsiteX142" fmla="*/ 858290 w 4196446"/>
              <a:gd name="connsiteY142" fmla="*/ 301422 h 8346397"/>
              <a:gd name="connsiteX143" fmla="*/ 796377 w 4196446"/>
              <a:gd name="connsiteY143" fmla="*/ 406196 h 8346397"/>
              <a:gd name="connsiteX144" fmla="*/ 755896 w 4196446"/>
              <a:gd name="connsiteY144" fmla="*/ 341903 h 8346397"/>
              <a:gd name="connsiteX145" fmla="*/ 689221 w 4196446"/>
              <a:gd name="connsiteY145" fmla="*/ 270465 h 8346397"/>
              <a:gd name="connsiteX146" fmla="*/ 667790 w 4196446"/>
              <a:gd name="connsiteY146" fmla="*/ 313328 h 8346397"/>
              <a:gd name="connsiteX147" fmla="*/ 620165 w 4196446"/>
              <a:gd name="connsiteY147" fmla="*/ 382384 h 8346397"/>
              <a:gd name="connsiteX148" fmla="*/ 589208 w 4196446"/>
              <a:gd name="connsiteY148" fmla="*/ 396672 h 8346397"/>
              <a:gd name="connsiteX149" fmla="*/ 498721 w 4196446"/>
              <a:gd name="connsiteY149" fmla="*/ 482397 h 8346397"/>
              <a:gd name="connsiteX150" fmla="*/ 396327 w 4196446"/>
              <a:gd name="connsiteY150" fmla="*/ 380003 h 8346397"/>
              <a:gd name="connsiteX151" fmla="*/ 243927 w 4196446"/>
              <a:gd name="connsiteY151" fmla="*/ 294278 h 8346397"/>
              <a:gd name="connsiteX152" fmla="*/ 174871 w 4196446"/>
              <a:gd name="connsiteY152" fmla="*/ 327615 h 8346397"/>
              <a:gd name="connsiteX153" fmla="*/ 127246 w 4196446"/>
              <a:gd name="connsiteY153" fmla="*/ 410959 h 8346397"/>
              <a:gd name="connsiteX154" fmla="*/ 43902 w 4196446"/>
              <a:gd name="connsiteY154" fmla="*/ 472872 h 8346397"/>
              <a:gd name="connsiteX155" fmla="*/ 8183 w 4196446"/>
              <a:gd name="connsiteY155" fmla="*/ 484778 h 8346397"/>
              <a:gd name="connsiteX156" fmla="*/ 198683 w 4196446"/>
              <a:gd name="connsiteY156" fmla="*/ 689565 h 8346397"/>
              <a:gd name="connsiteX157" fmla="*/ 265359 w 4196446"/>
              <a:gd name="connsiteY157" fmla="*/ 706234 h 8346397"/>
              <a:gd name="connsiteX158" fmla="*/ 298697 w 4196446"/>
              <a:gd name="connsiteY158" fmla="*/ 730047 h 8346397"/>
              <a:gd name="connsiteX159" fmla="*/ 296315 w 4196446"/>
              <a:gd name="connsiteY159" fmla="*/ 901496 h 8346397"/>
              <a:gd name="connsiteX160" fmla="*/ 362990 w 4196446"/>
              <a:gd name="connsiteY160" fmla="*/ 906259 h 8346397"/>
              <a:gd name="connsiteX161" fmla="*/ 401090 w 4196446"/>
              <a:gd name="connsiteY161" fmla="*/ 856253 h 8346397"/>
              <a:gd name="connsiteX162" fmla="*/ 482052 w 4196446"/>
              <a:gd name="connsiteY162" fmla="*/ 894353 h 8346397"/>
              <a:gd name="connsiteX163" fmla="*/ 420140 w 4196446"/>
              <a:gd name="connsiteY163" fmla="*/ 1039609 h 8346397"/>
              <a:gd name="connsiteX164" fmla="*/ 434427 w 4196446"/>
              <a:gd name="connsiteY164" fmla="*/ 1087234 h 8346397"/>
              <a:gd name="connsiteX165" fmla="*/ 379658 w 4196446"/>
              <a:gd name="connsiteY165" fmla="*/ 1139622 h 8346397"/>
              <a:gd name="connsiteX166" fmla="*/ 415377 w 4196446"/>
              <a:gd name="connsiteY166" fmla="*/ 1168196 h 8346397"/>
              <a:gd name="connsiteX167" fmla="*/ 486815 w 4196446"/>
              <a:gd name="connsiteY167" fmla="*/ 1256303 h 8346397"/>
              <a:gd name="connsiteX168" fmla="*/ 527296 w 4196446"/>
              <a:gd name="connsiteY168" fmla="*/ 1344409 h 8346397"/>
              <a:gd name="connsiteX169" fmla="*/ 636833 w 4196446"/>
              <a:gd name="connsiteY169" fmla="*/ 1396797 h 8346397"/>
              <a:gd name="connsiteX170" fmla="*/ 746371 w 4196446"/>
              <a:gd name="connsiteY170" fmla="*/ 1420609 h 8346397"/>
              <a:gd name="connsiteX171" fmla="*/ 829715 w 4196446"/>
              <a:gd name="connsiteY171" fmla="*/ 1468234 h 8346397"/>
              <a:gd name="connsiteX172" fmla="*/ 913058 w 4196446"/>
              <a:gd name="connsiteY172" fmla="*/ 1442040 h 8346397"/>
              <a:gd name="connsiteX173" fmla="*/ 994021 w 4196446"/>
              <a:gd name="connsiteY173" fmla="*/ 1368222 h 8346397"/>
              <a:gd name="connsiteX174" fmla="*/ 1103558 w 4196446"/>
              <a:gd name="connsiteY174" fmla="*/ 1351553 h 8346397"/>
              <a:gd name="connsiteX175" fmla="*/ 1170233 w 4196446"/>
              <a:gd name="connsiteY175" fmla="*/ 1356315 h 8346397"/>
              <a:gd name="connsiteX176" fmla="*/ 1329777 w 4196446"/>
              <a:gd name="connsiteY176" fmla="*/ 1465853 h 8346397"/>
              <a:gd name="connsiteX177" fmla="*/ 1389308 w 4196446"/>
              <a:gd name="connsiteY177" fmla="*/ 1494428 h 8346397"/>
              <a:gd name="connsiteX178" fmla="*/ 1260721 w 4196446"/>
              <a:gd name="connsiteY178" fmla="*/ 1596822 h 8346397"/>
              <a:gd name="connsiteX179" fmla="*/ 1263102 w 4196446"/>
              <a:gd name="connsiteY179" fmla="*/ 1661115 h 8346397"/>
              <a:gd name="connsiteX180" fmla="*/ 1425027 w 4196446"/>
              <a:gd name="connsiteY180" fmla="*/ 1613490 h 8346397"/>
              <a:gd name="connsiteX181" fmla="*/ 1386927 w 4196446"/>
              <a:gd name="connsiteY181" fmla="*/ 1677784 h 8346397"/>
              <a:gd name="connsiteX182" fmla="*/ 1405977 w 4196446"/>
              <a:gd name="connsiteY182" fmla="*/ 1751603 h 8346397"/>
              <a:gd name="connsiteX183" fmla="*/ 1517896 w 4196446"/>
              <a:gd name="connsiteY183" fmla="*/ 1787322 h 8346397"/>
              <a:gd name="connsiteX184" fmla="*/ 1591715 w 4196446"/>
              <a:gd name="connsiteY184" fmla="*/ 1803990 h 8346397"/>
              <a:gd name="connsiteX185" fmla="*/ 1501227 w 4196446"/>
              <a:gd name="connsiteY185" fmla="*/ 1934959 h 8346397"/>
              <a:gd name="connsiteX186" fmla="*/ 1494083 w 4196446"/>
              <a:gd name="connsiteY186" fmla="*/ 1984965 h 8346397"/>
              <a:gd name="connsiteX187" fmla="*/ 1422646 w 4196446"/>
              <a:gd name="connsiteY187" fmla="*/ 2020684 h 8346397"/>
              <a:gd name="connsiteX188" fmla="*/ 1391690 w 4196446"/>
              <a:gd name="connsiteY188" fmla="*/ 2082597 h 8346397"/>
              <a:gd name="connsiteX189" fmla="*/ 1260721 w 4196446"/>
              <a:gd name="connsiteY189" fmla="*/ 2056403 h 8346397"/>
              <a:gd name="connsiteX190" fmla="*/ 1139277 w 4196446"/>
              <a:gd name="connsiteY190" fmla="*/ 2056402 h 8346397"/>
              <a:gd name="connsiteX191" fmla="*/ 1072602 w 4196446"/>
              <a:gd name="connsiteY191" fmla="*/ 2084978 h 8346397"/>
              <a:gd name="connsiteX192" fmla="*/ 1065458 w 4196446"/>
              <a:gd name="connsiteY192" fmla="*/ 2184990 h 8346397"/>
              <a:gd name="connsiteX193" fmla="*/ 977352 w 4196446"/>
              <a:gd name="connsiteY193" fmla="*/ 2273097 h 8346397"/>
              <a:gd name="connsiteX194" fmla="*/ 1120227 w 4196446"/>
              <a:gd name="connsiteY194" fmla="*/ 2335009 h 8346397"/>
              <a:gd name="connsiteX195" fmla="*/ 1170234 w 4196446"/>
              <a:gd name="connsiteY195" fmla="*/ 2370727 h 8346397"/>
              <a:gd name="connsiteX196" fmla="*/ 1222621 w 4196446"/>
              <a:gd name="connsiteY196" fmla="*/ 2387397 h 8346397"/>
              <a:gd name="connsiteX197" fmla="*/ 1272627 w 4196446"/>
              <a:gd name="connsiteY197" fmla="*/ 2437403 h 8346397"/>
              <a:gd name="connsiteX198" fmla="*/ 1329777 w 4196446"/>
              <a:gd name="connsiteY198" fmla="*/ 2458834 h 8346397"/>
              <a:gd name="connsiteX199" fmla="*/ 1422646 w 4196446"/>
              <a:gd name="connsiteY199" fmla="*/ 2535034 h 8346397"/>
              <a:gd name="connsiteX200" fmla="*/ 1508371 w 4196446"/>
              <a:gd name="connsiteY200" fmla="*/ 2568373 h 8346397"/>
              <a:gd name="connsiteX201" fmla="*/ 1641721 w 4196446"/>
              <a:gd name="connsiteY201" fmla="*/ 2716009 h 8346397"/>
              <a:gd name="connsiteX202" fmla="*/ 1725065 w 4196446"/>
              <a:gd name="connsiteY202" fmla="*/ 2870790 h 8346397"/>
              <a:gd name="connsiteX203" fmla="*/ 1850477 w 4196446"/>
              <a:gd name="connsiteY203" fmla="*/ 2931907 h 8346397"/>
              <a:gd name="connsiteX204" fmla="*/ 1896514 w 4196446"/>
              <a:gd name="connsiteY204" fmla="*/ 2977947 h 8346397"/>
              <a:gd name="connsiteX205" fmla="*/ 1927471 w 4196446"/>
              <a:gd name="connsiteY205" fmla="*/ 3082722 h 8346397"/>
              <a:gd name="connsiteX206" fmla="*/ 1989383 w 4196446"/>
              <a:gd name="connsiteY206" fmla="*/ 3185115 h 8346397"/>
              <a:gd name="connsiteX207" fmla="*/ 2051296 w 4196446"/>
              <a:gd name="connsiteY207" fmla="*/ 3223215 h 8346397"/>
              <a:gd name="connsiteX208" fmla="*/ 2182265 w 4196446"/>
              <a:gd name="connsiteY208" fmla="*/ 3370853 h 8346397"/>
              <a:gd name="connsiteX209" fmla="*/ 2325139 w 4196446"/>
              <a:gd name="connsiteY209" fmla="*/ 3447053 h 8346397"/>
              <a:gd name="connsiteX210" fmla="*/ 2384671 w 4196446"/>
              <a:gd name="connsiteY210" fmla="*/ 3532778 h 8346397"/>
              <a:gd name="connsiteX211" fmla="*/ 2432296 w 4196446"/>
              <a:gd name="connsiteY211" fmla="*/ 3599453 h 8346397"/>
              <a:gd name="connsiteX212" fmla="*/ 2479921 w 4196446"/>
              <a:gd name="connsiteY212" fmla="*/ 3589929 h 8346397"/>
              <a:gd name="connsiteX213" fmla="*/ 2484683 w 4196446"/>
              <a:gd name="connsiteY213" fmla="*/ 3742328 h 8346397"/>
              <a:gd name="connsiteX214" fmla="*/ 2537071 w 4196446"/>
              <a:gd name="connsiteY214" fmla="*/ 3835197 h 8346397"/>
              <a:gd name="connsiteX215" fmla="*/ 2529927 w 4196446"/>
              <a:gd name="connsiteY215" fmla="*/ 3873297 h 8346397"/>
              <a:gd name="connsiteX216" fmla="*/ 2598983 w 4196446"/>
              <a:gd name="connsiteY216" fmla="*/ 3909015 h 8346397"/>
              <a:gd name="connsiteX217" fmla="*/ 2656133 w 4196446"/>
              <a:gd name="connsiteY217" fmla="*/ 3854247 h 8346397"/>
              <a:gd name="connsiteX218" fmla="*/ 2689471 w 4196446"/>
              <a:gd name="connsiteY218" fmla="*/ 3937590 h 8346397"/>
              <a:gd name="connsiteX219" fmla="*/ 2734715 w 4196446"/>
              <a:gd name="connsiteY219" fmla="*/ 3982834 h 8346397"/>
              <a:gd name="connsiteX220" fmla="*/ 2808533 w 4196446"/>
              <a:gd name="connsiteY220" fmla="*/ 4006647 h 8346397"/>
              <a:gd name="connsiteX221" fmla="*/ 2860921 w 4196446"/>
              <a:gd name="connsiteY221" fmla="*/ 4075703 h 8346397"/>
              <a:gd name="connsiteX222" fmla="*/ 2946646 w 4196446"/>
              <a:gd name="connsiteY222" fmla="*/ 4130472 h 8346397"/>
              <a:gd name="connsiteX223" fmla="*/ 2999033 w 4196446"/>
              <a:gd name="connsiteY223" fmla="*/ 4163809 h 8346397"/>
              <a:gd name="connsiteX224" fmla="*/ 2870446 w 4196446"/>
              <a:gd name="connsiteY224" fmla="*/ 4256678 h 8346397"/>
              <a:gd name="connsiteX225" fmla="*/ 2868064 w 4196446"/>
              <a:gd name="connsiteY225" fmla="*/ 4311446 h 8346397"/>
              <a:gd name="connsiteX226" fmla="*/ 2970458 w 4196446"/>
              <a:gd name="connsiteY226" fmla="*/ 4428128 h 8346397"/>
              <a:gd name="connsiteX227" fmla="*/ 3065708 w 4196446"/>
              <a:gd name="connsiteY227" fmla="*/ 4490040 h 8346397"/>
              <a:gd name="connsiteX228" fmla="*/ 3096665 w 4196446"/>
              <a:gd name="connsiteY228" fmla="*/ 4528140 h 8346397"/>
              <a:gd name="connsiteX229" fmla="*/ 3082377 w 4196446"/>
              <a:gd name="connsiteY229" fmla="*/ 4609103 h 8346397"/>
              <a:gd name="connsiteX230" fmla="*/ 3077615 w 4196446"/>
              <a:gd name="connsiteY230" fmla="*/ 4692447 h 8346397"/>
              <a:gd name="connsiteX231" fmla="*/ 3034752 w 4196446"/>
              <a:gd name="connsiteY231" fmla="*/ 4701972 h 8346397"/>
              <a:gd name="connsiteX232" fmla="*/ 3008558 w 4196446"/>
              <a:gd name="connsiteY232" fmla="*/ 4718640 h 8346397"/>
              <a:gd name="connsiteX233" fmla="*/ 3053802 w 4196446"/>
              <a:gd name="connsiteY233" fmla="*/ 4795632 h 8346397"/>
              <a:gd name="connsiteX234" fmla="*/ 3037133 w 4196446"/>
              <a:gd name="connsiteY234" fmla="*/ 4868659 h 8346397"/>
              <a:gd name="connsiteX235" fmla="*/ 3020465 w 4196446"/>
              <a:gd name="connsiteY235" fmla="*/ 5004390 h 8346397"/>
              <a:gd name="connsiteX236" fmla="*/ 2982365 w 4196446"/>
              <a:gd name="connsiteY236" fmla="*/ 5044872 h 8346397"/>
              <a:gd name="connsiteX237" fmla="*/ 2965696 w 4196446"/>
              <a:gd name="connsiteY237" fmla="*/ 5166315 h 8346397"/>
              <a:gd name="connsiteX238" fmla="*/ 2937121 w 4196446"/>
              <a:gd name="connsiteY238" fmla="*/ 5285378 h 8346397"/>
              <a:gd name="connsiteX239" fmla="*/ 2989508 w 4196446"/>
              <a:gd name="connsiteY239" fmla="*/ 5302047 h 8346397"/>
              <a:gd name="connsiteX240" fmla="*/ 2987127 w 4196446"/>
              <a:gd name="connsiteY240" fmla="*/ 5347290 h 8346397"/>
              <a:gd name="connsiteX241" fmla="*/ 2984746 w 4196446"/>
              <a:gd name="connsiteY241" fmla="*/ 5402059 h 8346397"/>
              <a:gd name="connsiteX242" fmla="*/ 3041896 w 4196446"/>
              <a:gd name="connsiteY242" fmla="*/ 5471115 h 8346397"/>
              <a:gd name="connsiteX243" fmla="*/ 3089521 w 4196446"/>
              <a:gd name="connsiteY243" fmla="*/ 5597322 h 8346397"/>
              <a:gd name="connsiteX244" fmla="*/ 2996652 w 4196446"/>
              <a:gd name="connsiteY244" fmla="*/ 5887834 h 8346397"/>
              <a:gd name="connsiteX245" fmla="*/ 3018083 w 4196446"/>
              <a:gd name="connsiteY245" fmla="*/ 5942603 h 8346397"/>
              <a:gd name="connsiteX246" fmla="*/ 3044277 w 4196446"/>
              <a:gd name="connsiteY246" fmla="*/ 5994990 h 8346397"/>
              <a:gd name="connsiteX247" fmla="*/ 3049040 w 4196446"/>
              <a:gd name="connsiteY247" fmla="*/ 6099765 h 8346397"/>
              <a:gd name="connsiteX248" fmla="*/ 3028402 w 4196446"/>
              <a:gd name="connsiteY248" fmla="*/ 6195807 h 8346397"/>
              <a:gd name="connsiteX249" fmla="*/ 2956170 w 4196446"/>
              <a:gd name="connsiteY249" fmla="*/ 6259310 h 8346397"/>
              <a:gd name="connsiteX250" fmla="*/ 2920452 w 4196446"/>
              <a:gd name="connsiteY250" fmla="*/ 6240259 h 8346397"/>
              <a:gd name="connsiteX251" fmla="*/ 2849015 w 4196446"/>
              <a:gd name="connsiteY251" fmla="*/ 6252165 h 8346397"/>
              <a:gd name="connsiteX252" fmla="*/ 2713283 w 4196446"/>
              <a:gd name="connsiteY252" fmla="*/ 6364084 h 8346397"/>
              <a:gd name="connsiteX253" fmla="*/ 2606127 w 4196446"/>
              <a:gd name="connsiteY253" fmla="*/ 6349797 h 8346397"/>
              <a:gd name="connsiteX254" fmla="*/ 2575171 w 4196446"/>
              <a:gd name="connsiteY254" fmla="*/ 6378372 h 8346397"/>
              <a:gd name="connsiteX255" fmla="*/ 2508495 w 4196446"/>
              <a:gd name="connsiteY255" fmla="*/ 6423614 h 8346397"/>
              <a:gd name="connsiteX256" fmla="*/ 2391815 w 4196446"/>
              <a:gd name="connsiteY256" fmla="*/ 6411709 h 8346397"/>
              <a:gd name="connsiteX257" fmla="*/ 2368002 w 4196446"/>
              <a:gd name="connsiteY257" fmla="*/ 6528390 h 8346397"/>
              <a:gd name="connsiteX258" fmla="*/ 2363240 w 4196446"/>
              <a:gd name="connsiteY258" fmla="*/ 6564109 h 8346397"/>
              <a:gd name="connsiteX259" fmla="*/ 2339428 w 4196446"/>
              <a:gd name="connsiteY259" fmla="*/ 6583159 h 8346397"/>
              <a:gd name="connsiteX260" fmla="*/ 2141783 w 4196446"/>
              <a:gd name="connsiteY260" fmla="*/ 6535534 h 8346397"/>
              <a:gd name="connsiteX261" fmla="*/ 2103683 w 4196446"/>
              <a:gd name="connsiteY261" fmla="*/ 6587922 h 8346397"/>
              <a:gd name="connsiteX262" fmla="*/ 2072727 w 4196446"/>
              <a:gd name="connsiteY262" fmla="*/ 6683172 h 8346397"/>
              <a:gd name="connsiteX263" fmla="*/ 2039389 w 4196446"/>
              <a:gd name="connsiteY263" fmla="*/ 6747465 h 8346397"/>
              <a:gd name="connsiteX264" fmla="*/ 2051296 w 4196446"/>
              <a:gd name="connsiteY264" fmla="*/ 6809378 h 8346397"/>
              <a:gd name="connsiteX265" fmla="*/ 2184646 w 4196446"/>
              <a:gd name="connsiteY265" fmla="*/ 6921297 h 8346397"/>
              <a:gd name="connsiteX266" fmla="*/ 2253702 w 4196446"/>
              <a:gd name="connsiteY266" fmla="*/ 6954634 h 8346397"/>
              <a:gd name="connsiteX267" fmla="*/ 2237033 w 4196446"/>
              <a:gd name="connsiteY267" fmla="*/ 6978447 h 8346397"/>
              <a:gd name="connsiteX268" fmla="*/ 2201315 w 4196446"/>
              <a:gd name="connsiteY268" fmla="*/ 6997497 h 8346397"/>
              <a:gd name="connsiteX269" fmla="*/ 2234652 w 4196446"/>
              <a:gd name="connsiteY269" fmla="*/ 7073697 h 8346397"/>
              <a:gd name="connsiteX270" fmla="*/ 2203696 w 4196446"/>
              <a:gd name="connsiteY270" fmla="*/ 7095128 h 8346397"/>
              <a:gd name="connsiteX271" fmla="*/ 2098921 w 4196446"/>
              <a:gd name="connsiteY271" fmla="*/ 7033215 h 8346397"/>
              <a:gd name="connsiteX272" fmla="*/ 2056058 w 4196446"/>
              <a:gd name="connsiteY272" fmla="*/ 7059409 h 8346397"/>
              <a:gd name="connsiteX273" fmla="*/ 1996527 w 4196446"/>
              <a:gd name="connsiteY273" fmla="*/ 6957015 h 8346397"/>
              <a:gd name="connsiteX274" fmla="*/ 1879846 w 4196446"/>
              <a:gd name="connsiteY274" fmla="*/ 6983209 h 8346397"/>
              <a:gd name="connsiteX275" fmla="*/ 1815552 w 4196446"/>
              <a:gd name="connsiteY275" fmla="*/ 6987972 h 8346397"/>
              <a:gd name="connsiteX276" fmla="*/ 1765546 w 4196446"/>
              <a:gd name="connsiteY276" fmla="*/ 6983210 h 8346397"/>
              <a:gd name="connsiteX277" fmla="*/ 1708396 w 4196446"/>
              <a:gd name="connsiteY277" fmla="*/ 7028453 h 8346397"/>
              <a:gd name="connsiteX278" fmla="*/ 1529802 w 4196446"/>
              <a:gd name="connsiteY278" fmla="*/ 6987972 h 8346397"/>
              <a:gd name="connsiteX279" fmla="*/ 1553614 w 4196446"/>
              <a:gd name="connsiteY279" fmla="*/ 7114178 h 8346397"/>
              <a:gd name="connsiteX280" fmla="*/ 1477415 w 4196446"/>
              <a:gd name="connsiteY280" fmla="*/ 7159422 h 8346397"/>
              <a:gd name="connsiteX281" fmla="*/ 1415502 w 4196446"/>
              <a:gd name="connsiteY281" fmla="*/ 7226096 h 8346397"/>
              <a:gd name="connsiteX282" fmla="*/ 1265483 w 4196446"/>
              <a:gd name="connsiteY282" fmla="*/ 7218953 h 8346397"/>
              <a:gd name="connsiteX283" fmla="*/ 1213096 w 4196446"/>
              <a:gd name="connsiteY28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56147 w 4196446"/>
              <a:gd name="connsiteY3" fmla="*/ 7371351 h 8346397"/>
              <a:gd name="connsiteX4" fmla="*/ 2827584 w 4196446"/>
              <a:gd name="connsiteY4" fmla="*/ 7316582 h 8346397"/>
              <a:gd name="connsiteX5" fmla="*/ 2870447 w 4196446"/>
              <a:gd name="connsiteY5" fmla="*/ 7338013 h 8346397"/>
              <a:gd name="connsiteX6" fmla="*/ 3001416 w 4196446"/>
              <a:gd name="connsiteY6" fmla="*/ 7266576 h 8346397"/>
              <a:gd name="connsiteX7" fmla="*/ 3103809 w 4196446"/>
              <a:gd name="connsiteY7" fmla="*/ 7202282 h 8346397"/>
              <a:gd name="connsiteX8" fmla="*/ 3246684 w 4196446"/>
              <a:gd name="connsiteY8" fmla="*/ 7142751 h 8346397"/>
              <a:gd name="connsiteX9" fmla="*/ 3282403 w 4196446"/>
              <a:gd name="connsiteY9" fmla="*/ 7159420 h 8346397"/>
              <a:gd name="connsiteX10" fmla="*/ 3358603 w 4196446"/>
              <a:gd name="connsiteY10" fmla="*/ 7064169 h 8346397"/>
              <a:gd name="connsiteX11" fmla="*/ 3503859 w 4196446"/>
              <a:gd name="connsiteY11" fmla="*/ 7042738 h 8346397"/>
              <a:gd name="connsiteX12" fmla="*/ 3530053 w 4196446"/>
              <a:gd name="connsiteY12" fmla="*/ 6978445 h 8346397"/>
              <a:gd name="connsiteX13" fmla="*/ 3642765 w 4196446"/>
              <a:gd name="connsiteY13" fmla="*/ 6905419 h 8346397"/>
              <a:gd name="connsiteX14" fmla="*/ 3741984 w 4196446"/>
              <a:gd name="connsiteY14" fmla="*/ 6883195 h 8346397"/>
              <a:gd name="connsiteX15" fmla="*/ 3784847 w 4196446"/>
              <a:gd name="connsiteY15" fmla="*/ 6811757 h 8346397"/>
              <a:gd name="connsiteX16" fmla="*/ 3951534 w 4196446"/>
              <a:gd name="connsiteY16" fmla="*/ 6737938 h 8346397"/>
              <a:gd name="connsiteX17" fmla="*/ 3932484 w 4196446"/>
              <a:gd name="connsiteY17" fmla="*/ 6616495 h 8346397"/>
              <a:gd name="connsiteX18" fmla="*/ 3975347 w 4196446"/>
              <a:gd name="connsiteY18" fmla="*/ 6642688 h 8346397"/>
              <a:gd name="connsiteX19" fmla="*/ 4027735 w 4196446"/>
              <a:gd name="connsiteY19" fmla="*/ 6654595 h 8346397"/>
              <a:gd name="connsiteX20" fmla="*/ 4056309 w 4196446"/>
              <a:gd name="connsiteY20" fmla="*/ 6516482 h 8346397"/>
              <a:gd name="connsiteX21" fmla="*/ 3996778 w 4196446"/>
              <a:gd name="connsiteY21" fmla="*/ 6478382 h 8346397"/>
              <a:gd name="connsiteX22" fmla="*/ 4034878 w 4196446"/>
              <a:gd name="connsiteY22" fmla="*/ 6437901 h 8346397"/>
              <a:gd name="connsiteX23" fmla="*/ 4061072 w 4196446"/>
              <a:gd name="connsiteY23" fmla="*/ 6473620 h 8346397"/>
              <a:gd name="connsiteX24" fmla="*/ 4082503 w 4196446"/>
              <a:gd name="connsiteY24" fmla="*/ 6478382 h 8346397"/>
              <a:gd name="connsiteX25" fmla="*/ 4089647 w 4196446"/>
              <a:gd name="connsiteY25" fmla="*/ 6421232 h 8346397"/>
              <a:gd name="connsiteX26" fmla="*/ 4046784 w 4196446"/>
              <a:gd name="connsiteY26" fmla="*/ 6318838 h 8346397"/>
              <a:gd name="connsiteX27" fmla="*/ 4130128 w 4196446"/>
              <a:gd name="connsiteY27" fmla="*/ 6299788 h 8346397"/>
              <a:gd name="connsiteX28" fmla="*/ 4046784 w 4196446"/>
              <a:gd name="connsiteY28" fmla="*/ 6275976 h 8346397"/>
              <a:gd name="connsiteX29" fmla="*/ 4053928 w 4196446"/>
              <a:gd name="connsiteY29" fmla="*/ 6211682 h 8346397"/>
              <a:gd name="connsiteX30" fmla="*/ 4039640 w 4196446"/>
              <a:gd name="connsiteY30" fmla="*/ 6149770 h 8346397"/>
              <a:gd name="connsiteX31" fmla="*/ 4106315 w 4196446"/>
              <a:gd name="connsiteY31" fmla="*/ 6211682 h 8346397"/>
              <a:gd name="connsiteX32" fmla="*/ 4063453 w 4196446"/>
              <a:gd name="connsiteY32" fmla="*/ 6090238 h 8346397"/>
              <a:gd name="connsiteX33" fmla="*/ 4070597 w 4196446"/>
              <a:gd name="connsiteY33" fmla="*/ 6018801 h 8346397"/>
              <a:gd name="connsiteX34" fmla="*/ 4132509 w 4196446"/>
              <a:gd name="connsiteY34" fmla="*/ 5975938 h 8346397"/>
              <a:gd name="connsiteX35" fmla="*/ 4094409 w 4196446"/>
              <a:gd name="connsiteY35" fmla="*/ 6075951 h 8346397"/>
              <a:gd name="connsiteX36" fmla="*/ 4139653 w 4196446"/>
              <a:gd name="connsiteY36" fmla="*/ 6102145 h 8346397"/>
              <a:gd name="connsiteX37" fmla="*/ 4192041 w 4196446"/>
              <a:gd name="connsiteY37" fmla="*/ 6080713 h 8346397"/>
              <a:gd name="connsiteX38" fmla="*/ 4149178 w 4196446"/>
              <a:gd name="connsiteY38" fmla="*/ 5947363 h 8346397"/>
              <a:gd name="connsiteX39" fmla="*/ 4194421 w 4196446"/>
              <a:gd name="connsiteY39" fmla="*/ 5909263 h 8346397"/>
              <a:gd name="connsiteX40" fmla="*/ 4113459 w 4196446"/>
              <a:gd name="connsiteY40" fmla="*/ 5783057 h 8346397"/>
              <a:gd name="connsiteX41" fmla="*/ 4108696 w 4196446"/>
              <a:gd name="connsiteY41" fmla="*/ 5678282 h 8346397"/>
              <a:gd name="connsiteX42" fmla="*/ 4070597 w 4196446"/>
              <a:gd name="connsiteY42" fmla="*/ 5587795 h 8346397"/>
              <a:gd name="connsiteX43" fmla="*/ 4111077 w 4196446"/>
              <a:gd name="connsiteY43" fmla="*/ 5583032 h 8346397"/>
              <a:gd name="connsiteX44" fmla="*/ 4061071 w 4196446"/>
              <a:gd name="connsiteY44" fmla="*/ 5478257 h 8346397"/>
              <a:gd name="connsiteX45" fmla="*/ 4061071 w 4196446"/>
              <a:gd name="connsiteY45" fmla="*/ 5383007 h 8346397"/>
              <a:gd name="connsiteX46" fmla="*/ 4103934 w 4196446"/>
              <a:gd name="connsiteY46" fmla="*/ 5387770 h 8346397"/>
              <a:gd name="connsiteX47" fmla="*/ 4106315 w 4196446"/>
              <a:gd name="connsiteY47" fmla="*/ 5347288 h 8346397"/>
              <a:gd name="connsiteX48" fmla="*/ 4065833 w 4196446"/>
              <a:gd name="connsiteY48" fmla="*/ 5292520 h 8346397"/>
              <a:gd name="connsiteX49" fmla="*/ 4058690 w 4196446"/>
              <a:gd name="connsiteY49" fmla="*/ 5173457 h 8346397"/>
              <a:gd name="connsiteX50" fmla="*/ 3990428 w 4196446"/>
              <a:gd name="connsiteY50" fmla="*/ 5034550 h 8346397"/>
              <a:gd name="connsiteX51" fmla="*/ 3922959 w 4196446"/>
              <a:gd name="connsiteY51" fmla="*/ 4816270 h 8346397"/>
              <a:gd name="connsiteX52" fmla="*/ 3887241 w 4196446"/>
              <a:gd name="connsiteY52" fmla="*/ 4682920 h 8346397"/>
              <a:gd name="connsiteX53" fmla="*/ 3851522 w 4196446"/>
              <a:gd name="connsiteY53" fmla="*/ 4642438 h 8346397"/>
              <a:gd name="connsiteX54" fmla="*/ 3887241 w 4196446"/>
              <a:gd name="connsiteY54" fmla="*/ 4578145 h 8346397"/>
              <a:gd name="connsiteX55" fmla="*/ 3839615 w 4196446"/>
              <a:gd name="connsiteY55" fmla="*/ 4499563 h 8346397"/>
              <a:gd name="connsiteX56" fmla="*/ 3780084 w 4196446"/>
              <a:gd name="connsiteY56" fmla="*/ 4492420 h 8346397"/>
              <a:gd name="connsiteX57" fmla="*/ 3732459 w 4196446"/>
              <a:gd name="connsiteY57" fmla="*/ 4449557 h 8346397"/>
              <a:gd name="connsiteX58" fmla="*/ 3687216 w 4196446"/>
              <a:gd name="connsiteY58" fmla="*/ 4466226 h 8346397"/>
              <a:gd name="connsiteX59" fmla="*/ 3668166 w 4196446"/>
              <a:gd name="connsiteY59" fmla="*/ 4368595 h 8346397"/>
              <a:gd name="connsiteX60" fmla="*/ 3501478 w 4196446"/>
              <a:gd name="connsiteY60" fmla="*/ 4166188 h 8346397"/>
              <a:gd name="connsiteX61" fmla="*/ 3496716 w 4196446"/>
              <a:gd name="connsiteY61" fmla="*/ 4139995 h 8346397"/>
              <a:gd name="connsiteX62" fmla="*/ 3494334 w 4196446"/>
              <a:gd name="connsiteY62" fmla="*/ 4113801 h 8346397"/>
              <a:gd name="connsiteX63" fmla="*/ 3544341 w 4196446"/>
              <a:gd name="connsiteY63" fmla="*/ 4101895 h 8346397"/>
              <a:gd name="connsiteX64" fmla="*/ 3553866 w 4196446"/>
              <a:gd name="connsiteY64" fmla="*/ 4075701 h 8346397"/>
              <a:gd name="connsiteX65" fmla="*/ 3515766 w 4196446"/>
              <a:gd name="connsiteY65" fmla="*/ 4056651 h 8346397"/>
              <a:gd name="connsiteX66" fmla="*/ 3465759 w 4196446"/>
              <a:gd name="connsiteY66" fmla="*/ 4049507 h 8346397"/>
              <a:gd name="connsiteX67" fmla="*/ 3432422 w 4196446"/>
              <a:gd name="connsiteY67" fmla="*/ 4109038 h 8346397"/>
              <a:gd name="connsiteX68" fmla="*/ 3413372 w 4196446"/>
              <a:gd name="connsiteY68" fmla="*/ 4082845 h 8346397"/>
              <a:gd name="connsiteX69" fmla="*/ 3415752 w 4196446"/>
              <a:gd name="connsiteY69" fmla="*/ 4042363 h 8346397"/>
              <a:gd name="connsiteX70" fmla="*/ 3349078 w 4196446"/>
              <a:gd name="connsiteY70" fmla="*/ 4018551 h 8346397"/>
              <a:gd name="connsiteX71" fmla="*/ 3382416 w 4196446"/>
              <a:gd name="connsiteY71" fmla="*/ 3985213 h 8346397"/>
              <a:gd name="connsiteX72" fmla="*/ 3346697 w 4196446"/>
              <a:gd name="connsiteY72" fmla="*/ 3961401 h 8346397"/>
              <a:gd name="connsiteX73" fmla="*/ 3291928 w 4196446"/>
              <a:gd name="connsiteY73" fmla="*/ 3959020 h 8346397"/>
              <a:gd name="connsiteX74" fmla="*/ 3263352 w 4196446"/>
              <a:gd name="connsiteY74" fmla="*/ 3978070 h 8346397"/>
              <a:gd name="connsiteX75" fmla="*/ 3215727 w 4196446"/>
              <a:gd name="connsiteY75" fmla="*/ 3963782 h 8346397"/>
              <a:gd name="connsiteX76" fmla="*/ 3227633 w 4196446"/>
              <a:gd name="connsiteY76" fmla="*/ 3937588 h 8346397"/>
              <a:gd name="connsiteX77" fmla="*/ 3275259 w 4196446"/>
              <a:gd name="connsiteY77" fmla="*/ 3913776 h 8346397"/>
              <a:gd name="connsiteX78" fmla="*/ 3127621 w 4196446"/>
              <a:gd name="connsiteY78" fmla="*/ 3851863 h 8346397"/>
              <a:gd name="connsiteX79" fmla="*/ 2996652 w 4196446"/>
              <a:gd name="connsiteY79" fmla="*/ 3739945 h 8346397"/>
              <a:gd name="connsiteX80" fmla="*/ 2591839 w 4196446"/>
              <a:gd name="connsiteY80" fmla="*/ 3354183 h 8346397"/>
              <a:gd name="connsiteX81" fmla="*/ 2468015 w 4196446"/>
              <a:gd name="connsiteY81" fmla="*/ 3049382 h 8346397"/>
              <a:gd name="connsiteX82" fmla="*/ 2432296 w 4196446"/>
              <a:gd name="connsiteY82" fmla="*/ 2961276 h 8346397"/>
              <a:gd name="connsiteX83" fmla="*/ 2387052 w 4196446"/>
              <a:gd name="connsiteY83" fmla="*/ 2954132 h 8346397"/>
              <a:gd name="connsiteX84" fmla="*/ 2365621 w 4196446"/>
              <a:gd name="connsiteY84" fmla="*/ 2958895 h 8346397"/>
              <a:gd name="connsiteX85" fmla="*/ 2315615 w 4196446"/>
              <a:gd name="connsiteY85" fmla="*/ 2896982 h 8346397"/>
              <a:gd name="connsiteX86" fmla="*/ 2234652 w 4196446"/>
              <a:gd name="connsiteY86" fmla="*/ 2880313 h 8346397"/>
              <a:gd name="connsiteX87" fmla="*/ 2182265 w 4196446"/>
              <a:gd name="connsiteY87" fmla="*/ 2811257 h 8346397"/>
              <a:gd name="connsiteX88" fmla="*/ 2115590 w 4196446"/>
              <a:gd name="connsiteY88" fmla="*/ 2727913 h 8346397"/>
              <a:gd name="connsiteX89" fmla="*/ 2091777 w 4196446"/>
              <a:gd name="connsiteY89" fmla="*/ 2670763 h 8346397"/>
              <a:gd name="connsiteX90" fmla="*/ 2006845 w 4196446"/>
              <a:gd name="connsiteY90" fmla="*/ 2527095 h 8346397"/>
              <a:gd name="connsiteX91" fmla="*/ 1953665 w 4196446"/>
              <a:gd name="connsiteY91" fmla="*/ 2451688 h 8346397"/>
              <a:gd name="connsiteX92" fmla="*/ 2006052 w 4196446"/>
              <a:gd name="connsiteY92" fmla="*/ 2337388 h 8346397"/>
              <a:gd name="connsiteX93" fmla="*/ 2072727 w 4196446"/>
              <a:gd name="connsiteY93" fmla="*/ 2256426 h 8346397"/>
              <a:gd name="connsiteX94" fmla="*/ 2056058 w 4196446"/>
              <a:gd name="connsiteY94" fmla="*/ 2223088 h 8346397"/>
              <a:gd name="connsiteX95" fmla="*/ 2067965 w 4196446"/>
              <a:gd name="connsiteY95" fmla="*/ 2130220 h 8346397"/>
              <a:gd name="connsiteX96" fmla="*/ 2137021 w 4196446"/>
              <a:gd name="connsiteY96" fmla="*/ 1992107 h 8346397"/>
              <a:gd name="connsiteX97" fmla="*/ 2165596 w 4196446"/>
              <a:gd name="connsiteY97" fmla="*/ 1944482 h 8346397"/>
              <a:gd name="connsiteX98" fmla="*/ 2203696 w 4196446"/>
              <a:gd name="connsiteY98" fmla="*/ 1937338 h 8346397"/>
              <a:gd name="connsiteX99" fmla="*/ 2198933 w 4196446"/>
              <a:gd name="connsiteY99" fmla="*/ 1906382 h 8346397"/>
              <a:gd name="connsiteX100" fmla="*/ 2406102 w 4196446"/>
              <a:gd name="connsiteY100" fmla="*/ 1782557 h 8346397"/>
              <a:gd name="connsiteX101" fmla="*/ 2494208 w 4196446"/>
              <a:gd name="connsiteY101" fmla="*/ 1715882 h 8346397"/>
              <a:gd name="connsiteX102" fmla="*/ 2513258 w 4196446"/>
              <a:gd name="connsiteY102" fmla="*/ 1630157 h 8346397"/>
              <a:gd name="connsiteX103" fmla="*/ 2522784 w 4196446"/>
              <a:gd name="connsiteY103" fmla="*/ 1584913 h 8346397"/>
              <a:gd name="connsiteX104" fmla="*/ 2577552 w 4196446"/>
              <a:gd name="connsiteY104" fmla="*/ 1527763 h 8346397"/>
              <a:gd name="connsiteX105" fmla="*/ 2606127 w 4196446"/>
              <a:gd name="connsiteY105" fmla="*/ 1499188 h 8346397"/>
              <a:gd name="connsiteX106" fmla="*/ 2634702 w 4196446"/>
              <a:gd name="connsiteY106" fmla="*/ 1492045 h 8346397"/>
              <a:gd name="connsiteX107" fmla="*/ 2672802 w 4196446"/>
              <a:gd name="connsiteY107" fmla="*/ 1368220 h 8346397"/>
              <a:gd name="connsiteX108" fmla="*/ 2806153 w 4196446"/>
              <a:gd name="connsiteY108" fmla="*/ 1334883 h 8346397"/>
              <a:gd name="connsiteX109" fmla="*/ 2944265 w 4196446"/>
              <a:gd name="connsiteY109" fmla="*/ 1325357 h 8346397"/>
              <a:gd name="connsiteX110" fmla="*/ 2968077 w 4196446"/>
              <a:gd name="connsiteY110" fmla="*/ 1206295 h 8346397"/>
              <a:gd name="connsiteX111" fmla="*/ 3049040 w 4196446"/>
              <a:gd name="connsiteY111" fmla="*/ 1169783 h 8346397"/>
              <a:gd name="connsiteX112" fmla="*/ 3153814 w 4196446"/>
              <a:gd name="connsiteY112" fmla="*/ 1125332 h 8346397"/>
              <a:gd name="connsiteX113" fmla="*/ 3225252 w 4196446"/>
              <a:gd name="connsiteY113" fmla="*/ 1049132 h 8346397"/>
              <a:gd name="connsiteX114" fmla="*/ 3310977 w 4196446"/>
              <a:gd name="connsiteY114" fmla="*/ 996745 h 8346397"/>
              <a:gd name="connsiteX115" fmla="*/ 3056977 w 4196446"/>
              <a:gd name="connsiteY115" fmla="*/ 982457 h 8346397"/>
              <a:gd name="connsiteX116" fmla="*/ 2958552 w 4196446"/>
              <a:gd name="connsiteY116" fmla="*/ 976107 h 8346397"/>
              <a:gd name="connsiteX117" fmla="*/ 2926802 w 4196446"/>
              <a:gd name="connsiteY117" fmla="*/ 906257 h 8346397"/>
              <a:gd name="connsiteX118" fmla="*/ 2866477 w 4196446"/>
              <a:gd name="connsiteY118" fmla="*/ 893559 h 8346397"/>
              <a:gd name="connsiteX119" fmla="*/ 2799802 w 4196446"/>
              <a:gd name="connsiteY119" fmla="*/ 874507 h 8346397"/>
              <a:gd name="connsiteX120" fmla="*/ 2761702 w 4196446"/>
              <a:gd name="connsiteY120" fmla="*/ 807832 h 8346397"/>
              <a:gd name="connsiteX121" fmla="*/ 2609302 w 4196446"/>
              <a:gd name="connsiteY121" fmla="*/ 760207 h 8346397"/>
              <a:gd name="connsiteX122" fmla="*/ 2580727 w 4196446"/>
              <a:gd name="connsiteY122" fmla="*/ 604632 h 8346397"/>
              <a:gd name="connsiteX123" fmla="*/ 2526752 w 4196446"/>
              <a:gd name="connsiteY123" fmla="*/ 531609 h 8346397"/>
              <a:gd name="connsiteX124" fmla="*/ 2596602 w 4196446"/>
              <a:gd name="connsiteY124" fmla="*/ 407782 h 8346397"/>
              <a:gd name="connsiteX125" fmla="*/ 2629939 w 4196446"/>
              <a:gd name="connsiteY125" fmla="*/ 310947 h 8346397"/>
              <a:gd name="connsiteX126" fmla="*/ 2517227 w 4196446"/>
              <a:gd name="connsiteY126" fmla="*/ 239507 h 8346397"/>
              <a:gd name="connsiteX127" fmla="*/ 2402927 w 4196446"/>
              <a:gd name="connsiteY127" fmla="*/ 271257 h 8346397"/>
              <a:gd name="connsiteX128" fmla="*/ 2275927 w 4196446"/>
              <a:gd name="connsiteY128" fmla="*/ 198232 h 8346397"/>
              <a:gd name="connsiteX129" fmla="*/ 2133052 w 4196446"/>
              <a:gd name="connsiteY129" fmla="*/ 233157 h 8346397"/>
              <a:gd name="connsiteX130" fmla="*/ 1913977 w 4196446"/>
              <a:gd name="connsiteY130" fmla="*/ 36309 h 8346397"/>
              <a:gd name="connsiteX131" fmla="*/ 1777452 w 4196446"/>
              <a:gd name="connsiteY131" fmla="*/ 13289 h 8346397"/>
              <a:gd name="connsiteX132" fmla="*/ 1703633 w 4196446"/>
              <a:gd name="connsiteY132" fmla="*/ 41864 h 8346397"/>
              <a:gd name="connsiteX133" fmla="*/ 1615527 w 4196446"/>
              <a:gd name="connsiteY133" fmla="*/ 75203 h 8346397"/>
              <a:gd name="connsiteX134" fmla="*/ 1515515 w 4196446"/>
              <a:gd name="connsiteY134" fmla="*/ 129971 h 8346397"/>
              <a:gd name="connsiteX135" fmla="*/ 1525040 w 4196446"/>
              <a:gd name="connsiteY135" fmla="*/ 194264 h 8346397"/>
              <a:gd name="connsiteX136" fmla="*/ 1505990 w 4196446"/>
              <a:gd name="connsiteY136" fmla="*/ 251415 h 8346397"/>
              <a:gd name="connsiteX137" fmla="*/ 1413121 w 4196446"/>
              <a:gd name="connsiteY137" fmla="*/ 270464 h 8346397"/>
              <a:gd name="connsiteX138" fmla="*/ 1339302 w 4196446"/>
              <a:gd name="connsiteY138" fmla="*/ 306184 h 8346397"/>
              <a:gd name="connsiteX139" fmla="*/ 1260721 w 4196446"/>
              <a:gd name="connsiteY139" fmla="*/ 346665 h 8346397"/>
              <a:gd name="connsiteX140" fmla="*/ 1191665 w 4196446"/>
              <a:gd name="connsiteY140" fmla="*/ 272847 h 8346397"/>
              <a:gd name="connsiteX141" fmla="*/ 1082127 w 4196446"/>
              <a:gd name="connsiteY141" fmla="*/ 353809 h 8346397"/>
              <a:gd name="connsiteX142" fmla="*/ 1020215 w 4196446"/>
              <a:gd name="connsiteY142" fmla="*/ 420484 h 8346397"/>
              <a:gd name="connsiteX143" fmla="*/ 858290 w 4196446"/>
              <a:gd name="connsiteY143" fmla="*/ 301422 h 8346397"/>
              <a:gd name="connsiteX144" fmla="*/ 796377 w 4196446"/>
              <a:gd name="connsiteY144" fmla="*/ 406196 h 8346397"/>
              <a:gd name="connsiteX145" fmla="*/ 755896 w 4196446"/>
              <a:gd name="connsiteY145" fmla="*/ 341903 h 8346397"/>
              <a:gd name="connsiteX146" fmla="*/ 689221 w 4196446"/>
              <a:gd name="connsiteY146" fmla="*/ 270465 h 8346397"/>
              <a:gd name="connsiteX147" fmla="*/ 667790 w 4196446"/>
              <a:gd name="connsiteY147" fmla="*/ 313328 h 8346397"/>
              <a:gd name="connsiteX148" fmla="*/ 620165 w 4196446"/>
              <a:gd name="connsiteY148" fmla="*/ 382384 h 8346397"/>
              <a:gd name="connsiteX149" fmla="*/ 589208 w 4196446"/>
              <a:gd name="connsiteY149" fmla="*/ 396672 h 8346397"/>
              <a:gd name="connsiteX150" fmla="*/ 498721 w 4196446"/>
              <a:gd name="connsiteY150" fmla="*/ 482397 h 8346397"/>
              <a:gd name="connsiteX151" fmla="*/ 396327 w 4196446"/>
              <a:gd name="connsiteY151" fmla="*/ 380003 h 8346397"/>
              <a:gd name="connsiteX152" fmla="*/ 243927 w 4196446"/>
              <a:gd name="connsiteY152" fmla="*/ 294278 h 8346397"/>
              <a:gd name="connsiteX153" fmla="*/ 174871 w 4196446"/>
              <a:gd name="connsiteY153" fmla="*/ 327615 h 8346397"/>
              <a:gd name="connsiteX154" fmla="*/ 127246 w 4196446"/>
              <a:gd name="connsiteY154" fmla="*/ 410959 h 8346397"/>
              <a:gd name="connsiteX155" fmla="*/ 43902 w 4196446"/>
              <a:gd name="connsiteY155" fmla="*/ 472872 h 8346397"/>
              <a:gd name="connsiteX156" fmla="*/ 8183 w 4196446"/>
              <a:gd name="connsiteY156" fmla="*/ 484778 h 8346397"/>
              <a:gd name="connsiteX157" fmla="*/ 198683 w 4196446"/>
              <a:gd name="connsiteY157" fmla="*/ 689565 h 8346397"/>
              <a:gd name="connsiteX158" fmla="*/ 265359 w 4196446"/>
              <a:gd name="connsiteY158" fmla="*/ 706234 h 8346397"/>
              <a:gd name="connsiteX159" fmla="*/ 298697 w 4196446"/>
              <a:gd name="connsiteY159" fmla="*/ 730047 h 8346397"/>
              <a:gd name="connsiteX160" fmla="*/ 296315 w 4196446"/>
              <a:gd name="connsiteY160" fmla="*/ 901496 h 8346397"/>
              <a:gd name="connsiteX161" fmla="*/ 362990 w 4196446"/>
              <a:gd name="connsiteY161" fmla="*/ 906259 h 8346397"/>
              <a:gd name="connsiteX162" fmla="*/ 401090 w 4196446"/>
              <a:gd name="connsiteY162" fmla="*/ 856253 h 8346397"/>
              <a:gd name="connsiteX163" fmla="*/ 482052 w 4196446"/>
              <a:gd name="connsiteY163" fmla="*/ 894353 h 8346397"/>
              <a:gd name="connsiteX164" fmla="*/ 420140 w 4196446"/>
              <a:gd name="connsiteY164" fmla="*/ 1039609 h 8346397"/>
              <a:gd name="connsiteX165" fmla="*/ 434427 w 4196446"/>
              <a:gd name="connsiteY165" fmla="*/ 1087234 h 8346397"/>
              <a:gd name="connsiteX166" fmla="*/ 379658 w 4196446"/>
              <a:gd name="connsiteY166" fmla="*/ 1139622 h 8346397"/>
              <a:gd name="connsiteX167" fmla="*/ 415377 w 4196446"/>
              <a:gd name="connsiteY167" fmla="*/ 1168196 h 8346397"/>
              <a:gd name="connsiteX168" fmla="*/ 486815 w 4196446"/>
              <a:gd name="connsiteY168" fmla="*/ 1256303 h 8346397"/>
              <a:gd name="connsiteX169" fmla="*/ 527296 w 4196446"/>
              <a:gd name="connsiteY169" fmla="*/ 1344409 h 8346397"/>
              <a:gd name="connsiteX170" fmla="*/ 636833 w 4196446"/>
              <a:gd name="connsiteY170" fmla="*/ 1396797 h 8346397"/>
              <a:gd name="connsiteX171" fmla="*/ 746371 w 4196446"/>
              <a:gd name="connsiteY171" fmla="*/ 1420609 h 8346397"/>
              <a:gd name="connsiteX172" fmla="*/ 829715 w 4196446"/>
              <a:gd name="connsiteY172" fmla="*/ 1468234 h 8346397"/>
              <a:gd name="connsiteX173" fmla="*/ 913058 w 4196446"/>
              <a:gd name="connsiteY173" fmla="*/ 1442040 h 8346397"/>
              <a:gd name="connsiteX174" fmla="*/ 994021 w 4196446"/>
              <a:gd name="connsiteY174" fmla="*/ 1368222 h 8346397"/>
              <a:gd name="connsiteX175" fmla="*/ 1103558 w 4196446"/>
              <a:gd name="connsiteY175" fmla="*/ 1351553 h 8346397"/>
              <a:gd name="connsiteX176" fmla="*/ 1170233 w 4196446"/>
              <a:gd name="connsiteY176" fmla="*/ 1356315 h 8346397"/>
              <a:gd name="connsiteX177" fmla="*/ 1329777 w 4196446"/>
              <a:gd name="connsiteY177" fmla="*/ 1465853 h 8346397"/>
              <a:gd name="connsiteX178" fmla="*/ 1389308 w 4196446"/>
              <a:gd name="connsiteY178" fmla="*/ 1494428 h 8346397"/>
              <a:gd name="connsiteX179" fmla="*/ 1260721 w 4196446"/>
              <a:gd name="connsiteY179" fmla="*/ 1596822 h 8346397"/>
              <a:gd name="connsiteX180" fmla="*/ 1263102 w 4196446"/>
              <a:gd name="connsiteY180" fmla="*/ 1661115 h 8346397"/>
              <a:gd name="connsiteX181" fmla="*/ 1425027 w 4196446"/>
              <a:gd name="connsiteY181" fmla="*/ 1613490 h 8346397"/>
              <a:gd name="connsiteX182" fmla="*/ 1386927 w 4196446"/>
              <a:gd name="connsiteY182" fmla="*/ 1677784 h 8346397"/>
              <a:gd name="connsiteX183" fmla="*/ 1405977 w 4196446"/>
              <a:gd name="connsiteY183" fmla="*/ 1751603 h 8346397"/>
              <a:gd name="connsiteX184" fmla="*/ 1517896 w 4196446"/>
              <a:gd name="connsiteY184" fmla="*/ 1787322 h 8346397"/>
              <a:gd name="connsiteX185" fmla="*/ 1591715 w 4196446"/>
              <a:gd name="connsiteY185" fmla="*/ 1803990 h 8346397"/>
              <a:gd name="connsiteX186" fmla="*/ 1501227 w 4196446"/>
              <a:gd name="connsiteY186" fmla="*/ 1934959 h 8346397"/>
              <a:gd name="connsiteX187" fmla="*/ 1494083 w 4196446"/>
              <a:gd name="connsiteY187" fmla="*/ 1984965 h 8346397"/>
              <a:gd name="connsiteX188" fmla="*/ 1422646 w 4196446"/>
              <a:gd name="connsiteY188" fmla="*/ 2020684 h 8346397"/>
              <a:gd name="connsiteX189" fmla="*/ 1391690 w 4196446"/>
              <a:gd name="connsiteY189" fmla="*/ 2082597 h 8346397"/>
              <a:gd name="connsiteX190" fmla="*/ 1260721 w 4196446"/>
              <a:gd name="connsiteY190" fmla="*/ 2056403 h 8346397"/>
              <a:gd name="connsiteX191" fmla="*/ 1139277 w 4196446"/>
              <a:gd name="connsiteY191" fmla="*/ 2056402 h 8346397"/>
              <a:gd name="connsiteX192" fmla="*/ 1072602 w 4196446"/>
              <a:gd name="connsiteY192" fmla="*/ 2084978 h 8346397"/>
              <a:gd name="connsiteX193" fmla="*/ 1065458 w 4196446"/>
              <a:gd name="connsiteY193" fmla="*/ 2184990 h 8346397"/>
              <a:gd name="connsiteX194" fmla="*/ 977352 w 4196446"/>
              <a:gd name="connsiteY194" fmla="*/ 2273097 h 8346397"/>
              <a:gd name="connsiteX195" fmla="*/ 1120227 w 4196446"/>
              <a:gd name="connsiteY195" fmla="*/ 2335009 h 8346397"/>
              <a:gd name="connsiteX196" fmla="*/ 1170234 w 4196446"/>
              <a:gd name="connsiteY196" fmla="*/ 2370727 h 8346397"/>
              <a:gd name="connsiteX197" fmla="*/ 1222621 w 4196446"/>
              <a:gd name="connsiteY197" fmla="*/ 2387397 h 8346397"/>
              <a:gd name="connsiteX198" fmla="*/ 1272627 w 4196446"/>
              <a:gd name="connsiteY198" fmla="*/ 2437403 h 8346397"/>
              <a:gd name="connsiteX199" fmla="*/ 1329777 w 4196446"/>
              <a:gd name="connsiteY199" fmla="*/ 2458834 h 8346397"/>
              <a:gd name="connsiteX200" fmla="*/ 1422646 w 4196446"/>
              <a:gd name="connsiteY200" fmla="*/ 2535034 h 8346397"/>
              <a:gd name="connsiteX201" fmla="*/ 1508371 w 4196446"/>
              <a:gd name="connsiteY201" fmla="*/ 2568373 h 8346397"/>
              <a:gd name="connsiteX202" fmla="*/ 1641721 w 4196446"/>
              <a:gd name="connsiteY202" fmla="*/ 2716009 h 8346397"/>
              <a:gd name="connsiteX203" fmla="*/ 1725065 w 4196446"/>
              <a:gd name="connsiteY203" fmla="*/ 2870790 h 8346397"/>
              <a:gd name="connsiteX204" fmla="*/ 1850477 w 4196446"/>
              <a:gd name="connsiteY204" fmla="*/ 2931907 h 8346397"/>
              <a:gd name="connsiteX205" fmla="*/ 1896514 w 4196446"/>
              <a:gd name="connsiteY205" fmla="*/ 2977947 h 8346397"/>
              <a:gd name="connsiteX206" fmla="*/ 1927471 w 4196446"/>
              <a:gd name="connsiteY206" fmla="*/ 3082722 h 8346397"/>
              <a:gd name="connsiteX207" fmla="*/ 1989383 w 4196446"/>
              <a:gd name="connsiteY207" fmla="*/ 3185115 h 8346397"/>
              <a:gd name="connsiteX208" fmla="*/ 2051296 w 4196446"/>
              <a:gd name="connsiteY208" fmla="*/ 3223215 h 8346397"/>
              <a:gd name="connsiteX209" fmla="*/ 2182265 w 4196446"/>
              <a:gd name="connsiteY209" fmla="*/ 3370853 h 8346397"/>
              <a:gd name="connsiteX210" fmla="*/ 2325139 w 4196446"/>
              <a:gd name="connsiteY210" fmla="*/ 3447053 h 8346397"/>
              <a:gd name="connsiteX211" fmla="*/ 2384671 w 4196446"/>
              <a:gd name="connsiteY211" fmla="*/ 3532778 h 8346397"/>
              <a:gd name="connsiteX212" fmla="*/ 2432296 w 4196446"/>
              <a:gd name="connsiteY212" fmla="*/ 3599453 h 8346397"/>
              <a:gd name="connsiteX213" fmla="*/ 2479921 w 4196446"/>
              <a:gd name="connsiteY213" fmla="*/ 3589929 h 8346397"/>
              <a:gd name="connsiteX214" fmla="*/ 2484683 w 4196446"/>
              <a:gd name="connsiteY214" fmla="*/ 3742328 h 8346397"/>
              <a:gd name="connsiteX215" fmla="*/ 2537071 w 4196446"/>
              <a:gd name="connsiteY215" fmla="*/ 3835197 h 8346397"/>
              <a:gd name="connsiteX216" fmla="*/ 2529927 w 4196446"/>
              <a:gd name="connsiteY216" fmla="*/ 3873297 h 8346397"/>
              <a:gd name="connsiteX217" fmla="*/ 2598983 w 4196446"/>
              <a:gd name="connsiteY217" fmla="*/ 3909015 h 8346397"/>
              <a:gd name="connsiteX218" fmla="*/ 2656133 w 4196446"/>
              <a:gd name="connsiteY218" fmla="*/ 3854247 h 8346397"/>
              <a:gd name="connsiteX219" fmla="*/ 2689471 w 4196446"/>
              <a:gd name="connsiteY219" fmla="*/ 3937590 h 8346397"/>
              <a:gd name="connsiteX220" fmla="*/ 2734715 w 4196446"/>
              <a:gd name="connsiteY220" fmla="*/ 3982834 h 8346397"/>
              <a:gd name="connsiteX221" fmla="*/ 2808533 w 4196446"/>
              <a:gd name="connsiteY221" fmla="*/ 4006647 h 8346397"/>
              <a:gd name="connsiteX222" fmla="*/ 2860921 w 4196446"/>
              <a:gd name="connsiteY222" fmla="*/ 4075703 h 8346397"/>
              <a:gd name="connsiteX223" fmla="*/ 2946646 w 4196446"/>
              <a:gd name="connsiteY223" fmla="*/ 4130472 h 8346397"/>
              <a:gd name="connsiteX224" fmla="*/ 2999033 w 4196446"/>
              <a:gd name="connsiteY224" fmla="*/ 4163809 h 8346397"/>
              <a:gd name="connsiteX225" fmla="*/ 2870446 w 4196446"/>
              <a:gd name="connsiteY225" fmla="*/ 4256678 h 8346397"/>
              <a:gd name="connsiteX226" fmla="*/ 2868064 w 4196446"/>
              <a:gd name="connsiteY226" fmla="*/ 4311446 h 8346397"/>
              <a:gd name="connsiteX227" fmla="*/ 2970458 w 4196446"/>
              <a:gd name="connsiteY227" fmla="*/ 4428128 h 8346397"/>
              <a:gd name="connsiteX228" fmla="*/ 3065708 w 4196446"/>
              <a:gd name="connsiteY228" fmla="*/ 4490040 h 8346397"/>
              <a:gd name="connsiteX229" fmla="*/ 3096665 w 4196446"/>
              <a:gd name="connsiteY229" fmla="*/ 4528140 h 8346397"/>
              <a:gd name="connsiteX230" fmla="*/ 3082377 w 4196446"/>
              <a:gd name="connsiteY230" fmla="*/ 4609103 h 8346397"/>
              <a:gd name="connsiteX231" fmla="*/ 3077615 w 4196446"/>
              <a:gd name="connsiteY231" fmla="*/ 4692447 h 8346397"/>
              <a:gd name="connsiteX232" fmla="*/ 3034752 w 4196446"/>
              <a:gd name="connsiteY232" fmla="*/ 4701972 h 8346397"/>
              <a:gd name="connsiteX233" fmla="*/ 3008558 w 4196446"/>
              <a:gd name="connsiteY233" fmla="*/ 4718640 h 8346397"/>
              <a:gd name="connsiteX234" fmla="*/ 3053802 w 4196446"/>
              <a:gd name="connsiteY234" fmla="*/ 4795632 h 8346397"/>
              <a:gd name="connsiteX235" fmla="*/ 3037133 w 4196446"/>
              <a:gd name="connsiteY235" fmla="*/ 4868659 h 8346397"/>
              <a:gd name="connsiteX236" fmla="*/ 3020465 w 4196446"/>
              <a:gd name="connsiteY236" fmla="*/ 5004390 h 8346397"/>
              <a:gd name="connsiteX237" fmla="*/ 2982365 w 4196446"/>
              <a:gd name="connsiteY237" fmla="*/ 5044872 h 8346397"/>
              <a:gd name="connsiteX238" fmla="*/ 2965696 w 4196446"/>
              <a:gd name="connsiteY238" fmla="*/ 5166315 h 8346397"/>
              <a:gd name="connsiteX239" fmla="*/ 2937121 w 4196446"/>
              <a:gd name="connsiteY239" fmla="*/ 5285378 h 8346397"/>
              <a:gd name="connsiteX240" fmla="*/ 2989508 w 4196446"/>
              <a:gd name="connsiteY240" fmla="*/ 5302047 h 8346397"/>
              <a:gd name="connsiteX241" fmla="*/ 2987127 w 4196446"/>
              <a:gd name="connsiteY241" fmla="*/ 5347290 h 8346397"/>
              <a:gd name="connsiteX242" fmla="*/ 2984746 w 4196446"/>
              <a:gd name="connsiteY242" fmla="*/ 5402059 h 8346397"/>
              <a:gd name="connsiteX243" fmla="*/ 3041896 w 4196446"/>
              <a:gd name="connsiteY243" fmla="*/ 5471115 h 8346397"/>
              <a:gd name="connsiteX244" fmla="*/ 3089521 w 4196446"/>
              <a:gd name="connsiteY244" fmla="*/ 5597322 h 8346397"/>
              <a:gd name="connsiteX245" fmla="*/ 2996652 w 4196446"/>
              <a:gd name="connsiteY245" fmla="*/ 5887834 h 8346397"/>
              <a:gd name="connsiteX246" fmla="*/ 3018083 w 4196446"/>
              <a:gd name="connsiteY246" fmla="*/ 5942603 h 8346397"/>
              <a:gd name="connsiteX247" fmla="*/ 3044277 w 4196446"/>
              <a:gd name="connsiteY247" fmla="*/ 5994990 h 8346397"/>
              <a:gd name="connsiteX248" fmla="*/ 3049040 w 4196446"/>
              <a:gd name="connsiteY248" fmla="*/ 6099765 h 8346397"/>
              <a:gd name="connsiteX249" fmla="*/ 3028402 w 4196446"/>
              <a:gd name="connsiteY249" fmla="*/ 6195807 h 8346397"/>
              <a:gd name="connsiteX250" fmla="*/ 2956170 w 4196446"/>
              <a:gd name="connsiteY250" fmla="*/ 6259310 h 8346397"/>
              <a:gd name="connsiteX251" fmla="*/ 2920452 w 4196446"/>
              <a:gd name="connsiteY251" fmla="*/ 6240259 h 8346397"/>
              <a:gd name="connsiteX252" fmla="*/ 2849015 w 4196446"/>
              <a:gd name="connsiteY252" fmla="*/ 6252165 h 8346397"/>
              <a:gd name="connsiteX253" fmla="*/ 2713283 w 4196446"/>
              <a:gd name="connsiteY253" fmla="*/ 6364084 h 8346397"/>
              <a:gd name="connsiteX254" fmla="*/ 2606127 w 4196446"/>
              <a:gd name="connsiteY254" fmla="*/ 6349797 h 8346397"/>
              <a:gd name="connsiteX255" fmla="*/ 2575171 w 4196446"/>
              <a:gd name="connsiteY255" fmla="*/ 6378372 h 8346397"/>
              <a:gd name="connsiteX256" fmla="*/ 2508495 w 4196446"/>
              <a:gd name="connsiteY256" fmla="*/ 6423614 h 8346397"/>
              <a:gd name="connsiteX257" fmla="*/ 2391815 w 4196446"/>
              <a:gd name="connsiteY257" fmla="*/ 6411709 h 8346397"/>
              <a:gd name="connsiteX258" fmla="*/ 2368002 w 4196446"/>
              <a:gd name="connsiteY258" fmla="*/ 6528390 h 8346397"/>
              <a:gd name="connsiteX259" fmla="*/ 2363240 w 4196446"/>
              <a:gd name="connsiteY259" fmla="*/ 6564109 h 8346397"/>
              <a:gd name="connsiteX260" fmla="*/ 2339428 w 4196446"/>
              <a:gd name="connsiteY260" fmla="*/ 6583159 h 8346397"/>
              <a:gd name="connsiteX261" fmla="*/ 2141783 w 4196446"/>
              <a:gd name="connsiteY261" fmla="*/ 6535534 h 8346397"/>
              <a:gd name="connsiteX262" fmla="*/ 2103683 w 4196446"/>
              <a:gd name="connsiteY262" fmla="*/ 6587922 h 8346397"/>
              <a:gd name="connsiteX263" fmla="*/ 2072727 w 4196446"/>
              <a:gd name="connsiteY263" fmla="*/ 6683172 h 8346397"/>
              <a:gd name="connsiteX264" fmla="*/ 2039389 w 4196446"/>
              <a:gd name="connsiteY264" fmla="*/ 6747465 h 8346397"/>
              <a:gd name="connsiteX265" fmla="*/ 2051296 w 4196446"/>
              <a:gd name="connsiteY265" fmla="*/ 6809378 h 8346397"/>
              <a:gd name="connsiteX266" fmla="*/ 2184646 w 4196446"/>
              <a:gd name="connsiteY266" fmla="*/ 6921297 h 8346397"/>
              <a:gd name="connsiteX267" fmla="*/ 2253702 w 4196446"/>
              <a:gd name="connsiteY267" fmla="*/ 6954634 h 8346397"/>
              <a:gd name="connsiteX268" fmla="*/ 2237033 w 4196446"/>
              <a:gd name="connsiteY268" fmla="*/ 6978447 h 8346397"/>
              <a:gd name="connsiteX269" fmla="*/ 2201315 w 4196446"/>
              <a:gd name="connsiteY269" fmla="*/ 6997497 h 8346397"/>
              <a:gd name="connsiteX270" fmla="*/ 2234652 w 4196446"/>
              <a:gd name="connsiteY270" fmla="*/ 7073697 h 8346397"/>
              <a:gd name="connsiteX271" fmla="*/ 2203696 w 4196446"/>
              <a:gd name="connsiteY271" fmla="*/ 7095128 h 8346397"/>
              <a:gd name="connsiteX272" fmla="*/ 2098921 w 4196446"/>
              <a:gd name="connsiteY272" fmla="*/ 7033215 h 8346397"/>
              <a:gd name="connsiteX273" fmla="*/ 2056058 w 4196446"/>
              <a:gd name="connsiteY273" fmla="*/ 7059409 h 8346397"/>
              <a:gd name="connsiteX274" fmla="*/ 1996527 w 4196446"/>
              <a:gd name="connsiteY274" fmla="*/ 6957015 h 8346397"/>
              <a:gd name="connsiteX275" fmla="*/ 1879846 w 4196446"/>
              <a:gd name="connsiteY275" fmla="*/ 6983209 h 8346397"/>
              <a:gd name="connsiteX276" fmla="*/ 1815552 w 4196446"/>
              <a:gd name="connsiteY276" fmla="*/ 6987972 h 8346397"/>
              <a:gd name="connsiteX277" fmla="*/ 1765546 w 4196446"/>
              <a:gd name="connsiteY277" fmla="*/ 6983210 h 8346397"/>
              <a:gd name="connsiteX278" fmla="*/ 1708396 w 4196446"/>
              <a:gd name="connsiteY278" fmla="*/ 7028453 h 8346397"/>
              <a:gd name="connsiteX279" fmla="*/ 1529802 w 4196446"/>
              <a:gd name="connsiteY279" fmla="*/ 6987972 h 8346397"/>
              <a:gd name="connsiteX280" fmla="*/ 1553614 w 4196446"/>
              <a:gd name="connsiteY280" fmla="*/ 7114178 h 8346397"/>
              <a:gd name="connsiteX281" fmla="*/ 1477415 w 4196446"/>
              <a:gd name="connsiteY281" fmla="*/ 7159422 h 8346397"/>
              <a:gd name="connsiteX282" fmla="*/ 1415502 w 4196446"/>
              <a:gd name="connsiteY282" fmla="*/ 7226096 h 8346397"/>
              <a:gd name="connsiteX283" fmla="*/ 1265483 w 4196446"/>
              <a:gd name="connsiteY283" fmla="*/ 7218953 h 8346397"/>
              <a:gd name="connsiteX284" fmla="*/ 1213096 w 4196446"/>
              <a:gd name="connsiteY28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63291 w 4196446"/>
              <a:gd name="connsiteY3" fmla="*/ 7299913 h 8346397"/>
              <a:gd name="connsiteX4" fmla="*/ 2756147 w 4196446"/>
              <a:gd name="connsiteY4" fmla="*/ 7371351 h 8346397"/>
              <a:gd name="connsiteX5" fmla="*/ 2827584 w 4196446"/>
              <a:gd name="connsiteY5" fmla="*/ 7316582 h 8346397"/>
              <a:gd name="connsiteX6" fmla="*/ 2870447 w 4196446"/>
              <a:gd name="connsiteY6" fmla="*/ 7338013 h 8346397"/>
              <a:gd name="connsiteX7" fmla="*/ 3001416 w 4196446"/>
              <a:gd name="connsiteY7" fmla="*/ 7266576 h 8346397"/>
              <a:gd name="connsiteX8" fmla="*/ 3103809 w 4196446"/>
              <a:gd name="connsiteY8" fmla="*/ 7202282 h 8346397"/>
              <a:gd name="connsiteX9" fmla="*/ 3246684 w 4196446"/>
              <a:gd name="connsiteY9" fmla="*/ 7142751 h 8346397"/>
              <a:gd name="connsiteX10" fmla="*/ 3282403 w 4196446"/>
              <a:gd name="connsiteY10" fmla="*/ 7159420 h 8346397"/>
              <a:gd name="connsiteX11" fmla="*/ 3358603 w 4196446"/>
              <a:gd name="connsiteY11" fmla="*/ 7064169 h 8346397"/>
              <a:gd name="connsiteX12" fmla="*/ 3503859 w 4196446"/>
              <a:gd name="connsiteY12" fmla="*/ 7042738 h 8346397"/>
              <a:gd name="connsiteX13" fmla="*/ 3530053 w 4196446"/>
              <a:gd name="connsiteY13" fmla="*/ 6978445 h 8346397"/>
              <a:gd name="connsiteX14" fmla="*/ 3642765 w 4196446"/>
              <a:gd name="connsiteY14" fmla="*/ 6905419 h 8346397"/>
              <a:gd name="connsiteX15" fmla="*/ 3741984 w 4196446"/>
              <a:gd name="connsiteY15" fmla="*/ 6883195 h 8346397"/>
              <a:gd name="connsiteX16" fmla="*/ 3784847 w 4196446"/>
              <a:gd name="connsiteY16" fmla="*/ 6811757 h 8346397"/>
              <a:gd name="connsiteX17" fmla="*/ 3951534 w 4196446"/>
              <a:gd name="connsiteY17" fmla="*/ 6737938 h 8346397"/>
              <a:gd name="connsiteX18" fmla="*/ 3932484 w 4196446"/>
              <a:gd name="connsiteY18" fmla="*/ 6616495 h 8346397"/>
              <a:gd name="connsiteX19" fmla="*/ 3975347 w 4196446"/>
              <a:gd name="connsiteY19" fmla="*/ 6642688 h 8346397"/>
              <a:gd name="connsiteX20" fmla="*/ 4027735 w 4196446"/>
              <a:gd name="connsiteY20" fmla="*/ 6654595 h 8346397"/>
              <a:gd name="connsiteX21" fmla="*/ 4056309 w 4196446"/>
              <a:gd name="connsiteY21" fmla="*/ 6516482 h 8346397"/>
              <a:gd name="connsiteX22" fmla="*/ 3996778 w 4196446"/>
              <a:gd name="connsiteY22" fmla="*/ 6478382 h 8346397"/>
              <a:gd name="connsiteX23" fmla="*/ 4034878 w 4196446"/>
              <a:gd name="connsiteY23" fmla="*/ 6437901 h 8346397"/>
              <a:gd name="connsiteX24" fmla="*/ 4061072 w 4196446"/>
              <a:gd name="connsiteY24" fmla="*/ 6473620 h 8346397"/>
              <a:gd name="connsiteX25" fmla="*/ 4082503 w 4196446"/>
              <a:gd name="connsiteY25" fmla="*/ 6478382 h 8346397"/>
              <a:gd name="connsiteX26" fmla="*/ 4089647 w 4196446"/>
              <a:gd name="connsiteY26" fmla="*/ 6421232 h 8346397"/>
              <a:gd name="connsiteX27" fmla="*/ 4046784 w 4196446"/>
              <a:gd name="connsiteY27" fmla="*/ 6318838 h 8346397"/>
              <a:gd name="connsiteX28" fmla="*/ 4130128 w 4196446"/>
              <a:gd name="connsiteY28" fmla="*/ 6299788 h 8346397"/>
              <a:gd name="connsiteX29" fmla="*/ 4046784 w 4196446"/>
              <a:gd name="connsiteY29" fmla="*/ 6275976 h 8346397"/>
              <a:gd name="connsiteX30" fmla="*/ 4053928 w 4196446"/>
              <a:gd name="connsiteY30" fmla="*/ 6211682 h 8346397"/>
              <a:gd name="connsiteX31" fmla="*/ 4039640 w 4196446"/>
              <a:gd name="connsiteY31" fmla="*/ 6149770 h 8346397"/>
              <a:gd name="connsiteX32" fmla="*/ 4106315 w 4196446"/>
              <a:gd name="connsiteY32" fmla="*/ 6211682 h 8346397"/>
              <a:gd name="connsiteX33" fmla="*/ 4063453 w 4196446"/>
              <a:gd name="connsiteY33" fmla="*/ 6090238 h 8346397"/>
              <a:gd name="connsiteX34" fmla="*/ 4070597 w 4196446"/>
              <a:gd name="connsiteY34" fmla="*/ 6018801 h 8346397"/>
              <a:gd name="connsiteX35" fmla="*/ 4132509 w 4196446"/>
              <a:gd name="connsiteY35" fmla="*/ 5975938 h 8346397"/>
              <a:gd name="connsiteX36" fmla="*/ 4094409 w 4196446"/>
              <a:gd name="connsiteY36" fmla="*/ 6075951 h 8346397"/>
              <a:gd name="connsiteX37" fmla="*/ 4139653 w 4196446"/>
              <a:gd name="connsiteY37" fmla="*/ 6102145 h 8346397"/>
              <a:gd name="connsiteX38" fmla="*/ 4192041 w 4196446"/>
              <a:gd name="connsiteY38" fmla="*/ 6080713 h 8346397"/>
              <a:gd name="connsiteX39" fmla="*/ 4149178 w 4196446"/>
              <a:gd name="connsiteY39" fmla="*/ 5947363 h 8346397"/>
              <a:gd name="connsiteX40" fmla="*/ 4194421 w 4196446"/>
              <a:gd name="connsiteY40" fmla="*/ 5909263 h 8346397"/>
              <a:gd name="connsiteX41" fmla="*/ 4113459 w 4196446"/>
              <a:gd name="connsiteY41" fmla="*/ 5783057 h 8346397"/>
              <a:gd name="connsiteX42" fmla="*/ 4108696 w 4196446"/>
              <a:gd name="connsiteY42" fmla="*/ 5678282 h 8346397"/>
              <a:gd name="connsiteX43" fmla="*/ 4070597 w 4196446"/>
              <a:gd name="connsiteY43" fmla="*/ 5587795 h 8346397"/>
              <a:gd name="connsiteX44" fmla="*/ 4111077 w 4196446"/>
              <a:gd name="connsiteY44" fmla="*/ 5583032 h 8346397"/>
              <a:gd name="connsiteX45" fmla="*/ 4061071 w 4196446"/>
              <a:gd name="connsiteY45" fmla="*/ 5478257 h 8346397"/>
              <a:gd name="connsiteX46" fmla="*/ 4061071 w 4196446"/>
              <a:gd name="connsiteY46" fmla="*/ 5383007 h 8346397"/>
              <a:gd name="connsiteX47" fmla="*/ 4103934 w 4196446"/>
              <a:gd name="connsiteY47" fmla="*/ 5387770 h 8346397"/>
              <a:gd name="connsiteX48" fmla="*/ 4106315 w 4196446"/>
              <a:gd name="connsiteY48" fmla="*/ 5347288 h 8346397"/>
              <a:gd name="connsiteX49" fmla="*/ 4065833 w 4196446"/>
              <a:gd name="connsiteY49" fmla="*/ 5292520 h 8346397"/>
              <a:gd name="connsiteX50" fmla="*/ 4058690 w 4196446"/>
              <a:gd name="connsiteY50" fmla="*/ 5173457 h 8346397"/>
              <a:gd name="connsiteX51" fmla="*/ 3990428 w 4196446"/>
              <a:gd name="connsiteY51" fmla="*/ 5034550 h 8346397"/>
              <a:gd name="connsiteX52" fmla="*/ 3922959 w 4196446"/>
              <a:gd name="connsiteY52" fmla="*/ 4816270 h 8346397"/>
              <a:gd name="connsiteX53" fmla="*/ 3887241 w 4196446"/>
              <a:gd name="connsiteY53" fmla="*/ 4682920 h 8346397"/>
              <a:gd name="connsiteX54" fmla="*/ 3851522 w 4196446"/>
              <a:gd name="connsiteY54" fmla="*/ 4642438 h 8346397"/>
              <a:gd name="connsiteX55" fmla="*/ 3887241 w 4196446"/>
              <a:gd name="connsiteY55" fmla="*/ 4578145 h 8346397"/>
              <a:gd name="connsiteX56" fmla="*/ 3839615 w 4196446"/>
              <a:gd name="connsiteY56" fmla="*/ 4499563 h 8346397"/>
              <a:gd name="connsiteX57" fmla="*/ 3780084 w 4196446"/>
              <a:gd name="connsiteY57" fmla="*/ 4492420 h 8346397"/>
              <a:gd name="connsiteX58" fmla="*/ 3732459 w 4196446"/>
              <a:gd name="connsiteY58" fmla="*/ 4449557 h 8346397"/>
              <a:gd name="connsiteX59" fmla="*/ 3687216 w 4196446"/>
              <a:gd name="connsiteY59" fmla="*/ 4466226 h 8346397"/>
              <a:gd name="connsiteX60" fmla="*/ 3668166 w 4196446"/>
              <a:gd name="connsiteY60" fmla="*/ 4368595 h 8346397"/>
              <a:gd name="connsiteX61" fmla="*/ 3501478 w 4196446"/>
              <a:gd name="connsiteY61" fmla="*/ 4166188 h 8346397"/>
              <a:gd name="connsiteX62" fmla="*/ 3496716 w 4196446"/>
              <a:gd name="connsiteY62" fmla="*/ 4139995 h 8346397"/>
              <a:gd name="connsiteX63" fmla="*/ 3494334 w 4196446"/>
              <a:gd name="connsiteY63" fmla="*/ 4113801 h 8346397"/>
              <a:gd name="connsiteX64" fmla="*/ 3544341 w 4196446"/>
              <a:gd name="connsiteY64" fmla="*/ 4101895 h 8346397"/>
              <a:gd name="connsiteX65" fmla="*/ 3553866 w 4196446"/>
              <a:gd name="connsiteY65" fmla="*/ 4075701 h 8346397"/>
              <a:gd name="connsiteX66" fmla="*/ 3515766 w 4196446"/>
              <a:gd name="connsiteY66" fmla="*/ 4056651 h 8346397"/>
              <a:gd name="connsiteX67" fmla="*/ 3465759 w 4196446"/>
              <a:gd name="connsiteY67" fmla="*/ 4049507 h 8346397"/>
              <a:gd name="connsiteX68" fmla="*/ 3432422 w 4196446"/>
              <a:gd name="connsiteY68" fmla="*/ 4109038 h 8346397"/>
              <a:gd name="connsiteX69" fmla="*/ 3413372 w 4196446"/>
              <a:gd name="connsiteY69" fmla="*/ 4082845 h 8346397"/>
              <a:gd name="connsiteX70" fmla="*/ 3415752 w 4196446"/>
              <a:gd name="connsiteY70" fmla="*/ 4042363 h 8346397"/>
              <a:gd name="connsiteX71" fmla="*/ 3349078 w 4196446"/>
              <a:gd name="connsiteY71" fmla="*/ 4018551 h 8346397"/>
              <a:gd name="connsiteX72" fmla="*/ 3382416 w 4196446"/>
              <a:gd name="connsiteY72" fmla="*/ 3985213 h 8346397"/>
              <a:gd name="connsiteX73" fmla="*/ 3346697 w 4196446"/>
              <a:gd name="connsiteY73" fmla="*/ 3961401 h 8346397"/>
              <a:gd name="connsiteX74" fmla="*/ 3291928 w 4196446"/>
              <a:gd name="connsiteY74" fmla="*/ 3959020 h 8346397"/>
              <a:gd name="connsiteX75" fmla="*/ 3263352 w 4196446"/>
              <a:gd name="connsiteY75" fmla="*/ 3978070 h 8346397"/>
              <a:gd name="connsiteX76" fmla="*/ 3215727 w 4196446"/>
              <a:gd name="connsiteY76" fmla="*/ 3963782 h 8346397"/>
              <a:gd name="connsiteX77" fmla="*/ 3227633 w 4196446"/>
              <a:gd name="connsiteY77" fmla="*/ 3937588 h 8346397"/>
              <a:gd name="connsiteX78" fmla="*/ 3275259 w 4196446"/>
              <a:gd name="connsiteY78" fmla="*/ 3913776 h 8346397"/>
              <a:gd name="connsiteX79" fmla="*/ 3127621 w 4196446"/>
              <a:gd name="connsiteY79" fmla="*/ 3851863 h 8346397"/>
              <a:gd name="connsiteX80" fmla="*/ 2996652 w 4196446"/>
              <a:gd name="connsiteY80" fmla="*/ 3739945 h 8346397"/>
              <a:gd name="connsiteX81" fmla="*/ 2591839 w 4196446"/>
              <a:gd name="connsiteY81" fmla="*/ 3354183 h 8346397"/>
              <a:gd name="connsiteX82" fmla="*/ 2468015 w 4196446"/>
              <a:gd name="connsiteY82" fmla="*/ 3049382 h 8346397"/>
              <a:gd name="connsiteX83" fmla="*/ 2432296 w 4196446"/>
              <a:gd name="connsiteY83" fmla="*/ 2961276 h 8346397"/>
              <a:gd name="connsiteX84" fmla="*/ 2387052 w 4196446"/>
              <a:gd name="connsiteY84" fmla="*/ 2954132 h 8346397"/>
              <a:gd name="connsiteX85" fmla="*/ 2365621 w 4196446"/>
              <a:gd name="connsiteY85" fmla="*/ 2958895 h 8346397"/>
              <a:gd name="connsiteX86" fmla="*/ 2315615 w 4196446"/>
              <a:gd name="connsiteY86" fmla="*/ 2896982 h 8346397"/>
              <a:gd name="connsiteX87" fmla="*/ 2234652 w 4196446"/>
              <a:gd name="connsiteY87" fmla="*/ 2880313 h 8346397"/>
              <a:gd name="connsiteX88" fmla="*/ 2182265 w 4196446"/>
              <a:gd name="connsiteY88" fmla="*/ 2811257 h 8346397"/>
              <a:gd name="connsiteX89" fmla="*/ 2115590 w 4196446"/>
              <a:gd name="connsiteY89" fmla="*/ 2727913 h 8346397"/>
              <a:gd name="connsiteX90" fmla="*/ 2091777 w 4196446"/>
              <a:gd name="connsiteY90" fmla="*/ 2670763 h 8346397"/>
              <a:gd name="connsiteX91" fmla="*/ 2006845 w 4196446"/>
              <a:gd name="connsiteY91" fmla="*/ 2527095 h 8346397"/>
              <a:gd name="connsiteX92" fmla="*/ 1953665 w 4196446"/>
              <a:gd name="connsiteY92" fmla="*/ 2451688 h 8346397"/>
              <a:gd name="connsiteX93" fmla="*/ 2006052 w 4196446"/>
              <a:gd name="connsiteY93" fmla="*/ 2337388 h 8346397"/>
              <a:gd name="connsiteX94" fmla="*/ 2072727 w 4196446"/>
              <a:gd name="connsiteY94" fmla="*/ 2256426 h 8346397"/>
              <a:gd name="connsiteX95" fmla="*/ 2056058 w 4196446"/>
              <a:gd name="connsiteY95" fmla="*/ 2223088 h 8346397"/>
              <a:gd name="connsiteX96" fmla="*/ 2067965 w 4196446"/>
              <a:gd name="connsiteY96" fmla="*/ 2130220 h 8346397"/>
              <a:gd name="connsiteX97" fmla="*/ 2137021 w 4196446"/>
              <a:gd name="connsiteY97" fmla="*/ 1992107 h 8346397"/>
              <a:gd name="connsiteX98" fmla="*/ 2165596 w 4196446"/>
              <a:gd name="connsiteY98" fmla="*/ 1944482 h 8346397"/>
              <a:gd name="connsiteX99" fmla="*/ 2203696 w 4196446"/>
              <a:gd name="connsiteY99" fmla="*/ 1937338 h 8346397"/>
              <a:gd name="connsiteX100" fmla="*/ 2198933 w 4196446"/>
              <a:gd name="connsiteY100" fmla="*/ 1906382 h 8346397"/>
              <a:gd name="connsiteX101" fmla="*/ 2406102 w 4196446"/>
              <a:gd name="connsiteY101" fmla="*/ 1782557 h 8346397"/>
              <a:gd name="connsiteX102" fmla="*/ 2494208 w 4196446"/>
              <a:gd name="connsiteY102" fmla="*/ 1715882 h 8346397"/>
              <a:gd name="connsiteX103" fmla="*/ 2513258 w 4196446"/>
              <a:gd name="connsiteY103" fmla="*/ 1630157 h 8346397"/>
              <a:gd name="connsiteX104" fmla="*/ 2522784 w 4196446"/>
              <a:gd name="connsiteY104" fmla="*/ 1584913 h 8346397"/>
              <a:gd name="connsiteX105" fmla="*/ 2577552 w 4196446"/>
              <a:gd name="connsiteY105" fmla="*/ 1527763 h 8346397"/>
              <a:gd name="connsiteX106" fmla="*/ 2606127 w 4196446"/>
              <a:gd name="connsiteY106" fmla="*/ 1499188 h 8346397"/>
              <a:gd name="connsiteX107" fmla="*/ 2634702 w 4196446"/>
              <a:gd name="connsiteY107" fmla="*/ 1492045 h 8346397"/>
              <a:gd name="connsiteX108" fmla="*/ 2672802 w 4196446"/>
              <a:gd name="connsiteY108" fmla="*/ 1368220 h 8346397"/>
              <a:gd name="connsiteX109" fmla="*/ 2806153 w 4196446"/>
              <a:gd name="connsiteY109" fmla="*/ 1334883 h 8346397"/>
              <a:gd name="connsiteX110" fmla="*/ 2944265 w 4196446"/>
              <a:gd name="connsiteY110" fmla="*/ 1325357 h 8346397"/>
              <a:gd name="connsiteX111" fmla="*/ 2968077 w 4196446"/>
              <a:gd name="connsiteY111" fmla="*/ 1206295 h 8346397"/>
              <a:gd name="connsiteX112" fmla="*/ 3049040 w 4196446"/>
              <a:gd name="connsiteY112" fmla="*/ 1169783 h 8346397"/>
              <a:gd name="connsiteX113" fmla="*/ 3153814 w 4196446"/>
              <a:gd name="connsiteY113" fmla="*/ 1125332 h 8346397"/>
              <a:gd name="connsiteX114" fmla="*/ 3225252 w 4196446"/>
              <a:gd name="connsiteY114" fmla="*/ 1049132 h 8346397"/>
              <a:gd name="connsiteX115" fmla="*/ 3310977 w 4196446"/>
              <a:gd name="connsiteY115" fmla="*/ 996745 h 8346397"/>
              <a:gd name="connsiteX116" fmla="*/ 3056977 w 4196446"/>
              <a:gd name="connsiteY116" fmla="*/ 982457 h 8346397"/>
              <a:gd name="connsiteX117" fmla="*/ 2958552 w 4196446"/>
              <a:gd name="connsiteY117" fmla="*/ 976107 h 8346397"/>
              <a:gd name="connsiteX118" fmla="*/ 2926802 w 4196446"/>
              <a:gd name="connsiteY118" fmla="*/ 906257 h 8346397"/>
              <a:gd name="connsiteX119" fmla="*/ 2866477 w 4196446"/>
              <a:gd name="connsiteY119" fmla="*/ 893559 h 8346397"/>
              <a:gd name="connsiteX120" fmla="*/ 2799802 w 4196446"/>
              <a:gd name="connsiteY120" fmla="*/ 874507 h 8346397"/>
              <a:gd name="connsiteX121" fmla="*/ 2761702 w 4196446"/>
              <a:gd name="connsiteY121" fmla="*/ 807832 h 8346397"/>
              <a:gd name="connsiteX122" fmla="*/ 2609302 w 4196446"/>
              <a:gd name="connsiteY122" fmla="*/ 760207 h 8346397"/>
              <a:gd name="connsiteX123" fmla="*/ 2580727 w 4196446"/>
              <a:gd name="connsiteY123" fmla="*/ 604632 h 8346397"/>
              <a:gd name="connsiteX124" fmla="*/ 2526752 w 4196446"/>
              <a:gd name="connsiteY124" fmla="*/ 531609 h 8346397"/>
              <a:gd name="connsiteX125" fmla="*/ 2596602 w 4196446"/>
              <a:gd name="connsiteY125" fmla="*/ 407782 h 8346397"/>
              <a:gd name="connsiteX126" fmla="*/ 2629939 w 4196446"/>
              <a:gd name="connsiteY126" fmla="*/ 310947 h 8346397"/>
              <a:gd name="connsiteX127" fmla="*/ 2517227 w 4196446"/>
              <a:gd name="connsiteY127" fmla="*/ 239507 h 8346397"/>
              <a:gd name="connsiteX128" fmla="*/ 2402927 w 4196446"/>
              <a:gd name="connsiteY128" fmla="*/ 271257 h 8346397"/>
              <a:gd name="connsiteX129" fmla="*/ 2275927 w 4196446"/>
              <a:gd name="connsiteY129" fmla="*/ 198232 h 8346397"/>
              <a:gd name="connsiteX130" fmla="*/ 2133052 w 4196446"/>
              <a:gd name="connsiteY130" fmla="*/ 233157 h 8346397"/>
              <a:gd name="connsiteX131" fmla="*/ 1913977 w 4196446"/>
              <a:gd name="connsiteY131" fmla="*/ 36309 h 8346397"/>
              <a:gd name="connsiteX132" fmla="*/ 1777452 w 4196446"/>
              <a:gd name="connsiteY132" fmla="*/ 13289 h 8346397"/>
              <a:gd name="connsiteX133" fmla="*/ 1703633 w 4196446"/>
              <a:gd name="connsiteY133" fmla="*/ 41864 h 8346397"/>
              <a:gd name="connsiteX134" fmla="*/ 1615527 w 4196446"/>
              <a:gd name="connsiteY134" fmla="*/ 75203 h 8346397"/>
              <a:gd name="connsiteX135" fmla="*/ 1515515 w 4196446"/>
              <a:gd name="connsiteY135" fmla="*/ 129971 h 8346397"/>
              <a:gd name="connsiteX136" fmla="*/ 1525040 w 4196446"/>
              <a:gd name="connsiteY136" fmla="*/ 194264 h 8346397"/>
              <a:gd name="connsiteX137" fmla="*/ 1505990 w 4196446"/>
              <a:gd name="connsiteY137" fmla="*/ 251415 h 8346397"/>
              <a:gd name="connsiteX138" fmla="*/ 1413121 w 4196446"/>
              <a:gd name="connsiteY138" fmla="*/ 270464 h 8346397"/>
              <a:gd name="connsiteX139" fmla="*/ 1339302 w 4196446"/>
              <a:gd name="connsiteY139" fmla="*/ 306184 h 8346397"/>
              <a:gd name="connsiteX140" fmla="*/ 1260721 w 4196446"/>
              <a:gd name="connsiteY140" fmla="*/ 346665 h 8346397"/>
              <a:gd name="connsiteX141" fmla="*/ 1191665 w 4196446"/>
              <a:gd name="connsiteY141" fmla="*/ 272847 h 8346397"/>
              <a:gd name="connsiteX142" fmla="*/ 1082127 w 4196446"/>
              <a:gd name="connsiteY142" fmla="*/ 353809 h 8346397"/>
              <a:gd name="connsiteX143" fmla="*/ 1020215 w 4196446"/>
              <a:gd name="connsiteY143" fmla="*/ 420484 h 8346397"/>
              <a:gd name="connsiteX144" fmla="*/ 858290 w 4196446"/>
              <a:gd name="connsiteY144" fmla="*/ 301422 h 8346397"/>
              <a:gd name="connsiteX145" fmla="*/ 796377 w 4196446"/>
              <a:gd name="connsiteY145" fmla="*/ 406196 h 8346397"/>
              <a:gd name="connsiteX146" fmla="*/ 755896 w 4196446"/>
              <a:gd name="connsiteY146" fmla="*/ 341903 h 8346397"/>
              <a:gd name="connsiteX147" fmla="*/ 689221 w 4196446"/>
              <a:gd name="connsiteY147" fmla="*/ 270465 h 8346397"/>
              <a:gd name="connsiteX148" fmla="*/ 667790 w 4196446"/>
              <a:gd name="connsiteY148" fmla="*/ 313328 h 8346397"/>
              <a:gd name="connsiteX149" fmla="*/ 620165 w 4196446"/>
              <a:gd name="connsiteY149" fmla="*/ 382384 h 8346397"/>
              <a:gd name="connsiteX150" fmla="*/ 589208 w 4196446"/>
              <a:gd name="connsiteY150" fmla="*/ 396672 h 8346397"/>
              <a:gd name="connsiteX151" fmla="*/ 498721 w 4196446"/>
              <a:gd name="connsiteY151" fmla="*/ 482397 h 8346397"/>
              <a:gd name="connsiteX152" fmla="*/ 396327 w 4196446"/>
              <a:gd name="connsiteY152" fmla="*/ 380003 h 8346397"/>
              <a:gd name="connsiteX153" fmla="*/ 243927 w 4196446"/>
              <a:gd name="connsiteY153" fmla="*/ 294278 h 8346397"/>
              <a:gd name="connsiteX154" fmla="*/ 174871 w 4196446"/>
              <a:gd name="connsiteY154" fmla="*/ 327615 h 8346397"/>
              <a:gd name="connsiteX155" fmla="*/ 127246 w 4196446"/>
              <a:gd name="connsiteY155" fmla="*/ 410959 h 8346397"/>
              <a:gd name="connsiteX156" fmla="*/ 43902 w 4196446"/>
              <a:gd name="connsiteY156" fmla="*/ 472872 h 8346397"/>
              <a:gd name="connsiteX157" fmla="*/ 8183 w 4196446"/>
              <a:gd name="connsiteY157" fmla="*/ 484778 h 8346397"/>
              <a:gd name="connsiteX158" fmla="*/ 198683 w 4196446"/>
              <a:gd name="connsiteY158" fmla="*/ 689565 h 8346397"/>
              <a:gd name="connsiteX159" fmla="*/ 265359 w 4196446"/>
              <a:gd name="connsiteY159" fmla="*/ 706234 h 8346397"/>
              <a:gd name="connsiteX160" fmla="*/ 298697 w 4196446"/>
              <a:gd name="connsiteY160" fmla="*/ 730047 h 8346397"/>
              <a:gd name="connsiteX161" fmla="*/ 296315 w 4196446"/>
              <a:gd name="connsiteY161" fmla="*/ 901496 h 8346397"/>
              <a:gd name="connsiteX162" fmla="*/ 362990 w 4196446"/>
              <a:gd name="connsiteY162" fmla="*/ 906259 h 8346397"/>
              <a:gd name="connsiteX163" fmla="*/ 401090 w 4196446"/>
              <a:gd name="connsiteY163" fmla="*/ 856253 h 8346397"/>
              <a:gd name="connsiteX164" fmla="*/ 482052 w 4196446"/>
              <a:gd name="connsiteY164" fmla="*/ 894353 h 8346397"/>
              <a:gd name="connsiteX165" fmla="*/ 420140 w 4196446"/>
              <a:gd name="connsiteY165" fmla="*/ 1039609 h 8346397"/>
              <a:gd name="connsiteX166" fmla="*/ 434427 w 4196446"/>
              <a:gd name="connsiteY166" fmla="*/ 1087234 h 8346397"/>
              <a:gd name="connsiteX167" fmla="*/ 379658 w 4196446"/>
              <a:gd name="connsiteY167" fmla="*/ 1139622 h 8346397"/>
              <a:gd name="connsiteX168" fmla="*/ 415377 w 4196446"/>
              <a:gd name="connsiteY168" fmla="*/ 1168196 h 8346397"/>
              <a:gd name="connsiteX169" fmla="*/ 486815 w 4196446"/>
              <a:gd name="connsiteY169" fmla="*/ 1256303 h 8346397"/>
              <a:gd name="connsiteX170" fmla="*/ 527296 w 4196446"/>
              <a:gd name="connsiteY170" fmla="*/ 1344409 h 8346397"/>
              <a:gd name="connsiteX171" fmla="*/ 636833 w 4196446"/>
              <a:gd name="connsiteY171" fmla="*/ 1396797 h 8346397"/>
              <a:gd name="connsiteX172" fmla="*/ 746371 w 4196446"/>
              <a:gd name="connsiteY172" fmla="*/ 1420609 h 8346397"/>
              <a:gd name="connsiteX173" fmla="*/ 829715 w 4196446"/>
              <a:gd name="connsiteY173" fmla="*/ 1468234 h 8346397"/>
              <a:gd name="connsiteX174" fmla="*/ 913058 w 4196446"/>
              <a:gd name="connsiteY174" fmla="*/ 1442040 h 8346397"/>
              <a:gd name="connsiteX175" fmla="*/ 994021 w 4196446"/>
              <a:gd name="connsiteY175" fmla="*/ 1368222 h 8346397"/>
              <a:gd name="connsiteX176" fmla="*/ 1103558 w 4196446"/>
              <a:gd name="connsiteY176" fmla="*/ 1351553 h 8346397"/>
              <a:gd name="connsiteX177" fmla="*/ 1170233 w 4196446"/>
              <a:gd name="connsiteY177" fmla="*/ 1356315 h 8346397"/>
              <a:gd name="connsiteX178" fmla="*/ 1329777 w 4196446"/>
              <a:gd name="connsiteY178" fmla="*/ 1465853 h 8346397"/>
              <a:gd name="connsiteX179" fmla="*/ 1389308 w 4196446"/>
              <a:gd name="connsiteY179" fmla="*/ 1494428 h 8346397"/>
              <a:gd name="connsiteX180" fmla="*/ 1260721 w 4196446"/>
              <a:gd name="connsiteY180" fmla="*/ 1596822 h 8346397"/>
              <a:gd name="connsiteX181" fmla="*/ 1263102 w 4196446"/>
              <a:gd name="connsiteY181" fmla="*/ 1661115 h 8346397"/>
              <a:gd name="connsiteX182" fmla="*/ 1425027 w 4196446"/>
              <a:gd name="connsiteY182" fmla="*/ 1613490 h 8346397"/>
              <a:gd name="connsiteX183" fmla="*/ 1386927 w 4196446"/>
              <a:gd name="connsiteY183" fmla="*/ 1677784 h 8346397"/>
              <a:gd name="connsiteX184" fmla="*/ 1405977 w 4196446"/>
              <a:gd name="connsiteY184" fmla="*/ 1751603 h 8346397"/>
              <a:gd name="connsiteX185" fmla="*/ 1517896 w 4196446"/>
              <a:gd name="connsiteY185" fmla="*/ 1787322 h 8346397"/>
              <a:gd name="connsiteX186" fmla="*/ 1591715 w 4196446"/>
              <a:gd name="connsiteY186" fmla="*/ 1803990 h 8346397"/>
              <a:gd name="connsiteX187" fmla="*/ 1501227 w 4196446"/>
              <a:gd name="connsiteY187" fmla="*/ 1934959 h 8346397"/>
              <a:gd name="connsiteX188" fmla="*/ 1494083 w 4196446"/>
              <a:gd name="connsiteY188" fmla="*/ 1984965 h 8346397"/>
              <a:gd name="connsiteX189" fmla="*/ 1422646 w 4196446"/>
              <a:gd name="connsiteY189" fmla="*/ 2020684 h 8346397"/>
              <a:gd name="connsiteX190" fmla="*/ 1391690 w 4196446"/>
              <a:gd name="connsiteY190" fmla="*/ 2082597 h 8346397"/>
              <a:gd name="connsiteX191" fmla="*/ 1260721 w 4196446"/>
              <a:gd name="connsiteY191" fmla="*/ 2056403 h 8346397"/>
              <a:gd name="connsiteX192" fmla="*/ 1139277 w 4196446"/>
              <a:gd name="connsiteY192" fmla="*/ 2056402 h 8346397"/>
              <a:gd name="connsiteX193" fmla="*/ 1072602 w 4196446"/>
              <a:gd name="connsiteY193" fmla="*/ 2084978 h 8346397"/>
              <a:gd name="connsiteX194" fmla="*/ 1065458 w 4196446"/>
              <a:gd name="connsiteY194" fmla="*/ 2184990 h 8346397"/>
              <a:gd name="connsiteX195" fmla="*/ 977352 w 4196446"/>
              <a:gd name="connsiteY195" fmla="*/ 2273097 h 8346397"/>
              <a:gd name="connsiteX196" fmla="*/ 1120227 w 4196446"/>
              <a:gd name="connsiteY196" fmla="*/ 2335009 h 8346397"/>
              <a:gd name="connsiteX197" fmla="*/ 1170234 w 4196446"/>
              <a:gd name="connsiteY197" fmla="*/ 2370727 h 8346397"/>
              <a:gd name="connsiteX198" fmla="*/ 1222621 w 4196446"/>
              <a:gd name="connsiteY198" fmla="*/ 2387397 h 8346397"/>
              <a:gd name="connsiteX199" fmla="*/ 1272627 w 4196446"/>
              <a:gd name="connsiteY199" fmla="*/ 2437403 h 8346397"/>
              <a:gd name="connsiteX200" fmla="*/ 1329777 w 4196446"/>
              <a:gd name="connsiteY200" fmla="*/ 2458834 h 8346397"/>
              <a:gd name="connsiteX201" fmla="*/ 1422646 w 4196446"/>
              <a:gd name="connsiteY201" fmla="*/ 2535034 h 8346397"/>
              <a:gd name="connsiteX202" fmla="*/ 1508371 w 4196446"/>
              <a:gd name="connsiteY202" fmla="*/ 2568373 h 8346397"/>
              <a:gd name="connsiteX203" fmla="*/ 1641721 w 4196446"/>
              <a:gd name="connsiteY203" fmla="*/ 2716009 h 8346397"/>
              <a:gd name="connsiteX204" fmla="*/ 1725065 w 4196446"/>
              <a:gd name="connsiteY204" fmla="*/ 2870790 h 8346397"/>
              <a:gd name="connsiteX205" fmla="*/ 1850477 w 4196446"/>
              <a:gd name="connsiteY205" fmla="*/ 2931907 h 8346397"/>
              <a:gd name="connsiteX206" fmla="*/ 1896514 w 4196446"/>
              <a:gd name="connsiteY206" fmla="*/ 2977947 h 8346397"/>
              <a:gd name="connsiteX207" fmla="*/ 1927471 w 4196446"/>
              <a:gd name="connsiteY207" fmla="*/ 3082722 h 8346397"/>
              <a:gd name="connsiteX208" fmla="*/ 1989383 w 4196446"/>
              <a:gd name="connsiteY208" fmla="*/ 3185115 h 8346397"/>
              <a:gd name="connsiteX209" fmla="*/ 2051296 w 4196446"/>
              <a:gd name="connsiteY209" fmla="*/ 3223215 h 8346397"/>
              <a:gd name="connsiteX210" fmla="*/ 2182265 w 4196446"/>
              <a:gd name="connsiteY210" fmla="*/ 3370853 h 8346397"/>
              <a:gd name="connsiteX211" fmla="*/ 2325139 w 4196446"/>
              <a:gd name="connsiteY211" fmla="*/ 3447053 h 8346397"/>
              <a:gd name="connsiteX212" fmla="*/ 2384671 w 4196446"/>
              <a:gd name="connsiteY212" fmla="*/ 3532778 h 8346397"/>
              <a:gd name="connsiteX213" fmla="*/ 2432296 w 4196446"/>
              <a:gd name="connsiteY213" fmla="*/ 3599453 h 8346397"/>
              <a:gd name="connsiteX214" fmla="*/ 2479921 w 4196446"/>
              <a:gd name="connsiteY214" fmla="*/ 3589929 h 8346397"/>
              <a:gd name="connsiteX215" fmla="*/ 2484683 w 4196446"/>
              <a:gd name="connsiteY215" fmla="*/ 3742328 h 8346397"/>
              <a:gd name="connsiteX216" fmla="*/ 2537071 w 4196446"/>
              <a:gd name="connsiteY216" fmla="*/ 3835197 h 8346397"/>
              <a:gd name="connsiteX217" fmla="*/ 2529927 w 4196446"/>
              <a:gd name="connsiteY217" fmla="*/ 3873297 h 8346397"/>
              <a:gd name="connsiteX218" fmla="*/ 2598983 w 4196446"/>
              <a:gd name="connsiteY218" fmla="*/ 3909015 h 8346397"/>
              <a:gd name="connsiteX219" fmla="*/ 2656133 w 4196446"/>
              <a:gd name="connsiteY219" fmla="*/ 3854247 h 8346397"/>
              <a:gd name="connsiteX220" fmla="*/ 2689471 w 4196446"/>
              <a:gd name="connsiteY220" fmla="*/ 3937590 h 8346397"/>
              <a:gd name="connsiteX221" fmla="*/ 2734715 w 4196446"/>
              <a:gd name="connsiteY221" fmla="*/ 3982834 h 8346397"/>
              <a:gd name="connsiteX222" fmla="*/ 2808533 w 4196446"/>
              <a:gd name="connsiteY222" fmla="*/ 4006647 h 8346397"/>
              <a:gd name="connsiteX223" fmla="*/ 2860921 w 4196446"/>
              <a:gd name="connsiteY223" fmla="*/ 4075703 h 8346397"/>
              <a:gd name="connsiteX224" fmla="*/ 2946646 w 4196446"/>
              <a:gd name="connsiteY224" fmla="*/ 4130472 h 8346397"/>
              <a:gd name="connsiteX225" fmla="*/ 2999033 w 4196446"/>
              <a:gd name="connsiteY225" fmla="*/ 4163809 h 8346397"/>
              <a:gd name="connsiteX226" fmla="*/ 2870446 w 4196446"/>
              <a:gd name="connsiteY226" fmla="*/ 4256678 h 8346397"/>
              <a:gd name="connsiteX227" fmla="*/ 2868064 w 4196446"/>
              <a:gd name="connsiteY227" fmla="*/ 4311446 h 8346397"/>
              <a:gd name="connsiteX228" fmla="*/ 2970458 w 4196446"/>
              <a:gd name="connsiteY228" fmla="*/ 4428128 h 8346397"/>
              <a:gd name="connsiteX229" fmla="*/ 3065708 w 4196446"/>
              <a:gd name="connsiteY229" fmla="*/ 4490040 h 8346397"/>
              <a:gd name="connsiteX230" fmla="*/ 3096665 w 4196446"/>
              <a:gd name="connsiteY230" fmla="*/ 4528140 h 8346397"/>
              <a:gd name="connsiteX231" fmla="*/ 3082377 w 4196446"/>
              <a:gd name="connsiteY231" fmla="*/ 4609103 h 8346397"/>
              <a:gd name="connsiteX232" fmla="*/ 3077615 w 4196446"/>
              <a:gd name="connsiteY232" fmla="*/ 4692447 h 8346397"/>
              <a:gd name="connsiteX233" fmla="*/ 3034752 w 4196446"/>
              <a:gd name="connsiteY233" fmla="*/ 4701972 h 8346397"/>
              <a:gd name="connsiteX234" fmla="*/ 3008558 w 4196446"/>
              <a:gd name="connsiteY234" fmla="*/ 4718640 h 8346397"/>
              <a:gd name="connsiteX235" fmla="*/ 3053802 w 4196446"/>
              <a:gd name="connsiteY235" fmla="*/ 4795632 h 8346397"/>
              <a:gd name="connsiteX236" fmla="*/ 3037133 w 4196446"/>
              <a:gd name="connsiteY236" fmla="*/ 4868659 h 8346397"/>
              <a:gd name="connsiteX237" fmla="*/ 3020465 w 4196446"/>
              <a:gd name="connsiteY237" fmla="*/ 5004390 h 8346397"/>
              <a:gd name="connsiteX238" fmla="*/ 2982365 w 4196446"/>
              <a:gd name="connsiteY238" fmla="*/ 5044872 h 8346397"/>
              <a:gd name="connsiteX239" fmla="*/ 2965696 w 4196446"/>
              <a:gd name="connsiteY239" fmla="*/ 5166315 h 8346397"/>
              <a:gd name="connsiteX240" fmla="*/ 2937121 w 4196446"/>
              <a:gd name="connsiteY240" fmla="*/ 5285378 h 8346397"/>
              <a:gd name="connsiteX241" fmla="*/ 2989508 w 4196446"/>
              <a:gd name="connsiteY241" fmla="*/ 5302047 h 8346397"/>
              <a:gd name="connsiteX242" fmla="*/ 2987127 w 4196446"/>
              <a:gd name="connsiteY242" fmla="*/ 5347290 h 8346397"/>
              <a:gd name="connsiteX243" fmla="*/ 2984746 w 4196446"/>
              <a:gd name="connsiteY243" fmla="*/ 5402059 h 8346397"/>
              <a:gd name="connsiteX244" fmla="*/ 3041896 w 4196446"/>
              <a:gd name="connsiteY244" fmla="*/ 5471115 h 8346397"/>
              <a:gd name="connsiteX245" fmla="*/ 3089521 w 4196446"/>
              <a:gd name="connsiteY245" fmla="*/ 5597322 h 8346397"/>
              <a:gd name="connsiteX246" fmla="*/ 2996652 w 4196446"/>
              <a:gd name="connsiteY246" fmla="*/ 5887834 h 8346397"/>
              <a:gd name="connsiteX247" fmla="*/ 3018083 w 4196446"/>
              <a:gd name="connsiteY247" fmla="*/ 5942603 h 8346397"/>
              <a:gd name="connsiteX248" fmla="*/ 3044277 w 4196446"/>
              <a:gd name="connsiteY248" fmla="*/ 5994990 h 8346397"/>
              <a:gd name="connsiteX249" fmla="*/ 3049040 w 4196446"/>
              <a:gd name="connsiteY249" fmla="*/ 6099765 h 8346397"/>
              <a:gd name="connsiteX250" fmla="*/ 3028402 w 4196446"/>
              <a:gd name="connsiteY250" fmla="*/ 6195807 h 8346397"/>
              <a:gd name="connsiteX251" fmla="*/ 2956170 w 4196446"/>
              <a:gd name="connsiteY251" fmla="*/ 6259310 h 8346397"/>
              <a:gd name="connsiteX252" fmla="*/ 2920452 w 4196446"/>
              <a:gd name="connsiteY252" fmla="*/ 6240259 h 8346397"/>
              <a:gd name="connsiteX253" fmla="*/ 2849015 w 4196446"/>
              <a:gd name="connsiteY253" fmla="*/ 6252165 h 8346397"/>
              <a:gd name="connsiteX254" fmla="*/ 2713283 w 4196446"/>
              <a:gd name="connsiteY254" fmla="*/ 6364084 h 8346397"/>
              <a:gd name="connsiteX255" fmla="*/ 2606127 w 4196446"/>
              <a:gd name="connsiteY255" fmla="*/ 6349797 h 8346397"/>
              <a:gd name="connsiteX256" fmla="*/ 2575171 w 4196446"/>
              <a:gd name="connsiteY256" fmla="*/ 6378372 h 8346397"/>
              <a:gd name="connsiteX257" fmla="*/ 2508495 w 4196446"/>
              <a:gd name="connsiteY257" fmla="*/ 6423614 h 8346397"/>
              <a:gd name="connsiteX258" fmla="*/ 2391815 w 4196446"/>
              <a:gd name="connsiteY258" fmla="*/ 6411709 h 8346397"/>
              <a:gd name="connsiteX259" fmla="*/ 2368002 w 4196446"/>
              <a:gd name="connsiteY259" fmla="*/ 6528390 h 8346397"/>
              <a:gd name="connsiteX260" fmla="*/ 2363240 w 4196446"/>
              <a:gd name="connsiteY260" fmla="*/ 6564109 h 8346397"/>
              <a:gd name="connsiteX261" fmla="*/ 2339428 w 4196446"/>
              <a:gd name="connsiteY261" fmla="*/ 6583159 h 8346397"/>
              <a:gd name="connsiteX262" fmla="*/ 2141783 w 4196446"/>
              <a:gd name="connsiteY262" fmla="*/ 6535534 h 8346397"/>
              <a:gd name="connsiteX263" fmla="*/ 2103683 w 4196446"/>
              <a:gd name="connsiteY263" fmla="*/ 6587922 h 8346397"/>
              <a:gd name="connsiteX264" fmla="*/ 2072727 w 4196446"/>
              <a:gd name="connsiteY264" fmla="*/ 6683172 h 8346397"/>
              <a:gd name="connsiteX265" fmla="*/ 2039389 w 4196446"/>
              <a:gd name="connsiteY265" fmla="*/ 6747465 h 8346397"/>
              <a:gd name="connsiteX266" fmla="*/ 2051296 w 4196446"/>
              <a:gd name="connsiteY266" fmla="*/ 6809378 h 8346397"/>
              <a:gd name="connsiteX267" fmla="*/ 2184646 w 4196446"/>
              <a:gd name="connsiteY267" fmla="*/ 6921297 h 8346397"/>
              <a:gd name="connsiteX268" fmla="*/ 2253702 w 4196446"/>
              <a:gd name="connsiteY268" fmla="*/ 6954634 h 8346397"/>
              <a:gd name="connsiteX269" fmla="*/ 2237033 w 4196446"/>
              <a:gd name="connsiteY269" fmla="*/ 6978447 h 8346397"/>
              <a:gd name="connsiteX270" fmla="*/ 2201315 w 4196446"/>
              <a:gd name="connsiteY270" fmla="*/ 6997497 h 8346397"/>
              <a:gd name="connsiteX271" fmla="*/ 2234652 w 4196446"/>
              <a:gd name="connsiteY271" fmla="*/ 7073697 h 8346397"/>
              <a:gd name="connsiteX272" fmla="*/ 2203696 w 4196446"/>
              <a:gd name="connsiteY272" fmla="*/ 7095128 h 8346397"/>
              <a:gd name="connsiteX273" fmla="*/ 2098921 w 4196446"/>
              <a:gd name="connsiteY273" fmla="*/ 7033215 h 8346397"/>
              <a:gd name="connsiteX274" fmla="*/ 2056058 w 4196446"/>
              <a:gd name="connsiteY274" fmla="*/ 7059409 h 8346397"/>
              <a:gd name="connsiteX275" fmla="*/ 1996527 w 4196446"/>
              <a:gd name="connsiteY275" fmla="*/ 6957015 h 8346397"/>
              <a:gd name="connsiteX276" fmla="*/ 1879846 w 4196446"/>
              <a:gd name="connsiteY276" fmla="*/ 6983209 h 8346397"/>
              <a:gd name="connsiteX277" fmla="*/ 1815552 w 4196446"/>
              <a:gd name="connsiteY277" fmla="*/ 6987972 h 8346397"/>
              <a:gd name="connsiteX278" fmla="*/ 1765546 w 4196446"/>
              <a:gd name="connsiteY278" fmla="*/ 6983210 h 8346397"/>
              <a:gd name="connsiteX279" fmla="*/ 1708396 w 4196446"/>
              <a:gd name="connsiteY279" fmla="*/ 7028453 h 8346397"/>
              <a:gd name="connsiteX280" fmla="*/ 1529802 w 4196446"/>
              <a:gd name="connsiteY280" fmla="*/ 6987972 h 8346397"/>
              <a:gd name="connsiteX281" fmla="*/ 1553614 w 4196446"/>
              <a:gd name="connsiteY281" fmla="*/ 7114178 h 8346397"/>
              <a:gd name="connsiteX282" fmla="*/ 1477415 w 4196446"/>
              <a:gd name="connsiteY282" fmla="*/ 7159422 h 8346397"/>
              <a:gd name="connsiteX283" fmla="*/ 1415502 w 4196446"/>
              <a:gd name="connsiteY283" fmla="*/ 7226096 h 8346397"/>
              <a:gd name="connsiteX284" fmla="*/ 1265483 w 4196446"/>
              <a:gd name="connsiteY284" fmla="*/ 7218953 h 8346397"/>
              <a:gd name="connsiteX285" fmla="*/ 1213096 w 4196446"/>
              <a:gd name="connsiteY28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713284 w 4196446"/>
              <a:gd name="connsiteY3" fmla="*/ 7266576 h 8346397"/>
              <a:gd name="connsiteX4" fmla="*/ 2763291 w 4196446"/>
              <a:gd name="connsiteY4" fmla="*/ 7299913 h 8346397"/>
              <a:gd name="connsiteX5" fmla="*/ 2756147 w 4196446"/>
              <a:gd name="connsiteY5" fmla="*/ 7371351 h 8346397"/>
              <a:gd name="connsiteX6" fmla="*/ 2827584 w 4196446"/>
              <a:gd name="connsiteY6" fmla="*/ 7316582 h 8346397"/>
              <a:gd name="connsiteX7" fmla="*/ 2870447 w 4196446"/>
              <a:gd name="connsiteY7" fmla="*/ 7338013 h 8346397"/>
              <a:gd name="connsiteX8" fmla="*/ 3001416 w 4196446"/>
              <a:gd name="connsiteY8" fmla="*/ 7266576 h 8346397"/>
              <a:gd name="connsiteX9" fmla="*/ 3103809 w 4196446"/>
              <a:gd name="connsiteY9" fmla="*/ 7202282 h 8346397"/>
              <a:gd name="connsiteX10" fmla="*/ 3246684 w 4196446"/>
              <a:gd name="connsiteY10" fmla="*/ 7142751 h 8346397"/>
              <a:gd name="connsiteX11" fmla="*/ 3282403 w 4196446"/>
              <a:gd name="connsiteY11" fmla="*/ 7159420 h 8346397"/>
              <a:gd name="connsiteX12" fmla="*/ 3358603 w 4196446"/>
              <a:gd name="connsiteY12" fmla="*/ 7064169 h 8346397"/>
              <a:gd name="connsiteX13" fmla="*/ 3503859 w 4196446"/>
              <a:gd name="connsiteY13" fmla="*/ 7042738 h 8346397"/>
              <a:gd name="connsiteX14" fmla="*/ 3530053 w 4196446"/>
              <a:gd name="connsiteY14" fmla="*/ 6978445 h 8346397"/>
              <a:gd name="connsiteX15" fmla="*/ 3642765 w 4196446"/>
              <a:gd name="connsiteY15" fmla="*/ 6905419 h 8346397"/>
              <a:gd name="connsiteX16" fmla="*/ 3741984 w 4196446"/>
              <a:gd name="connsiteY16" fmla="*/ 6883195 h 8346397"/>
              <a:gd name="connsiteX17" fmla="*/ 3784847 w 4196446"/>
              <a:gd name="connsiteY17" fmla="*/ 6811757 h 8346397"/>
              <a:gd name="connsiteX18" fmla="*/ 3951534 w 4196446"/>
              <a:gd name="connsiteY18" fmla="*/ 6737938 h 8346397"/>
              <a:gd name="connsiteX19" fmla="*/ 3932484 w 4196446"/>
              <a:gd name="connsiteY19" fmla="*/ 6616495 h 8346397"/>
              <a:gd name="connsiteX20" fmla="*/ 3975347 w 4196446"/>
              <a:gd name="connsiteY20" fmla="*/ 6642688 h 8346397"/>
              <a:gd name="connsiteX21" fmla="*/ 4027735 w 4196446"/>
              <a:gd name="connsiteY21" fmla="*/ 6654595 h 8346397"/>
              <a:gd name="connsiteX22" fmla="*/ 4056309 w 4196446"/>
              <a:gd name="connsiteY22" fmla="*/ 6516482 h 8346397"/>
              <a:gd name="connsiteX23" fmla="*/ 3996778 w 4196446"/>
              <a:gd name="connsiteY23" fmla="*/ 6478382 h 8346397"/>
              <a:gd name="connsiteX24" fmla="*/ 4034878 w 4196446"/>
              <a:gd name="connsiteY24" fmla="*/ 6437901 h 8346397"/>
              <a:gd name="connsiteX25" fmla="*/ 4061072 w 4196446"/>
              <a:gd name="connsiteY25" fmla="*/ 6473620 h 8346397"/>
              <a:gd name="connsiteX26" fmla="*/ 4082503 w 4196446"/>
              <a:gd name="connsiteY26" fmla="*/ 6478382 h 8346397"/>
              <a:gd name="connsiteX27" fmla="*/ 4089647 w 4196446"/>
              <a:gd name="connsiteY27" fmla="*/ 6421232 h 8346397"/>
              <a:gd name="connsiteX28" fmla="*/ 4046784 w 4196446"/>
              <a:gd name="connsiteY28" fmla="*/ 6318838 h 8346397"/>
              <a:gd name="connsiteX29" fmla="*/ 4130128 w 4196446"/>
              <a:gd name="connsiteY29" fmla="*/ 6299788 h 8346397"/>
              <a:gd name="connsiteX30" fmla="*/ 4046784 w 4196446"/>
              <a:gd name="connsiteY30" fmla="*/ 6275976 h 8346397"/>
              <a:gd name="connsiteX31" fmla="*/ 4053928 w 4196446"/>
              <a:gd name="connsiteY31" fmla="*/ 6211682 h 8346397"/>
              <a:gd name="connsiteX32" fmla="*/ 4039640 w 4196446"/>
              <a:gd name="connsiteY32" fmla="*/ 6149770 h 8346397"/>
              <a:gd name="connsiteX33" fmla="*/ 4106315 w 4196446"/>
              <a:gd name="connsiteY33" fmla="*/ 6211682 h 8346397"/>
              <a:gd name="connsiteX34" fmla="*/ 4063453 w 4196446"/>
              <a:gd name="connsiteY34" fmla="*/ 6090238 h 8346397"/>
              <a:gd name="connsiteX35" fmla="*/ 4070597 w 4196446"/>
              <a:gd name="connsiteY35" fmla="*/ 6018801 h 8346397"/>
              <a:gd name="connsiteX36" fmla="*/ 4132509 w 4196446"/>
              <a:gd name="connsiteY36" fmla="*/ 5975938 h 8346397"/>
              <a:gd name="connsiteX37" fmla="*/ 4094409 w 4196446"/>
              <a:gd name="connsiteY37" fmla="*/ 6075951 h 8346397"/>
              <a:gd name="connsiteX38" fmla="*/ 4139653 w 4196446"/>
              <a:gd name="connsiteY38" fmla="*/ 6102145 h 8346397"/>
              <a:gd name="connsiteX39" fmla="*/ 4192041 w 4196446"/>
              <a:gd name="connsiteY39" fmla="*/ 6080713 h 8346397"/>
              <a:gd name="connsiteX40" fmla="*/ 4149178 w 4196446"/>
              <a:gd name="connsiteY40" fmla="*/ 5947363 h 8346397"/>
              <a:gd name="connsiteX41" fmla="*/ 4194421 w 4196446"/>
              <a:gd name="connsiteY41" fmla="*/ 5909263 h 8346397"/>
              <a:gd name="connsiteX42" fmla="*/ 4113459 w 4196446"/>
              <a:gd name="connsiteY42" fmla="*/ 5783057 h 8346397"/>
              <a:gd name="connsiteX43" fmla="*/ 4108696 w 4196446"/>
              <a:gd name="connsiteY43" fmla="*/ 5678282 h 8346397"/>
              <a:gd name="connsiteX44" fmla="*/ 4070597 w 4196446"/>
              <a:gd name="connsiteY44" fmla="*/ 5587795 h 8346397"/>
              <a:gd name="connsiteX45" fmla="*/ 4111077 w 4196446"/>
              <a:gd name="connsiteY45" fmla="*/ 5583032 h 8346397"/>
              <a:gd name="connsiteX46" fmla="*/ 4061071 w 4196446"/>
              <a:gd name="connsiteY46" fmla="*/ 5478257 h 8346397"/>
              <a:gd name="connsiteX47" fmla="*/ 4061071 w 4196446"/>
              <a:gd name="connsiteY47" fmla="*/ 5383007 h 8346397"/>
              <a:gd name="connsiteX48" fmla="*/ 4103934 w 4196446"/>
              <a:gd name="connsiteY48" fmla="*/ 5387770 h 8346397"/>
              <a:gd name="connsiteX49" fmla="*/ 4106315 w 4196446"/>
              <a:gd name="connsiteY49" fmla="*/ 5347288 h 8346397"/>
              <a:gd name="connsiteX50" fmla="*/ 4065833 w 4196446"/>
              <a:gd name="connsiteY50" fmla="*/ 5292520 h 8346397"/>
              <a:gd name="connsiteX51" fmla="*/ 4058690 w 4196446"/>
              <a:gd name="connsiteY51" fmla="*/ 5173457 h 8346397"/>
              <a:gd name="connsiteX52" fmla="*/ 3990428 w 4196446"/>
              <a:gd name="connsiteY52" fmla="*/ 5034550 h 8346397"/>
              <a:gd name="connsiteX53" fmla="*/ 3922959 w 4196446"/>
              <a:gd name="connsiteY53" fmla="*/ 4816270 h 8346397"/>
              <a:gd name="connsiteX54" fmla="*/ 3887241 w 4196446"/>
              <a:gd name="connsiteY54" fmla="*/ 4682920 h 8346397"/>
              <a:gd name="connsiteX55" fmla="*/ 3851522 w 4196446"/>
              <a:gd name="connsiteY55" fmla="*/ 4642438 h 8346397"/>
              <a:gd name="connsiteX56" fmla="*/ 3887241 w 4196446"/>
              <a:gd name="connsiteY56" fmla="*/ 4578145 h 8346397"/>
              <a:gd name="connsiteX57" fmla="*/ 3839615 w 4196446"/>
              <a:gd name="connsiteY57" fmla="*/ 4499563 h 8346397"/>
              <a:gd name="connsiteX58" fmla="*/ 3780084 w 4196446"/>
              <a:gd name="connsiteY58" fmla="*/ 4492420 h 8346397"/>
              <a:gd name="connsiteX59" fmla="*/ 3732459 w 4196446"/>
              <a:gd name="connsiteY59" fmla="*/ 4449557 h 8346397"/>
              <a:gd name="connsiteX60" fmla="*/ 3687216 w 4196446"/>
              <a:gd name="connsiteY60" fmla="*/ 4466226 h 8346397"/>
              <a:gd name="connsiteX61" fmla="*/ 3668166 w 4196446"/>
              <a:gd name="connsiteY61" fmla="*/ 4368595 h 8346397"/>
              <a:gd name="connsiteX62" fmla="*/ 3501478 w 4196446"/>
              <a:gd name="connsiteY62" fmla="*/ 4166188 h 8346397"/>
              <a:gd name="connsiteX63" fmla="*/ 3496716 w 4196446"/>
              <a:gd name="connsiteY63" fmla="*/ 4139995 h 8346397"/>
              <a:gd name="connsiteX64" fmla="*/ 3494334 w 4196446"/>
              <a:gd name="connsiteY64" fmla="*/ 4113801 h 8346397"/>
              <a:gd name="connsiteX65" fmla="*/ 3544341 w 4196446"/>
              <a:gd name="connsiteY65" fmla="*/ 4101895 h 8346397"/>
              <a:gd name="connsiteX66" fmla="*/ 3553866 w 4196446"/>
              <a:gd name="connsiteY66" fmla="*/ 4075701 h 8346397"/>
              <a:gd name="connsiteX67" fmla="*/ 3515766 w 4196446"/>
              <a:gd name="connsiteY67" fmla="*/ 4056651 h 8346397"/>
              <a:gd name="connsiteX68" fmla="*/ 3465759 w 4196446"/>
              <a:gd name="connsiteY68" fmla="*/ 4049507 h 8346397"/>
              <a:gd name="connsiteX69" fmla="*/ 3432422 w 4196446"/>
              <a:gd name="connsiteY69" fmla="*/ 4109038 h 8346397"/>
              <a:gd name="connsiteX70" fmla="*/ 3413372 w 4196446"/>
              <a:gd name="connsiteY70" fmla="*/ 4082845 h 8346397"/>
              <a:gd name="connsiteX71" fmla="*/ 3415752 w 4196446"/>
              <a:gd name="connsiteY71" fmla="*/ 4042363 h 8346397"/>
              <a:gd name="connsiteX72" fmla="*/ 3349078 w 4196446"/>
              <a:gd name="connsiteY72" fmla="*/ 4018551 h 8346397"/>
              <a:gd name="connsiteX73" fmla="*/ 3382416 w 4196446"/>
              <a:gd name="connsiteY73" fmla="*/ 3985213 h 8346397"/>
              <a:gd name="connsiteX74" fmla="*/ 3346697 w 4196446"/>
              <a:gd name="connsiteY74" fmla="*/ 3961401 h 8346397"/>
              <a:gd name="connsiteX75" fmla="*/ 3291928 w 4196446"/>
              <a:gd name="connsiteY75" fmla="*/ 3959020 h 8346397"/>
              <a:gd name="connsiteX76" fmla="*/ 3263352 w 4196446"/>
              <a:gd name="connsiteY76" fmla="*/ 3978070 h 8346397"/>
              <a:gd name="connsiteX77" fmla="*/ 3215727 w 4196446"/>
              <a:gd name="connsiteY77" fmla="*/ 3963782 h 8346397"/>
              <a:gd name="connsiteX78" fmla="*/ 3227633 w 4196446"/>
              <a:gd name="connsiteY78" fmla="*/ 3937588 h 8346397"/>
              <a:gd name="connsiteX79" fmla="*/ 3275259 w 4196446"/>
              <a:gd name="connsiteY79" fmla="*/ 3913776 h 8346397"/>
              <a:gd name="connsiteX80" fmla="*/ 3127621 w 4196446"/>
              <a:gd name="connsiteY80" fmla="*/ 3851863 h 8346397"/>
              <a:gd name="connsiteX81" fmla="*/ 2996652 w 4196446"/>
              <a:gd name="connsiteY81" fmla="*/ 3739945 h 8346397"/>
              <a:gd name="connsiteX82" fmla="*/ 2591839 w 4196446"/>
              <a:gd name="connsiteY82" fmla="*/ 3354183 h 8346397"/>
              <a:gd name="connsiteX83" fmla="*/ 2468015 w 4196446"/>
              <a:gd name="connsiteY83" fmla="*/ 3049382 h 8346397"/>
              <a:gd name="connsiteX84" fmla="*/ 2432296 w 4196446"/>
              <a:gd name="connsiteY84" fmla="*/ 2961276 h 8346397"/>
              <a:gd name="connsiteX85" fmla="*/ 2387052 w 4196446"/>
              <a:gd name="connsiteY85" fmla="*/ 2954132 h 8346397"/>
              <a:gd name="connsiteX86" fmla="*/ 2365621 w 4196446"/>
              <a:gd name="connsiteY86" fmla="*/ 2958895 h 8346397"/>
              <a:gd name="connsiteX87" fmla="*/ 2315615 w 4196446"/>
              <a:gd name="connsiteY87" fmla="*/ 2896982 h 8346397"/>
              <a:gd name="connsiteX88" fmla="*/ 2234652 w 4196446"/>
              <a:gd name="connsiteY88" fmla="*/ 2880313 h 8346397"/>
              <a:gd name="connsiteX89" fmla="*/ 2182265 w 4196446"/>
              <a:gd name="connsiteY89" fmla="*/ 2811257 h 8346397"/>
              <a:gd name="connsiteX90" fmla="*/ 2115590 w 4196446"/>
              <a:gd name="connsiteY90" fmla="*/ 2727913 h 8346397"/>
              <a:gd name="connsiteX91" fmla="*/ 2091777 w 4196446"/>
              <a:gd name="connsiteY91" fmla="*/ 2670763 h 8346397"/>
              <a:gd name="connsiteX92" fmla="*/ 2006845 w 4196446"/>
              <a:gd name="connsiteY92" fmla="*/ 2527095 h 8346397"/>
              <a:gd name="connsiteX93" fmla="*/ 1953665 w 4196446"/>
              <a:gd name="connsiteY93" fmla="*/ 2451688 h 8346397"/>
              <a:gd name="connsiteX94" fmla="*/ 2006052 w 4196446"/>
              <a:gd name="connsiteY94" fmla="*/ 2337388 h 8346397"/>
              <a:gd name="connsiteX95" fmla="*/ 2072727 w 4196446"/>
              <a:gd name="connsiteY95" fmla="*/ 2256426 h 8346397"/>
              <a:gd name="connsiteX96" fmla="*/ 2056058 w 4196446"/>
              <a:gd name="connsiteY96" fmla="*/ 2223088 h 8346397"/>
              <a:gd name="connsiteX97" fmla="*/ 2067965 w 4196446"/>
              <a:gd name="connsiteY97" fmla="*/ 2130220 h 8346397"/>
              <a:gd name="connsiteX98" fmla="*/ 2137021 w 4196446"/>
              <a:gd name="connsiteY98" fmla="*/ 1992107 h 8346397"/>
              <a:gd name="connsiteX99" fmla="*/ 2165596 w 4196446"/>
              <a:gd name="connsiteY99" fmla="*/ 1944482 h 8346397"/>
              <a:gd name="connsiteX100" fmla="*/ 2203696 w 4196446"/>
              <a:gd name="connsiteY100" fmla="*/ 1937338 h 8346397"/>
              <a:gd name="connsiteX101" fmla="*/ 2198933 w 4196446"/>
              <a:gd name="connsiteY101" fmla="*/ 1906382 h 8346397"/>
              <a:gd name="connsiteX102" fmla="*/ 2406102 w 4196446"/>
              <a:gd name="connsiteY102" fmla="*/ 1782557 h 8346397"/>
              <a:gd name="connsiteX103" fmla="*/ 2494208 w 4196446"/>
              <a:gd name="connsiteY103" fmla="*/ 1715882 h 8346397"/>
              <a:gd name="connsiteX104" fmla="*/ 2513258 w 4196446"/>
              <a:gd name="connsiteY104" fmla="*/ 1630157 h 8346397"/>
              <a:gd name="connsiteX105" fmla="*/ 2522784 w 4196446"/>
              <a:gd name="connsiteY105" fmla="*/ 1584913 h 8346397"/>
              <a:gd name="connsiteX106" fmla="*/ 2577552 w 4196446"/>
              <a:gd name="connsiteY106" fmla="*/ 1527763 h 8346397"/>
              <a:gd name="connsiteX107" fmla="*/ 2606127 w 4196446"/>
              <a:gd name="connsiteY107" fmla="*/ 1499188 h 8346397"/>
              <a:gd name="connsiteX108" fmla="*/ 2634702 w 4196446"/>
              <a:gd name="connsiteY108" fmla="*/ 1492045 h 8346397"/>
              <a:gd name="connsiteX109" fmla="*/ 2672802 w 4196446"/>
              <a:gd name="connsiteY109" fmla="*/ 1368220 h 8346397"/>
              <a:gd name="connsiteX110" fmla="*/ 2806153 w 4196446"/>
              <a:gd name="connsiteY110" fmla="*/ 1334883 h 8346397"/>
              <a:gd name="connsiteX111" fmla="*/ 2944265 w 4196446"/>
              <a:gd name="connsiteY111" fmla="*/ 1325357 h 8346397"/>
              <a:gd name="connsiteX112" fmla="*/ 2968077 w 4196446"/>
              <a:gd name="connsiteY112" fmla="*/ 1206295 h 8346397"/>
              <a:gd name="connsiteX113" fmla="*/ 3049040 w 4196446"/>
              <a:gd name="connsiteY113" fmla="*/ 1169783 h 8346397"/>
              <a:gd name="connsiteX114" fmla="*/ 3153814 w 4196446"/>
              <a:gd name="connsiteY114" fmla="*/ 1125332 h 8346397"/>
              <a:gd name="connsiteX115" fmla="*/ 3225252 w 4196446"/>
              <a:gd name="connsiteY115" fmla="*/ 1049132 h 8346397"/>
              <a:gd name="connsiteX116" fmla="*/ 3310977 w 4196446"/>
              <a:gd name="connsiteY116" fmla="*/ 996745 h 8346397"/>
              <a:gd name="connsiteX117" fmla="*/ 3056977 w 4196446"/>
              <a:gd name="connsiteY117" fmla="*/ 982457 h 8346397"/>
              <a:gd name="connsiteX118" fmla="*/ 2958552 w 4196446"/>
              <a:gd name="connsiteY118" fmla="*/ 976107 h 8346397"/>
              <a:gd name="connsiteX119" fmla="*/ 2926802 w 4196446"/>
              <a:gd name="connsiteY119" fmla="*/ 906257 h 8346397"/>
              <a:gd name="connsiteX120" fmla="*/ 2866477 w 4196446"/>
              <a:gd name="connsiteY120" fmla="*/ 893559 h 8346397"/>
              <a:gd name="connsiteX121" fmla="*/ 2799802 w 4196446"/>
              <a:gd name="connsiteY121" fmla="*/ 874507 h 8346397"/>
              <a:gd name="connsiteX122" fmla="*/ 2761702 w 4196446"/>
              <a:gd name="connsiteY122" fmla="*/ 807832 h 8346397"/>
              <a:gd name="connsiteX123" fmla="*/ 2609302 w 4196446"/>
              <a:gd name="connsiteY123" fmla="*/ 760207 h 8346397"/>
              <a:gd name="connsiteX124" fmla="*/ 2580727 w 4196446"/>
              <a:gd name="connsiteY124" fmla="*/ 604632 h 8346397"/>
              <a:gd name="connsiteX125" fmla="*/ 2526752 w 4196446"/>
              <a:gd name="connsiteY125" fmla="*/ 531609 h 8346397"/>
              <a:gd name="connsiteX126" fmla="*/ 2596602 w 4196446"/>
              <a:gd name="connsiteY126" fmla="*/ 407782 h 8346397"/>
              <a:gd name="connsiteX127" fmla="*/ 2629939 w 4196446"/>
              <a:gd name="connsiteY127" fmla="*/ 310947 h 8346397"/>
              <a:gd name="connsiteX128" fmla="*/ 2517227 w 4196446"/>
              <a:gd name="connsiteY128" fmla="*/ 239507 h 8346397"/>
              <a:gd name="connsiteX129" fmla="*/ 2402927 w 4196446"/>
              <a:gd name="connsiteY129" fmla="*/ 271257 h 8346397"/>
              <a:gd name="connsiteX130" fmla="*/ 2275927 w 4196446"/>
              <a:gd name="connsiteY130" fmla="*/ 198232 h 8346397"/>
              <a:gd name="connsiteX131" fmla="*/ 2133052 w 4196446"/>
              <a:gd name="connsiteY131" fmla="*/ 233157 h 8346397"/>
              <a:gd name="connsiteX132" fmla="*/ 1913977 w 4196446"/>
              <a:gd name="connsiteY132" fmla="*/ 36309 h 8346397"/>
              <a:gd name="connsiteX133" fmla="*/ 1777452 w 4196446"/>
              <a:gd name="connsiteY133" fmla="*/ 13289 h 8346397"/>
              <a:gd name="connsiteX134" fmla="*/ 1703633 w 4196446"/>
              <a:gd name="connsiteY134" fmla="*/ 41864 h 8346397"/>
              <a:gd name="connsiteX135" fmla="*/ 1615527 w 4196446"/>
              <a:gd name="connsiteY135" fmla="*/ 75203 h 8346397"/>
              <a:gd name="connsiteX136" fmla="*/ 1515515 w 4196446"/>
              <a:gd name="connsiteY136" fmla="*/ 129971 h 8346397"/>
              <a:gd name="connsiteX137" fmla="*/ 1525040 w 4196446"/>
              <a:gd name="connsiteY137" fmla="*/ 194264 h 8346397"/>
              <a:gd name="connsiteX138" fmla="*/ 1505990 w 4196446"/>
              <a:gd name="connsiteY138" fmla="*/ 251415 h 8346397"/>
              <a:gd name="connsiteX139" fmla="*/ 1413121 w 4196446"/>
              <a:gd name="connsiteY139" fmla="*/ 270464 h 8346397"/>
              <a:gd name="connsiteX140" fmla="*/ 1339302 w 4196446"/>
              <a:gd name="connsiteY140" fmla="*/ 306184 h 8346397"/>
              <a:gd name="connsiteX141" fmla="*/ 1260721 w 4196446"/>
              <a:gd name="connsiteY141" fmla="*/ 346665 h 8346397"/>
              <a:gd name="connsiteX142" fmla="*/ 1191665 w 4196446"/>
              <a:gd name="connsiteY142" fmla="*/ 272847 h 8346397"/>
              <a:gd name="connsiteX143" fmla="*/ 1082127 w 4196446"/>
              <a:gd name="connsiteY143" fmla="*/ 353809 h 8346397"/>
              <a:gd name="connsiteX144" fmla="*/ 1020215 w 4196446"/>
              <a:gd name="connsiteY144" fmla="*/ 420484 h 8346397"/>
              <a:gd name="connsiteX145" fmla="*/ 858290 w 4196446"/>
              <a:gd name="connsiteY145" fmla="*/ 301422 h 8346397"/>
              <a:gd name="connsiteX146" fmla="*/ 796377 w 4196446"/>
              <a:gd name="connsiteY146" fmla="*/ 406196 h 8346397"/>
              <a:gd name="connsiteX147" fmla="*/ 755896 w 4196446"/>
              <a:gd name="connsiteY147" fmla="*/ 341903 h 8346397"/>
              <a:gd name="connsiteX148" fmla="*/ 689221 w 4196446"/>
              <a:gd name="connsiteY148" fmla="*/ 270465 h 8346397"/>
              <a:gd name="connsiteX149" fmla="*/ 667790 w 4196446"/>
              <a:gd name="connsiteY149" fmla="*/ 313328 h 8346397"/>
              <a:gd name="connsiteX150" fmla="*/ 620165 w 4196446"/>
              <a:gd name="connsiteY150" fmla="*/ 382384 h 8346397"/>
              <a:gd name="connsiteX151" fmla="*/ 589208 w 4196446"/>
              <a:gd name="connsiteY151" fmla="*/ 396672 h 8346397"/>
              <a:gd name="connsiteX152" fmla="*/ 498721 w 4196446"/>
              <a:gd name="connsiteY152" fmla="*/ 482397 h 8346397"/>
              <a:gd name="connsiteX153" fmla="*/ 396327 w 4196446"/>
              <a:gd name="connsiteY153" fmla="*/ 380003 h 8346397"/>
              <a:gd name="connsiteX154" fmla="*/ 243927 w 4196446"/>
              <a:gd name="connsiteY154" fmla="*/ 294278 h 8346397"/>
              <a:gd name="connsiteX155" fmla="*/ 174871 w 4196446"/>
              <a:gd name="connsiteY155" fmla="*/ 327615 h 8346397"/>
              <a:gd name="connsiteX156" fmla="*/ 127246 w 4196446"/>
              <a:gd name="connsiteY156" fmla="*/ 410959 h 8346397"/>
              <a:gd name="connsiteX157" fmla="*/ 43902 w 4196446"/>
              <a:gd name="connsiteY157" fmla="*/ 472872 h 8346397"/>
              <a:gd name="connsiteX158" fmla="*/ 8183 w 4196446"/>
              <a:gd name="connsiteY158" fmla="*/ 484778 h 8346397"/>
              <a:gd name="connsiteX159" fmla="*/ 198683 w 4196446"/>
              <a:gd name="connsiteY159" fmla="*/ 689565 h 8346397"/>
              <a:gd name="connsiteX160" fmla="*/ 265359 w 4196446"/>
              <a:gd name="connsiteY160" fmla="*/ 706234 h 8346397"/>
              <a:gd name="connsiteX161" fmla="*/ 298697 w 4196446"/>
              <a:gd name="connsiteY161" fmla="*/ 730047 h 8346397"/>
              <a:gd name="connsiteX162" fmla="*/ 296315 w 4196446"/>
              <a:gd name="connsiteY162" fmla="*/ 901496 h 8346397"/>
              <a:gd name="connsiteX163" fmla="*/ 362990 w 4196446"/>
              <a:gd name="connsiteY163" fmla="*/ 906259 h 8346397"/>
              <a:gd name="connsiteX164" fmla="*/ 401090 w 4196446"/>
              <a:gd name="connsiteY164" fmla="*/ 856253 h 8346397"/>
              <a:gd name="connsiteX165" fmla="*/ 482052 w 4196446"/>
              <a:gd name="connsiteY165" fmla="*/ 894353 h 8346397"/>
              <a:gd name="connsiteX166" fmla="*/ 420140 w 4196446"/>
              <a:gd name="connsiteY166" fmla="*/ 1039609 h 8346397"/>
              <a:gd name="connsiteX167" fmla="*/ 434427 w 4196446"/>
              <a:gd name="connsiteY167" fmla="*/ 1087234 h 8346397"/>
              <a:gd name="connsiteX168" fmla="*/ 379658 w 4196446"/>
              <a:gd name="connsiteY168" fmla="*/ 1139622 h 8346397"/>
              <a:gd name="connsiteX169" fmla="*/ 415377 w 4196446"/>
              <a:gd name="connsiteY169" fmla="*/ 1168196 h 8346397"/>
              <a:gd name="connsiteX170" fmla="*/ 486815 w 4196446"/>
              <a:gd name="connsiteY170" fmla="*/ 1256303 h 8346397"/>
              <a:gd name="connsiteX171" fmla="*/ 527296 w 4196446"/>
              <a:gd name="connsiteY171" fmla="*/ 1344409 h 8346397"/>
              <a:gd name="connsiteX172" fmla="*/ 636833 w 4196446"/>
              <a:gd name="connsiteY172" fmla="*/ 1396797 h 8346397"/>
              <a:gd name="connsiteX173" fmla="*/ 746371 w 4196446"/>
              <a:gd name="connsiteY173" fmla="*/ 1420609 h 8346397"/>
              <a:gd name="connsiteX174" fmla="*/ 829715 w 4196446"/>
              <a:gd name="connsiteY174" fmla="*/ 1468234 h 8346397"/>
              <a:gd name="connsiteX175" fmla="*/ 913058 w 4196446"/>
              <a:gd name="connsiteY175" fmla="*/ 1442040 h 8346397"/>
              <a:gd name="connsiteX176" fmla="*/ 994021 w 4196446"/>
              <a:gd name="connsiteY176" fmla="*/ 1368222 h 8346397"/>
              <a:gd name="connsiteX177" fmla="*/ 1103558 w 4196446"/>
              <a:gd name="connsiteY177" fmla="*/ 1351553 h 8346397"/>
              <a:gd name="connsiteX178" fmla="*/ 1170233 w 4196446"/>
              <a:gd name="connsiteY178" fmla="*/ 1356315 h 8346397"/>
              <a:gd name="connsiteX179" fmla="*/ 1329777 w 4196446"/>
              <a:gd name="connsiteY179" fmla="*/ 1465853 h 8346397"/>
              <a:gd name="connsiteX180" fmla="*/ 1389308 w 4196446"/>
              <a:gd name="connsiteY180" fmla="*/ 1494428 h 8346397"/>
              <a:gd name="connsiteX181" fmla="*/ 1260721 w 4196446"/>
              <a:gd name="connsiteY181" fmla="*/ 1596822 h 8346397"/>
              <a:gd name="connsiteX182" fmla="*/ 1263102 w 4196446"/>
              <a:gd name="connsiteY182" fmla="*/ 1661115 h 8346397"/>
              <a:gd name="connsiteX183" fmla="*/ 1425027 w 4196446"/>
              <a:gd name="connsiteY183" fmla="*/ 1613490 h 8346397"/>
              <a:gd name="connsiteX184" fmla="*/ 1386927 w 4196446"/>
              <a:gd name="connsiteY184" fmla="*/ 1677784 h 8346397"/>
              <a:gd name="connsiteX185" fmla="*/ 1405977 w 4196446"/>
              <a:gd name="connsiteY185" fmla="*/ 1751603 h 8346397"/>
              <a:gd name="connsiteX186" fmla="*/ 1517896 w 4196446"/>
              <a:gd name="connsiteY186" fmla="*/ 1787322 h 8346397"/>
              <a:gd name="connsiteX187" fmla="*/ 1591715 w 4196446"/>
              <a:gd name="connsiteY187" fmla="*/ 1803990 h 8346397"/>
              <a:gd name="connsiteX188" fmla="*/ 1501227 w 4196446"/>
              <a:gd name="connsiteY188" fmla="*/ 1934959 h 8346397"/>
              <a:gd name="connsiteX189" fmla="*/ 1494083 w 4196446"/>
              <a:gd name="connsiteY189" fmla="*/ 1984965 h 8346397"/>
              <a:gd name="connsiteX190" fmla="*/ 1422646 w 4196446"/>
              <a:gd name="connsiteY190" fmla="*/ 2020684 h 8346397"/>
              <a:gd name="connsiteX191" fmla="*/ 1391690 w 4196446"/>
              <a:gd name="connsiteY191" fmla="*/ 2082597 h 8346397"/>
              <a:gd name="connsiteX192" fmla="*/ 1260721 w 4196446"/>
              <a:gd name="connsiteY192" fmla="*/ 2056403 h 8346397"/>
              <a:gd name="connsiteX193" fmla="*/ 1139277 w 4196446"/>
              <a:gd name="connsiteY193" fmla="*/ 2056402 h 8346397"/>
              <a:gd name="connsiteX194" fmla="*/ 1072602 w 4196446"/>
              <a:gd name="connsiteY194" fmla="*/ 2084978 h 8346397"/>
              <a:gd name="connsiteX195" fmla="*/ 1065458 w 4196446"/>
              <a:gd name="connsiteY195" fmla="*/ 2184990 h 8346397"/>
              <a:gd name="connsiteX196" fmla="*/ 977352 w 4196446"/>
              <a:gd name="connsiteY196" fmla="*/ 2273097 h 8346397"/>
              <a:gd name="connsiteX197" fmla="*/ 1120227 w 4196446"/>
              <a:gd name="connsiteY197" fmla="*/ 2335009 h 8346397"/>
              <a:gd name="connsiteX198" fmla="*/ 1170234 w 4196446"/>
              <a:gd name="connsiteY198" fmla="*/ 2370727 h 8346397"/>
              <a:gd name="connsiteX199" fmla="*/ 1222621 w 4196446"/>
              <a:gd name="connsiteY199" fmla="*/ 2387397 h 8346397"/>
              <a:gd name="connsiteX200" fmla="*/ 1272627 w 4196446"/>
              <a:gd name="connsiteY200" fmla="*/ 2437403 h 8346397"/>
              <a:gd name="connsiteX201" fmla="*/ 1329777 w 4196446"/>
              <a:gd name="connsiteY201" fmla="*/ 2458834 h 8346397"/>
              <a:gd name="connsiteX202" fmla="*/ 1422646 w 4196446"/>
              <a:gd name="connsiteY202" fmla="*/ 2535034 h 8346397"/>
              <a:gd name="connsiteX203" fmla="*/ 1508371 w 4196446"/>
              <a:gd name="connsiteY203" fmla="*/ 2568373 h 8346397"/>
              <a:gd name="connsiteX204" fmla="*/ 1641721 w 4196446"/>
              <a:gd name="connsiteY204" fmla="*/ 2716009 h 8346397"/>
              <a:gd name="connsiteX205" fmla="*/ 1725065 w 4196446"/>
              <a:gd name="connsiteY205" fmla="*/ 2870790 h 8346397"/>
              <a:gd name="connsiteX206" fmla="*/ 1850477 w 4196446"/>
              <a:gd name="connsiteY206" fmla="*/ 2931907 h 8346397"/>
              <a:gd name="connsiteX207" fmla="*/ 1896514 w 4196446"/>
              <a:gd name="connsiteY207" fmla="*/ 2977947 h 8346397"/>
              <a:gd name="connsiteX208" fmla="*/ 1927471 w 4196446"/>
              <a:gd name="connsiteY208" fmla="*/ 3082722 h 8346397"/>
              <a:gd name="connsiteX209" fmla="*/ 1989383 w 4196446"/>
              <a:gd name="connsiteY209" fmla="*/ 3185115 h 8346397"/>
              <a:gd name="connsiteX210" fmla="*/ 2051296 w 4196446"/>
              <a:gd name="connsiteY210" fmla="*/ 3223215 h 8346397"/>
              <a:gd name="connsiteX211" fmla="*/ 2182265 w 4196446"/>
              <a:gd name="connsiteY211" fmla="*/ 3370853 h 8346397"/>
              <a:gd name="connsiteX212" fmla="*/ 2325139 w 4196446"/>
              <a:gd name="connsiteY212" fmla="*/ 3447053 h 8346397"/>
              <a:gd name="connsiteX213" fmla="*/ 2384671 w 4196446"/>
              <a:gd name="connsiteY213" fmla="*/ 3532778 h 8346397"/>
              <a:gd name="connsiteX214" fmla="*/ 2432296 w 4196446"/>
              <a:gd name="connsiteY214" fmla="*/ 3599453 h 8346397"/>
              <a:gd name="connsiteX215" fmla="*/ 2479921 w 4196446"/>
              <a:gd name="connsiteY215" fmla="*/ 3589929 h 8346397"/>
              <a:gd name="connsiteX216" fmla="*/ 2484683 w 4196446"/>
              <a:gd name="connsiteY216" fmla="*/ 3742328 h 8346397"/>
              <a:gd name="connsiteX217" fmla="*/ 2537071 w 4196446"/>
              <a:gd name="connsiteY217" fmla="*/ 3835197 h 8346397"/>
              <a:gd name="connsiteX218" fmla="*/ 2529927 w 4196446"/>
              <a:gd name="connsiteY218" fmla="*/ 3873297 h 8346397"/>
              <a:gd name="connsiteX219" fmla="*/ 2598983 w 4196446"/>
              <a:gd name="connsiteY219" fmla="*/ 3909015 h 8346397"/>
              <a:gd name="connsiteX220" fmla="*/ 2656133 w 4196446"/>
              <a:gd name="connsiteY220" fmla="*/ 3854247 h 8346397"/>
              <a:gd name="connsiteX221" fmla="*/ 2689471 w 4196446"/>
              <a:gd name="connsiteY221" fmla="*/ 3937590 h 8346397"/>
              <a:gd name="connsiteX222" fmla="*/ 2734715 w 4196446"/>
              <a:gd name="connsiteY222" fmla="*/ 3982834 h 8346397"/>
              <a:gd name="connsiteX223" fmla="*/ 2808533 w 4196446"/>
              <a:gd name="connsiteY223" fmla="*/ 4006647 h 8346397"/>
              <a:gd name="connsiteX224" fmla="*/ 2860921 w 4196446"/>
              <a:gd name="connsiteY224" fmla="*/ 4075703 h 8346397"/>
              <a:gd name="connsiteX225" fmla="*/ 2946646 w 4196446"/>
              <a:gd name="connsiteY225" fmla="*/ 4130472 h 8346397"/>
              <a:gd name="connsiteX226" fmla="*/ 2999033 w 4196446"/>
              <a:gd name="connsiteY226" fmla="*/ 4163809 h 8346397"/>
              <a:gd name="connsiteX227" fmla="*/ 2870446 w 4196446"/>
              <a:gd name="connsiteY227" fmla="*/ 4256678 h 8346397"/>
              <a:gd name="connsiteX228" fmla="*/ 2868064 w 4196446"/>
              <a:gd name="connsiteY228" fmla="*/ 4311446 h 8346397"/>
              <a:gd name="connsiteX229" fmla="*/ 2970458 w 4196446"/>
              <a:gd name="connsiteY229" fmla="*/ 4428128 h 8346397"/>
              <a:gd name="connsiteX230" fmla="*/ 3065708 w 4196446"/>
              <a:gd name="connsiteY230" fmla="*/ 4490040 h 8346397"/>
              <a:gd name="connsiteX231" fmla="*/ 3096665 w 4196446"/>
              <a:gd name="connsiteY231" fmla="*/ 4528140 h 8346397"/>
              <a:gd name="connsiteX232" fmla="*/ 3082377 w 4196446"/>
              <a:gd name="connsiteY232" fmla="*/ 4609103 h 8346397"/>
              <a:gd name="connsiteX233" fmla="*/ 3077615 w 4196446"/>
              <a:gd name="connsiteY233" fmla="*/ 4692447 h 8346397"/>
              <a:gd name="connsiteX234" fmla="*/ 3034752 w 4196446"/>
              <a:gd name="connsiteY234" fmla="*/ 4701972 h 8346397"/>
              <a:gd name="connsiteX235" fmla="*/ 3008558 w 4196446"/>
              <a:gd name="connsiteY235" fmla="*/ 4718640 h 8346397"/>
              <a:gd name="connsiteX236" fmla="*/ 3053802 w 4196446"/>
              <a:gd name="connsiteY236" fmla="*/ 4795632 h 8346397"/>
              <a:gd name="connsiteX237" fmla="*/ 3037133 w 4196446"/>
              <a:gd name="connsiteY237" fmla="*/ 4868659 h 8346397"/>
              <a:gd name="connsiteX238" fmla="*/ 3020465 w 4196446"/>
              <a:gd name="connsiteY238" fmla="*/ 5004390 h 8346397"/>
              <a:gd name="connsiteX239" fmla="*/ 2982365 w 4196446"/>
              <a:gd name="connsiteY239" fmla="*/ 5044872 h 8346397"/>
              <a:gd name="connsiteX240" fmla="*/ 2965696 w 4196446"/>
              <a:gd name="connsiteY240" fmla="*/ 5166315 h 8346397"/>
              <a:gd name="connsiteX241" fmla="*/ 2937121 w 4196446"/>
              <a:gd name="connsiteY241" fmla="*/ 5285378 h 8346397"/>
              <a:gd name="connsiteX242" fmla="*/ 2989508 w 4196446"/>
              <a:gd name="connsiteY242" fmla="*/ 5302047 h 8346397"/>
              <a:gd name="connsiteX243" fmla="*/ 2987127 w 4196446"/>
              <a:gd name="connsiteY243" fmla="*/ 5347290 h 8346397"/>
              <a:gd name="connsiteX244" fmla="*/ 2984746 w 4196446"/>
              <a:gd name="connsiteY244" fmla="*/ 5402059 h 8346397"/>
              <a:gd name="connsiteX245" fmla="*/ 3041896 w 4196446"/>
              <a:gd name="connsiteY245" fmla="*/ 5471115 h 8346397"/>
              <a:gd name="connsiteX246" fmla="*/ 3089521 w 4196446"/>
              <a:gd name="connsiteY246" fmla="*/ 5597322 h 8346397"/>
              <a:gd name="connsiteX247" fmla="*/ 2996652 w 4196446"/>
              <a:gd name="connsiteY247" fmla="*/ 5887834 h 8346397"/>
              <a:gd name="connsiteX248" fmla="*/ 3018083 w 4196446"/>
              <a:gd name="connsiteY248" fmla="*/ 5942603 h 8346397"/>
              <a:gd name="connsiteX249" fmla="*/ 3044277 w 4196446"/>
              <a:gd name="connsiteY249" fmla="*/ 5994990 h 8346397"/>
              <a:gd name="connsiteX250" fmla="*/ 3049040 w 4196446"/>
              <a:gd name="connsiteY250" fmla="*/ 6099765 h 8346397"/>
              <a:gd name="connsiteX251" fmla="*/ 3028402 w 4196446"/>
              <a:gd name="connsiteY251" fmla="*/ 6195807 h 8346397"/>
              <a:gd name="connsiteX252" fmla="*/ 2956170 w 4196446"/>
              <a:gd name="connsiteY252" fmla="*/ 6259310 h 8346397"/>
              <a:gd name="connsiteX253" fmla="*/ 2920452 w 4196446"/>
              <a:gd name="connsiteY253" fmla="*/ 6240259 h 8346397"/>
              <a:gd name="connsiteX254" fmla="*/ 2849015 w 4196446"/>
              <a:gd name="connsiteY254" fmla="*/ 6252165 h 8346397"/>
              <a:gd name="connsiteX255" fmla="*/ 2713283 w 4196446"/>
              <a:gd name="connsiteY255" fmla="*/ 6364084 h 8346397"/>
              <a:gd name="connsiteX256" fmla="*/ 2606127 w 4196446"/>
              <a:gd name="connsiteY256" fmla="*/ 6349797 h 8346397"/>
              <a:gd name="connsiteX257" fmla="*/ 2575171 w 4196446"/>
              <a:gd name="connsiteY257" fmla="*/ 6378372 h 8346397"/>
              <a:gd name="connsiteX258" fmla="*/ 2508495 w 4196446"/>
              <a:gd name="connsiteY258" fmla="*/ 6423614 h 8346397"/>
              <a:gd name="connsiteX259" fmla="*/ 2391815 w 4196446"/>
              <a:gd name="connsiteY259" fmla="*/ 6411709 h 8346397"/>
              <a:gd name="connsiteX260" fmla="*/ 2368002 w 4196446"/>
              <a:gd name="connsiteY260" fmla="*/ 6528390 h 8346397"/>
              <a:gd name="connsiteX261" fmla="*/ 2363240 w 4196446"/>
              <a:gd name="connsiteY261" fmla="*/ 6564109 h 8346397"/>
              <a:gd name="connsiteX262" fmla="*/ 2339428 w 4196446"/>
              <a:gd name="connsiteY262" fmla="*/ 6583159 h 8346397"/>
              <a:gd name="connsiteX263" fmla="*/ 2141783 w 4196446"/>
              <a:gd name="connsiteY263" fmla="*/ 6535534 h 8346397"/>
              <a:gd name="connsiteX264" fmla="*/ 2103683 w 4196446"/>
              <a:gd name="connsiteY264" fmla="*/ 6587922 h 8346397"/>
              <a:gd name="connsiteX265" fmla="*/ 2072727 w 4196446"/>
              <a:gd name="connsiteY265" fmla="*/ 6683172 h 8346397"/>
              <a:gd name="connsiteX266" fmla="*/ 2039389 w 4196446"/>
              <a:gd name="connsiteY266" fmla="*/ 6747465 h 8346397"/>
              <a:gd name="connsiteX267" fmla="*/ 2051296 w 4196446"/>
              <a:gd name="connsiteY267" fmla="*/ 6809378 h 8346397"/>
              <a:gd name="connsiteX268" fmla="*/ 2184646 w 4196446"/>
              <a:gd name="connsiteY268" fmla="*/ 6921297 h 8346397"/>
              <a:gd name="connsiteX269" fmla="*/ 2253702 w 4196446"/>
              <a:gd name="connsiteY269" fmla="*/ 6954634 h 8346397"/>
              <a:gd name="connsiteX270" fmla="*/ 2237033 w 4196446"/>
              <a:gd name="connsiteY270" fmla="*/ 6978447 h 8346397"/>
              <a:gd name="connsiteX271" fmla="*/ 2201315 w 4196446"/>
              <a:gd name="connsiteY271" fmla="*/ 6997497 h 8346397"/>
              <a:gd name="connsiteX272" fmla="*/ 2234652 w 4196446"/>
              <a:gd name="connsiteY272" fmla="*/ 7073697 h 8346397"/>
              <a:gd name="connsiteX273" fmla="*/ 2203696 w 4196446"/>
              <a:gd name="connsiteY273" fmla="*/ 7095128 h 8346397"/>
              <a:gd name="connsiteX274" fmla="*/ 2098921 w 4196446"/>
              <a:gd name="connsiteY274" fmla="*/ 7033215 h 8346397"/>
              <a:gd name="connsiteX275" fmla="*/ 2056058 w 4196446"/>
              <a:gd name="connsiteY275" fmla="*/ 7059409 h 8346397"/>
              <a:gd name="connsiteX276" fmla="*/ 1996527 w 4196446"/>
              <a:gd name="connsiteY276" fmla="*/ 6957015 h 8346397"/>
              <a:gd name="connsiteX277" fmla="*/ 1879846 w 4196446"/>
              <a:gd name="connsiteY277" fmla="*/ 6983209 h 8346397"/>
              <a:gd name="connsiteX278" fmla="*/ 1815552 w 4196446"/>
              <a:gd name="connsiteY278" fmla="*/ 6987972 h 8346397"/>
              <a:gd name="connsiteX279" fmla="*/ 1765546 w 4196446"/>
              <a:gd name="connsiteY279" fmla="*/ 6983210 h 8346397"/>
              <a:gd name="connsiteX280" fmla="*/ 1708396 w 4196446"/>
              <a:gd name="connsiteY280" fmla="*/ 7028453 h 8346397"/>
              <a:gd name="connsiteX281" fmla="*/ 1529802 w 4196446"/>
              <a:gd name="connsiteY281" fmla="*/ 6987972 h 8346397"/>
              <a:gd name="connsiteX282" fmla="*/ 1553614 w 4196446"/>
              <a:gd name="connsiteY282" fmla="*/ 7114178 h 8346397"/>
              <a:gd name="connsiteX283" fmla="*/ 1477415 w 4196446"/>
              <a:gd name="connsiteY283" fmla="*/ 7159422 h 8346397"/>
              <a:gd name="connsiteX284" fmla="*/ 1415502 w 4196446"/>
              <a:gd name="connsiteY284" fmla="*/ 7226096 h 8346397"/>
              <a:gd name="connsiteX285" fmla="*/ 1265483 w 4196446"/>
              <a:gd name="connsiteY285" fmla="*/ 7218953 h 8346397"/>
              <a:gd name="connsiteX286" fmla="*/ 1213096 w 4196446"/>
              <a:gd name="connsiteY28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602952 w 4196446"/>
              <a:gd name="connsiteY2" fmla="*/ 7382463 h 8346397"/>
              <a:gd name="connsiteX3" fmla="*/ 2660897 w 4196446"/>
              <a:gd name="connsiteY3" fmla="*/ 7240382 h 8346397"/>
              <a:gd name="connsiteX4" fmla="*/ 2713284 w 4196446"/>
              <a:gd name="connsiteY4" fmla="*/ 7266576 h 8346397"/>
              <a:gd name="connsiteX5" fmla="*/ 2763291 w 4196446"/>
              <a:gd name="connsiteY5" fmla="*/ 7299913 h 8346397"/>
              <a:gd name="connsiteX6" fmla="*/ 2756147 w 4196446"/>
              <a:gd name="connsiteY6" fmla="*/ 7371351 h 8346397"/>
              <a:gd name="connsiteX7" fmla="*/ 2827584 w 4196446"/>
              <a:gd name="connsiteY7" fmla="*/ 7316582 h 8346397"/>
              <a:gd name="connsiteX8" fmla="*/ 2870447 w 4196446"/>
              <a:gd name="connsiteY8" fmla="*/ 7338013 h 8346397"/>
              <a:gd name="connsiteX9" fmla="*/ 3001416 w 4196446"/>
              <a:gd name="connsiteY9" fmla="*/ 7266576 h 8346397"/>
              <a:gd name="connsiteX10" fmla="*/ 3103809 w 4196446"/>
              <a:gd name="connsiteY10" fmla="*/ 7202282 h 8346397"/>
              <a:gd name="connsiteX11" fmla="*/ 3246684 w 4196446"/>
              <a:gd name="connsiteY11" fmla="*/ 7142751 h 8346397"/>
              <a:gd name="connsiteX12" fmla="*/ 3282403 w 4196446"/>
              <a:gd name="connsiteY12" fmla="*/ 7159420 h 8346397"/>
              <a:gd name="connsiteX13" fmla="*/ 3358603 w 4196446"/>
              <a:gd name="connsiteY13" fmla="*/ 7064169 h 8346397"/>
              <a:gd name="connsiteX14" fmla="*/ 3503859 w 4196446"/>
              <a:gd name="connsiteY14" fmla="*/ 7042738 h 8346397"/>
              <a:gd name="connsiteX15" fmla="*/ 3530053 w 4196446"/>
              <a:gd name="connsiteY15" fmla="*/ 6978445 h 8346397"/>
              <a:gd name="connsiteX16" fmla="*/ 3642765 w 4196446"/>
              <a:gd name="connsiteY16" fmla="*/ 6905419 h 8346397"/>
              <a:gd name="connsiteX17" fmla="*/ 3741984 w 4196446"/>
              <a:gd name="connsiteY17" fmla="*/ 6883195 h 8346397"/>
              <a:gd name="connsiteX18" fmla="*/ 3784847 w 4196446"/>
              <a:gd name="connsiteY18" fmla="*/ 6811757 h 8346397"/>
              <a:gd name="connsiteX19" fmla="*/ 3951534 w 4196446"/>
              <a:gd name="connsiteY19" fmla="*/ 6737938 h 8346397"/>
              <a:gd name="connsiteX20" fmla="*/ 3932484 w 4196446"/>
              <a:gd name="connsiteY20" fmla="*/ 6616495 h 8346397"/>
              <a:gd name="connsiteX21" fmla="*/ 3975347 w 4196446"/>
              <a:gd name="connsiteY21" fmla="*/ 6642688 h 8346397"/>
              <a:gd name="connsiteX22" fmla="*/ 4027735 w 4196446"/>
              <a:gd name="connsiteY22" fmla="*/ 6654595 h 8346397"/>
              <a:gd name="connsiteX23" fmla="*/ 4056309 w 4196446"/>
              <a:gd name="connsiteY23" fmla="*/ 6516482 h 8346397"/>
              <a:gd name="connsiteX24" fmla="*/ 3996778 w 4196446"/>
              <a:gd name="connsiteY24" fmla="*/ 6478382 h 8346397"/>
              <a:gd name="connsiteX25" fmla="*/ 4034878 w 4196446"/>
              <a:gd name="connsiteY25" fmla="*/ 6437901 h 8346397"/>
              <a:gd name="connsiteX26" fmla="*/ 4061072 w 4196446"/>
              <a:gd name="connsiteY26" fmla="*/ 6473620 h 8346397"/>
              <a:gd name="connsiteX27" fmla="*/ 4082503 w 4196446"/>
              <a:gd name="connsiteY27" fmla="*/ 6478382 h 8346397"/>
              <a:gd name="connsiteX28" fmla="*/ 4089647 w 4196446"/>
              <a:gd name="connsiteY28" fmla="*/ 6421232 h 8346397"/>
              <a:gd name="connsiteX29" fmla="*/ 4046784 w 4196446"/>
              <a:gd name="connsiteY29" fmla="*/ 6318838 h 8346397"/>
              <a:gd name="connsiteX30" fmla="*/ 4130128 w 4196446"/>
              <a:gd name="connsiteY30" fmla="*/ 6299788 h 8346397"/>
              <a:gd name="connsiteX31" fmla="*/ 4046784 w 4196446"/>
              <a:gd name="connsiteY31" fmla="*/ 6275976 h 8346397"/>
              <a:gd name="connsiteX32" fmla="*/ 4053928 w 4196446"/>
              <a:gd name="connsiteY32" fmla="*/ 6211682 h 8346397"/>
              <a:gd name="connsiteX33" fmla="*/ 4039640 w 4196446"/>
              <a:gd name="connsiteY33" fmla="*/ 6149770 h 8346397"/>
              <a:gd name="connsiteX34" fmla="*/ 4106315 w 4196446"/>
              <a:gd name="connsiteY34" fmla="*/ 6211682 h 8346397"/>
              <a:gd name="connsiteX35" fmla="*/ 4063453 w 4196446"/>
              <a:gd name="connsiteY35" fmla="*/ 6090238 h 8346397"/>
              <a:gd name="connsiteX36" fmla="*/ 4070597 w 4196446"/>
              <a:gd name="connsiteY36" fmla="*/ 6018801 h 8346397"/>
              <a:gd name="connsiteX37" fmla="*/ 4132509 w 4196446"/>
              <a:gd name="connsiteY37" fmla="*/ 5975938 h 8346397"/>
              <a:gd name="connsiteX38" fmla="*/ 4094409 w 4196446"/>
              <a:gd name="connsiteY38" fmla="*/ 6075951 h 8346397"/>
              <a:gd name="connsiteX39" fmla="*/ 4139653 w 4196446"/>
              <a:gd name="connsiteY39" fmla="*/ 6102145 h 8346397"/>
              <a:gd name="connsiteX40" fmla="*/ 4192041 w 4196446"/>
              <a:gd name="connsiteY40" fmla="*/ 6080713 h 8346397"/>
              <a:gd name="connsiteX41" fmla="*/ 4149178 w 4196446"/>
              <a:gd name="connsiteY41" fmla="*/ 5947363 h 8346397"/>
              <a:gd name="connsiteX42" fmla="*/ 4194421 w 4196446"/>
              <a:gd name="connsiteY42" fmla="*/ 5909263 h 8346397"/>
              <a:gd name="connsiteX43" fmla="*/ 4113459 w 4196446"/>
              <a:gd name="connsiteY43" fmla="*/ 5783057 h 8346397"/>
              <a:gd name="connsiteX44" fmla="*/ 4108696 w 4196446"/>
              <a:gd name="connsiteY44" fmla="*/ 5678282 h 8346397"/>
              <a:gd name="connsiteX45" fmla="*/ 4070597 w 4196446"/>
              <a:gd name="connsiteY45" fmla="*/ 5587795 h 8346397"/>
              <a:gd name="connsiteX46" fmla="*/ 4111077 w 4196446"/>
              <a:gd name="connsiteY46" fmla="*/ 5583032 h 8346397"/>
              <a:gd name="connsiteX47" fmla="*/ 4061071 w 4196446"/>
              <a:gd name="connsiteY47" fmla="*/ 5478257 h 8346397"/>
              <a:gd name="connsiteX48" fmla="*/ 4061071 w 4196446"/>
              <a:gd name="connsiteY48" fmla="*/ 5383007 h 8346397"/>
              <a:gd name="connsiteX49" fmla="*/ 4103934 w 4196446"/>
              <a:gd name="connsiteY49" fmla="*/ 5387770 h 8346397"/>
              <a:gd name="connsiteX50" fmla="*/ 4106315 w 4196446"/>
              <a:gd name="connsiteY50" fmla="*/ 5347288 h 8346397"/>
              <a:gd name="connsiteX51" fmla="*/ 4065833 w 4196446"/>
              <a:gd name="connsiteY51" fmla="*/ 5292520 h 8346397"/>
              <a:gd name="connsiteX52" fmla="*/ 4058690 w 4196446"/>
              <a:gd name="connsiteY52" fmla="*/ 5173457 h 8346397"/>
              <a:gd name="connsiteX53" fmla="*/ 3990428 w 4196446"/>
              <a:gd name="connsiteY53" fmla="*/ 5034550 h 8346397"/>
              <a:gd name="connsiteX54" fmla="*/ 3922959 w 4196446"/>
              <a:gd name="connsiteY54" fmla="*/ 4816270 h 8346397"/>
              <a:gd name="connsiteX55" fmla="*/ 3887241 w 4196446"/>
              <a:gd name="connsiteY55" fmla="*/ 4682920 h 8346397"/>
              <a:gd name="connsiteX56" fmla="*/ 3851522 w 4196446"/>
              <a:gd name="connsiteY56" fmla="*/ 4642438 h 8346397"/>
              <a:gd name="connsiteX57" fmla="*/ 3887241 w 4196446"/>
              <a:gd name="connsiteY57" fmla="*/ 4578145 h 8346397"/>
              <a:gd name="connsiteX58" fmla="*/ 3839615 w 4196446"/>
              <a:gd name="connsiteY58" fmla="*/ 4499563 h 8346397"/>
              <a:gd name="connsiteX59" fmla="*/ 3780084 w 4196446"/>
              <a:gd name="connsiteY59" fmla="*/ 4492420 h 8346397"/>
              <a:gd name="connsiteX60" fmla="*/ 3732459 w 4196446"/>
              <a:gd name="connsiteY60" fmla="*/ 4449557 h 8346397"/>
              <a:gd name="connsiteX61" fmla="*/ 3687216 w 4196446"/>
              <a:gd name="connsiteY61" fmla="*/ 4466226 h 8346397"/>
              <a:gd name="connsiteX62" fmla="*/ 3668166 w 4196446"/>
              <a:gd name="connsiteY62" fmla="*/ 4368595 h 8346397"/>
              <a:gd name="connsiteX63" fmla="*/ 3501478 w 4196446"/>
              <a:gd name="connsiteY63" fmla="*/ 4166188 h 8346397"/>
              <a:gd name="connsiteX64" fmla="*/ 3496716 w 4196446"/>
              <a:gd name="connsiteY64" fmla="*/ 4139995 h 8346397"/>
              <a:gd name="connsiteX65" fmla="*/ 3494334 w 4196446"/>
              <a:gd name="connsiteY65" fmla="*/ 4113801 h 8346397"/>
              <a:gd name="connsiteX66" fmla="*/ 3544341 w 4196446"/>
              <a:gd name="connsiteY66" fmla="*/ 4101895 h 8346397"/>
              <a:gd name="connsiteX67" fmla="*/ 3553866 w 4196446"/>
              <a:gd name="connsiteY67" fmla="*/ 4075701 h 8346397"/>
              <a:gd name="connsiteX68" fmla="*/ 3515766 w 4196446"/>
              <a:gd name="connsiteY68" fmla="*/ 4056651 h 8346397"/>
              <a:gd name="connsiteX69" fmla="*/ 3465759 w 4196446"/>
              <a:gd name="connsiteY69" fmla="*/ 4049507 h 8346397"/>
              <a:gd name="connsiteX70" fmla="*/ 3432422 w 4196446"/>
              <a:gd name="connsiteY70" fmla="*/ 4109038 h 8346397"/>
              <a:gd name="connsiteX71" fmla="*/ 3413372 w 4196446"/>
              <a:gd name="connsiteY71" fmla="*/ 4082845 h 8346397"/>
              <a:gd name="connsiteX72" fmla="*/ 3415752 w 4196446"/>
              <a:gd name="connsiteY72" fmla="*/ 4042363 h 8346397"/>
              <a:gd name="connsiteX73" fmla="*/ 3349078 w 4196446"/>
              <a:gd name="connsiteY73" fmla="*/ 4018551 h 8346397"/>
              <a:gd name="connsiteX74" fmla="*/ 3382416 w 4196446"/>
              <a:gd name="connsiteY74" fmla="*/ 3985213 h 8346397"/>
              <a:gd name="connsiteX75" fmla="*/ 3346697 w 4196446"/>
              <a:gd name="connsiteY75" fmla="*/ 3961401 h 8346397"/>
              <a:gd name="connsiteX76" fmla="*/ 3291928 w 4196446"/>
              <a:gd name="connsiteY76" fmla="*/ 3959020 h 8346397"/>
              <a:gd name="connsiteX77" fmla="*/ 3263352 w 4196446"/>
              <a:gd name="connsiteY77" fmla="*/ 3978070 h 8346397"/>
              <a:gd name="connsiteX78" fmla="*/ 3215727 w 4196446"/>
              <a:gd name="connsiteY78" fmla="*/ 3963782 h 8346397"/>
              <a:gd name="connsiteX79" fmla="*/ 3227633 w 4196446"/>
              <a:gd name="connsiteY79" fmla="*/ 3937588 h 8346397"/>
              <a:gd name="connsiteX80" fmla="*/ 3275259 w 4196446"/>
              <a:gd name="connsiteY80" fmla="*/ 3913776 h 8346397"/>
              <a:gd name="connsiteX81" fmla="*/ 3127621 w 4196446"/>
              <a:gd name="connsiteY81" fmla="*/ 3851863 h 8346397"/>
              <a:gd name="connsiteX82" fmla="*/ 2996652 w 4196446"/>
              <a:gd name="connsiteY82" fmla="*/ 3739945 h 8346397"/>
              <a:gd name="connsiteX83" fmla="*/ 2591839 w 4196446"/>
              <a:gd name="connsiteY83" fmla="*/ 3354183 h 8346397"/>
              <a:gd name="connsiteX84" fmla="*/ 2468015 w 4196446"/>
              <a:gd name="connsiteY84" fmla="*/ 3049382 h 8346397"/>
              <a:gd name="connsiteX85" fmla="*/ 2432296 w 4196446"/>
              <a:gd name="connsiteY85" fmla="*/ 2961276 h 8346397"/>
              <a:gd name="connsiteX86" fmla="*/ 2387052 w 4196446"/>
              <a:gd name="connsiteY86" fmla="*/ 2954132 h 8346397"/>
              <a:gd name="connsiteX87" fmla="*/ 2365621 w 4196446"/>
              <a:gd name="connsiteY87" fmla="*/ 2958895 h 8346397"/>
              <a:gd name="connsiteX88" fmla="*/ 2315615 w 4196446"/>
              <a:gd name="connsiteY88" fmla="*/ 2896982 h 8346397"/>
              <a:gd name="connsiteX89" fmla="*/ 2234652 w 4196446"/>
              <a:gd name="connsiteY89" fmla="*/ 2880313 h 8346397"/>
              <a:gd name="connsiteX90" fmla="*/ 2182265 w 4196446"/>
              <a:gd name="connsiteY90" fmla="*/ 2811257 h 8346397"/>
              <a:gd name="connsiteX91" fmla="*/ 2115590 w 4196446"/>
              <a:gd name="connsiteY91" fmla="*/ 2727913 h 8346397"/>
              <a:gd name="connsiteX92" fmla="*/ 2091777 w 4196446"/>
              <a:gd name="connsiteY92" fmla="*/ 2670763 h 8346397"/>
              <a:gd name="connsiteX93" fmla="*/ 2006845 w 4196446"/>
              <a:gd name="connsiteY93" fmla="*/ 2527095 h 8346397"/>
              <a:gd name="connsiteX94" fmla="*/ 1953665 w 4196446"/>
              <a:gd name="connsiteY94" fmla="*/ 2451688 h 8346397"/>
              <a:gd name="connsiteX95" fmla="*/ 2006052 w 4196446"/>
              <a:gd name="connsiteY95" fmla="*/ 2337388 h 8346397"/>
              <a:gd name="connsiteX96" fmla="*/ 2072727 w 4196446"/>
              <a:gd name="connsiteY96" fmla="*/ 2256426 h 8346397"/>
              <a:gd name="connsiteX97" fmla="*/ 2056058 w 4196446"/>
              <a:gd name="connsiteY97" fmla="*/ 2223088 h 8346397"/>
              <a:gd name="connsiteX98" fmla="*/ 2067965 w 4196446"/>
              <a:gd name="connsiteY98" fmla="*/ 2130220 h 8346397"/>
              <a:gd name="connsiteX99" fmla="*/ 2137021 w 4196446"/>
              <a:gd name="connsiteY99" fmla="*/ 1992107 h 8346397"/>
              <a:gd name="connsiteX100" fmla="*/ 2165596 w 4196446"/>
              <a:gd name="connsiteY100" fmla="*/ 1944482 h 8346397"/>
              <a:gd name="connsiteX101" fmla="*/ 2203696 w 4196446"/>
              <a:gd name="connsiteY101" fmla="*/ 1937338 h 8346397"/>
              <a:gd name="connsiteX102" fmla="*/ 2198933 w 4196446"/>
              <a:gd name="connsiteY102" fmla="*/ 1906382 h 8346397"/>
              <a:gd name="connsiteX103" fmla="*/ 2406102 w 4196446"/>
              <a:gd name="connsiteY103" fmla="*/ 1782557 h 8346397"/>
              <a:gd name="connsiteX104" fmla="*/ 2494208 w 4196446"/>
              <a:gd name="connsiteY104" fmla="*/ 1715882 h 8346397"/>
              <a:gd name="connsiteX105" fmla="*/ 2513258 w 4196446"/>
              <a:gd name="connsiteY105" fmla="*/ 1630157 h 8346397"/>
              <a:gd name="connsiteX106" fmla="*/ 2522784 w 4196446"/>
              <a:gd name="connsiteY106" fmla="*/ 1584913 h 8346397"/>
              <a:gd name="connsiteX107" fmla="*/ 2577552 w 4196446"/>
              <a:gd name="connsiteY107" fmla="*/ 1527763 h 8346397"/>
              <a:gd name="connsiteX108" fmla="*/ 2606127 w 4196446"/>
              <a:gd name="connsiteY108" fmla="*/ 1499188 h 8346397"/>
              <a:gd name="connsiteX109" fmla="*/ 2634702 w 4196446"/>
              <a:gd name="connsiteY109" fmla="*/ 1492045 h 8346397"/>
              <a:gd name="connsiteX110" fmla="*/ 2672802 w 4196446"/>
              <a:gd name="connsiteY110" fmla="*/ 1368220 h 8346397"/>
              <a:gd name="connsiteX111" fmla="*/ 2806153 w 4196446"/>
              <a:gd name="connsiteY111" fmla="*/ 1334883 h 8346397"/>
              <a:gd name="connsiteX112" fmla="*/ 2944265 w 4196446"/>
              <a:gd name="connsiteY112" fmla="*/ 1325357 h 8346397"/>
              <a:gd name="connsiteX113" fmla="*/ 2968077 w 4196446"/>
              <a:gd name="connsiteY113" fmla="*/ 1206295 h 8346397"/>
              <a:gd name="connsiteX114" fmla="*/ 3049040 w 4196446"/>
              <a:gd name="connsiteY114" fmla="*/ 1169783 h 8346397"/>
              <a:gd name="connsiteX115" fmla="*/ 3153814 w 4196446"/>
              <a:gd name="connsiteY115" fmla="*/ 1125332 h 8346397"/>
              <a:gd name="connsiteX116" fmla="*/ 3225252 w 4196446"/>
              <a:gd name="connsiteY116" fmla="*/ 1049132 h 8346397"/>
              <a:gd name="connsiteX117" fmla="*/ 3310977 w 4196446"/>
              <a:gd name="connsiteY117" fmla="*/ 996745 h 8346397"/>
              <a:gd name="connsiteX118" fmla="*/ 3056977 w 4196446"/>
              <a:gd name="connsiteY118" fmla="*/ 982457 h 8346397"/>
              <a:gd name="connsiteX119" fmla="*/ 2958552 w 4196446"/>
              <a:gd name="connsiteY119" fmla="*/ 976107 h 8346397"/>
              <a:gd name="connsiteX120" fmla="*/ 2926802 w 4196446"/>
              <a:gd name="connsiteY120" fmla="*/ 906257 h 8346397"/>
              <a:gd name="connsiteX121" fmla="*/ 2866477 w 4196446"/>
              <a:gd name="connsiteY121" fmla="*/ 893559 h 8346397"/>
              <a:gd name="connsiteX122" fmla="*/ 2799802 w 4196446"/>
              <a:gd name="connsiteY122" fmla="*/ 874507 h 8346397"/>
              <a:gd name="connsiteX123" fmla="*/ 2761702 w 4196446"/>
              <a:gd name="connsiteY123" fmla="*/ 807832 h 8346397"/>
              <a:gd name="connsiteX124" fmla="*/ 2609302 w 4196446"/>
              <a:gd name="connsiteY124" fmla="*/ 760207 h 8346397"/>
              <a:gd name="connsiteX125" fmla="*/ 2580727 w 4196446"/>
              <a:gd name="connsiteY125" fmla="*/ 604632 h 8346397"/>
              <a:gd name="connsiteX126" fmla="*/ 2526752 w 4196446"/>
              <a:gd name="connsiteY126" fmla="*/ 531609 h 8346397"/>
              <a:gd name="connsiteX127" fmla="*/ 2596602 w 4196446"/>
              <a:gd name="connsiteY127" fmla="*/ 407782 h 8346397"/>
              <a:gd name="connsiteX128" fmla="*/ 2629939 w 4196446"/>
              <a:gd name="connsiteY128" fmla="*/ 310947 h 8346397"/>
              <a:gd name="connsiteX129" fmla="*/ 2517227 w 4196446"/>
              <a:gd name="connsiteY129" fmla="*/ 239507 h 8346397"/>
              <a:gd name="connsiteX130" fmla="*/ 2402927 w 4196446"/>
              <a:gd name="connsiteY130" fmla="*/ 271257 h 8346397"/>
              <a:gd name="connsiteX131" fmla="*/ 2275927 w 4196446"/>
              <a:gd name="connsiteY131" fmla="*/ 198232 h 8346397"/>
              <a:gd name="connsiteX132" fmla="*/ 2133052 w 4196446"/>
              <a:gd name="connsiteY132" fmla="*/ 233157 h 8346397"/>
              <a:gd name="connsiteX133" fmla="*/ 1913977 w 4196446"/>
              <a:gd name="connsiteY133" fmla="*/ 36309 h 8346397"/>
              <a:gd name="connsiteX134" fmla="*/ 1777452 w 4196446"/>
              <a:gd name="connsiteY134" fmla="*/ 13289 h 8346397"/>
              <a:gd name="connsiteX135" fmla="*/ 1703633 w 4196446"/>
              <a:gd name="connsiteY135" fmla="*/ 41864 h 8346397"/>
              <a:gd name="connsiteX136" fmla="*/ 1615527 w 4196446"/>
              <a:gd name="connsiteY136" fmla="*/ 75203 h 8346397"/>
              <a:gd name="connsiteX137" fmla="*/ 1515515 w 4196446"/>
              <a:gd name="connsiteY137" fmla="*/ 129971 h 8346397"/>
              <a:gd name="connsiteX138" fmla="*/ 1525040 w 4196446"/>
              <a:gd name="connsiteY138" fmla="*/ 194264 h 8346397"/>
              <a:gd name="connsiteX139" fmla="*/ 1505990 w 4196446"/>
              <a:gd name="connsiteY139" fmla="*/ 251415 h 8346397"/>
              <a:gd name="connsiteX140" fmla="*/ 1413121 w 4196446"/>
              <a:gd name="connsiteY140" fmla="*/ 270464 h 8346397"/>
              <a:gd name="connsiteX141" fmla="*/ 1339302 w 4196446"/>
              <a:gd name="connsiteY141" fmla="*/ 306184 h 8346397"/>
              <a:gd name="connsiteX142" fmla="*/ 1260721 w 4196446"/>
              <a:gd name="connsiteY142" fmla="*/ 346665 h 8346397"/>
              <a:gd name="connsiteX143" fmla="*/ 1191665 w 4196446"/>
              <a:gd name="connsiteY143" fmla="*/ 272847 h 8346397"/>
              <a:gd name="connsiteX144" fmla="*/ 1082127 w 4196446"/>
              <a:gd name="connsiteY144" fmla="*/ 353809 h 8346397"/>
              <a:gd name="connsiteX145" fmla="*/ 1020215 w 4196446"/>
              <a:gd name="connsiteY145" fmla="*/ 420484 h 8346397"/>
              <a:gd name="connsiteX146" fmla="*/ 858290 w 4196446"/>
              <a:gd name="connsiteY146" fmla="*/ 301422 h 8346397"/>
              <a:gd name="connsiteX147" fmla="*/ 796377 w 4196446"/>
              <a:gd name="connsiteY147" fmla="*/ 406196 h 8346397"/>
              <a:gd name="connsiteX148" fmla="*/ 755896 w 4196446"/>
              <a:gd name="connsiteY148" fmla="*/ 341903 h 8346397"/>
              <a:gd name="connsiteX149" fmla="*/ 689221 w 4196446"/>
              <a:gd name="connsiteY149" fmla="*/ 270465 h 8346397"/>
              <a:gd name="connsiteX150" fmla="*/ 667790 w 4196446"/>
              <a:gd name="connsiteY150" fmla="*/ 313328 h 8346397"/>
              <a:gd name="connsiteX151" fmla="*/ 620165 w 4196446"/>
              <a:gd name="connsiteY151" fmla="*/ 382384 h 8346397"/>
              <a:gd name="connsiteX152" fmla="*/ 589208 w 4196446"/>
              <a:gd name="connsiteY152" fmla="*/ 396672 h 8346397"/>
              <a:gd name="connsiteX153" fmla="*/ 498721 w 4196446"/>
              <a:gd name="connsiteY153" fmla="*/ 482397 h 8346397"/>
              <a:gd name="connsiteX154" fmla="*/ 396327 w 4196446"/>
              <a:gd name="connsiteY154" fmla="*/ 380003 h 8346397"/>
              <a:gd name="connsiteX155" fmla="*/ 243927 w 4196446"/>
              <a:gd name="connsiteY155" fmla="*/ 294278 h 8346397"/>
              <a:gd name="connsiteX156" fmla="*/ 174871 w 4196446"/>
              <a:gd name="connsiteY156" fmla="*/ 327615 h 8346397"/>
              <a:gd name="connsiteX157" fmla="*/ 127246 w 4196446"/>
              <a:gd name="connsiteY157" fmla="*/ 410959 h 8346397"/>
              <a:gd name="connsiteX158" fmla="*/ 43902 w 4196446"/>
              <a:gd name="connsiteY158" fmla="*/ 472872 h 8346397"/>
              <a:gd name="connsiteX159" fmla="*/ 8183 w 4196446"/>
              <a:gd name="connsiteY159" fmla="*/ 484778 h 8346397"/>
              <a:gd name="connsiteX160" fmla="*/ 198683 w 4196446"/>
              <a:gd name="connsiteY160" fmla="*/ 689565 h 8346397"/>
              <a:gd name="connsiteX161" fmla="*/ 265359 w 4196446"/>
              <a:gd name="connsiteY161" fmla="*/ 706234 h 8346397"/>
              <a:gd name="connsiteX162" fmla="*/ 298697 w 4196446"/>
              <a:gd name="connsiteY162" fmla="*/ 730047 h 8346397"/>
              <a:gd name="connsiteX163" fmla="*/ 296315 w 4196446"/>
              <a:gd name="connsiteY163" fmla="*/ 901496 h 8346397"/>
              <a:gd name="connsiteX164" fmla="*/ 362990 w 4196446"/>
              <a:gd name="connsiteY164" fmla="*/ 906259 h 8346397"/>
              <a:gd name="connsiteX165" fmla="*/ 401090 w 4196446"/>
              <a:gd name="connsiteY165" fmla="*/ 856253 h 8346397"/>
              <a:gd name="connsiteX166" fmla="*/ 482052 w 4196446"/>
              <a:gd name="connsiteY166" fmla="*/ 894353 h 8346397"/>
              <a:gd name="connsiteX167" fmla="*/ 420140 w 4196446"/>
              <a:gd name="connsiteY167" fmla="*/ 1039609 h 8346397"/>
              <a:gd name="connsiteX168" fmla="*/ 434427 w 4196446"/>
              <a:gd name="connsiteY168" fmla="*/ 1087234 h 8346397"/>
              <a:gd name="connsiteX169" fmla="*/ 379658 w 4196446"/>
              <a:gd name="connsiteY169" fmla="*/ 1139622 h 8346397"/>
              <a:gd name="connsiteX170" fmla="*/ 415377 w 4196446"/>
              <a:gd name="connsiteY170" fmla="*/ 1168196 h 8346397"/>
              <a:gd name="connsiteX171" fmla="*/ 486815 w 4196446"/>
              <a:gd name="connsiteY171" fmla="*/ 1256303 h 8346397"/>
              <a:gd name="connsiteX172" fmla="*/ 527296 w 4196446"/>
              <a:gd name="connsiteY172" fmla="*/ 1344409 h 8346397"/>
              <a:gd name="connsiteX173" fmla="*/ 636833 w 4196446"/>
              <a:gd name="connsiteY173" fmla="*/ 1396797 h 8346397"/>
              <a:gd name="connsiteX174" fmla="*/ 746371 w 4196446"/>
              <a:gd name="connsiteY174" fmla="*/ 1420609 h 8346397"/>
              <a:gd name="connsiteX175" fmla="*/ 829715 w 4196446"/>
              <a:gd name="connsiteY175" fmla="*/ 1468234 h 8346397"/>
              <a:gd name="connsiteX176" fmla="*/ 913058 w 4196446"/>
              <a:gd name="connsiteY176" fmla="*/ 1442040 h 8346397"/>
              <a:gd name="connsiteX177" fmla="*/ 994021 w 4196446"/>
              <a:gd name="connsiteY177" fmla="*/ 1368222 h 8346397"/>
              <a:gd name="connsiteX178" fmla="*/ 1103558 w 4196446"/>
              <a:gd name="connsiteY178" fmla="*/ 1351553 h 8346397"/>
              <a:gd name="connsiteX179" fmla="*/ 1170233 w 4196446"/>
              <a:gd name="connsiteY179" fmla="*/ 1356315 h 8346397"/>
              <a:gd name="connsiteX180" fmla="*/ 1329777 w 4196446"/>
              <a:gd name="connsiteY180" fmla="*/ 1465853 h 8346397"/>
              <a:gd name="connsiteX181" fmla="*/ 1389308 w 4196446"/>
              <a:gd name="connsiteY181" fmla="*/ 1494428 h 8346397"/>
              <a:gd name="connsiteX182" fmla="*/ 1260721 w 4196446"/>
              <a:gd name="connsiteY182" fmla="*/ 1596822 h 8346397"/>
              <a:gd name="connsiteX183" fmla="*/ 1263102 w 4196446"/>
              <a:gd name="connsiteY183" fmla="*/ 1661115 h 8346397"/>
              <a:gd name="connsiteX184" fmla="*/ 1425027 w 4196446"/>
              <a:gd name="connsiteY184" fmla="*/ 1613490 h 8346397"/>
              <a:gd name="connsiteX185" fmla="*/ 1386927 w 4196446"/>
              <a:gd name="connsiteY185" fmla="*/ 1677784 h 8346397"/>
              <a:gd name="connsiteX186" fmla="*/ 1405977 w 4196446"/>
              <a:gd name="connsiteY186" fmla="*/ 1751603 h 8346397"/>
              <a:gd name="connsiteX187" fmla="*/ 1517896 w 4196446"/>
              <a:gd name="connsiteY187" fmla="*/ 1787322 h 8346397"/>
              <a:gd name="connsiteX188" fmla="*/ 1591715 w 4196446"/>
              <a:gd name="connsiteY188" fmla="*/ 1803990 h 8346397"/>
              <a:gd name="connsiteX189" fmla="*/ 1501227 w 4196446"/>
              <a:gd name="connsiteY189" fmla="*/ 1934959 h 8346397"/>
              <a:gd name="connsiteX190" fmla="*/ 1494083 w 4196446"/>
              <a:gd name="connsiteY190" fmla="*/ 1984965 h 8346397"/>
              <a:gd name="connsiteX191" fmla="*/ 1422646 w 4196446"/>
              <a:gd name="connsiteY191" fmla="*/ 2020684 h 8346397"/>
              <a:gd name="connsiteX192" fmla="*/ 1391690 w 4196446"/>
              <a:gd name="connsiteY192" fmla="*/ 2082597 h 8346397"/>
              <a:gd name="connsiteX193" fmla="*/ 1260721 w 4196446"/>
              <a:gd name="connsiteY193" fmla="*/ 2056403 h 8346397"/>
              <a:gd name="connsiteX194" fmla="*/ 1139277 w 4196446"/>
              <a:gd name="connsiteY194" fmla="*/ 2056402 h 8346397"/>
              <a:gd name="connsiteX195" fmla="*/ 1072602 w 4196446"/>
              <a:gd name="connsiteY195" fmla="*/ 2084978 h 8346397"/>
              <a:gd name="connsiteX196" fmla="*/ 1065458 w 4196446"/>
              <a:gd name="connsiteY196" fmla="*/ 2184990 h 8346397"/>
              <a:gd name="connsiteX197" fmla="*/ 977352 w 4196446"/>
              <a:gd name="connsiteY197" fmla="*/ 2273097 h 8346397"/>
              <a:gd name="connsiteX198" fmla="*/ 1120227 w 4196446"/>
              <a:gd name="connsiteY198" fmla="*/ 2335009 h 8346397"/>
              <a:gd name="connsiteX199" fmla="*/ 1170234 w 4196446"/>
              <a:gd name="connsiteY199" fmla="*/ 2370727 h 8346397"/>
              <a:gd name="connsiteX200" fmla="*/ 1222621 w 4196446"/>
              <a:gd name="connsiteY200" fmla="*/ 2387397 h 8346397"/>
              <a:gd name="connsiteX201" fmla="*/ 1272627 w 4196446"/>
              <a:gd name="connsiteY201" fmla="*/ 2437403 h 8346397"/>
              <a:gd name="connsiteX202" fmla="*/ 1329777 w 4196446"/>
              <a:gd name="connsiteY202" fmla="*/ 2458834 h 8346397"/>
              <a:gd name="connsiteX203" fmla="*/ 1422646 w 4196446"/>
              <a:gd name="connsiteY203" fmla="*/ 2535034 h 8346397"/>
              <a:gd name="connsiteX204" fmla="*/ 1508371 w 4196446"/>
              <a:gd name="connsiteY204" fmla="*/ 2568373 h 8346397"/>
              <a:gd name="connsiteX205" fmla="*/ 1641721 w 4196446"/>
              <a:gd name="connsiteY205" fmla="*/ 2716009 h 8346397"/>
              <a:gd name="connsiteX206" fmla="*/ 1725065 w 4196446"/>
              <a:gd name="connsiteY206" fmla="*/ 2870790 h 8346397"/>
              <a:gd name="connsiteX207" fmla="*/ 1850477 w 4196446"/>
              <a:gd name="connsiteY207" fmla="*/ 2931907 h 8346397"/>
              <a:gd name="connsiteX208" fmla="*/ 1896514 w 4196446"/>
              <a:gd name="connsiteY208" fmla="*/ 2977947 h 8346397"/>
              <a:gd name="connsiteX209" fmla="*/ 1927471 w 4196446"/>
              <a:gd name="connsiteY209" fmla="*/ 3082722 h 8346397"/>
              <a:gd name="connsiteX210" fmla="*/ 1989383 w 4196446"/>
              <a:gd name="connsiteY210" fmla="*/ 3185115 h 8346397"/>
              <a:gd name="connsiteX211" fmla="*/ 2051296 w 4196446"/>
              <a:gd name="connsiteY211" fmla="*/ 3223215 h 8346397"/>
              <a:gd name="connsiteX212" fmla="*/ 2182265 w 4196446"/>
              <a:gd name="connsiteY212" fmla="*/ 3370853 h 8346397"/>
              <a:gd name="connsiteX213" fmla="*/ 2325139 w 4196446"/>
              <a:gd name="connsiteY213" fmla="*/ 3447053 h 8346397"/>
              <a:gd name="connsiteX214" fmla="*/ 2384671 w 4196446"/>
              <a:gd name="connsiteY214" fmla="*/ 3532778 h 8346397"/>
              <a:gd name="connsiteX215" fmla="*/ 2432296 w 4196446"/>
              <a:gd name="connsiteY215" fmla="*/ 3599453 h 8346397"/>
              <a:gd name="connsiteX216" fmla="*/ 2479921 w 4196446"/>
              <a:gd name="connsiteY216" fmla="*/ 3589929 h 8346397"/>
              <a:gd name="connsiteX217" fmla="*/ 2484683 w 4196446"/>
              <a:gd name="connsiteY217" fmla="*/ 3742328 h 8346397"/>
              <a:gd name="connsiteX218" fmla="*/ 2537071 w 4196446"/>
              <a:gd name="connsiteY218" fmla="*/ 3835197 h 8346397"/>
              <a:gd name="connsiteX219" fmla="*/ 2529927 w 4196446"/>
              <a:gd name="connsiteY219" fmla="*/ 3873297 h 8346397"/>
              <a:gd name="connsiteX220" fmla="*/ 2598983 w 4196446"/>
              <a:gd name="connsiteY220" fmla="*/ 3909015 h 8346397"/>
              <a:gd name="connsiteX221" fmla="*/ 2656133 w 4196446"/>
              <a:gd name="connsiteY221" fmla="*/ 3854247 h 8346397"/>
              <a:gd name="connsiteX222" fmla="*/ 2689471 w 4196446"/>
              <a:gd name="connsiteY222" fmla="*/ 3937590 h 8346397"/>
              <a:gd name="connsiteX223" fmla="*/ 2734715 w 4196446"/>
              <a:gd name="connsiteY223" fmla="*/ 3982834 h 8346397"/>
              <a:gd name="connsiteX224" fmla="*/ 2808533 w 4196446"/>
              <a:gd name="connsiteY224" fmla="*/ 4006647 h 8346397"/>
              <a:gd name="connsiteX225" fmla="*/ 2860921 w 4196446"/>
              <a:gd name="connsiteY225" fmla="*/ 4075703 h 8346397"/>
              <a:gd name="connsiteX226" fmla="*/ 2946646 w 4196446"/>
              <a:gd name="connsiteY226" fmla="*/ 4130472 h 8346397"/>
              <a:gd name="connsiteX227" fmla="*/ 2999033 w 4196446"/>
              <a:gd name="connsiteY227" fmla="*/ 4163809 h 8346397"/>
              <a:gd name="connsiteX228" fmla="*/ 2870446 w 4196446"/>
              <a:gd name="connsiteY228" fmla="*/ 4256678 h 8346397"/>
              <a:gd name="connsiteX229" fmla="*/ 2868064 w 4196446"/>
              <a:gd name="connsiteY229" fmla="*/ 4311446 h 8346397"/>
              <a:gd name="connsiteX230" fmla="*/ 2970458 w 4196446"/>
              <a:gd name="connsiteY230" fmla="*/ 4428128 h 8346397"/>
              <a:gd name="connsiteX231" fmla="*/ 3065708 w 4196446"/>
              <a:gd name="connsiteY231" fmla="*/ 4490040 h 8346397"/>
              <a:gd name="connsiteX232" fmla="*/ 3096665 w 4196446"/>
              <a:gd name="connsiteY232" fmla="*/ 4528140 h 8346397"/>
              <a:gd name="connsiteX233" fmla="*/ 3082377 w 4196446"/>
              <a:gd name="connsiteY233" fmla="*/ 4609103 h 8346397"/>
              <a:gd name="connsiteX234" fmla="*/ 3077615 w 4196446"/>
              <a:gd name="connsiteY234" fmla="*/ 4692447 h 8346397"/>
              <a:gd name="connsiteX235" fmla="*/ 3034752 w 4196446"/>
              <a:gd name="connsiteY235" fmla="*/ 4701972 h 8346397"/>
              <a:gd name="connsiteX236" fmla="*/ 3008558 w 4196446"/>
              <a:gd name="connsiteY236" fmla="*/ 4718640 h 8346397"/>
              <a:gd name="connsiteX237" fmla="*/ 3053802 w 4196446"/>
              <a:gd name="connsiteY237" fmla="*/ 4795632 h 8346397"/>
              <a:gd name="connsiteX238" fmla="*/ 3037133 w 4196446"/>
              <a:gd name="connsiteY238" fmla="*/ 4868659 h 8346397"/>
              <a:gd name="connsiteX239" fmla="*/ 3020465 w 4196446"/>
              <a:gd name="connsiteY239" fmla="*/ 5004390 h 8346397"/>
              <a:gd name="connsiteX240" fmla="*/ 2982365 w 4196446"/>
              <a:gd name="connsiteY240" fmla="*/ 5044872 h 8346397"/>
              <a:gd name="connsiteX241" fmla="*/ 2965696 w 4196446"/>
              <a:gd name="connsiteY241" fmla="*/ 5166315 h 8346397"/>
              <a:gd name="connsiteX242" fmla="*/ 2937121 w 4196446"/>
              <a:gd name="connsiteY242" fmla="*/ 5285378 h 8346397"/>
              <a:gd name="connsiteX243" fmla="*/ 2989508 w 4196446"/>
              <a:gd name="connsiteY243" fmla="*/ 5302047 h 8346397"/>
              <a:gd name="connsiteX244" fmla="*/ 2987127 w 4196446"/>
              <a:gd name="connsiteY244" fmla="*/ 5347290 h 8346397"/>
              <a:gd name="connsiteX245" fmla="*/ 2984746 w 4196446"/>
              <a:gd name="connsiteY245" fmla="*/ 5402059 h 8346397"/>
              <a:gd name="connsiteX246" fmla="*/ 3041896 w 4196446"/>
              <a:gd name="connsiteY246" fmla="*/ 5471115 h 8346397"/>
              <a:gd name="connsiteX247" fmla="*/ 3089521 w 4196446"/>
              <a:gd name="connsiteY247" fmla="*/ 5597322 h 8346397"/>
              <a:gd name="connsiteX248" fmla="*/ 2996652 w 4196446"/>
              <a:gd name="connsiteY248" fmla="*/ 5887834 h 8346397"/>
              <a:gd name="connsiteX249" fmla="*/ 3018083 w 4196446"/>
              <a:gd name="connsiteY249" fmla="*/ 5942603 h 8346397"/>
              <a:gd name="connsiteX250" fmla="*/ 3044277 w 4196446"/>
              <a:gd name="connsiteY250" fmla="*/ 5994990 h 8346397"/>
              <a:gd name="connsiteX251" fmla="*/ 3049040 w 4196446"/>
              <a:gd name="connsiteY251" fmla="*/ 6099765 h 8346397"/>
              <a:gd name="connsiteX252" fmla="*/ 3028402 w 4196446"/>
              <a:gd name="connsiteY252" fmla="*/ 6195807 h 8346397"/>
              <a:gd name="connsiteX253" fmla="*/ 2956170 w 4196446"/>
              <a:gd name="connsiteY253" fmla="*/ 6259310 h 8346397"/>
              <a:gd name="connsiteX254" fmla="*/ 2920452 w 4196446"/>
              <a:gd name="connsiteY254" fmla="*/ 6240259 h 8346397"/>
              <a:gd name="connsiteX255" fmla="*/ 2849015 w 4196446"/>
              <a:gd name="connsiteY255" fmla="*/ 6252165 h 8346397"/>
              <a:gd name="connsiteX256" fmla="*/ 2713283 w 4196446"/>
              <a:gd name="connsiteY256" fmla="*/ 6364084 h 8346397"/>
              <a:gd name="connsiteX257" fmla="*/ 2606127 w 4196446"/>
              <a:gd name="connsiteY257" fmla="*/ 6349797 h 8346397"/>
              <a:gd name="connsiteX258" fmla="*/ 2575171 w 4196446"/>
              <a:gd name="connsiteY258" fmla="*/ 6378372 h 8346397"/>
              <a:gd name="connsiteX259" fmla="*/ 2508495 w 4196446"/>
              <a:gd name="connsiteY259" fmla="*/ 6423614 h 8346397"/>
              <a:gd name="connsiteX260" fmla="*/ 2391815 w 4196446"/>
              <a:gd name="connsiteY260" fmla="*/ 6411709 h 8346397"/>
              <a:gd name="connsiteX261" fmla="*/ 2368002 w 4196446"/>
              <a:gd name="connsiteY261" fmla="*/ 6528390 h 8346397"/>
              <a:gd name="connsiteX262" fmla="*/ 2363240 w 4196446"/>
              <a:gd name="connsiteY262" fmla="*/ 6564109 h 8346397"/>
              <a:gd name="connsiteX263" fmla="*/ 2339428 w 4196446"/>
              <a:gd name="connsiteY263" fmla="*/ 6583159 h 8346397"/>
              <a:gd name="connsiteX264" fmla="*/ 2141783 w 4196446"/>
              <a:gd name="connsiteY264" fmla="*/ 6535534 h 8346397"/>
              <a:gd name="connsiteX265" fmla="*/ 2103683 w 4196446"/>
              <a:gd name="connsiteY265" fmla="*/ 6587922 h 8346397"/>
              <a:gd name="connsiteX266" fmla="*/ 2072727 w 4196446"/>
              <a:gd name="connsiteY266" fmla="*/ 6683172 h 8346397"/>
              <a:gd name="connsiteX267" fmla="*/ 2039389 w 4196446"/>
              <a:gd name="connsiteY267" fmla="*/ 6747465 h 8346397"/>
              <a:gd name="connsiteX268" fmla="*/ 2051296 w 4196446"/>
              <a:gd name="connsiteY268" fmla="*/ 6809378 h 8346397"/>
              <a:gd name="connsiteX269" fmla="*/ 2184646 w 4196446"/>
              <a:gd name="connsiteY269" fmla="*/ 6921297 h 8346397"/>
              <a:gd name="connsiteX270" fmla="*/ 2253702 w 4196446"/>
              <a:gd name="connsiteY270" fmla="*/ 6954634 h 8346397"/>
              <a:gd name="connsiteX271" fmla="*/ 2237033 w 4196446"/>
              <a:gd name="connsiteY271" fmla="*/ 6978447 h 8346397"/>
              <a:gd name="connsiteX272" fmla="*/ 2201315 w 4196446"/>
              <a:gd name="connsiteY272" fmla="*/ 6997497 h 8346397"/>
              <a:gd name="connsiteX273" fmla="*/ 2234652 w 4196446"/>
              <a:gd name="connsiteY273" fmla="*/ 7073697 h 8346397"/>
              <a:gd name="connsiteX274" fmla="*/ 2203696 w 4196446"/>
              <a:gd name="connsiteY274" fmla="*/ 7095128 h 8346397"/>
              <a:gd name="connsiteX275" fmla="*/ 2098921 w 4196446"/>
              <a:gd name="connsiteY275" fmla="*/ 7033215 h 8346397"/>
              <a:gd name="connsiteX276" fmla="*/ 2056058 w 4196446"/>
              <a:gd name="connsiteY276" fmla="*/ 7059409 h 8346397"/>
              <a:gd name="connsiteX277" fmla="*/ 1996527 w 4196446"/>
              <a:gd name="connsiteY277" fmla="*/ 6957015 h 8346397"/>
              <a:gd name="connsiteX278" fmla="*/ 1879846 w 4196446"/>
              <a:gd name="connsiteY278" fmla="*/ 6983209 h 8346397"/>
              <a:gd name="connsiteX279" fmla="*/ 1815552 w 4196446"/>
              <a:gd name="connsiteY279" fmla="*/ 6987972 h 8346397"/>
              <a:gd name="connsiteX280" fmla="*/ 1765546 w 4196446"/>
              <a:gd name="connsiteY280" fmla="*/ 6983210 h 8346397"/>
              <a:gd name="connsiteX281" fmla="*/ 1708396 w 4196446"/>
              <a:gd name="connsiteY281" fmla="*/ 7028453 h 8346397"/>
              <a:gd name="connsiteX282" fmla="*/ 1529802 w 4196446"/>
              <a:gd name="connsiteY282" fmla="*/ 6987972 h 8346397"/>
              <a:gd name="connsiteX283" fmla="*/ 1553614 w 4196446"/>
              <a:gd name="connsiteY283" fmla="*/ 7114178 h 8346397"/>
              <a:gd name="connsiteX284" fmla="*/ 1477415 w 4196446"/>
              <a:gd name="connsiteY284" fmla="*/ 7159422 h 8346397"/>
              <a:gd name="connsiteX285" fmla="*/ 1415502 w 4196446"/>
              <a:gd name="connsiteY285" fmla="*/ 7226096 h 8346397"/>
              <a:gd name="connsiteX286" fmla="*/ 1265483 w 4196446"/>
              <a:gd name="connsiteY286" fmla="*/ 7218953 h 8346397"/>
              <a:gd name="connsiteX287" fmla="*/ 1213096 w 4196446"/>
              <a:gd name="connsiteY28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98190 w 4196446"/>
              <a:gd name="connsiteY2" fmla="*/ 7430088 h 8346397"/>
              <a:gd name="connsiteX3" fmla="*/ 2660897 w 4196446"/>
              <a:gd name="connsiteY3" fmla="*/ 7240382 h 8346397"/>
              <a:gd name="connsiteX4" fmla="*/ 2713284 w 4196446"/>
              <a:gd name="connsiteY4" fmla="*/ 7266576 h 8346397"/>
              <a:gd name="connsiteX5" fmla="*/ 2763291 w 4196446"/>
              <a:gd name="connsiteY5" fmla="*/ 7299913 h 8346397"/>
              <a:gd name="connsiteX6" fmla="*/ 2756147 w 4196446"/>
              <a:gd name="connsiteY6" fmla="*/ 7371351 h 8346397"/>
              <a:gd name="connsiteX7" fmla="*/ 2827584 w 4196446"/>
              <a:gd name="connsiteY7" fmla="*/ 7316582 h 8346397"/>
              <a:gd name="connsiteX8" fmla="*/ 2870447 w 4196446"/>
              <a:gd name="connsiteY8" fmla="*/ 7338013 h 8346397"/>
              <a:gd name="connsiteX9" fmla="*/ 3001416 w 4196446"/>
              <a:gd name="connsiteY9" fmla="*/ 7266576 h 8346397"/>
              <a:gd name="connsiteX10" fmla="*/ 3103809 w 4196446"/>
              <a:gd name="connsiteY10" fmla="*/ 7202282 h 8346397"/>
              <a:gd name="connsiteX11" fmla="*/ 3246684 w 4196446"/>
              <a:gd name="connsiteY11" fmla="*/ 7142751 h 8346397"/>
              <a:gd name="connsiteX12" fmla="*/ 3282403 w 4196446"/>
              <a:gd name="connsiteY12" fmla="*/ 7159420 h 8346397"/>
              <a:gd name="connsiteX13" fmla="*/ 3358603 w 4196446"/>
              <a:gd name="connsiteY13" fmla="*/ 7064169 h 8346397"/>
              <a:gd name="connsiteX14" fmla="*/ 3503859 w 4196446"/>
              <a:gd name="connsiteY14" fmla="*/ 7042738 h 8346397"/>
              <a:gd name="connsiteX15" fmla="*/ 3530053 w 4196446"/>
              <a:gd name="connsiteY15" fmla="*/ 6978445 h 8346397"/>
              <a:gd name="connsiteX16" fmla="*/ 3642765 w 4196446"/>
              <a:gd name="connsiteY16" fmla="*/ 6905419 h 8346397"/>
              <a:gd name="connsiteX17" fmla="*/ 3741984 w 4196446"/>
              <a:gd name="connsiteY17" fmla="*/ 6883195 h 8346397"/>
              <a:gd name="connsiteX18" fmla="*/ 3784847 w 4196446"/>
              <a:gd name="connsiteY18" fmla="*/ 6811757 h 8346397"/>
              <a:gd name="connsiteX19" fmla="*/ 3951534 w 4196446"/>
              <a:gd name="connsiteY19" fmla="*/ 6737938 h 8346397"/>
              <a:gd name="connsiteX20" fmla="*/ 3932484 w 4196446"/>
              <a:gd name="connsiteY20" fmla="*/ 6616495 h 8346397"/>
              <a:gd name="connsiteX21" fmla="*/ 3975347 w 4196446"/>
              <a:gd name="connsiteY21" fmla="*/ 6642688 h 8346397"/>
              <a:gd name="connsiteX22" fmla="*/ 4027735 w 4196446"/>
              <a:gd name="connsiteY22" fmla="*/ 6654595 h 8346397"/>
              <a:gd name="connsiteX23" fmla="*/ 4056309 w 4196446"/>
              <a:gd name="connsiteY23" fmla="*/ 6516482 h 8346397"/>
              <a:gd name="connsiteX24" fmla="*/ 3996778 w 4196446"/>
              <a:gd name="connsiteY24" fmla="*/ 6478382 h 8346397"/>
              <a:gd name="connsiteX25" fmla="*/ 4034878 w 4196446"/>
              <a:gd name="connsiteY25" fmla="*/ 6437901 h 8346397"/>
              <a:gd name="connsiteX26" fmla="*/ 4061072 w 4196446"/>
              <a:gd name="connsiteY26" fmla="*/ 6473620 h 8346397"/>
              <a:gd name="connsiteX27" fmla="*/ 4082503 w 4196446"/>
              <a:gd name="connsiteY27" fmla="*/ 6478382 h 8346397"/>
              <a:gd name="connsiteX28" fmla="*/ 4089647 w 4196446"/>
              <a:gd name="connsiteY28" fmla="*/ 6421232 h 8346397"/>
              <a:gd name="connsiteX29" fmla="*/ 4046784 w 4196446"/>
              <a:gd name="connsiteY29" fmla="*/ 6318838 h 8346397"/>
              <a:gd name="connsiteX30" fmla="*/ 4130128 w 4196446"/>
              <a:gd name="connsiteY30" fmla="*/ 6299788 h 8346397"/>
              <a:gd name="connsiteX31" fmla="*/ 4046784 w 4196446"/>
              <a:gd name="connsiteY31" fmla="*/ 6275976 h 8346397"/>
              <a:gd name="connsiteX32" fmla="*/ 4053928 w 4196446"/>
              <a:gd name="connsiteY32" fmla="*/ 6211682 h 8346397"/>
              <a:gd name="connsiteX33" fmla="*/ 4039640 w 4196446"/>
              <a:gd name="connsiteY33" fmla="*/ 6149770 h 8346397"/>
              <a:gd name="connsiteX34" fmla="*/ 4106315 w 4196446"/>
              <a:gd name="connsiteY34" fmla="*/ 6211682 h 8346397"/>
              <a:gd name="connsiteX35" fmla="*/ 4063453 w 4196446"/>
              <a:gd name="connsiteY35" fmla="*/ 6090238 h 8346397"/>
              <a:gd name="connsiteX36" fmla="*/ 4070597 w 4196446"/>
              <a:gd name="connsiteY36" fmla="*/ 6018801 h 8346397"/>
              <a:gd name="connsiteX37" fmla="*/ 4132509 w 4196446"/>
              <a:gd name="connsiteY37" fmla="*/ 5975938 h 8346397"/>
              <a:gd name="connsiteX38" fmla="*/ 4094409 w 4196446"/>
              <a:gd name="connsiteY38" fmla="*/ 6075951 h 8346397"/>
              <a:gd name="connsiteX39" fmla="*/ 4139653 w 4196446"/>
              <a:gd name="connsiteY39" fmla="*/ 6102145 h 8346397"/>
              <a:gd name="connsiteX40" fmla="*/ 4192041 w 4196446"/>
              <a:gd name="connsiteY40" fmla="*/ 6080713 h 8346397"/>
              <a:gd name="connsiteX41" fmla="*/ 4149178 w 4196446"/>
              <a:gd name="connsiteY41" fmla="*/ 5947363 h 8346397"/>
              <a:gd name="connsiteX42" fmla="*/ 4194421 w 4196446"/>
              <a:gd name="connsiteY42" fmla="*/ 5909263 h 8346397"/>
              <a:gd name="connsiteX43" fmla="*/ 4113459 w 4196446"/>
              <a:gd name="connsiteY43" fmla="*/ 5783057 h 8346397"/>
              <a:gd name="connsiteX44" fmla="*/ 4108696 w 4196446"/>
              <a:gd name="connsiteY44" fmla="*/ 5678282 h 8346397"/>
              <a:gd name="connsiteX45" fmla="*/ 4070597 w 4196446"/>
              <a:gd name="connsiteY45" fmla="*/ 5587795 h 8346397"/>
              <a:gd name="connsiteX46" fmla="*/ 4111077 w 4196446"/>
              <a:gd name="connsiteY46" fmla="*/ 5583032 h 8346397"/>
              <a:gd name="connsiteX47" fmla="*/ 4061071 w 4196446"/>
              <a:gd name="connsiteY47" fmla="*/ 5478257 h 8346397"/>
              <a:gd name="connsiteX48" fmla="*/ 4061071 w 4196446"/>
              <a:gd name="connsiteY48" fmla="*/ 5383007 h 8346397"/>
              <a:gd name="connsiteX49" fmla="*/ 4103934 w 4196446"/>
              <a:gd name="connsiteY49" fmla="*/ 5387770 h 8346397"/>
              <a:gd name="connsiteX50" fmla="*/ 4106315 w 4196446"/>
              <a:gd name="connsiteY50" fmla="*/ 5347288 h 8346397"/>
              <a:gd name="connsiteX51" fmla="*/ 4065833 w 4196446"/>
              <a:gd name="connsiteY51" fmla="*/ 5292520 h 8346397"/>
              <a:gd name="connsiteX52" fmla="*/ 4058690 w 4196446"/>
              <a:gd name="connsiteY52" fmla="*/ 5173457 h 8346397"/>
              <a:gd name="connsiteX53" fmla="*/ 3990428 w 4196446"/>
              <a:gd name="connsiteY53" fmla="*/ 5034550 h 8346397"/>
              <a:gd name="connsiteX54" fmla="*/ 3922959 w 4196446"/>
              <a:gd name="connsiteY54" fmla="*/ 4816270 h 8346397"/>
              <a:gd name="connsiteX55" fmla="*/ 3887241 w 4196446"/>
              <a:gd name="connsiteY55" fmla="*/ 4682920 h 8346397"/>
              <a:gd name="connsiteX56" fmla="*/ 3851522 w 4196446"/>
              <a:gd name="connsiteY56" fmla="*/ 4642438 h 8346397"/>
              <a:gd name="connsiteX57" fmla="*/ 3887241 w 4196446"/>
              <a:gd name="connsiteY57" fmla="*/ 4578145 h 8346397"/>
              <a:gd name="connsiteX58" fmla="*/ 3839615 w 4196446"/>
              <a:gd name="connsiteY58" fmla="*/ 4499563 h 8346397"/>
              <a:gd name="connsiteX59" fmla="*/ 3780084 w 4196446"/>
              <a:gd name="connsiteY59" fmla="*/ 4492420 h 8346397"/>
              <a:gd name="connsiteX60" fmla="*/ 3732459 w 4196446"/>
              <a:gd name="connsiteY60" fmla="*/ 4449557 h 8346397"/>
              <a:gd name="connsiteX61" fmla="*/ 3687216 w 4196446"/>
              <a:gd name="connsiteY61" fmla="*/ 4466226 h 8346397"/>
              <a:gd name="connsiteX62" fmla="*/ 3668166 w 4196446"/>
              <a:gd name="connsiteY62" fmla="*/ 4368595 h 8346397"/>
              <a:gd name="connsiteX63" fmla="*/ 3501478 w 4196446"/>
              <a:gd name="connsiteY63" fmla="*/ 4166188 h 8346397"/>
              <a:gd name="connsiteX64" fmla="*/ 3496716 w 4196446"/>
              <a:gd name="connsiteY64" fmla="*/ 4139995 h 8346397"/>
              <a:gd name="connsiteX65" fmla="*/ 3494334 w 4196446"/>
              <a:gd name="connsiteY65" fmla="*/ 4113801 h 8346397"/>
              <a:gd name="connsiteX66" fmla="*/ 3544341 w 4196446"/>
              <a:gd name="connsiteY66" fmla="*/ 4101895 h 8346397"/>
              <a:gd name="connsiteX67" fmla="*/ 3553866 w 4196446"/>
              <a:gd name="connsiteY67" fmla="*/ 4075701 h 8346397"/>
              <a:gd name="connsiteX68" fmla="*/ 3515766 w 4196446"/>
              <a:gd name="connsiteY68" fmla="*/ 4056651 h 8346397"/>
              <a:gd name="connsiteX69" fmla="*/ 3465759 w 4196446"/>
              <a:gd name="connsiteY69" fmla="*/ 4049507 h 8346397"/>
              <a:gd name="connsiteX70" fmla="*/ 3432422 w 4196446"/>
              <a:gd name="connsiteY70" fmla="*/ 4109038 h 8346397"/>
              <a:gd name="connsiteX71" fmla="*/ 3413372 w 4196446"/>
              <a:gd name="connsiteY71" fmla="*/ 4082845 h 8346397"/>
              <a:gd name="connsiteX72" fmla="*/ 3415752 w 4196446"/>
              <a:gd name="connsiteY72" fmla="*/ 4042363 h 8346397"/>
              <a:gd name="connsiteX73" fmla="*/ 3349078 w 4196446"/>
              <a:gd name="connsiteY73" fmla="*/ 4018551 h 8346397"/>
              <a:gd name="connsiteX74" fmla="*/ 3382416 w 4196446"/>
              <a:gd name="connsiteY74" fmla="*/ 3985213 h 8346397"/>
              <a:gd name="connsiteX75" fmla="*/ 3346697 w 4196446"/>
              <a:gd name="connsiteY75" fmla="*/ 3961401 h 8346397"/>
              <a:gd name="connsiteX76" fmla="*/ 3291928 w 4196446"/>
              <a:gd name="connsiteY76" fmla="*/ 3959020 h 8346397"/>
              <a:gd name="connsiteX77" fmla="*/ 3263352 w 4196446"/>
              <a:gd name="connsiteY77" fmla="*/ 3978070 h 8346397"/>
              <a:gd name="connsiteX78" fmla="*/ 3215727 w 4196446"/>
              <a:gd name="connsiteY78" fmla="*/ 3963782 h 8346397"/>
              <a:gd name="connsiteX79" fmla="*/ 3227633 w 4196446"/>
              <a:gd name="connsiteY79" fmla="*/ 3937588 h 8346397"/>
              <a:gd name="connsiteX80" fmla="*/ 3275259 w 4196446"/>
              <a:gd name="connsiteY80" fmla="*/ 3913776 h 8346397"/>
              <a:gd name="connsiteX81" fmla="*/ 3127621 w 4196446"/>
              <a:gd name="connsiteY81" fmla="*/ 3851863 h 8346397"/>
              <a:gd name="connsiteX82" fmla="*/ 2996652 w 4196446"/>
              <a:gd name="connsiteY82" fmla="*/ 3739945 h 8346397"/>
              <a:gd name="connsiteX83" fmla="*/ 2591839 w 4196446"/>
              <a:gd name="connsiteY83" fmla="*/ 3354183 h 8346397"/>
              <a:gd name="connsiteX84" fmla="*/ 2468015 w 4196446"/>
              <a:gd name="connsiteY84" fmla="*/ 3049382 h 8346397"/>
              <a:gd name="connsiteX85" fmla="*/ 2432296 w 4196446"/>
              <a:gd name="connsiteY85" fmla="*/ 2961276 h 8346397"/>
              <a:gd name="connsiteX86" fmla="*/ 2387052 w 4196446"/>
              <a:gd name="connsiteY86" fmla="*/ 2954132 h 8346397"/>
              <a:gd name="connsiteX87" fmla="*/ 2365621 w 4196446"/>
              <a:gd name="connsiteY87" fmla="*/ 2958895 h 8346397"/>
              <a:gd name="connsiteX88" fmla="*/ 2315615 w 4196446"/>
              <a:gd name="connsiteY88" fmla="*/ 2896982 h 8346397"/>
              <a:gd name="connsiteX89" fmla="*/ 2234652 w 4196446"/>
              <a:gd name="connsiteY89" fmla="*/ 2880313 h 8346397"/>
              <a:gd name="connsiteX90" fmla="*/ 2182265 w 4196446"/>
              <a:gd name="connsiteY90" fmla="*/ 2811257 h 8346397"/>
              <a:gd name="connsiteX91" fmla="*/ 2115590 w 4196446"/>
              <a:gd name="connsiteY91" fmla="*/ 2727913 h 8346397"/>
              <a:gd name="connsiteX92" fmla="*/ 2091777 w 4196446"/>
              <a:gd name="connsiteY92" fmla="*/ 2670763 h 8346397"/>
              <a:gd name="connsiteX93" fmla="*/ 2006845 w 4196446"/>
              <a:gd name="connsiteY93" fmla="*/ 2527095 h 8346397"/>
              <a:gd name="connsiteX94" fmla="*/ 1953665 w 4196446"/>
              <a:gd name="connsiteY94" fmla="*/ 2451688 h 8346397"/>
              <a:gd name="connsiteX95" fmla="*/ 2006052 w 4196446"/>
              <a:gd name="connsiteY95" fmla="*/ 2337388 h 8346397"/>
              <a:gd name="connsiteX96" fmla="*/ 2072727 w 4196446"/>
              <a:gd name="connsiteY96" fmla="*/ 2256426 h 8346397"/>
              <a:gd name="connsiteX97" fmla="*/ 2056058 w 4196446"/>
              <a:gd name="connsiteY97" fmla="*/ 2223088 h 8346397"/>
              <a:gd name="connsiteX98" fmla="*/ 2067965 w 4196446"/>
              <a:gd name="connsiteY98" fmla="*/ 2130220 h 8346397"/>
              <a:gd name="connsiteX99" fmla="*/ 2137021 w 4196446"/>
              <a:gd name="connsiteY99" fmla="*/ 1992107 h 8346397"/>
              <a:gd name="connsiteX100" fmla="*/ 2165596 w 4196446"/>
              <a:gd name="connsiteY100" fmla="*/ 1944482 h 8346397"/>
              <a:gd name="connsiteX101" fmla="*/ 2203696 w 4196446"/>
              <a:gd name="connsiteY101" fmla="*/ 1937338 h 8346397"/>
              <a:gd name="connsiteX102" fmla="*/ 2198933 w 4196446"/>
              <a:gd name="connsiteY102" fmla="*/ 1906382 h 8346397"/>
              <a:gd name="connsiteX103" fmla="*/ 2406102 w 4196446"/>
              <a:gd name="connsiteY103" fmla="*/ 1782557 h 8346397"/>
              <a:gd name="connsiteX104" fmla="*/ 2494208 w 4196446"/>
              <a:gd name="connsiteY104" fmla="*/ 1715882 h 8346397"/>
              <a:gd name="connsiteX105" fmla="*/ 2513258 w 4196446"/>
              <a:gd name="connsiteY105" fmla="*/ 1630157 h 8346397"/>
              <a:gd name="connsiteX106" fmla="*/ 2522784 w 4196446"/>
              <a:gd name="connsiteY106" fmla="*/ 1584913 h 8346397"/>
              <a:gd name="connsiteX107" fmla="*/ 2577552 w 4196446"/>
              <a:gd name="connsiteY107" fmla="*/ 1527763 h 8346397"/>
              <a:gd name="connsiteX108" fmla="*/ 2606127 w 4196446"/>
              <a:gd name="connsiteY108" fmla="*/ 1499188 h 8346397"/>
              <a:gd name="connsiteX109" fmla="*/ 2634702 w 4196446"/>
              <a:gd name="connsiteY109" fmla="*/ 1492045 h 8346397"/>
              <a:gd name="connsiteX110" fmla="*/ 2672802 w 4196446"/>
              <a:gd name="connsiteY110" fmla="*/ 1368220 h 8346397"/>
              <a:gd name="connsiteX111" fmla="*/ 2806153 w 4196446"/>
              <a:gd name="connsiteY111" fmla="*/ 1334883 h 8346397"/>
              <a:gd name="connsiteX112" fmla="*/ 2944265 w 4196446"/>
              <a:gd name="connsiteY112" fmla="*/ 1325357 h 8346397"/>
              <a:gd name="connsiteX113" fmla="*/ 2968077 w 4196446"/>
              <a:gd name="connsiteY113" fmla="*/ 1206295 h 8346397"/>
              <a:gd name="connsiteX114" fmla="*/ 3049040 w 4196446"/>
              <a:gd name="connsiteY114" fmla="*/ 1169783 h 8346397"/>
              <a:gd name="connsiteX115" fmla="*/ 3153814 w 4196446"/>
              <a:gd name="connsiteY115" fmla="*/ 1125332 h 8346397"/>
              <a:gd name="connsiteX116" fmla="*/ 3225252 w 4196446"/>
              <a:gd name="connsiteY116" fmla="*/ 1049132 h 8346397"/>
              <a:gd name="connsiteX117" fmla="*/ 3310977 w 4196446"/>
              <a:gd name="connsiteY117" fmla="*/ 996745 h 8346397"/>
              <a:gd name="connsiteX118" fmla="*/ 3056977 w 4196446"/>
              <a:gd name="connsiteY118" fmla="*/ 982457 h 8346397"/>
              <a:gd name="connsiteX119" fmla="*/ 2958552 w 4196446"/>
              <a:gd name="connsiteY119" fmla="*/ 976107 h 8346397"/>
              <a:gd name="connsiteX120" fmla="*/ 2926802 w 4196446"/>
              <a:gd name="connsiteY120" fmla="*/ 906257 h 8346397"/>
              <a:gd name="connsiteX121" fmla="*/ 2866477 w 4196446"/>
              <a:gd name="connsiteY121" fmla="*/ 893559 h 8346397"/>
              <a:gd name="connsiteX122" fmla="*/ 2799802 w 4196446"/>
              <a:gd name="connsiteY122" fmla="*/ 874507 h 8346397"/>
              <a:gd name="connsiteX123" fmla="*/ 2761702 w 4196446"/>
              <a:gd name="connsiteY123" fmla="*/ 807832 h 8346397"/>
              <a:gd name="connsiteX124" fmla="*/ 2609302 w 4196446"/>
              <a:gd name="connsiteY124" fmla="*/ 760207 h 8346397"/>
              <a:gd name="connsiteX125" fmla="*/ 2580727 w 4196446"/>
              <a:gd name="connsiteY125" fmla="*/ 604632 h 8346397"/>
              <a:gd name="connsiteX126" fmla="*/ 2526752 w 4196446"/>
              <a:gd name="connsiteY126" fmla="*/ 531609 h 8346397"/>
              <a:gd name="connsiteX127" fmla="*/ 2596602 w 4196446"/>
              <a:gd name="connsiteY127" fmla="*/ 407782 h 8346397"/>
              <a:gd name="connsiteX128" fmla="*/ 2629939 w 4196446"/>
              <a:gd name="connsiteY128" fmla="*/ 310947 h 8346397"/>
              <a:gd name="connsiteX129" fmla="*/ 2517227 w 4196446"/>
              <a:gd name="connsiteY129" fmla="*/ 239507 h 8346397"/>
              <a:gd name="connsiteX130" fmla="*/ 2402927 w 4196446"/>
              <a:gd name="connsiteY130" fmla="*/ 271257 h 8346397"/>
              <a:gd name="connsiteX131" fmla="*/ 2275927 w 4196446"/>
              <a:gd name="connsiteY131" fmla="*/ 198232 h 8346397"/>
              <a:gd name="connsiteX132" fmla="*/ 2133052 w 4196446"/>
              <a:gd name="connsiteY132" fmla="*/ 233157 h 8346397"/>
              <a:gd name="connsiteX133" fmla="*/ 1913977 w 4196446"/>
              <a:gd name="connsiteY133" fmla="*/ 36309 h 8346397"/>
              <a:gd name="connsiteX134" fmla="*/ 1777452 w 4196446"/>
              <a:gd name="connsiteY134" fmla="*/ 13289 h 8346397"/>
              <a:gd name="connsiteX135" fmla="*/ 1703633 w 4196446"/>
              <a:gd name="connsiteY135" fmla="*/ 41864 h 8346397"/>
              <a:gd name="connsiteX136" fmla="*/ 1615527 w 4196446"/>
              <a:gd name="connsiteY136" fmla="*/ 75203 h 8346397"/>
              <a:gd name="connsiteX137" fmla="*/ 1515515 w 4196446"/>
              <a:gd name="connsiteY137" fmla="*/ 129971 h 8346397"/>
              <a:gd name="connsiteX138" fmla="*/ 1525040 w 4196446"/>
              <a:gd name="connsiteY138" fmla="*/ 194264 h 8346397"/>
              <a:gd name="connsiteX139" fmla="*/ 1505990 w 4196446"/>
              <a:gd name="connsiteY139" fmla="*/ 251415 h 8346397"/>
              <a:gd name="connsiteX140" fmla="*/ 1413121 w 4196446"/>
              <a:gd name="connsiteY140" fmla="*/ 270464 h 8346397"/>
              <a:gd name="connsiteX141" fmla="*/ 1339302 w 4196446"/>
              <a:gd name="connsiteY141" fmla="*/ 306184 h 8346397"/>
              <a:gd name="connsiteX142" fmla="*/ 1260721 w 4196446"/>
              <a:gd name="connsiteY142" fmla="*/ 346665 h 8346397"/>
              <a:gd name="connsiteX143" fmla="*/ 1191665 w 4196446"/>
              <a:gd name="connsiteY143" fmla="*/ 272847 h 8346397"/>
              <a:gd name="connsiteX144" fmla="*/ 1082127 w 4196446"/>
              <a:gd name="connsiteY144" fmla="*/ 353809 h 8346397"/>
              <a:gd name="connsiteX145" fmla="*/ 1020215 w 4196446"/>
              <a:gd name="connsiteY145" fmla="*/ 420484 h 8346397"/>
              <a:gd name="connsiteX146" fmla="*/ 858290 w 4196446"/>
              <a:gd name="connsiteY146" fmla="*/ 301422 h 8346397"/>
              <a:gd name="connsiteX147" fmla="*/ 796377 w 4196446"/>
              <a:gd name="connsiteY147" fmla="*/ 406196 h 8346397"/>
              <a:gd name="connsiteX148" fmla="*/ 755896 w 4196446"/>
              <a:gd name="connsiteY148" fmla="*/ 341903 h 8346397"/>
              <a:gd name="connsiteX149" fmla="*/ 689221 w 4196446"/>
              <a:gd name="connsiteY149" fmla="*/ 270465 h 8346397"/>
              <a:gd name="connsiteX150" fmla="*/ 667790 w 4196446"/>
              <a:gd name="connsiteY150" fmla="*/ 313328 h 8346397"/>
              <a:gd name="connsiteX151" fmla="*/ 620165 w 4196446"/>
              <a:gd name="connsiteY151" fmla="*/ 382384 h 8346397"/>
              <a:gd name="connsiteX152" fmla="*/ 589208 w 4196446"/>
              <a:gd name="connsiteY152" fmla="*/ 396672 h 8346397"/>
              <a:gd name="connsiteX153" fmla="*/ 498721 w 4196446"/>
              <a:gd name="connsiteY153" fmla="*/ 482397 h 8346397"/>
              <a:gd name="connsiteX154" fmla="*/ 396327 w 4196446"/>
              <a:gd name="connsiteY154" fmla="*/ 380003 h 8346397"/>
              <a:gd name="connsiteX155" fmla="*/ 243927 w 4196446"/>
              <a:gd name="connsiteY155" fmla="*/ 294278 h 8346397"/>
              <a:gd name="connsiteX156" fmla="*/ 174871 w 4196446"/>
              <a:gd name="connsiteY156" fmla="*/ 327615 h 8346397"/>
              <a:gd name="connsiteX157" fmla="*/ 127246 w 4196446"/>
              <a:gd name="connsiteY157" fmla="*/ 410959 h 8346397"/>
              <a:gd name="connsiteX158" fmla="*/ 43902 w 4196446"/>
              <a:gd name="connsiteY158" fmla="*/ 472872 h 8346397"/>
              <a:gd name="connsiteX159" fmla="*/ 8183 w 4196446"/>
              <a:gd name="connsiteY159" fmla="*/ 484778 h 8346397"/>
              <a:gd name="connsiteX160" fmla="*/ 198683 w 4196446"/>
              <a:gd name="connsiteY160" fmla="*/ 689565 h 8346397"/>
              <a:gd name="connsiteX161" fmla="*/ 265359 w 4196446"/>
              <a:gd name="connsiteY161" fmla="*/ 706234 h 8346397"/>
              <a:gd name="connsiteX162" fmla="*/ 298697 w 4196446"/>
              <a:gd name="connsiteY162" fmla="*/ 730047 h 8346397"/>
              <a:gd name="connsiteX163" fmla="*/ 296315 w 4196446"/>
              <a:gd name="connsiteY163" fmla="*/ 901496 h 8346397"/>
              <a:gd name="connsiteX164" fmla="*/ 362990 w 4196446"/>
              <a:gd name="connsiteY164" fmla="*/ 906259 h 8346397"/>
              <a:gd name="connsiteX165" fmla="*/ 401090 w 4196446"/>
              <a:gd name="connsiteY165" fmla="*/ 856253 h 8346397"/>
              <a:gd name="connsiteX166" fmla="*/ 482052 w 4196446"/>
              <a:gd name="connsiteY166" fmla="*/ 894353 h 8346397"/>
              <a:gd name="connsiteX167" fmla="*/ 420140 w 4196446"/>
              <a:gd name="connsiteY167" fmla="*/ 1039609 h 8346397"/>
              <a:gd name="connsiteX168" fmla="*/ 434427 w 4196446"/>
              <a:gd name="connsiteY168" fmla="*/ 1087234 h 8346397"/>
              <a:gd name="connsiteX169" fmla="*/ 379658 w 4196446"/>
              <a:gd name="connsiteY169" fmla="*/ 1139622 h 8346397"/>
              <a:gd name="connsiteX170" fmla="*/ 415377 w 4196446"/>
              <a:gd name="connsiteY170" fmla="*/ 1168196 h 8346397"/>
              <a:gd name="connsiteX171" fmla="*/ 486815 w 4196446"/>
              <a:gd name="connsiteY171" fmla="*/ 1256303 h 8346397"/>
              <a:gd name="connsiteX172" fmla="*/ 527296 w 4196446"/>
              <a:gd name="connsiteY172" fmla="*/ 1344409 h 8346397"/>
              <a:gd name="connsiteX173" fmla="*/ 636833 w 4196446"/>
              <a:gd name="connsiteY173" fmla="*/ 1396797 h 8346397"/>
              <a:gd name="connsiteX174" fmla="*/ 746371 w 4196446"/>
              <a:gd name="connsiteY174" fmla="*/ 1420609 h 8346397"/>
              <a:gd name="connsiteX175" fmla="*/ 829715 w 4196446"/>
              <a:gd name="connsiteY175" fmla="*/ 1468234 h 8346397"/>
              <a:gd name="connsiteX176" fmla="*/ 913058 w 4196446"/>
              <a:gd name="connsiteY176" fmla="*/ 1442040 h 8346397"/>
              <a:gd name="connsiteX177" fmla="*/ 994021 w 4196446"/>
              <a:gd name="connsiteY177" fmla="*/ 1368222 h 8346397"/>
              <a:gd name="connsiteX178" fmla="*/ 1103558 w 4196446"/>
              <a:gd name="connsiteY178" fmla="*/ 1351553 h 8346397"/>
              <a:gd name="connsiteX179" fmla="*/ 1170233 w 4196446"/>
              <a:gd name="connsiteY179" fmla="*/ 1356315 h 8346397"/>
              <a:gd name="connsiteX180" fmla="*/ 1329777 w 4196446"/>
              <a:gd name="connsiteY180" fmla="*/ 1465853 h 8346397"/>
              <a:gd name="connsiteX181" fmla="*/ 1389308 w 4196446"/>
              <a:gd name="connsiteY181" fmla="*/ 1494428 h 8346397"/>
              <a:gd name="connsiteX182" fmla="*/ 1260721 w 4196446"/>
              <a:gd name="connsiteY182" fmla="*/ 1596822 h 8346397"/>
              <a:gd name="connsiteX183" fmla="*/ 1263102 w 4196446"/>
              <a:gd name="connsiteY183" fmla="*/ 1661115 h 8346397"/>
              <a:gd name="connsiteX184" fmla="*/ 1425027 w 4196446"/>
              <a:gd name="connsiteY184" fmla="*/ 1613490 h 8346397"/>
              <a:gd name="connsiteX185" fmla="*/ 1386927 w 4196446"/>
              <a:gd name="connsiteY185" fmla="*/ 1677784 h 8346397"/>
              <a:gd name="connsiteX186" fmla="*/ 1405977 w 4196446"/>
              <a:gd name="connsiteY186" fmla="*/ 1751603 h 8346397"/>
              <a:gd name="connsiteX187" fmla="*/ 1517896 w 4196446"/>
              <a:gd name="connsiteY187" fmla="*/ 1787322 h 8346397"/>
              <a:gd name="connsiteX188" fmla="*/ 1591715 w 4196446"/>
              <a:gd name="connsiteY188" fmla="*/ 1803990 h 8346397"/>
              <a:gd name="connsiteX189" fmla="*/ 1501227 w 4196446"/>
              <a:gd name="connsiteY189" fmla="*/ 1934959 h 8346397"/>
              <a:gd name="connsiteX190" fmla="*/ 1494083 w 4196446"/>
              <a:gd name="connsiteY190" fmla="*/ 1984965 h 8346397"/>
              <a:gd name="connsiteX191" fmla="*/ 1422646 w 4196446"/>
              <a:gd name="connsiteY191" fmla="*/ 2020684 h 8346397"/>
              <a:gd name="connsiteX192" fmla="*/ 1391690 w 4196446"/>
              <a:gd name="connsiteY192" fmla="*/ 2082597 h 8346397"/>
              <a:gd name="connsiteX193" fmla="*/ 1260721 w 4196446"/>
              <a:gd name="connsiteY193" fmla="*/ 2056403 h 8346397"/>
              <a:gd name="connsiteX194" fmla="*/ 1139277 w 4196446"/>
              <a:gd name="connsiteY194" fmla="*/ 2056402 h 8346397"/>
              <a:gd name="connsiteX195" fmla="*/ 1072602 w 4196446"/>
              <a:gd name="connsiteY195" fmla="*/ 2084978 h 8346397"/>
              <a:gd name="connsiteX196" fmla="*/ 1065458 w 4196446"/>
              <a:gd name="connsiteY196" fmla="*/ 2184990 h 8346397"/>
              <a:gd name="connsiteX197" fmla="*/ 977352 w 4196446"/>
              <a:gd name="connsiteY197" fmla="*/ 2273097 h 8346397"/>
              <a:gd name="connsiteX198" fmla="*/ 1120227 w 4196446"/>
              <a:gd name="connsiteY198" fmla="*/ 2335009 h 8346397"/>
              <a:gd name="connsiteX199" fmla="*/ 1170234 w 4196446"/>
              <a:gd name="connsiteY199" fmla="*/ 2370727 h 8346397"/>
              <a:gd name="connsiteX200" fmla="*/ 1222621 w 4196446"/>
              <a:gd name="connsiteY200" fmla="*/ 2387397 h 8346397"/>
              <a:gd name="connsiteX201" fmla="*/ 1272627 w 4196446"/>
              <a:gd name="connsiteY201" fmla="*/ 2437403 h 8346397"/>
              <a:gd name="connsiteX202" fmla="*/ 1329777 w 4196446"/>
              <a:gd name="connsiteY202" fmla="*/ 2458834 h 8346397"/>
              <a:gd name="connsiteX203" fmla="*/ 1422646 w 4196446"/>
              <a:gd name="connsiteY203" fmla="*/ 2535034 h 8346397"/>
              <a:gd name="connsiteX204" fmla="*/ 1508371 w 4196446"/>
              <a:gd name="connsiteY204" fmla="*/ 2568373 h 8346397"/>
              <a:gd name="connsiteX205" fmla="*/ 1641721 w 4196446"/>
              <a:gd name="connsiteY205" fmla="*/ 2716009 h 8346397"/>
              <a:gd name="connsiteX206" fmla="*/ 1725065 w 4196446"/>
              <a:gd name="connsiteY206" fmla="*/ 2870790 h 8346397"/>
              <a:gd name="connsiteX207" fmla="*/ 1850477 w 4196446"/>
              <a:gd name="connsiteY207" fmla="*/ 2931907 h 8346397"/>
              <a:gd name="connsiteX208" fmla="*/ 1896514 w 4196446"/>
              <a:gd name="connsiteY208" fmla="*/ 2977947 h 8346397"/>
              <a:gd name="connsiteX209" fmla="*/ 1927471 w 4196446"/>
              <a:gd name="connsiteY209" fmla="*/ 3082722 h 8346397"/>
              <a:gd name="connsiteX210" fmla="*/ 1989383 w 4196446"/>
              <a:gd name="connsiteY210" fmla="*/ 3185115 h 8346397"/>
              <a:gd name="connsiteX211" fmla="*/ 2051296 w 4196446"/>
              <a:gd name="connsiteY211" fmla="*/ 3223215 h 8346397"/>
              <a:gd name="connsiteX212" fmla="*/ 2182265 w 4196446"/>
              <a:gd name="connsiteY212" fmla="*/ 3370853 h 8346397"/>
              <a:gd name="connsiteX213" fmla="*/ 2325139 w 4196446"/>
              <a:gd name="connsiteY213" fmla="*/ 3447053 h 8346397"/>
              <a:gd name="connsiteX214" fmla="*/ 2384671 w 4196446"/>
              <a:gd name="connsiteY214" fmla="*/ 3532778 h 8346397"/>
              <a:gd name="connsiteX215" fmla="*/ 2432296 w 4196446"/>
              <a:gd name="connsiteY215" fmla="*/ 3599453 h 8346397"/>
              <a:gd name="connsiteX216" fmla="*/ 2479921 w 4196446"/>
              <a:gd name="connsiteY216" fmla="*/ 3589929 h 8346397"/>
              <a:gd name="connsiteX217" fmla="*/ 2484683 w 4196446"/>
              <a:gd name="connsiteY217" fmla="*/ 3742328 h 8346397"/>
              <a:gd name="connsiteX218" fmla="*/ 2537071 w 4196446"/>
              <a:gd name="connsiteY218" fmla="*/ 3835197 h 8346397"/>
              <a:gd name="connsiteX219" fmla="*/ 2529927 w 4196446"/>
              <a:gd name="connsiteY219" fmla="*/ 3873297 h 8346397"/>
              <a:gd name="connsiteX220" fmla="*/ 2598983 w 4196446"/>
              <a:gd name="connsiteY220" fmla="*/ 3909015 h 8346397"/>
              <a:gd name="connsiteX221" fmla="*/ 2656133 w 4196446"/>
              <a:gd name="connsiteY221" fmla="*/ 3854247 h 8346397"/>
              <a:gd name="connsiteX222" fmla="*/ 2689471 w 4196446"/>
              <a:gd name="connsiteY222" fmla="*/ 3937590 h 8346397"/>
              <a:gd name="connsiteX223" fmla="*/ 2734715 w 4196446"/>
              <a:gd name="connsiteY223" fmla="*/ 3982834 h 8346397"/>
              <a:gd name="connsiteX224" fmla="*/ 2808533 w 4196446"/>
              <a:gd name="connsiteY224" fmla="*/ 4006647 h 8346397"/>
              <a:gd name="connsiteX225" fmla="*/ 2860921 w 4196446"/>
              <a:gd name="connsiteY225" fmla="*/ 4075703 h 8346397"/>
              <a:gd name="connsiteX226" fmla="*/ 2946646 w 4196446"/>
              <a:gd name="connsiteY226" fmla="*/ 4130472 h 8346397"/>
              <a:gd name="connsiteX227" fmla="*/ 2999033 w 4196446"/>
              <a:gd name="connsiteY227" fmla="*/ 4163809 h 8346397"/>
              <a:gd name="connsiteX228" fmla="*/ 2870446 w 4196446"/>
              <a:gd name="connsiteY228" fmla="*/ 4256678 h 8346397"/>
              <a:gd name="connsiteX229" fmla="*/ 2868064 w 4196446"/>
              <a:gd name="connsiteY229" fmla="*/ 4311446 h 8346397"/>
              <a:gd name="connsiteX230" fmla="*/ 2970458 w 4196446"/>
              <a:gd name="connsiteY230" fmla="*/ 4428128 h 8346397"/>
              <a:gd name="connsiteX231" fmla="*/ 3065708 w 4196446"/>
              <a:gd name="connsiteY231" fmla="*/ 4490040 h 8346397"/>
              <a:gd name="connsiteX232" fmla="*/ 3096665 w 4196446"/>
              <a:gd name="connsiteY232" fmla="*/ 4528140 h 8346397"/>
              <a:gd name="connsiteX233" fmla="*/ 3082377 w 4196446"/>
              <a:gd name="connsiteY233" fmla="*/ 4609103 h 8346397"/>
              <a:gd name="connsiteX234" fmla="*/ 3077615 w 4196446"/>
              <a:gd name="connsiteY234" fmla="*/ 4692447 h 8346397"/>
              <a:gd name="connsiteX235" fmla="*/ 3034752 w 4196446"/>
              <a:gd name="connsiteY235" fmla="*/ 4701972 h 8346397"/>
              <a:gd name="connsiteX236" fmla="*/ 3008558 w 4196446"/>
              <a:gd name="connsiteY236" fmla="*/ 4718640 h 8346397"/>
              <a:gd name="connsiteX237" fmla="*/ 3053802 w 4196446"/>
              <a:gd name="connsiteY237" fmla="*/ 4795632 h 8346397"/>
              <a:gd name="connsiteX238" fmla="*/ 3037133 w 4196446"/>
              <a:gd name="connsiteY238" fmla="*/ 4868659 h 8346397"/>
              <a:gd name="connsiteX239" fmla="*/ 3020465 w 4196446"/>
              <a:gd name="connsiteY239" fmla="*/ 5004390 h 8346397"/>
              <a:gd name="connsiteX240" fmla="*/ 2982365 w 4196446"/>
              <a:gd name="connsiteY240" fmla="*/ 5044872 h 8346397"/>
              <a:gd name="connsiteX241" fmla="*/ 2965696 w 4196446"/>
              <a:gd name="connsiteY241" fmla="*/ 5166315 h 8346397"/>
              <a:gd name="connsiteX242" fmla="*/ 2937121 w 4196446"/>
              <a:gd name="connsiteY242" fmla="*/ 5285378 h 8346397"/>
              <a:gd name="connsiteX243" fmla="*/ 2989508 w 4196446"/>
              <a:gd name="connsiteY243" fmla="*/ 5302047 h 8346397"/>
              <a:gd name="connsiteX244" fmla="*/ 2987127 w 4196446"/>
              <a:gd name="connsiteY244" fmla="*/ 5347290 h 8346397"/>
              <a:gd name="connsiteX245" fmla="*/ 2984746 w 4196446"/>
              <a:gd name="connsiteY245" fmla="*/ 5402059 h 8346397"/>
              <a:gd name="connsiteX246" fmla="*/ 3041896 w 4196446"/>
              <a:gd name="connsiteY246" fmla="*/ 5471115 h 8346397"/>
              <a:gd name="connsiteX247" fmla="*/ 3089521 w 4196446"/>
              <a:gd name="connsiteY247" fmla="*/ 5597322 h 8346397"/>
              <a:gd name="connsiteX248" fmla="*/ 2996652 w 4196446"/>
              <a:gd name="connsiteY248" fmla="*/ 5887834 h 8346397"/>
              <a:gd name="connsiteX249" fmla="*/ 3018083 w 4196446"/>
              <a:gd name="connsiteY249" fmla="*/ 5942603 h 8346397"/>
              <a:gd name="connsiteX250" fmla="*/ 3044277 w 4196446"/>
              <a:gd name="connsiteY250" fmla="*/ 5994990 h 8346397"/>
              <a:gd name="connsiteX251" fmla="*/ 3049040 w 4196446"/>
              <a:gd name="connsiteY251" fmla="*/ 6099765 h 8346397"/>
              <a:gd name="connsiteX252" fmla="*/ 3028402 w 4196446"/>
              <a:gd name="connsiteY252" fmla="*/ 6195807 h 8346397"/>
              <a:gd name="connsiteX253" fmla="*/ 2956170 w 4196446"/>
              <a:gd name="connsiteY253" fmla="*/ 6259310 h 8346397"/>
              <a:gd name="connsiteX254" fmla="*/ 2920452 w 4196446"/>
              <a:gd name="connsiteY254" fmla="*/ 6240259 h 8346397"/>
              <a:gd name="connsiteX255" fmla="*/ 2849015 w 4196446"/>
              <a:gd name="connsiteY255" fmla="*/ 6252165 h 8346397"/>
              <a:gd name="connsiteX256" fmla="*/ 2713283 w 4196446"/>
              <a:gd name="connsiteY256" fmla="*/ 6364084 h 8346397"/>
              <a:gd name="connsiteX257" fmla="*/ 2606127 w 4196446"/>
              <a:gd name="connsiteY257" fmla="*/ 6349797 h 8346397"/>
              <a:gd name="connsiteX258" fmla="*/ 2575171 w 4196446"/>
              <a:gd name="connsiteY258" fmla="*/ 6378372 h 8346397"/>
              <a:gd name="connsiteX259" fmla="*/ 2508495 w 4196446"/>
              <a:gd name="connsiteY259" fmla="*/ 6423614 h 8346397"/>
              <a:gd name="connsiteX260" fmla="*/ 2391815 w 4196446"/>
              <a:gd name="connsiteY260" fmla="*/ 6411709 h 8346397"/>
              <a:gd name="connsiteX261" fmla="*/ 2368002 w 4196446"/>
              <a:gd name="connsiteY261" fmla="*/ 6528390 h 8346397"/>
              <a:gd name="connsiteX262" fmla="*/ 2363240 w 4196446"/>
              <a:gd name="connsiteY262" fmla="*/ 6564109 h 8346397"/>
              <a:gd name="connsiteX263" fmla="*/ 2339428 w 4196446"/>
              <a:gd name="connsiteY263" fmla="*/ 6583159 h 8346397"/>
              <a:gd name="connsiteX264" fmla="*/ 2141783 w 4196446"/>
              <a:gd name="connsiteY264" fmla="*/ 6535534 h 8346397"/>
              <a:gd name="connsiteX265" fmla="*/ 2103683 w 4196446"/>
              <a:gd name="connsiteY265" fmla="*/ 6587922 h 8346397"/>
              <a:gd name="connsiteX266" fmla="*/ 2072727 w 4196446"/>
              <a:gd name="connsiteY266" fmla="*/ 6683172 h 8346397"/>
              <a:gd name="connsiteX267" fmla="*/ 2039389 w 4196446"/>
              <a:gd name="connsiteY267" fmla="*/ 6747465 h 8346397"/>
              <a:gd name="connsiteX268" fmla="*/ 2051296 w 4196446"/>
              <a:gd name="connsiteY268" fmla="*/ 6809378 h 8346397"/>
              <a:gd name="connsiteX269" fmla="*/ 2184646 w 4196446"/>
              <a:gd name="connsiteY269" fmla="*/ 6921297 h 8346397"/>
              <a:gd name="connsiteX270" fmla="*/ 2253702 w 4196446"/>
              <a:gd name="connsiteY270" fmla="*/ 6954634 h 8346397"/>
              <a:gd name="connsiteX271" fmla="*/ 2237033 w 4196446"/>
              <a:gd name="connsiteY271" fmla="*/ 6978447 h 8346397"/>
              <a:gd name="connsiteX272" fmla="*/ 2201315 w 4196446"/>
              <a:gd name="connsiteY272" fmla="*/ 6997497 h 8346397"/>
              <a:gd name="connsiteX273" fmla="*/ 2234652 w 4196446"/>
              <a:gd name="connsiteY273" fmla="*/ 7073697 h 8346397"/>
              <a:gd name="connsiteX274" fmla="*/ 2203696 w 4196446"/>
              <a:gd name="connsiteY274" fmla="*/ 7095128 h 8346397"/>
              <a:gd name="connsiteX275" fmla="*/ 2098921 w 4196446"/>
              <a:gd name="connsiteY275" fmla="*/ 7033215 h 8346397"/>
              <a:gd name="connsiteX276" fmla="*/ 2056058 w 4196446"/>
              <a:gd name="connsiteY276" fmla="*/ 7059409 h 8346397"/>
              <a:gd name="connsiteX277" fmla="*/ 1996527 w 4196446"/>
              <a:gd name="connsiteY277" fmla="*/ 6957015 h 8346397"/>
              <a:gd name="connsiteX278" fmla="*/ 1879846 w 4196446"/>
              <a:gd name="connsiteY278" fmla="*/ 6983209 h 8346397"/>
              <a:gd name="connsiteX279" fmla="*/ 1815552 w 4196446"/>
              <a:gd name="connsiteY279" fmla="*/ 6987972 h 8346397"/>
              <a:gd name="connsiteX280" fmla="*/ 1765546 w 4196446"/>
              <a:gd name="connsiteY280" fmla="*/ 6983210 h 8346397"/>
              <a:gd name="connsiteX281" fmla="*/ 1708396 w 4196446"/>
              <a:gd name="connsiteY281" fmla="*/ 7028453 h 8346397"/>
              <a:gd name="connsiteX282" fmla="*/ 1529802 w 4196446"/>
              <a:gd name="connsiteY282" fmla="*/ 6987972 h 8346397"/>
              <a:gd name="connsiteX283" fmla="*/ 1553614 w 4196446"/>
              <a:gd name="connsiteY283" fmla="*/ 7114178 h 8346397"/>
              <a:gd name="connsiteX284" fmla="*/ 1477415 w 4196446"/>
              <a:gd name="connsiteY284" fmla="*/ 7159422 h 8346397"/>
              <a:gd name="connsiteX285" fmla="*/ 1415502 w 4196446"/>
              <a:gd name="connsiteY285" fmla="*/ 7226096 h 8346397"/>
              <a:gd name="connsiteX286" fmla="*/ 1265483 w 4196446"/>
              <a:gd name="connsiteY286" fmla="*/ 7218953 h 8346397"/>
              <a:gd name="connsiteX287" fmla="*/ 1213096 w 4196446"/>
              <a:gd name="connsiteY28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88665 w 4196446"/>
              <a:gd name="connsiteY2" fmla="*/ 7494382 h 8346397"/>
              <a:gd name="connsiteX3" fmla="*/ 2660897 w 4196446"/>
              <a:gd name="connsiteY3" fmla="*/ 7240382 h 8346397"/>
              <a:gd name="connsiteX4" fmla="*/ 2713284 w 4196446"/>
              <a:gd name="connsiteY4" fmla="*/ 7266576 h 8346397"/>
              <a:gd name="connsiteX5" fmla="*/ 2763291 w 4196446"/>
              <a:gd name="connsiteY5" fmla="*/ 7299913 h 8346397"/>
              <a:gd name="connsiteX6" fmla="*/ 2756147 w 4196446"/>
              <a:gd name="connsiteY6" fmla="*/ 7371351 h 8346397"/>
              <a:gd name="connsiteX7" fmla="*/ 2827584 w 4196446"/>
              <a:gd name="connsiteY7" fmla="*/ 7316582 h 8346397"/>
              <a:gd name="connsiteX8" fmla="*/ 2870447 w 4196446"/>
              <a:gd name="connsiteY8" fmla="*/ 7338013 h 8346397"/>
              <a:gd name="connsiteX9" fmla="*/ 3001416 w 4196446"/>
              <a:gd name="connsiteY9" fmla="*/ 7266576 h 8346397"/>
              <a:gd name="connsiteX10" fmla="*/ 3103809 w 4196446"/>
              <a:gd name="connsiteY10" fmla="*/ 7202282 h 8346397"/>
              <a:gd name="connsiteX11" fmla="*/ 3246684 w 4196446"/>
              <a:gd name="connsiteY11" fmla="*/ 7142751 h 8346397"/>
              <a:gd name="connsiteX12" fmla="*/ 3282403 w 4196446"/>
              <a:gd name="connsiteY12" fmla="*/ 7159420 h 8346397"/>
              <a:gd name="connsiteX13" fmla="*/ 3358603 w 4196446"/>
              <a:gd name="connsiteY13" fmla="*/ 7064169 h 8346397"/>
              <a:gd name="connsiteX14" fmla="*/ 3503859 w 4196446"/>
              <a:gd name="connsiteY14" fmla="*/ 7042738 h 8346397"/>
              <a:gd name="connsiteX15" fmla="*/ 3530053 w 4196446"/>
              <a:gd name="connsiteY15" fmla="*/ 6978445 h 8346397"/>
              <a:gd name="connsiteX16" fmla="*/ 3642765 w 4196446"/>
              <a:gd name="connsiteY16" fmla="*/ 6905419 h 8346397"/>
              <a:gd name="connsiteX17" fmla="*/ 3741984 w 4196446"/>
              <a:gd name="connsiteY17" fmla="*/ 6883195 h 8346397"/>
              <a:gd name="connsiteX18" fmla="*/ 3784847 w 4196446"/>
              <a:gd name="connsiteY18" fmla="*/ 6811757 h 8346397"/>
              <a:gd name="connsiteX19" fmla="*/ 3951534 w 4196446"/>
              <a:gd name="connsiteY19" fmla="*/ 6737938 h 8346397"/>
              <a:gd name="connsiteX20" fmla="*/ 3932484 w 4196446"/>
              <a:gd name="connsiteY20" fmla="*/ 6616495 h 8346397"/>
              <a:gd name="connsiteX21" fmla="*/ 3975347 w 4196446"/>
              <a:gd name="connsiteY21" fmla="*/ 6642688 h 8346397"/>
              <a:gd name="connsiteX22" fmla="*/ 4027735 w 4196446"/>
              <a:gd name="connsiteY22" fmla="*/ 6654595 h 8346397"/>
              <a:gd name="connsiteX23" fmla="*/ 4056309 w 4196446"/>
              <a:gd name="connsiteY23" fmla="*/ 6516482 h 8346397"/>
              <a:gd name="connsiteX24" fmla="*/ 3996778 w 4196446"/>
              <a:gd name="connsiteY24" fmla="*/ 6478382 h 8346397"/>
              <a:gd name="connsiteX25" fmla="*/ 4034878 w 4196446"/>
              <a:gd name="connsiteY25" fmla="*/ 6437901 h 8346397"/>
              <a:gd name="connsiteX26" fmla="*/ 4061072 w 4196446"/>
              <a:gd name="connsiteY26" fmla="*/ 6473620 h 8346397"/>
              <a:gd name="connsiteX27" fmla="*/ 4082503 w 4196446"/>
              <a:gd name="connsiteY27" fmla="*/ 6478382 h 8346397"/>
              <a:gd name="connsiteX28" fmla="*/ 4089647 w 4196446"/>
              <a:gd name="connsiteY28" fmla="*/ 6421232 h 8346397"/>
              <a:gd name="connsiteX29" fmla="*/ 4046784 w 4196446"/>
              <a:gd name="connsiteY29" fmla="*/ 6318838 h 8346397"/>
              <a:gd name="connsiteX30" fmla="*/ 4130128 w 4196446"/>
              <a:gd name="connsiteY30" fmla="*/ 6299788 h 8346397"/>
              <a:gd name="connsiteX31" fmla="*/ 4046784 w 4196446"/>
              <a:gd name="connsiteY31" fmla="*/ 6275976 h 8346397"/>
              <a:gd name="connsiteX32" fmla="*/ 4053928 w 4196446"/>
              <a:gd name="connsiteY32" fmla="*/ 6211682 h 8346397"/>
              <a:gd name="connsiteX33" fmla="*/ 4039640 w 4196446"/>
              <a:gd name="connsiteY33" fmla="*/ 6149770 h 8346397"/>
              <a:gd name="connsiteX34" fmla="*/ 4106315 w 4196446"/>
              <a:gd name="connsiteY34" fmla="*/ 6211682 h 8346397"/>
              <a:gd name="connsiteX35" fmla="*/ 4063453 w 4196446"/>
              <a:gd name="connsiteY35" fmla="*/ 6090238 h 8346397"/>
              <a:gd name="connsiteX36" fmla="*/ 4070597 w 4196446"/>
              <a:gd name="connsiteY36" fmla="*/ 6018801 h 8346397"/>
              <a:gd name="connsiteX37" fmla="*/ 4132509 w 4196446"/>
              <a:gd name="connsiteY37" fmla="*/ 5975938 h 8346397"/>
              <a:gd name="connsiteX38" fmla="*/ 4094409 w 4196446"/>
              <a:gd name="connsiteY38" fmla="*/ 6075951 h 8346397"/>
              <a:gd name="connsiteX39" fmla="*/ 4139653 w 4196446"/>
              <a:gd name="connsiteY39" fmla="*/ 6102145 h 8346397"/>
              <a:gd name="connsiteX40" fmla="*/ 4192041 w 4196446"/>
              <a:gd name="connsiteY40" fmla="*/ 6080713 h 8346397"/>
              <a:gd name="connsiteX41" fmla="*/ 4149178 w 4196446"/>
              <a:gd name="connsiteY41" fmla="*/ 5947363 h 8346397"/>
              <a:gd name="connsiteX42" fmla="*/ 4194421 w 4196446"/>
              <a:gd name="connsiteY42" fmla="*/ 5909263 h 8346397"/>
              <a:gd name="connsiteX43" fmla="*/ 4113459 w 4196446"/>
              <a:gd name="connsiteY43" fmla="*/ 5783057 h 8346397"/>
              <a:gd name="connsiteX44" fmla="*/ 4108696 w 4196446"/>
              <a:gd name="connsiteY44" fmla="*/ 5678282 h 8346397"/>
              <a:gd name="connsiteX45" fmla="*/ 4070597 w 4196446"/>
              <a:gd name="connsiteY45" fmla="*/ 5587795 h 8346397"/>
              <a:gd name="connsiteX46" fmla="*/ 4111077 w 4196446"/>
              <a:gd name="connsiteY46" fmla="*/ 5583032 h 8346397"/>
              <a:gd name="connsiteX47" fmla="*/ 4061071 w 4196446"/>
              <a:gd name="connsiteY47" fmla="*/ 5478257 h 8346397"/>
              <a:gd name="connsiteX48" fmla="*/ 4061071 w 4196446"/>
              <a:gd name="connsiteY48" fmla="*/ 5383007 h 8346397"/>
              <a:gd name="connsiteX49" fmla="*/ 4103934 w 4196446"/>
              <a:gd name="connsiteY49" fmla="*/ 5387770 h 8346397"/>
              <a:gd name="connsiteX50" fmla="*/ 4106315 w 4196446"/>
              <a:gd name="connsiteY50" fmla="*/ 5347288 h 8346397"/>
              <a:gd name="connsiteX51" fmla="*/ 4065833 w 4196446"/>
              <a:gd name="connsiteY51" fmla="*/ 5292520 h 8346397"/>
              <a:gd name="connsiteX52" fmla="*/ 4058690 w 4196446"/>
              <a:gd name="connsiteY52" fmla="*/ 5173457 h 8346397"/>
              <a:gd name="connsiteX53" fmla="*/ 3990428 w 4196446"/>
              <a:gd name="connsiteY53" fmla="*/ 5034550 h 8346397"/>
              <a:gd name="connsiteX54" fmla="*/ 3922959 w 4196446"/>
              <a:gd name="connsiteY54" fmla="*/ 4816270 h 8346397"/>
              <a:gd name="connsiteX55" fmla="*/ 3887241 w 4196446"/>
              <a:gd name="connsiteY55" fmla="*/ 4682920 h 8346397"/>
              <a:gd name="connsiteX56" fmla="*/ 3851522 w 4196446"/>
              <a:gd name="connsiteY56" fmla="*/ 4642438 h 8346397"/>
              <a:gd name="connsiteX57" fmla="*/ 3887241 w 4196446"/>
              <a:gd name="connsiteY57" fmla="*/ 4578145 h 8346397"/>
              <a:gd name="connsiteX58" fmla="*/ 3839615 w 4196446"/>
              <a:gd name="connsiteY58" fmla="*/ 4499563 h 8346397"/>
              <a:gd name="connsiteX59" fmla="*/ 3780084 w 4196446"/>
              <a:gd name="connsiteY59" fmla="*/ 4492420 h 8346397"/>
              <a:gd name="connsiteX60" fmla="*/ 3732459 w 4196446"/>
              <a:gd name="connsiteY60" fmla="*/ 4449557 h 8346397"/>
              <a:gd name="connsiteX61" fmla="*/ 3687216 w 4196446"/>
              <a:gd name="connsiteY61" fmla="*/ 4466226 h 8346397"/>
              <a:gd name="connsiteX62" fmla="*/ 3668166 w 4196446"/>
              <a:gd name="connsiteY62" fmla="*/ 4368595 h 8346397"/>
              <a:gd name="connsiteX63" fmla="*/ 3501478 w 4196446"/>
              <a:gd name="connsiteY63" fmla="*/ 4166188 h 8346397"/>
              <a:gd name="connsiteX64" fmla="*/ 3496716 w 4196446"/>
              <a:gd name="connsiteY64" fmla="*/ 4139995 h 8346397"/>
              <a:gd name="connsiteX65" fmla="*/ 3494334 w 4196446"/>
              <a:gd name="connsiteY65" fmla="*/ 4113801 h 8346397"/>
              <a:gd name="connsiteX66" fmla="*/ 3544341 w 4196446"/>
              <a:gd name="connsiteY66" fmla="*/ 4101895 h 8346397"/>
              <a:gd name="connsiteX67" fmla="*/ 3553866 w 4196446"/>
              <a:gd name="connsiteY67" fmla="*/ 4075701 h 8346397"/>
              <a:gd name="connsiteX68" fmla="*/ 3515766 w 4196446"/>
              <a:gd name="connsiteY68" fmla="*/ 4056651 h 8346397"/>
              <a:gd name="connsiteX69" fmla="*/ 3465759 w 4196446"/>
              <a:gd name="connsiteY69" fmla="*/ 4049507 h 8346397"/>
              <a:gd name="connsiteX70" fmla="*/ 3432422 w 4196446"/>
              <a:gd name="connsiteY70" fmla="*/ 4109038 h 8346397"/>
              <a:gd name="connsiteX71" fmla="*/ 3413372 w 4196446"/>
              <a:gd name="connsiteY71" fmla="*/ 4082845 h 8346397"/>
              <a:gd name="connsiteX72" fmla="*/ 3415752 w 4196446"/>
              <a:gd name="connsiteY72" fmla="*/ 4042363 h 8346397"/>
              <a:gd name="connsiteX73" fmla="*/ 3349078 w 4196446"/>
              <a:gd name="connsiteY73" fmla="*/ 4018551 h 8346397"/>
              <a:gd name="connsiteX74" fmla="*/ 3382416 w 4196446"/>
              <a:gd name="connsiteY74" fmla="*/ 3985213 h 8346397"/>
              <a:gd name="connsiteX75" fmla="*/ 3346697 w 4196446"/>
              <a:gd name="connsiteY75" fmla="*/ 3961401 h 8346397"/>
              <a:gd name="connsiteX76" fmla="*/ 3291928 w 4196446"/>
              <a:gd name="connsiteY76" fmla="*/ 3959020 h 8346397"/>
              <a:gd name="connsiteX77" fmla="*/ 3263352 w 4196446"/>
              <a:gd name="connsiteY77" fmla="*/ 3978070 h 8346397"/>
              <a:gd name="connsiteX78" fmla="*/ 3215727 w 4196446"/>
              <a:gd name="connsiteY78" fmla="*/ 3963782 h 8346397"/>
              <a:gd name="connsiteX79" fmla="*/ 3227633 w 4196446"/>
              <a:gd name="connsiteY79" fmla="*/ 3937588 h 8346397"/>
              <a:gd name="connsiteX80" fmla="*/ 3275259 w 4196446"/>
              <a:gd name="connsiteY80" fmla="*/ 3913776 h 8346397"/>
              <a:gd name="connsiteX81" fmla="*/ 3127621 w 4196446"/>
              <a:gd name="connsiteY81" fmla="*/ 3851863 h 8346397"/>
              <a:gd name="connsiteX82" fmla="*/ 2996652 w 4196446"/>
              <a:gd name="connsiteY82" fmla="*/ 3739945 h 8346397"/>
              <a:gd name="connsiteX83" fmla="*/ 2591839 w 4196446"/>
              <a:gd name="connsiteY83" fmla="*/ 3354183 h 8346397"/>
              <a:gd name="connsiteX84" fmla="*/ 2468015 w 4196446"/>
              <a:gd name="connsiteY84" fmla="*/ 3049382 h 8346397"/>
              <a:gd name="connsiteX85" fmla="*/ 2432296 w 4196446"/>
              <a:gd name="connsiteY85" fmla="*/ 2961276 h 8346397"/>
              <a:gd name="connsiteX86" fmla="*/ 2387052 w 4196446"/>
              <a:gd name="connsiteY86" fmla="*/ 2954132 h 8346397"/>
              <a:gd name="connsiteX87" fmla="*/ 2365621 w 4196446"/>
              <a:gd name="connsiteY87" fmla="*/ 2958895 h 8346397"/>
              <a:gd name="connsiteX88" fmla="*/ 2315615 w 4196446"/>
              <a:gd name="connsiteY88" fmla="*/ 2896982 h 8346397"/>
              <a:gd name="connsiteX89" fmla="*/ 2234652 w 4196446"/>
              <a:gd name="connsiteY89" fmla="*/ 2880313 h 8346397"/>
              <a:gd name="connsiteX90" fmla="*/ 2182265 w 4196446"/>
              <a:gd name="connsiteY90" fmla="*/ 2811257 h 8346397"/>
              <a:gd name="connsiteX91" fmla="*/ 2115590 w 4196446"/>
              <a:gd name="connsiteY91" fmla="*/ 2727913 h 8346397"/>
              <a:gd name="connsiteX92" fmla="*/ 2091777 w 4196446"/>
              <a:gd name="connsiteY92" fmla="*/ 2670763 h 8346397"/>
              <a:gd name="connsiteX93" fmla="*/ 2006845 w 4196446"/>
              <a:gd name="connsiteY93" fmla="*/ 2527095 h 8346397"/>
              <a:gd name="connsiteX94" fmla="*/ 1953665 w 4196446"/>
              <a:gd name="connsiteY94" fmla="*/ 2451688 h 8346397"/>
              <a:gd name="connsiteX95" fmla="*/ 2006052 w 4196446"/>
              <a:gd name="connsiteY95" fmla="*/ 2337388 h 8346397"/>
              <a:gd name="connsiteX96" fmla="*/ 2072727 w 4196446"/>
              <a:gd name="connsiteY96" fmla="*/ 2256426 h 8346397"/>
              <a:gd name="connsiteX97" fmla="*/ 2056058 w 4196446"/>
              <a:gd name="connsiteY97" fmla="*/ 2223088 h 8346397"/>
              <a:gd name="connsiteX98" fmla="*/ 2067965 w 4196446"/>
              <a:gd name="connsiteY98" fmla="*/ 2130220 h 8346397"/>
              <a:gd name="connsiteX99" fmla="*/ 2137021 w 4196446"/>
              <a:gd name="connsiteY99" fmla="*/ 1992107 h 8346397"/>
              <a:gd name="connsiteX100" fmla="*/ 2165596 w 4196446"/>
              <a:gd name="connsiteY100" fmla="*/ 1944482 h 8346397"/>
              <a:gd name="connsiteX101" fmla="*/ 2203696 w 4196446"/>
              <a:gd name="connsiteY101" fmla="*/ 1937338 h 8346397"/>
              <a:gd name="connsiteX102" fmla="*/ 2198933 w 4196446"/>
              <a:gd name="connsiteY102" fmla="*/ 1906382 h 8346397"/>
              <a:gd name="connsiteX103" fmla="*/ 2406102 w 4196446"/>
              <a:gd name="connsiteY103" fmla="*/ 1782557 h 8346397"/>
              <a:gd name="connsiteX104" fmla="*/ 2494208 w 4196446"/>
              <a:gd name="connsiteY104" fmla="*/ 1715882 h 8346397"/>
              <a:gd name="connsiteX105" fmla="*/ 2513258 w 4196446"/>
              <a:gd name="connsiteY105" fmla="*/ 1630157 h 8346397"/>
              <a:gd name="connsiteX106" fmla="*/ 2522784 w 4196446"/>
              <a:gd name="connsiteY106" fmla="*/ 1584913 h 8346397"/>
              <a:gd name="connsiteX107" fmla="*/ 2577552 w 4196446"/>
              <a:gd name="connsiteY107" fmla="*/ 1527763 h 8346397"/>
              <a:gd name="connsiteX108" fmla="*/ 2606127 w 4196446"/>
              <a:gd name="connsiteY108" fmla="*/ 1499188 h 8346397"/>
              <a:gd name="connsiteX109" fmla="*/ 2634702 w 4196446"/>
              <a:gd name="connsiteY109" fmla="*/ 1492045 h 8346397"/>
              <a:gd name="connsiteX110" fmla="*/ 2672802 w 4196446"/>
              <a:gd name="connsiteY110" fmla="*/ 1368220 h 8346397"/>
              <a:gd name="connsiteX111" fmla="*/ 2806153 w 4196446"/>
              <a:gd name="connsiteY111" fmla="*/ 1334883 h 8346397"/>
              <a:gd name="connsiteX112" fmla="*/ 2944265 w 4196446"/>
              <a:gd name="connsiteY112" fmla="*/ 1325357 h 8346397"/>
              <a:gd name="connsiteX113" fmla="*/ 2968077 w 4196446"/>
              <a:gd name="connsiteY113" fmla="*/ 1206295 h 8346397"/>
              <a:gd name="connsiteX114" fmla="*/ 3049040 w 4196446"/>
              <a:gd name="connsiteY114" fmla="*/ 1169783 h 8346397"/>
              <a:gd name="connsiteX115" fmla="*/ 3153814 w 4196446"/>
              <a:gd name="connsiteY115" fmla="*/ 1125332 h 8346397"/>
              <a:gd name="connsiteX116" fmla="*/ 3225252 w 4196446"/>
              <a:gd name="connsiteY116" fmla="*/ 1049132 h 8346397"/>
              <a:gd name="connsiteX117" fmla="*/ 3310977 w 4196446"/>
              <a:gd name="connsiteY117" fmla="*/ 996745 h 8346397"/>
              <a:gd name="connsiteX118" fmla="*/ 3056977 w 4196446"/>
              <a:gd name="connsiteY118" fmla="*/ 982457 h 8346397"/>
              <a:gd name="connsiteX119" fmla="*/ 2958552 w 4196446"/>
              <a:gd name="connsiteY119" fmla="*/ 976107 h 8346397"/>
              <a:gd name="connsiteX120" fmla="*/ 2926802 w 4196446"/>
              <a:gd name="connsiteY120" fmla="*/ 906257 h 8346397"/>
              <a:gd name="connsiteX121" fmla="*/ 2866477 w 4196446"/>
              <a:gd name="connsiteY121" fmla="*/ 893559 h 8346397"/>
              <a:gd name="connsiteX122" fmla="*/ 2799802 w 4196446"/>
              <a:gd name="connsiteY122" fmla="*/ 874507 h 8346397"/>
              <a:gd name="connsiteX123" fmla="*/ 2761702 w 4196446"/>
              <a:gd name="connsiteY123" fmla="*/ 807832 h 8346397"/>
              <a:gd name="connsiteX124" fmla="*/ 2609302 w 4196446"/>
              <a:gd name="connsiteY124" fmla="*/ 760207 h 8346397"/>
              <a:gd name="connsiteX125" fmla="*/ 2580727 w 4196446"/>
              <a:gd name="connsiteY125" fmla="*/ 604632 h 8346397"/>
              <a:gd name="connsiteX126" fmla="*/ 2526752 w 4196446"/>
              <a:gd name="connsiteY126" fmla="*/ 531609 h 8346397"/>
              <a:gd name="connsiteX127" fmla="*/ 2596602 w 4196446"/>
              <a:gd name="connsiteY127" fmla="*/ 407782 h 8346397"/>
              <a:gd name="connsiteX128" fmla="*/ 2629939 w 4196446"/>
              <a:gd name="connsiteY128" fmla="*/ 310947 h 8346397"/>
              <a:gd name="connsiteX129" fmla="*/ 2517227 w 4196446"/>
              <a:gd name="connsiteY129" fmla="*/ 239507 h 8346397"/>
              <a:gd name="connsiteX130" fmla="*/ 2402927 w 4196446"/>
              <a:gd name="connsiteY130" fmla="*/ 271257 h 8346397"/>
              <a:gd name="connsiteX131" fmla="*/ 2275927 w 4196446"/>
              <a:gd name="connsiteY131" fmla="*/ 198232 h 8346397"/>
              <a:gd name="connsiteX132" fmla="*/ 2133052 w 4196446"/>
              <a:gd name="connsiteY132" fmla="*/ 233157 h 8346397"/>
              <a:gd name="connsiteX133" fmla="*/ 1913977 w 4196446"/>
              <a:gd name="connsiteY133" fmla="*/ 36309 h 8346397"/>
              <a:gd name="connsiteX134" fmla="*/ 1777452 w 4196446"/>
              <a:gd name="connsiteY134" fmla="*/ 13289 h 8346397"/>
              <a:gd name="connsiteX135" fmla="*/ 1703633 w 4196446"/>
              <a:gd name="connsiteY135" fmla="*/ 41864 h 8346397"/>
              <a:gd name="connsiteX136" fmla="*/ 1615527 w 4196446"/>
              <a:gd name="connsiteY136" fmla="*/ 75203 h 8346397"/>
              <a:gd name="connsiteX137" fmla="*/ 1515515 w 4196446"/>
              <a:gd name="connsiteY137" fmla="*/ 129971 h 8346397"/>
              <a:gd name="connsiteX138" fmla="*/ 1525040 w 4196446"/>
              <a:gd name="connsiteY138" fmla="*/ 194264 h 8346397"/>
              <a:gd name="connsiteX139" fmla="*/ 1505990 w 4196446"/>
              <a:gd name="connsiteY139" fmla="*/ 251415 h 8346397"/>
              <a:gd name="connsiteX140" fmla="*/ 1413121 w 4196446"/>
              <a:gd name="connsiteY140" fmla="*/ 270464 h 8346397"/>
              <a:gd name="connsiteX141" fmla="*/ 1339302 w 4196446"/>
              <a:gd name="connsiteY141" fmla="*/ 306184 h 8346397"/>
              <a:gd name="connsiteX142" fmla="*/ 1260721 w 4196446"/>
              <a:gd name="connsiteY142" fmla="*/ 346665 h 8346397"/>
              <a:gd name="connsiteX143" fmla="*/ 1191665 w 4196446"/>
              <a:gd name="connsiteY143" fmla="*/ 272847 h 8346397"/>
              <a:gd name="connsiteX144" fmla="*/ 1082127 w 4196446"/>
              <a:gd name="connsiteY144" fmla="*/ 353809 h 8346397"/>
              <a:gd name="connsiteX145" fmla="*/ 1020215 w 4196446"/>
              <a:gd name="connsiteY145" fmla="*/ 420484 h 8346397"/>
              <a:gd name="connsiteX146" fmla="*/ 858290 w 4196446"/>
              <a:gd name="connsiteY146" fmla="*/ 301422 h 8346397"/>
              <a:gd name="connsiteX147" fmla="*/ 796377 w 4196446"/>
              <a:gd name="connsiteY147" fmla="*/ 406196 h 8346397"/>
              <a:gd name="connsiteX148" fmla="*/ 755896 w 4196446"/>
              <a:gd name="connsiteY148" fmla="*/ 341903 h 8346397"/>
              <a:gd name="connsiteX149" fmla="*/ 689221 w 4196446"/>
              <a:gd name="connsiteY149" fmla="*/ 270465 h 8346397"/>
              <a:gd name="connsiteX150" fmla="*/ 667790 w 4196446"/>
              <a:gd name="connsiteY150" fmla="*/ 313328 h 8346397"/>
              <a:gd name="connsiteX151" fmla="*/ 620165 w 4196446"/>
              <a:gd name="connsiteY151" fmla="*/ 382384 h 8346397"/>
              <a:gd name="connsiteX152" fmla="*/ 589208 w 4196446"/>
              <a:gd name="connsiteY152" fmla="*/ 396672 h 8346397"/>
              <a:gd name="connsiteX153" fmla="*/ 498721 w 4196446"/>
              <a:gd name="connsiteY153" fmla="*/ 482397 h 8346397"/>
              <a:gd name="connsiteX154" fmla="*/ 396327 w 4196446"/>
              <a:gd name="connsiteY154" fmla="*/ 380003 h 8346397"/>
              <a:gd name="connsiteX155" fmla="*/ 243927 w 4196446"/>
              <a:gd name="connsiteY155" fmla="*/ 294278 h 8346397"/>
              <a:gd name="connsiteX156" fmla="*/ 174871 w 4196446"/>
              <a:gd name="connsiteY156" fmla="*/ 327615 h 8346397"/>
              <a:gd name="connsiteX157" fmla="*/ 127246 w 4196446"/>
              <a:gd name="connsiteY157" fmla="*/ 410959 h 8346397"/>
              <a:gd name="connsiteX158" fmla="*/ 43902 w 4196446"/>
              <a:gd name="connsiteY158" fmla="*/ 472872 h 8346397"/>
              <a:gd name="connsiteX159" fmla="*/ 8183 w 4196446"/>
              <a:gd name="connsiteY159" fmla="*/ 484778 h 8346397"/>
              <a:gd name="connsiteX160" fmla="*/ 198683 w 4196446"/>
              <a:gd name="connsiteY160" fmla="*/ 689565 h 8346397"/>
              <a:gd name="connsiteX161" fmla="*/ 265359 w 4196446"/>
              <a:gd name="connsiteY161" fmla="*/ 706234 h 8346397"/>
              <a:gd name="connsiteX162" fmla="*/ 298697 w 4196446"/>
              <a:gd name="connsiteY162" fmla="*/ 730047 h 8346397"/>
              <a:gd name="connsiteX163" fmla="*/ 296315 w 4196446"/>
              <a:gd name="connsiteY163" fmla="*/ 901496 h 8346397"/>
              <a:gd name="connsiteX164" fmla="*/ 362990 w 4196446"/>
              <a:gd name="connsiteY164" fmla="*/ 906259 h 8346397"/>
              <a:gd name="connsiteX165" fmla="*/ 401090 w 4196446"/>
              <a:gd name="connsiteY165" fmla="*/ 856253 h 8346397"/>
              <a:gd name="connsiteX166" fmla="*/ 482052 w 4196446"/>
              <a:gd name="connsiteY166" fmla="*/ 894353 h 8346397"/>
              <a:gd name="connsiteX167" fmla="*/ 420140 w 4196446"/>
              <a:gd name="connsiteY167" fmla="*/ 1039609 h 8346397"/>
              <a:gd name="connsiteX168" fmla="*/ 434427 w 4196446"/>
              <a:gd name="connsiteY168" fmla="*/ 1087234 h 8346397"/>
              <a:gd name="connsiteX169" fmla="*/ 379658 w 4196446"/>
              <a:gd name="connsiteY169" fmla="*/ 1139622 h 8346397"/>
              <a:gd name="connsiteX170" fmla="*/ 415377 w 4196446"/>
              <a:gd name="connsiteY170" fmla="*/ 1168196 h 8346397"/>
              <a:gd name="connsiteX171" fmla="*/ 486815 w 4196446"/>
              <a:gd name="connsiteY171" fmla="*/ 1256303 h 8346397"/>
              <a:gd name="connsiteX172" fmla="*/ 527296 w 4196446"/>
              <a:gd name="connsiteY172" fmla="*/ 1344409 h 8346397"/>
              <a:gd name="connsiteX173" fmla="*/ 636833 w 4196446"/>
              <a:gd name="connsiteY173" fmla="*/ 1396797 h 8346397"/>
              <a:gd name="connsiteX174" fmla="*/ 746371 w 4196446"/>
              <a:gd name="connsiteY174" fmla="*/ 1420609 h 8346397"/>
              <a:gd name="connsiteX175" fmla="*/ 829715 w 4196446"/>
              <a:gd name="connsiteY175" fmla="*/ 1468234 h 8346397"/>
              <a:gd name="connsiteX176" fmla="*/ 913058 w 4196446"/>
              <a:gd name="connsiteY176" fmla="*/ 1442040 h 8346397"/>
              <a:gd name="connsiteX177" fmla="*/ 994021 w 4196446"/>
              <a:gd name="connsiteY177" fmla="*/ 1368222 h 8346397"/>
              <a:gd name="connsiteX178" fmla="*/ 1103558 w 4196446"/>
              <a:gd name="connsiteY178" fmla="*/ 1351553 h 8346397"/>
              <a:gd name="connsiteX179" fmla="*/ 1170233 w 4196446"/>
              <a:gd name="connsiteY179" fmla="*/ 1356315 h 8346397"/>
              <a:gd name="connsiteX180" fmla="*/ 1329777 w 4196446"/>
              <a:gd name="connsiteY180" fmla="*/ 1465853 h 8346397"/>
              <a:gd name="connsiteX181" fmla="*/ 1389308 w 4196446"/>
              <a:gd name="connsiteY181" fmla="*/ 1494428 h 8346397"/>
              <a:gd name="connsiteX182" fmla="*/ 1260721 w 4196446"/>
              <a:gd name="connsiteY182" fmla="*/ 1596822 h 8346397"/>
              <a:gd name="connsiteX183" fmla="*/ 1263102 w 4196446"/>
              <a:gd name="connsiteY183" fmla="*/ 1661115 h 8346397"/>
              <a:gd name="connsiteX184" fmla="*/ 1425027 w 4196446"/>
              <a:gd name="connsiteY184" fmla="*/ 1613490 h 8346397"/>
              <a:gd name="connsiteX185" fmla="*/ 1386927 w 4196446"/>
              <a:gd name="connsiteY185" fmla="*/ 1677784 h 8346397"/>
              <a:gd name="connsiteX186" fmla="*/ 1405977 w 4196446"/>
              <a:gd name="connsiteY186" fmla="*/ 1751603 h 8346397"/>
              <a:gd name="connsiteX187" fmla="*/ 1517896 w 4196446"/>
              <a:gd name="connsiteY187" fmla="*/ 1787322 h 8346397"/>
              <a:gd name="connsiteX188" fmla="*/ 1591715 w 4196446"/>
              <a:gd name="connsiteY188" fmla="*/ 1803990 h 8346397"/>
              <a:gd name="connsiteX189" fmla="*/ 1501227 w 4196446"/>
              <a:gd name="connsiteY189" fmla="*/ 1934959 h 8346397"/>
              <a:gd name="connsiteX190" fmla="*/ 1494083 w 4196446"/>
              <a:gd name="connsiteY190" fmla="*/ 1984965 h 8346397"/>
              <a:gd name="connsiteX191" fmla="*/ 1422646 w 4196446"/>
              <a:gd name="connsiteY191" fmla="*/ 2020684 h 8346397"/>
              <a:gd name="connsiteX192" fmla="*/ 1391690 w 4196446"/>
              <a:gd name="connsiteY192" fmla="*/ 2082597 h 8346397"/>
              <a:gd name="connsiteX193" fmla="*/ 1260721 w 4196446"/>
              <a:gd name="connsiteY193" fmla="*/ 2056403 h 8346397"/>
              <a:gd name="connsiteX194" fmla="*/ 1139277 w 4196446"/>
              <a:gd name="connsiteY194" fmla="*/ 2056402 h 8346397"/>
              <a:gd name="connsiteX195" fmla="*/ 1072602 w 4196446"/>
              <a:gd name="connsiteY195" fmla="*/ 2084978 h 8346397"/>
              <a:gd name="connsiteX196" fmla="*/ 1065458 w 4196446"/>
              <a:gd name="connsiteY196" fmla="*/ 2184990 h 8346397"/>
              <a:gd name="connsiteX197" fmla="*/ 977352 w 4196446"/>
              <a:gd name="connsiteY197" fmla="*/ 2273097 h 8346397"/>
              <a:gd name="connsiteX198" fmla="*/ 1120227 w 4196446"/>
              <a:gd name="connsiteY198" fmla="*/ 2335009 h 8346397"/>
              <a:gd name="connsiteX199" fmla="*/ 1170234 w 4196446"/>
              <a:gd name="connsiteY199" fmla="*/ 2370727 h 8346397"/>
              <a:gd name="connsiteX200" fmla="*/ 1222621 w 4196446"/>
              <a:gd name="connsiteY200" fmla="*/ 2387397 h 8346397"/>
              <a:gd name="connsiteX201" fmla="*/ 1272627 w 4196446"/>
              <a:gd name="connsiteY201" fmla="*/ 2437403 h 8346397"/>
              <a:gd name="connsiteX202" fmla="*/ 1329777 w 4196446"/>
              <a:gd name="connsiteY202" fmla="*/ 2458834 h 8346397"/>
              <a:gd name="connsiteX203" fmla="*/ 1422646 w 4196446"/>
              <a:gd name="connsiteY203" fmla="*/ 2535034 h 8346397"/>
              <a:gd name="connsiteX204" fmla="*/ 1508371 w 4196446"/>
              <a:gd name="connsiteY204" fmla="*/ 2568373 h 8346397"/>
              <a:gd name="connsiteX205" fmla="*/ 1641721 w 4196446"/>
              <a:gd name="connsiteY205" fmla="*/ 2716009 h 8346397"/>
              <a:gd name="connsiteX206" fmla="*/ 1725065 w 4196446"/>
              <a:gd name="connsiteY206" fmla="*/ 2870790 h 8346397"/>
              <a:gd name="connsiteX207" fmla="*/ 1850477 w 4196446"/>
              <a:gd name="connsiteY207" fmla="*/ 2931907 h 8346397"/>
              <a:gd name="connsiteX208" fmla="*/ 1896514 w 4196446"/>
              <a:gd name="connsiteY208" fmla="*/ 2977947 h 8346397"/>
              <a:gd name="connsiteX209" fmla="*/ 1927471 w 4196446"/>
              <a:gd name="connsiteY209" fmla="*/ 3082722 h 8346397"/>
              <a:gd name="connsiteX210" fmla="*/ 1989383 w 4196446"/>
              <a:gd name="connsiteY210" fmla="*/ 3185115 h 8346397"/>
              <a:gd name="connsiteX211" fmla="*/ 2051296 w 4196446"/>
              <a:gd name="connsiteY211" fmla="*/ 3223215 h 8346397"/>
              <a:gd name="connsiteX212" fmla="*/ 2182265 w 4196446"/>
              <a:gd name="connsiteY212" fmla="*/ 3370853 h 8346397"/>
              <a:gd name="connsiteX213" fmla="*/ 2325139 w 4196446"/>
              <a:gd name="connsiteY213" fmla="*/ 3447053 h 8346397"/>
              <a:gd name="connsiteX214" fmla="*/ 2384671 w 4196446"/>
              <a:gd name="connsiteY214" fmla="*/ 3532778 h 8346397"/>
              <a:gd name="connsiteX215" fmla="*/ 2432296 w 4196446"/>
              <a:gd name="connsiteY215" fmla="*/ 3599453 h 8346397"/>
              <a:gd name="connsiteX216" fmla="*/ 2479921 w 4196446"/>
              <a:gd name="connsiteY216" fmla="*/ 3589929 h 8346397"/>
              <a:gd name="connsiteX217" fmla="*/ 2484683 w 4196446"/>
              <a:gd name="connsiteY217" fmla="*/ 3742328 h 8346397"/>
              <a:gd name="connsiteX218" fmla="*/ 2537071 w 4196446"/>
              <a:gd name="connsiteY218" fmla="*/ 3835197 h 8346397"/>
              <a:gd name="connsiteX219" fmla="*/ 2529927 w 4196446"/>
              <a:gd name="connsiteY219" fmla="*/ 3873297 h 8346397"/>
              <a:gd name="connsiteX220" fmla="*/ 2598983 w 4196446"/>
              <a:gd name="connsiteY220" fmla="*/ 3909015 h 8346397"/>
              <a:gd name="connsiteX221" fmla="*/ 2656133 w 4196446"/>
              <a:gd name="connsiteY221" fmla="*/ 3854247 h 8346397"/>
              <a:gd name="connsiteX222" fmla="*/ 2689471 w 4196446"/>
              <a:gd name="connsiteY222" fmla="*/ 3937590 h 8346397"/>
              <a:gd name="connsiteX223" fmla="*/ 2734715 w 4196446"/>
              <a:gd name="connsiteY223" fmla="*/ 3982834 h 8346397"/>
              <a:gd name="connsiteX224" fmla="*/ 2808533 w 4196446"/>
              <a:gd name="connsiteY224" fmla="*/ 4006647 h 8346397"/>
              <a:gd name="connsiteX225" fmla="*/ 2860921 w 4196446"/>
              <a:gd name="connsiteY225" fmla="*/ 4075703 h 8346397"/>
              <a:gd name="connsiteX226" fmla="*/ 2946646 w 4196446"/>
              <a:gd name="connsiteY226" fmla="*/ 4130472 h 8346397"/>
              <a:gd name="connsiteX227" fmla="*/ 2999033 w 4196446"/>
              <a:gd name="connsiteY227" fmla="*/ 4163809 h 8346397"/>
              <a:gd name="connsiteX228" fmla="*/ 2870446 w 4196446"/>
              <a:gd name="connsiteY228" fmla="*/ 4256678 h 8346397"/>
              <a:gd name="connsiteX229" fmla="*/ 2868064 w 4196446"/>
              <a:gd name="connsiteY229" fmla="*/ 4311446 h 8346397"/>
              <a:gd name="connsiteX230" fmla="*/ 2970458 w 4196446"/>
              <a:gd name="connsiteY230" fmla="*/ 4428128 h 8346397"/>
              <a:gd name="connsiteX231" fmla="*/ 3065708 w 4196446"/>
              <a:gd name="connsiteY231" fmla="*/ 4490040 h 8346397"/>
              <a:gd name="connsiteX232" fmla="*/ 3096665 w 4196446"/>
              <a:gd name="connsiteY232" fmla="*/ 4528140 h 8346397"/>
              <a:gd name="connsiteX233" fmla="*/ 3082377 w 4196446"/>
              <a:gd name="connsiteY233" fmla="*/ 4609103 h 8346397"/>
              <a:gd name="connsiteX234" fmla="*/ 3077615 w 4196446"/>
              <a:gd name="connsiteY234" fmla="*/ 4692447 h 8346397"/>
              <a:gd name="connsiteX235" fmla="*/ 3034752 w 4196446"/>
              <a:gd name="connsiteY235" fmla="*/ 4701972 h 8346397"/>
              <a:gd name="connsiteX236" fmla="*/ 3008558 w 4196446"/>
              <a:gd name="connsiteY236" fmla="*/ 4718640 h 8346397"/>
              <a:gd name="connsiteX237" fmla="*/ 3053802 w 4196446"/>
              <a:gd name="connsiteY237" fmla="*/ 4795632 h 8346397"/>
              <a:gd name="connsiteX238" fmla="*/ 3037133 w 4196446"/>
              <a:gd name="connsiteY238" fmla="*/ 4868659 h 8346397"/>
              <a:gd name="connsiteX239" fmla="*/ 3020465 w 4196446"/>
              <a:gd name="connsiteY239" fmla="*/ 5004390 h 8346397"/>
              <a:gd name="connsiteX240" fmla="*/ 2982365 w 4196446"/>
              <a:gd name="connsiteY240" fmla="*/ 5044872 h 8346397"/>
              <a:gd name="connsiteX241" fmla="*/ 2965696 w 4196446"/>
              <a:gd name="connsiteY241" fmla="*/ 5166315 h 8346397"/>
              <a:gd name="connsiteX242" fmla="*/ 2937121 w 4196446"/>
              <a:gd name="connsiteY242" fmla="*/ 5285378 h 8346397"/>
              <a:gd name="connsiteX243" fmla="*/ 2989508 w 4196446"/>
              <a:gd name="connsiteY243" fmla="*/ 5302047 h 8346397"/>
              <a:gd name="connsiteX244" fmla="*/ 2987127 w 4196446"/>
              <a:gd name="connsiteY244" fmla="*/ 5347290 h 8346397"/>
              <a:gd name="connsiteX245" fmla="*/ 2984746 w 4196446"/>
              <a:gd name="connsiteY245" fmla="*/ 5402059 h 8346397"/>
              <a:gd name="connsiteX246" fmla="*/ 3041896 w 4196446"/>
              <a:gd name="connsiteY246" fmla="*/ 5471115 h 8346397"/>
              <a:gd name="connsiteX247" fmla="*/ 3089521 w 4196446"/>
              <a:gd name="connsiteY247" fmla="*/ 5597322 h 8346397"/>
              <a:gd name="connsiteX248" fmla="*/ 2996652 w 4196446"/>
              <a:gd name="connsiteY248" fmla="*/ 5887834 h 8346397"/>
              <a:gd name="connsiteX249" fmla="*/ 3018083 w 4196446"/>
              <a:gd name="connsiteY249" fmla="*/ 5942603 h 8346397"/>
              <a:gd name="connsiteX250" fmla="*/ 3044277 w 4196446"/>
              <a:gd name="connsiteY250" fmla="*/ 5994990 h 8346397"/>
              <a:gd name="connsiteX251" fmla="*/ 3049040 w 4196446"/>
              <a:gd name="connsiteY251" fmla="*/ 6099765 h 8346397"/>
              <a:gd name="connsiteX252" fmla="*/ 3028402 w 4196446"/>
              <a:gd name="connsiteY252" fmla="*/ 6195807 h 8346397"/>
              <a:gd name="connsiteX253" fmla="*/ 2956170 w 4196446"/>
              <a:gd name="connsiteY253" fmla="*/ 6259310 h 8346397"/>
              <a:gd name="connsiteX254" fmla="*/ 2920452 w 4196446"/>
              <a:gd name="connsiteY254" fmla="*/ 6240259 h 8346397"/>
              <a:gd name="connsiteX255" fmla="*/ 2849015 w 4196446"/>
              <a:gd name="connsiteY255" fmla="*/ 6252165 h 8346397"/>
              <a:gd name="connsiteX256" fmla="*/ 2713283 w 4196446"/>
              <a:gd name="connsiteY256" fmla="*/ 6364084 h 8346397"/>
              <a:gd name="connsiteX257" fmla="*/ 2606127 w 4196446"/>
              <a:gd name="connsiteY257" fmla="*/ 6349797 h 8346397"/>
              <a:gd name="connsiteX258" fmla="*/ 2575171 w 4196446"/>
              <a:gd name="connsiteY258" fmla="*/ 6378372 h 8346397"/>
              <a:gd name="connsiteX259" fmla="*/ 2508495 w 4196446"/>
              <a:gd name="connsiteY259" fmla="*/ 6423614 h 8346397"/>
              <a:gd name="connsiteX260" fmla="*/ 2391815 w 4196446"/>
              <a:gd name="connsiteY260" fmla="*/ 6411709 h 8346397"/>
              <a:gd name="connsiteX261" fmla="*/ 2368002 w 4196446"/>
              <a:gd name="connsiteY261" fmla="*/ 6528390 h 8346397"/>
              <a:gd name="connsiteX262" fmla="*/ 2363240 w 4196446"/>
              <a:gd name="connsiteY262" fmla="*/ 6564109 h 8346397"/>
              <a:gd name="connsiteX263" fmla="*/ 2339428 w 4196446"/>
              <a:gd name="connsiteY263" fmla="*/ 6583159 h 8346397"/>
              <a:gd name="connsiteX264" fmla="*/ 2141783 w 4196446"/>
              <a:gd name="connsiteY264" fmla="*/ 6535534 h 8346397"/>
              <a:gd name="connsiteX265" fmla="*/ 2103683 w 4196446"/>
              <a:gd name="connsiteY265" fmla="*/ 6587922 h 8346397"/>
              <a:gd name="connsiteX266" fmla="*/ 2072727 w 4196446"/>
              <a:gd name="connsiteY266" fmla="*/ 6683172 h 8346397"/>
              <a:gd name="connsiteX267" fmla="*/ 2039389 w 4196446"/>
              <a:gd name="connsiteY267" fmla="*/ 6747465 h 8346397"/>
              <a:gd name="connsiteX268" fmla="*/ 2051296 w 4196446"/>
              <a:gd name="connsiteY268" fmla="*/ 6809378 h 8346397"/>
              <a:gd name="connsiteX269" fmla="*/ 2184646 w 4196446"/>
              <a:gd name="connsiteY269" fmla="*/ 6921297 h 8346397"/>
              <a:gd name="connsiteX270" fmla="*/ 2253702 w 4196446"/>
              <a:gd name="connsiteY270" fmla="*/ 6954634 h 8346397"/>
              <a:gd name="connsiteX271" fmla="*/ 2237033 w 4196446"/>
              <a:gd name="connsiteY271" fmla="*/ 6978447 h 8346397"/>
              <a:gd name="connsiteX272" fmla="*/ 2201315 w 4196446"/>
              <a:gd name="connsiteY272" fmla="*/ 6997497 h 8346397"/>
              <a:gd name="connsiteX273" fmla="*/ 2234652 w 4196446"/>
              <a:gd name="connsiteY273" fmla="*/ 7073697 h 8346397"/>
              <a:gd name="connsiteX274" fmla="*/ 2203696 w 4196446"/>
              <a:gd name="connsiteY274" fmla="*/ 7095128 h 8346397"/>
              <a:gd name="connsiteX275" fmla="*/ 2098921 w 4196446"/>
              <a:gd name="connsiteY275" fmla="*/ 7033215 h 8346397"/>
              <a:gd name="connsiteX276" fmla="*/ 2056058 w 4196446"/>
              <a:gd name="connsiteY276" fmla="*/ 7059409 h 8346397"/>
              <a:gd name="connsiteX277" fmla="*/ 1996527 w 4196446"/>
              <a:gd name="connsiteY277" fmla="*/ 6957015 h 8346397"/>
              <a:gd name="connsiteX278" fmla="*/ 1879846 w 4196446"/>
              <a:gd name="connsiteY278" fmla="*/ 6983209 h 8346397"/>
              <a:gd name="connsiteX279" fmla="*/ 1815552 w 4196446"/>
              <a:gd name="connsiteY279" fmla="*/ 6987972 h 8346397"/>
              <a:gd name="connsiteX280" fmla="*/ 1765546 w 4196446"/>
              <a:gd name="connsiteY280" fmla="*/ 6983210 h 8346397"/>
              <a:gd name="connsiteX281" fmla="*/ 1708396 w 4196446"/>
              <a:gd name="connsiteY281" fmla="*/ 7028453 h 8346397"/>
              <a:gd name="connsiteX282" fmla="*/ 1529802 w 4196446"/>
              <a:gd name="connsiteY282" fmla="*/ 6987972 h 8346397"/>
              <a:gd name="connsiteX283" fmla="*/ 1553614 w 4196446"/>
              <a:gd name="connsiteY283" fmla="*/ 7114178 h 8346397"/>
              <a:gd name="connsiteX284" fmla="*/ 1477415 w 4196446"/>
              <a:gd name="connsiteY284" fmla="*/ 7159422 h 8346397"/>
              <a:gd name="connsiteX285" fmla="*/ 1415502 w 4196446"/>
              <a:gd name="connsiteY285" fmla="*/ 7226096 h 8346397"/>
              <a:gd name="connsiteX286" fmla="*/ 1265483 w 4196446"/>
              <a:gd name="connsiteY286" fmla="*/ 7218953 h 8346397"/>
              <a:gd name="connsiteX287" fmla="*/ 1213096 w 4196446"/>
              <a:gd name="connsiteY28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88665 w 4196446"/>
              <a:gd name="connsiteY2" fmla="*/ 7494382 h 8346397"/>
              <a:gd name="connsiteX3" fmla="*/ 2594222 w 4196446"/>
              <a:gd name="connsiteY3" fmla="*/ 7359445 h 8346397"/>
              <a:gd name="connsiteX4" fmla="*/ 2660897 w 4196446"/>
              <a:gd name="connsiteY4" fmla="*/ 7240382 h 8346397"/>
              <a:gd name="connsiteX5" fmla="*/ 2713284 w 4196446"/>
              <a:gd name="connsiteY5" fmla="*/ 7266576 h 8346397"/>
              <a:gd name="connsiteX6" fmla="*/ 2763291 w 4196446"/>
              <a:gd name="connsiteY6" fmla="*/ 7299913 h 8346397"/>
              <a:gd name="connsiteX7" fmla="*/ 2756147 w 4196446"/>
              <a:gd name="connsiteY7" fmla="*/ 7371351 h 8346397"/>
              <a:gd name="connsiteX8" fmla="*/ 2827584 w 4196446"/>
              <a:gd name="connsiteY8" fmla="*/ 7316582 h 8346397"/>
              <a:gd name="connsiteX9" fmla="*/ 2870447 w 4196446"/>
              <a:gd name="connsiteY9" fmla="*/ 7338013 h 8346397"/>
              <a:gd name="connsiteX10" fmla="*/ 3001416 w 4196446"/>
              <a:gd name="connsiteY10" fmla="*/ 7266576 h 8346397"/>
              <a:gd name="connsiteX11" fmla="*/ 3103809 w 4196446"/>
              <a:gd name="connsiteY11" fmla="*/ 7202282 h 8346397"/>
              <a:gd name="connsiteX12" fmla="*/ 3246684 w 4196446"/>
              <a:gd name="connsiteY12" fmla="*/ 7142751 h 8346397"/>
              <a:gd name="connsiteX13" fmla="*/ 3282403 w 4196446"/>
              <a:gd name="connsiteY13" fmla="*/ 7159420 h 8346397"/>
              <a:gd name="connsiteX14" fmla="*/ 3358603 w 4196446"/>
              <a:gd name="connsiteY14" fmla="*/ 7064169 h 8346397"/>
              <a:gd name="connsiteX15" fmla="*/ 3503859 w 4196446"/>
              <a:gd name="connsiteY15" fmla="*/ 7042738 h 8346397"/>
              <a:gd name="connsiteX16" fmla="*/ 3530053 w 4196446"/>
              <a:gd name="connsiteY16" fmla="*/ 6978445 h 8346397"/>
              <a:gd name="connsiteX17" fmla="*/ 3642765 w 4196446"/>
              <a:gd name="connsiteY17" fmla="*/ 6905419 h 8346397"/>
              <a:gd name="connsiteX18" fmla="*/ 3741984 w 4196446"/>
              <a:gd name="connsiteY18" fmla="*/ 6883195 h 8346397"/>
              <a:gd name="connsiteX19" fmla="*/ 3784847 w 4196446"/>
              <a:gd name="connsiteY19" fmla="*/ 6811757 h 8346397"/>
              <a:gd name="connsiteX20" fmla="*/ 3951534 w 4196446"/>
              <a:gd name="connsiteY20" fmla="*/ 6737938 h 8346397"/>
              <a:gd name="connsiteX21" fmla="*/ 3932484 w 4196446"/>
              <a:gd name="connsiteY21" fmla="*/ 6616495 h 8346397"/>
              <a:gd name="connsiteX22" fmla="*/ 3975347 w 4196446"/>
              <a:gd name="connsiteY22" fmla="*/ 6642688 h 8346397"/>
              <a:gd name="connsiteX23" fmla="*/ 4027735 w 4196446"/>
              <a:gd name="connsiteY23" fmla="*/ 6654595 h 8346397"/>
              <a:gd name="connsiteX24" fmla="*/ 4056309 w 4196446"/>
              <a:gd name="connsiteY24" fmla="*/ 6516482 h 8346397"/>
              <a:gd name="connsiteX25" fmla="*/ 3996778 w 4196446"/>
              <a:gd name="connsiteY25" fmla="*/ 6478382 h 8346397"/>
              <a:gd name="connsiteX26" fmla="*/ 4034878 w 4196446"/>
              <a:gd name="connsiteY26" fmla="*/ 6437901 h 8346397"/>
              <a:gd name="connsiteX27" fmla="*/ 4061072 w 4196446"/>
              <a:gd name="connsiteY27" fmla="*/ 6473620 h 8346397"/>
              <a:gd name="connsiteX28" fmla="*/ 4082503 w 4196446"/>
              <a:gd name="connsiteY28" fmla="*/ 6478382 h 8346397"/>
              <a:gd name="connsiteX29" fmla="*/ 4089647 w 4196446"/>
              <a:gd name="connsiteY29" fmla="*/ 6421232 h 8346397"/>
              <a:gd name="connsiteX30" fmla="*/ 4046784 w 4196446"/>
              <a:gd name="connsiteY30" fmla="*/ 6318838 h 8346397"/>
              <a:gd name="connsiteX31" fmla="*/ 4130128 w 4196446"/>
              <a:gd name="connsiteY31" fmla="*/ 6299788 h 8346397"/>
              <a:gd name="connsiteX32" fmla="*/ 4046784 w 4196446"/>
              <a:gd name="connsiteY32" fmla="*/ 6275976 h 8346397"/>
              <a:gd name="connsiteX33" fmla="*/ 4053928 w 4196446"/>
              <a:gd name="connsiteY33" fmla="*/ 6211682 h 8346397"/>
              <a:gd name="connsiteX34" fmla="*/ 4039640 w 4196446"/>
              <a:gd name="connsiteY34" fmla="*/ 6149770 h 8346397"/>
              <a:gd name="connsiteX35" fmla="*/ 4106315 w 4196446"/>
              <a:gd name="connsiteY35" fmla="*/ 6211682 h 8346397"/>
              <a:gd name="connsiteX36" fmla="*/ 4063453 w 4196446"/>
              <a:gd name="connsiteY36" fmla="*/ 6090238 h 8346397"/>
              <a:gd name="connsiteX37" fmla="*/ 4070597 w 4196446"/>
              <a:gd name="connsiteY37" fmla="*/ 6018801 h 8346397"/>
              <a:gd name="connsiteX38" fmla="*/ 4132509 w 4196446"/>
              <a:gd name="connsiteY38" fmla="*/ 5975938 h 8346397"/>
              <a:gd name="connsiteX39" fmla="*/ 4094409 w 4196446"/>
              <a:gd name="connsiteY39" fmla="*/ 6075951 h 8346397"/>
              <a:gd name="connsiteX40" fmla="*/ 4139653 w 4196446"/>
              <a:gd name="connsiteY40" fmla="*/ 6102145 h 8346397"/>
              <a:gd name="connsiteX41" fmla="*/ 4192041 w 4196446"/>
              <a:gd name="connsiteY41" fmla="*/ 6080713 h 8346397"/>
              <a:gd name="connsiteX42" fmla="*/ 4149178 w 4196446"/>
              <a:gd name="connsiteY42" fmla="*/ 5947363 h 8346397"/>
              <a:gd name="connsiteX43" fmla="*/ 4194421 w 4196446"/>
              <a:gd name="connsiteY43" fmla="*/ 5909263 h 8346397"/>
              <a:gd name="connsiteX44" fmla="*/ 4113459 w 4196446"/>
              <a:gd name="connsiteY44" fmla="*/ 5783057 h 8346397"/>
              <a:gd name="connsiteX45" fmla="*/ 4108696 w 4196446"/>
              <a:gd name="connsiteY45" fmla="*/ 5678282 h 8346397"/>
              <a:gd name="connsiteX46" fmla="*/ 4070597 w 4196446"/>
              <a:gd name="connsiteY46" fmla="*/ 5587795 h 8346397"/>
              <a:gd name="connsiteX47" fmla="*/ 4111077 w 4196446"/>
              <a:gd name="connsiteY47" fmla="*/ 5583032 h 8346397"/>
              <a:gd name="connsiteX48" fmla="*/ 4061071 w 4196446"/>
              <a:gd name="connsiteY48" fmla="*/ 5478257 h 8346397"/>
              <a:gd name="connsiteX49" fmla="*/ 4061071 w 4196446"/>
              <a:gd name="connsiteY49" fmla="*/ 5383007 h 8346397"/>
              <a:gd name="connsiteX50" fmla="*/ 4103934 w 4196446"/>
              <a:gd name="connsiteY50" fmla="*/ 5387770 h 8346397"/>
              <a:gd name="connsiteX51" fmla="*/ 4106315 w 4196446"/>
              <a:gd name="connsiteY51" fmla="*/ 5347288 h 8346397"/>
              <a:gd name="connsiteX52" fmla="*/ 4065833 w 4196446"/>
              <a:gd name="connsiteY52" fmla="*/ 5292520 h 8346397"/>
              <a:gd name="connsiteX53" fmla="*/ 4058690 w 4196446"/>
              <a:gd name="connsiteY53" fmla="*/ 5173457 h 8346397"/>
              <a:gd name="connsiteX54" fmla="*/ 3990428 w 4196446"/>
              <a:gd name="connsiteY54" fmla="*/ 5034550 h 8346397"/>
              <a:gd name="connsiteX55" fmla="*/ 3922959 w 4196446"/>
              <a:gd name="connsiteY55" fmla="*/ 4816270 h 8346397"/>
              <a:gd name="connsiteX56" fmla="*/ 3887241 w 4196446"/>
              <a:gd name="connsiteY56" fmla="*/ 4682920 h 8346397"/>
              <a:gd name="connsiteX57" fmla="*/ 3851522 w 4196446"/>
              <a:gd name="connsiteY57" fmla="*/ 4642438 h 8346397"/>
              <a:gd name="connsiteX58" fmla="*/ 3887241 w 4196446"/>
              <a:gd name="connsiteY58" fmla="*/ 4578145 h 8346397"/>
              <a:gd name="connsiteX59" fmla="*/ 3839615 w 4196446"/>
              <a:gd name="connsiteY59" fmla="*/ 4499563 h 8346397"/>
              <a:gd name="connsiteX60" fmla="*/ 3780084 w 4196446"/>
              <a:gd name="connsiteY60" fmla="*/ 4492420 h 8346397"/>
              <a:gd name="connsiteX61" fmla="*/ 3732459 w 4196446"/>
              <a:gd name="connsiteY61" fmla="*/ 4449557 h 8346397"/>
              <a:gd name="connsiteX62" fmla="*/ 3687216 w 4196446"/>
              <a:gd name="connsiteY62" fmla="*/ 4466226 h 8346397"/>
              <a:gd name="connsiteX63" fmla="*/ 3668166 w 4196446"/>
              <a:gd name="connsiteY63" fmla="*/ 4368595 h 8346397"/>
              <a:gd name="connsiteX64" fmla="*/ 3501478 w 4196446"/>
              <a:gd name="connsiteY64" fmla="*/ 4166188 h 8346397"/>
              <a:gd name="connsiteX65" fmla="*/ 3496716 w 4196446"/>
              <a:gd name="connsiteY65" fmla="*/ 4139995 h 8346397"/>
              <a:gd name="connsiteX66" fmla="*/ 3494334 w 4196446"/>
              <a:gd name="connsiteY66" fmla="*/ 4113801 h 8346397"/>
              <a:gd name="connsiteX67" fmla="*/ 3544341 w 4196446"/>
              <a:gd name="connsiteY67" fmla="*/ 4101895 h 8346397"/>
              <a:gd name="connsiteX68" fmla="*/ 3553866 w 4196446"/>
              <a:gd name="connsiteY68" fmla="*/ 4075701 h 8346397"/>
              <a:gd name="connsiteX69" fmla="*/ 3515766 w 4196446"/>
              <a:gd name="connsiteY69" fmla="*/ 4056651 h 8346397"/>
              <a:gd name="connsiteX70" fmla="*/ 3465759 w 4196446"/>
              <a:gd name="connsiteY70" fmla="*/ 4049507 h 8346397"/>
              <a:gd name="connsiteX71" fmla="*/ 3432422 w 4196446"/>
              <a:gd name="connsiteY71" fmla="*/ 4109038 h 8346397"/>
              <a:gd name="connsiteX72" fmla="*/ 3413372 w 4196446"/>
              <a:gd name="connsiteY72" fmla="*/ 4082845 h 8346397"/>
              <a:gd name="connsiteX73" fmla="*/ 3415752 w 4196446"/>
              <a:gd name="connsiteY73" fmla="*/ 4042363 h 8346397"/>
              <a:gd name="connsiteX74" fmla="*/ 3349078 w 4196446"/>
              <a:gd name="connsiteY74" fmla="*/ 4018551 h 8346397"/>
              <a:gd name="connsiteX75" fmla="*/ 3382416 w 4196446"/>
              <a:gd name="connsiteY75" fmla="*/ 3985213 h 8346397"/>
              <a:gd name="connsiteX76" fmla="*/ 3346697 w 4196446"/>
              <a:gd name="connsiteY76" fmla="*/ 3961401 h 8346397"/>
              <a:gd name="connsiteX77" fmla="*/ 3291928 w 4196446"/>
              <a:gd name="connsiteY77" fmla="*/ 3959020 h 8346397"/>
              <a:gd name="connsiteX78" fmla="*/ 3263352 w 4196446"/>
              <a:gd name="connsiteY78" fmla="*/ 3978070 h 8346397"/>
              <a:gd name="connsiteX79" fmla="*/ 3215727 w 4196446"/>
              <a:gd name="connsiteY79" fmla="*/ 3963782 h 8346397"/>
              <a:gd name="connsiteX80" fmla="*/ 3227633 w 4196446"/>
              <a:gd name="connsiteY80" fmla="*/ 3937588 h 8346397"/>
              <a:gd name="connsiteX81" fmla="*/ 3275259 w 4196446"/>
              <a:gd name="connsiteY81" fmla="*/ 3913776 h 8346397"/>
              <a:gd name="connsiteX82" fmla="*/ 3127621 w 4196446"/>
              <a:gd name="connsiteY82" fmla="*/ 3851863 h 8346397"/>
              <a:gd name="connsiteX83" fmla="*/ 2996652 w 4196446"/>
              <a:gd name="connsiteY83" fmla="*/ 3739945 h 8346397"/>
              <a:gd name="connsiteX84" fmla="*/ 2591839 w 4196446"/>
              <a:gd name="connsiteY84" fmla="*/ 3354183 h 8346397"/>
              <a:gd name="connsiteX85" fmla="*/ 2468015 w 4196446"/>
              <a:gd name="connsiteY85" fmla="*/ 3049382 h 8346397"/>
              <a:gd name="connsiteX86" fmla="*/ 2432296 w 4196446"/>
              <a:gd name="connsiteY86" fmla="*/ 2961276 h 8346397"/>
              <a:gd name="connsiteX87" fmla="*/ 2387052 w 4196446"/>
              <a:gd name="connsiteY87" fmla="*/ 2954132 h 8346397"/>
              <a:gd name="connsiteX88" fmla="*/ 2365621 w 4196446"/>
              <a:gd name="connsiteY88" fmla="*/ 2958895 h 8346397"/>
              <a:gd name="connsiteX89" fmla="*/ 2315615 w 4196446"/>
              <a:gd name="connsiteY89" fmla="*/ 2896982 h 8346397"/>
              <a:gd name="connsiteX90" fmla="*/ 2234652 w 4196446"/>
              <a:gd name="connsiteY90" fmla="*/ 2880313 h 8346397"/>
              <a:gd name="connsiteX91" fmla="*/ 2182265 w 4196446"/>
              <a:gd name="connsiteY91" fmla="*/ 2811257 h 8346397"/>
              <a:gd name="connsiteX92" fmla="*/ 2115590 w 4196446"/>
              <a:gd name="connsiteY92" fmla="*/ 2727913 h 8346397"/>
              <a:gd name="connsiteX93" fmla="*/ 2091777 w 4196446"/>
              <a:gd name="connsiteY93" fmla="*/ 2670763 h 8346397"/>
              <a:gd name="connsiteX94" fmla="*/ 2006845 w 4196446"/>
              <a:gd name="connsiteY94" fmla="*/ 2527095 h 8346397"/>
              <a:gd name="connsiteX95" fmla="*/ 1953665 w 4196446"/>
              <a:gd name="connsiteY95" fmla="*/ 2451688 h 8346397"/>
              <a:gd name="connsiteX96" fmla="*/ 2006052 w 4196446"/>
              <a:gd name="connsiteY96" fmla="*/ 2337388 h 8346397"/>
              <a:gd name="connsiteX97" fmla="*/ 2072727 w 4196446"/>
              <a:gd name="connsiteY97" fmla="*/ 2256426 h 8346397"/>
              <a:gd name="connsiteX98" fmla="*/ 2056058 w 4196446"/>
              <a:gd name="connsiteY98" fmla="*/ 2223088 h 8346397"/>
              <a:gd name="connsiteX99" fmla="*/ 2067965 w 4196446"/>
              <a:gd name="connsiteY99" fmla="*/ 2130220 h 8346397"/>
              <a:gd name="connsiteX100" fmla="*/ 2137021 w 4196446"/>
              <a:gd name="connsiteY100" fmla="*/ 1992107 h 8346397"/>
              <a:gd name="connsiteX101" fmla="*/ 2165596 w 4196446"/>
              <a:gd name="connsiteY101" fmla="*/ 1944482 h 8346397"/>
              <a:gd name="connsiteX102" fmla="*/ 2203696 w 4196446"/>
              <a:gd name="connsiteY102" fmla="*/ 1937338 h 8346397"/>
              <a:gd name="connsiteX103" fmla="*/ 2198933 w 4196446"/>
              <a:gd name="connsiteY103" fmla="*/ 1906382 h 8346397"/>
              <a:gd name="connsiteX104" fmla="*/ 2406102 w 4196446"/>
              <a:gd name="connsiteY104" fmla="*/ 1782557 h 8346397"/>
              <a:gd name="connsiteX105" fmla="*/ 2494208 w 4196446"/>
              <a:gd name="connsiteY105" fmla="*/ 1715882 h 8346397"/>
              <a:gd name="connsiteX106" fmla="*/ 2513258 w 4196446"/>
              <a:gd name="connsiteY106" fmla="*/ 1630157 h 8346397"/>
              <a:gd name="connsiteX107" fmla="*/ 2522784 w 4196446"/>
              <a:gd name="connsiteY107" fmla="*/ 1584913 h 8346397"/>
              <a:gd name="connsiteX108" fmla="*/ 2577552 w 4196446"/>
              <a:gd name="connsiteY108" fmla="*/ 1527763 h 8346397"/>
              <a:gd name="connsiteX109" fmla="*/ 2606127 w 4196446"/>
              <a:gd name="connsiteY109" fmla="*/ 1499188 h 8346397"/>
              <a:gd name="connsiteX110" fmla="*/ 2634702 w 4196446"/>
              <a:gd name="connsiteY110" fmla="*/ 1492045 h 8346397"/>
              <a:gd name="connsiteX111" fmla="*/ 2672802 w 4196446"/>
              <a:gd name="connsiteY111" fmla="*/ 1368220 h 8346397"/>
              <a:gd name="connsiteX112" fmla="*/ 2806153 w 4196446"/>
              <a:gd name="connsiteY112" fmla="*/ 1334883 h 8346397"/>
              <a:gd name="connsiteX113" fmla="*/ 2944265 w 4196446"/>
              <a:gd name="connsiteY113" fmla="*/ 1325357 h 8346397"/>
              <a:gd name="connsiteX114" fmla="*/ 2968077 w 4196446"/>
              <a:gd name="connsiteY114" fmla="*/ 1206295 h 8346397"/>
              <a:gd name="connsiteX115" fmla="*/ 3049040 w 4196446"/>
              <a:gd name="connsiteY115" fmla="*/ 1169783 h 8346397"/>
              <a:gd name="connsiteX116" fmla="*/ 3153814 w 4196446"/>
              <a:gd name="connsiteY116" fmla="*/ 1125332 h 8346397"/>
              <a:gd name="connsiteX117" fmla="*/ 3225252 w 4196446"/>
              <a:gd name="connsiteY117" fmla="*/ 1049132 h 8346397"/>
              <a:gd name="connsiteX118" fmla="*/ 3310977 w 4196446"/>
              <a:gd name="connsiteY118" fmla="*/ 996745 h 8346397"/>
              <a:gd name="connsiteX119" fmla="*/ 3056977 w 4196446"/>
              <a:gd name="connsiteY119" fmla="*/ 982457 h 8346397"/>
              <a:gd name="connsiteX120" fmla="*/ 2958552 w 4196446"/>
              <a:gd name="connsiteY120" fmla="*/ 976107 h 8346397"/>
              <a:gd name="connsiteX121" fmla="*/ 2926802 w 4196446"/>
              <a:gd name="connsiteY121" fmla="*/ 906257 h 8346397"/>
              <a:gd name="connsiteX122" fmla="*/ 2866477 w 4196446"/>
              <a:gd name="connsiteY122" fmla="*/ 893559 h 8346397"/>
              <a:gd name="connsiteX123" fmla="*/ 2799802 w 4196446"/>
              <a:gd name="connsiteY123" fmla="*/ 874507 h 8346397"/>
              <a:gd name="connsiteX124" fmla="*/ 2761702 w 4196446"/>
              <a:gd name="connsiteY124" fmla="*/ 807832 h 8346397"/>
              <a:gd name="connsiteX125" fmla="*/ 2609302 w 4196446"/>
              <a:gd name="connsiteY125" fmla="*/ 760207 h 8346397"/>
              <a:gd name="connsiteX126" fmla="*/ 2580727 w 4196446"/>
              <a:gd name="connsiteY126" fmla="*/ 604632 h 8346397"/>
              <a:gd name="connsiteX127" fmla="*/ 2526752 w 4196446"/>
              <a:gd name="connsiteY127" fmla="*/ 531609 h 8346397"/>
              <a:gd name="connsiteX128" fmla="*/ 2596602 w 4196446"/>
              <a:gd name="connsiteY128" fmla="*/ 407782 h 8346397"/>
              <a:gd name="connsiteX129" fmla="*/ 2629939 w 4196446"/>
              <a:gd name="connsiteY129" fmla="*/ 310947 h 8346397"/>
              <a:gd name="connsiteX130" fmla="*/ 2517227 w 4196446"/>
              <a:gd name="connsiteY130" fmla="*/ 239507 h 8346397"/>
              <a:gd name="connsiteX131" fmla="*/ 2402927 w 4196446"/>
              <a:gd name="connsiteY131" fmla="*/ 271257 h 8346397"/>
              <a:gd name="connsiteX132" fmla="*/ 2275927 w 4196446"/>
              <a:gd name="connsiteY132" fmla="*/ 198232 h 8346397"/>
              <a:gd name="connsiteX133" fmla="*/ 2133052 w 4196446"/>
              <a:gd name="connsiteY133" fmla="*/ 233157 h 8346397"/>
              <a:gd name="connsiteX134" fmla="*/ 1913977 w 4196446"/>
              <a:gd name="connsiteY134" fmla="*/ 36309 h 8346397"/>
              <a:gd name="connsiteX135" fmla="*/ 1777452 w 4196446"/>
              <a:gd name="connsiteY135" fmla="*/ 13289 h 8346397"/>
              <a:gd name="connsiteX136" fmla="*/ 1703633 w 4196446"/>
              <a:gd name="connsiteY136" fmla="*/ 41864 h 8346397"/>
              <a:gd name="connsiteX137" fmla="*/ 1615527 w 4196446"/>
              <a:gd name="connsiteY137" fmla="*/ 75203 h 8346397"/>
              <a:gd name="connsiteX138" fmla="*/ 1515515 w 4196446"/>
              <a:gd name="connsiteY138" fmla="*/ 129971 h 8346397"/>
              <a:gd name="connsiteX139" fmla="*/ 1525040 w 4196446"/>
              <a:gd name="connsiteY139" fmla="*/ 194264 h 8346397"/>
              <a:gd name="connsiteX140" fmla="*/ 1505990 w 4196446"/>
              <a:gd name="connsiteY140" fmla="*/ 251415 h 8346397"/>
              <a:gd name="connsiteX141" fmla="*/ 1413121 w 4196446"/>
              <a:gd name="connsiteY141" fmla="*/ 270464 h 8346397"/>
              <a:gd name="connsiteX142" fmla="*/ 1339302 w 4196446"/>
              <a:gd name="connsiteY142" fmla="*/ 306184 h 8346397"/>
              <a:gd name="connsiteX143" fmla="*/ 1260721 w 4196446"/>
              <a:gd name="connsiteY143" fmla="*/ 346665 h 8346397"/>
              <a:gd name="connsiteX144" fmla="*/ 1191665 w 4196446"/>
              <a:gd name="connsiteY144" fmla="*/ 272847 h 8346397"/>
              <a:gd name="connsiteX145" fmla="*/ 1082127 w 4196446"/>
              <a:gd name="connsiteY145" fmla="*/ 353809 h 8346397"/>
              <a:gd name="connsiteX146" fmla="*/ 1020215 w 4196446"/>
              <a:gd name="connsiteY146" fmla="*/ 420484 h 8346397"/>
              <a:gd name="connsiteX147" fmla="*/ 858290 w 4196446"/>
              <a:gd name="connsiteY147" fmla="*/ 301422 h 8346397"/>
              <a:gd name="connsiteX148" fmla="*/ 796377 w 4196446"/>
              <a:gd name="connsiteY148" fmla="*/ 406196 h 8346397"/>
              <a:gd name="connsiteX149" fmla="*/ 755896 w 4196446"/>
              <a:gd name="connsiteY149" fmla="*/ 341903 h 8346397"/>
              <a:gd name="connsiteX150" fmla="*/ 689221 w 4196446"/>
              <a:gd name="connsiteY150" fmla="*/ 270465 h 8346397"/>
              <a:gd name="connsiteX151" fmla="*/ 667790 w 4196446"/>
              <a:gd name="connsiteY151" fmla="*/ 313328 h 8346397"/>
              <a:gd name="connsiteX152" fmla="*/ 620165 w 4196446"/>
              <a:gd name="connsiteY152" fmla="*/ 382384 h 8346397"/>
              <a:gd name="connsiteX153" fmla="*/ 589208 w 4196446"/>
              <a:gd name="connsiteY153" fmla="*/ 396672 h 8346397"/>
              <a:gd name="connsiteX154" fmla="*/ 498721 w 4196446"/>
              <a:gd name="connsiteY154" fmla="*/ 482397 h 8346397"/>
              <a:gd name="connsiteX155" fmla="*/ 396327 w 4196446"/>
              <a:gd name="connsiteY155" fmla="*/ 380003 h 8346397"/>
              <a:gd name="connsiteX156" fmla="*/ 243927 w 4196446"/>
              <a:gd name="connsiteY156" fmla="*/ 294278 h 8346397"/>
              <a:gd name="connsiteX157" fmla="*/ 174871 w 4196446"/>
              <a:gd name="connsiteY157" fmla="*/ 327615 h 8346397"/>
              <a:gd name="connsiteX158" fmla="*/ 127246 w 4196446"/>
              <a:gd name="connsiteY158" fmla="*/ 410959 h 8346397"/>
              <a:gd name="connsiteX159" fmla="*/ 43902 w 4196446"/>
              <a:gd name="connsiteY159" fmla="*/ 472872 h 8346397"/>
              <a:gd name="connsiteX160" fmla="*/ 8183 w 4196446"/>
              <a:gd name="connsiteY160" fmla="*/ 484778 h 8346397"/>
              <a:gd name="connsiteX161" fmla="*/ 198683 w 4196446"/>
              <a:gd name="connsiteY161" fmla="*/ 689565 h 8346397"/>
              <a:gd name="connsiteX162" fmla="*/ 265359 w 4196446"/>
              <a:gd name="connsiteY162" fmla="*/ 706234 h 8346397"/>
              <a:gd name="connsiteX163" fmla="*/ 298697 w 4196446"/>
              <a:gd name="connsiteY163" fmla="*/ 730047 h 8346397"/>
              <a:gd name="connsiteX164" fmla="*/ 296315 w 4196446"/>
              <a:gd name="connsiteY164" fmla="*/ 901496 h 8346397"/>
              <a:gd name="connsiteX165" fmla="*/ 362990 w 4196446"/>
              <a:gd name="connsiteY165" fmla="*/ 906259 h 8346397"/>
              <a:gd name="connsiteX166" fmla="*/ 401090 w 4196446"/>
              <a:gd name="connsiteY166" fmla="*/ 856253 h 8346397"/>
              <a:gd name="connsiteX167" fmla="*/ 482052 w 4196446"/>
              <a:gd name="connsiteY167" fmla="*/ 894353 h 8346397"/>
              <a:gd name="connsiteX168" fmla="*/ 420140 w 4196446"/>
              <a:gd name="connsiteY168" fmla="*/ 1039609 h 8346397"/>
              <a:gd name="connsiteX169" fmla="*/ 434427 w 4196446"/>
              <a:gd name="connsiteY169" fmla="*/ 1087234 h 8346397"/>
              <a:gd name="connsiteX170" fmla="*/ 379658 w 4196446"/>
              <a:gd name="connsiteY170" fmla="*/ 1139622 h 8346397"/>
              <a:gd name="connsiteX171" fmla="*/ 415377 w 4196446"/>
              <a:gd name="connsiteY171" fmla="*/ 1168196 h 8346397"/>
              <a:gd name="connsiteX172" fmla="*/ 486815 w 4196446"/>
              <a:gd name="connsiteY172" fmla="*/ 1256303 h 8346397"/>
              <a:gd name="connsiteX173" fmla="*/ 527296 w 4196446"/>
              <a:gd name="connsiteY173" fmla="*/ 1344409 h 8346397"/>
              <a:gd name="connsiteX174" fmla="*/ 636833 w 4196446"/>
              <a:gd name="connsiteY174" fmla="*/ 1396797 h 8346397"/>
              <a:gd name="connsiteX175" fmla="*/ 746371 w 4196446"/>
              <a:gd name="connsiteY175" fmla="*/ 1420609 h 8346397"/>
              <a:gd name="connsiteX176" fmla="*/ 829715 w 4196446"/>
              <a:gd name="connsiteY176" fmla="*/ 1468234 h 8346397"/>
              <a:gd name="connsiteX177" fmla="*/ 913058 w 4196446"/>
              <a:gd name="connsiteY177" fmla="*/ 1442040 h 8346397"/>
              <a:gd name="connsiteX178" fmla="*/ 994021 w 4196446"/>
              <a:gd name="connsiteY178" fmla="*/ 1368222 h 8346397"/>
              <a:gd name="connsiteX179" fmla="*/ 1103558 w 4196446"/>
              <a:gd name="connsiteY179" fmla="*/ 1351553 h 8346397"/>
              <a:gd name="connsiteX180" fmla="*/ 1170233 w 4196446"/>
              <a:gd name="connsiteY180" fmla="*/ 1356315 h 8346397"/>
              <a:gd name="connsiteX181" fmla="*/ 1329777 w 4196446"/>
              <a:gd name="connsiteY181" fmla="*/ 1465853 h 8346397"/>
              <a:gd name="connsiteX182" fmla="*/ 1389308 w 4196446"/>
              <a:gd name="connsiteY182" fmla="*/ 1494428 h 8346397"/>
              <a:gd name="connsiteX183" fmla="*/ 1260721 w 4196446"/>
              <a:gd name="connsiteY183" fmla="*/ 1596822 h 8346397"/>
              <a:gd name="connsiteX184" fmla="*/ 1263102 w 4196446"/>
              <a:gd name="connsiteY184" fmla="*/ 1661115 h 8346397"/>
              <a:gd name="connsiteX185" fmla="*/ 1425027 w 4196446"/>
              <a:gd name="connsiteY185" fmla="*/ 1613490 h 8346397"/>
              <a:gd name="connsiteX186" fmla="*/ 1386927 w 4196446"/>
              <a:gd name="connsiteY186" fmla="*/ 1677784 h 8346397"/>
              <a:gd name="connsiteX187" fmla="*/ 1405977 w 4196446"/>
              <a:gd name="connsiteY187" fmla="*/ 1751603 h 8346397"/>
              <a:gd name="connsiteX188" fmla="*/ 1517896 w 4196446"/>
              <a:gd name="connsiteY188" fmla="*/ 1787322 h 8346397"/>
              <a:gd name="connsiteX189" fmla="*/ 1591715 w 4196446"/>
              <a:gd name="connsiteY189" fmla="*/ 1803990 h 8346397"/>
              <a:gd name="connsiteX190" fmla="*/ 1501227 w 4196446"/>
              <a:gd name="connsiteY190" fmla="*/ 1934959 h 8346397"/>
              <a:gd name="connsiteX191" fmla="*/ 1494083 w 4196446"/>
              <a:gd name="connsiteY191" fmla="*/ 1984965 h 8346397"/>
              <a:gd name="connsiteX192" fmla="*/ 1422646 w 4196446"/>
              <a:gd name="connsiteY192" fmla="*/ 2020684 h 8346397"/>
              <a:gd name="connsiteX193" fmla="*/ 1391690 w 4196446"/>
              <a:gd name="connsiteY193" fmla="*/ 2082597 h 8346397"/>
              <a:gd name="connsiteX194" fmla="*/ 1260721 w 4196446"/>
              <a:gd name="connsiteY194" fmla="*/ 2056403 h 8346397"/>
              <a:gd name="connsiteX195" fmla="*/ 1139277 w 4196446"/>
              <a:gd name="connsiteY195" fmla="*/ 2056402 h 8346397"/>
              <a:gd name="connsiteX196" fmla="*/ 1072602 w 4196446"/>
              <a:gd name="connsiteY196" fmla="*/ 2084978 h 8346397"/>
              <a:gd name="connsiteX197" fmla="*/ 1065458 w 4196446"/>
              <a:gd name="connsiteY197" fmla="*/ 2184990 h 8346397"/>
              <a:gd name="connsiteX198" fmla="*/ 977352 w 4196446"/>
              <a:gd name="connsiteY198" fmla="*/ 2273097 h 8346397"/>
              <a:gd name="connsiteX199" fmla="*/ 1120227 w 4196446"/>
              <a:gd name="connsiteY199" fmla="*/ 2335009 h 8346397"/>
              <a:gd name="connsiteX200" fmla="*/ 1170234 w 4196446"/>
              <a:gd name="connsiteY200" fmla="*/ 2370727 h 8346397"/>
              <a:gd name="connsiteX201" fmla="*/ 1222621 w 4196446"/>
              <a:gd name="connsiteY201" fmla="*/ 2387397 h 8346397"/>
              <a:gd name="connsiteX202" fmla="*/ 1272627 w 4196446"/>
              <a:gd name="connsiteY202" fmla="*/ 2437403 h 8346397"/>
              <a:gd name="connsiteX203" fmla="*/ 1329777 w 4196446"/>
              <a:gd name="connsiteY203" fmla="*/ 2458834 h 8346397"/>
              <a:gd name="connsiteX204" fmla="*/ 1422646 w 4196446"/>
              <a:gd name="connsiteY204" fmla="*/ 2535034 h 8346397"/>
              <a:gd name="connsiteX205" fmla="*/ 1508371 w 4196446"/>
              <a:gd name="connsiteY205" fmla="*/ 2568373 h 8346397"/>
              <a:gd name="connsiteX206" fmla="*/ 1641721 w 4196446"/>
              <a:gd name="connsiteY206" fmla="*/ 2716009 h 8346397"/>
              <a:gd name="connsiteX207" fmla="*/ 1725065 w 4196446"/>
              <a:gd name="connsiteY207" fmla="*/ 2870790 h 8346397"/>
              <a:gd name="connsiteX208" fmla="*/ 1850477 w 4196446"/>
              <a:gd name="connsiteY208" fmla="*/ 2931907 h 8346397"/>
              <a:gd name="connsiteX209" fmla="*/ 1896514 w 4196446"/>
              <a:gd name="connsiteY209" fmla="*/ 2977947 h 8346397"/>
              <a:gd name="connsiteX210" fmla="*/ 1927471 w 4196446"/>
              <a:gd name="connsiteY210" fmla="*/ 3082722 h 8346397"/>
              <a:gd name="connsiteX211" fmla="*/ 1989383 w 4196446"/>
              <a:gd name="connsiteY211" fmla="*/ 3185115 h 8346397"/>
              <a:gd name="connsiteX212" fmla="*/ 2051296 w 4196446"/>
              <a:gd name="connsiteY212" fmla="*/ 3223215 h 8346397"/>
              <a:gd name="connsiteX213" fmla="*/ 2182265 w 4196446"/>
              <a:gd name="connsiteY213" fmla="*/ 3370853 h 8346397"/>
              <a:gd name="connsiteX214" fmla="*/ 2325139 w 4196446"/>
              <a:gd name="connsiteY214" fmla="*/ 3447053 h 8346397"/>
              <a:gd name="connsiteX215" fmla="*/ 2384671 w 4196446"/>
              <a:gd name="connsiteY215" fmla="*/ 3532778 h 8346397"/>
              <a:gd name="connsiteX216" fmla="*/ 2432296 w 4196446"/>
              <a:gd name="connsiteY216" fmla="*/ 3599453 h 8346397"/>
              <a:gd name="connsiteX217" fmla="*/ 2479921 w 4196446"/>
              <a:gd name="connsiteY217" fmla="*/ 3589929 h 8346397"/>
              <a:gd name="connsiteX218" fmla="*/ 2484683 w 4196446"/>
              <a:gd name="connsiteY218" fmla="*/ 3742328 h 8346397"/>
              <a:gd name="connsiteX219" fmla="*/ 2537071 w 4196446"/>
              <a:gd name="connsiteY219" fmla="*/ 3835197 h 8346397"/>
              <a:gd name="connsiteX220" fmla="*/ 2529927 w 4196446"/>
              <a:gd name="connsiteY220" fmla="*/ 3873297 h 8346397"/>
              <a:gd name="connsiteX221" fmla="*/ 2598983 w 4196446"/>
              <a:gd name="connsiteY221" fmla="*/ 3909015 h 8346397"/>
              <a:gd name="connsiteX222" fmla="*/ 2656133 w 4196446"/>
              <a:gd name="connsiteY222" fmla="*/ 3854247 h 8346397"/>
              <a:gd name="connsiteX223" fmla="*/ 2689471 w 4196446"/>
              <a:gd name="connsiteY223" fmla="*/ 3937590 h 8346397"/>
              <a:gd name="connsiteX224" fmla="*/ 2734715 w 4196446"/>
              <a:gd name="connsiteY224" fmla="*/ 3982834 h 8346397"/>
              <a:gd name="connsiteX225" fmla="*/ 2808533 w 4196446"/>
              <a:gd name="connsiteY225" fmla="*/ 4006647 h 8346397"/>
              <a:gd name="connsiteX226" fmla="*/ 2860921 w 4196446"/>
              <a:gd name="connsiteY226" fmla="*/ 4075703 h 8346397"/>
              <a:gd name="connsiteX227" fmla="*/ 2946646 w 4196446"/>
              <a:gd name="connsiteY227" fmla="*/ 4130472 h 8346397"/>
              <a:gd name="connsiteX228" fmla="*/ 2999033 w 4196446"/>
              <a:gd name="connsiteY228" fmla="*/ 4163809 h 8346397"/>
              <a:gd name="connsiteX229" fmla="*/ 2870446 w 4196446"/>
              <a:gd name="connsiteY229" fmla="*/ 4256678 h 8346397"/>
              <a:gd name="connsiteX230" fmla="*/ 2868064 w 4196446"/>
              <a:gd name="connsiteY230" fmla="*/ 4311446 h 8346397"/>
              <a:gd name="connsiteX231" fmla="*/ 2970458 w 4196446"/>
              <a:gd name="connsiteY231" fmla="*/ 4428128 h 8346397"/>
              <a:gd name="connsiteX232" fmla="*/ 3065708 w 4196446"/>
              <a:gd name="connsiteY232" fmla="*/ 4490040 h 8346397"/>
              <a:gd name="connsiteX233" fmla="*/ 3096665 w 4196446"/>
              <a:gd name="connsiteY233" fmla="*/ 4528140 h 8346397"/>
              <a:gd name="connsiteX234" fmla="*/ 3082377 w 4196446"/>
              <a:gd name="connsiteY234" fmla="*/ 4609103 h 8346397"/>
              <a:gd name="connsiteX235" fmla="*/ 3077615 w 4196446"/>
              <a:gd name="connsiteY235" fmla="*/ 4692447 h 8346397"/>
              <a:gd name="connsiteX236" fmla="*/ 3034752 w 4196446"/>
              <a:gd name="connsiteY236" fmla="*/ 4701972 h 8346397"/>
              <a:gd name="connsiteX237" fmla="*/ 3008558 w 4196446"/>
              <a:gd name="connsiteY237" fmla="*/ 4718640 h 8346397"/>
              <a:gd name="connsiteX238" fmla="*/ 3053802 w 4196446"/>
              <a:gd name="connsiteY238" fmla="*/ 4795632 h 8346397"/>
              <a:gd name="connsiteX239" fmla="*/ 3037133 w 4196446"/>
              <a:gd name="connsiteY239" fmla="*/ 4868659 h 8346397"/>
              <a:gd name="connsiteX240" fmla="*/ 3020465 w 4196446"/>
              <a:gd name="connsiteY240" fmla="*/ 5004390 h 8346397"/>
              <a:gd name="connsiteX241" fmla="*/ 2982365 w 4196446"/>
              <a:gd name="connsiteY241" fmla="*/ 5044872 h 8346397"/>
              <a:gd name="connsiteX242" fmla="*/ 2965696 w 4196446"/>
              <a:gd name="connsiteY242" fmla="*/ 5166315 h 8346397"/>
              <a:gd name="connsiteX243" fmla="*/ 2937121 w 4196446"/>
              <a:gd name="connsiteY243" fmla="*/ 5285378 h 8346397"/>
              <a:gd name="connsiteX244" fmla="*/ 2989508 w 4196446"/>
              <a:gd name="connsiteY244" fmla="*/ 5302047 h 8346397"/>
              <a:gd name="connsiteX245" fmla="*/ 2987127 w 4196446"/>
              <a:gd name="connsiteY245" fmla="*/ 5347290 h 8346397"/>
              <a:gd name="connsiteX246" fmla="*/ 2984746 w 4196446"/>
              <a:gd name="connsiteY246" fmla="*/ 5402059 h 8346397"/>
              <a:gd name="connsiteX247" fmla="*/ 3041896 w 4196446"/>
              <a:gd name="connsiteY247" fmla="*/ 5471115 h 8346397"/>
              <a:gd name="connsiteX248" fmla="*/ 3089521 w 4196446"/>
              <a:gd name="connsiteY248" fmla="*/ 5597322 h 8346397"/>
              <a:gd name="connsiteX249" fmla="*/ 2996652 w 4196446"/>
              <a:gd name="connsiteY249" fmla="*/ 5887834 h 8346397"/>
              <a:gd name="connsiteX250" fmla="*/ 3018083 w 4196446"/>
              <a:gd name="connsiteY250" fmla="*/ 5942603 h 8346397"/>
              <a:gd name="connsiteX251" fmla="*/ 3044277 w 4196446"/>
              <a:gd name="connsiteY251" fmla="*/ 5994990 h 8346397"/>
              <a:gd name="connsiteX252" fmla="*/ 3049040 w 4196446"/>
              <a:gd name="connsiteY252" fmla="*/ 6099765 h 8346397"/>
              <a:gd name="connsiteX253" fmla="*/ 3028402 w 4196446"/>
              <a:gd name="connsiteY253" fmla="*/ 6195807 h 8346397"/>
              <a:gd name="connsiteX254" fmla="*/ 2956170 w 4196446"/>
              <a:gd name="connsiteY254" fmla="*/ 6259310 h 8346397"/>
              <a:gd name="connsiteX255" fmla="*/ 2920452 w 4196446"/>
              <a:gd name="connsiteY255" fmla="*/ 6240259 h 8346397"/>
              <a:gd name="connsiteX256" fmla="*/ 2849015 w 4196446"/>
              <a:gd name="connsiteY256" fmla="*/ 6252165 h 8346397"/>
              <a:gd name="connsiteX257" fmla="*/ 2713283 w 4196446"/>
              <a:gd name="connsiteY257" fmla="*/ 6364084 h 8346397"/>
              <a:gd name="connsiteX258" fmla="*/ 2606127 w 4196446"/>
              <a:gd name="connsiteY258" fmla="*/ 6349797 h 8346397"/>
              <a:gd name="connsiteX259" fmla="*/ 2575171 w 4196446"/>
              <a:gd name="connsiteY259" fmla="*/ 6378372 h 8346397"/>
              <a:gd name="connsiteX260" fmla="*/ 2508495 w 4196446"/>
              <a:gd name="connsiteY260" fmla="*/ 6423614 h 8346397"/>
              <a:gd name="connsiteX261" fmla="*/ 2391815 w 4196446"/>
              <a:gd name="connsiteY261" fmla="*/ 6411709 h 8346397"/>
              <a:gd name="connsiteX262" fmla="*/ 2368002 w 4196446"/>
              <a:gd name="connsiteY262" fmla="*/ 6528390 h 8346397"/>
              <a:gd name="connsiteX263" fmla="*/ 2363240 w 4196446"/>
              <a:gd name="connsiteY263" fmla="*/ 6564109 h 8346397"/>
              <a:gd name="connsiteX264" fmla="*/ 2339428 w 4196446"/>
              <a:gd name="connsiteY264" fmla="*/ 6583159 h 8346397"/>
              <a:gd name="connsiteX265" fmla="*/ 2141783 w 4196446"/>
              <a:gd name="connsiteY265" fmla="*/ 6535534 h 8346397"/>
              <a:gd name="connsiteX266" fmla="*/ 2103683 w 4196446"/>
              <a:gd name="connsiteY266" fmla="*/ 6587922 h 8346397"/>
              <a:gd name="connsiteX267" fmla="*/ 2072727 w 4196446"/>
              <a:gd name="connsiteY267" fmla="*/ 6683172 h 8346397"/>
              <a:gd name="connsiteX268" fmla="*/ 2039389 w 4196446"/>
              <a:gd name="connsiteY268" fmla="*/ 6747465 h 8346397"/>
              <a:gd name="connsiteX269" fmla="*/ 2051296 w 4196446"/>
              <a:gd name="connsiteY269" fmla="*/ 6809378 h 8346397"/>
              <a:gd name="connsiteX270" fmla="*/ 2184646 w 4196446"/>
              <a:gd name="connsiteY270" fmla="*/ 6921297 h 8346397"/>
              <a:gd name="connsiteX271" fmla="*/ 2253702 w 4196446"/>
              <a:gd name="connsiteY271" fmla="*/ 6954634 h 8346397"/>
              <a:gd name="connsiteX272" fmla="*/ 2237033 w 4196446"/>
              <a:gd name="connsiteY272" fmla="*/ 6978447 h 8346397"/>
              <a:gd name="connsiteX273" fmla="*/ 2201315 w 4196446"/>
              <a:gd name="connsiteY273" fmla="*/ 6997497 h 8346397"/>
              <a:gd name="connsiteX274" fmla="*/ 2234652 w 4196446"/>
              <a:gd name="connsiteY274" fmla="*/ 7073697 h 8346397"/>
              <a:gd name="connsiteX275" fmla="*/ 2203696 w 4196446"/>
              <a:gd name="connsiteY275" fmla="*/ 7095128 h 8346397"/>
              <a:gd name="connsiteX276" fmla="*/ 2098921 w 4196446"/>
              <a:gd name="connsiteY276" fmla="*/ 7033215 h 8346397"/>
              <a:gd name="connsiteX277" fmla="*/ 2056058 w 4196446"/>
              <a:gd name="connsiteY277" fmla="*/ 7059409 h 8346397"/>
              <a:gd name="connsiteX278" fmla="*/ 1996527 w 4196446"/>
              <a:gd name="connsiteY278" fmla="*/ 6957015 h 8346397"/>
              <a:gd name="connsiteX279" fmla="*/ 1879846 w 4196446"/>
              <a:gd name="connsiteY279" fmla="*/ 6983209 h 8346397"/>
              <a:gd name="connsiteX280" fmla="*/ 1815552 w 4196446"/>
              <a:gd name="connsiteY280" fmla="*/ 6987972 h 8346397"/>
              <a:gd name="connsiteX281" fmla="*/ 1765546 w 4196446"/>
              <a:gd name="connsiteY281" fmla="*/ 6983210 h 8346397"/>
              <a:gd name="connsiteX282" fmla="*/ 1708396 w 4196446"/>
              <a:gd name="connsiteY282" fmla="*/ 7028453 h 8346397"/>
              <a:gd name="connsiteX283" fmla="*/ 1529802 w 4196446"/>
              <a:gd name="connsiteY283" fmla="*/ 6987972 h 8346397"/>
              <a:gd name="connsiteX284" fmla="*/ 1553614 w 4196446"/>
              <a:gd name="connsiteY284" fmla="*/ 7114178 h 8346397"/>
              <a:gd name="connsiteX285" fmla="*/ 1477415 w 4196446"/>
              <a:gd name="connsiteY285" fmla="*/ 7159422 h 8346397"/>
              <a:gd name="connsiteX286" fmla="*/ 1415502 w 4196446"/>
              <a:gd name="connsiteY286" fmla="*/ 7226096 h 8346397"/>
              <a:gd name="connsiteX287" fmla="*/ 1265483 w 4196446"/>
              <a:gd name="connsiteY287" fmla="*/ 7218953 h 8346397"/>
              <a:gd name="connsiteX288" fmla="*/ 1213096 w 4196446"/>
              <a:gd name="connsiteY28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498177 w 4196446"/>
              <a:gd name="connsiteY2" fmla="*/ 7572963 h 8346397"/>
              <a:gd name="connsiteX3" fmla="*/ 2594222 w 4196446"/>
              <a:gd name="connsiteY3" fmla="*/ 7359445 h 8346397"/>
              <a:gd name="connsiteX4" fmla="*/ 2660897 w 4196446"/>
              <a:gd name="connsiteY4" fmla="*/ 7240382 h 8346397"/>
              <a:gd name="connsiteX5" fmla="*/ 2713284 w 4196446"/>
              <a:gd name="connsiteY5" fmla="*/ 7266576 h 8346397"/>
              <a:gd name="connsiteX6" fmla="*/ 2763291 w 4196446"/>
              <a:gd name="connsiteY6" fmla="*/ 7299913 h 8346397"/>
              <a:gd name="connsiteX7" fmla="*/ 2756147 w 4196446"/>
              <a:gd name="connsiteY7" fmla="*/ 7371351 h 8346397"/>
              <a:gd name="connsiteX8" fmla="*/ 2827584 w 4196446"/>
              <a:gd name="connsiteY8" fmla="*/ 7316582 h 8346397"/>
              <a:gd name="connsiteX9" fmla="*/ 2870447 w 4196446"/>
              <a:gd name="connsiteY9" fmla="*/ 7338013 h 8346397"/>
              <a:gd name="connsiteX10" fmla="*/ 3001416 w 4196446"/>
              <a:gd name="connsiteY10" fmla="*/ 7266576 h 8346397"/>
              <a:gd name="connsiteX11" fmla="*/ 3103809 w 4196446"/>
              <a:gd name="connsiteY11" fmla="*/ 7202282 h 8346397"/>
              <a:gd name="connsiteX12" fmla="*/ 3246684 w 4196446"/>
              <a:gd name="connsiteY12" fmla="*/ 7142751 h 8346397"/>
              <a:gd name="connsiteX13" fmla="*/ 3282403 w 4196446"/>
              <a:gd name="connsiteY13" fmla="*/ 7159420 h 8346397"/>
              <a:gd name="connsiteX14" fmla="*/ 3358603 w 4196446"/>
              <a:gd name="connsiteY14" fmla="*/ 7064169 h 8346397"/>
              <a:gd name="connsiteX15" fmla="*/ 3503859 w 4196446"/>
              <a:gd name="connsiteY15" fmla="*/ 7042738 h 8346397"/>
              <a:gd name="connsiteX16" fmla="*/ 3530053 w 4196446"/>
              <a:gd name="connsiteY16" fmla="*/ 6978445 h 8346397"/>
              <a:gd name="connsiteX17" fmla="*/ 3642765 w 4196446"/>
              <a:gd name="connsiteY17" fmla="*/ 6905419 h 8346397"/>
              <a:gd name="connsiteX18" fmla="*/ 3741984 w 4196446"/>
              <a:gd name="connsiteY18" fmla="*/ 6883195 h 8346397"/>
              <a:gd name="connsiteX19" fmla="*/ 3784847 w 4196446"/>
              <a:gd name="connsiteY19" fmla="*/ 6811757 h 8346397"/>
              <a:gd name="connsiteX20" fmla="*/ 3951534 w 4196446"/>
              <a:gd name="connsiteY20" fmla="*/ 6737938 h 8346397"/>
              <a:gd name="connsiteX21" fmla="*/ 3932484 w 4196446"/>
              <a:gd name="connsiteY21" fmla="*/ 6616495 h 8346397"/>
              <a:gd name="connsiteX22" fmla="*/ 3975347 w 4196446"/>
              <a:gd name="connsiteY22" fmla="*/ 6642688 h 8346397"/>
              <a:gd name="connsiteX23" fmla="*/ 4027735 w 4196446"/>
              <a:gd name="connsiteY23" fmla="*/ 6654595 h 8346397"/>
              <a:gd name="connsiteX24" fmla="*/ 4056309 w 4196446"/>
              <a:gd name="connsiteY24" fmla="*/ 6516482 h 8346397"/>
              <a:gd name="connsiteX25" fmla="*/ 3996778 w 4196446"/>
              <a:gd name="connsiteY25" fmla="*/ 6478382 h 8346397"/>
              <a:gd name="connsiteX26" fmla="*/ 4034878 w 4196446"/>
              <a:gd name="connsiteY26" fmla="*/ 6437901 h 8346397"/>
              <a:gd name="connsiteX27" fmla="*/ 4061072 w 4196446"/>
              <a:gd name="connsiteY27" fmla="*/ 6473620 h 8346397"/>
              <a:gd name="connsiteX28" fmla="*/ 4082503 w 4196446"/>
              <a:gd name="connsiteY28" fmla="*/ 6478382 h 8346397"/>
              <a:gd name="connsiteX29" fmla="*/ 4089647 w 4196446"/>
              <a:gd name="connsiteY29" fmla="*/ 6421232 h 8346397"/>
              <a:gd name="connsiteX30" fmla="*/ 4046784 w 4196446"/>
              <a:gd name="connsiteY30" fmla="*/ 6318838 h 8346397"/>
              <a:gd name="connsiteX31" fmla="*/ 4130128 w 4196446"/>
              <a:gd name="connsiteY31" fmla="*/ 6299788 h 8346397"/>
              <a:gd name="connsiteX32" fmla="*/ 4046784 w 4196446"/>
              <a:gd name="connsiteY32" fmla="*/ 6275976 h 8346397"/>
              <a:gd name="connsiteX33" fmla="*/ 4053928 w 4196446"/>
              <a:gd name="connsiteY33" fmla="*/ 6211682 h 8346397"/>
              <a:gd name="connsiteX34" fmla="*/ 4039640 w 4196446"/>
              <a:gd name="connsiteY34" fmla="*/ 6149770 h 8346397"/>
              <a:gd name="connsiteX35" fmla="*/ 4106315 w 4196446"/>
              <a:gd name="connsiteY35" fmla="*/ 6211682 h 8346397"/>
              <a:gd name="connsiteX36" fmla="*/ 4063453 w 4196446"/>
              <a:gd name="connsiteY36" fmla="*/ 6090238 h 8346397"/>
              <a:gd name="connsiteX37" fmla="*/ 4070597 w 4196446"/>
              <a:gd name="connsiteY37" fmla="*/ 6018801 h 8346397"/>
              <a:gd name="connsiteX38" fmla="*/ 4132509 w 4196446"/>
              <a:gd name="connsiteY38" fmla="*/ 5975938 h 8346397"/>
              <a:gd name="connsiteX39" fmla="*/ 4094409 w 4196446"/>
              <a:gd name="connsiteY39" fmla="*/ 6075951 h 8346397"/>
              <a:gd name="connsiteX40" fmla="*/ 4139653 w 4196446"/>
              <a:gd name="connsiteY40" fmla="*/ 6102145 h 8346397"/>
              <a:gd name="connsiteX41" fmla="*/ 4192041 w 4196446"/>
              <a:gd name="connsiteY41" fmla="*/ 6080713 h 8346397"/>
              <a:gd name="connsiteX42" fmla="*/ 4149178 w 4196446"/>
              <a:gd name="connsiteY42" fmla="*/ 5947363 h 8346397"/>
              <a:gd name="connsiteX43" fmla="*/ 4194421 w 4196446"/>
              <a:gd name="connsiteY43" fmla="*/ 5909263 h 8346397"/>
              <a:gd name="connsiteX44" fmla="*/ 4113459 w 4196446"/>
              <a:gd name="connsiteY44" fmla="*/ 5783057 h 8346397"/>
              <a:gd name="connsiteX45" fmla="*/ 4108696 w 4196446"/>
              <a:gd name="connsiteY45" fmla="*/ 5678282 h 8346397"/>
              <a:gd name="connsiteX46" fmla="*/ 4070597 w 4196446"/>
              <a:gd name="connsiteY46" fmla="*/ 5587795 h 8346397"/>
              <a:gd name="connsiteX47" fmla="*/ 4111077 w 4196446"/>
              <a:gd name="connsiteY47" fmla="*/ 5583032 h 8346397"/>
              <a:gd name="connsiteX48" fmla="*/ 4061071 w 4196446"/>
              <a:gd name="connsiteY48" fmla="*/ 5478257 h 8346397"/>
              <a:gd name="connsiteX49" fmla="*/ 4061071 w 4196446"/>
              <a:gd name="connsiteY49" fmla="*/ 5383007 h 8346397"/>
              <a:gd name="connsiteX50" fmla="*/ 4103934 w 4196446"/>
              <a:gd name="connsiteY50" fmla="*/ 5387770 h 8346397"/>
              <a:gd name="connsiteX51" fmla="*/ 4106315 w 4196446"/>
              <a:gd name="connsiteY51" fmla="*/ 5347288 h 8346397"/>
              <a:gd name="connsiteX52" fmla="*/ 4065833 w 4196446"/>
              <a:gd name="connsiteY52" fmla="*/ 5292520 h 8346397"/>
              <a:gd name="connsiteX53" fmla="*/ 4058690 w 4196446"/>
              <a:gd name="connsiteY53" fmla="*/ 5173457 h 8346397"/>
              <a:gd name="connsiteX54" fmla="*/ 3990428 w 4196446"/>
              <a:gd name="connsiteY54" fmla="*/ 5034550 h 8346397"/>
              <a:gd name="connsiteX55" fmla="*/ 3922959 w 4196446"/>
              <a:gd name="connsiteY55" fmla="*/ 4816270 h 8346397"/>
              <a:gd name="connsiteX56" fmla="*/ 3887241 w 4196446"/>
              <a:gd name="connsiteY56" fmla="*/ 4682920 h 8346397"/>
              <a:gd name="connsiteX57" fmla="*/ 3851522 w 4196446"/>
              <a:gd name="connsiteY57" fmla="*/ 4642438 h 8346397"/>
              <a:gd name="connsiteX58" fmla="*/ 3887241 w 4196446"/>
              <a:gd name="connsiteY58" fmla="*/ 4578145 h 8346397"/>
              <a:gd name="connsiteX59" fmla="*/ 3839615 w 4196446"/>
              <a:gd name="connsiteY59" fmla="*/ 4499563 h 8346397"/>
              <a:gd name="connsiteX60" fmla="*/ 3780084 w 4196446"/>
              <a:gd name="connsiteY60" fmla="*/ 4492420 h 8346397"/>
              <a:gd name="connsiteX61" fmla="*/ 3732459 w 4196446"/>
              <a:gd name="connsiteY61" fmla="*/ 4449557 h 8346397"/>
              <a:gd name="connsiteX62" fmla="*/ 3687216 w 4196446"/>
              <a:gd name="connsiteY62" fmla="*/ 4466226 h 8346397"/>
              <a:gd name="connsiteX63" fmla="*/ 3668166 w 4196446"/>
              <a:gd name="connsiteY63" fmla="*/ 4368595 h 8346397"/>
              <a:gd name="connsiteX64" fmla="*/ 3501478 w 4196446"/>
              <a:gd name="connsiteY64" fmla="*/ 4166188 h 8346397"/>
              <a:gd name="connsiteX65" fmla="*/ 3496716 w 4196446"/>
              <a:gd name="connsiteY65" fmla="*/ 4139995 h 8346397"/>
              <a:gd name="connsiteX66" fmla="*/ 3494334 w 4196446"/>
              <a:gd name="connsiteY66" fmla="*/ 4113801 h 8346397"/>
              <a:gd name="connsiteX67" fmla="*/ 3544341 w 4196446"/>
              <a:gd name="connsiteY67" fmla="*/ 4101895 h 8346397"/>
              <a:gd name="connsiteX68" fmla="*/ 3553866 w 4196446"/>
              <a:gd name="connsiteY68" fmla="*/ 4075701 h 8346397"/>
              <a:gd name="connsiteX69" fmla="*/ 3515766 w 4196446"/>
              <a:gd name="connsiteY69" fmla="*/ 4056651 h 8346397"/>
              <a:gd name="connsiteX70" fmla="*/ 3465759 w 4196446"/>
              <a:gd name="connsiteY70" fmla="*/ 4049507 h 8346397"/>
              <a:gd name="connsiteX71" fmla="*/ 3432422 w 4196446"/>
              <a:gd name="connsiteY71" fmla="*/ 4109038 h 8346397"/>
              <a:gd name="connsiteX72" fmla="*/ 3413372 w 4196446"/>
              <a:gd name="connsiteY72" fmla="*/ 4082845 h 8346397"/>
              <a:gd name="connsiteX73" fmla="*/ 3415752 w 4196446"/>
              <a:gd name="connsiteY73" fmla="*/ 4042363 h 8346397"/>
              <a:gd name="connsiteX74" fmla="*/ 3349078 w 4196446"/>
              <a:gd name="connsiteY74" fmla="*/ 4018551 h 8346397"/>
              <a:gd name="connsiteX75" fmla="*/ 3382416 w 4196446"/>
              <a:gd name="connsiteY75" fmla="*/ 3985213 h 8346397"/>
              <a:gd name="connsiteX76" fmla="*/ 3346697 w 4196446"/>
              <a:gd name="connsiteY76" fmla="*/ 3961401 h 8346397"/>
              <a:gd name="connsiteX77" fmla="*/ 3291928 w 4196446"/>
              <a:gd name="connsiteY77" fmla="*/ 3959020 h 8346397"/>
              <a:gd name="connsiteX78" fmla="*/ 3263352 w 4196446"/>
              <a:gd name="connsiteY78" fmla="*/ 3978070 h 8346397"/>
              <a:gd name="connsiteX79" fmla="*/ 3215727 w 4196446"/>
              <a:gd name="connsiteY79" fmla="*/ 3963782 h 8346397"/>
              <a:gd name="connsiteX80" fmla="*/ 3227633 w 4196446"/>
              <a:gd name="connsiteY80" fmla="*/ 3937588 h 8346397"/>
              <a:gd name="connsiteX81" fmla="*/ 3275259 w 4196446"/>
              <a:gd name="connsiteY81" fmla="*/ 3913776 h 8346397"/>
              <a:gd name="connsiteX82" fmla="*/ 3127621 w 4196446"/>
              <a:gd name="connsiteY82" fmla="*/ 3851863 h 8346397"/>
              <a:gd name="connsiteX83" fmla="*/ 2996652 w 4196446"/>
              <a:gd name="connsiteY83" fmla="*/ 3739945 h 8346397"/>
              <a:gd name="connsiteX84" fmla="*/ 2591839 w 4196446"/>
              <a:gd name="connsiteY84" fmla="*/ 3354183 h 8346397"/>
              <a:gd name="connsiteX85" fmla="*/ 2468015 w 4196446"/>
              <a:gd name="connsiteY85" fmla="*/ 3049382 h 8346397"/>
              <a:gd name="connsiteX86" fmla="*/ 2432296 w 4196446"/>
              <a:gd name="connsiteY86" fmla="*/ 2961276 h 8346397"/>
              <a:gd name="connsiteX87" fmla="*/ 2387052 w 4196446"/>
              <a:gd name="connsiteY87" fmla="*/ 2954132 h 8346397"/>
              <a:gd name="connsiteX88" fmla="*/ 2365621 w 4196446"/>
              <a:gd name="connsiteY88" fmla="*/ 2958895 h 8346397"/>
              <a:gd name="connsiteX89" fmla="*/ 2315615 w 4196446"/>
              <a:gd name="connsiteY89" fmla="*/ 2896982 h 8346397"/>
              <a:gd name="connsiteX90" fmla="*/ 2234652 w 4196446"/>
              <a:gd name="connsiteY90" fmla="*/ 2880313 h 8346397"/>
              <a:gd name="connsiteX91" fmla="*/ 2182265 w 4196446"/>
              <a:gd name="connsiteY91" fmla="*/ 2811257 h 8346397"/>
              <a:gd name="connsiteX92" fmla="*/ 2115590 w 4196446"/>
              <a:gd name="connsiteY92" fmla="*/ 2727913 h 8346397"/>
              <a:gd name="connsiteX93" fmla="*/ 2091777 w 4196446"/>
              <a:gd name="connsiteY93" fmla="*/ 2670763 h 8346397"/>
              <a:gd name="connsiteX94" fmla="*/ 2006845 w 4196446"/>
              <a:gd name="connsiteY94" fmla="*/ 2527095 h 8346397"/>
              <a:gd name="connsiteX95" fmla="*/ 1953665 w 4196446"/>
              <a:gd name="connsiteY95" fmla="*/ 2451688 h 8346397"/>
              <a:gd name="connsiteX96" fmla="*/ 2006052 w 4196446"/>
              <a:gd name="connsiteY96" fmla="*/ 2337388 h 8346397"/>
              <a:gd name="connsiteX97" fmla="*/ 2072727 w 4196446"/>
              <a:gd name="connsiteY97" fmla="*/ 2256426 h 8346397"/>
              <a:gd name="connsiteX98" fmla="*/ 2056058 w 4196446"/>
              <a:gd name="connsiteY98" fmla="*/ 2223088 h 8346397"/>
              <a:gd name="connsiteX99" fmla="*/ 2067965 w 4196446"/>
              <a:gd name="connsiteY99" fmla="*/ 2130220 h 8346397"/>
              <a:gd name="connsiteX100" fmla="*/ 2137021 w 4196446"/>
              <a:gd name="connsiteY100" fmla="*/ 1992107 h 8346397"/>
              <a:gd name="connsiteX101" fmla="*/ 2165596 w 4196446"/>
              <a:gd name="connsiteY101" fmla="*/ 1944482 h 8346397"/>
              <a:gd name="connsiteX102" fmla="*/ 2203696 w 4196446"/>
              <a:gd name="connsiteY102" fmla="*/ 1937338 h 8346397"/>
              <a:gd name="connsiteX103" fmla="*/ 2198933 w 4196446"/>
              <a:gd name="connsiteY103" fmla="*/ 1906382 h 8346397"/>
              <a:gd name="connsiteX104" fmla="*/ 2406102 w 4196446"/>
              <a:gd name="connsiteY104" fmla="*/ 1782557 h 8346397"/>
              <a:gd name="connsiteX105" fmla="*/ 2494208 w 4196446"/>
              <a:gd name="connsiteY105" fmla="*/ 1715882 h 8346397"/>
              <a:gd name="connsiteX106" fmla="*/ 2513258 w 4196446"/>
              <a:gd name="connsiteY106" fmla="*/ 1630157 h 8346397"/>
              <a:gd name="connsiteX107" fmla="*/ 2522784 w 4196446"/>
              <a:gd name="connsiteY107" fmla="*/ 1584913 h 8346397"/>
              <a:gd name="connsiteX108" fmla="*/ 2577552 w 4196446"/>
              <a:gd name="connsiteY108" fmla="*/ 1527763 h 8346397"/>
              <a:gd name="connsiteX109" fmla="*/ 2606127 w 4196446"/>
              <a:gd name="connsiteY109" fmla="*/ 1499188 h 8346397"/>
              <a:gd name="connsiteX110" fmla="*/ 2634702 w 4196446"/>
              <a:gd name="connsiteY110" fmla="*/ 1492045 h 8346397"/>
              <a:gd name="connsiteX111" fmla="*/ 2672802 w 4196446"/>
              <a:gd name="connsiteY111" fmla="*/ 1368220 h 8346397"/>
              <a:gd name="connsiteX112" fmla="*/ 2806153 w 4196446"/>
              <a:gd name="connsiteY112" fmla="*/ 1334883 h 8346397"/>
              <a:gd name="connsiteX113" fmla="*/ 2944265 w 4196446"/>
              <a:gd name="connsiteY113" fmla="*/ 1325357 h 8346397"/>
              <a:gd name="connsiteX114" fmla="*/ 2968077 w 4196446"/>
              <a:gd name="connsiteY114" fmla="*/ 1206295 h 8346397"/>
              <a:gd name="connsiteX115" fmla="*/ 3049040 w 4196446"/>
              <a:gd name="connsiteY115" fmla="*/ 1169783 h 8346397"/>
              <a:gd name="connsiteX116" fmla="*/ 3153814 w 4196446"/>
              <a:gd name="connsiteY116" fmla="*/ 1125332 h 8346397"/>
              <a:gd name="connsiteX117" fmla="*/ 3225252 w 4196446"/>
              <a:gd name="connsiteY117" fmla="*/ 1049132 h 8346397"/>
              <a:gd name="connsiteX118" fmla="*/ 3310977 w 4196446"/>
              <a:gd name="connsiteY118" fmla="*/ 996745 h 8346397"/>
              <a:gd name="connsiteX119" fmla="*/ 3056977 w 4196446"/>
              <a:gd name="connsiteY119" fmla="*/ 982457 h 8346397"/>
              <a:gd name="connsiteX120" fmla="*/ 2958552 w 4196446"/>
              <a:gd name="connsiteY120" fmla="*/ 976107 h 8346397"/>
              <a:gd name="connsiteX121" fmla="*/ 2926802 w 4196446"/>
              <a:gd name="connsiteY121" fmla="*/ 906257 h 8346397"/>
              <a:gd name="connsiteX122" fmla="*/ 2866477 w 4196446"/>
              <a:gd name="connsiteY122" fmla="*/ 893559 h 8346397"/>
              <a:gd name="connsiteX123" fmla="*/ 2799802 w 4196446"/>
              <a:gd name="connsiteY123" fmla="*/ 874507 h 8346397"/>
              <a:gd name="connsiteX124" fmla="*/ 2761702 w 4196446"/>
              <a:gd name="connsiteY124" fmla="*/ 807832 h 8346397"/>
              <a:gd name="connsiteX125" fmla="*/ 2609302 w 4196446"/>
              <a:gd name="connsiteY125" fmla="*/ 760207 h 8346397"/>
              <a:gd name="connsiteX126" fmla="*/ 2580727 w 4196446"/>
              <a:gd name="connsiteY126" fmla="*/ 604632 h 8346397"/>
              <a:gd name="connsiteX127" fmla="*/ 2526752 w 4196446"/>
              <a:gd name="connsiteY127" fmla="*/ 531609 h 8346397"/>
              <a:gd name="connsiteX128" fmla="*/ 2596602 w 4196446"/>
              <a:gd name="connsiteY128" fmla="*/ 407782 h 8346397"/>
              <a:gd name="connsiteX129" fmla="*/ 2629939 w 4196446"/>
              <a:gd name="connsiteY129" fmla="*/ 310947 h 8346397"/>
              <a:gd name="connsiteX130" fmla="*/ 2517227 w 4196446"/>
              <a:gd name="connsiteY130" fmla="*/ 239507 h 8346397"/>
              <a:gd name="connsiteX131" fmla="*/ 2402927 w 4196446"/>
              <a:gd name="connsiteY131" fmla="*/ 271257 h 8346397"/>
              <a:gd name="connsiteX132" fmla="*/ 2275927 w 4196446"/>
              <a:gd name="connsiteY132" fmla="*/ 198232 h 8346397"/>
              <a:gd name="connsiteX133" fmla="*/ 2133052 w 4196446"/>
              <a:gd name="connsiteY133" fmla="*/ 233157 h 8346397"/>
              <a:gd name="connsiteX134" fmla="*/ 1913977 w 4196446"/>
              <a:gd name="connsiteY134" fmla="*/ 36309 h 8346397"/>
              <a:gd name="connsiteX135" fmla="*/ 1777452 w 4196446"/>
              <a:gd name="connsiteY135" fmla="*/ 13289 h 8346397"/>
              <a:gd name="connsiteX136" fmla="*/ 1703633 w 4196446"/>
              <a:gd name="connsiteY136" fmla="*/ 41864 h 8346397"/>
              <a:gd name="connsiteX137" fmla="*/ 1615527 w 4196446"/>
              <a:gd name="connsiteY137" fmla="*/ 75203 h 8346397"/>
              <a:gd name="connsiteX138" fmla="*/ 1515515 w 4196446"/>
              <a:gd name="connsiteY138" fmla="*/ 129971 h 8346397"/>
              <a:gd name="connsiteX139" fmla="*/ 1525040 w 4196446"/>
              <a:gd name="connsiteY139" fmla="*/ 194264 h 8346397"/>
              <a:gd name="connsiteX140" fmla="*/ 1505990 w 4196446"/>
              <a:gd name="connsiteY140" fmla="*/ 251415 h 8346397"/>
              <a:gd name="connsiteX141" fmla="*/ 1413121 w 4196446"/>
              <a:gd name="connsiteY141" fmla="*/ 270464 h 8346397"/>
              <a:gd name="connsiteX142" fmla="*/ 1339302 w 4196446"/>
              <a:gd name="connsiteY142" fmla="*/ 306184 h 8346397"/>
              <a:gd name="connsiteX143" fmla="*/ 1260721 w 4196446"/>
              <a:gd name="connsiteY143" fmla="*/ 346665 h 8346397"/>
              <a:gd name="connsiteX144" fmla="*/ 1191665 w 4196446"/>
              <a:gd name="connsiteY144" fmla="*/ 272847 h 8346397"/>
              <a:gd name="connsiteX145" fmla="*/ 1082127 w 4196446"/>
              <a:gd name="connsiteY145" fmla="*/ 353809 h 8346397"/>
              <a:gd name="connsiteX146" fmla="*/ 1020215 w 4196446"/>
              <a:gd name="connsiteY146" fmla="*/ 420484 h 8346397"/>
              <a:gd name="connsiteX147" fmla="*/ 858290 w 4196446"/>
              <a:gd name="connsiteY147" fmla="*/ 301422 h 8346397"/>
              <a:gd name="connsiteX148" fmla="*/ 796377 w 4196446"/>
              <a:gd name="connsiteY148" fmla="*/ 406196 h 8346397"/>
              <a:gd name="connsiteX149" fmla="*/ 755896 w 4196446"/>
              <a:gd name="connsiteY149" fmla="*/ 341903 h 8346397"/>
              <a:gd name="connsiteX150" fmla="*/ 689221 w 4196446"/>
              <a:gd name="connsiteY150" fmla="*/ 270465 h 8346397"/>
              <a:gd name="connsiteX151" fmla="*/ 667790 w 4196446"/>
              <a:gd name="connsiteY151" fmla="*/ 313328 h 8346397"/>
              <a:gd name="connsiteX152" fmla="*/ 620165 w 4196446"/>
              <a:gd name="connsiteY152" fmla="*/ 382384 h 8346397"/>
              <a:gd name="connsiteX153" fmla="*/ 589208 w 4196446"/>
              <a:gd name="connsiteY153" fmla="*/ 396672 h 8346397"/>
              <a:gd name="connsiteX154" fmla="*/ 498721 w 4196446"/>
              <a:gd name="connsiteY154" fmla="*/ 482397 h 8346397"/>
              <a:gd name="connsiteX155" fmla="*/ 396327 w 4196446"/>
              <a:gd name="connsiteY155" fmla="*/ 380003 h 8346397"/>
              <a:gd name="connsiteX156" fmla="*/ 243927 w 4196446"/>
              <a:gd name="connsiteY156" fmla="*/ 294278 h 8346397"/>
              <a:gd name="connsiteX157" fmla="*/ 174871 w 4196446"/>
              <a:gd name="connsiteY157" fmla="*/ 327615 h 8346397"/>
              <a:gd name="connsiteX158" fmla="*/ 127246 w 4196446"/>
              <a:gd name="connsiteY158" fmla="*/ 410959 h 8346397"/>
              <a:gd name="connsiteX159" fmla="*/ 43902 w 4196446"/>
              <a:gd name="connsiteY159" fmla="*/ 472872 h 8346397"/>
              <a:gd name="connsiteX160" fmla="*/ 8183 w 4196446"/>
              <a:gd name="connsiteY160" fmla="*/ 484778 h 8346397"/>
              <a:gd name="connsiteX161" fmla="*/ 198683 w 4196446"/>
              <a:gd name="connsiteY161" fmla="*/ 689565 h 8346397"/>
              <a:gd name="connsiteX162" fmla="*/ 265359 w 4196446"/>
              <a:gd name="connsiteY162" fmla="*/ 706234 h 8346397"/>
              <a:gd name="connsiteX163" fmla="*/ 298697 w 4196446"/>
              <a:gd name="connsiteY163" fmla="*/ 730047 h 8346397"/>
              <a:gd name="connsiteX164" fmla="*/ 296315 w 4196446"/>
              <a:gd name="connsiteY164" fmla="*/ 901496 h 8346397"/>
              <a:gd name="connsiteX165" fmla="*/ 362990 w 4196446"/>
              <a:gd name="connsiteY165" fmla="*/ 906259 h 8346397"/>
              <a:gd name="connsiteX166" fmla="*/ 401090 w 4196446"/>
              <a:gd name="connsiteY166" fmla="*/ 856253 h 8346397"/>
              <a:gd name="connsiteX167" fmla="*/ 482052 w 4196446"/>
              <a:gd name="connsiteY167" fmla="*/ 894353 h 8346397"/>
              <a:gd name="connsiteX168" fmla="*/ 420140 w 4196446"/>
              <a:gd name="connsiteY168" fmla="*/ 1039609 h 8346397"/>
              <a:gd name="connsiteX169" fmla="*/ 434427 w 4196446"/>
              <a:gd name="connsiteY169" fmla="*/ 1087234 h 8346397"/>
              <a:gd name="connsiteX170" fmla="*/ 379658 w 4196446"/>
              <a:gd name="connsiteY170" fmla="*/ 1139622 h 8346397"/>
              <a:gd name="connsiteX171" fmla="*/ 415377 w 4196446"/>
              <a:gd name="connsiteY171" fmla="*/ 1168196 h 8346397"/>
              <a:gd name="connsiteX172" fmla="*/ 486815 w 4196446"/>
              <a:gd name="connsiteY172" fmla="*/ 1256303 h 8346397"/>
              <a:gd name="connsiteX173" fmla="*/ 527296 w 4196446"/>
              <a:gd name="connsiteY173" fmla="*/ 1344409 h 8346397"/>
              <a:gd name="connsiteX174" fmla="*/ 636833 w 4196446"/>
              <a:gd name="connsiteY174" fmla="*/ 1396797 h 8346397"/>
              <a:gd name="connsiteX175" fmla="*/ 746371 w 4196446"/>
              <a:gd name="connsiteY175" fmla="*/ 1420609 h 8346397"/>
              <a:gd name="connsiteX176" fmla="*/ 829715 w 4196446"/>
              <a:gd name="connsiteY176" fmla="*/ 1468234 h 8346397"/>
              <a:gd name="connsiteX177" fmla="*/ 913058 w 4196446"/>
              <a:gd name="connsiteY177" fmla="*/ 1442040 h 8346397"/>
              <a:gd name="connsiteX178" fmla="*/ 994021 w 4196446"/>
              <a:gd name="connsiteY178" fmla="*/ 1368222 h 8346397"/>
              <a:gd name="connsiteX179" fmla="*/ 1103558 w 4196446"/>
              <a:gd name="connsiteY179" fmla="*/ 1351553 h 8346397"/>
              <a:gd name="connsiteX180" fmla="*/ 1170233 w 4196446"/>
              <a:gd name="connsiteY180" fmla="*/ 1356315 h 8346397"/>
              <a:gd name="connsiteX181" fmla="*/ 1329777 w 4196446"/>
              <a:gd name="connsiteY181" fmla="*/ 1465853 h 8346397"/>
              <a:gd name="connsiteX182" fmla="*/ 1389308 w 4196446"/>
              <a:gd name="connsiteY182" fmla="*/ 1494428 h 8346397"/>
              <a:gd name="connsiteX183" fmla="*/ 1260721 w 4196446"/>
              <a:gd name="connsiteY183" fmla="*/ 1596822 h 8346397"/>
              <a:gd name="connsiteX184" fmla="*/ 1263102 w 4196446"/>
              <a:gd name="connsiteY184" fmla="*/ 1661115 h 8346397"/>
              <a:gd name="connsiteX185" fmla="*/ 1425027 w 4196446"/>
              <a:gd name="connsiteY185" fmla="*/ 1613490 h 8346397"/>
              <a:gd name="connsiteX186" fmla="*/ 1386927 w 4196446"/>
              <a:gd name="connsiteY186" fmla="*/ 1677784 h 8346397"/>
              <a:gd name="connsiteX187" fmla="*/ 1405977 w 4196446"/>
              <a:gd name="connsiteY187" fmla="*/ 1751603 h 8346397"/>
              <a:gd name="connsiteX188" fmla="*/ 1517896 w 4196446"/>
              <a:gd name="connsiteY188" fmla="*/ 1787322 h 8346397"/>
              <a:gd name="connsiteX189" fmla="*/ 1591715 w 4196446"/>
              <a:gd name="connsiteY189" fmla="*/ 1803990 h 8346397"/>
              <a:gd name="connsiteX190" fmla="*/ 1501227 w 4196446"/>
              <a:gd name="connsiteY190" fmla="*/ 1934959 h 8346397"/>
              <a:gd name="connsiteX191" fmla="*/ 1494083 w 4196446"/>
              <a:gd name="connsiteY191" fmla="*/ 1984965 h 8346397"/>
              <a:gd name="connsiteX192" fmla="*/ 1422646 w 4196446"/>
              <a:gd name="connsiteY192" fmla="*/ 2020684 h 8346397"/>
              <a:gd name="connsiteX193" fmla="*/ 1391690 w 4196446"/>
              <a:gd name="connsiteY193" fmla="*/ 2082597 h 8346397"/>
              <a:gd name="connsiteX194" fmla="*/ 1260721 w 4196446"/>
              <a:gd name="connsiteY194" fmla="*/ 2056403 h 8346397"/>
              <a:gd name="connsiteX195" fmla="*/ 1139277 w 4196446"/>
              <a:gd name="connsiteY195" fmla="*/ 2056402 h 8346397"/>
              <a:gd name="connsiteX196" fmla="*/ 1072602 w 4196446"/>
              <a:gd name="connsiteY196" fmla="*/ 2084978 h 8346397"/>
              <a:gd name="connsiteX197" fmla="*/ 1065458 w 4196446"/>
              <a:gd name="connsiteY197" fmla="*/ 2184990 h 8346397"/>
              <a:gd name="connsiteX198" fmla="*/ 977352 w 4196446"/>
              <a:gd name="connsiteY198" fmla="*/ 2273097 h 8346397"/>
              <a:gd name="connsiteX199" fmla="*/ 1120227 w 4196446"/>
              <a:gd name="connsiteY199" fmla="*/ 2335009 h 8346397"/>
              <a:gd name="connsiteX200" fmla="*/ 1170234 w 4196446"/>
              <a:gd name="connsiteY200" fmla="*/ 2370727 h 8346397"/>
              <a:gd name="connsiteX201" fmla="*/ 1222621 w 4196446"/>
              <a:gd name="connsiteY201" fmla="*/ 2387397 h 8346397"/>
              <a:gd name="connsiteX202" fmla="*/ 1272627 w 4196446"/>
              <a:gd name="connsiteY202" fmla="*/ 2437403 h 8346397"/>
              <a:gd name="connsiteX203" fmla="*/ 1329777 w 4196446"/>
              <a:gd name="connsiteY203" fmla="*/ 2458834 h 8346397"/>
              <a:gd name="connsiteX204" fmla="*/ 1422646 w 4196446"/>
              <a:gd name="connsiteY204" fmla="*/ 2535034 h 8346397"/>
              <a:gd name="connsiteX205" fmla="*/ 1508371 w 4196446"/>
              <a:gd name="connsiteY205" fmla="*/ 2568373 h 8346397"/>
              <a:gd name="connsiteX206" fmla="*/ 1641721 w 4196446"/>
              <a:gd name="connsiteY206" fmla="*/ 2716009 h 8346397"/>
              <a:gd name="connsiteX207" fmla="*/ 1725065 w 4196446"/>
              <a:gd name="connsiteY207" fmla="*/ 2870790 h 8346397"/>
              <a:gd name="connsiteX208" fmla="*/ 1850477 w 4196446"/>
              <a:gd name="connsiteY208" fmla="*/ 2931907 h 8346397"/>
              <a:gd name="connsiteX209" fmla="*/ 1896514 w 4196446"/>
              <a:gd name="connsiteY209" fmla="*/ 2977947 h 8346397"/>
              <a:gd name="connsiteX210" fmla="*/ 1927471 w 4196446"/>
              <a:gd name="connsiteY210" fmla="*/ 3082722 h 8346397"/>
              <a:gd name="connsiteX211" fmla="*/ 1989383 w 4196446"/>
              <a:gd name="connsiteY211" fmla="*/ 3185115 h 8346397"/>
              <a:gd name="connsiteX212" fmla="*/ 2051296 w 4196446"/>
              <a:gd name="connsiteY212" fmla="*/ 3223215 h 8346397"/>
              <a:gd name="connsiteX213" fmla="*/ 2182265 w 4196446"/>
              <a:gd name="connsiteY213" fmla="*/ 3370853 h 8346397"/>
              <a:gd name="connsiteX214" fmla="*/ 2325139 w 4196446"/>
              <a:gd name="connsiteY214" fmla="*/ 3447053 h 8346397"/>
              <a:gd name="connsiteX215" fmla="*/ 2384671 w 4196446"/>
              <a:gd name="connsiteY215" fmla="*/ 3532778 h 8346397"/>
              <a:gd name="connsiteX216" fmla="*/ 2432296 w 4196446"/>
              <a:gd name="connsiteY216" fmla="*/ 3599453 h 8346397"/>
              <a:gd name="connsiteX217" fmla="*/ 2479921 w 4196446"/>
              <a:gd name="connsiteY217" fmla="*/ 3589929 h 8346397"/>
              <a:gd name="connsiteX218" fmla="*/ 2484683 w 4196446"/>
              <a:gd name="connsiteY218" fmla="*/ 3742328 h 8346397"/>
              <a:gd name="connsiteX219" fmla="*/ 2537071 w 4196446"/>
              <a:gd name="connsiteY219" fmla="*/ 3835197 h 8346397"/>
              <a:gd name="connsiteX220" fmla="*/ 2529927 w 4196446"/>
              <a:gd name="connsiteY220" fmla="*/ 3873297 h 8346397"/>
              <a:gd name="connsiteX221" fmla="*/ 2598983 w 4196446"/>
              <a:gd name="connsiteY221" fmla="*/ 3909015 h 8346397"/>
              <a:gd name="connsiteX222" fmla="*/ 2656133 w 4196446"/>
              <a:gd name="connsiteY222" fmla="*/ 3854247 h 8346397"/>
              <a:gd name="connsiteX223" fmla="*/ 2689471 w 4196446"/>
              <a:gd name="connsiteY223" fmla="*/ 3937590 h 8346397"/>
              <a:gd name="connsiteX224" fmla="*/ 2734715 w 4196446"/>
              <a:gd name="connsiteY224" fmla="*/ 3982834 h 8346397"/>
              <a:gd name="connsiteX225" fmla="*/ 2808533 w 4196446"/>
              <a:gd name="connsiteY225" fmla="*/ 4006647 h 8346397"/>
              <a:gd name="connsiteX226" fmla="*/ 2860921 w 4196446"/>
              <a:gd name="connsiteY226" fmla="*/ 4075703 h 8346397"/>
              <a:gd name="connsiteX227" fmla="*/ 2946646 w 4196446"/>
              <a:gd name="connsiteY227" fmla="*/ 4130472 h 8346397"/>
              <a:gd name="connsiteX228" fmla="*/ 2999033 w 4196446"/>
              <a:gd name="connsiteY228" fmla="*/ 4163809 h 8346397"/>
              <a:gd name="connsiteX229" fmla="*/ 2870446 w 4196446"/>
              <a:gd name="connsiteY229" fmla="*/ 4256678 h 8346397"/>
              <a:gd name="connsiteX230" fmla="*/ 2868064 w 4196446"/>
              <a:gd name="connsiteY230" fmla="*/ 4311446 h 8346397"/>
              <a:gd name="connsiteX231" fmla="*/ 2970458 w 4196446"/>
              <a:gd name="connsiteY231" fmla="*/ 4428128 h 8346397"/>
              <a:gd name="connsiteX232" fmla="*/ 3065708 w 4196446"/>
              <a:gd name="connsiteY232" fmla="*/ 4490040 h 8346397"/>
              <a:gd name="connsiteX233" fmla="*/ 3096665 w 4196446"/>
              <a:gd name="connsiteY233" fmla="*/ 4528140 h 8346397"/>
              <a:gd name="connsiteX234" fmla="*/ 3082377 w 4196446"/>
              <a:gd name="connsiteY234" fmla="*/ 4609103 h 8346397"/>
              <a:gd name="connsiteX235" fmla="*/ 3077615 w 4196446"/>
              <a:gd name="connsiteY235" fmla="*/ 4692447 h 8346397"/>
              <a:gd name="connsiteX236" fmla="*/ 3034752 w 4196446"/>
              <a:gd name="connsiteY236" fmla="*/ 4701972 h 8346397"/>
              <a:gd name="connsiteX237" fmla="*/ 3008558 w 4196446"/>
              <a:gd name="connsiteY237" fmla="*/ 4718640 h 8346397"/>
              <a:gd name="connsiteX238" fmla="*/ 3053802 w 4196446"/>
              <a:gd name="connsiteY238" fmla="*/ 4795632 h 8346397"/>
              <a:gd name="connsiteX239" fmla="*/ 3037133 w 4196446"/>
              <a:gd name="connsiteY239" fmla="*/ 4868659 h 8346397"/>
              <a:gd name="connsiteX240" fmla="*/ 3020465 w 4196446"/>
              <a:gd name="connsiteY240" fmla="*/ 5004390 h 8346397"/>
              <a:gd name="connsiteX241" fmla="*/ 2982365 w 4196446"/>
              <a:gd name="connsiteY241" fmla="*/ 5044872 h 8346397"/>
              <a:gd name="connsiteX242" fmla="*/ 2965696 w 4196446"/>
              <a:gd name="connsiteY242" fmla="*/ 5166315 h 8346397"/>
              <a:gd name="connsiteX243" fmla="*/ 2937121 w 4196446"/>
              <a:gd name="connsiteY243" fmla="*/ 5285378 h 8346397"/>
              <a:gd name="connsiteX244" fmla="*/ 2989508 w 4196446"/>
              <a:gd name="connsiteY244" fmla="*/ 5302047 h 8346397"/>
              <a:gd name="connsiteX245" fmla="*/ 2987127 w 4196446"/>
              <a:gd name="connsiteY245" fmla="*/ 5347290 h 8346397"/>
              <a:gd name="connsiteX246" fmla="*/ 2984746 w 4196446"/>
              <a:gd name="connsiteY246" fmla="*/ 5402059 h 8346397"/>
              <a:gd name="connsiteX247" fmla="*/ 3041896 w 4196446"/>
              <a:gd name="connsiteY247" fmla="*/ 5471115 h 8346397"/>
              <a:gd name="connsiteX248" fmla="*/ 3089521 w 4196446"/>
              <a:gd name="connsiteY248" fmla="*/ 5597322 h 8346397"/>
              <a:gd name="connsiteX249" fmla="*/ 2996652 w 4196446"/>
              <a:gd name="connsiteY249" fmla="*/ 5887834 h 8346397"/>
              <a:gd name="connsiteX250" fmla="*/ 3018083 w 4196446"/>
              <a:gd name="connsiteY250" fmla="*/ 5942603 h 8346397"/>
              <a:gd name="connsiteX251" fmla="*/ 3044277 w 4196446"/>
              <a:gd name="connsiteY251" fmla="*/ 5994990 h 8346397"/>
              <a:gd name="connsiteX252" fmla="*/ 3049040 w 4196446"/>
              <a:gd name="connsiteY252" fmla="*/ 6099765 h 8346397"/>
              <a:gd name="connsiteX253" fmla="*/ 3028402 w 4196446"/>
              <a:gd name="connsiteY253" fmla="*/ 6195807 h 8346397"/>
              <a:gd name="connsiteX254" fmla="*/ 2956170 w 4196446"/>
              <a:gd name="connsiteY254" fmla="*/ 6259310 h 8346397"/>
              <a:gd name="connsiteX255" fmla="*/ 2920452 w 4196446"/>
              <a:gd name="connsiteY255" fmla="*/ 6240259 h 8346397"/>
              <a:gd name="connsiteX256" fmla="*/ 2849015 w 4196446"/>
              <a:gd name="connsiteY256" fmla="*/ 6252165 h 8346397"/>
              <a:gd name="connsiteX257" fmla="*/ 2713283 w 4196446"/>
              <a:gd name="connsiteY257" fmla="*/ 6364084 h 8346397"/>
              <a:gd name="connsiteX258" fmla="*/ 2606127 w 4196446"/>
              <a:gd name="connsiteY258" fmla="*/ 6349797 h 8346397"/>
              <a:gd name="connsiteX259" fmla="*/ 2575171 w 4196446"/>
              <a:gd name="connsiteY259" fmla="*/ 6378372 h 8346397"/>
              <a:gd name="connsiteX260" fmla="*/ 2508495 w 4196446"/>
              <a:gd name="connsiteY260" fmla="*/ 6423614 h 8346397"/>
              <a:gd name="connsiteX261" fmla="*/ 2391815 w 4196446"/>
              <a:gd name="connsiteY261" fmla="*/ 6411709 h 8346397"/>
              <a:gd name="connsiteX262" fmla="*/ 2368002 w 4196446"/>
              <a:gd name="connsiteY262" fmla="*/ 6528390 h 8346397"/>
              <a:gd name="connsiteX263" fmla="*/ 2363240 w 4196446"/>
              <a:gd name="connsiteY263" fmla="*/ 6564109 h 8346397"/>
              <a:gd name="connsiteX264" fmla="*/ 2339428 w 4196446"/>
              <a:gd name="connsiteY264" fmla="*/ 6583159 h 8346397"/>
              <a:gd name="connsiteX265" fmla="*/ 2141783 w 4196446"/>
              <a:gd name="connsiteY265" fmla="*/ 6535534 h 8346397"/>
              <a:gd name="connsiteX266" fmla="*/ 2103683 w 4196446"/>
              <a:gd name="connsiteY266" fmla="*/ 6587922 h 8346397"/>
              <a:gd name="connsiteX267" fmla="*/ 2072727 w 4196446"/>
              <a:gd name="connsiteY267" fmla="*/ 6683172 h 8346397"/>
              <a:gd name="connsiteX268" fmla="*/ 2039389 w 4196446"/>
              <a:gd name="connsiteY268" fmla="*/ 6747465 h 8346397"/>
              <a:gd name="connsiteX269" fmla="*/ 2051296 w 4196446"/>
              <a:gd name="connsiteY269" fmla="*/ 6809378 h 8346397"/>
              <a:gd name="connsiteX270" fmla="*/ 2184646 w 4196446"/>
              <a:gd name="connsiteY270" fmla="*/ 6921297 h 8346397"/>
              <a:gd name="connsiteX271" fmla="*/ 2253702 w 4196446"/>
              <a:gd name="connsiteY271" fmla="*/ 6954634 h 8346397"/>
              <a:gd name="connsiteX272" fmla="*/ 2237033 w 4196446"/>
              <a:gd name="connsiteY272" fmla="*/ 6978447 h 8346397"/>
              <a:gd name="connsiteX273" fmla="*/ 2201315 w 4196446"/>
              <a:gd name="connsiteY273" fmla="*/ 6997497 h 8346397"/>
              <a:gd name="connsiteX274" fmla="*/ 2234652 w 4196446"/>
              <a:gd name="connsiteY274" fmla="*/ 7073697 h 8346397"/>
              <a:gd name="connsiteX275" fmla="*/ 2203696 w 4196446"/>
              <a:gd name="connsiteY275" fmla="*/ 7095128 h 8346397"/>
              <a:gd name="connsiteX276" fmla="*/ 2098921 w 4196446"/>
              <a:gd name="connsiteY276" fmla="*/ 7033215 h 8346397"/>
              <a:gd name="connsiteX277" fmla="*/ 2056058 w 4196446"/>
              <a:gd name="connsiteY277" fmla="*/ 7059409 h 8346397"/>
              <a:gd name="connsiteX278" fmla="*/ 1996527 w 4196446"/>
              <a:gd name="connsiteY278" fmla="*/ 6957015 h 8346397"/>
              <a:gd name="connsiteX279" fmla="*/ 1879846 w 4196446"/>
              <a:gd name="connsiteY279" fmla="*/ 6983209 h 8346397"/>
              <a:gd name="connsiteX280" fmla="*/ 1815552 w 4196446"/>
              <a:gd name="connsiteY280" fmla="*/ 6987972 h 8346397"/>
              <a:gd name="connsiteX281" fmla="*/ 1765546 w 4196446"/>
              <a:gd name="connsiteY281" fmla="*/ 6983210 h 8346397"/>
              <a:gd name="connsiteX282" fmla="*/ 1708396 w 4196446"/>
              <a:gd name="connsiteY282" fmla="*/ 7028453 h 8346397"/>
              <a:gd name="connsiteX283" fmla="*/ 1529802 w 4196446"/>
              <a:gd name="connsiteY283" fmla="*/ 6987972 h 8346397"/>
              <a:gd name="connsiteX284" fmla="*/ 1553614 w 4196446"/>
              <a:gd name="connsiteY284" fmla="*/ 7114178 h 8346397"/>
              <a:gd name="connsiteX285" fmla="*/ 1477415 w 4196446"/>
              <a:gd name="connsiteY285" fmla="*/ 7159422 h 8346397"/>
              <a:gd name="connsiteX286" fmla="*/ 1415502 w 4196446"/>
              <a:gd name="connsiteY286" fmla="*/ 7226096 h 8346397"/>
              <a:gd name="connsiteX287" fmla="*/ 1265483 w 4196446"/>
              <a:gd name="connsiteY287" fmla="*/ 7218953 h 8346397"/>
              <a:gd name="connsiteX288" fmla="*/ 1213096 w 4196446"/>
              <a:gd name="connsiteY28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498177 w 4196446"/>
              <a:gd name="connsiteY2" fmla="*/ 7572963 h 8346397"/>
              <a:gd name="connsiteX3" fmla="*/ 2594222 w 4196446"/>
              <a:gd name="connsiteY3" fmla="*/ 7359445 h 8346397"/>
              <a:gd name="connsiteX4" fmla="*/ 2701378 w 4196446"/>
              <a:gd name="connsiteY4" fmla="*/ 7314201 h 8346397"/>
              <a:gd name="connsiteX5" fmla="*/ 2660897 w 4196446"/>
              <a:gd name="connsiteY5" fmla="*/ 7240382 h 8346397"/>
              <a:gd name="connsiteX6" fmla="*/ 2713284 w 4196446"/>
              <a:gd name="connsiteY6" fmla="*/ 7266576 h 8346397"/>
              <a:gd name="connsiteX7" fmla="*/ 2763291 w 4196446"/>
              <a:gd name="connsiteY7" fmla="*/ 7299913 h 8346397"/>
              <a:gd name="connsiteX8" fmla="*/ 2756147 w 4196446"/>
              <a:gd name="connsiteY8" fmla="*/ 7371351 h 8346397"/>
              <a:gd name="connsiteX9" fmla="*/ 2827584 w 4196446"/>
              <a:gd name="connsiteY9" fmla="*/ 7316582 h 8346397"/>
              <a:gd name="connsiteX10" fmla="*/ 2870447 w 4196446"/>
              <a:gd name="connsiteY10" fmla="*/ 7338013 h 8346397"/>
              <a:gd name="connsiteX11" fmla="*/ 3001416 w 4196446"/>
              <a:gd name="connsiteY11" fmla="*/ 7266576 h 8346397"/>
              <a:gd name="connsiteX12" fmla="*/ 3103809 w 4196446"/>
              <a:gd name="connsiteY12" fmla="*/ 7202282 h 8346397"/>
              <a:gd name="connsiteX13" fmla="*/ 3246684 w 4196446"/>
              <a:gd name="connsiteY13" fmla="*/ 7142751 h 8346397"/>
              <a:gd name="connsiteX14" fmla="*/ 3282403 w 4196446"/>
              <a:gd name="connsiteY14" fmla="*/ 7159420 h 8346397"/>
              <a:gd name="connsiteX15" fmla="*/ 3358603 w 4196446"/>
              <a:gd name="connsiteY15" fmla="*/ 7064169 h 8346397"/>
              <a:gd name="connsiteX16" fmla="*/ 3503859 w 4196446"/>
              <a:gd name="connsiteY16" fmla="*/ 7042738 h 8346397"/>
              <a:gd name="connsiteX17" fmla="*/ 3530053 w 4196446"/>
              <a:gd name="connsiteY17" fmla="*/ 6978445 h 8346397"/>
              <a:gd name="connsiteX18" fmla="*/ 3642765 w 4196446"/>
              <a:gd name="connsiteY18" fmla="*/ 6905419 h 8346397"/>
              <a:gd name="connsiteX19" fmla="*/ 3741984 w 4196446"/>
              <a:gd name="connsiteY19" fmla="*/ 6883195 h 8346397"/>
              <a:gd name="connsiteX20" fmla="*/ 3784847 w 4196446"/>
              <a:gd name="connsiteY20" fmla="*/ 6811757 h 8346397"/>
              <a:gd name="connsiteX21" fmla="*/ 3951534 w 4196446"/>
              <a:gd name="connsiteY21" fmla="*/ 6737938 h 8346397"/>
              <a:gd name="connsiteX22" fmla="*/ 3932484 w 4196446"/>
              <a:gd name="connsiteY22" fmla="*/ 6616495 h 8346397"/>
              <a:gd name="connsiteX23" fmla="*/ 3975347 w 4196446"/>
              <a:gd name="connsiteY23" fmla="*/ 6642688 h 8346397"/>
              <a:gd name="connsiteX24" fmla="*/ 4027735 w 4196446"/>
              <a:gd name="connsiteY24" fmla="*/ 6654595 h 8346397"/>
              <a:gd name="connsiteX25" fmla="*/ 4056309 w 4196446"/>
              <a:gd name="connsiteY25" fmla="*/ 6516482 h 8346397"/>
              <a:gd name="connsiteX26" fmla="*/ 3996778 w 4196446"/>
              <a:gd name="connsiteY26" fmla="*/ 6478382 h 8346397"/>
              <a:gd name="connsiteX27" fmla="*/ 4034878 w 4196446"/>
              <a:gd name="connsiteY27" fmla="*/ 6437901 h 8346397"/>
              <a:gd name="connsiteX28" fmla="*/ 4061072 w 4196446"/>
              <a:gd name="connsiteY28" fmla="*/ 6473620 h 8346397"/>
              <a:gd name="connsiteX29" fmla="*/ 4082503 w 4196446"/>
              <a:gd name="connsiteY29" fmla="*/ 6478382 h 8346397"/>
              <a:gd name="connsiteX30" fmla="*/ 4089647 w 4196446"/>
              <a:gd name="connsiteY30" fmla="*/ 6421232 h 8346397"/>
              <a:gd name="connsiteX31" fmla="*/ 4046784 w 4196446"/>
              <a:gd name="connsiteY31" fmla="*/ 6318838 h 8346397"/>
              <a:gd name="connsiteX32" fmla="*/ 4130128 w 4196446"/>
              <a:gd name="connsiteY32" fmla="*/ 6299788 h 8346397"/>
              <a:gd name="connsiteX33" fmla="*/ 4046784 w 4196446"/>
              <a:gd name="connsiteY33" fmla="*/ 6275976 h 8346397"/>
              <a:gd name="connsiteX34" fmla="*/ 4053928 w 4196446"/>
              <a:gd name="connsiteY34" fmla="*/ 6211682 h 8346397"/>
              <a:gd name="connsiteX35" fmla="*/ 4039640 w 4196446"/>
              <a:gd name="connsiteY35" fmla="*/ 6149770 h 8346397"/>
              <a:gd name="connsiteX36" fmla="*/ 4106315 w 4196446"/>
              <a:gd name="connsiteY36" fmla="*/ 6211682 h 8346397"/>
              <a:gd name="connsiteX37" fmla="*/ 4063453 w 4196446"/>
              <a:gd name="connsiteY37" fmla="*/ 6090238 h 8346397"/>
              <a:gd name="connsiteX38" fmla="*/ 4070597 w 4196446"/>
              <a:gd name="connsiteY38" fmla="*/ 6018801 h 8346397"/>
              <a:gd name="connsiteX39" fmla="*/ 4132509 w 4196446"/>
              <a:gd name="connsiteY39" fmla="*/ 5975938 h 8346397"/>
              <a:gd name="connsiteX40" fmla="*/ 4094409 w 4196446"/>
              <a:gd name="connsiteY40" fmla="*/ 6075951 h 8346397"/>
              <a:gd name="connsiteX41" fmla="*/ 4139653 w 4196446"/>
              <a:gd name="connsiteY41" fmla="*/ 6102145 h 8346397"/>
              <a:gd name="connsiteX42" fmla="*/ 4192041 w 4196446"/>
              <a:gd name="connsiteY42" fmla="*/ 6080713 h 8346397"/>
              <a:gd name="connsiteX43" fmla="*/ 4149178 w 4196446"/>
              <a:gd name="connsiteY43" fmla="*/ 5947363 h 8346397"/>
              <a:gd name="connsiteX44" fmla="*/ 4194421 w 4196446"/>
              <a:gd name="connsiteY44" fmla="*/ 5909263 h 8346397"/>
              <a:gd name="connsiteX45" fmla="*/ 4113459 w 4196446"/>
              <a:gd name="connsiteY45" fmla="*/ 5783057 h 8346397"/>
              <a:gd name="connsiteX46" fmla="*/ 4108696 w 4196446"/>
              <a:gd name="connsiteY46" fmla="*/ 5678282 h 8346397"/>
              <a:gd name="connsiteX47" fmla="*/ 4070597 w 4196446"/>
              <a:gd name="connsiteY47" fmla="*/ 5587795 h 8346397"/>
              <a:gd name="connsiteX48" fmla="*/ 4111077 w 4196446"/>
              <a:gd name="connsiteY48" fmla="*/ 5583032 h 8346397"/>
              <a:gd name="connsiteX49" fmla="*/ 4061071 w 4196446"/>
              <a:gd name="connsiteY49" fmla="*/ 5478257 h 8346397"/>
              <a:gd name="connsiteX50" fmla="*/ 4061071 w 4196446"/>
              <a:gd name="connsiteY50" fmla="*/ 5383007 h 8346397"/>
              <a:gd name="connsiteX51" fmla="*/ 4103934 w 4196446"/>
              <a:gd name="connsiteY51" fmla="*/ 5387770 h 8346397"/>
              <a:gd name="connsiteX52" fmla="*/ 4106315 w 4196446"/>
              <a:gd name="connsiteY52" fmla="*/ 5347288 h 8346397"/>
              <a:gd name="connsiteX53" fmla="*/ 4065833 w 4196446"/>
              <a:gd name="connsiteY53" fmla="*/ 5292520 h 8346397"/>
              <a:gd name="connsiteX54" fmla="*/ 4058690 w 4196446"/>
              <a:gd name="connsiteY54" fmla="*/ 5173457 h 8346397"/>
              <a:gd name="connsiteX55" fmla="*/ 3990428 w 4196446"/>
              <a:gd name="connsiteY55" fmla="*/ 5034550 h 8346397"/>
              <a:gd name="connsiteX56" fmla="*/ 3922959 w 4196446"/>
              <a:gd name="connsiteY56" fmla="*/ 4816270 h 8346397"/>
              <a:gd name="connsiteX57" fmla="*/ 3887241 w 4196446"/>
              <a:gd name="connsiteY57" fmla="*/ 4682920 h 8346397"/>
              <a:gd name="connsiteX58" fmla="*/ 3851522 w 4196446"/>
              <a:gd name="connsiteY58" fmla="*/ 4642438 h 8346397"/>
              <a:gd name="connsiteX59" fmla="*/ 3887241 w 4196446"/>
              <a:gd name="connsiteY59" fmla="*/ 4578145 h 8346397"/>
              <a:gd name="connsiteX60" fmla="*/ 3839615 w 4196446"/>
              <a:gd name="connsiteY60" fmla="*/ 4499563 h 8346397"/>
              <a:gd name="connsiteX61" fmla="*/ 3780084 w 4196446"/>
              <a:gd name="connsiteY61" fmla="*/ 4492420 h 8346397"/>
              <a:gd name="connsiteX62" fmla="*/ 3732459 w 4196446"/>
              <a:gd name="connsiteY62" fmla="*/ 4449557 h 8346397"/>
              <a:gd name="connsiteX63" fmla="*/ 3687216 w 4196446"/>
              <a:gd name="connsiteY63" fmla="*/ 4466226 h 8346397"/>
              <a:gd name="connsiteX64" fmla="*/ 3668166 w 4196446"/>
              <a:gd name="connsiteY64" fmla="*/ 4368595 h 8346397"/>
              <a:gd name="connsiteX65" fmla="*/ 3501478 w 4196446"/>
              <a:gd name="connsiteY65" fmla="*/ 4166188 h 8346397"/>
              <a:gd name="connsiteX66" fmla="*/ 3496716 w 4196446"/>
              <a:gd name="connsiteY66" fmla="*/ 4139995 h 8346397"/>
              <a:gd name="connsiteX67" fmla="*/ 3494334 w 4196446"/>
              <a:gd name="connsiteY67" fmla="*/ 4113801 h 8346397"/>
              <a:gd name="connsiteX68" fmla="*/ 3544341 w 4196446"/>
              <a:gd name="connsiteY68" fmla="*/ 4101895 h 8346397"/>
              <a:gd name="connsiteX69" fmla="*/ 3553866 w 4196446"/>
              <a:gd name="connsiteY69" fmla="*/ 4075701 h 8346397"/>
              <a:gd name="connsiteX70" fmla="*/ 3515766 w 4196446"/>
              <a:gd name="connsiteY70" fmla="*/ 4056651 h 8346397"/>
              <a:gd name="connsiteX71" fmla="*/ 3465759 w 4196446"/>
              <a:gd name="connsiteY71" fmla="*/ 4049507 h 8346397"/>
              <a:gd name="connsiteX72" fmla="*/ 3432422 w 4196446"/>
              <a:gd name="connsiteY72" fmla="*/ 4109038 h 8346397"/>
              <a:gd name="connsiteX73" fmla="*/ 3413372 w 4196446"/>
              <a:gd name="connsiteY73" fmla="*/ 4082845 h 8346397"/>
              <a:gd name="connsiteX74" fmla="*/ 3415752 w 4196446"/>
              <a:gd name="connsiteY74" fmla="*/ 4042363 h 8346397"/>
              <a:gd name="connsiteX75" fmla="*/ 3349078 w 4196446"/>
              <a:gd name="connsiteY75" fmla="*/ 4018551 h 8346397"/>
              <a:gd name="connsiteX76" fmla="*/ 3382416 w 4196446"/>
              <a:gd name="connsiteY76" fmla="*/ 3985213 h 8346397"/>
              <a:gd name="connsiteX77" fmla="*/ 3346697 w 4196446"/>
              <a:gd name="connsiteY77" fmla="*/ 3961401 h 8346397"/>
              <a:gd name="connsiteX78" fmla="*/ 3291928 w 4196446"/>
              <a:gd name="connsiteY78" fmla="*/ 3959020 h 8346397"/>
              <a:gd name="connsiteX79" fmla="*/ 3263352 w 4196446"/>
              <a:gd name="connsiteY79" fmla="*/ 3978070 h 8346397"/>
              <a:gd name="connsiteX80" fmla="*/ 3215727 w 4196446"/>
              <a:gd name="connsiteY80" fmla="*/ 3963782 h 8346397"/>
              <a:gd name="connsiteX81" fmla="*/ 3227633 w 4196446"/>
              <a:gd name="connsiteY81" fmla="*/ 3937588 h 8346397"/>
              <a:gd name="connsiteX82" fmla="*/ 3275259 w 4196446"/>
              <a:gd name="connsiteY82" fmla="*/ 3913776 h 8346397"/>
              <a:gd name="connsiteX83" fmla="*/ 3127621 w 4196446"/>
              <a:gd name="connsiteY83" fmla="*/ 3851863 h 8346397"/>
              <a:gd name="connsiteX84" fmla="*/ 2996652 w 4196446"/>
              <a:gd name="connsiteY84" fmla="*/ 3739945 h 8346397"/>
              <a:gd name="connsiteX85" fmla="*/ 2591839 w 4196446"/>
              <a:gd name="connsiteY85" fmla="*/ 3354183 h 8346397"/>
              <a:gd name="connsiteX86" fmla="*/ 2468015 w 4196446"/>
              <a:gd name="connsiteY86" fmla="*/ 3049382 h 8346397"/>
              <a:gd name="connsiteX87" fmla="*/ 2432296 w 4196446"/>
              <a:gd name="connsiteY87" fmla="*/ 2961276 h 8346397"/>
              <a:gd name="connsiteX88" fmla="*/ 2387052 w 4196446"/>
              <a:gd name="connsiteY88" fmla="*/ 2954132 h 8346397"/>
              <a:gd name="connsiteX89" fmla="*/ 2365621 w 4196446"/>
              <a:gd name="connsiteY89" fmla="*/ 2958895 h 8346397"/>
              <a:gd name="connsiteX90" fmla="*/ 2315615 w 4196446"/>
              <a:gd name="connsiteY90" fmla="*/ 2896982 h 8346397"/>
              <a:gd name="connsiteX91" fmla="*/ 2234652 w 4196446"/>
              <a:gd name="connsiteY91" fmla="*/ 2880313 h 8346397"/>
              <a:gd name="connsiteX92" fmla="*/ 2182265 w 4196446"/>
              <a:gd name="connsiteY92" fmla="*/ 2811257 h 8346397"/>
              <a:gd name="connsiteX93" fmla="*/ 2115590 w 4196446"/>
              <a:gd name="connsiteY93" fmla="*/ 2727913 h 8346397"/>
              <a:gd name="connsiteX94" fmla="*/ 2091777 w 4196446"/>
              <a:gd name="connsiteY94" fmla="*/ 2670763 h 8346397"/>
              <a:gd name="connsiteX95" fmla="*/ 2006845 w 4196446"/>
              <a:gd name="connsiteY95" fmla="*/ 2527095 h 8346397"/>
              <a:gd name="connsiteX96" fmla="*/ 1953665 w 4196446"/>
              <a:gd name="connsiteY96" fmla="*/ 2451688 h 8346397"/>
              <a:gd name="connsiteX97" fmla="*/ 2006052 w 4196446"/>
              <a:gd name="connsiteY97" fmla="*/ 2337388 h 8346397"/>
              <a:gd name="connsiteX98" fmla="*/ 2072727 w 4196446"/>
              <a:gd name="connsiteY98" fmla="*/ 2256426 h 8346397"/>
              <a:gd name="connsiteX99" fmla="*/ 2056058 w 4196446"/>
              <a:gd name="connsiteY99" fmla="*/ 2223088 h 8346397"/>
              <a:gd name="connsiteX100" fmla="*/ 2067965 w 4196446"/>
              <a:gd name="connsiteY100" fmla="*/ 2130220 h 8346397"/>
              <a:gd name="connsiteX101" fmla="*/ 2137021 w 4196446"/>
              <a:gd name="connsiteY101" fmla="*/ 1992107 h 8346397"/>
              <a:gd name="connsiteX102" fmla="*/ 2165596 w 4196446"/>
              <a:gd name="connsiteY102" fmla="*/ 1944482 h 8346397"/>
              <a:gd name="connsiteX103" fmla="*/ 2203696 w 4196446"/>
              <a:gd name="connsiteY103" fmla="*/ 1937338 h 8346397"/>
              <a:gd name="connsiteX104" fmla="*/ 2198933 w 4196446"/>
              <a:gd name="connsiteY104" fmla="*/ 1906382 h 8346397"/>
              <a:gd name="connsiteX105" fmla="*/ 2406102 w 4196446"/>
              <a:gd name="connsiteY105" fmla="*/ 1782557 h 8346397"/>
              <a:gd name="connsiteX106" fmla="*/ 2494208 w 4196446"/>
              <a:gd name="connsiteY106" fmla="*/ 1715882 h 8346397"/>
              <a:gd name="connsiteX107" fmla="*/ 2513258 w 4196446"/>
              <a:gd name="connsiteY107" fmla="*/ 1630157 h 8346397"/>
              <a:gd name="connsiteX108" fmla="*/ 2522784 w 4196446"/>
              <a:gd name="connsiteY108" fmla="*/ 1584913 h 8346397"/>
              <a:gd name="connsiteX109" fmla="*/ 2577552 w 4196446"/>
              <a:gd name="connsiteY109" fmla="*/ 1527763 h 8346397"/>
              <a:gd name="connsiteX110" fmla="*/ 2606127 w 4196446"/>
              <a:gd name="connsiteY110" fmla="*/ 1499188 h 8346397"/>
              <a:gd name="connsiteX111" fmla="*/ 2634702 w 4196446"/>
              <a:gd name="connsiteY111" fmla="*/ 1492045 h 8346397"/>
              <a:gd name="connsiteX112" fmla="*/ 2672802 w 4196446"/>
              <a:gd name="connsiteY112" fmla="*/ 1368220 h 8346397"/>
              <a:gd name="connsiteX113" fmla="*/ 2806153 w 4196446"/>
              <a:gd name="connsiteY113" fmla="*/ 1334883 h 8346397"/>
              <a:gd name="connsiteX114" fmla="*/ 2944265 w 4196446"/>
              <a:gd name="connsiteY114" fmla="*/ 1325357 h 8346397"/>
              <a:gd name="connsiteX115" fmla="*/ 2968077 w 4196446"/>
              <a:gd name="connsiteY115" fmla="*/ 1206295 h 8346397"/>
              <a:gd name="connsiteX116" fmla="*/ 3049040 w 4196446"/>
              <a:gd name="connsiteY116" fmla="*/ 1169783 h 8346397"/>
              <a:gd name="connsiteX117" fmla="*/ 3153814 w 4196446"/>
              <a:gd name="connsiteY117" fmla="*/ 1125332 h 8346397"/>
              <a:gd name="connsiteX118" fmla="*/ 3225252 w 4196446"/>
              <a:gd name="connsiteY118" fmla="*/ 1049132 h 8346397"/>
              <a:gd name="connsiteX119" fmla="*/ 3310977 w 4196446"/>
              <a:gd name="connsiteY119" fmla="*/ 996745 h 8346397"/>
              <a:gd name="connsiteX120" fmla="*/ 3056977 w 4196446"/>
              <a:gd name="connsiteY120" fmla="*/ 982457 h 8346397"/>
              <a:gd name="connsiteX121" fmla="*/ 2958552 w 4196446"/>
              <a:gd name="connsiteY121" fmla="*/ 976107 h 8346397"/>
              <a:gd name="connsiteX122" fmla="*/ 2926802 w 4196446"/>
              <a:gd name="connsiteY122" fmla="*/ 906257 h 8346397"/>
              <a:gd name="connsiteX123" fmla="*/ 2866477 w 4196446"/>
              <a:gd name="connsiteY123" fmla="*/ 893559 h 8346397"/>
              <a:gd name="connsiteX124" fmla="*/ 2799802 w 4196446"/>
              <a:gd name="connsiteY124" fmla="*/ 874507 h 8346397"/>
              <a:gd name="connsiteX125" fmla="*/ 2761702 w 4196446"/>
              <a:gd name="connsiteY125" fmla="*/ 807832 h 8346397"/>
              <a:gd name="connsiteX126" fmla="*/ 2609302 w 4196446"/>
              <a:gd name="connsiteY126" fmla="*/ 760207 h 8346397"/>
              <a:gd name="connsiteX127" fmla="*/ 2580727 w 4196446"/>
              <a:gd name="connsiteY127" fmla="*/ 604632 h 8346397"/>
              <a:gd name="connsiteX128" fmla="*/ 2526752 w 4196446"/>
              <a:gd name="connsiteY128" fmla="*/ 531609 h 8346397"/>
              <a:gd name="connsiteX129" fmla="*/ 2596602 w 4196446"/>
              <a:gd name="connsiteY129" fmla="*/ 407782 h 8346397"/>
              <a:gd name="connsiteX130" fmla="*/ 2629939 w 4196446"/>
              <a:gd name="connsiteY130" fmla="*/ 310947 h 8346397"/>
              <a:gd name="connsiteX131" fmla="*/ 2517227 w 4196446"/>
              <a:gd name="connsiteY131" fmla="*/ 239507 h 8346397"/>
              <a:gd name="connsiteX132" fmla="*/ 2402927 w 4196446"/>
              <a:gd name="connsiteY132" fmla="*/ 271257 h 8346397"/>
              <a:gd name="connsiteX133" fmla="*/ 2275927 w 4196446"/>
              <a:gd name="connsiteY133" fmla="*/ 198232 h 8346397"/>
              <a:gd name="connsiteX134" fmla="*/ 2133052 w 4196446"/>
              <a:gd name="connsiteY134" fmla="*/ 233157 h 8346397"/>
              <a:gd name="connsiteX135" fmla="*/ 1913977 w 4196446"/>
              <a:gd name="connsiteY135" fmla="*/ 36309 h 8346397"/>
              <a:gd name="connsiteX136" fmla="*/ 1777452 w 4196446"/>
              <a:gd name="connsiteY136" fmla="*/ 13289 h 8346397"/>
              <a:gd name="connsiteX137" fmla="*/ 1703633 w 4196446"/>
              <a:gd name="connsiteY137" fmla="*/ 41864 h 8346397"/>
              <a:gd name="connsiteX138" fmla="*/ 1615527 w 4196446"/>
              <a:gd name="connsiteY138" fmla="*/ 75203 h 8346397"/>
              <a:gd name="connsiteX139" fmla="*/ 1515515 w 4196446"/>
              <a:gd name="connsiteY139" fmla="*/ 129971 h 8346397"/>
              <a:gd name="connsiteX140" fmla="*/ 1525040 w 4196446"/>
              <a:gd name="connsiteY140" fmla="*/ 194264 h 8346397"/>
              <a:gd name="connsiteX141" fmla="*/ 1505990 w 4196446"/>
              <a:gd name="connsiteY141" fmla="*/ 251415 h 8346397"/>
              <a:gd name="connsiteX142" fmla="*/ 1413121 w 4196446"/>
              <a:gd name="connsiteY142" fmla="*/ 270464 h 8346397"/>
              <a:gd name="connsiteX143" fmla="*/ 1339302 w 4196446"/>
              <a:gd name="connsiteY143" fmla="*/ 306184 h 8346397"/>
              <a:gd name="connsiteX144" fmla="*/ 1260721 w 4196446"/>
              <a:gd name="connsiteY144" fmla="*/ 346665 h 8346397"/>
              <a:gd name="connsiteX145" fmla="*/ 1191665 w 4196446"/>
              <a:gd name="connsiteY145" fmla="*/ 272847 h 8346397"/>
              <a:gd name="connsiteX146" fmla="*/ 1082127 w 4196446"/>
              <a:gd name="connsiteY146" fmla="*/ 353809 h 8346397"/>
              <a:gd name="connsiteX147" fmla="*/ 1020215 w 4196446"/>
              <a:gd name="connsiteY147" fmla="*/ 420484 h 8346397"/>
              <a:gd name="connsiteX148" fmla="*/ 858290 w 4196446"/>
              <a:gd name="connsiteY148" fmla="*/ 301422 h 8346397"/>
              <a:gd name="connsiteX149" fmla="*/ 796377 w 4196446"/>
              <a:gd name="connsiteY149" fmla="*/ 406196 h 8346397"/>
              <a:gd name="connsiteX150" fmla="*/ 755896 w 4196446"/>
              <a:gd name="connsiteY150" fmla="*/ 341903 h 8346397"/>
              <a:gd name="connsiteX151" fmla="*/ 689221 w 4196446"/>
              <a:gd name="connsiteY151" fmla="*/ 270465 h 8346397"/>
              <a:gd name="connsiteX152" fmla="*/ 667790 w 4196446"/>
              <a:gd name="connsiteY152" fmla="*/ 313328 h 8346397"/>
              <a:gd name="connsiteX153" fmla="*/ 620165 w 4196446"/>
              <a:gd name="connsiteY153" fmla="*/ 382384 h 8346397"/>
              <a:gd name="connsiteX154" fmla="*/ 589208 w 4196446"/>
              <a:gd name="connsiteY154" fmla="*/ 396672 h 8346397"/>
              <a:gd name="connsiteX155" fmla="*/ 498721 w 4196446"/>
              <a:gd name="connsiteY155" fmla="*/ 482397 h 8346397"/>
              <a:gd name="connsiteX156" fmla="*/ 396327 w 4196446"/>
              <a:gd name="connsiteY156" fmla="*/ 380003 h 8346397"/>
              <a:gd name="connsiteX157" fmla="*/ 243927 w 4196446"/>
              <a:gd name="connsiteY157" fmla="*/ 294278 h 8346397"/>
              <a:gd name="connsiteX158" fmla="*/ 174871 w 4196446"/>
              <a:gd name="connsiteY158" fmla="*/ 327615 h 8346397"/>
              <a:gd name="connsiteX159" fmla="*/ 127246 w 4196446"/>
              <a:gd name="connsiteY159" fmla="*/ 410959 h 8346397"/>
              <a:gd name="connsiteX160" fmla="*/ 43902 w 4196446"/>
              <a:gd name="connsiteY160" fmla="*/ 472872 h 8346397"/>
              <a:gd name="connsiteX161" fmla="*/ 8183 w 4196446"/>
              <a:gd name="connsiteY161" fmla="*/ 484778 h 8346397"/>
              <a:gd name="connsiteX162" fmla="*/ 198683 w 4196446"/>
              <a:gd name="connsiteY162" fmla="*/ 689565 h 8346397"/>
              <a:gd name="connsiteX163" fmla="*/ 265359 w 4196446"/>
              <a:gd name="connsiteY163" fmla="*/ 706234 h 8346397"/>
              <a:gd name="connsiteX164" fmla="*/ 298697 w 4196446"/>
              <a:gd name="connsiteY164" fmla="*/ 730047 h 8346397"/>
              <a:gd name="connsiteX165" fmla="*/ 296315 w 4196446"/>
              <a:gd name="connsiteY165" fmla="*/ 901496 h 8346397"/>
              <a:gd name="connsiteX166" fmla="*/ 362990 w 4196446"/>
              <a:gd name="connsiteY166" fmla="*/ 906259 h 8346397"/>
              <a:gd name="connsiteX167" fmla="*/ 401090 w 4196446"/>
              <a:gd name="connsiteY167" fmla="*/ 856253 h 8346397"/>
              <a:gd name="connsiteX168" fmla="*/ 482052 w 4196446"/>
              <a:gd name="connsiteY168" fmla="*/ 894353 h 8346397"/>
              <a:gd name="connsiteX169" fmla="*/ 420140 w 4196446"/>
              <a:gd name="connsiteY169" fmla="*/ 1039609 h 8346397"/>
              <a:gd name="connsiteX170" fmla="*/ 434427 w 4196446"/>
              <a:gd name="connsiteY170" fmla="*/ 1087234 h 8346397"/>
              <a:gd name="connsiteX171" fmla="*/ 379658 w 4196446"/>
              <a:gd name="connsiteY171" fmla="*/ 1139622 h 8346397"/>
              <a:gd name="connsiteX172" fmla="*/ 415377 w 4196446"/>
              <a:gd name="connsiteY172" fmla="*/ 1168196 h 8346397"/>
              <a:gd name="connsiteX173" fmla="*/ 486815 w 4196446"/>
              <a:gd name="connsiteY173" fmla="*/ 1256303 h 8346397"/>
              <a:gd name="connsiteX174" fmla="*/ 527296 w 4196446"/>
              <a:gd name="connsiteY174" fmla="*/ 1344409 h 8346397"/>
              <a:gd name="connsiteX175" fmla="*/ 636833 w 4196446"/>
              <a:gd name="connsiteY175" fmla="*/ 1396797 h 8346397"/>
              <a:gd name="connsiteX176" fmla="*/ 746371 w 4196446"/>
              <a:gd name="connsiteY176" fmla="*/ 1420609 h 8346397"/>
              <a:gd name="connsiteX177" fmla="*/ 829715 w 4196446"/>
              <a:gd name="connsiteY177" fmla="*/ 1468234 h 8346397"/>
              <a:gd name="connsiteX178" fmla="*/ 913058 w 4196446"/>
              <a:gd name="connsiteY178" fmla="*/ 1442040 h 8346397"/>
              <a:gd name="connsiteX179" fmla="*/ 994021 w 4196446"/>
              <a:gd name="connsiteY179" fmla="*/ 1368222 h 8346397"/>
              <a:gd name="connsiteX180" fmla="*/ 1103558 w 4196446"/>
              <a:gd name="connsiteY180" fmla="*/ 1351553 h 8346397"/>
              <a:gd name="connsiteX181" fmla="*/ 1170233 w 4196446"/>
              <a:gd name="connsiteY181" fmla="*/ 1356315 h 8346397"/>
              <a:gd name="connsiteX182" fmla="*/ 1329777 w 4196446"/>
              <a:gd name="connsiteY182" fmla="*/ 1465853 h 8346397"/>
              <a:gd name="connsiteX183" fmla="*/ 1389308 w 4196446"/>
              <a:gd name="connsiteY183" fmla="*/ 1494428 h 8346397"/>
              <a:gd name="connsiteX184" fmla="*/ 1260721 w 4196446"/>
              <a:gd name="connsiteY184" fmla="*/ 1596822 h 8346397"/>
              <a:gd name="connsiteX185" fmla="*/ 1263102 w 4196446"/>
              <a:gd name="connsiteY185" fmla="*/ 1661115 h 8346397"/>
              <a:gd name="connsiteX186" fmla="*/ 1425027 w 4196446"/>
              <a:gd name="connsiteY186" fmla="*/ 1613490 h 8346397"/>
              <a:gd name="connsiteX187" fmla="*/ 1386927 w 4196446"/>
              <a:gd name="connsiteY187" fmla="*/ 1677784 h 8346397"/>
              <a:gd name="connsiteX188" fmla="*/ 1405977 w 4196446"/>
              <a:gd name="connsiteY188" fmla="*/ 1751603 h 8346397"/>
              <a:gd name="connsiteX189" fmla="*/ 1517896 w 4196446"/>
              <a:gd name="connsiteY189" fmla="*/ 1787322 h 8346397"/>
              <a:gd name="connsiteX190" fmla="*/ 1591715 w 4196446"/>
              <a:gd name="connsiteY190" fmla="*/ 1803990 h 8346397"/>
              <a:gd name="connsiteX191" fmla="*/ 1501227 w 4196446"/>
              <a:gd name="connsiteY191" fmla="*/ 1934959 h 8346397"/>
              <a:gd name="connsiteX192" fmla="*/ 1494083 w 4196446"/>
              <a:gd name="connsiteY192" fmla="*/ 1984965 h 8346397"/>
              <a:gd name="connsiteX193" fmla="*/ 1422646 w 4196446"/>
              <a:gd name="connsiteY193" fmla="*/ 2020684 h 8346397"/>
              <a:gd name="connsiteX194" fmla="*/ 1391690 w 4196446"/>
              <a:gd name="connsiteY194" fmla="*/ 2082597 h 8346397"/>
              <a:gd name="connsiteX195" fmla="*/ 1260721 w 4196446"/>
              <a:gd name="connsiteY195" fmla="*/ 2056403 h 8346397"/>
              <a:gd name="connsiteX196" fmla="*/ 1139277 w 4196446"/>
              <a:gd name="connsiteY196" fmla="*/ 2056402 h 8346397"/>
              <a:gd name="connsiteX197" fmla="*/ 1072602 w 4196446"/>
              <a:gd name="connsiteY197" fmla="*/ 2084978 h 8346397"/>
              <a:gd name="connsiteX198" fmla="*/ 1065458 w 4196446"/>
              <a:gd name="connsiteY198" fmla="*/ 2184990 h 8346397"/>
              <a:gd name="connsiteX199" fmla="*/ 977352 w 4196446"/>
              <a:gd name="connsiteY199" fmla="*/ 2273097 h 8346397"/>
              <a:gd name="connsiteX200" fmla="*/ 1120227 w 4196446"/>
              <a:gd name="connsiteY200" fmla="*/ 2335009 h 8346397"/>
              <a:gd name="connsiteX201" fmla="*/ 1170234 w 4196446"/>
              <a:gd name="connsiteY201" fmla="*/ 2370727 h 8346397"/>
              <a:gd name="connsiteX202" fmla="*/ 1222621 w 4196446"/>
              <a:gd name="connsiteY202" fmla="*/ 2387397 h 8346397"/>
              <a:gd name="connsiteX203" fmla="*/ 1272627 w 4196446"/>
              <a:gd name="connsiteY203" fmla="*/ 2437403 h 8346397"/>
              <a:gd name="connsiteX204" fmla="*/ 1329777 w 4196446"/>
              <a:gd name="connsiteY204" fmla="*/ 2458834 h 8346397"/>
              <a:gd name="connsiteX205" fmla="*/ 1422646 w 4196446"/>
              <a:gd name="connsiteY205" fmla="*/ 2535034 h 8346397"/>
              <a:gd name="connsiteX206" fmla="*/ 1508371 w 4196446"/>
              <a:gd name="connsiteY206" fmla="*/ 2568373 h 8346397"/>
              <a:gd name="connsiteX207" fmla="*/ 1641721 w 4196446"/>
              <a:gd name="connsiteY207" fmla="*/ 2716009 h 8346397"/>
              <a:gd name="connsiteX208" fmla="*/ 1725065 w 4196446"/>
              <a:gd name="connsiteY208" fmla="*/ 2870790 h 8346397"/>
              <a:gd name="connsiteX209" fmla="*/ 1850477 w 4196446"/>
              <a:gd name="connsiteY209" fmla="*/ 2931907 h 8346397"/>
              <a:gd name="connsiteX210" fmla="*/ 1896514 w 4196446"/>
              <a:gd name="connsiteY210" fmla="*/ 2977947 h 8346397"/>
              <a:gd name="connsiteX211" fmla="*/ 1927471 w 4196446"/>
              <a:gd name="connsiteY211" fmla="*/ 3082722 h 8346397"/>
              <a:gd name="connsiteX212" fmla="*/ 1989383 w 4196446"/>
              <a:gd name="connsiteY212" fmla="*/ 3185115 h 8346397"/>
              <a:gd name="connsiteX213" fmla="*/ 2051296 w 4196446"/>
              <a:gd name="connsiteY213" fmla="*/ 3223215 h 8346397"/>
              <a:gd name="connsiteX214" fmla="*/ 2182265 w 4196446"/>
              <a:gd name="connsiteY214" fmla="*/ 3370853 h 8346397"/>
              <a:gd name="connsiteX215" fmla="*/ 2325139 w 4196446"/>
              <a:gd name="connsiteY215" fmla="*/ 3447053 h 8346397"/>
              <a:gd name="connsiteX216" fmla="*/ 2384671 w 4196446"/>
              <a:gd name="connsiteY216" fmla="*/ 3532778 h 8346397"/>
              <a:gd name="connsiteX217" fmla="*/ 2432296 w 4196446"/>
              <a:gd name="connsiteY217" fmla="*/ 3599453 h 8346397"/>
              <a:gd name="connsiteX218" fmla="*/ 2479921 w 4196446"/>
              <a:gd name="connsiteY218" fmla="*/ 3589929 h 8346397"/>
              <a:gd name="connsiteX219" fmla="*/ 2484683 w 4196446"/>
              <a:gd name="connsiteY219" fmla="*/ 3742328 h 8346397"/>
              <a:gd name="connsiteX220" fmla="*/ 2537071 w 4196446"/>
              <a:gd name="connsiteY220" fmla="*/ 3835197 h 8346397"/>
              <a:gd name="connsiteX221" fmla="*/ 2529927 w 4196446"/>
              <a:gd name="connsiteY221" fmla="*/ 3873297 h 8346397"/>
              <a:gd name="connsiteX222" fmla="*/ 2598983 w 4196446"/>
              <a:gd name="connsiteY222" fmla="*/ 3909015 h 8346397"/>
              <a:gd name="connsiteX223" fmla="*/ 2656133 w 4196446"/>
              <a:gd name="connsiteY223" fmla="*/ 3854247 h 8346397"/>
              <a:gd name="connsiteX224" fmla="*/ 2689471 w 4196446"/>
              <a:gd name="connsiteY224" fmla="*/ 3937590 h 8346397"/>
              <a:gd name="connsiteX225" fmla="*/ 2734715 w 4196446"/>
              <a:gd name="connsiteY225" fmla="*/ 3982834 h 8346397"/>
              <a:gd name="connsiteX226" fmla="*/ 2808533 w 4196446"/>
              <a:gd name="connsiteY226" fmla="*/ 4006647 h 8346397"/>
              <a:gd name="connsiteX227" fmla="*/ 2860921 w 4196446"/>
              <a:gd name="connsiteY227" fmla="*/ 4075703 h 8346397"/>
              <a:gd name="connsiteX228" fmla="*/ 2946646 w 4196446"/>
              <a:gd name="connsiteY228" fmla="*/ 4130472 h 8346397"/>
              <a:gd name="connsiteX229" fmla="*/ 2999033 w 4196446"/>
              <a:gd name="connsiteY229" fmla="*/ 4163809 h 8346397"/>
              <a:gd name="connsiteX230" fmla="*/ 2870446 w 4196446"/>
              <a:gd name="connsiteY230" fmla="*/ 4256678 h 8346397"/>
              <a:gd name="connsiteX231" fmla="*/ 2868064 w 4196446"/>
              <a:gd name="connsiteY231" fmla="*/ 4311446 h 8346397"/>
              <a:gd name="connsiteX232" fmla="*/ 2970458 w 4196446"/>
              <a:gd name="connsiteY232" fmla="*/ 4428128 h 8346397"/>
              <a:gd name="connsiteX233" fmla="*/ 3065708 w 4196446"/>
              <a:gd name="connsiteY233" fmla="*/ 4490040 h 8346397"/>
              <a:gd name="connsiteX234" fmla="*/ 3096665 w 4196446"/>
              <a:gd name="connsiteY234" fmla="*/ 4528140 h 8346397"/>
              <a:gd name="connsiteX235" fmla="*/ 3082377 w 4196446"/>
              <a:gd name="connsiteY235" fmla="*/ 4609103 h 8346397"/>
              <a:gd name="connsiteX236" fmla="*/ 3077615 w 4196446"/>
              <a:gd name="connsiteY236" fmla="*/ 4692447 h 8346397"/>
              <a:gd name="connsiteX237" fmla="*/ 3034752 w 4196446"/>
              <a:gd name="connsiteY237" fmla="*/ 4701972 h 8346397"/>
              <a:gd name="connsiteX238" fmla="*/ 3008558 w 4196446"/>
              <a:gd name="connsiteY238" fmla="*/ 4718640 h 8346397"/>
              <a:gd name="connsiteX239" fmla="*/ 3053802 w 4196446"/>
              <a:gd name="connsiteY239" fmla="*/ 4795632 h 8346397"/>
              <a:gd name="connsiteX240" fmla="*/ 3037133 w 4196446"/>
              <a:gd name="connsiteY240" fmla="*/ 4868659 h 8346397"/>
              <a:gd name="connsiteX241" fmla="*/ 3020465 w 4196446"/>
              <a:gd name="connsiteY241" fmla="*/ 5004390 h 8346397"/>
              <a:gd name="connsiteX242" fmla="*/ 2982365 w 4196446"/>
              <a:gd name="connsiteY242" fmla="*/ 5044872 h 8346397"/>
              <a:gd name="connsiteX243" fmla="*/ 2965696 w 4196446"/>
              <a:gd name="connsiteY243" fmla="*/ 5166315 h 8346397"/>
              <a:gd name="connsiteX244" fmla="*/ 2937121 w 4196446"/>
              <a:gd name="connsiteY244" fmla="*/ 5285378 h 8346397"/>
              <a:gd name="connsiteX245" fmla="*/ 2989508 w 4196446"/>
              <a:gd name="connsiteY245" fmla="*/ 5302047 h 8346397"/>
              <a:gd name="connsiteX246" fmla="*/ 2987127 w 4196446"/>
              <a:gd name="connsiteY246" fmla="*/ 5347290 h 8346397"/>
              <a:gd name="connsiteX247" fmla="*/ 2984746 w 4196446"/>
              <a:gd name="connsiteY247" fmla="*/ 5402059 h 8346397"/>
              <a:gd name="connsiteX248" fmla="*/ 3041896 w 4196446"/>
              <a:gd name="connsiteY248" fmla="*/ 5471115 h 8346397"/>
              <a:gd name="connsiteX249" fmla="*/ 3089521 w 4196446"/>
              <a:gd name="connsiteY249" fmla="*/ 5597322 h 8346397"/>
              <a:gd name="connsiteX250" fmla="*/ 2996652 w 4196446"/>
              <a:gd name="connsiteY250" fmla="*/ 5887834 h 8346397"/>
              <a:gd name="connsiteX251" fmla="*/ 3018083 w 4196446"/>
              <a:gd name="connsiteY251" fmla="*/ 5942603 h 8346397"/>
              <a:gd name="connsiteX252" fmla="*/ 3044277 w 4196446"/>
              <a:gd name="connsiteY252" fmla="*/ 5994990 h 8346397"/>
              <a:gd name="connsiteX253" fmla="*/ 3049040 w 4196446"/>
              <a:gd name="connsiteY253" fmla="*/ 6099765 h 8346397"/>
              <a:gd name="connsiteX254" fmla="*/ 3028402 w 4196446"/>
              <a:gd name="connsiteY254" fmla="*/ 6195807 h 8346397"/>
              <a:gd name="connsiteX255" fmla="*/ 2956170 w 4196446"/>
              <a:gd name="connsiteY255" fmla="*/ 6259310 h 8346397"/>
              <a:gd name="connsiteX256" fmla="*/ 2920452 w 4196446"/>
              <a:gd name="connsiteY256" fmla="*/ 6240259 h 8346397"/>
              <a:gd name="connsiteX257" fmla="*/ 2849015 w 4196446"/>
              <a:gd name="connsiteY257" fmla="*/ 6252165 h 8346397"/>
              <a:gd name="connsiteX258" fmla="*/ 2713283 w 4196446"/>
              <a:gd name="connsiteY258" fmla="*/ 6364084 h 8346397"/>
              <a:gd name="connsiteX259" fmla="*/ 2606127 w 4196446"/>
              <a:gd name="connsiteY259" fmla="*/ 6349797 h 8346397"/>
              <a:gd name="connsiteX260" fmla="*/ 2575171 w 4196446"/>
              <a:gd name="connsiteY260" fmla="*/ 6378372 h 8346397"/>
              <a:gd name="connsiteX261" fmla="*/ 2508495 w 4196446"/>
              <a:gd name="connsiteY261" fmla="*/ 6423614 h 8346397"/>
              <a:gd name="connsiteX262" fmla="*/ 2391815 w 4196446"/>
              <a:gd name="connsiteY262" fmla="*/ 6411709 h 8346397"/>
              <a:gd name="connsiteX263" fmla="*/ 2368002 w 4196446"/>
              <a:gd name="connsiteY263" fmla="*/ 6528390 h 8346397"/>
              <a:gd name="connsiteX264" fmla="*/ 2363240 w 4196446"/>
              <a:gd name="connsiteY264" fmla="*/ 6564109 h 8346397"/>
              <a:gd name="connsiteX265" fmla="*/ 2339428 w 4196446"/>
              <a:gd name="connsiteY265" fmla="*/ 6583159 h 8346397"/>
              <a:gd name="connsiteX266" fmla="*/ 2141783 w 4196446"/>
              <a:gd name="connsiteY266" fmla="*/ 6535534 h 8346397"/>
              <a:gd name="connsiteX267" fmla="*/ 2103683 w 4196446"/>
              <a:gd name="connsiteY267" fmla="*/ 6587922 h 8346397"/>
              <a:gd name="connsiteX268" fmla="*/ 2072727 w 4196446"/>
              <a:gd name="connsiteY268" fmla="*/ 6683172 h 8346397"/>
              <a:gd name="connsiteX269" fmla="*/ 2039389 w 4196446"/>
              <a:gd name="connsiteY269" fmla="*/ 6747465 h 8346397"/>
              <a:gd name="connsiteX270" fmla="*/ 2051296 w 4196446"/>
              <a:gd name="connsiteY270" fmla="*/ 6809378 h 8346397"/>
              <a:gd name="connsiteX271" fmla="*/ 2184646 w 4196446"/>
              <a:gd name="connsiteY271" fmla="*/ 6921297 h 8346397"/>
              <a:gd name="connsiteX272" fmla="*/ 2253702 w 4196446"/>
              <a:gd name="connsiteY272" fmla="*/ 6954634 h 8346397"/>
              <a:gd name="connsiteX273" fmla="*/ 2237033 w 4196446"/>
              <a:gd name="connsiteY273" fmla="*/ 6978447 h 8346397"/>
              <a:gd name="connsiteX274" fmla="*/ 2201315 w 4196446"/>
              <a:gd name="connsiteY274" fmla="*/ 6997497 h 8346397"/>
              <a:gd name="connsiteX275" fmla="*/ 2234652 w 4196446"/>
              <a:gd name="connsiteY275" fmla="*/ 7073697 h 8346397"/>
              <a:gd name="connsiteX276" fmla="*/ 2203696 w 4196446"/>
              <a:gd name="connsiteY276" fmla="*/ 7095128 h 8346397"/>
              <a:gd name="connsiteX277" fmla="*/ 2098921 w 4196446"/>
              <a:gd name="connsiteY277" fmla="*/ 7033215 h 8346397"/>
              <a:gd name="connsiteX278" fmla="*/ 2056058 w 4196446"/>
              <a:gd name="connsiteY278" fmla="*/ 7059409 h 8346397"/>
              <a:gd name="connsiteX279" fmla="*/ 1996527 w 4196446"/>
              <a:gd name="connsiteY279" fmla="*/ 6957015 h 8346397"/>
              <a:gd name="connsiteX280" fmla="*/ 1879846 w 4196446"/>
              <a:gd name="connsiteY280" fmla="*/ 6983209 h 8346397"/>
              <a:gd name="connsiteX281" fmla="*/ 1815552 w 4196446"/>
              <a:gd name="connsiteY281" fmla="*/ 6987972 h 8346397"/>
              <a:gd name="connsiteX282" fmla="*/ 1765546 w 4196446"/>
              <a:gd name="connsiteY282" fmla="*/ 6983210 h 8346397"/>
              <a:gd name="connsiteX283" fmla="*/ 1708396 w 4196446"/>
              <a:gd name="connsiteY283" fmla="*/ 7028453 h 8346397"/>
              <a:gd name="connsiteX284" fmla="*/ 1529802 w 4196446"/>
              <a:gd name="connsiteY284" fmla="*/ 6987972 h 8346397"/>
              <a:gd name="connsiteX285" fmla="*/ 1553614 w 4196446"/>
              <a:gd name="connsiteY285" fmla="*/ 7114178 h 8346397"/>
              <a:gd name="connsiteX286" fmla="*/ 1477415 w 4196446"/>
              <a:gd name="connsiteY286" fmla="*/ 7159422 h 8346397"/>
              <a:gd name="connsiteX287" fmla="*/ 1415502 w 4196446"/>
              <a:gd name="connsiteY287" fmla="*/ 7226096 h 8346397"/>
              <a:gd name="connsiteX288" fmla="*/ 1265483 w 4196446"/>
              <a:gd name="connsiteY288" fmla="*/ 7218953 h 8346397"/>
              <a:gd name="connsiteX289" fmla="*/ 1213096 w 4196446"/>
              <a:gd name="connsiteY28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498177 w 4196446"/>
              <a:gd name="connsiteY2" fmla="*/ 7572963 h 8346397"/>
              <a:gd name="connsiteX3" fmla="*/ 2594222 w 4196446"/>
              <a:gd name="connsiteY3" fmla="*/ 7359445 h 8346397"/>
              <a:gd name="connsiteX4" fmla="*/ 2606128 w 4196446"/>
              <a:gd name="connsiteY4" fmla="*/ 7309438 h 8346397"/>
              <a:gd name="connsiteX5" fmla="*/ 2701378 w 4196446"/>
              <a:gd name="connsiteY5" fmla="*/ 7314201 h 8346397"/>
              <a:gd name="connsiteX6" fmla="*/ 2660897 w 4196446"/>
              <a:gd name="connsiteY6" fmla="*/ 7240382 h 8346397"/>
              <a:gd name="connsiteX7" fmla="*/ 2713284 w 4196446"/>
              <a:gd name="connsiteY7" fmla="*/ 7266576 h 8346397"/>
              <a:gd name="connsiteX8" fmla="*/ 2763291 w 4196446"/>
              <a:gd name="connsiteY8" fmla="*/ 7299913 h 8346397"/>
              <a:gd name="connsiteX9" fmla="*/ 2756147 w 4196446"/>
              <a:gd name="connsiteY9" fmla="*/ 7371351 h 8346397"/>
              <a:gd name="connsiteX10" fmla="*/ 2827584 w 4196446"/>
              <a:gd name="connsiteY10" fmla="*/ 7316582 h 8346397"/>
              <a:gd name="connsiteX11" fmla="*/ 2870447 w 4196446"/>
              <a:gd name="connsiteY11" fmla="*/ 7338013 h 8346397"/>
              <a:gd name="connsiteX12" fmla="*/ 3001416 w 4196446"/>
              <a:gd name="connsiteY12" fmla="*/ 7266576 h 8346397"/>
              <a:gd name="connsiteX13" fmla="*/ 3103809 w 4196446"/>
              <a:gd name="connsiteY13" fmla="*/ 7202282 h 8346397"/>
              <a:gd name="connsiteX14" fmla="*/ 3246684 w 4196446"/>
              <a:gd name="connsiteY14" fmla="*/ 7142751 h 8346397"/>
              <a:gd name="connsiteX15" fmla="*/ 3282403 w 4196446"/>
              <a:gd name="connsiteY15" fmla="*/ 7159420 h 8346397"/>
              <a:gd name="connsiteX16" fmla="*/ 3358603 w 4196446"/>
              <a:gd name="connsiteY16" fmla="*/ 7064169 h 8346397"/>
              <a:gd name="connsiteX17" fmla="*/ 3503859 w 4196446"/>
              <a:gd name="connsiteY17" fmla="*/ 7042738 h 8346397"/>
              <a:gd name="connsiteX18" fmla="*/ 3530053 w 4196446"/>
              <a:gd name="connsiteY18" fmla="*/ 6978445 h 8346397"/>
              <a:gd name="connsiteX19" fmla="*/ 3642765 w 4196446"/>
              <a:gd name="connsiteY19" fmla="*/ 6905419 h 8346397"/>
              <a:gd name="connsiteX20" fmla="*/ 3741984 w 4196446"/>
              <a:gd name="connsiteY20" fmla="*/ 6883195 h 8346397"/>
              <a:gd name="connsiteX21" fmla="*/ 3784847 w 4196446"/>
              <a:gd name="connsiteY21" fmla="*/ 6811757 h 8346397"/>
              <a:gd name="connsiteX22" fmla="*/ 3951534 w 4196446"/>
              <a:gd name="connsiteY22" fmla="*/ 6737938 h 8346397"/>
              <a:gd name="connsiteX23" fmla="*/ 3932484 w 4196446"/>
              <a:gd name="connsiteY23" fmla="*/ 6616495 h 8346397"/>
              <a:gd name="connsiteX24" fmla="*/ 3975347 w 4196446"/>
              <a:gd name="connsiteY24" fmla="*/ 6642688 h 8346397"/>
              <a:gd name="connsiteX25" fmla="*/ 4027735 w 4196446"/>
              <a:gd name="connsiteY25" fmla="*/ 6654595 h 8346397"/>
              <a:gd name="connsiteX26" fmla="*/ 4056309 w 4196446"/>
              <a:gd name="connsiteY26" fmla="*/ 6516482 h 8346397"/>
              <a:gd name="connsiteX27" fmla="*/ 3996778 w 4196446"/>
              <a:gd name="connsiteY27" fmla="*/ 6478382 h 8346397"/>
              <a:gd name="connsiteX28" fmla="*/ 4034878 w 4196446"/>
              <a:gd name="connsiteY28" fmla="*/ 6437901 h 8346397"/>
              <a:gd name="connsiteX29" fmla="*/ 4061072 w 4196446"/>
              <a:gd name="connsiteY29" fmla="*/ 6473620 h 8346397"/>
              <a:gd name="connsiteX30" fmla="*/ 4082503 w 4196446"/>
              <a:gd name="connsiteY30" fmla="*/ 6478382 h 8346397"/>
              <a:gd name="connsiteX31" fmla="*/ 4089647 w 4196446"/>
              <a:gd name="connsiteY31" fmla="*/ 6421232 h 8346397"/>
              <a:gd name="connsiteX32" fmla="*/ 4046784 w 4196446"/>
              <a:gd name="connsiteY32" fmla="*/ 6318838 h 8346397"/>
              <a:gd name="connsiteX33" fmla="*/ 4130128 w 4196446"/>
              <a:gd name="connsiteY33" fmla="*/ 6299788 h 8346397"/>
              <a:gd name="connsiteX34" fmla="*/ 4046784 w 4196446"/>
              <a:gd name="connsiteY34" fmla="*/ 6275976 h 8346397"/>
              <a:gd name="connsiteX35" fmla="*/ 4053928 w 4196446"/>
              <a:gd name="connsiteY35" fmla="*/ 6211682 h 8346397"/>
              <a:gd name="connsiteX36" fmla="*/ 4039640 w 4196446"/>
              <a:gd name="connsiteY36" fmla="*/ 6149770 h 8346397"/>
              <a:gd name="connsiteX37" fmla="*/ 4106315 w 4196446"/>
              <a:gd name="connsiteY37" fmla="*/ 6211682 h 8346397"/>
              <a:gd name="connsiteX38" fmla="*/ 4063453 w 4196446"/>
              <a:gd name="connsiteY38" fmla="*/ 6090238 h 8346397"/>
              <a:gd name="connsiteX39" fmla="*/ 4070597 w 4196446"/>
              <a:gd name="connsiteY39" fmla="*/ 6018801 h 8346397"/>
              <a:gd name="connsiteX40" fmla="*/ 4132509 w 4196446"/>
              <a:gd name="connsiteY40" fmla="*/ 5975938 h 8346397"/>
              <a:gd name="connsiteX41" fmla="*/ 4094409 w 4196446"/>
              <a:gd name="connsiteY41" fmla="*/ 6075951 h 8346397"/>
              <a:gd name="connsiteX42" fmla="*/ 4139653 w 4196446"/>
              <a:gd name="connsiteY42" fmla="*/ 6102145 h 8346397"/>
              <a:gd name="connsiteX43" fmla="*/ 4192041 w 4196446"/>
              <a:gd name="connsiteY43" fmla="*/ 6080713 h 8346397"/>
              <a:gd name="connsiteX44" fmla="*/ 4149178 w 4196446"/>
              <a:gd name="connsiteY44" fmla="*/ 5947363 h 8346397"/>
              <a:gd name="connsiteX45" fmla="*/ 4194421 w 4196446"/>
              <a:gd name="connsiteY45" fmla="*/ 5909263 h 8346397"/>
              <a:gd name="connsiteX46" fmla="*/ 4113459 w 4196446"/>
              <a:gd name="connsiteY46" fmla="*/ 5783057 h 8346397"/>
              <a:gd name="connsiteX47" fmla="*/ 4108696 w 4196446"/>
              <a:gd name="connsiteY47" fmla="*/ 5678282 h 8346397"/>
              <a:gd name="connsiteX48" fmla="*/ 4070597 w 4196446"/>
              <a:gd name="connsiteY48" fmla="*/ 5587795 h 8346397"/>
              <a:gd name="connsiteX49" fmla="*/ 4111077 w 4196446"/>
              <a:gd name="connsiteY49" fmla="*/ 5583032 h 8346397"/>
              <a:gd name="connsiteX50" fmla="*/ 4061071 w 4196446"/>
              <a:gd name="connsiteY50" fmla="*/ 5478257 h 8346397"/>
              <a:gd name="connsiteX51" fmla="*/ 4061071 w 4196446"/>
              <a:gd name="connsiteY51" fmla="*/ 5383007 h 8346397"/>
              <a:gd name="connsiteX52" fmla="*/ 4103934 w 4196446"/>
              <a:gd name="connsiteY52" fmla="*/ 5387770 h 8346397"/>
              <a:gd name="connsiteX53" fmla="*/ 4106315 w 4196446"/>
              <a:gd name="connsiteY53" fmla="*/ 5347288 h 8346397"/>
              <a:gd name="connsiteX54" fmla="*/ 4065833 w 4196446"/>
              <a:gd name="connsiteY54" fmla="*/ 5292520 h 8346397"/>
              <a:gd name="connsiteX55" fmla="*/ 4058690 w 4196446"/>
              <a:gd name="connsiteY55" fmla="*/ 5173457 h 8346397"/>
              <a:gd name="connsiteX56" fmla="*/ 3990428 w 4196446"/>
              <a:gd name="connsiteY56" fmla="*/ 5034550 h 8346397"/>
              <a:gd name="connsiteX57" fmla="*/ 3922959 w 4196446"/>
              <a:gd name="connsiteY57" fmla="*/ 4816270 h 8346397"/>
              <a:gd name="connsiteX58" fmla="*/ 3887241 w 4196446"/>
              <a:gd name="connsiteY58" fmla="*/ 4682920 h 8346397"/>
              <a:gd name="connsiteX59" fmla="*/ 3851522 w 4196446"/>
              <a:gd name="connsiteY59" fmla="*/ 4642438 h 8346397"/>
              <a:gd name="connsiteX60" fmla="*/ 3887241 w 4196446"/>
              <a:gd name="connsiteY60" fmla="*/ 4578145 h 8346397"/>
              <a:gd name="connsiteX61" fmla="*/ 3839615 w 4196446"/>
              <a:gd name="connsiteY61" fmla="*/ 4499563 h 8346397"/>
              <a:gd name="connsiteX62" fmla="*/ 3780084 w 4196446"/>
              <a:gd name="connsiteY62" fmla="*/ 4492420 h 8346397"/>
              <a:gd name="connsiteX63" fmla="*/ 3732459 w 4196446"/>
              <a:gd name="connsiteY63" fmla="*/ 4449557 h 8346397"/>
              <a:gd name="connsiteX64" fmla="*/ 3687216 w 4196446"/>
              <a:gd name="connsiteY64" fmla="*/ 4466226 h 8346397"/>
              <a:gd name="connsiteX65" fmla="*/ 3668166 w 4196446"/>
              <a:gd name="connsiteY65" fmla="*/ 4368595 h 8346397"/>
              <a:gd name="connsiteX66" fmla="*/ 3501478 w 4196446"/>
              <a:gd name="connsiteY66" fmla="*/ 4166188 h 8346397"/>
              <a:gd name="connsiteX67" fmla="*/ 3496716 w 4196446"/>
              <a:gd name="connsiteY67" fmla="*/ 4139995 h 8346397"/>
              <a:gd name="connsiteX68" fmla="*/ 3494334 w 4196446"/>
              <a:gd name="connsiteY68" fmla="*/ 4113801 h 8346397"/>
              <a:gd name="connsiteX69" fmla="*/ 3544341 w 4196446"/>
              <a:gd name="connsiteY69" fmla="*/ 4101895 h 8346397"/>
              <a:gd name="connsiteX70" fmla="*/ 3553866 w 4196446"/>
              <a:gd name="connsiteY70" fmla="*/ 4075701 h 8346397"/>
              <a:gd name="connsiteX71" fmla="*/ 3515766 w 4196446"/>
              <a:gd name="connsiteY71" fmla="*/ 4056651 h 8346397"/>
              <a:gd name="connsiteX72" fmla="*/ 3465759 w 4196446"/>
              <a:gd name="connsiteY72" fmla="*/ 4049507 h 8346397"/>
              <a:gd name="connsiteX73" fmla="*/ 3432422 w 4196446"/>
              <a:gd name="connsiteY73" fmla="*/ 4109038 h 8346397"/>
              <a:gd name="connsiteX74" fmla="*/ 3413372 w 4196446"/>
              <a:gd name="connsiteY74" fmla="*/ 4082845 h 8346397"/>
              <a:gd name="connsiteX75" fmla="*/ 3415752 w 4196446"/>
              <a:gd name="connsiteY75" fmla="*/ 4042363 h 8346397"/>
              <a:gd name="connsiteX76" fmla="*/ 3349078 w 4196446"/>
              <a:gd name="connsiteY76" fmla="*/ 4018551 h 8346397"/>
              <a:gd name="connsiteX77" fmla="*/ 3382416 w 4196446"/>
              <a:gd name="connsiteY77" fmla="*/ 3985213 h 8346397"/>
              <a:gd name="connsiteX78" fmla="*/ 3346697 w 4196446"/>
              <a:gd name="connsiteY78" fmla="*/ 3961401 h 8346397"/>
              <a:gd name="connsiteX79" fmla="*/ 3291928 w 4196446"/>
              <a:gd name="connsiteY79" fmla="*/ 3959020 h 8346397"/>
              <a:gd name="connsiteX80" fmla="*/ 3263352 w 4196446"/>
              <a:gd name="connsiteY80" fmla="*/ 3978070 h 8346397"/>
              <a:gd name="connsiteX81" fmla="*/ 3215727 w 4196446"/>
              <a:gd name="connsiteY81" fmla="*/ 3963782 h 8346397"/>
              <a:gd name="connsiteX82" fmla="*/ 3227633 w 4196446"/>
              <a:gd name="connsiteY82" fmla="*/ 3937588 h 8346397"/>
              <a:gd name="connsiteX83" fmla="*/ 3275259 w 4196446"/>
              <a:gd name="connsiteY83" fmla="*/ 3913776 h 8346397"/>
              <a:gd name="connsiteX84" fmla="*/ 3127621 w 4196446"/>
              <a:gd name="connsiteY84" fmla="*/ 3851863 h 8346397"/>
              <a:gd name="connsiteX85" fmla="*/ 2996652 w 4196446"/>
              <a:gd name="connsiteY85" fmla="*/ 3739945 h 8346397"/>
              <a:gd name="connsiteX86" fmla="*/ 2591839 w 4196446"/>
              <a:gd name="connsiteY86" fmla="*/ 3354183 h 8346397"/>
              <a:gd name="connsiteX87" fmla="*/ 2468015 w 4196446"/>
              <a:gd name="connsiteY87" fmla="*/ 3049382 h 8346397"/>
              <a:gd name="connsiteX88" fmla="*/ 2432296 w 4196446"/>
              <a:gd name="connsiteY88" fmla="*/ 2961276 h 8346397"/>
              <a:gd name="connsiteX89" fmla="*/ 2387052 w 4196446"/>
              <a:gd name="connsiteY89" fmla="*/ 2954132 h 8346397"/>
              <a:gd name="connsiteX90" fmla="*/ 2365621 w 4196446"/>
              <a:gd name="connsiteY90" fmla="*/ 2958895 h 8346397"/>
              <a:gd name="connsiteX91" fmla="*/ 2315615 w 4196446"/>
              <a:gd name="connsiteY91" fmla="*/ 2896982 h 8346397"/>
              <a:gd name="connsiteX92" fmla="*/ 2234652 w 4196446"/>
              <a:gd name="connsiteY92" fmla="*/ 2880313 h 8346397"/>
              <a:gd name="connsiteX93" fmla="*/ 2182265 w 4196446"/>
              <a:gd name="connsiteY93" fmla="*/ 2811257 h 8346397"/>
              <a:gd name="connsiteX94" fmla="*/ 2115590 w 4196446"/>
              <a:gd name="connsiteY94" fmla="*/ 2727913 h 8346397"/>
              <a:gd name="connsiteX95" fmla="*/ 2091777 w 4196446"/>
              <a:gd name="connsiteY95" fmla="*/ 2670763 h 8346397"/>
              <a:gd name="connsiteX96" fmla="*/ 2006845 w 4196446"/>
              <a:gd name="connsiteY96" fmla="*/ 2527095 h 8346397"/>
              <a:gd name="connsiteX97" fmla="*/ 1953665 w 4196446"/>
              <a:gd name="connsiteY97" fmla="*/ 2451688 h 8346397"/>
              <a:gd name="connsiteX98" fmla="*/ 2006052 w 4196446"/>
              <a:gd name="connsiteY98" fmla="*/ 2337388 h 8346397"/>
              <a:gd name="connsiteX99" fmla="*/ 2072727 w 4196446"/>
              <a:gd name="connsiteY99" fmla="*/ 2256426 h 8346397"/>
              <a:gd name="connsiteX100" fmla="*/ 2056058 w 4196446"/>
              <a:gd name="connsiteY100" fmla="*/ 2223088 h 8346397"/>
              <a:gd name="connsiteX101" fmla="*/ 2067965 w 4196446"/>
              <a:gd name="connsiteY101" fmla="*/ 2130220 h 8346397"/>
              <a:gd name="connsiteX102" fmla="*/ 2137021 w 4196446"/>
              <a:gd name="connsiteY102" fmla="*/ 1992107 h 8346397"/>
              <a:gd name="connsiteX103" fmla="*/ 2165596 w 4196446"/>
              <a:gd name="connsiteY103" fmla="*/ 1944482 h 8346397"/>
              <a:gd name="connsiteX104" fmla="*/ 2203696 w 4196446"/>
              <a:gd name="connsiteY104" fmla="*/ 1937338 h 8346397"/>
              <a:gd name="connsiteX105" fmla="*/ 2198933 w 4196446"/>
              <a:gd name="connsiteY105" fmla="*/ 1906382 h 8346397"/>
              <a:gd name="connsiteX106" fmla="*/ 2406102 w 4196446"/>
              <a:gd name="connsiteY106" fmla="*/ 1782557 h 8346397"/>
              <a:gd name="connsiteX107" fmla="*/ 2494208 w 4196446"/>
              <a:gd name="connsiteY107" fmla="*/ 1715882 h 8346397"/>
              <a:gd name="connsiteX108" fmla="*/ 2513258 w 4196446"/>
              <a:gd name="connsiteY108" fmla="*/ 1630157 h 8346397"/>
              <a:gd name="connsiteX109" fmla="*/ 2522784 w 4196446"/>
              <a:gd name="connsiteY109" fmla="*/ 1584913 h 8346397"/>
              <a:gd name="connsiteX110" fmla="*/ 2577552 w 4196446"/>
              <a:gd name="connsiteY110" fmla="*/ 1527763 h 8346397"/>
              <a:gd name="connsiteX111" fmla="*/ 2606127 w 4196446"/>
              <a:gd name="connsiteY111" fmla="*/ 1499188 h 8346397"/>
              <a:gd name="connsiteX112" fmla="*/ 2634702 w 4196446"/>
              <a:gd name="connsiteY112" fmla="*/ 1492045 h 8346397"/>
              <a:gd name="connsiteX113" fmla="*/ 2672802 w 4196446"/>
              <a:gd name="connsiteY113" fmla="*/ 1368220 h 8346397"/>
              <a:gd name="connsiteX114" fmla="*/ 2806153 w 4196446"/>
              <a:gd name="connsiteY114" fmla="*/ 1334883 h 8346397"/>
              <a:gd name="connsiteX115" fmla="*/ 2944265 w 4196446"/>
              <a:gd name="connsiteY115" fmla="*/ 1325357 h 8346397"/>
              <a:gd name="connsiteX116" fmla="*/ 2968077 w 4196446"/>
              <a:gd name="connsiteY116" fmla="*/ 1206295 h 8346397"/>
              <a:gd name="connsiteX117" fmla="*/ 3049040 w 4196446"/>
              <a:gd name="connsiteY117" fmla="*/ 1169783 h 8346397"/>
              <a:gd name="connsiteX118" fmla="*/ 3153814 w 4196446"/>
              <a:gd name="connsiteY118" fmla="*/ 1125332 h 8346397"/>
              <a:gd name="connsiteX119" fmla="*/ 3225252 w 4196446"/>
              <a:gd name="connsiteY119" fmla="*/ 1049132 h 8346397"/>
              <a:gd name="connsiteX120" fmla="*/ 3310977 w 4196446"/>
              <a:gd name="connsiteY120" fmla="*/ 996745 h 8346397"/>
              <a:gd name="connsiteX121" fmla="*/ 3056977 w 4196446"/>
              <a:gd name="connsiteY121" fmla="*/ 982457 h 8346397"/>
              <a:gd name="connsiteX122" fmla="*/ 2958552 w 4196446"/>
              <a:gd name="connsiteY122" fmla="*/ 976107 h 8346397"/>
              <a:gd name="connsiteX123" fmla="*/ 2926802 w 4196446"/>
              <a:gd name="connsiteY123" fmla="*/ 906257 h 8346397"/>
              <a:gd name="connsiteX124" fmla="*/ 2866477 w 4196446"/>
              <a:gd name="connsiteY124" fmla="*/ 893559 h 8346397"/>
              <a:gd name="connsiteX125" fmla="*/ 2799802 w 4196446"/>
              <a:gd name="connsiteY125" fmla="*/ 874507 h 8346397"/>
              <a:gd name="connsiteX126" fmla="*/ 2761702 w 4196446"/>
              <a:gd name="connsiteY126" fmla="*/ 807832 h 8346397"/>
              <a:gd name="connsiteX127" fmla="*/ 2609302 w 4196446"/>
              <a:gd name="connsiteY127" fmla="*/ 760207 h 8346397"/>
              <a:gd name="connsiteX128" fmla="*/ 2580727 w 4196446"/>
              <a:gd name="connsiteY128" fmla="*/ 604632 h 8346397"/>
              <a:gd name="connsiteX129" fmla="*/ 2526752 w 4196446"/>
              <a:gd name="connsiteY129" fmla="*/ 531609 h 8346397"/>
              <a:gd name="connsiteX130" fmla="*/ 2596602 w 4196446"/>
              <a:gd name="connsiteY130" fmla="*/ 407782 h 8346397"/>
              <a:gd name="connsiteX131" fmla="*/ 2629939 w 4196446"/>
              <a:gd name="connsiteY131" fmla="*/ 310947 h 8346397"/>
              <a:gd name="connsiteX132" fmla="*/ 2517227 w 4196446"/>
              <a:gd name="connsiteY132" fmla="*/ 239507 h 8346397"/>
              <a:gd name="connsiteX133" fmla="*/ 2402927 w 4196446"/>
              <a:gd name="connsiteY133" fmla="*/ 271257 h 8346397"/>
              <a:gd name="connsiteX134" fmla="*/ 2275927 w 4196446"/>
              <a:gd name="connsiteY134" fmla="*/ 198232 h 8346397"/>
              <a:gd name="connsiteX135" fmla="*/ 2133052 w 4196446"/>
              <a:gd name="connsiteY135" fmla="*/ 233157 h 8346397"/>
              <a:gd name="connsiteX136" fmla="*/ 1913977 w 4196446"/>
              <a:gd name="connsiteY136" fmla="*/ 36309 h 8346397"/>
              <a:gd name="connsiteX137" fmla="*/ 1777452 w 4196446"/>
              <a:gd name="connsiteY137" fmla="*/ 13289 h 8346397"/>
              <a:gd name="connsiteX138" fmla="*/ 1703633 w 4196446"/>
              <a:gd name="connsiteY138" fmla="*/ 41864 h 8346397"/>
              <a:gd name="connsiteX139" fmla="*/ 1615527 w 4196446"/>
              <a:gd name="connsiteY139" fmla="*/ 75203 h 8346397"/>
              <a:gd name="connsiteX140" fmla="*/ 1515515 w 4196446"/>
              <a:gd name="connsiteY140" fmla="*/ 129971 h 8346397"/>
              <a:gd name="connsiteX141" fmla="*/ 1525040 w 4196446"/>
              <a:gd name="connsiteY141" fmla="*/ 194264 h 8346397"/>
              <a:gd name="connsiteX142" fmla="*/ 1505990 w 4196446"/>
              <a:gd name="connsiteY142" fmla="*/ 251415 h 8346397"/>
              <a:gd name="connsiteX143" fmla="*/ 1413121 w 4196446"/>
              <a:gd name="connsiteY143" fmla="*/ 270464 h 8346397"/>
              <a:gd name="connsiteX144" fmla="*/ 1339302 w 4196446"/>
              <a:gd name="connsiteY144" fmla="*/ 306184 h 8346397"/>
              <a:gd name="connsiteX145" fmla="*/ 1260721 w 4196446"/>
              <a:gd name="connsiteY145" fmla="*/ 346665 h 8346397"/>
              <a:gd name="connsiteX146" fmla="*/ 1191665 w 4196446"/>
              <a:gd name="connsiteY146" fmla="*/ 272847 h 8346397"/>
              <a:gd name="connsiteX147" fmla="*/ 1082127 w 4196446"/>
              <a:gd name="connsiteY147" fmla="*/ 353809 h 8346397"/>
              <a:gd name="connsiteX148" fmla="*/ 1020215 w 4196446"/>
              <a:gd name="connsiteY148" fmla="*/ 420484 h 8346397"/>
              <a:gd name="connsiteX149" fmla="*/ 858290 w 4196446"/>
              <a:gd name="connsiteY149" fmla="*/ 301422 h 8346397"/>
              <a:gd name="connsiteX150" fmla="*/ 796377 w 4196446"/>
              <a:gd name="connsiteY150" fmla="*/ 406196 h 8346397"/>
              <a:gd name="connsiteX151" fmla="*/ 755896 w 4196446"/>
              <a:gd name="connsiteY151" fmla="*/ 341903 h 8346397"/>
              <a:gd name="connsiteX152" fmla="*/ 689221 w 4196446"/>
              <a:gd name="connsiteY152" fmla="*/ 270465 h 8346397"/>
              <a:gd name="connsiteX153" fmla="*/ 667790 w 4196446"/>
              <a:gd name="connsiteY153" fmla="*/ 313328 h 8346397"/>
              <a:gd name="connsiteX154" fmla="*/ 620165 w 4196446"/>
              <a:gd name="connsiteY154" fmla="*/ 382384 h 8346397"/>
              <a:gd name="connsiteX155" fmla="*/ 589208 w 4196446"/>
              <a:gd name="connsiteY155" fmla="*/ 396672 h 8346397"/>
              <a:gd name="connsiteX156" fmla="*/ 498721 w 4196446"/>
              <a:gd name="connsiteY156" fmla="*/ 482397 h 8346397"/>
              <a:gd name="connsiteX157" fmla="*/ 396327 w 4196446"/>
              <a:gd name="connsiteY157" fmla="*/ 380003 h 8346397"/>
              <a:gd name="connsiteX158" fmla="*/ 243927 w 4196446"/>
              <a:gd name="connsiteY158" fmla="*/ 294278 h 8346397"/>
              <a:gd name="connsiteX159" fmla="*/ 174871 w 4196446"/>
              <a:gd name="connsiteY159" fmla="*/ 327615 h 8346397"/>
              <a:gd name="connsiteX160" fmla="*/ 127246 w 4196446"/>
              <a:gd name="connsiteY160" fmla="*/ 410959 h 8346397"/>
              <a:gd name="connsiteX161" fmla="*/ 43902 w 4196446"/>
              <a:gd name="connsiteY161" fmla="*/ 472872 h 8346397"/>
              <a:gd name="connsiteX162" fmla="*/ 8183 w 4196446"/>
              <a:gd name="connsiteY162" fmla="*/ 484778 h 8346397"/>
              <a:gd name="connsiteX163" fmla="*/ 198683 w 4196446"/>
              <a:gd name="connsiteY163" fmla="*/ 689565 h 8346397"/>
              <a:gd name="connsiteX164" fmla="*/ 265359 w 4196446"/>
              <a:gd name="connsiteY164" fmla="*/ 706234 h 8346397"/>
              <a:gd name="connsiteX165" fmla="*/ 298697 w 4196446"/>
              <a:gd name="connsiteY165" fmla="*/ 730047 h 8346397"/>
              <a:gd name="connsiteX166" fmla="*/ 296315 w 4196446"/>
              <a:gd name="connsiteY166" fmla="*/ 901496 h 8346397"/>
              <a:gd name="connsiteX167" fmla="*/ 362990 w 4196446"/>
              <a:gd name="connsiteY167" fmla="*/ 906259 h 8346397"/>
              <a:gd name="connsiteX168" fmla="*/ 401090 w 4196446"/>
              <a:gd name="connsiteY168" fmla="*/ 856253 h 8346397"/>
              <a:gd name="connsiteX169" fmla="*/ 482052 w 4196446"/>
              <a:gd name="connsiteY169" fmla="*/ 894353 h 8346397"/>
              <a:gd name="connsiteX170" fmla="*/ 420140 w 4196446"/>
              <a:gd name="connsiteY170" fmla="*/ 1039609 h 8346397"/>
              <a:gd name="connsiteX171" fmla="*/ 434427 w 4196446"/>
              <a:gd name="connsiteY171" fmla="*/ 1087234 h 8346397"/>
              <a:gd name="connsiteX172" fmla="*/ 379658 w 4196446"/>
              <a:gd name="connsiteY172" fmla="*/ 1139622 h 8346397"/>
              <a:gd name="connsiteX173" fmla="*/ 415377 w 4196446"/>
              <a:gd name="connsiteY173" fmla="*/ 1168196 h 8346397"/>
              <a:gd name="connsiteX174" fmla="*/ 486815 w 4196446"/>
              <a:gd name="connsiteY174" fmla="*/ 1256303 h 8346397"/>
              <a:gd name="connsiteX175" fmla="*/ 527296 w 4196446"/>
              <a:gd name="connsiteY175" fmla="*/ 1344409 h 8346397"/>
              <a:gd name="connsiteX176" fmla="*/ 636833 w 4196446"/>
              <a:gd name="connsiteY176" fmla="*/ 1396797 h 8346397"/>
              <a:gd name="connsiteX177" fmla="*/ 746371 w 4196446"/>
              <a:gd name="connsiteY177" fmla="*/ 1420609 h 8346397"/>
              <a:gd name="connsiteX178" fmla="*/ 829715 w 4196446"/>
              <a:gd name="connsiteY178" fmla="*/ 1468234 h 8346397"/>
              <a:gd name="connsiteX179" fmla="*/ 913058 w 4196446"/>
              <a:gd name="connsiteY179" fmla="*/ 1442040 h 8346397"/>
              <a:gd name="connsiteX180" fmla="*/ 994021 w 4196446"/>
              <a:gd name="connsiteY180" fmla="*/ 1368222 h 8346397"/>
              <a:gd name="connsiteX181" fmla="*/ 1103558 w 4196446"/>
              <a:gd name="connsiteY181" fmla="*/ 1351553 h 8346397"/>
              <a:gd name="connsiteX182" fmla="*/ 1170233 w 4196446"/>
              <a:gd name="connsiteY182" fmla="*/ 1356315 h 8346397"/>
              <a:gd name="connsiteX183" fmla="*/ 1329777 w 4196446"/>
              <a:gd name="connsiteY183" fmla="*/ 1465853 h 8346397"/>
              <a:gd name="connsiteX184" fmla="*/ 1389308 w 4196446"/>
              <a:gd name="connsiteY184" fmla="*/ 1494428 h 8346397"/>
              <a:gd name="connsiteX185" fmla="*/ 1260721 w 4196446"/>
              <a:gd name="connsiteY185" fmla="*/ 1596822 h 8346397"/>
              <a:gd name="connsiteX186" fmla="*/ 1263102 w 4196446"/>
              <a:gd name="connsiteY186" fmla="*/ 1661115 h 8346397"/>
              <a:gd name="connsiteX187" fmla="*/ 1425027 w 4196446"/>
              <a:gd name="connsiteY187" fmla="*/ 1613490 h 8346397"/>
              <a:gd name="connsiteX188" fmla="*/ 1386927 w 4196446"/>
              <a:gd name="connsiteY188" fmla="*/ 1677784 h 8346397"/>
              <a:gd name="connsiteX189" fmla="*/ 1405977 w 4196446"/>
              <a:gd name="connsiteY189" fmla="*/ 1751603 h 8346397"/>
              <a:gd name="connsiteX190" fmla="*/ 1517896 w 4196446"/>
              <a:gd name="connsiteY190" fmla="*/ 1787322 h 8346397"/>
              <a:gd name="connsiteX191" fmla="*/ 1591715 w 4196446"/>
              <a:gd name="connsiteY191" fmla="*/ 1803990 h 8346397"/>
              <a:gd name="connsiteX192" fmla="*/ 1501227 w 4196446"/>
              <a:gd name="connsiteY192" fmla="*/ 1934959 h 8346397"/>
              <a:gd name="connsiteX193" fmla="*/ 1494083 w 4196446"/>
              <a:gd name="connsiteY193" fmla="*/ 1984965 h 8346397"/>
              <a:gd name="connsiteX194" fmla="*/ 1422646 w 4196446"/>
              <a:gd name="connsiteY194" fmla="*/ 2020684 h 8346397"/>
              <a:gd name="connsiteX195" fmla="*/ 1391690 w 4196446"/>
              <a:gd name="connsiteY195" fmla="*/ 2082597 h 8346397"/>
              <a:gd name="connsiteX196" fmla="*/ 1260721 w 4196446"/>
              <a:gd name="connsiteY196" fmla="*/ 2056403 h 8346397"/>
              <a:gd name="connsiteX197" fmla="*/ 1139277 w 4196446"/>
              <a:gd name="connsiteY197" fmla="*/ 2056402 h 8346397"/>
              <a:gd name="connsiteX198" fmla="*/ 1072602 w 4196446"/>
              <a:gd name="connsiteY198" fmla="*/ 2084978 h 8346397"/>
              <a:gd name="connsiteX199" fmla="*/ 1065458 w 4196446"/>
              <a:gd name="connsiteY199" fmla="*/ 2184990 h 8346397"/>
              <a:gd name="connsiteX200" fmla="*/ 977352 w 4196446"/>
              <a:gd name="connsiteY200" fmla="*/ 2273097 h 8346397"/>
              <a:gd name="connsiteX201" fmla="*/ 1120227 w 4196446"/>
              <a:gd name="connsiteY201" fmla="*/ 2335009 h 8346397"/>
              <a:gd name="connsiteX202" fmla="*/ 1170234 w 4196446"/>
              <a:gd name="connsiteY202" fmla="*/ 2370727 h 8346397"/>
              <a:gd name="connsiteX203" fmla="*/ 1222621 w 4196446"/>
              <a:gd name="connsiteY203" fmla="*/ 2387397 h 8346397"/>
              <a:gd name="connsiteX204" fmla="*/ 1272627 w 4196446"/>
              <a:gd name="connsiteY204" fmla="*/ 2437403 h 8346397"/>
              <a:gd name="connsiteX205" fmla="*/ 1329777 w 4196446"/>
              <a:gd name="connsiteY205" fmla="*/ 2458834 h 8346397"/>
              <a:gd name="connsiteX206" fmla="*/ 1422646 w 4196446"/>
              <a:gd name="connsiteY206" fmla="*/ 2535034 h 8346397"/>
              <a:gd name="connsiteX207" fmla="*/ 1508371 w 4196446"/>
              <a:gd name="connsiteY207" fmla="*/ 2568373 h 8346397"/>
              <a:gd name="connsiteX208" fmla="*/ 1641721 w 4196446"/>
              <a:gd name="connsiteY208" fmla="*/ 2716009 h 8346397"/>
              <a:gd name="connsiteX209" fmla="*/ 1725065 w 4196446"/>
              <a:gd name="connsiteY209" fmla="*/ 2870790 h 8346397"/>
              <a:gd name="connsiteX210" fmla="*/ 1850477 w 4196446"/>
              <a:gd name="connsiteY210" fmla="*/ 2931907 h 8346397"/>
              <a:gd name="connsiteX211" fmla="*/ 1896514 w 4196446"/>
              <a:gd name="connsiteY211" fmla="*/ 2977947 h 8346397"/>
              <a:gd name="connsiteX212" fmla="*/ 1927471 w 4196446"/>
              <a:gd name="connsiteY212" fmla="*/ 3082722 h 8346397"/>
              <a:gd name="connsiteX213" fmla="*/ 1989383 w 4196446"/>
              <a:gd name="connsiteY213" fmla="*/ 3185115 h 8346397"/>
              <a:gd name="connsiteX214" fmla="*/ 2051296 w 4196446"/>
              <a:gd name="connsiteY214" fmla="*/ 3223215 h 8346397"/>
              <a:gd name="connsiteX215" fmla="*/ 2182265 w 4196446"/>
              <a:gd name="connsiteY215" fmla="*/ 3370853 h 8346397"/>
              <a:gd name="connsiteX216" fmla="*/ 2325139 w 4196446"/>
              <a:gd name="connsiteY216" fmla="*/ 3447053 h 8346397"/>
              <a:gd name="connsiteX217" fmla="*/ 2384671 w 4196446"/>
              <a:gd name="connsiteY217" fmla="*/ 3532778 h 8346397"/>
              <a:gd name="connsiteX218" fmla="*/ 2432296 w 4196446"/>
              <a:gd name="connsiteY218" fmla="*/ 3599453 h 8346397"/>
              <a:gd name="connsiteX219" fmla="*/ 2479921 w 4196446"/>
              <a:gd name="connsiteY219" fmla="*/ 3589929 h 8346397"/>
              <a:gd name="connsiteX220" fmla="*/ 2484683 w 4196446"/>
              <a:gd name="connsiteY220" fmla="*/ 3742328 h 8346397"/>
              <a:gd name="connsiteX221" fmla="*/ 2537071 w 4196446"/>
              <a:gd name="connsiteY221" fmla="*/ 3835197 h 8346397"/>
              <a:gd name="connsiteX222" fmla="*/ 2529927 w 4196446"/>
              <a:gd name="connsiteY222" fmla="*/ 3873297 h 8346397"/>
              <a:gd name="connsiteX223" fmla="*/ 2598983 w 4196446"/>
              <a:gd name="connsiteY223" fmla="*/ 3909015 h 8346397"/>
              <a:gd name="connsiteX224" fmla="*/ 2656133 w 4196446"/>
              <a:gd name="connsiteY224" fmla="*/ 3854247 h 8346397"/>
              <a:gd name="connsiteX225" fmla="*/ 2689471 w 4196446"/>
              <a:gd name="connsiteY225" fmla="*/ 3937590 h 8346397"/>
              <a:gd name="connsiteX226" fmla="*/ 2734715 w 4196446"/>
              <a:gd name="connsiteY226" fmla="*/ 3982834 h 8346397"/>
              <a:gd name="connsiteX227" fmla="*/ 2808533 w 4196446"/>
              <a:gd name="connsiteY227" fmla="*/ 4006647 h 8346397"/>
              <a:gd name="connsiteX228" fmla="*/ 2860921 w 4196446"/>
              <a:gd name="connsiteY228" fmla="*/ 4075703 h 8346397"/>
              <a:gd name="connsiteX229" fmla="*/ 2946646 w 4196446"/>
              <a:gd name="connsiteY229" fmla="*/ 4130472 h 8346397"/>
              <a:gd name="connsiteX230" fmla="*/ 2999033 w 4196446"/>
              <a:gd name="connsiteY230" fmla="*/ 4163809 h 8346397"/>
              <a:gd name="connsiteX231" fmla="*/ 2870446 w 4196446"/>
              <a:gd name="connsiteY231" fmla="*/ 4256678 h 8346397"/>
              <a:gd name="connsiteX232" fmla="*/ 2868064 w 4196446"/>
              <a:gd name="connsiteY232" fmla="*/ 4311446 h 8346397"/>
              <a:gd name="connsiteX233" fmla="*/ 2970458 w 4196446"/>
              <a:gd name="connsiteY233" fmla="*/ 4428128 h 8346397"/>
              <a:gd name="connsiteX234" fmla="*/ 3065708 w 4196446"/>
              <a:gd name="connsiteY234" fmla="*/ 4490040 h 8346397"/>
              <a:gd name="connsiteX235" fmla="*/ 3096665 w 4196446"/>
              <a:gd name="connsiteY235" fmla="*/ 4528140 h 8346397"/>
              <a:gd name="connsiteX236" fmla="*/ 3082377 w 4196446"/>
              <a:gd name="connsiteY236" fmla="*/ 4609103 h 8346397"/>
              <a:gd name="connsiteX237" fmla="*/ 3077615 w 4196446"/>
              <a:gd name="connsiteY237" fmla="*/ 4692447 h 8346397"/>
              <a:gd name="connsiteX238" fmla="*/ 3034752 w 4196446"/>
              <a:gd name="connsiteY238" fmla="*/ 4701972 h 8346397"/>
              <a:gd name="connsiteX239" fmla="*/ 3008558 w 4196446"/>
              <a:gd name="connsiteY239" fmla="*/ 4718640 h 8346397"/>
              <a:gd name="connsiteX240" fmla="*/ 3053802 w 4196446"/>
              <a:gd name="connsiteY240" fmla="*/ 4795632 h 8346397"/>
              <a:gd name="connsiteX241" fmla="*/ 3037133 w 4196446"/>
              <a:gd name="connsiteY241" fmla="*/ 4868659 h 8346397"/>
              <a:gd name="connsiteX242" fmla="*/ 3020465 w 4196446"/>
              <a:gd name="connsiteY242" fmla="*/ 5004390 h 8346397"/>
              <a:gd name="connsiteX243" fmla="*/ 2982365 w 4196446"/>
              <a:gd name="connsiteY243" fmla="*/ 5044872 h 8346397"/>
              <a:gd name="connsiteX244" fmla="*/ 2965696 w 4196446"/>
              <a:gd name="connsiteY244" fmla="*/ 5166315 h 8346397"/>
              <a:gd name="connsiteX245" fmla="*/ 2937121 w 4196446"/>
              <a:gd name="connsiteY245" fmla="*/ 5285378 h 8346397"/>
              <a:gd name="connsiteX246" fmla="*/ 2989508 w 4196446"/>
              <a:gd name="connsiteY246" fmla="*/ 5302047 h 8346397"/>
              <a:gd name="connsiteX247" fmla="*/ 2987127 w 4196446"/>
              <a:gd name="connsiteY247" fmla="*/ 5347290 h 8346397"/>
              <a:gd name="connsiteX248" fmla="*/ 2984746 w 4196446"/>
              <a:gd name="connsiteY248" fmla="*/ 5402059 h 8346397"/>
              <a:gd name="connsiteX249" fmla="*/ 3041896 w 4196446"/>
              <a:gd name="connsiteY249" fmla="*/ 5471115 h 8346397"/>
              <a:gd name="connsiteX250" fmla="*/ 3089521 w 4196446"/>
              <a:gd name="connsiteY250" fmla="*/ 5597322 h 8346397"/>
              <a:gd name="connsiteX251" fmla="*/ 2996652 w 4196446"/>
              <a:gd name="connsiteY251" fmla="*/ 5887834 h 8346397"/>
              <a:gd name="connsiteX252" fmla="*/ 3018083 w 4196446"/>
              <a:gd name="connsiteY252" fmla="*/ 5942603 h 8346397"/>
              <a:gd name="connsiteX253" fmla="*/ 3044277 w 4196446"/>
              <a:gd name="connsiteY253" fmla="*/ 5994990 h 8346397"/>
              <a:gd name="connsiteX254" fmla="*/ 3049040 w 4196446"/>
              <a:gd name="connsiteY254" fmla="*/ 6099765 h 8346397"/>
              <a:gd name="connsiteX255" fmla="*/ 3028402 w 4196446"/>
              <a:gd name="connsiteY255" fmla="*/ 6195807 h 8346397"/>
              <a:gd name="connsiteX256" fmla="*/ 2956170 w 4196446"/>
              <a:gd name="connsiteY256" fmla="*/ 6259310 h 8346397"/>
              <a:gd name="connsiteX257" fmla="*/ 2920452 w 4196446"/>
              <a:gd name="connsiteY257" fmla="*/ 6240259 h 8346397"/>
              <a:gd name="connsiteX258" fmla="*/ 2849015 w 4196446"/>
              <a:gd name="connsiteY258" fmla="*/ 6252165 h 8346397"/>
              <a:gd name="connsiteX259" fmla="*/ 2713283 w 4196446"/>
              <a:gd name="connsiteY259" fmla="*/ 6364084 h 8346397"/>
              <a:gd name="connsiteX260" fmla="*/ 2606127 w 4196446"/>
              <a:gd name="connsiteY260" fmla="*/ 6349797 h 8346397"/>
              <a:gd name="connsiteX261" fmla="*/ 2575171 w 4196446"/>
              <a:gd name="connsiteY261" fmla="*/ 6378372 h 8346397"/>
              <a:gd name="connsiteX262" fmla="*/ 2508495 w 4196446"/>
              <a:gd name="connsiteY262" fmla="*/ 6423614 h 8346397"/>
              <a:gd name="connsiteX263" fmla="*/ 2391815 w 4196446"/>
              <a:gd name="connsiteY263" fmla="*/ 6411709 h 8346397"/>
              <a:gd name="connsiteX264" fmla="*/ 2368002 w 4196446"/>
              <a:gd name="connsiteY264" fmla="*/ 6528390 h 8346397"/>
              <a:gd name="connsiteX265" fmla="*/ 2363240 w 4196446"/>
              <a:gd name="connsiteY265" fmla="*/ 6564109 h 8346397"/>
              <a:gd name="connsiteX266" fmla="*/ 2339428 w 4196446"/>
              <a:gd name="connsiteY266" fmla="*/ 6583159 h 8346397"/>
              <a:gd name="connsiteX267" fmla="*/ 2141783 w 4196446"/>
              <a:gd name="connsiteY267" fmla="*/ 6535534 h 8346397"/>
              <a:gd name="connsiteX268" fmla="*/ 2103683 w 4196446"/>
              <a:gd name="connsiteY268" fmla="*/ 6587922 h 8346397"/>
              <a:gd name="connsiteX269" fmla="*/ 2072727 w 4196446"/>
              <a:gd name="connsiteY269" fmla="*/ 6683172 h 8346397"/>
              <a:gd name="connsiteX270" fmla="*/ 2039389 w 4196446"/>
              <a:gd name="connsiteY270" fmla="*/ 6747465 h 8346397"/>
              <a:gd name="connsiteX271" fmla="*/ 2051296 w 4196446"/>
              <a:gd name="connsiteY271" fmla="*/ 6809378 h 8346397"/>
              <a:gd name="connsiteX272" fmla="*/ 2184646 w 4196446"/>
              <a:gd name="connsiteY272" fmla="*/ 6921297 h 8346397"/>
              <a:gd name="connsiteX273" fmla="*/ 2253702 w 4196446"/>
              <a:gd name="connsiteY273" fmla="*/ 6954634 h 8346397"/>
              <a:gd name="connsiteX274" fmla="*/ 2237033 w 4196446"/>
              <a:gd name="connsiteY274" fmla="*/ 6978447 h 8346397"/>
              <a:gd name="connsiteX275" fmla="*/ 2201315 w 4196446"/>
              <a:gd name="connsiteY275" fmla="*/ 6997497 h 8346397"/>
              <a:gd name="connsiteX276" fmla="*/ 2234652 w 4196446"/>
              <a:gd name="connsiteY276" fmla="*/ 7073697 h 8346397"/>
              <a:gd name="connsiteX277" fmla="*/ 2203696 w 4196446"/>
              <a:gd name="connsiteY277" fmla="*/ 7095128 h 8346397"/>
              <a:gd name="connsiteX278" fmla="*/ 2098921 w 4196446"/>
              <a:gd name="connsiteY278" fmla="*/ 7033215 h 8346397"/>
              <a:gd name="connsiteX279" fmla="*/ 2056058 w 4196446"/>
              <a:gd name="connsiteY279" fmla="*/ 7059409 h 8346397"/>
              <a:gd name="connsiteX280" fmla="*/ 1996527 w 4196446"/>
              <a:gd name="connsiteY280" fmla="*/ 6957015 h 8346397"/>
              <a:gd name="connsiteX281" fmla="*/ 1879846 w 4196446"/>
              <a:gd name="connsiteY281" fmla="*/ 6983209 h 8346397"/>
              <a:gd name="connsiteX282" fmla="*/ 1815552 w 4196446"/>
              <a:gd name="connsiteY282" fmla="*/ 6987972 h 8346397"/>
              <a:gd name="connsiteX283" fmla="*/ 1765546 w 4196446"/>
              <a:gd name="connsiteY283" fmla="*/ 6983210 h 8346397"/>
              <a:gd name="connsiteX284" fmla="*/ 1708396 w 4196446"/>
              <a:gd name="connsiteY284" fmla="*/ 7028453 h 8346397"/>
              <a:gd name="connsiteX285" fmla="*/ 1529802 w 4196446"/>
              <a:gd name="connsiteY285" fmla="*/ 6987972 h 8346397"/>
              <a:gd name="connsiteX286" fmla="*/ 1553614 w 4196446"/>
              <a:gd name="connsiteY286" fmla="*/ 7114178 h 8346397"/>
              <a:gd name="connsiteX287" fmla="*/ 1477415 w 4196446"/>
              <a:gd name="connsiteY287" fmla="*/ 7159422 h 8346397"/>
              <a:gd name="connsiteX288" fmla="*/ 1415502 w 4196446"/>
              <a:gd name="connsiteY288" fmla="*/ 7226096 h 8346397"/>
              <a:gd name="connsiteX289" fmla="*/ 1265483 w 4196446"/>
              <a:gd name="connsiteY289" fmla="*/ 7218953 h 8346397"/>
              <a:gd name="connsiteX290" fmla="*/ 1213096 w 4196446"/>
              <a:gd name="connsiteY29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507702 w 4196446"/>
              <a:gd name="connsiteY2" fmla="*/ 7553913 h 8346397"/>
              <a:gd name="connsiteX3" fmla="*/ 2594222 w 4196446"/>
              <a:gd name="connsiteY3" fmla="*/ 7359445 h 8346397"/>
              <a:gd name="connsiteX4" fmla="*/ 2606128 w 4196446"/>
              <a:gd name="connsiteY4" fmla="*/ 7309438 h 8346397"/>
              <a:gd name="connsiteX5" fmla="*/ 2701378 w 4196446"/>
              <a:gd name="connsiteY5" fmla="*/ 7314201 h 8346397"/>
              <a:gd name="connsiteX6" fmla="*/ 2660897 w 4196446"/>
              <a:gd name="connsiteY6" fmla="*/ 7240382 h 8346397"/>
              <a:gd name="connsiteX7" fmla="*/ 2713284 w 4196446"/>
              <a:gd name="connsiteY7" fmla="*/ 7266576 h 8346397"/>
              <a:gd name="connsiteX8" fmla="*/ 2763291 w 4196446"/>
              <a:gd name="connsiteY8" fmla="*/ 7299913 h 8346397"/>
              <a:gd name="connsiteX9" fmla="*/ 2756147 w 4196446"/>
              <a:gd name="connsiteY9" fmla="*/ 7371351 h 8346397"/>
              <a:gd name="connsiteX10" fmla="*/ 2827584 w 4196446"/>
              <a:gd name="connsiteY10" fmla="*/ 7316582 h 8346397"/>
              <a:gd name="connsiteX11" fmla="*/ 2870447 w 4196446"/>
              <a:gd name="connsiteY11" fmla="*/ 7338013 h 8346397"/>
              <a:gd name="connsiteX12" fmla="*/ 3001416 w 4196446"/>
              <a:gd name="connsiteY12" fmla="*/ 7266576 h 8346397"/>
              <a:gd name="connsiteX13" fmla="*/ 3103809 w 4196446"/>
              <a:gd name="connsiteY13" fmla="*/ 7202282 h 8346397"/>
              <a:gd name="connsiteX14" fmla="*/ 3246684 w 4196446"/>
              <a:gd name="connsiteY14" fmla="*/ 7142751 h 8346397"/>
              <a:gd name="connsiteX15" fmla="*/ 3282403 w 4196446"/>
              <a:gd name="connsiteY15" fmla="*/ 7159420 h 8346397"/>
              <a:gd name="connsiteX16" fmla="*/ 3358603 w 4196446"/>
              <a:gd name="connsiteY16" fmla="*/ 7064169 h 8346397"/>
              <a:gd name="connsiteX17" fmla="*/ 3503859 w 4196446"/>
              <a:gd name="connsiteY17" fmla="*/ 7042738 h 8346397"/>
              <a:gd name="connsiteX18" fmla="*/ 3530053 w 4196446"/>
              <a:gd name="connsiteY18" fmla="*/ 6978445 h 8346397"/>
              <a:gd name="connsiteX19" fmla="*/ 3642765 w 4196446"/>
              <a:gd name="connsiteY19" fmla="*/ 6905419 h 8346397"/>
              <a:gd name="connsiteX20" fmla="*/ 3741984 w 4196446"/>
              <a:gd name="connsiteY20" fmla="*/ 6883195 h 8346397"/>
              <a:gd name="connsiteX21" fmla="*/ 3784847 w 4196446"/>
              <a:gd name="connsiteY21" fmla="*/ 6811757 h 8346397"/>
              <a:gd name="connsiteX22" fmla="*/ 3951534 w 4196446"/>
              <a:gd name="connsiteY22" fmla="*/ 6737938 h 8346397"/>
              <a:gd name="connsiteX23" fmla="*/ 3932484 w 4196446"/>
              <a:gd name="connsiteY23" fmla="*/ 6616495 h 8346397"/>
              <a:gd name="connsiteX24" fmla="*/ 3975347 w 4196446"/>
              <a:gd name="connsiteY24" fmla="*/ 6642688 h 8346397"/>
              <a:gd name="connsiteX25" fmla="*/ 4027735 w 4196446"/>
              <a:gd name="connsiteY25" fmla="*/ 6654595 h 8346397"/>
              <a:gd name="connsiteX26" fmla="*/ 4056309 w 4196446"/>
              <a:gd name="connsiteY26" fmla="*/ 6516482 h 8346397"/>
              <a:gd name="connsiteX27" fmla="*/ 3996778 w 4196446"/>
              <a:gd name="connsiteY27" fmla="*/ 6478382 h 8346397"/>
              <a:gd name="connsiteX28" fmla="*/ 4034878 w 4196446"/>
              <a:gd name="connsiteY28" fmla="*/ 6437901 h 8346397"/>
              <a:gd name="connsiteX29" fmla="*/ 4061072 w 4196446"/>
              <a:gd name="connsiteY29" fmla="*/ 6473620 h 8346397"/>
              <a:gd name="connsiteX30" fmla="*/ 4082503 w 4196446"/>
              <a:gd name="connsiteY30" fmla="*/ 6478382 h 8346397"/>
              <a:gd name="connsiteX31" fmla="*/ 4089647 w 4196446"/>
              <a:gd name="connsiteY31" fmla="*/ 6421232 h 8346397"/>
              <a:gd name="connsiteX32" fmla="*/ 4046784 w 4196446"/>
              <a:gd name="connsiteY32" fmla="*/ 6318838 h 8346397"/>
              <a:gd name="connsiteX33" fmla="*/ 4130128 w 4196446"/>
              <a:gd name="connsiteY33" fmla="*/ 6299788 h 8346397"/>
              <a:gd name="connsiteX34" fmla="*/ 4046784 w 4196446"/>
              <a:gd name="connsiteY34" fmla="*/ 6275976 h 8346397"/>
              <a:gd name="connsiteX35" fmla="*/ 4053928 w 4196446"/>
              <a:gd name="connsiteY35" fmla="*/ 6211682 h 8346397"/>
              <a:gd name="connsiteX36" fmla="*/ 4039640 w 4196446"/>
              <a:gd name="connsiteY36" fmla="*/ 6149770 h 8346397"/>
              <a:gd name="connsiteX37" fmla="*/ 4106315 w 4196446"/>
              <a:gd name="connsiteY37" fmla="*/ 6211682 h 8346397"/>
              <a:gd name="connsiteX38" fmla="*/ 4063453 w 4196446"/>
              <a:gd name="connsiteY38" fmla="*/ 6090238 h 8346397"/>
              <a:gd name="connsiteX39" fmla="*/ 4070597 w 4196446"/>
              <a:gd name="connsiteY39" fmla="*/ 6018801 h 8346397"/>
              <a:gd name="connsiteX40" fmla="*/ 4132509 w 4196446"/>
              <a:gd name="connsiteY40" fmla="*/ 5975938 h 8346397"/>
              <a:gd name="connsiteX41" fmla="*/ 4094409 w 4196446"/>
              <a:gd name="connsiteY41" fmla="*/ 6075951 h 8346397"/>
              <a:gd name="connsiteX42" fmla="*/ 4139653 w 4196446"/>
              <a:gd name="connsiteY42" fmla="*/ 6102145 h 8346397"/>
              <a:gd name="connsiteX43" fmla="*/ 4192041 w 4196446"/>
              <a:gd name="connsiteY43" fmla="*/ 6080713 h 8346397"/>
              <a:gd name="connsiteX44" fmla="*/ 4149178 w 4196446"/>
              <a:gd name="connsiteY44" fmla="*/ 5947363 h 8346397"/>
              <a:gd name="connsiteX45" fmla="*/ 4194421 w 4196446"/>
              <a:gd name="connsiteY45" fmla="*/ 5909263 h 8346397"/>
              <a:gd name="connsiteX46" fmla="*/ 4113459 w 4196446"/>
              <a:gd name="connsiteY46" fmla="*/ 5783057 h 8346397"/>
              <a:gd name="connsiteX47" fmla="*/ 4108696 w 4196446"/>
              <a:gd name="connsiteY47" fmla="*/ 5678282 h 8346397"/>
              <a:gd name="connsiteX48" fmla="*/ 4070597 w 4196446"/>
              <a:gd name="connsiteY48" fmla="*/ 5587795 h 8346397"/>
              <a:gd name="connsiteX49" fmla="*/ 4111077 w 4196446"/>
              <a:gd name="connsiteY49" fmla="*/ 5583032 h 8346397"/>
              <a:gd name="connsiteX50" fmla="*/ 4061071 w 4196446"/>
              <a:gd name="connsiteY50" fmla="*/ 5478257 h 8346397"/>
              <a:gd name="connsiteX51" fmla="*/ 4061071 w 4196446"/>
              <a:gd name="connsiteY51" fmla="*/ 5383007 h 8346397"/>
              <a:gd name="connsiteX52" fmla="*/ 4103934 w 4196446"/>
              <a:gd name="connsiteY52" fmla="*/ 5387770 h 8346397"/>
              <a:gd name="connsiteX53" fmla="*/ 4106315 w 4196446"/>
              <a:gd name="connsiteY53" fmla="*/ 5347288 h 8346397"/>
              <a:gd name="connsiteX54" fmla="*/ 4065833 w 4196446"/>
              <a:gd name="connsiteY54" fmla="*/ 5292520 h 8346397"/>
              <a:gd name="connsiteX55" fmla="*/ 4058690 w 4196446"/>
              <a:gd name="connsiteY55" fmla="*/ 5173457 h 8346397"/>
              <a:gd name="connsiteX56" fmla="*/ 3990428 w 4196446"/>
              <a:gd name="connsiteY56" fmla="*/ 5034550 h 8346397"/>
              <a:gd name="connsiteX57" fmla="*/ 3922959 w 4196446"/>
              <a:gd name="connsiteY57" fmla="*/ 4816270 h 8346397"/>
              <a:gd name="connsiteX58" fmla="*/ 3887241 w 4196446"/>
              <a:gd name="connsiteY58" fmla="*/ 4682920 h 8346397"/>
              <a:gd name="connsiteX59" fmla="*/ 3851522 w 4196446"/>
              <a:gd name="connsiteY59" fmla="*/ 4642438 h 8346397"/>
              <a:gd name="connsiteX60" fmla="*/ 3887241 w 4196446"/>
              <a:gd name="connsiteY60" fmla="*/ 4578145 h 8346397"/>
              <a:gd name="connsiteX61" fmla="*/ 3839615 w 4196446"/>
              <a:gd name="connsiteY61" fmla="*/ 4499563 h 8346397"/>
              <a:gd name="connsiteX62" fmla="*/ 3780084 w 4196446"/>
              <a:gd name="connsiteY62" fmla="*/ 4492420 h 8346397"/>
              <a:gd name="connsiteX63" fmla="*/ 3732459 w 4196446"/>
              <a:gd name="connsiteY63" fmla="*/ 4449557 h 8346397"/>
              <a:gd name="connsiteX64" fmla="*/ 3687216 w 4196446"/>
              <a:gd name="connsiteY64" fmla="*/ 4466226 h 8346397"/>
              <a:gd name="connsiteX65" fmla="*/ 3668166 w 4196446"/>
              <a:gd name="connsiteY65" fmla="*/ 4368595 h 8346397"/>
              <a:gd name="connsiteX66" fmla="*/ 3501478 w 4196446"/>
              <a:gd name="connsiteY66" fmla="*/ 4166188 h 8346397"/>
              <a:gd name="connsiteX67" fmla="*/ 3496716 w 4196446"/>
              <a:gd name="connsiteY67" fmla="*/ 4139995 h 8346397"/>
              <a:gd name="connsiteX68" fmla="*/ 3494334 w 4196446"/>
              <a:gd name="connsiteY68" fmla="*/ 4113801 h 8346397"/>
              <a:gd name="connsiteX69" fmla="*/ 3544341 w 4196446"/>
              <a:gd name="connsiteY69" fmla="*/ 4101895 h 8346397"/>
              <a:gd name="connsiteX70" fmla="*/ 3553866 w 4196446"/>
              <a:gd name="connsiteY70" fmla="*/ 4075701 h 8346397"/>
              <a:gd name="connsiteX71" fmla="*/ 3515766 w 4196446"/>
              <a:gd name="connsiteY71" fmla="*/ 4056651 h 8346397"/>
              <a:gd name="connsiteX72" fmla="*/ 3465759 w 4196446"/>
              <a:gd name="connsiteY72" fmla="*/ 4049507 h 8346397"/>
              <a:gd name="connsiteX73" fmla="*/ 3432422 w 4196446"/>
              <a:gd name="connsiteY73" fmla="*/ 4109038 h 8346397"/>
              <a:gd name="connsiteX74" fmla="*/ 3413372 w 4196446"/>
              <a:gd name="connsiteY74" fmla="*/ 4082845 h 8346397"/>
              <a:gd name="connsiteX75" fmla="*/ 3415752 w 4196446"/>
              <a:gd name="connsiteY75" fmla="*/ 4042363 h 8346397"/>
              <a:gd name="connsiteX76" fmla="*/ 3349078 w 4196446"/>
              <a:gd name="connsiteY76" fmla="*/ 4018551 h 8346397"/>
              <a:gd name="connsiteX77" fmla="*/ 3382416 w 4196446"/>
              <a:gd name="connsiteY77" fmla="*/ 3985213 h 8346397"/>
              <a:gd name="connsiteX78" fmla="*/ 3346697 w 4196446"/>
              <a:gd name="connsiteY78" fmla="*/ 3961401 h 8346397"/>
              <a:gd name="connsiteX79" fmla="*/ 3291928 w 4196446"/>
              <a:gd name="connsiteY79" fmla="*/ 3959020 h 8346397"/>
              <a:gd name="connsiteX80" fmla="*/ 3263352 w 4196446"/>
              <a:gd name="connsiteY80" fmla="*/ 3978070 h 8346397"/>
              <a:gd name="connsiteX81" fmla="*/ 3215727 w 4196446"/>
              <a:gd name="connsiteY81" fmla="*/ 3963782 h 8346397"/>
              <a:gd name="connsiteX82" fmla="*/ 3227633 w 4196446"/>
              <a:gd name="connsiteY82" fmla="*/ 3937588 h 8346397"/>
              <a:gd name="connsiteX83" fmla="*/ 3275259 w 4196446"/>
              <a:gd name="connsiteY83" fmla="*/ 3913776 h 8346397"/>
              <a:gd name="connsiteX84" fmla="*/ 3127621 w 4196446"/>
              <a:gd name="connsiteY84" fmla="*/ 3851863 h 8346397"/>
              <a:gd name="connsiteX85" fmla="*/ 2996652 w 4196446"/>
              <a:gd name="connsiteY85" fmla="*/ 3739945 h 8346397"/>
              <a:gd name="connsiteX86" fmla="*/ 2591839 w 4196446"/>
              <a:gd name="connsiteY86" fmla="*/ 3354183 h 8346397"/>
              <a:gd name="connsiteX87" fmla="*/ 2468015 w 4196446"/>
              <a:gd name="connsiteY87" fmla="*/ 3049382 h 8346397"/>
              <a:gd name="connsiteX88" fmla="*/ 2432296 w 4196446"/>
              <a:gd name="connsiteY88" fmla="*/ 2961276 h 8346397"/>
              <a:gd name="connsiteX89" fmla="*/ 2387052 w 4196446"/>
              <a:gd name="connsiteY89" fmla="*/ 2954132 h 8346397"/>
              <a:gd name="connsiteX90" fmla="*/ 2365621 w 4196446"/>
              <a:gd name="connsiteY90" fmla="*/ 2958895 h 8346397"/>
              <a:gd name="connsiteX91" fmla="*/ 2315615 w 4196446"/>
              <a:gd name="connsiteY91" fmla="*/ 2896982 h 8346397"/>
              <a:gd name="connsiteX92" fmla="*/ 2234652 w 4196446"/>
              <a:gd name="connsiteY92" fmla="*/ 2880313 h 8346397"/>
              <a:gd name="connsiteX93" fmla="*/ 2182265 w 4196446"/>
              <a:gd name="connsiteY93" fmla="*/ 2811257 h 8346397"/>
              <a:gd name="connsiteX94" fmla="*/ 2115590 w 4196446"/>
              <a:gd name="connsiteY94" fmla="*/ 2727913 h 8346397"/>
              <a:gd name="connsiteX95" fmla="*/ 2091777 w 4196446"/>
              <a:gd name="connsiteY95" fmla="*/ 2670763 h 8346397"/>
              <a:gd name="connsiteX96" fmla="*/ 2006845 w 4196446"/>
              <a:gd name="connsiteY96" fmla="*/ 2527095 h 8346397"/>
              <a:gd name="connsiteX97" fmla="*/ 1953665 w 4196446"/>
              <a:gd name="connsiteY97" fmla="*/ 2451688 h 8346397"/>
              <a:gd name="connsiteX98" fmla="*/ 2006052 w 4196446"/>
              <a:gd name="connsiteY98" fmla="*/ 2337388 h 8346397"/>
              <a:gd name="connsiteX99" fmla="*/ 2072727 w 4196446"/>
              <a:gd name="connsiteY99" fmla="*/ 2256426 h 8346397"/>
              <a:gd name="connsiteX100" fmla="*/ 2056058 w 4196446"/>
              <a:gd name="connsiteY100" fmla="*/ 2223088 h 8346397"/>
              <a:gd name="connsiteX101" fmla="*/ 2067965 w 4196446"/>
              <a:gd name="connsiteY101" fmla="*/ 2130220 h 8346397"/>
              <a:gd name="connsiteX102" fmla="*/ 2137021 w 4196446"/>
              <a:gd name="connsiteY102" fmla="*/ 1992107 h 8346397"/>
              <a:gd name="connsiteX103" fmla="*/ 2165596 w 4196446"/>
              <a:gd name="connsiteY103" fmla="*/ 1944482 h 8346397"/>
              <a:gd name="connsiteX104" fmla="*/ 2203696 w 4196446"/>
              <a:gd name="connsiteY104" fmla="*/ 1937338 h 8346397"/>
              <a:gd name="connsiteX105" fmla="*/ 2198933 w 4196446"/>
              <a:gd name="connsiteY105" fmla="*/ 1906382 h 8346397"/>
              <a:gd name="connsiteX106" fmla="*/ 2406102 w 4196446"/>
              <a:gd name="connsiteY106" fmla="*/ 1782557 h 8346397"/>
              <a:gd name="connsiteX107" fmla="*/ 2494208 w 4196446"/>
              <a:gd name="connsiteY107" fmla="*/ 1715882 h 8346397"/>
              <a:gd name="connsiteX108" fmla="*/ 2513258 w 4196446"/>
              <a:gd name="connsiteY108" fmla="*/ 1630157 h 8346397"/>
              <a:gd name="connsiteX109" fmla="*/ 2522784 w 4196446"/>
              <a:gd name="connsiteY109" fmla="*/ 1584913 h 8346397"/>
              <a:gd name="connsiteX110" fmla="*/ 2577552 w 4196446"/>
              <a:gd name="connsiteY110" fmla="*/ 1527763 h 8346397"/>
              <a:gd name="connsiteX111" fmla="*/ 2606127 w 4196446"/>
              <a:gd name="connsiteY111" fmla="*/ 1499188 h 8346397"/>
              <a:gd name="connsiteX112" fmla="*/ 2634702 w 4196446"/>
              <a:gd name="connsiteY112" fmla="*/ 1492045 h 8346397"/>
              <a:gd name="connsiteX113" fmla="*/ 2672802 w 4196446"/>
              <a:gd name="connsiteY113" fmla="*/ 1368220 h 8346397"/>
              <a:gd name="connsiteX114" fmla="*/ 2806153 w 4196446"/>
              <a:gd name="connsiteY114" fmla="*/ 1334883 h 8346397"/>
              <a:gd name="connsiteX115" fmla="*/ 2944265 w 4196446"/>
              <a:gd name="connsiteY115" fmla="*/ 1325357 h 8346397"/>
              <a:gd name="connsiteX116" fmla="*/ 2968077 w 4196446"/>
              <a:gd name="connsiteY116" fmla="*/ 1206295 h 8346397"/>
              <a:gd name="connsiteX117" fmla="*/ 3049040 w 4196446"/>
              <a:gd name="connsiteY117" fmla="*/ 1169783 h 8346397"/>
              <a:gd name="connsiteX118" fmla="*/ 3153814 w 4196446"/>
              <a:gd name="connsiteY118" fmla="*/ 1125332 h 8346397"/>
              <a:gd name="connsiteX119" fmla="*/ 3225252 w 4196446"/>
              <a:gd name="connsiteY119" fmla="*/ 1049132 h 8346397"/>
              <a:gd name="connsiteX120" fmla="*/ 3310977 w 4196446"/>
              <a:gd name="connsiteY120" fmla="*/ 996745 h 8346397"/>
              <a:gd name="connsiteX121" fmla="*/ 3056977 w 4196446"/>
              <a:gd name="connsiteY121" fmla="*/ 982457 h 8346397"/>
              <a:gd name="connsiteX122" fmla="*/ 2958552 w 4196446"/>
              <a:gd name="connsiteY122" fmla="*/ 976107 h 8346397"/>
              <a:gd name="connsiteX123" fmla="*/ 2926802 w 4196446"/>
              <a:gd name="connsiteY123" fmla="*/ 906257 h 8346397"/>
              <a:gd name="connsiteX124" fmla="*/ 2866477 w 4196446"/>
              <a:gd name="connsiteY124" fmla="*/ 893559 h 8346397"/>
              <a:gd name="connsiteX125" fmla="*/ 2799802 w 4196446"/>
              <a:gd name="connsiteY125" fmla="*/ 874507 h 8346397"/>
              <a:gd name="connsiteX126" fmla="*/ 2761702 w 4196446"/>
              <a:gd name="connsiteY126" fmla="*/ 807832 h 8346397"/>
              <a:gd name="connsiteX127" fmla="*/ 2609302 w 4196446"/>
              <a:gd name="connsiteY127" fmla="*/ 760207 h 8346397"/>
              <a:gd name="connsiteX128" fmla="*/ 2580727 w 4196446"/>
              <a:gd name="connsiteY128" fmla="*/ 604632 h 8346397"/>
              <a:gd name="connsiteX129" fmla="*/ 2526752 w 4196446"/>
              <a:gd name="connsiteY129" fmla="*/ 531609 h 8346397"/>
              <a:gd name="connsiteX130" fmla="*/ 2596602 w 4196446"/>
              <a:gd name="connsiteY130" fmla="*/ 407782 h 8346397"/>
              <a:gd name="connsiteX131" fmla="*/ 2629939 w 4196446"/>
              <a:gd name="connsiteY131" fmla="*/ 310947 h 8346397"/>
              <a:gd name="connsiteX132" fmla="*/ 2517227 w 4196446"/>
              <a:gd name="connsiteY132" fmla="*/ 239507 h 8346397"/>
              <a:gd name="connsiteX133" fmla="*/ 2402927 w 4196446"/>
              <a:gd name="connsiteY133" fmla="*/ 271257 h 8346397"/>
              <a:gd name="connsiteX134" fmla="*/ 2275927 w 4196446"/>
              <a:gd name="connsiteY134" fmla="*/ 198232 h 8346397"/>
              <a:gd name="connsiteX135" fmla="*/ 2133052 w 4196446"/>
              <a:gd name="connsiteY135" fmla="*/ 233157 h 8346397"/>
              <a:gd name="connsiteX136" fmla="*/ 1913977 w 4196446"/>
              <a:gd name="connsiteY136" fmla="*/ 36309 h 8346397"/>
              <a:gd name="connsiteX137" fmla="*/ 1777452 w 4196446"/>
              <a:gd name="connsiteY137" fmla="*/ 13289 h 8346397"/>
              <a:gd name="connsiteX138" fmla="*/ 1703633 w 4196446"/>
              <a:gd name="connsiteY138" fmla="*/ 41864 h 8346397"/>
              <a:gd name="connsiteX139" fmla="*/ 1615527 w 4196446"/>
              <a:gd name="connsiteY139" fmla="*/ 75203 h 8346397"/>
              <a:gd name="connsiteX140" fmla="*/ 1515515 w 4196446"/>
              <a:gd name="connsiteY140" fmla="*/ 129971 h 8346397"/>
              <a:gd name="connsiteX141" fmla="*/ 1525040 w 4196446"/>
              <a:gd name="connsiteY141" fmla="*/ 194264 h 8346397"/>
              <a:gd name="connsiteX142" fmla="*/ 1505990 w 4196446"/>
              <a:gd name="connsiteY142" fmla="*/ 251415 h 8346397"/>
              <a:gd name="connsiteX143" fmla="*/ 1413121 w 4196446"/>
              <a:gd name="connsiteY143" fmla="*/ 270464 h 8346397"/>
              <a:gd name="connsiteX144" fmla="*/ 1339302 w 4196446"/>
              <a:gd name="connsiteY144" fmla="*/ 306184 h 8346397"/>
              <a:gd name="connsiteX145" fmla="*/ 1260721 w 4196446"/>
              <a:gd name="connsiteY145" fmla="*/ 346665 h 8346397"/>
              <a:gd name="connsiteX146" fmla="*/ 1191665 w 4196446"/>
              <a:gd name="connsiteY146" fmla="*/ 272847 h 8346397"/>
              <a:gd name="connsiteX147" fmla="*/ 1082127 w 4196446"/>
              <a:gd name="connsiteY147" fmla="*/ 353809 h 8346397"/>
              <a:gd name="connsiteX148" fmla="*/ 1020215 w 4196446"/>
              <a:gd name="connsiteY148" fmla="*/ 420484 h 8346397"/>
              <a:gd name="connsiteX149" fmla="*/ 858290 w 4196446"/>
              <a:gd name="connsiteY149" fmla="*/ 301422 h 8346397"/>
              <a:gd name="connsiteX150" fmla="*/ 796377 w 4196446"/>
              <a:gd name="connsiteY150" fmla="*/ 406196 h 8346397"/>
              <a:gd name="connsiteX151" fmla="*/ 755896 w 4196446"/>
              <a:gd name="connsiteY151" fmla="*/ 341903 h 8346397"/>
              <a:gd name="connsiteX152" fmla="*/ 689221 w 4196446"/>
              <a:gd name="connsiteY152" fmla="*/ 270465 h 8346397"/>
              <a:gd name="connsiteX153" fmla="*/ 667790 w 4196446"/>
              <a:gd name="connsiteY153" fmla="*/ 313328 h 8346397"/>
              <a:gd name="connsiteX154" fmla="*/ 620165 w 4196446"/>
              <a:gd name="connsiteY154" fmla="*/ 382384 h 8346397"/>
              <a:gd name="connsiteX155" fmla="*/ 589208 w 4196446"/>
              <a:gd name="connsiteY155" fmla="*/ 396672 h 8346397"/>
              <a:gd name="connsiteX156" fmla="*/ 498721 w 4196446"/>
              <a:gd name="connsiteY156" fmla="*/ 482397 h 8346397"/>
              <a:gd name="connsiteX157" fmla="*/ 396327 w 4196446"/>
              <a:gd name="connsiteY157" fmla="*/ 380003 h 8346397"/>
              <a:gd name="connsiteX158" fmla="*/ 243927 w 4196446"/>
              <a:gd name="connsiteY158" fmla="*/ 294278 h 8346397"/>
              <a:gd name="connsiteX159" fmla="*/ 174871 w 4196446"/>
              <a:gd name="connsiteY159" fmla="*/ 327615 h 8346397"/>
              <a:gd name="connsiteX160" fmla="*/ 127246 w 4196446"/>
              <a:gd name="connsiteY160" fmla="*/ 410959 h 8346397"/>
              <a:gd name="connsiteX161" fmla="*/ 43902 w 4196446"/>
              <a:gd name="connsiteY161" fmla="*/ 472872 h 8346397"/>
              <a:gd name="connsiteX162" fmla="*/ 8183 w 4196446"/>
              <a:gd name="connsiteY162" fmla="*/ 484778 h 8346397"/>
              <a:gd name="connsiteX163" fmla="*/ 198683 w 4196446"/>
              <a:gd name="connsiteY163" fmla="*/ 689565 h 8346397"/>
              <a:gd name="connsiteX164" fmla="*/ 265359 w 4196446"/>
              <a:gd name="connsiteY164" fmla="*/ 706234 h 8346397"/>
              <a:gd name="connsiteX165" fmla="*/ 298697 w 4196446"/>
              <a:gd name="connsiteY165" fmla="*/ 730047 h 8346397"/>
              <a:gd name="connsiteX166" fmla="*/ 296315 w 4196446"/>
              <a:gd name="connsiteY166" fmla="*/ 901496 h 8346397"/>
              <a:gd name="connsiteX167" fmla="*/ 362990 w 4196446"/>
              <a:gd name="connsiteY167" fmla="*/ 906259 h 8346397"/>
              <a:gd name="connsiteX168" fmla="*/ 401090 w 4196446"/>
              <a:gd name="connsiteY168" fmla="*/ 856253 h 8346397"/>
              <a:gd name="connsiteX169" fmla="*/ 482052 w 4196446"/>
              <a:gd name="connsiteY169" fmla="*/ 894353 h 8346397"/>
              <a:gd name="connsiteX170" fmla="*/ 420140 w 4196446"/>
              <a:gd name="connsiteY170" fmla="*/ 1039609 h 8346397"/>
              <a:gd name="connsiteX171" fmla="*/ 434427 w 4196446"/>
              <a:gd name="connsiteY171" fmla="*/ 1087234 h 8346397"/>
              <a:gd name="connsiteX172" fmla="*/ 379658 w 4196446"/>
              <a:gd name="connsiteY172" fmla="*/ 1139622 h 8346397"/>
              <a:gd name="connsiteX173" fmla="*/ 415377 w 4196446"/>
              <a:gd name="connsiteY173" fmla="*/ 1168196 h 8346397"/>
              <a:gd name="connsiteX174" fmla="*/ 486815 w 4196446"/>
              <a:gd name="connsiteY174" fmla="*/ 1256303 h 8346397"/>
              <a:gd name="connsiteX175" fmla="*/ 527296 w 4196446"/>
              <a:gd name="connsiteY175" fmla="*/ 1344409 h 8346397"/>
              <a:gd name="connsiteX176" fmla="*/ 636833 w 4196446"/>
              <a:gd name="connsiteY176" fmla="*/ 1396797 h 8346397"/>
              <a:gd name="connsiteX177" fmla="*/ 746371 w 4196446"/>
              <a:gd name="connsiteY177" fmla="*/ 1420609 h 8346397"/>
              <a:gd name="connsiteX178" fmla="*/ 829715 w 4196446"/>
              <a:gd name="connsiteY178" fmla="*/ 1468234 h 8346397"/>
              <a:gd name="connsiteX179" fmla="*/ 913058 w 4196446"/>
              <a:gd name="connsiteY179" fmla="*/ 1442040 h 8346397"/>
              <a:gd name="connsiteX180" fmla="*/ 994021 w 4196446"/>
              <a:gd name="connsiteY180" fmla="*/ 1368222 h 8346397"/>
              <a:gd name="connsiteX181" fmla="*/ 1103558 w 4196446"/>
              <a:gd name="connsiteY181" fmla="*/ 1351553 h 8346397"/>
              <a:gd name="connsiteX182" fmla="*/ 1170233 w 4196446"/>
              <a:gd name="connsiteY182" fmla="*/ 1356315 h 8346397"/>
              <a:gd name="connsiteX183" fmla="*/ 1329777 w 4196446"/>
              <a:gd name="connsiteY183" fmla="*/ 1465853 h 8346397"/>
              <a:gd name="connsiteX184" fmla="*/ 1389308 w 4196446"/>
              <a:gd name="connsiteY184" fmla="*/ 1494428 h 8346397"/>
              <a:gd name="connsiteX185" fmla="*/ 1260721 w 4196446"/>
              <a:gd name="connsiteY185" fmla="*/ 1596822 h 8346397"/>
              <a:gd name="connsiteX186" fmla="*/ 1263102 w 4196446"/>
              <a:gd name="connsiteY186" fmla="*/ 1661115 h 8346397"/>
              <a:gd name="connsiteX187" fmla="*/ 1425027 w 4196446"/>
              <a:gd name="connsiteY187" fmla="*/ 1613490 h 8346397"/>
              <a:gd name="connsiteX188" fmla="*/ 1386927 w 4196446"/>
              <a:gd name="connsiteY188" fmla="*/ 1677784 h 8346397"/>
              <a:gd name="connsiteX189" fmla="*/ 1405977 w 4196446"/>
              <a:gd name="connsiteY189" fmla="*/ 1751603 h 8346397"/>
              <a:gd name="connsiteX190" fmla="*/ 1517896 w 4196446"/>
              <a:gd name="connsiteY190" fmla="*/ 1787322 h 8346397"/>
              <a:gd name="connsiteX191" fmla="*/ 1591715 w 4196446"/>
              <a:gd name="connsiteY191" fmla="*/ 1803990 h 8346397"/>
              <a:gd name="connsiteX192" fmla="*/ 1501227 w 4196446"/>
              <a:gd name="connsiteY192" fmla="*/ 1934959 h 8346397"/>
              <a:gd name="connsiteX193" fmla="*/ 1494083 w 4196446"/>
              <a:gd name="connsiteY193" fmla="*/ 1984965 h 8346397"/>
              <a:gd name="connsiteX194" fmla="*/ 1422646 w 4196446"/>
              <a:gd name="connsiteY194" fmla="*/ 2020684 h 8346397"/>
              <a:gd name="connsiteX195" fmla="*/ 1391690 w 4196446"/>
              <a:gd name="connsiteY195" fmla="*/ 2082597 h 8346397"/>
              <a:gd name="connsiteX196" fmla="*/ 1260721 w 4196446"/>
              <a:gd name="connsiteY196" fmla="*/ 2056403 h 8346397"/>
              <a:gd name="connsiteX197" fmla="*/ 1139277 w 4196446"/>
              <a:gd name="connsiteY197" fmla="*/ 2056402 h 8346397"/>
              <a:gd name="connsiteX198" fmla="*/ 1072602 w 4196446"/>
              <a:gd name="connsiteY198" fmla="*/ 2084978 h 8346397"/>
              <a:gd name="connsiteX199" fmla="*/ 1065458 w 4196446"/>
              <a:gd name="connsiteY199" fmla="*/ 2184990 h 8346397"/>
              <a:gd name="connsiteX200" fmla="*/ 977352 w 4196446"/>
              <a:gd name="connsiteY200" fmla="*/ 2273097 h 8346397"/>
              <a:gd name="connsiteX201" fmla="*/ 1120227 w 4196446"/>
              <a:gd name="connsiteY201" fmla="*/ 2335009 h 8346397"/>
              <a:gd name="connsiteX202" fmla="*/ 1170234 w 4196446"/>
              <a:gd name="connsiteY202" fmla="*/ 2370727 h 8346397"/>
              <a:gd name="connsiteX203" fmla="*/ 1222621 w 4196446"/>
              <a:gd name="connsiteY203" fmla="*/ 2387397 h 8346397"/>
              <a:gd name="connsiteX204" fmla="*/ 1272627 w 4196446"/>
              <a:gd name="connsiteY204" fmla="*/ 2437403 h 8346397"/>
              <a:gd name="connsiteX205" fmla="*/ 1329777 w 4196446"/>
              <a:gd name="connsiteY205" fmla="*/ 2458834 h 8346397"/>
              <a:gd name="connsiteX206" fmla="*/ 1422646 w 4196446"/>
              <a:gd name="connsiteY206" fmla="*/ 2535034 h 8346397"/>
              <a:gd name="connsiteX207" fmla="*/ 1508371 w 4196446"/>
              <a:gd name="connsiteY207" fmla="*/ 2568373 h 8346397"/>
              <a:gd name="connsiteX208" fmla="*/ 1641721 w 4196446"/>
              <a:gd name="connsiteY208" fmla="*/ 2716009 h 8346397"/>
              <a:gd name="connsiteX209" fmla="*/ 1725065 w 4196446"/>
              <a:gd name="connsiteY209" fmla="*/ 2870790 h 8346397"/>
              <a:gd name="connsiteX210" fmla="*/ 1850477 w 4196446"/>
              <a:gd name="connsiteY210" fmla="*/ 2931907 h 8346397"/>
              <a:gd name="connsiteX211" fmla="*/ 1896514 w 4196446"/>
              <a:gd name="connsiteY211" fmla="*/ 2977947 h 8346397"/>
              <a:gd name="connsiteX212" fmla="*/ 1927471 w 4196446"/>
              <a:gd name="connsiteY212" fmla="*/ 3082722 h 8346397"/>
              <a:gd name="connsiteX213" fmla="*/ 1989383 w 4196446"/>
              <a:gd name="connsiteY213" fmla="*/ 3185115 h 8346397"/>
              <a:gd name="connsiteX214" fmla="*/ 2051296 w 4196446"/>
              <a:gd name="connsiteY214" fmla="*/ 3223215 h 8346397"/>
              <a:gd name="connsiteX215" fmla="*/ 2182265 w 4196446"/>
              <a:gd name="connsiteY215" fmla="*/ 3370853 h 8346397"/>
              <a:gd name="connsiteX216" fmla="*/ 2325139 w 4196446"/>
              <a:gd name="connsiteY216" fmla="*/ 3447053 h 8346397"/>
              <a:gd name="connsiteX217" fmla="*/ 2384671 w 4196446"/>
              <a:gd name="connsiteY217" fmla="*/ 3532778 h 8346397"/>
              <a:gd name="connsiteX218" fmla="*/ 2432296 w 4196446"/>
              <a:gd name="connsiteY218" fmla="*/ 3599453 h 8346397"/>
              <a:gd name="connsiteX219" fmla="*/ 2479921 w 4196446"/>
              <a:gd name="connsiteY219" fmla="*/ 3589929 h 8346397"/>
              <a:gd name="connsiteX220" fmla="*/ 2484683 w 4196446"/>
              <a:gd name="connsiteY220" fmla="*/ 3742328 h 8346397"/>
              <a:gd name="connsiteX221" fmla="*/ 2537071 w 4196446"/>
              <a:gd name="connsiteY221" fmla="*/ 3835197 h 8346397"/>
              <a:gd name="connsiteX222" fmla="*/ 2529927 w 4196446"/>
              <a:gd name="connsiteY222" fmla="*/ 3873297 h 8346397"/>
              <a:gd name="connsiteX223" fmla="*/ 2598983 w 4196446"/>
              <a:gd name="connsiteY223" fmla="*/ 3909015 h 8346397"/>
              <a:gd name="connsiteX224" fmla="*/ 2656133 w 4196446"/>
              <a:gd name="connsiteY224" fmla="*/ 3854247 h 8346397"/>
              <a:gd name="connsiteX225" fmla="*/ 2689471 w 4196446"/>
              <a:gd name="connsiteY225" fmla="*/ 3937590 h 8346397"/>
              <a:gd name="connsiteX226" fmla="*/ 2734715 w 4196446"/>
              <a:gd name="connsiteY226" fmla="*/ 3982834 h 8346397"/>
              <a:gd name="connsiteX227" fmla="*/ 2808533 w 4196446"/>
              <a:gd name="connsiteY227" fmla="*/ 4006647 h 8346397"/>
              <a:gd name="connsiteX228" fmla="*/ 2860921 w 4196446"/>
              <a:gd name="connsiteY228" fmla="*/ 4075703 h 8346397"/>
              <a:gd name="connsiteX229" fmla="*/ 2946646 w 4196446"/>
              <a:gd name="connsiteY229" fmla="*/ 4130472 h 8346397"/>
              <a:gd name="connsiteX230" fmla="*/ 2999033 w 4196446"/>
              <a:gd name="connsiteY230" fmla="*/ 4163809 h 8346397"/>
              <a:gd name="connsiteX231" fmla="*/ 2870446 w 4196446"/>
              <a:gd name="connsiteY231" fmla="*/ 4256678 h 8346397"/>
              <a:gd name="connsiteX232" fmla="*/ 2868064 w 4196446"/>
              <a:gd name="connsiteY232" fmla="*/ 4311446 h 8346397"/>
              <a:gd name="connsiteX233" fmla="*/ 2970458 w 4196446"/>
              <a:gd name="connsiteY233" fmla="*/ 4428128 h 8346397"/>
              <a:gd name="connsiteX234" fmla="*/ 3065708 w 4196446"/>
              <a:gd name="connsiteY234" fmla="*/ 4490040 h 8346397"/>
              <a:gd name="connsiteX235" fmla="*/ 3096665 w 4196446"/>
              <a:gd name="connsiteY235" fmla="*/ 4528140 h 8346397"/>
              <a:gd name="connsiteX236" fmla="*/ 3082377 w 4196446"/>
              <a:gd name="connsiteY236" fmla="*/ 4609103 h 8346397"/>
              <a:gd name="connsiteX237" fmla="*/ 3077615 w 4196446"/>
              <a:gd name="connsiteY237" fmla="*/ 4692447 h 8346397"/>
              <a:gd name="connsiteX238" fmla="*/ 3034752 w 4196446"/>
              <a:gd name="connsiteY238" fmla="*/ 4701972 h 8346397"/>
              <a:gd name="connsiteX239" fmla="*/ 3008558 w 4196446"/>
              <a:gd name="connsiteY239" fmla="*/ 4718640 h 8346397"/>
              <a:gd name="connsiteX240" fmla="*/ 3053802 w 4196446"/>
              <a:gd name="connsiteY240" fmla="*/ 4795632 h 8346397"/>
              <a:gd name="connsiteX241" fmla="*/ 3037133 w 4196446"/>
              <a:gd name="connsiteY241" fmla="*/ 4868659 h 8346397"/>
              <a:gd name="connsiteX242" fmla="*/ 3020465 w 4196446"/>
              <a:gd name="connsiteY242" fmla="*/ 5004390 h 8346397"/>
              <a:gd name="connsiteX243" fmla="*/ 2982365 w 4196446"/>
              <a:gd name="connsiteY243" fmla="*/ 5044872 h 8346397"/>
              <a:gd name="connsiteX244" fmla="*/ 2965696 w 4196446"/>
              <a:gd name="connsiteY244" fmla="*/ 5166315 h 8346397"/>
              <a:gd name="connsiteX245" fmla="*/ 2937121 w 4196446"/>
              <a:gd name="connsiteY245" fmla="*/ 5285378 h 8346397"/>
              <a:gd name="connsiteX246" fmla="*/ 2989508 w 4196446"/>
              <a:gd name="connsiteY246" fmla="*/ 5302047 h 8346397"/>
              <a:gd name="connsiteX247" fmla="*/ 2987127 w 4196446"/>
              <a:gd name="connsiteY247" fmla="*/ 5347290 h 8346397"/>
              <a:gd name="connsiteX248" fmla="*/ 2984746 w 4196446"/>
              <a:gd name="connsiteY248" fmla="*/ 5402059 h 8346397"/>
              <a:gd name="connsiteX249" fmla="*/ 3041896 w 4196446"/>
              <a:gd name="connsiteY249" fmla="*/ 5471115 h 8346397"/>
              <a:gd name="connsiteX250" fmla="*/ 3089521 w 4196446"/>
              <a:gd name="connsiteY250" fmla="*/ 5597322 h 8346397"/>
              <a:gd name="connsiteX251" fmla="*/ 2996652 w 4196446"/>
              <a:gd name="connsiteY251" fmla="*/ 5887834 h 8346397"/>
              <a:gd name="connsiteX252" fmla="*/ 3018083 w 4196446"/>
              <a:gd name="connsiteY252" fmla="*/ 5942603 h 8346397"/>
              <a:gd name="connsiteX253" fmla="*/ 3044277 w 4196446"/>
              <a:gd name="connsiteY253" fmla="*/ 5994990 h 8346397"/>
              <a:gd name="connsiteX254" fmla="*/ 3049040 w 4196446"/>
              <a:gd name="connsiteY254" fmla="*/ 6099765 h 8346397"/>
              <a:gd name="connsiteX255" fmla="*/ 3028402 w 4196446"/>
              <a:gd name="connsiteY255" fmla="*/ 6195807 h 8346397"/>
              <a:gd name="connsiteX256" fmla="*/ 2956170 w 4196446"/>
              <a:gd name="connsiteY256" fmla="*/ 6259310 h 8346397"/>
              <a:gd name="connsiteX257" fmla="*/ 2920452 w 4196446"/>
              <a:gd name="connsiteY257" fmla="*/ 6240259 h 8346397"/>
              <a:gd name="connsiteX258" fmla="*/ 2849015 w 4196446"/>
              <a:gd name="connsiteY258" fmla="*/ 6252165 h 8346397"/>
              <a:gd name="connsiteX259" fmla="*/ 2713283 w 4196446"/>
              <a:gd name="connsiteY259" fmla="*/ 6364084 h 8346397"/>
              <a:gd name="connsiteX260" fmla="*/ 2606127 w 4196446"/>
              <a:gd name="connsiteY260" fmla="*/ 6349797 h 8346397"/>
              <a:gd name="connsiteX261" fmla="*/ 2575171 w 4196446"/>
              <a:gd name="connsiteY261" fmla="*/ 6378372 h 8346397"/>
              <a:gd name="connsiteX262" fmla="*/ 2508495 w 4196446"/>
              <a:gd name="connsiteY262" fmla="*/ 6423614 h 8346397"/>
              <a:gd name="connsiteX263" fmla="*/ 2391815 w 4196446"/>
              <a:gd name="connsiteY263" fmla="*/ 6411709 h 8346397"/>
              <a:gd name="connsiteX264" fmla="*/ 2368002 w 4196446"/>
              <a:gd name="connsiteY264" fmla="*/ 6528390 h 8346397"/>
              <a:gd name="connsiteX265" fmla="*/ 2363240 w 4196446"/>
              <a:gd name="connsiteY265" fmla="*/ 6564109 h 8346397"/>
              <a:gd name="connsiteX266" fmla="*/ 2339428 w 4196446"/>
              <a:gd name="connsiteY266" fmla="*/ 6583159 h 8346397"/>
              <a:gd name="connsiteX267" fmla="*/ 2141783 w 4196446"/>
              <a:gd name="connsiteY267" fmla="*/ 6535534 h 8346397"/>
              <a:gd name="connsiteX268" fmla="*/ 2103683 w 4196446"/>
              <a:gd name="connsiteY268" fmla="*/ 6587922 h 8346397"/>
              <a:gd name="connsiteX269" fmla="*/ 2072727 w 4196446"/>
              <a:gd name="connsiteY269" fmla="*/ 6683172 h 8346397"/>
              <a:gd name="connsiteX270" fmla="*/ 2039389 w 4196446"/>
              <a:gd name="connsiteY270" fmla="*/ 6747465 h 8346397"/>
              <a:gd name="connsiteX271" fmla="*/ 2051296 w 4196446"/>
              <a:gd name="connsiteY271" fmla="*/ 6809378 h 8346397"/>
              <a:gd name="connsiteX272" fmla="*/ 2184646 w 4196446"/>
              <a:gd name="connsiteY272" fmla="*/ 6921297 h 8346397"/>
              <a:gd name="connsiteX273" fmla="*/ 2253702 w 4196446"/>
              <a:gd name="connsiteY273" fmla="*/ 6954634 h 8346397"/>
              <a:gd name="connsiteX274" fmla="*/ 2237033 w 4196446"/>
              <a:gd name="connsiteY274" fmla="*/ 6978447 h 8346397"/>
              <a:gd name="connsiteX275" fmla="*/ 2201315 w 4196446"/>
              <a:gd name="connsiteY275" fmla="*/ 6997497 h 8346397"/>
              <a:gd name="connsiteX276" fmla="*/ 2234652 w 4196446"/>
              <a:gd name="connsiteY276" fmla="*/ 7073697 h 8346397"/>
              <a:gd name="connsiteX277" fmla="*/ 2203696 w 4196446"/>
              <a:gd name="connsiteY277" fmla="*/ 7095128 h 8346397"/>
              <a:gd name="connsiteX278" fmla="*/ 2098921 w 4196446"/>
              <a:gd name="connsiteY278" fmla="*/ 7033215 h 8346397"/>
              <a:gd name="connsiteX279" fmla="*/ 2056058 w 4196446"/>
              <a:gd name="connsiteY279" fmla="*/ 7059409 h 8346397"/>
              <a:gd name="connsiteX280" fmla="*/ 1996527 w 4196446"/>
              <a:gd name="connsiteY280" fmla="*/ 6957015 h 8346397"/>
              <a:gd name="connsiteX281" fmla="*/ 1879846 w 4196446"/>
              <a:gd name="connsiteY281" fmla="*/ 6983209 h 8346397"/>
              <a:gd name="connsiteX282" fmla="*/ 1815552 w 4196446"/>
              <a:gd name="connsiteY282" fmla="*/ 6987972 h 8346397"/>
              <a:gd name="connsiteX283" fmla="*/ 1765546 w 4196446"/>
              <a:gd name="connsiteY283" fmla="*/ 6983210 h 8346397"/>
              <a:gd name="connsiteX284" fmla="*/ 1708396 w 4196446"/>
              <a:gd name="connsiteY284" fmla="*/ 7028453 h 8346397"/>
              <a:gd name="connsiteX285" fmla="*/ 1529802 w 4196446"/>
              <a:gd name="connsiteY285" fmla="*/ 6987972 h 8346397"/>
              <a:gd name="connsiteX286" fmla="*/ 1553614 w 4196446"/>
              <a:gd name="connsiteY286" fmla="*/ 7114178 h 8346397"/>
              <a:gd name="connsiteX287" fmla="*/ 1477415 w 4196446"/>
              <a:gd name="connsiteY287" fmla="*/ 7159422 h 8346397"/>
              <a:gd name="connsiteX288" fmla="*/ 1415502 w 4196446"/>
              <a:gd name="connsiteY288" fmla="*/ 7226096 h 8346397"/>
              <a:gd name="connsiteX289" fmla="*/ 1265483 w 4196446"/>
              <a:gd name="connsiteY289" fmla="*/ 7218953 h 8346397"/>
              <a:gd name="connsiteX290" fmla="*/ 1213096 w 4196446"/>
              <a:gd name="connsiteY29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91803 w 4196446"/>
              <a:gd name="connsiteY2" fmla="*/ 7804738 h 8346397"/>
              <a:gd name="connsiteX3" fmla="*/ 2507702 w 4196446"/>
              <a:gd name="connsiteY3" fmla="*/ 7553913 h 8346397"/>
              <a:gd name="connsiteX4" fmla="*/ 2594222 w 4196446"/>
              <a:gd name="connsiteY4" fmla="*/ 7359445 h 8346397"/>
              <a:gd name="connsiteX5" fmla="*/ 2606128 w 4196446"/>
              <a:gd name="connsiteY5" fmla="*/ 7309438 h 8346397"/>
              <a:gd name="connsiteX6" fmla="*/ 2701378 w 4196446"/>
              <a:gd name="connsiteY6" fmla="*/ 7314201 h 8346397"/>
              <a:gd name="connsiteX7" fmla="*/ 2660897 w 4196446"/>
              <a:gd name="connsiteY7" fmla="*/ 7240382 h 8346397"/>
              <a:gd name="connsiteX8" fmla="*/ 2713284 w 4196446"/>
              <a:gd name="connsiteY8" fmla="*/ 7266576 h 8346397"/>
              <a:gd name="connsiteX9" fmla="*/ 2763291 w 4196446"/>
              <a:gd name="connsiteY9" fmla="*/ 7299913 h 8346397"/>
              <a:gd name="connsiteX10" fmla="*/ 2756147 w 4196446"/>
              <a:gd name="connsiteY10" fmla="*/ 7371351 h 8346397"/>
              <a:gd name="connsiteX11" fmla="*/ 2827584 w 4196446"/>
              <a:gd name="connsiteY11" fmla="*/ 7316582 h 8346397"/>
              <a:gd name="connsiteX12" fmla="*/ 2870447 w 4196446"/>
              <a:gd name="connsiteY12" fmla="*/ 7338013 h 8346397"/>
              <a:gd name="connsiteX13" fmla="*/ 3001416 w 4196446"/>
              <a:gd name="connsiteY13" fmla="*/ 7266576 h 8346397"/>
              <a:gd name="connsiteX14" fmla="*/ 3103809 w 4196446"/>
              <a:gd name="connsiteY14" fmla="*/ 7202282 h 8346397"/>
              <a:gd name="connsiteX15" fmla="*/ 3246684 w 4196446"/>
              <a:gd name="connsiteY15" fmla="*/ 7142751 h 8346397"/>
              <a:gd name="connsiteX16" fmla="*/ 3282403 w 4196446"/>
              <a:gd name="connsiteY16" fmla="*/ 7159420 h 8346397"/>
              <a:gd name="connsiteX17" fmla="*/ 3358603 w 4196446"/>
              <a:gd name="connsiteY17" fmla="*/ 7064169 h 8346397"/>
              <a:gd name="connsiteX18" fmla="*/ 3503859 w 4196446"/>
              <a:gd name="connsiteY18" fmla="*/ 7042738 h 8346397"/>
              <a:gd name="connsiteX19" fmla="*/ 3530053 w 4196446"/>
              <a:gd name="connsiteY19" fmla="*/ 6978445 h 8346397"/>
              <a:gd name="connsiteX20" fmla="*/ 3642765 w 4196446"/>
              <a:gd name="connsiteY20" fmla="*/ 6905419 h 8346397"/>
              <a:gd name="connsiteX21" fmla="*/ 3741984 w 4196446"/>
              <a:gd name="connsiteY21" fmla="*/ 6883195 h 8346397"/>
              <a:gd name="connsiteX22" fmla="*/ 3784847 w 4196446"/>
              <a:gd name="connsiteY22" fmla="*/ 6811757 h 8346397"/>
              <a:gd name="connsiteX23" fmla="*/ 3951534 w 4196446"/>
              <a:gd name="connsiteY23" fmla="*/ 6737938 h 8346397"/>
              <a:gd name="connsiteX24" fmla="*/ 3932484 w 4196446"/>
              <a:gd name="connsiteY24" fmla="*/ 6616495 h 8346397"/>
              <a:gd name="connsiteX25" fmla="*/ 3975347 w 4196446"/>
              <a:gd name="connsiteY25" fmla="*/ 6642688 h 8346397"/>
              <a:gd name="connsiteX26" fmla="*/ 4027735 w 4196446"/>
              <a:gd name="connsiteY26" fmla="*/ 6654595 h 8346397"/>
              <a:gd name="connsiteX27" fmla="*/ 4056309 w 4196446"/>
              <a:gd name="connsiteY27" fmla="*/ 6516482 h 8346397"/>
              <a:gd name="connsiteX28" fmla="*/ 3996778 w 4196446"/>
              <a:gd name="connsiteY28" fmla="*/ 6478382 h 8346397"/>
              <a:gd name="connsiteX29" fmla="*/ 4034878 w 4196446"/>
              <a:gd name="connsiteY29" fmla="*/ 6437901 h 8346397"/>
              <a:gd name="connsiteX30" fmla="*/ 4061072 w 4196446"/>
              <a:gd name="connsiteY30" fmla="*/ 6473620 h 8346397"/>
              <a:gd name="connsiteX31" fmla="*/ 4082503 w 4196446"/>
              <a:gd name="connsiteY31" fmla="*/ 6478382 h 8346397"/>
              <a:gd name="connsiteX32" fmla="*/ 4089647 w 4196446"/>
              <a:gd name="connsiteY32" fmla="*/ 6421232 h 8346397"/>
              <a:gd name="connsiteX33" fmla="*/ 4046784 w 4196446"/>
              <a:gd name="connsiteY33" fmla="*/ 6318838 h 8346397"/>
              <a:gd name="connsiteX34" fmla="*/ 4130128 w 4196446"/>
              <a:gd name="connsiteY34" fmla="*/ 6299788 h 8346397"/>
              <a:gd name="connsiteX35" fmla="*/ 4046784 w 4196446"/>
              <a:gd name="connsiteY35" fmla="*/ 6275976 h 8346397"/>
              <a:gd name="connsiteX36" fmla="*/ 4053928 w 4196446"/>
              <a:gd name="connsiteY36" fmla="*/ 6211682 h 8346397"/>
              <a:gd name="connsiteX37" fmla="*/ 4039640 w 4196446"/>
              <a:gd name="connsiteY37" fmla="*/ 6149770 h 8346397"/>
              <a:gd name="connsiteX38" fmla="*/ 4106315 w 4196446"/>
              <a:gd name="connsiteY38" fmla="*/ 6211682 h 8346397"/>
              <a:gd name="connsiteX39" fmla="*/ 4063453 w 4196446"/>
              <a:gd name="connsiteY39" fmla="*/ 6090238 h 8346397"/>
              <a:gd name="connsiteX40" fmla="*/ 4070597 w 4196446"/>
              <a:gd name="connsiteY40" fmla="*/ 6018801 h 8346397"/>
              <a:gd name="connsiteX41" fmla="*/ 4132509 w 4196446"/>
              <a:gd name="connsiteY41" fmla="*/ 5975938 h 8346397"/>
              <a:gd name="connsiteX42" fmla="*/ 4094409 w 4196446"/>
              <a:gd name="connsiteY42" fmla="*/ 6075951 h 8346397"/>
              <a:gd name="connsiteX43" fmla="*/ 4139653 w 4196446"/>
              <a:gd name="connsiteY43" fmla="*/ 6102145 h 8346397"/>
              <a:gd name="connsiteX44" fmla="*/ 4192041 w 4196446"/>
              <a:gd name="connsiteY44" fmla="*/ 6080713 h 8346397"/>
              <a:gd name="connsiteX45" fmla="*/ 4149178 w 4196446"/>
              <a:gd name="connsiteY45" fmla="*/ 5947363 h 8346397"/>
              <a:gd name="connsiteX46" fmla="*/ 4194421 w 4196446"/>
              <a:gd name="connsiteY46" fmla="*/ 5909263 h 8346397"/>
              <a:gd name="connsiteX47" fmla="*/ 4113459 w 4196446"/>
              <a:gd name="connsiteY47" fmla="*/ 5783057 h 8346397"/>
              <a:gd name="connsiteX48" fmla="*/ 4108696 w 4196446"/>
              <a:gd name="connsiteY48" fmla="*/ 5678282 h 8346397"/>
              <a:gd name="connsiteX49" fmla="*/ 4070597 w 4196446"/>
              <a:gd name="connsiteY49" fmla="*/ 5587795 h 8346397"/>
              <a:gd name="connsiteX50" fmla="*/ 4111077 w 4196446"/>
              <a:gd name="connsiteY50" fmla="*/ 5583032 h 8346397"/>
              <a:gd name="connsiteX51" fmla="*/ 4061071 w 4196446"/>
              <a:gd name="connsiteY51" fmla="*/ 5478257 h 8346397"/>
              <a:gd name="connsiteX52" fmla="*/ 4061071 w 4196446"/>
              <a:gd name="connsiteY52" fmla="*/ 5383007 h 8346397"/>
              <a:gd name="connsiteX53" fmla="*/ 4103934 w 4196446"/>
              <a:gd name="connsiteY53" fmla="*/ 5387770 h 8346397"/>
              <a:gd name="connsiteX54" fmla="*/ 4106315 w 4196446"/>
              <a:gd name="connsiteY54" fmla="*/ 5347288 h 8346397"/>
              <a:gd name="connsiteX55" fmla="*/ 4065833 w 4196446"/>
              <a:gd name="connsiteY55" fmla="*/ 5292520 h 8346397"/>
              <a:gd name="connsiteX56" fmla="*/ 4058690 w 4196446"/>
              <a:gd name="connsiteY56" fmla="*/ 5173457 h 8346397"/>
              <a:gd name="connsiteX57" fmla="*/ 3990428 w 4196446"/>
              <a:gd name="connsiteY57" fmla="*/ 5034550 h 8346397"/>
              <a:gd name="connsiteX58" fmla="*/ 3922959 w 4196446"/>
              <a:gd name="connsiteY58" fmla="*/ 4816270 h 8346397"/>
              <a:gd name="connsiteX59" fmla="*/ 3887241 w 4196446"/>
              <a:gd name="connsiteY59" fmla="*/ 4682920 h 8346397"/>
              <a:gd name="connsiteX60" fmla="*/ 3851522 w 4196446"/>
              <a:gd name="connsiteY60" fmla="*/ 4642438 h 8346397"/>
              <a:gd name="connsiteX61" fmla="*/ 3887241 w 4196446"/>
              <a:gd name="connsiteY61" fmla="*/ 4578145 h 8346397"/>
              <a:gd name="connsiteX62" fmla="*/ 3839615 w 4196446"/>
              <a:gd name="connsiteY62" fmla="*/ 4499563 h 8346397"/>
              <a:gd name="connsiteX63" fmla="*/ 3780084 w 4196446"/>
              <a:gd name="connsiteY63" fmla="*/ 4492420 h 8346397"/>
              <a:gd name="connsiteX64" fmla="*/ 3732459 w 4196446"/>
              <a:gd name="connsiteY64" fmla="*/ 4449557 h 8346397"/>
              <a:gd name="connsiteX65" fmla="*/ 3687216 w 4196446"/>
              <a:gd name="connsiteY65" fmla="*/ 4466226 h 8346397"/>
              <a:gd name="connsiteX66" fmla="*/ 3668166 w 4196446"/>
              <a:gd name="connsiteY66" fmla="*/ 4368595 h 8346397"/>
              <a:gd name="connsiteX67" fmla="*/ 3501478 w 4196446"/>
              <a:gd name="connsiteY67" fmla="*/ 4166188 h 8346397"/>
              <a:gd name="connsiteX68" fmla="*/ 3496716 w 4196446"/>
              <a:gd name="connsiteY68" fmla="*/ 4139995 h 8346397"/>
              <a:gd name="connsiteX69" fmla="*/ 3494334 w 4196446"/>
              <a:gd name="connsiteY69" fmla="*/ 4113801 h 8346397"/>
              <a:gd name="connsiteX70" fmla="*/ 3544341 w 4196446"/>
              <a:gd name="connsiteY70" fmla="*/ 4101895 h 8346397"/>
              <a:gd name="connsiteX71" fmla="*/ 3553866 w 4196446"/>
              <a:gd name="connsiteY71" fmla="*/ 4075701 h 8346397"/>
              <a:gd name="connsiteX72" fmla="*/ 3515766 w 4196446"/>
              <a:gd name="connsiteY72" fmla="*/ 4056651 h 8346397"/>
              <a:gd name="connsiteX73" fmla="*/ 3465759 w 4196446"/>
              <a:gd name="connsiteY73" fmla="*/ 4049507 h 8346397"/>
              <a:gd name="connsiteX74" fmla="*/ 3432422 w 4196446"/>
              <a:gd name="connsiteY74" fmla="*/ 4109038 h 8346397"/>
              <a:gd name="connsiteX75" fmla="*/ 3413372 w 4196446"/>
              <a:gd name="connsiteY75" fmla="*/ 4082845 h 8346397"/>
              <a:gd name="connsiteX76" fmla="*/ 3415752 w 4196446"/>
              <a:gd name="connsiteY76" fmla="*/ 4042363 h 8346397"/>
              <a:gd name="connsiteX77" fmla="*/ 3349078 w 4196446"/>
              <a:gd name="connsiteY77" fmla="*/ 4018551 h 8346397"/>
              <a:gd name="connsiteX78" fmla="*/ 3382416 w 4196446"/>
              <a:gd name="connsiteY78" fmla="*/ 3985213 h 8346397"/>
              <a:gd name="connsiteX79" fmla="*/ 3346697 w 4196446"/>
              <a:gd name="connsiteY79" fmla="*/ 3961401 h 8346397"/>
              <a:gd name="connsiteX80" fmla="*/ 3291928 w 4196446"/>
              <a:gd name="connsiteY80" fmla="*/ 3959020 h 8346397"/>
              <a:gd name="connsiteX81" fmla="*/ 3263352 w 4196446"/>
              <a:gd name="connsiteY81" fmla="*/ 3978070 h 8346397"/>
              <a:gd name="connsiteX82" fmla="*/ 3215727 w 4196446"/>
              <a:gd name="connsiteY82" fmla="*/ 3963782 h 8346397"/>
              <a:gd name="connsiteX83" fmla="*/ 3227633 w 4196446"/>
              <a:gd name="connsiteY83" fmla="*/ 3937588 h 8346397"/>
              <a:gd name="connsiteX84" fmla="*/ 3275259 w 4196446"/>
              <a:gd name="connsiteY84" fmla="*/ 3913776 h 8346397"/>
              <a:gd name="connsiteX85" fmla="*/ 3127621 w 4196446"/>
              <a:gd name="connsiteY85" fmla="*/ 3851863 h 8346397"/>
              <a:gd name="connsiteX86" fmla="*/ 2996652 w 4196446"/>
              <a:gd name="connsiteY86" fmla="*/ 3739945 h 8346397"/>
              <a:gd name="connsiteX87" fmla="*/ 2591839 w 4196446"/>
              <a:gd name="connsiteY87" fmla="*/ 3354183 h 8346397"/>
              <a:gd name="connsiteX88" fmla="*/ 2468015 w 4196446"/>
              <a:gd name="connsiteY88" fmla="*/ 3049382 h 8346397"/>
              <a:gd name="connsiteX89" fmla="*/ 2432296 w 4196446"/>
              <a:gd name="connsiteY89" fmla="*/ 2961276 h 8346397"/>
              <a:gd name="connsiteX90" fmla="*/ 2387052 w 4196446"/>
              <a:gd name="connsiteY90" fmla="*/ 2954132 h 8346397"/>
              <a:gd name="connsiteX91" fmla="*/ 2365621 w 4196446"/>
              <a:gd name="connsiteY91" fmla="*/ 2958895 h 8346397"/>
              <a:gd name="connsiteX92" fmla="*/ 2315615 w 4196446"/>
              <a:gd name="connsiteY92" fmla="*/ 2896982 h 8346397"/>
              <a:gd name="connsiteX93" fmla="*/ 2234652 w 4196446"/>
              <a:gd name="connsiteY93" fmla="*/ 2880313 h 8346397"/>
              <a:gd name="connsiteX94" fmla="*/ 2182265 w 4196446"/>
              <a:gd name="connsiteY94" fmla="*/ 2811257 h 8346397"/>
              <a:gd name="connsiteX95" fmla="*/ 2115590 w 4196446"/>
              <a:gd name="connsiteY95" fmla="*/ 2727913 h 8346397"/>
              <a:gd name="connsiteX96" fmla="*/ 2091777 w 4196446"/>
              <a:gd name="connsiteY96" fmla="*/ 2670763 h 8346397"/>
              <a:gd name="connsiteX97" fmla="*/ 2006845 w 4196446"/>
              <a:gd name="connsiteY97" fmla="*/ 2527095 h 8346397"/>
              <a:gd name="connsiteX98" fmla="*/ 1953665 w 4196446"/>
              <a:gd name="connsiteY98" fmla="*/ 2451688 h 8346397"/>
              <a:gd name="connsiteX99" fmla="*/ 2006052 w 4196446"/>
              <a:gd name="connsiteY99" fmla="*/ 2337388 h 8346397"/>
              <a:gd name="connsiteX100" fmla="*/ 2072727 w 4196446"/>
              <a:gd name="connsiteY100" fmla="*/ 2256426 h 8346397"/>
              <a:gd name="connsiteX101" fmla="*/ 2056058 w 4196446"/>
              <a:gd name="connsiteY101" fmla="*/ 2223088 h 8346397"/>
              <a:gd name="connsiteX102" fmla="*/ 2067965 w 4196446"/>
              <a:gd name="connsiteY102" fmla="*/ 2130220 h 8346397"/>
              <a:gd name="connsiteX103" fmla="*/ 2137021 w 4196446"/>
              <a:gd name="connsiteY103" fmla="*/ 1992107 h 8346397"/>
              <a:gd name="connsiteX104" fmla="*/ 2165596 w 4196446"/>
              <a:gd name="connsiteY104" fmla="*/ 1944482 h 8346397"/>
              <a:gd name="connsiteX105" fmla="*/ 2203696 w 4196446"/>
              <a:gd name="connsiteY105" fmla="*/ 1937338 h 8346397"/>
              <a:gd name="connsiteX106" fmla="*/ 2198933 w 4196446"/>
              <a:gd name="connsiteY106" fmla="*/ 1906382 h 8346397"/>
              <a:gd name="connsiteX107" fmla="*/ 2406102 w 4196446"/>
              <a:gd name="connsiteY107" fmla="*/ 1782557 h 8346397"/>
              <a:gd name="connsiteX108" fmla="*/ 2494208 w 4196446"/>
              <a:gd name="connsiteY108" fmla="*/ 1715882 h 8346397"/>
              <a:gd name="connsiteX109" fmla="*/ 2513258 w 4196446"/>
              <a:gd name="connsiteY109" fmla="*/ 1630157 h 8346397"/>
              <a:gd name="connsiteX110" fmla="*/ 2522784 w 4196446"/>
              <a:gd name="connsiteY110" fmla="*/ 1584913 h 8346397"/>
              <a:gd name="connsiteX111" fmla="*/ 2577552 w 4196446"/>
              <a:gd name="connsiteY111" fmla="*/ 1527763 h 8346397"/>
              <a:gd name="connsiteX112" fmla="*/ 2606127 w 4196446"/>
              <a:gd name="connsiteY112" fmla="*/ 1499188 h 8346397"/>
              <a:gd name="connsiteX113" fmla="*/ 2634702 w 4196446"/>
              <a:gd name="connsiteY113" fmla="*/ 1492045 h 8346397"/>
              <a:gd name="connsiteX114" fmla="*/ 2672802 w 4196446"/>
              <a:gd name="connsiteY114" fmla="*/ 1368220 h 8346397"/>
              <a:gd name="connsiteX115" fmla="*/ 2806153 w 4196446"/>
              <a:gd name="connsiteY115" fmla="*/ 1334883 h 8346397"/>
              <a:gd name="connsiteX116" fmla="*/ 2944265 w 4196446"/>
              <a:gd name="connsiteY116" fmla="*/ 1325357 h 8346397"/>
              <a:gd name="connsiteX117" fmla="*/ 2968077 w 4196446"/>
              <a:gd name="connsiteY117" fmla="*/ 1206295 h 8346397"/>
              <a:gd name="connsiteX118" fmla="*/ 3049040 w 4196446"/>
              <a:gd name="connsiteY118" fmla="*/ 1169783 h 8346397"/>
              <a:gd name="connsiteX119" fmla="*/ 3153814 w 4196446"/>
              <a:gd name="connsiteY119" fmla="*/ 1125332 h 8346397"/>
              <a:gd name="connsiteX120" fmla="*/ 3225252 w 4196446"/>
              <a:gd name="connsiteY120" fmla="*/ 1049132 h 8346397"/>
              <a:gd name="connsiteX121" fmla="*/ 3310977 w 4196446"/>
              <a:gd name="connsiteY121" fmla="*/ 996745 h 8346397"/>
              <a:gd name="connsiteX122" fmla="*/ 3056977 w 4196446"/>
              <a:gd name="connsiteY122" fmla="*/ 982457 h 8346397"/>
              <a:gd name="connsiteX123" fmla="*/ 2958552 w 4196446"/>
              <a:gd name="connsiteY123" fmla="*/ 976107 h 8346397"/>
              <a:gd name="connsiteX124" fmla="*/ 2926802 w 4196446"/>
              <a:gd name="connsiteY124" fmla="*/ 906257 h 8346397"/>
              <a:gd name="connsiteX125" fmla="*/ 2866477 w 4196446"/>
              <a:gd name="connsiteY125" fmla="*/ 893559 h 8346397"/>
              <a:gd name="connsiteX126" fmla="*/ 2799802 w 4196446"/>
              <a:gd name="connsiteY126" fmla="*/ 874507 h 8346397"/>
              <a:gd name="connsiteX127" fmla="*/ 2761702 w 4196446"/>
              <a:gd name="connsiteY127" fmla="*/ 807832 h 8346397"/>
              <a:gd name="connsiteX128" fmla="*/ 2609302 w 4196446"/>
              <a:gd name="connsiteY128" fmla="*/ 760207 h 8346397"/>
              <a:gd name="connsiteX129" fmla="*/ 2580727 w 4196446"/>
              <a:gd name="connsiteY129" fmla="*/ 604632 h 8346397"/>
              <a:gd name="connsiteX130" fmla="*/ 2526752 w 4196446"/>
              <a:gd name="connsiteY130" fmla="*/ 531609 h 8346397"/>
              <a:gd name="connsiteX131" fmla="*/ 2596602 w 4196446"/>
              <a:gd name="connsiteY131" fmla="*/ 407782 h 8346397"/>
              <a:gd name="connsiteX132" fmla="*/ 2629939 w 4196446"/>
              <a:gd name="connsiteY132" fmla="*/ 310947 h 8346397"/>
              <a:gd name="connsiteX133" fmla="*/ 2517227 w 4196446"/>
              <a:gd name="connsiteY133" fmla="*/ 239507 h 8346397"/>
              <a:gd name="connsiteX134" fmla="*/ 2402927 w 4196446"/>
              <a:gd name="connsiteY134" fmla="*/ 271257 h 8346397"/>
              <a:gd name="connsiteX135" fmla="*/ 2275927 w 4196446"/>
              <a:gd name="connsiteY135" fmla="*/ 198232 h 8346397"/>
              <a:gd name="connsiteX136" fmla="*/ 2133052 w 4196446"/>
              <a:gd name="connsiteY136" fmla="*/ 233157 h 8346397"/>
              <a:gd name="connsiteX137" fmla="*/ 1913977 w 4196446"/>
              <a:gd name="connsiteY137" fmla="*/ 36309 h 8346397"/>
              <a:gd name="connsiteX138" fmla="*/ 1777452 w 4196446"/>
              <a:gd name="connsiteY138" fmla="*/ 13289 h 8346397"/>
              <a:gd name="connsiteX139" fmla="*/ 1703633 w 4196446"/>
              <a:gd name="connsiteY139" fmla="*/ 41864 h 8346397"/>
              <a:gd name="connsiteX140" fmla="*/ 1615527 w 4196446"/>
              <a:gd name="connsiteY140" fmla="*/ 75203 h 8346397"/>
              <a:gd name="connsiteX141" fmla="*/ 1515515 w 4196446"/>
              <a:gd name="connsiteY141" fmla="*/ 129971 h 8346397"/>
              <a:gd name="connsiteX142" fmla="*/ 1525040 w 4196446"/>
              <a:gd name="connsiteY142" fmla="*/ 194264 h 8346397"/>
              <a:gd name="connsiteX143" fmla="*/ 1505990 w 4196446"/>
              <a:gd name="connsiteY143" fmla="*/ 251415 h 8346397"/>
              <a:gd name="connsiteX144" fmla="*/ 1413121 w 4196446"/>
              <a:gd name="connsiteY144" fmla="*/ 270464 h 8346397"/>
              <a:gd name="connsiteX145" fmla="*/ 1339302 w 4196446"/>
              <a:gd name="connsiteY145" fmla="*/ 306184 h 8346397"/>
              <a:gd name="connsiteX146" fmla="*/ 1260721 w 4196446"/>
              <a:gd name="connsiteY146" fmla="*/ 346665 h 8346397"/>
              <a:gd name="connsiteX147" fmla="*/ 1191665 w 4196446"/>
              <a:gd name="connsiteY147" fmla="*/ 272847 h 8346397"/>
              <a:gd name="connsiteX148" fmla="*/ 1082127 w 4196446"/>
              <a:gd name="connsiteY148" fmla="*/ 353809 h 8346397"/>
              <a:gd name="connsiteX149" fmla="*/ 1020215 w 4196446"/>
              <a:gd name="connsiteY149" fmla="*/ 420484 h 8346397"/>
              <a:gd name="connsiteX150" fmla="*/ 858290 w 4196446"/>
              <a:gd name="connsiteY150" fmla="*/ 301422 h 8346397"/>
              <a:gd name="connsiteX151" fmla="*/ 796377 w 4196446"/>
              <a:gd name="connsiteY151" fmla="*/ 406196 h 8346397"/>
              <a:gd name="connsiteX152" fmla="*/ 755896 w 4196446"/>
              <a:gd name="connsiteY152" fmla="*/ 341903 h 8346397"/>
              <a:gd name="connsiteX153" fmla="*/ 689221 w 4196446"/>
              <a:gd name="connsiteY153" fmla="*/ 270465 h 8346397"/>
              <a:gd name="connsiteX154" fmla="*/ 667790 w 4196446"/>
              <a:gd name="connsiteY154" fmla="*/ 313328 h 8346397"/>
              <a:gd name="connsiteX155" fmla="*/ 620165 w 4196446"/>
              <a:gd name="connsiteY155" fmla="*/ 382384 h 8346397"/>
              <a:gd name="connsiteX156" fmla="*/ 589208 w 4196446"/>
              <a:gd name="connsiteY156" fmla="*/ 396672 h 8346397"/>
              <a:gd name="connsiteX157" fmla="*/ 498721 w 4196446"/>
              <a:gd name="connsiteY157" fmla="*/ 482397 h 8346397"/>
              <a:gd name="connsiteX158" fmla="*/ 396327 w 4196446"/>
              <a:gd name="connsiteY158" fmla="*/ 380003 h 8346397"/>
              <a:gd name="connsiteX159" fmla="*/ 243927 w 4196446"/>
              <a:gd name="connsiteY159" fmla="*/ 294278 h 8346397"/>
              <a:gd name="connsiteX160" fmla="*/ 174871 w 4196446"/>
              <a:gd name="connsiteY160" fmla="*/ 327615 h 8346397"/>
              <a:gd name="connsiteX161" fmla="*/ 127246 w 4196446"/>
              <a:gd name="connsiteY161" fmla="*/ 410959 h 8346397"/>
              <a:gd name="connsiteX162" fmla="*/ 43902 w 4196446"/>
              <a:gd name="connsiteY162" fmla="*/ 472872 h 8346397"/>
              <a:gd name="connsiteX163" fmla="*/ 8183 w 4196446"/>
              <a:gd name="connsiteY163" fmla="*/ 484778 h 8346397"/>
              <a:gd name="connsiteX164" fmla="*/ 198683 w 4196446"/>
              <a:gd name="connsiteY164" fmla="*/ 689565 h 8346397"/>
              <a:gd name="connsiteX165" fmla="*/ 265359 w 4196446"/>
              <a:gd name="connsiteY165" fmla="*/ 706234 h 8346397"/>
              <a:gd name="connsiteX166" fmla="*/ 298697 w 4196446"/>
              <a:gd name="connsiteY166" fmla="*/ 730047 h 8346397"/>
              <a:gd name="connsiteX167" fmla="*/ 296315 w 4196446"/>
              <a:gd name="connsiteY167" fmla="*/ 901496 h 8346397"/>
              <a:gd name="connsiteX168" fmla="*/ 362990 w 4196446"/>
              <a:gd name="connsiteY168" fmla="*/ 906259 h 8346397"/>
              <a:gd name="connsiteX169" fmla="*/ 401090 w 4196446"/>
              <a:gd name="connsiteY169" fmla="*/ 856253 h 8346397"/>
              <a:gd name="connsiteX170" fmla="*/ 482052 w 4196446"/>
              <a:gd name="connsiteY170" fmla="*/ 894353 h 8346397"/>
              <a:gd name="connsiteX171" fmla="*/ 420140 w 4196446"/>
              <a:gd name="connsiteY171" fmla="*/ 1039609 h 8346397"/>
              <a:gd name="connsiteX172" fmla="*/ 434427 w 4196446"/>
              <a:gd name="connsiteY172" fmla="*/ 1087234 h 8346397"/>
              <a:gd name="connsiteX173" fmla="*/ 379658 w 4196446"/>
              <a:gd name="connsiteY173" fmla="*/ 1139622 h 8346397"/>
              <a:gd name="connsiteX174" fmla="*/ 415377 w 4196446"/>
              <a:gd name="connsiteY174" fmla="*/ 1168196 h 8346397"/>
              <a:gd name="connsiteX175" fmla="*/ 486815 w 4196446"/>
              <a:gd name="connsiteY175" fmla="*/ 1256303 h 8346397"/>
              <a:gd name="connsiteX176" fmla="*/ 527296 w 4196446"/>
              <a:gd name="connsiteY176" fmla="*/ 1344409 h 8346397"/>
              <a:gd name="connsiteX177" fmla="*/ 636833 w 4196446"/>
              <a:gd name="connsiteY177" fmla="*/ 1396797 h 8346397"/>
              <a:gd name="connsiteX178" fmla="*/ 746371 w 4196446"/>
              <a:gd name="connsiteY178" fmla="*/ 1420609 h 8346397"/>
              <a:gd name="connsiteX179" fmla="*/ 829715 w 4196446"/>
              <a:gd name="connsiteY179" fmla="*/ 1468234 h 8346397"/>
              <a:gd name="connsiteX180" fmla="*/ 913058 w 4196446"/>
              <a:gd name="connsiteY180" fmla="*/ 1442040 h 8346397"/>
              <a:gd name="connsiteX181" fmla="*/ 994021 w 4196446"/>
              <a:gd name="connsiteY181" fmla="*/ 1368222 h 8346397"/>
              <a:gd name="connsiteX182" fmla="*/ 1103558 w 4196446"/>
              <a:gd name="connsiteY182" fmla="*/ 1351553 h 8346397"/>
              <a:gd name="connsiteX183" fmla="*/ 1170233 w 4196446"/>
              <a:gd name="connsiteY183" fmla="*/ 1356315 h 8346397"/>
              <a:gd name="connsiteX184" fmla="*/ 1329777 w 4196446"/>
              <a:gd name="connsiteY184" fmla="*/ 1465853 h 8346397"/>
              <a:gd name="connsiteX185" fmla="*/ 1389308 w 4196446"/>
              <a:gd name="connsiteY185" fmla="*/ 1494428 h 8346397"/>
              <a:gd name="connsiteX186" fmla="*/ 1260721 w 4196446"/>
              <a:gd name="connsiteY186" fmla="*/ 1596822 h 8346397"/>
              <a:gd name="connsiteX187" fmla="*/ 1263102 w 4196446"/>
              <a:gd name="connsiteY187" fmla="*/ 1661115 h 8346397"/>
              <a:gd name="connsiteX188" fmla="*/ 1425027 w 4196446"/>
              <a:gd name="connsiteY188" fmla="*/ 1613490 h 8346397"/>
              <a:gd name="connsiteX189" fmla="*/ 1386927 w 4196446"/>
              <a:gd name="connsiteY189" fmla="*/ 1677784 h 8346397"/>
              <a:gd name="connsiteX190" fmla="*/ 1405977 w 4196446"/>
              <a:gd name="connsiteY190" fmla="*/ 1751603 h 8346397"/>
              <a:gd name="connsiteX191" fmla="*/ 1517896 w 4196446"/>
              <a:gd name="connsiteY191" fmla="*/ 1787322 h 8346397"/>
              <a:gd name="connsiteX192" fmla="*/ 1591715 w 4196446"/>
              <a:gd name="connsiteY192" fmla="*/ 1803990 h 8346397"/>
              <a:gd name="connsiteX193" fmla="*/ 1501227 w 4196446"/>
              <a:gd name="connsiteY193" fmla="*/ 1934959 h 8346397"/>
              <a:gd name="connsiteX194" fmla="*/ 1494083 w 4196446"/>
              <a:gd name="connsiteY194" fmla="*/ 1984965 h 8346397"/>
              <a:gd name="connsiteX195" fmla="*/ 1422646 w 4196446"/>
              <a:gd name="connsiteY195" fmla="*/ 2020684 h 8346397"/>
              <a:gd name="connsiteX196" fmla="*/ 1391690 w 4196446"/>
              <a:gd name="connsiteY196" fmla="*/ 2082597 h 8346397"/>
              <a:gd name="connsiteX197" fmla="*/ 1260721 w 4196446"/>
              <a:gd name="connsiteY197" fmla="*/ 2056403 h 8346397"/>
              <a:gd name="connsiteX198" fmla="*/ 1139277 w 4196446"/>
              <a:gd name="connsiteY198" fmla="*/ 2056402 h 8346397"/>
              <a:gd name="connsiteX199" fmla="*/ 1072602 w 4196446"/>
              <a:gd name="connsiteY199" fmla="*/ 2084978 h 8346397"/>
              <a:gd name="connsiteX200" fmla="*/ 1065458 w 4196446"/>
              <a:gd name="connsiteY200" fmla="*/ 2184990 h 8346397"/>
              <a:gd name="connsiteX201" fmla="*/ 977352 w 4196446"/>
              <a:gd name="connsiteY201" fmla="*/ 2273097 h 8346397"/>
              <a:gd name="connsiteX202" fmla="*/ 1120227 w 4196446"/>
              <a:gd name="connsiteY202" fmla="*/ 2335009 h 8346397"/>
              <a:gd name="connsiteX203" fmla="*/ 1170234 w 4196446"/>
              <a:gd name="connsiteY203" fmla="*/ 2370727 h 8346397"/>
              <a:gd name="connsiteX204" fmla="*/ 1222621 w 4196446"/>
              <a:gd name="connsiteY204" fmla="*/ 2387397 h 8346397"/>
              <a:gd name="connsiteX205" fmla="*/ 1272627 w 4196446"/>
              <a:gd name="connsiteY205" fmla="*/ 2437403 h 8346397"/>
              <a:gd name="connsiteX206" fmla="*/ 1329777 w 4196446"/>
              <a:gd name="connsiteY206" fmla="*/ 2458834 h 8346397"/>
              <a:gd name="connsiteX207" fmla="*/ 1422646 w 4196446"/>
              <a:gd name="connsiteY207" fmla="*/ 2535034 h 8346397"/>
              <a:gd name="connsiteX208" fmla="*/ 1508371 w 4196446"/>
              <a:gd name="connsiteY208" fmla="*/ 2568373 h 8346397"/>
              <a:gd name="connsiteX209" fmla="*/ 1641721 w 4196446"/>
              <a:gd name="connsiteY209" fmla="*/ 2716009 h 8346397"/>
              <a:gd name="connsiteX210" fmla="*/ 1725065 w 4196446"/>
              <a:gd name="connsiteY210" fmla="*/ 2870790 h 8346397"/>
              <a:gd name="connsiteX211" fmla="*/ 1850477 w 4196446"/>
              <a:gd name="connsiteY211" fmla="*/ 2931907 h 8346397"/>
              <a:gd name="connsiteX212" fmla="*/ 1896514 w 4196446"/>
              <a:gd name="connsiteY212" fmla="*/ 2977947 h 8346397"/>
              <a:gd name="connsiteX213" fmla="*/ 1927471 w 4196446"/>
              <a:gd name="connsiteY213" fmla="*/ 3082722 h 8346397"/>
              <a:gd name="connsiteX214" fmla="*/ 1989383 w 4196446"/>
              <a:gd name="connsiteY214" fmla="*/ 3185115 h 8346397"/>
              <a:gd name="connsiteX215" fmla="*/ 2051296 w 4196446"/>
              <a:gd name="connsiteY215" fmla="*/ 3223215 h 8346397"/>
              <a:gd name="connsiteX216" fmla="*/ 2182265 w 4196446"/>
              <a:gd name="connsiteY216" fmla="*/ 3370853 h 8346397"/>
              <a:gd name="connsiteX217" fmla="*/ 2325139 w 4196446"/>
              <a:gd name="connsiteY217" fmla="*/ 3447053 h 8346397"/>
              <a:gd name="connsiteX218" fmla="*/ 2384671 w 4196446"/>
              <a:gd name="connsiteY218" fmla="*/ 3532778 h 8346397"/>
              <a:gd name="connsiteX219" fmla="*/ 2432296 w 4196446"/>
              <a:gd name="connsiteY219" fmla="*/ 3599453 h 8346397"/>
              <a:gd name="connsiteX220" fmla="*/ 2479921 w 4196446"/>
              <a:gd name="connsiteY220" fmla="*/ 3589929 h 8346397"/>
              <a:gd name="connsiteX221" fmla="*/ 2484683 w 4196446"/>
              <a:gd name="connsiteY221" fmla="*/ 3742328 h 8346397"/>
              <a:gd name="connsiteX222" fmla="*/ 2537071 w 4196446"/>
              <a:gd name="connsiteY222" fmla="*/ 3835197 h 8346397"/>
              <a:gd name="connsiteX223" fmla="*/ 2529927 w 4196446"/>
              <a:gd name="connsiteY223" fmla="*/ 3873297 h 8346397"/>
              <a:gd name="connsiteX224" fmla="*/ 2598983 w 4196446"/>
              <a:gd name="connsiteY224" fmla="*/ 3909015 h 8346397"/>
              <a:gd name="connsiteX225" fmla="*/ 2656133 w 4196446"/>
              <a:gd name="connsiteY225" fmla="*/ 3854247 h 8346397"/>
              <a:gd name="connsiteX226" fmla="*/ 2689471 w 4196446"/>
              <a:gd name="connsiteY226" fmla="*/ 3937590 h 8346397"/>
              <a:gd name="connsiteX227" fmla="*/ 2734715 w 4196446"/>
              <a:gd name="connsiteY227" fmla="*/ 3982834 h 8346397"/>
              <a:gd name="connsiteX228" fmla="*/ 2808533 w 4196446"/>
              <a:gd name="connsiteY228" fmla="*/ 4006647 h 8346397"/>
              <a:gd name="connsiteX229" fmla="*/ 2860921 w 4196446"/>
              <a:gd name="connsiteY229" fmla="*/ 4075703 h 8346397"/>
              <a:gd name="connsiteX230" fmla="*/ 2946646 w 4196446"/>
              <a:gd name="connsiteY230" fmla="*/ 4130472 h 8346397"/>
              <a:gd name="connsiteX231" fmla="*/ 2999033 w 4196446"/>
              <a:gd name="connsiteY231" fmla="*/ 4163809 h 8346397"/>
              <a:gd name="connsiteX232" fmla="*/ 2870446 w 4196446"/>
              <a:gd name="connsiteY232" fmla="*/ 4256678 h 8346397"/>
              <a:gd name="connsiteX233" fmla="*/ 2868064 w 4196446"/>
              <a:gd name="connsiteY233" fmla="*/ 4311446 h 8346397"/>
              <a:gd name="connsiteX234" fmla="*/ 2970458 w 4196446"/>
              <a:gd name="connsiteY234" fmla="*/ 4428128 h 8346397"/>
              <a:gd name="connsiteX235" fmla="*/ 3065708 w 4196446"/>
              <a:gd name="connsiteY235" fmla="*/ 4490040 h 8346397"/>
              <a:gd name="connsiteX236" fmla="*/ 3096665 w 4196446"/>
              <a:gd name="connsiteY236" fmla="*/ 4528140 h 8346397"/>
              <a:gd name="connsiteX237" fmla="*/ 3082377 w 4196446"/>
              <a:gd name="connsiteY237" fmla="*/ 4609103 h 8346397"/>
              <a:gd name="connsiteX238" fmla="*/ 3077615 w 4196446"/>
              <a:gd name="connsiteY238" fmla="*/ 4692447 h 8346397"/>
              <a:gd name="connsiteX239" fmla="*/ 3034752 w 4196446"/>
              <a:gd name="connsiteY239" fmla="*/ 4701972 h 8346397"/>
              <a:gd name="connsiteX240" fmla="*/ 3008558 w 4196446"/>
              <a:gd name="connsiteY240" fmla="*/ 4718640 h 8346397"/>
              <a:gd name="connsiteX241" fmla="*/ 3053802 w 4196446"/>
              <a:gd name="connsiteY241" fmla="*/ 4795632 h 8346397"/>
              <a:gd name="connsiteX242" fmla="*/ 3037133 w 4196446"/>
              <a:gd name="connsiteY242" fmla="*/ 4868659 h 8346397"/>
              <a:gd name="connsiteX243" fmla="*/ 3020465 w 4196446"/>
              <a:gd name="connsiteY243" fmla="*/ 5004390 h 8346397"/>
              <a:gd name="connsiteX244" fmla="*/ 2982365 w 4196446"/>
              <a:gd name="connsiteY244" fmla="*/ 5044872 h 8346397"/>
              <a:gd name="connsiteX245" fmla="*/ 2965696 w 4196446"/>
              <a:gd name="connsiteY245" fmla="*/ 5166315 h 8346397"/>
              <a:gd name="connsiteX246" fmla="*/ 2937121 w 4196446"/>
              <a:gd name="connsiteY246" fmla="*/ 5285378 h 8346397"/>
              <a:gd name="connsiteX247" fmla="*/ 2989508 w 4196446"/>
              <a:gd name="connsiteY247" fmla="*/ 5302047 h 8346397"/>
              <a:gd name="connsiteX248" fmla="*/ 2987127 w 4196446"/>
              <a:gd name="connsiteY248" fmla="*/ 5347290 h 8346397"/>
              <a:gd name="connsiteX249" fmla="*/ 2984746 w 4196446"/>
              <a:gd name="connsiteY249" fmla="*/ 5402059 h 8346397"/>
              <a:gd name="connsiteX250" fmla="*/ 3041896 w 4196446"/>
              <a:gd name="connsiteY250" fmla="*/ 5471115 h 8346397"/>
              <a:gd name="connsiteX251" fmla="*/ 3089521 w 4196446"/>
              <a:gd name="connsiteY251" fmla="*/ 5597322 h 8346397"/>
              <a:gd name="connsiteX252" fmla="*/ 2996652 w 4196446"/>
              <a:gd name="connsiteY252" fmla="*/ 5887834 h 8346397"/>
              <a:gd name="connsiteX253" fmla="*/ 3018083 w 4196446"/>
              <a:gd name="connsiteY253" fmla="*/ 5942603 h 8346397"/>
              <a:gd name="connsiteX254" fmla="*/ 3044277 w 4196446"/>
              <a:gd name="connsiteY254" fmla="*/ 5994990 h 8346397"/>
              <a:gd name="connsiteX255" fmla="*/ 3049040 w 4196446"/>
              <a:gd name="connsiteY255" fmla="*/ 6099765 h 8346397"/>
              <a:gd name="connsiteX256" fmla="*/ 3028402 w 4196446"/>
              <a:gd name="connsiteY256" fmla="*/ 6195807 h 8346397"/>
              <a:gd name="connsiteX257" fmla="*/ 2956170 w 4196446"/>
              <a:gd name="connsiteY257" fmla="*/ 6259310 h 8346397"/>
              <a:gd name="connsiteX258" fmla="*/ 2920452 w 4196446"/>
              <a:gd name="connsiteY258" fmla="*/ 6240259 h 8346397"/>
              <a:gd name="connsiteX259" fmla="*/ 2849015 w 4196446"/>
              <a:gd name="connsiteY259" fmla="*/ 6252165 h 8346397"/>
              <a:gd name="connsiteX260" fmla="*/ 2713283 w 4196446"/>
              <a:gd name="connsiteY260" fmla="*/ 6364084 h 8346397"/>
              <a:gd name="connsiteX261" fmla="*/ 2606127 w 4196446"/>
              <a:gd name="connsiteY261" fmla="*/ 6349797 h 8346397"/>
              <a:gd name="connsiteX262" fmla="*/ 2575171 w 4196446"/>
              <a:gd name="connsiteY262" fmla="*/ 6378372 h 8346397"/>
              <a:gd name="connsiteX263" fmla="*/ 2508495 w 4196446"/>
              <a:gd name="connsiteY263" fmla="*/ 6423614 h 8346397"/>
              <a:gd name="connsiteX264" fmla="*/ 2391815 w 4196446"/>
              <a:gd name="connsiteY264" fmla="*/ 6411709 h 8346397"/>
              <a:gd name="connsiteX265" fmla="*/ 2368002 w 4196446"/>
              <a:gd name="connsiteY265" fmla="*/ 6528390 h 8346397"/>
              <a:gd name="connsiteX266" fmla="*/ 2363240 w 4196446"/>
              <a:gd name="connsiteY266" fmla="*/ 6564109 h 8346397"/>
              <a:gd name="connsiteX267" fmla="*/ 2339428 w 4196446"/>
              <a:gd name="connsiteY267" fmla="*/ 6583159 h 8346397"/>
              <a:gd name="connsiteX268" fmla="*/ 2141783 w 4196446"/>
              <a:gd name="connsiteY268" fmla="*/ 6535534 h 8346397"/>
              <a:gd name="connsiteX269" fmla="*/ 2103683 w 4196446"/>
              <a:gd name="connsiteY269" fmla="*/ 6587922 h 8346397"/>
              <a:gd name="connsiteX270" fmla="*/ 2072727 w 4196446"/>
              <a:gd name="connsiteY270" fmla="*/ 6683172 h 8346397"/>
              <a:gd name="connsiteX271" fmla="*/ 2039389 w 4196446"/>
              <a:gd name="connsiteY271" fmla="*/ 6747465 h 8346397"/>
              <a:gd name="connsiteX272" fmla="*/ 2051296 w 4196446"/>
              <a:gd name="connsiteY272" fmla="*/ 6809378 h 8346397"/>
              <a:gd name="connsiteX273" fmla="*/ 2184646 w 4196446"/>
              <a:gd name="connsiteY273" fmla="*/ 6921297 h 8346397"/>
              <a:gd name="connsiteX274" fmla="*/ 2253702 w 4196446"/>
              <a:gd name="connsiteY274" fmla="*/ 6954634 h 8346397"/>
              <a:gd name="connsiteX275" fmla="*/ 2237033 w 4196446"/>
              <a:gd name="connsiteY275" fmla="*/ 6978447 h 8346397"/>
              <a:gd name="connsiteX276" fmla="*/ 2201315 w 4196446"/>
              <a:gd name="connsiteY276" fmla="*/ 6997497 h 8346397"/>
              <a:gd name="connsiteX277" fmla="*/ 2234652 w 4196446"/>
              <a:gd name="connsiteY277" fmla="*/ 7073697 h 8346397"/>
              <a:gd name="connsiteX278" fmla="*/ 2203696 w 4196446"/>
              <a:gd name="connsiteY278" fmla="*/ 7095128 h 8346397"/>
              <a:gd name="connsiteX279" fmla="*/ 2098921 w 4196446"/>
              <a:gd name="connsiteY279" fmla="*/ 7033215 h 8346397"/>
              <a:gd name="connsiteX280" fmla="*/ 2056058 w 4196446"/>
              <a:gd name="connsiteY280" fmla="*/ 7059409 h 8346397"/>
              <a:gd name="connsiteX281" fmla="*/ 1996527 w 4196446"/>
              <a:gd name="connsiteY281" fmla="*/ 6957015 h 8346397"/>
              <a:gd name="connsiteX282" fmla="*/ 1879846 w 4196446"/>
              <a:gd name="connsiteY282" fmla="*/ 6983209 h 8346397"/>
              <a:gd name="connsiteX283" fmla="*/ 1815552 w 4196446"/>
              <a:gd name="connsiteY283" fmla="*/ 6987972 h 8346397"/>
              <a:gd name="connsiteX284" fmla="*/ 1765546 w 4196446"/>
              <a:gd name="connsiteY284" fmla="*/ 6983210 h 8346397"/>
              <a:gd name="connsiteX285" fmla="*/ 1708396 w 4196446"/>
              <a:gd name="connsiteY285" fmla="*/ 7028453 h 8346397"/>
              <a:gd name="connsiteX286" fmla="*/ 1529802 w 4196446"/>
              <a:gd name="connsiteY286" fmla="*/ 6987972 h 8346397"/>
              <a:gd name="connsiteX287" fmla="*/ 1553614 w 4196446"/>
              <a:gd name="connsiteY287" fmla="*/ 7114178 h 8346397"/>
              <a:gd name="connsiteX288" fmla="*/ 1477415 w 4196446"/>
              <a:gd name="connsiteY288" fmla="*/ 7159422 h 8346397"/>
              <a:gd name="connsiteX289" fmla="*/ 1415502 w 4196446"/>
              <a:gd name="connsiteY289" fmla="*/ 7226096 h 8346397"/>
              <a:gd name="connsiteX290" fmla="*/ 1265483 w 4196446"/>
              <a:gd name="connsiteY290" fmla="*/ 7218953 h 8346397"/>
              <a:gd name="connsiteX291" fmla="*/ 1213096 w 4196446"/>
              <a:gd name="connsiteY291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91803 w 4196446"/>
              <a:gd name="connsiteY2" fmla="*/ 7804738 h 8346397"/>
              <a:gd name="connsiteX3" fmla="*/ 2451347 w 4196446"/>
              <a:gd name="connsiteY3" fmla="*/ 7776163 h 8346397"/>
              <a:gd name="connsiteX4" fmla="*/ 2507702 w 4196446"/>
              <a:gd name="connsiteY4" fmla="*/ 7553913 h 8346397"/>
              <a:gd name="connsiteX5" fmla="*/ 2594222 w 4196446"/>
              <a:gd name="connsiteY5" fmla="*/ 7359445 h 8346397"/>
              <a:gd name="connsiteX6" fmla="*/ 2606128 w 4196446"/>
              <a:gd name="connsiteY6" fmla="*/ 7309438 h 8346397"/>
              <a:gd name="connsiteX7" fmla="*/ 2701378 w 4196446"/>
              <a:gd name="connsiteY7" fmla="*/ 7314201 h 8346397"/>
              <a:gd name="connsiteX8" fmla="*/ 2660897 w 4196446"/>
              <a:gd name="connsiteY8" fmla="*/ 7240382 h 8346397"/>
              <a:gd name="connsiteX9" fmla="*/ 2713284 w 4196446"/>
              <a:gd name="connsiteY9" fmla="*/ 7266576 h 8346397"/>
              <a:gd name="connsiteX10" fmla="*/ 2763291 w 4196446"/>
              <a:gd name="connsiteY10" fmla="*/ 7299913 h 8346397"/>
              <a:gd name="connsiteX11" fmla="*/ 2756147 w 4196446"/>
              <a:gd name="connsiteY11" fmla="*/ 7371351 h 8346397"/>
              <a:gd name="connsiteX12" fmla="*/ 2827584 w 4196446"/>
              <a:gd name="connsiteY12" fmla="*/ 7316582 h 8346397"/>
              <a:gd name="connsiteX13" fmla="*/ 2870447 w 4196446"/>
              <a:gd name="connsiteY13" fmla="*/ 7338013 h 8346397"/>
              <a:gd name="connsiteX14" fmla="*/ 3001416 w 4196446"/>
              <a:gd name="connsiteY14" fmla="*/ 7266576 h 8346397"/>
              <a:gd name="connsiteX15" fmla="*/ 3103809 w 4196446"/>
              <a:gd name="connsiteY15" fmla="*/ 7202282 h 8346397"/>
              <a:gd name="connsiteX16" fmla="*/ 3246684 w 4196446"/>
              <a:gd name="connsiteY16" fmla="*/ 7142751 h 8346397"/>
              <a:gd name="connsiteX17" fmla="*/ 3282403 w 4196446"/>
              <a:gd name="connsiteY17" fmla="*/ 7159420 h 8346397"/>
              <a:gd name="connsiteX18" fmla="*/ 3358603 w 4196446"/>
              <a:gd name="connsiteY18" fmla="*/ 7064169 h 8346397"/>
              <a:gd name="connsiteX19" fmla="*/ 3503859 w 4196446"/>
              <a:gd name="connsiteY19" fmla="*/ 7042738 h 8346397"/>
              <a:gd name="connsiteX20" fmla="*/ 3530053 w 4196446"/>
              <a:gd name="connsiteY20" fmla="*/ 6978445 h 8346397"/>
              <a:gd name="connsiteX21" fmla="*/ 3642765 w 4196446"/>
              <a:gd name="connsiteY21" fmla="*/ 6905419 h 8346397"/>
              <a:gd name="connsiteX22" fmla="*/ 3741984 w 4196446"/>
              <a:gd name="connsiteY22" fmla="*/ 6883195 h 8346397"/>
              <a:gd name="connsiteX23" fmla="*/ 3784847 w 4196446"/>
              <a:gd name="connsiteY23" fmla="*/ 6811757 h 8346397"/>
              <a:gd name="connsiteX24" fmla="*/ 3951534 w 4196446"/>
              <a:gd name="connsiteY24" fmla="*/ 6737938 h 8346397"/>
              <a:gd name="connsiteX25" fmla="*/ 3932484 w 4196446"/>
              <a:gd name="connsiteY25" fmla="*/ 6616495 h 8346397"/>
              <a:gd name="connsiteX26" fmla="*/ 3975347 w 4196446"/>
              <a:gd name="connsiteY26" fmla="*/ 6642688 h 8346397"/>
              <a:gd name="connsiteX27" fmla="*/ 4027735 w 4196446"/>
              <a:gd name="connsiteY27" fmla="*/ 6654595 h 8346397"/>
              <a:gd name="connsiteX28" fmla="*/ 4056309 w 4196446"/>
              <a:gd name="connsiteY28" fmla="*/ 6516482 h 8346397"/>
              <a:gd name="connsiteX29" fmla="*/ 3996778 w 4196446"/>
              <a:gd name="connsiteY29" fmla="*/ 6478382 h 8346397"/>
              <a:gd name="connsiteX30" fmla="*/ 4034878 w 4196446"/>
              <a:gd name="connsiteY30" fmla="*/ 6437901 h 8346397"/>
              <a:gd name="connsiteX31" fmla="*/ 4061072 w 4196446"/>
              <a:gd name="connsiteY31" fmla="*/ 6473620 h 8346397"/>
              <a:gd name="connsiteX32" fmla="*/ 4082503 w 4196446"/>
              <a:gd name="connsiteY32" fmla="*/ 6478382 h 8346397"/>
              <a:gd name="connsiteX33" fmla="*/ 4089647 w 4196446"/>
              <a:gd name="connsiteY33" fmla="*/ 6421232 h 8346397"/>
              <a:gd name="connsiteX34" fmla="*/ 4046784 w 4196446"/>
              <a:gd name="connsiteY34" fmla="*/ 6318838 h 8346397"/>
              <a:gd name="connsiteX35" fmla="*/ 4130128 w 4196446"/>
              <a:gd name="connsiteY35" fmla="*/ 6299788 h 8346397"/>
              <a:gd name="connsiteX36" fmla="*/ 4046784 w 4196446"/>
              <a:gd name="connsiteY36" fmla="*/ 6275976 h 8346397"/>
              <a:gd name="connsiteX37" fmla="*/ 4053928 w 4196446"/>
              <a:gd name="connsiteY37" fmla="*/ 6211682 h 8346397"/>
              <a:gd name="connsiteX38" fmla="*/ 4039640 w 4196446"/>
              <a:gd name="connsiteY38" fmla="*/ 6149770 h 8346397"/>
              <a:gd name="connsiteX39" fmla="*/ 4106315 w 4196446"/>
              <a:gd name="connsiteY39" fmla="*/ 6211682 h 8346397"/>
              <a:gd name="connsiteX40" fmla="*/ 4063453 w 4196446"/>
              <a:gd name="connsiteY40" fmla="*/ 6090238 h 8346397"/>
              <a:gd name="connsiteX41" fmla="*/ 4070597 w 4196446"/>
              <a:gd name="connsiteY41" fmla="*/ 6018801 h 8346397"/>
              <a:gd name="connsiteX42" fmla="*/ 4132509 w 4196446"/>
              <a:gd name="connsiteY42" fmla="*/ 5975938 h 8346397"/>
              <a:gd name="connsiteX43" fmla="*/ 4094409 w 4196446"/>
              <a:gd name="connsiteY43" fmla="*/ 6075951 h 8346397"/>
              <a:gd name="connsiteX44" fmla="*/ 4139653 w 4196446"/>
              <a:gd name="connsiteY44" fmla="*/ 6102145 h 8346397"/>
              <a:gd name="connsiteX45" fmla="*/ 4192041 w 4196446"/>
              <a:gd name="connsiteY45" fmla="*/ 6080713 h 8346397"/>
              <a:gd name="connsiteX46" fmla="*/ 4149178 w 4196446"/>
              <a:gd name="connsiteY46" fmla="*/ 5947363 h 8346397"/>
              <a:gd name="connsiteX47" fmla="*/ 4194421 w 4196446"/>
              <a:gd name="connsiteY47" fmla="*/ 5909263 h 8346397"/>
              <a:gd name="connsiteX48" fmla="*/ 4113459 w 4196446"/>
              <a:gd name="connsiteY48" fmla="*/ 5783057 h 8346397"/>
              <a:gd name="connsiteX49" fmla="*/ 4108696 w 4196446"/>
              <a:gd name="connsiteY49" fmla="*/ 5678282 h 8346397"/>
              <a:gd name="connsiteX50" fmla="*/ 4070597 w 4196446"/>
              <a:gd name="connsiteY50" fmla="*/ 5587795 h 8346397"/>
              <a:gd name="connsiteX51" fmla="*/ 4111077 w 4196446"/>
              <a:gd name="connsiteY51" fmla="*/ 5583032 h 8346397"/>
              <a:gd name="connsiteX52" fmla="*/ 4061071 w 4196446"/>
              <a:gd name="connsiteY52" fmla="*/ 5478257 h 8346397"/>
              <a:gd name="connsiteX53" fmla="*/ 4061071 w 4196446"/>
              <a:gd name="connsiteY53" fmla="*/ 5383007 h 8346397"/>
              <a:gd name="connsiteX54" fmla="*/ 4103934 w 4196446"/>
              <a:gd name="connsiteY54" fmla="*/ 5387770 h 8346397"/>
              <a:gd name="connsiteX55" fmla="*/ 4106315 w 4196446"/>
              <a:gd name="connsiteY55" fmla="*/ 5347288 h 8346397"/>
              <a:gd name="connsiteX56" fmla="*/ 4065833 w 4196446"/>
              <a:gd name="connsiteY56" fmla="*/ 5292520 h 8346397"/>
              <a:gd name="connsiteX57" fmla="*/ 4058690 w 4196446"/>
              <a:gd name="connsiteY57" fmla="*/ 5173457 h 8346397"/>
              <a:gd name="connsiteX58" fmla="*/ 3990428 w 4196446"/>
              <a:gd name="connsiteY58" fmla="*/ 5034550 h 8346397"/>
              <a:gd name="connsiteX59" fmla="*/ 3922959 w 4196446"/>
              <a:gd name="connsiteY59" fmla="*/ 4816270 h 8346397"/>
              <a:gd name="connsiteX60" fmla="*/ 3887241 w 4196446"/>
              <a:gd name="connsiteY60" fmla="*/ 4682920 h 8346397"/>
              <a:gd name="connsiteX61" fmla="*/ 3851522 w 4196446"/>
              <a:gd name="connsiteY61" fmla="*/ 4642438 h 8346397"/>
              <a:gd name="connsiteX62" fmla="*/ 3887241 w 4196446"/>
              <a:gd name="connsiteY62" fmla="*/ 4578145 h 8346397"/>
              <a:gd name="connsiteX63" fmla="*/ 3839615 w 4196446"/>
              <a:gd name="connsiteY63" fmla="*/ 4499563 h 8346397"/>
              <a:gd name="connsiteX64" fmla="*/ 3780084 w 4196446"/>
              <a:gd name="connsiteY64" fmla="*/ 4492420 h 8346397"/>
              <a:gd name="connsiteX65" fmla="*/ 3732459 w 4196446"/>
              <a:gd name="connsiteY65" fmla="*/ 4449557 h 8346397"/>
              <a:gd name="connsiteX66" fmla="*/ 3687216 w 4196446"/>
              <a:gd name="connsiteY66" fmla="*/ 4466226 h 8346397"/>
              <a:gd name="connsiteX67" fmla="*/ 3668166 w 4196446"/>
              <a:gd name="connsiteY67" fmla="*/ 4368595 h 8346397"/>
              <a:gd name="connsiteX68" fmla="*/ 3501478 w 4196446"/>
              <a:gd name="connsiteY68" fmla="*/ 4166188 h 8346397"/>
              <a:gd name="connsiteX69" fmla="*/ 3496716 w 4196446"/>
              <a:gd name="connsiteY69" fmla="*/ 4139995 h 8346397"/>
              <a:gd name="connsiteX70" fmla="*/ 3494334 w 4196446"/>
              <a:gd name="connsiteY70" fmla="*/ 4113801 h 8346397"/>
              <a:gd name="connsiteX71" fmla="*/ 3544341 w 4196446"/>
              <a:gd name="connsiteY71" fmla="*/ 4101895 h 8346397"/>
              <a:gd name="connsiteX72" fmla="*/ 3553866 w 4196446"/>
              <a:gd name="connsiteY72" fmla="*/ 4075701 h 8346397"/>
              <a:gd name="connsiteX73" fmla="*/ 3515766 w 4196446"/>
              <a:gd name="connsiteY73" fmla="*/ 4056651 h 8346397"/>
              <a:gd name="connsiteX74" fmla="*/ 3465759 w 4196446"/>
              <a:gd name="connsiteY74" fmla="*/ 4049507 h 8346397"/>
              <a:gd name="connsiteX75" fmla="*/ 3432422 w 4196446"/>
              <a:gd name="connsiteY75" fmla="*/ 4109038 h 8346397"/>
              <a:gd name="connsiteX76" fmla="*/ 3413372 w 4196446"/>
              <a:gd name="connsiteY76" fmla="*/ 4082845 h 8346397"/>
              <a:gd name="connsiteX77" fmla="*/ 3415752 w 4196446"/>
              <a:gd name="connsiteY77" fmla="*/ 4042363 h 8346397"/>
              <a:gd name="connsiteX78" fmla="*/ 3349078 w 4196446"/>
              <a:gd name="connsiteY78" fmla="*/ 4018551 h 8346397"/>
              <a:gd name="connsiteX79" fmla="*/ 3382416 w 4196446"/>
              <a:gd name="connsiteY79" fmla="*/ 3985213 h 8346397"/>
              <a:gd name="connsiteX80" fmla="*/ 3346697 w 4196446"/>
              <a:gd name="connsiteY80" fmla="*/ 3961401 h 8346397"/>
              <a:gd name="connsiteX81" fmla="*/ 3291928 w 4196446"/>
              <a:gd name="connsiteY81" fmla="*/ 3959020 h 8346397"/>
              <a:gd name="connsiteX82" fmla="*/ 3263352 w 4196446"/>
              <a:gd name="connsiteY82" fmla="*/ 3978070 h 8346397"/>
              <a:gd name="connsiteX83" fmla="*/ 3215727 w 4196446"/>
              <a:gd name="connsiteY83" fmla="*/ 3963782 h 8346397"/>
              <a:gd name="connsiteX84" fmla="*/ 3227633 w 4196446"/>
              <a:gd name="connsiteY84" fmla="*/ 3937588 h 8346397"/>
              <a:gd name="connsiteX85" fmla="*/ 3275259 w 4196446"/>
              <a:gd name="connsiteY85" fmla="*/ 3913776 h 8346397"/>
              <a:gd name="connsiteX86" fmla="*/ 3127621 w 4196446"/>
              <a:gd name="connsiteY86" fmla="*/ 3851863 h 8346397"/>
              <a:gd name="connsiteX87" fmla="*/ 2996652 w 4196446"/>
              <a:gd name="connsiteY87" fmla="*/ 3739945 h 8346397"/>
              <a:gd name="connsiteX88" fmla="*/ 2591839 w 4196446"/>
              <a:gd name="connsiteY88" fmla="*/ 3354183 h 8346397"/>
              <a:gd name="connsiteX89" fmla="*/ 2468015 w 4196446"/>
              <a:gd name="connsiteY89" fmla="*/ 3049382 h 8346397"/>
              <a:gd name="connsiteX90" fmla="*/ 2432296 w 4196446"/>
              <a:gd name="connsiteY90" fmla="*/ 2961276 h 8346397"/>
              <a:gd name="connsiteX91" fmla="*/ 2387052 w 4196446"/>
              <a:gd name="connsiteY91" fmla="*/ 2954132 h 8346397"/>
              <a:gd name="connsiteX92" fmla="*/ 2365621 w 4196446"/>
              <a:gd name="connsiteY92" fmla="*/ 2958895 h 8346397"/>
              <a:gd name="connsiteX93" fmla="*/ 2315615 w 4196446"/>
              <a:gd name="connsiteY93" fmla="*/ 2896982 h 8346397"/>
              <a:gd name="connsiteX94" fmla="*/ 2234652 w 4196446"/>
              <a:gd name="connsiteY94" fmla="*/ 2880313 h 8346397"/>
              <a:gd name="connsiteX95" fmla="*/ 2182265 w 4196446"/>
              <a:gd name="connsiteY95" fmla="*/ 2811257 h 8346397"/>
              <a:gd name="connsiteX96" fmla="*/ 2115590 w 4196446"/>
              <a:gd name="connsiteY96" fmla="*/ 2727913 h 8346397"/>
              <a:gd name="connsiteX97" fmla="*/ 2091777 w 4196446"/>
              <a:gd name="connsiteY97" fmla="*/ 2670763 h 8346397"/>
              <a:gd name="connsiteX98" fmla="*/ 2006845 w 4196446"/>
              <a:gd name="connsiteY98" fmla="*/ 2527095 h 8346397"/>
              <a:gd name="connsiteX99" fmla="*/ 1953665 w 4196446"/>
              <a:gd name="connsiteY99" fmla="*/ 2451688 h 8346397"/>
              <a:gd name="connsiteX100" fmla="*/ 2006052 w 4196446"/>
              <a:gd name="connsiteY100" fmla="*/ 2337388 h 8346397"/>
              <a:gd name="connsiteX101" fmla="*/ 2072727 w 4196446"/>
              <a:gd name="connsiteY101" fmla="*/ 2256426 h 8346397"/>
              <a:gd name="connsiteX102" fmla="*/ 2056058 w 4196446"/>
              <a:gd name="connsiteY102" fmla="*/ 2223088 h 8346397"/>
              <a:gd name="connsiteX103" fmla="*/ 2067965 w 4196446"/>
              <a:gd name="connsiteY103" fmla="*/ 2130220 h 8346397"/>
              <a:gd name="connsiteX104" fmla="*/ 2137021 w 4196446"/>
              <a:gd name="connsiteY104" fmla="*/ 1992107 h 8346397"/>
              <a:gd name="connsiteX105" fmla="*/ 2165596 w 4196446"/>
              <a:gd name="connsiteY105" fmla="*/ 1944482 h 8346397"/>
              <a:gd name="connsiteX106" fmla="*/ 2203696 w 4196446"/>
              <a:gd name="connsiteY106" fmla="*/ 1937338 h 8346397"/>
              <a:gd name="connsiteX107" fmla="*/ 2198933 w 4196446"/>
              <a:gd name="connsiteY107" fmla="*/ 1906382 h 8346397"/>
              <a:gd name="connsiteX108" fmla="*/ 2406102 w 4196446"/>
              <a:gd name="connsiteY108" fmla="*/ 1782557 h 8346397"/>
              <a:gd name="connsiteX109" fmla="*/ 2494208 w 4196446"/>
              <a:gd name="connsiteY109" fmla="*/ 1715882 h 8346397"/>
              <a:gd name="connsiteX110" fmla="*/ 2513258 w 4196446"/>
              <a:gd name="connsiteY110" fmla="*/ 1630157 h 8346397"/>
              <a:gd name="connsiteX111" fmla="*/ 2522784 w 4196446"/>
              <a:gd name="connsiteY111" fmla="*/ 1584913 h 8346397"/>
              <a:gd name="connsiteX112" fmla="*/ 2577552 w 4196446"/>
              <a:gd name="connsiteY112" fmla="*/ 1527763 h 8346397"/>
              <a:gd name="connsiteX113" fmla="*/ 2606127 w 4196446"/>
              <a:gd name="connsiteY113" fmla="*/ 1499188 h 8346397"/>
              <a:gd name="connsiteX114" fmla="*/ 2634702 w 4196446"/>
              <a:gd name="connsiteY114" fmla="*/ 1492045 h 8346397"/>
              <a:gd name="connsiteX115" fmla="*/ 2672802 w 4196446"/>
              <a:gd name="connsiteY115" fmla="*/ 1368220 h 8346397"/>
              <a:gd name="connsiteX116" fmla="*/ 2806153 w 4196446"/>
              <a:gd name="connsiteY116" fmla="*/ 1334883 h 8346397"/>
              <a:gd name="connsiteX117" fmla="*/ 2944265 w 4196446"/>
              <a:gd name="connsiteY117" fmla="*/ 1325357 h 8346397"/>
              <a:gd name="connsiteX118" fmla="*/ 2968077 w 4196446"/>
              <a:gd name="connsiteY118" fmla="*/ 1206295 h 8346397"/>
              <a:gd name="connsiteX119" fmla="*/ 3049040 w 4196446"/>
              <a:gd name="connsiteY119" fmla="*/ 1169783 h 8346397"/>
              <a:gd name="connsiteX120" fmla="*/ 3153814 w 4196446"/>
              <a:gd name="connsiteY120" fmla="*/ 1125332 h 8346397"/>
              <a:gd name="connsiteX121" fmla="*/ 3225252 w 4196446"/>
              <a:gd name="connsiteY121" fmla="*/ 1049132 h 8346397"/>
              <a:gd name="connsiteX122" fmla="*/ 3310977 w 4196446"/>
              <a:gd name="connsiteY122" fmla="*/ 996745 h 8346397"/>
              <a:gd name="connsiteX123" fmla="*/ 3056977 w 4196446"/>
              <a:gd name="connsiteY123" fmla="*/ 982457 h 8346397"/>
              <a:gd name="connsiteX124" fmla="*/ 2958552 w 4196446"/>
              <a:gd name="connsiteY124" fmla="*/ 976107 h 8346397"/>
              <a:gd name="connsiteX125" fmla="*/ 2926802 w 4196446"/>
              <a:gd name="connsiteY125" fmla="*/ 906257 h 8346397"/>
              <a:gd name="connsiteX126" fmla="*/ 2866477 w 4196446"/>
              <a:gd name="connsiteY126" fmla="*/ 893559 h 8346397"/>
              <a:gd name="connsiteX127" fmla="*/ 2799802 w 4196446"/>
              <a:gd name="connsiteY127" fmla="*/ 874507 h 8346397"/>
              <a:gd name="connsiteX128" fmla="*/ 2761702 w 4196446"/>
              <a:gd name="connsiteY128" fmla="*/ 807832 h 8346397"/>
              <a:gd name="connsiteX129" fmla="*/ 2609302 w 4196446"/>
              <a:gd name="connsiteY129" fmla="*/ 760207 h 8346397"/>
              <a:gd name="connsiteX130" fmla="*/ 2580727 w 4196446"/>
              <a:gd name="connsiteY130" fmla="*/ 604632 h 8346397"/>
              <a:gd name="connsiteX131" fmla="*/ 2526752 w 4196446"/>
              <a:gd name="connsiteY131" fmla="*/ 531609 h 8346397"/>
              <a:gd name="connsiteX132" fmla="*/ 2596602 w 4196446"/>
              <a:gd name="connsiteY132" fmla="*/ 407782 h 8346397"/>
              <a:gd name="connsiteX133" fmla="*/ 2629939 w 4196446"/>
              <a:gd name="connsiteY133" fmla="*/ 310947 h 8346397"/>
              <a:gd name="connsiteX134" fmla="*/ 2517227 w 4196446"/>
              <a:gd name="connsiteY134" fmla="*/ 239507 h 8346397"/>
              <a:gd name="connsiteX135" fmla="*/ 2402927 w 4196446"/>
              <a:gd name="connsiteY135" fmla="*/ 271257 h 8346397"/>
              <a:gd name="connsiteX136" fmla="*/ 2275927 w 4196446"/>
              <a:gd name="connsiteY136" fmla="*/ 198232 h 8346397"/>
              <a:gd name="connsiteX137" fmla="*/ 2133052 w 4196446"/>
              <a:gd name="connsiteY137" fmla="*/ 233157 h 8346397"/>
              <a:gd name="connsiteX138" fmla="*/ 1913977 w 4196446"/>
              <a:gd name="connsiteY138" fmla="*/ 36309 h 8346397"/>
              <a:gd name="connsiteX139" fmla="*/ 1777452 w 4196446"/>
              <a:gd name="connsiteY139" fmla="*/ 13289 h 8346397"/>
              <a:gd name="connsiteX140" fmla="*/ 1703633 w 4196446"/>
              <a:gd name="connsiteY140" fmla="*/ 41864 h 8346397"/>
              <a:gd name="connsiteX141" fmla="*/ 1615527 w 4196446"/>
              <a:gd name="connsiteY141" fmla="*/ 75203 h 8346397"/>
              <a:gd name="connsiteX142" fmla="*/ 1515515 w 4196446"/>
              <a:gd name="connsiteY142" fmla="*/ 129971 h 8346397"/>
              <a:gd name="connsiteX143" fmla="*/ 1525040 w 4196446"/>
              <a:gd name="connsiteY143" fmla="*/ 194264 h 8346397"/>
              <a:gd name="connsiteX144" fmla="*/ 1505990 w 4196446"/>
              <a:gd name="connsiteY144" fmla="*/ 251415 h 8346397"/>
              <a:gd name="connsiteX145" fmla="*/ 1413121 w 4196446"/>
              <a:gd name="connsiteY145" fmla="*/ 270464 h 8346397"/>
              <a:gd name="connsiteX146" fmla="*/ 1339302 w 4196446"/>
              <a:gd name="connsiteY146" fmla="*/ 306184 h 8346397"/>
              <a:gd name="connsiteX147" fmla="*/ 1260721 w 4196446"/>
              <a:gd name="connsiteY147" fmla="*/ 346665 h 8346397"/>
              <a:gd name="connsiteX148" fmla="*/ 1191665 w 4196446"/>
              <a:gd name="connsiteY148" fmla="*/ 272847 h 8346397"/>
              <a:gd name="connsiteX149" fmla="*/ 1082127 w 4196446"/>
              <a:gd name="connsiteY149" fmla="*/ 353809 h 8346397"/>
              <a:gd name="connsiteX150" fmla="*/ 1020215 w 4196446"/>
              <a:gd name="connsiteY150" fmla="*/ 420484 h 8346397"/>
              <a:gd name="connsiteX151" fmla="*/ 858290 w 4196446"/>
              <a:gd name="connsiteY151" fmla="*/ 301422 h 8346397"/>
              <a:gd name="connsiteX152" fmla="*/ 796377 w 4196446"/>
              <a:gd name="connsiteY152" fmla="*/ 406196 h 8346397"/>
              <a:gd name="connsiteX153" fmla="*/ 755896 w 4196446"/>
              <a:gd name="connsiteY153" fmla="*/ 341903 h 8346397"/>
              <a:gd name="connsiteX154" fmla="*/ 689221 w 4196446"/>
              <a:gd name="connsiteY154" fmla="*/ 270465 h 8346397"/>
              <a:gd name="connsiteX155" fmla="*/ 667790 w 4196446"/>
              <a:gd name="connsiteY155" fmla="*/ 313328 h 8346397"/>
              <a:gd name="connsiteX156" fmla="*/ 620165 w 4196446"/>
              <a:gd name="connsiteY156" fmla="*/ 382384 h 8346397"/>
              <a:gd name="connsiteX157" fmla="*/ 589208 w 4196446"/>
              <a:gd name="connsiteY157" fmla="*/ 396672 h 8346397"/>
              <a:gd name="connsiteX158" fmla="*/ 498721 w 4196446"/>
              <a:gd name="connsiteY158" fmla="*/ 482397 h 8346397"/>
              <a:gd name="connsiteX159" fmla="*/ 396327 w 4196446"/>
              <a:gd name="connsiteY159" fmla="*/ 380003 h 8346397"/>
              <a:gd name="connsiteX160" fmla="*/ 243927 w 4196446"/>
              <a:gd name="connsiteY160" fmla="*/ 294278 h 8346397"/>
              <a:gd name="connsiteX161" fmla="*/ 174871 w 4196446"/>
              <a:gd name="connsiteY161" fmla="*/ 327615 h 8346397"/>
              <a:gd name="connsiteX162" fmla="*/ 127246 w 4196446"/>
              <a:gd name="connsiteY162" fmla="*/ 410959 h 8346397"/>
              <a:gd name="connsiteX163" fmla="*/ 43902 w 4196446"/>
              <a:gd name="connsiteY163" fmla="*/ 472872 h 8346397"/>
              <a:gd name="connsiteX164" fmla="*/ 8183 w 4196446"/>
              <a:gd name="connsiteY164" fmla="*/ 484778 h 8346397"/>
              <a:gd name="connsiteX165" fmla="*/ 198683 w 4196446"/>
              <a:gd name="connsiteY165" fmla="*/ 689565 h 8346397"/>
              <a:gd name="connsiteX166" fmla="*/ 265359 w 4196446"/>
              <a:gd name="connsiteY166" fmla="*/ 706234 h 8346397"/>
              <a:gd name="connsiteX167" fmla="*/ 298697 w 4196446"/>
              <a:gd name="connsiteY167" fmla="*/ 730047 h 8346397"/>
              <a:gd name="connsiteX168" fmla="*/ 296315 w 4196446"/>
              <a:gd name="connsiteY168" fmla="*/ 901496 h 8346397"/>
              <a:gd name="connsiteX169" fmla="*/ 362990 w 4196446"/>
              <a:gd name="connsiteY169" fmla="*/ 906259 h 8346397"/>
              <a:gd name="connsiteX170" fmla="*/ 401090 w 4196446"/>
              <a:gd name="connsiteY170" fmla="*/ 856253 h 8346397"/>
              <a:gd name="connsiteX171" fmla="*/ 482052 w 4196446"/>
              <a:gd name="connsiteY171" fmla="*/ 894353 h 8346397"/>
              <a:gd name="connsiteX172" fmla="*/ 420140 w 4196446"/>
              <a:gd name="connsiteY172" fmla="*/ 1039609 h 8346397"/>
              <a:gd name="connsiteX173" fmla="*/ 434427 w 4196446"/>
              <a:gd name="connsiteY173" fmla="*/ 1087234 h 8346397"/>
              <a:gd name="connsiteX174" fmla="*/ 379658 w 4196446"/>
              <a:gd name="connsiteY174" fmla="*/ 1139622 h 8346397"/>
              <a:gd name="connsiteX175" fmla="*/ 415377 w 4196446"/>
              <a:gd name="connsiteY175" fmla="*/ 1168196 h 8346397"/>
              <a:gd name="connsiteX176" fmla="*/ 486815 w 4196446"/>
              <a:gd name="connsiteY176" fmla="*/ 1256303 h 8346397"/>
              <a:gd name="connsiteX177" fmla="*/ 527296 w 4196446"/>
              <a:gd name="connsiteY177" fmla="*/ 1344409 h 8346397"/>
              <a:gd name="connsiteX178" fmla="*/ 636833 w 4196446"/>
              <a:gd name="connsiteY178" fmla="*/ 1396797 h 8346397"/>
              <a:gd name="connsiteX179" fmla="*/ 746371 w 4196446"/>
              <a:gd name="connsiteY179" fmla="*/ 1420609 h 8346397"/>
              <a:gd name="connsiteX180" fmla="*/ 829715 w 4196446"/>
              <a:gd name="connsiteY180" fmla="*/ 1468234 h 8346397"/>
              <a:gd name="connsiteX181" fmla="*/ 913058 w 4196446"/>
              <a:gd name="connsiteY181" fmla="*/ 1442040 h 8346397"/>
              <a:gd name="connsiteX182" fmla="*/ 994021 w 4196446"/>
              <a:gd name="connsiteY182" fmla="*/ 1368222 h 8346397"/>
              <a:gd name="connsiteX183" fmla="*/ 1103558 w 4196446"/>
              <a:gd name="connsiteY183" fmla="*/ 1351553 h 8346397"/>
              <a:gd name="connsiteX184" fmla="*/ 1170233 w 4196446"/>
              <a:gd name="connsiteY184" fmla="*/ 1356315 h 8346397"/>
              <a:gd name="connsiteX185" fmla="*/ 1329777 w 4196446"/>
              <a:gd name="connsiteY185" fmla="*/ 1465853 h 8346397"/>
              <a:gd name="connsiteX186" fmla="*/ 1389308 w 4196446"/>
              <a:gd name="connsiteY186" fmla="*/ 1494428 h 8346397"/>
              <a:gd name="connsiteX187" fmla="*/ 1260721 w 4196446"/>
              <a:gd name="connsiteY187" fmla="*/ 1596822 h 8346397"/>
              <a:gd name="connsiteX188" fmla="*/ 1263102 w 4196446"/>
              <a:gd name="connsiteY188" fmla="*/ 1661115 h 8346397"/>
              <a:gd name="connsiteX189" fmla="*/ 1425027 w 4196446"/>
              <a:gd name="connsiteY189" fmla="*/ 1613490 h 8346397"/>
              <a:gd name="connsiteX190" fmla="*/ 1386927 w 4196446"/>
              <a:gd name="connsiteY190" fmla="*/ 1677784 h 8346397"/>
              <a:gd name="connsiteX191" fmla="*/ 1405977 w 4196446"/>
              <a:gd name="connsiteY191" fmla="*/ 1751603 h 8346397"/>
              <a:gd name="connsiteX192" fmla="*/ 1517896 w 4196446"/>
              <a:gd name="connsiteY192" fmla="*/ 1787322 h 8346397"/>
              <a:gd name="connsiteX193" fmla="*/ 1591715 w 4196446"/>
              <a:gd name="connsiteY193" fmla="*/ 1803990 h 8346397"/>
              <a:gd name="connsiteX194" fmla="*/ 1501227 w 4196446"/>
              <a:gd name="connsiteY194" fmla="*/ 1934959 h 8346397"/>
              <a:gd name="connsiteX195" fmla="*/ 1494083 w 4196446"/>
              <a:gd name="connsiteY195" fmla="*/ 1984965 h 8346397"/>
              <a:gd name="connsiteX196" fmla="*/ 1422646 w 4196446"/>
              <a:gd name="connsiteY196" fmla="*/ 2020684 h 8346397"/>
              <a:gd name="connsiteX197" fmla="*/ 1391690 w 4196446"/>
              <a:gd name="connsiteY197" fmla="*/ 2082597 h 8346397"/>
              <a:gd name="connsiteX198" fmla="*/ 1260721 w 4196446"/>
              <a:gd name="connsiteY198" fmla="*/ 2056403 h 8346397"/>
              <a:gd name="connsiteX199" fmla="*/ 1139277 w 4196446"/>
              <a:gd name="connsiteY199" fmla="*/ 2056402 h 8346397"/>
              <a:gd name="connsiteX200" fmla="*/ 1072602 w 4196446"/>
              <a:gd name="connsiteY200" fmla="*/ 2084978 h 8346397"/>
              <a:gd name="connsiteX201" fmla="*/ 1065458 w 4196446"/>
              <a:gd name="connsiteY201" fmla="*/ 2184990 h 8346397"/>
              <a:gd name="connsiteX202" fmla="*/ 977352 w 4196446"/>
              <a:gd name="connsiteY202" fmla="*/ 2273097 h 8346397"/>
              <a:gd name="connsiteX203" fmla="*/ 1120227 w 4196446"/>
              <a:gd name="connsiteY203" fmla="*/ 2335009 h 8346397"/>
              <a:gd name="connsiteX204" fmla="*/ 1170234 w 4196446"/>
              <a:gd name="connsiteY204" fmla="*/ 2370727 h 8346397"/>
              <a:gd name="connsiteX205" fmla="*/ 1222621 w 4196446"/>
              <a:gd name="connsiteY205" fmla="*/ 2387397 h 8346397"/>
              <a:gd name="connsiteX206" fmla="*/ 1272627 w 4196446"/>
              <a:gd name="connsiteY206" fmla="*/ 2437403 h 8346397"/>
              <a:gd name="connsiteX207" fmla="*/ 1329777 w 4196446"/>
              <a:gd name="connsiteY207" fmla="*/ 2458834 h 8346397"/>
              <a:gd name="connsiteX208" fmla="*/ 1422646 w 4196446"/>
              <a:gd name="connsiteY208" fmla="*/ 2535034 h 8346397"/>
              <a:gd name="connsiteX209" fmla="*/ 1508371 w 4196446"/>
              <a:gd name="connsiteY209" fmla="*/ 2568373 h 8346397"/>
              <a:gd name="connsiteX210" fmla="*/ 1641721 w 4196446"/>
              <a:gd name="connsiteY210" fmla="*/ 2716009 h 8346397"/>
              <a:gd name="connsiteX211" fmla="*/ 1725065 w 4196446"/>
              <a:gd name="connsiteY211" fmla="*/ 2870790 h 8346397"/>
              <a:gd name="connsiteX212" fmla="*/ 1850477 w 4196446"/>
              <a:gd name="connsiteY212" fmla="*/ 2931907 h 8346397"/>
              <a:gd name="connsiteX213" fmla="*/ 1896514 w 4196446"/>
              <a:gd name="connsiteY213" fmla="*/ 2977947 h 8346397"/>
              <a:gd name="connsiteX214" fmla="*/ 1927471 w 4196446"/>
              <a:gd name="connsiteY214" fmla="*/ 3082722 h 8346397"/>
              <a:gd name="connsiteX215" fmla="*/ 1989383 w 4196446"/>
              <a:gd name="connsiteY215" fmla="*/ 3185115 h 8346397"/>
              <a:gd name="connsiteX216" fmla="*/ 2051296 w 4196446"/>
              <a:gd name="connsiteY216" fmla="*/ 3223215 h 8346397"/>
              <a:gd name="connsiteX217" fmla="*/ 2182265 w 4196446"/>
              <a:gd name="connsiteY217" fmla="*/ 3370853 h 8346397"/>
              <a:gd name="connsiteX218" fmla="*/ 2325139 w 4196446"/>
              <a:gd name="connsiteY218" fmla="*/ 3447053 h 8346397"/>
              <a:gd name="connsiteX219" fmla="*/ 2384671 w 4196446"/>
              <a:gd name="connsiteY219" fmla="*/ 3532778 h 8346397"/>
              <a:gd name="connsiteX220" fmla="*/ 2432296 w 4196446"/>
              <a:gd name="connsiteY220" fmla="*/ 3599453 h 8346397"/>
              <a:gd name="connsiteX221" fmla="*/ 2479921 w 4196446"/>
              <a:gd name="connsiteY221" fmla="*/ 3589929 h 8346397"/>
              <a:gd name="connsiteX222" fmla="*/ 2484683 w 4196446"/>
              <a:gd name="connsiteY222" fmla="*/ 3742328 h 8346397"/>
              <a:gd name="connsiteX223" fmla="*/ 2537071 w 4196446"/>
              <a:gd name="connsiteY223" fmla="*/ 3835197 h 8346397"/>
              <a:gd name="connsiteX224" fmla="*/ 2529927 w 4196446"/>
              <a:gd name="connsiteY224" fmla="*/ 3873297 h 8346397"/>
              <a:gd name="connsiteX225" fmla="*/ 2598983 w 4196446"/>
              <a:gd name="connsiteY225" fmla="*/ 3909015 h 8346397"/>
              <a:gd name="connsiteX226" fmla="*/ 2656133 w 4196446"/>
              <a:gd name="connsiteY226" fmla="*/ 3854247 h 8346397"/>
              <a:gd name="connsiteX227" fmla="*/ 2689471 w 4196446"/>
              <a:gd name="connsiteY227" fmla="*/ 3937590 h 8346397"/>
              <a:gd name="connsiteX228" fmla="*/ 2734715 w 4196446"/>
              <a:gd name="connsiteY228" fmla="*/ 3982834 h 8346397"/>
              <a:gd name="connsiteX229" fmla="*/ 2808533 w 4196446"/>
              <a:gd name="connsiteY229" fmla="*/ 4006647 h 8346397"/>
              <a:gd name="connsiteX230" fmla="*/ 2860921 w 4196446"/>
              <a:gd name="connsiteY230" fmla="*/ 4075703 h 8346397"/>
              <a:gd name="connsiteX231" fmla="*/ 2946646 w 4196446"/>
              <a:gd name="connsiteY231" fmla="*/ 4130472 h 8346397"/>
              <a:gd name="connsiteX232" fmla="*/ 2999033 w 4196446"/>
              <a:gd name="connsiteY232" fmla="*/ 4163809 h 8346397"/>
              <a:gd name="connsiteX233" fmla="*/ 2870446 w 4196446"/>
              <a:gd name="connsiteY233" fmla="*/ 4256678 h 8346397"/>
              <a:gd name="connsiteX234" fmla="*/ 2868064 w 4196446"/>
              <a:gd name="connsiteY234" fmla="*/ 4311446 h 8346397"/>
              <a:gd name="connsiteX235" fmla="*/ 2970458 w 4196446"/>
              <a:gd name="connsiteY235" fmla="*/ 4428128 h 8346397"/>
              <a:gd name="connsiteX236" fmla="*/ 3065708 w 4196446"/>
              <a:gd name="connsiteY236" fmla="*/ 4490040 h 8346397"/>
              <a:gd name="connsiteX237" fmla="*/ 3096665 w 4196446"/>
              <a:gd name="connsiteY237" fmla="*/ 4528140 h 8346397"/>
              <a:gd name="connsiteX238" fmla="*/ 3082377 w 4196446"/>
              <a:gd name="connsiteY238" fmla="*/ 4609103 h 8346397"/>
              <a:gd name="connsiteX239" fmla="*/ 3077615 w 4196446"/>
              <a:gd name="connsiteY239" fmla="*/ 4692447 h 8346397"/>
              <a:gd name="connsiteX240" fmla="*/ 3034752 w 4196446"/>
              <a:gd name="connsiteY240" fmla="*/ 4701972 h 8346397"/>
              <a:gd name="connsiteX241" fmla="*/ 3008558 w 4196446"/>
              <a:gd name="connsiteY241" fmla="*/ 4718640 h 8346397"/>
              <a:gd name="connsiteX242" fmla="*/ 3053802 w 4196446"/>
              <a:gd name="connsiteY242" fmla="*/ 4795632 h 8346397"/>
              <a:gd name="connsiteX243" fmla="*/ 3037133 w 4196446"/>
              <a:gd name="connsiteY243" fmla="*/ 4868659 h 8346397"/>
              <a:gd name="connsiteX244" fmla="*/ 3020465 w 4196446"/>
              <a:gd name="connsiteY244" fmla="*/ 5004390 h 8346397"/>
              <a:gd name="connsiteX245" fmla="*/ 2982365 w 4196446"/>
              <a:gd name="connsiteY245" fmla="*/ 5044872 h 8346397"/>
              <a:gd name="connsiteX246" fmla="*/ 2965696 w 4196446"/>
              <a:gd name="connsiteY246" fmla="*/ 5166315 h 8346397"/>
              <a:gd name="connsiteX247" fmla="*/ 2937121 w 4196446"/>
              <a:gd name="connsiteY247" fmla="*/ 5285378 h 8346397"/>
              <a:gd name="connsiteX248" fmla="*/ 2989508 w 4196446"/>
              <a:gd name="connsiteY248" fmla="*/ 5302047 h 8346397"/>
              <a:gd name="connsiteX249" fmla="*/ 2987127 w 4196446"/>
              <a:gd name="connsiteY249" fmla="*/ 5347290 h 8346397"/>
              <a:gd name="connsiteX250" fmla="*/ 2984746 w 4196446"/>
              <a:gd name="connsiteY250" fmla="*/ 5402059 h 8346397"/>
              <a:gd name="connsiteX251" fmla="*/ 3041896 w 4196446"/>
              <a:gd name="connsiteY251" fmla="*/ 5471115 h 8346397"/>
              <a:gd name="connsiteX252" fmla="*/ 3089521 w 4196446"/>
              <a:gd name="connsiteY252" fmla="*/ 5597322 h 8346397"/>
              <a:gd name="connsiteX253" fmla="*/ 2996652 w 4196446"/>
              <a:gd name="connsiteY253" fmla="*/ 5887834 h 8346397"/>
              <a:gd name="connsiteX254" fmla="*/ 3018083 w 4196446"/>
              <a:gd name="connsiteY254" fmla="*/ 5942603 h 8346397"/>
              <a:gd name="connsiteX255" fmla="*/ 3044277 w 4196446"/>
              <a:gd name="connsiteY255" fmla="*/ 5994990 h 8346397"/>
              <a:gd name="connsiteX256" fmla="*/ 3049040 w 4196446"/>
              <a:gd name="connsiteY256" fmla="*/ 6099765 h 8346397"/>
              <a:gd name="connsiteX257" fmla="*/ 3028402 w 4196446"/>
              <a:gd name="connsiteY257" fmla="*/ 6195807 h 8346397"/>
              <a:gd name="connsiteX258" fmla="*/ 2956170 w 4196446"/>
              <a:gd name="connsiteY258" fmla="*/ 6259310 h 8346397"/>
              <a:gd name="connsiteX259" fmla="*/ 2920452 w 4196446"/>
              <a:gd name="connsiteY259" fmla="*/ 6240259 h 8346397"/>
              <a:gd name="connsiteX260" fmla="*/ 2849015 w 4196446"/>
              <a:gd name="connsiteY260" fmla="*/ 6252165 h 8346397"/>
              <a:gd name="connsiteX261" fmla="*/ 2713283 w 4196446"/>
              <a:gd name="connsiteY261" fmla="*/ 6364084 h 8346397"/>
              <a:gd name="connsiteX262" fmla="*/ 2606127 w 4196446"/>
              <a:gd name="connsiteY262" fmla="*/ 6349797 h 8346397"/>
              <a:gd name="connsiteX263" fmla="*/ 2575171 w 4196446"/>
              <a:gd name="connsiteY263" fmla="*/ 6378372 h 8346397"/>
              <a:gd name="connsiteX264" fmla="*/ 2508495 w 4196446"/>
              <a:gd name="connsiteY264" fmla="*/ 6423614 h 8346397"/>
              <a:gd name="connsiteX265" fmla="*/ 2391815 w 4196446"/>
              <a:gd name="connsiteY265" fmla="*/ 6411709 h 8346397"/>
              <a:gd name="connsiteX266" fmla="*/ 2368002 w 4196446"/>
              <a:gd name="connsiteY266" fmla="*/ 6528390 h 8346397"/>
              <a:gd name="connsiteX267" fmla="*/ 2363240 w 4196446"/>
              <a:gd name="connsiteY267" fmla="*/ 6564109 h 8346397"/>
              <a:gd name="connsiteX268" fmla="*/ 2339428 w 4196446"/>
              <a:gd name="connsiteY268" fmla="*/ 6583159 h 8346397"/>
              <a:gd name="connsiteX269" fmla="*/ 2141783 w 4196446"/>
              <a:gd name="connsiteY269" fmla="*/ 6535534 h 8346397"/>
              <a:gd name="connsiteX270" fmla="*/ 2103683 w 4196446"/>
              <a:gd name="connsiteY270" fmla="*/ 6587922 h 8346397"/>
              <a:gd name="connsiteX271" fmla="*/ 2072727 w 4196446"/>
              <a:gd name="connsiteY271" fmla="*/ 6683172 h 8346397"/>
              <a:gd name="connsiteX272" fmla="*/ 2039389 w 4196446"/>
              <a:gd name="connsiteY272" fmla="*/ 6747465 h 8346397"/>
              <a:gd name="connsiteX273" fmla="*/ 2051296 w 4196446"/>
              <a:gd name="connsiteY273" fmla="*/ 6809378 h 8346397"/>
              <a:gd name="connsiteX274" fmla="*/ 2184646 w 4196446"/>
              <a:gd name="connsiteY274" fmla="*/ 6921297 h 8346397"/>
              <a:gd name="connsiteX275" fmla="*/ 2253702 w 4196446"/>
              <a:gd name="connsiteY275" fmla="*/ 6954634 h 8346397"/>
              <a:gd name="connsiteX276" fmla="*/ 2237033 w 4196446"/>
              <a:gd name="connsiteY276" fmla="*/ 6978447 h 8346397"/>
              <a:gd name="connsiteX277" fmla="*/ 2201315 w 4196446"/>
              <a:gd name="connsiteY277" fmla="*/ 6997497 h 8346397"/>
              <a:gd name="connsiteX278" fmla="*/ 2234652 w 4196446"/>
              <a:gd name="connsiteY278" fmla="*/ 7073697 h 8346397"/>
              <a:gd name="connsiteX279" fmla="*/ 2203696 w 4196446"/>
              <a:gd name="connsiteY279" fmla="*/ 7095128 h 8346397"/>
              <a:gd name="connsiteX280" fmla="*/ 2098921 w 4196446"/>
              <a:gd name="connsiteY280" fmla="*/ 7033215 h 8346397"/>
              <a:gd name="connsiteX281" fmla="*/ 2056058 w 4196446"/>
              <a:gd name="connsiteY281" fmla="*/ 7059409 h 8346397"/>
              <a:gd name="connsiteX282" fmla="*/ 1996527 w 4196446"/>
              <a:gd name="connsiteY282" fmla="*/ 6957015 h 8346397"/>
              <a:gd name="connsiteX283" fmla="*/ 1879846 w 4196446"/>
              <a:gd name="connsiteY283" fmla="*/ 6983209 h 8346397"/>
              <a:gd name="connsiteX284" fmla="*/ 1815552 w 4196446"/>
              <a:gd name="connsiteY284" fmla="*/ 6987972 h 8346397"/>
              <a:gd name="connsiteX285" fmla="*/ 1765546 w 4196446"/>
              <a:gd name="connsiteY285" fmla="*/ 6983210 h 8346397"/>
              <a:gd name="connsiteX286" fmla="*/ 1708396 w 4196446"/>
              <a:gd name="connsiteY286" fmla="*/ 7028453 h 8346397"/>
              <a:gd name="connsiteX287" fmla="*/ 1529802 w 4196446"/>
              <a:gd name="connsiteY287" fmla="*/ 6987972 h 8346397"/>
              <a:gd name="connsiteX288" fmla="*/ 1553614 w 4196446"/>
              <a:gd name="connsiteY288" fmla="*/ 7114178 h 8346397"/>
              <a:gd name="connsiteX289" fmla="*/ 1477415 w 4196446"/>
              <a:gd name="connsiteY289" fmla="*/ 7159422 h 8346397"/>
              <a:gd name="connsiteX290" fmla="*/ 1415502 w 4196446"/>
              <a:gd name="connsiteY290" fmla="*/ 7226096 h 8346397"/>
              <a:gd name="connsiteX291" fmla="*/ 1265483 w 4196446"/>
              <a:gd name="connsiteY291" fmla="*/ 7218953 h 8346397"/>
              <a:gd name="connsiteX292" fmla="*/ 1213096 w 4196446"/>
              <a:gd name="connsiteY292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91803 w 4196446"/>
              <a:gd name="connsiteY2" fmla="*/ 7804738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07702 w 4196446"/>
              <a:gd name="connsiteY5" fmla="*/ 7553913 h 8346397"/>
              <a:gd name="connsiteX6" fmla="*/ 2594222 w 4196446"/>
              <a:gd name="connsiteY6" fmla="*/ 7359445 h 8346397"/>
              <a:gd name="connsiteX7" fmla="*/ 2606128 w 4196446"/>
              <a:gd name="connsiteY7" fmla="*/ 7309438 h 8346397"/>
              <a:gd name="connsiteX8" fmla="*/ 2701378 w 4196446"/>
              <a:gd name="connsiteY8" fmla="*/ 7314201 h 8346397"/>
              <a:gd name="connsiteX9" fmla="*/ 2660897 w 4196446"/>
              <a:gd name="connsiteY9" fmla="*/ 7240382 h 8346397"/>
              <a:gd name="connsiteX10" fmla="*/ 2713284 w 4196446"/>
              <a:gd name="connsiteY10" fmla="*/ 7266576 h 8346397"/>
              <a:gd name="connsiteX11" fmla="*/ 2763291 w 4196446"/>
              <a:gd name="connsiteY11" fmla="*/ 7299913 h 8346397"/>
              <a:gd name="connsiteX12" fmla="*/ 2756147 w 4196446"/>
              <a:gd name="connsiteY12" fmla="*/ 7371351 h 8346397"/>
              <a:gd name="connsiteX13" fmla="*/ 2827584 w 4196446"/>
              <a:gd name="connsiteY13" fmla="*/ 7316582 h 8346397"/>
              <a:gd name="connsiteX14" fmla="*/ 2870447 w 4196446"/>
              <a:gd name="connsiteY14" fmla="*/ 7338013 h 8346397"/>
              <a:gd name="connsiteX15" fmla="*/ 3001416 w 4196446"/>
              <a:gd name="connsiteY15" fmla="*/ 7266576 h 8346397"/>
              <a:gd name="connsiteX16" fmla="*/ 3103809 w 4196446"/>
              <a:gd name="connsiteY16" fmla="*/ 7202282 h 8346397"/>
              <a:gd name="connsiteX17" fmla="*/ 3246684 w 4196446"/>
              <a:gd name="connsiteY17" fmla="*/ 7142751 h 8346397"/>
              <a:gd name="connsiteX18" fmla="*/ 3282403 w 4196446"/>
              <a:gd name="connsiteY18" fmla="*/ 7159420 h 8346397"/>
              <a:gd name="connsiteX19" fmla="*/ 3358603 w 4196446"/>
              <a:gd name="connsiteY19" fmla="*/ 7064169 h 8346397"/>
              <a:gd name="connsiteX20" fmla="*/ 3503859 w 4196446"/>
              <a:gd name="connsiteY20" fmla="*/ 7042738 h 8346397"/>
              <a:gd name="connsiteX21" fmla="*/ 3530053 w 4196446"/>
              <a:gd name="connsiteY21" fmla="*/ 6978445 h 8346397"/>
              <a:gd name="connsiteX22" fmla="*/ 3642765 w 4196446"/>
              <a:gd name="connsiteY22" fmla="*/ 6905419 h 8346397"/>
              <a:gd name="connsiteX23" fmla="*/ 3741984 w 4196446"/>
              <a:gd name="connsiteY23" fmla="*/ 6883195 h 8346397"/>
              <a:gd name="connsiteX24" fmla="*/ 3784847 w 4196446"/>
              <a:gd name="connsiteY24" fmla="*/ 6811757 h 8346397"/>
              <a:gd name="connsiteX25" fmla="*/ 3951534 w 4196446"/>
              <a:gd name="connsiteY25" fmla="*/ 6737938 h 8346397"/>
              <a:gd name="connsiteX26" fmla="*/ 3932484 w 4196446"/>
              <a:gd name="connsiteY26" fmla="*/ 6616495 h 8346397"/>
              <a:gd name="connsiteX27" fmla="*/ 3975347 w 4196446"/>
              <a:gd name="connsiteY27" fmla="*/ 6642688 h 8346397"/>
              <a:gd name="connsiteX28" fmla="*/ 4027735 w 4196446"/>
              <a:gd name="connsiteY28" fmla="*/ 6654595 h 8346397"/>
              <a:gd name="connsiteX29" fmla="*/ 4056309 w 4196446"/>
              <a:gd name="connsiteY29" fmla="*/ 6516482 h 8346397"/>
              <a:gd name="connsiteX30" fmla="*/ 3996778 w 4196446"/>
              <a:gd name="connsiteY30" fmla="*/ 6478382 h 8346397"/>
              <a:gd name="connsiteX31" fmla="*/ 4034878 w 4196446"/>
              <a:gd name="connsiteY31" fmla="*/ 6437901 h 8346397"/>
              <a:gd name="connsiteX32" fmla="*/ 4061072 w 4196446"/>
              <a:gd name="connsiteY32" fmla="*/ 6473620 h 8346397"/>
              <a:gd name="connsiteX33" fmla="*/ 4082503 w 4196446"/>
              <a:gd name="connsiteY33" fmla="*/ 6478382 h 8346397"/>
              <a:gd name="connsiteX34" fmla="*/ 4089647 w 4196446"/>
              <a:gd name="connsiteY34" fmla="*/ 6421232 h 8346397"/>
              <a:gd name="connsiteX35" fmla="*/ 4046784 w 4196446"/>
              <a:gd name="connsiteY35" fmla="*/ 6318838 h 8346397"/>
              <a:gd name="connsiteX36" fmla="*/ 4130128 w 4196446"/>
              <a:gd name="connsiteY36" fmla="*/ 6299788 h 8346397"/>
              <a:gd name="connsiteX37" fmla="*/ 4046784 w 4196446"/>
              <a:gd name="connsiteY37" fmla="*/ 6275976 h 8346397"/>
              <a:gd name="connsiteX38" fmla="*/ 4053928 w 4196446"/>
              <a:gd name="connsiteY38" fmla="*/ 6211682 h 8346397"/>
              <a:gd name="connsiteX39" fmla="*/ 4039640 w 4196446"/>
              <a:gd name="connsiteY39" fmla="*/ 6149770 h 8346397"/>
              <a:gd name="connsiteX40" fmla="*/ 4106315 w 4196446"/>
              <a:gd name="connsiteY40" fmla="*/ 6211682 h 8346397"/>
              <a:gd name="connsiteX41" fmla="*/ 4063453 w 4196446"/>
              <a:gd name="connsiteY41" fmla="*/ 6090238 h 8346397"/>
              <a:gd name="connsiteX42" fmla="*/ 4070597 w 4196446"/>
              <a:gd name="connsiteY42" fmla="*/ 6018801 h 8346397"/>
              <a:gd name="connsiteX43" fmla="*/ 4132509 w 4196446"/>
              <a:gd name="connsiteY43" fmla="*/ 5975938 h 8346397"/>
              <a:gd name="connsiteX44" fmla="*/ 4094409 w 4196446"/>
              <a:gd name="connsiteY44" fmla="*/ 6075951 h 8346397"/>
              <a:gd name="connsiteX45" fmla="*/ 4139653 w 4196446"/>
              <a:gd name="connsiteY45" fmla="*/ 6102145 h 8346397"/>
              <a:gd name="connsiteX46" fmla="*/ 4192041 w 4196446"/>
              <a:gd name="connsiteY46" fmla="*/ 6080713 h 8346397"/>
              <a:gd name="connsiteX47" fmla="*/ 4149178 w 4196446"/>
              <a:gd name="connsiteY47" fmla="*/ 5947363 h 8346397"/>
              <a:gd name="connsiteX48" fmla="*/ 4194421 w 4196446"/>
              <a:gd name="connsiteY48" fmla="*/ 5909263 h 8346397"/>
              <a:gd name="connsiteX49" fmla="*/ 4113459 w 4196446"/>
              <a:gd name="connsiteY49" fmla="*/ 5783057 h 8346397"/>
              <a:gd name="connsiteX50" fmla="*/ 4108696 w 4196446"/>
              <a:gd name="connsiteY50" fmla="*/ 5678282 h 8346397"/>
              <a:gd name="connsiteX51" fmla="*/ 4070597 w 4196446"/>
              <a:gd name="connsiteY51" fmla="*/ 5587795 h 8346397"/>
              <a:gd name="connsiteX52" fmla="*/ 4111077 w 4196446"/>
              <a:gd name="connsiteY52" fmla="*/ 5583032 h 8346397"/>
              <a:gd name="connsiteX53" fmla="*/ 4061071 w 4196446"/>
              <a:gd name="connsiteY53" fmla="*/ 5478257 h 8346397"/>
              <a:gd name="connsiteX54" fmla="*/ 4061071 w 4196446"/>
              <a:gd name="connsiteY54" fmla="*/ 5383007 h 8346397"/>
              <a:gd name="connsiteX55" fmla="*/ 4103934 w 4196446"/>
              <a:gd name="connsiteY55" fmla="*/ 5387770 h 8346397"/>
              <a:gd name="connsiteX56" fmla="*/ 4106315 w 4196446"/>
              <a:gd name="connsiteY56" fmla="*/ 5347288 h 8346397"/>
              <a:gd name="connsiteX57" fmla="*/ 4065833 w 4196446"/>
              <a:gd name="connsiteY57" fmla="*/ 5292520 h 8346397"/>
              <a:gd name="connsiteX58" fmla="*/ 4058690 w 4196446"/>
              <a:gd name="connsiteY58" fmla="*/ 5173457 h 8346397"/>
              <a:gd name="connsiteX59" fmla="*/ 3990428 w 4196446"/>
              <a:gd name="connsiteY59" fmla="*/ 5034550 h 8346397"/>
              <a:gd name="connsiteX60" fmla="*/ 3922959 w 4196446"/>
              <a:gd name="connsiteY60" fmla="*/ 4816270 h 8346397"/>
              <a:gd name="connsiteX61" fmla="*/ 3887241 w 4196446"/>
              <a:gd name="connsiteY61" fmla="*/ 4682920 h 8346397"/>
              <a:gd name="connsiteX62" fmla="*/ 3851522 w 4196446"/>
              <a:gd name="connsiteY62" fmla="*/ 4642438 h 8346397"/>
              <a:gd name="connsiteX63" fmla="*/ 3887241 w 4196446"/>
              <a:gd name="connsiteY63" fmla="*/ 4578145 h 8346397"/>
              <a:gd name="connsiteX64" fmla="*/ 3839615 w 4196446"/>
              <a:gd name="connsiteY64" fmla="*/ 4499563 h 8346397"/>
              <a:gd name="connsiteX65" fmla="*/ 3780084 w 4196446"/>
              <a:gd name="connsiteY65" fmla="*/ 4492420 h 8346397"/>
              <a:gd name="connsiteX66" fmla="*/ 3732459 w 4196446"/>
              <a:gd name="connsiteY66" fmla="*/ 4449557 h 8346397"/>
              <a:gd name="connsiteX67" fmla="*/ 3687216 w 4196446"/>
              <a:gd name="connsiteY67" fmla="*/ 4466226 h 8346397"/>
              <a:gd name="connsiteX68" fmla="*/ 3668166 w 4196446"/>
              <a:gd name="connsiteY68" fmla="*/ 4368595 h 8346397"/>
              <a:gd name="connsiteX69" fmla="*/ 3501478 w 4196446"/>
              <a:gd name="connsiteY69" fmla="*/ 4166188 h 8346397"/>
              <a:gd name="connsiteX70" fmla="*/ 3496716 w 4196446"/>
              <a:gd name="connsiteY70" fmla="*/ 4139995 h 8346397"/>
              <a:gd name="connsiteX71" fmla="*/ 3494334 w 4196446"/>
              <a:gd name="connsiteY71" fmla="*/ 4113801 h 8346397"/>
              <a:gd name="connsiteX72" fmla="*/ 3544341 w 4196446"/>
              <a:gd name="connsiteY72" fmla="*/ 4101895 h 8346397"/>
              <a:gd name="connsiteX73" fmla="*/ 3553866 w 4196446"/>
              <a:gd name="connsiteY73" fmla="*/ 4075701 h 8346397"/>
              <a:gd name="connsiteX74" fmla="*/ 3515766 w 4196446"/>
              <a:gd name="connsiteY74" fmla="*/ 4056651 h 8346397"/>
              <a:gd name="connsiteX75" fmla="*/ 3465759 w 4196446"/>
              <a:gd name="connsiteY75" fmla="*/ 4049507 h 8346397"/>
              <a:gd name="connsiteX76" fmla="*/ 3432422 w 4196446"/>
              <a:gd name="connsiteY76" fmla="*/ 4109038 h 8346397"/>
              <a:gd name="connsiteX77" fmla="*/ 3413372 w 4196446"/>
              <a:gd name="connsiteY77" fmla="*/ 4082845 h 8346397"/>
              <a:gd name="connsiteX78" fmla="*/ 3415752 w 4196446"/>
              <a:gd name="connsiteY78" fmla="*/ 4042363 h 8346397"/>
              <a:gd name="connsiteX79" fmla="*/ 3349078 w 4196446"/>
              <a:gd name="connsiteY79" fmla="*/ 4018551 h 8346397"/>
              <a:gd name="connsiteX80" fmla="*/ 3382416 w 4196446"/>
              <a:gd name="connsiteY80" fmla="*/ 3985213 h 8346397"/>
              <a:gd name="connsiteX81" fmla="*/ 3346697 w 4196446"/>
              <a:gd name="connsiteY81" fmla="*/ 3961401 h 8346397"/>
              <a:gd name="connsiteX82" fmla="*/ 3291928 w 4196446"/>
              <a:gd name="connsiteY82" fmla="*/ 3959020 h 8346397"/>
              <a:gd name="connsiteX83" fmla="*/ 3263352 w 4196446"/>
              <a:gd name="connsiteY83" fmla="*/ 3978070 h 8346397"/>
              <a:gd name="connsiteX84" fmla="*/ 3215727 w 4196446"/>
              <a:gd name="connsiteY84" fmla="*/ 3963782 h 8346397"/>
              <a:gd name="connsiteX85" fmla="*/ 3227633 w 4196446"/>
              <a:gd name="connsiteY85" fmla="*/ 3937588 h 8346397"/>
              <a:gd name="connsiteX86" fmla="*/ 3275259 w 4196446"/>
              <a:gd name="connsiteY86" fmla="*/ 3913776 h 8346397"/>
              <a:gd name="connsiteX87" fmla="*/ 3127621 w 4196446"/>
              <a:gd name="connsiteY87" fmla="*/ 3851863 h 8346397"/>
              <a:gd name="connsiteX88" fmla="*/ 2996652 w 4196446"/>
              <a:gd name="connsiteY88" fmla="*/ 3739945 h 8346397"/>
              <a:gd name="connsiteX89" fmla="*/ 2591839 w 4196446"/>
              <a:gd name="connsiteY89" fmla="*/ 3354183 h 8346397"/>
              <a:gd name="connsiteX90" fmla="*/ 2468015 w 4196446"/>
              <a:gd name="connsiteY90" fmla="*/ 3049382 h 8346397"/>
              <a:gd name="connsiteX91" fmla="*/ 2432296 w 4196446"/>
              <a:gd name="connsiteY91" fmla="*/ 2961276 h 8346397"/>
              <a:gd name="connsiteX92" fmla="*/ 2387052 w 4196446"/>
              <a:gd name="connsiteY92" fmla="*/ 2954132 h 8346397"/>
              <a:gd name="connsiteX93" fmla="*/ 2365621 w 4196446"/>
              <a:gd name="connsiteY93" fmla="*/ 2958895 h 8346397"/>
              <a:gd name="connsiteX94" fmla="*/ 2315615 w 4196446"/>
              <a:gd name="connsiteY94" fmla="*/ 2896982 h 8346397"/>
              <a:gd name="connsiteX95" fmla="*/ 2234652 w 4196446"/>
              <a:gd name="connsiteY95" fmla="*/ 2880313 h 8346397"/>
              <a:gd name="connsiteX96" fmla="*/ 2182265 w 4196446"/>
              <a:gd name="connsiteY96" fmla="*/ 2811257 h 8346397"/>
              <a:gd name="connsiteX97" fmla="*/ 2115590 w 4196446"/>
              <a:gd name="connsiteY97" fmla="*/ 2727913 h 8346397"/>
              <a:gd name="connsiteX98" fmla="*/ 2091777 w 4196446"/>
              <a:gd name="connsiteY98" fmla="*/ 2670763 h 8346397"/>
              <a:gd name="connsiteX99" fmla="*/ 2006845 w 4196446"/>
              <a:gd name="connsiteY99" fmla="*/ 2527095 h 8346397"/>
              <a:gd name="connsiteX100" fmla="*/ 1953665 w 4196446"/>
              <a:gd name="connsiteY100" fmla="*/ 2451688 h 8346397"/>
              <a:gd name="connsiteX101" fmla="*/ 2006052 w 4196446"/>
              <a:gd name="connsiteY101" fmla="*/ 2337388 h 8346397"/>
              <a:gd name="connsiteX102" fmla="*/ 2072727 w 4196446"/>
              <a:gd name="connsiteY102" fmla="*/ 2256426 h 8346397"/>
              <a:gd name="connsiteX103" fmla="*/ 2056058 w 4196446"/>
              <a:gd name="connsiteY103" fmla="*/ 2223088 h 8346397"/>
              <a:gd name="connsiteX104" fmla="*/ 2067965 w 4196446"/>
              <a:gd name="connsiteY104" fmla="*/ 2130220 h 8346397"/>
              <a:gd name="connsiteX105" fmla="*/ 2137021 w 4196446"/>
              <a:gd name="connsiteY105" fmla="*/ 1992107 h 8346397"/>
              <a:gd name="connsiteX106" fmla="*/ 2165596 w 4196446"/>
              <a:gd name="connsiteY106" fmla="*/ 1944482 h 8346397"/>
              <a:gd name="connsiteX107" fmla="*/ 2203696 w 4196446"/>
              <a:gd name="connsiteY107" fmla="*/ 1937338 h 8346397"/>
              <a:gd name="connsiteX108" fmla="*/ 2198933 w 4196446"/>
              <a:gd name="connsiteY108" fmla="*/ 1906382 h 8346397"/>
              <a:gd name="connsiteX109" fmla="*/ 2406102 w 4196446"/>
              <a:gd name="connsiteY109" fmla="*/ 1782557 h 8346397"/>
              <a:gd name="connsiteX110" fmla="*/ 2494208 w 4196446"/>
              <a:gd name="connsiteY110" fmla="*/ 1715882 h 8346397"/>
              <a:gd name="connsiteX111" fmla="*/ 2513258 w 4196446"/>
              <a:gd name="connsiteY111" fmla="*/ 1630157 h 8346397"/>
              <a:gd name="connsiteX112" fmla="*/ 2522784 w 4196446"/>
              <a:gd name="connsiteY112" fmla="*/ 1584913 h 8346397"/>
              <a:gd name="connsiteX113" fmla="*/ 2577552 w 4196446"/>
              <a:gd name="connsiteY113" fmla="*/ 1527763 h 8346397"/>
              <a:gd name="connsiteX114" fmla="*/ 2606127 w 4196446"/>
              <a:gd name="connsiteY114" fmla="*/ 1499188 h 8346397"/>
              <a:gd name="connsiteX115" fmla="*/ 2634702 w 4196446"/>
              <a:gd name="connsiteY115" fmla="*/ 1492045 h 8346397"/>
              <a:gd name="connsiteX116" fmla="*/ 2672802 w 4196446"/>
              <a:gd name="connsiteY116" fmla="*/ 1368220 h 8346397"/>
              <a:gd name="connsiteX117" fmla="*/ 2806153 w 4196446"/>
              <a:gd name="connsiteY117" fmla="*/ 1334883 h 8346397"/>
              <a:gd name="connsiteX118" fmla="*/ 2944265 w 4196446"/>
              <a:gd name="connsiteY118" fmla="*/ 1325357 h 8346397"/>
              <a:gd name="connsiteX119" fmla="*/ 2968077 w 4196446"/>
              <a:gd name="connsiteY119" fmla="*/ 1206295 h 8346397"/>
              <a:gd name="connsiteX120" fmla="*/ 3049040 w 4196446"/>
              <a:gd name="connsiteY120" fmla="*/ 1169783 h 8346397"/>
              <a:gd name="connsiteX121" fmla="*/ 3153814 w 4196446"/>
              <a:gd name="connsiteY121" fmla="*/ 1125332 h 8346397"/>
              <a:gd name="connsiteX122" fmla="*/ 3225252 w 4196446"/>
              <a:gd name="connsiteY122" fmla="*/ 1049132 h 8346397"/>
              <a:gd name="connsiteX123" fmla="*/ 3310977 w 4196446"/>
              <a:gd name="connsiteY123" fmla="*/ 996745 h 8346397"/>
              <a:gd name="connsiteX124" fmla="*/ 3056977 w 4196446"/>
              <a:gd name="connsiteY124" fmla="*/ 982457 h 8346397"/>
              <a:gd name="connsiteX125" fmla="*/ 2958552 w 4196446"/>
              <a:gd name="connsiteY125" fmla="*/ 976107 h 8346397"/>
              <a:gd name="connsiteX126" fmla="*/ 2926802 w 4196446"/>
              <a:gd name="connsiteY126" fmla="*/ 906257 h 8346397"/>
              <a:gd name="connsiteX127" fmla="*/ 2866477 w 4196446"/>
              <a:gd name="connsiteY127" fmla="*/ 893559 h 8346397"/>
              <a:gd name="connsiteX128" fmla="*/ 2799802 w 4196446"/>
              <a:gd name="connsiteY128" fmla="*/ 874507 h 8346397"/>
              <a:gd name="connsiteX129" fmla="*/ 2761702 w 4196446"/>
              <a:gd name="connsiteY129" fmla="*/ 807832 h 8346397"/>
              <a:gd name="connsiteX130" fmla="*/ 2609302 w 4196446"/>
              <a:gd name="connsiteY130" fmla="*/ 760207 h 8346397"/>
              <a:gd name="connsiteX131" fmla="*/ 2580727 w 4196446"/>
              <a:gd name="connsiteY131" fmla="*/ 604632 h 8346397"/>
              <a:gd name="connsiteX132" fmla="*/ 2526752 w 4196446"/>
              <a:gd name="connsiteY132" fmla="*/ 531609 h 8346397"/>
              <a:gd name="connsiteX133" fmla="*/ 2596602 w 4196446"/>
              <a:gd name="connsiteY133" fmla="*/ 407782 h 8346397"/>
              <a:gd name="connsiteX134" fmla="*/ 2629939 w 4196446"/>
              <a:gd name="connsiteY134" fmla="*/ 310947 h 8346397"/>
              <a:gd name="connsiteX135" fmla="*/ 2517227 w 4196446"/>
              <a:gd name="connsiteY135" fmla="*/ 239507 h 8346397"/>
              <a:gd name="connsiteX136" fmla="*/ 2402927 w 4196446"/>
              <a:gd name="connsiteY136" fmla="*/ 271257 h 8346397"/>
              <a:gd name="connsiteX137" fmla="*/ 2275927 w 4196446"/>
              <a:gd name="connsiteY137" fmla="*/ 198232 h 8346397"/>
              <a:gd name="connsiteX138" fmla="*/ 2133052 w 4196446"/>
              <a:gd name="connsiteY138" fmla="*/ 233157 h 8346397"/>
              <a:gd name="connsiteX139" fmla="*/ 1913977 w 4196446"/>
              <a:gd name="connsiteY139" fmla="*/ 36309 h 8346397"/>
              <a:gd name="connsiteX140" fmla="*/ 1777452 w 4196446"/>
              <a:gd name="connsiteY140" fmla="*/ 13289 h 8346397"/>
              <a:gd name="connsiteX141" fmla="*/ 1703633 w 4196446"/>
              <a:gd name="connsiteY141" fmla="*/ 41864 h 8346397"/>
              <a:gd name="connsiteX142" fmla="*/ 1615527 w 4196446"/>
              <a:gd name="connsiteY142" fmla="*/ 75203 h 8346397"/>
              <a:gd name="connsiteX143" fmla="*/ 1515515 w 4196446"/>
              <a:gd name="connsiteY143" fmla="*/ 129971 h 8346397"/>
              <a:gd name="connsiteX144" fmla="*/ 1525040 w 4196446"/>
              <a:gd name="connsiteY144" fmla="*/ 194264 h 8346397"/>
              <a:gd name="connsiteX145" fmla="*/ 1505990 w 4196446"/>
              <a:gd name="connsiteY145" fmla="*/ 251415 h 8346397"/>
              <a:gd name="connsiteX146" fmla="*/ 1413121 w 4196446"/>
              <a:gd name="connsiteY146" fmla="*/ 270464 h 8346397"/>
              <a:gd name="connsiteX147" fmla="*/ 1339302 w 4196446"/>
              <a:gd name="connsiteY147" fmla="*/ 306184 h 8346397"/>
              <a:gd name="connsiteX148" fmla="*/ 1260721 w 4196446"/>
              <a:gd name="connsiteY148" fmla="*/ 346665 h 8346397"/>
              <a:gd name="connsiteX149" fmla="*/ 1191665 w 4196446"/>
              <a:gd name="connsiteY149" fmla="*/ 272847 h 8346397"/>
              <a:gd name="connsiteX150" fmla="*/ 1082127 w 4196446"/>
              <a:gd name="connsiteY150" fmla="*/ 353809 h 8346397"/>
              <a:gd name="connsiteX151" fmla="*/ 1020215 w 4196446"/>
              <a:gd name="connsiteY151" fmla="*/ 420484 h 8346397"/>
              <a:gd name="connsiteX152" fmla="*/ 858290 w 4196446"/>
              <a:gd name="connsiteY152" fmla="*/ 301422 h 8346397"/>
              <a:gd name="connsiteX153" fmla="*/ 796377 w 4196446"/>
              <a:gd name="connsiteY153" fmla="*/ 406196 h 8346397"/>
              <a:gd name="connsiteX154" fmla="*/ 755896 w 4196446"/>
              <a:gd name="connsiteY154" fmla="*/ 341903 h 8346397"/>
              <a:gd name="connsiteX155" fmla="*/ 689221 w 4196446"/>
              <a:gd name="connsiteY155" fmla="*/ 270465 h 8346397"/>
              <a:gd name="connsiteX156" fmla="*/ 667790 w 4196446"/>
              <a:gd name="connsiteY156" fmla="*/ 313328 h 8346397"/>
              <a:gd name="connsiteX157" fmla="*/ 620165 w 4196446"/>
              <a:gd name="connsiteY157" fmla="*/ 382384 h 8346397"/>
              <a:gd name="connsiteX158" fmla="*/ 589208 w 4196446"/>
              <a:gd name="connsiteY158" fmla="*/ 396672 h 8346397"/>
              <a:gd name="connsiteX159" fmla="*/ 498721 w 4196446"/>
              <a:gd name="connsiteY159" fmla="*/ 482397 h 8346397"/>
              <a:gd name="connsiteX160" fmla="*/ 396327 w 4196446"/>
              <a:gd name="connsiteY160" fmla="*/ 380003 h 8346397"/>
              <a:gd name="connsiteX161" fmla="*/ 243927 w 4196446"/>
              <a:gd name="connsiteY161" fmla="*/ 294278 h 8346397"/>
              <a:gd name="connsiteX162" fmla="*/ 174871 w 4196446"/>
              <a:gd name="connsiteY162" fmla="*/ 327615 h 8346397"/>
              <a:gd name="connsiteX163" fmla="*/ 127246 w 4196446"/>
              <a:gd name="connsiteY163" fmla="*/ 410959 h 8346397"/>
              <a:gd name="connsiteX164" fmla="*/ 43902 w 4196446"/>
              <a:gd name="connsiteY164" fmla="*/ 472872 h 8346397"/>
              <a:gd name="connsiteX165" fmla="*/ 8183 w 4196446"/>
              <a:gd name="connsiteY165" fmla="*/ 484778 h 8346397"/>
              <a:gd name="connsiteX166" fmla="*/ 198683 w 4196446"/>
              <a:gd name="connsiteY166" fmla="*/ 689565 h 8346397"/>
              <a:gd name="connsiteX167" fmla="*/ 265359 w 4196446"/>
              <a:gd name="connsiteY167" fmla="*/ 706234 h 8346397"/>
              <a:gd name="connsiteX168" fmla="*/ 298697 w 4196446"/>
              <a:gd name="connsiteY168" fmla="*/ 730047 h 8346397"/>
              <a:gd name="connsiteX169" fmla="*/ 296315 w 4196446"/>
              <a:gd name="connsiteY169" fmla="*/ 901496 h 8346397"/>
              <a:gd name="connsiteX170" fmla="*/ 362990 w 4196446"/>
              <a:gd name="connsiteY170" fmla="*/ 906259 h 8346397"/>
              <a:gd name="connsiteX171" fmla="*/ 401090 w 4196446"/>
              <a:gd name="connsiteY171" fmla="*/ 856253 h 8346397"/>
              <a:gd name="connsiteX172" fmla="*/ 482052 w 4196446"/>
              <a:gd name="connsiteY172" fmla="*/ 894353 h 8346397"/>
              <a:gd name="connsiteX173" fmla="*/ 420140 w 4196446"/>
              <a:gd name="connsiteY173" fmla="*/ 1039609 h 8346397"/>
              <a:gd name="connsiteX174" fmla="*/ 434427 w 4196446"/>
              <a:gd name="connsiteY174" fmla="*/ 1087234 h 8346397"/>
              <a:gd name="connsiteX175" fmla="*/ 379658 w 4196446"/>
              <a:gd name="connsiteY175" fmla="*/ 1139622 h 8346397"/>
              <a:gd name="connsiteX176" fmla="*/ 415377 w 4196446"/>
              <a:gd name="connsiteY176" fmla="*/ 1168196 h 8346397"/>
              <a:gd name="connsiteX177" fmla="*/ 486815 w 4196446"/>
              <a:gd name="connsiteY177" fmla="*/ 1256303 h 8346397"/>
              <a:gd name="connsiteX178" fmla="*/ 527296 w 4196446"/>
              <a:gd name="connsiteY178" fmla="*/ 1344409 h 8346397"/>
              <a:gd name="connsiteX179" fmla="*/ 636833 w 4196446"/>
              <a:gd name="connsiteY179" fmla="*/ 1396797 h 8346397"/>
              <a:gd name="connsiteX180" fmla="*/ 746371 w 4196446"/>
              <a:gd name="connsiteY180" fmla="*/ 1420609 h 8346397"/>
              <a:gd name="connsiteX181" fmla="*/ 829715 w 4196446"/>
              <a:gd name="connsiteY181" fmla="*/ 1468234 h 8346397"/>
              <a:gd name="connsiteX182" fmla="*/ 913058 w 4196446"/>
              <a:gd name="connsiteY182" fmla="*/ 1442040 h 8346397"/>
              <a:gd name="connsiteX183" fmla="*/ 994021 w 4196446"/>
              <a:gd name="connsiteY183" fmla="*/ 1368222 h 8346397"/>
              <a:gd name="connsiteX184" fmla="*/ 1103558 w 4196446"/>
              <a:gd name="connsiteY184" fmla="*/ 1351553 h 8346397"/>
              <a:gd name="connsiteX185" fmla="*/ 1170233 w 4196446"/>
              <a:gd name="connsiteY185" fmla="*/ 1356315 h 8346397"/>
              <a:gd name="connsiteX186" fmla="*/ 1329777 w 4196446"/>
              <a:gd name="connsiteY186" fmla="*/ 1465853 h 8346397"/>
              <a:gd name="connsiteX187" fmla="*/ 1389308 w 4196446"/>
              <a:gd name="connsiteY187" fmla="*/ 1494428 h 8346397"/>
              <a:gd name="connsiteX188" fmla="*/ 1260721 w 4196446"/>
              <a:gd name="connsiteY188" fmla="*/ 1596822 h 8346397"/>
              <a:gd name="connsiteX189" fmla="*/ 1263102 w 4196446"/>
              <a:gd name="connsiteY189" fmla="*/ 1661115 h 8346397"/>
              <a:gd name="connsiteX190" fmla="*/ 1425027 w 4196446"/>
              <a:gd name="connsiteY190" fmla="*/ 1613490 h 8346397"/>
              <a:gd name="connsiteX191" fmla="*/ 1386927 w 4196446"/>
              <a:gd name="connsiteY191" fmla="*/ 1677784 h 8346397"/>
              <a:gd name="connsiteX192" fmla="*/ 1405977 w 4196446"/>
              <a:gd name="connsiteY192" fmla="*/ 1751603 h 8346397"/>
              <a:gd name="connsiteX193" fmla="*/ 1517896 w 4196446"/>
              <a:gd name="connsiteY193" fmla="*/ 1787322 h 8346397"/>
              <a:gd name="connsiteX194" fmla="*/ 1591715 w 4196446"/>
              <a:gd name="connsiteY194" fmla="*/ 1803990 h 8346397"/>
              <a:gd name="connsiteX195" fmla="*/ 1501227 w 4196446"/>
              <a:gd name="connsiteY195" fmla="*/ 1934959 h 8346397"/>
              <a:gd name="connsiteX196" fmla="*/ 1494083 w 4196446"/>
              <a:gd name="connsiteY196" fmla="*/ 1984965 h 8346397"/>
              <a:gd name="connsiteX197" fmla="*/ 1422646 w 4196446"/>
              <a:gd name="connsiteY197" fmla="*/ 2020684 h 8346397"/>
              <a:gd name="connsiteX198" fmla="*/ 1391690 w 4196446"/>
              <a:gd name="connsiteY198" fmla="*/ 2082597 h 8346397"/>
              <a:gd name="connsiteX199" fmla="*/ 1260721 w 4196446"/>
              <a:gd name="connsiteY199" fmla="*/ 2056403 h 8346397"/>
              <a:gd name="connsiteX200" fmla="*/ 1139277 w 4196446"/>
              <a:gd name="connsiteY200" fmla="*/ 2056402 h 8346397"/>
              <a:gd name="connsiteX201" fmla="*/ 1072602 w 4196446"/>
              <a:gd name="connsiteY201" fmla="*/ 2084978 h 8346397"/>
              <a:gd name="connsiteX202" fmla="*/ 1065458 w 4196446"/>
              <a:gd name="connsiteY202" fmla="*/ 2184990 h 8346397"/>
              <a:gd name="connsiteX203" fmla="*/ 977352 w 4196446"/>
              <a:gd name="connsiteY203" fmla="*/ 2273097 h 8346397"/>
              <a:gd name="connsiteX204" fmla="*/ 1120227 w 4196446"/>
              <a:gd name="connsiteY204" fmla="*/ 2335009 h 8346397"/>
              <a:gd name="connsiteX205" fmla="*/ 1170234 w 4196446"/>
              <a:gd name="connsiteY205" fmla="*/ 2370727 h 8346397"/>
              <a:gd name="connsiteX206" fmla="*/ 1222621 w 4196446"/>
              <a:gd name="connsiteY206" fmla="*/ 2387397 h 8346397"/>
              <a:gd name="connsiteX207" fmla="*/ 1272627 w 4196446"/>
              <a:gd name="connsiteY207" fmla="*/ 2437403 h 8346397"/>
              <a:gd name="connsiteX208" fmla="*/ 1329777 w 4196446"/>
              <a:gd name="connsiteY208" fmla="*/ 2458834 h 8346397"/>
              <a:gd name="connsiteX209" fmla="*/ 1422646 w 4196446"/>
              <a:gd name="connsiteY209" fmla="*/ 2535034 h 8346397"/>
              <a:gd name="connsiteX210" fmla="*/ 1508371 w 4196446"/>
              <a:gd name="connsiteY210" fmla="*/ 2568373 h 8346397"/>
              <a:gd name="connsiteX211" fmla="*/ 1641721 w 4196446"/>
              <a:gd name="connsiteY211" fmla="*/ 2716009 h 8346397"/>
              <a:gd name="connsiteX212" fmla="*/ 1725065 w 4196446"/>
              <a:gd name="connsiteY212" fmla="*/ 2870790 h 8346397"/>
              <a:gd name="connsiteX213" fmla="*/ 1850477 w 4196446"/>
              <a:gd name="connsiteY213" fmla="*/ 2931907 h 8346397"/>
              <a:gd name="connsiteX214" fmla="*/ 1896514 w 4196446"/>
              <a:gd name="connsiteY214" fmla="*/ 2977947 h 8346397"/>
              <a:gd name="connsiteX215" fmla="*/ 1927471 w 4196446"/>
              <a:gd name="connsiteY215" fmla="*/ 3082722 h 8346397"/>
              <a:gd name="connsiteX216" fmla="*/ 1989383 w 4196446"/>
              <a:gd name="connsiteY216" fmla="*/ 3185115 h 8346397"/>
              <a:gd name="connsiteX217" fmla="*/ 2051296 w 4196446"/>
              <a:gd name="connsiteY217" fmla="*/ 3223215 h 8346397"/>
              <a:gd name="connsiteX218" fmla="*/ 2182265 w 4196446"/>
              <a:gd name="connsiteY218" fmla="*/ 3370853 h 8346397"/>
              <a:gd name="connsiteX219" fmla="*/ 2325139 w 4196446"/>
              <a:gd name="connsiteY219" fmla="*/ 3447053 h 8346397"/>
              <a:gd name="connsiteX220" fmla="*/ 2384671 w 4196446"/>
              <a:gd name="connsiteY220" fmla="*/ 3532778 h 8346397"/>
              <a:gd name="connsiteX221" fmla="*/ 2432296 w 4196446"/>
              <a:gd name="connsiteY221" fmla="*/ 3599453 h 8346397"/>
              <a:gd name="connsiteX222" fmla="*/ 2479921 w 4196446"/>
              <a:gd name="connsiteY222" fmla="*/ 3589929 h 8346397"/>
              <a:gd name="connsiteX223" fmla="*/ 2484683 w 4196446"/>
              <a:gd name="connsiteY223" fmla="*/ 3742328 h 8346397"/>
              <a:gd name="connsiteX224" fmla="*/ 2537071 w 4196446"/>
              <a:gd name="connsiteY224" fmla="*/ 3835197 h 8346397"/>
              <a:gd name="connsiteX225" fmla="*/ 2529927 w 4196446"/>
              <a:gd name="connsiteY225" fmla="*/ 3873297 h 8346397"/>
              <a:gd name="connsiteX226" fmla="*/ 2598983 w 4196446"/>
              <a:gd name="connsiteY226" fmla="*/ 3909015 h 8346397"/>
              <a:gd name="connsiteX227" fmla="*/ 2656133 w 4196446"/>
              <a:gd name="connsiteY227" fmla="*/ 3854247 h 8346397"/>
              <a:gd name="connsiteX228" fmla="*/ 2689471 w 4196446"/>
              <a:gd name="connsiteY228" fmla="*/ 3937590 h 8346397"/>
              <a:gd name="connsiteX229" fmla="*/ 2734715 w 4196446"/>
              <a:gd name="connsiteY229" fmla="*/ 3982834 h 8346397"/>
              <a:gd name="connsiteX230" fmla="*/ 2808533 w 4196446"/>
              <a:gd name="connsiteY230" fmla="*/ 4006647 h 8346397"/>
              <a:gd name="connsiteX231" fmla="*/ 2860921 w 4196446"/>
              <a:gd name="connsiteY231" fmla="*/ 4075703 h 8346397"/>
              <a:gd name="connsiteX232" fmla="*/ 2946646 w 4196446"/>
              <a:gd name="connsiteY232" fmla="*/ 4130472 h 8346397"/>
              <a:gd name="connsiteX233" fmla="*/ 2999033 w 4196446"/>
              <a:gd name="connsiteY233" fmla="*/ 4163809 h 8346397"/>
              <a:gd name="connsiteX234" fmla="*/ 2870446 w 4196446"/>
              <a:gd name="connsiteY234" fmla="*/ 4256678 h 8346397"/>
              <a:gd name="connsiteX235" fmla="*/ 2868064 w 4196446"/>
              <a:gd name="connsiteY235" fmla="*/ 4311446 h 8346397"/>
              <a:gd name="connsiteX236" fmla="*/ 2970458 w 4196446"/>
              <a:gd name="connsiteY236" fmla="*/ 4428128 h 8346397"/>
              <a:gd name="connsiteX237" fmla="*/ 3065708 w 4196446"/>
              <a:gd name="connsiteY237" fmla="*/ 4490040 h 8346397"/>
              <a:gd name="connsiteX238" fmla="*/ 3096665 w 4196446"/>
              <a:gd name="connsiteY238" fmla="*/ 4528140 h 8346397"/>
              <a:gd name="connsiteX239" fmla="*/ 3082377 w 4196446"/>
              <a:gd name="connsiteY239" fmla="*/ 4609103 h 8346397"/>
              <a:gd name="connsiteX240" fmla="*/ 3077615 w 4196446"/>
              <a:gd name="connsiteY240" fmla="*/ 4692447 h 8346397"/>
              <a:gd name="connsiteX241" fmla="*/ 3034752 w 4196446"/>
              <a:gd name="connsiteY241" fmla="*/ 4701972 h 8346397"/>
              <a:gd name="connsiteX242" fmla="*/ 3008558 w 4196446"/>
              <a:gd name="connsiteY242" fmla="*/ 4718640 h 8346397"/>
              <a:gd name="connsiteX243" fmla="*/ 3053802 w 4196446"/>
              <a:gd name="connsiteY243" fmla="*/ 4795632 h 8346397"/>
              <a:gd name="connsiteX244" fmla="*/ 3037133 w 4196446"/>
              <a:gd name="connsiteY244" fmla="*/ 4868659 h 8346397"/>
              <a:gd name="connsiteX245" fmla="*/ 3020465 w 4196446"/>
              <a:gd name="connsiteY245" fmla="*/ 5004390 h 8346397"/>
              <a:gd name="connsiteX246" fmla="*/ 2982365 w 4196446"/>
              <a:gd name="connsiteY246" fmla="*/ 5044872 h 8346397"/>
              <a:gd name="connsiteX247" fmla="*/ 2965696 w 4196446"/>
              <a:gd name="connsiteY247" fmla="*/ 5166315 h 8346397"/>
              <a:gd name="connsiteX248" fmla="*/ 2937121 w 4196446"/>
              <a:gd name="connsiteY248" fmla="*/ 5285378 h 8346397"/>
              <a:gd name="connsiteX249" fmla="*/ 2989508 w 4196446"/>
              <a:gd name="connsiteY249" fmla="*/ 5302047 h 8346397"/>
              <a:gd name="connsiteX250" fmla="*/ 2987127 w 4196446"/>
              <a:gd name="connsiteY250" fmla="*/ 5347290 h 8346397"/>
              <a:gd name="connsiteX251" fmla="*/ 2984746 w 4196446"/>
              <a:gd name="connsiteY251" fmla="*/ 5402059 h 8346397"/>
              <a:gd name="connsiteX252" fmla="*/ 3041896 w 4196446"/>
              <a:gd name="connsiteY252" fmla="*/ 5471115 h 8346397"/>
              <a:gd name="connsiteX253" fmla="*/ 3089521 w 4196446"/>
              <a:gd name="connsiteY253" fmla="*/ 5597322 h 8346397"/>
              <a:gd name="connsiteX254" fmla="*/ 2996652 w 4196446"/>
              <a:gd name="connsiteY254" fmla="*/ 5887834 h 8346397"/>
              <a:gd name="connsiteX255" fmla="*/ 3018083 w 4196446"/>
              <a:gd name="connsiteY255" fmla="*/ 5942603 h 8346397"/>
              <a:gd name="connsiteX256" fmla="*/ 3044277 w 4196446"/>
              <a:gd name="connsiteY256" fmla="*/ 5994990 h 8346397"/>
              <a:gd name="connsiteX257" fmla="*/ 3049040 w 4196446"/>
              <a:gd name="connsiteY257" fmla="*/ 6099765 h 8346397"/>
              <a:gd name="connsiteX258" fmla="*/ 3028402 w 4196446"/>
              <a:gd name="connsiteY258" fmla="*/ 6195807 h 8346397"/>
              <a:gd name="connsiteX259" fmla="*/ 2956170 w 4196446"/>
              <a:gd name="connsiteY259" fmla="*/ 6259310 h 8346397"/>
              <a:gd name="connsiteX260" fmla="*/ 2920452 w 4196446"/>
              <a:gd name="connsiteY260" fmla="*/ 6240259 h 8346397"/>
              <a:gd name="connsiteX261" fmla="*/ 2849015 w 4196446"/>
              <a:gd name="connsiteY261" fmla="*/ 6252165 h 8346397"/>
              <a:gd name="connsiteX262" fmla="*/ 2713283 w 4196446"/>
              <a:gd name="connsiteY262" fmla="*/ 6364084 h 8346397"/>
              <a:gd name="connsiteX263" fmla="*/ 2606127 w 4196446"/>
              <a:gd name="connsiteY263" fmla="*/ 6349797 h 8346397"/>
              <a:gd name="connsiteX264" fmla="*/ 2575171 w 4196446"/>
              <a:gd name="connsiteY264" fmla="*/ 6378372 h 8346397"/>
              <a:gd name="connsiteX265" fmla="*/ 2508495 w 4196446"/>
              <a:gd name="connsiteY265" fmla="*/ 6423614 h 8346397"/>
              <a:gd name="connsiteX266" fmla="*/ 2391815 w 4196446"/>
              <a:gd name="connsiteY266" fmla="*/ 6411709 h 8346397"/>
              <a:gd name="connsiteX267" fmla="*/ 2368002 w 4196446"/>
              <a:gd name="connsiteY267" fmla="*/ 6528390 h 8346397"/>
              <a:gd name="connsiteX268" fmla="*/ 2363240 w 4196446"/>
              <a:gd name="connsiteY268" fmla="*/ 6564109 h 8346397"/>
              <a:gd name="connsiteX269" fmla="*/ 2339428 w 4196446"/>
              <a:gd name="connsiteY269" fmla="*/ 6583159 h 8346397"/>
              <a:gd name="connsiteX270" fmla="*/ 2141783 w 4196446"/>
              <a:gd name="connsiteY270" fmla="*/ 6535534 h 8346397"/>
              <a:gd name="connsiteX271" fmla="*/ 2103683 w 4196446"/>
              <a:gd name="connsiteY271" fmla="*/ 6587922 h 8346397"/>
              <a:gd name="connsiteX272" fmla="*/ 2072727 w 4196446"/>
              <a:gd name="connsiteY272" fmla="*/ 6683172 h 8346397"/>
              <a:gd name="connsiteX273" fmla="*/ 2039389 w 4196446"/>
              <a:gd name="connsiteY273" fmla="*/ 6747465 h 8346397"/>
              <a:gd name="connsiteX274" fmla="*/ 2051296 w 4196446"/>
              <a:gd name="connsiteY274" fmla="*/ 6809378 h 8346397"/>
              <a:gd name="connsiteX275" fmla="*/ 2184646 w 4196446"/>
              <a:gd name="connsiteY275" fmla="*/ 6921297 h 8346397"/>
              <a:gd name="connsiteX276" fmla="*/ 2253702 w 4196446"/>
              <a:gd name="connsiteY276" fmla="*/ 6954634 h 8346397"/>
              <a:gd name="connsiteX277" fmla="*/ 2237033 w 4196446"/>
              <a:gd name="connsiteY277" fmla="*/ 6978447 h 8346397"/>
              <a:gd name="connsiteX278" fmla="*/ 2201315 w 4196446"/>
              <a:gd name="connsiteY278" fmla="*/ 6997497 h 8346397"/>
              <a:gd name="connsiteX279" fmla="*/ 2234652 w 4196446"/>
              <a:gd name="connsiteY279" fmla="*/ 7073697 h 8346397"/>
              <a:gd name="connsiteX280" fmla="*/ 2203696 w 4196446"/>
              <a:gd name="connsiteY280" fmla="*/ 7095128 h 8346397"/>
              <a:gd name="connsiteX281" fmla="*/ 2098921 w 4196446"/>
              <a:gd name="connsiteY281" fmla="*/ 7033215 h 8346397"/>
              <a:gd name="connsiteX282" fmla="*/ 2056058 w 4196446"/>
              <a:gd name="connsiteY282" fmla="*/ 7059409 h 8346397"/>
              <a:gd name="connsiteX283" fmla="*/ 1996527 w 4196446"/>
              <a:gd name="connsiteY283" fmla="*/ 6957015 h 8346397"/>
              <a:gd name="connsiteX284" fmla="*/ 1879846 w 4196446"/>
              <a:gd name="connsiteY284" fmla="*/ 6983209 h 8346397"/>
              <a:gd name="connsiteX285" fmla="*/ 1815552 w 4196446"/>
              <a:gd name="connsiteY285" fmla="*/ 6987972 h 8346397"/>
              <a:gd name="connsiteX286" fmla="*/ 1765546 w 4196446"/>
              <a:gd name="connsiteY286" fmla="*/ 6983210 h 8346397"/>
              <a:gd name="connsiteX287" fmla="*/ 1708396 w 4196446"/>
              <a:gd name="connsiteY287" fmla="*/ 7028453 h 8346397"/>
              <a:gd name="connsiteX288" fmla="*/ 1529802 w 4196446"/>
              <a:gd name="connsiteY288" fmla="*/ 6987972 h 8346397"/>
              <a:gd name="connsiteX289" fmla="*/ 1553614 w 4196446"/>
              <a:gd name="connsiteY289" fmla="*/ 7114178 h 8346397"/>
              <a:gd name="connsiteX290" fmla="*/ 1477415 w 4196446"/>
              <a:gd name="connsiteY290" fmla="*/ 7159422 h 8346397"/>
              <a:gd name="connsiteX291" fmla="*/ 1415502 w 4196446"/>
              <a:gd name="connsiteY291" fmla="*/ 7226096 h 8346397"/>
              <a:gd name="connsiteX292" fmla="*/ 1265483 w 4196446"/>
              <a:gd name="connsiteY292" fmla="*/ 7218953 h 8346397"/>
              <a:gd name="connsiteX293" fmla="*/ 1213096 w 4196446"/>
              <a:gd name="connsiteY29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07702 w 4196446"/>
              <a:gd name="connsiteY5" fmla="*/ 7553913 h 8346397"/>
              <a:gd name="connsiteX6" fmla="*/ 2594222 w 4196446"/>
              <a:gd name="connsiteY6" fmla="*/ 7359445 h 8346397"/>
              <a:gd name="connsiteX7" fmla="*/ 2606128 w 4196446"/>
              <a:gd name="connsiteY7" fmla="*/ 7309438 h 8346397"/>
              <a:gd name="connsiteX8" fmla="*/ 2701378 w 4196446"/>
              <a:gd name="connsiteY8" fmla="*/ 7314201 h 8346397"/>
              <a:gd name="connsiteX9" fmla="*/ 2660897 w 4196446"/>
              <a:gd name="connsiteY9" fmla="*/ 7240382 h 8346397"/>
              <a:gd name="connsiteX10" fmla="*/ 2713284 w 4196446"/>
              <a:gd name="connsiteY10" fmla="*/ 7266576 h 8346397"/>
              <a:gd name="connsiteX11" fmla="*/ 2763291 w 4196446"/>
              <a:gd name="connsiteY11" fmla="*/ 7299913 h 8346397"/>
              <a:gd name="connsiteX12" fmla="*/ 2756147 w 4196446"/>
              <a:gd name="connsiteY12" fmla="*/ 7371351 h 8346397"/>
              <a:gd name="connsiteX13" fmla="*/ 2827584 w 4196446"/>
              <a:gd name="connsiteY13" fmla="*/ 7316582 h 8346397"/>
              <a:gd name="connsiteX14" fmla="*/ 2870447 w 4196446"/>
              <a:gd name="connsiteY14" fmla="*/ 7338013 h 8346397"/>
              <a:gd name="connsiteX15" fmla="*/ 3001416 w 4196446"/>
              <a:gd name="connsiteY15" fmla="*/ 7266576 h 8346397"/>
              <a:gd name="connsiteX16" fmla="*/ 3103809 w 4196446"/>
              <a:gd name="connsiteY16" fmla="*/ 7202282 h 8346397"/>
              <a:gd name="connsiteX17" fmla="*/ 3246684 w 4196446"/>
              <a:gd name="connsiteY17" fmla="*/ 7142751 h 8346397"/>
              <a:gd name="connsiteX18" fmla="*/ 3282403 w 4196446"/>
              <a:gd name="connsiteY18" fmla="*/ 7159420 h 8346397"/>
              <a:gd name="connsiteX19" fmla="*/ 3358603 w 4196446"/>
              <a:gd name="connsiteY19" fmla="*/ 7064169 h 8346397"/>
              <a:gd name="connsiteX20" fmla="*/ 3503859 w 4196446"/>
              <a:gd name="connsiteY20" fmla="*/ 7042738 h 8346397"/>
              <a:gd name="connsiteX21" fmla="*/ 3530053 w 4196446"/>
              <a:gd name="connsiteY21" fmla="*/ 6978445 h 8346397"/>
              <a:gd name="connsiteX22" fmla="*/ 3642765 w 4196446"/>
              <a:gd name="connsiteY22" fmla="*/ 6905419 h 8346397"/>
              <a:gd name="connsiteX23" fmla="*/ 3741984 w 4196446"/>
              <a:gd name="connsiteY23" fmla="*/ 6883195 h 8346397"/>
              <a:gd name="connsiteX24" fmla="*/ 3784847 w 4196446"/>
              <a:gd name="connsiteY24" fmla="*/ 6811757 h 8346397"/>
              <a:gd name="connsiteX25" fmla="*/ 3951534 w 4196446"/>
              <a:gd name="connsiteY25" fmla="*/ 6737938 h 8346397"/>
              <a:gd name="connsiteX26" fmla="*/ 3932484 w 4196446"/>
              <a:gd name="connsiteY26" fmla="*/ 6616495 h 8346397"/>
              <a:gd name="connsiteX27" fmla="*/ 3975347 w 4196446"/>
              <a:gd name="connsiteY27" fmla="*/ 6642688 h 8346397"/>
              <a:gd name="connsiteX28" fmla="*/ 4027735 w 4196446"/>
              <a:gd name="connsiteY28" fmla="*/ 6654595 h 8346397"/>
              <a:gd name="connsiteX29" fmla="*/ 4056309 w 4196446"/>
              <a:gd name="connsiteY29" fmla="*/ 6516482 h 8346397"/>
              <a:gd name="connsiteX30" fmla="*/ 3996778 w 4196446"/>
              <a:gd name="connsiteY30" fmla="*/ 6478382 h 8346397"/>
              <a:gd name="connsiteX31" fmla="*/ 4034878 w 4196446"/>
              <a:gd name="connsiteY31" fmla="*/ 6437901 h 8346397"/>
              <a:gd name="connsiteX32" fmla="*/ 4061072 w 4196446"/>
              <a:gd name="connsiteY32" fmla="*/ 6473620 h 8346397"/>
              <a:gd name="connsiteX33" fmla="*/ 4082503 w 4196446"/>
              <a:gd name="connsiteY33" fmla="*/ 6478382 h 8346397"/>
              <a:gd name="connsiteX34" fmla="*/ 4089647 w 4196446"/>
              <a:gd name="connsiteY34" fmla="*/ 6421232 h 8346397"/>
              <a:gd name="connsiteX35" fmla="*/ 4046784 w 4196446"/>
              <a:gd name="connsiteY35" fmla="*/ 6318838 h 8346397"/>
              <a:gd name="connsiteX36" fmla="*/ 4130128 w 4196446"/>
              <a:gd name="connsiteY36" fmla="*/ 6299788 h 8346397"/>
              <a:gd name="connsiteX37" fmla="*/ 4046784 w 4196446"/>
              <a:gd name="connsiteY37" fmla="*/ 6275976 h 8346397"/>
              <a:gd name="connsiteX38" fmla="*/ 4053928 w 4196446"/>
              <a:gd name="connsiteY38" fmla="*/ 6211682 h 8346397"/>
              <a:gd name="connsiteX39" fmla="*/ 4039640 w 4196446"/>
              <a:gd name="connsiteY39" fmla="*/ 6149770 h 8346397"/>
              <a:gd name="connsiteX40" fmla="*/ 4106315 w 4196446"/>
              <a:gd name="connsiteY40" fmla="*/ 6211682 h 8346397"/>
              <a:gd name="connsiteX41" fmla="*/ 4063453 w 4196446"/>
              <a:gd name="connsiteY41" fmla="*/ 6090238 h 8346397"/>
              <a:gd name="connsiteX42" fmla="*/ 4070597 w 4196446"/>
              <a:gd name="connsiteY42" fmla="*/ 6018801 h 8346397"/>
              <a:gd name="connsiteX43" fmla="*/ 4132509 w 4196446"/>
              <a:gd name="connsiteY43" fmla="*/ 5975938 h 8346397"/>
              <a:gd name="connsiteX44" fmla="*/ 4094409 w 4196446"/>
              <a:gd name="connsiteY44" fmla="*/ 6075951 h 8346397"/>
              <a:gd name="connsiteX45" fmla="*/ 4139653 w 4196446"/>
              <a:gd name="connsiteY45" fmla="*/ 6102145 h 8346397"/>
              <a:gd name="connsiteX46" fmla="*/ 4192041 w 4196446"/>
              <a:gd name="connsiteY46" fmla="*/ 6080713 h 8346397"/>
              <a:gd name="connsiteX47" fmla="*/ 4149178 w 4196446"/>
              <a:gd name="connsiteY47" fmla="*/ 5947363 h 8346397"/>
              <a:gd name="connsiteX48" fmla="*/ 4194421 w 4196446"/>
              <a:gd name="connsiteY48" fmla="*/ 5909263 h 8346397"/>
              <a:gd name="connsiteX49" fmla="*/ 4113459 w 4196446"/>
              <a:gd name="connsiteY49" fmla="*/ 5783057 h 8346397"/>
              <a:gd name="connsiteX50" fmla="*/ 4108696 w 4196446"/>
              <a:gd name="connsiteY50" fmla="*/ 5678282 h 8346397"/>
              <a:gd name="connsiteX51" fmla="*/ 4070597 w 4196446"/>
              <a:gd name="connsiteY51" fmla="*/ 5587795 h 8346397"/>
              <a:gd name="connsiteX52" fmla="*/ 4111077 w 4196446"/>
              <a:gd name="connsiteY52" fmla="*/ 5583032 h 8346397"/>
              <a:gd name="connsiteX53" fmla="*/ 4061071 w 4196446"/>
              <a:gd name="connsiteY53" fmla="*/ 5478257 h 8346397"/>
              <a:gd name="connsiteX54" fmla="*/ 4061071 w 4196446"/>
              <a:gd name="connsiteY54" fmla="*/ 5383007 h 8346397"/>
              <a:gd name="connsiteX55" fmla="*/ 4103934 w 4196446"/>
              <a:gd name="connsiteY55" fmla="*/ 5387770 h 8346397"/>
              <a:gd name="connsiteX56" fmla="*/ 4106315 w 4196446"/>
              <a:gd name="connsiteY56" fmla="*/ 5347288 h 8346397"/>
              <a:gd name="connsiteX57" fmla="*/ 4065833 w 4196446"/>
              <a:gd name="connsiteY57" fmla="*/ 5292520 h 8346397"/>
              <a:gd name="connsiteX58" fmla="*/ 4058690 w 4196446"/>
              <a:gd name="connsiteY58" fmla="*/ 5173457 h 8346397"/>
              <a:gd name="connsiteX59" fmla="*/ 3990428 w 4196446"/>
              <a:gd name="connsiteY59" fmla="*/ 5034550 h 8346397"/>
              <a:gd name="connsiteX60" fmla="*/ 3922959 w 4196446"/>
              <a:gd name="connsiteY60" fmla="*/ 4816270 h 8346397"/>
              <a:gd name="connsiteX61" fmla="*/ 3887241 w 4196446"/>
              <a:gd name="connsiteY61" fmla="*/ 4682920 h 8346397"/>
              <a:gd name="connsiteX62" fmla="*/ 3851522 w 4196446"/>
              <a:gd name="connsiteY62" fmla="*/ 4642438 h 8346397"/>
              <a:gd name="connsiteX63" fmla="*/ 3887241 w 4196446"/>
              <a:gd name="connsiteY63" fmla="*/ 4578145 h 8346397"/>
              <a:gd name="connsiteX64" fmla="*/ 3839615 w 4196446"/>
              <a:gd name="connsiteY64" fmla="*/ 4499563 h 8346397"/>
              <a:gd name="connsiteX65" fmla="*/ 3780084 w 4196446"/>
              <a:gd name="connsiteY65" fmla="*/ 4492420 h 8346397"/>
              <a:gd name="connsiteX66" fmla="*/ 3732459 w 4196446"/>
              <a:gd name="connsiteY66" fmla="*/ 4449557 h 8346397"/>
              <a:gd name="connsiteX67" fmla="*/ 3687216 w 4196446"/>
              <a:gd name="connsiteY67" fmla="*/ 4466226 h 8346397"/>
              <a:gd name="connsiteX68" fmla="*/ 3668166 w 4196446"/>
              <a:gd name="connsiteY68" fmla="*/ 4368595 h 8346397"/>
              <a:gd name="connsiteX69" fmla="*/ 3501478 w 4196446"/>
              <a:gd name="connsiteY69" fmla="*/ 4166188 h 8346397"/>
              <a:gd name="connsiteX70" fmla="*/ 3496716 w 4196446"/>
              <a:gd name="connsiteY70" fmla="*/ 4139995 h 8346397"/>
              <a:gd name="connsiteX71" fmla="*/ 3494334 w 4196446"/>
              <a:gd name="connsiteY71" fmla="*/ 4113801 h 8346397"/>
              <a:gd name="connsiteX72" fmla="*/ 3544341 w 4196446"/>
              <a:gd name="connsiteY72" fmla="*/ 4101895 h 8346397"/>
              <a:gd name="connsiteX73" fmla="*/ 3553866 w 4196446"/>
              <a:gd name="connsiteY73" fmla="*/ 4075701 h 8346397"/>
              <a:gd name="connsiteX74" fmla="*/ 3515766 w 4196446"/>
              <a:gd name="connsiteY74" fmla="*/ 4056651 h 8346397"/>
              <a:gd name="connsiteX75" fmla="*/ 3465759 w 4196446"/>
              <a:gd name="connsiteY75" fmla="*/ 4049507 h 8346397"/>
              <a:gd name="connsiteX76" fmla="*/ 3432422 w 4196446"/>
              <a:gd name="connsiteY76" fmla="*/ 4109038 h 8346397"/>
              <a:gd name="connsiteX77" fmla="*/ 3413372 w 4196446"/>
              <a:gd name="connsiteY77" fmla="*/ 4082845 h 8346397"/>
              <a:gd name="connsiteX78" fmla="*/ 3415752 w 4196446"/>
              <a:gd name="connsiteY78" fmla="*/ 4042363 h 8346397"/>
              <a:gd name="connsiteX79" fmla="*/ 3349078 w 4196446"/>
              <a:gd name="connsiteY79" fmla="*/ 4018551 h 8346397"/>
              <a:gd name="connsiteX80" fmla="*/ 3382416 w 4196446"/>
              <a:gd name="connsiteY80" fmla="*/ 3985213 h 8346397"/>
              <a:gd name="connsiteX81" fmla="*/ 3346697 w 4196446"/>
              <a:gd name="connsiteY81" fmla="*/ 3961401 h 8346397"/>
              <a:gd name="connsiteX82" fmla="*/ 3291928 w 4196446"/>
              <a:gd name="connsiteY82" fmla="*/ 3959020 h 8346397"/>
              <a:gd name="connsiteX83" fmla="*/ 3263352 w 4196446"/>
              <a:gd name="connsiteY83" fmla="*/ 3978070 h 8346397"/>
              <a:gd name="connsiteX84" fmla="*/ 3215727 w 4196446"/>
              <a:gd name="connsiteY84" fmla="*/ 3963782 h 8346397"/>
              <a:gd name="connsiteX85" fmla="*/ 3227633 w 4196446"/>
              <a:gd name="connsiteY85" fmla="*/ 3937588 h 8346397"/>
              <a:gd name="connsiteX86" fmla="*/ 3275259 w 4196446"/>
              <a:gd name="connsiteY86" fmla="*/ 3913776 h 8346397"/>
              <a:gd name="connsiteX87" fmla="*/ 3127621 w 4196446"/>
              <a:gd name="connsiteY87" fmla="*/ 3851863 h 8346397"/>
              <a:gd name="connsiteX88" fmla="*/ 2996652 w 4196446"/>
              <a:gd name="connsiteY88" fmla="*/ 3739945 h 8346397"/>
              <a:gd name="connsiteX89" fmla="*/ 2591839 w 4196446"/>
              <a:gd name="connsiteY89" fmla="*/ 3354183 h 8346397"/>
              <a:gd name="connsiteX90" fmla="*/ 2468015 w 4196446"/>
              <a:gd name="connsiteY90" fmla="*/ 3049382 h 8346397"/>
              <a:gd name="connsiteX91" fmla="*/ 2432296 w 4196446"/>
              <a:gd name="connsiteY91" fmla="*/ 2961276 h 8346397"/>
              <a:gd name="connsiteX92" fmla="*/ 2387052 w 4196446"/>
              <a:gd name="connsiteY92" fmla="*/ 2954132 h 8346397"/>
              <a:gd name="connsiteX93" fmla="*/ 2365621 w 4196446"/>
              <a:gd name="connsiteY93" fmla="*/ 2958895 h 8346397"/>
              <a:gd name="connsiteX94" fmla="*/ 2315615 w 4196446"/>
              <a:gd name="connsiteY94" fmla="*/ 2896982 h 8346397"/>
              <a:gd name="connsiteX95" fmla="*/ 2234652 w 4196446"/>
              <a:gd name="connsiteY95" fmla="*/ 2880313 h 8346397"/>
              <a:gd name="connsiteX96" fmla="*/ 2182265 w 4196446"/>
              <a:gd name="connsiteY96" fmla="*/ 2811257 h 8346397"/>
              <a:gd name="connsiteX97" fmla="*/ 2115590 w 4196446"/>
              <a:gd name="connsiteY97" fmla="*/ 2727913 h 8346397"/>
              <a:gd name="connsiteX98" fmla="*/ 2091777 w 4196446"/>
              <a:gd name="connsiteY98" fmla="*/ 2670763 h 8346397"/>
              <a:gd name="connsiteX99" fmla="*/ 2006845 w 4196446"/>
              <a:gd name="connsiteY99" fmla="*/ 2527095 h 8346397"/>
              <a:gd name="connsiteX100" fmla="*/ 1953665 w 4196446"/>
              <a:gd name="connsiteY100" fmla="*/ 2451688 h 8346397"/>
              <a:gd name="connsiteX101" fmla="*/ 2006052 w 4196446"/>
              <a:gd name="connsiteY101" fmla="*/ 2337388 h 8346397"/>
              <a:gd name="connsiteX102" fmla="*/ 2072727 w 4196446"/>
              <a:gd name="connsiteY102" fmla="*/ 2256426 h 8346397"/>
              <a:gd name="connsiteX103" fmla="*/ 2056058 w 4196446"/>
              <a:gd name="connsiteY103" fmla="*/ 2223088 h 8346397"/>
              <a:gd name="connsiteX104" fmla="*/ 2067965 w 4196446"/>
              <a:gd name="connsiteY104" fmla="*/ 2130220 h 8346397"/>
              <a:gd name="connsiteX105" fmla="*/ 2137021 w 4196446"/>
              <a:gd name="connsiteY105" fmla="*/ 1992107 h 8346397"/>
              <a:gd name="connsiteX106" fmla="*/ 2165596 w 4196446"/>
              <a:gd name="connsiteY106" fmla="*/ 1944482 h 8346397"/>
              <a:gd name="connsiteX107" fmla="*/ 2203696 w 4196446"/>
              <a:gd name="connsiteY107" fmla="*/ 1937338 h 8346397"/>
              <a:gd name="connsiteX108" fmla="*/ 2198933 w 4196446"/>
              <a:gd name="connsiteY108" fmla="*/ 1906382 h 8346397"/>
              <a:gd name="connsiteX109" fmla="*/ 2406102 w 4196446"/>
              <a:gd name="connsiteY109" fmla="*/ 1782557 h 8346397"/>
              <a:gd name="connsiteX110" fmla="*/ 2494208 w 4196446"/>
              <a:gd name="connsiteY110" fmla="*/ 1715882 h 8346397"/>
              <a:gd name="connsiteX111" fmla="*/ 2513258 w 4196446"/>
              <a:gd name="connsiteY111" fmla="*/ 1630157 h 8346397"/>
              <a:gd name="connsiteX112" fmla="*/ 2522784 w 4196446"/>
              <a:gd name="connsiteY112" fmla="*/ 1584913 h 8346397"/>
              <a:gd name="connsiteX113" fmla="*/ 2577552 w 4196446"/>
              <a:gd name="connsiteY113" fmla="*/ 1527763 h 8346397"/>
              <a:gd name="connsiteX114" fmla="*/ 2606127 w 4196446"/>
              <a:gd name="connsiteY114" fmla="*/ 1499188 h 8346397"/>
              <a:gd name="connsiteX115" fmla="*/ 2634702 w 4196446"/>
              <a:gd name="connsiteY115" fmla="*/ 1492045 h 8346397"/>
              <a:gd name="connsiteX116" fmla="*/ 2672802 w 4196446"/>
              <a:gd name="connsiteY116" fmla="*/ 1368220 h 8346397"/>
              <a:gd name="connsiteX117" fmla="*/ 2806153 w 4196446"/>
              <a:gd name="connsiteY117" fmla="*/ 1334883 h 8346397"/>
              <a:gd name="connsiteX118" fmla="*/ 2944265 w 4196446"/>
              <a:gd name="connsiteY118" fmla="*/ 1325357 h 8346397"/>
              <a:gd name="connsiteX119" fmla="*/ 2968077 w 4196446"/>
              <a:gd name="connsiteY119" fmla="*/ 1206295 h 8346397"/>
              <a:gd name="connsiteX120" fmla="*/ 3049040 w 4196446"/>
              <a:gd name="connsiteY120" fmla="*/ 1169783 h 8346397"/>
              <a:gd name="connsiteX121" fmla="*/ 3153814 w 4196446"/>
              <a:gd name="connsiteY121" fmla="*/ 1125332 h 8346397"/>
              <a:gd name="connsiteX122" fmla="*/ 3225252 w 4196446"/>
              <a:gd name="connsiteY122" fmla="*/ 1049132 h 8346397"/>
              <a:gd name="connsiteX123" fmla="*/ 3310977 w 4196446"/>
              <a:gd name="connsiteY123" fmla="*/ 996745 h 8346397"/>
              <a:gd name="connsiteX124" fmla="*/ 3056977 w 4196446"/>
              <a:gd name="connsiteY124" fmla="*/ 982457 h 8346397"/>
              <a:gd name="connsiteX125" fmla="*/ 2958552 w 4196446"/>
              <a:gd name="connsiteY125" fmla="*/ 976107 h 8346397"/>
              <a:gd name="connsiteX126" fmla="*/ 2926802 w 4196446"/>
              <a:gd name="connsiteY126" fmla="*/ 906257 h 8346397"/>
              <a:gd name="connsiteX127" fmla="*/ 2866477 w 4196446"/>
              <a:gd name="connsiteY127" fmla="*/ 893559 h 8346397"/>
              <a:gd name="connsiteX128" fmla="*/ 2799802 w 4196446"/>
              <a:gd name="connsiteY128" fmla="*/ 874507 h 8346397"/>
              <a:gd name="connsiteX129" fmla="*/ 2761702 w 4196446"/>
              <a:gd name="connsiteY129" fmla="*/ 807832 h 8346397"/>
              <a:gd name="connsiteX130" fmla="*/ 2609302 w 4196446"/>
              <a:gd name="connsiteY130" fmla="*/ 760207 h 8346397"/>
              <a:gd name="connsiteX131" fmla="*/ 2580727 w 4196446"/>
              <a:gd name="connsiteY131" fmla="*/ 604632 h 8346397"/>
              <a:gd name="connsiteX132" fmla="*/ 2526752 w 4196446"/>
              <a:gd name="connsiteY132" fmla="*/ 531609 h 8346397"/>
              <a:gd name="connsiteX133" fmla="*/ 2596602 w 4196446"/>
              <a:gd name="connsiteY133" fmla="*/ 407782 h 8346397"/>
              <a:gd name="connsiteX134" fmla="*/ 2629939 w 4196446"/>
              <a:gd name="connsiteY134" fmla="*/ 310947 h 8346397"/>
              <a:gd name="connsiteX135" fmla="*/ 2517227 w 4196446"/>
              <a:gd name="connsiteY135" fmla="*/ 239507 h 8346397"/>
              <a:gd name="connsiteX136" fmla="*/ 2402927 w 4196446"/>
              <a:gd name="connsiteY136" fmla="*/ 271257 h 8346397"/>
              <a:gd name="connsiteX137" fmla="*/ 2275927 w 4196446"/>
              <a:gd name="connsiteY137" fmla="*/ 198232 h 8346397"/>
              <a:gd name="connsiteX138" fmla="*/ 2133052 w 4196446"/>
              <a:gd name="connsiteY138" fmla="*/ 233157 h 8346397"/>
              <a:gd name="connsiteX139" fmla="*/ 1913977 w 4196446"/>
              <a:gd name="connsiteY139" fmla="*/ 36309 h 8346397"/>
              <a:gd name="connsiteX140" fmla="*/ 1777452 w 4196446"/>
              <a:gd name="connsiteY140" fmla="*/ 13289 h 8346397"/>
              <a:gd name="connsiteX141" fmla="*/ 1703633 w 4196446"/>
              <a:gd name="connsiteY141" fmla="*/ 41864 h 8346397"/>
              <a:gd name="connsiteX142" fmla="*/ 1615527 w 4196446"/>
              <a:gd name="connsiteY142" fmla="*/ 75203 h 8346397"/>
              <a:gd name="connsiteX143" fmla="*/ 1515515 w 4196446"/>
              <a:gd name="connsiteY143" fmla="*/ 129971 h 8346397"/>
              <a:gd name="connsiteX144" fmla="*/ 1525040 w 4196446"/>
              <a:gd name="connsiteY144" fmla="*/ 194264 h 8346397"/>
              <a:gd name="connsiteX145" fmla="*/ 1505990 w 4196446"/>
              <a:gd name="connsiteY145" fmla="*/ 251415 h 8346397"/>
              <a:gd name="connsiteX146" fmla="*/ 1413121 w 4196446"/>
              <a:gd name="connsiteY146" fmla="*/ 270464 h 8346397"/>
              <a:gd name="connsiteX147" fmla="*/ 1339302 w 4196446"/>
              <a:gd name="connsiteY147" fmla="*/ 306184 h 8346397"/>
              <a:gd name="connsiteX148" fmla="*/ 1260721 w 4196446"/>
              <a:gd name="connsiteY148" fmla="*/ 346665 h 8346397"/>
              <a:gd name="connsiteX149" fmla="*/ 1191665 w 4196446"/>
              <a:gd name="connsiteY149" fmla="*/ 272847 h 8346397"/>
              <a:gd name="connsiteX150" fmla="*/ 1082127 w 4196446"/>
              <a:gd name="connsiteY150" fmla="*/ 353809 h 8346397"/>
              <a:gd name="connsiteX151" fmla="*/ 1020215 w 4196446"/>
              <a:gd name="connsiteY151" fmla="*/ 420484 h 8346397"/>
              <a:gd name="connsiteX152" fmla="*/ 858290 w 4196446"/>
              <a:gd name="connsiteY152" fmla="*/ 301422 h 8346397"/>
              <a:gd name="connsiteX153" fmla="*/ 796377 w 4196446"/>
              <a:gd name="connsiteY153" fmla="*/ 406196 h 8346397"/>
              <a:gd name="connsiteX154" fmla="*/ 755896 w 4196446"/>
              <a:gd name="connsiteY154" fmla="*/ 341903 h 8346397"/>
              <a:gd name="connsiteX155" fmla="*/ 689221 w 4196446"/>
              <a:gd name="connsiteY155" fmla="*/ 270465 h 8346397"/>
              <a:gd name="connsiteX156" fmla="*/ 667790 w 4196446"/>
              <a:gd name="connsiteY156" fmla="*/ 313328 h 8346397"/>
              <a:gd name="connsiteX157" fmla="*/ 620165 w 4196446"/>
              <a:gd name="connsiteY157" fmla="*/ 382384 h 8346397"/>
              <a:gd name="connsiteX158" fmla="*/ 589208 w 4196446"/>
              <a:gd name="connsiteY158" fmla="*/ 396672 h 8346397"/>
              <a:gd name="connsiteX159" fmla="*/ 498721 w 4196446"/>
              <a:gd name="connsiteY159" fmla="*/ 482397 h 8346397"/>
              <a:gd name="connsiteX160" fmla="*/ 396327 w 4196446"/>
              <a:gd name="connsiteY160" fmla="*/ 380003 h 8346397"/>
              <a:gd name="connsiteX161" fmla="*/ 243927 w 4196446"/>
              <a:gd name="connsiteY161" fmla="*/ 294278 h 8346397"/>
              <a:gd name="connsiteX162" fmla="*/ 174871 w 4196446"/>
              <a:gd name="connsiteY162" fmla="*/ 327615 h 8346397"/>
              <a:gd name="connsiteX163" fmla="*/ 127246 w 4196446"/>
              <a:gd name="connsiteY163" fmla="*/ 410959 h 8346397"/>
              <a:gd name="connsiteX164" fmla="*/ 43902 w 4196446"/>
              <a:gd name="connsiteY164" fmla="*/ 472872 h 8346397"/>
              <a:gd name="connsiteX165" fmla="*/ 8183 w 4196446"/>
              <a:gd name="connsiteY165" fmla="*/ 484778 h 8346397"/>
              <a:gd name="connsiteX166" fmla="*/ 198683 w 4196446"/>
              <a:gd name="connsiteY166" fmla="*/ 689565 h 8346397"/>
              <a:gd name="connsiteX167" fmla="*/ 265359 w 4196446"/>
              <a:gd name="connsiteY167" fmla="*/ 706234 h 8346397"/>
              <a:gd name="connsiteX168" fmla="*/ 298697 w 4196446"/>
              <a:gd name="connsiteY168" fmla="*/ 730047 h 8346397"/>
              <a:gd name="connsiteX169" fmla="*/ 296315 w 4196446"/>
              <a:gd name="connsiteY169" fmla="*/ 901496 h 8346397"/>
              <a:gd name="connsiteX170" fmla="*/ 362990 w 4196446"/>
              <a:gd name="connsiteY170" fmla="*/ 906259 h 8346397"/>
              <a:gd name="connsiteX171" fmla="*/ 401090 w 4196446"/>
              <a:gd name="connsiteY171" fmla="*/ 856253 h 8346397"/>
              <a:gd name="connsiteX172" fmla="*/ 482052 w 4196446"/>
              <a:gd name="connsiteY172" fmla="*/ 894353 h 8346397"/>
              <a:gd name="connsiteX173" fmla="*/ 420140 w 4196446"/>
              <a:gd name="connsiteY173" fmla="*/ 1039609 h 8346397"/>
              <a:gd name="connsiteX174" fmla="*/ 434427 w 4196446"/>
              <a:gd name="connsiteY174" fmla="*/ 1087234 h 8346397"/>
              <a:gd name="connsiteX175" fmla="*/ 379658 w 4196446"/>
              <a:gd name="connsiteY175" fmla="*/ 1139622 h 8346397"/>
              <a:gd name="connsiteX176" fmla="*/ 415377 w 4196446"/>
              <a:gd name="connsiteY176" fmla="*/ 1168196 h 8346397"/>
              <a:gd name="connsiteX177" fmla="*/ 486815 w 4196446"/>
              <a:gd name="connsiteY177" fmla="*/ 1256303 h 8346397"/>
              <a:gd name="connsiteX178" fmla="*/ 527296 w 4196446"/>
              <a:gd name="connsiteY178" fmla="*/ 1344409 h 8346397"/>
              <a:gd name="connsiteX179" fmla="*/ 636833 w 4196446"/>
              <a:gd name="connsiteY179" fmla="*/ 1396797 h 8346397"/>
              <a:gd name="connsiteX180" fmla="*/ 746371 w 4196446"/>
              <a:gd name="connsiteY180" fmla="*/ 1420609 h 8346397"/>
              <a:gd name="connsiteX181" fmla="*/ 829715 w 4196446"/>
              <a:gd name="connsiteY181" fmla="*/ 1468234 h 8346397"/>
              <a:gd name="connsiteX182" fmla="*/ 913058 w 4196446"/>
              <a:gd name="connsiteY182" fmla="*/ 1442040 h 8346397"/>
              <a:gd name="connsiteX183" fmla="*/ 994021 w 4196446"/>
              <a:gd name="connsiteY183" fmla="*/ 1368222 h 8346397"/>
              <a:gd name="connsiteX184" fmla="*/ 1103558 w 4196446"/>
              <a:gd name="connsiteY184" fmla="*/ 1351553 h 8346397"/>
              <a:gd name="connsiteX185" fmla="*/ 1170233 w 4196446"/>
              <a:gd name="connsiteY185" fmla="*/ 1356315 h 8346397"/>
              <a:gd name="connsiteX186" fmla="*/ 1329777 w 4196446"/>
              <a:gd name="connsiteY186" fmla="*/ 1465853 h 8346397"/>
              <a:gd name="connsiteX187" fmla="*/ 1389308 w 4196446"/>
              <a:gd name="connsiteY187" fmla="*/ 1494428 h 8346397"/>
              <a:gd name="connsiteX188" fmla="*/ 1260721 w 4196446"/>
              <a:gd name="connsiteY188" fmla="*/ 1596822 h 8346397"/>
              <a:gd name="connsiteX189" fmla="*/ 1263102 w 4196446"/>
              <a:gd name="connsiteY189" fmla="*/ 1661115 h 8346397"/>
              <a:gd name="connsiteX190" fmla="*/ 1425027 w 4196446"/>
              <a:gd name="connsiteY190" fmla="*/ 1613490 h 8346397"/>
              <a:gd name="connsiteX191" fmla="*/ 1386927 w 4196446"/>
              <a:gd name="connsiteY191" fmla="*/ 1677784 h 8346397"/>
              <a:gd name="connsiteX192" fmla="*/ 1405977 w 4196446"/>
              <a:gd name="connsiteY192" fmla="*/ 1751603 h 8346397"/>
              <a:gd name="connsiteX193" fmla="*/ 1517896 w 4196446"/>
              <a:gd name="connsiteY193" fmla="*/ 1787322 h 8346397"/>
              <a:gd name="connsiteX194" fmla="*/ 1591715 w 4196446"/>
              <a:gd name="connsiteY194" fmla="*/ 1803990 h 8346397"/>
              <a:gd name="connsiteX195" fmla="*/ 1501227 w 4196446"/>
              <a:gd name="connsiteY195" fmla="*/ 1934959 h 8346397"/>
              <a:gd name="connsiteX196" fmla="*/ 1494083 w 4196446"/>
              <a:gd name="connsiteY196" fmla="*/ 1984965 h 8346397"/>
              <a:gd name="connsiteX197" fmla="*/ 1422646 w 4196446"/>
              <a:gd name="connsiteY197" fmla="*/ 2020684 h 8346397"/>
              <a:gd name="connsiteX198" fmla="*/ 1391690 w 4196446"/>
              <a:gd name="connsiteY198" fmla="*/ 2082597 h 8346397"/>
              <a:gd name="connsiteX199" fmla="*/ 1260721 w 4196446"/>
              <a:gd name="connsiteY199" fmla="*/ 2056403 h 8346397"/>
              <a:gd name="connsiteX200" fmla="*/ 1139277 w 4196446"/>
              <a:gd name="connsiteY200" fmla="*/ 2056402 h 8346397"/>
              <a:gd name="connsiteX201" fmla="*/ 1072602 w 4196446"/>
              <a:gd name="connsiteY201" fmla="*/ 2084978 h 8346397"/>
              <a:gd name="connsiteX202" fmla="*/ 1065458 w 4196446"/>
              <a:gd name="connsiteY202" fmla="*/ 2184990 h 8346397"/>
              <a:gd name="connsiteX203" fmla="*/ 977352 w 4196446"/>
              <a:gd name="connsiteY203" fmla="*/ 2273097 h 8346397"/>
              <a:gd name="connsiteX204" fmla="*/ 1120227 w 4196446"/>
              <a:gd name="connsiteY204" fmla="*/ 2335009 h 8346397"/>
              <a:gd name="connsiteX205" fmla="*/ 1170234 w 4196446"/>
              <a:gd name="connsiteY205" fmla="*/ 2370727 h 8346397"/>
              <a:gd name="connsiteX206" fmla="*/ 1222621 w 4196446"/>
              <a:gd name="connsiteY206" fmla="*/ 2387397 h 8346397"/>
              <a:gd name="connsiteX207" fmla="*/ 1272627 w 4196446"/>
              <a:gd name="connsiteY207" fmla="*/ 2437403 h 8346397"/>
              <a:gd name="connsiteX208" fmla="*/ 1329777 w 4196446"/>
              <a:gd name="connsiteY208" fmla="*/ 2458834 h 8346397"/>
              <a:gd name="connsiteX209" fmla="*/ 1422646 w 4196446"/>
              <a:gd name="connsiteY209" fmla="*/ 2535034 h 8346397"/>
              <a:gd name="connsiteX210" fmla="*/ 1508371 w 4196446"/>
              <a:gd name="connsiteY210" fmla="*/ 2568373 h 8346397"/>
              <a:gd name="connsiteX211" fmla="*/ 1641721 w 4196446"/>
              <a:gd name="connsiteY211" fmla="*/ 2716009 h 8346397"/>
              <a:gd name="connsiteX212" fmla="*/ 1725065 w 4196446"/>
              <a:gd name="connsiteY212" fmla="*/ 2870790 h 8346397"/>
              <a:gd name="connsiteX213" fmla="*/ 1850477 w 4196446"/>
              <a:gd name="connsiteY213" fmla="*/ 2931907 h 8346397"/>
              <a:gd name="connsiteX214" fmla="*/ 1896514 w 4196446"/>
              <a:gd name="connsiteY214" fmla="*/ 2977947 h 8346397"/>
              <a:gd name="connsiteX215" fmla="*/ 1927471 w 4196446"/>
              <a:gd name="connsiteY215" fmla="*/ 3082722 h 8346397"/>
              <a:gd name="connsiteX216" fmla="*/ 1989383 w 4196446"/>
              <a:gd name="connsiteY216" fmla="*/ 3185115 h 8346397"/>
              <a:gd name="connsiteX217" fmla="*/ 2051296 w 4196446"/>
              <a:gd name="connsiteY217" fmla="*/ 3223215 h 8346397"/>
              <a:gd name="connsiteX218" fmla="*/ 2182265 w 4196446"/>
              <a:gd name="connsiteY218" fmla="*/ 3370853 h 8346397"/>
              <a:gd name="connsiteX219" fmla="*/ 2325139 w 4196446"/>
              <a:gd name="connsiteY219" fmla="*/ 3447053 h 8346397"/>
              <a:gd name="connsiteX220" fmla="*/ 2384671 w 4196446"/>
              <a:gd name="connsiteY220" fmla="*/ 3532778 h 8346397"/>
              <a:gd name="connsiteX221" fmla="*/ 2432296 w 4196446"/>
              <a:gd name="connsiteY221" fmla="*/ 3599453 h 8346397"/>
              <a:gd name="connsiteX222" fmla="*/ 2479921 w 4196446"/>
              <a:gd name="connsiteY222" fmla="*/ 3589929 h 8346397"/>
              <a:gd name="connsiteX223" fmla="*/ 2484683 w 4196446"/>
              <a:gd name="connsiteY223" fmla="*/ 3742328 h 8346397"/>
              <a:gd name="connsiteX224" fmla="*/ 2537071 w 4196446"/>
              <a:gd name="connsiteY224" fmla="*/ 3835197 h 8346397"/>
              <a:gd name="connsiteX225" fmla="*/ 2529927 w 4196446"/>
              <a:gd name="connsiteY225" fmla="*/ 3873297 h 8346397"/>
              <a:gd name="connsiteX226" fmla="*/ 2598983 w 4196446"/>
              <a:gd name="connsiteY226" fmla="*/ 3909015 h 8346397"/>
              <a:gd name="connsiteX227" fmla="*/ 2656133 w 4196446"/>
              <a:gd name="connsiteY227" fmla="*/ 3854247 h 8346397"/>
              <a:gd name="connsiteX228" fmla="*/ 2689471 w 4196446"/>
              <a:gd name="connsiteY228" fmla="*/ 3937590 h 8346397"/>
              <a:gd name="connsiteX229" fmla="*/ 2734715 w 4196446"/>
              <a:gd name="connsiteY229" fmla="*/ 3982834 h 8346397"/>
              <a:gd name="connsiteX230" fmla="*/ 2808533 w 4196446"/>
              <a:gd name="connsiteY230" fmla="*/ 4006647 h 8346397"/>
              <a:gd name="connsiteX231" fmla="*/ 2860921 w 4196446"/>
              <a:gd name="connsiteY231" fmla="*/ 4075703 h 8346397"/>
              <a:gd name="connsiteX232" fmla="*/ 2946646 w 4196446"/>
              <a:gd name="connsiteY232" fmla="*/ 4130472 h 8346397"/>
              <a:gd name="connsiteX233" fmla="*/ 2999033 w 4196446"/>
              <a:gd name="connsiteY233" fmla="*/ 4163809 h 8346397"/>
              <a:gd name="connsiteX234" fmla="*/ 2870446 w 4196446"/>
              <a:gd name="connsiteY234" fmla="*/ 4256678 h 8346397"/>
              <a:gd name="connsiteX235" fmla="*/ 2868064 w 4196446"/>
              <a:gd name="connsiteY235" fmla="*/ 4311446 h 8346397"/>
              <a:gd name="connsiteX236" fmla="*/ 2970458 w 4196446"/>
              <a:gd name="connsiteY236" fmla="*/ 4428128 h 8346397"/>
              <a:gd name="connsiteX237" fmla="*/ 3065708 w 4196446"/>
              <a:gd name="connsiteY237" fmla="*/ 4490040 h 8346397"/>
              <a:gd name="connsiteX238" fmla="*/ 3096665 w 4196446"/>
              <a:gd name="connsiteY238" fmla="*/ 4528140 h 8346397"/>
              <a:gd name="connsiteX239" fmla="*/ 3082377 w 4196446"/>
              <a:gd name="connsiteY239" fmla="*/ 4609103 h 8346397"/>
              <a:gd name="connsiteX240" fmla="*/ 3077615 w 4196446"/>
              <a:gd name="connsiteY240" fmla="*/ 4692447 h 8346397"/>
              <a:gd name="connsiteX241" fmla="*/ 3034752 w 4196446"/>
              <a:gd name="connsiteY241" fmla="*/ 4701972 h 8346397"/>
              <a:gd name="connsiteX242" fmla="*/ 3008558 w 4196446"/>
              <a:gd name="connsiteY242" fmla="*/ 4718640 h 8346397"/>
              <a:gd name="connsiteX243" fmla="*/ 3053802 w 4196446"/>
              <a:gd name="connsiteY243" fmla="*/ 4795632 h 8346397"/>
              <a:gd name="connsiteX244" fmla="*/ 3037133 w 4196446"/>
              <a:gd name="connsiteY244" fmla="*/ 4868659 h 8346397"/>
              <a:gd name="connsiteX245" fmla="*/ 3020465 w 4196446"/>
              <a:gd name="connsiteY245" fmla="*/ 5004390 h 8346397"/>
              <a:gd name="connsiteX246" fmla="*/ 2982365 w 4196446"/>
              <a:gd name="connsiteY246" fmla="*/ 5044872 h 8346397"/>
              <a:gd name="connsiteX247" fmla="*/ 2965696 w 4196446"/>
              <a:gd name="connsiteY247" fmla="*/ 5166315 h 8346397"/>
              <a:gd name="connsiteX248" fmla="*/ 2937121 w 4196446"/>
              <a:gd name="connsiteY248" fmla="*/ 5285378 h 8346397"/>
              <a:gd name="connsiteX249" fmla="*/ 2989508 w 4196446"/>
              <a:gd name="connsiteY249" fmla="*/ 5302047 h 8346397"/>
              <a:gd name="connsiteX250" fmla="*/ 2987127 w 4196446"/>
              <a:gd name="connsiteY250" fmla="*/ 5347290 h 8346397"/>
              <a:gd name="connsiteX251" fmla="*/ 2984746 w 4196446"/>
              <a:gd name="connsiteY251" fmla="*/ 5402059 h 8346397"/>
              <a:gd name="connsiteX252" fmla="*/ 3041896 w 4196446"/>
              <a:gd name="connsiteY252" fmla="*/ 5471115 h 8346397"/>
              <a:gd name="connsiteX253" fmla="*/ 3089521 w 4196446"/>
              <a:gd name="connsiteY253" fmla="*/ 5597322 h 8346397"/>
              <a:gd name="connsiteX254" fmla="*/ 2996652 w 4196446"/>
              <a:gd name="connsiteY254" fmla="*/ 5887834 h 8346397"/>
              <a:gd name="connsiteX255" fmla="*/ 3018083 w 4196446"/>
              <a:gd name="connsiteY255" fmla="*/ 5942603 h 8346397"/>
              <a:gd name="connsiteX256" fmla="*/ 3044277 w 4196446"/>
              <a:gd name="connsiteY256" fmla="*/ 5994990 h 8346397"/>
              <a:gd name="connsiteX257" fmla="*/ 3049040 w 4196446"/>
              <a:gd name="connsiteY257" fmla="*/ 6099765 h 8346397"/>
              <a:gd name="connsiteX258" fmla="*/ 3028402 w 4196446"/>
              <a:gd name="connsiteY258" fmla="*/ 6195807 h 8346397"/>
              <a:gd name="connsiteX259" fmla="*/ 2956170 w 4196446"/>
              <a:gd name="connsiteY259" fmla="*/ 6259310 h 8346397"/>
              <a:gd name="connsiteX260" fmla="*/ 2920452 w 4196446"/>
              <a:gd name="connsiteY260" fmla="*/ 6240259 h 8346397"/>
              <a:gd name="connsiteX261" fmla="*/ 2849015 w 4196446"/>
              <a:gd name="connsiteY261" fmla="*/ 6252165 h 8346397"/>
              <a:gd name="connsiteX262" fmla="*/ 2713283 w 4196446"/>
              <a:gd name="connsiteY262" fmla="*/ 6364084 h 8346397"/>
              <a:gd name="connsiteX263" fmla="*/ 2606127 w 4196446"/>
              <a:gd name="connsiteY263" fmla="*/ 6349797 h 8346397"/>
              <a:gd name="connsiteX264" fmla="*/ 2575171 w 4196446"/>
              <a:gd name="connsiteY264" fmla="*/ 6378372 h 8346397"/>
              <a:gd name="connsiteX265" fmla="*/ 2508495 w 4196446"/>
              <a:gd name="connsiteY265" fmla="*/ 6423614 h 8346397"/>
              <a:gd name="connsiteX266" fmla="*/ 2391815 w 4196446"/>
              <a:gd name="connsiteY266" fmla="*/ 6411709 h 8346397"/>
              <a:gd name="connsiteX267" fmla="*/ 2368002 w 4196446"/>
              <a:gd name="connsiteY267" fmla="*/ 6528390 h 8346397"/>
              <a:gd name="connsiteX268" fmla="*/ 2363240 w 4196446"/>
              <a:gd name="connsiteY268" fmla="*/ 6564109 h 8346397"/>
              <a:gd name="connsiteX269" fmla="*/ 2339428 w 4196446"/>
              <a:gd name="connsiteY269" fmla="*/ 6583159 h 8346397"/>
              <a:gd name="connsiteX270" fmla="*/ 2141783 w 4196446"/>
              <a:gd name="connsiteY270" fmla="*/ 6535534 h 8346397"/>
              <a:gd name="connsiteX271" fmla="*/ 2103683 w 4196446"/>
              <a:gd name="connsiteY271" fmla="*/ 6587922 h 8346397"/>
              <a:gd name="connsiteX272" fmla="*/ 2072727 w 4196446"/>
              <a:gd name="connsiteY272" fmla="*/ 6683172 h 8346397"/>
              <a:gd name="connsiteX273" fmla="*/ 2039389 w 4196446"/>
              <a:gd name="connsiteY273" fmla="*/ 6747465 h 8346397"/>
              <a:gd name="connsiteX274" fmla="*/ 2051296 w 4196446"/>
              <a:gd name="connsiteY274" fmla="*/ 6809378 h 8346397"/>
              <a:gd name="connsiteX275" fmla="*/ 2184646 w 4196446"/>
              <a:gd name="connsiteY275" fmla="*/ 6921297 h 8346397"/>
              <a:gd name="connsiteX276" fmla="*/ 2253702 w 4196446"/>
              <a:gd name="connsiteY276" fmla="*/ 6954634 h 8346397"/>
              <a:gd name="connsiteX277" fmla="*/ 2237033 w 4196446"/>
              <a:gd name="connsiteY277" fmla="*/ 6978447 h 8346397"/>
              <a:gd name="connsiteX278" fmla="*/ 2201315 w 4196446"/>
              <a:gd name="connsiteY278" fmla="*/ 6997497 h 8346397"/>
              <a:gd name="connsiteX279" fmla="*/ 2234652 w 4196446"/>
              <a:gd name="connsiteY279" fmla="*/ 7073697 h 8346397"/>
              <a:gd name="connsiteX280" fmla="*/ 2203696 w 4196446"/>
              <a:gd name="connsiteY280" fmla="*/ 7095128 h 8346397"/>
              <a:gd name="connsiteX281" fmla="*/ 2098921 w 4196446"/>
              <a:gd name="connsiteY281" fmla="*/ 7033215 h 8346397"/>
              <a:gd name="connsiteX282" fmla="*/ 2056058 w 4196446"/>
              <a:gd name="connsiteY282" fmla="*/ 7059409 h 8346397"/>
              <a:gd name="connsiteX283" fmla="*/ 1996527 w 4196446"/>
              <a:gd name="connsiteY283" fmla="*/ 6957015 h 8346397"/>
              <a:gd name="connsiteX284" fmla="*/ 1879846 w 4196446"/>
              <a:gd name="connsiteY284" fmla="*/ 6983209 h 8346397"/>
              <a:gd name="connsiteX285" fmla="*/ 1815552 w 4196446"/>
              <a:gd name="connsiteY285" fmla="*/ 6987972 h 8346397"/>
              <a:gd name="connsiteX286" fmla="*/ 1765546 w 4196446"/>
              <a:gd name="connsiteY286" fmla="*/ 6983210 h 8346397"/>
              <a:gd name="connsiteX287" fmla="*/ 1708396 w 4196446"/>
              <a:gd name="connsiteY287" fmla="*/ 7028453 h 8346397"/>
              <a:gd name="connsiteX288" fmla="*/ 1529802 w 4196446"/>
              <a:gd name="connsiteY288" fmla="*/ 6987972 h 8346397"/>
              <a:gd name="connsiteX289" fmla="*/ 1553614 w 4196446"/>
              <a:gd name="connsiteY289" fmla="*/ 7114178 h 8346397"/>
              <a:gd name="connsiteX290" fmla="*/ 1477415 w 4196446"/>
              <a:gd name="connsiteY290" fmla="*/ 7159422 h 8346397"/>
              <a:gd name="connsiteX291" fmla="*/ 1415502 w 4196446"/>
              <a:gd name="connsiteY291" fmla="*/ 7226096 h 8346397"/>
              <a:gd name="connsiteX292" fmla="*/ 1265483 w 4196446"/>
              <a:gd name="connsiteY292" fmla="*/ 7218953 h 8346397"/>
              <a:gd name="connsiteX293" fmla="*/ 1213096 w 4196446"/>
              <a:gd name="connsiteY29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594222 w 4196446"/>
              <a:gd name="connsiteY6" fmla="*/ 7359445 h 8346397"/>
              <a:gd name="connsiteX7" fmla="*/ 2606128 w 4196446"/>
              <a:gd name="connsiteY7" fmla="*/ 7309438 h 8346397"/>
              <a:gd name="connsiteX8" fmla="*/ 2701378 w 4196446"/>
              <a:gd name="connsiteY8" fmla="*/ 7314201 h 8346397"/>
              <a:gd name="connsiteX9" fmla="*/ 2660897 w 4196446"/>
              <a:gd name="connsiteY9" fmla="*/ 7240382 h 8346397"/>
              <a:gd name="connsiteX10" fmla="*/ 2713284 w 4196446"/>
              <a:gd name="connsiteY10" fmla="*/ 7266576 h 8346397"/>
              <a:gd name="connsiteX11" fmla="*/ 2763291 w 4196446"/>
              <a:gd name="connsiteY11" fmla="*/ 7299913 h 8346397"/>
              <a:gd name="connsiteX12" fmla="*/ 2756147 w 4196446"/>
              <a:gd name="connsiteY12" fmla="*/ 7371351 h 8346397"/>
              <a:gd name="connsiteX13" fmla="*/ 2827584 w 4196446"/>
              <a:gd name="connsiteY13" fmla="*/ 7316582 h 8346397"/>
              <a:gd name="connsiteX14" fmla="*/ 2870447 w 4196446"/>
              <a:gd name="connsiteY14" fmla="*/ 7338013 h 8346397"/>
              <a:gd name="connsiteX15" fmla="*/ 3001416 w 4196446"/>
              <a:gd name="connsiteY15" fmla="*/ 7266576 h 8346397"/>
              <a:gd name="connsiteX16" fmla="*/ 3103809 w 4196446"/>
              <a:gd name="connsiteY16" fmla="*/ 7202282 h 8346397"/>
              <a:gd name="connsiteX17" fmla="*/ 3246684 w 4196446"/>
              <a:gd name="connsiteY17" fmla="*/ 7142751 h 8346397"/>
              <a:gd name="connsiteX18" fmla="*/ 3282403 w 4196446"/>
              <a:gd name="connsiteY18" fmla="*/ 7159420 h 8346397"/>
              <a:gd name="connsiteX19" fmla="*/ 3358603 w 4196446"/>
              <a:gd name="connsiteY19" fmla="*/ 7064169 h 8346397"/>
              <a:gd name="connsiteX20" fmla="*/ 3503859 w 4196446"/>
              <a:gd name="connsiteY20" fmla="*/ 7042738 h 8346397"/>
              <a:gd name="connsiteX21" fmla="*/ 3530053 w 4196446"/>
              <a:gd name="connsiteY21" fmla="*/ 6978445 h 8346397"/>
              <a:gd name="connsiteX22" fmla="*/ 3642765 w 4196446"/>
              <a:gd name="connsiteY22" fmla="*/ 6905419 h 8346397"/>
              <a:gd name="connsiteX23" fmla="*/ 3741984 w 4196446"/>
              <a:gd name="connsiteY23" fmla="*/ 6883195 h 8346397"/>
              <a:gd name="connsiteX24" fmla="*/ 3784847 w 4196446"/>
              <a:gd name="connsiteY24" fmla="*/ 6811757 h 8346397"/>
              <a:gd name="connsiteX25" fmla="*/ 3951534 w 4196446"/>
              <a:gd name="connsiteY25" fmla="*/ 6737938 h 8346397"/>
              <a:gd name="connsiteX26" fmla="*/ 3932484 w 4196446"/>
              <a:gd name="connsiteY26" fmla="*/ 6616495 h 8346397"/>
              <a:gd name="connsiteX27" fmla="*/ 3975347 w 4196446"/>
              <a:gd name="connsiteY27" fmla="*/ 6642688 h 8346397"/>
              <a:gd name="connsiteX28" fmla="*/ 4027735 w 4196446"/>
              <a:gd name="connsiteY28" fmla="*/ 6654595 h 8346397"/>
              <a:gd name="connsiteX29" fmla="*/ 4056309 w 4196446"/>
              <a:gd name="connsiteY29" fmla="*/ 6516482 h 8346397"/>
              <a:gd name="connsiteX30" fmla="*/ 3996778 w 4196446"/>
              <a:gd name="connsiteY30" fmla="*/ 6478382 h 8346397"/>
              <a:gd name="connsiteX31" fmla="*/ 4034878 w 4196446"/>
              <a:gd name="connsiteY31" fmla="*/ 6437901 h 8346397"/>
              <a:gd name="connsiteX32" fmla="*/ 4061072 w 4196446"/>
              <a:gd name="connsiteY32" fmla="*/ 6473620 h 8346397"/>
              <a:gd name="connsiteX33" fmla="*/ 4082503 w 4196446"/>
              <a:gd name="connsiteY33" fmla="*/ 6478382 h 8346397"/>
              <a:gd name="connsiteX34" fmla="*/ 4089647 w 4196446"/>
              <a:gd name="connsiteY34" fmla="*/ 6421232 h 8346397"/>
              <a:gd name="connsiteX35" fmla="*/ 4046784 w 4196446"/>
              <a:gd name="connsiteY35" fmla="*/ 6318838 h 8346397"/>
              <a:gd name="connsiteX36" fmla="*/ 4130128 w 4196446"/>
              <a:gd name="connsiteY36" fmla="*/ 6299788 h 8346397"/>
              <a:gd name="connsiteX37" fmla="*/ 4046784 w 4196446"/>
              <a:gd name="connsiteY37" fmla="*/ 6275976 h 8346397"/>
              <a:gd name="connsiteX38" fmla="*/ 4053928 w 4196446"/>
              <a:gd name="connsiteY38" fmla="*/ 6211682 h 8346397"/>
              <a:gd name="connsiteX39" fmla="*/ 4039640 w 4196446"/>
              <a:gd name="connsiteY39" fmla="*/ 6149770 h 8346397"/>
              <a:gd name="connsiteX40" fmla="*/ 4106315 w 4196446"/>
              <a:gd name="connsiteY40" fmla="*/ 6211682 h 8346397"/>
              <a:gd name="connsiteX41" fmla="*/ 4063453 w 4196446"/>
              <a:gd name="connsiteY41" fmla="*/ 6090238 h 8346397"/>
              <a:gd name="connsiteX42" fmla="*/ 4070597 w 4196446"/>
              <a:gd name="connsiteY42" fmla="*/ 6018801 h 8346397"/>
              <a:gd name="connsiteX43" fmla="*/ 4132509 w 4196446"/>
              <a:gd name="connsiteY43" fmla="*/ 5975938 h 8346397"/>
              <a:gd name="connsiteX44" fmla="*/ 4094409 w 4196446"/>
              <a:gd name="connsiteY44" fmla="*/ 6075951 h 8346397"/>
              <a:gd name="connsiteX45" fmla="*/ 4139653 w 4196446"/>
              <a:gd name="connsiteY45" fmla="*/ 6102145 h 8346397"/>
              <a:gd name="connsiteX46" fmla="*/ 4192041 w 4196446"/>
              <a:gd name="connsiteY46" fmla="*/ 6080713 h 8346397"/>
              <a:gd name="connsiteX47" fmla="*/ 4149178 w 4196446"/>
              <a:gd name="connsiteY47" fmla="*/ 5947363 h 8346397"/>
              <a:gd name="connsiteX48" fmla="*/ 4194421 w 4196446"/>
              <a:gd name="connsiteY48" fmla="*/ 5909263 h 8346397"/>
              <a:gd name="connsiteX49" fmla="*/ 4113459 w 4196446"/>
              <a:gd name="connsiteY49" fmla="*/ 5783057 h 8346397"/>
              <a:gd name="connsiteX50" fmla="*/ 4108696 w 4196446"/>
              <a:gd name="connsiteY50" fmla="*/ 5678282 h 8346397"/>
              <a:gd name="connsiteX51" fmla="*/ 4070597 w 4196446"/>
              <a:gd name="connsiteY51" fmla="*/ 5587795 h 8346397"/>
              <a:gd name="connsiteX52" fmla="*/ 4111077 w 4196446"/>
              <a:gd name="connsiteY52" fmla="*/ 5583032 h 8346397"/>
              <a:gd name="connsiteX53" fmla="*/ 4061071 w 4196446"/>
              <a:gd name="connsiteY53" fmla="*/ 5478257 h 8346397"/>
              <a:gd name="connsiteX54" fmla="*/ 4061071 w 4196446"/>
              <a:gd name="connsiteY54" fmla="*/ 5383007 h 8346397"/>
              <a:gd name="connsiteX55" fmla="*/ 4103934 w 4196446"/>
              <a:gd name="connsiteY55" fmla="*/ 5387770 h 8346397"/>
              <a:gd name="connsiteX56" fmla="*/ 4106315 w 4196446"/>
              <a:gd name="connsiteY56" fmla="*/ 5347288 h 8346397"/>
              <a:gd name="connsiteX57" fmla="*/ 4065833 w 4196446"/>
              <a:gd name="connsiteY57" fmla="*/ 5292520 h 8346397"/>
              <a:gd name="connsiteX58" fmla="*/ 4058690 w 4196446"/>
              <a:gd name="connsiteY58" fmla="*/ 5173457 h 8346397"/>
              <a:gd name="connsiteX59" fmla="*/ 3990428 w 4196446"/>
              <a:gd name="connsiteY59" fmla="*/ 5034550 h 8346397"/>
              <a:gd name="connsiteX60" fmla="*/ 3922959 w 4196446"/>
              <a:gd name="connsiteY60" fmla="*/ 4816270 h 8346397"/>
              <a:gd name="connsiteX61" fmla="*/ 3887241 w 4196446"/>
              <a:gd name="connsiteY61" fmla="*/ 4682920 h 8346397"/>
              <a:gd name="connsiteX62" fmla="*/ 3851522 w 4196446"/>
              <a:gd name="connsiteY62" fmla="*/ 4642438 h 8346397"/>
              <a:gd name="connsiteX63" fmla="*/ 3887241 w 4196446"/>
              <a:gd name="connsiteY63" fmla="*/ 4578145 h 8346397"/>
              <a:gd name="connsiteX64" fmla="*/ 3839615 w 4196446"/>
              <a:gd name="connsiteY64" fmla="*/ 4499563 h 8346397"/>
              <a:gd name="connsiteX65" fmla="*/ 3780084 w 4196446"/>
              <a:gd name="connsiteY65" fmla="*/ 4492420 h 8346397"/>
              <a:gd name="connsiteX66" fmla="*/ 3732459 w 4196446"/>
              <a:gd name="connsiteY66" fmla="*/ 4449557 h 8346397"/>
              <a:gd name="connsiteX67" fmla="*/ 3687216 w 4196446"/>
              <a:gd name="connsiteY67" fmla="*/ 4466226 h 8346397"/>
              <a:gd name="connsiteX68" fmla="*/ 3668166 w 4196446"/>
              <a:gd name="connsiteY68" fmla="*/ 4368595 h 8346397"/>
              <a:gd name="connsiteX69" fmla="*/ 3501478 w 4196446"/>
              <a:gd name="connsiteY69" fmla="*/ 4166188 h 8346397"/>
              <a:gd name="connsiteX70" fmla="*/ 3496716 w 4196446"/>
              <a:gd name="connsiteY70" fmla="*/ 4139995 h 8346397"/>
              <a:gd name="connsiteX71" fmla="*/ 3494334 w 4196446"/>
              <a:gd name="connsiteY71" fmla="*/ 4113801 h 8346397"/>
              <a:gd name="connsiteX72" fmla="*/ 3544341 w 4196446"/>
              <a:gd name="connsiteY72" fmla="*/ 4101895 h 8346397"/>
              <a:gd name="connsiteX73" fmla="*/ 3553866 w 4196446"/>
              <a:gd name="connsiteY73" fmla="*/ 4075701 h 8346397"/>
              <a:gd name="connsiteX74" fmla="*/ 3515766 w 4196446"/>
              <a:gd name="connsiteY74" fmla="*/ 4056651 h 8346397"/>
              <a:gd name="connsiteX75" fmla="*/ 3465759 w 4196446"/>
              <a:gd name="connsiteY75" fmla="*/ 4049507 h 8346397"/>
              <a:gd name="connsiteX76" fmla="*/ 3432422 w 4196446"/>
              <a:gd name="connsiteY76" fmla="*/ 4109038 h 8346397"/>
              <a:gd name="connsiteX77" fmla="*/ 3413372 w 4196446"/>
              <a:gd name="connsiteY77" fmla="*/ 4082845 h 8346397"/>
              <a:gd name="connsiteX78" fmla="*/ 3415752 w 4196446"/>
              <a:gd name="connsiteY78" fmla="*/ 4042363 h 8346397"/>
              <a:gd name="connsiteX79" fmla="*/ 3349078 w 4196446"/>
              <a:gd name="connsiteY79" fmla="*/ 4018551 h 8346397"/>
              <a:gd name="connsiteX80" fmla="*/ 3382416 w 4196446"/>
              <a:gd name="connsiteY80" fmla="*/ 3985213 h 8346397"/>
              <a:gd name="connsiteX81" fmla="*/ 3346697 w 4196446"/>
              <a:gd name="connsiteY81" fmla="*/ 3961401 h 8346397"/>
              <a:gd name="connsiteX82" fmla="*/ 3291928 w 4196446"/>
              <a:gd name="connsiteY82" fmla="*/ 3959020 h 8346397"/>
              <a:gd name="connsiteX83" fmla="*/ 3263352 w 4196446"/>
              <a:gd name="connsiteY83" fmla="*/ 3978070 h 8346397"/>
              <a:gd name="connsiteX84" fmla="*/ 3215727 w 4196446"/>
              <a:gd name="connsiteY84" fmla="*/ 3963782 h 8346397"/>
              <a:gd name="connsiteX85" fmla="*/ 3227633 w 4196446"/>
              <a:gd name="connsiteY85" fmla="*/ 3937588 h 8346397"/>
              <a:gd name="connsiteX86" fmla="*/ 3275259 w 4196446"/>
              <a:gd name="connsiteY86" fmla="*/ 3913776 h 8346397"/>
              <a:gd name="connsiteX87" fmla="*/ 3127621 w 4196446"/>
              <a:gd name="connsiteY87" fmla="*/ 3851863 h 8346397"/>
              <a:gd name="connsiteX88" fmla="*/ 2996652 w 4196446"/>
              <a:gd name="connsiteY88" fmla="*/ 3739945 h 8346397"/>
              <a:gd name="connsiteX89" fmla="*/ 2591839 w 4196446"/>
              <a:gd name="connsiteY89" fmla="*/ 3354183 h 8346397"/>
              <a:gd name="connsiteX90" fmla="*/ 2468015 w 4196446"/>
              <a:gd name="connsiteY90" fmla="*/ 3049382 h 8346397"/>
              <a:gd name="connsiteX91" fmla="*/ 2432296 w 4196446"/>
              <a:gd name="connsiteY91" fmla="*/ 2961276 h 8346397"/>
              <a:gd name="connsiteX92" fmla="*/ 2387052 w 4196446"/>
              <a:gd name="connsiteY92" fmla="*/ 2954132 h 8346397"/>
              <a:gd name="connsiteX93" fmla="*/ 2365621 w 4196446"/>
              <a:gd name="connsiteY93" fmla="*/ 2958895 h 8346397"/>
              <a:gd name="connsiteX94" fmla="*/ 2315615 w 4196446"/>
              <a:gd name="connsiteY94" fmla="*/ 2896982 h 8346397"/>
              <a:gd name="connsiteX95" fmla="*/ 2234652 w 4196446"/>
              <a:gd name="connsiteY95" fmla="*/ 2880313 h 8346397"/>
              <a:gd name="connsiteX96" fmla="*/ 2182265 w 4196446"/>
              <a:gd name="connsiteY96" fmla="*/ 2811257 h 8346397"/>
              <a:gd name="connsiteX97" fmla="*/ 2115590 w 4196446"/>
              <a:gd name="connsiteY97" fmla="*/ 2727913 h 8346397"/>
              <a:gd name="connsiteX98" fmla="*/ 2091777 w 4196446"/>
              <a:gd name="connsiteY98" fmla="*/ 2670763 h 8346397"/>
              <a:gd name="connsiteX99" fmla="*/ 2006845 w 4196446"/>
              <a:gd name="connsiteY99" fmla="*/ 2527095 h 8346397"/>
              <a:gd name="connsiteX100" fmla="*/ 1953665 w 4196446"/>
              <a:gd name="connsiteY100" fmla="*/ 2451688 h 8346397"/>
              <a:gd name="connsiteX101" fmla="*/ 2006052 w 4196446"/>
              <a:gd name="connsiteY101" fmla="*/ 2337388 h 8346397"/>
              <a:gd name="connsiteX102" fmla="*/ 2072727 w 4196446"/>
              <a:gd name="connsiteY102" fmla="*/ 2256426 h 8346397"/>
              <a:gd name="connsiteX103" fmla="*/ 2056058 w 4196446"/>
              <a:gd name="connsiteY103" fmla="*/ 2223088 h 8346397"/>
              <a:gd name="connsiteX104" fmla="*/ 2067965 w 4196446"/>
              <a:gd name="connsiteY104" fmla="*/ 2130220 h 8346397"/>
              <a:gd name="connsiteX105" fmla="*/ 2137021 w 4196446"/>
              <a:gd name="connsiteY105" fmla="*/ 1992107 h 8346397"/>
              <a:gd name="connsiteX106" fmla="*/ 2165596 w 4196446"/>
              <a:gd name="connsiteY106" fmla="*/ 1944482 h 8346397"/>
              <a:gd name="connsiteX107" fmla="*/ 2203696 w 4196446"/>
              <a:gd name="connsiteY107" fmla="*/ 1937338 h 8346397"/>
              <a:gd name="connsiteX108" fmla="*/ 2198933 w 4196446"/>
              <a:gd name="connsiteY108" fmla="*/ 1906382 h 8346397"/>
              <a:gd name="connsiteX109" fmla="*/ 2406102 w 4196446"/>
              <a:gd name="connsiteY109" fmla="*/ 1782557 h 8346397"/>
              <a:gd name="connsiteX110" fmla="*/ 2494208 w 4196446"/>
              <a:gd name="connsiteY110" fmla="*/ 1715882 h 8346397"/>
              <a:gd name="connsiteX111" fmla="*/ 2513258 w 4196446"/>
              <a:gd name="connsiteY111" fmla="*/ 1630157 h 8346397"/>
              <a:gd name="connsiteX112" fmla="*/ 2522784 w 4196446"/>
              <a:gd name="connsiteY112" fmla="*/ 1584913 h 8346397"/>
              <a:gd name="connsiteX113" fmla="*/ 2577552 w 4196446"/>
              <a:gd name="connsiteY113" fmla="*/ 1527763 h 8346397"/>
              <a:gd name="connsiteX114" fmla="*/ 2606127 w 4196446"/>
              <a:gd name="connsiteY114" fmla="*/ 1499188 h 8346397"/>
              <a:gd name="connsiteX115" fmla="*/ 2634702 w 4196446"/>
              <a:gd name="connsiteY115" fmla="*/ 1492045 h 8346397"/>
              <a:gd name="connsiteX116" fmla="*/ 2672802 w 4196446"/>
              <a:gd name="connsiteY116" fmla="*/ 1368220 h 8346397"/>
              <a:gd name="connsiteX117" fmla="*/ 2806153 w 4196446"/>
              <a:gd name="connsiteY117" fmla="*/ 1334883 h 8346397"/>
              <a:gd name="connsiteX118" fmla="*/ 2944265 w 4196446"/>
              <a:gd name="connsiteY118" fmla="*/ 1325357 h 8346397"/>
              <a:gd name="connsiteX119" fmla="*/ 2968077 w 4196446"/>
              <a:gd name="connsiteY119" fmla="*/ 1206295 h 8346397"/>
              <a:gd name="connsiteX120" fmla="*/ 3049040 w 4196446"/>
              <a:gd name="connsiteY120" fmla="*/ 1169783 h 8346397"/>
              <a:gd name="connsiteX121" fmla="*/ 3153814 w 4196446"/>
              <a:gd name="connsiteY121" fmla="*/ 1125332 h 8346397"/>
              <a:gd name="connsiteX122" fmla="*/ 3225252 w 4196446"/>
              <a:gd name="connsiteY122" fmla="*/ 1049132 h 8346397"/>
              <a:gd name="connsiteX123" fmla="*/ 3310977 w 4196446"/>
              <a:gd name="connsiteY123" fmla="*/ 996745 h 8346397"/>
              <a:gd name="connsiteX124" fmla="*/ 3056977 w 4196446"/>
              <a:gd name="connsiteY124" fmla="*/ 982457 h 8346397"/>
              <a:gd name="connsiteX125" fmla="*/ 2958552 w 4196446"/>
              <a:gd name="connsiteY125" fmla="*/ 976107 h 8346397"/>
              <a:gd name="connsiteX126" fmla="*/ 2926802 w 4196446"/>
              <a:gd name="connsiteY126" fmla="*/ 906257 h 8346397"/>
              <a:gd name="connsiteX127" fmla="*/ 2866477 w 4196446"/>
              <a:gd name="connsiteY127" fmla="*/ 893559 h 8346397"/>
              <a:gd name="connsiteX128" fmla="*/ 2799802 w 4196446"/>
              <a:gd name="connsiteY128" fmla="*/ 874507 h 8346397"/>
              <a:gd name="connsiteX129" fmla="*/ 2761702 w 4196446"/>
              <a:gd name="connsiteY129" fmla="*/ 807832 h 8346397"/>
              <a:gd name="connsiteX130" fmla="*/ 2609302 w 4196446"/>
              <a:gd name="connsiteY130" fmla="*/ 760207 h 8346397"/>
              <a:gd name="connsiteX131" fmla="*/ 2580727 w 4196446"/>
              <a:gd name="connsiteY131" fmla="*/ 604632 h 8346397"/>
              <a:gd name="connsiteX132" fmla="*/ 2526752 w 4196446"/>
              <a:gd name="connsiteY132" fmla="*/ 531609 h 8346397"/>
              <a:gd name="connsiteX133" fmla="*/ 2596602 w 4196446"/>
              <a:gd name="connsiteY133" fmla="*/ 407782 h 8346397"/>
              <a:gd name="connsiteX134" fmla="*/ 2629939 w 4196446"/>
              <a:gd name="connsiteY134" fmla="*/ 310947 h 8346397"/>
              <a:gd name="connsiteX135" fmla="*/ 2517227 w 4196446"/>
              <a:gd name="connsiteY135" fmla="*/ 239507 h 8346397"/>
              <a:gd name="connsiteX136" fmla="*/ 2402927 w 4196446"/>
              <a:gd name="connsiteY136" fmla="*/ 271257 h 8346397"/>
              <a:gd name="connsiteX137" fmla="*/ 2275927 w 4196446"/>
              <a:gd name="connsiteY137" fmla="*/ 198232 h 8346397"/>
              <a:gd name="connsiteX138" fmla="*/ 2133052 w 4196446"/>
              <a:gd name="connsiteY138" fmla="*/ 233157 h 8346397"/>
              <a:gd name="connsiteX139" fmla="*/ 1913977 w 4196446"/>
              <a:gd name="connsiteY139" fmla="*/ 36309 h 8346397"/>
              <a:gd name="connsiteX140" fmla="*/ 1777452 w 4196446"/>
              <a:gd name="connsiteY140" fmla="*/ 13289 h 8346397"/>
              <a:gd name="connsiteX141" fmla="*/ 1703633 w 4196446"/>
              <a:gd name="connsiteY141" fmla="*/ 41864 h 8346397"/>
              <a:gd name="connsiteX142" fmla="*/ 1615527 w 4196446"/>
              <a:gd name="connsiteY142" fmla="*/ 75203 h 8346397"/>
              <a:gd name="connsiteX143" fmla="*/ 1515515 w 4196446"/>
              <a:gd name="connsiteY143" fmla="*/ 129971 h 8346397"/>
              <a:gd name="connsiteX144" fmla="*/ 1525040 w 4196446"/>
              <a:gd name="connsiteY144" fmla="*/ 194264 h 8346397"/>
              <a:gd name="connsiteX145" fmla="*/ 1505990 w 4196446"/>
              <a:gd name="connsiteY145" fmla="*/ 251415 h 8346397"/>
              <a:gd name="connsiteX146" fmla="*/ 1413121 w 4196446"/>
              <a:gd name="connsiteY146" fmla="*/ 270464 h 8346397"/>
              <a:gd name="connsiteX147" fmla="*/ 1339302 w 4196446"/>
              <a:gd name="connsiteY147" fmla="*/ 306184 h 8346397"/>
              <a:gd name="connsiteX148" fmla="*/ 1260721 w 4196446"/>
              <a:gd name="connsiteY148" fmla="*/ 346665 h 8346397"/>
              <a:gd name="connsiteX149" fmla="*/ 1191665 w 4196446"/>
              <a:gd name="connsiteY149" fmla="*/ 272847 h 8346397"/>
              <a:gd name="connsiteX150" fmla="*/ 1082127 w 4196446"/>
              <a:gd name="connsiteY150" fmla="*/ 353809 h 8346397"/>
              <a:gd name="connsiteX151" fmla="*/ 1020215 w 4196446"/>
              <a:gd name="connsiteY151" fmla="*/ 420484 h 8346397"/>
              <a:gd name="connsiteX152" fmla="*/ 858290 w 4196446"/>
              <a:gd name="connsiteY152" fmla="*/ 301422 h 8346397"/>
              <a:gd name="connsiteX153" fmla="*/ 796377 w 4196446"/>
              <a:gd name="connsiteY153" fmla="*/ 406196 h 8346397"/>
              <a:gd name="connsiteX154" fmla="*/ 755896 w 4196446"/>
              <a:gd name="connsiteY154" fmla="*/ 341903 h 8346397"/>
              <a:gd name="connsiteX155" fmla="*/ 689221 w 4196446"/>
              <a:gd name="connsiteY155" fmla="*/ 270465 h 8346397"/>
              <a:gd name="connsiteX156" fmla="*/ 667790 w 4196446"/>
              <a:gd name="connsiteY156" fmla="*/ 313328 h 8346397"/>
              <a:gd name="connsiteX157" fmla="*/ 620165 w 4196446"/>
              <a:gd name="connsiteY157" fmla="*/ 382384 h 8346397"/>
              <a:gd name="connsiteX158" fmla="*/ 589208 w 4196446"/>
              <a:gd name="connsiteY158" fmla="*/ 396672 h 8346397"/>
              <a:gd name="connsiteX159" fmla="*/ 498721 w 4196446"/>
              <a:gd name="connsiteY159" fmla="*/ 482397 h 8346397"/>
              <a:gd name="connsiteX160" fmla="*/ 396327 w 4196446"/>
              <a:gd name="connsiteY160" fmla="*/ 380003 h 8346397"/>
              <a:gd name="connsiteX161" fmla="*/ 243927 w 4196446"/>
              <a:gd name="connsiteY161" fmla="*/ 294278 h 8346397"/>
              <a:gd name="connsiteX162" fmla="*/ 174871 w 4196446"/>
              <a:gd name="connsiteY162" fmla="*/ 327615 h 8346397"/>
              <a:gd name="connsiteX163" fmla="*/ 127246 w 4196446"/>
              <a:gd name="connsiteY163" fmla="*/ 410959 h 8346397"/>
              <a:gd name="connsiteX164" fmla="*/ 43902 w 4196446"/>
              <a:gd name="connsiteY164" fmla="*/ 472872 h 8346397"/>
              <a:gd name="connsiteX165" fmla="*/ 8183 w 4196446"/>
              <a:gd name="connsiteY165" fmla="*/ 484778 h 8346397"/>
              <a:gd name="connsiteX166" fmla="*/ 198683 w 4196446"/>
              <a:gd name="connsiteY166" fmla="*/ 689565 h 8346397"/>
              <a:gd name="connsiteX167" fmla="*/ 265359 w 4196446"/>
              <a:gd name="connsiteY167" fmla="*/ 706234 h 8346397"/>
              <a:gd name="connsiteX168" fmla="*/ 298697 w 4196446"/>
              <a:gd name="connsiteY168" fmla="*/ 730047 h 8346397"/>
              <a:gd name="connsiteX169" fmla="*/ 296315 w 4196446"/>
              <a:gd name="connsiteY169" fmla="*/ 901496 h 8346397"/>
              <a:gd name="connsiteX170" fmla="*/ 362990 w 4196446"/>
              <a:gd name="connsiteY170" fmla="*/ 906259 h 8346397"/>
              <a:gd name="connsiteX171" fmla="*/ 401090 w 4196446"/>
              <a:gd name="connsiteY171" fmla="*/ 856253 h 8346397"/>
              <a:gd name="connsiteX172" fmla="*/ 482052 w 4196446"/>
              <a:gd name="connsiteY172" fmla="*/ 894353 h 8346397"/>
              <a:gd name="connsiteX173" fmla="*/ 420140 w 4196446"/>
              <a:gd name="connsiteY173" fmla="*/ 1039609 h 8346397"/>
              <a:gd name="connsiteX174" fmla="*/ 434427 w 4196446"/>
              <a:gd name="connsiteY174" fmla="*/ 1087234 h 8346397"/>
              <a:gd name="connsiteX175" fmla="*/ 379658 w 4196446"/>
              <a:gd name="connsiteY175" fmla="*/ 1139622 h 8346397"/>
              <a:gd name="connsiteX176" fmla="*/ 415377 w 4196446"/>
              <a:gd name="connsiteY176" fmla="*/ 1168196 h 8346397"/>
              <a:gd name="connsiteX177" fmla="*/ 486815 w 4196446"/>
              <a:gd name="connsiteY177" fmla="*/ 1256303 h 8346397"/>
              <a:gd name="connsiteX178" fmla="*/ 527296 w 4196446"/>
              <a:gd name="connsiteY178" fmla="*/ 1344409 h 8346397"/>
              <a:gd name="connsiteX179" fmla="*/ 636833 w 4196446"/>
              <a:gd name="connsiteY179" fmla="*/ 1396797 h 8346397"/>
              <a:gd name="connsiteX180" fmla="*/ 746371 w 4196446"/>
              <a:gd name="connsiteY180" fmla="*/ 1420609 h 8346397"/>
              <a:gd name="connsiteX181" fmla="*/ 829715 w 4196446"/>
              <a:gd name="connsiteY181" fmla="*/ 1468234 h 8346397"/>
              <a:gd name="connsiteX182" fmla="*/ 913058 w 4196446"/>
              <a:gd name="connsiteY182" fmla="*/ 1442040 h 8346397"/>
              <a:gd name="connsiteX183" fmla="*/ 994021 w 4196446"/>
              <a:gd name="connsiteY183" fmla="*/ 1368222 h 8346397"/>
              <a:gd name="connsiteX184" fmla="*/ 1103558 w 4196446"/>
              <a:gd name="connsiteY184" fmla="*/ 1351553 h 8346397"/>
              <a:gd name="connsiteX185" fmla="*/ 1170233 w 4196446"/>
              <a:gd name="connsiteY185" fmla="*/ 1356315 h 8346397"/>
              <a:gd name="connsiteX186" fmla="*/ 1329777 w 4196446"/>
              <a:gd name="connsiteY186" fmla="*/ 1465853 h 8346397"/>
              <a:gd name="connsiteX187" fmla="*/ 1389308 w 4196446"/>
              <a:gd name="connsiteY187" fmla="*/ 1494428 h 8346397"/>
              <a:gd name="connsiteX188" fmla="*/ 1260721 w 4196446"/>
              <a:gd name="connsiteY188" fmla="*/ 1596822 h 8346397"/>
              <a:gd name="connsiteX189" fmla="*/ 1263102 w 4196446"/>
              <a:gd name="connsiteY189" fmla="*/ 1661115 h 8346397"/>
              <a:gd name="connsiteX190" fmla="*/ 1425027 w 4196446"/>
              <a:gd name="connsiteY190" fmla="*/ 1613490 h 8346397"/>
              <a:gd name="connsiteX191" fmla="*/ 1386927 w 4196446"/>
              <a:gd name="connsiteY191" fmla="*/ 1677784 h 8346397"/>
              <a:gd name="connsiteX192" fmla="*/ 1405977 w 4196446"/>
              <a:gd name="connsiteY192" fmla="*/ 1751603 h 8346397"/>
              <a:gd name="connsiteX193" fmla="*/ 1517896 w 4196446"/>
              <a:gd name="connsiteY193" fmla="*/ 1787322 h 8346397"/>
              <a:gd name="connsiteX194" fmla="*/ 1591715 w 4196446"/>
              <a:gd name="connsiteY194" fmla="*/ 1803990 h 8346397"/>
              <a:gd name="connsiteX195" fmla="*/ 1501227 w 4196446"/>
              <a:gd name="connsiteY195" fmla="*/ 1934959 h 8346397"/>
              <a:gd name="connsiteX196" fmla="*/ 1494083 w 4196446"/>
              <a:gd name="connsiteY196" fmla="*/ 1984965 h 8346397"/>
              <a:gd name="connsiteX197" fmla="*/ 1422646 w 4196446"/>
              <a:gd name="connsiteY197" fmla="*/ 2020684 h 8346397"/>
              <a:gd name="connsiteX198" fmla="*/ 1391690 w 4196446"/>
              <a:gd name="connsiteY198" fmla="*/ 2082597 h 8346397"/>
              <a:gd name="connsiteX199" fmla="*/ 1260721 w 4196446"/>
              <a:gd name="connsiteY199" fmla="*/ 2056403 h 8346397"/>
              <a:gd name="connsiteX200" fmla="*/ 1139277 w 4196446"/>
              <a:gd name="connsiteY200" fmla="*/ 2056402 h 8346397"/>
              <a:gd name="connsiteX201" fmla="*/ 1072602 w 4196446"/>
              <a:gd name="connsiteY201" fmla="*/ 2084978 h 8346397"/>
              <a:gd name="connsiteX202" fmla="*/ 1065458 w 4196446"/>
              <a:gd name="connsiteY202" fmla="*/ 2184990 h 8346397"/>
              <a:gd name="connsiteX203" fmla="*/ 977352 w 4196446"/>
              <a:gd name="connsiteY203" fmla="*/ 2273097 h 8346397"/>
              <a:gd name="connsiteX204" fmla="*/ 1120227 w 4196446"/>
              <a:gd name="connsiteY204" fmla="*/ 2335009 h 8346397"/>
              <a:gd name="connsiteX205" fmla="*/ 1170234 w 4196446"/>
              <a:gd name="connsiteY205" fmla="*/ 2370727 h 8346397"/>
              <a:gd name="connsiteX206" fmla="*/ 1222621 w 4196446"/>
              <a:gd name="connsiteY206" fmla="*/ 2387397 h 8346397"/>
              <a:gd name="connsiteX207" fmla="*/ 1272627 w 4196446"/>
              <a:gd name="connsiteY207" fmla="*/ 2437403 h 8346397"/>
              <a:gd name="connsiteX208" fmla="*/ 1329777 w 4196446"/>
              <a:gd name="connsiteY208" fmla="*/ 2458834 h 8346397"/>
              <a:gd name="connsiteX209" fmla="*/ 1422646 w 4196446"/>
              <a:gd name="connsiteY209" fmla="*/ 2535034 h 8346397"/>
              <a:gd name="connsiteX210" fmla="*/ 1508371 w 4196446"/>
              <a:gd name="connsiteY210" fmla="*/ 2568373 h 8346397"/>
              <a:gd name="connsiteX211" fmla="*/ 1641721 w 4196446"/>
              <a:gd name="connsiteY211" fmla="*/ 2716009 h 8346397"/>
              <a:gd name="connsiteX212" fmla="*/ 1725065 w 4196446"/>
              <a:gd name="connsiteY212" fmla="*/ 2870790 h 8346397"/>
              <a:gd name="connsiteX213" fmla="*/ 1850477 w 4196446"/>
              <a:gd name="connsiteY213" fmla="*/ 2931907 h 8346397"/>
              <a:gd name="connsiteX214" fmla="*/ 1896514 w 4196446"/>
              <a:gd name="connsiteY214" fmla="*/ 2977947 h 8346397"/>
              <a:gd name="connsiteX215" fmla="*/ 1927471 w 4196446"/>
              <a:gd name="connsiteY215" fmla="*/ 3082722 h 8346397"/>
              <a:gd name="connsiteX216" fmla="*/ 1989383 w 4196446"/>
              <a:gd name="connsiteY216" fmla="*/ 3185115 h 8346397"/>
              <a:gd name="connsiteX217" fmla="*/ 2051296 w 4196446"/>
              <a:gd name="connsiteY217" fmla="*/ 3223215 h 8346397"/>
              <a:gd name="connsiteX218" fmla="*/ 2182265 w 4196446"/>
              <a:gd name="connsiteY218" fmla="*/ 3370853 h 8346397"/>
              <a:gd name="connsiteX219" fmla="*/ 2325139 w 4196446"/>
              <a:gd name="connsiteY219" fmla="*/ 3447053 h 8346397"/>
              <a:gd name="connsiteX220" fmla="*/ 2384671 w 4196446"/>
              <a:gd name="connsiteY220" fmla="*/ 3532778 h 8346397"/>
              <a:gd name="connsiteX221" fmla="*/ 2432296 w 4196446"/>
              <a:gd name="connsiteY221" fmla="*/ 3599453 h 8346397"/>
              <a:gd name="connsiteX222" fmla="*/ 2479921 w 4196446"/>
              <a:gd name="connsiteY222" fmla="*/ 3589929 h 8346397"/>
              <a:gd name="connsiteX223" fmla="*/ 2484683 w 4196446"/>
              <a:gd name="connsiteY223" fmla="*/ 3742328 h 8346397"/>
              <a:gd name="connsiteX224" fmla="*/ 2537071 w 4196446"/>
              <a:gd name="connsiteY224" fmla="*/ 3835197 h 8346397"/>
              <a:gd name="connsiteX225" fmla="*/ 2529927 w 4196446"/>
              <a:gd name="connsiteY225" fmla="*/ 3873297 h 8346397"/>
              <a:gd name="connsiteX226" fmla="*/ 2598983 w 4196446"/>
              <a:gd name="connsiteY226" fmla="*/ 3909015 h 8346397"/>
              <a:gd name="connsiteX227" fmla="*/ 2656133 w 4196446"/>
              <a:gd name="connsiteY227" fmla="*/ 3854247 h 8346397"/>
              <a:gd name="connsiteX228" fmla="*/ 2689471 w 4196446"/>
              <a:gd name="connsiteY228" fmla="*/ 3937590 h 8346397"/>
              <a:gd name="connsiteX229" fmla="*/ 2734715 w 4196446"/>
              <a:gd name="connsiteY229" fmla="*/ 3982834 h 8346397"/>
              <a:gd name="connsiteX230" fmla="*/ 2808533 w 4196446"/>
              <a:gd name="connsiteY230" fmla="*/ 4006647 h 8346397"/>
              <a:gd name="connsiteX231" fmla="*/ 2860921 w 4196446"/>
              <a:gd name="connsiteY231" fmla="*/ 4075703 h 8346397"/>
              <a:gd name="connsiteX232" fmla="*/ 2946646 w 4196446"/>
              <a:gd name="connsiteY232" fmla="*/ 4130472 h 8346397"/>
              <a:gd name="connsiteX233" fmla="*/ 2999033 w 4196446"/>
              <a:gd name="connsiteY233" fmla="*/ 4163809 h 8346397"/>
              <a:gd name="connsiteX234" fmla="*/ 2870446 w 4196446"/>
              <a:gd name="connsiteY234" fmla="*/ 4256678 h 8346397"/>
              <a:gd name="connsiteX235" fmla="*/ 2868064 w 4196446"/>
              <a:gd name="connsiteY235" fmla="*/ 4311446 h 8346397"/>
              <a:gd name="connsiteX236" fmla="*/ 2970458 w 4196446"/>
              <a:gd name="connsiteY236" fmla="*/ 4428128 h 8346397"/>
              <a:gd name="connsiteX237" fmla="*/ 3065708 w 4196446"/>
              <a:gd name="connsiteY237" fmla="*/ 4490040 h 8346397"/>
              <a:gd name="connsiteX238" fmla="*/ 3096665 w 4196446"/>
              <a:gd name="connsiteY238" fmla="*/ 4528140 h 8346397"/>
              <a:gd name="connsiteX239" fmla="*/ 3082377 w 4196446"/>
              <a:gd name="connsiteY239" fmla="*/ 4609103 h 8346397"/>
              <a:gd name="connsiteX240" fmla="*/ 3077615 w 4196446"/>
              <a:gd name="connsiteY240" fmla="*/ 4692447 h 8346397"/>
              <a:gd name="connsiteX241" fmla="*/ 3034752 w 4196446"/>
              <a:gd name="connsiteY241" fmla="*/ 4701972 h 8346397"/>
              <a:gd name="connsiteX242" fmla="*/ 3008558 w 4196446"/>
              <a:gd name="connsiteY242" fmla="*/ 4718640 h 8346397"/>
              <a:gd name="connsiteX243" fmla="*/ 3053802 w 4196446"/>
              <a:gd name="connsiteY243" fmla="*/ 4795632 h 8346397"/>
              <a:gd name="connsiteX244" fmla="*/ 3037133 w 4196446"/>
              <a:gd name="connsiteY244" fmla="*/ 4868659 h 8346397"/>
              <a:gd name="connsiteX245" fmla="*/ 3020465 w 4196446"/>
              <a:gd name="connsiteY245" fmla="*/ 5004390 h 8346397"/>
              <a:gd name="connsiteX246" fmla="*/ 2982365 w 4196446"/>
              <a:gd name="connsiteY246" fmla="*/ 5044872 h 8346397"/>
              <a:gd name="connsiteX247" fmla="*/ 2965696 w 4196446"/>
              <a:gd name="connsiteY247" fmla="*/ 5166315 h 8346397"/>
              <a:gd name="connsiteX248" fmla="*/ 2937121 w 4196446"/>
              <a:gd name="connsiteY248" fmla="*/ 5285378 h 8346397"/>
              <a:gd name="connsiteX249" fmla="*/ 2989508 w 4196446"/>
              <a:gd name="connsiteY249" fmla="*/ 5302047 h 8346397"/>
              <a:gd name="connsiteX250" fmla="*/ 2987127 w 4196446"/>
              <a:gd name="connsiteY250" fmla="*/ 5347290 h 8346397"/>
              <a:gd name="connsiteX251" fmla="*/ 2984746 w 4196446"/>
              <a:gd name="connsiteY251" fmla="*/ 5402059 h 8346397"/>
              <a:gd name="connsiteX252" fmla="*/ 3041896 w 4196446"/>
              <a:gd name="connsiteY252" fmla="*/ 5471115 h 8346397"/>
              <a:gd name="connsiteX253" fmla="*/ 3089521 w 4196446"/>
              <a:gd name="connsiteY253" fmla="*/ 5597322 h 8346397"/>
              <a:gd name="connsiteX254" fmla="*/ 2996652 w 4196446"/>
              <a:gd name="connsiteY254" fmla="*/ 5887834 h 8346397"/>
              <a:gd name="connsiteX255" fmla="*/ 3018083 w 4196446"/>
              <a:gd name="connsiteY255" fmla="*/ 5942603 h 8346397"/>
              <a:gd name="connsiteX256" fmla="*/ 3044277 w 4196446"/>
              <a:gd name="connsiteY256" fmla="*/ 5994990 h 8346397"/>
              <a:gd name="connsiteX257" fmla="*/ 3049040 w 4196446"/>
              <a:gd name="connsiteY257" fmla="*/ 6099765 h 8346397"/>
              <a:gd name="connsiteX258" fmla="*/ 3028402 w 4196446"/>
              <a:gd name="connsiteY258" fmla="*/ 6195807 h 8346397"/>
              <a:gd name="connsiteX259" fmla="*/ 2956170 w 4196446"/>
              <a:gd name="connsiteY259" fmla="*/ 6259310 h 8346397"/>
              <a:gd name="connsiteX260" fmla="*/ 2920452 w 4196446"/>
              <a:gd name="connsiteY260" fmla="*/ 6240259 h 8346397"/>
              <a:gd name="connsiteX261" fmla="*/ 2849015 w 4196446"/>
              <a:gd name="connsiteY261" fmla="*/ 6252165 h 8346397"/>
              <a:gd name="connsiteX262" fmla="*/ 2713283 w 4196446"/>
              <a:gd name="connsiteY262" fmla="*/ 6364084 h 8346397"/>
              <a:gd name="connsiteX263" fmla="*/ 2606127 w 4196446"/>
              <a:gd name="connsiteY263" fmla="*/ 6349797 h 8346397"/>
              <a:gd name="connsiteX264" fmla="*/ 2575171 w 4196446"/>
              <a:gd name="connsiteY264" fmla="*/ 6378372 h 8346397"/>
              <a:gd name="connsiteX265" fmla="*/ 2508495 w 4196446"/>
              <a:gd name="connsiteY265" fmla="*/ 6423614 h 8346397"/>
              <a:gd name="connsiteX266" fmla="*/ 2391815 w 4196446"/>
              <a:gd name="connsiteY266" fmla="*/ 6411709 h 8346397"/>
              <a:gd name="connsiteX267" fmla="*/ 2368002 w 4196446"/>
              <a:gd name="connsiteY267" fmla="*/ 6528390 h 8346397"/>
              <a:gd name="connsiteX268" fmla="*/ 2363240 w 4196446"/>
              <a:gd name="connsiteY268" fmla="*/ 6564109 h 8346397"/>
              <a:gd name="connsiteX269" fmla="*/ 2339428 w 4196446"/>
              <a:gd name="connsiteY269" fmla="*/ 6583159 h 8346397"/>
              <a:gd name="connsiteX270" fmla="*/ 2141783 w 4196446"/>
              <a:gd name="connsiteY270" fmla="*/ 6535534 h 8346397"/>
              <a:gd name="connsiteX271" fmla="*/ 2103683 w 4196446"/>
              <a:gd name="connsiteY271" fmla="*/ 6587922 h 8346397"/>
              <a:gd name="connsiteX272" fmla="*/ 2072727 w 4196446"/>
              <a:gd name="connsiteY272" fmla="*/ 6683172 h 8346397"/>
              <a:gd name="connsiteX273" fmla="*/ 2039389 w 4196446"/>
              <a:gd name="connsiteY273" fmla="*/ 6747465 h 8346397"/>
              <a:gd name="connsiteX274" fmla="*/ 2051296 w 4196446"/>
              <a:gd name="connsiteY274" fmla="*/ 6809378 h 8346397"/>
              <a:gd name="connsiteX275" fmla="*/ 2184646 w 4196446"/>
              <a:gd name="connsiteY275" fmla="*/ 6921297 h 8346397"/>
              <a:gd name="connsiteX276" fmla="*/ 2253702 w 4196446"/>
              <a:gd name="connsiteY276" fmla="*/ 6954634 h 8346397"/>
              <a:gd name="connsiteX277" fmla="*/ 2237033 w 4196446"/>
              <a:gd name="connsiteY277" fmla="*/ 6978447 h 8346397"/>
              <a:gd name="connsiteX278" fmla="*/ 2201315 w 4196446"/>
              <a:gd name="connsiteY278" fmla="*/ 6997497 h 8346397"/>
              <a:gd name="connsiteX279" fmla="*/ 2234652 w 4196446"/>
              <a:gd name="connsiteY279" fmla="*/ 7073697 h 8346397"/>
              <a:gd name="connsiteX280" fmla="*/ 2203696 w 4196446"/>
              <a:gd name="connsiteY280" fmla="*/ 7095128 h 8346397"/>
              <a:gd name="connsiteX281" fmla="*/ 2098921 w 4196446"/>
              <a:gd name="connsiteY281" fmla="*/ 7033215 h 8346397"/>
              <a:gd name="connsiteX282" fmla="*/ 2056058 w 4196446"/>
              <a:gd name="connsiteY282" fmla="*/ 7059409 h 8346397"/>
              <a:gd name="connsiteX283" fmla="*/ 1996527 w 4196446"/>
              <a:gd name="connsiteY283" fmla="*/ 6957015 h 8346397"/>
              <a:gd name="connsiteX284" fmla="*/ 1879846 w 4196446"/>
              <a:gd name="connsiteY284" fmla="*/ 6983209 h 8346397"/>
              <a:gd name="connsiteX285" fmla="*/ 1815552 w 4196446"/>
              <a:gd name="connsiteY285" fmla="*/ 6987972 h 8346397"/>
              <a:gd name="connsiteX286" fmla="*/ 1765546 w 4196446"/>
              <a:gd name="connsiteY286" fmla="*/ 6983210 h 8346397"/>
              <a:gd name="connsiteX287" fmla="*/ 1708396 w 4196446"/>
              <a:gd name="connsiteY287" fmla="*/ 7028453 h 8346397"/>
              <a:gd name="connsiteX288" fmla="*/ 1529802 w 4196446"/>
              <a:gd name="connsiteY288" fmla="*/ 6987972 h 8346397"/>
              <a:gd name="connsiteX289" fmla="*/ 1553614 w 4196446"/>
              <a:gd name="connsiteY289" fmla="*/ 7114178 h 8346397"/>
              <a:gd name="connsiteX290" fmla="*/ 1477415 w 4196446"/>
              <a:gd name="connsiteY290" fmla="*/ 7159422 h 8346397"/>
              <a:gd name="connsiteX291" fmla="*/ 1415502 w 4196446"/>
              <a:gd name="connsiteY291" fmla="*/ 7226096 h 8346397"/>
              <a:gd name="connsiteX292" fmla="*/ 1265483 w 4196446"/>
              <a:gd name="connsiteY292" fmla="*/ 7218953 h 8346397"/>
              <a:gd name="connsiteX293" fmla="*/ 1213096 w 4196446"/>
              <a:gd name="connsiteY293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610891 w 4196446"/>
              <a:gd name="connsiteY6" fmla="*/ 7485651 h 8346397"/>
              <a:gd name="connsiteX7" fmla="*/ 2594222 w 4196446"/>
              <a:gd name="connsiteY7" fmla="*/ 7359445 h 8346397"/>
              <a:gd name="connsiteX8" fmla="*/ 2606128 w 4196446"/>
              <a:gd name="connsiteY8" fmla="*/ 7309438 h 8346397"/>
              <a:gd name="connsiteX9" fmla="*/ 2701378 w 4196446"/>
              <a:gd name="connsiteY9" fmla="*/ 7314201 h 8346397"/>
              <a:gd name="connsiteX10" fmla="*/ 2660897 w 4196446"/>
              <a:gd name="connsiteY10" fmla="*/ 7240382 h 8346397"/>
              <a:gd name="connsiteX11" fmla="*/ 2713284 w 4196446"/>
              <a:gd name="connsiteY11" fmla="*/ 7266576 h 8346397"/>
              <a:gd name="connsiteX12" fmla="*/ 2763291 w 4196446"/>
              <a:gd name="connsiteY12" fmla="*/ 7299913 h 8346397"/>
              <a:gd name="connsiteX13" fmla="*/ 2756147 w 4196446"/>
              <a:gd name="connsiteY13" fmla="*/ 7371351 h 8346397"/>
              <a:gd name="connsiteX14" fmla="*/ 2827584 w 4196446"/>
              <a:gd name="connsiteY14" fmla="*/ 7316582 h 8346397"/>
              <a:gd name="connsiteX15" fmla="*/ 2870447 w 4196446"/>
              <a:gd name="connsiteY15" fmla="*/ 7338013 h 8346397"/>
              <a:gd name="connsiteX16" fmla="*/ 3001416 w 4196446"/>
              <a:gd name="connsiteY16" fmla="*/ 7266576 h 8346397"/>
              <a:gd name="connsiteX17" fmla="*/ 3103809 w 4196446"/>
              <a:gd name="connsiteY17" fmla="*/ 7202282 h 8346397"/>
              <a:gd name="connsiteX18" fmla="*/ 3246684 w 4196446"/>
              <a:gd name="connsiteY18" fmla="*/ 7142751 h 8346397"/>
              <a:gd name="connsiteX19" fmla="*/ 3282403 w 4196446"/>
              <a:gd name="connsiteY19" fmla="*/ 7159420 h 8346397"/>
              <a:gd name="connsiteX20" fmla="*/ 3358603 w 4196446"/>
              <a:gd name="connsiteY20" fmla="*/ 7064169 h 8346397"/>
              <a:gd name="connsiteX21" fmla="*/ 3503859 w 4196446"/>
              <a:gd name="connsiteY21" fmla="*/ 7042738 h 8346397"/>
              <a:gd name="connsiteX22" fmla="*/ 3530053 w 4196446"/>
              <a:gd name="connsiteY22" fmla="*/ 6978445 h 8346397"/>
              <a:gd name="connsiteX23" fmla="*/ 3642765 w 4196446"/>
              <a:gd name="connsiteY23" fmla="*/ 6905419 h 8346397"/>
              <a:gd name="connsiteX24" fmla="*/ 3741984 w 4196446"/>
              <a:gd name="connsiteY24" fmla="*/ 6883195 h 8346397"/>
              <a:gd name="connsiteX25" fmla="*/ 3784847 w 4196446"/>
              <a:gd name="connsiteY25" fmla="*/ 6811757 h 8346397"/>
              <a:gd name="connsiteX26" fmla="*/ 3951534 w 4196446"/>
              <a:gd name="connsiteY26" fmla="*/ 6737938 h 8346397"/>
              <a:gd name="connsiteX27" fmla="*/ 3932484 w 4196446"/>
              <a:gd name="connsiteY27" fmla="*/ 6616495 h 8346397"/>
              <a:gd name="connsiteX28" fmla="*/ 3975347 w 4196446"/>
              <a:gd name="connsiteY28" fmla="*/ 6642688 h 8346397"/>
              <a:gd name="connsiteX29" fmla="*/ 4027735 w 4196446"/>
              <a:gd name="connsiteY29" fmla="*/ 6654595 h 8346397"/>
              <a:gd name="connsiteX30" fmla="*/ 4056309 w 4196446"/>
              <a:gd name="connsiteY30" fmla="*/ 6516482 h 8346397"/>
              <a:gd name="connsiteX31" fmla="*/ 3996778 w 4196446"/>
              <a:gd name="connsiteY31" fmla="*/ 6478382 h 8346397"/>
              <a:gd name="connsiteX32" fmla="*/ 4034878 w 4196446"/>
              <a:gd name="connsiteY32" fmla="*/ 6437901 h 8346397"/>
              <a:gd name="connsiteX33" fmla="*/ 4061072 w 4196446"/>
              <a:gd name="connsiteY33" fmla="*/ 6473620 h 8346397"/>
              <a:gd name="connsiteX34" fmla="*/ 4082503 w 4196446"/>
              <a:gd name="connsiteY34" fmla="*/ 6478382 h 8346397"/>
              <a:gd name="connsiteX35" fmla="*/ 4089647 w 4196446"/>
              <a:gd name="connsiteY35" fmla="*/ 6421232 h 8346397"/>
              <a:gd name="connsiteX36" fmla="*/ 4046784 w 4196446"/>
              <a:gd name="connsiteY36" fmla="*/ 6318838 h 8346397"/>
              <a:gd name="connsiteX37" fmla="*/ 4130128 w 4196446"/>
              <a:gd name="connsiteY37" fmla="*/ 6299788 h 8346397"/>
              <a:gd name="connsiteX38" fmla="*/ 4046784 w 4196446"/>
              <a:gd name="connsiteY38" fmla="*/ 6275976 h 8346397"/>
              <a:gd name="connsiteX39" fmla="*/ 4053928 w 4196446"/>
              <a:gd name="connsiteY39" fmla="*/ 6211682 h 8346397"/>
              <a:gd name="connsiteX40" fmla="*/ 4039640 w 4196446"/>
              <a:gd name="connsiteY40" fmla="*/ 6149770 h 8346397"/>
              <a:gd name="connsiteX41" fmla="*/ 4106315 w 4196446"/>
              <a:gd name="connsiteY41" fmla="*/ 6211682 h 8346397"/>
              <a:gd name="connsiteX42" fmla="*/ 4063453 w 4196446"/>
              <a:gd name="connsiteY42" fmla="*/ 6090238 h 8346397"/>
              <a:gd name="connsiteX43" fmla="*/ 4070597 w 4196446"/>
              <a:gd name="connsiteY43" fmla="*/ 6018801 h 8346397"/>
              <a:gd name="connsiteX44" fmla="*/ 4132509 w 4196446"/>
              <a:gd name="connsiteY44" fmla="*/ 5975938 h 8346397"/>
              <a:gd name="connsiteX45" fmla="*/ 4094409 w 4196446"/>
              <a:gd name="connsiteY45" fmla="*/ 6075951 h 8346397"/>
              <a:gd name="connsiteX46" fmla="*/ 4139653 w 4196446"/>
              <a:gd name="connsiteY46" fmla="*/ 6102145 h 8346397"/>
              <a:gd name="connsiteX47" fmla="*/ 4192041 w 4196446"/>
              <a:gd name="connsiteY47" fmla="*/ 6080713 h 8346397"/>
              <a:gd name="connsiteX48" fmla="*/ 4149178 w 4196446"/>
              <a:gd name="connsiteY48" fmla="*/ 5947363 h 8346397"/>
              <a:gd name="connsiteX49" fmla="*/ 4194421 w 4196446"/>
              <a:gd name="connsiteY49" fmla="*/ 5909263 h 8346397"/>
              <a:gd name="connsiteX50" fmla="*/ 4113459 w 4196446"/>
              <a:gd name="connsiteY50" fmla="*/ 5783057 h 8346397"/>
              <a:gd name="connsiteX51" fmla="*/ 4108696 w 4196446"/>
              <a:gd name="connsiteY51" fmla="*/ 5678282 h 8346397"/>
              <a:gd name="connsiteX52" fmla="*/ 4070597 w 4196446"/>
              <a:gd name="connsiteY52" fmla="*/ 5587795 h 8346397"/>
              <a:gd name="connsiteX53" fmla="*/ 4111077 w 4196446"/>
              <a:gd name="connsiteY53" fmla="*/ 5583032 h 8346397"/>
              <a:gd name="connsiteX54" fmla="*/ 4061071 w 4196446"/>
              <a:gd name="connsiteY54" fmla="*/ 5478257 h 8346397"/>
              <a:gd name="connsiteX55" fmla="*/ 4061071 w 4196446"/>
              <a:gd name="connsiteY55" fmla="*/ 5383007 h 8346397"/>
              <a:gd name="connsiteX56" fmla="*/ 4103934 w 4196446"/>
              <a:gd name="connsiteY56" fmla="*/ 5387770 h 8346397"/>
              <a:gd name="connsiteX57" fmla="*/ 4106315 w 4196446"/>
              <a:gd name="connsiteY57" fmla="*/ 5347288 h 8346397"/>
              <a:gd name="connsiteX58" fmla="*/ 4065833 w 4196446"/>
              <a:gd name="connsiteY58" fmla="*/ 5292520 h 8346397"/>
              <a:gd name="connsiteX59" fmla="*/ 4058690 w 4196446"/>
              <a:gd name="connsiteY59" fmla="*/ 5173457 h 8346397"/>
              <a:gd name="connsiteX60" fmla="*/ 3990428 w 4196446"/>
              <a:gd name="connsiteY60" fmla="*/ 5034550 h 8346397"/>
              <a:gd name="connsiteX61" fmla="*/ 3922959 w 4196446"/>
              <a:gd name="connsiteY61" fmla="*/ 4816270 h 8346397"/>
              <a:gd name="connsiteX62" fmla="*/ 3887241 w 4196446"/>
              <a:gd name="connsiteY62" fmla="*/ 4682920 h 8346397"/>
              <a:gd name="connsiteX63" fmla="*/ 3851522 w 4196446"/>
              <a:gd name="connsiteY63" fmla="*/ 4642438 h 8346397"/>
              <a:gd name="connsiteX64" fmla="*/ 3887241 w 4196446"/>
              <a:gd name="connsiteY64" fmla="*/ 4578145 h 8346397"/>
              <a:gd name="connsiteX65" fmla="*/ 3839615 w 4196446"/>
              <a:gd name="connsiteY65" fmla="*/ 4499563 h 8346397"/>
              <a:gd name="connsiteX66" fmla="*/ 3780084 w 4196446"/>
              <a:gd name="connsiteY66" fmla="*/ 4492420 h 8346397"/>
              <a:gd name="connsiteX67" fmla="*/ 3732459 w 4196446"/>
              <a:gd name="connsiteY67" fmla="*/ 4449557 h 8346397"/>
              <a:gd name="connsiteX68" fmla="*/ 3687216 w 4196446"/>
              <a:gd name="connsiteY68" fmla="*/ 4466226 h 8346397"/>
              <a:gd name="connsiteX69" fmla="*/ 3668166 w 4196446"/>
              <a:gd name="connsiteY69" fmla="*/ 4368595 h 8346397"/>
              <a:gd name="connsiteX70" fmla="*/ 3501478 w 4196446"/>
              <a:gd name="connsiteY70" fmla="*/ 4166188 h 8346397"/>
              <a:gd name="connsiteX71" fmla="*/ 3496716 w 4196446"/>
              <a:gd name="connsiteY71" fmla="*/ 4139995 h 8346397"/>
              <a:gd name="connsiteX72" fmla="*/ 3494334 w 4196446"/>
              <a:gd name="connsiteY72" fmla="*/ 4113801 h 8346397"/>
              <a:gd name="connsiteX73" fmla="*/ 3544341 w 4196446"/>
              <a:gd name="connsiteY73" fmla="*/ 4101895 h 8346397"/>
              <a:gd name="connsiteX74" fmla="*/ 3553866 w 4196446"/>
              <a:gd name="connsiteY74" fmla="*/ 4075701 h 8346397"/>
              <a:gd name="connsiteX75" fmla="*/ 3515766 w 4196446"/>
              <a:gd name="connsiteY75" fmla="*/ 4056651 h 8346397"/>
              <a:gd name="connsiteX76" fmla="*/ 3465759 w 4196446"/>
              <a:gd name="connsiteY76" fmla="*/ 4049507 h 8346397"/>
              <a:gd name="connsiteX77" fmla="*/ 3432422 w 4196446"/>
              <a:gd name="connsiteY77" fmla="*/ 4109038 h 8346397"/>
              <a:gd name="connsiteX78" fmla="*/ 3413372 w 4196446"/>
              <a:gd name="connsiteY78" fmla="*/ 4082845 h 8346397"/>
              <a:gd name="connsiteX79" fmla="*/ 3415752 w 4196446"/>
              <a:gd name="connsiteY79" fmla="*/ 4042363 h 8346397"/>
              <a:gd name="connsiteX80" fmla="*/ 3349078 w 4196446"/>
              <a:gd name="connsiteY80" fmla="*/ 4018551 h 8346397"/>
              <a:gd name="connsiteX81" fmla="*/ 3382416 w 4196446"/>
              <a:gd name="connsiteY81" fmla="*/ 3985213 h 8346397"/>
              <a:gd name="connsiteX82" fmla="*/ 3346697 w 4196446"/>
              <a:gd name="connsiteY82" fmla="*/ 3961401 h 8346397"/>
              <a:gd name="connsiteX83" fmla="*/ 3291928 w 4196446"/>
              <a:gd name="connsiteY83" fmla="*/ 3959020 h 8346397"/>
              <a:gd name="connsiteX84" fmla="*/ 3263352 w 4196446"/>
              <a:gd name="connsiteY84" fmla="*/ 3978070 h 8346397"/>
              <a:gd name="connsiteX85" fmla="*/ 3215727 w 4196446"/>
              <a:gd name="connsiteY85" fmla="*/ 3963782 h 8346397"/>
              <a:gd name="connsiteX86" fmla="*/ 3227633 w 4196446"/>
              <a:gd name="connsiteY86" fmla="*/ 3937588 h 8346397"/>
              <a:gd name="connsiteX87" fmla="*/ 3275259 w 4196446"/>
              <a:gd name="connsiteY87" fmla="*/ 3913776 h 8346397"/>
              <a:gd name="connsiteX88" fmla="*/ 3127621 w 4196446"/>
              <a:gd name="connsiteY88" fmla="*/ 3851863 h 8346397"/>
              <a:gd name="connsiteX89" fmla="*/ 2996652 w 4196446"/>
              <a:gd name="connsiteY89" fmla="*/ 3739945 h 8346397"/>
              <a:gd name="connsiteX90" fmla="*/ 2591839 w 4196446"/>
              <a:gd name="connsiteY90" fmla="*/ 3354183 h 8346397"/>
              <a:gd name="connsiteX91" fmla="*/ 2468015 w 4196446"/>
              <a:gd name="connsiteY91" fmla="*/ 3049382 h 8346397"/>
              <a:gd name="connsiteX92" fmla="*/ 2432296 w 4196446"/>
              <a:gd name="connsiteY92" fmla="*/ 2961276 h 8346397"/>
              <a:gd name="connsiteX93" fmla="*/ 2387052 w 4196446"/>
              <a:gd name="connsiteY93" fmla="*/ 2954132 h 8346397"/>
              <a:gd name="connsiteX94" fmla="*/ 2365621 w 4196446"/>
              <a:gd name="connsiteY94" fmla="*/ 2958895 h 8346397"/>
              <a:gd name="connsiteX95" fmla="*/ 2315615 w 4196446"/>
              <a:gd name="connsiteY95" fmla="*/ 2896982 h 8346397"/>
              <a:gd name="connsiteX96" fmla="*/ 2234652 w 4196446"/>
              <a:gd name="connsiteY96" fmla="*/ 2880313 h 8346397"/>
              <a:gd name="connsiteX97" fmla="*/ 2182265 w 4196446"/>
              <a:gd name="connsiteY97" fmla="*/ 2811257 h 8346397"/>
              <a:gd name="connsiteX98" fmla="*/ 2115590 w 4196446"/>
              <a:gd name="connsiteY98" fmla="*/ 2727913 h 8346397"/>
              <a:gd name="connsiteX99" fmla="*/ 2091777 w 4196446"/>
              <a:gd name="connsiteY99" fmla="*/ 2670763 h 8346397"/>
              <a:gd name="connsiteX100" fmla="*/ 2006845 w 4196446"/>
              <a:gd name="connsiteY100" fmla="*/ 2527095 h 8346397"/>
              <a:gd name="connsiteX101" fmla="*/ 1953665 w 4196446"/>
              <a:gd name="connsiteY101" fmla="*/ 2451688 h 8346397"/>
              <a:gd name="connsiteX102" fmla="*/ 2006052 w 4196446"/>
              <a:gd name="connsiteY102" fmla="*/ 2337388 h 8346397"/>
              <a:gd name="connsiteX103" fmla="*/ 2072727 w 4196446"/>
              <a:gd name="connsiteY103" fmla="*/ 2256426 h 8346397"/>
              <a:gd name="connsiteX104" fmla="*/ 2056058 w 4196446"/>
              <a:gd name="connsiteY104" fmla="*/ 2223088 h 8346397"/>
              <a:gd name="connsiteX105" fmla="*/ 2067965 w 4196446"/>
              <a:gd name="connsiteY105" fmla="*/ 2130220 h 8346397"/>
              <a:gd name="connsiteX106" fmla="*/ 2137021 w 4196446"/>
              <a:gd name="connsiteY106" fmla="*/ 1992107 h 8346397"/>
              <a:gd name="connsiteX107" fmla="*/ 2165596 w 4196446"/>
              <a:gd name="connsiteY107" fmla="*/ 1944482 h 8346397"/>
              <a:gd name="connsiteX108" fmla="*/ 2203696 w 4196446"/>
              <a:gd name="connsiteY108" fmla="*/ 1937338 h 8346397"/>
              <a:gd name="connsiteX109" fmla="*/ 2198933 w 4196446"/>
              <a:gd name="connsiteY109" fmla="*/ 1906382 h 8346397"/>
              <a:gd name="connsiteX110" fmla="*/ 2406102 w 4196446"/>
              <a:gd name="connsiteY110" fmla="*/ 1782557 h 8346397"/>
              <a:gd name="connsiteX111" fmla="*/ 2494208 w 4196446"/>
              <a:gd name="connsiteY111" fmla="*/ 1715882 h 8346397"/>
              <a:gd name="connsiteX112" fmla="*/ 2513258 w 4196446"/>
              <a:gd name="connsiteY112" fmla="*/ 1630157 h 8346397"/>
              <a:gd name="connsiteX113" fmla="*/ 2522784 w 4196446"/>
              <a:gd name="connsiteY113" fmla="*/ 1584913 h 8346397"/>
              <a:gd name="connsiteX114" fmla="*/ 2577552 w 4196446"/>
              <a:gd name="connsiteY114" fmla="*/ 1527763 h 8346397"/>
              <a:gd name="connsiteX115" fmla="*/ 2606127 w 4196446"/>
              <a:gd name="connsiteY115" fmla="*/ 1499188 h 8346397"/>
              <a:gd name="connsiteX116" fmla="*/ 2634702 w 4196446"/>
              <a:gd name="connsiteY116" fmla="*/ 1492045 h 8346397"/>
              <a:gd name="connsiteX117" fmla="*/ 2672802 w 4196446"/>
              <a:gd name="connsiteY117" fmla="*/ 1368220 h 8346397"/>
              <a:gd name="connsiteX118" fmla="*/ 2806153 w 4196446"/>
              <a:gd name="connsiteY118" fmla="*/ 1334883 h 8346397"/>
              <a:gd name="connsiteX119" fmla="*/ 2944265 w 4196446"/>
              <a:gd name="connsiteY119" fmla="*/ 1325357 h 8346397"/>
              <a:gd name="connsiteX120" fmla="*/ 2968077 w 4196446"/>
              <a:gd name="connsiteY120" fmla="*/ 1206295 h 8346397"/>
              <a:gd name="connsiteX121" fmla="*/ 3049040 w 4196446"/>
              <a:gd name="connsiteY121" fmla="*/ 1169783 h 8346397"/>
              <a:gd name="connsiteX122" fmla="*/ 3153814 w 4196446"/>
              <a:gd name="connsiteY122" fmla="*/ 1125332 h 8346397"/>
              <a:gd name="connsiteX123" fmla="*/ 3225252 w 4196446"/>
              <a:gd name="connsiteY123" fmla="*/ 1049132 h 8346397"/>
              <a:gd name="connsiteX124" fmla="*/ 3310977 w 4196446"/>
              <a:gd name="connsiteY124" fmla="*/ 996745 h 8346397"/>
              <a:gd name="connsiteX125" fmla="*/ 3056977 w 4196446"/>
              <a:gd name="connsiteY125" fmla="*/ 982457 h 8346397"/>
              <a:gd name="connsiteX126" fmla="*/ 2958552 w 4196446"/>
              <a:gd name="connsiteY126" fmla="*/ 976107 h 8346397"/>
              <a:gd name="connsiteX127" fmla="*/ 2926802 w 4196446"/>
              <a:gd name="connsiteY127" fmla="*/ 906257 h 8346397"/>
              <a:gd name="connsiteX128" fmla="*/ 2866477 w 4196446"/>
              <a:gd name="connsiteY128" fmla="*/ 893559 h 8346397"/>
              <a:gd name="connsiteX129" fmla="*/ 2799802 w 4196446"/>
              <a:gd name="connsiteY129" fmla="*/ 874507 h 8346397"/>
              <a:gd name="connsiteX130" fmla="*/ 2761702 w 4196446"/>
              <a:gd name="connsiteY130" fmla="*/ 807832 h 8346397"/>
              <a:gd name="connsiteX131" fmla="*/ 2609302 w 4196446"/>
              <a:gd name="connsiteY131" fmla="*/ 760207 h 8346397"/>
              <a:gd name="connsiteX132" fmla="*/ 2580727 w 4196446"/>
              <a:gd name="connsiteY132" fmla="*/ 604632 h 8346397"/>
              <a:gd name="connsiteX133" fmla="*/ 2526752 w 4196446"/>
              <a:gd name="connsiteY133" fmla="*/ 531609 h 8346397"/>
              <a:gd name="connsiteX134" fmla="*/ 2596602 w 4196446"/>
              <a:gd name="connsiteY134" fmla="*/ 407782 h 8346397"/>
              <a:gd name="connsiteX135" fmla="*/ 2629939 w 4196446"/>
              <a:gd name="connsiteY135" fmla="*/ 310947 h 8346397"/>
              <a:gd name="connsiteX136" fmla="*/ 2517227 w 4196446"/>
              <a:gd name="connsiteY136" fmla="*/ 239507 h 8346397"/>
              <a:gd name="connsiteX137" fmla="*/ 2402927 w 4196446"/>
              <a:gd name="connsiteY137" fmla="*/ 271257 h 8346397"/>
              <a:gd name="connsiteX138" fmla="*/ 2275927 w 4196446"/>
              <a:gd name="connsiteY138" fmla="*/ 198232 h 8346397"/>
              <a:gd name="connsiteX139" fmla="*/ 2133052 w 4196446"/>
              <a:gd name="connsiteY139" fmla="*/ 233157 h 8346397"/>
              <a:gd name="connsiteX140" fmla="*/ 1913977 w 4196446"/>
              <a:gd name="connsiteY140" fmla="*/ 36309 h 8346397"/>
              <a:gd name="connsiteX141" fmla="*/ 1777452 w 4196446"/>
              <a:gd name="connsiteY141" fmla="*/ 13289 h 8346397"/>
              <a:gd name="connsiteX142" fmla="*/ 1703633 w 4196446"/>
              <a:gd name="connsiteY142" fmla="*/ 41864 h 8346397"/>
              <a:gd name="connsiteX143" fmla="*/ 1615527 w 4196446"/>
              <a:gd name="connsiteY143" fmla="*/ 75203 h 8346397"/>
              <a:gd name="connsiteX144" fmla="*/ 1515515 w 4196446"/>
              <a:gd name="connsiteY144" fmla="*/ 129971 h 8346397"/>
              <a:gd name="connsiteX145" fmla="*/ 1525040 w 4196446"/>
              <a:gd name="connsiteY145" fmla="*/ 194264 h 8346397"/>
              <a:gd name="connsiteX146" fmla="*/ 1505990 w 4196446"/>
              <a:gd name="connsiteY146" fmla="*/ 251415 h 8346397"/>
              <a:gd name="connsiteX147" fmla="*/ 1413121 w 4196446"/>
              <a:gd name="connsiteY147" fmla="*/ 270464 h 8346397"/>
              <a:gd name="connsiteX148" fmla="*/ 1339302 w 4196446"/>
              <a:gd name="connsiteY148" fmla="*/ 306184 h 8346397"/>
              <a:gd name="connsiteX149" fmla="*/ 1260721 w 4196446"/>
              <a:gd name="connsiteY149" fmla="*/ 346665 h 8346397"/>
              <a:gd name="connsiteX150" fmla="*/ 1191665 w 4196446"/>
              <a:gd name="connsiteY150" fmla="*/ 272847 h 8346397"/>
              <a:gd name="connsiteX151" fmla="*/ 1082127 w 4196446"/>
              <a:gd name="connsiteY151" fmla="*/ 353809 h 8346397"/>
              <a:gd name="connsiteX152" fmla="*/ 1020215 w 4196446"/>
              <a:gd name="connsiteY152" fmla="*/ 420484 h 8346397"/>
              <a:gd name="connsiteX153" fmla="*/ 858290 w 4196446"/>
              <a:gd name="connsiteY153" fmla="*/ 301422 h 8346397"/>
              <a:gd name="connsiteX154" fmla="*/ 796377 w 4196446"/>
              <a:gd name="connsiteY154" fmla="*/ 406196 h 8346397"/>
              <a:gd name="connsiteX155" fmla="*/ 755896 w 4196446"/>
              <a:gd name="connsiteY155" fmla="*/ 341903 h 8346397"/>
              <a:gd name="connsiteX156" fmla="*/ 689221 w 4196446"/>
              <a:gd name="connsiteY156" fmla="*/ 270465 h 8346397"/>
              <a:gd name="connsiteX157" fmla="*/ 667790 w 4196446"/>
              <a:gd name="connsiteY157" fmla="*/ 313328 h 8346397"/>
              <a:gd name="connsiteX158" fmla="*/ 620165 w 4196446"/>
              <a:gd name="connsiteY158" fmla="*/ 382384 h 8346397"/>
              <a:gd name="connsiteX159" fmla="*/ 589208 w 4196446"/>
              <a:gd name="connsiteY159" fmla="*/ 396672 h 8346397"/>
              <a:gd name="connsiteX160" fmla="*/ 498721 w 4196446"/>
              <a:gd name="connsiteY160" fmla="*/ 482397 h 8346397"/>
              <a:gd name="connsiteX161" fmla="*/ 396327 w 4196446"/>
              <a:gd name="connsiteY161" fmla="*/ 380003 h 8346397"/>
              <a:gd name="connsiteX162" fmla="*/ 243927 w 4196446"/>
              <a:gd name="connsiteY162" fmla="*/ 294278 h 8346397"/>
              <a:gd name="connsiteX163" fmla="*/ 174871 w 4196446"/>
              <a:gd name="connsiteY163" fmla="*/ 327615 h 8346397"/>
              <a:gd name="connsiteX164" fmla="*/ 127246 w 4196446"/>
              <a:gd name="connsiteY164" fmla="*/ 410959 h 8346397"/>
              <a:gd name="connsiteX165" fmla="*/ 43902 w 4196446"/>
              <a:gd name="connsiteY165" fmla="*/ 472872 h 8346397"/>
              <a:gd name="connsiteX166" fmla="*/ 8183 w 4196446"/>
              <a:gd name="connsiteY166" fmla="*/ 484778 h 8346397"/>
              <a:gd name="connsiteX167" fmla="*/ 198683 w 4196446"/>
              <a:gd name="connsiteY167" fmla="*/ 689565 h 8346397"/>
              <a:gd name="connsiteX168" fmla="*/ 265359 w 4196446"/>
              <a:gd name="connsiteY168" fmla="*/ 706234 h 8346397"/>
              <a:gd name="connsiteX169" fmla="*/ 298697 w 4196446"/>
              <a:gd name="connsiteY169" fmla="*/ 730047 h 8346397"/>
              <a:gd name="connsiteX170" fmla="*/ 296315 w 4196446"/>
              <a:gd name="connsiteY170" fmla="*/ 901496 h 8346397"/>
              <a:gd name="connsiteX171" fmla="*/ 362990 w 4196446"/>
              <a:gd name="connsiteY171" fmla="*/ 906259 h 8346397"/>
              <a:gd name="connsiteX172" fmla="*/ 401090 w 4196446"/>
              <a:gd name="connsiteY172" fmla="*/ 856253 h 8346397"/>
              <a:gd name="connsiteX173" fmla="*/ 482052 w 4196446"/>
              <a:gd name="connsiteY173" fmla="*/ 894353 h 8346397"/>
              <a:gd name="connsiteX174" fmla="*/ 420140 w 4196446"/>
              <a:gd name="connsiteY174" fmla="*/ 1039609 h 8346397"/>
              <a:gd name="connsiteX175" fmla="*/ 434427 w 4196446"/>
              <a:gd name="connsiteY175" fmla="*/ 1087234 h 8346397"/>
              <a:gd name="connsiteX176" fmla="*/ 379658 w 4196446"/>
              <a:gd name="connsiteY176" fmla="*/ 1139622 h 8346397"/>
              <a:gd name="connsiteX177" fmla="*/ 415377 w 4196446"/>
              <a:gd name="connsiteY177" fmla="*/ 1168196 h 8346397"/>
              <a:gd name="connsiteX178" fmla="*/ 486815 w 4196446"/>
              <a:gd name="connsiteY178" fmla="*/ 1256303 h 8346397"/>
              <a:gd name="connsiteX179" fmla="*/ 527296 w 4196446"/>
              <a:gd name="connsiteY179" fmla="*/ 1344409 h 8346397"/>
              <a:gd name="connsiteX180" fmla="*/ 636833 w 4196446"/>
              <a:gd name="connsiteY180" fmla="*/ 1396797 h 8346397"/>
              <a:gd name="connsiteX181" fmla="*/ 746371 w 4196446"/>
              <a:gd name="connsiteY181" fmla="*/ 1420609 h 8346397"/>
              <a:gd name="connsiteX182" fmla="*/ 829715 w 4196446"/>
              <a:gd name="connsiteY182" fmla="*/ 1468234 h 8346397"/>
              <a:gd name="connsiteX183" fmla="*/ 913058 w 4196446"/>
              <a:gd name="connsiteY183" fmla="*/ 1442040 h 8346397"/>
              <a:gd name="connsiteX184" fmla="*/ 994021 w 4196446"/>
              <a:gd name="connsiteY184" fmla="*/ 1368222 h 8346397"/>
              <a:gd name="connsiteX185" fmla="*/ 1103558 w 4196446"/>
              <a:gd name="connsiteY185" fmla="*/ 1351553 h 8346397"/>
              <a:gd name="connsiteX186" fmla="*/ 1170233 w 4196446"/>
              <a:gd name="connsiteY186" fmla="*/ 1356315 h 8346397"/>
              <a:gd name="connsiteX187" fmla="*/ 1329777 w 4196446"/>
              <a:gd name="connsiteY187" fmla="*/ 1465853 h 8346397"/>
              <a:gd name="connsiteX188" fmla="*/ 1389308 w 4196446"/>
              <a:gd name="connsiteY188" fmla="*/ 1494428 h 8346397"/>
              <a:gd name="connsiteX189" fmla="*/ 1260721 w 4196446"/>
              <a:gd name="connsiteY189" fmla="*/ 1596822 h 8346397"/>
              <a:gd name="connsiteX190" fmla="*/ 1263102 w 4196446"/>
              <a:gd name="connsiteY190" fmla="*/ 1661115 h 8346397"/>
              <a:gd name="connsiteX191" fmla="*/ 1425027 w 4196446"/>
              <a:gd name="connsiteY191" fmla="*/ 1613490 h 8346397"/>
              <a:gd name="connsiteX192" fmla="*/ 1386927 w 4196446"/>
              <a:gd name="connsiteY192" fmla="*/ 1677784 h 8346397"/>
              <a:gd name="connsiteX193" fmla="*/ 1405977 w 4196446"/>
              <a:gd name="connsiteY193" fmla="*/ 1751603 h 8346397"/>
              <a:gd name="connsiteX194" fmla="*/ 1517896 w 4196446"/>
              <a:gd name="connsiteY194" fmla="*/ 1787322 h 8346397"/>
              <a:gd name="connsiteX195" fmla="*/ 1591715 w 4196446"/>
              <a:gd name="connsiteY195" fmla="*/ 1803990 h 8346397"/>
              <a:gd name="connsiteX196" fmla="*/ 1501227 w 4196446"/>
              <a:gd name="connsiteY196" fmla="*/ 1934959 h 8346397"/>
              <a:gd name="connsiteX197" fmla="*/ 1494083 w 4196446"/>
              <a:gd name="connsiteY197" fmla="*/ 1984965 h 8346397"/>
              <a:gd name="connsiteX198" fmla="*/ 1422646 w 4196446"/>
              <a:gd name="connsiteY198" fmla="*/ 2020684 h 8346397"/>
              <a:gd name="connsiteX199" fmla="*/ 1391690 w 4196446"/>
              <a:gd name="connsiteY199" fmla="*/ 2082597 h 8346397"/>
              <a:gd name="connsiteX200" fmla="*/ 1260721 w 4196446"/>
              <a:gd name="connsiteY200" fmla="*/ 2056403 h 8346397"/>
              <a:gd name="connsiteX201" fmla="*/ 1139277 w 4196446"/>
              <a:gd name="connsiteY201" fmla="*/ 2056402 h 8346397"/>
              <a:gd name="connsiteX202" fmla="*/ 1072602 w 4196446"/>
              <a:gd name="connsiteY202" fmla="*/ 2084978 h 8346397"/>
              <a:gd name="connsiteX203" fmla="*/ 1065458 w 4196446"/>
              <a:gd name="connsiteY203" fmla="*/ 2184990 h 8346397"/>
              <a:gd name="connsiteX204" fmla="*/ 977352 w 4196446"/>
              <a:gd name="connsiteY204" fmla="*/ 2273097 h 8346397"/>
              <a:gd name="connsiteX205" fmla="*/ 1120227 w 4196446"/>
              <a:gd name="connsiteY205" fmla="*/ 2335009 h 8346397"/>
              <a:gd name="connsiteX206" fmla="*/ 1170234 w 4196446"/>
              <a:gd name="connsiteY206" fmla="*/ 2370727 h 8346397"/>
              <a:gd name="connsiteX207" fmla="*/ 1222621 w 4196446"/>
              <a:gd name="connsiteY207" fmla="*/ 2387397 h 8346397"/>
              <a:gd name="connsiteX208" fmla="*/ 1272627 w 4196446"/>
              <a:gd name="connsiteY208" fmla="*/ 2437403 h 8346397"/>
              <a:gd name="connsiteX209" fmla="*/ 1329777 w 4196446"/>
              <a:gd name="connsiteY209" fmla="*/ 2458834 h 8346397"/>
              <a:gd name="connsiteX210" fmla="*/ 1422646 w 4196446"/>
              <a:gd name="connsiteY210" fmla="*/ 2535034 h 8346397"/>
              <a:gd name="connsiteX211" fmla="*/ 1508371 w 4196446"/>
              <a:gd name="connsiteY211" fmla="*/ 2568373 h 8346397"/>
              <a:gd name="connsiteX212" fmla="*/ 1641721 w 4196446"/>
              <a:gd name="connsiteY212" fmla="*/ 2716009 h 8346397"/>
              <a:gd name="connsiteX213" fmla="*/ 1725065 w 4196446"/>
              <a:gd name="connsiteY213" fmla="*/ 2870790 h 8346397"/>
              <a:gd name="connsiteX214" fmla="*/ 1850477 w 4196446"/>
              <a:gd name="connsiteY214" fmla="*/ 2931907 h 8346397"/>
              <a:gd name="connsiteX215" fmla="*/ 1896514 w 4196446"/>
              <a:gd name="connsiteY215" fmla="*/ 2977947 h 8346397"/>
              <a:gd name="connsiteX216" fmla="*/ 1927471 w 4196446"/>
              <a:gd name="connsiteY216" fmla="*/ 3082722 h 8346397"/>
              <a:gd name="connsiteX217" fmla="*/ 1989383 w 4196446"/>
              <a:gd name="connsiteY217" fmla="*/ 3185115 h 8346397"/>
              <a:gd name="connsiteX218" fmla="*/ 2051296 w 4196446"/>
              <a:gd name="connsiteY218" fmla="*/ 3223215 h 8346397"/>
              <a:gd name="connsiteX219" fmla="*/ 2182265 w 4196446"/>
              <a:gd name="connsiteY219" fmla="*/ 3370853 h 8346397"/>
              <a:gd name="connsiteX220" fmla="*/ 2325139 w 4196446"/>
              <a:gd name="connsiteY220" fmla="*/ 3447053 h 8346397"/>
              <a:gd name="connsiteX221" fmla="*/ 2384671 w 4196446"/>
              <a:gd name="connsiteY221" fmla="*/ 3532778 h 8346397"/>
              <a:gd name="connsiteX222" fmla="*/ 2432296 w 4196446"/>
              <a:gd name="connsiteY222" fmla="*/ 3599453 h 8346397"/>
              <a:gd name="connsiteX223" fmla="*/ 2479921 w 4196446"/>
              <a:gd name="connsiteY223" fmla="*/ 3589929 h 8346397"/>
              <a:gd name="connsiteX224" fmla="*/ 2484683 w 4196446"/>
              <a:gd name="connsiteY224" fmla="*/ 3742328 h 8346397"/>
              <a:gd name="connsiteX225" fmla="*/ 2537071 w 4196446"/>
              <a:gd name="connsiteY225" fmla="*/ 3835197 h 8346397"/>
              <a:gd name="connsiteX226" fmla="*/ 2529927 w 4196446"/>
              <a:gd name="connsiteY226" fmla="*/ 3873297 h 8346397"/>
              <a:gd name="connsiteX227" fmla="*/ 2598983 w 4196446"/>
              <a:gd name="connsiteY227" fmla="*/ 3909015 h 8346397"/>
              <a:gd name="connsiteX228" fmla="*/ 2656133 w 4196446"/>
              <a:gd name="connsiteY228" fmla="*/ 3854247 h 8346397"/>
              <a:gd name="connsiteX229" fmla="*/ 2689471 w 4196446"/>
              <a:gd name="connsiteY229" fmla="*/ 3937590 h 8346397"/>
              <a:gd name="connsiteX230" fmla="*/ 2734715 w 4196446"/>
              <a:gd name="connsiteY230" fmla="*/ 3982834 h 8346397"/>
              <a:gd name="connsiteX231" fmla="*/ 2808533 w 4196446"/>
              <a:gd name="connsiteY231" fmla="*/ 4006647 h 8346397"/>
              <a:gd name="connsiteX232" fmla="*/ 2860921 w 4196446"/>
              <a:gd name="connsiteY232" fmla="*/ 4075703 h 8346397"/>
              <a:gd name="connsiteX233" fmla="*/ 2946646 w 4196446"/>
              <a:gd name="connsiteY233" fmla="*/ 4130472 h 8346397"/>
              <a:gd name="connsiteX234" fmla="*/ 2999033 w 4196446"/>
              <a:gd name="connsiteY234" fmla="*/ 4163809 h 8346397"/>
              <a:gd name="connsiteX235" fmla="*/ 2870446 w 4196446"/>
              <a:gd name="connsiteY235" fmla="*/ 4256678 h 8346397"/>
              <a:gd name="connsiteX236" fmla="*/ 2868064 w 4196446"/>
              <a:gd name="connsiteY236" fmla="*/ 4311446 h 8346397"/>
              <a:gd name="connsiteX237" fmla="*/ 2970458 w 4196446"/>
              <a:gd name="connsiteY237" fmla="*/ 4428128 h 8346397"/>
              <a:gd name="connsiteX238" fmla="*/ 3065708 w 4196446"/>
              <a:gd name="connsiteY238" fmla="*/ 4490040 h 8346397"/>
              <a:gd name="connsiteX239" fmla="*/ 3096665 w 4196446"/>
              <a:gd name="connsiteY239" fmla="*/ 4528140 h 8346397"/>
              <a:gd name="connsiteX240" fmla="*/ 3082377 w 4196446"/>
              <a:gd name="connsiteY240" fmla="*/ 4609103 h 8346397"/>
              <a:gd name="connsiteX241" fmla="*/ 3077615 w 4196446"/>
              <a:gd name="connsiteY241" fmla="*/ 4692447 h 8346397"/>
              <a:gd name="connsiteX242" fmla="*/ 3034752 w 4196446"/>
              <a:gd name="connsiteY242" fmla="*/ 4701972 h 8346397"/>
              <a:gd name="connsiteX243" fmla="*/ 3008558 w 4196446"/>
              <a:gd name="connsiteY243" fmla="*/ 4718640 h 8346397"/>
              <a:gd name="connsiteX244" fmla="*/ 3053802 w 4196446"/>
              <a:gd name="connsiteY244" fmla="*/ 4795632 h 8346397"/>
              <a:gd name="connsiteX245" fmla="*/ 3037133 w 4196446"/>
              <a:gd name="connsiteY245" fmla="*/ 4868659 h 8346397"/>
              <a:gd name="connsiteX246" fmla="*/ 3020465 w 4196446"/>
              <a:gd name="connsiteY246" fmla="*/ 5004390 h 8346397"/>
              <a:gd name="connsiteX247" fmla="*/ 2982365 w 4196446"/>
              <a:gd name="connsiteY247" fmla="*/ 5044872 h 8346397"/>
              <a:gd name="connsiteX248" fmla="*/ 2965696 w 4196446"/>
              <a:gd name="connsiteY248" fmla="*/ 5166315 h 8346397"/>
              <a:gd name="connsiteX249" fmla="*/ 2937121 w 4196446"/>
              <a:gd name="connsiteY249" fmla="*/ 5285378 h 8346397"/>
              <a:gd name="connsiteX250" fmla="*/ 2989508 w 4196446"/>
              <a:gd name="connsiteY250" fmla="*/ 5302047 h 8346397"/>
              <a:gd name="connsiteX251" fmla="*/ 2987127 w 4196446"/>
              <a:gd name="connsiteY251" fmla="*/ 5347290 h 8346397"/>
              <a:gd name="connsiteX252" fmla="*/ 2984746 w 4196446"/>
              <a:gd name="connsiteY252" fmla="*/ 5402059 h 8346397"/>
              <a:gd name="connsiteX253" fmla="*/ 3041896 w 4196446"/>
              <a:gd name="connsiteY253" fmla="*/ 5471115 h 8346397"/>
              <a:gd name="connsiteX254" fmla="*/ 3089521 w 4196446"/>
              <a:gd name="connsiteY254" fmla="*/ 5597322 h 8346397"/>
              <a:gd name="connsiteX255" fmla="*/ 2996652 w 4196446"/>
              <a:gd name="connsiteY255" fmla="*/ 5887834 h 8346397"/>
              <a:gd name="connsiteX256" fmla="*/ 3018083 w 4196446"/>
              <a:gd name="connsiteY256" fmla="*/ 5942603 h 8346397"/>
              <a:gd name="connsiteX257" fmla="*/ 3044277 w 4196446"/>
              <a:gd name="connsiteY257" fmla="*/ 5994990 h 8346397"/>
              <a:gd name="connsiteX258" fmla="*/ 3049040 w 4196446"/>
              <a:gd name="connsiteY258" fmla="*/ 6099765 h 8346397"/>
              <a:gd name="connsiteX259" fmla="*/ 3028402 w 4196446"/>
              <a:gd name="connsiteY259" fmla="*/ 6195807 h 8346397"/>
              <a:gd name="connsiteX260" fmla="*/ 2956170 w 4196446"/>
              <a:gd name="connsiteY260" fmla="*/ 6259310 h 8346397"/>
              <a:gd name="connsiteX261" fmla="*/ 2920452 w 4196446"/>
              <a:gd name="connsiteY261" fmla="*/ 6240259 h 8346397"/>
              <a:gd name="connsiteX262" fmla="*/ 2849015 w 4196446"/>
              <a:gd name="connsiteY262" fmla="*/ 6252165 h 8346397"/>
              <a:gd name="connsiteX263" fmla="*/ 2713283 w 4196446"/>
              <a:gd name="connsiteY263" fmla="*/ 6364084 h 8346397"/>
              <a:gd name="connsiteX264" fmla="*/ 2606127 w 4196446"/>
              <a:gd name="connsiteY264" fmla="*/ 6349797 h 8346397"/>
              <a:gd name="connsiteX265" fmla="*/ 2575171 w 4196446"/>
              <a:gd name="connsiteY265" fmla="*/ 6378372 h 8346397"/>
              <a:gd name="connsiteX266" fmla="*/ 2508495 w 4196446"/>
              <a:gd name="connsiteY266" fmla="*/ 6423614 h 8346397"/>
              <a:gd name="connsiteX267" fmla="*/ 2391815 w 4196446"/>
              <a:gd name="connsiteY267" fmla="*/ 6411709 h 8346397"/>
              <a:gd name="connsiteX268" fmla="*/ 2368002 w 4196446"/>
              <a:gd name="connsiteY268" fmla="*/ 6528390 h 8346397"/>
              <a:gd name="connsiteX269" fmla="*/ 2363240 w 4196446"/>
              <a:gd name="connsiteY269" fmla="*/ 6564109 h 8346397"/>
              <a:gd name="connsiteX270" fmla="*/ 2339428 w 4196446"/>
              <a:gd name="connsiteY270" fmla="*/ 6583159 h 8346397"/>
              <a:gd name="connsiteX271" fmla="*/ 2141783 w 4196446"/>
              <a:gd name="connsiteY271" fmla="*/ 6535534 h 8346397"/>
              <a:gd name="connsiteX272" fmla="*/ 2103683 w 4196446"/>
              <a:gd name="connsiteY272" fmla="*/ 6587922 h 8346397"/>
              <a:gd name="connsiteX273" fmla="*/ 2072727 w 4196446"/>
              <a:gd name="connsiteY273" fmla="*/ 6683172 h 8346397"/>
              <a:gd name="connsiteX274" fmla="*/ 2039389 w 4196446"/>
              <a:gd name="connsiteY274" fmla="*/ 6747465 h 8346397"/>
              <a:gd name="connsiteX275" fmla="*/ 2051296 w 4196446"/>
              <a:gd name="connsiteY275" fmla="*/ 6809378 h 8346397"/>
              <a:gd name="connsiteX276" fmla="*/ 2184646 w 4196446"/>
              <a:gd name="connsiteY276" fmla="*/ 6921297 h 8346397"/>
              <a:gd name="connsiteX277" fmla="*/ 2253702 w 4196446"/>
              <a:gd name="connsiteY277" fmla="*/ 6954634 h 8346397"/>
              <a:gd name="connsiteX278" fmla="*/ 2237033 w 4196446"/>
              <a:gd name="connsiteY278" fmla="*/ 6978447 h 8346397"/>
              <a:gd name="connsiteX279" fmla="*/ 2201315 w 4196446"/>
              <a:gd name="connsiteY279" fmla="*/ 6997497 h 8346397"/>
              <a:gd name="connsiteX280" fmla="*/ 2234652 w 4196446"/>
              <a:gd name="connsiteY280" fmla="*/ 7073697 h 8346397"/>
              <a:gd name="connsiteX281" fmla="*/ 2203696 w 4196446"/>
              <a:gd name="connsiteY281" fmla="*/ 7095128 h 8346397"/>
              <a:gd name="connsiteX282" fmla="*/ 2098921 w 4196446"/>
              <a:gd name="connsiteY282" fmla="*/ 7033215 h 8346397"/>
              <a:gd name="connsiteX283" fmla="*/ 2056058 w 4196446"/>
              <a:gd name="connsiteY283" fmla="*/ 7059409 h 8346397"/>
              <a:gd name="connsiteX284" fmla="*/ 1996527 w 4196446"/>
              <a:gd name="connsiteY284" fmla="*/ 6957015 h 8346397"/>
              <a:gd name="connsiteX285" fmla="*/ 1879846 w 4196446"/>
              <a:gd name="connsiteY285" fmla="*/ 6983209 h 8346397"/>
              <a:gd name="connsiteX286" fmla="*/ 1815552 w 4196446"/>
              <a:gd name="connsiteY286" fmla="*/ 6987972 h 8346397"/>
              <a:gd name="connsiteX287" fmla="*/ 1765546 w 4196446"/>
              <a:gd name="connsiteY287" fmla="*/ 6983210 h 8346397"/>
              <a:gd name="connsiteX288" fmla="*/ 1708396 w 4196446"/>
              <a:gd name="connsiteY288" fmla="*/ 7028453 h 8346397"/>
              <a:gd name="connsiteX289" fmla="*/ 1529802 w 4196446"/>
              <a:gd name="connsiteY289" fmla="*/ 6987972 h 8346397"/>
              <a:gd name="connsiteX290" fmla="*/ 1553614 w 4196446"/>
              <a:gd name="connsiteY290" fmla="*/ 7114178 h 8346397"/>
              <a:gd name="connsiteX291" fmla="*/ 1477415 w 4196446"/>
              <a:gd name="connsiteY291" fmla="*/ 7159422 h 8346397"/>
              <a:gd name="connsiteX292" fmla="*/ 1415502 w 4196446"/>
              <a:gd name="connsiteY292" fmla="*/ 7226096 h 8346397"/>
              <a:gd name="connsiteX293" fmla="*/ 1265483 w 4196446"/>
              <a:gd name="connsiteY293" fmla="*/ 7218953 h 8346397"/>
              <a:gd name="connsiteX294" fmla="*/ 1213096 w 4196446"/>
              <a:gd name="connsiteY294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484684 w 4196446"/>
              <a:gd name="connsiteY6" fmla="*/ 7552326 h 8346397"/>
              <a:gd name="connsiteX7" fmla="*/ 2610891 w 4196446"/>
              <a:gd name="connsiteY7" fmla="*/ 7485651 h 8346397"/>
              <a:gd name="connsiteX8" fmla="*/ 2594222 w 4196446"/>
              <a:gd name="connsiteY8" fmla="*/ 7359445 h 8346397"/>
              <a:gd name="connsiteX9" fmla="*/ 2606128 w 4196446"/>
              <a:gd name="connsiteY9" fmla="*/ 7309438 h 8346397"/>
              <a:gd name="connsiteX10" fmla="*/ 2701378 w 4196446"/>
              <a:gd name="connsiteY10" fmla="*/ 7314201 h 8346397"/>
              <a:gd name="connsiteX11" fmla="*/ 2660897 w 4196446"/>
              <a:gd name="connsiteY11" fmla="*/ 7240382 h 8346397"/>
              <a:gd name="connsiteX12" fmla="*/ 2713284 w 4196446"/>
              <a:gd name="connsiteY12" fmla="*/ 7266576 h 8346397"/>
              <a:gd name="connsiteX13" fmla="*/ 2763291 w 4196446"/>
              <a:gd name="connsiteY13" fmla="*/ 7299913 h 8346397"/>
              <a:gd name="connsiteX14" fmla="*/ 2756147 w 4196446"/>
              <a:gd name="connsiteY14" fmla="*/ 7371351 h 8346397"/>
              <a:gd name="connsiteX15" fmla="*/ 2827584 w 4196446"/>
              <a:gd name="connsiteY15" fmla="*/ 7316582 h 8346397"/>
              <a:gd name="connsiteX16" fmla="*/ 2870447 w 4196446"/>
              <a:gd name="connsiteY16" fmla="*/ 7338013 h 8346397"/>
              <a:gd name="connsiteX17" fmla="*/ 3001416 w 4196446"/>
              <a:gd name="connsiteY17" fmla="*/ 7266576 h 8346397"/>
              <a:gd name="connsiteX18" fmla="*/ 3103809 w 4196446"/>
              <a:gd name="connsiteY18" fmla="*/ 7202282 h 8346397"/>
              <a:gd name="connsiteX19" fmla="*/ 3246684 w 4196446"/>
              <a:gd name="connsiteY19" fmla="*/ 7142751 h 8346397"/>
              <a:gd name="connsiteX20" fmla="*/ 3282403 w 4196446"/>
              <a:gd name="connsiteY20" fmla="*/ 7159420 h 8346397"/>
              <a:gd name="connsiteX21" fmla="*/ 3358603 w 4196446"/>
              <a:gd name="connsiteY21" fmla="*/ 7064169 h 8346397"/>
              <a:gd name="connsiteX22" fmla="*/ 3503859 w 4196446"/>
              <a:gd name="connsiteY22" fmla="*/ 7042738 h 8346397"/>
              <a:gd name="connsiteX23" fmla="*/ 3530053 w 4196446"/>
              <a:gd name="connsiteY23" fmla="*/ 6978445 h 8346397"/>
              <a:gd name="connsiteX24" fmla="*/ 3642765 w 4196446"/>
              <a:gd name="connsiteY24" fmla="*/ 6905419 h 8346397"/>
              <a:gd name="connsiteX25" fmla="*/ 3741984 w 4196446"/>
              <a:gd name="connsiteY25" fmla="*/ 6883195 h 8346397"/>
              <a:gd name="connsiteX26" fmla="*/ 3784847 w 4196446"/>
              <a:gd name="connsiteY26" fmla="*/ 6811757 h 8346397"/>
              <a:gd name="connsiteX27" fmla="*/ 3951534 w 4196446"/>
              <a:gd name="connsiteY27" fmla="*/ 6737938 h 8346397"/>
              <a:gd name="connsiteX28" fmla="*/ 3932484 w 4196446"/>
              <a:gd name="connsiteY28" fmla="*/ 6616495 h 8346397"/>
              <a:gd name="connsiteX29" fmla="*/ 3975347 w 4196446"/>
              <a:gd name="connsiteY29" fmla="*/ 6642688 h 8346397"/>
              <a:gd name="connsiteX30" fmla="*/ 4027735 w 4196446"/>
              <a:gd name="connsiteY30" fmla="*/ 6654595 h 8346397"/>
              <a:gd name="connsiteX31" fmla="*/ 4056309 w 4196446"/>
              <a:gd name="connsiteY31" fmla="*/ 6516482 h 8346397"/>
              <a:gd name="connsiteX32" fmla="*/ 3996778 w 4196446"/>
              <a:gd name="connsiteY32" fmla="*/ 6478382 h 8346397"/>
              <a:gd name="connsiteX33" fmla="*/ 4034878 w 4196446"/>
              <a:gd name="connsiteY33" fmla="*/ 6437901 h 8346397"/>
              <a:gd name="connsiteX34" fmla="*/ 4061072 w 4196446"/>
              <a:gd name="connsiteY34" fmla="*/ 6473620 h 8346397"/>
              <a:gd name="connsiteX35" fmla="*/ 4082503 w 4196446"/>
              <a:gd name="connsiteY35" fmla="*/ 6478382 h 8346397"/>
              <a:gd name="connsiteX36" fmla="*/ 4089647 w 4196446"/>
              <a:gd name="connsiteY36" fmla="*/ 6421232 h 8346397"/>
              <a:gd name="connsiteX37" fmla="*/ 4046784 w 4196446"/>
              <a:gd name="connsiteY37" fmla="*/ 6318838 h 8346397"/>
              <a:gd name="connsiteX38" fmla="*/ 4130128 w 4196446"/>
              <a:gd name="connsiteY38" fmla="*/ 6299788 h 8346397"/>
              <a:gd name="connsiteX39" fmla="*/ 4046784 w 4196446"/>
              <a:gd name="connsiteY39" fmla="*/ 6275976 h 8346397"/>
              <a:gd name="connsiteX40" fmla="*/ 4053928 w 4196446"/>
              <a:gd name="connsiteY40" fmla="*/ 6211682 h 8346397"/>
              <a:gd name="connsiteX41" fmla="*/ 4039640 w 4196446"/>
              <a:gd name="connsiteY41" fmla="*/ 6149770 h 8346397"/>
              <a:gd name="connsiteX42" fmla="*/ 4106315 w 4196446"/>
              <a:gd name="connsiteY42" fmla="*/ 6211682 h 8346397"/>
              <a:gd name="connsiteX43" fmla="*/ 4063453 w 4196446"/>
              <a:gd name="connsiteY43" fmla="*/ 6090238 h 8346397"/>
              <a:gd name="connsiteX44" fmla="*/ 4070597 w 4196446"/>
              <a:gd name="connsiteY44" fmla="*/ 6018801 h 8346397"/>
              <a:gd name="connsiteX45" fmla="*/ 4132509 w 4196446"/>
              <a:gd name="connsiteY45" fmla="*/ 5975938 h 8346397"/>
              <a:gd name="connsiteX46" fmla="*/ 4094409 w 4196446"/>
              <a:gd name="connsiteY46" fmla="*/ 6075951 h 8346397"/>
              <a:gd name="connsiteX47" fmla="*/ 4139653 w 4196446"/>
              <a:gd name="connsiteY47" fmla="*/ 6102145 h 8346397"/>
              <a:gd name="connsiteX48" fmla="*/ 4192041 w 4196446"/>
              <a:gd name="connsiteY48" fmla="*/ 6080713 h 8346397"/>
              <a:gd name="connsiteX49" fmla="*/ 4149178 w 4196446"/>
              <a:gd name="connsiteY49" fmla="*/ 5947363 h 8346397"/>
              <a:gd name="connsiteX50" fmla="*/ 4194421 w 4196446"/>
              <a:gd name="connsiteY50" fmla="*/ 5909263 h 8346397"/>
              <a:gd name="connsiteX51" fmla="*/ 4113459 w 4196446"/>
              <a:gd name="connsiteY51" fmla="*/ 5783057 h 8346397"/>
              <a:gd name="connsiteX52" fmla="*/ 4108696 w 4196446"/>
              <a:gd name="connsiteY52" fmla="*/ 5678282 h 8346397"/>
              <a:gd name="connsiteX53" fmla="*/ 4070597 w 4196446"/>
              <a:gd name="connsiteY53" fmla="*/ 5587795 h 8346397"/>
              <a:gd name="connsiteX54" fmla="*/ 4111077 w 4196446"/>
              <a:gd name="connsiteY54" fmla="*/ 5583032 h 8346397"/>
              <a:gd name="connsiteX55" fmla="*/ 4061071 w 4196446"/>
              <a:gd name="connsiteY55" fmla="*/ 5478257 h 8346397"/>
              <a:gd name="connsiteX56" fmla="*/ 4061071 w 4196446"/>
              <a:gd name="connsiteY56" fmla="*/ 5383007 h 8346397"/>
              <a:gd name="connsiteX57" fmla="*/ 4103934 w 4196446"/>
              <a:gd name="connsiteY57" fmla="*/ 5387770 h 8346397"/>
              <a:gd name="connsiteX58" fmla="*/ 4106315 w 4196446"/>
              <a:gd name="connsiteY58" fmla="*/ 5347288 h 8346397"/>
              <a:gd name="connsiteX59" fmla="*/ 4065833 w 4196446"/>
              <a:gd name="connsiteY59" fmla="*/ 5292520 h 8346397"/>
              <a:gd name="connsiteX60" fmla="*/ 4058690 w 4196446"/>
              <a:gd name="connsiteY60" fmla="*/ 5173457 h 8346397"/>
              <a:gd name="connsiteX61" fmla="*/ 3990428 w 4196446"/>
              <a:gd name="connsiteY61" fmla="*/ 5034550 h 8346397"/>
              <a:gd name="connsiteX62" fmla="*/ 3922959 w 4196446"/>
              <a:gd name="connsiteY62" fmla="*/ 4816270 h 8346397"/>
              <a:gd name="connsiteX63" fmla="*/ 3887241 w 4196446"/>
              <a:gd name="connsiteY63" fmla="*/ 4682920 h 8346397"/>
              <a:gd name="connsiteX64" fmla="*/ 3851522 w 4196446"/>
              <a:gd name="connsiteY64" fmla="*/ 4642438 h 8346397"/>
              <a:gd name="connsiteX65" fmla="*/ 3887241 w 4196446"/>
              <a:gd name="connsiteY65" fmla="*/ 4578145 h 8346397"/>
              <a:gd name="connsiteX66" fmla="*/ 3839615 w 4196446"/>
              <a:gd name="connsiteY66" fmla="*/ 4499563 h 8346397"/>
              <a:gd name="connsiteX67" fmla="*/ 3780084 w 4196446"/>
              <a:gd name="connsiteY67" fmla="*/ 4492420 h 8346397"/>
              <a:gd name="connsiteX68" fmla="*/ 3732459 w 4196446"/>
              <a:gd name="connsiteY68" fmla="*/ 4449557 h 8346397"/>
              <a:gd name="connsiteX69" fmla="*/ 3687216 w 4196446"/>
              <a:gd name="connsiteY69" fmla="*/ 4466226 h 8346397"/>
              <a:gd name="connsiteX70" fmla="*/ 3668166 w 4196446"/>
              <a:gd name="connsiteY70" fmla="*/ 4368595 h 8346397"/>
              <a:gd name="connsiteX71" fmla="*/ 3501478 w 4196446"/>
              <a:gd name="connsiteY71" fmla="*/ 4166188 h 8346397"/>
              <a:gd name="connsiteX72" fmla="*/ 3496716 w 4196446"/>
              <a:gd name="connsiteY72" fmla="*/ 4139995 h 8346397"/>
              <a:gd name="connsiteX73" fmla="*/ 3494334 w 4196446"/>
              <a:gd name="connsiteY73" fmla="*/ 4113801 h 8346397"/>
              <a:gd name="connsiteX74" fmla="*/ 3544341 w 4196446"/>
              <a:gd name="connsiteY74" fmla="*/ 4101895 h 8346397"/>
              <a:gd name="connsiteX75" fmla="*/ 3553866 w 4196446"/>
              <a:gd name="connsiteY75" fmla="*/ 4075701 h 8346397"/>
              <a:gd name="connsiteX76" fmla="*/ 3515766 w 4196446"/>
              <a:gd name="connsiteY76" fmla="*/ 4056651 h 8346397"/>
              <a:gd name="connsiteX77" fmla="*/ 3465759 w 4196446"/>
              <a:gd name="connsiteY77" fmla="*/ 4049507 h 8346397"/>
              <a:gd name="connsiteX78" fmla="*/ 3432422 w 4196446"/>
              <a:gd name="connsiteY78" fmla="*/ 4109038 h 8346397"/>
              <a:gd name="connsiteX79" fmla="*/ 3413372 w 4196446"/>
              <a:gd name="connsiteY79" fmla="*/ 4082845 h 8346397"/>
              <a:gd name="connsiteX80" fmla="*/ 3415752 w 4196446"/>
              <a:gd name="connsiteY80" fmla="*/ 4042363 h 8346397"/>
              <a:gd name="connsiteX81" fmla="*/ 3349078 w 4196446"/>
              <a:gd name="connsiteY81" fmla="*/ 4018551 h 8346397"/>
              <a:gd name="connsiteX82" fmla="*/ 3382416 w 4196446"/>
              <a:gd name="connsiteY82" fmla="*/ 3985213 h 8346397"/>
              <a:gd name="connsiteX83" fmla="*/ 3346697 w 4196446"/>
              <a:gd name="connsiteY83" fmla="*/ 3961401 h 8346397"/>
              <a:gd name="connsiteX84" fmla="*/ 3291928 w 4196446"/>
              <a:gd name="connsiteY84" fmla="*/ 3959020 h 8346397"/>
              <a:gd name="connsiteX85" fmla="*/ 3263352 w 4196446"/>
              <a:gd name="connsiteY85" fmla="*/ 3978070 h 8346397"/>
              <a:gd name="connsiteX86" fmla="*/ 3215727 w 4196446"/>
              <a:gd name="connsiteY86" fmla="*/ 3963782 h 8346397"/>
              <a:gd name="connsiteX87" fmla="*/ 3227633 w 4196446"/>
              <a:gd name="connsiteY87" fmla="*/ 3937588 h 8346397"/>
              <a:gd name="connsiteX88" fmla="*/ 3275259 w 4196446"/>
              <a:gd name="connsiteY88" fmla="*/ 3913776 h 8346397"/>
              <a:gd name="connsiteX89" fmla="*/ 3127621 w 4196446"/>
              <a:gd name="connsiteY89" fmla="*/ 3851863 h 8346397"/>
              <a:gd name="connsiteX90" fmla="*/ 2996652 w 4196446"/>
              <a:gd name="connsiteY90" fmla="*/ 3739945 h 8346397"/>
              <a:gd name="connsiteX91" fmla="*/ 2591839 w 4196446"/>
              <a:gd name="connsiteY91" fmla="*/ 3354183 h 8346397"/>
              <a:gd name="connsiteX92" fmla="*/ 2468015 w 4196446"/>
              <a:gd name="connsiteY92" fmla="*/ 3049382 h 8346397"/>
              <a:gd name="connsiteX93" fmla="*/ 2432296 w 4196446"/>
              <a:gd name="connsiteY93" fmla="*/ 2961276 h 8346397"/>
              <a:gd name="connsiteX94" fmla="*/ 2387052 w 4196446"/>
              <a:gd name="connsiteY94" fmla="*/ 2954132 h 8346397"/>
              <a:gd name="connsiteX95" fmla="*/ 2365621 w 4196446"/>
              <a:gd name="connsiteY95" fmla="*/ 2958895 h 8346397"/>
              <a:gd name="connsiteX96" fmla="*/ 2315615 w 4196446"/>
              <a:gd name="connsiteY96" fmla="*/ 2896982 h 8346397"/>
              <a:gd name="connsiteX97" fmla="*/ 2234652 w 4196446"/>
              <a:gd name="connsiteY97" fmla="*/ 2880313 h 8346397"/>
              <a:gd name="connsiteX98" fmla="*/ 2182265 w 4196446"/>
              <a:gd name="connsiteY98" fmla="*/ 2811257 h 8346397"/>
              <a:gd name="connsiteX99" fmla="*/ 2115590 w 4196446"/>
              <a:gd name="connsiteY99" fmla="*/ 2727913 h 8346397"/>
              <a:gd name="connsiteX100" fmla="*/ 2091777 w 4196446"/>
              <a:gd name="connsiteY100" fmla="*/ 2670763 h 8346397"/>
              <a:gd name="connsiteX101" fmla="*/ 2006845 w 4196446"/>
              <a:gd name="connsiteY101" fmla="*/ 2527095 h 8346397"/>
              <a:gd name="connsiteX102" fmla="*/ 1953665 w 4196446"/>
              <a:gd name="connsiteY102" fmla="*/ 2451688 h 8346397"/>
              <a:gd name="connsiteX103" fmla="*/ 2006052 w 4196446"/>
              <a:gd name="connsiteY103" fmla="*/ 2337388 h 8346397"/>
              <a:gd name="connsiteX104" fmla="*/ 2072727 w 4196446"/>
              <a:gd name="connsiteY104" fmla="*/ 2256426 h 8346397"/>
              <a:gd name="connsiteX105" fmla="*/ 2056058 w 4196446"/>
              <a:gd name="connsiteY105" fmla="*/ 2223088 h 8346397"/>
              <a:gd name="connsiteX106" fmla="*/ 2067965 w 4196446"/>
              <a:gd name="connsiteY106" fmla="*/ 2130220 h 8346397"/>
              <a:gd name="connsiteX107" fmla="*/ 2137021 w 4196446"/>
              <a:gd name="connsiteY107" fmla="*/ 1992107 h 8346397"/>
              <a:gd name="connsiteX108" fmla="*/ 2165596 w 4196446"/>
              <a:gd name="connsiteY108" fmla="*/ 1944482 h 8346397"/>
              <a:gd name="connsiteX109" fmla="*/ 2203696 w 4196446"/>
              <a:gd name="connsiteY109" fmla="*/ 1937338 h 8346397"/>
              <a:gd name="connsiteX110" fmla="*/ 2198933 w 4196446"/>
              <a:gd name="connsiteY110" fmla="*/ 1906382 h 8346397"/>
              <a:gd name="connsiteX111" fmla="*/ 2406102 w 4196446"/>
              <a:gd name="connsiteY111" fmla="*/ 1782557 h 8346397"/>
              <a:gd name="connsiteX112" fmla="*/ 2494208 w 4196446"/>
              <a:gd name="connsiteY112" fmla="*/ 1715882 h 8346397"/>
              <a:gd name="connsiteX113" fmla="*/ 2513258 w 4196446"/>
              <a:gd name="connsiteY113" fmla="*/ 1630157 h 8346397"/>
              <a:gd name="connsiteX114" fmla="*/ 2522784 w 4196446"/>
              <a:gd name="connsiteY114" fmla="*/ 1584913 h 8346397"/>
              <a:gd name="connsiteX115" fmla="*/ 2577552 w 4196446"/>
              <a:gd name="connsiteY115" fmla="*/ 1527763 h 8346397"/>
              <a:gd name="connsiteX116" fmla="*/ 2606127 w 4196446"/>
              <a:gd name="connsiteY116" fmla="*/ 1499188 h 8346397"/>
              <a:gd name="connsiteX117" fmla="*/ 2634702 w 4196446"/>
              <a:gd name="connsiteY117" fmla="*/ 1492045 h 8346397"/>
              <a:gd name="connsiteX118" fmla="*/ 2672802 w 4196446"/>
              <a:gd name="connsiteY118" fmla="*/ 1368220 h 8346397"/>
              <a:gd name="connsiteX119" fmla="*/ 2806153 w 4196446"/>
              <a:gd name="connsiteY119" fmla="*/ 1334883 h 8346397"/>
              <a:gd name="connsiteX120" fmla="*/ 2944265 w 4196446"/>
              <a:gd name="connsiteY120" fmla="*/ 1325357 h 8346397"/>
              <a:gd name="connsiteX121" fmla="*/ 2968077 w 4196446"/>
              <a:gd name="connsiteY121" fmla="*/ 1206295 h 8346397"/>
              <a:gd name="connsiteX122" fmla="*/ 3049040 w 4196446"/>
              <a:gd name="connsiteY122" fmla="*/ 1169783 h 8346397"/>
              <a:gd name="connsiteX123" fmla="*/ 3153814 w 4196446"/>
              <a:gd name="connsiteY123" fmla="*/ 1125332 h 8346397"/>
              <a:gd name="connsiteX124" fmla="*/ 3225252 w 4196446"/>
              <a:gd name="connsiteY124" fmla="*/ 1049132 h 8346397"/>
              <a:gd name="connsiteX125" fmla="*/ 3310977 w 4196446"/>
              <a:gd name="connsiteY125" fmla="*/ 996745 h 8346397"/>
              <a:gd name="connsiteX126" fmla="*/ 3056977 w 4196446"/>
              <a:gd name="connsiteY126" fmla="*/ 982457 h 8346397"/>
              <a:gd name="connsiteX127" fmla="*/ 2958552 w 4196446"/>
              <a:gd name="connsiteY127" fmla="*/ 976107 h 8346397"/>
              <a:gd name="connsiteX128" fmla="*/ 2926802 w 4196446"/>
              <a:gd name="connsiteY128" fmla="*/ 906257 h 8346397"/>
              <a:gd name="connsiteX129" fmla="*/ 2866477 w 4196446"/>
              <a:gd name="connsiteY129" fmla="*/ 893559 h 8346397"/>
              <a:gd name="connsiteX130" fmla="*/ 2799802 w 4196446"/>
              <a:gd name="connsiteY130" fmla="*/ 874507 h 8346397"/>
              <a:gd name="connsiteX131" fmla="*/ 2761702 w 4196446"/>
              <a:gd name="connsiteY131" fmla="*/ 807832 h 8346397"/>
              <a:gd name="connsiteX132" fmla="*/ 2609302 w 4196446"/>
              <a:gd name="connsiteY132" fmla="*/ 760207 h 8346397"/>
              <a:gd name="connsiteX133" fmla="*/ 2580727 w 4196446"/>
              <a:gd name="connsiteY133" fmla="*/ 604632 h 8346397"/>
              <a:gd name="connsiteX134" fmla="*/ 2526752 w 4196446"/>
              <a:gd name="connsiteY134" fmla="*/ 531609 h 8346397"/>
              <a:gd name="connsiteX135" fmla="*/ 2596602 w 4196446"/>
              <a:gd name="connsiteY135" fmla="*/ 407782 h 8346397"/>
              <a:gd name="connsiteX136" fmla="*/ 2629939 w 4196446"/>
              <a:gd name="connsiteY136" fmla="*/ 310947 h 8346397"/>
              <a:gd name="connsiteX137" fmla="*/ 2517227 w 4196446"/>
              <a:gd name="connsiteY137" fmla="*/ 239507 h 8346397"/>
              <a:gd name="connsiteX138" fmla="*/ 2402927 w 4196446"/>
              <a:gd name="connsiteY138" fmla="*/ 271257 h 8346397"/>
              <a:gd name="connsiteX139" fmla="*/ 2275927 w 4196446"/>
              <a:gd name="connsiteY139" fmla="*/ 198232 h 8346397"/>
              <a:gd name="connsiteX140" fmla="*/ 2133052 w 4196446"/>
              <a:gd name="connsiteY140" fmla="*/ 233157 h 8346397"/>
              <a:gd name="connsiteX141" fmla="*/ 1913977 w 4196446"/>
              <a:gd name="connsiteY141" fmla="*/ 36309 h 8346397"/>
              <a:gd name="connsiteX142" fmla="*/ 1777452 w 4196446"/>
              <a:gd name="connsiteY142" fmla="*/ 13289 h 8346397"/>
              <a:gd name="connsiteX143" fmla="*/ 1703633 w 4196446"/>
              <a:gd name="connsiteY143" fmla="*/ 41864 h 8346397"/>
              <a:gd name="connsiteX144" fmla="*/ 1615527 w 4196446"/>
              <a:gd name="connsiteY144" fmla="*/ 75203 h 8346397"/>
              <a:gd name="connsiteX145" fmla="*/ 1515515 w 4196446"/>
              <a:gd name="connsiteY145" fmla="*/ 129971 h 8346397"/>
              <a:gd name="connsiteX146" fmla="*/ 1525040 w 4196446"/>
              <a:gd name="connsiteY146" fmla="*/ 194264 h 8346397"/>
              <a:gd name="connsiteX147" fmla="*/ 1505990 w 4196446"/>
              <a:gd name="connsiteY147" fmla="*/ 251415 h 8346397"/>
              <a:gd name="connsiteX148" fmla="*/ 1413121 w 4196446"/>
              <a:gd name="connsiteY148" fmla="*/ 270464 h 8346397"/>
              <a:gd name="connsiteX149" fmla="*/ 1339302 w 4196446"/>
              <a:gd name="connsiteY149" fmla="*/ 306184 h 8346397"/>
              <a:gd name="connsiteX150" fmla="*/ 1260721 w 4196446"/>
              <a:gd name="connsiteY150" fmla="*/ 346665 h 8346397"/>
              <a:gd name="connsiteX151" fmla="*/ 1191665 w 4196446"/>
              <a:gd name="connsiteY151" fmla="*/ 272847 h 8346397"/>
              <a:gd name="connsiteX152" fmla="*/ 1082127 w 4196446"/>
              <a:gd name="connsiteY152" fmla="*/ 353809 h 8346397"/>
              <a:gd name="connsiteX153" fmla="*/ 1020215 w 4196446"/>
              <a:gd name="connsiteY153" fmla="*/ 420484 h 8346397"/>
              <a:gd name="connsiteX154" fmla="*/ 858290 w 4196446"/>
              <a:gd name="connsiteY154" fmla="*/ 301422 h 8346397"/>
              <a:gd name="connsiteX155" fmla="*/ 796377 w 4196446"/>
              <a:gd name="connsiteY155" fmla="*/ 406196 h 8346397"/>
              <a:gd name="connsiteX156" fmla="*/ 755896 w 4196446"/>
              <a:gd name="connsiteY156" fmla="*/ 341903 h 8346397"/>
              <a:gd name="connsiteX157" fmla="*/ 689221 w 4196446"/>
              <a:gd name="connsiteY157" fmla="*/ 270465 h 8346397"/>
              <a:gd name="connsiteX158" fmla="*/ 667790 w 4196446"/>
              <a:gd name="connsiteY158" fmla="*/ 313328 h 8346397"/>
              <a:gd name="connsiteX159" fmla="*/ 620165 w 4196446"/>
              <a:gd name="connsiteY159" fmla="*/ 382384 h 8346397"/>
              <a:gd name="connsiteX160" fmla="*/ 589208 w 4196446"/>
              <a:gd name="connsiteY160" fmla="*/ 396672 h 8346397"/>
              <a:gd name="connsiteX161" fmla="*/ 498721 w 4196446"/>
              <a:gd name="connsiteY161" fmla="*/ 482397 h 8346397"/>
              <a:gd name="connsiteX162" fmla="*/ 396327 w 4196446"/>
              <a:gd name="connsiteY162" fmla="*/ 380003 h 8346397"/>
              <a:gd name="connsiteX163" fmla="*/ 243927 w 4196446"/>
              <a:gd name="connsiteY163" fmla="*/ 294278 h 8346397"/>
              <a:gd name="connsiteX164" fmla="*/ 174871 w 4196446"/>
              <a:gd name="connsiteY164" fmla="*/ 327615 h 8346397"/>
              <a:gd name="connsiteX165" fmla="*/ 127246 w 4196446"/>
              <a:gd name="connsiteY165" fmla="*/ 410959 h 8346397"/>
              <a:gd name="connsiteX166" fmla="*/ 43902 w 4196446"/>
              <a:gd name="connsiteY166" fmla="*/ 472872 h 8346397"/>
              <a:gd name="connsiteX167" fmla="*/ 8183 w 4196446"/>
              <a:gd name="connsiteY167" fmla="*/ 484778 h 8346397"/>
              <a:gd name="connsiteX168" fmla="*/ 198683 w 4196446"/>
              <a:gd name="connsiteY168" fmla="*/ 689565 h 8346397"/>
              <a:gd name="connsiteX169" fmla="*/ 265359 w 4196446"/>
              <a:gd name="connsiteY169" fmla="*/ 706234 h 8346397"/>
              <a:gd name="connsiteX170" fmla="*/ 298697 w 4196446"/>
              <a:gd name="connsiteY170" fmla="*/ 730047 h 8346397"/>
              <a:gd name="connsiteX171" fmla="*/ 296315 w 4196446"/>
              <a:gd name="connsiteY171" fmla="*/ 901496 h 8346397"/>
              <a:gd name="connsiteX172" fmla="*/ 362990 w 4196446"/>
              <a:gd name="connsiteY172" fmla="*/ 906259 h 8346397"/>
              <a:gd name="connsiteX173" fmla="*/ 401090 w 4196446"/>
              <a:gd name="connsiteY173" fmla="*/ 856253 h 8346397"/>
              <a:gd name="connsiteX174" fmla="*/ 482052 w 4196446"/>
              <a:gd name="connsiteY174" fmla="*/ 894353 h 8346397"/>
              <a:gd name="connsiteX175" fmla="*/ 420140 w 4196446"/>
              <a:gd name="connsiteY175" fmla="*/ 1039609 h 8346397"/>
              <a:gd name="connsiteX176" fmla="*/ 434427 w 4196446"/>
              <a:gd name="connsiteY176" fmla="*/ 1087234 h 8346397"/>
              <a:gd name="connsiteX177" fmla="*/ 379658 w 4196446"/>
              <a:gd name="connsiteY177" fmla="*/ 1139622 h 8346397"/>
              <a:gd name="connsiteX178" fmla="*/ 415377 w 4196446"/>
              <a:gd name="connsiteY178" fmla="*/ 1168196 h 8346397"/>
              <a:gd name="connsiteX179" fmla="*/ 486815 w 4196446"/>
              <a:gd name="connsiteY179" fmla="*/ 1256303 h 8346397"/>
              <a:gd name="connsiteX180" fmla="*/ 527296 w 4196446"/>
              <a:gd name="connsiteY180" fmla="*/ 1344409 h 8346397"/>
              <a:gd name="connsiteX181" fmla="*/ 636833 w 4196446"/>
              <a:gd name="connsiteY181" fmla="*/ 1396797 h 8346397"/>
              <a:gd name="connsiteX182" fmla="*/ 746371 w 4196446"/>
              <a:gd name="connsiteY182" fmla="*/ 1420609 h 8346397"/>
              <a:gd name="connsiteX183" fmla="*/ 829715 w 4196446"/>
              <a:gd name="connsiteY183" fmla="*/ 1468234 h 8346397"/>
              <a:gd name="connsiteX184" fmla="*/ 913058 w 4196446"/>
              <a:gd name="connsiteY184" fmla="*/ 1442040 h 8346397"/>
              <a:gd name="connsiteX185" fmla="*/ 994021 w 4196446"/>
              <a:gd name="connsiteY185" fmla="*/ 1368222 h 8346397"/>
              <a:gd name="connsiteX186" fmla="*/ 1103558 w 4196446"/>
              <a:gd name="connsiteY186" fmla="*/ 1351553 h 8346397"/>
              <a:gd name="connsiteX187" fmla="*/ 1170233 w 4196446"/>
              <a:gd name="connsiteY187" fmla="*/ 1356315 h 8346397"/>
              <a:gd name="connsiteX188" fmla="*/ 1329777 w 4196446"/>
              <a:gd name="connsiteY188" fmla="*/ 1465853 h 8346397"/>
              <a:gd name="connsiteX189" fmla="*/ 1389308 w 4196446"/>
              <a:gd name="connsiteY189" fmla="*/ 1494428 h 8346397"/>
              <a:gd name="connsiteX190" fmla="*/ 1260721 w 4196446"/>
              <a:gd name="connsiteY190" fmla="*/ 1596822 h 8346397"/>
              <a:gd name="connsiteX191" fmla="*/ 1263102 w 4196446"/>
              <a:gd name="connsiteY191" fmla="*/ 1661115 h 8346397"/>
              <a:gd name="connsiteX192" fmla="*/ 1425027 w 4196446"/>
              <a:gd name="connsiteY192" fmla="*/ 1613490 h 8346397"/>
              <a:gd name="connsiteX193" fmla="*/ 1386927 w 4196446"/>
              <a:gd name="connsiteY193" fmla="*/ 1677784 h 8346397"/>
              <a:gd name="connsiteX194" fmla="*/ 1405977 w 4196446"/>
              <a:gd name="connsiteY194" fmla="*/ 1751603 h 8346397"/>
              <a:gd name="connsiteX195" fmla="*/ 1517896 w 4196446"/>
              <a:gd name="connsiteY195" fmla="*/ 1787322 h 8346397"/>
              <a:gd name="connsiteX196" fmla="*/ 1591715 w 4196446"/>
              <a:gd name="connsiteY196" fmla="*/ 1803990 h 8346397"/>
              <a:gd name="connsiteX197" fmla="*/ 1501227 w 4196446"/>
              <a:gd name="connsiteY197" fmla="*/ 1934959 h 8346397"/>
              <a:gd name="connsiteX198" fmla="*/ 1494083 w 4196446"/>
              <a:gd name="connsiteY198" fmla="*/ 1984965 h 8346397"/>
              <a:gd name="connsiteX199" fmla="*/ 1422646 w 4196446"/>
              <a:gd name="connsiteY199" fmla="*/ 2020684 h 8346397"/>
              <a:gd name="connsiteX200" fmla="*/ 1391690 w 4196446"/>
              <a:gd name="connsiteY200" fmla="*/ 2082597 h 8346397"/>
              <a:gd name="connsiteX201" fmla="*/ 1260721 w 4196446"/>
              <a:gd name="connsiteY201" fmla="*/ 2056403 h 8346397"/>
              <a:gd name="connsiteX202" fmla="*/ 1139277 w 4196446"/>
              <a:gd name="connsiteY202" fmla="*/ 2056402 h 8346397"/>
              <a:gd name="connsiteX203" fmla="*/ 1072602 w 4196446"/>
              <a:gd name="connsiteY203" fmla="*/ 2084978 h 8346397"/>
              <a:gd name="connsiteX204" fmla="*/ 1065458 w 4196446"/>
              <a:gd name="connsiteY204" fmla="*/ 2184990 h 8346397"/>
              <a:gd name="connsiteX205" fmla="*/ 977352 w 4196446"/>
              <a:gd name="connsiteY205" fmla="*/ 2273097 h 8346397"/>
              <a:gd name="connsiteX206" fmla="*/ 1120227 w 4196446"/>
              <a:gd name="connsiteY206" fmla="*/ 2335009 h 8346397"/>
              <a:gd name="connsiteX207" fmla="*/ 1170234 w 4196446"/>
              <a:gd name="connsiteY207" fmla="*/ 2370727 h 8346397"/>
              <a:gd name="connsiteX208" fmla="*/ 1222621 w 4196446"/>
              <a:gd name="connsiteY208" fmla="*/ 2387397 h 8346397"/>
              <a:gd name="connsiteX209" fmla="*/ 1272627 w 4196446"/>
              <a:gd name="connsiteY209" fmla="*/ 2437403 h 8346397"/>
              <a:gd name="connsiteX210" fmla="*/ 1329777 w 4196446"/>
              <a:gd name="connsiteY210" fmla="*/ 2458834 h 8346397"/>
              <a:gd name="connsiteX211" fmla="*/ 1422646 w 4196446"/>
              <a:gd name="connsiteY211" fmla="*/ 2535034 h 8346397"/>
              <a:gd name="connsiteX212" fmla="*/ 1508371 w 4196446"/>
              <a:gd name="connsiteY212" fmla="*/ 2568373 h 8346397"/>
              <a:gd name="connsiteX213" fmla="*/ 1641721 w 4196446"/>
              <a:gd name="connsiteY213" fmla="*/ 2716009 h 8346397"/>
              <a:gd name="connsiteX214" fmla="*/ 1725065 w 4196446"/>
              <a:gd name="connsiteY214" fmla="*/ 2870790 h 8346397"/>
              <a:gd name="connsiteX215" fmla="*/ 1850477 w 4196446"/>
              <a:gd name="connsiteY215" fmla="*/ 2931907 h 8346397"/>
              <a:gd name="connsiteX216" fmla="*/ 1896514 w 4196446"/>
              <a:gd name="connsiteY216" fmla="*/ 2977947 h 8346397"/>
              <a:gd name="connsiteX217" fmla="*/ 1927471 w 4196446"/>
              <a:gd name="connsiteY217" fmla="*/ 3082722 h 8346397"/>
              <a:gd name="connsiteX218" fmla="*/ 1989383 w 4196446"/>
              <a:gd name="connsiteY218" fmla="*/ 3185115 h 8346397"/>
              <a:gd name="connsiteX219" fmla="*/ 2051296 w 4196446"/>
              <a:gd name="connsiteY219" fmla="*/ 3223215 h 8346397"/>
              <a:gd name="connsiteX220" fmla="*/ 2182265 w 4196446"/>
              <a:gd name="connsiteY220" fmla="*/ 3370853 h 8346397"/>
              <a:gd name="connsiteX221" fmla="*/ 2325139 w 4196446"/>
              <a:gd name="connsiteY221" fmla="*/ 3447053 h 8346397"/>
              <a:gd name="connsiteX222" fmla="*/ 2384671 w 4196446"/>
              <a:gd name="connsiteY222" fmla="*/ 3532778 h 8346397"/>
              <a:gd name="connsiteX223" fmla="*/ 2432296 w 4196446"/>
              <a:gd name="connsiteY223" fmla="*/ 3599453 h 8346397"/>
              <a:gd name="connsiteX224" fmla="*/ 2479921 w 4196446"/>
              <a:gd name="connsiteY224" fmla="*/ 3589929 h 8346397"/>
              <a:gd name="connsiteX225" fmla="*/ 2484683 w 4196446"/>
              <a:gd name="connsiteY225" fmla="*/ 3742328 h 8346397"/>
              <a:gd name="connsiteX226" fmla="*/ 2537071 w 4196446"/>
              <a:gd name="connsiteY226" fmla="*/ 3835197 h 8346397"/>
              <a:gd name="connsiteX227" fmla="*/ 2529927 w 4196446"/>
              <a:gd name="connsiteY227" fmla="*/ 3873297 h 8346397"/>
              <a:gd name="connsiteX228" fmla="*/ 2598983 w 4196446"/>
              <a:gd name="connsiteY228" fmla="*/ 3909015 h 8346397"/>
              <a:gd name="connsiteX229" fmla="*/ 2656133 w 4196446"/>
              <a:gd name="connsiteY229" fmla="*/ 3854247 h 8346397"/>
              <a:gd name="connsiteX230" fmla="*/ 2689471 w 4196446"/>
              <a:gd name="connsiteY230" fmla="*/ 3937590 h 8346397"/>
              <a:gd name="connsiteX231" fmla="*/ 2734715 w 4196446"/>
              <a:gd name="connsiteY231" fmla="*/ 3982834 h 8346397"/>
              <a:gd name="connsiteX232" fmla="*/ 2808533 w 4196446"/>
              <a:gd name="connsiteY232" fmla="*/ 4006647 h 8346397"/>
              <a:gd name="connsiteX233" fmla="*/ 2860921 w 4196446"/>
              <a:gd name="connsiteY233" fmla="*/ 4075703 h 8346397"/>
              <a:gd name="connsiteX234" fmla="*/ 2946646 w 4196446"/>
              <a:gd name="connsiteY234" fmla="*/ 4130472 h 8346397"/>
              <a:gd name="connsiteX235" fmla="*/ 2999033 w 4196446"/>
              <a:gd name="connsiteY235" fmla="*/ 4163809 h 8346397"/>
              <a:gd name="connsiteX236" fmla="*/ 2870446 w 4196446"/>
              <a:gd name="connsiteY236" fmla="*/ 4256678 h 8346397"/>
              <a:gd name="connsiteX237" fmla="*/ 2868064 w 4196446"/>
              <a:gd name="connsiteY237" fmla="*/ 4311446 h 8346397"/>
              <a:gd name="connsiteX238" fmla="*/ 2970458 w 4196446"/>
              <a:gd name="connsiteY238" fmla="*/ 4428128 h 8346397"/>
              <a:gd name="connsiteX239" fmla="*/ 3065708 w 4196446"/>
              <a:gd name="connsiteY239" fmla="*/ 4490040 h 8346397"/>
              <a:gd name="connsiteX240" fmla="*/ 3096665 w 4196446"/>
              <a:gd name="connsiteY240" fmla="*/ 4528140 h 8346397"/>
              <a:gd name="connsiteX241" fmla="*/ 3082377 w 4196446"/>
              <a:gd name="connsiteY241" fmla="*/ 4609103 h 8346397"/>
              <a:gd name="connsiteX242" fmla="*/ 3077615 w 4196446"/>
              <a:gd name="connsiteY242" fmla="*/ 4692447 h 8346397"/>
              <a:gd name="connsiteX243" fmla="*/ 3034752 w 4196446"/>
              <a:gd name="connsiteY243" fmla="*/ 4701972 h 8346397"/>
              <a:gd name="connsiteX244" fmla="*/ 3008558 w 4196446"/>
              <a:gd name="connsiteY244" fmla="*/ 4718640 h 8346397"/>
              <a:gd name="connsiteX245" fmla="*/ 3053802 w 4196446"/>
              <a:gd name="connsiteY245" fmla="*/ 4795632 h 8346397"/>
              <a:gd name="connsiteX246" fmla="*/ 3037133 w 4196446"/>
              <a:gd name="connsiteY246" fmla="*/ 4868659 h 8346397"/>
              <a:gd name="connsiteX247" fmla="*/ 3020465 w 4196446"/>
              <a:gd name="connsiteY247" fmla="*/ 5004390 h 8346397"/>
              <a:gd name="connsiteX248" fmla="*/ 2982365 w 4196446"/>
              <a:gd name="connsiteY248" fmla="*/ 5044872 h 8346397"/>
              <a:gd name="connsiteX249" fmla="*/ 2965696 w 4196446"/>
              <a:gd name="connsiteY249" fmla="*/ 5166315 h 8346397"/>
              <a:gd name="connsiteX250" fmla="*/ 2937121 w 4196446"/>
              <a:gd name="connsiteY250" fmla="*/ 5285378 h 8346397"/>
              <a:gd name="connsiteX251" fmla="*/ 2989508 w 4196446"/>
              <a:gd name="connsiteY251" fmla="*/ 5302047 h 8346397"/>
              <a:gd name="connsiteX252" fmla="*/ 2987127 w 4196446"/>
              <a:gd name="connsiteY252" fmla="*/ 5347290 h 8346397"/>
              <a:gd name="connsiteX253" fmla="*/ 2984746 w 4196446"/>
              <a:gd name="connsiteY253" fmla="*/ 5402059 h 8346397"/>
              <a:gd name="connsiteX254" fmla="*/ 3041896 w 4196446"/>
              <a:gd name="connsiteY254" fmla="*/ 5471115 h 8346397"/>
              <a:gd name="connsiteX255" fmla="*/ 3089521 w 4196446"/>
              <a:gd name="connsiteY255" fmla="*/ 5597322 h 8346397"/>
              <a:gd name="connsiteX256" fmla="*/ 2996652 w 4196446"/>
              <a:gd name="connsiteY256" fmla="*/ 5887834 h 8346397"/>
              <a:gd name="connsiteX257" fmla="*/ 3018083 w 4196446"/>
              <a:gd name="connsiteY257" fmla="*/ 5942603 h 8346397"/>
              <a:gd name="connsiteX258" fmla="*/ 3044277 w 4196446"/>
              <a:gd name="connsiteY258" fmla="*/ 5994990 h 8346397"/>
              <a:gd name="connsiteX259" fmla="*/ 3049040 w 4196446"/>
              <a:gd name="connsiteY259" fmla="*/ 6099765 h 8346397"/>
              <a:gd name="connsiteX260" fmla="*/ 3028402 w 4196446"/>
              <a:gd name="connsiteY260" fmla="*/ 6195807 h 8346397"/>
              <a:gd name="connsiteX261" fmla="*/ 2956170 w 4196446"/>
              <a:gd name="connsiteY261" fmla="*/ 6259310 h 8346397"/>
              <a:gd name="connsiteX262" fmla="*/ 2920452 w 4196446"/>
              <a:gd name="connsiteY262" fmla="*/ 6240259 h 8346397"/>
              <a:gd name="connsiteX263" fmla="*/ 2849015 w 4196446"/>
              <a:gd name="connsiteY263" fmla="*/ 6252165 h 8346397"/>
              <a:gd name="connsiteX264" fmla="*/ 2713283 w 4196446"/>
              <a:gd name="connsiteY264" fmla="*/ 6364084 h 8346397"/>
              <a:gd name="connsiteX265" fmla="*/ 2606127 w 4196446"/>
              <a:gd name="connsiteY265" fmla="*/ 6349797 h 8346397"/>
              <a:gd name="connsiteX266" fmla="*/ 2575171 w 4196446"/>
              <a:gd name="connsiteY266" fmla="*/ 6378372 h 8346397"/>
              <a:gd name="connsiteX267" fmla="*/ 2508495 w 4196446"/>
              <a:gd name="connsiteY267" fmla="*/ 6423614 h 8346397"/>
              <a:gd name="connsiteX268" fmla="*/ 2391815 w 4196446"/>
              <a:gd name="connsiteY268" fmla="*/ 6411709 h 8346397"/>
              <a:gd name="connsiteX269" fmla="*/ 2368002 w 4196446"/>
              <a:gd name="connsiteY269" fmla="*/ 6528390 h 8346397"/>
              <a:gd name="connsiteX270" fmla="*/ 2363240 w 4196446"/>
              <a:gd name="connsiteY270" fmla="*/ 6564109 h 8346397"/>
              <a:gd name="connsiteX271" fmla="*/ 2339428 w 4196446"/>
              <a:gd name="connsiteY271" fmla="*/ 6583159 h 8346397"/>
              <a:gd name="connsiteX272" fmla="*/ 2141783 w 4196446"/>
              <a:gd name="connsiteY272" fmla="*/ 6535534 h 8346397"/>
              <a:gd name="connsiteX273" fmla="*/ 2103683 w 4196446"/>
              <a:gd name="connsiteY273" fmla="*/ 6587922 h 8346397"/>
              <a:gd name="connsiteX274" fmla="*/ 2072727 w 4196446"/>
              <a:gd name="connsiteY274" fmla="*/ 6683172 h 8346397"/>
              <a:gd name="connsiteX275" fmla="*/ 2039389 w 4196446"/>
              <a:gd name="connsiteY275" fmla="*/ 6747465 h 8346397"/>
              <a:gd name="connsiteX276" fmla="*/ 2051296 w 4196446"/>
              <a:gd name="connsiteY276" fmla="*/ 6809378 h 8346397"/>
              <a:gd name="connsiteX277" fmla="*/ 2184646 w 4196446"/>
              <a:gd name="connsiteY277" fmla="*/ 6921297 h 8346397"/>
              <a:gd name="connsiteX278" fmla="*/ 2253702 w 4196446"/>
              <a:gd name="connsiteY278" fmla="*/ 6954634 h 8346397"/>
              <a:gd name="connsiteX279" fmla="*/ 2237033 w 4196446"/>
              <a:gd name="connsiteY279" fmla="*/ 6978447 h 8346397"/>
              <a:gd name="connsiteX280" fmla="*/ 2201315 w 4196446"/>
              <a:gd name="connsiteY280" fmla="*/ 6997497 h 8346397"/>
              <a:gd name="connsiteX281" fmla="*/ 2234652 w 4196446"/>
              <a:gd name="connsiteY281" fmla="*/ 7073697 h 8346397"/>
              <a:gd name="connsiteX282" fmla="*/ 2203696 w 4196446"/>
              <a:gd name="connsiteY282" fmla="*/ 7095128 h 8346397"/>
              <a:gd name="connsiteX283" fmla="*/ 2098921 w 4196446"/>
              <a:gd name="connsiteY283" fmla="*/ 7033215 h 8346397"/>
              <a:gd name="connsiteX284" fmla="*/ 2056058 w 4196446"/>
              <a:gd name="connsiteY284" fmla="*/ 7059409 h 8346397"/>
              <a:gd name="connsiteX285" fmla="*/ 1996527 w 4196446"/>
              <a:gd name="connsiteY285" fmla="*/ 6957015 h 8346397"/>
              <a:gd name="connsiteX286" fmla="*/ 1879846 w 4196446"/>
              <a:gd name="connsiteY286" fmla="*/ 6983209 h 8346397"/>
              <a:gd name="connsiteX287" fmla="*/ 1815552 w 4196446"/>
              <a:gd name="connsiteY287" fmla="*/ 6987972 h 8346397"/>
              <a:gd name="connsiteX288" fmla="*/ 1765546 w 4196446"/>
              <a:gd name="connsiteY288" fmla="*/ 6983210 h 8346397"/>
              <a:gd name="connsiteX289" fmla="*/ 1708396 w 4196446"/>
              <a:gd name="connsiteY289" fmla="*/ 7028453 h 8346397"/>
              <a:gd name="connsiteX290" fmla="*/ 1529802 w 4196446"/>
              <a:gd name="connsiteY290" fmla="*/ 6987972 h 8346397"/>
              <a:gd name="connsiteX291" fmla="*/ 1553614 w 4196446"/>
              <a:gd name="connsiteY291" fmla="*/ 7114178 h 8346397"/>
              <a:gd name="connsiteX292" fmla="*/ 1477415 w 4196446"/>
              <a:gd name="connsiteY292" fmla="*/ 7159422 h 8346397"/>
              <a:gd name="connsiteX293" fmla="*/ 1415502 w 4196446"/>
              <a:gd name="connsiteY293" fmla="*/ 7226096 h 8346397"/>
              <a:gd name="connsiteX294" fmla="*/ 1265483 w 4196446"/>
              <a:gd name="connsiteY294" fmla="*/ 7218953 h 8346397"/>
              <a:gd name="connsiteX295" fmla="*/ 1213096 w 4196446"/>
              <a:gd name="connsiteY295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484684 w 4196446"/>
              <a:gd name="connsiteY6" fmla="*/ 7552326 h 8346397"/>
              <a:gd name="connsiteX7" fmla="*/ 2546597 w 4196446"/>
              <a:gd name="connsiteY7" fmla="*/ 7511845 h 8346397"/>
              <a:gd name="connsiteX8" fmla="*/ 2610891 w 4196446"/>
              <a:gd name="connsiteY8" fmla="*/ 7485651 h 8346397"/>
              <a:gd name="connsiteX9" fmla="*/ 2594222 w 4196446"/>
              <a:gd name="connsiteY9" fmla="*/ 7359445 h 8346397"/>
              <a:gd name="connsiteX10" fmla="*/ 2606128 w 4196446"/>
              <a:gd name="connsiteY10" fmla="*/ 7309438 h 8346397"/>
              <a:gd name="connsiteX11" fmla="*/ 2701378 w 4196446"/>
              <a:gd name="connsiteY11" fmla="*/ 7314201 h 8346397"/>
              <a:gd name="connsiteX12" fmla="*/ 2660897 w 4196446"/>
              <a:gd name="connsiteY12" fmla="*/ 7240382 h 8346397"/>
              <a:gd name="connsiteX13" fmla="*/ 2713284 w 4196446"/>
              <a:gd name="connsiteY13" fmla="*/ 7266576 h 8346397"/>
              <a:gd name="connsiteX14" fmla="*/ 2763291 w 4196446"/>
              <a:gd name="connsiteY14" fmla="*/ 7299913 h 8346397"/>
              <a:gd name="connsiteX15" fmla="*/ 2756147 w 4196446"/>
              <a:gd name="connsiteY15" fmla="*/ 7371351 h 8346397"/>
              <a:gd name="connsiteX16" fmla="*/ 2827584 w 4196446"/>
              <a:gd name="connsiteY16" fmla="*/ 7316582 h 8346397"/>
              <a:gd name="connsiteX17" fmla="*/ 2870447 w 4196446"/>
              <a:gd name="connsiteY17" fmla="*/ 7338013 h 8346397"/>
              <a:gd name="connsiteX18" fmla="*/ 3001416 w 4196446"/>
              <a:gd name="connsiteY18" fmla="*/ 7266576 h 8346397"/>
              <a:gd name="connsiteX19" fmla="*/ 3103809 w 4196446"/>
              <a:gd name="connsiteY19" fmla="*/ 7202282 h 8346397"/>
              <a:gd name="connsiteX20" fmla="*/ 3246684 w 4196446"/>
              <a:gd name="connsiteY20" fmla="*/ 7142751 h 8346397"/>
              <a:gd name="connsiteX21" fmla="*/ 3282403 w 4196446"/>
              <a:gd name="connsiteY21" fmla="*/ 7159420 h 8346397"/>
              <a:gd name="connsiteX22" fmla="*/ 3358603 w 4196446"/>
              <a:gd name="connsiteY22" fmla="*/ 7064169 h 8346397"/>
              <a:gd name="connsiteX23" fmla="*/ 3503859 w 4196446"/>
              <a:gd name="connsiteY23" fmla="*/ 7042738 h 8346397"/>
              <a:gd name="connsiteX24" fmla="*/ 3530053 w 4196446"/>
              <a:gd name="connsiteY24" fmla="*/ 6978445 h 8346397"/>
              <a:gd name="connsiteX25" fmla="*/ 3642765 w 4196446"/>
              <a:gd name="connsiteY25" fmla="*/ 6905419 h 8346397"/>
              <a:gd name="connsiteX26" fmla="*/ 3741984 w 4196446"/>
              <a:gd name="connsiteY26" fmla="*/ 6883195 h 8346397"/>
              <a:gd name="connsiteX27" fmla="*/ 3784847 w 4196446"/>
              <a:gd name="connsiteY27" fmla="*/ 6811757 h 8346397"/>
              <a:gd name="connsiteX28" fmla="*/ 3951534 w 4196446"/>
              <a:gd name="connsiteY28" fmla="*/ 6737938 h 8346397"/>
              <a:gd name="connsiteX29" fmla="*/ 3932484 w 4196446"/>
              <a:gd name="connsiteY29" fmla="*/ 6616495 h 8346397"/>
              <a:gd name="connsiteX30" fmla="*/ 3975347 w 4196446"/>
              <a:gd name="connsiteY30" fmla="*/ 6642688 h 8346397"/>
              <a:gd name="connsiteX31" fmla="*/ 4027735 w 4196446"/>
              <a:gd name="connsiteY31" fmla="*/ 6654595 h 8346397"/>
              <a:gd name="connsiteX32" fmla="*/ 4056309 w 4196446"/>
              <a:gd name="connsiteY32" fmla="*/ 6516482 h 8346397"/>
              <a:gd name="connsiteX33" fmla="*/ 3996778 w 4196446"/>
              <a:gd name="connsiteY33" fmla="*/ 6478382 h 8346397"/>
              <a:gd name="connsiteX34" fmla="*/ 4034878 w 4196446"/>
              <a:gd name="connsiteY34" fmla="*/ 6437901 h 8346397"/>
              <a:gd name="connsiteX35" fmla="*/ 4061072 w 4196446"/>
              <a:gd name="connsiteY35" fmla="*/ 6473620 h 8346397"/>
              <a:gd name="connsiteX36" fmla="*/ 4082503 w 4196446"/>
              <a:gd name="connsiteY36" fmla="*/ 6478382 h 8346397"/>
              <a:gd name="connsiteX37" fmla="*/ 4089647 w 4196446"/>
              <a:gd name="connsiteY37" fmla="*/ 6421232 h 8346397"/>
              <a:gd name="connsiteX38" fmla="*/ 4046784 w 4196446"/>
              <a:gd name="connsiteY38" fmla="*/ 6318838 h 8346397"/>
              <a:gd name="connsiteX39" fmla="*/ 4130128 w 4196446"/>
              <a:gd name="connsiteY39" fmla="*/ 6299788 h 8346397"/>
              <a:gd name="connsiteX40" fmla="*/ 4046784 w 4196446"/>
              <a:gd name="connsiteY40" fmla="*/ 6275976 h 8346397"/>
              <a:gd name="connsiteX41" fmla="*/ 4053928 w 4196446"/>
              <a:gd name="connsiteY41" fmla="*/ 6211682 h 8346397"/>
              <a:gd name="connsiteX42" fmla="*/ 4039640 w 4196446"/>
              <a:gd name="connsiteY42" fmla="*/ 6149770 h 8346397"/>
              <a:gd name="connsiteX43" fmla="*/ 4106315 w 4196446"/>
              <a:gd name="connsiteY43" fmla="*/ 6211682 h 8346397"/>
              <a:gd name="connsiteX44" fmla="*/ 4063453 w 4196446"/>
              <a:gd name="connsiteY44" fmla="*/ 6090238 h 8346397"/>
              <a:gd name="connsiteX45" fmla="*/ 4070597 w 4196446"/>
              <a:gd name="connsiteY45" fmla="*/ 6018801 h 8346397"/>
              <a:gd name="connsiteX46" fmla="*/ 4132509 w 4196446"/>
              <a:gd name="connsiteY46" fmla="*/ 5975938 h 8346397"/>
              <a:gd name="connsiteX47" fmla="*/ 4094409 w 4196446"/>
              <a:gd name="connsiteY47" fmla="*/ 6075951 h 8346397"/>
              <a:gd name="connsiteX48" fmla="*/ 4139653 w 4196446"/>
              <a:gd name="connsiteY48" fmla="*/ 6102145 h 8346397"/>
              <a:gd name="connsiteX49" fmla="*/ 4192041 w 4196446"/>
              <a:gd name="connsiteY49" fmla="*/ 6080713 h 8346397"/>
              <a:gd name="connsiteX50" fmla="*/ 4149178 w 4196446"/>
              <a:gd name="connsiteY50" fmla="*/ 5947363 h 8346397"/>
              <a:gd name="connsiteX51" fmla="*/ 4194421 w 4196446"/>
              <a:gd name="connsiteY51" fmla="*/ 5909263 h 8346397"/>
              <a:gd name="connsiteX52" fmla="*/ 4113459 w 4196446"/>
              <a:gd name="connsiteY52" fmla="*/ 5783057 h 8346397"/>
              <a:gd name="connsiteX53" fmla="*/ 4108696 w 4196446"/>
              <a:gd name="connsiteY53" fmla="*/ 5678282 h 8346397"/>
              <a:gd name="connsiteX54" fmla="*/ 4070597 w 4196446"/>
              <a:gd name="connsiteY54" fmla="*/ 5587795 h 8346397"/>
              <a:gd name="connsiteX55" fmla="*/ 4111077 w 4196446"/>
              <a:gd name="connsiteY55" fmla="*/ 5583032 h 8346397"/>
              <a:gd name="connsiteX56" fmla="*/ 4061071 w 4196446"/>
              <a:gd name="connsiteY56" fmla="*/ 5478257 h 8346397"/>
              <a:gd name="connsiteX57" fmla="*/ 4061071 w 4196446"/>
              <a:gd name="connsiteY57" fmla="*/ 5383007 h 8346397"/>
              <a:gd name="connsiteX58" fmla="*/ 4103934 w 4196446"/>
              <a:gd name="connsiteY58" fmla="*/ 5387770 h 8346397"/>
              <a:gd name="connsiteX59" fmla="*/ 4106315 w 4196446"/>
              <a:gd name="connsiteY59" fmla="*/ 5347288 h 8346397"/>
              <a:gd name="connsiteX60" fmla="*/ 4065833 w 4196446"/>
              <a:gd name="connsiteY60" fmla="*/ 5292520 h 8346397"/>
              <a:gd name="connsiteX61" fmla="*/ 4058690 w 4196446"/>
              <a:gd name="connsiteY61" fmla="*/ 5173457 h 8346397"/>
              <a:gd name="connsiteX62" fmla="*/ 3990428 w 4196446"/>
              <a:gd name="connsiteY62" fmla="*/ 5034550 h 8346397"/>
              <a:gd name="connsiteX63" fmla="*/ 3922959 w 4196446"/>
              <a:gd name="connsiteY63" fmla="*/ 4816270 h 8346397"/>
              <a:gd name="connsiteX64" fmla="*/ 3887241 w 4196446"/>
              <a:gd name="connsiteY64" fmla="*/ 4682920 h 8346397"/>
              <a:gd name="connsiteX65" fmla="*/ 3851522 w 4196446"/>
              <a:gd name="connsiteY65" fmla="*/ 4642438 h 8346397"/>
              <a:gd name="connsiteX66" fmla="*/ 3887241 w 4196446"/>
              <a:gd name="connsiteY66" fmla="*/ 4578145 h 8346397"/>
              <a:gd name="connsiteX67" fmla="*/ 3839615 w 4196446"/>
              <a:gd name="connsiteY67" fmla="*/ 4499563 h 8346397"/>
              <a:gd name="connsiteX68" fmla="*/ 3780084 w 4196446"/>
              <a:gd name="connsiteY68" fmla="*/ 4492420 h 8346397"/>
              <a:gd name="connsiteX69" fmla="*/ 3732459 w 4196446"/>
              <a:gd name="connsiteY69" fmla="*/ 4449557 h 8346397"/>
              <a:gd name="connsiteX70" fmla="*/ 3687216 w 4196446"/>
              <a:gd name="connsiteY70" fmla="*/ 4466226 h 8346397"/>
              <a:gd name="connsiteX71" fmla="*/ 3668166 w 4196446"/>
              <a:gd name="connsiteY71" fmla="*/ 4368595 h 8346397"/>
              <a:gd name="connsiteX72" fmla="*/ 3501478 w 4196446"/>
              <a:gd name="connsiteY72" fmla="*/ 4166188 h 8346397"/>
              <a:gd name="connsiteX73" fmla="*/ 3496716 w 4196446"/>
              <a:gd name="connsiteY73" fmla="*/ 4139995 h 8346397"/>
              <a:gd name="connsiteX74" fmla="*/ 3494334 w 4196446"/>
              <a:gd name="connsiteY74" fmla="*/ 4113801 h 8346397"/>
              <a:gd name="connsiteX75" fmla="*/ 3544341 w 4196446"/>
              <a:gd name="connsiteY75" fmla="*/ 4101895 h 8346397"/>
              <a:gd name="connsiteX76" fmla="*/ 3553866 w 4196446"/>
              <a:gd name="connsiteY76" fmla="*/ 4075701 h 8346397"/>
              <a:gd name="connsiteX77" fmla="*/ 3515766 w 4196446"/>
              <a:gd name="connsiteY77" fmla="*/ 4056651 h 8346397"/>
              <a:gd name="connsiteX78" fmla="*/ 3465759 w 4196446"/>
              <a:gd name="connsiteY78" fmla="*/ 4049507 h 8346397"/>
              <a:gd name="connsiteX79" fmla="*/ 3432422 w 4196446"/>
              <a:gd name="connsiteY79" fmla="*/ 4109038 h 8346397"/>
              <a:gd name="connsiteX80" fmla="*/ 3413372 w 4196446"/>
              <a:gd name="connsiteY80" fmla="*/ 4082845 h 8346397"/>
              <a:gd name="connsiteX81" fmla="*/ 3415752 w 4196446"/>
              <a:gd name="connsiteY81" fmla="*/ 4042363 h 8346397"/>
              <a:gd name="connsiteX82" fmla="*/ 3349078 w 4196446"/>
              <a:gd name="connsiteY82" fmla="*/ 4018551 h 8346397"/>
              <a:gd name="connsiteX83" fmla="*/ 3382416 w 4196446"/>
              <a:gd name="connsiteY83" fmla="*/ 3985213 h 8346397"/>
              <a:gd name="connsiteX84" fmla="*/ 3346697 w 4196446"/>
              <a:gd name="connsiteY84" fmla="*/ 3961401 h 8346397"/>
              <a:gd name="connsiteX85" fmla="*/ 3291928 w 4196446"/>
              <a:gd name="connsiteY85" fmla="*/ 3959020 h 8346397"/>
              <a:gd name="connsiteX86" fmla="*/ 3263352 w 4196446"/>
              <a:gd name="connsiteY86" fmla="*/ 3978070 h 8346397"/>
              <a:gd name="connsiteX87" fmla="*/ 3215727 w 4196446"/>
              <a:gd name="connsiteY87" fmla="*/ 3963782 h 8346397"/>
              <a:gd name="connsiteX88" fmla="*/ 3227633 w 4196446"/>
              <a:gd name="connsiteY88" fmla="*/ 3937588 h 8346397"/>
              <a:gd name="connsiteX89" fmla="*/ 3275259 w 4196446"/>
              <a:gd name="connsiteY89" fmla="*/ 3913776 h 8346397"/>
              <a:gd name="connsiteX90" fmla="*/ 3127621 w 4196446"/>
              <a:gd name="connsiteY90" fmla="*/ 3851863 h 8346397"/>
              <a:gd name="connsiteX91" fmla="*/ 2996652 w 4196446"/>
              <a:gd name="connsiteY91" fmla="*/ 3739945 h 8346397"/>
              <a:gd name="connsiteX92" fmla="*/ 2591839 w 4196446"/>
              <a:gd name="connsiteY92" fmla="*/ 3354183 h 8346397"/>
              <a:gd name="connsiteX93" fmla="*/ 2468015 w 4196446"/>
              <a:gd name="connsiteY93" fmla="*/ 3049382 h 8346397"/>
              <a:gd name="connsiteX94" fmla="*/ 2432296 w 4196446"/>
              <a:gd name="connsiteY94" fmla="*/ 2961276 h 8346397"/>
              <a:gd name="connsiteX95" fmla="*/ 2387052 w 4196446"/>
              <a:gd name="connsiteY95" fmla="*/ 2954132 h 8346397"/>
              <a:gd name="connsiteX96" fmla="*/ 2365621 w 4196446"/>
              <a:gd name="connsiteY96" fmla="*/ 2958895 h 8346397"/>
              <a:gd name="connsiteX97" fmla="*/ 2315615 w 4196446"/>
              <a:gd name="connsiteY97" fmla="*/ 2896982 h 8346397"/>
              <a:gd name="connsiteX98" fmla="*/ 2234652 w 4196446"/>
              <a:gd name="connsiteY98" fmla="*/ 2880313 h 8346397"/>
              <a:gd name="connsiteX99" fmla="*/ 2182265 w 4196446"/>
              <a:gd name="connsiteY99" fmla="*/ 2811257 h 8346397"/>
              <a:gd name="connsiteX100" fmla="*/ 2115590 w 4196446"/>
              <a:gd name="connsiteY100" fmla="*/ 2727913 h 8346397"/>
              <a:gd name="connsiteX101" fmla="*/ 2091777 w 4196446"/>
              <a:gd name="connsiteY101" fmla="*/ 2670763 h 8346397"/>
              <a:gd name="connsiteX102" fmla="*/ 2006845 w 4196446"/>
              <a:gd name="connsiteY102" fmla="*/ 2527095 h 8346397"/>
              <a:gd name="connsiteX103" fmla="*/ 1953665 w 4196446"/>
              <a:gd name="connsiteY103" fmla="*/ 2451688 h 8346397"/>
              <a:gd name="connsiteX104" fmla="*/ 2006052 w 4196446"/>
              <a:gd name="connsiteY104" fmla="*/ 2337388 h 8346397"/>
              <a:gd name="connsiteX105" fmla="*/ 2072727 w 4196446"/>
              <a:gd name="connsiteY105" fmla="*/ 2256426 h 8346397"/>
              <a:gd name="connsiteX106" fmla="*/ 2056058 w 4196446"/>
              <a:gd name="connsiteY106" fmla="*/ 2223088 h 8346397"/>
              <a:gd name="connsiteX107" fmla="*/ 2067965 w 4196446"/>
              <a:gd name="connsiteY107" fmla="*/ 2130220 h 8346397"/>
              <a:gd name="connsiteX108" fmla="*/ 2137021 w 4196446"/>
              <a:gd name="connsiteY108" fmla="*/ 1992107 h 8346397"/>
              <a:gd name="connsiteX109" fmla="*/ 2165596 w 4196446"/>
              <a:gd name="connsiteY109" fmla="*/ 1944482 h 8346397"/>
              <a:gd name="connsiteX110" fmla="*/ 2203696 w 4196446"/>
              <a:gd name="connsiteY110" fmla="*/ 1937338 h 8346397"/>
              <a:gd name="connsiteX111" fmla="*/ 2198933 w 4196446"/>
              <a:gd name="connsiteY111" fmla="*/ 1906382 h 8346397"/>
              <a:gd name="connsiteX112" fmla="*/ 2406102 w 4196446"/>
              <a:gd name="connsiteY112" fmla="*/ 1782557 h 8346397"/>
              <a:gd name="connsiteX113" fmla="*/ 2494208 w 4196446"/>
              <a:gd name="connsiteY113" fmla="*/ 1715882 h 8346397"/>
              <a:gd name="connsiteX114" fmla="*/ 2513258 w 4196446"/>
              <a:gd name="connsiteY114" fmla="*/ 1630157 h 8346397"/>
              <a:gd name="connsiteX115" fmla="*/ 2522784 w 4196446"/>
              <a:gd name="connsiteY115" fmla="*/ 1584913 h 8346397"/>
              <a:gd name="connsiteX116" fmla="*/ 2577552 w 4196446"/>
              <a:gd name="connsiteY116" fmla="*/ 1527763 h 8346397"/>
              <a:gd name="connsiteX117" fmla="*/ 2606127 w 4196446"/>
              <a:gd name="connsiteY117" fmla="*/ 1499188 h 8346397"/>
              <a:gd name="connsiteX118" fmla="*/ 2634702 w 4196446"/>
              <a:gd name="connsiteY118" fmla="*/ 1492045 h 8346397"/>
              <a:gd name="connsiteX119" fmla="*/ 2672802 w 4196446"/>
              <a:gd name="connsiteY119" fmla="*/ 1368220 h 8346397"/>
              <a:gd name="connsiteX120" fmla="*/ 2806153 w 4196446"/>
              <a:gd name="connsiteY120" fmla="*/ 1334883 h 8346397"/>
              <a:gd name="connsiteX121" fmla="*/ 2944265 w 4196446"/>
              <a:gd name="connsiteY121" fmla="*/ 1325357 h 8346397"/>
              <a:gd name="connsiteX122" fmla="*/ 2968077 w 4196446"/>
              <a:gd name="connsiteY122" fmla="*/ 1206295 h 8346397"/>
              <a:gd name="connsiteX123" fmla="*/ 3049040 w 4196446"/>
              <a:gd name="connsiteY123" fmla="*/ 1169783 h 8346397"/>
              <a:gd name="connsiteX124" fmla="*/ 3153814 w 4196446"/>
              <a:gd name="connsiteY124" fmla="*/ 1125332 h 8346397"/>
              <a:gd name="connsiteX125" fmla="*/ 3225252 w 4196446"/>
              <a:gd name="connsiteY125" fmla="*/ 1049132 h 8346397"/>
              <a:gd name="connsiteX126" fmla="*/ 3310977 w 4196446"/>
              <a:gd name="connsiteY126" fmla="*/ 996745 h 8346397"/>
              <a:gd name="connsiteX127" fmla="*/ 3056977 w 4196446"/>
              <a:gd name="connsiteY127" fmla="*/ 982457 h 8346397"/>
              <a:gd name="connsiteX128" fmla="*/ 2958552 w 4196446"/>
              <a:gd name="connsiteY128" fmla="*/ 976107 h 8346397"/>
              <a:gd name="connsiteX129" fmla="*/ 2926802 w 4196446"/>
              <a:gd name="connsiteY129" fmla="*/ 906257 h 8346397"/>
              <a:gd name="connsiteX130" fmla="*/ 2866477 w 4196446"/>
              <a:gd name="connsiteY130" fmla="*/ 893559 h 8346397"/>
              <a:gd name="connsiteX131" fmla="*/ 2799802 w 4196446"/>
              <a:gd name="connsiteY131" fmla="*/ 874507 h 8346397"/>
              <a:gd name="connsiteX132" fmla="*/ 2761702 w 4196446"/>
              <a:gd name="connsiteY132" fmla="*/ 807832 h 8346397"/>
              <a:gd name="connsiteX133" fmla="*/ 2609302 w 4196446"/>
              <a:gd name="connsiteY133" fmla="*/ 760207 h 8346397"/>
              <a:gd name="connsiteX134" fmla="*/ 2580727 w 4196446"/>
              <a:gd name="connsiteY134" fmla="*/ 604632 h 8346397"/>
              <a:gd name="connsiteX135" fmla="*/ 2526752 w 4196446"/>
              <a:gd name="connsiteY135" fmla="*/ 531609 h 8346397"/>
              <a:gd name="connsiteX136" fmla="*/ 2596602 w 4196446"/>
              <a:gd name="connsiteY136" fmla="*/ 407782 h 8346397"/>
              <a:gd name="connsiteX137" fmla="*/ 2629939 w 4196446"/>
              <a:gd name="connsiteY137" fmla="*/ 310947 h 8346397"/>
              <a:gd name="connsiteX138" fmla="*/ 2517227 w 4196446"/>
              <a:gd name="connsiteY138" fmla="*/ 239507 h 8346397"/>
              <a:gd name="connsiteX139" fmla="*/ 2402927 w 4196446"/>
              <a:gd name="connsiteY139" fmla="*/ 271257 h 8346397"/>
              <a:gd name="connsiteX140" fmla="*/ 2275927 w 4196446"/>
              <a:gd name="connsiteY140" fmla="*/ 198232 h 8346397"/>
              <a:gd name="connsiteX141" fmla="*/ 2133052 w 4196446"/>
              <a:gd name="connsiteY141" fmla="*/ 233157 h 8346397"/>
              <a:gd name="connsiteX142" fmla="*/ 1913977 w 4196446"/>
              <a:gd name="connsiteY142" fmla="*/ 36309 h 8346397"/>
              <a:gd name="connsiteX143" fmla="*/ 1777452 w 4196446"/>
              <a:gd name="connsiteY143" fmla="*/ 13289 h 8346397"/>
              <a:gd name="connsiteX144" fmla="*/ 1703633 w 4196446"/>
              <a:gd name="connsiteY144" fmla="*/ 41864 h 8346397"/>
              <a:gd name="connsiteX145" fmla="*/ 1615527 w 4196446"/>
              <a:gd name="connsiteY145" fmla="*/ 75203 h 8346397"/>
              <a:gd name="connsiteX146" fmla="*/ 1515515 w 4196446"/>
              <a:gd name="connsiteY146" fmla="*/ 129971 h 8346397"/>
              <a:gd name="connsiteX147" fmla="*/ 1525040 w 4196446"/>
              <a:gd name="connsiteY147" fmla="*/ 194264 h 8346397"/>
              <a:gd name="connsiteX148" fmla="*/ 1505990 w 4196446"/>
              <a:gd name="connsiteY148" fmla="*/ 251415 h 8346397"/>
              <a:gd name="connsiteX149" fmla="*/ 1413121 w 4196446"/>
              <a:gd name="connsiteY149" fmla="*/ 270464 h 8346397"/>
              <a:gd name="connsiteX150" fmla="*/ 1339302 w 4196446"/>
              <a:gd name="connsiteY150" fmla="*/ 306184 h 8346397"/>
              <a:gd name="connsiteX151" fmla="*/ 1260721 w 4196446"/>
              <a:gd name="connsiteY151" fmla="*/ 346665 h 8346397"/>
              <a:gd name="connsiteX152" fmla="*/ 1191665 w 4196446"/>
              <a:gd name="connsiteY152" fmla="*/ 272847 h 8346397"/>
              <a:gd name="connsiteX153" fmla="*/ 1082127 w 4196446"/>
              <a:gd name="connsiteY153" fmla="*/ 353809 h 8346397"/>
              <a:gd name="connsiteX154" fmla="*/ 1020215 w 4196446"/>
              <a:gd name="connsiteY154" fmla="*/ 420484 h 8346397"/>
              <a:gd name="connsiteX155" fmla="*/ 858290 w 4196446"/>
              <a:gd name="connsiteY155" fmla="*/ 301422 h 8346397"/>
              <a:gd name="connsiteX156" fmla="*/ 796377 w 4196446"/>
              <a:gd name="connsiteY156" fmla="*/ 406196 h 8346397"/>
              <a:gd name="connsiteX157" fmla="*/ 755896 w 4196446"/>
              <a:gd name="connsiteY157" fmla="*/ 341903 h 8346397"/>
              <a:gd name="connsiteX158" fmla="*/ 689221 w 4196446"/>
              <a:gd name="connsiteY158" fmla="*/ 270465 h 8346397"/>
              <a:gd name="connsiteX159" fmla="*/ 667790 w 4196446"/>
              <a:gd name="connsiteY159" fmla="*/ 313328 h 8346397"/>
              <a:gd name="connsiteX160" fmla="*/ 620165 w 4196446"/>
              <a:gd name="connsiteY160" fmla="*/ 382384 h 8346397"/>
              <a:gd name="connsiteX161" fmla="*/ 589208 w 4196446"/>
              <a:gd name="connsiteY161" fmla="*/ 396672 h 8346397"/>
              <a:gd name="connsiteX162" fmla="*/ 498721 w 4196446"/>
              <a:gd name="connsiteY162" fmla="*/ 482397 h 8346397"/>
              <a:gd name="connsiteX163" fmla="*/ 396327 w 4196446"/>
              <a:gd name="connsiteY163" fmla="*/ 380003 h 8346397"/>
              <a:gd name="connsiteX164" fmla="*/ 243927 w 4196446"/>
              <a:gd name="connsiteY164" fmla="*/ 294278 h 8346397"/>
              <a:gd name="connsiteX165" fmla="*/ 174871 w 4196446"/>
              <a:gd name="connsiteY165" fmla="*/ 327615 h 8346397"/>
              <a:gd name="connsiteX166" fmla="*/ 127246 w 4196446"/>
              <a:gd name="connsiteY166" fmla="*/ 410959 h 8346397"/>
              <a:gd name="connsiteX167" fmla="*/ 43902 w 4196446"/>
              <a:gd name="connsiteY167" fmla="*/ 472872 h 8346397"/>
              <a:gd name="connsiteX168" fmla="*/ 8183 w 4196446"/>
              <a:gd name="connsiteY168" fmla="*/ 484778 h 8346397"/>
              <a:gd name="connsiteX169" fmla="*/ 198683 w 4196446"/>
              <a:gd name="connsiteY169" fmla="*/ 689565 h 8346397"/>
              <a:gd name="connsiteX170" fmla="*/ 265359 w 4196446"/>
              <a:gd name="connsiteY170" fmla="*/ 706234 h 8346397"/>
              <a:gd name="connsiteX171" fmla="*/ 298697 w 4196446"/>
              <a:gd name="connsiteY171" fmla="*/ 730047 h 8346397"/>
              <a:gd name="connsiteX172" fmla="*/ 296315 w 4196446"/>
              <a:gd name="connsiteY172" fmla="*/ 901496 h 8346397"/>
              <a:gd name="connsiteX173" fmla="*/ 362990 w 4196446"/>
              <a:gd name="connsiteY173" fmla="*/ 906259 h 8346397"/>
              <a:gd name="connsiteX174" fmla="*/ 401090 w 4196446"/>
              <a:gd name="connsiteY174" fmla="*/ 856253 h 8346397"/>
              <a:gd name="connsiteX175" fmla="*/ 482052 w 4196446"/>
              <a:gd name="connsiteY175" fmla="*/ 894353 h 8346397"/>
              <a:gd name="connsiteX176" fmla="*/ 420140 w 4196446"/>
              <a:gd name="connsiteY176" fmla="*/ 1039609 h 8346397"/>
              <a:gd name="connsiteX177" fmla="*/ 434427 w 4196446"/>
              <a:gd name="connsiteY177" fmla="*/ 1087234 h 8346397"/>
              <a:gd name="connsiteX178" fmla="*/ 379658 w 4196446"/>
              <a:gd name="connsiteY178" fmla="*/ 1139622 h 8346397"/>
              <a:gd name="connsiteX179" fmla="*/ 415377 w 4196446"/>
              <a:gd name="connsiteY179" fmla="*/ 1168196 h 8346397"/>
              <a:gd name="connsiteX180" fmla="*/ 486815 w 4196446"/>
              <a:gd name="connsiteY180" fmla="*/ 1256303 h 8346397"/>
              <a:gd name="connsiteX181" fmla="*/ 527296 w 4196446"/>
              <a:gd name="connsiteY181" fmla="*/ 1344409 h 8346397"/>
              <a:gd name="connsiteX182" fmla="*/ 636833 w 4196446"/>
              <a:gd name="connsiteY182" fmla="*/ 1396797 h 8346397"/>
              <a:gd name="connsiteX183" fmla="*/ 746371 w 4196446"/>
              <a:gd name="connsiteY183" fmla="*/ 1420609 h 8346397"/>
              <a:gd name="connsiteX184" fmla="*/ 829715 w 4196446"/>
              <a:gd name="connsiteY184" fmla="*/ 1468234 h 8346397"/>
              <a:gd name="connsiteX185" fmla="*/ 913058 w 4196446"/>
              <a:gd name="connsiteY185" fmla="*/ 1442040 h 8346397"/>
              <a:gd name="connsiteX186" fmla="*/ 994021 w 4196446"/>
              <a:gd name="connsiteY186" fmla="*/ 1368222 h 8346397"/>
              <a:gd name="connsiteX187" fmla="*/ 1103558 w 4196446"/>
              <a:gd name="connsiteY187" fmla="*/ 1351553 h 8346397"/>
              <a:gd name="connsiteX188" fmla="*/ 1170233 w 4196446"/>
              <a:gd name="connsiteY188" fmla="*/ 1356315 h 8346397"/>
              <a:gd name="connsiteX189" fmla="*/ 1329777 w 4196446"/>
              <a:gd name="connsiteY189" fmla="*/ 1465853 h 8346397"/>
              <a:gd name="connsiteX190" fmla="*/ 1389308 w 4196446"/>
              <a:gd name="connsiteY190" fmla="*/ 1494428 h 8346397"/>
              <a:gd name="connsiteX191" fmla="*/ 1260721 w 4196446"/>
              <a:gd name="connsiteY191" fmla="*/ 1596822 h 8346397"/>
              <a:gd name="connsiteX192" fmla="*/ 1263102 w 4196446"/>
              <a:gd name="connsiteY192" fmla="*/ 1661115 h 8346397"/>
              <a:gd name="connsiteX193" fmla="*/ 1425027 w 4196446"/>
              <a:gd name="connsiteY193" fmla="*/ 1613490 h 8346397"/>
              <a:gd name="connsiteX194" fmla="*/ 1386927 w 4196446"/>
              <a:gd name="connsiteY194" fmla="*/ 1677784 h 8346397"/>
              <a:gd name="connsiteX195" fmla="*/ 1405977 w 4196446"/>
              <a:gd name="connsiteY195" fmla="*/ 1751603 h 8346397"/>
              <a:gd name="connsiteX196" fmla="*/ 1517896 w 4196446"/>
              <a:gd name="connsiteY196" fmla="*/ 1787322 h 8346397"/>
              <a:gd name="connsiteX197" fmla="*/ 1591715 w 4196446"/>
              <a:gd name="connsiteY197" fmla="*/ 1803990 h 8346397"/>
              <a:gd name="connsiteX198" fmla="*/ 1501227 w 4196446"/>
              <a:gd name="connsiteY198" fmla="*/ 1934959 h 8346397"/>
              <a:gd name="connsiteX199" fmla="*/ 1494083 w 4196446"/>
              <a:gd name="connsiteY199" fmla="*/ 1984965 h 8346397"/>
              <a:gd name="connsiteX200" fmla="*/ 1422646 w 4196446"/>
              <a:gd name="connsiteY200" fmla="*/ 2020684 h 8346397"/>
              <a:gd name="connsiteX201" fmla="*/ 1391690 w 4196446"/>
              <a:gd name="connsiteY201" fmla="*/ 2082597 h 8346397"/>
              <a:gd name="connsiteX202" fmla="*/ 1260721 w 4196446"/>
              <a:gd name="connsiteY202" fmla="*/ 2056403 h 8346397"/>
              <a:gd name="connsiteX203" fmla="*/ 1139277 w 4196446"/>
              <a:gd name="connsiteY203" fmla="*/ 2056402 h 8346397"/>
              <a:gd name="connsiteX204" fmla="*/ 1072602 w 4196446"/>
              <a:gd name="connsiteY204" fmla="*/ 2084978 h 8346397"/>
              <a:gd name="connsiteX205" fmla="*/ 1065458 w 4196446"/>
              <a:gd name="connsiteY205" fmla="*/ 2184990 h 8346397"/>
              <a:gd name="connsiteX206" fmla="*/ 977352 w 4196446"/>
              <a:gd name="connsiteY206" fmla="*/ 2273097 h 8346397"/>
              <a:gd name="connsiteX207" fmla="*/ 1120227 w 4196446"/>
              <a:gd name="connsiteY207" fmla="*/ 2335009 h 8346397"/>
              <a:gd name="connsiteX208" fmla="*/ 1170234 w 4196446"/>
              <a:gd name="connsiteY208" fmla="*/ 2370727 h 8346397"/>
              <a:gd name="connsiteX209" fmla="*/ 1222621 w 4196446"/>
              <a:gd name="connsiteY209" fmla="*/ 2387397 h 8346397"/>
              <a:gd name="connsiteX210" fmla="*/ 1272627 w 4196446"/>
              <a:gd name="connsiteY210" fmla="*/ 2437403 h 8346397"/>
              <a:gd name="connsiteX211" fmla="*/ 1329777 w 4196446"/>
              <a:gd name="connsiteY211" fmla="*/ 2458834 h 8346397"/>
              <a:gd name="connsiteX212" fmla="*/ 1422646 w 4196446"/>
              <a:gd name="connsiteY212" fmla="*/ 2535034 h 8346397"/>
              <a:gd name="connsiteX213" fmla="*/ 1508371 w 4196446"/>
              <a:gd name="connsiteY213" fmla="*/ 2568373 h 8346397"/>
              <a:gd name="connsiteX214" fmla="*/ 1641721 w 4196446"/>
              <a:gd name="connsiteY214" fmla="*/ 2716009 h 8346397"/>
              <a:gd name="connsiteX215" fmla="*/ 1725065 w 4196446"/>
              <a:gd name="connsiteY215" fmla="*/ 2870790 h 8346397"/>
              <a:gd name="connsiteX216" fmla="*/ 1850477 w 4196446"/>
              <a:gd name="connsiteY216" fmla="*/ 2931907 h 8346397"/>
              <a:gd name="connsiteX217" fmla="*/ 1896514 w 4196446"/>
              <a:gd name="connsiteY217" fmla="*/ 2977947 h 8346397"/>
              <a:gd name="connsiteX218" fmla="*/ 1927471 w 4196446"/>
              <a:gd name="connsiteY218" fmla="*/ 3082722 h 8346397"/>
              <a:gd name="connsiteX219" fmla="*/ 1989383 w 4196446"/>
              <a:gd name="connsiteY219" fmla="*/ 3185115 h 8346397"/>
              <a:gd name="connsiteX220" fmla="*/ 2051296 w 4196446"/>
              <a:gd name="connsiteY220" fmla="*/ 3223215 h 8346397"/>
              <a:gd name="connsiteX221" fmla="*/ 2182265 w 4196446"/>
              <a:gd name="connsiteY221" fmla="*/ 3370853 h 8346397"/>
              <a:gd name="connsiteX222" fmla="*/ 2325139 w 4196446"/>
              <a:gd name="connsiteY222" fmla="*/ 3447053 h 8346397"/>
              <a:gd name="connsiteX223" fmla="*/ 2384671 w 4196446"/>
              <a:gd name="connsiteY223" fmla="*/ 3532778 h 8346397"/>
              <a:gd name="connsiteX224" fmla="*/ 2432296 w 4196446"/>
              <a:gd name="connsiteY224" fmla="*/ 3599453 h 8346397"/>
              <a:gd name="connsiteX225" fmla="*/ 2479921 w 4196446"/>
              <a:gd name="connsiteY225" fmla="*/ 3589929 h 8346397"/>
              <a:gd name="connsiteX226" fmla="*/ 2484683 w 4196446"/>
              <a:gd name="connsiteY226" fmla="*/ 3742328 h 8346397"/>
              <a:gd name="connsiteX227" fmla="*/ 2537071 w 4196446"/>
              <a:gd name="connsiteY227" fmla="*/ 3835197 h 8346397"/>
              <a:gd name="connsiteX228" fmla="*/ 2529927 w 4196446"/>
              <a:gd name="connsiteY228" fmla="*/ 3873297 h 8346397"/>
              <a:gd name="connsiteX229" fmla="*/ 2598983 w 4196446"/>
              <a:gd name="connsiteY229" fmla="*/ 3909015 h 8346397"/>
              <a:gd name="connsiteX230" fmla="*/ 2656133 w 4196446"/>
              <a:gd name="connsiteY230" fmla="*/ 3854247 h 8346397"/>
              <a:gd name="connsiteX231" fmla="*/ 2689471 w 4196446"/>
              <a:gd name="connsiteY231" fmla="*/ 3937590 h 8346397"/>
              <a:gd name="connsiteX232" fmla="*/ 2734715 w 4196446"/>
              <a:gd name="connsiteY232" fmla="*/ 3982834 h 8346397"/>
              <a:gd name="connsiteX233" fmla="*/ 2808533 w 4196446"/>
              <a:gd name="connsiteY233" fmla="*/ 4006647 h 8346397"/>
              <a:gd name="connsiteX234" fmla="*/ 2860921 w 4196446"/>
              <a:gd name="connsiteY234" fmla="*/ 4075703 h 8346397"/>
              <a:gd name="connsiteX235" fmla="*/ 2946646 w 4196446"/>
              <a:gd name="connsiteY235" fmla="*/ 4130472 h 8346397"/>
              <a:gd name="connsiteX236" fmla="*/ 2999033 w 4196446"/>
              <a:gd name="connsiteY236" fmla="*/ 4163809 h 8346397"/>
              <a:gd name="connsiteX237" fmla="*/ 2870446 w 4196446"/>
              <a:gd name="connsiteY237" fmla="*/ 4256678 h 8346397"/>
              <a:gd name="connsiteX238" fmla="*/ 2868064 w 4196446"/>
              <a:gd name="connsiteY238" fmla="*/ 4311446 h 8346397"/>
              <a:gd name="connsiteX239" fmla="*/ 2970458 w 4196446"/>
              <a:gd name="connsiteY239" fmla="*/ 4428128 h 8346397"/>
              <a:gd name="connsiteX240" fmla="*/ 3065708 w 4196446"/>
              <a:gd name="connsiteY240" fmla="*/ 4490040 h 8346397"/>
              <a:gd name="connsiteX241" fmla="*/ 3096665 w 4196446"/>
              <a:gd name="connsiteY241" fmla="*/ 4528140 h 8346397"/>
              <a:gd name="connsiteX242" fmla="*/ 3082377 w 4196446"/>
              <a:gd name="connsiteY242" fmla="*/ 4609103 h 8346397"/>
              <a:gd name="connsiteX243" fmla="*/ 3077615 w 4196446"/>
              <a:gd name="connsiteY243" fmla="*/ 4692447 h 8346397"/>
              <a:gd name="connsiteX244" fmla="*/ 3034752 w 4196446"/>
              <a:gd name="connsiteY244" fmla="*/ 4701972 h 8346397"/>
              <a:gd name="connsiteX245" fmla="*/ 3008558 w 4196446"/>
              <a:gd name="connsiteY245" fmla="*/ 4718640 h 8346397"/>
              <a:gd name="connsiteX246" fmla="*/ 3053802 w 4196446"/>
              <a:gd name="connsiteY246" fmla="*/ 4795632 h 8346397"/>
              <a:gd name="connsiteX247" fmla="*/ 3037133 w 4196446"/>
              <a:gd name="connsiteY247" fmla="*/ 4868659 h 8346397"/>
              <a:gd name="connsiteX248" fmla="*/ 3020465 w 4196446"/>
              <a:gd name="connsiteY248" fmla="*/ 5004390 h 8346397"/>
              <a:gd name="connsiteX249" fmla="*/ 2982365 w 4196446"/>
              <a:gd name="connsiteY249" fmla="*/ 5044872 h 8346397"/>
              <a:gd name="connsiteX250" fmla="*/ 2965696 w 4196446"/>
              <a:gd name="connsiteY250" fmla="*/ 5166315 h 8346397"/>
              <a:gd name="connsiteX251" fmla="*/ 2937121 w 4196446"/>
              <a:gd name="connsiteY251" fmla="*/ 5285378 h 8346397"/>
              <a:gd name="connsiteX252" fmla="*/ 2989508 w 4196446"/>
              <a:gd name="connsiteY252" fmla="*/ 5302047 h 8346397"/>
              <a:gd name="connsiteX253" fmla="*/ 2987127 w 4196446"/>
              <a:gd name="connsiteY253" fmla="*/ 5347290 h 8346397"/>
              <a:gd name="connsiteX254" fmla="*/ 2984746 w 4196446"/>
              <a:gd name="connsiteY254" fmla="*/ 5402059 h 8346397"/>
              <a:gd name="connsiteX255" fmla="*/ 3041896 w 4196446"/>
              <a:gd name="connsiteY255" fmla="*/ 5471115 h 8346397"/>
              <a:gd name="connsiteX256" fmla="*/ 3089521 w 4196446"/>
              <a:gd name="connsiteY256" fmla="*/ 5597322 h 8346397"/>
              <a:gd name="connsiteX257" fmla="*/ 2996652 w 4196446"/>
              <a:gd name="connsiteY257" fmla="*/ 5887834 h 8346397"/>
              <a:gd name="connsiteX258" fmla="*/ 3018083 w 4196446"/>
              <a:gd name="connsiteY258" fmla="*/ 5942603 h 8346397"/>
              <a:gd name="connsiteX259" fmla="*/ 3044277 w 4196446"/>
              <a:gd name="connsiteY259" fmla="*/ 5994990 h 8346397"/>
              <a:gd name="connsiteX260" fmla="*/ 3049040 w 4196446"/>
              <a:gd name="connsiteY260" fmla="*/ 6099765 h 8346397"/>
              <a:gd name="connsiteX261" fmla="*/ 3028402 w 4196446"/>
              <a:gd name="connsiteY261" fmla="*/ 6195807 h 8346397"/>
              <a:gd name="connsiteX262" fmla="*/ 2956170 w 4196446"/>
              <a:gd name="connsiteY262" fmla="*/ 6259310 h 8346397"/>
              <a:gd name="connsiteX263" fmla="*/ 2920452 w 4196446"/>
              <a:gd name="connsiteY263" fmla="*/ 6240259 h 8346397"/>
              <a:gd name="connsiteX264" fmla="*/ 2849015 w 4196446"/>
              <a:gd name="connsiteY264" fmla="*/ 6252165 h 8346397"/>
              <a:gd name="connsiteX265" fmla="*/ 2713283 w 4196446"/>
              <a:gd name="connsiteY265" fmla="*/ 6364084 h 8346397"/>
              <a:gd name="connsiteX266" fmla="*/ 2606127 w 4196446"/>
              <a:gd name="connsiteY266" fmla="*/ 6349797 h 8346397"/>
              <a:gd name="connsiteX267" fmla="*/ 2575171 w 4196446"/>
              <a:gd name="connsiteY267" fmla="*/ 6378372 h 8346397"/>
              <a:gd name="connsiteX268" fmla="*/ 2508495 w 4196446"/>
              <a:gd name="connsiteY268" fmla="*/ 6423614 h 8346397"/>
              <a:gd name="connsiteX269" fmla="*/ 2391815 w 4196446"/>
              <a:gd name="connsiteY269" fmla="*/ 6411709 h 8346397"/>
              <a:gd name="connsiteX270" fmla="*/ 2368002 w 4196446"/>
              <a:gd name="connsiteY270" fmla="*/ 6528390 h 8346397"/>
              <a:gd name="connsiteX271" fmla="*/ 2363240 w 4196446"/>
              <a:gd name="connsiteY271" fmla="*/ 6564109 h 8346397"/>
              <a:gd name="connsiteX272" fmla="*/ 2339428 w 4196446"/>
              <a:gd name="connsiteY272" fmla="*/ 6583159 h 8346397"/>
              <a:gd name="connsiteX273" fmla="*/ 2141783 w 4196446"/>
              <a:gd name="connsiteY273" fmla="*/ 6535534 h 8346397"/>
              <a:gd name="connsiteX274" fmla="*/ 2103683 w 4196446"/>
              <a:gd name="connsiteY274" fmla="*/ 6587922 h 8346397"/>
              <a:gd name="connsiteX275" fmla="*/ 2072727 w 4196446"/>
              <a:gd name="connsiteY275" fmla="*/ 6683172 h 8346397"/>
              <a:gd name="connsiteX276" fmla="*/ 2039389 w 4196446"/>
              <a:gd name="connsiteY276" fmla="*/ 6747465 h 8346397"/>
              <a:gd name="connsiteX277" fmla="*/ 2051296 w 4196446"/>
              <a:gd name="connsiteY277" fmla="*/ 6809378 h 8346397"/>
              <a:gd name="connsiteX278" fmla="*/ 2184646 w 4196446"/>
              <a:gd name="connsiteY278" fmla="*/ 6921297 h 8346397"/>
              <a:gd name="connsiteX279" fmla="*/ 2253702 w 4196446"/>
              <a:gd name="connsiteY279" fmla="*/ 6954634 h 8346397"/>
              <a:gd name="connsiteX280" fmla="*/ 2237033 w 4196446"/>
              <a:gd name="connsiteY280" fmla="*/ 6978447 h 8346397"/>
              <a:gd name="connsiteX281" fmla="*/ 2201315 w 4196446"/>
              <a:gd name="connsiteY281" fmla="*/ 6997497 h 8346397"/>
              <a:gd name="connsiteX282" fmla="*/ 2234652 w 4196446"/>
              <a:gd name="connsiteY282" fmla="*/ 7073697 h 8346397"/>
              <a:gd name="connsiteX283" fmla="*/ 2203696 w 4196446"/>
              <a:gd name="connsiteY283" fmla="*/ 7095128 h 8346397"/>
              <a:gd name="connsiteX284" fmla="*/ 2098921 w 4196446"/>
              <a:gd name="connsiteY284" fmla="*/ 7033215 h 8346397"/>
              <a:gd name="connsiteX285" fmla="*/ 2056058 w 4196446"/>
              <a:gd name="connsiteY285" fmla="*/ 7059409 h 8346397"/>
              <a:gd name="connsiteX286" fmla="*/ 1996527 w 4196446"/>
              <a:gd name="connsiteY286" fmla="*/ 6957015 h 8346397"/>
              <a:gd name="connsiteX287" fmla="*/ 1879846 w 4196446"/>
              <a:gd name="connsiteY287" fmla="*/ 6983209 h 8346397"/>
              <a:gd name="connsiteX288" fmla="*/ 1815552 w 4196446"/>
              <a:gd name="connsiteY288" fmla="*/ 6987972 h 8346397"/>
              <a:gd name="connsiteX289" fmla="*/ 1765546 w 4196446"/>
              <a:gd name="connsiteY289" fmla="*/ 6983210 h 8346397"/>
              <a:gd name="connsiteX290" fmla="*/ 1708396 w 4196446"/>
              <a:gd name="connsiteY290" fmla="*/ 7028453 h 8346397"/>
              <a:gd name="connsiteX291" fmla="*/ 1529802 w 4196446"/>
              <a:gd name="connsiteY291" fmla="*/ 6987972 h 8346397"/>
              <a:gd name="connsiteX292" fmla="*/ 1553614 w 4196446"/>
              <a:gd name="connsiteY292" fmla="*/ 7114178 h 8346397"/>
              <a:gd name="connsiteX293" fmla="*/ 1477415 w 4196446"/>
              <a:gd name="connsiteY293" fmla="*/ 7159422 h 8346397"/>
              <a:gd name="connsiteX294" fmla="*/ 1415502 w 4196446"/>
              <a:gd name="connsiteY294" fmla="*/ 7226096 h 8346397"/>
              <a:gd name="connsiteX295" fmla="*/ 1265483 w 4196446"/>
              <a:gd name="connsiteY295" fmla="*/ 7218953 h 8346397"/>
              <a:gd name="connsiteX296" fmla="*/ 1213096 w 4196446"/>
              <a:gd name="connsiteY29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531514 w 4196446"/>
              <a:gd name="connsiteY5" fmla="*/ 7594394 h 8346397"/>
              <a:gd name="connsiteX6" fmla="*/ 2484684 w 4196446"/>
              <a:gd name="connsiteY6" fmla="*/ 7552326 h 8346397"/>
              <a:gd name="connsiteX7" fmla="*/ 2546597 w 4196446"/>
              <a:gd name="connsiteY7" fmla="*/ 7511845 h 8346397"/>
              <a:gd name="connsiteX8" fmla="*/ 2603748 w 4196446"/>
              <a:gd name="connsiteY8" fmla="*/ 7485651 h 8346397"/>
              <a:gd name="connsiteX9" fmla="*/ 2594222 w 4196446"/>
              <a:gd name="connsiteY9" fmla="*/ 7359445 h 8346397"/>
              <a:gd name="connsiteX10" fmla="*/ 2606128 w 4196446"/>
              <a:gd name="connsiteY10" fmla="*/ 7309438 h 8346397"/>
              <a:gd name="connsiteX11" fmla="*/ 2701378 w 4196446"/>
              <a:gd name="connsiteY11" fmla="*/ 7314201 h 8346397"/>
              <a:gd name="connsiteX12" fmla="*/ 2660897 w 4196446"/>
              <a:gd name="connsiteY12" fmla="*/ 7240382 h 8346397"/>
              <a:gd name="connsiteX13" fmla="*/ 2713284 w 4196446"/>
              <a:gd name="connsiteY13" fmla="*/ 7266576 h 8346397"/>
              <a:gd name="connsiteX14" fmla="*/ 2763291 w 4196446"/>
              <a:gd name="connsiteY14" fmla="*/ 7299913 h 8346397"/>
              <a:gd name="connsiteX15" fmla="*/ 2756147 w 4196446"/>
              <a:gd name="connsiteY15" fmla="*/ 7371351 h 8346397"/>
              <a:gd name="connsiteX16" fmla="*/ 2827584 w 4196446"/>
              <a:gd name="connsiteY16" fmla="*/ 7316582 h 8346397"/>
              <a:gd name="connsiteX17" fmla="*/ 2870447 w 4196446"/>
              <a:gd name="connsiteY17" fmla="*/ 7338013 h 8346397"/>
              <a:gd name="connsiteX18" fmla="*/ 3001416 w 4196446"/>
              <a:gd name="connsiteY18" fmla="*/ 7266576 h 8346397"/>
              <a:gd name="connsiteX19" fmla="*/ 3103809 w 4196446"/>
              <a:gd name="connsiteY19" fmla="*/ 7202282 h 8346397"/>
              <a:gd name="connsiteX20" fmla="*/ 3246684 w 4196446"/>
              <a:gd name="connsiteY20" fmla="*/ 7142751 h 8346397"/>
              <a:gd name="connsiteX21" fmla="*/ 3282403 w 4196446"/>
              <a:gd name="connsiteY21" fmla="*/ 7159420 h 8346397"/>
              <a:gd name="connsiteX22" fmla="*/ 3358603 w 4196446"/>
              <a:gd name="connsiteY22" fmla="*/ 7064169 h 8346397"/>
              <a:gd name="connsiteX23" fmla="*/ 3503859 w 4196446"/>
              <a:gd name="connsiteY23" fmla="*/ 7042738 h 8346397"/>
              <a:gd name="connsiteX24" fmla="*/ 3530053 w 4196446"/>
              <a:gd name="connsiteY24" fmla="*/ 6978445 h 8346397"/>
              <a:gd name="connsiteX25" fmla="*/ 3642765 w 4196446"/>
              <a:gd name="connsiteY25" fmla="*/ 6905419 h 8346397"/>
              <a:gd name="connsiteX26" fmla="*/ 3741984 w 4196446"/>
              <a:gd name="connsiteY26" fmla="*/ 6883195 h 8346397"/>
              <a:gd name="connsiteX27" fmla="*/ 3784847 w 4196446"/>
              <a:gd name="connsiteY27" fmla="*/ 6811757 h 8346397"/>
              <a:gd name="connsiteX28" fmla="*/ 3951534 w 4196446"/>
              <a:gd name="connsiteY28" fmla="*/ 6737938 h 8346397"/>
              <a:gd name="connsiteX29" fmla="*/ 3932484 w 4196446"/>
              <a:gd name="connsiteY29" fmla="*/ 6616495 h 8346397"/>
              <a:gd name="connsiteX30" fmla="*/ 3975347 w 4196446"/>
              <a:gd name="connsiteY30" fmla="*/ 6642688 h 8346397"/>
              <a:gd name="connsiteX31" fmla="*/ 4027735 w 4196446"/>
              <a:gd name="connsiteY31" fmla="*/ 6654595 h 8346397"/>
              <a:gd name="connsiteX32" fmla="*/ 4056309 w 4196446"/>
              <a:gd name="connsiteY32" fmla="*/ 6516482 h 8346397"/>
              <a:gd name="connsiteX33" fmla="*/ 3996778 w 4196446"/>
              <a:gd name="connsiteY33" fmla="*/ 6478382 h 8346397"/>
              <a:gd name="connsiteX34" fmla="*/ 4034878 w 4196446"/>
              <a:gd name="connsiteY34" fmla="*/ 6437901 h 8346397"/>
              <a:gd name="connsiteX35" fmla="*/ 4061072 w 4196446"/>
              <a:gd name="connsiteY35" fmla="*/ 6473620 h 8346397"/>
              <a:gd name="connsiteX36" fmla="*/ 4082503 w 4196446"/>
              <a:gd name="connsiteY36" fmla="*/ 6478382 h 8346397"/>
              <a:gd name="connsiteX37" fmla="*/ 4089647 w 4196446"/>
              <a:gd name="connsiteY37" fmla="*/ 6421232 h 8346397"/>
              <a:gd name="connsiteX38" fmla="*/ 4046784 w 4196446"/>
              <a:gd name="connsiteY38" fmla="*/ 6318838 h 8346397"/>
              <a:gd name="connsiteX39" fmla="*/ 4130128 w 4196446"/>
              <a:gd name="connsiteY39" fmla="*/ 6299788 h 8346397"/>
              <a:gd name="connsiteX40" fmla="*/ 4046784 w 4196446"/>
              <a:gd name="connsiteY40" fmla="*/ 6275976 h 8346397"/>
              <a:gd name="connsiteX41" fmla="*/ 4053928 w 4196446"/>
              <a:gd name="connsiteY41" fmla="*/ 6211682 h 8346397"/>
              <a:gd name="connsiteX42" fmla="*/ 4039640 w 4196446"/>
              <a:gd name="connsiteY42" fmla="*/ 6149770 h 8346397"/>
              <a:gd name="connsiteX43" fmla="*/ 4106315 w 4196446"/>
              <a:gd name="connsiteY43" fmla="*/ 6211682 h 8346397"/>
              <a:gd name="connsiteX44" fmla="*/ 4063453 w 4196446"/>
              <a:gd name="connsiteY44" fmla="*/ 6090238 h 8346397"/>
              <a:gd name="connsiteX45" fmla="*/ 4070597 w 4196446"/>
              <a:gd name="connsiteY45" fmla="*/ 6018801 h 8346397"/>
              <a:gd name="connsiteX46" fmla="*/ 4132509 w 4196446"/>
              <a:gd name="connsiteY46" fmla="*/ 5975938 h 8346397"/>
              <a:gd name="connsiteX47" fmla="*/ 4094409 w 4196446"/>
              <a:gd name="connsiteY47" fmla="*/ 6075951 h 8346397"/>
              <a:gd name="connsiteX48" fmla="*/ 4139653 w 4196446"/>
              <a:gd name="connsiteY48" fmla="*/ 6102145 h 8346397"/>
              <a:gd name="connsiteX49" fmla="*/ 4192041 w 4196446"/>
              <a:gd name="connsiteY49" fmla="*/ 6080713 h 8346397"/>
              <a:gd name="connsiteX50" fmla="*/ 4149178 w 4196446"/>
              <a:gd name="connsiteY50" fmla="*/ 5947363 h 8346397"/>
              <a:gd name="connsiteX51" fmla="*/ 4194421 w 4196446"/>
              <a:gd name="connsiteY51" fmla="*/ 5909263 h 8346397"/>
              <a:gd name="connsiteX52" fmla="*/ 4113459 w 4196446"/>
              <a:gd name="connsiteY52" fmla="*/ 5783057 h 8346397"/>
              <a:gd name="connsiteX53" fmla="*/ 4108696 w 4196446"/>
              <a:gd name="connsiteY53" fmla="*/ 5678282 h 8346397"/>
              <a:gd name="connsiteX54" fmla="*/ 4070597 w 4196446"/>
              <a:gd name="connsiteY54" fmla="*/ 5587795 h 8346397"/>
              <a:gd name="connsiteX55" fmla="*/ 4111077 w 4196446"/>
              <a:gd name="connsiteY55" fmla="*/ 5583032 h 8346397"/>
              <a:gd name="connsiteX56" fmla="*/ 4061071 w 4196446"/>
              <a:gd name="connsiteY56" fmla="*/ 5478257 h 8346397"/>
              <a:gd name="connsiteX57" fmla="*/ 4061071 w 4196446"/>
              <a:gd name="connsiteY57" fmla="*/ 5383007 h 8346397"/>
              <a:gd name="connsiteX58" fmla="*/ 4103934 w 4196446"/>
              <a:gd name="connsiteY58" fmla="*/ 5387770 h 8346397"/>
              <a:gd name="connsiteX59" fmla="*/ 4106315 w 4196446"/>
              <a:gd name="connsiteY59" fmla="*/ 5347288 h 8346397"/>
              <a:gd name="connsiteX60" fmla="*/ 4065833 w 4196446"/>
              <a:gd name="connsiteY60" fmla="*/ 5292520 h 8346397"/>
              <a:gd name="connsiteX61" fmla="*/ 4058690 w 4196446"/>
              <a:gd name="connsiteY61" fmla="*/ 5173457 h 8346397"/>
              <a:gd name="connsiteX62" fmla="*/ 3990428 w 4196446"/>
              <a:gd name="connsiteY62" fmla="*/ 5034550 h 8346397"/>
              <a:gd name="connsiteX63" fmla="*/ 3922959 w 4196446"/>
              <a:gd name="connsiteY63" fmla="*/ 4816270 h 8346397"/>
              <a:gd name="connsiteX64" fmla="*/ 3887241 w 4196446"/>
              <a:gd name="connsiteY64" fmla="*/ 4682920 h 8346397"/>
              <a:gd name="connsiteX65" fmla="*/ 3851522 w 4196446"/>
              <a:gd name="connsiteY65" fmla="*/ 4642438 h 8346397"/>
              <a:gd name="connsiteX66" fmla="*/ 3887241 w 4196446"/>
              <a:gd name="connsiteY66" fmla="*/ 4578145 h 8346397"/>
              <a:gd name="connsiteX67" fmla="*/ 3839615 w 4196446"/>
              <a:gd name="connsiteY67" fmla="*/ 4499563 h 8346397"/>
              <a:gd name="connsiteX68" fmla="*/ 3780084 w 4196446"/>
              <a:gd name="connsiteY68" fmla="*/ 4492420 h 8346397"/>
              <a:gd name="connsiteX69" fmla="*/ 3732459 w 4196446"/>
              <a:gd name="connsiteY69" fmla="*/ 4449557 h 8346397"/>
              <a:gd name="connsiteX70" fmla="*/ 3687216 w 4196446"/>
              <a:gd name="connsiteY70" fmla="*/ 4466226 h 8346397"/>
              <a:gd name="connsiteX71" fmla="*/ 3668166 w 4196446"/>
              <a:gd name="connsiteY71" fmla="*/ 4368595 h 8346397"/>
              <a:gd name="connsiteX72" fmla="*/ 3501478 w 4196446"/>
              <a:gd name="connsiteY72" fmla="*/ 4166188 h 8346397"/>
              <a:gd name="connsiteX73" fmla="*/ 3496716 w 4196446"/>
              <a:gd name="connsiteY73" fmla="*/ 4139995 h 8346397"/>
              <a:gd name="connsiteX74" fmla="*/ 3494334 w 4196446"/>
              <a:gd name="connsiteY74" fmla="*/ 4113801 h 8346397"/>
              <a:gd name="connsiteX75" fmla="*/ 3544341 w 4196446"/>
              <a:gd name="connsiteY75" fmla="*/ 4101895 h 8346397"/>
              <a:gd name="connsiteX76" fmla="*/ 3553866 w 4196446"/>
              <a:gd name="connsiteY76" fmla="*/ 4075701 h 8346397"/>
              <a:gd name="connsiteX77" fmla="*/ 3515766 w 4196446"/>
              <a:gd name="connsiteY77" fmla="*/ 4056651 h 8346397"/>
              <a:gd name="connsiteX78" fmla="*/ 3465759 w 4196446"/>
              <a:gd name="connsiteY78" fmla="*/ 4049507 h 8346397"/>
              <a:gd name="connsiteX79" fmla="*/ 3432422 w 4196446"/>
              <a:gd name="connsiteY79" fmla="*/ 4109038 h 8346397"/>
              <a:gd name="connsiteX80" fmla="*/ 3413372 w 4196446"/>
              <a:gd name="connsiteY80" fmla="*/ 4082845 h 8346397"/>
              <a:gd name="connsiteX81" fmla="*/ 3415752 w 4196446"/>
              <a:gd name="connsiteY81" fmla="*/ 4042363 h 8346397"/>
              <a:gd name="connsiteX82" fmla="*/ 3349078 w 4196446"/>
              <a:gd name="connsiteY82" fmla="*/ 4018551 h 8346397"/>
              <a:gd name="connsiteX83" fmla="*/ 3382416 w 4196446"/>
              <a:gd name="connsiteY83" fmla="*/ 3985213 h 8346397"/>
              <a:gd name="connsiteX84" fmla="*/ 3346697 w 4196446"/>
              <a:gd name="connsiteY84" fmla="*/ 3961401 h 8346397"/>
              <a:gd name="connsiteX85" fmla="*/ 3291928 w 4196446"/>
              <a:gd name="connsiteY85" fmla="*/ 3959020 h 8346397"/>
              <a:gd name="connsiteX86" fmla="*/ 3263352 w 4196446"/>
              <a:gd name="connsiteY86" fmla="*/ 3978070 h 8346397"/>
              <a:gd name="connsiteX87" fmla="*/ 3215727 w 4196446"/>
              <a:gd name="connsiteY87" fmla="*/ 3963782 h 8346397"/>
              <a:gd name="connsiteX88" fmla="*/ 3227633 w 4196446"/>
              <a:gd name="connsiteY88" fmla="*/ 3937588 h 8346397"/>
              <a:gd name="connsiteX89" fmla="*/ 3275259 w 4196446"/>
              <a:gd name="connsiteY89" fmla="*/ 3913776 h 8346397"/>
              <a:gd name="connsiteX90" fmla="*/ 3127621 w 4196446"/>
              <a:gd name="connsiteY90" fmla="*/ 3851863 h 8346397"/>
              <a:gd name="connsiteX91" fmla="*/ 2996652 w 4196446"/>
              <a:gd name="connsiteY91" fmla="*/ 3739945 h 8346397"/>
              <a:gd name="connsiteX92" fmla="*/ 2591839 w 4196446"/>
              <a:gd name="connsiteY92" fmla="*/ 3354183 h 8346397"/>
              <a:gd name="connsiteX93" fmla="*/ 2468015 w 4196446"/>
              <a:gd name="connsiteY93" fmla="*/ 3049382 h 8346397"/>
              <a:gd name="connsiteX94" fmla="*/ 2432296 w 4196446"/>
              <a:gd name="connsiteY94" fmla="*/ 2961276 h 8346397"/>
              <a:gd name="connsiteX95" fmla="*/ 2387052 w 4196446"/>
              <a:gd name="connsiteY95" fmla="*/ 2954132 h 8346397"/>
              <a:gd name="connsiteX96" fmla="*/ 2365621 w 4196446"/>
              <a:gd name="connsiteY96" fmla="*/ 2958895 h 8346397"/>
              <a:gd name="connsiteX97" fmla="*/ 2315615 w 4196446"/>
              <a:gd name="connsiteY97" fmla="*/ 2896982 h 8346397"/>
              <a:gd name="connsiteX98" fmla="*/ 2234652 w 4196446"/>
              <a:gd name="connsiteY98" fmla="*/ 2880313 h 8346397"/>
              <a:gd name="connsiteX99" fmla="*/ 2182265 w 4196446"/>
              <a:gd name="connsiteY99" fmla="*/ 2811257 h 8346397"/>
              <a:gd name="connsiteX100" fmla="*/ 2115590 w 4196446"/>
              <a:gd name="connsiteY100" fmla="*/ 2727913 h 8346397"/>
              <a:gd name="connsiteX101" fmla="*/ 2091777 w 4196446"/>
              <a:gd name="connsiteY101" fmla="*/ 2670763 h 8346397"/>
              <a:gd name="connsiteX102" fmla="*/ 2006845 w 4196446"/>
              <a:gd name="connsiteY102" fmla="*/ 2527095 h 8346397"/>
              <a:gd name="connsiteX103" fmla="*/ 1953665 w 4196446"/>
              <a:gd name="connsiteY103" fmla="*/ 2451688 h 8346397"/>
              <a:gd name="connsiteX104" fmla="*/ 2006052 w 4196446"/>
              <a:gd name="connsiteY104" fmla="*/ 2337388 h 8346397"/>
              <a:gd name="connsiteX105" fmla="*/ 2072727 w 4196446"/>
              <a:gd name="connsiteY105" fmla="*/ 2256426 h 8346397"/>
              <a:gd name="connsiteX106" fmla="*/ 2056058 w 4196446"/>
              <a:gd name="connsiteY106" fmla="*/ 2223088 h 8346397"/>
              <a:gd name="connsiteX107" fmla="*/ 2067965 w 4196446"/>
              <a:gd name="connsiteY107" fmla="*/ 2130220 h 8346397"/>
              <a:gd name="connsiteX108" fmla="*/ 2137021 w 4196446"/>
              <a:gd name="connsiteY108" fmla="*/ 1992107 h 8346397"/>
              <a:gd name="connsiteX109" fmla="*/ 2165596 w 4196446"/>
              <a:gd name="connsiteY109" fmla="*/ 1944482 h 8346397"/>
              <a:gd name="connsiteX110" fmla="*/ 2203696 w 4196446"/>
              <a:gd name="connsiteY110" fmla="*/ 1937338 h 8346397"/>
              <a:gd name="connsiteX111" fmla="*/ 2198933 w 4196446"/>
              <a:gd name="connsiteY111" fmla="*/ 1906382 h 8346397"/>
              <a:gd name="connsiteX112" fmla="*/ 2406102 w 4196446"/>
              <a:gd name="connsiteY112" fmla="*/ 1782557 h 8346397"/>
              <a:gd name="connsiteX113" fmla="*/ 2494208 w 4196446"/>
              <a:gd name="connsiteY113" fmla="*/ 1715882 h 8346397"/>
              <a:gd name="connsiteX114" fmla="*/ 2513258 w 4196446"/>
              <a:gd name="connsiteY114" fmla="*/ 1630157 h 8346397"/>
              <a:gd name="connsiteX115" fmla="*/ 2522784 w 4196446"/>
              <a:gd name="connsiteY115" fmla="*/ 1584913 h 8346397"/>
              <a:gd name="connsiteX116" fmla="*/ 2577552 w 4196446"/>
              <a:gd name="connsiteY116" fmla="*/ 1527763 h 8346397"/>
              <a:gd name="connsiteX117" fmla="*/ 2606127 w 4196446"/>
              <a:gd name="connsiteY117" fmla="*/ 1499188 h 8346397"/>
              <a:gd name="connsiteX118" fmla="*/ 2634702 w 4196446"/>
              <a:gd name="connsiteY118" fmla="*/ 1492045 h 8346397"/>
              <a:gd name="connsiteX119" fmla="*/ 2672802 w 4196446"/>
              <a:gd name="connsiteY119" fmla="*/ 1368220 h 8346397"/>
              <a:gd name="connsiteX120" fmla="*/ 2806153 w 4196446"/>
              <a:gd name="connsiteY120" fmla="*/ 1334883 h 8346397"/>
              <a:gd name="connsiteX121" fmla="*/ 2944265 w 4196446"/>
              <a:gd name="connsiteY121" fmla="*/ 1325357 h 8346397"/>
              <a:gd name="connsiteX122" fmla="*/ 2968077 w 4196446"/>
              <a:gd name="connsiteY122" fmla="*/ 1206295 h 8346397"/>
              <a:gd name="connsiteX123" fmla="*/ 3049040 w 4196446"/>
              <a:gd name="connsiteY123" fmla="*/ 1169783 h 8346397"/>
              <a:gd name="connsiteX124" fmla="*/ 3153814 w 4196446"/>
              <a:gd name="connsiteY124" fmla="*/ 1125332 h 8346397"/>
              <a:gd name="connsiteX125" fmla="*/ 3225252 w 4196446"/>
              <a:gd name="connsiteY125" fmla="*/ 1049132 h 8346397"/>
              <a:gd name="connsiteX126" fmla="*/ 3310977 w 4196446"/>
              <a:gd name="connsiteY126" fmla="*/ 996745 h 8346397"/>
              <a:gd name="connsiteX127" fmla="*/ 3056977 w 4196446"/>
              <a:gd name="connsiteY127" fmla="*/ 982457 h 8346397"/>
              <a:gd name="connsiteX128" fmla="*/ 2958552 w 4196446"/>
              <a:gd name="connsiteY128" fmla="*/ 976107 h 8346397"/>
              <a:gd name="connsiteX129" fmla="*/ 2926802 w 4196446"/>
              <a:gd name="connsiteY129" fmla="*/ 906257 h 8346397"/>
              <a:gd name="connsiteX130" fmla="*/ 2866477 w 4196446"/>
              <a:gd name="connsiteY130" fmla="*/ 893559 h 8346397"/>
              <a:gd name="connsiteX131" fmla="*/ 2799802 w 4196446"/>
              <a:gd name="connsiteY131" fmla="*/ 874507 h 8346397"/>
              <a:gd name="connsiteX132" fmla="*/ 2761702 w 4196446"/>
              <a:gd name="connsiteY132" fmla="*/ 807832 h 8346397"/>
              <a:gd name="connsiteX133" fmla="*/ 2609302 w 4196446"/>
              <a:gd name="connsiteY133" fmla="*/ 760207 h 8346397"/>
              <a:gd name="connsiteX134" fmla="*/ 2580727 w 4196446"/>
              <a:gd name="connsiteY134" fmla="*/ 604632 h 8346397"/>
              <a:gd name="connsiteX135" fmla="*/ 2526752 w 4196446"/>
              <a:gd name="connsiteY135" fmla="*/ 531609 h 8346397"/>
              <a:gd name="connsiteX136" fmla="*/ 2596602 w 4196446"/>
              <a:gd name="connsiteY136" fmla="*/ 407782 h 8346397"/>
              <a:gd name="connsiteX137" fmla="*/ 2629939 w 4196446"/>
              <a:gd name="connsiteY137" fmla="*/ 310947 h 8346397"/>
              <a:gd name="connsiteX138" fmla="*/ 2517227 w 4196446"/>
              <a:gd name="connsiteY138" fmla="*/ 239507 h 8346397"/>
              <a:gd name="connsiteX139" fmla="*/ 2402927 w 4196446"/>
              <a:gd name="connsiteY139" fmla="*/ 271257 h 8346397"/>
              <a:gd name="connsiteX140" fmla="*/ 2275927 w 4196446"/>
              <a:gd name="connsiteY140" fmla="*/ 198232 h 8346397"/>
              <a:gd name="connsiteX141" fmla="*/ 2133052 w 4196446"/>
              <a:gd name="connsiteY141" fmla="*/ 233157 h 8346397"/>
              <a:gd name="connsiteX142" fmla="*/ 1913977 w 4196446"/>
              <a:gd name="connsiteY142" fmla="*/ 36309 h 8346397"/>
              <a:gd name="connsiteX143" fmla="*/ 1777452 w 4196446"/>
              <a:gd name="connsiteY143" fmla="*/ 13289 h 8346397"/>
              <a:gd name="connsiteX144" fmla="*/ 1703633 w 4196446"/>
              <a:gd name="connsiteY144" fmla="*/ 41864 h 8346397"/>
              <a:gd name="connsiteX145" fmla="*/ 1615527 w 4196446"/>
              <a:gd name="connsiteY145" fmla="*/ 75203 h 8346397"/>
              <a:gd name="connsiteX146" fmla="*/ 1515515 w 4196446"/>
              <a:gd name="connsiteY146" fmla="*/ 129971 h 8346397"/>
              <a:gd name="connsiteX147" fmla="*/ 1525040 w 4196446"/>
              <a:gd name="connsiteY147" fmla="*/ 194264 h 8346397"/>
              <a:gd name="connsiteX148" fmla="*/ 1505990 w 4196446"/>
              <a:gd name="connsiteY148" fmla="*/ 251415 h 8346397"/>
              <a:gd name="connsiteX149" fmla="*/ 1413121 w 4196446"/>
              <a:gd name="connsiteY149" fmla="*/ 270464 h 8346397"/>
              <a:gd name="connsiteX150" fmla="*/ 1339302 w 4196446"/>
              <a:gd name="connsiteY150" fmla="*/ 306184 h 8346397"/>
              <a:gd name="connsiteX151" fmla="*/ 1260721 w 4196446"/>
              <a:gd name="connsiteY151" fmla="*/ 346665 h 8346397"/>
              <a:gd name="connsiteX152" fmla="*/ 1191665 w 4196446"/>
              <a:gd name="connsiteY152" fmla="*/ 272847 h 8346397"/>
              <a:gd name="connsiteX153" fmla="*/ 1082127 w 4196446"/>
              <a:gd name="connsiteY153" fmla="*/ 353809 h 8346397"/>
              <a:gd name="connsiteX154" fmla="*/ 1020215 w 4196446"/>
              <a:gd name="connsiteY154" fmla="*/ 420484 h 8346397"/>
              <a:gd name="connsiteX155" fmla="*/ 858290 w 4196446"/>
              <a:gd name="connsiteY155" fmla="*/ 301422 h 8346397"/>
              <a:gd name="connsiteX156" fmla="*/ 796377 w 4196446"/>
              <a:gd name="connsiteY156" fmla="*/ 406196 h 8346397"/>
              <a:gd name="connsiteX157" fmla="*/ 755896 w 4196446"/>
              <a:gd name="connsiteY157" fmla="*/ 341903 h 8346397"/>
              <a:gd name="connsiteX158" fmla="*/ 689221 w 4196446"/>
              <a:gd name="connsiteY158" fmla="*/ 270465 h 8346397"/>
              <a:gd name="connsiteX159" fmla="*/ 667790 w 4196446"/>
              <a:gd name="connsiteY159" fmla="*/ 313328 h 8346397"/>
              <a:gd name="connsiteX160" fmla="*/ 620165 w 4196446"/>
              <a:gd name="connsiteY160" fmla="*/ 382384 h 8346397"/>
              <a:gd name="connsiteX161" fmla="*/ 589208 w 4196446"/>
              <a:gd name="connsiteY161" fmla="*/ 396672 h 8346397"/>
              <a:gd name="connsiteX162" fmla="*/ 498721 w 4196446"/>
              <a:gd name="connsiteY162" fmla="*/ 482397 h 8346397"/>
              <a:gd name="connsiteX163" fmla="*/ 396327 w 4196446"/>
              <a:gd name="connsiteY163" fmla="*/ 380003 h 8346397"/>
              <a:gd name="connsiteX164" fmla="*/ 243927 w 4196446"/>
              <a:gd name="connsiteY164" fmla="*/ 294278 h 8346397"/>
              <a:gd name="connsiteX165" fmla="*/ 174871 w 4196446"/>
              <a:gd name="connsiteY165" fmla="*/ 327615 h 8346397"/>
              <a:gd name="connsiteX166" fmla="*/ 127246 w 4196446"/>
              <a:gd name="connsiteY166" fmla="*/ 410959 h 8346397"/>
              <a:gd name="connsiteX167" fmla="*/ 43902 w 4196446"/>
              <a:gd name="connsiteY167" fmla="*/ 472872 h 8346397"/>
              <a:gd name="connsiteX168" fmla="*/ 8183 w 4196446"/>
              <a:gd name="connsiteY168" fmla="*/ 484778 h 8346397"/>
              <a:gd name="connsiteX169" fmla="*/ 198683 w 4196446"/>
              <a:gd name="connsiteY169" fmla="*/ 689565 h 8346397"/>
              <a:gd name="connsiteX170" fmla="*/ 265359 w 4196446"/>
              <a:gd name="connsiteY170" fmla="*/ 706234 h 8346397"/>
              <a:gd name="connsiteX171" fmla="*/ 298697 w 4196446"/>
              <a:gd name="connsiteY171" fmla="*/ 730047 h 8346397"/>
              <a:gd name="connsiteX172" fmla="*/ 296315 w 4196446"/>
              <a:gd name="connsiteY172" fmla="*/ 901496 h 8346397"/>
              <a:gd name="connsiteX173" fmla="*/ 362990 w 4196446"/>
              <a:gd name="connsiteY173" fmla="*/ 906259 h 8346397"/>
              <a:gd name="connsiteX174" fmla="*/ 401090 w 4196446"/>
              <a:gd name="connsiteY174" fmla="*/ 856253 h 8346397"/>
              <a:gd name="connsiteX175" fmla="*/ 482052 w 4196446"/>
              <a:gd name="connsiteY175" fmla="*/ 894353 h 8346397"/>
              <a:gd name="connsiteX176" fmla="*/ 420140 w 4196446"/>
              <a:gd name="connsiteY176" fmla="*/ 1039609 h 8346397"/>
              <a:gd name="connsiteX177" fmla="*/ 434427 w 4196446"/>
              <a:gd name="connsiteY177" fmla="*/ 1087234 h 8346397"/>
              <a:gd name="connsiteX178" fmla="*/ 379658 w 4196446"/>
              <a:gd name="connsiteY178" fmla="*/ 1139622 h 8346397"/>
              <a:gd name="connsiteX179" fmla="*/ 415377 w 4196446"/>
              <a:gd name="connsiteY179" fmla="*/ 1168196 h 8346397"/>
              <a:gd name="connsiteX180" fmla="*/ 486815 w 4196446"/>
              <a:gd name="connsiteY180" fmla="*/ 1256303 h 8346397"/>
              <a:gd name="connsiteX181" fmla="*/ 527296 w 4196446"/>
              <a:gd name="connsiteY181" fmla="*/ 1344409 h 8346397"/>
              <a:gd name="connsiteX182" fmla="*/ 636833 w 4196446"/>
              <a:gd name="connsiteY182" fmla="*/ 1396797 h 8346397"/>
              <a:gd name="connsiteX183" fmla="*/ 746371 w 4196446"/>
              <a:gd name="connsiteY183" fmla="*/ 1420609 h 8346397"/>
              <a:gd name="connsiteX184" fmla="*/ 829715 w 4196446"/>
              <a:gd name="connsiteY184" fmla="*/ 1468234 h 8346397"/>
              <a:gd name="connsiteX185" fmla="*/ 913058 w 4196446"/>
              <a:gd name="connsiteY185" fmla="*/ 1442040 h 8346397"/>
              <a:gd name="connsiteX186" fmla="*/ 994021 w 4196446"/>
              <a:gd name="connsiteY186" fmla="*/ 1368222 h 8346397"/>
              <a:gd name="connsiteX187" fmla="*/ 1103558 w 4196446"/>
              <a:gd name="connsiteY187" fmla="*/ 1351553 h 8346397"/>
              <a:gd name="connsiteX188" fmla="*/ 1170233 w 4196446"/>
              <a:gd name="connsiteY188" fmla="*/ 1356315 h 8346397"/>
              <a:gd name="connsiteX189" fmla="*/ 1329777 w 4196446"/>
              <a:gd name="connsiteY189" fmla="*/ 1465853 h 8346397"/>
              <a:gd name="connsiteX190" fmla="*/ 1389308 w 4196446"/>
              <a:gd name="connsiteY190" fmla="*/ 1494428 h 8346397"/>
              <a:gd name="connsiteX191" fmla="*/ 1260721 w 4196446"/>
              <a:gd name="connsiteY191" fmla="*/ 1596822 h 8346397"/>
              <a:gd name="connsiteX192" fmla="*/ 1263102 w 4196446"/>
              <a:gd name="connsiteY192" fmla="*/ 1661115 h 8346397"/>
              <a:gd name="connsiteX193" fmla="*/ 1425027 w 4196446"/>
              <a:gd name="connsiteY193" fmla="*/ 1613490 h 8346397"/>
              <a:gd name="connsiteX194" fmla="*/ 1386927 w 4196446"/>
              <a:gd name="connsiteY194" fmla="*/ 1677784 h 8346397"/>
              <a:gd name="connsiteX195" fmla="*/ 1405977 w 4196446"/>
              <a:gd name="connsiteY195" fmla="*/ 1751603 h 8346397"/>
              <a:gd name="connsiteX196" fmla="*/ 1517896 w 4196446"/>
              <a:gd name="connsiteY196" fmla="*/ 1787322 h 8346397"/>
              <a:gd name="connsiteX197" fmla="*/ 1591715 w 4196446"/>
              <a:gd name="connsiteY197" fmla="*/ 1803990 h 8346397"/>
              <a:gd name="connsiteX198" fmla="*/ 1501227 w 4196446"/>
              <a:gd name="connsiteY198" fmla="*/ 1934959 h 8346397"/>
              <a:gd name="connsiteX199" fmla="*/ 1494083 w 4196446"/>
              <a:gd name="connsiteY199" fmla="*/ 1984965 h 8346397"/>
              <a:gd name="connsiteX200" fmla="*/ 1422646 w 4196446"/>
              <a:gd name="connsiteY200" fmla="*/ 2020684 h 8346397"/>
              <a:gd name="connsiteX201" fmla="*/ 1391690 w 4196446"/>
              <a:gd name="connsiteY201" fmla="*/ 2082597 h 8346397"/>
              <a:gd name="connsiteX202" fmla="*/ 1260721 w 4196446"/>
              <a:gd name="connsiteY202" fmla="*/ 2056403 h 8346397"/>
              <a:gd name="connsiteX203" fmla="*/ 1139277 w 4196446"/>
              <a:gd name="connsiteY203" fmla="*/ 2056402 h 8346397"/>
              <a:gd name="connsiteX204" fmla="*/ 1072602 w 4196446"/>
              <a:gd name="connsiteY204" fmla="*/ 2084978 h 8346397"/>
              <a:gd name="connsiteX205" fmla="*/ 1065458 w 4196446"/>
              <a:gd name="connsiteY205" fmla="*/ 2184990 h 8346397"/>
              <a:gd name="connsiteX206" fmla="*/ 977352 w 4196446"/>
              <a:gd name="connsiteY206" fmla="*/ 2273097 h 8346397"/>
              <a:gd name="connsiteX207" fmla="*/ 1120227 w 4196446"/>
              <a:gd name="connsiteY207" fmla="*/ 2335009 h 8346397"/>
              <a:gd name="connsiteX208" fmla="*/ 1170234 w 4196446"/>
              <a:gd name="connsiteY208" fmla="*/ 2370727 h 8346397"/>
              <a:gd name="connsiteX209" fmla="*/ 1222621 w 4196446"/>
              <a:gd name="connsiteY209" fmla="*/ 2387397 h 8346397"/>
              <a:gd name="connsiteX210" fmla="*/ 1272627 w 4196446"/>
              <a:gd name="connsiteY210" fmla="*/ 2437403 h 8346397"/>
              <a:gd name="connsiteX211" fmla="*/ 1329777 w 4196446"/>
              <a:gd name="connsiteY211" fmla="*/ 2458834 h 8346397"/>
              <a:gd name="connsiteX212" fmla="*/ 1422646 w 4196446"/>
              <a:gd name="connsiteY212" fmla="*/ 2535034 h 8346397"/>
              <a:gd name="connsiteX213" fmla="*/ 1508371 w 4196446"/>
              <a:gd name="connsiteY213" fmla="*/ 2568373 h 8346397"/>
              <a:gd name="connsiteX214" fmla="*/ 1641721 w 4196446"/>
              <a:gd name="connsiteY214" fmla="*/ 2716009 h 8346397"/>
              <a:gd name="connsiteX215" fmla="*/ 1725065 w 4196446"/>
              <a:gd name="connsiteY215" fmla="*/ 2870790 h 8346397"/>
              <a:gd name="connsiteX216" fmla="*/ 1850477 w 4196446"/>
              <a:gd name="connsiteY216" fmla="*/ 2931907 h 8346397"/>
              <a:gd name="connsiteX217" fmla="*/ 1896514 w 4196446"/>
              <a:gd name="connsiteY217" fmla="*/ 2977947 h 8346397"/>
              <a:gd name="connsiteX218" fmla="*/ 1927471 w 4196446"/>
              <a:gd name="connsiteY218" fmla="*/ 3082722 h 8346397"/>
              <a:gd name="connsiteX219" fmla="*/ 1989383 w 4196446"/>
              <a:gd name="connsiteY219" fmla="*/ 3185115 h 8346397"/>
              <a:gd name="connsiteX220" fmla="*/ 2051296 w 4196446"/>
              <a:gd name="connsiteY220" fmla="*/ 3223215 h 8346397"/>
              <a:gd name="connsiteX221" fmla="*/ 2182265 w 4196446"/>
              <a:gd name="connsiteY221" fmla="*/ 3370853 h 8346397"/>
              <a:gd name="connsiteX222" fmla="*/ 2325139 w 4196446"/>
              <a:gd name="connsiteY222" fmla="*/ 3447053 h 8346397"/>
              <a:gd name="connsiteX223" fmla="*/ 2384671 w 4196446"/>
              <a:gd name="connsiteY223" fmla="*/ 3532778 h 8346397"/>
              <a:gd name="connsiteX224" fmla="*/ 2432296 w 4196446"/>
              <a:gd name="connsiteY224" fmla="*/ 3599453 h 8346397"/>
              <a:gd name="connsiteX225" fmla="*/ 2479921 w 4196446"/>
              <a:gd name="connsiteY225" fmla="*/ 3589929 h 8346397"/>
              <a:gd name="connsiteX226" fmla="*/ 2484683 w 4196446"/>
              <a:gd name="connsiteY226" fmla="*/ 3742328 h 8346397"/>
              <a:gd name="connsiteX227" fmla="*/ 2537071 w 4196446"/>
              <a:gd name="connsiteY227" fmla="*/ 3835197 h 8346397"/>
              <a:gd name="connsiteX228" fmla="*/ 2529927 w 4196446"/>
              <a:gd name="connsiteY228" fmla="*/ 3873297 h 8346397"/>
              <a:gd name="connsiteX229" fmla="*/ 2598983 w 4196446"/>
              <a:gd name="connsiteY229" fmla="*/ 3909015 h 8346397"/>
              <a:gd name="connsiteX230" fmla="*/ 2656133 w 4196446"/>
              <a:gd name="connsiteY230" fmla="*/ 3854247 h 8346397"/>
              <a:gd name="connsiteX231" fmla="*/ 2689471 w 4196446"/>
              <a:gd name="connsiteY231" fmla="*/ 3937590 h 8346397"/>
              <a:gd name="connsiteX232" fmla="*/ 2734715 w 4196446"/>
              <a:gd name="connsiteY232" fmla="*/ 3982834 h 8346397"/>
              <a:gd name="connsiteX233" fmla="*/ 2808533 w 4196446"/>
              <a:gd name="connsiteY233" fmla="*/ 4006647 h 8346397"/>
              <a:gd name="connsiteX234" fmla="*/ 2860921 w 4196446"/>
              <a:gd name="connsiteY234" fmla="*/ 4075703 h 8346397"/>
              <a:gd name="connsiteX235" fmla="*/ 2946646 w 4196446"/>
              <a:gd name="connsiteY235" fmla="*/ 4130472 h 8346397"/>
              <a:gd name="connsiteX236" fmla="*/ 2999033 w 4196446"/>
              <a:gd name="connsiteY236" fmla="*/ 4163809 h 8346397"/>
              <a:gd name="connsiteX237" fmla="*/ 2870446 w 4196446"/>
              <a:gd name="connsiteY237" fmla="*/ 4256678 h 8346397"/>
              <a:gd name="connsiteX238" fmla="*/ 2868064 w 4196446"/>
              <a:gd name="connsiteY238" fmla="*/ 4311446 h 8346397"/>
              <a:gd name="connsiteX239" fmla="*/ 2970458 w 4196446"/>
              <a:gd name="connsiteY239" fmla="*/ 4428128 h 8346397"/>
              <a:gd name="connsiteX240" fmla="*/ 3065708 w 4196446"/>
              <a:gd name="connsiteY240" fmla="*/ 4490040 h 8346397"/>
              <a:gd name="connsiteX241" fmla="*/ 3096665 w 4196446"/>
              <a:gd name="connsiteY241" fmla="*/ 4528140 h 8346397"/>
              <a:gd name="connsiteX242" fmla="*/ 3082377 w 4196446"/>
              <a:gd name="connsiteY242" fmla="*/ 4609103 h 8346397"/>
              <a:gd name="connsiteX243" fmla="*/ 3077615 w 4196446"/>
              <a:gd name="connsiteY243" fmla="*/ 4692447 h 8346397"/>
              <a:gd name="connsiteX244" fmla="*/ 3034752 w 4196446"/>
              <a:gd name="connsiteY244" fmla="*/ 4701972 h 8346397"/>
              <a:gd name="connsiteX245" fmla="*/ 3008558 w 4196446"/>
              <a:gd name="connsiteY245" fmla="*/ 4718640 h 8346397"/>
              <a:gd name="connsiteX246" fmla="*/ 3053802 w 4196446"/>
              <a:gd name="connsiteY246" fmla="*/ 4795632 h 8346397"/>
              <a:gd name="connsiteX247" fmla="*/ 3037133 w 4196446"/>
              <a:gd name="connsiteY247" fmla="*/ 4868659 h 8346397"/>
              <a:gd name="connsiteX248" fmla="*/ 3020465 w 4196446"/>
              <a:gd name="connsiteY248" fmla="*/ 5004390 h 8346397"/>
              <a:gd name="connsiteX249" fmla="*/ 2982365 w 4196446"/>
              <a:gd name="connsiteY249" fmla="*/ 5044872 h 8346397"/>
              <a:gd name="connsiteX250" fmla="*/ 2965696 w 4196446"/>
              <a:gd name="connsiteY250" fmla="*/ 5166315 h 8346397"/>
              <a:gd name="connsiteX251" fmla="*/ 2937121 w 4196446"/>
              <a:gd name="connsiteY251" fmla="*/ 5285378 h 8346397"/>
              <a:gd name="connsiteX252" fmla="*/ 2989508 w 4196446"/>
              <a:gd name="connsiteY252" fmla="*/ 5302047 h 8346397"/>
              <a:gd name="connsiteX253" fmla="*/ 2987127 w 4196446"/>
              <a:gd name="connsiteY253" fmla="*/ 5347290 h 8346397"/>
              <a:gd name="connsiteX254" fmla="*/ 2984746 w 4196446"/>
              <a:gd name="connsiteY254" fmla="*/ 5402059 h 8346397"/>
              <a:gd name="connsiteX255" fmla="*/ 3041896 w 4196446"/>
              <a:gd name="connsiteY255" fmla="*/ 5471115 h 8346397"/>
              <a:gd name="connsiteX256" fmla="*/ 3089521 w 4196446"/>
              <a:gd name="connsiteY256" fmla="*/ 5597322 h 8346397"/>
              <a:gd name="connsiteX257" fmla="*/ 2996652 w 4196446"/>
              <a:gd name="connsiteY257" fmla="*/ 5887834 h 8346397"/>
              <a:gd name="connsiteX258" fmla="*/ 3018083 w 4196446"/>
              <a:gd name="connsiteY258" fmla="*/ 5942603 h 8346397"/>
              <a:gd name="connsiteX259" fmla="*/ 3044277 w 4196446"/>
              <a:gd name="connsiteY259" fmla="*/ 5994990 h 8346397"/>
              <a:gd name="connsiteX260" fmla="*/ 3049040 w 4196446"/>
              <a:gd name="connsiteY260" fmla="*/ 6099765 h 8346397"/>
              <a:gd name="connsiteX261" fmla="*/ 3028402 w 4196446"/>
              <a:gd name="connsiteY261" fmla="*/ 6195807 h 8346397"/>
              <a:gd name="connsiteX262" fmla="*/ 2956170 w 4196446"/>
              <a:gd name="connsiteY262" fmla="*/ 6259310 h 8346397"/>
              <a:gd name="connsiteX263" fmla="*/ 2920452 w 4196446"/>
              <a:gd name="connsiteY263" fmla="*/ 6240259 h 8346397"/>
              <a:gd name="connsiteX264" fmla="*/ 2849015 w 4196446"/>
              <a:gd name="connsiteY264" fmla="*/ 6252165 h 8346397"/>
              <a:gd name="connsiteX265" fmla="*/ 2713283 w 4196446"/>
              <a:gd name="connsiteY265" fmla="*/ 6364084 h 8346397"/>
              <a:gd name="connsiteX266" fmla="*/ 2606127 w 4196446"/>
              <a:gd name="connsiteY266" fmla="*/ 6349797 h 8346397"/>
              <a:gd name="connsiteX267" fmla="*/ 2575171 w 4196446"/>
              <a:gd name="connsiteY267" fmla="*/ 6378372 h 8346397"/>
              <a:gd name="connsiteX268" fmla="*/ 2508495 w 4196446"/>
              <a:gd name="connsiteY268" fmla="*/ 6423614 h 8346397"/>
              <a:gd name="connsiteX269" fmla="*/ 2391815 w 4196446"/>
              <a:gd name="connsiteY269" fmla="*/ 6411709 h 8346397"/>
              <a:gd name="connsiteX270" fmla="*/ 2368002 w 4196446"/>
              <a:gd name="connsiteY270" fmla="*/ 6528390 h 8346397"/>
              <a:gd name="connsiteX271" fmla="*/ 2363240 w 4196446"/>
              <a:gd name="connsiteY271" fmla="*/ 6564109 h 8346397"/>
              <a:gd name="connsiteX272" fmla="*/ 2339428 w 4196446"/>
              <a:gd name="connsiteY272" fmla="*/ 6583159 h 8346397"/>
              <a:gd name="connsiteX273" fmla="*/ 2141783 w 4196446"/>
              <a:gd name="connsiteY273" fmla="*/ 6535534 h 8346397"/>
              <a:gd name="connsiteX274" fmla="*/ 2103683 w 4196446"/>
              <a:gd name="connsiteY274" fmla="*/ 6587922 h 8346397"/>
              <a:gd name="connsiteX275" fmla="*/ 2072727 w 4196446"/>
              <a:gd name="connsiteY275" fmla="*/ 6683172 h 8346397"/>
              <a:gd name="connsiteX276" fmla="*/ 2039389 w 4196446"/>
              <a:gd name="connsiteY276" fmla="*/ 6747465 h 8346397"/>
              <a:gd name="connsiteX277" fmla="*/ 2051296 w 4196446"/>
              <a:gd name="connsiteY277" fmla="*/ 6809378 h 8346397"/>
              <a:gd name="connsiteX278" fmla="*/ 2184646 w 4196446"/>
              <a:gd name="connsiteY278" fmla="*/ 6921297 h 8346397"/>
              <a:gd name="connsiteX279" fmla="*/ 2253702 w 4196446"/>
              <a:gd name="connsiteY279" fmla="*/ 6954634 h 8346397"/>
              <a:gd name="connsiteX280" fmla="*/ 2237033 w 4196446"/>
              <a:gd name="connsiteY280" fmla="*/ 6978447 h 8346397"/>
              <a:gd name="connsiteX281" fmla="*/ 2201315 w 4196446"/>
              <a:gd name="connsiteY281" fmla="*/ 6997497 h 8346397"/>
              <a:gd name="connsiteX282" fmla="*/ 2234652 w 4196446"/>
              <a:gd name="connsiteY282" fmla="*/ 7073697 h 8346397"/>
              <a:gd name="connsiteX283" fmla="*/ 2203696 w 4196446"/>
              <a:gd name="connsiteY283" fmla="*/ 7095128 h 8346397"/>
              <a:gd name="connsiteX284" fmla="*/ 2098921 w 4196446"/>
              <a:gd name="connsiteY284" fmla="*/ 7033215 h 8346397"/>
              <a:gd name="connsiteX285" fmla="*/ 2056058 w 4196446"/>
              <a:gd name="connsiteY285" fmla="*/ 7059409 h 8346397"/>
              <a:gd name="connsiteX286" fmla="*/ 1996527 w 4196446"/>
              <a:gd name="connsiteY286" fmla="*/ 6957015 h 8346397"/>
              <a:gd name="connsiteX287" fmla="*/ 1879846 w 4196446"/>
              <a:gd name="connsiteY287" fmla="*/ 6983209 h 8346397"/>
              <a:gd name="connsiteX288" fmla="*/ 1815552 w 4196446"/>
              <a:gd name="connsiteY288" fmla="*/ 6987972 h 8346397"/>
              <a:gd name="connsiteX289" fmla="*/ 1765546 w 4196446"/>
              <a:gd name="connsiteY289" fmla="*/ 6983210 h 8346397"/>
              <a:gd name="connsiteX290" fmla="*/ 1708396 w 4196446"/>
              <a:gd name="connsiteY290" fmla="*/ 7028453 h 8346397"/>
              <a:gd name="connsiteX291" fmla="*/ 1529802 w 4196446"/>
              <a:gd name="connsiteY291" fmla="*/ 6987972 h 8346397"/>
              <a:gd name="connsiteX292" fmla="*/ 1553614 w 4196446"/>
              <a:gd name="connsiteY292" fmla="*/ 7114178 h 8346397"/>
              <a:gd name="connsiteX293" fmla="*/ 1477415 w 4196446"/>
              <a:gd name="connsiteY293" fmla="*/ 7159422 h 8346397"/>
              <a:gd name="connsiteX294" fmla="*/ 1415502 w 4196446"/>
              <a:gd name="connsiteY294" fmla="*/ 7226096 h 8346397"/>
              <a:gd name="connsiteX295" fmla="*/ 1265483 w 4196446"/>
              <a:gd name="connsiteY295" fmla="*/ 7218953 h 8346397"/>
              <a:gd name="connsiteX296" fmla="*/ 1213096 w 4196446"/>
              <a:gd name="connsiteY296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48966 w 4196446"/>
              <a:gd name="connsiteY5" fmla="*/ 7652338 h 8346397"/>
              <a:gd name="connsiteX6" fmla="*/ 2531514 w 4196446"/>
              <a:gd name="connsiteY6" fmla="*/ 7594394 h 8346397"/>
              <a:gd name="connsiteX7" fmla="*/ 2484684 w 4196446"/>
              <a:gd name="connsiteY7" fmla="*/ 7552326 h 8346397"/>
              <a:gd name="connsiteX8" fmla="*/ 2546597 w 4196446"/>
              <a:gd name="connsiteY8" fmla="*/ 7511845 h 8346397"/>
              <a:gd name="connsiteX9" fmla="*/ 2603748 w 4196446"/>
              <a:gd name="connsiteY9" fmla="*/ 7485651 h 8346397"/>
              <a:gd name="connsiteX10" fmla="*/ 2594222 w 4196446"/>
              <a:gd name="connsiteY10" fmla="*/ 7359445 h 8346397"/>
              <a:gd name="connsiteX11" fmla="*/ 2606128 w 4196446"/>
              <a:gd name="connsiteY11" fmla="*/ 7309438 h 8346397"/>
              <a:gd name="connsiteX12" fmla="*/ 2701378 w 4196446"/>
              <a:gd name="connsiteY12" fmla="*/ 7314201 h 8346397"/>
              <a:gd name="connsiteX13" fmla="*/ 2660897 w 4196446"/>
              <a:gd name="connsiteY13" fmla="*/ 7240382 h 8346397"/>
              <a:gd name="connsiteX14" fmla="*/ 2713284 w 4196446"/>
              <a:gd name="connsiteY14" fmla="*/ 7266576 h 8346397"/>
              <a:gd name="connsiteX15" fmla="*/ 2763291 w 4196446"/>
              <a:gd name="connsiteY15" fmla="*/ 7299913 h 8346397"/>
              <a:gd name="connsiteX16" fmla="*/ 2756147 w 4196446"/>
              <a:gd name="connsiteY16" fmla="*/ 7371351 h 8346397"/>
              <a:gd name="connsiteX17" fmla="*/ 2827584 w 4196446"/>
              <a:gd name="connsiteY17" fmla="*/ 7316582 h 8346397"/>
              <a:gd name="connsiteX18" fmla="*/ 2870447 w 4196446"/>
              <a:gd name="connsiteY18" fmla="*/ 7338013 h 8346397"/>
              <a:gd name="connsiteX19" fmla="*/ 3001416 w 4196446"/>
              <a:gd name="connsiteY19" fmla="*/ 7266576 h 8346397"/>
              <a:gd name="connsiteX20" fmla="*/ 3103809 w 4196446"/>
              <a:gd name="connsiteY20" fmla="*/ 7202282 h 8346397"/>
              <a:gd name="connsiteX21" fmla="*/ 3246684 w 4196446"/>
              <a:gd name="connsiteY21" fmla="*/ 7142751 h 8346397"/>
              <a:gd name="connsiteX22" fmla="*/ 3282403 w 4196446"/>
              <a:gd name="connsiteY22" fmla="*/ 7159420 h 8346397"/>
              <a:gd name="connsiteX23" fmla="*/ 3358603 w 4196446"/>
              <a:gd name="connsiteY23" fmla="*/ 7064169 h 8346397"/>
              <a:gd name="connsiteX24" fmla="*/ 3503859 w 4196446"/>
              <a:gd name="connsiteY24" fmla="*/ 7042738 h 8346397"/>
              <a:gd name="connsiteX25" fmla="*/ 3530053 w 4196446"/>
              <a:gd name="connsiteY25" fmla="*/ 6978445 h 8346397"/>
              <a:gd name="connsiteX26" fmla="*/ 3642765 w 4196446"/>
              <a:gd name="connsiteY26" fmla="*/ 6905419 h 8346397"/>
              <a:gd name="connsiteX27" fmla="*/ 3741984 w 4196446"/>
              <a:gd name="connsiteY27" fmla="*/ 6883195 h 8346397"/>
              <a:gd name="connsiteX28" fmla="*/ 3784847 w 4196446"/>
              <a:gd name="connsiteY28" fmla="*/ 6811757 h 8346397"/>
              <a:gd name="connsiteX29" fmla="*/ 3951534 w 4196446"/>
              <a:gd name="connsiteY29" fmla="*/ 6737938 h 8346397"/>
              <a:gd name="connsiteX30" fmla="*/ 3932484 w 4196446"/>
              <a:gd name="connsiteY30" fmla="*/ 6616495 h 8346397"/>
              <a:gd name="connsiteX31" fmla="*/ 3975347 w 4196446"/>
              <a:gd name="connsiteY31" fmla="*/ 6642688 h 8346397"/>
              <a:gd name="connsiteX32" fmla="*/ 4027735 w 4196446"/>
              <a:gd name="connsiteY32" fmla="*/ 6654595 h 8346397"/>
              <a:gd name="connsiteX33" fmla="*/ 4056309 w 4196446"/>
              <a:gd name="connsiteY33" fmla="*/ 6516482 h 8346397"/>
              <a:gd name="connsiteX34" fmla="*/ 3996778 w 4196446"/>
              <a:gd name="connsiteY34" fmla="*/ 6478382 h 8346397"/>
              <a:gd name="connsiteX35" fmla="*/ 4034878 w 4196446"/>
              <a:gd name="connsiteY35" fmla="*/ 6437901 h 8346397"/>
              <a:gd name="connsiteX36" fmla="*/ 4061072 w 4196446"/>
              <a:gd name="connsiteY36" fmla="*/ 6473620 h 8346397"/>
              <a:gd name="connsiteX37" fmla="*/ 4082503 w 4196446"/>
              <a:gd name="connsiteY37" fmla="*/ 6478382 h 8346397"/>
              <a:gd name="connsiteX38" fmla="*/ 4089647 w 4196446"/>
              <a:gd name="connsiteY38" fmla="*/ 6421232 h 8346397"/>
              <a:gd name="connsiteX39" fmla="*/ 4046784 w 4196446"/>
              <a:gd name="connsiteY39" fmla="*/ 6318838 h 8346397"/>
              <a:gd name="connsiteX40" fmla="*/ 4130128 w 4196446"/>
              <a:gd name="connsiteY40" fmla="*/ 6299788 h 8346397"/>
              <a:gd name="connsiteX41" fmla="*/ 4046784 w 4196446"/>
              <a:gd name="connsiteY41" fmla="*/ 6275976 h 8346397"/>
              <a:gd name="connsiteX42" fmla="*/ 4053928 w 4196446"/>
              <a:gd name="connsiteY42" fmla="*/ 6211682 h 8346397"/>
              <a:gd name="connsiteX43" fmla="*/ 4039640 w 4196446"/>
              <a:gd name="connsiteY43" fmla="*/ 6149770 h 8346397"/>
              <a:gd name="connsiteX44" fmla="*/ 4106315 w 4196446"/>
              <a:gd name="connsiteY44" fmla="*/ 6211682 h 8346397"/>
              <a:gd name="connsiteX45" fmla="*/ 4063453 w 4196446"/>
              <a:gd name="connsiteY45" fmla="*/ 6090238 h 8346397"/>
              <a:gd name="connsiteX46" fmla="*/ 4070597 w 4196446"/>
              <a:gd name="connsiteY46" fmla="*/ 6018801 h 8346397"/>
              <a:gd name="connsiteX47" fmla="*/ 4132509 w 4196446"/>
              <a:gd name="connsiteY47" fmla="*/ 5975938 h 8346397"/>
              <a:gd name="connsiteX48" fmla="*/ 4094409 w 4196446"/>
              <a:gd name="connsiteY48" fmla="*/ 6075951 h 8346397"/>
              <a:gd name="connsiteX49" fmla="*/ 4139653 w 4196446"/>
              <a:gd name="connsiteY49" fmla="*/ 6102145 h 8346397"/>
              <a:gd name="connsiteX50" fmla="*/ 4192041 w 4196446"/>
              <a:gd name="connsiteY50" fmla="*/ 6080713 h 8346397"/>
              <a:gd name="connsiteX51" fmla="*/ 4149178 w 4196446"/>
              <a:gd name="connsiteY51" fmla="*/ 5947363 h 8346397"/>
              <a:gd name="connsiteX52" fmla="*/ 4194421 w 4196446"/>
              <a:gd name="connsiteY52" fmla="*/ 5909263 h 8346397"/>
              <a:gd name="connsiteX53" fmla="*/ 4113459 w 4196446"/>
              <a:gd name="connsiteY53" fmla="*/ 5783057 h 8346397"/>
              <a:gd name="connsiteX54" fmla="*/ 4108696 w 4196446"/>
              <a:gd name="connsiteY54" fmla="*/ 5678282 h 8346397"/>
              <a:gd name="connsiteX55" fmla="*/ 4070597 w 4196446"/>
              <a:gd name="connsiteY55" fmla="*/ 5587795 h 8346397"/>
              <a:gd name="connsiteX56" fmla="*/ 4111077 w 4196446"/>
              <a:gd name="connsiteY56" fmla="*/ 5583032 h 8346397"/>
              <a:gd name="connsiteX57" fmla="*/ 4061071 w 4196446"/>
              <a:gd name="connsiteY57" fmla="*/ 5478257 h 8346397"/>
              <a:gd name="connsiteX58" fmla="*/ 4061071 w 4196446"/>
              <a:gd name="connsiteY58" fmla="*/ 5383007 h 8346397"/>
              <a:gd name="connsiteX59" fmla="*/ 4103934 w 4196446"/>
              <a:gd name="connsiteY59" fmla="*/ 5387770 h 8346397"/>
              <a:gd name="connsiteX60" fmla="*/ 4106315 w 4196446"/>
              <a:gd name="connsiteY60" fmla="*/ 5347288 h 8346397"/>
              <a:gd name="connsiteX61" fmla="*/ 4065833 w 4196446"/>
              <a:gd name="connsiteY61" fmla="*/ 5292520 h 8346397"/>
              <a:gd name="connsiteX62" fmla="*/ 4058690 w 4196446"/>
              <a:gd name="connsiteY62" fmla="*/ 5173457 h 8346397"/>
              <a:gd name="connsiteX63" fmla="*/ 3990428 w 4196446"/>
              <a:gd name="connsiteY63" fmla="*/ 5034550 h 8346397"/>
              <a:gd name="connsiteX64" fmla="*/ 3922959 w 4196446"/>
              <a:gd name="connsiteY64" fmla="*/ 4816270 h 8346397"/>
              <a:gd name="connsiteX65" fmla="*/ 3887241 w 4196446"/>
              <a:gd name="connsiteY65" fmla="*/ 4682920 h 8346397"/>
              <a:gd name="connsiteX66" fmla="*/ 3851522 w 4196446"/>
              <a:gd name="connsiteY66" fmla="*/ 4642438 h 8346397"/>
              <a:gd name="connsiteX67" fmla="*/ 3887241 w 4196446"/>
              <a:gd name="connsiteY67" fmla="*/ 4578145 h 8346397"/>
              <a:gd name="connsiteX68" fmla="*/ 3839615 w 4196446"/>
              <a:gd name="connsiteY68" fmla="*/ 4499563 h 8346397"/>
              <a:gd name="connsiteX69" fmla="*/ 3780084 w 4196446"/>
              <a:gd name="connsiteY69" fmla="*/ 4492420 h 8346397"/>
              <a:gd name="connsiteX70" fmla="*/ 3732459 w 4196446"/>
              <a:gd name="connsiteY70" fmla="*/ 4449557 h 8346397"/>
              <a:gd name="connsiteX71" fmla="*/ 3687216 w 4196446"/>
              <a:gd name="connsiteY71" fmla="*/ 4466226 h 8346397"/>
              <a:gd name="connsiteX72" fmla="*/ 3668166 w 4196446"/>
              <a:gd name="connsiteY72" fmla="*/ 4368595 h 8346397"/>
              <a:gd name="connsiteX73" fmla="*/ 3501478 w 4196446"/>
              <a:gd name="connsiteY73" fmla="*/ 4166188 h 8346397"/>
              <a:gd name="connsiteX74" fmla="*/ 3496716 w 4196446"/>
              <a:gd name="connsiteY74" fmla="*/ 4139995 h 8346397"/>
              <a:gd name="connsiteX75" fmla="*/ 3494334 w 4196446"/>
              <a:gd name="connsiteY75" fmla="*/ 4113801 h 8346397"/>
              <a:gd name="connsiteX76" fmla="*/ 3544341 w 4196446"/>
              <a:gd name="connsiteY76" fmla="*/ 4101895 h 8346397"/>
              <a:gd name="connsiteX77" fmla="*/ 3553866 w 4196446"/>
              <a:gd name="connsiteY77" fmla="*/ 4075701 h 8346397"/>
              <a:gd name="connsiteX78" fmla="*/ 3515766 w 4196446"/>
              <a:gd name="connsiteY78" fmla="*/ 4056651 h 8346397"/>
              <a:gd name="connsiteX79" fmla="*/ 3465759 w 4196446"/>
              <a:gd name="connsiteY79" fmla="*/ 4049507 h 8346397"/>
              <a:gd name="connsiteX80" fmla="*/ 3432422 w 4196446"/>
              <a:gd name="connsiteY80" fmla="*/ 4109038 h 8346397"/>
              <a:gd name="connsiteX81" fmla="*/ 3413372 w 4196446"/>
              <a:gd name="connsiteY81" fmla="*/ 4082845 h 8346397"/>
              <a:gd name="connsiteX82" fmla="*/ 3415752 w 4196446"/>
              <a:gd name="connsiteY82" fmla="*/ 4042363 h 8346397"/>
              <a:gd name="connsiteX83" fmla="*/ 3349078 w 4196446"/>
              <a:gd name="connsiteY83" fmla="*/ 4018551 h 8346397"/>
              <a:gd name="connsiteX84" fmla="*/ 3382416 w 4196446"/>
              <a:gd name="connsiteY84" fmla="*/ 3985213 h 8346397"/>
              <a:gd name="connsiteX85" fmla="*/ 3346697 w 4196446"/>
              <a:gd name="connsiteY85" fmla="*/ 3961401 h 8346397"/>
              <a:gd name="connsiteX86" fmla="*/ 3291928 w 4196446"/>
              <a:gd name="connsiteY86" fmla="*/ 3959020 h 8346397"/>
              <a:gd name="connsiteX87" fmla="*/ 3263352 w 4196446"/>
              <a:gd name="connsiteY87" fmla="*/ 3978070 h 8346397"/>
              <a:gd name="connsiteX88" fmla="*/ 3215727 w 4196446"/>
              <a:gd name="connsiteY88" fmla="*/ 3963782 h 8346397"/>
              <a:gd name="connsiteX89" fmla="*/ 3227633 w 4196446"/>
              <a:gd name="connsiteY89" fmla="*/ 3937588 h 8346397"/>
              <a:gd name="connsiteX90" fmla="*/ 3275259 w 4196446"/>
              <a:gd name="connsiteY90" fmla="*/ 3913776 h 8346397"/>
              <a:gd name="connsiteX91" fmla="*/ 3127621 w 4196446"/>
              <a:gd name="connsiteY91" fmla="*/ 3851863 h 8346397"/>
              <a:gd name="connsiteX92" fmla="*/ 2996652 w 4196446"/>
              <a:gd name="connsiteY92" fmla="*/ 3739945 h 8346397"/>
              <a:gd name="connsiteX93" fmla="*/ 2591839 w 4196446"/>
              <a:gd name="connsiteY93" fmla="*/ 3354183 h 8346397"/>
              <a:gd name="connsiteX94" fmla="*/ 2468015 w 4196446"/>
              <a:gd name="connsiteY94" fmla="*/ 3049382 h 8346397"/>
              <a:gd name="connsiteX95" fmla="*/ 2432296 w 4196446"/>
              <a:gd name="connsiteY95" fmla="*/ 2961276 h 8346397"/>
              <a:gd name="connsiteX96" fmla="*/ 2387052 w 4196446"/>
              <a:gd name="connsiteY96" fmla="*/ 2954132 h 8346397"/>
              <a:gd name="connsiteX97" fmla="*/ 2365621 w 4196446"/>
              <a:gd name="connsiteY97" fmla="*/ 2958895 h 8346397"/>
              <a:gd name="connsiteX98" fmla="*/ 2315615 w 4196446"/>
              <a:gd name="connsiteY98" fmla="*/ 2896982 h 8346397"/>
              <a:gd name="connsiteX99" fmla="*/ 2234652 w 4196446"/>
              <a:gd name="connsiteY99" fmla="*/ 2880313 h 8346397"/>
              <a:gd name="connsiteX100" fmla="*/ 2182265 w 4196446"/>
              <a:gd name="connsiteY100" fmla="*/ 2811257 h 8346397"/>
              <a:gd name="connsiteX101" fmla="*/ 2115590 w 4196446"/>
              <a:gd name="connsiteY101" fmla="*/ 2727913 h 8346397"/>
              <a:gd name="connsiteX102" fmla="*/ 2091777 w 4196446"/>
              <a:gd name="connsiteY102" fmla="*/ 2670763 h 8346397"/>
              <a:gd name="connsiteX103" fmla="*/ 2006845 w 4196446"/>
              <a:gd name="connsiteY103" fmla="*/ 2527095 h 8346397"/>
              <a:gd name="connsiteX104" fmla="*/ 1953665 w 4196446"/>
              <a:gd name="connsiteY104" fmla="*/ 2451688 h 8346397"/>
              <a:gd name="connsiteX105" fmla="*/ 2006052 w 4196446"/>
              <a:gd name="connsiteY105" fmla="*/ 2337388 h 8346397"/>
              <a:gd name="connsiteX106" fmla="*/ 2072727 w 4196446"/>
              <a:gd name="connsiteY106" fmla="*/ 2256426 h 8346397"/>
              <a:gd name="connsiteX107" fmla="*/ 2056058 w 4196446"/>
              <a:gd name="connsiteY107" fmla="*/ 2223088 h 8346397"/>
              <a:gd name="connsiteX108" fmla="*/ 2067965 w 4196446"/>
              <a:gd name="connsiteY108" fmla="*/ 2130220 h 8346397"/>
              <a:gd name="connsiteX109" fmla="*/ 2137021 w 4196446"/>
              <a:gd name="connsiteY109" fmla="*/ 1992107 h 8346397"/>
              <a:gd name="connsiteX110" fmla="*/ 2165596 w 4196446"/>
              <a:gd name="connsiteY110" fmla="*/ 1944482 h 8346397"/>
              <a:gd name="connsiteX111" fmla="*/ 2203696 w 4196446"/>
              <a:gd name="connsiteY111" fmla="*/ 1937338 h 8346397"/>
              <a:gd name="connsiteX112" fmla="*/ 2198933 w 4196446"/>
              <a:gd name="connsiteY112" fmla="*/ 1906382 h 8346397"/>
              <a:gd name="connsiteX113" fmla="*/ 2406102 w 4196446"/>
              <a:gd name="connsiteY113" fmla="*/ 1782557 h 8346397"/>
              <a:gd name="connsiteX114" fmla="*/ 2494208 w 4196446"/>
              <a:gd name="connsiteY114" fmla="*/ 1715882 h 8346397"/>
              <a:gd name="connsiteX115" fmla="*/ 2513258 w 4196446"/>
              <a:gd name="connsiteY115" fmla="*/ 1630157 h 8346397"/>
              <a:gd name="connsiteX116" fmla="*/ 2522784 w 4196446"/>
              <a:gd name="connsiteY116" fmla="*/ 1584913 h 8346397"/>
              <a:gd name="connsiteX117" fmla="*/ 2577552 w 4196446"/>
              <a:gd name="connsiteY117" fmla="*/ 1527763 h 8346397"/>
              <a:gd name="connsiteX118" fmla="*/ 2606127 w 4196446"/>
              <a:gd name="connsiteY118" fmla="*/ 1499188 h 8346397"/>
              <a:gd name="connsiteX119" fmla="*/ 2634702 w 4196446"/>
              <a:gd name="connsiteY119" fmla="*/ 1492045 h 8346397"/>
              <a:gd name="connsiteX120" fmla="*/ 2672802 w 4196446"/>
              <a:gd name="connsiteY120" fmla="*/ 1368220 h 8346397"/>
              <a:gd name="connsiteX121" fmla="*/ 2806153 w 4196446"/>
              <a:gd name="connsiteY121" fmla="*/ 1334883 h 8346397"/>
              <a:gd name="connsiteX122" fmla="*/ 2944265 w 4196446"/>
              <a:gd name="connsiteY122" fmla="*/ 1325357 h 8346397"/>
              <a:gd name="connsiteX123" fmla="*/ 2968077 w 4196446"/>
              <a:gd name="connsiteY123" fmla="*/ 1206295 h 8346397"/>
              <a:gd name="connsiteX124" fmla="*/ 3049040 w 4196446"/>
              <a:gd name="connsiteY124" fmla="*/ 1169783 h 8346397"/>
              <a:gd name="connsiteX125" fmla="*/ 3153814 w 4196446"/>
              <a:gd name="connsiteY125" fmla="*/ 1125332 h 8346397"/>
              <a:gd name="connsiteX126" fmla="*/ 3225252 w 4196446"/>
              <a:gd name="connsiteY126" fmla="*/ 1049132 h 8346397"/>
              <a:gd name="connsiteX127" fmla="*/ 3310977 w 4196446"/>
              <a:gd name="connsiteY127" fmla="*/ 996745 h 8346397"/>
              <a:gd name="connsiteX128" fmla="*/ 3056977 w 4196446"/>
              <a:gd name="connsiteY128" fmla="*/ 982457 h 8346397"/>
              <a:gd name="connsiteX129" fmla="*/ 2958552 w 4196446"/>
              <a:gd name="connsiteY129" fmla="*/ 976107 h 8346397"/>
              <a:gd name="connsiteX130" fmla="*/ 2926802 w 4196446"/>
              <a:gd name="connsiteY130" fmla="*/ 906257 h 8346397"/>
              <a:gd name="connsiteX131" fmla="*/ 2866477 w 4196446"/>
              <a:gd name="connsiteY131" fmla="*/ 893559 h 8346397"/>
              <a:gd name="connsiteX132" fmla="*/ 2799802 w 4196446"/>
              <a:gd name="connsiteY132" fmla="*/ 874507 h 8346397"/>
              <a:gd name="connsiteX133" fmla="*/ 2761702 w 4196446"/>
              <a:gd name="connsiteY133" fmla="*/ 807832 h 8346397"/>
              <a:gd name="connsiteX134" fmla="*/ 2609302 w 4196446"/>
              <a:gd name="connsiteY134" fmla="*/ 760207 h 8346397"/>
              <a:gd name="connsiteX135" fmla="*/ 2580727 w 4196446"/>
              <a:gd name="connsiteY135" fmla="*/ 604632 h 8346397"/>
              <a:gd name="connsiteX136" fmla="*/ 2526752 w 4196446"/>
              <a:gd name="connsiteY136" fmla="*/ 531609 h 8346397"/>
              <a:gd name="connsiteX137" fmla="*/ 2596602 w 4196446"/>
              <a:gd name="connsiteY137" fmla="*/ 407782 h 8346397"/>
              <a:gd name="connsiteX138" fmla="*/ 2629939 w 4196446"/>
              <a:gd name="connsiteY138" fmla="*/ 310947 h 8346397"/>
              <a:gd name="connsiteX139" fmla="*/ 2517227 w 4196446"/>
              <a:gd name="connsiteY139" fmla="*/ 239507 h 8346397"/>
              <a:gd name="connsiteX140" fmla="*/ 2402927 w 4196446"/>
              <a:gd name="connsiteY140" fmla="*/ 271257 h 8346397"/>
              <a:gd name="connsiteX141" fmla="*/ 2275927 w 4196446"/>
              <a:gd name="connsiteY141" fmla="*/ 198232 h 8346397"/>
              <a:gd name="connsiteX142" fmla="*/ 2133052 w 4196446"/>
              <a:gd name="connsiteY142" fmla="*/ 233157 h 8346397"/>
              <a:gd name="connsiteX143" fmla="*/ 1913977 w 4196446"/>
              <a:gd name="connsiteY143" fmla="*/ 36309 h 8346397"/>
              <a:gd name="connsiteX144" fmla="*/ 1777452 w 4196446"/>
              <a:gd name="connsiteY144" fmla="*/ 13289 h 8346397"/>
              <a:gd name="connsiteX145" fmla="*/ 1703633 w 4196446"/>
              <a:gd name="connsiteY145" fmla="*/ 41864 h 8346397"/>
              <a:gd name="connsiteX146" fmla="*/ 1615527 w 4196446"/>
              <a:gd name="connsiteY146" fmla="*/ 75203 h 8346397"/>
              <a:gd name="connsiteX147" fmla="*/ 1515515 w 4196446"/>
              <a:gd name="connsiteY147" fmla="*/ 129971 h 8346397"/>
              <a:gd name="connsiteX148" fmla="*/ 1525040 w 4196446"/>
              <a:gd name="connsiteY148" fmla="*/ 194264 h 8346397"/>
              <a:gd name="connsiteX149" fmla="*/ 1505990 w 4196446"/>
              <a:gd name="connsiteY149" fmla="*/ 251415 h 8346397"/>
              <a:gd name="connsiteX150" fmla="*/ 1413121 w 4196446"/>
              <a:gd name="connsiteY150" fmla="*/ 270464 h 8346397"/>
              <a:gd name="connsiteX151" fmla="*/ 1339302 w 4196446"/>
              <a:gd name="connsiteY151" fmla="*/ 306184 h 8346397"/>
              <a:gd name="connsiteX152" fmla="*/ 1260721 w 4196446"/>
              <a:gd name="connsiteY152" fmla="*/ 346665 h 8346397"/>
              <a:gd name="connsiteX153" fmla="*/ 1191665 w 4196446"/>
              <a:gd name="connsiteY153" fmla="*/ 272847 h 8346397"/>
              <a:gd name="connsiteX154" fmla="*/ 1082127 w 4196446"/>
              <a:gd name="connsiteY154" fmla="*/ 353809 h 8346397"/>
              <a:gd name="connsiteX155" fmla="*/ 1020215 w 4196446"/>
              <a:gd name="connsiteY155" fmla="*/ 420484 h 8346397"/>
              <a:gd name="connsiteX156" fmla="*/ 858290 w 4196446"/>
              <a:gd name="connsiteY156" fmla="*/ 301422 h 8346397"/>
              <a:gd name="connsiteX157" fmla="*/ 796377 w 4196446"/>
              <a:gd name="connsiteY157" fmla="*/ 406196 h 8346397"/>
              <a:gd name="connsiteX158" fmla="*/ 755896 w 4196446"/>
              <a:gd name="connsiteY158" fmla="*/ 341903 h 8346397"/>
              <a:gd name="connsiteX159" fmla="*/ 689221 w 4196446"/>
              <a:gd name="connsiteY159" fmla="*/ 270465 h 8346397"/>
              <a:gd name="connsiteX160" fmla="*/ 667790 w 4196446"/>
              <a:gd name="connsiteY160" fmla="*/ 313328 h 8346397"/>
              <a:gd name="connsiteX161" fmla="*/ 620165 w 4196446"/>
              <a:gd name="connsiteY161" fmla="*/ 382384 h 8346397"/>
              <a:gd name="connsiteX162" fmla="*/ 589208 w 4196446"/>
              <a:gd name="connsiteY162" fmla="*/ 396672 h 8346397"/>
              <a:gd name="connsiteX163" fmla="*/ 498721 w 4196446"/>
              <a:gd name="connsiteY163" fmla="*/ 482397 h 8346397"/>
              <a:gd name="connsiteX164" fmla="*/ 396327 w 4196446"/>
              <a:gd name="connsiteY164" fmla="*/ 380003 h 8346397"/>
              <a:gd name="connsiteX165" fmla="*/ 243927 w 4196446"/>
              <a:gd name="connsiteY165" fmla="*/ 294278 h 8346397"/>
              <a:gd name="connsiteX166" fmla="*/ 174871 w 4196446"/>
              <a:gd name="connsiteY166" fmla="*/ 327615 h 8346397"/>
              <a:gd name="connsiteX167" fmla="*/ 127246 w 4196446"/>
              <a:gd name="connsiteY167" fmla="*/ 410959 h 8346397"/>
              <a:gd name="connsiteX168" fmla="*/ 43902 w 4196446"/>
              <a:gd name="connsiteY168" fmla="*/ 472872 h 8346397"/>
              <a:gd name="connsiteX169" fmla="*/ 8183 w 4196446"/>
              <a:gd name="connsiteY169" fmla="*/ 484778 h 8346397"/>
              <a:gd name="connsiteX170" fmla="*/ 198683 w 4196446"/>
              <a:gd name="connsiteY170" fmla="*/ 689565 h 8346397"/>
              <a:gd name="connsiteX171" fmla="*/ 265359 w 4196446"/>
              <a:gd name="connsiteY171" fmla="*/ 706234 h 8346397"/>
              <a:gd name="connsiteX172" fmla="*/ 298697 w 4196446"/>
              <a:gd name="connsiteY172" fmla="*/ 730047 h 8346397"/>
              <a:gd name="connsiteX173" fmla="*/ 296315 w 4196446"/>
              <a:gd name="connsiteY173" fmla="*/ 901496 h 8346397"/>
              <a:gd name="connsiteX174" fmla="*/ 362990 w 4196446"/>
              <a:gd name="connsiteY174" fmla="*/ 906259 h 8346397"/>
              <a:gd name="connsiteX175" fmla="*/ 401090 w 4196446"/>
              <a:gd name="connsiteY175" fmla="*/ 856253 h 8346397"/>
              <a:gd name="connsiteX176" fmla="*/ 482052 w 4196446"/>
              <a:gd name="connsiteY176" fmla="*/ 894353 h 8346397"/>
              <a:gd name="connsiteX177" fmla="*/ 420140 w 4196446"/>
              <a:gd name="connsiteY177" fmla="*/ 1039609 h 8346397"/>
              <a:gd name="connsiteX178" fmla="*/ 434427 w 4196446"/>
              <a:gd name="connsiteY178" fmla="*/ 1087234 h 8346397"/>
              <a:gd name="connsiteX179" fmla="*/ 379658 w 4196446"/>
              <a:gd name="connsiteY179" fmla="*/ 1139622 h 8346397"/>
              <a:gd name="connsiteX180" fmla="*/ 415377 w 4196446"/>
              <a:gd name="connsiteY180" fmla="*/ 1168196 h 8346397"/>
              <a:gd name="connsiteX181" fmla="*/ 486815 w 4196446"/>
              <a:gd name="connsiteY181" fmla="*/ 1256303 h 8346397"/>
              <a:gd name="connsiteX182" fmla="*/ 527296 w 4196446"/>
              <a:gd name="connsiteY182" fmla="*/ 1344409 h 8346397"/>
              <a:gd name="connsiteX183" fmla="*/ 636833 w 4196446"/>
              <a:gd name="connsiteY183" fmla="*/ 1396797 h 8346397"/>
              <a:gd name="connsiteX184" fmla="*/ 746371 w 4196446"/>
              <a:gd name="connsiteY184" fmla="*/ 1420609 h 8346397"/>
              <a:gd name="connsiteX185" fmla="*/ 829715 w 4196446"/>
              <a:gd name="connsiteY185" fmla="*/ 1468234 h 8346397"/>
              <a:gd name="connsiteX186" fmla="*/ 913058 w 4196446"/>
              <a:gd name="connsiteY186" fmla="*/ 1442040 h 8346397"/>
              <a:gd name="connsiteX187" fmla="*/ 994021 w 4196446"/>
              <a:gd name="connsiteY187" fmla="*/ 1368222 h 8346397"/>
              <a:gd name="connsiteX188" fmla="*/ 1103558 w 4196446"/>
              <a:gd name="connsiteY188" fmla="*/ 1351553 h 8346397"/>
              <a:gd name="connsiteX189" fmla="*/ 1170233 w 4196446"/>
              <a:gd name="connsiteY189" fmla="*/ 1356315 h 8346397"/>
              <a:gd name="connsiteX190" fmla="*/ 1329777 w 4196446"/>
              <a:gd name="connsiteY190" fmla="*/ 1465853 h 8346397"/>
              <a:gd name="connsiteX191" fmla="*/ 1389308 w 4196446"/>
              <a:gd name="connsiteY191" fmla="*/ 1494428 h 8346397"/>
              <a:gd name="connsiteX192" fmla="*/ 1260721 w 4196446"/>
              <a:gd name="connsiteY192" fmla="*/ 1596822 h 8346397"/>
              <a:gd name="connsiteX193" fmla="*/ 1263102 w 4196446"/>
              <a:gd name="connsiteY193" fmla="*/ 1661115 h 8346397"/>
              <a:gd name="connsiteX194" fmla="*/ 1425027 w 4196446"/>
              <a:gd name="connsiteY194" fmla="*/ 1613490 h 8346397"/>
              <a:gd name="connsiteX195" fmla="*/ 1386927 w 4196446"/>
              <a:gd name="connsiteY195" fmla="*/ 1677784 h 8346397"/>
              <a:gd name="connsiteX196" fmla="*/ 1405977 w 4196446"/>
              <a:gd name="connsiteY196" fmla="*/ 1751603 h 8346397"/>
              <a:gd name="connsiteX197" fmla="*/ 1517896 w 4196446"/>
              <a:gd name="connsiteY197" fmla="*/ 1787322 h 8346397"/>
              <a:gd name="connsiteX198" fmla="*/ 1591715 w 4196446"/>
              <a:gd name="connsiteY198" fmla="*/ 1803990 h 8346397"/>
              <a:gd name="connsiteX199" fmla="*/ 1501227 w 4196446"/>
              <a:gd name="connsiteY199" fmla="*/ 1934959 h 8346397"/>
              <a:gd name="connsiteX200" fmla="*/ 1494083 w 4196446"/>
              <a:gd name="connsiteY200" fmla="*/ 1984965 h 8346397"/>
              <a:gd name="connsiteX201" fmla="*/ 1422646 w 4196446"/>
              <a:gd name="connsiteY201" fmla="*/ 2020684 h 8346397"/>
              <a:gd name="connsiteX202" fmla="*/ 1391690 w 4196446"/>
              <a:gd name="connsiteY202" fmla="*/ 2082597 h 8346397"/>
              <a:gd name="connsiteX203" fmla="*/ 1260721 w 4196446"/>
              <a:gd name="connsiteY203" fmla="*/ 2056403 h 8346397"/>
              <a:gd name="connsiteX204" fmla="*/ 1139277 w 4196446"/>
              <a:gd name="connsiteY204" fmla="*/ 2056402 h 8346397"/>
              <a:gd name="connsiteX205" fmla="*/ 1072602 w 4196446"/>
              <a:gd name="connsiteY205" fmla="*/ 2084978 h 8346397"/>
              <a:gd name="connsiteX206" fmla="*/ 1065458 w 4196446"/>
              <a:gd name="connsiteY206" fmla="*/ 2184990 h 8346397"/>
              <a:gd name="connsiteX207" fmla="*/ 977352 w 4196446"/>
              <a:gd name="connsiteY207" fmla="*/ 2273097 h 8346397"/>
              <a:gd name="connsiteX208" fmla="*/ 1120227 w 4196446"/>
              <a:gd name="connsiteY208" fmla="*/ 2335009 h 8346397"/>
              <a:gd name="connsiteX209" fmla="*/ 1170234 w 4196446"/>
              <a:gd name="connsiteY209" fmla="*/ 2370727 h 8346397"/>
              <a:gd name="connsiteX210" fmla="*/ 1222621 w 4196446"/>
              <a:gd name="connsiteY210" fmla="*/ 2387397 h 8346397"/>
              <a:gd name="connsiteX211" fmla="*/ 1272627 w 4196446"/>
              <a:gd name="connsiteY211" fmla="*/ 2437403 h 8346397"/>
              <a:gd name="connsiteX212" fmla="*/ 1329777 w 4196446"/>
              <a:gd name="connsiteY212" fmla="*/ 2458834 h 8346397"/>
              <a:gd name="connsiteX213" fmla="*/ 1422646 w 4196446"/>
              <a:gd name="connsiteY213" fmla="*/ 2535034 h 8346397"/>
              <a:gd name="connsiteX214" fmla="*/ 1508371 w 4196446"/>
              <a:gd name="connsiteY214" fmla="*/ 2568373 h 8346397"/>
              <a:gd name="connsiteX215" fmla="*/ 1641721 w 4196446"/>
              <a:gd name="connsiteY215" fmla="*/ 2716009 h 8346397"/>
              <a:gd name="connsiteX216" fmla="*/ 1725065 w 4196446"/>
              <a:gd name="connsiteY216" fmla="*/ 2870790 h 8346397"/>
              <a:gd name="connsiteX217" fmla="*/ 1850477 w 4196446"/>
              <a:gd name="connsiteY217" fmla="*/ 2931907 h 8346397"/>
              <a:gd name="connsiteX218" fmla="*/ 1896514 w 4196446"/>
              <a:gd name="connsiteY218" fmla="*/ 2977947 h 8346397"/>
              <a:gd name="connsiteX219" fmla="*/ 1927471 w 4196446"/>
              <a:gd name="connsiteY219" fmla="*/ 3082722 h 8346397"/>
              <a:gd name="connsiteX220" fmla="*/ 1989383 w 4196446"/>
              <a:gd name="connsiteY220" fmla="*/ 3185115 h 8346397"/>
              <a:gd name="connsiteX221" fmla="*/ 2051296 w 4196446"/>
              <a:gd name="connsiteY221" fmla="*/ 3223215 h 8346397"/>
              <a:gd name="connsiteX222" fmla="*/ 2182265 w 4196446"/>
              <a:gd name="connsiteY222" fmla="*/ 3370853 h 8346397"/>
              <a:gd name="connsiteX223" fmla="*/ 2325139 w 4196446"/>
              <a:gd name="connsiteY223" fmla="*/ 3447053 h 8346397"/>
              <a:gd name="connsiteX224" fmla="*/ 2384671 w 4196446"/>
              <a:gd name="connsiteY224" fmla="*/ 3532778 h 8346397"/>
              <a:gd name="connsiteX225" fmla="*/ 2432296 w 4196446"/>
              <a:gd name="connsiteY225" fmla="*/ 3599453 h 8346397"/>
              <a:gd name="connsiteX226" fmla="*/ 2479921 w 4196446"/>
              <a:gd name="connsiteY226" fmla="*/ 3589929 h 8346397"/>
              <a:gd name="connsiteX227" fmla="*/ 2484683 w 4196446"/>
              <a:gd name="connsiteY227" fmla="*/ 3742328 h 8346397"/>
              <a:gd name="connsiteX228" fmla="*/ 2537071 w 4196446"/>
              <a:gd name="connsiteY228" fmla="*/ 3835197 h 8346397"/>
              <a:gd name="connsiteX229" fmla="*/ 2529927 w 4196446"/>
              <a:gd name="connsiteY229" fmla="*/ 3873297 h 8346397"/>
              <a:gd name="connsiteX230" fmla="*/ 2598983 w 4196446"/>
              <a:gd name="connsiteY230" fmla="*/ 3909015 h 8346397"/>
              <a:gd name="connsiteX231" fmla="*/ 2656133 w 4196446"/>
              <a:gd name="connsiteY231" fmla="*/ 3854247 h 8346397"/>
              <a:gd name="connsiteX232" fmla="*/ 2689471 w 4196446"/>
              <a:gd name="connsiteY232" fmla="*/ 3937590 h 8346397"/>
              <a:gd name="connsiteX233" fmla="*/ 2734715 w 4196446"/>
              <a:gd name="connsiteY233" fmla="*/ 3982834 h 8346397"/>
              <a:gd name="connsiteX234" fmla="*/ 2808533 w 4196446"/>
              <a:gd name="connsiteY234" fmla="*/ 4006647 h 8346397"/>
              <a:gd name="connsiteX235" fmla="*/ 2860921 w 4196446"/>
              <a:gd name="connsiteY235" fmla="*/ 4075703 h 8346397"/>
              <a:gd name="connsiteX236" fmla="*/ 2946646 w 4196446"/>
              <a:gd name="connsiteY236" fmla="*/ 4130472 h 8346397"/>
              <a:gd name="connsiteX237" fmla="*/ 2999033 w 4196446"/>
              <a:gd name="connsiteY237" fmla="*/ 4163809 h 8346397"/>
              <a:gd name="connsiteX238" fmla="*/ 2870446 w 4196446"/>
              <a:gd name="connsiteY238" fmla="*/ 4256678 h 8346397"/>
              <a:gd name="connsiteX239" fmla="*/ 2868064 w 4196446"/>
              <a:gd name="connsiteY239" fmla="*/ 4311446 h 8346397"/>
              <a:gd name="connsiteX240" fmla="*/ 2970458 w 4196446"/>
              <a:gd name="connsiteY240" fmla="*/ 4428128 h 8346397"/>
              <a:gd name="connsiteX241" fmla="*/ 3065708 w 4196446"/>
              <a:gd name="connsiteY241" fmla="*/ 4490040 h 8346397"/>
              <a:gd name="connsiteX242" fmla="*/ 3096665 w 4196446"/>
              <a:gd name="connsiteY242" fmla="*/ 4528140 h 8346397"/>
              <a:gd name="connsiteX243" fmla="*/ 3082377 w 4196446"/>
              <a:gd name="connsiteY243" fmla="*/ 4609103 h 8346397"/>
              <a:gd name="connsiteX244" fmla="*/ 3077615 w 4196446"/>
              <a:gd name="connsiteY244" fmla="*/ 4692447 h 8346397"/>
              <a:gd name="connsiteX245" fmla="*/ 3034752 w 4196446"/>
              <a:gd name="connsiteY245" fmla="*/ 4701972 h 8346397"/>
              <a:gd name="connsiteX246" fmla="*/ 3008558 w 4196446"/>
              <a:gd name="connsiteY246" fmla="*/ 4718640 h 8346397"/>
              <a:gd name="connsiteX247" fmla="*/ 3053802 w 4196446"/>
              <a:gd name="connsiteY247" fmla="*/ 4795632 h 8346397"/>
              <a:gd name="connsiteX248" fmla="*/ 3037133 w 4196446"/>
              <a:gd name="connsiteY248" fmla="*/ 4868659 h 8346397"/>
              <a:gd name="connsiteX249" fmla="*/ 3020465 w 4196446"/>
              <a:gd name="connsiteY249" fmla="*/ 5004390 h 8346397"/>
              <a:gd name="connsiteX250" fmla="*/ 2982365 w 4196446"/>
              <a:gd name="connsiteY250" fmla="*/ 5044872 h 8346397"/>
              <a:gd name="connsiteX251" fmla="*/ 2965696 w 4196446"/>
              <a:gd name="connsiteY251" fmla="*/ 5166315 h 8346397"/>
              <a:gd name="connsiteX252" fmla="*/ 2937121 w 4196446"/>
              <a:gd name="connsiteY252" fmla="*/ 5285378 h 8346397"/>
              <a:gd name="connsiteX253" fmla="*/ 2989508 w 4196446"/>
              <a:gd name="connsiteY253" fmla="*/ 5302047 h 8346397"/>
              <a:gd name="connsiteX254" fmla="*/ 2987127 w 4196446"/>
              <a:gd name="connsiteY254" fmla="*/ 5347290 h 8346397"/>
              <a:gd name="connsiteX255" fmla="*/ 2984746 w 4196446"/>
              <a:gd name="connsiteY255" fmla="*/ 5402059 h 8346397"/>
              <a:gd name="connsiteX256" fmla="*/ 3041896 w 4196446"/>
              <a:gd name="connsiteY256" fmla="*/ 5471115 h 8346397"/>
              <a:gd name="connsiteX257" fmla="*/ 3089521 w 4196446"/>
              <a:gd name="connsiteY257" fmla="*/ 5597322 h 8346397"/>
              <a:gd name="connsiteX258" fmla="*/ 2996652 w 4196446"/>
              <a:gd name="connsiteY258" fmla="*/ 5887834 h 8346397"/>
              <a:gd name="connsiteX259" fmla="*/ 3018083 w 4196446"/>
              <a:gd name="connsiteY259" fmla="*/ 5942603 h 8346397"/>
              <a:gd name="connsiteX260" fmla="*/ 3044277 w 4196446"/>
              <a:gd name="connsiteY260" fmla="*/ 5994990 h 8346397"/>
              <a:gd name="connsiteX261" fmla="*/ 3049040 w 4196446"/>
              <a:gd name="connsiteY261" fmla="*/ 6099765 h 8346397"/>
              <a:gd name="connsiteX262" fmla="*/ 3028402 w 4196446"/>
              <a:gd name="connsiteY262" fmla="*/ 6195807 h 8346397"/>
              <a:gd name="connsiteX263" fmla="*/ 2956170 w 4196446"/>
              <a:gd name="connsiteY263" fmla="*/ 6259310 h 8346397"/>
              <a:gd name="connsiteX264" fmla="*/ 2920452 w 4196446"/>
              <a:gd name="connsiteY264" fmla="*/ 6240259 h 8346397"/>
              <a:gd name="connsiteX265" fmla="*/ 2849015 w 4196446"/>
              <a:gd name="connsiteY265" fmla="*/ 6252165 h 8346397"/>
              <a:gd name="connsiteX266" fmla="*/ 2713283 w 4196446"/>
              <a:gd name="connsiteY266" fmla="*/ 6364084 h 8346397"/>
              <a:gd name="connsiteX267" fmla="*/ 2606127 w 4196446"/>
              <a:gd name="connsiteY267" fmla="*/ 6349797 h 8346397"/>
              <a:gd name="connsiteX268" fmla="*/ 2575171 w 4196446"/>
              <a:gd name="connsiteY268" fmla="*/ 6378372 h 8346397"/>
              <a:gd name="connsiteX269" fmla="*/ 2508495 w 4196446"/>
              <a:gd name="connsiteY269" fmla="*/ 6423614 h 8346397"/>
              <a:gd name="connsiteX270" fmla="*/ 2391815 w 4196446"/>
              <a:gd name="connsiteY270" fmla="*/ 6411709 h 8346397"/>
              <a:gd name="connsiteX271" fmla="*/ 2368002 w 4196446"/>
              <a:gd name="connsiteY271" fmla="*/ 6528390 h 8346397"/>
              <a:gd name="connsiteX272" fmla="*/ 2363240 w 4196446"/>
              <a:gd name="connsiteY272" fmla="*/ 6564109 h 8346397"/>
              <a:gd name="connsiteX273" fmla="*/ 2339428 w 4196446"/>
              <a:gd name="connsiteY273" fmla="*/ 6583159 h 8346397"/>
              <a:gd name="connsiteX274" fmla="*/ 2141783 w 4196446"/>
              <a:gd name="connsiteY274" fmla="*/ 6535534 h 8346397"/>
              <a:gd name="connsiteX275" fmla="*/ 2103683 w 4196446"/>
              <a:gd name="connsiteY275" fmla="*/ 6587922 h 8346397"/>
              <a:gd name="connsiteX276" fmla="*/ 2072727 w 4196446"/>
              <a:gd name="connsiteY276" fmla="*/ 6683172 h 8346397"/>
              <a:gd name="connsiteX277" fmla="*/ 2039389 w 4196446"/>
              <a:gd name="connsiteY277" fmla="*/ 6747465 h 8346397"/>
              <a:gd name="connsiteX278" fmla="*/ 2051296 w 4196446"/>
              <a:gd name="connsiteY278" fmla="*/ 6809378 h 8346397"/>
              <a:gd name="connsiteX279" fmla="*/ 2184646 w 4196446"/>
              <a:gd name="connsiteY279" fmla="*/ 6921297 h 8346397"/>
              <a:gd name="connsiteX280" fmla="*/ 2253702 w 4196446"/>
              <a:gd name="connsiteY280" fmla="*/ 6954634 h 8346397"/>
              <a:gd name="connsiteX281" fmla="*/ 2237033 w 4196446"/>
              <a:gd name="connsiteY281" fmla="*/ 6978447 h 8346397"/>
              <a:gd name="connsiteX282" fmla="*/ 2201315 w 4196446"/>
              <a:gd name="connsiteY282" fmla="*/ 6997497 h 8346397"/>
              <a:gd name="connsiteX283" fmla="*/ 2234652 w 4196446"/>
              <a:gd name="connsiteY283" fmla="*/ 7073697 h 8346397"/>
              <a:gd name="connsiteX284" fmla="*/ 2203696 w 4196446"/>
              <a:gd name="connsiteY284" fmla="*/ 7095128 h 8346397"/>
              <a:gd name="connsiteX285" fmla="*/ 2098921 w 4196446"/>
              <a:gd name="connsiteY285" fmla="*/ 7033215 h 8346397"/>
              <a:gd name="connsiteX286" fmla="*/ 2056058 w 4196446"/>
              <a:gd name="connsiteY286" fmla="*/ 7059409 h 8346397"/>
              <a:gd name="connsiteX287" fmla="*/ 1996527 w 4196446"/>
              <a:gd name="connsiteY287" fmla="*/ 6957015 h 8346397"/>
              <a:gd name="connsiteX288" fmla="*/ 1879846 w 4196446"/>
              <a:gd name="connsiteY288" fmla="*/ 6983209 h 8346397"/>
              <a:gd name="connsiteX289" fmla="*/ 1815552 w 4196446"/>
              <a:gd name="connsiteY289" fmla="*/ 6987972 h 8346397"/>
              <a:gd name="connsiteX290" fmla="*/ 1765546 w 4196446"/>
              <a:gd name="connsiteY290" fmla="*/ 6983210 h 8346397"/>
              <a:gd name="connsiteX291" fmla="*/ 1708396 w 4196446"/>
              <a:gd name="connsiteY291" fmla="*/ 7028453 h 8346397"/>
              <a:gd name="connsiteX292" fmla="*/ 1529802 w 4196446"/>
              <a:gd name="connsiteY292" fmla="*/ 6987972 h 8346397"/>
              <a:gd name="connsiteX293" fmla="*/ 1553614 w 4196446"/>
              <a:gd name="connsiteY293" fmla="*/ 7114178 h 8346397"/>
              <a:gd name="connsiteX294" fmla="*/ 1477415 w 4196446"/>
              <a:gd name="connsiteY294" fmla="*/ 7159422 h 8346397"/>
              <a:gd name="connsiteX295" fmla="*/ 1415502 w 4196446"/>
              <a:gd name="connsiteY295" fmla="*/ 7226096 h 8346397"/>
              <a:gd name="connsiteX296" fmla="*/ 1265483 w 4196446"/>
              <a:gd name="connsiteY296" fmla="*/ 7218953 h 8346397"/>
              <a:gd name="connsiteX297" fmla="*/ 1213096 w 4196446"/>
              <a:gd name="connsiteY297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70397 w 4196446"/>
              <a:gd name="connsiteY5" fmla="*/ 7699963 h 8346397"/>
              <a:gd name="connsiteX6" fmla="*/ 2448966 w 4196446"/>
              <a:gd name="connsiteY6" fmla="*/ 7652338 h 8346397"/>
              <a:gd name="connsiteX7" fmla="*/ 2531514 w 4196446"/>
              <a:gd name="connsiteY7" fmla="*/ 7594394 h 8346397"/>
              <a:gd name="connsiteX8" fmla="*/ 2484684 w 4196446"/>
              <a:gd name="connsiteY8" fmla="*/ 7552326 h 8346397"/>
              <a:gd name="connsiteX9" fmla="*/ 2546597 w 4196446"/>
              <a:gd name="connsiteY9" fmla="*/ 7511845 h 8346397"/>
              <a:gd name="connsiteX10" fmla="*/ 2603748 w 4196446"/>
              <a:gd name="connsiteY10" fmla="*/ 7485651 h 8346397"/>
              <a:gd name="connsiteX11" fmla="*/ 2594222 w 4196446"/>
              <a:gd name="connsiteY11" fmla="*/ 7359445 h 8346397"/>
              <a:gd name="connsiteX12" fmla="*/ 2606128 w 4196446"/>
              <a:gd name="connsiteY12" fmla="*/ 7309438 h 8346397"/>
              <a:gd name="connsiteX13" fmla="*/ 2701378 w 4196446"/>
              <a:gd name="connsiteY13" fmla="*/ 7314201 h 8346397"/>
              <a:gd name="connsiteX14" fmla="*/ 2660897 w 4196446"/>
              <a:gd name="connsiteY14" fmla="*/ 7240382 h 8346397"/>
              <a:gd name="connsiteX15" fmla="*/ 2713284 w 4196446"/>
              <a:gd name="connsiteY15" fmla="*/ 7266576 h 8346397"/>
              <a:gd name="connsiteX16" fmla="*/ 2763291 w 4196446"/>
              <a:gd name="connsiteY16" fmla="*/ 7299913 h 8346397"/>
              <a:gd name="connsiteX17" fmla="*/ 2756147 w 4196446"/>
              <a:gd name="connsiteY17" fmla="*/ 7371351 h 8346397"/>
              <a:gd name="connsiteX18" fmla="*/ 2827584 w 4196446"/>
              <a:gd name="connsiteY18" fmla="*/ 7316582 h 8346397"/>
              <a:gd name="connsiteX19" fmla="*/ 2870447 w 4196446"/>
              <a:gd name="connsiteY19" fmla="*/ 7338013 h 8346397"/>
              <a:gd name="connsiteX20" fmla="*/ 3001416 w 4196446"/>
              <a:gd name="connsiteY20" fmla="*/ 7266576 h 8346397"/>
              <a:gd name="connsiteX21" fmla="*/ 3103809 w 4196446"/>
              <a:gd name="connsiteY21" fmla="*/ 7202282 h 8346397"/>
              <a:gd name="connsiteX22" fmla="*/ 3246684 w 4196446"/>
              <a:gd name="connsiteY22" fmla="*/ 7142751 h 8346397"/>
              <a:gd name="connsiteX23" fmla="*/ 3282403 w 4196446"/>
              <a:gd name="connsiteY23" fmla="*/ 7159420 h 8346397"/>
              <a:gd name="connsiteX24" fmla="*/ 3358603 w 4196446"/>
              <a:gd name="connsiteY24" fmla="*/ 7064169 h 8346397"/>
              <a:gd name="connsiteX25" fmla="*/ 3503859 w 4196446"/>
              <a:gd name="connsiteY25" fmla="*/ 7042738 h 8346397"/>
              <a:gd name="connsiteX26" fmla="*/ 3530053 w 4196446"/>
              <a:gd name="connsiteY26" fmla="*/ 6978445 h 8346397"/>
              <a:gd name="connsiteX27" fmla="*/ 3642765 w 4196446"/>
              <a:gd name="connsiteY27" fmla="*/ 6905419 h 8346397"/>
              <a:gd name="connsiteX28" fmla="*/ 3741984 w 4196446"/>
              <a:gd name="connsiteY28" fmla="*/ 6883195 h 8346397"/>
              <a:gd name="connsiteX29" fmla="*/ 3784847 w 4196446"/>
              <a:gd name="connsiteY29" fmla="*/ 6811757 h 8346397"/>
              <a:gd name="connsiteX30" fmla="*/ 3951534 w 4196446"/>
              <a:gd name="connsiteY30" fmla="*/ 6737938 h 8346397"/>
              <a:gd name="connsiteX31" fmla="*/ 3932484 w 4196446"/>
              <a:gd name="connsiteY31" fmla="*/ 6616495 h 8346397"/>
              <a:gd name="connsiteX32" fmla="*/ 3975347 w 4196446"/>
              <a:gd name="connsiteY32" fmla="*/ 6642688 h 8346397"/>
              <a:gd name="connsiteX33" fmla="*/ 4027735 w 4196446"/>
              <a:gd name="connsiteY33" fmla="*/ 6654595 h 8346397"/>
              <a:gd name="connsiteX34" fmla="*/ 4056309 w 4196446"/>
              <a:gd name="connsiteY34" fmla="*/ 6516482 h 8346397"/>
              <a:gd name="connsiteX35" fmla="*/ 3996778 w 4196446"/>
              <a:gd name="connsiteY35" fmla="*/ 6478382 h 8346397"/>
              <a:gd name="connsiteX36" fmla="*/ 4034878 w 4196446"/>
              <a:gd name="connsiteY36" fmla="*/ 6437901 h 8346397"/>
              <a:gd name="connsiteX37" fmla="*/ 4061072 w 4196446"/>
              <a:gd name="connsiteY37" fmla="*/ 6473620 h 8346397"/>
              <a:gd name="connsiteX38" fmla="*/ 4082503 w 4196446"/>
              <a:gd name="connsiteY38" fmla="*/ 6478382 h 8346397"/>
              <a:gd name="connsiteX39" fmla="*/ 4089647 w 4196446"/>
              <a:gd name="connsiteY39" fmla="*/ 6421232 h 8346397"/>
              <a:gd name="connsiteX40" fmla="*/ 4046784 w 4196446"/>
              <a:gd name="connsiteY40" fmla="*/ 6318838 h 8346397"/>
              <a:gd name="connsiteX41" fmla="*/ 4130128 w 4196446"/>
              <a:gd name="connsiteY41" fmla="*/ 6299788 h 8346397"/>
              <a:gd name="connsiteX42" fmla="*/ 4046784 w 4196446"/>
              <a:gd name="connsiteY42" fmla="*/ 6275976 h 8346397"/>
              <a:gd name="connsiteX43" fmla="*/ 4053928 w 4196446"/>
              <a:gd name="connsiteY43" fmla="*/ 6211682 h 8346397"/>
              <a:gd name="connsiteX44" fmla="*/ 4039640 w 4196446"/>
              <a:gd name="connsiteY44" fmla="*/ 6149770 h 8346397"/>
              <a:gd name="connsiteX45" fmla="*/ 4106315 w 4196446"/>
              <a:gd name="connsiteY45" fmla="*/ 6211682 h 8346397"/>
              <a:gd name="connsiteX46" fmla="*/ 4063453 w 4196446"/>
              <a:gd name="connsiteY46" fmla="*/ 6090238 h 8346397"/>
              <a:gd name="connsiteX47" fmla="*/ 4070597 w 4196446"/>
              <a:gd name="connsiteY47" fmla="*/ 6018801 h 8346397"/>
              <a:gd name="connsiteX48" fmla="*/ 4132509 w 4196446"/>
              <a:gd name="connsiteY48" fmla="*/ 5975938 h 8346397"/>
              <a:gd name="connsiteX49" fmla="*/ 4094409 w 4196446"/>
              <a:gd name="connsiteY49" fmla="*/ 6075951 h 8346397"/>
              <a:gd name="connsiteX50" fmla="*/ 4139653 w 4196446"/>
              <a:gd name="connsiteY50" fmla="*/ 6102145 h 8346397"/>
              <a:gd name="connsiteX51" fmla="*/ 4192041 w 4196446"/>
              <a:gd name="connsiteY51" fmla="*/ 6080713 h 8346397"/>
              <a:gd name="connsiteX52" fmla="*/ 4149178 w 4196446"/>
              <a:gd name="connsiteY52" fmla="*/ 5947363 h 8346397"/>
              <a:gd name="connsiteX53" fmla="*/ 4194421 w 4196446"/>
              <a:gd name="connsiteY53" fmla="*/ 5909263 h 8346397"/>
              <a:gd name="connsiteX54" fmla="*/ 4113459 w 4196446"/>
              <a:gd name="connsiteY54" fmla="*/ 5783057 h 8346397"/>
              <a:gd name="connsiteX55" fmla="*/ 4108696 w 4196446"/>
              <a:gd name="connsiteY55" fmla="*/ 5678282 h 8346397"/>
              <a:gd name="connsiteX56" fmla="*/ 4070597 w 4196446"/>
              <a:gd name="connsiteY56" fmla="*/ 5587795 h 8346397"/>
              <a:gd name="connsiteX57" fmla="*/ 4111077 w 4196446"/>
              <a:gd name="connsiteY57" fmla="*/ 5583032 h 8346397"/>
              <a:gd name="connsiteX58" fmla="*/ 4061071 w 4196446"/>
              <a:gd name="connsiteY58" fmla="*/ 5478257 h 8346397"/>
              <a:gd name="connsiteX59" fmla="*/ 4061071 w 4196446"/>
              <a:gd name="connsiteY59" fmla="*/ 5383007 h 8346397"/>
              <a:gd name="connsiteX60" fmla="*/ 4103934 w 4196446"/>
              <a:gd name="connsiteY60" fmla="*/ 5387770 h 8346397"/>
              <a:gd name="connsiteX61" fmla="*/ 4106315 w 4196446"/>
              <a:gd name="connsiteY61" fmla="*/ 5347288 h 8346397"/>
              <a:gd name="connsiteX62" fmla="*/ 4065833 w 4196446"/>
              <a:gd name="connsiteY62" fmla="*/ 5292520 h 8346397"/>
              <a:gd name="connsiteX63" fmla="*/ 4058690 w 4196446"/>
              <a:gd name="connsiteY63" fmla="*/ 5173457 h 8346397"/>
              <a:gd name="connsiteX64" fmla="*/ 3990428 w 4196446"/>
              <a:gd name="connsiteY64" fmla="*/ 5034550 h 8346397"/>
              <a:gd name="connsiteX65" fmla="*/ 3922959 w 4196446"/>
              <a:gd name="connsiteY65" fmla="*/ 4816270 h 8346397"/>
              <a:gd name="connsiteX66" fmla="*/ 3887241 w 4196446"/>
              <a:gd name="connsiteY66" fmla="*/ 4682920 h 8346397"/>
              <a:gd name="connsiteX67" fmla="*/ 3851522 w 4196446"/>
              <a:gd name="connsiteY67" fmla="*/ 4642438 h 8346397"/>
              <a:gd name="connsiteX68" fmla="*/ 3887241 w 4196446"/>
              <a:gd name="connsiteY68" fmla="*/ 4578145 h 8346397"/>
              <a:gd name="connsiteX69" fmla="*/ 3839615 w 4196446"/>
              <a:gd name="connsiteY69" fmla="*/ 4499563 h 8346397"/>
              <a:gd name="connsiteX70" fmla="*/ 3780084 w 4196446"/>
              <a:gd name="connsiteY70" fmla="*/ 4492420 h 8346397"/>
              <a:gd name="connsiteX71" fmla="*/ 3732459 w 4196446"/>
              <a:gd name="connsiteY71" fmla="*/ 4449557 h 8346397"/>
              <a:gd name="connsiteX72" fmla="*/ 3687216 w 4196446"/>
              <a:gd name="connsiteY72" fmla="*/ 4466226 h 8346397"/>
              <a:gd name="connsiteX73" fmla="*/ 3668166 w 4196446"/>
              <a:gd name="connsiteY73" fmla="*/ 4368595 h 8346397"/>
              <a:gd name="connsiteX74" fmla="*/ 3501478 w 4196446"/>
              <a:gd name="connsiteY74" fmla="*/ 4166188 h 8346397"/>
              <a:gd name="connsiteX75" fmla="*/ 3496716 w 4196446"/>
              <a:gd name="connsiteY75" fmla="*/ 4139995 h 8346397"/>
              <a:gd name="connsiteX76" fmla="*/ 3494334 w 4196446"/>
              <a:gd name="connsiteY76" fmla="*/ 4113801 h 8346397"/>
              <a:gd name="connsiteX77" fmla="*/ 3544341 w 4196446"/>
              <a:gd name="connsiteY77" fmla="*/ 4101895 h 8346397"/>
              <a:gd name="connsiteX78" fmla="*/ 3553866 w 4196446"/>
              <a:gd name="connsiteY78" fmla="*/ 4075701 h 8346397"/>
              <a:gd name="connsiteX79" fmla="*/ 3515766 w 4196446"/>
              <a:gd name="connsiteY79" fmla="*/ 4056651 h 8346397"/>
              <a:gd name="connsiteX80" fmla="*/ 3465759 w 4196446"/>
              <a:gd name="connsiteY80" fmla="*/ 4049507 h 8346397"/>
              <a:gd name="connsiteX81" fmla="*/ 3432422 w 4196446"/>
              <a:gd name="connsiteY81" fmla="*/ 4109038 h 8346397"/>
              <a:gd name="connsiteX82" fmla="*/ 3413372 w 4196446"/>
              <a:gd name="connsiteY82" fmla="*/ 4082845 h 8346397"/>
              <a:gd name="connsiteX83" fmla="*/ 3415752 w 4196446"/>
              <a:gd name="connsiteY83" fmla="*/ 4042363 h 8346397"/>
              <a:gd name="connsiteX84" fmla="*/ 3349078 w 4196446"/>
              <a:gd name="connsiteY84" fmla="*/ 4018551 h 8346397"/>
              <a:gd name="connsiteX85" fmla="*/ 3382416 w 4196446"/>
              <a:gd name="connsiteY85" fmla="*/ 3985213 h 8346397"/>
              <a:gd name="connsiteX86" fmla="*/ 3346697 w 4196446"/>
              <a:gd name="connsiteY86" fmla="*/ 3961401 h 8346397"/>
              <a:gd name="connsiteX87" fmla="*/ 3291928 w 4196446"/>
              <a:gd name="connsiteY87" fmla="*/ 3959020 h 8346397"/>
              <a:gd name="connsiteX88" fmla="*/ 3263352 w 4196446"/>
              <a:gd name="connsiteY88" fmla="*/ 3978070 h 8346397"/>
              <a:gd name="connsiteX89" fmla="*/ 3215727 w 4196446"/>
              <a:gd name="connsiteY89" fmla="*/ 3963782 h 8346397"/>
              <a:gd name="connsiteX90" fmla="*/ 3227633 w 4196446"/>
              <a:gd name="connsiteY90" fmla="*/ 3937588 h 8346397"/>
              <a:gd name="connsiteX91" fmla="*/ 3275259 w 4196446"/>
              <a:gd name="connsiteY91" fmla="*/ 3913776 h 8346397"/>
              <a:gd name="connsiteX92" fmla="*/ 3127621 w 4196446"/>
              <a:gd name="connsiteY92" fmla="*/ 3851863 h 8346397"/>
              <a:gd name="connsiteX93" fmla="*/ 2996652 w 4196446"/>
              <a:gd name="connsiteY93" fmla="*/ 3739945 h 8346397"/>
              <a:gd name="connsiteX94" fmla="*/ 2591839 w 4196446"/>
              <a:gd name="connsiteY94" fmla="*/ 3354183 h 8346397"/>
              <a:gd name="connsiteX95" fmla="*/ 2468015 w 4196446"/>
              <a:gd name="connsiteY95" fmla="*/ 3049382 h 8346397"/>
              <a:gd name="connsiteX96" fmla="*/ 2432296 w 4196446"/>
              <a:gd name="connsiteY96" fmla="*/ 2961276 h 8346397"/>
              <a:gd name="connsiteX97" fmla="*/ 2387052 w 4196446"/>
              <a:gd name="connsiteY97" fmla="*/ 2954132 h 8346397"/>
              <a:gd name="connsiteX98" fmla="*/ 2365621 w 4196446"/>
              <a:gd name="connsiteY98" fmla="*/ 2958895 h 8346397"/>
              <a:gd name="connsiteX99" fmla="*/ 2315615 w 4196446"/>
              <a:gd name="connsiteY99" fmla="*/ 2896982 h 8346397"/>
              <a:gd name="connsiteX100" fmla="*/ 2234652 w 4196446"/>
              <a:gd name="connsiteY100" fmla="*/ 2880313 h 8346397"/>
              <a:gd name="connsiteX101" fmla="*/ 2182265 w 4196446"/>
              <a:gd name="connsiteY101" fmla="*/ 2811257 h 8346397"/>
              <a:gd name="connsiteX102" fmla="*/ 2115590 w 4196446"/>
              <a:gd name="connsiteY102" fmla="*/ 2727913 h 8346397"/>
              <a:gd name="connsiteX103" fmla="*/ 2091777 w 4196446"/>
              <a:gd name="connsiteY103" fmla="*/ 2670763 h 8346397"/>
              <a:gd name="connsiteX104" fmla="*/ 2006845 w 4196446"/>
              <a:gd name="connsiteY104" fmla="*/ 2527095 h 8346397"/>
              <a:gd name="connsiteX105" fmla="*/ 1953665 w 4196446"/>
              <a:gd name="connsiteY105" fmla="*/ 2451688 h 8346397"/>
              <a:gd name="connsiteX106" fmla="*/ 2006052 w 4196446"/>
              <a:gd name="connsiteY106" fmla="*/ 2337388 h 8346397"/>
              <a:gd name="connsiteX107" fmla="*/ 2072727 w 4196446"/>
              <a:gd name="connsiteY107" fmla="*/ 2256426 h 8346397"/>
              <a:gd name="connsiteX108" fmla="*/ 2056058 w 4196446"/>
              <a:gd name="connsiteY108" fmla="*/ 2223088 h 8346397"/>
              <a:gd name="connsiteX109" fmla="*/ 2067965 w 4196446"/>
              <a:gd name="connsiteY109" fmla="*/ 2130220 h 8346397"/>
              <a:gd name="connsiteX110" fmla="*/ 2137021 w 4196446"/>
              <a:gd name="connsiteY110" fmla="*/ 1992107 h 8346397"/>
              <a:gd name="connsiteX111" fmla="*/ 2165596 w 4196446"/>
              <a:gd name="connsiteY111" fmla="*/ 1944482 h 8346397"/>
              <a:gd name="connsiteX112" fmla="*/ 2203696 w 4196446"/>
              <a:gd name="connsiteY112" fmla="*/ 1937338 h 8346397"/>
              <a:gd name="connsiteX113" fmla="*/ 2198933 w 4196446"/>
              <a:gd name="connsiteY113" fmla="*/ 1906382 h 8346397"/>
              <a:gd name="connsiteX114" fmla="*/ 2406102 w 4196446"/>
              <a:gd name="connsiteY114" fmla="*/ 1782557 h 8346397"/>
              <a:gd name="connsiteX115" fmla="*/ 2494208 w 4196446"/>
              <a:gd name="connsiteY115" fmla="*/ 1715882 h 8346397"/>
              <a:gd name="connsiteX116" fmla="*/ 2513258 w 4196446"/>
              <a:gd name="connsiteY116" fmla="*/ 1630157 h 8346397"/>
              <a:gd name="connsiteX117" fmla="*/ 2522784 w 4196446"/>
              <a:gd name="connsiteY117" fmla="*/ 1584913 h 8346397"/>
              <a:gd name="connsiteX118" fmla="*/ 2577552 w 4196446"/>
              <a:gd name="connsiteY118" fmla="*/ 1527763 h 8346397"/>
              <a:gd name="connsiteX119" fmla="*/ 2606127 w 4196446"/>
              <a:gd name="connsiteY119" fmla="*/ 1499188 h 8346397"/>
              <a:gd name="connsiteX120" fmla="*/ 2634702 w 4196446"/>
              <a:gd name="connsiteY120" fmla="*/ 1492045 h 8346397"/>
              <a:gd name="connsiteX121" fmla="*/ 2672802 w 4196446"/>
              <a:gd name="connsiteY121" fmla="*/ 1368220 h 8346397"/>
              <a:gd name="connsiteX122" fmla="*/ 2806153 w 4196446"/>
              <a:gd name="connsiteY122" fmla="*/ 1334883 h 8346397"/>
              <a:gd name="connsiteX123" fmla="*/ 2944265 w 4196446"/>
              <a:gd name="connsiteY123" fmla="*/ 1325357 h 8346397"/>
              <a:gd name="connsiteX124" fmla="*/ 2968077 w 4196446"/>
              <a:gd name="connsiteY124" fmla="*/ 1206295 h 8346397"/>
              <a:gd name="connsiteX125" fmla="*/ 3049040 w 4196446"/>
              <a:gd name="connsiteY125" fmla="*/ 1169783 h 8346397"/>
              <a:gd name="connsiteX126" fmla="*/ 3153814 w 4196446"/>
              <a:gd name="connsiteY126" fmla="*/ 1125332 h 8346397"/>
              <a:gd name="connsiteX127" fmla="*/ 3225252 w 4196446"/>
              <a:gd name="connsiteY127" fmla="*/ 1049132 h 8346397"/>
              <a:gd name="connsiteX128" fmla="*/ 3310977 w 4196446"/>
              <a:gd name="connsiteY128" fmla="*/ 996745 h 8346397"/>
              <a:gd name="connsiteX129" fmla="*/ 3056977 w 4196446"/>
              <a:gd name="connsiteY129" fmla="*/ 982457 h 8346397"/>
              <a:gd name="connsiteX130" fmla="*/ 2958552 w 4196446"/>
              <a:gd name="connsiteY130" fmla="*/ 976107 h 8346397"/>
              <a:gd name="connsiteX131" fmla="*/ 2926802 w 4196446"/>
              <a:gd name="connsiteY131" fmla="*/ 906257 h 8346397"/>
              <a:gd name="connsiteX132" fmla="*/ 2866477 w 4196446"/>
              <a:gd name="connsiteY132" fmla="*/ 893559 h 8346397"/>
              <a:gd name="connsiteX133" fmla="*/ 2799802 w 4196446"/>
              <a:gd name="connsiteY133" fmla="*/ 874507 h 8346397"/>
              <a:gd name="connsiteX134" fmla="*/ 2761702 w 4196446"/>
              <a:gd name="connsiteY134" fmla="*/ 807832 h 8346397"/>
              <a:gd name="connsiteX135" fmla="*/ 2609302 w 4196446"/>
              <a:gd name="connsiteY135" fmla="*/ 760207 h 8346397"/>
              <a:gd name="connsiteX136" fmla="*/ 2580727 w 4196446"/>
              <a:gd name="connsiteY136" fmla="*/ 604632 h 8346397"/>
              <a:gd name="connsiteX137" fmla="*/ 2526752 w 4196446"/>
              <a:gd name="connsiteY137" fmla="*/ 531609 h 8346397"/>
              <a:gd name="connsiteX138" fmla="*/ 2596602 w 4196446"/>
              <a:gd name="connsiteY138" fmla="*/ 407782 h 8346397"/>
              <a:gd name="connsiteX139" fmla="*/ 2629939 w 4196446"/>
              <a:gd name="connsiteY139" fmla="*/ 310947 h 8346397"/>
              <a:gd name="connsiteX140" fmla="*/ 2517227 w 4196446"/>
              <a:gd name="connsiteY140" fmla="*/ 239507 h 8346397"/>
              <a:gd name="connsiteX141" fmla="*/ 2402927 w 4196446"/>
              <a:gd name="connsiteY141" fmla="*/ 271257 h 8346397"/>
              <a:gd name="connsiteX142" fmla="*/ 2275927 w 4196446"/>
              <a:gd name="connsiteY142" fmla="*/ 198232 h 8346397"/>
              <a:gd name="connsiteX143" fmla="*/ 2133052 w 4196446"/>
              <a:gd name="connsiteY143" fmla="*/ 233157 h 8346397"/>
              <a:gd name="connsiteX144" fmla="*/ 1913977 w 4196446"/>
              <a:gd name="connsiteY144" fmla="*/ 36309 h 8346397"/>
              <a:gd name="connsiteX145" fmla="*/ 1777452 w 4196446"/>
              <a:gd name="connsiteY145" fmla="*/ 13289 h 8346397"/>
              <a:gd name="connsiteX146" fmla="*/ 1703633 w 4196446"/>
              <a:gd name="connsiteY146" fmla="*/ 41864 h 8346397"/>
              <a:gd name="connsiteX147" fmla="*/ 1615527 w 4196446"/>
              <a:gd name="connsiteY147" fmla="*/ 75203 h 8346397"/>
              <a:gd name="connsiteX148" fmla="*/ 1515515 w 4196446"/>
              <a:gd name="connsiteY148" fmla="*/ 129971 h 8346397"/>
              <a:gd name="connsiteX149" fmla="*/ 1525040 w 4196446"/>
              <a:gd name="connsiteY149" fmla="*/ 194264 h 8346397"/>
              <a:gd name="connsiteX150" fmla="*/ 1505990 w 4196446"/>
              <a:gd name="connsiteY150" fmla="*/ 251415 h 8346397"/>
              <a:gd name="connsiteX151" fmla="*/ 1413121 w 4196446"/>
              <a:gd name="connsiteY151" fmla="*/ 270464 h 8346397"/>
              <a:gd name="connsiteX152" fmla="*/ 1339302 w 4196446"/>
              <a:gd name="connsiteY152" fmla="*/ 306184 h 8346397"/>
              <a:gd name="connsiteX153" fmla="*/ 1260721 w 4196446"/>
              <a:gd name="connsiteY153" fmla="*/ 346665 h 8346397"/>
              <a:gd name="connsiteX154" fmla="*/ 1191665 w 4196446"/>
              <a:gd name="connsiteY154" fmla="*/ 272847 h 8346397"/>
              <a:gd name="connsiteX155" fmla="*/ 1082127 w 4196446"/>
              <a:gd name="connsiteY155" fmla="*/ 353809 h 8346397"/>
              <a:gd name="connsiteX156" fmla="*/ 1020215 w 4196446"/>
              <a:gd name="connsiteY156" fmla="*/ 420484 h 8346397"/>
              <a:gd name="connsiteX157" fmla="*/ 858290 w 4196446"/>
              <a:gd name="connsiteY157" fmla="*/ 301422 h 8346397"/>
              <a:gd name="connsiteX158" fmla="*/ 796377 w 4196446"/>
              <a:gd name="connsiteY158" fmla="*/ 406196 h 8346397"/>
              <a:gd name="connsiteX159" fmla="*/ 755896 w 4196446"/>
              <a:gd name="connsiteY159" fmla="*/ 341903 h 8346397"/>
              <a:gd name="connsiteX160" fmla="*/ 689221 w 4196446"/>
              <a:gd name="connsiteY160" fmla="*/ 270465 h 8346397"/>
              <a:gd name="connsiteX161" fmla="*/ 667790 w 4196446"/>
              <a:gd name="connsiteY161" fmla="*/ 313328 h 8346397"/>
              <a:gd name="connsiteX162" fmla="*/ 620165 w 4196446"/>
              <a:gd name="connsiteY162" fmla="*/ 382384 h 8346397"/>
              <a:gd name="connsiteX163" fmla="*/ 589208 w 4196446"/>
              <a:gd name="connsiteY163" fmla="*/ 396672 h 8346397"/>
              <a:gd name="connsiteX164" fmla="*/ 498721 w 4196446"/>
              <a:gd name="connsiteY164" fmla="*/ 482397 h 8346397"/>
              <a:gd name="connsiteX165" fmla="*/ 396327 w 4196446"/>
              <a:gd name="connsiteY165" fmla="*/ 380003 h 8346397"/>
              <a:gd name="connsiteX166" fmla="*/ 243927 w 4196446"/>
              <a:gd name="connsiteY166" fmla="*/ 294278 h 8346397"/>
              <a:gd name="connsiteX167" fmla="*/ 174871 w 4196446"/>
              <a:gd name="connsiteY167" fmla="*/ 327615 h 8346397"/>
              <a:gd name="connsiteX168" fmla="*/ 127246 w 4196446"/>
              <a:gd name="connsiteY168" fmla="*/ 410959 h 8346397"/>
              <a:gd name="connsiteX169" fmla="*/ 43902 w 4196446"/>
              <a:gd name="connsiteY169" fmla="*/ 472872 h 8346397"/>
              <a:gd name="connsiteX170" fmla="*/ 8183 w 4196446"/>
              <a:gd name="connsiteY170" fmla="*/ 484778 h 8346397"/>
              <a:gd name="connsiteX171" fmla="*/ 198683 w 4196446"/>
              <a:gd name="connsiteY171" fmla="*/ 689565 h 8346397"/>
              <a:gd name="connsiteX172" fmla="*/ 265359 w 4196446"/>
              <a:gd name="connsiteY172" fmla="*/ 706234 h 8346397"/>
              <a:gd name="connsiteX173" fmla="*/ 298697 w 4196446"/>
              <a:gd name="connsiteY173" fmla="*/ 730047 h 8346397"/>
              <a:gd name="connsiteX174" fmla="*/ 296315 w 4196446"/>
              <a:gd name="connsiteY174" fmla="*/ 901496 h 8346397"/>
              <a:gd name="connsiteX175" fmla="*/ 362990 w 4196446"/>
              <a:gd name="connsiteY175" fmla="*/ 906259 h 8346397"/>
              <a:gd name="connsiteX176" fmla="*/ 401090 w 4196446"/>
              <a:gd name="connsiteY176" fmla="*/ 856253 h 8346397"/>
              <a:gd name="connsiteX177" fmla="*/ 482052 w 4196446"/>
              <a:gd name="connsiteY177" fmla="*/ 894353 h 8346397"/>
              <a:gd name="connsiteX178" fmla="*/ 420140 w 4196446"/>
              <a:gd name="connsiteY178" fmla="*/ 1039609 h 8346397"/>
              <a:gd name="connsiteX179" fmla="*/ 434427 w 4196446"/>
              <a:gd name="connsiteY179" fmla="*/ 1087234 h 8346397"/>
              <a:gd name="connsiteX180" fmla="*/ 379658 w 4196446"/>
              <a:gd name="connsiteY180" fmla="*/ 1139622 h 8346397"/>
              <a:gd name="connsiteX181" fmla="*/ 415377 w 4196446"/>
              <a:gd name="connsiteY181" fmla="*/ 1168196 h 8346397"/>
              <a:gd name="connsiteX182" fmla="*/ 486815 w 4196446"/>
              <a:gd name="connsiteY182" fmla="*/ 1256303 h 8346397"/>
              <a:gd name="connsiteX183" fmla="*/ 527296 w 4196446"/>
              <a:gd name="connsiteY183" fmla="*/ 1344409 h 8346397"/>
              <a:gd name="connsiteX184" fmla="*/ 636833 w 4196446"/>
              <a:gd name="connsiteY184" fmla="*/ 1396797 h 8346397"/>
              <a:gd name="connsiteX185" fmla="*/ 746371 w 4196446"/>
              <a:gd name="connsiteY185" fmla="*/ 1420609 h 8346397"/>
              <a:gd name="connsiteX186" fmla="*/ 829715 w 4196446"/>
              <a:gd name="connsiteY186" fmla="*/ 1468234 h 8346397"/>
              <a:gd name="connsiteX187" fmla="*/ 913058 w 4196446"/>
              <a:gd name="connsiteY187" fmla="*/ 1442040 h 8346397"/>
              <a:gd name="connsiteX188" fmla="*/ 994021 w 4196446"/>
              <a:gd name="connsiteY188" fmla="*/ 1368222 h 8346397"/>
              <a:gd name="connsiteX189" fmla="*/ 1103558 w 4196446"/>
              <a:gd name="connsiteY189" fmla="*/ 1351553 h 8346397"/>
              <a:gd name="connsiteX190" fmla="*/ 1170233 w 4196446"/>
              <a:gd name="connsiteY190" fmla="*/ 1356315 h 8346397"/>
              <a:gd name="connsiteX191" fmla="*/ 1329777 w 4196446"/>
              <a:gd name="connsiteY191" fmla="*/ 1465853 h 8346397"/>
              <a:gd name="connsiteX192" fmla="*/ 1389308 w 4196446"/>
              <a:gd name="connsiteY192" fmla="*/ 1494428 h 8346397"/>
              <a:gd name="connsiteX193" fmla="*/ 1260721 w 4196446"/>
              <a:gd name="connsiteY193" fmla="*/ 1596822 h 8346397"/>
              <a:gd name="connsiteX194" fmla="*/ 1263102 w 4196446"/>
              <a:gd name="connsiteY194" fmla="*/ 1661115 h 8346397"/>
              <a:gd name="connsiteX195" fmla="*/ 1425027 w 4196446"/>
              <a:gd name="connsiteY195" fmla="*/ 1613490 h 8346397"/>
              <a:gd name="connsiteX196" fmla="*/ 1386927 w 4196446"/>
              <a:gd name="connsiteY196" fmla="*/ 1677784 h 8346397"/>
              <a:gd name="connsiteX197" fmla="*/ 1405977 w 4196446"/>
              <a:gd name="connsiteY197" fmla="*/ 1751603 h 8346397"/>
              <a:gd name="connsiteX198" fmla="*/ 1517896 w 4196446"/>
              <a:gd name="connsiteY198" fmla="*/ 1787322 h 8346397"/>
              <a:gd name="connsiteX199" fmla="*/ 1591715 w 4196446"/>
              <a:gd name="connsiteY199" fmla="*/ 1803990 h 8346397"/>
              <a:gd name="connsiteX200" fmla="*/ 1501227 w 4196446"/>
              <a:gd name="connsiteY200" fmla="*/ 1934959 h 8346397"/>
              <a:gd name="connsiteX201" fmla="*/ 1494083 w 4196446"/>
              <a:gd name="connsiteY201" fmla="*/ 1984965 h 8346397"/>
              <a:gd name="connsiteX202" fmla="*/ 1422646 w 4196446"/>
              <a:gd name="connsiteY202" fmla="*/ 2020684 h 8346397"/>
              <a:gd name="connsiteX203" fmla="*/ 1391690 w 4196446"/>
              <a:gd name="connsiteY203" fmla="*/ 2082597 h 8346397"/>
              <a:gd name="connsiteX204" fmla="*/ 1260721 w 4196446"/>
              <a:gd name="connsiteY204" fmla="*/ 2056403 h 8346397"/>
              <a:gd name="connsiteX205" fmla="*/ 1139277 w 4196446"/>
              <a:gd name="connsiteY205" fmla="*/ 2056402 h 8346397"/>
              <a:gd name="connsiteX206" fmla="*/ 1072602 w 4196446"/>
              <a:gd name="connsiteY206" fmla="*/ 2084978 h 8346397"/>
              <a:gd name="connsiteX207" fmla="*/ 1065458 w 4196446"/>
              <a:gd name="connsiteY207" fmla="*/ 2184990 h 8346397"/>
              <a:gd name="connsiteX208" fmla="*/ 977352 w 4196446"/>
              <a:gd name="connsiteY208" fmla="*/ 2273097 h 8346397"/>
              <a:gd name="connsiteX209" fmla="*/ 1120227 w 4196446"/>
              <a:gd name="connsiteY209" fmla="*/ 2335009 h 8346397"/>
              <a:gd name="connsiteX210" fmla="*/ 1170234 w 4196446"/>
              <a:gd name="connsiteY210" fmla="*/ 2370727 h 8346397"/>
              <a:gd name="connsiteX211" fmla="*/ 1222621 w 4196446"/>
              <a:gd name="connsiteY211" fmla="*/ 2387397 h 8346397"/>
              <a:gd name="connsiteX212" fmla="*/ 1272627 w 4196446"/>
              <a:gd name="connsiteY212" fmla="*/ 2437403 h 8346397"/>
              <a:gd name="connsiteX213" fmla="*/ 1329777 w 4196446"/>
              <a:gd name="connsiteY213" fmla="*/ 2458834 h 8346397"/>
              <a:gd name="connsiteX214" fmla="*/ 1422646 w 4196446"/>
              <a:gd name="connsiteY214" fmla="*/ 2535034 h 8346397"/>
              <a:gd name="connsiteX215" fmla="*/ 1508371 w 4196446"/>
              <a:gd name="connsiteY215" fmla="*/ 2568373 h 8346397"/>
              <a:gd name="connsiteX216" fmla="*/ 1641721 w 4196446"/>
              <a:gd name="connsiteY216" fmla="*/ 2716009 h 8346397"/>
              <a:gd name="connsiteX217" fmla="*/ 1725065 w 4196446"/>
              <a:gd name="connsiteY217" fmla="*/ 2870790 h 8346397"/>
              <a:gd name="connsiteX218" fmla="*/ 1850477 w 4196446"/>
              <a:gd name="connsiteY218" fmla="*/ 2931907 h 8346397"/>
              <a:gd name="connsiteX219" fmla="*/ 1896514 w 4196446"/>
              <a:gd name="connsiteY219" fmla="*/ 2977947 h 8346397"/>
              <a:gd name="connsiteX220" fmla="*/ 1927471 w 4196446"/>
              <a:gd name="connsiteY220" fmla="*/ 3082722 h 8346397"/>
              <a:gd name="connsiteX221" fmla="*/ 1989383 w 4196446"/>
              <a:gd name="connsiteY221" fmla="*/ 3185115 h 8346397"/>
              <a:gd name="connsiteX222" fmla="*/ 2051296 w 4196446"/>
              <a:gd name="connsiteY222" fmla="*/ 3223215 h 8346397"/>
              <a:gd name="connsiteX223" fmla="*/ 2182265 w 4196446"/>
              <a:gd name="connsiteY223" fmla="*/ 3370853 h 8346397"/>
              <a:gd name="connsiteX224" fmla="*/ 2325139 w 4196446"/>
              <a:gd name="connsiteY224" fmla="*/ 3447053 h 8346397"/>
              <a:gd name="connsiteX225" fmla="*/ 2384671 w 4196446"/>
              <a:gd name="connsiteY225" fmla="*/ 3532778 h 8346397"/>
              <a:gd name="connsiteX226" fmla="*/ 2432296 w 4196446"/>
              <a:gd name="connsiteY226" fmla="*/ 3599453 h 8346397"/>
              <a:gd name="connsiteX227" fmla="*/ 2479921 w 4196446"/>
              <a:gd name="connsiteY227" fmla="*/ 3589929 h 8346397"/>
              <a:gd name="connsiteX228" fmla="*/ 2484683 w 4196446"/>
              <a:gd name="connsiteY228" fmla="*/ 3742328 h 8346397"/>
              <a:gd name="connsiteX229" fmla="*/ 2537071 w 4196446"/>
              <a:gd name="connsiteY229" fmla="*/ 3835197 h 8346397"/>
              <a:gd name="connsiteX230" fmla="*/ 2529927 w 4196446"/>
              <a:gd name="connsiteY230" fmla="*/ 3873297 h 8346397"/>
              <a:gd name="connsiteX231" fmla="*/ 2598983 w 4196446"/>
              <a:gd name="connsiteY231" fmla="*/ 3909015 h 8346397"/>
              <a:gd name="connsiteX232" fmla="*/ 2656133 w 4196446"/>
              <a:gd name="connsiteY232" fmla="*/ 3854247 h 8346397"/>
              <a:gd name="connsiteX233" fmla="*/ 2689471 w 4196446"/>
              <a:gd name="connsiteY233" fmla="*/ 3937590 h 8346397"/>
              <a:gd name="connsiteX234" fmla="*/ 2734715 w 4196446"/>
              <a:gd name="connsiteY234" fmla="*/ 3982834 h 8346397"/>
              <a:gd name="connsiteX235" fmla="*/ 2808533 w 4196446"/>
              <a:gd name="connsiteY235" fmla="*/ 4006647 h 8346397"/>
              <a:gd name="connsiteX236" fmla="*/ 2860921 w 4196446"/>
              <a:gd name="connsiteY236" fmla="*/ 4075703 h 8346397"/>
              <a:gd name="connsiteX237" fmla="*/ 2946646 w 4196446"/>
              <a:gd name="connsiteY237" fmla="*/ 4130472 h 8346397"/>
              <a:gd name="connsiteX238" fmla="*/ 2999033 w 4196446"/>
              <a:gd name="connsiteY238" fmla="*/ 4163809 h 8346397"/>
              <a:gd name="connsiteX239" fmla="*/ 2870446 w 4196446"/>
              <a:gd name="connsiteY239" fmla="*/ 4256678 h 8346397"/>
              <a:gd name="connsiteX240" fmla="*/ 2868064 w 4196446"/>
              <a:gd name="connsiteY240" fmla="*/ 4311446 h 8346397"/>
              <a:gd name="connsiteX241" fmla="*/ 2970458 w 4196446"/>
              <a:gd name="connsiteY241" fmla="*/ 4428128 h 8346397"/>
              <a:gd name="connsiteX242" fmla="*/ 3065708 w 4196446"/>
              <a:gd name="connsiteY242" fmla="*/ 4490040 h 8346397"/>
              <a:gd name="connsiteX243" fmla="*/ 3096665 w 4196446"/>
              <a:gd name="connsiteY243" fmla="*/ 4528140 h 8346397"/>
              <a:gd name="connsiteX244" fmla="*/ 3082377 w 4196446"/>
              <a:gd name="connsiteY244" fmla="*/ 4609103 h 8346397"/>
              <a:gd name="connsiteX245" fmla="*/ 3077615 w 4196446"/>
              <a:gd name="connsiteY245" fmla="*/ 4692447 h 8346397"/>
              <a:gd name="connsiteX246" fmla="*/ 3034752 w 4196446"/>
              <a:gd name="connsiteY246" fmla="*/ 4701972 h 8346397"/>
              <a:gd name="connsiteX247" fmla="*/ 3008558 w 4196446"/>
              <a:gd name="connsiteY247" fmla="*/ 4718640 h 8346397"/>
              <a:gd name="connsiteX248" fmla="*/ 3053802 w 4196446"/>
              <a:gd name="connsiteY248" fmla="*/ 4795632 h 8346397"/>
              <a:gd name="connsiteX249" fmla="*/ 3037133 w 4196446"/>
              <a:gd name="connsiteY249" fmla="*/ 4868659 h 8346397"/>
              <a:gd name="connsiteX250" fmla="*/ 3020465 w 4196446"/>
              <a:gd name="connsiteY250" fmla="*/ 5004390 h 8346397"/>
              <a:gd name="connsiteX251" fmla="*/ 2982365 w 4196446"/>
              <a:gd name="connsiteY251" fmla="*/ 5044872 h 8346397"/>
              <a:gd name="connsiteX252" fmla="*/ 2965696 w 4196446"/>
              <a:gd name="connsiteY252" fmla="*/ 5166315 h 8346397"/>
              <a:gd name="connsiteX253" fmla="*/ 2937121 w 4196446"/>
              <a:gd name="connsiteY253" fmla="*/ 5285378 h 8346397"/>
              <a:gd name="connsiteX254" fmla="*/ 2989508 w 4196446"/>
              <a:gd name="connsiteY254" fmla="*/ 5302047 h 8346397"/>
              <a:gd name="connsiteX255" fmla="*/ 2987127 w 4196446"/>
              <a:gd name="connsiteY255" fmla="*/ 5347290 h 8346397"/>
              <a:gd name="connsiteX256" fmla="*/ 2984746 w 4196446"/>
              <a:gd name="connsiteY256" fmla="*/ 5402059 h 8346397"/>
              <a:gd name="connsiteX257" fmla="*/ 3041896 w 4196446"/>
              <a:gd name="connsiteY257" fmla="*/ 5471115 h 8346397"/>
              <a:gd name="connsiteX258" fmla="*/ 3089521 w 4196446"/>
              <a:gd name="connsiteY258" fmla="*/ 5597322 h 8346397"/>
              <a:gd name="connsiteX259" fmla="*/ 2996652 w 4196446"/>
              <a:gd name="connsiteY259" fmla="*/ 5887834 h 8346397"/>
              <a:gd name="connsiteX260" fmla="*/ 3018083 w 4196446"/>
              <a:gd name="connsiteY260" fmla="*/ 5942603 h 8346397"/>
              <a:gd name="connsiteX261" fmla="*/ 3044277 w 4196446"/>
              <a:gd name="connsiteY261" fmla="*/ 5994990 h 8346397"/>
              <a:gd name="connsiteX262" fmla="*/ 3049040 w 4196446"/>
              <a:gd name="connsiteY262" fmla="*/ 6099765 h 8346397"/>
              <a:gd name="connsiteX263" fmla="*/ 3028402 w 4196446"/>
              <a:gd name="connsiteY263" fmla="*/ 6195807 h 8346397"/>
              <a:gd name="connsiteX264" fmla="*/ 2956170 w 4196446"/>
              <a:gd name="connsiteY264" fmla="*/ 6259310 h 8346397"/>
              <a:gd name="connsiteX265" fmla="*/ 2920452 w 4196446"/>
              <a:gd name="connsiteY265" fmla="*/ 6240259 h 8346397"/>
              <a:gd name="connsiteX266" fmla="*/ 2849015 w 4196446"/>
              <a:gd name="connsiteY266" fmla="*/ 6252165 h 8346397"/>
              <a:gd name="connsiteX267" fmla="*/ 2713283 w 4196446"/>
              <a:gd name="connsiteY267" fmla="*/ 6364084 h 8346397"/>
              <a:gd name="connsiteX268" fmla="*/ 2606127 w 4196446"/>
              <a:gd name="connsiteY268" fmla="*/ 6349797 h 8346397"/>
              <a:gd name="connsiteX269" fmla="*/ 2575171 w 4196446"/>
              <a:gd name="connsiteY269" fmla="*/ 6378372 h 8346397"/>
              <a:gd name="connsiteX270" fmla="*/ 2508495 w 4196446"/>
              <a:gd name="connsiteY270" fmla="*/ 6423614 h 8346397"/>
              <a:gd name="connsiteX271" fmla="*/ 2391815 w 4196446"/>
              <a:gd name="connsiteY271" fmla="*/ 6411709 h 8346397"/>
              <a:gd name="connsiteX272" fmla="*/ 2368002 w 4196446"/>
              <a:gd name="connsiteY272" fmla="*/ 6528390 h 8346397"/>
              <a:gd name="connsiteX273" fmla="*/ 2363240 w 4196446"/>
              <a:gd name="connsiteY273" fmla="*/ 6564109 h 8346397"/>
              <a:gd name="connsiteX274" fmla="*/ 2339428 w 4196446"/>
              <a:gd name="connsiteY274" fmla="*/ 6583159 h 8346397"/>
              <a:gd name="connsiteX275" fmla="*/ 2141783 w 4196446"/>
              <a:gd name="connsiteY275" fmla="*/ 6535534 h 8346397"/>
              <a:gd name="connsiteX276" fmla="*/ 2103683 w 4196446"/>
              <a:gd name="connsiteY276" fmla="*/ 6587922 h 8346397"/>
              <a:gd name="connsiteX277" fmla="*/ 2072727 w 4196446"/>
              <a:gd name="connsiteY277" fmla="*/ 6683172 h 8346397"/>
              <a:gd name="connsiteX278" fmla="*/ 2039389 w 4196446"/>
              <a:gd name="connsiteY278" fmla="*/ 6747465 h 8346397"/>
              <a:gd name="connsiteX279" fmla="*/ 2051296 w 4196446"/>
              <a:gd name="connsiteY279" fmla="*/ 6809378 h 8346397"/>
              <a:gd name="connsiteX280" fmla="*/ 2184646 w 4196446"/>
              <a:gd name="connsiteY280" fmla="*/ 6921297 h 8346397"/>
              <a:gd name="connsiteX281" fmla="*/ 2253702 w 4196446"/>
              <a:gd name="connsiteY281" fmla="*/ 6954634 h 8346397"/>
              <a:gd name="connsiteX282" fmla="*/ 2237033 w 4196446"/>
              <a:gd name="connsiteY282" fmla="*/ 6978447 h 8346397"/>
              <a:gd name="connsiteX283" fmla="*/ 2201315 w 4196446"/>
              <a:gd name="connsiteY283" fmla="*/ 6997497 h 8346397"/>
              <a:gd name="connsiteX284" fmla="*/ 2234652 w 4196446"/>
              <a:gd name="connsiteY284" fmla="*/ 7073697 h 8346397"/>
              <a:gd name="connsiteX285" fmla="*/ 2203696 w 4196446"/>
              <a:gd name="connsiteY285" fmla="*/ 7095128 h 8346397"/>
              <a:gd name="connsiteX286" fmla="*/ 2098921 w 4196446"/>
              <a:gd name="connsiteY286" fmla="*/ 7033215 h 8346397"/>
              <a:gd name="connsiteX287" fmla="*/ 2056058 w 4196446"/>
              <a:gd name="connsiteY287" fmla="*/ 7059409 h 8346397"/>
              <a:gd name="connsiteX288" fmla="*/ 1996527 w 4196446"/>
              <a:gd name="connsiteY288" fmla="*/ 6957015 h 8346397"/>
              <a:gd name="connsiteX289" fmla="*/ 1879846 w 4196446"/>
              <a:gd name="connsiteY289" fmla="*/ 6983209 h 8346397"/>
              <a:gd name="connsiteX290" fmla="*/ 1815552 w 4196446"/>
              <a:gd name="connsiteY290" fmla="*/ 6987972 h 8346397"/>
              <a:gd name="connsiteX291" fmla="*/ 1765546 w 4196446"/>
              <a:gd name="connsiteY291" fmla="*/ 6983210 h 8346397"/>
              <a:gd name="connsiteX292" fmla="*/ 1708396 w 4196446"/>
              <a:gd name="connsiteY292" fmla="*/ 7028453 h 8346397"/>
              <a:gd name="connsiteX293" fmla="*/ 1529802 w 4196446"/>
              <a:gd name="connsiteY293" fmla="*/ 6987972 h 8346397"/>
              <a:gd name="connsiteX294" fmla="*/ 1553614 w 4196446"/>
              <a:gd name="connsiteY294" fmla="*/ 7114178 h 8346397"/>
              <a:gd name="connsiteX295" fmla="*/ 1477415 w 4196446"/>
              <a:gd name="connsiteY295" fmla="*/ 7159422 h 8346397"/>
              <a:gd name="connsiteX296" fmla="*/ 1415502 w 4196446"/>
              <a:gd name="connsiteY296" fmla="*/ 7226096 h 8346397"/>
              <a:gd name="connsiteX297" fmla="*/ 1265483 w 4196446"/>
              <a:gd name="connsiteY297" fmla="*/ 7218953 h 8346397"/>
              <a:gd name="connsiteX298" fmla="*/ 1213096 w 4196446"/>
              <a:gd name="connsiteY298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70397 w 4196446"/>
              <a:gd name="connsiteY5" fmla="*/ 7699963 h 8346397"/>
              <a:gd name="connsiteX6" fmla="*/ 2448966 w 4196446"/>
              <a:gd name="connsiteY6" fmla="*/ 7652338 h 8346397"/>
              <a:gd name="connsiteX7" fmla="*/ 2503734 w 4196446"/>
              <a:gd name="connsiteY7" fmla="*/ 7630907 h 8346397"/>
              <a:gd name="connsiteX8" fmla="*/ 2531514 w 4196446"/>
              <a:gd name="connsiteY8" fmla="*/ 7594394 h 8346397"/>
              <a:gd name="connsiteX9" fmla="*/ 2484684 w 4196446"/>
              <a:gd name="connsiteY9" fmla="*/ 7552326 h 8346397"/>
              <a:gd name="connsiteX10" fmla="*/ 2546597 w 4196446"/>
              <a:gd name="connsiteY10" fmla="*/ 7511845 h 8346397"/>
              <a:gd name="connsiteX11" fmla="*/ 2603748 w 4196446"/>
              <a:gd name="connsiteY11" fmla="*/ 7485651 h 8346397"/>
              <a:gd name="connsiteX12" fmla="*/ 2594222 w 4196446"/>
              <a:gd name="connsiteY12" fmla="*/ 7359445 h 8346397"/>
              <a:gd name="connsiteX13" fmla="*/ 2606128 w 4196446"/>
              <a:gd name="connsiteY13" fmla="*/ 7309438 h 8346397"/>
              <a:gd name="connsiteX14" fmla="*/ 2701378 w 4196446"/>
              <a:gd name="connsiteY14" fmla="*/ 7314201 h 8346397"/>
              <a:gd name="connsiteX15" fmla="*/ 2660897 w 4196446"/>
              <a:gd name="connsiteY15" fmla="*/ 7240382 h 8346397"/>
              <a:gd name="connsiteX16" fmla="*/ 2713284 w 4196446"/>
              <a:gd name="connsiteY16" fmla="*/ 7266576 h 8346397"/>
              <a:gd name="connsiteX17" fmla="*/ 2763291 w 4196446"/>
              <a:gd name="connsiteY17" fmla="*/ 7299913 h 8346397"/>
              <a:gd name="connsiteX18" fmla="*/ 2756147 w 4196446"/>
              <a:gd name="connsiteY18" fmla="*/ 7371351 h 8346397"/>
              <a:gd name="connsiteX19" fmla="*/ 2827584 w 4196446"/>
              <a:gd name="connsiteY19" fmla="*/ 7316582 h 8346397"/>
              <a:gd name="connsiteX20" fmla="*/ 2870447 w 4196446"/>
              <a:gd name="connsiteY20" fmla="*/ 7338013 h 8346397"/>
              <a:gd name="connsiteX21" fmla="*/ 3001416 w 4196446"/>
              <a:gd name="connsiteY21" fmla="*/ 7266576 h 8346397"/>
              <a:gd name="connsiteX22" fmla="*/ 3103809 w 4196446"/>
              <a:gd name="connsiteY22" fmla="*/ 7202282 h 8346397"/>
              <a:gd name="connsiteX23" fmla="*/ 3246684 w 4196446"/>
              <a:gd name="connsiteY23" fmla="*/ 7142751 h 8346397"/>
              <a:gd name="connsiteX24" fmla="*/ 3282403 w 4196446"/>
              <a:gd name="connsiteY24" fmla="*/ 7159420 h 8346397"/>
              <a:gd name="connsiteX25" fmla="*/ 3358603 w 4196446"/>
              <a:gd name="connsiteY25" fmla="*/ 7064169 h 8346397"/>
              <a:gd name="connsiteX26" fmla="*/ 3503859 w 4196446"/>
              <a:gd name="connsiteY26" fmla="*/ 7042738 h 8346397"/>
              <a:gd name="connsiteX27" fmla="*/ 3530053 w 4196446"/>
              <a:gd name="connsiteY27" fmla="*/ 6978445 h 8346397"/>
              <a:gd name="connsiteX28" fmla="*/ 3642765 w 4196446"/>
              <a:gd name="connsiteY28" fmla="*/ 6905419 h 8346397"/>
              <a:gd name="connsiteX29" fmla="*/ 3741984 w 4196446"/>
              <a:gd name="connsiteY29" fmla="*/ 6883195 h 8346397"/>
              <a:gd name="connsiteX30" fmla="*/ 3784847 w 4196446"/>
              <a:gd name="connsiteY30" fmla="*/ 6811757 h 8346397"/>
              <a:gd name="connsiteX31" fmla="*/ 3951534 w 4196446"/>
              <a:gd name="connsiteY31" fmla="*/ 6737938 h 8346397"/>
              <a:gd name="connsiteX32" fmla="*/ 3932484 w 4196446"/>
              <a:gd name="connsiteY32" fmla="*/ 6616495 h 8346397"/>
              <a:gd name="connsiteX33" fmla="*/ 3975347 w 4196446"/>
              <a:gd name="connsiteY33" fmla="*/ 6642688 h 8346397"/>
              <a:gd name="connsiteX34" fmla="*/ 4027735 w 4196446"/>
              <a:gd name="connsiteY34" fmla="*/ 6654595 h 8346397"/>
              <a:gd name="connsiteX35" fmla="*/ 4056309 w 4196446"/>
              <a:gd name="connsiteY35" fmla="*/ 6516482 h 8346397"/>
              <a:gd name="connsiteX36" fmla="*/ 3996778 w 4196446"/>
              <a:gd name="connsiteY36" fmla="*/ 6478382 h 8346397"/>
              <a:gd name="connsiteX37" fmla="*/ 4034878 w 4196446"/>
              <a:gd name="connsiteY37" fmla="*/ 6437901 h 8346397"/>
              <a:gd name="connsiteX38" fmla="*/ 4061072 w 4196446"/>
              <a:gd name="connsiteY38" fmla="*/ 6473620 h 8346397"/>
              <a:gd name="connsiteX39" fmla="*/ 4082503 w 4196446"/>
              <a:gd name="connsiteY39" fmla="*/ 6478382 h 8346397"/>
              <a:gd name="connsiteX40" fmla="*/ 4089647 w 4196446"/>
              <a:gd name="connsiteY40" fmla="*/ 6421232 h 8346397"/>
              <a:gd name="connsiteX41" fmla="*/ 4046784 w 4196446"/>
              <a:gd name="connsiteY41" fmla="*/ 6318838 h 8346397"/>
              <a:gd name="connsiteX42" fmla="*/ 4130128 w 4196446"/>
              <a:gd name="connsiteY42" fmla="*/ 6299788 h 8346397"/>
              <a:gd name="connsiteX43" fmla="*/ 4046784 w 4196446"/>
              <a:gd name="connsiteY43" fmla="*/ 6275976 h 8346397"/>
              <a:gd name="connsiteX44" fmla="*/ 4053928 w 4196446"/>
              <a:gd name="connsiteY44" fmla="*/ 6211682 h 8346397"/>
              <a:gd name="connsiteX45" fmla="*/ 4039640 w 4196446"/>
              <a:gd name="connsiteY45" fmla="*/ 6149770 h 8346397"/>
              <a:gd name="connsiteX46" fmla="*/ 4106315 w 4196446"/>
              <a:gd name="connsiteY46" fmla="*/ 6211682 h 8346397"/>
              <a:gd name="connsiteX47" fmla="*/ 4063453 w 4196446"/>
              <a:gd name="connsiteY47" fmla="*/ 6090238 h 8346397"/>
              <a:gd name="connsiteX48" fmla="*/ 4070597 w 4196446"/>
              <a:gd name="connsiteY48" fmla="*/ 6018801 h 8346397"/>
              <a:gd name="connsiteX49" fmla="*/ 4132509 w 4196446"/>
              <a:gd name="connsiteY49" fmla="*/ 5975938 h 8346397"/>
              <a:gd name="connsiteX50" fmla="*/ 4094409 w 4196446"/>
              <a:gd name="connsiteY50" fmla="*/ 6075951 h 8346397"/>
              <a:gd name="connsiteX51" fmla="*/ 4139653 w 4196446"/>
              <a:gd name="connsiteY51" fmla="*/ 6102145 h 8346397"/>
              <a:gd name="connsiteX52" fmla="*/ 4192041 w 4196446"/>
              <a:gd name="connsiteY52" fmla="*/ 6080713 h 8346397"/>
              <a:gd name="connsiteX53" fmla="*/ 4149178 w 4196446"/>
              <a:gd name="connsiteY53" fmla="*/ 5947363 h 8346397"/>
              <a:gd name="connsiteX54" fmla="*/ 4194421 w 4196446"/>
              <a:gd name="connsiteY54" fmla="*/ 5909263 h 8346397"/>
              <a:gd name="connsiteX55" fmla="*/ 4113459 w 4196446"/>
              <a:gd name="connsiteY55" fmla="*/ 5783057 h 8346397"/>
              <a:gd name="connsiteX56" fmla="*/ 4108696 w 4196446"/>
              <a:gd name="connsiteY56" fmla="*/ 5678282 h 8346397"/>
              <a:gd name="connsiteX57" fmla="*/ 4070597 w 4196446"/>
              <a:gd name="connsiteY57" fmla="*/ 5587795 h 8346397"/>
              <a:gd name="connsiteX58" fmla="*/ 4111077 w 4196446"/>
              <a:gd name="connsiteY58" fmla="*/ 5583032 h 8346397"/>
              <a:gd name="connsiteX59" fmla="*/ 4061071 w 4196446"/>
              <a:gd name="connsiteY59" fmla="*/ 5478257 h 8346397"/>
              <a:gd name="connsiteX60" fmla="*/ 4061071 w 4196446"/>
              <a:gd name="connsiteY60" fmla="*/ 5383007 h 8346397"/>
              <a:gd name="connsiteX61" fmla="*/ 4103934 w 4196446"/>
              <a:gd name="connsiteY61" fmla="*/ 5387770 h 8346397"/>
              <a:gd name="connsiteX62" fmla="*/ 4106315 w 4196446"/>
              <a:gd name="connsiteY62" fmla="*/ 5347288 h 8346397"/>
              <a:gd name="connsiteX63" fmla="*/ 4065833 w 4196446"/>
              <a:gd name="connsiteY63" fmla="*/ 5292520 h 8346397"/>
              <a:gd name="connsiteX64" fmla="*/ 4058690 w 4196446"/>
              <a:gd name="connsiteY64" fmla="*/ 5173457 h 8346397"/>
              <a:gd name="connsiteX65" fmla="*/ 3990428 w 4196446"/>
              <a:gd name="connsiteY65" fmla="*/ 5034550 h 8346397"/>
              <a:gd name="connsiteX66" fmla="*/ 3922959 w 4196446"/>
              <a:gd name="connsiteY66" fmla="*/ 4816270 h 8346397"/>
              <a:gd name="connsiteX67" fmla="*/ 3887241 w 4196446"/>
              <a:gd name="connsiteY67" fmla="*/ 4682920 h 8346397"/>
              <a:gd name="connsiteX68" fmla="*/ 3851522 w 4196446"/>
              <a:gd name="connsiteY68" fmla="*/ 4642438 h 8346397"/>
              <a:gd name="connsiteX69" fmla="*/ 3887241 w 4196446"/>
              <a:gd name="connsiteY69" fmla="*/ 4578145 h 8346397"/>
              <a:gd name="connsiteX70" fmla="*/ 3839615 w 4196446"/>
              <a:gd name="connsiteY70" fmla="*/ 4499563 h 8346397"/>
              <a:gd name="connsiteX71" fmla="*/ 3780084 w 4196446"/>
              <a:gd name="connsiteY71" fmla="*/ 4492420 h 8346397"/>
              <a:gd name="connsiteX72" fmla="*/ 3732459 w 4196446"/>
              <a:gd name="connsiteY72" fmla="*/ 4449557 h 8346397"/>
              <a:gd name="connsiteX73" fmla="*/ 3687216 w 4196446"/>
              <a:gd name="connsiteY73" fmla="*/ 4466226 h 8346397"/>
              <a:gd name="connsiteX74" fmla="*/ 3668166 w 4196446"/>
              <a:gd name="connsiteY74" fmla="*/ 4368595 h 8346397"/>
              <a:gd name="connsiteX75" fmla="*/ 3501478 w 4196446"/>
              <a:gd name="connsiteY75" fmla="*/ 4166188 h 8346397"/>
              <a:gd name="connsiteX76" fmla="*/ 3496716 w 4196446"/>
              <a:gd name="connsiteY76" fmla="*/ 4139995 h 8346397"/>
              <a:gd name="connsiteX77" fmla="*/ 3494334 w 4196446"/>
              <a:gd name="connsiteY77" fmla="*/ 4113801 h 8346397"/>
              <a:gd name="connsiteX78" fmla="*/ 3544341 w 4196446"/>
              <a:gd name="connsiteY78" fmla="*/ 4101895 h 8346397"/>
              <a:gd name="connsiteX79" fmla="*/ 3553866 w 4196446"/>
              <a:gd name="connsiteY79" fmla="*/ 4075701 h 8346397"/>
              <a:gd name="connsiteX80" fmla="*/ 3515766 w 4196446"/>
              <a:gd name="connsiteY80" fmla="*/ 4056651 h 8346397"/>
              <a:gd name="connsiteX81" fmla="*/ 3465759 w 4196446"/>
              <a:gd name="connsiteY81" fmla="*/ 4049507 h 8346397"/>
              <a:gd name="connsiteX82" fmla="*/ 3432422 w 4196446"/>
              <a:gd name="connsiteY82" fmla="*/ 4109038 h 8346397"/>
              <a:gd name="connsiteX83" fmla="*/ 3413372 w 4196446"/>
              <a:gd name="connsiteY83" fmla="*/ 4082845 h 8346397"/>
              <a:gd name="connsiteX84" fmla="*/ 3415752 w 4196446"/>
              <a:gd name="connsiteY84" fmla="*/ 4042363 h 8346397"/>
              <a:gd name="connsiteX85" fmla="*/ 3349078 w 4196446"/>
              <a:gd name="connsiteY85" fmla="*/ 4018551 h 8346397"/>
              <a:gd name="connsiteX86" fmla="*/ 3382416 w 4196446"/>
              <a:gd name="connsiteY86" fmla="*/ 3985213 h 8346397"/>
              <a:gd name="connsiteX87" fmla="*/ 3346697 w 4196446"/>
              <a:gd name="connsiteY87" fmla="*/ 3961401 h 8346397"/>
              <a:gd name="connsiteX88" fmla="*/ 3291928 w 4196446"/>
              <a:gd name="connsiteY88" fmla="*/ 3959020 h 8346397"/>
              <a:gd name="connsiteX89" fmla="*/ 3263352 w 4196446"/>
              <a:gd name="connsiteY89" fmla="*/ 3978070 h 8346397"/>
              <a:gd name="connsiteX90" fmla="*/ 3215727 w 4196446"/>
              <a:gd name="connsiteY90" fmla="*/ 3963782 h 8346397"/>
              <a:gd name="connsiteX91" fmla="*/ 3227633 w 4196446"/>
              <a:gd name="connsiteY91" fmla="*/ 3937588 h 8346397"/>
              <a:gd name="connsiteX92" fmla="*/ 3275259 w 4196446"/>
              <a:gd name="connsiteY92" fmla="*/ 3913776 h 8346397"/>
              <a:gd name="connsiteX93" fmla="*/ 3127621 w 4196446"/>
              <a:gd name="connsiteY93" fmla="*/ 3851863 h 8346397"/>
              <a:gd name="connsiteX94" fmla="*/ 2996652 w 4196446"/>
              <a:gd name="connsiteY94" fmla="*/ 3739945 h 8346397"/>
              <a:gd name="connsiteX95" fmla="*/ 2591839 w 4196446"/>
              <a:gd name="connsiteY95" fmla="*/ 3354183 h 8346397"/>
              <a:gd name="connsiteX96" fmla="*/ 2468015 w 4196446"/>
              <a:gd name="connsiteY96" fmla="*/ 3049382 h 8346397"/>
              <a:gd name="connsiteX97" fmla="*/ 2432296 w 4196446"/>
              <a:gd name="connsiteY97" fmla="*/ 2961276 h 8346397"/>
              <a:gd name="connsiteX98" fmla="*/ 2387052 w 4196446"/>
              <a:gd name="connsiteY98" fmla="*/ 2954132 h 8346397"/>
              <a:gd name="connsiteX99" fmla="*/ 2365621 w 4196446"/>
              <a:gd name="connsiteY99" fmla="*/ 2958895 h 8346397"/>
              <a:gd name="connsiteX100" fmla="*/ 2315615 w 4196446"/>
              <a:gd name="connsiteY100" fmla="*/ 2896982 h 8346397"/>
              <a:gd name="connsiteX101" fmla="*/ 2234652 w 4196446"/>
              <a:gd name="connsiteY101" fmla="*/ 2880313 h 8346397"/>
              <a:gd name="connsiteX102" fmla="*/ 2182265 w 4196446"/>
              <a:gd name="connsiteY102" fmla="*/ 2811257 h 8346397"/>
              <a:gd name="connsiteX103" fmla="*/ 2115590 w 4196446"/>
              <a:gd name="connsiteY103" fmla="*/ 2727913 h 8346397"/>
              <a:gd name="connsiteX104" fmla="*/ 2091777 w 4196446"/>
              <a:gd name="connsiteY104" fmla="*/ 2670763 h 8346397"/>
              <a:gd name="connsiteX105" fmla="*/ 2006845 w 4196446"/>
              <a:gd name="connsiteY105" fmla="*/ 2527095 h 8346397"/>
              <a:gd name="connsiteX106" fmla="*/ 1953665 w 4196446"/>
              <a:gd name="connsiteY106" fmla="*/ 2451688 h 8346397"/>
              <a:gd name="connsiteX107" fmla="*/ 2006052 w 4196446"/>
              <a:gd name="connsiteY107" fmla="*/ 2337388 h 8346397"/>
              <a:gd name="connsiteX108" fmla="*/ 2072727 w 4196446"/>
              <a:gd name="connsiteY108" fmla="*/ 2256426 h 8346397"/>
              <a:gd name="connsiteX109" fmla="*/ 2056058 w 4196446"/>
              <a:gd name="connsiteY109" fmla="*/ 2223088 h 8346397"/>
              <a:gd name="connsiteX110" fmla="*/ 2067965 w 4196446"/>
              <a:gd name="connsiteY110" fmla="*/ 2130220 h 8346397"/>
              <a:gd name="connsiteX111" fmla="*/ 2137021 w 4196446"/>
              <a:gd name="connsiteY111" fmla="*/ 1992107 h 8346397"/>
              <a:gd name="connsiteX112" fmla="*/ 2165596 w 4196446"/>
              <a:gd name="connsiteY112" fmla="*/ 1944482 h 8346397"/>
              <a:gd name="connsiteX113" fmla="*/ 2203696 w 4196446"/>
              <a:gd name="connsiteY113" fmla="*/ 1937338 h 8346397"/>
              <a:gd name="connsiteX114" fmla="*/ 2198933 w 4196446"/>
              <a:gd name="connsiteY114" fmla="*/ 1906382 h 8346397"/>
              <a:gd name="connsiteX115" fmla="*/ 2406102 w 4196446"/>
              <a:gd name="connsiteY115" fmla="*/ 1782557 h 8346397"/>
              <a:gd name="connsiteX116" fmla="*/ 2494208 w 4196446"/>
              <a:gd name="connsiteY116" fmla="*/ 1715882 h 8346397"/>
              <a:gd name="connsiteX117" fmla="*/ 2513258 w 4196446"/>
              <a:gd name="connsiteY117" fmla="*/ 1630157 h 8346397"/>
              <a:gd name="connsiteX118" fmla="*/ 2522784 w 4196446"/>
              <a:gd name="connsiteY118" fmla="*/ 1584913 h 8346397"/>
              <a:gd name="connsiteX119" fmla="*/ 2577552 w 4196446"/>
              <a:gd name="connsiteY119" fmla="*/ 1527763 h 8346397"/>
              <a:gd name="connsiteX120" fmla="*/ 2606127 w 4196446"/>
              <a:gd name="connsiteY120" fmla="*/ 1499188 h 8346397"/>
              <a:gd name="connsiteX121" fmla="*/ 2634702 w 4196446"/>
              <a:gd name="connsiteY121" fmla="*/ 1492045 h 8346397"/>
              <a:gd name="connsiteX122" fmla="*/ 2672802 w 4196446"/>
              <a:gd name="connsiteY122" fmla="*/ 1368220 h 8346397"/>
              <a:gd name="connsiteX123" fmla="*/ 2806153 w 4196446"/>
              <a:gd name="connsiteY123" fmla="*/ 1334883 h 8346397"/>
              <a:gd name="connsiteX124" fmla="*/ 2944265 w 4196446"/>
              <a:gd name="connsiteY124" fmla="*/ 1325357 h 8346397"/>
              <a:gd name="connsiteX125" fmla="*/ 2968077 w 4196446"/>
              <a:gd name="connsiteY125" fmla="*/ 1206295 h 8346397"/>
              <a:gd name="connsiteX126" fmla="*/ 3049040 w 4196446"/>
              <a:gd name="connsiteY126" fmla="*/ 1169783 h 8346397"/>
              <a:gd name="connsiteX127" fmla="*/ 3153814 w 4196446"/>
              <a:gd name="connsiteY127" fmla="*/ 1125332 h 8346397"/>
              <a:gd name="connsiteX128" fmla="*/ 3225252 w 4196446"/>
              <a:gd name="connsiteY128" fmla="*/ 1049132 h 8346397"/>
              <a:gd name="connsiteX129" fmla="*/ 3310977 w 4196446"/>
              <a:gd name="connsiteY129" fmla="*/ 996745 h 8346397"/>
              <a:gd name="connsiteX130" fmla="*/ 3056977 w 4196446"/>
              <a:gd name="connsiteY130" fmla="*/ 982457 h 8346397"/>
              <a:gd name="connsiteX131" fmla="*/ 2958552 w 4196446"/>
              <a:gd name="connsiteY131" fmla="*/ 976107 h 8346397"/>
              <a:gd name="connsiteX132" fmla="*/ 2926802 w 4196446"/>
              <a:gd name="connsiteY132" fmla="*/ 906257 h 8346397"/>
              <a:gd name="connsiteX133" fmla="*/ 2866477 w 4196446"/>
              <a:gd name="connsiteY133" fmla="*/ 893559 h 8346397"/>
              <a:gd name="connsiteX134" fmla="*/ 2799802 w 4196446"/>
              <a:gd name="connsiteY134" fmla="*/ 874507 h 8346397"/>
              <a:gd name="connsiteX135" fmla="*/ 2761702 w 4196446"/>
              <a:gd name="connsiteY135" fmla="*/ 807832 h 8346397"/>
              <a:gd name="connsiteX136" fmla="*/ 2609302 w 4196446"/>
              <a:gd name="connsiteY136" fmla="*/ 760207 h 8346397"/>
              <a:gd name="connsiteX137" fmla="*/ 2580727 w 4196446"/>
              <a:gd name="connsiteY137" fmla="*/ 604632 h 8346397"/>
              <a:gd name="connsiteX138" fmla="*/ 2526752 w 4196446"/>
              <a:gd name="connsiteY138" fmla="*/ 531609 h 8346397"/>
              <a:gd name="connsiteX139" fmla="*/ 2596602 w 4196446"/>
              <a:gd name="connsiteY139" fmla="*/ 407782 h 8346397"/>
              <a:gd name="connsiteX140" fmla="*/ 2629939 w 4196446"/>
              <a:gd name="connsiteY140" fmla="*/ 310947 h 8346397"/>
              <a:gd name="connsiteX141" fmla="*/ 2517227 w 4196446"/>
              <a:gd name="connsiteY141" fmla="*/ 239507 h 8346397"/>
              <a:gd name="connsiteX142" fmla="*/ 2402927 w 4196446"/>
              <a:gd name="connsiteY142" fmla="*/ 271257 h 8346397"/>
              <a:gd name="connsiteX143" fmla="*/ 2275927 w 4196446"/>
              <a:gd name="connsiteY143" fmla="*/ 198232 h 8346397"/>
              <a:gd name="connsiteX144" fmla="*/ 2133052 w 4196446"/>
              <a:gd name="connsiteY144" fmla="*/ 233157 h 8346397"/>
              <a:gd name="connsiteX145" fmla="*/ 1913977 w 4196446"/>
              <a:gd name="connsiteY145" fmla="*/ 36309 h 8346397"/>
              <a:gd name="connsiteX146" fmla="*/ 1777452 w 4196446"/>
              <a:gd name="connsiteY146" fmla="*/ 13289 h 8346397"/>
              <a:gd name="connsiteX147" fmla="*/ 1703633 w 4196446"/>
              <a:gd name="connsiteY147" fmla="*/ 41864 h 8346397"/>
              <a:gd name="connsiteX148" fmla="*/ 1615527 w 4196446"/>
              <a:gd name="connsiteY148" fmla="*/ 75203 h 8346397"/>
              <a:gd name="connsiteX149" fmla="*/ 1515515 w 4196446"/>
              <a:gd name="connsiteY149" fmla="*/ 129971 h 8346397"/>
              <a:gd name="connsiteX150" fmla="*/ 1525040 w 4196446"/>
              <a:gd name="connsiteY150" fmla="*/ 194264 h 8346397"/>
              <a:gd name="connsiteX151" fmla="*/ 1505990 w 4196446"/>
              <a:gd name="connsiteY151" fmla="*/ 251415 h 8346397"/>
              <a:gd name="connsiteX152" fmla="*/ 1413121 w 4196446"/>
              <a:gd name="connsiteY152" fmla="*/ 270464 h 8346397"/>
              <a:gd name="connsiteX153" fmla="*/ 1339302 w 4196446"/>
              <a:gd name="connsiteY153" fmla="*/ 306184 h 8346397"/>
              <a:gd name="connsiteX154" fmla="*/ 1260721 w 4196446"/>
              <a:gd name="connsiteY154" fmla="*/ 346665 h 8346397"/>
              <a:gd name="connsiteX155" fmla="*/ 1191665 w 4196446"/>
              <a:gd name="connsiteY155" fmla="*/ 272847 h 8346397"/>
              <a:gd name="connsiteX156" fmla="*/ 1082127 w 4196446"/>
              <a:gd name="connsiteY156" fmla="*/ 353809 h 8346397"/>
              <a:gd name="connsiteX157" fmla="*/ 1020215 w 4196446"/>
              <a:gd name="connsiteY157" fmla="*/ 420484 h 8346397"/>
              <a:gd name="connsiteX158" fmla="*/ 858290 w 4196446"/>
              <a:gd name="connsiteY158" fmla="*/ 301422 h 8346397"/>
              <a:gd name="connsiteX159" fmla="*/ 796377 w 4196446"/>
              <a:gd name="connsiteY159" fmla="*/ 406196 h 8346397"/>
              <a:gd name="connsiteX160" fmla="*/ 755896 w 4196446"/>
              <a:gd name="connsiteY160" fmla="*/ 341903 h 8346397"/>
              <a:gd name="connsiteX161" fmla="*/ 689221 w 4196446"/>
              <a:gd name="connsiteY161" fmla="*/ 270465 h 8346397"/>
              <a:gd name="connsiteX162" fmla="*/ 667790 w 4196446"/>
              <a:gd name="connsiteY162" fmla="*/ 313328 h 8346397"/>
              <a:gd name="connsiteX163" fmla="*/ 620165 w 4196446"/>
              <a:gd name="connsiteY163" fmla="*/ 382384 h 8346397"/>
              <a:gd name="connsiteX164" fmla="*/ 589208 w 4196446"/>
              <a:gd name="connsiteY164" fmla="*/ 396672 h 8346397"/>
              <a:gd name="connsiteX165" fmla="*/ 498721 w 4196446"/>
              <a:gd name="connsiteY165" fmla="*/ 482397 h 8346397"/>
              <a:gd name="connsiteX166" fmla="*/ 396327 w 4196446"/>
              <a:gd name="connsiteY166" fmla="*/ 380003 h 8346397"/>
              <a:gd name="connsiteX167" fmla="*/ 243927 w 4196446"/>
              <a:gd name="connsiteY167" fmla="*/ 294278 h 8346397"/>
              <a:gd name="connsiteX168" fmla="*/ 174871 w 4196446"/>
              <a:gd name="connsiteY168" fmla="*/ 327615 h 8346397"/>
              <a:gd name="connsiteX169" fmla="*/ 127246 w 4196446"/>
              <a:gd name="connsiteY169" fmla="*/ 410959 h 8346397"/>
              <a:gd name="connsiteX170" fmla="*/ 43902 w 4196446"/>
              <a:gd name="connsiteY170" fmla="*/ 472872 h 8346397"/>
              <a:gd name="connsiteX171" fmla="*/ 8183 w 4196446"/>
              <a:gd name="connsiteY171" fmla="*/ 484778 h 8346397"/>
              <a:gd name="connsiteX172" fmla="*/ 198683 w 4196446"/>
              <a:gd name="connsiteY172" fmla="*/ 689565 h 8346397"/>
              <a:gd name="connsiteX173" fmla="*/ 265359 w 4196446"/>
              <a:gd name="connsiteY173" fmla="*/ 706234 h 8346397"/>
              <a:gd name="connsiteX174" fmla="*/ 298697 w 4196446"/>
              <a:gd name="connsiteY174" fmla="*/ 730047 h 8346397"/>
              <a:gd name="connsiteX175" fmla="*/ 296315 w 4196446"/>
              <a:gd name="connsiteY175" fmla="*/ 901496 h 8346397"/>
              <a:gd name="connsiteX176" fmla="*/ 362990 w 4196446"/>
              <a:gd name="connsiteY176" fmla="*/ 906259 h 8346397"/>
              <a:gd name="connsiteX177" fmla="*/ 401090 w 4196446"/>
              <a:gd name="connsiteY177" fmla="*/ 856253 h 8346397"/>
              <a:gd name="connsiteX178" fmla="*/ 482052 w 4196446"/>
              <a:gd name="connsiteY178" fmla="*/ 894353 h 8346397"/>
              <a:gd name="connsiteX179" fmla="*/ 420140 w 4196446"/>
              <a:gd name="connsiteY179" fmla="*/ 1039609 h 8346397"/>
              <a:gd name="connsiteX180" fmla="*/ 434427 w 4196446"/>
              <a:gd name="connsiteY180" fmla="*/ 1087234 h 8346397"/>
              <a:gd name="connsiteX181" fmla="*/ 379658 w 4196446"/>
              <a:gd name="connsiteY181" fmla="*/ 1139622 h 8346397"/>
              <a:gd name="connsiteX182" fmla="*/ 415377 w 4196446"/>
              <a:gd name="connsiteY182" fmla="*/ 1168196 h 8346397"/>
              <a:gd name="connsiteX183" fmla="*/ 486815 w 4196446"/>
              <a:gd name="connsiteY183" fmla="*/ 1256303 h 8346397"/>
              <a:gd name="connsiteX184" fmla="*/ 527296 w 4196446"/>
              <a:gd name="connsiteY184" fmla="*/ 1344409 h 8346397"/>
              <a:gd name="connsiteX185" fmla="*/ 636833 w 4196446"/>
              <a:gd name="connsiteY185" fmla="*/ 1396797 h 8346397"/>
              <a:gd name="connsiteX186" fmla="*/ 746371 w 4196446"/>
              <a:gd name="connsiteY186" fmla="*/ 1420609 h 8346397"/>
              <a:gd name="connsiteX187" fmla="*/ 829715 w 4196446"/>
              <a:gd name="connsiteY187" fmla="*/ 1468234 h 8346397"/>
              <a:gd name="connsiteX188" fmla="*/ 913058 w 4196446"/>
              <a:gd name="connsiteY188" fmla="*/ 1442040 h 8346397"/>
              <a:gd name="connsiteX189" fmla="*/ 994021 w 4196446"/>
              <a:gd name="connsiteY189" fmla="*/ 1368222 h 8346397"/>
              <a:gd name="connsiteX190" fmla="*/ 1103558 w 4196446"/>
              <a:gd name="connsiteY190" fmla="*/ 1351553 h 8346397"/>
              <a:gd name="connsiteX191" fmla="*/ 1170233 w 4196446"/>
              <a:gd name="connsiteY191" fmla="*/ 1356315 h 8346397"/>
              <a:gd name="connsiteX192" fmla="*/ 1329777 w 4196446"/>
              <a:gd name="connsiteY192" fmla="*/ 1465853 h 8346397"/>
              <a:gd name="connsiteX193" fmla="*/ 1389308 w 4196446"/>
              <a:gd name="connsiteY193" fmla="*/ 1494428 h 8346397"/>
              <a:gd name="connsiteX194" fmla="*/ 1260721 w 4196446"/>
              <a:gd name="connsiteY194" fmla="*/ 1596822 h 8346397"/>
              <a:gd name="connsiteX195" fmla="*/ 1263102 w 4196446"/>
              <a:gd name="connsiteY195" fmla="*/ 1661115 h 8346397"/>
              <a:gd name="connsiteX196" fmla="*/ 1425027 w 4196446"/>
              <a:gd name="connsiteY196" fmla="*/ 1613490 h 8346397"/>
              <a:gd name="connsiteX197" fmla="*/ 1386927 w 4196446"/>
              <a:gd name="connsiteY197" fmla="*/ 1677784 h 8346397"/>
              <a:gd name="connsiteX198" fmla="*/ 1405977 w 4196446"/>
              <a:gd name="connsiteY198" fmla="*/ 1751603 h 8346397"/>
              <a:gd name="connsiteX199" fmla="*/ 1517896 w 4196446"/>
              <a:gd name="connsiteY199" fmla="*/ 1787322 h 8346397"/>
              <a:gd name="connsiteX200" fmla="*/ 1591715 w 4196446"/>
              <a:gd name="connsiteY200" fmla="*/ 1803990 h 8346397"/>
              <a:gd name="connsiteX201" fmla="*/ 1501227 w 4196446"/>
              <a:gd name="connsiteY201" fmla="*/ 1934959 h 8346397"/>
              <a:gd name="connsiteX202" fmla="*/ 1494083 w 4196446"/>
              <a:gd name="connsiteY202" fmla="*/ 1984965 h 8346397"/>
              <a:gd name="connsiteX203" fmla="*/ 1422646 w 4196446"/>
              <a:gd name="connsiteY203" fmla="*/ 2020684 h 8346397"/>
              <a:gd name="connsiteX204" fmla="*/ 1391690 w 4196446"/>
              <a:gd name="connsiteY204" fmla="*/ 2082597 h 8346397"/>
              <a:gd name="connsiteX205" fmla="*/ 1260721 w 4196446"/>
              <a:gd name="connsiteY205" fmla="*/ 2056403 h 8346397"/>
              <a:gd name="connsiteX206" fmla="*/ 1139277 w 4196446"/>
              <a:gd name="connsiteY206" fmla="*/ 2056402 h 8346397"/>
              <a:gd name="connsiteX207" fmla="*/ 1072602 w 4196446"/>
              <a:gd name="connsiteY207" fmla="*/ 2084978 h 8346397"/>
              <a:gd name="connsiteX208" fmla="*/ 1065458 w 4196446"/>
              <a:gd name="connsiteY208" fmla="*/ 2184990 h 8346397"/>
              <a:gd name="connsiteX209" fmla="*/ 977352 w 4196446"/>
              <a:gd name="connsiteY209" fmla="*/ 2273097 h 8346397"/>
              <a:gd name="connsiteX210" fmla="*/ 1120227 w 4196446"/>
              <a:gd name="connsiteY210" fmla="*/ 2335009 h 8346397"/>
              <a:gd name="connsiteX211" fmla="*/ 1170234 w 4196446"/>
              <a:gd name="connsiteY211" fmla="*/ 2370727 h 8346397"/>
              <a:gd name="connsiteX212" fmla="*/ 1222621 w 4196446"/>
              <a:gd name="connsiteY212" fmla="*/ 2387397 h 8346397"/>
              <a:gd name="connsiteX213" fmla="*/ 1272627 w 4196446"/>
              <a:gd name="connsiteY213" fmla="*/ 2437403 h 8346397"/>
              <a:gd name="connsiteX214" fmla="*/ 1329777 w 4196446"/>
              <a:gd name="connsiteY214" fmla="*/ 2458834 h 8346397"/>
              <a:gd name="connsiteX215" fmla="*/ 1422646 w 4196446"/>
              <a:gd name="connsiteY215" fmla="*/ 2535034 h 8346397"/>
              <a:gd name="connsiteX216" fmla="*/ 1508371 w 4196446"/>
              <a:gd name="connsiteY216" fmla="*/ 2568373 h 8346397"/>
              <a:gd name="connsiteX217" fmla="*/ 1641721 w 4196446"/>
              <a:gd name="connsiteY217" fmla="*/ 2716009 h 8346397"/>
              <a:gd name="connsiteX218" fmla="*/ 1725065 w 4196446"/>
              <a:gd name="connsiteY218" fmla="*/ 2870790 h 8346397"/>
              <a:gd name="connsiteX219" fmla="*/ 1850477 w 4196446"/>
              <a:gd name="connsiteY219" fmla="*/ 2931907 h 8346397"/>
              <a:gd name="connsiteX220" fmla="*/ 1896514 w 4196446"/>
              <a:gd name="connsiteY220" fmla="*/ 2977947 h 8346397"/>
              <a:gd name="connsiteX221" fmla="*/ 1927471 w 4196446"/>
              <a:gd name="connsiteY221" fmla="*/ 3082722 h 8346397"/>
              <a:gd name="connsiteX222" fmla="*/ 1989383 w 4196446"/>
              <a:gd name="connsiteY222" fmla="*/ 3185115 h 8346397"/>
              <a:gd name="connsiteX223" fmla="*/ 2051296 w 4196446"/>
              <a:gd name="connsiteY223" fmla="*/ 3223215 h 8346397"/>
              <a:gd name="connsiteX224" fmla="*/ 2182265 w 4196446"/>
              <a:gd name="connsiteY224" fmla="*/ 3370853 h 8346397"/>
              <a:gd name="connsiteX225" fmla="*/ 2325139 w 4196446"/>
              <a:gd name="connsiteY225" fmla="*/ 3447053 h 8346397"/>
              <a:gd name="connsiteX226" fmla="*/ 2384671 w 4196446"/>
              <a:gd name="connsiteY226" fmla="*/ 3532778 h 8346397"/>
              <a:gd name="connsiteX227" fmla="*/ 2432296 w 4196446"/>
              <a:gd name="connsiteY227" fmla="*/ 3599453 h 8346397"/>
              <a:gd name="connsiteX228" fmla="*/ 2479921 w 4196446"/>
              <a:gd name="connsiteY228" fmla="*/ 3589929 h 8346397"/>
              <a:gd name="connsiteX229" fmla="*/ 2484683 w 4196446"/>
              <a:gd name="connsiteY229" fmla="*/ 3742328 h 8346397"/>
              <a:gd name="connsiteX230" fmla="*/ 2537071 w 4196446"/>
              <a:gd name="connsiteY230" fmla="*/ 3835197 h 8346397"/>
              <a:gd name="connsiteX231" fmla="*/ 2529927 w 4196446"/>
              <a:gd name="connsiteY231" fmla="*/ 3873297 h 8346397"/>
              <a:gd name="connsiteX232" fmla="*/ 2598983 w 4196446"/>
              <a:gd name="connsiteY232" fmla="*/ 3909015 h 8346397"/>
              <a:gd name="connsiteX233" fmla="*/ 2656133 w 4196446"/>
              <a:gd name="connsiteY233" fmla="*/ 3854247 h 8346397"/>
              <a:gd name="connsiteX234" fmla="*/ 2689471 w 4196446"/>
              <a:gd name="connsiteY234" fmla="*/ 3937590 h 8346397"/>
              <a:gd name="connsiteX235" fmla="*/ 2734715 w 4196446"/>
              <a:gd name="connsiteY235" fmla="*/ 3982834 h 8346397"/>
              <a:gd name="connsiteX236" fmla="*/ 2808533 w 4196446"/>
              <a:gd name="connsiteY236" fmla="*/ 4006647 h 8346397"/>
              <a:gd name="connsiteX237" fmla="*/ 2860921 w 4196446"/>
              <a:gd name="connsiteY237" fmla="*/ 4075703 h 8346397"/>
              <a:gd name="connsiteX238" fmla="*/ 2946646 w 4196446"/>
              <a:gd name="connsiteY238" fmla="*/ 4130472 h 8346397"/>
              <a:gd name="connsiteX239" fmla="*/ 2999033 w 4196446"/>
              <a:gd name="connsiteY239" fmla="*/ 4163809 h 8346397"/>
              <a:gd name="connsiteX240" fmla="*/ 2870446 w 4196446"/>
              <a:gd name="connsiteY240" fmla="*/ 4256678 h 8346397"/>
              <a:gd name="connsiteX241" fmla="*/ 2868064 w 4196446"/>
              <a:gd name="connsiteY241" fmla="*/ 4311446 h 8346397"/>
              <a:gd name="connsiteX242" fmla="*/ 2970458 w 4196446"/>
              <a:gd name="connsiteY242" fmla="*/ 4428128 h 8346397"/>
              <a:gd name="connsiteX243" fmla="*/ 3065708 w 4196446"/>
              <a:gd name="connsiteY243" fmla="*/ 4490040 h 8346397"/>
              <a:gd name="connsiteX244" fmla="*/ 3096665 w 4196446"/>
              <a:gd name="connsiteY244" fmla="*/ 4528140 h 8346397"/>
              <a:gd name="connsiteX245" fmla="*/ 3082377 w 4196446"/>
              <a:gd name="connsiteY245" fmla="*/ 4609103 h 8346397"/>
              <a:gd name="connsiteX246" fmla="*/ 3077615 w 4196446"/>
              <a:gd name="connsiteY246" fmla="*/ 4692447 h 8346397"/>
              <a:gd name="connsiteX247" fmla="*/ 3034752 w 4196446"/>
              <a:gd name="connsiteY247" fmla="*/ 4701972 h 8346397"/>
              <a:gd name="connsiteX248" fmla="*/ 3008558 w 4196446"/>
              <a:gd name="connsiteY248" fmla="*/ 4718640 h 8346397"/>
              <a:gd name="connsiteX249" fmla="*/ 3053802 w 4196446"/>
              <a:gd name="connsiteY249" fmla="*/ 4795632 h 8346397"/>
              <a:gd name="connsiteX250" fmla="*/ 3037133 w 4196446"/>
              <a:gd name="connsiteY250" fmla="*/ 4868659 h 8346397"/>
              <a:gd name="connsiteX251" fmla="*/ 3020465 w 4196446"/>
              <a:gd name="connsiteY251" fmla="*/ 5004390 h 8346397"/>
              <a:gd name="connsiteX252" fmla="*/ 2982365 w 4196446"/>
              <a:gd name="connsiteY252" fmla="*/ 5044872 h 8346397"/>
              <a:gd name="connsiteX253" fmla="*/ 2965696 w 4196446"/>
              <a:gd name="connsiteY253" fmla="*/ 5166315 h 8346397"/>
              <a:gd name="connsiteX254" fmla="*/ 2937121 w 4196446"/>
              <a:gd name="connsiteY254" fmla="*/ 5285378 h 8346397"/>
              <a:gd name="connsiteX255" fmla="*/ 2989508 w 4196446"/>
              <a:gd name="connsiteY255" fmla="*/ 5302047 h 8346397"/>
              <a:gd name="connsiteX256" fmla="*/ 2987127 w 4196446"/>
              <a:gd name="connsiteY256" fmla="*/ 5347290 h 8346397"/>
              <a:gd name="connsiteX257" fmla="*/ 2984746 w 4196446"/>
              <a:gd name="connsiteY257" fmla="*/ 5402059 h 8346397"/>
              <a:gd name="connsiteX258" fmla="*/ 3041896 w 4196446"/>
              <a:gd name="connsiteY258" fmla="*/ 5471115 h 8346397"/>
              <a:gd name="connsiteX259" fmla="*/ 3089521 w 4196446"/>
              <a:gd name="connsiteY259" fmla="*/ 5597322 h 8346397"/>
              <a:gd name="connsiteX260" fmla="*/ 2996652 w 4196446"/>
              <a:gd name="connsiteY260" fmla="*/ 5887834 h 8346397"/>
              <a:gd name="connsiteX261" fmla="*/ 3018083 w 4196446"/>
              <a:gd name="connsiteY261" fmla="*/ 5942603 h 8346397"/>
              <a:gd name="connsiteX262" fmla="*/ 3044277 w 4196446"/>
              <a:gd name="connsiteY262" fmla="*/ 5994990 h 8346397"/>
              <a:gd name="connsiteX263" fmla="*/ 3049040 w 4196446"/>
              <a:gd name="connsiteY263" fmla="*/ 6099765 h 8346397"/>
              <a:gd name="connsiteX264" fmla="*/ 3028402 w 4196446"/>
              <a:gd name="connsiteY264" fmla="*/ 6195807 h 8346397"/>
              <a:gd name="connsiteX265" fmla="*/ 2956170 w 4196446"/>
              <a:gd name="connsiteY265" fmla="*/ 6259310 h 8346397"/>
              <a:gd name="connsiteX266" fmla="*/ 2920452 w 4196446"/>
              <a:gd name="connsiteY266" fmla="*/ 6240259 h 8346397"/>
              <a:gd name="connsiteX267" fmla="*/ 2849015 w 4196446"/>
              <a:gd name="connsiteY267" fmla="*/ 6252165 h 8346397"/>
              <a:gd name="connsiteX268" fmla="*/ 2713283 w 4196446"/>
              <a:gd name="connsiteY268" fmla="*/ 6364084 h 8346397"/>
              <a:gd name="connsiteX269" fmla="*/ 2606127 w 4196446"/>
              <a:gd name="connsiteY269" fmla="*/ 6349797 h 8346397"/>
              <a:gd name="connsiteX270" fmla="*/ 2575171 w 4196446"/>
              <a:gd name="connsiteY270" fmla="*/ 6378372 h 8346397"/>
              <a:gd name="connsiteX271" fmla="*/ 2508495 w 4196446"/>
              <a:gd name="connsiteY271" fmla="*/ 6423614 h 8346397"/>
              <a:gd name="connsiteX272" fmla="*/ 2391815 w 4196446"/>
              <a:gd name="connsiteY272" fmla="*/ 6411709 h 8346397"/>
              <a:gd name="connsiteX273" fmla="*/ 2368002 w 4196446"/>
              <a:gd name="connsiteY273" fmla="*/ 6528390 h 8346397"/>
              <a:gd name="connsiteX274" fmla="*/ 2363240 w 4196446"/>
              <a:gd name="connsiteY274" fmla="*/ 6564109 h 8346397"/>
              <a:gd name="connsiteX275" fmla="*/ 2339428 w 4196446"/>
              <a:gd name="connsiteY275" fmla="*/ 6583159 h 8346397"/>
              <a:gd name="connsiteX276" fmla="*/ 2141783 w 4196446"/>
              <a:gd name="connsiteY276" fmla="*/ 6535534 h 8346397"/>
              <a:gd name="connsiteX277" fmla="*/ 2103683 w 4196446"/>
              <a:gd name="connsiteY277" fmla="*/ 6587922 h 8346397"/>
              <a:gd name="connsiteX278" fmla="*/ 2072727 w 4196446"/>
              <a:gd name="connsiteY278" fmla="*/ 6683172 h 8346397"/>
              <a:gd name="connsiteX279" fmla="*/ 2039389 w 4196446"/>
              <a:gd name="connsiteY279" fmla="*/ 6747465 h 8346397"/>
              <a:gd name="connsiteX280" fmla="*/ 2051296 w 4196446"/>
              <a:gd name="connsiteY280" fmla="*/ 6809378 h 8346397"/>
              <a:gd name="connsiteX281" fmla="*/ 2184646 w 4196446"/>
              <a:gd name="connsiteY281" fmla="*/ 6921297 h 8346397"/>
              <a:gd name="connsiteX282" fmla="*/ 2253702 w 4196446"/>
              <a:gd name="connsiteY282" fmla="*/ 6954634 h 8346397"/>
              <a:gd name="connsiteX283" fmla="*/ 2237033 w 4196446"/>
              <a:gd name="connsiteY283" fmla="*/ 6978447 h 8346397"/>
              <a:gd name="connsiteX284" fmla="*/ 2201315 w 4196446"/>
              <a:gd name="connsiteY284" fmla="*/ 6997497 h 8346397"/>
              <a:gd name="connsiteX285" fmla="*/ 2234652 w 4196446"/>
              <a:gd name="connsiteY285" fmla="*/ 7073697 h 8346397"/>
              <a:gd name="connsiteX286" fmla="*/ 2203696 w 4196446"/>
              <a:gd name="connsiteY286" fmla="*/ 7095128 h 8346397"/>
              <a:gd name="connsiteX287" fmla="*/ 2098921 w 4196446"/>
              <a:gd name="connsiteY287" fmla="*/ 7033215 h 8346397"/>
              <a:gd name="connsiteX288" fmla="*/ 2056058 w 4196446"/>
              <a:gd name="connsiteY288" fmla="*/ 7059409 h 8346397"/>
              <a:gd name="connsiteX289" fmla="*/ 1996527 w 4196446"/>
              <a:gd name="connsiteY289" fmla="*/ 6957015 h 8346397"/>
              <a:gd name="connsiteX290" fmla="*/ 1879846 w 4196446"/>
              <a:gd name="connsiteY290" fmla="*/ 6983209 h 8346397"/>
              <a:gd name="connsiteX291" fmla="*/ 1815552 w 4196446"/>
              <a:gd name="connsiteY291" fmla="*/ 6987972 h 8346397"/>
              <a:gd name="connsiteX292" fmla="*/ 1765546 w 4196446"/>
              <a:gd name="connsiteY292" fmla="*/ 6983210 h 8346397"/>
              <a:gd name="connsiteX293" fmla="*/ 1708396 w 4196446"/>
              <a:gd name="connsiteY293" fmla="*/ 7028453 h 8346397"/>
              <a:gd name="connsiteX294" fmla="*/ 1529802 w 4196446"/>
              <a:gd name="connsiteY294" fmla="*/ 6987972 h 8346397"/>
              <a:gd name="connsiteX295" fmla="*/ 1553614 w 4196446"/>
              <a:gd name="connsiteY295" fmla="*/ 7114178 h 8346397"/>
              <a:gd name="connsiteX296" fmla="*/ 1477415 w 4196446"/>
              <a:gd name="connsiteY296" fmla="*/ 7159422 h 8346397"/>
              <a:gd name="connsiteX297" fmla="*/ 1415502 w 4196446"/>
              <a:gd name="connsiteY297" fmla="*/ 7226096 h 8346397"/>
              <a:gd name="connsiteX298" fmla="*/ 1265483 w 4196446"/>
              <a:gd name="connsiteY298" fmla="*/ 7218953 h 8346397"/>
              <a:gd name="connsiteX299" fmla="*/ 1213096 w 4196446"/>
              <a:gd name="connsiteY29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91816 w 4196446"/>
              <a:gd name="connsiteY3" fmla="*/ 7797595 h 8346397"/>
              <a:gd name="connsiteX4" fmla="*/ 2451347 w 4196446"/>
              <a:gd name="connsiteY4" fmla="*/ 7776163 h 8346397"/>
              <a:gd name="connsiteX5" fmla="*/ 2470397 w 4196446"/>
              <a:gd name="connsiteY5" fmla="*/ 7699963 h 8346397"/>
              <a:gd name="connsiteX6" fmla="*/ 2444203 w 4196446"/>
              <a:gd name="connsiteY6" fmla="*/ 7633288 h 8346397"/>
              <a:gd name="connsiteX7" fmla="*/ 2503734 w 4196446"/>
              <a:gd name="connsiteY7" fmla="*/ 7630907 h 8346397"/>
              <a:gd name="connsiteX8" fmla="*/ 2531514 w 4196446"/>
              <a:gd name="connsiteY8" fmla="*/ 7594394 h 8346397"/>
              <a:gd name="connsiteX9" fmla="*/ 2484684 w 4196446"/>
              <a:gd name="connsiteY9" fmla="*/ 7552326 h 8346397"/>
              <a:gd name="connsiteX10" fmla="*/ 2546597 w 4196446"/>
              <a:gd name="connsiteY10" fmla="*/ 7511845 h 8346397"/>
              <a:gd name="connsiteX11" fmla="*/ 2603748 w 4196446"/>
              <a:gd name="connsiteY11" fmla="*/ 7485651 h 8346397"/>
              <a:gd name="connsiteX12" fmla="*/ 2594222 w 4196446"/>
              <a:gd name="connsiteY12" fmla="*/ 7359445 h 8346397"/>
              <a:gd name="connsiteX13" fmla="*/ 2606128 w 4196446"/>
              <a:gd name="connsiteY13" fmla="*/ 7309438 h 8346397"/>
              <a:gd name="connsiteX14" fmla="*/ 2701378 w 4196446"/>
              <a:gd name="connsiteY14" fmla="*/ 7314201 h 8346397"/>
              <a:gd name="connsiteX15" fmla="*/ 2660897 w 4196446"/>
              <a:gd name="connsiteY15" fmla="*/ 7240382 h 8346397"/>
              <a:gd name="connsiteX16" fmla="*/ 2713284 w 4196446"/>
              <a:gd name="connsiteY16" fmla="*/ 7266576 h 8346397"/>
              <a:gd name="connsiteX17" fmla="*/ 2763291 w 4196446"/>
              <a:gd name="connsiteY17" fmla="*/ 7299913 h 8346397"/>
              <a:gd name="connsiteX18" fmla="*/ 2756147 w 4196446"/>
              <a:gd name="connsiteY18" fmla="*/ 7371351 h 8346397"/>
              <a:gd name="connsiteX19" fmla="*/ 2827584 w 4196446"/>
              <a:gd name="connsiteY19" fmla="*/ 7316582 h 8346397"/>
              <a:gd name="connsiteX20" fmla="*/ 2870447 w 4196446"/>
              <a:gd name="connsiteY20" fmla="*/ 7338013 h 8346397"/>
              <a:gd name="connsiteX21" fmla="*/ 3001416 w 4196446"/>
              <a:gd name="connsiteY21" fmla="*/ 7266576 h 8346397"/>
              <a:gd name="connsiteX22" fmla="*/ 3103809 w 4196446"/>
              <a:gd name="connsiteY22" fmla="*/ 7202282 h 8346397"/>
              <a:gd name="connsiteX23" fmla="*/ 3246684 w 4196446"/>
              <a:gd name="connsiteY23" fmla="*/ 7142751 h 8346397"/>
              <a:gd name="connsiteX24" fmla="*/ 3282403 w 4196446"/>
              <a:gd name="connsiteY24" fmla="*/ 7159420 h 8346397"/>
              <a:gd name="connsiteX25" fmla="*/ 3358603 w 4196446"/>
              <a:gd name="connsiteY25" fmla="*/ 7064169 h 8346397"/>
              <a:gd name="connsiteX26" fmla="*/ 3503859 w 4196446"/>
              <a:gd name="connsiteY26" fmla="*/ 7042738 h 8346397"/>
              <a:gd name="connsiteX27" fmla="*/ 3530053 w 4196446"/>
              <a:gd name="connsiteY27" fmla="*/ 6978445 h 8346397"/>
              <a:gd name="connsiteX28" fmla="*/ 3642765 w 4196446"/>
              <a:gd name="connsiteY28" fmla="*/ 6905419 h 8346397"/>
              <a:gd name="connsiteX29" fmla="*/ 3741984 w 4196446"/>
              <a:gd name="connsiteY29" fmla="*/ 6883195 h 8346397"/>
              <a:gd name="connsiteX30" fmla="*/ 3784847 w 4196446"/>
              <a:gd name="connsiteY30" fmla="*/ 6811757 h 8346397"/>
              <a:gd name="connsiteX31" fmla="*/ 3951534 w 4196446"/>
              <a:gd name="connsiteY31" fmla="*/ 6737938 h 8346397"/>
              <a:gd name="connsiteX32" fmla="*/ 3932484 w 4196446"/>
              <a:gd name="connsiteY32" fmla="*/ 6616495 h 8346397"/>
              <a:gd name="connsiteX33" fmla="*/ 3975347 w 4196446"/>
              <a:gd name="connsiteY33" fmla="*/ 6642688 h 8346397"/>
              <a:gd name="connsiteX34" fmla="*/ 4027735 w 4196446"/>
              <a:gd name="connsiteY34" fmla="*/ 6654595 h 8346397"/>
              <a:gd name="connsiteX35" fmla="*/ 4056309 w 4196446"/>
              <a:gd name="connsiteY35" fmla="*/ 6516482 h 8346397"/>
              <a:gd name="connsiteX36" fmla="*/ 3996778 w 4196446"/>
              <a:gd name="connsiteY36" fmla="*/ 6478382 h 8346397"/>
              <a:gd name="connsiteX37" fmla="*/ 4034878 w 4196446"/>
              <a:gd name="connsiteY37" fmla="*/ 6437901 h 8346397"/>
              <a:gd name="connsiteX38" fmla="*/ 4061072 w 4196446"/>
              <a:gd name="connsiteY38" fmla="*/ 6473620 h 8346397"/>
              <a:gd name="connsiteX39" fmla="*/ 4082503 w 4196446"/>
              <a:gd name="connsiteY39" fmla="*/ 6478382 h 8346397"/>
              <a:gd name="connsiteX40" fmla="*/ 4089647 w 4196446"/>
              <a:gd name="connsiteY40" fmla="*/ 6421232 h 8346397"/>
              <a:gd name="connsiteX41" fmla="*/ 4046784 w 4196446"/>
              <a:gd name="connsiteY41" fmla="*/ 6318838 h 8346397"/>
              <a:gd name="connsiteX42" fmla="*/ 4130128 w 4196446"/>
              <a:gd name="connsiteY42" fmla="*/ 6299788 h 8346397"/>
              <a:gd name="connsiteX43" fmla="*/ 4046784 w 4196446"/>
              <a:gd name="connsiteY43" fmla="*/ 6275976 h 8346397"/>
              <a:gd name="connsiteX44" fmla="*/ 4053928 w 4196446"/>
              <a:gd name="connsiteY44" fmla="*/ 6211682 h 8346397"/>
              <a:gd name="connsiteX45" fmla="*/ 4039640 w 4196446"/>
              <a:gd name="connsiteY45" fmla="*/ 6149770 h 8346397"/>
              <a:gd name="connsiteX46" fmla="*/ 4106315 w 4196446"/>
              <a:gd name="connsiteY46" fmla="*/ 6211682 h 8346397"/>
              <a:gd name="connsiteX47" fmla="*/ 4063453 w 4196446"/>
              <a:gd name="connsiteY47" fmla="*/ 6090238 h 8346397"/>
              <a:gd name="connsiteX48" fmla="*/ 4070597 w 4196446"/>
              <a:gd name="connsiteY48" fmla="*/ 6018801 h 8346397"/>
              <a:gd name="connsiteX49" fmla="*/ 4132509 w 4196446"/>
              <a:gd name="connsiteY49" fmla="*/ 5975938 h 8346397"/>
              <a:gd name="connsiteX50" fmla="*/ 4094409 w 4196446"/>
              <a:gd name="connsiteY50" fmla="*/ 6075951 h 8346397"/>
              <a:gd name="connsiteX51" fmla="*/ 4139653 w 4196446"/>
              <a:gd name="connsiteY51" fmla="*/ 6102145 h 8346397"/>
              <a:gd name="connsiteX52" fmla="*/ 4192041 w 4196446"/>
              <a:gd name="connsiteY52" fmla="*/ 6080713 h 8346397"/>
              <a:gd name="connsiteX53" fmla="*/ 4149178 w 4196446"/>
              <a:gd name="connsiteY53" fmla="*/ 5947363 h 8346397"/>
              <a:gd name="connsiteX54" fmla="*/ 4194421 w 4196446"/>
              <a:gd name="connsiteY54" fmla="*/ 5909263 h 8346397"/>
              <a:gd name="connsiteX55" fmla="*/ 4113459 w 4196446"/>
              <a:gd name="connsiteY55" fmla="*/ 5783057 h 8346397"/>
              <a:gd name="connsiteX56" fmla="*/ 4108696 w 4196446"/>
              <a:gd name="connsiteY56" fmla="*/ 5678282 h 8346397"/>
              <a:gd name="connsiteX57" fmla="*/ 4070597 w 4196446"/>
              <a:gd name="connsiteY57" fmla="*/ 5587795 h 8346397"/>
              <a:gd name="connsiteX58" fmla="*/ 4111077 w 4196446"/>
              <a:gd name="connsiteY58" fmla="*/ 5583032 h 8346397"/>
              <a:gd name="connsiteX59" fmla="*/ 4061071 w 4196446"/>
              <a:gd name="connsiteY59" fmla="*/ 5478257 h 8346397"/>
              <a:gd name="connsiteX60" fmla="*/ 4061071 w 4196446"/>
              <a:gd name="connsiteY60" fmla="*/ 5383007 h 8346397"/>
              <a:gd name="connsiteX61" fmla="*/ 4103934 w 4196446"/>
              <a:gd name="connsiteY61" fmla="*/ 5387770 h 8346397"/>
              <a:gd name="connsiteX62" fmla="*/ 4106315 w 4196446"/>
              <a:gd name="connsiteY62" fmla="*/ 5347288 h 8346397"/>
              <a:gd name="connsiteX63" fmla="*/ 4065833 w 4196446"/>
              <a:gd name="connsiteY63" fmla="*/ 5292520 h 8346397"/>
              <a:gd name="connsiteX64" fmla="*/ 4058690 w 4196446"/>
              <a:gd name="connsiteY64" fmla="*/ 5173457 h 8346397"/>
              <a:gd name="connsiteX65" fmla="*/ 3990428 w 4196446"/>
              <a:gd name="connsiteY65" fmla="*/ 5034550 h 8346397"/>
              <a:gd name="connsiteX66" fmla="*/ 3922959 w 4196446"/>
              <a:gd name="connsiteY66" fmla="*/ 4816270 h 8346397"/>
              <a:gd name="connsiteX67" fmla="*/ 3887241 w 4196446"/>
              <a:gd name="connsiteY67" fmla="*/ 4682920 h 8346397"/>
              <a:gd name="connsiteX68" fmla="*/ 3851522 w 4196446"/>
              <a:gd name="connsiteY68" fmla="*/ 4642438 h 8346397"/>
              <a:gd name="connsiteX69" fmla="*/ 3887241 w 4196446"/>
              <a:gd name="connsiteY69" fmla="*/ 4578145 h 8346397"/>
              <a:gd name="connsiteX70" fmla="*/ 3839615 w 4196446"/>
              <a:gd name="connsiteY70" fmla="*/ 4499563 h 8346397"/>
              <a:gd name="connsiteX71" fmla="*/ 3780084 w 4196446"/>
              <a:gd name="connsiteY71" fmla="*/ 4492420 h 8346397"/>
              <a:gd name="connsiteX72" fmla="*/ 3732459 w 4196446"/>
              <a:gd name="connsiteY72" fmla="*/ 4449557 h 8346397"/>
              <a:gd name="connsiteX73" fmla="*/ 3687216 w 4196446"/>
              <a:gd name="connsiteY73" fmla="*/ 4466226 h 8346397"/>
              <a:gd name="connsiteX74" fmla="*/ 3668166 w 4196446"/>
              <a:gd name="connsiteY74" fmla="*/ 4368595 h 8346397"/>
              <a:gd name="connsiteX75" fmla="*/ 3501478 w 4196446"/>
              <a:gd name="connsiteY75" fmla="*/ 4166188 h 8346397"/>
              <a:gd name="connsiteX76" fmla="*/ 3496716 w 4196446"/>
              <a:gd name="connsiteY76" fmla="*/ 4139995 h 8346397"/>
              <a:gd name="connsiteX77" fmla="*/ 3494334 w 4196446"/>
              <a:gd name="connsiteY77" fmla="*/ 4113801 h 8346397"/>
              <a:gd name="connsiteX78" fmla="*/ 3544341 w 4196446"/>
              <a:gd name="connsiteY78" fmla="*/ 4101895 h 8346397"/>
              <a:gd name="connsiteX79" fmla="*/ 3553866 w 4196446"/>
              <a:gd name="connsiteY79" fmla="*/ 4075701 h 8346397"/>
              <a:gd name="connsiteX80" fmla="*/ 3515766 w 4196446"/>
              <a:gd name="connsiteY80" fmla="*/ 4056651 h 8346397"/>
              <a:gd name="connsiteX81" fmla="*/ 3465759 w 4196446"/>
              <a:gd name="connsiteY81" fmla="*/ 4049507 h 8346397"/>
              <a:gd name="connsiteX82" fmla="*/ 3432422 w 4196446"/>
              <a:gd name="connsiteY82" fmla="*/ 4109038 h 8346397"/>
              <a:gd name="connsiteX83" fmla="*/ 3413372 w 4196446"/>
              <a:gd name="connsiteY83" fmla="*/ 4082845 h 8346397"/>
              <a:gd name="connsiteX84" fmla="*/ 3415752 w 4196446"/>
              <a:gd name="connsiteY84" fmla="*/ 4042363 h 8346397"/>
              <a:gd name="connsiteX85" fmla="*/ 3349078 w 4196446"/>
              <a:gd name="connsiteY85" fmla="*/ 4018551 h 8346397"/>
              <a:gd name="connsiteX86" fmla="*/ 3382416 w 4196446"/>
              <a:gd name="connsiteY86" fmla="*/ 3985213 h 8346397"/>
              <a:gd name="connsiteX87" fmla="*/ 3346697 w 4196446"/>
              <a:gd name="connsiteY87" fmla="*/ 3961401 h 8346397"/>
              <a:gd name="connsiteX88" fmla="*/ 3291928 w 4196446"/>
              <a:gd name="connsiteY88" fmla="*/ 3959020 h 8346397"/>
              <a:gd name="connsiteX89" fmla="*/ 3263352 w 4196446"/>
              <a:gd name="connsiteY89" fmla="*/ 3978070 h 8346397"/>
              <a:gd name="connsiteX90" fmla="*/ 3215727 w 4196446"/>
              <a:gd name="connsiteY90" fmla="*/ 3963782 h 8346397"/>
              <a:gd name="connsiteX91" fmla="*/ 3227633 w 4196446"/>
              <a:gd name="connsiteY91" fmla="*/ 3937588 h 8346397"/>
              <a:gd name="connsiteX92" fmla="*/ 3275259 w 4196446"/>
              <a:gd name="connsiteY92" fmla="*/ 3913776 h 8346397"/>
              <a:gd name="connsiteX93" fmla="*/ 3127621 w 4196446"/>
              <a:gd name="connsiteY93" fmla="*/ 3851863 h 8346397"/>
              <a:gd name="connsiteX94" fmla="*/ 2996652 w 4196446"/>
              <a:gd name="connsiteY94" fmla="*/ 3739945 h 8346397"/>
              <a:gd name="connsiteX95" fmla="*/ 2591839 w 4196446"/>
              <a:gd name="connsiteY95" fmla="*/ 3354183 h 8346397"/>
              <a:gd name="connsiteX96" fmla="*/ 2468015 w 4196446"/>
              <a:gd name="connsiteY96" fmla="*/ 3049382 h 8346397"/>
              <a:gd name="connsiteX97" fmla="*/ 2432296 w 4196446"/>
              <a:gd name="connsiteY97" fmla="*/ 2961276 h 8346397"/>
              <a:gd name="connsiteX98" fmla="*/ 2387052 w 4196446"/>
              <a:gd name="connsiteY98" fmla="*/ 2954132 h 8346397"/>
              <a:gd name="connsiteX99" fmla="*/ 2365621 w 4196446"/>
              <a:gd name="connsiteY99" fmla="*/ 2958895 h 8346397"/>
              <a:gd name="connsiteX100" fmla="*/ 2315615 w 4196446"/>
              <a:gd name="connsiteY100" fmla="*/ 2896982 h 8346397"/>
              <a:gd name="connsiteX101" fmla="*/ 2234652 w 4196446"/>
              <a:gd name="connsiteY101" fmla="*/ 2880313 h 8346397"/>
              <a:gd name="connsiteX102" fmla="*/ 2182265 w 4196446"/>
              <a:gd name="connsiteY102" fmla="*/ 2811257 h 8346397"/>
              <a:gd name="connsiteX103" fmla="*/ 2115590 w 4196446"/>
              <a:gd name="connsiteY103" fmla="*/ 2727913 h 8346397"/>
              <a:gd name="connsiteX104" fmla="*/ 2091777 w 4196446"/>
              <a:gd name="connsiteY104" fmla="*/ 2670763 h 8346397"/>
              <a:gd name="connsiteX105" fmla="*/ 2006845 w 4196446"/>
              <a:gd name="connsiteY105" fmla="*/ 2527095 h 8346397"/>
              <a:gd name="connsiteX106" fmla="*/ 1953665 w 4196446"/>
              <a:gd name="connsiteY106" fmla="*/ 2451688 h 8346397"/>
              <a:gd name="connsiteX107" fmla="*/ 2006052 w 4196446"/>
              <a:gd name="connsiteY107" fmla="*/ 2337388 h 8346397"/>
              <a:gd name="connsiteX108" fmla="*/ 2072727 w 4196446"/>
              <a:gd name="connsiteY108" fmla="*/ 2256426 h 8346397"/>
              <a:gd name="connsiteX109" fmla="*/ 2056058 w 4196446"/>
              <a:gd name="connsiteY109" fmla="*/ 2223088 h 8346397"/>
              <a:gd name="connsiteX110" fmla="*/ 2067965 w 4196446"/>
              <a:gd name="connsiteY110" fmla="*/ 2130220 h 8346397"/>
              <a:gd name="connsiteX111" fmla="*/ 2137021 w 4196446"/>
              <a:gd name="connsiteY111" fmla="*/ 1992107 h 8346397"/>
              <a:gd name="connsiteX112" fmla="*/ 2165596 w 4196446"/>
              <a:gd name="connsiteY112" fmla="*/ 1944482 h 8346397"/>
              <a:gd name="connsiteX113" fmla="*/ 2203696 w 4196446"/>
              <a:gd name="connsiteY113" fmla="*/ 1937338 h 8346397"/>
              <a:gd name="connsiteX114" fmla="*/ 2198933 w 4196446"/>
              <a:gd name="connsiteY114" fmla="*/ 1906382 h 8346397"/>
              <a:gd name="connsiteX115" fmla="*/ 2406102 w 4196446"/>
              <a:gd name="connsiteY115" fmla="*/ 1782557 h 8346397"/>
              <a:gd name="connsiteX116" fmla="*/ 2494208 w 4196446"/>
              <a:gd name="connsiteY116" fmla="*/ 1715882 h 8346397"/>
              <a:gd name="connsiteX117" fmla="*/ 2513258 w 4196446"/>
              <a:gd name="connsiteY117" fmla="*/ 1630157 h 8346397"/>
              <a:gd name="connsiteX118" fmla="*/ 2522784 w 4196446"/>
              <a:gd name="connsiteY118" fmla="*/ 1584913 h 8346397"/>
              <a:gd name="connsiteX119" fmla="*/ 2577552 w 4196446"/>
              <a:gd name="connsiteY119" fmla="*/ 1527763 h 8346397"/>
              <a:gd name="connsiteX120" fmla="*/ 2606127 w 4196446"/>
              <a:gd name="connsiteY120" fmla="*/ 1499188 h 8346397"/>
              <a:gd name="connsiteX121" fmla="*/ 2634702 w 4196446"/>
              <a:gd name="connsiteY121" fmla="*/ 1492045 h 8346397"/>
              <a:gd name="connsiteX122" fmla="*/ 2672802 w 4196446"/>
              <a:gd name="connsiteY122" fmla="*/ 1368220 h 8346397"/>
              <a:gd name="connsiteX123" fmla="*/ 2806153 w 4196446"/>
              <a:gd name="connsiteY123" fmla="*/ 1334883 h 8346397"/>
              <a:gd name="connsiteX124" fmla="*/ 2944265 w 4196446"/>
              <a:gd name="connsiteY124" fmla="*/ 1325357 h 8346397"/>
              <a:gd name="connsiteX125" fmla="*/ 2968077 w 4196446"/>
              <a:gd name="connsiteY125" fmla="*/ 1206295 h 8346397"/>
              <a:gd name="connsiteX126" fmla="*/ 3049040 w 4196446"/>
              <a:gd name="connsiteY126" fmla="*/ 1169783 h 8346397"/>
              <a:gd name="connsiteX127" fmla="*/ 3153814 w 4196446"/>
              <a:gd name="connsiteY127" fmla="*/ 1125332 h 8346397"/>
              <a:gd name="connsiteX128" fmla="*/ 3225252 w 4196446"/>
              <a:gd name="connsiteY128" fmla="*/ 1049132 h 8346397"/>
              <a:gd name="connsiteX129" fmla="*/ 3310977 w 4196446"/>
              <a:gd name="connsiteY129" fmla="*/ 996745 h 8346397"/>
              <a:gd name="connsiteX130" fmla="*/ 3056977 w 4196446"/>
              <a:gd name="connsiteY130" fmla="*/ 982457 h 8346397"/>
              <a:gd name="connsiteX131" fmla="*/ 2958552 w 4196446"/>
              <a:gd name="connsiteY131" fmla="*/ 976107 h 8346397"/>
              <a:gd name="connsiteX132" fmla="*/ 2926802 w 4196446"/>
              <a:gd name="connsiteY132" fmla="*/ 906257 h 8346397"/>
              <a:gd name="connsiteX133" fmla="*/ 2866477 w 4196446"/>
              <a:gd name="connsiteY133" fmla="*/ 893559 h 8346397"/>
              <a:gd name="connsiteX134" fmla="*/ 2799802 w 4196446"/>
              <a:gd name="connsiteY134" fmla="*/ 874507 h 8346397"/>
              <a:gd name="connsiteX135" fmla="*/ 2761702 w 4196446"/>
              <a:gd name="connsiteY135" fmla="*/ 807832 h 8346397"/>
              <a:gd name="connsiteX136" fmla="*/ 2609302 w 4196446"/>
              <a:gd name="connsiteY136" fmla="*/ 760207 h 8346397"/>
              <a:gd name="connsiteX137" fmla="*/ 2580727 w 4196446"/>
              <a:gd name="connsiteY137" fmla="*/ 604632 h 8346397"/>
              <a:gd name="connsiteX138" fmla="*/ 2526752 w 4196446"/>
              <a:gd name="connsiteY138" fmla="*/ 531609 h 8346397"/>
              <a:gd name="connsiteX139" fmla="*/ 2596602 w 4196446"/>
              <a:gd name="connsiteY139" fmla="*/ 407782 h 8346397"/>
              <a:gd name="connsiteX140" fmla="*/ 2629939 w 4196446"/>
              <a:gd name="connsiteY140" fmla="*/ 310947 h 8346397"/>
              <a:gd name="connsiteX141" fmla="*/ 2517227 w 4196446"/>
              <a:gd name="connsiteY141" fmla="*/ 239507 h 8346397"/>
              <a:gd name="connsiteX142" fmla="*/ 2402927 w 4196446"/>
              <a:gd name="connsiteY142" fmla="*/ 271257 h 8346397"/>
              <a:gd name="connsiteX143" fmla="*/ 2275927 w 4196446"/>
              <a:gd name="connsiteY143" fmla="*/ 198232 h 8346397"/>
              <a:gd name="connsiteX144" fmla="*/ 2133052 w 4196446"/>
              <a:gd name="connsiteY144" fmla="*/ 233157 h 8346397"/>
              <a:gd name="connsiteX145" fmla="*/ 1913977 w 4196446"/>
              <a:gd name="connsiteY145" fmla="*/ 36309 h 8346397"/>
              <a:gd name="connsiteX146" fmla="*/ 1777452 w 4196446"/>
              <a:gd name="connsiteY146" fmla="*/ 13289 h 8346397"/>
              <a:gd name="connsiteX147" fmla="*/ 1703633 w 4196446"/>
              <a:gd name="connsiteY147" fmla="*/ 41864 h 8346397"/>
              <a:gd name="connsiteX148" fmla="*/ 1615527 w 4196446"/>
              <a:gd name="connsiteY148" fmla="*/ 75203 h 8346397"/>
              <a:gd name="connsiteX149" fmla="*/ 1515515 w 4196446"/>
              <a:gd name="connsiteY149" fmla="*/ 129971 h 8346397"/>
              <a:gd name="connsiteX150" fmla="*/ 1525040 w 4196446"/>
              <a:gd name="connsiteY150" fmla="*/ 194264 h 8346397"/>
              <a:gd name="connsiteX151" fmla="*/ 1505990 w 4196446"/>
              <a:gd name="connsiteY151" fmla="*/ 251415 h 8346397"/>
              <a:gd name="connsiteX152" fmla="*/ 1413121 w 4196446"/>
              <a:gd name="connsiteY152" fmla="*/ 270464 h 8346397"/>
              <a:gd name="connsiteX153" fmla="*/ 1339302 w 4196446"/>
              <a:gd name="connsiteY153" fmla="*/ 306184 h 8346397"/>
              <a:gd name="connsiteX154" fmla="*/ 1260721 w 4196446"/>
              <a:gd name="connsiteY154" fmla="*/ 346665 h 8346397"/>
              <a:gd name="connsiteX155" fmla="*/ 1191665 w 4196446"/>
              <a:gd name="connsiteY155" fmla="*/ 272847 h 8346397"/>
              <a:gd name="connsiteX156" fmla="*/ 1082127 w 4196446"/>
              <a:gd name="connsiteY156" fmla="*/ 353809 h 8346397"/>
              <a:gd name="connsiteX157" fmla="*/ 1020215 w 4196446"/>
              <a:gd name="connsiteY157" fmla="*/ 420484 h 8346397"/>
              <a:gd name="connsiteX158" fmla="*/ 858290 w 4196446"/>
              <a:gd name="connsiteY158" fmla="*/ 301422 h 8346397"/>
              <a:gd name="connsiteX159" fmla="*/ 796377 w 4196446"/>
              <a:gd name="connsiteY159" fmla="*/ 406196 h 8346397"/>
              <a:gd name="connsiteX160" fmla="*/ 755896 w 4196446"/>
              <a:gd name="connsiteY160" fmla="*/ 341903 h 8346397"/>
              <a:gd name="connsiteX161" fmla="*/ 689221 w 4196446"/>
              <a:gd name="connsiteY161" fmla="*/ 270465 h 8346397"/>
              <a:gd name="connsiteX162" fmla="*/ 667790 w 4196446"/>
              <a:gd name="connsiteY162" fmla="*/ 313328 h 8346397"/>
              <a:gd name="connsiteX163" fmla="*/ 620165 w 4196446"/>
              <a:gd name="connsiteY163" fmla="*/ 382384 h 8346397"/>
              <a:gd name="connsiteX164" fmla="*/ 589208 w 4196446"/>
              <a:gd name="connsiteY164" fmla="*/ 396672 h 8346397"/>
              <a:gd name="connsiteX165" fmla="*/ 498721 w 4196446"/>
              <a:gd name="connsiteY165" fmla="*/ 482397 h 8346397"/>
              <a:gd name="connsiteX166" fmla="*/ 396327 w 4196446"/>
              <a:gd name="connsiteY166" fmla="*/ 380003 h 8346397"/>
              <a:gd name="connsiteX167" fmla="*/ 243927 w 4196446"/>
              <a:gd name="connsiteY167" fmla="*/ 294278 h 8346397"/>
              <a:gd name="connsiteX168" fmla="*/ 174871 w 4196446"/>
              <a:gd name="connsiteY168" fmla="*/ 327615 h 8346397"/>
              <a:gd name="connsiteX169" fmla="*/ 127246 w 4196446"/>
              <a:gd name="connsiteY169" fmla="*/ 410959 h 8346397"/>
              <a:gd name="connsiteX170" fmla="*/ 43902 w 4196446"/>
              <a:gd name="connsiteY170" fmla="*/ 472872 h 8346397"/>
              <a:gd name="connsiteX171" fmla="*/ 8183 w 4196446"/>
              <a:gd name="connsiteY171" fmla="*/ 484778 h 8346397"/>
              <a:gd name="connsiteX172" fmla="*/ 198683 w 4196446"/>
              <a:gd name="connsiteY172" fmla="*/ 689565 h 8346397"/>
              <a:gd name="connsiteX173" fmla="*/ 265359 w 4196446"/>
              <a:gd name="connsiteY173" fmla="*/ 706234 h 8346397"/>
              <a:gd name="connsiteX174" fmla="*/ 298697 w 4196446"/>
              <a:gd name="connsiteY174" fmla="*/ 730047 h 8346397"/>
              <a:gd name="connsiteX175" fmla="*/ 296315 w 4196446"/>
              <a:gd name="connsiteY175" fmla="*/ 901496 h 8346397"/>
              <a:gd name="connsiteX176" fmla="*/ 362990 w 4196446"/>
              <a:gd name="connsiteY176" fmla="*/ 906259 h 8346397"/>
              <a:gd name="connsiteX177" fmla="*/ 401090 w 4196446"/>
              <a:gd name="connsiteY177" fmla="*/ 856253 h 8346397"/>
              <a:gd name="connsiteX178" fmla="*/ 482052 w 4196446"/>
              <a:gd name="connsiteY178" fmla="*/ 894353 h 8346397"/>
              <a:gd name="connsiteX179" fmla="*/ 420140 w 4196446"/>
              <a:gd name="connsiteY179" fmla="*/ 1039609 h 8346397"/>
              <a:gd name="connsiteX180" fmla="*/ 434427 w 4196446"/>
              <a:gd name="connsiteY180" fmla="*/ 1087234 h 8346397"/>
              <a:gd name="connsiteX181" fmla="*/ 379658 w 4196446"/>
              <a:gd name="connsiteY181" fmla="*/ 1139622 h 8346397"/>
              <a:gd name="connsiteX182" fmla="*/ 415377 w 4196446"/>
              <a:gd name="connsiteY182" fmla="*/ 1168196 h 8346397"/>
              <a:gd name="connsiteX183" fmla="*/ 486815 w 4196446"/>
              <a:gd name="connsiteY183" fmla="*/ 1256303 h 8346397"/>
              <a:gd name="connsiteX184" fmla="*/ 527296 w 4196446"/>
              <a:gd name="connsiteY184" fmla="*/ 1344409 h 8346397"/>
              <a:gd name="connsiteX185" fmla="*/ 636833 w 4196446"/>
              <a:gd name="connsiteY185" fmla="*/ 1396797 h 8346397"/>
              <a:gd name="connsiteX186" fmla="*/ 746371 w 4196446"/>
              <a:gd name="connsiteY186" fmla="*/ 1420609 h 8346397"/>
              <a:gd name="connsiteX187" fmla="*/ 829715 w 4196446"/>
              <a:gd name="connsiteY187" fmla="*/ 1468234 h 8346397"/>
              <a:gd name="connsiteX188" fmla="*/ 913058 w 4196446"/>
              <a:gd name="connsiteY188" fmla="*/ 1442040 h 8346397"/>
              <a:gd name="connsiteX189" fmla="*/ 994021 w 4196446"/>
              <a:gd name="connsiteY189" fmla="*/ 1368222 h 8346397"/>
              <a:gd name="connsiteX190" fmla="*/ 1103558 w 4196446"/>
              <a:gd name="connsiteY190" fmla="*/ 1351553 h 8346397"/>
              <a:gd name="connsiteX191" fmla="*/ 1170233 w 4196446"/>
              <a:gd name="connsiteY191" fmla="*/ 1356315 h 8346397"/>
              <a:gd name="connsiteX192" fmla="*/ 1329777 w 4196446"/>
              <a:gd name="connsiteY192" fmla="*/ 1465853 h 8346397"/>
              <a:gd name="connsiteX193" fmla="*/ 1389308 w 4196446"/>
              <a:gd name="connsiteY193" fmla="*/ 1494428 h 8346397"/>
              <a:gd name="connsiteX194" fmla="*/ 1260721 w 4196446"/>
              <a:gd name="connsiteY194" fmla="*/ 1596822 h 8346397"/>
              <a:gd name="connsiteX195" fmla="*/ 1263102 w 4196446"/>
              <a:gd name="connsiteY195" fmla="*/ 1661115 h 8346397"/>
              <a:gd name="connsiteX196" fmla="*/ 1425027 w 4196446"/>
              <a:gd name="connsiteY196" fmla="*/ 1613490 h 8346397"/>
              <a:gd name="connsiteX197" fmla="*/ 1386927 w 4196446"/>
              <a:gd name="connsiteY197" fmla="*/ 1677784 h 8346397"/>
              <a:gd name="connsiteX198" fmla="*/ 1405977 w 4196446"/>
              <a:gd name="connsiteY198" fmla="*/ 1751603 h 8346397"/>
              <a:gd name="connsiteX199" fmla="*/ 1517896 w 4196446"/>
              <a:gd name="connsiteY199" fmla="*/ 1787322 h 8346397"/>
              <a:gd name="connsiteX200" fmla="*/ 1591715 w 4196446"/>
              <a:gd name="connsiteY200" fmla="*/ 1803990 h 8346397"/>
              <a:gd name="connsiteX201" fmla="*/ 1501227 w 4196446"/>
              <a:gd name="connsiteY201" fmla="*/ 1934959 h 8346397"/>
              <a:gd name="connsiteX202" fmla="*/ 1494083 w 4196446"/>
              <a:gd name="connsiteY202" fmla="*/ 1984965 h 8346397"/>
              <a:gd name="connsiteX203" fmla="*/ 1422646 w 4196446"/>
              <a:gd name="connsiteY203" fmla="*/ 2020684 h 8346397"/>
              <a:gd name="connsiteX204" fmla="*/ 1391690 w 4196446"/>
              <a:gd name="connsiteY204" fmla="*/ 2082597 h 8346397"/>
              <a:gd name="connsiteX205" fmla="*/ 1260721 w 4196446"/>
              <a:gd name="connsiteY205" fmla="*/ 2056403 h 8346397"/>
              <a:gd name="connsiteX206" fmla="*/ 1139277 w 4196446"/>
              <a:gd name="connsiteY206" fmla="*/ 2056402 h 8346397"/>
              <a:gd name="connsiteX207" fmla="*/ 1072602 w 4196446"/>
              <a:gd name="connsiteY207" fmla="*/ 2084978 h 8346397"/>
              <a:gd name="connsiteX208" fmla="*/ 1065458 w 4196446"/>
              <a:gd name="connsiteY208" fmla="*/ 2184990 h 8346397"/>
              <a:gd name="connsiteX209" fmla="*/ 977352 w 4196446"/>
              <a:gd name="connsiteY209" fmla="*/ 2273097 h 8346397"/>
              <a:gd name="connsiteX210" fmla="*/ 1120227 w 4196446"/>
              <a:gd name="connsiteY210" fmla="*/ 2335009 h 8346397"/>
              <a:gd name="connsiteX211" fmla="*/ 1170234 w 4196446"/>
              <a:gd name="connsiteY211" fmla="*/ 2370727 h 8346397"/>
              <a:gd name="connsiteX212" fmla="*/ 1222621 w 4196446"/>
              <a:gd name="connsiteY212" fmla="*/ 2387397 h 8346397"/>
              <a:gd name="connsiteX213" fmla="*/ 1272627 w 4196446"/>
              <a:gd name="connsiteY213" fmla="*/ 2437403 h 8346397"/>
              <a:gd name="connsiteX214" fmla="*/ 1329777 w 4196446"/>
              <a:gd name="connsiteY214" fmla="*/ 2458834 h 8346397"/>
              <a:gd name="connsiteX215" fmla="*/ 1422646 w 4196446"/>
              <a:gd name="connsiteY215" fmla="*/ 2535034 h 8346397"/>
              <a:gd name="connsiteX216" fmla="*/ 1508371 w 4196446"/>
              <a:gd name="connsiteY216" fmla="*/ 2568373 h 8346397"/>
              <a:gd name="connsiteX217" fmla="*/ 1641721 w 4196446"/>
              <a:gd name="connsiteY217" fmla="*/ 2716009 h 8346397"/>
              <a:gd name="connsiteX218" fmla="*/ 1725065 w 4196446"/>
              <a:gd name="connsiteY218" fmla="*/ 2870790 h 8346397"/>
              <a:gd name="connsiteX219" fmla="*/ 1850477 w 4196446"/>
              <a:gd name="connsiteY219" fmla="*/ 2931907 h 8346397"/>
              <a:gd name="connsiteX220" fmla="*/ 1896514 w 4196446"/>
              <a:gd name="connsiteY220" fmla="*/ 2977947 h 8346397"/>
              <a:gd name="connsiteX221" fmla="*/ 1927471 w 4196446"/>
              <a:gd name="connsiteY221" fmla="*/ 3082722 h 8346397"/>
              <a:gd name="connsiteX222" fmla="*/ 1989383 w 4196446"/>
              <a:gd name="connsiteY222" fmla="*/ 3185115 h 8346397"/>
              <a:gd name="connsiteX223" fmla="*/ 2051296 w 4196446"/>
              <a:gd name="connsiteY223" fmla="*/ 3223215 h 8346397"/>
              <a:gd name="connsiteX224" fmla="*/ 2182265 w 4196446"/>
              <a:gd name="connsiteY224" fmla="*/ 3370853 h 8346397"/>
              <a:gd name="connsiteX225" fmla="*/ 2325139 w 4196446"/>
              <a:gd name="connsiteY225" fmla="*/ 3447053 h 8346397"/>
              <a:gd name="connsiteX226" fmla="*/ 2384671 w 4196446"/>
              <a:gd name="connsiteY226" fmla="*/ 3532778 h 8346397"/>
              <a:gd name="connsiteX227" fmla="*/ 2432296 w 4196446"/>
              <a:gd name="connsiteY227" fmla="*/ 3599453 h 8346397"/>
              <a:gd name="connsiteX228" fmla="*/ 2479921 w 4196446"/>
              <a:gd name="connsiteY228" fmla="*/ 3589929 h 8346397"/>
              <a:gd name="connsiteX229" fmla="*/ 2484683 w 4196446"/>
              <a:gd name="connsiteY229" fmla="*/ 3742328 h 8346397"/>
              <a:gd name="connsiteX230" fmla="*/ 2537071 w 4196446"/>
              <a:gd name="connsiteY230" fmla="*/ 3835197 h 8346397"/>
              <a:gd name="connsiteX231" fmla="*/ 2529927 w 4196446"/>
              <a:gd name="connsiteY231" fmla="*/ 3873297 h 8346397"/>
              <a:gd name="connsiteX232" fmla="*/ 2598983 w 4196446"/>
              <a:gd name="connsiteY232" fmla="*/ 3909015 h 8346397"/>
              <a:gd name="connsiteX233" fmla="*/ 2656133 w 4196446"/>
              <a:gd name="connsiteY233" fmla="*/ 3854247 h 8346397"/>
              <a:gd name="connsiteX234" fmla="*/ 2689471 w 4196446"/>
              <a:gd name="connsiteY234" fmla="*/ 3937590 h 8346397"/>
              <a:gd name="connsiteX235" fmla="*/ 2734715 w 4196446"/>
              <a:gd name="connsiteY235" fmla="*/ 3982834 h 8346397"/>
              <a:gd name="connsiteX236" fmla="*/ 2808533 w 4196446"/>
              <a:gd name="connsiteY236" fmla="*/ 4006647 h 8346397"/>
              <a:gd name="connsiteX237" fmla="*/ 2860921 w 4196446"/>
              <a:gd name="connsiteY237" fmla="*/ 4075703 h 8346397"/>
              <a:gd name="connsiteX238" fmla="*/ 2946646 w 4196446"/>
              <a:gd name="connsiteY238" fmla="*/ 4130472 h 8346397"/>
              <a:gd name="connsiteX239" fmla="*/ 2999033 w 4196446"/>
              <a:gd name="connsiteY239" fmla="*/ 4163809 h 8346397"/>
              <a:gd name="connsiteX240" fmla="*/ 2870446 w 4196446"/>
              <a:gd name="connsiteY240" fmla="*/ 4256678 h 8346397"/>
              <a:gd name="connsiteX241" fmla="*/ 2868064 w 4196446"/>
              <a:gd name="connsiteY241" fmla="*/ 4311446 h 8346397"/>
              <a:gd name="connsiteX242" fmla="*/ 2970458 w 4196446"/>
              <a:gd name="connsiteY242" fmla="*/ 4428128 h 8346397"/>
              <a:gd name="connsiteX243" fmla="*/ 3065708 w 4196446"/>
              <a:gd name="connsiteY243" fmla="*/ 4490040 h 8346397"/>
              <a:gd name="connsiteX244" fmla="*/ 3096665 w 4196446"/>
              <a:gd name="connsiteY244" fmla="*/ 4528140 h 8346397"/>
              <a:gd name="connsiteX245" fmla="*/ 3082377 w 4196446"/>
              <a:gd name="connsiteY245" fmla="*/ 4609103 h 8346397"/>
              <a:gd name="connsiteX246" fmla="*/ 3077615 w 4196446"/>
              <a:gd name="connsiteY246" fmla="*/ 4692447 h 8346397"/>
              <a:gd name="connsiteX247" fmla="*/ 3034752 w 4196446"/>
              <a:gd name="connsiteY247" fmla="*/ 4701972 h 8346397"/>
              <a:gd name="connsiteX248" fmla="*/ 3008558 w 4196446"/>
              <a:gd name="connsiteY248" fmla="*/ 4718640 h 8346397"/>
              <a:gd name="connsiteX249" fmla="*/ 3053802 w 4196446"/>
              <a:gd name="connsiteY249" fmla="*/ 4795632 h 8346397"/>
              <a:gd name="connsiteX250" fmla="*/ 3037133 w 4196446"/>
              <a:gd name="connsiteY250" fmla="*/ 4868659 h 8346397"/>
              <a:gd name="connsiteX251" fmla="*/ 3020465 w 4196446"/>
              <a:gd name="connsiteY251" fmla="*/ 5004390 h 8346397"/>
              <a:gd name="connsiteX252" fmla="*/ 2982365 w 4196446"/>
              <a:gd name="connsiteY252" fmla="*/ 5044872 h 8346397"/>
              <a:gd name="connsiteX253" fmla="*/ 2965696 w 4196446"/>
              <a:gd name="connsiteY253" fmla="*/ 5166315 h 8346397"/>
              <a:gd name="connsiteX254" fmla="*/ 2937121 w 4196446"/>
              <a:gd name="connsiteY254" fmla="*/ 5285378 h 8346397"/>
              <a:gd name="connsiteX255" fmla="*/ 2989508 w 4196446"/>
              <a:gd name="connsiteY255" fmla="*/ 5302047 h 8346397"/>
              <a:gd name="connsiteX256" fmla="*/ 2987127 w 4196446"/>
              <a:gd name="connsiteY256" fmla="*/ 5347290 h 8346397"/>
              <a:gd name="connsiteX257" fmla="*/ 2984746 w 4196446"/>
              <a:gd name="connsiteY257" fmla="*/ 5402059 h 8346397"/>
              <a:gd name="connsiteX258" fmla="*/ 3041896 w 4196446"/>
              <a:gd name="connsiteY258" fmla="*/ 5471115 h 8346397"/>
              <a:gd name="connsiteX259" fmla="*/ 3089521 w 4196446"/>
              <a:gd name="connsiteY259" fmla="*/ 5597322 h 8346397"/>
              <a:gd name="connsiteX260" fmla="*/ 2996652 w 4196446"/>
              <a:gd name="connsiteY260" fmla="*/ 5887834 h 8346397"/>
              <a:gd name="connsiteX261" fmla="*/ 3018083 w 4196446"/>
              <a:gd name="connsiteY261" fmla="*/ 5942603 h 8346397"/>
              <a:gd name="connsiteX262" fmla="*/ 3044277 w 4196446"/>
              <a:gd name="connsiteY262" fmla="*/ 5994990 h 8346397"/>
              <a:gd name="connsiteX263" fmla="*/ 3049040 w 4196446"/>
              <a:gd name="connsiteY263" fmla="*/ 6099765 h 8346397"/>
              <a:gd name="connsiteX264" fmla="*/ 3028402 w 4196446"/>
              <a:gd name="connsiteY264" fmla="*/ 6195807 h 8346397"/>
              <a:gd name="connsiteX265" fmla="*/ 2956170 w 4196446"/>
              <a:gd name="connsiteY265" fmla="*/ 6259310 h 8346397"/>
              <a:gd name="connsiteX266" fmla="*/ 2920452 w 4196446"/>
              <a:gd name="connsiteY266" fmla="*/ 6240259 h 8346397"/>
              <a:gd name="connsiteX267" fmla="*/ 2849015 w 4196446"/>
              <a:gd name="connsiteY267" fmla="*/ 6252165 h 8346397"/>
              <a:gd name="connsiteX268" fmla="*/ 2713283 w 4196446"/>
              <a:gd name="connsiteY268" fmla="*/ 6364084 h 8346397"/>
              <a:gd name="connsiteX269" fmla="*/ 2606127 w 4196446"/>
              <a:gd name="connsiteY269" fmla="*/ 6349797 h 8346397"/>
              <a:gd name="connsiteX270" fmla="*/ 2575171 w 4196446"/>
              <a:gd name="connsiteY270" fmla="*/ 6378372 h 8346397"/>
              <a:gd name="connsiteX271" fmla="*/ 2508495 w 4196446"/>
              <a:gd name="connsiteY271" fmla="*/ 6423614 h 8346397"/>
              <a:gd name="connsiteX272" fmla="*/ 2391815 w 4196446"/>
              <a:gd name="connsiteY272" fmla="*/ 6411709 h 8346397"/>
              <a:gd name="connsiteX273" fmla="*/ 2368002 w 4196446"/>
              <a:gd name="connsiteY273" fmla="*/ 6528390 h 8346397"/>
              <a:gd name="connsiteX274" fmla="*/ 2363240 w 4196446"/>
              <a:gd name="connsiteY274" fmla="*/ 6564109 h 8346397"/>
              <a:gd name="connsiteX275" fmla="*/ 2339428 w 4196446"/>
              <a:gd name="connsiteY275" fmla="*/ 6583159 h 8346397"/>
              <a:gd name="connsiteX276" fmla="*/ 2141783 w 4196446"/>
              <a:gd name="connsiteY276" fmla="*/ 6535534 h 8346397"/>
              <a:gd name="connsiteX277" fmla="*/ 2103683 w 4196446"/>
              <a:gd name="connsiteY277" fmla="*/ 6587922 h 8346397"/>
              <a:gd name="connsiteX278" fmla="*/ 2072727 w 4196446"/>
              <a:gd name="connsiteY278" fmla="*/ 6683172 h 8346397"/>
              <a:gd name="connsiteX279" fmla="*/ 2039389 w 4196446"/>
              <a:gd name="connsiteY279" fmla="*/ 6747465 h 8346397"/>
              <a:gd name="connsiteX280" fmla="*/ 2051296 w 4196446"/>
              <a:gd name="connsiteY280" fmla="*/ 6809378 h 8346397"/>
              <a:gd name="connsiteX281" fmla="*/ 2184646 w 4196446"/>
              <a:gd name="connsiteY281" fmla="*/ 6921297 h 8346397"/>
              <a:gd name="connsiteX282" fmla="*/ 2253702 w 4196446"/>
              <a:gd name="connsiteY282" fmla="*/ 6954634 h 8346397"/>
              <a:gd name="connsiteX283" fmla="*/ 2237033 w 4196446"/>
              <a:gd name="connsiteY283" fmla="*/ 6978447 h 8346397"/>
              <a:gd name="connsiteX284" fmla="*/ 2201315 w 4196446"/>
              <a:gd name="connsiteY284" fmla="*/ 6997497 h 8346397"/>
              <a:gd name="connsiteX285" fmla="*/ 2234652 w 4196446"/>
              <a:gd name="connsiteY285" fmla="*/ 7073697 h 8346397"/>
              <a:gd name="connsiteX286" fmla="*/ 2203696 w 4196446"/>
              <a:gd name="connsiteY286" fmla="*/ 7095128 h 8346397"/>
              <a:gd name="connsiteX287" fmla="*/ 2098921 w 4196446"/>
              <a:gd name="connsiteY287" fmla="*/ 7033215 h 8346397"/>
              <a:gd name="connsiteX288" fmla="*/ 2056058 w 4196446"/>
              <a:gd name="connsiteY288" fmla="*/ 7059409 h 8346397"/>
              <a:gd name="connsiteX289" fmla="*/ 1996527 w 4196446"/>
              <a:gd name="connsiteY289" fmla="*/ 6957015 h 8346397"/>
              <a:gd name="connsiteX290" fmla="*/ 1879846 w 4196446"/>
              <a:gd name="connsiteY290" fmla="*/ 6983209 h 8346397"/>
              <a:gd name="connsiteX291" fmla="*/ 1815552 w 4196446"/>
              <a:gd name="connsiteY291" fmla="*/ 6987972 h 8346397"/>
              <a:gd name="connsiteX292" fmla="*/ 1765546 w 4196446"/>
              <a:gd name="connsiteY292" fmla="*/ 6983210 h 8346397"/>
              <a:gd name="connsiteX293" fmla="*/ 1708396 w 4196446"/>
              <a:gd name="connsiteY293" fmla="*/ 7028453 h 8346397"/>
              <a:gd name="connsiteX294" fmla="*/ 1529802 w 4196446"/>
              <a:gd name="connsiteY294" fmla="*/ 6987972 h 8346397"/>
              <a:gd name="connsiteX295" fmla="*/ 1553614 w 4196446"/>
              <a:gd name="connsiteY295" fmla="*/ 7114178 h 8346397"/>
              <a:gd name="connsiteX296" fmla="*/ 1477415 w 4196446"/>
              <a:gd name="connsiteY296" fmla="*/ 7159422 h 8346397"/>
              <a:gd name="connsiteX297" fmla="*/ 1415502 w 4196446"/>
              <a:gd name="connsiteY297" fmla="*/ 7226096 h 8346397"/>
              <a:gd name="connsiteX298" fmla="*/ 1265483 w 4196446"/>
              <a:gd name="connsiteY298" fmla="*/ 7218953 h 8346397"/>
              <a:gd name="connsiteX299" fmla="*/ 1213096 w 4196446"/>
              <a:gd name="connsiteY299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260847 w 4196446"/>
              <a:gd name="connsiteY2" fmla="*/ 7835694 h 8346397"/>
              <a:gd name="connsiteX3" fmla="*/ 2301328 w 4196446"/>
              <a:gd name="connsiteY3" fmla="*/ 7795213 h 8346397"/>
              <a:gd name="connsiteX4" fmla="*/ 2391816 w 4196446"/>
              <a:gd name="connsiteY4" fmla="*/ 7797595 h 8346397"/>
              <a:gd name="connsiteX5" fmla="*/ 2451347 w 4196446"/>
              <a:gd name="connsiteY5" fmla="*/ 7776163 h 8346397"/>
              <a:gd name="connsiteX6" fmla="*/ 2470397 w 4196446"/>
              <a:gd name="connsiteY6" fmla="*/ 7699963 h 8346397"/>
              <a:gd name="connsiteX7" fmla="*/ 2444203 w 4196446"/>
              <a:gd name="connsiteY7" fmla="*/ 7633288 h 8346397"/>
              <a:gd name="connsiteX8" fmla="*/ 2503734 w 4196446"/>
              <a:gd name="connsiteY8" fmla="*/ 7630907 h 8346397"/>
              <a:gd name="connsiteX9" fmla="*/ 2531514 w 4196446"/>
              <a:gd name="connsiteY9" fmla="*/ 7594394 h 8346397"/>
              <a:gd name="connsiteX10" fmla="*/ 2484684 w 4196446"/>
              <a:gd name="connsiteY10" fmla="*/ 7552326 h 8346397"/>
              <a:gd name="connsiteX11" fmla="*/ 2546597 w 4196446"/>
              <a:gd name="connsiteY11" fmla="*/ 7511845 h 8346397"/>
              <a:gd name="connsiteX12" fmla="*/ 2603748 w 4196446"/>
              <a:gd name="connsiteY12" fmla="*/ 7485651 h 8346397"/>
              <a:gd name="connsiteX13" fmla="*/ 2594222 w 4196446"/>
              <a:gd name="connsiteY13" fmla="*/ 7359445 h 8346397"/>
              <a:gd name="connsiteX14" fmla="*/ 2606128 w 4196446"/>
              <a:gd name="connsiteY14" fmla="*/ 7309438 h 8346397"/>
              <a:gd name="connsiteX15" fmla="*/ 2701378 w 4196446"/>
              <a:gd name="connsiteY15" fmla="*/ 7314201 h 8346397"/>
              <a:gd name="connsiteX16" fmla="*/ 2660897 w 4196446"/>
              <a:gd name="connsiteY16" fmla="*/ 7240382 h 8346397"/>
              <a:gd name="connsiteX17" fmla="*/ 2713284 w 4196446"/>
              <a:gd name="connsiteY17" fmla="*/ 7266576 h 8346397"/>
              <a:gd name="connsiteX18" fmla="*/ 2763291 w 4196446"/>
              <a:gd name="connsiteY18" fmla="*/ 7299913 h 8346397"/>
              <a:gd name="connsiteX19" fmla="*/ 2756147 w 4196446"/>
              <a:gd name="connsiteY19" fmla="*/ 7371351 h 8346397"/>
              <a:gd name="connsiteX20" fmla="*/ 2827584 w 4196446"/>
              <a:gd name="connsiteY20" fmla="*/ 7316582 h 8346397"/>
              <a:gd name="connsiteX21" fmla="*/ 2870447 w 4196446"/>
              <a:gd name="connsiteY21" fmla="*/ 7338013 h 8346397"/>
              <a:gd name="connsiteX22" fmla="*/ 3001416 w 4196446"/>
              <a:gd name="connsiteY22" fmla="*/ 7266576 h 8346397"/>
              <a:gd name="connsiteX23" fmla="*/ 3103809 w 4196446"/>
              <a:gd name="connsiteY23" fmla="*/ 7202282 h 8346397"/>
              <a:gd name="connsiteX24" fmla="*/ 3246684 w 4196446"/>
              <a:gd name="connsiteY24" fmla="*/ 7142751 h 8346397"/>
              <a:gd name="connsiteX25" fmla="*/ 3282403 w 4196446"/>
              <a:gd name="connsiteY25" fmla="*/ 7159420 h 8346397"/>
              <a:gd name="connsiteX26" fmla="*/ 3358603 w 4196446"/>
              <a:gd name="connsiteY26" fmla="*/ 7064169 h 8346397"/>
              <a:gd name="connsiteX27" fmla="*/ 3503859 w 4196446"/>
              <a:gd name="connsiteY27" fmla="*/ 7042738 h 8346397"/>
              <a:gd name="connsiteX28" fmla="*/ 3530053 w 4196446"/>
              <a:gd name="connsiteY28" fmla="*/ 6978445 h 8346397"/>
              <a:gd name="connsiteX29" fmla="*/ 3642765 w 4196446"/>
              <a:gd name="connsiteY29" fmla="*/ 6905419 h 8346397"/>
              <a:gd name="connsiteX30" fmla="*/ 3741984 w 4196446"/>
              <a:gd name="connsiteY30" fmla="*/ 6883195 h 8346397"/>
              <a:gd name="connsiteX31" fmla="*/ 3784847 w 4196446"/>
              <a:gd name="connsiteY31" fmla="*/ 6811757 h 8346397"/>
              <a:gd name="connsiteX32" fmla="*/ 3951534 w 4196446"/>
              <a:gd name="connsiteY32" fmla="*/ 6737938 h 8346397"/>
              <a:gd name="connsiteX33" fmla="*/ 3932484 w 4196446"/>
              <a:gd name="connsiteY33" fmla="*/ 6616495 h 8346397"/>
              <a:gd name="connsiteX34" fmla="*/ 3975347 w 4196446"/>
              <a:gd name="connsiteY34" fmla="*/ 6642688 h 8346397"/>
              <a:gd name="connsiteX35" fmla="*/ 4027735 w 4196446"/>
              <a:gd name="connsiteY35" fmla="*/ 6654595 h 8346397"/>
              <a:gd name="connsiteX36" fmla="*/ 4056309 w 4196446"/>
              <a:gd name="connsiteY36" fmla="*/ 6516482 h 8346397"/>
              <a:gd name="connsiteX37" fmla="*/ 3996778 w 4196446"/>
              <a:gd name="connsiteY37" fmla="*/ 6478382 h 8346397"/>
              <a:gd name="connsiteX38" fmla="*/ 4034878 w 4196446"/>
              <a:gd name="connsiteY38" fmla="*/ 6437901 h 8346397"/>
              <a:gd name="connsiteX39" fmla="*/ 4061072 w 4196446"/>
              <a:gd name="connsiteY39" fmla="*/ 6473620 h 8346397"/>
              <a:gd name="connsiteX40" fmla="*/ 4082503 w 4196446"/>
              <a:gd name="connsiteY40" fmla="*/ 6478382 h 8346397"/>
              <a:gd name="connsiteX41" fmla="*/ 4089647 w 4196446"/>
              <a:gd name="connsiteY41" fmla="*/ 6421232 h 8346397"/>
              <a:gd name="connsiteX42" fmla="*/ 4046784 w 4196446"/>
              <a:gd name="connsiteY42" fmla="*/ 6318838 h 8346397"/>
              <a:gd name="connsiteX43" fmla="*/ 4130128 w 4196446"/>
              <a:gd name="connsiteY43" fmla="*/ 6299788 h 8346397"/>
              <a:gd name="connsiteX44" fmla="*/ 4046784 w 4196446"/>
              <a:gd name="connsiteY44" fmla="*/ 6275976 h 8346397"/>
              <a:gd name="connsiteX45" fmla="*/ 4053928 w 4196446"/>
              <a:gd name="connsiteY45" fmla="*/ 6211682 h 8346397"/>
              <a:gd name="connsiteX46" fmla="*/ 4039640 w 4196446"/>
              <a:gd name="connsiteY46" fmla="*/ 6149770 h 8346397"/>
              <a:gd name="connsiteX47" fmla="*/ 4106315 w 4196446"/>
              <a:gd name="connsiteY47" fmla="*/ 6211682 h 8346397"/>
              <a:gd name="connsiteX48" fmla="*/ 4063453 w 4196446"/>
              <a:gd name="connsiteY48" fmla="*/ 6090238 h 8346397"/>
              <a:gd name="connsiteX49" fmla="*/ 4070597 w 4196446"/>
              <a:gd name="connsiteY49" fmla="*/ 6018801 h 8346397"/>
              <a:gd name="connsiteX50" fmla="*/ 4132509 w 4196446"/>
              <a:gd name="connsiteY50" fmla="*/ 5975938 h 8346397"/>
              <a:gd name="connsiteX51" fmla="*/ 4094409 w 4196446"/>
              <a:gd name="connsiteY51" fmla="*/ 6075951 h 8346397"/>
              <a:gd name="connsiteX52" fmla="*/ 4139653 w 4196446"/>
              <a:gd name="connsiteY52" fmla="*/ 6102145 h 8346397"/>
              <a:gd name="connsiteX53" fmla="*/ 4192041 w 4196446"/>
              <a:gd name="connsiteY53" fmla="*/ 6080713 h 8346397"/>
              <a:gd name="connsiteX54" fmla="*/ 4149178 w 4196446"/>
              <a:gd name="connsiteY54" fmla="*/ 5947363 h 8346397"/>
              <a:gd name="connsiteX55" fmla="*/ 4194421 w 4196446"/>
              <a:gd name="connsiteY55" fmla="*/ 5909263 h 8346397"/>
              <a:gd name="connsiteX56" fmla="*/ 4113459 w 4196446"/>
              <a:gd name="connsiteY56" fmla="*/ 5783057 h 8346397"/>
              <a:gd name="connsiteX57" fmla="*/ 4108696 w 4196446"/>
              <a:gd name="connsiteY57" fmla="*/ 5678282 h 8346397"/>
              <a:gd name="connsiteX58" fmla="*/ 4070597 w 4196446"/>
              <a:gd name="connsiteY58" fmla="*/ 5587795 h 8346397"/>
              <a:gd name="connsiteX59" fmla="*/ 4111077 w 4196446"/>
              <a:gd name="connsiteY59" fmla="*/ 5583032 h 8346397"/>
              <a:gd name="connsiteX60" fmla="*/ 4061071 w 4196446"/>
              <a:gd name="connsiteY60" fmla="*/ 5478257 h 8346397"/>
              <a:gd name="connsiteX61" fmla="*/ 4061071 w 4196446"/>
              <a:gd name="connsiteY61" fmla="*/ 5383007 h 8346397"/>
              <a:gd name="connsiteX62" fmla="*/ 4103934 w 4196446"/>
              <a:gd name="connsiteY62" fmla="*/ 5387770 h 8346397"/>
              <a:gd name="connsiteX63" fmla="*/ 4106315 w 4196446"/>
              <a:gd name="connsiteY63" fmla="*/ 5347288 h 8346397"/>
              <a:gd name="connsiteX64" fmla="*/ 4065833 w 4196446"/>
              <a:gd name="connsiteY64" fmla="*/ 5292520 h 8346397"/>
              <a:gd name="connsiteX65" fmla="*/ 4058690 w 4196446"/>
              <a:gd name="connsiteY65" fmla="*/ 5173457 h 8346397"/>
              <a:gd name="connsiteX66" fmla="*/ 3990428 w 4196446"/>
              <a:gd name="connsiteY66" fmla="*/ 5034550 h 8346397"/>
              <a:gd name="connsiteX67" fmla="*/ 3922959 w 4196446"/>
              <a:gd name="connsiteY67" fmla="*/ 4816270 h 8346397"/>
              <a:gd name="connsiteX68" fmla="*/ 3887241 w 4196446"/>
              <a:gd name="connsiteY68" fmla="*/ 4682920 h 8346397"/>
              <a:gd name="connsiteX69" fmla="*/ 3851522 w 4196446"/>
              <a:gd name="connsiteY69" fmla="*/ 4642438 h 8346397"/>
              <a:gd name="connsiteX70" fmla="*/ 3887241 w 4196446"/>
              <a:gd name="connsiteY70" fmla="*/ 4578145 h 8346397"/>
              <a:gd name="connsiteX71" fmla="*/ 3839615 w 4196446"/>
              <a:gd name="connsiteY71" fmla="*/ 4499563 h 8346397"/>
              <a:gd name="connsiteX72" fmla="*/ 3780084 w 4196446"/>
              <a:gd name="connsiteY72" fmla="*/ 4492420 h 8346397"/>
              <a:gd name="connsiteX73" fmla="*/ 3732459 w 4196446"/>
              <a:gd name="connsiteY73" fmla="*/ 4449557 h 8346397"/>
              <a:gd name="connsiteX74" fmla="*/ 3687216 w 4196446"/>
              <a:gd name="connsiteY74" fmla="*/ 4466226 h 8346397"/>
              <a:gd name="connsiteX75" fmla="*/ 3668166 w 4196446"/>
              <a:gd name="connsiteY75" fmla="*/ 4368595 h 8346397"/>
              <a:gd name="connsiteX76" fmla="*/ 3501478 w 4196446"/>
              <a:gd name="connsiteY76" fmla="*/ 4166188 h 8346397"/>
              <a:gd name="connsiteX77" fmla="*/ 3496716 w 4196446"/>
              <a:gd name="connsiteY77" fmla="*/ 4139995 h 8346397"/>
              <a:gd name="connsiteX78" fmla="*/ 3494334 w 4196446"/>
              <a:gd name="connsiteY78" fmla="*/ 4113801 h 8346397"/>
              <a:gd name="connsiteX79" fmla="*/ 3544341 w 4196446"/>
              <a:gd name="connsiteY79" fmla="*/ 4101895 h 8346397"/>
              <a:gd name="connsiteX80" fmla="*/ 3553866 w 4196446"/>
              <a:gd name="connsiteY80" fmla="*/ 4075701 h 8346397"/>
              <a:gd name="connsiteX81" fmla="*/ 3515766 w 4196446"/>
              <a:gd name="connsiteY81" fmla="*/ 4056651 h 8346397"/>
              <a:gd name="connsiteX82" fmla="*/ 3465759 w 4196446"/>
              <a:gd name="connsiteY82" fmla="*/ 4049507 h 8346397"/>
              <a:gd name="connsiteX83" fmla="*/ 3432422 w 4196446"/>
              <a:gd name="connsiteY83" fmla="*/ 4109038 h 8346397"/>
              <a:gd name="connsiteX84" fmla="*/ 3413372 w 4196446"/>
              <a:gd name="connsiteY84" fmla="*/ 4082845 h 8346397"/>
              <a:gd name="connsiteX85" fmla="*/ 3415752 w 4196446"/>
              <a:gd name="connsiteY85" fmla="*/ 4042363 h 8346397"/>
              <a:gd name="connsiteX86" fmla="*/ 3349078 w 4196446"/>
              <a:gd name="connsiteY86" fmla="*/ 4018551 h 8346397"/>
              <a:gd name="connsiteX87" fmla="*/ 3382416 w 4196446"/>
              <a:gd name="connsiteY87" fmla="*/ 3985213 h 8346397"/>
              <a:gd name="connsiteX88" fmla="*/ 3346697 w 4196446"/>
              <a:gd name="connsiteY88" fmla="*/ 3961401 h 8346397"/>
              <a:gd name="connsiteX89" fmla="*/ 3291928 w 4196446"/>
              <a:gd name="connsiteY89" fmla="*/ 3959020 h 8346397"/>
              <a:gd name="connsiteX90" fmla="*/ 3263352 w 4196446"/>
              <a:gd name="connsiteY90" fmla="*/ 3978070 h 8346397"/>
              <a:gd name="connsiteX91" fmla="*/ 3215727 w 4196446"/>
              <a:gd name="connsiteY91" fmla="*/ 3963782 h 8346397"/>
              <a:gd name="connsiteX92" fmla="*/ 3227633 w 4196446"/>
              <a:gd name="connsiteY92" fmla="*/ 3937588 h 8346397"/>
              <a:gd name="connsiteX93" fmla="*/ 3275259 w 4196446"/>
              <a:gd name="connsiteY93" fmla="*/ 3913776 h 8346397"/>
              <a:gd name="connsiteX94" fmla="*/ 3127621 w 4196446"/>
              <a:gd name="connsiteY94" fmla="*/ 3851863 h 8346397"/>
              <a:gd name="connsiteX95" fmla="*/ 2996652 w 4196446"/>
              <a:gd name="connsiteY95" fmla="*/ 3739945 h 8346397"/>
              <a:gd name="connsiteX96" fmla="*/ 2591839 w 4196446"/>
              <a:gd name="connsiteY96" fmla="*/ 3354183 h 8346397"/>
              <a:gd name="connsiteX97" fmla="*/ 2468015 w 4196446"/>
              <a:gd name="connsiteY97" fmla="*/ 3049382 h 8346397"/>
              <a:gd name="connsiteX98" fmla="*/ 2432296 w 4196446"/>
              <a:gd name="connsiteY98" fmla="*/ 2961276 h 8346397"/>
              <a:gd name="connsiteX99" fmla="*/ 2387052 w 4196446"/>
              <a:gd name="connsiteY99" fmla="*/ 2954132 h 8346397"/>
              <a:gd name="connsiteX100" fmla="*/ 2365621 w 4196446"/>
              <a:gd name="connsiteY100" fmla="*/ 2958895 h 8346397"/>
              <a:gd name="connsiteX101" fmla="*/ 2315615 w 4196446"/>
              <a:gd name="connsiteY101" fmla="*/ 2896982 h 8346397"/>
              <a:gd name="connsiteX102" fmla="*/ 2234652 w 4196446"/>
              <a:gd name="connsiteY102" fmla="*/ 2880313 h 8346397"/>
              <a:gd name="connsiteX103" fmla="*/ 2182265 w 4196446"/>
              <a:gd name="connsiteY103" fmla="*/ 2811257 h 8346397"/>
              <a:gd name="connsiteX104" fmla="*/ 2115590 w 4196446"/>
              <a:gd name="connsiteY104" fmla="*/ 2727913 h 8346397"/>
              <a:gd name="connsiteX105" fmla="*/ 2091777 w 4196446"/>
              <a:gd name="connsiteY105" fmla="*/ 2670763 h 8346397"/>
              <a:gd name="connsiteX106" fmla="*/ 2006845 w 4196446"/>
              <a:gd name="connsiteY106" fmla="*/ 2527095 h 8346397"/>
              <a:gd name="connsiteX107" fmla="*/ 1953665 w 4196446"/>
              <a:gd name="connsiteY107" fmla="*/ 2451688 h 8346397"/>
              <a:gd name="connsiteX108" fmla="*/ 2006052 w 4196446"/>
              <a:gd name="connsiteY108" fmla="*/ 2337388 h 8346397"/>
              <a:gd name="connsiteX109" fmla="*/ 2072727 w 4196446"/>
              <a:gd name="connsiteY109" fmla="*/ 2256426 h 8346397"/>
              <a:gd name="connsiteX110" fmla="*/ 2056058 w 4196446"/>
              <a:gd name="connsiteY110" fmla="*/ 2223088 h 8346397"/>
              <a:gd name="connsiteX111" fmla="*/ 2067965 w 4196446"/>
              <a:gd name="connsiteY111" fmla="*/ 2130220 h 8346397"/>
              <a:gd name="connsiteX112" fmla="*/ 2137021 w 4196446"/>
              <a:gd name="connsiteY112" fmla="*/ 1992107 h 8346397"/>
              <a:gd name="connsiteX113" fmla="*/ 2165596 w 4196446"/>
              <a:gd name="connsiteY113" fmla="*/ 1944482 h 8346397"/>
              <a:gd name="connsiteX114" fmla="*/ 2203696 w 4196446"/>
              <a:gd name="connsiteY114" fmla="*/ 1937338 h 8346397"/>
              <a:gd name="connsiteX115" fmla="*/ 2198933 w 4196446"/>
              <a:gd name="connsiteY115" fmla="*/ 1906382 h 8346397"/>
              <a:gd name="connsiteX116" fmla="*/ 2406102 w 4196446"/>
              <a:gd name="connsiteY116" fmla="*/ 1782557 h 8346397"/>
              <a:gd name="connsiteX117" fmla="*/ 2494208 w 4196446"/>
              <a:gd name="connsiteY117" fmla="*/ 1715882 h 8346397"/>
              <a:gd name="connsiteX118" fmla="*/ 2513258 w 4196446"/>
              <a:gd name="connsiteY118" fmla="*/ 1630157 h 8346397"/>
              <a:gd name="connsiteX119" fmla="*/ 2522784 w 4196446"/>
              <a:gd name="connsiteY119" fmla="*/ 1584913 h 8346397"/>
              <a:gd name="connsiteX120" fmla="*/ 2577552 w 4196446"/>
              <a:gd name="connsiteY120" fmla="*/ 1527763 h 8346397"/>
              <a:gd name="connsiteX121" fmla="*/ 2606127 w 4196446"/>
              <a:gd name="connsiteY121" fmla="*/ 1499188 h 8346397"/>
              <a:gd name="connsiteX122" fmla="*/ 2634702 w 4196446"/>
              <a:gd name="connsiteY122" fmla="*/ 1492045 h 8346397"/>
              <a:gd name="connsiteX123" fmla="*/ 2672802 w 4196446"/>
              <a:gd name="connsiteY123" fmla="*/ 1368220 h 8346397"/>
              <a:gd name="connsiteX124" fmla="*/ 2806153 w 4196446"/>
              <a:gd name="connsiteY124" fmla="*/ 1334883 h 8346397"/>
              <a:gd name="connsiteX125" fmla="*/ 2944265 w 4196446"/>
              <a:gd name="connsiteY125" fmla="*/ 1325357 h 8346397"/>
              <a:gd name="connsiteX126" fmla="*/ 2968077 w 4196446"/>
              <a:gd name="connsiteY126" fmla="*/ 1206295 h 8346397"/>
              <a:gd name="connsiteX127" fmla="*/ 3049040 w 4196446"/>
              <a:gd name="connsiteY127" fmla="*/ 1169783 h 8346397"/>
              <a:gd name="connsiteX128" fmla="*/ 3153814 w 4196446"/>
              <a:gd name="connsiteY128" fmla="*/ 1125332 h 8346397"/>
              <a:gd name="connsiteX129" fmla="*/ 3225252 w 4196446"/>
              <a:gd name="connsiteY129" fmla="*/ 1049132 h 8346397"/>
              <a:gd name="connsiteX130" fmla="*/ 3310977 w 4196446"/>
              <a:gd name="connsiteY130" fmla="*/ 996745 h 8346397"/>
              <a:gd name="connsiteX131" fmla="*/ 3056977 w 4196446"/>
              <a:gd name="connsiteY131" fmla="*/ 982457 h 8346397"/>
              <a:gd name="connsiteX132" fmla="*/ 2958552 w 4196446"/>
              <a:gd name="connsiteY132" fmla="*/ 976107 h 8346397"/>
              <a:gd name="connsiteX133" fmla="*/ 2926802 w 4196446"/>
              <a:gd name="connsiteY133" fmla="*/ 906257 h 8346397"/>
              <a:gd name="connsiteX134" fmla="*/ 2866477 w 4196446"/>
              <a:gd name="connsiteY134" fmla="*/ 893559 h 8346397"/>
              <a:gd name="connsiteX135" fmla="*/ 2799802 w 4196446"/>
              <a:gd name="connsiteY135" fmla="*/ 874507 h 8346397"/>
              <a:gd name="connsiteX136" fmla="*/ 2761702 w 4196446"/>
              <a:gd name="connsiteY136" fmla="*/ 807832 h 8346397"/>
              <a:gd name="connsiteX137" fmla="*/ 2609302 w 4196446"/>
              <a:gd name="connsiteY137" fmla="*/ 760207 h 8346397"/>
              <a:gd name="connsiteX138" fmla="*/ 2580727 w 4196446"/>
              <a:gd name="connsiteY138" fmla="*/ 604632 h 8346397"/>
              <a:gd name="connsiteX139" fmla="*/ 2526752 w 4196446"/>
              <a:gd name="connsiteY139" fmla="*/ 531609 h 8346397"/>
              <a:gd name="connsiteX140" fmla="*/ 2596602 w 4196446"/>
              <a:gd name="connsiteY140" fmla="*/ 407782 h 8346397"/>
              <a:gd name="connsiteX141" fmla="*/ 2629939 w 4196446"/>
              <a:gd name="connsiteY141" fmla="*/ 310947 h 8346397"/>
              <a:gd name="connsiteX142" fmla="*/ 2517227 w 4196446"/>
              <a:gd name="connsiteY142" fmla="*/ 239507 h 8346397"/>
              <a:gd name="connsiteX143" fmla="*/ 2402927 w 4196446"/>
              <a:gd name="connsiteY143" fmla="*/ 271257 h 8346397"/>
              <a:gd name="connsiteX144" fmla="*/ 2275927 w 4196446"/>
              <a:gd name="connsiteY144" fmla="*/ 198232 h 8346397"/>
              <a:gd name="connsiteX145" fmla="*/ 2133052 w 4196446"/>
              <a:gd name="connsiteY145" fmla="*/ 233157 h 8346397"/>
              <a:gd name="connsiteX146" fmla="*/ 1913977 w 4196446"/>
              <a:gd name="connsiteY146" fmla="*/ 36309 h 8346397"/>
              <a:gd name="connsiteX147" fmla="*/ 1777452 w 4196446"/>
              <a:gd name="connsiteY147" fmla="*/ 13289 h 8346397"/>
              <a:gd name="connsiteX148" fmla="*/ 1703633 w 4196446"/>
              <a:gd name="connsiteY148" fmla="*/ 41864 h 8346397"/>
              <a:gd name="connsiteX149" fmla="*/ 1615527 w 4196446"/>
              <a:gd name="connsiteY149" fmla="*/ 75203 h 8346397"/>
              <a:gd name="connsiteX150" fmla="*/ 1515515 w 4196446"/>
              <a:gd name="connsiteY150" fmla="*/ 129971 h 8346397"/>
              <a:gd name="connsiteX151" fmla="*/ 1525040 w 4196446"/>
              <a:gd name="connsiteY151" fmla="*/ 194264 h 8346397"/>
              <a:gd name="connsiteX152" fmla="*/ 1505990 w 4196446"/>
              <a:gd name="connsiteY152" fmla="*/ 251415 h 8346397"/>
              <a:gd name="connsiteX153" fmla="*/ 1413121 w 4196446"/>
              <a:gd name="connsiteY153" fmla="*/ 270464 h 8346397"/>
              <a:gd name="connsiteX154" fmla="*/ 1339302 w 4196446"/>
              <a:gd name="connsiteY154" fmla="*/ 306184 h 8346397"/>
              <a:gd name="connsiteX155" fmla="*/ 1260721 w 4196446"/>
              <a:gd name="connsiteY155" fmla="*/ 346665 h 8346397"/>
              <a:gd name="connsiteX156" fmla="*/ 1191665 w 4196446"/>
              <a:gd name="connsiteY156" fmla="*/ 272847 h 8346397"/>
              <a:gd name="connsiteX157" fmla="*/ 1082127 w 4196446"/>
              <a:gd name="connsiteY157" fmla="*/ 353809 h 8346397"/>
              <a:gd name="connsiteX158" fmla="*/ 1020215 w 4196446"/>
              <a:gd name="connsiteY158" fmla="*/ 420484 h 8346397"/>
              <a:gd name="connsiteX159" fmla="*/ 858290 w 4196446"/>
              <a:gd name="connsiteY159" fmla="*/ 301422 h 8346397"/>
              <a:gd name="connsiteX160" fmla="*/ 796377 w 4196446"/>
              <a:gd name="connsiteY160" fmla="*/ 406196 h 8346397"/>
              <a:gd name="connsiteX161" fmla="*/ 755896 w 4196446"/>
              <a:gd name="connsiteY161" fmla="*/ 341903 h 8346397"/>
              <a:gd name="connsiteX162" fmla="*/ 689221 w 4196446"/>
              <a:gd name="connsiteY162" fmla="*/ 270465 h 8346397"/>
              <a:gd name="connsiteX163" fmla="*/ 667790 w 4196446"/>
              <a:gd name="connsiteY163" fmla="*/ 313328 h 8346397"/>
              <a:gd name="connsiteX164" fmla="*/ 620165 w 4196446"/>
              <a:gd name="connsiteY164" fmla="*/ 382384 h 8346397"/>
              <a:gd name="connsiteX165" fmla="*/ 589208 w 4196446"/>
              <a:gd name="connsiteY165" fmla="*/ 396672 h 8346397"/>
              <a:gd name="connsiteX166" fmla="*/ 498721 w 4196446"/>
              <a:gd name="connsiteY166" fmla="*/ 482397 h 8346397"/>
              <a:gd name="connsiteX167" fmla="*/ 396327 w 4196446"/>
              <a:gd name="connsiteY167" fmla="*/ 380003 h 8346397"/>
              <a:gd name="connsiteX168" fmla="*/ 243927 w 4196446"/>
              <a:gd name="connsiteY168" fmla="*/ 294278 h 8346397"/>
              <a:gd name="connsiteX169" fmla="*/ 174871 w 4196446"/>
              <a:gd name="connsiteY169" fmla="*/ 327615 h 8346397"/>
              <a:gd name="connsiteX170" fmla="*/ 127246 w 4196446"/>
              <a:gd name="connsiteY170" fmla="*/ 410959 h 8346397"/>
              <a:gd name="connsiteX171" fmla="*/ 43902 w 4196446"/>
              <a:gd name="connsiteY171" fmla="*/ 472872 h 8346397"/>
              <a:gd name="connsiteX172" fmla="*/ 8183 w 4196446"/>
              <a:gd name="connsiteY172" fmla="*/ 484778 h 8346397"/>
              <a:gd name="connsiteX173" fmla="*/ 198683 w 4196446"/>
              <a:gd name="connsiteY173" fmla="*/ 689565 h 8346397"/>
              <a:gd name="connsiteX174" fmla="*/ 265359 w 4196446"/>
              <a:gd name="connsiteY174" fmla="*/ 706234 h 8346397"/>
              <a:gd name="connsiteX175" fmla="*/ 298697 w 4196446"/>
              <a:gd name="connsiteY175" fmla="*/ 730047 h 8346397"/>
              <a:gd name="connsiteX176" fmla="*/ 296315 w 4196446"/>
              <a:gd name="connsiteY176" fmla="*/ 901496 h 8346397"/>
              <a:gd name="connsiteX177" fmla="*/ 362990 w 4196446"/>
              <a:gd name="connsiteY177" fmla="*/ 906259 h 8346397"/>
              <a:gd name="connsiteX178" fmla="*/ 401090 w 4196446"/>
              <a:gd name="connsiteY178" fmla="*/ 856253 h 8346397"/>
              <a:gd name="connsiteX179" fmla="*/ 482052 w 4196446"/>
              <a:gd name="connsiteY179" fmla="*/ 894353 h 8346397"/>
              <a:gd name="connsiteX180" fmla="*/ 420140 w 4196446"/>
              <a:gd name="connsiteY180" fmla="*/ 1039609 h 8346397"/>
              <a:gd name="connsiteX181" fmla="*/ 434427 w 4196446"/>
              <a:gd name="connsiteY181" fmla="*/ 1087234 h 8346397"/>
              <a:gd name="connsiteX182" fmla="*/ 379658 w 4196446"/>
              <a:gd name="connsiteY182" fmla="*/ 1139622 h 8346397"/>
              <a:gd name="connsiteX183" fmla="*/ 415377 w 4196446"/>
              <a:gd name="connsiteY183" fmla="*/ 1168196 h 8346397"/>
              <a:gd name="connsiteX184" fmla="*/ 486815 w 4196446"/>
              <a:gd name="connsiteY184" fmla="*/ 1256303 h 8346397"/>
              <a:gd name="connsiteX185" fmla="*/ 527296 w 4196446"/>
              <a:gd name="connsiteY185" fmla="*/ 1344409 h 8346397"/>
              <a:gd name="connsiteX186" fmla="*/ 636833 w 4196446"/>
              <a:gd name="connsiteY186" fmla="*/ 1396797 h 8346397"/>
              <a:gd name="connsiteX187" fmla="*/ 746371 w 4196446"/>
              <a:gd name="connsiteY187" fmla="*/ 1420609 h 8346397"/>
              <a:gd name="connsiteX188" fmla="*/ 829715 w 4196446"/>
              <a:gd name="connsiteY188" fmla="*/ 1468234 h 8346397"/>
              <a:gd name="connsiteX189" fmla="*/ 913058 w 4196446"/>
              <a:gd name="connsiteY189" fmla="*/ 1442040 h 8346397"/>
              <a:gd name="connsiteX190" fmla="*/ 994021 w 4196446"/>
              <a:gd name="connsiteY190" fmla="*/ 1368222 h 8346397"/>
              <a:gd name="connsiteX191" fmla="*/ 1103558 w 4196446"/>
              <a:gd name="connsiteY191" fmla="*/ 1351553 h 8346397"/>
              <a:gd name="connsiteX192" fmla="*/ 1170233 w 4196446"/>
              <a:gd name="connsiteY192" fmla="*/ 1356315 h 8346397"/>
              <a:gd name="connsiteX193" fmla="*/ 1329777 w 4196446"/>
              <a:gd name="connsiteY193" fmla="*/ 1465853 h 8346397"/>
              <a:gd name="connsiteX194" fmla="*/ 1389308 w 4196446"/>
              <a:gd name="connsiteY194" fmla="*/ 1494428 h 8346397"/>
              <a:gd name="connsiteX195" fmla="*/ 1260721 w 4196446"/>
              <a:gd name="connsiteY195" fmla="*/ 1596822 h 8346397"/>
              <a:gd name="connsiteX196" fmla="*/ 1263102 w 4196446"/>
              <a:gd name="connsiteY196" fmla="*/ 1661115 h 8346397"/>
              <a:gd name="connsiteX197" fmla="*/ 1425027 w 4196446"/>
              <a:gd name="connsiteY197" fmla="*/ 1613490 h 8346397"/>
              <a:gd name="connsiteX198" fmla="*/ 1386927 w 4196446"/>
              <a:gd name="connsiteY198" fmla="*/ 1677784 h 8346397"/>
              <a:gd name="connsiteX199" fmla="*/ 1405977 w 4196446"/>
              <a:gd name="connsiteY199" fmla="*/ 1751603 h 8346397"/>
              <a:gd name="connsiteX200" fmla="*/ 1517896 w 4196446"/>
              <a:gd name="connsiteY200" fmla="*/ 1787322 h 8346397"/>
              <a:gd name="connsiteX201" fmla="*/ 1591715 w 4196446"/>
              <a:gd name="connsiteY201" fmla="*/ 1803990 h 8346397"/>
              <a:gd name="connsiteX202" fmla="*/ 1501227 w 4196446"/>
              <a:gd name="connsiteY202" fmla="*/ 1934959 h 8346397"/>
              <a:gd name="connsiteX203" fmla="*/ 1494083 w 4196446"/>
              <a:gd name="connsiteY203" fmla="*/ 1984965 h 8346397"/>
              <a:gd name="connsiteX204" fmla="*/ 1422646 w 4196446"/>
              <a:gd name="connsiteY204" fmla="*/ 2020684 h 8346397"/>
              <a:gd name="connsiteX205" fmla="*/ 1391690 w 4196446"/>
              <a:gd name="connsiteY205" fmla="*/ 2082597 h 8346397"/>
              <a:gd name="connsiteX206" fmla="*/ 1260721 w 4196446"/>
              <a:gd name="connsiteY206" fmla="*/ 2056403 h 8346397"/>
              <a:gd name="connsiteX207" fmla="*/ 1139277 w 4196446"/>
              <a:gd name="connsiteY207" fmla="*/ 2056402 h 8346397"/>
              <a:gd name="connsiteX208" fmla="*/ 1072602 w 4196446"/>
              <a:gd name="connsiteY208" fmla="*/ 2084978 h 8346397"/>
              <a:gd name="connsiteX209" fmla="*/ 1065458 w 4196446"/>
              <a:gd name="connsiteY209" fmla="*/ 2184990 h 8346397"/>
              <a:gd name="connsiteX210" fmla="*/ 977352 w 4196446"/>
              <a:gd name="connsiteY210" fmla="*/ 2273097 h 8346397"/>
              <a:gd name="connsiteX211" fmla="*/ 1120227 w 4196446"/>
              <a:gd name="connsiteY211" fmla="*/ 2335009 h 8346397"/>
              <a:gd name="connsiteX212" fmla="*/ 1170234 w 4196446"/>
              <a:gd name="connsiteY212" fmla="*/ 2370727 h 8346397"/>
              <a:gd name="connsiteX213" fmla="*/ 1222621 w 4196446"/>
              <a:gd name="connsiteY213" fmla="*/ 2387397 h 8346397"/>
              <a:gd name="connsiteX214" fmla="*/ 1272627 w 4196446"/>
              <a:gd name="connsiteY214" fmla="*/ 2437403 h 8346397"/>
              <a:gd name="connsiteX215" fmla="*/ 1329777 w 4196446"/>
              <a:gd name="connsiteY215" fmla="*/ 2458834 h 8346397"/>
              <a:gd name="connsiteX216" fmla="*/ 1422646 w 4196446"/>
              <a:gd name="connsiteY216" fmla="*/ 2535034 h 8346397"/>
              <a:gd name="connsiteX217" fmla="*/ 1508371 w 4196446"/>
              <a:gd name="connsiteY217" fmla="*/ 2568373 h 8346397"/>
              <a:gd name="connsiteX218" fmla="*/ 1641721 w 4196446"/>
              <a:gd name="connsiteY218" fmla="*/ 2716009 h 8346397"/>
              <a:gd name="connsiteX219" fmla="*/ 1725065 w 4196446"/>
              <a:gd name="connsiteY219" fmla="*/ 2870790 h 8346397"/>
              <a:gd name="connsiteX220" fmla="*/ 1850477 w 4196446"/>
              <a:gd name="connsiteY220" fmla="*/ 2931907 h 8346397"/>
              <a:gd name="connsiteX221" fmla="*/ 1896514 w 4196446"/>
              <a:gd name="connsiteY221" fmla="*/ 2977947 h 8346397"/>
              <a:gd name="connsiteX222" fmla="*/ 1927471 w 4196446"/>
              <a:gd name="connsiteY222" fmla="*/ 3082722 h 8346397"/>
              <a:gd name="connsiteX223" fmla="*/ 1989383 w 4196446"/>
              <a:gd name="connsiteY223" fmla="*/ 3185115 h 8346397"/>
              <a:gd name="connsiteX224" fmla="*/ 2051296 w 4196446"/>
              <a:gd name="connsiteY224" fmla="*/ 3223215 h 8346397"/>
              <a:gd name="connsiteX225" fmla="*/ 2182265 w 4196446"/>
              <a:gd name="connsiteY225" fmla="*/ 3370853 h 8346397"/>
              <a:gd name="connsiteX226" fmla="*/ 2325139 w 4196446"/>
              <a:gd name="connsiteY226" fmla="*/ 3447053 h 8346397"/>
              <a:gd name="connsiteX227" fmla="*/ 2384671 w 4196446"/>
              <a:gd name="connsiteY227" fmla="*/ 3532778 h 8346397"/>
              <a:gd name="connsiteX228" fmla="*/ 2432296 w 4196446"/>
              <a:gd name="connsiteY228" fmla="*/ 3599453 h 8346397"/>
              <a:gd name="connsiteX229" fmla="*/ 2479921 w 4196446"/>
              <a:gd name="connsiteY229" fmla="*/ 3589929 h 8346397"/>
              <a:gd name="connsiteX230" fmla="*/ 2484683 w 4196446"/>
              <a:gd name="connsiteY230" fmla="*/ 3742328 h 8346397"/>
              <a:gd name="connsiteX231" fmla="*/ 2537071 w 4196446"/>
              <a:gd name="connsiteY231" fmla="*/ 3835197 h 8346397"/>
              <a:gd name="connsiteX232" fmla="*/ 2529927 w 4196446"/>
              <a:gd name="connsiteY232" fmla="*/ 3873297 h 8346397"/>
              <a:gd name="connsiteX233" fmla="*/ 2598983 w 4196446"/>
              <a:gd name="connsiteY233" fmla="*/ 3909015 h 8346397"/>
              <a:gd name="connsiteX234" fmla="*/ 2656133 w 4196446"/>
              <a:gd name="connsiteY234" fmla="*/ 3854247 h 8346397"/>
              <a:gd name="connsiteX235" fmla="*/ 2689471 w 4196446"/>
              <a:gd name="connsiteY235" fmla="*/ 3937590 h 8346397"/>
              <a:gd name="connsiteX236" fmla="*/ 2734715 w 4196446"/>
              <a:gd name="connsiteY236" fmla="*/ 3982834 h 8346397"/>
              <a:gd name="connsiteX237" fmla="*/ 2808533 w 4196446"/>
              <a:gd name="connsiteY237" fmla="*/ 4006647 h 8346397"/>
              <a:gd name="connsiteX238" fmla="*/ 2860921 w 4196446"/>
              <a:gd name="connsiteY238" fmla="*/ 4075703 h 8346397"/>
              <a:gd name="connsiteX239" fmla="*/ 2946646 w 4196446"/>
              <a:gd name="connsiteY239" fmla="*/ 4130472 h 8346397"/>
              <a:gd name="connsiteX240" fmla="*/ 2999033 w 4196446"/>
              <a:gd name="connsiteY240" fmla="*/ 4163809 h 8346397"/>
              <a:gd name="connsiteX241" fmla="*/ 2870446 w 4196446"/>
              <a:gd name="connsiteY241" fmla="*/ 4256678 h 8346397"/>
              <a:gd name="connsiteX242" fmla="*/ 2868064 w 4196446"/>
              <a:gd name="connsiteY242" fmla="*/ 4311446 h 8346397"/>
              <a:gd name="connsiteX243" fmla="*/ 2970458 w 4196446"/>
              <a:gd name="connsiteY243" fmla="*/ 4428128 h 8346397"/>
              <a:gd name="connsiteX244" fmla="*/ 3065708 w 4196446"/>
              <a:gd name="connsiteY244" fmla="*/ 4490040 h 8346397"/>
              <a:gd name="connsiteX245" fmla="*/ 3096665 w 4196446"/>
              <a:gd name="connsiteY245" fmla="*/ 4528140 h 8346397"/>
              <a:gd name="connsiteX246" fmla="*/ 3082377 w 4196446"/>
              <a:gd name="connsiteY246" fmla="*/ 4609103 h 8346397"/>
              <a:gd name="connsiteX247" fmla="*/ 3077615 w 4196446"/>
              <a:gd name="connsiteY247" fmla="*/ 4692447 h 8346397"/>
              <a:gd name="connsiteX248" fmla="*/ 3034752 w 4196446"/>
              <a:gd name="connsiteY248" fmla="*/ 4701972 h 8346397"/>
              <a:gd name="connsiteX249" fmla="*/ 3008558 w 4196446"/>
              <a:gd name="connsiteY249" fmla="*/ 4718640 h 8346397"/>
              <a:gd name="connsiteX250" fmla="*/ 3053802 w 4196446"/>
              <a:gd name="connsiteY250" fmla="*/ 4795632 h 8346397"/>
              <a:gd name="connsiteX251" fmla="*/ 3037133 w 4196446"/>
              <a:gd name="connsiteY251" fmla="*/ 4868659 h 8346397"/>
              <a:gd name="connsiteX252" fmla="*/ 3020465 w 4196446"/>
              <a:gd name="connsiteY252" fmla="*/ 5004390 h 8346397"/>
              <a:gd name="connsiteX253" fmla="*/ 2982365 w 4196446"/>
              <a:gd name="connsiteY253" fmla="*/ 5044872 h 8346397"/>
              <a:gd name="connsiteX254" fmla="*/ 2965696 w 4196446"/>
              <a:gd name="connsiteY254" fmla="*/ 5166315 h 8346397"/>
              <a:gd name="connsiteX255" fmla="*/ 2937121 w 4196446"/>
              <a:gd name="connsiteY255" fmla="*/ 5285378 h 8346397"/>
              <a:gd name="connsiteX256" fmla="*/ 2989508 w 4196446"/>
              <a:gd name="connsiteY256" fmla="*/ 5302047 h 8346397"/>
              <a:gd name="connsiteX257" fmla="*/ 2987127 w 4196446"/>
              <a:gd name="connsiteY257" fmla="*/ 5347290 h 8346397"/>
              <a:gd name="connsiteX258" fmla="*/ 2984746 w 4196446"/>
              <a:gd name="connsiteY258" fmla="*/ 5402059 h 8346397"/>
              <a:gd name="connsiteX259" fmla="*/ 3041896 w 4196446"/>
              <a:gd name="connsiteY259" fmla="*/ 5471115 h 8346397"/>
              <a:gd name="connsiteX260" fmla="*/ 3089521 w 4196446"/>
              <a:gd name="connsiteY260" fmla="*/ 5597322 h 8346397"/>
              <a:gd name="connsiteX261" fmla="*/ 2996652 w 4196446"/>
              <a:gd name="connsiteY261" fmla="*/ 5887834 h 8346397"/>
              <a:gd name="connsiteX262" fmla="*/ 3018083 w 4196446"/>
              <a:gd name="connsiteY262" fmla="*/ 5942603 h 8346397"/>
              <a:gd name="connsiteX263" fmla="*/ 3044277 w 4196446"/>
              <a:gd name="connsiteY263" fmla="*/ 5994990 h 8346397"/>
              <a:gd name="connsiteX264" fmla="*/ 3049040 w 4196446"/>
              <a:gd name="connsiteY264" fmla="*/ 6099765 h 8346397"/>
              <a:gd name="connsiteX265" fmla="*/ 3028402 w 4196446"/>
              <a:gd name="connsiteY265" fmla="*/ 6195807 h 8346397"/>
              <a:gd name="connsiteX266" fmla="*/ 2956170 w 4196446"/>
              <a:gd name="connsiteY266" fmla="*/ 6259310 h 8346397"/>
              <a:gd name="connsiteX267" fmla="*/ 2920452 w 4196446"/>
              <a:gd name="connsiteY267" fmla="*/ 6240259 h 8346397"/>
              <a:gd name="connsiteX268" fmla="*/ 2849015 w 4196446"/>
              <a:gd name="connsiteY268" fmla="*/ 6252165 h 8346397"/>
              <a:gd name="connsiteX269" fmla="*/ 2713283 w 4196446"/>
              <a:gd name="connsiteY269" fmla="*/ 6364084 h 8346397"/>
              <a:gd name="connsiteX270" fmla="*/ 2606127 w 4196446"/>
              <a:gd name="connsiteY270" fmla="*/ 6349797 h 8346397"/>
              <a:gd name="connsiteX271" fmla="*/ 2575171 w 4196446"/>
              <a:gd name="connsiteY271" fmla="*/ 6378372 h 8346397"/>
              <a:gd name="connsiteX272" fmla="*/ 2508495 w 4196446"/>
              <a:gd name="connsiteY272" fmla="*/ 6423614 h 8346397"/>
              <a:gd name="connsiteX273" fmla="*/ 2391815 w 4196446"/>
              <a:gd name="connsiteY273" fmla="*/ 6411709 h 8346397"/>
              <a:gd name="connsiteX274" fmla="*/ 2368002 w 4196446"/>
              <a:gd name="connsiteY274" fmla="*/ 6528390 h 8346397"/>
              <a:gd name="connsiteX275" fmla="*/ 2363240 w 4196446"/>
              <a:gd name="connsiteY275" fmla="*/ 6564109 h 8346397"/>
              <a:gd name="connsiteX276" fmla="*/ 2339428 w 4196446"/>
              <a:gd name="connsiteY276" fmla="*/ 6583159 h 8346397"/>
              <a:gd name="connsiteX277" fmla="*/ 2141783 w 4196446"/>
              <a:gd name="connsiteY277" fmla="*/ 6535534 h 8346397"/>
              <a:gd name="connsiteX278" fmla="*/ 2103683 w 4196446"/>
              <a:gd name="connsiteY278" fmla="*/ 6587922 h 8346397"/>
              <a:gd name="connsiteX279" fmla="*/ 2072727 w 4196446"/>
              <a:gd name="connsiteY279" fmla="*/ 6683172 h 8346397"/>
              <a:gd name="connsiteX280" fmla="*/ 2039389 w 4196446"/>
              <a:gd name="connsiteY280" fmla="*/ 6747465 h 8346397"/>
              <a:gd name="connsiteX281" fmla="*/ 2051296 w 4196446"/>
              <a:gd name="connsiteY281" fmla="*/ 6809378 h 8346397"/>
              <a:gd name="connsiteX282" fmla="*/ 2184646 w 4196446"/>
              <a:gd name="connsiteY282" fmla="*/ 6921297 h 8346397"/>
              <a:gd name="connsiteX283" fmla="*/ 2253702 w 4196446"/>
              <a:gd name="connsiteY283" fmla="*/ 6954634 h 8346397"/>
              <a:gd name="connsiteX284" fmla="*/ 2237033 w 4196446"/>
              <a:gd name="connsiteY284" fmla="*/ 6978447 h 8346397"/>
              <a:gd name="connsiteX285" fmla="*/ 2201315 w 4196446"/>
              <a:gd name="connsiteY285" fmla="*/ 6997497 h 8346397"/>
              <a:gd name="connsiteX286" fmla="*/ 2234652 w 4196446"/>
              <a:gd name="connsiteY286" fmla="*/ 7073697 h 8346397"/>
              <a:gd name="connsiteX287" fmla="*/ 2203696 w 4196446"/>
              <a:gd name="connsiteY287" fmla="*/ 7095128 h 8346397"/>
              <a:gd name="connsiteX288" fmla="*/ 2098921 w 4196446"/>
              <a:gd name="connsiteY288" fmla="*/ 7033215 h 8346397"/>
              <a:gd name="connsiteX289" fmla="*/ 2056058 w 4196446"/>
              <a:gd name="connsiteY289" fmla="*/ 7059409 h 8346397"/>
              <a:gd name="connsiteX290" fmla="*/ 1996527 w 4196446"/>
              <a:gd name="connsiteY290" fmla="*/ 6957015 h 8346397"/>
              <a:gd name="connsiteX291" fmla="*/ 1879846 w 4196446"/>
              <a:gd name="connsiteY291" fmla="*/ 6983209 h 8346397"/>
              <a:gd name="connsiteX292" fmla="*/ 1815552 w 4196446"/>
              <a:gd name="connsiteY292" fmla="*/ 6987972 h 8346397"/>
              <a:gd name="connsiteX293" fmla="*/ 1765546 w 4196446"/>
              <a:gd name="connsiteY293" fmla="*/ 6983210 h 8346397"/>
              <a:gd name="connsiteX294" fmla="*/ 1708396 w 4196446"/>
              <a:gd name="connsiteY294" fmla="*/ 7028453 h 8346397"/>
              <a:gd name="connsiteX295" fmla="*/ 1529802 w 4196446"/>
              <a:gd name="connsiteY295" fmla="*/ 6987972 h 8346397"/>
              <a:gd name="connsiteX296" fmla="*/ 1553614 w 4196446"/>
              <a:gd name="connsiteY296" fmla="*/ 7114178 h 8346397"/>
              <a:gd name="connsiteX297" fmla="*/ 1477415 w 4196446"/>
              <a:gd name="connsiteY297" fmla="*/ 7159422 h 8346397"/>
              <a:gd name="connsiteX298" fmla="*/ 1415502 w 4196446"/>
              <a:gd name="connsiteY298" fmla="*/ 7226096 h 8346397"/>
              <a:gd name="connsiteX299" fmla="*/ 1265483 w 4196446"/>
              <a:gd name="connsiteY299" fmla="*/ 7218953 h 8346397"/>
              <a:gd name="connsiteX300" fmla="*/ 1213096 w 4196446"/>
              <a:gd name="connsiteY300" fmla="*/ 7328490 h 8346397"/>
              <a:gd name="connsiteX0" fmla="*/ 1244052 w 4196446"/>
              <a:gd name="connsiteY0" fmla="*/ 7386434 h 8346397"/>
              <a:gd name="connsiteX1" fmla="*/ 1561552 w 4196446"/>
              <a:gd name="connsiteY1" fmla="*/ 8332582 h 8346397"/>
              <a:gd name="connsiteX2" fmla="*/ 2198934 w 4196446"/>
              <a:gd name="connsiteY2" fmla="*/ 7899988 h 8346397"/>
              <a:gd name="connsiteX3" fmla="*/ 2260847 w 4196446"/>
              <a:gd name="connsiteY3" fmla="*/ 7835694 h 8346397"/>
              <a:gd name="connsiteX4" fmla="*/ 2301328 w 4196446"/>
              <a:gd name="connsiteY4" fmla="*/ 7795213 h 8346397"/>
              <a:gd name="connsiteX5" fmla="*/ 2391816 w 4196446"/>
              <a:gd name="connsiteY5" fmla="*/ 7797595 h 8346397"/>
              <a:gd name="connsiteX6" fmla="*/ 2451347 w 4196446"/>
              <a:gd name="connsiteY6" fmla="*/ 7776163 h 8346397"/>
              <a:gd name="connsiteX7" fmla="*/ 2470397 w 4196446"/>
              <a:gd name="connsiteY7" fmla="*/ 7699963 h 8346397"/>
              <a:gd name="connsiteX8" fmla="*/ 2444203 w 4196446"/>
              <a:gd name="connsiteY8" fmla="*/ 7633288 h 8346397"/>
              <a:gd name="connsiteX9" fmla="*/ 2503734 w 4196446"/>
              <a:gd name="connsiteY9" fmla="*/ 7630907 h 8346397"/>
              <a:gd name="connsiteX10" fmla="*/ 2531514 w 4196446"/>
              <a:gd name="connsiteY10" fmla="*/ 7594394 h 8346397"/>
              <a:gd name="connsiteX11" fmla="*/ 2484684 w 4196446"/>
              <a:gd name="connsiteY11" fmla="*/ 7552326 h 8346397"/>
              <a:gd name="connsiteX12" fmla="*/ 2546597 w 4196446"/>
              <a:gd name="connsiteY12" fmla="*/ 7511845 h 8346397"/>
              <a:gd name="connsiteX13" fmla="*/ 2603748 w 4196446"/>
              <a:gd name="connsiteY13" fmla="*/ 7485651 h 8346397"/>
              <a:gd name="connsiteX14" fmla="*/ 2594222 w 4196446"/>
              <a:gd name="connsiteY14" fmla="*/ 7359445 h 8346397"/>
              <a:gd name="connsiteX15" fmla="*/ 2606128 w 4196446"/>
              <a:gd name="connsiteY15" fmla="*/ 7309438 h 8346397"/>
              <a:gd name="connsiteX16" fmla="*/ 2701378 w 4196446"/>
              <a:gd name="connsiteY16" fmla="*/ 7314201 h 8346397"/>
              <a:gd name="connsiteX17" fmla="*/ 2660897 w 4196446"/>
              <a:gd name="connsiteY17" fmla="*/ 7240382 h 8346397"/>
              <a:gd name="connsiteX18" fmla="*/ 2713284 w 4196446"/>
              <a:gd name="connsiteY18" fmla="*/ 7266576 h 8346397"/>
              <a:gd name="connsiteX19" fmla="*/ 2763291 w 4196446"/>
              <a:gd name="connsiteY19" fmla="*/ 7299913 h 8346397"/>
              <a:gd name="connsiteX20" fmla="*/ 2756147 w 4196446"/>
              <a:gd name="connsiteY20" fmla="*/ 7371351 h 8346397"/>
              <a:gd name="connsiteX21" fmla="*/ 2827584 w 4196446"/>
              <a:gd name="connsiteY21" fmla="*/ 7316582 h 8346397"/>
              <a:gd name="connsiteX22" fmla="*/ 2870447 w 4196446"/>
              <a:gd name="connsiteY22" fmla="*/ 7338013 h 8346397"/>
              <a:gd name="connsiteX23" fmla="*/ 3001416 w 4196446"/>
              <a:gd name="connsiteY23" fmla="*/ 7266576 h 8346397"/>
              <a:gd name="connsiteX24" fmla="*/ 3103809 w 4196446"/>
              <a:gd name="connsiteY24" fmla="*/ 7202282 h 8346397"/>
              <a:gd name="connsiteX25" fmla="*/ 3246684 w 4196446"/>
              <a:gd name="connsiteY25" fmla="*/ 7142751 h 8346397"/>
              <a:gd name="connsiteX26" fmla="*/ 3282403 w 4196446"/>
              <a:gd name="connsiteY26" fmla="*/ 7159420 h 8346397"/>
              <a:gd name="connsiteX27" fmla="*/ 3358603 w 4196446"/>
              <a:gd name="connsiteY27" fmla="*/ 7064169 h 8346397"/>
              <a:gd name="connsiteX28" fmla="*/ 3503859 w 4196446"/>
              <a:gd name="connsiteY28" fmla="*/ 7042738 h 8346397"/>
              <a:gd name="connsiteX29" fmla="*/ 3530053 w 4196446"/>
              <a:gd name="connsiteY29" fmla="*/ 6978445 h 8346397"/>
              <a:gd name="connsiteX30" fmla="*/ 3642765 w 4196446"/>
              <a:gd name="connsiteY30" fmla="*/ 6905419 h 8346397"/>
              <a:gd name="connsiteX31" fmla="*/ 3741984 w 4196446"/>
              <a:gd name="connsiteY31" fmla="*/ 6883195 h 8346397"/>
              <a:gd name="connsiteX32" fmla="*/ 3784847 w 4196446"/>
              <a:gd name="connsiteY32" fmla="*/ 6811757 h 8346397"/>
              <a:gd name="connsiteX33" fmla="*/ 3951534 w 4196446"/>
              <a:gd name="connsiteY33" fmla="*/ 6737938 h 8346397"/>
              <a:gd name="connsiteX34" fmla="*/ 3932484 w 4196446"/>
              <a:gd name="connsiteY34" fmla="*/ 6616495 h 8346397"/>
              <a:gd name="connsiteX35" fmla="*/ 3975347 w 4196446"/>
              <a:gd name="connsiteY35" fmla="*/ 6642688 h 8346397"/>
              <a:gd name="connsiteX36" fmla="*/ 4027735 w 4196446"/>
              <a:gd name="connsiteY36" fmla="*/ 6654595 h 8346397"/>
              <a:gd name="connsiteX37" fmla="*/ 4056309 w 4196446"/>
              <a:gd name="connsiteY37" fmla="*/ 6516482 h 8346397"/>
              <a:gd name="connsiteX38" fmla="*/ 3996778 w 4196446"/>
              <a:gd name="connsiteY38" fmla="*/ 6478382 h 8346397"/>
              <a:gd name="connsiteX39" fmla="*/ 4034878 w 4196446"/>
              <a:gd name="connsiteY39" fmla="*/ 6437901 h 8346397"/>
              <a:gd name="connsiteX40" fmla="*/ 4061072 w 4196446"/>
              <a:gd name="connsiteY40" fmla="*/ 6473620 h 8346397"/>
              <a:gd name="connsiteX41" fmla="*/ 4082503 w 4196446"/>
              <a:gd name="connsiteY41" fmla="*/ 6478382 h 8346397"/>
              <a:gd name="connsiteX42" fmla="*/ 4089647 w 4196446"/>
              <a:gd name="connsiteY42" fmla="*/ 6421232 h 8346397"/>
              <a:gd name="connsiteX43" fmla="*/ 4046784 w 4196446"/>
              <a:gd name="connsiteY43" fmla="*/ 6318838 h 8346397"/>
              <a:gd name="connsiteX44" fmla="*/ 4130128 w 4196446"/>
              <a:gd name="connsiteY44" fmla="*/ 6299788 h 8346397"/>
              <a:gd name="connsiteX45" fmla="*/ 4046784 w 4196446"/>
              <a:gd name="connsiteY45" fmla="*/ 6275976 h 8346397"/>
              <a:gd name="connsiteX46" fmla="*/ 4053928 w 4196446"/>
              <a:gd name="connsiteY46" fmla="*/ 6211682 h 8346397"/>
              <a:gd name="connsiteX47" fmla="*/ 4039640 w 4196446"/>
              <a:gd name="connsiteY47" fmla="*/ 6149770 h 8346397"/>
              <a:gd name="connsiteX48" fmla="*/ 4106315 w 4196446"/>
              <a:gd name="connsiteY48" fmla="*/ 6211682 h 8346397"/>
              <a:gd name="connsiteX49" fmla="*/ 4063453 w 4196446"/>
              <a:gd name="connsiteY49" fmla="*/ 6090238 h 8346397"/>
              <a:gd name="connsiteX50" fmla="*/ 4070597 w 4196446"/>
              <a:gd name="connsiteY50" fmla="*/ 6018801 h 8346397"/>
              <a:gd name="connsiteX51" fmla="*/ 4132509 w 4196446"/>
              <a:gd name="connsiteY51" fmla="*/ 5975938 h 8346397"/>
              <a:gd name="connsiteX52" fmla="*/ 4094409 w 4196446"/>
              <a:gd name="connsiteY52" fmla="*/ 6075951 h 8346397"/>
              <a:gd name="connsiteX53" fmla="*/ 4139653 w 4196446"/>
              <a:gd name="connsiteY53" fmla="*/ 6102145 h 8346397"/>
              <a:gd name="connsiteX54" fmla="*/ 4192041 w 4196446"/>
              <a:gd name="connsiteY54" fmla="*/ 6080713 h 8346397"/>
              <a:gd name="connsiteX55" fmla="*/ 4149178 w 4196446"/>
              <a:gd name="connsiteY55" fmla="*/ 5947363 h 8346397"/>
              <a:gd name="connsiteX56" fmla="*/ 4194421 w 4196446"/>
              <a:gd name="connsiteY56" fmla="*/ 5909263 h 8346397"/>
              <a:gd name="connsiteX57" fmla="*/ 4113459 w 4196446"/>
              <a:gd name="connsiteY57" fmla="*/ 5783057 h 8346397"/>
              <a:gd name="connsiteX58" fmla="*/ 4108696 w 4196446"/>
              <a:gd name="connsiteY58" fmla="*/ 5678282 h 8346397"/>
              <a:gd name="connsiteX59" fmla="*/ 4070597 w 4196446"/>
              <a:gd name="connsiteY59" fmla="*/ 5587795 h 8346397"/>
              <a:gd name="connsiteX60" fmla="*/ 4111077 w 4196446"/>
              <a:gd name="connsiteY60" fmla="*/ 5583032 h 8346397"/>
              <a:gd name="connsiteX61" fmla="*/ 4061071 w 4196446"/>
              <a:gd name="connsiteY61" fmla="*/ 5478257 h 8346397"/>
              <a:gd name="connsiteX62" fmla="*/ 4061071 w 4196446"/>
              <a:gd name="connsiteY62" fmla="*/ 5383007 h 8346397"/>
              <a:gd name="connsiteX63" fmla="*/ 4103934 w 4196446"/>
              <a:gd name="connsiteY63" fmla="*/ 5387770 h 8346397"/>
              <a:gd name="connsiteX64" fmla="*/ 4106315 w 4196446"/>
              <a:gd name="connsiteY64" fmla="*/ 5347288 h 8346397"/>
              <a:gd name="connsiteX65" fmla="*/ 4065833 w 4196446"/>
              <a:gd name="connsiteY65" fmla="*/ 5292520 h 8346397"/>
              <a:gd name="connsiteX66" fmla="*/ 4058690 w 4196446"/>
              <a:gd name="connsiteY66" fmla="*/ 5173457 h 8346397"/>
              <a:gd name="connsiteX67" fmla="*/ 3990428 w 4196446"/>
              <a:gd name="connsiteY67" fmla="*/ 5034550 h 8346397"/>
              <a:gd name="connsiteX68" fmla="*/ 3922959 w 4196446"/>
              <a:gd name="connsiteY68" fmla="*/ 4816270 h 8346397"/>
              <a:gd name="connsiteX69" fmla="*/ 3887241 w 4196446"/>
              <a:gd name="connsiteY69" fmla="*/ 4682920 h 8346397"/>
              <a:gd name="connsiteX70" fmla="*/ 3851522 w 4196446"/>
              <a:gd name="connsiteY70" fmla="*/ 4642438 h 8346397"/>
              <a:gd name="connsiteX71" fmla="*/ 3887241 w 4196446"/>
              <a:gd name="connsiteY71" fmla="*/ 4578145 h 8346397"/>
              <a:gd name="connsiteX72" fmla="*/ 3839615 w 4196446"/>
              <a:gd name="connsiteY72" fmla="*/ 4499563 h 8346397"/>
              <a:gd name="connsiteX73" fmla="*/ 3780084 w 4196446"/>
              <a:gd name="connsiteY73" fmla="*/ 4492420 h 8346397"/>
              <a:gd name="connsiteX74" fmla="*/ 3732459 w 4196446"/>
              <a:gd name="connsiteY74" fmla="*/ 4449557 h 8346397"/>
              <a:gd name="connsiteX75" fmla="*/ 3687216 w 4196446"/>
              <a:gd name="connsiteY75" fmla="*/ 4466226 h 8346397"/>
              <a:gd name="connsiteX76" fmla="*/ 3668166 w 4196446"/>
              <a:gd name="connsiteY76" fmla="*/ 4368595 h 8346397"/>
              <a:gd name="connsiteX77" fmla="*/ 3501478 w 4196446"/>
              <a:gd name="connsiteY77" fmla="*/ 4166188 h 8346397"/>
              <a:gd name="connsiteX78" fmla="*/ 3496716 w 4196446"/>
              <a:gd name="connsiteY78" fmla="*/ 4139995 h 8346397"/>
              <a:gd name="connsiteX79" fmla="*/ 3494334 w 4196446"/>
              <a:gd name="connsiteY79" fmla="*/ 4113801 h 8346397"/>
              <a:gd name="connsiteX80" fmla="*/ 3544341 w 4196446"/>
              <a:gd name="connsiteY80" fmla="*/ 4101895 h 8346397"/>
              <a:gd name="connsiteX81" fmla="*/ 3553866 w 4196446"/>
              <a:gd name="connsiteY81" fmla="*/ 4075701 h 8346397"/>
              <a:gd name="connsiteX82" fmla="*/ 3515766 w 4196446"/>
              <a:gd name="connsiteY82" fmla="*/ 4056651 h 8346397"/>
              <a:gd name="connsiteX83" fmla="*/ 3465759 w 4196446"/>
              <a:gd name="connsiteY83" fmla="*/ 4049507 h 8346397"/>
              <a:gd name="connsiteX84" fmla="*/ 3432422 w 4196446"/>
              <a:gd name="connsiteY84" fmla="*/ 4109038 h 8346397"/>
              <a:gd name="connsiteX85" fmla="*/ 3413372 w 4196446"/>
              <a:gd name="connsiteY85" fmla="*/ 4082845 h 8346397"/>
              <a:gd name="connsiteX86" fmla="*/ 3415752 w 4196446"/>
              <a:gd name="connsiteY86" fmla="*/ 4042363 h 8346397"/>
              <a:gd name="connsiteX87" fmla="*/ 3349078 w 4196446"/>
              <a:gd name="connsiteY87" fmla="*/ 4018551 h 8346397"/>
              <a:gd name="connsiteX88" fmla="*/ 3382416 w 4196446"/>
              <a:gd name="connsiteY88" fmla="*/ 3985213 h 8346397"/>
              <a:gd name="connsiteX89" fmla="*/ 3346697 w 4196446"/>
              <a:gd name="connsiteY89" fmla="*/ 3961401 h 8346397"/>
              <a:gd name="connsiteX90" fmla="*/ 3291928 w 4196446"/>
              <a:gd name="connsiteY90" fmla="*/ 3959020 h 8346397"/>
              <a:gd name="connsiteX91" fmla="*/ 3263352 w 4196446"/>
              <a:gd name="connsiteY91" fmla="*/ 3978070 h 8346397"/>
              <a:gd name="connsiteX92" fmla="*/ 3215727 w 4196446"/>
              <a:gd name="connsiteY92" fmla="*/ 3963782 h 8346397"/>
              <a:gd name="connsiteX93" fmla="*/ 3227633 w 4196446"/>
              <a:gd name="connsiteY93" fmla="*/ 3937588 h 8346397"/>
              <a:gd name="connsiteX94" fmla="*/ 3275259 w 4196446"/>
              <a:gd name="connsiteY94" fmla="*/ 3913776 h 8346397"/>
              <a:gd name="connsiteX95" fmla="*/ 3127621 w 4196446"/>
              <a:gd name="connsiteY95" fmla="*/ 3851863 h 8346397"/>
              <a:gd name="connsiteX96" fmla="*/ 2996652 w 4196446"/>
              <a:gd name="connsiteY96" fmla="*/ 3739945 h 8346397"/>
              <a:gd name="connsiteX97" fmla="*/ 2591839 w 4196446"/>
              <a:gd name="connsiteY97" fmla="*/ 3354183 h 8346397"/>
              <a:gd name="connsiteX98" fmla="*/ 2468015 w 4196446"/>
              <a:gd name="connsiteY98" fmla="*/ 3049382 h 8346397"/>
              <a:gd name="connsiteX99" fmla="*/ 2432296 w 4196446"/>
              <a:gd name="connsiteY99" fmla="*/ 2961276 h 8346397"/>
              <a:gd name="connsiteX100" fmla="*/ 2387052 w 4196446"/>
              <a:gd name="connsiteY100" fmla="*/ 2954132 h 8346397"/>
              <a:gd name="connsiteX101" fmla="*/ 2365621 w 4196446"/>
              <a:gd name="connsiteY101" fmla="*/ 2958895 h 8346397"/>
              <a:gd name="connsiteX102" fmla="*/ 2315615 w 4196446"/>
              <a:gd name="connsiteY102" fmla="*/ 2896982 h 8346397"/>
              <a:gd name="connsiteX103" fmla="*/ 2234652 w 4196446"/>
              <a:gd name="connsiteY103" fmla="*/ 2880313 h 8346397"/>
              <a:gd name="connsiteX104" fmla="*/ 2182265 w 4196446"/>
              <a:gd name="connsiteY104" fmla="*/ 2811257 h 8346397"/>
              <a:gd name="connsiteX105" fmla="*/ 2115590 w 4196446"/>
              <a:gd name="connsiteY105" fmla="*/ 2727913 h 8346397"/>
              <a:gd name="connsiteX106" fmla="*/ 2091777 w 4196446"/>
              <a:gd name="connsiteY106" fmla="*/ 2670763 h 8346397"/>
              <a:gd name="connsiteX107" fmla="*/ 2006845 w 4196446"/>
              <a:gd name="connsiteY107" fmla="*/ 2527095 h 8346397"/>
              <a:gd name="connsiteX108" fmla="*/ 1953665 w 4196446"/>
              <a:gd name="connsiteY108" fmla="*/ 2451688 h 8346397"/>
              <a:gd name="connsiteX109" fmla="*/ 2006052 w 4196446"/>
              <a:gd name="connsiteY109" fmla="*/ 2337388 h 8346397"/>
              <a:gd name="connsiteX110" fmla="*/ 2072727 w 4196446"/>
              <a:gd name="connsiteY110" fmla="*/ 2256426 h 8346397"/>
              <a:gd name="connsiteX111" fmla="*/ 2056058 w 4196446"/>
              <a:gd name="connsiteY111" fmla="*/ 2223088 h 8346397"/>
              <a:gd name="connsiteX112" fmla="*/ 2067965 w 4196446"/>
              <a:gd name="connsiteY112" fmla="*/ 2130220 h 8346397"/>
              <a:gd name="connsiteX113" fmla="*/ 2137021 w 4196446"/>
              <a:gd name="connsiteY113" fmla="*/ 1992107 h 8346397"/>
              <a:gd name="connsiteX114" fmla="*/ 2165596 w 4196446"/>
              <a:gd name="connsiteY114" fmla="*/ 1944482 h 8346397"/>
              <a:gd name="connsiteX115" fmla="*/ 2203696 w 4196446"/>
              <a:gd name="connsiteY115" fmla="*/ 1937338 h 8346397"/>
              <a:gd name="connsiteX116" fmla="*/ 2198933 w 4196446"/>
              <a:gd name="connsiteY116" fmla="*/ 1906382 h 8346397"/>
              <a:gd name="connsiteX117" fmla="*/ 2406102 w 4196446"/>
              <a:gd name="connsiteY117" fmla="*/ 1782557 h 8346397"/>
              <a:gd name="connsiteX118" fmla="*/ 2494208 w 4196446"/>
              <a:gd name="connsiteY118" fmla="*/ 1715882 h 8346397"/>
              <a:gd name="connsiteX119" fmla="*/ 2513258 w 4196446"/>
              <a:gd name="connsiteY119" fmla="*/ 1630157 h 8346397"/>
              <a:gd name="connsiteX120" fmla="*/ 2522784 w 4196446"/>
              <a:gd name="connsiteY120" fmla="*/ 1584913 h 8346397"/>
              <a:gd name="connsiteX121" fmla="*/ 2577552 w 4196446"/>
              <a:gd name="connsiteY121" fmla="*/ 1527763 h 8346397"/>
              <a:gd name="connsiteX122" fmla="*/ 2606127 w 4196446"/>
              <a:gd name="connsiteY122" fmla="*/ 1499188 h 8346397"/>
              <a:gd name="connsiteX123" fmla="*/ 2634702 w 4196446"/>
              <a:gd name="connsiteY123" fmla="*/ 1492045 h 8346397"/>
              <a:gd name="connsiteX124" fmla="*/ 2672802 w 4196446"/>
              <a:gd name="connsiteY124" fmla="*/ 1368220 h 8346397"/>
              <a:gd name="connsiteX125" fmla="*/ 2806153 w 4196446"/>
              <a:gd name="connsiteY125" fmla="*/ 1334883 h 8346397"/>
              <a:gd name="connsiteX126" fmla="*/ 2944265 w 4196446"/>
              <a:gd name="connsiteY126" fmla="*/ 1325357 h 8346397"/>
              <a:gd name="connsiteX127" fmla="*/ 2968077 w 4196446"/>
              <a:gd name="connsiteY127" fmla="*/ 1206295 h 8346397"/>
              <a:gd name="connsiteX128" fmla="*/ 3049040 w 4196446"/>
              <a:gd name="connsiteY128" fmla="*/ 1169783 h 8346397"/>
              <a:gd name="connsiteX129" fmla="*/ 3153814 w 4196446"/>
              <a:gd name="connsiteY129" fmla="*/ 1125332 h 8346397"/>
              <a:gd name="connsiteX130" fmla="*/ 3225252 w 4196446"/>
              <a:gd name="connsiteY130" fmla="*/ 1049132 h 8346397"/>
              <a:gd name="connsiteX131" fmla="*/ 3310977 w 4196446"/>
              <a:gd name="connsiteY131" fmla="*/ 996745 h 8346397"/>
              <a:gd name="connsiteX132" fmla="*/ 3056977 w 4196446"/>
              <a:gd name="connsiteY132" fmla="*/ 982457 h 8346397"/>
              <a:gd name="connsiteX133" fmla="*/ 2958552 w 4196446"/>
              <a:gd name="connsiteY133" fmla="*/ 976107 h 8346397"/>
              <a:gd name="connsiteX134" fmla="*/ 2926802 w 4196446"/>
              <a:gd name="connsiteY134" fmla="*/ 906257 h 8346397"/>
              <a:gd name="connsiteX135" fmla="*/ 2866477 w 4196446"/>
              <a:gd name="connsiteY135" fmla="*/ 893559 h 8346397"/>
              <a:gd name="connsiteX136" fmla="*/ 2799802 w 4196446"/>
              <a:gd name="connsiteY136" fmla="*/ 874507 h 8346397"/>
              <a:gd name="connsiteX137" fmla="*/ 2761702 w 4196446"/>
              <a:gd name="connsiteY137" fmla="*/ 807832 h 8346397"/>
              <a:gd name="connsiteX138" fmla="*/ 2609302 w 4196446"/>
              <a:gd name="connsiteY138" fmla="*/ 760207 h 8346397"/>
              <a:gd name="connsiteX139" fmla="*/ 2580727 w 4196446"/>
              <a:gd name="connsiteY139" fmla="*/ 604632 h 8346397"/>
              <a:gd name="connsiteX140" fmla="*/ 2526752 w 4196446"/>
              <a:gd name="connsiteY140" fmla="*/ 531609 h 8346397"/>
              <a:gd name="connsiteX141" fmla="*/ 2596602 w 4196446"/>
              <a:gd name="connsiteY141" fmla="*/ 407782 h 8346397"/>
              <a:gd name="connsiteX142" fmla="*/ 2629939 w 4196446"/>
              <a:gd name="connsiteY142" fmla="*/ 310947 h 8346397"/>
              <a:gd name="connsiteX143" fmla="*/ 2517227 w 4196446"/>
              <a:gd name="connsiteY143" fmla="*/ 239507 h 8346397"/>
              <a:gd name="connsiteX144" fmla="*/ 2402927 w 4196446"/>
              <a:gd name="connsiteY144" fmla="*/ 271257 h 8346397"/>
              <a:gd name="connsiteX145" fmla="*/ 2275927 w 4196446"/>
              <a:gd name="connsiteY145" fmla="*/ 198232 h 8346397"/>
              <a:gd name="connsiteX146" fmla="*/ 2133052 w 4196446"/>
              <a:gd name="connsiteY146" fmla="*/ 233157 h 8346397"/>
              <a:gd name="connsiteX147" fmla="*/ 1913977 w 4196446"/>
              <a:gd name="connsiteY147" fmla="*/ 36309 h 8346397"/>
              <a:gd name="connsiteX148" fmla="*/ 1777452 w 4196446"/>
              <a:gd name="connsiteY148" fmla="*/ 13289 h 8346397"/>
              <a:gd name="connsiteX149" fmla="*/ 1703633 w 4196446"/>
              <a:gd name="connsiteY149" fmla="*/ 41864 h 8346397"/>
              <a:gd name="connsiteX150" fmla="*/ 1615527 w 4196446"/>
              <a:gd name="connsiteY150" fmla="*/ 75203 h 8346397"/>
              <a:gd name="connsiteX151" fmla="*/ 1515515 w 4196446"/>
              <a:gd name="connsiteY151" fmla="*/ 129971 h 8346397"/>
              <a:gd name="connsiteX152" fmla="*/ 1525040 w 4196446"/>
              <a:gd name="connsiteY152" fmla="*/ 194264 h 8346397"/>
              <a:gd name="connsiteX153" fmla="*/ 1505990 w 4196446"/>
              <a:gd name="connsiteY153" fmla="*/ 251415 h 8346397"/>
              <a:gd name="connsiteX154" fmla="*/ 1413121 w 4196446"/>
              <a:gd name="connsiteY154" fmla="*/ 270464 h 8346397"/>
              <a:gd name="connsiteX155" fmla="*/ 1339302 w 4196446"/>
              <a:gd name="connsiteY155" fmla="*/ 306184 h 8346397"/>
              <a:gd name="connsiteX156" fmla="*/ 1260721 w 4196446"/>
              <a:gd name="connsiteY156" fmla="*/ 346665 h 8346397"/>
              <a:gd name="connsiteX157" fmla="*/ 1191665 w 4196446"/>
              <a:gd name="connsiteY157" fmla="*/ 272847 h 8346397"/>
              <a:gd name="connsiteX158" fmla="*/ 1082127 w 4196446"/>
              <a:gd name="connsiteY158" fmla="*/ 353809 h 8346397"/>
              <a:gd name="connsiteX159" fmla="*/ 1020215 w 4196446"/>
              <a:gd name="connsiteY159" fmla="*/ 420484 h 8346397"/>
              <a:gd name="connsiteX160" fmla="*/ 858290 w 4196446"/>
              <a:gd name="connsiteY160" fmla="*/ 301422 h 8346397"/>
              <a:gd name="connsiteX161" fmla="*/ 796377 w 4196446"/>
              <a:gd name="connsiteY161" fmla="*/ 406196 h 8346397"/>
              <a:gd name="connsiteX162" fmla="*/ 755896 w 4196446"/>
              <a:gd name="connsiteY162" fmla="*/ 341903 h 8346397"/>
              <a:gd name="connsiteX163" fmla="*/ 689221 w 4196446"/>
              <a:gd name="connsiteY163" fmla="*/ 270465 h 8346397"/>
              <a:gd name="connsiteX164" fmla="*/ 667790 w 4196446"/>
              <a:gd name="connsiteY164" fmla="*/ 313328 h 8346397"/>
              <a:gd name="connsiteX165" fmla="*/ 620165 w 4196446"/>
              <a:gd name="connsiteY165" fmla="*/ 382384 h 8346397"/>
              <a:gd name="connsiteX166" fmla="*/ 589208 w 4196446"/>
              <a:gd name="connsiteY166" fmla="*/ 396672 h 8346397"/>
              <a:gd name="connsiteX167" fmla="*/ 498721 w 4196446"/>
              <a:gd name="connsiteY167" fmla="*/ 482397 h 8346397"/>
              <a:gd name="connsiteX168" fmla="*/ 396327 w 4196446"/>
              <a:gd name="connsiteY168" fmla="*/ 380003 h 8346397"/>
              <a:gd name="connsiteX169" fmla="*/ 243927 w 4196446"/>
              <a:gd name="connsiteY169" fmla="*/ 294278 h 8346397"/>
              <a:gd name="connsiteX170" fmla="*/ 174871 w 4196446"/>
              <a:gd name="connsiteY170" fmla="*/ 327615 h 8346397"/>
              <a:gd name="connsiteX171" fmla="*/ 127246 w 4196446"/>
              <a:gd name="connsiteY171" fmla="*/ 410959 h 8346397"/>
              <a:gd name="connsiteX172" fmla="*/ 43902 w 4196446"/>
              <a:gd name="connsiteY172" fmla="*/ 472872 h 8346397"/>
              <a:gd name="connsiteX173" fmla="*/ 8183 w 4196446"/>
              <a:gd name="connsiteY173" fmla="*/ 484778 h 8346397"/>
              <a:gd name="connsiteX174" fmla="*/ 198683 w 4196446"/>
              <a:gd name="connsiteY174" fmla="*/ 689565 h 8346397"/>
              <a:gd name="connsiteX175" fmla="*/ 265359 w 4196446"/>
              <a:gd name="connsiteY175" fmla="*/ 706234 h 8346397"/>
              <a:gd name="connsiteX176" fmla="*/ 298697 w 4196446"/>
              <a:gd name="connsiteY176" fmla="*/ 730047 h 8346397"/>
              <a:gd name="connsiteX177" fmla="*/ 296315 w 4196446"/>
              <a:gd name="connsiteY177" fmla="*/ 901496 h 8346397"/>
              <a:gd name="connsiteX178" fmla="*/ 362990 w 4196446"/>
              <a:gd name="connsiteY178" fmla="*/ 906259 h 8346397"/>
              <a:gd name="connsiteX179" fmla="*/ 401090 w 4196446"/>
              <a:gd name="connsiteY179" fmla="*/ 856253 h 8346397"/>
              <a:gd name="connsiteX180" fmla="*/ 482052 w 4196446"/>
              <a:gd name="connsiteY180" fmla="*/ 894353 h 8346397"/>
              <a:gd name="connsiteX181" fmla="*/ 420140 w 4196446"/>
              <a:gd name="connsiteY181" fmla="*/ 1039609 h 8346397"/>
              <a:gd name="connsiteX182" fmla="*/ 434427 w 4196446"/>
              <a:gd name="connsiteY182" fmla="*/ 1087234 h 8346397"/>
              <a:gd name="connsiteX183" fmla="*/ 379658 w 4196446"/>
              <a:gd name="connsiteY183" fmla="*/ 1139622 h 8346397"/>
              <a:gd name="connsiteX184" fmla="*/ 415377 w 4196446"/>
              <a:gd name="connsiteY184" fmla="*/ 1168196 h 8346397"/>
              <a:gd name="connsiteX185" fmla="*/ 486815 w 4196446"/>
              <a:gd name="connsiteY185" fmla="*/ 1256303 h 8346397"/>
              <a:gd name="connsiteX186" fmla="*/ 527296 w 4196446"/>
              <a:gd name="connsiteY186" fmla="*/ 1344409 h 8346397"/>
              <a:gd name="connsiteX187" fmla="*/ 636833 w 4196446"/>
              <a:gd name="connsiteY187" fmla="*/ 1396797 h 8346397"/>
              <a:gd name="connsiteX188" fmla="*/ 746371 w 4196446"/>
              <a:gd name="connsiteY188" fmla="*/ 1420609 h 8346397"/>
              <a:gd name="connsiteX189" fmla="*/ 829715 w 4196446"/>
              <a:gd name="connsiteY189" fmla="*/ 1468234 h 8346397"/>
              <a:gd name="connsiteX190" fmla="*/ 913058 w 4196446"/>
              <a:gd name="connsiteY190" fmla="*/ 1442040 h 8346397"/>
              <a:gd name="connsiteX191" fmla="*/ 994021 w 4196446"/>
              <a:gd name="connsiteY191" fmla="*/ 1368222 h 8346397"/>
              <a:gd name="connsiteX192" fmla="*/ 1103558 w 4196446"/>
              <a:gd name="connsiteY192" fmla="*/ 1351553 h 8346397"/>
              <a:gd name="connsiteX193" fmla="*/ 1170233 w 4196446"/>
              <a:gd name="connsiteY193" fmla="*/ 1356315 h 8346397"/>
              <a:gd name="connsiteX194" fmla="*/ 1329777 w 4196446"/>
              <a:gd name="connsiteY194" fmla="*/ 1465853 h 8346397"/>
              <a:gd name="connsiteX195" fmla="*/ 1389308 w 4196446"/>
              <a:gd name="connsiteY195" fmla="*/ 1494428 h 8346397"/>
              <a:gd name="connsiteX196" fmla="*/ 1260721 w 4196446"/>
              <a:gd name="connsiteY196" fmla="*/ 1596822 h 8346397"/>
              <a:gd name="connsiteX197" fmla="*/ 1263102 w 4196446"/>
              <a:gd name="connsiteY197" fmla="*/ 1661115 h 8346397"/>
              <a:gd name="connsiteX198" fmla="*/ 1425027 w 4196446"/>
              <a:gd name="connsiteY198" fmla="*/ 1613490 h 8346397"/>
              <a:gd name="connsiteX199" fmla="*/ 1386927 w 4196446"/>
              <a:gd name="connsiteY199" fmla="*/ 1677784 h 8346397"/>
              <a:gd name="connsiteX200" fmla="*/ 1405977 w 4196446"/>
              <a:gd name="connsiteY200" fmla="*/ 1751603 h 8346397"/>
              <a:gd name="connsiteX201" fmla="*/ 1517896 w 4196446"/>
              <a:gd name="connsiteY201" fmla="*/ 1787322 h 8346397"/>
              <a:gd name="connsiteX202" fmla="*/ 1591715 w 4196446"/>
              <a:gd name="connsiteY202" fmla="*/ 1803990 h 8346397"/>
              <a:gd name="connsiteX203" fmla="*/ 1501227 w 4196446"/>
              <a:gd name="connsiteY203" fmla="*/ 1934959 h 8346397"/>
              <a:gd name="connsiteX204" fmla="*/ 1494083 w 4196446"/>
              <a:gd name="connsiteY204" fmla="*/ 1984965 h 8346397"/>
              <a:gd name="connsiteX205" fmla="*/ 1422646 w 4196446"/>
              <a:gd name="connsiteY205" fmla="*/ 2020684 h 8346397"/>
              <a:gd name="connsiteX206" fmla="*/ 1391690 w 4196446"/>
              <a:gd name="connsiteY206" fmla="*/ 2082597 h 8346397"/>
              <a:gd name="connsiteX207" fmla="*/ 1260721 w 4196446"/>
              <a:gd name="connsiteY207" fmla="*/ 2056403 h 8346397"/>
              <a:gd name="connsiteX208" fmla="*/ 1139277 w 4196446"/>
              <a:gd name="connsiteY208" fmla="*/ 2056402 h 8346397"/>
              <a:gd name="connsiteX209" fmla="*/ 1072602 w 4196446"/>
              <a:gd name="connsiteY209" fmla="*/ 2084978 h 8346397"/>
              <a:gd name="connsiteX210" fmla="*/ 1065458 w 4196446"/>
              <a:gd name="connsiteY210" fmla="*/ 2184990 h 8346397"/>
              <a:gd name="connsiteX211" fmla="*/ 977352 w 4196446"/>
              <a:gd name="connsiteY211" fmla="*/ 2273097 h 8346397"/>
              <a:gd name="connsiteX212" fmla="*/ 1120227 w 4196446"/>
              <a:gd name="connsiteY212" fmla="*/ 2335009 h 8346397"/>
              <a:gd name="connsiteX213" fmla="*/ 1170234 w 4196446"/>
              <a:gd name="connsiteY213" fmla="*/ 2370727 h 8346397"/>
              <a:gd name="connsiteX214" fmla="*/ 1222621 w 4196446"/>
              <a:gd name="connsiteY214" fmla="*/ 2387397 h 8346397"/>
              <a:gd name="connsiteX215" fmla="*/ 1272627 w 4196446"/>
              <a:gd name="connsiteY215" fmla="*/ 2437403 h 8346397"/>
              <a:gd name="connsiteX216" fmla="*/ 1329777 w 4196446"/>
              <a:gd name="connsiteY216" fmla="*/ 2458834 h 8346397"/>
              <a:gd name="connsiteX217" fmla="*/ 1422646 w 4196446"/>
              <a:gd name="connsiteY217" fmla="*/ 2535034 h 8346397"/>
              <a:gd name="connsiteX218" fmla="*/ 1508371 w 4196446"/>
              <a:gd name="connsiteY218" fmla="*/ 2568373 h 8346397"/>
              <a:gd name="connsiteX219" fmla="*/ 1641721 w 4196446"/>
              <a:gd name="connsiteY219" fmla="*/ 2716009 h 8346397"/>
              <a:gd name="connsiteX220" fmla="*/ 1725065 w 4196446"/>
              <a:gd name="connsiteY220" fmla="*/ 2870790 h 8346397"/>
              <a:gd name="connsiteX221" fmla="*/ 1850477 w 4196446"/>
              <a:gd name="connsiteY221" fmla="*/ 2931907 h 8346397"/>
              <a:gd name="connsiteX222" fmla="*/ 1896514 w 4196446"/>
              <a:gd name="connsiteY222" fmla="*/ 2977947 h 8346397"/>
              <a:gd name="connsiteX223" fmla="*/ 1927471 w 4196446"/>
              <a:gd name="connsiteY223" fmla="*/ 3082722 h 8346397"/>
              <a:gd name="connsiteX224" fmla="*/ 1989383 w 4196446"/>
              <a:gd name="connsiteY224" fmla="*/ 3185115 h 8346397"/>
              <a:gd name="connsiteX225" fmla="*/ 2051296 w 4196446"/>
              <a:gd name="connsiteY225" fmla="*/ 3223215 h 8346397"/>
              <a:gd name="connsiteX226" fmla="*/ 2182265 w 4196446"/>
              <a:gd name="connsiteY226" fmla="*/ 3370853 h 8346397"/>
              <a:gd name="connsiteX227" fmla="*/ 2325139 w 4196446"/>
              <a:gd name="connsiteY227" fmla="*/ 3447053 h 8346397"/>
              <a:gd name="connsiteX228" fmla="*/ 2384671 w 4196446"/>
              <a:gd name="connsiteY228" fmla="*/ 3532778 h 8346397"/>
              <a:gd name="connsiteX229" fmla="*/ 2432296 w 4196446"/>
              <a:gd name="connsiteY229" fmla="*/ 3599453 h 8346397"/>
              <a:gd name="connsiteX230" fmla="*/ 2479921 w 4196446"/>
              <a:gd name="connsiteY230" fmla="*/ 3589929 h 8346397"/>
              <a:gd name="connsiteX231" fmla="*/ 2484683 w 4196446"/>
              <a:gd name="connsiteY231" fmla="*/ 3742328 h 8346397"/>
              <a:gd name="connsiteX232" fmla="*/ 2537071 w 4196446"/>
              <a:gd name="connsiteY232" fmla="*/ 3835197 h 8346397"/>
              <a:gd name="connsiteX233" fmla="*/ 2529927 w 4196446"/>
              <a:gd name="connsiteY233" fmla="*/ 3873297 h 8346397"/>
              <a:gd name="connsiteX234" fmla="*/ 2598983 w 4196446"/>
              <a:gd name="connsiteY234" fmla="*/ 3909015 h 8346397"/>
              <a:gd name="connsiteX235" fmla="*/ 2656133 w 4196446"/>
              <a:gd name="connsiteY235" fmla="*/ 3854247 h 8346397"/>
              <a:gd name="connsiteX236" fmla="*/ 2689471 w 4196446"/>
              <a:gd name="connsiteY236" fmla="*/ 3937590 h 8346397"/>
              <a:gd name="connsiteX237" fmla="*/ 2734715 w 4196446"/>
              <a:gd name="connsiteY237" fmla="*/ 3982834 h 8346397"/>
              <a:gd name="connsiteX238" fmla="*/ 2808533 w 4196446"/>
              <a:gd name="connsiteY238" fmla="*/ 4006647 h 8346397"/>
              <a:gd name="connsiteX239" fmla="*/ 2860921 w 4196446"/>
              <a:gd name="connsiteY239" fmla="*/ 4075703 h 8346397"/>
              <a:gd name="connsiteX240" fmla="*/ 2946646 w 4196446"/>
              <a:gd name="connsiteY240" fmla="*/ 4130472 h 8346397"/>
              <a:gd name="connsiteX241" fmla="*/ 2999033 w 4196446"/>
              <a:gd name="connsiteY241" fmla="*/ 4163809 h 8346397"/>
              <a:gd name="connsiteX242" fmla="*/ 2870446 w 4196446"/>
              <a:gd name="connsiteY242" fmla="*/ 4256678 h 8346397"/>
              <a:gd name="connsiteX243" fmla="*/ 2868064 w 4196446"/>
              <a:gd name="connsiteY243" fmla="*/ 4311446 h 8346397"/>
              <a:gd name="connsiteX244" fmla="*/ 2970458 w 4196446"/>
              <a:gd name="connsiteY244" fmla="*/ 4428128 h 8346397"/>
              <a:gd name="connsiteX245" fmla="*/ 3065708 w 4196446"/>
              <a:gd name="connsiteY245" fmla="*/ 4490040 h 8346397"/>
              <a:gd name="connsiteX246" fmla="*/ 3096665 w 4196446"/>
              <a:gd name="connsiteY246" fmla="*/ 4528140 h 8346397"/>
              <a:gd name="connsiteX247" fmla="*/ 3082377 w 4196446"/>
              <a:gd name="connsiteY247" fmla="*/ 4609103 h 8346397"/>
              <a:gd name="connsiteX248" fmla="*/ 3077615 w 4196446"/>
              <a:gd name="connsiteY248" fmla="*/ 4692447 h 8346397"/>
              <a:gd name="connsiteX249" fmla="*/ 3034752 w 4196446"/>
              <a:gd name="connsiteY249" fmla="*/ 4701972 h 8346397"/>
              <a:gd name="connsiteX250" fmla="*/ 3008558 w 4196446"/>
              <a:gd name="connsiteY250" fmla="*/ 4718640 h 8346397"/>
              <a:gd name="connsiteX251" fmla="*/ 3053802 w 4196446"/>
              <a:gd name="connsiteY251" fmla="*/ 4795632 h 8346397"/>
              <a:gd name="connsiteX252" fmla="*/ 3037133 w 4196446"/>
              <a:gd name="connsiteY252" fmla="*/ 4868659 h 8346397"/>
              <a:gd name="connsiteX253" fmla="*/ 3020465 w 4196446"/>
              <a:gd name="connsiteY253" fmla="*/ 5004390 h 8346397"/>
              <a:gd name="connsiteX254" fmla="*/ 2982365 w 4196446"/>
              <a:gd name="connsiteY254" fmla="*/ 5044872 h 8346397"/>
              <a:gd name="connsiteX255" fmla="*/ 2965696 w 4196446"/>
              <a:gd name="connsiteY255" fmla="*/ 5166315 h 8346397"/>
              <a:gd name="connsiteX256" fmla="*/ 2937121 w 4196446"/>
              <a:gd name="connsiteY256" fmla="*/ 5285378 h 8346397"/>
              <a:gd name="connsiteX257" fmla="*/ 2989508 w 4196446"/>
              <a:gd name="connsiteY257" fmla="*/ 5302047 h 8346397"/>
              <a:gd name="connsiteX258" fmla="*/ 2987127 w 4196446"/>
              <a:gd name="connsiteY258" fmla="*/ 5347290 h 8346397"/>
              <a:gd name="connsiteX259" fmla="*/ 2984746 w 4196446"/>
              <a:gd name="connsiteY259" fmla="*/ 5402059 h 8346397"/>
              <a:gd name="connsiteX260" fmla="*/ 3041896 w 4196446"/>
              <a:gd name="connsiteY260" fmla="*/ 5471115 h 8346397"/>
              <a:gd name="connsiteX261" fmla="*/ 3089521 w 4196446"/>
              <a:gd name="connsiteY261" fmla="*/ 5597322 h 8346397"/>
              <a:gd name="connsiteX262" fmla="*/ 2996652 w 4196446"/>
              <a:gd name="connsiteY262" fmla="*/ 5887834 h 8346397"/>
              <a:gd name="connsiteX263" fmla="*/ 3018083 w 4196446"/>
              <a:gd name="connsiteY263" fmla="*/ 5942603 h 8346397"/>
              <a:gd name="connsiteX264" fmla="*/ 3044277 w 4196446"/>
              <a:gd name="connsiteY264" fmla="*/ 5994990 h 8346397"/>
              <a:gd name="connsiteX265" fmla="*/ 3049040 w 4196446"/>
              <a:gd name="connsiteY265" fmla="*/ 6099765 h 8346397"/>
              <a:gd name="connsiteX266" fmla="*/ 3028402 w 4196446"/>
              <a:gd name="connsiteY266" fmla="*/ 6195807 h 8346397"/>
              <a:gd name="connsiteX267" fmla="*/ 2956170 w 4196446"/>
              <a:gd name="connsiteY267" fmla="*/ 6259310 h 8346397"/>
              <a:gd name="connsiteX268" fmla="*/ 2920452 w 4196446"/>
              <a:gd name="connsiteY268" fmla="*/ 6240259 h 8346397"/>
              <a:gd name="connsiteX269" fmla="*/ 2849015 w 4196446"/>
              <a:gd name="connsiteY269" fmla="*/ 6252165 h 8346397"/>
              <a:gd name="connsiteX270" fmla="*/ 2713283 w 4196446"/>
              <a:gd name="connsiteY270" fmla="*/ 6364084 h 8346397"/>
              <a:gd name="connsiteX271" fmla="*/ 2606127 w 4196446"/>
              <a:gd name="connsiteY271" fmla="*/ 6349797 h 8346397"/>
              <a:gd name="connsiteX272" fmla="*/ 2575171 w 4196446"/>
              <a:gd name="connsiteY272" fmla="*/ 6378372 h 8346397"/>
              <a:gd name="connsiteX273" fmla="*/ 2508495 w 4196446"/>
              <a:gd name="connsiteY273" fmla="*/ 6423614 h 8346397"/>
              <a:gd name="connsiteX274" fmla="*/ 2391815 w 4196446"/>
              <a:gd name="connsiteY274" fmla="*/ 6411709 h 8346397"/>
              <a:gd name="connsiteX275" fmla="*/ 2368002 w 4196446"/>
              <a:gd name="connsiteY275" fmla="*/ 6528390 h 8346397"/>
              <a:gd name="connsiteX276" fmla="*/ 2363240 w 4196446"/>
              <a:gd name="connsiteY276" fmla="*/ 6564109 h 8346397"/>
              <a:gd name="connsiteX277" fmla="*/ 2339428 w 4196446"/>
              <a:gd name="connsiteY277" fmla="*/ 6583159 h 8346397"/>
              <a:gd name="connsiteX278" fmla="*/ 2141783 w 4196446"/>
              <a:gd name="connsiteY278" fmla="*/ 6535534 h 8346397"/>
              <a:gd name="connsiteX279" fmla="*/ 2103683 w 4196446"/>
              <a:gd name="connsiteY279" fmla="*/ 6587922 h 8346397"/>
              <a:gd name="connsiteX280" fmla="*/ 2072727 w 4196446"/>
              <a:gd name="connsiteY280" fmla="*/ 6683172 h 8346397"/>
              <a:gd name="connsiteX281" fmla="*/ 2039389 w 4196446"/>
              <a:gd name="connsiteY281" fmla="*/ 6747465 h 8346397"/>
              <a:gd name="connsiteX282" fmla="*/ 2051296 w 4196446"/>
              <a:gd name="connsiteY282" fmla="*/ 6809378 h 8346397"/>
              <a:gd name="connsiteX283" fmla="*/ 2184646 w 4196446"/>
              <a:gd name="connsiteY283" fmla="*/ 6921297 h 8346397"/>
              <a:gd name="connsiteX284" fmla="*/ 2253702 w 4196446"/>
              <a:gd name="connsiteY284" fmla="*/ 6954634 h 8346397"/>
              <a:gd name="connsiteX285" fmla="*/ 2237033 w 4196446"/>
              <a:gd name="connsiteY285" fmla="*/ 6978447 h 8346397"/>
              <a:gd name="connsiteX286" fmla="*/ 2201315 w 4196446"/>
              <a:gd name="connsiteY286" fmla="*/ 6997497 h 8346397"/>
              <a:gd name="connsiteX287" fmla="*/ 2234652 w 4196446"/>
              <a:gd name="connsiteY287" fmla="*/ 7073697 h 8346397"/>
              <a:gd name="connsiteX288" fmla="*/ 2203696 w 4196446"/>
              <a:gd name="connsiteY288" fmla="*/ 7095128 h 8346397"/>
              <a:gd name="connsiteX289" fmla="*/ 2098921 w 4196446"/>
              <a:gd name="connsiteY289" fmla="*/ 7033215 h 8346397"/>
              <a:gd name="connsiteX290" fmla="*/ 2056058 w 4196446"/>
              <a:gd name="connsiteY290" fmla="*/ 7059409 h 8346397"/>
              <a:gd name="connsiteX291" fmla="*/ 1996527 w 4196446"/>
              <a:gd name="connsiteY291" fmla="*/ 6957015 h 8346397"/>
              <a:gd name="connsiteX292" fmla="*/ 1879846 w 4196446"/>
              <a:gd name="connsiteY292" fmla="*/ 6983209 h 8346397"/>
              <a:gd name="connsiteX293" fmla="*/ 1815552 w 4196446"/>
              <a:gd name="connsiteY293" fmla="*/ 6987972 h 8346397"/>
              <a:gd name="connsiteX294" fmla="*/ 1765546 w 4196446"/>
              <a:gd name="connsiteY294" fmla="*/ 6983210 h 8346397"/>
              <a:gd name="connsiteX295" fmla="*/ 1708396 w 4196446"/>
              <a:gd name="connsiteY295" fmla="*/ 7028453 h 8346397"/>
              <a:gd name="connsiteX296" fmla="*/ 1529802 w 4196446"/>
              <a:gd name="connsiteY296" fmla="*/ 6987972 h 8346397"/>
              <a:gd name="connsiteX297" fmla="*/ 1553614 w 4196446"/>
              <a:gd name="connsiteY297" fmla="*/ 7114178 h 8346397"/>
              <a:gd name="connsiteX298" fmla="*/ 1477415 w 4196446"/>
              <a:gd name="connsiteY298" fmla="*/ 7159422 h 8346397"/>
              <a:gd name="connsiteX299" fmla="*/ 1415502 w 4196446"/>
              <a:gd name="connsiteY299" fmla="*/ 7226096 h 8346397"/>
              <a:gd name="connsiteX300" fmla="*/ 1265483 w 4196446"/>
              <a:gd name="connsiteY300" fmla="*/ 7218953 h 8346397"/>
              <a:gd name="connsiteX301" fmla="*/ 1213096 w 4196446"/>
              <a:gd name="connsiteY301" fmla="*/ 7328490 h 8346397"/>
              <a:gd name="connsiteX0" fmla="*/ 1244052 w 4196446"/>
              <a:gd name="connsiteY0" fmla="*/ 7386434 h 8363713"/>
              <a:gd name="connsiteX1" fmla="*/ 1561552 w 4196446"/>
              <a:gd name="connsiteY1" fmla="*/ 8332582 h 8363713"/>
              <a:gd name="connsiteX2" fmla="*/ 1789359 w 4196446"/>
              <a:gd name="connsiteY2" fmla="*/ 8045245 h 8363713"/>
              <a:gd name="connsiteX3" fmla="*/ 2198934 w 4196446"/>
              <a:gd name="connsiteY3" fmla="*/ 7899988 h 8363713"/>
              <a:gd name="connsiteX4" fmla="*/ 2260847 w 4196446"/>
              <a:gd name="connsiteY4" fmla="*/ 7835694 h 8363713"/>
              <a:gd name="connsiteX5" fmla="*/ 2301328 w 4196446"/>
              <a:gd name="connsiteY5" fmla="*/ 7795213 h 8363713"/>
              <a:gd name="connsiteX6" fmla="*/ 2391816 w 4196446"/>
              <a:gd name="connsiteY6" fmla="*/ 7797595 h 8363713"/>
              <a:gd name="connsiteX7" fmla="*/ 2451347 w 4196446"/>
              <a:gd name="connsiteY7" fmla="*/ 7776163 h 8363713"/>
              <a:gd name="connsiteX8" fmla="*/ 2470397 w 4196446"/>
              <a:gd name="connsiteY8" fmla="*/ 7699963 h 8363713"/>
              <a:gd name="connsiteX9" fmla="*/ 2444203 w 4196446"/>
              <a:gd name="connsiteY9" fmla="*/ 7633288 h 8363713"/>
              <a:gd name="connsiteX10" fmla="*/ 2503734 w 4196446"/>
              <a:gd name="connsiteY10" fmla="*/ 7630907 h 8363713"/>
              <a:gd name="connsiteX11" fmla="*/ 2531514 w 4196446"/>
              <a:gd name="connsiteY11" fmla="*/ 7594394 h 8363713"/>
              <a:gd name="connsiteX12" fmla="*/ 2484684 w 4196446"/>
              <a:gd name="connsiteY12" fmla="*/ 7552326 h 8363713"/>
              <a:gd name="connsiteX13" fmla="*/ 2546597 w 4196446"/>
              <a:gd name="connsiteY13" fmla="*/ 7511845 h 8363713"/>
              <a:gd name="connsiteX14" fmla="*/ 2603748 w 4196446"/>
              <a:gd name="connsiteY14" fmla="*/ 7485651 h 8363713"/>
              <a:gd name="connsiteX15" fmla="*/ 2594222 w 4196446"/>
              <a:gd name="connsiteY15" fmla="*/ 7359445 h 8363713"/>
              <a:gd name="connsiteX16" fmla="*/ 2606128 w 4196446"/>
              <a:gd name="connsiteY16" fmla="*/ 7309438 h 8363713"/>
              <a:gd name="connsiteX17" fmla="*/ 2701378 w 4196446"/>
              <a:gd name="connsiteY17" fmla="*/ 7314201 h 8363713"/>
              <a:gd name="connsiteX18" fmla="*/ 2660897 w 4196446"/>
              <a:gd name="connsiteY18" fmla="*/ 7240382 h 8363713"/>
              <a:gd name="connsiteX19" fmla="*/ 2713284 w 4196446"/>
              <a:gd name="connsiteY19" fmla="*/ 7266576 h 8363713"/>
              <a:gd name="connsiteX20" fmla="*/ 2763291 w 4196446"/>
              <a:gd name="connsiteY20" fmla="*/ 7299913 h 8363713"/>
              <a:gd name="connsiteX21" fmla="*/ 2756147 w 4196446"/>
              <a:gd name="connsiteY21" fmla="*/ 7371351 h 8363713"/>
              <a:gd name="connsiteX22" fmla="*/ 2827584 w 4196446"/>
              <a:gd name="connsiteY22" fmla="*/ 7316582 h 8363713"/>
              <a:gd name="connsiteX23" fmla="*/ 2870447 w 4196446"/>
              <a:gd name="connsiteY23" fmla="*/ 7338013 h 8363713"/>
              <a:gd name="connsiteX24" fmla="*/ 3001416 w 4196446"/>
              <a:gd name="connsiteY24" fmla="*/ 7266576 h 8363713"/>
              <a:gd name="connsiteX25" fmla="*/ 3103809 w 4196446"/>
              <a:gd name="connsiteY25" fmla="*/ 7202282 h 8363713"/>
              <a:gd name="connsiteX26" fmla="*/ 3246684 w 4196446"/>
              <a:gd name="connsiteY26" fmla="*/ 7142751 h 8363713"/>
              <a:gd name="connsiteX27" fmla="*/ 3282403 w 4196446"/>
              <a:gd name="connsiteY27" fmla="*/ 7159420 h 8363713"/>
              <a:gd name="connsiteX28" fmla="*/ 3358603 w 4196446"/>
              <a:gd name="connsiteY28" fmla="*/ 7064169 h 8363713"/>
              <a:gd name="connsiteX29" fmla="*/ 3503859 w 4196446"/>
              <a:gd name="connsiteY29" fmla="*/ 7042738 h 8363713"/>
              <a:gd name="connsiteX30" fmla="*/ 3530053 w 4196446"/>
              <a:gd name="connsiteY30" fmla="*/ 6978445 h 8363713"/>
              <a:gd name="connsiteX31" fmla="*/ 3642765 w 4196446"/>
              <a:gd name="connsiteY31" fmla="*/ 6905419 h 8363713"/>
              <a:gd name="connsiteX32" fmla="*/ 3741984 w 4196446"/>
              <a:gd name="connsiteY32" fmla="*/ 6883195 h 8363713"/>
              <a:gd name="connsiteX33" fmla="*/ 3784847 w 4196446"/>
              <a:gd name="connsiteY33" fmla="*/ 6811757 h 8363713"/>
              <a:gd name="connsiteX34" fmla="*/ 3951534 w 4196446"/>
              <a:gd name="connsiteY34" fmla="*/ 6737938 h 8363713"/>
              <a:gd name="connsiteX35" fmla="*/ 3932484 w 4196446"/>
              <a:gd name="connsiteY35" fmla="*/ 6616495 h 8363713"/>
              <a:gd name="connsiteX36" fmla="*/ 3975347 w 4196446"/>
              <a:gd name="connsiteY36" fmla="*/ 6642688 h 8363713"/>
              <a:gd name="connsiteX37" fmla="*/ 4027735 w 4196446"/>
              <a:gd name="connsiteY37" fmla="*/ 6654595 h 8363713"/>
              <a:gd name="connsiteX38" fmla="*/ 4056309 w 4196446"/>
              <a:gd name="connsiteY38" fmla="*/ 6516482 h 8363713"/>
              <a:gd name="connsiteX39" fmla="*/ 3996778 w 4196446"/>
              <a:gd name="connsiteY39" fmla="*/ 6478382 h 8363713"/>
              <a:gd name="connsiteX40" fmla="*/ 4034878 w 4196446"/>
              <a:gd name="connsiteY40" fmla="*/ 6437901 h 8363713"/>
              <a:gd name="connsiteX41" fmla="*/ 4061072 w 4196446"/>
              <a:gd name="connsiteY41" fmla="*/ 6473620 h 8363713"/>
              <a:gd name="connsiteX42" fmla="*/ 4082503 w 4196446"/>
              <a:gd name="connsiteY42" fmla="*/ 6478382 h 8363713"/>
              <a:gd name="connsiteX43" fmla="*/ 4089647 w 4196446"/>
              <a:gd name="connsiteY43" fmla="*/ 6421232 h 8363713"/>
              <a:gd name="connsiteX44" fmla="*/ 4046784 w 4196446"/>
              <a:gd name="connsiteY44" fmla="*/ 6318838 h 8363713"/>
              <a:gd name="connsiteX45" fmla="*/ 4130128 w 4196446"/>
              <a:gd name="connsiteY45" fmla="*/ 6299788 h 8363713"/>
              <a:gd name="connsiteX46" fmla="*/ 4046784 w 4196446"/>
              <a:gd name="connsiteY46" fmla="*/ 6275976 h 8363713"/>
              <a:gd name="connsiteX47" fmla="*/ 4053928 w 4196446"/>
              <a:gd name="connsiteY47" fmla="*/ 6211682 h 8363713"/>
              <a:gd name="connsiteX48" fmla="*/ 4039640 w 4196446"/>
              <a:gd name="connsiteY48" fmla="*/ 6149770 h 8363713"/>
              <a:gd name="connsiteX49" fmla="*/ 4106315 w 4196446"/>
              <a:gd name="connsiteY49" fmla="*/ 6211682 h 8363713"/>
              <a:gd name="connsiteX50" fmla="*/ 4063453 w 4196446"/>
              <a:gd name="connsiteY50" fmla="*/ 6090238 h 8363713"/>
              <a:gd name="connsiteX51" fmla="*/ 4070597 w 4196446"/>
              <a:gd name="connsiteY51" fmla="*/ 6018801 h 8363713"/>
              <a:gd name="connsiteX52" fmla="*/ 4132509 w 4196446"/>
              <a:gd name="connsiteY52" fmla="*/ 5975938 h 8363713"/>
              <a:gd name="connsiteX53" fmla="*/ 4094409 w 4196446"/>
              <a:gd name="connsiteY53" fmla="*/ 6075951 h 8363713"/>
              <a:gd name="connsiteX54" fmla="*/ 4139653 w 4196446"/>
              <a:gd name="connsiteY54" fmla="*/ 6102145 h 8363713"/>
              <a:gd name="connsiteX55" fmla="*/ 4192041 w 4196446"/>
              <a:gd name="connsiteY55" fmla="*/ 6080713 h 8363713"/>
              <a:gd name="connsiteX56" fmla="*/ 4149178 w 4196446"/>
              <a:gd name="connsiteY56" fmla="*/ 5947363 h 8363713"/>
              <a:gd name="connsiteX57" fmla="*/ 4194421 w 4196446"/>
              <a:gd name="connsiteY57" fmla="*/ 5909263 h 8363713"/>
              <a:gd name="connsiteX58" fmla="*/ 4113459 w 4196446"/>
              <a:gd name="connsiteY58" fmla="*/ 5783057 h 8363713"/>
              <a:gd name="connsiteX59" fmla="*/ 4108696 w 4196446"/>
              <a:gd name="connsiteY59" fmla="*/ 5678282 h 8363713"/>
              <a:gd name="connsiteX60" fmla="*/ 4070597 w 4196446"/>
              <a:gd name="connsiteY60" fmla="*/ 5587795 h 8363713"/>
              <a:gd name="connsiteX61" fmla="*/ 4111077 w 4196446"/>
              <a:gd name="connsiteY61" fmla="*/ 5583032 h 8363713"/>
              <a:gd name="connsiteX62" fmla="*/ 4061071 w 4196446"/>
              <a:gd name="connsiteY62" fmla="*/ 5478257 h 8363713"/>
              <a:gd name="connsiteX63" fmla="*/ 4061071 w 4196446"/>
              <a:gd name="connsiteY63" fmla="*/ 5383007 h 8363713"/>
              <a:gd name="connsiteX64" fmla="*/ 4103934 w 4196446"/>
              <a:gd name="connsiteY64" fmla="*/ 5387770 h 8363713"/>
              <a:gd name="connsiteX65" fmla="*/ 4106315 w 4196446"/>
              <a:gd name="connsiteY65" fmla="*/ 5347288 h 8363713"/>
              <a:gd name="connsiteX66" fmla="*/ 4065833 w 4196446"/>
              <a:gd name="connsiteY66" fmla="*/ 5292520 h 8363713"/>
              <a:gd name="connsiteX67" fmla="*/ 4058690 w 4196446"/>
              <a:gd name="connsiteY67" fmla="*/ 5173457 h 8363713"/>
              <a:gd name="connsiteX68" fmla="*/ 3990428 w 4196446"/>
              <a:gd name="connsiteY68" fmla="*/ 5034550 h 8363713"/>
              <a:gd name="connsiteX69" fmla="*/ 3922959 w 4196446"/>
              <a:gd name="connsiteY69" fmla="*/ 4816270 h 8363713"/>
              <a:gd name="connsiteX70" fmla="*/ 3887241 w 4196446"/>
              <a:gd name="connsiteY70" fmla="*/ 4682920 h 8363713"/>
              <a:gd name="connsiteX71" fmla="*/ 3851522 w 4196446"/>
              <a:gd name="connsiteY71" fmla="*/ 4642438 h 8363713"/>
              <a:gd name="connsiteX72" fmla="*/ 3887241 w 4196446"/>
              <a:gd name="connsiteY72" fmla="*/ 4578145 h 8363713"/>
              <a:gd name="connsiteX73" fmla="*/ 3839615 w 4196446"/>
              <a:gd name="connsiteY73" fmla="*/ 4499563 h 8363713"/>
              <a:gd name="connsiteX74" fmla="*/ 3780084 w 4196446"/>
              <a:gd name="connsiteY74" fmla="*/ 4492420 h 8363713"/>
              <a:gd name="connsiteX75" fmla="*/ 3732459 w 4196446"/>
              <a:gd name="connsiteY75" fmla="*/ 4449557 h 8363713"/>
              <a:gd name="connsiteX76" fmla="*/ 3687216 w 4196446"/>
              <a:gd name="connsiteY76" fmla="*/ 4466226 h 8363713"/>
              <a:gd name="connsiteX77" fmla="*/ 3668166 w 4196446"/>
              <a:gd name="connsiteY77" fmla="*/ 4368595 h 8363713"/>
              <a:gd name="connsiteX78" fmla="*/ 3501478 w 4196446"/>
              <a:gd name="connsiteY78" fmla="*/ 4166188 h 8363713"/>
              <a:gd name="connsiteX79" fmla="*/ 3496716 w 4196446"/>
              <a:gd name="connsiteY79" fmla="*/ 4139995 h 8363713"/>
              <a:gd name="connsiteX80" fmla="*/ 3494334 w 4196446"/>
              <a:gd name="connsiteY80" fmla="*/ 4113801 h 8363713"/>
              <a:gd name="connsiteX81" fmla="*/ 3544341 w 4196446"/>
              <a:gd name="connsiteY81" fmla="*/ 4101895 h 8363713"/>
              <a:gd name="connsiteX82" fmla="*/ 3553866 w 4196446"/>
              <a:gd name="connsiteY82" fmla="*/ 4075701 h 8363713"/>
              <a:gd name="connsiteX83" fmla="*/ 3515766 w 4196446"/>
              <a:gd name="connsiteY83" fmla="*/ 4056651 h 8363713"/>
              <a:gd name="connsiteX84" fmla="*/ 3465759 w 4196446"/>
              <a:gd name="connsiteY84" fmla="*/ 4049507 h 8363713"/>
              <a:gd name="connsiteX85" fmla="*/ 3432422 w 4196446"/>
              <a:gd name="connsiteY85" fmla="*/ 4109038 h 8363713"/>
              <a:gd name="connsiteX86" fmla="*/ 3413372 w 4196446"/>
              <a:gd name="connsiteY86" fmla="*/ 4082845 h 8363713"/>
              <a:gd name="connsiteX87" fmla="*/ 3415752 w 4196446"/>
              <a:gd name="connsiteY87" fmla="*/ 4042363 h 8363713"/>
              <a:gd name="connsiteX88" fmla="*/ 3349078 w 4196446"/>
              <a:gd name="connsiteY88" fmla="*/ 4018551 h 8363713"/>
              <a:gd name="connsiteX89" fmla="*/ 3382416 w 4196446"/>
              <a:gd name="connsiteY89" fmla="*/ 3985213 h 8363713"/>
              <a:gd name="connsiteX90" fmla="*/ 3346697 w 4196446"/>
              <a:gd name="connsiteY90" fmla="*/ 3961401 h 8363713"/>
              <a:gd name="connsiteX91" fmla="*/ 3291928 w 4196446"/>
              <a:gd name="connsiteY91" fmla="*/ 3959020 h 8363713"/>
              <a:gd name="connsiteX92" fmla="*/ 3263352 w 4196446"/>
              <a:gd name="connsiteY92" fmla="*/ 3978070 h 8363713"/>
              <a:gd name="connsiteX93" fmla="*/ 3215727 w 4196446"/>
              <a:gd name="connsiteY93" fmla="*/ 3963782 h 8363713"/>
              <a:gd name="connsiteX94" fmla="*/ 3227633 w 4196446"/>
              <a:gd name="connsiteY94" fmla="*/ 3937588 h 8363713"/>
              <a:gd name="connsiteX95" fmla="*/ 3275259 w 4196446"/>
              <a:gd name="connsiteY95" fmla="*/ 3913776 h 8363713"/>
              <a:gd name="connsiteX96" fmla="*/ 3127621 w 4196446"/>
              <a:gd name="connsiteY96" fmla="*/ 3851863 h 8363713"/>
              <a:gd name="connsiteX97" fmla="*/ 2996652 w 4196446"/>
              <a:gd name="connsiteY97" fmla="*/ 3739945 h 8363713"/>
              <a:gd name="connsiteX98" fmla="*/ 2591839 w 4196446"/>
              <a:gd name="connsiteY98" fmla="*/ 3354183 h 8363713"/>
              <a:gd name="connsiteX99" fmla="*/ 2468015 w 4196446"/>
              <a:gd name="connsiteY99" fmla="*/ 3049382 h 8363713"/>
              <a:gd name="connsiteX100" fmla="*/ 2432296 w 4196446"/>
              <a:gd name="connsiteY100" fmla="*/ 2961276 h 8363713"/>
              <a:gd name="connsiteX101" fmla="*/ 2387052 w 4196446"/>
              <a:gd name="connsiteY101" fmla="*/ 2954132 h 8363713"/>
              <a:gd name="connsiteX102" fmla="*/ 2365621 w 4196446"/>
              <a:gd name="connsiteY102" fmla="*/ 2958895 h 8363713"/>
              <a:gd name="connsiteX103" fmla="*/ 2315615 w 4196446"/>
              <a:gd name="connsiteY103" fmla="*/ 2896982 h 8363713"/>
              <a:gd name="connsiteX104" fmla="*/ 2234652 w 4196446"/>
              <a:gd name="connsiteY104" fmla="*/ 2880313 h 8363713"/>
              <a:gd name="connsiteX105" fmla="*/ 2182265 w 4196446"/>
              <a:gd name="connsiteY105" fmla="*/ 2811257 h 8363713"/>
              <a:gd name="connsiteX106" fmla="*/ 2115590 w 4196446"/>
              <a:gd name="connsiteY106" fmla="*/ 2727913 h 8363713"/>
              <a:gd name="connsiteX107" fmla="*/ 2091777 w 4196446"/>
              <a:gd name="connsiteY107" fmla="*/ 2670763 h 8363713"/>
              <a:gd name="connsiteX108" fmla="*/ 2006845 w 4196446"/>
              <a:gd name="connsiteY108" fmla="*/ 2527095 h 8363713"/>
              <a:gd name="connsiteX109" fmla="*/ 1953665 w 4196446"/>
              <a:gd name="connsiteY109" fmla="*/ 2451688 h 8363713"/>
              <a:gd name="connsiteX110" fmla="*/ 2006052 w 4196446"/>
              <a:gd name="connsiteY110" fmla="*/ 2337388 h 8363713"/>
              <a:gd name="connsiteX111" fmla="*/ 2072727 w 4196446"/>
              <a:gd name="connsiteY111" fmla="*/ 2256426 h 8363713"/>
              <a:gd name="connsiteX112" fmla="*/ 2056058 w 4196446"/>
              <a:gd name="connsiteY112" fmla="*/ 2223088 h 8363713"/>
              <a:gd name="connsiteX113" fmla="*/ 2067965 w 4196446"/>
              <a:gd name="connsiteY113" fmla="*/ 2130220 h 8363713"/>
              <a:gd name="connsiteX114" fmla="*/ 2137021 w 4196446"/>
              <a:gd name="connsiteY114" fmla="*/ 1992107 h 8363713"/>
              <a:gd name="connsiteX115" fmla="*/ 2165596 w 4196446"/>
              <a:gd name="connsiteY115" fmla="*/ 1944482 h 8363713"/>
              <a:gd name="connsiteX116" fmla="*/ 2203696 w 4196446"/>
              <a:gd name="connsiteY116" fmla="*/ 1937338 h 8363713"/>
              <a:gd name="connsiteX117" fmla="*/ 2198933 w 4196446"/>
              <a:gd name="connsiteY117" fmla="*/ 1906382 h 8363713"/>
              <a:gd name="connsiteX118" fmla="*/ 2406102 w 4196446"/>
              <a:gd name="connsiteY118" fmla="*/ 1782557 h 8363713"/>
              <a:gd name="connsiteX119" fmla="*/ 2494208 w 4196446"/>
              <a:gd name="connsiteY119" fmla="*/ 1715882 h 8363713"/>
              <a:gd name="connsiteX120" fmla="*/ 2513258 w 4196446"/>
              <a:gd name="connsiteY120" fmla="*/ 1630157 h 8363713"/>
              <a:gd name="connsiteX121" fmla="*/ 2522784 w 4196446"/>
              <a:gd name="connsiteY121" fmla="*/ 1584913 h 8363713"/>
              <a:gd name="connsiteX122" fmla="*/ 2577552 w 4196446"/>
              <a:gd name="connsiteY122" fmla="*/ 1527763 h 8363713"/>
              <a:gd name="connsiteX123" fmla="*/ 2606127 w 4196446"/>
              <a:gd name="connsiteY123" fmla="*/ 1499188 h 8363713"/>
              <a:gd name="connsiteX124" fmla="*/ 2634702 w 4196446"/>
              <a:gd name="connsiteY124" fmla="*/ 1492045 h 8363713"/>
              <a:gd name="connsiteX125" fmla="*/ 2672802 w 4196446"/>
              <a:gd name="connsiteY125" fmla="*/ 1368220 h 8363713"/>
              <a:gd name="connsiteX126" fmla="*/ 2806153 w 4196446"/>
              <a:gd name="connsiteY126" fmla="*/ 1334883 h 8363713"/>
              <a:gd name="connsiteX127" fmla="*/ 2944265 w 4196446"/>
              <a:gd name="connsiteY127" fmla="*/ 1325357 h 8363713"/>
              <a:gd name="connsiteX128" fmla="*/ 2968077 w 4196446"/>
              <a:gd name="connsiteY128" fmla="*/ 1206295 h 8363713"/>
              <a:gd name="connsiteX129" fmla="*/ 3049040 w 4196446"/>
              <a:gd name="connsiteY129" fmla="*/ 1169783 h 8363713"/>
              <a:gd name="connsiteX130" fmla="*/ 3153814 w 4196446"/>
              <a:gd name="connsiteY130" fmla="*/ 1125332 h 8363713"/>
              <a:gd name="connsiteX131" fmla="*/ 3225252 w 4196446"/>
              <a:gd name="connsiteY131" fmla="*/ 1049132 h 8363713"/>
              <a:gd name="connsiteX132" fmla="*/ 3310977 w 4196446"/>
              <a:gd name="connsiteY132" fmla="*/ 996745 h 8363713"/>
              <a:gd name="connsiteX133" fmla="*/ 3056977 w 4196446"/>
              <a:gd name="connsiteY133" fmla="*/ 982457 h 8363713"/>
              <a:gd name="connsiteX134" fmla="*/ 2958552 w 4196446"/>
              <a:gd name="connsiteY134" fmla="*/ 976107 h 8363713"/>
              <a:gd name="connsiteX135" fmla="*/ 2926802 w 4196446"/>
              <a:gd name="connsiteY135" fmla="*/ 906257 h 8363713"/>
              <a:gd name="connsiteX136" fmla="*/ 2866477 w 4196446"/>
              <a:gd name="connsiteY136" fmla="*/ 893559 h 8363713"/>
              <a:gd name="connsiteX137" fmla="*/ 2799802 w 4196446"/>
              <a:gd name="connsiteY137" fmla="*/ 874507 h 8363713"/>
              <a:gd name="connsiteX138" fmla="*/ 2761702 w 4196446"/>
              <a:gd name="connsiteY138" fmla="*/ 807832 h 8363713"/>
              <a:gd name="connsiteX139" fmla="*/ 2609302 w 4196446"/>
              <a:gd name="connsiteY139" fmla="*/ 760207 h 8363713"/>
              <a:gd name="connsiteX140" fmla="*/ 2580727 w 4196446"/>
              <a:gd name="connsiteY140" fmla="*/ 604632 h 8363713"/>
              <a:gd name="connsiteX141" fmla="*/ 2526752 w 4196446"/>
              <a:gd name="connsiteY141" fmla="*/ 531609 h 8363713"/>
              <a:gd name="connsiteX142" fmla="*/ 2596602 w 4196446"/>
              <a:gd name="connsiteY142" fmla="*/ 407782 h 8363713"/>
              <a:gd name="connsiteX143" fmla="*/ 2629939 w 4196446"/>
              <a:gd name="connsiteY143" fmla="*/ 310947 h 8363713"/>
              <a:gd name="connsiteX144" fmla="*/ 2517227 w 4196446"/>
              <a:gd name="connsiteY144" fmla="*/ 239507 h 8363713"/>
              <a:gd name="connsiteX145" fmla="*/ 2402927 w 4196446"/>
              <a:gd name="connsiteY145" fmla="*/ 271257 h 8363713"/>
              <a:gd name="connsiteX146" fmla="*/ 2275927 w 4196446"/>
              <a:gd name="connsiteY146" fmla="*/ 198232 h 8363713"/>
              <a:gd name="connsiteX147" fmla="*/ 2133052 w 4196446"/>
              <a:gd name="connsiteY147" fmla="*/ 233157 h 8363713"/>
              <a:gd name="connsiteX148" fmla="*/ 1913977 w 4196446"/>
              <a:gd name="connsiteY148" fmla="*/ 36309 h 8363713"/>
              <a:gd name="connsiteX149" fmla="*/ 1777452 w 4196446"/>
              <a:gd name="connsiteY149" fmla="*/ 13289 h 8363713"/>
              <a:gd name="connsiteX150" fmla="*/ 1703633 w 4196446"/>
              <a:gd name="connsiteY150" fmla="*/ 41864 h 8363713"/>
              <a:gd name="connsiteX151" fmla="*/ 1615527 w 4196446"/>
              <a:gd name="connsiteY151" fmla="*/ 75203 h 8363713"/>
              <a:gd name="connsiteX152" fmla="*/ 1515515 w 4196446"/>
              <a:gd name="connsiteY152" fmla="*/ 129971 h 8363713"/>
              <a:gd name="connsiteX153" fmla="*/ 1525040 w 4196446"/>
              <a:gd name="connsiteY153" fmla="*/ 194264 h 8363713"/>
              <a:gd name="connsiteX154" fmla="*/ 1505990 w 4196446"/>
              <a:gd name="connsiteY154" fmla="*/ 251415 h 8363713"/>
              <a:gd name="connsiteX155" fmla="*/ 1413121 w 4196446"/>
              <a:gd name="connsiteY155" fmla="*/ 270464 h 8363713"/>
              <a:gd name="connsiteX156" fmla="*/ 1339302 w 4196446"/>
              <a:gd name="connsiteY156" fmla="*/ 306184 h 8363713"/>
              <a:gd name="connsiteX157" fmla="*/ 1260721 w 4196446"/>
              <a:gd name="connsiteY157" fmla="*/ 346665 h 8363713"/>
              <a:gd name="connsiteX158" fmla="*/ 1191665 w 4196446"/>
              <a:gd name="connsiteY158" fmla="*/ 272847 h 8363713"/>
              <a:gd name="connsiteX159" fmla="*/ 1082127 w 4196446"/>
              <a:gd name="connsiteY159" fmla="*/ 353809 h 8363713"/>
              <a:gd name="connsiteX160" fmla="*/ 1020215 w 4196446"/>
              <a:gd name="connsiteY160" fmla="*/ 420484 h 8363713"/>
              <a:gd name="connsiteX161" fmla="*/ 858290 w 4196446"/>
              <a:gd name="connsiteY161" fmla="*/ 301422 h 8363713"/>
              <a:gd name="connsiteX162" fmla="*/ 796377 w 4196446"/>
              <a:gd name="connsiteY162" fmla="*/ 406196 h 8363713"/>
              <a:gd name="connsiteX163" fmla="*/ 755896 w 4196446"/>
              <a:gd name="connsiteY163" fmla="*/ 341903 h 8363713"/>
              <a:gd name="connsiteX164" fmla="*/ 689221 w 4196446"/>
              <a:gd name="connsiteY164" fmla="*/ 270465 h 8363713"/>
              <a:gd name="connsiteX165" fmla="*/ 667790 w 4196446"/>
              <a:gd name="connsiteY165" fmla="*/ 313328 h 8363713"/>
              <a:gd name="connsiteX166" fmla="*/ 620165 w 4196446"/>
              <a:gd name="connsiteY166" fmla="*/ 382384 h 8363713"/>
              <a:gd name="connsiteX167" fmla="*/ 589208 w 4196446"/>
              <a:gd name="connsiteY167" fmla="*/ 396672 h 8363713"/>
              <a:gd name="connsiteX168" fmla="*/ 498721 w 4196446"/>
              <a:gd name="connsiteY168" fmla="*/ 482397 h 8363713"/>
              <a:gd name="connsiteX169" fmla="*/ 396327 w 4196446"/>
              <a:gd name="connsiteY169" fmla="*/ 380003 h 8363713"/>
              <a:gd name="connsiteX170" fmla="*/ 243927 w 4196446"/>
              <a:gd name="connsiteY170" fmla="*/ 294278 h 8363713"/>
              <a:gd name="connsiteX171" fmla="*/ 174871 w 4196446"/>
              <a:gd name="connsiteY171" fmla="*/ 327615 h 8363713"/>
              <a:gd name="connsiteX172" fmla="*/ 127246 w 4196446"/>
              <a:gd name="connsiteY172" fmla="*/ 410959 h 8363713"/>
              <a:gd name="connsiteX173" fmla="*/ 43902 w 4196446"/>
              <a:gd name="connsiteY173" fmla="*/ 472872 h 8363713"/>
              <a:gd name="connsiteX174" fmla="*/ 8183 w 4196446"/>
              <a:gd name="connsiteY174" fmla="*/ 484778 h 8363713"/>
              <a:gd name="connsiteX175" fmla="*/ 198683 w 4196446"/>
              <a:gd name="connsiteY175" fmla="*/ 689565 h 8363713"/>
              <a:gd name="connsiteX176" fmla="*/ 265359 w 4196446"/>
              <a:gd name="connsiteY176" fmla="*/ 706234 h 8363713"/>
              <a:gd name="connsiteX177" fmla="*/ 298697 w 4196446"/>
              <a:gd name="connsiteY177" fmla="*/ 730047 h 8363713"/>
              <a:gd name="connsiteX178" fmla="*/ 296315 w 4196446"/>
              <a:gd name="connsiteY178" fmla="*/ 901496 h 8363713"/>
              <a:gd name="connsiteX179" fmla="*/ 362990 w 4196446"/>
              <a:gd name="connsiteY179" fmla="*/ 906259 h 8363713"/>
              <a:gd name="connsiteX180" fmla="*/ 401090 w 4196446"/>
              <a:gd name="connsiteY180" fmla="*/ 856253 h 8363713"/>
              <a:gd name="connsiteX181" fmla="*/ 482052 w 4196446"/>
              <a:gd name="connsiteY181" fmla="*/ 894353 h 8363713"/>
              <a:gd name="connsiteX182" fmla="*/ 420140 w 4196446"/>
              <a:gd name="connsiteY182" fmla="*/ 1039609 h 8363713"/>
              <a:gd name="connsiteX183" fmla="*/ 434427 w 4196446"/>
              <a:gd name="connsiteY183" fmla="*/ 1087234 h 8363713"/>
              <a:gd name="connsiteX184" fmla="*/ 379658 w 4196446"/>
              <a:gd name="connsiteY184" fmla="*/ 1139622 h 8363713"/>
              <a:gd name="connsiteX185" fmla="*/ 415377 w 4196446"/>
              <a:gd name="connsiteY185" fmla="*/ 1168196 h 8363713"/>
              <a:gd name="connsiteX186" fmla="*/ 486815 w 4196446"/>
              <a:gd name="connsiteY186" fmla="*/ 1256303 h 8363713"/>
              <a:gd name="connsiteX187" fmla="*/ 527296 w 4196446"/>
              <a:gd name="connsiteY187" fmla="*/ 1344409 h 8363713"/>
              <a:gd name="connsiteX188" fmla="*/ 636833 w 4196446"/>
              <a:gd name="connsiteY188" fmla="*/ 1396797 h 8363713"/>
              <a:gd name="connsiteX189" fmla="*/ 746371 w 4196446"/>
              <a:gd name="connsiteY189" fmla="*/ 1420609 h 8363713"/>
              <a:gd name="connsiteX190" fmla="*/ 829715 w 4196446"/>
              <a:gd name="connsiteY190" fmla="*/ 1468234 h 8363713"/>
              <a:gd name="connsiteX191" fmla="*/ 913058 w 4196446"/>
              <a:gd name="connsiteY191" fmla="*/ 1442040 h 8363713"/>
              <a:gd name="connsiteX192" fmla="*/ 994021 w 4196446"/>
              <a:gd name="connsiteY192" fmla="*/ 1368222 h 8363713"/>
              <a:gd name="connsiteX193" fmla="*/ 1103558 w 4196446"/>
              <a:gd name="connsiteY193" fmla="*/ 1351553 h 8363713"/>
              <a:gd name="connsiteX194" fmla="*/ 1170233 w 4196446"/>
              <a:gd name="connsiteY194" fmla="*/ 1356315 h 8363713"/>
              <a:gd name="connsiteX195" fmla="*/ 1329777 w 4196446"/>
              <a:gd name="connsiteY195" fmla="*/ 1465853 h 8363713"/>
              <a:gd name="connsiteX196" fmla="*/ 1389308 w 4196446"/>
              <a:gd name="connsiteY196" fmla="*/ 1494428 h 8363713"/>
              <a:gd name="connsiteX197" fmla="*/ 1260721 w 4196446"/>
              <a:gd name="connsiteY197" fmla="*/ 1596822 h 8363713"/>
              <a:gd name="connsiteX198" fmla="*/ 1263102 w 4196446"/>
              <a:gd name="connsiteY198" fmla="*/ 1661115 h 8363713"/>
              <a:gd name="connsiteX199" fmla="*/ 1425027 w 4196446"/>
              <a:gd name="connsiteY199" fmla="*/ 1613490 h 8363713"/>
              <a:gd name="connsiteX200" fmla="*/ 1386927 w 4196446"/>
              <a:gd name="connsiteY200" fmla="*/ 1677784 h 8363713"/>
              <a:gd name="connsiteX201" fmla="*/ 1405977 w 4196446"/>
              <a:gd name="connsiteY201" fmla="*/ 1751603 h 8363713"/>
              <a:gd name="connsiteX202" fmla="*/ 1517896 w 4196446"/>
              <a:gd name="connsiteY202" fmla="*/ 1787322 h 8363713"/>
              <a:gd name="connsiteX203" fmla="*/ 1591715 w 4196446"/>
              <a:gd name="connsiteY203" fmla="*/ 1803990 h 8363713"/>
              <a:gd name="connsiteX204" fmla="*/ 1501227 w 4196446"/>
              <a:gd name="connsiteY204" fmla="*/ 1934959 h 8363713"/>
              <a:gd name="connsiteX205" fmla="*/ 1494083 w 4196446"/>
              <a:gd name="connsiteY205" fmla="*/ 1984965 h 8363713"/>
              <a:gd name="connsiteX206" fmla="*/ 1422646 w 4196446"/>
              <a:gd name="connsiteY206" fmla="*/ 2020684 h 8363713"/>
              <a:gd name="connsiteX207" fmla="*/ 1391690 w 4196446"/>
              <a:gd name="connsiteY207" fmla="*/ 2082597 h 8363713"/>
              <a:gd name="connsiteX208" fmla="*/ 1260721 w 4196446"/>
              <a:gd name="connsiteY208" fmla="*/ 2056403 h 8363713"/>
              <a:gd name="connsiteX209" fmla="*/ 1139277 w 4196446"/>
              <a:gd name="connsiteY209" fmla="*/ 2056402 h 8363713"/>
              <a:gd name="connsiteX210" fmla="*/ 1072602 w 4196446"/>
              <a:gd name="connsiteY210" fmla="*/ 2084978 h 8363713"/>
              <a:gd name="connsiteX211" fmla="*/ 1065458 w 4196446"/>
              <a:gd name="connsiteY211" fmla="*/ 2184990 h 8363713"/>
              <a:gd name="connsiteX212" fmla="*/ 977352 w 4196446"/>
              <a:gd name="connsiteY212" fmla="*/ 2273097 h 8363713"/>
              <a:gd name="connsiteX213" fmla="*/ 1120227 w 4196446"/>
              <a:gd name="connsiteY213" fmla="*/ 2335009 h 8363713"/>
              <a:gd name="connsiteX214" fmla="*/ 1170234 w 4196446"/>
              <a:gd name="connsiteY214" fmla="*/ 2370727 h 8363713"/>
              <a:gd name="connsiteX215" fmla="*/ 1222621 w 4196446"/>
              <a:gd name="connsiteY215" fmla="*/ 2387397 h 8363713"/>
              <a:gd name="connsiteX216" fmla="*/ 1272627 w 4196446"/>
              <a:gd name="connsiteY216" fmla="*/ 2437403 h 8363713"/>
              <a:gd name="connsiteX217" fmla="*/ 1329777 w 4196446"/>
              <a:gd name="connsiteY217" fmla="*/ 2458834 h 8363713"/>
              <a:gd name="connsiteX218" fmla="*/ 1422646 w 4196446"/>
              <a:gd name="connsiteY218" fmla="*/ 2535034 h 8363713"/>
              <a:gd name="connsiteX219" fmla="*/ 1508371 w 4196446"/>
              <a:gd name="connsiteY219" fmla="*/ 2568373 h 8363713"/>
              <a:gd name="connsiteX220" fmla="*/ 1641721 w 4196446"/>
              <a:gd name="connsiteY220" fmla="*/ 2716009 h 8363713"/>
              <a:gd name="connsiteX221" fmla="*/ 1725065 w 4196446"/>
              <a:gd name="connsiteY221" fmla="*/ 2870790 h 8363713"/>
              <a:gd name="connsiteX222" fmla="*/ 1850477 w 4196446"/>
              <a:gd name="connsiteY222" fmla="*/ 2931907 h 8363713"/>
              <a:gd name="connsiteX223" fmla="*/ 1896514 w 4196446"/>
              <a:gd name="connsiteY223" fmla="*/ 2977947 h 8363713"/>
              <a:gd name="connsiteX224" fmla="*/ 1927471 w 4196446"/>
              <a:gd name="connsiteY224" fmla="*/ 3082722 h 8363713"/>
              <a:gd name="connsiteX225" fmla="*/ 1989383 w 4196446"/>
              <a:gd name="connsiteY225" fmla="*/ 3185115 h 8363713"/>
              <a:gd name="connsiteX226" fmla="*/ 2051296 w 4196446"/>
              <a:gd name="connsiteY226" fmla="*/ 3223215 h 8363713"/>
              <a:gd name="connsiteX227" fmla="*/ 2182265 w 4196446"/>
              <a:gd name="connsiteY227" fmla="*/ 3370853 h 8363713"/>
              <a:gd name="connsiteX228" fmla="*/ 2325139 w 4196446"/>
              <a:gd name="connsiteY228" fmla="*/ 3447053 h 8363713"/>
              <a:gd name="connsiteX229" fmla="*/ 2384671 w 4196446"/>
              <a:gd name="connsiteY229" fmla="*/ 3532778 h 8363713"/>
              <a:gd name="connsiteX230" fmla="*/ 2432296 w 4196446"/>
              <a:gd name="connsiteY230" fmla="*/ 3599453 h 8363713"/>
              <a:gd name="connsiteX231" fmla="*/ 2479921 w 4196446"/>
              <a:gd name="connsiteY231" fmla="*/ 3589929 h 8363713"/>
              <a:gd name="connsiteX232" fmla="*/ 2484683 w 4196446"/>
              <a:gd name="connsiteY232" fmla="*/ 3742328 h 8363713"/>
              <a:gd name="connsiteX233" fmla="*/ 2537071 w 4196446"/>
              <a:gd name="connsiteY233" fmla="*/ 3835197 h 8363713"/>
              <a:gd name="connsiteX234" fmla="*/ 2529927 w 4196446"/>
              <a:gd name="connsiteY234" fmla="*/ 3873297 h 8363713"/>
              <a:gd name="connsiteX235" fmla="*/ 2598983 w 4196446"/>
              <a:gd name="connsiteY235" fmla="*/ 3909015 h 8363713"/>
              <a:gd name="connsiteX236" fmla="*/ 2656133 w 4196446"/>
              <a:gd name="connsiteY236" fmla="*/ 3854247 h 8363713"/>
              <a:gd name="connsiteX237" fmla="*/ 2689471 w 4196446"/>
              <a:gd name="connsiteY237" fmla="*/ 3937590 h 8363713"/>
              <a:gd name="connsiteX238" fmla="*/ 2734715 w 4196446"/>
              <a:gd name="connsiteY238" fmla="*/ 3982834 h 8363713"/>
              <a:gd name="connsiteX239" fmla="*/ 2808533 w 4196446"/>
              <a:gd name="connsiteY239" fmla="*/ 4006647 h 8363713"/>
              <a:gd name="connsiteX240" fmla="*/ 2860921 w 4196446"/>
              <a:gd name="connsiteY240" fmla="*/ 4075703 h 8363713"/>
              <a:gd name="connsiteX241" fmla="*/ 2946646 w 4196446"/>
              <a:gd name="connsiteY241" fmla="*/ 4130472 h 8363713"/>
              <a:gd name="connsiteX242" fmla="*/ 2999033 w 4196446"/>
              <a:gd name="connsiteY242" fmla="*/ 4163809 h 8363713"/>
              <a:gd name="connsiteX243" fmla="*/ 2870446 w 4196446"/>
              <a:gd name="connsiteY243" fmla="*/ 4256678 h 8363713"/>
              <a:gd name="connsiteX244" fmla="*/ 2868064 w 4196446"/>
              <a:gd name="connsiteY244" fmla="*/ 4311446 h 8363713"/>
              <a:gd name="connsiteX245" fmla="*/ 2970458 w 4196446"/>
              <a:gd name="connsiteY245" fmla="*/ 4428128 h 8363713"/>
              <a:gd name="connsiteX246" fmla="*/ 3065708 w 4196446"/>
              <a:gd name="connsiteY246" fmla="*/ 4490040 h 8363713"/>
              <a:gd name="connsiteX247" fmla="*/ 3096665 w 4196446"/>
              <a:gd name="connsiteY247" fmla="*/ 4528140 h 8363713"/>
              <a:gd name="connsiteX248" fmla="*/ 3082377 w 4196446"/>
              <a:gd name="connsiteY248" fmla="*/ 4609103 h 8363713"/>
              <a:gd name="connsiteX249" fmla="*/ 3077615 w 4196446"/>
              <a:gd name="connsiteY249" fmla="*/ 4692447 h 8363713"/>
              <a:gd name="connsiteX250" fmla="*/ 3034752 w 4196446"/>
              <a:gd name="connsiteY250" fmla="*/ 4701972 h 8363713"/>
              <a:gd name="connsiteX251" fmla="*/ 3008558 w 4196446"/>
              <a:gd name="connsiteY251" fmla="*/ 4718640 h 8363713"/>
              <a:gd name="connsiteX252" fmla="*/ 3053802 w 4196446"/>
              <a:gd name="connsiteY252" fmla="*/ 4795632 h 8363713"/>
              <a:gd name="connsiteX253" fmla="*/ 3037133 w 4196446"/>
              <a:gd name="connsiteY253" fmla="*/ 4868659 h 8363713"/>
              <a:gd name="connsiteX254" fmla="*/ 3020465 w 4196446"/>
              <a:gd name="connsiteY254" fmla="*/ 5004390 h 8363713"/>
              <a:gd name="connsiteX255" fmla="*/ 2982365 w 4196446"/>
              <a:gd name="connsiteY255" fmla="*/ 5044872 h 8363713"/>
              <a:gd name="connsiteX256" fmla="*/ 2965696 w 4196446"/>
              <a:gd name="connsiteY256" fmla="*/ 5166315 h 8363713"/>
              <a:gd name="connsiteX257" fmla="*/ 2937121 w 4196446"/>
              <a:gd name="connsiteY257" fmla="*/ 5285378 h 8363713"/>
              <a:gd name="connsiteX258" fmla="*/ 2989508 w 4196446"/>
              <a:gd name="connsiteY258" fmla="*/ 5302047 h 8363713"/>
              <a:gd name="connsiteX259" fmla="*/ 2987127 w 4196446"/>
              <a:gd name="connsiteY259" fmla="*/ 5347290 h 8363713"/>
              <a:gd name="connsiteX260" fmla="*/ 2984746 w 4196446"/>
              <a:gd name="connsiteY260" fmla="*/ 5402059 h 8363713"/>
              <a:gd name="connsiteX261" fmla="*/ 3041896 w 4196446"/>
              <a:gd name="connsiteY261" fmla="*/ 5471115 h 8363713"/>
              <a:gd name="connsiteX262" fmla="*/ 3089521 w 4196446"/>
              <a:gd name="connsiteY262" fmla="*/ 5597322 h 8363713"/>
              <a:gd name="connsiteX263" fmla="*/ 2996652 w 4196446"/>
              <a:gd name="connsiteY263" fmla="*/ 5887834 h 8363713"/>
              <a:gd name="connsiteX264" fmla="*/ 3018083 w 4196446"/>
              <a:gd name="connsiteY264" fmla="*/ 5942603 h 8363713"/>
              <a:gd name="connsiteX265" fmla="*/ 3044277 w 4196446"/>
              <a:gd name="connsiteY265" fmla="*/ 5994990 h 8363713"/>
              <a:gd name="connsiteX266" fmla="*/ 3049040 w 4196446"/>
              <a:gd name="connsiteY266" fmla="*/ 6099765 h 8363713"/>
              <a:gd name="connsiteX267" fmla="*/ 3028402 w 4196446"/>
              <a:gd name="connsiteY267" fmla="*/ 6195807 h 8363713"/>
              <a:gd name="connsiteX268" fmla="*/ 2956170 w 4196446"/>
              <a:gd name="connsiteY268" fmla="*/ 6259310 h 8363713"/>
              <a:gd name="connsiteX269" fmla="*/ 2920452 w 4196446"/>
              <a:gd name="connsiteY269" fmla="*/ 6240259 h 8363713"/>
              <a:gd name="connsiteX270" fmla="*/ 2849015 w 4196446"/>
              <a:gd name="connsiteY270" fmla="*/ 6252165 h 8363713"/>
              <a:gd name="connsiteX271" fmla="*/ 2713283 w 4196446"/>
              <a:gd name="connsiteY271" fmla="*/ 6364084 h 8363713"/>
              <a:gd name="connsiteX272" fmla="*/ 2606127 w 4196446"/>
              <a:gd name="connsiteY272" fmla="*/ 6349797 h 8363713"/>
              <a:gd name="connsiteX273" fmla="*/ 2575171 w 4196446"/>
              <a:gd name="connsiteY273" fmla="*/ 6378372 h 8363713"/>
              <a:gd name="connsiteX274" fmla="*/ 2508495 w 4196446"/>
              <a:gd name="connsiteY274" fmla="*/ 6423614 h 8363713"/>
              <a:gd name="connsiteX275" fmla="*/ 2391815 w 4196446"/>
              <a:gd name="connsiteY275" fmla="*/ 6411709 h 8363713"/>
              <a:gd name="connsiteX276" fmla="*/ 2368002 w 4196446"/>
              <a:gd name="connsiteY276" fmla="*/ 6528390 h 8363713"/>
              <a:gd name="connsiteX277" fmla="*/ 2363240 w 4196446"/>
              <a:gd name="connsiteY277" fmla="*/ 6564109 h 8363713"/>
              <a:gd name="connsiteX278" fmla="*/ 2339428 w 4196446"/>
              <a:gd name="connsiteY278" fmla="*/ 6583159 h 8363713"/>
              <a:gd name="connsiteX279" fmla="*/ 2141783 w 4196446"/>
              <a:gd name="connsiteY279" fmla="*/ 6535534 h 8363713"/>
              <a:gd name="connsiteX280" fmla="*/ 2103683 w 4196446"/>
              <a:gd name="connsiteY280" fmla="*/ 6587922 h 8363713"/>
              <a:gd name="connsiteX281" fmla="*/ 2072727 w 4196446"/>
              <a:gd name="connsiteY281" fmla="*/ 6683172 h 8363713"/>
              <a:gd name="connsiteX282" fmla="*/ 2039389 w 4196446"/>
              <a:gd name="connsiteY282" fmla="*/ 6747465 h 8363713"/>
              <a:gd name="connsiteX283" fmla="*/ 2051296 w 4196446"/>
              <a:gd name="connsiteY283" fmla="*/ 6809378 h 8363713"/>
              <a:gd name="connsiteX284" fmla="*/ 2184646 w 4196446"/>
              <a:gd name="connsiteY284" fmla="*/ 6921297 h 8363713"/>
              <a:gd name="connsiteX285" fmla="*/ 2253702 w 4196446"/>
              <a:gd name="connsiteY285" fmla="*/ 6954634 h 8363713"/>
              <a:gd name="connsiteX286" fmla="*/ 2237033 w 4196446"/>
              <a:gd name="connsiteY286" fmla="*/ 6978447 h 8363713"/>
              <a:gd name="connsiteX287" fmla="*/ 2201315 w 4196446"/>
              <a:gd name="connsiteY287" fmla="*/ 6997497 h 8363713"/>
              <a:gd name="connsiteX288" fmla="*/ 2234652 w 4196446"/>
              <a:gd name="connsiteY288" fmla="*/ 7073697 h 8363713"/>
              <a:gd name="connsiteX289" fmla="*/ 2203696 w 4196446"/>
              <a:gd name="connsiteY289" fmla="*/ 7095128 h 8363713"/>
              <a:gd name="connsiteX290" fmla="*/ 2098921 w 4196446"/>
              <a:gd name="connsiteY290" fmla="*/ 7033215 h 8363713"/>
              <a:gd name="connsiteX291" fmla="*/ 2056058 w 4196446"/>
              <a:gd name="connsiteY291" fmla="*/ 7059409 h 8363713"/>
              <a:gd name="connsiteX292" fmla="*/ 1996527 w 4196446"/>
              <a:gd name="connsiteY292" fmla="*/ 6957015 h 8363713"/>
              <a:gd name="connsiteX293" fmla="*/ 1879846 w 4196446"/>
              <a:gd name="connsiteY293" fmla="*/ 6983209 h 8363713"/>
              <a:gd name="connsiteX294" fmla="*/ 1815552 w 4196446"/>
              <a:gd name="connsiteY294" fmla="*/ 6987972 h 8363713"/>
              <a:gd name="connsiteX295" fmla="*/ 1765546 w 4196446"/>
              <a:gd name="connsiteY295" fmla="*/ 6983210 h 8363713"/>
              <a:gd name="connsiteX296" fmla="*/ 1708396 w 4196446"/>
              <a:gd name="connsiteY296" fmla="*/ 7028453 h 8363713"/>
              <a:gd name="connsiteX297" fmla="*/ 1529802 w 4196446"/>
              <a:gd name="connsiteY297" fmla="*/ 6987972 h 8363713"/>
              <a:gd name="connsiteX298" fmla="*/ 1553614 w 4196446"/>
              <a:gd name="connsiteY298" fmla="*/ 7114178 h 8363713"/>
              <a:gd name="connsiteX299" fmla="*/ 1477415 w 4196446"/>
              <a:gd name="connsiteY299" fmla="*/ 7159422 h 8363713"/>
              <a:gd name="connsiteX300" fmla="*/ 1415502 w 4196446"/>
              <a:gd name="connsiteY300" fmla="*/ 7226096 h 8363713"/>
              <a:gd name="connsiteX301" fmla="*/ 1265483 w 4196446"/>
              <a:gd name="connsiteY301" fmla="*/ 7218953 h 8363713"/>
              <a:gd name="connsiteX302" fmla="*/ 1213096 w 4196446"/>
              <a:gd name="connsiteY302" fmla="*/ 7328490 h 8363713"/>
              <a:gd name="connsiteX0" fmla="*/ 1244052 w 4196446"/>
              <a:gd name="connsiteY0" fmla="*/ 7386434 h 8339421"/>
              <a:gd name="connsiteX1" fmla="*/ 1416296 w 4196446"/>
              <a:gd name="connsiteY1" fmla="*/ 8306388 h 8339421"/>
              <a:gd name="connsiteX2" fmla="*/ 1789359 w 4196446"/>
              <a:gd name="connsiteY2" fmla="*/ 8045245 h 8339421"/>
              <a:gd name="connsiteX3" fmla="*/ 2198934 w 4196446"/>
              <a:gd name="connsiteY3" fmla="*/ 7899988 h 8339421"/>
              <a:gd name="connsiteX4" fmla="*/ 2260847 w 4196446"/>
              <a:gd name="connsiteY4" fmla="*/ 7835694 h 8339421"/>
              <a:gd name="connsiteX5" fmla="*/ 2301328 w 4196446"/>
              <a:gd name="connsiteY5" fmla="*/ 7795213 h 8339421"/>
              <a:gd name="connsiteX6" fmla="*/ 2391816 w 4196446"/>
              <a:gd name="connsiteY6" fmla="*/ 7797595 h 8339421"/>
              <a:gd name="connsiteX7" fmla="*/ 2451347 w 4196446"/>
              <a:gd name="connsiteY7" fmla="*/ 7776163 h 8339421"/>
              <a:gd name="connsiteX8" fmla="*/ 2470397 w 4196446"/>
              <a:gd name="connsiteY8" fmla="*/ 7699963 h 8339421"/>
              <a:gd name="connsiteX9" fmla="*/ 2444203 w 4196446"/>
              <a:gd name="connsiteY9" fmla="*/ 7633288 h 8339421"/>
              <a:gd name="connsiteX10" fmla="*/ 2503734 w 4196446"/>
              <a:gd name="connsiteY10" fmla="*/ 7630907 h 8339421"/>
              <a:gd name="connsiteX11" fmla="*/ 2531514 w 4196446"/>
              <a:gd name="connsiteY11" fmla="*/ 7594394 h 8339421"/>
              <a:gd name="connsiteX12" fmla="*/ 2484684 w 4196446"/>
              <a:gd name="connsiteY12" fmla="*/ 7552326 h 8339421"/>
              <a:gd name="connsiteX13" fmla="*/ 2546597 w 4196446"/>
              <a:gd name="connsiteY13" fmla="*/ 7511845 h 8339421"/>
              <a:gd name="connsiteX14" fmla="*/ 2603748 w 4196446"/>
              <a:gd name="connsiteY14" fmla="*/ 7485651 h 8339421"/>
              <a:gd name="connsiteX15" fmla="*/ 2594222 w 4196446"/>
              <a:gd name="connsiteY15" fmla="*/ 7359445 h 8339421"/>
              <a:gd name="connsiteX16" fmla="*/ 2606128 w 4196446"/>
              <a:gd name="connsiteY16" fmla="*/ 7309438 h 8339421"/>
              <a:gd name="connsiteX17" fmla="*/ 2701378 w 4196446"/>
              <a:gd name="connsiteY17" fmla="*/ 7314201 h 8339421"/>
              <a:gd name="connsiteX18" fmla="*/ 2660897 w 4196446"/>
              <a:gd name="connsiteY18" fmla="*/ 7240382 h 8339421"/>
              <a:gd name="connsiteX19" fmla="*/ 2713284 w 4196446"/>
              <a:gd name="connsiteY19" fmla="*/ 7266576 h 8339421"/>
              <a:gd name="connsiteX20" fmla="*/ 2763291 w 4196446"/>
              <a:gd name="connsiteY20" fmla="*/ 7299913 h 8339421"/>
              <a:gd name="connsiteX21" fmla="*/ 2756147 w 4196446"/>
              <a:gd name="connsiteY21" fmla="*/ 7371351 h 8339421"/>
              <a:gd name="connsiteX22" fmla="*/ 2827584 w 4196446"/>
              <a:gd name="connsiteY22" fmla="*/ 7316582 h 8339421"/>
              <a:gd name="connsiteX23" fmla="*/ 2870447 w 4196446"/>
              <a:gd name="connsiteY23" fmla="*/ 7338013 h 8339421"/>
              <a:gd name="connsiteX24" fmla="*/ 3001416 w 4196446"/>
              <a:gd name="connsiteY24" fmla="*/ 7266576 h 8339421"/>
              <a:gd name="connsiteX25" fmla="*/ 3103809 w 4196446"/>
              <a:gd name="connsiteY25" fmla="*/ 7202282 h 8339421"/>
              <a:gd name="connsiteX26" fmla="*/ 3246684 w 4196446"/>
              <a:gd name="connsiteY26" fmla="*/ 7142751 h 8339421"/>
              <a:gd name="connsiteX27" fmla="*/ 3282403 w 4196446"/>
              <a:gd name="connsiteY27" fmla="*/ 7159420 h 8339421"/>
              <a:gd name="connsiteX28" fmla="*/ 3358603 w 4196446"/>
              <a:gd name="connsiteY28" fmla="*/ 7064169 h 8339421"/>
              <a:gd name="connsiteX29" fmla="*/ 3503859 w 4196446"/>
              <a:gd name="connsiteY29" fmla="*/ 7042738 h 8339421"/>
              <a:gd name="connsiteX30" fmla="*/ 3530053 w 4196446"/>
              <a:gd name="connsiteY30" fmla="*/ 6978445 h 8339421"/>
              <a:gd name="connsiteX31" fmla="*/ 3642765 w 4196446"/>
              <a:gd name="connsiteY31" fmla="*/ 6905419 h 8339421"/>
              <a:gd name="connsiteX32" fmla="*/ 3741984 w 4196446"/>
              <a:gd name="connsiteY32" fmla="*/ 6883195 h 8339421"/>
              <a:gd name="connsiteX33" fmla="*/ 3784847 w 4196446"/>
              <a:gd name="connsiteY33" fmla="*/ 6811757 h 8339421"/>
              <a:gd name="connsiteX34" fmla="*/ 3951534 w 4196446"/>
              <a:gd name="connsiteY34" fmla="*/ 6737938 h 8339421"/>
              <a:gd name="connsiteX35" fmla="*/ 3932484 w 4196446"/>
              <a:gd name="connsiteY35" fmla="*/ 6616495 h 8339421"/>
              <a:gd name="connsiteX36" fmla="*/ 3975347 w 4196446"/>
              <a:gd name="connsiteY36" fmla="*/ 6642688 h 8339421"/>
              <a:gd name="connsiteX37" fmla="*/ 4027735 w 4196446"/>
              <a:gd name="connsiteY37" fmla="*/ 6654595 h 8339421"/>
              <a:gd name="connsiteX38" fmla="*/ 4056309 w 4196446"/>
              <a:gd name="connsiteY38" fmla="*/ 6516482 h 8339421"/>
              <a:gd name="connsiteX39" fmla="*/ 3996778 w 4196446"/>
              <a:gd name="connsiteY39" fmla="*/ 6478382 h 8339421"/>
              <a:gd name="connsiteX40" fmla="*/ 4034878 w 4196446"/>
              <a:gd name="connsiteY40" fmla="*/ 6437901 h 8339421"/>
              <a:gd name="connsiteX41" fmla="*/ 4061072 w 4196446"/>
              <a:gd name="connsiteY41" fmla="*/ 6473620 h 8339421"/>
              <a:gd name="connsiteX42" fmla="*/ 4082503 w 4196446"/>
              <a:gd name="connsiteY42" fmla="*/ 6478382 h 8339421"/>
              <a:gd name="connsiteX43" fmla="*/ 4089647 w 4196446"/>
              <a:gd name="connsiteY43" fmla="*/ 6421232 h 8339421"/>
              <a:gd name="connsiteX44" fmla="*/ 4046784 w 4196446"/>
              <a:gd name="connsiteY44" fmla="*/ 6318838 h 8339421"/>
              <a:gd name="connsiteX45" fmla="*/ 4130128 w 4196446"/>
              <a:gd name="connsiteY45" fmla="*/ 6299788 h 8339421"/>
              <a:gd name="connsiteX46" fmla="*/ 4046784 w 4196446"/>
              <a:gd name="connsiteY46" fmla="*/ 6275976 h 8339421"/>
              <a:gd name="connsiteX47" fmla="*/ 4053928 w 4196446"/>
              <a:gd name="connsiteY47" fmla="*/ 6211682 h 8339421"/>
              <a:gd name="connsiteX48" fmla="*/ 4039640 w 4196446"/>
              <a:gd name="connsiteY48" fmla="*/ 6149770 h 8339421"/>
              <a:gd name="connsiteX49" fmla="*/ 4106315 w 4196446"/>
              <a:gd name="connsiteY49" fmla="*/ 6211682 h 8339421"/>
              <a:gd name="connsiteX50" fmla="*/ 4063453 w 4196446"/>
              <a:gd name="connsiteY50" fmla="*/ 6090238 h 8339421"/>
              <a:gd name="connsiteX51" fmla="*/ 4070597 w 4196446"/>
              <a:gd name="connsiteY51" fmla="*/ 6018801 h 8339421"/>
              <a:gd name="connsiteX52" fmla="*/ 4132509 w 4196446"/>
              <a:gd name="connsiteY52" fmla="*/ 5975938 h 8339421"/>
              <a:gd name="connsiteX53" fmla="*/ 4094409 w 4196446"/>
              <a:gd name="connsiteY53" fmla="*/ 6075951 h 8339421"/>
              <a:gd name="connsiteX54" fmla="*/ 4139653 w 4196446"/>
              <a:gd name="connsiteY54" fmla="*/ 6102145 h 8339421"/>
              <a:gd name="connsiteX55" fmla="*/ 4192041 w 4196446"/>
              <a:gd name="connsiteY55" fmla="*/ 6080713 h 8339421"/>
              <a:gd name="connsiteX56" fmla="*/ 4149178 w 4196446"/>
              <a:gd name="connsiteY56" fmla="*/ 5947363 h 8339421"/>
              <a:gd name="connsiteX57" fmla="*/ 4194421 w 4196446"/>
              <a:gd name="connsiteY57" fmla="*/ 5909263 h 8339421"/>
              <a:gd name="connsiteX58" fmla="*/ 4113459 w 4196446"/>
              <a:gd name="connsiteY58" fmla="*/ 5783057 h 8339421"/>
              <a:gd name="connsiteX59" fmla="*/ 4108696 w 4196446"/>
              <a:gd name="connsiteY59" fmla="*/ 5678282 h 8339421"/>
              <a:gd name="connsiteX60" fmla="*/ 4070597 w 4196446"/>
              <a:gd name="connsiteY60" fmla="*/ 5587795 h 8339421"/>
              <a:gd name="connsiteX61" fmla="*/ 4111077 w 4196446"/>
              <a:gd name="connsiteY61" fmla="*/ 5583032 h 8339421"/>
              <a:gd name="connsiteX62" fmla="*/ 4061071 w 4196446"/>
              <a:gd name="connsiteY62" fmla="*/ 5478257 h 8339421"/>
              <a:gd name="connsiteX63" fmla="*/ 4061071 w 4196446"/>
              <a:gd name="connsiteY63" fmla="*/ 5383007 h 8339421"/>
              <a:gd name="connsiteX64" fmla="*/ 4103934 w 4196446"/>
              <a:gd name="connsiteY64" fmla="*/ 5387770 h 8339421"/>
              <a:gd name="connsiteX65" fmla="*/ 4106315 w 4196446"/>
              <a:gd name="connsiteY65" fmla="*/ 5347288 h 8339421"/>
              <a:gd name="connsiteX66" fmla="*/ 4065833 w 4196446"/>
              <a:gd name="connsiteY66" fmla="*/ 5292520 h 8339421"/>
              <a:gd name="connsiteX67" fmla="*/ 4058690 w 4196446"/>
              <a:gd name="connsiteY67" fmla="*/ 5173457 h 8339421"/>
              <a:gd name="connsiteX68" fmla="*/ 3990428 w 4196446"/>
              <a:gd name="connsiteY68" fmla="*/ 5034550 h 8339421"/>
              <a:gd name="connsiteX69" fmla="*/ 3922959 w 4196446"/>
              <a:gd name="connsiteY69" fmla="*/ 4816270 h 8339421"/>
              <a:gd name="connsiteX70" fmla="*/ 3887241 w 4196446"/>
              <a:gd name="connsiteY70" fmla="*/ 4682920 h 8339421"/>
              <a:gd name="connsiteX71" fmla="*/ 3851522 w 4196446"/>
              <a:gd name="connsiteY71" fmla="*/ 4642438 h 8339421"/>
              <a:gd name="connsiteX72" fmla="*/ 3887241 w 4196446"/>
              <a:gd name="connsiteY72" fmla="*/ 4578145 h 8339421"/>
              <a:gd name="connsiteX73" fmla="*/ 3839615 w 4196446"/>
              <a:gd name="connsiteY73" fmla="*/ 4499563 h 8339421"/>
              <a:gd name="connsiteX74" fmla="*/ 3780084 w 4196446"/>
              <a:gd name="connsiteY74" fmla="*/ 4492420 h 8339421"/>
              <a:gd name="connsiteX75" fmla="*/ 3732459 w 4196446"/>
              <a:gd name="connsiteY75" fmla="*/ 4449557 h 8339421"/>
              <a:gd name="connsiteX76" fmla="*/ 3687216 w 4196446"/>
              <a:gd name="connsiteY76" fmla="*/ 4466226 h 8339421"/>
              <a:gd name="connsiteX77" fmla="*/ 3668166 w 4196446"/>
              <a:gd name="connsiteY77" fmla="*/ 4368595 h 8339421"/>
              <a:gd name="connsiteX78" fmla="*/ 3501478 w 4196446"/>
              <a:gd name="connsiteY78" fmla="*/ 4166188 h 8339421"/>
              <a:gd name="connsiteX79" fmla="*/ 3496716 w 4196446"/>
              <a:gd name="connsiteY79" fmla="*/ 4139995 h 8339421"/>
              <a:gd name="connsiteX80" fmla="*/ 3494334 w 4196446"/>
              <a:gd name="connsiteY80" fmla="*/ 4113801 h 8339421"/>
              <a:gd name="connsiteX81" fmla="*/ 3544341 w 4196446"/>
              <a:gd name="connsiteY81" fmla="*/ 4101895 h 8339421"/>
              <a:gd name="connsiteX82" fmla="*/ 3553866 w 4196446"/>
              <a:gd name="connsiteY82" fmla="*/ 4075701 h 8339421"/>
              <a:gd name="connsiteX83" fmla="*/ 3515766 w 4196446"/>
              <a:gd name="connsiteY83" fmla="*/ 4056651 h 8339421"/>
              <a:gd name="connsiteX84" fmla="*/ 3465759 w 4196446"/>
              <a:gd name="connsiteY84" fmla="*/ 4049507 h 8339421"/>
              <a:gd name="connsiteX85" fmla="*/ 3432422 w 4196446"/>
              <a:gd name="connsiteY85" fmla="*/ 4109038 h 8339421"/>
              <a:gd name="connsiteX86" fmla="*/ 3413372 w 4196446"/>
              <a:gd name="connsiteY86" fmla="*/ 4082845 h 8339421"/>
              <a:gd name="connsiteX87" fmla="*/ 3415752 w 4196446"/>
              <a:gd name="connsiteY87" fmla="*/ 4042363 h 8339421"/>
              <a:gd name="connsiteX88" fmla="*/ 3349078 w 4196446"/>
              <a:gd name="connsiteY88" fmla="*/ 4018551 h 8339421"/>
              <a:gd name="connsiteX89" fmla="*/ 3382416 w 4196446"/>
              <a:gd name="connsiteY89" fmla="*/ 3985213 h 8339421"/>
              <a:gd name="connsiteX90" fmla="*/ 3346697 w 4196446"/>
              <a:gd name="connsiteY90" fmla="*/ 3961401 h 8339421"/>
              <a:gd name="connsiteX91" fmla="*/ 3291928 w 4196446"/>
              <a:gd name="connsiteY91" fmla="*/ 3959020 h 8339421"/>
              <a:gd name="connsiteX92" fmla="*/ 3263352 w 4196446"/>
              <a:gd name="connsiteY92" fmla="*/ 3978070 h 8339421"/>
              <a:gd name="connsiteX93" fmla="*/ 3215727 w 4196446"/>
              <a:gd name="connsiteY93" fmla="*/ 3963782 h 8339421"/>
              <a:gd name="connsiteX94" fmla="*/ 3227633 w 4196446"/>
              <a:gd name="connsiteY94" fmla="*/ 3937588 h 8339421"/>
              <a:gd name="connsiteX95" fmla="*/ 3275259 w 4196446"/>
              <a:gd name="connsiteY95" fmla="*/ 3913776 h 8339421"/>
              <a:gd name="connsiteX96" fmla="*/ 3127621 w 4196446"/>
              <a:gd name="connsiteY96" fmla="*/ 3851863 h 8339421"/>
              <a:gd name="connsiteX97" fmla="*/ 2996652 w 4196446"/>
              <a:gd name="connsiteY97" fmla="*/ 3739945 h 8339421"/>
              <a:gd name="connsiteX98" fmla="*/ 2591839 w 4196446"/>
              <a:gd name="connsiteY98" fmla="*/ 3354183 h 8339421"/>
              <a:gd name="connsiteX99" fmla="*/ 2468015 w 4196446"/>
              <a:gd name="connsiteY99" fmla="*/ 3049382 h 8339421"/>
              <a:gd name="connsiteX100" fmla="*/ 2432296 w 4196446"/>
              <a:gd name="connsiteY100" fmla="*/ 2961276 h 8339421"/>
              <a:gd name="connsiteX101" fmla="*/ 2387052 w 4196446"/>
              <a:gd name="connsiteY101" fmla="*/ 2954132 h 8339421"/>
              <a:gd name="connsiteX102" fmla="*/ 2365621 w 4196446"/>
              <a:gd name="connsiteY102" fmla="*/ 2958895 h 8339421"/>
              <a:gd name="connsiteX103" fmla="*/ 2315615 w 4196446"/>
              <a:gd name="connsiteY103" fmla="*/ 2896982 h 8339421"/>
              <a:gd name="connsiteX104" fmla="*/ 2234652 w 4196446"/>
              <a:gd name="connsiteY104" fmla="*/ 2880313 h 8339421"/>
              <a:gd name="connsiteX105" fmla="*/ 2182265 w 4196446"/>
              <a:gd name="connsiteY105" fmla="*/ 2811257 h 8339421"/>
              <a:gd name="connsiteX106" fmla="*/ 2115590 w 4196446"/>
              <a:gd name="connsiteY106" fmla="*/ 2727913 h 8339421"/>
              <a:gd name="connsiteX107" fmla="*/ 2091777 w 4196446"/>
              <a:gd name="connsiteY107" fmla="*/ 2670763 h 8339421"/>
              <a:gd name="connsiteX108" fmla="*/ 2006845 w 4196446"/>
              <a:gd name="connsiteY108" fmla="*/ 2527095 h 8339421"/>
              <a:gd name="connsiteX109" fmla="*/ 1953665 w 4196446"/>
              <a:gd name="connsiteY109" fmla="*/ 2451688 h 8339421"/>
              <a:gd name="connsiteX110" fmla="*/ 2006052 w 4196446"/>
              <a:gd name="connsiteY110" fmla="*/ 2337388 h 8339421"/>
              <a:gd name="connsiteX111" fmla="*/ 2072727 w 4196446"/>
              <a:gd name="connsiteY111" fmla="*/ 2256426 h 8339421"/>
              <a:gd name="connsiteX112" fmla="*/ 2056058 w 4196446"/>
              <a:gd name="connsiteY112" fmla="*/ 2223088 h 8339421"/>
              <a:gd name="connsiteX113" fmla="*/ 2067965 w 4196446"/>
              <a:gd name="connsiteY113" fmla="*/ 2130220 h 8339421"/>
              <a:gd name="connsiteX114" fmla="*/ 2137021 w 4196446"/>
              <a:gd name="connsiteY114" fmla="*/ 1992107 h 8339421"/>
              <a:gd name="connsiteX115" fmla="*/ 2165596 w 4196446"/>
              <a:gd name="connsiteY115" fmla="*/ 1944482 h 8339421"/>
              <a:gd name="connsiteX116" fmla="*/ 2203696 w 4196446"/>
              <a:gd name="connsiteY116" fmla="*/ 1937338 h 8339421"/>
              <a:gd name="connsiteX117" fmla="*/ 2198933 w 4196446"/>
              <a:gd name="connsiteY117" fmla="*/ 1906382 h 8339421"/>
              <a:gd name="connsiteX118" fmla="*/ 2406102 w 4196446"/>
              <a:gd name="connsiteY118" fmla="*/ 1782557 h 8339421"/>
              <a:gd name="connsiteX119" fmla="*/ 2494208 w 4196446"/>
              <a:gd name="connsiteY119" fmla="*/ 1715882 h 8339421"/>
              <a:gd name="connsiteX120" fmla="*/ 2513258 w 4196446"/>
              <a:gd name="connsiteY120" fmla="*/ 1630157 h 8339421"/>
              <a:gd name="connsiteX121" fmla="*/ 2522784 w 4196446"/>
              <a:gd name="connsiteY121" fmla="*/ 1584913 h 8339421"/>
              <a:gd name="connsiteX122" fmla="*/ 2577552 w 4196446"/>
              <a:gd name="connsiteY122" fmla="*/ 1527763 h 8339421"/>
              <a:gd name="connsiteX123" fmla="*/ 2606127 w 4196446"/>
              <a:gd name="connsiteY123" fmla="*/ 1499188 h 8339421"/>
              <a:gd name="connsiteX124" fmla="*/ 2634702 w 4196446"/>
              <a:gd name="connsiteY124" fmla="*/ 1492045 h 8339421"/>
              <a:gd name="connsiteX125" fmla="*/ 2672802 w 4196446"/>
              <a:gd name="connsiteY125" fmla="*/ 1368220 h 8339421"/>
              <a:gd name="connsiteX126" fmla="*/ 2806153 w 4196446"/>
              <a:gd name="connsiteY126" fmla="*/ 1334883 h 8339421"/>
              <a:gd name="connsiteX127" fmla="*/ 2944265 w 4196446"/>
              <a:gd name="connsiteY127" fmla="*/ 1325357 h 8339421"/>
              <a:gd name="connsiteX128" fmla="*/ 2968077 w 4196446"/>
              <a:gd name="connsiteY128" fmla="*/ 1206295 h 8339421"/>
              <a:gd name="connsiteX129" fmla="*/ 3049040 w 4196446"/>
              <a:gd name="connsiteY129" fmla="*/ 1169783 h 8339421"/>
              <a:gd name="connsiteX130" fmla="*/ 3153814 w 4196446"/>
              <a:gd name="connsiteY130" fmla="*/ 1125332 h 8339421"/>
              <a:gd name="connsiteX131" fmla="*/ 3225252 w 4196446"/>
              <a:gd name="connsiteY131" fmla="*/ 1049132 h 8339421"/>
              <a:gd name="connsiteX132" fmla="*/ 3310977 w 4196446"/>
              <a:gd name="connsiteY132" fmla="*/ 996745 h 8339421"/>
              <a:gd name="connsiteX133" fmla="*/ 3056977 w 4196446"/>
              <a:gd name="connsiteY133" fmla="*/ 982457 h 8339421"/>
              <a:gd name="connsiteX134" fmla="*/ 2958552 w 4196446"/>
              <a:gd name="connsiteY134" fmla="*/ 976107 h 8339421"/>
              <a:gd name="connsiteX135" fmla="*/ 2926802 w 4196446"/>
              <a:gd name="connsiteY135" fmla="*/ 906257 h 8339421"/>
              <a:gd name="connsiteX136" fmla="*/ 2866477 w 4196446"/>
              <a:gd name="connsiteY136" fmla="*/ 893559 h 8339421"/>
              <a:gd name="connsiteX137" fmla="*/ 2799802 w 4196446"/>
              <a:gd name="connsiteY137" fmla="*/ 874507 h 8339421"/>
              <a:gd name="connsiteX138" fmla="*/ 2761702 w 4196446"/>
              <a:gd name="connsiteY138" fmla="*/ 807832 h 8339421"/>
              <a:gd name="connsiteX139" fmla="*/ 2609302 w 4196446"/>
              <a:gd name="connsiteY139" fmla="*/ 760207 h 8339421"/>
              <a:gd name="connsiteX140" fmla="*/ 2580727 w 4196446"/>
              <a:gd name="connsiteY140" fmla="*/ 604632 h 8339421"/>
              <a:gd name="connsiteX141" fmla="*/ 2526752 w 4196446"/>
              <a:gd name="connsiteY141" fmla="*/ 531609 h 8339421"/>
              <a:gd name="connsiteX142" fmla="*/ 2596602 w 4196446"/>
              <a:gd name="connsiteY142" fmla="*/ 407782 h 8339421"/>
              <a:gd name="connsiteX143" fmla="*/ 2629939 w 4196446"/>
              <a:gd name="connsiteY143" fmla="*/ 310947 h 8339421"/>
              <a:gd name="connsiteX144" fmla="*/ 2517227 w 4196446"/>
              <a:gd name="connsiteY144" fmla="*/ 239507 h 8339421"/>
              <a:gd name="connsiteX145" fmla="*/ 2402927 w 4196446"/>
              <a:gd name="connsiteY145" fmla="*/ 271257 h 8339421"/>
              <a:gd name="connsiteX146" fmla="*/ 2275927 w 4196446"/>
              <a:gd name="connsiteY146" fmla="*/ 198232 h 8339421"/>
              <a:gd name="connsiteX147" fmla="*/ 2133052 w 4196446"/>
              <a:gd name="connsiteY147" fmla="*/ 233157 h 8339421"/>
              <a:gd name="connsiteX148" fmla="*/ 1913977 w 4196446"/>
              <a:gd name="connsiteY148" fmla="*/ 36309 h 8339421"/>
              <a:gd name="connsiteX149" fmla="*/ 1777452 w 4196446"/>
              <a:gd name="connsiteY149" fmla="*/ 13289 h 8339421"/>
              <a:gd name="connsiteX150" fmla="*/ 1703633 w 4196446"/>
              <a:gd name="connsiteY150" fmla="*/ 41864 h 8339421"/>
              <a:gd name="connsiteX151" fmla="*/ 1615527 w 4196446"/>
              <a:gd name="connsiteY151" fmla="*/ 75203 h 8339421"/>
              <a:gd name="connsiteX152" fmla="*/ 1515515 w 4196446"/>
              <a:gd name="connsiteY152" fmla="*/ 129971 h 8339421"/>
              <a:gd name="connsiteX153" fmla="*/ 1525040 w 4196446"/>
              <a:gd name="connsiteY153" fmla="*/ 194264 h 8339421"/>
              <a:gd name="connsiteX154" fmla="*/ 1505990 w 4196446"/>
              <a:gd name="connsiteY154" fmla="*/ 251415 h 8339421"/>
              <a:gd name="connsiteX155" fmla="*/ 1413121 w 4196446"/>
              <a:gd name="connsiteY155" fmla="*/ 270464 h 8339421"/>
              <a:gd name="connsiteX156" fmla="*/ 1339302 w 4196446"/>
              <a:gd name="connsiteY156" fmla="*/ 306184 h 8339421"/>
              <a:gd name="connsiteX157" fmla="*/ 1260721 w 4196446"/>
              <a:gd name="connsiteY157" fmla="*/ 346665 h 8339421"/>
              <a:gd name="connsiteX158" fmla="*/ 1191665 w 4196446"/>
              <a:gd name="connsiteY158" fmla="*/ 272847 h 8339421"/>
              <a:gd name="connsiteX159" fmla="*/ 1082127 w 4196446"/>
              <a:gd name="connsiteY159" fmla="*/ 353809 h 8339421"/>
              <a:gd name="connsiteX160" fmla="*/ 1020215 w 4196446"/>
              <a:gd name="connsiteY160" fmla="*/ 420484 h 8339421"/>
              <a:gd name="connsiteX161" fmla="*/ 858290 w 4196446"/>
              <a:gd name="connsiteY161" fmla="*/ 301422 h 8339421"/>
              <a:gd name="connsiteX162" fmla="*/ 796377 w 4196446"/>
              <a:gd name="connsiteY162" fmla="*/ 406196 h 8339421"/>
              <a:gd name="connsiteX163" fmla="*/ 755896 w 4196446"/>
              <a:gd name="connsiteY163" fmla="*/ 341903 h 8339421"/>
              <a:gd name="connsiteX164" fmla="*/ 689221 w 4196446"/>
              <a:gd name="connsiteY164" fmla="*/ 270465 h 8339421"/>
              <a:gd name="connsiteX165" fmla="*/ 667790 w 4196446"/>
              <a:gd name="connsiteY165" fmla="*/ 313328 h 8339421"/>
              <a:gd name="connsiteX166" fmla="*/ 620165 w 4196446"/>
              <a:gd name="connsiteY166" fmla="*/ 382384 h 8339421"/>
              <a:gd name="connsiteX167" fmla="*/ 589208 w 4196446"/>
              <a:gd name="connsiteY167" fmla="*/ 396672 h 8339421"/>
              <a:gd name="connsiteX168" fmla="*/ 498721 w 4196446"/>
              <a:gd name="connsiteY168" fmla="*/ 482397 h 8339421"/>
              <a:gd name="connsiteX169" fmla="*/ 396327 w 4196446"/>
              <a:gd name="connsiteY169" fmla="*/ 380003 h 8339421"/>
              <a:gd name="connsiteX170" fmla="*/ 243927 w 4196446"/>
              <a:gd name="connsiteY170" fmla="*/ 294278 h 8339421"/>
              <a:gd name="connsiteX171" fmla="*/ 174871 w 4196446"/>
              <a:gd name="connsiteY171" fmla="*/ 327615 h 8339421"/>
              <a:gd name="connsiteX172" fmla="*/ 127246 w 4196446"/>
              <a:gd name="connsiteY172" fmla="*/ 410959 h 8339421"/>
              <a:gd name="connsiteX173" fmla="*/ 43902 w 4196446"/>
              <a:gd name="connsiteY173" fmla="*/ 472872 h 8339421"/>
              <a:gd name="connsiteX174" fmla="*/ 8183 w 4196446"/>
              <a:gd name="connsiteY174" fmla="*/ 484778 h 8339421"/>
              <a:gd name="connsiteX175" fmla="*/ 198683 w 4196446"/>
              <a:gd name="connsiteY175" fmla="*/ 689565 h 8339421"/>
              <a:gd name="connsiteX176" fmla="*/ 265359 w 4196446"/>
              <a:gd name="connsiteY176" fmla="*/ 706234 h 8339421"/>
              <a:gd name="connsiteX177" fmla="*/ 298697 w 4196446"/>
              <a:gd name="connsiteY177" fmla="*/ 730047 h 8339421"/>
              <a:gd name="connsiteX178" fmla="*/ 296315 w 4196446"/>
              <a:gd name="connsiteY178" fmla="*/ 901496 h 8339421"/>
              <a:gd name="connsiteX179" fmla="*/ 362990 w 4196446"/>
              <a:gd name="connsiteY179" fmla="*/ 906259 h 8339421"/>
              <a:gd name="connsiteX180" fmla="*/ 401090 w 4196446"/>
              <a:gd name="connsiteY180" fmla="*/ 856253 h 8339421"/>
              <a:gd name="connsiteX181" fmla="*/ 482052 w 4196446"/>
              <a:gd name="connsiteY181" fmla="*/ 894353 h 8339421"/>
              <a:gd name="connsiteX182" fmla="*/ 420140 w 4196446"/>
              <a:gd name="connsiteY182" fmla="*/ 1039609 h 8339421"/>
              <a:gd name="connsiteX183" fmla="*/ 434427 w 4196446"/>
              <a:gd name="connsiteY183" fmla="*/ 1087234 h 8339421"/>
              <a:gd name="connsiteX184" fmla="*/ 379658 w 4196446"/>
              <a:gd name="connsiteY184" fmla="*/ 1139622 h 8339421"/>
              <a:gd name="connsiteX185" fmla="*/ 415377 w 4196446"/>
              <a:gd name="connsiteY185" fmla="*/ 1168196 h 8339421"/>
              <a:gd name="connsiteX186" fmla="*/ 486815 w 4196446"/>
              <a:gd name="connsiteY186" fmla="*/ 1256303 h 8339421"/>
              <a:gd name="connsiteX187" fmla="*/ 527296 w 4196446"/>
              <a:gd name="connsiteY187" fmla="*/ 1344409 h 8339421"/>
              <a:gd name="connsiteX188" fmla="*/ 636833 w 4196446"/>
              <a:gd name="connsiteY188" fmla="*/ 1396797 h 8339421"/>
              <a:gd name="connsiteX189" fmla="*/ 746371 w 4196446"/>
              <a:gd name="connsiteY189" fmla="*/ 1420609 h 8339421"/>
              <a:gd name="connsiteX190" fmla="*/ 829715 w 4196446"/>
              <a:gd name="connsiteY190" fmla="*/ 1468234 h 8339421"/>
              <a:gd name="connsiteX191" fmla="*/ 913058 w 4196446"/>
              <a:gd name="connsiteY191" fmla="*/ 1442040 h 8339421"/>
              <a:gd name="connsiteX192" fmla="*/ 994021 w 4196446"/>
              <a:gd name="connsiteY192" fmla="*/ 1368222 h 8339421"/>
              <a:gd name="connsiteX193" fmla="*/ 1103558 w 4196446"/>
              <a:gd name="connsiteY193" fmla="*/ 1351553 h 8339421"/>
              <a:gd name="connsiteX194" fmla="*/ 1170233 w 4196446"/>
              <a:gd name="connsiteY194" fmla="*/ 1356315 h 8339421"/>
              <a:gd name="connsiteX195" fmla="*/ 1329777 w 4196446"/>
              <a:gd name="connsiteY195" fmla="*/ 1465853 h 8339421"/>
              <a:gd name="connsiteX196" fmla="*/ 1389308 w 4196446"/>
              <a:gd name="connsiteY196" fmla="*/ 1494428 h 8339421"/>
              <a:gd name="connsiteX197" fmla="*/ 1260721 w 4196446"/>
              <a:gd name="connsiteY197" fmla="*/ 1596822 h 8339421"/>
              <a:gd name="connsiteX198" fmla="*/ 1263102 w 4196446"/>
              <a:gd name="connsiteY198" fmla="*/ 1661115 h 8339421"/>
              <a:gd name="connsiteX199" fmla="*/ 1425027 w 4196446"/>
              <a:gd name="connsiteY199" fmla="*/ 1613490 h 8339421"/>
              <a:gd name="connsiteX200" fmla="*/ 1386927 w 4196446"/>
              <a:gd name="connsiteY200" fmla="*/ 1677784 h 8339421"/>
              <a:gd name="connsiteX201" fmla="*/ 1405977 w 4196446"/>
              <a:gd name="connsiteY201" fmla="*/ 1751603 h 8339421"/>
              <a:gd name="connsiteX202" fmla="*/ 1517896 w 4196446"/>
              <a:gd name="connsiteY202" fmla="*/ 1787322 h 8339421"/>
              <a:gd name="connsiteX203" fmla="*/ 1591715 w 4196446"/>
              <a:gd name="connsiteY203" fmla="*/ 1803990 h 8339421"/>
              <a:gd name="connsiteX204" fmla="*/ 1501227 w 4196446"/>
              <a:gd name="connsiteY204" fmla="*/ 1934959 h 8339421"/>
              <a:gd name="connsiteX205" fmla="*/ 1494083 w 4196446"/>
              <a:gd name="connsiteY205" fmla="*/ 1984965 h 8339421"/>
              <a:gd name="connsiteX206" fmla="*/ 1422646 w 4196446"/>
              <a:gd name="connsiteY206" fmla="*/ 2020684 h 8339421"/>
              <a:gd name="connsiteX207" fmla="*/ 1391690 w 4196446"/>
              <a:gd name="connsiteY207" fmla="*/ 2082597 h 8339421"/>
              <a:gd name="connsiteX208" fmla="*/ 1260721 w 4196446"/>
              <a:gd name="connsiteY208" fmla="*/ 2056403 h 8339421"/>
              <a:gd name="connsiteX209" fmla="*/ 1139277 w 4196446"/>
              <a:gd name="connsiteY209" fmla="*/ 2056402 h 8339421"/>
              <a:gd name="connsiteX210" fmla="*/ 1072602 w 4196446"/>
              <a:gd name="connsiteY210" fmla="*/ 2084978 h 8339421"/>
              <a:gd name="connsiteX211" fmla="*/ 1065458 w 4196446"/>
              <a:gd name="connsiteY211" fmla="*/ 2184990 h 8339421"/>
              <a:gd name="connsiteX212" fmla="*/ 977352 w 4196446"/>
              <a:gd name="connsiteY212" fmla="*/ 2273097 h 8339421"/>
              <a:gd name="connsiteX213" fmla="*/ 1120227 w 4196446"/>
              <a:gd name="connsiteY213" fmla="*/ 2335009 h 8339421"/>
              <a:gd name="connsiteX214" fmla="*/ 1170234 w 4196446"/>
              <a:gd name="connsiteY214" fmla="*/ 2370727 h 8339421"/>
              <a:gd name="connsiteX215" fmla="*/ 1222621 w 4196446"/>
              <a:gd name="connsiteY215" fmla="*/ 2387397 h 8339421"/>
              <a:gd name="connsiteX216" fmla="*/ 1272627 w 4196446"/>
              <a:gd name="connsiteY216" fmla="*/ 2437403 h 8339421"/>
              <a:gd name="connsiteX217" fmla="*/ 1329777 w 4196446"/>
              <a:gd name="connsiteY217" fmla="*/ 2458834 h 8339421"/>
              <a:gd name="connsiteX218" fmla="*/ 1422646 w 4196446"/>
              <a:gd name="connsiteY218" fmla="*/ 2535034 h 8339421"/>
              <a:gd name="connsiteX219" fmla="*/ 1508371 w 4196446"/>
              <a:gd name="connsiteY219" fmla="*/ 2568373 h 8339421"/>
              <a:gd name="connsiteX220" fmla="*/ 1641721 w 4196446"/>
              <a:gd name="connsiteY220" fmla="*/ 2716009 h 8339421"/>
              <a:gd name="connsiteX221" fmla="*/ 1725065 w 4196446"/>
              <a:gd name="connsiteY221" fmla="*/ 2870790 h 8339421"/>
              <a:gd name="connsiteX222" fmla="*/ 1850477 w 4196446"/>
              <a:gd name="connsiteY222" fmla="*/ 2931907 h 8339421"/>
              <a:gd name="connsiteX223" fmla="*/ 1896514 w 4196446"/>
              <a:gd name="connsiteY223" fmla="*/ 2977947 h 8339421"/>
              <a:gd name="connsiteX224" fmla="*/ 1927471 w 4196446"/>
              <a:gd name="connsiteY224" fmla="*/ 3082722 h 8339421"/>
              <a:gd name="connsiteX225" fmla="*/ 1989383 w 4196446"/>
              <a:gd name="connsiteY225" fmla="*/ 3185115 h 8339421"/>
              <a:gd name="connsiteX226" fmla="*/ 2051296 w 4196446"/>
              <a:gd name="connsiteY226" fmla="*/ 3223215 h 8339421"/>
              <a:gd name="connsiteX227" fmla="*/ 2182265 w 4196446"/>
              <a:gd name="connsiteY227" fmla="*/ 3370853 h 8339421"/>
              <a:gd name="connsiteX228" fmla="*/ 2325139 w 4196446"/>
              <a:gd name="connsiteY228" fmla="*/ 3447053 h 8339421"/>
              <a:gd name="connsiteX229" fmla="*/ 2384671 w 4196446"/>
              <a:gd name="connsiteY229" fmla="*/ 3532778 h 8339421"/>
              <a:gd name="connsiteX230" fmla="*/ 2432296 w 4196446"/>
              <a:gd name="connsiteY230" fmla="*/ 3599453 h 8339421"/>
              <a:gd name="connsiteX231" fmla="*/ 2479921 w 4196446"/>
              <a:gd name="connsiteY231" fmla="*/ 3589929 h 8339421"/>
              <a:gd name="connsiteX232" fmla="*/ 2484683 w 4196446"/>
              <a:gd name="connsiteY232" fmla="*/ 3742328 h 8339421"/>
              <a:gd name="connsiteX233" fmla="*/ 2537071 w 4196446"/>
              <a:gd name="connsiteY233" fmla="*/ 3835197 h 8339421"/>
              <a:gd name="connsiteX234" fmla="*/ 2529927 w 4196446"/>
              <a:gd name="connsiteY234" fmla="*/ 3873297 h 8339421"/>
              <a:gd name="connsiteX235" fmla="*/ 2598983 w 4196446"/>
              <a:gd name="connsiteY235" fmla="*/ 3909015 h 8339421"/>
              <a:gd name="connsiteX236" fmla="*/ 2656133 w 4196446"/>
              <a:gd name="connsiteY236" fmla="*/ 3854247 h 8339421"/>
              <a:gd name="connsiteX237" fmla="*/ 2689471 w 4196446"/>
              <a:gd name="connsiteY237" fmla="*/ 3937590 h 8339421"/>
              <a:gd name="connsiteX238" fmla="*/ 2734715 w 4196446"/>
              <a:gd name="connsiteY238" fmla="*/ 3982834 h 8339421"/>
              <a:gd name="connsiteX239" fmla="*/ 2808533 w 4196446"/>
              <a:gd name="connsiteY239" fmla="*/ 4006647 h 8339421"/>
              <a:gd name="connsiteX240" fmla="*/ 2860921 w 4196446"/>
              <a:gd name="connsiteY240" fmla="*/ 4075703 h 8339421"/>
              <a:gd name="connsiteX241" fmla="*/ 2946646 w 4196446"/>
              <a:gd name="connsiteY241" fmla="*/ 4130472 h 8339421"/>
              <a:gd name="connsiteX242" fmla="*/ 2999033 w 4196446"/>
              <a:gd name="connsiteY242" fmla="*/ 4163809 h 8339421"/>
              <a:gd name="connsiteX243" fmla="*/ 2870446 w 4196446"/>
              <a:gd name="connsiteY243" fmla="*/ 4256678 h 8339421"/>
              <a:gd name="connsiteX244" fmla="*/ 2868064 w 4196446"/>
              <a:gd name="connsiteY244" fmla="*/ 4311446 h 8339421"/>
              <a:gd name="connsiteX245" fmla="*/ 2970458 w 4196446"/>
              <a:gd name="connsiteY245" fmla="*/ 4428128 h 8339421"/>
              <a:gd name="connsiteX246" fmla="*/ 3065708 w 4196446"/>
              <a:gd name="connsiteY246" fmla="*/ 4490040 h 8339421"/>
              <a:gd name="connsiteX247" fmla="*/ 3096665 w 4196446"/>
              <a:gd name="connsiteY247" fmla="*/ 4528140 h 8339421"/>
              <a:gd name="connsiteX248" fmla="*/ 3082377 w 4196446"/>
              <a:gd name="connsiteY248" fmla="*/ 4609103 h 8339421"/>
              <a:gd name="connsiteX249" fmla="*/ 3077615 w 4196446"/>
              <a:gd name="connsiteY249" fmla="*/ 4692447 h 8339421"/>
              <a:gd name="connsiteX250" fmla="*/ 3034752 w 4196446"/>
              <a:gd name="connsiteY250" fmla="*/ 4701972 h 8339421"/>
              <a:gd name="connsiteX251" fmla="*/ 3008558 w 4196446"/>
              <a:gd name="connsiteY251" fmla="*/ 4718640 h 8339421"/>
              <a:gd name="connsiteX252" fmla="*/ 3053802 w 4196446"/>
              <a:gd name="connsiteY252" fmla="*/ 4795632 h 8339421"/>
              <a:gd name="connsiteX253" fmla="*/ 3037133 w 4196446"/>
              <a:gd name="connsiteY253" fmla="*/ 4868659 h 8339421"/>
              <a:gd name="connsiteX254" fmla="*/ 3020465 w 4196446"/>
              <a:gd name="connsiteY254" fmla="*/ 5004390 h 8339421"/>
              <a:gd name="connsiteX255" fmla="*/ 2982365 w 4196446"/>
              <a:gd name="connsiteY255" fmla="*/ 5044872 h 8339421"/>
              <a:gd name="connsiteX256" fmla="*/ 2965696 w 4196446"/>
              <a:gd name="connsiteY256" fmla="*/ 5166315 h 8339421"/>
              <a:gd name="connsiteX257" fmla="*/ 2937121 w 4196446"/>
              <a:gd name="connsiteY257" fmla="*/ 5285378 h 8339421"/>
              <a:gd name="connsiteX258" fmla="*/ 2989508 w 4196446"/>
              <a:gd name="connsiteY258" fmla="*/ 5302047 h 8339421"/>
              <a:gd name="connsiteX259" fmla="*/ 2987127 w 4196446"/>
              <a:gd name="connsiteY259" fmla="*/ 5347290 h 8339421"/>
              <a:gd name="connsiteX260" fmla="*/ 2984746 w 4196446"/>
              <a:gd name="connsiteY260" fmla="*/ 5402059 h 8339421"/>
              <a:gd name="connsiteX261" fmla="*/ 3041896 w 4196446"/>
              <a:gd name="connsiteY261" fmla="*/ 5471115 h 8339421"/>
              <a:gd name="connsiteX262" fmla="*/ 3089521 w 4196446"/>
              <a:gd name="connsiteY262" fmla="*/ 5597322 h 8339421"/>
              <a:gd name="connsiteX263" fmla="*/ 2996652 w 4196446"/>
              <a:gd name="connsiteY263" fmla="*/ 5887834 h 8339421"/>
              <a:gd name="connsiteX264" fmla="*/ 3018083 w 4196446"/>
              <a:gd name="connsiteY264" fmla="*/ 5942603 h 8339421"/>
              <a:gd name="connsiteX265" fmla="*/ 3044277 w 4196446"/>
              <a:gd name="connsiteY265" fmla="*/ 5994990 h 8339421"/>
              <a:gd name="connsiteX266" fmla="*/ 3049040 w 4196446"/>
              <a:gd name="connsiteY266" fmla="*/ 6099765 h 8339421"/>
              <a:gd name="connsiteX267" fmla="*/ 3028402 w 4196446"/>
              <a:gd name="connsiteY267" fmla="*/ 6195807 h 8339421"/>
              <a:gd name="connsiteX268" fmla="*/ 2956170 w 4196446"/>
              <a:gd name="connsiteY268" fmla="*/ 6259310 h 8339421"/>
              <a:gd name="connsiteX269" fmla="*/ 2920452 w 4196446"/>
              <a:gd name="connsiteY269" fmla="*/ 6240259 h 8339421"/>
              <a:gd name="connsiteX270" fmla="*/ 2849015 w 4196446"/>
              <a:gd name="connsiteY270" fmla="*/ 6252165 h 8339421"/>
              <a:gd name="connsiteX271" fmla="*/ 2713283 w 4196446"/>
              <a:gd name="connsiteY271" fmla="*/ 6364084 h 8339421"/>
              <a:gd name="connsiteX272" fmla="*/ 2606127 w 4196446"/>
              <a:gd name="connsiteY272" fmla="*/ 6349797 h 8339421"/>
              <a:gd name="connsiteX273" fmla="*/ 2575171 w 4196446"/>
              <a:gd name="connsiteY273" fmla="*/ 6378372 h 8339421"/>
              <a:gd name="connsiteX274" fmla="*/ 2508495 w 4196446"/>
              <a:gd name="connsiteY274" fmla="*/ 6423614 h 8339421"/>
              <a:gd name="connsiteX275" fmla="*/ 2391815 w 4196446"/>
              <a:gd name="connsiteY275" fmla="*/ 6411709 h 8339421"/>
              <a:gd name="connsiteX276" fmla="*/ 2368002 w 4196446"/>
              <a:gd name="connsiteY276" fmla="*/ 6528390 h 8339421"/>
              <a:gd name="connsiteX277" fmla="*/ 2363240 w 4196446"/>
              <a:gd name="connsiteY277" fmla="*/ 6564109 h 8339421"/>
              <a:gd name="connsiteX278" fmla="*/ 2339428 w 4196446"/>
              <a:gd name="connsiteY278" fmla="*/ 6583159 h 8339421"/>
              <a:gd name="connsiteX279" fmla="*/ 2141783 w 4196446"/>
              <a:gd name="connsiteY279" fmla="*/ 6535534 h 8339421"/>
              <a:gd name="connsiteX280" fmla="*/ 2103683 w 4196446"/>
              <a:gd name="connsiteY280" fmla="*/ 6587922 h 8339421"/>
              <a:gd name="connsiteX281" fmla="*/ 2072727 w 4196446"/>
              <a:gd name="connsiteY281" fmla="*/ 6683172 h 8339421"/>
              <a:gd name="connsiteX282" fmla="*/ 2039389 w 4196446"/>
              <a:gd name="connsiteY282" fmla="*/ 6747465 h 8339421"/>
              <a:gd name="connsiteX283" fmla="*/ 2051296 w 4196446"/>
              <a:gd name="connsiteY283" fmla="*/ 6809378 h 8339421"/>
              <a:gd name="connsiteX284" fmla="*/ 2184646 w 4196446"/>
              <a:gd name="connsiteY284" fmla="*/ 6921297 h 8339421"/>
              <a:gd name="connsiteX285" fmla="*/ 2253702 w 4196446"/>
              <a:gd name="connsiteY285" fmla="*/ 6954634 h 8339421"/>
              <a:gd name="connsiteX286" fmla="*/ 2237033 w 4196446"/>
              <a:gd name="connsiteY286" fmla="*/ 6978447 h 8339421"/>
              <a:gd name="connsiteX287" fmla="*/ 2201315 w 4196446"/>
              <a:gd name="connsiteY287" fmla="*/ 6997497 h 8339421"/>
              <a:gd name="connsiteX288" fmla="*/ 2234652 w 4196446"/>
              <a:gd name="connsiteY288" fmla="*/ 7073697 h 8339421"/>
              <a:gd name="connsiteX289" fmla="*/ 2203696 w 4196446"/>
              <a:gd name="connsiteY289" fmla="*/ 7095128 h 8339421"/>
              <a:gd name="connsiteX290" fmla="*/ 2098921 w 4196446"/>
              <a:gd name="connsiteY290" fmla="*/ 7033215 h 8339421"/>
              <a:gd name="connsiteX291" fmla="*/ 2056058 w 4196446"/>
              <a:gd name="connsiteY291" fmla="*/ 7059409 h 8339421"/>
              <a:gd name="connsiteX292" fmla="*/ 1996527 w 4196446"/>
              <a:gd name="connsiteY292" fmla="*/ 6957015 h 8339421"/>
              <a:gd name="connsiteX293" fmla="*/ 1879846 w 4196446"/>
              <a:gd name="connsiteY293" fmla="*/ 6983209 h 8339421"/>
              <a:gd name="connsiteX294" fmla="*/ 1815552 w 4196446"/>
              <a:gd name="connsiteY294" fmla="*/ 6987972 h 8339421"/>
              <a:gd name="connsiteX295" fmla="*/ 1765546 w 4196446"/>
              <a:gd name="connsiteY295" fmla="*/ 6983210 h 8339421"/>
              <a:gd name="connsiteX296" fmla="*/ 1708396 w 4196446"/>
              <a:gd name="connsiteY296" fmla="*/ 7028453 h 8339421"/>
              <a:gd name="connsiteX297" fmla="*/ 1529802 w 4196446"/>
              <a:gd name="connsiteY297" fmla="*/ 6987972 h 8339421"/>
              <a:gd name="connsiteX298" fmla="*/ 1553614 w 4196446"/>
              <a:gd name="connsiteY298" fmla="*/ 7114178 h 8339421"/>
              <a:gd name="connsiteX299" fmla="*/ 1477415 w 4196446"/>
              <a:gd name="connsiteY299" fmla="*/ 7159422 h 8339421"/>
              <a:gd name="connsiteX300" fmla="*/ 1415502 w 4196446"/>
              <a:gd name="connsiteY300" fmla="*/ 7226096 h 8339421"/>
              <a:gd name="connsiteX301" fmla="*/ 1265483 w 4196446"/>
              <a:gd name="connsiteY301" fmla="*/ 7218953 h 8339421"/>
              <a:gd name="connsiteX302" fmla="*/ 1213096 w 4196446"/>
              <a:gd name="connsiteY302" fmla="*/ 7328490 h 8339421"/>
              <a:gd name="connsiteX0" fmla="*/ 1244052 w 4196446"/>
              <a:gd name="connsiteY0" fmla="*/ 7386434 h 8339421"/>
              <a:gd name="connsiteX1" fmla="*/ 1416296 w 4196446"/>
              <a:gd name="connsiteY1" fmla="*/ 8306388 h 8339421"/>
              <a:gd name="connsiteX2" fmla="*/ 1789359 w 4196446"/>
              <a:gd name="connsiteY2" fmla="*/ 8045245 h 8339421"/>
              <a:gd name="connsiteX3" fmla="*/ 1941759 w 4196446"/>
              <a:gd name="connsiteY3" fmla="*/ 8004763 h 8339421"/>
              <a:gd name="connsiteX4" fmla="*/ 2198934 w 4196446"/>
              <a:gd name="connsiteY4" fmla="*/ 7899988 h 8339421"/>
              <a:gd name="connsiteX5" fmla="*/ 2260847 w 4196446"/>
              <a:gd name="connsiteY5" fmla="*/ 7835694 h 8339421"/>
              <a:gd name="connsiteX6" fmla="*/ 2301328 w 4196446"/>
              <a:gd name="connsiteY6" fmla="*/ 7795213 h 8339421"/>
              <a:gd name="connsiteX7" fmla="*/ 2391816 w 4196446"/>
              <a:gd name="connsiteY7" fmla="*/ 7797595 h 8339421"/>
              <a:gd name="connsiteX8" fmla="*/ 2451347 w 4196446"/>
              <a:gd name="connsiteY8" fmla="*/ 7776163 h 8339421"/>
              <a:gd name="connsiteX9" fmla="*/ 2470397 w 4196446"/>
              <a:gd name="connsiteY9" fmla="*/ 7699963 h 8339421"/>
              <a:gd name="connsiteX10" fmla="*/ 2444203 w 4196446"/>
              <a:gd name="connsiteY10" fmla="*/ 7633288 h 8339421"/>
              <a:gd name="connsiteX11" fmla="*/ 2503734 w 4196446"/>
              <a:gd name="connsiteY11" fmla="*/ 7630907 h 8339421"/>
              <a:gd name="connsiteX12" fmla="*/ 2531514 w 4196446"/>
              <a:gd name="connsiteY12" fmla="*/ 7594394 h 8339421"/>
              <a:gd name="connsiteX13" fmla="*/ 2484684 w 4196446"/>
              <a:gd name="connsiteY13" fmla="*/ 7552326 h 8339421"/>
              <a:gd name="connsiteX14" fmla="*/ 2546597 w 4196446"/>
              <a:gd name="connsiteY14" fmla="*/ 7511845 h 8339421"/>
              <a:gd name="connsiteX15" fmla="*/ 2603748 w 4196446"/>
              <a:gd name="connsiteY15" fmla="*/ 7485651 h 8339421"/>
              <a:gd name="connsiteX16" fmla="*/ 2594222 w 4196446"/>
              <a:gd name="connsiteY16" fmla="*/ 7359445 h 8339421"/>
              <a:gd name="connsiteX17" fmla="*/ 2606128 w 4196446"/>
              <a:gd name="connsiteY17" fmla="*/ 7309438 h 8339421"/>
              <a:gd name="connsiteX18" fmla="*/ 2701378 w 4196446"/>
              <a:gd name="connsiteY18" fmla="*/ 7314201 h 8339421"/>
              <a:gd name="connsiteX19" fmla="*/ 2660897 w 4196446"/>
              <a:gd name="connsiteY19" fmla="*/ 7240382 h 8339421"/>
              <a:gd name="connsiteX20" fmla="*/ 2713284 w 4196446"/>
              <a:gd name="connsiteY20" fmla="*/ 7266576 h 8339421"/>
              <a:gd name="connsiteX21" fmla="*/ 2763291 w 4196446"/>
              <a:gd name="connsiteY21" fmla="*/ 7299913 h 8339421"/>
              <a:gd name="connsiteX22" fmla="*/ 2756147 w 4196446"/>
              <a:gd name="connsiteY22" fmla="*/ 7371351 h 8339421"/>
              <a:gd name="connsiteX23" fmla="*/ 2827584 w 4196446"/>
              <a:gd name="connsiteY23" fmla="*/ 7316582 h 8339421"/>
              <a:gd name="connsiteX24" fmla="*/ 2870447 w 4196446"/>
              <a:gd name="connsiteY24" fmla="*/ 7338013 h 8339421"/>
              <a:gd name="connsiteX25" fmla="*/ 3001416 w 4196446"/>
              <a:gd name="connsiteY25" fmla="*/ 7266576 h 8339421"/>
              <a:gd name="connsiteX26" fmla="*/ 3103809 w 4196446"/>
              <a:gd name="connsiteY26" fmla="*/ 7202282 h 8339421"/>
              <a:gd name="connsiteX27" fmla="*/ 3246684 w 4196446"/>
              <a:gd name="connsiteY27" fmla="*/ 7142751 h 8339421"/>
              <a:gd name="connsiteX28" fmla="*/ 3282403 w 4196446"/>
              <a:gd name="connsiteY28" fmla="*/ 7159420 h 8339421"/>
              <a:gd name="connsiteX29" fmla="*/ 3358603 w 4196446"/>
              <a:gd name="connsiteY29" fmla="*/ 7064169 h 8339421"/>
              <a:gd name="connsiteX30" fmla="*/ 3503859 w 4196446"/>
              <a:gd name="connsiteY30" fmla="*/ 7042738 h 8339421"/>
              <a:gd name="connsiteX31" fmla="*/ 3530053 w 4196446"/>
              <a:gd name="connsiteY31" fmla="*/ 6978445 h 8339421"/>
              <a:gd name="connsiteX32" fmla="*/ 3642765 w 4196446"/>
              <a:gd name="connsiteY32" fmla="*/ 6905419 h 8339421"/>
              <a:gd name="connsiteX33" fmla="*/ 3741984 w 4196446"/>
              <a:gd name="connsiteY33" fmla="*/ 6883195 h 8339421"/>
              <a:gd name="connsiteX34" fmla="*/ 3784847 w 4196446"/>
              <a:gd name="connsiteY34" fmla="*/ 6811757 h 8339421"/>
              <a:gd name="connsiteX35" fmla="*/ 3951534 w 4196446"/>
              <a:gd name="connsiteY35" fmla="*/ 6737938 h 8339421"/>
              <a:gd name="connsiteX36" fmla="*/ 3932484 w 4196446"/>
              <a:gd name="connsiteY36" fmla="*/ 6616495 h 8339421"/>
              <a:gd name="connsiteX37" fmla="*/ 3975347 w 4196446"/>
              <a:gd name="connsiteY37" fmla="*/ 6642688 h 8339421"/>
              <a:gd name="connsiteX38" fmla="*/ 4027735 w 4196446"/>
              <a:gd name="connsiteY38" fmla="*/ 6654595 h 8339421"/>
              <a:gd name="connsiteX39" fmla="*/ 4056309 w 4196446"/>
              <a:gd name="connsiteY39" fmla="*/ 6516482 h 8339421"/>
              <a:gd name="connsiteX40" fmla="*/ 3996778 w 4196446"/>
              <a:gd name="connsiteY40" fmla="*/ 6478382 h 8339421"/>
              <a:gd name="connsiteX41" fmla="*/ 4034878 w 4196446"/>
              <a:gd name="connsiteY41" fmla="*/ 6437901 h 8339421"/>
              <a:gd name="connsiteX42" fmla="*/ 4061072 w 4196446"/>
              <a:gd name="connsiteY42" fmla="*/ 6473620 h 8339421"/>
              <a:gd name="connsiteX43" fmla="*/ 4082503 w 4196446"/>
              <a:gd name="connsiteY43" fmla="*/ 6478382 h 8339421"/>
              <a:gd name="connsiteX44" fmla="*/ 4089647 w 4196446"/>
              <a:gd name="connsiteY44" fmla="*/ 6421232 h 8339421"/>
              <a:gd name="connsiteX45" fmla="*/ 4046784 w 4196446"/>
              <a:gd name="connsiteY45" fmla="*/ 6318838 h 8339421"/>
              <a:gd name="connsiteX46" fmla="*/ 4130128 w 4196446"/>
              <a:gd name="connsiteY46" fmla="*/ 6299788 h 8339421"/>
              <a:gd name="connsiteX47" fmla="*/ 4046784 w 4196446"/>
              <a:gd name="connsiteY47" fmla="*/ 6275976 h 8339421"/>
              <a:gd name="connsiteX48" fmla="*/ 4053928 w 4196446"/>
              <a:gd name="connsiteY48" fmla="*/ 6211682 h 8339421"/>
              <a:gd name="connsiteX49" fmla="*/ 4039640 w 4196446"/>
              <a:gd name="connsiteY49" fmla="*/ 6149770 h 8339421"/>
              <a:gd name="connsiteX50" fmla="*/ 4106315 w 4196446"/>
              <a:gd name="connsiteY50" fmla="*/ 6211682 h 8339421"/>
              <a:gd name="connsiteX51" fmla="*/ 4063453 w 4196446"/>
              <a:gd name="connsiteY51" fmla="*/ 6090238 h 8339421"/>
              <a:gd name="connsiteX52" fmla="*/ 4070597 w 4196446"/>
              <a:gd name="connsiteY52" fmla="*/ 6018801 h 8339421"/>
              <a:gd name="connsiteX53" fmla="*/ 4132509 w 4196446"/>
              <a:gd name="connsiteY53" fmla="*/ 5975938 h 8339421"/>
              <a:gd name="connsiteX54" fmla="*/ 4094409 w 4196446"/>
              <a:gd name="connsiteY54" fmla="*/ 6075951 h 8339421"/>
              <a:gd name="connsiteX55" fmla="*/ 4139653 w 4196446"/>
              <a:gd name="connsiteY55" fmla="*/ 6102145 h 8339421"/>
              <a:gd name="connsiteX56" fmla="*/ 4192041 w 4196446"/>
              <a:gd name="connsiteY56" fmla="*/ 6080713 h 8339421"/>
              <a:gd name="connsiteX57" fmla="*/ 4149178 w 4196446"/>
              <a:gd name="connsiteY57" fmla="*/ 5947363 h 8339421"/>
              <a:gd name="connsiteX58" fmla="*/ 4194421 w 4196446"/>
              <a:gd name="connsiteY58" fmla="*/ 5909263 h 8339421"/>
              <a:gd name="connsiteX59" fmla="*/ 4113459 w 4196446"/>
              <a:gd name="connsiteY59" fmla="*/ 5783057 h 8339421"/>
              <a:gd name="connsiteX60" fmla="*/ 4108696 w 4196446"/>
              <a:gd name="connsiteY60" fmla="*/ 5678282 h 8339421"/>
              <a:gd name="connsiteX61" fmla="*/ 4070597 w 4196446"/>
              <a:gd name="connsiteY61" fmla="*/ 5587795 h 8339421"/>
              <a:gd name="connsiteX62" fmla="*/ 4111077 w 4196446"/>
              <a:gd name="connsiteY62" fmla="*/ 5583032 h 8339421"/>
              <a:gd name="connsiteX63" fmla="*/ 4061071 w 4196446"/>
              <a:gd name="connsiteY63" fmla="*/ 5478257 h 8339421"/>
              <a:gd name="connsiteX64" fmla="*/ 4061071 w 4196446"/>
              <a:gd name="connsiteY64" fmla="*/ 5383007 h 8339421"/>
              <a:gd name="connsiteX65" fmla="*/ 4103934 w 4196446"/>
              <a:gd name="connsiteY65" fmla="*/ 5387770 h 8339421"/>
              <a:gd name="connsiteX66" fmla="*/ 4106315 w 4196446"/>
              <a:gd name="connsiteY66" fmla="*/ 5347288 h 8339421"/>
              <a:gd name="connsiteX67" fmla="*/ 4065833 w 4196446"/>
              <a:gd name="connsiteY67" fmla="*/ 5292520 h 8339421"/>
              <a:gd name="connsiteX68" fmla="*/ 4058690 w 4196446"/>
              <a:gd name="connsiteY68" fmla="*/ 5173457 h 8339421"/>
              <a:gd name="connsiteX69" fmla="*/ 3990428 w 4196446"/>
              <a:gd name="connsiteY69" fmla="*/ 5034550 h 8339421"/>
              <a:gd name="connsiteX70" fmla="*/ 3922959 w 4196446"/>
              <a:gd name="connsiteY70" fmla="*/ 4816270 h 8339421"/>
              <a:gd name="connsiteX71" fmla="*/ 3887241 w 4196446"/>
              <a:gd name="connsiteY71" fmla="*/ 4682920 h 8339421"/>
              <a:gd name="connsiteX72" fmla="*/ 3851522 w 4196446"/>
              <a:gd name="connsiteY72" fmla="*/ 4642438 h 8339421"/>
              <a:gd name="connsiteX73" fmla="*/ 3887241 w 4196446"/>
              <a:gd name="connsiteY73" fmla="*/ 4578145 h 8339421"/>
              <a:gd name="connsiteX74" fmla="*/ 3839615 w 4196446"/>
              <a:gd name="connsiteY74" fmla="*/ 4499563 h 8339421"/>
              <a:gd name="connsiteX75" fmla="*/ 3780084 w 4196446"/>
              <a:gd name="connsiteY75" fmla="*/ 4492420 h 8339421"/>
              <a:gd name="connsiteX76" fmla="*/ 3732459 w 4196446"/>
              <a:gd name="connsiteY76" fmla="*/ 4449557 h 8339421"/>
              <a:gd name="connsiteX77" fmla="*/ 3687216 w 4196446"/>
              <a:gd name="connsiteY77" fmla="*/ 4466226 h 8339421"/>
              <a:gd name="connsiteX78" fmla="*/ 3668166 w 4196446"/>
              <a:gd name="connsiteY78" fmla="*/ 4368595 h 8339421"/>
              <a:gd name="connsiteX79" fmla="*/ 3501478 w 4196446"/>
              <a:gd name="connsiteY79" fmla="*/ 4166188 h 8339421"/>
              <a:gd name="connsiteX80" fmla="*/ 3496716 w 4196446"/>
              <a:gd name="connsiteY80" fmla="*/ 4139995 h 8339421"/>
              <a:gd name="connsiteX81" fmla="*/ 3494334 w 4196446"/>
              <a:gd name="connsiteY81" fmla="*/ 4113801 h 8339421"/>
              <a:gd name="connsiteX82" fmla="*/ 3544341 w 4196446"/>
              <a:gd name="connsiteY82" fmla="*/ 4101895 h 8339421"/>
              <a:gd name="connsiteX83" fmla="*/ 3553866 w 4196446"/>
              <a:gd name="connsiteY83" fmla="*/ 4075701 h 8339421"/>
              <a:gd name="connsiteX84" fmla="*/ 3515766 w 4196446"/>
              <a:gd name="connsiteY84" fmla="*/ 4056651 h 8339421"/>
              <a:gd name="connsiteX85" fmla="*/ 3465759 w 4196446"/>
              <a:gd name="connsiteY85" fmla="*/ 4049507 h 8339421"/>
              <a:gd name="connsiteX86" fmla="*/ 3432422 w 4196446"/>
              <a:gd name="connsiteY86" fmla="*/ 4109038 h 8339421"/>
              <a:gd name="connsiteX87" fmla="*/ 3413372 w 4196446"/>
              <a:gd name="connsiteY87" fmla="*/ 4082845 h 8339421"/>
              <a:gd name="connsiteX88" fmla="*/ 3415752 w 4196446"/>
              <a:gd name="connsiteY88" fmla="*/ 4042363 h 8339421"/>
              <a:gd name="connsiteX89" fmla="*/ 3349078 w 4196446"/>
              <a:gd name="connsiteY89" fmla="*/ 4018551 h 8339421"/>
              <a:gd name="connsiteX90" fmla="*/ 3382416 w 4196446"/>
              <a:gd name="connsiteY90" fmla="*/ 3985213 h 8339421"/>
              <a:gd name="connsiteX91" fmla="*/ 3346697 w 4196446"/>
              <a:gd name="connsiteY91" fmla="*/ 3961401 h 8339421"/>
              <a:gd name="connsiteX92" fmla="*/ 3291928 w 4196446"/>
              <a:gd name="connsiteY92" fmla="*/ 3959020 h 8339421"/>
              <a:gd name="connsiteX93" fmla="*/ 3263352 w 4196446"/>
              <a:gd name="connsiteY93" fmla="*/ 3978070 h 8339421"/>
              <a:gd name="connsiteX94" fmla="*/ 3215727 w 4196446"/>
              <a:gd name="connsiteY94" fmla="*/ 3963782 h 8339421"/>
              <a:gd name="connsiteX95" fmla="*/ 3227633 w 4196446"/>
              <a:gd name="connsiteY95" fmla="*/ 3937588 h 8339421"/>
              <a:gd name="connsiteX96" fmla="*/ 3275259 w 4196446"/>
              <a:gd name="connsiteY96" fmla="*/ 3913776 h 8339421"/>
              <a:gd name="connsiteX97" fmla="*/ 3127621 w 4196446"/>
              <a:gd name="connsiteY97" fmla="*/ 3851863 h 8339421"/>
              <a:gd name="connsiteX98" fmla="*/ 2996652 w 4196446"/>
              <a:gd name="connsiteY98" fmla="*/ 3739945 h 8339421"/>
              <a:gd name="connsiteX99" fmla="*/ 2591839 w 4196446"/>
              <a:gd name="connsiteY99" fmla="*/ 3354183 h 8339421"/>
              <a:gd name="connsiteX100" fmla="*/ 2468015 w 4196446"/>
              <a:gd name="connsiteY100" fmla="*/ 3049382 h 8339421"/>
              <a:gd name="connsiteX101" fmla="*/ 2432296 w 4196446"/>
              <a:gd name="connsiteY101" fmla="*/ 2961276 h 8339421"/>
              <a:gd name="connsiteX102" fmla="*/ 2387052 w 4196446"/>
              <a:gd name="connsiteY102" fmla="*/ 2954132 h 8339421"/>
              <a:gd name="connsiteX103" fmla="*/ 2365621 w 4196446"/>
              <a:gd name="connsiteY103" fmla="*/ 2958895 h 8339421"/>
              <a:gd name="connsiteX104" fmla="*/ 2315615 w 4196446"/>
              <a:gd name="connsiteY104" fmla="*/ 2896982 h 8339421"/>
              <a:gd name="connsiteX105" fmla="*/ 2234652 w 4196446"/>
              <a:gd name="connsiteY105" fmla="*/ 2880313 h 8339421"/>
              <a:gd name="connsiteX106" fmla="*/ 2182265 w 4196446"/>
              <a:gd name="connsiteY106" fmla="*/ 2811257 h 8339421"/>
              <a:gd name="connsiteX107" fmla="*/ 2115590 w 4196446"/>
              <a:gd name="connsiteY107" fmla="*/ 2727913 h 8339421"/>
              <a:gd name="connsiteX108" fmla="*/ 2091777 w 4196446"/>
              <a:gd name="connsiteY108" fmla="*/ 2670763 h 8339421"/>
              <a:gd name="connsiteX109" fmla="*/ 2006845 w 4196446"/>
              <a:gd name="connsiteY109" fmla="*/ 2527095 h 8339421"/>
              <a:gd name="connsiteX110" fmla="*/ 1953665 w 4196446"/>
              <a:gd name="connsiteY110" fmla="*/ 2451688 h 8339421"/>
              <a:gd name="connsiteX111" fmla="*/ 2006052 w 4196446"/>
              <a:gd name="connsiteY111" fmla="*/ 2337388 h 8339421"/>
              <a:gd name="connsiteX112" fmla="*/ 2072727 w 4196446"/>
              <a:gd name="connsiteY112" fmla="*/ 2256426 h 8339421"/>
              <a:gd name="connsiteX113" fmla="*/ 2056058 w 4196446"/>
              <a:gd name="connsiteY113" fmla="*/ 2223088 h 8339421"/>
              <a:gd name="connsiteX114" fmla="*/ 2067965 w 4196446"/>
              <a:gd name="connsiteY114" fmla="*/ 2130220 h 8339421"/>
              <a:gd name="connsiteX115" fmla="*/ 2137021 w 4196446"/>
              <a:gd name="connsiteY115" fmla="*/ 1992107 h 8339421"/>
              <a:gd name="connsiteX116" fmla="*/ 2165596 w 4196446"/>
              <a:gd name="connsiteY116" fmla="*/ 1944482 h 8339421"/>
              <a:gd name="connsiteX117" fmla="*/ 2203696 w 4196446"/>
              <a:gd name="connsiteY117" fmla="*/ 1937338 h 8339421"/>
              <a:gd name="connsiteX118" fmla="*/ 2198933 w 4196446"/>
              <a:gd name="connsiteY118" fmla="*/ 1906382 h 8339421"/>
              <a:gd name="connsiteX119" fmla="*/ 2406102 w 4196446"/>
              <a:gd name="connsiteY119" fmla="*/ 1782557 h 8339421"/>
              <a:gd name="connsiteX120" fmla="*/ 2494208 w 4196446"/>
              <a:gd name="connsiteY120" fmla="*/ 1715882 h 8339421"/>
              <a:gd name="connsiteX121" fmla="*/ 2513258 w 4196446"/>
              <a:gd name="connsiteY121" fmla="*/ 1630157 h 8339421"/>
              <a:gd name="connsiteX122" fmla="*/ 2522784 w 4196446"/>
              <a:gd name="connsiteY122" fmla="*/ 1584913 h 8339421"/>
              <a:gd name="connsiteX123" fmla="*/ 2577552 w 4196446"/>
              <a:gd name="connsiteY123" fmla="*/ 1527763 h 8339421"/>
              <a:gd name="connsiteX124" fmla="*/ 2606127 w 4196446"/>
              <a:gd name="connsiteY124" fmla="*/ 1499188 h 8339421"/>
              <a:gd name="connsiteX125" fmla="*/ 2634702 w 4196446"/>
              <a:gd name="connsiteY125" fmla="*/ 1492045 h 8339421"/>
              <a:gd name="connsiteX126" fmla="*/ 2672802 w 4196446"/>
              <a:gd name="connsiteY126" fmla="*/ 1368220 h 8339421"/>
              <a:gd name="connsiteX127" fmla="*/ 2806153 w 4196446"/>
              <a:gd name="connsiteY127" fmla="*/ 1334883 h 8339421"/>
              <a:gd name="connsiteX128" fmla="*/ 2944265 w 4196446"/>
              <a:gd name="connsiteY128" fmla="*/ 1325357 h 8339421"/>
              <a:gd name="connsiteX129" fmla="*/ 2968077 w 4196446"/>
              <a:gd name="connsiteY129" fmla="*/ 1206295 h 8339421"/>
              <a:gd name="connsiteX130" fmla="*/ 3049040 w 4196446"/>
              <a:gd name="connsiteY130" fmla="*/ 1169783 h 8339421"/>
              <a:gd name="connsiteX131" fmla="*/ 3153814 w 4196446"/>
              <a:gd name="connsiteY131" fmla="*/ 1125332 h 8339421"/>
              <a:gd name="connsiteX132" fmla="*/ 3225252 w 4196446"/>
              <a:gd name="connsiteY132" fmla="*/ 1049132 h 8339421"/>
              <a:gd name="connsiteX133" fmla="*/ 3310977 w 4196446"/>
              <a:gd name="connsiteY133" fmla="*/ 996745 h 8339421"/>
              <a:gd name="connsiteX134" fmla="*/ 3056977 w 4196446"/>
              <a:gd name="connsiteY134" fmla="*/ 982457 h 8339421"/>
              <a:gd name="connsiteX135" fmla="*/ 2958552 w 4196446"/>
              <a:gd name="connsiteY135" fmla="*/ 976107 h 8339421"/>
              <a:gd name="connsiteX136" fmla="*/ 2926802 w 4196446"/>
              <a:gd name="connsiteY136" fmla="*/ 906257 h 8339421"/>
              <a:gd name="connsiteX137" fmla="*/ 2866477 w 4196446"/>
              <a:gd name="connsiteY137" fmla="*/ 893559 h 8339421"/>
              <a:gd name="connsiteX138" fmla="*/ 2799802 w 4196446"/>
              <a:gd name="connsiteY138" fmla="*/ 874507 h 8339421"/>
              <a:gd name="connsiteX139" fmla="*/ 2761702 w 4196446"/>
              <a:gd name="connsiteY139" fmla="*/ 807832 h 8339421"/>
              <a:gd name="connsiteX140" fmla="*/ 2609302 w 4196446"/>
              <a:gd name="connsiteY140" fmla="*/ 760207 h 8339421"/>
              <a:gd name="connsiteX141" fmla="*/ 2580727 w 4196446"/>
              <a:gd name="connsiteY141" fmla="*/ 604632 h 8339421"/>
              <a:gd name="connsiteX142" fmla="*/ 2526752 w 4196446"/>
              <a:gd name="connsiteY142" fmla="*/ 531609 h 8339421"/>
              <a:gd name="connsiteX143" fmla="*/ 2596602 w 4196446"/>
              <a:gd name="connsiteY143" fmla="*/ 407782 h 8339421"/>
              <a:gd name="connsiteX144" fmla="*/ 2629939 w 4196446"/>
              <a:gd name="connsiteY144" fmla="*/ 310947 h 8339421"/>
              <a:gd name="connsiteX145" fmla="*/ 2517227 w 4196446"/>
              <a:gd name="connsiteY145" fmla="*/ 239507 h 8339421"/>
              <a:gd name="connsiteX146" fmla="*/ 2402927 w 4196446"/>
              <a:gd name="connsiteY146" fmla="*/ 271257 h 8339421"/>
              <a:gd name="connsiteX147" fmla="*/ 2275927 w 4196446"/>
              <a:gd name="connsiteY147" fmla="*/ 198232 h 8339421"/>
              <a:gd name="connsiteX148" fmla="*/ 2133052 w 4196446"/>
              <a:gd name="connsiteY148" fmla="*/ 233157 h 8339421"/>
              <a:gd name="connsiteX149" fmla="*/ 1913977 w 4196446"/>
              <a:gd name="connsiteY149" fmla="*/ 36309 h 8339421"/>
              <a:gd name="connsiteX150" fmla="*/ 1777452 w 4196446"/>
              <a:gd name="connsiteY150" fmla="*/ 13289 h 8339421"/>
              <a:gd name="connsiteX151" fmla="*/ 1703633 w 4196446"/>
              <a:gd name="connsiteY151" fmla="*/ 41864 h 8339421"/>
              <a:gd name="connsiteX152" fmla="*/ 1615527 w 4196446"/>
              <a:gd name="connsiteY152" fmla="*/ 75203 h 8339421"/>
              <a:gd name="connsiteX153" fmla="*/ 1515515 w 4196446"/>
              <a:gd name="connsiteY153" fmla="*/ 129971 h 8339421"/>
              <a:gd name="connsiteX154" fmla="*/ 1525040 w 4196446"/>
              <a:gd name="connsiteY154" fmla="*/ 194264 h 8339421"/>
              <a:gd name="connsiteX155" fmla="*/ 1505990 w 4196446"/>
              <a:gd name="connsiteY155" fmla="*/ 251415 h 8339421"/>
              <a:gd name="connsiteX156" fmla="*/ 1413121 w 4196446"/>
              <a:gd name="connsiteY156" fmla="*/ 270464 h 8339421"/>
              <a:gd name="connsiteX157" fmla="*/ 1339302 w 4196446"/>
              <a:gd name="connsiteY157" fmla="*/ 306184 h 8339421"/>
              <a:gd name="connsiteX158" fmla="*/ 1260721 w 4196446"/>
              <a:gd name="connsiteY158" fmla="*/ 346665 h 8339421"/>
              <a:gd name="connsiteX159" fmla="*/ 1191665 w 4196446"/>
              <a:gd name="connsiteY159" fmla="*/ 272847 h 8339421"/>
              <a:gd name="connsiteX160" fmla="*/ 1082127 w 4196446"/>
              <a:gd name="connsiteY160" fmla="*/ 353809 h 8339421"/>
              <a:gd name="connsiteX161" fmla="*/ 1020215 w 4196446"/>
              <a:gd name="connsiteY161" fmla="*/ 420484 h 8339421"/>
              <a:gd name="connsiteX162" fmla="*/ 858290 w 4196446"/>
              <a:gd name="connsiteY162" fmla="*/ 301422 h 8339421"/>
              <a:gd name="connsiteX163" fmla="*/ 796377 w 4196446"/>
              <a:gd name="connsiteY163" fmla="*/ 406196 h 8339421"/>
              <a:gd name="connsiteX164" fmla="*/ 755896 w 4196446"/>
              <a:gd name="connsiteY164" fmla="*/ 341903 h 8339421"/>
              <a:gd name="connsiteX165" fmla="*/ 689221 w 4196446"/>
              <a:gd name="connsiteY165" fmla="*/ 270465 h 8339421"/>
              <a:gd name="connsiteX166" fmla="*/ 667790 w 4196446"/>
              <a:gd name="connsiteY166" fmla="*/ 313328 h 8339421"/>
              <a:gd name="connsiteX167" fmla="*/ 620165 w 4196446"/>
              <a:gd name="connsiteY167" fmla="*/ 382384 h 8339421"/>
              <a:gd name="connsiteX168" fmla="*/ 589208 w 4196446"/>
              <a:gd name="connsiteY168" fmla="*/ 396672 h 8339421"/>
              <a:gd name="connsiteX169" fmla="*/ 498721 w 4196446"/>
              <a:gd name="connsiteY169" fmla="*/ 482397 h 8339421"/>
              <a:gd name="connsiteX170" fmla="*/ 396327 w 4196446"/>
              <a:gd name="connsiteY170" fmla="*/ 380003 h 8339421"/>
              <a:gd name="connsiteX171" fmla="*/ 243927 w 4196446"/>
              <a:gd name="connsiteY171" fmla="*/ 294278 h 8339421"/>
              <a:gd name="connsiteX172" fmla="*/ 174871 w 4196446"/>
              <a:gd name="connsiteY172" fmla="*/ 327615 h 8339421"/>
              <a:gd name="connsiteX173" fmla="*/ 127246 w 4196446"/>
              <a:gd name="connsiteY173" fmla="*/ 410959 h 8339421"/>
              <a:gd name="connsiteX174" fmla="*/ 43902 w 4196446"/>
              <a:gd name="connsiteY174" fmla="*/ 472872 h 8339421"/>
              <a:gd name="connsiteX175" fmla="*/ 8183 w 4196446"/>
              <a:gd name="connsiteY175" fmla="*/ 484778 h 8339421"/>
              <a:gd name="connsiteX176" fmla="*/ 198683 w 4196446"/>
              <a:gd name="connsiteY176" fmla="*/ 689565 h 8339421"/>
              <a:gd name="connsiteX177" fmla="*/ 265359 w 4196446"/>
              <a:gd name="connsiteY177" fmla="*/ 706234 h 8339421"/>
              <a:gd name="connsiteX178" fmla="*/ 298697 w 4196446"/>
              <a:gd name="connsiteY178" fmla="*/ 730047 h 8339421"/>
              <a:gd name="connsiteX179" fmla="*/ 296315 w 4196446"/>
              <a:gd name="connsiteY179" fmla="*/ 901496 h 8339421"/>
              <a:gd name="connsiteX180" fmla="*/ 362990 w 4196446"/>
              <a:gd name="connsiteY180" fmla="*/ 906259 h 8339421"/>
              <a:gd name="connsiteX181" fmla="*/ 401090 w 4196446"/>
              <a:gd name="connsiteY181" fmla="*/ 856253 h 8339421"/>
              <a:gd name="connsiteX182" fmla="*/ 482052 w 4196446"/>
              <a:gd name="connsiteY182" fmla="*/ 894353 h 8339421"/>
              <a:gd name="connsiteX183" fmla="*/ 420140 w 4196446"/>
              <a:gd name="connsiteY183" fmla="*/ 1039609 h 8339421"/>
              <a:gd name="connsiteX184" fmla="*/ 434427 w 4196446"/>
              <a:gd name="connsiteY184" fmla="*/ 1087234 h 8339421"/>
              <a:gd name="connsiteX185" fmla="*/ 379658 w 4196446"/>
              <a:gd name="connsiteY185" fmla="*/ 1139622 h 8339421"/>
              <a:gd name="connsiteX186" fmla="*/ 415377 w 4196446"/>
              <a:gd name="connsiteY186" fmla="*/ 1168196 h 8339421"/>
              <a:gd name="connsiteX187" fmla="*/ 486815 w 4196446"/>
              <a:gd name="connsiteY187" fmla="*/ 1256303 h 8339421"/>
              <a:gd name="connsiteX188" fmla="*/ 527296 w 4196446"/>
              <a:gd name="connsiteY188" fmla="*/ 1344409 h 8339421"/>
              <a:gd name="connsiteX189" fmla="*/ 636833 w 4196446"/>
              <a:gd name="connsiteY189" fmla="*/ 1396797 h 8339421"/>
              <a:gd name="connsiteX190" fmla="*/ 746371 w 4196446"/>
              <a:gd name="connsiteY190" fmla="*/ 1420609 h 8339421"/>
              <a:gd name="connsiteX191" fmla="*/ 829715 w 4196446"/>
              <a:gd name="connsiteY191" fmla="*/ 1468234 h 8339421"/>
              <a:gd name="connsiteX192" fmla="*/ 913058 w 4196446"/>
              <a:gd name="connsiteY192" fmla="*/ 1442040 h 8339421"/>
              <a:gd name="connsiteX193" fmla="*/ 994021 w 4196446"/>
              <a:gd name="connsiteY193" fmla="*/ 1368222 h 8339421"/>
              <a:gd name="connsiteX194" fmla="*/ 1103558 w 4196446"/>
              <a:gd name="connsiteY194" fmla="*/ 1351553 h 8339421"/>
              <a:gd name="connsiteX195" fmla="*/ 1170233 w 4196446"/>
              <a:gd name="connsiteY195" fmla="*/ 1356315 h 8339421"/>
              <a:gd name="connsiteX196" fmla="*/ 1329777 w 4196446"/>
              <a:gd name="connsiteY196" fmla="*/ 1465853 h 8339421"/>
              <a:gd name="connsiteX197" fmla="*/ 1389308 w 4196446"/>
              <a:gd name="connsiteY197" fmla="*/ 1494428 h 8339421"/>
              <a:gd name="connsiteX198" fmla="*/ 1260721 w 4196446"/>
              <a:gd name="connsiteY198" fmla="*/ 1596822 h 8339421"/>
              <a:gd name="connsiteX199" fmla="*/ 1263102 w 4196446"/>
              <a:gd name="connsiteY199" fmla="*/ 1661115 h 8339421"/>
              <a:gd name="connsiteX200" fmla="*/ 1425027 w 4196446"/>
              <a:gd name="connsiteY200" fmla="*/ 1613490 h 8339421"/>
              <a:gd name="connsiteX201" fmla="*/ 1386927 w 4196446"/>
              <a:gd name="connsiteY201" fmla="*/ 1677784 h 8339421"/>
              <a:gd name="connsiteX202" fmla="*/ 1405977 w 4196446"/>
              <a:gd name="connsiteY202" fmla="*/ 1751603 h 8339421"/>
              <a:gd name="connsiteX203" fmla="*/ 1517896 w 4196446"/>
              <a:gd name="connsiteY203" fmla="*/ 1787322 h 8339421"/>
              <a:gd name="connsiteX204" fmla="*/ 1591715 w 4196446"/>
              <a:gd name="connsiteY204" fmla="*/ 1803990 h 8339421"/>
              <a:gd name="connsiteX205" fmla="*/ 1501227 w 4196446"/>
              <a:gd name="connsiteY205" fmla="*/ 1934959 h 8339421"/>
              <a:gd name="connsiteX206" fmla="*/ 1494083 w 4196446"/>
              <a:gd name="connsiteY206" fmla="*/ 1984965 h 8339421"/>
              <a:gd name="connsiteX207" fmla="*/ 1422646 w 4196446"/>
              <a:gd name="connsiteY207" fmla="*/ 2020684 h 8339421"/>
              <a:gd name="connsiteX208" fmla="*/ 1391690 w 4196446"/>
              <a:gd name="connsiteY208" fmla="*/ 2082597 h 8339421"/>
              <a:gd name="connsiteX209" fmla="*/ 1260721 w 4196446"/>
              <a:gd name="connsiteY209" fmla="*/ 2056403 h 8339421"/>
              <a:gd name="connsiteX210" fmla="*/ 1139277 w 4196446"/>
              <a:gd name="connsiteY210" fmla="*/ 2056402 h 8339421"/>
              <a:gd name="connsiteX211" fmla="*/ 1072602 w 4196446"/>
              <a:gd name="connsiteY211" fmla="*/ 2084978 h 8339421"/>
              <a:gd name="connsiteX212" fmla="*/ 1065458 w 4196446"/>
              <a:gd name="connsiteY212" fmla="*/ 2184990 h 8339421"/>
              <a:gd name="connsiteX213" fmla="*/ 977352 w 4196446"/>
              <a:gd name="connsiteY213" fmla="*/ 2273097 h 8339421"/>
              <a:gd name="connsiteX214" fmla="*/ 1120227 w 4196446"/>
              <a:gd name="connsiteY214" fmla="*/ 2335009 h 8339421"/>
              <a:gd name="connsiteX215" fmla="*/ 1170234 w 4196446"/>
              <a:gd name="connsiteY215" fmla="*/ 2370727 h 8339421"/>
              <a:gd name="connsiteX216" fmla="*/ 1222621 w 4196446"/>
              <a:gd name="connsiteY216" fmla="*/ 2387397 h 8339421"/>
              <a:gd name="connsiteX217" fmla="*/ 1272627 w 4196446"/>
              <a:gd name="connsiteY217" fmla="*/ 2437403 h 8339421"/>
              <a:gd name="connsiteX218" fmla="*/ 1329777 w 4196446"/>
              <a:gd name="connsiteY218" fmla="*/ 2458834 h 8339421"/>
              <a:gd name="connsiteX219" fmla="*/ 1422646 w 4196446"/>
              <a:gd name="connsiteY219" fmla="*/ 2535034 h 8339421"/>
              <a:gd name="connsiteX220" fmla="*/ 1508371 w 4196446"/>
              <a:gd name="connsiteY220" fmla="*/ 2568373 h 8339421"/>
              <a:gd name="connsiteX221" fmla="*/ 1641721 w 4196446"/>
              <a:gd name="connsiteY221" fmla="*/ 2716009 h 8339421"/>
              <a:gd name="connsiteX222" fmla="*/ 1725065 w 4196446"/>
              <a:gd name="connsiteY222" fmla="*/ 2870790 h 8339421"/>
              <a:gd name="connsiteX223" fmla="*/ 1850477 w 4196446"/>
              <a:gd name="connsiteY223" fmla="*/ 2931907 h 8339421"/>
              <a:gd name="connsiteX224" fmla="*/ 1896514 w 4196446"/>
              <a:gd name="connsiteY224" fmla="*/ 2977947 h 8339421"/>
              <a:gd name="connsiteX225" fmla="*/ 1927471 w 4196446"/>
              <a:gd name="connsiteY225" fmla="*/ 3082722 h 8339421"/>
              <a:gd name="connsiteX226" fmla="*/ 1989383 w 4196446"/>
              <a:gd name="connsiteY226" fmla="*/ 3185115 h 8339421"/>
              <a:gd name="connsiteX227" fmla="*/ 2051296 w 4196446"/>
              <a:gd name="connsiteY227" fmla="*/ 3223215 h 8339421"/>
              <a:gd name="connsiteX228" fmla="*/ 2182265 w 4196446"/>
              <a:gd name="connsiteY228" fmla="*/ 3370853 h 8339421"/>
              <a:gd name="connsiteX229" fmla="*/ 2325139 w 4196446"/>
              <a:gd name="connsiteY229" fmla="*/ 3447053 h 8339421"/>
              <a:gd name="connsiteX230" fmla="*/ 2384671 w 4196446"/>
              <a:gd name="connsiteY230" fmla="*/ 3532778 h 8339421"/>
              <a:gd name="connsiteX231" fmla="*/ 2432296 w 4196446"/>
              <a:gd name="connsiteY231" fmla="*/ 3599453 h 8339421"/>
              <a:gd name="connsiteX232" fmla="*/ 2479921 w 4196446"/>
              <a:gd name="connsiteY232" fmla="*/ 3589929 h 8339421"/>
              <a:gd name="connsiteX233" fmla="*/ 2484683 w 4196446"/>
              <a:gd name="connsiteY233" fmla="*/ 3742328 h 8339421"/>
              <a:gd name="connsiteX234" fmla="*/ 2537071 w 4196446"/>
              <a:gd name="connsiteY234" fmla="*/ 3835197 h 8339421"/>
              <a:gd name="connsiteX235" fmla="*/ 2529927 w 4196446"/>
              <a:gd name="connsiteY235" fmla="*/ 3873297 h 8339421"/>
              <a:gd name="connsiteX236" fmla="*/ 2598983 w 4196446"/>
              <a:gd name="connsiteY236" fmla="*/ 3909015 h 8339421"/>
              <a:gd name="connsiteX237" fmla="*/ 2656133 w 4196446"/>
              <a:gd name="connsiteY237" fmla="*/ 3854247 h 8339421"/>
              <a:gd name="connsiteX238" fmla="*/ 2689471 w 4196446"/>
              <a:gd name="connsiteY238" fmla="*/ 3937590 h 8339421"/>
              <a:gd name="connsiteX239" fmla="*/ 2734715 w 4196446"/>
              <a:gd name="connsiteY239" fmla="*/ 3982834 h 8339421"/>
              <a:gd name="connsiteX240" fmla="*/ 2808533 w 4196446"/>
              <a:gd name="connsiteY240" fmla="*/ 4006647 h 8339421"/>
              <a:gd name="connsiteX241" fmla="*/ 2860921 w 4196446"/>
              <a:gd name="connsiteY241" fmla="*/ 4075703 h 8339421"/>
              <a:gd name="connsiteX242" fmla="*/ 2946646 w 4196446"/>
              <a:gd name="connsiteY242" fmla="*/ 4130472 h 8339421"/>
              <a:gd name="connsiteX243" fmla="*/ 2999033 w 4196446"/>
              <a:gd name="connsiteY243" fmla="*/ 4163809 h 8339421"/>
              <a:gd name="connsiteX244" fmla="*/ 2870446 w 4196446"/>
              <a:gd name="connsiteY244" fmla="*/ 4256678 h 8339421"/>
              <a:gd name="connsiteX245" fmla="*/ 2868064 w 4196446"/>
              <a:gd name="connsiteY245" fmla="*/ 4311446 h 8339421"/>
              <a:gd name="connsiteX246" fmla="*/ 2970458 w 4196446"/>
              <a:gd name="connsiteY246" fmla="*/ 4428128 h 8339421"/>
              <a:gd name="connsiteX247" fmla="*/ 3065708 w 4196446"/>
              <a:gd name="connsiteY247" fmla="*/ 4490040 h 8339421"/>
              <a:gd name="connsiteX248" fmla="*/ 3096665 w 4196446"/>
              <a:gd name="connsiteY248" fmla="*/ 4528140 h 8339421"/>
              <a:gd name="connsiteX249" fmla="*/ 3082377 w 4196446"/>
              <a:gd name="connsiteY249" fmla="*/ 4609103 h 8339421"/>
              <a:gd name="connsiteX250" fmla="*/ 3077615 w 4196446"/>
              <a:gd name="connsiteY250" fmla="*/ 4692447 h 8339421"/>
              <a:gd name="connsiteX251" fmla="*/ 3034752 w 4196446"/>
              <a:gd name="connsiteY251" fmla="*/ 4701972 h 8339421"/>
              <a:gd name="connsiteX252" fmla="*/ 3008558 w 4196446"/>
              <a:gd name="connsiteY252" fmla="*/ 4718640 h 8339421"/>
              <a:gd name="connsiteX253" fmla="*/ 3053802 w 4196446"/>
              <a:gd name="connsiteY253" fmla="*/ 4795632 h 8339421"/>
              <a:gd name="connsiteX254" fmla="*/ 3037133 w 4196446"/>
              <a:gd name="connsiteY254" fmla="*/ 4868659 h 8339421"/>
              <a:gd name="connsiteX255" fmla="*/ 3020465 w 4196446"/>
              <a:gd name="connsiteY255" fmla="*/ 5004390 h 8339421"/>
              <a:gd name="connsiteX256" fmla="*/ 2982365 w 4196446"/>
              <a:gd name="connsiteY256" fmla="*/ 5044872 h 8339421"/>
              <a:gd name="connsiteX257" fmla="*/ 2965696 w 4196446"/>
              <a:gd name="connsiteY257" fmla="*/ 5166315 h 8339421"/>
              <a:gd name="connsiteX258" fmla="*/ 2937121 w 4196446"/>
              <a:gd name="connsiteY258" fmla="*/ 5285378 h 8339421"/>
              <a:gd name="connsiteX259" fmla="*/ 2989508 w 4196446"/>
              <a:gd name="connsiteY259" fmla="*/ 5302047 h 8339421"/>
              <a:gd name="connsiteX260" fmla="*/ 2987127 w 4196446"/>
              <a:gd name="connsiteY260" fmla="*/ 5347290 h 8339421"/>
              <a:gd name="connsiteX261" fmla="*/ 2984746 w 4196446"/>
              <a:gd name="connsiteY261" fmla="*/ 5402059 h 8339421"/>
              <a:gd name="connsiteX262" fmla="*/ 3041896 w 4196446"/>
              <a:gd name="connsiteY262" fmla="*/ 5471115 h 8339421"/>
              <a:gd name="connsiteX263" fmla="*/ 3089521 w 4196446"/>
              <a:gd name="connsiteY263" fmla="*/ 5597322 h 8339421"/>
              <a:gd name="connsiteX264" fmla="*/ 2996652 w 4196446"/>
              <a:gd name="connsiteY264" fmla="*/ 5887834 h 8339421"/>
              <a:gd name="connsiteX265" fmla="*/ 3018083 w 4196446"/>
              <a:gd name="connsiteY265" fmla="*/ 5942603 h 8339421"/>
              <a:gd name="connsiteX266" fmla="*/ 3044277 w 4196446"/>
              <a:gd name="connsiteY266" fmla="*/ 5994990 h 8339421"/>
              <a:gd name="connsiteX267" fmla="*/ 3049040 w 4196446"/>
              <a:gd name="connsiteY267" fmla="*/ 6099765 h 8339421"/>
              <a:gd name="connsiteX268" fmla="*/ 3028402 w 4196446"/>
              <a:gd name="connsiteY268" fmla="*/ 6195807 h 8339421"/>
              <a:gd name="connsiteX269" fmla="*/ 2956170 w 4196446"/>
              <a:gd name="connsiteY269" fmla="*/ 6259310 h 8339421"/>
              <a:gd name="connsiteX270" fmla="*/ 2920452 w 4196446"/>
              <a:gd name="connsiteY270" fmla="*/ 6240259 h 8339421"/>
              <a:gd name="connsiteX271" fmla="*/ 2849015 w 4196446"/>
              <a:gd name="connsiteY271" fmla="*/ 6252165 h 8339421"/>
              <a:gd name="connsiteX272" fmla="*/ 2713283 w 4196446"/>
              <a:gd name="connsiteY272" fmla="*/ 6364084 h 8339421"/>
              <a:gd name="connsiteX273" fmla="*/ 2606127 w 4196446"/>
              <a:gd name="connsiteY273" fmla="*/ 6349797 h 8339421"/>
              <a:gd name="connsiteX274" fmla="*/ 2575171 w 4196446"/>
              <a:gd name="connsiteY274" fmla="*/ 6378372 h 8339421"/>
              <a:gd name="connsiteX275" fmla="*/ 2508495 w 4196446"/>
              <a:gd name="connsiteY275" fmla="*/ 6423614 h 8339421"/>
              <a:gd name="connsiteX276" fmla="*/ 2391815 w 4196446"/>
              <a:gd name="connsiteY276" fmla="*/ 6411709 h 8339421"/>
              <a:gd name="connsiteX277" fmla="*/ 2368002 w 4196446"/>
              <a:gd name="connsiteY277" fmla="*/ 6528390 h 8339421"/>
              <a:gd name="connsiteX278" fmla="*/ 2363240 w 4196446"/>
              <a:gd name="connsiteY278" fmla="*/ 6564109 h 8339421"/>
              <a:gd name="connsiteX279" fmla="*/ 2339428 w 4196446"/>
              <a:gd name="connsiteY279" fmla="*/ 6583159 h 8339421"/>
              <a:gd name="connsiteX280" fmla="*/ 2141783 w 4196446"/>
              <a:gd name="connsiteY280" fmla="*/ 6535534 h 8339421"/>
              <a:gd name="connsiteX281" fmla="*/ 2103683 w 4196446"/>
              <a:gd name="connsiteY281" fmla="*/ 6587922 h 8339421"/>
              <a:gd name="connsiteX282" fmla="*/ 2072727 w 4196446"/>
              <a:gd name="connsiteY282" fmla="*/ 6683172 h 8339421"/>
              <a:gd name="connsiteX283" fmla="*/ 2039389 w 4196446"/>
              <a:gd name="connsiteY283" fmla="*/ 6747465 h 8339421"/>
              <a:gd name="connsiteX284" fmla="*/ 2051296 w 4196446"/>
              <a:gd name="connsiteY284" fmla="*/ 6809378 h 8339421"/>
              <a:gd name="connsiteX285" fmla="*/ 2184646 w 4196446"/>
              <a:gd name="connsiteY285" fmla="*/ 6921297 h 8339421"/>
              <a:gd name="connsiteX286" fmla="*/ 2253702 w 4196446"/>
              <a:gd name="connsiteY286" fmla="*/ 6954634 h 8339421"/>
              <a:gd name="connsiteX287" fmla="*/ 2237033 w 4196446"/>
              <a:gd name="connsiteY287" fmla="*/ 6978447 h 8339421"/>
              <a:gd name="connsiteX288" fmla="*/ 2201315 w 4196446"/>
              <a:gd name="connsiteY288" fmla="*/ 6997497 h 8339421"/>
              <a:gd name="connsiteX289" fmla="*/ 2234652 w 4196446"/>
              <a:gd name="connsiteY289" fmla="*/ 7073697 h 8339421"/>
              <a:gd name="connsiteX290" fmla="*/ 2203696 w 4196446"/>
              <a:gd name="connsiteY290" fmla="*/ 7095128 h 8339421"/>
              <a:gd name="connsiteX291" fmla="*/ 2098921 w 4196446"/>
              <a:gd name="connsiteY291" fmla="*/ 7033215 h 8339421"/>
              <a:gd name="connsiteX292" fmla="*/ 2056058 w 4196446"/>
              <a:gd name="connsiteY292" fmla="*/ 7059409 h 8339421"/>
              <a:gd name="connsiteX293" fmla="*/ 1996527 w 4196446"/>
              <a:gd name="connsiteY293" fmla="*/ 6957015 h 8339421"/>
              <a:gd name="connsiteX294" fmla="*/ 1879846 w 4196446"/>
              <a:gd name="connsiteY294" fmla="*/ 6983209 h 8339421"/>
              <a:gd name="connsiteX295" fmla="*/ 1815552 w 4196446"/>
              <a:gd name="connsiteY295" fmla="*/ 6987972 h 8339421"/>
              <a:gd name="connsiteX296" fmla="*/ 1765546 w 4196446"/>
              <a:gd name="connsiteY296" fmla="*/ 6983210 h 8339421"/>
              <a:gd name="connsiteX297" fmla="*/ 1708396 w 4196446"/>
              <a:gd name="connsiteY297" fmla="*/ 7028453 h 8339421"/>
              <a:gd name="connsiteX298" fmla="*/ 1529802 w 4196446"/>
              <a:gd name="connsiteY298" fmla="*/ 6987972 h 8339421"/>
              <a:gd name="connsiteX299" fmla="*/ 1553614 w 4196446"/>
              <a:gd name="connsiteY299" fmla="*/ 7114178 h 8339421"/>
              <a:gd name="connsiteX300" fmla="*/ 1477415 w 4196446"/>
              <a:gd name="connsiteY300" fmla="*/ 7159422 h 8339421"/>
              <a:gd name="connsiteX301" fmla="*/ 1415502 w 4196446"/>
              <a:gd name="connsiteY301" fmla="*/ 7226096 h 8339421"/>
              <a:gd name="connsiteX302" fmla="*/ 1265483 w 4196446"/>
              <a:gd name="connsiteY302" fmla="*/ 7218953 h 8339421"/>
              <a:gd name="connsiteX303" fmla="*/ 1213096 w 4196446"/>
              <a:gd name="connsiteY303" fmla="*/ 7328490 h 8339421"/>
              <a:gd name="connsiteX0" fmla="*/ 1244052 w 4196446"/>
              <a:gd name="connsiteY0" fmla="*/ 7386434 h 8351071"/>
              <a:gd name="connsiteX1" fmla="*/ 1416296 w 4196446"/>
              <a:gd name="connsiteY1" fmla="*/ 8306388 h 8351071"/>
              <a:gd name="connsiteX2" fmla="*/ 1698872 w 4196446"/>
              <a:gd name="connsiteY2" fmla="*/ 8197645 h 8351071"/>
              <a:gd name="connsiteX3" fmla="*/ 1789359 w 4196446"/>
              <a:gd name="connsiteY3" fmla="*/ 8045245 h 8351071"/>
              <a:gd name="connsiteX4" fmla="*/ 1941759 w 4196446"/>
              <a:gd name="connsiteY4" fmla="*/ 8004763 h 8351071"/>
              <a:gd name="connsiteX5" fmla="*/ 2198934 w 4196446"/>
              <a:gd name="connsiteY5" fmla="*/ 7899988 h 8351071"/>
              <a:gd name="connsiteX6" fmla="*/ 2260847 w 4196446"/>
              <a:gd name="connsiteY6" fmla="*/ 7835694 h 8351071"/>
              <a:gd name="connsiteX7" fmla="*/ 2301328 w 4196446"/>
              <a:gd name="connsiteY7" fmla="*/ 7795213 h 8351071"/>
              <a:gd name="connsiteX8" fmla="*/ 2391816 w 4196446"/>
              <a:gd name="connsiteY8" fmla="*/ 7797595 h 8351071"/>
              <a:gd name="connsiteX9" fmla="*/ 2451347 w 4196446"/>
              <a:gd name="connsiteY9" fmla="*/ 7776163 h 8351071"/>
              <a:gd name="connsiteX10" fmla="*/ 2470397 w 4196446"/>
              <a:gd name="connsiteY10" fmla="*/ 7699963 h 8351071"/>
              <a:gd name="connsiteX11" fmla="*/ 2444203 w 4196446"/>
              <a:gd name="connsiteY11" fmla="*/ 7633288 h 8351071"/>
              <a:gd name="connsiteX12" fmla="*/ 2503734 w 4196446"/>
              <a:gd name="connsiteY12" fmla="*/ 7630907 h 8351071"/>
              <a:gd name="connsiteX13" fmla="*/ 2531514 w 4196446"/>
              <a:gd name="connsiteY13" fmla="*/ 7594394 h 8351071"/>
              <a:gd name="connsiteX14" fmla="*/ 2484684 w 4196446"/>
              <a:gd name="connsiteY14" fmla="*/ 7552326 h 8351071"/>
              <a:gd name="connsiteX15" fmla="*/ 2546597 w 4196446"/>
              <a:gd name="connsiteY15" fmla="*/ 7511845 h 8351071"/>
              <a:gd name="connsiteX16" fmla="*/ 2603748 w 4196446"/>
              <a:gd name="connsiteY16" fmla="*/ 7485651 h 8351071"/>
              <a:gd name="connsiteX17" fmla="*/ 2594222 w 4196446"/>
              <a:gd name="connsiteY17" fmla="*/ 7359445 h 8351071"/>
              <a:gd name="connsiteX18" fmla="*/ 2606128 w 4196446"/>
              <a:gd name="connsiteY18" fmla="*/ 7309438 h 8351071"/>
              <a:gd name="connsiteX19" fmla="*/ 2701378 w 4196446"/>
              <a:gd name="connsiteY19" fmla="*/ 7314201 h 8351071"/>
              <a:gd name="connsiteX20" fmla="*/ 2660897 w 4196446"/>
              <a:gd name="connsiteY20" fmla="*/ 7240382 h 8351071"/>
              <a:gd name="connsiteX21" fmla="*/ 2713284 w 4196446"/>
              <a:gd name="connsiteY21" fmla="*/ 7266576 h 8351071"/>
              <a:gd name="connsiteX22" fmla="*/ 2763291 w 4196446"/>
              <a:gd name="connsiteY22" fmla="*/ 7299913 h 8351071"/>
              <a:gd name="connsiteX23" fmla="*/ 2756147 w 4196446"/>
              <a:gd name="connsiteY23" fmla="*/ 7371351 h 8351071"/>
              <a:gd name="connsiteX24" fmla="*/ 2827584 w 4196446"/>
              <a:gd name="connsiteY24" fmla="*/ 7316582 h 8351071"/>
              <a:gd name="connsiteX25" fmla="*/ 2870447 w 4196446"/>
              <a:gd name="connsiteY25" fmla="*/ 7338013 h 8351071"/>
              <a:gd name="connsiteX26" fmla="*/ 3001416 w 4196446"/>
              <a:gd name="connsiteY26" fmla="*/ 7266576 h 8351071"/>
              <a:gd name="connsiteX27" fmla="*/ 3103809 w 4196446"/>
              <a:gd name="connsiteY27" fmla="*/ 7202282 h 8351071"/>
              <a:gd name="connsiteX28" fmla="*/ 3246684 w 4196446"/>
              <a:gd name="connsiteY28" fmla="*/ 7142751 h 8351071"/>
              <a:gd name="connsiteX29" fmla="*/ 3282403 w 4196446"/>
              <a:gd name="connsiteY29" fmla="*/ 7159420 h 8351071"/>
              <a:gd name="connsiteX30" fmla="*/ 3358603 w 4196446"/>
              <a:gd name="connsiteY30" fmla="*/ 7064169 h 8351071"/>
              <a:gd name="connsiteX31" fmla="*/ 3503859 w 4196446"/>
              <a:gd name="connsiteY31" fmla="*/ 7042738 h 8351071"/>
              <a:gd name="connsiteX32" fmla="*/ 3530053 w 4196446"/>
              <a:gd name="connsiteY32" fmla="*/ 6978445 h 8351071"/>
              <a:gd name="connsiteX33" fmla="*/ 3642765 w 4196446"/>
              <a:gd name="connsiteY33" fmla="*/ 6905419 h 8351071"/>
              <a:gd name="connsiteX34" fmla="*/ 3741984 w 4196446"/>
              <a:gd name="connsiteY34" fmla="*/ 6883195 h 8351071"/>
              <a:gd name="connsiteX35" fmla="*/ 3784847 w 4196446"/>
              <a:gd name="connsiteY35" fmla="*/ 6811757 h 8351071"/>
              <a:gd name="connsiteX36" fmla="*/ 3951534 w 4196446"/>
              <a:gd name="connsiteY36" fmla="*/ 6737938 h 8351071"/>
              <a:gd name="connsiteX37" fmla="*/ 3932484 w 4196446"/>
              <a:gd name="connsiteY37" fmla="*/ 6616495 h 8351071"/>
              <a:gd name="connsiteX38" fmla="*/ 3975347 w 4196446"/>
              <a:gd name="connsiteY38" fmla="*/ 6642688 h 8351071"/>
              <a:gd name="connsiteX39" fmla="*/ 4027735 w 4196446"/>
              <a:gd name="connsiteY39" fmla="*/ 6654595 h 8351071"/>
              <a:gd name="connsiteX40" fmla="*/ 4056309 w 4196446"/>
              <a:gd name="connsiteY40" fmla="*/ 6516482 h 8351071"/>
              <a:gd name="connsiteX41" fmla="*/ 3996778 w 4196446"/>
              <a:gd name="connsiteY41" fmla="*/ 6478382 h 8351071"/>
              <a:gd name="connsiteX42" fmla="*/ 4034878 w 4196446"/>
              <a:gd name="connsiteY42" fmla="*/ 6437901 h 8351071"/>
              <a:gd name="connsiteX43" fmla="*/ 4061072 w 4196446"/>
              <a:gd name="connsiteY43" fmla="*/ 6473620 h 8351071"/>
              <a:gd name="connsiteX44" fmla="*/ 4082503 w 4196446"/>
              <a:gd name="connsiteY44" fmla="*/ 6478382 h 8351071"/>
              <a:gd name="connsiteX45" fmla="*/ 4089647 w 4196446"/>
              <a:gd name="connsiteY45" fmla="*/ 6421232 h 8351071"/>
              <a:gd name="connsiteX46" fmla="*/ 4046784 w 4196446"/>
              <a:gd name="connsiteY46" fmla="*/ 6318838 h 8351071"/>
              <a:gd name="connsiteX47" fmla="*/ 4130128 w 4196446"/>
              <a:gd name="connsiteY47" fmla="*/ 6299788 h 8351071"/>
              <a:gd name="connsiteX48" fmla="*/ 4046784 w 4196446"/>
              <a:gd name="connsiteY48" fmla="*/ 6275976 h 8351071"/>
              <a:gd name="connsiteX49" fmla="*/ 4053928 w 4196446"/>
              <a:gd name="connsiteY49" fmla="*/ 6211682 h 8351071"/>
              <a:gd name="connsiteX50" fmla="*/ 4039640 w 4196446"/>
              <a:gd name="connsiteY50" fmla="*/ 6149770 h 8351071"/>
              <a:gd name="connsiteX51" fmla="*/ 4106315 w 4196446"/>
              <a:gd name="connsiteY51" fmla="*/ 6211682 h 8351071"/>
              <a:gd name="connsiteX52" fmla="*/ 4063453 w 4196446"/>
              <a:gd name="connsiteY52" fmla="*/ 6090238 h 8351071"/>
              <a:gd name="connsiteX53" fmla="*/ 4070597 w 4196446"/>
              <a:gd name="connsiteY53" fmla="*/ 6018801 h 8351071"/>
              <a:gd name="connsiteX54" fmla="*/ 4132509 w 4196446"/>
              <a:gd name="connsiteY54" fmla="*/ 5975938 h 8351071"/>
              <a:gd name="connsiteX55" fmla="*/ 4094409 w 4196446"/>
              <a:gd name="connsiteY55" fmla="*/ 6075951 h 8351071"/>
              <a:gd name="connsiteX56" fmla="*/ 4139653 w 4196446"/>
              <a:gd name="connsiteY56" fmla="*/ 6102145 h 8351071"/>
              <a:gd name="connsiteX57" fmla="*/ 4192041 w 4196446"/>
              <a:gd name="connsiteY57" fmla="*/ 6080713 h 8351071"/>
              <a:gd name="connsiteX58" fmla="*/ 4149178 w 4196446"/>
              <a:gd name="connsiteY58" fmla="*/ 5947363 h 8351071"/>
              <a:gd name="connsiteX59" fmla="*/ 4194421 w 4196446"/>
              <a:gd name="connsiteY59" fmla="*/ 5909263 h 8351071"/>
              <a:gd name="connsiteX60" fmla="*/ 4113459 w 4196446"/>
              <a:gd name="connsiteY60" fmla="*/ 5783057 h 8351071"/>
              <a:gd name="connsiteX61" fmla="*/ 4108696 w 4196446"/>
              <a:gd name="connsiteY61" fmla="*/ 5678282 h 8351071"/>
              <a:gd name="connsiteX62" fmla="*/ 4070597 w 4196446"/>
              <a:gd name="connsiteY62" fmla="*/ 5587795 h 8351071"/>
              <a:gd name="connsiteX63" fmla="*/ 4111077 w 4196446"/>
              <a:gd name="connsiteY63" fmla="*/ 5583032 h 8351071"/>
              <a:gd name="connsiteX64" fmla="*/ 4061071 w 4196446"/>
              <a:gd name="connsiteY64" fmla="*/ 5478257 h 8351071"/>
              <a:gd name="connsiteX65" fmla="*/ 4061071 w 4196446"/>
              <a:gd name="connsiteY65" fmla="*/ 5383007 h 8351071"/>
              <a:gd name="connsiteX66" fmla="*/ 4103934 w 4196446"/>
              <a:gd name="connsiteY66" fmla="*/ 5387770 h 8351071"/>
              <a:gd name="connsiteX67" fmla="*/ 4106315 w 4196446"/>
              <a:gd name="connsiteY67" fmla="*/ 5347288 h 8351071"/>
              <a:gd name="connsiteX68" fmla="*/ 4065833 w 4196446"/>
              <a:gd name="connsiteY68" fmla="*/ 5292520 h 8351071"/>
              <a:gd name="connsiteX69" fmla="*/ 4058690 w 4196446"/>
              <a:gd name="connsiteY69" fmla="*/ 5173457 h 8351071"/>
              <a:gd name="connsiteX70" fmla="*/ 3990428 w 4196446"/>
              <a:gd name="connsiteY70" fmla="*/ 5034550 h 8351071"/>
              <a:gd name="connsiteX71" fmla="*/ 3922959 w 4196446"/>
              <a:gd name="connsiteY71" fmla="*/ 4816270 h 8351071"/>
              <a:gd name="connsiteX72" fmla="*/ 3887241 w 4196446"/>
              <a:gd name="connsiteY72" fmla="*/ 4682920 h 8351071"/>
              <a:gd name="connsiteX73" fmla="*/ 3851522 w 4196446"/>
              <a:gd name="connsiteY73" fmla="*/ 4642438 h 8351071"/>
              <a:gd name="connsiteX74" fmla="*/ 3887241 w 4196446"/>
              <a:gd name="connsiteY74" fmla="*/ 4578145 h 8351071"/>
              <a:gd name="connsiteX75" fmla="*/ 3839615 w 4196446"/>
              <a:gd name="connsiteY75" fmla="*/ 4499563 h 8351071"/>
              <a:gd name="connsiteX76" fmla="*/ 3780084 w 4196446"/>
              <a:gd name="connsiteY76" fmla="*/ 4492420 h 8351071"/>
              <a:gd name="connsiteX77" fmla="*/ 3732459 w 4196446"/>
              <a:gd name="connsiteY77" fmla="*/ 4449557 h 8351071"/>
              <a:gd name="connsiteX78" fmla="*/ 3687216 w 4196446"/>
              <a:gd name="connsiteY78" fmla="*/ 4466226 h 8351071"/>
              <a:gd name="connsiteX79" fmla="*/ 3668166 w 4196446"/>
              <a:gd name="connsiteY79" fmla="*/ 4368595 h 8351071"/>
              <a:gd name="connsiteX80" fmla="*/ 3501478 w 4196446"/>
              <a:gd name="connsiteY80" fmla="*/ 4166188 h 8351071"/>
              <a:gd name="connsiteX81" fmla="*/ 3496716 w 4196446"/>
              <a:gd name="connsiteY81" fmla="*/ 4139995 h 8351071"/>
              <a:gd name="connsiteX82" fmla="*/ 3494334 w 4196446"/>
              <a:gd name="connsiteY82" fmla="*/ 4113801 h 8351071"/>
              <a:gd name="connsiteX83" fmla="*/ 3544341 w 4196446"/>
              <a:gd name="connsiteY83" fmla="*/ 4101895 h 8351071"/>
              <a:gd name="connsiteX84" fmla="*/ 3553866 w 4196446"/>
              <a:gd name="connsiteY84" fmla="*/ 4075701 h 8351071"/>
              <a:gd name="connsiteX85" fmla="*/ 3515766 w 4196446"/>
              <a:gd name="connsiteY85" fmla="*/ 4056651 h 8351071"/>
              <a:gd name="connsiteX86" fmla="*/ 3465759 w 4196446"/>
              <a:gd name="connsiteY86" fmla="*/ 4049507 h 8351071"/>
              <a:gd name="connsiteX87" fmla="*/ 3432422 w 4196446"/>
              <a:gd name="connsiteY87" fmla="*/ 4109038 h 8351071"/>
              <a:gd name="connsiteX88" fmla="*/ 3413372 w 4196446"/>
              <a:gd name="connsiteY88" fmla="*/ 4082845 h 8351071"/>
              <a:gd name="connsiteX89" fmla="*/ 3415752 w 4196446"/>
              <a:gd name="connsiteY89" fmla="*/ 4042363 h 8351071"/>
              <a:gd name="connsiteX90" fmla="*/ 3349078 w 4196446"/>
              <a:gd name="connsiteY90" fmla="*/ 4018551 h 8351071"/>
              <a:gd name="connsiteX91" fmla="*/ 3382416 w 4196446"/>
              <a:gd name="connsiteY91" fmla="*/ 3985213 h 8351071"/>
              <a:gd name="connsiteX92" fmla="*/ 3346697 w 4196446"/>
              <a:gd name="connsiteY92" fmla="*/ 3961401 h 8351071"/>
              <a:gd name="connsiteX93" fmla="*/ 3291928 w 4196446"/>
              <a:gd name="connsiteY93" fmla="*/ 3959020 h 8351071"/>
              <a:gd name="connsiteX94" fmla="*/ 3263352 w 4196446"/>
              <a:gd name="connsiteY94" fmla="*/ 3978070 h 8351071"/>
              <a:gd name="connsiteX95" fmla="*/ 3215727 w 4196446"/>
              <a:gd name="connsiteY95" fmla="*/ 3963782 h 8351071"/>
              <a:gd name="connsiteX96" fmla="*/ 3227633 w 4196446"/>
              <a:gd name="connsiteY96" fmla="*/ 3937588 h 8351071"/>
              <a:gd name="connsiteX97" fmla="*/ 3275259 w 4196446"/>
              <a:gd name="connsiteY97" fmla="*/ 3913776 h 8351071"/>
              <a:gd name="connsiteX98" fmla="*/ 3127621 w 4196446"/>
              <a:gd name="connsiteY98" fmla="*/ 3851863 h 8351071"/>
              <a:gd name="connsiteX99" fmla="*/ 2996652 w 4196446"/>
              <a:gd name="connsiteY99" fmla="*/ 3739945 h 8351071"/>
              <a:gd name="connsiteX100" fmla="*/ 2591839 w 4196446"/>
              <a:gd name="connsiteY100" fmla="*/ 3354183 h 8351071"/>
              <a:gd name="connsiteX101" fmla="*/ 2468015 w 4196446"/>
              <a:gd name="connsiteY101" fmla="*/ 3049382 h 8351071"/>
              <a:gd name="connsiteX102" fmla="*/ 2432296 w 4196446"/>
              <a:gd name="connsiteY102" fmla="*/ 2961276 h 8351071"/>
              <a:gd name="connsiteX103" fmla="*/ 2387052 w 4196446"/>
              <a:gd name="connsiteY103" fmla="*/ 2954132 h 8351071"/>
              <a:gd name="connsiteX104" fmla="*/ 2365621 w 4196446"/>
              <a:gd name="connsiteY104" fmla="*/ 2958895 h 8351071"/>
              <a:gd name="connsiteX105" fmla="*/ 2315615 w 4196446"/>
              <a:gd name="connsiteY105" fmla="*/ 2896982 h 8351071"/>
              <a:gd name="connsiteX106" fmla="*/ 2234652 w 4196446"/>
              <a:gd name="connsiteY106" fmla="*/ 2880313 h 8351071"/>
              <a:gd name="connsiteX107" fmla="*/ 2182265 w 4196446"/>
              <a:gd name="connsiteY107" fmla="*/ 2811257 h 8351071"/>
              <a:gd name="connsiteX108" fmla="*/ 2115590 w 4196446"/>
              <a:gd name="connsiteY108" fmla="*/ 2727913 h 8351071"/>
              <a:gd name="connsiteX109" fmla="*/ 2091777 w 4196446"/>
              <a:gd name="connsiteY109" fmla="*/ 2670763 h 8351071"/>
              <a:gd name="connsiteX110" fmla="*/ 2006845 w 4196446"/>
              <a:gd name="connsiteY110" fmla="*/ 2527095 h 8351071"/>
              <a:gd name="connsiteX111" fmla="*/ 1953665 w 4196446"/>
              <a:gd name="connsiteY111" fmla="*/ 2451688 h 8351071"/>
              <a:gd name="connsiteX112" fmla="*/ 2006052 w 4196446"/>
              <a:gd name="connsiteY112" fmla="*/ 2337388 h 8351071"/>
              <a:gd name="connsiteX113" fmla="*/ 2072727 w 4196446"/>
              <a:gd name="connsiteY113" fmla="*/ 2256426 h 8351071"/>
              <a:gd name="connsiteX114" fmla="*/ 2056058 w 4196446"/>
              <a:gd name="connsiteY114" fmla="*/ 2223088 h 8351071"/>
              <a:gd name="connsiteX115" fmla="*/ 2067965 w 4196446"/>
              <a:gd name="connsiteY115" fmla="*/ 2130220 h 8351071"/>
              <a:gd name="connsiteX116" fmla="*/ 2137021 w 4196446"/>
              <a:gd name="connsiteY116" fmla="*/ 1992107 h 8351071"/>
              <a:gd name="connsiteX117" fmla="*/ 2165596 w 4196446"/>
              <a:gd name="connsiteY117" fmla="*/ 1944482 h 8351071"/>
              <a:gd name="connsiteX118" fmla="*/ 2203696 w 4196446"/>
              <a:gd name="connsiteY118" fmla="*/ 1937338 h 8351071"/>
              <a:gd name="connsiteX119" fmla="*/ 2198933 w 4196446"/>
              <a:gd name="connsiteY119" fmla="*/ 1906382 h 8351071"/>
              <a:gd name="connsiteX120" fmla="*/ 2406102 w 4196446"/>
              <a:gd name="connsiteY120" fmla="*/ 1782557 h 8351071"/>
              <a:gd name="connsiteX121" fmla="*/ 2494208 w 4196446"/>
              <a:gd name="connsiteY121" fmla="*/ 1715882 h 8351071"/>
              <a:gd name="connsiteX122" fmla="*/ 2513258 w 4196446"/>
              <a:gd name="connsiteY122" fmla="*/ 1630157 h 8351071"/>
              <a:gd name="connsiteX123" fmla="*/ 2522784 w 4196446"/>
              <a:gd name="connsiteY123" fmla="*/ 1584913 h 8351071"/>
              <a:gd name="connsiteX124" fmla="*/ 2577552 w 4196446"/>
              <a:gd name="connsiteY124" fmla="*/ 1527763 h 8351071"/>
              <a:gd name="connsiteX125" fmla="*/ 2606127 w 4196446"/>
              <a:gd name="connsiteY125" fmla="*/ 1499188 h 8351071"/>
              <a:gd name="connsiteX126" fmla="*/ 2634702 w 4196446"/>
              <a:gd name="connsiteY126" fmla="*/ 1492045 h 8351071"/>
              <a:gd name="connsiteX127" fmla="*/ 2672802 w 4196446"/>
              <a:gd name="connsiteY127" fmla="*/ 1368220 h 8351071"/>
              <a:gd name="connsiteX128" fmla="*/ 2806153 w 4196446"/>
              <a:gd name="connsiteY128" fmla="*/ 1334883 h 8351071"/>
              <a:gd name="connsiteX129" fmla="*/ 2944265 w 4196446"/>
              <a:gd name="connsiteY129" fmla="*/ 1325357 h 8351071"/>
              <a:gd name="connsiteX130" fmla="*/ 2968077 w 4196446"/>
              <a:gd name="connsiteY130" fmla="*/ 1206295 h 8351071"/>
              <a:gd name="connsiteX131" fmla="*/ 3049040 w 4196446"/>
              <a:gd name="connsiteY131" fmla="*/ 1169783 h 8351071"/>
              <a:gd name="connsiteX132" fmla="*/ 3153814 w 4196446"/>
              <a:gd name="connsiteY132" fmla="*/ 1125332 h 8351071"/>
              <a:gd name="connsiteX133" fmla="*/ 3225252 w 4196446"/>
              <a:gd name="connsiteY133" fmla="*/ 1049132 h 8351071"/>
              <a:gd name="connsiteX134" fmla="*/ 3310977 w 4196446"/>
              <a:gd name="connsiteY134" fmla="*/ 996745 h 8351071"/>
              <a:gd name="connsiteX135" fmla="*/ 3056977 w 4196446"/>
              <a:gd name="connsiteY135" fmla="*/ 982457 h 8351071"/>
              <a:gd name="connsiteX136" fmla="*/ 2958552 w 4196446"/>
              <a:gd name="connsiteY136" fmla="*/ 976107 h 8351071"/>
              <a:gd name="connsiteX137" fmla="*/ 2926802 w 4196446"/>
              <a:gd name="connsiteY137" fmla="*/ 906257 h 8351071"/>
              <a:gd name="connsiteX138" fmla="*/ 2866477 w 4196446"/>
              <a:gd name="connsiteY138" fmla="*/ 893559 h 8351071"/>
              <a:gd name="connsiteX139" fmla="*/ 2799802 w 4196446"/>
              <a:gd name="connsiteY139" fmla="*/ 874507 h 8351071"/>
              <a:gd name="connsiteX140" fmla="*/ 2761702 w 4196446"/>
              <a:gd name="connsiteY140" fmla="*/ 807832 h 8351071"/>
              <a:gd name="connsiteX141" fmla="*/ 2609302 w 4196446"/>
              <a:gd name="connsiteY141" fmla="*/ 760207 h 8351071"/>
              <a:gd name="connsiteX142" fmla="*/ 2580727 w 4196446"/>
              <a:gd name="connsiteY142" fmla="*/ 604632 h 8351071"/>
              <a:gd name="connsiteX143" fmla="*/ 2526752 w 4196446"/>
              <a:gd name="connsiteY143" fmla="*/ 531609 h 8351071"/>
              <a:gd name="connsiteX144" fmla="*/ 2596602 w 4196446"/>
              <a:gd name="connsiteY144" fmla="*/ 407782 h 8351071"/>
              <a:gd name="connsiteX145" fmla="*/ 2629939 w 4196446"/>
              <a:gd name="connsiteY145" fmla="*/ 310947 h 8351071"/>
              <a:gd name="connsiteX146" fmla="*/ 2517227 w 4196446"/>
              <a:gd name="connsiteY146" fmla="*/ 239507 h 8351071"/>
              <a:gd name="connsiteX147" fmla="*/ 2402927 w 4196446"/>
              <a:gd name="connsiteY147" fmla="*/ 271257 h 8351071"/>
              <a:gd name="connsiteX148" fmla="*/ 2275927 w 4196446"/>
              <a:gd name="connsiteY148" fmla="*/ 198232 h 8351071"/>
              <a:gd name="connsiteX149" fmla="*/ 2133052 w 4196446"/>
              <a:gd name="connsiteY149" fmla="*/ 233157 h 8351071"/>
              <a:gd name="connsiteX150" fmla="*/ 1913977 w 4196446"/>
              <a:gd name="connsiteY150" fmla="*/ 36309 h 8351071"/>
              <a:gd name="connsiteX151" fmla="*/ 1777452 w 4196446"/>
              <a:gd name="connsiteY151" fmla="*/ 13289 h 8351071"/>
              <a:gd name="connsiteX152" fmla="*/ 1703633 w 4196446"/>
              <a:gd name="connsiteY152" fmla="*/ 41864 h 8351071"/>
              <a:gd name="connsiteX153" fmla="*/ 1615527 w 4196446"/>
              <a:gd name="connsiteY153" fmla="*/ 75203 h 8351071"/>
              <a:gd name="connsiteX154" fmla="*/ 1515515 w 4196446"/>
              <a:gd name="connsiteY154" fmla="*/ 129971 h 8351071"/>
              <a:gd name="connsiteX155" fmla="*/ 1525040 w 4196446"/>
              <a:gd name="connsiteY155" fmla="*/ 194264 h 8351071"/>
              <a:gd name="connsiteX156" fmla="*/ 1505990 w 4196446"/>
              <a:gd name="connsiteY156" fmla="*/ 251415 h 8351071"/>
              <a:gd name="connsiteX157" fmla="*/ 1413121 w 4196446"/>
              <a:gd name="connsiteY157" fmla="*/ 270464 h 8351071"/>
              <a:gd name="connsiteX158" fmla="*/ 1339302 w 4196446"/>
              <a:gd name="connsiteY158" fmla="*/ 306184 h 8351071"/>
              <a:gd name="connsiteX159" fmla="*/ 1260721 w 4196446"/>
              <a:gd name="connsiteY159" fmla="*/ 346665 h 8351071"/>
              <a:gd name="connsiteX160" fmla="*/ 1191665 w 4196446"/>
              <a:gd name="connsiteY160" fmla="*/ 272847 h 8351071"/>
              <a:gd name="connsiteX161" fmla="*/ 1082127 w 4196446"/>
              <a:gd name="connsiteY161" fmla="*/ 353809 h 8351071"/>
              <a:gd name="connsiteX162" fmla="*/ 1020215 w 4196446"/>
              <a:gd name="connsiteY162" fmla="*/ 420484 h 8351071"/>
              <a:gd name="connsiteX163" fmla="*/ 858290 w 4196446"/>
              <a:gd name="connsiteY163" fmla="*/ 301422 h 8351071"/>
              <a:gd name="connsiteX164" fmla="*/ 796377 w 4196446"/>
              <a:gd name="connsiteY164" fmla="*/ 406196 h 8351071"/>
              <a:gd name="connsiteX165" fmla="*/ 755896 w 4196446"/>
              <a:gd name="connsiteY165" fmla="*/ 341903 h 8351071"/>
              <a:gd name="connsiteX166" fmla="*/ 689221 w 4196446"/>
              <a:gd name="connsiteY166" fmla="*/ 270465 h 8351071"/>
              <a:gd name="connsiteX167" fmla="*/ 667790 w 4196446"/>
              <a:gd name="connsiteY167" fmla="*/ 313328 h 8351071"/>
              <a:gd name="connsiteX168" fmla="*/ 620165 w 4196446"/>
              <a:gd name="connsiteY168" fmla="*/ 382384 h 8351071"/>
              <a:gd name="connsiteX169" fmla="*/ 589208 w 4196446"/>
              <a:gd name="connsiteY169" fmla="*/ 396672 h 8351071"/>
              <a:gd name="connsiteX170" fmla="*/ 498721 w 4196446"/>
              <a:gd name="connsiteY170" fmla="*/ 482397 h 8351071"/>
              <a:gd name="connsiteX171" fmla="*/ 396327 w 4196446"/>
              <a:gd name="connsiteY171" fmla="*/ 380003 h 8351071"/>
              <a:gd name="connsiteX172" fmla="*/ 243927 w 4196446"/>
              <a:gd name="connsiteY172" fmla="*/ 294278 h 8351071"/>
              <a:gd name="connsiteX173" fmla="*/ 174871 w 4196446"/>
              <a:gd name="connsiteY173" fmla="*/ 327615 h 8351071"/>
              <a:gd name="connsiteX174" fmla="*/ 127246 w 4196446"/>
              <a:gd name="connsiteY174" fmla="*/ 410959 h 8351071"/>
              <a:gd name="connsiteX175" fmla="*/ 43902 w 4196446"/>
              <a:gd name="connsiteY175" fmla="*/ 472872 h 8351071"/>
              <a:gd name="connsiteX176" fmla="*/ 8183 w 4196446"/>
              <a:gd name="connsiteY176" fmla="*/ 484778 h 8351071"/>
              <a:gd name="connsiteX177" fmla="*/ 198683 w 4196446"/>
              <a:gd name="connsiteY177" fmla="*/ 689565 h 8351071"/>
              <a:gd name="connsiteX178" fmla="*/ 265359 w 4196446"/>
              <a:gd name="connsiteY178" fmla="*/ 706234 h 8351071"/>
              <a:gd name="connsiteX179" fmla="*/ 298697 w 4196446"/>
              <a:gd name="connsiteY179" fmla="*/ 730047 h 8351071"/>
              <a:gd name="connsiteX180" fmla="*/ 296315 w 4196446"/>
              <a:gd name="connsiteY180" fmla="*/ 901496 h 8351071"/>
              <a:gd name="connsiteX181" fmla="*/ 362990 w 4196446"/>
              <a:gd name="connsiteY181" fmla="*/ 906259 h 8351071"/>
              <a:gd name="connsiteX182" fmla="*/ 401090 w 4196446"/>
              <a:gd name="connsiteY182" fmla="*/ 856253 h 8351071"/>
              <a:gd name="connsiteX183" fmla="*/ 482052 w 4196446"/>
              <a:gd name="connsiteY183" fmla="*/ 894353 h 8351071"/>
              <a:gd name="connsiteX184" fmla="*/ 420140 w 4196446"/>
              <a:gd name="connsiteY184" fmla="*/ 1039609 h 8351071"/>
              <a:gd name="connsiteX185" fmla="*/ 434427 w 4196446"/>
              <a:gd name="connsiteY185" fmla="*/ 1087234 h 8351071"/>
              <a:gd name="connsiteX186" fmla="*/ 379658 w 4196446"/>
              <a:gd name="connsiteY186" fmla="*/ 1139622 h 8351071"/>
              <a:gd name="connsiteX187" fmla="*/ 415377 w 4196446"/>
              <a:gd name="connsiteY187" fmla="*/ 1168196 h 8351071"/>
              <a:gd name="connsiteX188" fmla="*/ 486815 w 4196446"/>
              <a:gd name="connsiteY188" fmla="*/ 1256303 h 8351071"/>
              <a:gd name="connsiteX189" fmla="*/ 527296 w 4196446"/>
              <a:gd name="connsiteY189" fmla="*/ 1344409 h 8351071"/>
              <a:gd name="connsiteX190" fmla="*/ 636833 w 4196446"/>
              <a:gd name="connsiteY190" fmla="*/ 1396797 h 8351071"/>
              <a:gd name="connsiteX191" fmla="*/ 746371 w 4196446"/>
              <a:gd name="connsiteY191" fmla="*/ 1420609 h 8351071"/>
              <a:gd name="connsiteX192" fmla="*/ 829715 w 4196446"/>
              <a:gd name="connsiteY192" fmla="*/ 1468234 h 8351071"/>
              <a:gd name="connsiteX193" fmla="*/ 913058 w 4196446"/>
              <a:gd name="connsiteY193" fmla="*/ 1442040 h 8351071"/>
              <a:gd name="connsiteX194" fmla="*/ 994021 w 4196446"/>
              <a:gd name="connsiteY194" fmla="*/ 1368222 h 8351071"/>
              <a:gd name="connsiteX195" fmla="*/ 1103558 w 4196446"/>
              <a:gd name="connsiteY195" fmla="*/ 1351553 h 8351071"/>
              <a:gd name="connsiteX196" fmla="*/ 1170233 w 4196446"/>
              <a:gd name="connsiteY196" fmla="*/ 1356315 h 8351071"/>
              <a:gd name="connsiteX197" fmla="*/ 1329777 w 4196446"/>
              <a:gd name="connsiteY197" fmla="*/ 1465853 h 8351071"/>
              <a:gd name="connsiteX198" fmla="*/ 1389308 w 4196446"/>
              <a:gd name="connsiteY198" fmla="*/ 1494428 h 8351071"/>
              <a:gd name="connsiteX199" fmla="*/ 1260721 w 4196446"/>
              <a:gd name="connsiteY199" fmla="*/ 1596822 h 8351071"/>
              <a:gd name="connsiteX200" fmla="*/ 1263102 w 4196446"/>
              <a:gd name="connsiteY200" fmla="*/ 1661115 h 8351071"/>
              <a:gd name="connsiteX201" fmla="*/ 1425027 w 4196446"/>
              <a:gd name="connsiteY201" fmla="*/ 1613490 h 8351071"/>
              <a:gd name="connsiteX202" fmla="*/ 1386927 w 4196446"/>
              <a:gd name="connsiteY202" fmla="*/ 1677784 h 8351071"/>
              <a:gd name="connsiteX203" fmla="*/ 1405977 w 4196446"/>
              <a:gd name="connsiteY203" fmla="*/ 1751603 h 8351071"/>
              <a:gd name="connsiteX204" fmla="*/ 1517896 w 4196446"/>
              <a:gd name="connsiteY204" fmla="*/ 1787322 h 8351071"/>
              <a:gd name="connsiteX205" fmla="*/ 1591715 w 4196446"/>
              <a:gd name="connsiteY205" fmla="*/ 1803990 h 8351071"/>
              <a:gd name="connsiteX206" fmla="*/ 1501227 w 4196446"/>
              <a:gd name="connsiteY206" fmla="*/ 1934959 h 8351071"/>
              <a:gd name="connsiteX207" fmla="*/ 1494083 w 4196446"/>
              <a:gd name="connsiteY207" fmla="*/ 1984965 h 8351071"/>
              <a:gd name="connsiteX208" fmla="*/ 1422646 w 4196446"/>
              <a:gd name="connsiteY208" fmla="*/ 2020684 h 8351071"/>
              <a:gd name="connsiteX209" fmla="*/ 1391690 w 4196446"/>
              <a:gd name="connsiteY209" fmla="*/ 2082597 h 8351071"/>
              <a:gd name="connsiteX210" fmla="*/ 1260721 w 4196446"/>
              <a:gd name="connsiteY210" fmla="*/ 2056403 h 8351071"/>
              <a:gd name="connsiteX211" fmla="*/ 1139277 w 4196446"/>
              <a:gd name="connsiteY211" fmla="*/ 2056402 h 8351071"/>
              <a:gd name="connsiteX212" fmla="*/ 1072602 w 4196446"/>
              <a:gd name="connsiteY212" fmla="*/ 2084978 h 8351071"/>
              <a:gd name="connsiteX213" fmla="*/ 1065458 w 4196446"/>
              <a:gd name="connsiteY213" fmla="*/ 2184990 h 8351071"/>
              <a:gd name="connsiteX214" fmla="*/ 977352 w 4196446"/>
              <a:gd name="connsiteY214" fmla="*/ 2273097 h 8351071"/>
              <a:gd name="connsiteX215" fmla="*/ 1120227 w 4196446"/>
              <a:gd name="connsiteY215" fmla="*/ 2335009 h 8351071"/>
              <a:gd name="connsiteX216" fmla="*/ 1170234 w 4196446"/>
              <a:gd name="connsiteY216" fmla="*/ 2370727 h 8351071"/>
              <a:gd name="connsiteX217" fmla="*/ 1222621 w 4196446"/>
              <a:gd name="connsiteY217" fmla="*/ 2387397 h 8351071"/>
              <a:gd name="connsiteX218" fmla="*/ 1272627 w 4196446"/>
              <a:gd name="connsiteY218" fmla="*/ 2437403 h 8351071"/>
              <a:gd name="connsiteX219" fmla="*/ 1329777 w 4196446"/>
              <a:gd name="connsiteY219" fmla="*/ 2458834 h 8351071"/>
              <a:gd name="connsiteX220" fmla="*/ 1422646 w 4196446"/>
              <a:gd name="connsiteY220" fmla="*/ 2535034 h 8351071"/>
              <a:gd name="connsiteX221" fmla="*/ 1508371 w 4196446"/>
              <a:gd name="connsiteY221" fmla="*/ 2568373 h 8351071"/>
              <a:gd name="connsiteX222" fmla="*/ 1641721 w 4196446"/>
              <a:gd name="connsiteY222" fmla="*/ 2716009 h 8351071"/>
              <a:gd name="connsiteX223" fmla="*/ 1725065 w 4196446"/>
              <a:gd name="connsiteY223" fmla="*/ 2870790 h 8351071"/>
              <a:gd name="connsiteX224" fmla="*/ 1850477 w 4196446"/>
              <a:gd name="connsiteY224" fmla="*/ 2931907 h 8351071"/>
              <a:gd name="connsiteX225" fmla="*/ 1896514 w 4196446"/>
              <a:gd name="connsiteY225" fmla="*/ 2977947 h 8351071"/>
              <a:gd name="connsiteX226" fmla="*/ 1927471 w 4196446"/>
              <a:gd name="connsiteY226" fmla="*/ 3082722 h 8351071"/>
              <a:gd name="connsiteX227" fmla="*/ 1989383 w 4196446"/>
              <a:gd name="connsiteY227" fmla="*/ 3185115 h 8351071"/>
              <a:gd name="connsiteX228" fmla="*/ 2051296 w 4196446"/>
              <a:gd name="connsiteY228" fmla="*/ 3223215 h 8351071"/>
              <a:gd name="connsiteX229" fmla="*/ 2182265 w 4196446"/>
              <a:gd name="connsiteY229" fmla="*/ 3370853 h 8351071"/>
              <a:gd name="connsiteX230" fmla="*/ 2325139 w 4196446"/>
              <a:gd name="connsiteY230" fmla="*/ 3447053 h 8351071"/>
              <a:gd name="connsiteX231" fmla="*/ 2384671 w 4196446"/>
              <a:gd name="connsiteY231" fmla="*/ 3532778 h 8351071"/>
              <a:gd name="connsiteX232" fmla="*/ 2432296 w 4196446"/>
              <a:gd name="connsiteY232" fmla="*/ 3599453 h 8351071"/>
              <a:gd name="connsiteX233" fmla="*/ 2479921 w 4196446"/>
              <a:gd name="connsiteY233" fmla="*/ 3589929 h 8351071"/>
              <a:gd name="connsiteX234" fmla="*/ 2484683 w 4196446"/>
              <a:gd name="connsiteY234" fmla="*/ 3742328 h 8351071"/>
              <a:gd name="connsiteX235" fmla="*/ 2537071 w 4196446"/>
              <a:gd name="connsiteY235" fmla="*/ 3835197 h 8351071"/>
              <a:gd name="connsiteX236" fmla="*/ 2529927 w 4196446"/>
              <a:gd name="connsiteY236" fmla="*/ 3873297 h 8351071"/>
              <a:gd name="connsiteX237" fmla="*/ 2598983 w 4196446"/>
              <a:gd name="connsiteY237" fmla="*/ 3909015 h 8351071"/>
              <a:gd name="connsiteX238" fmla="*/ 2656133 w 4196446"/>
              <a:gd name="connsiteY238" fmla="*/ 3854247 h 8351071"/>
              <a:gd name="connsiteX239" fmla="*/ 2689471 w 4196446"/>
              <a:gd name="connsiteY239" fmla="*/ 3937590 h 8351071"/>
              <a:gd name="connsiteX240" fmla="*/ 2734715 w 4196446"/>
              <a:gd name="connsiteY240" fmla="*/ 3982834 h 8351071"/>
              <a:gd name="connsiteX241" fmla="*/ 2808533 w 4196446"/>
              <a:gd name="connsiteY241" fmla="*/ 4006647 h 8351071"/>
              <a:gd name="connsiteX242" fmla="*/ 2860921 w 4196446"/>
              <a:gd name="connsiteY242" fmla="*/ 4075703 h 8351071"/>
              <a:gd name="connsiteX243" fmla="*/ 2946646 w 4196446"/>
              <a:gd name="connsiteY243" fmla="*/ 4130472 h 8351071"/>
              <a:gd name="connsiteX244" fmla="*/ 2999033 w 4196446"/>
              <a:gd name="connsiteY244" fmla="*/ 4163809 h 8351071"/>
              <a:gd name="connsiteX245" fmla="*/ 2870446 w 4196446"/>
              <a:gd name="connsiteY245" fmla="*/ 4256678 h 8351071"/>
              <a:gd name="connsiteX246" fmla="*/ 2868064 w 4196446"/>
              <a:gd name="connsiteY246" fmla="*/ 4311446 h 8351071"/>
              <a:gd name="connsiteX247" fmla="*/ 2970458 w 4196446"/>
              <a:gd name="connsiteY247" fmla="*/ 4428128 h 8351071"/>
              <a:gd name="connsiteX248" fmla="*/ 3065708 w 4196446"/>
              <a:gd name="connsiteY248" fmla="*/ 4490040 h 8351071"/>
              <a:gd name="connsiteX249" fmla="*/ 3096665 w 4196446"/>
              <a:gd name="connsiteY249" fmla="*/ 4528140 h 8351071"/>
              <a:gd name="connsiteX250" fmla="*/ 3082377 w 4196446"/>
              <a:gd name="connsiteY250" fmla="*/ 4609103 h 8351071"/>
              <a:gd name="connsiteX251" fmla="*/ 3077615 w 4196446"/>
              <a:gd name="connsiteY251" fmla="*/ 4692447 h 8351071"/>
              <a:gd name="connsiteX252" fmla="*/ 3034752 w 4196446"/>
              <a:gd name="connsiteY252" fmla="*/ 4701972 h 8351071"/>
              <a:gd name="connsiteX253" fmla="*/ 3008558 w 4196446"/>
              <a:gd name="connsiteY253" fmla="*/ 4718640 h 8351071"/>
              <a:gd name="connsiteX254" fmla="*/ 3053802 w 4196446"/>
              <a:gd name="connsiteY254" fmla="*/ 4795632 h 8351071"/>
              <a:gd name="connsiteX255" fmla="*/ 3037133 w 4196446"/>
              <a:gd name="connsiteY255" fmla="*/ 4868659 h 8351071"/>
              <a:gd name="connsiteX256" fmla="*/ 3020465 w 4196446"/>
              <a:gd name="connsiteY256" fmla="*/ 5004390 h 8351071"/>
              <a:gd name="connsiteX257" fmla="*/ 2982365 w 4196446"/>
              <a:gd name="connsiteY257" fmla="*/ 5044872 h 8351071"/>
              <a:gd name="connsiteX258" fmla="*/ 2965696 w 4196446"/>
              <a:gd name="connsiteY258" fmla="*/ 5166315 h 8351071"/>
              <a:gd name="connsiteX259" fmla="*/ 2937121 w 4196446"/>
              <a:gd name="connsiteY259" fmla="*/ 5285378 h 8351071"/>
              <a:gd name="connsiteX260" fmla="*/ 2989508 w 4196446"/>
              <a:gd name="connsiteY260" fmla="*/ 5302047 h 8351071"/>
              <a:gd name="connsiteX261" fmla="*/ 2987127 w 4196446"/>
              <a:gd name="connsiteY261" fmla="*/ 5347290 h 8351071"/>
              <a:gd name="connsiteX262" fmla="*/ 2984746 w 4196446"/>
              <a:gd name="connsiteY262" fmla="*/ 5402059 h 8351071"/>
              <a:gd name="connsiteX263" fmla="*/ 3041896 w 4196446"/>
              <a:gd name="connsiteY263" fmla="*/ 5471115 h 8351071"/>
              <a:gd name="connsiteX264" fmla="*/ 3089521 w 4196446"/>
              <a:gd name="connsiteY264" fmla="*/ 5597322 h 8351071"/>
              <a:gd name="connsiteX265" fmla="*/ 2996652 w 4196446"/>
              <a:gd name="connsiteY265" fmla="*/ 5887834 h 8351071"/>
              <a:gd name="connsiteX266" fmla="*/ 3018083 w 4196446"/>
              <a:gd name="connsiteY266" fmla="*/ 5942603 h 8351071"/>
              <a:gd name="connsiteX267" fmla="*/ 3044277 w 4196446"/>
              <a:gd name="connsiteY267" fmla="*/ 5994990 h 8351071"/>
              <a:gd name="connsiteX268" fmla="*/ 3049040 w 4196446"/>
              <a:gd name="connsiteY268" fmla="*/ 6099765 h 8351071"/>
              <a:gd name="connsiteX269" fmla="*/ 3028402 w 4196446"/>
              <a:gd name="connsiteY269" fmla="*/ 6195807 h 8351071"/>
              <a:gd name="connsiteX270" fmla="*/ 2956170 w 4196446"/>
              <a:gd name="connsiteY270" fmla="*/ 6259310 h 8351071"/>
              <a:gd name="connsiteX271" fmla="*/ 2920452 w 4196446"/>
              <a:gd name="connsiteY271" fmla="*/ 6240259 h 8351071"/>
              <a:gd name="connsiteX272" fmla="*/ 2849015 w 4196446"/>
              <a:gd name="connsiteY272" fmla="*/ 6252165 h 8351071"/>
              <a:gd name="connsiteX273" fmla="*/ 2713283 w 4196446"/>
              <a:gd name="connsiteY273" fmla="*/ 6364084 h 8351071"/>
              <a:gd name="connsiteX274" fmla="*/ 2606127 w 4196446"/>
              <a:gd name="connsiteY274" fmla="*/ 6349797 h 8351071"/>
              <a:gd name="connsiteX275" fmla="*/ 2575171 w 4196446"/>
              <a:gd name="connsiteY275" fmla="*/ 6378372 h 8351071"/>
              <a:gd name="connsiteX276" fmla="*/ 2508495 w 4196446"/>
              <a:gd name="connsiteY276" fmla="*/ 6423614 h 8351071"/>
              <a:gd name="connsiteX277" fmla="*/ 2391815 w 4196446"/>
              <a:gd name="connsiteY277" fmla="*/ 6411709 h 8351071"/>
              <a:gd name="connsiteX278" fmla="*/ 2368002 w 4196446"/>
              <a:gd name="connsiteY278" fmla="*/ 6528390 h 8351071"/>
              <a:gd name="connsiteX279" fmla="*/ 2363240 w 4196446"/>
              <a:gd name="connsiteY279" fmla="*/ 6564109 h 8351071"/>
              <a:gd name="connsiteX280" fmla="*/ 2339428 w 4196446"/>
              <a:gd name="connsiteY280" fmla="*/ 6583159 h 8351071"/>
              <a:gd name="connsiteX281" fmla="*/ 2141783 w 4196446"/>
              <a:gd name="connsiteY281" fmla="*/ 6535534 h 8351071"/>
              <a:gd name="connsiteX282" fmla="*/ 2103683 w 4196446"/>
              <a:gd name="connsiteY282" fmla="*/ 6587922 h 8351071"/>
              <a:gd name="connsiteX283" fmla="*/ 2072727 w 4196446"/>
              <a:gd name="connsiteY283" fmla="*/ 6683172 h 8351071"/>
              <a:gd name="connsiteX284" fmla="*/ 2039389 w 4196446"/>
              <a:gd name="connsiteY284" fmla="*/ 6747465 h 8351071"/>
              <a:gd name="connsiteX285" fmla="*/ 2051296 w 4196446"/>
              <a:gd name="connsiteY285" fmla="*/ 6809378 h 8351071"/>
              <a:gd name="connsiteX286" fmla="*/ 2184646 w 4196446"/>
              <a:gd name="connsiteY286" fmla="*/ 6921297 h 8351071"/>
              <a:gd name="connsiteX287" fmla="*/ 2253702 w 4196446"/>
              <a:gd name="connsiteY287" fmla="*/ 6954634 h 8351071"/>
              <a:gd name="connsiteX288" fmla="*/ 2237033 w 4196446"/>
              <a:gd name="connsiteY288" fmla="*/ 6978447 h 8351071"/>
              <a:gd name="connsiteX289" fmla="*/ 2201315 w 4196446"/>
              <a:gd name="connsiteY289" fmla="*/ 6997497 h 8351071"/>
              <a:gd name="connsiteX290" fmla="*/ 2234652 w 4196446"/>
              <a:gd name="connsiteY290" fmla="*/ 7073697 h 8351071"/>
              <a:gd name="connsiteX291" fmla="*/ 2203696 w 4196446"/>
              <a:gd name="connsiteY291" fmla="*/ 7095128 h 8351071"/>
              <a:gd name="connsiteX292" fmla="*/ 2098921 w 4196446"/>
              <a:gd name="connsiteY292" fmla="*/ 7033215 h 8351071"/>
              <a:gd name="connsiteX293" fmla="*/ 2056058 w 4196446"/>
              <a:gd name="connsiteY293" fmla="*/ 7059409 h 8351071"/>
              <a:gd name="connsiteX294" fmla="*/ 1996527 w 4196446"/>
              <a:gd name="connsiteY294" fmla="*/ 6957015 h 8351071"/>
              <a:gd name="connsiteX295" fmla="*/ 1879846 w 4196446"/>
              <a:gd name="connsiteY295" fmla="*/ 6983209 h 8351071"/>
              <a:gd name="connsiteX296" fmla="*/ 1815552 w 4196446"/>
              <a:gd name="connsiteY296" fmla="*/ 6987972 h 8351071"/>
              <a:gd name="connsiteX297" fmla="*/ 1765546 w 4196446"/>
              <a:gd name="connsiteY297" fmla="*/ 6983210 h 8351071"/>
              <a:gd name="connsiteX298" fmla="*/ 1708396 w 4196446"/>
              <a:gd name="connsiteY298" fmla="*/ 7028453 h 8351071"/>
              <a:gd name="connsiteX299" fmla="*/ 1529802 w 4196446"/>
              <a:gd name="connsiteY299" fmla="*/ 6987972 h 8351071"/>
              <a:gd name="connsiteX300" fmla="*/ 1553614 w 4196446"/>
              <a:gd name="connsiteY300" fmla="*/ 7114178 h 8351071"/>
              <a:gd name="connsiteX301" fmla="*/ 1477415 w 4196446"/>
              <a:gd name="connsiteY301" fmla="*/ 7159422 h 8351071"/>
              <a:gd name="connsiteX302" fmla="*/ 1415502 w 4196446"/>
              <a:gd name="connsiteY302" fmla="*/ 7226096 h 8351071"/>
              <a:gd name="connsiteX303" fmla="*/ 1265483 w 4196446"/>
              <a:gd name="connsiteY303" fmla="*/ 7218953 h 8351071"/>
              <a:gd name="connsiteX304" fmla="*/ 1213096 w 4196446"/>
              <a:gd name="connsiteY304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416296 w 4196446"/>
              <a:gd name="connsiteY2" fmla="*/ 8306388 h 8351071"/>
              <a:gd name="connsiteX3" fmla="*/ 1698872 w 4196446"/>
              <a:gd name="connsiteY3" fmla="*/ 8197645 h 8351071"/>
              <a:gd name="connsiteX4" fmla="*/ 1789359 w 4196446"/>
              <a:gd name="connsiteY4" fmla="*/ 8045245 h 8351071"/>
              <a:gd name="connsiteX5" fmla="*/ 1941759 w 4196446"/>
              <a:gd name="connsiteY5" fmla="*/ 8004763 h 8351071"/>
              <a:gd name="connsiteX6" fmla="*/ 2198934 w 4196446"/>
              <a:gd name="connsiteY6" fmla="*/ 7899988 h 8351071"/>
              <a:gd name="connsiteX7" fmla="*/ 2260847 w 4196446"/>
              <a:gd name="connsiteY7" fmla="*/ 7835694 h 8351071"/>
              <a:gd name="connsiteX8" fmla="*/ 2301328 w 4196446"/>
              <a:gd name="connsiteY8" fmla="*/ 7795213 h 8351071"/>
              <a:gd name="connsiteX9" fmla="*/ 2391816 w 4196446"/>
              <a:gd name="connsiteY9" fmla="*/ 7797595 h 8351071"/>
              <a:gd name="connsiteX10" fmla="*/ 2451347 w 4196446"/>
              <a:gd name="connsiteY10" fmla="*/ 7776163 h 8351071"/>
              <a:gd name="connsiteX11" fmla="*/ 2470397 w 4196446"/>
              <a:gd name="connsiteY11" fmla="*/ 7699963 h 8351071"/>
              <a:gd name="connsiteX12" fmla="*/ 2444203 w 4196446"/>
              <a:gd name="connsiteY12" fmla="*/ 7633288 h 8351071"/>
              <a:gd name="connsiteX13" fmla="*/ 2503734 w 4196446"/>
              <a:gd name="connsiteY13" fmla="*/ 7630907 h 8351071"/>
              <a:gd name="connsiteX14" fmla="*/ 2531514 w 4196446"/>
              <a:gd name="connsiteY14" fmla="*/ 7594394 h 8351071"/>
              <a:gd name="connsiteX15" fmla="*/ 2484684 w 4196446"/>
              <a:gd name="connsiteY15" fmla="*/ 7552326 h 8351071"/>
              <a:gd name="connsiteX16" fmla="*/ 2546597 w 4196446"/>
              <a:gd name="connsiteY16" fmla="*/ 7511845 h 8351071"/>
              <a:gd name="connsiteX17" fmla="*/ 2603748 w 4196446"/>
              <a:gd name="connsiteY17" fmla="*/ 7485651 h 8351071"/>
              <a:gd name="connsiteX18" fmla="*/ 2594222 w 4196446"/>
              <a:gd name="connsiteY18" fmla="*/ 7359445 h 8351071"/>
              <a:gd name="connsiteX19" fmla="*/ 2606128 w 4196446"/>
              <a:gd name="connsiteY19" fmla="*/ 7309438 h 8351071"/>
              <a:gd name="connsiteX20" fmla="*/ 2701378 w 4196446"/>
              <a:gd name="connsiteY20" fmla="*/ 7314201 h 8351071"/>
              <a:gd name="connsiteX21" fmla="*/ 2660897 w 4196446"/>
              <a:gd name="connsiteY21" fmla="*/ 7240382 h 8351071"/>
              <a:gd name="connsiteX22" fmla="*/ 2713284 w 4196446"/>
              <a:gd name="connsiteY22" fmla="*/ 7266576 h 8351071"/>
              <a:gd name="connsiteX23" fmla="*/ 2763291 w 4196446"/>
              <a:gd name="connsiteY23" fmla="*/ 7299913 h 8351071"/>
              <a:gd name="connsiteX24" fmla="*/ 2756147 w 4196446"/>
              <a:gd name="connsiteY24" fmla="*/ 7371351 h 8351071"/>
              <a:gd name="connsiteX25" fmla="*/ 2827584 w 4196446"/>
              <a:gd name="connsiteY25" fmla="*/ 7316582 h 8351071"/>
              <a:gd name="connsiteX26" fmla="*/ 2870447 w 4196446"/>
              <a:gd name="connsiteY26" fmla="*/ 7338013 h 8351071"/>
              <a:gd name="connsiteX27" fmla="*/ 3001416 w 4196446"/>
              <a:gd name="connsiteY27" fmla="*/ 7266576 h 8351071"/>
              <a:gd name="connsiteX28" fmla="*/ 3103809 w 4196446"/>
              <a:gd name="connsiteY28" fmla="*/ 7202282 h 8351071"/>
              <a:gd name="connsiteX29" fmla="*/ 3246684 w 4196446"/>
              <a:gd name="connsiteY29" fmla="*/ 7142751 h 8351071"/>
              <a:gd name="connsiteX30" fmla="*/ 3282403 w 4196446"/>
              <a:gd name="connsiteY30" fmla="*/ 7159420 h 8351071"/>
              <a:gd name="connsiteX31" fmla="*/ 3358603 w 4196446"/>
              <a:gd name="connsiteY31" fmla="*/ 7064169 h 8351071"/>
              <a:gd name="connsiteX32" fmla="*/ 3503859 w 4196446"/>
              <a:gd name="connsiteY32" fmla="*/ 7042738 h 8351071"/>
              <a:gd name="connsiteX33" fmla="*/ 3530053 w 4196446"/>
              <a:gd name="connsiteY33" fmla="*/ 6978445 h 8351071"/>
              <a:gd name="connsiteX34" fmla="*/ 3642765 w 4196446"/>
              <a:gd name="connsiteY34" fmla="*/ 6905419 h 8351071"/>
              <a:gd name="connsiteX35" fmla="*/ 3741984 w 4196446"/>
              <a:gd name="connsiteY35" fmla="*/ 6883195 h 8351071"/>
              <a:gd name="connsiteX36" fmla="*/ 3784847 w 4196446"/>
              <a:gd name="connsiteY36" fmla="*/ 6811757 h 8351071"/>
              <a:gd name="connsiteX37" fmla="*/ 3951534 w 4196446"/>
              <a:gd name="connsiteY37" fmla="*/ 6737938 h 8351071"/>
              <a:gd name="connsiteX38" fmla="*/ 3932484 w 4196446"/>
              <a:gd name="connsiteY38" fmla="*/ 6616495 h 8351071"/>
              <a:gd name="connsiteX39" fmla="*/ 3975347 w 4196446"/>
              <a:gd name="connsiteY39" fmla="*/ 6642688 h 8351071"/>
              <a:gd name="connsiteX40" fmla="*/ 4027735 w 4196446"/>
              <a:gd name="connsiteY40" fmla="*/ 6654595 h 8351071"/>
              <a:gd name="connsiteX41" fmla="*/ 4056309 w 4196446"/>
              <a:gd name="connsiteY41" fmla="*/ 6516482 h 8351071"/>
              <a:gd name="connsiteX42" fmla="*/ 3996778 w 4196446"/>
              <a:gd name="connsiteY42" fmla="*/ 6478382 h 8351071"/>
              <a:gd name="connsiteX43" fmla="*/ 4034878 w 4196446"/>
              <a:gd name="connsiteY43" fmla="*/ 6437901 h 8351071"/>
              <a:gd name="connsiteX44" fmla="*/ 4061072 w 4196446"/>
              <a:gd name="connsiteY44" fmla="*/ 6473620 h 8351071"/>
              <a:gd name="connsiteX45" fmla="*/ 4082503 w 4196446"/>
              <a:gd name="connsiteY45" fmla="*/ 6478382 h 8351071"/>
              <a:gd name="connsiteX46" fmla="*/ 4089647 w 4196446"/>
              <a:gd name="connsiteY46" fmla="*/ 6421232 h 8351071"/>
              <a:gd name="connsiteX47" fmla="*/ 4046784 w 4196446"/>
              <a:gd name="connsiteY47" fmla="*/ 6318838 h 8351071"/>
              <a:gd name="connsiteX48" fmla="*/ 4130128 w 4196446"/>
              <a:gd name="connsiteY48" fmla="*/ 6299788 h 8351071"/>
              <a:gd name="connsiteX49" fmla="*/ 4046784 w 4196446"/>
              <a:gd name="connsiteY49" fmla="*/ 6275976 h 8351071"/>
              <a:gd name="connsiteX50" fmla="*/ 4053928 w 4196446"/>
              <a:gd name="connsiteY50" fmla="*/ 6211682 h 8351071"/>
              <a:gd name="connsiteX51" fmla="*/ 4039640 w 4196446"/>
              <a:gd name="connsiteY51" fmla="*/ 6149770 h 8351071"/>
              <a:gd name="connsiteX52" fmla="*/ 4106315 w 4196446"/>
              <a:gd name="connsiteY52" fmla="*/ 6211682 h 8351071"/>
              <a:gd name="connsiteX53" fmla="*/ 4063453 w 4196446"/>
              <a:gd name="connsiteY53" fmla="*/ 6090238 h 8351071"/>
              <a:gd name="connsiteX54" fmla="*/ 4070597 w 4196446"/>
              <a:gd name="connsiteY54" fmla="*/ 6018801 h 8351071"/>
              <a:gd name="connsiteX55" fmla="*/ 4132509 w 4196446"/>
              <a:gd name="connsiteY55" fmla="*/ 5975938 h 8351071"/>
              <a:gd name="connsiteX56" fmla="*/ 4094409 w 4196446"/>
              <a:gd name="connsiteY56" fmla="*/ 6075951 h 8351071"/>
              <a:gd name="connsiteX57" fmla="*/ 4139653 w 4196446"/>
              <a:gd name="connsiteY57" fmla="*/ 6102145 h 8351071"/>
              <a:gd name="connsiteX58" fmla="*/ 4192041 w 4196446"/>
              <a:gd name="connsiteY58" fmla="*/ 6080713 h 8351071"/>
              <a:gd name="connsiteX59" fmla="*/ 4149178 w 4196446"/>
              <a:gd name="connsiteY59" fmla="*/ 5947363 h 8351071"/>
              <a:gd name="connsiteX60" fmla="*/ 4194421 w 4196446"/>
              <a:gd name="connsiteY60" fmla="*/ 5909263 h 8351071"/>
              <a:gd name="connsiteX61" fmla="*/ 4113459 w 4196446"/>
              <a:gd name="connsiteY61" fmla="*/ 5783057 h 8351071"/>
              <a:gd name="connsiteX62" fmla="*/ 4108696 w 4196446"/>
              <a:gd name="connsiteY62" fmla="*/ 5678282 h 8351071"/>
              <a:gd name="connsiteX63" fmla="*/ 4070597 w 4196446"/>
              <a:gd name="connsiteY63" fmla="*/ 5587795 h 8351071"/>
              <a:gd name="connsiteX64" fmla="*/ 4111077 w 4196446"/>
              <a:gd name="connsiteY64" fmla="*/ 5583032 h 8351071"/>
              <a:gd name="connsiteX65" fmla="*/ 4061071 w 4196446"/>
              <a:gd name="connsiteY65" fmla="*/ 5478257 h 8351071"/>
              <a:gd name="connsiteX66" fmla="*/ 4061071 w 4196446"/>
              <a:gd name="connsiteY66" fmla="*/ 5383007 h 8351071"/>
              <a:gd name="connsiteX67" fmla="*/ 4103934 w 4196446"/>
              <a:gd name="connsiteY67" fmla="*/ 5387770 h 8351071"/>
              <a:gd name="connsiteX68" fmla="*/ 4106315 w 4196446"/>
              <a:gd name="connsiteY68" fmla="*/ 5347288 h 8351071"/>
              <a:gd name="connsiteX69" fmla="*/ 4065833 w 4196446"/>
              <a:gd name="connsiteY69" fmla="*/ 5292520 h 8351071"/>
              <a:gd name="connsiteX70" fmla="*/ 4058690 w 4196446"/>
              <a:gd name="connsiteY70" fmla="*/ 5173457 h 8351071"/>
              <a:gd name="connsiteX71" fmla="*/ 3990428 w 4196446"/>
              <a:gd name="connsiteY71" fmla="*/ 5034550 h 8351071"/>
              <a:gd name="connsiteX72" fmla="*/ 3922959 w 4196446"/>
              <a:gd name="connsiteY72" fmla="*/ 4816270 h 8351071"/>
              <a:gd name="connsiteX73" fmla="*/ 3887241 w 4196446"/>
              <a:gd name="connsiteY73" fmla="*/ 4682920 h 8351071"/>
              <a:gd name="connsiteX74" fmla="*/ 3851522 w 4196446"/>
              <a:gd name="connsiteY74" fmla="*/ 4642438 h 8351071"/>
              <a:gd name="connsiteX75" fmla="*/ 3887241 w 4196446"/>
              <a:gd name="connsiteY75" fmla="*/ 4578145 h 8351071"/>
              <a:gd name="connsiteX76" fmla="*/ 3839615 w 4196446"/>
              <a:gd name="connsiteY76" fmla="*/ 4499563 h 8351071"/>
              <a:gd name="connsiteX77" fmla="*/ 3780084 w 4196446"/>
              <a:gd name="connsiteY77" fmla="*/ 4492420 h 8351071"/>
              <a:gd name="connsiteX78" fmla="*/ 3732459 w 4196446"/>
              <a:gd name="connsiteY78" fmla="*/ 4449557 h 8351071"/>
              <a:gd name="connsiteX79" fmla="*/ 3687216 w 4196446"/>
              <a:gd name="connsiteY79" fmla="*/ 4466226 h 8351071"/>
              <a:gd name="connsiteX80" fmla="*/ 3668166 w 4196446"/>
              <a:gd name="connsiteY80" fmla="*/ 4368595 h 8351071"/>
              <a:gd name="connsiteX81" fmla="*/ 3501478 w 4196446"/>
              <a:gd name="connsiteY81" fmla="*/ 4166188 h 8351071"/>
              <a:gd name="connsiteX82" fmla="*/ 3496716 w 4196446"/>
              <a:gd name="connsiteY82" fmla="*/ 4139995 h 8351071"/>
              <a:gd name="connsiteX83" fmla="*/ 3494334 w 4196446"/>
              <a:gd name="connsiteY83" fmla="*/ 4113801 h 8351071"/>
              <a:gd name="connsiteX84" fmla="*/ 3544341 w 4196446"/>
              <a:gd name="connsiteY84" fmla="*/ 4101895 h 8351071"/>
              <a:gd name="connsiteX85" fmla="*/ 3553866 w 4196446"/>
              <a:gd name="connsiteY85" fmla="*/ 4075701 h 8351071"/>
              <a:gd name="connsiteX86" fmla="*/ 3515766 w 4196446"/>
              <a:gd name="connsiteY86" fmla="*/ 4056651 h 8351071"/>
              <a:gd name="connsiteX87" fmla="*/ 3465759 w 4196446"/>
              <a:gd name="connsiteY87" fmla="*/ 4049507 h 8351071"/>
              <a:gd name="connsiteX88" fmla="*/ 3432422 w 4196446"/>
              <a:gd name="connsiteY88" fmla="*/ 4109038 h 8351071"/>
              <a:gd name="connsiteX89" fmla="*/ 3413372 w 4196446"/>
              <a:gd name="connsiteY89" fmla="*/ 4082845 h 8351071"/>
              <a:gd name="connsiteX90" fmla="*/ 3415752 w 4196446"/>
              <a:gd name="connsiteY90" fmla="*/ 4042363 h 8351071"/>
              <a:gd name="connsiteX91" fmla="*/ 3349078 w 4196446"/>
              <a:gd name="connsiteY91" fmla="*/ 4018551 h 8351071"/>
              <a:gd name="connsiteX92" fmla="*/ 3382416 w 4196446"/>
              <a:gd name="connsiteY92" fmla="*/ 3985213 h 8351071"/>
              <a:gd name="connsiteX93" fmla="*/ 3346697 w 4196446"/>
              <a:gd name="connsiteY93" fmla="*/ 3961401 h 8351071"/>
              <a:gd name="connsiteX94" fmla="*/ 3291928 w 4196446"/>
              <a:gd name="connsiteY94" fmla="*/ 3959020 h 8351071"/>
              <a:gd name="connsiteX95" fmla="*/ 3263352 w 4196446"/>
              <a:gd name="connsiteY95" fmla="*/ 3978070 h 8351071"/>
              <a:gd name="connsiteX96" fmla="*/ 3215727 w 4196446"/>
              <a:gd name="connsiteY96" fmla="*/ 3963782 h 8351071"/>
              <a:gd name="connsiteX97" fmla="*/ 3227633 w 4196446"/>
              <a:gd name="connsiteY97" fmla="*/ 3937588 h 8351071"/>
              <a:gd name="connsiteX98" fmla="*/ 3275259 w 4196446"/>
              <a:gd name="connsiteY98" fmla="*/ 3913776 h 8351071"/>
              <a:gd name="connsiteX99" fmla="*/ 3127621 w 4196446"/>
              <a:gd name="connsiteY99" fmla="*/ 3851863 h 8351071"/>
              <a:gd name="connsiteX100" fmla="*/ 2996652 w 4196446"/>
              <a:gd name="connsiteY100" fmla="*/ 3739945 h 8351071"/>
              <a:gd name="connsiteX101" fmla="*/ 2591839 w 4196446"/>
              <a:gd name="connsiteY101" fmla="*/ 3354183 h 8351071"/>
              <a:gd name="connsiteX102" fmla="*/ 2468015 w 4196446"/>
              <a:gd name="connsiteY102" fmla="*/ 3049382 h 8351071"/>
              <a:gd name="connsiteX103" fmla="*/ 2432296 w 4196446"/>
              <a:gd name="connsiteY103" fmla="*/ 2961276 h 8351071"/>
              <a:gd name="connsiteX104" fmla="*/ 2387052 w 4196446"/>
              <a:gd name="connsiteY104" fmla="*/ 2954132 h 8351071"/>
              <a:gd name="connsiteX105" fmla="*/ 2365621 w 4196446"/>
              <a:gd name="connsiteY105" fmla="*/ 2958895 h 8351071"/>
              <a:gd name="connsiteX106" fmla="*/ 2315615 w 4196446"/>
              <a:gd name="connsiteY106" fmla="*/ 2896982 h 8351071"/>
              <a:gd name="connsiteX107" fmla="*/ 2234652 w 4196446"/>
              <a:gd name="connsiteY107" fmla="*/ 2880313 h 8351071"/>
              <a:gd name="connsiteX108" fmla="*/ 2182265 w 4196446"/>
              <a:gd name="connsiteY108" fmla="*/ 2811257 h 8351071"/>
              <a:gd name="connsiteX109" fmla="*/ 2115590 w 4196446"/>
              <a:gd name="connsiteY109" fmla="*/ 2727913 h 8351071"/>
              <a:gd name="connsiteX110" fmla="*/ 2091777 w 4196446"/>
              <a:gd name="connsiteY110" fmla="*/ 2670763 h 8351071"/>
              <a:gd name="connsiteX111" fmla="*/ 2006845 w 4196446"/>
              <a:gd name="connsiteY111" fmla="*/ 2527095 h 8351071"/>
              <a:gd name="connsiteX112" fmla="*/ 1953665 w 4196446"/>
              <a:gd name="connsiteY112" fmla="*/ 2451688 h 8351071"/>
              <a:gd name="connsiteX113" fmla="*/ 2006052 w 4196446"/>
              <a:gd name="connsiteY113" fmla="*/ 2337388 h 8351071"/>
              <a:gd name="connsiteX114" fmla="*/ 2072727 w 4196446"/>
              <a:gd name="connsiteY114" fmla="*/ 2256426 h 8351071"/>
              <a:gd name="connsiteX115" fmla="*/ 2056058 w 4196446"/>
              <a:gd name="connsiteY115" fmla="*/ 2223088 h 8351071"/>
              <a:gd name="connsiteX116" fmla="*/ 2067965 w 4196446"/>
              <a:gd name="connsiteY116" fmla="*/ 2130220 h 8351071"/>
              <a:gd name="connsiteX117" fmla="*/ 2137021 w 4196446"/>
              <a:gd name="connsiteY117" fmla="*/ 1992107 h 8351071"/>
              <a:gd name="connsiteX118" fmla="*/ 2165596 w 4196446"/>
              <a:gd name="connsiteY118" fmla="*/ 1944482 h 8351071"/>
              <a:gd name="connsiteX119" fmla="*/ 2203696 w 4196446"/>
              <a:gd name="connsiteY119" fmla="*/ 1937338 h 8351071"/>
              <a:gd name="connsiteX120" fmla="*/ 2198933 w 4196446"/>
              <a:gd name="connsiteY120" fmla="*/ 1906382 h 8351071"/>
              <a:gd name="connsiteX121" fmla="*/ 2406102 w 4196446"/>
              <a:gd name="connsiteY121" fmla="*/ 1782557 h 8351071"/>
              <a:gd name="connsiteX122" fmla="*/ 2494208 w 4196446"/>
              <a:gd name="connsiteY122" fmla="*/ 1715882 h 8351071"/>
              <a:gd name="connsiteX123" fmla="*/ 2513258 w 4196446"/>
              <a:gd name="connsiteY123" fmla="*/ 1630157 h 8351071"/>
              <a:gd name="connsiteX124" fmla="*/ 2522784 w 4196446"/>
              <a:gd name="connsiteY124" fmla="*/ 1584913 h 8351071"/>
              <a:gd name="connsiteX125" fmla="*/ 2577552 w 4196446"/>
              <a:gd name="connsiteY125" fmla="*/ 1527763 h 8351071"/>
              <a:gd name="connsiteX126" fmla="*/ 2606127 w 4196446"/>
              <a:gd name="connsiteY126" fmla="*/ 1499188 h 8351071"/>
              <a:gd name="connsiteX127" fmla="*/ 2634702 w 4196446"/>
              <a:gd name="connsiteY127" fmla="*/ 1492045 h 8351071"/>
              <a:gd name="connsiteX128" fmla="*/ 2672802 w 4196446"/>
              <a:gd name="connsiteY128" fmla="*/ 1368220 h 8351071"/>
              <a:gd name="connsiteX129" fmla="*/ 2806153 w 4196446"/>
              <a:gd name="connsiteY129" fmla="*/ 1334883 h 8351071"/>
              <a:gd name="connsiteX130" fmla="*/ 2944265 w 4196446"/>
              <a:gd name="connsiteY130" fmla="*/ 1325357 h 8351071"/>
              <a:gd name="connsiteX131" fmla="*/ 2968077 w 4196446"/>
              <a:gd name="connsiteY131" fmla="*/ 1206295 h 8351071"/>
              <a:gd name="connsiteX132" fmla="*/ 3049040 w 4196446"/>
              <a:gd name="connsiteY132" fmla="*/ 1169783 h 8351071"/>
              <a:gd name="connsiteX133" fmla="*/ 3153814 w 4196446"/>
              <a:gd name="connsiteY133" fmla="*/ 1125332 h 8351071"/>
              <a:gd name="connsiteX134" fmla="*/ 3225252 w 4196446"/>
              <a:gd name="connsiteY134" fmla="*/ 1049132 h 8351071"/>
              <a:gd name="connsiteX135" fmla="*/ 3310977 w 4196446"/>
              <a:gd name="connsiteY135" fmla="*/ 996745 h 8351071"/>
              <a:gd name="connsiteX136" fmla="*/ 3056977 w 4196446"/>
              <a:gd name="connsiteY136" fmla="*/ 982457 h 8351071"/>
              <a:gd name="connsiteX137" fmla="*/ 2958552 w 4196446"/>
              <a:gd name="connsiteY137" fmla="*/ 976107 h 8351071"/>
              <a:gd name="connsiteX138" fmla="*/ 2926802 w 4196446"/>
              <a:gd name="connsiteY138" fmla="*/ 906257 h 8351071"/>
              <a:gd name="connsiteX139" fmla="*/ 2866477 w 4196446"/>
              <a:gd name="connsiteY139" fmla="*/ 893559 h 8351071"/>
              <a:gd name="connsiteX140" fmla="*/ 2799802 w 4196446"/>
              <a:gd name="connsiteY140" fmla="*/ 874507 h 8351071"/>
              <a:gd name="connsiteX141" fmla="*/ 2761702 w 4196446"/>
              <a:gd name="connsiteY141" fmla="*/ 807832 h 8351071"/>
              <a:gd name="connsiteX142" fmla="*/ 2609302 w 4196446"/>
              <a:gd name="connsiteY142" fmla="*/ 760207 h 8351071"/>
              <a:gd name="connsiteX143" fmla="*/ 2580727 w 4196446"/>
              <a:gd name="connsiteY143" fmla="*/ 604632 h 8351071"/>
              <a:gd name="connsiteX144" fmla="*/ 2526752 w 4196446"/>
              <a:gd name="connsiteY144" fmla="*/ 531609 h 8351071"/>
              <a:gd name="connsiteX145" fmla="*/ 2596602 w 4196446"/>
              <a:gd name="connsiteY145" fmla="*/ 407782 h 8351071"/>
              <a:gd name="connsiteX146" fmla="*/ 2629939 w 4196446"/>
              <a:gd name="connsiteY146" fmla="*/ 310947 h 8351071"/>
              <a:gd name="connsiteX147" fmla="*/ 2517227 w 4196446"/>
              <a:gd name="connsiteY147" fmla="*/ 239507 h 8351071"/>
              <a:gd name="connsiteX148" fmla="*/ 2402927 w 4196446"/>
              <a:gd name="connsiteY148" fmla="*/ 271257 h 8351071"/>
              <a:gd name="connsiteX149" fmla="*/ 2275927 w 4196446"/>
              <a:gd name="connsiteY149" fmla="*/ 198232 h 8351071"/>
              <a:gd name="connsiteX150" fmla="*/ 2133052 w 4196446"/>
              <a:gd name="connsiteY150" fmla="*/ 233157 h 8351071"/>
              <a:gd name="connsiteX151" fmla="*/ 1913977 w 4196446"/>
              <a:gd name="connsiteY151" fmla="*/ 36309 h 8351071"/>
              <a:gd name="connsiteX152" fmla="*/ 1777452 w 4196446"/>
              <a:gd name="connsiteY152" fmla="*/ 13289 h 8351071"/>
              <a:gd name="connsiteX153" fmla="*/ 1703633 w 4196446"/>
              <a:gd name="connsiteY153" fmla="*/ 41864 h 8351071"/>
              <a:gd name="connsiteX154" fmla="*/ 1615527 w 4196446"/>
              <a:gd name="connsiteY154" fmla="*/ 75203 h 8351071"/>
              <a:gd name="connsiteX155" fmla="*/ 1515515 w 4196446"/>
              <a:gd name="connsiteY155" fmla="*/ 129971 h 8351071"/>
              <a:gd name="connsiteX156" fmla="*/ 1525040 w 4196446"/>
              <a:gd name="connsiteY156" fmla="*/ 194264 h 8351071"/>
              <a:gd name="connsiteX157" fmla="*/ 1505990 w 4196446"/>
              <a:gd name="connsiteY157" fmla="*/ 251415 h 8351071"/>
              <a:gd name="connsiteX158" fmla="*/ 1413121 w 4196446"/>
              <a:gd name="connsiteY158" fmla="*/ 270464 h 8351071"/>
              <a:gd name="connsiteX159" fmla="*/ 1339302 w 4196446"/>
              <a:gd name="connsiteY159" fmla="*/ 306184 h 8351071"/>
              <a:gd name="connsiteX160" fmla="*/ 1260721 w 4196446"/>
              <a:gd name="connsiteY160" fmla="*/ 346665 h 8351071"/>
              <a:gd name="connsiteX161" fmla="*/ 1191665 w 4196446"/>
              <a:gd name="connsiteY161" fmla="*/ 272847 h 8351071"/>
              <a:gd name="connsiteX162" fmla="*/ 1082127 w 4196446"/>
              <a:gd name="connsiteY162" fmla="*/ 353809 h 8351071"/>
              <a:gd name="connsiteX163" fmla="*/ 1020215 w 4196446"/>
              <a:gd name="connsiteY163" fmla="*/ 420484 h 8351071"/>
              <a:gd name="connsiteX164" fmla="*/ 858290 w 4196446"/>
              <a:gd name="connsiteY164" fmla="*/ 301422 h 8351071"/>
              <a:gd name="connsiteX165" fmla="*/ 796377 w 4196446"/>
              <a:gd name="connsiteY165" fmla="*/ 406196 h 8351071"/>
              <a:gd name="connsiteX166" fmla="*/ 755896 w 4196446"/>
              <a:gd name="connsiteY166" fmla="*/ 341903 h 8351071"/>
              <a:gd name="connsiteX167" fmla="*/ 689221 w 4196446"/>
              <a:gd name="connsiteY167" fmla="*/ 270465 h 8351071"/>
              <a:gd name="connsiteX168" fmla="*/ 667790 w 4196446"/>
              <a:gd name="connsiteY168" fmla="*/ 313328 h 8351071"/>
              <a:gd name="connsiteX169" fmla="*/ 620165 w 4196446"/>
              <a:gd name="connsiteY169" fmla="*/ 382384 h 8351071"/>
              <a:gd name="connsiteX170" fmla="*/ 589208 w 4196446"/>
              <a:gd name="connsiteY170" fmla="*/ 396672 h 8351071"/>
              <a:gd name="connsiteX171" fmla="*/ 498721 w 4196446"/>
              <a:gd name="connsiteY171" fmla="*/ 482397 h 8351071"/>
              <a:gd name="connsiteX172" fmla="*/ 396327 w 4196446"/>
              <a:gd name="connsiteY172" fmla="*/ 380003 h 8351071"/>
              <a:gd name="connsiteX173" fmla="*/ 243927 w 4196446"/>
              <a:gd name="connsiteY173" fmla="*/ 294278 h 8351071"/>
              <a:gd name="connsiteX174" fmla="*/ 174871 w 4196446"/>
              <a:gd name="connsiteY174" fmla="*/ 327615 h 8351071"/>
              <a:gd name="connsiteX175" fmla="*/ 127246 w 4196446"/>
              <a:gd name="connsiteY175" fmla="*/ 410959 h 8351071"/>
              <a:gd name="connsiteX176" fmla="*/ 43902 w 4196446"/>
              <a:gd name="connsiteY176" fmla="*/ 472872 h 8351071"/>
              <a:gd name="connsiteX177" fmla="*/ 8183 w 4196446"/>
              <a:gd name="connsiteY177" fmla="*/ 484778 h 8351071"/>
              <a:gd name="connsiteX178" fmla="*/ 198683 w 4196446"/>
              <a:gd name="connsiteY178" fmla="*/ 689565 h 8351071"/>
              <a:gd name="connsiteX179" fmla="*/ 265359 w 4196446"/>
              <a:gd name="connsiteY179" fmla="*/ 706234 h 8351071"/>
              <a:gd name="connsiteX180" fmla="*/ 298697 w 4196446"/>
              <a:gd name="connsiteY180" fmla="*/ 730047 h 8351071"/>
              <a:gd name="connsiteX181" fmla="*/ 296315 w 4196446"/>
              <a:gd name="connsiteY181" fmla="*/ 901496 h 8351071"/>
              <a:gd name="connsiteX182" fmla="*/ 362990 w 4196446"/>
              <a:gd name="connsiteY182" fmla="*/ 906259 h 8351071"/>
              <a:gd name="connsiteX183" fmla="*/ 401090 w 4196446"/>
              <a:gd name="connsiteY183" fmla="*/ 856253 h 8351071"/>
              <a:gd name="connsiteX184" fmla="*/ 482052 w 4196446"/>
              <a:gd name="connsiteY184" fmla="*/ 894353 h 8351071"/>
              <a:gd name="connsiteX185" fmla="*/ 420140 w 4196446"/>
              <a:gd name="connsiteY185" fmla="*/ 1039609 h 8351071"/>
              <a:gd name="connsiteX186" fmla="*/ 434427 w 4196446"/>
              <a:gd name="connsiteY186" fmla="*/ 1087234 h 8351071"/>
              <a:gd name="connsiteX187" fmla="*/ 379658 w 4196446"/>
              <a:gd name="connsiteY187" fmla="*/ 1139622 h 8351071"/>
              <a:gd name="connsiteX188" fmla="*/ 415377 w 4196446"/>
              <a:gd name="connsiteY188" fmla="*/ 1168196 h 8351071"/>
              <a:gd name="connsiteX189" fmla="*/ 486815 w 4196446"/>
              <a:gd name="connsiteY189" fmla="*/ 1256303 h 8351071"/>
              <a:gd name="connsiteX190" fmla="*/ 527296 w 4196446"/>
              <a:gd name="connsiteY190" fmla="*/ 1344409 h 8351071"/>
              <a:gd name="connsiteX191" fmla="*/ 636833 w 4196446"/>
              <a:gd name="connsiteY191" fmla="*/ 1396797 h 8351071"/>
              <a:gd name="connsiteX192" fmla="*/ 746371 w 4196446"/>
              <a:gd name="connsiteY192" fmla="*/ 1420609 h 8351071"/>
              <a:gd name="connsiteX193" fmla="*/ 829715 w 4196446"/>
              <a:gd name="connsiteY193" fmla="*/ 1468234 h 8351071"/>
              <a:gd name="connsiteX194" fmla="*/ 913058 w 4196446"/>
              <a:gd name="connsiteY194" fmla="*/ 1442040 h 8351071"/>
              <a:gd name="connsiteX195" fmla="*/ 994021 w 4196446"/>
              <a:gd name="connsiteY195" fmla="*/ 1368222 h 8351071"/>
              <a:gd name="connsiteX196" fmla="*/ 1103558 w 4196446"/>
              <a:gd name="connsiteY196" fmla="*/ 1351553 h 8351071"/>
              <a:gd name="connsiteX197" fmla="*/ 1170233 w 4196446"/>
              <a:gd name="connsiteY197" fmla="*/ 1356315 h 8351071"/>
              <a:gd name="connsiteX198" fmla="*/ 1329777 w 4196446"/>
              <a:gd name="connsiteY198" fmla="*/ 1465853 h 8351071"/>
              <a:gd name="connsiteX199" fmla="*/ 1389308 w 4196446"/>
              <a:gd name="connsiteY199" fmla="*/ 1494428 h 8351071"/>
              <a:gd name="connsiteX200" fmla="*/ 1260721 w 4196446"/>
              <a:gd name="connsiteY200" fmla="*/ 1596822 h 8351071"/>
              <a:gd name="connsiteX201" fmla="*/ 1263102 w 4196446"/>
              <a:gd name="connsiteY201" fmla="*/ 1661115 h 8351071"/>
              <a:gd name="connsiteX202" fmla="*/ 1425027 w 4196446"/>
              <a:gd name="connsiteY202" fmla="*/ 1613490 h 8351071"/>
              <a:gd name="connsiteX203" fmla="*/ 1386927 w 4196446"/>
              <a:gd name="connsiteY203" fmla="*/ 1677784 h 8351071"/>
              <a:gd name="connsiteX204" fmla="*/ 1405977 w 4196446"/>
              <a:gd name="connsiteY204" fmla="*/ 1751603 h 8351071"/>
              <a:gd name="connsiteX205" fmla="*/ 1517896 w 4196446"/>
              <a:gd name="connsiteY205" fmla="*/ 1787322 h 8351071"/>
              <a:gd name="connsiteX206" fmla="*/ 1591715 w 4196446"/>
              <a:gd name="connsiteY206" fmla="*/ 1803990 h 8351071"/>
              <a:gd name="connsiteX207" fmla="*/ 1501227 w 4196446"/>
              <a:gd name="connsiteY207" fmla="*/ 1934959 h 8351071"/>
              <a:gd name="connsiteX208" fmla="*/ 1494083 w 4196446"/>
              <a:gd name="connsiteY208" fmla="*/ 1984965 h 8351071"/>
              <a:gd name="connsiteX209" fmla="*/ 1422646 w 4196446"/>
              <a:gd name="connsiteY209" fmla="*/ 2020684 h 8351071"/>
              <a:gd name="connsiteX210" fmla="*/ 1391690 w 4196446"/>
              <a:gd name="connsiteY210" fmla="*/ 2082597 h 8351071"/>
              <a:gd name="connsiteX211" fmla="*/ 1260721 w 4196446"/>
              <a:gd name="connsiteY211" fmla="*/ 2056403 h 8351071"/>
              <a:gd name="connsiteX212" fmla="*/ 1139277 w 4196446"/>
              <a:gd name="connsiteY212" fmla="*/ 2056402 h 8351071"/>
              <a:gd name="connsiteX213" fmla="*/ 1072602 w 4196446"/>
              <a:gd name="connsiteY213" fmla="*/ 2084978 h 8351071"/>
              <a:gd name="connsiteX214" fmla="*/ 1065458 w 4196446"/>
              <a:gd name="connsiteY214" fmla="*/ 2184990 h 8351071"/>
              <a:gd name="connsiteX215" fmla="*/ 977352 w 4196446"/>
              <a:gd name="connsiteY215" fmla="*/ 2273097 h 8351071"/>
              <a:gd name="connsiteX216" fmla="*/ 1120227 w 4196446"/>
              <a:gd name="connsiteY216" fmla="*/ 2335009 h 8351071"/>
              <a:gd name="connsiteX217" fmla="*/ 1170234 w 4196446"/>
              <a:gd name="connsiteY217" fmla="*/ 2370727 h 8351071"/>
              <a:gd name="connsiteX218" fmla="*/ 1222621 w 4196446"/>
              <a:gd name="connsiteY218" fmla="*/ 2387397 h 8351071"/>
              <a:gd name="connsiteX219" fmla="*/ 1272627 w 4196446"/>
              <a:gd name="connsiteY219" fmla="*/ 2437403 h 8351071"/>
              <a:gd name="connsiteX220" fmla="*/ 1329777 w 4196446"/>
              <a:gd name="connsiteY220" fmla="*/ 2458834 h 8351071"/>
              <a:gd name="connsiteX221" fmla="*/ 1422646 w 4196446"/>
              <a:gd name="connsiteY221" fmla="*/ 2535034 h 8351071"/>
              <a:gd name="connsiteX222" fmla="*/ 1508371 w 4196446"/>
              <a:gd name="connsiteY222" fmla="*/ 2568373 h 8351071"/>
              <a:gd name="connsiteX223" fmla="*/ 1641721 w 4196446"/>
              <a:gd name="connsiteY223" fmla="*/ 2716009 h 8351071"/>
              <a:gd name="connsiteX224" fmla="*/ 1725065 w 4196446"/>
              <a:gd name="connsiteY224" fmla="*/ 2870790 h 8351071"/>
              <a:gd name="connsiteX225" fmla="*/ 1850477 w 4196446"/>
              <a:gd name="connsiteY225" fmla="*/ 2931907 h 8351071"/>
              <a:gd name="connsiteX226" fmla="*/ 1896514 w 4196446"/>
              <a:gd name="connsiteY226" fmla="*/ 2977947 h 8351071"/>
              <a:gd name="connsiteX227" fmla="*/ 1927471 w 4196446"/>
              <a:gd name="connsiteY227" fmla="*/ 3082722 h 8351071"/>
              <a:gd name="connsiteX228" fmla="*/ 1989383 w 4196446"/>
              <a:gd name="connsiteY228" fmla="*/ 3185115 h 8351071"/>
              <a:gd name="connsiteX229" fmla="*/ 2051296 w 4196446"/>
              <a:gd name="connsiteY229" fmla="*/ 3223215 h 8351071"/>
              <a:gd name="connsiteX230" fmla="*/ 2182265 w 4196446"/>
              <a:gd name="connsiteY230" fmla="*/ 3370853 h 8351071"/>
              <a:gd name="connsiteX231" fmla="*/ 2325139 w 4196446"/>
              <a:gd name="connsiteY231" fmla="*/ 3447053 h 8351071"/>
              <a:gd name="connsiteX232" fmla="*/ 2384671 w 4196446"/>
              <a:gd name="connsiteY232" fmla="*/ 3532778 h 8351071"/>
              <a:gd name="connsiteX233" fmla="*/ 2432296 w 4196446"/>
              <a:gd name="connsiteY233" fmla="*/ 3599453 h 8351071"/>
              <a:gd name="connsiteX234" fmla="*/ 2479921 w 4196446"/>
              <a:gd name="connsiteY234" fmla="*/ 3589929 h 8351071"/>
              <a:gd name="connsiteX235" fmla="*/ 2484683 w 4196446"/>
              <a:gd name="connsiteY235" fmla="*/ 3742328 h 8351071"/>
              <a:gd name="connsiteX236" fmla="*/ 2537071 w 4196446"/>
              <a:gd name="connsiteY236" fmla="*/ 3835197 h 8351071"/>
              <a:gd name="connsiteX237" fmla="*/ 2529927 w 4196446"/>
              <a:gd name="connsiteY237" fmla="*/ 3873297 h 8351071"/>
              <a:gd name="connsiteX238" fmla="*/ 2598983 w 4196446"/>
              <a:gd name="connsiteY238" fmla="*/ 3909015 h 8351071"/>
              <a:gd name="connsiteX239" fmla="*/ 2656133 w 4196446"/>
              <a:gd name="connsiteY239" fmla="*/ 3854247 h 8351071"/>
              <a:gd name="connsiteX240" fmla="*/ 2689471 w 4196446"/>
              <a:gd name="connsiteY240" fmla="*/ 3937590 h 8351071"/>
              <a:gd name="connsiteX241" fmla="*/ 2734715 w 4196446"/>
              <a:gd name="connsiteY241" fmla="*/ 3982834 h 8351071"/>
              <a:gd name="connsiteX242" fmla="*/ 2808533 w 4196446"/>
              <a:gd name="connsiteY242" fmla="*/ 4006647 h 8351071"/>
              <a:gd name="connsiteX243" fmla="*/ 2860921 w 4196446"/>
              <a:gd name="connsiteY243" fmla="*/ 4075703 h 8351071"/>
              <a:gd name="connsiteX244" fmla="*/ 2946646 w 4196446"/>
              <a:gd name="connsiteY244" fmla="*/ 4130472 h 8351071"/>
              <a:gd name="connsiteX245" fmla="*/ 2999033 w 4196446"/>
              <a:gd name="connsiteY245" fmla="*/ 4163809 h 8351071"/>
              <a:gd name="connsiteX246" fmla="*/ 2870446 w 4196446"/>
              <a:gd name="connsiteY246" fmla="*/ 4256678 h 8351071"/>
              <a:gd name="connsiteX247" fmla="*/ 2868064 w 4196446"/>
              <a:gd name="connsiteY247" fmla="*/ 4311446 h 8351071"/>
              <a:gd name="connsiteX248" fmla="*/ 2970458 w 4196446"/>
              <a:gd name="connsiteY248" fmla="*/ 4428128 h 8351071"/>
              <a:gd name="connsiteX249" fmla="*/ 3065708 w 4196446"/>
              <a:gd name="connsiteY249" fmla="*/ 4490040 h 8351071"/>
              <a:gd name="connsiteX250" fmla="*/ 3096665 w 4196446"/>
              <a:gd name="connsiteY250" fmla="*/ 4528140 h 8351071"/>
              <a:gd name="connsiteX251" fmla="*/ 3082377 w 4196446"/>
              <a:gd name="connsiteY251" fmla="*/ 4609103 h 8351071"/>
              <a:gd name="connsiteX252" fmla="*/ 3077615 w 4196446"/>
              <a:gd name="connsiteY252" fmla="*/ 4692447 h 8351071"/>
              <a:gd name="connsiteX253" fmla="*/ 3034752 w 4196446"/>
              <a:gd name="connsiteY253" fmla="*/ 4701972 h 8351071"/>
              <a:gd name="connsiteX254" fmla="*/ 3008558 w 4196446"/>
              <a:gd name="connsiteY254" fmla="*/ 4718640 h 8351071"/>
              <a:gd name="connsiteX255" fmla="*/ 3053802 w 4196446"/>
              <a:gd name="connsiteY255" fmla="*/ 4795632 h 8351071"/>
              <a:gd name="connsiteX256" fmla="*/ 3037133 w 4196446"/>
              <a:gd name="connsiteY256" fmla="*/ 4868659 h 8351071"/>
              <a:gd name="connsiteX257" fmla="*/ 3020465 w 4196446"/>
              <a:gd name="connsiteY257" fmla="*/ 5004390 h 8351071"/>
              <a:gd name="connsiteX258" fmla="*/ 2982365 w 4196446"/>
              <a:gd name="connsiteY258" fmla="*/ 5044872 h 8351071"/>
              <a:gd name="connsiteX259" fmla="*/ 2965696 w 4196446"/>
              <a:gd name="connsiteY259" fmla="*/ 5166315 h 8351071"/>
              <a:gd name="connsiteX260" fmla="*/ 2937121 w 4196446"/>
              <a:gd name="connsiteY260" fmla="*/ 5285378 h 8351071"/>
              <a:gd name="connsiteX261" fmla="*/ 2989508 w 4196446"/>
              <a:gd name="connsiteY261" fmla="*/ 5302047 h 8351071"/>
              <a:gd name="connsiteX262" fmla="*/ 2987127 w 4196446"/>
              <a:gd name="connsiteY262" fmla="*/ 5347290 h 8351071"/>
              <a:gd name="connsiteX263" fmla="*/ 2984746 w 4196446"/>
              <a:gd name="connsiteY263" fmla="*/ 5402059 h 8351071"/>
              <a:gd name="connsiteX264" fmla="*/ 3041896 w 4196446"/>
              <a:gd name="connsiteY264" fmla="*/ 5471115 h 8351071"/>
              <a:gd name="connsiteX265" fmla="*/ 3089521 w 4196446"/>
              <a:gd name="connsiteY265" fmla="*/ 5597322 h 8351071"/>
              <a:gd name="connsiteX266" fmla="*/ 2996652 w 4196446"/>
              <a:gd name="connsiteY266" fmla="*/ 5887834 h 8351071"/>
              <a:gd name="connsiteX267" fmla="*/ 3018083 w 4196446"/>
              <a:gd name="connsiteY267" fmla="*/ 5942603 h 8351071"/>
              <a:gd name="connsiteX268" fmla="*/ 3044277 w 4196446"/>
              <a:gd name="connsiteY268" fmla="*/ 5994990 h 8351071"/>
              <a:gd name="connsiteX269" fmla="*/ 3049040 w 4196446"/>
              <a:gd name="connsiteY269" fmla="*/ 6099765 h 8351071"/>
              <a:gd name="connsiteX270" fmla="*/ 3028402 w 4196446"/>
              <a:gd name="connsiteY270" fmla="*/ 6195807 h 8351071"/>
              <a:gd name="connsiteX271" fmla="*/ 2956170 w 4196446"/>
              <a:gd name="connsiteY271" fmla="*/ 6259310 h 8351071"/>
              <a:gd name="connsiteX272" fmla="*/ 2920452 w 4196446"/>
              <a:gd name="connsiteY272" fmla="*/ 6240259 h 8351071"/>
              <a:gd name="connsiteX273" fmla="*/ 2849015 w 4196446"/>
              <a:gd name="connsiteY273" fmla="*/ 6252165 h 8351071"/>
              <a:gd name="connsiteX274" fmla="*/ 2713283 w 4196446"/>
              <a:gd name="connsiteY274" fmla="*/ 6364084 h 8351071"/>
              <a:gd name="connsiteX275" fmla="*/ 2606127 w 4196446"/>
              <a:gd name="connsiteY275" fmla="*/ 6349797 h 8351071"/>
              <a:gd name="connsiteX276" fmla="*/ 2575171 w 4196446"/>
              <a:gd name="connsiteY276" fmla="*/ 6378372 h 8351071"/>
              <a:gd name="connsiteX277" fmla="*/ 2508495 w 4196446"/>
              <a:gd name="connsiteY277" fmla="*/ 6423614 h 8351071"/>
              <a:gd name="connsiteX278" fmla="*/ 2391815 w 4196446"/>
              <a:gd name="connsiteY278" fmla="*/ 6411709 h 8351071"/>
              <a:gd name="connsiteX279" fmla="*/ 2368002 w 4196446"/>
              <a:gd name="connsiteY279" fmla="*/ 6528390 h 8351071"/>
              <a:gd name="connsiteX280" fmla="*/ 2363240 w 4196446"/>
              <a:gd name="connsiteY280" fmla="*/ 6564109 h 8351071"/>
              <a:gd name="connsiteX281" fmla="*/ 2339428 w 4196446"/>
              <a:gd name="connsiteY281" fmla="*/ 6583159 h 8351071"/>
              <a:gd name="connsiteX282" fmla="*/ 2141783 w 4196446"/>
              <a:gd name="connsiteY282" fmla="*/ 6535534 h 8351071"/>
              <a:gd name="connsiteX283" fmla="*/ 2103683 w 4196446"/>
              <a:gd name="connsiteY283" fmla="*/ 6587922 h 8351071"/>
              <a:gd name="connsiteX284" fmla="*/ 2072727 w 4196446"/>
              <a:gd name="connsiteY284" fmla="*/ 6683172 h 8351071"/>
              <a:gd name="connsiteX285" fmla="*/ 2039389 w 4196446"/>
              <a:gd name="connsiteY285" fmla="*/ 6747465 h 8351071"/>
              <a:gd name="connsiteX286" fmla="*/ 2051296 w 4196446"/>
              <a:gd name="connsiteY286" fmla="*/ 6809378 h 8351071"/>
              <a:gd name="connsiteX287" fmla="*/ 2184646 w 4196446"/>
              <a:gd name="connsiteY287" fmla="*/ 6921297 h 8351071"/>
              <a:gd name="connsiteX288" fmla="*/ 2253702 w 4196446"/>
              <a:gd name="connsiteY288" fmla="*/ 6954634 h 8351071"/>
              <a:gd name="connsiteX289" fmla="*/ 2237033 w 4196446"/>
              <a:gd name="connsiteY289" fmla="*/ 6978447 h 8351071"/>
              <a:gd name="connsiteX290" fmla="*/ 2201315 w 4196446"/>
              <a:gd name="connsiteY290" fmla="*/ 6997497 h 8351071"/>
              <a:gd name="connsiteX291" fmla="*/ 2234652 w 4196446"/>
              <a:gd name="connsiteY291" fmla="*/ 7073697 h 8351071"/>
              <a:gd name="connsiteX292" fmla="*/ 2203696 w 4196446"/>
              <a:gd name="connsiteY292" fmla="*/ 7095128 h 8351071"/>
              <a:gd name="connsiteX293" fmla="*/ 2098921 w 4196446"/>
              <a:gd name="connsiteY293" fmla="*/ 7033215 h 8351071"/>
              <a:gd name="connsiteX294" fmla="*/ 2056058 w 4196446"/>
              <a:gd name="connsiteY294" fmla="*/ 7059409 h 8351071"/>
              <a:gd name="connsiteX295" fmla="*/ 1996527 w 4196446"/>
              <a:gd name="connsiteY295" fmla="*/ 6957015 h 8351071"/>
              <a:gd name="connsiteX296" fmla="*/ 1879846 w 4196446"/>
              <a:gd name="connsiteY296" fmla="*/ 6983209 h 8351071"/>
              <a:gd name="connsiteX297" fmla="*/ 1815552 w 4196446"/>
              <a:gd name="connsiteY297" fmla="*/ 6987972 h 8351071"/>
              <a:gd name="connsiteX298" fmla="*/ 1765546 w 4196446"/>
              <a:gd name="connsiteY298" fmla="*/ 6983210 h 8351071"/>
              <a:gd name="connsiteX299" fmla="*/ 1708396 w 4196446"/>
              <a:gd name="connsiteY299" fmla="*/ 7028453 h 8351071"/>
              <a:gd name="connsiteX300" fmla="*/ 1529802 w 4196446"/>
              <a:gd name="connsiteY300" fmla="*/ 6987972 h 8351071"/>
              <a:gd name="connsiteX301" fmla="*/ 1553614 w 4196446"/>
              <a:gd name="connsiteY301" fmla="*/ 7114178 h 8351071"/>
              <a:gd name="connsiteX302" fmla="*/ 1477415 w 4196446"/>
              <a:gd name="connsiteY302" fmla="*/ 7159422 h 8351071"/>
              <a:gd name="connsiteX303" fmla="*/ 1415502 w 4196446"/>
              <a:gd name="connsiteY303" fmla="*/ 7226096 h 8351071"/>
              <a:gd name="connsiteX304" fmla="*/ 1265483 w 4196446"/>
              <a:gd name="connsiteY304" fmla="*/ 7218953 h 8351071"/>
              <a:gd name="connsiteX305" fmla="*/ 1213096 w 4196446"/>
              <a:gd name="connsiteY305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22634 w 4196446"/>
              <a:gd name="connsiteY2" fmla="*/ 8269082 h 8351071"/>
              <a:gd name="connsiteX3" fmla="*/ 1416296 w 4196446"/>
              <a:gd name="connsiteY3" fmla="*/ 8306388 h 8351071"/>
              <a:gd name="connsiteX4" fmla="*/ 1698872 w 4196446"/>
              <a:gd name="connsiteY4" fmla="*/ 8197645 h 8351071"/>
              <a:gd name="connsiteX5" fmla="*/ 1789359 w 4196446"/>
              <a:gd name="connsiteY5" fmla="*/ 8045245 h 8351071"/>
              <a:gd name="connsiteX6" fmla="*/ 1941759 w 4196446"/>
              <a:gd name="connsiteY6" fmla="*/ 8004763 h 8351071"/>
              <a:gd name="connsiteX7" fmla="*/ 2198934 w 4196446"/>
              <a:gd name="connsiteY7" fmla="*/ 7899988 h 8351071"/>
              <a:gd name="connsiteX8" fmla="*/ 2260847 w 4196446"/>
              <a:gd name="connsiteY8" fmla="*/ 7835694 h 8351071"/>
              <a:gd name="connsiteX9" fmla="*/ 2301328 w 4196446"/>
              <a:gd name="connsiteY9" fmla="*/ 7795213 h 8351071"/>
              <a:gd name="connsiteX10" fmla="*/ 2391816 w 4196446"/>
              <a:gd name="connsiteY10" fmla="*/ 7797595 h 8351071"/>
              <a:gd name="connsiteX11" fmla="*/ 2451347 w 4196446"/>
              <a:gd name="connsiteY11" fmla="*/ 7776163 h 8351071"/>
              <a:gd name="connsiteX12" fmla="*/ 2470397 w 4196446"/>
              <a:gd name="connsiteY12" fmla="*/ 7699963 h 8351071"/>
              <a:gd name="connsiteX13" fmla="*/ 2444203 w 4196446"/>
              <a:gd name="connsiteY13" fmla="*/ 7633288 h 8351071"/>
              <a:gd name="connsiteX14" fmla="*/ 2503734 w 4196446"/>
              <a:gd name="connsiteY14" fmla="*/ 7630907 h 8351071"/>
              <a:gd name="connsiteX15" fmla="*/ 2531514 w 4196446"/>
              <a:gd name="connsiteY15" fmla="*/ 7594394 h 8351071"/>
              <a:gd name="connsiteX16" fmla="*/ 2484684 w 4196446"/>
              <a:gd name="connsiteY16" fmla="*/ 7552326 h 8351071"/>
              <a:gd name="connsiteX17" fmla="*/ 2546597 w 4196446"/>
              <a:gd name="connsiteY17" fmla="*/ 7511845 h 8351071"/>
              <a:gd name="connsiteX18" fmla="*/ 2603748 w 4196446"/>
              <a:gd name="connsiteY18" fmla="*/ 7485651 h 8351071"/>
              <a:gd name="connsiteX19" fmla="*/ 2594222 w 4196446"/>
              <a:gd name="connsiteY19" fmla="*/ 7359445 h 8351071"/>
              <a:gd name="connsiteX20" fmla="*/ 2606128 w 4196446"/>
              <a:gd name="connsiteY20" fmla="*/ 7309438 h 8351071"/>
              <a:gd name="connsiteX21" fmla="*/ 2701378 w 4196446"/>
              <a:gd name="connsiteY21" fmla="*/ 7314201 h 8351071"/>
              <a:gd name="connsiteX22" fmla="*/ 2660897 w 4196446"/>
              <a:gd name="connsiteY22" fmla="*/ 7240382 h 8351071"/>
              <a:gd name="connsiteX23" fmla="*/ 2713284 w 4196446"/>
              <a:gd name="connsiteY23" fmla="*/ 7266576 h 8351071"/>
              <a:gd name="connsiteX24" fmla="*/ 2763291 w 4196446"/>
              <a:gd name="connsiteY24" fmla="*/ 7299913 h 8351071"/>
              <a:gd name="connsiteX25" fmla="*/ 2756147 w 4196446"/>
              <a:gd name="connsiteY25" fmla="*/ 7371351 h 8351071"/>
              <a:gd name="connsiteX26" fmla="*/ 2827584 w 4196446"/>
              <a:gd name="connsiteY26" fmla="*/ 7316582 h 8351071"/>
              <a:gd name="connsiteX27" fmla="*/ 2870447 w 4196446"/>
              <a:gd name="connsiteY27" fmla="*/ 7338013 h 8351071"/>
              <a:gd name="connsiteX28" fmla="*/ 3001416 w 4196446"/>
              <a:gd name="connsiteY28" fmla="*/ 7266576 h 8351071"/>
              <a:gd name="connsiteX29" fmla="*/ 3103809 w 4196446"/>
              <a:gd name="connsiteY29" fmla="*/ 7202282 h 8351071"/>
              <a:gd name="connsiteX30" fmla="*/ 3246684 w 4196446"/>
              <a:gd name="connsiteY30" fmla="*/ 7142751 h 8351071"/>
              <a:gd name="connsiteX31" fmla="*/ 3282403 w 4196446"/>
              <a:gd name="connsiteY31" fmla="*/ 7159420 h 8351071"/>
              <a:gd name="connsiteX32" fmla="*/ 3358603 w 4196446"/>
              <a:gd name="connsiteY32" fmla="*/ 7064169 h 8351071"/>
              <a:gd name="connsiteX33" fmla="*/ 3503859 w 4196446"/>
              <a:gd name="connsiteY33" fmla="*/ 7042738 h 8351071"/>
              <a:gd name="connsiteX34" fmla="*/ 3530053 w 4196446"/>
              <a:gd name="connsiteY34" fmla="*/ 6978445 h 8351071"/>
              <a:gd name="connsiteX35" fmla="*/ 3642765 w 4196446"/>
              <a:gd name="connsiteY35" fmla="*/ 6905419 h 8351071"/>
              <a:gd name="connsiteX36" fmla="*/ 3741984 w 4196446"/>
              <a:gd name="connsiteY36" fmla="*/ 6883195 h 8351071"/>
              <a:gd name="connsiteX37" fmla="*/ 3784847 w 4196446"/>
              <a:gd name="connsiteY37" fmla="*/ 6811757 h 8351071"/>
              <a:gd name="connsiteX38" fmla="*/ 3951534 w 4196446"/>
              <a:gd name="connsiteY38" fmla="*/ 6737938 h 8351071"/>
              <a:gd name="connsiteX39" fmla="*/ 3932484 w 4196446"/>
              <a:gd name="connsiteY39" fmla="*/ 6616495 h 8351071"/>
              <a:gd name="connsiteX40" fmla="*/ 3975347 w 4196446"/>
              <a:gd name="connsiteY40" fmla="*/ 6642688 h 8351071"/>
              <a:gd name="connsiteX41" fmla="*/ 4027735 w 4196446"/>
              <a:gd name="connsiteY41" fmla="*/ 6654595 h 8351071"/>
              <a:gd name="connsiteX42" fmla="*/ 4056309 w 4196446"/>
              <a:gd name="connsiteY42" fmla="*/ 6516482 h 8351071"/>
              <a:gd name="connsiteX43" fmla="*/ 3996778 w 4196446"/>
              <a:gd name="connsiteY43" fmla="*/ 6478382 h 8351071"/>
              <a:gd name="connsiteX44" fmla="*/ 4034878 w 4196446"/>
              <a:gd name="connsiteY44" fmla="*/ 6437901 h 8351071"/>
              <a:gd name="connsiteX45" fmla="*/ 4061072 w 4196446"/>
              <a:gd name="connsiteY45" fmla="*/ 6473620 h 8351071"/>
              <a:gd name="connsiteX46" fmla="*/ 4082503 w 4196446"/>
              <a:gd name="connsiteY46" fmla="*/ 6478382 h 8351071"/>
              <a:gd name="connsiteX47" fmla="*/ 4089647 w 4196446"/>
              <a:gd name="connsiteY47" fmla="*/ 6421232 h 8351071"/>
              <a:gd name="connsiteX48" fmla="*/ 4046784 w 4196446"/>
              <a:gd name="connsiteY48" fmla="*/ 6318838 h 8351071"/>
              <a:gd name="connsiteX49" fmla="*/ 4130128 w 4196446"/>
              <a:gd name="connsiteY49" fmla="*/ 6299788 h 8351071"/>
              <a:gd name="connsiteX50" fmla="*/ 4046784 w 4196446"/>
              <a:gd name="connsiteY50" fmla="*/ 6275976 h 8351071"/>
              <a:gd name="connsiteX51" fmla="*/ 4053928 w 4196446"/>
              <a:gd name="connsiteY51" fmla="*/ 6211682 h 8351071"/>
              <a:gd name="connsiteX52" fmla="*/ 4039640 w 4196446"/>
              <a:gd name="connsiteY52" fmla="*/ 6149770 h 8351071"/>
              <a:gd name="connsiteX53" fmla="*/ 4106315 w 4196446"/>
              <a:gd name="connsiteY53" fmla="*/ 6211682 h 8351071"/>
              <a:gd name="connsiteX54" fmla="*/ 4063453 w 4196446"/>
              <a:gd name="connsiteY54" fmla="*/ 6090238 h 8351071"/>
              <a:gd name="connsiteX55" fmla="*/ 4070597 w 4196446"/>
              <a:gd name="connsiteY55" fmla="*/ 6018801 h 8351071"/>
              <a:gd name="connsiteX56" fmla="*/ 4132509 w 4196446"/>
              <a:gd name="connsiteY56" fmla="*/ 5975938 h 8351071"/>
              <a:gd name="connsiteX57" fmla="*/ 4094409 w 4196446"/>
              <a:gd name="connsiteY57" fmla="*/ 6075951 h 8351071"/>
              <a:gd name="connsiteX58" fmla="*/ 4139653 w 4196446"/>
              <a:gd name="connsiteY58" fmla="*/ 6102145 h 8351071"/>
              <a:gd name="connsiteX59" fmla="*/ 4192041 w 4196446"/>
              <a:gd name="connsiteY59" fmla="*/ 6080713 h 8351071"/>
              <a:gd name="connsiteX60" fmla="*/ 4149178 w 4196446"/>
              <a:gd name="connsiteY60" fmla="*/ 5947363 h 8351071"/>
              <a:gd name="connsiteX61" fmla="*/ 4194421 w 4196446"/>
              <a:gd name="connsiteY61" fmla="*/ 5909263 h 8351071"/>
              <a:gd name="connsiteX62" fmla="*/ 4113459 w 4196446"/>
              <a:gd name="connsiteY62" fmla="*/ 5783057 h 8351071"/>
              <a:gd name="connsiteX63" fmla="*/ 4108696 w 4196446"/>
              <a:gd name="connsiteY63" fmla="*/ 5678282 h 8351071"/>
              <a:gd name="connsiteX64" fmla="*/ 4070597 w 4196446"/>
              <a:gd name="connsiteY64" fmla="*/ 5587795 h 8351071"/>
              <a:gd name="connsiteX65" fmla="*/ 4111077 w 4196446"/>
              <a:gd name="connsiteY65" fmla="*/ 5583032 h 8351071"/>
              <a:gd name="connsiteX66" fmla="*/ 4061071 w 4196446"/>
              <a:gd name="connsiteY66" fmla="*/ 5478257 h 8351071"/>
              <a:gd name="connsiteX67" fmla="*/ 4061071 w 4196446"/>
              <a:gd name="connsiteY67" fmla="*/ 5383007 h 8351071"/>
              <a:gd name="connsiteX68" fmla="*/ 4103934 w 4196446"/>
              <a:gd name="connsiteY68" fmla="*/ 5387770 h 8351071"/>
              <a:gd name="connsiteX69" fmla="*/ 4106315 w 4196446"/>
              <a:gd name="connsiteY69" fmla="*/ 5347288 h 8351071"/>
              <a:gd name="connsiteX70" fmla="*/ 4065833 w 4196446"/>
              <a:gd name="connsiteY70" fmla="*/ 5292520 h 8351071"/>
              <a:gd name="connsiteX71" fmla="*/ 4058690 w 4196446"/>
              <a:gd name="connsiteY71" fmla="*/ 5173457 h 8351071"/>
              <a:gd name="connsiteX72" fmla="*/ 3990428 w 4196446"/>
              <a:gd name="connsiteY72" fmla="*/ 5034550 h 8351071"/>
              <a:gd name="connsiteX73" fmla="*/ 3922959 w 4196446"/>
              <a:gd name="connsiteY73" fmla="*/ 4816270 h 8351071"/>
              <a:gd name="connsiteX74" fmla="*/ 3887241 w 4196446"/>
              <a:gd name="connsiteY74" fmla="*/ 4682920 h 8351071"/>
              <a:gd name="connsiteX75" fmla="*/ 3851522 w 4196446"/>
              <a:gd name="connsiteY75" fmla="*/ 4642438 h 8351071"/>
              <a:gd name="connsiteX76" fmla="*/ 3887241 w 4196446"/>
              <a:gd name="connsiteY76" fmla="*/ 4578145 h 8351071"/>
              <a:gd name="connsiteX77" fmla="*/ 3839615 w 4196446"/>
              <a:gd name="connsiteY77" fmla="*/ 4499563 h 8351071"/>
              <a:gd name="connsiteX78" fmla="*/ 3780084 w 4196446"/>
              <a:gd name="connsiteY78" fmla="*/ 4492420 h 8351071"/>
              <a:gd name="connsiteX79" fmla="*/ 3732459 w 4196446"/>
              <a:gd name="connsiteY79" fmla="*/ 4449557 h 8351071"/>
              <a:gd name="connsiteX80" fmla="*/ 3687216 w 4196446"/>
              <a:gd name="connsiteY80" fmla="*/ 4466226 h 8351071"/>
              <a:gd name="connsiteX81" fmla="*/ 3668166 w 4196446"/>
              <a:gd name="connsiteY81" fmla="*/ 4368595 h 8351071"/>
              <a:gd name="connsiteX82" fmla="*/ 3501478 w 4196446"/>
              <a:gd name="connsiteY82" fmla="*/ 4166188 h 8351071"/>
              <a:gd name="connsiteX83" fmla="*/ 3496716 w 4196446"/>
              <a:gd name="connsiteY83" fmla="*/ 4139995 h 8351071"/>
              <a:gd name="connsiteX84" fmla="*/ 3494334 w 4196446"/>
              <a:gd name="connsiteY84" fmla="*/ 4113801 h 8351071"/>
              <a:gd name="connsiteX85" fmla="*/ 3544341 w 4196446"/>
              <a:gd name="connsiteY85" fmla="*/ 4101895 h 8351071"/>
              <a:gd name="connsiteX86" fmla="*/ 3553866 w 4196446"/>
              <a:gd name="connsiteY86" fmla="*/ 4075701 h 8351071"/>
              <a:gd name="connsiteX87" fmla="*/ 3515766 w 4196446"/>
              <a:gd name="connsiteY87" fmla="*/ 4056651 h 8351071"/>
              <a:gd name="connsiteX88" fmla="*/ 3465759 w 4196446"/>
              <a:gd name="connsiteY88" fmla="*/ 4049507 h 8351071"/>
              <a:gd name="connsiteX89" fmla="*/ 3432422 w 4196446"/>
              <a:gd name="connsiteY89" fmla="*/ 4109038 h 8351071"/>
              <a:gd name="connsiteX90" fmla="*/ 3413372 w 4196446"/>
              <a:gd name="connsiteY90" fmla="*/ 4082845 h 8351071"/>
              <a:gd name="connsiteX91" fmla="*/ 3415752 w 4196446"/>
              <a:gd name="connsiteY91" fmla="*/ 4042363 h 8351071"/>
              <a:gd name="connsiteX92" fmla="*/ 3349078 w 4196446"/>
              <a:gd name="connsiteY92" fmla="*/ 4018551 h 8351071"/>
              <a:gd name="connsiteX93" fmla="*/ 3382416 w 4196446"/>
              <a:gd name="connsiteY93" fmla="*/ 3985213 h 8351071"/>
              <a:gd name="connsiteX94" fmla="*/ 3346697 w 4196446"/>
              <a:gd name="connsiteY94" fmla="*/ 3961401 h 8351071"/>
              <a:gd name="connsiteX95" fmla="*/ 3291928 w 4196446"/>
              <a:gd name="connsiteY95" fmla="*/ 3959020 h 8351071"/>
              <a:gd name="connsiteX96" fmla="*/ 3263352 w 4196446"/>
              <a:gd name="connsiteY96" fmla="*/ 3978070 h 8351071"/>
              <a:gd name="connsiteX97" fmla="*/ 3215727 w 4196446"/>
              <a:gd name="connsiteY97" fmla="*/ 3963782 h 8351071"/>
              <a:gd name="connsiteX98" fmla="*/ 3227633 w 4196446"/>
              <a:gd name="connsiteY98" fmla="*/ 3937588 h 8351071"/>
              <a:gd name="connsiteX99" fmla="*/ 3275259 w 4196446"/>
              <a:gd name="connsiteY99" fmla="*/ 3913776 h 8351071"/>
              <a:gd name="connsiteX100" fmla="*/ 3127621 w 4196446"/>
              <a:gd name="connsiteY100" fmla="*/ 3851863 h 8351071"/>
              <a:gd name="connsiteX101" fmla="*/ 2996652 w 4196446"/>
              <a:gd name="connsiteY101" fmla="*/ 3739945 h 8351071"/>
              <a:gd name="connsiteX102" fmla="*/ 2591839 w 4196446"/>
              <a:gd name="connsiteY102" fmla="*/ 3354183 h 8351071"/>
              <a:gd name="connsiteX103" fmla="*/ 2468015 w 4196446"/>
              <a:gd name="connsiteY103" fmla="*/ 3049382 h 8351071"/>
              <a:gd name="connsiteX104" fmla="*/ 2432296 w 4196446"/>
              <a:gd name="connsiteY104" fmla="*/ 2961276 h 8351071"/>
              <a:gd name="connsiteX105" fmla="*/ 2387052 w 4196446"/>
              <a:gd name="connsiteY105" fmla="*/ 2954132 h 8351071"/>
              <a:gd name="connsiteX106" fmla="*/ 2365621 w 4196446"/>
              <a:gd name="connsiteY106" fmla="*/ 2958895 h 8351071"/>
              <a:gd name="connsiteX107" fmla="*/ 2315615 w 4196446"/>
              <a:gd name="connsiteY107" fmla="*/ 2896982 h 8351071"/>
              <a:gd name="connsiteX108" fmla="*/ 2234652 w 4196446"/>
              <a:gd name="connsiteY108" fmla="*/ 2880313 h 8351071"/>
              <a:gd name="connsiteX109" fmla="*/ 2182265 w 4196446"/>
              <a:gd name="connsiteY109" fmla="*/ 2811257 h 8351071"/>
              <a:gd name="connsiteX110" fmla="*/ 2115590 w 4196446"/>
              <a:gd name="connsiteY110" fmla="*/ 2727913 h 8351071"/>
              <a:gd name="connsiteX111" fmla="*/ 2091777 w 4196446"/>
              <a:gd name="connsiteY111" fmla="*/ 2670763 h 8351071"/>
              <a:gd name="connsiteX112" fmla="*/ 2006845 w 4196446"/>
              <a:gd name="connsiteY112" fmla="*/ 2527095 h 8351071"/>
              <a:gd name="connsiteX113" fmla="*/ 1953665 w 4196446"/>
              <a:gd name="connsiteY113" fmla="*/ 2451688 h 8351071"/>
              <a:gd name="connsiteX114" fmla="*/ 2006052 w 4196446"/>
              <a:gd name="connsiteY114" fmla="*/ 2337388 h 8351071"/>
              <a:gd name="connsiteX115" fmla="*/ 2072727 w 4196446"/>
              <a:gd name="connsiteY115" fmla="*/ 2256426 h 8351071"/>
              <a:gd name="connsiteX116" fmla="*/ 2056058 w 4196446"/>
              <a:gd name="connsiteY116" fmla="*/ 2223088 h 8351071"/>
              <a:gd name="connsiteX117" fmla="*/ 2067965 w 4196446"/>
              <a:gd name="connsiteY117" fmla="*/ 2130220 h 8351071"/>
              <a:gd name="connsiteX118" fmla="*/ 2137021 w 4196446"/>
              <a:gd name="connsiteY118" fmla="*/ 1992107 h 8351071"/>
              <a:gd name="connsiteX119" fmla="*/ 2165596 w 4196446"/>
              <a:gd name="connsiteY119" fmla="*/ 1944482 h 8351071"/>
              <a:gd name="connsiteX120" fmla="*/ 2203696 w 4196446"/>
              <a:gd name="connsiteY120" fmla="*/ 1937338 h 8351071"/>
              <a:gd name="connsiteX121" fmla="*/ 2198933 w 4196446"/>
              <a:gd name="connsiteY121" fmla="*/ 1906382 h 8351071"/>
              <a:gd name="connsiteX122" fmla="*/ 2406102 w 4196446"/>
              <a:gd name="connsiteY122" fmla="*/ 1782557 h 8351071"/>
              <a:gd name="connsiteX123" fmla="*/ 2494208 w 4196446"/>
              <a:gd name="connsiteY123" fmla="*/ 1715882 h 8351071"/>
              <a:gd name="connsiteX124" fmla="*/ 2513258 w 4196446"/>
              <a:gd name="connsiteY124" fmla="*/ 1630157 h 8351071"/>
              <a:gd name="connsiteX125" fmla="*/ 2522784 w 4196446"/>
              <a:gd name="connsiteY125" fmla="*/ 1584913 h 8351071"/>
              <a:gd name="connsiteX126" fmla="*/ 2577552 w 4196446"/>
              <a:gd name="connsiteY126" fmla="*/ 1527763 h 8351071"/>
              <a:gd name="connsiteX127" fmla="*/ 2606127 w 4196446"/>
              <a:gd name="connsiteY127" fmla="*/ 1499188 h 8351071"/>
              <a:gd name="connsiteX128" fmla="*/ 2634702 w 4196446"/>
              <a:gd name="connsiteY128" fmla="*/ 1492045 h 8351071"/>
              <a:gd name="connsiteX129" fmla="*/ 2672802 w 4196446"/>
              <a:gd name="connsiteY129" fmla="*/ 1368220 h 8351071"/>
              <a:gd name="connsiteX130" fmla="*/ 2806153 w 4196446"/>
              <a:gd name="connsiteY130" fmla="*/ 1334883 h 8351071"/>
              <a:gd name="connsiteX131" fmla="*/ 2944265 w 4196446"/>
              <a:gd name="connsiteY131" fmla="*/ 1325357 h 8351071"/>
              <a:gd name="connsiteX132" fmla="*/ 2968077 w 4196446"/>
              <a:gd name="connsiteY132" fmla="*/ 1206295 h 8351071"/>
              <a:gd name="connsiteX133" fmla="*/ 3049040 w 4196446"/>
              <a:gd name="connsiteY133" fmla="*/ 1169783 h 8351071"/>
              <a:gd name="connsiteX134" fmla="*/ 3153814 w 4196446"/>
              <a:gd name="connsiteY134" fmla="*/ 1125332 h 8351071"/>
              <a:gd name="connsiteX135" fmla="*/ 3225252 w 4196446"/>
              <a:gd name="connsiteY135" fmla="*/ 1049132 h 8351071"/>
              <a:gd name="connsiteX136" fmla="*/ 3310977 w 4196446"/>
              <a:gd name="connsiteY136" fmla="*/ 996745 h 8351071"/>
              <a:gd name="connsiteX137" fmla="*/ 3056977 w 4196446"/>
              <a:gd name="connsiteY137" fmla="*/ 982457 h 8351071"/>
              <a:gd name="connsiteX138" fmla="*/ 2958552 w 4196446"/>
              <a:gd name="connsiteY138" fmla="*/ 976107 h 8351071"/>
              <a:gd name="connsiteX139" fmla="*/ 2926802 w 4196446"/>
              <a:gd name="connsiteY139" fmla="*/ 906257 h 8351071"/>
              <a:gd name="connsiteX140" fmla="*/ 2866477 w 4196446"/>
              <a:gd name="connsiteY140" fmla="*/ 893559 h 8351071"/>
              <a:gd name="connsiteX141" fmla="*/ 2799802 w 4196446"/>
              <a:gd name="connsiteY141" fmla="*/ 874507 h 8351071"/>
              <a:gd name="connsiteX142" fmla="*/ 2761702 w 4196446"/>
              <a:gd name="connsiteY142" fmla="*/ 807832 h 8351071"/>
              <a:gd name="connsiteX143" fmla="*/ 2609302 w 4196446"/>
              <a:gd name="connsiteY143" fmla="*/ 760207 h 8351071"/>
              <a:gd name="connsiteX144" fmla="*/ 2580727 w 4196446"/>
              <a:gd name="connsiteY144" fmla="*/ 604632 h 8351071"/>
              <a:gd name="connsiteX145" fmla="*/ 2526752 w 4196446"/>
              <a:gd name="connsiteY145" fmla="*/ 531609 h 8351071"/>
              <a:gd name="connsiteX146" fmla="*/ 2596602 w 4196446"/>
              <a:gd name="connsiteY146" fmla="*/ 407782 h 8351071"/>
              <a:gd name="connsiteX147" fmla="*/ 2629939 w 4196446"/>
              <a:gd name="connsiteY147" fmla="*/ 310947 h 8351071"/>
              <a:gd name="connsiteX148" fmla="*/ 2517227 w 4196446"/>
              <a:gd name="connsiteY148" fmla="*/ 239507 h 8351071"/>
              <a:gd name="connsiteX149" fmla="*/ 2402927 w 4196446"/>
              <a:gd name="connsiteY149" fmla="*/ 271257 h 8351071"/>
              <a:gd name="connsiteX150" fmla="*/ 2275927 w 4196446"/>
              <a:gd name="connsiteY150" fmla="*/ 198232 h 8351071"/>
              <a:gd name="connsiteX151" fmla="*/ 2133052 w 4196446"/>
              <a:gd name="connsiteY151" fmla="*/ 233157 h 8351071"/>
              <a:gd name="connsiteX152" fmla="*/ 1913977 w 4196446"/>
              <a:gd name="connsiteY152" fmla="*/ 36309 h 8351071"/>
              <a:gd name="connsiteX153" fmla="*/ 1777452 w 4196446"/>
              <a:gd name="connsiteY153" fmla="*/ 13289 h 8351071"/>
              <a:gd name="connsiteX154" fmla="*/ 1703633 w 4196446"/>
              <a:gd name="connsiteY154" fmla="*/ 41864 h 8351071"/>
              <a:gd name="connsiteX155" fmla="*/ 1615527 w 4196446"/>
              <a:gd name="connsiteY155" fmla="*/ 75203 h 8351071"/>
              <a:gd name="connsiteX156" fmla="*/ 1515515 w 4196446"/>
              <a:gd name="connsiteY156" fmla="*/ 129971 h 8351071"/>
              <a:gd name="connsiteX157" fmla="*/ 1525040 w 4196446"/>
              <a:gd name="connsiteY157" fmla="*/ 194264 h 8351071"/>
              <a:gd name="connsiteX158" fmla="*/ 1505990 w 4196446"/>
              <a:gd name="connsiteY158" fmla="*/ 251415 h 8351071"/>
              <a:gd name="connsiteX159" fmla="*/ 1413121 w 4196446"/>
              <a:gd name="connsiteY159" fmla="*/ 270464 h 8351071"/>
              <a:gd name="connsiteX160" fmla="*/ 1339302 w 4196446"/>
              <a:gd name="connsiteY160" fmla="*/ 306184 h 8351071"/>
              <a:gd name="connsiteX161" fmla="*/ 1260721 w 4196446"/>
              <a:gd name="connsiteY161" fmla="*/ 346665 h 8351071"/>
              <a:gd name="connsiteX162" fmla="*/ 1191665 w 4196446"/>
              <a:gd name="connsiteY162" fmla="*/ 272847 h 8351071"/>
              <a:gd name="connsiteX163" fmla="*/ 1082127 w 4196446"/>
              <a:gd name="connsiteY163" fmla="*/ 353809 h 8351071"/>
              <a:gd name="connsiteX164" fmla="*/ 1020215 w 4196446"/>
              <a:gd name="connsiteY164" fmla="*/ 420484 h 8351071"/>
              <a:gd name="connsiteX165" fmla="*/ 858290 w 4196446"/>
              <a:gd name="connsiteY165" fmla="*/ 301422 h 8351071"/>
              <a:gd name="connsiteX166" fmla="*/ 796377 w 4196446"/>
              <a:gd name="connsiteY166" fmla="*/ 406196 h 8351071"/>
              <a:gd name="connsiteX167" fmla="*/ 755896 w 4196446"/>
              <a:gd name="connsiteY167" fmla="*/ 341903 h 8351071"/>
              <a:gd name="connsiteX168" fmla="*/ 689221 w 4196446"/>
              <a:gd name="connsiteY168" fmla="*/ 270465 h 8351071"/>
              <a:gd name="connsiteX169" fmla="*/ 667790 w 4196446"/>
              <a:gd name="connsiteY169" fmla="*/ 313328 h 8351071"/>
              <a:gd name="connsiteX170" fmla="*/ 620165 w 4196446"/>
              <a:gd name="connsiteY170" fmla="*/ 382384 h 8351071"/>
              <a:gd name="connsiteX171" fmla="*/ 589208 w 4196446"/>
              <a:gd name="connsiteY171" fmla="*/ 396672 h 8351071"/>
              <a:gd name="connsiteX172" fmla="*/ 498721 w 4196446"/>
              <a:gd name="connsiteY172" fmla="*/ 482397 h 8351071"/>
              <a:gd name="connsiteX173" fmla="*/ 396327 w 4196446"/>
              <a:gd name="connsiteY173" fmla="*/ 380003 h 8351071"/>
              <a:gd name="connsiteX174" fmla="*/ 243927 w 4196446"/>
              <a:gd name="connsiteY174" fmla="*/ 294278 h 8351071"/>
              <a:gd name="connsiteX175" fmla="*/ 174871 w 4196446"/>
              <a:gd name="connsiteY175" fmla="*/ 327615 h 8351071"/>
              <a:gd name="connsiteX176" fmla="*/ 127246 w 4196446"/>
              <a:gd name="connsiteY176" fmla="*/ 410959 h 8351071"/>
              <a:gd name="connsiteX177" fmla="*/ 43902 w 4196446"/>
              <a:gd name="connsiteY177" fmla="*/ 472872 h 8351071"/>
              <a:gd name="connsiteX178" fmla="*/ 8183 w 4196446"/>
              <a:gd name="connsiteY178" fmla="*/ 484778 h 8351071"/>
              <a:gd name="connsiteX179" fmla="*/ 198683 w 4196446"/>
              <a:gd name="connsiteY179" fmla="*/ 689565 h 8351071"/>
              <a:gd name="connsiteX180" fmla="*/ 265359 w 4196446"/>
              <a:gd name="connsiteY180" fmla="*/ 706234 h 8351071"/>
              <a:gd name="connsiteX181" fmla="*/ 298697 w 4196446"/>
              <a:gd name="connsiteY181" fmla="*/ 730047 h 8351071"/>
              <a:gd name="connsiteX182" fmla="*/ 296315 w 4196446"/>
              <a:gd name="connsiteY182" fmla="*/ 901496 h 8351071"/>
              <a:gd name="connsiteX183" fmla="*/ 362990 w 4196446"/>
              <a:gd name="connsiteY183" fmla="*/ 906259 h 8351071"/>
              <a:gd name="connsiteX184" fmla="*/ 401090 w 4196446"/>
              <a:gd name="connsiteY184" fmla="*/ 856253 h 8351071"/>
              <a:gd name="connsiteX185" fmla="*/ 482052 w 4196446"/>
              <a:gd name="connsiteY185" fmla="*/ 894353 h 8351071"/>
              <a:gd name="connsiteX186" fmla="*/ 420140 w 4196446"/>
              <a:gd name="connsiteY186" fmla="*/ 1039609 h 8351071"/>
              <a:gd name="connsiteX187" fmla="*/ 434427 w 4196446"/>
              <a:gd name="connsiteY187" fmla="*/ 1087234 h 8351071"/>
              <a:gd name="connsiteX188" fmla="*/ 379658 w 4196446"/>
              <a:gd name="connsiteY188" fmla="*/ 1139622 h 8351071"/>
              <a:gd name="connsiteX189" fmla="*/ 415377 w 4196446"/>
              <a:gd name="connsiteY189" fmla="*/ 1168196 h 8351071"/>
              <a:gd name="connsiteX190" fmla="*/ 486815 w 4196446"/>
              <a:gd name="connsiteY190" fmla="*/ 1256303 h 8351071"/>
              <a:gd name="connsiteX191" fmla="*/ 527296 w 4196446"/>
              <a:gd name="connsiteY191" fmla="*/ 1344409 h 8351071"/>
              <a:gd name="connsiteX192" fmla="*/ 636833 w 4196446"/>
              <a:gd name="connsiteY192" fmla="*/ 1396797 h 8351071"/>
              <a:gd name="connsiteX193" fmla="*/ 746371 w 4196446"/>
              <a:gd name="connsiteY193" fmla="*/ 1420609 h 8351071"/>
              <a:gd name="connsiteX194" fmla="*/ 829715 w 4196446"/>
              <a:gd name="connsiteY194" fmla="*/ 1468234 h 8351071"/>
              <a:gd name="connsiteX195" fmla="*/ 913058 w 4196446"/>
              <a:gd name="connsiteY195" fmla="*/ 1442040 h 8351071"/>
              <a:gd name="connsiteX196" fmla="*/ 994021 w 4196446"/>
              <a:gd name="connsiteY196" fmla="*/ 1368222 h 8351071"/>
              <a:gd name="connsiteX197" fmla="*/ 1103558 w 4196446"/>
              <a:gd name="connsiteY197" fmla="*/ 1351553 h 8351071"/>
              <a:gd name="connsiteX198" fmla="*/ 1170233 w 4196446"/>
              <a:gd name="connsiteY198" fmla="*/ 1356315 h 8351071"/>
              <a:gd name="connsiteX199" fmla="*/ 1329777 w 4196446"/>
              <a:gd name="connsiteY199" fmla="*/ 1465853 h 8351071"/>
              <a:gd name="connsiteX200" fmla="*/ 1389308 w 4196446"/>
              <a:gd name="connsiteY200" fmla="*/ 1494428 h 8351071"/>
              <a:gd name="connsiteX201" fmla="*/ 1260721 w 4196446"/>
              <a:gd name="connsiteY201" fmla="*/ 1596822 h 8351071"/>
              <a:gd name="connsiteX202" fmla="*/ 1263102 w 4196446"/>
              <a:gd name="connsiteY202" fmla="*/ 1661115 h 8351071"/>
              <a:gd name="connsiteX203" fmla="*/ 1425027 w 4196446"/>
              <a:gd name="connsiteY203" fmla="*/ 1613490 h 8351071"/>
              <a:gd name="connsiteX204" fmla="*/ 1386927 w 4196446"/>
              <a:gd name="connsiteY204" fmla="*/ 1677784 h 8351071"/>
              <a:gd name="connsiteX205" fmla="*/ 1405977 w 4196446"/>
              <a:gd name="connsiteY205" fmla="*/ 1751603 h 8351071"/>
              <a:gd name="connsiteX206" fmla="*/ 1517896 w 4196446"/>
              <a:gd name="connsiteY206" fmla="*/ 1787322 h 8351071"/>
              <a:gd name="connsiteX207" fmla="*/ 1591715 w 4196446"/>
              <a:gd name="connsiteY207" fmla="*/ 1803990 h 8351071"/>
              <a:gd name="connsiteX208" fmla="*/ 1501227 w 4196446"/>
              <a:gd name="connsiteY208" fmla="*/ 1934959 h 8351071"/>
              <a:gd name="connsiteX209" fmla="*/ 1494083 w 4196446"/>
              <a:gd name="connsiteY209" fmla="*/ 1984965 h 8351071"/>
              <a:gd name="connsiteX210" fmla="*/ 1422646 w 4196446"/>
              <a:gd name="connsiteY210" fmla="*/ 2020684 h 8351071"/>
              <a:gd name="connsiteX211" fmla="*/ 1391690 w 4196446"/>
              <a:gd name="connsiteY211" fmla="*/ 2082597 h 8351071"/>
              <a:gd name="connsiteX212" fmla="*/ 1260721 w 4196446"/>
              <a:gd name="connsiteY212" fmla="*/ 2056403 h 8351071"/>
              <a:gd name="connsiteX213" fmla="*/ 1139277 w 4196446"/>
              <a:gd name="connsiteY213" fmla="*/ 2056402 h 8351071"/>
              <a:gd name="connsiteX214" fmla="*/ 1072602 w 4196446"/>
              <a:gd name="connsiteY214" fmla="*/ 2084978 h 8351071"/>
              <a:gd name="connsiteX215" fmla="*/ 1065458 w 4196446"/>
              <a:gd name="connsiteY215" fmla="*/ 2184990 h 8351071"/>
              <a:gd name="connsiteX216" fmla="*/ 977352 w 4196446"/>
              <a:gd name="connsiteY216" fmla="*/ 2273097 h 8351071"/>
              <a:gd name="connsiteX217" fmla="*/ 1120227 w 4196446"/>
              <a:gd name="connsiteY217" fmla="*/ 2335009 h 8351071"/>
              <a:gd name="connsiteX218" fmla="*/ 1170234 w 4196446"/>
              <a:gd name="connsiteY218" fmla="*/ 2370727 h 8351071"/>
              <a:gd name="connsiteX219" fmla="*/ 1222621 w 4196446"/>
              <a:gd name="connsiteY219" fmla="*/ 2387397 h 8351071"/>
              <a:gd name="connsiteX220" fmla="*/ 1272627 w 4196446"/>
              <a:gd name="connsiteY220" fmla="*/ 2437403 h 8351071"/>
              <a:gd name="connsiteX221" fmla="*/ 1329777 w 4196446"/>
              <a:gd name="connsiteY221" fmla="*/ 2458834 h 8351071"/>
              <a:gd name="connsiteX222" fmla="*/ 1422646 w 4196446"/>
              <a:gd name="connsiteY222" fmla="*/ 2535034 h 8351071"/>
              <a:gd name="connsiteX223" fmla="*/ 1508371 w 4196446"/>
              <a:gd name="connsiteY223" fmla="*/ 2568373 h 8351071"/>
              <a:gd name="connsiteX224" fmla="*/ 1641721 w 4196446"/>
              <a:gd name="connsiteY224" fmla="*/ 2716009 h 8351071"/>
              <a:gd name="connsiteX225" fmla="*/ 1725065 w 4196446"/>
              <a:gd name="connsiteY225" fmla="*/ 2870790 h 8351071"/>
              <a:gd name="connsiteX226" fmla="*/ 1850477 w 4196446"/>
              <a:gd name="connsiteY226" fmla="*/ 2931907 h 8351071"/>
              <a:gd name="connsiteX227" fmla="*/ 1896514 w 4196446"/>
              <a:gd name="connsiteY227" fmla="*/ 2977947 h 8351071"/>
              <a:gd name="connsiteX228" fmla="*/ 1927471 w 4196446"/>
              <a:gd name="connsiteY228" fmla="*/ 3082722 h 8351071"/>
              <a:gd name="connsiteX229" fmla="*/ 1989383 w 4196446"/>
              <a:gd name="connsiteY229" fmla="*/ 3185115 h 8351071"/>
              <a:gd name="connsiteX230" fmla="*/ 2051296 w 4196446"/>
              <a:gd name="connsiteY230" fmla="*/ 3223215 h 8351071"/>
              <a:gd name="connsiteX231" fmla="*/ 2182265 w 4196446"/>
              <a:gd name="connsiteY231" fmla="*/ 3370853 h 8351071"/>
              <a:gd name="connsiteX232" fmla="*/ 2325139 w 4196446"/>
              <a:gd name="connsiteY232" fmla="*/ 3447053 h 8351071"/>
              <a:gd name="connsiteX233" fmla="*/ 2384671 w 4196446"/>
              <a:gd name="connsiteY233" fmla="*/ 3532778 h 8351071"/>
              <a:gd name="connsiteX234" fmla="*/ 2432296 w 4196446"/>
              <a:gd name="connsiteY234" fmla="*/ 3599453 h 8351071"/>
              <a:gd name="connsiteX235" fmla="*/ 2479921 w 4196446"/>
              <a:gd name="connsiteY235" fmla="*/ 3589929 h 8351071"/>
              <a:gd name="connsiteX236" fmla="*/ 2484683 w 4196446"/>
              <a:gd name="connsiteY236" fmla="*/ 3742328 h 8351071"/>
              <a:gd name="connsiteX237" fmla="*/ 2537071 w 4196446"/>
              <a:gd name="connsiteY237" fmla="*/ 3835197 h 8351071"/>
              <a:gd name="connsiteX238" fmla="*/ 2529927 w 4196446"/>
              <a:gd name="connsiteY238" fmla="*/ 3873297 h 8351071"/>
              <a:gd name="connsiteX239" fmla="*/ 2598983 w 4196446"/>
              <a:gd name="connsiteY239" fmla="*/ 3909015 h 8351071"/>
              <a:gd name="connsiteX240" fmla="*/ 2656133 w 4196446"/>
              <a:gd name="connsiteY240" fmla="*/ 3854247 h 8351071"/>
              <a:gd name="connsiteX241" fmla="*/ 2689471 w 4196446"/>
              <a:gd name="connsiteY241" fmla="*/ 3937590 h 8351071"/>
              <a:gd name="connsiteX242" fmla="*/ 2734715 w 4196446"/>
              <a:gd name="connsiteY242" fmla="*/ 3982834 h 8351071"/>
              <a:gd name="connsiteX243" fmla="*/ 2808533 w 4196446"/>
              <a:gd name="connsiteY243" fmla="*/ 4006647 h 8351071"/>
              <a:gd name="connsiteX244" fmla="*/ 2860921 w 4196446"/>
              <a:gd name="connsiteY244" fmla="*/ 4075703 h 8351071"/>
              <a:gd name="connsiteX245" fmla="*/ 2946646 w 4196446"/>
              <a:gd name="connsiteY245" fmla="*/ 4130472 h 8351071"/>
              <a:gd name="connsiteX246" fmla="*/ 2999033 w 4196446"/>
              <a:gd name="connsiteY246" fmla="*/ 4163809 h 8351071"/>
              <a:gd name="connsiteX247" fmla="*/ 2870446 w 4196446"/>
              <a:gd name="connsiteY247" fmla="*/ 4256678 h 8351071"/>
              <a:gd name="connsiteX248" fmla="*/ 2868064 w 4196446"/>
              <a:gd name="connsiteY248" fmla="*/ 4311446 h 8351071"/>
              <a:gd name="connsiteX249" fmla="*/ 2970458 w 4196446"/>
              <a:gd name="connsiteY249" fmla="*/ 4428128 h 8351071"/>
              <a:gd name="connsiteX250" fmla="*/ 3065708 w 4196446"/>
              <a:gd name="connsiteY250" fmla="*/ 4490040 h 8351071"/>
              <a:gd name="connsiteX251" fmla="*/ 3096665 w 4196446"/>
              <a:gd name="connsiteY251" fmla="*/ 4528140 h 8351071"/>
              <a:gd name="connsiteX252" fmla="*/ 3082377 w 4196446"/>
              <a:gd name="connsiteY252" fmla="*/ 4609103 h 8351071"/>
              <a:gd name="connsiteX253" fmla="*/ 3077615 w 4196446"/>
              <a:gd name="connsiteY253" fmla="*/ 4692447 h 8351071"/>
              <a:gd name="connsiteX254" fmla="*/ 3034752 w 4196446"/>
              <a:gd name="connsiteY254" fmla="*/ 4701972 h 8351071"/>
              <a:gd name="connsiteX255" fmla="*/ 3008558 w 4196446"/>
              <a:gd name="connsiteY255" fmla="*/ 4718640 h 8351071"/>
              <a:gd name="connsiteX256" fmla="*/ 3053802 w 4196446"/>
              <a:gd name="connsiteY256" fmla="*/ 4795632 h 8351071"/>
              <a:gd name="connsiteX257" fmla="*/ 3037133 w 4196446"/>
              <a:gd name="connsiteY257" fmla="*/ 4868659 h 8351071"/>
              <a:gd name="connsiteX258" fmla="*/ 3020465 w 4196446"/>
              <a:gd name="connsiteY258" fmla="*/ 5004390 h 8351071"/>
              <a:gd name="connsiteX259" fmla="*/ 2982365 w 4196446"/>
              <a:gd name="connsiteY259" fmla="*/ 5044872 h 8351071"/>
              <a:gd name="connsiteX260" fmla="*/ 2965696 w 4196446"/>
              <a:gd name="connsiteY260" fmla="*/ 5166315 h 8351071"/>
              <a:gd name="connsiteX261" fmla="*/ 2937121 w 4196446"/>
              <a:gd name="connsiteY261" fmla="*/ 5285378 h 8351071"/>
              <a:gd name="connsiteX262" fmla="*/ 2989508 w 4196446"/>
              <a:gd name="connsiteY262" fmla="*/ 5302047 h 8351071"/>
              <a:gd name="connsiteX263" fmla="*/ 2987127 w 4196446"/>
              <a:gd name="connsiteY263" fmla="*/ 5347290 h 8351071"/>
              <a:gd name="connsiteX264" fmla="*/ 2984746 w 4196446"/>
              <a:gd name="connsiteY264" fmla="*/ 5402059 h 8351071"/>
              <a:gd name="connsiteX265" fmla="*/ 3041896 w 4196446"/>
              <a:gd name="connsiteY265" fmla="*/ 5471115 h 8351071"/>
              <a:gd name="connsiteX266" fmla="*/ 3089521 w 4196446"/>
              <a:gd name="connsiteY266" fmla="*/ 5597322 h 8351071"/>
              <a:gd name="connsiteX267" fmla="*/ 2996652 w 4196446"/>
              <a:gd name="connsiteY267" fmla="*/ 5887834 h 8351071"/>
              <a:gd name="connsiteX268" fmla="*/ 3018083 w 4196446"/>
              <a:gd name="connsiteY268" fmla="*/ 5942603 h 8351071"/>
              <a:gd name="connsiteX269" fmla="*/ 3044277 w 4196446"/>
              <a:gd name="connsiteY269" fmla="*/ 5994990 h 8351071"/>
              <a:gd name="connsiteX270" fmla="*/ 3049040 w 4196446"/>
              <a:gd name="connsiteY270" fmla="*/ 6099765 h 8351071"/>
              <a:gd name="connsiteX271" fmla="*/ 3028402 w 4196446"/>
              <a:gd name="connsiteY271" fmla="*/ 6195807 h 8351071"/>
              <a:gd name="connsiteX272" fmla="*/ 2956170 w 4196446"/>
              <a:gd name="connsiteY272" fmla="*/ 6259310 h 8351071"/>
              <a:gd name="connsiteX273" fmla="*/ 2920452 w 4196446"/>
              <a:gd name="connsiteY273" fmla="*/ 6240259 h 8351071"/>
              <a:gd name="connsiteX274" fmla="*/ 2849015 w 4196446"/>
              <a:gd name="connsiteY274" fmla="*/ 6252165 h 8351071"/>
              <a:gd name="connsiteX275" fmla="*/ 2713283 w 4196446"/>
              <a:gd name="connsiteY275" fmla="*/ 6364084 h 8351071"/>
              <a:gd name="connsiteX276" fmla="*/ 2606127 w 4196446"/>
              <a:gd name="connsiteY276" fmla="*/ 6349797 h 8351071"/>
              <a:gd name="connsiteX277" fmla="*/ 2575171 w 4196446"/>
              <a:gd name="connsiteY277" fmla="*/ 6378372 h 8351071"/>
              <a:gd name="connsiteX278" fmla="*/ 2508495 w 4196446"/>
              <a:gd name="connsiteY278" fmla="*/ 6423614 h 8351071"/>
              <a:gd name="connsiteX279" fmla="*/ 2391815 w 4196446"/>
              <a:gd name="connsiteY279" fmla="*/ 6411709 h 8351071"/>
              <a:gd name="connsiteX280" fmla="*/ 2368002 w 4196446"/>
              <a:gd name="connsiteY280" fmla="*/ 6528390 h 8351071"/>
              <a:gd name="connsiteX281" fmla="*/ 2363240 w 4196446"/>
              <a:gd name="connsiteY281" fmla="*/ 6564109 h 8351071"/>
              <a:gd name="connsiteX282" fmla="*/ 2339428 w 4196446"/>
              <a:gd name="connsiteY282" fmla="*/ 6583159 h 8351071"/>
              <a:gd name="connsiteX283" fmla="*/ 2141783 w 4196446"/>
              <a:gd name="connsiteY283" fmla="*/ 6535534 h 8351071"/>
              <a:gd name="connsiteX284" fmla="*/ 2103683 w 4196446"/>
              <a:gd name="connsiteY284" fmla="*/ 6587922 h 8351071"/>
              <a:gd name="connsiteX285" fmla="*/ 2072727 w 4196446"/>
              <a:gd name="connsiteY285" fmla="*/ 6683172 h 8351071"/>
              <a:gd name="connsiteX286" fmla="*/ 2039389 w 4196446"/>
              <a:gd name="connsiteY286" fmla="*/ 6747465 h 8351071"/>
              <a:gd name="connsiteX287" fmla="*/ 2051296 w 4196446"/>
              <a:gd name="connsiteY287" fmla="*/ 6809378 h 8351071"/>
              <a:gd name="connsiteX288" fmla="*/ 2184646 w 4196446"/>
              <a:gd name="connsiteY288" fmla="*/ 6921297 h 8351071"/>
              <a:gd name="connsiteX289" fmla="*/ 2253702 w 4196446"/>
              <a:gd name="connsiteY289" fmla="*/ 6954634 h 8351071"/>
              <a:gd name="connsiteX290" fmla="*/ 2237033 w 4196446"/>
              <a:gd name="connsiteY290" fmla="*/ 6978447 h 8351071"/>
              <a:gd name="connsiteX291" fmla="*/ 2201315 w 4196446"/>
              <a:gd name="connsiteY291" fmla="*/ 6997497 h 8351071"/>
              <a:gd name="connsiteX292" fmla="*/ 2234652 w 4196446"/>
              <a:gd name="connsiteY292" fmla="*/ 7073697 h 8351071"/>
              <a:gd name="connsiteX293" fmla="*/ 2203696 w 4196446"/>
              <a:gd name="connsiteY293" fmla="*/ 7095128 h 8351071"/>
              <a:gd name="connsiteX294" fmla="*/ 2098921 w 4196446"/>
              <a:gd name="connsiteY294" fmla="*/ 7033215 h 8351071"/>
              <a:gd name="connsiteX295" fmla="*/ 2056058 w 4196446"/>
              <a:gd name="connsiteY295" fmla="*/ 7059409 h 8351071"/>
              <a:gd name="connsiteX296" fmla="*/ 1996527 w 4196446"/>
              <a:gd name="connsiteY296" fmla="*/ 6957015 h 8351071"/>
              <a:gd name="connsiteX297" fmla="*/ 1879846 w 4196446"/>
              <a:gd name="connsiteY297" fmla="*/ 6983209 h 8351071"/>
              <a:gd name="connsiteX298" fmla="*/ 1815552 w 4196446"/>
              <a:gd name="connsiteY298" fmla="*/ 6987972 h 8351071"/>
              <a:gd name="connsiteX299" fmla="*/ 1765546 w 4196446"/>
              <a:gd name="connsiteY299" fmla="*/ 6983210 h 8351071"/>
              <a:gd name="connsiteX300" fmla="*/ 1708396 w 4196446"/>
              <a:gd name="connsiteY300" fmla="*/ 7028453 h 8351071"/>
              <a:gd name="connsiteX301" fmla="*/ 1529802 w 4196446"/>
              <a:gd name="connsiteY301" fmla="*/ 6987972 h 8351071"/>
              <a:gd name="connsiteX302" fmla="*/ 1553614 w 4196446"/>
              <a:gd name="connsiteY302" fmla="*/ 7114178 h 8351071"/>
              <a:gd name="connsiteX303" fmla="*/ 1477415 w 4196446"/>
              <a:gd name="connsiteY303" fmla="*/ 7159422 h 8351071"/>
              <a:gd name="connsiteX304" fmla="*/ 1415502 w 4196446"/>
              <a:gd name="connsiteY304" fmla="*/ 7226096 h 8351071"/>
              <a:gd name="connsiteX305" fmla="*/ 1265483 w 4196446"/>
              <a:gd name="connsiteY305" fmla="*/ 7218953 h 8351071"/>
              <a:gd name="connsiteX306" fmla="*/ 1213096 w 4196446"/>
              <a:gd name="connsiteY306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2166 w 4196446"/>
              <a:gd name="connsiteY2" fmla="*/ 8204788 h 8351071"/>
              <a:gd name="connsiteX3" fmla="*/ 1322634 w 4196446"/>
              <a:gd name="connsiteY3" fmla="*/ 8269082 h 8351071"/>
              <a:gd name="connsiteX4" fmla="*/ 1416296 w 4196446"/>
              <a:gd name="connsiteY4" fmla="*/ 8306388 h 8351071"/>
              <a:gd name="connsiteX5" fmla="*/ 1698872 w 4196446"/>
              <a:gd name="connsiteY5" fmla="*/ 8197645 h 8351071"/>
              <a:gd name="connsiteX6" fmla="*/ 1789359 w 4196446"/>
              <a:gd name="connsiteY6" fmla="*/ 8045245 h 8351071"/>
              <a:gd name="connsiteX7" fmla="*/ 1941759 w 4196446"/>
              <a:gd name="connsiteY7" fmla="*/ 8004763 h 8351071"/>
              <a:gd name="connsiteX8" fmla="*/ 2198934 w 4196446"/>
              <a:gd name="connsiteY8" fmla="*/ 7899988 h 8351071"/>
              <a:gd name="connsiteX9" fmla="*/ 2260847 w 4196446"/>
              <a:gd name="connsiteY9" fmla="*/ 7835694 h 8351071"/>
              <a:gd name="connsiteX10" fmla="*/ 2301328 w 4196446"/>
              <a:gd name="connsiteY10" fmla="*/ 7795213 h 8351071"/>
              <a:gd name="connsiteX11" fmla="*/ 2391816 w 4196446"/>
              <a:gd name="connsiteY11" fmla="*/ 7797595 h 8351071"/>
              <a:gd name="connsiteX12" fmla="*/ 2451347 w 4196446"/>
              <a:gd name="connsiteY12" fmla="*/ 7776163 h 8351071"/>
              <a:gd name="connsiteX13" fmla="*/ 2470397 w 4196446"/>
              <a:gd name="connsiteY13" fmla="*/ 7699963 h 8351071"/>
              <a:gd name="connsiteX14" fmla="*/ 2444203 w 4196446"/>
              <a:gd name="connsiteY14" fmla="*/ 7633288 h 8351071"/>
              <a:gd name="connsiteX15" fmla="*/ 2503734 w 4196446"/>
              <a:gd name="connsiteY15" fmla="*/ 7630907 h 8351071"/>
              <a:gd name="connsiteX16" fmla="*/ 2531514 w 4196446"/>
              <a:gd name="connsiteY16" fmla="*/ 7594394 h 8351071"/>
              <a:gd name="connsiteX17" fmla="*/ 2484684 w 4196446"/>
              <a:gd name="connsiteY17" fmla="*/ 7552326 h 8351071"/>
              <a:gd name="connsiteX18" fmla="*/ 2546597 w 4196446"/>
              <a:gd name="connsiteY18" fmla="*/ 7511845 h 8351071"/>
              <a:gd name="connsiteX19" fmla="*/ 2603748 w 4196446"/>
              <a:gd name="connsiteY19" fmla="*/ 7485651 h 8351071"/>
              <a:gd name="connsiteX20" fmla="*/ 2594222 w 4196446"/>
              <a:gd name="connsiteY20" fmla="*/ 7359445 h 8351071"/>
              <a:gd name="connsiteX21" fmla="*/ 2606128 w 4196446"/>
              <a:gd name="connsiteY21" fmla="*/ 7309438 h 8351071"/>
              <a:gd name="connsiteX22" fmla="*/ 2701378 w 4196446"/>
              <a:gd name="connsiteY22" fmla="*/ 7314201 h 8351071"/>
              <a:gd name="connsiteX23" fmla="*/ 2660897 w 4196446"/>
              <a:gd name="connsiteY23" fmla="*/ 7240382 h 8351071"/>
              <a:gd name="connsiteX24" fmla="*/ 2713284 w 4196446"/>
              <a:gd name="connsiteY24" fmla="*/ 7266576 h 8351071"/>
              <a:gd name="connsiteX25" fmla="*/ 2763291 w 4196446"/>
              <a:gd name="connsiteY25" fmla="*/ 7299913 h 8351071"/>
              <a:gd name="connsiteX26" fmla="*/ 2756147 w 4196446"/>
              <a:gd name="connsiteY26" fmla="*/ 7371351 h 8351071"/>
              <a:gd name="connsiteX27" fmla="*/ 2827584 w 4196446"/>
              <a:gd name="connsiteY27" fmla="*/ 7316582 h 8351071"/>
              <a:gd name="connsiteX28" fmla="*/ 2870447 w 4196446"/>
              <a:gd name="connsiteY28" fmla="*/ 7338013 h 8351071"/>
              <a:gd name="connsiteX29" fmla="*/ 3001416 w 4196446"/>
              <a:gd name="connsiteY29" fmla="*/ 7266576 h 8351071"/>
              <a:gd name="connsiteX30" fmla="*/ 3103809 w 4196446"/>
              <a:gd name="connsiteY30" fmla="*/ 7202282 h 8351071"/>
              <a:gd name="connsiteX31" fmla="*/ 3246684 w 4196446"/>
              <a:gd name="connsiteY31" fmla="*/ 7142751 h 8351071"/>
              <a:gd name="connsiteX32" fmla="*/ 3282403 w 4196446"/>
              <a:gd name="connsiteY32" fmla="*/ 7159420 h 8351071"/>
              <a:gd name="connsiteX33" fmla="*/ 3358603 w 4196446"/>
              <a:gd name="connsiteY33" fmla="*/ 7064169 h 8351071"/>
              <a:gd name="connsiteX34" fmla="*/ 3503859 w 4196446"/>
              <a:gd name="connsiteY34" fmla="*/ 7042738 h 8351071"/>
              <a:gd name="connsiteX35" fmla="*/ 3530053 w 4196446"/>
              <a:gd name="connsiteY35" fmla="*/ 6978445 h 8351071"/>
              <a:gd name="connsiteX36" fmla="*/ 3642765 w 4196446"/>
              <a:gd name="connsiteY36" fmla="*/ 6905419 h 8351071"/>
              <a:gd name="connsiteX37" fmla="*/ 3741984 w 4196446"/>
              <a:gd name="connsiteY37" fmla="*/ 6883195 h 8351071"/>
              <a:gd name="connsiteX38" fmla="*/ 3784847 w 4196446"/>
              <a:gd name="connsiteY38" fmla="*/ 6811757 h 8351071"/>
              <a:gd name="connsiteX39" fmla="*/ 3951534 w 4196446"/>
              <a:gd name="connsiteY39" fmla="*/ 6737938 h 8351071"/>
              <a:gd name="connsiteX40" fmla="*/ 3932484 w 4196446"/>
              <a:gd name="connsiteY40" fmla="*/ 6616495 h 8351071"/>
              <a:gd name="connsiteX41" fmla="*/ 3975347 w 4196446"/>
              <a:gd name="connsiteY41" fmla="*/ 6642688 h 8351071"/>
              <a:gd name="connsiteX42" fmla="*/ 4027735 w 4196446"/>
              <a:gd name="connsiteY42" fmla="*/ 6654595 h 8351071"/>
              <a:gd name="connsiteX43" fmla="*/ 4056309 w 4196446"/>
              <a:gd name="connsiteY43" fmla="*/ 6516482 h 8351071"/>
              <a:gd name="connsiteX44" fmla="*/ 3996778 w 4196446"/>
              <a:gd name="connsiteY44" fmla="*/ 6478382 h 8351071"/>
              <a:gd name="connsiteX45" fmla="*/ 4034878 w 4196446"/>
              <a:gd name="connsiteY45" fmla="*/ 6437901 h 8351071"/>
              <a:gd name="connsiteX46" fmla="*/ 4061072 w 4196446"/>
              <a:gd name="connsiteY46" fmla="*/ 6473620 h 8351071"/>
              <a:gd name="connsiteX47" fmla="*/ 4082503 w 4196446"/>
              <a:gd name="connsiteY47" fmla="*/ 6478382 h 8351071"/>
              <a:gd name="connsiteX48" fmla="*/ 4089647 w 4196446"/>
              <a:gd name="connsiteY48" fmla="*/ 6421232 h 8351071"/>
              <a:gd name="connsiteX49" fmla="*/ 4046784 w 4196446"/>
              <a:gd name="connsiteY49" fmla="*/ 6318838 h 8351071"/>
              <a:gd name="connsiteX50" fmla="*/ 4130128 w 4196446"/>
              <a:gd name="connsiteY50" fmla="*/ 6299788 h 8351071"/>
              <a:gd name="connsiteX51" fmla="*/ 4046784 w 4196446"/>
              <a:gd name="connsiteY51" fmla="*/ 6275976 h 8351071"/>
              <a:gd name="connsiteX52" fmla="*/ 4053928 w 4196446"/>
              <a:gd name="connsiteY52" fmla="*/ 6211682 h 8351071"/>
              <a:gd name="connsiteX53" fmla="*/ 4039640 w 4196446"/>
              <a:gd name="connsiteY53" fmla="*/ 6149770 h 8351071"/>
              <a:gd name="connsiteX54" fmla="*/ 4106315 w 4196446"/>
              <a:gd name="connsiteY54" fmla="*/ 6211682 h 8351071"/>
              <a:gd name="connsiteX55" fmla="*/ 4063453 w 4196446"/>
              <a:gd name="connsiteY55" fmla="*/ 6090238 h 8351071"/>
              <a:gd name="connsiteX56" fmla="*/ 4070597 w 4196446"/>
              <a:gd name="connsiteY56" fmla="*/ 6018801 h 8351071"/>
              <a:gd name="connsiteX57" fmla="*/ 4132509 w 4196446"/>
              <a:gd name="connsiteY57" fmla="*/ 5975938 h 8351071"/>
              <a:gd name="connsiteX58" fmla="*/ 4094409 w 4196446"/>
              <a:gd name="connsiteY58" fmla="*/ 6075951 h 8351071"/>
              <a:gd name="connsiteX59" fmla="*/ 4139653 w 4196446"/>
              <a:gd name="connsiteY59" fmla="*/ 6102145 h 8351071"/>
              <a:gd name="connsiteX60" fmla="*/ 4192041 w 4196446"/>
              <a:gd name="connsiteY60" fmla="*/ 6080713 h 8351071"/>
              <a:gd name="connsiteX61" fmla="*/ 4149178 w 4196446"/>
              <a:gd name="connsiteY61" fmla="*/ 5947363 h 8351071"/>
              <a:gd name="connsiteX62" fmla="*/ 4194421 w 4196446"/>
              <a:gd name="connsiteY62" fmla="*/ 5909263 h 8351071"/>
              <a:gd name="connsiteX63" fmla="*/ 4113459 w 4196446"/>
              <a:gd name="connsiteY63" fmla="*/ 5783057 h 8351071"/>
              <a:gd name="connsiteX64" fmla="*/ 4108696 w 4196446"/>
              <a:gd name="connsiteY64" fmla="*/ 5678282 h 8351071"/>
              <a:gd name="connsiteX65" fmla="*/ 4070597 w 4196446"/>
              <a:gd name="connsiteY65" fmla="*/ 5587795 h 8351071"/>
              <a:gd name="connsiteX66" fmla="*/ 4111077 w 4196446"/>
              <a:gd name="connsiteY66" fmla="*/ 5583032 h 8351071"/>
              <a:gd name="connsiteX67" fmla="*/ 4061071 w 4196446"/>
              <a:gd name="connsiteY67" fmla="*/ 5478257 h 8351071"/>
              <a:gd name="connsiteX68" fmla="*/ 4061071 w 4196446"/>
              <a:gd name="connsiteY68" fmla="*/ 5383007 h 8351071"/>
              <a:gd name="connsiteX69" fmla="*/ 4103934 w 4196446"/>
              <a:gd name="connsiteY69" fmla="*/ 5387770 h 8351071"/>
              <a:gd name="connsiteX70" fmla="*/ 4106315 w 4196446"/>
              <a:gd name="connsiteY70" fmla="*/ 5347288 h 8351071"/>
              <a:gd name="connsiteX71" fmla="*/ 4065833 w 4196446"/>
              <a:gd name="connsiteY71" fmla="*/ 5292520 h 8351071"/>
              <a:gd name="connsiteX72" fmla="*/ 4058690 w 4196446"/>
              <a:gd name="connsiteY72" fmla="*/ 5173457 h 8351071"/>
              <a:gd name="connsiteX73" fmla="*/ 3990428 w 4196446"/>
              <a:gd name="connsiteY73" fmla="*/ 5034550 h 8351071"/>
              <a:gd name="connsiteX74" fmla="*/ 3922959 w 4196446"/>
              <a:gd name="connsiteY74" fmla="*/ 4816270 h 8351071"/>
              <a:gd name="connsiteX75" fmla="*/ 3887241 w 4196446"/>
              <a:gd name="connsiteY75" fmla="*/ 4682920 h 8351071"/>
              <a:gd name="connsiteX76" fmla="*/ 3851522 w 4196446"/>
              <a:gd name="connsiteY76" fmla="*/ 4642438 h 8351071"/>
              <a:gd name="connsiteX77" fmla="*/ 3887241 w 4196446"/>
              <a:gd name="connsiteY77" fmla="*/ 4578145 h 8351071"/>
              <a:gd name="connsiteX78" fmla="*/ 3839615 w 4196446"/>
              <a:gd name="connsiteY78" fmla="*/ 4499563 h 8351071"/>
              <a:gd name="connsiteX79" fmla="*/ 3780084 w 4196446"/>
              <a:gd name="connsiteY79" fmla="*/ 4492420 h 8351071"/>
              <a:gd name="connsiteX80" fmla="*/ 3732459 w 4196446"/>
              <a:gd name="connsiteY80" fmla="*/ 4449557 h 8351071"/>
              <a:gd name="connsiteX81" fmla="*/ 3687216 w 4196446"/>
              <a:gd name="connsiteY81" fmla="*/ 4466226 h 8351071"/>
              <a:gd name="connsiteX82" fmla="*/ 3668166 w 4196446"/>
              <a:gd name="connsiteY82" fmla="*/ 4368595 h 8351071"/>
              <a:gd name="connsiteX83" fmla="*/ 3501478 w 4196446"/>
              <a:gd name="connsiteY83" fmla="*/ 4166188 h 8351071"/>
              <a:gd name="connsiteX84" fmla="*/ 3496716 w 4196446"/>
              <a:gd name="connsiteY84" fmla="*/ 4139995 h 8351071"/>
              <a:gd name="connsiteX85" fmla="*/ 3494334 w 4196446"/>
              <a:gd name="connsiteY85" fmla="*/ 4113801 h 8351071"/>
              <a:gd name="connsiteX86" fmla="*/ 3544341 w 4196446"/>
              <a:gd name="connsiteY86" fmla="*/ 4101895 h 8351071"/>
              <a:gd name="connsiteX87" fmla="*/ 3553866 w 4196446"/>
              <a:gd name="connsiteY87" fmla="*/ 4075701 h 8351071"/>
              <a:gd name="connsiteX88" fmla="*/ 3515766 w 4196446"/>
              <a:gd name="connsiteY88" fmla="*/ 4056651 h 8351071"/>
              <a:gd name="connsiteX89" fmla="*/ 3465759 w 4196446"/>
              <a:gd name="connsiteY89" fmla="*/ 4049507 h 8351071"/>
              <a:gd name="connsiteX90" fmla="*/ 3432422 w 4196446"/>
              <a:gd name="connsiteY90" fmla="*/ 4109038 h 8351071"/>
              <a:gd name="connsiteX91" fmla="*/ 3413372 w 4196446"/>
              <a:gd name="connsiteY91" fmla="*/ 4082845 h 8351071"/>
              <a:gd name="connsiteX92" fmla="*/ 3415752 w 4196446"/>
              <a:gd name="connsiteY92" fmla="*/ 4042363 h 8351071"/>
              <a:gd name="connsiteX93" fmla="*/ 3349078 w 4196446"/>
              <a:gd name="connsiteY93" fmla="*/ 4018551 h 8351071"/>
              <a:gd name="connsiteX94" fmla="*/ 3382416 w 4196446"/>
              <a:gd name="connsiteY94" fmla="*/ 3985213 h 8351071"/>
              <a:gd name="connsiteX95" fmla="*/ 3346697 w 4196446"/>
              <a:gd name="connsiteY95" fmla="*/ 3961401 h 8351071"/>
              <a:gd name="connsiteX96" fmla="*/ 3291928 w 4196446"/>
              <a:gd name="connsiteY96" fmla="*/ 3959020 h 8351071"/>
              <a:gd name="connsiteX97" fmla="*/ 3263352 w 4196446"/>
              <a:gd name="connsiteY97" fmla="*/ 3978070 h 8351071"/>
              <a:gd name="connsiteX98" fmla="*/ 3215727 w 4196446"/>
              <a:gd name="connsiteY98" fmla="*/ 3963782 h 8351071"/>
              <a:gd name="connsiteX99" fmla="*/ 3227633 w 4196446"/>
              <a:gd name="connsiteY99" fmla="*/ 3937588 h 8351071"/>
              <a:gd name="connsiteX100" fmla="*/ 3275259 w 4196446"/>
              <a:gd name="connsiteY100" fmla="*/ 3913776 h 8351071"/>
              <a:gd name="connsiteX101" fmla="*/ 3127621 w 4196446"/>
              <a:gd name="connsiteY101" fmla="*/ 3851863 h 8351071"/>
              <a:gd name="connsiteX102" fmla="*/ 2996652 w 4196446"/>
              <a:gd name="connsiteY102" fmla="*/ 3739945 h 8351071"/>
              <a:gd name="connsiteX103" fmla="*/ 2591839 w 4196446"/>
              <a:gd name="connsiteY103" fmla="*/ 3354183 h 8351071"/>
              <a:gd name="connsiteX104" fmla="*/ 2468015 w 4196446"/>
              <a:gd name="connsiteY104" fmla="*/ 3049382 h 8351071"/>
              <a:gd name="connsiteX105" fmla="*/ 2432296 w 4196446"/>
              <a:gd name="connsiteY105" fmla="*/ 2961276 h 8351071"/>
              <a:gd name="connsiteX106" fmla="*/ 2387052 w 4196446"/>
              <a:gd name="connsiteY106" fmla="*/ 2954132 h 8351071"/>
              <a:gd name="connsiteX107" fmla="*/ 2365621 w 4196446"/>
              <a:gd name="connsiteY107" fmla="*/ 2958895 h 8351071"/>
              <a:gd name="connsiteX108" fmla="*/ 2315615 w 4196446"/>
              <a:gd name="connsiteY108" fmla="*/ 2896982 h 8351071"/>
              <a:gd name="connsiteX109" fmla="*/ 2234652 w 4196446"/>
              <a:gd name="connsiteY109" fmla="*/ 2880313 h 8351071"/>
              <a:gd name="connsiteX110" fmla="*/ 2182265 w 4196446"/>
              <a:gd name="connsiteY110" fmla="*/ 2811257 h 8351071"/>
              <a:gd name="connsiteX111" fmla="*/ 2115590 w 4196446"/>
              <a:gd name="connsiteY111" fmla="*/ 2727913 h 8351071"/>
              <a:gd name="connsiteX112" fmla="*/ 2091777 w 4196446"/>
              <a:gd name="connsiteY112" fmla="*/ 2670763 h 8351071"/>
              <a:gd name="connsiteX113" fmla="*/ 2006845 w 4196446"/>
              <a:gd name="connsiteY113" fmla="*/ 2527095 h 8351071"/>
              <a:gd name="connsiteX114" fmla="*/ 1953665 w 4196446"/>
              <a:gd name="connsiteY114" fmla="*/ 2451688 h 8351071"/>
              <a:gd name="connsiteX115" fmla="*/ 2006052 w 4196446"/>
              <a:gd name="connsiteY115" fmla="*/ 2337388 h 8351071"/>
              <a:gd name="connsiteX116" fmla="*/ 2072727 w 4196446"/>
              <a:gd name="connsiteY116" fmla="*/ 2256426 h 8351071"/>
              <a:gd name="connsiteX117" fmla="*/ 2056058 w 4196446"/>
              <a:gd name="connsiteY117" fmla="*/ 2223088 h 8351071"/>
              <a:gd name="connsiteX118" fmla="*/ 2067965 w 4196446"/>
              <a:gd name="connsiteY118" fmla="*/ 2130220 h 8351071"/>
              <a:gd name="connsiteX119" fmla="*/ 2137021 w 4196446"/>
              <a:gd name="connsiteY119" fmla="*/ 1992107 h 8351071"/>
              <a:gd name="connsiteX120" fmla="*/ 2165596 w 4196446"/>
              <a:gd name="connsiteY120" fmla="*/ 1944482 h 8351071"/>
              <a:gd name="connsiteX121" fmla="*/ 2203696 w 4196446"/>
              <a:gd name="connsiteY121" fmla="*/ 1937338 h 8351071"/>
              <a:gd name="connsiteX122" fmla="*/ 2198933 w 4196446"/>
              <a:gd name="connsiteY122" fmla="*/ 1906382 h 8351071"/>
              <a:gd name="connsiteX123" fmla="*/ 2406102 w 4196446"/>
              <a:gd name="connsiteY123" fmla="*/ 1782557 h 8351071"/>
              <a:gd name="connsiteX124" fmla="*/ 2494208 w 4196446"/>
              <a:gd name="connsiteY124" fmla="*/ 1715882 h 8351071"/>
              <a:gd name="connsiteX125" fmla="*/ 2513258 w 4196446"/>
              <a:gd name="connsiteY125" fmla="*/ 1630157 h 8351071"/>
              <a:gd name="connsiteX126" fmla="*/ 2522784 w 4196446"/>
              <a:gd name="connsiteY126" fmla="*/ 1584913 h 8351071"/>
              <a:gd name="connsiteX127" fmla="*/ 2577552 w 4196446"/>
              <a:gd name="connsiteY127" fmla="*/ 1527763 h 8351071"/>
              <a:gd name="connsiteX128" fmla="*/ 2606127 w 4196446"/>
              <a:gd name="connsiteY128" fmla="*/ 1499188 h 8351071"/>
              <a:gd name="connsiteX129" fmla="*/ 2634702 w 4196446"/>
              <a:gd name="connsiteY129" fmla="*/ 1492045 h 8351071"/>
              <a:gd name="connsiteX130" fmla="*/ 2672802 w 4196446"/>
              <a:gd name="connsiteY130" fmla="*/ 1368220 h 8351071"/>
              <a:gd name="connsiteX131" fmla="*/ 2806153 w 4196446"/>
              <a:gd name="connsiteY131" fmla="*/ 1334883 h 8351071"/>
              <a:gd name="connsiteX132" fmla="*/ 2944265 w 4196446"/>
              <a:gd name="connsiteY132" fmla="*/ 1325357 h 8351071"/>
              <a:gd name="connsiteX133" fmla="*/ 2968077 w 4196446"/>
              <a:gd name="connsiteY133" fmla="*/ 1206295 h 8351071"/>
              <a:gd name="connsiteX134" fmla="*/ 3049040 w 4196446"/>
              <a:gd name="connsiteY134" fmla="*/ 1169783 h 8351071"/>
              <a:gd name="connsiteX135" fmla="*/ 3153814 w 4196446"/>
              <a:gd name="connsiteY135" fmla="*/ 1125332 h 8351071"/>
              <a:gd name="connsiteX136" fmla="*/ 3225252 w 4196446"/>
              <a:gd name="connsiteY136" fmla="*/ 1049132 h 8351071"/>
              <a:gd name="connsiteX137" fmla="*/ 3310977 w 4196446"/>
              <a:gd name="connsiteY137" fmla="*/ 996745 h 8351071"/>
              <a:gd name="connsiteX138" fmla="*/ 3056977 w 4196446"/>
              <a:gd name="connsiteY138" fmla="*/ 982457 h 8351071"/>
              <a:gd name="connsiteX139" fmla="*/ 2958552 w 4196446"/>
              <a:gd name="connsiteY139" fmla="*/ 976107 h 8351071"/>
              <a:gd name="connsiteX140" fmla="*/ 2926802 w 4196446"/>
              <a:gd name="connsiteY140" fmla="*/ 906257 h 8351071"/>
              <a:gd name="connsiteX141" fmla="*/ 2866477 w 4196446"/>
              <a:gd name="connsiteY141" fmla="*/ 893559 h 8351071"/>
              <a:gd name="connsiteX142" fmla="*/ 2799802 w 4196446"/>
              <a:gd name="connsiteY142" fmla="*/ 874507 h 8351071"/>
              <a:gd name="connsiteX143" fmla="*/ 2761702 w 4196446"/>
              <a:gd name="connsiteY143" fmla="*/ 807832 h 8351071"/>
              <a:gd name="connsiteX144" fmla="*/ 2609302 w 4196446"/>
              <a:gd name="connsiteY144" fmla="*/ 760207 h 8351071"/>
              <a:gd name="connsiteX145" fmla="*/ 2580727 w 4196446"/>
              <a:gd name="connsiteY145" fmla="*/ 604632 h 8351071"/>
              <a:gd name="connsiteX146" fmla="*/ 2526752 w 4196446"/>
              <a:gd name="connsiteY146" fmla="*/ 531609 h 8351071"/>
              <a:gd name="connsiteX147" fmla="*/ 2596602 w 4196446"/>
              <a:gd name="connsiteY147" fmla="*/ 407782 h 8351071"/>
              <a:gd name="connsiteX148" fmla="*/ 2629939 w 4196446"/>
              <a:gd name="connsiteY148" fmla="*/ 310947 h 8351071"/>
              <a:gd name="connsiteX149" fmla="*/ 2517227 w 4196446"/>
              <a:gd name="connsiteY149" fmla="*/ 239507 h 8351071"/>
              <a:gd name="connsiteX150" fmla="*/ 2402927 w 4196446"/>
              <a:gd name="connsiteY150" fmla="*/ 271257 h 8351071"/>
              <a:gd name="connsiteX151" fmla="*/ 2275927 w 4196446"/>
              <a:gd name="connsiteY151" fmla="*/ 198232 h 8351071"/>
              <a:gd name="connsiteX152" fmla="*/ 2133052 w 4196446"/>
              <a:gd name="connsiteY152" fmla="*/ 233157 h 8351071"/>
              <a:gd name="connsiteX153" fmla="*/ 1913977 w 4196446"/>
              <a:gd name="connsiteY153" fmla="*/ 36309 h 8351071"/>
              <a:gd name="connsiteX154" fmla="*/ 1777452 w 4196446"/>
              <a:gd name="connsiteY154" fmla="*/ 13289 h 8351071"/>
              <a:gd name="connsiteX155" fmla="*/ 1703633 w 4196446"/>
              <a:gd name="connsiteY155" fmla="*/ 41864 h 8351071"/>
              <a:gd name="connsiteX156" fmla="*/ 1615527 w 4196446"/>
              <a:gd name="connsiteY156" fmla="*/ 75203 h 8351071"/>
              <a:gd name="connsiteX157" fmla="*/ 1515515 w 4196446"/>
              <a:gd name="connsiteY157" fmla="*/ 129971 h 8351071"/>
              <a:gd name="connsiteX158" fmla="*/ 1525040 w 4196446"/>
              <a:gd name="connsiteY158" fmla="*/ 194264 h 8351071"/>
              <a:gd name="connsiteX159" fmla="*/ 1505990 w 4196446"/>
              <a:gd name="connsiteY159" fmla="*/ 251415 h 8351071"/>
              <a:gd name="connsiteX160" fmla="*/ 1413121 w 4196446"/>
              <a:gd name="connsiteY160" fmla="*/ 270464 h 8351071"/>
              <a:gd name="connsiteX161" fmla="*/ 1339302 w 4196446"/>
              <a:gd name="connsiteY161" fmla="*/ 306184 h 8351071"/>
              <a:gd name="connsiteX162" fmla="*/ 1260721 w 4196446"/>
              <a:gd name="connsiteY162" fmla="*/ 346665 h 8351071"/>
              <a:gd name="connsiteX163" fmla="*/ 1191665 w 4196446"/>
              <a:gd name="connsiteY163" fmla="*/ 272847 h 8351071"/>
              <a:gd name="connsiteX164" fmla="*/ 1082127 w 4196446"/>
              <a:gd name="connsiteY164" fmla="*/ 353809 h 8351071"/>
              <a:gd name="connsiteX165" fmla="*/ 1020215 w 4196446"/>
              <a:gd name="connsiteY165" fmla="*/ 420484 h 8351071"/>
              <a:gd name="connsiteX166" fmla="*/ 858290 w 4196446"/>
              <a:gd name="connsiteY166" fmla="*/ 301422 h 8351071"/>
              <a:gd name="connsiteX167" fmla="*/ 796377 w 4196446"/>
              <a:gd name="connsiteY167" fmla="*/ 406196 h 8351071"/>
              <a:gd name="connsiteX168" fmla="*/ 755896 w 4196446"/>
              <a:gd name="connsiteY168" fmla="*/ 341903 h 8351071"/>
              <a:gd name="connsiteX169" fmla="*/ 689221 w 4196446"/>
              <a:gd name="connsiteY169" fmla="*/ 270465 h 8351071"/>
              <a:gd name="connsiteX170" fmla="*/ 667790 w 4196446"/>
              <a:gd name="connsiteY170" fmla="*/ 313328 h 8351071"/>
              <a:gd name="connsiteX171" fmla="*/ 620165 w 4196446"/>
              <a:gd name="connsiteY171" fmla="*/ 382384 h 8351071"/>
              <a:gd name="connsiteX172" fmla="*/ 589208 w 4196446"/>
              <a:gd name="connsiteY172" fmla="*/ 396672 h 8351071"/>
              <a:gd name="connsiteX173" fmla="*/ 498721 w 4196446"/>
              <a:gd name="connsiteY173" fmla="*/ 482397 h 8351071"/>
              <a:gd name="connsiteX174" fmla="*/ 396327 w 4196446"/>
              <a:gd name="connsiteY174" fmla="*/ 380003 h 8351071"/>
              <a:gd name="connsiteX175" fmla="*/ 243927 w 4196446"/>
              <a:gd name="connsiteY175" fmla="*/ 294278 h 8351071"/>
              <a:gd name="connsiteX176" fmla="*/ 174871 w 4196446"/>
              <a:gd name="connsiteY176" fmla="*/ 327615 h 8351071"/>
              <a:gd name="connsiteX177" fmla="*/ 127246 w 4196446"/>
              <a:gd name="connsiteY177" fmla="*/ 410959 h 8351071"/>
              <a:gd name="connsiteX178" fmla="*/ 43902 w 4196446"/>
              <a:gd name="connsiteY178" fmla="*/ 472872 h 8351071"/>
              <a:gd name="connsiteX179" fmla="*/ 8183 w 4196446"/>
              <a:gd name="connsiteY179" fmla="*/ 484778 h 8351071"/>
              <a:gd name="connsiteX180" fmla="*/ 198683 w 4196446"/>
              <a:gd name="connsiteY180" fmla="*/ 689565 h 8351071"/>
              <a:gd name="connsiteX181" fmla="*/ 265359 w 4196446"/>
              <a:gd name="connsiteY181" fmla="*/ 706234 h 8351071"/>
              <a:gd name="connsiteX182" fmla="*/ 298697 w 4196446"/>
              <a:gd name="connsiteY182" fmla="*/ 730047 h 8351071"/>
              <a:gd name="connsiteX183" fmla="*/ 296315 w 4196446"/>
              <a:gd name="connsiteY183" fmla="*/ 901496 h 8351071"/>
              <a:gd name="connsiteX184" fmla="*/ 362990 w 4196446"/>
              <a:gd name="connsiteY184" fmla="*/ 906259 h 8351071"/>
              <a:gd name="connsiteX185" fmla="*/ 401090 w 4196446"/>
              <a:gd name="connsiteY185" fmla="*/ 856253 h 8351071"/>
              <a:gd name="connsiteX186" fmla="*/ 482052 w 4196446"/>
              <a:gd name="connsiteY186" fmla="*/ 894353 h 8351071"/>
              <a:gd name="connsiteX187" fmla="*/ 420140 w 4196446"/>
              <a:gd name="connsiteY187" fmla="*/ 1039609 h 8351071"/>
              <a:gd name="connsiteX188" fmla="*/ 434427 w 4196446"/>
              <a:gd name="connsiteY188" fmla="*/ 1087234 h 8351071"/>
              <a:gd name="connsiteX189" fmla="*/ 379658 w 4196446"/>
              <a:gd name="connsiteY189" fmla="*/ 1139622 h 8351071"/>
              <a:gd name="connsiteX190" fmla="*/ 415377 w 4196446"/>
              <a:gd name="connsiteY190" fmla="*/ 1168196 h 8351071"/>
              <a:gd name="connsiteX191" fmla="*/ 486815 w 4196446"/>
              <a:gd name="connsiteY191" fmla="*/ 1256303 h 8351071"/>
              <a:gd name="connsiteX192" fmla="*/ 527296 w 4196446"/>
              <a:gd name="connsiteY192" fmla="*/ 1344409 h 8351071"/>
              <a:gd name="connsiteX193" fmla="*/ 636833 w 4196446"/>
              <a:gd name="connsiteY193" fmla="*/ 1396797 h 8351071"/>
              <a:gd name="connsiteX194" fmla="*/ 746371 w 4196446"/>
              <a:gd name="connsiteY194" fmla="*/ 1420609 h 8351071"/>
              <a:gd name="connsiteX195" fmla="*/ 829715 w 4196446"/>
              <a:gd name="connsiteY195" fmla="*/ 1468234 h 8351071"/>
              <a:gd name="connsiteX196" fmla="*/ 913058 w 4196446"/>
              <a:gd name="connsiteY196" fmla="*/ 1442040 h 8351071"/>
              <a:gd name="connsiteX197" fmla="*/ 994021 w 4196446"/>
              <a:gd name="connsiteY197" fmla="*/ 1368222 h 8351071"/>
              <a:gd name="connsiteX198" fmla="*/ 1103558 w 4196446"/>
              <a:gd name="connsiteY198" fmla="*/ 1351553 h 8351071"/>
              <a:gd name="connsiteX199" fmla="*/ 1170233 w 4196446"/>
              <a:gd name="connsiteY199" fmla="*/ 1356315 h 8351071"/>
              <a:gd name="connsiteX200" fmla="*/ 1329777 w 4196446"/>
              <a:gd name="connsiteY200" fmla="*/ 1465853 h 8351071"/>
              <a:gd name="connsiteX201" fmla="*/ 1389308 w 4196446"/>
              <a:gd name="connsiteY201" fmla="*/ 1494428 h 8351071"/>
              <a:gd name="connsiteX202" fmla="*/ 1260721 w 4196446"/>
              <a:gd name="connsiteY202" fmla="*/ 1596822 h 8351071"/>
              <a:gd name="connsiteX203" fmla="*/ 1263102 w 4196446"/>
              <a:gd name="connsiteY203" fmla="*/ 1661115 h 8351071"/>
              <a:gd name="connsiteX204" fmla="*/ 1425027 w 4196446"/>
              <a:gd name="connsiteY204" fmla="*/ 1613490 h 8351071"/>
              <a:gd name="connsiteX205" fmla="*/ 1386927 w 4196446"/>
              <a:gd name="connsiteY205" fmla="*/ 1677784 h 8351071"/>
              <a:gd name="connsiteX206" fmla="*/ 1405977 w 4196446"/>
              <a:gd name="connsiteY206" fmla="*/ 1751603 h 8351071"/>
              <a:gd name="connsiteX207" fmla="*/ 1517896 w 4196446"/>
              <a:gd name="connsiteY207" fmla="*/ 1787322 h 8351071"/>
              <a:gd name="connsiteX208" fmla="*/ 1591715 w 4196446"/>
              <a:gd name="connsiteY208" fmla="*/ 1803990 h 8351071"/>
              <a:gd name="connsiteX209" fmla="*/ 1501227 w 4196446"/>
              <a:gd name="connsiteY209" fmla="*/ 1934959 h 8351071"/>
              <a:gd name="connsiteX210" fmla="*/ 1494083 w 4196446"/>
              <a:gd name="connsiteY210" fmla="*/ 1984965 h 8351071"/>
              <a:gd name="connsiteX211" fmla="*/ 1422646 w 4196446"/>
              <a:gd name="connsiteY211" fmla="*/ 2020684 h 8351071"/>
              <a:gd name="connsiteX212" fmla="*/ 1391690 w 4196446"/>
              <a:gd name="connsiteY212" fmla="*/ 2082597 h 8351071"/>
              <a:gd name="connsiteX213" fmla="*/ 1260721 w 4196446"/>
              <a:gd name="connsiteY213" fmla="*/ 2056403 h 8351071"/>
              <a:gd name="connsiteX214" fmla="*/ 1139277 w 4196446"/>
              <a:gd name="connsiteY214" fmla="*/ 2056402 h 8351071"/>
              <a:gd name="connsiteX215" fmla="*/ 1072602 w 4196446"/>
              <a:gd name="connsiteY215" fmla="*/ 2084978 h 8351071"/>
              <a:gd name="connsiteX216" fmla="*/ 1065458 w 4196446"/>
              <a:gd name="connsiteY216" fmla="*/ 2184990 h 8351071"/>
              <a:gd name="connsiteX217" fmla="*/ 977352 w 4196446"/>
              <a:gd name="connsiteY217" fmla="*/ 2273097 h 8351071"/>
              <a:gd name="connsiteX218" fmla="*/ 1120227 w 4196446"/>
              <a:gd name="connsiteY218" fmla="*/ 2335009 h 8351071"/>
              <a:gd name="connsiteX219" fmla="*/ 1170234 w 4196446"/>
              <a:gd name="connsiteY219" fmla="*/ 2370727 h 8351071"/>
              <a:gd name="connsiteX220" fmla="*/ 1222621 w 4196446"/>
              <a:gd name="connsiteY220" fmla="*/ 2387397 h 8351071"/>
              <a:gd name="connsiteX221" fmla="*/ 1272627 w 4196446"/>
              <a:gd name="connsiteY221" fmla="*/ 2437403 h 8351071"/>
              <a:gd name="connsiteX222" fmla="*/ 1329777 w 4196446"/>
              <a:gd name="connsiteY222" fmla="*/ 2458834 h 8351071"/>
              <a:gd name="connsiteX223" fmla="*/ 1422646 w 4196446"/>
              <a:gd name="connsiteY223" fmla="*/ 2535034 h 8351071"/>
              <a:gd name="connsiteX224" fmla="*/ 1508371 w 4196446"/>
              <a:gd name="connsiteY224" fmla="*/ 2568373 h 8351071"/>
              <a:gd name="connsiteX225" fmla="*/ 1641721 w 4196446"/>
              <a:gd name="connsiteY225" fmla="*/ 2716009 h 8351071"/>
              <a:gd name="connsiteX226" fmla="*/ 1725065 w 4196446"/>
              <a:gd name="connsiteY226" fmla="*/ 2870790 h 8351071"/>
              <a:gd name="connsiteX227" fmla="*/ 1850477 w 4196446"/>
              <a:gd name="connsiteY227" fmla="*/ 2931907 h 8351071"/>
              <a:gd name="connsiteX228" fmla="*/ 1896514 w 4196446"/>
              <a:gd name="connsiteY228" fmla="*/ 2977947 h 8351071"/>
              <a:gd name="connsiteX229" fmla="*/ 1927471 w 4196446"/>
              <a:gd name="connsiteY229" fmla="*/ 3082722 h 8351071"/>
              <a:gd name="connsiteX230" fmla="*/ 1989383 w 4196446"/>
              <a:gd name="connsiteY230" fmla="*/ 3185115 h 8351071"/>
              <a:gd name="connsiteX231" fmla="*/ 2051296 w 4196446"/>
              <a:gd name="connsiteY231" fmla="*/ 3223215 h 8351071"/>
              <a:gd name="connsiteX232" fmla="*/ 2182265 w 4196446"/>
              <a:gd name="connsiteY232" fmla="*/ 3370853 h 8351071"/>
              <a:gd name="connsiteX233" fmla="*/ 2325139 w 4196446"/>
              <a:gd name="connsiteY233" fmla="*/ 3447053 h 8351071"/>
              <a:gd name="connsiteX234" fmla="*/ 2384671 w 4196446"/>
              <a:gd name="connsiteY234" fmla="*/ 3532778 h 8351071"/>
              <a:gd name="connsiteX235" fmla="*/ 2432296 w 4196446"/>
              <a:gd name="connsiteY235" fmla="*/ 3599453 h 8351071"/>
              <a:gd name="connsiteX236" fmla="*/ 2479921 w 4196446"/>
              <a:gd name="connsiteY236" fmla="*/ 3589929 h 8351071"/>
              <a:gd name="connsiteX237" fmla="*/ 2484683 w 4196446"/>
              <a:gd name="connsiteY237" fmla="*/ 3742328 h 8351071"/>
              <a:gd name="connsiteX238" fmla="*/ 2537071 w 4196446"/>
              <a:gd name="connsiteY238" fmla="*/ 3835197 h 8351071"/>
              <a:gd name="connsiteX239" fmla="*/ 2529927 w 4196446"/>
              <a:gd name="connsiteY239" fmla="*/ 3873297 h 8351071"/>
              <a:gd name="connsiteX240" fmla="*/ 2598983 w 4196446"/>
              <a:gd name="connsiteY240" fmla="*/ 3909015 h 8351071"/>
              <a:gd name="connsiteX241" fmla="*/ 2656133 w 4196446"/>
              <a:gd name="connsiteY241" fmla="*/ 3854247 h 8351071"/>
              <a:gd name="connsiteX242" fmla="*/ 2689471 w 4196446"/>
              <a:gd name="connsiteY242" fmla="*/ 3937590 h 8351071"/>
              <a:gd name="connsiteX243" fmla="*/ 2734715 w 4196446"/>
              <a:gd name="connsiteY243" fmla="*/ 3982834 h 8351071"/>
              <a:gd name="connsiteX244" fmla="*/ 2808533 w 4196446"/>
              <a:gd name="connsiteY244" fmla="*/ 4006647 h 8351071"/>
              <a:gd name="connsiteX245" fmla="*/ 2860921 w 4196446"/>
              <a:gd name="connsiteY245" fmla="*/ 4075703 h 8351071"/>
              <a:gd name="connsiteX246" fmla="*/ 2946646 w 4196446"/>
              <a:gd name="connsiteY246" fmla="*/ 4130472 h 8351071"/>
              <a:gd name="connsiteX247" fmla="*/ 2999033 w 4196446"/>
              <a:gd name="connsiteY247" fmla="*/ 4163809 h 8351071"/>
              <a:gd name="connsiteX248" fmla="*/ 2870446 w 4196446"/>
              <a:gd name="connsiteY248" fmla="*/ 4256678 h 8351071"/>
              <a:gd name="connsiteX249" fmla="*/ 2868064 w 4196446"/>
              <a:gd name="connsiteY249" fmla="*/ 4311446 h 8351071"/>
              <a:gd name="connsiteX250" fmla="*/ 2970458 w 4196446"/>
              <a:gd name="connsiteY250" fmla="*/ 4428128 h 8351071"/>
              <a:gd name="connsiteX251" fmla="*/ 3065708 w 4196446"/>
              <a:gd name="connsiteY251" fmla="*/ 4490040 h 8351071"/>
              <a:gd name="connsiteX252" fmla="*/ 3096665 w 4196446"/>
              <a:gd name="connsiteY252" fmla="*/ 4528140 h 8351071"/>
              <a:gd name="connsiteX253" fmla="*/ 3082377 w 4196446"/>
              <a:gd name="connsiteY253" fmla="*/ 4609103 h 8351071"/>
              <a:gd name="connsiteX254" fmla="*/ 3077615 w 4196446"/>
              <a:gd name="connsiteY254" fmla="*/ 4692447 h 8351071"/>
              <a:gd name="connsiteX255" fmla="*/ 3034752 w 4196446"/>
              <a:gd name="connsiteY255" fmla="*/ 4701972 h 8351071"/>
              <a:gd name="connsiteX256" fmla="*/ 3008558 w 4196446"/>
              <a:gd name="connsiteY256" fmla="*/ 4718640 h 8351071"/>
              <a:gd name="connsiteX257" fmla="*/ 3053802 w 4196446"/>
              <a:gd name="connsiteY257" fmla="*/ 4795632 h 8351071"/>
              <a:gd name="connsiteX258" fmla="*/ 3037133 w 4196446"/>
              <a:gd name="connsiteY258" fmla="*/ 4868659 h 8351071"/>
              <a:gd name="connsiteX259" fmla="*/ 3020465 w 4196446"/>
              <a:gd name="connsiteY259" fmla="*/ 5004390 h 8351071"/>
              <a:gd name="connsiteX260" fmla="*/ 2982365 w 4196446"/>
              <a:gd name="connsiteY260" fmla="*/ 5044872 h 8351071"/>
              <a:gd name="connsiteX261" fmla="*/ 2965696 w 4196446"/>
              <a:gd name="connsiteY261" fmla="*/ 5166315 h 8351071"/>
              <a:gd name="connsiteX262" fmla="*/ 2937121 w 4196446"/>
              <a:gd name="connsiteY262" fmla="*/ 5285378 h 8351071"/>
              <a:gd name="connsiteX263" fmla="*/ 2989508 w 4196446"/>
              <a:gd name="connsiteY263" fmla="*/ 5302047 h 8351071"/>
              <a:gd name="connsiteX264" fmla="*/ 2987127 w 4196446"/>
              <a:gd name="connsiteY264" fmla="*/ 5347290 h 8351071"/>
              <a:gd name="connsiteX265" fmla="*/ 2984746 w 4196446"/>
              <a:gd name="connsiteY265" fmla="*/ 5402059 h 8351071"/>
              <a:gd name="connsiteX266" fmla="*/ 3041896 w 4196446"/>
              <a:gd name="connsiteY266" fmla="*/ 5471115 h 8351071"/>
              <a:gd name="connsiteX267" fmla="*/ 3089521 w 4196446"/>
              <a:gd name="connsiteY267" fmla="*/ 5597322 h 8351071"/>
              <a:gd name="connsiteX268" fmla="*/ 2996652 w 4196446"/>
              <a:gd name="connsiteY268" fmla="*/ 5887834 h 8351071"/>
              <a:gd name="connsiteX269" fmla="*/ 3018083 w 4196446"/>
              <a:gd name="connsiteY269" fmla="*/ 5942603 h 8351071"/>
              <a:gd name="connsiteX270" fmla="*/ 3044277 w 4196446"/>
              <a:gd name="connsiteY270" fmla="*/ 5994990 h 8351071"/>
              <a:gd name="connsiteX271" fmla="*/ 3049040 w 4196446"/>
              <a:gd name="connsiteY271" fmla="*/ 6099765 h 8351071"/>
              <a:gd name="connsiteX272" fmla="*/ 3028402 w 4196446"/>
              <a:gd name="connsiteY272" fmla="*/ 6195807 h 8351071"/>
              <a:gd name="connsiteX273" fmla="*/ 2956170 w 4196446"/>
              <a:gd name="connsiteY273" fmla="*/ 6259310 h 8351071"/>
              <a:gd name="connsiteX274" fmla="*/ 2920452 w 4196446"/>
              <a:gd name="connsiteY274" fmla="*/ 6240259 h 8351071"/>
              <a:gd name="connsiteX275" fmla="*/ 2849015 w 4196446"/>
              <a:gd name="connsiteY275" fmla="*/ 6252165 h 8351071"/>
              <a:gd name="connsiteX276" fmla="*/ 2713283 w 4196446"/>
              <a:gd name="connsiteY276" fmla="*/ 6364084 h 8351071"/>
              <a:gd name="connsiteX277" fmla="*/ 2606127 w 4196446"/>
              <a:gd name="connsiteY277" fmla="*/ 6349797 h 8351071"/>
              <a:gd name="connsiteX278" fmla="*/ 2575171 w 4196446"/>
              <a:gd name="connsiteY278" fmla="*/ 6378372 h 8351071"/>
              <a:gd name="connsiteX279" fmla="*/ 2508495 w 4196446"/>
              <a:gd name="connsiteY279" fmla="*/ 6423614 h 8351071"/>
              <a:gd name="connsiteX280" fmla="*/ 2391815 w 4196446"/>
              <a:gd name="connsiteY280" fmla="*/ 6411709 h 8351071"/>
              <a:gd name="connsiteX281" fmla="*/ 2368002 w 4196446"/>
              <a:gd name="connsiteY281" fmla="*/ 6528390 h 8351071"/>
              <a:gd name="connsiteX282" fmla="*/ 2363240 w 4196446"/>
              <a:gd name="connsiteY282" fmla="*/ 6564109 h 8351071"/>
              <a:gd name="connsiteX283" fmla="*/ 2339428 w 4196446"/>
              <a:gd name="connsiteY283" fmla="*/ 6583159 h 8351071"/>
              <a:gd name="connsiteX284" fmla="*/ 2141783 w 4196446"/>
              <a:gd name="connsiteY284" fmla="*/ 6535534 h 8351071"/>
              <a:gd name="connsiteX285" fmla="*/ 2103683 w 4196446"/>
              <a:gd name="connsiteY285" fmla="*/ 6587922 h 8351071"/>
              <a:gd name="connsiteX286" fmla="*/ 2072727 w 4196446"/>
              <a:gd name="connsiteY286" fmla="*/ 6683172 h 8351071"/>
              <a:gd name="connsiteX287" fmla="*/ 2039389 w 4196446"/>
              <a:gd name="connsiteY287" fmla="*/ 6747465 h 8351071"/>
              <a:gd name="connsiteX288" fmla="*/ 2051296 w 4196446"/>
              <a:gd name="connsiteY288" fmla="*/ 6809378 h 8351071"/>
              <a:gd name="connsiteX289" fmla="*/ 2184646 w 4196446"/>
              <a:gd name="connsiteY289" fmla="*/ 6921297 h 8351071"/>
              <a:gd name="connsiteX290" fmla="*/ 2253702 w 4196446"/>
              <a:gd name="connsiteY290" fmla="*/ 6954634 h 8351071"/>
              <a:gd name="connsiteX291" fmla="*/ 2237033 w 4196446"/>
              <a:gd name="connsiteY291" fmla="*/ 6978447 h 8351071"/>
              <a:gd name="connsiteX292" fmla="*/ 2201315 w 4196446"/>
              <a:gd name="connsiteY292" fmla="*/ 6997497 h 8351071"/>
              <a:gd name="connsiteX293" fmla="*/ 2234652 w 4196446"/>
              <a:gd name="connsiteY293" fmla="*/ 7073697 h 8351071"/>
              <a:gd name="connsiteX294" fmla="*/ 2203696 w 4196446"/>
              <a:gd name="connsiteY294" fmla="*/ 7095128 h 8351071"/>
              <a:gd name="connsiteX295" fmla="*/ 2098921 w 4196446"/>
              <a:gd name="connsiteY295" fmla="*/ 7033215 h 8351071"/>
              <a:gd name="connsiteX296" fmla="*/ 2056058 w 4196446"/>
              <a:gd name="connsiteY296" fmla="*/ 7059409 h 8351071"/>
              <a:gd name="connsiteX297" fmla="*/ 1996527 w 4196446"/>
              <a:gd name="connsiteY297" fmla="*/ 6957015 h 8351071"/>
              <a:gd name="connsiteX298" fmla="*/ 1879846 w 4196446"/>
              <a:gd name="connsiteY298" fmla="*/ 6983209 h 8351071"/>
              <a:gd name="connsiteX299" fmla="*/ 1815552 w 4196446"/>
              <a:gd name="connsiteY299" fmla="*/ 6987972 h 8351071"/>
              <a:gd name="connsiteX300" fmla="*/ 1765546 w 4196446"/>
              <a:gd name="connsiteY300" fmla="*/ 6983210 h 8351071"/>
              <a:gd name="connsiteX301" fmla="*/ 1708396 w 4196446"/>
              <a:gd name="connsiteY301" fmla="*/ 7028453 h 8351071"/>
              <a:gd name="connsiteX302" fmla="*/ 1529802 w 4196446"/>
              <a:gd name="connsiteY302" fmla="*/ 6987972 h 8351071"/>
              <a:gd name="connsiteX303" fmla="*/ 1553614 w 4196446"/>
              <a:gd name="connsiteY303" fmla="*/ 7114178 h 8351071"/>
              <a:gd name="connsiteX304" fmla="*/ 1477415 w 4196446"/>
              <a:gd name="connsiteY304" fmla="*/ 7159422 h 8351071"/>
              <a:gd name="connsiteX305" fmla="*/ 1415502 w 4196446"/>
              <a:gd name="connsiteY305" fmla="*/ 7226096 h 8351071"/>
              <a:gd name="connsiteX306" fmla="*/ 1265483 w 4196446"/>
              <a:gd name="connsiteY306" fmla="*/ 7218953 h 8351071"/>
              <a:gd name="connsiteX307" fmla="*/ 1213096 w 4196446"/>
              <a:gd name="connsiteY307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322634 w 4196446"/>
              <a:gd name="connsiteY4" fmla="*/ 8269082 h 8351071"/>
              <a:gd name="connsiteX5" fmla="*/ 1416296 w 4196446"/>
              <a:gd name="connsiteY5" fmla="*/ 8306388 h 8351071"/>
              <a:gd name="connsiteX6" fmla="*/ 1698872 w 4196446"/>
              <a:gd name="connsiteY6" fmla="*/ 8197645 h 8351071"/>
              <a:gd name="connsiteX7" fmla="*/ 1789359 w 4196446"/>
              <a:gd name="connsiteY7" fmla="*/ 8045245 h 8351071"/>
              <a:gd name="connsiteX8" fmla="*/ 1941759 w 4196446"/>
              <a:gd name="connsiteY8" fmla="*/ 8004763 h 8351071"/>
              <a:gd name="connsiteX9" fmla="*/ 2198934 w 4196446"/>
              <a:gd name="connsiteY9" fmla="*/ 7899988 h 8351071"/>
              <a:gd name="connsiteX10" fmla="*/ 2260847 w 4196446"/>
              <a:gd name="connsiteY10" fmla="*/ 7835694 h 8351071"/>
              <a:gd name="connsiteX11" fmla="*/ 2301328 w 4196446"/>
              <a:gd name="connsiteY11" fmla="*/ 7795213 h 8351071"/>
              <a:gd name="connsiteX12" fmla="*/ 2391816 w 4196446"/>
              <a:gd name="connsiteY12" fmla="*/ 7797595 h 8351071"/>
              <a:gd name="connsiteX13" fmla="*/ 2451347 w 4196446"/>
              <a:gd name="connsiteY13" fmla="*/ 7776163 h 8351071"/>
              <a:gd name="connsiteX14" fmla="*/ 2470397 w 4196446"/>
              <a:gd name="connsiteY14" fmla="*/ 7699963 h 8351071"/>
              <a:gd name="connsiteX15" fmla="*/ 2444203 w 4196446"/>
              <a:gd name="connsiteY15" fmla="*/ 7633288 h 8351071"/>
              <a:gd name="connsiteX16" fmla="*/ 2503734 w 4196446"/>
              <a:gd name="connsiteY16" fmla="*/ 7630907 h 8351071"/>
              <a:gd name="connsiteX17" fmla="*/ 2531514 w 4196446"/>
              <a:gd name="connsiteY17" fmla="*/ 7594394 h 8351071"/>
              <a:gd name="connsiteX18" fmla="*/ 2484684 w 4196446"/>
              <a:gd name="connsiteY18" fmla="*/ 7552326 h 8351071"/>
              <a:gd name="connsiteX19" fmla="*/ 2546597 w 4196446"/>
              <a:gd name="connsiteY19" fmla="*/ 7511845 h 8351071"/>
              <a:gd name="connsiteX20" fmla="*/ 2603748 w 4196446"/>
              <a:gd name="connsiteY20" fmla="*/ 7485651 h 8351071"/>
              <a:gd name="connsiteX21" fmla="*/ 2594222 w 4196446"/>
              <a:gd name="connsiteY21" fmla="*/ 7359445 h 8351071"/>
              <a:gd name="connsiteX22" fmla="*/ 2606128 w 4196446"/>
              <a:gd name="connsiteY22" fmla="*/ 7309438 h 8351071"/>
              <a:gd name="connsiteX23" fmla="*/ 2701378 w 4196446"/>
              <a:gd name="connsiteY23" fmla="*/ 7314201 h 8351071"/>
              <a:gd name="connsiteX24" fmla="*/ 2660897 w 4196446"/>
              <a:gd name="connsiteY24" fmla="*/ 7240382 h 8351071"/>
              <a:gd name="connsiteX25" fmla="*/ 2713284 w 4196446"/>
              <a:gd name="connsiteY25" fmla="*/ 7266576 h 8351071"/>
              <a:gd name="connsiteX26" fmla="*/ 2763291 w 4196446"/>
              <a:gd name="connsiteY26" fmla="*/ 7299913 h 8351071"/>
              <a:gd name="connsiteX27" fmla="*/ 2756147 w 4196446"/>
              <a:gd name="connsiteY27" fmla="*/ 7371351 h 8351071"/>
              <a:gd name="connsiteX28" fmla="*/ 2827584 w 4196446"/>
              <a:gd name="connsiteY28" fmla="*/ 7316582 h 8351071"/>
              <a:gd name="connsiteX29" fmla="*/ 2870447 w 4196446"/>
              <a:gd name="connsiteY29" fmla="*/ 7338013 h 8351071"/>
              <a:gd name="connsiteX30" fmla="*/ 3001416 w 4196446"/>
              <a:gd name="connsiteY30" fmla="*/ 7266576 h 8351071"/>
              <a:gd name="connsiteX31" fmla="*/ 3103809 w 4196446"/>
              <a:gd name="connsiteY31" fmla="*/ 7202282 h 8351071"/>
              <a:gd name="connsiteX32" fmla="*/ 3246684 w 4196446"/>
              <a:gd name="connsiteY32" fmla="*/ 7142751 h 8351071"/>
              <a:gd name="connsiteX33" fmla="*/ 3282403 w 4196446"/>
              <a:gd name="connsiteY33" fmla="*/ 7159420 h 8351071"/>
              <a:gd name="connsiteX34" fmla="*/ 3358603 w 4196446"/>
              <a:gd name="connsiteY34" fmla="*/ 7064169 h 8351071"/>
              <a:gd name="connsiteX35" fmla="*/ 3503859 w 4196446"/>
              <a:gd name="connsiteY35" fmla="*/ 7042738 h 8351071"/>
              <a:gd name="connsiteX36" fmla="*/ 3530053 w 4196446"/>
              <a:gd name="connsiteY36" fmla="*/ 6978445 h 8351071"/>
              <a:gd name="connsiteX37" fmla="*/ 3642765 w 4196446"/>
              <a:gd name="connsiteY37" fmla="*/ 6905419 h 8351071"/>
              <a:gd name="connsiteX38" fmla="*/ 3741984 w 4196446"/>
              <a:gd name="connsiteY38" fmla="*/ 6883195 h 8351071"/>
              <a:gd name="connsiteX39" fmla="*/ 3784847 w 4196446"/>
              <a:gd name="connsiteY39" fmla="*/ 6811757 h 8351071"/>
              <a:gd name="connsiteX40" fmla="*/ 3951534 w 4196446"/>
              <a:gd name="connsiteY40" fmla="*/ 6737938 h 8351071"/>
              <a:gd name="connsiteX41" fmla="*/ 3932484 w 4196446"/>
              <a:gd name="connsiteY41" fmla="*/ 6616495 h 8351071"/>
              <a:gd name="connsiteX42" fmla="*/ 3975347 w 4196446"/>
              <a:gd name="connsiteY42" fmla="*/ 6642688 h 8351071"/>
              <a:gd name="connsiteX43" fmla="*/ 4027735 w 4196446"/>
              <a:gd name="connsiteY43" fmla="*/ 6654595 h 8351071"/>
              <a:gd name="connsiteX44" fmla="*/ 4056309 w 4196446"/>
              <a:gd name="connsiteY44" fmla="*/ 6516482 h 8351071"/>
              <a:gd name="connsiteX45" fmla="*/ 3996778 w 4196446"/>
              <a:gd name="connsiteY45" fmla="*/ 6478382 h 8351071"/>
              <a:gd name="connsiteX46" fmla="*/ 4034878 w 4196446"/>
              <a:gd name="connsiteY46" fmla="*/ 6437901 h 8351071"/>
              <a:gd name="connsiteX47" fmla="*/ 4061072 w 4196446"/>
              <a:gd name="connsiteY47" fmla="*/ 6473620 h 8351071"/>
              <a:gd name="connsiteX48" fmla="*/ 4082503 w 4196446"/>
              <a:gd name="connsiteY48" fmla="*/ 6478382 h 8351071"/>
              <a:gd name="connsiteX49" fmla="*/ 4089647 w 4196446"/>
              <a:gd name="connsiteY49" fmla="*/ 6421232 h 8351071"/>
              <a:gd name="connsiteX50" fmla="*/ 4046784 w 4196446"/>
              <a:gd name="connsiteY50" fmla="*/ 6318838 h 8351071"/>
              <a:gd name="connsiteX51" fmla="*/ 4130128 w 4196446"/>
              <a:gd name="connsiteY51" fmla="*/ 6299788 h 8351071"/>
              <a:gd name="connsiteX52" fmla="*/ 4046784 w 4196446"/>
              <a:gd name="connsiteY52" fmla="*/ 6275976 h 8351071"/>
              <a:gd name="connsiteX53" fmla="*/ 4053928 w 4196446"/>
              <a:gd name="connsiteY53" fmla="*/ 6211682 h 8351071"/>
              <a:gd name="connsiteX54" fmla="*/ 4039640 w 4196446"/>
              <a:gd name="connsiteY54" fmla="*/ 6149770 h 8351071"/>
              <a:gd name="connsiteX55" fmla="*/ 4106315 w 4196446"/>
              <a:gd name="connsiteY55" fmla="*/ 6211682 h 8351071"/>
              <a:gd name="connsiteX56" fmla="*/ 4063453 w 4196446"/>
              <a:gd name="connsiteY56" fmla="*/ 6090238 h 8351071"/>
              <a:gd name="connsiteX57" fmla="*/ 4070597 w 4196446"/>
              <a:gd name="connsiteY57" fmla="*/ 6018801 h 8351071"/>
              <a:gd name="connsiteX58" fmla="*/ 4132509 w 4196446"/>
              <a:gd name="connsiteY58" fmla="*/ 5975938 h 8351071"/>
              <a:gd name="connsiteX59" fmla="*/ 4094409 w 4196446"/>
              <a:gd name="connsiteY59" fmla="*/ 6075951 h 8351071"/>
              <a:gd name="connsiteX60" fmla="*/ 4139653 w 4196446"/>
              <a:gd name="connsiteY60" fmla="*/ 6102145 h 8351071"/>
              <a:gd name="connsiteX61" fmla="*/ 4192041 w 4196446"/>
              <a:gd name="connsiteY61" fmla="*/ 6080713 h 8351071"/>
              <a:gd name="connsiteX62" fmla="*/ 4149178 w 4196446"/>
              <a:gd name="connsiteY62" fmla="*/ 5947363 h 8351071"/>
              <a:gd name="connsiteX63" fmla="*/ 4194421 w 4196446"/>
              <a:gd name="connsiteY63" fmla="*/ 5909263 h 8351071"/>
              <a:gd name="connsiteX64" fmla="*/ 4113459 w 4196446"/>
              <a:gd name="connsiteY64" fmla="*/ 5783057 h 8351071"/>
              <a:gd name="connsiteX65" fmla="*/ 4108696 w 4196446"/>
              <a:gd name="connsiteY65" fmla="*/ 5678282 h 8351071"/>
              <a:gd name="connsiteX66" fmla="*/ 4070597 w 4196446"/>
              <a:gd name="connsiteY66" fmla="*/ 5587795 h 8351071"/>
              <a:gd name="connsiteX67" fmla="*/ 4111077 w 4196446"/>
              <a:gd name="connsiteY67" fmla="*/ 5583032 h 8351071"/>
              <a:gd name="connsiteX68" fmla="*/ 4061071 w 4196446"/>
              <a:gd name="connsiteY68" fmla="*/ 5478257 h 8351071"/>
              <a:gd name="connsiteX69" fmla="*/ 4061071 w 4196446"/>
              <a:gd name="connsiteY69" fmla="*/ 5383007 h 8351071"/>
              <a:gd name="connsiteX70" fmla="*/ 4103934 w 4196446"/>
              <a:gd name="connsiteY70" fmla="*/ 5387770 h 8351071"/>
              <a:gd name="connsiteX71" fmla="*/ 4106315 w 4196446"/>
              <a:gd name="connsiteY71" fmla="*/ 5347288 h 8351071"/>
              <a:gd name="connsiteX72" fmla="*/ 4065833 w 4196446"/>
              <a:gd name="connsiteY72" fmla="*/ 5292520 h 8351071"/>
              <a:gd name="connsiteX73" fmla="*/ 4058690 w 4196446"/>
              <a:gd name="connsiteY73" fmla="*/ 5173457 h 8351071"/>
              <a:gd name="connsiteX74" fmla="*/ 3990428 w 4196446"/>
              <a:gd name="connsiteY74" fmla="*/ 5034550 h 8351071"/>
              <a:gd name="connsiteX75" fmla="*/ 3922959 w 4196446"/>
              <a:gd name="connsiteY75" fmla="*/ 4816270 h 8351071"/>
              <a:gd name="connsiteX76" fmla="*/ 3887241 w 4196446"/>
              <a:gd name="connsiteY76" fmla="*/ 4682920 h 8351071"/>
              <a:gd name="connsiteX77" fmla="*/ 3851522 w 4196446"/>
              <a:gd name="connsiteY77" fmla="*/ 4642438 h 8351071"/>
              <a:gd name="connsiteX78" fmla="*/ 3887241 w 4196446"/>
              <a:gd name="connsiteY78" fmla="*/ 4578145 h 8351071"/>
              <a:gd name="connsiteX79" fmla="*/ 3839615 w 4196446"/>
              <a:gd name="connsiteY79" fmla="*/ 4499563 h 8351071"/>
              <a:gd name="connsiteX80" fmla="*/ 3780084 w 4196446"/>
              <a:gd name="connsiteY80" fmla="*/ 4492420 h 8351071"/>
              <a:gd name="connsiteX81" fmla="*/ 3732459 w 4196446"/>
              <a:gd name="connsiteY81" fmla="*/ 4449557 h 8351071"/>
              <a:gd name="connsiteX82" fmla="*/ 3687216 w 4196446"/>
              <a:gd name="connsiteY82" fmla="*/ 4466226 h 8351071"/>
              <a:gd name="connsiteX83" fmla="*/ 3668166 w 4196446"/>
              <a:gd name="connsiteY83" fmla="*/ 4368595 h 8351071"/>
              <a:gd name="connsiteX84" fmla="*/ 3501478 w 4196446"/>
              <a:gd name="connsiteY84" fmla="*/ 4166188 h 8351071"/>
              <a:gd name="connsiteX85" fmla="*/ 3496716 w 4196446"/>
              <a:gd name="connsiteY85" fmla="*/ 4139995 h 8351071"/>
              <a:gd name="connsiteX86" fmla="*/ 3494334 w 4196446"/>
              <a:gd name="connsiteY86" fmla="*/ 4113801 h 8351071"/>
              <a:gd name="connsiteX87" fmla="*/ 3544341 w 4196446"/>
              <a:gd name="connsiteY87" fmla="*/ 4101895 h 8351071"/>
              <a:gd name="connsiteX88" fmla="*/ 3553866 w 4196446"/>
              <a:gd name="connsiteY88" fmla="*/ 4075701 h 8351071"/>
              <a:gd name="connsiteX89" fmla="*/ 3515766 w 4196446"/>
              <a:gd name="connsiteY89" fmla="*/ 4056651 h 8351071"/>
              <a:gd name="connsiteX90" fmla="*/ 3465759 w 4196446"/>
              <a:gd name="connsiteY90" fmla="*/ 4049507 h 8351071"/>
              <a:gd name="connsiteX91" fmla="*/ 3432422 w 4196446"/>
              <a:gd name="connsiteY91" fmla="*/ 4109038 h 8351071"/>
              <a:gd name="connsiteX92" fmla="*/ 3413372 w 4196446"/>
              <a:gd name="connsiteY92" fmla="*/ 4082845 h 8351071"/>
              <a:gd name="connsiteX93" fmla="*/ 3415752 w 4196446"/>
              <a:gd name="connsiteY93" fmla="*/ 4042363 h 8351071"/>
              <a:gd name="connsiteX94" fmla="*/ 3349078 w 4196446"/>
              <a:gd name="connsiteY94" fmla="*/ 4018551 h 8351071"/>
              <a:gd name="connsiteX95" fmla="*/ 3382416 w 4196446"/>
              <a:gd name="connsiteY95" fmla="*/ 3985213 h 8351071"/>
              <a:gd name="connsiteX96" fmla="*/ 3346697 w 4196446"/>
              <a:gd name="connsiteY96" fmla="*/ 3961401 h 8351071"/>
              <a:gd name="connsiteX97" fmla="*/ 3291928 w 4196446"/>
              <a:gd name="connsiteY97" fmla="*/ 3959020 h 8351071"/>
              <a:gd name="connsiteX98" fmla="*/ 3263352 w 4196446"/>
              <a:gd name="connsiteY98" fmla="*/ 3978070 h 8351071"/>
              <a:gd name="connsiteX99" fmla="*/ 3215727 w 4196446"/>
              <a:gd name="connsiteY99" fmla="*/ 3963782 h 8351071"/>
              <a:gd name="connsiteX100" fmla="*/ 3227633 w 4196446"/>
              <a:gd name="connsiteY100" fmla="*/ 3937588 h 8351071"/>
              <a:gd name="connsiteX101" fmla="*/ 3275259 w 4196446"/>
              <a:gd name="connsiteY101" fmla="*/ 3913776 h 8351071"/>
              <a:gd name="connsiteX102" fmla="*/ 3127621 w 4196446"/>
              <a:gd name="connsiteY102" fmla="*/ 3851863 h 8351071"/>
              <a:gd name="connsiteX103" fmla="*/ 2996652 w 4196446"/>
              <a:gd name="connsiteY103" fmla="*/ 3739945 h 8351071"/>
              <a:gd name="connsiteX104" fmla="*/ 2591839 w 4196446"/>
              <a:gd name="connsiteY104" fmla="*/ 3354183 h 8351071"/>
              <a:gd name="connsiteX105" fmla="*/ 2468015 w 4196446"/>
              <a:gd name="connsiteY105" fmla="*/ 3049382 h 8351071"/>
              <a:gd name="connsiteX106" fmla="*/ 2432296 w 4196446"/>
              <a:gd name="connsiteY106" fmla="*/ 2961276 h 8351071"/>
              <a:gd name="connsiteX107" fmla="*/ 2387052 w 4196446"/>
              <a:gd name="connsiteY107" fmla="*/ 2954132 h 8351071"/>
              <a:gd name="connsiteX108" fmla="*/ 2365621 w 4196446"/>
              <a:gd name="connsiteY108" fmla="*/ 2958895 h 8351071"/>
              <a:gd name="connsiteX109" fmla="*/ 2315615 w 4196446"/>
              <a:gd name="connsiteY109" fmla="*/ 2896982 h 8351071"/>
              <a:gd name="connsiteX110" fmla="*/ 2234652 w 4196446"/>
              <a:gd name="connsiteY110" fmla="*/ 2880313 h 8351071"/>
              <a:gd name="connsiteX111" fmla="*/ 2182265 w 4196446"/>
              <a:gd name="connsiteY111" fmla="*/ 2811257 h 8351071"/>
              <a:gd name="connsiteX112" fmla="*/ 2115590 w 4196446"/>
              <a:gd name="connsiteY112" fmla="*/ 2727913 h 8351071"/>
              <a:gd name="connsiteX113" fmla="*/ 2091777 w 4196446"/>
              <a:gd name="connsiteY113" fmla="*/ 2670763 h 8351071"/>
              <a:gd name="connsiteX114" fmla="*/ 2006845 w 4196446"/>
              <a:gd name="connsiteY114" fmla="*/ 2527095 h 8351071"/>
              <a:gd name="connsiteX115" fmla="*/ 1953665 w 4196446"/>
              <a:gd name="connsiteY115" fmla="*/ 2451688 h 8351071"/>
              <a:gd name="connsiteX116" fmla="*/ 2006052 w 4196446"/>
              <a:gd name="connsiteY116" fmla="*/ 2337388 h 8351071"/>
              <a:gd name="connsiteX117" fmla="*/ 2072727 w 4196446"/>
              <a:gd name="connsiteY117" fmla="*/ 2256426 h 8351071"/>
              <a:gd name="connsiteX118" fmla="*/ 2056058 w 4196446"/>
              <a:gd name="connsiteY118" fmla="*/ 2223088 h 8351071"/>
              <a:gd name="connsiteX119" fmla="*/ 2067965 w 4196446"/>
              <a:gd name="connsiteY119" fmla="*/ 2130220 h 8351071"/>
              <a:gd name="connsiteX120" fmla="*/ 2137021 w 4196446"/>
              <a:gd name="connsiteY120" fmla="*/ 1992107 h 8351071"/>
              <a:gd name="connsiteX121" fmla="*/ 2165596 w 4196446"/>
              <a:gd name="connsiteY121" fmla="*/ 1944482 h 8351071"/>
              <a:gd name="connsiteX122" fmla="*/ 2203696 w 4196446"/>
              <a:gd name="connsiteY122" fmla="*/ 1937338 h 8351071"/>
              <a:gd name="connsiteX123" fmla="*/ 2198933 w 4196446"/>
              <a:gd name="connsiteY123" fmla="*/ 1906382 h 8351071"/>
              <a:gd name="connsiteX124" fmla="*/ 2406102 w 4196446"/>
              <a:gd name="connsiteY124" fmla="*/ 1782557 h 8351071"/>
              <a:gd name="connsiteX125" fmla="*/ 2494208 w 4196446"/>
              <a:gd name="connsiteY125" fmla="*/ 1715882 h 8351071"/>
              <a:gd name="connsiteX126" fmla="*/ 2513258 w 4196446"/>
              <a:gd name="connsiteY126" fmla="*/ 1630157 h 8351071"/>
              <a:gd name="connsiteX127" fmla="*/ 2522784 w 4196446"/>
              <a:gd name="connsiteY127" fmla="*/ 1584913 h 8351071"/>
              <a:gd name="connsiteX128" fmla="*/ 2577552 w 4196446"/>
              <a:gd name="connsiteY128" fmla="*/ 1527763 h 8351071"/>
              <a:gd name="connsiteX129" fmla="*/ 2606127 w 4196446"/>
              <a:gd name="connsiteY129" fmla="*/ 1499188 h 8351071"/>
              <a:gd name="connsiteX130" fmla="*/ 2634702 w 4196446"/>
              <a:gd name="connsiteY130" fmla="*/ 1492045 h 8351071"/>
              <a:gd name="connsiteX131" fmla="*/ 2672802 w 4196446"/>
              <a:gd name="connsiteY131" fmla="*/ 1368220 h 8351071"/>
              <a:gd name="connsiteX132" fmla="*/ 2806153 w 4196446"/>
              <a:gd name="connsiteY132" fmla="*/ 1334883 h 8351071"/>
              <a:gd name="connsiteX133" fmla="*/ 2944265 w 4196446"/>
              <a:gd name="connsiteY133" fmla="*/ 1325357 h 8351071"/>
              <a:gd name="connsiteX134" fmla="*/ 2968077 w 4196446"/>
              <a:gd name="connsiteY134" fmla="*/ 1206295 h 8351071"/>
              <a:gd name="connsiteX135" fmla="*/ 3049040 w 4196446"/>
              <a:gd name="connsiteY135" fmla="*/ 1169783 h 8351071"/>
              <a:gd name="connsiteX136" fmla="*/ 3153814 w 4196446"/>
              <a:gd name="connsiteY136" fmla="*/ 1125332 h 8351071"/>
              <a:gd name="connsiteX137" fmla="*/ 3225252 w 4196446"/>
              <a:gd name="connsiteY137" fmla="*/ 1049132 h 8351071"/>
              <a:gd name="connsiteX138" fmla="*/ 3310977 w 4196446"/>
              <a:gd name="connsiteY138" fmla="*/ 996745 h 8351071"/>
              <a:gd name="connsiteX139" fmla="*/ 3056977 w 4196446"/>
              <a:gd name="connsiteY139" fmla="*/ 982457 h 8351071"/>
              <a:gd name="connsiteX140" fmla="*/ 2958552 w 4196446"/>
              <a:gd name="connsiteY140" fmla="*/ 976107 h 8351071"/>
              <a:gd name="connsiteX141" fmla="*/ 2926802 w 4196446"/>
              <a:gd name="connsiteY141" fmla="*/ 906257 h 8351071"/>
              <a:gd name="connsiteX142" fmla="*/ 2866477 w 4196446"/>
              <a:gd name="connsiteY142" fmla="*/ 893559 h 8351071"/>
              <a:gd name="connsiteX143" fmla="*/ 2799802 w 4196446"/>
              <a:gd name="connsiteY143" fmla="*/ 874507 h 8351071"/>
              <a:gd name="connsiteX144" fmla="*/ 2761702 w 4196446"/>
              <a:gd name="connsiteY144" fmla="*/ 807832 h 8351071"/>
              <a:gd name="connsiteX145" fmla="*/ 2609302 w 4196446"/>
              <a:gd name="connsiteY145" fmla="*/ 760207 h 8351071"/>
              <a:gd name="connsiteX146" fmla="*/ 2580727 w 4196446"/>
              <a:gd name="connsiteY146" fmla="*/ 604632 h 8351071"/>
              <a:gd name="connsiteX147" fmla="*/ 2526752 w 4196446"/>
              <a:gd name="connsiteY147" fmla="*/ 531609 h 8351071"/>
              <a:gd name="connsiteX148" fmla="*/ 2596602 w 4196446"/>
              <a:gd name="connsiteY148" fmla="*/ 407782 h 8351071"/>
              <a:gd name="connsiteX149" fmla="*/ 2629939 w 4196446"/>
              <a:gd name="connsiteY149" fmla="*/ 310947 h 8351071"/>
              <a:gd name="connsiteX150" fmla="*/ 2517227 w 4196446"/>
              <a:gd name="connsiteY150" fmla="*/ 239507 h 8351071"/>
              <a:gd name="connsiteX151" fmla="*/ 2402927 w 4196446"/>
              <a:gd name="connsiteY151" fmla="*/ 271257 h 8351071"/>
              <a:gd name="connsiteX152" fmla="*/ 2275927 w 4196446"/>
              <a:gd name="connsiteY152" fmla="*/ 198232 h 8351071"/>
              <a:gd name="connsiteX153" fmla="*/ 2133052 w 4196446"/>
              <a:gd name="connsiteY153" fmla="*/ 233157 h 8351071"/>
              <a:gd name="connsiteX154" fmla="*/ 1913977 w 4196446"/>
              <a:gd name="connsiteY154" fmla="*/ 36309 h 8351071"/>
              <a:gd name="connsiteX155" fmla="*/ 1777452 w 4196446"/>
              <a:gd name="connsiteY155" fmla="*/ 13289 h 8351071"/>
              <a:gd name="connsiteX156" fmla="*/ 1703633 w 4196446"/>
              <a:gd name="connsiteY156" fmla="*/ 41864 h 8351071"/>
              <a:gd name="connsiteX157" fmla="*/ 1615527 w 4196446"/>
              <a:gd name="connsiteY157" fmla="*/ 75203 h 8351071"/>
              <a:gd name="connsiteX158" fmla="*/ 1515515 w 4196446"/>
              <a:gd name="connsiteY158" fmla="*/ 129971 h 8351071"/>
              <a:gd name="connsiteX159" fmla="*/ 1525040 w 4196446"/>
              <a:gd name="connsiteY159" fmla="*/ 194264 h 8351071"/>
              <a:gd name="connsiteX160" fmla="*/ 1505990 w 4196446"/>
              <a:gd name="connsiteY160" fmla="*/ 251415 h 8351071"/>
              <a:gd name="connsiteX161" fmla="*/ 1413121 w 4196446"/>
              <a:gd name="connsiteY161" fmla="*/ 270464 h 8351071"/>
              <a:gd name="connsiteX162" fmla="*/ 1339302 w 4196446"/>
              <a:gd name="connsiteY162" fmla="*/ 306184 h 8351071"/>
              <a:gd name="connsiteX163" fmla="*/ 1260721 w 4196446"/>
              <a:gd name="connsiteY163" fmla="*/ 346665 h 8351071"/>
              <a:gd name="connsiteX164" fmla="*/ 1191665 w 4196446"/>
              <a:gd name="connsiteY164" fmla="*/ 272847 h 8351071"/>
              <a:gd name="connsiteX165" fmla="*/ 1082127 w 4196446"/>
              <a:gd name="connsiteY165" fmla="*/ 353809 h 8351071"/>
              <a:gd name="connsiteX166" fmla="*/ 1020215 w 4196446"/>
              <a:gd name="connsiteY166" fmla="*/ 420484 h 8351071"/>
              <a:gd name="connsiteX167" fmla="*/ 858290 w 4196446"/>
              <a:gd name="connsiteY167" fmla="*/ 301422 h 8351071"/>
              <a:gd name="connsiteX168" fmla="*/ 796377 w 4196446"/>
              <a:gd name="connsiteY168" fmla="*/ 406196 h 8351071"/>
              <a:gd name="connsiteX169" fmla="*/ 755896 w 4196446"/>
              <a:gd name="connsiteY169" fmla="*/ 341903 h 8351071"/>
              <a:gd name="connsiteX170" fmla="*/ 689221 w 4196446"/>
              <a:gd name="connsiteY170" fmla="*/ 270465 h 8351071"/>
              <a:gd name="connsiteX171" fmla="*/ 667790 w 4196446"/>
              <a:gd name="connsiteY171" fmla="*/ 313328 h 8351071"/>
              <a:gd name="connsiteX172" fmla="*/ 620165 w 4196446"/>
              <a:gd name="connsiteY172" fmla="*/ 382384 h 8351071"/>
              <a:gd name="connsiteX173" fmla="*/ 589208 w 4196446"/>
              <a:gd name="connsiteY173" fmla="*/ 396672 h 8351071"/>
              <a:gd name="connsiteX174" fmla="*/ 498721 w 4196446"/>
              <a:gd name="connsiteY174" fmla="*/ 482397 h 8351071"/>
              <a:gd name="connsiteX175" fmla="*/ 396327 w 4196446"/>
              <a:gd name="connsiteY175" fmla="*/ 380003 h 8351071"/>
              <a:gd name="connsiteX176" fmla="*/ 243927 w 4196446"/>
              <a:gd name="connsiteY176" fmla="*/ 294278 h 8351071"/>
              <a:gd name="connsiteX177" fmla="*/ 174871 w 4196446"/>
              <a:gd name="connsiteY177" fmla="*/ 327615 h 8351071"/>
              <a:gd name="connsiteX178" fmla="*/ 127246 w 4196446"/>
              <a:gd name="connsiteY178" fmla="*/ 410959 h 8351071"/>
              <a:gd name="connsiteX179" fmla="*/ 43902 w 4196446"/>
              <a:gd name="connsiteY179" fmla="*/ 472872 h 8351071"/>
              <a:gd name="connsiteX180" fmla="*/ 8183 w 4196446"/>
              <a:gd name="connsiteY180" fmla="*/ 484778 h 8351071"/>
              <a:gd name="connsiteX181" fmla="*/ 198683 w 4196446"/>
              <a:gd name="connsiteY181" fmla="*/ 689565 h 8351071"/>
              <a:gd name="connsiteX182" fmla="*/ 265359 w 4196446"/>
              <a:gd name="connsiteY182" fmla="*/ 706234 h 8351071"/>
              <a:gd name="connsiteX183" fmla="*/ 298697 w 4196446"/>
              <a:gd name="connsiteY183" fmla="*/ 730047 h 8351071"/>
              <a:gd name="connsiteX184" fmla="*/ 296315 w 4196446"/>
              <a:gd name="connsiteY184" fmla="*/ 901496 h 8351071"/>
              <a:gd name="connsiteX185" fmla="*/ 362990 w 4196446"/>
              <a:gd name="connsiteY185" fmla="*/ 906259 h 8351071"/>
              <a:gd name="connsiteX186" fmla="*/ 401090 w 4196446"/>
              <a:gd name="connsiteY186" fmla="*/ 856253 h 8351071"/>
              <a:gd name="connsiteX187" fmla="*/ 482052 w 4196446"/>
              <a:gd name="connsiteY187" fmla="*/ 894353 h 8351071"/>
              <a:gd name="connsiteX188" fmla="*/ 420140 w 4196446"/>
              <a:gd name="connsiteY188" fmla="*/ 1039609 h 8351071"/>
              <a:gd name="connsiteX189" fmla="*/ 434427 w 4196446"/>
              <a:gd name="connsiteY189" fmla="*/ 1087234 h 8351071"/>
              <a:gd name="connsiteX190" fmla="*/ 379658 w 4196446"/>
              <a:gd name="connsiteY190" fmla="*/ 1139622 h 8351071"/>
              <a:gd name="connsiteX191" fmla="*/ 415377 w 4196446"/>
              <a:gd name="connsiteY191" fmla="*/ 1168196 h 8351071"/>
              <a:gd name="connsiteX192" fmla="*/ 486815 w 4196446"/>
              <a:gd name="connsiteY192" fmla="*/ 1256303 h 8351071"/>
              <a:gd name="connsiteX193" fmla="*/ 527296 w 4196446"/>
              <a:gd name="connsiteY193" fmla="*/ 1344409 h 8351071"/>
              <a:gd name="connsiteX194" fmla="*/ 636833 w 4196446"/>
              <a:gd name="connsiteY194" fmla="*/ 1396797 h 8351071"/>
              <a:gd name="connsiteX195" fmla="*/ 746371 w 4196446"/>
              <a:gd name="connsiteY195" fmla="*/ 1420609 h 8351071"/>
              <a:gd name="connsiteX196" fmla="*/ 829715 w 4196446"/>
              <a:gd name="connsiteY196" fmla="*/ 1468234 h 8351071"/>
              <a:gd name="connsiteX197" fmla="*/ 913058 w 4196446"/>
              <a:gd name="connsiteY197" fmla="*/ 1442040 h 8351071"/>
              <a:gd name="connsiteX198" fmla="*/ 994021 w 4196446"/>
              <a:gd name="connsiteY198" fmla="*/ 1368222 h 8351071"/>
              <a:gd name="connsiteX199" fmla="*/ 1103558 w 4196446"/>
              <a:gd name="connsiteY199" fmla="*/ 1351553 h 8351071"/>
              <a:gd name="connsiteX200" fmla="*/ 1170233 w 4196446"/>
              <a:gd name="connsiteY200" fmla="*/ 1356315 h 8351071"/>
              <a:gd name="connsiteX201" fmla="*/ 1329777 w 4196446"/>
              <a:gd name="connsiteY201" fmla="*/ 1465853 h 8351071"/>
              <a:gd name="connsiteX202" fmla="*/ 1389308 w 4196446"/>
              <a:gd name="connsiteY202" fmla="*/ 1494428 h 8351071"/>
              <a:gd name="connsiteX203" fmla="*/ 1260721 w 4196446"/>
              <a:gd name="connsiteY203" fmla="*/ 1596822 h 8351071"/>
              <a:gd name="connsiteX204" fmla="*/ 1263102 w 4196446"/>
              <a:gd name="connsiteY204" fmla="*/ 1661115 h 8351071"/>
              <a:gd name="connsiteX205" fmla="*/ 1425027 w 4196446"/>
              <a:gd name="connsiteY205" fmla="*/ 1613490 h 8351071"/>
              <a:gd name="connsiteX206" fmla="*/ 1386927 w 4196446"/>
              <a:gd name="connsiteY206" fmla="*/ 1677784 h 8351071"/>
              <a:gd name="connsiteX207" fmla="*/ 1405977 w 4196446"/>
              <a:gd name="connsiteY207" fmla="*/ 1751603 h 8351071"/>
              <a:gd name="connsiteX208" fmla="*/ 1517896 w 4196446"/>
              <a:gd name="connsiteY208" fmla="*/ 1787322 h 8351071"/>
              <a:gd name="connsiteX209" fmla="*/ 1591715 w 4196446"/>
              <a:gd name="connsiteY209" fmla="*/ 1803990 h 8351071"/>
              <a:gd name="connsiteX210" fmla="*/ 1501227 w 4196446"/>
              <a:gd name="connsiteY210" fmla="*/ 1934959 h 8351071"/>
              <a:gd name="connsiteX211" fmla="*/ 1494083 w 4196446"/>
              <a:gd name="connsiteY211" fmla="*/ 1984965 h 8351071"/>
              <a:gd name="connsiteX212" fmla="*/ 1422646 w 4196446"/>
              <a:gd name="connsiteY212" fmla="*/ 2020684 h 8351071"/>
              <a:gd name="connsiteX213" fmla="*/ 1391690 w 4196446"/>
              <a:gd name="connsiteY213" fmla="*/ 2082597 h 8351071"/>
              <a:gd name="connsiteX214" fmla="*/ 1260721 w 4196446"/>
              <a:gd name="connsiteY214" fmla="*/ 2056403 h 8351071"/>
              <a:gd name="connsiteX215" fmla="*/ 1139277 w 4196446"/>
              <a:gd name="connsiteY215" fmla="*/ 2056402 h 8351071"/>
              <a:gd name="connsiteX216" fmla="*/ 1072602 w 4196446"/>
              <a:gd name="connsiteY216" fmla="*/ 2084978 h 8351071"/>
              <a:gd name="connsiteX217" fmla="*/ 1065458 w 4196446"/>
              <a:gd name="connsiteY217" fmla="*/ 2184990 h 8351071"/>
              <a:gd name="connsiteX218" fmla="*/ 977352 w 4196446"/>
              <a:gd name="connsiteY218" fmla="*/ 2273097 h 8351071"/>
              <a:gd name="connsiteX219" fmla="*/ 1120227 w 4196446"/>
              <a:gd name="connsiteY219" fmla="*/ 2335009 h 8351071"/>
              <a:gd name="connsiteX220" fmla="*/ 1170234 w 4196446"/>
              <a:gd name="connsiteY220" fmla="*/ 2370727 h 8351071"/>
              <a:gd name="connsiteX221" fmla="*/ 1222621 w 4196446"/>
              <a:gd name="connsiteY221" fmla="*/ 2387397 h 8351071"/>
              <a:gd name="connsiteX222" fmla="*/ 1272627 w 4196446"/>
              <a:gd name="connsiteY222" fmla="*/ 2437403 h 8351071"/>
              <a:gd name="connsiteX223" fmla="*/ 1329777 w 4196446"/>
              <a:gd name="connsiteY223" fmla="*/ 2458834 h 8351071"/>
              <a:gd name="connsiteX224" fmla="*/ 1422646 w 4196446"/>
              <a:gd name="connsiteY224" fmla="*/ 2535034 h 8351071"/>
              <a:gd name="connsiteX225" fmla="*/ 1508371 w 4196446"/>
              <a:gd name="connsiteY225" fmla="*/ 2568373 h 8351071"/>
              <a:gd name="connsiteX226" fmla="*/ 1641721 w 4196446"/>
              <a:gd name="connsiteY226" fmla="*/ 2716009 h 8351071"/>
              <a:gd name="connsiteX227" fmla="*/ 1725065 w 4196446"/>
              <a:gd name="connsiteY227" fmla="*/ 2870790 h 8351071"/>
              <a:gd name="connsiteX228" fmla="*/ 1850477 w 4196446"/>
              <a:gd name="connsiteY228" fmla="*/ 2931907 h 8351071"/>
              <a:gd name="connsiteX229" fmla="*/ 1896514 w 4196446"/>
              <a:gd name="connsiteY229" fmla="*/ 2977947 h 8351071"/>
              <a:gd name="connsiteX230" fmla="*/ 1927471 w 4196446"/>
              <a:gd name="connsiteY230" fmla="*/ 3082722 h 8351071"/>
              <a:gd name="connsiteX231" fmla="*/ 1989383 w 4196446"/>
              <a:gd name="connsiteY231" fmla="*/ 3185115 h 8351071"/>
              <a:gd name="connsiteX232" fmla="*/ 2051296 w 4196446"/>
              <a:gd name="connsiteY232" fmla="*/ 3223215 h 8351071"/>
              <a:gd name="connsiteX233" fmla="*/ 2182265 w 4196446"/>
              <a:gd name="connsiteY233" fmla="*/ 3370853 h 8351071"/>
              <a:gd name="connsiteX234" fmla="*/ 2325139 w 4196446"/>
              <a:gd name="connsiteY234" fmla="*/ 3447053 h 8351071"/>
              <a:gd name="connsiteX235" fmla="*/ 2384671 w 4196446"/>
              <a:gd name="connsiteY235" fmla="*/ 3532778 h 8351071"/>
              <a:gd name="connsiteX236" fmla="*/ 2432296 w 4196446"/>
              <a:gd name="connsiteY236" fmla="*/ 3599453 h 8351071"/>
              <a:gd name="connsiteX237" fmla="*/ 2479921 w 4196446"/>
              <a:gd name="connsiteY237" fmla="*/ 3589929 h 8351071"/>
              <a:gd name="connsiteX238" fmla="*/ 2484683 w 4196446"/>
              <a:gd name="connsiteY238" fmla="*/ 3742328 h 8351071"/>
              <a:gd name="connsiteX239" fmla="*/ 2537071 w 4196446"/>
              <a:gd name="connsiteY239" fmla="*/ 3835197 h 8351071"/>
              <a:gd name="connsiteX240" fmla="*/ 2529927 w 4196446"/>
              <a:gd name="connsiteY240" fmla="*/ 3873297 h 8351071"/>
              <a:gd name="connsiteX241" fmla="*/ 2598983 w 4196446"/>
              <a:gd name="connsiteY241" fmla="*/ 3909015 h 8351071"/>
              <a:gd name="connsiteX242" fmla="*/ 2656133 w 4196446"/>
              <a:gd name="connsiteY242" fmla="*/ 3854247 h 8351071"/>
              <a:gd name="connsiteX243" fmla="*/ 2689471 w 4196446"/>
              <a:gd name="connsiteY243" fmla="*/ 3937590 h 8351071"/>
              <a:gd name="connsiteX244" fmla="*/ 2734715 w 4196446"/>
              <a:gd name="connsiteY244" fmla="*/ 3982834 h 8351071"/>
              <a:gd name="connsiteX245" fmla="*/ 2808533 w 4196446"/>
              <a:gd name="connsiteY245" fmla="*/ 4006647 h 8351071"/>
              <a:gd name="connsiteX246" fmla="*/ 2860921 w 4196446"/>
              <a:gd name="connsiteY246" fmla="*/ 4075703 h 8351071"/>
              <a:gd name="connsiteX247" fmla="*/ 2946646 w 4196446"/>
              <a:gd name="connsiteY247" fmla="*/ 4130472 h 8351071"/>
              <a:gd name="connsiteX248" fmla="*/ 2999033 w 4196446"/>
              <a:gd name="connsiteY248" fmla="*/ 4163809 h 8351071"/>
              <a:gd name="connsiteX249" fmla="*/ 2870446 w 4196446"/>
              <a:gd name="connsiteY249" fmla="*/ 4256678 h 8351071"/>
              <a:gd name="connsiteX250" fmla="*/ 2868064 w 4196446"/>
              <a:gd name="connsiteY250" fmla="*/ 4311446 h 8351071"/>
              <a:gd name="connsiteX251" fmla="*/ 2970458 w 4196446"/>
              <a:gd name="connsiteY251" fmla="*/ 4428128 h 8351071"/>
              <a:gd name="connsiteX252" fmla="*/ 3065708 w 4196446"/>
              <a:gd name="connsiteY252" fmla="*/ 4490040 h 8351071"/>
              <a:gd name="connsiteX253" fmla="*/ 3096665 w 4196446"/>
              <a:gd name="connsiteY253" fmla="*/ 4528140 h 8351071"/>
              <a:gd name="connsiteX254" fmla="*/ 3082377 w 4196446"/>
              <a:gd name="connsiteY254" fmla="*/ 4609103 h 8351071"/>
              <a:gd name="connsiteX255" fmla="*/ 3077615 w 4196446"/>
              <a:gd name="connsiteY255" fmla="*/ 4692447 h 8351071"/>
              <a:gd name="connsiteX256" fmla="*/ 3034752 w 4196446"/>
              <a:gd name="connsiteY256" fmla="*/ 4701972 h 8351071"/>
              <a:gd name="connsiteX257" fmla="*/ 3008558 w 4196446"/>
              <a:gd name="connsiteY257" fmla="*/ 4718640 h 8351071"/>
              <a:gd name="connsiteX258" fmla="*/ 3053802 w 4196446"/>
              <a:gd name="connsiteY258" fmla="*/ 4795632 h 8351071"/>
              <a:gd name="connsiteX259" fmla="*/ 3037133 w 4196446"/>
              <a:gd name="connsiteY259" fmla="*/ 4868659 h 8351071"/>
              <a:gd name="connsiteX260" fmla="*/ 3020465 w 4196446"/>
              <a:gd name="connsiteY260" fmla="*/ 5004390 h 8351071"/>
              <a:gd name="connsiteX261" fmla="*/ 2982365 w 4196446"/>
              <a:gd name="connsiteY261" fmla="*/ 5044872 h 8351071"/>
              <a:gd name="connsiteX262" fmla="*/ 2965696 w 4196446"/>
              <a:gd name="connsiteY262" fmla="*/ 5166315 h 8351071"/>
              <a:gd name="connsiteX263" fmla="*/ 2937121 w 4196446"/>
              <a:gd name="connsiteY263" fmla="*/ 5285378 h 8351071"/>
              <a:gd name="connsiteX264" fmla="*/ 2989508 w 4196446"/>
              <a:gd name="connsiteY264" fmla="*/ 5302047 h 8351071"/>
              <a:gd name="connsiteX265" fmla="*/ 2987127 w 4196446"/>
              <a:gd name="connsiteY265" fmla="*/ 5347290 h 8351071"/>
              <a:gd name="connsiteX266" fmla="*/ 2984746 w 4196446"/>
              <a:gd name="connsiteY266" fmla="*/ 5402059 h 8351071"/>
              <a:gd name="connsiteX267" fmla="*/ 3041896 w 4196446"/>
              <a:gd name="connsiteY267" fmla="*/ 5471115 h 8351071"/>
              <a:gd name="connsiteX268" fmla="*/ 3089521 w 4196446"/>
              <a:gd name="connsiteY268" fmla="*/ 5597322 h 8351071"/>
              <a:gd name="connsiteX269" fmla="*/ 2996652 w 4196446"/>
              <a:gd name="connsiteY269" fmla="*/ 5887834 h 8351071"/>
              <a:gd name="connsiteX270" fmla="*/ 3018083 w 4196446"/>
              <a:gd name="connsiteY270" fmla="*/ 5942603 h 8351071"/>
              <a:gd name="connsiteX271" fmla="*/ 3044277 w 4196446"/>
              <a:gd name="connsiteY271" fmla="*/ 5994990 h 8351071"/>
              <a:gd name="connsiteX272" fmla="*/ 3049040 w 4196446"/>
              <a:gd name="connsiteY272" fmla="*/ 6099765 h 8351071"/>
              <a:gd name="connsiteX273" fmla="*/ 3028402 w 4196446"/>
              <a:gd name="connsiteY273" fmla="*/ 6195807 h 8351071"/>
              <a:gd name="connsiteX274" fmla="*/ 2956170 w 4196446"/>
              <a:gd name="connsiteY274" fmla="*/ 6259310 h 8351071"/>
              <a:gd name="connsiteX275" fmla="*/ 2920452 w 4196446"/>
              <a:gd name="connsiteY275" fmla="*/ 6240259 h 8351071"/>
              <a:gd name="connsiteX276" fmla="*/ 2849015 w 4196446"/>
              <a:gd name="connsiteY276" fmla="*/ 6252165 h 8351071"/>
              <a:gd name="connsiteX277" fmla="*/ 2713283 w 4196446"/>
              <a:gd name="connsiteY277" fmla="*/ 6364084 h 8351071"/>
              <a:gd name="connsiteX278" fmla="*/ 2606127 w 4196446"/>
              <a:gd name="connsiteY278" fmla="*/ 6349797 h 8351071"/>
              <a:gd name="connsiteX279" fmla="*/ 2575171 w 4196446"/>
              <a:gd name="connsiteY279" fmla="*/ 6378372 h 8351071"/>
              <a:gd name="connsiteX280" fmla="*/ 2508495 w 4196446"/>
              <a:gd name="connsiteY280" fmla="*/ 6423614 h 8351071"/>
              <a:gd name="connsiteX281" fmla="*/ 2391815 w 4196446"/>
              <a:gd name="connsiteY281" fmla="*/ 6411709 h 8351071"/>
              <a:gd name="connsiteX282" fmla="*/ 2368002 w 4196446"/>
              <a:gd name="connsiteY282" fmla="*/ 6528390 h 8351071"/>
              <a:gd name="connsiteX283" fmla="*/ 2363240 w 4196446"/>
              <a:gd name="connsiteY283" fmla="*/ 6564109 h 8351071"/>
              <a:gd name="connsiteX284" fmla="*/ 2339428 w 4196446"/>
              <a:gd name="connsiteY284" fmla="*/ 6583159 h 8351071"/>
              <a:gd name="connsiteX285" fmla="*/ 2141783 w 4196446"/>
              <a:gd name="connsiteY285" fmla="*/ 6535534 h 8351071"/>
              <a:gd name="connsiteX286" fmla="*/ 2103683 w 4196446"/>
              <a:gd name="connsiteY286" fmla="*/ 6587922 h 8351071"/>
              <a:gd name="connsiteX287" fmla="*/ 2072727 w 4196446"/>
              <a:gd name="connsiteY287" fmla="*/ 6683172 h 8351071"/>
              <a:gd name="connsiteX288" fmla="*/ 2039389 w 4196446"/>
              <a:gd name="connsiteY288" fmla="*/ 6747465 h 8351071"/>
              <a:gd name="connsiteX289" fmla="*/ 2051296 w 4196446"/>
              <a:gd name="connsiteY289" fmla="*/ 6809378 h 8351071"/>
              <a:gd name="connsiteX290" fmla="*/ 2184646 w 4196446"/>
              <a:gd name="connsiteY290" fmla="*/ 6921297 h 8351071"/>
              <a:gd name="connsiteX291" fmla="*/ 2253702 w 4196446"/>
              <a:gd name="connsiteY291" fmla="*/ 6954634 h 8351071"/>
              <a:gd name="connsiteX292" fmla="*/ 2237033 w 4196446"/>
              <a:gd name="connsiteY292" fmla="*/ 6978447 h 8351071"/>
              <a:gd name="connsiteX293" fmla="*/ 2201315 w 4196446"/>
              <a:gd name="connsiteY293" fmla="*/ 6997497 h 8351071"/>
              <a:gd name="connsiteX294" fmla="*/ 2234652 w 4196446"/>
              <a:gd name="connsiteY294" fmla="*/ 7073697 h 8351071"/>
              <a:gd name="connsiteX295" fmla="*/ 2203696 w 4196446"/>
              <a:gd name="connsiteY295" fmla="*/ 7095128 h 8351071"/>
              <a:gd name="connsiteX296" fmla="*/ 2098921 w 4196446"/>
              <a:gd name="connsiteY296" fmla="*/ 7033215 h 8351071"/>
              <a:gd name="connsiteX297" fmla="*/ 2056058 w 4196446"/>
              <a:gd name="connsiteY297" fmla="*/ 7059409 h 8351071"/>
              <a:gd name="connsiteX298" fmla="*/ 1996527 w 4196446"/>
              <a:gd name="connsiteY298" fmla="*/ 6957015 h 8351071"/>
              <a:gd name="connsiteX299" fmla="*/ 1879846 w 4196446"/>
              <a:gd name="connsiteY299" fmla="*/ 6983209 h 8351071"/>
              <a:gd name="connsiteX300" fmla="*/ 1815552 w 4196446"/>
              <a:gd name="connsiteY300" fmla="*/ 6987972 h 8351071"/>
              <a:gd name="connsiteX301" fmla="*/ 1765546 w 4196446"/>
              <a:gd name="connsiteY301" fmla="*/ 6983210 h 8351071"/>
              <a:gd name="connsiteX302" fmla="*/ 1708396 w 4196446"/>
              <a:gd name="connsiteY302" fmla="*/ 7028453 h 8351071"/>
              <a:gd name="connsiteX303" fmla="*/ 1529802 w 4196446"/>
              <a:gd name="connsiteY303" fmla="*/ 6987972 h 8351071"/>
              <a:gd name="connsiteX304" fmla="*/ 1553614 w 4196446"/>
              <a:gd name="connsiteY304" fmla="*/ 7114178 h 8351071"/>
              <a:gd name="connsiteX305" fmla="*/ 1477415 w 4196446"/>
              <a:gd name="connsiteY305" fmla="*/ 7159422 h 8351071"/>
              <a:gd name="connsiteX306" fmla="*/ 1415502 w 4196446"/>
              <a:gd name="connsiteY306" fmla="*/ 7226096 h 8351071"/>
              <a:gd name="connsiteX307" fmla="*/ 1265483 w 4196446"/>
              <a:gd name="connsiteY307" fmla="*/ 7218953 h 8351071"/>
              <a:gd name="connsiteX308" fmla="*/ 1213096 w 4196446"/>
              <a:gd name="connsiteY308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322634 w 4196446"/>
              <a:gd name="connsiteY5" fmla="*/ 8269082 h 8351071"/>
              <a:gd name="connsiteX6" fmla="*/ 1416296 w 4196446"/>
              <a:gd name="connsiteY6" fmla="*/ 8306388 h 8351071"/>
              <a:gd name="connsiteX7" fmla="*/ 1698872 w 4196446"/>
              <a:gd name="connsiteY7" fmla="*/ 8197645 h 8351071"/>
              <a:gd name="connsiteX8" fmla="*/ 1789359 w 4196446"/>
              <a:gd name="connsiteY8" fmla="*/ 8045245 h 8351071"/>
              <a:gd name="connsiteX9" fmla="*/ 1941759 w 4196446"/>
              <a:gd name="connsiteY9" fmla="*/ 8004763 h 8351071"/>
              <a:gd name="connsiteX10" fmla="*/ 2198934 w 4196446"/>
              <a:gd name="connsiteY10" fmla="*/ 7899988 h 8351071"/>
              <a:gd name="connsiteX11" fmla="*/ 2260847 w 4196446"/>
              <a:gd name="connsiteY11" fmla="*/ 7835694 h 8351071"/>
              <a:gd name="connsiteX12" fmla="*/ 2301328 w 4196446"/>
              <a:gd name="connsiteY12" fmla="*/ 7795213 h 8351071"/>
              <a:gd name="connsiteX13" fmla="*/ 2391816 w 4196446"/>
              <a:gd name="connsiteY13" fmla="*/ 7797595 h 8351071"/>
              <a:gd name="connsiteX14" fmla="*/ 2451347 w 4196446"/>
              <a:gd name="connsiteY14" fmla="*/ 7776163 h 8351071"/>
              <a:gd name="connsiteX15" fmla="*/ 2470397 w 4196446"/>
              <a:gd name="connsiteY15" fmla="*/ 7699963 h 8351071"/>
              <a:gd name="connsiteX16" fmla="*/ 2444203 w 4196446"/>
              <a:gd name="connsiteY16" fmla="*/ 7633288 h 8351071"/>
              <a:gd name="connsiteX17" fmla="*/ 2503734 w 4196446"/>
              <a:gd name="connsiteY17" fmla="*/ 7630907 h 8351071"/>
              <a:gd name="connsiteX18" fmla="*/ 2531514 w 4196446"/>
              <a:gd name="connsiteY18" fmla="*/ 7594394 h 8351071"/>
              <a:gd name="connsiteX19" fmla="*/ 2484684 w 4196446"/>
              <a:gd name="connsiteY19" fmla="*/ 7552326 h 8351071"/>
              <a:gd name="connsiteX20" fmla="*/ 2546597 w 4196446"/>
              <a:gd name="connsiteY20" fmla="*/ 7511845 h 8351071"/>
              <a:gd name="connsiteX21" fmla="*/ 2603748 w 4196446"/>
              <a:gd name="connsiteY21" fmla="*/ 7485651 h 8351071"/>
              <a:gd name="connsiteX22" fmla="*/ 2594222 w 4196446"/>
              <a:gd name="connsiteY22" fmla="*/ 7359445 h 8351071"/>
              <a:gd name="connsiteX23" fmla="*/ 2606128 w 4196446"/>
              <a:gd name="connsiteY23" fmla="*/ 7309438 h 8351071"/>
              <a:gd name="connsiteX24" fmla="*/ 2701378 w 4196446"/>
              <a:gd name="connsiteY24" fmla="*/ 7314201 h 8351071"/>
              <a:gd name="connsiteX25" fmla="*/ 2660897 w 4196446"/>
              <a:gd name="connsiteY25" fmla="*/ 7240382 h 8351071"/>
              <a:gd name="connsiteX26" fmla="*/ 2713284 w 4196446"/>
              <a:gd name="connsiteY26" fmla="*/ 7266576 h 8351071"/>
              <a:gd name="connsiteX27" fmla="*/ 2763291 w 4196446"/>
              <a:gd name="connsiteY27" fmla="*/ 7299913 h 8351071"/>
              <a:gd name="connsiteX28" fmla="*/ 2756147 w 4196446"/>
              <a:gd name="connsiteY28" fmla="*/ 7371351 h 8351071"/>
              <a:gd name="connsiteX29" fmla="*/ 2827584 w 4196446"/>
              <a:gd name="connsiteY29" fmla="*/ 7316582 h 8351071"/>
              <a:gd name="connsiteX30" fmla="*/ 2870447 w 4196446"/>
              <a:gd name="connsiteY30" fmla="*/ 7338013 h 8351071"/>
              <a:gd name="connsiteX31" fmla="*/ 3001416 w 4196446"/>
              <a:gd name="connsiteY31" fmla="*/ 7266576 h 8351071"/>
              <a:gd name="connsiteX32" fmla="*/ 3103809 w 4196446"/>
              <a:gd name="connsiteY32" fmla="*/ 7202282 h 8351071"/>
              <a:gd name="connsiteX33" fmla="*/ 3246684 w 4196446"/>
              <a:gd name="connsiteY33" fmla="*/ 7142751 h 8351071"/>
              <a:gd name="connsiteX34" fmla="*/ 3282403 w 4196446"/>
              <a:gd name="connsiteY34" fmla="*/ 7159420 h 8351071"/>
              <a:gd name="connsiteX35" fmla="*/ 3358603 w 4196446"/>
              <a:gd name="connsiteY35" fmla="*/ 7064169 h 8351071"/>
              <a:gd name="connsiteX36" fmla="*/ 3503859 w 4196446"/>
              <a:gd name="connsiteY36" fmla="*/ 7042738 h 8351071"/>
              <a:gd name="connsiteX37" fmla="*/ 3530053 w 4196446"/>
              <a:gd name="connsiteY37" fmla="*/ 6978445 h 8351071"/>
              <a:gd name="connsiteX38" fmla="*/ 3642765 w 4196446"/>
              <a:gd name="connsiteY38" fmla="*/ 6905419 h 8351071"/>
              <a:gd name="connsiteX39" fmla="*/ 3741984 w 4196446"/>
              <a:gd name="connsiteY39" fmla="*/ 6883195 h 8351071"/>
              <a:gd name="connsiteX40" fmla="*/ 3784847 w 4196446"/>
              <a:gd name="connsiteY40" fmla="*/ 6811757 h 8351071"/>
              <a:gd name="connsiteX41" fmla="*/ 3951534 w 4196446"/>
              <a:gd name="connsiteY41" fmla="*/ 6737938 h 8351071"/>
              <a:gd name="connsiteX42" fmla="*/ 3932484 w 4196446"/>
              <a:gd name="connsiteY42" fmla="*/ 6616495 h 8351071"/>
              <a:gd name="connsiteX43" fmla="*/ 3975347 w 4196446"/>
              <a:gd name="connsiteY43" fmla="*/ 6642688 h 8351071"/>
              <a:gd name="connsiteX44" fmla="*/ 4027735 w 4196446"/>
              <a:gd name="connsiteY44" fmla="*/ 6654595 h 8351071"/>
              <a:gd name="connsiteX45" fmla="*/ 4056309 w 4196446"/>
              <a:gd name="connsiteY45" fmla="*/ 6516482 h 8351071"/>
              <a:gd name="connsiteX46" fmla="*/ 3996778 w 4196446"/>
              <a:gd name="connsiteY46" fmla="*/ 6478382 h 8351071"/>
              <a:gd name="connsiteX47" fmla="*/ 4034878 w 4196446"/>
              <a:gd name="connsiteY47" fmla="*/ 6437901 h 8351071"/>
              <a:gd name="connsiteX48" fmla="*/ 4061072 w 4196446"/>
              <a:gd name="connsiteY48" fmla="*/ 6473620 h 8351071"/>
              <a:gd name="connsiteX49" fmla="*/ 4082503 w 4196446"/>
              <a:gd name="connsiteY49" fmla="*/ 6478382 h 8351071"/>
              <a:gd name="connsiteX50" fmla="*/ 4089647 w 4196446"/>
              <a:gd name="connsiteY50" fmla="*/ 6421232 h 8351071"/>
              <a:gd name="connsiteX51" fmla="*/ 4046784 w 4196446"/>
              <a:gd name="connsiteY51" fmla="*/ 6318838 h 8351071"/>
              <a:gd name="connsiteX52" fmla="*/ 4130128 w 4196446"/>
              <a:gd name="connsiteY52" fmla="*/ 6299788 h 8351071"/>
              <a:gd name="connsiteX53" fmla="*/ 4046784 w 4196446"/>
              <a:gd name="connsiteY53" fmla="*/ 6275976 h 8351071"/>
              <a:gd name="connsiteX54" fmla="*/ 4053928 w 4196446"/>
              <a:gd name="connsiteY54" fmla="*/ 6211682 h 8351071"/>
              <a:gd name="connsiteX55" fmla="*/ 4039640 w 4196446"/>
              <a:gd name="connsiteY55" fmla="*/ 6149770 h 8351071"/>
              <a:gd name="connsiteX56" fmla="*/ 4106315 w 4196446"/>
              <a:gd name="connsiteY56" fmla="*/ 6211682 h 8351071"/>
              <a:gd name="connsiteX57" fmla="*/ 4063453 w 4196446"/>
              <a:gd name="connsiteY57" fmla="*/ 6090238 h 8351071"/>
              <a:gd name="connsiteX58" fmla="*/ 4070597 w 4196446"/>
              <a:gd name="connsiteY58" fmla="*/ 6018801 h 8351071"/>
              <a:gd name="connsiteX59" fmla="*/ 4132509 w 4196446"/>
              <a:gd name="connsiteY59" fmla="*/ 5975938 h 8351071"/>
              <a:gd name="connsiteX60" fmla="*/ 4094409 w 4196446"/>
              <a:gd name="connsiteY60" fmla="*/ 6075951 h 8351071"/>
              <a:gd name="connsiteX61" fmla="*/ 4139653 w 4196446"/>
              <a:gd name="connsiteY61" fmla="*/ 6102145 h 8351071"/>
              <a:gd name="connsiteX62" fmla="*/ 4192041 w 4196446"/>
              <a:gd name="connsiteY62" fmla="*/ 6080713 h 8351071"/>
              <a:gd name="connsiteX63" fmla="*/ 4149178 w 4196446"/>
              <a:gd name="connsiteY63" fmla="*/ 5947363 h 8351071"/>
              <a:gd name="connsiteX64" fmla="*/ 4194421 w 4196446"/>
              <a:gd name="connsiteY64" fmla="*/ 5909263 h 8351071"/>
              <a:gd name="connsiteX65" fmla="*/ 4113459 w 4196446"/>
              <a:gd name="connsiteY65" fmla="*/ 5783057 h 8351071"/>
              <a:gd name="connsiteX66" fmla="*/ 4108696 w 4196446"/>
              <a:gd name="connsiteY66" fmla="*/ 5678282 h 8351071"/>
              <a:gd name="connsiteX67" fmla="*/ 4070597 w 4196446"/>
              <a:gd name="connsiteY67" fmla="*/ 5587795 h 8351071"/>
              <a:gd name="connsiteX68" fmla="*/ 4111077 w 4196446"/>
              <a:gd name="connsiteY68" fmla="*/ 5583032 h 8351071"/>
              <a:gd name="connsiteX69" fmla="*/ 4061071 w 4196446"/>
              <a:gd name="connsiteY69" fmla="*/ 5478257 h 8351071"/>
              <a:gd name="connsiteX70" fmla="*/ 4061071 w 4196446"/>
              <a:gd name="connsiteY70" fmla="*/ 5383007 h 8351071"/>
              <a:gd name="connsiteX71" fmla="*/ 4103934 w 4196446"/>
              <a:gd name="connsiteY71" fmla="*/ 5387770 h 8351071"/>
              <a:gd name="connsiteX72" fmla="*/ 4106315 w 4196446"/>
              <a:gd name="connsiteY72" fmla="*/ 5347288 h 8351071"/>
              <a:gd name="connsiteX73" fmla="*/ 4065833 w 4196446"/>
              <a:gd name="connsiteY73" fmla="*/ 5292520 h 8351071"/>
              <a:gd name="connsiteX74" fmla="*/ 4058690 w 4196446"/>
              <a:gd name="connsiteY74" fmla="*/ 5173457 h 8351071"/>
              <a:gd name="connsiteX75" fmla="*/ 3990428 w 4196446"/>
              <a:gd name="connsiteY75" fmla="*/ 5034550 h 8351071"/>
              <a:gd name="connsiteX76" fmla="*/ 3922959 w 4196446"/>
              <a:gd name="connsiteY76" fmla="*/ 4816270 h 8351071"/>
              <a:gd name="connsiteX77" fmla="*/ 3887241 w 4196446"/>
              <a:gd name="connsiteY77" fmla="*/ 4682920 h 8351071"/>
              <a:gd name="connsiteX78" fmla="*/ 3851522 w 4196446"/>
              <a:gd name="connsiteY78" fmla="*/ 4642438 h 8351071"/>
              <a:gd name="connsiteX79" fmla="*/ 3887241 w 4196446"/>
              <a:gd name="connsiteY79" fmla="*/ 4578145 h 8351071"/>
              <a:gd name="connsiteX80" fmla="*/ 3839615 w 4196446"/>
              <a:gd name="connsiteY80" fmla="*/ 4499563 h 8351071"/>
              <a:gd name="connsiteX81" fmla="*/ 3780084 w 4196446"/>
              <a:gd name="connsiteY81" fmla="*/ 4492420 h 8351071"/>
              <a:gd name="connsiteX82" fmla="*/ 3732459 w 4196446"/>
              <a:gd name="connsiteY82" fmla="*/ 4449557 h 8351071"/>
              <a:gd name="connsiteX83" fmla="*/ 3687216 w 4196446"/>
              <a:gd name="connsiteY83" fmla="*/ 4466226 h 8351071"/>
              <a:gd name="connsiteX84" fmla="*/ 3668166 w 4196446"/>
              <a:gd name="connsiteY84" fmla="*/ 4368595 h 8351071"/>
              <a:gd name="connsiteX85" fmla="*/ 3501478 w 4196446"/>
              <a:gd name="connsiteY85" fmla="*/ 4166188 h 8351071"/>
              <a:gd name="connsiteX86" fmla="*/ 3496716 w 4196446"/>
              <a:gd name="connsiteY86" fmla="*/ 4139995 h 8351071"/>
              <a:gd name="connsiteX87" fmla="*/ 3494334 w 4196446"/>
              <a:gd name="connsiteY87" fmla="*/ 4113801 h 8351071"/>
              <a:gd name="connsiteX88" fmla="*/ 3544341 w 4196446"/>
              <a:gd name="connsiteY88" fmla="*/ 4101895 h 8351071"/>
              <a:gd name="connsiteX89" fmla="*/ 3553866 w 4196446"/>
              <a:gd name="connsiteY89" fmla="*/ 4075701 h 8351071"/>
              <a:gd name="connsiteX90" fmla="*/ 3515766 w 4196446"/>
              <a:gd name="connsiteY90" fmla="*/ 4056651 h 8351071"/>
              <a:gd name="connsiteX91" fmla="*/ 3465759 w 4196446"/>
              <a:gd name="connsiteY91" fmla="*/ 4049507 h 8351071"/>
              <a:gd name="connsiteX92" fmla="*/ 3432422 w 4196446"/>
              <a:gd name="connsiteY92" fmla="*/ 4109038 h 8351071"/>
              <a:gd name="connsiteX93" fmla="*/ 3413372 w 4196446"/>
              <a:gd name="connsiteY93" fmla="*/ 4082845 h 8351071"/>
              <a:gd name="connsiteX94" fmla="*/ 3415752 w 4196446"/>
              <a:gd name="connsiteY94" fmla="*/ 4042363 h 8351071"/>
              <a:gd name="connsiteX95" fmla="*/ 3349078 w 4196446"/>
              <a:gd name="connsiteY95" fmla="*/ 4018551 h 8351071"/>
              <a:gd name="connsiteX96" fmla="*/ 3382416 w 4196446"/>
              <a:gd name="connsiteY96" fmla="*/ 3985213 h 8351071"/>
              <a:gd name="connsiteX97" fmla="*/ 3346697 w 4196446"/>
              <a:gd name="connsiteY97" fmla="*/ 3961401 h 8351071"/>
              <a:gd name="connsiteX98" fmla="*/ 3291928 w 4196446"/>
              <a:gd name="connsiteY98" fmla="*/ 3959020 h 8351071"/>
              <a:gd name="connsiteX99" fmla="*/ 3263352 w 4196446"/>
              <a:gd name="connsiteY99" fmla="*/ 3978070 h 8351071"/>
              <a:gd name="connsiteX100" fmla="*/ 3215727 w 4196446"/>
              <a:gd name="connsiteY100" fmla="*/ 3963782 h 8351071"/>
              <a:gd name="connsiteX101" fmla="*/ 3227633 w 4196446"/>
              <a:gd name="connsiteY101" fmla="*/ 3937588 h 8351071"/>
              <a:gd name="connsiteX102" fmla="*/ 3275259 w 4196446"/>
              <a:gd name="connsiteY102" fmla="*/ 3913776 h 8351071"/>
              <a:gd name="connsiteX103" fmla="*/ 3127621 w 4196446"/>
              <a:gd name="connsiteY103" fmla="*/ 3851863 h 8351071"/>
              <a:gd name="connsiteX104" fmla="*/ 2996652 w 4196446"/>
              <a:gd name="connsiteY104" fmla="*/ 3739945 h 8351071"/>
              <a:gd name="connsiteX105" fmla="*/ 2591839 w 4196446"/>
              <a:gd name="connsiteY105" fmla="*/ 3354183 h 8351071"/>
              <a:gd name="connsiteX106" fmla="*/ 2468015 w 4196446"/>
              <a:gd name="connsiteY106" fmla="*/ 3049382 h 8351071"/>
              <a:gd name="connsiteX107" fmla="*/ 2432296 w 4196446"/>
              <a:gd name="connsiteY107" fmla="*/ 2961276 h 8351071"/>
              <a:gd name="connsiteX108" fmla="*/ 2387052 w 4196446"/>
              <a:gd name="connsiteY108" fmla="*/ 2954132 h 8351071"/>
              <a:gd name="connsiteX109" fmla="*/ 2365621 w 4196446"/>
              <a:gd name="connsiteY109" fmla="*/ 2958895 h 8351071"/>
              <a:gd name="connsiteX110" fmla="*/ 2315615 w 4196446"/>
              <a:gd name="connsiteY110" fmla="*/ 2896982 h 8351071"/>
              <a:gd name="connsiteX111" fmla="*/ 2234652 w 4196446"/>
              <a:gd name="connsiteY111" fmla="*/ 2880313 h 8351071"/>
              <a:gd name="connsiteX112" fmla="*/ 2182265 w 4196446"/>
              <a:gd name="connsiteY112" fmla="*/ 2811257 h 8351071"/>
              <a:gd name="connsiteX113" fmla="*/ 2115590 w 4196446"/>
              <a:gd name="connsiteY113" fmla="*/ 2727913 h 8351071"/>
              <a:gd name="connsiteX114" fmla="*/ 2091777 w 4196446"/>
              <a:gd name="connsiteY114" fmla="*/ 2670763 h 8351071"/>
              <a:gd name="connsiteX115" fmla="*/ 2006845 w 4196446"/>
              <a:gd name="connsiteY115" fmla="*/ 2527095 h 8351071"/>
              <a:gd name="connsiteX116" fmla="*/ 1953665 w 4196446"/>
              <a:gd name="connsiteY116" fmla="*/ 2451688 h 8351071"/>
              <a:gd name="connsiteX117" fmla="*/ 2006052 w 4196446"/>
              <a:gd name="connsiteY117" fmla="*/ 2337388 h 8351071"/>
              <a:gd name="connsiteX118" fmla="*/ 2072727 w 4196446"/>
              <a:gd name="connsiteY118" fmla="*/ 2256426 h 8351071"/>
              <a:gd name="connsiteX119" fmla="*/ 2056058 w 4196446"/>
              <a:gd name="connsiteY119" fmla="*/ 2223088 h 8351071"/>
              <a:gd name="connsiteX120" fmla="*/ 2067965 w 4196446"/>
              <a:gd name="connsiteY120" fmla="*/ 2130220 h 8351071"/>
              <a:gd name="connsiteX121" fmla="*/ 2137021 w 4196446"/>
              <a:gd name="connsiteY121" fmla="*/ 1992107 h 8351071"/>
              <a:gd name="connsiteX122" fmla="*/ 2165596 w 4196446"/>
              <a:gd name="connsiteY122" fmla="*/ 1944482 h 8351071"/>
              <a:gd name="connsiteX123" fmla="*/ 2203696 w 4196446"/>
              <a:gd name="connsiteY123" fmla="*/ 1937338 h 8351071"/>
              <a:gd name="connsiteX124" fmla="*/ 2198933 w 4196446"/>
              <a:gd name="connsiteY124" fmla="*/ 1906382 h 8351071"/>
              <a:gd name="connsiteX125" fmla="*/ 2406102 w 4196446"/>
              <a:gd name="connsiteY125" fmla="*/ 1782557 h 8351071"/>
              <a:gd name="connsiteX126" fmla="*/ 2494208 w 4196446"/>
              <a:gd name="connsiteY126" fmla="*/ 1715882 h 8351071"/>
              <a:gd name="connsiteX127" fmla="*/ 2513258 w 4196446"/>
              <a:gd name="connsiteY127" fmla="*/ 1630157 h 8351071"/>
              <a:gd name="connsiteX128" fmla="*/ 2522784 w 4196446"/>
              <a:gd name="connsiteY128" fmla="*/ 1584913 h 8351071"/>
              <a:gd name="connsiteX129" fmla="*/ 2577552 w 4196446"/>
              <a:gd name="connsiteY129" fmla="*/ 1527763 h 8351071"/>
              <a:gd name="connsiteX130" fmla="*/ 2606127 w 4196446"/>
              <a:gd name="connsiteY130" fmla="*/ 1499188 h 8351071"/>
              <a:gd name="connsiteX131" fmla="*/ 2634702 w 4196446"/>
              <a:gd name="connsiteY131" fmla="*/ 1492045 h 8351071"/>
              <a:gd name="connsiteX132" fmla="*/ 2672802 w 4196446"/>
              <a:gd name="connsiteY132" fmla="*/ 1368220 h 8351071"/>
              <a:gd name="connsiteX133" fmla="*/ 2806153 w 4196446"/>
              <a:gd name="connsiteY133" fmla="*/ 1334883 h 8351071"/>
              <a:gd name="connsiteX134" fmla="*/ 2944265 w 4196446"/>
              <a:gd name="connsiteY134" fmla="*/ 1325357 h 8351071"/>
              <a:gd name="connsiteX135" fmla="*/ 2968077 w 4196446"/>
              <a:gd name="connsiteY135" fmla="*/ 1206295 h 8351071"/>
              <a:gd name="connsiteX136" fmla="*/ 3049040 w 4196446"/>
              <a:gd name="connsiteY136" fmla="*/ 1169783 h 8351071"/>
              <a:gd name="connsiteX137" fmla="*/ 3153814 w 4196446"/>
              <a:gd name="connsiteY137" fmla="*/ 1125332 h 8351071"/>
              <a:gd name="connsiteX138" fmla="*/ 3225252 w 4196446"/>
              <a:gd name="connsiteY138" fmla="*/ 1049132 h 8351071"/>
              <a:gd name="connsiteX139" fmla="*/ 3310977 w 4196446"/>
              <a:gd name="connsiteY139" fmla="*/ 996745 h 8351071"/>
              <a:gd name="connsiteX140" fmla="*/ 3056977 w 4196446"/>
              <a:gd name="connsiteY140" fmla="*/ 982457 h 8351071"/>
              <a:gd name="connsiteX141" fmla="*/ 2958552 w 4196446"/>
              <a:gd name="connsiteY141" fmla="*/ 976107 h 8351071"/>
              <a:gd name="connsiteX142" fmla="*/ 2926802 w 4196446"/>
              <a:gd name="connsiteY142" fmla="*/ 906257 h 8351071"/>
              <a:gd name="connsiteX143" fmla="*/ 2866477 w 4196446"/>
              <a:gd name="connsiteY143" fmla="*/ 893559 h 8351071"/>
              <a:gd name="connsiteX144" fmla="*/ 2799802 w 4196446"/>
              <a:gd name="connsiteY144" fmla="*/ 874507 h 8351071"/>
              <a:gd name="connsiteX145" fmla="*/ 2761702 w 4196446"/>
              <a:gd name="connsiteY145" fmla="*/ 807832 h 8351071"/>
              <a:gd name="connsiteX146" fmla="*/ 2609302 w 4196446"/>
              <a:gd name="connsiteY146" fmla="*/ 760207 h 8351071"/>
              <a:gd name="connsiteX147" fmla="*/ 2580727 w 4196446"/>
              <a:gd name="connsiteY147" fmla="*/ 604632 h 8351071"/>
              <a:gd name="connsiteX148" fmla="*/ 2526752 w 4196446"/>
              <a:gd name="connsiteY148" fmla="*/ 531609 h 8351071"/>
              <a:gd name="connsiteX149" fmla="*/ 2596602 w 4196446"/>
              <a:gd name="connsiteY149" fmla="*/ 407782 h 8351071"/>
              <a:gd name="connsiteX150" fmla="*/ 2629939 w 4196446"/>
              <a:gd name="connsiteY150" fmla="*/ 310947 h 8351071"/>
              <a:gd name="connsiteX151" fmla="*/ 2517227 w 4196446"/>
              <a:gd name="connsiteY151" fmla="*/ 239507 h 8351071"/>
              <a:gd name="connsiteX152" fmla="*/ 2402927 w 4196446"/>
              <a:gd name="connsiteY152" fmla="*/ 271257 h 8351071"/>
              <a:gd name="connsiteX153" fmla="*/ 2275927 w 4196446"/>
              <a:gd name="connsiteY153" fmla="*/ 198232 h 8351071"/>
              <a:gd name="connsiteX154" fmla="*/ 2133052 w 4196446"/>
              <a:gd name="connsiteY154" fmla="*/ 233157 h 8351071"/>
              <a:gd name="connsiteX155" fmla="*/ 1913977 w 4196446"/>
              <a:gd name="connsiteY155" fmla="*/ 36309 h 8351071"/>
              <a:gd name="connsiteX156" fmla="*/ 1777452 w 4196446"/>
              <a:gd name="connsiteY156" fmla="*/ 13289 h 8351071"/>
              <a:gd name="connsiteX157" fmla="*/ 1703633 w 4196446"/>
              <a:gd name="connsiteY157" fmla="*/ 41864 h 8351071"/>
              <a:gd name="connsiteX158" fmla="*/ 1615527 w 4196446"/>
              <a:gd name="connsiteY158" fmla="*/ 75203 h 8351071"/>
              <a:gd name="connsiteX159" fmla="*/ 1515515 w 4196446"/>
              <a:gd name="connsiteY159" fmla="*/ 129971 h 8351071"/>
              <a:gd name="connsiteX160" fmla="*/ 1525040 w 4196446"/>
              <a:gd name="connsiteY160" fmla="*/ 194264 h 8351071"/>
              <a:gd name="connsiteX161" fmla="*/ 1505990 w 4196446"/>
              <a:gd name="connsiteY161" fmla="*/ 251415 h 8351071"/>
              <a:gd name="connsiteX162" fmla="*/ 1413121 w 4196446"/>
              <a:gd name="connsiteY162" fmla="*/ 270464 h 8351071"/>
              <a:gd name="connsiteX163" fmla="*/ 1339302 w 4196446"/>
              <a:gd name="connsiteY163" fmla="*/ 306184 h 8351071"/>
              <a:gd name="connsiteX164" fmla="*/ 1260721 w 4196446"/>
              <a:gd name="connsiteY164" fmla="*/ 346665 h 8351071"/>
              <a:gd name="connsiteX165" fmla="*/ 1191665 w 4196446"/>
              <a:gd name="connsiteY165" fmla="*/ 272847 h 8351071"/>
              <a:gd name="connsiteX166" fmla="*/ 1082127 w 4196446"/>
              <a:gd name="connsiteY166" fmla="*/ 353809 h 8351071"/>
              <a:gd name="connsiteX167" fmla="*/ 1020215 w 4196446"/>
              <a:gd name="connsiteY167" fmla="*/ 420484 h 8351071"/>
              <a:gd name="connsiteX168" fmla="*/ 858290 w 4196446"/>
              <a:gd name="connsiteY168" fmla="*/ 301422 h 8351071"/>
              <a:gd name="connsiteX169" fmla="*/ 796377 w 4196446"/>
              <a:gd name="connsiteY169" fmla="*/ 406196 h 8351071"/>
              <a:gd name="connsiteX170" fmla="*/ 755896 w 4196446"/>
              <a:gd name="connsiteY170" fmla="*/ 341903 h 8351071"/>
              <a:gd name="connsiteX171" fmla="*/ 689221 w 4196446"/>
              <a:gd name="connsiteY171" fmla="*/ 270465 h 8351071"/>
              <a:gd name="connsiteX172" fmla="*/ 667790 w 4196446"/>
              <a:gd name="connsiteY172" fmla="*/ 313328 h 8351071"/>
              <a:gd name="connsiteX173" fmla="*/ 620165 w 4196446"/>
              <a:gd name="connsiteY173" fmla="*/ 382384 h 8351071"/>
              <a:gd name="connsiteX174" fmla="*/ 589208 w 4196446"/>
              <a:gd name="connsiteY174" fmla="*/ 396672 h 8351071"/>
              <a:gd name="connsiteX175" fmla="*/ 498721 w 4196446"/>
              <a:gd name="connsiteY175" fmla="*/ 482397 h 8351071"/>
              <a:gd name="connsiteX176" fmla="*/ 396327 w 4196446"/>
              <a:gd name="connsiteY176" fmla="*/ 380003 h 8351071"/>
              <a:gd name="connsiteX177" fmla="*/ 243927 w 4196446"/>
              <a:gd name="connsiteY177" fmla="*/ 294278 h 8351071"/>
              <a:gd name="connsiteX178" fmla="*/ 174871 w 4196446"/>
              <a:gd name="connsiteY178" fmla="*/ 327615 h 8351071"/>
              <a:gd name="connsiteX179" fmla="*/ 127246 w 4196446"/>
              <a:gd name="connsiteY179" fmla="*/ 410959 h 8351071"/>
              <a:gd name="connsiteX180" fmla="*/ 43902 w 4196446"/>
              <a:gd name="connsiteY180" fmla="*/ 472872 h 8351071"/>
              <a:gd name="connsiteX181" fmla="*/ 8183 w 4196446"/>
              <a:gd name="connsiteY181" fmla="*/ 484778 h 8351071"/>
              <a:gd name="connsiteX182" fmla="*/ 198683 w 4196446"/>
              <a:gd name="connsiteY182" fmla="*/ 689565 h 8351071"/>
              <a:gd name="connsiteX183" fmla="*/ 265359 w 4196446"/>
              <a:gd name="connsiteY183" fmla="*/ 706234 h 8351071"/>
              <a:gd name="connsiteX184" fmla="*/ 298697 w 4196446"/>
              <a:gd name="connsiteY184" fmla="*/ 730047 h 8351071"/>
              <a:gd name="connsiteX185" fmla="*/ 296315 w 4196446"/>
              <a:gd name="connsiteY185" fmla="*/ 901496 h 8351071"/>
              <a:gd name="connsiteX186" fmla="*/ 362990 w 4196446"/>
              <a:gd name="connsiteY186" fmla="*/ 906259 h 8351071"/>
              <a:gd name="connsiteX187" fmla="*/ 401090 w 4196446"/>
              <a:gd name="connsiteY187" fmla="*/ 856253 h 8351071"/>
              <a:gd name="connsiteX188" fmla="*/ 482052 w 4196446"/>
              <a:gd name="connsiteY188" fmla="*/ 894353 h 8351071"/>
              <a:gd name="connsiteX189" fmla="*/ 420140 w 4196446"/>
              <a:gd name="connsiteY189" fmla="*/ 1039609 h 8351071"/>
              <a:gd name="connsiteX190" fmla="*/ 434427 w 4196446"/>
              <a:gd name="connsiteY190" fmla="*/ 1087234 h 8351071"/>
              <a:gd name="connsiteX191" fmla="*/ 379658 w 4196446"/>
              <a:gd name="connsiteY191" fmla="*/ 1139622 h 8351071"/>
              <a:gd name="connsiteX192" fmla="*/ 415377 w 4196446"/>
              <a:gd name="connsiteY192" fmla="*/ 1168196 h 8351071"/>
              <a:gd name="connsiteX193" fmla="*/ 486815 w 4196446"/>
              <a:gd name="connsiteY193" fmla="*/ 1256303 h 8351071"/>
              <a:gd name="connsiteX194" fmla="*/ 527296 w 4196446"/>
              <a:gd name="connsiteY194" fmla="*/ 1344409 h 8351071"/>
              <a:gd name="connsiteX195" fmla="*/ 636833 w 4196446"/>
              <a:gd name="connsiteY195" fmla="*/ 1396797 h 8351071"/>
              <a:gd name="connsiteX196" fmla="*/ 746371 w 4196446"/>
              <a:gd name="connsiteY196" fmla="*/ 1420609 h 8351071"/>
              <a:gd name="connsiteX197" fmla="*/ 829715 w 4196446"/>
              <a:gd name="connsiteY197" fmla="*/ 1468234 h 8351071"/>
              <a:gd name="connsiteX198" fmla="*/ 913058 w 4196446"/>
              <a:gd name="connsiteY198" fmla="*/ 1442040 h 8351071"/>
              <a:gd name="connsiteX199" fmla="*/ 994021 w 4196446"/>
              <a:gd name="connsiteY199" fmla="*/ 1368222 h 8351071"/>
              <a:gd name="connsiteX200" fmla="*/ 1103558 w 4196446"/>
              <a:gd name="connsiteY200" fmla="*/ 1351553 h 8351071"/>
              <a:gd name="connsiteX201" fmla="*/ 1170233 w 4196446"/>
              <a:gd name="connsiteY201" fmla="*/ 1356315 h 8351071"/>
              <a:gd name="connsiteX202" fmla="*/ 1329777 w 4196446"/>
              <a:gd name="connsiteY202" fmla="*/ 1465853 h 8351071"/>
              <a:gd name="connsiteX203" fmla="*/ 1389308 w 4196446"/>
              <a:gd name="connsiteY203" fmla="*/ 1494428 h 8351071"/>
              <a:gd name="connsiteX204" fmla="*/ 1260721 w 4196446"/>
              <a:gd name="connsiteY204" fmla="*/ 1596822 h 8351071"/>
              <a:gd name="connsiteX205" fmla="*/ 1263102 w 4196446"/>
              <a:gd name="connsiteY205" fmla="*/ 1661115 h 8351071"/>
              <a:gd name="connsiteX206" fmla="*/ 1425027 w 4196446"/>
              <a:gd name="connsiteY206" fmla="*/ 1613490 h 8351071"/>
              <a:gd name="connsiteX207" fmla="*/ 1386927 w 4196446"/>
              <a:gd name="connsiteY207" fmla="*/ 1677784 h 8351071"/>
              <a:gd name="connsiteX208" fmla="*/ 1405977 w 4196446"/>
              <a:gd name="connsiteY208" fmla="*/ 1751603 h 8351071"/>
              <a:gd name="connsiteX209" fmla="*/ 1517896 w 4196446"/>
              <a:gd name="connsiteY209" fmla="*/ 1787322 h 8351071"/>
              <a:gd name="connsiteX210" fmla="*/ 1591715 w 4196446"/>
              <a:gd name="connsiteY210" fmla="*/ 1803990 h 8351071"/>
              <a:gd name="connsiteX211" fmla="*/ 1501227 w 4196446"/>
              <a:gd name="connsiteY211" fmla="*/ 1934959 h 8351071"/>
              <a:gd name="connsiteX212" fmla="*/ 1494083 w 4196446"/>
              <a:gd name="connsiteY212" fmla="*/ 1984965 h 8351071"/>
              <a:gd name="connsiteX213" fmla="*/ 1422646 w 4196446"/>
              <a:gd name="connsiteY213" fmla="*/ 2020684 h 8351071"/>
              <a:gd name="connsiteX214" fmla="*/ 1391690 w 4196446"/>
              <a:gd name="connsiteY214" fmla="*/ 2082597 h 8351071"/>
              <a:gd name="connsiteX215" fmla="*/ 1260721 w 4196446"/>
              <a:gd name="connsiteY215" fmla="*/ 2056403 h 8351071"/>
              <a:gd name="connsiteX216" fmla="*/ 1139277 w 4196446"/>
              <a:gd name="connsiteY216" fmla="*/ 2056402 h 8351071"/>
              <a:gd name="connsiteX217" fmla="*/ 1072602 w 4196446"/>
              <a:gd name="connsiteY217" fmla="*/ 2084978 h 8351071"/>
              <a:gd name="connsiteX218" fmla="*/ 1065458 w 4196446"/>
              <a:gd name="connsiteY218" fmla="*/ 2184990 h 8351071"/>
              <a:gd name="connsiteX219" fmla="*/ 977352 w 4196446"/>
              <a:gd name="connsiteY219" fmla="*/ 2273097 h 8351071"/>
              <a:gd name="connsiteX220" fmla="*/ 1120227 w 4196446"/>
              <a:gd name="connsiteY220" fmla="*/ 2335009 h 8351071"/>
              <a:gd name="connsiteX221" fmla="*/ 1170234 w 4196446"/>
              <a:gd name="connsiteY221" fmla="*/ 2370727 h 8351071"/>
              <a:gd name="connsiteX222" fmla="*/ 1222621 w 4196446"/>
              <a:gd name="connsiteY222" fmla="*/ 2387397 h 8351071"/>
              <a:gd name="connsiteX223" fmla="*/ 1272627 w 4196446"/>
              <a:gd name="connsiteY223" fmla="*/ 2437403 h 8351071"/>
              <a:gd name="connsiteX224" fmla="*/ 1329777 w 4196446"/>
              <a:gd name="connsiteY224" fmla="*/ 2458834 h 8351071"/>
              <a:gd name="connsiteX225" fmla="*/ 1422646 w 4196446"/>
              <a:gd name="connsiteY225" fmla="*/ 2535034 h 8351071"/>
              <a:gd name="connsiteX226" fmla="*/ 1508371 w 4196446"/>
              <a:gd name="connsiteY226" fmla="*/ 2568373 h 8351071"/>
              <a:gd name="connsiteX227" fmla="*/ 1641721 w 4196446"/>
              <a:gd name="connsiteY227" fmla="*/ 2716009 h 8351071"/>
              <a:gd name="connsiteX228" fmla="*/ 1725065 w 4196446"/>
              <a:gd name="connsiteY228" fmla="*/ 2870790 h 8351071"/>
              <a:gd name="connsiteX229" fmla="*/ 1850477 w 4196446"/>
              <a:gd name="connsiteY229" fmla="*/ 2931907 h 8351071"/>
              <a:gd name="connsiteX230" fmla="*/ 1896514 w 4196446"/>
              <a:gd name="connsiteY230" fmla="*/ 2977947 h 8351071"/>
              <a:gd name="connsiteX231" fmla="*/ 1927471 w 4196446"/>
              <a:gd name="connsiteY231" fmla="*/ 3082722 h 8351071"/>
              <a:gd name="connsiteX232" fmla="*/ 1989383 w 4196446"/>
              <a:gd name="connsiteY232" fmla="*/ 3185115 h 8351071"/>
              <a:gd name="connsiteX233" fmla="*/ 2051296 w 4196446"/>
              <a:gd name="connsiteY233" fmla="*/ 3223215 h 8351071"/>
              <a:gd name="connsiteX234" fmla="*/ 2182265 w 4196446"/>
              <a:gd name="connsiteY234" fmla="*/ 3370853 h 8351071"/>
              <a:gd name="connsiteX235" fmla="*/ 2325139 w 4196446"/>
              <a:gd name="connsiteY235" fmla="*/ 3447053 h 8351071"/>
              <a:gd name="connsiteX236" fmla="*/ 2384671 w 4196446"/>
              <a:gd name="connsiteY236" fmla="*/ 3532778 h 8351071"/>
              <a:gd name="connsiteX237" fmla="*/ 2432296 w 4196446"/>
              <a:gd name="connsiteY237" fmla="*/ 3599453 h 8351071"/>
              <a:gd name="connsiteX238" fmla="*/ 2479921 w 4196446"/>
              <a:gd name="connsiteY238" fmla="*/ 3589929 h 8351071"/>
              <a:gd name="connsiteX239" fmla="*/ 2484683 w 4196446"/>
              <a:gd name="connsiteY239" fmla="*/ 3742328 h 8351071"/>
              <a:gd name="connsiteX240" fmla="*/ 2537071 w 4196446"/>
              <a:gd name="connsiteY240" fmla="*/ 3835197 h 8351071"/>
              <a:gd name="connsiteX241" fmla="*/ 2529927 w 4196446"/>
              <a:gd name="connsiteY241" fmla="*/ 3873297 h 8351071"/>
              <a:gd name="connsiteX242" fmla="*/ 2598983 w 4196446"/>
              <a:gd name="connsiteY242" fmla="*/ 3909015 h 8351071"/>
              <a:gd name="connsiteX243" fmla="*/ 2656133 w 4196446"/>
              <a:gd name="connsiteY243" fmla="*/ 3854247 h 8351071"/>
              <a:gd name="connsiteX244" fmla="*/ 2689471 w 4196446"/>
              <a:gd name="connsiteY244" fmla="*/ 3937590 h 8351071"/>
              <a:gd name="connsiteX245" fmla="*/ 2734715 w 4196446"/>
              <a:gd name="connsiteY245" fmla="*/ 3982834 h 8351071"/>
              <a:gd name="connsiteX246" fmla="*/ 2808533 w 4196446"/>
              <a:gd name="connsiteY246" fmla="*/ 4006647 h 8351071"/>
              <a:gd name="connsiteX247" fmla="*/ 2860921 w 4196446"/>
              <a:gd name="connsiteY247" fmla="*/ 4075703 h 8351071"/>
              <a:gd name="connsiteX248" fmla="*/ 2946646 w 4196446"/>
              <a:gd name="connsiteY248" fmla="*/ 4130472 h 8351071"/>
              <a:gd name="connsiteX249" fmla="*/ 2999033 w 4196446"/>
              <a:gd name="connsiteY249" fmla="*/ 4163809 h 8351071"/>
              <a:gd name="connsiteX250" fmla="*/ 2870446 w 4196446"/>
              <a:gd name="connsiteY250" fmla="*/ 4256678 h 8351071"/>
              <a:gd name="connsiteX251" fmla="*/ 2868064 w 4196446"/>
              <a:gd name="connsiteY251" fmla="*/ 4311446 h 8351071"/>
              <a:gd name="connsiteX252" fmla="*/ 2970458 w 4196446"/>
              <a:gd name="connsiteY252" fmla="*/ 4428128 h 8351071"/>
              <a:gd name="connsiteX253" fmla="*/ 3065708 w 4196446"/>
              <a:gd name="connsiteY253" fmla="*/ 4490040 h 8351071"/>
              <a:gd name="connsiteX254" fmla="*/ 3096665 w 4196446"/>
              <a:gd name="connsiteY254" fmla="*/ 4528140 h 8351071"/>
              <a:gd name="connsiteX255" fmla="*/ 3082377 w 4196446"/>
              <a:gd name="connsiteY255" fmla="*/ 4609103 h 8351071"/>
              <a:gd name="connsiteX256" fmla="*/ 3077615 w 4196446"/>
              <a:gd name="connsiteY256" fmla="*/ 4692447 h 8351071"/>
              <a:gd name="connsiteX257" fmla="*/ 3034752 w 4196446"/>
              <a:gd name="connsiteY257" fmla="*/ 4701972 h 8351071"/>
              <a:gd name="connsiteX258" fmla="*/ 3008558 w 4196446"/>
              <a:gd name="connsiteY258" fmla="*/ 4718640 h 8351071"/>
              <a:gd name="connsiteX259" fmla="*/ 3053802 w 4196446"/>
              <a:gd name="connsiteY259" fmla="*/ 4795632 h 8351071"/>
              <a:gd name="connsiteX260" fmla="*/ 3037133 w 4196446"/>
              <a:gd name="connsiteY260" fmla="*/ 4868659 h 8351071"/>
              <a:gd name="connsiteX261" fmla="*/ 3020465 w 4196446"/>
              <a:gd name="connsiteY261" fmla="*/ 5004390 h 8351071"/>
              <a:gd name="connsiteX262" fmla="*/ 2982365 w 4196446"/>
              <a:gd name="connsiteY262" fmla="*/ 5044872 h 8351071"/>
              <a:gd name="connsiteX263" fmla="*/ 2965696 w 4196446"/>
              <a:gd name="connsiteY263" fmla="*/ 5166315 h 8351071"/>
              <a:gd name="connsiteX264" fmla="*/ 2937121 w 4196446"/>
              <a:gd name="connsiteY264" fmla="*/ 5285378 h 8351071"/>
              <a:gd name="connsiteX265" fmla="*/ 2989508 w 4196446"/>
              <a:gd name="connsiteY265" fmla="*/ 5302047 h 8351071"/>
              <a:gd name="connsiteX266" fmla="*/ 2987127 w 4196446"/>
              <a:gd name="connsiteY266" fmla="*/ 5347290 h 8351071"/>
              <a:gd name="connsiteX267" fmla="*/ 2984746 w 4196446"/>
              <a:gd name="connsiteY267" fmla="*/ 5402059 h 8351071"/>
              <a:gd name="connsiteX268" fmla="*/ 3041896 w 4196446"/>
              <a:gd name="connsiteY268" fmla="*/ 5471115 h 8351071"/>
              <a:gd name="connsiteX269" fmla="*/ 3089521 w 4196446"/>
              <a:gd name="connsiteY269" fmla="*/ 5597322 h 8351071"/>
              <a:gd name="connsiteX270" fmla="*/ 2996652 w 4196446"/>
              <a:gd name="connsiteY270" fmla="*/ 5887834 h 8351071"/>
              <a:gd name="connsiteX271" fmla="*/ 3018083 w 4196446"/>
              <a:gd name="connsiteY271" fmla="*/ 5942603 h 8351071"/>
              <a:gd name="connsiteX272" fmla="*/ 3044277 w 4196446"/>
              <a:gd name="connsiteY272" fmla="*/ 5994990 h 8351071"/>
              <a:gd name="connsiteX273" fmla="*/ 3049040 w 4196446"/>
              <a:gd name="connsiteY273" fmla="*/ 6099765 h 8351071"/>
              <a:gd name="connsiteX274" fmla="*/ 3028402 w 4196446"/>
              <a:gd name="connsiteY274" fmla="*/ 6195807 h 8351071"/>
              <a:gd name="connsiteX275" fmla="*/ 2956170 w 4196446"/>
              <a:gd name="connsiteY275" fmla="*/ 6259310 h 8351071"/>
              <a:gd name="connsiteX276" fmla="*/ 2920452 w 4196446"/>
              <a:gd name="connsiteY276" fmla="*/ 6240259 h 8351071"/>
              <a:gd name="connsiteX277" fmla="*/ 2849015 w 4196446"/>
              <a:gd name="connsiteY277" fmla="*/ 6252165 h 8351071"/>
              <a:gd name="connsiteX278" fmla="*/ 2713283 w 4196446"/>
              <a:gd name="connsiteY278" fmla="*/ 6364084 h 8351071"/>
              <a:gd name="connsiteX279" fmla="*/ 2606127 w 4196446"/>
              <a:gd name="connsiteY279" fmla="*/ 6349797 h 8351071"/>
              <a:gd name="connsiteX280" fmla="*/ 2575171 w 4196446"/>
              <a:gd name="connsiteY280" fmla="*/ 6378372 h 8351071"/>
              <a:gd name="connsiteX281" fmla="*/ 2508495 w 4196446"/>
              <a:gd name="connsiteY281" fmla="*/ 6423614 h 8351071"/>
              <a:gd name="connsiteX282" fmla="*/ 2391815 w 4196446"/>
              <a:gd name="connsiteY282" fmla="*/ 6411709 h 8351071"/>
              <a:gd name="connsiteX283" fmla="*/ 2368002 w 4196446"/>
              <a:gd name="connsiteY283" fmla="*/ 6528390 h 8351071"/>
              <a:gd name="connsiteX284" fmla="*/ 2363240 w 4196446"/>
              <a:gd name="connsiteY284" fmla="*/ 6564109 h 8351071"/>
              <a:gd name="connsiteX285" fmla="*/ 2339428 w 4196446"/>
              <a:gd name="connsiteY285" fmla="*/ 6583159 h 8351071"/>
              <a:gd name="connsiteX286" fmla="*/ 2141783 w 4196446"/>
              <a:gd name="connsiteY286" fmla="*/ 6535534 h 8351071"/>
              <a:gd name="connsiteX287" fmla="*/ 2103683 w 4196446"/>
              <a:gd name="connsiteY287" fmla="*/ 6587922 h 8351071"/>
              <a:gd name="connsiteX288" fmla="*/ 2072727 w 4196446"/>
              <a:gd name="connsiteY288" fmla="*/ 6683172 h 8351071"/>
              <a:gd name="connsiteX289" fmla="*/ 2039389 w 4196446"/>
              <a:gd name="connsiteY289" fmla="*/ 6747465 h 8351071"/>
              <a:gd name="connsiteX290" fmla="*/ 2051296 w 4196446"/>
              <a:gd name="connsiteY290" fmla="*/ 6809378 h 8351071"/>
              <a:gd name="connsiteX291" fmla="*/ 2184646 w 4196446"/>
              <a:gd name="connsiteY291" fmla="*/ 6921297 h 8351071"/>
              <a:gd name="connsiteX292" fmla="*/ 2253702 w 4196446"/>
              <a:gd name="connsiteY292" fmla="*/ 6954634 h 8351071"/>
              <a:gd name="connsiteX293" fmla="*/ 2237033 w 4196446"/>
              <a:gd name="connsiteY293" fmla="*/ 6978447 h 8351071"/>
              <a:gd name="connsiteX294" fmla="*/ 2201315 w 4196446"/>
              <a:gd name="connsiteY294" fmla="*/ 6997497 h 8351071"/>
              <a:gd name="connsiteX295" fmla="*/ 2234652 w 4196446"/>
              <a:gd name="connsiteY295" fmla="*/ 7073697 h 8351071"/>
              <a:gd name="connsiteX296" fmla="*/ 2203696 w 4196446"/>
              <a:gd name="connsiteY296" fmla="*/ 7095128 h 8351071"/>
              <a:gd name="connsiteX297" fmla="*/ 2098921 w 4196446"/>
              <a:gd name="connsiteY297" fmla="*/ 7033215 h 8351071"/>
              <a:gd name="connsiteX298" fmla="*/ 2056058 w 4196446"/>
              <a:gd name="connsiteY298" fmla="*/ 7059409 h 8351071"/>
              <a:gd name="connsiteX299" fmla="*/ 1996527 w 4196446"/>
              <a:gd name="connsiteY299" fmla="*/ 6957015 h 8351071"/>
              <a:gd name="connsiteX300" fmla="*/ 1879846 w 4196446"/>
              <a:gd name="connsiteY300" fmla="*/ 6983209 h 8351071"/>
              <a:gd name="connsiteX301" fmla="*/ 1815552 w 4196446"/>
              <a:gd name="connsiteY301" fmla="*/ 6987972 h 8351071"/>
              <a:gd name="connsiteX302" fmla="*/ 1765546 w 4196446"/>
              <a:gd name="connsiteY302" fmla="*/ 6983210 h 8351071"/>
              <a:gd name="connsiteX303" fmla="*/ 1708396 w 4196446"/>
              <a:gd name="connsiteY303" fmla="*/ 7028453 h 8351071"/>
              <a:gd name="connsiteX304" fmla="*/ 1529802 w 4196446"/>
              <a:gd name="connsiteY304" fmla="*/ 6987972 h 8351071"/>
              <a:gd name="connsiteX305" fmla="*/ 1553614 w 4196446"/>
              <a:gd name="connsiteY305" fmla="*/ 7114178 h 8351071"/>
              <a:gd name="connsiteX306" fmla="*/ 1477415 w 4196446"/>
              <a:gd name="connsiteY306" fmla="*/ 7159422 h 8351071"/>
              <a:gd name="connsiteX307" fmla="*/ 1415502 w 4196446"/>
              <a:gd name="connsiteY307" fmla="*/ 7226096 h 8351071"/>
              <a:gd name="connsiteX308" fmla="*/ 1265483 w 4196446"/>
              <a:gd name="connsiteY308" fmla="*/ 7218953 h 8351071"/>
              <a:gd name="connsiteX309" fmla="*/ 1213096 w 4196446"/>
              <a:gd name="connsiteY309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15503 w 4196446"/>
              <a:gd name="connsiteY5" fmla="*/ 8240507 h 8351071"/>
              <a:gd name="connsiteX6" fmla="*/ 1322634 w 4196446"/>
              <a:gd name="connsiteY6" fmla="*/ 8269082 h 8351071"/>
              <a:gd name="connsiteX7" fmla="*/ 1416296 w 4196446"/>
              <a:gd name="connsiteY7" fmla="*/ 8306388 h 8351071"/>
              <a:gd name="connsiteX8" fmla="*/ 1698872 w 4196446"/>
              <a:gd name="connsiteY8" fmla="*/ 8197645 h 8351071"/>
              <a:gd name="connsiteX9" fmla="*/ 1789359 w 4196446"/>
              <a:gd name="connsiteY9" fmla="*/ 8045245 h 8351071"/>
              <a:gd name="connsiteX10" fmla="*/ 1941759 w 4196446"/>
              <a:gd name="connsiteY10" fmla="*/ 8004763 h 8351071"/>
              <a:gd name="connsiteX11" fmla="*/ 2198934 w 4196446"/>
              <a:gd name="connsiteY11" fmla="*/ 7899988 h 8351071"/>
              <a:gd name="connsiteX12" fmla="*/ 2260847 w 4196446"/>
              <a:gd name="connsiteY12" fmla="*/ 7835694 h 8351071"/>
              <a:gd name="connsiteX13" fmla="*/ 2301328 w 4196446"/>
              <a:gd name="connsiteY13" fmla="*/ 7795213 h 8351071"/>
              <a:gd name="connsiteX14" fmla="*/ 2391816 w 4196446"/>
              <a:gd name="connsiteY14" fmla="*/ 7797595 h 8351071"/>
              <a:gd name="connsiteX15" fmla="*/ 2451347 w 4196446"/>
              <a:gd name="connsiteY15" fmla="*/ 7776163 h 8351071"/>
              <a:gd name="connsiteX16" fmla="*/ 2470397 w 4196446"/>
              <a:gd name="connsiteY16" fmla="*/ 7699963 h 8351071"/>
              <a:gd name="connsiteX17" fmla="*/ 2444203 w 4196446"/>
              <a:gd name="connsiteY17" fmla="*/ 7633288 h 8351071"/>
              <a:gd name="connsiteX18" fmla="*/ 2503734 w 4196446"/>
              <a:gd name="connsiteY18" fmla="*/ 7630907 h 8351071"/>
              <a:gd name="connsiteX19" fmla="*/ 2531514 w 4196446"/>
              <a:gd name="connsiteY19" fmla="*/ 7594394 h 8351071"/>
              <a:gd name="connsiteX20" fmla="*/ 2484684 w 4196446"/>
              <a:gd name="connsiteY20" fmla="*/ 7552326 h 8351071"/>
              <a:gd name="connsiteX21" fmla="*/ 2546597 w 4196446"/>
              <a:gd name="connsiteY21" fmla="*/ 7511845 h 8351071"/>
              <a:gd name="connsiteX22" fmla="*/ 2603748 w 4196446"/>
              <a:gd name="connsiteY22" fmla="*/ 7485651 h 8351071"/>
              <a:gd name="connsiteX23" fmla="*/ 2594222 w 4196446"/>
              <a:gd name="connsiteY23" fmla="*/ 7359445 h 8351071"/>
              <a:gd name="connsiteX24" fmla="*/ 2606128 w 4196446"/>
              <a:gd name="connsiteY24" fmla="*/ 7309438 h 8351071"/>
              <a:gd name="connsiteX25" fmla="*/ 2701378 w 4196446"/>
              <a:gd name="connsiteY25" fmla="*/ 7314201 h 8351071"/>
              <a:gd name="connsiteX26" fmla="*/ 2660897 w 4196446"/>
              <a:gd name="connsiteY26" fmla="*/ 7240382 h 8351071"/>
              <a:gd name="connsiteX27" fmla="*/ 2713284 w 4196446"/>
              <a:gd name="connsiteY27" fmla="*/ 7266576 h 8351071"/>
              <a:gd name="connsiteX28" fmla="*/ 2763291 w 4196446"/>
              <a:gd name="connsiteY28" fmla="*/ 7299913 h 8351071"/>
              <a:gd name="connsiteX29" fmla="*/ 2756147 w 4196446"/>
              <a:gd name="connsiteY29" fmla="*/ 7371351 h 8351071"/>
              <a:gd name="connsiteX30" fmla="*/ 2827584 w 4196446"/>
              <a:gd name="connsiteY30" fmla="*/ 7316582 h 8351071"/>
              <a:gd name="connsiteX31" fmla="*/ 2870447 w 4196446"/>
              <a:gd name="connsiteY31" fmla="*/ 7338013 h 8351071"/>
              <a:gd name="connsiteX32" fmla="*/ 3001416 w 4196446"/>
              <a:gd name="connsiteY32" fmla="*/ 7266576 h 8351071"/>
              <a:gd name="connsiteX33" fmla="*/ 3103809 w 4196446"/>
              <a:gd name="connsiteY33" fmla="*/ 7202282 h 8351071"/>
              <a:gd name="connsiteX34" fmla="*/ 3246684 w 4196446"/>
              <a:gd name="connsiteY34" fmla="*/ 7142751 h 8351071"/>
              <a:gd name="connsiteX35" fmla="*/ 3282403 w 4196446"/>
              <a:gd name="connsiteY35" fmla="*/ 7159420 h 8351071"/>
              <a:gd name="connsiteX36" fmla="*/ 3358603 w 4196446"/>
              <a:gd name="connsiteY36" fmla="*/ 7064169 h 8351071"/>
              <a:gd name="connsiteX37" fmla="*/ 3503859 w 4196446"/>
              <a:gd name="connsiteY37" fmla="*/ 7042738 h 8351071"/>
              <a:gd name="connsiteX38" fmla="*/ 3530053 w 4196446"/>
              <a:gd name="connsiteY38" fmla="*/ 6978445 h 8351071"/>
              <a:gd name="connsiteX39" fmla="*/ 3642765 w 4196446"/>
              <a:gd name="connsiteY39" fmla="*/ 6905419 h 8351071"/>
              <a:gd name="connsiteX40" fmla="*/ 3741984 w 4196446"/>
              <a:gd name="connsiteY40" fmla="*/ 6883195 h 8351071"/>
              <a:gd name="connsiteX41" fmla="*/ 3784847 w 4196446"/>
              <a:gd name="connsiteY41" fmla="*/ 6811757 h 8351071"/>
              <a:gd name="connsiteX42" fmla="*/ 3951534 w 4196446"/>
              <a:gd name="connsiteY42" fmla="*/ 6737938 h 8351071"/>
              <a:gd name="connsiteX43" fmla="*/ 3932484 w 4196446"/>
              <a:gd name="connsiteY43" fmla="*/ 6616495 h 8351071"/>
              <a:gd name="connsiteX44" fmla="*/ 3975347 w 4196446"/>
              <a:gd name="connsiteY44" fmla="*/ 6642688 h 8351071"/>
              <a:gd name="connsiteX45" fmla="*/ 4027735 w 4196446"/>
              <a:gd name="connsiteY45" fmla="*/ 6654595 h 8351071"/>
              <a:gd name="connsiteX46" fmla="*/ 4056309 w 4196446"/>
              <a:gd name="connsiteY46" fmla="*/ 6516482 h 8351071"/>
              <a:gd name="connsiteX47" fmla="*/ 3996778 w 4196446"/>
              <a:gd name="connsiteY47" fmla="*/ 6478382 h 8351071"/>
              <a:gd name="connsiteX48" fmla="*/ 4034878 w 4196446"/>
              <a:gd name="connsiteY48" fmla="*/ 6437901 h 8351071"/>
              <a:gd name="connsiteX49" fmla="*/ 4061072 w 4196446"/>
              <a:gd name="connsiteY49" fmla="*/ 6473620 h 8351071"/>
              <a:gd name="connsiteX50" fmla="*/ 4082503 w 4196446"/>
              <a:gd name="connsiteY50" fmla="*/ 6478382 h 8351071"/>
              <a:gd name="connsiteX51" fmla="*/ 4089647 w 4196446"/>
              <a:gd name="connsiteY51" fmla="*/ 6421232 h 8351071"/>
              <a:gd name="connsiteX52" fmla="*/ 4046784 w 4196446"/>
              <a:gd name="connsiteY52" fmla="*/ 6318838 h 8351071"/>
              <a:gd name="connsiteX53" fmla="*/ 4130128 w 4196446"/>
              <a:gd name="connsiteY53" fmla="*/ 6299788 h 8351071"/>
              <a:gd name="connsiteX54" fmla="*/ 4046784 w 4196446"/>
              <a:gd name="connsiteY54" fmla="*/ 6275976 h 8351071"/>
              <a:gd name="connsiteX55" fmla="*/ 4053928 w 4196446"/>
              <a:gd name="connsiteY55" fmla="*/ 6211682 h 8351071"/>
              <a:gd name="connsiteX56" fmla="*/ 4039640 w 4196446"/>
              <a:gd name="connsiteY56" fmla="*/ 6149770 h 8351071"/>
              <a:gd name="connsiteX57" fmla="*/ 4106315 w 4196446"/>
              <a:gd name="connsiteY57" fmla="*/ 6211682 h 8351071"/>
              <a:gd name="connsiteX58" fmla="*/ 4063453 w 4196446"/>
              <a:gd name="connsiteY58" fmla="*/ 6090238 h 8351071"/>
              <a:gd name="connsiteX59" fmla="*/ 4070597 w 4196446"/>
              <a:gd name="connsiteY59" fmla="*/ 6018801 h 8351071"/>
              <a:gd name="connsiteX60" fmla="*/ 4132509 w 4196446"/>
              <a:gd name="connsiteY60" fmla="*/ 5975938 h 8351071"/>
              <a:gd name="connsiteX61" fmla="*/ 4094409 w 4196446"/>
              <a:gd name="connsiteY61" fmla="*/ 6075951 h 8351071"/>
              <a:gd name="connsiteX62" fmla="*/ 4139653 w 4196446"/>
              <a:gd name="connsiteY62" fmla="*/ 6102145 h 8351071"/>
              <a:gd name="connsiteX63" fmla="*/ 4192041 w 4196446"/>
              <a:gd name="connsiteY63" fmla="*/ 6080713 h 8351071"/>
              <a:gd name="connsiteX64" fmla="*/ 4149178 w 4196446"/>
              <a:gd name="connsiteY64" fmla="*/ 5947363 h 8351071"/>
              <a:gd name="connsiteX65" fmla="*/ 4194421 w 4196446"/>
              <a:gd name="connsiteY65" fmla="*/ 5909263 h 8351071"/>
              <a:gd name="connsiteX66" fmla="*/ 4113459 w 4196446"/>
              <a:gd name="connsiteY66" fmla="*/ 5783057 h 8351071"/>
              <a:gd name="connsiteX67" fmla="*/ 4108696 w 4196446"/>
              <a:gd name="connsiteY67" fmla="*/ 5678282 h 8351071"/>
              <a:gd name="connsiteX68" fmla="*/ 4070597 w 4196446"/>
              <a:gd name="connsiteY68" fmla="*/ 5587795 h 8351071"/>
              <a:gd name="connsiteX69" fmla="*/ 4111077 w 4196446"/>
              <a:gd name="connsiteY69" fmla="*/ 5583032 h 8351071"/>
              <a:gd name="connsiteX70" fmla="*/ 4061071 w 4196446"/>
              <a:gd name="connsiteY70" fmla="*/ 5478257 h 8351071"/>
              <a:gd name="connsiteX71" fmla="*/ 4061071 w 4196446"/>
              <a:gd name="connsiteY71" fmla="*/ 5383007 h 8351071"/>
              <a:gd name="connsiteX72" fmla="*/ 4103934 w 4196446"/>
              <a:gd name="connsiteY72" fmla="*/ 5387770 h 8351071"/>
              <a:gd name="connsiteX73" fmla="*/ 4106315 w 4196446"/>
              <a:gd name="connsiteY73" fmla="*/ 5347288 h 8351071"/>
              <a:gd name="connsiteX74" fmla="*/ 4065833 w 4196446"/>
              <a:gd name="connsiteY74" fmla="*/ 5292520 h 8351071"/>
              <a:gd name="connsiteX75" fmla="*/ 4058690 w 4196446"/>
              <a:gd name="connsiteY75" fmla="*/ 5173457 h 8351071"/>
              <a:gd name="connsiteX76" fmla="*/ 3990428 w 4196446"/>
              <a:gd name="connsiteY76" fmla="*/ 5034550 h 8351071"/>
              <a:gd name="connsiteX77" fmla="*/ 3922959 w 4196446"/>
              <a:gd name="connsiteY77" fmla="*/ 4816270 h 8351071"/>
              <a:gd name="connsiteX78" fmla="*/ 3887241 w 4196446"/>
              <a:gd name="connsiteY78" fmla="*/ 4682920 h 8351071"/>
              <a:gd name="connsiteX79" fmla="*/ 3851522 w 4196446"/>
              <a:gd name="connsiteY79" fmla="*/ 4642438 h 8351071"/>
              <a:gd name="connsiteX80" fmla="*/ 3887241 w 4196446"/>
              <a:gd name="connsiteY80" fmla="*/ 4578145 h 8351071"/>
              <a:gd name="connsiteX81" fmla="*/ 3839615 w 4196446"/>
              <a:gd name="connsiteY81" fmla="*/ 4499563 h 8351071"/>
              <a:gd name="connsiteX82" fmla="*/ 3780084 w 4196446"/>
              <a:gd name="connsiteY82" fmla="*/ 4492420 h 8351071"/>
              <a:gd name="connsiteX83" fmla="*/ 3732459 w 4196446"/>
              <a:gd name="connsiteY83" fmla="*/ 4449557 h 8351071"/>
              <a:gd name="connsiteX84" fmla="*/ 3687216 w 4196446"/>
              <a:gd name="connsiteY84" fmla="*/ 4466226 h 8351071"/>
              <a:gd name="connsiteX85" fmla="*/ 3668166 w 4196446"/>
              <a:gd name="connsiteY85" fmla="*/ 4368595 h 8351071"/>
              <a:gd name="connsiteX86" fmla="*/ 3501478 w 4196446"/>
              <a:gd name="connsiteY86" fmla="*/ 4166188 h 8351071"/>
              <a:gd name="connsiteX87" fmla="*/ 3496716 w 4196446"/>
              <a:gd name="connsiteY87" fmla="*/ 4139995 h 8351071"/>
              <a:gd name="connsiteX88" fmla="*/ 3494334 w 4196446"/>
              <a:gd name="connsiteY88" fmla="*/ 4113801 h 8351071"/>
              <a:gd name="connsiteX89" fmla="*/ 3544341 w 4196446"/>
              <a:gd name="connsiteY89" fmla="*/ 4101895 h 8351071"/>
              <a:gd name="connsiteX90" fmla="*/ 3553866 w 4196446"/>
              <a:gd name="connsiteY90" fmla="*/ 4075701 h 8351071"/>
              <a:gd name="connsiteX91" fmla="*/ 3515766 w 4196446"/>
              <a:gd name="connsiteY91" fmla="*/ 4056651 h 8351071"/>
              <a:gd name="connsiteX92" fmla="*/ 3465759 w 4196446"/>
              <a:gd name="connsiteY92" fmla="*/ 4049507 h 8351071"/>
              <a:gd name="connsiteX93" fmla="*/ 3432422 w 4196446"/>
              <a:gd name="connsiteY93" fmla="*/ 4109038 h 8351071"/>
              <a:gd name="connsiteX94" fmla="*/ 3413372 w 4196446"/>
              <a:gd name="connsiteY94" fmla="*/ 4082845 h 8351071"/>
              <a:gd name="connsiteX95" fmla="*/ 3415752 w 4196446"/>
              <a:gd name="connsiteY95" fmla="*/ 4042363 h 8351071"/>
              <a:gd name="connsiteX96" fmla="*/ 3349078 w 4196446"/>
              <a:gd name="connsiteY96" fmla="*/ 4018551 h 8351071"/>
              <a:gd name="connsiteX97" fmla="*/ 3382416 w 4196446"/>
              <a:gd name="connsiteY97" fmla="*/ 3985213 h 8351071"/>
              <a:gd name="connsiteX98" fmla="*/ 3346697 w 4196446"/>
              <a:gd name="connsiteY98" fmla="*/ 3961401 h 8351071"/>
              <a:gd name="connsiteX99" fmla="*/ 3291928 w 4196446"/>
              <a:gd name="connsiteY99" fmla="*/ 3959020 h 8351071"/>
              <a:gd name="connsiteX100" fmla="*/ 3263352 w 4196446"/>
              <a:gd name="connsiteY100" fmla="*/ 3978070 h 8351071"/>
              <a:gd name="connsiteX101" fmla="*/ 3215727 w 4196446"/>
              <a:gd name="connsiteY101" fmla="*/ 3963782 h 8351071"/>
              <a:gd name="connsiteX102" fmla="*/ 3227633 w 4196446"/>
              <a:gd name="connsiteY102" fmla="*/ 3937588 h 8351071"/>
              <a:gd name="connsiteX103" fmla="*/ 3275259 w 4196446"/>
              <a:gd name="connsiteY103" fmla="*/ 3913776 h 8351071"/>
              <a:gd name="connsiteX104" fmla="*/ 3127621 w 4196446"/>
              <a:gd name="connsiteY104" fmla="*/ 3851863 h 8351071"/>
              <a:gd name="connsiteX105" fmla="*/ 2996652 w 4196446"/>
              <a:gd name="connsiteY105" fmla="*/ 3739945 h 8351071"/>
              <a:gd name="connsiteX106" fmla="*/ 2591839 w 4196446"/>
              <a:gd name="connsiteY106" fmla="*/ 3354183 h 8351071"/>
              <a:gd name="connsiteX107" fmla="*/ 2468015 w 4196446"/>
              <a:gd name="connsiteY107" fmla="*/ 3049382 h 8351071"/>
              <a:gd name="connsiteX108" fmla="*/ 2432296 w 4196446"/>
              <a:gd name="connsiteY108" fmla="*/ 2961276 h 8351071"/>
              <a:gd name="connsiteX109" fmla="*/ 2387052 w 4196446"/>
              <a:gd name="connsiteY109" fmla="*/ 2954132 h 8351071"/>
              <a:gd name="connsiteX110" fmla="*/ 2365621 w 4196446"/>
              <a:gd name="connsiteY110" fmla="*/ 2958895 h 8351071"/>
              <a:gd name="connsiteX111" fmla="*/ 2315615 w 4196446"/>
              <a:gd name="connsiteY111" fmla="*/ 2896982 h 8351071"/>
              <a:gd name="connsiteX112" fmla="*/ 2234652 w 4196446"/>
              <a:gd name="connsiteY112" fmla="*/ 2880313 h 8351071"/>
              <a:gd name="connsiteX113" fmla="*/ 2182265 w 4196446"/>
              <a:gd name="connsiteY113" fmla="*/ 2811257 h 8351071"/>
              <a:gd name="connsiteX114" fmla="*/ 2115590 w 4196446"/>
              <a:gd name="connsiteY114" fmla="*/ 2727913 h 8351071"/>
              <a:gd name="connsiteX115" fmla="*/ 2091777 w 4196446"/>
              <a:gd name="connsiteY115" fmla="*/ 2670763 h 8351071"/>
              <a:gd name="connsiteX116" fmla="*/ 2006845 w 4196446"/>
              <a:gd name="connsiteY116" fmla="*/ 2527095 h 8351071"/>
              <a:gd name="connsiteX117" fmla="*/ 1953665 w 4196446"/>
              <a:gd name="connsiteY117" fmla="*/ 2451688 h 8351071"/>
              <a:gd name="connsiteX118" fmla="*/ 2006052 w 4196446"/>
              <a:gd name="connsiteY118" fmla="*/ 2337388 h 8351071"/>
              <a:gd name="connsiteX119" fmla="*/ 2072727 w 4196446"/>
              <a:gd name="connsiteY119" fmla="*/ 2256426 h 8351071"/>
              <a:gd name="connsiteX120" fmla="*/ 2056058 w 4196446"/>
              <a:gd name="connsiteY120" fmla="*/ 2223088 h 8351071"/>
              <a:gd name="connsiteX121" fmla="*/ 2067965 w 4196446"/>
              <a:gd name="connsiteY121" fmla="*/ 2130220 h 8351071"/>
              <a:gd name="connsiteX122" fmla="*/ 2137021 w 4196446"/>
              <a:gd name="connsiteY122" fmla="*/ 1992107 h 8351071"/>
              <a:gd name="connsiteX123" fmla="*/ 2165596 w 4196446"/>
              <a:gd name="connsiteY123" fmla="*/ 1944482 h 8351071"/>
              <a:gd name="connsiteX124" fmla="*/ 2203696 w 4196446"/>
              <a:gd name="connsiteY124" fmla="*/ 1937338 h 8351071"/>
              <a:gd name="connsiteX125" fmla="*/ 2198933 w 4196446"/>
              <a:gd name="connsiteY125" fmla="*/ 1906382 h 8351071"/>
              <a:gd name="connsiteX126" fmla="*/ 2406102 w 4196446"/>
              <a:gd name="connsiteY126" fmla="*/ 1782557 h 8351071"/>
              <a:gd name="connsiteX127" fmla="*/ 2494208 w 4196446"/>
              <a:gd name="connsiteY127" fmla="*/ 1715882 h 8351071"/>
              <a:gd name="connsiteX128" fmla="*/ 2513258 w 4196446"/>
              <a:gd name="connsiteY128" fmla="*/ 1630157 h 8351071"/>
              <a:gd name="connsiteX129" fmla="*/ 2522784 w 4196446"/>
              <a:gd name="connsiteY129" fmla="*/ 1584913 h 8351071"/>
              <a:gd name="connsiteX130" fmla="*/ 2577552 w 4196446"/>
              <a:gd name="connsiteY130" fmla="*/ 1527763 h 8351071"/>
              <a:gd name="connsiteX131" fmla="*/ 2606127 w 4196446"/>
              <a:gd name="connsiteY131" fmla="*/ 1499188 h 8351071"/>
              <a:gd name="connsiteX132" fmla="*/ 2634702 w 4196446"/>
              <a:gd name="connsiteY132" fmla="*/ 1492045 h 8351071"/>
              <a:gd name="connsiteX133" fmla="*/ 2672802 w 4196446"/>
              <a:gd name="connsiteY133" fmla="*/ 1368220 h 8351071"/>
              <a:gd name="connsiteX134" fmla="*/ 2806153 w 4196446"/>
              <a:gd name="connsiteY134" fmla="*/ 1334883 h 8351071"/>
              <a:gd name="connsiteX135" fmla="*/ 2944265 w 4196446"/>
              <a:gd name="connsiteY135" fmla="*/ 1325357 h 8351071"/>
              <a:gd name="connsiteX136" fmla="*/ 2968077 w 4196446"/>
              <a:gd name="connsiteY136" fmla="*/ 1206295 h 8351071"/>
              <a:gd name="connsiteX137" fmla="*/ 3049040 w 4196446"/>
              <a:gd name="connsiteY137" fmla="*/ 1169783 h 8351071"/>
              <a:gd name="connsiteX138" fmla="*/ 3153814 w 4196446"/>
              <a:gd name="connsiteY138" fmla="*/ 1125332 h 8351071"/>
              <a:gd name="connsiteX139" fmla="*/ 3225252 w 4196446"/>
              <a:gd name="connsiteY139" fmla="*/ 1049132 h 8351071"/>
              <a:gd name="connsiteX140" fmla="*/ 3310977 w 4196446"/>
              <a:gd name="connsiteY140" fmla="*/ 996745 h 8351071"/>
              <a:gd name="connsiteX141" fmla="*/ 3056977 w 4196446"/>
              <a:gd name="connsiteY141" fmla="*/ 982457 h 8351071"/>
              <a:gd name="connsiteX142" fmla="*/ 2958552 w 4196446"/>
              <a:gd name="connsiteY142" fmla="*/ 976107 h 8351071"/>
              <a:gd name="connsiteX143" fmla="*/ 2926802 w 4196446"/>
              <a:gd name="connsiteY143" fmla="*/ 906257 h 8351071"/>
              <a:gd name="connsiteX144" fmla="*/ 2866477 w 4196446"/>
              <a:gd name="connsiteY144" fmla="*/ 893559 h 8351071"/>
              <a:gd name="connsiteX145" fmla="*/ 2799802 w 4196446"/>
              <a:gd name="connsiteY145" fmla="*/ 874507 h 8351071"/>
              <a:gd name="connsiteX146" fmla="*/ 2761702 w 4196446"/>
              <a:gd name="connsiteY146" fmla="*/ 807832 h 8351071"/>
              <a:gd name="connsiteX147" fmla="*/ 2609302 w 4196446"/>
              <a:gd name="connsiteY147" fmla="*/ 760207 h 8351071"/>
              <a:gd name="connsiteX148" fmla="*/ 2580727 w 4196446"/>
              <a:gd name="connsiteY148" fmla="*/ 604632 h 8351071"/>
              <a:gd name="connsiteX149" fmla="*/ 2526752 w 4196446"/>
              <a:gd name="connsiteY149" fmla="*/ 531609 h 8351071"/>
              <a:gd name="connsiteX150" fmla="*/ 2596602 w 4196446"/>
              <a:gd name="connsiteY150" fmla="*/ 407782 h 8351071"/>
              <a:gd name="connsiteX151" fmla="*/ 2629939 w 4196446"/>
              <a:gd name="connsiteY151" fmla="*/ 310947 h 8351071"/>
              <a:gd name="connsiteX152" fmla="*/ 2517227 w 4196446"/>
              <a:gd name="connsiteY152" fmla="*/ 239507 h 8351071"/>
              <a:gd name="connsiteX153" fmla="*/ 2402927 w 4196446"/>
              <a:gd name="connsiteY153" fmla="*/ 271257 h 8351071"/>
              <a:gd name="connsiteX154" fmla="*/ 2275927 w 4196446"/>
              <a:gd name="connsiteY154" fmla="*/ 198232 h 8351071"/>
              <a:gd name="connsiteX155" fmla="*/ 2133052 w 4196446"/>
              <a:gd name="connsiteY155" fmla="*/ 233157 h 8351071"/>
              <a:gd name="connsiteX156" fmla="*/ 1913977 w 4196446"/>
              <a:gd name="connsiteY156" fmla="*/ 36309 h 8351071"/>
              <a:gd name="connsiteX157" fmla="*/ 1777452 w 4196446"/>
              <a:gd name="connsiteY157" fmla="*/ 13289 h 8351071"/>
              <a:gd name="connsiteX158" fmla="*/ 1703633 w 4196446"/>
              <a:gd name="connsiteY158" fmla="*/ 41864 h 8351071"/>
              <a:gd name="connsiteX159" fmla="*/ 1615527 w 4196446"/>
              <a:gd name="connsiteY159" fmla="*/ 75203 h 8351071"/>
              <a:gd name="connsiteX160" fmla="*/ 1515515 w 4196446"/>
              <a:gd name="connsiteY160" fmla="*/ 129971 h 8351071"/>
              <a:gd name="connsiteX161" fmla="*/ 1525040 w 4196446"/>
              <a:gd name="connsiteY161" fmla="*/ 194264 h 8351071"/>
              <a:gd name="connsiteX162" fmla="*/ 1505990 w 4196446"/>
              <a:gd name="connsiteY162" fmla="*/ 251415 h 8351071"/>
              <a:gd name="connsiteX163" fmla="*/ 1413121 w 4196446"/>
              <a:gd name="connsiteY163" fmla="*/ 270464 h 8351071"/>
              <a:gd name="connsiteX164" fmla="*/ 1339302 w 4196446"/>
              <a:gd name="connsiteY164" fmla="*/ 306184 h 8351071"/>
              <a:gd name="connsiteX165" fmla="*/ 1260721 w 4196446"/>
              <a:gd name="connsiteY165" fmla="*/ 346665 h 8351071"/>
              <a:gd name="connsiteX166" fmla="*/ 1191665 w 4196446"/>
              <a:gd name="connsiteY166" fmla="*/ 272847 h 8351071"/>
              <a:gd name="connsiteX167" fmla="*/ 1082127 w 4196446"/>
              <a:gd name="connsiteY167" fmla="*/ 353809 h 8351071"/>
              <a:gd name="connsiteX168" fmla="*/ 1020215 w 4196446"/>
              <a:gd name="connsiteY168" fmla="*/ 420484 h 8351071"/>
              <a:gd name="connsiteX169" fmla="*/ 858290 w 4196446"/>
              <a:gd name="connsiteY169" fmla="*/ 301422 h 8351071"/>
              <a:gd name="connsiteX170" fmla="*/ 796377 w 4196446"/>
              <a:gd name="connsiteY170" fmla="*/ 406196 h 8351071"/>
              <a:gd name="connsiteX171" fmla="*/ 755896 w 4196446"/>
              <a:gd name="connsiteY171" fmla="*/ 341903 h 8351071"/>
              <a:gd name="connsiteX172" fmla="*/ 689221 w 4196446"/>
              <a:gd name="connsiteY172" fmla="*/ 270465 h 8351071"/>
              <a:gd name="connsiteX173" fmla="*/ 667790 w 4196446"/>
              <a:gd name="connsiteY173" fmla="*/ 313328 h 8351071"/>
              <a:gd name="connsiteX174" fmla="*/ 620165 w 4196446"/>
              <a:gd name="connsiteY174" fmla="*/ 382384 h 8351071"/>
              <a:gd name="connsiteX175" fmla="*/ 589208 w 4196446"/>
              <a:gd name="connsiteY175" fmla="*/ 396672 h 8351071"/>
              <a:gd name="connsiteX176" fmla="*/ 498721 w 4196446"/>
              <a:gd name="connsiteY176" fmla="*/ 482397 h 8351071"/>
              <a:gd name="connsiteX177" fmla="*/ 396327 w 4196446"/>
              <a:gd name="connsiteY177" fmla="*/ 380003 h 8351071"/>
              <a:gd name="connsiteX178" fmla="*/ 243927 w 4196446"/>
              <a:gd name="connsiteY178" fmla="*/ 294278 h 8351071"/>
              <a:gd name="connsiteX179" fmla="*/ 174871 w 4196446"/>
              <a:gd name="connsiteY179" fmla="*/ 327615 h 8351071"/>
              <a:gd name="connsiteX180" fmla="*/ 127246 w 4196446"/>
              <a:gd name="connsiteY180" fmla="*/ 410959 h 8351071"/>
              <a:gd name="connsiteX181" fmla="*/ 43902 w 4196446"/>
              <a:gd name="connsiteY181" fmla="*/ 472872 h 8351071"/>
              <a:gd name="connsiteX182" fmla="*/ 8183 w 4196446"/>
              <a:gd name="connsiteY182" fmla="*/ 484778 h 8351071"/>
              <a:gd name="connsiteX183" fmla="*/ 198683 w 4196446"/>
              <a:gd name="connsiteY183" fmla="*/ 689565 h 8351071"/>
              <a:gd name="connsiteX184" fmla="*/ 265359 w 4196446"/>
              <a:gd name="connsiteY184" fmla="*/ 706234 h 8351071"/>
              <a:gd name="connsiteX185" fmla="*/ 298697 w 4196446"/>
              <a:gd name="connsiteY185" fmla="*/ 730047 h 8351071"/>
              <a:gd name="connsiteX186" fmla="*/ 296315 w 4196446"/>
              <a:gd name="connsiteY186" fmla="*/ 901496 h 8351071"/>
              <a:gd name="connsiteX187" fmla="*/ 362990 w 4196446"/>
              <a:gd name="connsiteY187" fmla="*/ 906259 h 8351071"/>
              <a:gd name="connsiteX188" fmla="*/ 401090 w 4196446"/>
              <a:gd name="connsiteY188" fmla="*/ 856253 h 8351071"/>
              <a:gd name="connsiteX189" fmla="*/ 482052 w 4196446"/>
              <a:gd name="connsiteY189" fmla="*/ 894353 h 8351071"/>
              <a:gd name="connsiteX190" fmla="*/ 420140 w 4196446"/>
              <a:gd name="connsiteY190" fmla="*/ 1039609 h 8351071"/>
              <a:gd name="connsiteX191" fmla="*/ 434427 w 4196446"/>
              <a:gd name="connsiteY191" fmla="*/ 1087234 h 8351071"/>
              <a:gd name="connsiteX192" fmla="*/ 379658 w 4196446"/>
              <a:gd name="connsiteY192" fmla="*/ 1139622 h 8351071"/>
              <a:gd name="connsiteX193" fmla="*/ 415377 w 4196446"/>
              <a:gd name="connsiteY193" fmla="*/ 1168196 h 8351071"/>
              <a:gd name="connsiteX194" fmla="*/ 486815 w 4196446"/>
              <a:gd name="connsiteY194" fmla="*/ 1256303 h 8351071"/>
              <a:gd name="connsiteX195" fmla="*/ 527296 w 4196446"/>
              <a:gd name="connsiteY195" fmla="*/ 1344409 h 8351071"/>
              <a:gd name="connsiteX196" fmla="*/ 636833 w 4196446"/>
              <a:gd name="connsiteY196" fmla="*/ 1396797 h 8351071"/>
              <a:gd name="connsiteX197" fmla="*/ 746371 w 4196446"/>
              <a:gd name="connsiteY197" fmla="*/ 1420609 h 8351071"/>
              <a:gd name="connsiteX198" fmla="*/ 829715 w 4196446"/>
              <a:gd name="connsiteY198" fmla="*/ 1468234 h 8351071"/>
              <a:gd name="connsiteX199" fmla="*/ 913058 w 4196446"/>
              <a:gd name="connsiteY199" fmla="*/ 1442040 h 8351071"/>
              <a:gd name="connsiteX200" fmla="*/ 994021 w 4196446"/>
              <a:gd name="connsiteY200" fmla="*/ 1368222 h 8351071"/>
              <a:gd name="connsiteX201" fmla="*/ 1103558 w 4196446"/>
              <a:gd name="connsiteY201" fmla="*/ 1351553 h 8351071"/>
              <a:gd name="connsiteX202" fmla="*/ 1170233 w 4196446"/>
              <a:gd name="connsiteY202" fmla="*/ 1356315 h 8351071"/>
              <a:gd name="connsiteX203" fmla="*/ 1329777 w 4196446"/>
              <a:gd name="connsiteY203" fmla="*/ 1465853 h 8351071"/>
              <a:gd name="connsiteX204" fmla="*/ 1389308 w 4196446"/>
              <a:gd name="connsiteY204" fmla="*/ 1494428 h 8351071"/>
              <a:gd name="connsiteX205" fmla="*/ 1260721 w 4196446"/>
              <a:gd name="connsiteY205" fmla="*/ 1596822 h 8351071"/>
              <a:gd name="connsiteX206" fmla="*/ 1263102 w 4196446"/>
              <a:gd name="connsiteY206" fmla="*/ 1661115 h 8351071"/>
              <a:gd name="connsiteX207" fmla="*/ 1425027 w 4196446"/>
              <a:gd name="connsiteY207" fmla="*/ 1613490 h 8351071"/>
              <a:gd name="connsiteX208" fmla="*/ 1386927 w 4196446"/>
              <a:gd name="connsiteY208" fmla="*/ 1677784 h 8351071"/>
              <a:gd name="connsiteX209" fmla="*/ 1405977 w 4196446"/>
              <a:gd name="connsiteY209" fmla="*/ 1751603 h 8351071"/>
              <a:gd name="connsiteX210" fmla="*/ 1517896 w 4196446"/>
              <a:gd name="connsiteY210" fmla="*/ 1787322 h 8351071"/>
              <a:gd name="connsiteX211" fmla="*/ 1591715 w 4196446"/>
              <a:gd name="connsiteY211" fmla="*/ 1803990 h 8351071"/>
              <a:gd name="connsiteX212" fmla="*/ 1501227 w 4196446"/>
              <a:gd name="connsiteY212" fmla="*/ 1934959 h 8351071"/>
              <a:gd name="connsiteX213" fmla="*/ 1494083 w 4196446"/>
              <a:gd name="connsiteY213" fmla="*/ 1984965 h 8351071"/>
              <a:gd name="connsiteX214" fmla="*/ 1422646 w 4196446"/>
              <a:gd name="connsiteY214" fmla="*/ 2020684 h 8351071"/>
              <a:gd name="connsiteX215" fmla="*/ 1391690 w 4196446"/>
              <a:gd name="connsiteY215" fmla="*/ 2082597 h 8351071"/>
              <a:gd name="connsiteX216" fmla="*/ 1260721 w 4196446"/>
              <a:gd name="connsiteY216" fmla="*/ 2056403 h 8351071"/>
              <a:gd name="connsiteX217" fmla="*/ 1139277 w 4196446"/>
              <a:gd name="connsiteY217" fmla="*/ 2056402 h 8351071"/>
              <a:gd name="connsiteX218" fmla="*/ 1072602 w 4196446"/>
              <a:gd name="connsiteY218" fmla="*/ 2084978 h 8351071"/>
              <a:gd name="connsiteX219" fmla="*/ 1065458 w 4196446"/>
              <a:gd name="connsiteY219" fmla="*/ 2184990 h 8351071"/>
              <a:gd name="connsiteX220" fmla="*/ 977352 w 4196446"/>
              <a:gd name="connsiteY220" fmla="*/ 2273097 h 8351071"/>
              <a:gd name="connsiteX221" fmla="*/ 1120227 w 4196446"/>
              <a:gd name="connsiteY221" fmla="*/ 2335009 h 8351071"/>
              <a:gd name="connsiteX222" fmla="*/ 1170234 w 4196446"/>
              <a:gd name="connsiteY222" fmla="*/ 2370727 h 8351071"/>
              <a:gd name="connsiteX223" fmla="*/ 1222621 w 4196446"/>
              <a:gd name="connsiteY223" fmla="*/ 2387397 h 8351071"/>
              <a:gd name="connsiteX224" fmla="*/ 1272627 w 4196446"/>
              <a:gd name="connsiteY224" fmla="*/ 2437403 h 8351071"/>
              <a:gd name="connsiteX225" fmla="*/ 1329777 w 4196446"/>
              <a:gd name="connsiteY225" fmla="*/ 2458834 h 8351071"/>
              <a:gd name="connsiteX226" fmla="*/ 1422646 w 4196446"/>
              <a:gd name="connsiteY226" fmla="*/ 2535034 h 8351071"/>
              <a:gd name="connsiteX227" fmla="*/ 1508371 w 4196446"/>
              <a:gd name="connsiteY227" fmla="*/ 2568373 h 8351071"/>
              <a:gd name="connsiteX228" fmla="*/ 1641721 w 4196446"/>
              <a:gd name="connsiteY228" fmla="*/ 2716009 h 8351071"/>
              <a:gd name="connsiteX229" fmla="*/ 1725065 w 4196446"/>
              <a:gd name="connsiteY229" fmla="*/ 2870790 h 8351071"/>
              <a:gd name="connsiteX230" fmla="*/ 1850477 w 4196446"/>
              <a:gd name="connsiteY230" fmla="*/ 2931907 h 8351071"/>
              <a:gd name="connsiteX231" fmla="*/ 1896514 w 4196446"/>
              <a:gd name="connsiteY231" fmla="*/ 2977947 h 8351071"/>
              <a:gd name="connsiteX232" fmla="*/ 1927471 w 4196446"/>
              <a:gd name="connsiteY232" fmla="*/ 3082722 h 8351071"/>
              <a:gd name="connsiteX233" fmla="*/ 1989383 w 4196446"/>
              <a:gd name="connsiteY233" fmla="*/ 3185115 h 8351071"/>
              <a:gd name="connsiteX234" fmla="*/ 2051296 w 4196446"/>
              <a:gd name="connsiteY234" fmla="*/ 3223215 h 8351071"/>
              <a:gd name="connsiteX235" fmla="*/ 2182265 w 4196446"/>
              <a:gd name="connsiteY235" fmla="*/ 3370853 h 8351071"/>
              <a:gd name="connsiteX236" fmla="*/ 2325139 w 4196446"/>
              <a:gd name="connsiteY236" fmla="*/ 3447053 h 8351071"/>
              <a:gd name="connsiteX237" fmla="*/ 2384671 w 4196446"/>
              <a:gd name="connsiteY237" fmla="*/ 3532778 h 8351071"/>
              <a:gd name="connsiteX238" fmla="*/ 2432296 w 4196446"/>
              <a:gd name="connsiteY238" fmla="*/ 3599453 h 8351071"/>
              <a:gd name="connsiteX239" fmla="*/ 2479921 w 4196446"/>
              <a:gd name="connsiteY239" fmla="*/ 3589929 h 8351071"/>
              <a:gd name="connsiteX240" fmla="*/ 2484683 w 4196446"/>
              <a:gd name="connsiteY240" fmla="*/ 3742328 h 8351071"/>
              <a:gd name="connsiteX241" fmla="*/ 2537071 w 4196446"/>
              <a:gd name="connsiteY241" fmla="*/ 3835197 h 8351071"/>
              <a:gd name="connsiteX242" fmla="*/ 2529927 w 4196446"/>
              <a:gd name="connsiteY242" fmla="*/ 3873297 h 8351071"/>
              <a:gd name="connsiteX243" fmla="*/ 2598983 w 4196446"/>
              <a:gd name="connsiteY243" fmla="*/ 3909015 h 8351071"/>
              <a:gd name="connsiteX244" fmla="*/ 2656133 w 4196446"/>
              <a:gd name="connsiteY244" fmla="*/ 3854247 h 8351071"/>
              <a:gd name="connsiteX245" fmla="*/ 2689471 w 4196446"/>
              <a:gd name="connsiteY245" fmla="*/ 3937590 h 8351071"/>
              <a:gd name="connsiteX246" fmla="*/ 2734715 w 4196446"/>
              <a:gd name="connsiteY246" fmla="*/ 3982834 h 8351071"/>
              <a:gd name="connsiteX247" fmla="*/ 2808533 w 4196446"/>
              <a:gd name="connsiteY247" fmla="*/ 4006647 h 8351071"/>
              <a:gd name="connsiteX248" fmla="*/ 2860921 w 4196446"/>
              <a:gd name="connsiteY248" fmla="*/ 4075703 h 8351071"/>
              <a:gd name="connsiteX249" fmla="*/ 2946646 w 4196446"/>
              <a:gd name="connsiteY249" fmla="*/ 4130472 h 8351071"/>
              <a:gd name="connsiteX250" fmla="*/ 2999033 w 4196446"/>
              <a:gd name="connsiteY250" fmla="*/ 4163809 h 8351071"/>
              <a:gd name="connsiteX251" fmla="*/ 2870446 w 4196446"/>
              <a:gd name="connsiteY251" fmla="*/ 4256678 h 8351071"/>
              <a:gd name="connsiteX252" fmla="*/ 2868064 w 4196446"/>
              <a:gd name="connsiteY252" fmla="*/ 4311446 h 8351071"/>
              <a:gd name="connsiteX253" fmla="*/ 2970458 w 4196446"/>
              <a:gd name="connsiteY253" fmla="*/ 4428128 h 8351071"/>
              <a:gd name="connsiteX254" fmla="*/ 3065708 w 4196446"/>
              <a:gd name="connsiteY254" fmla="*/ 4490040 h 8351071"/>
              <a:gd name="connsiteX255" fmla="*/ 3096665 w 4196446"/>
              <a:gd name="connsiteY255" fmla="*/ 4528140 h 8351071"/>
              <a:gd name="connsiteX256" fmla="*/ 3082377 w 4196446"/>
              <a:gd name="connsiteY256" fmla="*/ 4609103 h 8351071"/>
              <a:gd name="connsiteX257" fmla="*/ 3077615 w 4196446"/>
              <a:gd name="connsiteY257" fmla="*/ 4692447 h 8351071"/>
              <a:gd name="connsiteX258" fmla="*/ 3034752 w 4196446"/>
              <a:gd name="connsiteY258" fmla="*/ 4701972 h 8351071"/>
              <a:gd name="connsiteX259" fmla="*/ 3008558 w 4196446"/>
              <a:gd name="connsiteY259" fmla="*/ 4718640 h 8351071"/>
              <a:gd name="connsiteX260" fmla="*/ 3053802 w 4196446"/>
              <a:gd name="connsiteY260" fmla="*/ 4795632 h 8351071"/>
              <a:gd name="connsiteX261" fmla="*/ 3037133 w 4196446"/>
              <a:gd name="connsiteY261" fmla="*/ 4868659 h 8351071"/>
              <a:gd name="connsiteX262" fmla="*/ 3020465 w 4196446"/>
              <a:gd name="connsiteY262" fmla="*/ 5004390 h 8351071"/>
              <a:gd name="connsiteX263" fmla="*/ 2982365 w 4196446"/>
              <a:gd name="connsiteY263" fmla="*/ 5044872 h 8351071"/>
              <a:gd name="connsiteX264" fmla="*/ 2965696 w 4196446"/>
              <a:gd name="connsiteY264" fmla="*/ 5166315 h 8351071"/>
              <a:gd name="connsiteX265" fmla="*/ 2937121 w 4196446"/>
              <a:gd name="connsiteY265" fmla="*/ 5285378 h 8351071"/>
              <a:gd name="connsiteX266" fmla="*/ 2989508 w 4196446"/>
              <a:gd name="connsiteY266" fmla="*/ 5302047 h 8351071"/>
              <a:gd name="connsiteX267" fmla="*/ 2987127 w 4196446"/>
              <a:gd name="connsiteY267" fmla="*/ 5347290 h 8351071"/>
              <a:gd name="connsiteX268" fmla="*/ 2984746 w 4196446"/>
              <a:gd name="connsiteY268" fmla="*/ 5402059 h 8351071"/>
              <a:gd name="connsiteX269" fmla="*/ 3041896 w 4196446"/>
              <a:gd name="connsiteY269" fmla="*/ 5471115 h 8351071"/>
              <a:gd name="connsiteX270" fmla="*/ 3089521 w 4196446"/>
              <a:gd name="connsiteY270" fmla="*/ 5597322 h 8351071"/>
              <a:gd name="connsiteX271" fmla="*/ 2996652 w 4196446"/>
              <a:gd name="connsiteY271" fmla="*/ 5887834 h 8351071"/>
              <a:gd name="connsiteX272" fmla="*/ 3018083 w 4196446"/>
              <a:gd name="connsiteY272" fmla="*/ 5942603 h 8351071"/>
              <a:gd name="connsiteX273" fmla="*/ 3044277 w 4196446"/>
              <a:gd name="connsiteY273" fmla="*/ 5994990 h 8351071"/>
              <a:gd name="connsiteX274" fmla="*/ 3049040 w 4196446"/>
              <a:gd name="connsiteY274" fmla="*/ 6099765 h 8351071"/>
              <a:gd name="connsiteX275" fmla="*/ 3028402 w 4196446"/>
              <a:gd name="connsiteY275" fmla="*/ 6195807 h 8351071"/>
              <a:gd name="connsiteX276" fmla="*/ 2956170 w 4196446"/>
              <a:gd name="connsiteY276" fmla="*/ 6259310 h 8351071"/>
              <a:gd name="connsiteX277" fmla="*/ 2920452 w 4196446"/>
              <a:gd name="connsiteY277" fmla="*/ 6240259 h 8351071"/>
              <a:gd name="connsiteX278" fmla="*/ 2849015 w 4196446"/>
              <a:gd name="connsiteY278" fmla="*/ 6252165 h 8351071"/>
              <a:gd name="connsiteX279" fmla="*/ 2713283 w 4196446"/>
              <a:gd name="connsiteY279" fmla="*/ 6364084 h 8351071"/>
              <a:gd name="connsiteX280" fmla="*/ 2606127 w 4196446"/>
              <a:gd name="connsiteY280" fmla="*/ 6349797 h 8351071"/>
              <a:gd name="connsiteX281" fmla="*/ 2575171 w 4196446"/>
              <a:gd name="connsiteY281" fmla="*/ 6378372 h 8351071"/>
              <a:gd name="connsiteX282" fmla="*/ 2508495 w 4196446"/>
              <a:gd name="connsiteY282" fmla="*/ 6423614 h 8351071"/>
              <a:gd name="connsiteX283" fmla="*/ 2391815 w 4196446"/>
              <a:gd name="connsiteY283" fmla="*/ 6411709 h 8351071"/>
              <a:gd name="connsiteX284" fmla="*/ 2368002 w 4196446"/>
              <a:gd name="connsiteY284" fmla="*/ 6528390 h 8351071"/>
              <a:gd name="connsiteX285" fmla="*/ 2363240 w 4196446"/>
              <a:gd name="connsiteY285" fmla="*/ 6564109 h 8351071"/>
              <a:gd name="connsiteX286" fmla="*/ 2339428 w 4196446"/>
              <a:gd name="connsiteY286" fmla="*/ 6583159 h 8351071"/>
              <a:gd name="connsiteX287" fmla="*/ 2141783 w 4196446"/>
              <a:gd name="connsiteY287" fmla="*/ 6535534 h 8351071"/>
              <a:gd name="connsiteX288" fmla="*/ 2103683 w 4196446"/>
              <a:gd name="connsiteY288" fmla="*/ 6587922 h 8351071"/>
              <a:gd name="connsiteX289" fmla="*/ 2072727 w 4196446"/>
              <a:gd name="connsiteY289" fmla="*/ 6683172 h 8351071"/>
              <a:gd name="connsiteX290" fmla="*/ 2039389 w 4196446"/>
              <a:gd name="connsiteY290" fmla="*/ 6747465 h 8351071"/>
              <a:gd name="connsiteX291" fmla="*/ 2051296 w 4196446"/>
              <a:gd name="connsiteY291" fmla="*/ 6809378 h 8351071"/>
              <a:gd name="connsiteX292" fmla="*/ 2184646 w 4196446"/>
              <a:gd name="connsiteY292" fmla="*/ 6921297 h 8351071"/>
              <a:gd name="connsiteX293" fmla="*/ 2253702 w 4196446"/>
              <a:gd name="connsiteY293" fmla="*/ 6954634 h 8351071"/>
              <a:gd name="connsiteX294" fmla="*/ 2237033 w 4196446"/>
              <a:gd name="connsiteY294" fmla="*/ 6978447 h 8351071"/>
              <a:gd name="connsiteX295" fmla="*/ 2201315 w 4196446"/>
              <a:gd name="connsiteY295" fmla="*/ 6997497 h 8351071"/>
              <a:gd name="connsiteX296" fmla="*/ 2234652 w 4196446"/>
              <a:gd name="connsiteY296" fmla="*/ 7073697 h 8351071"/>
              <a:gd name="connsiteX297" fmla="*/ 2203696 w 4196446"/>
              <a:gd name="connsiteY297" fmla="*/ 7095128 h 8351071"/>
              <a:gd name="connsiteX298" fmla="*/ 2098921 w 4196446"/>
              <a:gd name="connsiteY298" fmla="*/ 7033215 h 8351071"/>
              <a:gd name="connsiteX299" fmla="*/ 2056058 w 4196446"/>
              <a:gd name="connsiteY299" fmla="*/ 7059409 h 8351071"/>
              <a:gd name="connsiteX300" fmla="*/ 1996527 w 4196446"/>
              <a:gd name="connsiteY300" fmla="*/ 6957015 h 8351071"/>
              <a:gd name="connsiteX301" fmla="*/ 1879846 w 4196446"/>
              <a:gd name="connsiteY301" fmla="*/ 6983209 h 8351071"/>
              <a:gd name="connsiteX302" fmla="*/ 1815552 w 4196446"/>
              <a:gd name="connsiteY302" fmla="*/ 6987972 h 8351071"/>
              <a:gd name="connsiteX303" fmla="*/ 1765546 w 4196446"/>
              <a:gd name="connsiteY303" fmla="*/ 6983210 h 8351071"/>
              <a:gd name="connsiteX304" fmla="*/ 1708396 w 4196446"/>
              <a:gd name="connsiteY304" fmla="*/ 7028453 h 8351071"/>
              <a:gd name="connsiteX305" fmla="*/ 1529802 w 4196446"/>
              <a:gd name="connsiteY305" fmla="*/ 6987972 h 8351071"/>
              <a:gd name="connsiteX306" fmla="*/ 1553614 w 4196446"/>
              <a:gd name="connsiteY306" fmla="*/ 7114178 h 8351071"/>
              <a:gd name="connsiteX307" fmla="*/ 1477415 w 4196446"/>
              <a:gd name="connsiteY307" fmla="*/ 7159422 h 8351071"/>
              <a:gd name="connsiteX308" fmla="*/ 1415502 w 4196446"/>
              <a:gd name="connsiteY308" fmla="*/ 7226096 h 8351071"/>
              <a:gd name="connsiteX309" fmla="*/ 1265483 w 4196446"/>
              <a:gd name="connsiteY309" fmla="*/ 7218953 h 8351071"/>
              <a:gd name="connsiteX310" fmla="*/ 1213096 w 4196446"/>
              <a:gd name="connsiteY310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15503 w 4196446"/>
              <a:gd name="connsiteY5" fmla="*/ 8240507 h 8351071"/>
              <a:gd name="connsiteX6" fmla="*/ 1334540 w 4196446"/>
              <a:gd name="connsiteY6" fmla="*/ 8300038 h 8351071"/>
              <a:gd name="connsiteX7" fmla="*/ 1416296 w 4196446"/>
              <a:gd name="connsiteY7" fmla="*/ 8306388 h 8351071"/>
              <a:gd name="connsiteX8" fmla="*/ 1698872 w 4196446"/>
              <a:gd name="connsiteY8" fmla="*/ 8197645 h 8351071"/>
              <a:gd name="connsiteX9" fmla="*/ 1789359 w 4196446"/>
              <a:gd name="connsiteY9" fmla="*/ 8045245 h 8351071"/>
              <a:gd name="connsiteX10" fmla="*/ 1941759 w 4196446"/>
              <a:gd name="connsiteY10" fmla="*/ 8004763 h 8351071"/>
              <a:gd name="connsiteX11" fmla="*/ 2198934 w 4196446"/>
              <a:gd name="connsiteY11" fmla="*/ 7899988 h 8351071"/>
              <a:gd name="connsiteX12" fmla="*/ 2260847 w 4196446"/>
              <a:gd name="connsiteY12" fmla="*/ 7835694 h 8351071"/>
              <a:gd name="connsiteX13" fmla="*/ 2301328 w 4196446"/>
              <a:gd name="connsiteY13" fmla="*/ 7795213 h 8351071"/>
              <a:gd name="connsiteX14" fmla="*/ 2391816 w 4196446"/>
              <a:gd name="connsiteY14" fmla="*/ 7797595 h 8351071"/>
              <a:gd name="connsiteX15" fmla="*/ 2451347 w 4196446"/>
              <a:gd name="connsiteY15" fmla="*/ 7776163 h 8351071"/>
              <a:gd name="connsiteX16" fmla="*/ 2470397 w 4196446"/>
              <a:gd name="connsiteY16" fmla="*/ 7699963 h 8351071"/>
              <a:gd name="connsiteX17" fmla="*/ 2444203 w 4196446"/>
              <a:gd name="connsiteY17" fmla="*/ 7633288 h 8351071"/>
              <a:gd name="connsiteX18" fmla="*/ 2503734 w 4196446"/>
              <a:gd name="connsiteY18" fmla="*/ 7630907 h 8351071"/>
              <a:gd name="connsiteX19" fmla="*/ 2531514 w 4196446"/>
              <a:gd name="connsiteY19" fmla="*/ 7594394 h 8351071"/>
              <a:gd name="connsiteX20" fmla="*/ 2484684 w 4196446"/>
              <a:gd name="connsiteY20" fmla="*/ 7552326 h 8351071"/>
              <a:gd name="connsiteX21" fmla="*/ 2546597 w 4196446"/>
              <a:gd name="connsiteY21" fmla="*/ 7511845 h 8351071"/>
              <a:gd name="connsiteX22" fmla="*/ 2603748 w 4196446"/>
              <a:gd name="connsiteY22" fmla="*/ 7485651 h 8351071"/>
              <a:gd name="connsiteX23" fmla="*/ 2594222 w 4196446"/>
              <a:gd name="connsiteY23" fmla="*/ 7359445 h 8351071"/>
              <a:gd name="connsiteX24" fmla="*/ 2606128 w 4196446"/>
              <a:gd name="connsiteY24" fmla="*/ 7309438 h 8351071"/>
              <a:gd name="connsiteX25" fmla="*/ 2701378 w 4196446"/>
              <a:gd name="connsiteY25" fmla="*/ 7314201 h 8351071"/>
              <a:gd name="connsiteX26" fmla="*/ 2660897 w 4196446"/>
              <a:gd name="connsiteY26" fmla="*/ 7240382 h 8351071"/>
              <a:gd name="connsiteX27" fmla="*/ 2713284 w 4196446"/>
              <a:gd name="connsiteY27" fmla="*/ 7266576 h 8351071"/>
              <a:gd name="connsiteX28" fmla="*/ 2763291 w 4196446"/>
              <a:gd name="connsiteY28" fmla="*/ 7299913 h 8351071"/>
              <a:gd name="connsiteX29" fmla="*/ 2756147 w 4196446"/>
              <a:gd name="connsiteY29" fmla="*/ 7371351 h 8351071"/>
              <a:gd name="connsiteX30" fmla="*/ 2827584 w 4196446"/>
              <a:gd name="connsiteY30" fmla="*/ 7316582 h 8351071"/>
              <a:gd name="connsiteX31" fmla="*/ 2870447 w 4196446"/>
              <a:gd name="connsiteY31" fmla="*/ 7338013 h 8351071"/>
              <a:gd name="connsiteX32" fmla="*/ 3001416 w 4196446"/>
              <a:gd name="connsiteY32" fmla="*/ 7266576 h 8351071"/>
              <a:gd name="connsiteX33" fmla="*/ 3103809 w 4196446"/>
              <a:gd name="connsiteY33" fmla="*/ 7202282 h 8351071"/>
              <a:gd name="connsiteX34" fmla="*/ 3246684 w 4196446"/>
              <a:gd name="connsiteY34" fmla="*/ 7142751 h 8351071"/>
              <a:gd name="connsiteX35" fmla="*/ 3282403 w 4196446"/>
              <a:gd name="connsiteY35" fmla="*/ 7159420 h 8351071"/>
              <a:gd name="connsiteX36" fmla="*/ 3358603 w 4196446"/>
              <a:gd name="connsiteY36" fmla="*/ 7064169 h 8351071"/>
              <a:gd name="connsiteX37" fmla="*/ 3503859 w 4196446"/>
              <a:gd name="connsiteY37" fmla="*/ 7042738 h 8351071"/>
              <a:gd name="connsiteX38" fmla="*/ 3530053 w 4196446"/>
              <a:gd name="connsiteY38" fmla="*/ 6978445 h 8351071"/>
              <a:gd name="connsiteX39" fmla="*/ 3642765 w 4196446"/>
              <a:gd name="connsiteY39" fmla="*/ 6905419 h 8351071"/>
              <a:gd name="connsiteX40" fmla="*/ 3741984 w 4196446"/>
              <a:gd name="connsiteY40" fmla="*/ 6883195 h 8351071"/>
              <a:gd name="connsiteX41" fmla="*/ 3784847 w 4196446"/>
              <a:gd name="connsiteY41" fmla="*/ 6811757 h 8351071"/>
              <a:gd name="connsiteX42" fmla="*/ 3951534 w 4196446"/>
              <a:gd name="connsiteY42" fmla="*/ 6737938 h 8351071"/>
              <a:gd name="connsiteX43" fmla="*/ 3932484 w 4196446"/>
              <a:gd name="connsiteY43" fmla="*/ 6616495 h 8351071"/>
              <a:gd name="connsiteX44" fmla="*/ 3975347 w 4196446"/>
              <a:gd name="connsiteY44" fmla="*/ 6642688 h 8351071"/>
              <a:gd name="connsiteX45" fmla="*/ 4027735 w 4196446"/>
              <a:gd name="connsiteY45" fmla="*/ 6654595 h 8351071"/>
              <a:gd name="connsiteX46" fmla="*/ 4056309 w 4196446"/>
              <a:gd name="connsiteY46" fmla="*/ 6516482 h 8351071"/>
              <a:gd name="connsiteX47" fmla="*/ 3996778 w 4196446"/>
              <a:gd name="connsiteY47" fmla="*/ 6478382 h 8351071"/>
              <a:gd name="connsiteX48" fmla="*/ 4034878 w 4196446"/>
              <a:gd name="connsiteY48" fmla="*/ 6437901 h 8351071"/>
              <a:gd name="connsiteX49" fmla="*/ 4061072 w 4196446"/>
              <a:gd name="connsiteY49" fmla="*/ 6473620 h 8351071"/>
              <a:gd name="connsiteX50" fmla="*/ 4082503 w 4196446"/>
              <a:gd name="connsiteY50" fmla="*/ 6478382 h 8351071"/>
              <a:gd name="connsiteX51" fmla="*/ 4089647 w 4196446"/>
              <a:gd name="connsiteY51" fmla="*/ 6421232 h 8351071"/>
              <a:gd name="connsiteX52" fmla="*/ 4046784 w 4196446"/>
              <a:gd name="connsiteY52" fmla="*/ 6318838 h 8351071"/>
              <a:gd name="connsiteX53" fmla="*/ 4130128 w 4196446"/>
              <a:gd name="connsiteY53" fmla="*/ 6299788 h 8351071"/>
              <a:gd name="connsiteX54" fmla="*/ 4046784 w 4196446"/>
              <a:gd name="connsiteY54" fmla="*/ 6275976 h 8351071"/>
              <a:gd name="connsiteX55" fmla="*/ 4053928 w 4196446"/>
              <a:gd name="connsiteY55" fmla="*/ 6211682 h 8351071"/>
              <a:gd name="connsiteX56" fmla="*/ 4039640 w 4196446"/>
              <a:gd name="connsiteY56" fmla="*/ 6149770 h 8351071"/>
              <a:gd name="connsiteX57" fmla="*/ 4106315 w 4196446"/>
              <a:gd name="connsiteY57" fmla="*/ 6211682 h 8351071"/>
              <a:gd name="connsiteX58" fmla="*/ 4063453 w 4196446"/>
              <a:gd name="connsiteY58" fmla="*/ 6090238 h 8351071"/>
              <a:gd name="connsiteX59" fmla="*/ 4070597 w 4196446"/>
              <a:gd name="connsiteY59" fmla="*/ 6018801 h 8351071"/>
              <a:gd name="connsiteX60" fmla="*/ 4132509 w 4196446"/>
              <a:gd name="connsiteY60" fmla="*/ 5975938 h 8351071"/>
              <a:gd name="connsiteX61" fmla="*/ 4094409 w 4196446"/>
              <a:gd name="connsiteY61" fmla="*/ 6075951 h 8351071"/>
              <a:gd name="connsiteX62" fmla="*/ 4139653 w 4196446"/>
              <a:gd name="connsiteY62" fmla="*/ 6102145 h 8351071"/>
              <a:gd name="connsiteX63" fmla="*/ 4192041 w 4196446"/>
              <a:gd name="connsiteY63" fmla="*/ 6080713 h 8351071"/>
              <a:gd name="connsiteX64" fmla="*/ 4149178 w 4196446"/>
              <a:gd name="connsiteY64" fmla="*/ 5947363 h 8351071"/>
              <a:gd name="connsiteX65" fmla="*/ 4194421 w 4196446"/>
              <a:gd name="connsiteY65" fmla="*/ 5909263 h 8351071"/>
              <a:gd name="connsiteX66" fmla="*/ 4113459 w 4196446"/>
              <a:gd name="connsiteY66" fmla="*/ 5783057 h 8351071"/>
              <a:gd name="connsiteX67" fmla="*/ 4108696 w 4196446"/>
              <a:gd name="connsiteY67" fmla="*/ 5678282 h 8351071"/>
              <a:gd name="connsiteX68" fmla="*/ 4070597 w 4196446"/>
              <a:gd name="connsiteY68" fmla="*/ 5587795 h 8351071"/>
              <a:gd name="connsiteX69" fmla="*/ 4111077 w 4196446"/>
              <a:gd name="connsiteY69" fmla="*/ 5583032 h 8351071"/>
              <a:gd name="connsiteX70" fmla="*/ 4061071 w 4196446"/>
              <a:gd name="connsiteY70" fmla="*/ 5478257 h 8351071"/>
              <a:gd name="connsiteX71" fmla="*/ 4061071 w 4196446"/>
              <a:gd name="connsiteY71" fmla="*/ 5383007 h 8351071"/>
              <a:gd name="connsiteX72" fmla="*/ 4103934 w 4196446"/>
              <a:gd name="connsiteY72" fmla="*/ 5387770 h 8351071"/>
              <a:gd name="connsiteX73" fmla="*/ 4106315 w 4196446"/>
              <a:gd name="connsiteY73" fmla="*/ 5347288 h 8351071"/>
              <a:gd name="connsiteX74" fmla="*/ 4065833 w 4196446"/>
              <a:gd name="connsiteY74" fmla="*/ 5292520 h 8351071"/>
              <a:gd name="connsiteX75" fmla="*/ 4058690 w 4196446"/>
              <a:gd name="connsiteY75" fmla="*/ 5173457 h 8351071"/>
              <a:gd name="connsiteX76" fmla="*/ 3990428 w 4196446"/>
              <a:gd name="connsiteY76" fmla="*/ 5034550 h 8351071"/>
              <a:gd name="connsiteX77" fmla="*/ 3922959 w 4196446"/>
              <a:gd name="connsiteY77" fmla="*/ 4816270 h 8351071"/>
              <a:gd name="connsiteX78" fmla="*/ 3887241 w 4196446"/>
              <a:gd name="connsiteY78" fmla="*/ 4682920 h 8351071"/>
              <a:gd name="connsiteX79" fmla="*/ 3851522 w 4196446"/>
              <a:gd name="connsiteY79" fmla="*/ 4642438 h 8351071"/>
              <a:gd name="connsiteX80" fmla="*/ 3887241 w 4196446"/>
              <a:gd name="connsiteY80" fmla="*/ 4578145 h 8351071"/>
              <a:gd name="connsiteX81" fmla="*/ 3839615 w 4196446"/>
              <a:gd name="connsiteY81" fmla="*/ 4499563 h 8351071"/>
              <a:gd name="connsiteX82" fmla="*/ 3780084 w 4196446"/>
              <a:gd name="connsiteY82" fmla="*/ 4492420 h 8351071"/>
              <a:gd name="connsiteX83" fmla="*/ 3732459 w 4196446"/>
              <a:gd name="connsiteY83" fmla="*/ 4449557 h 8351071"/>
              <a:gd name="connsiteX84" fmla="*/ 3687216 w 4196446"/>
              <a:gd name="connsiteY84" fmla="*/ 4466226 h 8351071"/>
              <a:gd name="connsiteX85" fmla="*/ 3668166 w 4196446"/>
              <a:gd name="connsiteY85" fmla="*/ 4368595 h 8351071"/>
              <a:gd name="connsiteX86" fmla="*/ 3501478 w 4196446"/>
              <a:gd name="connsiteY86" fmla="*/ 4166188 h 8351071"/>
              <a:gd name="connsiteX87" fmla="*/ 3496716 w 4196446"/>
              <a:gd name="connsiteY87" fmla="*/ 4139995 h 8351071"/>
              <a:gd name="connsiteX88" fmla="*/ 3494334 w 4196446"/>
              <a:gd name="connsiteY88" fmla="*/ 4113801 h 8351071"/>
              <a:gd name="connsiteX89" fmla="*/ 3544341 w 4196446"/>
              <a:gd name="connsiteY89" fmla="*/ 4101895 h 8351071"/>
              <a:gd name="connsiteX90" fmla="*/ 3553866 w 4196446"/>
              <a:gd name="connsiteY90" fmla="*/ 4075701 h 8351071"/>
              <a:gd name="connsiteX91" fmla="*/ 3515766 w 4196446"/>
              <a:gd name="connsiteY91" fmla="*/ 4056651 h 8351071"/>
              <a:gd name="connsiteX92" fmla="*/ 3465759 w 4196446"/>
              <a:gd name="connsiteY92" fmla="*/ 4049507 h 8351071"/>
              <a:gd name="connsiteX93" fmla="*/ 3432422 w 4196446"/>
              <a:gd name="connsiteY93" fmla="*/ 4109038 h 8351071"/>
              <a:gd name="connsiteX94" fmla="*/ 3413372 w 4196446"/>
              <a:gd name="connsiteY94" fmla="*/ 4082845 h 8351071"/>
              <a:gd name="connsiteX95" fmla="*/ 3415752 w 4196446"/>
              <a:gd name="connsiteY95" fmla="*/ 4042363 h 8351071"/>
              <a:gd name="connsiteX96" fmla="*/ 3349078 w 4196446"/>
              <a:gd name="connsiteY96" fmla="*/ 4018551 h 8351071"/>
              <a:gd name="connsiteX97" fmla="*/ 3382416 w 4196446"/>
              <a:gd name="connsiteY97" fmla="*/ 3985213 h 8351071"/>
              <a:gd name="connsiteX98" fmla="*/ 3346697 w 4196446"/>
              <a:gd name="connsiteY98" fmla="*/ 3961401 h 8351071"/>
              <a:gd name="connsiteX99" fmla="*/ 3291928 w 4196446"/>
              <a:gd name="connsiteY99" fmla="*/ 3959020 h 8351071"/>
              <a:gd name="connsiteX100" fmla="*/ 3263352 w 4196446"/>
              <a:gd name="connsiteY100" fmla="*/ 3978070 h 8351071"/>
              <a:gd name="connsiteX101" fmla="*/ 3215727 w 4196446"/>
              <a:gd name="connsiteY101" fmla="*/ 3963782 h 8351071"/>
              <a:gd name="connsiteX102" fmla="*/ 3227633 w 4196446"/>
              <a:gd name="connsiteY102" fmla="*/ 3937588 h 8351071"/>
              <a:gd name="connsiteX103" fmla="*/ 3275259 w 4196446"/>
              <a:gd name="connsiteY103" fmla="*/ 3913776 h 8351071"/>
              <a:gd name="connsiteX104" fmla="*/ 3127621 w 4196446"/>
              <a:gd name="connsiteY104" fmla="*/ 3851863 h 8351071"/>
              <a:gd name="connsiteX105" fmla="*/ 2996652 w 4196446"/>
              <a:gd name="connsiteY105" fmla="*/ 3739945 h 8351071"/>
              <a:gd name="connsiteX106" fmla="*/ 2591839 w 4196446"/>
              <a:gd name="connsiteY106" fmla="*/ 3354183 h 8351071"/>
              <a:gd name="connsiteX107" fmla="*/ 2468015 w 4196446"/>
              <a:gd name="connsiteY107" fmla="*/ 3049382 h 8351071"/>
              <a:gd name="connsiteX108" fmla="*/ 2432296 w 4196446"/>
              <a:gd name="connsiteY108" fmla="*/ 2961276 h 8351071"/>
              <a:gd name="connsiteX109" fmla="*/ 2387052 w 4196446"/>
              <a:gd name="connsiteY109" fmla="*/ 2954132 h 8351071"/>
              <a:gd name="connsiteX110" fmla="*/ 2365621 w 4196446"/>
              <a:gd name="connsiteY110" fmla="*/ 2958895 h 8351071"/>
              <a:gd name="connsiteX111" fmla="*/ 2315615 w 4196446"/>
              <a:gd name="connsiteY111" fmla="*/ 2896982 h 8351071"/>
              <a:gd name="connsiteX112" fmla="*/ 2234652 w 4196446"/>
              <a:gd name="connsiteY112" fmla="*/ 2880313 h 8351071"/>
              <a:gd name="connsiteX113" fmla="*/ 2182265 w 4196446"/>
              <a:gd name="connsiteY113" fmla="*/ 2811257 h 8351071"/>
              <a:gd name="connsiteX114" fmla="*/ 2115590 w 4196446"/>
              <a:gd name="connsiteY114" fmla="*/ 2727913 h 8351071"/>
              <a:gd name="connsiteX115" fmla="*/ 2091777 w 4196446"/>
              <a:gd name="connsiteY115" fmla="*/ 2670763 h 8351071"/>
              <a:gd name="connsiteX116" fmla="*/ 2006845 w 4196446"/>
              <a:gd name="connsiteY116" fmla="*/ 2527095 h 8351071"/>
              <a:gd name="connsiteX117" fmla="*/ 1953665 w 4196446"/>
              <a:gd name="connsiteY117" fmla="*/ 2451688 h 8351071"/>
              <a:gd name="connsiteX118" fmla="*/ 2006052 w 4196446"/>
              <a:gd name="connsiteY118" fmla="*/ 2337388 h 8351071"/>
              <a:gd name="connsiteX119" fmla="*/ 2072727 w 4196446"/>
              <a:gd name="connsiteY119" fmla="*/ 2256426 h 8351071"/>
              <a:gd name="connsiteX120" fmla="*/ 2056058 w 4196446"/>
              <a:gd name="connsiteY120" fmla="*/ 2223088 h 8351071"/>
              <a:gd name="connsiteX121" fmla="*/ 2067965 w 4196446"/>
              <a:gd name="connsiteY121" fmla="*/ 2130220 h 8351071"/>
              <a:gd name="connsiteX122" fmla="*/ 2137021 w 4196446"/>
              <a:gd name="connsiteY122" fmla="*/ 1992107 h 8351071"/>
              <a:gd name="connsiteX123" fmla="*/ 2165596 w 4196446"/>
              <a:gd name="connsiteY123" fmla="*/ 1944482 h 8351071"/>
              <a:gd name="connsiteX124" fmla="*/ 2203696 w 4196446"/>
              <a:gd name="connsiteY124" fmla="*/ 1937338 h 8351071"/>
              <a:gd name="connsiteX125" fmla="*/ 2198933 w 4196446"/>
              <a:gd name="connsiteY125" fmla="*/ 1906382 h 8351071"/>
              <a:gd name="connsiteX126" fmla="*/ 2406102 w 4196446"/>
              <a:gd name="connsiteY126" fmla="*/ 1782557 h 8351071"/>
              <a:gd name="connsiteX127" fmla="*/ 2494208 w 4196446"/>
              <a:gd name="connsiteY127" fmla="*/ 1715882 h 8351071"/>
              <a:gd name="connsiteX128" fmla="*/ 2513258 w 4196446"/>
              <a:gd name="connsiteY128" fmla="*/ 1630157 h 8351071"/>
              <a:gd name="connsiteX129" fmla="*/ 2522784 w 4196446"/>
              <a:gd name="connsiteY129" fmla="*/ 1584913 h 8351071"/>
              <a:gd name="connsiteX130" fmla="*/ 2577552 w 4196446"/>
              <a:gd name="connsiteY130" fmla="*/ 1527763 h 8351071"/>
              <a:gd name="connsiteX131" fmla="*/ 2606127 w 4196446"/>
              <a:gd name="connsiteY131" fmla="*/ 1499188 h 8351071"/>
              <a:gd name="connsiteX132" fmla="*/ 2634702 w 4196446"/>
              <a:gd name="connsiteY132" fmla="*/ 1492045 h 8351071"/>
              <a:gd name="connsiteX133" fmla="*/ 2672802 w 4196446"/>
              <a:gd name="connsiteY133" fmla="*/ 1368220 h 8351071"/>
              <a:gd name="connsiteX134" fmla="*/ 2806153 w 4196446"/>
              <a:gd name="connsiteY134" fmla="*/ 1334883 h 8351071"/>
              <a:gd name="connsiteX135" fmla="*/ 2944265 w 4196446"/>
              <a:gd name="connsiteY135" fmla="*/ 1325357 h 8351071"/>
              <a:gd name="connsiteX136" fmla="*/ 2968077 w 4196446"/>
              <a:gd name="connsiteY136" fmla="*/ 1206295 h 8351071"/>
              <a:gd name="connsiteX137" fmla="*/ 3049040 w 4196446"/>
              <a:gd name="connsiteY137" fmla="*/ 1169783 h 8351071"/>
              <a:gd name="connsiteX138" fmla="*/ 3153814 w 4196446"/>
              <a:gd name="connsiteY138" fmla="*/ 1125332 h 8351071"/>
              <a:gd name="connsiteX139" fmla="*/ 3225252 w 4196446"/>
              <a:gd name="connsiteY139" fmla="*/ 1049132 h 8351071"/>
              <a:gd name="connsiteX140" fmla="*/ 3310977 w 4196446"/>
              <a:gd name="connsiteY140" fmla="*/ 996745 h 8351071"/>
              <a:gd name="connsiteX141" fmla="*/ 3056977 w 4196446"/>
              <a:gd name="connsiteY141" fmla="*/ 982457 h 8351071"/>
              <a:gd name="connsiteX142" fmla="*/ 2958552 w 4196446"/>
              <a:gd name="connsiteY142" fmla="*/ 976107 h 8351071"/>
              <a:gd name="connsiteX143" fmla="*/ 2926802 w 4196446"/>
              <a:gd name="connsiteY143" fmla="*/ 906257 h 8351071"/>
              <a:gd name="connsiteX144" fmla="*/ 2866477 w 4196446"/>
              <a:gd name="connsiteY144" fmla="*/ 893559 h 8351071"/>
              <a:gd name="connsiteX145" fmla="*/ 2799802 w 4196446"/>
              <a:gd name="connsiteY145" fmla="*/ 874507 h 8351071"/>
              <a:gd name="connsiteX146" fmla="*/ 2761702 w 4196446"/>
              <a:gd name="connsiteY146" fmla="*/ 807832 h 8351071"/>
              <a:gd name="connsiteX147" fmla="*/ 2609302 w 4196446"/>
              <a:gd name="connsiteY147" fmla="*/ 760207 h 8351071"/>
              <a:gd name="connsiteX148" fmla="*/ 2580727 w 4196446"/>
              <a:gd name="connsiteY148" fmla="*/ 604632 h 8351071"/>
              <a:gd name="connsiteX149" fmla="*/ 2526752 w 4196446"/>
              <a:gd name="connsiteY149" fmla="*/ 531609 h 8351071"/>
              <a:gd name="connsiteX150" fmla="*/ 2596602 w 4196446"/>
              <a:gd name="connsiteY150" fmla="*/ 407782 h 8351071"/>
              <a:gd name="connsiteX151" fmla="*/ 2629939 w 4196446"/>
              <a:gd name="connsiteY151" fmla="*/ 310947 h 8351071"/>
              <a:gd name="connsiteX152" fmla="*/ 2517227 w 4196446"/>
              <a:gd name="connsiteY152" fmla="*/ 239507 h 8351071"/>
              <a:gd name="connsiteX153" fmla="*/ 2402927 w 4196446"/>
              <a:gd name="connsiteY153" fmla="*/ 271257 h 8351071"/>
              <a:gd name="connsiteX154" fmla="*/ 2275927 w 4196446"/>
              <a:gd name="connsiteY154" fmla="*/ 198232 h 8351071"/>
              <a:gd name="connsiteX155" fmla="*/ 2133052 w 4196446"/>
              <a:gd name="connsiteY155" fmla="*/ 233157 h 8351071"/>
              <a:gd name="connsiteX156" fmla="*/ 1913977 w 4196446"/>
              <a:gd name="connsiteY156" fmla="*/ 36309 h 8351071"/>
              <a:gd name="connsiteX157" fmla="*/ 1777452 w 4196446"/>
              <a:gd name="connsiteY157" fmla="*/ 13289 h 8351071"/>
              <a:gd name="connsiteX158" fmla="*/ 1703633 w 4196446"/>
              <a:gd name="connsiteY158" fmla="*/ 41864 h 8351071"/>
              <a:gd name="connsiteX159" fmla="*/ 1615527 w 4196446"/>
              <a:gd name="connsiteY159" fmla="*/ 75203 h 8351071"/>
              <a:gd name="connsiteX160" fmla="*/ 1515515 w 4196446"/>
              <a:gd name="connsiteY160" fmla="*/ 129971 h 8351071"/>
              <a:gd name="connsiteX161" fmla="*/ 1525040 w 4196446"/>
              <a:gd name="connsiteY161" fmla="*/ 194264 h 8351071"/>
              <a:gd name="connsiteX162" fmla="*/ 1505990 w 4196446"/>
              <a:gd name="connsiteY162" fmla="*/ 251415 h 8351071"/>
              <a:gd name="connsiteX163" fmla="*/ 1413121 w 4196446"/>
              <a:gd name="connsiteY163" fmla="*/ 270464 h 8351071"/>
              <a:gd name="connsiteX164" fmla="*/ 1339302 w 4196446"/>
              <a:gd name="connsiteY164" fmla="*/ 306184 h 8351071"/>
              <a:gd name="connsiteX165" fmla="*/ 1260721 w 4196446"/>
              <a:gd name="connsiteY165" fmla="*/ 346665 h 8351071"/>
              <a:gd name="connsiteX166" fmla="*/ 1191665 w 4196446"/>
              <a:gd name="connsiteY166" fmla="*/ 272847 h 8351071"/>
              <a:gd name="connsiteX167" fmla="*/ 1082127 w 4196446"/>
              <a:gd name="connsiteY167" fmla="*/ 353809 h 8351071"/>
              <a:gd name="connsiteX168" fmla="*/ 1020215 w 4196446"/>
              <a:gd name="connsiteY168" fmla="*/ 420484 h 8351071"/>
              <a:gd name="connsiteX169" fmla="*/ 858290 w 4196446"/>
              <a:gd name="connsiteY169" fmla="*/ 301422 h 8351071"/>
              <a:gd name="connsiteX170" fmla="*/ 796377 w 4196446"/>
              <a:gd name="connsiteY170" fmla="*/ 406196 h 8351071"/>
              <a:gd name="connsiteX171" fmla="*/ 755896 w 4196446"/>
              <a:gd name="connsiteY171" fmla="*/ 341903 h 8351071"/>
              <a:gd name="connsiteX172" fmla="*/ 689221 w 4196446"/>
              <a:gd name="connsiteY172" fmla="*/ 270465 h 8351071"/>
              <a:gd name="connsiteX173" fmla="*/ 667790 w 4196446"/>
              <a:gd name="connsiteY173" fmla="*/ 313328 h 8351071"/>
              <a:gd name="connsiteX174" fmla="*/ 620165 w 4196446"/>
              <a:gd name="connsiteY174" fmla="*/ 382384 h 8351071"/>
              <a:gd name="connsiteX175" fmla="*/ 589208 w 4196446"/>
              <a:gd name="connsiteY175" fmla="*/ 396672 h 8351071"/>
              <a:gd name="connsiteX176" fmla="*/ 498721 w 4196446"/>
              <a:gd name="connsiteY176" fmla="*/ 482397 h 8351071"/>
              <a:gd name="connsiteX177" fmla="*/ 396327 w 4196446"/>
              <a:gd name="connsiteY177" fmla="*/ 380003 h 8351071"/>
              <a:gd name="connsiteX178" fmla="*/ 243927 w 4196446"/>
              <a:gd name="connsiteY178" fmla="*/ 294278 h 8351071"/>
              <a:gd name="connsiteX179" fmla="*/ 174871 w 4196446"/>
              <a:gd name="connsiteY179" fmla="*/ 327615 h 8351071"/>
              <a:gd name="connsiteX180" fmla="*/ 127246 w 4196446"/>
              <a:gd name="connsiteY180" fmla="*/ 410959 h 8351071"/>
              <a:gd name="connsiteX181" fmla="*/ 43902 w 4196446"/>
              <a:gd name="connsiteY181" fmla="*/ 472872 h 8351071"/>
              <a:gd name="connsiteX182" fmla="*/ 8183 w 4196446"/>
              <a:gd name="connsiteY182" fmla="*/ 484778 h 8351071"/>
              <a:gd name="connsiteX183" fmla="*/ 198683 w 4196446"/>
              <a:gd name="connsiteY183" fmla="*/ 689565 h 8351071"/>
              <a:gd name="connsiteX184" fmla="*/ 265359 w 4196446"/>
              <a:gd name="connsiteY184" fmla="*/ 706234 h 8351071"/>
              <a:gd name="connsiteX185" fmla="*/ 298697 w 4196446"/>
              <a:gd name="connsiteY185" fmla="*/ 730047 h 8351071"/>
              <a:gd name="connsiteX186" fmla="*/ 296315 w 4196446"/>
              <a:gd name="connsiteY186" fmla="*/ 901496 h 8351071"/>
              <a:gd name="connsiteX187" fmla="*/ 362990 w 4196446"/>
              <a:gd name="connsiteY187" fmla="*/ 906259 h 8351071"/>
              <a:gd name="connsiteX188" fmla="*/ 401090 w 4196446"/>
              <a:gd name="connsiteY188" fmla="*/ 856253 h 8351071"/>
              <a:gd name="connsiteX189" fmla="*/ 482052 w 4196446"/>
              <a:gd name="connsiteY189" fmla="*/ 894353 h 8351071"/>
              <a:gd name="connsiteX190" fmla="*/ 420140 w 4196446"/>
              <a:gd name="connsiteY190" fmla="*/ 1039609 h 8351071"/>
              <a:gd name="connsiteX191" fmla="*/ 434427 w 4196446"/>
              <a:gd name="connsiteY191" fmla="*/ 1087234 h 8351071"/>
              <a:gd name="connsiteX192" fmla="*/ 379658 w 4196446"/>
              <a:gd name="connsiteY192" fmla="*/ 1139622 h 8351071"/>
              <a:gd name="connsiteX193" fmla="*/ 415377 w 4196446"/>
              <a:gd name="connsiteY193" fmla="*/ 1168196 h 8351071"/>
              <a:gd name="connsiteX194" fmla="*/ 486815 w 4196446"/>
              <a:gd name="connsiteY194" fmla="*/ 1256303 h 8351071"/>
              <a:gd name="connsiteX195" fmla="*/ 527296 w 4196446"/>
              <a:gd name="connsiteY195" fmla="*/ 1344409 h 8351071"/>
              <a:gd name="connsiteX196" fmla="*/ 636833 w 4196446"/>
              <a:gd name="connsiteY196" fmla="*/ 1396797 h 8351071"/>
              <a:gd name="connsiteX197" fmla="*/ 746371 w 4196446"/>
              <a:gd name="connsiteY197" fmla="*/ 1420609 h 8351071"/>
              <a:gd name="connsiteX198" fmla="*/ 829715 w 4196446"/>
              <a:gd name="connsiteY198" fmla="*/ 1468234 h 8351071"/>
              <a:gd name="connsiteX199" fmla="*/ 913058 w 4196446"/>
              <a:gd name="connsiteY199" fmla="*/ 1442040 h 8351071"/>
              <a:gd name="connsiteX200" fmla="*/ 994021 w 4196446"/>
              <a:gd name="connsiteY200" fmla="*/ 1368222 h 8351071"/>
              <a:gd name="connsiteX201" fmla="*/ 1103558 w 4196446"/>
              <a:gd name="connsiteY201" fmla="*/ 1351553 h 8351071"/>
              <a:gd name="connsiteX202" fmla="*/ 1170233 w 4196446"/>
              <a:gd name="connsiteY202" fmla="*/ 1356315 h 8351071"/>
              <a:gd name="connsiteX203" fmla="*/ 1329777 w 4196446"/>
              <a:gd name="connsiteY203" fmla="*/ 1465853 h 8351071"/>
              <a:gd name="connsiteX204" fmla="*/ 1389308 w 4196446"/>
              <a:gd name="connsiteY204" fmla="*/ 1494428 h 8351071"/>
              <a:gd name="connsiteX205" fmla="*/ 1260721 w 4196446"/>
              <a:gd name="connsiteY205" fmla="*/ 1596822 h 8351071"/>
              <a:gd name="connsiteX206" fmla="*/ 1263102 w 4196446"/>
              <a:gd name="connsiteY206" fmla="*/ 1661115 h 8351071"/>
              <a:gd name="connsiteX207" fmla="*/ 1425027 w 4196446"/>
              <a:gd name="connsiteY207" fmla="*/ 1613490 h 8351071"/>
              <a:gd name="connsiteX208" fmla="*/ 1386927 w 4196446"/>
              <a:gd name="connsiteY208" fmla="*/ 1677784 h 8351071"/>
              <a:gd name="connsiteX209" fmla="*/ 1405977 w 4196446"/>
              <a:gd name="connsiteY209" fmla="*/ 1751603 h 8351071"/>
              <a:gd name="connsiteX210" fmla="*/ 1517896 w 4196446"/>
              <a:gd name="connsiteY210" fmla="*/ 1787322 h 8351071"/>
              <a:gd name="connsiteX211" fmla="*/ 1591715 w 4196446"/>
              <a:gd name="connsiteY211" fmla="*/ 1803990 h 8351071"/>
              <a:gd name="connsiteX212" fmla="*/ 1501227 w 4196446"/>
              <a:gd name="connsiteY212" fmla="*/ 1934959 h 8351071"/>
              <a:gd name="connsiteX213" fmla="*/ 1494083 w 4196446"/>
              <a:gd name="connsiteY213" fmla="*/ 1984965 h 8351071"/>
              <a:gd name="connsiteX214" fmla="*/ 1422646 w 4196446"/>
              <a:gd name="connsiteY214" fmla="*/ 2020684 h 8351071"/>
              <a:gd name="connsiteX215" fmla="*/ 1391690 w 4196446"/>
              <a:gd name="connsiteY215" fmla="*/ 2082597 h 8351071"/>
              <a:gd name="connsiteX216" fmla="*/ 1260721 w 4196446"/>
              <a:gd name="connsiteY216" fmla="*/ 2056403 h 8351071"/>
              <a:gd name="connsiteX217" fmla="*/ 1139277 w 4196446"/>
              <a:gd name="connsiteY217" fmla="*/ 2056402 h 8351071"/>
              <a:gd name="connsiteX218" fmla="*/ 1072602 w 4196446"/>
              <a:gd name="connsiteY218" fmla="*/ 2084978 h 8351071"/>
              <a:gd name="connsiteX219" fmla="*/ 1065458 w 4196446"/>
              <a:gd name="connsiteY219" fmla="*/ 2184990 h 8351071"/>
              <a:gd name="connsiteX220" fmla="*/ 977352 w 4196446"/>
              <a:gd name="connsiteY220" fmla="*/ 2273097 h 8351071"/>
              <a:gd name="connsiteX221" fmla="*/ 1120227 w 4196446"/>
              <a:gd name="connsiteY221" fmla="*/ 2335009 h 8351071"/>
              <a:gd name="connsiteX222" fmla="*/ 1170234 w 4196446"/>
              <a:gd name="connsiteY222" fmla="*/ 2370727 h 8351071"/>
              <a:gd name="connsiteX223" fmla="*/ 1222621 w 4196446"/>
              <a:gd name="connsiteY223" fmla="*/ 2387397 h 8351071"/>
              <a:gd name="connsiteX224" fmla="*/ 1272627 w 4196446"/>
              <a:gd name="connsiteY224" fmla="*/ 2437403 h 8351071"/>
              <a:gd name="connsiteX225" fmla="*/ 1329777 w 4196446"/>
              <a:gd name="connsiteY225" fmla="*/ 2458834 h 8351071"/>
              <a:gd name="connsiteX226" fmla="*/ 1422646 w 4196446"/>
              <a:gd name="connsiteY226" fmla="*/ 2535034 h 8351071"/>
              <a:gd name="connsiteX227" fmla="*/ 1508371 w 4196446"/>
              <a:gd name="connsiteY227" fmla="*/ 2568373 h 8351071"/>
              <a:gd name="connsiteX228" fmla="*/ 1641721 w 4196446"/>
              <a:gd name="connsiteY228" fmla="*/ 2716009 h 8351071"/>
              <a:gd name="connsiteX229" fmla="*/ 1725065 w 4196446"/>
              <a:gd name="connsiteY229" fmla="*/ 2870790 h 8351071"/>
              <a:gd name="connsiteX230" fmla="*/ 1850477 w 4196446"/>
              <a:gd name="connsiteY230" fmla="*/ 2931907 h 8351071"/>
              <a:gd name="connsiteX231" fmla="*/ 1896514 w 4196446"/>
              <a:gd name="connsiteY231" fmla="*/ 2977947 h 8351071"/>
              <a:gd name="connsiteX232" fmla="*/ 1927471 w 4196446"/>
              <a:gd name="connsiteY232" fmla="*/ 3082722 h 8351071"/>
              <a:gd name="connsiteX233" fmla="*/ 1989383 w 4196446"/>
              <a:gd name="connsiteY233" fmla="*/ 3185115 h 8351071"/>
              <a:gd name="connsiteX234" fmla="*/ 2051296 w 4196446"/>
              <a:gd name="connsiteY234" fmla="*/ 3223215 h 8351071"/>
              <a:gd name="connsiteX235" fmla="*/ 2182265 w 4196446"/>
              <a:gd name="connsiteY235" fmla="*/ 3370853 h 8351071"/>
              <a:gd name="connsiteX236" fmla="*/ 2325139 w 4196446"/>
              <a:gd name="connsiteY236" fmla="*/ 3447053 h 8351071"/>
              <a:gd name="connsiteX237" fmla="*/ 2384671 w 4196446"/>
              <a:gd name="connsiteY237" fmla="*/ 3532778 h 8351071"/>
              <a:gd name="connsiteX238" fmla="*/ 2432296 w 4196446"/>
              <a:gd name="connsiteY238" fmla="*/ 3599453 h 8351071"/>
              <a:gd name="connsiteX239" fmla="*/ 2479921 w 4196446"/>
              <a:gd name="connsiteY239" fmla="*/ 3589929 h 8351071"/>
              <a:gd name="connsiteX240" fmla="*/ 2484683 w 4196446"/>
              <a:gd name="connsiteY240" fmla="*/ 3742328 h 8351071"/>
              <a:gd name="connsiteX241" fmla="*/ 2537071 w 4196446"/>
              <a:gd name="connsiteY241" fmla="*/ 3835197 h 8351071"/>
              <a:gd name="connsiteX242" fmla="*/ 2529927 w 4196446"/>
              <a:gd name="connsiteY242" fmla="*/ 3873297 h 8351071"/>
              <a:gd name="connsiteX243" fmla="*/ 2598983 w 4196446"/>
              <a:gd name="connsiteY243" fmla="*/ 3909015 h 8351071"/>
              <a:gd name="connsiteX244" fmla="*/ 2656133 w 4196446"/>
              <a:gd name="connsiteY244" fmla="*/ 3854247 h 8351071"/>
              <a:gd name="connsiteX245" fmla="*/ 2689471 w 4196446"/>
              <a:gd name="connsiteY245" fmla="*/ 3937590 h 8351071"/>
              <a:gd name="connsiteX246" fmla="*/ 2734715 w 4196446"/>
              <a:gd name="connsiteY246" fmla="*/ 3982834 h 8351071"/>
              <a:gd name="connsiteX247" fmla="*/ 2808533 w 4196446"/>
              <a:gd name="connsiteY247" fmla="*/ 4006647 h 8351071"/>
              <a:gd name="connsiteX248" fmla="*/ 2860921 w 4196446"/>
              <a:gd name="connsiteY248" fmla="*/ 4075703 h 8351071"/>
              <a:gd name="connsiteX249" fmla="*/ 2946646 w 4196446"/>
              <a:gd name="connsiteY249" fmla="*/ 4130472 h 8351071"/>
              <a:gd name="connsiteX250" fmla="*/ 2999033 w 4196446"/>
              <a:gd name="connsiteY250" fmla="*/ 4163809 h 8351071"/>
              <a:gd name="connsiteX251" fmla="*/ 2870446 w 4196446"/>
              <a:gd name="connsiteY251" fmla="*/ 4256678 h 8351071"/>
              <a:gd name="connsiteX252" fmla="*/ 2868064 w 4196446"/>
              <a:gd name="connsiteY252" fmla="*/ 4311446 h 8351071"/>
              <a:gd name="connsiteX253" fmla="*/ 2970458 w 4196446"/>
              <a:gd name="connsiteY253" fmla="*/ 4428128 h 8351071"/>
              <a:gd name="connsiteX254" fmla="*/ 3065708 w 4196446"/>
              <a:gd name="connsiteY254" fmla="*/ 4490040 h 8351071"/>
              <a:gd name="connsiteX255" fmla="*/ 3096665 w 4196446"/>
              <a:gd name="connsiteY255" fmla="*/ 4528140 h 8351071"/>
              <a:gd name="connsiteX256" fmla="*/ 3082377 w 4196446"/>
              <a:gd name="connsiteY256" fmla="*/ 4609103 h 8351071"/>
              <a:gd name="connsiteX257" fmla="*/ 3077615 w 4196446"/>
              <a:gd name="connsiteY257" fmla="*/ 4692447 h 8351071"/>
              <a:gd name="connsiteX258" fmla="*/ 3034752 w 4196446"/>
              <a:gd name="connsiteY258" fmla="*/ 4701972 h 8351071"/>
              <a:gd name="connsiteX259" fmla="*/ 3008558 w 4196446"/>
              <a:gd name="connsiteY259" fmla="*/ 4718640 h 8351071"/>
              <a:gd name="connsiteX260" fmla="*/ 3053802 w 4196446"/>
              <a:gd name="connsiteY260" fmla="*/ 4795632 h 8351071"/>
              <a:gd name="connsiteX261" fmla="*/ 3037133 w 4196446"/>
              <a:gd name="connsiteY261" fmla="*/ 4868659 h 8351071"/>
              <a:gd name="connsiteX262" fmla="*/ 3020465 w 4196446"/>
              <a:gd name="connsiteY262" fmla="*/ 5004390 h 8351071"/>
              <a:gd name="connsiteX263" fmla="*/ 2982365 w 4196446"/>
              <a:gd name="connsiteY263" fmla="*/ 5044872 h 8351071"/>
              <a:gd name="connsiteX264" fmla="*/ 2965696 w 4196446"/>
              <a:gd name="connsiteY264" fmla="*/ 5166315 h 8351071"/>
              <a:gd name="connsiteX265" fmla="*/ 2937121 w 4196446"/>
              <a:gd name="connsiteY265" fmla="*/ 5285378 h 8351071"/>
              <a:gd name="connsiteX266" fmla="*/ 2989508 w 4196446"/>
              <a:gd name="connsiteY266" fmla="*/ 5302047 h 8351071"/>
              <a:gd name="connsiteX267" fmla="*/ 2987127 w 4196446"/>
              <a:gd name="connsiteY267" fmla="*/ 5347290 h 8351071"/>
              <a:gd name="connsiteX268" fmla="*/ 2984746 w 4196446"/>
              <a:gd name="connsiteY268" fmla="*/ 5402059 h 8351071"/>
              <a:gd name="connsiteX269" fmla="*/ 3041896 w 4196446"/>
              <a:gd name="connsiteY269" fmla="*/ 5471115 h 8351071"/>
              <a:gd name="connsiteX270" fmla="*/ 3089521 w 4196446"/>
              <a:gd name="connsiteY270" fmla="*/ 5597322 h 8351071"/>
              <a:gd name="connsiteX271" fmla="*/ 2996652 w 4196446"/>
              <a:gd name="connsiteY271" fmla="*/ 5887834 h 8351071"/>
              <a:gd name="connsiteX272" fmla="*/ 3018083 w 4196446"/>
              <a:gd name="connsiteY272" fmla="*/ 5942603 h 8351071"/>
              <a:gd name="connsiteX273" fmla="*/ 3044277 w 4196446"/>
              <a:gd name="connsiteY273" fmla="*/ 5994990 h 8351071"/>
              <a:gd name="connsiteX274" fmla="*/ 3049040 w 4196446"/>
              <a:gd name="connsiteY274" fmla="*/ 6099765 h 8351071"/>
              <a:gd name="connsiteX275" fmla="*/ 3028402 w 4196446"/>
              <a:gd name="connsiteY275" fmla="*/ 6195807 h 8351071"/>
              <a:gd name="connsiteX276" fmla="*/ 2956170 w 4196446"/>
              <a:gd name="connsiteY276" fmla="*/ 6259310 h 8351071"/>
              <a:gd name="connsiteX277" fmla="*/ 2920452 w 4196446"/>
              <a:gd name="connsiteY277" fmla="*/ 6240259 h 8351071"/>
              <a:gd name="connsiteX278" fmla="*/ 2849015 w 4196446"/>
              <a:gd name="connsiteY278" fmla="*/ 6252165 h 8351071"/>
              <a:gd name="connsiteX279" fmla="*/ 2713283 w 4196446"/>
              <a:gd name="connsiteY279" fmla="*/ 6364084 h 8351071"/>
              <a:gd name="connsiteX280" fmla="*/ 2606127 w 4196446"/>
              <a:gd name="connsiteY280" fmla="*/ 6349797 h 8351071"/>
              <a:gd name="connsiteX281" fmla="*/ 2575171 w 4196446"/>
              <a:gd name="connsiteY281" fmla="*/ 6378372 h 8351071"/>
              <a:gd name="connsiteX282" fmla="*/ 2508495 w 4196446"/>
              <a:gd name="connsiteY282" fmla="*/ 6423614 h 8351071"/>
              <a:gd name="connsiteX283" fmla="*/ 2391815 w 4196446"/>
              <a:gd name="connsiteY283" fmla="*/ 6411709 h 8351071"/>
              <a:gd name="connsiteX284" fmla="*/ 2368002 w 4196446"/>
              <a:gd name="connsiteY284" fmla="*/ 6528390 h 8351071"/>
              <a:gd name="connsiteX285" fmla="*/ 2363240 w 4196446"/>
              <a:gd name="connsiteY285" fmla="*/ 6564109 h 8351071"/>
              <a:gd name="connsiteX286" fmla="*/ 2339428 w 4196446"/>
              <a:gd name="connsiteY286" fmla="*/ 6583159 h 8351071"/>
              <a:gd name="connsiteX287" fmla="*/ 2141783 w 4196446"/>
              <a:gd name="connsiteY287" fmla="*/ 6535534 h 8351071"/>
              <a:gd name="connsiteX288" fmla="*/ 2103683 w 4196446"/>
              <a:gd name="connsiteY288" fmla="*/ 6587922 h 8351071"/>
              <a:gd name="connsiteX289" fmla="*/ 2072727 w 4196446"/>
              <a:gd name="connsiteY289" fmla="*/ 6683172 h 8351071"/>
              <a:gd name="connsiteX290" fmla="*/ 2039389 w 4196446"/>
              <a:gd name="connsiteY290" fmla="*/ 6747465 h 8351071"/>
              <a:gd name="connsiteX291" fmla="*/ 2051296 w 4196446"/>
              <a:gd name="connsiteY291" fmla="*/ 6809378 h 8351071"/>
              <a:gd name="connsiteX292" fmla="*/ 2184646 w 4196446"/>
              <a:gd name="connsiteY292" fmla="*/ 6921297 h 8351071"/>
              <a:gd name="connsiteX293" fmla="*/ 2253702 w 4196446"/>
              <a:gd name="connsiteY293" fmla="*/ 6954634 h 8351071"/>
              <a:gd name="connsiteX294" fmla="*/ 2237033 w 4196446"/>
              <a:gd name="connsiteY294" fmla="*/ 6978447 h 8351071"/>
              <a:gd name="connsiteX295" fmla="*/ 2201315 w 4196446"/>
              <a:gd name="connsiteY295" fmla="*/ 6997497 h 8351071"/>
              <a:gd name="connsiteX296" fmla="*/ 2234652 w 4196446"/>
              <a:gd name="connsiteY296" fmla="*/ 7073697 h 8351071"/>
              <a:gd name="connsiteX297" fmla="*/ 2203696 w 4196446"/>
              <a:gd name="connsiteY297" fmla="*/ 7095128 h 8351071"/>
              <a:gd name="connsiteX298" fmla="*/ 2098921 w 4196446"/>
              <a:gd name="connsiteY298" fmla="*/ 7033215 h 8351071"/>
              <a:gd name="connsiteX299" fmla="*/ 2056058 w 4196446"/>
              <a:gd name="connsiteY299" fmla="*/ 7059409 h 8351071"/>
              <a:gd name="connsiteX300" fmla="*/ 1996527 w 4196446"/>
              <a:gd name="connsiteY300" fmla="*/ 6957015 h 8351071"/>
              <a:gd name="connsiteX301" fmla="*/ 1879846 w 4196446"/>
              <a:gd name="connsiteY301" fmla="*/ 6983209 h 8351071"/>
              <a:gd name="connsiteX302" fmla="*/ 1815552 w 4196446"/>
              <a:gd name="connsiteY302" fmla="*/ 6987972 h 8351071"/>
              <a:gd name="connsiteX303" fmla="*/ 1765546 w 4196446"/>
              <a:gd name="connsiteY303" fmla="*/ 6983210 h 8351071"/>
              <a:gd name="connsiteX304" fmla="*/ 1708396 w 4196446"/>
              <a:gd name="connsiteY304" fmla="*/ 7028453 h 8351071"/>
              <a:gd name="connsiteX305" fmla="*/ 1529802 w 4196446"/>
              <a:gd name="connsiteY305" fmla="*/ 6987972 h 8351071"/>
              <a:gd name="connsiteX306" fmla="*/ 1553614 w 4196446"/>
              <a:gd name="connsiteY306" fmla="*/ 7114178 h 8351071"/>
              <a:gd name="connsiteX307" fmla="*/ 1477415 w 4196446"/>
              <a:gd name="connsiteY307" fmla="*/ 7159422 h 8351071"/>
              <a:gd name="connsiteX308" fmla="*/ 1415502 w 4196446"/>
              <a:gd name="connsiteY308" fmla="*/ 7226096 h 8351071"/>
              <a:gd name="connsiteX309" fmla="*/ 1265483 w 4196446"/>
              <a:gd name="connsiteY309" fmla="*/ 7218953 h 8351071"/>
              <a:gd name="connsiteX310" fmla="*/ 1213096 w 4196446"/>
              <a:gd name="connsiteY310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15503 w 4196446"/>
              <a:gd name="connsiteY5" fmla="*/ 8240507 h 8351071"/>
              <a:gd name="connsiteX6" fmla="*/ 1386928 w 4196446"/>
              <a:gd name="connsiteY6" fmla="*/ 8283370 h 8351071"/>
              <a:gd name="connsiteX7" fmla="*/ 1334540 w 4196446"/>
              <a:gd name="connsiteY7" fmla="*/ 8300038 h 8351071"/>
              <a:gd name="connsiteX8" fmla="*/ 1416296 w 4196446"/>
              <a:gd name="connsiteY8" fmla="*/ 8306388 h 8351071"/>
              <a:gd name="connsiteX9" fmla="*/ 1698872 w 4196446"/>
              <a:gd name="connsiteY9" fmla="*/ 8197645 h 8351071"/>
              <a:gd name="connsiteX10" fmla="*/ 1789359 w 4196446"/>
              <a:gd name="connsiteY10" fmla="*/ 8045245 h 8351071"/>
              <a:gd name="connsiteX11" fmla="*/ 1941759 w 4196446"/>
              <a:gd name="connsiteY11" fmla="*/ 8004763 h 8351071"/>
              <a:gd name="connsiteX12" fmla="*/ 2198934 w 4196446"/>
              <a:gd name="connsiteY12" fmla="*/ 7899988 h 8351071"/>
              <a:gd name="connsiteX13" fmla="*/ 2260847 w 4196446"/>
              <a:gd name="connsiteY13" fmla="*/ 7835694 h 8351071"/>
              <a:gd name="connsiteX14" fmla="*/ 2301328 w 4196446"/>
              <a:gd name="connsiteY14" fmla="*/ 7795213 h 8351071"/>
              <a:gd name="connsiteX15" fmla="*/ 2391816 w 4196446"/>
              <a:gd name="connsiteY15" fmla="*/ 7797595 h 8351071"/>
              <a:gd name="connsiteX16" fmla="*/ 2451347 w 4196446"/>
              <a:gd name="connsiteY16" fmla="*/ 7776163 h 8351071"/>
              <a:gd name="connsiteX17" fmla="*/ 2470397 w 4196446"/>
              <a:gd name="connsiteY17" fmla="*/ 7699963 h 8351071"/>
              <a:gd name="connsiteX18" fmla="*/ 2444203 w 4196446"/>
              <a:gd name="connsiteY18" fmla="*/ 7633288 h 8351071"/>
              <a:gd name="connsiteX19" fmla="*/ 2503734 w 4196446"/>
              <a:gd name="connsiteY19" fmla="*/ 7630907 h 8351071"/>
              <a:gd name="connsiteX20" fmla="*/ 2531514 w 4196446"/>
              <a:gd name="connsiteY20" fmla="*/ 7594394 h 8351071"/>
              <a:gd name="connsiteX21" fmla="*/ 2484684 w 4196446"/>
              <a:gd name="connsiteY21" fmla="*/ 7552326 h 8351071"/>
              <a:gd name="connsiteX22" fmla="*/ 2546597 w 4196446"/>
              <a:gd name="connsiteY22" fmla="*/ 7511845 h 8351071"/>
              <a:gd name="connsiteX23" fmla="*/ 2603748 w 4196446"/>
              <a:gd name="connsiteY23" fmla="*/ 7485651 h 8351071"/>
              <a:gd name="connsiteX24" fmla="*/ 2594222 w 4196446"/>
              <a:gd name="connsiteY24" fmla="*/ 7359445 h 8351071"/>
              <a:gd name="connsiteX25" fmla="*/ 2606128 w 4196446"/>
              <a:gd name="connsiteY25" fmla="*/ 7309438 h 8351071"/>
              <a:gd name="connsiteX26" fmla="*/ 2701378 w 4196446"/>
              <a:gd name="connsiteY26" fmla="*/ 7314201 h 8351071"/>
              <a:gd name="connsiteX27" fmla="*/ 2660897 w 4196446"/>
              <a:gd name="connsiteY27" fmla="*/ 7240382 h 8351071"/>
              <a:gd name="connsiteX28" fmla="*/ 2713284 w 4196446"/>
              <a:gd name="connsiteY28" fmla="*/ 7266576 h 8351071"/>
              <a:gd name="connsiteX29" fmla="*/ 2763291 w 4196446"/>
              <a:gd name="connsiteY29" fmla="*/ 7299913 h 8351071"/>
              <a:gd name="connsiteX30" fmla="*/ 2756147 w 4196446"/>
              <a:gd name="connsiteY30" fmla="*/ 7371351 h 8351071"/>
              <a:gd name="connsiteX31" fmla="*/ 2827584 w 4196446"/>
              <a:gd name="connsiteY31" fmla="*/ 7316582 h 8351071"/>
              <a:gd name="connsiteX32" fmla="*/ 2870447 w 4196446"/>
              <a:gd name="connsiteY32" fmla="*/ 7338013 h 8351071"/>
              <a:gd name="connsiteX33" fmla="*/ 3001416 w 4196446"/>
              <a:gd name="connsiteY33" fmla="*/ 7266576 h 8351071"/>
              <a:gd name="connsiteX34" fmla="*/ 3103809 w 4196446"/>
              <a:gd name="connsiteY34" fmla="*/ 7202282 h 8351071"/>
              <a:gd name="connsiteX35" fmla="*/ 3246684 w 4196446"/>
              <a:gd name="connsiteY35" fmla="*/ 7142751 h 8351071"/>
              <a:gd name="connsiteX36" fmla="*/ 3282403 w 4196446"/>
              <a:gd name="connsiteY36" fmla="*/ 7159420 h 8351071"/>
              <a:gd name="connsiteX37" fmla="*/ 3358603 w 4196446"/>
              <a:gd name="connsiteY37" fmla="*/ 7064169 h 8351071"/>
              <a:gd name="connsiteX38" fmla="*/ 3503859 w 4196446"/>
              <a:gd name="connsiteY38" fmla="*/ 7042738 h 8351071"/>
              <a:gd name="connsiteX39" fmla="*/ 3530053 w 4196446"/>
              <a:gd name="connsiteY39" fmla="*/ 6978445 h 8351071"/>
              <a:gd name="connsiteX40" fmla="*/ 3642765 w 4196446"/>
              <a:gd name="connsiteY40" fmla="*/ 6905419 h 8351071"/>
              <a:gd name="connsiteX41" fmla="*/ 3741984 w 4196446"/>
              <a:gd name="connsiteY41" fmla="*/ 6883195 h 8351071"/>
              <a:gd name="connsiteX42" fmla="*/ 3784847 w 4196446"/>
              <a:gd name="connsiteY42" fmla="*/ 6811757 h 8351071"/>
              <a:gd name="connsiteX43" fmla="*/ 3951534 w 4196446"/>
              <a:gd name="connsiteY43" fmla="*/ 6737938 h 8351071"/>
              <a:gd name="connsiteX44" fmla="*/ 3932484 w 4196446"/>
              <a:gd name="connsiteY44" fmla="*/ 6616495 h 8351071"/>
              <a:gd name="connsiteX45" fmla="*/ 3975347 w 4196446"/>
              <a:gd name="connsiteY45" fmla="*/ 6642688 h 8351071"/>
              <a:gd name="connsiteX46" fmla="*/ 4027735 w 4196446"/>
              <a:gd name="connsiteY46" fmla="*/ 6654595 h 8351071"/>
              <a:gd name="connsiteX47" fmla="*/ 4056309 w 4196446"/>
              <a:gd name="connsiteY47" fmla="*/ 6516482 h 8351071"/>
              <a:gd name="connsiteX48" fmla="*/ 3996778 w 4196446"/>
              <a:gd name="connsiteY48" fmla="*/ 6478382 h 8351071"/>
              <a:gd name="connsiteX49" fmla="*/ 4034878 w 4196446"/>
              <a:gd name="connsiteY49" fmla="*/ 6437901 h 8351071"/>
              <a:gd name="connsiteX50" fmla="*/ 4061072 w 4196446"/>
              <a:gd name="connsiteY50" fmla="*/ 6473620 h 8351071"/>
              <a:gd name="connsiteX51" fmla="*/ 4082503 w 4196446"/>
              <a:gd name="connsiteY51" fmla="*/ 6478382 h 8351071"/>
              <a:gd name="connsiteX52" fmla="*/ 4089647 w 4196446"/>
              <a:gd name="connsiteY52" fmla="*/ 6421232 h 8351071"/>
              <a:gd name="connsiteX53" fmla="*/ 4046784 w 4196446"/>
              <a:gd name="connsiteY53" fmla="*/ 6318838 h 8351071"/>
              <a:gd name="connsiteX54" fmla="*/ 4130128 w 4196446"/>
              <a:gd name="connsiteY54" fmla="*/ 6299788 h 8351071"/>
              <a:gd name="connsiteX55" fmla="*/ 4046784 w 4196446"/>
              <a:gd name="connsiteY55" fmla="*/ 6275976 h 8351071"/>
              <a:gd name="connsiteX56" fmla="*/ 4053928 w 4196446"/>
              <a:gd name="connsiteY56" fmla="*/ 6211682 h 8351071"/>
              <a:gd name="connsiteX57" fmla="*/ 4039640 w 4196446"/>
              <a:gd name="connsiteY57" fmla="*/ 6149770 h 8351071"/>
              <a:gd name="connsiteX58" fmla="*/ 4106315 w 4196446"/>
              <a:gd name="connsiteY58" fmla="*/ 6211682 h 8351071"/>
              <a:gd name="connsiteX59" fmla="*/ 4063453 w 4196446"/>
              <a:gd name="connsiteY59" fmla="*/ 6090238 h 8351071"/>
              <a:gd name="connsiteX60" fmla="*/ 4070597 w 4196446"/>
              <a:gd name="connsiteY60" fmla="*/ 6018801 h 8351071"/>
              <a:gd name="connsiteX61" fmla="*/ 4132509 w 4196446"/>
              <a:gd name="connsiteY61" fmla="*/ 5975938 h 8351071"/>
              <a:gd name="connsiteX62" fmla="*/ 4094409 w 4196446"/>
              <a:gd name="connsiteY62" fmla="*/ 6075951 h 8351071"/>
              <a:gd name="connsiteX63" fmla="*/ 4139653 w 4196446"/>
              <a:gd name="connsiteY63" fmla="*/ 6102145 h 8351071"/>
              <a:gd name="connsiteX64" fmla="*/ 4192041 w 4196446"/>
              <a:gd name="connsiteY64" fmla="*/ 6080713 h 8351071"/>
              <a:gd name="connsiteX65" fmla="*/ 4149178 w 4196446"/>
              <a:gd name="connsiteY65" fmla="*/ 5947363 h 8351071"/>
              <a:gd name="connsiteX66" fmla="*/ 4194421 w 4196446"/>
              <a:gd name="connsiteY66" fmla="*/ 5909263 h 8351071"/>
              <a:gd name="connsiteX67" fmla="*/ 4113459 w 4196446"/>
              <a:gd name="connsiteY67" fmla="*/ 5783057 h 8351071"/>
              <a:gd name="connsiteX68" fmla="*/ 4108696 w 4196446"/>
              <a:gd name="connsiteY68" fmla="*/ 5678282 h 8351071"/>
              <a:gd name="connsiteX69" fmla="*/ 4070597 w 4196446"/>
              <a:gd name="connsiteY69" fmla="*/ 5587795 h 8351071"/>
              <a:gd name="connsiteX70" fmla="*/ 4111077 w 4196446"/>
              <a:gd name="connsiteY70" fmla="*/ 5583032 h 8351071"/>
              <a:gd name="connsiteX71" fmla="*/ 4061071 w 4196446"/>
              <a:gd name="connsiteY71" fmla="*/ 5478257 h 8351071"/>
              <a:gd name="connsiteX72" fmla="*/ 4061071 w 4196446"/>
              <a:gd name="connsiteY72" fmla="*/ 5383007 h 8351071"/>
              <a:gd name="connsiteX73" fmla="*/ 4103934 w 4196446"/>
              <a:gd name="connsiteY73" fmla="*/ 5387770 h 8351071"/>
              <a:gd name="connsiteX74" fmla="*/ 4106315 w 4196446"/>
              <a:gd name="connsiteY74" fmla="*/ 5347288 h 8351071"/>
              <a:gd name="connsiteX75" fmla="*/ 4065833 w 4196446"/>
              <a:gd name="connsiteY75" fmla="*/ 5292520 h 8351071"/>
              <a:gd name="connsiteX76" fmla="*/ 4058690 w 4196446"/>
              <a:gd name="connsiteY76" fmla="*/ 5173457 h 8351071"/>
              <a:gd name="connsiteX77" fmla="*/ 3990428 w 4196446"/>
              <a:gd name="connsiteY77" fmla="*/ 5034550 h 8351071"/>
              <a:gd name="connsiteX78" fmla="*/ 3922959 w 4196446"/>
              <a:gd name="connsiteY78" fmla="*/ 4816270 h 8351071"/>
              <a:gd name="connsiteX79" fmla="*/ 3887241 w 4196446"/>
              <a:gd name="connsiteY79" fmla="*/ 4682920 h 8351071"/>
              <a:gd name="connsiteX80" fmla="*/ 3851522 w 4196446"/>
              <a:gd name="connsiteY80" fmla="*/ 4642438 h 8351071"/>
              <a:gd name="connsiteX81" fmla="*/ 3887241 w 4196446"/>
              <a:gd name="connsiteY81" fmla="*/ 4578145 h 8351071"/>
              <a:gd name="connsiteX82" fmla="*/ 3839615 w 4196446"/>
              <a:gd name="connsiteY82" fmla="*/ 4499563 h 8351071"/>
              <a:gd name="connsiteX83" fmla="*/ 3780084 w 4196446"/>
              <a:gd name="connsiteY83" fmla="*/ 4492420 h 8351071"/>
              <a:gd name="connsiteX84" fmla="*/ 3732459 w 4196446"/>
              <a:gd name="connsiteY84" fmla="*/ 4449557 h 8351071"/>
              <a:gd name="connsiteX85" fmla="*/ 3687216 w 4196446"/>
              <a:gd name="connsiteY85" fmla="*/ 4466226 h 8351071"/>
              <a:gd name="connsiteX86" fmla="*/ 3668166 w 4196446"/>
              <a:gd name="connsiteY86" fmla="*/ 4368595 h 8351071"/>
              <a:gd name="connsiteX87" fmla="*/ 3501478 w 4196446"/>
              <a:gd name="connsiteY87" fmla="*/ 4166188 h 8351071"/>
              <a:gd name="connsiteX88" fmla="*/ 3496716 w 4196446"/>
              <a:gd name="connsiteY88" fmla="*/ 4139995 h 8351071"/>
              <a:gd name="connsiteX89" fmla="*/ 3494334 w 4196446"/>
              <a:gd name="connsiteY89" fmla="*/ 4113801 h 8351071"/>
              <a:gd name="connsiteX90" fmla="*/ 3544341 w 4196446"/>
              <a:gd name="connsiteY90" fmla="*/ 4101895 h 8351071"/>
              <a:gd name="connsiteX91" fmla="*/ 3553866 w 4196446"/>
              <a:gd name="connsiteY91" fmla="*/ 4075701 h 8351071"/>
              <a:gd name="connsiteX92" fmla="*/ 3515766 w 4196446"/>
              <a:gd name="connsiteY92" fmla="*/ 4056651 h 8351071"/>
              <a:gd name="connsiteX93" fmla="*/ 3465759 w 4196446"/>
              <a:gd name="connsiteY93" fmla="*/ 4049507 h 8351071"/>
              <a:gd name="connsiteX94" fmla="*/ 3432422 w 4196446"/>
              <a:gd name="connsiteY94" fmla="*/ 4109038 h 8351071"/>
              <a:gd name="connsiteX95" fmla="*/ 3413372 w 4196446"/>
              <a:gd name="connsiteY95" fmla="*/ 4082845 h 8351071"/>
              <a:gd name="connsiteX96" fmla="*/ 3415752 w 4196446"/>
              <a:gd name="connsiteY96" fmla="*/ 4042363 h 8351071"/>
              <a:gd name="connsiteX97" fmla="*/ 3349078 w 4196446"/>
              <a:gd name="connsiteY97" fmla="*/ 4018551 h 8351071"/>
              <a:gd name="connsiteX98" fmla="*/ 3382416 w 4196446"/>
              <a:gd name="connsiteY98" fmla="*/ 3985213 h 8351071"/>
              <a:gd name="connsiteX99" fmla="*/ 3346697 w 4196446"/>
              <a:gd name="connsiteY99" fmla="*/ 3961401 h 8351071"/>
              <a:gd name="connsiteX100" fmla="*/ 3291928 w 4196446"/>
              <a:gd name="connsiteY100" fmla="*/ 3959020 h 8351071"/>
              <a:gd name="connsiteX101" fmla="*/ 3263352 w 4196446"/>
              <a:gd name="connsiteY101" fmla="*/ 3978070 h 8351071"/>
              <a:gd name="connsiteX102" fmla="*/ 3215727 w 4196446"/>
              <a:gd name="connsiteY102" fmla="*/ 3963782 h 8351071"/>
              <a:gd name="connsiteX103" fmla="*/ 3227633 w 4196446"/>
              <a:gd name="connsiteY103" fmla="*/ 3937588 h 8351071"/>
              <a:gd name="connsiteX104" fmla="*/ 3275259 w 4196446"/>
              <a:gd name="connsiteY104" fmla="*/ 3913776 h 8351071"/>
              <a:gd name="connsiteX105" fmla="*/ 3127621 w 4196446"/>
              <a:gd name="connsiteY105" fmla="*/ 3851863 h 8351071"/>
              <a:gd name="connsiteX106" fmla="*/ 2996652 w 4196446"/>
              <a:gd name="connsiteY106" fmla="*/ 3739945 h 8351071"/>
              <a:gd name="connsiteX107" fmla="*/ 2591839 w 4196446"/>
              <a:gd name="connsiteY107" fmla="*/ 3354183 h 8351071"/>
              <a:gd name="connsiteX108" fmla="*/ 2468015 w 4196446"/>
              <a:gd name="connsiteY108" fmla="*/ 3049382 h 8351071"/>
              <a:gd name="connsiteX109" fmla="*/ 2432296 w 4196446"/>
              <a:gd name="connsiteY109" fmla="*/ 2961276 h 8351071"/>
              <a:gd name="connsiteX110" fmla="*/ 2387052 w 4196446"/>
              <a:gd name="connsiteY110" fmla="*/ 2954132 h 8351071"/>
              <a:gd name="connsiteX111" fmla="*/ 2365621 w 4196446"/>
              <a:gd name="connsiteY111" fmla="*/ 2958895 h 8351071"/>
              <a:gd name="connsiteX112" fmla="*/ 2315615 w 4196446"/>
              <a:gd name="connsiteY112" fmla="*/ 2896982 h 8351071"/>
              <a:gd name="connsiteX113" fmla="*/ 2234652 w 4196446"/>
              <a:gd name="connsiteY113" fmla="*/ 2880313 h 8351071"/>
              <a:gd name="connsiteX114" fmla="*/ 2182265 w 4196446"/>
              <a:gd name="connsiteY114" fmla="*/ 2811257 h 8351071"/>
              <a:gd name="connsiteX115" fmla="*/ 2115590 w 4196446"/>
              <a:gd name="connsiteY115" fmla="*/ 2727913 h 8351071"/>
              <a:gd name="connsiteX116" fmla="*/ 2091777 w 4196446"/>
              <a:gd name="connsiteY116" fmla="*/ 2670763 h 8351071"/>
              <a:gd name="connsiteX117" fmla="*/ 2006845 w 4196446"/>
              <a:gd name="connsiteY117" fmla="*/ 2527095 h 8351071"/>
              <a:gd name="connsiteX118" fmla="*/ 1953665 w 4196446"/>
              <a:gd name="connsiteY118" fmla="*/ 2451688 h 8351071"/>
              <a:gd name="connsiteX119" fmla="*/ 2006052 w 4196446"/>
              <a:gd name="connsiteY119" fmla="*/ 2337388 h 8351071"/>
              <a:gd name="connsiteX120" fmla="*/ 2072727 w 4196446"/>
              <a:gd name="connsiteY120" fmla="*/ 2256426 h 8351071"/>
              <a:gd name="connsiteX121" fmla="*/ 2056058 w 4196446"/>
              <a:gd name="connsiteY121" fmla="*/ 2223088 h 8351071"/>
              <a:gd name="connsiteX122" fmla="*/ 2067965 w 4196446"/>
              <a:gd name="connsiteY122" fmla="*/ 2130220 h 8351071"/>
              <a:gd name="connsiteX123" fmla="*/ 2137021 w 4196446"/>
              <a:gd name="connsiteY123" fmla="*/ 1992107 h 8351071"/>
              <a:gd name="connsiteX124" fmla="*/ 2165596 w 4196446"/>
              <a:gd name="connsiteY124" fmla="*/ 1944482 h 8351071"/>
              <a:gd name="connsiteX125" fmla="*/ 2203696 w 4196446"/>
              <a:gd name="connsiteY125" fmla="*/ 1937338 h 8351071"/>
              <a:gd name="connsiteX126" fmla="*/ 2198933 w 4196446"/>
              <a:gd name="connsiteY126" fmla="*/ 1906382 h 8351071"/>
              <a:gd name="connsiteX127" fmla="*/ 2406102 w 4196446"/>
              <a:gd name="connsiteY127" fmla="*/ 1782557 h 8351071"/>
              <a:gd name="connsiteX128" fmla="*/ 2494208 w 4196446"/>
              <a:gd name="connsiteY128" fmla="*/ 1715882 h 8351071"/>
              <a:gd name="connsiteX129" fmla="*/ 2513258 w 4196446"/>
              <a:gd name="connsiteY129" fmla="*/ 1630157 h 8351071"/>
              <a:gd name="connsiteX130" fmla="*/ 2522784 w 4196446"/>
              <a:gd name="connsiteY130" fmla="*/ 1584913 h 8351071"/>
              <a:gd name="connsiteX131" fmla="*/ 2577552 w 4196446"/>
              <a:gd name="connsiteY131" fmla="*/ 1527763 h 8351071"/>
              <a:gd name="connsiteX132" fmla="*/ 2606127 w 4196446"/>
              <a:gd name="connsiteY132" fmla="*/ 1499188 h 8351071"/>
              <a:gd name="connsiteX133" fmla="*/ 2634702 w 4196446"/>
              <a:gd name="connsiteY133" fmla="*/ 1492045 h 8351071"/>
              <a:gd name="connsiteX134" fmla="*/ 2672802 w 4196446"/>
              <a:gd name="connsiteY134" fmla="*/ 1368220 h 8351071"/>
              <a:gd name="connsiteX135" fmla="*/ 2806153 w 4196446"/>
              <a:gd name="connsiteY135" fmla="*/ 1334883 h 8351071"/>
              <a:gd name="connsiteX136" fmla="*/ 2944265 w 4196446"/>
              <a:gd name="connsiteY136" fmla="*/ 1325357 h 8351071"/>
              <a:gd name="connsiteX137" fmla="*/ 2968077 w 4196446"/>
              <a:gd name="connsiteY137" fmla="*/ 1206295 h 8351071"/>
              <a:gd name="connsiteX138" fmla="*/ 3049040 w 4196446"/>
              <a:gd name="connsiteY138" fmla="*/ 1169783 h 8351071"/>
              <a:gd name="connsiteX139" fmla="*/ 3153814 w 4196446"/>
              <a:gd name="connsiteY139" fmla="*/ 1125332 h 8351071"/>
              <a:gd name="connsiteX140" fmla="*/ 3225252 w 4196446"/>
              <a:gd name="connsiteY140" fmla="*/ 1049132 h 8351071"/>
              <a:gd name="connsiteX141" fmla="*/ 3310977 w 4196446"/>
              <a:gd name="connsiteY141" fmla="*/ 996745 h 8351071"/>
              <a:gd name="connsiteX142" fmla="*/ 3056977 w 4196446"/>
              <a:gd name="connsiteY142" fmla="*/ 982457 h 8351071"/>
              <a:gd name="connsiteX143" fmla="*/ 2958552 w 4196446"/>
              <a:gd name="connsiteY143" fmla="*/ 976107 h 8351071"/>
              <a:gd name="connsiteX144" fmla="*/ 2926802 w 4196446"/>
              <a:gd name="connsiteY144" fmla="*/ 906257 h 8351071"/>
              <a:gd name="connsiteX145" fmla="*/ 2866477 w 4196446"/>
              <a:gd name="connsiteY145" fmla="*/ 893559 h 8351071"/>
              <a:gd name="connsiteX146" fmla="*/ 2799802 w 4196446"/>
              <a:gd name="connsiteY146" fmla="*/ 874507 h 8351071"/>
              <a:gd name="connsiteX147" fmla="*/ 2761702 w 4196446"/>
              <a:gd name="connsiteY147" fmla="*/ 807832 h 8351071"/>
              <a:gd name="connsiteX148" fmla="*/ 2609302 w 4196446"/>
              <a:gd name="connsiteY148" fmla="*/ 760207 h 8351071"/>
              <a:gd name="connsiteX149" fmla="*/ 2580727 w 4196446"/>
              <a:gd name="connsiteY149" fmla="*/ 604632 h 8351071"/>
              <a:gd name="connsiteX150" fmla="*/ 2526752 w 4196446"/>
              <a:gd name="connsiteY150" fmla="*/ 531609 h 8351071"/>
              <a:gd name="connsiteX151" fmla="*/ 2596602 w 4196446"/>
              <a:gd name="connsiteY151" fmla="*/ 407782 h 8351071"/>
              <a:gd name="connsiteX152" fmla="*/ 2629939 w 4196446"/>
              <a:gd name="connsiteY152" fmla="*/ 310947 h 8351071"/>
              <a:gd name="connsiteX153" fmla="*/ 2517227 w 4196446"/>
              <a:gd name="connsiteY153" fmla="*/ 239507 h 8351071"/>
              <a:gd name="connsiteX154" fmla="*/ 2402927 w 4196446"/>
              <a:gd name="connsiteY154" fmla="*/ 271257 h 8351071"/>
              <a:gd name="connsiteX155" fmla="*/ 2275927 w 4196446"/>
              <a:gd name="connsiteY155" fmla="*/ 198232 h 8351071"/>
              <a:gd name="connsiteX156" fmla="*/ 2133052 w 4196446"/>
              <a:gd name="connsiteY156" fmla="*/ 233157 h 8351071"/>
              <a:gd name="connsiteX157" fmla="*/ 1913977 w 4196446"/>
              <a:gd name="connsiteY157" fmla="*/ 36309 h 8351071"/>
              <a:gd name="connsiteX158" fmla="*/ 1777452 w 4196446"/>
              <a:gd name="connsiteY158" fmla="*/ 13289 h 8351071"/>
              <a:gd name="connsiteX159" fmla="*/ 1703633 w 4196446"/>
              <a:gd name="connsiteY159" fmla="*/ 41864 h 8351071"/>
              <a:gd name="connsiteX160" fmla="*/ 1615527 w 4196446"/>
              <a:gd name="connsiteY160" fmla="*/ 75203 h 8351071"/>
              <a:gd name="connsiteX161" fmla="*/ 1515515 w 4196446"/>
              <a:gd name="connsiteY161" fmla="*/ 129971 h 8351071"/>
              <a:gd name="connsiteX162" fmla="*/ 1525040 w 4196446"/>
              <a:gd name="connsiteY162" fmla="*/ 194264 h 8351071"/>
              <a:gd name="connsiteX163" fmla="*/ 1505990 w 4196446"/>
              <a:gd name="connsiteY163" fmla="*/ 251415 h 8351071"/>
              <a:gd name="connsiteX164" fmla="*/ 1413121 w 4196446"/>
              <a:gd name="connsiteY164" fmla="*/ 270464 h 8351071"/>
              <a:gd name="connsiteX165" fmla="*/ 1339302 w 4196446"/>
              <a:gd name="connsiteY165" fmla="*/ 306184 h 8351071"/>
              <a:gd name="connsiteX166" fmla="*/ 1260721 w 4196446"/>
              <a:gd name="connsiteY166" fmla="*/ 346665 h 8351071"/>
              <a:gd name="connsiteX167" fmla="*/ 1191665 w 4196446"/>
              <a:gd name="connsiteY167" fmla="*/ 272847 h 8351071"/>
              <a:gd name="connsiteX168" fmla="*/ 1082127 w 4196446"/>
              <a:gd name="connsiteY168" fmla="*/ 353809 h 8351071"/>
              <a:gd name="connsiteX169" fmla="*/ 1020215 w 4196446"/>
              <a:gd name="connsiteY169" fmla="*/ 420484 h 8351071"/>
              <a:gd name="connsiteX170" fmla="*/ 858290 w 4196446"/>
              <a:gd name="connsiteY170" fmla="*/ 301422 h 8351071"/>
              <a:gd name="connsiteX171" fmla="*/ 796377 w 4196446"/>
              <a:gd name="connsiteY171" fmla="*/ 406196 h 8351071"/>
              <a:gd name="connsiteX172" fmla="*/ 755896 w 4196446"/>
              <a:gd name="connsiteY172" fmla="*/ 341903 h 8351071"/>
              <a:gd name="connsiteX173" fmla="*/ 689221 w 4196446"/>
              <a:gd name="connsiteY173" fmla="*/ 270465 h 8351071"/>
              <a:gd name="connsiteX174" fmla="*/ 667790 w 4196446"/>
              <a:gd name="connsiteY174" fmla="*/ 313328 h 8351071"/>
              <a:gd name="connsiteX175" fmla="*/ 620165 w 4196446"/>
              <a:gd name="connsiteY175" fmla="*/ 382384 h 8351071"/>
              <a:gd name="connsiteX176" fmla="*/ 589208 w 4196446"/>
              <a:gd name="connsiteY176" fmla="*/ 396672 h 8351071"/>
              <a:gd name="connsiteX177" fmla="*/ 498721 w 4196446"/>
              <a:gd name="connsiteY177" fmla="*/ 482397 h 8351071"/>
              <a:gd name="connsiteX178" fmla="*/ 396327 w 4196446"/>
              <a:gd name="connsiteY178" fmla="*/ 380003 h 8351071"/>
              <a:gd name="connsiteX179" fmla="*/ 243927 w 4196446"/>
              <a:gd name="connsiteY179" fmla="*/ 294278 h 8351071"/>
              <a:gd name="connsiteX180" fmla="*/ 174871 w 4196446"/>
              <a:gd name="connsiteY180" fmla="*/ 327615 h 8351071"/>
              <a:gd name="connsiteX181" fmla="*/ 127246 w 4196446"/>
              <a:gd name="connsiteY181" fmla="*/ 410959 h 8351071"/>
              <a:gd name="connsiteX182" fmla="*/ 43902 w 4196446"/>
              <a:gd name="connsiteY182" fmla="*/ 472872 h 8351071"/>
              <a:gd name="connsiteX183" fmla="*/ 8183 w 4196446"/>
              <a:gd name="connsiteY183" fmla="*/ 484778 h 8351071"/>
              <a:gd name="connsiteX184" fmla="*/ 198683 w 4196446"/>
              <a:gd name="connsiteY184" fmla="*/ 689565 h 8351071"/>
              <a:gd name="connsiteX185" fmla="*/ 265359 w 4196446"/>
              <a:gd name="connsiteY185" fmla="*/ 706234 h 8351071"/>
              <a:gd name="connsiteX186" fmla="*/ 298697 w 4196446"/>
              <a:gd name="connsiteY186" fmla="*/ 730047 h 8351071"/>
              <a:gd name="connsiteX187" fmla="*/ 296315 w 4196446"/>
              <a:gd name="connsiteY187" fmla="*/ 901496 h 8351071"/>
              <a:gd name="connsiteX188" fmla="*/ 362990 w 4196446"/>
              <a:gd name="connsiteY188" fmla="*/ 906259 h 8351071"/>
              <a:gd name="connsiteX189" fmla="*/ 401090 w 4196446"/>
              <a:gd name="connsiteY189" fmla="*/ 856253 h 8351071"/>
              <a:gd name="connsiteX190" fmla="*/ 482052 w 4196446"/>
              <a:gd name="connsiteY190" fmla="*/ 894353 h 8351071"/>
              <a:gd name="connsiteX191" fmla="*/ 420140 w 4196446"/>
              <a:gd name="connsiteY191" fmla="*/ 1039609 h 8351071"/>
              <a:gd name="connsiteX192" fmla="*/ 434427 w 4196446"/>
              <a:gd name="connsiteY192" fmla="*/ 1087234 h 8351071"/>
              <a:gd name="connsiteX193" fmla="*/ 379658 w 4196446"/>
              <a:gd name="connsiteY193" fmla="*/ 1139622 h 8351071"/>
              <a:gd name="connsiteX194" fmla="*/ 415377 w 4196446"/>
              <a:gd name="connsiteY194" fmla="*/ 1168196 h 8351071"/>
              <a:gd name="connsiteX195" fmla="*/ 486815 w 4196446"/>
              <a:gd name="connsiteY195" fmla="*/ 1256303 h 8351071"/>
              <a:gd name="connsiteX196" fmla="*/ 527296 w 4196446"/>
              <a:gd name="connsiteY196" fmla="*/ 1344409 h 8351071"/>
              <a:gd name="connsiteX197" fmla="*/ 636833 w 4196446"/>
              <a:gd name="connsiteY197" fmla="*/ 1396797 h 8351071"/>
              <a:gd name="connsiteX198" fmla="*/ 746371 w 4196446"/>
              <a:gd name="connsiteY198" fmla="*/ 1420609 h 8351071"/>
              <a:gd name="connsiteX199" fmla="*/ 829715 w 4196446"/>
              <a:gd name="connsiteY199" fmla="*/ 1468234 h 8351071"/>
              <a:gd name="connsiteX200" fmla="*/ 913058 w 4196446"/>
              <a:gd name="connsiteY200" fmla="*/ 1442040 h 8351071"/>
              <a:gd name="connsiteX201" fmla="*/ 994021 w 4196446"/>
              <a:gd name="connsiteY201" fmla="*/ 1368222 h 8351071"/>
              <a:gd name="connsiteX202" fmla="*/ 1103558 w 4196446"/>
              <a:gd name="connsiteY202" fmla="*/ 1351553 h 8351071"/>
              <a:gd name="connsiteX203" fmla="*/ 1170233 w 4196446"/>
              <a:gd name="connsiteY203" fmla="*/ 1356315 h 8351071"/>
              <a:gd name="connsiteX204" fmla="*/ 1329777 w 4196446"/>
              <a:gd name="connsiteY204" fmla="*/ 1465853 h 8351071"/>
              <a:gd name="connsiteX205" fmla="*/ 1389308 w 4196446"/>
              <a:gd name="connsiteY205" fmla="*/ 1494428 h 8351071"/>
              <a:gd name="connsiteX206" fmla="*/ 1260721 w 4196446"/>
              <a:gd name="connsiteY206" fmla="*/ 1596822 h 8351071"/>
              <a:gd name="connsiteX207" fmla="*/ 1263102 w 4196446"/>
              <a:gd name="connsiteY207" fmla="*/ 1661115 h 8351071"/>
              <a:gd name="connsiteX208" fmla="*/ 1425027 w 4196446"/>
              <a:gd name="connsiteY208" fmla="*/ 1613490 h 8351071"/>
              <a:gd name="connsiteX209" fmla="*/ 1386927 w 4196446"/>
              <a:gd name="connsiteY209" fmla="*/ 1677784 h 8351071"/>
              <a:gd name="connsiteX210" fmla="*/ 1405977 w 4196446"/>
              <a:gd name="connsiteY210" fmla="*/ 1751603 h 8351071"/>
              <a:gd name="connsiteX211" fmla="*/ 1517896 w 4196446"/>
              <a:gd name="connsiteY211" fmla="*/ 1787322 h 8351071"/>
              <a:gd name="connsiteX212" fmla="*/ 1591715 w 4196446"/>
              <a:gd name="connsiteY212" fmla="*/ 1803990 h 8351071"/>
              <a:gd name="connsiteX213" fmla="*/ 1501227 w 4196446"/>
              <a:gd name="connsiteY213" fmla="*/ 1934959 h 8351071"/>
              <a:gd name="connsiteX214" fmla="*/ 1494083 w 4196446"/>
              <a:gd name="connsiteY214" fmla="*/ 1984965 h 8351071"/>
              <a:gd name="connsiteX215" fmla="*/ 1422646 w 4196446"/>
              <a:gd name="connsiteY215" fmla="*/ 2020684 h 8351071"/>
              <a:gd name="connsiteX216" fmla="*/ 1391690 w 4196446"/>
              <a:gd name="connsiteY216" fmla="*/ 2082597 h 8351071"/>
              <a:gd name="connsiteX217" fmla="*/ 1260721 w 4196446"/>
              <a:gd name="connsiteY217" fmla="*/ 2056403 h 8351071"/>
              <a:gd name="connsiteX218" fmla="*/ 1139277 w 4196446"/>
              <a:gd name="connsiteY218" fmla="*/ 2056402 h 8351071"/>
              <a:gd name="connsiteX219" fmla="*/ 1072602 w 4196446"/>
              <a:gd name="connsiteY219" fmla="*/ 2084978 h 8351071"/>
              <a:gd name="connsiteX220" fmla="*/ 1065458 w 4196446"/>
              <a:gd name="connsiteY220" fmla="*/ 2184990 h 8351071"/>
              <a:gd name="connsiteX221" fmla="*/ 977352 w 4196446"/>
              <a:gd name="connsiteY221" fmla="*/ 2273097 h 8351071"/>
              <a:gd name="connsiteX222" fmla="*/ 1120227 w 4196446"/>
              <a:gd name="connsiteY222" fmla="*/ 2335009 h 8351071"/>
              <a:gd name="connsiteX223" fmla="*/ 1170234 w 4196446"/>
              <a:gd name="connsiteY223" fmla="*/ 2370727 h 8351071"/>
              <a:gd name="connsiteX224" fmla="*/ 1222621 w 4196446"/>
              <a:gd name="connsiteY224" fmla="*/ 2387397 h 8351071"/>
              <a:gd name="connsiteX225" fmla="*/ 1272627 w 4196446"/>
              <a:gd name="connsiteY225" fmla="*/ 2437403 h 8351071"/>
              <a:gd name="connsiteX226" fmla="*/ 1329777 w 4196446"/>
              <a:gd name="connsiteY226" fmla="*/ 2458834 h 8351071"/>
              <a:gd name="connsiteX227" fmla="*/ 1422646 w 4196446"/>
              <a:gd name="connsiteY227" fmla="*/ 2535034 h 8351071"/>
              <a:gd name="connsiteX228" fmla="*/ 1508371 w 4196446"/>
              <a:gd name="connsiteY228" fmla="*/ 2568373 h 8351071"/>
              <a:gd name="connsiteX229" fmla="*/ 1641721 w 4196446"/>
              <a:gd name="connsiteY229" fmla="*/ 2716009 h 8351071"/>
              <a:gd name="connsiteX230" fmla="*/ 1725065 w 4196446"/>
              <a:gd name="connsiteY230" fmla="*/ 2870790 h 8351071"/>
              <a:gd name="connsiteX231" fmla="*/ 1850477 w 4196446"/>
              <a:gd name="connsiteY231" fmla="*/ 2931907 h 8351071"/>
              <a:gd name="connsiteX232" fmla="*/ 1896514 w 4196446"/>
              <a:gd name="connsiteY232" fmla="*/ 2977947 h 8351071"/>
              <a:gd name="connsiteX233" fmla="*/ 1927471 w 4196446"/>
              <a:gd name="connsiteY233" fmla="*/ 3082722 h 8351071"/>
              <a:gd name="connsiteX234" fmla="*/ 1989383 w 4196446"/>
              <a:gd name="connsiteY234" fmla="*/ 3185115 h 8351071"/>
              <a:gd name="connsiteX235" fmla="*/ 2051296 w 4196446"/>
              <a:gd name="connsiteY235" fmla="*/ 3223215 h 8351071"/>
              <a:gd name="connsiteX236" fmla="*/ 2182265 w 4196446"/>
              <a:gd name="connsiteY236" fmla="*/ 3370853 h 8351071"/>
              <a:gd name="connsiteX237" fmla="*/ 2325139 w 4196446"/>
              <a:gd name="connsiteY237" fmla="*/ 3447053 h 8351071"/>
              <a:gd name="connsiteX238" fmla="*/ 2384671 w 4196446"/>
              <a:gd name="connsiteY238" fmla="*/ 3532778 h 8351071"/>
              <a:gd name="connsiteX239" fmla="*/ 2432296 w 4196446"/>
              <a:gd name="connsiteY239" fmla="*/ 3599453 h 8351071"/>
              <a:gd name="connsiteX240" fmla="*/ 2479921 w 4196446"/>
              <a:gd name="connsiteY240" fmla="*/ 3589929 h 8351071"/>
              <a:gd name="connsiteX241" fmla="*/ 2484683 w 4196446"/>
              <a:gd name="connsiteY241" fmla="*/ 3742328 h 8351071"/>
              <a:gd name="connsiteX242" fmla="*/ 2537071 w 4196446"/>
              <a:gd name="connsiteY242" fmla="*/ 3835197 h 8351071"/>
              <a:gd name="connsiteX243" fmla="*/ 2529927 w 4196446"/>
              <a:gd name="connsiteY243" fmla="*/ 3873297 h 8351071"/>
              <a:gd name="connsiteX244" fmla="*/ 2598983 w 4196446"/>
              <a:gd name="connsiteY244" fmla="*/ 3909015 h 8351071"/>
              <a:gd name="connsiteX245" fmla="*/ 2656133 w 4196446"/>
              <a:gd name="connsiteY245" fmla="*/ 3854247 h 8351071"/>
              <a:gd name="connsiteX246" fmla="*/ 2689471 w 4196446"/>
              <a:gd name="connsiteY246" fmla="*/ 3937590 h 8351071"/>
              <a:gd name="connsiteX247" fmla="*/ 2734715 w 4196446"/>
              <a:gd name="connsiteY247" fmla="*/ 3982834 h 8351071"/>
              <a:gd name="connsiteX248" fmla="*/ 2808533 w 4196446"/>
              <a:gd name="connsiteY248" fmla="*/ 4006647 h 8351071"/>
              <a:gd name="connsiteX249" fmla="*/ 2860921 w 4196446"/>
              <a:gd name="connsiteY249" fmla="*/ 4075703 h 8351071"/>
              <a:gd name="connsiteX250" fmla="*/ 2946646 w 4196446"/>
              <a:gd name="connsiteY250" fmla="*/ 4130472 h 8351071"/>
              <a:gd name="connsiteX251" fmla="*/ 2999033 w 4196446"/>
              <a:gd name="connsiteY251" fmla="*/ 4163809 h 8351071"/>
              <a:gd name="connsiteX252" fmla="*/ 2870446 w 4196446"/>
              <a:gd name="connsiteY252" fmla="*/ 4256678 h 8351071"/>
              <a:gd name="connsiteX253" fmla="*/ 2868064 w 4196446"/>
              <a:gd name="connsiteY253" fmla="*/ 4311446 h 8351071"/>
              <a:gd name="connsiteX254" fmla="*/ 2970458 w 4196446"/>
              <a:gd name="connsiteY254" fmla="*/ 4428128 h 8351071"/>
              <a:gd name="connsiteX255" fmla="*/ 3065708 w 4196446"/>
              <a:gd name="connsiteY255" fmla="*/ 4490040 h 8351071"/>
              <a:gd name="connsiteX256" fmla="*/ 3096665 w 4196446"/>
              <a:gd name="connsiteY256" fmla="*/ 4528140 h 8351071"/>
              <a:gd name="connsiteX257" fmla="*/ 3082377 w 4196446"/>
              <a:gd name="connsiteY257" fmla="*/ 4609103 h 8351071"/>
              <a:gd name="connsiteX258" fmla="*/ 3077615 w 4196446"/>
              <a:gd name="connsiteY258" fmla="*/ 4692447 h 8351071"/>
              <a:gd name="connsiteX259" fmla="*/ 3034752 w 4196446"/>
              <a:gd name="connsiteY259" fmla="*/ 4701972 h 8351071"/>
              <a:gd name="connsiteX260" fmla="*/ 3008558 w 4196446"/>
              <a:gd name="connsiteY260" fmla="*/ 4718640 h 8351071"/>
              <a:gd name="connsiteX261" fmla="*/ 3053802 w 4196446"/>
              <a:gd name="connsiteY261" fmla="*/ 4795632 h 8351071"/>
              <a:gd name="connsiteX262" fmla="*/ 3037133 w 4196446"/>
              <a:gd name="connsiteY262" fmla="*/ 4868659 h 8351071"/>
              <a:gd name="connsiteX263" fmla="*/ 3020465 w 4196446"/>
              <a:gd name="connsiteY263" fmla="*/ 5004390 h 8351071"/>
              <a:gd name="connsiteX264" fmla="*/ 2982365 w 4196446"/>
              <a:gd name="connsiteY264" fmla="*/ 5044872 h 8351071"/>
              <a:gd name="connsiteX265" fmla="*/ 2965696 w 4196446"/>
              <a:gd name="connsiteY265" fmla="*/ 5166315 h 8351071"/>
              <a:gd name="connsiteX266" fmla="*/ 2937121 w 4196446"/>
              <a:gd name="connsiteY266" fmla="*/ 5285378 h 8351071"/>
              <a:gd name="connsiteX267" fmla="*/ 2989508 w 4196446"/>
              <a:gd name="connsiteY267" fmla="*/ 5302047 h 8351071"/>
              <a:gd name="connsiteX268" fmla="*/ 2987127 w 4196446"/>
              <a:gd name="connsiteY268" fmla="*/ 5347290 h 8351071"/>
              <a:gd name="connsiteX269" fmla="*/ 2984746 w 4196446"/>
              <a:gd name="connsiteY269" fmla="*/ 5402059 h 8351071"/>
              <a:gd name="connsiteX270" fmla="*/ 3041896 w 4196446"/>
              <a:gd name="connsiteY270" fmla="*/ 5471115 h 8351071"/>
              <a:gd name="connsiteX271" fmla="*/ 3089521 w 4196446"/>
              <a:gd name="connsiteY271" fmla="*/ 5597322 h 8351071"/>
              <a:gd name="connsiteX272" fmla="*/ 2996652 w 4196446"/>
              <a:gd name="connsiteY272" fmla="*/ 5887834 h 8351071"/>
              <a:gd name="connsiteX273" fmla="*/ 3018083 w 4196446"/>
              <a:gd name="connsiteY273" fmla="*/ 5942603 h 8351071"/>
              <a:gd name="connsiteX274" fmla="*/ 3044277 w 4196446"/>
              <a:gd name="connsiteY274" fmla="*/ 5994990 h 8351071"/>
              <a:gd name="connsiteX275" fmla="*/ 3049040 w 4196446"/>
              <a:gd name="connsiteY275" fmla="*/ 6099765 h 8351071"/>
              <a:gd name="connsiteX276" fmla="*/ 3028402 w 4196446"/>
              <a:gd name="connsiteY276" fmla="*/ 6195807 h 8351071"/>
              <a:gd name="connsiteX277" fmla="*/ 2956170 w 4196446"/>
              <a:gd name="connsiteY277" fmla="*/ 6259310 h 8351071"/>
              <a:gd name="connsiteX278" fmla="*/ 2920452 w 4196446"/>
              <a:gd name="connsiteY278" fmla="*/ 6240259 h 8351071"/>
              <a:gd name="connsiteX279" fmla="*/ 2849015 w 4196446"/>
              <a:gd name="connsiteY279" fmla="*/ 6252165 h 8351071"/>
              <a:gd name="connsiteX280" fmla="*/ 2713283 w 4196446"/>
              <a:gd name="connsiteY280" fmla="*/ 6364084 h 8351071"/>
              <a:gd name="connsiteX281" fmla="*/ 2606127 w 4196446"/>
              <a:gd name="connsiteY281" fmla="*/ 6349797 h 8351071"/>
              <a:gd name="connsiteX282" fmla="*/ 2575171 w 4196446"/>
              <a:gd name="connsiteY282" fmla="*/ 6378372 h 8351071"/>
              <a:gd name="connsiteX283" fmla="*/ 2508495 w 4196446"/>
              <a:gd name="connsiteY283" fmla="*/ 6423614 h 8351071"/>
              <a:gd name="connsiteX284" fmla="*/ 2391815 w 4196446"/>
              <a:gd name="connsiteY284" fmla="*/ 6411709 h 8351071"/>
              <a:gd name="connsiteX285" fmla="*/ 2368002 w 4196446"/>
              <a:gd name="connsiteY285" fmla="*/ 6528390 h 8351071"/>
              <a:gd name="connsiteX286" fmla="*/ 2363240 w 4196446"/>
              <a:gd name="connsiteY286" fmla="*/ 6564109 h 8351071"/>
              <a:gd name="connsiteX287" fmla="*/ 2339428 w 4196446"/>
              <a:gd name="connsiteY287" fmla="*/ 6583159 h 8351071"/>
              <a:gd name="connsiteX288" fmla="*/ 2141783 w 4196446"/>
              <a:gd name="connsiteY288" fmla="*/ 6535534 h 8351071"/>
              <a:gd name="connsiteX289" fmla="*/ 2103683 w 4196446"/>
              <a:gd name="connsiteY289" fmla="*/ 6587922 h 8351071"/>
              <a:gd name="connsiteX290" fmla="*/ 2072727 w 4196446"/>
              <a:gd name="connsiteY290" fmla="*/ 6683172 h 8351071"/>
              <a:gd name="connsiteX291" fmla="*/ 2039389 w 4196446"/>
              <a:gd name="connsiteY291" fmla="*/ 6747465 h 8351071"/>
              <a:gd name="connsiteX292" fmla="*/ 2051296 w 4196446"/>
              <a:gd name="connsiteY292" fmla="*/ 6809378 h 8351071"/>
              <a:gd name="connsiteX293" fmla="*/ 2184646 w 4196446"/>
              <a:gd name="connsiteY293" fmla="*/ 6921297 h 8351071"/>
              <a:gd name="connsiteX294" fmla="*/ 2253702 w 4196446"/>
              <a:gd name="connsiteY294" fmla="*/ 6954634 h 8351071"/>
              <a:gd name="connsiteX295" fmla="*/ 2237033 w 4196446"/>
              <a:gd name="connsiteY295" fmla="*/ 6978447 h 8351071"/>
              <a:gd name="connsiteX296" fmla="*/ 2201315 w 4196446"/>
              <a:gd name="connsiteY296" fmla="*/ 6997497 h 8351071"/>
              <a:gd name="connsiteX297" fmla="*/ 2234652 w 4196446"/>
              <a:gd name="connsiteY297" fmla="*/ 7073697 h 8351071"/>
              <a:gd name="connsiteX298" fmla="*/ 2203696 w 4196446"/>
              <a:gd name="connsiteY298" fmla="*/ 7095128 h 8351071"/>
              <a:gd name="connsiteX299" fmla="*/ 2098921 w 4196446"/>
              <a:gd name="connsiteY299" fmla="*/ 7033215 h 8351071"/>
              <a:gd name="connsiteX300" fmla="*/ 2056058 w 4196446"/>
              <a:gd name="connsiteY300" fmla="*/ 7059409 h 8351071"/>
              <a:gd name="connsiteX301" fmla="*/ 1996527 w 4196446"/>
              <a:gd name="connsiteY301" fmla="*/ 6957015 h 8351071"/>
              <a:gd name="connsiteX302" fmla="*/ 1879846 w 4196446"/>
              <a:gd name="connsiteY302" fmla="*/ 6983209 h 8351071"/>
              <a:gd name="connsiteX303" fmla="*/ 1815552 w 4196446"/>
              <a:gd name="connsiteY303" fmla="*/ 6987972 h 8351071"/>
              <a:gd name="connsiteX304" fmla="*/ 1765546 w 4196446"/>
              <a:gd name="connsiteY304" fmla="*/ 6983210 h 8351071"/>
              <a:gd name="connsiteX305" fmla="*/ 1708396 w 4196446"/>
              <a:gd name="connsiteY305" fmla="*/ 7028453 h 8351071"/>
              <a:gd name="connsiteX306" fmla="*/ 1529802 w 4196446"/>
              <a:gd name="connsiteY306" fmla="*/ 6987972 h 8351071"/>
              <a:gd name="connsiteX307" fmla="*/ 1553614 w 4196446"/>
              <a:gd name="connsiteY307" fmla="*/ 7114178 h 8351071"/>
              <a:gd name="connsiteX308" fmla="*/ 1477415 w 4196446"/>
              <a:gd name="connsiteY308" fmla="*/ 7159422 h 8351071"/>
              <a:gd name="connsiteX309" fmla="*/ 1415502 w 4196446"/>
              <a:gd name="connsiteY309" fmla="*/ 7226096 h 8351071"/>
              <a:gd name="connsiteX310" fmla="*/ 1265483 w 4196446"/>
              <a:gd name="connsiteY310" fmla="*/ 7218953 h 8351071"/>
              <a:gd name="connsiteX311" fmla="*/ 1213096 w 4196446"/>
              <a:gd name="connsiteY311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51222 w 4196446"/>
              <a:gd name="connsiteY5" fmla="*/ 8254795 h 8351071"/>
              <a:gd name="connsiteX6" fmla="*/ 1386928 w 4196446"/>
              <a:gd name="connsiteY6" fmla="*/ 8283370 h 8351071"/>
              <a:gd name="connsiteX7" fmla="*/ 1334540 w 4196446"/>
              <a:gd name="connsiteY7" fmla="*/ 8300038 h 8351071"/>
              <a:gd name="connsiteX8" fmla="*/ 1416296 w 4196446"/>
              <a:gd name="connsiteY8" fmla="*/ 8306388 h 8351071"/>
              <a:gd name="connsiteX9" fmla="*/ 1698872 w 4196446"/>
              <a:gd name="connsiteY9" fmla="*/ 8197645 h 8351071"/>
              <a:gd name="connsiteX10" fmla="*/ 1789359 w 4196446"/>
              <a:gd name="connsiteY10" fmla="*/ 8045245 h 8351071"/>
              <a:gd name="connsiteX11" fmla="*/ 1941759 w 4196446"/>
              <a:gd name="connsiteY11" fmla="*/ 8004763 h 8351071"/>
              <a:gd name="connsiteX12" fmla="*/ 2198934 w 4196446"/>
              <a:gd name="connsiteY12" fmla="*/ 7899988 h 8351071"/>
              <a:gd name="connsiteX13" fmla="*/ 2260847 w 4196446"/>
              <a:gd name="connsiteY13" fmla="*/ 7835694 h 8351071"/>
              <a:gd name="connsiteX14" fmla="*/ 2301328 w 4196446"/>
              <a:gd name="connsiteY14" fmla="*/ 7795213 h 8351071"/>
              <a:gd name="connsiteX15" fmla="*/ 2391816 w 4196446"/>
              <a:gd name="connsiteY15" fmla="*/ 7797595 h 8351071"/>
              <a:gd name="connsiteX16" fmla="*/ 2451347 w 4196446"/>
              <a:gd name="connsiteY16" fmla="*/ 7776163 h 8351071"/>
              <a:gd name="connsiteX17" fmla="*/ 2470397 w 4196446"/>
              <a:gd name="connsiteY17" fmla="*/ 7699963 h 8351071"/>
              <a:gd name="connsiteX18" fmla="*/ 2444203 w 4196446"/>
              <a:gd name="connsiteY18" fmla="*/ 7633288 h 8351071"/>
              <a:gd name="connsiteX19" fmla="*/ 2503734 w 4196446"/>
              <a:gd name="connsiteY19" fmla="*/ 7630907 h 8351071"/>
              <a:gd name="connsiteX20" fmla="*/ 2531514 w 4196446"/>
              <a:gd name="connsiteY20" fmla="*/ 7594394 h 8351071"/>
              <a:gd name="connsiteX21" fmla="*/ 2484684 w 4196446"/>
              <a:gd name="connsiteY21" fmla="*/ 7552326 h 8351071"/>
              <a:gd name="connsiteX22" fmla="*/ 2546597 w 4196446"/>
              <a:gd name="connsiteY22" fmla="*/ 7511845 h 8351071"/>
              <a:gd name="connsiteX23" fmla="*/ 2603748 w 4196446"/>
              <a:gd name="connsiteY23" fmla="*/ 7485651 h 8351071"/>
              <a:gd name="connsiteX24" fmla="*/ 2594222 w 4196446"/>
              <a:gd name="connsiteY24" fmla="*/ 7359445 h 8351071"/>
              <a:gd name="connsiteX25" fmla="*/ 2606128 w 4196446"/>
              <a:gd name="connsiteY25" fmla="*/ 7309438 h 8351071"/>
              <a:gd name="connsiteX26" fmla="*/ 2701378 w 4196446"/>
              <a:gd name="connsiteY26" fmla="*/ 7314201 h 8351071"/>
              <a:gd name="connsiteX27" fmla="*/ 2660897 w 4196446"/>
              <a:gd name="connsiteY27" fmla="*/ 7240382 h 8351071"/>
              <a:gd name="connsiteX28" fmla="*/ 2713284 w 4196446"/>
              <a:gd name="connsiteY28" fmla="*/ 7266576 h 8351071"/>
              <a:gd name="connsiteX29" fmla="*/ 2763291 w 4196446"/>
              <a:gd name="connsiteY29" fmla="*/ 7299913 h 8351071"/>
              <a:gd name="connsiteX30" fmla="*/ 2756147 w 4196446"/>
              <a:gd name="connsiteY30" fmla="*/ 7371351 h 8351071"/>
              <a:gd name="connsiteX31" fmla="*/ 2827584 w 4196446"/>
              <a:gd name="connsiteY31" fmla="*/ 7316582 h 8351071"/>
              <a:gd name="connsiteX32" fmla="*/ 2870447 w 4196446"/>
              <a:gd name="connsiteY32" fmla="*/ 7338013 h 8351071"/>
              <a:gd name="connsiteX33" fmla="*/ 3001416 w 4196446"/>
              <a:gd name="connsiteY33" fmla="*/ 7266576 h 8351071"/>
              <a:gd name="connsiteX34" fmla="*/ 3103809 w 4196446"/>
              <a:gd name="connsiteY34" fmla="*/ 7202282 h 8351071"/>
              <a:gd name="connsiteX35" fmla="*/ 3246684 w 4196446"/>
              <a:gd name="connsiteY35" fmla="*/ 7142751 h 8351071"/>
              <a:gd name="connsiteX36" fmla="*/ 3282403 w 4196446"/>
              <a:gd name="connsiteY36" fmla="*/ 7159420 h 8351071"/>
              <a:gd name="connsiteX37" fmla="*/ 3358603 w 4196446"/>
              <a:gd name="connsiteY37" fmla="*/ 7064169 h 8351071"/>
              <a:gd name="connsiteX38" fmla="*/ 3503859 w 4196446"/>
              <a:gd name="connsiteY38" fmla="*/ 7042738 h 8351071"/>
              <a:gd name="connsiteX39" fmla="*/ 3530053 w 4196446"/>
              <a:gd name="connsiteY39" fmla="*/ 6978445 h 8351071"/>
              <a:gd name="connsiteX40" fmla="*/ 3642765 w 4196446"/>
              <a:gd name="connsiteY40" fmla="*/ 6905419 h 8351071"/>
              <a:gd name="connsiteX41" fmla="*/ 3741984 w 4196446"/>
              <a:gd name="connsiteY41" fmla="*/ 6883195 h 8351071"/>
              <a:gd name="connsiteX42" fmla="*/ 3784847 w 4196446"/>
              <a:gd name="connsiteY42" fmla="*/ 6811757 h 8351071"/>
              <a:gd name="connsiteX43" fmla="*/ 3951534 w 4196446"/>
              <a:gd name="connsiteY43" fmla="*/ 6737938 h 8351071"/>
              <a:gd name="connsiteX44" fmla="*/ 3932484 w 4196446"/>
              <a:gd name="connsiteY44" fmla="*/ 6616495 h 8351071"/>
              <a:gd name="connsiteX45" fmla="*/ 3975347 w 4196446"/>
              <a:gd name="connsiteY45" fmla="*/ 6642688 h 8351071"/>
              <a:gd name="connsiteX46" fmla="*/ 4027735 w 4196446"/>
              <a:gd name="connsiteY46" fmla="*/ 6654595 h 8351071"/>
              <a:gd name="connsiteX47" fmla="*/ 4056309 w 4196446"/>
              <a:gd name="connsiteY47" fmla="*/ 6516482 h 8351071"/>
              <a:gd name="connsiteX48" fmla="*/ 3996778 w 4196446"/>
              <a:gd name="connsiteY48" fmla="*/ 6478382 h 8351071"/>
              <a:gd name="connsiteX49" fmla="*/ 4034878 w 4196446"/>
              <a:gd name="connsiteY49" fmla="*/ 6437901 h 8351071"/>
              <a:gd name="connsiteX50" fmla="*/ 4061072 w 4196446"/>
              <a:gd name="connsiteY50" fmla="*/ 6473620 h 8351071"/>
              <a:gd name="connsiteX51" fmla="*/ 4082503 w 4196446"/>
              <a:gd name="connsiteY51" fmla="*/ 6478382 h 8351071"/>
              <a:gd name="connsiteX52" fmla="*/ 4089647 w 4196446"/>
              <a:gd name="connsiteY52" fmla="*/ 6421232 h 8351071"/>
              <a:gd name="connsiteX53" fmla="*/ 4046784 w 4196446"/>
              <a:gd name="connsiteY53" fmla="*/ 6318838 h 8351071"/>
              <a:gd name="connsiteX54" fmla="*/ 4130128 w 4196446"/>
              <a:gd name="connsiteY54" fmla="*/ 6299788 h 8351071"/>
              <a:gd name="connsiteX55" fmla="*/ 4046784 w 4196446"/>
              <a:gd name="connsiteY55" fmla="*/ 6275976 h 8351071"/>
              <a:gd name="connsiteX56" fmla="*/ 4053928 w 4196446"/>
              <a:gd name="connsiteY56" fmla="*/ 6211682 h 8351071"/>
              <a:gd name="connsiteX57" fmla="*/ 4039640 w 4196446"/>
              <a:gd name="connsiteY57" fmla="*/ 6149770 h 8351071"/>
              <a:gd name="connsiteX58" fmla="*/ 4106315 w 4196446"/>
              <a:gd name="connsiteY58" fmla="*/ 6211682 h 8351071"/>
              <a:gd name="connsiteX59" fmla="*/ 4063453 w 4196446"/>
              <a:gd name="connsiteY59" fmla="*/ 6090238 h 8351071"/>
              <a:gd name="connsiteX60" fmla="*/ 4070597 w 4196446"/>
              <a:gd name="connsiteY60" fmla="*/ 6018801 h 8351071"/>
              <a:gd name="connsiteX61" fmla="*/ 4132509 w 4196446"/>
              <a:gd name="connsiteY61" fmla="*/ 5975938 h 8351071"/>
              <a:gd name="connsiteX62" fmla="*/ 4094409 w 4196446"/>
              <a:gd name="connsiteY62" fmla="*/ 6075951 h 8351071"/>
              <a:gd name="connsiteX63" fmla="*/ 4139653 w 4196446"/>
              <a:gd name="connsiteY63" fmla="*/ 6102145 h 8351071"/>
              <a:gd name="connsiteX64" fmla="*/ 4192041 w 4196446"/>
              <a:gd name="connsiteY64" fmla="*/ 6080713 h 8351071"/>
              <a:gd name="connsiteX65" fmla="*/ 4149178 w 4196446"/>
              <a:gd name="connsiteY65" fmla="*/ 5947363 h 8351071"/>
              <a:gd name="connsiteX66" fmla="*/ 4194421 w 4196446"/>
              <a:gd name="connsiteY66" fmla="*/ 5909263 h 8351071"/>
              <a:gd name="connsiteX67" fmla="*/ 4113459 w 4196446"/>
              <a:gd name="connsiteY67" fmla="*/ 5783057 h 8351071"/>
              <a:gd name="connsiteX68" fmla="*/ 4108696 w 4196446"/>
              <a:gd name="connsiteY68" fmla="*/ 5678282 h 8351071"/>
              <a:gd name="connsiteX69" fmla="*/ 4070597 w 4196446"/>
              <a:gd name="connsiteY69" fmla="*/ 5587795 h 8351071"/>
              <a:gd name="connsiteX70" fmla="*/ 4111077 w 4196446"/>
              <a:gd name="connsiteY70" fmla="*/ 5583032 h 8351071"/>
              <a:gd name="connsiteX71" fmla="*/ 4061071 w 4196446"/>
              <a:gd name="connsiteY71" fmla="*/ 5478257 h 8351071"/>
              <a:gd name="connsiteX72" fmla="*/ 4061071 w 4196446"/>
              <a:gd name="connsiteY72" fmla="*/ 5383007 h 8351071"/>
              <a:gd name="connsiteX73" fmla="*/ 4103934 w 4196446"/>
              <a:gd name="connsiteY73" fmla="*/ 5387770 h 8351071"/>
              <a:gd name="connsiteX74" fmla="*/ 4106315 w 4196446"/>
              <a:gd name="connsiteY74" fmla="*/ 5347288 h 8351071"/>
              <a:gd name="connsiteX75" fmla="*/ 4065833 w 4196446"/>
              <a:gd name="connsiteY75" fmla="*/ 5292520 h 8351071"/>
              <a:gd name="connsiteX76" fmla="*/ 4058690 w 4196446"/>
              <a:gd name="connsiteY76" fmla="*/ 5173457 h 8351071"/>
              <a:gd name="connsiteX77" fmla="*/ 3990428 w 4196446"/>
              <a:gd name="connsiteY77" fmla="*/ 5034550 h 8351071"/>
              <a:gd name="connsiteX78" fmla="*/ 3922959 w 4196446"/>
              <a:gd name="connsiteY78" fmla="*/ 4816270 h 8351071"/>
              <a:gd name="connsiteX79" fmla="*/ 3887241 w 4196446"/>
              <a:gd name="connsiteY79" fmla="*/ 4682920 h 8351071"/>
              <a:gd name="connsiteX80" fmla="*/ 3851522 w 4196446"/>
              <a:gd name="connsiteY80" fmla="*/ 4642438 h 8351071"/>
              <a:gd name="connsiteX81" fmla="*/ 3887241 w 4196446"/>
              <a:gd name="connsiteY81" fmla="*/ 4578145 h 8351071"/>
              <a:gd name="connsiteX82" fmla="*/ 3839615 w 4196446"/>
              <a:gd name="connsiteY82" fmla="*/ 4499563 h 8351071"/>
              <a:gd name="connsiteX83" fmla="*/ 3780084 w 4196446"/>
              <a:gd name="connsiteY83" fmla="*/ 4492420 h 8351071"/>
              <a:gd name="connsiteX84" fmla="*/ 3732459 w 4196446"/>
              <a:gd name="connsiteY84" fmla="*/ 4449557 h 8351071"/>
              <a:gd name="connsiteX85" fmla="*/ 3687216 w 4196446"/>
              <a:gd name="connsiteY85" fmla="*/ 4466226 h 8351071"/>
              <a:gd name="connsiteX86" fmla="*/ 3668166 w 4196446"/>
              <a:gd name="connsiteY86" fmla="*/ 4368595 h 8351071"/>
              <a:gd name="connsiteX87" fmla="*/ 3501478 w 4196446"/>
              <a:gd name="connsiteY87" fmla="*/ 4166188 h 8351071"/>
              <a:gd name="connsiteX88" fmla="*/ 3496716 w 4196446"/>
              <a:gd name="connsiteY88" fmla="*/ 4139995 h 8351071"/>
              <a:gd name="connsiteX89" fmla="*/ 3494334 w 4196446"/>
              <a:gd name="connsiteY89" fmla="*/ 4113801 h 8351071"/>
              <a:gd name="connsiteX90" fmla="*/ 3544341 w 4196446"/>
              <a:gd name="connsiteY90" fmla="*/ 4101895 h 8351071"/>
              <a:gd name="connsiteX91" fmla="*/ 3553866 w 4196446"/>
              <a:gd name="connsiteY91" fmla="*/ 4075701 h 8351071"/>
              <a:gd name="connsiteX92" fmla="*/ 3515766 w 4196446"/>
              <a:gd name="connsiteY92" fmla="*/ 4056651 h 8351071"/>
              <a:gd name="connsiteX93" fmla="*/ 3465759 w 4196446"/>
              <a:gd name="connsiteY93" fmla="*/ 4049507 h 8351071"/>
              <a:gd name="connsiteX94" fmla="*/ 3432422 w 4196446"/>
              <a:gd name="connsiteY94" fmla="*/ 4109038 h 8351071"/>
              <a:gd name="connsiteX95" fmla="*/ 3413372 w 4196446"/>
              <a:gd name="connsiteY95" fmla="*/ 4082845 h 8351071"/>
              <a:gd name="connsiteX96" fmla="*/ 3415752 w 4196446"/>
              <a:gd name="connsiteY96" fmla="*/ 4042363 h 8351071"/>
              <a:gd name="connsiteX97" fmla="*/ 3349078 w 4196446"/>
              <a:gd name="connsiteY97" fmla="*/ 4018551 h 8351071"/>
              <a:gd name="connsiteX98" fmla="*/ 3382416 w 4196446"/>
              <a:gd name="connsiteY98" fmla="*/ 3985213 h 8351071"/>
              <a:gd name="connsiteX99" fmla="*/ 3346697 w 4196446"/>
              <a:gd name="connsiteY99" fmla="*/ 3961401 h 8351071"/>
              <a:gd name="connsiteX100" fmla="*/ 3291928 w 4196446"/>
              <a:gd name="connsiteY100" fmla="*/ 3959020 h 8351071"/>
              <a:gd name="connsiteX101" fmla="*/ 3263352 w 4196446"/>
              <a:gd name="connsiteY101" fmla="*/ 3978070 h 8351071"/>
              <a:gd name="connsiteX102" fmla="*/ 3215727 w 4196446"/>
              <a:gd name="connsiteY102" fmla="*/ 3963782 h 8351071"/>
              <a:gd name="connsiteX103" fmla="*/ 3227633 w 4196446"/>
              <a:gd name="connsiteY103" fmla="*/ 3937588 h 8351071"/>
              <a:gd name="connsiteX104" fmla="*/ 3275259 w 4196446"/>
              <a:gd name="connsiteY104" fmla="*/ 3913776 h 8351071"/>
              <a:gd name="connsiteX105" fmla="*/ 3127621 w 4196446"/>
              <a:gd name="connsiteY105" fmla="*/ 3851863 h 8351071"/>
              <a:gd name="connsiteX106" fmla="*/ 2996652 w 4196446"/>
              <a:gd name="connsiteY106" fmla="*/ 3739945 h 8351071"/>
              <a:gd name="connsiteX107" fmla="*/ 2591839 w 4196446"/>
              <a:gd name="connsiteY107" fmla="*/ 3354183 h 8351071"/>
              <a:gd name="connsiteX108" fmla="*/ 2468015 w 4196446"/>
              <a:gd name="connsiteY108" fmla="*/ 3049382 h 8351071"/>
              <a:gd name="connsiteX109" fmla="*/ 2432296 w 4196446"/>
              <a:gd name="connsiteY109" fmla="*/ 2961276 h 8351071"/>
              <a:gd name="connsiteX110" fmla="*/ 2387052 w 4196446"/>
              <a:gd name="connsiteY110" fmla="*/ 2954132 h 8351071"/>
              <a:gd name="connsiteX111" fmla="*/ 2365621 w 4196446"/>
              <a:gd name="connsiteY111" fmla="*/ 2958895 h 8351071"/>
              <a:gd name="connsiteX112" fmla="*/ 2315615 w 4196446"/>
              <a:gd name="connsiteY112" fmla="*/ 2896982 h 8351071"/>
              <a:gd name="connsiteX113" fmla="*/ 2234652 w 4196446"/>
              <a:gd name="connsiteY113" fmla="*/ 2880313 h 8351071"/>
              <a:gd name="connsiteX114" fmla="*/ 2182265 w 4196446"/>
              <a:gd name="connsiteY114" fmla="*/ 2811257 h 8351071"/>
              <a:gd name="connsiteX115" fmla="*/ 2115590 w 4196446"/>
              <a:gd name="connsiteY115" fmla="*/ 2727913 h 8351071"/>
              <a:gd name="connsiteX116" fmla="*/ 2091777 w 4196446"/>
              <a:gd name="connsiteY116" fmla="*/ 2670763 h 8351071"/>
              <a:gd name="connsiteX117" fmla="*/ 2006845 w 4196446"/>
              <a:gd name="connsiteY117" fmla="*/ 2527095 h 8351071"/>
              <a:gd name="connsiteX118" fmla="*/ 1953665 w 4196446"/>
              <a:gd name="connsiteY118" fmla="*/ 2451688 h 8351071"/>
              <a:gd name="connsiteX119" fmla="*/ 2006052 w 4196446"/>
              <a:gd name="connsiteY119" fmla="*/ 2337388 h 8351071"/>
              <a:gd name="connsiteX120" fmla="*/ 2072727 w 4196446"/>
              <a:gd name="connsiteY120" fmla="*/ 2256426 h 8351071"/>
              <a:gd name="connsiteX121" fmla="*/ 2056058 w 4196446"/>
              <a:gd name="connsiteY121" fmla="*/ 2223088 h 8351071"/>
              <a:gd name="connsiteX122" fmla="*/ 2067965 w 4196446"/>
              <a:gd name="connsiteY122" fmla="*/ 2130220 h 8351071"/>
              <a:gd name="connsiteX123" fmla="*/ 2137021 w 4196446"/>
              <a:gd name="connsiteY123" fmla="*/ 1992107 h 8351071"/>
              <a:gd name="connsiteX124" fmla="*/ 2165596 w 4196446"/>
              <a:gd name="connsiteY124" fmla="*/ 1944482 h 8351071"/>
              <a:gd name="connsiteX125" fmla="*/ 2203696 w 4196446"/>
              <a:gd name="connsiteY125" fmla="*/ 1937338 h 8351071"/>
              <a:gd name="connsiteX126" fmla="*/ 2198933 w 4196446"/>
              <a:gd name="connsiteY126" fmla="*/ 1906382 h 8351071"/>
              <a:gd name="connsiteX127" fmla="*/ 2406102 w 4196446"/>
              <a:gd name="connsiteY127" fmla="*/ 1782557 h 8351071"/>
              <a:gd name="connsiteX128" fmla="*/ 2494208 w 4196446"/>
              <a:gd name="connsiteY128" fmla="*/ 1715882 h 8351071"/>
              <a:gd name="connsiteX129" fmla="*/ 2513258 w 4196446"/>
              <a:gd name="connsiteY129" fmla="*/ 1630157 h 8351071"/>
              <a:gd name="connsiteX130" fmla="*/ 2522784 w 4196446"/>
              <a:gd name="connsiteY130" fmla="*/ 1584913 h 8351071"/>
              <a:gd name="connsiteX131" fmla="*/ 2577552 w 4196446"/>
              <a:gd name="connsiteY131" fmla="*/ 1527763 h 8351071"/>
              <a:gd name="connsiteX132" fmla="*/ 2606127 w 4196446"/>
              <a:gd name="connsiteY132" fmla="*/ 1499188 h 8351071"/>
              <a:gd name="connsiteX133" fmla="*/ 2634702 w 4196446"/>
              <a:gd name="connsiteY133" fmla="*/ 1492045 h 8351071"/>
              <a:gd name="connsiteX134" fmla="*/ 2672802 w 4196446"/>
              <a:gd name="connsiteY134" fmla="*/ 1368220 h 8351071"/>
              <a:gd name="connsiteX135" fmla="*/ 2806153 w 4196446"/>
              <a:gd name="connsiteY135" fmla="*/ 1334883 h 8351071"/>
              <a:gd name="connsiteX136" fmla="*/ 2944265 w 4196446"/>
              <a:gd name="connsiteY136" fmla="*/ 1325357 h 8351071"/>
              <a:gd name="connsiteX137" fmla="*/ 2968077 w 4196446"/>
              <a:gd name="connsiteY137" fmla="*/ 1206295 h 8351071"/>
              <a:gd name="connsiteX138" fmla="*/ 3049040 w 4196446"/>
              <a:gd name="connsiteY138" fmla="*/ 1169783 h 8351071"/>
              <a:gd name="connsiteX139" fmla="*/ 3153814 w 4196446"/>
              <a:gd name="connsiteY139" fmla="*/ 1125332 h 8351071"/>
              <a:gd name="connsiteX140" fmla="*/ 3225252 w 4196446"/>
              <a:gd name="connsiteY140" fmla="*/ 1049132 h 8351071"/>
              <a:gd name="connsiteX141" fmla="*/ 3310977 w 4196446"/>
              <a:gd name="connsiteY141" fmla="*/ 996745 h 8351071"/>
              <a:gd name="connsiteX142" fmla="*/ 3056977 w 4196446"/>
              <a:gd name="connsiteY142" fmla="*/ 982457 h 8351071"/>
              <a:gd name="connsiteX143" fmla="*/ 2958552 w 4196446"/>
              <a:gd name="connsiteY143" fmla="*/ 976107 h 8351071"/>
              <a:gd name="connsiteX144" fmla="*/ 2926802 w 4196446"/>
              <a:gd name="connsiteY144" fmla="*/ 906257 h 8351071"/>
              <a:gd name="connsiteX145" fmla="*/ 2866477 w 4196446"/>
              <a:gd name="connsiteY145" fmla="*/ 893559 h 8351071"/>
              <a:gd name="connsiteX146" fmla="*/ 2799802 w 4196446"/>
              <a:gd name="connsiteY146" fmla="*/ 874507 h 8351071"/>
              <a:gd name="connsiteX147" fmla="*/ 2761702 w 4196446"/>
              <a:gd name="connsiteY147" fmla="*/ 807832 h 8351071"/>
              <a:gd name="connsiteX148" fmla="*/ 2609302 w 4196446"/>
              <a:gd name="connsiteY148" fmla="*/ 760207 h 8351071"/>
              <a:gd name="connsiteX149" fmla="*/ 2580727 w 4196446"/>
              <a:gd name="connsiteY149" fmla="*/ 604632 h 8351071"/>
              <a:gd name="connsiteX150" fmla="*/ 2526752 w 4196446"/>
              <a:gd name="connsiteY150" fmla="*/ 531609 h 8351071"/>
              <a:gd name="connsiteX151" fmla="*/ 2596602 w 4196446"/>
              <a:gd name="connsiteY151" fmla="*/ 407782 h 8351071"/>
              <a:gd name="connsiteX152" fmla="*/ 2629939 w 4196446"/>
              <a:gd name="connsiteY152" fmla="*/ 310947 h 8351071"/>
              <a:gd name="connsiteX153" fmla="*/ 2517227 w 4196446"/>
              <a:gd name="connsiteY153" fmla="*/ 239507 h 8351071"/>
              <a:gd name="connsiteX154" fmla="*/ 2402927 w 4196446"/>
              <a:gd name="connsiteY154" fmla="*/ 271257 h 8351071"/>
              <a:gd name="connsiteX155" fmla="*/ 2275927 w 4196446"/>
              <a:gd name="connsiteY155" fmla="*/ 198232 h 8351071"/>
              <a:gd name="connsiteX156" fmla="*/ 2133052 w 4196446"/>
              <a:gd name="connsiteY156" fmla="*/ 233157 h 8351071"/>
              <a:gd name="connsiteX157" fmla="*/ 1913977 w 4196446"/>
              <a:gd name="connsiteY157" fmla="*/ 36309 h 8351071"/>
              <a:gd name="connsiteX158" fmla="*/ 1777452 w 4196446"/>
              <a:gd name="connsiteY158" fmla="*/ 13289 h 8351071"/>
              <a:gd name="connsiteX159" fmla="*/ 1703633 w 4196446"/>
              <a:gd name="connsiteY159" fmla="*/ 41864 h 8351071"/>
              <a:gd name="connsiteX160" fmla="*/ 1615527 w 4196446"/>
              <a:gd name="connsiteY160" fmla="*/ 75203 h 8351071"/>
              <a:gd name="connsiteX161" fmla="*/ 1515515 w 4196446"/>
              <a:gd name="connsiteY161" fmla="*/ 129971 h 8351071"/>
              <a:gd name="connsiteX162" fmla="*/ 1525040 w 4196446"/>
              <a:gd name="connsiteY162" fmla="*/ 194264 h 8351071"/>
              <a:gd name="connsiteX163" fmla="*/ 1505990 w 4196446"/>
              <a:gd name="connsiteY163" fmla="*/ 251415 h 8351071"/>
              <a:gd name="connsiteX164" fmla="*/ 1413121 w 4196446"/>
              <a:gd name="connsiteY164" fmla="*/ 270464 h 8351071"/>
              <a:gd name="connsiteX165" fmla="*/ 1339302 w 4196446"/>
              <a:gd name="connsiteY165" fmla="*/ 306184 h 8351071"/>
              <a:gd name="connsiteX166" fmla="*/ 1260721 w 4196446"/>
              <a:gd name="connsiteY166" fmla="*/ 346665 h 8351071"/>
              <a:gd name="connsiteX167" fmla="*/ 1191665 w 4196446"/>
              <a:gd name="connsiteY167" fmla="*/ 272847 h 8351071"/>
              <a:gd name="connsiteX168" fmla="*/ 1082127 w 4196446"/>
              <a:gd name="connsiteY168" fmla="*/ 353809 h 8351071"/>
              <a:gd name="connsiteX169" fmla="*/ 1020215 w 4196446"/>
              <a:gd name="connsiteY169" fmla="*/ 420484 h 8351071"/>
              <a:gd name="connsiteX170" fmla="*/ 858290 w 4196446"/>
              <a:gd name="connsiteY170" fmla="*/ 301422 h 8351071"/>
              <a:gd name="connsiteX171" fmla="*/ 796377 w 4196446"/>
              <a:gd name="connsiteY171" fmla="*/ 406196 h 8351071"/>
              <a:gd name="connsiteX172" fmla="*/ 755896 w 4196446"/>
              <a:gd name="connsiteY172" fmla="*/ 341903 h 8351071"/>
              <a:gd name="connsiteX173" fmla="*/ 689221 w 4196446"/>
              <a:gd name="connsiteY173" fmla="*/ 270465 h 8351071"/>
              <a:gd name="connsiteX174" fmla="*/ 667790 w 4196446"/>
              <a:gd name="connsiteY174" fmla="*/ 313328 h 8351071"/>
              <a:gd name="connsiteX175" fmla="*/ 620165 w 4196446"/>
              <a:gd name="connsiteY175" fmla="*/ 382384 h 8351071"/>
              <a:gd name="connsiteX176" fmla="*/ 589208 w 4196446"/>
              <a:gd name="connsiteY176" fmla="*/ 396672 h 8351071"/>
              <a:gd name="connsiteX177" fmla="*/ 498721 w 4196446"/>
              <a:gd name="connsiteY177" fmla="*/ 482397 h 8351071"/>
              <a:gd name="connsiteX178" fmla="*/ 396327 w 4196446"/>
              <a:gd name="connsiteY178" fmla="*/ 380003 h 8351071"/>
              <a:gd name="connsiteX179" fmla="*/ 243927 w 4196446"/>
              <a:gd name="connsiteY179" fmla="*/ 294278 h 8351071"/>
              <a:gd name="connsiteX180" fmla="*/ 174871 w 4196446"/>
              <a:gd name="connsiteY180" fmla="*/ 327615 h 8351071"/>
              <a:gd name="connsiteX181" fmla="*/ 127246 w 4196446"/>
              <a:gd name="connsiteY181" fmla="*/ 410959 h 8351071"/>
              <a:gd name="connsiteX182" fmla="*/ 43902 w 4196446"/>
              <a:gd name="connsiteY182" fmla="*/ 472872 h 8351071"/>
              <a:gd name="connsiteX183" fmla="*/ 8183 w 4196446"/>
              <a:gd name="connsiteY183" fmla="*/ 484778 h 8351071"/>
              <a:gd name="connsiteX184" fmla="*/ 198683 w 4196446"/>
              <a:gd name="connsiteY184" fmla="*/ 689565 h 8351071"/>
              <a:gd name="connsiteX185" fmla="*/ 265359 w 4196446"/>
              <a:gd name="connsiteY185" fmla="*/ 706234 h 8351071"/>
              <a:gd name="connsiteX186" fmla="*/ 298697 w 4196446"/>
              <a:gd name="connsiteY186" fmla="*/ 730047 h 8351071"/>
              <a:gd name="connsiteX187" fmla="*/ 296315 w 4196446"/>
              <a:gd name="connsiteY187" fmla="*/ 901496 h 8351071"/>
              <a:gd name="connsiteX188" fmla="*/ 362990 w 4196446"/>
              <a:gd name="connsiteY188" fmla="*/ 906259 h 8351071"/>
              <a:gd name="connsiteX189" fmla="*/ 401090 w 4196446"/>
              <a:gd name="connsiteY189" fmla="*/ 856253 h 8351071"/>
              <a:gd name="connsiteX190" fmla="*/ 482052 w 4196446"/>
              <a:gd name="connsiteY190" fmla="*/ 894353 h 8351071"/>
              <a:gd name="connsiteX191" fmla="*/ 420140 w 4196446"/>
              <a:gd name="connsiteY191" fmla="*/ 1039609 h 8351071"/>
              <a:gd name="connsiteX192" fmla="*/ 434427 w 4196446"/>
              <a:gd name="connsiteY192" fmla="*/ 1087234 h 8351071"/>
              <a:gd name="connsiteX193" fmla="*/ 379658 w 4196446"/>
              <a:gd name="connsiteY193" fmla="*/ 1139622 h 8351071"/>
              <a:gd name="connsiteX194" fmla="*/ 415377 w 4196446"/>
              <a:gd name="connsiteY194" fmla="*/ 1168196 h 8351071"/>
              <a:gd name="connsiteX195" fmla="*/ 486815 w 4196446"/>
              <a:gd name="connsiteY195" fmla="*/ 1256303 h 8351071"/>
              <a:gd name="connsiteX196" fmla="*/ 527296 w 4196446"/>
              <a:gd name="connsiteY196" fmla="*/ 1344409 h 8351071"/>
              <a:gd name="connsiteX197" fmla="*/ 636833 w 4196446"/>
              <a:gd name="connsiteY197" fmla="*/ 1396797 h 8351071"/>
              <a:gd name="connsiteX198" fmla="*/ 746371 w 4196446"/>
              <a:gd name="connsiteY198" fmla="*/ 1420609 h 8351071"/>
              <a:gd name="connsiteX199" fmla="*/ 829715 w 4196446"/>
              <a:gd name="connsiteY199" fmla="*/ 1468234 h 8351071"/>
              <a:gd name="connsiteX200" fmla="*/ 913058 w 4196446"/>
              <a:gd name="connsiteY200" fmla="*/ 1442040 h 8351071"/>
              <a:gd name="connsiteX201" fmla="*/ 994021 w 4196446"/>
              <a:gd name="connsiteY201" fmla="*/ 1368222 h 8351071"/>
              <a:gd name="connsiteX202" fmla="*/ 1103558 w 4196446"/>
              <a:gd name="connsiteY202" fmla="*/ 1351553 h 8351071"/>
              <a:gd name="connsiteX203" fmla="*/ 1170233 w 4196446"/>
              <a:gd name="connsiteY203" fmla="*/ 1356315 h 8351071"/>
              <a:gd name="connsiteX204" fmla="*/ 1329777 w 4196446"/>
              <a:gd name="connsiteY204" fmla="*/ 1465853 h 8351071"/>
              <a:gd name="connsiteX205" fmla="*/ 1389308 w 4196446"/>
              <a:gd name="connsiteY205" fmla="*/ 1494428 h 8351071"/>
              <a:gd name="connsiteX206" fmla="*/ 1260721 w 4196446"/>
              <a:gd name="connsiteY206" fmla="*/ 1596822 h 8351071"/>
              <a:gd name="connsiteX207" fmla="*/ 1263102 w 4196446"/>
              <a:gd name="connsiteY207" fmla="*/ 1661115 h 8351071"/>
              <a:gd name="connsiteX208" fmla="*/ 1425027 w 4196446"/>
              <a:gd name="connsiteY208" fmla="*/ 1613490 h 8351071"/>
              <a:gd name="connsiteX209" fmla="*/ 1386927 w 4196446"/>
              <a:gd name="connsiteY209" fmla="*/ 1677784 h 8351071"/>
              <a:gd name="connsiteX210" fmla="*/ 1405977 w 4196446"/>
              <a:gd name="connsiteY210" fmla="*/ 1751603 h 8351071"/>
              <a:gd name="connsiteX211" fmla="*/ 1517896 w 4196446"/>
              <a:gd name="connsiteY211" fmla="*/ 1787322 h 8351071"/>
              <a:gd name="connsiteX212" fmla="*/ 1591715 w 4196446"/>
              <a:gd name="connsiteY212" fmla="*/ 1803990 h 8351071"/>
              <a:gd name="connsiteX213" fmla="*/ 1501227 w 4196446"/>
              <a:gd name="connsiteY213" fmla="*/ 1934959 h 8351071"/>
              <a:gd name="connsiteX214" fmla="*/ 1494083 w 4196446"/>
              <a:gd name="connsiteY214" fmla="*/ 1984965 h 8351071"/>
              <a:gd name="connsiteX215" fmla="*/ 1422646 w 4196446"/>
              <a:gd name="connsiteY215" fmla="*/ 2020684 h 8351071"/>
              <a:gd name="connsiteX216" fmla="*/ 1391690 w 4196446"/>
              <a:gd name="connsiteY216" fmla="*/ 2082597 h 8351071"/>
              <a:gd name="connsiteX217" fmla="*/ 1260721 w 4196446"/>
              <a:gd name="connsiteY217" fmla="*/ 2056403 h 8351071"/>
              <a:gd name="connsiteX218" fmla="*/ 1139277 w 4196446"/>
              <a:gd name="connsiteY218" fmla="*/ 2056402 h 8351071"/>
              <a:gd name="connsiteX219" fmla="*/ 1072602 w 4196446"/>
              <a:gd name="connsiteY219" fmla="*/ 2084978 h 8351071"/>
              <a:gd name="connsiteX220" fmla="*/ 1065458 w 4196446"/>
              <a:gd name="connsiteY220" fmla="*/ 2184990 h 8351071"/>
              <a:gd name="connsiteX221" fmla="*/ 977352 w 4196446"/>
              <a:gd name="connsiteY221" fmla="*/ 2273097 h 8351071"/>
              <a:gd name="connsiteX222" fmla="*/ 1120227 w 4196446"/>
              <a:gd name="connsiteY222" fmla="*/ 2335009 h 8351071"/>
              <a:gd name="connsiteX223" fmla="*/ 1170234 w 4196446"/>
              <a:gd name="connsiteY223" fmla="*/ 2370727 h 8351071"/>
              <a:gd name="connsiteX224" fmla="*/ 1222621 w 4196446"/>
              <a:gd name="connsiteY224" fmla="*/ 2387397 h 8351071"/>
              <a:gd name="connsiteX225" fmla="*/ 1272627 w 4196446"/>
              <a:gd name="connsiteY225" fmla="*/ 2437403 h 8351071"/>
              <a:gd name="connsiteX226" fmla="*/ 1329777 w 4196446"/>
              <a:gd name="connsiteY226" fmla="*/ 2458834 h 8351071"/>
              <a:gd name="connsiteX227" fmla="*/ 1422646 w 4196446"/>
              <a:gd name="connsiteY227" fmla="*/ 2535034 h 8351071"/>
              <a:gd name="connsiteX228" fmla="*/ 1508371 w 4196446"/>
              <a:gd name="connsiteY228" fmla="*/ 2568373 h 8351071"/>
              <a:gd name="connsiteX229" fmla="*/ 1641721 w 4196446"/>
              <a:gd name="connsiteY229" fmla="*/ 2716009 h 8351071"/>
              <a:gd name="connsiteX230" fmla="*/ 1725065 w 4196446"/>
              <a:gd name="connsiteY230" fmla="*/ 2870790 h 8351071"/>
              <a:gd name="connsiteX231" fmla="*/ 1850477 w 4196446"/>
              <a:gd name="connsiteY231" fmla="*/ 2931907 h 8351071"/>
              <a:gd name="connsiteX232" fmla="*/ 1896514 w 4196446"/>
              <a:gd name="connsiteY232" fmla="*/ 2977947 h 8351071"/>
              <a:gd name="connsiteX233" fmla="*/ 1927471 w 4196446"/>
              <a:gd name="connsiteY233" fmla="*/ 3082722 h 8351071"/>
              <a:gd name="connsiteX234" fmla="*/ 1989383 w 4196446"/>
              <a:gd name="connsiteY234" fmla="*/ 3185115 h 8351071"/>
              <a:gd name="connsiteX235" fmla="*/ 2051296 w 4196446"/>
              <a:gd name="connsiteY235" fmla="*/ 3223215 h 8351071"/>
              <a:gd name="connsiteX236" fmla="*/ 2182265 w 4196446"/>
              <a:gd name="connsiteY236" fmla="*/ 3370853 h 8351071"/>
              <a:gd name="connsiteX237" fmla="*/ 2325139 w 4196446"/>
              <a:gd name="connsiteY237" fmla="*/ 3447053 h 8351071"/>
              <a:gd name="connsiteX238" fmla="*/ 2384671 w 4196446"/>
              <a:gd name="connsiteY238" fmla="*/ 3532778 h 8351071"/>
              <a:gd name="connsiteX239" fmla="*/ 2432296 w 4196446"/>
              <a:gd name="connsiteY239" fmla="*/ 3599453 h 8351071"/>
              <a:gd name="connsiteX240" fmla="*/ 2479921 w 4196446"/>
              <a:gd name="connsiteY240" fmla="*/ 3589929 h 8351071"/>
              <a:gd name="connsiteX241" fmla="*/ 2484683 w 4196446"/>
              <a:gd name="connsiteY241" fmla="*/ 3742328 h 8351071"/>
              <a:gd name="connsiteX242" fmla="*/ 2537071 w 4196446"/>
              <a:gd name="connsiteY242" fmla="*/ 3835197 h 8351071"/>
              <a:gd name="connsiteX243" fmla="*/ 2529927 w 4196446"/>
              <a:gd name="connsiteY243" fmla="*/ 3873297 h 8351071"/>
              <a:gd name="connsiteX244" fmla="*/ 2598983 w 4196446"/>
              <a:gd name="connsiteY244" fmla="*/ 3909015 h 8351071"/>
              <a:gd name="connsiteX245" fmla="*/ 2656133 w 4196446"/>
              <a:gd name="connsiteY245" fmla="*/ 3854247 h 8351071"/>
              <a:gd name="connsiteX246" fmla="*/ 2689471 w 4196446"/>
              <a:gd name="connsiteY246" fmla="*/ 3937590 h 8351071"/>
              <a:gd name="connsiteX247" fmla="*/ 2734715 w 4196446"/>
              <a:gd name="connsiteY247" fmla="*/ 3982834 h 8351071"/>
              <a:gd name="connsiteX248" fmla="*/ 2808533 w 4196446"/>
              <a:gd name="connsiteY248" fmla="*/ 4006647 h 8351071"/>
              <a:gd name="connsiteX249" fmla="*/ 2860921 w 4196446"/>
              <a:gd name="connsiteY249" fmla="*/ 4075703 h 8351071"/>
              <a:gd name="connsiteX250" fmla="*/ 2946646 w 4196446"/>
              <a:gd name="connsiteY250" fmla="*/ 4130472 h 8351071"/>
              <a:gd name="connsiteX251" fmla="*/ 2999033 w 4196446"/>
              <a:gd name="connsiteY251" fmla="*/ 4163809 h 8351071"/>
              <a:gd name="connsiteX252" fmla="*/ 2870446 w 4196446"/>
              <a:gd name="connsiteY252" fmla="*/ 4256678 h 8351071"/>
              <a:gd name="connsiteX253" fmla="*/ 2868064 w 4196446"/>
              <a:gd name="connsiteY253" fmla="*/ 4311446 h 8351071"/>
              <a:gd name="connsiteX254" fmla="*/ 2970458 w 4196446"/>
              <a:gd name="connsiteY254" fmla="*/ 4428128 h 8351071"/>
              <a:gd name="connsiteX255" fmla="*/ 3065708 w 4196446"/>
              <a:gd name="connsiteY255" fmla="*/ 4490040 h 8351071"/>
              <a:gd name="connsiteX256" fmla="*/ 3096665 w 4196446"/>
              <a:gd name="connsiteY256" fmla="*/ 4528140 h 8351071"/>
              <a:gd name="connsiteX257" fmla="*/ 3082377 w 4196446"/>
              <a:gd name="connsiteY257" fmla="*/ 4609103 h 8351071"/>
              <a:gd name="connsiteX258" fmla="*/ 3077615 w 4196446"/>
              <a:gd name="connsiteY258" fmla="*/ 4692447 h 8351071"/>
              <a:gd name="connsiteX259" fmla="*/ 3034752 w 4196446"/>
              <a:gd name="connsiteY259" fmla="*/ 4701972 h 8351071"/>
              <a:gd name="connsiteX260" fmla="*/ 3008558 w 4196446"/>
              <a:gd name="connsiteY260" fmla="*/ 4718640 h 8351071"/>
              <a:gd name="connsiteX261" fmla="*/ 3053802 w 4196446"/>
              <a:gd name="connsiteY261" fmla="*/ 4795632 h 8351071"/>
              <a:gd name="connsiteX262" fmla="*/ 3037133 w 4196446"/>
              <a:gd name="connsiteY262" fmla="*/ 4868659 h 8351071"/>
              <a:gd name="connsiteX263" fmla="*/ 3020465 w 4196446"/>
              <a:gd name="connsiteY263" fmla="*/ 5004390 h 8351071"/>
              <a:gd name="connsiteX264" fmla="*/ 2982365 w 4196446"/>
              <a:gd name="connsiteY264" fmla="*/ 5044872 h 8351071"/>
              <a:gd name="connsiteX265" fmla="*/ 2965696 w 4196446"/>
              <a:gd name="connsiteY265" fmla="*/ 5166315 h 8351071"/>
              <a:gd name="connsiteX266" fmla="*/ 2937121 w 4196446"/>
              <a:gd name="connsiteY266" fmla="*/ 5285378 h 8351071"/>
              <a:gd name="connsiteX267" fmla="*/ 2989508 w 4196446"/>
              <a:gd name="connsiteY267" fmla="*/ 5302047 h 8351071"/>
              <a:gd name="connsiteX268" fmla="*/ 2987127 w 4196446"/>
              <a:gd name="connsiteY268" fmla="*/ 5347290 h 8351071"/>
              <a:gd name="connsiteX269" fmla="*/ 2984746 w 4196446"/>
              <a:gd name="connsiteY269" fmla="*/ 5402059 h 8351071"/>
              <a:gd name="connsiteX270" fmla="*/ 3041896 w 4196446"/>
              <a:gd name="connsiteY270" fmla="*/ 5471115 h 8351071"/>
              <a:gd name="connsiteX271" fmla="*/ 3089521 w 4196446"/>
              <a:gd name="connsiteY271" fmla="*/ 5597322 h 8351071"/>
              <a:gd name="connsiteX272" fmla="*/ 2996652 w 4196446"/>
              <a:gd name="connsiteY272" fmla="*/ 5887834 h 8351071"/>
              <a:gd name="connsiteX273" fmla="*/ 3018083 w 4196446"/>
              <a:gd name="connsiteY273" fmla="*/ 5942603 h 8351071"/>
              <a:gd name="connsiteX274" fmla="*/ 3044277 w 4196446"/>
              <a:gd name="connsiteY274" fmla="*/ 5994990 h 8351071"/>
              <a:gd name="connsiteX275" fmla="*/ 3049040 w 4196446"/>
              <a:gd name="connsiteY275" fmla="*/ 6099765 h 8351071"/>
              <a:gd name="connsiteX276" fmla="*/ 3028402 w 4196446"/>
              <a:gd name="connsiteY276" fmla="*/ 6195807 h 8351071"/>
              <a:gd name="connsiteX277" fmla="*/ 2956170 w 4196446"/>
              <a:gd name="connsiteY277" fmla="*/ 6259310 h 8351071"/>
              <a:gd name="connsiteX278" fmla="*/ 2920452 w 4196446"/>
              <a:gd name="connsiteY278" fmla="*/ 6240259 h 8351071"/>
              <a:gd name="connsiteX279" fmla="*/ 2849015 w 4196446"/>
              <a:gd name="connsiteY279" fmla="*/ 6252165 h 8351071"/>
              <a:gd name="connsiteX280" fmla="*/ 2713283 w 4196446"/>
              <a:gd name="connsiteY280" fmla="*/ 6364084 h 8351071"/>
              <a:gd name="connsiteX281" fmla="*/ 2606127 w 4196446"/>
              <a:gd name="connsiteY281" fmla="*/ 6349797 h 8351071"/>
              <a:gd name="connsiteX282" fmla="*/ 2575171 w 4196446"/>
              <a:gd name="connsiteY282" fmla="*/ 6378372 h 8351071"/>
              <a:gd name="connsiteX283" fmla="*/ 2508495 w 4196446"/>
              <a:gd name="connsiteY283" fmla="*/ 6423614 h 8351071"/>
              <a:gd name="connsiteX284" fmla="*/ 2391815 w 4196446"/>
              <a:gd name="connsiteY284" fmla="*/ 6411709 h 8351071"/>
              <a:gd name="connsiteX285" fmla="*/ 2368002 w 4196446"/>
              <a:gd name="connsiteY285" fmla="*/ 6528390 h 8351071"/>
              <a:gd name="connsiteX286" fmla="*/ 2363240 w 4196446"/>
              <a:gd name="connsiteY286" fmla="*/ 6564109 h 8351071"/>
              <a:gd name="connsiteX287" fmla="*/ 2339428 w 4196446"/>
              <a:gd name="connsiteY287" fmla="*/ 6583159 h 8351071"/>
              <a:gd name="connsiteX288" fmla="*/ 2141783 w 4196446"/>
              <a:gd name="connsiteY288" fmla="*/ 6535534 h 8351071"/>
              <a:gd name="connsiteX289" fmla="*/ 2103683 w 4196446"/>
              <a:gd name="connsiteY289" fmla="*/ 6587922 h 8351071"/>
              <a:gd name="connsiteX290" fmla="*/ 2072727 w 4196446"/>
              <a:gd name="connsiteY290" fmla="*/ 6683172 h 8351071"/>
              <a:gd name="connsiteX291" fmla="*/ 2039389 w 4196446"/>
              <a:gd name="connsiteY291" fmla="*/ 6747465 h 8351071"/>
              <a:gd name="connsiteX292" fmla="*/ 2051296 w 4196446"/>
              <a:gd name="connsiteY292" fmla="*/ 6809378 h 8351071"/>
              <a:gd name="connsiteX293" fmla="*/ 2184646 w 4196446"/>
              <a:gd name="connsiteY293" fmla="*/ 6921297 h 8351071"/>
              <a:gd name="connsiteX294" fmla="*/ 2253702 w 4196446"/>
              <a:gd name="connsiteY294" fmla="*/ 6954634 h 8351071"/>
              <a:gd name="connsiteX295" fmla="*/ 2237033 w 4196446"/>
              <a:gd name="connsiteY295" fmla="*/ 6978447 h 8351071"/>
              <a:gd name="connsiteX296" fmla="*/ 2201315 w 4196446"/>
              <a:gd name="connsiteY296" fmla="*/ 6997497 h 8351071"/>
              <a:gd name="connsiteX297" fmla="*/ 2234652 w 4196446"/>
              <a:gd name="connsiteY297" fmla="*/ 7073697 h 8351071"/>
              <a:gd name="connsiteX298" fmla="*/ 2203696 w 4196446"/>
              <a:gd name="connsiteY298" fmla="*/ 7095128 h 8351071"/>
              <a:gd name="connsiteX299" fmla="*/ 2098921 w 4196446"/>
              <a:gd name="connsiteY299" fmla="*/ 7033215 h 8351071"/>
              <a:gd name="connsiteX300" fmla="*/ 2056058 w 4196446"/>
              <a:gd name="connsiteY300" fmla="*/ 7059409 h 8351071"/>
              <a:gd name="connsiteX301" fmla="*/ 1996527 w 4196446"/>
              <a:gd name="connsiteY301" fmla="*/ 6957015 h 8351071"/>
              <a:gd name="connsiteX302" fmla="*/ 1879846 w 4196446"/>
              <a:gd name="connsiteY302" fmla="*/ 6983209 h 8351071"/>
              <a:gd name="connsiteX303" fmla="*/ 1815552 w 4196446"/>
              <a:gd name="connsiteY303" fmla="*/ 6987972 h 8351071"/>
              <a:gd name="connsiteX304" fmla="*/ 1765546 w 4196446"/>
              <a:gd name="connsiteY304" fmla="*/ 6983210 h 8351071"/>
              <a:gd name="connsiteX305" fmla="*/ 1708396 w 4196446"/>
              <a:gd name="connsiteY305" fmla="*/ 7028453 h 8351071"/>
              <a:gd name="connsiteX306" fmla="*/ 1529802 w 4196446"/>
              <a:gd name="connsiteY306" fmla="*/ 6987972 h 8351071"/>
              <a:gd name="connsiteX307" fmla="*/ 1553614 w 4196446"/>
              <a:gd name="connsiteY307" fmla="*/ 7114178 h 8351071"/>
              <a:gd name="connsiteX308" fmla="*/ 1477415 w 4196446"/>
              <a:gd name="connsiteY308" fmla="*/ 7159422 h 8351071"/>
              <a:gd name="connsiteX309" fmla="*/ 1415502 w 4196446"/>
              <a:gd name="connsiteY309" fmla="*/ 7226096 h 8351071"/>
              <a:gd name="connsiteX310" fmla="*/ 1265483 w 4196446"/>
              <a:gd name="connsiteY310" fmla="*/ 7218953 h 8351071"/>
              <a:gd name="connsiteX311" fmla="*/ 1213096 w 4196446"/>
              <a:gd name="connsiteY311" fmla="*/ 7328490 h 8351071"/>
              <a:gd name="connsiteX0" fmla="*/ 1244052 w 4196446"/>
              <a:gd name="connsiteY0" fmla="*/ 7386434 h 8351071"/>
              <a:gd name="connsiteX1" fmla="*/ 1391691 w 4196446"/>
              <a:gd name="connsiteY1" fmla="*/ 7988095 h 8351071"/>
              <a:gd name="connsiteX2" fmla="*/ 1384547 w 4196446"/>
              <a:gd name="connsiteY2" fmla="*/ 8138113 h 8351071"/>
              <a:gd name="connsiteX3" fmla="*/ 1382166 w 4196446"/>
              <a:gd name="connsiteY3" fmla="*/ 8204788 h 8351071"/>
              <a:gd name="connsiteX4" fmla="*/ 1453603 w 4196446"/>
              <a:gd name="connsiteY4" fmla="*/ 8209551 h 8351071"/>
              <a:gd name="connsiteX5" fmla="*/ 1451222 w 4196446"/>
              <a:gd name="connsiteY5" fmla="*/ 8254795 h 8351071"/>
              <a:gd name="connsiteX6" fmla="*/ 1386928 w 4196446"/>
              <a:gd name="connsiteY6" fmla="*/ 8283370 h 8351071"/>
              <a:gd name="connsiteX7" fmla="*/ 1334540 w 4196446"/>
              <a:gd name="connsiteY7" fmla="*/ 8300038 h 8351071"/>
              <a:gd name="connsiteX8" fmla="*/ 1416296 w 4196446"/>
              <a:gd name="connsiteY8" fmla="*/ 8306388 h 8351071"/>
              <a:gd name="connsiteX9" fmla="*/ 1698872 w 4196446"/>
              <a:gd name="connsiteY9" fmla="*/ 8197645 h 8351071"/>
              <a:gd name="connsiteX10" fmla="*/ 1789359 w 4196446"/>
              <a:gd name="connsiteY10" fmla="*/ 8045245 h 8351071"/>
              <a:gd name="connsiteX11" fmla="*/ 1941759 w 4196446"/>
              <a:gd name="connsiteY11" fmla="*/ 8004763 h 8351071"/>
              <a:gd name="connsiteX12" fmla="*/ 2198934 w 4196446"/>
              <a:gd name="connsiteY12" fmla="*/ 7899988 h 8351071"/>
              <a:gd name="connsiteX13" fmla="*/ 2260847 w 4196446"/>
              <a:gd name="connsiteY13" fmla="*/ 7835694 h 8351071"/>
              <a:gd name="connsiteX14" fmla="*/ 2301328 w 4196446"/>
              <a:gd name="connsiteY14" fmla="*/ 7795213 h 8351071"/>
              <a:gd name="connsiteX15" fmla="*/ 2391816 w 4196446"/>
              <a:gd name="connsiteY15" fmla="*/ 7797595 h 8351071"/>
              <a:gd name="connsiteX16" fmla="*/ 2451347 w 4196446"/>
              <a:gd name="connsiteY16" fmla="*/ 7776163 h 8351071"/>
              <a:gd name="connsiteX17" fmla="*/ 2470397 w 4196446"/>
              <a:gd name="connsiteY17" fmla="*/ 7699963 h 8351071"/>
              <a:gd name="connsiteX18" fmla="*/ 2444203 w 4196446"/>
              <a:gd name="connsiteY18" fmla="*/ 7633288 h 8351071"/>
              <a:gd name="connsiteX19" fmla="*/ 2503734 w 4196446"/>
              <a:gd name="connsiteY19" fmla="*/ 7630907 h 8351071"/>
              <a:gd name="connsiteX20" fmla="*/ 2531514 w 4196446"/>
              <a:gd name="connsiteY20" fmla="*/ 7594394 h 8351071"/>
              <a:gd name="connsiteX21" fmla="*/ 2484684 w 4196446"/>
              <a:gd name="connsiteY21" fmla="*/ 7552326 h 8351071"/>
              <a:gd name="connsiteX22" fmla="*/ 2546597 w 4196446"/>
              <a:gd name="connsiteY22" fmla="*/ 7511845 h 8351071"/>
              <a:gd name="connsiteX23" fmla="*/ 2603748 w 4196446"/>
              <a:gd name="connsiteY23" fmla="*/ 7485651 h 8351071"/>
              <a:gd name="connsiteX24" fmla="*/ 2594222 w 4196446"/>
              <a:gd name="connsiteY24" fmla="*/ 7359445 h 8351071"/>
              <a:gd name="connsiteX25" fmla="*/ 2606128 w 4196446"/>
              <a:gd name="connsiteY25" fmla="*/ 7309438 h 8351071"/>
              <a:gd name="connsiteX26" fmla="*/ 2701378 w 4196446"/>
              <a:gd name="connsiteY26" fmla="*/ 7314201 h 8351071"/>
              <a:gd name="connsiteX27" fmla="*/ 2660897 w 4196446"/>
              <a:gd name="connsiteY27" fmla="*/ 7240382 h 8351071"/>
              <a:gd name="connsiteX28" fmla="*/ 2713284 w 4196446"/>
              <a:gd name="connsiteY28" fmla="*/ 7266576 h 8351071"/>
              <a:gd name="connsiteX29" fmla="*/ 2763291 w 4196446"/>
              <a:gd name="connsiteY29" fmla="*/ 7299913 h 8351071"/>
              <a:gd name="connsiteX30" fmla="*/ 2756147 w 4196446"/>
              <a:gd name="connsiteY30" fmla="*/ 7371351 h 8351071"/>
              <a:gd name="connsiteX31" fmla="*/ 2827584 w 4196446"/>
              <a:gd name="connsiteY31" fmla="*/ 7316582 h 8351071"/>
              <a:gd name="connsiteX32" fmla="*/ 2870447 w 4196446"/>
              <a:gd name="connsiteY32" fmla="*/ 7338013 h 8351071"/>
              <a:gd name="connsiteX33" fmla="*/ 3001416 w 4196446"/>
              <a:gd name="connsiteY33" fmla="*/ 7266576 h 8351071"/>
              <a:gd name="connsiteX34" fmla="*/ 3103809 w 4196446"/>
              <a:gd name="connsiteY34" fmla="*/ 7202282 h 8351071"/>
              <a:gd name="connsiteX35" fmla="*/ 3246684 w 4196446"/>
              <a:gd name="connsiteY35" fmla="*/ 7142751 h 8351071"/>
              <a:gd name="connsiteX36" fmla="*/ 3282403 w 4196446"/>
              <a:gd name="connsiteY36" fmla="*/ 7159420 h 8351071"/>
              <a:gd name="connsiteX37" fmla="*/ 3358603 w 4196446"/>
              <a:gd name="connsiteY37" fmla="*/ 7064169 h 8351071"/>
              <a:gd name="connsiteX38" fmla="*/ 3503859 w 4196446"/>
              <a:gd name="connsiteY38" fmla="*/ 7042738 h 8351071"/>
              <a:gd name="connsiteX39" fmla="*/ 3530053 w 4196446"/>
              <a:gd name="connsiteY39" fmla="*/ 6978445 h 8351071"/>
              <a:gd name="connsiteX40" fmla="*/ 3642765 w 4196446"/>
              <a:gd name="connsiteY40" fmla="*/ 6905419 h 8351071"/>
              <a:gd name="connsiteX41" fmla="*/ 3741984 w 4196446"/>
              <a:gd name="connsiteY41" fmla="*/ 6883195 h 8351071"/>
              <a:gd name="connsiteX42" fmla="*/ 3784847 w 4196446"/>
              <a:gd name="connsiteY42" fmla="*/ 6811757 h 8351071"/>
              <a:gd name="connsiteX43" fmla="*/ 3951534 w 4196446"/>
              <a:gd name="connsiteY43" fmla="*/ 6737938 h 8351071"/>
              <a:gd name="connsiteX44" fmla="*/ 3932484 w 4196446"/>
              <a:gd name="connsiteY44" fmla="*/ 6616495 h 8351071"/>
              <a:gd name="connsiteX45" fmla="*/ 3975347 w 4196446"/>
              <a:gd name="connsiteY45" fmla="*/ 6642688 h 8351071"/>
              <a:gd name="connsiteX46" fmla="*/ 4027735 w 4196446"/>
              <a:gd name="connsiteY46" fmla="*/ 6654595 h 8351071"/>
              <a:gd name="connsiteX47" fmla="*/ 4056309 w 4196446"/>
              <a:gd name="connsiteY47" fmla="*/ 6516482 h 8351071"/>
              <a:gd name="connsiteX48" fmla="*/ 3996778 w 4196446"/>
              <a:gd name="connsiteY48" fmla="*/ 6478382 h 8351071"/>
              <a:gd name="connsiteX49" fmla="*/ 4034878 w 4196446"/>
              <a:gd name="connsiteY49" fmla="*/ 6437901 h 8351071"/>
              <a:gd name="connsiteX50" fmla="*/ 4061072 w 4196446"/>
              <a:gd name="connsiteY50" fmla="*/ 6473620 h 8351071"/>
              <a:gd name="connsiteX51" fmla="*/ 4082503 w 4196446"/>
              <a:gd name="connsiteY51" fmla="*/ 6478382 h 8351071"/>
              <a:gd name="connsiteX52" fmla="*/ 4089647 w 4196446"/>
              <a:gd name="connsiteY52" fmla="*/ 6421232 h 8351071"/>
              <a:gd name="connsiteX53" fmla="*/ 4046784 w 4196446"/>
              <a:gd name="connsiteY53" fmla="*/ 6318838 h 8351071"/>
              <a:gd name="connsiteX54" fmla="*/ 4130128 w 4196446"/>
              <a:gd name="connsiteY54" fmla="*/ 6299788 h 8351071"/>
              <a:gd name="connsiteX55" fmla="*/ 4046784 w 4196446"/>
              <a:gd name="connsiteY55" fmla="*/ 6275976 h 8351071"/>
              <a:gd name="connsiteX56" fmla="*/ 4053928 w 4196446"/>
              <a:gd name="connsiteY56" fmla="*/ 6211682 h 8351071"/>
              <a:gd name="connsiteX57" fmla="*/ 4039640 w 4196446"/>
              <a:gd name="connsiteY57" fmla="*/ 6149770 h 8351071"/>
              <a:gd name="connsiteX58" fmla="*/ 4106315 w 4196446"/>
              <a:gd name="connsiteY58" fmla="*/ 6211682 h 8351071"/>
              <a:gd name="connsiteX59" fmla="*/ 4063453 w 4196446"/>
              <a:gd name="connsiteY59" fmla="*/ 6090238 h 8351071"/>
              <a:gd name="connsiteX60" fmla="*/ 4070597 w 4196446"/>
              <a:gd name="connsiteY60" fmla="*/ 6018801 h 8351071"/>
              <a:gd name="connsiteX61" fmla="*/ 4132509 w 4196446"/>
              <a:gd name="connsiteY61" fmla="*/ 5975938 h 8351071"/>
              <a:gd name="connsiteX62" fmla="*/ 4094409 w 4196446"/>
              <a:gd name="connsiteY62" fmla="*/ 6075951 h 8351071"/>
              <a:gd name="connsiteX63" fmla="*/ 4139653 w 4196446"/>
              <a:gd name="connsiteY63" fmla="*/ 6102145 h 8351071"/>
              <a:gd name="connsiteX64" fmla="*/ 4192041 w 4196446"/>
              <a:gd name="connsiteY64" fmla="*/ 6080713 h 8351071"/>
              <a:gd name="connsiteX65" fmla="*/ 4149178 w 4196446"/>
              <a:gd name="connsiteY65" fmla="*/ 5947363 h 8351071"/>
              <a:gd name="connsiteX66" fmla="*/ 4194421 w 4196446"/>
              <a:gd name="connsiteY66" fmla="*/ 5909263 h 8351071"/>
              <a:gd name="connsiteX67" fmla="*/ 4113459 w 4196446"/>
              <a:gd name="connsiteY67" fmla="*/ 5783057 h 8351071"/>
              <a:gd name="connsiteX68" fmla="*/ 4108696 w 4196446"/>
              <a:gd name="connsiteY68" fmla="*/ 5678282 h 8351071"/>
              <a:gd name="connsiteX69" fmla="*/ 4070597 w 4196446"/>
              <a:gd name="connsiteY69" fmla="*/ 5587795 h 8351071"/>
              <a:gd name="connsiteX70" fmla="*/ 4111077 w 4196446"/>
              <a:gd name="connsiteY70" fmla="*/ 5583032 h 8351071"/>
              <a:gd name="connsiteX71" fmla="*/ 4061071 w 4196446"/>
              <a:gd name="connsiteY71" fmla="*/ 5478257 h 8351071"/>
              <a:gd name="connsiteX72" fmla="*/ 4061071 w 4196446"/>
              <a:gd name="connsiteY72" fmla="*/ 5383007 h 8351071"/>
              <a:gd name="connsiteX73" fmla="*/ 4103934 w 4196446"/>
              <a:gd name="connsiteY73" fmla="*/ 5387770 h 8351071"/>
              <a:gd name="connsiteX74" fmla="*/ 4106315 w 4196446"/>
              <a:gd name="connsiteY74" fmla="*/ 5347288 h 8351071"/>
              <a:gd name="connsiteX75" fmla="*/ 4065833 w 4196446"/>
              <a:gd name="connsiteY75" fmla="*/ 5292520 h 8351071"/>
              <a:gd name="connsiteX76" fmla="*/ 4058690 w 4196446"/>
              <a:gd name="connsiteY76" fmla="*/ 5173457 h 8351071"/>
              <a:gd name="connsiteX77" fmla="*/ 3990428 w 4196446"/>
              <a:gd name="connsiteY77" fmla="*/ 5034550 h 8351071"/>
              <a:gd name="connsiteX78" fmla="*/ 3922959 w 4196446"/>
              <a:gd name="connsiteY78" fmla="*/ 4816270 h 8351071"/>
              <a:gd name="connsiteX79" fmla="*/ 3887241 w 4196446"/>
              <a:gd name="connsiteY79" fmla="*/ 4682920 h 8351071"/>
              <a:gd name="connsiteX80" fmla="*/ 3851522 w 4196446"/>
              <a:gd name="connsiteY80" fmla="*/ 4642438 h 8351071"/>
              <a:gd name="connsiteX81" fmla="*/ 3887241 w 4196446"/>
              <a:gd name="connsiteY81" fmla="*/ 4578145 h 8351071"/>
              <a:gd name="connsiteX82" fmla="*/ 3839615 w 4196446"/>
              <a:gd name="connsiteY82" fmla="*/ 4499563 h 8351071"/>
              <a:gd name="connsiteX83" fmla="*/ 3780084 w 4196446"/>
              <a:gd name="connsiteY83" fmla="*/ 4492420 h 8351071"/>
              <a:gd name="connsiteX84" fmla="*/ 3732459 w 4196446"/>
              <a:gd name="connsiteY84" fmla="*/ 4449557 h 8351071"/>
              <a:gd name="connsiteX85" fmla="*/ 3687216 w 4196446"/>
              <a:gd name="connsiteY85" fmla="*/ 4466226 h 8351071"/>
              <a:gd name="connsiteX86" fmla="*/ 3668166 w 4196446"/>
              <a:gd name="connsiteY86" fmla="*/ 4368595 h 8351071"/>
              <a:gd name="connsiteX87" fmla="*/ 3501478 w 4196446"/>
              <a:gd name="connsiteY87" fmla="*/ 4166188 h 8351071"/>
              <a:gd name="connsiteX88" fmla="*/ 3496716 w 4196446"/>
              <a:gd name="connsiteY88" fmla="*/ 4139995 h 8351071"/>
              <a:gd name="connsiteX89" fmla="*/ 3494334 w 4196446"/>
              <a:gd name="connsiteY89" fmla="*/ 4113801 h 8351071"/>
              <a:gd name="connsiteX90" fmla="*/ 3544341 w 4196446"/>
              <a:gd name="connsiteY90" fmla="*/ 4101895 h 8351071"/>
              <a:gd name="connsiteX91" fmla="*/ 3553866 w 4196446"/>
              <a:gd name="connsiteY91" fmla="*/ 4075701 h 8351071"/>
              <a:gd name="connsiteX92" fmla="*/ 3515766 w 4196446"/>
              <a:gd name="connsiteY92" fmla="*/ 4056651 h 8351071"/>
              <a:gd name="connsiteX93" fmla="*/ 3465759 w 4196446"/>
              <a:gd name="connsiteY93" fmla="*/ 4049507 h 8351071"/>
              <a:gd name="connsiteX94" fmla="*/ 3432422 w 4196446"/>
              <a:gd name="connsiteY94" fmla="*/ 4109038 h 8351071"/>
              <a:gd name="connsiteX95" fmla="*/ 3413372 w 4196446"/>
              <a:gd name="connsiteY95" fmla="*/ 4082845 h 8351071"/>
              <a:gd name="connsiteX96" fmla="*/ 3415752 w 4196446"/>
              <a:gd name="connsiteY96" fmla="*/ 4042363 h 8351071"/>
              <a:gd name="connsiteX97" fmla="*/ 3349078 w 4196446"/>
              <a:gd name="connsiteY97" fmla="*/ 4018551 h 8351071"/>
              <a:gd name="connsiteX98" fmla="*/ 3382416 w 4196446"/>
              <a:gd name="connsiteY98" fmla="*/ 3985213 h 8351071"/>
              <a:gd name="connsiteX99" fmla="*/ 3346697 w 4196446"/>
              <a:gd name="connsiteY99" fmla="*/ 3961401 h 8351071"/>
              <a:gd name="connsiteX100" fmla="*/ 3291928 w 4196446"/>
              <a:gd name="connsiteY100" fmla="*/ 3959020 h 8351071"/>
              <a:gd name="connsiteX101" fmla="*/ 3263352 w 4196446"/>
              <a:gd name="connsiteY101" fmla="*/ 3978070 h 8351071"/>
              <a:gd name="connsiteX102" fmla="*/ 3215727 w 4196446"/>
              <a:gd name="connsiteY102" fmla="*/ 3963782 h 8351071"/>
              <a:gd name="connsiteX103" fmla="*/ 3227633 w 4196446"/>
              <a:gd name="connsiteY103" fmla="*/ 3937588 h 8351071"/>
              <a:gd name="connsiteX104" fmla="*/ 3275259 w 4196446"/>
              <a:gd name="connsiteY104" fmla="*/ 3913776 h 8351071"/>
              <a:gd name="connsiteX105" fmla="*/ 3127621 w 4196446"/>
              <a:gd name="connsiteY105" fmla="*/ 3851863 h 8351071"/>
              <a:gd name="connsiteX106" fmla="*/ 2996652 w 4196446"/>
              <a:gd name="connsiteY106" fmla="*/ 3739945 h 8351071"/>
              <a:gd name="connsiteX107" fmla="*/ 2591839 w 4196446"/>
              <a:gd name="connsiteY107" fmla="*/ 3354183 h 8351071"/>
              <a:gd name="connsiteX108" fmla="*/ 2468015 w 4196446"/>
              <a:gd name="connsiteY108" fmla="*/ 3049382 h 8351071"/>
              <a:gd name="connsiteX109" fmla="*/ 2432296 w 4196446"/>
              <a:gd name="connsiteY109" fmla="*/ 2961276 h 8351071"/>
              <a:gd name="connsiteX110" fmla="*/ 2387052 w 4196446"/>
              <a:gd name="connsiteY110" fmla="*/ 2954132 h 8351071"/>
              <a:gd name="connsiteX111" fmla="*/ 2365621 w 4196446"/>
              <a:gd name="connsiteY111" fmla="*/ 2958895 h 8351071"/>
              <a:gd name="connsiteX112" fmla="*/ 2315615 w 4196446"/>
              <a:gd name="connsiteY112" fmla="*/ 2896982 h 8351071"/>
              <a:gd name="connsiteX113" fmla="*/ 2234652 w 4196446"/>
              <a:gd name="connsiteY113" fmla="*/ 2880313 h 8351071"/>
              <a:gd name="connsiteX114" fmla="*/ 2182265 w 4196446"/>
              <a:gd name="connsiteY114" fmla="*/ 2811257 h 8351071"/>
              <a:gd name="connsiteX115" fmla="*/ 2115590 w 4196446"/>
              <a:gd name="connsiteY115" fmla="*/ 2727913 h 8351071"/>
              <a:gd name="connsiteX116" fmla="*/ 2091777 w 4196446"/>
              <a:gd name="connsiteY116" fmla="*/ 2670763 h 8351071"/>
              <a:gd name="connsiteX117" fmla="*/ 2006845 w 4196446"/>
              <a:gd name="connsiteY117" fmla="*/ 2527095 h 8351071"/>
              <a:gd name="connsiteX118" fmla="*/ 1953665 w 4196446"/>
              <a:gd name="connsiteY118" fmla="*/ 2451688 h 8351071"/>
              <a:gd name="connsiteX119" fmla="*/ 2006052 w 4196446"/>
              <a:gd name="connsiteY119" fmla="*/ 2337388 h 8351071"/>
              <a:gd name="connsiteX120" fmla="*/ 2072727 w 4196446"/>
              <a:gd name="connsiteY120" fmla="*/ 2256426 h 8351071"/>
              <a:gd name="connsiteX121" fmla="*/ 2056058 w 4196446"/>
              <a:gd name="connsiteY121" fmla="*/ 2223088 h 8351071"/>
              <a:gd name="connsiteX122" fmla="*/ 2067965 w 4196446"/>
              <a:gd name="connsiteY122" fmla="*/ 2130220 h 8351071"/>
              <a:gd name="connsiteX123" fmla="*/ 2137021 w 4196446"/>
              <a:gd name="connsiteY123" fmla="*/ 1992107 h 8351071"/>
              <a:gd name="connsiteX124" fmla="*/ 2165596 w 4196446"/>
              <a:gd name="connsiteY124" fmla="*/ 1944482 h 8351071"/>
              <a:gd name="connsiteX125" fmla="*/ 2203696 w 4196446"/>
              <a:gd name="connsiteY125" fmla="*/ 1937338 h 8351071"/>
              <a:gd name="connsiteX126" fmla="*/ 2198933 w 4196446"/>
              <a:gd name="connsiteY126" fmla="*/ 1906382 h 8351071"/>
              <a:gd name="connsiteX127" fmla="*/ 2406102 w 4196446"/>
              <a:gd name="connsiteY127" fmla="*/ 1782557 h 8351071"/>
              <a:gd name="connsiteX128" fmla="*/ 2494208 w 4196446"/>
              <a:gd name="connsiteY128" fmla="*/ 1715882 h 8351071"/>
              <a:gd name="connsiteX129" fmla="*/ 2513258 w 4196446"/>
              <a:gd name="connsiteY129" fmla="*/ 1630157 h 8351071"/>
              <a:gd name="connsiteX130" fmla="*/ 2522784 w 4196446"/>
              <a:gd name="connsiteY130" fmla="*/ 1584913 h 8351071"/>
              <a:gd name="connsiteX131" fmla="*/ 2577552 w 4196446"/>
              <a:gd name="connsiteY131" fmla="*/ 1527763 h 8351071"/>
              <a:gd name="connsiteX132" fmla="*/ 2606127 w 4196446"/>
              <a:gd name="connsiteY132" fmla="*/ 1499188 h 8351071"/>
              <a:gd name="connsiteX133" fmla="*/ 2634702 w 4196446"/>
              <a:gd name="connsiteY133" fmla="*/ 1492045 h 8351071"/>
              <a:gd name="connsiteX134" fmla="*/ 2672802 w 4196446"/>
              <a:gd name="connsiteY134" fmla="*/ 1368220 h 8351071"/>
              <a:gd name="connsiteX135" fmla="*/ 2806153 w 4196446"/>
              <a:gd name="connsiteY135" fmla="*/ 1334883 h 8351071"/>
              <a:gd name="connsiteX136" fmla="*/ 2944265 w 4196446"/>
              <a:gd name="connsiteY136" fmla="*/ 1325357 h 8351071"/>
              <a:gd name="connsiteX137" fmla="*/ 2968077 w 4196446"/>
              <a:gd name="connsiteY137" fmla="*/ 1206295 h 8351071"/>
              <a:gd name="connsiteX138" fmla="*/ 3049040 w 4196446"/>
              <a:gd name="connsiteY138" fmla="*/ 1169783 h 8351071"/>
              <a:gd name="connsiteX139" fmla="*/ 3153814 w 4196446"/>
              <a:gd name="connsiteY139" fmla="*/ 1125332 h 8351071"/>
              <a:gd name="connsiteX140" fmla="*/ 3225252 w 4196446"/>
              <a:gd name="connsiteY140" fmla="*/ 1049132 h 8351071"/>
              <a:gd name="connsiteX141" fmla="*/ 3310977 w 4196446"/>
              <a:gd name="connsiteY141" fmla="*/ 996745 h 8351071"/>
              <a:gd name="connsiteX142" fmla="*/ 3056977 w 4196446"/>
              <a:gd name="connsiteY142" fmla="*/ 982457 h 8351071"/>
              <a:gd name="connsiteX143" fmla="*/ 2958552 w 4196446"/>
              <a:gd name="connsiteY143" fmla="*/ 976107 h 8351071"/>
              <a:gd name="connsiteX144" fmla="*/ 2926802 w 4196446"/>
              <a:gd name="connsiteY144" fmla="*/ 906257 h 8351071"/>
              <a:gd name="connsiteX145" fmla="*/ 2866477 w 4196446"/>
              <a:gd name="connsiteY145" fmla="*/ 893559 h 8351071"/>
              <a:gd name="connsiteX146" fmla="*/ 2799802 w 4196446"/>
              <a:gd name="connsiteY146" fmla="*/ 874507 h 8351071"/>
              <a:gd name="connsiteX147" fmla="*/ 2761702 w 4196446"/>
              <a:gd name="connsiteY147" fmla="*/ 807832 h 8351071"/>
              <a:gd name="connsiteX148" fmla="*/ 2609302 w 4196446"/>
              <a:gd name="connsiteY148" fmla="*/ 760207 h 8351071"/>
              <a:gd name="connsiteX149" fmla="*/ 2580727 w 4196446"/>
              <a:gd name="connsiteY149" fmla="*/ 604632 h 8351071"/>
              <a:gd name="connsiteX150" fmla="*/ 2526752 w 4196446"/>
              <a:gd name="connsiteY150" fmla="*/ 531609 h 8351071"/>
              <a:gd name="connsiteX151" fmla="*/ 2596602 w 4196446"/>
              <a:gd name="connsiteY151" fmla="*/ 407782 h 8351071"/>
              <a:gd name="connsiteX152" fmla="*/ 2629939 w 4196446"/>
              <a:gd name="connsiteY152" fmla="*/ 310947 h 8351071"/>
              <a:gd name="connsiteX153" fmla="*/ 2517227 w 4196446"/>
              <a:gd name="connsiteY153" fmla="*/ 239507 h 8351071"/>
              <a:gd name="connsiteX154" fmla="*/ 2402927 w 4196446"/>
              <a:gd name="connsiteY154" fmla="*/ 271257 h 8351071"/>
              <a:gd name="connsiteX155" fmla="*/ 2275927 w 4196446"/>
              <a:gd name="connsiteY155" fmla="*/ 198232 h 8351071"/>
              <a:gd name="connsiteX156" fmla="*/ 2133052 w 4196446"/>
              <a:gd name="connsiteY156" fmla="*/ 233157 h 8351071"/>
              <a:gd name="connsiteX157" fmla="*/ 1913977 w 4196446"/>
              <a:gd name="connsiteY157" fmla="*/ 36309 h 8351071"/>
              <a:gd name="connsiteX158" fmla="*/ 1777452 w 4196446"/>
              <a:gd name="connsiteY158" fmla="*/ 13289 h 8351071"/>
              <a:gd name="connsiteX159" fmla="*/ 1703633 w 4196446"/>
              <a:gd name="connsiteY159" fmla="*/ 41864 h 8351071"/>
              <a:gd name="connsiteX160" fmla="*/ 1615527 w 4196446"/>
              <a:gd name="connsiteY160" fmla="*/ 75203 h 8351071"/>
              <a:gd name="connsiteX161" fmla="*/ 1515515 w 4196446"/>
              <a:gd name="connsiteY161" fmla="*/ 129971 h 8351071"/>
              <a:gd name="connsiteX162" fmla="*/ 1525040 w 4196446"/>
              <a:gd name="connsiteY162" fmla="*/ 194264 h 8351071"/>
              <a:gd name="connsiteX163" fmla="*/ 1505990 w 4196446"/>
              <a:gd name="connsiteY163" fmla="*/ 251415 h 8351071"/>
              <a:gd name="connsiteX164" fmla="*/ 1413121 w 4196446"/>
              <a:gd name="connsiteY164" fmla="*/ 270464 h 8351071"/>
              <a:gd name="connsiteX165" fmla="*/ 1339302 w 4196446"/>
              <a:gd name="connsiteY165" fmla="*/ 306184 h 8351071"/>
              <a:gd name="connsiteX166" fmla="*/ 1260721 w 4196446"/>
              <a:gd name="connsiteY166" fmla="*/ 346665 h 8351071"/>
              <a:gd name="connsiteX167" fmla="*/ 1191665 w 4196446"/>
              <a:gd name="connsiteY167" fmla="*/ 272847 h 8351071"/>
              <a:gd name="connsiteX168" fmla="*/ 1082127 w 4196446"/>
              <a:gd name="connsiteY168" fmla="*/ 353809 h 8351071"/>
              <a:gd name="connsiteX169" fmla="*/ 1020215 w 4196446"/>
              <a:gd name="connsiteY169" fmla="*/ 420484 h 8351071"/>
              <a:gd name="connsiteX170" fmla="*/ 858290 w 4196446"/>
              <a:gd name="connsiteY170" fmla="*/ 301422 h 8351071"/>
              <a:gd name="connsiteX171" fmla="*/ 796377 w 4196446"/>
              <a:gd name="connsiteY171" fmla="*/ 406196 h 8351071"/>
              <a:gd name="connsiteX172" fmla="*/ 755896 w 4196446"/>
              <a:gd name="connsiteY172" fmla="*/ 341903 h 8351071"/>
              <a:gd name="connsiteX173" fmla="*/ 689221 w 4196446"/>
              <a:gd name="connsiteY173" fmla="*/ 270465 h 8351071"/>
              <a:gd name="connsiteX174" fmla="*/ 667790 w 4196446"/>
              <a:gd name="connsiteY174" fmla="*/ 313328 h 8351071"/>
              <a:gd name="connsiteX175" fmla="*/ 620165 w 4196446"/>
              <a:gd name="connsiteY175" fmla="*/ 382384 h 8351071"/>
              <a:gd name="connsiteX176" fmla="*/ 589208 w 4196446"/>
              <a:gd name="connsiteY176" fmla="*/ 396672 h 8351071"/>
              <a:gd name="connsiteX177" fmla="*/ 498721 w 4196446"/>
              <a:gd name="connsiteY177" fmla="*/ 482397 h 8351071"/>
              <a:gd name="connsiteX178" fmla="*/ 396327 w 4196446"/>
              <a:gd name="connsiteY178" fmla="*/ 380003 h 8351071"/>
              <a:gd name="connsiteX179" fmla="*/ 243927 w 4196446"/>
              <a:gd name="connsiteY179" fmla="*/ 294278 h 8351071"/>
              <a:gd name="connsiteX180" fmla="*/ 174871 w 4196446"/>
              <a:gd name="connsiteY180" fmla="*/ 327615 h 8351071"/>
              <a:gd name="connsiteX181" fmla="*/ 127246 w 4196446"/>
              <a:gd name="connsiteY181" fmla="*/ 410959 h 8351071"/>
              <a:gd name="connsiteX182" fmla="*/ 43902 w 4196446"/>
              <a:gd name="connsiteY182" fmla="*/ 472872 h 8351071"/>
              <a:gd name="connsiteX183" fmla="*/ 8183 w 4196446"/>
              <a:gd name="connsiteY183" fmla="*/ 484778 h 8351071"/>
              <a:gd name="connsiteX184" fmla="*/ 198683 w 4196446"/>
              <a:gd name="connsiteY184" fmla="*/ 689565 h 8351071"/>
              <a:gd name="connsiteX185" fmla="*/ 265359 w 4196446"/>
              <a:gd name="connsiteY185" fmla="*/ 706234 h 8351071"/>
              <a:gd name="connsiteX186" fmla="*/ 298697 w 4196446"/>
              <a:gd name="connsiteY186" fmla="*/ 730047 h 8351071"/>
              <a:gd name="connsiteX187" fmla="*/ 296315 w 4196446"/>
              <a:gd name="connsiteY187" fmla="*/ 901496 h 8351071"/>
              <a:gd name="connsiteX188" fmla="*/ 362990 w 4196446"/>
              <a:gd name="connsiteY188" fmla="*/ 906259 h 8351071"/>
              <a:gd name="connsiteX189" fmla="*/ 401090 w 4196446"/>
              <a:gd name="connsiteY189" fmla="*/ 856253 h 8351071"/>
              <a:gd name="connsiteX190" fmla="*/ 482052 w 4196446"/>
              <a:gd name="connsiteY190" fmla="*/ 894353 h 8351071"/>
              <a:gd name="connsiteX191" fmla="*/ 420140 w 4196446"/>
              <a:gd name="connsiteY191" fmla="*/ 1039609 h 8351071"/>
              <a:gd name="connsiteX192" fmla="*/ 434427 w 4196446"/>
              <a:gd name="connsiteY192" fmla="*/ 1087234 h 8351071"/>
              <a:gd name="connsiteX193" fmla="*/ 379658 w 4196446"/>
              <a:gd name="connsiteY193" fmla="*/ 1139622 h 8351071"/>
              <a:gd name="connsiteX194" fmla="*/ 415377 w 4196446"/>
              <a:gd name="connsiteY194" fmla="*/ 1168196 h 8351071"/>
              <a:gd name="connsiteX195" fmla="*/ 486815 w 4196446"/>
              <a:gd name="connsiteY195" fmla="*/ 1256303 h 8351071"/>
              <a:gd name="connsiteX196" fmla="*/ 527296 w 4196446"/>
              <a:gd name="connsiteY196" fmla="*/ 1344409 h 8351071"/>
              <a:gd name="connsiteX197" fmla="*/ 636833 w 4196446"/>
              <a:gd name="connsiteY197" fmla="*/ 1396797 h 8351071"/>
              <a:gd name="connsiteX198" fmla="*/ 746371 w 4196446"/>
              <a:gd name="connsiteY198" fmla="*/ 1420609 h 8351071"/>
              <a:gd name="connsiteX199" fmla="*/ 829715 w 4196446"/>
              <a:gd name="connsiteY199" fmla="*/ 1468234 h 8351071"/>
              <a:gd name="connsiteX200" fmla="*/ 913058 w 4196446"/>
              <a:gd name="connsiteY200" fmla="*/ 1442040 h 8351071"/>
              <a:gd name="connsiteX201" fmla="*/ 994021 w 4196446"/>
              <a:gd name="connsiteY201" fmla="*/ 1368222 h 8351071"/>
              <a:gd name="connsiteX202" fmla="*/ 1103558 w 4196446"/>
              <a:gd name="connsiteY202" fmla="*/ 1351553 h 8351071"/>
              <a:gd name="connsiteX203" fmla="*/ 1170233 w 4196446"/>
              <a:gd name="connsiteY203" fmla="*/ 1356315 h 8351071"/>
              <a:gd name="connsiteX204" fmla="*/ 1329777 w 4196446"/>
              <a:gd name="connsiteY204" fmla="*/ 1465853 h 8351071"/>
              <a:gd name="connsiteX205" fmla="*/ 1389308 w 4196446"/>
              <a:gd name="connsiteY205" fmla="*/ 1494428 h 8351071"/>
              <a:gd name="connsiteX206" fmla="*/ 1260721 w 4196446"/>
              <a:gd name="connsiteY206" fmla="*/ 1596822 h 8351071"/>
              <a:gd name="connsiteX207" fmla="*/ 1263102 w 4196446"/>
              <a:gd name="connsiteY207" fmla="*/ 1661115 h 8351071"/>
              <a:gd name="connsiteX208" fmla="*/ 1425027 w 4196446"/>
              <a:gd name="connsiteY208" fmla="*/ 1613490 h 8351071"/>
              <a:gd name="connsiteX209" fmla="*/ 1386927 w 4196446"/>
              <a:gd name="connsiteY209" fmla="*/ 1677784 h 8351071"/>
              <a:gd name="connsiteX210" fmla="*/ 1405977 w 4196446"/>
              <a:gd name="connsiteY210" fmla="*/ 1751603 h 8351071"/>
              <a:gd name="connsiteX211" fmla="*/ 1517896 w 4196446"/>
              <a:gd name="connsiteY211" fmla="*/ 1787322 h 8351071"/>
              <a:gd name="connsiteX212" fmla="*/ 1591715 w 4196446"/>
              <a:gd name="connsiteY212" fmla="*/ 1803990 h 8351071"/>
              <a:gd name="connsiteX213" fmla="*/ 1501227 w 4196446"/>
              <a:gd name="connsiteY213" fmla="*/ 1934959 h 8351071"/>
              <a:gd name="connsiteX214" fmla="*/ 1494083 w 4196446"/>
              <a:gd name="connsiteY214" fmla="*/ 1984965 h 8351071"/>
              <a:gd name="connsiteX215" fmla="*/ 1422646 w 4196446"/>
              <a:gd name="connsiteY215" fmla="*/ 2020684 h 8351071"/>
              <a:gd name="connsiteX216" fmla="*/ 1391690 w 4196446"/>
              <a:gd name="connsiteY216" fmla="*/ 2082597 h 8351071"/>
              <a:gd name="connsiteX217" fmla="*/ 1260721 w 4196446"/>
              <a:gd name="connsiteY217" fmla="*/ 2056403 h 8351071"/>
              <a:gd name="connsiteX218" fmla="*/ 1139277 w 4196446"/>
              <a:gd name="connsiteY218" fmla="*/ 2056402 h 8351071"/>
              <a:gd name="connsiteX219" fmla="*/ 1072602 w 4196446"/>
              <a:gd name="connsiteY219" fmla="*/ 2084978 h 8351071"/>
              <a:gd name="connsiteX220" fmla="*/ 1065458 w 4196446"/>
              <a:gd name="connsiteY220" fmla="*/ 2184990 h 8351071"/>
              <a:gd name="connsiteX221" fmla="*/ 977352 w 4196446"/>
              <a:gd name="connsiteY221" fmla="*/ 2273097 h 8351071"/>
              <a:gd name="connsiteX222" fmla="*/ 1120227 w 4196446"/>
              <a:gd name="connsiteY222" fmla="*/ 2335009 h 8351071"/>
              <a:gd name="connsiteX223" fmla="*/ 1170234 w 4196446"/>
              <a:gd name="connsiteY223" fmla="*/ 2370727 h 8351071"/>
              <a:gd name="connsiteX224" fmla="*/ 1222621 w 4196446"/>
              <a:gd name="connsiteY224" fmla="*/ 2387397 h 8351071"/>
              <a:gd name="connsiteX225" fmla="*/ 1272627 w 4196446"/>
              <a:gd name="connsiteY225" fmla="*/ 2437403 h 8351071"/>
              <a:gd name="connsiteX226" fmla="*/ 1329777 w 4196446"/>
              <a:gd name="connsiteY226" fmla="*/ 2458834 h 8351071"/>
              <a:gd name="connsiteX227" fmla="*/ 1422646 w 4196446"/>
              <a:gd name="connsiteY227" fmla="*/ 2535034 h 8351071"/>
              <a:gd name="connsiteX228" fmla="*/ 1508371 w 4196446"/>
              <a:gd name="connsiteY228" fmla="*/ 2568373 h 8351071"/>
              <a:gd name="connsiteX229" fmla="*/ 1641721 w 4196446"/>
              <a:gd name="connsiteY229" fmla="*/ 2716009 h 8351071"/>
              <a:gd name="connsiteX230" fmla="*/ 1725065 w 4196446"/>
              <a:gd name="connsiteY230" fmla="*/ 2870790 h 8351071"/>
              <a:gd name="connsiteX231" fmla="*/ 1850477 w 4196446"/>
              <a:gd name="connsiteY231" fmla="*/ 2931907 h 8351071"/>
              <a:gd name="connsiteX232" fmla="*/ 1896514 w 4196446"/>
              <a:gd name="connsiteY232" fmla="*/ 2977947 h 8351071"/>
              <a:gd name="connsiteX233" fmla="*/ 1927471 w 4196446"/>
              <a:gd name="connsiteY233" fmla="*/ 3082722 h 8351071"/>
              <a:gd name="connsiteX234" fmla="*/ 1989383 w 4196446"/>
              <a:gd name="connsiteY234" fmla="*/ 3185115 h 8351071"/>
              <a:gd name="connsiteX235" fmla="*/ 2051296 w 4196446"/>
              <a:gd name="connsiteY235" fmla="*/ 3223215 h 8351071"/>
              <a:gd name="connsiteX236" fmla="*/ 2182265 w 4196446"/>
              <a:gd name="connsiteY236" fmla="*/ 3370853 h 8351071"/>
              <a:gd name="connsiteX237" fmla="*/ 2325139 w 4196446"/>
              <a:gd name="connsiteY237" fmla="*/ 3447053 h 8351071"/>
              <a:gd name="connsiteX238" fmla="*/ 2384671 w 4196446"/>
              <a:gd name="connsiteY238" fmla="*/ 3532778 h 8351071"/>
              <a:gd name="connsiteX239" fmla="*/ 2432296 w 4196446"/>
              <a:gd name="connsiteY239" fmla="*/ 3599453 h 8351071"/>
              <a:gd name="connsiteX240" fmla="*/ 2479921 w 4196446"/>
              <a:gd name="connsiteY240" fmla="*/ 3589929 h 8351071"/>
              <a:gd name="connsiteX241" fmla="*/ 2484683 w 4196446"/>
              <a:gd name="connsiteY241" fmla="*/ 3742328 h 8351071"/>
              <a:gd name="connsiteX242" fmla="*/ 2537071 w 4196446"/>
              <a:gd name="connsiteY242" fmla="*/ 3835197 h 8351071"/>
              <a:gd name="connsiteX243" fmla="*/ 2529927 w 4196446"/>
              <a:gd name="connsiteY243" fmla="*/ 3873297 h 8351071"/>
              <a:gd name="connsiteX244" fmla="*/ 2598983 w 4196446"/>
              <a:gd name="connsiteY244" fmla="*/ 3909015 h 8351071"/>
              <a:gd name="connsiteX245" fmla="*/ 2656133 w 4196446"/>
              <a:gd name="connsiteY245" fmla="*/ 3854247 h 8351071"/>
              <a:gd name="connsiteX246" fmla="*/ 2689471 w 4196446"/>
              <a:gd name="connsiteY246" fmla="*/ 3937590 h 8351071"/>
              <a:gd name="connsiteX247" fmla="*/ 2734715 w 4196446"/>
              <a:gd name="connsiteY247" fmla="*/ 3982834 h 8351071"/>
              <a:gd name="connsiteX248" fmla="*/ 2808533 w 4196446"/>
              <a:gd name="connsiteY248" fmla="*/ 4006647 h 8351071"/>
              <a:gd name="connsiteX249" fmla="*/ 2860921 w 4196446"/>
              <a:gd name="connsiteY249" fmla="*/ 4075703 h 8351071"/>
              <a:gd name="connsiteX250" fmla="*/ 2946646 w 4196446"/>
              <a:gd name="connsiteY250" fmla="*/ 4130472 h 8351071"/>
              <a:gd name="connsiteX251" fmla="*/ 2999033 w 4196446"/>
              <a:gd name="connsiteY251" fmla="*/ 4163809 h 8351071"/>
              <a:gd name="connsiteX252" fmla="*/ 2870446 w 4196446"/>
              <a:gd name="connsiteY252" fmla="*/ 4256678 h 8351071"/>
              <a:gd name="connsiteX253" fmla="*/ 2868064 w 4196446"/>
              <a:gd name="connsiteY253" fmla="*/ 4311446 h 8351071"/>
              <a:gd name="connsiteX254" fmla="*/ 2970458 w 4196446"/>
              <a:gd name="connsiteY254" fmla="*/ 4428128 h 8351071"/>
              <a:gd name="connsiteX255" fmla="*/ 3065708 w 4196446"/>
              <a:gd name="connsiteY255" fmla="*/ 4490040 h 8351071"/>
              <a:gd name="connsiteX256" fmla="*/ 3096665 w 4196446"/>
              <a:gd name="connsiteY256" fmla="*/ 4528140 h 8351071"/>
              <a:gd name="connsiteX257" fmla="*/ 3082377 w 4196446"/>
              <a:gd name="connsiteY257" fmla="*/ 4609103 h 8351071"/>
              <a:gd name="connsiteX258" fmla="*/ 3077615 w 4196446"/>
              <a:gd name="connsiteY258" fmla="*/ 4692447 h 8351071"/>
              <a:gd name="connsiteX259" fmla="*/ 3034752 w 4196446"/>
              <a:gd name="connsiteY259" fmla="*/ 4701972 h 8351071"/>
              <a:gd name="connsiteX260" fmla="*/ 3008558 w 4196446"/>
              <a:gd name="connsiteY260" fmla="*/ 4718640 h 8351071"/>
              <a:gd name="connsiteX261" fmla="*/ 3053802 w 4196446"/>
              <a:gd name="connsiteY261" fmla="*/ 4795632 h 8351071"/>
              <a:gd name="connsiteX262" fmla="*/ 3037133 w 4196446"/>
              <a:gd name="connsiteY262" fmla="*/ 4868659 h 8351071"/>
              <a:gd name="connsiteX263" fmla="*/ 3020465 w 4196446"/>
              <a:gd name="connsiteY263" fmla="*/ 5004390 h 8351071"/>
              <a:gd name="connsiteX264" fmla="*/ 2982365 w 4196446"/>
              <a:gd name="connsiteY264" fmla="*/ 5044872 h 8351071"/>
              <a:gd name="connsiteX265" fmla="*/ 2965696 w 4196446"/>
              <a:gd name="connsiteY265" fmla="*/ 5166315 h 8351071"/>
              <a:gd name="connsiteX266" fmla="*/ 2937121 w 4196446"/>
              <a:gd name="connsiteY266" fmla="*/ 5285378 h 8351071"/>
              <a:gd name="connsiteX267" fmla="*/ 2989508 w 4196446"/>
              <a:gd name="connsiteY267" fmla="*/ 5302047 h 8351071"/>
              <a:gd name="connsiteX268" fmla="*/ 2987127 w 4196446"/>
              <a:gd name="connsiteY268" fmla="*/ 5347290 h 8351071"/>
              <a:gd name="connsiteX269" fmla="*/ 2984746 w 4196446"/>
              <a:gd name="connsiteY269" fmla="*/ 5402059 h 8351071"/>
              <a:gd name="connsiteX270" fmla="*/ 3041896 w 4196446"/>
              <a:gd name="connsiteY270" fmla="*/ 5471115 h 8351071"/>
              <a:gd name="connsiteX271" fmla="*/ 3089521 w 4196446"/>
              <a:gd name="connsiteY271" fmla="*/ 5597322 h 8351071"/>
              <a:gd name="connsiteX272" fmla="*/ 2996652 w 4196446"/>
              <a:gd name="connsiteY272" fmla="*/ 5887834 h 8351071"/>
              <a:gd name="connsiteX273" fmla="*/ 3018083 w 4196446"/>
              <a:gd name="connsiteY273" fmla="*/ 5942603 h 8351071"/>
              <a:gd name="connsiteX274" fmla="*/ 3044277 w 4196446"/>
              <a:gd name="connsiteY274" fmla="*/ 5994990 h 8351071"/>
              <a:gd name="connsiteX275" fmla="*/ 3049040 w 4196446"/>
              <a:gd name="connsiteY275" fmla="*/ 6099765 h 8351071"/>
              <a:gd name="connsiteX276" fmla="*/ 3028402 w 4196446"/>
              <a:gd name="connsiteY276" fmla="*/ 6195807 h 8351071"/>
              <a:gd name="connsiteX277" fmla="*/ 2956170 w 4196446"/>
              <a:gd name="connsiteY277" fmla="*/ 6259310 h 8351071"/>
              <a:gd name="connsiteX278" fmla="*/ 2920452 w 4196446"/>
              <a:gd name="connsiteY278" fmla="*/ 6240259 h 8351071"/>
              <a:gd name="connsiteX279" fmla="*/ 2849015 w 4196446"/>
              <a:gd name="connsiteY279" fmla="*/ 6252165 h 8351071"/>
              <a:gd name="connsiteX280" fmla="*/ 2713283 w 4196446"/>
              <a:gd name="connsiteY280" fmla="*/ 6364084 h 8351071"/>
              <a:gd name="connsiteX281" fmla="*/ 2606127 w 4196446"/>
              <a:gd name="connsiteY281" fmla="*/ 6349797 h 8351071"/>
              <a:gd name="connsiteX282" fmla="*/ 2575171 w 4196446"/>
              <a:gd name="connsiteY282" fmla="*/ 6378372 h 8351071"/>
              <a:gd name="connsiteX283" fmla="*/ 2508495 w 4196446"/>
              <a:gd name="connsiteY283" fmla="*/ 6423614 h 8351071"/>
              <a:gd name="connsiteX284" fmla="*/ 2391815 w 4196446"/>
              <a:gd name="connsiteY284" fmla="*/ 6411709 h 8351071"/>
              <a:gd name="connsiteX285" fmla="*/ 2368002 w 4196446"/>
              <a:gd name="connsiteY285" fmla="*/ 6528390 h 8351071"/>
              <a:gd name="connsiteX286" fmla="*/ 2363240 w 4196446"/>
              <a:gd name="connsiteY286" fmla="*/ 6564109 h 8351071"/>
              <a:gd name="connsiteX287" fmla="*/ 2339428 w 4196446"/>
              <a:gd name="connsiteY287" fmla="*/ 6583159 h 8351071"/>
              <a:gd name="connsiteX288" fmla="*/ 2141783 w 4196446"/>
              <a:gd name="connsiteY288" fmla="*/ 6535534 h 8351071"/>
              <a:gd name="connsiteX289" fmla="*/ 2103683 w 4196446"/>
              <a:gd name="connsiteY289" fmla="*/ 6587922 h 8351071"/>
              <a:gd name="connsiteX290" fmla="*/ 2072727 w 4196446"/>
              <a:gd name="connsiteY290" fmla="*/ 6683172 h 8351071"/>
              <a:gd name="connsiteX291" fmla="*/ 2039389 w 4196446"/>
              <a:gd name="connsiteY291" fmla="*/ 6747465 h 8351071"/>
              <a:gd name="connsiteX292" fmla="*/ 2051296 w 4196446"/>
              <a:gd name="connsiteY292" fmla="*/ 6809378 h 8351071"/>
              <a:gd name="connsiteX293" fmla="*/ 2184646 w 4196446"/>
              <a:gd name="connsiteY293" fmla="*/ 6921297 h 8351071"/>
              <a:gd name="connsiteX294" fmla="*/ 2253702 w 4196446"/>
              <a:gd name="connsiteY294" fmla="*/ 6954634 h 8351071"/>
              <a:gd name="connsiteX295" fmla="*/ 2237033 w 4196446"/>
              <a:gd name="connsiteY295" fmla="*/ 6978447 h 8351071"/>
              <a:gd name="connsiteX296" fmla="*/ 2201315 w 4196446"/>
              <a:gd name="connsiteY296" fmla="*/ 6997497 h 8351071"/>
              <a:gd name="connsiteX297" fmla="*/ 2234652 w 4196446"/>
              <a:gd name="connsiteY297" fmla="*/ 7073697 h 8351071"/>
              <a:gd name="connsiteX298" fmla="*/ 2203696 w 4196446"/>
              <a:gd name="connsiteY298" fmla="*/ 7095128 h 8351071"/>
              <a:gd name="connsiteX299" fmla="*/ 2098921 w 4196446"/>
              <a:gd name="connsiteY299" fmla="*/ 7033215 h 8351071"/>
              <a:gd name="connsiteX300" fmla="*/ 2056058 w 4196446"/>
              <a:gd name="connsiteY300" fmla="*/ 7059409 h 8351071"/>
              <a:gd name="connsiteX301" fmla="*/ 1996527 w 4196446"/>
              <a:gd name="connsiteY301" fmla="*/ 6957015 h 8351071"/>
              <a:gd name="connsiteX302" fmla="*/ 1879846 w 4196446"/>
              <a:gd name="connsiteY302" fmla="*/ 6983209 h 8351071"/>
              <a:gd name="connsiteX303" fmla="*/ 1815552 w 4196446"/>
              <a:gd name="connsiteY303" fmla="*/ 6987972 h 8351071"/>
              <a:gd name="connsiteX304" fmla="*/ 1765546 w 4196446"/>
              <a:gd name="connsiteY304" fmla="*/ 6983210 h 8351071"/>
              <a:gd name="connsiteX305" fmla="*/ 1708396 w 4196446"/>
              <a:gd name="connsiteY305" fmla="*/ 7028453 h 8351071"/>
              <a:gd name="connsiteX306" fmla="*/ 1529802 w 4196446"/>
              <a:gd name="connsiteY306" fmla="*/ 6987972 h 8351071"/>
              <a:gd name="connsiteX307" fmla="*/ 1553614 w 4196446"/>
              <a:gd name="connsiteY307" fmla="*/ 7114178 h 8351071"/>
              <a:gd name="connsiteX308" fmla="*/ 1477415 w 4196446"/>
              <a:gd name="connsiteY308" fmla="*/ 7159422 h 8351071"/>
              <a:gd name="connsiteX309" fmla="*/ 1415502 w 4196446"/>
              <a:gd name="connsiteY309" fmla="*/ 7226096 h 8351071"/>
              <a:gd name="connsiteX310" fmla="*/ 1265483 w 4196446"/>
              <a:gd name="connsiteY310" fmla="*/ 7218953 h 8351071"/>
              <a:gd name="connsiteX311" fmla="*/ 1213096 w 4196446"/>
              <a:gd name="connsiteY311" fmla="*/ 7328490 h 8351071"/>
              <a:gd name="connsiteX0" fmla="*/ 1244052 w 4196446"/>
              <a:gd name="connsiteY0" fmla="*/ 7386434 h 8318225"/>
              <a:gd name="connsiteX1" fmla="*/ 1391691 w 4196446"/>
              <a:gd name="connsiteY1" fmla="*/ 7988095 h 8318225"/>
              <a:gd name="connsiteX2" fmla="*/ 1384547 w 4196446"/>
              <a:gd name="connsiteY2" fmla="*/ 8138113 h 8318225"/>
              <a:gd name="connsiteX3" fmla="*/ 1382166 w 4196446"/>
              <a:gd name="connsiteY3" fmla="*/ 8204788 h 8318225"/>
              <a:gd name="connsiteX4" fmla="*/ 1453603 w 4196446"/>
              <a:gd name="connsiteY4" fmla="*/ 8209551 h 8318225"/>
              <a:gd name="connsiteX5" fmla="*/ 1451222 w 4196446"/>
              <a:gd name="connsiteY5" fmla="*/ 8254795 h 8318225"/>
              <a:gd name="connsiteX6" fmla="*/ 1386928 w 4196446"/>
              <a:gd name="connsiteY6" fmla="*/ 8283370 h 8318225"/>
              <a:gd name="connsiteX7" fmla="*/ 1334540 w 4196446"/>
              <a:gd name="connsiteY7" fmla="*/ 8300038 h 8318225"/>
              <a:gd name="connsiteX8" fmla="*/ 1416296 w 4196446"/>
              <a:gd name="connsiteY8" fmla="*/ 8306388 h 8318225"/>
              <a:gd name="connsiteX9" fmla="*/ 1536947 w 4196446"/>
              <a:gd name="connsiteY9" fmla="*/ 8309563 h 8318225"/>
              <a:gd name="connsiteX10" fmla="*/ 1698872 w 4196446"/>
              <a:gd name="connsiteY10" fmla="*/ 8197645 h 8318225"/>
              <a:gd name="connsiteX11" fmla="*/ 1789359 w 4196446"/>
              <a:gd name="connsiteY11" fmla="*/ 8045245 h 8318225"/>
              <a:gd name="connsiteX12" fmla="*/ 1941759 w 4196446"/>
              <a:gd name="connsiteY12" fmla="*/ 8004763 h 8318225"/>
              <a:gd name="connsiteX13" fmla="*/ 2198934 w 4196446"/>
              <a:gd name="connsiteY13" fmla="*/ 7899988 h 8318225"/>
              <a:gd name="connsiteX14" fmla="*/ 2260847 w 4196446"/>
              <a:gd name="connsiteY14" fmla="*/ 7835694 h 8318225"/>
              <a:gd name="connsiteX15" fmla="*/ 2301328 w 4196446"/>
              <a:gd name="connsiteY15" fmla="*/ 7795213 h 8318225"/>
              <a:gd name="connsiteX16" fmla="*/ 2391816 w 4196446"/>
              <a:gd name="connsiteY16" fmla="*/ 7797595 h 8318225"/>
              <a:gd name="connsiteX17" fmla="*/ 2451347 w 4196446"/>
              <a:gd name="connsiteY17" fmla="*/ 7776163 h 8318225"/>
              <a:gd name="connsiteX18" fmla="*/ 2470397 w 4196446"/>
              <a:gd name="connsiteY18" fmla="*/ 7699963 h 8318225"/>
              <a:gd name="connsiteX19" fmla="*/ 2444203 w 4196446"/>
              <a:gd name="connsiteY19" fmla="*/ 7633288 h 8318225"/>
              <a:gd name="connsiteX20" fmla="*/ 2503734 w 4196446"/>
              <a:gd name="connsiteY20" fmla="*/ 7630907 h 8318225"/>
              <a:gd name="connsiteX21" fmla="*/ 2531514 w 4196446"/>
              <a:gd name="connsiteY21" fmla="*/ 7594394 h 8318225"/>
              <a:gd name="connsiteX22" fmla="*/ 2484684 w 4196446"/>
              <a:gd name="connsiteY22" fmla="*/ 7552326 h 8318225"/>
              <a:gd name="connsiteX23" fmla="*/ 2546597 w 4196446"/>
              <a:gd name="connsiteY23" fmla="*/ 7511845 h 8318225"/>
              <a:gd name="connsiteX24" fmla="*/ 2603748 w 4196446"/>
              <a:gd name="connsiteY24" fmla="*/ 7485651 h 8318225"/>
              <a:gd name="connsiteX25" fmla="*/ 2594222 w 4196446"/>
              <a:gd name="connsiteY25" fmla="*/ 7359445 h 8318225"/>
              <a:gd name="connsiteX26" fmla="*/ 2606128 w 4196446"/>
              <a:gd name="connsiteY26" fmla="*/ 7309438 h 8318225"/>
              <a:gd name="connsiteX27" fmla="*/ 2701378 w 4196446"/>
              <a:gd name="connsiteY27" fmla="*/ 7314201 h 8318225"/>
              <a:gd name="connsiteX28" fmla="*/ 2660897 w 4196446"/>
              <a:gd name="connsiteY28" fmla="*/ 7240382 h 8318225"/>
              <a:gd name="connsiteX29" fmla="*/ 2713284 w 4196446"/>
              <a:gd name="connsiteY29" fmla="*/ 7266576 h 8318225"/>
              <a:gd name="connsiteX30" fmla="*/ 2763291 w 4196446"/>
              <a:gd name="connsiteY30" fmla="*/ 7299913 h 8318225"/>
              <a:gd name="connsiteX31" fmla="*/ 2756147 w 4196446"/>
              <a:gd name="connsiteY31" fmla="*/ 7371351 h 8318225"/>
              <a:gd name="connsiteX32" fmla="*/ 2827584 w 4196446"/>
              <a:gd name="connsiteY32" fmla="*/ 7316582 h 8318225"/>
              <a:gd name="connsiteX33" fmla="*/ 2870447 w 4196446"/>
              <a:gd name="connsiteY33" fmla="*/ 7338013 h 8318225"/>
              <a:gd name="connsiteX34" fmla="*/ 3001416 w 4196446"/>
              <a:gd name="connsiteY34" fmla="*/ 7266576 h 8318225"/>
              <a:gd name="connsiteX35" fmla="*/ 3103809 w 4196446"/>
              <a:gd name="connsiteY35" fmla="*/ 7202282 h 8318225"/>
              <a:gd name="connsiteX36" fmla="*/ 3246684 w 4196446"/>
              <a:gd name="connsiteY36" fmla="*/ 7142751 h 8318225"/>
              <a:gd name="connsiteX37" fmla="*/ 3282403 w 4196446"/>
              <a:gd name="connsiteY37" fmla="*/ 7159420 h 8318225"/>
              <a:gd name="connsiteX38" fmla="*/ 3358603 w 4196446"/>
              <a:gd name="connsiteY38" fmla="*/ 7064169 h 8318225"/>
              <a:gd name="connsiteX39" fmla="*/ 3503859 w 4196446"/>
              <a:gd name="connsiteY39" fmla="*/ 7042738 h 8318225"/>
              <a:gd name="connsiteX40" fmla="*/ 3530053 w 4196446"/>
              <a:gd name="connsiteY40" fmla="*/ 6978445 h 8318225"/>
              <a:gd name="connsiteX41" fmla="*/ 3642765 w 4196446"/>
              <a:gd name="connsiteY41" fmla="*/ 6905419 h 8318225"/>
              <a:gd name="connsiteX42" fmla="*/ 3741984 w 4196446"/>
              <a:gd name="connsiteY42" fmla="*/ 6883195 h 8318225"/>
              <a:gd name="connsiteX43" fmla="*/ 3784847 w 4196446"/>
              <a:gd name="connsiteY43" fmla="*/ 6811757 h 8318225"/>
              <a:gd name="connsiteX44" fmla="*/ 3951534 w 4196446"/>
              <a:gd name="connsiteY44" fmla="*/ 6737938 h 8318225"/>
              <a:gd name="connsiteX45" fmla="*/ 3932484 w 4196446"/>
              <a:gd name="connsiteY45" fmla="*/ 6616495 h 8318225"/>
              <a:gd name="connsiteX46" fmla="*/ 3975347 w 4196446"/>
              <a:gd name="connsiteY46" fmla="*/ 6642688 h 8318225"/>
              <a:gd name="connsiteX47" fmla="*/ 4027735 w 4196446"/>
              <a:gd name="connsiteY47" fmla="*/ 6654595 h 8318225"/>
              <a:gd name="connsiteX48" fmla="*/ 4056309 w 4196446"/>
              <a:gd name="connsiteY48" fmla="*/ 6516482 h 8318225"/>
              <a:gd name="connsiteX49" fmla="*/ 3996778 w 4196446"/>
              <a:gd name="connsiteY49" fmla="*/ 6478382 h 8318225"/>
              <a:gd name="connsiteX50" fmla="*/ 4034878 w 4196446"/>
              <a:gd name="connsiteY50" fmla="*/ 6437901 h 8318225"/>
              <a:gd name="connsiteX51" fmla="*/ 4061072 w 4196446"/>
              <a:gd name="connsiteY51" fmla="*/ 6473620 h 8318225"/>
              <a:gd name="connsiteX52" fmla="*/ 4082503 w 4196446"/>
              <a:gd name="connsiteY52" fmla="*/ 6478382 h 8318225"/>
              <a:gd name="connsiteX53" fmla="*/ 4089647 w 4196446"/>
              <a:gd name="connsiteY53" fmla="*/ 6421232 h 8318225"/>
              <a:gd name="connsiteX54" fmla="*/ 4046784 w 4196446"/>
              <a:gd name="connsiteY54" fmla="*/ 6318838 h 8318225"/>
              <a:gd name="connsiteX55" fmla="*/ 4130128 w 4196446"/>
              <a:gd name="connsiteY55" fmla="*/ 6299788 h 8318225"/>
              <a:gd name="connsiteX56" fmla="*/ 4046784 w 4196446"/>
              <a:gd name="connsiteY56" fmla="*/ 6275976 h 8318225"/>
              <a:gd name="connsiteX57" fmla="*/ 4053928 w 4196446"/>
              <a:gd name="connsiteY57" fmla="*/ 6211682 h 8318225"/>
              <a:gd name="connsiteX58" fmla="*/ 4039640 w 4196446"/>
              <a:gd name="connsiteY58" fmla="*/ 6149770 h 8318225"/>
              <a:gd name="connsiteX59" fmla="*/ 4106315 w 4196446"/>
              <a:gd name="connsiteY59" fmla="*/ 6211682 h 8318225"/>
              <a:gd name="connsiteX60" fmla="*/ 4063453 w 4196446"/>
              <a:gd name="connsiteY60" fmla="*/ 6090238 h 8318225"/>
              <a:gd name="connsiteX61" fmla="*/ 4070597 w 4196446"/>
              <a:gd name="connsiteY61" fmla="*/ 6018801 h 8318225"/>
              <a:gd name="connsiteX62" fmla="*/ 4132509 w 4196446"/>
              <a:gd name="connsiteY62" fmla="*/ 5975938 h 8318225"/>
              <a:gd name="connsiteX63" fmla="*/ 4094409 w 4196446"/>
              <a:gd name="connsiteY63" fmla="*/ 6075951 h 8318225"/>
              <a:gd name="connsiteX64" fmla="*/ 4139653 w 4196446"/>
              <a:gd name="connsiteY64" fmla="*/ 6102145 h 8318225"/>
              <a:gd name="connsiteX65" fmla="*/ 4192041 w 4196446"/>
              <a:gd name="connsiteY65" fmla="*/ 6080713 h 8318225"/>
              <a:gd name="connsiteX66" fmla="*/ 4149178 w 4196446"/>
              <a:gd name="connsiteY66" fmla="*/ 5947363 h 8318225"/>
              <a:gd name="connsiteX67" fmla="*/ 4194421 w 4196446"/>
              <a:gd name="connsiteY67" fmla="*/ 5909263 h 8318225"/>
              <a:gd name="connsiteX68" fmla="*/ 4113459 w 4196446"/>
              <a:gd name="connsiteY68" fmla="*/ 5783057 h 8318225"/>
              <a:gd name="connsiteX69" fmla="*/ 4108696 w 4196446"/>
              <a:gd name="connsiteY69" fmla="*/ 5678282 h 8318225"/>
              <a:gd name="connsiteX70" fmla="*/ 4070597 w 4196446"/>
              <a:gd name="connsiteY70" fmla="*/ 5587795 h 8318225"/>
              <a:gd name="connsiteX71" fmla="*/ 4111077 w 4196446"/>
              <a:gd name="connsiteY71" fmla="*/ 5583032 h 8318225"/>
              <a:gd name="connsiteX72" fmla="*/ 4061071 w 4196446"/>
              <a:gd name="connsiteY72" fmla="*/ 5478257 h 8318225"/>
              <a:gd name="connsiteX73" fmla="*/ 4061071 w 4196446"/>
              <a:gd name="connsiteY73" fmla="*/ 5383007 h 8318225"/>
              <a:gd name="connsiteX74" fmla="*/ 4103934 w 4196446"/>
              <a:gd name="connsiteY74" fmla="*/ 5387770 h 8318225"/>
              <a:gd name="connsiteX75" fmla="*/ 4106315 w 4196446"/>
              <a:gd name="connsiteY75" fmla="*/ 5347288 h 8318225"/>
              <a:gd name="connsiteX76" fmla="*/ 4065833 w 4196446"/>
              <a:gd name="connsiteY76" fmla="*/ 5292520 h 8318225"/>
              <a:gd name="connsiteX77" fmla="*/ 4058690 w 4196446"/>
              <a:gd name="connsiteY77" fmla="*/ 5173457 h 8318225"/>
              <a:gd name="connsiteX78" fmla="*/ 3990428 w 4196446"/>
              <a:gd name="connsiteY78" fmla="*/ 5034550 h 8318225"/>
              <a:gd name="connsiteX79" fmla="*/ 3922959 w 4196446"/>
              <a:gd name="connsiteY79" fmla="*/ 4816270 h 8318225"/>
              <a:gd name="connsiteX80" fmla="*/ 3887241 w 4196446"/>
              <a:gd name="connsiteY80" fmla="*/ 4682920 h 8318225"/>
              <a:gd name="connsiteX81" fmla="*/ 3851522 w 4196446"/>
              <a:gd name="connsiteY81" fmla="*/ 4642438 h 8318225"/>
              <a:gd name="connsiteX82" fmla="*/ 3887241 w 4196446"/>
              <a:gd name="connsiteY82" fmla="*/ 4578145 h 8318225"/>
              <a:gd name="connsiteX83" fmla="*/ 3839615 w 4196446"/>
              <a:gd name="connsiteY83" fmla="*/ 4499563 h 8318225"/>
              <a:gd name="connsiteX84" fmla="*/ 3780084 w 4196446"/>
              <a:gd name="connsiteY84" fmla="*/ 4492420 h 8318225"/>
              <a:gd name="connsiteX85" fmla="*/ 3732459 w 4196446"/>
              <a:gd name="connsiteY85" fmla="*/ 4449557 h 8318225"/>
              <a:gd name="connsiteX86" fmla="*/ 3687216 w 4196446"/>
              <a:gd name="connsiteY86" fmla="*/ 4466226 h 8318225"/>
              <a:gd name="connsiteX87" fmla="*/ 3668166 w 4196446"/>
              <a:gd name="connsiteY87" fmla="*/ 4368595 h 8318225"/>
              <a:gd name="connsiteX88" fmla="*/ 3501478 w 4196446"/>
              <a:gd name="connsiteY88" fmla="*/ 4166188 h 8318225"/>
              <a:gd name="connsiteX89" fmla="*/ 3496716 w 4196446"/>
              <a:gd name="connsiteY89" fmla="*/ 4139995 h 8318225"/>
              <a:gd name="connsiteX90" fmla="*/ 3494334 w 4196446"/>
              <a:gd name="connsiteY90" fmla="*/ 4113801 h 8318225"/>
              <a:gd name="connsiteX91" fmla="*/ 3544341 w 4196446"/>
              <a:gd name="connsiteY91" fmla="*/ 4101895 h 8318225"/>
              <a:gd name="connsiteX92" fmla="*/ 3553866 w 4196446"/>
              <a:gd name="connsiteY92" fmla="*/ 4075701 h 8318225"/>
              <a:gd name="connsiteX93" fmla="*/ 3515766 w 4196446"/>
              <a:gd name="connsiteY93" fmla="*/ 4056651 h 8318225"/>
              <a:gd name="connsiteX94" fmla="*/ 3465759 w 4196446"/>
              <a:gd name="connsiteY94" fmla="*/ 4049507 h 8318225"/>
              <a:gd name="connsiteX95" fmla="*/ 3432422 w 4196446"/>
              <a:gd name="connsiteY95" fmla="*/ 4109038 h 8318225"/>
              <a:gd name="connsiteX96" fmla="*/ 3413372 w 4196446"/>
              <a:gd name="connsiteY96" fmla="*/ 4082845 h 8318225"/>
              <a:gd name="connsiteX97" fmla="*/ 3415752 w 4196446"/>
              <a:gd name="connsiteY97" fmla="*/ 4042363 h 8318225"/>
              <a:gd name="connsiteX98" fmla="*/ 3349078 w 4196446"/>
              <a:gd name="connsiteY98" fmla="*/ 4018551 h 8318225"/>
              <a:gd name="connsiteX99" fmla="*/ 3382416 w 4196446"/>
              <a:gd name="connsiteY99" fmla="*/ 3985213 h 8318225"/>
              <a:gd name="connsiteX100" fmla="*/ 3346697 w 4196446"/>
              <a:gd name="connsiteY100" fmla="*/ 3961401 h 8318225"/>
              <a:gd name="connsiteX101" fmla="*/ 3291928 w 4196446"/>
              <a:gd name="connsiteY101" fmla="*/ 3959020 h 8318225"/>
              <a:gd name="connsiteX102" fmla="*/ 3263352 w 4196446"/>
              <a:gd name="connsiteY102" fmla="*/ 3978070 h 8318225"/>
              <a:gd name="connsiteX103" fmla="*/ 3215727 w 4196446"/>
              <a:gd name="connsiteY103" fmla="*/ 3963782 h 8318225"/>
              <a:gd name="connsiteX104" fmla="*/ 3227633 w 4196446"/>
              <a:gd name="connsiteY104" fmla="*/ 3937588 h 8318225"/>
              <a:gd name="connsiteX105" fmla="*/ 3275259 w 4196446"/>
              <a:gd name="connsiteY105" fmla="*/ 3913776 h 8318225"/>
              <a:gd name="connsiteX106" fmla="*/ 3127621 w 4196446"/>
              <a:gd name="connsiteY106" fmla="*/ 3851863 h 8318225"/>
              <a:gd name="connsiteX107" fmla="*/ 2996652 w 4196446"/>
              <a:gd name="connsiteY107" fmla="*/ 3739945 h 8318225"/>
              <a:gd name="connsiteX108" fmla="*/ 2591839 w 4196446"/>
              <a:gd name="connsiteY108" fmla="*/ 3354183 h 8318225"/>
              <a:gd name="connsiteX109" fmla="*/ 2468015 w 4196446"/>
              <a:gd name="connsiteY109" fmla="*/ 3049382 h 8318225"/>
              <a:gd name="connsiteX110" fmla="*/ 2432296 w 4196446"/>
              <a:gd name="connsiteY110" fmla="*/ 2961276 h 8318225"/>
              <a:gd name="connsiteX111" fmla="*/ 2387052 w 4196446"/>
              <a:gd name="connsiteY111" fmla="*/ 2954132 h 8318225"/>
              <a:gd name="connsiteX112" fmla="*/ 2365621 w 4196446"/>
              <a:gd name="connsiteY112" fmla="*/ 2958895 h 8318225"/>
              <a:gd name="connsiteX113" fmla="*/ 2315615 w 4196446"/>
              <a:gd name="connsiteY113" fmla="*/ 2896982 h 8318225"/>
              <a:gd name="connsiteX114" fmla="*/ 2234652 w 4196446"/>
              <a:gd name="connsiteY114" fmla="*/ 2880313 h 8318225"/>
              <a:gd name="connsiteX115" fmla="*/ 2182265 w 4196446"/>
              <a:gd name="connsiteY115" fmla="*/ 2811257 h 8318225"/>
              <a:gd name="connsiteX116" fmla="*/ 2115590 w 4196446"/>
              <a:gd name="connsiteY116" fmla="*/ 2727913 h 8318225"/>
              <a:gd name="connsiteX117" fmla="*/ 2091777 w 4196446"/>
              <a:gd name="connsiteY117" fmla="*/ 2670763 h 8318225"/>
              <a:gd name="connsiteX118" fmla="*/ 2006845 w 4196446"/>
              <a:gd name="connsiteY118" fmla="*/ 2527095 h 8318225"/>
              <a:gd name="connsiteX119" fmla="*/ 1953665 w 4196446"/>
              <a:gd name="connsiteY119" fmla="*/ 2451688 h 8318225"/>
              <a:gd name="connsiteX120" fmla="*/ 2006052 w 4196446"/>
              <a:gd name="connsiteY120" fmla="*/ 2337388 h 8318225"/>
              <a:gd name="connsiteX121" fmla="*/ 2072727 w 4196446"/>
              <a:gd name="connsiteY121" fmla="*/ 2256426 h 8318225"/>
              <a:gd name="connsiteX122" fmla="*/ 2056058 w 4196446"/>
              <a:gd name="connsiteY122" fmla="*/ 2223088 h 8318225"/>
              <a:gd name="connsiteX123" fmla="*/ 2067965 w 4196446"/>
              <a:gd name="connsiteY123" fmla="*/ 2130220 h 8318225"/>
              <a:gd name="connsiteX124" fmla="*/ 2137021 w 4196446"/>
              <a:gd name="connsiteY124" fmla="*/ 1992107 h 8318225"/>
              <a:gd name="connsiteX125" fmla="*/ 2165596 w 4196446"/>
              <a:gd name="connsiteY125" fmla="*/ 1944482 h 8318225"/>
              <a:gd name="connsiteX126" fmla="*/ 2203696 w 4196446"/>
              <a:gd name="connsiteY126" fmla="*/ 1937338 h 8318225"/>
              <a:gd name="connsiteX127" fmla="*/ 2198933 w 4196446"/>
              <a:gd name="connsiteY127" fmla="*/ 1906382 h 8318225"/>
              <a:gd name="connsiteX128" fmla="*/ 2406102 w 4196446"/>
              <a:gd name="connsiteY128" fmla="*/ 1782557 h 8318225"/>
              <a:gd name="connsiteX129" fmla="*/ 2494208 w 4196446"/>
              <a:gd name="connsiteY129" fmla="*/ 1715882 h 8318225"/>
              <a:gd name="connsiteX130" fmla="*/ 2513258 w 4196446"/>
              <a:gd name="connsiteY130" fmla="*/ 1630157 h 8318225"/>
              <a:gd name="connsiteX131" fmla="*/ 2522784 w 4196446"/>
              <a:gd name="connsiteY131" fmla="*/ 1584913 h 8318225"/>
              <a:gd name="connsiteX132" fmla="*/ 2577552 w 4196446"/>
              <a:gd name="connsiteY132" fmla="*/ 1527763 h 8318225"/>
              <a:gd name="connsiteX133" fmla="*/ 2606127 w 4196446"/>
              <a:gd name="connsiteY133" fmla="*/ 1499188 h 8318225"/>
              <a:gd name="connsiteX134" fmla="*/ 2634702 w 4196446"/>
              <a:gd name="connsiteY134" fmla="*/ 1492045 h 8318225"/>
              <a:gd name="connsiteX135" fmla="*/ 2672802 w 4196446"/>
              <a:gd name="connsiteY135" fmla="*/ 1368220 h 8318225"/>
              <a:gd name="connsiteX136" fmla="*/ 2806153 w 4196446"/>
              <a:gd name="connsiteY136" fmla="*/ 1334883 h 8318225"/>
              <a:gd name="connsiteX137" fmla="*/ 2944265 w 4196446"/>
              <a:gd name="connsiteY137" fmla="*/ 1325357 h 8318225"/>
              <a:gd name="connsiteX138" fmla="*/ 2968077 w 4196446"/>
              <a:gd name="connsiteY138" fmla="*/ 1206295 h 8318225"/>
              <a:gd name="connsiteX139" fmla="*/ 3049040 w 4196446"/>
              <a:gd name="connsiteY139" fmla="*/ 1169783 h 8318225"/>
              <a:gd name="connsiteX140" fmla="*/ 3153814 w 4196446"/>
              <a:gd name="connsiteY140" fmla="*/ 1125332 h 8318225"/>
              <a:gd name="connsiteX141" fmla="*/ 3225252 w 4196446"/>
              <a:gd name="connsiteY141" fmla="*/ 1049132 h 8318225"/>
              <a:gd name="connsiteX142" fmla="*/ 3310977 w 4196446"/>
              <a:gd name="connsiteY142" fmla="*/ 996745 h 8318225"/>
              <a:gd name="connsiteX143" fmla="*/ 3056977 w 4196446"/>
              <a:gd name="connsiteY143" fmla="*/ 982457 h 8318225"/>
              <a:gd name="connsiteX144" fmla="*/ 2958552 w 4196446"/>
              <a:gd name="connsiteY144" fmla="*/ 976107 h 8318225"/>
              <a:gd name="connsiteX145" fmla="*/ 2926802 w 4196446"/>
              <a:gd name="connsiteY145" fmla="*/ 906257 h 8318225"/>
              <a:gd name="connsiteX146" fmla="*/ 2866477 w 4196446"/>
              <a:gd name="connsiteY146" fmla="*/ 893559 h 8318225"/>
              <a:gd name="connsiteX147" fmla="*/ 2799802 w 4196446"/>
              <a:gd name="connsiteY147" fmla="*/ 874507 h 8318225"/>
              <a:gd name="connsiteX148" fmla="*/ 2761702 w 4196446"/>
              <a:gd name="connsiteY148" fmla="*/ 807832 h 8318225"/>
              <a:gd name="connsiteX149" fmla="*/ 2609302 w 4196446"/>
              <a:gd name="connsiteY149" fmla="*/ 760207 h 8318225"/>
              <a:gd name="connsiteX150" fmla="*/ 2580727 w 4196446"/>
              <a:gd name="connsiteY150" fmla="*/ 604632 h 8318225"/>
              <a:gd name="connsiteX151" fmla="*/ 2526752 w 4196446"/>
              <a:gd name="connsiteY151" fmla="*/ 531609 h 8318225"/>
              <a:gd name="connsiteX152" fmla="*/ 2596602 w 4196446"/>
              <a:gd name="connsiteY152" fmla="*/ 407782 h 8318225"/>
              <a:gd name="connsiteX153" fmla="*/ 2629939 w 4196446"/>
              <a:gd name="connsiteY153" fmla="*/ 310947 h 8318225"/>
              <a:gd name="connsiteX154" fmla="*/ 2517227 w 4196446"/>
              <a:gd name="connsiteY154" fmla="*/ 239507 h 8318225"/>
              <a:gd name="connsiteX155" fmla="*/ 2402927 w 4196446"/>
              <a:gd name="connsiteY155" fmla="*/ 271257 h 8318225"/>
              <a:gd name="connsiteX156" fmla="*/ 2275927 w 4196446"/>
              <a:gd name="connsiteY156" fmla="*/ 198232 h 8318225"/>
              <a:gd name="connsiteX157" fmla="*/ 2133052 w 4196446"/>
              <a:gd name="connsiteY157" fmla="*/ 233157 h 8318225"/>
              <a:gd name="connsiteX158" fmla="*/ 1913977 w 4196446"/>
              <a:gd name="connsiteY158" fmla="*/ 36309 h 8318225"/>
              <a:gd name="connsiteX159" fmla="*/ 1777452 w 4196446"/>
              <a:gd name="connsiteY159" fmla="*/ 13289 h 8318225"/>
              <a:gd name="connsiteX160" fmla="*/ 1703633 w 4196446"/>
              <a:gd name="connsiteY160" fmla="*/ 41864 h 8318225"/>
              <a:gd name="connsiteX161" fmla="*/ 1615527 w 4196446"/>
              <a:gd name="connsiteY161" fmla="*/ 75203 h 8318225"/>
              <a:gd name="connsiteX162" fmla="*/ 1515515 w 4196446"/>
              <a:gd name="connsiteY162" fmla="*/ 129971 h 8318225"/>
              <a:gd name="connsiteX163" fmla="*/ 1525040 w 4196446"/>
              <a:gd name="connsiteY163" fmla="*/ 194264 h 8318225"/>
              <a:gd name="connsiteX164" fmla="*/ 1505990 w 4196446"/>
              <a:gd name="connsiteY164" fmla="*/ 251415 h 8318225"/>
              <a:gd name="connsiteX165" fmla="*/ 1413121 w 4196446"/>
              <a:gd name="connsiteY165" fmla="*/ 270464 h 8318225"/>
              <a:gd name="connsiteX166" fmla="*/ 1339302 w 4196446"/>
              <a:gd name="connsiteY166" fmla="*/ 306184 h 8318225"/>
              <a:gd name="connsiteX167" fmla="*/ 1260721 w 4196446"/>
              <a:gd name="connsiteY167" fmla="*/ 346665 h 8318225"/>
              <a:gd name="connsiteX168" fmla="*/ 1191665 w 4196446"/>
              <a:gd name="connsiteY168" fmla="*/ 272847 h 8318225"/>
              <a:gd name="connsiteX169" fmla="*/ 1082127 w 4196446"/>
              <a:gd name="connsiteY169" fmla="*/ 353809 h 8318225"/>
              <a:gd name="connsiteX170" fmla="*/ 1020215 w 4196446"/>
              <a:gd name="connsiteY170" fmla="*/ 420484 h 8318225"/>
              <a:gd name="connsiteX171" fmla="*/ 858290 w 4196446"/>
              <a:gd name="connsiteY171" fmla="*/ 301422 h 8318225"/>
              <a:gd name="connsiteX172" fmla="*/ 796377 w 4196446"/>
              <a:gd name="connsiteY172" fmla="*/ 406196 h 8318225"/>
              <a:gd name="connsiteX173" fmla="*/ 755896 w 4196446"/>
              <a:gd name="connsiteY173" fmla="*/ 341903 h 8318225"/>
              <a:gd name="connsiteX174" fmla="*/ 689221 w 4196446"/>
              <a:gd name="connsiteY174" fmla="*/ 270465 h 8318225"/>
              <a:gd name="connsiteX175" fmla="*/ 667790 w 4196446"/>
              <a:gd name="connsiteY175" fmla="*/ 313328 h 8318225"/>
              <a:gd name="connsiteX176" fmla="*/ 620165 w 4196446"/>
              <a:gd name="connsiteY176" fmla="*/ 382384 h 8318225"/>
              <a:gd name="connsiteX177" fmla="*/ 589208 w 4196446"/>
              <a:gd name="connsiteY177" fmla="*/ 396672 h 8318225"/>
              <a:gd name="connsiteX178" fmla="*/ 498721 w 4196446"/>
              <a:gd name="connsiteY178" fmla="*/ 482397 h 8318225"/>
              <a:gd name="connsiteX179" fmla="*/ 396327 w 4196446"/>
              <a:gd name="connsiteY179" fmla="*/ 380003 h 8318225"/>
              <a:gd name="connsiteX180" fmla="*/ 243927 w 4196446"/>
              <a:gd name="connsiteY180" fmla="*/ 294278 h 8318225"/>
              <a:gd name="connsiteX181" fmla="*/ 174871 w 4196446"/>
              <a:gd name="connsiteY181" fmla="*/ 327615 h 8318225"/>
              <a:gd name="connsiteX182" fmla="*/ 127246 w 4196446"/>
              <a:gd name="connsiteY182" fmla="*/ 410959 h 8318225"/>
              <a:gd name="connsiteX183" fmla="*/ 43902 w 4196446"/>
              <a:gd name="connsiteY183" fmla="*/ 472872 h 8318225"/>
              <a:gd name="connsiteX184" fmla="*/ 8183 w 4196446"/>
              <a:gd name="connsiteY184" fmla="*/ 484778 h 8318225"/>
              <a:gd name="connsiteX185" fmla="*/ 198683 w 4196446"/>
              <a:gd name="connsiteY185" fmla="*/ 689565 h 8318225"/>
              <a:gd name="connsiteX186" fmla="*/ 265359 w 4196446"/>
              <a:gd name="connsiteY186" fmla="*/ 706234 h 8318225"/>
              <a:gd name="connsiteX187" fmla="*/ 298697 w 4196446"/>
              <a:gd name="connsiteY187" fmla="*/ 730047 h 8318225"/>
              <a:gd name="connsiteX188" fmla="*/ 296315 w 4196446"/>
              <a:gd name="connsiteY188" fmla="*/ 901496 h 8318225"/>
              <a:gd name="connsiteX189" fmla="*/ 362990 w 4196446"/>
              <a:gd name="connsiteY189" fmla="*/ 906259 h 8318225"/>
              <a:gd name="connsiteX190" fmla="*/ 401090 w 4196446"/>
              <a:gd name="connsiteY190" fmla="*/ 856253 h 8318225"/>
              <a:gd name="connsiteX191" fmla="*/ 482052 w 4196446"/>
              <a:gd name="connsiteY191" fmla="*/ 894353 h 8318225"/>
              <a:gd name="connsiteX192" fmla="*/ 420140 w 4196446"/>
              <a:gd name="connsiteY192" fmla="*/ 1039609 h 8318225"/>
              <a:gd name="connsiteX193" fmla="*/ 434427 w 4196446"/>
              <a:gd name="connsiteY193" fmla="*/ 1087234 h 8318225"/>
              <a:gd name="connsiteX194" fmla="*/ 379658 w 4196446"/>
              <a:gd name="connsiteY194" fmla="*/ 1139622 h 8318225"/>
              <a:gd name="connsiteX195" fmla="*/ 415377 w 4196446"/>
              <a:gd name="connsiteY195" fmla="*/ 1168196 h 8318225"/>
              <a:gd name="connsiteX196" fmla="*/ 486815 w 4196446"/>
              <a:gd name="connsiteY196" fmla="*/ 1256303 h 8318225"/>
              <a:gd name="connsiteX197" fmla="*/ 527296 w 4196446"/>
              <a:gd name="connsiteY197" fmla="*/ 1344409 h 8318225"/>
              <a:gd name="connsiteX198" fmla="*/ 636833 w 4196446"/>
              <a:gd name="connsiteY198" fmla="*/ 1396797 h 8318225"/>
              <a:gd name="connsiteX199" fmla="*/ 746371 w 4196446"/>
              <a:gd name="connsiteY199" fmla="*/ 1420609 h 8318225"/>
              <a:gd name="connsiteX200" fmla="*/ 829715 w 4196446"/>
              <a:gd name="connsiteY200" fmla="*/ 1468234 h 8318225"/>
              <a:gd name="connsiteX201" fmla="*/ 913058 w 4196446"/>
              <a:gd name="connsiteY201" fmla="*/ 1442040 h 8318225"/>
              <a:gd name="connsiteX202" fmla="*/ 994021 w 4196446"/>
              <a:gd name="connsiteY202" fmla="*/ 1368222 h 8318225"/>
              <a:gd name="connsiteX203" fmla="*/ 1103558 w 4196446"/>
              <a:gd name="connsiteY203" fmla="*/ 1351553 h 8318225"/>
              <a:gd name="connsiteX204" fmla="*/ 1170233 w 4196446"/>
              <a:gd name="connsiteY204" fmla="*/ 1356315 h 8318225"/>
              <a:gd name="connsiteX205" fmla="*/ 1329777 w 4196446"/>
              <a:gd name="connsiteY205" fmla="*/ 1465853 h 8318225"/>
              <a:gd name="connsiteX206" fmla="*/ 1389308 w 4196446"/>
              <a:gd name="connsiteY206" fmla="*/ 1494428 h 8318225"/>
              <a:gd name="connsiteX207" fmla="*/ 1260721 w 4196446"/>
              <a:gd name="connsiteY207" fmla="*/ 1596822 h 8318225"/>
              <a:gd name="connsiteX208" fmla="*/ 1263102 w 4196446"/>
              <a:gd name="connsiteY208" fmla="*/ 1661115 h 8318225"/>
              <a:gd name="connsiteX209" fmla="*/ 1425027 w 4196446"/>
              <a:gd name="connsiteY209" fmla="*/ 1613490 h 8318225"/>
              <a:gd name="connsiteX210" fmla="*/ 1386927 w 4196446"/>
              <a:gd name="connsiteY210" fmla="*/ 1677784 h 8318225"/>
              <a:gd name="connsiteX211" fmla="*/ 1405977 w 4196446"/>
              <a:gd name="connsiteY211" fmla="*/ 1751603 h 8318225"/>
              <a:gd name="connsiteX212" fmla="*/ 1517896 w 4196446"/>
              <a:gd name="connsiteY212" fmla="*/ 1787322 h 8318225"/>
              <a:gd name="connsiteX213" fmla="*/ 1591715 w 4196446"/>
              <a:gd name="connsiteY213" fmla="*/ 1803990 h 8318225"/>
              <a:gd name="connsiteX214" fmla="*/ 1501227 w 4196446"/>
              <a:gd name="connsiteY214" fmla="*/ 1934959 h 8318225"/>
              <a:gd name="connsiteX215" fmla="*/ 1494083 w 4196446"/>
              <a:gd name="connsiteY215" fmla="*/ 1984965 h 8318225"/>
              <a:gd name="connsiteX216" fmla="*/ 1422646 w 4196446"/>
              <a:gd name="connsiteY216" fmla="*/ 2020684 h 8318225"/>
              <a:gd name="connsiteX217" fmla="*/ 1391690 w 4196446"/>
              <a:gd name="connsiteY217" fmla="*/ 2082597 h 8318225"/>
              <a:gd name="connsiteX218" fmla="*/ 1260721 w 4196446"/>
              <a:gd name="connsiteY218" fmla="*/ 2056403 h 8318225"/>
              <a:gd name="connsiteX219" fmla="*/ 1139277 w 4196446"/>
              <a:gd name="connsiteY219" fmla="*/ 2056402 h 8318225"/>
              <a:gd name="connsiteX220" fmla="*/ 1072602 w 4196446"/>
              <a:gd name="connsiteY220" fmla="*/ 2084978 h 8318225"/>
              <a:gd name="connsiteX221" fmla="*/ 1065458 w 4196446"/>
              <a:gd name="connsiteY221" fmla="*/ 2184990 h 8318225"/>
              <a:gd name="connsiteX222" fmla="*/ 977352 w 4196446"/>
              <a:gd name="connsiteY222" fmla="*/ 2273097 h 8318225"/>
              <a:gd name="connsiteX223" fmla="*/ 1120227 w 4196446"/>
              <a:gd name="connsiteY223" fmla="*/ 2335009 h 8318225"/>
              <a:gd name="connsiteX224" fmla="*/ 1170234 w 4196446"/>
              <a:gd name="connsiteY224" fmla="*/ 2370727 h 8318225"/>
              <a:gd name="connsiteX225" fmla="*/ 1222621 w 4196446"/>
              <a:gd name="connsiteY225" fmla="*/ 2387397 h 8318225"/>
              <a:gd name="connsiteX226" fmla="*/ 1272627 w 4196446"/>
              <a:gd name="connsiteY226" fmla="*/ 2437403 h 8318225"/>
              <a:gd name="connsiteX227" fmla="*/ 1329777 w 4196446"/>
              <a:gd name="connsiteY227" fmla="*/ 2458834 h 8318225"/>
              <a:gd name="connsiteX228" fmla="*/ 1422646 w 4196446"/>
              <a:gd name="connsiteY228" fmla="*/ 2535034 h 8318225"/>
              <a:gd name="connsiteX229" fmla="*/ 1508371 w 4196446"/>
              <a:gd name="connsiteY229" fmla="*/ 2568373 h 8318225"/>
              <a:gd name="connsiteX230" fmla="*/ 1641721 w 4196446"/>
              <a:gd name="connsiteY230" fmla="*/ 2716009 h 8318225"/>
              <a:gd name="connsiteX231" fmla="*/ 1725065 w 4196446"/>
              <a:gd name="connsiteY231" fmla="*/ 2870790 h 8318225"/>
              <a:gd name="connsiteX232" fmla="*/ 1850477 w 4196446"/>
              <a:gd name="connsiteY232" fmla="*/ 2931907 h 8318225"/>
              <a:gd name="connsiteX233" fmla="*/ 1896514 w 4196446"/>
              <a:gd name="connsiteY233" fmla="*/ 2977947 h 8318225"/>
              <a:gd name="connsiteX234" fmla="*/ 1927471 w 4196446"/>
              <a:gd name="connsiteY234" fmla="*/ 3082722 h 8318225"/>
              <a:gd name="connsiteX235" fmla="*/ 1989383 w 4196446"/>
              <a:gd name="connsiteY235" fmla="*/ 3185115 h 8318225"/>
              <a:gd name="connsiteX236" fmla="*/ 2051296 w 4196446"/>
              <a:gd name="connsiteY236" fmla="*/ 3223215 h 8318225"/>
              <a:gd name="connsiteX237" fmla="*/ 2182265 w 4196446"/>
              <a:gd name="connsiteY237" fmla="*/ 3370853 h 8318225"/>
              <a:gd name="connsiteX238" fmla="*/ 2325139 w 4196446"/>
              <a:gd name="connsiteY238" fmla="*/ 3447053 h 8318225"/>
              <a:gd name="connsiteX239" fmla="*/ 2384671 w 4196446"/>
              <a:gd name="connsiteY239" fmla="*/ 3532778 h 8318225"/>
              <a:gd name="connsiteX240" fmla="*/ 2432296 w 4196446"/>
              <a:gd name="connsiteY240" fmla="*/ 3599453 h 8318225"/>
              <a:gd name="connsiteX241" fmla="*/ 2479921 w 4196446"/>
              <a:gd name="connsiteY241" fmla="*/ 3589929 h 8318225"/>
              <a:gd name="connsiteX242" fmla="*/ 2484683 w 4196446"/>
              <a:gd name="connsiteY242" fmla="*/ 3742328 h 8318225"/>
              <a:gd name="connsiteX243" fmla="*/ 2537071 w 4196446"/>
              <a:gd name="connsiteY243" fmla="*/ 3835197 h 8318225"/>
              <a:gd name="connsiteX244" fmla="*/ 2529927 w 4196446"/>
              <a:gd name="connsiteY244" fmla="*/ 3873297 h 8318225"/>
              <a:gd name="connsiteX245" fmla="*/ 2598983 w 4196446"/>
              <a:gd name="connsiteY245" fmla="*/ 3909015 h 8318225"/>
              <a:gd name="connsiteX246" fmla="*/ 2656133 w 4196446"/>
              <a:gd name="connsiteY246" fmla="*/ 3854247 h 8318225"/>
              <a:gd name="connsiteX247" fmla="*/ 2689471 w 4196446"/>
              <a:gd name="connsiteY247" fmla="*/ 3937590 h 8318225"/>
              <a:gd name="connsiteX248" fmla="*/ 2734715 w 4196446"/>
              <a:gd name="connsiteY248" fmla="*/ 3982834 h 8318225"/>
              <a:gd name="connsiteX249" fmla="*/ 2808533 w 4196446"/>
              <a:gd name="connsiteY249" fmla="*/ 4006647 h 8318225"/>
              <a:gd name="connsiteX250" fmla="*/ 2860921 w 4196446"/>
              <a:gd name="connsiteY250" fmla="*/ 4075703 h 8318225"/>
              <a:gd name="connsiteX251" fmla="*/ 2946646 w 4196446"/>
              <a:gd name="connsiteY251" fmla="*/ 4130472 h 8318225"/>
              <a:gd name="connsiteX252" fmla="*/ 2999033 w 4196446"/>
              <a:gd name="connsiteY252" fmla="*/ 4163809 h 8318225"/>
              <a:gd name="connsiteX253" fmla="*/ 2870446 w 4196446"/>
              <a:gd name="connsiteY253" fmla="*/ 4256678 h 8318225"/>
              <a:gd name="connsiteX254" fmla="*/ 2868064 w 4196446"/>
              <a:gd name="connsiteY254" fmla="*/ 4311446 h 8318225"/>
              <a:gd name="connsiteX255" fmla="*/ 2970458 w 4196446"/>
              <a:gd name="connsiteY255" fmla="*/ 4428128 h 8318225"/>
              <a:gd name="connsiteX256" fmla="*/ 3065708 w 4196446"/>
              <a:gd name="connsiteY256" fmla="*/ 4490040 h 8318225"/>
              <a:gd name="connsiteX257" fmla="*/ 3096665 w 4196446"/>
              <a:gd name="connsiteY257" fmla="*/ 4528140 h 8318225"/>
              <a:gd name="connsiteX258" fmla="*/ 3082377 w 4196446"/>
              <a:gd name="connsiteY258" fmla="*/ 4609103 h 8318225"/>
              <a:gd name="connsiteX259" fmla="*/ 3077615 w 4196446"/>
              <a:gd name="connsiteY259" fmla="*/ 4692447 h 8318225"/>
              <a:gd name="connsiteX260" fmla="*/ 3034752 w 4196446"/>
              <a:gd name="connsiteY260" fmla="*/ 4701972 h 8318225"/>
              <a:gd name="connsiteX261" fmla="*/ 3008558 w 4196446"/>
              <a:gd name="connsiteY261" fmla="*/ 4718640 h 8318225"/>
              <a:gd name="connsiteX262" fmla="*/ 3053802 w 4196446"/>
              <a:gd name="connsiteY262" fmla="*/ 4795632 h 8318225"/>
              <a:gd name="connsiteX263" fmla="*/ 3037133 w 4196446"/>
              <a:gd name="connsiteY263" fmla="*/ 4868659 h 8318225"/>
              <a:gd name="connsiteX264" fmla="*/ 3020465 w 4196446"/>
              <a:gd name="connsiteY264" fmla="*/ 5004390 h 8318225"/>
              <a:gd name="connsiteX265" fmla="*/ 2982365 w 4196446"/>
              <a:gd name="connsiteY265" fmla="*/ 5044872 h 8318225"/>
              <a:gd name="connsiteX266" fmla="*/ 2965696 w 4196446"/>
              <a:gd name="connsiteY266" fmla="*/ 5166315 h 8318225"/>
              <a:gd name="connsiteX267" fmla="*/ 2937121 w 4196446"/>
              <a:gd name="connsiteY267" fmla="*/ 5285378 h 8318225"/>
              <a:gd name="connsiteX268" fmla="*/ 2989508 w 4196446"/>
              <a:gd name="connsiteY268" fmla="*/ 5302047 h 8318225"/>
              <a:gd name="connsiteX269" fmla="*/ 2987127 w 4196446"/>
              <a:gd name="connsiteY269" fmla="*/ 5347290 h 8318225"/>
              <a:gd name="connsiteX270" fmla="*/ 2984746 w 4196446"/>
              <a:gd name="connsiteY270" fmla="*/ 5402059 h 8318225"/>
              <a:gd name="connsiteX271" fmla="*/ 3041896 w 4196446"/>
              <a:gd name="connsiteY271" fmla="*/ 5471115 h 8318225"/>
              <a:gd name="connsiteX272" fmla="*/ 3089521 w 4196446"/>
              <a:gd name="connsiteY272" fmla="*/ 5597322 h 8318225"/>
              <a:gd name="connsiteX273" fmla="*/ 2996652 w 4196446"/>
              <a:gd name="connsiteY273" fmla="*/ 5887834 h 8318225"/>
              <a:gd name="connsiteX274" fmla="*/ 3018083 w 4196446"/>
              <a:gd name="connsiteY274" fmla="*/ 5942603 h 8318225"/>
              <a:gd name="connsiteX275" fmla="*/ 3044277 w 4196446"/>
              <a:gd name="connsiteY275" fmla="*/ 5994990 h 8318225"/>
              <a:gd name="connsiteX276" fmla="*/ 3049040 w 4196446"/>
              <a:gd name="connsiteY276" fmla="*/ 6099765 h 8318225"/>
              <a:gd name="connsiteX277" fmla="*/ 3028402 w 4196446"/>
              <a:gd name="connsiteY277" fmla="*/ 6195807 h 8318225"/>
              <a:gd name="connsiteX278" fmla="*/ 2956170 w 4196446"/>
              <a:gd name="connsiteY278" fmla="*/ 6259310 h 8318225"/>
              <a:gd name="connsiteX279" fmla="*/ 2920452 w 4196446"/>
              <a:gd name="connsiteY279" fmla="*/ 6240259 h 8318225"/>
              <a:gd name="connsiteX280" fmla="*/ 2849015 w 4196446"/>
              <a:gd name="connsiteY280" fmla="*/ 6252165 h 8318225"/>
              <a:gd name="connsiteX281" fmla="*/ 2713283 w 4196446"/>
              <a:gd name="connsiteY281" fmla="*/ 6364084 h 8318225"/>
              <a:gd name="connsiteX282" fmla="*/ 2606127 w 4196446"/>
              <a:gd name="connsiteY282" fmla="*/ 6349797 h 8318225"/>
              <a:gd name="connsiteX283" fmla="*/ 2575171 w 4196446"/>
              <a:gd name="connsiteY283" fmla="*/ 6378372 h 8318225"/>
              <a:gd name="connsiteX284" fmla="*/ 2508495 w 4196446"/>
              <a:gd name="connsiteY284" fmla="*/ 6423614 h 8318225"/>
              <a:gd name="connsiteX285" fmla="*/ 2391815 w 4196446"/>
              <a:gd name="connsiteY285" fmla="*/ 6411709 h 8318225"/>
              <a:gd name="connsiteX286" fmla="*/ 2368002 w 4196446"/>
              <a:gd name="connsiteY286" fmla="*/ 6528390 h 8318225"/>
              <a:gd name="connsiteX287" fmla="*/ 2363240 w 4196446"/>
              <a:gd name="connsiteY287" fmla="*/ 6564109 h 8318225"/>
              <a:gd name="connsiteX288" fmla="*/ 2339428 w 4196446"/>
              <a:gd name="connsiteY288" fmla="*/ 6583159 h 8318225"/>
              <a:gd name="connsiteX289" fmla="*/ 2141783 w 4196446"/>
              <a:gd name="connsiteY289" fmla="*/ 6535534 h 8318225"/>
              <a:gd name="connsiteX290" fmla="*/ 2103683 w 4196446"/>
              <a:gd name="connsiteY290" fmla="*/ 6587922 h 8318225"/>
              <a:gd name="connsiteX291" fmla="*/ 2072727 w 4196446"/>
              <a:gd name="connsiteY291" fmla="*/ 6683172 h 8318225"/>
              <a:gd name="connsiteX292" fmla="*/ 2039389 w 4196446"/>
              <a:gd name="connsiteY292" fmla="*/ 6747465 h 8318225"/>
              <a:gd name="connsiteX293" fmla="*/ 2051296 w 4196446"/>
              <a:gd name="connsiteY293" fmla="*/ 6809378 h 8318225"/>
              <a:gd name="connsiteX294" fmla="*/ 2184646 w 4196446"/>
              <a:gd name="connsiteY294" fmla="*/ 6921297 h 8318225"/>
              <a:gd name="connsiteX295" fmla="*/ 2253702 w 4196446"/>
              <a:gd name="connsiteY295" fmla="*/ 6954634 h 8318225"/>
              <a:gd name="connsiteX296" fmla="*/ 2237033 w 4196446"/>
              <a:gd name="connsiteY296" fmla="*/ 6978447 h 8318225"/>
              <a:gd name="connsiteX297" fmla="*/ 2201315 w 4196446"/>
              <a:gd name="connsiteY297" fmla="*/ 6997497 h 8318225"/>
              <a:gd name="connsiteX298" fmla="*/ 2234652 w 4196446"/>
              <a:gd name="connsiteY298" fmla="*/ 7073697 h 8318225"/>
              <a:gd name="connsiteX299" fmla="*/ 2203696 w 4196446"/>
              <a:gd name="connsiteY299" fmla="*/ 7095128 h 8318225"/>
              <a:gd name="connsiteX300" fmla="*/ 2098921 w 4196446"/>
              <a:gd name="connsiteY300" fmla="*/ 7033215 h 8318225"/>
              <a:gd name="connsiteX301" fmla="*/ 2056058 w 4196446"/>
              <a:gd name="connsiteY301" fmla="*/ 7059409 h 8318225"/>
              <a:gd name="connsiteX302" fmla="*/ 1996527 w 4196446"/>
              <a:gd name="connsiteY302" fmla="*/ 6957015 h 8318225"/>
              <a:gd name="connsiteX303" fmla="*/ 1879846 w 4196446"/>
              <a:gd name="connsiteY303" fmla="*/ 6983209 h 8318225"/>
              <a:gd name="connsiteX304" fmla="*/ 1815552 w 4196446"/>
              <a:gd name="connsiteY304" fmla="*/ 6987972 h 8318225"/>
              <a:gd name="connsiteX305" fmla="*/ 1765546 w 4196446"/>
              <a:gd name="connsiteY305" fmla="*/ 6983210 h 8318225"/>
              <a:gd name="connsiteX306" fmla="*/ 1708396 w 4196446"/>
              <a:gd name="connsiteY306" fmla="*/ 7028453 h 8318225"/>
              <a:gd name="connsiteX307" fmla="*/ 1529802 w 4196446"/>
              <a:gd name="connsiteY307" fmla="*/ 6987972 h 8318225"/>
              <a:gd name="connsiteX308" fmla="*/ 1553614 w 4196446"/>
              <a:gd name="connsiteY308" fmla="*/ 7114178 h 8318225"/>
              <a:gd name="connsiteX309" fmla="*/ 1477415 w 4196446"/>
              <a:gd name="connsiteY309" fmla="*/ 7159422 h 8318225"/>
              <a:gd name="connsiteX310" fmla="*/ 1415502 w 4196446"/>
              <a:gd name="connsiteY310" fmla="*/ 7226096 h 8318225"/>
              <a:gd name="connsiteX311" fmla="*/ 1265483 w 4196446"/>
              <a:gd name="connsiteY311" fmla="*/ 7218953 h 8318225"/>
              <a:gd name="connsiteX312" fmla="*/ 1213096 w 4196446"/>
              <a:gd name="connsiteY312" fmla="*/ 7328490 h 8318225"/>
              <a:gd name="connsiteX0" fmla="*/ 1244052 w 4196446"/>
              <a:gd name="connsiteY0" fmla="*/ 7386434 h 8318225"/>
              <a:gd name="connsiteX1" fmla="*/ 1391691 w 4196446"/>
              <a:gd name="connsiteY1" fmla="*/ 7988095 h 8318225"/>
              <a:gd name="connsiteX2" fmla="*/ 1384547 w 4196446"/>
              <a:gd name="connsiteY2" fmla="*/ 8138113 h 8318225"/>
              <a:gd name="connsiteX3" fmla="*/ 1382166 w 4196446"/>
              <a:gd name="connsiteY3" fmla="*/ 8204788 h 8318225"/>
              <a:gd name="connsiteX4" fmla="*/ 1453603 w 4196446"/>
              <a:gd name="connsiteY4" fmla="*/ 8209551 h 8318225"/>
              <a:gd name="connsiteX5" fmla="*/ 1451222 w 4196446"/>
              <a:gd name="connsiteY5" fmla="*/ 8254795 h 8318225"/>
              <a:gd name="connsiteX6" fmla="*/ 1389309 w 4196446"/>
              <a:gd name="connsiteY6" fmla="*/ 8278608 h 8318225"/>
              <a:gd name="connsiteX7" fmla="*/ 1334540 w 4196446"/>
              <a:gd name="connsiteY7" fmla="*/ 8300038 h 8318225"/>
              <a:gd name="connsiteX8" fmla="*/ 1416296 w 4196446"/>
              <a:gd name="connsiteY8" fmla="*/ 8306388 h 8318225"/>
              <a:gd name="connsiteX9" fmla="*/ 1536947 w 4196446"/>
              <a:gd name="connsiteY9" fmla="*/ 8309563 h 8318225"/>
              <a:gd name="connsiteX10" fmla="*/ 1698872 w 4196446"/>
              <a:gd name="connsiteY10" fmla="*/ 8197645 h 8318225"/>
              <a:gd name="connsiteX11" fmla="*/ 1789359 w 4196446"/>
              <a:gd name="connsiteY11" fmla="*/ 8045245 h 8318225"/>
              <a:gd name="connsiteX12" fmla="*/ 1941759 w 4196446"/>
              <a:gd name="connsiteY12" fmla="*/ 8004763 h 8318225"/>
              <a:gd name="connsiteX13" fmla="*/ 2198934 w 4196446"/>
              <a:gd name="connsiteY13" fmla="*/ 7899988 h 8318225"/>
              <a:gd name="connsiteX14" fmla="*/ 2260847 w 4196446"/>
              <a:gd name="connsiteY14" fmla="*/ 7835694 h 8318225"/>
              <a:gd name="connsiteX15" fmla="*/ 2301328 w 4196446"/>
              <a:gd name="connsiteY15" fmla="*/ 7795213 h 8318225"/>
              <a:gd name="connsiteX16" fmla="*/ 2391816 w 4196446"/>
              <a:gd name="connsiteY16" fmla="*/ 7797595 h 8318225"/>
              <a:gd name="connsiteX17" fmla="*/ 2451347 w 4196446"/>
              <a:gd name="connsiteY17" fmla="*/ 7776163 h 8318225"/>
              <a:gd name="connsiteX18" fmla="*/ 2470397 w 4196446"/>
              <a:gd name="connsiteY18" fmla="*/ 7699963 h 8318225"/>
              <a:gd name="connsiteX19" fmla="*/ 2444203 w 4196446"/>
              <a:gd name="connsiteY19" fmla="*/ 7633288 h 8318225"/>
              <a:gd name="connsiteX20" fmla="*/ 2503734 w 4196446"/>
              <a:gd name="connsiteY20" fmla="*/ 7630907 h 8318225"/>
              <a:gd name="connsiteX21" fmla="*/ 2531514 w 4196446"/>
              <a:gd name="connsiteY21" fmla="*/ 7594394 h 8318225"/>
              <a:gd name="connsiteX22" fmla="*/ 2484684 w 4196446"/>
              <a:gd name="connsiteY22" fmla="*/ 7552326 h 8318225"/>
              <a:gd name="connsiteX23" fmla="*/ 2546597 w 4196446"/>
              <a:gd name="connsiteY23" fmla="*/ 7511845 h 8318225"/>
              <a:gd name="connsiteX24" fmla="*/ 2603748 w 4196446"/>
              <a:gd name="connsiteY24" fmla="*/ 7485651 h 8318225"/>
              <a:gd name="connsiteX25" fmla="*/ 2594222 w 4196446"/>
              <a:gd name="connsiteY25" fmla="*/ 7359445 h 8318225"/>
              <a:gd name="connsiteX26" fmla="*/ 2606128 w 4196446"/>
              <a:gd name="connsiteY26" fmla="*/ 7309438 h 8318225"/>
              <a:gd name="connsiteX27" fmla="*/ 2701378 w 4196446"/>
              <a:gd name="connsiteY27" fmla="*/ 7314201 h 8318225"/>
              <a:gd name="connsiteX28" fmla="*/ 2660897 w 4196446"/>
              <a:gd name="connsiteY28" fmla="*/ 7240382 h 8318225"/>
              <a:gd name="connsiteX29" fmla="*/ 2713284 w 4196446"/>
              <a:gd name="connsiteY29" fmla="*/ 7266576 h 8318225"/>
              <a:gd name="connsiteX30" fmla="*/ 2763291 w 4196446"/>
              <a:gd name="connsiteY30" fmla="*/ 7299913 h 8318225"/>
              <a:gd name="connsiteX31" fmla="*/ 2756147 w 4196446"/>
              <a:gd name="connsiteY31" fmla="*/ 7371351 h 8318225"/>
              <a:gd name="connsiteX32" fmla="*/ 2827584 w 4196446"/>
              <a:gd name="connsiteY32" fmla="*/ 7316582 h 8318225"/>
              <a:gd name="connsiteX33" fmla="*/ 2870447 w 4196446"/>
              <a:gd name="connsiteY33" fmla="*/ 7338013 h 8318225"/>
              <a:gd name="connsiteX34" fmla="*/ 3001416 w 4196446"/>
              <a:gd name="connsiteY34" fmla="*/ 7266576 h 8318225"/>
              <a:gd name="connsiteX35" fmla="*/ 3103809 w 4196446"/>
              <a:gd name="connsiteY35" fmla="*/ 7202282 h 8318225"/>
              <a:gd name="connsiteX36" fmla="*/ 3246684 w 4196446"/>
              <a:gd name="connsiteY36" fmla="*/ 7142751 h 8318225"/>
              <a:gd name="connsiteX37" fmla="*/ 3282403 w 4196446"/>
              <a:gd name="connsiteY37" fmla="*/ 7159420 h 8318225"/>
              <a:gd name="connsiteX38" fmla="*/ 3358603 w 4196446"/>
              <a:gd name="connsiteY38" fmla="*/ 7064169 h 8318225"/>
              <a:gd name="connsiteX39" fmla="*/ 3503859 w 4196446"/>
              <a:gd name="connsiteY39" fmla="*/ 7042738 h 8318225"/>
              <a:gd name="connsiteX40" fmla="*/ 3530053 w 4196446"/>
              <a:gd name="connsiteY40" fmla="*/ 6978445 h 8318225"/>
              <a:gd name="connsiteX41" fmla="*/ 3642765 w 4196446"/>
              <a:gd name="connsiteY41" fmla="*/ 6905419 h 8318225"/>
              <a:gd name="connsiteX42" fmla="*/ 3741984 w 4196446"/>
              <a:gd name="connsiteY42" fmla="*/ 6883195 h 8318225"/>
              <a:gd name="connsiteX43" fmla="*/ 3784847 w 4196446"/>
              <a:gd name="connsiteY43" fmla="*/ 6811757 h 8318225"/>
              <a:gd name="connsiteX44" fmla="*/ 3951534 w 4196446"/>
              <a:gd name="connsiteY44" fmla="*/ 6737938 h 8318225"/>
              <a:gd name="connsiteX45" fmla="*/ 3932484 w 4196446"/>
              <a:gd name="connsiteY45" fmla="*/ 6616495 h 8318225"/>
              <a:gd name="connsiteX46" fmla="*/ 3975347 w 4196446"/>
              <a:gd name="connsiteY46" fmla="*/ 6642688 h 8318225"/>
              <a:gd name="connsiteX47" fmla="*/ 4027735 w 4196446"/>
              <a:gd name="connsiteY47" fmla="*/ 6654595 h 8318225"/>
              <a:gd name="connsiteX48" fmla="*/ 4056309 w 4196446"/>
              <a:gd name="connsiteY48" fmla="*/ 6516482 h 8318225"/>
              <a:gd name="connsiteX49" fmla="*/ 3996778 w 4196446"/>
              <a:gd name="connsiteY49" fmla="*/ 6478382 h 8318225"/>
              <a:gd name="connsiteX50" fmla="*/ 4034878 w 4196446"/>
              <a:gd name="connsiteY50" fmla="*/ 6437901 h 8318225"/>
              <a:gd name="connsiteX51" fmla="*/ 4061072 w 4196446"/>
              <a:gd name="connsiteY51" fmla="*/ 6473620 h 8318225"/>
              <a:gd name="connsiteX52" fmla="*/ 4082503 w 4196446"/>
              <a:gd name="connsiteY52" fmla="*/ 6478382 h 8318225"/>
              <a:gd name="connsiteX53" fmla="*/ 4089647 w 4196446"/>
              <a:gd name="connsiteY53" fmla="*/ 6421232 h 8318225"/>
              <a:gd name="connsiteX54" fmla="*/ 4046784 w 4196446"/>
              <a:gd name="connsiteY54" fmla="*/ 6318838 h 8318225"/>
              <a:gd name="connsiteX55" fmla="*/ 4130128 w 4196446"/>
              <a:gd name="connsiteY55" fmla="*/ 6299788 h 8318225"/>
              <a:gd name="connsiteX56" fmla="*/ 4046784 w 4196446"/>
              <a:gd name="connsiteY56" fmla="*/ 6275976 h 8318225"/>
              <a:gd name="connsiteX57" fmla="*/ 4053928 w 4196446"/>
              <a:gd name="connsiteY57" fmla="*/ 6211682 h 8318225"/>
              <a:gd name="connsiteX58" fmla="*/ 4039640 w 4196446"/>
              <a:gd name="connsiteY58" fmla="*/ 6149770 h 8318225"/>
              <a:gd name="connsiteX59" fmla="*/ 4106315 w 4196446"/>
              <a:gd name="connsiteY59" fmla="*/ 6211682 h 8318225"/>
              <a:gd name="connsiteX60" fmla="*/ 4063453 w 4196446"/>
              <a:gd name="connsiteY60" fmla="*/ 6090238 h 8318225"/>
              <a:gd name="connsiteX61" fmla="*/ 4070597 w 4196446"/>
              <a:gd name="connsiteY61" fmla="*/ 6018801 h 8318225"/>
              <a:gd name="connsiteX62" fmla="*/ 4132509 w 4196446"/>
              <a:gd name="connsiteY62" fmla="*/ 5975938 h 8318225"/>
              <a:gd name="connsiteX63" fmla="*/ 4094409 w 4196446"/>
              <a:gd name="connsiteY63" fmla="*/ 6075951 h 8318225"/>
              <a:gd name="connsiteX64" fmla="*/ 4139653 w 4196446"/>
              <a:gd name="connsiteY64" fmla="*/ 6102145 h 8318225"/>
              <a:gd name="connsiteX65" fmla="*/ 4192041 w 4196446"/>
              <a:gd name="connsiteY65" fmla="*/ 6080713 h 8318225"/>
              <a:gd name="connsiteX66" fmla="*/ 4149178 w 4196446"/>
              <a:gd name="connsiteY66" fmla="*/ 5947363 h 8318225"/>
              <a:gd name="connsiteX67" fmla="*/ 4194421 w 4196446"/>
              <a:gd name="connsiteY67" fmla="*/ 5909263 h 8318225"/>
              <a:gd name="connsiteX68" fmla="*/ 4113459 w 4196446"/>
              <a:gd name="connsiteY68" fmla="*/ 5783057 h 8318225"/>
              <a:gd name="connsiteX69" fmla="*/ 4108696 w 4196446"/>
              <a:gd name="connsiteY69" fmla="*/ 5678282 h 8318225"/>
              <a:gd name="connsiteX70" fmla="*/ 4070597 w 4196446"/>
              <a:gd name="connsiteY70" fmla="*/ 5587795 h 8318225"/>
              <a:gd name="connsiteX71" fmla="*/ 4111077 w 4196446"/>
              <a:gd name="connsiteY71" fmla="*/ 5583032 h 8318225"/>
              <a:gd name="connsiteX72" fmla="*/ 4061071 w 4196446"/>
              <a:gd name="connsiteY72" fmla="*/ 5478257 h 8318225"/>
              <a:gd name="connsiteX73" fmla="*/ 4061071 w 4196446"/>
              <a:gd name="connsiteY73" fmla="*/ 5383007 h 8318225"/>
              <a:gd name="connsiteX74" fmla="*/ 4103934 w 4196446"/>
              <a:gd name="connsiteY74" fmla="*/ 5387770 h 8318225"/>
              <a:gd name="connsiteX75" fmla="*/ 4106315 w 4196446"/>
              <a:gd name="connsiteY75" fmla="*/ 5347288 h 8318225"/>
              <a:gd name="connsiteX76" fmla="*/ 4065833 w 4196446"/>
              <a:gd name="connsiteY76" fmla="*/ 5292520 h 8318225"/>
              <a:gd name="connsiteX77" fmla="*/ 4058690 w 4196446"/>
              <a:gd name="connsiteY77" fmla="*/ 5173457 h 8318225"/>
              <a:gd name="connsiteX78" fmla="*/ 3990428 w 4196446"/>
              <a:gd name="connsiteY78" fmla="*/ 5034550 h 8318225"/>
              <a:gd name="connsiteX79" fmla="*/ 3922959 w 4196446"/>
              <a:gd name="connsiteY79" fmla="*/ 4816270 h 8318225"/>
              <a:gd name="connsiteX80" fmla="*/ 3887241 w 4196446"/>
              <a:gd name="connsiteY80" fmla="*/ 4682920 h 8318225"/>
              <a:gd name="connsiteX81" fmla="*/ 3851522 w 4196446"/>
              <a:gd name="connsiteY81" fmla="*/ 4642438 h 8318225"/>
              <a:gd name="connsiteX82" fmla="*/ 3887241 w 4196446"/>
              <a:gd name="connsiteY82" fmla="*/ 4578145 h 8318225"/>
              <a:gd name="connsiteX83" fmla="*/ 3839615 w 4196446"/>
              <a:gd name="connsiteY83" fmla="*/ 4499563 h 8318225"/>
              <a:gd name="connsiteX84" fmla="*/ 3780084 w 4196446"/>
              <a:gd name="connsiteY84" fmla="*/ 4492420 h 8318225"/>
              <a:gd name="connsiteX85" fmla="*/ 3732459 w 4196446"/>
              <a:gd name="connsiteY85" fmla="*/ 4449557 h 8318225"/>
              <a:gd name="connsiteX86" fmla="*/ 3687216 w 4196446"/>
              <a:gd name="connsiteY86" fmla="*/ 4466226 h 8318225"/>
              <a:gd name="connsiteX87" fmla="*/ 3668166 w 4196446"/>
              <a:gd name="connsiteY87" fmla="*/ 4368595 h 8318225"/>
              <a:gd name="connsiteX88" fmla="*/ 3501478 w 4196446"/>
              <a:gd name="connsiteY88" fmla="*/ 4166188 h 8318225"/>
              <a:gd name="connsiteX89" fmla="*/ 3496716 w 4196446"/>
              <a:gd name="connsiteY89" fmla="*/ 4139995 h 8318225"/>
              <a:gd name="connsiteX90" fmla="*/ 3494334 w 4196446"/>
              <a:gd name="connsiteY90" fmla="*/ 4113801 h 8318225"/>
              <a:gd name="connsiteX91" fmla="*/ 3544341 w 4196446"/>
              <a:gd name="connsiteY91" fmla="*/ 4101895 h 8318225"/>
              <a:gd name="connsiteX92" fmla="*/ 3553866 w 4196446"/>
              <a:gd name="connsiteY92" fmla="*/ 4075701 h 8318225"/>
              <a:gd name="connsiteX93" fmla="*/ 3515766 w 4196446"/>
              <a:gd name="connsiteY93" fmla="*/ 4056651 h 8318225"/>
              <a:gd name="connsiteX94" fmla="*/ 3465759 w 4196446"/>
              <a:gd name="connsiteY94" fmla="*/ 4049507 h 8318225"/>
              <a:gd name="connsiteX95" fmla="*/ 3432422 w 4196446"/>
              <a:gd name="connsiteY95" fmla="*/ 4109038 h 8318225"/>
              <a:gd name="connsiteX96" fmla="*/ 3413372 w 4196446"/>
              <a:gd name="connsiteY96" fmla="*/ 4082845 h 8318225"/>
              <a:gd name="connsiteX97" fmla="*/ 3415752 w 4196446"/>
              <a:gd name="connsiteY97" fmla="*/ 4042363 h 8318225"/>
              <a:gd name="connsiteX98" fmla="*/ 3349078 w 4196446"/>
              <a:gd name="connsiteY98" fmla="*/ 4018551 h 8318225"/>
              <a:gd name="connsiteX99" fmla="*/ 3382416 w 4196446"/>
              <a:gd name="connsiteY99" fmla="*/ 3985213 h 8318225"/>
              <a:gd name="connsiteX100" fmla="*/ 3346697 w 4196446"/>
              <a:gd name="connsiteY100" fmla="*/ 3961401 h 8318225"/>
              <a:gd name="connsiteX101" fmla="*/ 3291928 w 4196446"/>
              <a:gd name="connsiteY101" fmla="*/ 3959020 h 8318225"/>
              <a:gd name="connsiteX102" fmla="*/ 3263352 w 4196446"/>
              <a:gd name="connsiteY102" fmla="*/ 3978070 h 8318225"/>
              <a:gd name="connsiteX103" fmla="*/ 3215727 w 4196446"/>
              <a:gd name="connsiteY103" fmla="*/ 3963782 h 8318225"/>
              <a:gd name="connsiteX104" fmla="*/ 3227633 w 4196446"/>
              <a:gd name="connsiteY104" fmla="*/ 3937588 h 8318225"/>
              <a:gd name="connsiteX105" fmla="*/ 3275259 w 4196446"/>
              <a:gd name="connsiteY105" fmla="*/ 3913776 h 8318225"/>
              <a:gd name="connsiteX106" fmla="*/ 3127621 w 4196446"/>
              <a:gd name="connsiteY106" fmla="*/ 3851863 h 8318225"/>
              <a:gd name="connsiteX107" fmla="*/ 2996652 w 4196446"/>
              <a:gd name="connsiteY107" fmla="*/ 3739945 h 8318225"/>
              <a:gd name="connsiteX108" fmla="*/ 2591839 w 4196446"/>
              <a:gd name="connsiteY108" fmla="*/ 3354183 h 8318225"/>
              <a:gd name="connsiteX109" fmla="*/ 2468015 w 4196446"/>
              <a:gd name="connsiteY109" fmla="*/ 3049382 h 8318225"/>
              <a:gd name="connsiteX110" fmla="*/ 2432296 w 4196446"/>
              <a:gd name="connsiteY110" fmla="*/ 2961276 h 8318225"/>
              <a:gd name="connsiteX111" fmla="*/ 2387052 w 4196446"/>
              <a:gd name="connsiteY111" fmla="*/ 2954132 h 8318225"/>
              <a:gd name="connsiteX112" fmla="*/ 2365621 w 4196446"/>
              <a:gd name="connsiteY112" fmla="*/ 2958895 h 8318225"/>
              <a:gd name="connsiteX113" fmla="*/ 2315615 w 4196446"/>
              <a:gd name="connsiteY113" fmla="*/ 2896982 h 8318225"/>
              <a:gd name="connsiteX114" fmla="*/ 2234652 w 4196446"/>
              <a:gd name="connsiteY114" fmla="*/ 2880313 h 8318225"/>
              <a:gd name="connsiteX115" fmla="*/ 2182265 w 4196446"/>
              <a:gd name="connsiteY115" fmla="*/ 2811257 h 8318225"/>
              <a:gd name="connsiteX116" fmla="*/ 2115590 w 4196446"/>
              <a:gd name="connsiteY116" fmla="*/ 2727913 h 8318225"/>
              <a:gd name="connsiteX117" fmla="*/ 2091777 w 4196446"/>
              <a:gd name="connsiteY117" fmla="*/ 2670763 h 8318225"/>
              <a:gd name="connsiteX118" fmla="*/ 2006845 w 4196446"/>
              <a:gd name="connsiteY118" fmla="*/ 2527095 h 8318225"/>
              <a:gd name="connsiteX119" fmla="*/ 1953665 w 4196446"/>
              <a:gd name="connsiteY119" fmla="*/ 2451688 h 8318225"/>
              <a:gd name="connsiteX120" fmla="*/ 2006052 w 4196446"/>
              <a:gd name="connsiteY120" fmla="*/ 2337388 h 8318225"/>
              <a:gd name="connsiteX121" fmla="*/ 2072727 w 4196446"/>
              <a:gd name="connsiteY121" fmla="*/ 2256426 h 8318225"/>
              <a:gd name="connsiteX122" fmla="*/ 2056058 w 4196446"/>
              <a:gd name="connsiteY122" fmla="*/ 2223088 h 8318225"/>
              <a:gd name="connsiteX123" fmla="*/ 2067965 w 4196446"/>
              <a:gd name="connsiteY123" fmla="*/ 2130220 h 8318225"/>
              <a:gd name="connsiteX124" fmla="*/ 2137021 w 4196446"/>
              <a:gd name="connsiteY124" fmla="*/ 1992107 h 8318225"/>
              <a:gd name="connsiteX125" fmla="*/ 2165596 w 4196446"/>
              <a:gd name="connsiteY125" fmla="*/ 1944482 h 8318225"/>
              <a:gd name="connsiteX126" fmla="*/ 2203696 w 4196446"/>
              <a:gd name="connsiteY126" fmla="*/ 1937338 h 8318225"/>
              <a:gd name="connsiteX127" fmla="*/ 2198933 w 4196446"/>
              <a:gd name="connsiteY127" fmla="*/ 1906382 h 8318225"/>
              <a:gd name="connsiteX128" fmla="*/ 2406102 w 4196446"/>
              <a:gd name="connsiteY128" fmla="*/ 1782557 h 8318225"/>
              <a:gd name="connsiteX129" fmla="*/ 2494208 w 4196446"/>
              <a:gd name="connsiteY129" fmla="*/ 1715882 h 8318225"/>
              <a:gd name="connsiteX130" fmla="*/ 2513258 w 4196446"/>
              <a:gd name="connsiteY130" fmla="*/ 1630157 h 8318225"/>
              <a:gd name="connsiteX131" fmla="*/ 2522784 w 4196446"/>
              <a:gd name="connsiteY131" fmla="*/ 1584913 h 8318225"/>
              <a:gd name="connsiteX132" fmla="*/ 2577552 w 4196446"/>
              <a:gd name="connsiteY132" fmla="*/ 1527763 h 8318225"/>
              <a:gd name="connsiteX133" fmla="*/ 2606127 w 4196446"/>
              <a:gd name="connsiteY133" fmla="*/ 1499188 h 8318225"/>
              <a:gd name="connsiteX134" fmla="*/ 2634702 w 4196446"/>
              <a:gd name="connsiteY134" fmla="*/ 1492045 h 8318225"/>
              <a:gd name="connsiteX135" fmla="*/ 2672802 w 4196446"/>
              <a:gd name="connsiteY135" fmla="*/ 1368220 h 8318225"/>
              <a:gd name="connsiteX136" fmla="*/ 2806153 w 4196446"/>
              <a:gd name="connsiteY136" fmla="*/ 1334883 h 8318225"/>
              <a:gd name="connsiteX137" fmla="*/ 2944265 w 4196446"/>
              <a:gd name="connsiteY137" fmla="*/ 1325357 h 8318225"/>
              <a:gd name="connsiteX138" fmla="*/ 2968077 w 4196446"/>
              <a:gd name="connsiteY138" fmla="*/ 1206295 h 8318225"/>
              <a:gd name="connsiteX139" fmla="*/ 3049040 w 4196446"/>
              <a:gd name="connsiteY139" fmla="*/ 1169783 h 8318225"/>
              <a:gd name="connsiteX140" fmla="*/ 3153814 w 4196446"/>
              <a:gd name="connsiteY140" fmla="*/ 1125332 h 8318225"/>
              <a:gd name="connsiteX141" fmla="*/ 3225252 w 4196446"/>
              <a:gd name="connsiteY141" fmla="*/ 1049132 h 8318225"/>
              <a:gd name="connsiteX142" fmla="*/ 3310977 w 4196446"/>
              <a:gd name="connsiteY142" fmla="*/ 996745 h 8318225"/>
              <a:gd name="connsiteX143" fmla="*/ 3056977 w 4196446"/>
              <a:gd name="connsiteY143" fmla="*/ 982457 h 8318225"/>
              <a:gd name="connsiteX144" fmla="*/ 2958552 w 4196446"/>
              <a:gd name="connsiteY144" fmla="*/ 976107 h 8318225"/>
              <a:gd name="connsiteX145" fmla="*/ 2926802 w 4196446"/>
              <a:gd name="connsiteY145" fmla="*/ 906257 h 8318225"/>
              <a:gd name="connsiteX146" fmla="*/ 2866477 w 4196446"/>
              <a:gd name="connsiteY146" fmla="*/ 893559 h 8318225"/>
              <a:gd name="connsiteX147" fmla="*/ 2799802 w 4196446"/>
              <a:gd name="connsiteY147" fmla="*/ 874507 h 8318225"/>
              <a:gd name="connsiteX148" fmla="*/ 2761702 w 4196446"/>
              <a:gd name="connsiteY148" fmla="*/ 807832 h 8318225"/>
              <a:gd name="connsiteX149" fmla="*/ 2609302 w 4196446"/>
              <a:gd name="connsiteY149" fmla="*/ 760207 h 8318225"/>
              <a:gd name="connsiteX150" fmla="*/ 2580727 w 4196446"/>
              <a:gd name="connsiteY150" fmla="*/ 604632 h 8318225"/>
              <a:gd name="connsiteX151" fmla="*/ 2526752 w 4196446"/>
              <a:gd name="connsiteY151" fmla="*/ 531609 h 8318225"/>
              <a:gd name="connsiteX152" fmla="*/ 2596602 w 4196446"/>
              <a:gd name="connsiteY152" fmla="*/ 407782 h 8318225"/>
              <a:gd name="connsiteX153" fmla="*/ 2629939 w 4196446"/>
              <a:gd name="connsiteY153" fmla="*/ 310947 h 8318225"/>
              <a:gd name="connsiteX154" fmla="*/ 2517227 w 4196446"/>
              <a:gd name="connsiteY154" fmla="*/ 239507 h 8318225"/>
              <a:gd name="connsiteX155" fmla="*/ 2402927 w 4196446"/>
              <a:gd name="connsiteY155" fmla="*/ 271257 h 8318225"/>
              <a:gd name="connsiteX156" fmla="*/ 2275927 w 4196446"/>
              <a:gd name="connsiteY156" fmla="*/ 198232 h 8318225"/>
              <a:gd name="connsiteX157" fmla="*/ 2133052 w 4196446"/>
              <a:gd name="connsiteY157" fmla="*/ 233157 h 8318225"/>
              <a:gd name="connsiteX158" fmla="*/ 1913977 w 4196446"/>
              <a:gd name="connsiteY158" fmla="*/ 36309 h 8318225"/>
              <a:gd name="connsiteX159" fmla="*/ 1777452 w 4196446"/>
              <a:gd name="connsiteY159" fmla="*/ 13289 h 8318225"/>
              <a:gd name="connsiteX160" fmla="*/ 1703633 w 4196446"/>
              <a:gd name="connsiteY160" fmla="*/ 41864 h 8318225"/>
              <a:gd name="connsiteX161" fmla="*/ 1615527 w 4196446"/>
              <a:gd name="connsiteY161" fmla="*/ 75203 h 8318225"/>
              <a:gd name="connsiteX162" fmla="*/ 1515515 w 4196446"/>
              <a:gd name="connsiteY162" fmla="*/ 129971 h 8318225"/>
              <a:gd name="connsiteX163" fmla="*/ 1525040 w 4196446"/>
              <a:gd name="connsiteY163" fmla="*/ 194264 h 8318225"/>
              <a:gd name="connsiteX164" fmla="*/ 1505990 w 4196446"/>
              <a:gd name="connsiteY164" fmla="*/ 251415 h 8318225"/>
              <a:gd name="connsiteX165" fmla="*/ 1413121 w 4196446"/>
              <a:gd name="connsiteY165" fmla="*/ 270464 h 8318225"/>
              <a:gd name="connsiteX166" fmla="*/ 1339302 w 4196446"/>
              <a:gd name="connsiteY166" fmla="*/ 306184 h 8318225"/>
              <a:gd name="connsiteX167" fmla="*/ 1260721 w 4196446"/>
              <a:gd name="connsiteY167" fmla="*/ 346665 h 8318225"/>
              <a:gd name="connsiteX168" fmla="*/ 1191665 w 4196446"/>
              <a:gd name="connsiteY168" fmla="*/ 272847 h 8318225"/>
              <a:gd name="connsiteX169" fmla="*/ 1082127 w 4196446"/>
              <a:gd name="connsiteY169" fmla="*/ 353809 h 8318225"/>
              <a:gd name="connsiteX170" fmla="*/ 1020215 w 4196446"/>
              <a:gd name="connsiteY170" fmla="*/ 420484 h 8318225"/>
              <a:gd name="connsiteX171" fmla="*/ 858290 w 4196446"/>
              <a:gd name="connsiteY171" fmla="*/ 301422 h 8318225"/>
              <a:gd name="connsiteX172" fmla="*/ 796377 w 4196446"/>
              <a:gd name="connsiteY172" fmla="*/ 406196 h 8318225"/>
              <a:gd name="connsiteX173" fmla="*/ 755896 w 4196446"/>
              <a:gd name="connsiteY173" fmla="*/ 341903 h 8318225"/>
              <a:gd name="connsiteX174" fmla="*/ 689221 w 4196446"/>
              <a:gd name="connsiteY174" fmla="*/ 270465 h 8318225"/>
              <a:gd name="connsiteX175" fmla="*/ 667790 w 4196446"/>
              <a:gd name="connsiteY175" fmla="*/ 313328 h 8318225"/>
              <a:gd name="connsiteX176" fmla="*/ 620165 w 4196446"/>
              <a:gd name="connsiteY176" fmla="*/ 382384 h 8318225"/>
              <a:gd name="connsiteX177" fmla="*/ 589208 w 4196446"/>
              <a:gd name="connsiteY177" fmla="*/ 396672 h 8318225"/>
              <a:gd name="connsiteX178" fmla="*/ 498721 w 4196446"/>
              <a:gd name="connsiteY178" fmla="*/ 482397 h 8318225"/>
              <a:gd name="connsiteX179" fmla="*/ 396327 w 4196446"/>
              <a:gd name="connsiteY179" fmla="*/ 380003 h 8318225"/>
              <a:gd name="connsiteX180" fmla="*/ 243927 w 4196446"/>
              <a:gd name="connsiteY180" fmla="*/ 294278 h 8318225"/>
              <a:gd name="connsiteX181" fmla="*/ 174871 w 4196446"/>
              <a:gd name="connsiteY181" fmla="*/ 327615 h 8318225"/>
              <a:gd name="connsiteX182" fmla="*/ 127246 w 4196446"/>
              <a:gd name="connsiteY182" fmla="*/ 410959 h 8318225"/>
              <a:gd name="connsiteX183" fmla="*/ 43902 w 4196446"/>
              <a:gd name="connsiteY183" fmla="*/ 472872 h 8318225"/>
              <a:gd name="connsiteX184" fmla="*/ 8183 w 4196446"/>
              <a:gd name="connsiteY184" fmla="*/ 484778 h 8318225"/>
              <a:gd name="connsiteX185" fmla="*/ 198683 w 4196446"/>
              <a:gd name="connsiteY185" fmla="*/ 689565 h 8318225"/>
              <a:gd name="connsiteX186" fmla="*/ 265359 w 4196446"/>
              <a:gd name="connsiteY186" fmla="*/ 706234 h 8318225"/>
              <a:gd name="connsiteX187" fmla="*/ 298697 w 4196446"/>
              <a:gd name="connsiteY187" fmla="*/ 730047 h 8318225"/>
              <a:gd name="connsiteX188" fmla="*/ 296315 w 4196446"/>
              <a:gd name="connsiteY188" fmla="*/ 901496 h 8318225"/>
              <a:gd name="connsiteX189" fmla="*/ 362990 w 4196446"/>
              <a:gd name="connsiteY189" fmla="*/ 906259 h 8318225"/>
              <a:gd name="connsiteX190" fmla="*/ 401090 w 4196446"/>
              <a:gd name="connsiteY190" fmla="*/ 856253 h 8318225"/>
              <a:gd name="connsiteX191" fmla="*/ 482052 w 4196446"/>
              <a:gd name="connsiteY191" fmla="*/ 894353 h 8318225"/>
              <a:gd name="connsiteX192" fmla="*/ 420140 w 4196446"/>
              <a:gd name="connsiteY192" fmla="*/ 1039609 h 8318225"/>
              <a:gd name="connsiteX193" fmla="*/ 434427 w 4196446"/>
              <a:gd name="connsiteY193" fmla="*/ 1087234 h 8318225"/>
              <a:gd name="connsiteX194" fmla="*/ 379658 w 4196446"/>
              <a:gd name="connsiteY194" fmla="*/ 1139622 h 8318225"/>
              <a:gd name="connsiteX195" fmla="*/ 415377 w 4196446"/>
              <a:gd name="connsiteY195" fmla="*/ 1168196 h 8318225"/>
              <a:gd name="connsiteX196" fmla="*/ 486815 w 4196446"/>
              <a:gd name="connsiteY196" fmla="*/ 1256303 h 8318225"/>
              <a:gd name="connsiteX197" fmla="*/ 527296 w 4196446"/>
              <a:gd name="connsiteY197" fmla="*/ 1344409 h 8318225"/>
              <a:gd name="connsiteX198" fmla="*/ 636833 w 4196446"/>
              <a:gd name="connsiteY198" fmla="*/ 1396797 h 8318225"/>
              <a:gd name="connsiteX199" fmla="*/ 746371 w 4196446"/>
              <a:gd name="connsiteY199" fmla="*/ 1420609 h 8318225"/>
              <a:gd name="connsiteX200" fmla="*/ 829715 w 4196446"/>
              <a:gd name="connsiteY200" fmla="*/ 1468234 h 8318225"/>
              <a:gd name="connsiteX201" fmla="*/ 913058 w 4196446"/>
              <a:gd name="connsiteY201" fmla="*/ 1442040 h 8318225"/>
              <a:gd name="connsiteX202" fmla="*/ 994021 w 4196446"/>
              <a:gd name="connsiteY202" fmla="*/ 1368222 h 8318225"/>
              <a:gd name="connsiteX203" fmla="*/ 1103558 w 4196446"/>
              <a:gd name="connsiteY203" fmla="*/ 1351553 h 8318225"/>
              <a:gd name="connsiteX204" fmla="*/ 1170233 w 4196446"/>
              <a:gd name="connsiteY204" fmla="*/ 1356315 h 8318225"/>
              <a:gd name="connsiteX205" fmla="*/ 1329777 w 4196446"/>
              <a:gd name="connsiteY205" fmla="*/ 1465853 h 8318225"/>
              <a:gd name="connsiteX206" fmla="*/ 1389308 w 4196446"/>
              <a:gd name="connsiteY206" fmla="*/ 1494428 h 8318225"/>
              <a:gd name="connsiteX207" fmla="*/ 1260721 w 4196446"/>
              <a:gd name="connsiteY207" fmla="*/ 1596822 h 8318225"/>
              <a:gd name="connsiteX208" fmla="*/ 1263102 w 4196446"/>
              <a:gd name="connsiteY208" fmla="*/ 1661115 h 8318225"/>
              <a:gd name="connsiteX209" fmla="*/ 1425027 w 4196446"/>
              <a:gd name="connsiteY209" fmla="*/ 1613490 h 8318225"/>
              <a:gd name="connsiteX210" fmla="*/ 1386927 w 4196446"/>
              <a:gd name="connsiteY210" fmla="*/ 1677784 h 8318225"/>
              <a:gd name="connsiteX211" fmla="*/ 1405977 w 4196446"/>
              <a:gd name="connsiteY211" fmla="*/ 1751603 h 8318225"/>
              <a:gd name="connsiteX212" fmla="*/ 1517896 w 4196446"/>
              <a:gd name="connsiteY212" fmla="*/ 1787322 h 8318225"/>
              <a:gd name="connsiteX213" fmla="*/ 1591715 w 4196446"/>
              <a:gd name="connsiteY213" fmla="*/ 1803990 h 8318225"/>
              <a:gd name="connsiteX214" fmla="*/ 1501227 w 4196446"/>
              <a:gd name="connsiteY214" fmla="*/ 1934959 h 8318225"/>
              <a:gd name="connsiteX215" fmla="*/ 1494083 w 4196446"/>
              <a:gd name="connsiteY215" fmla="*/ 1984965 h 8318225"/>
              <a:gd name="connsiteX216" fmla="*/ 1422646 w 4196446"/>
              <a:gd name="connsiteY216" fmla="*/ 2020684 h 8318225"/>
              <a:gd name="connsiteX217" fmla="*/ 1391690 w 4196446"/>
              <a:gd name="connsiteY217" fmla="*/ 2082597 h 8318225"/>
              <a:gd name="connsiteX218" fmla="*/ 1260721 w 4196446"/>
              <a:gd name="connsiteY218" fmla="*/ 2056403 h 8318225"/>
              <a:gd name="connsiteX219" fmla="*/ 1139277 w 4196446"/>
              <a:gd name="connsiteY219" fmla="*/ 2056402 h 8318225"/>
              <a:gd name="connsiteX220" fmla="*/ 1072602 w 4196446"/>
              <a:gd name="connsiteY220" fmla="*/ 2084978 h 8318225"/>
              <a:gd name="connsiteX221" fmla="*/ 1065458 w 4196446"/>
              <a:gd name="connsiteY221" fmla="*/ 2184990 h 8318225"/>
              <a:gd name="connsiteX222" fmla="*/ 977352 w 4196446"/>
              <a:gd name="connsiteY222" fmla="*/ 2273097 h 8318225"/>
              <a:gd name="connsiteX223" fmla="*/ 1120227 w 4196446"/>
              <a:gd name="connsiteY223" fmla="*/ 2335009 h 8318225"/>
              <a:gd name="connsiteX224" fmla="*/ 1170234 w 4196446"/>
              <a:gd name="connsiteY224" fmla="*/ 2370727 h 8318225"/>
              <a:gd name="connsiteX225" fmla="*/ 1222621 w 4196446"/>
              <a:gd name="connsiteY225" fmla="*/ 2387397 h 8318225"/>
              <a:gd name="connsiteX226" fmla="*/ 1272627 w 4196446"/>
              <a:gd name="connsiteY226" fmla="*/ 2437403 h 8318225"/>
              <a:gd name="connsiteX227" fmla="*/ 1329777 w 4196446"/>
              <a:gd name="connsiteY227" fmla="*/ 2458834 h 8318225"/>
              <a:gd name="connsiteX228" fmla="*/ 1422646 w 4196446"/>
              <a:gd name="connsiteY228" fmla="*/ 2535034 h 8318225"/>
              <a:gd name="connsiteX229" fmla="*/ 1508371 w 4196446"/>
              <a:gd name="connsiteY229" fmla="*/ 2568373 h 8318225"/>
              <a:gd name="connsiteX230" fmla="*/ 1641721 w 4196446"/>
              <a:gd name="connsiteY230" fmla="*/ 2716009 h 8318225"/>
              <a:gd name="connsiteX231" fmla="*/ 1725065 w 4196446"/>
              <a:gd name="connsiteY231" fmla="*/ 2870790 h 8318225"/>
              <a:gd name="connsiteX232" fmla="*/ 1850477 w 4196446"/>
              <a:gd name="connsiteY232" fmla="*/ 2931907 h 8318225"/>
              <a:gd name="connsiteX233" fmla="*/ 1896514 w 4196446"/>
              <a:gd name="connsiteY233" fmla="*/ 2977947 h 8318225"/>
              <a:gd name="connsiteX234" fmla="*/ 1927471 w 4196446"/>
              <a:gd name="connsiteY234" fmla="*/ 3082722 h 8318225"/>
              <a:gd name="connsiteX235" fmla="*/ 1989383 w 4196446"/>
              <a:gd name="connsiteY235" fmla="*/ 3185115 h 8318225"/>
              <a:gd name="connsiteX236" fmla="*/ 2051296 w 4196446"/>
              <a:gd name="connsiteY236" fmla="*/ 3223215 h 8318225"/>
              <a:gd name="connsiteX237" fmla="*/ 2182265 w 4196446"/>
              <a:gd name="connsiteY237" fmla="*/ 3370853 h 8318225"/>
              <a:gd name="connsiteX238" fmla="*/ 2325139 w 4196446"/>
              <a:gd name="connsiteY238" fmla="*/ 3447053 h 8318225"/>
              <a:gd name="connsiteX239" fmla="*/ 2384671 w 4196446"/>
              <a:gd name="connsiteY239" fmla="*/ 3532778 h 8318225"/>
              <a:gd name="connsiteX240" fmla="*/ 2432296 w 4196446"/>
              <a:gd name="connsiteY240" fmla="*/ 3599453 h 8318225"/>
              <a:gd name="connsiteX241" fmla="*/ 2479921 w 4196446"/>
              <a:gd name="connsiteY241" fmla="*/ 3589929 h 8318225"/>
              <a:gd name="connsiteX242" fmla="*/ 2484683 w 4196446"/>
              <a:gd name="connsiteY242" fmla="*/ 3742328 h 8318225"/>
              <a:gd name="connsiteX243" fmla="*/ 2537071 w 4196446"/>
              <a:gd name="connsiteY243" fmla="*/ 3835197 h 8318225"/>
              <a:gd name="connsiteX244" fmla="*/ 2529927 w 4196446"/>
              <a:gd name="connsiteY244" fmla="*/ 3873297 h 8318225"/>
              <a:gd name="connsiteX245" fmla="*/ 2598983 w 4196446"/>
              <a:gd name="connsiteY245" fmla="*/ 3909015 h 8318225"/>
              <a:gd name="connsiteX246" fmla="*/ 2656133 w 4196446"/>
              <a:gd name="connsiteY246" fmla="*/ 3854247 h 8318225"/>
              <a:gd name="connsiteX247" fmla="*/ 2689471 w 4196446"/>
              <a:gd name="connsiteY247" fmla="*/ 3937590 h 8318225"/>
              <a:gd name="connsiteX248" fmla="*/ 2734715 w 4196446"/>
              <a:gd name="connsiteY248" fmla="*/ 3982834 h 8318225"/>
              <a:gd name="connsiteX249" fmla="*/ 2808533 w 4196446"/>
              <a:gd name="connsiteY249" fmla="*/ 4006647 h 8318225"/>
              <a:gd name="connsiteX250" fmla="*/ 2860921 w 4196446"/>
              <a:gd name="connsiteY250" fmla="*/ 4075703 h 8318225"/>
              <a:gd name="connsiteX251" fmla="*/ 2946646 w 4196446"/>
              <a:gd name="connsiteY251" fmla="*/ 4130472 h 8318225"/>
              <a:gd name="connsiteX252" fmla="*/ 2999033 w 4196446"/>
              <a:gd name="connsiteY252" fmla="*/ 4163809 h 8318225"/>
              <a:gd name="connsiteX253" fmla="*/ 2870446 w 4196446"/>
              <a:gd name="connsiteY253" fmla="*/ 4256678 h 8318225"/>
              <a:gd name="connsiteX254" fmla="*/ 2868064 w 4196446"/>
              <a:gd name="connsiteY254" fmla="*/ 4311446 h 8318225"/>
              <a:gd name="connsiteX255" fmla="*/ 2970458 w 4196446"/>
              <a:gd name="connsiteY255" fmla="*/ 4428128 h 8318225"/>
              <a:gd name="connsiteX256" fmla="*/ 3065708 w 4196446"/>
              <a:gd name="connsiteY256" fmla="*/ 4490040 h 8318225"/>
              <a:gd name="connsiteX257" fmla="*/ 3096665 w 4196446"/>
              <a:gd name="connsiteY257" fmla="*/ 4528140 h 8318225"/>
              <a:gd name="connsiteX258" fmla="*/ 3082377 w 4196446"/>
              <a:gd name="connsiteY258" fmla="*/ 4609103 h 8318225"/>
              <a:gd name="connsiteX259" fmla="*/ 3077615 w 4196446"/>
              <a:gd name="connsiteY259" fmla="*/ 4692447 h 8318225"/>
              <a:gd name="connsiteX260" fmla="*/ 3034752 w 4196446"/>
              <a:gd name="connsiteY260" fmla="*/ 4701972 h 8318225"/>
              <a:gd name="connsiteX261" fmla="*/ 3008558 w 4196446"/>
              <a:gd name="connsiteY261" fmla="*/ 4718640 h 8318225"/>
              <a:gd name="connsiteX262" fmla="*/ 3053802 w 4196446"/>
              <a:gd name="connsiteY262" fmla="*/ 4795632 h 8318225"/>
              <a:gd name="connsiteX263" fmla="*/ 3037133 w 4196446"/>
              <a:gd name="connsiteY263" fmla="*/ 4868659 h 8318225"/>
              <a:gd name="connsiteX264" fmla="*/ 3020465 w 4196446"/>
              <a:gd name="connsiteY264" fmla="*/ 5004390 h 8318225"/>
              <a:gd name="connsiteX265" fmla="*/ 2982365 w 4196446"/>
              <a:gd name="connsiteY265" fmla="*/ 5044872 h 8318225"/>
              <a:gd name="connsiteX266" fmla="*/ 2965696 w 4196446"/>
              <a:gd name="connsiteY266" fmla="*/ 5166315 h 8318225"/>
              <a:gd name="connsiteX267" fmla="*/ 2937121 w 4196446"/>
              <a:gd name="connsiteY267" fmla="*/ 5285378 h 8318225"/>
              <a:gd name="connsiteX268" fmla="*/ 2989508 w 4196446"/>
              <a:gd name="connsiteY268" fmla="*/ 5302047 h 8318225"/>
              <a:gd name="connsiteX269" fmla="*/ 2987127 w 4196446"/>
              <a:gd name="connsiteY269" fmla="*/ 5347290 h 8318225"/>
              <a:gd name="connsiteX270" fmla="*/ 2984746 w 4196446"/>
              <a:gd name="connsiteY270" fmla="*/ 5402059 h 8318225"/>
              <a:gd name="connsiteX271" fmla="*/ 3041896 w 4196446"/>
              <a:gd name="connsiteY271" fmla="*/ 5471115 h 8318225"/>
              <a:gd name="connsiteX272" fmla="*/ 3089521 w 4196446"/>
              <a:gd name="connsiteY272" fmla="*/ 5597322 h 8318225"/>
              <a:gd name="connsiteX273" fmla="*/ 2996652 w 4196446"/>
              <a:gd name="connsiteY273" fmla="*/ 5887834 h 8318225"/>
              <a:gd name="connsiteX274" fmla="*/ 3018083 w 4196446"/>
              <a:gd name="connsiteY274" fmla="*/ 5942603 h 8318225"/>
              <a:gd name="connsiteX275" fmla="*/ 3044277 w 4196446"/>
              <a:gd name="connsiteY275" fmla="*/ 5994990 h 8318225"/>
              <a:gd name="connsiteX276" fmla="*/ 3049040 w 4196446"/>
              <a:gd name="connsiteY276" fmla="*/ 6099765 h 8318225"/>
              <a:gd name="connsiteX277" fmla="*/ 3028402 w 4196446"/>
              <a:gd name="connsiteY277" fmla="*/ 6195807 h 8318225"/>
              <a:gd name="connsiteX278" fmla="*/ 2956170 w 4196446"/>
              <a:gd name="connsiteY278" fmla="*/ 6259310 h 8318225"/>
              <a:gd name="connsiteX279" fmla="*/ 2920452 w 4196446"/>
              <a:gd name="connsiteY279" fmla="*/ 6240259 h 8318225"/>
              <a:gd name="connsiteX280" fmla="*/ 2849015 w 4196446"/>
              <a:gd name="connsiteY280" fmla="*/ 6252165 h 8318225"/>
              <a:gd name="connsiteX281" fmla="*/ 2713283 w 4196446"/>
              <a:gd name="connsiteY281" fmla="*/ 6364084 h 8318225"/>
              <a:gd name="connsiteX282" fmla="*/ 2606127 w 4196446"/>
              <a:gd name="connsiteY282" fmla="*/ 6349797 h 8318225"/>
              <a:gd name="connsiteX283" fmla="*/ 2575171 w 4196446"/>
              <a:gd name="connsiteY283" fmla="*/ 6378372 h 8318225"/>
              <a:gd name="connsiteX284" fmla="*/ 2508495 w 4196446"/>
              <a:gd name="connsiteY284" fmla="*/ 6423614 h 8318225"/>
              <a:gd name="connsiteX285" fmla="*/ 2391815 w 4196446"/>
              <a:gd name="connsiteY285" fmla="*/ 6411709 h 8318225"/>
              <a:gd name="connsiteX286" fmla="*/ 2368002 w 4196446"/>
              <a:gd name="connsiteY286" fmla="*/ 6528390 h 8318225"/>
              <a:gd name="connsiteX287" fmla="*/ 2363240 w 4196446"/>
              <a:gd name="connsiteY287" fmla="*/ 6564109 h 8318225"/>
              <a:gd name="connsiteX288" fmla="*/ 2339428 w 4196446"/>
              <a:gd name="connsiteY288" fmla="*/ 6583159 h 8318225"/>
              <a:gd name="connsiteX289" fmla="*/ 2141783 w 4196446"/>
              <a:gd name="connsiteY289" fmla="*/ 6535534 h 8318225"/>
              <a:gd name="connsiteX290" fmla="*/ 2103683 w 4196446"/>
              <a:gd name="connsiteY290" fmla="*/ 6587922 h 8318225"/>
              <a:gd name="connsiteX291" fmla="*/ 2072727 w 4196446"/>
              <a:gd name="connsiteY291" fmla="*/ 6683172 h 8318225"/>
              <a:gd name="connsiteX292" fmla="*/ 2039389 w 4196446"/>
              <a:gd name="connsiteY292" fmla="*/ 6747465 h 8318225"/>
              <a:gd name="connsiteX293" fmla="*/ 2051296 w 4196446"/>
              <a:gd name="connsiteY293" fmla="*/ 6809378 h 8318225"/>
              <a:gd name="connsiteX294" fmla="*/ 2184646 w 4196446"/>
              <a:gd name="connsiteY294" fmla="*/ 6921297 h 8318225"/>
              <a:gd name="connsiteX295" fmla="*/ 2253702 w 4196446"/>
              <a:gd name="connsiteY295" fmla="*/ 6954634 h 8318225"/>
              <a:gd name="connsiteX296" fmla="*/ 2237033 w 4196446"/>
              <a:gd name="connsiteY296" fmla="*/ 6978447 h 8318225"/>
              <a:gd name="connsiteX297" fmla="*/ 2201315 w 4196446"/>
              <a:gd name="connsiteY297" fmla="*/ 6997497 h 8318225"/>
              <a:gd name="connsiteX298" fmla="*/ 2234652 w 4196446"/>
              <a:gd name="connsiteY298" fmla="*/ 7073697 h 8318225"/>
              <a:gd name="connsiteX299" fmla="*/ 2203696 w 4196446"/>
              <a:gd name="connsiteY299" fmla="*/ 7095128 h 8318225"/>
              <a:gd name="connsiteX300" fmla="*/ 2098921 w 4196446"/>
              <a:gd name="connsiteY300" fmla="*/ 7033215 h 8318225"/>
              <a:gd name="connsiteX301" fmla="*/ 2056058 w 4196446"/>
              <a:gd name="connsiteY301" fmla="*/ 7059409 h 8318225"/>
              <a:gd name="connsiteX302" fmla="*/ 1996527 w 4196446"/>
              <a:gd name="connsiteY302" fmla="*/ 6957015 h 8318225"/>
              <a:gd name="connsiteX303" fmla="*/ 1879846 w 4196446"/>
              <a:gd name="connsiteY303" fmla="*/ 6983209 h 8318225"/>
              <a:gd name="connsiteX304" fmla="*/ 1815552 w 4196446"/>
              <a:gd name="connsiteY304" fmla="*/ 6987972 h 8318225"/>
              <a:gd name="connsiteX305" fmla="*/ 1765546 w 4196446"/>
              <a:gd name="connsiteY305" fmla="*/ 6983210 h 8318225"/>
              <a:gd name="connsiteX306" fmla="*/ 1708396 w 4196446"/>
              <a:gd name="connsiteY306" fmla="*/ 7028453 h 8318225"/>
              <a:gd name="connsiteX307" fmla="*/ 1529802 w 4196446"/>
              <a:gd name="connsiteY307" fmla="*/ 6987972 h 8318225"/>
              <a:gd name="connsiteX308" fmla="*/ 1553614 w 4196446"/>
              <a:gd name="connsiteY308" fmla="*/ 7114178 h 8318225"/>
              <a:gd name="connsiteX309" fmla="*/ 1477415 w 4196446"/>
              <a:gd name="connsiteY309" fmla="*/ 7159422 h 8318225"/>
              <a:gd name="connsiteX310" fmla="*/ 1415502 w 4196446"/>
              <a:gd name="connsiteY310" fmla="*/ 7226096 h 8318225"/>
              <a:gd name="connsiteX311" fmla="*/ 1265483 w 4196446"/>
              <a:gd name="connsiteY311" fmla="*/ 7218953 h 8318225"/>
              <a:gd name="connsiteX312" fmla="*/ 1213096 w 4196446"/>
              <a:gd name="connsiteY312" fmla="*/ 7328490 h 8318225"/>
              <a:gd name="connsiteX0" fmla="*/ 1244052 w 4196446"/>
              <a:gd name="connsiteY0" fmla="*/ 7386434 h 8323234"/>
              <a:gd name="connsiteX1" fmla="*/ 1391691 w 4196446"/>
              <a:gd name="connsiteY1" fmla="*/ 7988095 h 8323234"/>
              <a:gd name="connsiteX2" fmla="*/ 1384547 w 4196446"/>
              <a:gd name="connsiteY2" fmla="*/ 8138113 h 8323234"/>
              <a:gd name="connsiteX3" fmla="*/ 1382166 w 4196446"/>
              <a:gd name="connsiteY3" fmla="*/ 8204788 h 8323234"/>
              <a:gd name="connsiteX4" fmla="*/ 1453603 w 4196446"/>
              <a:gd name="connsiteY4" fmla="*/ 8209551 h 8323234"/>
              <a:gd name="connsiteX5" fmla="*/ 1451222 w 4196446"/>
              <a:gd name="connsiteY5" fmla="*/ 8254795 h 8323234"/>
              <a:gd name="connsiteX6" fmla="*/ 1389309 w 4196446"/>
              <a:gd name="connsiteY6" fmla="*/ 8278608 h 8323234"/>
              <a:gd name="connsiteX7" fmla="*/ 1334540 w 4196446"/>
              <a:gd name="connsiteY7" fmla="*/ 8300038 h 8323234"/>
              <a:gd name="connsiteX8" fmla="*/ 1413915 w 4196446"/>
              <a:gd name="connsiteY8" fmla="*/ 8318295 h 8323234"/>
              <a:gd name="connsiteX9" fmla="*/ 1536947 w 4196446"/>
              <a:gd name="connsiteY9" fmla="*/ 8309563 h 8323234"/>
              <a:gd name="connsiteX10" fmla="*/ 1698872 w 4196446"/>
              <a:gd name="connsiteY10" fmla="*/ 8197645 h 8323234"/>
              <a:gd name="connsiteX11" fmla="*/ 1789359 w 4196446"/>
              <a:gd name="connsiteY11" fmla="*/ 8045245 h 8323234"/>
              <a:gd name="connsiteX12" fmla="*/ 1941759 w 4196446"/>
              <a:gd name="connsiteY12" fmla="*/ 8004763 h 8323234"/>
              <a:gd name="connsiteX13" fmla="*/ 2198934 w 4196446"/>
              <a:gd name="connsiteY13" fmla="*/ 7899988 h 8323234"/>
              <a:gd name="connsiteX14" fmla="*/ 2260847 w 4196446"/>
              <a:gd name="connsiteY14" fmla="*/ 7835694 h 8323234"/>
              <a:gd name="connsiteX15" fmla="*/ 2301328 w 4196446"/>
              <a:gd name="connsiteY15" fmla="*/ 7795213 h 8323234"/>
              <a:gd name="connsiteX16" fmla="*/ 2391816 w 4196446"/>
              <a:gd name="connsiteY16" fmla="*/ 7797595 h 8323234"/>
              <a:gd name="connsiteX17" fmla="*/ 2451347 w 4196446"/>
              <a:gd name="connsiteY17" fmla="*/ 7776163 h 8323234"/>
              <a:gd name="connsiteX18" fmla="*/ 2470397 w 4196446"/>
              <a:gd name="connsiteY18" fmla="*/ 7699963 h 8323234"/>
              <a:gd name="connsiteX19" fmla="*/ 2444203 w 4196446"/>
              <a:gd name="connsiteY19" fmla="*/ 7633288 h 8323234"/>
              <a:gd name="connsiteX20" fmla="*/ 2503734 w 4196446"/>
              <a:gd name="connsiteY20" fmla="*/ 7630907 h 8323234"/>
              <a:gd name="connsiteX21" fmla="*/ 2531514 w 4196446"/>
              <a:gd name="connsiteY21" fmla="*/ 7594394 h 8323234"/>
              <a:gd name="connsiteX22" fmla="*/ 2484684 w 4196446"/>
              <a:gd name="connsiteY22" fmla="*/ 7552326 h 8323234"/>
              <a:gd name="connsiteX23" fmla="*/ 2546597 w 4196446"/>
              <a:gd name="connsiteY23" fmla="*/ 7511845 h 8323234"/>
              <a:gd name="connsiteX24" fmla="*/ 2603748 w 4196446"/>
              <a:gd name="connsiteY24" fmla="*/ 7485651 h 8323234"/>
              <a:gd name="connsiteX25" fmla="*/ 2594222 w 4196446"/>
              <a:gd name="connsiteY25" fmla="*/ 7359445 h 8323234"/>
              <a:gd name="connsiteX26" fmla="*/ 2606128 w 4196446"/>
              <a:gd name="connsiteY26" fmla="*/ 7309438 h 8323234"/>
              <a:gd name="connsiteX27" fmla="*/ 2701378 w 4196446"/>
              <a:gd name="connsiteY27" fmla="*/ 7314201 h 8323234"/>
              <a:gd name="connsiteX28" fmla="*/ 2660897 w 4196446"/>
              <a:gd name="connsiteY28" fmla="*/ 7240382 h 8323234"/>
              <a:gd name="connsiteX29" fmla="*/ 2713284 w 4196446"/>
              <a:gd name="connsiteY29" fmla="*/ 7266576 h 8323234"/>
              <a:gd name="connsiteX30" fmla="*/ 2763291 w 4196446"/>
              <a:gd name="connsiteY30" fmla="*/ 7299913 h 8323234"/>
              <a:gd name="connsiteX31" fmla="*/ 2756147 w 4196446"/>
              <a:gd name="connsiteY31" fmla="*/ 7371351 h 8323234"/>
              <a:gd name="connsiteX32" fmla="*/ 2827584 w 4196446"/>
              <a:gd name="connsiteY32" fmla="*/ 7316582 h 8323234"/>
              <a:gd name="connsiteX33" fmla="*/ 2870447 w 4196446"/>
              <a:gd name="connsiteY33" fmla="*/ 7338013 h 8323234"/>
              <a:gd name="connsiteX34" fmla="*/ 3001416 w 4196446"/>
              <a:gd name="connsiteY34" fmla="*/ 7266576 h 8323234"/>
              <a:gd name="connsiteX35" fmla="*/ 3103809 w 4196446"/>
              <a:gd name="connsiteY35" fmla="*/ 7202282 h 8323234"/>
              <a:gd name="connsiteX36" fmla="*/ 3246684 w 4196446"/>
              <a:gd name="connsiteY36" fmla="*/ 7142751 h 8323234"/>
              <a:gd name="connsiteX37" fmla="*/ 3282403 w 4196446"/>
              <a:gd name="connsiteY37" fmla="*/ 7159420 h 8323234"/>
              <a:gd name="connsiteX38" fmla="*/ 3358603 w 4196446"/>
              <a:gd name="connsiteY38" fmla="*/ 7064169 h 8323234"/>
              <a:gd name="connsiteX39" fmla="*/ 3503859 w 4196446"/>
              <a:gd name="connsiteY39" fmla="*/ 7042738 h 8323234"/>
              <a:gd name="connsiteX40" fmla="*/ 3530053 w 4196446"/>
              <a:gd name="connsiteY40" fmla="*/ 6978445 h 8323234"/>
              <a:gd name="connsiteX41" fmla="*/ 3642765 w 4196446"/>
              <a:gd name="connsiteY41" fmla="*/ 6905419 h 8323234"/>
              <a:gd name="connsiteX42" fmla="*/ 3741984 w 4196446"/>
              <a:gd name="connsiteY42" fmla="*/ 6883195 h 8323234"/>
              <a:gd name="connsiteX43" fmla="*/ 3784847 w 4196446"/>
              <a:gd name="connsiteY43" fmla="*/ 6811757 h 8323234"/>
              <a:gd name="connsiteX44" fmla="*/ 3951534 w 4196446"/>
              <a:gd name="connsiteY44" fmla="*/ 6737938 h 8323234"/>
              <a:gd name="connsiteX45" fmla="*/ 3932484 w 4196446"/>
              <a:gd name="connsiteY45" fmla="*/ 6616495 h 8323234"/>
              <a:gd name="connsiteX46" fmla="*/ 3975347 w 4196446"/>
              <a:gd name="connsiteY46" fmla="*/ 6642688 h 8323234"/>
              <a:gd name="connsiteX47" fmla="*/ 4027735 w 4196446"/>
              <a:gd name="connsiteY47" fmla="*/ 6654595 h 8323234"/>
              <a:gd name="connsiteX48" fmla="*/ 4056309 w 4196446"/>
              <a:gd name="connsiteY48" fmla="*/ 6516482 h 8323234"/>
              <a:gd name="connsiteX49" fmla="*/ 3996778 w 4196446"/>
              <a:gd name="connsiteY49" fmla="*/ 6478382 h 8323234"/>
              <a:gd name="connsiteX50" fmla="*/ 4034878 w 4196446"/>
              <a:gd name="connsiteY50" fmla="*/ 6437901 h 8323234"/>
              <a:gd name="connsiteX51" fmla="*/ 4061072 w 4196446"/>
              <a:gd name="connsiteY51" fmla="*/ 6473620 h 8323234"/>
              <a:gd name="connsiteX52" fmla="*/ 4082503 w 4196446"/>
              <a:gd name="connsiteY52" fmla="*/ 6478382 h 8323234"/>
              <a:gd name="connsiteX53" fmla="*/ 4089647 w 4196446"/>
              <a:gd name="connsiteY53" fmla="*/ 6421232 h 8323234"/>
              <a:gd name="connsiteX54" fmla="*/ 4046784 w 4196446"/>
              <a:gd name="connsiteY54" fmla="*/ 6318838 h 8323234"/>
              <a:gd name="connsiteX55" fmla="*/ 4130128 w 4196446"/>
              <a:gd name="connsiteY55" fmla="*/ 6299788 h 8323234"/>
              <a:gd name="connsiteX56" fmla="*/ 4046784 w 4196446"/>
              <a:gd name="connsiteY56" fmla="*/ 6275976 h 8323234"/>
              <a:gd name="connsiteX57" fmla="*/ 4053928 w 4196446"/>
              <a:gd name="connsiteY57" fmla="*/ 6211682 h 8323234"/>
              <a:gd name="connsiteX58" fmla="*/ 4039640 w 4196446"/>
              <a:gd name="connsiteY58" fmla="*/ 6149770 h 8323234"/>
              <a:gd name="connsiteX59" fmla="*/ 4106315 w 4196446"/>
              <a:gd name="connsiteY59" fmla="*/ 6211682 h 8323234"/>
              <a:gd name="connsiteX60" fmla="*/ 4063453 w 4196446"/>
              <a:gd name="connsiteY60" fmla="*/ 6090238 h 8323234"/>
              <a:gd name="connsiteX61" fmla="*/ 4070597 w 4196446"/>
              <a:gd name="connsiteY61" fmla="*/ 6018801 h 8323234"/>
              <a:gd name="connsiteX62" fmla="*/ 4132509 w 4196446"/>
              <a:gd name="connsiteY62" fmla="*/ 5975938 h 8323234"/>
              <a:gd name="connsiteX63" fmla="*/ 4094409 w 4196446"/>
              <a:gd name="connsiteY63" fmla="*/ 6075951 h 8323234"/>
              <a:gd name="connsiteX64" fmla="*/ 4139653 w 4196446"/>
              <a:gd name="connsiteY64" fmla="*/ 6102145 h 8323234"/>
              <a:gd name="connsiteX65" fmla="*/ 4192041 w 4196446"/>
              <a:gd name="connsiteY65" fmla="*/ 6080713 h 8323234"/>
              <a:gd name="connsiteX66" fmla="*/ 4149178 w 4196446"/>
              <a:gd name="connsiteY66" fmla="*/ 5947363 h 8323234"/>
              <a:gd name="connsiteX67" fmla="*/ 4194421 w 4196446"/>
              <a:gd name="connsiteY67" fmla="*/ 5909263 h 8323234"/>
              <a:gd name="connsiteX68" fmla="*/ 4113459 w 4196446"/>
              <a:gd name="connsiteY68" fmla="*/ 5783057 h 8323234"/>
              <a:gd name="connsiteX69" fmla="*/ 4108696 w 4196446"/>
              <a:gd name="connsiteY69" fmla="*/ 5678282 h 8323234"/>
              <a:gd name="connsiteX70" fmla="*/ 4070597 w 4196446"/>
              <a:gd name="connsiteY70" fmla="*/ 5587795 h 8323234"/>
              <a:gd name="connsiteX71" fmla="*/ 4111077 w 4196446"/>
              <a:gd name="connsiteY71" fmla="*/ 5583032 h 8323234"/>
              <a:gd name="connsiteX72" fmla="*/ 4061071 w 4196446"/>
              <a:gd name="connsiteY72" fmla="*/ 5478257 h 8323234"/>
              <a:gd name="connsiteX73" fmla="*/ 4061071 w 4196446"/>
              <a:gd name="connsiteY73" fmla="*/ 5383007 h 8323234"/>
              <a:gd name="connsiteX74" fmla="*/ 4103934 w 4196446"/>
              <a:gd name="connsiteY74" fmla="*/ 5387770 h 8323234"/>
              <a:gd name="connsiteX75" fmla="*/ 4106315 w 4196446"/>
              <a:gd name="connsiteY75" fmla="*/ 5347288 h 8323234"/>
              <a:gd name="connsiteX76" fmla="*/ 4065833 w 4196446"/>
              <a:gd name="connsiteY76" fmla="*/ 5292520 h 8323234"/>
              <a:gd name="connsiteX77" fmla="*/ 4058690 w 4196446"/>
              <a:gd name="connsiteY77" fmla="*/ 5173457 h 8323234"/>
              <a:gd name="connsiteX78" fmla="*/ 3990428 w 4196446"/>
              <a:gd name="connsiteY78" fmla="*/ 5034550 h 8323234"/>
              <a:gd name="connsiteX79" fmla="*/ 3922959 w 4196446"/>
              <a:gd name="connsiteY79" fmla="*/ 4816270 h 8323234"/>
              <a:gd name="connsiteX80" fmla="*/ 3887241 w 4196446"/>
              <a:gd name="connsiteY80" fmla="*/ 4682920 h 8323234"/>
              <a:gd name="connsiteX81" fmla="*/ 3851522 w 4196446"/>
              <a:gd name="connsiteY81" fmla="*/ 4642438 h 8323234"/>
              <a:gd name="connsiteX82" fmla="*/ 3887241 w 4196446"/>
              <a:gd name="connsiteY82" fmla="*/ 4578145 h 8323234"/>
              <a:gd name="connsiteX83" fmla="*/ 3839615 w 4196446"/>
              <a:gd name="connsiteY83" fmla="*/ 4499563 h 8323234"/>
              <a:gd name="connsiteX84" fmla="*/ 3780084 w 4196446"/>
              <a:gd name="connsiteY84" fmla="*/ 4492420 h 8323234"/>
              <a:gd name="connsiteX85" fmla="*/ 3732459 w 4196446"/>
              <a:gd name="connsiteY85" fmla="*/ 4449557 h 8323234"/>
              <a:gd name="connsiteX86" fmla="*/ 3687216 w 4196446"/>
              <a:gd name="connsiteY86" fmla="*/ 4466226 h 8323234"/>
              <a:gd name="connsiteX87" fmla="*/ 3668166 w 4196446"/>
              <a:gd name="connsiteY87" fmla="*/ 4368595 h 8323234"/>
              <a:gd name="connsiteX88" fmla="*/ 3501478 w 4196446"/>
              <a:gd name="connsiteY88" fmla="*/ 4166188 h 8323234"/>
              <a:gd name="connsiteX89" fmla="*/ 3496716 w 4196446"/>
              <a:gd name="connsiteY89" fmla="*/ 4139995 h 8323234"/>
              <a:gd name="connsiteX90" fmla="*/ 3494334 w 4196446"/>
              <a:gd name="connsiteY90" fmla="*/ 4113801 h 8323234"/>
              <a:gd name="connsiteX91" fmla="*/ 3544341 w 4196446"/>
              <a:gd name="connsiteY91" fmla="*/ 4101895 h 8323234"/>
              <a:gd name="connsiteX92" fmla="*/ 3553866 w 4196446"/>
              <a:gd name="connsiteY92" fmla="*/ 4075701 h 8323234"/>
              <a:gd name="connsiteX93" fmla="*/ 3515766 w 4196446"/>
              <a:gd name="connsiteY93" fmla="*/ 4056651 h 8323234"/>
              <a:gd name="connsiteX94" fmla="*/ 3465759 w 4196446"/>
              <a:gd name="connsiteY94" fmla="*/ 4049507 h 8323234"/>
              <a:gd name="connsiteX95" fmla="*/ 3432422 w 4196446"/>
              <a:gd name="connsiteY95" fmla="*/ 4109038 h 8323234"/>
              <a:gd name="connsiteX96" fmla="*/ 3413372 w 4196446"/>
              <a:gd name="connsiteY96" fmla="*/ 4082845 h 8323234"/>
              <a:gd name="connsiteX97" fmla="*/ 3415752 w 4196446"/>
              <a:gd name="connsiteY97" fmla="*/ 4042363 h 8323234"/>
              <a:gd name="connsiteX98" fmla="*/ 3349078 w 4196446"/>
              <a:gd name="connsiteY98" fmla="*/ 4018551 h 8323234"/>
              <a:gd name="connsiteX99" fmla="*/ 3382416 w 4196446"/>
              <a:gd name="connsiteY99" fmla="*/ 3985213 h 8323234"/>
              <a:gd name="connsiteX100" fmla="*/ 3346697 w 4196446"/>
              <a:gd name="connsiteY100" fmla="*/ 3961401 h 8323234"/>
              <a:gd name="connsiteX101" fmla="*/ 3291928 w 4196446"/>
              <a:gd name="connsiteY101" fmla="*/ 3959020 h 8323234"/>
              <a:gd name="connsiteX102" fmla="*/ 3263352 w 4196446"/>
              <a:gd name="connsiteY102" fmla="*/ 3978070 h 8323234"/>
              <a:gd name="connsiteX103" fmla="*/ 3215727 w 4196446"/>
              <a:gd name="connsiteY103" fmla="*/ 3963782 h 8323234"/>
              <a:gd name="connsiteX104" fmla="*/ 3227633 w 4196446"/>
              <a:gd name="connsiteY104" fmla="*/ 3937588 h 8323234"/>
              <a:gd name="connsiteX105" fmla="*/ 3275259 w 4196446"/>
              <a:gd name="connsiteY105" fmla="*/ 3913776 h 8323234"/>
              <a:gd name="connsiteX106" fmla="*/ 3127621 w 4196446"/>
              <a:gd name="connsiteY106" fmla="*/ 3851863 h 8323234"/>
              <a:gd name="connsiteX107" fmla="*/ 2996652 w 4196446"/>
              <a:gd name="connsiteY107" fmla="*/ 3739945 h 8323234"/>
              <a:gd name="connsiteX108" fmla="*/ 2591839 w 4196446"/>
              <a:gd name="connsiteY108" fmla="*/ 3354183 h 8323234"/>
              <a:gd name="connsiteX109" fmla="*/ 2468015 w 4196446"/>
              <a:gd name="connsiteY109" fmla="*/ 3049382 h 8323234"/>
              <a:gd name="connsiteX110" fmla="*/ 2432296 w 4196446"/>
              <a:gd name="connsiteY110" fmla="*/ 2961276 h 8323234"/>
              <a:gd name="connsiteX111" fmla="*/ 2387052 w 4196446"/>
              <a:gd name="connsiteY111" fmla="*/ 2954132 h 8323234"/>
              <a:gd name="connsiteX112" fmla="*/ 2365621 w 4196446"/>
              <a:gd name="connsiteY112" fmla="*/ 2958895 h 8323234"/>
              <a:gd name="connsiteX113" fmla="*/ 2315615 w 4196446"/>
              <a:gd name="connsiteY113" fmla="*/ 2896982 h 8323234"/>
              <a:gd name="connsiteX114" fmla="*/ 2234652 w 4196446"/>
              <a:gd name="connsiteY114" fmla="*/ 2880313 h 8323234"/>
              <a:gd name="connsiteX115" fmla="*/ 2182265 w 4196446"/>
              <a:gd name="connsiteY115" fmla="*/ 2811257 h 8323234"/>
              <a:gd name="connsiteX116" fmla="*/ 2115590 w 4196446"/>
              <a:gd name="connsiteY116" fmla="*/ 2727913 h 8323234"/>
              <a:gd name="connsiteX117" fmla="*/ 2091777 w 4196446"/>
              <a:gd name="connsiteY117" fmla="*/ 2670763 h 8323234"/>
              <a:gd name="connsiteX118" fmla="*/ 2006845 w 4196446"/>
              <a:gd name="connsiteY118" fmla="*/ 2527095 h 8323234"/>
              <a:gd name="connsiteX119" fmla="*/ 1953665 w 4196446"/>
              <a:gd name="connsiteY119" fmla="*/ 2451688 h 8323234"/>
              <a:gd name="connsiteX120" fmla="*/ 2006052 w 4196446"/>
              <a:gd name="connsiteY120" fmla="*/ 2337388 h 8323234"/>
              <a:gd name="connsiteX121" fmla="*/ 2072727 w 4196446"/>
              <a:gd name="connsiteY121" fmla="*/ 2256426 h 8323234"/>
              <a:gd name="connsiteX122" fmla="*/ 2056058 w 4196446"/>
              <a:gd name="connsiteY122" fmla="*/ 2223088 h 8323234"/>
              <a:gd name="connsiteX123" fmla="*/ 2067965 w 4196446"/>
              <a:gd name="connsiteY123" fmla="*/ 2130220 h 8323234"/>
              <a:gd name="connsiteX124" fmla="*/ 2137021 w 4196446"/>
              <a:gd name="connsiteY124" fmla="*/ 1992107 h 8323234"/>
              <a:gd name="connsiteX125" fmla="*/ 2165596 w 4196446"/>
              <a:gd name="connsiteY125" fmla="*/ 1944482 h 8323234"/>
              <a:gd name="connsiteX126" fmla="*/ 2203696 w 4196446"/>
              <a:gd name="connsiteY126" fmla="*/ 1937338 h 8323234"/>
              <a:gd name="connsiteX127" fmla="*/ 2198933 w 4196446"/>
              <a:gd name="connsiteY127" fmla="*/ 1906382 h 8323234"/>
              <a:gd name="connsiteX128" fmla="*/ 2406102 w 4196446"/>
              <a:gd name="connsiteY128" fmla="*/ 1782557 h 8323234"/>
              <a:gd name="connsiteX129" fmla="*/ 2494208 w 4196446"/>
              <a:gd name="connsiteY129" fmla="*/ 1715882 h 8323234"/>
              <a:gd name="connsiteX130" fmla="*/ 2513258 w 4196446"/>
              <a:gd name="connsiteY130" fmla="*/ 1630157 h 8323234"/>
              <a:gd name="connsiteX131" fmla="*/ 2522784 w 4196446"/>
              <a:gd name="connsiteY131" fmla="*/ 1584913 h 8323234"/>
              <a:gd name="connsiteX132" fmla="*/ 2577552 w 4196446"/>
              <a:gd name="connsiteY132" fmla="*/ 1527763 h 8323234"/>
              <a:gd name="connsiteX133" fmla="*/ 2606127 w 4196446"/>
              <a:gd name="connsiteY133" fmla="*/ 1499188 h 8323234"/>
              <a:gd name="connsiteX134" fmla="*/ 2634702 w 4196446"/>
              <a:gd name="connsiteY134" fmla="*/ 1492045 h 8323234"/>
              <a:gd name="connsiteX135" fmla="*/ 2672802 w 4196446"/>
              <a:gd name="connsiteY135" fmla="*/ 1368220 h 8323234"/>
              <a:gd name="connsiteX136" fmla="*/ 2806153 w 4196446"/>
              <a:gd name="connsiteY136" fmla="*/ 1334883 h 8323234"/>
              <a:gd name="connsiteX137" fmla="*/ 2944265 w 4196446"/>
              <a:gd name="connsiteY137" fmla="*/ 1325357 h 8323234"/>
              <a:gd name="connsiteX138" fmla="*/ 2968077 w 4196446"/>
              <a:gd name="connsiteY138" fmla="*/ 1206295 h 8323234"/>
              <a:gd name="connsiteX139" fmla="*/ 3049040 w 4196446"/>
              <a:gd name="connsiteY139" fmla="*/ 1169783 h 8323234"/>
              <a:gd name="connsiteX140" fmla="*/ 3153814 w 4196446"/>
              <a:gd name="connsiteY140" fmla="*/ 1125332 h 8323234"/>
              <a:gd name="connsiteX141" fmla="*/ 3225252 w 4196446"/>
              <a:gd name="connsiteY141" fmla="*/ 1049132 h 8323234"/>
              <a:gd name="connsiteX142" fmla="*/ 3310977 w 4196446"/>
              <a:gd name="connsiteY142" fmla="*/ 996745 h 8323234"/>
              <a:gd name="connsiteX143" fmla="*/ 3056977 w 4196446"/>
              <a:gd name="connsiteY143" fmla="*/ 982457 h 8323234"/>
              <a:gd name="connsiteX144" fmla="*/ 2958552 w 4196446"/>
              <a:gd name="connsiteY144" fmla="*/ 976107 h 8323234"/>
              <a:gd name="connsiteX145" fmla="*/ 2926802 w 4196446"/>
              <a:gd name="connsiteY145" fmla="*/ 906257 h 8323234"/>
              <a:gd name="connsiteX146" fmla="*/ 2866477 w 4196446"/>
              <a:gd name="connsiteY146" fmla="*/ 893559 h 8323234"/>
              <a:gd name="connsiteX147" fmla="*/ 2799802 w 4196446"/>
              <a:gd name="connsiteY147" fmla="*/ 874507 h 8323234"/>
              <a:gd name="connsiteX148" fmla="*/ 2761702 w 4196446"/>
              <a:gd name="connsiteY148" fmla="*/ 807832 h 8323234"/>
              <a:gd name="connsiteX149" fmla="*/ 2609302 w 4196446"/>
              <a:gd name="connsiteY149" fmla="*/ 760207 h 8323234"/>
              <a:gd name="connsiteX150" fmla="*/ 2580727 w 4196446"/>
              <a:gd name="connsiteY150" fmla="*/ 604632 h 8323234"/>
              <a:gd name="connsiteX151" fmla="*/ 2526752 w 4196446"/>
              <a:gd name="connsiteY151" fmla="*/ 531609 h 8323234"/>
              <a:gd name="connsiteX152" fmla="*/ 2596602 w 4196446"/>
              <a:gd name="connsiteY152" fmla="*/ 407782 h 8323234"/>
              <a:gd name="connsiteX153" fmla="*/ 2629939 w 4196446"/>
              <a:gd name="connsiteY153" fmla="*/ 310947 h 8323234"/>
              <a:gd name="connsiteX154" fmla="*/ 2517227 w 4196446"/>
              <a:gd name="connsiteY154" fmla="*/ 239507 h 8323234"/>
              <a:gd name="connsiteX155" fmla="*/ 2402927 w 4196446"/>
              <a:gd name="connsiteY155" fmla="*/ 271257 h 8323234"/>
              <a:gd name="connsiteX156" fmla="*/ 2275927 w 4196446"/>
              <a:gd name="connsiteY156" fmla="*/ 198232 h 8323234"/>
              <a:gd name="connsiteX157" fmla="*/ 2133052 w 4196446"/>
              <a:gd name="connsiteY157" fmla="*/ 233157 h 8323234"/>
              <a:gd name="connsiteX158" fmla="*/ 1913977 w 4196446"/>
              <a:gd name="connsiteY158" fmla="*/ 36309 h 8323234"/>
              <a:gd name="connsiteX159" fmla="*/ 1777452 w 4196446"/>
              <a:gd name="connsiteY159" fmla="*/ 13289 h 8323234"/>
              <a:gd name="connsiteX160" fmla="*/ 1703633 w 4196446"/>
              <a:gd name="connsiteY160" fmla="*/ 41864 h 8323234"/>
              <a:gd name="connsiteX161" fmla="*/ 1615527 w 4196446"/>
              <a:gd name="connsiteY161" fmla="*/ 75203 h 8323234"/>
              <a:gd name="connsiteX162" fmla="*/ 1515515 w 4196446"/>
              <a:gd name="connsiteY162" fmla="*/ 129971 h 8323234"/>
              <a:gd name="connsiteX163" fmla="*/ 1525040 w 4196446"/>
              <a:gd name="connsiteY163" fmla="*/ 194264 h 8323234"/>
              <a:gd name="connsiteX164" fmla="*/ 1505990 w 4196446"/>
              <a:gd name="connsiteY164" fmla="*/ 251415 h 8323234"/>
              <a:gd name="connsiteX165" fmla="*/ 1413121 w 4196446"/>
              <a:gd name="connsiteY165" fmla="*/ 270464 h 8323234"/>
              <a:gd name="connsiteX166" fmla="*/ 1339302 w 4196446"/>
              <a:gd name="connsiteY166" fmla="*/ 306184 h 8323234"/>
              <a:gd name="connsiteX167" fmla="*/ 1260721 w 4196446"/>
              <a:gd name="connsiteY167" fmla="*/ 346665 h 8323234"/>
              <a:gd name="connsiteX168" fmla="*/ 1191665 w 4196446"/>
              <a:gd name="connsiteY168" fmla="*/ 272847 h 8323234"/>
              <a:gd name="connsiteX169" fmla="*/ 1082127 w 4196446"/>
              <a:gd name="connsiteY169" fmla="*/ 353809 h 8323234"/>
              <a:gd name="connsiteX170" fmla="*/ 1020215 w 4196446"/>
              <a:gd name="connsiteY170" fmla="*/ 420484 h 8323234"/>
              <a:gd name="connsiteX171" fmla="*/ 858290 w 4196446"/>
              <a:gd name="connsiteY171" fmla="*/ 301422 h 8323234"/>
              <a:gd name="connsiteX172" fmla="*/ 796377 w 4196446"/>
              <a:gd name="connsiteY172" fmla="*/ 406196 h 8323234"/>
              <a:gd name="connsiteX173" fmla="*/ 755896 w 4196446"/>
              <a:gd name="connsiteY173" fmla="*/ 341903 h 8323234"/>
              <a:gd name="connsiteX174" fmla="*/ 689221 w 4196446"/>
              <a:gd name="connsiteY174" fmla="*/ 270465 h 8323234"/>
              <a:gd name="connsiteX175" fmla="*/ 667790 w 4196446"/>
              <a:gd name="connsiteY175" fmla="*/ 313328 h 8323234"/>
              <a:gd name="connsiteX176" fmla="*/ 620165 w 4196446"/>
              <a:gd name="connsiteY176" fmla="*/ 382384 h 8323234"/>
              <a:gd name="connsiteX177" fmla="*/ 589208 w 4196446"/>
              <a:gd name="connsiteY177" fmla="*/ 396672 h 8323234"/>
              <a:gd name="connsiteX178" fmla="*/ 498721 w 4196446"/>
              <a:gd name="connsiteY178" fmla="*/ 482397 h 8323234"/>
              <a:gd name="connsiteX179" fmla="*/ 396327 w 4196446"/>
              <a:gd name="connsiteY179" fmla="*/ 380003 h 8323234"/>
              <a:gd name="connsiteX180" fmla="*/ 243927 w 4196446"/>
              <a:gd name="connsiteY180" fmla="*/ 294278 h 8323234"/>
              <a:gd name="connsiteX181" fmla="*/ 174871 w 4196446"/>
              <a:gd name="connsiteY181" fmla="*/ 327615 h 8323234"/>
              <a:gd name="connsiteX182" fmla="*/ 127246 w 4196446"/>
              <a:gd name="connsiteY182" fmla="*/ 410959 h 8323234"/>
              <a:gd name="connsiteX183" fmla="*/ 43902 w 4196446"/>
              <a:gd name="connsiteY183" fmla="*/ 472872 h 8323234"/>
              <a:gd name="connsiteX184" fmla="*/ 8183 w 4196446"/>
              <a:gd name="connsiteY184" fmla="*/ 484778 h 8323234"/>
              <a:gd name="connsiteX185" fmla="*/ 198683 w 4196446"/>
              <a:gd name="connsiteY185" fmla="*/ 689565 h 8323234"/>
              <a:gd name="connsiteX186" fmla="*/ 265359 w 4196446"/>
              <a:gd name="connsiteY186" fmla="*/ 706234 h 8323234"/>
              <a:gd name="connsiteX187" fmla="*/ 298697 w 4196446"/>
              <a:gd name="connsiteY187" fmla="*/ 730047 h 8323234"/>
              <a:gd name="connsiteX188" fmla="*/ 296315 w 4196446"/>
              <a:gd name="connsiteY188" fmla="*/ 901496 h 8323234"/>
              <a:gd name="connsiteX189" fmla="*/ 362990 w 4196446"/>
              <a:gd name="connsiteY189" fmla="*/ 906259 h 8323234"/>
              <a:gd name="connsiteX190" fmla="*/ 401090 w 4196446"/>
              <a:gd name="connsiteY190" fmla="*/ 856253 h 8323234"/>
              <a:gd name="connsiteX191" fmla="*/ 482052 w 4196446"/>
              <a:gd name="connsiteY191" fmla="*/ 894353 h 8323234"/>
              <a:gd name="connsiteX192" fmla="*/ 420140 w 4196446"/>
              <a:gd name="connsiteY192" fmla="*/ 1039609 h 8323234"/>
              <a:gd name="connsiteX193" fmla="*/ 434427 w 4196446"/>
              <a:gd name="connsiteY193" fmla="*/ 1087234 h 8323234"/>
              <a:gd name="connsiteX194" fmla="*/ 379658 w 4196446"/>
              <a:gd name="connsiteY194" fmla="*/ 1139622 h 8323234"/>
              <a:gd name="connsiteX195" fmla="*/ 415377 w 4196446"/>
              <a:gd name="connsiteY195" fmla="*/ 1168196 h 8323234"/>
              <a:gd name="connsiteX196" fmla="*/ 486815 w 4196446"/>
              <a:gd name="connsiteY196" fmla="*/ 1256303 h 8323234"/>
              <a:gd name="connsiteX197" fmla="*/ 527296 w 4196446"/>
              <a:gd name="connsiteY197" fmla="*/ 1344409 h 8323234"/>
              <a:gd name="connsiteX198" fmla="*/ 636833 w 4196446"/>
              <a:gd name="connsiteY198" fmla="*/ 1396797 h 8323234"/>
              <a:gd name="connsiteX199" fmla="*/ 746371 w 4196446"/>
              <a:gd name="connsiteY199" fmla="*/ 1420609 h 8323234"/>
              <a:gd name="connsiteX200" fmla="*/ 829715 w 4196446"/>
              <a:gd name="connsiteY200" fmla="*/ 1468234 h 8323234"/>
              <a:gd name="connsiteX201" fmla="*/ 913058 w 4196446"/>
              <a:gd name="connsiteY201" fmla="*/ 1442040 h 8323234"/>
              <a:gd name="connsiteX202" fmla="*/ 994021 w 4196446"/>
              <a:gd name="connsiteY202" fmla="*/ 1368222 h 8323234"/>
              <a:gd name="connsiteX203" fmla="*/ 1103558 w 4196446"/>
              <a:gd name="connsiteY203" fmla="*/ 1351553 h 8323234"/>
              <a:gd name="connsiteX204" fmla="*/ 1170233 w 4196446"/>
              <a:gd name="connsiteY204" fmla="*/ 1356315 h 8323234"/>
              <a:gd name="connsiteX205" fmla="*/ 1329777 w 4196446"/>
              <a:gd name="connsiteY205" fmla="*/ 1465853 h 8323234"/>
              <a:gd name="connsiteX206" fmla="*/ 1389308 w 4196446"/>
              <a:gd name="connsiteY206" fmla="*/ 1494428 h 8323234"/>
              <a:gd name="connsiteX207" fmla="*/ 1260721 w 4196446"/>
              <a:gd name="connsiteY207" fmla="*/ 1596822 h 8323234"/>
              <a:gd name="connsiteX208" fmla="*/ 1263102 w 4196446"/>
              <a:gd name="connsiteY208" fmla="*/ 1661115 h 8323234"/>
              <a:gd name="connsiteX209" fmla="*/ 1425027 w 4196446"/>
              <a:gd name="connsiteY209" fmla="*/ 1613490 h 8323234"/>
              <a:gd name="connsiteX210" fmla="*/ 1386927 w 4196446"/>
              <a:gd name="connsiteY210" fmla="*/ 1677784 h 8323234"/>
              <a:gd name="connsiteX211" fmla="*/ 1405977 w 4196446"/>
              <a:gd name="connsiteY211" fmla="*/ 1751603 h 8323234"/>
              <a:gd name="connsiteX212" fmla="*/ 1517896 w 4196446"/>
              <a:gd name="connsiteY212" fmla="*/ 1787322 h 8323234"/>
              <a:gd name="connsiteX213" fmla="*/ 1591715 w 4196446"/>
              <a:gd name="connsiteY213" fmla="*/ 1803990 h 8323234"/>
              <a:gd name="connsiteX214" fmla="*/ 1501227 w 4196446"/>
              <a:gd name="connsiteY214" fmla="*/ 1934959 h 8323234"/>
              <a:gd name="connsiteX215" fmla="*/ 1494083 w 4196446"/>
              <a:gd name="connsiteY215" fmla="*/ 1984965 h 8323234"/>
              <a:gd name="connsiteX216" fmla="*/ 1422646 w 4196446"/>
              <a:gd name="connsiteY216" fmla="*/ 2020684 h 8323234"/>
              <a:gd name="connsiteX217" fmla="*/ 1391690 w 4196446"/>
              <a:gd name="connsiteY217" fmla="*/ 2082597 h 8323234"/>
              <a:gd name="connsiteX218" fmla="*/ 1260721 w 4196446"/>
              <a:gd name="connsiteY218" fmla="*/ 2056403 h 8323234"/>
              <a:gd name="connsiteX219" fmla="*/ 1139277 w 4196446"/>
              <a:gd name="connsiteY219" fmla="*/ 2056402 h 8323234"/>
              <a:gd name="connsiteX220" fmla="*/ 1072602 w 4196446"/>
              <a:gd name="connsiteY220" fmla="*/ 2084978 h 8323234"/>
              <a:gd name="connsiteX221" fmla="*/ 1065458 w 4196446"/>
              <a:gd name="connsiteY221" fmla="*/ 2184990 h 8323234"/>
              <a:gd name="connsiteX222" fmla="*/ 977352 w 4196446"/>
              <a:gd name="connsiteY222" fmla="*/ 2273097 h 8323234"/>
              <a:gd name="connsiteX223" fmla="*/ 1120227 w 4196446"/>
              <a:gd name="connsiteY223" fmla="*/ 2335009 h 8323234"/>
              <a:gd name="connsiteX224" fmla="*/ 1170234 w 4196446"/>
              <a:gd name="connsiteY224" fmla="*/ 2370727 h 8323234"/>
              <a:gd name="connsiteX225" fmla="*/ 1222621 w 4196446"/>
              <a:gd name="connsiteY225" fmla="*/ 2387397 h 8323234"/>
              <a:gd name="connsiteX226" fmla="*/ 1272627 w 4196446"/>
              <a:gd name="connsiteY226" fmla="*/ 2437403 h 8323234"/>
              <a:gd name="connsiteX227" fmla="*/ 1329777 w 4196446"/>
              <a:gd name="connsiteY227" fmla="*/ 2458834 h 8323234"/>
              <a:gd name="connsiteX228" fmla="*/ 1422646 w 4196446"/>
              <a:gd name="connsiteY228" fmla="*/ 2535034 h 8323234"/>
              <a:gd name="connsiteX229" fmla="*/ 1508371 w 4196446"/>
              <a:gd name="connsiteY229" fmla="*/ 2568373 h 8323234"/>
              <a:gd name="connsiteX230" fmla="*/ 1641721 w 4196446"/>
              <a:gd name="connsiteY230" fmla="*/ 2716009 h 8323234"/>
              <a:gd name="connsiteX231" fmla="*/ 1725065 w 4196446"/>
              <a:gd name="connsiteY231" fmla="*/ 2870790 h 8323234"/>
              <a:gd name="connsiteX232" fmla="*/ 1850477 w 4196446"/>
              <a:gd name="connsiteY232" fmla="*/ 2931907 h 8323234"/>
              <a:gd name="connsiteX233" fmla="*/ 1896514 w 4196446"/>
              <a:gd name="connsiteY233" fmla="*/ 2977947 h 8323234"/>
              <a:gd name="connsiteX234" fmla="*/ 1927471 w 4196446"/>
              <a:gd name="connsiteY234" fmla="*/ 3082722 h 8323234"/>
              <a:gd name="connsiteX235" fmla="*/ 1989383 w 4196446"/>
              <a:gd name="connsiteY235" fmla="*/ 3185115 h 8323234"/>
              <a:gd name="connsiteX236" fmla="*/ 2051296 w 4196446"/>
              <a:gd name="connsiteY236" fmla="*/ 3223215 h 8323234"/>
              <a:gd name="connsiteX237" fmla="*/ 2182265 w 4196446"/>
              <a:gd name="connsiteY237" fmla="*/ 3370853 h 8323234"/>
              <a:gd name="connsiteX238" fmla="*/ 2325139 w 4196446"/>
              <a:gd name="connsiteY238" fmla="*/ 3447053 h 8323234"/>
              <a:gd name="connsiteX239" fmla="*/ 2384671 w 4196446"/>
              <a:gd name="connsiteY239" fmla="*/ 3532778 h 8323234"/>
              <a:gd name="connsiteX240" fmla="*/ 2432296 w 4196446"/>
              <a:gd name="connsiteY240" fmla="*/ 3599453 h 8323234"/>
              <a:gd name="connsiteX241" fmla="*/ 2479921 w 4196446"/>
              <a:gd name="connsiteY241" fmla="*/ 3589929 h 8323234"/>
              <a:gd name="connsiteX242" fmla="*/ 2484683 w 4196446"/>
              <a:gd name="connsiteY242" fmla="*/ 3742328 h 8323234"/>
              <a:gd name="connsiteX243" fmla="*/ 2537071 w 4196446"/>
              <a:gd name="connsiteY243" fmla="*/ 3835197 h 8323234"/>
              <a:gd name="connsiteX244" fmla="*/ 2529927 w 4196446"/>
              <a:gd name="connsiteY244" fmla="*/ 3873297 h 8323234"/>
              <a:gd name="connsiteX245" fmla="*/ 2598983 w 4196446"/>
              <a:gd name="connsiteY245" fmla="*/ 3909015 h 8323234"/>
              <a:gd name="connsiteX246" fmla="*/ 2656133 w 4196446"/>
              <a:gd name="connsiteY246" fmla="*/ 3854247 h 8323234"/>
              <a:gd name="connsiteX247" fmla="*/ 2689471 w 4196446"/>
              <a:gd name="connsiteY247" fmla="*/ 3937590 h 8323234"/>
              <a:gd name="connsiteX248" fmla="*/ 2734715 w 4196446"/>
              <a:gd name="connsiteY248" fmla="*/ 3982834 h 8323234"/>
              <a:gd name="connsiteX249" fmla="*/ 2808533 w 4196446"/>
              <a:gd name="connsiteY249" fmla="*/ 4006647 h 8323234"/>
              <a:gd name="connsiteX250" fmla="*/ 2860921 w 4196446"/>
              <a:gd name="connsiteY250" fmla="*/ 4075703 h 8323234"/>
              <a:gd name="connsiteX251" fmla="*/ 2946646 w 4196446"/>
              <a:gd name="connsiteY251" fmla="*/ 4130472 h 8323234"/>
              <a:gd name="connsiteX252" fmla="*/ 2999033 w 4196446"/>
              <a:gd name="connsiteY252" fmla="*/ 4163809 h 8323234"/>
              <a:gd name="connsiteX253" fmla="*/ 2870446 w 4196446"/>
              <a:gd name="connsiteY253" fmla="*/ 4256678 h 8323234"/>
              <a:gd name="connsiteX254" fmla="*/ 2868064 w 4196446"/>
              <a:gd name="connsiteY254" fmla="*/ 4311446 h 8323234"/>
              <a:gd name="connsiteX255" fmla="*/ 2970458 w 4196446"/>
              <a:gd name="connsiteY255" fmla="*/ 4428128 h 8323234"/>
              <a:gd name="connsiteX256" fmla="*/ 3065708 w 4196446"/>
              <a:gd name="connsiteY256" fmla="*/ 4490040 h 8323234"/>
              <a:gd name="connsiteX257" fmla="*/ 3096665 w 4196446"/>
              <a:gd name="connsiteY257" fmla="*/ 4528140 h 8323234"/>
              <a:gd name="connsiteX258" fmla="*/ 3082377 w 4196446"/>
              <a:gd name="connsiteY258" fmla="*/ 4609103 h 8323234"/>
              <a:gd name="connsiteX259" fmla="*/ 3077615 w 4196446"/>
              <a:gd name="connsiteY259" fmla="*/ 4692447 h 8323234"/>
              <a:gd name="connsiteX260" fmla="*/ 3034752 w 4196446"/>
              <a:gd name="connsiteY260" fmla="*/ 4701972 h 8323234"/>
              <a:gd name="connsiteX261" fmla="*/ 3008558 w 4196446"/>
              <a:gd name="connsiteY261" fmla="*/ 4718640 h 8323234"/>
              <a:gd name="connsiteX262" fmla="*/ 3053802 w 4196446"/>
              <a:gd name="connsiteY262" fmla="*/ 4795632 h 8323234"/>
              <a:gd name="connsiteX263" fmla="*/ 3037133 w 4196446"/>
              <a:gd name="connsiteY263" fmla="*/ 4868659 h 8323234"/>
              <a:gd name="connsiteX264" fmla="*/ 3020465 w 4196446"/>
              <a:gd name="connsiteY264" fmla="*/ 5004390 h 8323234"/>
              <a:gd name="connsiteX265" fmla="*/ 2982365 w 4196446"/>
              <a:gd name="connsiteY265" fmla="*/ 5044872 h 8323234"/>
              <a:gd name="connsiteX266" fmla="*/ 2965696 w 4196446"/>
              <a:gd name="connsiteY266" fmla="*/ 5166315 h 8323234"/>
              <a:gd name="connsiteX267" fmla="*/ 2937121 w 4196446"/>
              <a:gd name="connsiteY267" fmla="*/ 5285378 h 8323234"/>
              <a:gd name="connsiteX268" fmla="*/ 2989508 w 4196446"/>
              <a:gd name="connsiteY268" fmla="*/ 5302047 h 8323234"/>
              <a:gd name="connsiteX269" fmla="*/ 2987127 w 4196446"/>
              <a:gd name="connsiteY269" fmla="*/ 5347290 h 8323234"/>
              <a:gd name="connsiteX270" fmla="*/ 2984746 w 4196446"/>
              <a:gd name="connsiteY270" fmla="*/ 5402059 h 8323234"/>
              <a:gd name="connsiteX271" fmla="*/ 3041896 w 4196446"/>
              <a:gd name="connsiteY271" fmla="*/ 5471115 h 8323234"/>
              <a:gd name="connsiteX272" fmla="*/ 3089521 w 4196446"/>
              <a:gd name="connsiteY272" fmla="*/ 5597322 h 8323234"/>
              <a:gd name="connsiteX273" fmla="*/ 2996652 w 4196446"/>
              <a:gd name="connsiteY273" fmla="*/ 5887834 h 8323234"/>
              <a:gd name="connsiteX274" fmla="*/ 3018083 w 4196446"/>
              <a:gd name="connsiteY274" fmla="*/ 5942603 h 8323234"/>
              <a:gd name="connsiteX275" fmla="*/ 3044277 w 4196446"/>
              <a:gd name="connsiteY275" fmla="*/ 5994990 h 8323234"/>
              <a:gd name="connsiteX276" fmla="*/ 3049040 w 4196446"/>
              <a:gd name="connsiteY276" fmla="*/ 6099765 h 8323234"/>
              <a:gd name="connsiteX277" fmla="*/ 3028402 w 4196446"/>
              <a:gd name="connsiteY277" fmla="*/ 6195807 h 8323234"/>
              <a:gd name="connsiteX278" fmla="*/ 2956170 w 4196446"/>
              <a:gd name="connsiteY278" fmla="*/ 6259310 h 8323234"/>
              <a:gd name="connsiteX279" fmla="*/ 2920452 w 4196446"/>
              <a:gd name="connsiteY279" fmla="*/ 6240259 h 8323234"/>
              <a:gd name="connsiteX280" fmla="*/ 2849015 w 4196446"/>
              <a:gd name="connsiteY280" fmla="*/ 6252165 h 8323234"/>
              <a:gd name="connsiteX281" fmla="*/ 2713283 w 4196446"/>
              <a:gd name="connsiteY281" fmla="*/ 6364084 h 8323234"/>
              <a:gd name="connsiteX282" fmla="*/ 2606127 w 4196446"/>
              <a:gd name="connsiteY282" fmla="*/ 6349797 h 8323234"/>
              <a:gd name="connsiteX283" fmla="*/ 2575171 w 4196446"/>
              <a:gd name="connsiteY283" fmla="*/ 6378372 h 8323234"/>
              <a:gd name="connsiteX284" fmla="*/ 2508495 w 4196446"/>
              <a:gd name="connsiteY284" fmla="*/ 6423614 h 8323234"/>
              <a:gd name="connsiteX285" fmla="*/ 2391815 w 4196446"/>
              <a:gd name="connsiteY285" fmla="*/ 6411709 h 8323234"/>
              <a:gd name="connsiteX286" fmla="*/ 2368002 w 4196446"/>
              <a:gd name="connsiteY286" fmla="*/ 6528390 h 8323234"/>
              <a:gd name="connsiteX287" fmla="*/ 2363240 w 4196446"/>
              <a:gd name="connsiteY287" fmla="*/ 6564109 h 8323234"/>
              <a:gd name="connsiteX288" fmla="*/ 2339428 w 4196446"/>
              <a:gd name="connsiteY288" fmla="*/ 6583159 h 8323234"/>
              <a:gd name="connsiteX289" fmla="*/ 2141783 w 4196446"/>
              <a:gd name="connsiteY289" fmla="*/ 6535534 h 8323234"/>
              <a:gd name="connsiteX290" fmla="*/ 2103683 w 4196446"/>
              <a:gd name="connsiteY290" fmla="*/ 6587922 h 8323234"/>
              <a:gd name="connsiteX291" fmla="*/ 2072727 w 4196446"/>
              <a:gd name="connsiteY291" fmla="*/ 6683172 h 8323234"/>
              <a:gd name="connsiteX292" fmla="*/ 2039389 w 4196446"/>
              <a:gd name="connsiteY292" fmla="*/ 6747465 h 8323234"/>
              <a:gd name="connsiteX293" fmla="*/ 2051296 w 4196446"/>
              <a:gd name="connsiteY293" fmla="*/ 6809378 h 8323234"/>
              <a:gd name="connsiteX294" fmla="*/ 2184646 w 4196446"/>
              <a:gd name="connsiteY294" fmla="*/ 6921297 h 8323234"/>
              <a:gd name="connsiteX295" fmla="*/ 2253702 w 4196446"/>
              <a:gd name="connsiteY295" fmla="*/ 6954634 h 8323234"/>
              <a:gd name="connsiteX296" fmla="*/ 2237033 w 4196446"/>
              <a:gd name="connsiteY296" fmla="*/ 6978447 h 8323234"/>
              <a:gd name="connsiteX297" fmla="*/ 2201315 w 4196446"/>
              <a:gd name="connsiteY297" fmla="*/ 6997497 h 8323234"/>
              <a:gd name="connsiteX298" fmla="*/ 2234652 w 4196446"/>
              <a:gd name="connsiteY298" fmla="*/ 7073697 h 8323234"/>
              <a:gd name="connsiteX299" fmla="*/ 2203696 w 4196446"/>
              <a:gd name="connsiteY299" fmla="*/ 7095128 h 8323234"/>
              <a:gd name="connsiteX300" fmla="*/ 2098921 w 4196446"/>
              <a:gd name="connsiteY300" fmla="*/ 7033215 h 8323234"/>
              <a:gd name="connsiteX301" fmla="*/ 2056058 w 4196446"/>
              <a:gd name="connsiteY301" fmla="*/ 7059409 h 8323234"/>
              <a:gd name="connsiteX302" fmla="*/ 1996527 w 4196446"/>
              <a:gd name="connsiteY302" fmla="*/ 6957015 h 8323234"/>
              <a:gd name="connsiteX303" fmla="*/ 1879846 w 4196446"/>
              <a:gd name="connsiteY303" fmla="*/ 6983209 h 8323234"/>
              <a:gd name="connsiteX304" fmla="*/ 1815552 w 4196446"/>
              <a:gd name="connsiteY304" fmla="*/ 6987972 h 8323234"/>
              <a:gd name="connsiteX305" fmla="*/ 1765546 w 4196446"/>
              <a:gd name="connsiteY305" fmla="*/ 6983210 h 8323234"/>
              <a:gd name="connsiteX306" fmla="*/ 1708396 w 4196446"/>
              <a:gd name="connsiteY306" fmla="*/ 7028453 h 8323234"/>
              <a:gd name="connsiteX307" fmla="*/ 1529802 w 4196446"/>
              <a:gd name="connsiteY307" fmla="*/ 6987972 h 8323234"/>
              <a:gd name="connsiteX308" fmla="*/ 1553614 w 4196446"/>
              <a:gd name="connsiteY308" fmla="*/ 7114178 h 8323234"/>
              <a:gd name="connsiteX309" fmla="*/ 1477415 w 4196446"/>
              <a:gd name="connsiteY309" fmla="*/ 7159422 h 8323234"/>
              <a:gd name="connsiteX310" fmla="*/ 1415502 w 4196446"/>
              <a:gd name="connsiteY310" fmla="*/ 7226096 h 8323234"/>
              <a:gd name="connsiteX311" fmla="*/ 1265483 w 4196446"/>
              <a:gd name="connsiteY311" fmla="*/ 7218953 h 8323234"/>
              <a:gd name="connsiteX312" fmla="*/ 1213096 w 4196446"/>
              <a:gd name="connsiteY312" fmla="*/ 7328490 h 8323234"/>
              <a:gd name="connsiteX0" fmla="*/ 1217858 w 4196446"/>
              <a:gd name="connsiteY0" fmla="*/ 7329284 h 8323234"/>
              <a:gd name="connsiteX1" fmla="*/ 1391691 w 4196446"/>
              <a:gd name="connsiteY1" fmla="*/ 7988095 h 8323234"/>
              <a:gd name="connsiteX2" fmla="*/ 1384547 w 4196446"/>
              <a:gd name="connsiteY2" fmla="*/ 8138113 h 8323234"/>
              <a:gd name="connsiteX3" fmla="*/ 1382166 w 4196446"/>
              <a:gd name="connsiteY3" fmla="*/ 8204788 h 8323234"/>
              <a:gd name="connsiteX4" fmla="*/ 1453603 w 4196446"/>
              <a:gd name="connsiteY4" fmla="*/ 8209551 h 8323234"/>
              <a:gd name="connsiteX5" fmla="*/ 1451222 w 4196446"/>
              <a:gd name="connsiteY5" fmla="*/ 8254795 h 8323234"/>
              <a:gd name="connsiteX6" fmla="*/ 1389309 w 4196446"/>
              <a:gd name="connsiteY6" fmla="*/ 8278608 h 8323234"/>
              <a:gd name="connsiteX7" fmla="*/ 1334540 w 4196446"/>
              <a:gd name="connsiteY7" fmla="*/ 8300038 h 8323234"/>
              <a:gd name="connsiteX8" fmla="*/ 1413915 w 4196446"/>
              <a:gd name="connsiteY8" fmla="*/ 8318295 h 8323234"/>
              <a:gd name="connsiteX9" fmla="*/ 1536947 w 4196446"/>
              <a:gd name="connsiteY9" fmla="*/ 8309563 h 8323234"/>
              <a:gd name="connsiteX10" fmla="*/ 1698872 w 4196446"/>
              <a:gd name="connsiteY10" fmla="*/ 8197645 h 8323234"/>
              <a:gd name="connsiteX11" fmla="*/ 1789359 w 4196446"/>
              <a:gd name="connsiteY11" fmla="*/ 8045245 h 8323234"/>
              <a:gd name="connsiteX12" fmla="*/ 1941759 w 4196446"/>
              <a:gd name="connsiteY12" fmla="*/ 8004763 h 8323234"/>
              <a:gd name="connsiteX13" fmla="*/ 2198934 w 4196446"/>
              <a:gd name="connsiteY13" fmla="*/ 7899988 h 8323234"/>
              <a:gd name="connsiteX14" fmla="*/ 2260847 w 4196446"/>
              <a:gd name="connsiteY14" fmla="*/ 7835694 h 8323234"/>
              <a:gd name="connsiteX15" fmla="*/ 2301328 w 4196446"/>
              <a:gd name="connsiteY15" fmla="*/ 7795213 h 8323234"/>
              <a:gd name="connsiteX16" fmla="*/ 2391816 w 4196446"/>
              <a:gd name="connsiteY16" fmla="*/ 7797595 h 8323234"/>
              <a:gd name="connsiteX17" fmla="*/ 2451347 w 4196446"/>
              <a:gd name="connsiteY17" fmla="*/ 7776163 h 8323234"/>
              <a:gd name="connsiteX18" fmla="*/ 2470397 w 4196446"/>
              <a:gd name="connsiteY18" fmla="*/ 7699963 h 8323234"/>
              <a:gd name="connsiteX19" fmla="*/ 2444203 w 4196446"/>
              <a:gd name="connsiteY19" fmla="*/ 7633288 h 8323234"/>
              <a:gd name="connsiteX20" fmla="*/ 2503734 w 4196446"/>
              <a:gd name="connsiteY20" fmla="*/ 7630907 h 8323234"/>
              <a:gd name="connsiteX21" fmla="*/ 2531514 w 4196446"/>
              <a:gd name="connsiteY21" fmla="*/ 7594394 h 8323234"/>
              <a:gd name="connsiteX22" fmla="*/ 2484684 w 4196446"/>
              <a:gd name="connsiteY22" fmla="*/ 7552326 h 8323234"/>
              <a:gd name="connsiteX23" fmla="*/ 2546597 w 4196446"/>
              <a:gd name="connsiteY23" fmla="*/ 7511845 h 8323234"/>
              <a:gd name="connsiteX24" fmla="*/ 2603748 w 4196446"/>
              <a:gd name="connsiteY24" fmla="*/ 7485651 h 8323234"/>
              <a:gd name="connsiteX25" fmla="*/ 2594222 w 4196446"/>
              <a:gd name="connsiteY25" fmla="*/ 7359445 h 8323234"/>
              <a:gd name="connsiteX26" fmla="*/ 2606128 w 4196446"/>
              <a:gd name="connsiteY26" fmla="*/ 7309438 h 8323234"/>
              <a:gd name="connsiteX27" fmla="*/ 2701378 w 4196446"/>
              <a:gd name="connsiteY27" fmla="*/ 7314201 h 8323234"/>
              <a:gd name="connsiteX28" fmla="*/ 2660897 w 4196446"/>
              <a:gd name="connsiteY28" fmla="*/ 7240382 h 8323234"/>
              <a:gd name="connsiteX29" fmla="*/ 2713284 w 4196446"/>
              <a:gd name="connsiteY29" fmla="*/ 7266576 h 8323234"/>
              <a:gd name="connsiteX30" fmla="*/ 2763291 w 4196446"/>
              <a:gd name="connsiteY30" fmla="*/ 7299913 h 8323234"/>
              <a:gd name="connsiteX31" fmla="*/ 2756147 w 4196446"/>
              <a:gd name="connsiteY31" fmla="*/ 7371351 h 8323234"/>
              <a:gd name="connsiteX32" fmla="*/ 2827584 w 4196446"/>
              <a:gd name="connsiteY32" fmla="*/ 7316582 h 8323234"/>
              <a:gd name="connsiteX33" fmla="*/ 2870447 w 4196446"/>
              <a:gd name="connsiteY33" fmla="*/ 7338013 h 8323234"/>
              <a:gd name="connsiteX34" fmla="*/ 3001416 w 4196446"/>
              <a:gd name="connsiteY34" fmla="*/ 7266576 h 8323234"/>
              <a:gd name="connsiteX35" fmla="*/ 3103809 w 4196446"/>
              <a:gd name="connsiteY35" fmla="*/ 7202282 h 8323234"/>
              <a:gd name="connsiteX36" fmla="*/ 3246684 w 4196446"/>
              <a:gd name="connsiteY36" fmla="*/ 7142751 h 8323234"/>
              <a:gd name="connsiteX37" fmla="*/ 3282403 w 4196446"/>
              <a:gd name="connsiteY37" fmla="*/ 7159420 h 8323234"/>
              <a:gd name="connsiteX38" fmla="*/ 3358603 w 4196446"/>
              <a:gd name="connsiteY38" fmla="*/ 7064169 h 8323234"/>
              <a:gd name="connsiteX39" fmla="*/ 3503859 w 4196446"/>
              <a:gd name="connsiteY39" fmla="*/ 7042738 h 8323234"/>
              <a:gd name="connsiteX40" fmla="*/ 3530053 w 4196446"/>
              <a:gd name="connsiteY40" fmla="*/ 6978445 h 8323234"/>
              <a:gd name="connsiteX41" fmla="*/ 3642765 w 4196446"/>
              <a:gd name="connsiteY41" fmla="*/ 6905419 h 8323234"/>
              <a:gd name="connsiteX42" fmla="*/ 3741984 w 4196446"/>
              <a:gd name="connsiteY42" fmla="*/ 6883195 h 8323234"/>
              <a:gd name="connsiteX43" fmla="*/ 3784847 w 4196446"/>
              <a:gd name="connsiteY43" fmla="*/ 6811757 h 8323234"/>
              <a:gd name="connsiteX44" fmla="*/ 3951534 w 4196446"/>
              <a:gd name="connsiteY44" fmla="*/ 6737938 h 8323234"/>
              <a:gd name="connsiteX45" fmla="*/ 3932484 w 4196446"/>
              <a:gd name="connsiteY45" fmla="*/ 6616495 h 8323234"/>
              <a:gd name="connsiteX46" fmla="*/ 3975347 w 4196446"/>
              <a:gd name="connsiteY46" fmla="*/ 6642688 h 8323234"/>
              <a:gd name="connsiteX47" fmla="*/ 4027735 w 4196446"/>
              <a:gd name="connsiteY47" fmla="*/ 6654595 h 8323234"/>
              <a:gd name="connsiteX48" fmla="*/ 4056309 w 4196446"/>
              <a:gd name="connsiteY48" fmla="*/ 6516482 h 8323234"/>
              <a:gd name="connsiteX49" fmla="*/ 3996778 w 4196446"/>
              <a:gd name="connsiteY49" fmla="*/ 6478382 h 8323234"/>
              <a:gd name="connsiteX50" fmla="*/ 4034878 w 4196446"/>
              <a:gd name="connsiteY50" fmla="*/ 6437901 h 8323234"/>
              <a:gd name="connsiteX51" fmla="*/ 4061072 w 4196446"/>
              <a:gd name="connsiteY51" fmla="*/ 6473620 h 8323234"/>
              <a:gd name="connsiteX52" fmla="*/ 4082503 w 4196446"/>
              <a:gd name="connsiteY52" fmla="*/ 6478382 h 8323234"/>
              <a:gd name="connsiteX53" fmla="*/ 4089647 w 4196446"/>
              <a:gd name="connsiteY53" fmla="*/ 6421232 h 8323234"/>
              <a:gd name="connsiteX54" fmla="*/ 4046784 w 4196446"/>
              <a:gd name="connsiteY54" fmla="*/ 6318838 h 8323234"/>
              <a:gd name="connsiteX55" fmla="*/ 4130128 w 4196446"/>
              <a:gd name="connsiteY55" fmla="*/ 6299788 h 8323234"/>
              <a:gd name="connsiteX56" fmla="*/ 4046784 w 4196446"/>
              <a:gd name="connsiteY56" fmla="*/ 6275976 h 8323234"/>
              <a:gd name="connsiteX57" fmla="*/ 4053928 w 4196446"/>
              <a:gd name="connsiteY57" fmla="*/ 6211682 h 8323234"/>
              <a:gd name="connsiteX58" fmla="*/ 4039640 w 4196446"/>
              <a:gd name="connsiteY58" fmla="*/ 6149770 h 8323234"/>
              <a:gd name="connsiteX59" fmla="*/ 4106315 w 4196446"/>
              <a:gd name="connsiteY59" fmla="*/ 6211682 h 8323234"/>
              <a:gd name="connsiteX60" fmla="*/ 4063453 w 4196446"/>
              <a:gd name="connsiteY60" fmla="*/ 6090238 h 8323234"/>
              <a:gd name="connsiteX61" fmla="*/ 4070597 w 4196446"/>
              <a:gd name="connsiteY61" fmla="*/ 6018801 h 8323234"/>
              <a:gd name="connsiteX62" fmla="*/ 4132509 w 4196446"/>
              <a:gd name="connsiteY62" fmla="*/ 5975938 h 8323234"/>
              <a:gd name="connsiteX63" fmla="*/ 4094409 w 4196446"/>
              <a:gd name="connsiteY63" fmla="*/ 6075951 h 8323234"/>
              <a:gd name="connsiteX64" fmla="*/ 4139653 w 4196446"/>
              <a:gd name="connsiteY64" fmla="*/ 6102145 h 8323234"/>
              <a:gd name="connsiteX65" fmla="*/ 4192041 w 4196446"/>
              <a:gd name="connsiteY65" fmla="*/ 6080713 h 8323234"/>
              <a:gd name="connsiteX66" fmla="*/ 4149178 w 4196446"/>
              <a:gd name="connsiteY66" fmla="*/ 5947363 h 8323234"/>
              <a:gd name="connsiteX67" fmla="*/ 4194421 w 4196446"/>
              <a:gd name="connsiteY67" fmla="*/ 5909263 h 8323234"/>
              <a:gd name="connsiteX68" fmla="*/ 4113459 w 4196446"/>
              <a:gd name="connsiteY68" fmla="*/ 5783057 h 8323234"/>
              <a:gd name="connsiteX69" fmla="*/ 4108696 w 4196446"/>
              <a:gd name="connsiteY69" fmla="*/ 5678282 h 8323234"/>
              <a:gd name="connsiteX70" fmla="*/ 4070597 w 4196446"/>
              <a:gd name="connsiteY70" fmla="*/ 5587795 h 8323234"/>
              <a:gd name="connsiteX71" fmla="*/ 4111077 w 4196446"/>
              <a:gd name="connsiteY71" fmla="*/ 5583032 h 8323234"/>
              <a:gd name="connsiteX72" fmla="*/ 4061071 w 4196446"/>
              <a:gd name="connsiteY72" fmla="*/ 5478257 h 8323234"/>
              <a:gd name="connsiteX73" fmla="*/ 4061071 w 4196446"/>
              <a:gd name="connsiteY73" fmla="*/ 5383007 h 8323234"/>
              <a:gd name="connsiteX74" fmla="*/ 4103934 w 4196446"/>
              <a:gd name="connsiteY74" fmla="*/ 5387770 h 8323234"/>
              <a:gd name="connsiteX75" fmla="*/ 4106315 w 4196446"/>
              <a:gd name="connsiteY75" fmla="*/ 5347288 h 8323234"/>
              <a:gd name="connsiteX76" fmla="*/ 4065833 w 4196446"/>
              <a:gd name="connsiteY76" fmla="*/ 5292520 h 8323234"/>
              <a:gd name="connsiteX77" fmla="*/ 4058690 w 4196446"/>
              <a:gd name="connsiteY77" fmla="*/ 5173457 h 8323234"/>
              <a:gd name="connsiteX78" fmla="*/ 3990428 w 4196446"/>
              <a:gd name="connsiteY78" fmla="*/ 5034550 h 8323234"/>
              <a:gd name="connsiteX79" fmla="*/ 3922959 w 4196446"/>
              <a:gd name="connsiteY79" fmla="*/ 4816270 h 8323234"/>
              <a:gd name="connsiteX80" fmla="*/ 3887241 w 4196446"/>
              <a:gd name="connsiteY80" fmla="*/ 4682920 h 8323234"/>
              <a:gd name="connsiteX81" fmla="*/ 3851522 w 4196446"/>
              <a:gd name="connsiteY81" fmla="*/ 4642438 h 8323234"/>
              <a:gd name="connsiteX82" fmla="*/ 3887241 w 4196446"/>
              <a:gd name="connsiteY82" fmla="*/ 4578145 h 8323234"/>
              <a:gd name="connsiteX83" fmla="*/ 3839615 w 4196446"/>
              <a:gd name="connsiteY83" fmla="*/ 4499563 h 8323234"/>
              <a:gd name="connsiteX84" fmla="*/ 3780084 w 4196446"/>
              <a:gd name="connsiteY84" fmla="*/ 4492420 h 8323234"/>
              <a:gd name="connsiteX85" fmla="*/ 3732459 w 4196446"/>
              <a:gd name="connsiteY85" fmla="*/ 4449557 h 8323234"/>
              <a:gd name="connsiteX86" fmla="*/ 3687216 w 4196446"/>
              <a:gd name="connsiteY86" fmla="*/ 4466226 h 8323234"/>
              <a:gd name="connsiteX87" fmla="*/ 3668166 w 4196446"/>
              <a:gd name="connsiteY87" fmla="*/ 4368595 h 8323234"/>
              <a:gd name="connsiteX88" fmla="*/ 3501478 w 4196446"/>
              <a:gd name="connsiteY88" fmla="*/ 4166188 h 8323234"/>
              <a:gd name="connsiteX89" fmla="*/ 3496716 w 4196446"/>
              <a:gd name="connsiteY89" fmla="*/ 4139995 h 8323234"/>
              <a:gd name="connsiteX90" fmla="*/ 3494334 w 4196446"/>
              <a:gd name="connsiteY90" fmla="*/ 4113801 h 8323234"/>
              <a:gd name="connsiteX91" fmla="*/ 3544341 w 4196446"/>
              <a:gd name="connsiteY91" fmla="*/ 4101895 h 8323234"/>
              <a:gd name="connsiteX92" fmla="*/ 3553866 w 4196446"/>
              <a:gd name="connsiteY92" fmla="*/ 4075701 h 8323234"/>
              <a:gd name="connsiteX93" fmla="*/ 3515766 w 4196446"/>
              <a:gd name="connsiteY93" fmla="*/ 4056651 h 8323234"/>
              <a:gd name="connsiteX94" fmla="*/ 3465759 w 4196446"/>
              <a:gd name="connsiteY94" fmla="*/ 4049507 h 8323234"/>
              <a:gd name="connsiteX95" fmla="*/ 3432422 w 4196446"/>
              <a:gd name="connsiteY95" fmla="*/ 4109038 h 8323234"/>
              <a:gd name="connsiteX96" fmla="*/ 3413372 w 4196446"/>
              <a:gd name="connsiteY96" fmla="*/ 4082845 h 8323234"/>
              <a:gd name="connsiteX97" fmla="*/ 3415752 w 4196446"/>
              <a:gd name="connsiteY97" fmla="*/ 4042363 h 8323234"/>
              <a:gd name="connsiteX98" fmla="*/ 3349078 w 4196446"/>
              <a:gd name="connsiteY98" fmla="*/ 4018551 h 8323234"/>
              <a:gd name="connsiteX99" fmla="*/ 3382416 w 4196446"/>
              <a:gd name="connsiteY99" fmla="*/ 3985213 h 8323234"/>
              <a:gd name="connsiteX100" fmla="*/ 3346697 w 4196446"/>
              <a:gd name="connsiteY100" fmla="*/ 3961401 h 8323234"/>
              <a:gd name="connsiteX101" fmla="*/ 3291928 w 4196446"/>
              <a:gd name="connsiteY101" fmla="*/ 3959020 h 8323234"/>
              <a:gd name="connsiteX102" fmla="*/ 3263352 w 4196446"/>
              <a:gd name="connsiteY102" fmla="*/ 3978070 h 8323234"/>
              <a:gd name="connsiteX103" fmla="*/ 3215727 w 4196446"/>
              <a:gd name="connsiteY103" fmla="*/ 3963782 h 8323234"/>
              <a:gd name="connsiteX104" fmla="*/ 3227633 w 4196446"/>
              <a:gd name="connsiteY104" fmla="*/ 3937588 h 8323234"/>
              <a:gd name="connsiteX105" fmla="*/ 3275259 w 4196446"/>
              <a:gd name="connsiteY105" fmla="*/ 3913776 h 8323234"/>
              <a:gd name="connsiteX106" fmla="*/ 3127621 w 4196446"/>
              <a:gd name="connsiteY106" fmla="*/ 3851863 h 8323234"/>
              <a:gd name="connsiteX107" fmla="*/ 2996652 w 4196446"/>
              <a:gd name="connsiteY107" fmla="*/ 3739945 h 8323234"/>
              <a:gd name="connsiteX108" fmla="*/ 2591839 w 4196446"/>
              <a:gd name="connsiteY108" fmla="*/ 3354183 h 8323234"/>
              <a:gd name="connsiteX109" fmla="*/ 2468015 w 4196446"/>
              <a:gd name="connsiteY109" fmla="*/ 3049382 h 8323234"/>
              <a:gd name="connsiteX110" fmla="*/ 2432296 w 4196446"/>
              <a:gd name="connsiteY110" fmla="*/ 2961276 h 8323234"/>
              <a:gd name="connsiteX111" fmla="*/ 2387052 w 4196446"/>
              <a:gd name="connsiteY111" fmla="*/ 2954132 h 8323234"/>
              <a:gd name="connsiteX112" fmla="*/ 2365621 w 4196446"/>
              <a:gd name="connsiteY112" fmla="*/ 2958895 h 8323234"/>
              <a:gd name="connsiteX113" fmla="*/ 2315615 w 4196446"/>
              <a:gd name="connsiteY113" fmla="*/ 2896982 h 8323234"/>
              <a:gd name="connsiteX114" fmla="*/ 2234652 w 4196446"/>
              <a:gd name="connsiteY114" fmla="*/ 2880313 h 8323234"/>
              <a:gd name="connsiteX115" fmla="*/ 2182265 w 4196446"/>
              <a:gd name="connsiteY115" fmla="*/ 2811257 h 8323234"/>
              <a:gd name="connsiteX116" fmla="*/ 2115590 w 4196446"/>
              <a:gd name="connsiteY116" fmla="*/ 2727913 h 8323234"/>
              <a:gd name="connsiteX117" fmla="*/ 2091777 w 4196446"/>
              <a:gd name="connsiteY117" fmla="*/ 2670763 h 8323234"/>
              <a:gd name="connsiteX118" fmla="*/ 2006845 w 4196446"/>
              <a:gd name="connsiteY118" fmla="*/ 2527095 h 8323234"/>
              <a:gd name="connsiteX119" fmla="*/ 1953665 w 4196446"/>
              <a:gd name="connsiteY119" fmla="*/ 2451688 h 8323234"/>
              <a:gd name="connsiteX120" fmla="*/ 2006052 w 4196446"/>
              <a:gd name="connsiteY120" fmla="*/ 2337388 h 8323234"/>
              <a:gd name="connsiteX121" fmla="*/ 2072727 w 4196446"/>
              <a:gd name="connsiteY121" fmla="*/ 2256426 h 8323234"/>
              <a:gd name="connsiteX122" fmla="*/ 2056058 w 4196446"/>
              <a:gd name="connsiteY122" fmla="*/ 2223088 h 8323234"/>
              <a:gd name="connsiteX123" fmla="*/ 2067965 w 4196446"/>
              <a:gd name="connsiteY123" fmla="*/ 2130220 h 8323234"/>
              <a:gd name="connsiteX124" fmla="*/ 2137021 w 4196446"/>
              <a:gd name="connsiteY124" fmla="*/ 1992107 h 8323234"/>
              <a:gd name="connsiteX125" fmla="*/ 2165596 w 4196446"/>
              <a:gd name="connsiteY125" fmla="*/ 1944482 h 8323234"/>
              <a:gd name="connsiteX126" fmla="*/ 2203696 w 4196446"/>
              <a:gd name="connsiteY126" fmla="*/ 1937338 h 8323234"/>
              <a:gd name="connsiteX127" fmla="*/ 2198933 w 4196446"/>
              <a:gd name="connsiteY127" fmla="*/ 1906382 h 8323234"/>
              <a:gd name="connsiteX128" fmla="*/ 2406102 w 4196446"/>
              <a:gd name="connsiteY128" fmla="*/ 1782557 h 8323234"/>
              <a:gd name="connsiteX129" fmla="*/ 2494208 w 4196446"/>
              <a:gd name="connsiteY129" fmla="*/ 1715882 h 8323234"/>
              <a:gd name="connsiteX130" fmla="*/ 2513258 w 4196446"/>
              <a:gd name="connsiteY130" fmla="*/ 1630157 h 8323234"/>
              <a:gd name="connsiteX131" fmla="*/ 2522784 w 4196446"/>
              <a:gd name="connsiteY131" fmla="*/ 1584913 h 8323234"/>
              <a:gd name="connsiteX132" fmla="*/ 2577552 w 4196446"/>
              <a:gd name="connsiteY132" fmla="*/ 1527763 h 8323234"/>
              <a:gd name="connsiteX133" fmla="*/ 2606127 w 4196446"/>
              <a:gd name="connsiteY133" fmla="*/ 1499188 h 8323234"/>
              <a:gd name="connsiteX134" fmla="*/ 2634702 w 4196446"/>
              <a:gd name="connsiteY134" fmla="*/ 1492045 h 8323234"/>
              <a:gd name="connsiteX135" fmla="*/ 2672802 w 4196446"/>
              <a:gd name="connsiteY135" fmla="*/ 1368220 h 8323234"/>
              <a:gd name="connsiteX136" fmla="*/ 2806153 w 4196446"/>
              <a:gd name="connsiteY136" fmla="*/ 1334883 h 8323234"/>
              <a:gd name="connsiteX137" fmla="*/ 2944265 w 4196446"/>
              <a:gd name="connsiteY137" fmla="*/ 1325357 h 8323234"/>
              <a:gd name="connsiteX138" fmla="*/ 2968077 w 4196446"/>
              <a:gd name="connsiteY138" fmla="*/ 1206295 h 8323234"/>
              <a:gd name="connsiteX139" fmla="*/ 3049040 w 4196446"/>
              <a:gd name="connsiteY139" fmla="*/ 1169783 h 8323234"/>
              <a:gd name="connsiteX140" fmla="*/ 3153814 w 4196446"/>
              <a:gd name="connsiteY140" fmla="*/ 1125332 h 8323234"/>
              <a:gd name="connsiteX141" fmla="*/ 3225252 w 4196446"/>
              <a:gd name="connsiteY141" fmla="*/ 1049132 h 8323234"/>
              <a:gd name="connsiteX142" fmla="*/ 3310977 w 4196446"/>
              <a:gd name="connsiteY142" fmla="*/ 996745 h 8323234"/>
              <a:gd name="connsiteX143" fmla="*/ 3056977 w 4196446"/>
              <a:gd name="connsiteY143" fmla="*/ 982457 h 8323234"/>
              <a:gd name="connsiteX144" fmla="*/ 2958552 w 4196446"/>
              <a:gd name="connsiteY144" fmla="*/ 976107 h 8323234"/>
              <a:gd name="connsiteX145" fmla="*/ 2926802 w 4196446"/>
              <a:gd name="connsiteY145" fmla="*/ 906257 h 8323234"/>
              <a:gd name="connsiteX146" fmla="*/ 2866477 w 4196446"/>
              <a:gd name="connsiteY146" fmla="*/ 893559 h 8323234"/>
              <a:gd name="connsiteX147" fmla="*/ 2799802 w 4196446"/>
              <a:gd name="connsiteY147" fmla="*/ 874507 h 8323234"/>
              <a:gd name="connsiteX148" fmla="*/ 2761702 w 4196446"/>
              <a:gd name="connsiteY148" fmla="*/ 807832 h 8323234"/>
              <a:gd name="connsiteX149" fmla="*/ 2609302 w 4196446"/>
              <a:gd name="connsiteY149" fmla="*/ 760207 h 8323234"/>
              <a:gd name="connsiteX150" fmla="*/ 2580727 w 4196446"/>
              <a:gd name="connsiteY150" fmla="*/ 604632 h 8323234"/>
              <a:gd name="connsiteX151" fmla="*/ 2526752 w 4196446"/>
              <a:gd name="connsiteY151" fmla="*/ 531609 h 8323234"/>
              <a:gd name="connsiteX152" fmla="*/ 2596602 w 4196446"/>
              <a:gd name="connsiteY152" fmla="*/ 407782 h 8323234"/>
              <a:gd name="connsiteX153" fmla="*/ 2629939 w 4196446"/>
              <a:gd name="connsiteY153" fmla="*/ 310947 h 8323234"/>
              <a:gd name="connsiteX154" fmla="*/ 2517227 w 4196446"/>
              <a:gd name="connsiteY154" fmla="*/ 239507 h 8323234"/>
              <a:gd name="connsiteX155" fmla="*/ 2402927 w 4196446"/>
              <a:gd name="connsiteY155" fmla="*/ 271257 h 8323234"/>
              <a:gd name="connsiteX156" fmla="*/ 2275927 w 4196446"/>
              <a:gd name="connsiteY156" fmla="*/ 198232 h 8323234"/>
              <a:gd name="connsiteX157" fmla="*/ 2133052 w 4196446"/>
              <a:gd name="connsiteY157" fmla="*/ 233157 h 8323234"/>
              <a:gd name="connsiteX158" fmla="*/ 1913977 w 4196446"/>
              <a:gd name="connsiteY158" fmla="*/ 36309 h 8323234"/>
              <a:gd name="connsiteX159" fmla="*/ 1777452 w 4196446"/>
              <a:gd name="connsiteY159" fmla="*/ 13289 h 8323234"/>
              <a:gd name="connsiteX160" fmla="*/ 1703633 w 4196446"/>
              <a:gd name="connsiteY160" fmla="*/ 41864 h 8323234"/>
              <a:gd name="connsiteX161" fmla="*/ 1615527 w 4196446"/>
              <a:gd name="connsiteY161" fmla="*/ 75203 h 8323234"/>
              <a:gd name="connsiteX162" fmla="*/ 1515515 w 4196446"/>
              <a:gd name="connsiteY162" fmla="*/ 129971 h 8323234"/>
              <a:gd name="connsiteX163" fmla="*/ 1525040 w 4196446"/>
              <a:gd name="connsiteY163" fmla="*/ 194264 h 8323234"/>
              <a:gd name="connsiteX164" fmla="*/ 1505990 w 4196446"/>
              <a:gd name="connsiteY164" fmla="*/ 251415 h 8323234"/>
              <a:gd name="connsiteX165" fmla="*/ 1413121 w 4196446"/>
              <a:gd name="connsiteY165" fmla="*/ 270464 h 8323234"/>
              <a:gd name="connsiteX166" fmla="*/ 1339302 w 4196446"/>
              <a:gd name="connsiteY166" fmla="*/ 306184 h 8323234"/>
              <a:gd name="connsiteX167" fmla="*/ 1260721 w 4196446"/>
              <a:gd name="connsiteY167" fmla="*/ 346665 h 8323234"/>
              <a:gd name="connsiteX168" fmla="*/ 1191665 w 4196446"/>
              <a:gd name="connsiteY168" fmla="*/ 272847 h 8323234"/>
              <a:gd name="connsiteX169" fmla="*/ 1082127 w 4196446"/>
              <a:gd name="connsiteY169" fmla="*/ 353809 h 8323234"/>
              <a:gd name="connsiteX170" fmla="*/ 1020215 w 4196446"/>
              <a:gd name="connsiteY170" fmla="*/ 420484 h 8323234"/>
              <a:gd name="connsiteX171" fmla="*/ 858290 w 4196446"/>
              <a:gd name="connsiteY171" fmla="*/ 301422 h 8323234"/>
              <a:gd name="connsiteX172" fmla="*/ 796377 w 4196446"/>
              <a:gd name="connsiteY172" fmla="*/ 406196 h 8323234"/>
              <a:gd name="connsiteX173" fmla="*/ 755896 w 4196446"/>
              <a:gd name="connsiteY173" fmla="*/ 341903 h 8323234"/>
              <a:gd name="connsiteX174" fmla="*/ 689221 w 4196446"/>
              <a:gd name="connsiteY174" fmla="*/ 270465 h 8323234"/>
              <a:gd name="connsiteX175" fmla="*/ 667790 w 4196446"/>
              <a:gd name="connsiteY175" fmla="*/ 313328 h 8323234"/>
              <a:gd name="connsiteX176" fmla="*/ 620165 w 4196446"/>
              <a:gd name="connsiteY176" fmla="*/ 382384 h 8323234"/>
              <a:gd name="connsiteX177" fmla="*/ 589208 w 4196446"/>
              <a:gd name="connsiteY177" fmla="*/ 396672 h 8323234"/>
              <a:gd name="connsiteX178" fmla="*/ 498721 w 4196446"/>
              <a:gd name="connsiteY178" fmla="*/ 482397 h 8323234"/>
              <a:gd name="connsiteX179" fmla="*/ 396327 w 4196446"/>
              <a:gd name="connsiteY179" fmla="*/ 380003 h 8323234"/>
              <a:gd name="connsiteX180" fmla="*/ 243927 w 4196446"/>
              <a:gd name="connsiteY180" fmla="*/ 294278 h 8323234"/>
              <a:gd name="connsiteX181" fmla="*/ 174871 w 4196446"/>
              <a:gd name="connsiteY181" fmla="*/ 327615 h 8323234"/>
              <a:gd name="connsiteX182" fmla="*/ 127246 w 4196446"/>
              <a:gd name="connsiteY182" fmla="*/ 410959 h 8323234"/>
              <a:gd name="connsiteX183" fmla="*/ 43902 w 4196446"/>
              <a:gd name="connsiteY183" fmla="*/ 472872 h 8323234"/>
              <a:gd name="connsiteX184" fmla="*/ 8183 w 4196446"/>
              <a:gd name="connsiteY184" fmla="*/ 484778 h 8323234"/>
              <a:gd name="connsiteX185" fmla="*/ 198683 w 4196446"/>
              <a:gd name="connsiteY185" fmla="*/ 689565 h 8323234"/>
              <a:gd name="connsiteX186" fmla="*/ 265359 w 4196446"/>
              <a:gd name="connsiteY186" fmla="*/ 706234 h 8323234"/>
              <a:gd name="connsiteX187" fmla="*/ 298697 w 4196446"/>
              <a:gd name="connsiteY187" fmla="*/ 730047 h 8323234"/>
              <a:gd name="connsiteX188" fmla="*/ 296315 w 4196446"/>
              <a:gd name="connsiteY188" fmla="*/ 901496 h 8323234"/>
              <a:gd name="connsiteX189" fmla="*/ 362990 w 4196446"/>
              <a:gd name="connsiteY189" fmla="*/ 906259 h 8323234"/>
              <a:gd name="connsiteX190" fmla="*/ 401090 w 4196446"/>
              <a:gd name="connsiteY190" fmla="*/ 856253 h 8323234"/>
              <a:gd name="connsiteX191" fmla="*/ 482052 w 4196446"/>
              <a:gd name="connsiteY191" fmla="*/ 894353 h 8323234"/>
              <a:gd name="connsiteX192" fmla="*/ 420140 w 4196446"/>
              <a:gd name="connsiteY192" fmla="*/ 1039609 h 8323234"/>
              <a:gd name="connsiteX193" fmla="*/ 434427 w 4196446"/>
              <a:gd name="connsiteY193" fmla="*/ 1087234 h 8323234"/>
              <a:gd name="connsiteX194" fmla="*/ 379658 w 4196446"/>
              <a:gd name="connsiteY194" fmla="*/ 1139622 h 8323234"/>
              <a:gd name="connsiteX195" fmla="*/ 415377 w 4196446"/>
              <a:gd name="connsiteY195" fmla="*/ 1168196 h 8323234"/>
              <a:gd name="connsiteX196" fmla="*/ 486815 w 4196446"/>
              <a:gd name="connsiteY196" fmla="*/ 1256303 h 8323234"/>
              <a:gd name="connsiteX197" fmla="*/ 527296 w 4196446"/>
              <a:gd name="connsiteY197" fmla="*/ 1344409 h 8323234"/>
              <a:gd name="connsiteX198" fmla="*/ 636833 w 4196446"/>
              <a:gd name="connsiteY198" fmla="*/ 1396797 h 8323234"/>
              <a:gd name="connsiteX199" fmla="*/ 746371 w 4196446"/>
              <a:gd name="connsiteY199" fmla="*/ 1420609 h 8323234"/>
              <a:gd name="connsiteX200" fmla="*/ 829715 w 4196446"/>
              <a:gd name="connsiteY200" fmla="*/ 1468234 h 8323234"/>
              <a:gd name="connsiteX201" fmla="*/ 913058 w 4196446"/>
              <a:gd name="connsiteY201" fmla="*/ 1442040 h 8323234"/>
              <a:gd name="connsiteX202" fmla="*/ 994021 w 4196446"/>
              <a:gd name="connsiteY202" fmla="*/ 1368222 h 8323234"/>
              <a:gd name="connsiteX203" fmla="*/ 1103558 w 4196446"/>
              <a:gd name="connsiteY203" fmla="*/ 1351553 h 8323234"/>
              <a:gd name="connsiteX204" fmla="*/ 1170233 w 4196446"/>
              <a:gd name="connsiteY204" fmla="*/ 1356315 h 8323234"/>
              <a:gd name="connsiteX205" fmla="*/ 1329777 w 4196446"/>
              <a:gd name="connsiteY205" fmla="*/ 1465853 h 8323234"/>
              <a:gd name="connsiteX206" fmla="*/ 1389308 w 4196446"/>
              <a:gd name="connsiteY206" fmla="*/ 1494428 h 8323234"/>
              <a:gd name="connsiteX207" fmla="*/ 1260721 w 4196446"/>
              <a:gd name="connsiteY207" fmla="*/ 1596822 h 8323234"/>
              <a:gd name="connsiteX208" fmla="*/ 1263102 w 4196446"/>
              <a:gd name="connsiteY208" fmla="*/ 1661115 h 8323234"/>
              <a:gd name="connsiteX209" fmla="*/ 1425027 w 4196446"/>
              <a:gd name="connsiteY209" fmla="*/ 1613490 h 8323234"/>
              <a:gd name="connsiteX210" fmla="*/ 1386927 w 4196446"/>
              <a:gd name="connsiteY210" fmla="*/ 1677784 h 8323234"/>
              <a:gd name="connsiteX211" fmla="*/ 1405977 w 4196446"/>
              <a:gd name="connsiteY211" fmla="*/ 1751603 h 8323234"/>
              <a:gd name="connsiteX212" fmla="*/ 1517896 w 4196446"/>
              <a:gd name="connsiteY212" fmla="*/ 1787322 h 8323234"/>
              <a:gd name="connsiteX213" fmla="*/ 1591715 w 4196446"/>
              <a:gd name="connsiteY213" fmla="*/ 1803990 h 8323234"/>
              <a:gd name="connsiteX214" fmla="*/ 1501227 w 4196446"/>
              <a:gd name="connsiteY214" fmla="*/ 1934959 h 8323234"/>
              <a:gd name="connsiteX215" fmla="*/ 1494083 w 4196446"/>
              <a:gd name="connsiteY215" fmla="*/ 1984965 h 8323234"/>
              <a:gd name="connsiteX216" fmla="*/ 1422646 w 4196446"/>
              <a:gd name="connsiteY216" fmla="*/ 2020684 h 8323234"/>
              <a:gd name="connsiteX217" fmla="*/ 1391690 w 4196446"/>
              <a:gd name="connsiteY217" fmla="*/ 2082597 h 8323234"/>
              <a:gd name="connsiteX218" fmla="*/ 1260721 w 4196446"/>
              <a:gd name="connsiteY218" fmla="*/ 2056403 h 8323234"/>
              <a:gd name="connsiteX219" fmla="*/ 1139277 w 4196446"/>
              <a:gd name="connsiteY219" fmla="*/ 2056402 h 8323234"/>
              <a:gd name="connsiteX220" fmla="*/ 1072602 w 4196446"/>
              <a:gd name="connsiteY220" fmla="*/ 2084978 h 8323234"/>
              <a:gd name="connsiteX221" fmla="*/ 1065458 w 4196446"/>
              <a:gd name="connsiteY221" fmla="*/ 2184990 h 8323234"/>
              <a:gd name="connsiteX222" fmla="*/ 977352 w 4196446"/>
              <a:gd name="connsiteY222" fmla="*/ 2273097 h 8323234"/>
              <a:gd name="connsiteX223" fmla="*/ 1120227 w 4196446"/>
              <a:gd name="connsiteY223" fmla="*/ 2335009 h 8323234"/>
              <a:gd name="connsiteX224" fmla="*/ 1170234 w 4196446"/>
              <a:gd name="connsiteY224" fmla="*/ 2370727 h 8323234"/>
              <a:gd name="connsiteX225" fmla="*/ 1222621 w 4196446"/>
              <a:gd name="connsiteY225" fmla="*/ 2387397 h 8323234"/>
              <a:gd name="connsiteX226" fmla="*/ 1272627 w 4196446"/>
              <a:gd name="connsiteY226" fmla="*/ 2437403 h 8323234"/>
              <a:gd name="connsiteX227" fmla="*/ 1329777 w 4196446"/>
              <a:gd name="connsiteY227" fmla="*/ 2458834 h 8323234"/>
              <a:gd name="connsiteX228" fmla="*/ 1422646 w 4196446"/>
              <a:gd name="connsiteY228" fmla="*/ 2535034 h 8323234"/>
              <a:gd name="connsiteX229" fmla="*/ 1508371 w 4196446"/>
              <a:gd name="connsiteY229" fmla="*/ 2568373 h 8323234"/>
              <a:gd name="connsiteX230" fmla="*/ 1641721 w 4196446"/>
              <a:gd name="connsiteY230" fmla="*/ 2716009 h 8323234"/>
              <a:gd name="connsiteX231" fmla="*/ 1725065 w 4196446"/>
              <a:gd name="connsiteY231" fmla="*/ 2870790 h 8323234"/>
              <a:gd name="connsiteX232" fmla="*/ 1850477 w 4196446"/>
              <a:gd name="connsiteY232" fmla="*/ 2931907 h 8323234"/>
              <a:gd name="connsiteX233" fmla="*/ 1896514 w 4196446"/>
              <a:gd name="connsiteY233" fmla="*/ 2977947 h 8323234"/>
              <a:gd name="connsiteX234" fmla="*/ 1927471 w 4196446"/>
              <a:gd name="connsiteY234" fmla="*/ 3082722 h 8323234"/>
              <a:gd name="connsiteX235" fmla="*/ 1989383 w 4196446"/>
              <a:gd name="connsiteY235" fmla="*/ 3185115 h 8323234"/>
              <a:gd name="connsiteX236" fmla="*/ 2051296 w 4196446"/>
              <a:gd name="connsiteY236" fmla="*/ 3223215 h 8323234"/>
              <a:gd name="connsiteX237" fmla="*/ 2182265 w 4196446"/>
              <a:gd name="connsiteY237" fmla="*/ 3370853 h 8323234"/>
              <a:gd name="connsiteX238" fmla="*/ 2325139 w 4196446"/>
              <a:gd name="connsiteY238" fmla="*/ 3447053 h 8323234"/>
              <a:gd name="connsiteX239" fmla="*/ 2384671 w 4196446"/>
              <a:gd name="connsiteY239" fmla="*/ 3532778 h 8323234"/>
              <a:gd name="connsiteX240" fmla="*/ 2432296 w 4196446"/>
              <a:gd name="connsiteY240" fmla="*/ 3599453 h 8323234"/>
              <a:gd name="connsiteX241" fmla="*/ 2479921 w 4196446"/>
              <a:gd name="connsiteY241" fmla="*/ 3589929 h 8323234"/>
              <a:gd name="connsiteX242" fmla="*/ 2484683 w 4196446"/>
              <a:gd name="connsiteY242" fmla="*/ 3742328 h 8323234"/>
              <a:gd name="connsiteX243" fmla="*/ 2537071 w 4196446"/>
              <a:gd name="connsiteY243" fmla="*/ 3835197 h 8323234"/>
              <a:gd name="connsiteX244" fmla="*/ 2529927 w 4196446"/>
              <a:gd name="connsiteY244" fmla="*/ 3873297 h 8323234"/>
              <a:gd name="connsiteX245" fmla="*/ 2598983 w 4196446"/>
              <a:gd name="connsiteY245" fmla="*/ 3909015 h 8323234"/>
              <a:gd name="connsiteX246" fmla="*/ 2656133 w 4196446"/>
              <a:gd name="connsiteY246" fmla="*/ 3854247 h 8323234"/>
              <a:gd name="connsiteX247" fmla="*/ 2689471 w 4196446"/>
              <a:gd name="connsiteY247" fmla="*/ 3937590 h 8323234"/>
              <a:gd name="connsiteX248" fmla="*/ 2734715 w 4196446"/>
              <a:gd name="connsiteY248" fmla="*/ 3982834 h 8323234"/>
              <a:gd name="connsiteX249" fmla="*/ 2808533 w 4196446"/>
              <a:gd name="connsiteY249" fmla="*/ 4006647 h 8323234"/>
              <a:gd name="connsiteX250" fmla="*/ 2860921 w 4196446"/>
              <a:gd name="connsiteY250" fmla="*/ 4075703 h 8323234"/>
              <a:gd name="connsiteX251" fmla="*/ 2946646 w 4196446"/>
              <a:gd name="connsiteY251" fmla="*/ 4130472 h 8323234"/>
              <a:gd name="connsiteX252" fmla="*/ 2999033 w 4196446"/>
              <a:gd name="connsiteY252" fmla="*/ 4163809 h 8323234"/>
              <a:gd name="connsiteX253" fmla="*/ 2870446 w 4196446"/>
              <a:gd name="connsiteY253" fmla="*/ 4256678 h 8323234"/>
              <a:gd name="connsiteX254" fmla="*/ 2868064 w 4196446"/>
              <a:gd name="connsiteY254" fmla="*/ 4311446 h 8323234"/>
              <a:gd name="connsiteX255" fmla="*/ 2970458 w 4196446"/>
              <a:gd name="connsiteY255" fmla="*/ 4428128 h 8323234"/>
              <a:gd name="connsiteX256" fmla="*/ 3065708 w 4196446"/>
              <a:gd name="connsiteY256" fmla="*/ 4490040 h 8323234"/>
              <a:gd name="connsiteX257" fmla="*/ 3096665 w 4196446"/>
              <a:gd name="connsiteY257" fmla="*/ 4528140 h 8323234"/>
              <a:gd name="connsiteX258" fmla="*/ 3082377 w 4196446"/>
              <a:gd name="connsiteY258" fmla="*/ 4609103 h 8323234"/>
              <a:gd name="connsiteX259" fmla="*/ 3077615 w 4196446"/>
              <a:gd name="connsiteY259" fmla="*/ 4692447 h 8323234"/>
              <a:gd name="connsiteX260" fmla="*/ 3034752 w 4196446"/>
              <a:gd name="connsiteY260" fmla="*/ 4701972 h 8323234"/>
              <a:gd name="connsiteX261" fmla="*/ 3008558 w 4196446"/>
              <a:gd name="connsiteY261" fmla="*/ 4718640 h 8323234"/>
              <a:gd name="connsiteX262" fmla="*/ 3053802 w 4196446"/>
              <a:gd name="connsiteY262" fmla="*/ 4795632 h 8323234"/>
              <a:gd name="connsiteX263" fmla="*/ 3037133 w 4196446"/>
              <a:gd name="connsiteY263" fmla="*/ 4868659 h 8323234"/>
              <a:gd name="connsiteX264" fmla="*/ 3020465 w 4196446"/>
              <a:gd name="connsiteY264" fmla="*/ 5004390 h 8323234"/>
              <a:gd name="connsiteX265" fmla="*/ 2982365 w 4196446"/>
              <a:gd name="connsiteY265" fmla="*/ 5044872 h 8323234"/>
              <a:gd name="connsiteX266" fmla="*/ 2965696 w 4196446"/>
              <a:gd name="connsiteY266" fmla="*/ 5166315 h 8323234"/>
              <a:gd name="connsiteX267" fmla="*/ 2937121 w 4196446"/>
              <a:gd name="connsiteY267" fmla="*/ 5285378 h 8323234"/>
              <a:gd name="connsiteX268" fmla="*/ 2989508 w 4196446"/>
              <a:gd name="connsiteY268" fmla="*/ 5302047 h 8323234"/>
              <a:gd name="connsiteX269" fmla="*/ 2987127 w 4196446"/>
              <a:gd name="connsiteY269" fmla="*/ 5347290 h 8323234"/>
              <a:gd name="connsiteX270" fmla="*/ 2984746 w 4196446"/>
              <a:gd name="connsiteY270" fmla="*/ 5402059 h 8323234"/>
              <a:gd name="connsiteX271" fmla="*/ 3041896 w 4196446"/>
              <a:gd name="connsiteY271" fmla="*/ 5471115 h 8323234"/>
              <a:gd name="connsiteX272" fmla="*/ 3089521 w 4196446"/>
              <a:gd name="connsiteY272" fmla="*/ 5597322 h 8323234"/>
              <a:gd name="connsiteX273" fmla="*/ 2996652 w 4196446"/>
              <a:gd name="connsiteY273" fmla="*/ 5887834 h 8323234"/>
              <a:gd name="connsiteX274" fmla="*/ 3018083 w 4196446"/>
              <a:gd name="connsiteY274" fmla="*/ 5942603 h 8323234"/>
              <a:gd name="connsiteX275" fmla="*/ 3044277 w 4196446"/>
              <a:gd name="connsiteY275" fmla="*/ 5994990 h 8323234"/>
              <a:gd name="connsiteX276" fmla="*/ 3049040 w 4196446"/>
              <a:gd name="connsiteY276" fmla="*/ 6099765 h 8323234"/>
              <a:gd name="connsiteX277" fmla="*/ 3028402 w 4196446"/>
              <a:gd name="connsiteY277" fmla="*/ 6195807 h 8323234"/>
              <a:gd name="connsiteX278" fmla="*/ 2956170 w 4196446"/>
              <a:gd name="connsiteY278" fmla="*/ 6259310 h 8323234"/>
              <a:gd name="connsiteX279" fmla="*/ 2920452 w 4196446"/>
              <a:gd name="connsiteY279" fmla="*/ 6240259 h 8323234"/>
              <a:gd name="connsiteX280" fmla="*/ 2849015 w 4196446"/>
              <a:gd name="connsiteY280" fmla="*/ 6252165 h 8323234"/>
              <a:gd name="connsiteX281" fmla="*/ 2713283 w 4196446"/>
              <a:gd name="connsiteY281" fmla="*/ 6364084 h 8323234"/>
              <a:gd name="connsiteX282" fmla="*/ 2606127 w 4196446"/>
              <a:gd name="connsiteY282" fmla="*/ 6349797 h 8323234"/>
              <a:gd name="connsiteX283" fmla="*/ 2575171 w 4196446"/>
              <a:gd name="connsiteY283" fmla="*/ 6378372 h 8323234"/>
              <a:gd name="connsiteX284" fmla="*/ 2508495 w 4196446"/>
              <a:gd name="connsiteY284" fmla="*/ 6423614 h 8323234"/>
              <a:gd name="connsiteX285" fmla="*/ 2391815 w 4196446"/>
              <a:gd name="connsiteY285" fmla="*/ 6411709 h 8323234"/>
              <a:gd name="connsiteX286" fmla="*/ 2368002 w 4196446"/>
              <a:gd name="connsiteY286" fmla="*/ 6528390 h 8323234"/>
              <a:gd name="connsiteX287" fmla="*/ 2363240 w 4196446"/>
              <a:gd name="connsiteY287" fmla="*/ 6564109 h 8323234"/>
              <a:gd name="connsiteX288" fmla="*/ 2339428 w 4196446"/>
              <a:gd name="connsiteY288" fmla="*/ 6583159 h 8323234"/>
              <a:gd name="connsiteX289" fmla="*/ 2141783 w 4196446"/>
              <a:gd name="connsiteY289" fmla="*/ 6535534 h 8323234"/>
              <a:gd name="connsiteX290" fmla="*/ 2103683 w 4196446"/>
              <a:gd name="connsiteY290" fmla="*/ 6587922 h 8323234"/>
              <a:gd name="connsiteX291" fmla="*/ 2072727 w 4196446"/>
              <a:gd name="connsiteY291" fmla="*/ 6683172 h 8323234"/>
              <a:gd name="connsiteX292" fmla="*/ 2039389 w 4196446"/>
              <a:gd name="connsiteY292" fmla="*/ 6747465 h 8323234"/>
              <a:gd name="connsiteX293" fmla="*/ 2051296 w 4196446"/>
              <a:gd name="connsiteY293" fmla="*/ 6809378 h 8323234"/>
              <a:gd name="connsiteX294" fmla="*/ 2184646 w 4196446"/>
              <a:gd name="connsiteY294" fmla="*/ 6921297 h 8323234"/>
              <a:gd name="connsiteX295" fmla="*/ 2253702 w 4196446"/>
              <a:gd name="connsiteY295" fmla="*/ 6954634 h 8323234"/>
              <a:gd name="connsiteX296" fmla="*/ 2237033 w 4196446"/>
              <a:gd name="connsiteY296" fmla="*/ 6978447 h 8323234"/>
              <a:gd name="connsiteX297" fmla="*/ 2201315 w 4196446"/>
              <a:gd name="connsiteY297" fmla="*/ 6997497 h 8323234"/>
              <a:gd name="connsiteX298" fmla="*/ 2234652 w 4196446"/>
              <a:gd name="connsiteY298" fmla="*/ 7073697 h 8323234"/>
              <a:gd name="connsiteX299" fmla="*/ 2203696 w 4196446"/>
              <a:gd name="connsiteY299" fmla="*/ 7095128 h 8323234"/>
              <a:gd name="connsiteX300" fmla="*/ 2098921 w 4196446"/>
              <a:gd name="connsiteY300" fmla="*/ 7033215 h 8323234"/>
              <a:gd name="connsiteX301" fmla="*/ 2056058 w 4196446"/>
              <a:gd name="connsiteY301" fmla="*/ 7059409 h 8323234"/>
              <a:gd name="connsiteX302" fmla="*/ 1996527 w 4196446"/>
              <a:gd name="connsiteY302" fmla="*/ 6957015 h 8323234"/>
              <a:gd name="connsiteX303" fmla="*/ 1879846 w 4196446"/>
              <a:gd name="connsiteY303" fmla="*/ 6983209 h 8323234"/>
              <a:gd name="connsiteX304" fmla="*/ 1815552 w 4196446"/>
              <a:gd name="connsiteY304" fmla="*/ 6987972 h 8323234"/>
              <a:gd name="connsiteX305" fmla="*/ 1765546 w 4196446"/>
              <a:gd name="connsiteY305" fmla="*/ 6983210 h 8323234"/>
              <a:gd name="connsiteX306" fmla="*/ 1708396 w 4196446"/>
              <a:gd name="connsiteY306" fmla="*/ 7028453 h 8323234"/>
              <a:gd name="connsiteX307" fmla="*/ 1529802 w 4196446"/>
              <a:gd name="connsiteY307" fmla="*/ 6987972 h 8323234"/>
              <a:gd name="connsiteX308" fmla="*/ 1553614 w 4196446"/>
              <a:gd name="connsiteY308" fmla="*/ 7114178 h 8323234"/>
              <a:gd name="connsiteX309" fmla="*/ 1477415 w 4196446"/>
              <a:gd name="connsiteY309" fmla="*/ 7159422 h 8323234"/>
              <a:gd name="connsiteX310" fmla="*/ 1415502 w 4196446"/>
              <a:gd name="connsiteY310" fmla="*/ 7226096 h 8323234"/>
              <a:gd name="connsiteX311" fmla="*/ 1265483 w 4196446"/>
              <a:gd name="connsiteY311" fmla="*/ 7218953 h 8323234"/>
              <a:gd name="connsiteX312" fmla="*/ 1213096 w 4196446"/>
              <a:gd name="connsiteY312" fmla="*/ 7328490 h 8323234"/>
              <a:gd name="connsiteX0" fmla="*/ 1217858 w 4196446"/>
              <a:gd name="connsiteY0" fmla="*/ 7329284 h 8323234"/>
              <a:gd name="connsiteX1" fmla="*/ 1391691 w 4196446"/>
              <a:gd name="connsiteY1" fmla="*/ 7988095 h 8323234"/>
              <a:gd name="connsiteX2" fmla="*/ 1384547 w 4196446"/>
              <a:gd name="connsiteY2" fmla="*/ 8138113 h 8323234"/>
              <a:gd name="connsiteX3" fmla="*/ 1382166 w 4196446"/>
              <a:gd name="connsiteY3" fmla="*/ 8204788 h 8323234"/>
              <a:gd name="connsiteX4" fmla="*/ 1453603 w 4196446"/>
              <a:gd name="connsiteY4" fmla="*/ 8209551 h 8323234"/>
              <a:gd name="connsiteX5" fmla="*/ 1451222 w 4196446"/>
              <a:gd name="connsiteY5" fmla="*/ 8254795 h 8323234"/>
              <a:gd name="connsiteX6" fmla="*/ 1389309 w 4196446"/>
              <a:gd name="connsiteY6" fmla="*/ 8278608 h 8323234"/>
              <a:gd name="connsiteX7" fmla="*/ 1334540 w 4196446"/>
              <a:gd name="connsiteY7" fmla="*/ 8300038 h 8323234"/>
              <a:gd name="connsiteX8" fmla="*/ 1413915 w 4196446"/>
              <a:gd name="connsiteY8" fmla="*/ 8318295 h 8323234"/>
              <a:gd name="connsiteX9" fmla="*/ 1536947 w 4196446"/>
              <a:gd name="connsiteY9" fmla="*/ 8309563 h 8323234"/>
              <a:gd name="connsiteX10" fmla="*/ 1698872 w 4196446"/>
              <a:gd name="connsiteY10" fmla="*/ 8197645 h 8323234"/>
              <a:gd name="connsiteX11" fmla="*/ 1789359 w 4196446"/>
              <a:gd name="connsiteY11" fmla="*/ 8045245 h 8323234"/>
              <a:gd name="connsiteX12" fmla="*/ 1941759 w 4196446"/>
              <a:gd name="connsiteY12" fmla="*/ 8004763 h 8323234"/>
              <a:gd name="connsiteX13" fmla="*/ 2198934 w 4196446"/>
              <a:gd name="connsiteY13" fmla="*/ 7899988 h 8323234"/>
              <a:gd name="connsiteX14" fmla="*/ 2260847 w 4196446"/>
              <a:gd name="connsiteY14" fmla="*/ 7835694 h 8323234"/>
              <a:gd name="connsiteX15" fmla="*/ 2301328 w 4196446"/>
              <a:gd name="connsiteY15" fmla="*/ 7795213 h 8323234"/>
              <a:gd name="connsiteX16" fmla="*/ 2391816 w 4196446"/>
              <a:gd name="connsiteY16" fmla="*/ 7797595 h 8323234"/>
              <a:gd name="connsiteX17" fmla="*/ 2451347 w 4196446"/>
              <a:gd name="connsiteY17" fmla="*/ 7776163 h 8323234"/>
              <a:gd name="connsiteX18" fmla="*/ 2470397 w 4196446"/>
              <a:gd name="connsiteY18" fmla="*/ 7699963 h 8323234"/>
              <a:gd name="connsiteX19" fmla="*/ 2444203 w 4196446"/>
              <a:gd name="connsiteY19" fmla="*/ 7633288 h 8323234"/>
              <a:gd name="connsiteX20" fmla="*/ 2503734 w 4196446"/>
              <a:gd name="connsiteY20" fmla="*/ 7630907 h 8323234"/>
              <a:gd name="connsiteX21" fmla="*/ 2531514 w 4196446"/>
              <a:gd name="connsiteY21" fmla="*/ 7594394 h 8323234"/>
              <a:gd name="connsiteX22" fmla="*/ 2484684 w 4196446"/>
              <a:gd name="connsiteY22" fmla="*/ 7552326 h 8323234"/>
              <a:gd name="connsiteX23" fmla="*/ 2546597 w 4196446"/>
              <a:gd name="connsiteY23" fmla="*/ 7511845 h 8323234"/>
              <a:gd name="connsiteX24" fmla="*/ 2603748 w 4196446"/>
              <a:gd name="connsiteY24" fmla="*/ 7485651 h 8323234"/>
              <a:gd name="connsiteX25" fmla="*/ 2594222 w 4196446"/>
              <a:gd name="connsiteY25" fmla="*/ 7359445 h 8323234"/>
              <a:gd name="connsiteX26" fmla="*/ 2606128 w 4196446"/>
              <a:gd name="connsiteY26" fmla="*/ 7309438 h 8323234"/>
              <a:gd name="connsiteX27" fmla="*/ 2701378 w 4196446"/>
              <a:gd name="connsiteY27" fmla="*/ 7314201 h 8323234"/>
              <a:gd name="connsiteX28" fmla="*/ 2660897 w 4196446"/>
              <a:gd name="connsiteY28" fmla="*/ 7240382 h 8323234"/>
              <a:gd name="connsiteX29" fmla="*/ 2713284 w 4196446"/>
              <a:gd name="connsiteY29" fmla="*/ 7266576 h 8323234"/>
              <a:gd name="connsiteX30" fmla="*/ 2763291 w 4196446"/>
              <a:gd name="connsiteY30" fmla="*/ 7299913 h 8323234"/>
              <a:gd name="connsiteX31" fmla="*/ 2756147 w 4196446"/>
              <a:gd name="connsiteY31" fmla="*/ 7371351 h 8323234"/>
              <a:gd name="connsiteX32" fmla="*/ 2827584 w 4196446"/>
              <a:gd name="connsiteY32" fmla="*/ 7316582 h 8323234"/>
              <a:gd name="connsiteX33" fmla="*/ 2870447 w 4196446"/>
              <a:gd name="connsiteY33" fmla="*/ 7338013 h 8323234"/>
              <a:gd name="connsiteX34" fmla="*/ 3001416 w 4196446"/>
              <a:gd name="connsiteY34" fmla="*/ 7266576 h 8323234"/>
              <a:gd name="connsiteX35" fmla="*/ 3103809 w 4196446"/>
              <a:gd name="connsiteY35" fmla="*/ 7202282 h 8323234"/>
              <a:gd name="connsiteX36" fmla="*/ 3246684 w 4196446"/>
              <a:gd name="connsiteY36" fmla="*/ 7142751 h 8323234"/>
              <a:gd name="connsiteX37" fmla="*/ 3282403 w 4196446"/>
              <a:gd name="connsiteY37" fmla="*/ 7159420 h 8323234"/>
              <a:gd name="connsiteX38" fmla="*/ 3358603 w 4196446"/>
              <a:gd name="connsiteY38" fmla="*/ 7064169 h 8323234"/>
              <a:gd name="connsiteX39" fmla="*/ 3503859 w 4196446"/>
              <a:gd name="connsiteY39" fmla="*/ 7042738 h 8323234"/>
              <a:gd name="connsiteX40" fmla="*/ 3530053 w 4196446"/>
              <a:gd name="connsiteY40" fmla="*/ 6978445 h 8323234"/>
              <a:gd name="connsiteX41" fmla="*/ 3642765 w 4196446"/>
              <a:gd name="connsiteY41" fmla="*/ 6905419 h 8323234"/>
              <a:gd name="connsiteX42" fmla="*/ 3741984 w 4196446"/>
              <a:gd name="connsiteY42" fmla="*/ 6883195 h 8323234"/>
              <a:gd name="connsiteX43" fmla="*/ 3784847 w 4196446"/>
              <a:gd name="connsiteY43" fmla="*/ 6811757 h 8323234"/>
              <a:gd name="connsiteX44" fmla="*/ 3951534 w 4196446"/>
              <a:gd name="connsiteY44" fmla="*/ 6737938 h 8323234"/>
              <a:gd name="connsiteX45" fmla="*/ 3932484 w 4196446"/>
              <a:gd name="connsiteY45" fmla="*/ 6616495 h 8323234"/>
              <a:gd name="connsiteX46" fmla="*/ 3975347 w 4196446"/>
              <a:gd name="connsiteY46" fmla="*/ 6642688 h 8323234"/>
              <a:gd name="connsiteX47" fmla="*/ 4027735 w 4196446"/>
              <a:gd name="connsiteY47" fmla="*/ 6654595 h 8323234"/>
              <a:gd name="connsiteX48" fmla="*/ 4056309 w 4196446"/>
              <a:gd name="connsiteY48" fmla="*/ 6516482 h 8323234"/>
              <a:gd name="connsiteX49" fmla="*/ 3996778 w 4196446"/>
              <a:gd name="connsiteY49" fmla="*/ 6478382 h 8323234"/>
              <a:gd name="connsiteX50" fmla="*/ 4034878 w 4196446"/>
              <a:gd name="connsiteY50" fmla="*/ 6437901 h 8323234"/>
              <a:gd name="connsiteX51" fmla="*/ 4061072 w 4196446"/>
              <a:gd name="connsiteY51" fmla="*/ 6473620 h 8323234"/>
              <a:gd name="connsiteX52" fmla="*/ 4082503 w 4196446"/>
              <a:gd name="connsiteY52" fmla="*/ 6478382 h 8323234"/>
              <a:gd name="connsiteX53" fmla="*/ 4089647 w 4196446"/>
              <a:gd name="connsiteY53" fmla="*/ 6421232 h 8323234"/>
              <a:gd name="connsiteX54" fmla="*/ 4046784 w 4196446"/>
              <a:gd name="connsiteY54" fmla="*/ 6318838 h 8323234"/>
              <a:gd name="connsiteX55" fmla="*/ 4130128 w 4196446"/>
              <a:gd name="connsiteY55" fmla="*/ 6299788 h 8323234"/>
              <a:gd name="connsiteX56" fmla="*/ 4046784 w 4196446"/>
              <a:gd name="connsiteY56" fmla="*/ 6275976 h 8323234"/>
              <a:gd name="connsiteX57" fmla="*/ 4053928 w 4196446"/>
              <a:gd name="connsiteY57" fmla="*/ 6211682 h 8323234"/>
              <a:gd name="connsiteX58" fmla="*/ 4039640 w 4196446"/>
              <a:gd name="connsiteY58" fmla="*/ 6149770 h 8323234"/>
              <a:gd name="connsiteX59" fmla="*/ 4106315 w 4196446"/>
              <a:gd name="connsiteY59" fmla="*/ 6211682 h 8323234"/>
              <a:gd name="connsiteX60" fmla="*/ 4063453 w 4196446"/>
              <a:gd name="connsiteY60" fmla="*/ 6090238 h 8323234"/>
              <a:gd name="connsiteX61" fmla="*/ 4070597 w 4196446"/>
              <a:gd name="connsiteY61" fmla="*/ 6018801 h 8323234"/>
              <a:gd name="connsiteX62" fmla="*/ 4132509 w 4196446"/>
              <a:gd name="connsiteY62" fmla="*/ 5975938 h 8323234"/>
              <a:gd name="connsiteX63" fmla="*/ 4094409 w 4196446"/>
              <a:gd name="connsiteY63" fmla="*/ 6075951 h 8323234"/>
              <a:gd name="connsiteX64" fmla="*/ 4139653 w 4196446"/>
              <a:gd name="connsiteY64" fmla="*/ 6102145 h 8323234"/>
              <a:gd name="connsiteX65" fmla="*/ 4192041 w 4196446"/>
              <a:gd name="connsiteY65" fmla="*/ 6080713 h 8323234"/>
              <a:gd name="connsiteX66" fmla="*/ 4149178 w 4196446"/>
              <a:gd name="connsiteY66" fmla="*/ 5947363 h 8323234"/>
              <a:gd name="connsiteX67" fmla="*/ 4194421 w 4196446"/>
              <a:gd name="connsiteY67" fmla="*/ 5909263 h 8323234"/>
              <a:gd name="connsiteX68" fmla="*/ 4113459 w 4196446"/>
              <a:gd name="connsiteY68" fmla="*/ 5783057 h 8323234"/>
              <a:gd name="connsiteX69" fmla="*/ 4108696 w 4196446"/>
              <a:gd name="connsiteY69" fmla="*/ 5678282 h 8323234"/>
              <a:gd name="connsiteX70" fmla="*/ 4070597 w 4196446"/>
              <a:gd name="connsiteY70" fmla="*/ 5587795 h 8323234"/>
              <a:gd name="connsiteX71" fmla="*/ 4111077 w 4196446"/>
              <a:gd name="connsiteY71" fmla="*/ 5583032 h 8323234"/>
              <a:gd name="connsiteX72" fmla="*/ 4061071 w 4196446"/>
              <a:gd name="connsiteY72" fmla="*/ 5478257 h 8323234"/>
              <a:gd name="connsiteX73" fmla="*/ 4061071 w 4196446"/>
              <a:gd name="connsiteY73" fmla="*/ 5383007 h 8323234"/>
              <a:gd name="connsiteX74" fmla="*/ 4103934 w 4196446"/>
              <a:gd name="connsiteY74" fmla="*/ 5387770 h 8323234"/>
              <a:gd name="connsiteX75" fmla="*/ 4106315 w 4196446"/>
              <a:gd name="connsiteY75" fmla="*/ 5347288 h 8323234"/>
              <a:gd name="connsiteX76" fmla="*/ 4065833 w 4196446"/>
              <a:gd name="connsiteY76" fmla="*/ 5292520 h 8323234"/>
              <a:gd name="connsiteX77" fmla="*/ 4058690 w 4196446"/>
              <a:gd name="connsiteY77" fmla="*/ 5173457 h 8323234"/>
              <a:gd name="connsiteX78" fmla="*/ 3990428 w 4196446"/>
              <a:gd name="connsiteY78" fmla="*/ 5034550 h 8323234"/>
              <a:gd name="connsiteX79" fmla="*/ 3922959 w 4196446"/>
              <a:gd name="connsiteY79" fmla="*/ 4816270 h 8323234"/>
              <a:gd name="connsiteX80" fmla="*/ 3887241 w 4196446"/>
              <a:gd name="connsiteY80" fmla="*/ 4682920 h 8323234"/>
              <a:gd name="connsiteX81" fmla="*/ 3851522 w 4196446"/>
              <a:gd name="connsiteY81" fmla="*/ 4642438 h 8323234"/>
              <a:gd name="connsiteX82" fmla="*/ 3887241 w 4196446"/>
              <a:gd name="connsiteY82" fmla="*/ 4578145 h 8323234"/>
              <a:gd name="connsiteX83" fmla="*/ 3839615 w 4196446"/>
              <a:gd name="connsiteY83" fmla="*/ 4499563 h 8323234"/>
              <a:gd name="connsiteX84" fmla="*/ 3780084 w 4196446"/>
              <a:gd name="connsiteY84" fmla="*/ 4492420 h 8323234"/>
              <a:gd name="connsiteX85" fmla="*/ 3732459 w 4196446"/>
              <a:gd name="connsiteY85" fmla="*/ 4449557 h 8323234"/>
              <a:gd name="connsiteX86" fmla="*/ 3687216 w 4196446"/>
              <a:gd name="connsiteY86" fmla="*/ 4466226 h 8323234"/>
              <a:gd name="connsiteX87" fmla="*/ 3668166 w 4196446"/>
              <a:gd name="connsiteY87" fmla="*/ 4368595 h 8323234"/>
              <a:gd name="connsiteX88" fmla="*/ 3501478 w 4196446"/>
              <a:gd name="connsiteY88" fmla="*/ 4166188 h 8323234"/>
              <a:gd name="connsiteX89" fmla="*/ 3496716 w 4196446"/>
              <a:gd name="connsiteY89" fmla="*/ 4139995 h 8323234"/>
              <a:gd name="connsiteX90" fmla="*/ 3494334 w 4196446"/>
              <a:gd name="connsiteY90" fmla="*/ 4113801 h 8323234"/>
              <a:gd name="connsiteX91" fmla="*/ 3544341 w 4196446"/>
              <a:gd name="connsiteY91" fmla="*/ 4101895 h 8323234"/>
              <a:gd name="connsiteX92" fmla="*/ 3553866 w 4196446"/>
              <a:gd name="connsiteY92" fmla="*/ 4075701 h 8323234"/>
              <a:gd name="connsiteX93" fmla="*/ 3515766 w 4196446"/>
              <a:gd name="connsiteY93" fmla="*/ 4056651 h 8323234"/>
              <a:gd name="connsiteX94" fmla="*/ 3465759 w 4196446"/>
              <a:gd name="connsiteY94" fmla="*/ 4049507 h 8323234"/>
              <a:gd name="connsiteX95" fmla="*/ 3432422 w 4196446"/>
              <a:gd name="connsiteY95" fmla="*/ 4109038 h 8323234"/>
              <a:gd name="connsiteX96" fmla="*/ 3413372 w 4196446"/>
              <a:gd name="connsiteY96" fmla="*/ 4082845 h 8323234"/>
              <a:gd name="connsiteX97" fmla="*/ 3415752 w 4196446"/>
              <a:gd name="connsiteY97" fmla="*/ 4042363 h 8323234"/>
              <a:gd name="connsiteX98" fmla="*/ 3349078 w 4196446"/>
              <a:gd name="connsiteY98" fmla="*/ 4018551 h 8323234"/>
              <a:gd name="connsiteX99" fmla="*/ 3382416 w 4196446"/>
              <a:gd name="connsiteY99" fmla="*/ 3985213 h 8323234"/>
              <a:gd name="connsiteX100" fmla="*/ 3346697 w 4196446"/>
              <a:gd name="connsiteY100" fmla="*/ 3961401 h 8323234"/>
              <a:gd name="connsiteX101" fmla="*/ 3291928 w 4196446"/>
              <a:gd name="connsiteY101" fmla="*/ 3959020 h 8323234"/>
              <a:gd name="connsiteX102" fmla="*/ 3263352 w 4196446"/>
              <a:gd name="connsiteY102" fmla="*/ 3978070 h 8323234"/>
              <a:gd name="connsiteX103" fmla="*/ 3215727 w 4196446"/>
              <a:gd name="connsiteY103" fmla="*/ 3963782 h 8323234"/>
              <a:gd name="connsiteX104" fmla="*/ 3227633 w 4196446"/>
              <a:gd name="connsiteY104" fmla="*/ 3937588 h 8323234"/>
              <a:gd name="connsiteX105" fmla="*/ 3275259 w 4196446"/>
              <a:gd name="connsiteY105" fmla="*/ 3913776 h 8323234"/>
              <a:gd name="connsiteX106" fmla="*/ 3127621 w 4196446"/>
              <a:gd name="connsiteY106" fmla="*/ 3851863 h 8323234"/>
              <a:gd name="connsiteX107" fmla="*/ 2996652 w 4196446"/>
              <a:gd name="connsiteY107" fmla="*/ 3739945 h 8323234"/>
              <a:gd name="connsiteX108" fmla="*/ 2591839 w 4196446"/>
              <a:gd name="connsiteY108" fmla="*/ 3354183 h 8323234"/>
              <a:gd name="connsiteX109" fmla="*/ 2468015 w 4196446"/>
              <a:gd name="connsiteY109" fmla="*/ 3049382 h 8323234"/>
              <a:gd name="connsiteX110" fmla="*/ 2432296 w 4196446"/>
              <a:gd name="connsiteY110" fmla="*/ 2961276 h 8323234"/>
              <a:gd name="connsiteX111" fmla="*/ 2387052 w 4196446"/>
              <a:gd name="connsiteY111" fmla="*/ 2954132 h 8323234"/>
              <a:gd name="connsiteX112" fmla="*/ 2365621 w 4196446"/>
              <a:gd name="connsiteY112" fmla="*/ 2958895 h 8323234"/>
              <a:gd name="connsiteX113" fmla="*/ 2315615 w 4196446"/>
              <a:gd name="connsiteY113" fmla="*/ 2896982 h 8323234"/>
              <a:gd name="connsiteX114" fmla="*/ 2234652 w 4196446"/>
              <a:gd name="connsiteY114" fmla="*/ 2880313 h 8323234"/>
              <a:gd name="connsiteX115" fmla="*/ 2182265 w 4196446"/>
              <a:gd name="connsiteY115" fmla="*/ 2811257 h 8323234"/>
              <a:gd name="connsiteX116" fmla="*/ 2115590 w 4196446"/>
              <a:gd name="connsiteY116" fmla="*/ 2727913 h 8323234"/>
              <a:gd name="connsiteX117" fmla="*/ 2091777 w 4196446"/>
              <a:gd name="connsiteY117" fmla="*/ 2670763 h 8323234"/>
              <a:gd name="connsiteX118" fmla="*/ 2006845 w 4196446"/>
              <a:gd name="connsiteY118" fmla="*/ 2527095 h 8323234"/>
              <a:gd name="connsiteX119" fmla="*/ 1953665 w 4196446"/>
              <a:gd name="connsiteY119" fmla="*/ 2451688 h 8323234"/>
              <a:gd name="connsiteX120" fmla="*/ 2006052 w 4196446"/>
              <a:gd name="connsiteY120" fmla="*/ 2337388 h 8323234"/>
              <a:gd name="connsiteX121" fmla="*/ 2072727 w 4196446"/>
              <a:gd name="connsiteY121" fmla="*/ 2256426 h 8323234"/>
              <a:gd name="connsiteX122" fmla="*/ 2056058 w 4196446"/>
              <a:gd name="connsiteY122" fmla="*/ 2223088 h 8323234"/>
              <a:gd name="connsiteX123" fmla="*/ 2067965 w 4196446"/>
              <a:gd name="connsiteY123" fmla="*/ 2130220 h 8323234"/>
              <a:gd name="connsiteX124" fmla="*/ 2137021 w 4196446"/>
              <a:gd name="connsiteY124" fmla="*/ 1992107 h 8323234"/>
              <a:gd name="connsiteX125" fmla="*/ 2165596 w 4196446"/>
              <a:gd name="connsiteY125" fmla="*/ 1944482 h 8323234"/>
              <a:gd name="connsiteX126" fmla="*/ 2203696 w 4196446"/>
              <a:gd name="connsiteY126" fmla="*/ 1937338 h 8323234"/>
              <a:gd name="connsiteX127" fmla="*/ 2198933 w 4196446"/>
              <a:gd name="connsiteY127" fmla="*/ 1906382 h 8323234"/>
              <a:gd name="connsiteX128" fmla="*/ 2406102 w 4196446"/>
              <a:gd name="connsiteY128" fmla="*/ 1782557 h 8323234"/>
              <a:gd name="connsiteX129" fmla="*/ 2494208 w 4196446"/>
              <a:gd name="connsiteY129" fmla="*/ 1715882 h 8323234"/>
              <a:gd name="connsiteX130" fmla="*/ 2513258 w 4196446"/>
              <a:gd name="connsiteY130" fmla="*/ 1630157 h 8323234"/>
              <a:gd name="connsiteX131" fmla="*/ 2522784 w 4196446"/>
              <a:gd name="connsiteY131" fmla="*/ 1584913 h 8323234"/>
              <a:gd name="connsiteX132" fmla="*/ 2577552 w 4196446"/>
              <a:gd name="connsiteY132" fmla="*/ 1527763 h 8323234"/>
              <a:gd name="connsiteX133" fmla="*/ 2606127 w 4196446"/>
              <a:gd name="connsiteY133" fmla="*/ 1499188 h 8323234"/>
              <a:gd name="connsiteX134" fmla="*/ 2634702 w 4196446"/>
              <a:gd name="connsiteY134" fmla="*/ 1492045 h 8323234"/>
              <a:gd name="connsiteX135" fmla="*/ 2672802 w 4196446"/>
              <a:gd name="connsiteY135" fmla="*/ 1368220 h 8323234"/>
              <a:gd name="connsiteX136" fmla="*/ 2806153 w 4196446"/>
              <a:gd name="connsiteY136" fmla="*/ 1334883 h 8323234"/>
              <a:gd name="connsiteX137" fmla="*/ 2944265 w 4196446"/>
              <a:gd name="connsiteY137" fmla="*/ 1325357 h 8323234"/>
              <a:gd name="connsiteX138" fmla="*/ 2968077 w 4196446"/>
              <a:gd name="connsiteY138" fmla="*/ 1206295 h 8323234"/>
              <a:gd name="connsiteX139" fmla="*/ 3049040 w 4196446"/>
              <a:gd name="connsiteY139" fmla="*/ 1169783 h 8323234"/>
              <a:gd name="connsiteX140" fmla="*/ 3153814 w 4196446"/>
              <a:gd name="connsiteY140" fmla="*/ 1125332 h 8323234"/>
              <a:gd name="connsiteX141" fmla="*/ 3225252 w 4196446"/>
              <a:gd name="connsiteY141" fmla="*/ 1049132 h 8323234"/>
              <a:gd name="connsiteX142" fmla="*/ 3310977 w 4196446"/>
              <a:gd name="connsiteY142" fmla="*/ 996745 h 8323234"/>
              <a:gd name="connsiteX143" fmla="*/ 3056977 w 4196446"/>
              <a:gd name="connsiteY143" fmla="*/ 982457 h 8323234"/>
              <a:gd name="connsiteX144" fmla="*/ 2958552 w 4196446"/>
              <a:gd name="connsiteY144" fmla="*/ 976107 h 8323234"/>
              <a:gd name="connsiteX145" fmla="*/ 2926802 w 4196446"/>
              <a:gd name="connsiteY145" fmla="*/ 906257 h 8323234"/>
              <a:gd name="connsiteX146" fmla="*/ 2866477 w 4196446"/>
              <a:gd name="connsiteY146" fmla="*/ 893559 h 8323234"/>
              <a:gd name="connsiteX147" fmla="*/ 2799802 w 4196446"/>
              <a:gd name="connsiteY147" fmla="*/ 874507 h 8323234"/>
              <a:gd name="connsiteX148" fmla="*/ 2761702 w 4196446"/>
              <a:gd name="connsiteY148" fmla="*/ 807832 h 8323234"/>
              <a:gd name="connsiteX149" fmla="*/ 2609302 w 4196446"/>
              <a:gd name="connsiteY149" fmla="*/ 760207 h 8323234"/>
              <a:gd name="connsiteX150" fmla="*/ 2580727 w 4196446"/>
              <a:gd name="connsiteY150" fmla="*/ 604632 h 8323234"/>
              <a:gd name="connsiteX151" fmla="*/ 2526752 w 4196446"/>
              <a:gd name="connsiteY151" fmla="*/ 531609 h 8323234"/>
              <a:gd name="connsiteX152" fmla="*/ 2596602 w 4196446"/>
              <a:gd name="connsiteY152" fmla="*/ 407782 h 8323234"/>
              <a:gd name="connsiteX153" fmla="*/ 2629939 w 4196446"/>
              <a:gd name="connsiteY153" fmla="*/ 310947 h 8323234"/>
              <a:gd name="connsiteX154" fmla="*/ 2517227 w 4196446"/>
              <a:gd name="connsiteY154" fmla="*/ 239507 h 8323234"/>
              <a:gd name="connsiteX155" fmla="*/ 2402927 w 4196446"/>
              <a:gd name="connsiteY155" fmla="*/ 271257 h 8323234"/>
              <a:gd name="connsiteX156" fmla="*/ 2275927 w 4196446"/>
              <a:gd name="connsiteY156" fmla="*/ 198232 h 8323234"/>
              <a:gd name="connsiteX157" fmla="*/ 2133052 w 4196446"/>
              <a:gd name="connsiteY157" fmla="*/ 233157 h 8323234"/>
              <a:gd name="connsiteX158" fmla="*/ 1913977 w 4196446"/>
              <a:gd name="connsiteY158" fmla="*/ 36309 h 8323234"/>
              <a:gd name="connsiteX159" fmla="*/ 1777452 w 4196446"/>
              <a:gd name="connsiteY159" fmla="*/ 13289 h 8323234"/>
              <a:gd name="connsiteX160" fmla="*/ 1703633 w 4196446"/>
              <a:gd name="connsiteY160" fmla="*/ 41864 h 8323234"/>
              <a:gd name="connsiteX161" fmla="*/ 1615527 w 4196446"/>
              <a:gd name="connsiteY161" fmla="*/ 75203 h 8323234"/>
              <a:gd name="connsiteX162" fmla="*/ 1515515 w 4196446"/>
              <a:gd name="connsiteY162" fmla="*/ 129971 h 8323234"/>
              <a:gd name="connsiteX163" fmla="*/ 1525040 w 4196446"/>
              <a:gd name="connsiteY163" fmla="*/ 194264 h 8323234"/>
              <a:gd name="connsiteX164" fmla="*/ 1505990 w 4196446"/>
              <a:gd name="connsiteY164" fmla="*/ 251415 h 8323234"/>
              <a:gd name="connsiteX165" fmla="*/ 1413121 w 4196446"/>
              <a:gd name="connsiteY165" fmla="*/ 270464 h 8323234"/>
              <a:gd name="connsiteX166" fmla="*/ 1339302 w 4196446"/>
              <a:gd name="connsiteY166" fmla="*/ 306184 h 8323234"/>
              <a:gd name="connsiteX167" fmla="*/ 1260721 w 4196446"/>
              <a:gd name="connsiteY167" fmla="*/ 346665 h 8323234"/>
              <a:gd name="connsiteX168" fmla="*/ 1191665 w 4196446"/>
              <a:gd name="connsiteY168" fmla="*/ 272847 h 8323234"/>
              <a:gd name="connsiteX169" fmla="*/ 1082127 w 4196446"/>
              <a:gd name="connsiteY169" fmla="*/ 353809 h 8323234"/>
              <a:gd name="connsiteX170" fmla="*/ 1020215 w 4196446"/>
              <a:gd name="connsiteY170" fmla="*/ 420484 h 8323234"/>
              <a:gd name="connsiteX171" fmla="*/ 858290 w 4196446"/>
              <a:gd name="connsiteY171" fmla="*/ 301422 h 8323234"/>
              <a:gd name="connsiteX172" fmla="*/ 796377 w 4196446"/>
              <a:gd name="connsiteY172" fmla="*/ 406196 h 8323234"/>
              <a:gd name="connsiteX173" fmla="*/ 755896 w 4196446"/>
              <a:gd name="connsiteY173" fmla="*/ 341903 h 8323234"/>
              <a:gd name="connsiteX174" fmla="*/ 689221 w 4196446"/>
              <a:gd name="connsiteY174" fmla="*/ 270465 h 8323234"/>
              <a:gd name="connsiteX175" fmla="*/ 667790 w 4196446"/>
              <a:gd name="connsiteY175" fmla="*/ 313328 h 8323234"/>
              <a:gd name="connsiteX176" fmla="*/ 620165 w 4196446"/>
              <a:gd name="connsiteY176" fmla="*/ 382384 h 8323234"/>
              <a:gd name="connsiteX177" fmla="*/ 589208 w 4196446"/>
              <a:gd name="connsiteY177" fmla="*/ 396672 h 8323234"/>
              <a:gd name="connsiteX178" fmla="*/ 498721 w 4196446"/>
              <a:gd name="connsiteY178" fmla="*/ 482397 h 8323234"/>
              <a:gd name="connsiteX179" fmla="*/ 396327 w 4196446"/>
              <a:gd name="connsiteY179" fmla="*/ 380003 h 8323234"/>
              <a:gd name="connsiteX180" fmla="*/ 243927 w 4196446"/>
              <a:gd name="connsiteY180" fmla="*/ 294278 h 8323234"/>
              <a:gd name="connsiteX181" fmla="*/ 174871 w 4196446"/>
              <a:gd name="connsiteY181" fmla="*/ 327615 h 8323234"/>
              <a:gd name="connsiteX182" fmla="*/ 127246 w 4196446"/>
              <a:gd name="connsiteY182" fmla="*/ 410959 h 8323234"/>
              <a:gd name="connsiteX183" fmla="*/ 43902 w 4196446"/>
              <a:gd name="connsiteY183" fmla="*/ 472872 h 8323234"/>
              <a:gd name="connsiteX184" fmla="*/ 8183 w 4196446"/>
              <a:gd name="connsiteY184" fmla="*/ 484778 h 8323234"/>
              <a:gd name="connsiteX185" fmla="*/ 198683 w 4196446"/>
              <a:gd name="connsiteY185" fmla="*/ 689565 h 8323234"/>
              <a:gd name="connsiteX186" fmla="*/ 265359 w 4196446"/>
              <a:gd name="connsiteY186" fmla="*/ 706234 h 8323234"/>
              <a:gd name="connsiteX187" fmla="*/ 298697 w 4196446"/>
              <a:gd name="connsiteY187" fmla="*/ 730047 h 8323234"/>
              <a:gd name="connsiteX188" fmla="*/ 296315 w 4196446"/>
              <a:gd name="connsiteY188" fmla="*/ 901496 h 8323234"/>
              <a:gd name="connsiteX189" fmla="*/ 362990 w 4196446"/>
              <a:gd name="connsiteY189" fmla="*/ 906259 h 8323234"/>
              <a:gd name="connsiteX190" fmla="*/ 401090 w 4196446"/>
              <a:gd name="connsiteY190" fmla="*/ 856253 h 8323234"/>
              <a:gd name="connsiteX191" fmla="*/ 482052 w 4196446"/>
              <a:gd name="connsiteY191" fmla="*/ 894353 h 8323234"/>
              <a:gd name="connsiteX192" fmla="*/ 420140 w 4196446"/>
              <a:gd name="connsiteY192" fmla="*/ 1039609 h 8323234"/>
              <a:gd name="connsiteX193" fmla="*/ 434427 w 4196446"/>
              <a:gd name="connsiteY193" fmla="*/ 1087234 h 8323234"/>
              <a:gd name="connsiteX194" fmla="*/ 379658 w 4196446"/>
              <a:gd name="connsiteY194" fmla="*/ 1139622 h 8323234"/>
              <a:gd name="connsiteX195" fmla="*/ 415377 w 4196446"/>
              <a:gd name="connsiteY195" fmla="*/ 1168196 h 8323234"/>
              <a:gd name="connsiteX196" fmla="*/ 486815 w 4196446"/>
              <a:gd name="connsiteY196" fmla="*/ 1256303 h 8323234"/>
              <a:gd name="connsiteX197" fmla="*/ 527296 w 4196446"/>
              <a:gd name="connsiteY197" fmla="*/ 1344409 h 8323234"/>
              <a:gd name="connsiteX198" fmla="*/ 636833 w 4196446"/>
              <a:gd name="connsiteY198" fmla="*/ 1396797 h 8323234"/>
              <a:gd name="connsiteX199" fmla="*/ 746371 w 4196446"/>
              <a:gd name="connsiteY199" fmla="*/ 1420609 h 8323234"/>
              <a:gd name="connsiteX200" fmla="*/ 829715 w 4196446"/>
              <a:gd name="connsiteY200" fmla="*/ 1468234 h 8323234"/>
              <a:gd name="connsiteX201" fmla="*/ 913058 w 4196446"/>
              <a:gd name="connsiteY201" fmla="*/ 1442040 h 8323234"/>
              <a:gd name="connsiteX202" fmla="*/ 994021 w 4196446"/>
              <a:gd name="connsiteY202" fmla="*/ 1368222 h 8323234"/>
              <a:gd name="connsiteX203" fmla="*/ 1103558 w 4196446"/>
              <a:gd name="connsiteY203" fmla="*/ 1351553 h 8323234"/>
              <a:gd name="connsiteX204" fmla="*/ 1170233 w 4196446"/>
              <a:gd name="connsiteY204" fmla="*/ 1356315 h 8323234"/>
              <a:gd name="connsiteX205" fmla="*/ 1329777 w 4196446"/>
              <a:gd name="connsiteY205" fmla="*/ 1465853 h 8323234"/>
              <a:gd name="connsiteX206" fmla="*/ 1389308 w 4196446"/>
              <a:gd name="connsiteY206" fmla="*/ 1494428 h 8323234"/>
              <a:gd name="connsiteX207" fmla="*/ 1260721 w 4196446"/>
              <a:gd name="connsiteY207" fmla="*/ 1596822 h 8323234"/>
              <a:gd name="connsiteX208" fmla="*/ 1263102 w 4196446"/>
              <a:gd name="connsiteY208" fmla="*/ 1661115 h 8323234"/>
              <a:gd name="connsiteX209" fmla="*/ 1425027 w 4196446"/>
              <a:gd name="connsiteY209" fmla="*/ 1613490 h 8323234"/>
              <a:gd name="connsiteX210" fmla="*/ 1386927 w 4196446"/>
              <a:gd name="connsiteY210" fmla="*/ 1677784 h 8323234"/>
              <a:gd name="connsiteX211" fmla="*/ 1405977 w 4196446"/>
              <a:gd name="connsiteY211" fmla="*/ 1751603 h 8323234"/>
              <a:gd name="connsiteX212" fmla="*/ 1517896 w 4196446"/>
              <a:gd name="connsiteY212" fmla="*/ 1787322 h 8323234"/>
              <a:gd name="connsiteX213" fmla="*/ 1591715 w 4196446"/>
              <a:gd name="connsiteY213" fmla="*/ 1803990 h 8323234"/>
              <a:gd name="connsiteX214" fmla="*/ 1501227 w 4196446"/>
              <a:gd name="connsiteY214" fmla="*/ 1934959 h 8323234"/>
              <a:gd name="connsiteX215" fmla="*/ 1494083 w 4196446"/>
              <a:gd name="connsiteY215" fmla="*/ 1984965 h 8323234"/>
              <a:gd name="connsiteX216" fmla="*/ 1422646 w 4196446"/>
              <a:gd name="connsiteY216" fmla="*/ 2020684 h 8323234"/>
              <a:gd name="connsiteX217" fmla="*/ 1391690 w 4196446"/>
              <a:gd name="connsiteY217" fmla="*/ 2082597 h 8323234"/>
              <a:gd name="connsiteX218" fmla="*/ 1260721 w 4196446"/>
              <a:gd name="connsiteY218" fmla="*/ 2056403 h 8323234"/>
              <a:gd name="connsiteX219" fmla="*/ 1139277 w 4196446"/>
              <a:gd name="connsiteY219" fmla="*/ 2056402 h 8323234"/>
              <a:gd name="connsiteX220" fmla="*/ 1072602 w 4196446"/>
              <a:gd name="connsiteY220" fmla="*/ 2084978 h 8323234"/>
              <a:gd name="connsiteX221" fmla="*/ 1065458 w 4196446"/>
              <a:gd name="connsiteY221" fmla="*/ 2184990 h 8323234"/>
              <a:gd name="connsiteX222" fmla="*/ 977352 w 4196446"/>
              <a:gd name="connsiteY222" fmla="*/ 2273097 h 8323234"/>
              <a:gd name="connsiteX223" fmla="*/ 1120227 w 4196446"/>
              <a:gd name="connsiteY223" fmla="*/ 2335009 h 8323234"/>
              <a:gd name="connsiteX224" fmla="*/ 1170234 w 4196446"/>
              <a:gd name="connsiteY224" fmla="*/ 2370727 h 8323234"/>
              <a:gd name="connsiteX225" fmla="*/ 1222621 w 4196446"/>
              <a:gd name="connsiteY225" fmla="*/ 2387397 h 8323234"/>
              <a:gd name="connsiteX226" fmla="*/ 1272627 w 4196446"/>
              <a:gd name="connsiteY226" fmla="*/ 2437403 h 8323234"/>
              <a:gd name="connsiteX227" fmla="*/ 1329777 w 4196446"/>
              <a:gd name="connsiteY227" fmla="*/ 2458834 h 8323234"/>
              <a:gd name="connsiteX228" fmla="*/ 1422646 w 4196446"/>
              <a:gd name="connsiteY228" fmla="*/ 2535034 h 8323234"/>
              <a:gd name="connsiteX229" fmla="*/ 1508371 w 4196446"/>
              <a:gd name="connsiteY229" fmla="*/ 2568373 h 8323234"/>
              <a:gd name="connsiteX230" fmla="*/ 1641721 w 4196446"/>
              <a:gd name="connsiteY230" fmla="*/ 2716009 h 8323234"/>
              <a:gd name="connsiteX231" fmla="*/ 1725065 w 4196446"/>
              <a:gd name="connsiteY231" fmla="*/ 2870790 h 8323234"/>
              <a:gd name="connsiteX232" fmla="*/ 1850477 w 4196446"/>
              <a:gd name="connsiteY232" fmla="*/ 2931907 h 8323234"/>
              <a:gd name="connsiteX233" fmla="*/ 1896514 w 4196446"/>
              <a:gd name="connsiteY233" fmla="*/ 2977947 h 8323234"/>
              <a:gd name="connsiteX234" fmla="*/ 1927471 w 4196446"/>
              <a:gd name="connsiteY234" fmla="*/ 3082722 h 8323234"/>
              <a:gd name="connsiteX235" fmla="*/ 1989383 w 4196446"/>
              <a:gd name="connsiteY235" fmla="*/ 3185115 h 8323234"/>
              <a:gd name="connsiteX236" fmla="*/ 2051296 w 4196446"/>
              <a:gd name="connsiteY236" fmla="*/ 3223215 h 8323234"/>
              <a:gd name="connsiteX237" fmla="*/ 2182265 w 4196446"/>
              <a:gd name="connsiteY237" fmla="*/ 3370853 h 8323234"/>
              <a:gd name="connsiteX238" fmla="*/ 2325139 w 4196446"/>
              <a:gd name="connsiteY238" fmla="*/ 3447053 h 8323234"/>
              <a:gd name="connsiteX239" fmla="*/ 2384671 w 4196446"/>
              <a:gd name="connsiteY239" fmla="*/ 3532778 h 8323234"/>
              <a:gd name="connsiteX240" fmla="*/ 2432296 w 4196446"/>
              <a:gd name="connsiteY240" fmla="*/ 3599453 h 8323234"/>
              <a:gd name="connsiteX241" fmla="*/ 2479921 w 4196446"/>
              <a:gd name="connsiteY241" fmla="*/ 3589929 h 8323234"/>
              <a:gd name="connsiteX242" fmla="*/ 2484683 w 4196446"/>
              <a:gd name="connsiteY242" fmla="*/ 3742328 h 8323234"/>
              <a:gd name="connsiteX243" fmla="*/ 2537071 w 4196446"/>
              <a:gd name="connsiteY243" fmla="*/ 3835197 h 8323234"/>
              <a:gd name="connsiteX244" fmla="*/ 2529927 w 4196446"/>
              <a:gd name="connsiteY244" fmla="*/ 3873297 h 8323234"/>
              <a:gd name="connsiteX245" fmla="*/ 2598983 w 4196446"/>
              <a:gd name="connsiteY245" fmla="*/ 3909015 h 8323234"/>
              <a:gd name="connsiteX246" fmla="*/ 2656133 w 4196446"/>
              <a:gd name="connsiteY246" fmla="*/ 3854247 h 8323234"/>
              <a:gd name="connsiteX247" fmla="*/ 2689471 w 4196446"/>
              <a:gd name="connsiteY247" fmla="*/ 3937590 h 8323234"/>
              <a:gd name="connsiteX248" fmla="*/ 2734715 w 4196446"/>
              <a:gd name="connsiteY248" fmla="*/ 3982834 h 8323234"/>
              <a:gd name="connsiteX249" fmla="*/ 2808533 w 4196446"/>
              <a:gd name="connsiteY249" fmla="*/ 4006647 h 8323234"/>
              <a:gd name="connsiteX250" fmla="*/ 2860921 w 4196446"/>
              <a:gd name="connsiteY250" fmla="*/ 4075703 h 8323234"/>
              <a:gd name="connsiteX251" fmla="*/ 2946646 w 4196446"/>
              <a:gd name="connsiteY251" fmla="*/ 4130472 h 8323234"/>
              <a:gd name="connsiteX252" fmla="*/ 2999033 w 4196446"/>
              <a:gd name="connsiteY252" fmla="*/ 4163809 h 8323234"/>
              <a:gd name="connsiteX253" fmla="*/ 2870446 w 4196446"/>
              <a:gd name="connsiteY253" fmla="*/ 4256678 h 8323234"/>
              <a:gd name="connsiteX254" fmla="*/ 2868064 w 4196446"/>
              <a:gd name="connsiteY254" fmla="*/ 4311446 h 8323234"/>
              <a:gd name="connsiteX255" fmla="*/ 2970458 w 4196446"/>
              <a:gd name="connsiteY255" fmla="*/ 4428128 h 8323234"/>
              <a:gd name="connsiteX256" fmla="*/ 3065708 w 4196446"/>
              <a:gd name="connsiteY256" fmla="*/ 4490040 h 8323234"/>
              <a:gd name="connsiteX257" fmla="*/ 3096665 w 4196446"/>
              <a:gd name="connsiteY257" fmla="*/ 4528140 h 8323234"/>
              <a:gd name="connsiteX258" fmla="*/ 3082377 w 4196446"/>
              <a:gd name="connsiteY258" fmla="*/ 4609103 h 8323234"/>
              <a:gd name="connsiteX259" fmla="*/ 3077615 w 4196446"/>
              <a:gd name="connsiteY259" fmla="*/ 4692447 h 8323234"/>
              <a:gd name="connsiteX260" fmla="*/ 3034752 w 4196446"/>
              <a:gd name="connsiteY260" fmla="*/ 4701972 h 8323234"/>
              <a:gd name="connsiteX261" fmla="*/ 3008558 w 4196446"/>
              <a:gd name="connsiteY261" fmla="*/ 4718640 h 8323234"/>
              <a:gd name="connsiteX262" fmla="*/ 3053802 w 4196446"/>
              <a:gd name="connsiteY262" fmla="*/ 4795632 h 8323234"/>
              <a:gd name="connsiteX263" fmla="*/ 3037133 w 4196446"/>
              <a:gd name="connsiteY263" fmla="*/ 4868659 h 8323234"/>
              <a:gd name="connsiteX264" fmla="*/ 3020465 w 4196446"/>
              <a:gd name="connsiteY264" fmla="*/ 5004390 h 8323234"/>
              <a:gd name="connsiteX265" fmla="*/ 2982365 w 4196446"/>
              <a:gd name="connsiteY265" fmla="*/ 5044872 h 8323234"/>
              <a:gd name="connsiteX266" fmla="*/ 2965696 w 4196446"/>
              <a:gd name="connsiteY266" fmla="*/ 5166315 h 8323234"/>
              <a:gd name="connsiteX267" fmla="*/ 2937121 w 4196446"/>
              <a:gd name="connsiteY267" fmla="*/ 5285378 h 8323234"/>
              <a:gd name="connsiteX268" fmla="*/ 2989508 w 4196446"/>
              <a:gd name="connsiteY268" fmla="*/ 5302047 h 8323234"/>
              <a:gd name="connsiteX269" fmla="*/ 2987127 w 4196446"/>
              <a:gd name="connsiteY269" fmla="*/ 5347290 h 8323234"/>
              <a:gd name="connsiteX270" fmla="*/ 2984746 w 4196446"/>
              <a:gd name="connsiteY270" fmla="*/ 5402059 h 8323234"/>
              <a:gd name="connsiteX271" fmla="*/ 3041896 w 4196446"/>
              <a:gd name="connsiteY271" fmla="*/ 5471115 h 8323234"/>
              <a:gd name="connsiteX272" fmla="*/ 3089521 w 4196446"/>
              <a:gd name="connsiteY272" fmla="*/ 5597322 h 8323234"/>
              <a:gd name="connsiteX273" fmla="*/ 2996652 w 4196446"/>
              <a:gd name="connsiteY273" fmla="*/ 5887834 h 8323234"/>
              <a:gd name="connsiteX274" fmla="*/ 3018083 w 4196446"/>
              <a:gd name="connsiteY274" fmla="*/ 5942603 h 8323234"/>
              <a:gd name="connsiteX275" fmla="*/ 3044277 w 4196446"/>
              <a:gd name="connsiteY275" fmla="*/ 5994990 h 8323234"/>
              <a:gd name="connsiteX276" fmla="*/ 3049040 w 4196446"/>
              <a:gd name="connsiteY276" fmla="*/ 6099765 h 8323234"/>
              <a:gd name="connsiteX277" fmla="*/ 3028402 w 4196446"/>
              <a:gd name="connsiteY277" fmla="*/ 6195807 h 8323234"/>
              <a:gd name="connsiteX278" fmla="*/ 2956170 w 4196446"/>
              <a:gd name="connsiteY278" fmla="*/ 6259310 h 8323234"/>
              <a:gd name="connsiteX279" fmla="*/ 2920452 w 4196446"/>
              <a:gd name="connsiteY279" fmla="*/ 6240259 h 8323234"/>
              <a:gd name="connsiteX280" fmla="*/ 2849015 w 4196446"/>
              <a:gd name="connsiteY280" fmla="*/ 6252165 h 8323234"/>
              <a:gd name="connsiteX281" fmla="*/ 2713283 w 4196446"/>
              <a:gd name="connsiteY281" fmla="*/ 6364084 h 8323234"/>
              <a:gd name="connsiteX282" fmla="*/ 2606127 w 4196446"/>
              <a:gd name="connsiteY282" fmla="*/ 6349797 h 8323234"/>
              <a:gd name="connsiteX283" fmla="*/ 2575171 w 4196446"/>
              <a:gd name="connsiteY283" fmla="*/ 6378372 h 8323234"/>
              <a:gd name="connsiteX284" fmla="*/ 2508495 w 4196446"/>
              <a:gd name="connsiteY284" fmla="*/ 6423614 h 8323234"/>
              <a:gd name="connsiteX285" fmla="*/ 2391815 w 4196446"/>
              <a:gd name="connsiteY285" fmla="*/ 6411709 h 8323234"/>
              <a:gd name="connsiteX286" fmla="*/ 2368002 w 4196446"/>
              <a:gd name="connsiteY286" fmla="*/ 6528390 h 8323234"/>
              <a:gd name="connsiteX287" fmla="*/ 2363240 w 4196446"/>
              <a:gd name="connsiteY287" fmla="*/ 6564109 h 8323234"/>
              <a:gd name="connsiteX288" fmla="*/ 2339428 w 4196446"/>
              <a:gd name="connsiteY288" fmla="*/ 6583159 h 8323234"/>
              <a:gd name="connsiteX289" fmla="*/ 2141783 w 4196446"/>
              <a:gd name="connsiteY289" fmla="*/ 6535534 h 8323234"/>
              <a:gd name="connsiteX290" fmla="*/ 2103683 w 4196446"/>
              <a:gd name="connsiteY290" fmla="*/ 6587922 h 8323234"/>
              <a:gd name="connsiteX291" fmla="*/ 2072727 w 4196446"/>
              <a:gd name="connsiteY291" fmla="*/ 6683172 h 8323234"/>
              <a:gd name="connsiteX292" fmla="*/ 2039389 w 4196446"/>
              <a:gd name="connsiteY292" fmla="*/ 6747465 h 8323234"/>
              <a:gd name="connsiteX293" fmla="*/ 2051296 w 4196446"/>
              <a:gd name="connsiteY293" fmla="*/ 6809378 h 8323234"/>
              <a:gd name="connsiteX294" fmla="*/ 2184646 w 4196446"/>
              <a:gd name="connsiteY294" fmla="*/ 6921297 h 8323234"/>
              <a:gd name="connsiteX295" fmla="*/ 2253702 w 4196446"/>
              <a:gd name="connsiteY295" fmla="*/ 6954634 h 8323234"/>
              <a:gd name="connsiteX296" fmla="*/ 2237033 w 4196446"/>
              <a:gd name="connsiteY296" fmla="*/ 6978447 h 8323234"/>
              <a:gd name="connsiteX297" fmla="*/ 2201315 w 4196446"/>
              <a:gd name="connsiteY297" fmla="*/ 6997497 h 8323234"/>
              <a:gd name="connsiteX298" fmla="*/ 2234652 w 4196446"/>
              <a:gd name="connsiteY298" fmla="*/ 7073697 h 8323234"/>
              <a:gd name="connsiteX299" fmla="*/ 2203696 w 4196446"/>
              <a:gd name="connsiteY299" fmla="*/ 7095128 h 8323234"/>
              <a:gd name="connsiteX300" fmla="*/ 2098921 w 4196446"/>
              <a:gd name="connsiteY300" fmla="*/ 7033215 h 8323234"/>
              <a:gd name="connsiteX301" fmla="*/ 2056058 w 4196446"/>
              <a:gd name="connsiteY301" fmla="*/ 7059409 h 8323234"/>
              <a:gd name="connsiteX302" fmla="*/ 1996527 w 4196446"/>
              <a:gd name="connsiteY302" fmla="*/ 6957015 h 8323234"/>
              <a:gd name="connsiteX303" fmla="*/ 1879846 w 4196446"/>
              <a:gd name="connsiteY303" fmla="*/ 6983209 h 8323234"/>
              <a:gd name="connsiteX304" fmla="*/ 1815552 w 4196446"/>
              <a:gd name="connsiteY304" fmla="*/ 6987972 h 8323234"/>
              <a:gd name="connsiteX305" fmla="*/ 1765546 w 4196446"/>
              <a:gd name="connsiteY305" fmla="*/ 6983210 h 8323234"/>
              <a:gd name="connsiteX306" fmla="*/ 1708396 w 4196446"/>
              <a:gd name="connsiteY306" fmla="*/ 7028453 h 8323234"/>
              <a:gd name="connsiteX307" fmla="*/ 1529802 w 4196446"/>
              <a:gd name="connsiteY307" fmla="*/ 6987972 h 8323234"/>
              <a:gd name="connsiteX308" fmla="*/ 1553614 w 4196446"/>
              <a:gd name="connsiteY308" fmla="*/ 7114178 h 8323234"/>
              <a:gd name="connsiteX309" fmla="*/ 1477415 w 4196446"/>
              <a:gd name="connsiteY309" fmla="*/ 7159422 h 8323234"/>
              <a:gd name="connsiteX310" fmla="*/ 1415502 w 4196446"/>
              <a:gd name="connsiteY310" fmla="*/ 7226096 h 8323234"/>
              <a:gd name="connsiteX311" fmla="*/ 1265483 w 4196446"/>
              <a:gd name="connsiteY311" fmla="*/ 7218953 h 8323234"/>
              <a:gd name="connsiteX312" fmla="*/ 1213096 w 4196446"/>
              <a:gd name="connsiteY312" fmla="*/ 7321346 h 8323234"/>
              <a:gd name="connsiteX0" fmla="*/ 1217858 w 4196446"/>
              <a:gd name="connsiteY0" fmla="*/ 7329284 h 8323234"/>
              <a:gd name="connsiteX1" fmla="*/ 1570284 w 4196446"/>
              <a:gd name="connsiteY1" fmla="*/ 7530894 h 8323234"/>
              <a:gd name="connsiteX2" fmla="*/ 1391691 w 4196446"/>
              <a:gd name="connsiteY2" fmla="*/ 7988095 h 8323234"/>
              <a:gd name="connsiteX3" fmla="*/ 1384547 w 4196446"/>
              <a:gd name="connsiteY3" fmla="*/ 8138113 h 8323234"/>
              <a:gd name="connsiteX4" fmla="*/ 1382166 w 4196446"/>
              <a:gd name="connsiteY4" fmla="*/ 8204788 h 8323234"/>
              <a:gd name="connsiteX5" fmla="*/ 1453603 w 4196446"/>
              <a:gd name="connsiteY5" fmla="*/ 8209551 h 8323234"/>
              <a:gd name="connsiteX6" fmla="*/ 1451222 w 4196446"/>
              <a:gd name="connsiteY6" fmla="*/ 8254795 h 8323234"/>
              <a:gd name="connsiteX7" fmla="*/ 1389309 w 4196446"/>
              <a:gd name="connsiteY7" fmla="*/ 8278608 h 8323234"/>
              <a:gd name="connsiteX8" fmla="*/ 1334540 w 4196446"/>
              <a:gd name="connsiteY8" fmla="*/ 8300038 h 8323234"/>
              <a:gd name="connsiteX9" fmla="*/ 1413915 w 4196446"/>
              <a:gd name="connsiteY9" fmla="*/ 8318295 h 8323234"/>
              <a:gd name="connsiteX10" fmla="*/ 1536947 w 4196446"/>
              <a:gd name="connsiteY10" fmla="*/ 8309563 h 8323234"/>
              <a:gd name="connsiteX11" fmla="*/ 1698872 w 4196446"/>
              <a:gd name="connsiteY11" fmla="*/ 8197645 h 8323234"/>
              <a:gd name="connsiteX12" fmla="*/ 1789359 w 4196446"/>
              <a:gd name="connsiteY12" fmla="*/ 8045245 h 8323234"/>
              <a:gd name="connsiteX13" fmla="*/ 1941759 w 4196446"/>
              <a:gd name="connsiteY13" fmla="*/ 8004763 h 8323234"/>
              <a:gd name="connsiteX14" fmla="*/ 2198934 w 4196446"/>
              <a:gd name="connsiteY14" fmla="*/ 7899988 h 8323234"/>
              <a:gd name="connsiteX15" fmla="*/ 2260847 w 4196446"/>
              <a:gd name="connsiteY15" fmla="*/ 7835694 h 8323234"/>
              <a:gd name="connsiteX16" fmla="*/ 2301328 w 4196446"/>
              <a:gd name="connsiteY16" fmla="*/ 7795213 h 8323234"/>
              <a:gd name="connsiteX17" fmla="*/ 2391816 w 4196446"/>
              <a:gd name="connsiteY17" fmla="*/ 7797595 h 8323234"/>
              <a:gd name="connsiteX18" fmla="*/ 2451347 w 4196446"/>
              <a:gd name="connsiteY18" fmla="*/ 7776163 h 8323234"/>
              <a:gd name="connsiteX19" fmla="*/ 2470397 w 4196446"/>
              <a:gd name="connsiteY19" fmla="*/ 7699963 h 8323234"/>
              <a:gd name="connsiteX20" fmla="*/ 2444203 w 4196446"/>
              <a:gd name="connsiteY20" fmla="*/ 7633288 h 8323234"/>
              <a:gd name="connsiteX21" fmla="*/ 2503734 w 4196446"/>
              <a:gd name="connsiteY21" fmla="*/ 7630907 h 8323234"/>
              <a:gd name="connsiteX22" fmla="*/ 2531514 w 4196446"/>
              <a:gd name="connsiteY22" fmla="*/ 7594394 h 8323234"/>
              <a:gd name="connsiteX23" fmla="*/ 2484684 w 4196446"/>
              <a:gd name="connsiteY23" fmla="*/ 7552326 h 8323234"/>
              <a:gd name="connsiteX24" fmla="*/ 2546597 w 4196446"/>
              <a:gd name="connsiteY24" fmla="*/ 7511845 h 8323234"/>
              <a:gd name="connsiteX25" fmla="*/ 2603748 w 4196446"/>
              <a:gd name="connsiteY25" fmla="*/ 7485651 h 8323234"/>
              <a:gd name="connsiteX26" fmla="*/ 2594222 w 4196446"/>
              <a:gd name="connsiteY26" fmla="*/ 7359445 h 8323234"/>
              <a:gd name="connsiteX27" fmla="*/ 2606128 w 4196446"/>
              <a:gd name="connsiteY27" fmla="*/ 7309438 h 8323234"/>
              <a:gd name="connsiteX28" fmla="*/ 2701378 w 4196446"/>
              <a:gd name="connsiteY28" fmla="*/ 7314201 h 8323234"/>
              <a:gd name="connsiteX29" fmla="*/ 2660897 w 4196446"/>
              <a:gd name="connsiteY29" fmla="*/ 7240382 h 8323234"/>
              <a:gd name="connsiteX30" fmla="*/ 2713284 w 4196446"/>
              <a:gd name="connsiteY30" fmla="*/ 7266576 h 8323234"/>
              <a:gd name="connsiteX31" fmla="*/ 2763291 w 4196446"/>
              <a:gd name="connsiteY31" fmla="*/ 7299913 h 8323234"/>
              <a:gd name="connsiteX32" fmla="*/ 2756147 w 4196446"/>
              <a:gd name="connsiteY32" fmla="*/ 7371351 h 8323234"/>
              <a:gd name="connsiteX33" fmla="*/ 2827584 w 4196446"/>
              <a:gd name="connsiteY33" fmla="*/ 7316582 h 8323234"/>
              <a:gd name="connsiteX34" fmla="*/ 2870447 w 4196446"/>
              <a:gd name="connsiteY34" fmla="*/ 7338013 h 8323234"/>
              <a:gd name="connsiteX35" fmla="*/ 3001416 w 4196446"/>
              <a:gd name="connsiteY35" fmla="*/ 7266576 h 8323234"/>
              <a:gd name="connsiteX36" fmla="*/ 3103809 w 4196446"/>
              <a:gd name="connsiteY36" fmla="*/ 7202282 h 8323234"/>
              <a:gd name="connsiteX37" fmla="*/ 3246684 w 4196446"/>
              <a:gd name="connsiteY37" fmla="*/ 7142751 h 8323234"/>
              <a:gd name="connsiteX38" fmla="*/ 3282403 w 4196446"/>
              <a:gd name="connsiteY38" fmla="*/ 7159420 h 8323234"/>
              <a:gd name="connsiteX39" fmla="*/ 3358603 w 4196446"/>
              <a:gd name="connsiteY39" fmla="*/ 7064169 h 8323234"/>
              <a:gd name="connsiteX40" fmla="*/ 3503859 w 4196446"/>
              <a:gd name="connsiteY40" fmla="*/ 7042738 h 8323234"/>
              <a:gd name="connsiteX41" fmla="*/ 3530053 w 4196446"/>
              <a:gd name="connsiteY41" fmla="*/ 6978445 h 8323234"/>
              <a:gd name="connsiteX42" fmla="*/ 3642765 w 4196446"/>
              <a:gd name="connsiteY42" fmla="*/ 6905419 h 8323234"/>
              <a:gd name="connsiteX43" fmla="*/ 3741984 w 4196446"/>
              <a:gd name="connsiteY43" fmla="*/ 6883195 h 8323234"/>
              <a:gd name="connsiteX44" fmla="*/ 3784847 w 4196446"/>
              <a:gd name="connsiteY44" fmla="*/ 6811757 h 8323234"/>
              <a:gd name="connsiteX45" fmla="*/ 3951534 w 4196446"/>
              <a:gd name="connsiteY45" fmla="*/ 6737938 h 8323234"/>
              <a:gd name="connsiteX46" fmla="*/ 3932484 w 4196446"/>
              <a:gd name="connsiteY46" fmla="*/ 6616495 h 8323234"/>
              <a:gd name="connsiteX47" fmla="*/ 3975347 w 4196446"/>
              <a:gd name="connsiteY47" fmla="*/ 6642688 h 8323234"/>
              <a:gd name="connsiteX48" fmla="*/ 4027735 w 4196446"/>
              <a:gd name="connsiteY48" fmla="*/ 6654595 h 8323234"/>
              <a:gd name="connsiteX49" fmla="*/ 4056309 w 4196446"/>
              <a:gd name="connsiteY49" fmla="*/ 6516482 h 8323234"/>
              <a:gd name="connsiteX50" fmla="*/ 3996778 w 4196446"/>
              <a:gd name="connsiteY50" fmla="*/ 6478382 h 8323234"/>
              <a:gd name="connsiteX51" fmla="*/ 4034878 w 4196446"/>
              <a:gd name="connsiteY51" fmla="*/ 6437901 h 8323234"/>
              <a:gd name="connsiteX52" fmla="*/ 4061072 w 4196446"/>
              <a:gd name="connsiteY52" fmla="*/ 6473620 h 8323234"/>
              <a:gd name="connsiteX53" fmla="*/ 4082503 w 4196446"/>
              <a:gd name="connsiteY53" fmla="*/ 6478382 h 8323234"/>
              <a:gd name="connsiteX54" fmla="*/ 4089647 w 4196446"/>
              <a:gd name="connsiteY54" fmla="*/ 6421232 h 8323234"/>
              <a:gd name="connsiteX55" fmla="*/ 4046784 w 4196446"/>
              <a:gd name="connsiteY55" fmla="*/ 6318838 h 8323234"/>
              <a:gd name="connsiteX56" fmla="*/ 4130128 w 4196446"/>
              <a:gd name="connsiteY56" fmla="*/ 6299788 h 8323234"/>
              <a:gd name="connsiteX57" fmla="*/ 4046784 w 4196446"/>
              <a:gd name="connsiteY57" fmla="*/ 6275976 h 8323234"/>
              <a:gd name="connsiteX58" fmla="*/ 4053928 w 4196446"/>
              <a:gd name="connsiteY58" fmla="*/ 6211682 h 8323234"/>
              <a:gd name="connsiteX59" fmla="*/ 4039640 w 4196446"/>
              <a:gd name="connsiteY59" fmla="*/ 6149770 h 8323234"/>
              <a:gd name="connsiteX60" fmla="*/ 4106315 w 4196446"/>
              <a:gd name="connsiteY60" fmla="*/ 6211682 h 8323234"/>
              <a:gd name="connsiteX61" fmla="*/ 4063453 w 4196446"/>
              <a:gd name="connsiteY61" fmla="*/ 6090238 h 8323234"/>
              <a:gd name="connsiteX62" fmla="*/ 4070597 w 4196446"/>
              <a:gd name="connsiteY62" fmla="*/ 6018801 h 8323234"/>
              <a:gd name="connsiteX63" fmla="*/ 4132509 w 4196446"/>
              <a:gd name="connsiteY63" fmla="*/ 5975938 h 8323234"/>
              <a:gd name="connsiteX64" fmla="*/ 4094409 w 4196446"/>
              <a:gd name="connsiteY64" fmla="*/ 6075951 h 8323234"/>
              <a:gd name="connsiteX65" fmla="*/ 4139653 w 4196446"/>
              <a:gd name="connsiteY65" fmla="*/ 6102145 h 8323234"/>
              <a:gd name="connsiteX66" fmla="*/ 4192041 w 4196446"/>
              <a:gd name="connsiteY66" fmla="*/ 6080713 h 8323234"/>
              <a:gd name="connsiteX67" fmla="*/ 4149178 w 4196446"/>
              <a:gd name="connsiteY67" fmla="*/ 5947363 h 8323234"/>
              <a:gd name="connsiteX68" fmla="*/ 4194421 w 4196446"/>
              <a:gd name="connsiteY68" fmla="*/ 5909263 h 8323234"/>
              <a:gd name="connsiteX69" fmla="*/ 4113459 w 4196446"/>
              <a:gd name="connsiteY69" fmla="*/ 5783057 h 8323234"/>
              <a:gd name="connsiteX70" fmla="*/ 4108696 w 4196446"/>
              <a:gd name="connsiteY70" fmla="*/ 5678282 h 8323234"/>
              <a:gd name="connsiteX71" fmla="*/ 4070597 w 4196446"/>
              <a:gd name="connsiteY71" fmla="*/ 5587795 h 8323234"/>
              <a:gd name="connsiteX72" fmla="*/ 4111077 w 4196446"/>
              <a:gd name="connsiteY72" fmla="*/ 5583032 h 8323234"/>
              <a:gd name="connsiteX73" fmla="*/ 4061071 w 4196446"/>
              <a:gd name="connsiteY73" fmla="*/ 5478257 h 8323234"/>
              <a:gd name="connsiteX74" fmla="*/ 4061071 w 4196446"/>
              <a:gd name="connsiteY74" fmla="*/ 5383007 h 8323234"/>
              <a:gd name="connsiteX75" fmla="*/ 4103934 w 4196446"/>
              <a:gd name="connsiteY75" fmla="*/ 5387770 h 8323234"/>
              <a:gd name="connsiteX76" fmla="*/ 4106315 w 4196446"/>
              <a:gd name="connsiteY76" fmla="*/ 5347288 h 8323234"/>
              <a:gd name="connsiteX77" fmla="*/ 4065833 w 4196446"/>
              <a:gd name="connsiteY77" fmla="*/ 5292520 h 8323234"/>
              <a:gd name="connsiteX78" fmla="*/ 4058690 w 4196446"/>
              <a:gd name="connsiteY78" fmla="*/ 5173457 h 8323234"/>
              <a:gd name="connsiteX79" fmla="*/ 3990428 w 4196446"/>
              <a:gd name="connsiteY79" fmla="*/ 5034550 h 8323234"/>
              <a:gd name="connsiteX80" fmla="*/ 3922959 w 4196446"/>
              <a:gd name="connsiteY80" fmla="*/ 4816270 h 8323234"/>
              <a:gd name="connsiteX81" fmla="*/ 3887241 w 4196446"/>
              <a:gd name="connsiteY81" fmla="*/ 4682920 h 8323234"/>
              <a:gd name="connsiteX82" fmla="*/ 3851522 w 4196446"/>
              <a:gd name="connsiteY82" fmla="*/ 4642438 h 8323234"/>
              <a:gd name="connsiteX83" fmla="*/ 3887241 w 4196446"/>
              <a:gd name="connsiteY83" fmla="*/ 4578145 h 8323234"/>
              <a:gd name="connsiteX84" fmla="*/ 3839615 w 4196446"/>
              <a:gd name="connsiteY84" fmla="*/ 4499563 h 8323234"/>
              <a:gd name="connsiteX85" fmla="*/ 3780084 w 4196446"/>
              <a:gd name="connsiteY85" fmla="*/ 4492420 h 8323234"/>
              <a:gd name="connsiteX86" fmla="*/ 3732459 w 4196446"/>
              <a:gd name="connsiteY86" fmla="*/ 4449557 h 8323234"/>
              <a:gd name="connsiteX87" fmla="*/ 3687216 w 4196446"/>
              <a:gd name="connsiteY87" fmla="*/ 4466226 h 8323234"/>
              <a:gd name="connsiteX88" fmla="*/ 3668166 w 4196446"/>
              <a:gd name="connsiteY88" fmla="*/ 4368595 h 8323234"/>
              <a:gd name="connsiteX89" fmla="*/ 3501478 w 4196446"/>
              <a:gd name="connsiteY89" fmla="*/ 4166188 h 8323234"/>
              <a:gd name="connsiteX90" fmla="*/ 3496716 w 4196446"/>
              <a:gd name="connsiteY90" fmla="*/ 4139995 h 8323234"/>
              <a:gd name="connsiteX91" fmla="*/ 3494334 w 4196446"/>
              <a:gd name="connsiteY91" fmla="*/ 4113801 h 8323234"/>
              <a:gd name="connsiteX92" fmla="*/ 3544341 w 4196446"/>
              <a:gd name="connsiteY92" fmla="*/ 4101895 h 8323234"/>
              <a:gd name="connsiteX93" fmla="*/ 3553866 w 4196446"/>
              <a:gd name="connsiteY93" fmla="*/ 4075701 h 8323234"/>
              <a:gd name="connsiteX94" fmla="*/ 3515766 w 4196446"/>
              <a:gd name="connsiteY94" fmla="*/ 4056651 h 8323234"/>
              <a:gd name="connsiteX95" fmla="*/ 3465759 w 4196446"/>
              <a:gd name="connsiteY95" fmla="*/ 4049507 h 8323234"/>
              <a:gd name="connsiteX96" fmla="*/ 3432422 w 4196446"/>
              <a:gd name="connsiteY96" fmla="*/ 4109038 h 8323234"/>
              <a:gd name="connsiteX97" fmla="*/ 3413372 w 4196446"/>
              <a:gd name="connsiteY97" fmla="*/ 4082845 h 8323234"/>
              <a:gd name="connsiteX98" fmla="*/ 3415752 w 4196446"/>
              <a:gd name="connsiteY98" fmla="*/ 4042363 h 8323234"/>
              <a:gd name="connsiteX99" fmla="*/ 3349078 w 4196446"/>
              <a:gd name="connsiteY99" fmla="*/ 4018551 h 8323234"/>
              <a:gd name="connsiteX100" fmla="*/ 3382416 w 4196446"/>
              <a:gd name="connsiteY100" fmla="*/ 3985213 h 8323234"/>
              <a:gd name="connsiteX101" fmla="*/ 3346697 w 4196446"/>
              <a:gd name="connsiteY101" fmla="*/ 3961401 h 8323234"/>
              <a:gd name="connsiteX102" fmla="*/ 3291928 w 4196446"/>
              <a:gd name="connsiteY102" fmla="*/ 3959020 h 8323234"/>
              <a:gd name="connsiteX103" fmla="*/ 3263352 w 4196446"/>
              <a:gd name="connsiteY103" fmla="*/ 3978070 h 8323234"/>
              <a:gd name="connsiteX104" fmla="*/ 3215727 w 4196446"/>
              <a:gd name="connsiteY104" fmla="*/ 3963782 h 8323234"/>
              <a:gd name="connsiteX105" fmla="*/ 3227633 w 4196446"/>
              <a:gd name="connsiteY105" fmla="*/ 3937588 h 8323234"/>
              <a:gd name="connsiteX106" fmla="*/ 3275259 w 4196446"/>
              <a:gd name="connsiteY106" fmla="*/ 3913776 h 8323234"/>
              <a:gd name="connsiteX107" fmla="*/ 3127621 w 4196446"/>
              <a:gd name="connsiteY107" fmla="*/ 3851863 h 8323234"/>
              <a:gd name="connsiteX108" fmla="*/ 2996652 w 4196446"/>
              <a:gd name="connsiteY108" fmla="*/ 3739945 h 8323234"/>
              <a:gd name="connsiteX109" fmla="*/ 2591839 w 4196446"/>
              <a:gd name="connsiteY109" fmla="*/ 3354183 h 8323234"/>
              <a:gd name="connsiteX110" fmla="*/ 2468015 w 4196446"/>
              <a:gd name="connsiteY110" fmla="*/ 3049382 h 8323234"/>
              <a:gd name="connsiteX111" fmla="*/ 2432296 w 4196446"/>
              <a:gd name="connsiteY111" fmla="*/ 2961276 h 8323234"/>
              <a:gd name="connsiteX112" fmla="*/ 2387052 w 4196446"/>
              <a:gd name="connsiteY112" fmla="*/ 2954132 h 8323234"/>
              <a:gd name="connsiteX113" fmla="*/ 2365621 w 4196446"/>
              <a:gd name="connsiteY113" fmla="*/ 2958895 h 8323234"/>
              <a:gd name="connsiteX114" fmla="*/ 2315615 w 4196446"/>
              <a:gd name="connsiteY114" fmla="*/ 2896982 h 8323234"/>
              <a:gd name="connsiteX115" fmla="*/ 2234652 w 4196446"/>
              <a:gd name="connsiteY115" fmla="*/ 2880313 h 8323234"/>
              <a:gd name="connsiteX116" fmla="*/ 2182265 w 4196446"/>
              <a:gd name="connsiteY116" fmla="*/ 2811257 h 8323234"/>
              <a:gd name="connsiteX117" fmla="*/ 2115590 w 4196446"/>
              <a:gd name="connsiteY117" fmla="*/ 2727913 h 8323234"/>
              <a:gd name="connsiteX118" fmla="*/ 2091777 w 4196446"/>
              <a:gd name="connsiteY118" fmla="*/ 2670763 h 8323234"/>
              <a:gd name="connsiteX119" fmla="*/ 2006845 w 4196446"/>
              <a:gd name="connsiteY119" fmla="*/ 2527095 h 8323234"/>
              <a:gd name="connsiteX120" fmla="*/ 1953665 w 4196446"/>
              <a:gd name="connsiteY120" fmla="*/ 2451688 h 8323234"/>
              <a:gd name="connsiteX121" fmla="*/ 2006052 w 4196446"/>
              <a:gd name="connsiteY121" fmla="*/ 2337388 h 8323234"/>
              <a:gd name="connsiteX122" fmla="*/ 2072727 w 4196446"/>
              <a:gd name="connsiteY122" fmla="*/ 2256426 h 8323234"/>
              <a:gd name="connsiteX123" fmla="*/ 2056058 w 4196446"/>
              <a:gd name="connsiteY123" fmla="*/ 2223088 h 8323234"/>
              <a:gd name="connsiteX124" fmla="*/ 2067965 w 4196446"/>
              <a:gd name="connsiteY124" fmla="*/ 2130220 h 8323234"/>
              <a:gd name="connsiteX125" fmla="*/ 2137021 w 4196446"/>
              <a:gd name="connsiteY125" fmla="*/ 1992107 h 8323234"/>
              <a:gd name="connsiteX126" fmla="*/ 2165596 w 4196446"/>
              <a:gd name="connsiteY126" fmla="*/ 1944482 h 8323234"/>
              <a:gd name="connsiteX127" fmla="*/ 2203696 w 4196446"/>
              <a:gd name="connsiteY127" fmla="*/ 1937338 h 8323234"/>
              <a:gd name="connsiteX128" fmla="*/ 2198933 w 4196446"/>
              <a:gd name="connsiteY128" fmla="*/ 1906382 h 8323234"/>
              <a:gd name="connsiteX129" fmla="*/ 2406102 w 4196446"/>
              <a:gd name="connsiteY129" fmla="*/ 1782557 h 8323234"/>
              <a:gd name="connsiteX130" fmla="*/ 2494208 w 4196446"/>
              <a:gd name="connsiteY130" fmla="*/ 1715882 h 8323234"/>
              <a:gd name="connsiteX131" fmla="*/ 2513258 w 4196446"/>
              <a:gd name="connsiteY131" fmla="*/ 1630157 h 8323234"/>
              <a:gd name="connsiteX132" fmla="*/ 2522784 w 4196446"/>
              <a:gd name="connsiteY132" fmla="*/ 1584913 h 8323234"/>
              <a:gd name="connsiteX133" fmla="*/ 2577552 w 4196446"/>
              <a:gd name="connsiteY133" fmla="*/ 1527763 h 8323234"/>
              <a:gd name="connsiteX134" fmla="*/ 2606127 w 4196446"/>
              <a:gd name="connsiteY134" fmla="*/ 1499188 h 8323234"/>
              <a:gd name="connsiteX135" fmla="*/ 2634702 w 4196446"/>
              <a:gd name="connsiteY135" fmla="*/ 1492045 h 8323234"/>
              <a:gd name="connsiteX136" fmla="*/ 2672802 w 4196446"/>
              <a:gd name="connsiteY136" fmla="*/ 1368220 h 8323234"/>
              <a:gd name="connsiteX137" fmla="*/ 2806153 w 4196446"/>
              <a:gd name="connsiteY137" fmla="*/ 1334883 h 8323234"/>
              <a:gd name="connsiteX138" fmla="*/ 2944265 w 4196446"/>
              <a:gd name="connsiteY138" fmla="*/ 1325357 h 8323234"/>
              <a:gd name="connsiteX139" fmla="*/ 2968077 w 4196446"/>
              <a:gd name="connsiteY139" fmla="*/ 1206295 h 8323234"/>
              <a:gd name="connsiteX140" fmla="*/ 3049040 w 4196446"/>
              <a:gd name="connsiteY140" fmla="*/ 1169783 h 8323234"/>
              <a:gd name="connsiteX141" fmla="*/ 3153814 w 4196446"/>
              <a:gd name="connsiteY141" fmla="*/ 1125332 h 8323234"/>
              <a:gd name="connsiteX142" fmla="*/ 3225252 w 4196446"/>
              <a:gd name="connsiteY142" fmla="*/ 1049132 h 8323234"/>
              <a:gd name="connsiteX143" fmla="*/ 3310977 w 4196446"/>
              <a:gd name="connsiteY143" fmla="*/ 996745 h 8323234"/>
              <a:gd name="connsiteX144" fmla="*/ 3056977 w 4196446"/>
              <a:gd name="connsiteY144" fmla="*/ 982457 h 8323234"/>
              <a:gd name="connsiteX145" fmla="*/ 2958552 w 4196446"/>
              <a:gd name="connsiteY145" fmla="*/ 976107 h 8323234"/>
              <a:gd name="connsiteX146" fmla="*/ 2926802 w 4196446"/>
              <a:gd name="connsiteY146" fmla="*/ 906257 h 8323234"/>
              <a:gd name="connsiteX147" fmla="*/ 2866477 w 4196446"/>
              <a:gd name="connsiteY147" fmla="*/ 893559 h 8323234"/>
              <a:gd name="connsiteX148" fmla="*/ 2799802 w 4196446"/>
              <a:gd name="connsiteY148" fmla="*/ 874507 h 8323234"/>
              <a:gd name="connsiteX149" fmla="*/ 2761702 w 4196446"/>
              <a:gd name="connsiteY149" fmla="*/ 807832 h 8323234"/>
              <a:gd name="connsiteX150" fmla="*/ 2609302 w 4196446"/>
              <a:gd name="connsiteY150" fmla="*/ 760207 h 8323234"/>
              <a:gd name="connsiteX151" fmla="*/ 2580727 w 4196446"/>
              <a:gd name="connsiteY151" fmla="*/ 604632 h 8323234"/>
              <a:gd name="connsiteX152" fmla="*/ 2526752 w 4196446"/>
              <a:gd name="connsiteY152" fmla="*/ 531609 h 8323234"/>
              <a:gd name="connsiteX153" fmla="*/ 2596602 w 4196446"/>
              <a:gd name="connsiteY153" fmla="*/ 407782 h 8323234"/>
              <a:gd name="connsiteX154" fmla="*/ 2629939 w 4196446"/>
              <a:gd name="connsiteY154" fmla="*/ 310947 h 8323234"/>
              <a:gd name="connsiteX155" fmla="*/ 2517227 w 4196446"/>
              <a:gd name="connsiteY155" fmla="*/ 239507 h 8323234"/>
              <a:gd name="connsiteX156" fmla="*/ 2402927 w 4196446"/>
              <a:gd name="connsiteY156" fmla="*/ 271257 h 8323234"/>
              <a:gd name="connsiteX157" fmla="*/ 2275927 w 4196446"/>
              <a:gd name="connsiteY157" fmla="*/ 198232 h 8323234"/>
              <a:gd name="connsiteX158" fmla="*/ 2133052 w 4196446"/>
              <a:gd name="connsiteY158" fmla="*/ 233157 h 8323234"/>
              <a:gd name="connsiteX159" fmla="*/ 1913977 w 4196446"/>
              <a:gd name="connsiteY159" fmla="*/ 36309 h 8323234"/>
              <a:gd name="connsiteX160" fmla="*/ 1777452 w 4196446"/>
              <a:gd name="connsiteY160" fmla="*/ 13289 h 8323234"/>
              <a:gd name="connsiteX161" fmla="*/ 1703633 w 4196446"/>
              <a:gd name="connsiteY161" fmla="*/ 41864 h 8323234"/>
              <a:gd name="connsiteX162" fmla="*/ 1615527 w 4196446"/>
              <a:gd name="connsiteY162" fmla="*/ 75203 h 8323234"/>
              <a:gd name="connsiteX163" fmla="*/ 1515515 w 4196446"/>
              <a:gd name="connsiteY163" fmla="*/ 129971 h 8323234"/>
              <a:gd name="connsiteX164" fmla="*/ 1525040 w 4196446"/>
              <a:gd name="connsiteY164" fmla="*/ 194264 h 8323234"/>
              <a:gd name="connsiteX165" fmla="*/ 1505990 w 4196446"/>
              <a:gd name="connsiteY165" fmla="*/ 251415 h 8323234"/>
              <a:gd name="connsiteX166" fmla="*/ 1413121 w 4196446"/>
              <a:gd name="connsiteY166" fmla="*/ 270464 h 8323234"/>
              <a:gd name="connsiteX167" fmla="*/ 1339302 w 4196446"/>
              <a:gd name="connsiteY167" fmla="*/ 306184 h 8323234"/>
              <a:gd name="connsiteX168" fmla="*/ 1260721 w 4196446"/>
              <a:gd name="connsiteY168" fmla="*/ 346665 h 8323234"/>
              <a:gd name="connsiteX169" fmla="*/ 1191665 w 4196446"/>
              <a:gd name="connsiteY169" fmla="*/ 272847 h 8323234"/>
              <a:gd name="connsiteX170" fmla="*/ 1082127 w 4196446"/>
              <a:gd name="connsiteY170" fmla="*/ 353809 h 8323234"/>
              <a:gd name="connsiteX171" fmla="*/ 1020215 w 4196446"/>
              <a:gd name="connsiteY171" fmla="*/ 420484 h 8323234"/>
              <a:gd name="connsiteX172" fmla="*/ 858290 w 4196446"/>
              <a:gd name="connsiteY172" fmla="*/ 301422 h 8323234"/>
              <a:gd name="connsiteX173" fmla="*/ 796377 w 4196446"/>
              <a:gd name="connsiteY173" fmla="*/ 406196 h 8323234"/>
              <a:gd name="connsiteX174" fmla="*/ 755896 w 4196446"/>
              <a:gd name="connsiteY174" fmla="*/ 341903 h 8323234"/>
              <a:gd name="connsiteX175" fmla="*/ 689221 w 4196446"/>
              <a:gd name="connsiteY175" fmla="*/ 270465 h 8323234"/>
              <a:gd name="connsiteX176" fmla="*/ 667790 w 4196446"/>
              <a:gd name="connsiteY176" fmla="*/ 313328 h 8323234"/>
              <a:gd name="connsiteX177" fmla="*/ 620165 w 4196446"/>
              <a:gd name="connsiteY177" fmla="*/ 382384 h 8323234"/>
              <a:gd name="connsiteX178" fmla="*/ 589208 w 4196446"/>
              <a:gd name="connsiteY178" fmla="*/ 396672 h 8323234"/>
              <a:gd name="connsiteX179" fmla="*/ 498721 w 4196446"/>
              <a:gd name="connsiteY179" fmla="*/ 482397 h 8323234"/>
              <a:gd name="connsiteX180" fmla="*/ 396327 w 4196446"/>
              <a:gd name="connsiteY180" fmla="*/ 380003 h 8323234"/>
              <a:gd name="connsiteX181" fmla="*/ 243927 w 4196446"/>
              <a:gd name="connsiteY181" fmla="*/ 294278 h 8323234"/>
              <a:gd name="connsiteX182" fmla="*/ 174871 w 4196446"/>
              <a:gd name="connsiteY182" fmla="*/ 327615 h 8323234"/>
              <a:gd name="connsiteX183" fmla="*/ 127246 w 4196446"/>
              <a:gd name="connsiteY183" fmla="*/ 410959 h 8323234"/>
              <a:gd name="connsiteX184" fmla="*/ 43902 w 4196446"/>
              <a:gd name="connsiteY184" fmla="*/ 472872 h 8323234"/>
              <a:gd name="connsiteX185" fmla="*/ 8183 w 4196446"/>
              <a:gd name="connsiteY185" fmla="*/ 484778 h 8323234"/>
              <a:gd name="connsiteX186" fmla="*/ 198683 w 4196446"/>
              <a:gd name="connsiteY186" fmla="*/ 689565 h 8323234"/>
              <a:gd name="connsiteX187" fmla="*/ 265359 w 4196446"/>
              <a:gd name="connsiteY187" fmla="*/ 706234 h 8323234"/>
              <a:gd name="connsiteX188" fmla="*/ 298697 w 4196446"/>
              <a:gd name="connsiteY188" fmla="*/ 730047 h 8323234"/>
              <a:gd name="connsiteX189" fmla="*/ 296315 w 4196446"/>
              <a:gd name="connsiteY189" fmla="*/ 901496 h 8323234"/>
              <a:gd name="connsiteX190" fmla="*/ 362990 w 4196446"/>
              <a:gd name="connsiteY190" fmla="*/ 906259 h 8323234"/>
              <a:gd name="connsiteX191" fmla="*/ 401090 w 4196446"/>
              <a:gd name="connsiteY191" fmla="*/ 856253 h 8323234"/>
              <a:gd name="connsiteX192" fmla="*/ 482052 w 4196446"/>
              <a:gd name="connsiteY192" fmla="*/ 894353 h 8323234"/>
              <a:gd name="connsiteX193" fmla="*/ 420140 w 4196446"/>
              <a:gd name="connsiteY193" fmla="*/ 1039609 h 8323234"/>
              <a:gd name="connsiteX194" fmla="*/ 434427 w 4196446"/>
              <a:gd name="connsiteY194" fmla="*/ 1087234 h 8323234"/>
              <a:gd name="connsiteX195" fmla="*/ 379658 w 4196446"/>
              <a:gd name="connsiteY195" fmla="*/ 1139622 h 8323234"/>
              <a:gd name="connsiteX196" fmla="*/ 415377 w 4196446"/>
              <a:gd name="connsiteY196" fmla="*/ 1168196 h 8323234"/>
              <a:gd name="connsiteX197" fmla="*/ 486815 w 4196446"/>
              <a:gd name="connsiteY197" fmla="*/ 1256303 h 8323234"/>
              <a:gd name="connsiteX198" fmla="*/ 527296 w 4196446"/>
              <a:gd name="connsiteY198" fmla="*/ 1344409 h 8323234"/>
              <a:gd name="connsiteX199" fmla="*/ 636833 w 4196446"/>
              <a:gd name="connsiteY199" fmla="*/ 1396797 h 8323234"/>
              <a:gd name="connsiteX200" fmla="*/ 746371 w 4196446"/>
              <a:gd name="connsiteY200" fmla="*/ 1420609 h 8323234"/>
              <a:gd name="connsiteX201" fmla="*/ 829715 w 4196446"/>
              <a:gd name="connsiteY201" fmla="*/ 1468234 h 8323234"/>
              <a:gd name="connsiteX202" fmla="*/ 913058 w 4196446"/>
              <a:gd name="connsiteY202" fmla="*/ 1442040 h 8323234"/>
              <a:gd name="connsiteX203" fmla="*/ 994021 w 4196446"/>
              <a:gd name="connsiteY203" fmla="*/ 1368222 h 8323234"/>
              <a:gd name="connsiteX204" fmla="*/ 1103558 w 4196446"/>
              <a:gd name="connsiteY204" fmla="*/ 1351553 h 8323234"/>
              <a:gd name="connsiteX205" fmla="*/ 1170233 w 4196446"/>
              <a:gd name="connsiteY205" fmla="*/ 1356315 h 8323234"/>
              <a:gd name="connsiteX206" fmla="*/ 1329777 w 4196446"/>
              <a:gd name="connsiteY206" fmla="*/ 1465853 h 8323234"/>
              <a:gd name="connsiteX207" fmla="*/ 1389308 w 4196446"/>
              <a:gd name="connsiteY207" fmla="*/ 1494428 h 8323234"/>
              <a:gd name="connsiteX208" fmla="*/ 1260721 w 4196446"/>
              <a:gd name="connsiteY208" fmla="*/ 1596822 h 8323234"/>
              <a:gd name="connsiteX209" fmla="*/ 1263102 w 4196446"/>
              <a:gd name="connsiteY209" fmla="*/ 1661115 h 8323234"/>
              <a:gd name="connsiteX210" fmla="*/ 1425027 w 4196446"/>
              <a:gd name="connsiteY210" fmla="*/ 1613490 h 8323234"/>
              <a:gd name="connsiteX211" fmla="*/ 1386927 w 4196446"/>
              <a:gd name="connsiteY211" fmla="*/ 1677784 h 8323234"/>
              <a:gd name="connsiteX212" fmla="*/ 1405977 w 4196446"/>
              <a:gd name="connsiteY212" fmla="*/ 1751603 h 8323234"/>
              <a:gd name="connsiteX213" fmla="*/ 1517896 w 4196446"/>
              <a:gd name="connsiteY213" fmla="*/ 1787322 h 8323234"/>
              <a:gd name="connsiteX214" fmla="*/ 1591715 w 4196446"/>
              <a:gd name="connsiteY214" fmla="*/ 1803990 h 8323234"/>
              <a:gd name="connsiteX215" fmla="*/ 1501227 w 4196446"/>
              <a:gd name="connsiteY215" fmla="*/ 1934959 h 8323234"/>
              <a:gd name="connsiteX216" fmla="*/ 1494083 w 4196446"/>
              <a:gd name="connsiteY216" fmla="*/ 1984965 h 8323234"/>
              <a:gd name="connsiteX217" fmla="*/ 1422646 w 4196446"/>
              <a:gd name="connsiteY217" fmla="*/ 2020684 h 8323234"/>
              <a:gd name="connsiteX218" fmla="*/ 1391690 w 4196446"/>
              <a:gd name="connsiteY218" fmla="*/ 2082597 h 8323234"/>
              <a:gd name="connsiteX219" fmla="*/ 1260721 w 4196446"/>
              <a:gd name="connsiteY219" fmla="*/ 2056403 h 8323234"/>
              <a:gd name="connsiteX220" fmla="*/ 1139277 w 4196446"/>
              <a:gd name="connsiteY220" fmla="*/ 2056402 h 8323234"/>
              <a:gd name="connsiteX221" fmla="*/ 1072602 w 4196446"/>
              <a:gd name="connsiteY221" fmla="*/ 2084978 h 8323234"/>
              <a:gd name="connsiteX222" fmla="*/ 1065458 w 4196446"/>
              <a:gd name="connsiteY222" fmla="*/ 2184990 h 8323234"/>
              <a:gd name="connsiteX223" fmla="*/ 977352 w 4196446"/>
              <a:gd name="connsiteY223" fmla="*/ 2273097 h 8323234"/>
              <a:gd name="connsiteX224" fmla="*/ 1120227 w 4196446"/>
              <a:gd name="connsiteY224" fmla="*/ 2335009 h 8323234"/>
              <a:gd name="connsiteX225" fmla="*/ 1170234 w 4196446"/>
              <a:gd name="connsiteY225" fmla="*/ 2370727 h 8323234"/>
              <a:gd name="connsiteX226" fmla="*/ 1222621 w 4196446"/>
              <a:gd name="connsiteY226" fmla="*/ 2387397 h 8323234"/>
              <a:gd name="connsiteX227" fmla="*/ 1272627 w 4196446"/>
              <a:gd name="connsiteY227" fmla="*/ 2437403 h 8323234"/>
              <a:gd name="connsiteX228" fmla="*/ 1329777 w 4196446"/>
              <a:gd name="connsiteY228" fmla="*/ 2458834 h 8323234"/>
              <a:gd name="connsiteX229" fmla="*/ 1422646 w 4196446"/>
              <a:gd name="connsiteY229" fmla="*/ 2535034 h 8323234"/>
              <a:gd name="connsiteX230" fmla="*/ 1508371 w 4196446"/>
              <a:gd name="connsiteY230" fmla="*/ 2568373 h 8323234"/>
              <a:gd name="connsiteX231" fmla="*/ 1641721 w 4196446"/>
              <a:gd name="connsiteY231" fmla="*/ 2716009 h 8323234"/>
              <a:gd name="connsiteX232" fmla="*/ 1725065 w 4196446"/>
              <a:gd name="connsiteY232" fmla="*/ 2870790 h 8323234"/>
              <a:gd name="connsiteX233" fmla="*/ 1850477 w 4196446"/>
              <a:gd name="connsiteY233" fmla="*/ 2931907 h 8323234"/>
              <a:gd name="connsiteX234" fmla="*/ 1896514 w 4196446"/>
              <a:gd name="connsiteY234" fmla="*/ 2977947 h 8323234"/>
              <a:gd name="connsiteX235" fmla="*/ 1927471 w 4196446"/>
              <a:gd name="connsiteY235" fmla="*/ 3082722 h 8323234"/>
              <a:gd name="connsiteX236" fmla="*/ 1989383 w 4196446"/>
              <a:gd name="connsiteY236" fmla="*/ 3185115 h 8323234"/>
              <a:gd name="connsiteX237" fmla="*/ 2051296 w 4196446"/>
              <a:gd name="connsiteY237" fmla="*/ 3223215 h 8323234"/>
              <a:gd name="connsiteX238" fmla="*/ 2182265 w 4196446"/>
              <a:gd name="connsiteY238" fmla="*/ 3370853 h 8323234"/>
              <a:gd name="connsiteX239" fmla="*/ 2325139 w 4196446"/>
              <a:gd name="connsiteY239" fmla="*/ 3447053 h 8323234"/>
              <a:gd name="connsiteX240" fmla="*/ 2384671 w 4196446"/>
              <a:gd name="connsiteY240" fmla="*/ 3532778 h 8323234"/>
              <a:gd name="connsiteX241" fmla="*/ 2432296 w 4196446"/>
              <a:gd name="connsiteY241" fmla="*/ 3599453 h 8323234"/>
              <a:gd name="connsiteX242" fmla="*/ 2479921 w 4196446"/>
              <a:gd name="connsiteY242" fmla="*/ 3589929 h 8323234"/>
              <a:gd name="connsiteX243" fmla="*/ 2484683 w 4196446"/>
              <a:gd name="connsiteY243" fmla="*/ 3742328 h 8323234"/>
              <a:gd name="connsiteX244" fmla="*/ 2537071 w 4196446"/>
              <a:gd name="connsiteY244" fmla="*/ 3835197 h 8323234"/>
              <a:gd name="connsiteX245" fmla="*/ 2529927 w 4196446"/>
              <a:gd name="connsiteY245" fmla="*/ 3873297 h 8323234"/>
              <a:gd name="connsiteX246" fmla="*/ 2598983 w 4196446"/>
              <a:gd name="connsiteY246" fmla="*/ 3909015 h 8323234"/>
              <a:gd name="connsiteX247" fmla="*/ 2656133 w 4196446"/>
              <a:gd name="connsiteY247" fmla="*/ 3854247 h 8323234"/>
              <a:gd name="connsiteX248" fmla="*/ 2689471 w 4196446"/>
              <a:gd name="connsiteY248" fmla="*/ 3937590 h 8323234"/>
              <a:gd name="connsiteX249" fmla="*/ 2734715 w 4196446"/>
              <a:gd name="connsiteY249" fmla="*/ 3982834 h 8323234"/>
              <a:gd name="connsiteX250" fmla="*/ 2808533 w 4196446"/>
              <a:gd name="connsiteY250" fmla="*/ 4006647 h 8323234"/>
              <a:gd name="connsiteX251" fmla="*/ 2860921 w 4196446"/>
              <a:gd name="connsiteY251" fmla="*/ 4075703 h 8323234"/>
              <a:gd name="connsiteX252" fmla="*/ 2946646 w 4196446"/>
              <a:gd name="connsiteY252" fmla="*/ 4130472 h 8323234"/>
              <a:gd name="connsiteX253" fmla="*/ 2999033 w 4196446"/>
              <a:gd name="connsiteY253" fmla="*/ 4163809 h 8323234"/>
              <a:gd name="connsiteX254" fmla="*/ 2870446 w 4196446"/>
              <a:gd name="connsiteY254" fmla="*/ 4256678 h 8323234"/>
              <a:gd name="connsiteX255" fmla="*/ 2868064 w 4196446"/>
              <a:gd name="connsiteY255" fmla="*/ 4311446 h 8323234"/>
              <a:gd name="connsiteX256" fmla="*/ 2970458 w 4196446"/>
              <a:gd name="connsiteY256" fmla="*/ 4428128 h 8323234"/>
              <a:gd name="connsiteX257" fmla="*/ 3065708 w 4196446"/>
              <a:gd name="connsiteY257" fmla="*/ 4490040 h 8323234"/>
              <a:gd name="connsiteX258" fmla="*/ 3096665 w 4196446"/>
              <a:gd name="connsiteY258" fmla="*/ 4528140 h 8323234"/>
              <a:gd name="connsiteX259" fmla="*/ 3082377 w 4196446"/>
              <a:gd name="connsiteY259" fmla="*/ 4609103 h 8323234"/>
              <a:gd name="connsiteX260" fmla="*/ 3077615 w 4196446"/>
              <a:gd name="connsiteY260" fmla="*/ 4692447 h 8323234"/>
              <a:gd name="connsiteX261" fmla="*/ 3034752 w 4196446"/>
              <a:gd name="connsiteY261" fmla="*/ 4701972 h 8323234"/>
              <a:gd name="connsiteX262" fmla="*/ 3008558 w 4196446"/>
              <a:gd name="connsiteY262" fmla="*/ 4718640 h 8323234"/>
              <a:gd name="connsiteX263" fmla="*/ 3053802 w 4196446"/>
              <a:gd name="connsiteY263" fmla="*/ 4795632 h 8323234"/>
              <a:gd name="connsiteX264" fmla="*/ 3037133 w 4196446"/>
              <a:gd name="connsiteY264" fmla="*/ 4868659 h 8323234"/>
              <a:gd name="connsiteX265" fmla="*/ 3020465 w 4196446"/>
              <a:gd name="connsiteY265" fmla="*/ 5004390 h 8323234"/>
              <a:gd name="connsiteX266" fmla="*/ 2982365 w 4196446"/>
              <a:gd name="connsiteY266" fmla="*/ 5044872 h 8323234"/>
              <a:gd name="connsiteX267" fmla="*/ 2965696 w 4196446"/>
              <a:gd name="connsiteY267" fmla="*/ 5166315 h 8323234"/>
              <a:gd name="connsiteX268" fmla="*/ 2937121 w 4196446"/>
              <a:gd name="connsiteY268" fmla="*/ 5285378 h 8323234"/>
              <a:gd name="connsiteX269" fmla="*/ 2989508 w 4196446"/>
              <a:gd name="connsiteY269" fmla="*/ 5302047 h 8323234"/>
              <a:gd name="connsiteX270" fmla="*/ 2987127 w 4196446"/>
              <a:gd name="connsiteY270" fmla="*/ 5347290 h 8323234"/>
              <a:gd name="connsiteX271" fmla="*/ 2984746 w 4196446"/>
              <a:gd name="connsiteY271" fmla="*/ 5402059 h 8323234"/>
              <a:gd name="connsiteX272" fmla="*/ 3041896 w 4196446"/>
              <a:gd name="connsiteY272" fmla="*/ 5471115 h 8323234"/>
              <a:gd name="connsiteX273" fmla="*/ 3089521 w 4196446"/>
              <a:gd name="connsiteY273" fmla="*/ 5597322 h 8323234"/>
              <a:gd name="connsiteX274" fmla="*/ 2996652 w 4196446"/>
              <a:gd name="connsiteY274" fmla="*/ 5887834 h 8323234"/>
              <a:gd name="connsiteX275" fmla="*/ 3018083 w 4196446"/>
              <a:gd name="connsiteY275" fmla="*/ 5942603 h 8323234"/>
              <a:gd name="connsiteX276" fmla="*/ 3044277 w 4196446"/>
              <a:gd name="connsiteY276" fmla="*/ 5994990 h 8323234"/>
              <a:gd name="connsiteX277" fmla="*/ 3049040 w 4196446"/>
              <a:gd name="connsiteY277" fmla="*/ 6099765 h 8323234"/>
              <a:gd name="connsiteX278" fmla="*/ 3028402 w 4196446"/>
              <a:gd name="connsiteY278" fmla="*/ 6195807 h 8323234"/>
              <a:gd name="connsiteX279" fmla="*/ 2956170 w 4196446"/>
              <a:gd name="connsiteY279" fmla="*/ 6259310 h 8323234"/>
              <a:gd name="connsiteX280" fmla="*/ 2920452 w 4196446"/>
              <a:gd name="connsiteY280" fmla="*/ 6240259 h 8323234"/>
              <a:gd name="connsiteX281" fmla="*/ 2849015 w 4196446"/>
              <a:gd name="connsiteY281" fmla="*/ 6252165 h 8323234"/>
              <a:gd name="connsiteX282" fmla="*/ 2713283 w 4196446"/>
              <a:gd name="connsiteY282" fmla="*/ 6364084 h 8323234"/>
              <a:gd name="connsiteX283" fmla="*/ 2606127 w 4196446"/>
              <a:gd name="connsiteY283" fmla="*/ 6349797 h 8323234"/>
              <a:gd name="connsiteX284" fmla="*/ 2575171 w 4196446"/>
              <a:gd name="connsiteY284" fmla="*/ 6378372 h 8323234"/>
              <a:gd name="connsiteX285" fmla="*/ 2508495 w 4196446"/>
              <a:gd name="connsiteY285" fmla="*/ 6423614 h 8323234"/>
              <a:gd name="connsiteX286" fmla="*/ 2391815 w 4196446"/>
              <a:gd name="connsiteY286" fmla="*/ 6411709 h 8323234"/>
              <a:gd name="connsiteX287" fmla="*/ 2368002 w 4196446"/>
              <a:gd name="connsiteY287" fmla="*/ 6528390 h 8323234"/>
              <a:gd name="connsiteX288" fmla="*/ 2363240 w 4196446"/>
              <a:gd name="connsiteY288" fmla="*/ 6564109 h 8323234"/>
              <a:gd name="connsiteX289" fmla="*/ 2339428 w 4196446"/>
              <a:gd name="connsiteY289" fmla="*/ 6583159 h 8323234"/>
              <a:gd name="connsiteX290" fmla="*/ 2141783 w 4196446"/>
              <a:gd name="connsiteY290" fmla="*/ 6535534 h 8323234"/>
              <a:gd name="connsiteX291" fmla="*/ 2103683 w 4196446"/>
              <a:gd name="connsiteY291" fmla="*/ 6587922 h 8323234"/>
              <a:gd name="connsiteX292" fmla="*/ 2072727 w 4196446"/>
              <a:gd name="connsiteY292" fmla="*/ 6683172 h 8323234"/>
              <a:gd name="connsiteX293" fmla="*/ 2039389 w 4196446"/>
              <a:gd name="connsiteY293" fmla="*/ 6747465 h 8323234"/>
              <a:gd name="connsiteX294" fmla="*/ 2051296 w 4196446"/>
              <a:gd name="connsiteY294" fmla="*/ 6809378 h 8323234"/>
              <a:gd name="connsiteX295" fmla="*/ 2184646 w 4196446"/>
              <a:gd name="connsiteY295" fmla="*/ 6921297 h 8323234"/>
              <a:gd name="connsiteX296" fmla="*/ 2253702 w 4196446"/>
              <a:gd name="connsiteY296" fmla="*/ 6954634 h 8323234"/>
              <a:gd name="connsiteX297" fmla="*/ 2237033 w 4196446"/>
              <a:gd name="connsiteY297" fmla="*/ 6978447 h 8323234"/>
              <a:gd name="connsiteX298" fmla="*/ 2201315 w 4196446"/>
              <a:gd name="connsiteY298" fmla="*/ 6997497 h 8323234"/>
              <a:gd name="connsiteX299" fmla="*/ 2234652 w 4196446"/>
              <a:gd name="connsiteY299" fmla="*/ 7073697 h 8323234"/>
              <a:gd name="connsiteX300" fmla="*/ 2203696 w 4196446"/>
              <a:gd name="connsiteY300" fmla="*/ 7095128 h 8323234"/>
              <a:gd name="connsiteX301" fmla="*/ 2098921 w 4196446"/>
              <a:gd name="connsiteY301" fmla="*/ 7033215 h 8323234"/>
              <a:gd name="connsiteX302" fmla="*/ 2056058 w 4196446"/>
              <a:gd name="connsiteY302" fmla="*/ 7059409 h 8323234"/>
              <a:gd name="connsiteX303" fmla="*/ 1996527 w 4196446"/>
              <a:gd name="connsiteY303" fmla="*/ 6957015 h 8323234"/>
              <a:gd name="connsiteX304" fmla="*/ 1879846 w 4196446"/>
              <a:gd name="connsiteY304" fmla="*/ 6983209 h 8323234"/>
              <a:gd name="connsiteX305" fmla="*/ 1815552 w 4196446"/>
              <a:gd name="connsiteY305" fmla="*/ 6987972 h 8323234"/>
              <a:gd name="connsiteX306" fmla="*/ 1765546 w 4196446"/>
              <a:gd name="connsiteY306" fmla="*/ 6983210 h 8323234"/>
              <a:gd name="connsiteX307" fmla="*/ 1708396 w 4196446"/>
              <a:gd name="connsiteY307" fmla="*/ 7028453 h 8323234"/>
              <a:gd name="connsiteX308" fmla="*/ 1529802 w 4196446"/>
              <a:gd name="connsiteY308" fmla="*/ 6987972 h 8323234"/>
              <a:gd name="connsiteX309" fmla="*/ 1553614 w 4196446"/>
              <a:gd name="connsiteY309" fmla="*/ 7114178 h 8323234"/>
              <a:gd name="connsiteX310" fmla="*/ 1477415 w 4196446"/>
              <a:gd name="connsiteY310" fmla="*/ 7159422 h 8323234"/>
              <a:gd name="connsiteX311" fmla="*/ 1415502 w 4196446"/>
              <a:gd name="connsiteY311" fmla="*/ 7226096 h 8323234"/>
              <a:gd name="connsiteX312" fmla="*/ 1265483 w 4196446"/>
              <a:gd name="connsiteY312" fmla="*/ 7218953 h 8323234"/>
              <a:gd name="connsiteX313" fmla="*/ 1213096 w 4196446"/>
              <a:gd name="connsiteY313" fmla="*/ 7321346 h 8323234"/>
              <a:gd name="connsiteX0" fmla="*/ 1217858 w 4196446"/>
              <a:gd name="connsiteY0" fmla="*/ 7329284 h 8323234"/>
              <a:gd name="connsiteX1" fmla="*/ 1448841 w 4196446"/>
              <a:gd name="connsiteY1" fmla="*/ 7480887 h 8323234"/>
              <a:gd name="connsiteX2" fmla="*/ 1570284 w 4196446"/>
              <a:gd name="connsiteY2" fmla="*/ 7530894 h 8323234"/>
              <a:gd name="connsiteX3" fmla="*/ 1391691 w 4196446"/>
              <a:gd name="connsiteY3" fmla="*/ 7988095 h 8323234"/>
              <a:gd name="connsiteX4" fmla="*/ 1384547 w 4196446"/>
              <a:gd name="connsiteY4" fmla="*/ 8138113 h 8323234"/>
              <a:gd name="connsiteX5" fmla="*/ 1382166 w 4196446"/>
              <a:gd name="connsiteY5" fmla="*/ 8204788 h 8323234"/>
              <a:gd name="connsiteX6" fmla="*/ 1453603 w 4196446"/>
              <a:gd name="connsiteY6" fmla="*/ 8209551 h 8323234"/>
              <a:gd name="connsiteX7" fmla="*/ 1451222 w 4196446"/>
              <a:gd name="connsiteY7" fmla="*/ 8254795 h 8323234"/>
              <a:gd name="connsiteX8" fmla="*/ 1389309 w 4196446"/>
              <a:gd name="connsiteY8" fmla="*/ 8278608 h 8323234"/>
              <a:gd name="connsiteX9" fmla="*/ 1334540 w 4196446"/>
              <a:gd name="connsiteY9" fmla="*/ 8300038 h 8323234"/>
              <a:gd name="connsiteX10" fmla="*/ 1413915 w 4196446"/>
              <a:gd name="connsiteY10" fmla="*/ 8318295 h 8323234"/>
              <a:gd name="connsiteX11" fmla="*/ 1536947 w 4196446"/>
              <a:gd name="connsiteY11" fmla="*/ 8309563 h 8323234"/>
              <a:gd name="connsiteX12" fmla="*/ 1698872 w 4196446"/>
              <a:gd name="connsiteY12" fmla="*/ 8197645 h 8323234"/>
              <a:gd name="connsiteX13" fmla="*/ 1789359 w 4196446"/>
              <a:gd name="connsiteY13" fmla="*/ 8045245 h 8323234"/>
              <a:gd name="connsiteX14" fmla="*/ 1941759 w 4196446"/>
              <a:gd name="connsiteY14" fmla="*/ 8004763 h 8323234"/>
              <a:gd name="connsiteX15" fmla="*/ 2198934 w 4196446"/>
              <a:gd name="connsiteY15" fmla="*/ 7899988 h 8323234"/>
              <a:gd name="connsiteX16" fmla="*/ 2260847 w 4196446"/>
              <a:gd name="connsiteY16" fmla="*/ 7835694 h 8323234"/>
              <a:gd name="connsiteX17" fmla="*/ 2301328 w 4196446"/>
              <a:gd name="connsiteY17" fmla="*/ 7795213 h 8323234"/>
              <a:gd name="connsiteX18" fmla="*/ 2391816 w 4196446"/>
              <a:gd name="connsiteY18" fmla="*/ 7797595 h 8323234"/>
              <a:gd name="connsiteX19" fmla="*/ 2451347 w 4196446"/>
              <a:gd name="connsiteY19" fmla="*/ 7776163 h 8323234"/>
              <a:gd name="connsiteX20" fmla="*/ 2470397 w 4196446"/>
              <a:gd name="connsiteY20" fmla="*/ 7699963 h 8323234"/>
              <a:gd name="connsiteX21" fmla="*/ 2444203 w 4196446"/>
              <a:gd name="connsiteY21" fmla="*/ 7633288 h 8323234"/>
              <a:gd name="connsiteX22" fmla="*/ 2503734 w 4196446"/>
              <a:gd name="connsiteY22" fmla="*/ 7630907 h 8323234"/>
              <a:gd name="connsiteX23" fmla="*/ 2531514 w 4196446"/>
              <a:gd name="connsiteY23" fmla="*/ 7594394 h 8323234"/>
              <a:gd name="connsiteX24" fmla="*/ 2484684 w 4196446"/>
              <a:gd name="connsiteY24" fmla="*/ 7552326 h 8323234"/>
              <a:gd name="connsiteX25" fmla="*/ 2546597 w 4196446"/>
              <a:gd name="connsiteY25" fmla="*/ 7511845 h 8323234"/>
              <a:gd name="connsiteX26" fmla="*/ 2603748 w 4196446"/>
              <a:gd name="connsiteY26" fmla="*/ 7485651 h 8323234"/>
              <a:gd name="connsiteX27" fmla="*/ 2594222 w 4196446"/>
              <a:gd name="connsiteY27" fmla="*/ 7359445 h 8323234"/>
              <a:gd name="connsiteX28" fmla="*/ 2606128 w 4196446"/>
              <a:gd name="connsiteY28" fmla="*/ 7309438 h 8323234"/>
              <a:gd name="connsiteX29" fmla="*/ 2701378 w 4196446"/>
              <a:gd name="connsiteY29" fmla="*/ 7314201 h 8323234"/>
              <a:gd name="connsiteX30" fmla="*/ 2660897 w 4196446"/>
              <a:gd name="connsiteY30" fmla="*/ 7240382 h 8323234"/>
              <a:gd name="connsiteX31" fmla="*/ 2713284 w 4196446"/>
              <a:gd name="connsiteY31" fmla="*/ 7266576 h 8323234"/>
              <a:gd name="connsiteX32" fmla="*/ 2763291 w 4196446"/>
              <a:gd name="connsiteY32" fmla="*/ 7299913 h 8323234"/>
              <a:gd name="connsiteX33" fmla="*/ 2756147 w 4196446"/>
              <a:gd name="connsiteY33" fmla="*/ 7371351 h 8323234"/>
              <a:gd name="connsiteX34" fmla="*/ 2827584 w 4196446"/>
              <a:gd name="connsiteY34" fmla="*/ 7316582 h 8323234"/>
              <a:gd name="connsiteX35" fmla="*/ 2870447 w 4196446"/>
              <a:gd name="connsiteY35" fmla="*/ 7338013 h 8323234"/>
              <a:gd name="connsiteX36" fmla="*/ 3001416 w 4196446"/>
              <a:gd name="connsiteY36" fmla="*/ 7266576 h 8323234"/>
              <a:gd name="connsiteX37" fmla="*/ 3103809 w 4196446"/>
              <a:gd name="connsiteY37" fmla="*/ 7202282 h 8323234"/>
              <a:gd name="connsiteX38" fmla="*/ 3246684 w 4196446"/>
              <a:gd name="connsiteY38" fmla="*/ 7142751 h 8323234"/>
              <a:gd name="connsiteX39" fmla="*/ 3282403 w 4196446"/>
              <a:gd name="connsiteY39" fmla="*/ 7159420 h 8323234"/>
              <a:gd name="connsiteX40" fmla="*/ 3358603 w 4196446"/>
              <a:gd name="connsiteY40" fmla="*/ 7064169 h 8323234"/>
              <a:gd name="connsiteX41" fmla="*/ 3503859 w 4196446"/>
              <a:gd name="connsiteY41" fmla="*/ 7042738 h 8323234"/>
              <a:gd name="connsiteX42" fmla="*/ 3530053 w 4196446"/>
              <a:gd name="connsiteY42" fmla="*/ 6978445 h 8323234"/>
              <a:gd name="connsiteX43" fmla="*/ 3642765 w 4196446"/>
              <a:gd name="connsiteY43" fmla="*/ 6905419 h 8323234"/>
              <a:gd name="connsiteX44" fmla="*/ 3741984 w 4196446"/>
              <a:gd name="connsiteY44" fmla="*/ 6883195 h 8323234"/>
              <a:gd name="connsiteX45" fmla="*/ 3784847 w 4196446"/>
              <a:gd name="connsiteY45" fmla="*/ 6811757 h 8323234"/>
              <a:gd name="connsiteX46" fmla="*/ 3951534 w 4196446"/>
              <a:gd name="connsiteY46" fmla="*/ 6737938 h 8323234"/>
              <a:gd name="connsiteX47" fmla="*/ 3932484 w 4196446"/>
              <a:gd name="connsiteY47" fmla="*/ 6616495 h 8323234"/>
              <a:gd name="connsiteX48" fmla="*/ 3975347 w 4196446"/>
              <a:gd name="connsiteY48" fmla="*/ 6642688 h 8323234"/>
              <a:gd name="connsiteX49" fmla="*/ 4027735 w 4196446"/>
              <a:gd name="connsiteY49" fmla="*/ 6654595 h 8323234"/>
              <a:gd name="connsiteX50" fmla="*/ 4056309 w 4196446"/>
              <a:gd name="connsiteY50" fmla="*/ 6516482 h 8323234"/>
              <a:gd name="connsiteX51" fmla="*/ 3996778 w 4196446"/>
              <a:gd name="connsiteY51" fmla="*/ 6478382 h 8323234"/>
              <a:gd name="connsiteX52" fmla="*/ 4034878 w 4196446"/>
              <a:gd name="connsiteY52" fmla="*/ 6437901 h 8323234"/>
              <a:gd name="connsiteX53" fmla="*/ 4061072 w 4196446"/>
              <a:gd name="connsiteY53" fmla="*/ 6473620 h 8323234"/>
              <a:gd name="connsiteX54" fmla="*/ 4082503 w 4196446"/>
              <a:gd name="connsiteY54" fmla="*/ 6478382 h 8323234"/>
              <a:gd name="connsiteX55" fmla="*/ 4089647 w 4196446"/>
              <a:gd name="connsiteY55" fmla="*/ 6421232 h 8323234"/>
              <a:gd name="connsiteX56" fmla="*/ 4046784 w 4196446"/>
              <a:gd name="connsiteY56" fmla="*/ 6318838 h 8323234"/>
              <a:gd name="connsiteX57" fmla="*/ 4130128 w 4196446"/>
              <a:gd name="connsiteY57" fmla="*/ 6299788 h 8323234"/>
              <a:gd name="connsiteX58" fmla="*/ 4046784 w 4196446"/>
              <a:gd name="connsiteY58" fmla="*/ 6275976 h 8323234"/>
              <a:gd name="connsiteX59" fmla="*/ 4053928 w 4196446"/>
              <a:gd name="connsiteY59" fmla="*/ 6211682 h 8323234"/>
              <a:gd name="connsiteX60" fmla="*/ 4039640 w 4196446"/>
              <a:gd name="connsiteY60" fmla="*/ 6149770 h 8323234"/>
              <a:gd name="connsiteX61" fmla="*/ 4106315 w 4196446"/>
              <a:gd name="connsiteY61" fmla="*/ 6211682 h 8323234"/>
              <a:gd name="connsiteX62" fmla="*/ 4063453 w 4196446"/>
              <a:gd name="connsiteY62" fmla="*/ 6090238 h 8323234"/>
              <a:gd name="connsiteX63" fmla="*/ 4070597 w 4196446"/>
              <a:gd name="connsiteY63" fmla="*/ 6018801 h 8323234"/>
              <a:gd name="connsiteX64" fmla="*/ 4132509 w 4196446"/>
              <a:gd name="connsiteY64" fmla="*/ 5975938 h 8323234"/>
              <a:gd name="connsiteX65" fmla="*/ 4094409 w 4196446"/>
              <a:gd name="connsiteY65" fmla="*/ 6075951 h 8323234"/>
              <a:gd name="connsiteX66" fmla="*/ 4139653 w 4196446"/>
              <a:gd name="connsiteY66" fmla="*/ 6102145 h 8323234"/>
              <a:gd name="connsiteX67" fmla="*/ 4192041 w 4196446"/>
              <a:gd name="connsiteY67" fmla="*/ 6080713 h 8323234"/>
              <a:gd name="connsiteX68" fmla="*/ 4149178 w 4196446"/>
              <a:gd name="connsiteY68" fmla="*/ 5947363 h 8323234"/>
              <a:gd name="connsiteX69" fmla="*/ 4194421 w 4196446"/>
              <a:gd name="connsiteY69" fmla="*/ 5909263 h 8323234"/>
              <a:gd name="connsiteX70" fmla="*/ 4113459 w 4196446"/>
              <a:gd name="connsiteY70" fmla="*/ 5783057 h 8323234"/>
              <a:gd name="connsiteX71" fmla="*/ 4108696 w 4196446"/>
              <a:gd name="connsiteY71" fmla="*/ 5678282 h 8323234"/>
              <a:gd name="connsiteX72" fmla="*/ 4070597 w 4196446"/>
              <a:gd name="connsiteY72" fmla="*/ 5587795 h 8323234"/>
              <a:gd name="connsiteX73" fmla="*/ 4111077 w 4196446"/>
              <a:gd name="connsiteY73" fmla="*/ 5583032 h 8323234"/>
              <a:gd name="connsiteX74" fmla="*/ 4061071 w 4196446"/>
              <a:gd name="connsiteY74" fmla="*/ 5478257 h 8323234"/>
              <a:gd name="connsiteX75" fmla="*/ 4061071 w 4196446"/>
              <a:gd name="connsiteY75" fmla="*/ 5383007 h 8323234"/>
              <a:gd name="connsiteX76" fmla="*/ 4103934 w 4196446"/>
              <a:gd name="connsiteY76" fmla="*/ 5387770 h 8323234"/>
              <a:gd name="connsiteX77" fmla="*/ 4106315 w 4196446"/>
              <a:gd name="connsiteY77" fmla="*/ 5347288 h 8323234"/>
              <a:gd name="connsiteX78" fmla="*/ 4065833 w 4196446"/>
              <a:gd name="connsiteY78" fmla="*/ 5292520 h 8323234"/>
              <a:gd name="connsiteX79" fmla="*/ 4058690 w 4196446"/>
              <a:gd name="connsiteY79" fmla="*/ 5173457 h 8323234"/>
              <a:gd name="connsiteX80" fmla="*/ 3990428 w 4196446"/>
              <a:gd name="connsiteY80" fmla="*/ 5034550 h 8323234"/>
              <a:gd name="connsiteX81" fmla="*/ 3922959 w 4196446"/>
              <a:gd name="connsiteY81" fmla="*/ 4816270 h 8323234"/>
              <a:gd name="connsiteX82" fmla="*/ 3887241 w 4196446"/>
              <a:gd name="connsiteY82" fmla="*/ 4682920 h 8323234"/>
              <a:gd name="connsiteX83" fmla="*/ 3851522 w 4196446"/>
              <a:gd name="connsiteY83" fmla="*/ 4642438 h 8323234"/>
              <a:gd name="connsiteX84" fmla="*/ 3887241 w 4196446"/>
              <a:gd name="connsiteY84" fmla="*/ 4578145 h 8323234"/>
              <a:gd name="connsiteX85" fmla="*/ 3839615 w 4196446"/>
              <a:gd name="connsiteY85" fmla="*/ 4499563 h 8323234"/>
              <a:gd name="connsiteX86" fmla="*/ 3780084 w 4196446"/>
              <a:gd name="connsiteY86" fmla="*/ 4492420 h 8323234"/>
              <a:gd name="connsiteX87" fmla="*/ 3732459 w 4196446"/>
              <a:gd name="connsiteY87" fmla="*/ 4449557 h 8323234"/>
              <a:gd name="connsiteX88" fmla="*/ 3687216 w 4196446"/>
              <a:gd name="connsiteY88" fmla="*/ 4466226 h 8323234"/>
              <a:gd name="connsiteX89" fmla="*/ 3668166 w 4196446"/>
              <a:gd name="connsiteY89" fmla="*/ 4368595 h 8323234"/>
              <a:gd name="connsiteX90" fmla="*/ 3501478 w 4196446"/>
              <a:gd name="connsiteY90" fmla="*/ 4166188 h 8323234"/>
              <a:gd name="connsiteX91" fmla="*/ 3496716 w 4196446"/>
              <a:gd name="connsiteY91" fmla="*/ 4139995 h 8323234"/>
              <a:gd name="connsiteX92" fmla="*/ 3494334 w 4196446"/>
              <a:gd name="connsiteY92" fmla="*/ 4113801 h 8323234"/>
              <a:gd name="connsiteX93" fmla="*/ 3544341 w 4196446"/>
              <a:gd name="connsiteY93" fmla="*/ 4101895 h 8323234"/>
              <a:gd name="connsiteX94" fmla="*/ 3553866 w 4196446"/>
              <a:gd name="connsiteY94" fmla="*/ 4075701 h 8323234"/>
              <a:gd name="connsiteX95" fmla="*/ 3515766 w 4196446"/>
              <a:gd name="connsiteY95" fmla="*/ 4056651 h 8323234"/>
              <a:gd name="connsiteX96" fmla="*/ 3465759 w 4196446"/>
              <a:gd name="connsiteY96" fmla="*/ 4049507 h 8323234"/>
              <a:gd name="connsiteX97" fmla="*/ 3432422 w 4196446"/>
              <a:gd name="connsiteY97" fmla="*/ 4109038 h 8323234"/>
              <a:gd name="connsiteX98" fmla="*/ 3413372 w 4196446"/>
              <a:gd name="connsiteY98" fmla="*/ 4082845 h 8323234"/>
              <a:gd name="connsiteX99" fmla="*/ 3415752 w 4196446"/>
              <a:gd name="connsiteY99" fmla="*/ 4042363 h 8323234"/>
              <a:gd name="connsiteX100" fmla="*/ 3349078 w 4196446"/>
              <a:gd name="connsiteY100" fmla="*/ 4018551 h 8323234"/>
              <a:gd name="connsiteX101" fmla="*/ 3382416 w 4196446"/>
              <a:gd name="connsiteY101" fmla="*/ 3985213 h 8323234"/>
              <a:gd name="connsiteX102" fmla="*/ 3346697 w 4196446"/>
              <a:gd name="connsiteY102" fmla="*/ 3961401 h 8323234"/>
              <a:gd name="connsiteX103" fmla="*/ 3291928 w 4196446"/>
              <a:gd name="connsiteY103" fmla="*/ 3959020 h 8323234"/>
              <a:gd name="connsiteX104" fmla="*/ 3263352 w 4196446"/>
              <a:gd name="connsiteY104" fmla="*/ 3978070 h 8323234"/>
              <a:gd name="connsiteX105" fmla="*/ 3215727 w 4196446"/>
              <a:gd name="connsiteY105" fmla="*/ 3963782 h 8323234"/>
              <a:gd name="connsiteX106" fmla="*/ 3227633 w 4196446"/>
              <a:gd name="connsiteY106" fmla="*/ 3937588 h 8323234"/>
              <a:gd name="connsiteX107" fmla="*/ 3275259 w 4196446"/>
              <a:gd name="connsiteY107" fmla="*/ 3913776 h 8323234"/>
              <a:gd name="connsiteX108" fmla="*/ 3127621 w 4196446"/>
              <a:gd name="connsiteY108" fmla="*/ 3851863 h 8323234"/>
              <a:gd name="connsiteX109" fmla="*/ 2996652 w 4196446"/>
              <a:gd name="connsiteY109" fmla="*/ 3739945 h 8323234"/>
              <a:gd name="connsiteX110" fmla="*/ 2591839 w 4196446"/>
              <a:gd name="connsiteY110" fmla="*/ 3354183 h 8323234"/>
              <a:gd name="connsiteX111" fmla="*/ 2468015 w 4196446"/>
              <a:gd name="connsiteY111" fmla="*/ 3049382 h 8323234"/>
              <a:gd name="connsiteX112" fmla="*/ 2432296 w 4196446"/>
              <a:gd name="connsiteY112" fmla="*/ 2961276 h 8323234"/>
              <a:gd name="connsiteX113" fmla="*/ 2387052 w 4196446"/>
              <a:gd name="connsiteY113" fmla="*/ 2954132 h 8323234"/>
              <a:gd name="connsiteX114" fmla="*/ 2365621 w 4196446"/>
              <a:gd name="connsiteY114" fmla="*/ 2958895 h 8323234"/>
              <a:gd name="connsiteX115" fmla="*/ 2315615 w 4196446"/>
              <a:gd name="connsiteY115" fmla="*/ 2896982 h 8323234"/>
              <a:gd name="connsiteX116" fmla="*/ 2234652 w 4196446"/>
              <a:gd name="connsiteY116" fmla="*/ 2880313 h 8323234"/>
              <a:gd name="connsiteX117" fmla="*/ 2182265 w 4196446"/>
              <a:gd name="connsiteY117" fmla="*/ 2811257 h 8323234"/>
              <a:gd name="connsiteX118" fmla="*/ 2115590 w 4196446"/>
              <a:gd name="connsiteY118" fmla="*/ 2727913 h 8323234"/>
              <a:gd name="connsiteX119" fmla="*/ 2091777 w 4196446"/>
              <a:gd name="connsiteY119" fmla="*/ 2670763 h 8323234"/>
              <a:gd name="connsiteX120" fmla="*/ 2006845 w 4196446"/>
              <a:gd name="connsiteY120" fmla="*/ 2527095 h 8323234"/>
              <a:gd name="connsiteX121" fmla="*/ 1953665 w 4196446"/>
              <a:gd name="connsiteY121" fmla="*/ 2451688 h 8323234"/>
              <a:gd name="connsiteX122" fmla="*/ 2006052 w 4196446"/>
              <a:gd name="connsiteY122" fmla="*/ 2337388 h 8323234"/>
              <a:gd name="connsiteX123" fmla="*/ 2072727 w 4196446"/>
              <a:gd name="connsiteY123" fmla="*/ 2256426 h 8323234"/>
              <a:gd name="connsiteX124" fmla="*/ 2056058 w 4196446"/>
              <a:gd name="connsiteY124" fmla="*/ 2223088 h 8323234"/>
              <a:gd name="connsiteX125" fmla="*/ 2067965 w 4196446"/>
              <a:gd name="connsiteY125" fmla="*/ 2130220 h 8323234"/>
              <a:gd name="connsiteX126" fmla="*/ 2137021 w 4196446"/>
              <a:gd name="connsiteY126" fmla="*/ 1992107 h 8323234"/>
              <a:gd name="connsiteX127" fmla="*/ 2165596 w 4196446"/>
              <a:gd name="connsiteY127" fmla="*/ 1944482 h 8323234"/>
              <a:gd name="connsiteX128" fmla="*/ 2203696 w 4196446"/>
              <a:gd name="connsiteY128" fmla="*/ 1937338 h 8323234"/>
              <a:gd name="connsiteX129" fmla="*/ 2198933 w 4196446"/>
              <a:gd name="connsiteY129" fmla="*/ 1906382 h 8323234"/>
              <a:gd name="connsiteX130" fmla="*/ 2406102 w 4196446"/>
              <a:gd name="connsiteY130" fmla="*/ 1782557 h 8323234"/>
              <a:gd name="connsiteX131" fmla="*/ 2494208 w 4196446"/>
              <a:gd name="connsiteY131" fmla="*/ 1715882 h 8323234"/>
              <a:gd name="connsiteX132" fmla="*/ 2513258 w 4196446"/>
              <a:gd name="connsiteY132" fmla="*/ 1630157 h 8323234"/>
              <a:gd name="connsiteX133" fmla="*/ 2522784 w 4196446"/>
              <a:gd name="connsiteY133" fmla="*/ 1584913 h 8323234"/>
              <a:gd name="connsiteX134" fmla="*/ 2577552 w 4196446"/>
              <a:gd name="connsiteY134" fmla="*/ 1527763 h 8323234"/>
              <a:gd name="connsiteX135" fmla="*/ 2606127 w 4196446"/>
              <a:gd name="connsiteY135" fmla="*/ 1499188 h 8323234"/>
              <a:gd name="connsiteX136" fmla="*/ 2634702 w 4196446"/>
              <a:gd name="connsiteY136" fmla="*/ 1492045 h 8323234"/>
              <a:gd name="connsiteX137" fmla="*/ 2672802 w 4196446"/>
              <a:gd name="connsiteY137" fmla="*/ 1368220 h 8323234"/>
              <a:gd name="connsiteX138" fmla="*/ 2806153 w 4196446"/>
              <a:gd name="connsiteY138" fmla="*/ 1334883 h 8323234"/>
              <a:gd name="connsiteX139" fmla="*/ 2944265 w 4196446"/>
              <a:gd name="connsiteY139" fmla="*/ 1325357 h 8323234"/>
              <a:gd name="connsiteX140" fmla="*/ 2968077 w 4196446"/>
              <a:gd name="connsiteY140" fmla="*/ 1206295 h 8323234"/>
              <a:gd name="connsiteX141" fmla="*/ 3049040 w 4196446"/>
              <a:gd name="connsiteY141" fmla="*/ 1169783 h 8323234"/>
              <a:gd name="connsiteX142" fmla="*/ 3153814 w 4196446"/>
              <a:gd name="connsiteY142" fmla="*/ 1125332 h 8323234"/>
              <a:gd name="connsiteX143" fmla="*/ 3225252 w 4196446"/>
              <a:gd name="connsiteY143" fmla="*/ 1049132 h 8323234"/>
              <a:gd name="connsiteX144" fmla="*/ 3310977 w 4196446"/>
              <a:gd name="connsiteY144" fmla="*/ 996745 h 8323234"/>
              <a:gd name="connsiteX145" fmla="*/ 3056977 w 4196446"/>
              <a:gd name="connsiteY145" fmla="*/ 982457 h 8323234"/>
              <a:gd name="connsiteX146" fmla="*/ 2958552 w 4196446"/>
              <a:gd name="connsiteY146" fmla="*/ 976107 h 8323234"/>
              <a:gd name="connsiteX147" fmla="*/ 2926802 w 4196446"/>
              <a:gd name="connsiteY147" fmla="*/ 906257 h 8323234"/>
              <a:gd name="connsiteX148" fmla="*/ 2866477 w 4196446"/>
              <a:gd name="connsiteY148" fmla="*/ 893559 h 8323234"/>
              <a:gd name="connsiteX149" fmla="*/ 2799802 w 4196446"/>
              <a:gd name="connsiteY149" fmla="*/ 874507 h 8323234"/>
              <a:gd name="connsiteX150" fmla="*/ 2761702 w 4196446"/>
              <a:gd name="connsiteY150" fmla="*/ 807832 h 8323234"/>
              <a:gd name="connsiteX151" fmla="*/ 2609302 w 4196446"/>
              <a:gd name="connsiteY151" fmla="*/ 760207 h 8323234"/>
              <a:gd name="connsiteX152" fmla="*/ 2580727 w 4196446"/>
              <a:gd name="connsiteY152" fmla="*/ 604632 h 8323234"/>
              <a:gd name="connsiteX153" fmla="*/ 2526752 w 4196446"/>
              <a:gd name="connsiteY153" fmla="*/ 531609 h 8323234"/>
              <a:gd name="connsiteX154" fmla="*/ 2596602 w 4196446"/>
              <a:gd name="connsiteY154" fmla="*/ 407782 h 8323234"/>
              <a:gd name="connsiteX155" fmla="*/ 2629939 w 4196446"/>
              <a:gd name="connsiteY155" fmla="*/ 310947 h 8323234"/>
              <a:gd name="connsiteX156" fmla="*/ 2517227 w 4196446"/>
              <a:gd name="connsiteY156" fmla="*/ 239507 h 8323234"/>
              <a:gd name="connsiteX157" fmla="*/ 2402927 w 4196446"/>
              <a:gd name="connsiteY157" fmla="*/ 271257 h 8323234"/>
              <a:gd name="connsiteX158" fmla="*/ 2275927 w 4196446"/>
              <a:gd name="connsiteY158" fmla="*/ 198232 h 8323234"/>
              <a:gd name="connsiteX159" fmla="*/ 2133052 w 4196446"/>
              <a:gd name="connsiteY159" fmla="*/ 233157 h 8323234"/>
              <a:gd name="connsiteX160" fmla="*/ 1913977 w 4196446"/>
              <a:gd name="connsiteY160" fmla="*/ 36309 h 8323234"/>
              <a:gd name="connsiteX161" fmla="*/ 1777452 w 4196446"/>
              <a:gd name="connsiteY161" fmla="*/ 13289 h 8323234"/>
              <a:gd name="connsiteX162" fmla="*/ 1703633 w 4196446"/>
              <a:gd name="connsiteY162" fmla="*/ 41864 h 8323234"/>
              <a:gd name="connsiteX163" fmla="*/ 1615527 w 4196446"/>
              <a:gd name="connsiteY163" fmla="*/ 75203 h 8323234"/>
              <a:gd name="connsiteX164" fmla="*/ 1515515 w 4196446"/>
              <a:gd name="connsiteY164" fmla="*/ 129971 h 8323234"/>
              <a:gd name="connsiteX165" fmla="*/ 1525040 w 4196446"/>
              <a:gd name="connsiteY165" fmla="*/ 194264 h 8323234"/>
              <a:gd name="connsiteX166" fmla="*/ 1505990 w 4196446"/>
              <a:gd name="connsiteY166" fmla="*/ 251415 h 8323234"/>
              <a:gd name="connsiteX167" fmla="*/ 1413121 w 4196446"/>
              <a:gd name="connsiteY167" fmla="*/ 270464 h 8323234"/>
              <a:gd name="connsiteX168" fmla="*/ 1339302 w 4196446"/>
              <a:gd name="connsiteY168" fmla="*/ 306184 h 8323234"/>
              <a:gd name="connsiteX169" fmla="*/ 1260721 w 4196446"/>
              <a:gd name="connsiteY169" fmla="*/ 346665 h 8323234"/>
              <a:gd name="connsiteX170" fmla="*/ 1191665 w 4196446"/>
              <a:gd name="connsiteY170" fmla="*/ 272847 h 8323234"/>
              <a:gd name="connsiteX171" fmla="*/ 1082127 w 4196446"/>
              <a:gd name="connsiteY171" fmla="*/ 353809 h 8323234"/>
              <a:gd name="connsiteX172" fmla="*/ 1020215 w 4196446"/>
              <a:gd name="connsiteY172" fmla="*/ 420484 h 8323234"/>
              <a:gd name="connsiteX173" fmla="*/ 858290 w 4196446"/>
              <a:gd name="connsiteY173" fmla="*/ 301422 h 8323234"/>
              <a:gd name="connsiteX174" fmla="*/ 796377 w 4196446"/>
              <a:gd name="connsiteY174" fmla="*/ 406196 h 8323234"/>
              <a:gd name="connsiteX175" fmla="*/ 755896 w 4196446"/>
              <a:gd name="connsiteY175" fmla="*/ 341903 h 8323234"/>
              <a:gd name="connsiteX176" fmla="*/ 689221 w 4196446"/>
              <a:gd name="connsiteY176" fmla="*/ 270465 h 8323234"/>
              <a:gd name="connsiteX177" fmla="*/ 667790 w 4196446"/>
              <a:gd name="connsiteY177" fmla="*/ 313328 h 8323234"/>
              <a:gd name="connsiteX178" fmla="*/ 620165 w 4196446"/>
              <a:gd name="connsiteY178" fmla="*/ 382384 h 8323234"/>
              <a:gd name="connsiteX179" fmla="*/ 589208 w 4196446"/>
              <a:gd name="connsiteY179" fmla="*/ 396672 h 8323234"/>
              <a:gd name="connsiteX180" fmla="*/ 498721 w 4196446"/>
              <a:gd name="connsiteY180" fmla="*/ 482397 h 8323234"/>
              <a:gd name="connsiteX181" fmla="*/ 396327 w 4196446"/>
              <a:gd name="connsiteY181" fmla="*/ 380003 h 8323234"/>
              <a:gd name="connsiteX182" fmla="*/ 243927 w 4196446"/>
              <a:gd name="connsiteY182" fmla="*/ 294278 h 8323234"/>
              <a:gd name="connsiteX183" fmla="*/ 174871 w 4196446"/>
              <a:gd name="connsiteY183" fmla="*/ 327615 h 8323234"/>
              <a:gd name="connsiteX184" fmla="*/ 127246 w 4196446"/>
              <a:gd name="connsiteY184" fmla="*/ 410959 h 8323234"/>
              <a:gd name="connsiteX185" fmla="*/ 43902 w 4196446"/>
              <a:gd name="connsiteY185" fmla="*/ 472872 h 8323234"/>
              <a:gd name="connsiteX186" fmla="*/ 8183 w 4196446"/>
              <a:gd name="connsiteY186" fmla="*/ 484778 h 8323234"/>
              <a:gd name="connsiteX187" fmla="*/ 198683 w 4196446"/>
              <a:gd name="connsiteY187" fmla="*/ 689565 h 8323234"/>
              <a:gd name="connsiteX188" fmla="*/ 265359 w 4196446"/>
              <a:gd name="connsiteY188" fmla="*/ 706234 h 8323234"/>
              <a:gd name="connsiteX189" fmla="*/ 298697 w 4196446"/>
              <a:gd name="connsiteY189" fmla="*/ 730047 h 8323234"/>
              <a:gd name="connsiteX190" fmla="*/ 296315 w 4196446"/>
              <a:gd name="connsiteY190" fmla="*/ 901496 h 8323234"/>
              <a:gd name="connsiteX191" fmla="*/ 362990 w 4196446"/>
              <a:gd name="connsiteY191" fmla="*/ 906259 h 8323234"/>
              <a:gd name="connsiteX192" fmla="*/ 401090 w 4196446"/>
              <a:gd name="connsiteY192" fmla="*/ 856253 h 8323234"/>
              <a:gd name="connsiteX193" fmla="*/ 482052 w 4196446"/>
              <a:gd name="connsiteY193" fmla="*/ 894353 h 8323234"/>
              <a:gd name="connsiteX194" fmla="*/ 420140 w 4196446"/>
              <a:gd name="connsiteY194" fmla="*/ 1039609 h 8323234"/>
              <a:gd name="connsiteX195" fmla="*/ 434427 w 4196446"/>
              <a:gd name="connsiteY195" fmla="*/ 1087234 h 8323234"/>
              <a:gd name="connsiteX196" fmla="*/ 379658 w 4196446"/>
              <a:gd name="connsiteY196" fmla="*/ 1139622 h 8323234"/>
              <a:gd name="connsiteX197" fmla="*/ 415377 w 4196446"/>
              <a:gd name="connsiteY197" fmla="*/ 1168196 h 8323234"/>
              <a:gd name="connsiteX198" fmla="*/ 486815 w 4196446"/>
              <a:gd name="connsiteY198" fmla="*/ 1256303 h 8323234"/>
              <a:gd name="connsiteX199" fmla="*/ 527296 w 4196446"/>
              <a:gd name="connsiteY199" fmla="*/ 1344409 h 8323234"/>
              <a:gd name="connsiteX200" fmla="*/ 636833 w 4196446"/>
              <a:gd name="connsiteY200" fmla="*/ 1396797 h 8323234"/>
              <a:gd name="connsiteX201" fmla="*/ 746371 w 4196446"/>
              <a:gd name="connsiteY201" fmla="*/ 1420609 h 8323234"/>
              <a:gd name="connsiteX202" fmla="*/ 829715 w 4196446"/>
              <a:gd name="connsiteY202" fmla="*/ 1468234 h 8323234"/>
              <a:gd name="connsiteX203" fmla="*/ 913058 w 4196446"/>
              <a:gd name="connsiteY203" fmla="*/ 1442040 h 8323234"/>
              <a:gd name="connsiteX204" fmla="*/ 994021 w 4196446"/>
              <a:gd name="connsiteY204" fmla="*/ 1368222 h 8323234"/>
              <a:gd name="connsiteX205" fmla="*/ 1103558 w 4196446"/>
              <a:gd name="connsiteY205" fmla="*/ 1351553 h 8323234"/>
              <a:gd name="connsiteX206" fmla="*/ 1170233 w 4196446"/>
              <a:gd name="connsiteY206" fmla="*/ 1356315 h 8323234"/>
              <a:gd name="connsiteX207" fmla="*/ 1329777 w 4196446"/>
              <a:gd name="connsiteY207" fmla="*/ 1465853 h 8323234"/>
              <a:gd name="connsiteX208" fmla="*/ 1389308 w 4196446"/>
              <a:gd name="connsiteY208" fmla="*/ 1494428 h 8323234"/>
              <a:gd name="connsiteX209" fmla="*/ 1260721 w 4196446"/>
              <a:gd name="connsiteY209" fmla="*/ 1596822 h 8323234"/>
              <a:gd name="connsiteX210" fmla="*/ 1263102 w 4196446"/>
              <a:gd name="connsiteY210" fmla="*/ 1661115 h 8323234"/>
              <a:gd name="connsiteX211" fmla="*/ 1425027 w 4196446"/>
              <a:gd name="connsiteY211" fmla="*/ 1613490 h 8323234"/>
              <a:gd name="connsiteX212" fmla="*/ 1386927 w 4196446"/>
              <a:gd name="connsiteY212" fmla="*/ 1677784 h 8323234"/>
              <a:gd name="connsiteX213" fmla="*/ 1405977 w 4196446"/>
              <a:gd name="connsiteY213" fmla="*/ 1751603 h 8323234"/>
              <a:gd name="connsiteX214" fmla="*/ 1517896 w 4196446"/>
              <a:gd name="connsiteY214" fmla="*/ 1787322 h 8323234"/>
              <a:gd name="connsiteX215" fmla="*/ 1591715 w 4196446"/>
              <a:gd name="connsiteY215" fmla="*/ 1803990 h 8323234"/>
              <a:gd name="connsiteX216" fmla="*/ 1501227 w 4196446"/>
              <a:gd name="connsiteY216" fmla="*/ 1934959 h 8323234"/>
              <a:gd name="connsiteX217" fmla="*/ 1494083 w 4196446"/>
              <a:gd name="connsiteY217" fmla="*/ 1984965 h 8323234"/>
              <a:gd name="connsiteX218" fmla="*/ 1422646 w 4196446"/>
              <a:gd name="connsiteY218" fmla="*/ 2020684 h 8323234"/>
              <a:gd name="connsiteX219" fmla="*/ 1391690 w 4196446"/>
              <a:gd name="connsiteY219" fmla="*/ 2082597 h 8323234"/>
              <a:gd name="connsiteX220" fmla="*/ 1260721 w 4196446"/>
              <a:gd name="connsiteY220" fmla="*/ 2056403 h 8323234"/>
              <a:gd name="connsiteX221" fmla="*/ 1139277 w 4196446"/>
              <a:gd name="connsiteY221" fmla="*/ 2056402 h 8323234"/>
              <a:gd name="connsiteX222" fmla="*/ 1072602 w 4196446"/>
              <a:gd name="connsiteY222" fmla="*/ 2084978 h 8323234"/>
              <a:gd name="connsiteX223" fmla="*/ 1065458 w 4196446"/>
              <a:gd name="connsiteY223" fmla="*/ 2184990 h 8323234"/>
              <a:gd name="connsiteX224" fmla="*/ 977352 w 4196446"/>
              <a:gd name="connsiteY224" fmla="*/ 2273097 h 8323234"/>
              <a:gd name="connsiteX225" fmla="*/ 1120227 w 4196446"/>
              <a:gd name="connsiteY225" fmla="*/ 2335009 h 8323234"/>
              <a:gd name="connsiteX226" fmla="*/ 1170234 w 4196446"/>
              <a:gd name="connsiteY226" fmla="*/ 2370727 h 8323234"/>
              <a:gd name="connsiteX227" fmla="*/ 1222621 w 4196446"/>
              <a:gd name="connsiteY227" fmla="*/ 2387397 h 8323234"/>
              <a:gd name="connsiteX228" fmla="*/ 1272627 w 4196446"/>
              <a:gd name="connsiteY228" fmla="*/ 2437403 h 8323234"/>
              <a:gd name="connsiteX229" fmla="*/ 1329777 w 4196446"/>
              <a:gd name="connsiteY229" fmla="*/ 2458834 h 8323234"/>
              <a:gd name="connsiteX230" fmla="*/ 1422646 w 4196446"/>
              <a:gd name="connsiteY230" fmla="*/ 2535034 h 8323234"/>
              <a:gd name="connsiteX231" fmla="*/ 1508371 w 4196446"/>
              <a:gd name="connsiteY231" fmla="*/ 2568373 h 8323234"/>
              <a:gd name="connsiteX232" fmla="*/ 1641721 w 4196446"/>
              <a:gd name="connsiteY232" fmla="*/ 2716009 h 8323234"/>
              <a:gd name="connsiteX233" fmla="*/ 1725065 w 4196446"/>
              <a:gd name="connsiteY233" fmla="*/ 2870790 h 8323234"/>
              <a:gd name="connsiteX234" fmla="*/ 1850477 w 4196446"/>
              <a:gd name="connsiteY234" fmla="*/ 2931907 h 8323234"/>
              <a:gd name="connsiteX235" fmla="*/ 1896514 w 4196446"/>
              <a:gd name="connsiteY235" fmla="*/ 2977947 h 8323234"/>
              <a:gd name="connsiteX236" fmla="*/ 1927471 w 4196446"/>
              <a:gd name="connsiteY236" fmla="*/ 3082722 h 8323234"/>
              <a:gd name="connsiteX237" fmla="*/ 1989383 w 4196446"/>
              <a:gd name="connsiteY237" fmla="*/ 3185115 h 8323234"/>
              <a:gd name="connsiteX238" fmla="*/ 2051296 w 4196446"/>
              <a:gd name="connsiteY238" fmla="*/ 3223215 h 8323234"/>
              <a:gd name="connsiteX239" fmla="*/ 2182265 w 4196446"/>
              <a:gd name="connsiteY239" fmla="*/ 3370853 h 8323234"/>
              <a:gd name="connsiteX240" fmla="*/ 2325139 w 4196446"/>
              <a:gd name="connsiteY240" fmla="*/ 3447053 h 8323234"/>
              <a:gd name="connsiteX241" fmla="*/ 2384671 w 4196446"/>
              <a:gd name="connsiteY241" fmla="*/ 3532778 h 8323234"/>
              <a:gd name="connsiteX242" fmla="*/ 2432296 w 4196446"/>
              <a:gd name="connsiteY242" fmla="*/ 3599453 h 8323234"/>
              <a:gd name="connsiteX243" fmla="*/ 2479921 w 4196446"/>
              <a:gd name="connsiteY243" fmla="*/ 3589929 h 8323234"/>
              <a:gd name="connsiteX244" fmla="*/ 2484683 w 4196446"/>
              <a:gd name="connsiteY244" fmla="*/ 3742328 h 8323234"/>
              <a:gd name="connsiteX245" fmla="*/ 2537071 w 4196446"/>
              <a:gd name="connsiteY245" fmla="*/ 3835197 h 8323234"/>
              <a:gd name="connsiteX246" fmla="*/ 2529927 w 4196446"/>
              <a:gd name="connsiteY246" fmla="*/ 3873297 h 8323234"/>
              <a:gd name="connsiteX247" fmla="*/ 2598983 w 4196446"/>
              <a:gd name="connsiteY247" fmla="*/ 3909015 h 8323234"/>
              <a:gd name="connsiteX248" fmla="*/ 2656133 w 4196446"/>
              <a:gd name="connsiteY248" fmla="*/ 3854247 h 8323234"/>
              <a:gd name="connsiteX249" fmla="*/ 2689471 w 4196446"/>
              <a:gd name="connsiteY249" fmla="*/ 3937590 h 8323234"/>
              <a:gd name="connsiteX250" fmla="*/ 2734715 w 4196446"/>
              <a:gd name="connsiteY250" fmla="*/ 3982834 h 8323234"/>
              <a:gd name="connsiteX251" fmla="*/ 2808533 w 4196446"/>
              <a:gd name="connsiteY251" fmla="*/ 4006647 h 8323234"/>
              <a:gd name="connsiteX252" fmla="*/ 2860921 w 4196446"/>
              <a:gd name="connsiteY252" fmla="*/ 4075703 h 8323234"/>
              <a:gd name="connsiteX253" fmla="*/ 2946646 w 4196446"/>
              <a:gd name="connsiteY253" fmla="*/ 4130472 h 8323234"/>
              <a:gd name="connsiteX254" fmla="*/ 2999033 w 4196446"/>
              <a:gd name="connsiteY254" fmla="*/ 4163809 h 8323234"/>
              <a:gd name="connsiteX255" fmla="*/ 2870446 w 4196446"/>
              <a:gd name="connsiteY255" fmla="*/ 4256678 h 8323234"/>
              <a:gd name="connsiteX256" fmla="*/ 2868064 w 4196446"/>
              <a:gd name="connsiteY256" fmla="*/ 4311446 h 8323234"/>
              <a:gd name="connsiteX257" fmla="*/ 2970458 w 4196446"/>
              <a:gd name="connsiteY257" fmla="*/ 4428128 h 8323234"/>
              <a:gd name="connsiteX258" fmla="*/ 3065708 w 4196446"/>
              <a:gd name="connsiteY258" fmla="*/ 4490040 h 8323234"/>
              <a:gd name="connsiteX259" fmla="*/ 3096665 w 4196446"/>
              <a:gd name="connsiteY259" fmla="*/ 4528140 h 8323234"/>
              <a:gd name="connsiteX260" fmla="*/ 3082377 w 4196446"/>
              <a:gd name="connsiteY260" fmla="*/ 4609103 h 8323234"/>
              <a:gd name="connsiteX261" fmla="*/ 3077615 w 4196446"/>
              <a:gd name="connsiteY261" fmla="*/ 4692447 h 8323234"/>
              <a:gd name="connsiteX262" fmla="*/ 3034752 w 4196446"/>
              <a:gd name="connsiteY262" fmla="*/ 4701972 h 8323234"/>
              <a:gd name="connsiteX263" fmla="*/ 3008558 w 4196446"/>
              <a:gd name="connsiteY263" fmla="*/ 4718640 h 8323234"/>
              <a:gd name="connsiteX264" fmla="*/ 3053802 w 4196446"/>
              <a:gd name="connsiteY264" fmla="*/ 4795632 h 8323234"/>
              <a:gd name="connsiteX265" fmla="*/ 3037133 w 4196446"/>
              <a:gd name="connsiteY265" fmla="*/ 4868659 h 8323234"/>
              <a:gd name="connsiteX266" fmla="*/ 3020465 w 4196446"/>
              <a:gd name="connsiteY266" fmla="*/ 5004390 h 8323234"/>
              <a:gd name="connsiteX267" fmla="*/ 2982365 w 4196446"/>
              <a:gd name="connsiteY267" fmla="*/ 5044872 h 8323234"/>
              <a:gd name="connsiteX268" fmla="*/ 2965696 w 4196446"/>
              <a:gd name="connsiteY268" fmla="*/ 5166315 h 8323234"/>
              <a:gd name="connsiteX269" fmla="*/ 2937121 w 4196446"/>
              <a:gd name="connsiteY269" fmla="*/ 5285378 h 8323234"/>
              <a:gd name="connsiteX270" fmla="*/ 2989508 w 4196446"/>
              <a:gd name="connsiteY270" fmla="*/ 5302047 h 8323234"/>
              <a:gd name="connsiteX271" fmla="*/ 2987127 w 4196446"/>
              <a:gd name="connsiteY271" fmla="*/ 5347290 h 8323234"/>
              <a:gd name="connsiteX272" fmla="*/ 2984746 w 4196446"/>
              <a:gd name="connsiteY272" fmla="*/ 5402059 h 8323234"/>
              <a:gd name="connsiteX273" fmla="*/ 3041896 w 4196446"/>
              <a:gd name="connsiteY273" fmla="*/ 5471115 h 8323234"/>
              <a:gd name="connsiteX274" fmla="*/ 3089521 w 4196446"/>
              <a:gd name="connsiteY274" fmla="*/ 5597322 h 8323234"/>
              <a:gd name="connsiteX275" fmla="*/ 2996652 w 4196446"/>
              <a:gd name="connsiteY275" fmla="*/ 5887834 h 8323234"/>
              <a:gd name="connsiteX276" fmla="*/ 3018083 w 4196446"/>
              <a:gd name="connsiteY276" fmla="*/ 5942603 h 8323234"/>
              <a:gd name="connsiteX277" fmla="*/ 3044277 w 4196446"/>
              <a:gd name="connsiteY277" fmla="*/ 5994990 h 8323234"/>
              <a:gd name="connsiteX278" fmla="*/ 3049040 w 4196446"/>
              <a:gd name="connsiteY278" fmla="*/ 6099765 h 8323234"/>
              <a:gd name="connsiteX279" fmla="*/ 3028402 w 4196446"/>
              <a:gd name="connsiteY279" fmla="*/ 6195807 h 8323234"/>
              <a:gd name="connsiteX280" fmla="*/ 2956170 w 4196446"/>
              <a:gd name="connsiteY280" fmla="*/ 6259310 h 8323234"/>
              <a:gd name="connsiteX281" fmla="*/ 2920452 w 4196446"/>
              <a:gd name="connsiteY281" fmla="*/ 6240259 h 8323234"/>
              <a:gd name="connsiteX282" fmla="*/ 2849015 w 4196446"/>
              <a:gd name="connsiteY282" fmla="*/ 6252165 h 8323234"/>
              <a:gd name="connsiteX283" fmla="*/ 2713283 w 4196446"/>
              <a:gd name="connsiteY283" fmla="*/ 6364084 h 8323234"/>
              <a:gd name="connsiteX284" fmla="*/ 2606127 w 4196446"/>
              <a:gd name="connsiteY284" fmla="*/ 6349797 h 8323234"/>
              <a:gd name="connsiteX285" fmla="*/ 2575171 w 4196446"/>
              <a:gd name="connsiteY285" fmla="*/ 6378372 h 8323234"/>
              <a:gd name="connsiteX286" fmla="*/ 2508495 w 4196446"/>
              <a:gd name="connsiteY286" fmla="*/ 6423614 h 8323234"/>
              <a:gd name="connsiteX287" fmla="*/ 2391815 w 4196446"/>
              <a:gd name="connsiteY287" fmla="*/ 6411709 h 8323234"/>
              <a:gd name="connsiteX288" fmla="*/ 2368002 w 4196446"/>
              <a:gd name="connsiteY288" fmla="*/ 6528390 h 8323234"/>
              <a:gd name="connsiteX289" fmla="*/ 2363240 w 4196446"/>
              <a:gd name="connsiteY289" fmla="*/ 6564109 h 8323234"/>
              <a:gd name="connsiteX290" fmla="*/ 2339428 w 4196446"/>
              <a:gd name="connsiteY290" fmla="*/ 6583159 h 8323234"/>
              <a:gd name="connsiteX291" fmla="*/ 2141783 w 4196446"/>
              <a:gd name="connsiteY291" fmla="*/ 6535534 h 8323234"/>
              <a:gd name="connsiteX292" fmla="*/ 2103683 w 4196446"/>
              <a:gd name="connsiteY292" fmla="*/ 6587922 h 8323234"/>
              <a:gd name="connsiteX293" fmla="*/ 2072727 w 4196446"/>
              <a:gd name="connsiteY293" fmla="*/ 6683172 h 8323234"/>
              <a:gd name="connsiteX294" fmla="*/ 2039389 w 4196446"/>
              <a:gd name="connsiteY294" fmla="*/ 6747465 h 8323234"/>
              <a:gd name="connsiteX295" fmla="*/ 2051296 w 4196446"/>
              <a:gd name="connsiteY295" fmla="*/ 6809378 h 8323234"/>
              <a:gd name="connsiteX296" fmla="*/ 2184646 w 4196446"/>
              <a:gd name="connsiteY296" fmla="*/ 6921297 h 8323234"/>
              <a:gd name="connsiteX297" fmla="*/ 2253702 w 4196446"/>
              <a:gd name="connsiteY297" fmla="*/ 6954634 h 8323234"/>
              <a:gd name="connsiteX298" fmla="*/ 2237033 w 4196446"/>
              <a:gd name="connsiteY298" fmla="*/ 6978447 h 8323234"/>
              <a:gd name="connsiteX299" fmla="*/ 2201315 w 4196446"/>
              <a:gd name="connsiteY299" fmla="*/ 6997497 h 8323234"/>
              <a:gd name="connsiteX300" fmla="*/ 2234652 w 4196446"/>
              <a:gd name="connsiteY300" fmla="*/ 7073697 h 8323234"/>
              <a:gd name="connsiteX301" fmla="*/ 2203696 w 4196446"/>
              <a:gd name="connsiteY301" fmla="*/ 7095128 h 8323234"/>
              <a:gd name="connsiteX302" fmla="*/ 2098921 w 4196446"/>
              <a:gd name="connsiteY302" fmla="*/ 7033215 h 8323234"/>
              <a:gd name="connsiteX303" fmla="*/ 2056058 w 4196446"/>
              <a:gd name="connsiteY303" fmla="*/ 7059409 h 8323234"/>
              <a:gd name="connsiteX304" fmla="*/ 1996527 w 4196446"/>
              <a:gd name="connsiteY304" fmla="*/ 6957015 h 8323234"/>
              <a:gd name="connsiteX305" fmla="*/ 1879846 w 4196446"/>
              <a:gd name="connsiteY305" fmla="*/ 6983209 h 8323234"/>
              <a:gd name="connsiteX306" fmla="*/ 1815552 w 4196446"/>
              <a:gd name="connsiteY306" fmla="*/ 6987972 h 8323234"/>
              <a:gd name="connsiteX307" fmla="*/ 1765546 w 4196446"/>
              <a:gd name="connsiteY307" fmla="*/ 6983210 h 8323234"/>
              <a:gd name="connsiteX308" fmla="*/ 1708396 w 4196446"/>
              <a:gd name="connsiteY308" fmla="*/ 7028453 h 8323234"/>
              <a:gd name="connsiteX309" fmla="*/ 1529802 w 4196446"/>
              <a:gd name="connsiteY309" fmla="*/ 6987972 h 8323234"/>
              <a:gd name="connsiteX310" fmla="*/ 1553614 w 4196446"/>
              <a:gd name="connsiteY310" fmla="*/ 7114178 h 8323234"/>
              <a:gd name="connsiteX311" fmla="*/ 1477415 w 4196446"/>
              <a:gd name="connsiteY311" fmla="*/ 7159422 h 8323234"/>
              <a:gd name="connsiteX312" fmla="*/ 1415502 w 4196446"/>
              <a:gd name="connsiteY312" fmla="*/ 7226096 h 8323234"/>
              <a:gd name="connsiteX313" fmla="*/ 1265483 w 4196446"/>
              <a:gd name="connsiteY313" fmla="*/ 7218953 h 8323234"/>
              <a:gd name="connsiteX314" fmla="*/ 1213096 w 4196446"/>
              <a:gd name="connsiteY314" fmla="*/ 7321346 h 8323234"/>
              <a:gd name="connsiteX0" fmla="*/ 1217858 w 4196446"/>
              <a:gd name="connsiteY0" fmla="*/ 7329284 h 8323234"/>
              <a:gd name="connsiteX1" fmla="*/ 1448841 w 4196446"/>
              <a:gd name="connsiteY1" fmla="*/ 7480887 h 8323234"/>
              <a:gd name="connsiteX2" fmla="*/ 1570284 w 4196446"/>
              <a:gd name="connsiteY2" fmla="*/ 7557088 h 8323234"/>
              <a:gd name="connsiteX3" fmla="*/ 1391691 w 4196446"/>
              <a:gd name="connsiteY3" fmla="*/ 7988095 h 8323234"/>
              <a:gd name="connsiteX4" fmla="*/ 1384547 w 4196446"/>
              <a:gd name="connsiteY4" fmla="*/ 8138113 h 8323234"/>
              <a:gd name="connsiteX5" fmla="*/ 1382166 w 4196446"/>
              <a:gd name="connsiteY5" fmla="*/ 8204788 h 8323234"/>
              <a:gd name="connsiteX6" fmla="*/ 1453603 w 4196446"/>
              <a:gd name="connsiteY6" fmla="*/ 8209551 h 8323234"/>
              <a:gd name="connsiteX7" fmla="*/ 1451222 w 4196446"/>
              <a:gd name="connsiteY7" fmla="*/ 8254795 h 8323234"/>
              <a:gd name="connsiteX8" fmla="*/ 1389309 w 4196446"/>
              <a:gd name="connsiteY8" fmla="*/ 8278608 h 8323234"/>
              <a:gd name="connsiteX9" fmla="*/ 1334540 w 4196446"/>
              <a:gd name="connsiteY9" fmla="*/ 8300038 h 8323234"/>
              <a:gd name="connsiteX10" fmla="*/ 1413915 w 4196446"/>
              <a:gd name="connsiteY10" fmla="*/ 8318295 h 8323234"/>
              <a:gd name="connsiteX11" fmla="*/ 1536947 w 4196446"/>
              <a:gd name="connsiteY11" fmla="*/ 8309563 h 8323234"/>
              <a:gd name="connsiteX12" fmla="*/ 1698872 w 4196446"/>
              <a:gd name="connsiteY12" fmla="*/ 8197645 h 8323234"/>
              <a:gd name="connsiteX13" fmla="*/ 1789359 w 4196446"/>
              <a:gd name="connsiteY13" fmla="*/ 8045245 h 8323234"/>
              <a:gd name="connsiteX14" fmla="*/ 1941759 w 4196446"/>
              <a:gd name="connsiteY14" fmla="*/ 8004763 h 8323234"/>
              <a:gd name="connsiteX15" fmla="*/ 2198934 w 4196446"/>
              <a:gd name="connsiteY15" fmla="*/ 7899988 h 8323234"/>
              <a:gd name="connsiteX16" fmla="*/ 2260847 w 4196446"/>
              <a:gd name="connsiteY16" fmla="*/ 7835694 h 8323234"/>
              <a:gd name="connsiteX17" fmla="*/ 2301328 w 4196446"/>
              <a:gd name="connsiteY17" fmla="*/ 7795213 h 8323234"/>
              <a:gd name="connsiteX18" fmla="*/ 2391816 w 4196446"/>
              <a:gd name="connsiteY18" fmla="*/ 7797595 h 8323234"/>
              <a:gd name="connsiteX19" fmla="*/ 2451347 w 4196446"/>
              <a:gd name="connsiteY19" fmla="*/ 7776163 h 8323234"/>
              <a:gd name="connsiteX20" fmla="*/ 2470397 w 4196446"/>
              <a:gd name="connsiteY20" fmla="*/ 7699963 h 8323234"/>
              <a:gd name="connsiteX21" fmla="*/ 2444203 w 4196446"/>
              <a:gd name="connsiteY21" fmla="*/ 7633288 h 8323234"/>
              <a:gd name="connsiteX22" fmla="*/ 2503734 w 4196446"/>
              <a:gd name="connsiteY22" fmla="*/ 7630907 h 8323234"/>
              <a:gd name="connsiteX23" fmla="*/ 2531514 w 4196446"/>
              <a:gd name="connsiteY23" fmla="*/ 7594394 h 8323234"/>
              <a:gd name="connsiteX24" fmla="*/ 2484684 w 4196446"/>
              <a:gd name="connsiteY24" fmla="*/ 7552326 h 8323234"/>
              <a:gd name="connsiteX25" fmla="*/ 2546597 w 4196446"/>
              <a:gd name="connsiteY25" fmla="*/ 7511845 h 8323234"/>
              <a:gd name="connsiteX26" fmla="*/ 2603748 w 4196446"/>
              <a:gd name="connsiteY26" fmla="*/ 7485651 h 8323234"/>
              <a:gd name="connsiteX27" fmla="*/ 2594222 w 4196446"/>
              <a:gd name="connsiteY27" fmla="*/ 7359445 h 8323234"/>
              <a:gd name="connsiteX28" fmla="*/ 2606128 w 4196446"/>
              <a:gd name="connsiteY28" fmla="*/ 7309438 h 8323234"/>
              <a:gd name="connsiteX29" fmla="*/ 2701378 w 4196446"/>
              <a:gd name="connsiteY29" fmla="*/ 7314201 h 8323234"/>
              <a:gd name="connsiteX30" fmla="*/ 2660897 w 4196446"/>
              <a:gd name="connsiteY30" fmla="*/ 7240382 h 8323234"/>
              <a:gd name="connsiteX31" fmla="*/ 2713284 w 4196446"/>
              <a:gd name="connsiteY31" fmla="*/ 7266576 h 8323234"/>
              <a:gd name="connsiteX32" fmla="*/ 2763291 w 4196446"/>
              <a:gd name="connsiteY32" fmla="*/ 7299913 h 8323234"/>
              <a:gd name="connsiteX33" fmla="*/ 2756147 w 4196446"/>
              <a:gd name="connsiteY33" fmla="*/ 7371351 h 8323234"/>
              <a:gd name="connsiteX34" fmla="*/ 2827584 w 4196446"/>
              <a:gd name="connsiteY34" fmla="*/ 7316582 h 8323234"/>
              <a:gd name="connsiteX35" fmla="*/ 2870447 w 4196446"/>
              <a:gd name="connsiteY35" fmla="*/ 7338013 h 8323234"/>
              <a:gd name="connsiteX36" fmla="*/ 3001416 w 4196446"/>
              <a:gd name="connsiteY36" fmla="*/ 7266576 h 8323234"/>
              <a:gd name="connsiteX37" fmla="*/ 3103809 w 4196446"/>
              <a:gd name="connsiteY37" fmla="*/ 7202282 h 8323234"/>
              <a:gd name="connsiteX38" fmla="*/ 3246684 w 4196446"/>
              <a:gd name="connsiteY38" fmla="*/ 7142751 h 8323234"/>
              <a:gd name="connsiteX39" fmla="*/ 3282403 w 4196446"/>
              <a:gd name="connsiteY39" fmla="*/ 7159420 h 8323234"/>
              <a:gd name="connsiteX40" fmla="*/ 3358603 w 4196446"/>
              <a:gd name="connsiteY40" fmla="*/ 7064169 h 8323234"/>
              <a:gd name="connsiteX41" fmla="*/ 3503859 w 4196446"/>
              <a:gd name="connsiteY41" fmla="*/ 7042738 h 8323234"/>
              <a:gd name="connsiteX42" fmla="*/ 3530053 w 4196446"/>
              <a:gd name="connsiteY42" fmla="*/ 6978445 h 8323234"/>
              <a:gd name="connsiteX43" fmla="*/ 3642765 w 4196446"/>
              <a:gd name="connsiteY43" fmla="*/ 6905419 h 8323234"/>
              <a:gd name="connsiteX44" fmla="*/ 3741984 w 4196446"/>
              <a:gd name="connsiteY44" fmla="*/ 6883195 h 8323234"/>
              <a:gd name="connsiteX45" fmla="*/ 3784847 w 4196446"/>
              <a:gd name="connsiteY45" fmla="*/ 6811757 h 8323234"/>
              <a:gd name="connsiteX46" fmla="*/ 3951534 w 4196446"/>
              <a:gd name="connsiteY46" fmla="*/ 6737938 h 8323234"/>
              <a:gd name="connsiteX47" fmla="*/ 3932484 w 4196446"/>
              <a:gd name="connsiteY47" fmla="*/ 6616495 h 8323234"/>
              <a:gd name="connsiteX48" fmla="*/ 3975347 w 4196446"/>
              <a:gd name="connsiteY48" fmla="*/ 6642688 h 8323234"/>
              <a:gd name="connsiteX49" fmla="*/ 4027735 w 4196446"/>
              <a:gd name="connsiteY49" fmla="*/ 6654595 h 8323234"/>
              <a:gd name="connsiteX50" fmla="*/ 4056309 w 4196446"/>
              <a:gd name="connsiteY50" fmla="*/ 6516482 h 8323234"/>
              <a:gd name="connsiteX51" fmla="*/ 3996778 w 4196446"/>
              <a:gd name="connsiteY51" fmla="*/ 6478382 h 8323234"/>
              <a:gd name="connsiteX52" fmla="*/ 4034878 w 4196446"/>
              <a:gd name="connsiteY52" fmla="*/ 6437901 h 8323234"/>
              <a:gd name="connsiteX53" fmla="*/ 4061072 w 4196446"/>
              <a:gd name="connsiteY53" fmla="*/ 6473620 h 8323234"/>
              <a:gd name="connsiteX54" fmla="*/ 4082503 w 4196446"/>
              <a:gd name="connsiteY54" fmla="*/ 6478382 h 8323234"/>
              <a:gd name="connsiteX55" fmla="*/ 4089647 w 4196446"/>
              <a:gd name="connsiteY55" fmla="*/ 6421232 h 8323234"/>
              <a:gd name="connsiteX56" fmla="*/ 4046784 w 4196446"/>
              <a:gd name="connsiteY56" fmla="*/ 6318838 h 8323234"/>
              <a:gd name="connsiteX57" fmla="*/ 4130128 w 4196446"/>
              <a:gd name="connsiteY57" fmla="*/ 6299788 h 8323234"/>
              <a:gd name="connsiteX58" fmla="*/ 4046784 w 4196446"/>
              <a:gd name="connsiteY58" fmla="*/ 6275976 h 8323234"/>
              <a:gd name="connsiteX59" fmla="*/ 4053928 w 4196446"/>
              <a:gd name="connsiteY59" fmla="*/ 6211682 h 8323234"/>
              <a:gd name="connsiteX60" fmla="*/ 4039640 w 4196446"/>
              <a:gd name="connsiteY60" fmla="*/ 6149770 h 8323234"/>
              <a:gd name="connsiteX61" fmla="*/ 4106315 w 4196446"/>
              <a:gd name="connsiteY61" fmla="*/ 6211682 h 8323234"/>
              <a:gd name="connsiteX62" fmla="*/ 4063453 w 4196446"/>
              <a:gd name="connsiteY62" fmla="*/ 6090238 h 8323234"/>
              <a:gd name="connsiteX63" fmla="*/ 4070597 w 4196446"/>
              <a:gd name="connsiteY63" fmla="*/ 6018801 h 8323234"/>
              <a:gd name="connsiteX64" fmla="*/ 4132509 w 4196446"/>
              <a:gd name="connsiteY64" fmla="*/ 5975938 h 8323234"/>
              <a:gd name="connsiteX65" fmla="*/ 4094409 w 4196446"/>
              <a:gd name="connsiteY65" fmla="*/ 6075951 h 8323234"/>
              <a:gd name="connsiteX66" fmla="*/ 4139653 w 4196446"/>
              <a:gd name="connsiteY66" fmla="*/ 6102145 h 8323234"/>
              <a:gd name="connsiteX67" fmla="*/ 4192041 w 4196446"/>
              <a:gd name="connsiteY67" fmla="*/ 6080713 h 8323234"/>
              <a:gd name="connsiteX68" fmla="*/ 4149178 w 4196446"/>
              <a:gd name="connsiteY68" fmla="*/ 5947363 h 8323234"/>
              <a:gd name="connsiteX69" fmla="*/ 4194421 w 4196446"/>
              <a:gd name="connsiteY69" fmla="*/ 5909263 h 8323234"/>
              <a:gd name="connsiteX70" fmla="*/ 4113459 w 4196446"/>
              <a:gd name="connsiteY70" fmla="*/ 5783057 h 8323234"/>
              <a:gd name="connsiteX71" fmla="*/ 4108696 w 4196446"/>
              <a:gd name="connsiteY71" fmla="*/ 5678282 h 8323234"/>
              <a:gd name="connsiteX72" fmla="*/ 4070597 w 4196446"/>
              <a:gd name="connsiteY72" fmla="*/ 5587795 h 8323234"/>
              <a:gd name="connsiteX73" fmla="*/ 4111077 w 4196446"/>
              <a:gd name="connsiteY73" fmla="*/ 5583032 h 8323234"/>
              <a:gd name="connsiteX74" fmla="*/ 4061071 w 4196446"/>
              <a:gd name="connsiteY74" fmla="*/ 5478257 h 8323234"/>
              <a:gd name="connsiteX75" fmla="*/ 4061071 w 4196446"/>
              <a:gd name="connsiteY75" fmla="*/ 5383007 h 8323234"/>
              <a:gd name="connsiteX76" fmla="*/ 4103934 w 4196446"/>
              <a:gd name="connsiteY76" fmla="*/ 5387770 h 8323234"/>
              <a:gd name="connsiteX77" fmla="*/ 4106315 w 4196446"/>
              <a:gd name="connsiteY77" fmla="*/ 5347288 h 8323234"/>
              <a:gd name="connsiteX78" fmla="*/ 4065833 w 4196446"/>
              <a:gd name="connsiteY78" fmla="*/ 5292520 h 8323234"/>
              <a:gd name="connsiteX79" fmla="*/ 4058690 w 4196446"/>
              <a:gd name="connsiteY79" fmla="*/ 5173457 h 8323234"/>
              <a:gd name="connsiteX80" fmla="*/ 3990428 w 4196446"/>
              <a:gd name="connsiteY80" fmla="*/ 5034550 h 8323234"/>
              <a:gd name="connsiteX81" fmla="*/ 3922959 w 4196446"/>
              <a:gd name="connsiteY81" fmla="*/ 4816270 h 8323234"/>
              <a:gd name="connsiteX82" fmla="*/ 3887241 w 4196446"/>
              <a:gd name="connsiteY82" fmla="*/ 4682920 h 8323234"/>
              <a:gd name="connsiteX83" fmla="*/ 3851522 w 4196446"/>
              <a:gd name="connsiteY83" fmla="*/ 4642438 h 8323234"/>
              <a:gd name="connsiteX84" fmla="*/ 3887241 w 4196446"/>
              <a:gd name="connsiteY84" fmla="*/ 4578145 h 8323234"/>
              <a:gd name="connsiteX85" fmla="*/ 3839615 w 4196446"/>
              <a:gd name="connsiteY85" fmla="*/ 4499563 h 8323234"/>
              <a:gd name="connsiteX86" fmla="*/ 3780084 w 4196446"/>
              <a:gd name="connsiteY86" fmla="*/ 4492420 h 8323234"/>
              <a:gd name="connsiteX87" fmla="*/ 3732459 w 4196446"/>
              <a:gd name="connsiteY87" fmla="*/ 4449557 h 8323234"/>
              <a:gd name="connsiteX88" fmla="*/ 3687216 w 4196446"/>
              <a:gd name="connsiteY88" fmla="*/ 4466226 h 8323234"/>
              <a:gd name="connsiteX89" fmla="*/ 3668166 w 4196446"/>
              <a:gd name="connsiteY89" fmla="*/ 4368595 h 8323234"/>
              <a:gd name="connsiteX90" fmla="*/ 3501478 w 4196446"/>
              <a:gd name="connsiteY90" fmla="*/ 4166188 h 8323234"/>
              <a:gd name="connsiteX91" fmla="*/ 3496716 w 4196446"/>
              <a:gd name="connsiteY91" fmla="*/ 4139995 h 8323234"/>
              <a:gd name="connsiteX92" fmla="*/ 3494334 w 4196446"/>
              <a:gd name="connsiteY92" fmla="*/ 4113801 h 8323234"/>
              <a:gd name="connsiteX93" fmla="*/ 3544341 w 4196446"/>
              <a:gd name="connsiteY93" fmla="*/ 4101895 h 8323234"/>
              <a:gd name="connsiteX94" fmla="*/ 3553866 w 4196446"/>
              <a:gd name="connsiteY94" fmla="*/ 4075701 h 8323234"/>
              <a:gd name="connsiteX95" fmla="*/ 3515766 w 4196446"/>
              <a:gd name="connsiteY95" fmla="*/ 4056651 h 8323234"/>
              <a:gd name="connsiteX96" fmla="*/ 3465759 w 4196446"/>
              <a:gd name="connsiteY96" fmla="*/ 4049507 h 8323234"/>
              <a:gd name="connsiteX97" fmla="*/ 3432422 w 4196446"/>
              <a:gd name="connsiteY97" fmla="*/ 4109038 h 8323234"/>
              <a:gd name="connsiteX98" fmla="*/ 3413372 w 4196446"/>
              <a:gd name="connsiteY98" fmla="*/ 4082845 h 8323234"/>
              <a:gd name="connsiteX99" fmla="*/ 3415752 w 4196446"/>
              <a:gd name="connsiteY99" fmla="*/ 4042363 h 8323234"/>
              <a:gd name="connsiteX100" fmla="*/ 3349078 w 4196446"/>
              <a:gd name="connsiteY100" fmla="*/ 4018551 h 8323234"/>
              <a:gd name="connsiteX101" fmla="*/ 3382416 w 4196446"/>
              <a:gd name="connsiteY101" fmla="*/ 3985213 h 8323234"/>
              <a:gd name="connsiteX102" fmla="*/ 3346697 w 4196446"/>
              <a:gd name="connsiteY102" fmla="*/ 3961401 h 8323234"/>
              <a:gd name="connsiteX103" fmla="*/ 3291928 w 4196446"/>
              <a:gd name="connsiteY103" fmla="*/ 3959020 h 8323234"/>
              <a:gd name="connsiteX104" fmla="*/ 3263352 w 4196446"/>
              <a:gd name="connsiteY104" fmla="*/ 3978070 h 8323234"/>
              <a:gd name="connsiteX105" fmla="*/ 3215727 w 4196446"/>
              <a:gd name="connsiteY105" fmla="*/ 3963782 h 8323234"/>
              <a:gd name="connsiteX106" fmla="*/ 3227633 w 4196446"/>
              <a:gd name="connsiteY106" fmla="*/ 3937588 h 8323234"/>
              <a:gd name="connsiteX107" fmla="*/ 3275259 w 4196446"/>
              <a:gd name="connsiteY107" fmla="*/ 3913776 h 8323234"/>
              <a:gd name="connsiteX108" fmla="*/ 3127621 w 4196446"/>
              <a:gd name="connsiteY108" fmla="*/ 3851863 h 8323234"/>
              <a:gd name="connsiteX109" fmla="*/ 2996652 w 4196446"/>
              <a:gd name="connsiteY109" fmla="*/ 3739945 h 8323234"/>
              <a:gd name="connsiteX110" fmla="*/ 2591839 w 4196446"/>
              <a:gd name="connsiteY110" fmla="*/ 3354183 h 8323234"/>
              <a:gd name="connsiteX111" fmla="*/ 2468015 w 4196446"/>
              <a:gd name="connsiteY111" fmla="*/ 3049382 h 8323234"/>
              <a:gd name="connsiteX112" fmla="*/ 2432296 w 4196446"/>
              <a:gd name="connsiteY112" fmla="*/ 2961276 h 8323234"/>
              <a:gd name="connsiteX113" fmla="*/ 2387052 w 4196446"/>
              <a:gd name="connsiteY113" fmla="*/ 2954132 h 8323234"/>
              <a:gd name="connsiteX114" fmla="*/ 2365621 w 4196446"/>
              <a:gd name="connsiteY114" fmla="*/ 2958895 h 8323234"/>
              <a:gd name="connsiteX115" fmla="*/ 2315615 w 4196446"/>
              <a:gd name="connsiteY115" fmla="*/ 2896982 h 8323234"/>
              <a:gd name="connsiteX116" fmla="*/ 2234652 w 4196446"/>
              <a:gd name="connsiteY116" fmla="*/ 2880313 h 8323234"/>
              <a:gd name="connsiteX117" fmla="*/ 2182265 w 4196446"/>
              <a:gd name="connsiteY117" fmla="*/ 2811257 h 8323234"/>
              <a:gd name="connsiteX118" fmla="*/ 2115590 w 4196446"/>
              <a:gd name="connsiteY118" fmla="*/ 2727913 h 8323234"/>
              <a:gd name="connsiteX119" fmla="*/ 2091777 w 4196446"/>
              <a:gd name="connsiteY119" fmla="*/ 2670763 h 8323234"/>
              <a:gd name="connsiteX120" fmla="*/ 2006845 w 4196446"/>
              <a:gd name="connsiteY120" fmla="*/ 2527095 h 8323234"/>
              <a:gd name="connsiteX121" fmla="*/ 1953665 w 4196446"/>
              <a:gd name="connsiteY121" fmla="*/ 2451688 h 8323234"/>
              <a:gd name="connsiteX122" fmla="*/ 2006052 w 4196446"/>
              <a:gd name="connsiteY122" fmla="*/ 2337388 h 8323234"/>
              <a:gd name="connsiteX123" fmla="*/ 2072727 w 4196446"/>
              <a:gd name="connsiteY123" fmla="*/ 2256426 h 8323234"/>
              <a:gd name="connsiteX124" fmla="*/ 2056058 w 4196446"/>
              <a:gd name="connsiteY124" fmla="*/ 2223088 h 8323234"/>
              <a:gd name="connsiteX125" fmla="*/ 2067965 w 4196446"/>
              <a:gd name="connsiteY125" fmla="*/ 2130220 h 8323234"/>
              <a:gd name="connsiteX126" fmla="*/ 2137021 w 4196446"/>
              <a:gd name="connsiteY126" fmla="*/ 1992107 h 8323234"/>
              <a:gd name="connsiteX127" fmla="*/ 2165596 w 4196446"/>
              <a:gd name="connsiteY127" fmla="*/ 1944482 h 8323234"/>
              <a:gd name="connsiteX128" fmla="*/ 2203696 w 4196446"/>
              <a:gd name="connsiteY128" fmla="*/ 1937338 h 8323234"/>
              <a:gd name="connsiteX129" fmla="*/ 2198933 w 4196446"/>
              <a:gd name="connsiteY129" fmla="*/ 1906382 h 8323234"/>
              <a:gd name="connsiteX130" fmla="*/ 2406102 w 4196446"/>
              <a:gd name="connsiteY130" fmla="*/ 1782557 h 8323234"/>
              <a:gd name="connsiteX131" fmla="*/ 2494208 w 4196446"/>
              <a:gd name="connsiteY131" fmla="*/ 1715882 h 8323234"/>
              <a:gd name="connsiteX132" fmla="*/ 2513258 w 4196446"/>
              <a:gd name="connsiteY132" fmla="*/ 1630157 h 8323234"/>
              <a:gd name="connsiteX133" fmla="*/ 2522784 w 4196446"/>
              <a:gd name="connsiteY133" fmla="*/ 1584913 h 8323234"/>
              <a:gd name="connsiteX134" fmla="*/ 2577552 w 4196446"/>
              <a:gd name="connsiteY134" fmla="*/ 1527763 h 8323234"/>
              <a:gd name="connsiteX135" fmla="*/ 2606127 w 4196446"/>
              <a:gd name="connsiteY135" fmla="*/ 1499188 h 8323234"/>
              <a:gd name="connsiteX136" fmla="*/ 2634702 w 4196446"/>
              <a:gd name="connsiteY136" fmla="*/ 1492045 h 8323234"/>
              <a:gd name="connsiteX137" fmla="*/ 2672802 w 4196446"/>
              <a:gd name="connsiteY137" fmla="*/ 1368220 h 8323234"/>
              <a:gd name="connsiteX138" fmla="*/ 2806153 w 4196446"/>
              <a:gd name="connsiteY138" fmla="*/ 1334883 h 8323234"/>
              <a:gd name="connsiteX139" fmla="*/ 2944265 w 4196446"/>
              <a:gd name="connsiteY139" fmla="*/ 1325357 h 8323234"/>
              <a:gd name="connsiteX140" fmla="*/ 2968077 w 4196446"/>
              <a:gd name="connsiteY140" fmla="*/ 1206295 h 8323234"/>
              <a:gd name="connsiteX141" fmla="*/ 3049040 w 4196446"/>
              <a:gd name="connsiteY141" fmla="*/ 1169783 h 8323234"/>
              <a:gd name="connsiteX142" fmla="*/ 3153814 w 4196446"/>
              <a:gd name="connsiteY142" fmla="*/ 1125332 h 8323234"/>
              <a:gd name="connsiteX143" fmla="*/ 3225252 w 4196446"/>
              <a:gd name="connsiteY143" fmla="*/ 1049132 h 8323234"/>
              <a:gd name="connsiteX144" fmla="*/ 3310977 w 4196446"/>
              <a:gd name="connsiteY144" fmla="*/ 996745 h 8323234"/>
              <a:gd name="connsiteX145" fmla="*/ 3056977 w 4196446"/>
              <a:gd name="connsiteY145" fmla="*/ 982457 h 8323234"/>
              <a:gd name="connsiteX146" fmla="*/ 2958552 w 4196446"/>
              <a:gd name="connsiteY146" fmla="*/ 976107 h 8323234"/>
              <a:gd name="connsiteX147" fmla="*/ 2926802 w 4196446"/>
              <a:gd name="connsiteY147" fmla="*/ 906257 h 8323234"/>
              <a:gd name="connsiteX148" fmla="*/ 2866477 w 4196446"/>
              <a:gd name="connsiteY148" fmla="*/ 893559 h 8323234"/>
              <a:gd name="connsiteX149" fmla="*/ 2799802 w 4196446"/>
              <a:gd name="connsiteY149" fmla="*/ 874507 h 8323234"/>
              <a:gd name="connsiteX150" fmla="*/ 2761702 w 4196446"/>
              <a:gd name="connsiteY150" fmla="*/ 807832 h 8323234"/>
              <a:gd name="connsiteX151" fmla="*/ 2609302 w 4196446"/>
              <a:gd name="connsiteY151" fmla="*/ 760207 h 8323234"/>
              <a:gd name="connsiteX152" fmla="*/ 2580727 w 4196446"/>
              <a:gd name="connsiteY152" fmla="*/ 604632 h 8323234"/>
              <a:gd name="connsiteX153" fmla="*/ 2526752 w 4196446"/>
              <a:gd name="connsiteY153" fmla="*/ 531609 h 8323234"/>
              <a:gd name="connsiteX154" fmla="*/ 2596602 w 4196446"/>
              <a:gd name="connsiteY154" fmla="*/ 407782 h 8323234"/>
              <a:gd name="connsiteX155" fmla="*/ 2629939 w 4196446"/>
              <a:gd name="connsiteY155" fmla="*/ 310947 h 8323234"/>
              <a:gd name="connsiteX156" fmla="*/ 2517227 w 4196446"/>
              <a:gd name="connsiteY156" fmla="*/ 239507 h 8323234"/>
              <a:gd name="connsiteX157" fmla="*/ 2402927 w 4196446"/>
              <a:gd name="connsiteY157" fmla="*/ 271257 h 8323234"/>
              <a:gd name="connsiteX158" fmla="*/ 2275927 w 4196446"/>
              <a:gd name="connsiteY158" fmla="*/ 198232 h 8323234"/>
              <a:gd name="connsiteX159" fmla="*/ 2133052 w 4196446"/>
              <a:gd name="connsiteY159" fmla="*/ 233157 h 8323234"/>
              <a:gd name="connsiteX160" fmla="*/ 1913977 w 4196446"/>
              <a:gd name="connsiteY160" fmla="*/ 36309 h 8323234"/>
              <a:gd name="connsiteX161" fmla="*/ 1777452 w 4196446"/>
              <a:gd name="connsiteY161" fmla="*/ 13289 h 8323234"/>
              <a:gd name="connsiteX162" fmla="*/ 1703633 w 4196446"/>
              <a:gd name="connsiteY162" fmla="*/ 41864 h 8323234"/>
              <a:gd name="connsiteX163" fmla="*/ 1615527 w 4196446"/>
              <a:gd name="connsiteY163" fmla="*/ 75203 h 8323234"/>
              <a:gd name="connsiteX164" fmla="*/ 1515515 w 4196446"/>
              <a:gd name="connsiteY164" fmla="*/ 129971 h 8323234"/>
              <a:gd name="connsiteX165" fmla="*/ 1525040 w 4196446"/>
              <a:gd name="connsiteY165" fmla="*/ 194264 h 8323234"/>
              <a:gd name="connsiteX166" fmla="*/ 1505990 w 4196446"/>
              <a:gd name="connsiteY166" fmla="*/ 251415 h 8323234"/>
              <a:gd name="connsiteX167" fmla="*/ 1413121 w 4196446"/>
              <a:gd name="connsiteY167" fmla="*/ 270464 h 8323234"/>
              <a:gd name="connsiteX168" fmla="*/ 1339302 w 4196446"/>
              <a:gd name="connsiteY168" fmla="*/ 306184 h 8323234"/>
              <a:gd name="connsiteX169" fmla="*/ 1260721 w 4196446"/>
              <a:gd name="connsiteY169" fmla="*/ 346665 h 8323234"/>
              <a:gd name="connsiteX170" fmla="*/ 1191665 w 4196446"/>
              <a:gd name="connsiteY170" fmla="*/ 272847 h 8323234"/>
              <a:gd name="connsiteX171" fmla="*/ 1082127 w 4196446"/>
              <a:gd name="connsiteY171" fmla="*/ 353809 h 8323234"/>
              <a:gd name="connsiteX172" fmla="*/ 1020215 w 4196446"/>
              <a:gd name="connsiteY172" fmla="*/ 420484 h 8323234"/>
              <a:gd name="connsiteX173" fmla="*/ 858290 w 4196446"/>
              <a:gd name="connsiteY173" fmla="*/ 301422 h 8323234"/>
              <a:gd name="connsiteX174" fmla="*/ 796377 w 4196446"/>
              <a:gd name="connsiteY174" fmla="*/ 406196 h 8323234"/>
              <a:gd name="connsiteX175" fmla="*/ 755896 w 4196446"/>
              <a:gd name="connsiteY175" fmla="*/ 341903 h 8323234"/>
              <a:gd name="connsiteX176" fmla="*/ 689221 w 4196446"/>
              <a:gd name="connsiteY176" fmla="*/ 270465 h 8323234"/>
              <a:gd name="connsiteX177" fmla="*/ 667790 w 4196446"/>
              <a:gd name="connsiteY177" fmla="*/ 313328 h 8323234"/>
              <a:gd name="connsiteX178" fmla="*/ 620165 w 4196446"/>
              <a:gd name="connsiteY178" fmla="*/ 382384 h 8323234"/>
              <a:gd name="connsiteX179" fmla="*/ 589208 w 4196446"/>
              <a:gd name="connsiteY179" fmla="*/ 396672 h 8323234"/>
              <a:gd name="connsiteX180" fmla="*/ 498721 w 4196446"/>
              <a:gd name="connsiteY180" fmla="*/ 482397 h 8323234"/>
              <a:gd name="connsiteX181" fmla="*/ 396327 w 4196446"/>
              <a:gd name="connsiteY181" fmla="*/ 380003 h 8323234"/>
              <a:gd name="connsiteX182" fmla="*/ 243927 w 4196446"/>
              <a:gd name="connsiteY182" fmla="*/ 294278 h 8323234"/>
              <a:gd name="connsiteX183" fmla="*/ 174871 w 4196446"/>
              <a:gd name="connsiteY183" fmla="*/ 327615 h 8323234"/>
              <a:gd name="connsiteX184" fmla="*/ 127246 w 4196446"/>
              <a:gd name="connsiteY184" fmla="*/ 410959 h 8323234"/>
              <a:gd name="connsiteX185" fmla="*/ 43902 w 4196446"/>
              <a:gd name="connsiteY185" fmla="*/ 472872 h 8323234"/>
              <a:gd name="connsiteX186" fmla="*/ 8183 w 4196446"/>
              <a:gd name="connsiteY186" fmla="*/ 484778 h 8323234"/>
              <a:gd name="connsiteX187" fmla="*/ 198683 w 4196446"/>
              <a:gd name="connsiteY187" fmla="*/ 689565 h 8323234"/>
              <a:gd name="connsiteX188" fmla="*/ 265359 w 4196446"/>
              <a:gd name="connsiteY188" fmla="*/ 706234 h 8323234"/>
              <a:gd name="connsiteX189" fmla="*/ 298697 w 4196446"/>
              <a:gd name="connsiteY189" fmla="*/ 730047 h 8323234"/>
              <a:gd name="connsiteX190" fmla="*/ 296315 w 4196446"/>
              <a:gd name="connsiteY190" fmla="*/ 901496 h 8323234"/>
              <a:gd name="connsiteX191" fmla="*/ 362990 w 4196446"/>
              <a:gd name="connsiteY191" fmla="*/ 906259 h 8323234"/>
              <a:gd name="connsiteX192" fmla="*/ 401090 w 4196446"/>
              <a:gd name="connsiteY192" fmla="*/ 856253 h 8323234"/>
              <a:gd name="connsiteX193" fmla="*/ 482052 w 4196446"/>
              <a:gd name="connsiteY193" fmla="*/ 894353 h 8323234"/>
              <a:gd name="connsiteX194" fmla="*/ 420140 w 4196446"/>
              <a:gd name="connsiteY194" fmla="*/ 1039609 h 8323234"/>
              <a:gd name="connsiteX195" fmla="*/ 434427 w 4196446"/>
              <a:gd name="connsiteY195" fmla="*/ 1087234 h 8323234"/>
              <a:gd name="connsiteX196" fmla="*/ 379658 w 4196446"/>
              <a:gd name="connsiteY196" fmla="*/ 1139622 h 8323234"/>
              <a:gd name="connsiteX197" fmla="*/ 415377 w 4196446"/>
              <a:gd name="connsiteY197" fmla="*/ 1168196 h 8323234"/>
              <a:gd name="connsiteX198" fmla="*/ 486815 w 4196446"/>
              <a:gd name="connsiteY198" fmla="*/ 1256303 h 8323234"/>
              <a:gd name="connsiteX199" fmla="*/ 527296 w 4196446"/>
              <a:gd name="connsiteY199" fmla="*/ 1344409 h 8323234"/>
              <a:gd name="connsiteX200" fmla="*/ 636833 w 4196446"/>
              <a:gd name="connsiteY200" fmla="*/ 1396797 h 8323234"/>
              <a:gd name="connsiteX201" fmla="*/ 746371 w 4196446"/>
              <a:gd name="connsiteY201" fmla="*/ 1420609 h 8323234"/>
              <a:gd name="connsiteX202" fmla="*/ 829715 w 4196446"/>
              <a:gd name="connsiteY202" fmla="*/ 1468234 h 8323234"/>
              <a:gd name="connsiteX203" fmla="*/ 913058 w 4196446"/>
              <a:gd name="connsiteY203" fmla="*/ 1442040 h 8323234"/>
              <a:gd name="connsiteX204" fmla="*/ 994021 w 4196446"/>
              <a:gd name="connsiteY204" fmla="*/ 1368222 h 8323234"/>
              <a:gd name="connsiteX205" fmla="*/ 1103558 w 4196446"/>
              <a:gd name="connsiteY205" fmla="*/ 1351553 h 8323234"/>
              <a:gd name="connsiteX206" fmla="*/ 1170233 w 4196446"/>
              <a:gd name="connsiteY206" fmla="*/ 1356315 h 8323234"/>
              <a:gd name="connsiteX207" fmla="*/ 1329777 w 4196446"/>
              <a:gd name="connsiteY207" fmla="*/ 1465853 h 8323234"/>
              <a:gd name="connsiteX208" fmla="*/ 1389308 w 4196446"/>
              <a:gd name="connsiteY208" fmla="*/ 1494428 h 8323234"/>
              <a:gd name="connsiteX209" fmla="*/ 1260721 w 4196446"/>
              <a:gd name="connsiteY209" fmla="*/ 1596822 h 8323234"/>
              <a:gd name="connsiteX210" fmla="*/ 1263102 w 4196446"/>
              <a:gd name="connsiteY210" fmla="*/ 1661115 h 8323234"/>
              <a:gd name="connsiteX211" fmla="*/ 1425027 w 4196446"/>
              <a:gd name="connsiteY211" fmla="*/ 1613490 h 8323234"/>
              <a:gd name="connsiteX212" fmla="*/ 1386927 w 4196446"/>
              <a:gd name="connsiteY212" fmla="*/ 1677784 h 8323234"/>
              <a:gd name="connsiteX213" fmla="*/ 1405977 w 4196446"/>
              <a:gd name="connsiteY213" fmla="*/ 1751603 h 8323234"/>
              <a:gd name="connsiteX214" fmla="*/ 1517896 w 4196446"/>
              <a:gd name="connsiteY214" fmla="*/ 1787322 h 8323234"/>
              <a:gd name="connsiteX215" fmla="*/ 1591715 w 4196446"/>
              <a:gd name="connsiteY215" fmla="*/ 1803990 h 8323234"/>
              <a:gd name="connsiteX216" fmla="*/ 1501227 w 4196446"/>
              <a:gd name="connsiteY216" fmla="*/ 1934959 h 8323234"/>
              <a:gd name="connsiteX217" fmla="*/ 1494083 w 4196446"/>
              <a:gd name="connsiteY217" fmla="*/ 1984965 h 8323234"/>
              <a:gd name="connsiteX218" fmla="*/ 1422646 w 4196446"/>
              <a:gd name="connsiteY218" fmla="*/ 2020684 h 8323234"/>
              <a:gd name="connsiteX219" fmla="*/ 1391690 w 4196446"/>
              <a:gd name="connsiteY219" fmla="*/ 2082597 h 8323234"/>
              <a:gd name="connsiteX220" fmla="*/ 1260721 w 4196446"/>
              <a:gd name="connsiteY220" fmla="*/ 2056403 h 8323234"/>
              <a:gd name="connsiteX221" fmla="*/ 1139277 w 4196446"/>
              <a:gd name="connsiteY221" fmla="*/ 2056402 h 8323234"/>
              <a:gd name="connsiteX222" fmla="*/ 1072602 w 4196446"/>
              <a:gd name="connsiteY222" fmla="*/ 2084978 h 8323234"/>
              <a:gd name="connsiteX223" fmla="*/ 1065458 w 4196446"/>
              <a:gd name="connsiteY223" fmla="*/ 2184990 h 8323234"/>
              <a:gd name="connsiteX224" fmla="*/ 977352 w 4196446"/>
              <a:gd name="connsiteY224" fmla="*/ 2273097 h 8323234"/>
              <a:gd name="connsiteX225" fmla="*/ 1120227 w 4196446"/>
              <a:gd name="connsiteY225" fmla="*/ 2335009 h 8323234"/>
              <a:gd name="connsiteX226" fmla="*/ 1170234 w 4196446"/>
              <a:gd name="connsiteY226" fmla="*/ 2370727 h 8323234"/>
              <a:gd name="connsiteX227" fmla="*/ 1222621 w 4196446"/>
              <a:gd name="connsiteY227" fmla="*/ 2387397 h 8323234"/>
              <a:gd name="connsiteX228" fmla="*/ 1272627 w 4196446"/>
              <a:gd name="connsiteY228" fmla="*/ 2437403 h 8323234"/>
              <a:gd name="connsiteX229" fmla="*/ 1329777 w 4196446"/>
              <a:gd name="connsiteY229" fmla="*/ 2458834 h 8323234"/>
              <a:gd name="connsiteX230" fmla="*/ 1422646 w 4196446"/>
              <a:gd name="connsiteY230" fmla="*/ 2535034 h 8323234"/>
              <a:gd name="connsiteX231" fmla="*/ 1508371 w 4196446"/>
              <a:gd name="connsiteY231" fmla="*/ 2568373 h 8323234"/>
              <a:gd name="connsiteX232" fmla="*/ 1641721 w 4196446"/>
              <a:gd name="connsiteY232" fmla="*/ 2716009 h 8323234"/>
              <a:gd name="connsiteX233" fmla="*/ 1725065 w 4196446"/>
              <a:gd name="connsiteY233" fmla="*/ 2870790 h 8323234"/>
              <a:gd name="connsiteX234" fmla="*/ 1850477 w 4196446"/>
              <a:gd name="connsiteY234" fmla="*/ 2931907 h 8323234"/>
              <a:gd name="connsiteX235" fmla="*/ 1896514 w 4196446"/>
              <a:gd name="connsiteY235" fmla="*/ 2977947 h 8323234"/>
              <a:gd name="connsiteX236" fmla="*/ 1927471 w 4196446"/>
              <a:gd name="connsiteY236" fmla="*/ 3082722 h 8323234"/>
              <a:gd name="connsiteX237" fmla="*/ 1989383 w 4196446"/>
              <a:gd name="connsiteY237" fmla="*/ 3185115 h 8323234"/>
              <a:gd name="connsiteX238" fmla="*/ 2051296 w 4196446"/>
              <a:gd name="connsiteY238" fmla="*/ 3223215 h 8323234"/>
              <a:gd name="connsiteX239" fmla="*/ 2182265 w 4196446"/>
              <a:gd name="connsiteY239" fmla="*/ 3370853 h 8323234"/>
              <a:gd name="connsiteX240" fmla="*/ 2325139 w 4196446"/>
              <a:gd name="connsiteY240" fmla="*/ 3447053 h 8323234"/>
              <a:gd name="connsiteX241" fmla="*/ 2384671 w 4196446"/>
              <a:gd name="connsiteY241" fmla="*/ 3532778 h 8323234"/>
              <a:gd name="connsiteX242" fmla="*/ 2432296 w 4196446"/>
              <a:gd name="connsiteY242" fmla="*/ 3599453 h 8323234"/>
              <a:gd name="connsiteX243" fmla="*/ 2479921 w 4196446"/>
              <a:gd name="connsiteY243" fmla="*/ 3589929 h 8323234"/>
              <a:gd name="connsiteX244" fmla="*/ 2484683 w 4196446"/>
              <a:gd name="connsiteY244" fmla="*/ 3742328 h 8323234"/>
              <a:gd name="connsiteX245" fmla="*/ 2537071 w 4196446"/>
              <a:gd name="connsiteY245" fmla="*/ 3835197 h 8323234"/>
              <a:gd name="connsiteX246" fmla="*/ 2529927 w 4196446"/>
              <a:gd name="connsiteY246" fmla="*/ 3873297 h 8323234"/>
              <a:gd name="connsiteX247" fmla="*/ 2598983 w 4196446"/>
              <a:gd name="connsiteY247" fmla="*/ 3909015 h 8323234"/>
              <a:gd name="connsiteX248" fmla="*/ 2656133 w 4196446"/>
              <a:gd name="connsiteY248" fmla="*/ 3854247 h 8323234"/>
              <a:gd name="connsiteX249" fmla="*/ 2689471 w 4196446"/>
              <a:gd name="connsiteY249" fmla="*/ 3937590 h 8323234"/>
              <a:gd name="connsiteX250" fmla="*/ 2734715 w 4196446"/>
              <a:gd name="connsiteY250" fmla="*/ 3982834 h 8323234"/>
              <a:gd name="connsiteX251" fmla="*/ 2808533 w 4196446"/>
              <a:gd name="connsiteY251" fmla="*/ 4006647 h 8323234"/>
              <a:gd name="connsiteX252" fmla="*/ 2860921 w 4196446"/>
              <a:gd name="connsiteY252" fmla="*/ 4075703 h 8323234"/>
              <a:gd name="connsiteX253" fmla="*/ 2946646 w 4196446"/>
              <a:gd name="connsiteY253" fmla="*/ 4130472 h 8323234"/>
              <a:gd name="connsiteX254" fmla="*/ 2999033 w 4196446"/>
              <a:gd name="connsiteY254" fmla="*/ 4163809 h 8323234"/>
              <a:gd name="connsiteX255" fmla="*/ 2870446 w 4196446"/>
              <a:gd name="connsiteY255" fmla="*/ 4256678 h 8323234"/>
              <a:gd name="connsiteX256" fmla="*/ 2868064 w 4196446"/>
              <a:gd name="connsiteY256" fmla="*/ 4311446 h 8323234"/>
              <a:gd name="connsiteX257" fmla="*/ 2970458 w 4196446"/>
              <a:gd name="connsiteY257" fmla="*/ 4428128 h 8323234"/>
              <a:gd name="connsiteX258" fmla="*/ 3065708 w 4196446"/>
              <a:gd name="connsiteY258" fmla="*/ 4490040 h 8323234"/>
              <a:gd name="connsiteX259" fmla="*/ 3096665 w 4196446"/>
              <a:gd name="connsiteY259" fmla="*/ 4528140 h 8323234"/>
              <a:gd name="connsiteX260" fmla="*/ 3082377 w 4196446"/>
              <a:gd name="connsiteY260" fmla="*/ 4609103 h 8323234"/>
              <a:gd name="connsiteX261" fmla="*/ 3077615 w 4196446"/>
              <a:gd name="connsiteY261" fmla="*/ 4692447 h 8323234"/>
              <a:gd name="connsiteX262" fmla="*/ 3034752 w 4196446"/>
              <a:gd name="connsiteY262" fmla="*/ 4701972 h 8323234"/>
              <a:gd name="connsiteX263" fmla="*/ 3008558 w 4196446"/>
              <a:gd name="connsiteY263" fmla="*/ 4718640 h 8323234"/>
              <a:gd name="connsiteX264" fmla="*/ 3053802 w 4196446"/>
              <a:gd name="connsiteY264" fmla="*/ 4795632 h 8323234"/>
              <a:gd name="connsiteX265" fmla="*/ 3037133 w 4196446"/>
              <a:gd name="connsiteY265" fmla="*/ 4868659 h 8323234"/>
              <a:gd name="connsiteX266" fmla="*/ 3020465 w 4196446"/>
              <a:gd name="connsiteY266" fmla="*/ 5004390 h 8323234"/>
              <a:gd name="connsiteX267" fmla="*/ 2982365 w 4196446"/>
              <a:gd name="connsiteY267" fmla="*/ 5044872 h 8323234"/>
              <a:gd name="connsiteX268" fmla="*/ 2965696 w 4196446"/>
              <a:gd name="connsiteY268" fmla="*/ 5166315 h 8323234"/>
              <a:gd name="connsiteX269" fmla="*/ 2937121 w 4196446"/>
              <a:gd name="connsiteY269" fmla="*/ 5285378 h 8323234"/>
              <a:gd name="connsiteX270" fmla="*/ 2989508 w 4196446"/>
              <a:gd name="connsiteY270" fmla="*/ 5302047 h 8323234"/>
              <a:gd name="connsiteX271" fmla="*/ 2987127 w 4196446"/>
              <a:gd name="connsiteY271" fmla="*/ 5347290 h 8323234"/>
              <a:gd name="connsiteX272" fmla="*/ 2984746 w 4196446"/>
              <a:gd name="connsiteY272" fmla="*/ 5402059 h 8323234"/>
              <a:gd name="connsiteX273" fmla="*/ 3041896 w 4196446"/>
              <a:gd name="connsiteY273" fmla="*/ 5471115 h 8323234"/>
              <a:gd name="connsiteX274" fmla="*/ 3089521 w 4196446"/>
              <a:gd name="connsiteY274" fmla="*/ 5597322 h 8323234"/>
              <a:gd name="connsiteX275" fmla="*/ 2996652 w 4196446"/>
              <a:gd name="connsiteY275" fmla="*/ 5887834 h 8323234"/>
              <a:gd name="connsiteX276" fmla="*/ 3018083 w 4196446"/>
              <a:gd name="connsiteY276" fmla="*/ 5942603 h 8323234"/>
              <a:gd name="connsiteX277" fmla="*/ 3044277 w 4196446"/>
              <a:gd name="connsiteY277" fmla="*/ 5994990 h 8323234"/>
              <a:gd name="connsiteX278" fmla="*/ 3049040 w 4196446"/>
              <a:gd name="connsiteY278" fmla="*/ 6099765 h 8323234"/>
              <a:gd name="connsiteX279" fmla="*/ 3028402 w 4196446"/>
              <a:gd name="connsiteY279" fmla="*/ 6195807 h 8323234"/>
              <a:gd name="connsiteX280" fmla="*/ 2956170 w 4196446"/>
              <a:gd name="connsiteY280" fmla="*/ 6259310 h 8323234"/>
              <a:gd name="connsiteX281" fmla="*/ 2920452 w 4196446"/>
              <a:gd name="connsiteY281" fmla="*/ 6240259 h 8323234"/>
              <a:gd name="connsiteX282" fmla="*/ 2849015 w 4196446"/>
              <a:gd name="connsiteY282" fmla="*/ 6252165 h 8323234"/>
              <a:gd name="connsiteX283" fmla="*/ 2713283 w 4196446"/>
              <a:gd name="connsiteY283" fmla="*/ 6364084 h 8323234"/>
              <a:gd name="connsiteX284" fmla="*/ 2606127 w 4196446"/>
              <a:gd name="connsiteY284" fmla="*/ 6349797 h 8323234"/>
              <a:gd name="connsiteX285" fmla="*/ 2575171 w 4196446"/>
              <a:gd name="connsiteY285" fmla="*/ 6378372 h 8323234"/>
              <a:gd name="connsiteX286" fmla="*/ 2508495 w 4196446"/>
              <a:gd name="connsiteY286" fmla="*/ 6423614 h 8323234"/>
              <a:gd name="connsiteX287" fmla="*/ 2391815 w 4196446"/>
              <a:gd name="connsiteY287" fmla="*/ 6411709 h 8323234"/>
              <a:gd name="connsiteX288" fmla="*/ 2368002 w 4196446"/>
              <a:gd name="connsiteY288" fmla="*/ 6528390 h 8323234"/>
              <a:gd name="connsiteX289" fmla="*/ 2363240 w 4196446"/>
              <a:gd name="connsiteY289" fmla="*/ 6564109 h 8323234"/>
              <a:gd name="connsiteX290" fmla="*/ 2339428 w 4196446"/>
              <a:gd name="connsiteY290" fmla="*/ 6583159 h 8323234"/>
              <a:gd name="connsiteX291" fmla="*/ 2141783 w 4196446"/>
              <a:gd name="connsiteY291" fmla="*/ 6535534 h 8323234"/>
              <a:gd name="connsiteX292" fmla="*/ 2103683 w 4196446"/>
              <a:gd name="connsiteY292" fmla="*/ 6587922 h 8323234"/>
              <a:gd name="connsiteX293" fmla="*/ 2072727 w 4196446"/>
              <a:gd name="connsiteY293" fmla="*/ 6683172 h 8323234"/>
              <a:gd name="connsiteX294" fmla="*/ 2039389 w 4196446"/>
              <a:gd name="connsiteY294" fmla="*/ 6747465 h 8323234"/>
              <a:gd name="connsiteX295" fmla="*/ 2051296 w 4196446"/>
              <a:gd name="connsiteY295" fmla="*/ 6809378 h 8323234"/>
              <a:gd name="connsiteX296" fmla="*/ 2184646 w 4196446"/>
              <a:gd name="connsiteY296" fmla="*/ 6921297 h 8323234"/>
              <a:gd name="connsiteX297" fmla="*/ 2253702 w 4196446"/>
              <a:gd name="connsiteY297" fmla="*/ 6954634 h 8323234"/>
              <a:gd name="connsiteX298" fmla="*/ 2237033 w 4196446"/>
              <a:gd name="connsiteY298" fmla="*/ 6978447 h 8323234"/>
              <a:gd name="connsiteX299" fmla="*/ 2201315 w 4196446"/>
              <a:gd name="connsiteY299" fmla="*/ 6997497 h 8323234"/>
              <a:gd name="connsiteX300" fmla="*/ 2234652 w 4196446"/>
              <a:gd name="connsiteY300" fmla="*/ 7073697 h 8323234"/>
              <a:gd name="connsiteX301" fmla="*/ 2203696 w 4196446"/>
              <a:gd name="connsiteY301" fmla="*/ 7095128 h 8323234"/>
              <a:gd name="connsiteX302" fmla="*/ 2098921 w 4196446"/>
              <a:gd name="connsiteY302" fmla="*/ 7033215 h 8323234"/>
              <a:gd name="connsiteX303" fmla="*/ 2056058 w 4196446"/>
              <a:gd name="connsiteY303" fmla="*/ 7059409 h 8323234"/>
              <a:gd name="connsiteX304" fmla="*/ 1996527 w 4196446"/>
              <a:gd name="connsiteY304" fmla="*/ 6957015 h 8323234"/>
              <a:gd name="connsiteX305" fmla="*/ 1879846 w 4196446"/>
              <a:gd name="connsiteY305" fmla="*/ 6983209 h 8323234"/>
              <a:gd name="connsiteX306" fmla="*/ 1815552 w 4196446"/>
              <a:gd name="connsiteY306" fmla="*/ 6987972 h 8323234"/>
              <a:gd name="connsiteX307" fmla="*/ 1765546 w 4196446"/>
              <a:gd name="connsiteY307" fmla="*/ 6983210 h 8323234"/>
              <a:gd name="connsiteX308" fmla="*/ 1708396 w 4196446"/>
              <a:gd name="connsiteY308" fmla="*/ 7028453 h 8323234"/>
              <a:gd name="connsiteX309" fmla="*/ 1529802 w 4196446"/>
              <a:gd name="connsiteY309" fmla="*/ 6987972 h 8323234"/>
              <a:gd name="connsiteX310" fmla="*/ 1553614 w 4196446"/>
              <a:gd name="connsiteY310" fmla="*/ 7114178 h 8323234"/>
              <a:gd name="connsiteX311" fmla="*/ 1477415 w 4196446"/>
              <a:gd name="connsiteY311" fmla="*/ 7159422 h 8323234"/>
              <a:gd name="connsiteX312" fmla="*/ 1415502 w 4196446"/>
              <a:gd name="connsiteY312" fmla="*/ 7226096 h 8323234"/>
              <a:gd name="connsiteX313" fmla="*/ 1265483 w 4196446"/>
              <a:gd name="connsiteY313" fmla="*/ 7218953 h 8323234"/>
              <a:gd name="connsiteX314" fmla="*/ 1213096 w 4196446"/>
              <a:gd name="connsiteY314" fmla="*/ 7321346 h 8323234"/>
              <a:gd name="connsiteX0" fmla="*/ 1217858 w 4196446"/>
              <a:gd name="connsiteY0" fmla="*/ 7329284 h 8323234"/>
              <a:gd name="connsiteX1" fmla="*/ 1294059 w 4196446"/>
              <a:gd name="connsiteY1" fmla="*/ 7447550 h 8323234"/>
              <a:gd name="connsiteX2" fmla="*/ 1448841 w 4196446"/>
              <a:gd name="connsiteY2" fmla="*/ 7480887 h 8323234"/>
              <a:gd name="connsiteX3" fmla="*/ 1570284 w 4196446"/>
              <a:gd name="connsiteY3" fmla="*/ 7557088 h 8323234"/>
              <a:gd name="connsiteX4" fmla="*/ 1391691 w 4196446"/>
              <a:gd name="connsiteY4" fmla="*/ 7988095 h 8323234"/>
              <a:gd name="connsiteX5" fmla="*/ 1384547 w 4196446"/>
              <a:gd name="connsiteY5" fmla="*/ 8138113 h 8323234"/>
              <a:gd name="connsiteX6" fmla="*/ 1382166 w 4196446"/>
              <a:gd name="connsiteY6" fmla="*/ 8204788 h 8323234"/>
              <a:gd name="connsiteX7" fmla="*/ 1453603 w 4196446"/>
              <a:gd name="connsiteY7" fmla="*/ 8209551 h 8323234"/>
              <a:gd name="connsiteX8" fmla="*/ 1451222 w 4196446"/>
              <a:gd name="connsiteY8" fmla="*/ 8254795 h 8323234"/>
              <a:gd name="connsiteX9" fmla="*/ 1389309 w 4196446"/>
              <a:gd name="connsiteY9" fmla="*/ 8278608 h 8323234"/>
              <a:gd name="connsiteX10" fmla="*/ 1334540 w 4196446"/>
              <a:gd name="connsiteY10" fmla="*/ 8300038 h 8323234"/>
              <a:gd name="connsiteX11" fmla="*/ 1413915 w 4196446"/>
              <a:gd name="connsiteY11" fmla="*/ 8318295 h 8323234"/>
              <a:gd name="connsiteX12" fmla="*/ 1536947 w 4196446"/>
              <a:gd name="connsiteY12" fmla="*/ 8309563 h 8323234"/>
              <a:gd name="connsiteX13" fmla="*/ 1698872 w 4196446"/>
              <a:gd name="connsiteY13" fmla="*/ 8197645 h 8323234"/>
              <a:gd name="connsiteX14" fmla="*/ 1789359 w 4196446"/>
              <a:gd name="connsiteY14" fmla="*/ 8045245 h 8323234"/>
              <a:gd name="connsiteX15" fmla="*/ 1941759 w 4196446"/>
              <a:gd name="connsiteY15" fmla="*/ 8004763 h 8323234"/>
              <a:gd name="connsiteX16" fmla="*/ 2198934 w 4196446"/>
              <a:gd name="connsiteY16" fmla="*/ 7899988 h 8323234"/>
              <a:gd name="connsiteX17" fmla="*/ 2260847 w 4196446"/>
              <a:gd name="connsiteY17" fmla="*/ 7835694 h 8323234"/>
              <a:gd name="connsiteX18" fmla="*/ 2301328 w 4196446"/>
              <a:gd name="connsiteY18" fmla="*/ 7795213 h 8323234"/>
              <a:gd name="connsiteX19" fmla="*/ 2391816 w 4196446"/>
              <a:gd name="connsiteY19" fmla="*/ 7797595 h 8323234"/>
              <a:gd name="connsiteX20" fmla="*/ 2451347 w 4196446"/>
              <a:gd name="connsiteY20" fmla="*/ 7776163 h 8323234"/>
              <a:gd name="connsiteX21" fmla="*/ 2470397 w 4196446"/>
              <a:gd name="connsiteY21" fmla="*/ 7699963 h 8323234"/>
              <a:gd name="connsiteX22" fmla="*/ 2444203 w 4196446"/>
              <a:gd name="connsiteY22" fmla="*/ 7633288 h 8323234"/>
              <a:gd name="connsiteX23" fmla="*/ 2503734 w 4196446"/>
              <a:gd name="connsiteY23" fmla="*/ 7630907 h 8323234"/>
              <a:gd name="connsiteX24" fmla="*/ 2531514 w 4196446"/>
              <a:gd name="connsiteY24" fmla="*/ 7594394 h 8323234"/>
              <a:gd name="connsiteX25" fmla="*/ 2484684 w 4196446"/>
              <a:gd name="connsiteY25" fmla="*/ 7552326 h 8323234"/>
              <a:gd name="connsiteX26" fmla="*/ 2546597 w 4196446"/>
              <a:gd name="connsiteY26" fmla="*/ 7511845 h 8323234"/>
              <a:gd name="connsiteX27" fmla="*/ 2603748 w 4196446"/>
              <a:gd name="connsiteY27" fmla="*/ 7485651 h 8323234"/>
              <a:gd name="connsiteX28" fmla="*/ 2594222 w 4196446"/>
              <a:gd name="connsiteY28" fmla="*/ 7359445 h 8323234"/>
              <a:gd name="connsiteX29" fmla="*/ 2606128 w 4196446"/>
              <a:gd name="connsiteY29" fmla="*/ 7309438 h 8323234"/>
              <a:gd name="connsiteX30" fmla="*/ 2701378 w 4196446"/>
              <a:gd name="connsiteY30" fmla="*/ 7314201 h 8323234"/>
              <a:gd name="connsiteX31" fmla="*/ 2660897 w 4196446"/>
              <a:gd name="connsiteY31" fmla="*/ 7240382 h 8323234"/>
              <a:gd name="connsiteX32" fmla="*/ 2713284 w 4196446"/>
              <a:gd name="connsiteY32" fmla="*/ 7266576 h 8323234"/>
              <a:gd name="connsiteX33" fmla="*/ 2763291 w 4196446"/>
              <a:gd name="connsiteY33" fmla="*/ 7299913 h 8323234"/>
              <a:gd name="connsiteX34" fmla="*/ 2756147 w 4196446"/>
              <a:gd name="connsiteY34" fmla="*/ 7371351 h 8323234"/>
              <a:gd name="connsiteX35" fmla="*/ 2827584 w 4196446"/>
              <a:gd name="connsiteY35" fmla="*/ 7316582 h 8323234"/>
              <a:gd name="connsiteX36" fmla="*/ 2870447 w 4196446"/>
              <a:gd name="connsiteY36" fmla="*/ 7338013 h 8323234"/>
              <a:gd name="connsiteX37" fmla="*/ 3001416 w 4196446"/>
              <a:gd name="connsiteY37" fmla="*/ 7266576 h 8323234"/>
              <a:gd name="connsiteX38" fmla="*/ 3103809 w 4196446"/>
              <a:gd name="connsiteY38" fmla="*/ 7202282 h 8323234"/>
              <a:gd name="connsiteX39" fmla="*/ 3246684 w 4196446"/>
              <a:gd name="connsiteY39" fmla="*/ 7142751 h 8323234"/>
              <a:gd name="connsiteX40" fmla="*/ 3282403 w 4196446"/>
              <a:gd name="connsiteY40" fmla="*/ 7159420 h 8323234"/>
              <a:gd name="connsiteX41" fmla="*/ 3358603 w 4196446"/>
              <a:gd name="connsiteY41" fmla="*/ 7064169 h 8323234"/>
              <a:gd name="connsiteX42" fmla="*/ 3503859 w 4196446"/>
              <a:gd name="connsiteY42" fmla="*/ 7042738 h 8323234"/>
              <a:gd name="connsiteX43" fmla="*/ 3530053 w 4196446"/>
              <a:gd name="connsiteY43" fmla="*/ 6978445 h 8323234"/>
              <a:gd name="connsiteX44" fmla="*/ 3642765 w 4196446"/>
              <a:gd name="connsiteY44" fmla="*/ 6905419 h 8323234"/>
              <a:gd name="connsiteX45" fmla="*/ 3741984 w 4196446"/>
              <a:gd name="connsiteY45" fmla="*/ 6883195 h 8323234"/>
              <a:gd name="connsiteX46" fmla="*/ 3784847 w 4196446"/>
              <a:gd name="connsiteY46" fmla="*/ 6811757 h 8323234"/>
              <a:gd name="connsiteX47" fmla="*/ 3951534 w 4196446"/>
              <a:gd name="connsiteY47" fmla="*/ 6737938 h 8323234"/>
              <a:gd name="connsiteX48" fmla="*/ 3932484 w 4196446"/>
              <a:gd name="connsiteY48" fmla="*/ 6616495 h 8323234"/>
              <a:gd name="connsiteX49" fmla="*/ 3975347 w 4196446"/>
              <a:gd name="connsiteY49" fmla="*/ 6642688 h 8323234"/>
              <a:gd name="connsiteX50" fmla="*/ 4027735 w 4196446"/>
              <a:gd name="connsiteY50" fmla="*/ 6654595 h 8323234"/>
              <a:gd name="connsiteX51" fmla="*/ 4056309 w 4196446"/>
              <a:gd name="connsiteY51" fmla="*/ 6516482 h 8323234"/>
              <a:gd name="connsiteX52" fmla="*/ 3996778 w 4196446"/>
              <a:gd name="connsiteY52" fmla="*/ 6478382 h 8323234"/>
              <a:gd name="connsiteX53" fmla="*/ 4034878 w 4196446"/>
              <a:gd name="connsiteY53" fmla="*/ 6437901 h 8323234"/>
              <a:gd name="connsiteX54" fmla="*/ 4061072 w 4196446"/>
              <a:gd name="connsiteY54" fmla="*/ 6473620 h 8323234"/>
              <a:gd name="connsiteX55" fmla="*/ 4082503 w 4196446"/>
              <a:gd name="connsiteY55" fmla="*/ 6478382 h 8323234"/>
              <a:gd name="connsiteX56" fmla="*/ 4089647 w 4196446"/>
              <a:gd name="connsiteY56" fmla="*/ 6421232 h 8323234"/>
              <a:gd name="connsiteX57" fmla="*/ 4046784 w 4196446"/>
              <a:gd name="connsiteY57" fmla="*/ 6318838 h 8323234"/>
              <a:gd name="connsiteX58" fmla="*/ 4130128 w 4196446"/>
              <a:gd name="connsiteY58" fmla="*/ 6299788 h 8323234"/>
              <a:gd name="connsiteX59" fmla="*/ 4046784 w 4196446"/>
              <a:gd name="connsiteY59" fmla="*/ 6275976 h 8323234"/>
              <a:gd name="connsiteX60" fmla="*/ 4053928 w 4196446"/>
              <a:gd name="connsiteY60" fmla="*/ 6211682 h 8323234"/>
              <a:gd name="connsiteX61" fmla="*/ 4039640 w 4196446"/>
              <a:gd name="connsiteY61" fmla="*/ 6149770 h 8323234"/>
              <a:gd name="connsiteX62" fmla="*/ 4106315 w 4196446"/>
              <a:gd name="connsiteY62" fmla="*/ 6211682 h 8323234"/>
              <a:gd name="connsiteX63" fmla="*/ 4063453 w 4196446"/>
              <a:gd name="connsiteY63" fmla="*/ 6090238 h 8323234"/>
              <a:gd name="connsiteX64" fmla="*/ 4070597 w 4196446"/>
              <a:gd name="connsiteY64" fmla="*/ 6018801 h 8323234"/>
              <a:gd name="connsiteX65" fmla="*/ 4132509 w 4196446"/>
              <a:gd name="connsiteY65" fmla="*/ 5975938 h 8323234"/>
              <a:gd name="connsiteX66" fmla="*/ 4094409 w 4196446"/>
              <a:gd name="connsiteY66" fmla="*/ 6075951 h 8323234"/>
              <a:gd name="connsiteX67" fmla="*/ 4139653 w 4196446"/>
              <a:gd name="connsiteY67" fmla="*/ 6102145 h 8323234"/>
              <a:gd name="connsiteX68" fmla="*/ 4192041 w 4196446"/>
              <a:gd name="connsiteY68" fmla="*/ 6080713 h 8323234"/>
              <a:gd name="connsiteX69" fmla="*/ 4149178 w 4196446"/>
              <a:gd name="connsiteY69" fmla="*/ 5947363 h 8323234"/>
              <a:gd name="connsiteX70" fmla="*/ 4194421 w 4196446"/>
              <a:gd name="connsiteY70" fmla="*/ 5909263 h 8323234"/>
              <a:gd name="connsiteX71" fmla="*/ 4113459 w 4196446"/>
              <a:gd name="connsiteY71" fmla="*/ 5783057 h 8323234"/>
              <a:gd name="connsiteX72" fmla="*/ 4108696 w 4196446"/>
              <a:gd name="connsiteY72" fmla="*/ 5678282 h 8323234"/>
              <a:gd name="connsiteX73" fmla="*/ 4070597 w 4196446"/>
              <a:gd name="connsiteY73" fmla="*/ 5587795 h 8323234"/>
              <a:gd name="connsiteX74" fmla="*/ 4111077 w 4196446"/>
              <a:gd name="connsiteY74" fmla="*/ 5583032 h 8323234"/>
              <a:gd name="connsiteX75" fmla="*/ 4061071 w 4196446"/>
              <a:gd name="connsiteY75" fmla="*/ 5478257 h 8323234"/>
              <a:gd name="connsiteX76" fmla="*/ 4061071 w 4196446"/>
              <a:gd name="connsiteY76" fmla="*/ 5383007 h 8323234"/>
              <a:gd name="connsiteX77" fmla="*/ 4103934 w 4196446"/>
              <a:gd name="connsiteY77" fmla="*/ 5387770 h 8323234"/>
              <a:gd name="connsiteX78" fmla="*/ 4106315 w 4196446"/>
              <a:gd name="connsiteY78" fmla="*/ 5347288 h 8323234"/>
              <a:gd name="connsiteX79" fmla="*/ 4065833 w 4196446"/>
              <a:gd name="connsiteY79" fmla="*/ 5292520 h 8323234"/>
              <a:gd name="connsiteX80" fmla="*/ 4058690 w 4196446"/>
              <a:gd name="connsiteY80" fmla="*/ 5173457 h 8323234"/>
              <a:gd name="connsiteX81" fmla="*/ 3990428 w 4196446"/>
              <a:gd name="connsiteY81" fmla="*/ 5034550 h 8323234"/>
              <a:gd name="connsiteX82" fmla="*/ 3922959 w 4196446"/>
              <a:gd name="connsiteY82" fmla="*/ 4816270 h 8323234"/>
              <a:gd name="connsiteX83" fmla="*/ 3887241 w 4196446"/>
              <a:gd name="connsiteY83" fmla="*/ 4682920 h 8323234"/>
              <a:gd name="connsiteX84" fmla="*/ 3851522 w 4196446"/>
              <a:gd name="connsiteY84" fmla="*/ 4642438 h 8323234"/>
              <a:gd name="connsiteX85" fmla="*/ 3887241 w 4196446"/>
              <a:gd name="connsiteY85" fmla="*/ 4578145 h 8323234"/>
              <a:gd name="connsiteX86" fmla="*/ 3839615 w 4196446"/>
              <a:gd name="connsiteY86" fmla="*/ 4499563 h 8323234"/>
              <a:gd name="connsiteX87" fmla="*/ 3780084 w 4196446"/>
              <a:gd name="connsiteY87" fmla="*/ 4492420 h 8323234"/>
              <a:gd name="connsiteX88" fmla="*/ 3732459 w 4196446"/>
              <a:gd name="connsiteY88" fmla="*/ 4449557 h 8323234"/>
              <a:gd name="connsiteX89" fmla="*/ 3687216 w 4196446"/>
              <a:gd name="connsiteY89" fmla="*/ 4466226 h 8323234"/>
              <a:gd name="connsiteX90" fmla="*/ 3668166 w 4196446"/>
              <a:gd name="connsiteY90" fmla="*/ 4368595 h 8323234"/>
              <a:gd name="connsiteX91" fmla="*/ 3501478 w 4196446"/>
              <a:gd name="connsiteY91" fmla="*/ 4166188 h 8323234"/>
              <a:gd name="connsiteX92" fmla="*/ 3496716 w 4196446"/>
              <a:gd name="connsiteY92" fmla="*/ 4139995 h 8323234"/>
              <a:gd name="connsiteX93" fmla="*/ 3494334 w 4196446"/>
              <a:gd name="connsiteY93" fmla="*/ 4113801 h 8323234"/>
              <a:gd name="connsiteX94" fmla="*/ 3544341 w 4196446"/>
              <a:gd name="connsiteY94" fmla="*/ 4101895 h 8323234"/>
              <a:gd name="connsiteX95" fmla="*/ 3553866 w 4196446"/>
              <a:gd name="connsiteY95" fmla="*/ 4075701 h 8323234"/>
              <a:gd name="connsiteX96" fmla="*/ 3515766 w 4196446"/>
              <a:gd name="connsiteY96" fmla="*/ 4056651 h 8323234"/>
              <a:gd name="connsiteX97" fmla="*/ 3465759 w 4196446"/>
              <a:gd name="connsiteY97" fmla="*/ 4049507 h 8323234"/>
              <a:gd name="connsiteX98" fmla="*/ 3432422 w 4196446"/>
              <a:gd name="connsiteY98" fmla="*/ 4109038 h 8323234"/>
              <a:gd name="connsiteX99" fmla="*/ 3413372 w 4196446"/>
              <a:gd name="connsiteY99" fmla="*/ 4082845 h 8323234"/>
              <a:gd name="connsiteX100" fmla="*/ 3415752 w 4196446"/>
              <a:gd name="connsiteY100" fmla="*/ 4042363 h 8323234"/>
              <a:gd name="connsiteX101" fmla="*/ 3349078 w 4196446"/>
              <a:gd name="connsiteY101" fmla="*/ 4018551 h 8323234"/>
              <a:gd name="connsiteX102" fmla="*/ 3382416 w 4196446"/>
              <a:gd name="connsiteY102" fmla="*/ 3985213 h 8323234"/>
              <a:gd name="connsiteX103" fmla="*/ 3346697 w 4196446"/>
              <a:gd name="connsiteY103" fmla="*/ 3961401 h 8323234"/>
              <a:gd name="connsiteX104" fmla="*/ 3291928 w 4196446"/>
              <a:gd name="connsiteY104" fmla="*/ 3959020 h 8323234"/>
              <a:gd name="connsiteX105" fmla="*/ 3263352 w 4196446"/>
              <a:gd name="connsiteY105" fmla="*/ 3978070 h 8323234"/>
              <a:gd name="connsiteX106" fmla="*/ 3215727 w 4196446"/>
              <a:gd name="connsiteY106" fmla="*/ 3963782 h 8323234"/>
              <a:gd name="connsiteX107" fmla="*/ 3227633 w 4196446"/>
              <a:gd name="connsiteY107" fmla="*/ 3937588 h 8323234"/>
              <a:gd name="connsiteX108" fmla="*/ 3275259 w 4196446"/>
              <a:gd name="connsiteY108" fmla="*/ 3913776 h 8323234"/>
              <a:gd name="connsiteX109" fmla="*/ 3127621 w 4196446"/>
              <a:gd name="connsiteY109" fmla="*/ 3851863 h 8323234"/>
              <a:gd name="connsiteX110" fmla="*/ 2996652 w 4196446"/>
              <a:gd name="connsiteY110" fmla="*/ 3739945 h 8323234"/>
              <a:gd name="connsiteX111" fmla="*/ 2591839 w 4196446"/>
              <a:gd name="connsiteY111" fmla="*/ 3354183 h 8323234"/>
              <a:gd name="connsiteX112" fmla="*/ 2468015 w 4196446"/>
              <a:gd name="connsiteY112" fmla="*/ 3049382 h 8323234"/>
              <a:gd name="connsiteX113" fmla="*/ 2432296 w 4196446"/>
              <a:gd name="connsiteY113" fmla="*/ 2961276 h 8323234"/>
              <a:gd name="connsiteX114" fmla="*/ 2387052 w 4196446"/>
              <a:gd name="connsiteY114" fmla="*/ 2954132 h 8323234"/>
              <a:gd name="connsiteX115" fmla="*/ 2365621 w 4196446"/>
              <a:gd name="connsiteY115" fmla="*/ 2958895 h 8323234"/>
              <a:gd name="connsiteX116" fmla="*/ 2315615 w 4196446"/>
              <a:gd name="connsiteY116" fmla="*/ 2896982 h 8323234"/>
              <a:gd name="connsiteX117" fmla="*/ 2234652 w 4196446"/>
              <a:gd name="connsiteY117" fmla="*/ 2880313 h 8323234"/>
              <a:gd name="connsiteX118" fmla="*/ 2182265 w 4196446"/>
              <a:gd name="connsiteY118" fmla="*/ 2811257 h 8323234"/>
              <a:gd name="connsiteX119" fmla="*/ 2115590 w 4196446"/>
              <a:gd name="connsiteY119" fmla="*/ 2727913 h 8323234"/>
              <a:gd name="connsiteX120" fmla="*/ 2091777 w 4196446"/>
              <a:gd name="connsiteY120" fmla="*/ 2670763 h 8323234"/>
              <a:gd name="connsiteX121" fmla="*/ 2006845 w 4196446"/>
              <a:gd name="connsiteY121" fmla="*/ 2527095 h 8323234"/>
              <a:gd name="connsiteX122" fmla="*/ 1953665 w 4196446"/>
              <a:gd name="connsiteY122" fmla="*/ 2451688 h 8323234"/>
              <a:gd name="connsiteX123" fmla="*/ 2006052 w 4196446"/>
              <a:gd name="connsiteY123" fmla="*/ 2337388 h 8323234"/>
              <a:gd name="connsiteX124" fmla="*/ 2072727 w 4196446"/>
              <a:gd name="connsiteY124" fmla="*/ 2256426 h 8323234"/>
              <a:gd name="connsiteX125" fmla="*/ 2056058 w 4196446"/>
              <a:gd name="connsiteY125" fmla="*/ 2223088 h 8323234"/>
              <a:gd name="connsiteX126" fmla="*/ 2067965 w 4196446"/>
              <a:gd name="connsiteY126" fmla="*/ 2130220 h 8323234"/>
              <a:gd name="connsiteX127" fmla="*/ 2137021 w 4196446"/>
              <a:gd name="connsiteY127" fmla="*/ 1992107 h 8323234"/>
              <a:gd name="connsiteX128" fmla="*/ 2165596 w 4196446"/>
              <a:gd name="connsiteY128" fmla="*/ 1944482 h 8323234"/>
              <a:gd name="connsiteX129" fmla="*/ 2203696 w 4196446"/>
              <a:gd name="connsiteY129" fmla="*/ 1937338 h 8323234"/>
              <a:gd name="connsiteX130" fmla="*/ 2198933 w 4196446"/>
              <a:gd name="connsiteY130" fmla="*/ 1906382 h 8323234"/>
              <a:gd name="connsiteX131" fmla="*/ 2406102 w 4196446"/>
              <a:gd name="connsiteY131" fmla="*/ 1782557 h 8323234"/>
              <a:gd name="connsiteX132" fmla="*/ 2494208 w 4196446"/>
              <a:gd name="connsiteY132" fmla="*/ 1715882 h 8323234"/>
              <a:gd name="connsiteX133" fmla="*/ 2513258 w 4196446"/>
              <a:gd name="connsiteY133" fmla="*/ 1630157 h 8323234"/>
              <a:gd name="connsiteX134" fmla="*/ 2522784 w 4196446"/>
              <a:gd name="connsiteY134" fmla="*/ 1584913 h 8323234"/>
              <a:gd name="connsiteX135" fmla="*/ 2577552 w 4196446"/>
              <a:gd name="connsiteY135" fmla="*/ 1527763 h 8323234"/>
              <a:gd name="connsiteX136" fmla="*/ 2606127 w 4196446"/>
              <a:gd name="connsiteY136" fmla="*/ 1499188 h 8323234"/>
              <a:gd name="connsiteX137" fmla="*/ 2634702 w 4196446"/>
              <a:gd name="connsiteY137" fmla="*/ 1492045 h 8323234"/>
              <a:gd name="connsiteX138" fmla="*/ 2672802 w 4196446"/>
              <a:gd name="connsiteY138" fmla="*/ 1368220 h 8323234"/>
              <a:gd name="connsiteX139" fmla="*/ 2806153 w 4196446"/>
              <a:gd name="connsiteY139" fmla="*/ 1334883 h 8323234"/>
              <a:gd name="connsiteX140" fmla="*/ 2944265 w 4196446"/>
              <a:gd name="connsiteY140" fmla="*/ 1325357 h 8323234"/>
              <a:gd name="connsiteX141" fmla="*/ 2968077 w 4196446"/>
              <a:gd name="connsiteY141" fmla="*/ 1206295 h 8323234"/>
              <a:gd name="connsiteX142" fmla="*/ 3049040 w 4196446"/>
              <a:gd name="connsiteY142" fmla="*/ 1169783 h 8323234"/>
              <a:gd name="connsiteX143" fmla="*/ 3153814 w 4196446"/>
              <a:gd name="connsiteY143" fmla="*/ 1125332 h 8323234"/>
              <a:gd name="connsiteX144" fmla="*/ 3225252 w 4196446"/>
              <a:gd name="connsiteY144" fmla="*/ 1049132 h 8323234"/>
              <a:gd name="connsiteX145" fmla="*/ 3310977 w 4196446"/>
              <a:gd name="connsiteY145" fmla="*/ 996745 h 8323234"/>
              <a:gd name="connsiteX146" fmla="*/ 3056977 w 4196446"/>
              <a:gd name="connsiteY146" fmla="*/ 982457 h 8323234"/>
              <a:gd name="connsiteX147" fmla="*/ 2958552 w 4196446"/>
              <a:gd name="connsiteY147" fmla="*/ 976107 h 8323234"/>
              <a:gd name="connsiteX148" fmla="*/ 2926802 w 4196446"/>
              <a:gd name="connsiteY148" fmla="*/ 906257 h 8323234"/>
              <a:gd name="connsiteX149" fmla="*/ 2866477 w 4196446"/>
              <a:gd name="connsiteY149" fmla="*/ 893559 h 8323234"/>
              <a:gd name="connsiteX150" fmla="*/ 2799802 w 4196446"/>
              <a:gd name="connsiteY150" fmla="*/ 874507 h 8323234"/>
              <a:gd name="connsiteX151" fmla="*/ 2761702 w 4196446"/>
              <a:gd name="connsiteY151" fmla="*/ 807832 h 8323234"/>
              <a:gd name="connsiteX152" fmla="*/ 2609302 w 4196446"/>
              <a:gd name="connsiteY152" fmla="*/ 760207 h 8323234"/>
              <a:gd name="connsiteX153" fmla="*/ 2580727 w 4196446"/>
              <a:gd name="connsiteY153" fmla="*/ 604632 h 8323234"/>
              <a:gd name="connsiteX154" fmla="*/ 2526752 w 4196446"/>
              <a:gd name="connsiteY154" fmla="*/ 531609 h 8323234"/>
              <a:gd name="connsiteX155" fmla="*/ 2596602 w 4196446"/>
              <a:gd name="connsiteY155" fmla="*/ 407782 h 8323234"/>
              <a:gd name="connsiteX156" fmla="*/ 2629939 w 4196446"/>
              <a:gd name="connsiteY156" fmla="*/ 310947 h 8323234"/>
              <a:gd name="connsiteX157" fmla="*/ 2517227 w 4196446"/>
              <a:gd name="connsiteY157" fmla="*/ 239507 h 8323234"/>
              <a:gd name="connsiteX158" fmla="*/ 2402927 w 4196446"/>
              <a:gd name="connsiteY158" fmla="*/ 271257 h 8323234"/>
              <a:gd name="connsiteX159" fmla="*/ 2275927 w 4196446"/>
              <a:gd name="connsiteY159" fmla="*/ 198232 h 8323234"/>
              <a:gd name="connsiteX160" fmla="*/ 2133052 w 4196446"/>
              <a:gd name="connsiteY160" fmla="*/ 233157 h 8323234"/>
              <a:gd name="connsiteX161" fmla="*/ 1913977 w 4196446"/>
              <a:gd name="connsiteY161" fmla="*/ 36309 h 8323234"/>
              <a:gd name="connsiteX162" fmla="*/ 1777452 w 4196446"/>
              <a:gd name="connsiteY162" fmla="*/ 13289 h 8323234"/>
              <a:gd name="connsiteX163" fmla="*/ 1703633 w 4196446"/>
              <a:gd name="connsiteY163" fmla="*/ 41864 h 8323234"/>
              <a:gd name="connsiteX164" fmla="*/ 1615527 w 4196446"/>
              <a:gd name="connsiteY164" fmla="*/ 75203 h 8323234"/>
              <a:gd name="connsiteX165" fmla="*/ 1515515 w 4196446"/>
              <a:gd name="connsiteY165" fmla="*/ 129971 h 8323234"/>
              <a:gd name="connsiteX166" fmla="*/ 1525040 w 4196446"/>
              <a:gd name="connsiteY166" fmla="*/ 194264 h 8323234"/>
              <a:gd name="connsiteX167" fmla="*/ 1505990 w 4196446"/>
              <a:gd name="connsiteY167" fmla="*/ 251415 h 8323234"/>
              <a:gd name="connsiteX168" fmla="*/ 1413121 w 4196446"/>
              <a:gd name="connsiteY168" fmla="*/ 270464 h 8323234"/>
              <a:gd name="connsiteX169" fmla="*/ 1339302 w 4196446"/>
              <a:gd name="connsiteY169" fmla="*/ 306184 h 8323234"/>
              <a:gd name="connsiteX170" fmla="*/ 1260721 w 4196446"/>
              <a:gd name="connsiteY170" fmla="*/ 346665 h 8323234"/>
              <a:gd name="connsiteX171" fmla="*/ 1191665 w 4196446"/>
              <a:gd name="connsiteY171" fmla="*/ 272847 h 8323234"/>
              <a:gd name="connsiteX172" fmla="*/ 1082127 w 4196446"/>
              <a:gd name="connsiteY172" fmla="*/ 353809 h 8323234"/>
              <a:gd name="connsiteX173" fmla="*/ 1020215 w 4196446"/>
              <a:gd name="connsiteY173" fmla="*/ 420484 h 8323234"/>
              <a:gd name="connsiteX174" fmla="*/ 858290 w 4196446"/>
              <a:gd name="connsiteY174" fmla="*/ 301422 h 8323234"/>
              <a:gd name="connsiteX175" fmla="*/ 796377 w 4196446"/>
              <a:gd name="connsiteY175" fmla="*/ 406196 h 8323234"/>
              <a:gd name="connsiteX176" fmla="*/ 755896 w 4196446"/>
              <a:gd name="connsiteY176" fmla="*/ 341903 h 8323234"/>
              <a:gd name="connsiteX177" fmla="*/ 689221 w 4196446"/>
              <a:gd name="connsiteY177" fmla="*/ 270465 h 8323234"/>
              <a:gd name="connsiteX178" fmla="*/ 667790 w 4196446"/>
              <a:gd name="connsiteY178" fmla="*/ 313328 h 8323234"/>
              <a:gd name="connsiteX179" fmla="*/ 620165 w 4196446"/>
              <a:gd name="connsiteY179" fmla="*/ 382384 h 8323234"/>
              <a:gd name="connsiteX180" fmla="*/ 589208 w 4196446"/>
              <a:gd name="connsiteY180" fmla="*/ 396672 h 8323234"/>
              <a:gd name="connsiteX181" fmla="*/ 498721 w 4196446"/>
              <a:gd name="connsiteY181" fmla="*/ 482397 h 8323234"/>
              <a:gd name="connsiteX182" fmla="*/ 396327 w 4196446"/>
              <a:gd name="connsiteY182" fmla="*/ 380003 h 8323234"/>
              <a:gd name="connsiteX183" fmla="*/ 243927 w 4196446"/>
              <a:gd name="connsiteY183" fmla="*/ 294278 h 8323234"/>
              <a:gd name="connsiteX184" fmla="*/ 174871 w 4196446"/>
              <a:gd name="connsiteY184" fmla="*/ 327615 h 8323234"/>
              <a:gd name="connsiteX185" fmla="*/ 127246 w 4196446"/>
              <a:gd name="connsiteY185" fmla="*/ 410959 h 8323234"/>
              <a:gd name="connsiteX186" fmla="*/ 43902 w 4196446"/>
              <a:gd name="connsiteY186" fmla="*/ 472872 h 8323234"/>
              <a:gd name="connsiteX187" fmla="*/ 8183 w 4196446"/>
              <a:gd name="connsiteY187" fmla="*/ 484778 h 8323234"/>
              <a:gd name="connsiteX188" fmla="*/ 198683 w 4196446"/>
              <a:gd name="connsiteY188" fmla="*/ 689565 h 8323234"/>
              <a:gd name="connsiteX189" fmla="*/ 265359 w 4196446"/>
              <a:gd name="connsiteY189" fmla="*/ 706234 h 8323234"/>
              <a:gd name="connsiteX190" fmla="*/ 298697 w 4196446"/>
              <a:gd name="connsiteY190" fmla="*/ 730047 h 8323234"/>
              <a:gd name="connsiteX191" fmla="*/ 296315 w 4196446"/>
              <a:gd name="connsiteY191" fmla="*/ 901496 h 8323234"/>
              <a:gd name="connsiteX192" fmla="*/ 362990 w 4196446"/>
              <a:gd name="connsiteY192" fmla="*/ 906259 h 8323234"/>
              <a:gd name="connsiteX193" fmla="*/ 401090 w 4196446"/>
              <a:gd name="connsiteY193" fmla="*/ 856253 h 8323234"/>
              <a:gd name="connsiteX194" fmla="*/ 482052 w 4196446"/>
              <a:gd name="connsiteY194" fmla="*/ 894353 h 8323234"/>
              <a:gd name="connsiteX195" fmla="*/ 420140 w 4196446"/>
              <a:gd name="connsiteY195" fmla="*/ 1039609 h 8323234"/>
              <a:gd name="connsiteX196" fmla="*/ 434427 w 4196446"/>
              <a:gd name="connsiteY196" fmla="*/ 1087234 h 8323234"/>
              <a:gd name="connsiteX197" fmla="*/ 379658 w 4196446"/>
              <a:gd name="connsiteY197" fmla="*/ 1139622 h 8323234"/>
              <a:gd name="connsiteX198" fmla="*/ 415377 w 4196446"/>
              <a:gd name="connsiteY198" fmla="*/ 1168196 h 8323234"/>
              <a:gd name="connsiteX199" fmla="*/ 486815 w 4196446"/>
              <a:gd name="connsiteY199" fmla="*/ 1256303 h 8323234"/>
              <a:gd name="connsiteX200" fmla="*/ 527296 w 4196446"/>
              <a:gd name="connsiteY200" fmla="*/ 1344409 h 8323234"/>
              <a:gd name="connsiteX201" fmla="*/ 636833 w 4196446"/>
              <a:gd name="connsiteY201" fmla="*/ 1396797 h 8323234"/>
              <a:gd name="connsiteX202" fmla="*/ 746371 w 4196446"/>
              <a:gd name="connsiteY202" fmla="*/ 1420609 h 8323234"/>
              <a:gd name="connsiteX203" fmla="*/ 829715 w 4196446"/>
              <a:gd name="connsiteY203" fmla="*/ 1468234 h 8323234"/>
              <a:gd name="connsiteX204" fmla="*/ 913058 w 4196446"/>
              <a:gd name="connsiteY204" fmla="*/ 1442040 h 8323234"/>
              <a:gd name="connsiteX205" fmla="*/ 994021 w 4196446"/>
              <a:gd name="connsiteY205" fmla="*/ 1368222 h 8323234"/>
              <a:gd name="connsiteX206" fmla="*/ 1103558 w 4196446"/>
              <a:gd name="connsiteY206" fmla="*/ 1351553 h 8323234"/>
              <a:gd name="connsiteX207" fmla="*/ 1170233 w 4196446"/>
              <a:gd name="connsiteY207" fmla="*/ 1356315 h 8323234"/>
              <a:gd name="connsiteX208" fmla="*/ 1329777 w 4196446"/>
              <a:gd name="connsiteY208" fmla="*/ 1465853 h 8323234"/>
              <a:gd name="connsiteX209" fmla="*/ 1389308 w 4196446"/>
              <a:gd name="connsiteY209" fmla="*/ 1494428 h 8323234"/>
              <a:gd name="connsiteX210" fmla="*/ 1260721 w 4196446"/>
              <a:gd name="connsiteY210" fmla="*/ 1596822 h 8323234"/>
              <a:gd name="connsiteX211" fmla="*/ 1263102 w 4196446"/>
              <a:gd name="connsiteY211" fmla="*/ 1661115 h 8323234"/>
              <a:gd name="connsiteX212" fmla="*/ 1425027 w 4196446"/>
              <a:gd name="connsiteY212" fmla="*/ 1613490 h 8323234"/>
              <a:gd name="connsiteX213" fmla="*/ 1386927 w 4196446"/>
              <a:gd name="connsiteY213" fmla="*/ 1677784 h 8323234"/>
              <a:gd name="connsiteX214" fmla="*/ 1405977 w 4196446"/>
              <a:gd name="connsiteY214" fmla="*/ 1751603 h 8323234"/>
              <a:gd name="connsiteX215" fmla="*/ 1517896 w 4196446"/>
              <a:gd name="connsiteY215" fmla="*/ 1787322 h 8323234"/>
              <a:gd name="connsiteX216" fmla="*/ 1591715 w 4196446"/>
              <a:gd name="connsiteY216" fmla="*/ 1803990 h 8323234"/>
              <a:gd name="connsiteX217" fmla="*/ 1501227 w 4196446"/>
              <a:gd name="connsiteY217" fmla="*/ 1934959 h 8323234"/>
              <a:gd name="connsiteX218" fmla="*/ 1494083 w 4196446"/>
              <a:gd name="connsiteY218" fmla="*/ 1984965 h 8323234"/>
              <a:gd name="connsiteX219" fmla="*/ 1422646 w 4196446"/>
              <a:gd name="connsiteY219" fmla="*/ 2020684 h 8323234"/>
              <a:gd name="connsiteX220" fmla="*/ 1391690 w 4196446"/>
              <a:gd name="connsiteY220" fmla="*/ 2082597 h 8323234"/>
              <a:gd name="connsiteX221" fmla="*/ 1260721 w 4196446"/>
              <a:gd name="connsiteY221" fmla="*/ 2056403 h 8323234"/>
              <a:gd name="connsiteX222" fmla="*/ 1139277 w 4196446"/>
              <a:gd name="connsiteY222" fmla="*/ 2056402 h 8323234"/>
              <a:gd name="connsiteX223" fmla="*/ 1072602 w 4196446"/>
              <a:gd name="connsiteY223" fmla="*/ 2084978 h 8323234"/>
              <a:gd name="connsiteX224" fmla="*/ 1065458 w 4196446"/>
              <a:gd name="connsiteY224" fmla="*/ 2184990 h 8323234"/>
              <a:gd name="connsiteX225" fmla="*/ 977352 w 4196446"/>
              <a:gd name="connsiteY225" fmla="*/ 2273097 h 8323234"/>
              <a:gd name="connsiteX226" fmla="*/ 1120227 w 4196446"/>
              <a:gd name="connsiteY226" fmla="*/ 2335009 h 8323234"/>
              <a:gd name="connsiteX227" fmla="*/ 1170234 w 4196446"/>
              <a:gd name="connsiteY227" fmla="*/ 2370727 h 8323234"/>
              <a:gd name="connsiteX228" fmla="*/ 1222621 w 4196446"/>
              <a:gd name="connsiteY228" fmla="*/ 2387397 h 8323234"/>
              <a:gd name="connsiteX229" fmla="*/ 1272627 w 4196446"/>
              <a:gd name="connsiteY229" fmla="*/ 2437403 h 8323234"/>
              <a:gd name="connsiteX230" fmla="*/ 1329777 w 4196446"/>
              <a:gd name="connsiteY230" fmla="*/ 2458834 h 8323234"/>
              <a:gd name="connsiteX231" fmla="*/ 1422646 w 4196446"/>
              <a:gd name="connsiteY231" fmla="*/ 2535034 h 8323234"/>
              <a:gd name="connsiteX232" fmla="*/ 1508371 w 4196446"/>
              <a:gd name="connsiteY232" fmla="*/ 2568373 h 8323234"/>
              <a:gd name="connsiteX233" fmla="*/ 1641721 w 4196446"/>
              <a:gd name="connsiteY233" fmla="*/ 2716009 h 8323234"/>
              <a:gd name="connsiteX234" fmla="*/ 1725065 w 4196446"/>
              <a:gd name="connsiteY234" fmla="*/ 2870790 h 8323234"/>
              <a:gd name="connsiteX235" fmla="*/ 1850477 w 4196446"/>
              <a:gd name="connsiteY235" fmla="*/ 2931907 h 8323234"/>
              <a:gd name="connsiteX236" fmla="*/ 1896514 w 4196446"/>
              <a:gd name="connsiteY236" fmla="*/ 2977947 h 8323234"/>
              <a:gd name="connsiteX237" fmla="*/ 1927471 w 4196446"/>
              <a:gd name="connsiteY237" fmla="*/ 3082722 h 8323234"/>
              <a:gd name="connsiteX238" fmla="*/ 1989383 w 4196446"/>
              <a:gd name="connsiteY238" fmla="*/ 3185115 h 8323234"/>
              <a:gd name="connsiteX239" fmla="*/ 2051296 w 4196446"/>
              <a:gd name="connsiteY239" fmla="*/ 3223215 h 8323234"/>
              <a:gd name="connsiteX240" fmla="*/ 2182265 w 4196446"/>
              <a:gd name="connsiteY240" fmla="*/ 3370853 h 8323234"/>
              <a:gd name="connsiteX241" fmla="*/ 2325139 w 4196446"/>
              <a:gd name="connsiteY241" fmla="*/ 3447053 h 8323234"/>
              <a:gd name="connsiteX242" fmla="*/ 2384671 w 4196446"/>
              <a:gd name="connsiteY242" fmla="*/ 3532778 h 8323234"/>
              <a:gd name="connsiteX243" fmla="*/ 2432296 w 4196446"/>
              <a:gd name="connsiteY243" fmla="*/ 3599453 h 8323234"/>
              <a:gd name="connsiteX244" fmla="*/ 2479921 w 4196446"/>
              <a:gd name="connsiteY244" fmla="*/ 3589929 h 8323234"/>
              <a:gd name="connsiteX245" fmla="*/ 2484683 w 4196446"/>
              <a:gd name="connsiteY245" fmla="*/ 3742328 h 8323234"/>
              <a:gd name="connsiteX246" fmla="*/ 2537071 w 4196446"/>
              <a:gd name="connsiteY246" fmla="*/ 3835197 h 8323234"/>
              <a:gd name="connsiteX247" fmla="*/ 2529927 w 4196446"/>
              <a:gd name="connsiteY247" fmla="*/ 3873297 h 8323234"/>
              <a:gd name="connsiteX248" fmla="*/ 2598983 w 4196446"/>
              <a:gd name="connsiteY248" fmla="*/ 3909015 h 8323234"/>
              <a:gd name="connsiteX249" fmla="*/ 2656133 w 4196446"/>
              <a:gd name="connsiteY249" fmla="*/ 3854247 h 8323234"/>
              <a:gd name="connsiteX250" fmla="*/ 2689471 w 4196446"/>
              <a:gd name="connsiteY250" fmla="*/ 3937590 h 8323234"/>
              <a:gd name="connsiteX251" fmla="*/ 2734715 w 4196446"/>
              <a:gd name="connsiteY251" fmla="*/ 3982834 h 8323234"/>
              <a:gd name="connsiteX252" fmla="*/ 2808533 w 4196446"/>
              <a:gd name="connsiteY252" fmla="*/ 4006647 h 8323234"/>
              <a:gd name="connsiteX253" fmla="*/ 2860921 w 4196446"/>
              <a:gd name="connsiteY253" fmla="*/ 4075703 h 8323234"/>
              <a:gd name="connsiteX254" fmla="*/ 2946646 w 4196446"/>
              <a:gd name="connsiteY254" fmla="*/ 4130472 h 8323234"/>
              <a:gd name="connsiteX255" fmla="*/ 2999033 w 4196446"/>
              <a:gd name="connsiteY255" fmla="*/ 4163809 h 8323234"/>
              <a:gd name="connsiteX256" fmla="*/ 2870446 w 4196446"/>
              <a:gd name="connsiteY256" fmla="*/ 4256678 h 8323234"/>
              <a:gd name="connsiteX257" fmla="*/ 2868064 w 4196446"/>
              <a:gd name="connsiteY257" fmla="*/ 4311446 h 8323234"/>
              <a:gd name="connsiteX258" fmla="*/ 2970458 w 4196446"/>
              <a:gd name="connsiteY258" fmla="*/ 4428128 h 8323234"/>
              <a:gd name="connsiteX259" fmla="*/ 3065708 w 4196446"/>
              <a:gd name="connsiteY259" fmla="*/ 4490040 h 8323234"/>
              <a:gd name="connsiteX260" fmla="*/ 3096665 w 4196446"/>
              <a:gd name="connsiteY260" fmla="*/ 4528140 h 8323234"/>
              <a:gd name="connsiteX261" fmla="*/ 3082377 w 4196446"/>
              <a:gd name="connsiteY261" fmla="*/ 4609103 h 8323234"/>
              <a:gd name="connsiteX262" fmla="*/ 3077615 w 4196446"/>
              <a:gd name="connsiteY262" fmla="*/ 4692447 h 8323234"/>
              <a:gd name="connsiteX263" fmla="*/ 3034752 w 4196446"/>
              <a:gd name="connsiteY263" fmla="*/ 4701972 h 8323234"/>
              <a:gd name="connsiteX264" fmla="*/ 3008558 w 4196446"/>
              <a:gd name="connsiteY264" fmla="*/ 4718640 h 8323234"/>
              <a:gd name="connsiteX265" fmla="*/ 3053802 w 4196446"/>
              <a:gd name="connsiteY265" fmla="*/ 4795632 h 8323234"/>
              <a:gd name="connsiteX266" fmla="*/ 3037133 w 4196446"/>
              <a:gd name="connsiteY266" fmla="*/ 4868659 h 8323234"/>
              <a:gd name="connsiteX267" fmla="*/ 3020465 w 4196446"/>
              <a:gd name="connsiteY267" fmla="*/ 5004390 h 8323234"/>
              <a:gd name="connsiteX268" fmla="*/ 2982365 w 4196446"/>
              <a:gd name="connsiteY268" fmla="*/ 5044872 h 8323234"/>
              <a:gd name="connsiteX269" fmla="*/ 2965696 w 4196446"/>
              <a:gd name="connsiteY269" fmla="*/ 5166315 h 8323234"/>
              <a:gd name="connsiteX270" fmla="*/ 2937121 w 4196446"/>
              <a:gd name="connsiteY270" fmla="*/ 5285378 h 8323234"/>
              <a:gd name="connsiteX271" fmla="*/ 2989508 w 4196446"/>
              <a:gd name="connsiteY271" fmla="*/ 5302047 h 8323234"/>
              <a:gd name="connsiteX272" fmla="*/ 2987127 w 4196446"/>
              <a:gd name="connsiteY272" fmla="*/ 5347290 h 8323234"/>
              <a:gd name="connsiteX273" fmla="*/ 2984746 w 4196446"/>
              <a:gd name="connsiteY273" fmla="*/ 5402059 h 8323234"/>
              <a:gd name="connsiteX274" fmla="*/ 3041896 w 4196446"/>
              <a:gd name="connsiteY274" fmla="*/ 5471115 h 8323234"/>
              <a:gd name="connsiteX275" fmla="*/ 3089521 w 4196446"/>
              <a:gd name="connsiteY275" fmla="*/ 5597322 h 8323234"/>
              <a:gd name="connsiteX276" fmla="*/ 2996652 w 4196446"/>
              <a:gd name="connsiteY276" fmla="*/ 5887834 h 8323234"/>
              <a:gd name="connsiteX277" fmla="*/ 3018083 w 4196446"/>
              <a:gd name="connsiteY277" fmla="*/ 5942603 h 8323234"/>
              <a:gd name="connsiteX278" fmla="*/ 3044277 w 4196446"/>
              <a:gd name="connsiteY278" fmla="*/ 5994990 h 8323234"/>
              <a:gd name="connsiteX279" fmla="*/ 3049040 w 4196446"/>
              <a:gd name="connsiteY279" fmla="*/ 6099765 h 8323234"/>
              <a:gd name="connsiteX280" fmla="*/ 3028402 w 4196446"/>
              <a:gd name="connsiteY280" fmla="*/ 6195807 h 8323234"/>
              <a:gd name="connsiteX281" fmla="*/ 2956170 w 4196446"/>
              <a:gd name="connsiteY281" fmla="*/ 6259310 h 8323234"/>
              <a:gd name="connsiteX282" fmla="*/ 2920452 w 4196446"/>
              <a:gd name="connsiteY282" fmla="*/ 6240259 h 8323234"/>
              <a:gd name="connsiteX283" fmla="*/ 2849015 w 4196446"/>
              <a:gd name="connsiteY283" fmla="*/ 6252165 h 8323234"/>
              <a:gd name="connsiteX284" fmla="*/ 2713283 w 4196446"/>
              <a:gd name="connsiteY284" fmla="*/ 6364084 h 8323234"/>
              <a:gd name="connsiteX285" fmla="*/ 2606127 w 4196446"/>
              <a:gd name="connsiteY285" fmla="*/ 6349797 h 8323234"/>
              <a:gd name="connsiteX286" fmla="*/ 2575171 w 4196446"/>
              <a:gd name="connsiteY286" fmla="*/ 6378372 h 8323234"/>
              <a:gd name="connsiteX287" fmla="*/ 2508495 w 4196446"/>
              <a:gd name="connsiteY287" fmla="*/ 6423614 h 8323234"/>
              <a:gd name="connsiteX288" fmla="*/ 2391815 w 4196446"/>
              <a:gd name="connsiteY288" fmla="*/ 6411709 h 8323234"/>
              <a:gd name="connsiteX289" fmla="*/ 2368002 w 4196446"/>
              <a:gd name="connsiteY289" fmla="*/ 6528390 h 8323234"/>
              <a:gd name="connsiteX290" fmla="*/ 2363240 w 4196446"/>
              <a:gd name="connsiteY290" fmla="*/ 6564109 h 8323234"/>
              <a:gd name="connsiteX291" fmla="*/ 2339428 w 4196446"/>
              <a:gd name="connsiteY291" fmla="*/ 6583159 h 8323234"/>
              <a:gd name="connsiteX292" fmla="*/ 2141783 w 4196446"/>
              <a:gd name="connsiteY292" fmla="*/ 6535534 h 8323234"/>
              <a:gd name="connsiteX293" fmla="*/ 2103683 w 4196446"/>
              <a:gd name="connsiteY293" fmla="*/ 6587922 h 8323234"/>
              <a:gd name="connsiteX294" fmla="*/ 2072727 w 4196446"/>
              <a:gd name="connsiteY294" fmla="*/ 6683172 h 8323234"/>
              <a:gd name="connsiteX295" fmla="*/ 2039389 w 4196446"/>
              <a:gd name="connsiteY295" fmla="*/ 6747465 h 8323234"/>
              <a:gd name="connsiteX296" fmla="*/ 2051296 w 4196446"/>
              <a:gd name="connsiteY296" fmla="*/ 6809378 h 8323234"/>
              <a:gd name="connsiteX297" fmla="*/ 2184646 w 4196446"/>
              <a:gd name="connsiteY297" fmla="*/ 6921297 h 8323234"/>
              <a:gd name="connsiteX298" fmla="*/ 2253702 w 4196446"/>
              <a:gd name="connsiteY298" fmla="*/ 6954634 h 8323234"/>
              <a:gd name="connsiteX299" fmla="*/ 2237033 w 4196446"/>
              <a:gd name="connsiteY299" fmla="*/ 6978447 h 8323234"/>
              <a:gd name="connsiteX300" fmla="*/ 2201315 w 4196446"/>
              <a:gd name="connsiteY300" fmla="*/ 6997497 h 8323234"/>
              <a:gd name="connsiteX301" fmla="*/ 2234652 w 4196446"/>
              <a:gd name="connsiteY301" fmla="*/ 7073697 h 8323234"/>
              <a:gd name="connsiteX302" fmla="*/ 2203696 w 4196446"/>
              <a:gd name="connsiteY302" fmla="*/ 7095128 h 8323234"/>
              <a:gd name="connsiteX303" fmla="*/ 2098921 w 4196446"/>
              <a:gd name="connsiteY303" fmla="*/ 7033215 h 8323234"/>
              <a:gd name="connsiteX304" fmla="*/ 2056058 w 4196446"/>
              <a:gd name="connsiteY304" fmla="*/ 7059409 h 8323234"/>
              <a:gd name="connsiteX305" fmla="*/ 1996527 w 4196446"/>
              <a:gd name="connsiteY305" fmla="*/ 6957015 h 8323234"/>
              <a:gd name="connsiteX306" fmla="*/ 1879846 w 4196446"/>
              <a:gd name="connsiteY306" fmla="*/ 6983209 h 8323234"/>
              <a:gd name="connsiteX307" fmla="*/ 1815552 w 4196446"/>
              <a:gd name="connsiteY307" fmla="*/ 6987972 h 8323234"/>
              <a:gd name="connsiteX308" fmla="*/ 1765546 w 4196446"/>
              <a:gd name="connsiteY308" fmla="*/ 6983210 h 8323234"/>
              <a:gd name="connsiteX309" fmla="*/ 1708396 w 4196446"/>
              <a:gd name="connsiteY309" fmla="*/ 7028453 h 8323234"/>
              <a:gd name="connsiteX310" fmla="*/ 1529802 w 4196446"/>
              <a:gd name="connsiteY310" fmla="*/ 6987972 h 8323234"/>
              <a:gd name="connsiteX311" fmla="*/ 1553614 w 4196446"/>
              <a:gd name="connsiteY311" fmla="*/ 7114178 h 8323234"/>
              <a:gd name="connsiteX312" fmla="*/ 1477415 w 4196446"/>
              <a:gd name="connsiteY312" fmla="*/ 7159422 h 8323234"/>
              <a:gd name="connsiteX313" fmla="*/ 1415502 w 4196446"/>
              <a:gd name="connsiteY313" fmla="*/ 7226096 h 8323234"/>
              <a:gd name="connsiteX314" fmla="*/ 1265483 w 4196446"/>
              <a:gd name="connsiteY314" fmla="*/ 7218953 h 8323234"/>
              <a:gd name="connsiteX315" fmla="*/ 1213096 w 4196446"/>
              <a:gd name="connsiteY315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448841 w 4196446"/>
              <a:gd name="connsiteY3" fmla="*/ 7480887 h 8323234"/>
              <a:gd name="connsiteX4" fmla="*/ 1570284 w 4196446"/>
              <a:gd name="connsiteY4" fmla="*/ 7557088 h 8323234"/>
              <a:gd name="connsiteX5" fmla="*/ 1391691 w 4196446"/>
              <a:gd name="connsiteY5" fmla="*/ 7988095 h 8323234"/>
              <a:gd name="connsiteX6" fmla="*/ 1384547 w 4196446"/>
              <a:gd name="connsiteY6" fmla="*/ 8138113 h 8323234"/>
              <a:gd name="connsiteX7" fmla="*/ 1382166 w 4196446"/>
              <a:gd name="connsiteY7" fmla="*/ 8204788 h 8323234"/>
              <a:gd name="connsiteX8" fmla="*/ 1453603 w 4196446"/>
              <a:gd name="connsiteY8" fmla="*/ 8209551 h 8323234"/>
              <a:gd name="connsiteX9" fmla="*/ 1451222 w 4196446"/>
              <a:gd name="connsiteY9" fmla="*/ 8254795 h 8323234"/>
              <a:gd name="connsiteX10" fmla="*/ 1389309 w 4196446"/>
              <a:gd name="connsiteY10" fmla="*/ 8278608 h 8323234"/>
              <a:gd name="connsiteX11" fmla="*/ 1334540 w 4196446"/>
              <a:gd name="connsiteY11" fmla="*/ 8300038 h 8323234"/>
              <a:gd name="connsiteX12" fmla="*/ 1413915 w 4196446"/>
              <a:gd name="connsiteY12" fmla="*/ 8318295 h 8323234"/>
              <a:gd name="connsiteX13" fmla="*/ 1536947 w 4196446"/>
              <a:gd name="connsiteY13" fmla="*/ 8309563 h 8323234"/>
              <a:gd name="connsiteX14" fmla="*/ 1698872 w 4196446"/>
              <a:gd name="connsiteY14" fmla="*/ 8197645 h 8323234"/>
              <a:gd name="connsiteX15" fmla="*/ 1789359 w 4196446"/>
              <a:gd name="connsiteY15" fmla="*/ 8045245 h 8323234"/>
              <a:gd name="connsiteX16" fmla="*/ 1941759 w 4196446"/>
              <a:gd name="connsiteY16" fmla="*/ 8004763 h 8323234"/>
              <a:gd name="connsiteX17" fmla="*/ 2198934 w 4196446"/>
              <a:gd name="connsiteY17" fmla="*/ 7899988 h 8323234"/>
              <a:gd name="connsiteX18" fmla="*/ 2260847 w 4196446"/>
              <a:gd name="connsiteY18" fmla="*/ 7835694 h 8323234"/>
              <a:gd name="connsiteX19" fmla="*/ 2301328 w 4196446"/>
              <a:gd name="connsiteY19" fmla="*/ 7795213 h 8323234"/>
              <a:gd name="connsiteX20" fmla="*/ 2391816 w 4196446"/>
              <a:gd name="connsiteY20" fmla="*/ 7797595 h 8323234"/>
              <a:gd name="connsiteX21" fmla="*/ 2451347 w 4196446"/>
              <a:gd name="connsiteY21" fmla="*/ 7776163 h 8323234"/>
              <a:gd name="connsiteX22" fmla="*/ 2470397 w 4196446"/>
              <a:gd name="connsiteY22" fmla="*/ 7699963 h 8323234"/>
              <a:gd name="connsiteX23" fmla="*/ 2444203 w 4196446"/>
              <a:gd name="connsiteY23" fmla="*/ 7633288 h 8323234"/>
              <a:gd name="connsiteX24" fmla="*/ 2503734 w 4196446"/>
              <a:gd name="connsiteY24" fmla="*/ 7630907 h 8323234"/>
              <a:gd name="connsiteX25" fmla="*/ 2531514 w 4196446"/>
              <a:gd name="connsiteY25" fmla="*/ 7594394 h 8323234"/>
              <a:gd name="connsiteX26" fmla="*/ 2484684 w 4196446"/>
              <a:gd name="connsiteY26" fmla="*/ 7552326 h 8323234"/>
              <a:gd name="connsiteX27" fmla="*/ 2546597 w 4196446"/>
              <a:gd name="connsiteY27" fmla="*/ 7511845 h 8323234"/>
              <a:gd name="connsiteX28" fmla="*/ 2603748 w 4196446"/>
              <a:gd name="connsiteY28" fmla="*/ 7485651 h 8323234"/>
              <a:gd name="connsiteX29" fmla="*/ 2594222 w 4196446"/>
              <a:gd name="connsiteY29" fmla="*/ 7359445 h 8323234"/>
              <a:gd name="connsiteX30" fmla="*/ 2606128 w 4196446"/>
              <a:gd name="connsiteY30" fmla="*/ 7309438 h 8323234"/>
              <a:gd name="connsiteX31" fmla="*/ 2701378 w 4196446"/>
              <a:gd name="connsiteY31" fmla="*/ 7314201 h 8323234"/>
              <a:gd name="connsiteX32" fmla="*/ 2660897 w 4196446"/>
              <a:gd name="connsiteY32" fmla="*/ 7240382 h 8323234"/>
              <a:gd name="connsiteX33" fmla="*/ 2713284 w 4196446"/>
              <a:gd name="connsiteY33" fmla="*/ 7266576 h 8323234"/>
              <a:gd name="connsiteX34" fmla="*/ 2763291 w 4196446"/>
              <a:gd name="connsiteY34" fmla="*/ 7299913 h 8323234"/>
              <a:gd name="connsiteX35" fmla="*/ 2756147 w 4196446"/>
              <a:gd name="connsiteY35" fmla="*/ 7371351 h 8323234"/>
              <a:gd name="connsiteX36" fmla="*/ 2827584 w 4196446"/>
              <a:gd name="connsiteY36" fmla="*/ 7316582 h 8323234"/>
              <a:gd name="connsiteX37" fmla="*/ 2870447 w 4196446"/>
              <a:gd name="connsiteY37" fmla="*/ 7338013 h 8323234"/>
              <a:gd name="connsiteX38" fmla="*/ 3001416 w 4196446"/>
              <a:gd name="connsiteY38" fmla="*/ 7266576 h 8323234"/>
              <a:gd name="connsiteX39" fmla="*/ 3103809 w 4196446"/>
              <a:gd name="connsiteY39" fmla="*/ 7202282 h 8323234"/>
              <a:gd name="connsiteX40" fmla="*/ 3246684 w 4196446"/>
              <a:gd name="connsiteY40" fmla="*/ 7142751 h 8323234"/>
              <a:gd name="connsiteX41" fmla="*/ 3282403 w 4196446"/>
              <a:gd name="connsiteY41" fmla="*/ 7159420 h 8323234"/>
              <a:gd name="connsiteX42" fmla="*/ 3358603 w 4196446"/>
              <a:gd name="connsiteY42" fmla="*/ 7064169 h 8323234"/>
              <a:gd name="connsiteX43" fmla="*/ 3503859 w 4196446"/>
              <a:gd name="connsiteY43" fmla="*/ 7042738 h 8323234"/>
              <a:gd name="connsiteX44" fmla="*/ 3530053 w 4196446"/>
              <a:gd name="connsiteY44" fmla="*/ 6978445 h 8323234"/>
              <a:gd name="connsiteX45" fmla="*/ 3642765 w 4196446"/>
              <a:gd name="connsiteY45" fmla="*/ 6905419 h 8323234"/>
              <a:gd name="connsiteX46" fmla="*/ 3741984 w 4196446"/>
              <a:gd name="connsiteY46" fmla="*/ 6883195 h 8323234"/>
              <a:gd name="connsiteX47" fmla="*/ 3784847 w 4196446"/>
              <a:gd name="connsiteY47" fmla="*/ 6811757 h 8323234"/>
              <a:gd name="connsiteX48" fmla="*/ 3951534 w 4196446"/>
              <a:gd name="connsiteY48" fmla="*/ 6737938 h 8323234"/>
              <a:gd name="connsiteX49" fmla="*/ 3932484 w 4196446"/>
              <a:gd name="connsiteY49" fmla="*/ 6616495 h 8323234"/>
              <a:gd name="connsiteX50" fmla="*/ 3975347 w 4196446"/>
              <a:gd name="connsiteY50" fmla="*/ 6642688 h 8323234"/>
              <a:gd name="connsiteX51" fmla="*/ 4027735 w 4196446"/>
              <a:gd name="connsiteY51" fmla="*/ 6654595 h 8323234"/>
              <a:gd name="connsiteX52" fmla="*/ 4056309 w 4196446"/>
              <a:gd name="connsiteY52" fmla="*/ 6516482 h 8323234"/>
              <a:gd name="connsiteX53" fmla="*/ 3996778 w 4196446"/>
              <a:gd name="connsiteY53" fmla="*/ 6478382 h 8323234"/>
              <a:gd name="connsiteX54" fmla="*/ 4034878 w 4196446"/>
              <a:gd name="connsiteY54" fmla="*/ 6437901 h 8323234"/>
              <a:gd name="connsiteX55" fmla="*/ 4061072 w 4196446"/>
              <a:gd name="connsiteY55" fmla="*/ 6473620 h 8323234"/>
              <a:gd name="connsiteX56" fmla="*/ 4082503 w 4196446"/>
              <a:gd name="connsiteY56" fmla="*/ 6478382 h 8323234"/>
              <a:gd name="connsiteX57" fmla="*/ 4089647 w 4196446"/>
              <a:gd name="connsiteY57" fmla="*/ 6421232 h 8323234"/>
              <a:gd name="connsiteX58" fmla="*/ 4046784 w 4196446"/>
              <a:gd name="connsiteY58" fmla="*/ 6318838 h 8323234"/>
              <a:gd name="connsiteX59" fmla="*/ 4130128 w 4196446"/>
              <a:gd name="connsiteY59" fmla="*/ 6299788 h 8323234"/>
              <a:gd name="connsiteX60" fmla="*/ 4046784 w 4196446"/>
              <a:gd name="connsiteY60" fmla="*/ 6275976 h 8323234"/>
              <a:gd name="connsiteX61" fmla="*/ 4053928 w 4196446"/>
              <a:gd name="connsiteY61" fmla="*/ 6211682 h 8323234"/>
              <a:gd name="connsiteX62" fmla="*/ 4039640 w 4196446"/>
              <a:gd name="connsiteY62" fmla="*/ 6149770 h 8323234"/>
              <a:gd name="connsiteX63" fmla="*/ 4106315 w 4196446"/>
              <a:gd name="connsiteY63" fmla="*/ 6211682 h 8323234"/>
              <a:gd name="connsiteX64" fmla="*/ 4063453 w 4196446"/>
              <a:gd name="connsiteY64" fmla="*/ 6090238 h 8323234"/>
              <a:gd name="connsiteX65" fmla="*/ 4070597 w 4196446"/>
              <a:gd name="connsiteY65" fmla="*/ 6018801 h 8323234"/>
              <a:gd name="connsiteX66" fmla="*/ 4132509 w 4196446"/>
              <a:gd name="connsiteY66" fmla="*/ 5975938 h 8323234"/>
              <a:gd name="connsiteX67" fmla="*/ 4094409 w 4196446"/>
              <a:gd name="connsiteY67" fmla="*/ 6075951 h 8323234"/>
              <a:gd name="connsiteX68" fmla="*/ 4139653 w 4196446"/>
              <a:gd name="connsiteY68" fmla="*/ 6102145 h 8323234"/>
              <a:gd name="connsiteX69" fmla="*/ 4192041 w 4196446"/>
              <a:gd name="connsiteY69" fmla="*/ 6080713 h 8323234"/>
              <a:gd name="connsiteX70" fmla="*/ 4149178 w 4196446"/>
              <a:gd name="connsiteY70" fmla="*/ 5947363 h 8323234"/>
              <a:gd name="connsiteX71" fmla="*/ 4194421 w 4196446"/>
              <a:gd name="connsiteY71" fmla="*/ 5909263 h 8323234"/>
              <a:gd name="connsiteX72" fmla="*/ 4113459 w 4196446"/>
              <a:gd name="connsiteY72" fmla="*/ 5783057 h 8323234"/>
              <a:gd name="connsiteX73" fmla="*/ 4108696 w 4196446"/>
              <a:gd name="connsiteY73" fmla="*/ 5678282 h 8323234"/>
              <a:gd name="connsiteX74" fmla="*/ 4070597 w 4196446"/>
              <a:gd name="connsiteY74" fmla="*/ 5587795 h 8323234"/>
              <a:gd name="connsiteX75" fmla="*/ 4111077 w 4196446"/>
              <a:gd name="connsiteY75" fmla="*/ 5583032 h 8323234"/>
              <a:gd name="connsiteX76" fmla="*/ 4061071 w 4196446"/>
              <a:gd name="connsiteY76" fmla="*/ 5478257 h 8323234"/>
              <a:gd name="connsiteX77" fmla="*/ 4061071 w 4196446"/>
              <a:gd name="connsiteY77" fmla="*/ 5383007 h 8323234"/>
              <a:gd name="connsiteX78" fmla="*/ 4103934 w 4196446"/>
              <a:gd name="connsiteY78" fmla="*/ 5387770 h 8323234"/>
              <a:gd name="connsiteX79" fmla="*/ 4106315 w 4196446"/>
              <a:gd name="connsiteY79" fmla="*/ 5347288 h 8323234"/>
              <a:gd name="connsiteX80" fmla="*/ 4065833 w 4196446"/>
              <a:gd name="connsiteY80" fmla="*/ 5292520 h 8323234"/>
              <a:gd name="connsiteX81" fmla="*/ 4058690 w 4196446"/>
              <a:gd name="connsiteY81" fmla="*/ 5173457 h 8323234"/>
              <a:gd name="connsiteX82" fmla="*/ 3990428 w 4196446"/>
              <a:gd name="connsiteY82" fmla="*/ 5034550 h 8323234"/>
              <a:gd name="connsiteX83" fmla="*/ 3922959 w 4196446"/>
              <a:gd name="connsiteY83" fmla="*/ 4816270 h 8323234"/>
              <a:gd name="connsiteX84" fmla="*/ 3887241 w 4196446"/>
              <a:gd name="connsiteY84" fmla="*/ 4682920 h 8323234"/>
              <a:gd name="connsiteX85" fmla="*/ 3851522 w 4196446"/>
              <a:gd name="connsiteY85" fmla="*/ 4642438 h 8323234"/>
              <a:gd name="connsiteX86" fmla="*/ 3887241 w 4196446"/>
              <a:gd name="connsiteY86" fmla="*/ 4578145 h 8323234"/>
              <a:gd name="connsiteX87" fmla="*/ 3839615 w 4196446"/>
              <a:gd name="connsiteY87" fmla="*/ 4499563 h 8323234"/>
              <a:gd name="connsiteX88" fmla="*/ 3780084 w 4196446"/>
              <a:gd name="connsiteY88" fmla="*/ 4492420 h 8323234"/>
              <a:gd name="connsiteX89" fmla="*/ 3732459 w 4196446"/>
              <a:gd name="connsiteY89" fmla="*/ 4449557 h 8323234"/>
              <a:gd name="connsiteX90" fmla="*/ 3687216 w 4196446"/>
              <a:gd name="connsiteY90" fmla="*/ 4466226 h 8323234"/>
              <a:gd name="connsiteX91" fmla="*/ 3668166 w 4196446"/>
              <a:gd name="connsiteY91" fmla="*/ 4368595 h 8323234"/>
              <a:gd name="connsiteX92" fmla="*/ 3501478 w 4196446"/>
              <a:gd name="connsiteY92" fmla="*/ 4166188 h 8323234"/>
              <a:gd name="connsiteX93" fmla="*/ 3496716 w 4196446"/>
              <a:gd name="connsiteY93" fmla="*/ 4139995 h 8323234"/>
              <a:gd name="connsiteX94" fmla="*/ 3494334 w 4196446"/>
              <a:gd name="connsiteY94" fmla="*/ 4113801 h 8323234"/>
              <a:gd name="connsiteX95" fmla="*/ 3544341 w 4196446"/>
              <a:gd name="connsiteY95" fmla="*/ 4101895 h 8323234"/>
              <a:gd name="connsiteX96" fmla="*/ 3553866 w 4196446"/>
              <a:gd name="connsiteY96" fmla="*/ 4075701 h 8323234"/>
              <a:gd name="connsiteX97" fmla="*/ 3515766 w 4196446"/>
              <a:gd name="connsiteY97" fmla="*/ 4056651 h 8323234"/>
              <a:gd name="connsiteX98" fmla="*/ 3465759 w 4196446"/>
              <a:gd name="connsiteY98" fmla="*/ 4049507 h 8323234"/>
              <a:gd name="connsiteX99" fmla="*/ 3432422 w 4196446"/>
              <a:gd name="connsiteY99" fmla="*/ 4109038 h 8323234"/>
              <a:gd name="connsiteX100" fmla="*/ 3413372 w 4196446"/>
              <a:gd name="connsiteY100" fmla="*/ 4082845 h 8323234"/>
              <a:gd name="connsiteX101" fmla="*/ 3415752 w 4196446"/>
              <a:gd name="connsiteY101" fmla="*/ 4042363 h 8323234"/>
              <a:gd name="connsiteX102" fmla="*/ 3349078 w 4196446"/>
              <a:gd name="connsiteY102" fmla="*/ 4018551 h 8323234"/>
              <a:gd name="connsiteX103" fmla="*/ 3382416 w 4196446"/>
              <a:gd name="connsiteY103" fmla="*/ 3985213 h 8323234"/>
              <a:gd name="connsiteX104" fmla="*/ 3346697 w 4196446"/>
              <a:gd name="connsiteY104" fmla="*/ 3961401 h 8323234"/>
              <a:gd name="connsiteX105" fmla="*/ 3291928 w 4196446"/>
              <a:gd name="connsiteY105" fmla="*/ 3959020 h 8323234"/>
              <a:gd name="connsiteX106" fmla="*/ 3263352 w 4196446"/>
              <a:gd name="connsiteY106" fmla="*/ 3978070 h 8323234"/>
              <a:gd name="connsiteX107" fmla="*/ 3215727 w 4196446"/>
              <a:gd name="connsiteY107" fmla="*/ 3963782 h 8323234"/>
              <a:gd name="connsiteX108" fmla="*/ 3227633 w 4196446"/>
              <a:gd name="connsiteY108" fmla="*/ 3937588 h 8323234"/>
              <a:gd name="connsiteX109" fmla="*/ 3275259 w 4196446"/>
              <a:gd name="connsiteY109" fmla="*/ 3913776 h 8323234"/>
              <a:gd name="connsiteX110" fmla="*/ 3127621 w 4196446"/>
              <a:gd name="connsiteY110" fmla="*/ 3851863 h 8323234"/>
              <a:gd name="connsiteX111" fmla="*/ 2996652 w 4196446"/>
              <a:gd name="connsiteY111" fmla="*/ 3739945 h 8323234"/>
              <a:gd name="connsiteX112" fmla="*/ 2591839 w 4196446"/>
              <a:gd name="connsiteY112" fmla="*/ 3354183 h 8323234"/>
              <a:gd name="connsiteX113" fmla="*/ 2468015 w 4196446"/>
              <a:gd name="connsiteY113" fmla="*/ 3049382 h 8323234"/>
              <a:gd name="connsiteX114" fmla="*/ 2432296 w 4196446"/>
              <a:gd name="connsiteY114" fmla="*/ 2961276 h 8323234"/>
              <a:gd name="connsiteX115" fmla="*/ 2387052 w 4196446"/>
              <a:gd name="connsiteY115" fmla="*/ 2954132 h 8323234"/>
              <a:gd name="connsiteX116" fmla="*/ 2365621 w 4196446"/>
              <a:gd name="connsiteY116" fmla="*/ 2958895 h 8323234"/>
              <a:gd name="connsiteX117" fmla="*/ 2315615 w 4196446"/>
              <a:gd name="connsiteY117" fmla="*/ 2896982 h 8323234"/>
              <a:gd name="connsiteX118" fmla="*/ 2234652 w 4196446"/>
              <a:gd name="connsiteY118" fmla="*/ 2880313 h 8323234"/>
              <a:gd name="connsiteX119" fmla="*/ 2182265 w 4196446"/>
              <a:gd name="connsiteY119" fmla="*/ 2811257 h 8323234"/>
              <a:gd name="connsiteX120" fmla="*/ 2115590 w 4196446"/>
              <a:gd name="connsiteY120" fmla="*/ 2727913 h 8323234"/>
              <a:gd name="connsiteX121" fmla="*/ 2091777 w 4196446"/>
              <a:gd name="connsiteY121" fmla="*/ 2670763 h 8323234"/>
              <a:gd name="connsiteX122" fmla="*/ 2006845 w 4196446"/>
              <a:gd name="connsiteY122" fmla="*/ 2527095 h 8323234"/>
              <a:gd name="connsiteX123" fmla="*/ 1953665 w 4196446"/>
              <a:gd name="connsiteY123" fmla="*/ 2451688 h 8323234"/>
              <a:gd name="connsiteX124" fmla="*/ 2006052 w 4196446"/>
              <a:gd name="connsiteY124" fmla="*/ 2337388 h 8323234"/>
              <a:gd name="connsiteX125" fmla="*/ 2072727 w 4196446"/>
              <a:gd name="connsiteY125" fmla="*/ 2256426 h 8323234"/>
              <a:gd name="connsiteX126" fmla="*/ 2056058 w 4196446"/>
              <a:gd name="connsiteY126" fmla="*/ 2223088 h 8323234"/>
              <a:gd name="connsiteX127" fmla="*/ 2067965 w 4196446"/>
              <a:gd name="connsiteY127" fmla="*/ 2130220 h 8323234"/>
              <a:gd name="connsiteX128" fmla="*/ 2137021 w 4196446"/>
              <a:gd name="connsiteY128" fmla="*/ 1992107 h 8323234"/>
              <a:gd name="connsiteX129" fmla="*/ 2165596 w 4196446"/>
              <a:gd name="connsiteY129" fmla="*/ 1944482 h 8323234"/>
              <a:gd name="connsiteX130" fmla="*/ 2203696 w 4196446"/>
              <a:gd name="connsiteY130" fmla="*/ 1937338 h 8323234"/>
              <a:gd name="connsiteX131" fmla="*/ 2198933 w 4196446"/>
              <a:gd name="connsiteY131" fmla="*/ 1906382 h 8323234"/>
              <a:gd name="connsiteX132" fmla="*/ 2406102 w 4196446"/>
              <a:gd name="connsiteY132" fmla="*/ 1782557 h 8323234"/>
              <a:gd name="connsiteX133" fmla="*/ 2494208 w 4196446"/>
              <a:gd name="connsiteY133" fmla="*/ 1715882 h 8323234"/>
              <a:gd name="connsiteX134" fmla="*/ 2513258 w 4196446"/>
              <a:gd name="connsiteY134" fmla="*/ 1630157 h 8323234"/>
              <a:gd name="connsiteX135" fmla="*/ 2522784 w 4196446"/>
              <a:gd name="connsiteY135" fmla="*/ 1584913 h 8323234"/>
              <a:gd name="connsiteX136" fmla="*/ 2577552 w 4196446"/>
              <a:gd name="connsiteY136" fmla="*/ 1527763 h 8323234"/>
              <a:gd name="connsiteX137" fmla="*/ 2606127 w 4196446"/>
              <a:gd name="connsiteY137" fmla="*/ 1499188 h 8323234"/>
              <a:gd name="connsiteX138" fmla="*/ 2634702 w 4196446"/>
              <a:gd name="connsiteY138" fmla="*/ 1492045 h 8323234"/>
              <a:gd name="connsiteX139" fmla="*/ 2672802 w 4196446"/>
              <a:gd name="connsiteY139" fmla="*/ 1368220 h 8323234"/>
              <a:gd name="connsiteX140" fmla="*/ 2806153 w 4196446"/>
              <a:gd name="connsiteY140" fmla="*/ 1334883 h 8323234"/>
              <a:gd name="connsiteX141" fmla="*/ 2944265 w 4196446"/>
              <a:gd name="connsiteY141" fmla="*/ 1325357 h 8323234"/>
              <a:gd name="connsiteX142" fmla="*/ 2968077 w 4196446"/>
              <a:gd name="connsiteY142" fmla="*/ 1206295 h 8323234"/>
              <a:gd name="connsiteX143" fmla="*/ 3049040 w 4196446"/>
              <a:gd name="connsiteY143" fmla="*/ 1169783 h 8323234"/>
              <a:gd name="connsiteX144" fmla="*/ 3153814 w 4196446"/>
              <a:gd name="connsiteY144" fmla="*/ 1125332 h 8323234"/>
              <a:gd name="connsiteX145" fmla="*/ 3225252 w 4196446"/>
              <a:gd name="connsiteY145" fmla="*/ 1049132 h 8323234"/>
              <a:gd name="connsiteX146" fmla="*/ 3310977 w 4196446"/>
              <a:gd name="connsiteY146" fmla="*/ 996745 h 8323234"/>
              <a:gd name="connsiteX147" fmla="*/ 3056977 w 4196446"/>
              <a:gd name="connsiteY147" fmla="*/ 982457 h 8323234"/>
              <a:gd name="connsiteX148" fmla="*/ 2958552 w 4196446"/>
              <a:gd name="connsiteY148" fmla="*/ 976107 h 8323234"/>
              <a:gd name="connsiteX149" fmla="*/ 2926802 w 4196446"/>
              <a:gd name="connsiteY149" fmla="*/ 906257 h 8323234"/>
              <a:gd name="connsiteX150" fmla="*/ 2866477 w 4196446"/>
              <a:gd name="connsiteY150" fmla="*/ 893559 h 8323234"/>
              <a:gd name="connsiteX151" fmla="*/ 2799802 w 4196446"/>
              <a:gd name="connsiteY151" fmla="*/ 874507 h 8323234"/>
              <a:gd name="connsiteX152" fmla="*/ 2761702 w 4196446"/>
              <a:gd name="connsiteY152" fmla="*/ 807832 h 8323234"/>
              <a:gd name="connsiteX153" fmla="*/ 2609302 w 4196446"/>
              <a:gd name="connsiteY153" fmla="*/ 760207 h 8323234"/>
              <a:gd name="connsiteX154" fmla="*/ 2580727 w 4196446"/>
              <a:gd name="connsiteY154" fmla="*/ 604632 h 8323234"/>
              <a:gd name="connsiteX155" fmla="*/ 2526752 w 4196446"/>
              <a:gd name="connsiteY155" fmla="*/ 531609 h 8323234"/>
              <a:gd name="connsiteX156" fmla="*/ 2596602 w 4196446"/>
              <a:gd name="connsiteY156" fmla="*/ 407782 h 8323234"/>
              <a:gd name="connsiteX157" fmla="*/ 2629939 w 4196446"/>
              <a:gd name="connsiteY157" fmla="*/ 310947 h 8323234"/>
              <a:gd name="connsiteX158" fmla="*/ 2517227 w 4196446"/>
              <a:gd name="connsiteY158" fmla="*/ 239507 h 8323234"/>
              <a:gd name="connsiteX159" fmla="*/ 2402927 w 4196446"/>
              <a:gd name="connsiteY159" fmla="*/ 271257 h 8323234"/>
              <a:gd name="connsiteX160" fmla="*/ 2275927 w 4196446"/>
              <a:gd name="connsiteY160" fmla="*/ 198232 h 8323234"/>
              <a:gd name="connsiteX161" fmla="*/ 2133052 w 4196446"/>
              <a:gd name="connsiteY161" fmla="*/ 233157 h 8323234"/>
              <a:gd name="connsiteX162" fmla="*/ 1913977 w 4196446"/>
              <a:gd name="connsiteY162" fmla="*/ 36309 h 8323234"/>
              <a:gd name="connsiteX163" fmla="*/ 1777452 w 4196446"/>
              <a:gd name="connsiteY163" fmla="*/ 13289 h 8323234"/>
              <a:gd name="connsiteX164" fmla="*/ 1703633 w 4196446"/>
              <a:gd name="connsiteY164" fmla="*/ 41864 h 8323234"/>
              <a:gd name="connsiteX165" fmla="*/ 1615527 w 4196446"/>
              <a:gd name="connsiteY165" fmla="*/ 75203 h 8323234"/>
              <a:gd name="connsiteX166" fmla="*/ 1515515 w 4196446"/>
              <a:gd name="connsiteY166" fmla="*/ 129971 h 8323234"/>
              <a:gd name="connsiteX167" fmla="*/ 1525040 w 4196446"/>
              <a:gd name="connsiteY167" fmla="*/ 194264 h 8323234"/>
              <a:gd name="connsiteX168" fmla="*/ 1505990 w 4196446"/>
              <a:gd name="connsiteY168" fmla="*/ 251415 h 8323234"/>
              <a:gd name="connsiteX169" fmla="*/ 1413121 w 4196446"/>
              <a:gd name="connsiteY169" fmla="*/ 270464 h 8323234"/>
              <a:gd name="connsiteX170" fmla="*/ 1339302 w 4196446"/>
              <a:gd name="connsiteY170" fmla="*/ 306184 h 8323234"/>
              <a:gd name="connsiteX171" fmla="*/ 1260721 w 4196446"/>
              <a:gd name="connsiteY171" fmla="*/ 346665 h 8323234"/>
              <a:gd name="connsiteX172" fmla="*/ 1191665 w 4196446"/>
              <a:gd name="connsiteY172" fmla="*/ 272847 h 8323234"/>
              <a:gd name="connsiteX173" fmla="*/ 1082127 w 4196446"/>
              <a:gd name="connsiteY173" fmla="*/ 353809 h 8323234"/>
              <a:gd name="connsiteX174" fmla="*/ 1020215 w 4196446"/>
              <a:gd name="connsiteY174" fmla="*/ 420484 h 8323234"/>
              <a:gd name="connsiteX175" fmla="*/ 858290 w 4196446"/>
              <a:gd name="connsiteY175" fmla="*/ 301422 h 8323234"/>
              <a:gd name="connsiteX176" fmla="*/ 796377 w 4196446"/>
              <a:gd name="connsiteY176" fmla="*/ 406196 h 8323234"/>
              <a:gd name="connsiteX177" fmla="*/ 755896 w 4196446"/>
              <a:gd name="connsiteY177" fmla="*/ 341903 h 8323234"/>
              <a:gd name="connsiteX178" fmla="*/ 689221 w 4196446"/>
              <a:gd name="connsiteY178" fmla="*/ 270465 h 8323234"/>
              <a:gd name="connsiteX179" fmla="*/ 667790 w 4196446"/>
              <a:gd name="connsiteY179" fmla="*/ 313328 h 8323234"/>
              <a:gd name="connsiteX180" fmla="*/ 620165 w 4196446"/>
              <a:gd name="connsiteY180" fmla="*/ 382384 h 8323234"/>
              <a:gd name="connsiteX181" fmla="*/ 589208 w 4196446"/>
              <a:gd name="connsiteY181" fmla="*/ 396672 h 8323234"/>
              <a:gd name="connsiteX182" fmla="*/ 498721 w 4196446"/>
              <a:gd name="connsiteY182" fmla="*/ 482397 h 8323234"/>
              <a:gd name="connsiteX183" fmla="*/ 396327 w 4196446"/>
              <a:gd name="connsiteY183" fmla="*/ 380003 h 8323234"/>
              <a:gd name="connsiteX184" fmla="*/ 243927 w 4196446"/>
              <a:gd name="connsiteY184" fmla="*/ 294278 h 8323234"/>
              <a:gd name="connsiteX185" fmla="*/ 174871 w 4196446"/>
              <a:gd name="connsiteY185" fmla="*/ 327615 h 8323234"/>
              <a:gd name="connsiteX186" fmla="*/ 127246 w 4196446"/>
              <a:gd name="connsiteY186" fmla="*/ 410959 h 8323234"/>
              <a:gd name="connsiteX187" fmla="*/ 43902 w 4196446"/>
              <a:gd name="connsiteY187" fmla="*/ 472872 h 8323234"/>
              <a:gd name="connsiteX188" fmla="*/ 8183 w 4196446"/>
              <a:gd name="connsiteY188" fmla="*/ 484778 h 8323234"/>
              <a:gd name="connsiteX189" fmla="*/ 198683 w 4196446"/>
              <a:gd name="connsiteY189" fmla="*/ 689565 h 8323234"/>
              <a:gd name="connsiteX190" fmla="*/ 265359 w 4196446"/>
              <a:gd name="connsiteY190" fmla="*/ 706234 h 8323234"/>
              <a:gd name="connsiteX191" fmla="*/ 298697 w 4196446"/>
              <a:gd name="connsiteY191" fmla="*/ 730047 h 8323234"/>
              <a:gd name="connsiteX192" fmla="*/ 296315 w 4196446"/>
              <a:gd name="connsiteY192" fmla="*/ 901496 h 8323234"/>
              <a:gd name="connsiteX193" fmla="*/ 362990 w 4196446"/>
              <a:gd name="connsiteY193" fmla="*/ 906259 h 8323234"/>
              <a:gd name="connsiteX194" fmla="*/ 401090 w 4196446"/>
              <a:gd name="connsiteY194" fmla="*/ 856253 h 8323234"/>
              <a:gd name="connsiteX195" fmla="*/ 482052 w 4196446"/>
              <a:gd name="connsiteY195" fmla="*/ 894353 h 8323234"/>
              <a:gd name="connsiteX196" fmla="*/ 420140 w 4196446"/>
              <a:gd name="connsiteY196" fmla="*/ 1039609 h 8323234"/>
              <a:gd name="connsiteX197" fmla="*/ 434427 w 4196446"/>
              <a:gd name="connsiteY197" fmla="*/ 1087234 h 8323234"/>
              <a:gd name="connsiteX198" fmla="*/ 379658 w 4196446"/>
              <a:gd name="connsiteY198" fmla="*/ 1139622 h 8323234"/>
              <a:gd name="connsiteX199" fmla="*/ 415377 w 4196446"/>
              <a:gd name="connsiteY199" fmla="*/ 1168196 h 8323234"/>
              <a:gd name="connsiteX200" fmla="*/ 486815 w 4196446"/>
              <a:gd name="connsiteY200" fmla="*/ 1256303 h 8323234"/>
              <a:gd name="connsiteX201" fmla="*/ 527296 w 4196446"/>
              <a:gd name="connsiteY201" fmla="*/ 1344409 h 8323234"/>
              <a:gd name="connsiteX202" fmla="*/ 636833 w 4196446"/>
              <a:gd name="connsiteY202" fmla="*/ 1396797 h 8323234"/>
              <a:gd name="connsiteX203" fmla="*/ 746371 w 4196446"/>
              <a:gd name="connsiteY203" fmla="*/ 1420609 h 8323234"/>
              <a:gd name="connsiteX204" fmla="*/ 829715 w 4196446"/>
              <a:gd name="connsiteY204" fmla="*/ 1468234 h 8323234"/>
              <a:gd name="connsiteX205" fmla="*/ 913058 w 4196446"/>
              <a:gd name="connsiteY205" fmla="*/ 1442040 h 8323234"/>
              <a:gd name="connsiteX206" fmla="*/ 994021 w 4196446"/>
              <a:gd name="connsiteY206" fmla="*/ 1368222 h 8323234"/>
              <a:gd name="connsiteX207" fmla="*/ 1103558 w 4196446"/>
              <a:gd name="connsiteY207" fmla="*/ 1351553 h 8323234"/>
              <a:gd name="connsiteX208" fmla="*/ 1170233 w 4196446"/>
              <a:gd name="connsiteY208" fmla="*/ 1356315 h 8323234"/>
              <a:gd name="connsiteX209" fmla="*/ 1329777 w 4196446"/>
              <a:gd name="connsiteY209" fmla="*/ 1465853 h 8323234"/>
              <a:gd name="connsiteX210" fmla="*/ 1389308 w 4196446"/>
              <a:gd name="connsiteY210" fmla="*/ 1494428 h 8323234"/>
              <a:gd name="connsiteX211" fmla="*/ 1260721 w 4196446"/>
              <a:gd name="connsiteY211" fmla="*/ 1596822 h 8323234"/>
              <a:gd name="connsiteX212" fmla="*/ 1263102 w 4196446"/>
              <a:gd name="connsiteY212" fmla="*/ 1661115 h 8323234"/>
              <a:gd name="connsiteX213" fmla="*/ 1425027 w 4196446"/>
              <a:gd name="connsiteY213" fmla="*/ 1613490 h 8323234"/>
              <a:gd name="connsiteX214" fmla="*/ 1386927 w 4196446"/>
              <a:gd name="connsiteY214" fmla="*/ 1677784 h 8323234"/>
              <a:gd name="connsiteX215" fmla="*/ 1405977 w 4196446"/>
              <a:gd name="connsiteY215" fmla="*/ 1751603 h 8323234"/>
              <a:gd name="connsiteX216" fmla="*/ 1517896 w 4196446"/>
              <a:gd name="connsiteY216" fmla="*/ 1787322 h 8323234"/>
              <a:gd name="connsiteX217" fmla="*/ 1591715 w 4196446"/>
              <a:gd name="connsiteY217" fmla="*/ 1803990 h 8323234"/>
              <a:gd name="connsiteX218" fmla="*/ 1501227 w 4196446"/>
              <a:gd name="connsiteY218" fmla="*/ 1934959 h 8323234"/>
              <a:gd name="connsiteX219" fmla="*/ 1494083 w 4196446"/>
              <a:gd name="connsiteY219" fmla="*/ 1984965 h 8323234"/>
              <a:gd name="connsiteX220" fmla="*/ 1422646 w 4196446"/>
              <a:gd name="connsiteY220" fmla="*/ 2020684 h 8323234"/>
              <a:gd name="connsiteX221" fmla="*/ 1391690 w 4196446"/>
              <a:gd name="connsiteY221" fmla="*/ 2082597 h 8323234"/>
              <a:gd name="connsiteX222" fmla="*/ 1260721 w 4196446"/>
              <a:gd name="connsiteY222" fmla="*/ 2056403 h 8323234"/>
              <a:gd name="connsiteX223" fmla="*/ 1139277 w 4196446"/>
              <a:gd name="connsiteY223" fmla="*/ 2056402 h 8323234"/>
              <a:gd name="connsiteX224" fmla="*/ 1072602 w 4196446"/>
              <a:gd name="connsiteY224" fmla="*/ 2084978 h 8323234"/>
              <a:gd name="connsiteX225" fmla="*/ 1065458 w 4196446"/>
              <a:gd name="connsiteY225" fmla="*/ 2184990 h 8323234"/>
              <a:gd name="connsiteX226" fmla="*/ 977352 w 4196446"/>
              <a:gd name="connsiteY226" fmla="*/ 2273097 h 8323234"/>
              <a:gd name="connsiteX227" fmla="*/ 1120227 w 4196446"/>
              <a:gd name="connsiteY227" fmla="*/ 2335009 h 8323234"/>
              <a:gd name="connsiteX228" fmla="*/ 1170234 w 4196446"/>
              <a:gd name="connsiteY228" fmla="*/ 2370727 h 8323234"/>
              <a:gd name="connsiteX229" fmla="*/ 1222621 w 4196446"/>
              <a:gd name="connsiteY229" fmla="*/ 2387397 h 8323234"/>
              <a:gd name="connsiteX230" fmla="*/ 1272627 w 4196446"/>
              <a:gd name="connsiteY230" fmla="*/ 2437403 h 8323234"/>
              <a:gd name="connsiteX231" fmla="*/ 1329777 w 4196446"/>
              <a:gd name="connsiteY231" fmla="*/ 2458834 h 8323234"/>
              <a:gd name="connsiteX232" fmla="*/ 1422646 w 4196446"/>
              <a:gd name="connsiteY232" fmla="*/ 2535034 h 8323234"/>
              <a:gd name="connsiteX233" fmla="*/ 1508371 w 4196446"/>
              <a:gd name="connsiteY233" fmla="*/ 2568373 h 8323234"/>
              <a:gd name="connsiteX234" fmla="*/ 1641721 w 4196446"/>
              <a:gd name="connsiteY234" fmla="*/ 2716009 h 8323234"/>
              <a:gd name="connsiteX235" fmla="*/ 1725065 w 4196446"/>
              <a:gd name="connsiteY235" fmla="*/ 2870790 h 8323234"/>
              <a:gd name="connsiteX236" fmla="*/ 1850477 w 4196446"/>
              <a:gd name="connsiteY236" fmla="*/ 2931907 h 8323234"/>
              <a:gd name="connsiteX237" fmla="*/ 1896514 w 4196446"/>
              <a:gd name="connsiteY237" fmla="*/ 2977947 h 8323234"/>
              <a:gd name="connsiteX238" fmla="*/ 1927471 w 4196446"/>
              <a:gd name="connsiteY238" fmla="*/ 3082722 h 8323234"/>
              <a:gd name="connsiteX239" fmla="*/ 1989383 w 4196446"/>
              <a:gd name="connsiteY239" fmla="*/ 3185115 h 8323234"/>
              <a:gd name="connsiteX240" fmla="*/ 2051296 w 4196446"/>
              <a:gd name="connsiteY240" fmla="*/ 3223215 h 8323234"/>
              <a:gd name="connsiteX241" fmla="*/ 2182265 w 4196446"/>
              <a:gd name="connsiteY241" fmla="*/ 3370853 h 8323234"/>
              <a:gd name="connsiteX242" fmla="*/ 2325139 w 4196446"/>
              <a:gd name="connsiteY242" fmla="*/ 3447053 h 8323234"/>
              <a:gd name="connsiteX243" fmla="*/ 2384671 w 4196446"/>
              <a:gd name="connsiteY243" fmla="*/ 3532778 h 8323234"/>
              <a:gd name="connsiteX244" fmla="*/ 2432296 w 4196446"/>
              <a:gd name="connsiteY244" fmla="*/ 3599453 h 8323234"/>
              <a:gd name="connsiteX245" fmla="*/ 2479921 w 4196446"/>
              <a:gd name="connsiteY245" fmla="*/ 3589929 h 8323234"/>
              <a:gd name="connsiteX246" fmla="*/ 2484683 w 4196446"/>
              <a:gd name="connsiteY246" fmla="*/ 3742328 h 8323234"/>
              <a:gd name="connsiteX247" fmla="*/ 2537071 w 4196446"/>
              <a:gd name="connsiteY247" fmla="*/ 3835197 h 8323234"/>
              <a:gd name="connsiteX248" fmla="*/ 2529927 w 4196446"/>
              <a:gd name="connsiteY248" fmla="*/ 3873297 h 8323234"/>
              <a:gd name="connsiteX249" fmla="*/ 2598983 w 4196446"/>
              <a:gd name="connsiteY249" fmla="*/ 3909015 h 8323234"/>
              <a:gd name="connsiteX250" fmla="*/ 2656133 w 4196446"/>
              <a:gd name="connsiteY250" fmla="*/ 3854247 h 8323234"/>
              <a:gd name="connsiteX251" fmla="*/ 2689471 w 4196446"/>
              <a:gd name="connsiteY251" fmla="*/ 3937590 h 8323234"/>
              <a:gd name="connsiteX252" fmla="*/ 2734715 w 4196446"/>
              <a:gd name="connsiteY252" fmla="*/ 3982834 h 8323234"/>
              <a:gd name="connsiteX253" fmla="*/ 2808533 w 4196446"/>
              <a:gd name="connsiteY253" fmla="*/ 4006647 h 8323234"/>
              <a:gd name="connsiteX254" fmla="*/ 2860921 w 4196446"/>
              <a:gd name="connsiteY254" fmla="*/ 4075703 h 8323234"/>
              <a:gd name="connsiteX255" fmla="*/ 2946646 w 4196446"/>
              <a:gd name="connsiteY255" fmla="*/ 4130472 h 8323234"/>
              <a:gd name="connsiteX256" fmla="*/ 2999033 w 4196446"/>
              <a:gd name="connsiteY256" fmla="*/ 4163809 h 8323234"/>
              <a:gd name="connsiteX257" fmla="*/ 2870446 w 4196446"/>
              <a:gd name="connsiteY257" fmla="*/ 4256678 h 8323234"/>
              <a:gd name="connsiteX258" fmla="*/ 2868064 w 4196446"/>
              <a:gd name="connsiteY258" fmla="*/ 4311446 h 8323234"/>
              <a:gd name="connsiteX259" fmla="*/ 2970458 w 4196446"/>
              <a:gd name="connsiteY259" fmla="*/ 4428128 h 8323234"/>
              <a:gd name="connsiteX260" fmla="*/ 3065708 w 4196446"/>
              <a:gd name="connsiteY260" fmla="*/ 4490040 h 8323234"/>
              <a:gd name="connsiteX261" fmla="*/ 3096665 w 4196446"/>
              <a:gd name="connsiteY261" fmla="*/ 4528140 h 8323234"/>
              <a:gd name="connsiteX262" fmla="*/ 3082377 w 4196446"/>
              <a:gd name="connsiteY262" fmla="*/ 4609103 h 8323234"/>
              <a:gd name="connsiteX263" fmla="*/ 3077615 w 4196446"/>
              <a:gd name="connsiteY263" fmla="*/ 4692447 h 8323234"/>
              <a:gd name="connsiteX264" fmla="*/ 3034752 w 4196446"/>
              <a:gd name="connsiteY264" fmla="*/ 4701972 h 8323234"/>
              <a:gd name="connsiteX265" fmla="*/ 3008558 w 4196446"/>
              <a:gd name="connsiteY265" fmla="*/ 4718640 h 8323234"/>
              <a:gd name="connsiteX266" fmla="*/ 3053802 w 4196446"/>
              <a:gd name="connsiteY266" fmla="*/ 4795632 h 8323234"/>
              <a:gd name="connsiteX267" fmla="*/ 3037133 w 4196446"/>
              <a:gd name="connsiteY267" fmla="*/ 4868659 h 8323234"/>
              <a:gd name="connsiteX268" fmla="*/ 3020465 w 4196446"/>
              <a:gd name="connsiteY268" fmla="*/ 5004390 h 8323234"/>
              <a:gd name="connsiteX269" fmla="*/ 2982365 w 4196446"/>
              <a:gd name="connsiteY269" fmla="*/ 5044872 h 8323234"/>
              <a:gd name="connsiteX270" fmla="*/ 2965696 w 4196446"/>
              <a:gd name="connsiteY270" fmla="*/ 5166315 h 8323234"/>
              <a:gd name="connsiteX271" fmla="*/ 2937121 w 4196446"/>
              <a:gd name="connsiteY271" fmla="*/ 5285378 h 8323234"/>
              <a:gd name="connsiteX272" fmla="*/ 2989508 w 4196446"/>
              <a:gd name="connsiteY272" fmla="*/ 5302047 h 8323234"/>
              <a:gd name="connsiteX273" fmla="*/ 2987127 w 4196446"/>
              <a:gd name="connsiteY273" fmla="*/ 5347290 h 8323234"/>
              <a:gd name="connsiteX274" fmla="*/ 2984746 w 4196446"/>
              <a:gd name="connsiteY274" fmla="*/ 5402059 h 8323234"/>
              <a:gd name="connsiteX275" fmla="*/ 3041896 w 4196446"/>
              <a:gd name="connsiteY275" fmla="*/ 5471115 h 8323234"/>
              <a:gd name="connsiteX276" fmla="*/ 3089521 w 4196446"/>
              <a:gd name="connsiteY276" fmla="*/ 5597322 h 8323234"/>
              <a:gd name="connsiteX277" fmla="*/ 2996652 w 4196446"/>
              <a:gd name="connsiteY277" fmla="*/ 5887834 h 8323234"/>
              <a:gd name="connsiteX278" fmla="*/ 3018083 w 4196446"/>
              <a:gd name="connsiteY278" fmla="*/ 5942603 h 8323234"/>
              <a:gd name="connsiteX279" fmla="*/ 3044277 w 4196446"/>
              <a:gd name="connsiteY279" fmla="*/ 5994990 h 8323234"/>
              <a:gd name="connsiteX280" fmla="*/ 3049040 w 4196446"/>
              <a:gd name="connsiteY280" fmla="*/ 6099765 h 8323234"/>
              <a:gd name="connsiteX281" fmla="*/ 3028402 w 4196446"/>
              <a:gd name="connsiteY281" fmla="*/ 6195807 h 8323234"/>
              <a:gd name="connsiteX282" fmla="*/ 2956170 w 4196446"/>
              <a:gd name="connsiteY282" fmla="*/ 6259310 h 8323234"/>
              <a:gd name="connsiteX283" fmla="*/ 2920452 w 4196446"/>
              <a:gd name="connsiteY283" fmla="*/ 6240259 h 8323234"/>
              <a:gd name="connsiteX284" fmla="*/ 2849015 w 4196446"/>
              <a:gd name="connsiteY284" fmla="*/ 6252165 h 8323234"/>
              <a:gd name="connsiteX285" fmla="*/ 2713283 w 4196446"/>
              <a:gd name="connsiteY285" fmla="*/ 6364084 h 8323234"/>
              <a:gd name="connsiteX286" fmla="*/ 2606127 w 4196446"/>
              <a:gd name="connsiteY286" fmla="*/ 6349797 h 8323234"/>
              <a:gd name="connsiteX287" fmla="*/ 2575171 w 4196446"/>
              <a:gd name="connsiteY287" fmla="*/ 6378372 h 8323234"/>
              <a:gd name="connsiteX288" fmla="*/ 2508495 w 4196446"/>
              <a:gd name="connsiteY288" fmla="*/ 6423614 h 8323234"/>
              <a:gd name="connsiteX289" fmla="*/ 2391815 w 4196446"/>
              <a:gd name="connsiteY289" fmla="*/ 6411709 h 8323234"/>
              <a:gd name="connsiteX290" fmla="*/ 2368002 w 4196446"/>
              <a:gd name="connsiteY290" fmla="*/ 6528390 h 8323234"/>
              <a:gd name="connsiteX291" fmla="*/ 2363240 w 4196446"/>
              <a:gd name="connsiteY291" fmla="*/ 6564109 h 8323234"/>
              <a:gd name="connsiteX292" fmla="*/ 2339428 w 4196446"/>
              <a:gd name="connsiteY292" fmla="*/ 6583159 h 8323234"/>
              <a:gd name="connsiteX293" fmla="*/ 2141783 w 4196446"/>
              <a:gd name="connsiteY293" fmla="*/ 6535534 h 8323234"/>
              <a:gd name="connsiteX294" fmla="*/ 2103683 w 4196446"/>
              <a:gd name="connsiteY294" fmla="*/ 6587922 h 8323234"/>
              <a:gd name="connsiteX295" fmla="*/ 2072727 w 4196446"/>
              <a:gd name="connsiteY295" fmla="*/ 6683172 h 8323234"/>
              <a:gd name="connsiteX296" fmla="*/ 2039389 w 4196446"/>
              <a:gd name="connsiteY296" fmla="*/ 6747465 h 8323234"/>
              <a:gd name="connsiteX297" fmla="*/ 2051296 w 4196446"/>
              <a:gd name="connsiteY297" fmla="*/ 6809378 h 8323234"/>
              <a:gd name="connsiteX298" fmla="*/ 2184646 w 4196446"/>
              <a:gd name="connsiteY298" fmla="*/ 6921297 h 8323234"/>
              <a:gd name="connsiteX299" fmla="*/ 2253702 w 4196446"/>
              <a:gd name="connsiteY299" fmla="*/ 6954634 h 8323234"/>
              <a:gd name="connsiteX300" fmla="*/ 2237033 w 4196446"/>
              <a:gd name="connsiteY300" fmla="*/ 6978447 h 8323234"/>
              <a:gd name="connsiteX301" fmla="*/ 2201315 w 4196446"/>
              <a:gd name="connsiteY301" fmla="*/ 6997497 h 8323234"/>
              <a:gd name="connsiteX302" fmla="*/ 2234652 w 4196446"/>
              <a:gd name="connsiteY302" fmla="*/ 7073697 h 8323234"/>
              <a:gd name="connsiteX303" fmla="*/ 2203696 w 4196446"/>
              <a:gd name="connsiteY303" fmla="*/ 7095128 h 8323234"/>
              <a:gd name="connsiteX304" fmla="*/ 2098921 w 4196446"/>
              <a:gd name="connsiteY304" fmla="*/ 7033215 h 8323234"/>
              <a:gd name="connsiteX305" fmla="*/ 2056058 w 4196446"/>
              <a:gd name="connsiteY305" fmla="*/ 7059409 h 8323234"/>
              <a:gd name="connsiteX306" fmla="*/ 1996527 w 4196446"/>
              <a:gd name="connsiteY306" fmla="*/ 6957015 h 8323234"/>
              <a:gd name="connsiteX307" fmla="*/ 1879846 w 4196446"/>
              <a:gd name="connsiteY307" fmla="*/ 6983209 h 8323234"/>
              <a:gd name="connsiteX308" fmla="*/ 1815552 w 4196446"/>
              <a:gd name="connsiteY308" fmla="*/ 6987972 h 8323234"/>
              <a:gd name="connsiteX309" fmla="*/ 1765546 w 4196446"/>
              <a:gd name="connsiteY309" fmla="*/ 6983210 h 8323234"/>
              <a:gd name="connsiteX310" fmla="*/ 1708396 w 4196446"/>
              <a:gd name="connsiteY310" fmla="*/ 7028453 h 8323234"/>
              <a:gd name="connsiteX311" fmla="*/ 1529802 w 4196446"/>
              <a:gd name="connsiteY311" fmla="*/ 6987972 h 8323234"/>
              <a:gd name="connsiteX312" fmla="*/ 1553614 w 4196446"/>
              <a:gd name="connsiteY312" fmla="*/ 7114178 h 8323234"/>
              <a:gd name="connsiteX313" fmla="*/ 1477415 w 4196446"/>
              <a:gd name="connsiteY313" fmla="*/ 7159422 h 8323234"/>
              <a:gd name="connsiteX314" fmla="*/ 1415502 w 4196446"/>
              <a:gd name="connsiteY314" fmla="*/ 7226096 h 8323234"/>
              <a:gd name="connsiteX315" fmla="*/ 1265483 w 4196446"/>
              <a:gd name="connsiteY315" fmla="*/ 7218953 h 8323234"/>
              <a:gd name="connsiteX316" fmla="*/ 1213096 w 4196446"/>
              <a:gd name="connsiteY316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70284 w 4196446"/>
              <a:gd name="connsiteY5" fmla="*/ 7557088 h 8323234"/>
              <a:gd name="connsiteX6" fmla="*/ 1391691 w 4196446"/>
              <a:gd name="connsiteY6" fmla="*/ 7988095 h 8323234"/>
              <a:gd name="connsiteX7" fmla="*/ 1384547 w 4196446"/>
              <a:gd name="connsiteY7" fmla="*/ 8138113 h 8323234"/>
              <a:gd name="connsiteX8" fmla="*/ 1382166 w 4196446"/>
              <a:gd name="connsiteY8" fmla="*/ 8204788 h 8323234"/>
              <a:gd name="connsiteX9" fmla="*/ 1453603 w 4196446"/>
              <a:gd name="connsiteY9" fmla="*/ 8209551 h 8323234"/>
              <a:gd name="connsiteX10" fmla="*/ 1451222 w 4196446"/>
              <a:gd name="connsiteY10" fmla="*/ 8254795 h 8323234"/>
              <a:gd name="connsiteX11" fmla="*/ 1389309 w 4196446"/>
              <a:gd name="connsiteY11" fmla="*/ 8278608 h 8323234"/>
              <a:gd name="connsiteX12" fmla="*/ 1334540 w 4196446"/>
              <a:gd name="connsiteY12" fmla="*/ 8300038 h 8323234"/>
              <a:gd name="connsiteX13" fmla="*/ 1413915 w 4196446"/>
              <a:gd name="connsiteY13" fmla="*/ 8318295 h 8323234"/>
              <a:gd name="connsiteX14" fmla="*/ 1536947 w 4196446"/>
              <a:gd name="connsiteY14" fmla="*/ 8309563 h 8323234"/>
              <a:gd name="connsiteX15" fmla="*/ 1698872 w 4196446"/>
              <a:gd name="connsiteY15" fmla="*/ 8197645 h 8323234"/>
              <a:gd name="connsiteX16" fmla="*/ 1789359 w 4196446"/>
              <a:gd name="connsiteY16" fmla="*/ 8045245 h 8323234"/>
              <a:gd name="connsiteX17" fmla="*/ 1941759 w 4196446"/>
              <a:gd name="connsiteY17" fmla="*/ 8004763 h 8323234"/>
              <a:gd name="connsiteX18" fmla="*/ 2198934 w 4196446"/>
              <a:gd name="connsiteY18" fmla="*/ 7899988 h 8323234"/>
              <a:gd name="connsiteX19" fmla="*/ 2260847 w 4196446"/>
              <a:gd name="connsiteY19" fmla="*/ 7835694 h 8323234"/>
              <a:gd name="connsiteX20" fmla="*/ 2301328 w 4196446"/>
              <a:gd name="connsiteY20" fmla="*/ 7795213 h 8323234"/>
              <a:gd name="connsiteX21" fmla="*/ 2391816 w 4196446"/>
              <a:gd name="connsiteY21" fmla="*/ 7797595 h 8323234"/>
              <a:gd name="connsiteX22" fmla="*/ 2451347 w 4196446"/>
              <a:gd name="connsiteY22" fmla="*/ 7776163 h 8323234"/>
              <a:gd name="connsiteX23" fmla="*/ 2470397 w 4196446"/>
              <a:gd name="connsiteY23" fmla="*/ 7699963 h 8323234"/>
              <a:gd name="connsiteX24" fmla="*/ 2444203 w 4196446"/>
              <a:gd name="connsiteY24" fmla="*/ 7633288 h 8323234"/>
              <a:gd name="connsiteX25" fmla="*/ 2503734 w 4196446"/>
              <a:gd name="connsiteY25" fmla="*/ 7630907 h 8323234"/>
              <a:gd name="connsiteX26" fmla="*/ 2531514 w 4196446"/>
              <a:gd name="connsiteY26" fmla="*/ 7594394 h 8323234"/>
              <a:gd name="connsiteX27" fmla="*/ 2484684 w 4196446"/>
              <a:gd name="connsiteY27" fmla="*/ 7552326 h 8323234"/>
              <a:gd name="connsiteX28" fmla="*/ 2546597 w 4196446"/>
              <a:gd name="connsiteY28" fmla="*/ 7511845 h 8323234"/>
              <a:gd name="connsiteX29" fmla="*/ 2603748 w 4196446"/>
              <a:gd name="connsiteY29" fmla="*/ 7485651 h 8323234"/>
              <a:gd name="connsiteX30" fmla="*/ 2594222 w 4196446"/>
              <a:gd name="connsiteY30" fmla="*/ 7359445 h 8323234"/>
              <a:gd name="connsiteX31" fmla="*/ 2606128 w 4196446"/>
              <a:gd name="connsiteY31" fmla="*/ 7309438 h 8323234"/>
              <a:gd name="connsiteX32" fmla="*/ 2701378 w 4196446"/>
              <a:gd name="connsiteY32" fmla="*/ 7314201 h 8323234"/>
              <a:gd name="connsiteX33" fmla="*/ 2660897 w 4196446"/>
              <a:gd name="connsiteY33" fmla="*/ 7240382 h 8323234"/>
              <a:gd name="connsiteX34" fmla="*/ 2713284 w 4196446"/>
              <a:gd name="connsiteY34" fmla="*/ 7266576 h 8323234"/>
              <a:gd name="connsiteX35" fmla="*/ 2763291 w 4196446"/>
              <a:gd name="connsiteY35" fmla="*/ 7299913 h 8323234"/>
              <a:gd name="connsiteX36" fmla="*/ 2756147 w 4196446"/>
              <a:gd name="connsiteY36" fmla="*/ 7371351 h 8323234"/>
              <a:gd name="connsiteX37" fmla="*/ 2827584 w 4196446"/>
              <a:gd name="connsiteY37" fmla="*/ 7316582 h 8323234"/>
              <a:gd name="connsiteX38" fmla="*/ 2870447 w 4196446"/>
              <a:gd name="connsiteY38" fmla="*/ 7338013 h 8323234"/>
              <a:gd name="connsiteX39" fmla="*/ 3001416 w 4196446"/>
              <a:gd name="connsiteY39" fmla="*/ 7266576 h 8323234"/>
              <a:gd name="connsiteX40" fmla="*/ 3103809 w 4196446"/>
              <a:gd name="connsiteY40" fmla="*/ 7202282 h 8323234"/>
              <a:gd name="connsiteX41" fmla="*/ 3246684 w 4196446"/>
              <a:gd name="connsiteY41" fmla="*/ 7142751 h 8323234"/>
              <a:gd name="connsiteX42" fmla="*/ 3282403 w 4196446"/>
              <a:gd name="connsiteY42" fmla="*/ 7159420 h 8323234"/>
              <a:gd name="connsiteX43" fmla="*/ 3358603 w 4196446"/>
              <a:gd name="connsiteY43" fmla="*/ 7064169 h 8323234"/>
              <a:gd name="connsiteX44" fmla="*/ 3503859 w 4196446"/>
              <a:gd name="connsiteY44" fmla="*/ 7042738 h 8323234"/>
              <a:gd name="connsiteX45" fmla="*/ 3530053 w 4196446"/>
              <a:gd name="connsiteY45" fmla="*/ 6978445 h 8323234"/>
              <a:gd name="connsiteX46" fmla="*/ 3642765 w 4196446"/>
              <a:gd name="connsiteY46" fmla="*/ 6905419 h 8323234"/>
              <a:gd name="connsiteX47" fmla="*/ 3741984 w 4196446"/>
              <a:gd name="connsiteY47" fmla="*/ 6883195 h 8323234"/>
              <a:gd name="connsiteX48" fmla="*/ 3784847 w 4196446"/>
              <a:gd name="connsiteY48" fmla="*/ 6811757 h 8323234"/>
              <a:gd name="connsiteX49" fmla="*/ 3951534 w 4196446"/>
              <a:gd name="connsiteY49" fmla="*/ 6737938 h 8323234"/>
              <a:gd name="connsiteX50" fmla="*/ 3932484 w 4196446"/>
              <a:gd name="connsiteY50" fmla="*/ 6616495 h 8323234"/>
              <a:gd name="connsiteX51" fmla="*/ 3975347 w 4196446"/>
              <a:gd name="connsiteY51" fmla="*/ 6642688 h 8323234"/>
              <a:gd name="connsiteX52" fmla="*/ 4027735 w 4196446"/>
              <a:gd name="connsiteY52" fmla="*/ 6654595 h 8323234"/>
              <a:gd name="connsiteX53" fmla="*/ 4056309 w 4196446"/>
              <a:gd name="connsiteY53" fmla="*/ 6516482 h 8323234"/>
              <a:gd name="connsiteX54" fmla="*/ 3996778 w 4196446"/>
              <a:gd name="connsiteY54" fmla="*/ 6478382 h 8323234"/>
              <a:gd name="connsiteX55" fmla="*/ 4034878 w 4196446"/>
              <a:gd name="connsiteY55" fmla="*/ 6437901 h 8323234"/>
              <a:gd name="connsiteX56" fmla="*/ 4061072 w 4196446"/>
              <a:gd name="connsiteY56" fmla="*/ 6473620 h 8323234"/>
              <a:gd name="connsiteX57" fmla="*/ 4082503 w 4196446"/>
              <a:gd name="connsiteY57" fmla="*/ 6478382 h 8323234"/>
              <a:gd name="connsiteX58" fmla="*/ 4089647 w 4196446"/>
              <a:gd name="connsiteY58" fmla="*/ 6421232 h 8323234"/>
              <a:gd name="connsiteX59" fmla="*/ 4046784 w 4196446"/>
              <a:gd name="connsiteY59" fmla="*/ 6318838 h 8323234"/>
              <a:gd name="connsiteX60" fmla="*/ 4130128 w 4196446"/>
              <a:gd name="connsiteY60" fmla="*/ 6299788 h 8323234"/>
              <a:gd name="connsiteX61" fmla="*/ 4046784 w 4196446"/>
              <a:gd name="connsiteY61" fmla="*/ 6275976 h 8323234"/>
              <a:gd name="connsiteX62" fmla="*/ 4053928 w 4196446"/>
              <a:gd name="connsiteY62" fmla="*/ 6211682 h 8323234"/>
              <a:gd name="connsiteX63" fmla="*/ 4039640 w 4196446"/>
              <a:gd name="connsiteY63" fmla="*/ 6149770 h 8323234"/>
              <a:gd name="connsiteX64" fmla="*/ 4106315 w 4196446"/>
              <a:gd name="connsiteY64" fmla="*/ 6211682 h 8323234"/>
              <a:gd name="connsiteX65" fmla="*/ 4063453 w 4196446"/>
              <a:gd name="connsiteY65" fmla="*/ 6090238 h 8323234"/>
              <a:gd name="connsiteX66" fmla="*/ 4070597 w 4196446"/>
              <a:gd name="connsiteY66" fmla="*/ 6018801 h 8323234"/>
              <a:gd name="connsiteX67" fmla="*/ 4132509 w 4196446"/>
              <a:gd name="connsiteY67" fmla="*/ 5975938 h 8323234"/>
              <a:gd name="connsiteX68" fmla="*/ 4094409 w 4196446"/>
              <a:gd name="connsiteY68" fmla="*/ 6075951 h 8323234"/>
              <a:gd name="connsiteX69" fmla="*/ 4139653 w 4196446"/>
              <a:gd name="connsiteY69" fmla="*/ 6102145 h 8323234"/>
              <a:gd name="connsiteX70" fmla="*/ 4192041 w 4196446"/>
              <a:gd name="connsiteY70" fmla="*/ 6080713 h 8323234"/>
              <a:gd name="connsiteX71" fmla="*/ 4149178 w 4196446"/>
              <a:gd name="connsiteY71" fmla="*/ 5947363 h 8323234"/>
              <a:gd name="connsiteX72" fmla="*/ 4194421 w 4196446"/>
              <a:gd name="connsiteY72" fmla="*/ 5909263 h 8323234"/>
              <a:gd name="connsiteX73" fmla="*/ 4113459 w 4196446"/>
              <a:gd name="connsiteY73" fmla="*/ 5783057 h 8323234"/>
              <a:gd name="connsiteX74" fmla="*/ 4108696 w 4196446"/>
              <a:gd name="connsiteY74" fmla="*/ 5678282 h 8323234"/>
              <a:gd name="connsiteX75" fmla="*/ 4070597 w 4196446"/>
              <a:gd name="connsiteY75" fmla="*/ 5587795 h 8323234"/>
              <a:gd name="connsiteX76" fmla="*/ 4111077 w 4196446"/>
              <a:gd name="connsiteY76" fmla="*/ 5583032 h 8323234"/>
              <a:gd name="connsiteX77" fmla="*/ 4061071 w 4196446"/>
              <a:gd name="connsiteY77" fmla="*/ 5478257 h 8323234"/>
              <a:gd name="connsiteX78" fmla="*/ 4061071 w 4196446"/>
              <a:gd name="connsiteY78" fmla="*/ 5383007 h 8323234"/>
              <a:gd name="connsiteX79" fmla="*/ 4103934 w 4196446"/>
              <a:gd name="connsiteY79" fmla="*/ 5387770 h 8323234"/>
              <a:gd name="connsiteX80" fmla="*/ 4106315 w 4196446"/>
              <a:gd name="connsiteY80" fmla="*/ 5347288 h 8323234"/>
              <a:gd name="connsiteX81" fmla="*/ 4065833 w 4196446"/>
              <a:gd name="connsiteY81" fmla="*/ 5292520 h 8323234"/>
              <a:gd name="connsiteX82" fmla="*/ 4058690 w 4196446"/>
              <a:gd name="connsiteY82" fmla="*/ 5173457 h 8323234"/>
              <a:gd name="connsiteX83" fmla="*/ 3990428 w 4196446"/>
              <a:gd name="connsiteY83" fmla="*/ 5034550 h 8323234"/>
              <a:gd name="connsiteX84" fmla="*/ 3922959 w 4196446"/>
              <a:gd name="connsiteY84" fmla="*/ 4816270 h 8323234"/>
              <a:gd name="connsiteX85" fmla="*/ 3887241 w 4196446"/>
              <a:gd name="connsiteY85" fmla="*/ 4682920 h 8323234"/>
              <a:gd name="connsiteX86" fmla="*/ 3851522 w 4196446"/>
              <a:gd name="connsiteY86" fmla="*/ 4642438 h 8323234"/>
              <a:gd name="connsiteX87" fmla="*/ 3887241 w 4196446"/>
              <a:gd name="connsiteY87" fmla="*/ 4578145 h 8323234"/>
              <a:gd name="connsiteX88" fmla="*/ 3839615 w 4196446"/>
              <a:gd name="connsiteY88" fmla="*/ 4499563 h 8323234"/>
              <a:gd name="connsiteX89" fmla="*/ 3780084 w 4196446"/>
              <a:gd name="connsiteY89" fmla="*/ 4492420 h 8323234"/>
              <a:gd name="connsiteX90" fmla="*/ 3732459 w 4196446"/>
              <a:gd name="connsiteY90" fmla="*/ 4449557 h 8323234"/>
              <a:gd name="connsiteX91" fmla="*/ 3687216 w 4196446"/>
              <a:gd name="connsiteY91" fmla="*/ 4466226 h 8323234"/>
              <a:gd name="connsiteX92" fmla="*/ 3668166 w 4196446"/>
              <a:gd name="connsiteY92" fmla="*/ 4368595 h 8323234"/>
              <a:gd name="connsiteX93" fmla="*/ 3501478 w 4196446"/>
              <a:gd name="connsiteY93" fmla="*/ 4166188 h 8323234"/>
              <a:gd name="connsiteX94" fmla="*/ 3496716 w 4196446"/>
              <a:gd name="connsiteY94" fmla="*/ 4139995 h 8323234"/>
              <a:gd name="connsiteX95" fmla="*/ 3494334 w 4196446"/>
              <a:gd name="connsiteY95" fmla="*/ 4113801 h 8323234"/>
              <a:gd name="connsiteX96" fmla="*/ 3544341 w 4196446"/>
              <a:gd name="connsiteY96" fmla="*/ 4101895 h 8323234"/>
              <a:gd name="connsiteX97" fmla="*/ 3553866 w 4196446"/>
              <a:gd name="connsiteY97" fmla="*/ 4075701 h 8323234"/>
              <a:gd name="connsiteX98" fmla="*/ 3515766 w 4196446"/>
              <a:gd name="connsiteY98" fmla="*/ 4056651 h 8323234"/>
              <a:gd name="connsiteX99" fmla="*/ 3465759 w 4196446"/>
              <a:gd name="connsiteY99" fmla="*/ 4049507 h 8323234"/>
              <a:gd name="connsiteX100" fmla="*/ 3432422 w 4196446"/>
              <a:gd name="connsiteY100" fmla="*/ 4109038 h 8323234"/>
              <a:gd name="connsiteX101" fmla="*/ 3413372 w 4196446"/>
              <a:gd name="connsiteY101" fmla="*/ 4082845 h 8323234"/>
              <a:gd name="connsiteX102" fmla="*/ 3415752 w 4196446"/>
              <a:gd name="connsiteY102" fmla="*/ 4042363 h 8323234"/>
              <a:gd name="connsiteX103" fmla="*/ 3349078 w 4196446"/>
              <a:gd name="connsiteY103" fmla="*/ 4018551 h 8323234"/>
              <a:gd name="connsiteX104" fmla="*/ 3382416 w 4196446"/>
              <a:gd name="connsiteY104" fmla="*/ 3985213 h 8323234"/>
              <a:gd name="connsiteX105" fmla="*/ 3346697 w 4196446"/>
              <a:gd name="connsiteY105" fmla="*/ 3961401 h 8323234"/>
              <a:gd name="connsiteX106" fmla="*/ 3291928 w 4196446"/>
              <a:gd name="connsiteY106" fmla="*/ 3959020 h 8323234"/>
              <a:gd name="connsiteX107" fmla="*/ 3263352 w 4196446"/>
              <a:gd name="connsiteY107" fmla="*/ 3978070 h 8323234"/>
              <a:gd name="connsiteX108" fmla="*/ 3215727 w 4196446"/>
              <a:gd name="connsiteY108" fmla="*/ 3963782 h 8323234"/>
              <a:gd name="connsiteX109" fmla="*/ 3227633 w 4196446"/>
              <a:gd name="connsiteY109" fmla="*/ 3937588 h 8323234"/>
              <a:gd name="connsiteX110" fmla="*/ 3275259 w 4196446"/>
              <a:gd name="connsiteY110" fmla="*/ 3913776 h 8323234"/>
              <a:gd name="connsiteX111" fmla="*/ 3127621 w 4196446"/>
              <a:gd name="connsiteY111" fmla="*/ 3851863 h 8323234"/>
              <a:gd name="connsiteX112" fmla="*/ 2996652 w 4196446"/>
              <a:gd name="connsiteY112" fmla="*/ 3739945 h 8323234"/>
              <a:gd name="connsiteX113" fmla="*/ 2591839 w 4196446"/>
              <a:gd name="connsiteY113" fmla="*/ 3354183 h 8323234"/>
              <a:gd name="connsiteX114" fmla="*/ 2468015 w 4196446"/>
              <a:gd name="connsiteY114" fmla="*/ 3049382 h 8323234"/>
              <a:gd name="connsiteX115" fmla="*/ 2432296 w 4196446"/>
              <a:gd name="connsiteY115" fmla="*/ 2961276 h 8323234"/>
              <a:gd name="connsiteX116" fmla="*/ 2387052 w 4196446"/>
              <a:gd name="connsiteY116" fmla="*/ 2954132 h 8323234"/>
              <a:gd name="connsiteX117" fmla="*/ 2365621 w 4196446"/>
              <a:gd name="connsiteY117" fmla="*/ 2958895 h 8323234"/>
              <a:gd name="connsiteX118" fmla="*/ 2315615 w 4196446"/>
              <a:gd name="connsiteY118" fmla="*/ 2896982 h 8323234"/>
              <a:gd name="connsiteX119" fmla="*/ 2234652 w 4196446"/>
              <a:gd name="connsiteY119" fmla="*/ 2880313 h 8323234"/>
              <a:gd name="connsiteX120" fmla="*/ 2182265 w 4196446"/>
              <a:gd name="connsiteY120" fmla="*/ 2811257 h 8323234"/>
              <a:gd name="connsiteX121" fmla="*/ 2115590 w 4196446"/>
              <a:gd name="connsiteY121" fmla="*/ 2727913 h 8323234"/>
              <a:gd name="connsiteX122" fmla="*/ 2091777 w 4196446"/>
              <a:gd name="connsiteY122" fmla="*/ 2670763 h 8323234"/>
              <a:gd name="connsiteX123" fmla="*/ 2006845 w 4196446"/>
              <a:gd name="connsiteY123" fmla="*/ 2527095 h 8323234"/>
              <a:gd name="connsiteX124" fmla="*/ 1953665 w 4196446"/>
              <a:gd name="connsiteY124" fmla="*/ 2451688 h 8323234"/>
              <a:gd name="connsiteX125" fmla="*/ 2006052 w 4196446"/>
              <a:gd name="connsiteY125" fmla="*/ 2337388 h 8323234"/>
              <a:gd name="connsiteX126" fmla="*/ 2072727 w 4196446"/>
              <a:gd name="connsiteY126" fmla="*/ 2256426 h 8323234"/>
              <a:gd name="connsiteX127" fmla="*/ 2056058 w 4196446"/>
              <a:gd name="connsiteY127" fmla="*/ 2223088 h 8323234"/>
              <a:gd name="connsiteX128" fmla="*/ 2067965 w 4196446"/>
              <a:gd name="connsiteY128" fmla="*/ 2130220 h 8323234"/>
              <a:gd name="connsiteX129" fmla="*/ 2137021 w 4196446"/>
              <a:gd name="connsiteY129" fmla="*/ 1992107 h 8323234"/>
              <a:gd name="connsiteX130" fmla="*/ 2165596 w 4196446"/>
              <a:gd name="connsiteY130" fmla="*/ 1944482 h 8323234"/>
              <a:gd name="connsiteX131" fmla="*/ 2203696 w 4196446"/>
              <a:gd name="connsiteY131" fmla="*/ 1937338 h 8323234"/>
              <a:gd name="connsiteX132" fmla="*/ 2198933 w 4196446"/>
              <a:gd name="connsiteY132" fmla="*/ 1906382 h 8323234"/>
              <a:gd name="connsiteX133" fmla="*/ 2406102 w 4196446"/>
              <a:gd name="connsiteY133" fmla="*/ 1782557 h 8323234"/>
              <a:gd name="connsiteX134" fmla="*/ 2494208 w 4196446"/>
              <a:gd name="connsiteY134" fmla="*/ 1715882 h 8323234"/>
              <a:gd name="connsiteX135" fmla="*/ 2513258 w 4196446"/>
              <a:gd name="connsiteY135" fmla="*/ 1630157 h 8323234"/>
              <a:gd name="connsiteX136" fmla="*/ 2522784 w 4196446"/>
              <a:gd name="connsiteY136" fmla="*/ 1584913 h 8323234"/>
              <a:gd name="connsiteX137" fmla="*/ 2577552 w 4196446"/>
              <a:gd name="connsiteY137" fmla="*/ 1527763 h 8323234"/>
              <a:gd name="connsiteX138" fmla="*/ 2606127 w 4196446"/>
              <a:gd name="connsiteY138" fmla="*/ 1499188 h 8323234"/>
              <a:gd name="connsiteX139" fmla="*/ 2634702 w 4196446"/>
              <a:gd name="connsiteY139" fmla="*/ 1492045 h 8323234"/>
              <a:gd name="connsiteX140" fmla="*/ 2672802 w 4196446"/>
              <a:gd name="connsiteY140" fmla="*/ 1368220 h 8323234"/>
              <a:gd name="connsiteX141" fmla="*/ 2806153 w 4196446"/>
              <a:gd name="connsiteY141" fmla="*/ 1334883 h 8323234"/>
              <a:gd name="connsiteX142" fmla="*/ 2944265 w 4196446"/>
              <a:gd name="connsiteY142" fmla="*/ 1325357 h 8323234"/>
              <a:gd name="connsiteX143" fmla="*/ 2968077 w 4196446"/>
              <a:gd name="connsiteY143" fmla="*/ 1206295 h 8323234"/>
              <a:gd name="connsiteX144" fmla="*/ 3049040 w 4196446"/>
              <a:gd name="connsiteY144" fmla="*/ 1169783 h 8323234"/>
              <a:gd name="connsiteX145" fmla="*/ 3153814 w 4196446"/>
              <a:gd name="connsiteY145" fmla="*/ 1125332 h 8323234"/>
              <a:gd name="connsiteX146" fmla="*/ 3225252 w 4196446"/>
              <a:gd name="connsiteY146" fmla="*/ 1049132 h 8323234"/>
              <a:gd name="connsiteX147" fmla="*/ 3310977 w 4196446"/>
              <a:gd name="connsiteY147" fmla="*/ 996745 h 8323234"/>
              <a:gd name="connsiteX148" fmla="*/ 3056977 w 4196446"/>
              <a:gd name="connsiteY148" fmla="*/ 982457 h 8323234"/>
              <a:gd name="connsiteX149" fmla="*/ 2958552 w 4196446"/>
              <a:gd name="connsiteY149" fmla="*/ 976107 h 8323234"/>
              <a:gd name="connsiteX150" fmla="*/ 2926802 w 4196446"/>
              <a:gd name="connsiteY150" fmla="*/ 906257 h 8323234"/>
              <a:gd name="connsiteX151" fmla="*/ 2866477 w 4196446"/>
              <a:gd name="connsiteY151" fmla="*/ 893559 h 8323234"/>
              <a:gd name="connsiteX152" fmla="*/ 2799802 w 4196446"/>
              <a:gd name="connsiteY152" fmla="*/ 874507 h 8323234"/>
              <a:gd name="connsiteX153" fmla="*/ 2761702 w 4196446"/>
              <a:gd name="connsiteY153" fmla="*/ 807832 h 8323234"/>
              <a:gd name="connsiteX154" fmla="*/ 2609302 w 4196446"/>
              <a:gd name="connsiteY154" fmla="*/ 760207 h 8323234"/>
              <a:gd name="connsiteX155" fmla="*/ 2580727 w 4196446"/>
              <a:gd name="connsiteY155" fmla="*/ 604632 h 8323234"/>
              <a:gd name="connsiteX156" fmla="*/ 2526752 w 4196446"/>
              <a:gd name="connsiteY156" fmla="*/ 531609 h 8323234"/>
              <a:gd name="connsiteX157" fmla="*/ 2596602 w 4196446"/>
              <a:gd name="connsiteY157" fmla="*/ 407782 h 8323234"/>
              <a:gd name="connsiteX158" fmla="*/ 2629939 w 4196446"/>
              <a:gd name="connsiteY158" fmla="*/ 310947 h 8323234"/>
              <a:gd name="connsiteX159" fmla="*/ 2517227 w 4196446"/>
              <a:gd name="connsiteY159" fmla="*/ 239507 h 8323234"/>
              <a:gd name="connsiteX160" fmla="*/ 2402927 w 4196446"/>
              <a:gd name="connsiteY160" fmla="*/ 271257 h 8323234"/>
              <a:gd name="connsiteX161" fmla="*/ 2275927 w 4196446"/>
              <a:gd name="connsiteY161" fmla="*/ 198232 h 8323234"/>
              <a:gd name="connsiteX162" fmla="*/ 2133052 w 4196446"/>
              <a:gd name="connsiteY162" fmla="*/ 233157 h 8323234"/>
              <a:gd name="connsiteX163" fmla="*/ 1913977 w 4196446"/>
              <a:gd name="connsiteY163" fmla="*/ 36309 h 8323234"/>
              <a:gd name="connsiteX164" fmla="*/ 1777452 w 4196446"/>
              <a:gd name="connsiteY164" fmla="*/ 13289 h 8323234"/>
              <a:gd name="connsiteX165" fmla="*/ 1703633 w 4196446"/>
              <a:gd name="connsiteY165" fmla="*/ 41864 h 8323234"/>
              <a:gd name="connsiteX166" fmla="*/ 1615527 w 4196446"/>
              <a:gd name="connsiteY166" fmla="*/ 75203 h 8323234"/>
              <a:gd name="connsiteX167" fmla="*/ 1515515 w 4196446"/>
              <a:gd name="connsiteY167" fmla="*/ 129971 h 8323234"/>
              <a:gd name="connsiteX168" fmla="*/ 1525040 w 4196446"/>
              <a:gd name="connsiteY168" fmla="*/ 194264 h 8323234"/>
              <a:gd name="connsiteX169" fmla="*/ 1505990 w 4196446"/>
              <a:gd name="connsiteY169" fmla="*/ 251415 h 8323234"/>
              <a:gd name="connsiteX170" fmla="*/ 1413121 w 4196446"/>
              <a:gd name="connsiteY170" fmla="*/ 270464 h 8323234"/>
              <a:gd name="connsiteX171" fmla="*/ 1339302 w 4196446"/>
              <a:gd name="connsiteY171" fmla="*/ 306184 h 8323234"/>
              <a:gd name="connsiteX172" fmla="*/ 1260721 w 4196446"/>
              <a:gd name="connsiteY172" fmla="*/ 346665 h 8323234"/>
              <a:gd name="connsiteX173" fmla="*/ 1191665 w 4196446"/>
              <a:gd name="connsiteY173" fmla="*/ 272847 h 8323234"/>
              <a:gd name="connsiteX174" fmla="*/ 1082127 w 4196446"/>
              <a:gd name="connsiteY174" fmla="*/ 353809 h 8323234"/>
              <a:gd name="connsiteX175" fmla="*/ 1020215 w 4196446"/>
              <a:gd name="connsiteY175" fmla="*/ 420484 h 8323234"/>
              <a:gd name="connsiteX176" fmla="*/ 858290 w 4196446"/>
              <a:gd name="connsiteY176" fmla="*/ 301422 h 8323234"/>
              <a:gd name="connsiteX177" fmla="*/ 796377 w 4196446"/>
              <a:gd name="connsiteY177" fmla="*/ 406196 h 8323234"/>
              <a:gd name="connsiteX178" fmla="*/ 755896 w 4196446"/>
              <a:gd name="connsiteY178" fmla="*/ 341903 h 8323234"/>
              <a:gd name="connsiteX179" fmla="*/ 689221 w 4196446"/>
              <a:gd name="connsiteY179" fmla="*/ 270465 h 8323234"/>
              <a:gd name="connsiteX180" fmla="*/ 667790 w 4196446"/>
              <a:gd name="connsiteY180" fmla="*/ 313328 h 8323234"/>
              <a:gd name="connsiteX181" fmla="*/ 620165 w 4196446"/>
              <a:gd name="connsiteY181" fmla="*/ 382384 h 8323234"/>
              <a:gd name="connsiteX182" fmla="*/ 589208 w 4196446"/>
              <a:gd name="connsiteY182" fmla="*/ 396672 h 8323234"/>
              <a:gd name="connsiteX183" fmla="*/ 498721 w 4196446"/>
              <a:gd name="connsiteY183" fmla="*/ 482397 h 8323234"/>
              <a:gd name="connsiteX184" fmla="*/ 396327 w 4196446"/>
              <a:gd name="connsiteY184" fmla="*/ 380003 h 8323234"/>
              <a:gd name="connsiteX185" fmla="*/ 243927 w 4196446"/>
              <a:gd name="connsiteY185" fmla="*/ 294278 h 8323234"/>
              <a:gd name="connsiteX186" fmla="*/ 174871 w 4196446"/>
              <a:gd name="connsiteY186" fmla="*/ 327615 h 8323234"/>
              <a:gd name="connsiteX187" fmla="*/ 127246 w 4196446"/>
              <a:gd name="connsiteY187" fmla="*/ 410959 h 8323234"/>
              <a:gd name="connsiteX188" fmla="*/ 43902 w 4196446"/>
              <a:gd name="connsiteY188" fmla="*/ 472872 h 8323234"/>
              <a:gd name="connsiteX189" fmla="*/ 8183 w 4196446"/>
              <a:gd name="connsiteY189" fmla="*/ 484778 h 8323234"/>
              <a:gd name="connsiteX190" fmla="*/ 198683 w 4196446"/>
              <a:gd name="connsiteY190" fmla="*/ 689565 h 8323234"/>
              <a:gd name="connsiteX191" fmla="*/ 265359 w 4196446"/>
              <a:gd name="connsiteY191" fmla="*/ 706234 h 8323234"/>
              <a:gd name="connsiteX192" fmla="*/ 298697 w 4196446"/>
              <a:gd name="connsiteY192" fmla="*/ 730047 h 8323234"/>
              <a:gd name="connsiteX193" fmla="*/ 296315 w 4196446"/>
              <a:gd name="connsiteY193" fmla="*/ 901496 h 8323234"/>
              <a:gd name="connsiteX194" fmla="*/ 362990 w 4196446"/>
              <a:gd name="connsiteY194" fmla="*/ 906259 h 8323234"/>
              <a:gd name="connsiteX195" fmla="*/ 401090 w 4196446"/>
              <a:gd name="connsiteY195" fmla="*/ 856253 h 8323234"/>
              <a:gd name="connsiteX196" fmla="*/ 482052 w 4196446"/>
              <a:gd name="connsiteY196" fmla="*/ 894353 h 8323234"/>
              <a:gd name="connsiteX197" fmla="*/ 420140 w 4196446"/>
              <a:gd name="connsiteY197" fmla="*/ 1039609 h 8323234"/>
              <a:gd name="connsiteX198" fmla="*/ 434427 w 4196446"/>
              <a:gd name="connsiteY198" fmla="*/ 1087234 h 8323234"/>
              <a:gd name="connsiteX199" fmla="*/ 379658 w 4196446"/>
              <a:gd name="connsiteY199" fmla="*/ 1139622 h 8323234"/>
              <a:gd name="connsiteX200" fmla="*/ 415377 w 4196446"/>
              <a:gd name="connsiteY200" fmla="*/ 1168196 h 8323234"/>
              <a:gd name="connsiteX201" fmla="*/ 486815 w 4196446"/>
              <a:gd name="connsiteY201" fmla="*/ 1256303 h 8323234"/>
              <a:gd name="connsiteX202" fmla="*/ 527296 w 4196446"/>
              <a:gd name="connsiteY202" fmla="*/ 1344409 h 8323234"/>
              <a:gd name="connsiteX203" fmla="*/ 636833 w 4196446"/>
              <a:gd name="connsiteY203" fmla="*/ 1396797 h 8323234"/>
              <a:gd name="connsiteX204" fmla="*/ 746371 w 4196446"/>
              <a:gd name="connsiteY204" fmla="*/ 1420609 h 8323234"/>
              <a:gd name="connsiteX205" fmla="*/ 829715 w 4196446"/>
              <a:gd name="connsiteY205" fmla="*/ 1468234 h 8323234"/>
              <a:gd name="connsiteX206" fmla="*/ 913058 w 4196446"/>
              <a:gd name="connsiteY206" fmla="*/ 1442040 h 8323234"/>
              <a:gd name="connsiteX207" fmla="*/ 994021 w 4196446"/>
              <a:gd name="connsiteY207" fmla="*/ 1368222 h 8323234"/>
              <a:gd name="connsiteX208" fmla="*/ 1103558 w 4196446"/>
              <a:gd name="connsiteY208" fmla="*/ 1351553 h 8323234"/>
              <a:gd name="connsiteX209" fmla="*/ 1170233 w 4196446"/>
              <a:gd name="connsiteY209" fmla="*/ 1356315 h 8323234"/>
              <a:gd name="connsiteX210" fmla="*/ 1329777 w 4196446"/>
              <a:gd name="connsiteY210" fmla="*/ 1465853 h 8323234"/>
              <a:gd name="connsiteX211" fmla="*/ 1389308 w 4196446"/>
              <a:gd name="connsiteY211" fmla="*/ 1494428 h 8323234"/>
              <a:gd name="connsiteX212" fmla="*/ 1260721 w 4196446"/>
              <a:gd name="connsiteY212" fmla="*/ 1596822 h 8323234"/>
              <a:gd name="connsiteX213" fmla="*/ 1263102 w 4196446"/>
              <a:gd name="connsiteY213" fmla="*/ 1661115 h 8323234"/>
              <a:gd name="connsiteX214" fmla="*/ 1425027 w 4196446"/>
              <a:gd name="connsiteY214" fmla="*/ 1613490 h 8323234"/>
              <a:gd name="connsiteX215" fmla="*/ 1386927 w 4196446"/>
              <a:gd name="connsiteY215" fmla="*/ 1677784 h 8323234"/>
              <a:gd name="connsiteX216" fmla="*/ 1405977 w 4196446"/>
              <a:gd name="connsiteY216" fmla="*/ 1751603 h 8323234"/>
              <a:gd name="connsiteX217" fmla="*/ 1517896 w 4196446"/>
              <a:gd name="connsiteY217" fmla="*/ 1787322 h 8323234"/>
              <a:gd name="connsiteX218" fmla="*/ 1591715 w 4196446"/>
              <a:gd name="connsiteY218" fmla="*/ 1803990 h 8323234"/>
              <a:gd name="connsiteX219" fmla="*/ 1501227 w 4196446"/>
              <a:gd name="connsiteY219" fmla="*/ 1934959 h 8323234"/>
              <a:gd name="connsiteX220" fmla="*/ 1494083 w 4196446"/>
              <a:gd name="connsiteY220" fmla="*/ 1984965 h 8323234"/>
              <a:gd name="connsiteX221" fmla="*/ 1422646 w 4196446"/>
              <a:gd name="connsiteY221" fmla="*/ 2020684 h 8323234"/>
              <a:gd name="connsiteX222" fmla="*/ 1391690 w 4196446"/>
              <a:gd name="connsiteY222" fmla="*/ 2082597 h 8323234"/>
              <a:gd name="connsiteX223" fmla="*/ 1260721 w 4196446"/>
              <a:gd name="connsiteY223" fmla="*/ 2056403 h 8323234"/>
              <a:gd name="connsiteX224" fmla="*/ 1139277 w 4196446"/>
              <a:gd name="connsiteY224" fmla="*/ 2056402 h 8323234"/>
              <a:gd name="connsiteX225" fmla="*/ 1072602 w 4196446"/>
              <a:gd name="connsiteY225" fmla="*/ 2084978 h 8323234"/>
              <a:gd name="connsiteX226" fmla="*/ 1065458 w 4196446"/>
              <a:gd name="connsiteY226" fmla="*/ 2184990 h 8323234"/>
              <a:gd name="connsiteX227" fmla="*/ 977352 w 4196446"/>
              <a:gd name="connsiteY227" fmla="*/ 2273097 h 8323234"/>
              <a:gd name="connsiteX228" fmla="*/ 1120227 w 4196446"/>
              <a:gd name="connsiteY228" fmla="*/ 2335009 h 8323234"/>
              <a:gd name="connsiteX229" fmla="*/ 1170234 w 4196446"/>
              <a:gd name="connsiteY229" fmla="*/ 2370727 h 8323234"/>
              <a:gd name="connsiteX230" fmla="*/ 1222621 w 4196446"/>
              <a:gd name="connsiteY230" fmla="*/ 2387397 h 8323234"/>
              <a:gd name="connsiteX231" fmla="*/ 1272627 w 4196446"/>
              <a:gd name="connsiteY231" fmla="*/ 2437403 h 8323234"/>
              <a:gd name="connsiteX232" fmla="*/ 1329777 w 4196446"/>
              <a:gd name="connsiteY232" fmla="*/ 2458834 h 8323234"/>
              <a:gd name="connsiteX233" fmla="*/ 1422646 w 4196446"/>
              <a:gd name="connsiteY233" fmla="*/ 2535034 h 8323234"/>
              <a:gd name="connsiteX234" fmla="*/ 1508371 w 4196446"/>
              <a:gd name="connsiteY234" fmla="*/ 2568373 h 8323234"/>
              <a:gd name="connsiteX235" fmla="*/ 1641721 w 4196446"/>
              <a:gd name="connsiteY235" fmla="*/ 2716009 h 8323234"/>
              <a:gd name="connsiteX236" fmla="*/ 1725065 w 4196446"/>
              <a:gd name="connsiteY236" fmla="*/ 2870790 h 8323234"/>
              <a:gd name="connsiteX237" fmla="*/ 1850477 w 4196446"/>
              <a:gd name="connsiteY237" fmla="*/ 2931907 h 8323234"/>
              <a:gd name="connsiteX238" fmla="*/ 1896514 w 4196446"/>
              <a:gd name="connsiteY238" fmla="*/ 2977947 h 8323234"/>
              <a:gd name="connsiteX239" fmla="*/ 1927471 w 4196446"/>
              <a:gd name="connsiteY239" fmla="*/ 3082722 h 8323234"/>
              <a:gd name="connsiteX240" fmla="*/ 1989383 w 4196446"/>
              <a:gd name="connsiteY240" fmla="*/ 3185115 h 8323234"/>
              <a:gd name="connsiteX241" fmla="*/ 2051296 w 4196446"/>
              <a:gd name="connsiteY241" fmla="*/ 3223215 h 8323234"/>
              <a:gd name="connsiteX242" fmla="*/ 2182265 w 4196446"/>
              <a:gd name="connsiteY242" fmla="*/ 3370853 h 8323234"/>
              <a:gd name="connsiteX243" fmla="*/ 2325139 w 4196446"/>
              <a:gd name="connsiteY243" fmla="*/ 3447053 h 8323234"/>
              <a:gd name="connsiteX244" fmla="*/ 2384671 w 4196446"/>
              <a:gd name="connsiteY244" fmla="*/ 3532778 h 8323234"/>
              <a:gd name="connsiteX245" fmla="*/ 2432296 w 4196446"/>
              <a:gd name="connsiteY245" fmla="*/ 3599453 h 8323234"/>
              <a:gd name="connsiteX246" fmla="*/ 2479921 w 4196446"/>
              <a:gd name="connsiteY246" fmla="*/ 3589929 h 8323234"/>
              <a:gd name="connsiteX247" fmla="*/ 2484683 w 4196446"/>
              <a:gd name="connsiteY247" fmla="*/ 3742328 h 8323234"/>
              <a:gd name="connsiteX248" fmla="*/ 2537071 w 4196446"/>
              <a:gd name="connsiteY248" fmla="*/ 3835197 h 8323234"/>
              <a:gd name="connsiteX249" fmla="*/ 2529927 w 4196446"/>
              <a:gd name="connsiteY249" fmla="*/ 3873297 h 8323234"/>
              <a:gd name="connsiteX250" fmla="*/ 2598983 w 4196446"/>
              <a:gd name="connsiteY250" fmla="*/ 3909015 h 8323234"/>
              <a:gd name="connsiteX251" fmla="*/ 2656133 w 4196446"/>
              <a:gd name="connsiteY251" fmla="*/ 3854247 h 8323234"/>
              <a:gd name="connsiteX252" fmla="*/ 2689471 w 4196446"/>
              <a:gd name="connsiteY252" fmla="*/ 3937590 h 8323234"/>
              <a:gd name="connsiteX253" fmla="*/ 2734715 w 4196446"/>
              <a:gd name="connsiteY253" fmla="*/ 3982834 h 8323234"/>
              <a:gd name="connsiteX254" fmla="*/ 2808533 w 4196446"/>
              <a:gd name="connsiteY254" fmla="*/ 4006647 h 8323234"/>
              <a:gd name="connsiteX255" fmla="*/ 2860921 w 4196446"/>
              <a:gd name="connsiteY255" fmla="*/ 4075703 h 8323234"/>
              <a:gd name="connsiteX256" fmla="*/ 2946646 w 4196446"/>
              <a:gd name="connsiteY256" fmla="*/ 4130472 h 8323234"/>
              <a:gd name="connsiteX257" fmla="*/ 2999033 w 4196446"/>
              <a:gd name="connsiteY257" fmla="*/ 4163809 h 8323234"/>
              <a:gd name="connsiteX258" fmla="*/ 2870446 w 4196446"/>
              <a:gd name="connsiteY258" fmla="*/ 4256678 h 8323234"/>
              <a:gd name="connsiteX259" fmla="*/ 2868064 w 4196446"/>
              <a:gd name="connsiteY259" fmla="*/ 4311446 h 8323234"/>
              <a:gd name="connsiteX260" fmla="*/ 2970458 w 4196446"/>
              <a:gd name="connsiteY260" fmla="*/ 4428128 h 8323234"/>
              <a:gd name="connsiteX261" fmla="*/ 3065708 w 4196446"/>
              <a:gd name="connsiteY261" fmla="*/ 4490040 h 8323234"/>
              <a:gd name="connsiteX262" fmla="*/ 3096665 w 4196446"/>
              <a:gd name="connsiteY262" fmla="*/ 4528140 h 8323234"/>
              <a:gd name="connsiteX263" fmla="*/ 3082377 w 4196446"/>
              <a:gd name="connsiteY263" fmla="*/ 4609103 h 8323234"/>
              <a:gd name="connsiteX264" fmla="*/ 3077615 w 4196446"/>
              <a:gd name="connsiteY264" fmla="*/ 4692447 h 8323234"/>
              <a:gd name="connsiteX265" fmla="*/ 3034752 w 4196446"/>
              <a:gd name="connsiteY265" fmla="*/ 4701972 h 8323234"/>
              <a:gd name="connsiteX266" fmla="*/ 3008558 w 4196446"/>
              <a:gd name="connsiteY266" fmla="*/ 4718640 h 8323234"/>
              <a:gd name="connsiteX267" fmla="*/ 3053802 w 4196446"/>
              <a:gd name="connsiteY267" fmla="*/ 4795632 h 8323234"/>
              <a:gd name="connsiteX268" fmla="*/ 3037133 w 4196446"/>
              <a:gd name="connsiteY268" fmla="*/ 4868659 h 8323234"/>
              <a:gd name="connsiteX269" fmla="*/ 3020465 w 4196446"/>
              <a:gd name="connsiteY269" fmla="*/ 5004390 h 8323234"/>
              <a:gd name="connsiteX270" fmla="*/ 2982365 w 4196446"/>
              <a:gd name="connsiteY270" fmla="*/ 5044872 h 8323234"/>
              <a:gd name="connsiteX271" fmla="*/ 2965696 w 4196446"/>
              <a:gd name="connsiteY271" fmla="*/ 5166315 h 8323234"/>
              <a:gd name="connsiteX272" fmla="*/ 2937121 w 4196446"/>
              <a:gd name="connsiteY272" fmla="*/ 5285378 h 8323234"/>
              <a:gd name="connsiteX273" fmla="*/ 2989508 w 4196446"/>
              <a:gd name="connsiteY273" fmla="*/ 5302047 h 8323234"/>
              <a:gd name="connsiteX274" fmla="*/ 2987127 w 4196446"/>
              <a:gd name="connsiteY274" fmla="*/ 5347290 h 8323234"/>
              <a:gd name="connsiteX275" fmla="*/ 2984746 w 4196446"/>
              <a:gd name="connsiteY275" fmla="*/ 5402059 h 8323234"/>
              <a:gd name="connsiteX276" fmla="*/ 3041896 w 4196446"/>
              <a:gd name="connsiteY276" fmla="*/ 5471115 h 8323234"/>
              <a:gd name="connsiteX277" fmla="*/ 3089521 w 4196446"/>
              <a:gd name="connsiteY277" fmla="*/ 5597322 h 8323234"/>
              <a:gd name="connsiteX278" fmla="*/ 2996652 w 4196446"/>
              <a:gd name="connsiteY278" fmla="*/ 5887834 h 8323234"/>
              <a:gd name="connsiteX279" fmla="*/ 3018083 w 4196446"/>
              <a:gd name="connsiteY279" fmla="*/ 5942603 h 8323234"/>
              <a:gd name="connsiteX280" fmla="*/ 3044277 w 4196446"/>
              <a:gd name="connsiteY280" fmla="*/ 5994990 h 8323234"/>
              <a:gd name="connsiteX281" fmla="*/ 3049040 w 4196446"/>
              <a:gd name="connsiteY281" fmla="*/ 6099765 h 8323234"/>
              <a:gd name="connsiteX282" fmla="*/ 3028402 w 4196446"/>
              <a:gd name="connsiteY282" fmla="*/ 6195807 h 8323234"/>
              <a:gd name="connsiteX283" fmla="*/ 2956170 w 4196446"/>
              <a:gd name="connsiteY283" fmla="*/ 6259310 h 8323234"/>
              <a:gd name="connsiteX284" fmla="*/ 2920452 w 4196446"/>
              <a:gd name="connsiteY284" fmla="*/ 6240259 h 8323234"/>
              <a:gd name="connsiteX285" fmla="*/ 2849015 w 4196446"/>
              <a:gd name="connsiteY285" fmla="*/ 6252165 h 8323234"/>
              <a:gd name="connsiteX286" fmla="*/ 2713283 w 4196446"/>
              <a:gd name="connsiteY286" fmla="*/ 6364084 h 8323234"/>
              <a:gd name="connsiteX287" fmla="*/ 2606127 w 4196446"/>
              <a:gd name="connsiteY287" fmla="*/ 6349797 h 8323234"/>
              <a:gd name="connsiteX288" fmla="*/ 2575171 w 4196446"/>
              <a:gd name="connsiteY288" fmla="*/ 6378372 h 8323234"/>
              <a:gd name="connsiteX289" fmla="*/ 2508495 w 4196446"/>
              <a:gd name="connsiteY289" fmla="*/ 6423614 h 8323234"/>
              <a:gd name="connsiteX290" fmla="*/ 2391815 w 4196446"/>
              <a:gd name="connsiteY290" fmla="*/ 6411709 h 8323234"/>
              <a:gd name="connsiteX291" fmla="*/ 2368002 w 4196446"/>
              <a:gd name="connsiteY291" fmla="*/ 6528390 h 8323234"/>
              <a:gd name="connsiteX292" fmla="*/ 2363240 w 4196446"/>
              <a:gd name="connsiteY292" fmla="*/ 6564109 h 8323234"/>
              <a:gd name="connsiteX293" fmla="*/ 2339428 w 4196446"/>
              <a:gd name="connsiteY293" fmla="*/ 6583159 h 8323234"/>
              <a:gd name="connsiteX294" fmla="*/ 2141783 w 4196446"/>
              <a:gd name="connsiteY294" fmla="*/ 6535534 h 8323234"/>
              <a:gd name="connsiteX295" fmla="*/ 2103683 w 4196446"/>
              <a:gd name="connsiteY295" fmla="*/ 6587922 h 8323234"/>
              <a:gd name="connsiteX296" fmla="*/ 2072727 w 4196446"/>
              <a:gd name="connsiteY296" fmla="*/ 6683172 h 8323234"/>
              <a:gd name="connsiteX297" fmla="*/ 2039389 w 4196446"/>
              <a:gd name="connsiteY297" fmla="*/ 6747465 h 8323234"/>
              <a:gd name="connsiteX298" fmla="*/ 2051296 w 4196446"/>
              <a:gd name="connsiteY298" fmla="*/ 6809378 h 8323234"/>
              <a:gd name="connsiteX299" fmla="*/ 2184646 w 4196446"/>
              <a:gd name="connsiteY299" fmla="*/ 6921297 h 8323234"/>
              <a:gd name="connsiteX300" fmla="*/ 2253702 w 4196446"/>
              <a:gd name="connsiteY300" fmla="*/ 6954634 h 8323234"/>
              <a:gd name="connsiteX301" fmla="*/ 2237033 w 4196446"/>
              <a:gd name="connsiteY301" fmla="*/ 6978447 h 8323234"/>
              <a:gd name="connsiteX302" fmla="*/ 2201315 w 4196446"/>
              <a:gd name="connsiteY302" fmla="*/ 6997497 h 8323234"/>
              <a:gd name="connsiteX303" fmla="*/ 2234652 w 4196446"/>
              <a:gd name="connsiteY303" fmla="*/ 7073697 h 8323234"/>
              <a:gd name="connsiteX304" fmla="*/ 2203696 w 4196446"/>
              <a:gd name="connsiteY304" fmla="*/ 7095128 h 8323234"/>
              <a:gd name="connsiteX305" fmla="*/ 2098921 w 4196446"/>
              <a:gd name="connsiteY305" fmla="*/ 7033215 h 8323234"/>
              <a:gd name="connsiteX306" fmla="*/ 2056058 w 4196446"/>
              <a:gd name="connsiteY306" fmla="*/ 7059409 h 8323234"/>
              <a:gd name="connsiteX307" fmla="*/ 1996527 w 4196446"/>
              <a:gd name="connsiteY307" fmla="*/ 6957015 h 8323234"/>
              <a:gd name="connsiteX308" fmla="*/ 1879846 w 4196446"/>
              <a:gd name="connsiteY308" fmla="*/ 6983209 h 8323234"/>
              <a:gd name="connsiteX309" fmla="*/ 1815552 w 4196446"/>
              <a:gd name="connsiteY309" fmla="*/ 6987972 h 8323234"/>
              <a:gd name="connsiteX310" fmla="*/ 1765546 w 4196446"/>
              <a:gd name="connsiteY310" fmla="*/ 6983210 h 8323234"/>
              <a:gd name="connsiteX311" fmla="*/ 1708396 w 4196446"/>
              <a:gd name="connsiteY311" fmla="*/ 7028453 h 8323234"/>
              <a:gd name="connsiteX312" fmla="*/ 1529802 w 4196446"/>
              <a:gd name="connsiteY312" fmla="*/ 6987972 h 8323234"/>
              <a:gd name="connsiteX313" fmla="*/ 1553614 w 4196446"/>
              <a:gd name="connsiteY313" fmla="*/ 7114178 h 8323234"/>
              <a:gd name="connsiteX314" fmla="*/ 1477415 w 4196446"/>
              <a:gd name="connsiteY314" fmla="*/ 7159422 h 8323234"/>
              <a:gd name="connsiteX315" fmla="*/ 1415502 w 4196446"/>
              <a:gd name="connsiteY315" fmla="*/ 7226096 h 8323234"/>
              <a:gd name="connsiteX316" fmla="*/ 1265483 w 4196446"/>
              <a:gd name="connsiteY316" fmla="*/ 7218953 h 8323234"/>
              <a:gd name="connsiteX317" fmla="*/ 1213096 w 4196446"/>
              <a:gd name="connsiteY317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70284 w 4196446"/>
              <a:gd name="connsiteY5" fmla="*/ 7557088 h 8323234"/>
              <a:gd name="connsiteX6" fmla="*/ 1425028 w 4196446"/>
              <a:gd name="connsiteY6" fmla="*/ 7640431 h 8323234"/>
              <a:gd name="connsiteX7" fmla="*/ 1391691 w 4196446"/>
              <a:gd name="connsiteY7" fmla="*/ 7988095 h 8323234"/>
              <a:gd name="connsiteX8" fmla="*/ 1384547 w 4196446"/>
              <a:gd name="connsiteY8" fmla="*/ 8138113 h 8323234"/>
              <a:gd name="connsiteX9" fmla="*/ 1382166 w 4196446"/>
              <a:gd name="connsiteY9" fmla="*/ 8204788 h 8323234"/>
              <a:gd name="connsiteX10" fmla="*/ 1453603 w 4196446"/>
              <a:gd name="connsiteY10" fmla="*/ 8209551 h 8323234"/>
              <a:gd name="connsiteX11" fmla="*/ 1451222 w 4196446"/>
              <a:gd name="connsiteY11" fmla="*/ 8254795 h 8323234"/>
              <a:gd name="connsiteX12" fmla="*/ 1389309 w 4196446"/>
              <a:gd name="connsiteY12" fmla="*/ 8278608 h 8323234"/>
              <a:gd name="connsiteX13" fmla="*/ 1334540 w 4196446"/>
              <a:gd name="connsiteY13" fmla="*/ 8300038 h 8323234"/>
              <a:gd name="connsiteX14" fmla="*/ 1413915 w 4196446"/>
              <a:gd name="connsiteY14" fmla="*/ 8318295 h 8323234"/>
              <a:gd name="connsiteX15" fmla="*/ 1536947 w 4196446"/>
              <a:gd name="connsiteY15" fmla="*/ 8309563 h 8323234"/>
              <a:gd name="connsiteX16" fmla="*/ 1698872 w 4196446"/>
              <a:gd name="connsiteY16" fmla="*/ 8197645 h 8323234"/>
              <a:gd name="connsiteX17" fmla="*/ 1789359 w 4196446"/>
              <a:gd name="connsiteY17" fmla="*/ 8045245 h 8323234"/>
              <a:gd name="connsiteX18" fmla="*/ 1941759 w 4196446"/>
              <a:gd name="connsiteY18" fmla="*/ 8004763 h 8323234"/>
              <a:gd name="connsiteX19" fmla="*/ 2198934 w 4196446"/>
              <a:gd name="connsiteY19" fmla="*/ 7899988 h 8323234"/>
              <a:gd name="connsiteX20" fmla="*/ 2260847 w 4196446"/>
              <a:gd name="connsiteY20" fmla="*/ 7835694 h 8323234"/>
              <a:gd name="connsiteX21" fmla="*/ 2301328 w 4196446"/>
              <a:gd name="connsiteY21" fmla="*/ 7795213 h 8323234"/>
              <a:gd name="connsiteX22" fmla="*/ 2391816 w 4196446"/>
              <a:gd name="connsiteY22" fmla="*/ 7797595 h 8323234"/>
              <a:gd name="connsiteX23" fmla="*/ 2451347 w 4196446"/>
              <a:gd name="connsiteY23" fmla="*/ 7776163 h 8323234"/>
              <a:gd name="connsiteX24" fmla="*/ 2470397 w 4196446"/>
              <a:gd name="connsiteY24" fmla="*/ 7699963 h 8323234"/>
              <a:gd name="connsiteX25" fmla="*/ 2444203 w 4196446"/>
              <a:gd name="connsiteY25" fmla="*/ 7633288 h 8323234"/>
              <a:gd name="connsiteX26" fmla="*/ 2503734 w 4196446"/>
              <a:gd name="connsiteY26" fmla="*/ 7630907 h 8323234"/>
              <a:gd name="connsiteX27" fmla="*/ 2531514 w 4196446"/>
              <a:gd name="connsiteY27" fmla="*/ 7594394 h 8323234"/>
              <a:gd name="connsiteX28" fmla="*/ 2484684 w 4196446"/>
              <a:gd name="connsiteY28" fmla="*/ 7552326 h 8323234"/>
              <a:gd name="connsiteX29" fmla="*/ 2546597 w 4196446"/>
              <a:gd name="connsiteY29" fmla="*/ 7511845 h 8323234"/>
              <a:gd name="connsiteX30" fmla="*/ 2603748 w 4196446"/>
              <a:gd name="connsiteY30" fmla="*/ 7485651 h 8323234"/>
              <a:gd name="connsiteX31" fmla="*/ 2594222 w 4196446"/>
              <a:gd name="connsiteY31" fmla="*/ 7359445 h 8323234"/>
              <a:gd name="connsiteX32" fmla="*/ 2606128 w 4196446"/>
              <a:gd name="connsiteY32" fmla="*/ 7309438 h 8323234"/>
              <a:gd name="connsiteX33" fmla="*/ 2701378 w 4196446"/>
              <a:gd name="connsiteY33" fmla="*/ 7314201 h 8323234"/>
              <a:gd name="connsiteX34" fmla="*/ 2660897 w 4196446"/>
              <a:gd name="connsiteY34" fmla="*/ 7240382 h 8323234"/>
              <a:gd name="connsiteX35" fmla="*/ 2713284 w 4196446"/>
              <a:gd name="connsiteY35" fmla="*/ 7266576 h 8323234"/>
              <a:gd name="connsiteX36" fmla="*/ 2763291 w 4196446"/>
              <a:gd name="connsiteY36" fmla="*/ 7299913 h 8323234"/>
              <a:gd name="connsiteX37" fmla="*/ 2756147 w 4196446"/>
              <a:gd name="connsiteY37" fmla="*/ 7371351 h 8323234"/>
              <a:gd name="connsiteX38" fmla="*/ 2827584 w 4196446"/>
              <a:gd name="connsiteY38" fmla="*/ 7316582 h 8323234"/>
              <a:gd name="connsiteX39" fmla="*/ 2870447 w 4196446"/>
              <a:gd name="connsiteY39" fmla="*/ 7338013 h 8323234"/>
              <a:gd name="connsiteX40" fmla="*/ 3001416 w 4196446"/>
              <a:gd name="connsiteY40" fmla="*/ 7266576 h 8323234"/>
              <a:gd name="connsiteX41" fmla="*/ 3103809 w 4196446"/>
              <a:gd name="connsiteY41" fmla="*/ 7202282 h 8323234"/>
              <a:gd name="connsiteX42" fmla="*/ 3246684 w 4196446"/>
              <a:gd name="connsiteY42" fmla="*/ 7142751 h 8323234"/>
              <a:gd name="connsiteX43" fmla="*/ 3282403 w 4196446"/>
              <a:gd name="connsiteY43" fmla="*/ 7159420 h 8323234"/>
              <a:gd name="connsiteX44" fmla="*/ 3358603 w 4196446"/>
              <a:gd name="connsiteY44" fmla="*/ 7064169 h 8323234"/>
              <a:gd name="connsiteX45" fmla="*/ 3503859 w 4196446"/>
              <a:gd name="connsiteY45" fmla="*/ 7042738 h 8323234"/>
              <a:gd name="connsiteX46" fmla="*/ 3530053 w 4196446"/>
              <a:gd name="connsiteY46" fmla="*/ 6978445 h 8323234"/>
              <a:gd name="connsiteX47" fmla="*/ 3642765 w 4196446"/>
              <a:gd name="connsiteY47" fmla="*/ 6905419 h 8323234"/>
              <a:gd name="connsiteX48" fmla="*/ 3741984 w 4196446"/>
              <a:gd name="connsiteY48" fmla="*/ 6883195 h 8323234"/>
              <a:gd name="connsiteX49" fmla="*/ 3784847 w 4196446"/>
              <a:gd name="connsiteY49" fmla="*/ 6811757 h 8323234"/>
              <a:gd name="connsiteX50" fmla="*/ 3951534 w 4196446"/>
              <a:gd name="connsiteY50" fmla="*/ 6737938 h 8323234"/>
              <a:gd name="connsiteX51" fmla="*/ 3932484 w 4196446"/>
              <a:gd name="connsiteY51" fmla="*/ 6616495 h 8323234"/>
              <a:gd name="connsiteX52" fmla="*/ 3975347 w 4196446"/>
              <a:gd name="connsiteY52" fmla="*/ 6642688 h 8323234"/>
              <a:gd name="connsiteX53" fmla="*/ 4027735 w 4196446"/>
              <a:gd name="connsiteY53" fmla="*/ 6654595 h 8323234"/>
              <a:gd name="connsiteX54" fmla="*/ 4056309 w 4196446"/>
              <a:gd name="connsiteY54" fmla="*/ 6516482 h 8323234"/>
              <a:gd name="connsiteX55" fmla="*/ 3996778 w 4196446"/>
              <a:gd name="connsiteY55" fmla="*/ 6478382 h 8323234"/>
              <a:gd name="connsiteX56" fmla="*/ 4034878 w 4196446"/>
              <a:gd name="connsiteY56" fmla="*/ 6437901 h 8323234"/>
              <a:gd name="connsiteX57" fmla="*/ 4061072 w 4196446"/>
              <a:gd name="connsiteY57" fmla="*/ 6473620 h 8323234"/>
              <a:gd name="connsiteX58" fmla="*/ 4082503 w 4196446"/>
              <a:gd name="connsiteY58" fmla="*/ 6478382 h 8323234"/>
              <a:gd name="connsiteX59" fmla="*/ 4089647 w 4196446"/>
              <a:gd name="connsiteY59" fmla="*/ 6421232 h 8323234"/>
              <a:gd name="connsiteX60" fmla="*/ 4046784 w 4196446"/>
              <a:gd name="connsiteY60" fmla="*/ 6318838 h 8323234"/>
              <a:gd name="connsiteX61" fmla="*/ 4130128 w 4196446"/>
              <a:gd name="connsiteY61" fmla="*/ 6299788 h 8323234"/>
              <a:gd name="connsiteX62" fmla="*/ 4046784 w 4196446"/>
              <a:gd name="connsiteY62" fmla="*/ 6275976 h 8323234"/>
              <a:gd name="connsiteX63" fmla="*/ 4053928 w 4196446"/>
              <a:gd name="connsiteY63" fmla="*/ 6211682 h 8323234"/>
              <a:gd name="connsiteX64" fmla="*/ 4039640 w 4196446"/>
              <a:gd name="connsiteY64" fmla="*/ 6149770 h 8323234"/>
              <a:gd name="connsiteX65" fmla="*/ 4106315 w 4196446"/>
              <a:gd name="connsiteY65" fmla="*/ 6211682 h 8323234"/>
              <a:gd name="connsiteX66" fmla="*/ 4063453 w 4196446"/>
              <a:gd name="connsiteY66" fmla="*/ 6090238 h 8323234"/>
              <a:gd name="connsiteX67" fmla="*/ 4070597 w 4196446"/>
              <a:gd name="connsiteY67" fmla="*/ 6018801 h 8323234"/>
              <a:gd name="connsiteX68" fmla="*/ 4132509 w 4196446"/>
              <a:gd name="connsiteY68" fmla="*/ 5975938 h 8323234"/>
              <a:gd name="connsiteX69" fmla="*/ 4094409 w 4196446"/>
              <a:gd name="connsiteY69" fmla="*/ 6075951 h 8323234"/>
              <a:gd name="connsiteX70" fmla="*/ 4139653 w 4196446"/>
              <a:gd name="connsiteY70" fmla="*/ 6102145 h 8323234"/>
              <a:gd name="connsiteX71" fmla="*/ 4192041 w 4196446"/>
              <a:gd name="connsiteY71" fmla="*/ 6080713 h 8323234"/>
              <a:gd name="connsiteX72" fmla="*/ 4149178 w 4196446"/>
              <a:gd name="connsiteY72" fmla="*/ 5947363 h 8323234"/>
              <a:gd name="connsiteX73" fmla="*/ 4194421 w 4196446"/>
              <a:gd name="connsiteY73" fmla="*/ 5909263 h 8323234"/>
              <a:gd name="connsiteX74" fmla="*/ 4113459 w 4196446"/>
              <a:gd name="connsiteY74" fmla="*/ 5783057 h 8323234"/>
              <a:gd name="connsiteX75" fmla="*/ 4108696 w 4196446"/>
              <a:gd name="connsiteY75" fmla="*/ 5678282 h 8323234"/>
              <a:gd name="connsiteX76" fmla="*/ 4070597 w 4196446"/>
              <a:gd name="connsiteY76" fmla="*/ 5587795 h 8323234"/>
              <a:gd name="connsiteX77" fmla="*/ 4111077 w 4196446"/>
              <a:gd name="connsiteY77" fmla="*/ 5583032 h 8323234"/>
              <a:gd name="connsiteX78" fmla="*/ 4061071 w 4196446"/>
              <a:gd name="connsiteY78" fmla="*/ 5478257 h 8323234"/>
              <a:gd name="connsiteX79" fmla="*/ 4061071 w 4196446"/>
              <a:gd name="connsiteY79" fmla="*/ 5383007 h 8323234"/>
              <a:gd name="connsiteX80" fmla="*/ 4103934 w 4196446"/>
              <a:gd name="connsiteY80" fmla="*/ 5387770 h 8323234"/>
              <a:gd name="connsiteX81" fmla="*/ 4106315 w 4196446"/>
              <a:gd name="connsiteY81" fmla="*/ 5347288 h 8323234"/>
              <a:gd name="connsiteX82" fmla="*/ 4065833 w 4196446"/>
              <a:gd name="connsiteY82" fmla="*/ 5292520 h 8323234"/>
              <a:gd name="connsiteX83" fmla="*/ 4058690 w 4196446"/>
              <a:gd name="connsiteY83" fmla="*/ 5173457 h 8323234"/>
              <a:gd name="connsiteX84" fmla="*/ 3990428 w 4196446"/>
              <a:gd name="connsiteY84" fmla="*/ 5034550 h 8323234"/>
              <a:gd name="connsiteX85" fmla="*/ 3922959 w 4196446"/>
              <a:gd name="connsiteY85" fmla="*/ 4816270 h 8323234"/>
              <a:gd name="connsiteX86" fmla="*/ 3887241 w 4196446"/>
              <a:gd name="connsiteY86" fmla="*/ 4682920 h 8323234"/>
              <a:gd name="connsiteX87" fmla="*/ 3851522 w 4196446"/>
              <a:gd name="connsiteY87" fmla="*/ 4642438 h 8323234"/>
              <a:gd name="connsiteX88" fmla="*/ 3887241 w 4196446"/>
              <a:gd name="connsiteY88" fmla="*/ 4578145 h 8323234"/>
              <a:gd name="connsiteX89" fmla="*/ 3839615 w 4196446"/>
              <a:gd name="connsiteY89" fmla="*/ 4499563 h 8323234"/>
              <a:gd name="connsiteX90" fmla="*/ 3780084 w 4196446"/>
              <a:gd name="connsiteY90" fmla="*/ 4492420 h 8323234"/>
              <a:gd name="connsiteX91" fmla="*/ 3732459 w 4196446"/>
              <a:gd name="connsiteY91" fmla="*/ 4449557 h 8323234"/>
              <a:gd name="connsiteX92" fmla="*/ 3687216 w 4196446"/>
              <a:gd name="connsiteY92" fmla="*/ 4466226 h 8323234"/>
              <a:gd name="connsiteX93" fmla="*/ 3668166 w 4196446"/>
              <a:gd name="connsiteY93" fmla="*/ 4368595 h 8323234"/>
              <a:gd name="connsiteX94" fmla="*/ 3501478 w 4196446"/>
              <a:gd name="connsiteY94" fmla="*/ 4166188 h 8323234"/>
              <a:gd name="connsiteX95" fmla="*/ 3496716 w 4196446"/>
              <a:gd name="connsiteY95" fmla="*/ 4139995 h 8323234"/>
              <a:gd name="connsiteX96" fmla="*/ 3494334 w 4196446"/>
              <a:gd name="connsiteY96" fmla="*/ 4113801 h 8323234"/>
              <a:gd name="connsiteX97" fmla="*/ 3544341 w 4196446"/>
              <a:gd name="connsiteY97" fmla="*/ 4101895 h 8323234"/>
              <a:gd name="connsiteX98" fmla="*/ 3553866 w 4196446"/>
              <a:gd name="connsiteY98" fmla="*/ 4075701 h 8323234"/>
              <a:gd name="connsiteX99" fmla="*/ 3515766 w 4196446"/>
              <a:gd name="connsiteY99" fmla="*/ 4056651 h 8323234"/>
              <a:gd name="connsiteX100" fmla="*/ 3465759 w 4196446"/>
              <a:gd name="connsiteY100" fmla="*/ 4049507 h 8323234"/>
              <a:gd name="connsiteX101" fmla="*/ 3432422 w 4196446"/>
              <a:gd name="connsiteY101" fmla="*/ 4109038 h 8323234"/>
              <a:gd name="connsiteX102" fmla="*/ 3413372 w 4196446"/>
              <a:gd name="connsiteY102" fmla="*/ 4082845 h 8323234"/>
              <a:gd name="connsiteX103" fmla="*/ 3415752 w 4196446"/>
              <a:gd name="connsiteY103" fmla="*/ 4042363 h 8323234"/>
              <a:gd name="connsiteX104" fmla="*/ 3349078 w 4196446"/>
              <a:gd name="connsiteY104" fmla="*/ 4018551 h 8323234"/>
              <a:gd name="connsiteX105" fmla="*/ 3382416 w 4196446"/>
              <a:gd name="connsiteY105" fmla="*/ 3985213 h 8323234"/>
              <a:gd name="connsiteX106" fmla="*/ 3346697 w 4196446"/>
              <a:gd name="connsiteY106" fmla="*/ 3961401 h 8323234"/>
              <a:gd name="connsiteX107" fmla="*/ 3291928 w 4196446"/>
              <a:gd name="connsiteY107" fmla="*/ 3959020 h 8323234"/>
              <a:gd name="connsiteX108" fmla="*/ 3263352 w 4196446"/>
              <a:gd name="connsiteY108" fmla="*/ 3978070 h 8323234"/>
              <a:gd name="connsiteX109" fmla="*/ 3215727 w 4196446"/>
              <a:gd name="connsiteY109" fmla="*/ 3963782 h 8323234"/>
              <a:gd name="connsiteX110" fmla="*/ 3227633 w 4196446"/>
              <a:gd name="connsiteY110" fmla="*/ 3937588 h 8323234"/>
              <a:gd name="connsiteX111" fmla="*/ 3275259 w 4196446"/>
              <a:gd name="connsiteY111" fmla="*/ 3913776 h 8323234"/>
              <a:gd name="connsiteX112" fmla="*/ 3127621 w 4196446"/>
              <a:gd name="connsiteY112" fmla="*/ 3851863 h 8323234"/>
              <a:gd name="connsiteX113" fmla="*/ 2996652 w 4196446"/>
              <a:gd name="connsiteY113" fmla="*/ 3739945 h 8323234"/>
              <a:gd name="connsiteX114" fmla="*/ 2591839 w 4196446"/>
              <a:gd name="connsiteY114" fmla="*/ 3354183 h 8323234"/>
              <a:gd name="connsiteX115" fmla="*/ 2468015 w 4196446"/>
              <a:gd name="connsiteY115" fmla="*/ 3049382 h 8323234"/>
              <a:gd name="connsiteX116" fmla="*/ 2432296 w 4196446"/>
              <a:gd name="connsiteY116" fmla="*/ 2961276 h 8323234"/>
              <a:gd name="connsiteX117" fmla="*/ 2387052 w 4196446"/>
              <a:gd name="connsiteY117" fmla="*/ 2954132 h 8323234"/>
              <a:gd name="connsiteX118" fmla="*/ 2365621 w 4196446"/>
              <a:gd name="connsiteY118" fmla="*/ 2958895 h 8323234"/>
              <a:gd name="connsiteX119" fmla="*/ 2315615 w 4196446"/>
              <a:gd name="connsiteY119" fmla="*/ 2896982 h 8323234"/>
              <a:gd name="connsiteX120" fmla="*/ 2234652 w 4196446"/>
              <a:gd name="connsiteY120" fmla="*/ 2880313 h 8323234"/>
              <a:gd name="connsiteX121" fmla="*/ 2182265 w 4196446"/>
              <a:gd name="connsiteY121" fmla="*/ 2811257 h 8323234"/>
              <a:gd name="connsiteX122" fmla="*/ 2115590 w 4196446"/>
              <a:gd name="connsiteY122" fmla="*/ 2727913 h 8323234"/>
              <a:gd name="connsiteX123" fmla="*/ 2091777 w 4196446"/>
              <a:gd name="connsiteY123" fmla="*/ 2670763 h 8323234"/>
              <a:gd name="connsiteX124" fmla="*/ 2006845 w 4196446"/>
              <a:gd name="connsiteY124" fmla="*/ 2527095 h 8323234"/>
              <a:gd name="connsiteX125" fmla="*/ 1953665 w 4196446"/>
              <a:gd name="connsiteY125" fmla="*/ 2451688 h 8323234"/>
              <a:gd name="connsiteX126" fmla="*/ 2006052 w 4196446"/>
              <a:gd name="connsiteY126" fmla="*/ 2337388 h 8323234"/>
              <a:gd name="connsiteX127" fmla="*/ 2072727 w 4196446"/>
              <a:gd name="connsiteY127" fmla="*/ 2256426 h 8323234"/>
              <a:gd name="connsiteX128" fmla="*/ 2056058 w 4196446"/>
              <a:gd name="connsiteY128" fmla="*/ 2223088 h 8323234"/>
              <a:gd name="connsiteX129" fmla="*/ 2067965 w 4196446"/>
              <a:gd name="connsiteY129" fmla="*/ 2130220 h 8323234"/>
              <a:gd name="connsiteX130" fmla="*/ 2137021 w 4196446"/>
              <a:gd name="connsiteY130" fmla="*/ 1992107 h 8323234"/>
              <a:gd name="connsiteX131" fmla="*/ 2165596 w 4196446"/>
              <a:gd name="connsiteY131" fmla="*/ 1944482 h 8323234"/>
              <a:gd name="connsiteX132" fmla="*/ 2203696 w 4196446"/>
              <a:gd name="connsiteY132" fmla="*/ 1937338 h 8323234"/>
              <a:gd name="connsiteX133" fmla="*/ 2198933 w 4196446"/>
              <a:gd name="connsiteY133" fmla="*/ 1906382 h 8323234"/>
              <a:gd name="connsiteX134" fmla="*/ 2406102 w 4196446"/>
              <a:gd name="connsiteY134" fmla="*/ 1782557 h 8323234"/>
              <a:gd name="connsiteX135" fmla="*/ 2494208 w 4196446"/>
              <a:gd name="connsiteY135" fmla="*/ 1715882 h 8323234"/>
              <a:gd name="connsiteX136" fmla="*/ 2513258 w 4196446"/>
              <a:gd name="connsiteY136" fmla="*/ 1630157 h 8323234"/>
              <a:gd name="connsiteX137" fmla="*/ 2522784 w 4196446"/>
              <a:gd name="connsiteY137" fmla="*/ 1584913 h 8323234"/>
              <a:gd name="connsiteX138" fmla="*/ 2577552 w 4196446"/>
              <a:gd name="connsiteY138" fmla="*/ 1527763 h 8323234"/>
              <a:gd name="connsiteX139" fmla="*/ 2606127 w 4196446"/>
              <a:gd name="connsiteY139" fmla="*/ 1499188 h 8323234"/>
              <a:gd name="connsiteX140" fmla="*/ 2634702 w 4196446"/>
              <a:gd name="connsiteY140" fmla="*/ 1492045 h 8323234"/>
              <a:gd name="connsiteX141" fmla="*/ 2672802 w 4196446"/>
              <a:gd name="connsiteY141" fmla="*/ 1368220 h 8323234"/>
              <a:gd name="connsiteX142" fmla="*/ 2806153 w 4196446"/>
              <a:gd name="connsiteY142" fmla="*/ 1334883 h 8323234"/>
              <a:gd name="connsiteX143" fmla="*/ 2944265 w 4196446"/>
              <a:gd name="connsiteY143" fmla="*/ 1325357 h 8323234"/>
              <a:gd name="connsiteX144" fmla="*/ 2968077 w 4196446"/>
              <a:gd name="connsiteY144" fmla="*/ 1206295 h 8323234"/>
              <a:gd name="connsiteX145" fmla="*/ 3049040 w 4196446"/>
              <a:gd name="connsiteY145" fmla="*/ 1169783 h 8323234"/>
              <a:gd name="connsiteX146" fmla="*/ 3153814 w 4196446"/>
              <a:gd name="connsiteY146" fmla="*/ 1125332 h 8323234"/>
              <a:gd name="connsiteX147" fmla="*/ 3225252 w 4196446"/>
              <a:gd name="connsiteY147" fmla="*/ 1049132 h 8323234"/>
              <a:gd name="connsiteX148" fmla="*/ 3310977 w 4196446"/>
              <a:gd name="connsiteY148" fmla="*/ 996745 h 8323234"/>
              <a:gd name="connsiteX149" fmla="*/ 3056977 w 4196446"/>
              <a:gd name="connsiteY149" fmla="*/ 982457 h 8323234"/>
              <a:gd name="connsiteX150" fmla="*/ 2958552 w 4196446"/>
              <a:gd name="connsiteY150" fmla="*/ 976107 h 8323234"/>
              <a:gd name="connsiteX151" fmla="*/ 2926802 w 4196446"/>
              <a:gd name="connsiteY151" fmla="*/ 906257 h 8323234"/>
              <a:gd name="connsiteX152" fmla="*/ 2866477 w 4196446"/>
              <a:gd name="connsiteY152" fmla="*/ 893559 h 8323234"/>
              <a:gd name="connsiteX153" fmla="*/ 2799802 w 4196446"/>
              <a:gd name="connsiteY153" fmla="*/ 874507 h 8323234"/>
              <a:gd name="connsiteX154" fmla="*/ 2761702 w 4196446"/>
              <a:gd name="connsiteY154" fmla="*/ 807832 h 8323234"/>
              <a:gd name="connsiteX155" fmla="*/ 2609302 w 4196446"/>
              <a:gd name="connsiteY155" fmla="*/ 760207 h 8323234"/>
              <a:gd name="connsiteX156" fmla="*/ 2580727 w 4196446"/>
              <a:gd name="connsiteY156" fmla="*/ 604632 h 8323234"/>
              <a:gd name="connsiteX157" fmla="*/ 2526752 w 4196446"/>
              <a:gd name="connsiteY157" fmla="*/ 531609 h 8323234"/>
              <a:gd name="connsiteX158" fmla="*/ 2596602 w 4196446"/>
              <a:gd name="connsiteY158" fmla="*/ 407782 h 8323234"/>
              <a:gd name="connsiteX159" fmla="*/ 2629939 w 4196446"/>
              <a:gd name="connsiteY159" fmla="*/ 310947 h 8323234"/>
              <a:gd name="connsiteX160" fmla="*/ 2517227 w 4196446"/>
              <a:gd name="connsiteY160" fmla="*/ 239507 h 8323234"/>
              <a:gd name="connsiteX161" fmla="*/ 2402927 w 4196446"/>
              <a:gd name="connsiteY161" fmla="*/ 271257 h 8323234"/>
              <a:gd name="connsiteX162" fmla="*/ 2275927 w 4196446"/>
              <a:gd name="connsiteY162" fmla="*/ 198232 h 8323234"/>
              <a:gd name="connsiteX163" fmla="*/ 2133052 w 4196446"/>
              <a:gd name="connsiteY163" fmla="*/ 233157 h 8323234"/>
              <a:gd name="connsiteX164" fmla="*/ 1913977 w 4196446"/>
              <a:gd name="connsiteY164" fmla="*/ 36309 h 8323234"/>
              <a:gd name="connsiteX165" fmla="*/ 1777452 w 4196446"/>
              <a:gd name="connsiteY165" fmla="*/ 13289 h 8323234"/>
              <a:gd name="connsiteX166" fmla="*/ 1703633 w 4196446"/>
              <a:gd name="connsiteY166" fmla="*/ 41864 h 8323234"/>
              <a:gd name="connsiteX167" fmla="*/ 1615527 w 4196446"/>
              <a:gd name="connsiteY167" fmla="*/ 75203 h 8323234"/>
              <a:gd name="connsiteX168" fmla="*/ 1515515 w 4196446"/>
              <a:gd name="connsiteY168" fmla="*/ 129971 h 8323234"/>
              <a:gd name="connsiteX169" fmla="*/ 1525040 w 4196446"/>
              <a:gd name="connsiteY169" fmla="*/ 194264 h 8323234"/>
              <a:gd name="connsiteX170" fmla="*/ 1505990 w 4196446"/>
              <a:gd name="connsiteY170" fmla="*/ 251415 h 8323234"/>
              <a:gd name="connsiteX171" fmla="*/ 1413121 w 4196446"/>
              <a:gd name="connsiteY171" fmla="*/ 270464 h 8323234"/>
              <a:gd name="connsiteX172" fmla="*/ 1339302 w 4196446"/>
              <a:gd name="connsiteY172" fmla="*/ 306184 h 8323234"/>
              <a:gd name="connsiteX173" fmla="*/ 1260721 w 4196446"/>
              <a:gd name="connsiteY173" fmla="*/ 346665 h 8323234"/>
              <a:gd name="connsiteX174" fmla="*/ 1191665 w 4196446"/>
              <a:gd name="connsiteY174" fmla="*/ 272847 h 8323234"/>
              <a:gd name="connsiteX175" fmla="*/ 1082127 w 4196446"/>
              <a:gd name="connsiteY175" fmla="*/ 353809 h 8323234"/>
              <a:gd name="connsiteX176" fmla="*/ 1020215 w 4196446"/>
              <a:gd name="connsiteY176" fmla="*/ 420484 h 8323234"/>
              <a:gd name="connsiteX177" fmla="*/ 858290 w 4196446"/>
              <a:gd name="connsiteY177" fmla="*/ 301422 h 8323234"/>
              <a:gd name="connsiteX178" fmla="*/ 796377 w 4196446"/>
              <a:gd name="connsiteY178" fmla="*/ 406196 h 8323234"/>
              <a:gd name="connsiteX179" fmla="*/ 755896 w 4196446"/>
              <a:gd name="connsiteY179" fmla="*/ 341903 h 8323234"/>
              <a:gd name="connsiteX180" fmla="*/ 689221 w 4196446"/>
              <a:gd name="connsiteY180" fmla="*/ 270465 h 8323234"/>
              <a:gd name="connsiteX181" fmla="*/ 667790 w 4196446"/>
              <a:gd name="connsiteY181" fmla="*/ 313328 h 8323234"/>
              <a:gd name="connsiteX182" fmla="*/ 620165 w 4196446"/>
              <a:gd name="connsiteY182" fmla="*/ 382384 h 8323234"/>
              <a:gd name="connsiteX183" fmla="*/ 589208 w 4196446"/>
              <a:gd name="connsiteY183" fmla="*/ 396672 h 8323234"/>
              <a:gd name="connsiteX184" fmla="*/ 498721 w 4196446"/>
              <a:gd name="connsiteY184" fmla="*/ 482397 h 8323234"/>
              <a:gd name="connsiteX185" fmla="*/ 396327 w 4196446"/>
              <a:gd name="connsiteY185" fmla="*/ 380003 h 8323234"/>
              <a:gd name="connsiteX186" fmla="*/ 243927 w 4196446"/>
              <a:gd name="connsiteY186" fmla="*/ 294278 h 8323234"/>
              <a:gd name="connsiteX187" fmla="*/ 174871 w 4196446"/>
              <a:gd name="connsiteY187" fmla="*/ 327615 h 8323234"/>
              <a:gd name="connsiteX188" fmla="*/ 127246 w 4196446"/>
              <a:gd name="connsiteY188" fmla="*/ 410959 h 8323234"/>
              <a:gd name="connsiteX189" fmla="*/ 43902 w 4196446"/>
              <a:gd name="connsiteY189" fmla="*/ 472872 h 8323234"/>
              <a:gd name="connsiteX190" fmla="*/ 8183 w 4196446"/>
              <a:gd name="connsiteY190" fmla="*/ 484778 h 8323234"/>
              <a:gd name="connsiteX191" fmla="*/ 198683 w 4196446"/>
              <a:gd name="connsiteY191" fmla="*/ 689565 h 8323234"/>
              <a:gd name="connsiteX192" fmla="*/ 265359 w 4196446"/>
              <a:gd name="connsiteY192" fmla="*/ 706234 h 8323234"/>
              <a:gd name="connsiteX193" fmla="*/ 298697 w 4196446"/>
              <a:gd name="connsiteY193" fmla="*/ 730047 h 8323234"/>
              <a:gd name="connsiteX194" fmla="*/ 296315 w 4196446"/>
              <a:gd name="connsiteY194" fmla="*/ 901496 h 8323234"/>
              <a:gd name="connsiteX195" fmla="*/ 362990 w 4196446"/>
              <a:gd name="connsiteY195" fmla="*/ 906259 h 8323234"/>
              <a:gd name="connsiteX196" fmla="*/ 401090 w 4196446"/>
              <a:gd name="connsiteY196" fmla="*/ 856253 h 8323234"/>
              <a:gd name="connsiteX197" fmla="*/ 482052 w 4196446"/>
              <a:gd name="connsiteY197" fmla="*/ 894353 h 8323234"/>
              <a:gd name="connsiteX198" fmla="*/ 420140 w 4196446"/>
              <a:gd name="connsiteY198" fmla="*/ 1039609 h 8323234"/>
              <a:gd name="connsiteX199" fmla="*/ 434427 w 4196446"/>
              <a:gd name="connsiteY199" fmla="*/ 1087234 h 8323234"/>
              <a:gd name="connsiteX200" fmla="*/ 379658 w 4196446"/>
              <a:gd name="connsiteY200" fmla="*/ 1139622 h 8323234"/>
              <a:gd name="connsiteX201" fmla="*/ 415377 w 4196446"/>
              <a:gd name="connsiteY201" fmla="*/ 1168196 h 8323234"/>
              <a:gd name="connsiteX202" fmla="*/ 486815 w 4196446"/>
              <a:gd name="connsiteY202" fmla="*/ 1256303 h 8323234"/>
              <a:gd name="connsiteX203" fmla="*/ 527296 w 4196446"/>
              <a:gd name="connsiteY203" fmla="*/ 1344409 h 8323234"/>
              <a:gd name="connsiteX204" fmla="*/ 636833 w 4196446"/>
              <a:gd name="connsiteY204" fmla="*/ 1396797 h 8323234"/>
              <a:gd name="connsiteX205" fmla="*/ 746371 w 4196446"/>
              <a:gd name="connsiteY205" fmla="*/ 1420609 h 8323234"/>
              <a:gd name="connsiteX206" fmla="*/ 829715 w 4196446"/>
              <a:gd name="connsiteY206" fmla="*/ 1468234 h 8323234"/>
              <a:gd name="connsiteX207" fmla="*/ 913058 w 4196446"/>
              <a:gd name="connsiteY207" fmla="*/ 1442040 h 8323234"/>
              <a:gd name="connsiteX208" fmla="*/ 994021 w 4196446"/>
              <a:gd name="connsiteY208" fmla="*/ 1368222 h 8323234"/>
              <a:gd name="connsiteX209" fmla="*/ 1103558 w 4196446"/>
              <a:gd name="connsiteY209" fmla="*/ 1351553 h 8323234"/>
              <a:gd name="connsiteX210" fmla="*/ 1170233 w 4196446"/>
              <a:gd name="connsiteY210" fmla="*/ 1356315 h 8323234"/>
              <a:gd name="connsiteX211" fmla="*/ 1329777 w 4196446"/>
              <a:gd name="connsiteY211" fmla="*/ 1465853 h 8323234"/>
              <a:gd name="connsiteX212" fmla="*/ 1389308 w 4196446"/>
              <a:gd name="connsiteY212" fmla="*/ 1494428 h 8323234"/>
              <a:gd name="connsiteX213" fmla="*/ 1260721 w 4196446"/>
              <a:gd name="connsiteY213" fmla="*/ 1596822 h 8323234"/>
              <a:gd name="connsiteX214" fmla="*/ 1263102 w 4196446"/>
              <a:gd name="connsiteY214" fmla="*/ 1661115 h 8323234"/>
              <a:gd name="connsiteX215" fmla="*/ 1425027 w 4196446"/>
              <a:gd name="connsiteY215" fmla="*/ 1613490 h 8323234"/>
              <a:gd name="connsiteX216" fmla="*/ 1386927 w 4196446"/>
              <a:gd name="connsiteY216" fmla="*/ 1677784 h 8323234"/>
              <a:gd name="connsiteX217" fmla="*/ 1405977 w 4196446"/>
              <a:gd name="connsiteY217" fmla="*/ 1751603 h 8323234"/>
              <a:gd name="connsiteX218" fmla="*/ 1517896 w 4196446"/>
              <a:gd name="connsiteY218" fmla="*/ 1787322 h 8323234"/>
              <a:gd name="connsiteX219" fmla="*/ 1591715 w 4196446"/>
              <a:gd name="connsiteY219" fmla="*/ 1803990 h 8323234"/>
              <a:gd name="connsiteX220" fmla="*/ 1501227 w 4196446"/>
              <a:gd name="connsiteY220" fmla="*/ 1934959 h 8323234"/>
              <a:gd name="connsiteX221" fmla="*/ 1494083 w 4196446"/>
              <a:gd name="connsiteY221" fmla="*/ 1984965 h 8323234"/>
              <a:gd name="connsiteX222" fmla="*/ 1422646 w 4196446"/>
              <a:gd name="connsiteY222" fmla="*/ 2020684 h 8323234"/>
              <a:gd name="connsiteX223" fmla="*/ 1391690 w 4196446"/>
              <a:gd name="connsiteY223" fmla="*/ 2082597 h 8323234"/>
              <a:gd name="connsiteX224" fmla="*/ 1260721 w 4196446"/>
              <a:gd name="connsiteY224" fmla="*/ 2056403 h 8323234"/>
              <a:gd name="connsiteX225" fmla="*/ 1139277 w 4196446"/>
              <a:gd name="connsiteY225" fmla="*/ 2056402 h 8323234"/>
              <a:gd name="connsiteX226" fmla="*/ 1072602 w 4196446"/>
              <a:gd name="connsiteY226" fmla="*/ 2084978 h 8323234"/>
              <a:gd name="connsiteX227" fmla="*/ 1065458 w 4196446"/>
              <a:gd name="connsiteY227" fmla="*/ 2184990 h 8323234"/>
              <a:gd name="connsiteX228" fmla="*/ 977352 w 4196446"/>
              <a:gd name="connsiteY228" fmla="*/ 2273097 h 8323234"/>
              <a:gd name="connsiteX229" fmla="*/ 1120227 w 4196446"/>
              <a:gd name="connsiteY229" fmla="*/ 2335009 h 8323234"/>
              <a:gd name="connsiteX230" fmla="*/ 1170234 w 4196446"/>
              <a:gd name="connsiteY230" fmla="*/ 2370727 h 8323234"/>
              <a:gd name="connsiteX231" fmla="*/ 1222621 w 4196446"/>
              <a:gd name="connsiteY231" fmla="*/ 2387397 h 8323234"/>
              <a:gd name="connsiteX232" fmla="*/ 1272627 w 4196446"/>
              <a:gd name="connsiteY232" fmla="*/ 2437403 h 8323234"/>
              <a:gd name="connsiteX233" fmla="*/ 1329777 w 4196446"/>
              <a:gd name="connsiteY233" fmla="*/ 2458834 h 8323234"/>
              <a:gd name="connsiteX234" fmla="*/ 1422646 w 4196446"/>
              <a:gd name="connsiteY234" fmla="*/ 2535034 h 8323234"/>
              <a:gd name="connsiteX235" fmla="*/ 1508371 w 4196446"/>
              <a:gd name="connsiteY235" fmla="*/ 2568373 h 8323234"/>
              <a:gd name="connsiteX236" fmla="*/ 1641721 w 4196446"/>
              <a:gd name="connsiteY236" fmla="*/ 2716009 h 8323234"/>
              <a:gd name="connsiteX237" fmla="*/ 1725065 w 4196446"/>
              <a:gd name="connsiteY237" fmla="*/ 2870790 h 8323234"/>
              <a:gd name="connsiteX238" fmla="*/ 1850477 w 4196446"/>
              <a:gd name="connsiteY238" fmla="*/ 2931907 h 8323234"/>
              <a:gd name="connsiteX239" fmla="*/ 1896514 w 4196446"/>
              <a:gd name="connsiteY239" fmla="*/ 2977947 h 8323234"/>
              <a:gd name="connsiteX240" fmla="*/ 1927471 w 4196446"/>
              <a:gd name="connsiteY240" fmla="*/ 3082722 h 8323234"/>
              <a:gd name="connsiteX241" fmla="*/ 1989383 w 4196446"/>
              <a:gd name="connsiteY241" fmla="*/ 3185115 h 8323234"/>
              <a:gd name="connsiteX242" fmla="*/ 2051296 w 4196446"/>
              <a:gd name="connsiteY242" fmla="*/ 3223215 h 8323234"/>
              <a:gd name="connsiteX243" fmla="*/ 2182265 w 4196446"/>
              <a:gd name="connsiteY243" fmla="*/ 3370853 h 8323234"/>
              <a:gd name="connsiteX244" fmla="*/ 2325139 w 4196446"/>
              <a:gd name="connsiteY244" fmla="*/ 3447053 h 8323234"/>
              <a:gd name="connsiteX245" fmla="*/ 2384671 w 4196446"/>
              <a:gd name="connsiteY245" fmla="*/ 3532778 h 8323234"/>
              <a:gd name="connsiteX246" fmla="*/ 2432296 w 4196446"/>
              <a:gd name="connsiteY246" fmla="*/ 3599453 h 8323234"/>
              <a:gd name="connsiteX247" fmla="*/ 2479921 w 4196446"/>
              <a:gd name="connsiteY247" fmla="*/ 3589929 h 8323234"/>
              <a:gd name="connsiteX248" fmla="*/ 2484683 w 4196446"/>
              <a:gd name="connsiteY248" fmla="*/ 3742328 h 8323234"/>
              <a:gd name="connsiteX249" fmla="*/ 2537071 w 4196446"/>
              <a:gd name="connsiteY249" fmla="*/ 3835197 h 8323234"/>
              <a:gd name="connsiteX250" fmla="*/ 2529927 w 4196446"/>
              <a:gd name="connsiteY250" fmla="*/ 3873297 h 8323234"/>
              <a:gd name="connsiteX251" fmla="*/ 2598983 w 4196446"/>
              <a:gd name="connsiteY251" fmla="*/ 3909015 h 8323234"/>
              <a:gd name="connsiteX252" fmla="*/ 2656133 w 4196446"/>
              <a:gd name="connsiteY252" fmla="*/ 3854247 h 8323234"/>
              <a:gd name="connsiteX253" fmla="*/ 2689471 w 4196446"/>
              <a:gd name="connsiteY253" fmla="*/ 3937590 h 8323234"/>
              <a:gd name="connsiteX254" fmla="*/ 2734715 w 4196446"/>
              <a:gd name="connsiteY254" fmla="*/ 3982834 h 8323234"/>
              <a:gd name="connsiteX255" fmla="*/ 2808533 w 4196446"/>
              <a:gd name="connsiteY255" fmla="*/ 4006647 h 8323234"/>
              <a:gd name="connsiteX256" fmla="*/ 2860921 w 4196446"/>
              <a:gd name="connsiteY256" fmla="*/ 4075703 h 8323234"/>
              <a:gd name="connsiteX257" fmla="*/ 2946646 w 4196446"/>
              <a:gd name="connsiteY257" fmla="*/ 4130472 h 8323234"/>
              <a:gd name="connsiteX258" fmla="*/ 2999033 w 4196446"/>
              <a:gd name="connsiteY258" fmla="*/ 4163809 h 8323234"/>
              <a:gd name="connsiteX259" fmla="*/ 2870446 w 4196446"/>
              <a:gd name="connsiteY259" fmla="*/ 4256678 h 8323234"/>
              <a:gd name="connsiteX260" fmla="*/ 2868064 w 4196446"/>
              <a:gd name="connsiteY260" fmla="*/ 4311446 h 8323234"/>
              <a:gd name="connsiteX261" fmla="*/ 2970458 w 4196446"/>
              <a:gd name="connsiteY261" fmla="*/ 4428128 h 8323234"/>
              <a:gd name="connsiteX262" fmla="*/ 3065708 w 4196446"/>
              <a:gd name="connsiteY262" fmla="*/ 4490040 h 8323234"/>
              <a:gd name="connsiteX263" fmla="*/ 3096665 w 4196446"/>
              <a:gd name="connsiteY263" fmla="*/ 4528140 h 8323234"/>
              <a:gd name="connsiteX264" fmla="*/ 3082377 w 4196446"/>
              <a:gd name="connsiteY264" fmla="*/ 4609103 h 8323234"/>
              <a:gd name="connsiteX265" fmla="*/ 3077615 w 4196446"/>
              <a:gd name="connsiteY265" fmla="*/ 4692447 h 8323234"/>
              <a:gd name="connsiteX266" fmla="*/ 3034752 w 4196446"/>
              <a:gd name="connsiteY266" fmla="*/ 4701972 h 8323234"/>
              <a:gd name="connsiteX267" fmla="*/ 3008558 w 4196446"/>
              <a:gd name="connsiteY267" fmla="*/ 4718640 h 8323234"/>
              <a:gd name="connsiteX268" fmla="*/ 3053802 w 4196446"/>
              <a:gd name="connsiteY268" fmla="*/ 4795632 h 8323234"/>
              <a:gd name="connsiteX269" fmla="*/ 3037133 w 4196446"/>
              <a:gd name="connsiteY269" fmla="*/ 4868659 h 8323234"/>
              <a:gd name="connsiteX270" fmla="*/ 3020465 w 4196446"/>
              <a:gd name="connsiteY270" fmla="*/ 5004390 h 8323234"/>
              <a:gd name="connsiteX271" fmla="*/ 2982365 w 4196446"/>
              <a:gd name="connsiteY271" fmla="*/ 5044872 h 8323234"/>
              <a:gd name="connsiteX272" fmla="*/ 2965696 w 4196446"/>
              <a:gd name="connsiteY272" fmla="*/ 5166315 h 8323234"/>
              <a:gd name="connsiteX273" fmla="*/ 2937121 w 4196446"/>
              <a:gd name="connsiteY273" fmla="*/ 5285378 h 8323234"/>
              <a:gd name="connsiteX274" fmla="*/ 2989508 w 4196446"/>
              <a:gd name="connsiteY274" fmla="*/ 5302047 h 8323234"/>
              <a:gd name="connsiteX275" fmla="*/ 2987127 w 4196446"/>
              <a:gd name="connsiteY275" fmla="*/ 5347290 h 8323234"/>
              <a:gd name="connsiteX276" fmla="*/ 2984746 w 4196446"/>
              <a:gd name="connsiteY276" fmla="*/ 5402059 h 8323234"/>
              <a:gd name="connsiteX277" fmla="*/ 3041896 w 4196446"/>
              <a:gd name="connsiteY277" fmla="*/ 5471115 h 8323234"/>
              <a:gd name="connsiteX278" fmla="*/ 3089521 w 4196446"/>
              <a:gd name="connsiteY278" fmla="*/ 5597322 h 8323234"/>
              <a:gd name="connsiteX279" fmla="*/ 2996652 w 4196446"/>
              <a:gd name="connsiteY279" fmla="*/ 5887834 h 8323234"/>
              <a:gd name="connsiteX280" fmla="*/ 3018083 w 4196446"/>
              <a:gd name="connsiteY280" fmla="*/ 5942603 h 8323234"/>
              <a:gd name="connsiteX281" fmla="*/ 3044277 w 4196446"/>
              <a:gd name="connsiteY281" fmla="*/ 5994990 h 8323234"/>
              <a:gd name="connsiteX282" fmla="*/ 3049040 w 4196446"/>
              <a:gd name="connsiteY282" fmla="*/ 6099765 h 8323234"/>
              <a:gd name="connsiteX283" fmla="*/ 3028402 w 4196446"/>
              <a:gd name="connsiteY283" fmla="*/ 6195807 h 8323234"/>
              <a:gd name="connsiteX284" fmla="*/ 2956170 w 4196446"/>
              <a:gd name="connsiteY284" fmla="*/ 6259310 h 8323234"/>
              <a:gd name="connsiteX285" fmla="*/ 2920452 w 4196446"/>
              <a:gd name="connsiteY285" fmla="*/ 6240259 h 8323234"/>
              <a:gd name="connsiteX286" fmla="*/ 2849015 w 4196446"/>
              <a:gd name="connsiteY286" fmla="*/ 6252165 h 8323234"/>
              <a:gd name="connsiteX287" fmla="*/ 2713283 w 4196446"/>
              <a:gd name="connsiteY287" fmla="*/ 6364084 h 8323234"/>
              <a:gd name="connsiteX288" fmla="*/ 2606127 w 4196446"/>
              <a:gd name="connsiteY288" fmla="*/ 6349797 h 8323234"/>
              <a:gd name="connsiteX289" fmla="*/ 2575171 w 4196446"/>
              <a:gd name="connsiteY289" fmla="*/ 6378372 h 8323234"/>
              <a:gd name="connsiteX290" fmla="*/ 2508495 w 4196446"/>
              <a:gd name="connsiteY290" fmla="*/ 6423614 h 8323234"/>
              <a:gd name="connsiteX291" fmla="*/ 2391815 w 4196446"/>
              <a:gd name="connsiteY291" fmla="*/ 6411709 h 8323234"/>
              <a:gd name="connsiteX292" fmla="*/ 2368002 w 4196446"/>
              <a:gd name="connsiteY292" fmla="*/ 6528390 h 8323234"/>
              <a:gd name="connsiteX293" fmla="*/ 2363240 w 4196446"/>
              <a:gd name="connsiteY293" fmla="*/ 6564109 h 8323234"/>
              <a:gd name="connsiteX294" fmla="*/ 2339428 w 4196446"/>
              <a:gd name="connsiteY294" fmla="*/ 6583159 h 8323234"/>
              <a:gd name="connsiteX295" fmla="*/ 2141783 w 4196446"/>
              <a:gd name="connsiteY295" fmla="*/ 6535534 h 8323234"/>
              <a:gd name="connsiteX296" fmla="*/ 2103683 w 4196446"/>
              <a:gd name="connsiteY296" fmla="*/ 6587922 h 8323234"/>
              <a:gd name="connsiteX297" fmla="*/ 2072727 w 4196446"/>
              <a:gd name="connsiteY297" fmla="*/ 6683172 h 8323234"/>
              <a:gd name="connsiteX298" fmla="*/ 2039389 w 4196446"/>
              <a:gd name="connsiteY298" fmla="*/ 6747465 h 8323234"/>
              <a:gd name="connsiteX299" fmla="*/ 2051296 w 4196446"/>
              <a:gd name="connsiteY299" fmla="*/ 6809378 h 8323234"/>
              <a:gd name="connsiteX300" fmla="*/ 2184646 w 4196446"/>
              <a:gd name="connsiteY300" fmla="*/ 6921297 h 8323234"/>
              <a:gd name="connsiteX301" fmla="*/ 2253702 w 4196446"/>
              <a:gd name="connsiteY301" fmla="*/ 6954634 h 8323234"/>
              <a:gd name="connsiteX302" fmla="*/ 2237033 w 4196446"/>
              <a:gd name="connsiteY302" fmla="*/ 6978447 h 8323234"/>
              <a:gd name="connsiteX303" fmla="*/ 2201315 w 4196446"/>
              <a:gd name="connsiteY303" fmla="*/ 6997497 h 8323234"/>
              <a:gd name="connsiteX304" fmla="*/ 2234652 w 4196446"/>
              <a:gd name="connsiteY304" fmla="*/ 7073697 h 8323234"/>
              <a:gd name="connsiteX305" fmla="*/ 2203696 w 4196446"/>
              <a:gd name="connsiteY305" fmla="*/ 7095128 h 8323234"/>
              <a:gd name="connsiteX306" fmla="*/ 2098921 w 4196446"/>
              <a:gd name="connsiteY306" fmla="*/ 7033215 h 8323234"/>
              <a:gd name="connsiteX307" fmla="*/ 2056058 w 4196446"/>
              <a:gd name="connsiteY307" fmla="*/ 7059409 h 8323234"/>
              <a:gd name="connsiteX308" fmla="*/ 1996527 w 4196446"/>
              <a:gd name="connsiteY308" fmla="*/ 6957015 h 8323234"/>
              <a:gd name="connsiteX309" fmla="*/ 1879846 w 4196446"/>
              <a:gd name="connsiteY309" fmla="*/ 6983209 h 8323234"/>
              <a:gd name="connsiteX310" fmla="*/ 1815552 w 4196446"/>
              <a:gd name="connsiteY310" fmla="*/ 6987972 h 8323234"/>
              <a:gd name="connsiteX311" fmla="*/ 1765546 w 4196446"/>
              <a:gd name="connsiteY311" fmla="*/ 6983210 h 8323234"/>
              <a:gd name="connsiteX312" fmla="*/ 1708396 w 4196446"/>
              <a:gd name="connsiteY312" fmla="*/ 7028453 h 8323234"/>
              <a:gd name="connsiteX313" fmla="*/ 1529802 w 4196446"/>
              <a:gd name="connsiteY313" fmla="*/ 6987972 h 8323234"/>
              <a:gd name="connsiteX314" fmla="*/ 1553614 w 4196446"/>
              <a:gd name="connsiteY314" fmla="*/ 7114178 h 8323234"/>
              <a:gd name="connsiteX315" fmla="*/ 1477415 w 4196446"/>
              <a:gd name="connsiteY315" fmla="*/ 7159422 h 8323234"/>
              <a:gd name="connsiteX316" fmla="*/ 1415502 w 4196446"/>
              <a:gd name="connsiteY316" fmla="*/ 7226096 h 8323234"/>
              <a:gd name="connsiteX317" fmla="*/ 1265483 w 4196446"/>
              <a:gd name="connsiteY317" fmla="*/ 7218953 h 8323234"/>
              <a:gd name="connsiteX318" fmla="*/ 1213096 w 4196446"/>
              <a:gd name="connsiteY318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70284 w 4196446"/>
              <a:gd name="connsiteY5" fmla="*/ 7557088 h 8323234"/>
              <a:gd name="connsiteX6" fmla="*/ 1522659 w 4196446"/>
              <a:gd name="connsiteY6" fmla="*/ 7566612 h 8323234"/>
              <a:gd name="connsiteX7" fmla="*/ 1425028 w 4196446"/>
              <a:gd name="connsiteY7" fmla="*/ 7640431 h 8323234"/>
              <a:gd name="connsiteX8" fmla="*/ 1391691 w 4196446"/>
              <a:gd name="connsiteY8" fmla="*/ 7988095 h 8323234"/>
              <a:gd name="connsiteX9" fmla="*/ 1384547 w 4196446"/>
              <a:gd name="connsiteY9" fmla="*/ 8138113 h 8323234"/>
              <a:gd name="connsiteX10" fmla="*/ 1382166 w 4196446"/>
              <a:gd name="connsiteY10" fmla="*/ 8204788 h 8323234"/>
              <a:gd name="connsiteX11" fmla="*/ 1453603 w 4196446"/>
              <a:gd name="connsiteY11" fmla="*/ 8209551 h 8323234"/>
              <a:gd name="connsiteX12" fmla="*/ 1451222 w 4196446"/>
              <a:gd name="connsiteY12" fmla="*/ 8254795 h 8323234"/>
              <a:gd name="connsiteX13" fmla="*/ 1389309 w 4196446"/>
              <a:gd name="connsiteY13" fmla="*/ 8278608 h 8323234"/>
              <a:gd name="connsiteX14" fmla="*/ 1334540 w 4196446"/>
              <a:gd name="connsiteY14" fmla="*/ 8300038 h 8323234"/>
              <a:gd name="connsiteX15" fmla="*/ 1413915 w 4196446"/>
              <a:gd name="connsiteY15" fmla="*/ 8318295 h 8323234"/>
              <a:gd name="connsiteX16" fmla="*/ 1536947 w 4196446"/>
              <a:gd name="connsiteY16" fmla="*/ 8309563 h 8323234"/>
              <a:gd name="connsiteX17" fmla="*/ 1698872 w 4196446"/>
              <a:gd name="connsiteY17" fmla="*/ 8197645 h 8323234"/>
              <a:gd name="connsiteX18" fmla="*/ 1789359 w 4196446"/>
              <a:gd name="connsiteY18" fmla="*/ 8045245 h 8323234"/>
              <a:gd name="connsiteX19" fmla="*/ 1941759 w 4196446"/>
              <a:gd name="connsiteY19" fmla="*/ 8004763 h 8323234"/>
              <a:gd name="connsiteX20" fmla="*/ 2198934 w 4196446"/>
              <a:gd name="connsiteY20" fmla="*/ 7899988 h 8323234"/>
              <a:gd name="connsiteX21" fmla="*/ 2260847 w 4196446"/>
              <a:gd name="connsiteY21" fmla="*/ 7835694 h 8323234"/>
              <a:gd name="connsiteX22" fmla="*/ 2301328 w 4196446"/>
              <a:gd name="connsiteY22" fmla="*/ 7795213 h 8323234"/>
              <a:gd name="connsiteX23" fmla="*/ 2391816 w 4196446"/>
              <a:gd name="connsiteY23" fmla="*/ 7797595 h 8323234"/>
              <a:gd name="connsiteX24" fmla="*/ 2451347 w 4196446"/>
              <a:gd name="connsiteY24" fmla="*/ 7776163 h 8323234"/>
              <a:gd name="connsiteX25" fmla="*/ 2470397 w 4196446"/>
              <a:gd name="connsiteY25" fmla="*/ 7699963 h 8323234"/>
              <a:gd name="connsiteX26" fmla="*/ 2444203 w 4196446"/>
              <a:gd name="connsiteY26" fmla="*/ 7633288 h 8323234"/>
              <a:gd name="connsiteX27" fmla="*/ 2503734 w 4196446"/>
              <a:gd name="connsiteY27" fmla="*/ 7630907 h 8323234"/>
              <a:gd name="connsiteX28" fmla="*/ 2531514 w 4196446"/>
              <a:gd name="connsiteY28" fmla="*/ 7594394 h 8323234"/>
              <a:gd name="connsiteX29" fmla="*/ 2484684 w 4196446"/>
              <a:gd name="connsiteY29" fmla="*/ 7552326 h 8323234"/>
              <a:gd name="connsiteX30" fmla="*/ 2546597 w 4196446"/>
              <a:gd name="connsiteY30" fmla="*/ 7511845 h 8323234"/>
              <a:gd name="connsiteX31" fmla="*/ 2603748 w 4196446"/>
              <a:gd name="connsiteY31" fmla="*/ 7485651 h 8323234"/>
              <a:gd name="connsiteX32" fmla="*/ 2594222 w 4196446"/>
              <a:gd name="connsiteY32" fmla="*/ 7359445 h 8323234"/>
              <a:gd name="connsiteX33" fmla="*/ 2606128 w 4196446"/>
              <a:gd name="connsiteY33" fmla="*/ 7309438 h 8323234"/>
              <a:gd name="connsiteX34" fmla="*/ 2701378 w 4196446"/>
              <a:gd name="connsiteY34" fmla="*/ 7314201 h 8323234"/>
              <a:gd name="connsiteX35" fmla="*/ 2660897 w 4196446"/>
              <a:gd name="connsiteY35" fmla="*/ 7240382 h 8323234"/>
              <a:gd name="connsiteX36" fmla="*/ 2713284 w 4196446"/>
              <a:gd name="connsiteY36" fmla="*/ 7266576 h 8323234"/>
              <a:gd name="connsiteX37" fmla="*/ 2763291 w 4196446"/>
              <a:gd name="connsiteY37" fmla="*/ 7299913 h 8323234"/>
              <a:gd name="connsiteX38" fmla="*/ 2756147 w 4196446"/>
              <a:gd name="connsiteY38" fmla="*/ 7371351 h 8323234"/>
              <a:gd name="connsiteX39" fmla="*/ 2827584 w 4196446"/>
              <a:gd name="connsiteY39" fmla="*/ 7316582 h 8323234"/>
              <a:gd name="connsiteX40" fmla="*/ 2870447 w 4196446"/>
              <a:gd name="connsiteY40" fmla="*/ 7338013 h 8323234"/>
              <a:gd name="connsiteX41" fmla="*/ 3001416 w 4196446"/>
              <a:gd name="connsiteY41" fmla="*/ 7266576 h 8323234"/>
              <a:gd name="connsiteX42" fmla="*/ 3103809 w 4196446"/>
              <a:gd name="connsiteY42" fmla="*/ 7202282 h 8323234"/>
              <a:gd name="connsiteX43" fmla="*/ 3246684 w 4196446"/>
              <a:gd name="connsiteY43" fmla="*/ 7142751 h 8323234"/>
              <a:gd name="connsiteX44" fmla="*/ 3282403 w 4196446"/>
              <a:gd name="connsiteY44" fmla="*/ 7159420 h 8323234"/>
              <a:gd name="connsiteX45" fmla="*/ 3358603 w 4196446"/>
              <a:gd name="connsiteY45" fmla="*/ 7064169 h 8323234"/>
              <a:gd name="connsiteX46" fmla="*/ 3503859 w 4196446"/>
              <a:gd name="connsiteY46" fmla="*/ 7042738 h 8323234"/>
              <a:gd name="connsiteX47" fmla="*/ 3530053 w 4196446"/>
              <a:gd name="connsiteY47" fmla="*/ 6978445 h 8323234"/>
              <a:gd name="connsiteX48" fmla="*/ 3642765 w 4196446"/>
              <a:gd name="connsiteY48" fmla="*/ 6905419 h 8323234"/>
              <a:gd name="connsiteX49" fmla="*/ 3741984 w 4196446"/>
              <a:gd name="connsiteY49" fmla="*/ 6883195 h 8323234"/>
              <a:gd name="connsiteX50" fmla="*/ 3784847 w 4196446"/>
              <a:gd name="connsiteY50" fmla="*/ 6811757 h 8323234"/>
              <a:gd name="connsiteX51" fmla="*/ 3951534 w 4196446"/>
              <a:gd name="connsiteY51" fmla="*/ 6737938 h 8323234"/>
              <a:gd name="connsiteX52" fmla="*/ 3932484 w 4196446"/>
              <a:gd name="connsiteY52" fmla="*/ 6616495 h 8323234"/>
              <a:gd name="connsiteX53" fmla="*/ 3975347 w 4196446"/>
              <a:gd name="connsiteY53" fmla="*/ 6642688 h 8323234"/>
              <a:gd name="connsiteX54" fmla="*/ 4027735 w 4196446"/>
              <a:gd name="connsiteY54" fmla="*/ 6654595 h 8323234"/>
              <a:gd name="connsiteX55" fmla="*/ 4056309 w 4196446"/>
              <a:gd name="connsiteY55" fmla="*/ 6516482 h 8323234"/>
              <a:gd name="connsiteX56" fmla="*/ 3996778 w 4196446"/>
              <a:gd name="connsiteY56" fmla="*/ 6478382 h 8323234"/>
              <a:gd name="connsiteX57" fmla="*/ 4034878 w 4196446"/>
              <a:gd name="connsiteY57" fmla="*/ 6437901 h 8323234"/>
              <a:gd name="connsiteX58" fmla="*/ 4061072 w 4196446"/>
              <a:gd name="connsiteY58" fmla="*/ 6473620 h 8323234"/>
              <a:gd name="connsiteX59" fmla="*/ 4082503 w 4196446"/>
              <a:gd name="connsiteY59" fmla="*/ 6478382 h 8323234"/>
              <a:gd name="connsiteX60" fmla="*/ 4089647 w 4196446"/>
              <a:gd name="connsiteY60" fmla="*/ 6421232 h 8323234"/>
              <a:gd name="connsiteX61" fmla="*/ 4046784 w 4196446"/>
              <a:gd name="connsiteY61" fmla="*/ 6318838 h 8323234"/>
              <a:gd name="connsiteX62" fmla="*/ 4130128 w 4196446"/>
              <a:gd name="connsiteY62" fmla="*/ 6299788 h 8323234"/>
              <a:gd name="connsiteX63" fmla="*/ 4046784 w 4196446"/>
              <a:gd name="connsiteY63" fmla="*/ 6275976 h 8323234"/>
              <a:gd name="connsiteX64" fmla="*/ 4053928 w 4196446"/>
              <a:gd name="connsiteY64" fmla="*/ 6211682 h 8323234"/>
              <a:gd name="connsiteX65" fmla="*/ 4039640 w 4196446"/>
              <a:gd name="connsiteY65" fmla="*/ 6149770 h 8323234"/>
              <a:gd name="connsiteX66" fmla="*/ 4106315 w 4196446"/>
              <a:gd name="connsiteY66" fmla="*/ 6211682 h 8323234"/>
              <a:gd name="connsiteX67" fmla="*/ 4063453 w 4196446"/>
              <a:gd name="connsiteY67" fmla="*/ 6090238 h 8323234"/>
              <a:gd name="connsiteX68" fmla="*/ 4070597 w 4196446"/>
              <a:gd name="connsiteY68" fmla="*/ 6018801 h 8323234"/>
              <a:gd name="connsiteX69" fmla="*/ 4132509 w 4196446"/>
              <a:gd name="connsiteY69" fmla="*/ 5975938 h 8323234"/>
              <a:gd name="connsiteX70" fmla="*/ 4094409 w 4196446"/>
              <a:gd name="connsiteY70" fmla="*/ 6075951 h 8323234"/>
              <a:gd name="connsiteX71" fmla="*/ 4139653 w 4196446"/>
              <a:gd name="connsiteY71" fmla="*/ 6102145 h 8323234"/>
              <a:gd name="connsiteX72" fmla="*/ 4192041 w 4196446"/>
              <a:gd name="connsiteY72" fmla="*/ 6080713 h 8323234"/>
              <a:gd name="connsiteX73" fmla="*/ 4149178 w 4196446"/>
              <a:gd name="connsiteY73" fmla="*/ 5947363 h 8323234"/>
              <a:gd name="connsiteX74" fmla="*/ 4194421 w 4196446"/>
              <a:gd name="connsiteY74" fmla="*/ 5909263 h 8323234"/>
              <a:gd name="connsiteX75" fmla="*/ 4113459 w 4196446"/>
              <a:gd name="connsiteY75" fmla="*/ 5783057 h 8323234"/>
              <a:gd name="connsiteX76" fmla="*/ 4108696 w 4196446"/>
              <a:gd name="connsiteY76" fmla="*/ 5678282 h 8323234"/>
              <a:gd name="connsiteX77" fmla="*/ 4070597 w 4196446"/>
              <a:gd name="connsiteY77" fmla="*/ 5587795 h 8323234"/>
              <a:gd name="connsiteX78" fmla="*/ 4111077 w 4196446"/>
              <a:gd name="connsiteY78" fmla="*/ 5583032 h 8323234"/>
              <a:gd name="connsiteX79" fmla="*/ 4061071 w 4196446"/>
              <a:gd name="connsiteY79" fmla="*/ 5478257 h 8323234"/>
              <a:gd name="connsiteX80" fmla="*/ 4061071 w 4196446"/>
              <a:gd name="connsiteY80" fmla="*/ 5383007 h 8323234"/>
              <a:gd name="connsiteX81" fmla="*/ 4103934 w 4196446"/>
              <a:gd name="connsiteY81" fmla="*/ 5387770 h 8323234"/>
              <a:gd name="connsiteX82" fmla="*/ 4106315 w 4196446"/>
              <a:gd name="connsiteY82" fmla="*/ 5347288 h 8323234"/>
              <a:gd name="connsiteX83" fmla="*/ 4065833 w 4196446"/>
              <a:gd name="connsiteY83" fmla="*/ 5292520 h 8323234"/>
              <a:gd name="connsiteX84" fmla="*/ 4058690 w 4196446"/>
              <a:gd name="connsiteY84" fmla="*/ 5173457 h 8323234"/>
              <a:gd name="connsiteX85" fmla="*/ 3990428 w 4196446"/>
              <a:gd name="connsiteY85" fmla="*/ 5034550 h 8323234"/>
              <a:gd name="connsiteX86" fmla="*/ 3922959 w 4196446"/>
              <a:gd name="connsiteY86" fmla="*/ 4816270 h 8323234"/>
              <a:gd name="connsiteX87" fmla="*/ 3887241 w 4196446"/>
              <a:gd name="connsiteY87" fmla="*/ 4682920 h 8323234"/>
              <a:gd name="connsiteX88" fmla="*/ 3851522 w 4196446"/>
              <a:gd name="connsiteY88" fmla="*/ 4642438 h 8323234"/>
              <a:gd name="connsiteX89" fmla="*/ 3887241 w 4196446"/>
              <a:gd name="connsiteY89" fmla="*/ 4578145 h 8323234"/>
              <a:gd name="connsiteX90" fmla="*/ 3839615 w 4196446"/>
              <a:gd name="connsiteY90" fmla="*/ 4499563 h 8323234"/>
              <a:gd name="connsiteX91" fmla="*/ 3780084 w 4196446"/>
              <a:gd name="connsiteY91" fmla="*/ 4492420 h 8323234"/>
              <a:gd name="connsiteX92" fmla="*/ 3732459 w 4196446"/>
              <a:gd name="connsiteY92" fmla="*/ 4449557 h 8323234"/>
              <a:gd name="connsiteX93" fmla="*/ 3687216 w 4196446"/>
              <a:gd name="connsiteY93" fmla="*/ 4466226 h 8323234"/>
              <a:gd name="connsiteX94" fmla="*/ 3668166 w 4196446"/>
              <a:gd name="connsiteY94" fmla="*/ 4368595 h 8323234"/>
              <a:gd name="connsiteX95" fmla="*/ 3501478 w 4196446"/>
              <a:gd name="connsiteY95" fmla="*/ 4166188 h 8323234"/>
              <a:gd name="connsiteX96" fmla="*/ 3496716 w 4196446"/>
              <a:gd name="connsiteY96" fmla="*/ 4139995 h 8323234"/>
              <a:gd name="connsiteX97" fmla="*/ 3494334 w 4196446"/>
              <a:gd name="connsiteY97" fmla="*/ 4113801 h 8323234"/>
              <a:gd name="connsiteX98" fmla="*/ 3544341 w 4196446"/>
              <a:gd name="connsiteY98" fmla="*/ 4101895 h 8323234"/>
              <a:gd name="connsiteX99" fmla="*/ 3553866 w 4196446"/>
              <a:gd name="connsiteY99" fmla="*/ 4075701 h 8323234"/>
              <a:gd name="connsiteX100" fmla="*/ 3515766 w 4196446"/>
              <a:gd name="connsiteY100" fmla="*/ 4056651 h 8323234"/>
              <a:gd name="connsiteX101" fmla="*/ 3465759 w 4196446"/>
              <a:gd name="connsiteY101" fmla="*/ 4049507 h 8323234"/>
              <a:gd name="connsiteX102" fmla="*/ 3432422 w 4196446"/>
              <a:gd name="connsiteY102" fmla="*/ 4109038 h 8323234"/>
              <a:gd name="connsiteX103" fmla="*/ 3413372 w 4196446"/>
              <a:gd name="connsiteY103" fmla="*/ 4082845 h 8323234"/>
              <a:gd name="connsiteX104" fmla="*/ 3415752 w 4196446"/>
              <a:gd name="connsiteY104" fmla="*/ 4042363 h 8323234"/>
              <a:gd name="connsiteX105" fmla="*/ 3349078 w 4196446"/>
              <a:gd name="connsiteY105" fmla="*/ 4018551 h 8323234"/>
              <a:gd name="connsiteX106" fmla="*/ 3382416 w 4196446"/>
              <a:gd name="connsiteY106" fmla="*/ 3985213 h 8323234"/>
              <a:gd name="connsiteX107" fmla="*/ 3346697 w 4196446"/>
              <a:gd name="connsiteY107" fmla="*/ 3961401 h 8323234"/>
              <a:gd name="connsiteX108" fmla="*/ 3291928 w 4196446"/>
              <a:gd name="connsiteY108" fmla="*/ 3959020 h 8323234"/>
              <a:gd name="connsiteX109" fmla="*/ 3263352 w 4196446"/>
              <a:gd name="connsiteY109" fmla="*/ 3978070 h 8323234"/>
              <a:gd name="connsiteX110" fmla="*/ 3215727 w 4196446"/>
              <a:gd name="connsiteY110" fmla="*/ 3963782 h 8323234"/>
              <a:gd name="connsiteX111" fmla="*/ 3227633 w 4196446"/>
              <a:gd name="connsiteY111" fmla="*/ 3937588 h 8323234"/>
              <a:gd name="connsiteX112" fmla="*/ 3275259 w 4196446"/>
              <a:gd name="connsiteY112" fmla="*/ 3913776 h 8323234"/>
              <a:gd name="connsiteX113" fmla="*/ 3127621 w 4196446"/>
              <a:gd name="connsiteY113" fmla="*/ 3851863 h 8323234"/>
              <a:gd name="connsiteX114" fmla="*/ 2996652 w 4196446"/>
              <a:gd name="connsiteY114" fmla="*/ 3739945 h 8323234"/>
              <a:gd name="connsiteX115" fmla="*/ 2591839 w 4196446"/>
              <a:gd name="connsiteY115" fmla="*/ 3354183 h 8323234"/>
              <a:gd name="connsiteX116" fmla="*/ 2468015 w 4196446"/>
              <a:gd name="connsiteY116" fmla="*/ 3049382 h 8323234"/>
              <a:gd name="connsiteX117" fmla="*/ 2432296 w 4196446"/>
              <a:gd name="connsiteY117" fmla="*/ 2961276 h 8323234"/>
              <a:gd name="connsiteX118" fmla="*/ 2387052 w 4196446"/>
              <a:gd name="connsiteY118" fmla="*/ 2954132 h 8323234"/>
              <a:gd name="connsiteX119" fmla="*/ 2365621 w 4196446"/>
              <a:gd name="connsiteY119" fmla="*/ 2958895 h 8323234"/>
              <a:gd name="connsiteX120" fmla="*/ 2315615 w 4196446"/>
              <a:gd name="connsiteY120" fmla="*/ 2896982 h 8323234"/>
              <a:gd name="connsiteX121" fmla="*/ 2234652 w 4196446"/>
              <a:gd name="connsiteY121" fmla="*/ 2880313 h 8323234"/>
              <a:gd name="connsiteX122" fmla="*/ 2182265 w 4196446"/>
              <a:gd name="connsiteY122" fmla="*/ 2811257 h 8323234"/>
              <a:gd name="connsiteX123" fmla="*/ 2115590 w 4196446"/>
              <a:gd name="connsiteY123" fmla="*/ 2727913 h 8323234"/>
              <a:gd name="connsiteX124" fmla="*/ 2091777 w 4196446"/>
              <a:gd name="connsiteY124" fmla="*/ 2670763 h 8323234"/>
              <a:gd name="connsiteX125" fmla="*/ 2006845 w 4196446"/>
              <a:gd name="connsiteY125" fmla="*/ 2527095 h 8323234"/>
              <a:gd name="connsiteX126" fmla="*/ 1953665 w 4196446"/>
              <a:gd name="connsiteY126" fmla="*/ 2451688 h 8323234"/>
              <a:gd name="connsiteX127" fmla="*/ 2006052 w 4196446"/>
              <a:gd name="connsiteY127" fmla="*/ 2337388 h 8323234"/>
              <a:gd name="connsiteX128" fmla="*/ 2072727 w 4196446"/>
              <a:gd name="connsiteY128" fmla="*/ 2256426 h 8323234"/>
              <a:gd name="connsiteX129" fmla="*/ 2056058 w 4196446"/>
              <a:gd name="connsiteY129" fmla="*/ 2223088 h 8323234"/>
              <a:gd name="connsiteX130" fmla="*/ 2067965 w 4196446"/>
              <a:gd name="connsiteY130" fmla="*/ 2130220 h 8323234"/>
              <a:gd name="connsiteX131" fmla="*/ 2137021 w 4196446"/>
              <a:gd name="connsiteY131" fmla="*/ 1992107 h 8323234"/>
              <a:gd name="connsiteX132" fmla="*/ 2165596 w 4196446"/>
              <a:gd name="connsiteY132" fmla="*/ 1944482 h 8323234"/>
              <a:gd name="connsiteX133" fmla="*/ 2203696 w 4196446"/>
              <a:gd name="connsiteY133" fmla="*/ 1937338 h 8323234"/>
              <a:gd name="connsiteX134" fmla="*/ 2198933 w 4196446"/>
              <a:gd name="connsiteY134" fmla="*/ 1906382 h 8323234"/>
              <a:gd name="connsiteX135" fmla="*/ 2406102 w 4196446"/>
              <a:gd name="connsiteY135" fmla="*/ 1782557 h 8323234"/>
              <a:gd name="connsiteX136" fmla="*/ 2494208 w 4196446"/>
              <a:gd name="connsiteY136" fmla="*/ 1715882 h 8323234"/>
              <a:gd name="connsiteX137" fmla="*/ 2513258 w 4196446"/>
              <a:gd name="connsiteY137" fmla="*/ 1630157 h 8323234"/>
              <a:gd name="connsiteX138" fmla="*/ 2522784 w 4196446"/>
              <a:gd name="connsiteY138" fmla="*/ 1584913 h 8323234"/>
              <a:gd name="connsiteX139" fmla="*/ 2577552 w 4196446"/>
              <a:gd name="connsiteY139" fmla="*/ 1527763 h 8323234"/>
              <a:gd name="connsiteX140" fmla="*/ 2606127 w 4196446"/>
              <a:gd name="connsiteY140" fmla="*/ 1499188 h 8323234"/>
              <a:gd name="connsiteX141" fmla="*/ 2634702 w 4196446"/>
              <a:gd name="connsiteY141" fmla="*/ 1492045 h 8323234"/>
              <a:gd name="connsiteX142" fmla="*/ 2672802 w 4196446"/>
              <a:gd name="connsiteY142" fmla="*/ 1368220 h 8323234"/>
              <a:gd name="connsiteX143" fmla="*/ 2806153 w 4196446"/>
              <a:gd name="connsiteY143" fmla="*/ 1334883 h 8323234"/>
              <a:gd name="connsiteX144" fmla="*/ 2944265 w 4196446"/>
              <a:gd name="connsiteY144" fmla="*/ 1325357 h 8323234"/>
              <a:gd name="connsiteX145" fmla="*/ 2968077 w 4196446"/>
              <a:gd name="connsiteY145" fmla="*/ 1206295 h 8323234"/>
              <a:gd name="connsiteX146" fmla="*/ 3049040 w 4196446"/>
              <a:gd name="connsiteY146" fmla="*/ 1169783 h 8323234"/>
              <a:gd name="connsiteX147" fmla="*/ 3153814 w 4196446"/>
              <a:gd name="connsiteY147" fmla="*/ 1125332 h 8323234"/>
              <a:gd name="connsiteX148" fmla="*/ 3225252 w 4196446"/>
              <a:gd name="connsiteY148" fmla="*/ 1049132 h 8323234"/>
              <a:gd name="connsiteX149" fmla="*/ 3310977 w 4196446"/>
              <a:gd name="connsiteY149" fmla="*/ 996745 h 8323234"/>
              <a:gd name="connsiteX150" fmla="*/ 3056977 w 4196446"/>
              <a:gd name="connsiteY150" fmla="*/ 982457 h 8323234"/>
              <a:gd name="connsiteX151" fmla="*/ 2958552 w 4196446"/>
              <a:gd name="connsiteY151" fmla="*/ 976107 h 8323234"/>
              <a:gd name="connsiteX152" fmla="*/ 2926802 w 4196446"/>
              <a:gd name="connsiteY152" fmla="*/ 906257 h 8323234"/>
              <a:gd name="connsiteX153" fmla="*/ 2866477 w 4196446"/>
              <a:gd name="connsiteY153" fmla="*/ 893559 h 8323234"/>
              <a:gd name="connsiteX154" fmla="*/ 2799802 w 4196446"/>
              <a:gd name="connsiteY154" fmla="*/ 874507 h 8323234"/>
              <a:gd name="connsiteX155" fmla="*/ 2761702 w 4196446"/>
              <a:gd name="connsiteY155" fmla="*/ 807832 h 8323234"/>
              <a:gd name="connsiteX156" fmla="*/ 2609302 w 4196446"/>
              <a:gd name="connsiteY156" fmla="*/ 760207 h 8323234"/>
              <a:gd name="connsiteX157" fmla="*/ 2580727 w 4196446"/>
              <a:gd name="connsiteY157" fmla="*/ 604632 h 8323234"/>
              <a:gd name="connsiteX158" fmla="*/ 2526752 w 4196446"/>
              <a:gd name="connsiteY158" fmla="*/ 531609 h 8323234"/>
              <a:gd name="connsiteX159" fmla="*/ 2596602 w 4196446"/>
              <a:gd name="connsiteY159" fmla="*/ 407782 h 8323234"/>
              <a:gd name="connsiteX160" fmla="*/ 2629939 w 4196446"/>
              <a:gd name="connsiteY160" fmla="*/ 310947 h 8323234"/>
              <a:gd name="connsiteX161" fmla="*/ 2517227 w 4196446"/>
              <a:gd name="connsiteY161" fmla="*/ 239507 h 8323234"/>
              <a:gd name="connsiteX162" fmla="*/ 2402927 w 4196446"/>
              <a:gd name="connsiteY162" fmla="*/ 271257 h 8323234"/>
              <a:gd name="connsiteX163" fmla="*/ 2275927 w 4196446"/>
              <a:gd name="connsiteY163" fmla="*/ 198232 h 8323234"/>
              <a:gd name="connsiteX164" fmla="*/ 2133052 w 4196446"/>
              <a:gd name="connsiteY164" fmla="*/ 233157 h 8323234"/>
              <a:gd name="connsiteX165" fmla="*/ 1913977 w 4196446"/>
              <a:gd name="connsiteY165" fmla="*/ 36309 h 8323234"/>
              <a:gd name="connsiteX166" fmla="*/ 1777452 w 4196446"/>
              <a:gd name="connsiteY166" fmla="*/ 13289 h 8323234"/>
              <a:gd name="connsiteX167" fmla="*/ 1703633 w 4196446"/>
              <a:gd name="connsiteY167" fmla="*/ 41864 h 8323234"/>
              <a:gd name="connsiteX168" fmla="*/ 1615527 w 4196446"/>
              <a:gd name="connsiteY168" fmla="*/ 75203 h 8323234"/>
              <a:gd name="connsiteX169" fmla="*/ 1515515 w 4196446"/>
              <a:gd name="connsiteY169" fmla="*/ 129971 h 8323234"/>
              <a:gd name="connsiteX170" fmla="*/ 1525040 w 4196446"/>
              <a:gd name="connsiteY170" fmla="*/ 194264 h 8323234"/>
              <a:gd name="connsiteX171" fmla="*/ 1505990 w 4196446"/>
              <a:gd name="connsiteY171" fmla="*/ 251415 h 8323234"/>
              <a:gd name="connsiteX172" fmla="*/ 1413121 w 4196446"/>
              <a:gd name="connsiteY172" fmla="*/ 270464 h 8323234"/>
              <a:gd name="connsiteX173" fmla="*/ 1339302 w 4196446"/>
              <a:gd name="connsiteY173" fmla="*/ 306184 h 8323234"/>
              <a:gd name="connsiteX174" fmla="*/ 1260721 w 4196446"/>
              <a:gd name="connsiteY174" fmla="*/ 346665 h 8323234"/>
              <a:gd name="connsiteX175" fmla="*/ 1191665 w 4196446"/>
              <a:gd name="connsiteY175" fmla="*/ 272847 h 8323234"/>
              <a:gd name="connsiteX176" fmla="*/ 1082127 w 4196446"/>
              <a:gd name="connsiteY176" fmla="*/ 353809 h 8323234"/>
              <a:gd name="connsiteX177" fmla="*/ 1020215 w 4196446"/>
              <a:gd name="connsiteY177" fmla="*/ 420484 h 8323234"/>
              <a:gd name="connsiteX178" fmla="*/ 858290 w 4196446"/>
              <a:gd name="connsiteY178" fmla="*/ 301422 h 8323234"/>
              <a:gd name="connsiteX179" fmla="*/ 796377 w 4196446"/>
              <a:gd name="connsiteY179" fmla="*/ 406196 h 8323234"/>
              <a:gd name="connsiteX180" fmla="*/ 755896 w 4196446"/>
              <a:gd name="connsiteY180" fmla="*/ 341903 h 8323234"/>
              <a:gd name="connsiteX181" fmla="*/ 689221 w 4196446"/>
              <a:gd name="connsiteY181" fmla="*/ 270465 h 8323234"/>
              <a:gd name="connsiteX182" fmla="*/ 667790 w 4196446"/>
              <a:gd name="connsiteY182" fmla="*/ 313328 h 8323234"/>
              <a:gd name="connsiteX183" fmla="*/ 620165 w 4196446"/>
              <a:gd name="connsiteY183" fmla="*/ 382384 h 8323234"/>
              <a:gd name="connsiteX184" fmla="*/ 589208 w 4196446"/>
              <a:gd name="connsiteY184" fmla="*/ 396672 h 8323234"/>
              <a:gd name="connsiteX185" fmla="*/ 498721 w 4196446"/>
              <a:gd name="connsiteY185" fmla="*/ 482397 h 8323234"/>
              <a:gd name="connsiteX186" fmla="*/ 396327 w 4196446"/>
              <a:gd name="connsiteY186" fmla="*/ 380003 h 8323234"/>
              <a:gd name="connsiteX187" fmla="*/ 243927 w 4196446"/>
              <a:gd name="connsiteY187" fmla="*/ 294278 h 8323234"/>
              <a:gd name="connsiteX188" fmla="*/ 174871 w 4196446"/>
              <a:gd name="connsiteY188" fmla="*/ 327615 h 8323234"/>
              <a:gd name="connsiteX189" fmla="*/ 127246 w 4196446"/>
              <a:gd name="connsiteY189" fmla="*/ 410959 h 8323234"/>
              <a:gd name="connsiteX190" fmla="*/ 43902 w 4196446"/>
              <a:gd name="connsiteY190" fmla="*/ 472872 h 8323234"/>
              <a:gd name="connsiteX191" fmla="*/ 8183 w 4196446"/>
              <a:gd name="connsiteY191" fmla="*/ 484778 h 8323234"/>
              <a:gd name="connsiteX192" fmla="*/ 198683 w 4196446"/>
              <a:gd name="connsiteY192" fmla="*/ 689565 h 8323234"/>
              <a:gd name="connsiteX193" fmla="*/ 265359 w 4196446"/>
              <a:gd name="connsiteY193" fmla="*/ 706234 h 8323234"/>
              <a:gd name="connsiteX194" fmla="*/ 298697 w 4196446"/>
              <a:gd name="connsiteY194" fmla="*/ 730047 h 8323234"/>
              <a:gd name="connsiteX195" fmla="*/ 296315 w 4196446"/>
              <a:gd name="connsiteY195" fmla="*/ 901496 h 8323234"/>
              <a:gd name="connsiteX196" fmla="*/ 362990 w 4196446"/>
              <a:gd name="connsiteY196" fmla="*/ 906259 h 8323234"/>
              <a:gd name="connsiteX197" fmla="*/ 401090 w 4196446"/>
              <a:gd name="connsiteY197" fmla="*/ 856253 h 8323234"/>
              <a:gd name="connsiteX198" fmla="*/ 482052 w 4196446"/>
              <a:gd name="connsiteY198" fmla="*/ 894353 h 8323234"/>
              <a:gd name="connsiteX199" fmla="*/ 420140 w 4196446"/>
              <a:gd name="connsiteY199" fmla="*/ 1039609 h 8323234"/>
              <a:gd name="connsiteX200" fmla="*/ 434427 w 4196446"/>
              <a:gd name="connsiteY200" fmla="*/ 1087234 h 8323234"/>
              <a:gd name="connsiteX201" fmla="*/ 379658 w 4196446"/>
              <a:gd name="connsiteY201" fmla="*/ 1139622 h 8323234"/>
              <a:gd name="connsiteX202" fmla="*/ 415377 w 4196446"/>
              <a:gd name="connsiteY202" fmla="*/ 1168196 h 8323234"/>
              <a:gd name="connsiteX203" fmla="*/ 486815 w 4196446"/>
              <a:gd name="connsiteY203" fmla="*/ 1256303 h 8323234"/>
              <a:gd name="connsiteX204" fmla="*/ 527296 w 4196446"/>
              <a:gd name="connsiteY204" fmla="*/ 1344409 h 8323234"/>
              <a:gd name="connsiteX205" fmla="*/ 636833 w 4196446"/>
              <a:gd name="connsiteY205" fmla="*/ 1396797 h 8323234"/>
              <a:gd name="connsiteX206" fmla="*/ 746371 w 4196446"/>
              <a:gd name="connsiteY206" fmla="*/ 1420609 h 8323234"/>
              <a:gd name="connsiteX207" fmla="*/ 829715 w 4196446"/>
              <a:gd name="connsiteY207" fmla="*/ 1468234 h 8323234"/>
              <a:gd name="connsiteX208" fmla="*/ 913058 w 4196446"/>
              <a:gd name="connsiteY208" fmla="*/ 1442040 h 8323234"/>
              <a:gd name="connsiteX209" fmla="*/ 994021 w 4196446"/>
              <a:gd name="connsiteY209" fmla="*/ 1368222 h 8323234"/>
              <a:gd name="connsiteX210" fmla="*/ 1103558 w 4196446"/>
              <a:gd name="connsiteY210" fmla="*/ 1351553 h 8323234"/>
              <a:gd name="connsiteX211" fmla="*/ 1170233 w 4196446"/>
              <a:gd name="connsiteY211" fmla="*/ 1356315 h 8323234"/>
              <a:gd name="connsiteX212" fmla="*/ 1329777 w 4196446"/>
              <a:gd name="connsiteY212" fmla="*/ 1465853 h 8323234"/>
              <a:gd name="connsiteX213" fmla="*/ 1389308 w 4196446"/>
              <a:gd name="connsiteY213" fmla="*/ 1494428 h 8323234"/>
              <a:gd name="connsiteX214" fmla="*/ 1260721 w 4196446"/>
              <a:gd name="connsiteY214" fmla="*/ 1596822 h 8323234"/>
              <a:gd name="connsiteX215" fmla="*/ 1263102 w 4196446"/>
              <a:gd name="connsiteY215" fmla="*/ 1661115 h 8323234"/>
              <a:gd name="connsiteX216" fmla="*/ 1425027 w 4196446"/>
              <a:gd name="connsiteY216" fmla="*/ 1613490 h 8323234"/>
              <a:gd name="connsiteX217" fmla="*/ 1386927 w 4196446"/>
              <a:gd name="connsiteY217" fmla="*/ 1677784 h 8323234"/>
              <a:gd name="connsiteX218" fmla="*/ 1405977 w 4196446"/>
              <a:gd name="connsiteY218" fmla="*/ 1751603 h 8323234"/>
              <a:gd name="connsiteX219" fmla="*/ 1517896 w 4196446"/>
              <a:gd name="connsiteY219" fmla="*/ 1787322 h 8323234"/>
              <a:gd name="connsiteX220" fmla="*/ 1591715 w 4196446"/>
              <a:gd name="connsiteY220" fmla="*/ 1803990 h 8323234"/>
              <a:gd name="connsiteX221" fmla="*/ 1501227 w 4196446"/>
              <a:gd name="connsiteY221" fmla="*/ 1934959 h 8323234"/>
              <a:gd name="connsiteX222" fmla="*/ 1494083 w 4196446"/>
              <a:gd name="connsiteY222" fmla="*/ 1984965 h 8323234"/>
              <a:gd name="connsiteX223" fmla="*/ 1422646 w 4196446"/>
              <a:gd name="connsiteY223" fmla="*/ 2020684 h 8323234"/>
              <a:gd name="connsiteX224" fmla="*/ 1391690 w 4196446"/>
              <a:gd name="connsiteY224" fmla="*/ 2082597 h 8323234"/>
              <a:gd name="connsiteX225" fmla="*/ 1260721 w 4196446"/>
              <a:gd name="connsiteY225" fmla="*/ 2056403 h 8323234"/>
              <a:gd name="connsiteX226" fmla="*/ 1139277 w 4196446"/>
              <a:gd name="connsiteY226" fmla="*/ 2056402 h 8323234"/>
              <a:gd name="connsiteX227" fmla="*/ 1072602 w 4196446"/>
              <a:gd name="connsiteY227" fmla="*/ 2084978 h 8323234"/>
              <a:gd name="connsiteX228" fmla="*/ 1065458 w 4196446"/>
              <a:gd name="connsiteY228" fmla="*/ 2184990 h 8323234"/>
              <a:gd name="connsiteX229" fmla="*/ 977352 w 4196446"/>
              <a:gd name="connsiteY229" fmla="*/ 2273097 h 8323234"/>
              <a:gd name="connsiteX230" fmla="*/ 1120227 w 4196446"/>
              <a:gd name="connsiteY230" fmla="*/ 2335009 h 8323234"/>
              <a:gd name="connsiteX231" fmla="*/ 1170234 w 4196446"/>
              <a:gd name="connsiteY231" fmla="*/ 2370727 h 8323234"/>
              <a:gd name="connsiteX232" fmla="*/ 1222621 w 4196446"/>
              <a:gd name="connsiteY232" fmla="*/ 2387397 h 8323234"/>
              <a:gd name="connsiteX233" fmla="*/ 1272627 w 4196446"/>
              <a:gd name="connsiteY233" fmla="*/ 2437403 h 8323234"/>
              <a:gd name="connsiteX234" fmla="*/ 1329777 w 4196446"/>
              <a:gd name="connsiteY234" fmla="*/ 2458834 h 8323234"/>
              <a:gd name="connsiteX235" fmla="*/ 1422646 w 4196446"/>
              <a:gd name="connsiteY235" fmla="*/ 2535034 h 8323234"/>
              <a:gd name="connsiteX236" fmla="*/ 1508371 w 4196446"/>
              <a:gd name="connsiteY236" fmla="*/ 2568373 h 8323234"/>
              <a:gd name="connsiteX237" fmla="*/ 1641721 w 4196446"/>
              <a:gd name="connsiteY237" fmla="*/ 2716009 h 8323234"/>
              <a:gd name="connsiteX238" fmla="*/ 1725065 w 4196446"/>
              <a:gd name="connsiteY238" fmla="*/ 2870790 h 8323234"/>
              <a:gd name="connsiteX239" fmla="*/ 1850477 w 4196446"/>
              <a:gd name="connsiteY239" fmla="*/ 2931907 h 8323234"/>
              <a:gd name="connsiteX240" fmla="*/ 1896514 w 4196446"/>
              <a:gd name="connsiteY240" fmla="*/ 2977947 h 8323234"/>
              <a:gd name="connsiteX241" fmla="*/ 1927471 w 4196446"/>
              <a:gd name="connsiteY241" fmla="*/ 3082722 h 8323234"/>
              <a:gd name="connsiteX242" fmla="*/ 1989383 w 4196446"/>
              <a:gd name="connsiteY242" fmla="*/ 3185115 h 8323234"/>
              <a:gd name="connsiteX243" fmla="*/ 2051296 w 4196446"/>
              <a:gd name="connsiteY243" fmla="*/ 3223215 h 8323234"/>
              <a:gd name="connsiteX244" fmla="*/ 2182265 w 4196446"/>
              <a:gd name="connsiteY244" fmla="*/ 3370853 h 8323234"/>
              <a:gd name="connsiteX245" fmla="*/ 2325139 w 4196446"/>
              <a:gd name="connsiteY245" fmla="*/ 3447053 h 8323234"/>
              <a:gd name="connsiteX246" fmla="*/ 2384671 w 4196446"/>
              <a:gd name="connsiteY246" fmla="*/ 3532778 h 8323234"/>
              <a:gd name="connsiteX247" fmla="*/ 2432296 w 4196446"/>
              <a:gd name="connsiteY247" fmla="*/ 3599453 h 8323234"/>
              <a:gd name="connsiteX248" fmla="*/ 2479921 w 4196446"/>
              <a:gd name="connsiteY248" fmla="*/ 3589929 h 8323234"/>
              <a:gd name="connsiteX249" fmla="*/ 2484683 w 4196446"/>
              <a:gd name="connsiteY249" fmla="*/ 3742328 h 8323234"/>
              <a:gd name="connsiteX250" fmla="*/ 2537071 w 4196446"/>
              <a:gd name="connsiteY250" fmla="*/ 3835197 h 8323234"/>
              <a:gd name="connsiteX251" fmla="*/ 2529927 w 4196446"/>
              <a:gd name="connsiteY251" fmla="*/ 3873297 h 8323234"/>
              <a:gd name="connsiteX252" fmla="*/ 2598983 w 4196446"/>
              <a:gd name="connsiteY252" fmla="*/ 3909015 h 8323234"/>
              <a:gd name="connsiteX253" fmla="*/ 2656133 w 4196446"/>
              <a:gd name="connsiteY253" fmla="*/ 3854247 h 8323234"/>
              <a:gd name="connsiteX254" fmla="*/ 2689471 w 4196446"/>
              <a:gd name="connsiteY254" fmla="*/ 3937590 h 8323234"/>
              <a:gd name="connsiteX255" fmla="*/ 2734715 w 4196446"/>
              <a:gd name="connsiteY255" fmla="*/ 3982834 h 8323234"/>
              <a:gd name="connsiteX256" fmla="*/ 2808533 w 4196446"/>
              <a:gd name="connsiteY256" fmla="*/ 4006647 h 8323234"/>
              <a:gd name="connsiteX257" fmla="*/ 2860921 w 4196446"/>
              <a:gd name="connsiteY257" fmla="*/ 4075703 h 8323234"/>
              <a:gd name="connsiteX258" fmla="*/ 2946646 w 4196446"/>
              <a:gd name="connsiteY258" fmla="*/ 4130472 h 8323234"/>
              <a:gd name="connsiteX259" fmla="*/ 2999033 w 4196446"/>
              <a:gd name="connsiteY259" fmla="*/ 4163809 h 8323234"/>
              <a:gd name="connsiteX260" fmla="*/ 2870446 w 4196446"/>
              <a:gd name="connsiteY260" fmla="*/ 4256678 h 8323234"/>
              <a:gd name="connsiteX261" fmla="*/ 2868064 w 4196446"/>
              <a:gd name="connsiteY261" fmla="*/ 4311446 h 8323234"/>
              <a:gd name="connsiteX262" fmla="*/ 2970458 w 4196446"/>
              <a:gd name="connsiteY262" fmla="*/ 4428128 h 8323234"/>
              <a:gd name="connsiteX263" fmla="*/ 3065708 w 4196446"/>
              <a:gd name="connsiteY263" fmla="*/ 4490040 h 8323234"/>
              <a:gd name="connsiteX264" fmla="*/ 3096665 w 4196446"/>
              <a:gd name="connsiteY264" fmla="*/ 4528140 h 8323234"/>
              <a:gd name="connsiteX265" fmla="*/ 3082377 w 4196446"/>
              <a:gd name="connsiteY265" fmla="*/ 4609103 h 8323234"/>
              <a:gd name="connsiteX266" fmla="*/ 3077615 w 4196446"/>
              <a:gd name="connsiteY266" fmla="*/ 4692447 h 8323234"/>
              <a:gd name="connsiteX267" fmla="*/ 3034752 w 4196446"/>
              <a:gd name="connsiteY267" fmla="*/ 4701972 h 8323234"/>
              <a:gd name="connsiteX268" fmla="*/ 3008558 w 4196446"/>
              <a:gd name="connsiteY268" fmla="*/ 4718640 h 8323234"/>
              <a:gd name="connsiteX269" fmla="*/ 3053802 w 4196446"/>
              <a:gd name="connsiteY269" fmla="*/ 4795632 h 8323234"/>
              <a:gd name="connsiteX270" fmla="*/ 3037133 w 4196446"/>
              <a:gd name="connsiteY270" fmla="*/ 4868659 h 8323234"/>
              <a:gd name="connsiteX271" fmla="*/ 3020465 w 4196446"/>
              <a:gd name="connsiteY271" fmla="*/ 5004390 h 8323234"/>
              <a:gd name="connsiteX272" fmla="*/ 2982365 w 4196446"/>
              <a:gd name="connsiteY272" fmla="*/ 5044872 h 8323234"/>
              <a:gd name="connsiteX273" fmla="*/ 2965696 w 4196446"/>
              <a:gd name="connsiteY273" fmla="*/ 5166315 h 8323234"/>
              <a:gd name="connsiteX274" fmla="*/ 2937121 w 4196446"/>
              <a:gd name="connsiteY274" fmla="*/ 5285378 h 8323234"/>
              <a:gd name="connsiteX275" fmla="*/ 2989508 w 4196446"/>
              <a:gd name="connsiteY275" fmla="*/ 5302047 h 8323234"/>
              <a:gd name="connsiteX276" fmla="*/ 2987127 w 4196446"/>
              <a:gd name="connsiteY276" fmla="*/ 5347290 h 8323234"/>
              <a:gd name="connsiteX277" fmla="*/ 2984746 w 4196446"/>
              <a:gd name="connsiteY277" fmla="*/ 5402059 h 8323234"/>
              <a:gd name="connsiteX278" fmla="*/ 3041896 w 4196446"/>
              <a:gd name="connsiteY278" fmla="*/ 5471115 h 8323234"/>
              <a:gd name="connsiteX279" fmla="*/ 3089521 w 4196446"/>
              <a:gd name="connsiteY279" fmla="*/ 5597322 h 8323234"/>
              <a:gd name="connsiteX280" fmla="*/ 2996652 w 4196446"/>
              <a:gd name="connsiteY280" fmla="*/ 5887834 h 8323234"/>
              <a:gd name="connsiteX281" fmla="*/ 3018083 w 4196446"/>
              <a:gd name="connsiteY281" fmla="*/ 5942603 h 8323234"/>
              <a:gd name="connsiteX282" fmla="*/ 3044277 w 4196446"/>
              <a:gd name="connsiteY282" fmla="*/ 5994990 h 8323234"/>
              <a:gd name="connsiteX283" fmla="*/ 3049040 w 4196446"/>
              <a:gd name="connsiteY283" fmla="*/ 6099765 h 8323234"/>
              <a:gd name="connsiteX284" fmla="*/ 3028402 w 4196446"/>
              <a:gd name="connsiteY284" fmla="*/ 6195807 h 8323234"/>
              <a:gd name="connsiteX285" fmla="*/ 2956170 w 4196446"/>
              <a:gd name="connsiteY285" fmla="*/ 6259310 h 8323234"/>
              <a:gd name="connsiteX286" fmla="*/ 2920452 w 4196446"/>
              <a:gd name="connsiteY286" fmla="*/ 6240259 h 8323234"/>
              <a:gd name="connsiteX287" fmla="*/ 2849015 w 4196446"/>
              <a:gd name="connsiteY287" fmla="*/ 6252165 h 8323234"/>
              <a:gd name="connsiteX288" fmla="*/ 2713283 w 4196446"/>
              <a:gd name="connsiteY288" fmla="*/ 6364084 h 8323234"/>
              <a:gd name="connsiteX289" fmla="*/ 2606127 w 4196446"/>
              <a:gd name="connsiteY289" fmla="*/ 6349797 h 8323234"/>
              <a:gd name="connsiteX290" fmla="*/ 2575171 w 4196446"/>
              <a:gd name="connsiteY290" fmla="*/ 6378372 h 8323234"/>
              <a:gd name="connsiteX291" fmla="*/ 2508495 w 4196446"/>
              <a:gd name="connsiteY291" fmla="*/ 6423614 h 8323234"/>
              <a:gd name="connsiteX292" fmla="*/ 2391815 w 4196446"/>
              <a:gd name="connsiteY292" fmla="*/ 6411709 h 8323234"/>
              <a:gd name="connsiteX293" fmla="*/ 2368002 w 4196446"/>
              <a:gd name="connsiteY293" fmla="*/ 6528390 h 8323234"/>
              <a:gd name="connsiteX294" fmla="*/ 2363240 w 4196446"/>
              <a:gd name="connsiteY294" fmla="*/ 6564109 h 8323234"/>
              <a:gd name="connsiteX295" fmla="*/ 2339428 w 4196446"/>
              <a:gd name="connsiteY295" fmla="*/ 6583159 h 8323234"/>
              <a:gd name="connsiteX296" fmla="*/ 2141783 w 4196446"/>
              <a:gd name="connsiteY296" fmla="*/ 6535534 h 8323234"/>
              <a:gd name="connsiteX297" fmla="*/ 2103683 w 4196446"/>
              <a:gd name="connsiteY297" fmla="*/ 6587922 h 8323234"/>
              <a:gd name="connsiteX298" fmla="*/ 2072727 w 4196446"/>
              <a:gd name="connsiteY298" fmla="*/ 6683172 h 8323234"/>
              <a:gd name="connsiteX299" fmla="*/ 2039389 w 4196446"/>
              <a:gd name="connsiteY299" fmla="*/ 6747465 h 8323234"/>
              <a:gd name="connsiteX300" fmla="*/ 2051296 w 4196446"/>
              <a:gd name="connsiteY300" fmla="*/ 6809378 h 8323234"/>
              <a:gd name="connsiteX301" fmla="*/ 2184646 w 4196446"/>
              <a:gd name="connsiteY301" fmla="*/ 6921297 h 8323234"/>
              <a:gd name="connsiteX302" fmla="*/ 2253702 w 4196446"/>
              <a:gd name="connsiteY302" fmla="*/ 6954634 h 8323234"/>
              <a:gd name="connsiteX303" fmla="*/ 2237033 w 4196446"/>
              <a:gd name="connsiteY303" fmla="*/ 6978447 h 8323234"/>
              <a:gd name="connsiteX304" fmla="*/ 2201315 w 4196446"/>
              <a:gd name="connsiteY304" fmla="*/ 6997497 h 8323234"/>
              <a:gd name="connsiteX305" fmla="*/ 2234652 w 4196446"/>
              <a:gd name="connsiteY305" fmla="*/ 7073697 h 8323234"/>
              <a:gd name="connsiteX306" fmla="*/ 2203696 w 4196446"/>
              <a:gd name="connsiteY306" fmla="*/ 7095128 h 8323234"/>
              <a:gd name="connsiteX307" fmla="*/ 2098921 w 4196446"/>
              <a:gd name="connsiteY307" fmla="*/ 7033215 h 8323234"/>
              <a:gd name="connsiteX308" fmla="*/ 2056058 w 4196446"/>
              <a:gd name="connsiteY308" fmla="*/ 7059409 h 8323234"/>
              <a:gd name="connsiteX309" fmla="*/ 1996527 w 4196446"/>
              <a:gd name="connsiteY309" fmla="*/ 6957015 h 8323234"/>
              <a:gd name="connsiteX310" fmla="*/ 1879846 w 4196446"/>
              <a:gd name="connsiteY310" fmla="*/ 6983209 h 8323234"/>
              <a:gd name="connsiteX311" fmla="*/ 1815552 w 4196446"/>
              <a:gd name="connsiteY311" fmla="*/ 6987972 h 8323234"/>
              <a:gd name="connsiteX312" fmla="*/ 1765546 w 4196446"/>
              <a:gd name="connsiteY312" fmla="*/ 6983210 h 8323234"/>
              <a:gd name="connsiteX313" fmla="*/ 1708396 w 4196446"/>
              <a:gd name="connsiteY313" fmla="*/ 7028453 h 8323234"/>
              <a:gd name="connsiteX314" fmla="*/ 1529802 w 4196446"/>
              <a:gd name="connsiteY314" fmla="*/ 6987972 h 8323234"/>
              <a:gd name="connsiteX315" fmla="*/ 1553614 w 4196446"/>
              <a:gd name="connsiteY315" fmla="*/ 7114178 h 8323234"/>
              <a:gd name="connsiteX316" fmla="*/ 1477415 w 4196446"/>
              <a:gd name="connsiteY316" fmla="*/ 7159422 h 8323234"/>
              <a:gd name="connsiteX317" fmla="*/ 1415502 w 4196446"/>
              <a:gd name="connsiteY317" fmla="*/ 7226096 h 8323234"/>
              <a:gd name="connsiteX318" fmla="*/ 1265483 w 4196446"/>
              <a:gd name="connsiteY318" fmla="*/ 7218953 h 8323234"/>
              <a:gd name="connsiteX319" fmla="*/ 1213096 w 4196446"/>
              <a:gd name="connsiteY319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67903 w 4196446"/>
              <a:gd name="connsiteY5" fmla="*/ 7538038 h 8323234"/>
              <a:gd name="connsiteX6" fmla="*/ 1522659 w 4196446"/>
              <a:gd name="connsiteY6" fmla="*/ 7566612 h 8323234"/>
              <a:gd name="connsiteX7" fmla="*/ 1425028 w 4196446"/>
              <a:gd name="connsiteY7" fmla="*/ 7640431 h 8323234"/>
              <a:gd name="connsiteX8" fmla="*/ 1391691 w 4196446"/>
              <a:gd name="connsiteY8" fmla="*/ 7988095 h 8323234"/>
              <a:gd name="connsiteX9" fmla="*/ 1384547 w 4196446"/>
              <a:gd name="connsiteY9" fmla="*/ 8138113 h 8323234"/>
              <a:gd name="connsiteX10" fmla="*/ 1382166 w 4196446"/>
              <a:gd name="connsiteY10" fmla="*/ 8204788 h 8323234"/>
              <a:gd name="connsiteX11" fmla="*/ 1453603 w 4196446"/>
              <a:gd name="connsiteY11" fmla="*/ 8209551 h 8323234"/>
              <a:gd name="connsiteX12" fmla="*/ 1451222 w 4196446"/>
              <a:gd name="connsiteY12" fmla="*/ 8254795 h 8323234"/>
              <a:gd name="connsiteX13" fmla="*/ 1389309 w 4196446"/>
              <a:gd name="connsiteY13" fmla="*/ 8278608 h 8323234"/>
              <a:gd name="connsiteX14" fmla="*/ 1334540 w 4196446"/>
              <a:gd name="connsiteY14" fmla="*/ 8300038 h 8323234"/>
              <a:gd name="connsiteX15" fmla="*/ 1413915 w 4196446"/>
              <a:gd name="connsiteY15" fmla="*/ 8318295 h 8323234"/>
              <a:gd name="connsiteX16" fmla="*/ 1536947 w 4196446"/>
              <a:gd name="connsiteY16" fmla="*/ 8309563 h 8323234"/>
              <a:gd name="connsiteX17" fmla="*/ 1698872 w 4196446"/>
              <a:gd name="connsiteY17" fmla="*/ 8197645 h 8323234"/>
              <a:gd name="connsiteX18" fmla="*/ 1789359 w 4196446"/>
              <a:gd name="connsiteY18" fmla="*/ 8045245 h 8323234"/>
              <a:gd name="connsiteX19" fmla="*/ 1941759 w 4196446"/>
              <a:gd name="connsiteY19" fmla="*/ 8004763 h 8323234"/>
              <a:gd name="connsiteX20" fmla="*/ 2198934 w 4196446"/>
              <a:gd name="connsiteY20" fmla="*/ 7899988 h 8323234"/>
              <a:gd name="connsiteX21" fmla="*/ 2260847 w 4196446"/>
              <a:gd name="connsiteY21" fmla="*/ 7835694 h 8323234"/>
              <a:gd name="connsiteX22" fmla="*/ 2301328 w 4196446"/>
              <a:gd name="connsiteY22" fmla="*/ 7795213 h 8323234"/>
              <a:gd name="connsiteX23" fmla="*/ 2391816 w 4196446"/>
              <a:gd name="connsiteY23" fmla="*/ 7797595 h 8323234"/>
              <a:gd name="connsiteX24" fmla="*/ 2451347 w 4196446"/>
              <a:gd name="connsiteY24" fmla="*/ 7776163 h 8323234"/>
              <a:gd name="connsiteX25" fmla="*/ 2470397 w 4196446"/>
              <a:gd name="connsiteY25" fmla="*/ 7699963 h 8323234"/>
              <a:gd name="connsiteX26" fmla="*/ 2444203 w 4196446"/>
              <a:gd name="connsiteY26" fmla="*/ 7633288 h 8323234"/>
              <a:gd name="connsiteX27" fmla="*/ 2503734 w 4196446"/>
              <a:gd name="connsiteY27" fmla="*/ 7630907 h 8323234"/>
              <a:gd name="connsiteX28" fmla="*/ 2531514 w 4196446"/>
              <a:gd name="connsiteY28" fmla="*/ 7594394 h 8323234"/>
              <a:gd name="connsiteX29" fmla="*/ 2484684 w 4196446"/>
              <a:gd name="connsiteY29" fmla="*/ 7552326 h 8323234"/>
              <a:gd name="connsiteX30" fmla="*/ 2546597 w 4196446"/>
              <a:gd name="connsiteY30" fmla="*/ 7511845 h 8323234"/>
              <a:gd name="connsiteX31" fmla="*/ 2603748 w 4196446"/>
              <a:gd name="connsiteY31" fmla="*/ 7485651 h 8323234"/>
              <a:gd name="connsiteX32" fmla="*/ 2594222 w 4196446"/>
              <a:gd name="connsiteY32" fmla="*/ 7359445 h 8323234"/>
              <a:gd name="connsiteX33" fmla="*/ 2606128 w 4196446"/>
              <a:gd name="connsiteY33" fmla="*/ 7309438 h 8323234"/>
              <a:gd name="connsiteX34" fmla="*/ 2701378 w 4196446"/>
              <a:gd name="connsiteY34" fmla="*/ 7314201 h 8323234"/>
              <a:gd name="connsiteX35" fmla="*/ 2660897 w 4196446"/>
              <a:gd name="connsiteY35" fmla="*/ 7240382 h 8323234"/>
              <a:gd name="connsiteX36" fmla="*/ 2713284 w 4196446"/>
              <a:gd name="connsiteY36" fmla="*/ 7266576 h 8323234"/>
              <a:gd name="connsiteX37" fmla="*/ 2763291 w 4196446"/>
              <a:gd name="connsiteY37" fmla="*/ 7299913 h 8323234"/>
              <a:gd name="connsiteX38" fmla="*/ 2756147 w 4196446"/>
              <a:gd name="connsiteY38" fmla="*/ 7371351 h 8323234"/>
              <a:gd name="connsiteX39" fmla="*/ 2827584 w 4196446"/>
              <a:gd name="connsiteY39" fmla="*/ 7316582 h 8323234"/>
              <a:gd name="connsiteX40" fmla="*/ 2870447 w 4196446"/>
              <a:gd name="connsiteY40" fmla="*/ 7338013 h 8323234"/>
              <a:gd name="connsiteX41" fmla="*/ 3001416 w 4196446"/>
              <a:gd name="connsiteY41" fmla="*/ 7266576 h 8323234"/>
              <a:gd name="connsiteX42" fmla="*/ 3103809 w 4196446"/>
              <a:gd name="connsiteY42" fmla="*/ 7202282 h 8323234"/>
              <a:gd name="connsiteX43" fmla="*/ 3246684 w 4196446"/>
              <a:gd name="connsiteY43" fmla="*/ 7142751 h 8323234"/>
              <a:gd name="connsiteX44" fmla="*/ 3282403 w 4196446"/>
              <a:gd name="connsiteY44" fmla="*/ 7159420 h 8323234"/>
              <a:gd name="connsiteX45" fmla="*/ 3358603 w 4196446"/>
              <a:gd name="connsiteY45" fmla="*/ 7064169 h 8323234"/>
              <a:gd name="connsiteX46" fmla="*/ 3503859 w 4196446"/>
              <a:gd name="connsiteY46" fmla="*/ 7042738 h 8323234"/>
              <a:gd name="connsiteX47" fmla="*/ 3530053 w 4196446"/>
              <a:gd name="connsiteY47" fmla="*/ 6978445 h 8323234"/>
              <a:gd name="connsiteX48" fmla="*/ 3642765 w 4196446"/>
              <a:gd name="connsiteY48" fmla="*/ 6905419 h 8323234"/>
              <a:gd name="connsiteX49" fmla="*/ 3741984 w 4196446"/>
              <a:gd name="connsiteY49" fmla="*/ 6883195 h 8323234"/>
              <a:gd name="connsiteX50" fmla="*/ 3784847 w 4196446"/>
              <a:gd name="connsiteY50" fmla="*/ 6811757 h 8323234"/>
              <a:gd name="connsiteX51" fmla="*/ 3951534 w 4196446"/>
              <a:gd name="connsiteY51" fmla="*/ 6737938 h 8323234"/>
              <a:gd name="connsiteX52" fmla="*/ 3932484 w 4196446"/>
              <a:gd name="connsiteY52" fmla="*/ 6616495 h 8323234"/>
              <a:gd name="connsiteX53" fmla="*/ 3975347 w 4196446"/>
              <a:gd name="connsiteY53" fmla="*/ 6642688 h 8323234"/>
              <a:gd name="connsiteX54" fmla="*/ 4027735 w 4196446"/>
              <a:gd name="connsiteY54" fmla="*/ 6654595 h 8323234"/>
              <a:gd name="connsiteX55" fmla="*/ 4056309 w 4196446"/>
              <a:gd name="connsiteY55" fmla="*/ 6516482 h 8323234"/>
              <a:gd name="connsiteX56" fmla="*/ 3996778 w 4196446"/>
              <a:gd name="connsiteY56" fmla="*/ 6478382 h 8323234"/>
              <a:gd name="connsiteX57" fmla="*/ 4034878 w 4196446"/>
              <a:gd name="connsiteY57" fmla="*/ 6437901 h 8323234"/>
              <a:gd name="connsiteX58" fmla="*/ 4061072 w 4196446"/>
              <a:gd name="connsiteY58" fmla="*/ 6473620 h 8323234"/>
              <a:gd name="connsiteX59" fmla="*/ 4082503 w 4196446"/>
              <a:gd name="connsiteY59" fmla="*/ 6478382 h 8323234"/>
              <a:gd name="connsiteX60" fmla="*/ 4089647 w 4196446"/>
              <a:gd name="connsiteY60" fmla="*/ 6421232 h 8323234"/>
              <a:gd name="connsiteX61" fmla="*/ 4046784 w 4196446"/>
              <a:gd name="connsiteY61" fmla="*/ 6318838 h 8323234"/>
              <a:gd name="connsiteX62" fmla="*/ 4130128 w 4196446"/>
              <a:gd name="connsiteY62" fmla="*/ 6299788 h 8323234"/>
              <a:gd name="connsiteX63" fmla="*/ 4046784 w 4196446"/>
              <a:gd name="connsiteY63" fmla="*/ 6275976 h 8323234"/>
              <a:gd name="connsiteX64" fmla="*/ 4053928 w 4196446"/>
              <a:gd name="connsiteY64" fmla="*/ 6211682 h 8323234"/>
              <a:gd name="connsiteX65" fmla="*/ 4039640 w 4196446"/>
              <a:gd name="connsiteY65" fmla="*/ 6149770 h 8323234"/>
              <a:gd name="connsiteX66" fmla="*/ 4106315 w 4196446"/>
              <a:gd name="connsiteY66" fmla="*/ 6211682 h 8323234"/>
              <a:gd name="connsiteX67" fmla="*/ 4063453 w 4196446"/>
              <a:gd name="connsiteY67" fmla="*/ 6090238 h 8323234"/>
              <a:gd name="connsiteX68" fmla="*/ 4070597 w 4196446"/>
              <a:gd name="connsiteY68" fmla="*/ 6018801 h 8323234"/>
              <a:gd name="connsiteX69" fmla="*/ 4132509 w 4196446"/>
              <a:gd name="connsiteY69" fmla="*/ 5975938 h 8323234"/>
              <a:gd name="connsiteX70" fmla="*/ 4094409 w 4196446"/>
              <a:gd name="connsiteY70" fmla="*/ 6075951 h 8323234"/>
              <a:gd name="connsiteX71" fmla="*/ 4139653 w 4196446"/>
              <a:gd name="connsiteY71" fmla="*/ 6102145 h 8323234"/>
              <a:gd name="connsiteX72" fmla="*/ 4192041 w 4196446"/>
              <a:gd name="connsiteY72" fmla="*/ 6080713 h 8323234"/>
              <a:gd name="connsiteX73" fmla="*/ 4149178 w 4196446"/>
              <a:gd name="connsiteY73" fmla="*/ 5947363 h 8323234"/>
              <a:gd name="connsiteX74" fmla="*/ 4194421 w 4196446"/>
              <a:gd name="connsiteY74" fmla="*/ 5909263 h 8323234"/>
              <a:gd name="connsiteX75" fmla="*/ 4113459 w 4196446"/>
              <a:gd name="connsiteY75" fmla="*/ 5783057 h 8323234"/>
              <a:gd name="connsiteX76" fmla="*/ 4108696 w 4196446"/>
              <a:gd name="connsiteY76" fmla="*/ 5678282 h 8323234"/>
              <a:gd name="connsiteX77" fmla="*/ 4070597 w 4196446"/>
              <a:gd name="connsiteY77" fmla="*/ 5587795 h 8323234"/>
              <a:gd name="connsiteX78" fmla="*/ 4111077 w 4196446"/>
              <a:gd name="connsiteY78" fmla="*/ 5583032 h 8323234"/>
              <a:gd name="connsiteX79" fmla="*/ 4061071 w 4196446"/>
              <a:gd name="connsiteY79" fmla="*/ 5478257 h 8323234"/>
              <a:gd name="connsiteX80" fmla="*/ 4061071 w 4196446"/>
              <a:gd name="connsiteY80" fmla="*/ 5383007 h 8323234"/>
              <a:gd name="connsiteX81" fmla="*/ 4103934 w 4196446"/>
              <a:gd name="connsiteY81" fmla="*/ 5387770 h 8323234"/>
              <a:gd name="connsiteX82" fmla="*/ 4106315 w 4196446"/>
              <a:gd name="connsiteY82" fmla="*/ 5347288 h 8323234"/>
              <a:gd name="connsiteX83" fmla="*/ 4065833 w 4196446"/>
              <a:gd name="connsiteY83" fmla="*/ 5292520 h 8323234"/>
              <a:gd name="connsiteX84" fmla="*/ 4058690 w 4196446"/>
              <a:gd name="connsiteY84" fmla="*/ 5173457 h 8323234"/>
              <a:gd name="connsiteX85" fmla="*/ 3990428 w 4196446"/>
              <a:gd name="connsiteY85" fmla="*/ 5034550 h 8323234"/>
              <a:gd name="connsiteX86" fmla="*/ 3922959 w 4196446"/>
              <a:gd name="connsiteY86" fmla="*/ 4816270 h 8323234"/>
              <a:gd name="connsiteX87" fmla="*/ 3887241 w 4196446"/>
              <a:gd name="connsiteY87" fmla="*/ 4682920 h 8323234"/>
              <a:gd name="connsiteX88" fmla="*/ 3851522 w 4196446"/>
              <a:gd name="connsiteY88" fmla="*/ 4642438 h 8323234"/>
              <a:gd name="connsiteX89" fmla="*/ 3887241 w 4196446"/>
              <a:gd name="connsiteY89" fmla="*/ 4578145 h 8323234"/>
              <a:gd name="connsiteX90" fmla="*/ 3839615 w 4196446"/>
              <a:gd name="connsiteY90" fmla="*/ 4499563 h 8323234"/>
              <a:gd name="connsiteX91" fmla="*/ 3780084 w 4196446"/>
              <a:gd name="connsiteY91" fmla="*/ 4492420 h 8323234"/>
              <a:gd name="connsiteX92" fmla="*/ 3732459 w 4196446"/>
              <a:gd name="connsiteY92" fmla="*/ 4449557 h 8323234"/>
              <a:gd name="connsiteX93" fmla="*/ 3687216 w 4196446"/>
              <a:gd name="connsiteY93" fmla="*/ 4466226 h 8323234"/>
              <a:gd name="connsiteX94" fmla="*/ 3668166 w 4196446"/>
              <a:gd name="connsiteY94" fmla="*/ 4368595 h 8323234"/>
              <a:gd name="connsiteX95" fmla="*/ 3501478 w 4196446"/>
              <a:gd name="connsiteY95" fmla="*/ 4166188 h 8323234"/>
              <a:gd name="connsiteX96" fmla="*/ 3496716 w 4196446"/>
              <a:gd name="connsiteY96" fmla="*/ 4139995 h 8323234"/>
              <a:gd name="connsiteX97" fmla="*/ 3494334 w 4196446"/>
              <a:gd name="connsiteY97" fmla="*/ 4113801 h 8323234"/>
              <a:gd name="connsiteX98" fmla="*/ 3544341 w 4196446"/>
              <a:gd name="connsiteY98" fmla="*/ 4101895 h 8323234"/>
              <a:gd name="connsiteX99" fmla="*/ 3553866 w 4196446"/>
              <a:gd name="connsiteY99" fmla="*/ 4075701 h 8323234"/>
              <a:gd name="connsiteX100" fmla="*/ 3515766 w 4196446"/>
              <a:gd name="connsiteY100" fmla="*/ 4056651 h 8323234"/>
              <a:gd name="connsiteX101" fmla="*/ 3465759 w 4196446"/>
              <a:gd name="connsiteY101" fmla="*/ 4049507 h 8323234"/>
              <a:gd name="connsiteX102" fmla="*/ 3432422 w 4196446"/>
              <a:gd name="connsiteY102" fmla="*/ 4109038 h 8323234"/>
              <a:gd name="connsiteX103" fmla="*/ 3413372 w 4196446"/>
              <a:gd name="connsiteY103" fmla="*/ 4082845 h 8323234"/>
              <a:gd name="connsiteX104" fmla="*/ 3415752 w 4196446"/>
              <a:gd name="connsiteY104" fmla="*/ 4042363 h 8323234"/>
              <a:gd name="connsiteX105" fmla="*/ 3349078 w 4196446"/>
              <a:gd name="connsiteY105" fmla="*/ 4018551 h 8323234"/>
              <a:gd name="connsiteX106" fmla="*/ 3382416 w 4196446"/>
              <a:gd name="connsiteY106" fmla="*/ 3985213 h 8323234"/>
              <a:gd name="connsiteX107" fmla="*/ 3346697 w 4196446"/>
              <a:gd name="connsiteY107" fmla="*/ 3961401 h 8323234"/>
              <a:gd name="connsiteX108" fmla="*/ 3291928 w 4196446"/>
              <a:gd name="connsiteY108" fmla="*/ 3959020 h 8323234"/>
              <a:gd name="connsiteX109" fmla="*/ 3263352 w 4196446"/>
              <a:gd name="connsiteY109" fmla="*/ 3978070 h 8323234"/>
              <a:gd name="connsiteX110" fmla="*/ 3215727 w 4196446"/>
              <a:gd name="connsiteY110" fmla="*/ 3963782 h 8323234"/>
              <a:gd name="connsiteX111" fmla="*/ 3227633 w 4196446"/>
              <a:gd name="connsiteY111" fmla="*/ 3937588 h 8323234"/>
              <a:gd name="connsiteX112" fmla="*/ 3275259 w 4196446"/>
              <a:gd name="connsiteY112" fmla="*/ 3913776 h 8323234"/>
              <a:gd name="connsiteX113" fmla="*/ 3127621 w 4196446"/>
              <a:gd name="connsiteY113" fmla="*/ 3851863 h 8323234"/>
              <a:gd name="connsiteX114" fmla="*/ 2996652 w 4196446"/>
              <a:gd name="connsiteY114" fmla="*/ 3739945 h 8323234"/>
              <a:gd name="connsiteX115" fmla="*/ 2591839 w 4196446"/>
              <a:gd name="connsiteY115" fmla="*/ 3354183 h 8323234"/>
              <a:gd name="connsiteX116" fmla="*/ 2468015 w 4196446"/>
              <a:gd name="connsiteY116" fmla="*/ 3049382 h 8323234"/>
              <a:gd name="connsiteX117" fmla="*/ 2432296 w 4196446"/>
              <a:gd name="connsiteY117" fmla="*/ 2961276 h 8323234"/>
              <a:gd name="connsiteX118" fmla="*/ 2387052 w 4196446"/>
              <a:gd name="connsiteY118" fmla="*/ 2954132 h 8323234"/>
              <a:gd name="connsiteX119" fmla="*/ 2365621 w 4196446"/>
              <a:gd name="connsiteY119" fmla="*/ 2958895 h 8323234"/>
              <a:gd name="connsiteX120" fmla="*/ 2315615 w 4196446"/>
              <a:gd name="connsiteY120" fmla="*/ 2896982 h 8323234"/>
              <a:gd name="connsiteX121" fmla="*/ 2234652 w 4196446"/>
              <a:gd name="connsiteY121" fmla="*/ 2880313 h 8323234"/>
              <a:gd name="connsiteX122" fmla="*/ 2182265 w 4196446"/>
              <a:gd name="connsiteY122" fmla="*/ 2811257 h 8323234"/>
              <a:gd name="connsiteX123" fmla="*/ 2115590 w 4196446"/>
              <a:gd name="connsiteY123" fmla="*/ 2727913 h 8323234"/>
              <a:gd name="connsiteX124" fmla="*/ 2091777 w 4196446"/>
              <a:gd name="connsiteY124" fmla="*/ 2670763 h 8323234"/>
              <a:gd name="connsiteX125" fmla="*/ 2006845 w 4196446"/>
              <a:gd name="connsiteY125" fmla="*/ 2527095 h 8323234"/>
              <a:gd name="connsiteX126" fmla="*/ 1953665 w 4196446"/>
              <a:gd name="connsiteY126" fmla="*/ 2451688 h 8323234"/>
              <a:gd name="connsiteX127" fmla="*/ 2006052 w 4196446"/>
              <a:gd name="connsiteY127" fmla="*/ 2337388 h 8323234"/>
              <a:gd name="connsiteX128" fmla="*/ 2072727 w 4196446"/>
              <a:gd name="connsiteY128" fmla="*/ 2256426 h 8323234"/>
              <a:gd name="connsiteX129" fmla="*/ 2056058 w 4196446"/>
              <a:gd name="connsiteY129" fmla="*/ 2223088 h 8323234"/>
              <a:gd name="connsiteX130" fmla="*/ 2067965 w 4196446"/>
              <a:gd name="connsiteY130" fmla="*/ 2130220 h 8323234"/>
              <a:gd name="connsiteX131" fmla="*/ 2137021 w 4196446"/>
              <a:gd name="connsiteY131" fmla="*/ 1992107 h 8323234"/>
              <a:gd name="connsiteX132" fmla="*/ 2165596 w 4196446"/>
              <a:gd name="connsiteY132" fmla="*/ 1944482 h 8323234"/>
              <a:gd name="connsiteX133" fmla="*/ 2203696 w 4196446"/>
              <a:gd name="connsiteY133" fmla="*/ 1937338 h 8323234"/>
              <a:gd name="connsiteX134" fmla="*/ 2198933 w 4196446"/>
              <a:gd name="connsiteY134" fmla="*/ 1906382 h 8323234"/>
              <a:gd name="connsiteX135" fmla="*/ 2406102 w 4196446"/>
              <a:gd name="connsiteY135" fmla="*/ 1782557 h 8323234"/>
              <a:gd name="connsiteX136" fmla="*/ 2494208 w 4196446"/>
              <a:gd name="connsiteY136" fmla="*/ 1715882 h 8323234"/>
              <a:gd name="connsiteX137" fmla="*/ 2513258 w 4196446"/>
              <a:gd name="connsiteY137" fmla="*/ 1630157 h 8323234"/>
              <a:gd name="connsiteX138" fmla="*/ 2522784 w 4196446"/>
              <a:gd name="connsiteY138" fmla="*/ 1584913 h 8323234"/>
              <a:gd name="connsiteX139" fmla="*/ 2577552 w 4196446"/>
              <a:gd name="connsiteY139" fmla="*/ 1527763 h 8323234"/>
              <a:gd name="connsiteX140" fmla="*/ 2606127 w 4196446"/>
              <a:gd name="connsiteY140" fmla="*/ 1499188 h 8323234"/>
              <a:gd name="connsiteX141" fmla="*/ 2634702 w 4196446"/>
              <a:gd name="connsiteY141" fmla="*/ 1492045 h 8323234"/>
              <a:gd name="connsiteX142" fmla="*/ 2672802 w 4196446"/>
              <a:gd name="connsiteY142" fmla="*/ 1368220 h 8323234"/>
              <a:gd name="connsiteX143" fmla="*/ 2806153 w 4196446"/>
              <a:gd name="connsiteY143" fmla="*/ 1334883 h 8323234"/>
              <a:gd name="connsiteX144" fmla="*/ 2944265 w 4196446"/>
              <a:gd name="connsiteY144" fmla="*/ 1325357 h 8323234"/>
              <a:gd name="connsiteX145" fmla="*/ 2968077 w 4196446"/>
              <a:gd name="connsiteY145" fmla="*/ 1206295 h 8323234"/>
              <a:gd name="connsiteX146" fmla="*/ 3049040 w 4196446"/>
              <a:gd name="connsiteY146" fmla="*/ 1169783 h 8323234"/>
              <a:gd name="connsiteX147" fmla="*/ 3153814 w 4196446"/>
              <a:gd name="connsiteY147" fmla="*/ 1125332 h 8323234"/>
              <a:gd name="connsiteX148" fmla="*/ 3225252 w 4196446"/>
              <a:gd name="connsiteY148" fmla="*/ 1049132 h 8323234"/>
              <a:gd name="connsiteX149" fmla="*/ 3310977 w 4196446"/>
              <a:gd name="connsiteY149" fmla="*/ 996745 h 8323234"/>
              <a:gd name="connsiteX150" fmla="*/ 3056977 w 4196446"/>
              <a:gd name="connsiteY150" fmla="*/ 982457 h 8323234"/>
              <a:gd name="connsiteX151" fmla="*/ 2958552 w 4196446"/>
              <a:gd name="connsiteY151" fmla="*/ 976107 h 8323234"/>
              <a:gd name="connsiteX152" fmla="*/ 2926802 w 4196446"/>
              <a:gd name="connsiteY152" fmla="*/ 906257 h 8323234"/>
              <a:gd name="connsiteX153" fmla="*/ 2866477 w 4196446"/>
              <a:gd name="connsiteY153" fmla="*/ 893559 h 8323234"/>
              <a:gd name="connsiteX154" fmla="*/ 2799802 w 4196446"/>
              <a:gd name="connsiteY154" fmla="*/ 874507 h 8323234"/>
              <a:gd name="connsiteX155" fmla="*/ 2761702 w 4196446"/>
              <a:gd name="connsiteY155" fmla="*/ 807832 h 8323234"/>
              <a:gd name="connsiteX156" fmla="*/ 2609302 w 4196446"/>
              <a:gd name="connsiteY156" fmla="*/ 760207 h 8323234"/>
              <a:gd name="connsiteX157" fmla="*/ 2580727 w 4196446"/>
              <a:gd name="connsiteY157" fmla="*/ 604632 h 8323234"/>
              <a:gd name="connsiteX158" fmla="*/ 2526752 w 4196446"/>
              <a:gd name="connsiteY158" fmla="*/ 531609 h 8323234"/>
              <a:gd name="connsiteX159" fmla="*/ 2596602 w 4196446"/>
              <a:gd name="connsiteY159" fmla="*/ 407782 h 8323234"/>
              <a:gd name="connsiteX160" fmla="*/ 2629939 w 4196446"/>
              <a:gd name="connsiteY160" fmla="*/ 310947 h 8323234"/>
              <a:gd name="connsiteX161" fmla="*/ 2517227 w 4196446"/>
              <a:gd name="connsiteY161" fmla="*/ 239507 h 8323234"/>
              <a:gd name="connsiteX162" fmla="*/ 2402927 w 4196446"/>
              <a:gd name="connsiteY162" fmla="*/ 271257 h 8323234"/>
              <a:gd name="connsiteX163" fmla="*/ 2275927 w 4196446"/>
              <a:gd name="connsiteY163" fmla="*/ 198232 h 8323234"/>
              <a:gd name="connsiteX164" fmla="*/ 2133052 w 4196446"/>
              <a:gd name="connsiteY164" fmla="*/ 233157 h 8323234"/>
              <a:gd name="connsiteX165" fmla="*/ 1913977 w 4196446"/>
              <a:gd name="connsiteY165" fmla="*/ 36309 h 8323234"/>
              <a:gd name="connsiteX166" fmla="*/ 1777452 w 4196446"/>
              <a:gd name="connsiteY166" fmla="*/ 13289 h 8323234"/>
              <a:gd name="connsiteX167" fmla="*/ 1703633 w 4196446"/>
              <a:gd name="connsiteY167" fmla="*/ 41864 h 8323234"/>
              <a:gd name="connsiteX168" fmla="*/ 1615527 w 4196446"/>
              <a:gd name="connsiteY168" fmla="*/ 75203 h 8323234"/>
              <a:gd name="connsiteX169" fmla="*/ 1515515 w 4196446"/>
              <a:gd name="connsiteY169" fmla="*/ 129971 h 8323234"/>
              <a:gd name="connsiteX170" fmla="*/ 1525040 w 4196446"/>
              <a:gd name="connsiteY170" fmla="*/ 194264 h 8323234"/>
              <a:gd name="connsiteX171" fmla="*/ 1505990 w 4196446"/>
              <a:gd name="connsiteY171" fmla="*/ 251415 h 8323234"/>
              <a:gd name="connsiteX172" fmla="*/ 1413121 w 4196446"/>
              <a:gd name="connsiteY172" fmla="*/ 270464 h 8323234"/>
              <a:gd name="connsiteX173" fmla="*/ 1339302 w 4196446"/>
              <a:gd name="connsiteY173" fmla="*/ 306184 h 8323234"/>
              <a:gd name="connsiteX174" fmla="*/ 1260721 w 4196446"/>
              <a:gd name="connsiteY174" fmla="*/ 346665 h 8323234"/>
              <a:gd name="connsiteX175" fmla="*/ 1191665 w 4196446"/>
              <a:gd name="connsiteY175" fmla="*/ 272847 h 8323234"/>
              <a:gd name="connsiteX176" fmla="*/ 1082127 w 4196446"/>
              <a:gd name="connsiteY176" fmla="*/ 353809 h 8323234"/>
              <a:gd name="connsiteX177" fmla="*/ 1020215 w 4196446"/>
              <a:gd name="connsiteY177" fmla="*/ 420484 h 8323234"/>
              <a:gd name="connsiteX178" fmla="*/ 858290 w 4196446"/>
              <a:gd name="connsiteY178" fmla="*/ 301422 h 8323234"/>
              <a:gd name="connsiteX179" fmla="*/ 796377 w 4196446"/>
              <a:gd name="connsiteY179" fmla="*/ 406196 h 8323234"/>
              <a:gd name="connsiteX180" fmla="*/ 755896 w 4196446"/>
              <a:gd name="connsiteY180" fmla="*/ 341903 h 8323234"/>
              <a:gd name="connsiteX181" fmla="*/ 689221 w 4196446"/>
              <a:gd name="connsiteY181" fmla="*/ 270465 h 8323234"/>
              <a:gd name="connsiteX182" fmla="*/ 667790 w 4196446"/>
              <a:gd name="connsiteY182" fmla="*/ 313328 h 8323234"/>
              <a:gd name="connsiteX183" fmla="*/ 620165 w 4196446"/>
              <a:gd name="connsiteY183" fmla="*/ 382384 h 8323234"/>
              <a:gd name="connsiteX184" fmla="*/ 589208 w 4196446"/>
              <a:gd name="connsiteY184" fmla="*/ 396672 h 8323234"/>
              <a:gd name="connsiteX185" fmla="*/ 498721 w 4196446"/>
              <a:gd name="connsiteY185" fmla="*/ 482397 h 8323234"/>
              <a:gd name="connsiteX186" fmla="*/ 396327 w 4196446"/>
              <a:gd name="connsiteY186" fmla="*/ 380003 h 8323234"/>
              <a:gd name="connsiteX187" fmla="*/ 243927 w 4196446"/>
              <a:gd name="connsiteY187" fmla="*/ 294278 h 8323234"/>
              <a:gd name="connsiteX188" fmla="*/ 174871 w 4196446"/>
              <a:gd name="connsiteY188" fmla="*/ 327615 h 8323234"/>
              <a:gd name="connsiteX189" fmla="*/ 127246 w 4196446"/>
              <a:gd name="connsiteY189" fmla="*/ 410959 h 8323234"/>
              <a:gd name="connsiteX190" fmla="*/ 43902 w 4196446"/>
              <a:gd name="connsiteY190" fmla="*/ 472872 h 8323234"/>
              <a:gd name="connsiteX191" fmla="*/ 8183 w 4196446"/>
              <a:gd name="connsiteY191" fmla="*/ 484778 h 8323234"/>
              <a:gd name="connsiteX192" fmla="*/ 198683 w 4196446"/>
              <a:gd name="connsiteY192" fmla="*/ 689565 h 8323234"/>
              <a:gd name="connsiteX193" fmla="*/ 265359 w 4196446"/>
              <a:gd name="connsiteY193" fmla="*/ 706234 h 8323234"/>
              <a:gd name="connsiteX194" fmla="*/ 298697 w 4196446"/>
              <a:gd name="connsiteY194" fmla="*/ 730047 h 8323234"/>
              <a:gd name="connsiteX195" fmla="*/ 296315 w 4196446"/>
              <a:gd name="connsiteY195" fmla="*/ 901496 h 8323234"/>
              <a:gd name="connsiteX196" fmla="*/ 362990 w 4196446"/>
              <a:gd name="connsiteY196" fmla="*/ 906259 h 8323234"/>
              <a:gd name="connsiteX197" fmla="*/ 401090 w 4196446"/>
              <a:gd name="connsiteY197" fmla="*/ 856253 h 8323234"/>
              <a:gd name="connsiteX198" fmla="*/ 482052 w 4196446"/>
              <a:gd name="connsiteY198" fmla="*/ 894353 h 8323234"/>
              <a:gd name="connsiteX199" fmla="*/ 420140 w 4196446"/>
              <a:gd name="connsiteY199" fmla="*/ 1039609 h 8323234"/>
              <a:gd name="connsiteX200" fmla="*/ 434427 w 4196446"/>
              <a:gd name="connsiteY200" fmla="*/ 1087234 h 8323234"/>
              <a:gd name="connsiteX201" fmla="*/ 379658 w 4196446"/>
              <a:gd name="connsiteY201" fmla="*/ 1139622 h 8323234"/>
              <a:gd name="connsiteX202" fmla="*/ 415377 w 4196446"/>
              <a:gd name="connsiteY202" fmla="*/ 1168196 h 8323234"/>
              <a:gd name="connsiteX203" fmla="*/ 486815 w 4196446"/>
              <a:gd name="connsiteY203" fmla="*/ 1256303 h 8323234"/>
              <a:gd name="connsiteX204" fmla="*/ 527296 w 4196446"/>
              <a:gd name="connsiteY204" fmla="*/ 1344409 h 8323234"/>
              <a:gd name="connsiteX205" fmla="*/ 636833 w 4196446"/>
              <a:gd name="connsiteY205" fmla="*/ 1396797 h 8323234"/>
              <a:gd name="connsiteX206" fmla="*/ 746371 w 4196446"/>
              <a:gd name="connsiteY206" fmla="*/ 1420609 h 8323234"/>
              <a:gd name="connsiteX207" fmla="*/ 829715 w 4196446"/>
              <a:gd name="connsiteY207" fmla="*/ 1468234 h 8323234"/>
              <a:gd name="connsiteX208" fmla="*/ 913058 w 4196446"/>
              <a:gd name="connsiteY208" fmla="*/ 1442040 h 8323234"/>
              <a:gd name="connsiteX209" fmla="*/ 994021 w 4196446"/>
              <a:gd name="connsiteY209" fmla="*/ 1368222 h 8323234"/>
              <a:gd name="connsiteX210" fmla="*/ 1103558 w 4196446"/>
              <a:gd name="connsiteY210" fmla="*/ 1351553 h 8323234"/>
              <a:gd name="connsiteX211" fmla="*/ 1170233 w 4196446"/>
              <a:gd name="connsiteY211" fmla="*/ 1356315 h 8323234"/>
              <a:gd name="connsiteX212" fmla="*/ 1329777 w 4196446"/>
              <a:gd name="connsiteY212" fmla="*/ 1465853 h 8323234"/>
              <a:gd name="connsiteX213" fmla="*/ 1389308 w 4196446"/>
              <a:gd name="connsiteY213" fmla="*/ 1494428 h 8323234"/>
              <a:gd name="connsiteX214" fmla="*/ 1260721 w 4196446"/>
              <a:gd name="connsiteY214" fmla="*/ 1596822 h 8323234"/>
              <a:gd name="connsiteX215" fmla="*/ 1263102 w 4196446"/>
              <a:gd name="connsiteY215" fmla="*/ 1661115 h 8323234"/>
              <a:gd name="connsiteX216" fmla="*/ 1425027 w 4196446"/>
              <a:gd name="connsiteY216" fmla="*/ 1613490 h 8323234"/>
              <a:gd name="connsiteX217" fmla="*/ 1386927 w 4196446"/>
              <a:gd name="connsiteY217" fmla="*/ 1677784 h 8323234"/>
              <a:gd name="connsiteX218" fmla="*/ 1405977 w 4196446"/>
              <a:gd name="connsiteY218" fmla="*/ 1751603 h 8323234"/>
              <a:gd name="connsiteX219" fmla="*/ 1517896 w 4196446"/>
              <a:gd name="connsiteY219" fmla="*/ 1787322 h 8323234"/>
              <a:gd name="connsiteX220" fmla="*/ 1591715 w 4196446"/>
              <a:gd name="connsiteY220" fmla="*/ 1803990 h 8323234"/>
              <a:gd name="connsiteX221" fmla="*/ 1501227 w 4196446"/>
              <a:gd name="connsiteY221" fmla="*/ 1934959 h 8323234"/>
              <a:gd name="connsiteX222" fmla="*/ 1494083 w 4196446"/>
              <a:gd name="connsiteY222" fmla="*/ 1984965 h 8323234"/>
              <a:gd name="connsiteX223" fmla="*/ 1422646 w 4196446"/>
              <a:gd name="connsiteY223" fmla="*/ 2020684 h 8323234"/>
              <a:gd name="connsiteX224" fmla="*/ 1391690 w 4196446"/>
              <a:gd name="connsiteY224" fmla="*/ 2082597 h 8323234"/>
              <a:gd name="connsiteX225" fmla="*/ 1260721 w 4196446"/>
              <a:gd name="connsiteY225" fmla="*/ 2056403 h 8323234"/>
              <a:gd name="connsiteX226" fmla="*/ 1139277 w 4196446"/>
              <a:gd name="connsiteY226" fmla="*/ 2056402 h 8323234"/>
              <a:gd name="connsiteX227" fmla="*/ 1072602 w 4196446"/>
              <a:gd name="connsiteY227" fmla="*/ 2084978 h 8323234"/>
              <a:gd name="connsiteX228" fmla="*/ 1065458 w 4196446"/>
              <a:gd name="connsiteY228" fmla="*/ 2184990 h 8323234"/>
              <a:gd name="connsiteX229" fmla="*/ 977352 w 4196446"/>
              <a:gd name="connsiteY229" fmla="*/ 2273097 h 8323234"/>
              <a:gd name="connsiteX230" fmla="*/ 1120227 w 4196446"/>
              <a:gd name="connsiteY230" fmla="*/ 2335009 h 8323234"/>
              <a:gd name="connsiteX231" fmla="*/ 1170234 w 4196446"/>
              <a:gd name="connsiteY231" fmla="*/ 2370727 h 8323234"/>
              <a:gd name="connsiteX232" fmla="*/ 1222621 w 4196446"/>
              <a:gd name="connsiteY232" fmla="*/ 2387397 h 8323234"/>
              <a:gd name="connsiteX233" fmla="*/ 1272627 w 4196446"/>
              <a:gd name="connsiteY233" fmla="*/ 2437403 h 8323234"/>
              <a:gd name="connsiteX234" fmla="*/ 1329777 w 4196446"/>
              <a:gd name="connsiteY234" fmla="*/ 2458834 h 8323234"/>
              <a:gd name="connsiteX235" fmla="*/ 1422646 w 4196446"/>
              <a:gd name="connsiteY235" fmla="*/ 2535034 h 8323234"/>
              <a:gd name="connsiteX236" fmla="*/ 1508371 w 4196446"/>
              <a:gd name="connsiteY236" fmla="*/ 2568373 h 8323234"/>
              <a:gd name="connsiteX237" fmla="*/ 1641721 w 4196446"/>
              <a:gd name="connsiteY237" fmla="*/ 2716009 h 8323234"/>
              <a:gd name="connsiteX238" fmla="*/ 1725065 w 4196446"/>
              <a:gd name="connsiteY238" fmla="*/ 2870790 h 8323234"/>
              <a:gd name="connsiteX239" fmla="*/ 1850477 w 4196446"/>
              <a:gd name="connsiteY239" fmla="*/ 2931907 h 8323234"/>
              <a:gd name="connsiteX240" fmla="*/ 1896514 w 4196446"/>
              <a:gd name="connsiteY240" fmla="*/ 2977947 h 8323234"/>
              <a:gd name="connsiteX241" fmla="*/ 1927471 w 4196446"/>
              <a:gd name="connsiteY241" fmla="*/ 3082722 h 8323234"/>
              <a:gd name="connsiteX242" fmla="*/ 1989383 w 4196446"/>
              <a:gd name="connsiteY242" fmla="*/ 3185115 h 8323234"/>
              <a:gd name="connsiteX243" fmla="*/ 2051296 w 4196446"/>
              <a:gd name="connsiteY243" fmla="*/ 3223215 h 8323234"/>
              <a:gd name="connsiteX244" fmla="*/ 2182265 w 4196446"/>
              <a:gd name="connsiteY244" fmla="*/ 3370853 h 8323234"/>
              <a:gd name="connsiteX245" fmla="*/ 2325139 w 4196446"/>
              <a:gd name="connsiteY245" fmla="*/ 3447053 h 8323234"/>
              <a:gd name="connsiteX246" fmla="*/ 2384671 w 4196446"/>
              <a:gd name="connsiteY246" fmla="*/ 3532778 h 8323234"/>
              <a:gd name="connsiteX247" fmla="*/ 2432296 w 4196446"/>
              <a:gd name="connsiteY247" fmla="*/ 3599453 h 8323234"/>
              <a:gd name="connsiteX248" fmla="*/ 2479921 w 4196446"/>
              <a:gd name="connsiteY248" fmla="*/ 3589929 h 8323234"/>
              <a:gd name="connsiteX249" fmla="*/ 2484683 w 4196446"/>
              <a:gd name="connsiteY249" fmla="*/ 3742328 h 8323234"/>
              <a:gd name="connsiteX250" fmla="*/ 2537071 w 4196446"/>
              <a:gd name="connsiteY250" fmla="*/ 3835197 h 8323234"/>
              <a:gd name="connsiteX251" fmla="*/ 2529927 w 4196446"/>
              <a:gd name="connsiteY251" fmla="*/ 3873297 h 8323234"/>
              <a:gd name="connsiteX252" fmla="*/ 2598983 w 4196446"/>
              <a:gd name="connsiteY252" fmla="*/ 3909015 h 8323234"/>
              <a:gd name="connsiteX253" fmla="*/ 2656133 w 4196446"/>
              <a:gd name="connsiteY253" fmla="*/ 3854247 h 8323234"/>
              <a:gd name="connsiteX254" fmla="*/ 2689471 w 4196446"/>
              <a:gd name="connsiteY254" fmla="*/ 3937590 h 8323234"/>
              <a:gd name="connsiteX255" fmla="*/ 2734715 w 4196446"/>
              <a:gd name="connsiteY255" fmla="*/ 3982834 h 8323234"/>
              <a:gd name="connsiteX256" fmla="*/ 2808533 w 4196446"/>
              <a:gd name="connsiteY256" fmla="*/ 4006647 h 8323234"/>
              <a:gd name="connsiteX257" fmla="*/ 2860921 w 4196446"/>
              <a:gd name="connsiteY257" fmla="*/ 4075703 h 8323234"/>
              <a:gd name="connsiteX258" fmla="*/ 2946646 w 4196446"/>
              <a:gd name="connsiteY258" fmla="*/ 4130472 h 8323234"/>
              <a:gd name="connsiteX259" fmla="*/ 2999033 w 4196446"/>
              <a:gd name="connsiteY259" fmla="*/ 4163809 h 8323234"/>
              <a:gd name="connsiteX260" fmla="*/ 2870446 w 4196446"/>
              <a:gd name="connsiteY260" fmla="*/ 4256678 h 8323234"/>
              <a:gd name="connsiteX261" fmla="*/ 2868064 w 4196446"/>
              <a:gd name="connsiteY261" fmla="*/ 4311446 h 8323234"/>
              <a:gd name="connsiteX262" fmla="*/ 2970458 w 4196446"/>
              <a:gd name="connsiteY262" fmla="*/ 4428128 h 8323234"/>
              <a:gd name="connsiteX263" fmla="*/ 3065708 w 4196446"/>
              <a:gd name="connsiteY263" fmla="*/ 4490040 h 8323234"/>
              <a:gd name="connsiteX264" fmla="*/ 3096665 w 4196446"/>
              <a:gd name="connsiteY264" fmla="*/ 4528140 h 8323234"/>
              <a:gd name="connsiteX265" fmla="*/ 3082377 w 4196446"/>
              <a:gd name="connsiteY265" fmla="*/ 4609103 h 8323234"/>
              <a:gd name="connsiteX266" fmla="*/ 3077615 w 4196446"/>
              <a:gd name="connsiteY266" fmla="*/ 4692447 h 8323234"/>
              <a:gd name="connsiteX267" fmla="*/ 3034752 w 4196446"/>
              <a:gd name="connsiteY267" fmla="*/ 4701972 h 8323234"/>
              <a:gd name="connsiteX268" fmla="*/ 3008558 w 4196446"/>
              <a:gd name="connsiteY268" fmla="*/ 4718640 h 8323234"/>
              <a:gd name="connsiteX269" fmla="*/ 3053802 w 4196446"/>
              <a:gd name="connsiteY269" fmla="*/ 4795632 h 8323234"/>
              <a:gd name="connsiteX270" fmla="*/ 3037133 w 4196446"/>
              <a:gd name="connsiteY270" fmla="*/ 4868659 h 8323234"/>
              <a:gd name="connsiteX271" fmla="*/ 3020465 w 4196446"/>
              <a:gd name="connsiteY271" fmla="*/ 5004390 h 8323234"/>
              <a:gd name="connsiteX272" fmla="*/ 2982365 w 4196446"/>
              <a:gd name="connsiteY272" fmla="*/ 5044872 h 8323234"/>
              <a:gd name="connsiteX273" fmla="*/ 2965696 w 4196446"/>
              <a:gd name="connsiteY273" fmla="*/ 5166315 h 8323234"/>
              <a:gd name="connsiteX274" fmla="*/ 2937121 w 4196446"/>
              <a:gd name="connsiteY274" fmla="*/ 5285378 h 8323234"/>
              <a:gd name="connsiteX275" fmla="*/ 2989508 w 4196446"/>
              <a:gd name="connsiteY275" fmla="*/ 5302047 h 8323234"/>
              <a:gd name="connsiteX276" fmla="*/ 2987127 w 4196446"/>
              <a:gd name="connsiteY276" fmla="*/ 5347290 h 8323234"/>
              <a:gd name="connsiteX277" fmla="*/ 2984746 w 4196446"/>
              <a:gd name="connsiteY277" fmla="*/ 5402059 h 8323234"/>
              <a:gd name="connsiteX278" fmla="*/ 3041896 w 4196446"/>
              <a:gd name="connsiteY278" fmla="*/ 5471115 h 8323234"/>
              <a:gd name="connsiteX279" fmla="*/ 3089521 w 4196446"/>
              <a:gd name="connsiteY279" fmla="*/ 5597322 h 8323234"/>
              <a:gd name="connsiteX280" fmla="*/ 2996652 w 4196446"/>
              <a:gd name="connsiteY280" fmla="*/ 5887834 h 8323234"/>
              <a:gd name="connsiteX281" fmla="*/ 3018083 w 4196446"/>
              <a:gd name="connsiteY281" fmla="*/ 5942603 h 8323234"/>
              <a:gd name="connsiteX282" fmla="*/ 3044277 w 4196446"/>
              <a:gd name="connsiteY282" fmla="*/ 5994990 h 8323234"/>
              <a:gd name="connsiteX283" fmla="*/ 3049040 w 4196446"/>
              <a:gd name="connsiteY283" fmla="*/ 6099765 h 8323234"/>
              <a:gd name="connsiteX284" fmla="*/ 3028402 w 4196446"/>
              <a:gd name="connsiteY284" fmla="*/ 6195807 h 8323234"/>
              <a:gd name="connsiteX285" fmla="*/ 2956170 w 4196446"/>
              <a:gd name="connsiteY285" fmla="*/ 6259310 h 8323234"/>
              <a:gd name="connsiteX286" fmla="*/ 2920452 w 4196446"/>
              <a:gd name="connsiteY286" fmla="*/ 6240259 h 8323234"/>
              <a:gd name="connsiteX287" fmla="*/ 2849015 w 4196446"/>
              <a:gd name="connsiteY287" fmla="*/ 6252165 h 8323234"/>
              <a:gd name="connsiteX288" fmla="*/ 2713283 w 4196446"/>
              <a:gd name="connsiteY288" fmla="*/ 6364084 h 8323234"/>
              <a:gd name="connsiteX289" fmla="*/ 2606127 w 4196446"/>
              <a:gd name="connsiteY289" fmla="*/ 6349797 h 8323234"/>
              <a:gd name="connsiteX290" fmla="*/ 2575171 w 4196446"/>
              <a:gd name="connsiteY290" fmla="*/ 6378372 h 8323234"/>
              <a:gd name="connsiteX291" fmla="*/ 2508495 w 4196446"/>
              <a:gd name="connsiteY291" fmla="*/ 6423614 h 8323234"/>
              <a:gd name="connsiteX292" fmla="*/ 2391815 w 4196446"/>
              <a:gd name="connsiteY292" fmla="*/ 6411709 h 8323234"/>
              <a:gd name="connsiteX293" fmla="*/ 2368002 w 4196446"/>
              <a:gd name="connsiteY293" fmla="*/ 6528390 h 8323234"/>
              <a:gd name="connsiteX294" fmla="*/ 2363240 w 4196446"/>
              <a:gd name="connsiteY294" fmla="*/ 6564109 h 8323234"/>
              <a:gd name="connsiteX295" fmla="*/ 2339428 w 4196446"/>
              <a:gd name="connsiteY295" fmla="*/ 6583159 h 8323234"/>
              <a:gd name="connsiteX296" fmla="*/ 2141783 w 4196446"/>
              <a:gd name="connsiteY296" fmla="*/ 6535534 h 8323234"/>
              <a:gd name="connsiteX297" fmla="*/ 2103683 w 4196446"/>
              <a:gd name="connsiteY297" fmla="*/ 6587922 h 8323234"/>
              <a:gd name="connsiteX298" fmla="*/ 2072727 w 4196446"/>
              <a:gd name="connsiteY298" fmla="*/ 6683172 h 8323234"/>
              <a:gd name="connsiteX299" fmla="*/ 2039389 w 4196446"/>
              <a:gd name="connsiteY299" fmla="*/ 6747465 h 8323234"/>
              <a:gd name="connsiteX300" fmla="*/ 2051296 w 4196446"/>
              <a:gd name="connsiteY300" fmla="*/ 6809378 h 8323234"/>
              <a:gd name="connsiteX301" fmla="*/ 2184646 w 4196446"/>
              <a:gd name="connsiteY301" fmla="*/ 6921297 h 8323234"/>
              <a:gd name="connsiteX302" fmla="*/ 2253702 w 4196446"/>
              <a:gd name="connsiteY302" fmla="*/ 6954634 h 8323234"/>
              <a:gd name="connsiteX303" fmla="*/ 2237033 w 4196446"/>
              <a:gd name="connsiteY303" fmla="*/ 6978447 h 8323234"/>
              <a:gd name="connsiteX304" fmla="*/ 2201315 w 4196446"/>
              <a:gd name="connsiteY304" fmla="*/ 6997497 h 8323234"/>
              <a:gd name="connsiteX305" fmla="*/ 2234652 w 4196446"/>
              <a:gd name="connsiteY305" fmla="*/ 7073697 h 8323234"/>
              <a:gd name="connsiteX306" fmla="*/ 2203696 w 4196446"/>
              <a:gd name="connsiteY306" fmla="*/ 7095128 h 8323234"/>
              <a:gd name="connsiteX307" fmla="*/ 2098921 w 4196446"/>
              <a:gd name="connsiteY307" fmla="*/ 7033215 h 8323234"/>
              <a:gd name="connsiteX308" fmla="*/ 2056058 w 4196446"/>
              <a:gd name="connsiteY308" fmla="*/ 7059409 h 8323234"/>
              <a:gd name="connsiteX309" fmla="*/ 1996527 w 4196446"/>
              <a:gd name="connsiteY309" fmla="*/ 6957015 h 8323234"/>
              <a:gd name="connsiteX310" fmla="*/ 1879846 w 4196446"/>
              <a:gd name="connsiteY310" fmla="*/ 6983209 h 8323234"/>
              <a:gd name="connsiteX311" fmla="*/ 1815552 w 4196446"/>
              <a:gd name="connsiteY311" fmla="*/ 6987972 h 8323234"/>
              <a:gd name="connsiteX312" fmla="*/ 1765546 w 4196446"/>
              <a:gd name="connsiteY312" fmla="*/ 6983210 h 8323234"/>
              <a:gd name="connsiteX313" fmla="*/ 1708396 w 4196446"/>
              <a:gd name="connsiteY313" fmla="*/ 7028453 h 8323234"/>
              <a:gd name="connsiteX314" fmla="*/ 1529802 w 4196446"/>
              <a:gd name="connsiteY314" fmla="*/ 6987972 h 8323234"/>
              <a:gd name="connsiteX315" fmla="*/ 1553614 w 4196446"/>
              <a:gd name="connsiteY315" fmla="*/ 7114178 h 8323234"/>
              <a:gd name="connsiteX316" fmla="*/ 1477415 w 4196446"/>
              <a:gd name="connsiteY316" fmla="*/ 7159422 h 8323234"/>
              <a:gd name="connsiteX317" fmla="*/ 1415502 w 4196446"/>
              <a:gd name="connsiteY317" fmla="*/ 7226096 h 8323234"/>
              <a:gd name="connsiteX318" fmla="*/ 1265483 w 4196446"/>
              <a:gd name="connsiteY318" fmla="*/ 7218953 h 8323234"/>
              <a:gd name="connsiteX319" fmla="*/ 1213096 w 4196446"/>
              <a:gd name="connsiteY319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25041 w 4196446"/>
              <a:gd name="connsiteY5" fmla="*/ 7483269 h 8323234"/>
              <a:gd name="connsiteX6" fmla="*/ 1567903 w 4196446"/>
              <a:gd name="connsiteY6" fmla="*/ 7538038 h 8323234"/>
              <a:gd name="connsiteX7" fmla="*/ 1522659 w 4196446"/>
              <a:gd name="connsiteY7" fmla="*/ 7566612 h 8323234"/>
              <a:gd name="connsiteX8" fmla="*/ 1425028 w 4196446"/>
              <a:gd name="connsiteY8" fmla="*/ 7640431 h 8323234"/>
              <a:gd name="connsiteX9" fmla="*/ 1391691 w 4196446"/>
              <a:gd name="connsiteY9" fmla="*/ 7988095 h 8323234"/>
              <a:gd name="connsiteX10" fmla="*/ 1384547 w 4196446"/>
              <a:gd name="connsiteY10" fmla="*/ 8138113 h 8323234"/>
              <a:gd name="connsiteX11" fmla="*/ 1382166 w 4196446"/>
              <a:gd name="connsiteY11" fmla="*/ 8204788 h 8323234"/>
              <a:gd name="connsiteX12" fmla="*/ 1453603 w 4196446"/>
              <a:gd name="connsiteY12" fmla="*/ 8209551 h 8323234"/>
              <a:gd name="connsiteX13" fmla="*/ 1451222 w 4196446"/>
              <a:gd name="connsiteY13" fmla="*/ 8254795 h 8323234"/>
              <a:gd name="connsiteX14" fmla="*/ 1389309 w 4196446"/>
              <a:gd name="connsiteY14" fmla="*/ 8278608 h 8323234"/>
              <a:gd name="connsiteX15" fmla="*/ 1334540 w 4196446"/>
              <a:gd name="connsiteY15" fmla="*/ 8300038 h 8323234"/>
              <a:gd name="connsiteX16" fmla="*/ 1413915 w 4196446"/>
              <a:gd name="connsiteY16" fmla="*/ 8318295 h 8323234"/>
              <a:gd name="connsiteX17" fmla="*/ 1536947 w 4196446"/>
              <a:gd name="connsiteY17" fmla="*/ 8309563 h 8323234"/>
              <a:gd name="connsiteX18" fmla="*/ 1698872 w 4196446"/>
              <a:gd name="connsiteY18" fmla="*/ 8197645 h 8323234"/>
              <a:gd name="connsiteX19" fmla="*/ 1789359 w 4196446"/>
              <a:gd name="connsiteY19" fmla="*/ 8045245 h 8323234"/>
              <a:gd name="connsiteX20" fmla="*/ 1941759 w 4196446"/>
              <a:gd name="connsiteY20" fmla="*/ 8004763 h 8323234"/>
              <a:gd name="connsiteX21" fmla="*/ 2198934 w 4196446"/>
              <a:gd name="connsiteY21" fmla="*/ 7899988 h 8323234"/>
              <a:gd name="connsiteX22" fmla="*/ 2260847 w 4196446"/>
              <a:gd name="connsiteY22" fmla="*/ 7835694 h 8323234"/>
              <a:gd name="connsiteX23" fmla="*/ 2301328 w 4196446"/>
              <a:gd name="connsiteY23" fmla="*/ 7795213 h 8323234"/>
              <a:gd name="connsiteX24" fmla="*/ 2391816 w 4196446"/>
              <a:gd name="connsiteY24" fmla="*/ 7797595 h 8323234"/>
              <a:gd name="connsiteX25" fmla="*/ 2451347 w 4196446"/>
              <a:gd name="connsiteY25" fmla="*/ 7776163 h 8323234"/>
              <a:gd name="connsiteX26" fmla="*/ 2470397 w 4196446"/>
              <a:gd name="connsiteY26" fmla="*/ 7699963 h 8323234"/>
              <a:gd name="connsiteX27" fmla="*/ 2444203 w 4196446"/>
              <a:gd name="connsiteY27" fmla="*/ 7633288 h 8323234"/>
              <a:gd name="connsiteX28" fmla="*/ 2503734 w 4196446"/>
              <a:gd name="connsiteY28" fmla="*/ 7630907 h 8323234"/>
              <a:gd name="connsiteX29" fmla="*/ 2531514 w 4196446"/>
              <a:gd name="connsiteY29" fmla="*/ 7594394 h 8323234"/>
              <a:gd name="connsiteX30" fmla="*/ 2484684 w 4196446"/>
              <a:gd name="connsiteY30" fmla="*/ 7552326 h 8323234"/>
              <a:gd name="connsiteX31" fmla="*/ 2546597 w 4196446"/>
              <a:gd name="connsiteY31" fmla="*/ 7511845 h 8323234"/>
              <a:gd name="connsiteX32" fmla="*/ 2603748 w 4196446"/>
              <a:gd name="connsiteY32" fmla="*/ 7485651 h 8323234"/>
              <a:gd name="connsiteX33" fmla="*/ 2594222 w 4196446"/>
              <a:gd name="connsiteY33" fmla="*/ 7359445 h 8323234"/>
              <a:gd name="connsiteX34" fmla="*/ 2606128 w 4196446"/>
              <a:gd name="connsiteY34" fmla="*/ 7309438 h 8323234"/>
              <a:gd name="connsiteX35" fmla="*/ 2701378 w 4196446"/>
              <a:gd name="connsiteY35" fmla="*/ 7314201 h 8323234"/>
              <a:gd name="connsiteX36" fmla="*/ 2660897 w 4196446"/>
              <a:gd name="connsiteY36" fmla="*/ 7240382 h 8323234"/>
              <a:gd name="connsiteX37" fmla="*/ 2713284 w 4196446"/>
              <a:gd name="connsiteY37" fmla="*/ 7266576 h 8323234"/>
              <a:gd name="connsiteX38" fmla="*/ 2763291 w 4196446"/>
              <a:gd name="connsiteY38" fmla="*/ 7299913 h 8323234"/>
              <a:gd name="connsiteX39" fmla="*/ 2756147 w 4196446"/>
              <a:gd name="connsiteY39" fmla="*/ 7371351 h 8323234"/>
              <a:gd name="connsiteX40" fmla="*/ 2827584 w 4196446"/>
              <a:gd name="connsiteY40" fmla="*/ 7316582 h 8323234"/>
              <a:gd name="connsiteX41" fmla="*/ 2870447 w 4196446"/>
              <a:gd name="connsiteY41" fmla="*/ 7338013 h 8323234"/>
              <a:gd name="connsiteX42" fmla="*/ 3001416 w 4196446"/>
              <a:gd name="connsiteY42" fmla="*/ 7266576 h 8323234"/>
              <a:gd name="connsiteX43" fmla="*/ 3103809 w 4196446"/>
              <a:gd name="connsiteY43" fmla="*/ 7202282 h 8323234"/>
              <a:gd name="connsiteX44" fmla="*/ 3246684 w 4196446"/>
              <a:gd name="connsiteY44" fmla="*/ 7142751 h 8323234"/>
              <a:gd name="connsiteX45" fmla="*/ 3282403 w 4196446"/>
              <a:gd name="connsiteY45" fmla="*/ 7159420 h 8323234"/>
              <a:gd name="connsiteX46" fmla="*/ 3358603 w 4196446"/>
              <a:gd name="connsiteY46" fmla="*/ 7064169 h 8323234"/>
              <a:gd name="connsiteX47" fmla="*/ 3503859 w 4196446"/>
              <a:gd name="connsiteY47" fmla="*/ 7042738 h 8323234"/>
              <a:gd name="connsiteX48" fmla="*/ 3530053 w 4196446"/>
              <a:gd name="connsiteY48" fmla="*/ 6978445 h 8323234"/>
              <a:gd name="connsiteX49" fmla="*/ 3642765 w 4196446"/>
              <a:gd name="connsiteY49" fmla="*/ 6905419 h 8323234"/>
              <a:gd name="connsiteX50" fmla="*/ 3741984 w 4196446"/>
              <a:gd name="connsiteY50" fmla="*/ 6883195 h 8323234"/>
              <a:gd name="connsiteX51" fmla="*/ 3784847 w 4196446"/>
              <a:gd name="connsiteY51" fmla="*/ 6811757 h 8323234"/>
              <a:gd name="connsiteX52" fmla="*/ 3951534 w 4196446"/>
              <a:gd name="connsiteY52" fmla="*/ 6737938 h 8323234"/>
              <a:gd name="connsiteX53" fmla="*/ 3932484 w 4196446"/>
              <a:gd name="connsiteY53" fmla="*/ 6616495 h 8323234"/>
              <a:gd name="connsiteX54" fmla="*/ 3975347 w 4196446"/>
              <a:gd name="connsiteY54" fmla="*/ 6642688 h 8323234"/>
              <a:gd name="connsiteX55" fmla="*/ 4027735 w 4196446"/>
              <a:gd name="connsiteY55" fmla="*/ 6654595 h 8323234"/>
              <a:gd name="connsiteX56" fmla="*/ 4056309 w 4196446"/>
              <a:gd name="connsiteY56" fmla="*/ 6516482 h 8323234"/>
              <a:gd name="connsiteX57" fmla="*/ 3996778 w 4196446"/>
              <a:gd name="connsiteY57" fmla="*/ 6478382 h 8323234"/>
              <a:gd name="connsiteX58" fmla="*/ 4034878 w 4196446"/>
              <a:gd name="connsiteY58" fmla="*/ 6437901 h 8323234"/>
              <a:gd name="connsiteX59" fmla="*/ 4061072 w 4196446"/>
              <a:gd name="connsiteY59" fmla="*/ 6473620 h 8323234"/>
              <a:gd name="connsiteX60" fmla="*/ 4082503 w 4196446"/>
              <a:gd name="connsiteY60" fmla="*/ 6478382 h 8323234"/>
              <a:gd name="connsiteX61" fmla="*/ 4089647 w 4196446"/>
              <a:gd name="connsiteY61" fmla="*/ 6421232 h 8323234"/>
              <a:gd name="connsiteX62" fmla="*/ 4046784 w 4196446"/>
              <a:gd name="connsiteY62" fmla="*/ 6318838 h 8323234"/>
              <a:gd name="connsiteX63" fmla="*/ 4130128 w 4196446"/>
              <a:gd name="connsiteY63" fmla="*/ 6299788 h 8323234"/>
              <a:gd name="connsiteX64" fmla="*/ 4046784 w 4196446"/>
              <a:gd name="connsiteY64" fmla="*/ 6275976 h 8323234"/>
              <a:gd name="connsiteX65" fmla="*/ 4053928 w 4196446"/>
              <a:gd name="connsiteY65" fmla="*/ 6211682 h 8323234"/>
              <a:gd name="connsiteX66" fmla="*/ 4039640 w 4196446"/>
              <a:gd name="connsiteY66" fmla="*/ 6149770 h 8323234"/>
              <a:gd name="connsiteX67" fmla="*/ 4106315 w 4196446"/>
              <a:gd name="connsiteY67" fmla="*/ 6211682 h 8323234"/>
              <a:gd name="connsiteX68" fmla="*/ 4063453 w 4196446"/>
              <a:gd name="connsiteY68" fmla="*/ 6090238 h 8323234"/>
              <a:gd name="connsiteX69" fmla="*/ 4070597 w 4196446"/>
              <a:gd name="connsiteY69" fmla="*/ 6018801 h 8323234"/>
              <a:gd name="connsiteX70" fmla="*/ 4132509 w 4196446"/>
              <a:gd name="connsiteY70" fmla="*/ 5975938 h 8323234"/>
              <a:gd name="connsiteX71" fmla="*/ 4094409 w 4196446"/>
              <a:gd name="connsiteY71" fmla="*/ 6075951 h 8323234"/>
              <a:gd name="connsiteX72" fmla="*/ 4139653 w 4196446"/>
              <a:gd name="connsiteY72" fmla="*/ 6102145 h 8323234"/>
              <a:gd name="connsiteX73" fmla="*/ 4192041 w 4196446"/>
              <a:gd name="connsiteY73" fmla="*/ 6080713 h 8323234"/>
              <a:gd name="connsiteX74" fmla="*/ 4149178 w 4196446"/>
              <a:gd name="connsiteY74" fmla="*/ 5947363 h 8323234"/>
              <a:gd name="connsiteX75" fmla="*/ 4194421 w 4196446"/>
              <a:gd name="connsiteY75" fmla="*/ 5909263 h 8323234"/>
              <a:gd name="connsiteX76" fmla="*/ 4113459 w 4196446"/>
              <a:gd name="connsiteY76" fmla="*/ 5783057 h 8323234"/>
              <a:gd name="connsiteX77" fmla="*/ 4108696 w 4196446"/>
              <a:gd name="connsiteY77" fmla="*/ 5678282 h 8323234"/>
              <a:gd name="connsiteX78" fmla="*/ 4070597 w 4196446"/>
              <a:gd name="connsiteY78" fmla="*/ 5587795 h 8323234"/>
              <a:gd name="connsiteX79" fmla="*/ 4111077 w 4196446"/>
              <a:gd name="connsiteY79" fmla="*/ 5583032 h 8323234"/>
              <a:gd name="connsiteX80" fmla="*/ 4061071 w 4196446"/>
              <a:gd name="connsiteY80" fmla="*/ 5478257 h 8323234"/>
              <a:gd name="connsiteX81" fmla="*/ 4061071 w 4196446"/>
              <a:gd name="connsiteY81" fmla="*/ 5383007 h 8323234"/>
              <a:gd name="connsiteX82" fmla="*/ 4103934 w 4196446"/>
              <a:gd name="connsiteY82" fmla="*/ 5387770 h 8323234"/>
              <a:gd name="connsiteX83" fmla="*/ 4106315 w 4196446"/>
              <a:gd name="connsiteY83" fmla="*/ 5347288 h 8323234"/>
              <a:gd name="connsiteX84" fmla="*/ 4065833 w 4196446"/>
              <a:gd name="connsiteY84" fmla="*/ 5292520 h 8323234"/>
              <a:gd name="connsiteX85" fmla="*/ 4058690 w 4196446"/>
              <a:gd name="connsiteY85" fmla="*/ 5173457 h 8323234"/>
              <a:gd name="connsiteX86" fmla="*/ 3990428 w 4196446"/>
              <a:gd name="connsiteY86" fmla="*/ 5034550 h 8323234"/>
              <a:gd name="connsiteX87" fmla="*/ 3922959 w 4196446"/>
              <a:gd name="connsiteY87" fmla="*/ 4816270 h 8323234"/>
              <a:gd name="connsiteX88" fmla="*/ 3887241 w 4196446"/>
              <a:gd name="connsiteY88" fmla="*/ 4682920 h 8323234"/>
              <a:gd name="connsiteX89" fmla="*/ 3851522 w 4196446"/>
              <a:gd name="connsiteY89" fmla="*/ 4642438 h 8323234"/>
              <a:gd name="connsiteX90" fmla="*/ 3887241 w 4196446"/>
              <a:gd name="connsiteY90" fmla="*/ 4578145 h 8323234"/>
              <a:gd name="connsiteX91" fmla="*/ 3839615 w 4196446"/>
              <a:gd name="connsiteY91" fmla="*/ 4499563 h 8323234"/>
              <a:gd name="connsiteX92" fmla="*/ 3780084 w 4196446"/>
              <a:gd name="connsiteY92" fmla="*/ 4492420 h 8323234"/>
              <a:gd name="connsiteX93" fmla="*/ 3732459 w 4196446"/>
              <a:gd name="connsiteY93" fmla="*/ 4449557 h 8323234"/>
              <a:gd name="connsiteX94" fmla="*/ 3687216 w 4196446"/>
              <a:gd name="connsiteY94" fmla="*/ 4466226 h 8323234"/>
              <a:gd name="connsiteX95" fmla="*/ 3668166 w 4196446"/>
              <a:gd name="connsiteY95" fmla="*/ 4368595 h 8323234"/>
              <a:gd name="connsiteX96" fmla="*/ 3501478 w 4196446"/>
              <a:gd name="connsiteY96" fmla="*/ 4166188 h 8323234"/>
              <a:gd name="connsiteX97" fmla="*/ 3496716 w 4196446"/>
              <a:gd name="connsiteY97" fmla="*/ 4139995 h 8323234"/>
              <a:gd name="connsiteX98" fmla="*/ 3494334 w 4196446"/>
              <a:gd name="connsiteY98" fmla="*/ 4113801 h 8323234"/>
              <a:gd name="connsiteX99" fmla="*/ 3544341 w 4196446"/>
              <a:gd name="connsiteY99" fmla="*/ 4101895 h 8323234"/>
              <a:gd name="connsiteX100" fmla="*/ 3553866 w 4196446"/>
              <a:gd name="connsiteY100" fmla="*/ 4075701 h 8323234"/>
              <a:gd name="connsiteX101" fmla="*/ 3515766 w 4196446"/>
              <a:gd name="connsiteY101" fmla="*/ 4056651 h 8323234"/>
              <a:gd name="connsiteX102" fmla="*/ 3465759 w 4196446"/>
              <a:gd name="connsiteY102" fmla="*/ 4049507 h 8323234"/>
              <a:gd name="connsiteX103" fmla="*/ 3432422 w 4196446"/>
              <a:gd name="connsiteY103" fmla="*/ 4109038 h 8323234"/>
              <a:gd name="connsiteX104" fmla="*/ 3413372 w 4196446"/>
              <a:gd name="connsiteY104" fmla="*/ 4082845 h 8323234"/>
              <a:gd name="connsiteX105" fmla="*/ 3415752 w 4196446"/>
              <a:gd name="connsiteY105" fmla="*/ 4042363 h 8323234"/>
              <a:gd name="connsiteX106" fmla="*/ 3349078 w 4196446"/>
              <a:gd name="connsiteY106" fmla="*/ 4018551 h 8323234"/>
              <a:gd name="connsiteX107" fmla="*/ 3382416 w 4196446"/>
              <a:gd name="connsiteY107" fmla="*/ 3985213 h 8323234"/>
              <a:gd name="connsiteX108" fmla="*/ 3346697 w 4196446"/>
              <a:gd name="connsiteY108" fmla="*/ 3961401 h 8323234"/>
              <a:gd name="connsiteX109" fmla="*/ 3291928 w 4196446"/>
              <a:gd name="connsiteY109" fmla="*/ 3959020 h 8323234"/>
              <a:gd name="connsiteX110" fmla="*/ 3263352 w 4196446"/>
              <a:gd name="connsiteY110" fmla="*/ 3978070 h 8323234"/>
              <a:gd name="connsiteX111" fmla="*/ 3215727 w 4196446"/>
              <a:gd name="connsiteY111" fmla="*/ 3963782 h 8323234"/>
              <a:gd name="connsiteX112" fmla="*/ 3227633 w 4196446"/>
              <a:gd name="connsiteY112" fmla="*/ 3937588 h 8323234"/>
              <a:gd name="connsiteX113" fmla="*/ 3275259 w 4196446"/>
              <a:gd name="connsiteY113" fmla="*/ 3913776 h 8323234"/>
              <a:gd name="connsiteX114" fmla="*/ 3127621 w 4196446"/>
              <a:gd name="connsiteY114" fmla="*/ 3851863 h 8323234"/>
              <a:gd name="connsiteX115" fmla="*/ 2996652 w 4196446"/>
              <a:gd name="connsiteY115" fmla="*/ 3739945 h 8323234"/>
              <a:gd name="connsiteX116" fmla="*/ 2591839 w 4196446"/>
              <a:gd name="connsiteY116" fmla="*/ 3354183 h 8323234"/>
              <a:gd name="connsiteX117" fmla="*/ 2468015 w 4196446"/>
              <a:gd name="connsiteY117" fmla="*/ 3049382 h 8323234"/>
              <a:gd name="connsiteX118" fmla="*/ 2432296 w 4196446"/>
              <a:gd name="connsiteY118" fmla="*/ 2961276 h 8323234"/>
              <a:gd name="connsiteX119" fmla="*/ 2387052 w 4196446"/>
              <a:gd name="connsiteY119" fmla="*/ 2954132 h 8323234"/>
              <a:gd name="connsiteX120" fmla="*/ 2365621 w 4196446"/>
              <a:gd name="connsiteY120" fmla="*/ 2958895 h 8323234"/>
              <a:gd name="connsiteX121" fmla="*/ 2315615 w 4196446"/>
              <a:gd name="connsiteY121" fmla="*/ 2896982 h 8323234"/>
              <a:gd name="connsiteX122" fmla="*/ 2234652 w 4196446"/>
              <a:gd name="connsiteY122" fmla="*/ 2880313 h 8323234"/>
              <a:gd name="connsiteX123" fmla="*/ 2182265 w 4196446"/>
              <a:gd name="connsiteY123" fmla="*/ 2811257 h 8323234"/>
              <a:gd name="connsiteX124" fmla="*/ 2115590 w 4196446"/>
              <a:gd name="connsiteY124" fmla="*/ 2727913 h 8323234"/>
              <a:gd name="connsiteX125" fmla="*/ 2091777 w 4196446"/>
              <a:gd name="connsiteY125" fmla="*/ 2670763 h 8323234"/>
              <a:gd name="connsiteX126" fmla="*/ 2006845 w 4196446"/>
              <a:gd name="connsiteY126" fmla="*/ 2527095 h 8323234"/>
              <a:gd name="connsiteX127" fmla="*/ 1953665 w 4196446"/>
              <a:gd name="connsiteY127" fmla="*/ 2451688 h 8323234"/>
              <a:gd name="connsiteX128" fmla="*/ 2006052 w 4196446"/>
              <a:gd name="connsiteY128" fmla="*/ 2337388 h 8323234"/>
              <a:gd name="connsiteX129" fmla="*/ 2072727 w 4196446"/>
              <a:gd name="connsiteY129" fmla="*/ 2256426 h 8323234"/>
              <a:gd name="connsiteX130" fmla="*/ 2056058 w 4196446"/>
              <a:gd name="connsiteY130" fmla="*/ 2223088 h 8323234"/>
              <a:gd name="connsiteX131" fmla="*/ 2067965 w 4196446"/>
              <a:gd name="connsiteY131" fmla="*/ 2130220 h 8323234"/>
              <a:gd name="connsiteX132" fmla="*/ 2137021 w 4196446"/>
              <a:gd name="connsiteY132" fmla="*/ 1992107 h 8323234"/>
              <a:gd name="connsiteX133" fmla="*/ 2165596 w 4196446"/>
              <a:gd name="connsiteY133" fmla="*/ 1944482 h 8323234"/>
              <a:gd name="connsiteX134" fmla="*/ 2203696 w 4196446"/>
              <a:gd name="connsiteY134" fmla="*/ 1937338 h 8323234"/>
              <a:gd name="connsiteX135" fmla="*/ 2198933 w 4196446"/>
              <a:gd name="connsiteY135" fmla="*/ 1906382 h 8323234"/>
              <a:gd name="connsiteX136" fmla="*/ 2406102 w 4196446"/>
              <a:gd name="connsiteY136" fmla="*/ 1782557 h 8323234"/>
              <a:gd name="connsiteX137" fmla="*/ 2494208 w 4196446"/>
              <a:gd name="connsiteY137" fmla="*/ 1715882 h 8323234"/>
              <a:gd name="connsiteX138" fmla="*/ 2513258 w 4196446"/>
              <a:gd name="connsiteY138" fmla="*/ 1630157 h 8323234"/>
              <a:gd name="connsiteX139" fmla="*/ 2522784 w 4196446"/>
              <a:gd name="connsiteY139" fmla="*/ 1584913 h 8323234"/>
              <a:gd name="connsiteX140" fmla="*/ 2577552 w 4196446"/>
              <a:gd name="connsiteY140" fmla="*/ 1527763 h 8323234"/>
              <a:gd name="connsiteX141" fmla="*/ 2606127 w 4196446"/>
              <a:gd name="connsiteY141" fmla="*/ 1499188 h 8323234"/>
              <a:gd name="connsiteX142" fmla="*/ 2634702 w 4196446"/>
              <a:gd name="connsiteY142" fmla="*/ 1492045 h 8323234"/>
              <a:gd name="connsiteX143" fmla="*/ 2672802 w 4196446"/>
              <a:gd name="connsiteY143" fmla="*/ 1368220 h 8323234"/>
              <a:gd name="connsiteX144" fmla="*/ 2806153 w 4196446"/>
              <a:gd name="connsiteY144" fmla="*/ 1334883 h 8323234"/>
              <a:gd name="connsiteX145" fmla="*/ 2944265 w 4196446"/>
              <a:gd name="connsiteY145" fmla="*/ 1325357 h 8323234"/>
              <a:gd name="connsiteX146" fmla="*/ 2968077 w 4196446"/>
              <a:gd name="connsiteY146" fmla="*/ 1206295 h 8323234"/>
              <a:gd name="connsiteX147" fmla="*/ 3049040 w 4196446"/>
              <a:gd name="connsiteY147" fmla="*/ 1169783 h 8323234"/>
              <a:gd name="connsiteX148" fmla="*/ 3153814 w 4196446"/>
              <a:gd name="connsiteY148" fmla="*/ 1125332 h 8323234"/>
              <a:gd name="connsiteX149" fmla="*/ 3225252 w 4196446"/>
              <a:gd name="connsiteY149" fmla="*/ 1049132 h 8323234"/>
              <a:gd name="connsiteX150" fmla="*/ 3310977 w 4196446"/>
              <a:gd name="connsiteY150" fmla="*/ 996745 h 8323234"/>
              <a:gd name="connsiteX151" fmla="*/ 3056977 w 4196446"/>
              <a:gd name="connsiteY151" fmla="*/ 982457 h 8323234"/>
              <a:gd name="connsiteX152" fmla="*/ 2958552 w 4196446"/>
              <a:gd name="connsiteY152" fmla="*/ 976107 h 8323234"/>
              <a:gd name="connsiteX153" fmla="*/ 2926802 w 4196446"/>
              <a:gd name="connsiteY153" fmla="*/ 906257 h 8323234"/>
              <a:gd name="connsiteX154" fmla="*/ 2866477 w 4196446"/>
              <a:gd name="connsiteY154" fmla="*/ 893559 h 8323234"/>
              <a:gd name="connsiteX155" fmla="*/ 2799802 w 4196446"/>
              <a:gd name="connsiteY155" fmla="*/ 874507 h 8323234"/>
              <a:gd name="connsiteX156" fmla="*/ 2761702 w 4196446"/>
              <a:gd name="connsiteY156" fmla="*/ 807832 h 8323234"/>
              <a:gd name="connsiteX157" fmla="*/ 2609302 w 4196446"/>
              <a:gd name="connsiteY157" fmla="*/ 760207 h 8323234"/>
              <a:gd name="connsiteX158" fmla="*/ 2580727 w 4196446"/>
              <a:gd name="connsiteY158" fmla="*/ 604632 h 8323234"/>
              <a:gd name="connsiteX159" fmla="*/ 2526752 w 4196446"/>
              <a:gd name="connsiteY159" fmla="*/ 531609 h 8323234"/>
              <a:gd name="connsiteX160" fmla="*/ 2596602 w 4196446"/>
              <a:gd name="connsiteY160" fmla="*/ 407782 h 8323234"/>
              <a:gd name="connsiteX161" fmla="*/ 2629939 w 4196446"/>
              <a:gd name="connsiteY161" fmla="*/ 310947 h 8323234"/>
              <a:gd name="connsiteX162" fmla="*/ 2517227 w 4196446"/>
              <a:gd name="connsiteY162" fmla="*/ 239507 h 8323234"/>
              <a:gd name="connsiteX163" fmla="*/ 2402927 w 4196446"/>
              <a:gd name="connsiteY163" fmla="*/ 271257 h 8323234"/>
              <a:gd name="connsiteX164" fmla="*/ 2275927 w 4196446"/>
              <a:gd name="connsiteY164" fmla="*/ 198232 h 8323234"/>
              <a:gd name="connsiteX165" fmla="*/ 2133052 w 4196446"/>
              <a:gd name="connsiteY165" fmla="*/ 233157 h 8323234"/>
              <a:gd name="connsiteX166" fmla="*/ 1913977 w 4196446"/>
              <a:gd name="connsiteY166" fmla="*/ 36309 h 8323234"/>
              <a:gd name="connsiteX167" fmla="*/ 1777452 w 4196446"/>
              <a:gd name="connsiteY167" fmla="*/ 13289 h 8323234"/>
              <a:gd name="connsiteX168" fmla="*/ 1703633 w 4196446"/>
              <a:gd name="connsiteY168" fmla="*/ 41864 h 8323234"/>
              <a:gd name="connsiteX169" fmla="*/ 1615527 w 4196446"/>
              <a:gd name="connsiteY169" fmla="*/ 75203 h 8323234"/>
              <a:gd name="connsiteX170" fmla="*/ 1515515 w 4196446"/>
              <a:gd name="connsiteY170" fmla="*/ 129971 h 8323234"/>
              <a:gd name="connsiteX171" fmla="*/ 1525040 w 4196446"/>
              <a:gd name="connsiteY171" fmla="*/ 194264 h 8323234"/>
              <a:gd name="connsiteX172" fmla="*/ 1505990 w 4196446"/>
              <a:gd name="connsiteY172" fmla="*/ 251415 h 8323234"/>
              <a:gd name="connsiteX173" fmla="*/ 1413121 w 4196446"/>
              <a:gd name="connsiteY173" fmla="*/ 270464 h 8323234"/>
              <a:gd name="connsiteX174" fmla="*/ 1339302 w 4196446"/>
              <a:gd name="connsiteY174" fmla="*/ 306184 h 8323234"/>
              <a:gd name="connsiteX175" fmla="*/ 1260721 w 4196446"/>
              <a:gd name="connsiteY175" fmla="*/ 346665 h 8323234"/>
              <a:gd name="connsiteX176" fmla="*/ 1191665 w 4196446"/>
              <a:gd name="connsiteY176" fmla="*/ 272847 h 8323234"/>
              <a:gd name="connsiteX177" fmla="*/ 1082127 w 4196446"/>
              <a:gd name="connsiteY177" fmla="*/ 353809 h 8323234"/>
              <a:gd name="connsiteX178" fmla="*/ 1020215 w 4196446"/>
              <a:gd name="connsiteY178" fmla="*/ 420484 h 8323234"/>
              <a:gd name="connsiteX179" fmla="*/ 858290 w 4196446"/>
              <a:gd name="connsiteY179" fmla="*/ 301422 h 8323234"/>
              <a:gd name="connsiteX180" fmla="*/ 796377 w 4196446"/>
              <a:gd name="connsiteY180" fmla="*/ 406196 h 8323234"/>
              <a:gd name="connsiteX181" fmla="*/ 755896 w 4196446"/>
              <a:gd name="connsiteY181" fmla="*/ 341903 h 8323234"/>
              <a:gd name="connsiteX182" fmla="*/ 689221 w 4196446"/>
              <a:gd name="connsiteY182" fmla="*/ 270465 h 8323234"/>
              <a:gd name="connsiteX183" fmla="*/ 667790 w 4196446"/>
              <a:gd name="connsiteY183" fmla="*/ 313328 h 8323234"/>
              <a:gd name="connsiteX184" fmla="*/ 620165 w 4196446"/>
              <a:gd name="connsiteY184" fmla="*/ 382384 h 8323234"/>
              <a:gd name="connsiteX185" fmla="*/ 589208 w 4196446"/>
              <a:gd name="connsiteY185" fmla="*/ 396672 h 8323234"/>
              <a:gd name="connsiteX186" fmla="*/ 498721 w 4196446"/>
              <a:gd name="connsiteY186" fmla="*/ 482397 h 8323234"/>
              <a:gd name="connsiteX187" fmla="*/ 396327 w 4196446"/>
              <a:gd name="connsiteY187" fmla="*/ 380003 h 8323234"/>
              <a:gd name="connsiteX188" fmla="*/ 243927 w 4196446"/>
              <a:gd name="connsiteY188" fmla="*/ 294278 h 8323234"/>
              <a:gd name="connsiteX189" fmla="*/ 174871 w 4196446"/>
              <a:gd name="connsiteY189" fmla="*/ 327615 h 8323234"/>
              <a:gd name="connsiteX190" fmla="*/ 127246 w 4196446"/>
              <a:gd name="connsiteY190" fmla="*/ 410959 h 8323234"/>
              <a:gd name="connsiteX191" fmla="*/ 43902 w 4196446"/>
              <a:gd name="connsiteY191" fmla="*/ 472872 h 8323234"/>
              <a:gd name="connsiteX192" fmla="*/ 8183 w 4196446"/>
              <a:gd name="connsiteY192" fmla="*/ 484778 h 8323234"/>
              <a:gd name="connsiteX193" fmla="*/ 198683 w 4196446"/>
              <a:gd name="connsiteY193" fmla="*/ 689565 h 8323234"/>
              <a:gd name="connsiteX194" fmla="*/ 265359 w 4196446"/>
              <a:gd name="connsiteY194" fmla="*/ 706234 h 8323234"/>
              <a:gd name="connsiteX195" fmla="*/ 298697 w 4196446"/>
              <a:gd name="connsiteY195" fmla="*/ 730047 h 8323234"/>
              <a:gd name="connsiteX196" fmla="*/ 296315 w 4196446"/>
              <a:gd name="connsiteY196" fmla="*/ 901496 h 8323234"/>
              <a:gd name="connsiteX197" fmla="*/ 362990 w 4196446"/>
              <a:gd name="connsiteY197" fmla="*/ 906259 h 8323234"/>
              <a:gd name="connsiteX198" fmla="*/ 401090 w 4196446"/>
              <a:gd name="connsiteY198" fmla="*/ 856253 h 8323234"/>
              <a:gd name="connsiteX199" fmla="*/ 482052 w 4196446"/>
              <a:gd name="connsiteY199" fmla="*/ 894353 h 8323234"/>
              <a:gd name="connsiteX200" fmla="*/ 420140 w 4196446"/>
              <a:gd name="connsiteY200" fmla="*/ 1039609 h 8323234"/>
              <a:gd name="connsiteX201" fmla="*/ 434427 w 4196446"/>
              <a:gd name="connsiteY201" fmla="*/ 1087234 h 8323234"/>
              <a:gd name="connsiteX202" fmla="*/ 379658 w 4196446"/>
              <a:gd name="connsiteY202" fmla="*/ 1139622 h 8323234"/>
              <a:gd name="connsiteX203" fmla="*/ 415377 w 4196446"/>
              <a:gd name="connsiteY203" fmla="*/ 1168196 h 8323234"/>
              <a:gd name="connsiteX204" fmla="*/ 486815 w 4196446"/>
              <a:gd name="connsiteY204" fmla="*/ 1256303 h 8323234"/>
              <a:gd name="connsiteX205" fmla="*/ 527296 w 4196446"/>
              <a:gd name="connsiteY205" fmla="*/ 1344409 h 8323234"/>
              <a:gd name="connsiteX206" fmla="*/ 636833 w 4196446"/>
              <a:gd name="connsiteY206" fmla="*/ 1396797 h 8323234"/>
              <a:gd name="connsiteX207" fmla="*/ 746371 w 4196446"/>
              <a:gd name="connsiteY207" fmla="*/ 1420609 h 8323234"/>
              <a:gd name="connsiteX208" fmla="*/ 829715 w 4196446"/>
              <a:gd name="connsiteY208" fmla="*/ 1468234 h 8323234"/>
              <a:gd name="connsiteX209" fmla="*/ 913058 w 4196446"/>
              <a:gd name="connsiteY209" fmla="*/ 1442040 h 8323234"/>
              <a:gd name="connsiteX210" fmla="*/ 994021 w 4196446"/>
              <a:gd name="connsiteY210" fmla="*/ 1368222 h 8323234"/>
              <a:gd name="connsiteX211" fmla="*/ 1103558 w 4196446"/>
              <a:gd name="connsiteY211" fmla="*/ 1351553 h 8323234"/>
              <a:gd name="connsiteX212" fmla="*/ 1170233 w 4196446"/>
              <a:gd name="connsiteY212" fmla="*/ 1356315 h 8323234"/>
              <a:gd name="connsiteX213" fmla="*/ 1329777 w 4196446"/>
              <a:gd name="connsiteY213" fmla="*/ 1465853 h 8323234"/>
              <a:gd name="connsiteX214" fmla="*/ 1389308 w 4196446"/>
              <a:gd name="connsiteY214" fmla="*/ 1494428 h 8323234"/>
              <a:gd name="connsiteX215" fmla="*/ 1260721 w 4196446"/>
              <a:gd name="connsiteY215" fmla="*/ 1596822 h 8323234"/>
              <a:gd name="connsiteX216" fmla="*/ 1263102 w 4196446"/>
              <a:gd name="connsiteY216" fmla="*/ 1661115 h 8323234"/>
              <a:gd name="connsiteX217" fmla="*/ 1425027 w 4196446"/>
              <a:gd name="connsiteY217" fmla="*/ 1613490 h 8323234"/>
              <a:gd name="connsiteX218" fmla="*/ 1386927 w 4196446"/>
              <a:gd name="connsiteY218" fmla="*/ 1677784 h 8323234"/>
              <a:gd name="connsiteX219" fmla="*/ 1405977 w 4196446"/>
              <a:gd name="connsiteY219" fmla="*/ 1751603 h 8323234"/>
              <a:gd name="connsiteX220" fmla="*/ 1517896 w 4196446"/>
              <a:gd name="connsiteY220" fmla="*/ 1787322 h 8323234"/>
              <a:gd name="connsiteX221" fmla="*/ 1591715 w 4196446"/>
              <a:gd name="connsiteY221" fmla="*/ 1803990 h 8323234"/>
              <a:gd name="connsiteX222" fmla="*/ 1501227 w 4196446"/>
              <a:gd name="connsiteY222" fmla="*/ 1934959 h 8323234"/>
              <a:gd name="connsiteX223" fmla="*/ 1494083 w 4196446"/>
              <a:gd name="connsiteY223" fmla="*/ 1984965 h 8323234"/>
              <a:gd name="connsiteX224" fmla="*/ 1422646 w 4196446"/>
              <a:gd name="connsiteY224" fmla="*/ 2020684 h 8323234"/>
              <a:gd name="connsiteX225" fmla="*/ 1391690 w 4196446"/>
              <a:gd name="connsiteY225" fmla="*/ 2082597 h 8323234"/>
              <a:gd name="connsiteX226" fmla="*/ 1260721 w 4196446"/>
              <a:gd name="connsiteY226" fmla="*/ 2056403 h 8323234"/>
              <a:gd name="connsiteX227" fmla="*/ 1139277 w 4196446"/>
              <a:gd name="connsiteY227" fmla="*/ 2056402 h 8323234"/>
              <a:gd name="connsiteX228" fmla="*/ 1072602 w 4196446"/>
              <a:gd name="connsiteY228" fmla="*/ 2084978 h 8323234"/>
              <a:gd name="connsiteX229" fmla="*/ 1065458 w 4196446"/>
              <a:gd name="connsiteY229" fmla="*/ 2184990 h 8323234"/>
              <a:gd name="connsiteX230" fmla="*/ 977352 w 4196446"/>
              <a:gd name="connsiteY230" fmla="*/ 2273097 h 8323234"/>
              <a:gd name="connsiteX231" fmla="*/ 1120227 w 4196446"/>
              <a:gd name="connsiteY231" fmla="*/ 2335009 h 8323234"/>
              <a:gd name="connsiteX232" fmla="*/ 1170234 w 4196446"/>
              <a:gd name="connsiteY232" fmla="*/ 2370727 h 8323234"/>
              <a:gd name="connsiteX233" fmla="*/ 1222621 w 4196446"/>
              <a:gd name="connsiteY233" fmla="*/ 2387397 h 8323234"/>
              <a:gd name="connsiteX234" fmla="*/ 1272627 w 4196446"/>
              <a:gd name="connsiteY234" fmla="*/ 2437403 h 8323234"/>
              <a:gd name="connsiteX235" fmla="*/ 1329777 w 4196446"/>
              <a:gd name="connsiteY235" fmla="*/ 2458834 h 8323234"/>
              <a:gd name="connsiteX236" fmla="*/ 1422646 w 4196446"/>
              <a:gd name="connsiteY236" fmla="*/ 2535034 h 8323234"/>
              <a:gd name="connsiteX237" fmla="*/ 1508371 w 4196446"/>
              <a:gd name="connsiteY237" fmla="*/ 2568373 h 8323234"/>
              <a:gd name="connsiteX238" fmla="*/ 1641721 w 4196446"/>
              <a:gd name="connsiteY238" fmla="*/ 2716009 h 8323234"/>
              <a:gd name="connsiteX239" fmla="*/ 1725065 w 4196446"/>
              <a:gd name="connsiteY239" fmla="*/ 2870790 h 8323234"/>
              <a:gd name="connsiteX240" fmla="*/ 1850477 w 4196446"/>
              <a:gd name="connsiteY240" fmla="*/ 2931907 h 8323234"/>
              <a:gd name="connsiteX241" fmla="*/ 1896514 w 4196446"/>
              <a:gd name="connsiteY241" fmla="*/ 2977947 h 8323234"/>
              <a:gd name="connsiteX242" fmla="*/ 1927471 w 4196446"/>
              <a:gd name="connsiteY242" fmla="*/ 3082722 h 8323234"/>
              <a:gd name="connsiteX243" fmla="*/ 1989383 w 4196446"/>
              <a:gd name="connsiteY243" fmla="*/ 3185115 h 8323234"/>
              <a:gd name="connsiteX244" fmla="*/ 2051296 w 4196446"/>
              <a:gd name="connsiteY244" fmla="*/ 3223215 h 8323234"/>
              <a:gd name="connsiteX245" fmla="*/ 2182265 w 4196446"/>
              <a:gd name="connsiteY245" fmla="*/ 3370853 h 8323234"/>
              <a:gd name="connsiteX246" fmla="*/ 2325139 w 4196446"/>
              <a:gd name="connsiteY246" fmla="*/ 3447053 h 8323234"/>
              <a:gd name="connsiteX247" fmla="*/ 2384671 w 4196446"/>
              <a:gd name="connsiteY247" fmla="*/ 3532778 h 8323234"/>
              <a:gd name="connsiteX248" fmla="*/ 2432296 w 4196446"/>
              <a:gd name="connsiteY248" fmla="*/ 3599453 h 8323234"/>
              <a:gd name="connsiteX249" fmla="*/ 2479921 w 4196446"/>
              <a:gd name="connsiteY249" fmla="*/ 3589929 h 8323234"/>
              <a:gd name="connsiteX250" fmla="*/ 2484683 w 4196446"/>
              <a:gd name="connsiteY250" fmla="*/ 3742328 h 8323234"/>
              <a:gd name="connsiteX251" fmla="*/ 2537071 w 4196446"/>
              <a:gd name="connsiteY251" fmla="*/ 3835197 h 8323234"/>
              <a:gd name="connsiteX252" fmla="*/ 2529927 w 4196446"/>
              <a:gd name="connsiteY252" fmla="*/ 3873297 h 8323234"/>
              <a:gd name="connsiteX253" fmla="*/ 2598983 w 4196446"/>
              <a:gd name="connsiteY253" fmla="*/ 3909015 h 8323234"/>
              <a:gd name="connsiteX254" fmla="*/ 2656133 w 4196446"/>
              <a:gd name="connsiteY254" fmla="*/ 3854247 h 8323234"/>
              <a:gd name="connsiteX255" fmla="*/ 2689471 w 4196446"/>
              <a:gd name="connsiteY255" fmla="*/ 3937590 h 8323234"/>
              <a:gd name="connsiteX256" fmla="*/ 2734715 w 4196446"/>
              <a:gd name="connsiteY256" fmla="*/ 3982834 h 8323234"/>
              <a:gd name="connsiteX257" fmla="*/ 2808533 w 4196446"/>
              <a:gd name="connsiteY257" fmla="*/ 4006647 h 8323234"/>
              <a:gd name="connsiteX258" fmla="*/ 2860921 w 4196446"/>
              <a:gd name="connsiteY258" fmla="*/ 4075703 h 8323234"/>
              <a:gd name="connsiteX259" fmla="*/ 2946646 w 4196446"/>
              <a:gd name="connsiteY259" fmla="*/ 4130472 h 8323234"/>
              <a:gd name="connsiteX260" fmla="*/ 2999033 w 4196446"/>
              <a:gd name="connsiteY260" fmla="*/ 4163809 h 8323234"/>
              <a:gd name="connsiteX261" fmla="*/ 2870446 w 4196446"/>
              <a:gd name="connsiteY261" fmla="*/ 4256678 h 8323234"/>
              <a:gd name="connsiteX262" fmla="*/ 2868064 w 4196446"/>
              <a:gd name="connsiteY262" fmla="*/ 4311446 h 8323234"/>
              <a:gd name="connsiteX263" fmla="*/ 2970458 w 4196446"/>
              <a:gd name="connsiteY263" fmla="*/ 4428128 h 8323234"/>
              <a:gd name="connsiteX264" fmla="*/ 3065708 w 4196446"/>
              <a:gd name="connsiteY264" fmla="*/ 4490040 h 8323234"/>
              <a:gd name="connsiteX265" fmla="*/ 3096665 w 4196446"/>
              <a:gd name="connsiteY265" fmla="*/ 4528140 h 8323234"/>
              <a:gd name="connsiteX266" fmla="*/ 3082377 w 4196446"/>
              <a:gd name="connsiteY266" fmla="*/ 4609103 h 8323234"/>
              <a:gd name="connsiteX267" fmla="*/ 3077615 w 4196446"/>
              <a:gd name="connsiteY267" fmla="*/ 4692447 h 8323234"/>
              <a:gd name="connsiteX268" fmla="*/ 3034752 w 4196446"/>
              <a:gd name="connsiteY268" fmla="*/ 4701972 h 8323234"/>
              <a:gd name="connsiteX269" fmla="*/ 3008558 w 4196446"/>
              <a:gd name="connsiteY269" fmla="*/ 4718640 h 8323234"/>
              <a:gd name="connsiteX270" fmla="*/ 3053802 w 4196446"/>
              <a:gd name="connsiteY270" fmla="*/ 4795632 h 8323234"/>
              <a:gd name="connsiteX271" fmla="*/ 3037133 w 4196446"/>
              <a:gd name="connsiteY271" fmla="*/ 4868659 h 8323234"/>
              <a:gd name="connsiteX272" fmla="*/ 3020465 w 4196446"/>
              <a:gd name="connsiteY272" fmla="*/ 5004390 h 8323234"/>
              <a:gd name="connsiteX273" fmla="*/ 2982365 w 4196446"/>
              <a:gd name="connsiteY273" fmla="*/ 5044872 h 8323234"/>
              <a:gd name="connsiteX274" fmla="*/ 2965696 w 4196446"/>
              <a:gd name="connsiteY274" fmla="*/ 5166315 h 8323234"/>
              <a:gd name="connsiteX275" fmla="*/ 2937121 w 4196446"/>
              <a:gd name="connsiteY275" fmla="*/ 5285378 h 8323234"/>
              <a:gd name="connsiteX276" fmla="*/ 2989508 w 4196446"/>
              <a:gd name="connsiteY276" fmla="*/ 5302047 h 8323234"/>
              <a:gd name="connsiteX277" fmla="*/ 2987127 w 4196446"/>
              <a:gd name="connsiteY277" fmla="*/ 5347290 h 8323234"/>
              <a:gd name="connsiteX278" fmla="*/ 2984746 w 4196446"/>
              <a:gd name="connsiteY278" fmla="*/ 5402059 h 8323234"/>
              <a:gd name="connsiteX279" fmla="*/ 3041896 w 4196446"/>
              <a:gd name="connsiteY279" fmla="*/ 5471115 h 8323234"/>
              <a:gd name="connsiteX280" fmla="*/ 3089521 w 4196446"/>
              <a:gd name="connsiteY280" fmla="*/ 5597322 h 8323234"/>
              <a:gd name="connsiteX281" fmla="*/ 2996652 w 4196446"/>
              <a:gd name="connsiteY281" fmla="*/ 5887834 h 8323234"/>
              <a:gd name="connsiteX282" fmla="*/ 3018083 w 4196446"/>
              <a:gd name="connsiteY282" fmla="*/ 5942603 h 8323234"/>
              <a:gd name="connsiteX283" fmla="*/ 3044277 w 4196446"/>
              <a:gd name="connsiteY283" fmla="*/ 5994990 h 8323234"/>
              <a:gd name="connsiteX284" fmla="*/ 3049040 w 4196446"/>
              <a:gd name="connsiteY284" fmla="*/ 6099765 h 8323234"/>
              <a:gd name="connsiteX285" fmla="*/ 3028402 w 4196446"/>
              <a:gd name="connsiteY285" fmla="*/ 6195807 h 8323234"/>
              <a:gd name="connsiteX286" fmla="*/ 2956170 w 4196446"/>
              <a:gd name="connsiteY286" fmla="*/ 6259310 h 8323234"/>
              <a:gd name="connsiteX287" fmla="*/ 2920452 w 4196446"/>
              <a:gd name="connsiteY287" fmla="*/ 6240259 h 8323234"/>
              <a:gd name="connsiteX288" fmla="*/ 2849015 w 4196446"/>
              <a:gd name="connsiteY288" fmla="*/ 6252165 h 8323234"/>
              <a:gd name="connsiteX289" fmla="*/ 2713283 w 4196446"/>
              <a:gd name="connsiteY289" fmla="*/ 6364084 h 8323234"/>
              <a:gd name="connsiteX290" fmla="*/ 2606127 w 4196446"/>
              <a:gd name="connsiteY290" fmla="*/ 6349797 h 8323234"/>
              <a:gd name="connsiteX291" fmla="*/ 2575171 w 4196446"/>
              <a:gd name="connsiteY291" fmla="*/ 6378372 h 8323234"/>
              <a:gd name="connsiteX292" fmla="*/ 2508495 w 4196446"/>
              <a:gd name="connsiteY292" fmla="*/ 6423614 h 8323234"/>
              <a:gd name="connsiteX293" fmla="*/ 2391815 w 4196446"/>
              <a:gd name="connsiteY293" fmla="*/ 6411709 h 8323234"/>
              <a:gd name="connsiteX294" fmla="*/ 2368002 w 4196446"/>
              <a:gd name="connsiteY294" fmla="*/ 6528390 h 8323234"/>
              <a:gd name="connsiteX295" fmla="*/ 2363240 w 4196446"/>
              <a:gd name="connsiteY295" fmla="*/ 6564109 h 8323234"/>
              <a:gd name="connsiteX296" fmla="*/ 2339428 w 4196446"/>
              <a:gd name="connsiteY296" fmla="*/ 6583159 h 8323234"/>
              <a:gd name="connsiteX297" fmla="*/ 2141783 w 4196446"/>
              <a:gd name="connsiteY297" fmla="*/ 6535534 h 8323234"/>
              <a:gd name="connsiteX298" fmla="*/ 2103683 w 4196446"/>
              <a:gd name="connsiteY298" fmla="*/ 6587922 h 8323234"/>
              <a:gd name="connsiteX299" fmla="*/ 2072727 w 4196446"/>
              <a:gd name="connsiteY299" fmla="*/ 6683172 h 8323234"/>
              <a:gd name="connsiteX300" fmla="*/ 2039389 w 4196446"/>
              <a:gd name="connsiteY300" fmla="*/ 6747465 h 8323234"/>
              <a:gd name="connsiteX301" fmla="*/ 2051296 w 4196446"/>
              <a:gd name="connsiteY301" fmla="*/ 6809378 h 8323234"/>
              <a:gd name="connsiteX302" fmla="*/ 2184646 w 4196446"/>
              <a:gd name="connsiteY302" fmla="*/ 6921297 h 8323234"/>
              <a:gd name="connsiteX303" fmla="*/ 2253702 w 4196446"/>
              <a:gd name="connsiteY303" fmla="*/ 6954634 h 8323234"/>
              <a:gd name="connsiteX304" fmla="*/ 2237033 w 4196446"/>
              <a:gd name="connsiteY304" fmla="*/ 6978447 h 8323234"/>
              <a:gd name="connsiteX305" fmla="*/ 2201315 w 4196446"/>
              <a:gd name="connsiteY305" fmla="*/ 6997497 h 8323234"/>
              <a:gd name="connsiteX306" fmla="*/ 2234652 w 4196446"/>
              <a:gd name="connsiteY306" fmla="*/ 7073697 h 8323234"/>
              <a:gd name="connsiteX307" fmla="*/ 2203696 w 4196446"/>
              <a:gd name="connsiteY307" fmla="*/ 7095128 h 8323234"/>
              <a:gd name="connsiteX308" fmla="*/ 2098921 w 4196446"/>
              <a:gd name="connsiteY308" fmla="*/ 7033215 h 8323234"/>
              <a:gd name="connsiteX309" fmla="*/ 2056058 w 4196446"/>
              <a:gd name="connsiteY309" fmla="*/ 7059409 h 8323234"/>
              <a:gd name="connsiteX310" fmla="*/ 1996527 w 4196446"/>
              <a:gd name="connsiteY310" fmla="*/ 6957015 h 8323234"/>
              <a:gd name="connsiteX311" fmla="*/ 1879846 w 4196446"/>
              <a:gd name="connsiteY311" fmla="*/ 6983209 h 8323234"/>
              <a:gd name="connsiteX312" fmla="*/ 1815552 w 4196446"/>
              <a:gd name="connsiteY312" fmla="*/ 6987972 h 8323234"/>
              <a:gd name="connsiteX313" fmla="*/ 1765546 w 4196446"/>
              <a:gd name="connsiteY313" fmla="*/ 6983210 h 8323234"/>
              <a:gd name="connsiteX314" fmla="*/ 1708396 w 4196446"/>
              <a:gd name="connsiteY314" fmla="*/ 7028453 h 8323234"/>
              <a:gd name="connsiteX315" fmla="*/ 1529802 w 4196446"/>
              <a:gd name="connsiteY315" fmla="*/ 6987972 h 8323234"/>
              <a:gd name="connsiteX316" fmla="*/ 1553614 w 4196446"/>
              <a:gd name="connsiteY316" fmla="*/ 7114178 h 8323234"/>
              <a:gd name="connsiteX317" fmla="*/ 1477415 w 4196446"/>
              <a:gd name="connsiteY317" fmla="*/ 7159422 h 8323234"/>
              <a:gd name="connsiteX318" fmla="*/ 1415502 w 4196446"/>
              <a:gd name="connsiteY318" fmla="*/ 7226096 h 8323234"/>
              <a:gd name="connsiteX319" fmla="*/ 1265483 w 4196446"/>
              <a:gd name="connsiteY319" fmla="*/ 7218953 h 8323234"/>
              <a:gd name="connsiteX320" fmla="*/ 1213096 w 4196446"/>
              <a:gd name="connsiteY320" fmla="*/ 7321346 h 8323234"/>
              <a:gd name="connsiteX0" fmla="*/ 1217858 w 4196446"/>
              <a:gd name="connsiteY0" fmla="*/ 7329284 h 8323234"/>
              <a:gd name="connsiteX1" fmla="*/ 1263103 w 4196446"/>
              <a:gd name="connsiteY1" fmla="*/ 7388019 h 8323234"/>
              <a:gd name="connsiteX2" fmla="*/ 1294059 w 4196446"/>
              <a:gd name="connsiteY2" fmla="*/ 7447550 h 8323234"/>
              <a:gd name="connsiteX3" fmla="*/ 1382166 w 4196446"/>
              <a:gd name="connsiteY3" fmla="*/ 7392781 h 8323234"/>
              <a:gd name="connsiteX4" fmla="*/ 1448841 w 4196446"/>
              <a:gd name="connsiteY4" fmla="*/ 7480887 h 8323234"/>
              <a:gd name="connsiteX5" fmla="*/ 1525041 w 4196446"/>
              <a:gd name="connsiteY5" fmla="*/ 7483269 h 8323234"/>
              <a:gd name="connsiteX6" fmla="*/ 1567903 w 4196446"/>
              <a:gd name="connsiteY6" fmla="*/ 7538038 h 8323234"/>
              <a:gd name="connsiteX7" fmla="*/ 1522659 w 4196446"/>
              <a:gd name="connsiteY7" fmla="*/ 7566612 h 8323234"/>
              <a:gd name="connsiteX8" fmla="*/ 1425028 w 4196446"/>
              <a:gd name="connsiteY8" fmla="*/ 7640431 h 8323234"/>
              <a:gd name="connsiteX9" fmla="*/ 1391691 w 4196446"/>
              <a:gd name="connsiteY9" fmla="*/ 7988095 h 8323234"/>
              <a:gd name="connsiteX10" fmla="*/ 1384547 w 4196446"/>
              <a:gd name="connsiteY10" fmla="*/ 8138113 h 8323234"/>
              <a:gd name="connsiteX11" fmla="*/ 1382166 w 4196446"/>
              <a:gd name="connsiteY11" fmla="*/ 8204788 h 8323234"/>
              <a:gd name="connsiteX12" fmla="*/ 1453603 w 4196446"/>
              <a:gd name="connsiteY12" fmla="*/ 8209551 h 8323234"/>
              <a:gd name="connsiteX13" fmla="*/ 1451222 w 4196446"/>
              <a:gd name="connsiteY13" fmla="*/ 8254795 h 8323234"/>
              <a:gd name="connsiteX14" fmla="*/ 1389309 w 4196446"/>
              <a:gd name="connsiteY14" fmla="*/ 8278608 h 8323234"/>
              <a:gd name="connsiteX15" fmla="*/ 1334540 w 4196446"/>
              <a:gd name="connsiteY15" fmla="*/ 8300038 h 8323234"/>
              <a:gd name="connsiteX16" fmla="*/ 1413915 w 4196446"/>
              <a:gd name="connsiteY16" fmla="*/ 8318295 h 8323234"/>
              <a:gd name="connsiteX17" fmla="*/ 1536947 w 4196446"/>
              <a:gd name="connsiteY17" fmla="*/ 8309563 h 8323234"/>
              <a:gd name="connsiteX18" fmla="*/ 1698872 w 4196446"/>
              <a:gd name="connsiteY18" fmla="*/ 8197645 h 8323234"/>
              <a:gd name="connsiteX19" fmla="*/ 1789359 w 4196446"/>
              <a:gd name="connsiteY19" fmla="*/ 8045245 h 8323234"/>
              <a:gd name="connsiteX20" fmla="*/ 1941759 w 4196446"/>
              <a:gd name="connsiteY20" fmla="*/ 8004763 h 8323234"/>
              <a:gd name="connsiteX21" fmla="*/ 2198934 w 4196446"/>
              <a:gd name="connsiteY21" fmla="*/ 7899988 h 8323234"/>
              <a:gd name="connsiteX22" fmla="*/ 2260847 w 4196446"/>
              <a:gd name="connsiteY22" fmla="*/ 7835694 h 8323234"/>
              <a:gd name="connsiteX23" fmla="*/ 2301328 w 4196446"/>
              <a:gd name="connsiteY23" fmla="*/ 7795213 h 8323234"/>
              <a:gd name="connsiteX24" fmla="*/ 2391816 w 4196446"/>
              <a:gd name="connsiteY24" fmla="*/ 7797595 h 8323234"/>
              <a:gd name="connsiteX25" fmla="*/ 2451347 w 4196446"/>
              <a:gd name="connsiteY25" fmla="*/ 7776163 h 8323234"/>
              <a:gd name="connsiteX26" fmla="*/ 2470397 w 4196446"/>
              <a:gd name="connsiteY26" fmla="*/ 7699963 h 8323234"/>
              <a:gd name="connsiteX27" fmla="*/ 2444203 w 4196446"/>
              <a:gd name="connsiteY27" fmla="*/ 7633288 h 8323234"/>
              <a:gd name="connsiteX28" fmla="*/ 2503734 w 4196446"/>
              <a:gd name="connsiteY28" fmla="*/ 7630907 h 8323234"/>
              <a:gd name="connsiteX29" fmla="*/ 2531514 w 4196446"/>
              <a:gd name="connsiteY29" fmla="*/ 7594394 h 8323234"/>
              <a:gd name="connsiteX30" fmla="*/ 2484684 w 4196446"/>
              <a:gd name="connsiteY30" fmla="*/ 7552326 h 8323234"/>
              <a:gd name="connsiteX31" fmla="*/ 2546597 w 4196446"/>
              <a:gd name="connsiteY31" fmla="*/ 7511845 h 8323234"/>
              <a:gd name="connsiteX32" fmla="*/ 2603748 w 4196446"/>
              <a:gd name="connsiteY32" fmla="*/ 7485651 h 8323234"/>
              <a:gd name="connsiteX33" fmla="*/ 2594222 w 4196446"/>
              <a:gd name="connsiteY33" fmla="*/ 7359445 h 8323234"/>
              <a:gd name="connsiteX34" fmla="*/ 2606128 w 4196446"/>
              <a:gd name="connsiteY34" fmla="*/ 7309438 h 8323234"/>
              <a:gd name="connsiteX35" fmla="*/ 2701378 w 4196446"/>
              <a:gd name="connsiteY35" fmla="*/ 7314201 h 8323234"/>
              <a:gd name="connsiteX36" fmla="*/ 2660897 w 4196446"/>
              <a:gd name="connsiteY36" fmla="*/ 7240382 h 8323234"/>
              <a:gd name="connsiteX37" fmla="*/ 2713284 w 4196446"/>
              <a:gd name="connsiteY37" fmla="*/ 7266576 h 8323234"/>
              <a:gd name="connsiteX38" fmla="*/ 2763291 w 4196446"/>
              <a:gd name="connsiteY38" fmla="*/ 7299913 h 8323234"/>
              <a:gd name="connsiteX39" fmla="*/ 2756147 w 4196446"/>
              <a:gd name="connsiteY39" fmla="*/ 7371351 h 8323234"/>
              <a:gd name="connsiteX40" fmla="*/ 2827584 w 4196446"/>
              <a:gd name="connsiteY40" fmla="*/ 7316582 h 8323234"/>
              <a:gd name="connsiteX41" fmla="*/ 2870447 w 4196446"/>
              <a:gd name="connsiteY41" fmla="*/ 7338013 h 8323234"/>
              <a:gd name="connsiteX42" fmla="*/ 3001416 w 4196446"/>
              <a:gd name="connsiteY42" fmla="*/ 7266576 h 8323234"/>
              <a:gd name="connsiteX43" fmla="*/ 3103809 w 4196446"/>
              <a:gd name="connsiteY43" fmla="*/ 7202282 h 8323234"/>
              <a:gd name="connsiteX44" fmla="*/ 3246684 w 4196446"/>
              <a:gd name="connsiteY44" fmla="*/ 7142751 h 8323234"/>
              <a:gd name="connsiteX45" fmla="*/ 3282403 w 4196446"/>
              <a:gd name="connsiteY45" fmla="*/ 7159420 h 8323234"/>
              <a:gd name="connsiteX46" fmla="*/ 3358603 w 4196446"/>
              <a:gd name="connsiteY46" fmla="*/ 7064169 h 8323234"/>
              <a:gd name="connsiteX47" fmla="*/ 3503859 w 4196446"/>
              <a:gd name="connsiteY47" fmla="*/ 7042738 h 8323234"/>
              <a:gd name="connsiteX48" fmla="*/ 3530053 w 4196446"/>
              <a:gd name="connsiteY48" fmla="*/ 6978445 h 8323234"/>
              <a:gd name="connsiteX49" fmla="*/ 3642765 w 4196446"/>
              <a:gd name="connsiteY49" fmla="*/ 6905419 h 8323234"/>
              <a:gd name="connsiteX50" fmla="*/ 3741984 w 4196446"/>
              <a:gd name="connsiteY50" fmla="*/ 6883195 h 8323234"/>
              <a:gd name="connsiteX51" fmla="*/ 3784847 w 4196446"/>
              <a:gd name="connsiteY51" fmla="*/ 6811757 h 8323234"/>
              <a:gd name="connsiteX52" fmla="*/ 3951534 w 4196446"/>
              <a:gd name="connsiteY52" fmla="*/ 6737938 h 8323234"/>
              <a:gd name="connsiteX53" fmla="*/ 3932484 w 4196446"/>
              <a:gd name="connsiteY53" fmla="*/ 6616495 h 8323234"/>
              <a:gd name="connsiteX54" fmla="*/ 3975347 w 4196446"/>
              <a:gd name="connsiteY54" fmla="*/ 6642688 h 8323234"/>
              <a:gd name="connsiteX55" fmla="*/ 4027735 w 4196446"/>
              <a:gd name="connsiteY55" fmla="*/ 6654595 h 8323234"/>
              <a:gd name="connsiteX56" fmla="*/ 4056309 w 4196446"/>
              <a:gd name="connsiteY56" fmla="*/ 6516482 h 8323234"/>
              <a:gd name="connsiteX57" fmla="*/ 3996778 w 4196446"/>
              <a:gd name="connsiteY57" fmla="*/ 6478382 h 8323234"/>
              <a:gd name="connsiteX58" fmla="*/ 4034878 w 4196446"/>
              <a:gd name="connsiteY58" fmla="*/ 6437901 h 8323234"/>
              <a:gd name="connsiteX59" fmla="*/ 4061072 w 4196446"/>
              <a:gd name="connsiteY59" fmla="*/ 6473620 h 8323234"/>
              <a:gd name="connsiteX60" fmla="*/ 4082503 w 4196446"/>
              <a:gd name="connsiteY60" fmla="*/ 6478382 h 8323234"/>
              <a:gd name="connsiteX61" fmla="*/ 4089647 w 4196446"/>
              <a:gd name="connsiteY61" fmla="*/ 6421232 h 8323234"/>
              <a:gd name="connsiteX62" fmla="*/ 4046784 w 4196446"/>
              <a:gd name="connsiteY62" fmla="*/ 6318838 h 8323234"/>
              <a:gd name="connsiteX63" fmla="*/ 4130128 w 4196446"/>
              <a:gd name="connsiteY63" fmla="*/ 6299788 h 8323234"/>
              <a:gd name="connsiteX64" fmla="*/ 4046784 w 4196446"/>
              <a:gd name="connsiteY64" fmla="*/ 6275976 h 8323234"/>
              <a:gd name="connsiteX65" fmla="*/ 4053928 w 4196446"/>
              <a:gd name="connsiteY65" fmla="*/ 6211682 h 8323234"/>
              <a:gd name="connsiteX66" fmla="*/ 4039640 w 4196446"/>
              <a:gd name="connsiteY66" fmla="*/ 6149770 h 8323234"/>
              <a:gd name="connsiteX67" fmla="*/ 4106315 w 4196446"/>
              <a:gd name="connsiteY67" fmla="*/ 6211682 h 8323234"/>
              <a:gd name="connsiteX68" fmla="*/ 4063453 w 4196446"/>
              <a:gd name="connsiteY68" fmla="*/ 6090238 h 8323234"/>
              <a:gd name="connsiteX69" fmla="*/ 4070597 w 4196446"/>
              <a:gd name="connsiteY69" fmla="*/ 6018801 h 8323234"/>
              <a:gd name="connsiteX70" fmla="*/ 4132509 w 4196446"/>
              <a:gd name="connsiteY70" fmla="*/ 5975938 h 8323234"/>
              <a:gd name="connsiteX71" fmla="*/ 4094409 w 4196446"/>
              <a:gd name="connsiteY71" fmla="*/ 6075951 h 8323234"/>
              <a:gd name="connsiteX72" fmla="*/ 4139653 w 4196446"/>
              <a:gd name="connsiteY72" fmla="*/ 6102145 h 8323234"/>
              <a:gd name="connsiteX73" fmla="*/ 4192041 w 4196446"/>
              <a:gd name="connsiteY73" fmla="*/ 6080713 h 8323234"/>
              <a:gd name="connsiteX74" fmla="*/ 4149178 w 4196446"/>
              <a:gd name="connsiteY74" fmla="*/ 5947363 h 8323234"/>
              <a:gd name="connsiteX75" fmla="*/ 4194421 w 4196446"/>
              <a:gd name="connsiteY75" fmla="*/ 5909263 h 8323234"/>
              <a:gd name="connsiteX76" fmla="*/ 4113459 w 4196446"/>
              <a:gd name="connsiteY76" fmla="*/ 5783057 h 8323234"/>
              <a:gd name="connsiteX77" fmla="*/ 4108696 w 4196446"/>
              <a:gd name="connsiteY77" fmla="*/ 5678282 h 8323234"/>
              <a:gd name="connsiteX78" fmla="*/ 4070597 w 4196446"/>
              <a:gd name="connsiteY78" fmla="*/ 5587795 h 8323234"/>
              <a:gd name="connsiteX79" fmla="*/ 4111077 w 4196446"/>
              <a:gd name="connsiteY79" fmla="*/ 5583032 h 8323234"/>
              <a:gd name="connsiteX80" fmla="*/ 4061071 w 4196446"/>
              <a:gd name="connsiteY80" fmla="*/ 5478257 h 8323234"/>
              <a:gd name="connsiteX81" fmla="*/ 4061071 w 4196446"/>
              <a:gd name="connsiteY81" fmla="*/ 5383007 h 8323234"/>
              <a:gd name="connsiteX82" fmla="*/ 4103934 w 4196446"/>
              <a:gd name="connsiteY82" fmla="*/ 5387770 h 8323234"/>
              <a:gd name="connsiteX83" fmla="*/ 4106315 w 4196446"/>
              <a:gd name="connsiteY83" fmla="*/ 5347288 h 8323234"/>
              <a:gd name="connsiteX84" fmla="*/ 4065833 w 4196446"/>
              <a:gd name="connsiteY84" fmla="*/ 5292520 h 8323234"/>
              <a:gd name="connsiteX85" fmla="*/ 4058690 w 4196446"/>
              <a:gd name="connsiteY85" fmla="*/ 5173457 h 8323234"/>
              <a:gd name="connsiteX86" fmla="*/ 3990428 w 4196446"/>
              <a:gd name="connsiteY86" fmla="*/ 5034550 h 8323234"/>
              <a:gd name="connsiteX87" fmla="*/ 3922959 w 4196446"/>
              <a:gd name="connsiteY87" fmla="*/ 4816270 h 8323234"/>
              <a:gd name="connsiteX88" fmla="*/ 3887241 w 4196446"/>
              <a:gd name="connsiteY88" fmla="*/ 4682920 h 8323234"/>
              <a:gd name="connsiteX89" fmla="*/ 3851522 w 4196446"/>
              <a:gd name="connsiteY89" fmla="*/ 4642438 h 8323234"/>
              <a:gd name="connsiteX90" fmla="*/ 3887241 w 4196446"/>
              <a:gd name="connsiteY90" fmla="*/ 4578145 h 8323234"/>
              <a:gd name="connsiteX91" fmla="*/ 3839615 w 4196446"/>
              <a:gd name="connsiteY91" fmla="*/ 4499563 h 8323234"/>
              <a:gd name="connsiteX92" fmla="*/ 3780084 w 4196446"/>
              <a:gd name="connsiteY92" fmla="*/ 4492420 h 8323234"/>
              <a:gd name="connsiteX93" fmla="*/ 3732459 w 4196446"/>
              <a:gd name="connsiteY93" fmla="*/ 4449557 h 8323234"/>
              <a:gd name="connsiteX94" fmla="*/ 3687216 w 4196446"/>
              <a:gd name="connsiteY94" fmla="*/ 4466226 h 8323234"/>
              <a:gd name="connsiteX95" fmla="*/ 3668166 w 4196446"/>
              <a:gd name="connsiteY95" fmla="*/ 4368595 h 8323234"/>
              <a:gd name="connsiteX96" fmla="*/ 3501478 w 4196446"/>
              <a:gd name="connsiteY96" fmla="*/ 4166188 h 8323234"/>
              <a:gd name="connsiteX97" fmla="*/ 3496716 w 4196446"/>
              <a:gd name="connsiteY97" fmla="*/ 4139995 h 8323234"/>
              <a:gd name="connsiteX98" fmla="*/ 3494334 w 4196446"/>
              <a:gd name="connsiteY98" fmla="*/ 4113801 h 8323234"/>
              <a:gd name="connsiteX99" fmla="*/ 3544341 w 4196446"/>
              <a:gd name="connsiteY99" fmla="*/ 4101895 h 8323234"/>
              <a:gd name="connsiteX100" fmla="*/ 3553866 w 4196446"/>
              <a:gd name="connsiteY100" fmla="*/ 4075701 h 8323234"/>
              <a:gd name="connsiteX101" fmla="*/ 3515766 w 4196446"/>
              <a:gd name="connsiteY101" fmla="*/ 4056651 h 8323234"/>
              <a:gd name="connsiteX102" fmla="*/ 3465759 w 4196446"/>
              <a:gd name="connsiteY102" fmla="*/ 4049507 h 8323234"/>
              <a:gd name="connsiteX103" fmla="*/ 3432422 w 4196446"/>
              <a:gd name="connsiteY103" fmla="*/ 4109038 h 8323234"/>
              <a:gd name="connsiteX104" fmla="*/ 3413372 w 4196446"/>
              <a:gd name="connsiteY104" fmla="*/ 4082845 h 8323234"/>
              <a:gd name="connsiteX105" fmla="*/ 3415752 w 4196446"/>
              <a:gd name="connsiteY105" fmla="*/ 4042363 h 8323234"/>
              <a:gd name="connsiteX106" fmla="*/ 3349078 w 4196446"/>
              <a:gd name="connsiteY106" fmla="*/ 4018551 h 8323234"/>
              <a:gd name="connsiteX107" fmla="*/ 3382416 w 4196446"/>
              <a:gd name="connsiteY107" fmla="*/ 3985213 h 8323234"/>
              <a:gd name="connsiteX108" fmla="*/ 3346697 w 4196446"/>
              <a:gd name="connsiteY108" fmla="*/ 3961401 h 8323234"/>
              <a:gd name="connsiteX109" fmla="*/ 3291928 w 4196446"/>
              <a:gd name="connsiteY109" fmla="*/ 3959020 h 8323234"/>
              <a:gd name="connsiteX110" fmla="*/ 3263352 w 4196446"/>
              <a:gd name="connsiteY110" fmla="*/ 3978070 h 8323234"/>
              <a:gd name="connsiteX111" fmla="*/ 3215727 w 4196446"/>
              <a:gd name="connsiteY111" fmla="*/ 3963782 h 8323234"/>
              <a:gd name="connsiteX112" fmla="*/ 3227633 w 4196446"/>
              <a:gd name="connsiteY112" fmla="*/ 3937588 h 8323234"/>
              <a:gd name="connsiteX113" fmla="*/ 3275259 w 4196446"/>
              <a:gd name="connsiteY113" fmla="*/ 3913776 h 8323234"/>
              <a:gd name="connsiteX114" fmla="*/ 3127621 w 4196446"/>
              <a:gd name="connsiteY114" fmla="*/ 3851863 h 8323234"/>
              <a:gd name="connsiteX115" fmla="*/ 2996652 w 4196446"/>
              <a:gd name="connsiteY115" fmla="*/ 3739945 h 8323234"/>
              <a:gd name="connsiteX116" fmla="*/ 2591839 w 4196446"/>
              <a:gd name="connsiteY116" fmla="*/ 3354183 h 8323234"/>
              <a:gd name="connsiteX117" fmla="*/ 2468015 w 4196446"/>
              <a:gd name="connsiteY117" fmla="*/ 3049382 h 8323234"/>
              <a:gd name="connsiteX118" fmla="*/ 2432296 w 4196446"/>
              <a:gd name="connsiteY118" fmla="*/ 2961276 h 8323234"/>
              <a:gd name="connsiteX119" fmla="*/ 2387052 w 4196446"/>
              <a:gd name="connsiteY119" fmla="*/ 2954132 h 8323234"/>
              <a:gd name="connsiteX120" fmla="*/ 2365621 w 4196446"/>
              <a:gd name="connsiteY120" fmla="*/ 2958895 h 8323234"/>
              <a:gd name="connsiteX121" fmla="*/ 2315615 w 4196446"/>
              <a:gd name="connsiteY121" fmla="*/ 2896982 h 8323234"/>
              <a:gd name="connsiteX122" fmla="*/ 2234652 w 4196446"/>
              <a:gd name="connsiteY122" fmla="*/ 2880313 h 8323234"/>
              <a:gd name="connsiteX123" fmla="*/ 2182265 w 4196446"/>
              <a:gd name="connsiteY123" fmla="*/ 2811257 h 8323234"/>
              <a:gd name="connsiteX124" fmla="*/ 2115590 w 4196446"/>
              <a:gd name="connsiteY124" fmla="*/ 2727913 h 8323234"/>
              <a:gd name="connsiteX125" fmla="*/ 2091777 w 4196446"/>
              <a:gd name="connsiteY125" fmla="*/ 2670763 h 8323234"/>
              <a:gd name="connsiteX126" fmla="*/ 2006845 w 4196446"/>
              <a:gd name="connsiteY126" fmla="*/ 2527095 h 8323234"/>
              <a:gd name="connsiteX127" fmla="*/ 1953665 w 4196446"/>
              <a:gd name="connsiteY127" fmla="*/ 2451688 h 8323234"/>
              <a:gd name="connsiteX128" fmla="*/ 2006052 w 4196446"/>
              <a:gd name="connsiteY128" fmla="*/ 2337388 h 8323234"/>
              <a:gd name="connsiteX129" fmla="*/ 2072727 w 4196446"/>
              <a:gd name="connsiteY129" fmla="*/ 2256426 h 8323234"/>
              <a:gd name="connsiteX130" fmla="*/ 2056058 w 4196446"/>
              <a:gd name="connsiteY130" fmla="*/ 2223088 h 8323234"/>
              <a:gd name="connsiteX131" fmla="*/ 2067965 w 4196446"/>
              <a:gd name="connsiteY131" fmla="*/ 2130220 h 8323234"/>
              <a:gd name="connsiteX132" fmla="*/ 2137021 w 4196446"/>
              <a:gd name="connsiteY132" fmla="*/ 1992107 h 8323234"/>
              <a:gd name="connsiteX133" fmla="*/ 2165596 w 4196446"/>
              <a:gd name="connsiteY133" fmla="*/ 1944482 h 8323234"/>
              <a:gd name="connsiteX134" fmla="*/ 2203696 w 4196446"/>
              <a:gd name="connsiteY134" fmla="*/ 1937338 h 8323234"/>
              <a:gd name="connsiteX135" fmla="*/ 2198933 w 4196446"/>
              <a:gd name="connsiteY135" fmla="*/ 1906382 h 8323234"/>
              <a:gd name="connsiteX136" fmla="*/ 2406102 w 4196446"/>
              <a:gd name="connsiteY136" fmla="*/ 1782557 h 8323234"/>
              <a:gd name="connsiteX137" fmla="*/ 2494208 w 4196446"/>
              <a:gd name="connsiteY137" fmla="*/ 1715882 h 8323234"/>
              <a:gd name="connsiteX138" fmla="*/ 2513258 w 4196446"/>
              <a:gd name="connsiteY138" fmla="*/ 1630157 h 8323234"/>
              <a:gd name="connsiteX139" fmla="*/ 2522784 w 4196446"/>
              <a:gd name="connsiteY139" fmla="*/ 1584913 h 8323234"/>
              <a:gd name="connsiteX140" fmla="*/ 2577552 w 4196446"/>
              <a:gd name="connsiteY140" fmla="*/ 1527763 h 8323234"/>
              <a:gd name="connsiteX141" fmla="*/ 2606127 w 4196446"/>
              <a:gd name="connsiteY141" fmla="*/ 1499188 h 8323234"/>
              <a:gd name="connsiteX142" fmla="*/ 2634702 w 4196446"/>
              <a:gd name="connsiteY142" fmla="*/ 1492045 h 8323234"/>
              <a:gd name="connsiteX143" fmla="*/ 2672802 w 4196446"/>
              <a:gd name="connsiteY143" fmla="*/ 1368220 h 8323234"/>
              <a:gd name="connsiteX144" fmla="*/ 2806153 w 4196446"/>
              <a:gd name="connsiteY144" fmla="*/ 1334883 h 8323234"/>
              <a:gd name="connsiteX145" fmla="*/ 2944265 w 4196446"/>
              <a:gd name="connsiteY145" fmla="*/ 1325357 h 8323234"/>
              <a:gd name="connsiteX146" fmla="*/ 2968077 w 4196446"/>
              <a:gd name="connsiteY146" fmla="*/ 1206295 h 8323234"/>
              <a:gd name="connsiteX147" fmla="*/ 3049040 w 4196446"/>
              <a:gd name="connsiteY147" fmla="*/ 1169783 h 8323234"/>
              <a:gd name="connsiteX148" fmla="*/ 3153814 w 4196446"/>
              <a:gd name="connsiteY148" fmla="*/ 1125332 h 8323234"/>
              <a:gd name="connsiteX149" fmla="*/ 3225252 w 4196446"/>
              <a:gd name="connsiteY149" fmla="*/ 1049132 h 8323234"/>
              <a:gd name="connsiteX150" fmla="*/ 3310977 w 4196446"/>
              <a:gd name="connsiteY150" fmla="*/ 996745 h 8323234"/>
              <a:gd name="connsiteX151" fmla="*/ 3056977 w 4196446"/>
              <a:gd name="connsiteY151" fmla="*/ 982457 h 8323234"/>
              <a:gd name="connsiteX152" fmla="*/ 2958552 w 4196446"/>
              <a:gd name="connsiteY152" fmla="*/ 976107 h 8323234"/>
              <a:gd name="connsiteX153" fmla="*/ 2926802 w 4196446"/>
              <a:gd name="connsiteY153" fmla="*/ 906257 h 8323234"/>
              <a:gd name="connsiteX154" fmla="*/ 2866477 w 4196446"/>
              <a:gd name="connsiteY154" fmla="*/ 893559 h 8323234"/>
              <a:gd name="connsiteX155" fmla="*/ 2799802 w 4196446"/>
              <a:gd name="connsiteY155" fmla="*/ 874507 h 8323234"/>
              <a:gd name="connsiteX156" fmla="*/ 2761702 w 4196446"/>
              <a:gd name="connsiteY156" fmla="*/ 807832 h 8323234"/>
              <a:gd name="connsiteX157" fmla="*/ 2609302 w 4196446"/>
              <a:gd name="connsiteY157" fmla="*/ 760207 h 8323234"/>
              <a:gd name="connsiteX158" fmla="*/ 2580727 w 4196446"/>
              <a:gd name="connsiteY158" fmla="*/ 604632 h 8323234"/>
              <a:gd name="connsiteX159" fmla="*/ 2526752 w 4196446"/>
              <a:gd name="connsiteY159" fmla="*/ 531609 h 8323234"/>
              <a:gd name="connsiteX160" fmla="*/ 2596602 w 4196446"/>
              <a:gd name="connsiteY160" fmla="*/ 407782 h 8323234"/>
              <a:gd name="connsiteX161" fmla="*/ 2629939 w 4196446"/>
              <a:gd name="connsiteY161" fmla="*/ 310947 h 8323234"/>
              <a:gd name="connsiteX162" fmla="*/ 2517227 w 4196446"/>
              <a:gd name="connsiteY162" fmla="*/ 239507 h 8323234"/>
              <a:gd name="connsiteX163" fmla="*/ 2402927 w 4196446"/>
              <a:gd name="connsiteY163" fmla="*/ 271257 h 8323234"/>
              <a:gd name="connsiteX164" fmla="*/ 2275927 w 4196446"/>
              <a:gd name="connsiteY164" fmla="*/ 198232 h 8323234"/>
              <a:gd name="connsiteX165" fmla="*/ 2133052 w 4196446"/>
              <a:gd name="connsiteY165" fmla="*/ 233157 h 8323234"/>
              <a:gd name="connsiteX166" fmla="*/ 1913977 w 4196446"/>
              <a:gd name="connsiteY166" fmla="*/ 36309 h 8323234"/>
              <a:gd name="connsiteX167" fmla="*/ 1777452 w 4196446"/>
              <a:gd name="connsiteY167" fmla="*/ 13289 h 8323234"/>
              <a:gd name="connsiteX168" fmla="*/ 1703633 w 4196446"/>
              <a:gd name="connsiteY168" fmla="*/ 41864 h 8323234"/>
              <a:gd name="connsiteX169" fmla="*/ 1615527 w 4196446"/>
              <a:gd name="connsiteY169" fmla="*/ 75203 h 8323234"/>
              <a:gd name="connsiteX170" fmla="*/ 1515515 w 4196446"/>
              <a:gd name="connsiteY170" fmla="*/ 129971 h 8323234"/>
              <a:gd name="connsiteX171" fmla="*/ 1525040 w 4196446"/>
              <a:gd name="connsiteY171" fmla="*/ 194264 h 8323234"/>
              <a:gd name="connsiteX172" fmla="*/ 1505990 w 4196446"/>
              <a:gd name="connsiteY172" fmla="*/ 251415 h 8323234"/>
              <a:gd name="connsiteX173" fmla="*/ 1413121 w 4196446"/>
              <a:gd name="connsiteY173" fmla="*/ 270464 h 8323234"/>
              <a:gd name="connsiteX174" fmla="*/ 1339302 w 4196446"/>
              <a:gd name="connsiteY174" fmla="*/ 306184 h 8323234"/>
              <a:gd name="connsiteX175" fmla="*/ 1260721 w 4196446"/>
              <a:gd name="connsiteY175" fmla="*/ 346665 h 8323234"/>
              <a:gd name="connsiteX176" fmla="*/ 1191665 w 4196446"/>
              <a:gd name="connsiteY176" fmla="*/ 272847 h 8323234"/>
              <a:gd name="connsiteX177" fmla="*/ 1082127 w 4196446"/>
              <a:gd name="connsiteY177" fmla="*/ 353809 h 8323234"/>
              <a:gd name="connsiteX178" fmla="*/ 1020215 w 4196446"/>
              <a:gd name="connsiteY178" fmla="*/ 420484 h 8323234"/>
              <a:gd name="connsiteX179" fmla="*/ 858290 w 4196446"/>
              <a:gd name="connsiteY179" fmla="*/ 301422 h 8323234"/>
              <a:gd name="connsiteX180" fmla="*/ 796377 w 4196446"/>
              <a:gd name="connsiteY180" fmla="*/ 406196 h 8323234"/>
              <a:gd name="connsiteX181" fmla="*/ 755896 w 4196446"/>
              <a:gd name="connsiteY181" fmla="*/ 341903 h 8323234"/>
              <a:gd name="connsiteX182" fmla="*/ 689221 w 4196446"/>
              <a:gd name="connsiteY182" fmla="*/ 270465 h 8323234"/>
              <a:gd name="connsiteX183" fmla="*/ 667790 w 4196446"/>
              <a:gd name="connsiteY183" fmla="*/ 313328 h 8323234"/>
              <a:gd name="connsiteX184" fmla="*/ 620165 w 4196446"/>
              <a:gd name="connsiteY184" fmla="*/ 382384 h 8323234"/>
              <a:gd name="connsiteX185" fmla="*/ 589208 w 4196446"/>
              <a:gd name="connsiteY185" fmla="*/ 396672 h 8323234"/>
              <a:gd name="connsiteX186" fmla="*/ 498721 w 4196446"/>
              <a:gd name="connsiteY186" fmla="*/ 482397 h 8323234"/>
              <a:gd name="connsiteX187" fmla="*/ 396327 w 4196446"/>
              <a:gd name="connsiteY187" fmla="*/ 380003 h 8323234"/>
              <a:gd name="connsiteX188" fmla="*/ 243927 w 4196446"/>
              <a:gd name="connsiteY188" fmla="*/ 294278 h 8323234"/>
              <a:gd name="connsiteX189" fmla="*/ 174871 w 4196446"/>
              <a:gd name="connsiteY189" fmla="*/ 327615 h 8323234"/>
              <a:gd name="connsiteX190" fmla="*/ 127246 w 4196446"/>
              <a:gd name="connsiteY190" fmla="*/ 410959 h 8323234"/>
              <a:gd name="connsiteX191" fmla="*/ 43902 w 4196446"/>
              <a:gd name="connsiteY191" fmla="*/ 472872 h 8323234"/>
              <a:gd name="connsiteX192" fmla="*/ 8183 w 4196446"/>
              <a:gd name="connsiteY192" fmla="*/ 484778 h 8323234"/>
              <a:gd name="connsiteX193" fmla="*/ 198683 w 4196446"/>
              <a:gd name="connsiteY193" fmla="*/ 689565 h 8323234"/>
              <a:gd name="connsiteX194" fmla="*/ 265359 w 4196446"/>
              <a:gd name="connsiteY194" fmla="*/ 706234 h 8323234"/>
              <a:gd name="connsiteX195" fmla="*/ 298697 w 4196446"/>
              <a:gd name="connsiteY195" fmla="*/ 730047 h 8323234"/>
              <a:gd name="connsiteX196" fmla="*/ 296315 w 4196446"/>
              <a:gd name="connsiteY196" fmla="*/ 901496 h 8323234"/>
              <a:gd name="connsiteX197" fmla="*/ 362990 w 4196446"/>
              <a:gd name="connsiteY197" fmla="*/ 906259 h 8323234"/>
              <a:gd name="connsiteX198" fmla="*/ 401090 w 4196446"/>
              <a:gd name="connsiteY198" fmla="*/ 856253 h 8323234"/>
              <a:gd name="connsiteX199" fmla="*/ 482052 w 4196446"/>
              <a:gd name="connsiteY199" fmla="*/ 894353 h 8323234"/>
              <a:gd name="connsiteX200" fmla="*/ 420140 w 4196446"/>
              <a:gd name="connsiteY200" fmla="*/ 1039609 h 8323234"/>
              <a:gd name="connsiteX201" fmla="*/ 434427 w 4196446"/>
              <a:gd name="connsiteY201" fmla="*/ 1087234 h 8323234"/>
              <a:gd name="connsiteX202" fmla="*/ 379658 w 4196446"/>
              <a:gd name="connsiteY202" fmla="*/ 1139622 h 8323234"/>
              <a:gd name="connsiteX203" fmla="*/ 415377 w 4196446"/>
              <a:gd name="connsiteY203" fmla="*/ 1168196 h 8323234"/>
              <a:gd name="connsiteX204" fmla="*/ 486815 w 4196446"/>
              <a:gd name="connsiteY204" fmla="*/ 1256303 h 8323234"/>
              <a:gd name="connsiteX205" fmla="*/ 527296 w 4196446"/>
              <a:gd name="connsiteY205" fmla="*/ 1344409 h 8323234"/>
              <a:gd name="connsiteX206" fmla="*/ 636833 w 4196446"/>
              <a:gd name="connsiteY206" fmla="*/ 1396797 h 8323234"/>
              <a:gd name="connsiteX207" fmla="*/ 746371 w 4196446"/>
              <a:gd name="connsiteY207" fmla="*/ 1420609 h 8323234"/>
              <a:gd name="connsiteX208" fmla="*/ 829715 w 4196446"/>
              <a:gd name="connsiteY208" fmla="*/ 1468234 h 8323234"/>
              <a:gd name="connsiteX209" fmla="*/ 913058 w 4196446"/>
              <a:gd name="connsiteY209" fmla="*/ 1442040 h 8323234"/>
              <a:gd name="connsiteX210" fmla="*/ 994021 w 4196446"/>
              <a:gd name="connsiteY210" fmla="*/ 1368222 h 8323234"/>
              <a:gd name="connsiteX211" fmla="*/ 1103558 w 4196446"/>
              <a:gd name="connsiteY211" fmla="*/ 1351553 h 8323234"/>
              <a:gd name="connsiteX212" fmla="*/ 1170233 w 4196446"/>
              <a:gd name="connsiteY212" fmla="*/ 1356315 h 8323234"/>
              <a:gd name="connsiteX213" fmla="*/ 1329777 w 4196446"/>
              <a:gd name="connsiteY213" fmla="*/ 1465853 h 8323234"/>
              <a:gd name="connsiteX214" fmla="*/ 1389308 w 4196446"/>
              <a:gd name="connsiteY214" fmla="*/ 1494428 h 8323234"/>
              <a:gd name="connsiteX215" fmla="*/ 1260721 w 4196446"/>
              <a:gd name="connsiteY215" fmla="*/ 1596822 h 8323234"/>
              <a:gd name="connsiteX216" fmla="*/ 1263102 w 4196446"/>
              <a:gd name="connsiteY216" fmla="*/ 1661115 h 8323234"/>
              <a:gd name="connsiteX217" fmla="*/ 1425027 w 4196446"/>
              <a:gd name="connsiteY217" fmla="*/ 1613490 h 8323234"/>
              <a:gd name="connsiteX218" fmla="*/ 1386927 w 4196446"/>
              <a:gd name="connsiteY218" fmla="*/ 1677784 h 8323234"/>
              <a:gd name="connsiteX219" fmla="*/ 1405977 w 4196446"/>
              <a:gd name="connsiteY219" fmla="*/ 1751603 h 8323234"/>
              <a:gd name="connsiteX220" fmla="*/ 1517896 w 4196446"/>
              <a:gd name="connsiteY220" fmla="*/ 1787322 h 8323234"/>
              <a:gd name="connsiteX221" fmla="*/ 1591715 w 4196446"/>
              <a:gd name="connsiteY221" fmla="*/ 1803990 h 8323234"/>
              <a:gd name="connsiteX222" fmla="*/ 1501227 w 4196446"/>
              <a:gd name="connsiteY222" fmla="*/ 1934959 h 8323234"/>
              <a:gd name="connsiteX223" fmla="*/ 1494083 w 4196446"/>
              <a:gd name="connsiteY223" fmla="*/ 1984965 h 8323234"/>
              <a:gd name="connsiteX224" fmla="*/ 1422646 w 4196446"/>
              <a:gd name="connsiteY224" fmla="*/ 2020684 h 8323234"/>
              <a:gd name="connsiteX225" fmla="*/ 1391690 w 4196446"/>
              <a:gd name="connsiteY225" fmla="*/ 2082597 h 8323234"/>
              <a:gd name="connsiteX226" fmla="*/ 1260721 w 4196446"/>
              <a:gd name="connsiteY226" fmla="*/ 2056403 h 8323234"/>
              <a:gd name="connsiteX227" fmla="*/ 1139277 w 4196446"/>
              <a:gd name="connsiteY227" fmla="*/ 2056402 h 8323234"/>
              <a:gd name="connsiteX228" fmla="*/ 1072602 w 4196446"/>
              <a:gd name="connsiteY228" fmla="*/ 2084978 h 8323234"/>
              <a:gd name="connsiteX229" fmla="*/ 1065458 w 4196446"/>
              <a:gd name="connsiteY229" fmla="*/ 2184990 h 8323234"/>
              <a:gd name="connsiteX230" fmla="*/ 977352 w 4196446"/>
              <a:gd name="connsiteY230" fmla="*/ 2273097 h 8323234"/>
              <a:gd name="connsiteX231" fmla="*/ 1120227 w 4196446"/>
              <a:gd name="connsiteY231" fmla="*/ 2335009 h 8323234"/>
              <a:gd name="connsiteX232" fmla="*/ 1170234 w 4196446"/>
              <a:gd name="connsiteY232" fmla="*/ 2370727 h 8323234"/>
              <a:gd name="connsiteX233" fmla="*/ 1222621 w 4196446"/>
              <a:gd name="connsiteY233" fmla="*/ 2387397 h 8323234"/>
              <a:gd name="connsiteX234" fmla="*/ 1272627 w 4196446"/>
              <a:gd name="connsiteY234" fmla="*/ 2437403 h 8323234"/>
              <a:gd name="connsiteX235" fmla="*/ 1329777 w 4196446"/>
              <a:gd name="connsiteY235" fmla="*/ 2458834 h 8323234"/>
              <a:gd name="connsiteX236" fmla="*/ 1422646 w 4196446"/>
              <a:gd name="connsiteY236" fmla="*/ 2535034 h 8323234"/>
              <a:gd name="connsiteX237" fmla="*/ 1508371 w 4196446"/>
              <a:gd name="connsiteY237" fmla="*/ 2568373 h 8323234"/>
              <a:gd name="connsiteX238" fmla="*/ 1641721 w 4196446"/>
              <a:gd name="connsiteY238" fmla="*/ 2716009 h 8323234"/>
              <a:gd name="connsiteX239" fmla="*/ 1725065 w 4196446"/>
              <a:gd name="connsiteY239" fmla="*/ 2870790 h 8323234"/>
              <a:gd name="connsiteX240" fmla="*/ 1850477 w 4196446"/>
              <a:gd name="connsiteY240" fmla="*/ 2931907 h 8323234"/>
              <a:gd name="connsiteX241" fmla="*/ 1896514 w 4196446"/>
              <a:gd name="connsiteY241" fmla="*/ 2977947 h 8323234"/>
              <a:gd name="connsiteX242" fmla="*/ 1927471 w 4196446"/>
              <a:gd name="connsiteY242" fmla="*/ 3082722 h 8323234"/>
              <a:gd name="connsiteX243" fmla="*/ 1989383 w 4196446"/>
              <a:gd name="connsiteY243" fmla="*/ 3185115 h 8323234"/>
              <a:gd name="connsiteX244" fmla="*/ 2051296 w 4196446"/>
              <a:gd name="connsiteY244" fmla="*/ 3223215 h 8323234"/>
              <a:gd name="connsiteX245" fmla="*/ 2182265 w 4196446"/>
              <a:gd name="connsiteY245" fmla="*/ 3370853 h 8323234"/>
              <a:gd name="connsiteX246" fmla="*/ 2325139 w 4196446"/>
              <a:gd name="connsiteY246" fmla="*/ 3447053 h 8323234"/>
              <a:gd name="connsiteX247" fmla="*/ 2384671 w 4196446"/>
              <a:gd name="connsiteY247" fmla="*/ 3532778 h 8323234"/>
              <a:gd name="connsiteX248" fmla="*/ 2432296 w 4196446"/>
              <a:gd name="connsiteY248" fmla="*/ 3599453 h 8323234"/>
              <a:gd name="connsiteX249" fmla="*/ 2479921 w 4196446"/>
              <a:gd name="connsiteY249" fmla="*/ 3589929 h 8323234"/>
              <a:gd name="connsiteX250" fmla="*/ 2484683 w 4196446"/>
              <a:gd name="connsiteY250" fmla="*/ 3742328 h 8323234"/>
              <a:gd name="connsiteX251" fmla="*/ 2537071 w 4196446"/>
              <a:gd name="connsiteY251" fmla="*/ 3835197 h 8323234"/>
              <a:gd name="connsiteX252" fmla="*/ 2529927 w 4196446"/>
              <a:gd name="connsiteY252" fmla="*/ 3873297 h 8323234"/>
              <a:gd name="connsiteX253" fmla="*/ 2598983 w 4196446"/>
              <a:gd name="connsiteY253" fmla="*/ 3909015 h 8323234"/>
              <a:gd name="connsiteX254" fmla="*/ 2656133 w 4196446"/>
              <a:gd name="connsiteY254" fmla="*/ 3854247 h 8323234"/>
              <a:gd name="connsiteX255" fmla="*/ 2689471 w 4196446"/>
              <a:gd name="connsiteY255" fmla="*/ 3937590 h 8323234"/>
              <a:gd name="connsiteX256" fmla="*/ 2734715 w 4196446"/>
              <a:gd name="connsiteY256" fmla="*/ 3982834 h 8323234"/>
              <a:gd name="connsiteX257" fmla="*/ 2808533 w 4196446"/>
              <a:gd name="connsiteY257" fmla="*/ 4006647 h 8323234"/>
              <a:gd name="connsiteX258" fmla="*/ 2860921 w 4196446"/>
              <a:gd name="connsiteY258" fmla="*/ 4075703 h 8323234"/>
              <a:gd name="connsiteX259" fmla="*/ 2946646 w 4196446"/>
              <a:gd name="connsiteY259" fmla="*/ 4130472 h 8323234"/>
              <a:gd name="connsiteX260" fmla="*/ 2999033 w 4196446"/>
              <a:gd name="connsiteY260" fmla="*/ 4163809 h 8323234"/>
              <a:gd name="connsiteX261" fmla="*/ 2870446 w 4196446"/>
              <a:gd name="connsiteY261" fmla="*/ 4256678 h 8323234"/>
              <a:gd name="connsiteX262" fmla="*/ 2868064 w 4196446"/>
              <a:gd name="connsiteY262" fmla="*/ 4311446 h 8323234"/>
              <a:gd name="connsiteX263" fmla="*/ 2970458 w 4196446"/>
              <a:gd name="connsiteY263" fmla="*/ 4428128 h 8323234"/>
              <a:gd name="connsiteX264" fmla="*/ 3065708 w 4196446"/>
              <a:gd name="connsiteY264" fmla="*/ 4490040 h 8323234"/>
              <a:gd name="connsiteX265" fmla="*/ 3096665 w 4196446"/>
              <a:gd name="connsiteY265" fmla="*/ 4528140 h 8323234"/>
              <a:gd name="connsiteX266" fmla="*/ 3082377 w 4196446"/>
              <a:gd name="connsiteY266" fmla="*/ 4609103 h 8323234"/>
              <a:gd name="connsiteX267" fmla="*/ 3077615 w 4196446"/>
              <a:gd name="connsiteY267" fmla="*/ 4692447 h 8323234"/>
              <a:gd name="connsiteX268" fmla="*/ 3034752 w 4196446"/>
              <a:gd name="connsiteY268" fmla="*/ 4701972 h 8323234"/>
              <a:gd name="connsiteX269" fmla="*/ 3008558 w 4196446"/>
              <a:gd name="connsiteY269" fmla="*/ 4718640 h 8323234"/>
              <a:gd name="connsiteX270" fmla="*/ 3053802 w 4196446"/>
              <a:gd name="connsiteY270" fmla="*/ 4795632 h 8323234"/>
              <a:gd name="connsiteX271" fmla="*/ 3037133 w 4196446"/>
              <a:gd name="connsiteY271" fmla="*/ 4868659 h 8323234"/>
              <a:gd name="connsiteX272" fmla="*/ 3020465 w 4196446"/>
              <a:gd name="connsiteY272" fmla="*/ 5004390 h 8323234"/>
              <a:gd name="connsiteX273" fmla="*/ 2982365 w 4196446"/>
              <a:gd name="connsiteY273" fmla="*/ 5044872 h 8323234"/>
              <a:gd name="connsiteX274" fmla="*/ 2965696 w 4196446"/>
              <a:gd name="connsiteY274" fmla="*/ 5166315 h 8323234"/>
              <a:gd name="connsiteX275" fmla="*/ 2937121 w 4196446"/>
              <a:gd name="connsiteY275" fmla="*/ 5285378 h 8323234"/>
              <a:gd name="connsiteX276" fmla="*/ 2989508 w 4196446"/>
              <a:gd name="connsiteY276" fmla="*/ 5302047 h 8323234"/>
              <a:gd name="connsiteX277" fmla="*/ 2987127 w 4196446"/>
              <a:gd name="connsiteY277" fmla="*/ 5347290 h 8323234"/>
              <a:gd name="connsiteX278" fmla="*/ 2984746 w 4196446"/>
              <a:gd name="connsiteY278" fmla="*/ 5402059 h 8323234"/>
              <a:gd name="connsiteX279" fmla="*/ 3041896 w 4196446"/>
              <a:gd name="connsiteY279" fmla="*/ 5471115 h 8323234"/>
              <a:gd name="connsiteX280" fmla="*/ 3089521 w 4196446"/>
              <a:gd name="connsiteY280" fmla="*/ 5597322 h 8323234"/>
              <a:gd name="connsiteX281" fmla="*/ 2996652 w 4196446"/>
              <a:gd name="connsiteY281" fmla="*/ 5887834 h 8323234"/>
              <a:gd name="connsiteX282" fmla="*/ 3018083 w 4196446"/>
              <a:gd name="connsiteY282" fmla="*/ 5942603 h 8323234"/>
              <a:gd name="connsiteX283" fmla="*/ 3044277 w 4196446"/>
              <a:gd name="connsiteY283" fmla="*/ 5994990 h 8323234"/>
              <a:gd name="connsiteX284" fmla="*/ 3049040 w 4196446"/>
              <a:gd name="connsiteY284" fmla="*/ 6099765 h 8323234"/>
              <a:gd name="connsiteX285" fmla="*/ 3028402 w 4196446"/>
              <a:gd name="connsiteY285" fmla="*/ 6195807 h 8323234"/>
              <a:gd name="connsiteX286" fmla="*/ 2956170 w 4196446"/>
              <a:gd name="connsiteY286" fmla="*/ 6259310 h 8323234"/>
              <a:gd name="connsiteX287" fmla="*/ 2920452 w 4196446"/>
              <a:gd name="connsiteY287" fmla="*/ 6240259 h 8323234"/>
              <a:gd name="connsiteX288" fmla="*/ 2849015 w 4196446"/>
              <a:gd name="connsiteY288" fmla="*/ 6252165 h 8323234"/>
              <a:gd name="connsiteX289" fmla="*/ 2713283 w 4196446"/>
              <a:gd name="connsiteY289" fmla="*/ 6364084 h 8323234"/>
              <a:gd name="connsiteX290" fmla="*/ 2606127 w 4196446"/>
              <a:gd name="connsiteY290" fmla="*/ 6349797 h 8323234"/>
              <a:gd name="connsiteX291" fmla="*/ 2575171 w 4196446"/>
              <a:gd name="connsiteY291" fmla="*/ 6378372 h 8323234"/>
              <a:gd name="connsiteX292" fmla="*/ 2508495 w 4196446"/>
              <a:gd name="connsiteY292" fmla="*/ 6423614 h 8323234"/>
              <a:gd name="connsiteX293" fmla="*/ 2391815 w 4196446"/>
              <a:gd name="connsiteY293" fmla="*/ 6411709 h 8323234"/>
              <a:gd name="connsiteX294" fmla="*/ 2368002 w 4196446"/>
              <a:gd name="connsiteY294" fmla="*/ 6528390 h 8323234"/>
              <a:gd name="connsiteX295" fmla="*/ 2363240 w 4196446"/>
              <a:gd name="connsiteY295" fmla="*/ 6564109 h 8323234"/>
              <a:gd name="connsiteX296" fmla="*/ 2339428 w 4196446"/>
              <a:gd name="connsiteY296" fmla="*/ 6583159 h 8323234"/>
              <a:gd name="connsiteX297" fmla="*/ 2141783 w 4196446"/>
              <a:gd name="connsiteY297" fmla="*/ 6535534 h 8323234"/>
              <a:gd name="connsiteX298" fmla="*/ 2103683 w 4196446"/>
              <a:gd name="connsiteY298" fmla="*/ 6587922 h 8323234"/>
              <a:gd name="connsiteX299" fmla="*/ 2072727 w 4196446"/>
              <a:gd name="connsiteY299" fmla="*/ 6683172 h 8323234"/>
              <a:gd name="connsiteX300" fmla="*/ 2039389 w 4196446"/>
              <a:gd name="connsiteY300" fmla="*/ 6747465 h 8323234"/>
              <a:gd name="connsiteX301" fmla="*/ 2051296 w 4196446"/>
              <a:gd name="connsiteY301" fmla="*/ 6809378 h 8323234"/>
              <a:gd name="connsiteX302" fmla="*/ 2184646 w 4196446"/>
              <a:gd name="connsiteY302" fmla="*/ 6921297 h 8323234"/>
              <a:gd name="connsiteX303" fmla="*/ 2253702 w 4196446"/>
              <a:gd name="connsiteY303" fmla="*/ 6954634 h 8323234"/>
              <a:gd name="connsiteX304" fmla="*/ 2237033 w 4196446"/>
              <a:gd name="connsiteY304" fmla="*/ 6978447 h 8323234"/>
              <a:gd name="connsiteX305" fmla="*/ 2201315 w 4196446"/>
              <a:gd name="connsiteY305" fmla="*/ 6997497 h 8323234"/>
              <a:gd name="connsiteX306" fmla="*/ 2234652 w 4196446"/>
              <a:gd name="connsiteY306" fmla="*/ 7073697 h 8323234"/>
              <a:gd name="connsiteX307" fmla="*/ 2203696 w 4196446"/>
              <a:gd name="connsiteY307" fmla="*/ 7095128 h 8323234"/>
              <a:gd name="connsiteX308" fmla="*/ 2098921 w 4196446"/>
              <a:gd name="connsiteY308" fmla="*/ 7033215 h 8323234"/>
              <a:gd name="connsiteX309" fmla="*/ 2056058 w 4196446"/>
              <a:gd name="connsiteY309" fmla="*/ 7059409 h 8323234"/>
              <a:gd name="connsiteX310" fmla="*/ 1996527 w 4196446"/>
              <a:gd name="connsiteY310" fmla="*/ 6957015 h 8323234"/>
              <a:gd name="connsiteX311" fmla="*/ 1879846 w 4196446"/>
              <a:gd name="connsiteY311" fmla="*/ 6983209 h 8323234"/>
              <a:gd name="connsiteX312" fmla="*/ 1815552 w 4196446"/>
              <a:gd name="connsiteY312" fmla="*/ 6987972 h 8323234"/>
              <a:gd name="connsiteX313" fmla="*/ 1765546 w 4196446"/>
              <a:gd name="connsiteY313" fmla="*/ 6983210 h 8323234"/>
              <a:gd name="connsiteX314" fmla="*/ 1708396 w 4196446"/>
              <a:gd name="connsiteY314" fmla="*/ 7028453 h 8323234"/>
              <a:gd name="connsiteX315" fmla="*/ 1529802 w 4196446"/>
              <a:gd name="connsiteY315" fmla="*/ 6987972 h 8323234"/>
              <a:gd name="connsiteX316" fmla="*/ 1553614 w 4196446"/>
              <a:gd name="connsiteY316" fmla="*/ 7114178 h 8323234"/>
              <a:gd name="connsiteX317" fmla="*/ 1477415 w 4196446"/>
              <a:gd name="connsiteY317" fmla="*/ 7159422 h 8323234"/>
              <a:gd name="connsiteX318" fmla="*/ 1415502 w 4196446"/>
              <a:gd name="connsiteY318" fmla="*/ 7226096 h 8323234"/>
              <a:gd name="connsiteX319" fmla="*/ 1265483 w 4196446"/>
              <a:gd name="connsiteY319" fmla="*/ 7218953 h 8323234"/>
              <a:gd name="connsiteX320" fmla="*/ 1213096 w 4196446"/>
              <a:gd name="connsiteY320" fmla="*/ 7321346 h 8323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</a:cxnLst>
            <a:rect l="l" t="t" r="r" b="b"/>
            <a:pathLst>
              <a:path w="4196446" h="8323234">
                <a:moveTo>
                  <a:pt x="1217858" y="7329284"/>
                </a:moveTo>
                <a:cubicBezTo>
                  <a:pt x="1223018" y="7339470"/>
                  <a:pt x="1250403" y="7368308"/>
                  <a:pt x="1263103" y="7388019"/>
                </a:cubicBezTo>
                <a:cubicBezTo>
                  <a:pt x="1275803" y="7407730"/>
                  <a:pt x="1277390" y="7435247"/>
                  <a:pt x="1294059" y="7447550"/>
                </a:cubicBezTo>
                <a:cubicBezTo>
                  <a:pt x="1310728" y="7459853"/>
                  <a:pt x="1356369" y="7387225"/>
                  <a:pt x="1382166" y="7392781"/>
                </a:cubicBezTo>
                <a:cubicBezTo>
                  <a:pt x="1407963" y="7398337"/>
                  <a:pt x="1425425" y="7461440"/>
                  <a:pt x="1448841" y="7480887"/>
                </a:cubicBezTo>
                <a:cubicBezTo>
                  <a:pt x="1472257" y="7500334"/>
                  <a:pt x="1500435" y="7461837"/>
                  <a:pt x="1525041" y="7483269"/>
                </a:cubicBezTo>
                <a:cubicBezTo>
                  <a:pt x="1544885" y="7492794"/>
                  <a:pt x="1567903" y="7528513"/>
                  <a:pt x="1567903" y="7538038"/>
                </a:cubicBezTo>
                <a:cubicBezTo>
                  <a:pt x="1567903" y="7547563"/>
                  <a:pt x="1546868" y="7552722"/>
                  <a:pt x="1522659" y="7566612"/>
                </a:cubicBezTo>
                <a:cubicBezTo>
                  <a:pt x="1498450" y="7580502"/>
                  <a:pt x="1446856" y="7572962"/>
                  <a:pt x="1425028" y="7640431"/>
                </a:cubicBezTo>
                <a:cubicBezTo>
                  <a:pt x="1403200" y="7707900"/>
                  <a:pt x="1414313" y="7909911"/>
                  <a:pt x="1391691" y="7988095"/>
                </a:cubicBezTo>
                <a:cubicBezTo>
                  <a:pt x="1417091" y="8112581"/>
                  <a:pt x="1386134" y="8101998"/>
                  <a:pt x="1384547" y="8138113"/>
                </a:cubicBezTo>
                <a:cubicBezTo>
                  <a:pt x="1382960" y="8174228"/>
                  <a:pt x="1388516" y="8188913"/>
                  <a:pt x="1382166" y="8204788"/>
                </a:cubicBezTo>
                <a:cubicBezTo>
                  <a:pt x="1375816" y="8220663"/>
                  <a:pt x="1450428" y="8204789"/>
                  <a:pt x="1453603" y="8209551"/>
                </a:cubicBezTo>
                <a:cubicBezTo>
                  <a:pt x="1456778" y="8214313"/>
                  <a:pt x="1426616" y="8250429"/>
                  <a:pt x="1451222" y="8254795"/>
                </a:cubicBezTo>
                <a:cubicBezTo>
                  <a:pt x="1437728" y="8263923"/>
                  <a:pt x="1402803" y="8268686"/>
                  <a:pt x="1389309" y="8278608"/>
                </a:cubicBezTo>
                <a:cubicBezTo>
                  <a:pt x="1375815" y="8288530"/>
                  <a:pt x="1327264" y="8293027"/>
                  <a:pt x="1334540" y="8300038"/>
                </a:cubicBezTo>
                <a:cubicBezTo>
                  <a:pt x="1341816" y="8307049"/>
                  <a:pt x="1382165" y="8311945"/>
                  <a:pt x="1413915" y="8318295"/>
                </a:cubicBezTo>
                <a:cubicBezTo>
                  <a:pt x="1445665" y="8324645"/>
                  <a:pt x="1489851" y="8327687"/>
                  <a:pt x="1536947" y="8309563"/>
                </a:cubicBezTo>
                <a:cubicBezTo>
                  <a:pt x="1584043" y="8291439"/>
                  <a:pt x="1654819" y="8246461"/>
                  <a:pt x="1698872" y="8197645"/>
                </a:cubicBezTo>
                <a:cubicBezTo>
                  <a:pt x="1742925" y="8148830"/>
                  <a:pt x="1744512" y="8073820"/>
                  <a:pt x="1789359" y="8045245"/>
                </a:cubicBezTo>
                <a:cubicBezTo>
                  <a:pt x="1876936" y="7991799"/>
                  <a:pt x="1873496" y="8028973"/>
                  <a:pt x="1941759" y="8004763"/>
                </a:cubicBezTo>
                <a:cubicBezTo>
                  <a:pt x="2010022" y="7980553"/>
                  <a:pt x="2145753" y="7924991"/>
                  <a:pt x="2198934" y="7899988"/>
                </a:cubicBezTo>
                <a:cubicBezTo>
                  <a:pt x="2252115" y="7874985"/>
                  <a:pt x="2244575" y="7850379"/>
                  <a:pt x="2260847" y="7835694"/>
                </a:cubicBezTo>
                <a:cubicBezTo>
                  <a:pt x="2385731" y="7746530"/>
                  <a:pt x="2279500" y="7801563"/>
                  <a:pt x="2301328" y="7795213"/>
                </a:cubicBezTo>
                <a:cubicBezTo>
                  <a:pt x="2323156" y="7788863"/>
                  <a:pt x="2368400" y="7801167"/>
                  <a:pt x="2391816" y="7797595"/>
                </a:cubicBezTo>
                <a:cubicBezTo>
                  <a:pt x="2415232" y="7794023"/>
                  <a:pt x="2441822" y="7792435"/>
                  <a:pt x="2451347" y="7776163"/>
                </a:cubicBezTo>
                <a:cubicBezTo>
                  <a:pt x="2460872" y="7759891"/>
                  <a:pt x="2470794" y="7720600"/>
                  <a:pt x="2470397" y="7699963"/>
                </a:cubicBezTo>
                <a:cubicBezTo>
                  <a:pt x="2470000" y="7679326"/>
                  <a:pt x="2439440" y="7647179"/>
                  <a:pt x="2444203" y="7633288"/>
                </a:cubicBezTo>
                <a:cubicBezTo>
                  <a:pt x="2448966" y="7619397"/>
                  <a:pt x="2489976" y="7640564"/>
                  <a:pt x="2503734" y="7630907"/>
                </a:cubicBezTo>
                <a:cubicBezTo>
                  <a:pt x="2517492" y="7621250"/>
                  <a:pt x="2533895" y="7605110"/>
                  <a:pt x="2531514" y="7594394"/>
                </a:cubicBezTo>
                <a:cubicBezTo>
                  <a:pt x="2529133" y="7583678"/>
                  <a:pt x="2480583" y="7564100"/>
                  <a:pt x="2484684" y="7552326"/>
                </a:cubicBezTo>
                <a:cubicBezTo>
                  <a:pt x="2488785" y="7540552"/>
                  <a:pt x="2525563" y="7522957"/>
                  <a:pt x="2546597" y="7511845"/>
                </a:cubicBezTo>
                <a:cubicBezTo>
                  <a:pt x="2567631" y="7500733"/>
                  <a:pt x="2597398" y="7513035"/>
                  <a:pt x="2603748" y="7485651"/>
                </a:cubicBezTo>
                <a:cubicBezTo>
                  <a:pt x="2610098" y="7458267"/>
                  <a:pt x="2598191" y="7383655"/>
                  <a:pt x="2594222" y="7359445"/>
                </a:cubicBezTo>
                <a:cubicBezTo>
                  <a:pt x="2614992" y="7319096"/>
                  <a:pt x="2588269" y="7316979"/>
                  <a:pt x="2606128" y="7309438"/>
                </a:cubicBezTo>
                <a:cubicBezTo>
                  <a:pt x="2623987" y="7301897"/>
                  <a:pt x="2695028" y="7329282"/>
                  <a:pt x="2701378" y="7314201"/>
                </a:cubicBezTo>
                <a:cubicBezTo>
                  <a:pt x="2707728" y="7299120"/>
                  <a:pt x="2647403" y="7243160"/>
                  <a:pt x="2660897" y="7240382"/>
                </a:cubicBezTo>
                <a:cubicBezTo>
                  <a:pt x="2674391" y="7237604"/>
                  <a:pt x="2699393" y="7266576"/>
                  <a:pt x="2713284" y="7266576"/>
                </a:cubicBezTo>
                <a:cubicBezTo>
                  <a:pt x="2727175" y="7266576"/>
                  <a:pt x="2754163" y="7287610"/>
                  <a:pt x="2763291" y="7299913"/>
                </a:cubicBezTo>
                <a:cubicBezTo>
                  <a:pt x="2772419" y="7312216"/>
                  <a:pt x="2739478" y="7369764"/>
                  <a:pt x="2756147" y="7371351"/>
                </a:cubicBezTo>
                <a:cubicBezTo>
                  <a:pt x="2794379" y="7365927"/>
                  <a:pt x="2808534" y="7322138"/>
                  <a:pt x="2827584" y="7316582"/>
                </a:cubicBezTo>
                <a:cubicBezTo>
                  <a:pt x="2846634" y="7311026"/>
                  <a:pt x="2842269" y="7351904"/>
                  <a:pt x="2870447" y="7338013"/>
                </a:cubicBezTo>
                <a:cubicBezTo>
                  <a:pt x="2898625" y="7324122"/>
                  <a:pt x="2961332" y="7283245"/>
                  <a:pt x="3001416" y="7266576"/>
                </a:cubicBezTo>
                <a:cubicBezTo>
                  <a:pt x="3041500" y="7249907"/>
                  <a:pt x="3062534" y="7218157"/>
                  <a:pt x="3103809" y="7202282"/>
                </a:cubicBezTo>
                <a:cubicBezTo>
                  <a:pt x="3194826" y="7161139"/>
                  <a:pt x="3216919" y="7149895"/>
                  <a:pt x="3246684" y="7142751"/>
                </a:cubicBezTo>
                <a:cubicBezTo>
                  <a:pt x="3276449" y="7135607"/>
                  <a:pt x="3260178" y="7177280"/>
                  <a:pt x="3282403" y="7159420"/>
                </a:cubicBezTo>
                <a:cubicBezTo>
                  <a:pt x="3304628" y="7141560"/>
                  <a:pt x="3322488" y="7074091"/>
                  <a:pt x="3358603" y="7064169"/>
                </a:cubicBezTo>
                <a:cubicBezTo>
                  <a:pt x="3487720" y="6995245"/>
                  <a:pt x="3476872" y="7053454"/>
                  <a:pt x="3503859" y="7042738"/>
                </a:cubicBezTo>
                <a:cubicBezTo>
                  <a:pt x="3530847" y="7032023"/>
                  <a:pt x="3498568" y="6994981"/>
                  <a:pt x="3530053" y="6978445"/>
                </a:cubicBezTo>
                <a:cubicBezTo>
                  <a:pt x="3561538" y="6961909"/>
                  <a:pt x="3610221" y="6926850"/>
                  <a:pt x="3642765" y="6905419"/>
                </a:cubicBezTo>
                <a:cubicBezTo>
                  <a:pt x="3675309" y="6883988"/>
                  <a:pt x="3718304" y="6898805"/>
                  <a:pt x="3741984" y="6883195"/>
                </a:cubicBezTo>
                <a:cubicBezTo>
                  <a:pt x="3765664" y="6867585"/>
                  <a:pt x="3747144" y="6830410"/>
                  <a:pt x="3784847" y="6811757"/>
                </a:cubicBezTo>
                <a:cubicBezTo>
                  <a:pt x="3822550" y="6793104"/>
                  <a:pt x="3932087" y="6774054"/>
                  <a:pt x="3951534" y="6737938"/>
                </a:cubicBezTo>
                <a:cubicBezTo>
                  <a:pt x="3976405" y="6675497"/>
                  <a:pt x="3930897" y="6626814"/>
                  <a:pt x="3932484" y="6616495"/>
                </a:cubicBezTo>
                <a:cubicBezTo>
                  <a:pt x="3934072" y="6606176"/>
                  <a:pt x="3959472" y="6636338"/>
                  <a:pt x="3975347" y="6642688"/>
                </a:cubicBezTo>
                <a:cubicBezTo>
                  <a:pt x="3991222" y="6649038"/>
                  <a:pt x="4016226" y="6674042"/>
                  <a:pt x="4027735" y="6654595"/>
                </a:cubicBezTo>
                <a:cubicBezTo>
                  <a:pt x="4049828" y="6609616"/>
                  <a:pt x="4067818" y="6545454"/>
                  <a:pt x="4056309" y="6516482"/>
                </a:cubicBezTo>
                <a:cubicBezTo>
                  <a:pt x="4044800" y="6487510"/>
                  <a:pt x="4000350" y="6484732"/>
                  <a:pt x="3996778" y="6478382"/>
                </a:cubicBezTo>
                <a:cubicBezTo>
                  <a:pt x="3993206" y="6472032"/>
                  <a:pt x="4024162" y="6441076"/>
                  <a:pt x="4034878" y="6437901"/>
                </a:cubicBezTo>
                <a:cubicBezTo>
                  <a:pt x="4045594" y="6434726"/>
                  <a:pt x="4053135" y="6466873"/>
                  <a:pt x="4061072" y="6473620"/>
                </a:cubicBezTo>
                <a:cubicBezTo>
                  <a:pt x="4069010" y="6480367"/>
                  <a:pt x="4077741" y="6484732"/>
                  <a:pt x="4082503" y="6478382"/>
                </a:cubicBezTo>
                <a:cubicBezTo>
                  <a:pt x="4088059" y="6462507"/>
                  <a:pt x="4090838" y="6441076"/>
                  <a:pt x="4089647" y="6421232"/>
                </a:cubicBezTo>
                <a:cubicBezTo>
                  <a:pt x="4088456" y="6401388"/>
                  <a:pt x="4053928" y="6342254"/>
                  <a:pt x="4046784" y="6318838"/>
                </a:cubicBezTo>
                <a:cubicBezTo>
                  <a:pt x="4039640" y="6295422"/>
                  <a:pt x="4123381" y="6309313"/>
                  <a:pt x="4130128" y="6299788"/>
                </a:cubicBezTo>
                <a:cubicBezTo>
                  <a:pt x="4136875" y="6290263"/>
                  <a:pt x="4061865" y="6292248"/>
                  <a:pt x="4046784" y="6275976"/>
                </a:cubicBezTo>
                <a:cubicBezTo>
                  <a:pt x="4031703" y="6259704"/>
                  <a:pt x="4055119" y="6232716"/>
                  <a:pt x="4053928" y="6211682"/>
                </a:cubicBezTo>
                <a:cubicBezTo>
                  <a:pt x="4052737" y="6190648"/>
                  <a:pt x="4028528" y="6148183"/>
                  <a:pt x="4039640" y="6149770"/>
                </a:cubicBezTo>
                <a:cubicBezTo>
                  <a:pt x="4050752" y="6151357"/>
                  <a:pt x="4110284" y="6239860"/>
                  <a:pt x="4106315" y="6211682"/>
                </a:cubicBezTo>
                <a:cubicBezTo>
                  <a:pt x="4102346" y="6183504"/>
                  <a:pt x="4069406" y="6122385"/>
                  <a:pt x="4063453" y="6090238"/>
                </a:cubicBezTo>
                <a:cubicBezTo>
                  <a:pt x="4057500" y="6058091"/>
                  <a:pt x="4064644" y="6029516"/>
                  <a:pt x="4070597" y="6018801"/>
                </a:cubicBezTo>
                <a:cubicBezTo>
                  <a:pt x="4076550" y="6008086"/>
                  <a:pt x="4118222" y="5976335"/>
                  <a:pt x="4132509" y="5975938"/>
                </a:cubicBezTo>
                <a:cubicBezTo>
                  <a:pt x="4146796" y="5975541"/>
                  <a:pt x="4092028" y="6056901"/>
                  <a:pt x="4094409" y="6075951"/>
                </a:cubicBezTo>
                <a:cubicBezTo>
                  <a:pt x="4096790" y="6095001"/>
                  <a:pt x="4123381" y="6101351"/>
                  <a:pt x="4139653" y="6102145"/>
                </a:cubicBezTo>
                <a:cubicBezTo>
                  <a:pt x="4146400" y="6026739"/>
                  <a:pt x="4191644" y="6104526"/>
                  <a:pt x="4192041" y="6080713"/>
                </a:cubicBezTo>
                <a:cubicBezTo>
                  <a:pt x="4192438" y="6056901"/>
                  <a:pt x="4148781" y="5975938"/>
                  <a:pt x="4149178" y="5947363"/>
                </a:cubicBezTo>
                <a:cubicBezTo>
                  <a:pt x="4149575" y="5918788"/>
                  <a:pt x="4207915" y="5938632"/>
                  <a:pt x="4194421" y="5909263"/>
                </a:cubicBezTo>
                <a:cubicBezTo>
                  <a:pt x="4180927" y="5879894"/>
                  <a:pt x="4129731" y="5819569"/>
                  <a:pt x="4113459" y="5783057"/>
                </a:cubicBezTo>
                <a:cubicBezTo>
                  <a:pt x="4097187" y="5746545"/>
                  <a:pt x="4115840" y="5710826"/>
                  <a:pt x="4108696" y="5678282"/>
                </a:cubicBezTo>
                <a:cubicBezTo>
                  <a:pt x="4101552" y="5645738"/>
                  <a:pt x="4068216" y="5605654"/>
                  <a:pt x="4070597" y="5587795"/>
                </a:cubicBezTo>
                <a:cubicBezTo>
                  <a:pt x="4072978" y="5569936"/>
                  <a:pt x="4112665" y="5601288"/>
                  <a:pt x="4111077" y="5583032"/>
                </a:cubicBezTo>
                <a:cubicBezTo>
                  <a:pt x="4109489" y="5564776"/>
                  <a:pt x="4063849" y="5500879"/>
                  <a:pt x="4061071" y="5478257"/>
                </a:cubicBezTo>
                <a:cubicBezTo>
                  <a:pt x="4058293" y="5455635"/>
                  <a:pt x="4053927" y="5398088"/>
                  <a:pt x="4061071" y="5383007"/>
                </a:cubicBezTo>
                <a:cubicBezTo>
                  <a:pt x="4068215" y="5367926"/>
                  <a:pt x="4100759" y="5392136"/>
                  <a:pt x="4103934" y="5387770"/>
                </a:cubicBezTo>
                <a:cubicBezTo>
                  <a:pt x="4107109" y="5383404"/>
                  <a:pt x="4114253" y="5358400"/>
                  <a:pt x="4106315" y="5347288"/>
                </a:cubicBezTo>
                <a:cubicBezTo>
                  <a:pt x="4098377" y="5336176"/>
                  <a:pt x="4077342" y="5319110"/>
                  <a:pt x="4065833" y="5292520"/>
                </a:cubicBezTo>
                <a:cubicBezTo>
                  <a:pt x="4054324" y="5265930"/>
                  <a:pt x="4071257" y="5216452"/>
                  <a:pt x="4058690" y="5173457"/>
                </a:cubicBezTo>
                <a:cubicBezTo>
                  <a:pt x="4046123" y="5130462"/>
                  <a:pt x="4009478" y="5096462"/>
                  <a:pt x="3990428" y="5034550"/>
                </a:cubicBezTo>
                <a:cubicBezTo>
                  <a:pt x="3971378" y="4972638"/>
                  <a:pt x="3938172" y="4856619"/>
                  <a:pt x="3922959" y="4816270"/>
                </a:cubicBezTo>
                <a:cubicBezTo>
                  <a:pt x="3907746" y="4775921"/>
                  <a:pt x="3893194" y="4711892"/>
                  <a:pt x="3887241" y="4682920"/>
                </a:cubicBezTo>
                <a:cubicBezTo>
                  <a:pt x="3881288" y="4653948"/>
                  <a:pt x="3851522" y="4659900"/>
                  <a:pt x="3851522" y="4642438"/>
                </a:cubicBezTo>
                <a:cubicBezTo>
                  <a:pt x="3851522" y="4624976"/>
                  <a:pt x="3895179" y="4601958"/>
                  <a:pt x="3887241" y="4578145"/>
                </a:cubicBezTo>
                <a:cubicBezTo>
                  <a:pt x="3865015" y="4554730"/>
                  <a:pt x="3853506" y="4513453"/>
                  <a:pt x="3839615" y="4499563"/>
                </a:cubicBezTo>
                <a:cubicBezTo>
                  <a:pt x="3825724" y="4485673"/>
                  <a:pt x="3794371" y="4495595"/>
                  <a:pt x="3780084" y="4492420"/>
                </a:cubicBezTo>
                <a:cubicBezTo>
                  <a:pt x="3765797" y="4489245"/>
                  <a:pt x="3748334" y="4445191"/>
                  <a:pt x="3732459" y="4449557"/>
                </a:cubicBezTo>
                <a:cubicBezTo>
                  <a:pt x="3716584" y="4453923"/>
                  <a:pt x="3697932" y="4479720"/>
                  <a:pt x="3687216" y="4466226"/>
                </a:cubicBezTo>
                <a:cubicBezTo>
                  <a:pt x="3676500" y="4452732"/>
                  <a:pt x="3697138" y="4418998"/>
                  <a:pt x="3668166" y="4368595"/>
                </a:cubicBezTo>
                <a:cubicBezTo>
                  <a:pt x="3639194" y="4318192"/>
                  <a:pt x="3530053" y="4204288"/>
                  <a:pt x="3501478" y="4166188"/>
                </a:cubicBezTo>
                <a:cubicBezTo>
                  <a:pt x="3472903" y="4128088"/>
                  <a:pt x="3493938" y="4148726"/>
                  <a:pt x="3496716" y="4139995"/>
                </a:cubicBezTo>
                <a:cubicBezTo>
                  <a:pt x="3499494" y="4131264"/>
                  <a:pt x="3487984" y="4121342"/>
                  <a:pt x="3494334" y="4113801"/>
                </a:cubicBezTo>
                <a:cubicBezTo>
                  <a:pt x="3500684" y="4106260"/>
                  <a:pt x="3534419" y="4108245"/>
                  <a:pt x="3544341" y="4101895"/>
                </a:cubicBezTo>
                <a:cubicBezTo>
                  <a:pt x="3554263" y="4095545"/>
                  <a:pt x="3559025" y="4082051"/>
                  <a:pt x="3553866" y="4075701"/>
                </a:cubicBezTo>
                <a:cubicBezTo>
                  <a:pt x="3548707" y="4069351"/>
                  <a:pt x="3530451" y="4061017"/>
                  <a:pt x="3515766" y="4056651"/>
                </a:cubicBezTo>
                <a:cubicBezTo>
                  <a:pt x="3501082" y="4052285"/>
                  <a:pt x="3480443" y="4045538"/>
                  <a:pt x="3465759" y="4049507"/>
                </a:cubicBezTo>
                <a:cubicBezTo>
                  <a:pt x="3451075" y="4053476"/>
                  <a:pt x="3438772" y="4105069"/>
                  <a:pt x="3432422" y="4109038"/>
                </a:cubicBezTo>
                <a:cubicBezTo>
                  <a:pt x="3426072" y="4113007"/>
                  <a:pt x="3416150" y="4093958"/>
                  <a:pt x="3413372" y="4082845"/>
                </a:cubicBezTo>
                <a:cubicBezTo>
                  <a:pt x="3410594" y="4071733"/>
                  <a:pt x="3426071" y="4054269"/>
                  <a:pt x="3415752" y="4042363"/>
                </a:cubicBezTo>
                <a:cubicBezTo>
                  <a:pt x="3405433" y="4030457"/>
                  <a:pt x="3368525" y="4026488"/>
                  <a:pt x="3349078" y="4018551"/>
                </a:cubicBezTo>
                <a:cubicBezTo>
                  <a:pt x="3329631" y="4010614"/>
                  <a:pt x="3382813" y="3991563"/>
                  <a:pt x="3382416" y="3985213"/>
                </a:cubicBezTo>
                <a:cubicBezTo>
                  <a:pt x="3382019" y="3978863"/>
                  <a:pt x="3360588" y="3963782"/>
                  <a:pt x="3346697" y="3961401"/>
                </a:cubicBezTo>
                <a:cubicBezTo>
                  <a:pt x="3332806" y="3959020"/>
                  <a:pt x="3305819" y="3956242"/>
                  <a:pt x="3291928" y="3959020"/>
                </a:cubicBezTo>
                <a:cubicBezTo>
                  <a:pt x="3278037" y="3961798"/>
                  <a:pt x="3277243" y="3979261"/>
                  <a:pt x="3263352" y="3978070"/>
                </a:cubicBezTo>
                <a:cubicBezTo>
                  <a:pt x="3249461" y="3976879"/>
                  <a:pt x="3220489" y="3967751"/>
                  <a:pt x="3215727" y="3963782"/>
                </a:cubicBezTo>
                <a:cubicBezTo>
                  <a:pt x="3210965" y="3959813"/>
                  <a:pt x="3217711" y="3945922"/>
                  <a:pt x="3227633" y="3937588"/>
                </a:cubicBezTo>
                <a:cubicBezTo>
                  <a:pt x="3237555" y="3929254"/>
                  <a:pt x="3290737" y="3930445"/>
                  <a:pt x="3275259" y="3913776"/>
                </a:cubicBezTo>
                <a:cubicBezTo>
                  <a:pt x="3259781" y="3897107"/>
                  <a:pt x="3150243" y="3816541"/>
                  <a:pt x="3127621" y="3851863"/>
                </a:cubicBezTo>
                <a:cubicBezTo>
                  <a:pt x="3081187" y="3822891"/>
                  <a:pt x="3087140" y="3820510"/>
                  <a:pt x="2996652" y="3739945"/>
                </a:cubicBezTo>
                <a:cubicBezTo>
                  <a:pt x="2906164" y="3659380"/>
                  <a:pt x="2691058" y="3466102"/>
                  <a:pt x="2591839" y="3354183"/>
                </a:cubicBezTo>
                <a:cubicBezTo>
                  <a:pt x="2492620" y="3242264"/>
                  <a:pt x="2495796" y="3111295"/>
                  <a:pt x="2468015" y="3049382"/>
                </a:cubicBezTo>
                <a:cubicBezTo>
                  <a:pt x="2440234" y="2987469"/>
                  <a:pt x="2445790" y="2977151"/>
                  <a:pt x="2432296" y="2961276"/>
                </a:cubicBezTo>
                <a:cubicBezTo>
                  <a:pt x="2418802" y="2945401"/>
                  <a:pt x="2396974" y="2958101"/>
                  <a:pt x="2387052" y="2954132"/>
                </a:cubicBezTo>
                <a:cubicBezTo>
                  <a:pt x="2377130" y="2950163"/>
                  <a:pt x="2377527" y="2968420"/>
                  <a:pt x="2365621" y="2958895"/>
                </a:cubicBezTo>
                <a:cubicBezTo>
                  <a:pt x="2340221" y="2933495"/>
                  <a:pt x="2339031" y="2910476"/>
                  <a:pt x="2315615" y="2896982"/>
                </a:cubicBezTo>
                <a:cubicBezTo>
                  <a:pt x="2277118" y="2864041"/>
                  <a:pt x="2252115" y="2873169"/>
                  <a:pt x="2234652" y="2880313"/>
                </a:cubicBezTo>
                <a:cubicBezTo>
                  <a:pt x="2212427" y="2866025"/>
                  <a:pt x="2202505" y="2831894"/>
                  <a:pt x="2182265" y="2811257"/>
                </a:cubicBezTo>
                <a:cubicBezTo>
                  <a:pt x="2149324" y="2779507"/>
                  <a:pt x="2130671" y="2751329"/>
                  <a:pt x="2115590" y="2727913"/>
                </a:cubicBezTo>
                <a:cubicBezTo>
                  <a:pt x="2100509" y="2704497"/>
                  <a:pt x="2110298" y="2700661"/>
                  <a:pt x="2091777" y="2670763"/>
                </a:cubicBezTo>
                <a:cubicBezTo>
                  <a:pt x="2073256" y="2640865"/>
                  <a:pt x="2033435" y="2560432"/>
                  <a:pt x="2006845" y="2527095"/>
                </a:cubicBezTo>
                <a:cubicBezTo>
                  <a:pt x="1980255" y="2493758"/>
                  <a:pt x="1953003" y="2480528"/>
                  <a:pt x="1953665" y="2451688"/>
                </a:cubicBezTo>
                <a:cubicBezTo>
                  <a:pt x="1954327" y="2422848"/>
                  <a:pt x="1986208" y="2369932"/>
                  <a:pt x="2006052" y="2337388"/>
                </a:cubicBezTo>
                <a:cubicBezTo>
                  <a:pt x="2037802" y="2331038"/>
                  <a:pt x="2065187" y="2278254"/>
                  <a:pt x="2072727" y="2256426"/>
                </a:cubicBezTo>
                <a:cubicBezTo>
                  <a:pt x="2080268" y="2234598"/>
                  <a:pt x="2056852" y="2244122"/>
                  <a:pt x="2056058" y="2223088"/>
                </a:cubicBezTo>
                <a:cubicBezTo>
                  <a:pt x="2055264" y="2202054"/>
                  <a:pt x="2057646" y="2167526"/>
                  <a:pt x="2067965" y="2130220"/>
                </a:cubicBezTo>
                <a:cubicBezTo>
                  <a:pt x="2078284" y="2092914"/>
                  <a:pt x="2125512" y="2024254"/>
                  <a:pt x="2137021" y="1992107"/>
                </a:cubicBezTo>
                <a:cubicBezTo>
                  <a:pt x="2148530" y="1959960"/>
                  <a:pt x="2158849" y="1955594"/>
                  <a:pt x="2165596" y="1944482"/>
                </a:cubicBezTo>
                <a:cubicBezTo>
                  <a:pt x="2172343" y="1933370"/>
                  <a:pt x="2198140" y="1943688"/>
                  <a:pt x="2203696" y="1937338"/>
                </a:cubicBezTo>
                <a:cubicBezTo>
                  <a:pt x="2209252" y="1930988"/>
                  <a:pt x="2160833" y="1930194"/>
                  <a:pt x="2198933" y="1906382"/>
                </a:cubicBezTo>
                <a:cubicBezTo>
                  <a:pt x="2262830" y="1969882"/>
                  <a:pt x="2359668" y="1815101"/>
                  <a:pt x="2406102" y="1782557"/>
                </a:cubicBezTo>
                <a:cubicBezTo>
                  <a:pt x="2452536" y="1750013"/>
                  <a:pt x="2476745" y="1741282"/>
                  <a:pt x="2494208" y="1715882"/>
                </a:cubicBezTo>
                <a:cubicBezTo>
                  <a:pt x="2511671" y="1690482"/>
                  <a:pt x="2508495" y="1651985"/>
                  <a:pt x="2513258" y="1630157"/>
                </a:cubicBezTo>
                <a:cubicBezTo>
                  <a:pt x="2518021" y="1608329"/>
                  <a:pt x="2511672" y="1601979"/>
                  <a:pt x="2522784" y="1584913"/>
                </a:cubicBezTo>
                <a:cubicBezTo>
                  <a:pt x="2533896" y="1567847"/>
                  <a:pt x="2562471" y="1541257"/>
                  <a:pt x="2577552" y="1527763"/>
                </a:cubicBezTo>
                <a:cubicBezTo>
                  <a:pt x="2592633" y="1514269"/>
                  <a:pt x="2596602" y="1505141"/>
                  <a:pt x="2606127" y="1499188"/>
                </a:cubicBezTo>
                <a:cubicBezTo>
                  <a:pt x="2615652" y="1493235"/>
                  <a:pt x="2624780" y="1514667"/>
                  <a:pt x="2634702" y="1492045"/>
                </a:cubicBezTo>
                <a:cubicBezTo>
                  <a:pt x="2644624" y="1469423"/>
                  <a:pt x="2639464" y="1388857"/>
                  <a:pt x="2672802" y="1368220"/>
                </a:cubicBezTo>
                <a:cubicBezTo>
                  <a:pt x="2706140" y="1347583"/>
                  <a:pt x="2762497" y="1344408"/>
                  <a:pt x="2806153" y="1334883"/>
                </a:cubicBezTo>
                <a:cubicBezTo>
                  <a:pt x="2849809" y="1325358"/>
                  <a:pt x="2914103" y="1349169"/>
                  <a:pt x="2944265" y="1325357"/>
                </a:cubicBezTo>
                <a:cubicBezTo>
                  <a:pt x="2974427" y="1301545"/>
                  <a:pt x="2950615" y="1232224"/>
                  <a:pt x="2968077" y="1206295"/>
                </a:cubicBezTo>
                <a:cubicBezTo>
                  <a:pt x="2985539" y="1180366"/>
                  <a:pt x="3021259" y="1181689"/>
                  <a:pt x="3049040" y="1169783"/>
                </a:cubicBezTo>
                <a:cubicBezTo>
                  <a:pt x="3076821" y="1157877"/>
                  <a:pt x="3121270" y="1141472"/>
                  <a:pt x="3153814" y="1125332"/>
                </a:cubicBezTo>
                <a:cubicBezTo>
                  <a:pt x="3186358" y="1109192"/>
                  <a:pt x="3195884" y="1072151"/>
                  <a:pt x="3225252" y="1049132"/>
                </a:cubicBezTo>
                <a:cubicBezTo>
                  <a:pt x="3254620" y="1026113"/>
                  <a:pt x="3327910" y="1011032"/>
                  <a:pt x="3310977" y="996745"/>
                </a:cubicBezTo>
                <a:cubicBezTo>
                  <a:pt x="3294044" y="982458"/>
                  <a:pt x="3115714" y="981928"/>
                  <a:pt x="3056977" y="982457"/>
                </a:cubicBezTo>
                <a:cubicBezTo>
                  <a:pt x="2990302" y="962878"/>
                  <a:pt x="2990302" y="990923"/>
                  <a:pt x="2958552" y="976107"/>
                </a:cubicBezTo>
                <a:cubicBezTo>
                  <a:pt x="2937385" y="970286"/>
                  <a:pt x="2942148" y="920015"/>
                  <a:pt x="2926802" y="906257"/>
                </a:cubicBezTo>
                <a:cubicBezTo>
                  <a:pt x="2908281" y="921074"/>
                  <a:pt x="2887643" y="898851"/>
                  <a:pt x="2866477" y="893559"/>
                </a:cubicBezTo>
                <a:cubicBezTo>
                  <a:pt x="2845311" y="888267"/>
                  <a:pt x="2817265" y="888795"/>
                  <a:pt x="2799802" y="874507"/>
                </a:cubicBezTo>
                <a:cubicBezTo>
                  <a:pt x="2782340" y="860219"/>
                  <a:pt x="2796098" y="823178"/>
                  <a:pt x="2761702" y="807832"/>
                </a:cubicBezTo>
                <a:cubicBezTo>
                  <a:pt x="2727306" y="792486"/>
                  <a:pt x="2626235" y="799894"/>
                  <a:pt x="2609302" y="760207"/>
                </a:cubicBezTo>
                <a:cubicBezTo>
                  <a:pt x="2592369" y="720520"/>
                  <a:pt x="2599248" y="635323"/>
                  <a:pt x="2580727" y="604632"/>
                </a:cubicBezTo>
                <a:cubicBezTo>
                  <a:pt x="2562206" y="573941"/>
                  <a:pt x="2524106" y="564417"/>
                  <a:pt x="2526752" y="531609"/>
                </a:cubicBezTo>
                <a:cubicBezTo>
                  <a:pt x="2529398" y="498801"/>
                  <a:pt x="2579404" y="444559"/>
                  <a:pt x="2596602" y="407782"/>
                </a:cubicBezTo>
                <a:cubicBezTo>
                  <a:pt x="2613800" y="371005"/>
                  <a:pt x="2643168" y="338993"/>
                  <a:pt x="2629939" y="310947"/>
                </a:cubicBezTo>
                <a:cubicBezTo>
                  <a:pt x="2616710" y="282901"/>
                  <a:pt x="2555062" y="246122"/>
                  <a:pt x="2517227" y="239507"/>
                </a:cubicBezTo>
                <a:cubicBezTo>
                  <a:pt x="2479392" y="232892"/>
                  <a:pt x="2442614" y="285015"/>
                  <a:pt x="2402927" y="271257"/>
                </a:cubicBezTo>
                <a:cubicBezTo>
                  <a:pt x="2363240" y="257499"/>
                  <a:pt x="2322494" y="196115"/>
                  <a:pt x="2275927" y="198232"/>
                </a:cubicBezTo>
                <a:cubicBezTo>
                  <a:pt x="2229360" y="200349"/>
                  <a:pt x="2189144" y="269140"/>
                  <a:pt x="2133052" y="233157"/>
                </a:cubicBezTo>
                <a:cubicBezTo>
                  <a:pt x="2076960" y="197174"/>
                  <a:pt x="1954194" y="95179"/>
                  <a:pt x="1913977" y="36309"/>
                </a:cubicBezTo>
                <a:cubicBezTo>
                  <a:pt x="1873760" y="-22561"/>
                  <a:pt x="1800471" y="6146"/>
                  <a:pt x="1777452" y="13289"/>
                </a:cubicBezTo>
                <a:cubicBezTo>
                  <a:pt x="1754433" y="20432"/>
                  <a:pt x="1730620" y="33133"/>
                  <a:pt x="1703633" y="41864"/>
                </a:cubicBezTo>
                <a:cubicBezTo>
                  <a:pt x="1676646" y="50595"/>
                  <a:pt x="1646880" y="60519"/>
                  <a:pt x="1615527" y="75203"/>
                </a:cubicBezTo>
                <a:cubicBezTo>
                  <a:pt x="1584174" y="89887"/>
                  <a:pt x="1530993" y="104174"/>
                  <a:pt x="1515515" y="129971"/>
                </a:cubicBezTo>
                <a:cubicBezTo>
                  <a:pt x="1500037" y="155768"/>
                  <a:pt x="1526627" y="174023"/>
                  <a:pt x="1525040" y="194264"/>
                </a:cubicBezTo>
                <a:cubicBezTo>
                  <a:pt x="1523453" y="214505"/>
                  <a:pt x="1522659" y="238715"/>
                  <a:pt x="1505990" y="251415"/>
                </a:cubicBezTo>
                <a:cubicBezTo>
                  <a:pt x="1489321" y="264115"/>
                  <a:pt x="1440902" y="261336"/>
                  <a:pt x="1413121" y="270464"/>
                </a:cubicBezTo>
                <a:cubicBezTo>
                  <a:pt x="1385340" y="279592"/>
                  <a:pt x="1364702" y="293484"/>
                  <a:pt x="1339302" y="306184"/>
                </a:cubicBezTo>
                <a:cubicBezTo>
                  <a:pt x="1313902" y="318884"/>
                  <a:pt x="1285327" y="352221"/>
                  <a:pt x="1260721" y="346665"/>
                </a:cubicBezTo>
                <a:cubicBezTo>
                  <a:pt x="1236115" y="341109"/>
                  <a:pt x="1225003" y="266497"/>
                  <a:pt x="1191665" y="272847"/>
                </a:cubicBezTo>
                <a:cubicBezTo>
                  <a:pt x="1158328" y="279197"/>
                  <a:pt x="1107130" y="329203"/>
                  <a:pt x="1082127" y="353809"/>
                </a:cubicBezTo>
                <a:cubicBezTo>
                  <a:pt x="1057124" y="378415"/>
                  <a:pt x="1063474" y="429215"/>
                  <a:pt x="1020215" y="420484"/>
                </a:cubicBezTo>
                <a:cubicBezTo>
                  <a:pt x="976956" y="411753"/>
                  <a:pt x="886468" y="283166"/>
                  <a:pt x="858290" y="301422"/>
                </a:cubicBezTo>
                <a:cubicBezTo>
                  <a:pt x="830112" y="319678"/>
                  <a:pt x="813443" y="399449"/>
                  <a:pt x="796377" y="406196"/>
                </a:cubicBezTo>
                <a:cubicBezTo>
                  <a:pt x="779311" y="412943"/>
                  <a:pt x="773755" y="364525"/>
                  <a:pt x="755896" y="341903"/>
                </a:cubicBezTo>
                <a:cubicBezTo>
                  <a:pt x="738037" y="319281"/>
                  <a:pt x="700333" y="274037"/>
                  <a:pt x="689221" y="270465"/>
                </a:cubicBezTo>
                <a:cubicBezTo>
                  <a:pt x="678109" y="266893"/>
                  <a:pt x="680490" y="296262"/>
                  <a:pt x="667790" y="313328"/>
                </a:cubicBezTo>
                <a:cubicBezTo>
                  <a:pt x="648343" y="330394"/>
                  <a:pt x="630881" y="368096"/>
                  <a:pt x="620165" y="382384"/>
                </a:cubicBezTo>
                <a:cubicBezTo>
                  <a:pt x="609449" y="396672"/>
                  <a:pt x="609449" y="380003"/>
                  <a:pt x="589208" y="396672"/>
                </a:cubicBezTo>
                <a:cubicBezTo>
                  <a:pt x="568967" y="413341"/>
                  <a:pt x="530868" y="487556"/>
                  <a:pt x="498721" y="482397"/>
                </a:cubicBezTo>
                <a:cubicBezTo>
                  <a:pt x="466574" y="477238"/>
                  <a:pt x="438793" y="411356"/>
                  <a:pt x="396327" y="380003"/>
                </a:cubicBezTo>
                <a:cubicBezTo>
                  <a:pt x="353861" y="348650"/>
                  <a:pt x="280836" y="303009"/>
                  <a:pt x="243927" y="294278"/>
                </a:cubicBezTo>
                <a:cubicBezTo>
                  <a:pt x="207018" y="285547"/>
                  <a:pt x="190349" y="305787"/>
                  <a:pt x="174871" y="327615"/>
                </a:cubicBezTo>
                <a:cubicBezTo>
                  <a:pt x="159393" y="349443"/>
                  <a:pt x="149868" y="391512"/>
                  <a:pt x="127246" y="410959"/>
                </a:cubicBezTo>
                <a:cubicBezTo>
                  <a:pt x="104624" y="430406"/>
                  <a:pt x="63746" y="460569"/>
                  <a:pt x="43902" y="472872"/>
                </a:cubicBezTo>
                <a:cubicBezTo>
                  <a:pt x="24058" y="485175"/>
                  <a:pt x="-17614" y="448663"/>
                  <a:pt x="8183" y="484778"/>
                </a:cubicBezTo>
                <a:cubicBezTo>
                  <a:pt x="33980" y="520893"/>
                  <a:pt x="153439" y="651862"/>
                  <a:pt x="198683" y="689565"/>
                </a:cubicBezTo>
                <a:cubicBezTo>
                  <a:pt x="243927" y="727268"/>
                  <a:pt x="252262" y="703853"/>
                  <a:pt x="265359" y="706234"/>
                </a:cubicBezTo>
                <a:cubicBezTo>
                  <a:pt x="278456" y="708615"/>
                  <a:pt x="293935" y="701075"/>
                  <a:pt x="298697" y="730047"/>
                </a:cubicBezTo>
                <a:cubicBezTo>
                  <a:pt x="303459" y="759019"/>
                  <a:pt x="285600" y="872127"/>
                  <a:pt x="296315" y="901496"/>
                </a:cubicBezTo>
                <a:cubicBezTo>
                  <a:pt x="307030" y="930865"/>
                  <a:pt x="345528" y="913799"/>
                  <a:pt x="362990" y="906259"/>
                </a:cubicBezTo>
                <a:cubicBezTo>
                  <a:pt x="380452" y="898719"/>
                  <a:pt x="380849" y="857047"/>
                  <a:pt x="401090" y="856253"/>
                </a:cubicBezTo>
                <a:cubicBezTo>
                  <a:pt x="421331" y="855459"/>
                  <a:pt x="478480" y="873319"/>
                  <a:pt x="482052" y="894353"/>
                </a:cubicBezTo>
                <a:cubicBezTo>
                  <a:pt x="485624" y="915387"/>
                  <a:pt x="421331" y="1015400"/>
                  <a:pt x="420140" y="1039609"/>
                </a:cubicBezTo>
                <a:cubicBezTo>
                  <a:pt x="418949" y="1063818"/>
                  <a:pt x="446333" y="1068581"/>
                  <a:pt x="434427" y="1087234"/>
                </a:cubicBezTo>
                <a:cubicBezTo>
                  <a:pt x="422521" y="1105887"/>
                  <a:pt x="376086" y="1124541"/>
                  <a:pt x="379658" y="1139622"/>
                </a:cubicBezTo>
                <a:cubicBezTo>
                  <a:pt x="383230" y="1154703"/>
                  <a:pt x="397518" y="1148749"/>
                  <a:pt x="415377" y="1168196"/>
                </a:cubicBezTo>
                <a:cubicBezTo>
                  <a:pt x="433236" y="1187643"/>
                  <a:pt x="466574" y="1235665"/>
                  <a:pt x="486815" y="1256303"/>
                </a:cubicBezTo>
                <a:cubicBezTo>
                  <a:pt x="507056" y="1276941"/>
                  <a:pt x="498721" y="1328137"/>
                  <a:pt x="527296" y="1344409"/>
                </a:cubicBezTo>
                <a:cubicBezTo>
                  <a:pt x="555871" y="1360681"/>
                  <a:pt x="600321" y="1382113"/>
                  <a:pt x="636833" y="1396797"/>
                </a:cubicBezTo>
                <a:cubicBezTo>
                  <a:pt x="673345" y="1411481"/>
                  <a:pt x="714224" y="1408703"/>
                  <a:pt x="746371" y="1420609"/>
                </a:cubicBezTo>
                <a:cubicBezTo>
                  <a:pt x="778518" y="1432515"/>
                  <a:pt x="801934" y="1468631"/>
                  <a:pt x="829715" y="1468234"/>
                </a:cubicBezTo>
                <a:cubicBezTo>
                  <a:pt x="857496" y="1467837"/>
                  <a:pt x="891230" y="1461487"/>
                  <a:pt x="913058" y="1442040"/>
                </a:cubicBezTo>
                <a:cubicBezTo>
                  <a:pt x="934886" y="1422593"/>
                  <a:pt x="962271" y="1383303"/>
                  <a:pt x="994021" y="1368222"/>
                </a:cubicBezTo>
                <a:cubicBezTo>
                  <a:pt x="1025771" y="1353141"/>
                  <a:pt x="1083318" y="1353934"/>
                  <a:pt x="1103558" y="1351553"/>
                </a:cubicBezTo>
                <a:cubicBezTo>
                  <a:pt x="1123799" y="1349172"/>
                  <a:pt x="1130149" y="1340440"/>
                  <a:pt x="1170233" y="1356315"/>
                </a:cubicBezTo>
                <a:cubicBezTo>
                  <a:pt x="1210318" y="1372190"/>
                  <a:pt x="1293265" y="1442834"/>
                  <a:pt x="1329777" y="1465853"/>
                </a:cubicBezTo>
                <a:cubicBezTo>
                  <a:pt x="1366289" y="1488872"/>
                  <a:pt x="1403199" y="1469425"/>
                  <a:pt x="1389308" y="1494428"/>
                </a:cubicBezTo>
                <a:cubicBezTo>
                  <a:pt x="1375417" y="1519431"/>
                  <a:pt x="1281755" y="1569041"/>
                  <a:pt x="1260721" y="1596822"/>
                </a:cubicBezTo>
                <a:cubicBezTo>
                  <a:pt x="1239687" y="1624603"/>
                  <a:pt x="1235718" y="1658337"/>
                  <a:pt x="1263102" y="1661115"/>
                </a:cubicBezTo>
                <a:cubicBezTo>
                  <a:pt x="1290486" y="1663893"/>
                  <a:pt x="1398040" y="1608331"/>
                  <a:pt x="1425027" y="1613490"/>
                </a:cubicBezTo>
                <a:cubicBezTo>
                  <a:pt x="1452014" y="1618649"/>
                  <a:pt x="1390102" y="1654765"/>
                  <a:pt x="1386927" y="1677784"/>
                </a:cubicBezTo>
                <a:cubicBezTo>
                  <a:pt x="1383752" y="1700803"/>
                  <a:pt x="1389308" y="1732156"/>
                  <a:pt x="1405977" y="1751603"/>
                </a:cubicBezTo>
                <a:cubicBezTo>
                  <a:pt x="1422646" y="1771050"/>
                  <a:pt x="1486940" y="1778591"/>
                  <a:pt x="1517896" y="1787322"/>
                </a:cubicBezTo>
                <a:cubicBezTo>
                  <a:pt x="1548852" y="1796053"/>
                  <a:pt x="1594493" y="1779384"/>
                  <a:pt x="1591715" y="1803990"/>
                </a:cubicBezTo>
                <a:cubicBezTo>
                  <a:pt x="1588937" y="1828596"/>
                  <a:pt x="1500830" y="1915512"/>
                  <a:pt x="1501227" y="1934959"/>
                </a:cubicBezTo>
                <a:cubicBezTo>
                  <a:pt x="1501624" y="1954406"/>
                  <a:pt x="1508767" y="1971074"/>
                  <a:pt x="1494083" y="1984965"/>
                </a:cubicBezTo>
                <a:cubicBezTo>
                  <a:pt x="1479399" y="1998856"/>
                  <a:pt x="1439712" y="2004412"/>
                  <a:pt x="1422646" y="2020684"/>
                </a:cubicBezTo>
                <a:cubicBezTo>
                  <a:pt x="1405580" y="2036956"/>
                  <a:pt x="1418677" y="2076644"/>
                  <a:pt x="1391690" y="2082597"/>
                </a:cubicBezTo>
                <a:cubicBezTo>
                  <a:pt x="1364703" y="2088550"/>
                  <a:pt x="1313108" y="2056800"/>
                  <a:pt x="1260721" y="2056403"/>
                </a:cubicBezTo>
                <a:cubicBezTo>
                  <a:pt x="1208334" y="2056006"/>
                  <a:pt x="1170630" y="2051640"/>
                  <a:pt x="1139277" y="2056402"/>
                </a:cubicBezTo>
                <a:cubicBezTo>
                  <a:pt x="1107924" y="2061164"/>
                  <a:pt x="1082921" y="2066325"/>
                  <a:pt x="1072602" y="2084978"/>
                </a:cubicBezTo>
                <a:cubicBezTo>
                  <a:pt x="1062283" y="2103631"/>
                  <a:pt x="1081333" y="2153637"/>
                  <a:pt x="1065458" y="2184990"/>
                </a:cubicBezTo>
                <a:cubicBezTo>
                  <a:pt x="1049583" y="2216343"/>
                  <a:pt x="972193" y="2256825"/>
                  <a:pt x="977352" y="2273097"/>
                </a:cubicBezTo>
                <a:cubicBezTo>
                  <a:pt x="982511" y="2289369"/>
                  <a:pt x="1088080" y="2318737"/>
                  <a:pt x="1120227" y="2335009"/>
                </a:cubicBezTo>
                <a:cubicBezTo>
                  <a:pt x="1152374" y="2351281"/>
                  <a:pt x="1153168" y="2361996"/>
                  <a:pt x="1170234" y="2370727"/>
                </a:cubicBezTo>
                <a:cubicBezTo>
                  <a:pt x="1187300" y="2379458"/>
                  <a:pt x="1205556" y="2376284"/>
                  <a:pt x="1222621" y="2387397"/>
                </a:cubicBezTo>
                <a:cubicBezTo>
                  <a:pt x="1239686" y="2398510"/>
                  <a:pt x="1251990" y="2427084"/>
                  <a:pt x="1272627" y="2437403"/>
                </a:cubicBezTo>
                <a:cubicBezTo>
                  <a:pt x="1293265" y="2447722"/>
                  <a:pt x="1305568" y="2440181"/>
                  <a:pt x="1329777" y="2458834"/>
                </a:cubicBezTo>
                <a:cubicBezTo>
                  <a:pt x="1353986" y="2477487"/>
                  <a:pt x="1390499" y="2518365"/>
                  <a:pt x="1422646" y="2535034"/>
                </a:cubicBezTo>
                <a:cubicBezTo>
                  <a:pt x="1454793" y="2551703"/>
                  <a:pt x="1471858" y="2538210"/>
                  <a:pt x="1508371" y="2568373"/>
                </a:cubicBezTo>
                <a:cubicBezTo>
                  <a:pt x="1544884" y="2598536"/>
                  <a:pt x="1750068" y="2604090"/>
                  <a:pt x="1641721" y="2716009"/>
                </a:cubicBezTo>
                <a:cubicBezTo>
                  <a:pt x="1681011" y="2813640"/>
                  <a:pt x="1675456" y="2818799"/>
                  <a:pt x="1725065" y="2870790"/>
                </a:cubicBezTo>
                <a:cubicBezTo>
                  <a:pt x="1759858" y="2908890"/>
                  <a:pt x="1821902" y="2914048"/>
                  <a:pt x="1850477" y="2931907"/>
                </a:cubicBezTo>
                <a:cubicBezTo>
                  <a:pt x="1879052" y="2949766"/>
                  <a:pt x="1883682" y="2952811"/>
                  <a:pt x="1896514" y="2977947"/>
                </a:cubicBezTo>
                <a:cubicBezTo>
                  <a:pt x="1909346" y="3003083"/>
                  <a:pt x="1915168" y="3050178"/>
                  <a:pt x="1927471" y="3082722"/>
                </a:cubicBezTo>
                <a:cubicBezTo>
                  <a:pt x="1939774" y="3115266"/>
                  <a:pt x="1975096" y="3158525"/>
                  <a:pt x="1989383" y="3185115"/>
                </a:cubicBezTo>
                <a:cubicBezTo>
                  <a:pt x="2003670" y="3211705"/>
                  <a:pt x="2019149" y="3192259"/>
                  <a:pt x="2051296" y="3223215"/>
                </a:cubicBezTo>
                <a:cubicBezTo>
                  <a:pt x="2083443" y="3254171"/>
                  <a:pt x="2136624" y="3333547"/>
                  <a:pt x="2182265" y="3370853"/>
                </a:cubicBezTo>
                <a:cubicBezTo>
                  <a:pt x="2227906" y="3408159"/>
                  <a:pt x="2287436" y="3436735"/>
                  <a:pt x="2325139" y="3447053"/>
                </a:cubicBezTo>
                <a:cubicBezTo>
                  <a:pt x="2360461" y="3471659"/>
                  <a:pt x="2366812" y="3504203"/>
                  <a:pt x="2384671" y="3532778"/>
                </a:cubicBezTo>
                <a:cubicBezTo>
                  <a:pt x="2402530" y="3561353"/>
                  <a:pt x="2420390" y="3578815"/>
                  <a:pt x="2432296" y="3599453"/>
                </a:cubicBezTo>
                <a:cubicBezTo>
                  <a:pt x="2444202" y="3620091"/>
                  <a:pt x="2469999" y="3567704"/>
                  <a:pt x="2479921" y="3589929"/>
                </a:cubicBezTo>
                <a:cubicBezTo>
                  <a:pt x="2489843" y="3612154"/>
                  <a:pt x="2479524" y="3701847"/>
                  <a:pt x="2484683" y="3742328"/>
                </a:cubicBezTo>
                <a:cubicBezTo>
                  <a:pt x="2489842" y="3782809"/>
                  <a:pt x="2529530" y="3813369"/>
                  <a:pt x="2537071" y="3835197"/>
                </a:cubicBezTo>
                <a:cubicBezTo>
                  <a:pt x="2544612" y="3857025"/>
                  <a:pt x="2519608" y="3860994"/>
                  <a:pt x="2529927" y="3873297"/>
                </a:cubicBezTo>
                <a:cubicBezTo>
                  <a:pt x="2540246" y="3885600"/>
                  <a:pt x="2582711" y="3918540"/>
                  <a:pt x="2598983" y="3909015"/>
                </a:cubicBezTo>
                <a:cubicBezTo>
                  <a:pt x="2615255" y="3899490"/>
                  <a:pt x="2643036" y="3852660"/>
                  <a:pt x="2656133" y="3854247"/>
                </a:cubicBezTo>
                <a:cubicBezTo>
                  <a:pt x="2669230" y="3855834"/>
                  <a:pt x="2676374" y="3916159"/>
                  <a:pt x="2689471" y="3937590"/>
                </a:cubicBezTo>
                <a:cubicBezTo>
                  <a:pt x="2702568" y="3959021"/>
                  <a:pt x="2716856" y="3970928"/>
                  <a:pt x="2734715" y="3982834"/>
                </a:cubicBezTo>
                <a:cubicBezTo>
                  <a:pt x="2752574" y="3994740"/>
                  <a:pt x="2783927" y="3993947"/>
                  <a:pt x="2808533" y="4006647"/>
                </a:cubicBezTo>
                <a:cubicBezTo>
                  <a:pt x="2833139" y="4019347"/>
                  <a:pt x="2837109" y="4057050"/>
                  <a:pt x="2860921" y="4075703"/>
                </a:cubicBezTo>
                <a:cubicBezTo>
                  <a:pt x="2884733" y="4094356"/>
                  <a:pt x="2923627" y="4115788"/>
                  <a:pt x="2946646" y="4130472"/>
                </a:cubicBezTo>
                <a:cubicBezTo>
                  <a:pt x="2969665" y="4145156"/>
                  <a:pt x="3006177" y="4143569"/>
                  <a:pt x="2999033" y="4163809"/>
                </a:cubicBezTo>
                <a:cubicBezTo>
                  <a:pt x="2991889" y="4184049"/>
                  <a:pt x="2889893" y="4232865"/>
                  <a:pt x="2870446" y="4256678"/>
                </a:cubicBezTo>
                <a:cubicBezTo>
                  <a:pt x="2850999" y="4280491"/>
                  <a:pt x="2851395" y="4282871"/>
                  <a:pt x="2868064" y="4311446"/>
                </a:cubicBezTo>
                <a:cubicBezTo>
                  <a:pt x="2884733" y="4340021"/>
                  <a:pt x="2936327" y="4401934"/>
                  <a:pt x="2970458" y="4428128"/>
                </a:cubicBezTo>
                <a:cubicBezTo>
                  <a:pt x="3004589" y="4454322"/>
                  <a:pt x="3044674" y="4473371"/>
                  <a:pt x="3065708" y="4490040"/>
                </a:cubicBezTo>
                <a:cubicBezTo>
                  <a:pt x="3086743" y="4506709"/>
                  <a:pt x="3093887" y="4508296"/>
                  <a:pt x="3096665" y="4528140"/>
                </a:cubicBezTo>
                <a:cubicBezTo>
                  <a:pt x="3099443" y="4547984"/>
                  <a:pt x="3088727" y="4586084"/>
                  <a:pt x="3082377" y="4609103"/>
                </a:cubicBezTo>
                <a:cubicBezTo>
                  <a:pt x="3076027" y="4632122"/>
                  <a:pt x="3085552" y="4676969"/>
                  <a:pt x="3077615" y="4692447"/>
                </a:cubicBezTo>
                <a:cubicBezTo>
                  <a:pt x="3069678" y="4707925"/>
                  <a:pt x="3043086" y="4693241"/>
                  <a:pt x="3034752" y="4701972"/>
                </a:cubicBezTo>
                <a:cubicBezTo>
                  <a:pt x="3026418" y="4710703"/>
                  <a:pt x="3010675" y="4702501"/>
                  <a:pt x="3008558" y="4718640"/>
                </a:cubicBezTo>
                <a:cubicBezTo>
                  <a:pt x="3006441" y="4734779"/>
                  <a:pt x="3049040" y="4770629"/>
                  <a:pt x="3053802" y="4795632"/>
                </a:cubicBezTo>
                <a:cubicBezTo>
                  <a:pt x="3058564" y="4820635"/>
                  <a:pt x="3037397" y="4834395"/>
                  <a:pt x="3037133" y="4868659"/>
                </a:cubicBezTo>
                <a:cubicBezTo>
                  <a:pt x="3036869" y="4902923"/>
                  <a:pt x="3029593" y="4979387"/>
                  <a:pt x="3020465" y="5004390"/>
                </a:cubicBezTo>
                <a:cubicBezTo>
                  <a:pt x="3011337" y="5029393"/>
                  <a:pt x="2991493" y="5028600"/>
                  <a:pt x="2982365" y="5044872"/>
                </a:cubicBezTo>
                <a:cubicBezTo>
                  <a:pt x="2973237" y="5061144"/>
                  <a:pt x="2973237" y="5126231"/>
                  <a:pt x="2965696" y="5166315"/>
                </a:cubicBezTo>
                <a:cubicBezTo>
                  <a:pt x="2958155" y="5206399"/>
                  <a:pt x="2938709" y="5259184"/>
                  <a:pt x="2937121" y="5285378"/>
                </a:cubicBezTo>
                <a:cubicBezTo>
                  <a:pt x="2935534" y="5311572"/>
                  <a:pt x="2981174" y="5291728"/>
                  <a:pt x="2989508" y="5302047"/>
                </a:cubicBezTo>
                <a:cubicBezTo>
                  <a:pt x="2997842" y="5312366"/>
                  <a:pt x="2982365" y="5334193"/>
                  <a:pt x="2987127" y="5347290"/>
                </a:cubicBezTo>
                <a:cubicBezTo>
                  <a:pt x="2991889" y="5360387"/>
                  <a:pt x="2977205" y="5381024"/>
                  <a:pt x="2984746" y="5402059"/>
                </a:cubicBezTo>
                <a:cubicBezTo>
                  <a:pt x="2992287" y="5423094"/>
                  <a:pt x="3024434" y="5438571"/>
                  <a:pt x="3041896" y="5471115"/>
                </a:cubicBezTo>
                <a:cubicBezTo>
                  <a:pt x="3059359" y="5503659"/>
                  <a:pt x="3095474" y="5528266"/>
                  <a:pt x="3089521" y="5597322"/>
                </a:cubicBezTo>
                <a:cubicBezTo>
                  <a:pt x="3083568" y="5666378"/>
                  <a:pt x="3008558" y="5830287"/>
                  <a:pt x="2996652" y="5887834"/>
                </a:cubicBezTo>
                <a:cubicBezTo>
                  <a:pt x="2984746" y="5945381"/>
                  <a:pt x="3010146" y="5924744"/>
                  <a:pt x="3018083" y="5942603"/>
                </a:cubicBezTo>
                <a:cubicBezTo>
                  <a:pt x="3026020" y="5960462"/>
                  <a:pt x="3037133" y="5968003"/>
                  <a:pt x="3044277" y="5994990"/>
                </a:cubicBezTo>
                <a:cubicBezTo>
                  <a:pt x="3051421" y="6021977"/>
                  <a:pt x="3056448" y="6067883"/>
                  <a:pt x="3049040" y="6099765"/>
                </a:cubicBezTo>
                <a:cubicBezTo>
                  <a:pt x="3041632" y="6131647"/>
                  <a:pt x="3043880" y="6169216"/>
                  <a:pt x="3028402" y="6195807"/>
                </a:cubicBezTo>
                <a:cubicBezTo>
                  <a:pt x="3012924" y="6222398"/>
                  <a:pt x="2974162" y="6251901"/>
                  <a:pt x="2956170" y="6259310"/>
                </a:cubicBezTo>
                <a:cubicBezTo>
                  <a:pt x="2938178" y="6266719"/>
                  <a:pt x="2937517" y="6241847"/>
                  <a:pt x="2920452" y="6240259"/>
                </a:cubicBezTo>
                <a:cubicBezTo>
                  <a:pt x="2903387" y="6238671"/>
                  <a:pt x="2882352" y="6234703"/>
                  <a:pt x="2849015" y="6252165"/>
                </a:cubicBezTo>
                <a:cubicBezTo>
                  <a:pt x="2815678" y="6269627"/>
                  <a:pt x="2753367" y="6340668"/>
                  <a:pt x="2713283" y="6364084"/>
                </a:cubicBezTo>
                <a:cubicBezTo>
                  <a:pt x="2673199" y="6387500"/>
                  <a:pt x="2625574" y="6347416"/>
                  <a:pt x="2606127" y="6349797"/>
                </a:cubicBezTo>
                <a:cubicBezTo>
                  <a:pt x="2586680" y="6352178"/>
                  <a:pt x="2583902" y="6366863"/>
                  <a:pt x="2575171" y="6378372"/>
                </a:cubicBezTo>
                <a:cubicBezTo>
                  <a:pt x="2566440" y="6389881"/>
                  <a:pt x="2539054" y="6418058"/>
                  <a:pt x="2508495" y="6423614"/>
                </a:cubicBezTo>
                <a:cubicBezTo>
                  <a:pt x="2477936" y="6429170"/>
                  <a:pt x="2410865" y="6394246"/>
                  <a:pt x="2391815" y="6411709"/>
                </a:cubicBezTo>
                <a:cubicBezTo>
                  <a:pt x="2372765" y="6429172"/>
                  <a:pt x="2370780" y="6502990"/>
                  <a:pt x="2368002" y="6528390"/>
                </a:cubicBezTo>
                <a:cubicBezTo>
                  <a:pt x="2365224" y="6553790"/>
                  <a:pt x="2368002" y="6552996"/>
                  <a:pt x="2363240" y="6564109"/>
                </a:cubicBezTo>
                <a:cubicBezTo>
                  <a:pt x="2358478" y="6575222"/>
                  <a:pt x="2364828" y="6568475"/>
                  <a:pt x="2339428" y="6583159"/>
                </a:cubicBezTo>
                <a:cubicBezTo>
                  <a:pt x="2314028" y="6597843"/>
                  <a:pt x="2181471" y="6534740"/>
                  <a:pt x="2141783" y="6535534"/>
                </a:cubicBezTo>
                <a:cubicBezTo>
                  <a:pt x="2102095" y="6536328"/>
                  <a:pt x="2115192" y="6563316"/>
                  <a:pt x="2103683" y="6587922"/>
                </a:cubicBezTo>
                <a:cubicBezTo>
                  <a:pt x="2092174" y="6612528"/>
                  <a:pt x="1938187" y="6551807"/>
                  <a:pt x="2072727" y="6683172"/>
                </a:cubicBezTo>
                <a:cubicBezTo>
                  <a:pt x="2062011" y="6709763"/>
                  <a:pt x="2042961" y="6726431"/>
                  <a:pt x="2039389" y="6747465"/>
                </a:cubicBezTo>
                <a:cubicBezTo>
                  <a:pt x="2035817" y="6768499"/>
                  <a:pt x="2033833" y="6778422"/>
                  <a:pt x="2051296" y="6809378"/>
                </a:cubicBezTo>
                <a:cubicBezTo>
                  <a:pt x="2068759" y="6840334"/>
                  <a:pt x="2160040" y="6899866"/>
                  <a:pt x="2184646" y="6921297"/>
                </a:cubicBezTo>
                <a:cubicBezTo>
                  <a:pt x="2209252" y="6942728"/>
                  <a:pt x="2246559" y="6947094"/>
                  <a:pt x="2253702" y="6954634"/>
                </a:cubicBezTo>
                <a:cubicBezTo>
                  <a:pt x="2260845" y="6962174"/>
                  <a:pt x="2245764" y="6971303"/>
                  <a:pt x="2237033" y="6978447"/>
                </a:cubicBezTo>
                <a:cubicBezTo>
                  <a:pt x="2228302" y="6985591"/>
                  <a:pt x="2200124" y="6979638"/>
                  <a:pt x="2201315" y="6997497"/>
                </a:cubicBezTo>
                <a:cubicBezTo>
                  <a:pt x="2202506" y="7015356"/>
                  <a:pt x="2234255" y="7052663"/>
                  <a:pt x="2234652" y="7073697"/>
                </a:cubicBezTo>
                <a:cubicBezTo>
                  <a:pt x="2235049" y="7094731"/>
                  <a:pt x="2222746" y="7098303"/>
                  <a:pt x="2203696" y="7095128"/>
                </a:cubicBezTo>
                <a:cubicBezTo>
                  <a:pt x="2184646" y="7091953"/>
                  <a:pt x="2123527" y="7039168"/>
                  <a:pt x="2098921" y="7033215"/>
                </a:cubicBezTo>
                <a:cubicBezTo>
                  <a:pt x="2074315" y="7027262"/>
                  <a:pt x="2074711" y="7079650"/>
                  <a:pt x="2056058" y="7059409"/>
                </a:cubicBezTo>
                <a:cubicBezTo>
                  <a:pt x="2037405" y="7039168"/>
                  <a:pt x="2023514" y="6975271"/>
                  <a:pt x="1996527" y="6957015"/>
                </a:cubicBezTo>
                <a:cubicBezTo>
                  <a:pt x="1969540" y="6938759"/>
                  <a:pt x="1909612" y="6980828"/>
                  <a:pt x="1879846" y="6983209"/>
                </a:cubicBezTo>
                <a:cubicBezTo>
                  <a:pt x="1850080" y="6985590"/>
                  <a:pt x="1834602" y="6987972"/>
                  <a:pt x="1815552" y="6987972"/>
                </a:cubicBezTo>
                <a:cubicBezTo>
                  <a:pt x="1796502" y="6987972"/>
                  <a:pt x="1783405" y="6976463"/>
                  <a:pt x="1765546" y="6983210"/>
                </a:cubicBezTo>
                <a:cubicBezTo>
                  <a:pt x="1747687" y="6989957"/>
                  <a:pt x="1737368" y="7012181"/>
                  <a:pt x="1708396" y="7028453"/>
                </a:cubicBezTo>
                <a:cubicBezTo>
                  <a:pt x="1679424" y="7044725"/>
                  <a:pt x="1570283" y="6982813"/>
                  <a:pt x="1529802" y="6987972"/>
                </a:cubicBezTo>
                <a:cubicBezTo>
                  <a:pt x="1489321" y="6993131"/>
                  <a:pt x="1557583" y="7083619"/>
                  <a:pt x="1553614" y="7114178"/>
                </a:cubicBezTo>
                <a:cubicBezTo>
                  <a:pt x="1549645" y="7144737"/>
                  <a:pt x="1500037" y="7141960"/>
                  <a:pt x="1477415" y="7159422"/>
                </a:cubicBezTo>
                <a:cubicBezTo>
                  <a:pt x="1454793" y="7176884"/>
                  <a:pt x="1450824" y="7216174"/>
                  <a:pt x="1415502" y="7226096"/>
                </a:cubicBezTo>
                <a:cubicBezTo>
                  <a:pt x="1380180" y="7236018"/>
                  <a:pt x="1300408" y="7200697"/>
                  <a:pt x="1265483" y="7218953"/>
                </a:cubicBezTo>
                <a:cubicBezTo>
                  <a:pt x="1230558" y="7237209"/>
                  <a:pt x="1227780" y="7314202"/>
                  <a:pt x="1213096" y="7321346"/>
                </a:cubicBezTo>
              </a:path>
            </a:pathLst>
          </a:custGeom>
          <a:solidFill>
            <a:srgbClr val="C00000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6" name="Group 35"/>
          <p:cNvGrpSpPr/>
          <p:nvPr/>
        </p:nvGrpSpPr>
        <p:grpSpPr>
          <a:xfrm>
            <a:off x="10104338" y="2062705"/>
            <a:ext cx="1684771" cy="1314075"/>
            <a:chOff x="5695223" y="1790745"/>
            <a:chExt cx="1684771" cy="1314075"/>
          </a:xfrm>
        </p:grpSpPr>
        <p:pic>
          <p:nvPicPr>
            <p:cNvPr id="38" name="Picture 4" descr="1 Oclock Illustration - Twinkl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695223" y="2262434"/>
              <a:ext cx="1684771" cy="84238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9" name="Rectangle 38"/>
            <p:cNvSpPr/>
            <p:nvPr/>
          </p:nvSpPr>
          <p:spPr>
            <a:xfrm>
              <a:off x="6813813" y="1790745"/>
              <a:ext cx="566181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3600" dirty="0" smtClean="0">
                  <a:solidFill>
                    <a:srgbClr val="C8102E"/>
                  </a:solidFill>
                </a:rPr>
                <a:t>+7</a:t>
              </a:r>
              <a:endParaRPr lang="en-US" sz="3600" dirty="0">
                <a:solidFill>
                  <a:srgbClr val="C8102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0119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4" grpId="0" animBg="1"/>
      <p:bldP spid="35" grpId="0"/>
      <p:bldP spid="29" grpId="0"/>
      <p:bldP spid="3" grpId="0"/>
      <p:bldP spid="18" grpId="0"/>
      <p:bldP spid="3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3958" y="315715"/>
            <a:ext cx="10636245" cy="978729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3. </a:t>
            </a:r>
            <a:r>
              <a:rPr lang="vi-VN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SỰ </a:t>
            </a:r>
            <a:r>
              <a:rPr lang="vi-VN" sz="32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LỆCH HƯỚNG CHUYỂN ĐỘNG </a:t>
            </a:r>
            <a:r>
              <a:rPr lang="en-US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/>
            </a:r>
            <a:br>
              <a:rPr lang="en-US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</a:br>
            <a:r>
              <a:rPr lang="vi-VN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CỦA </a:t>
            </a:r>
            <a:r>
              <a:rPr lang="vi-VN" sz="32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CÁC VẬT </a:t>
            </a:r>
            <a:r>
              <a:rPr lang="vi-VN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THỂ </a:t>
            </a:r>
            <a:r>
              <a:rPr lang="vi-VN" sz="32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DI CHUYỂN TRÊN BỀ MẶT TRÁI ĐẤT</a:t>
            </a:r>
            <a:endParaRPr lang="en-US" sz="32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235048" y="14938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27718" y="14352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7331819" y="1504063"/>
            <a:ext cx="0" cy="3011842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7386402" y="1504063"/>
            <a:ext cx="0" cy="3011842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217019" y="1504063"/>
            <a:ext cx="0" cy="5261404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271602" y="1504063"/>
            <a:ext cx="0" cy="5261404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Hình ảnh 4">
            <a:extLst>
              <a:ext uri="{FF2B5EF4-FFF2-40B4-BE49-F238E27FC236}">
                <a16:creationId xmlns:a16="http://schemas.microsoft.com/office/drawing/2014/main" id="{4F13ED02-B3D9-4A98-AAC5-BE5ADAD28AB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3009" y="1550235"/>
            <a:ext cx="3954227" cy="2965670"/>
          </a:xfrm>
          <a:prstGeom prst="rect">
            <a:avLst/>
          </a:prstGeom>
        </p:spPr>
      </p:pic>
      <p:pic>
        <p:nvPicPr>
          <p:cNvPr id="30" name="Hình ảnh 6">
            <a:extLst>
              <a:ext uri="{FF2B5EF4-FFF2-40B4-BE49-F238E27FC236}">
                <a16:creationId xmlns:a16="http://schemas.microsoft.com/office/drawing/2014/main" id="{A9A17996-8AF4-4D33-80C0-7758E2EB552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0985" y="1570132"/>
            <a:ext cx="4666634" cy="2951067"/>
          </a:xfrm>
          <a:prstGeom prst="rect">
            <a:avLst/>
          </a:prstGeom>
        </p:spPr>
      </p:pic>
      <p:sp>
        <p:nvSpPr>
          <p:cNvPr id="32" name="Hình chữ nhật 3">
            <a:extLst>
              <a:ext uri="{FF2B5EF4-FFF2-40B4-BE49-F238E27FC236}">
                <a16:creationId xmlns:a16="http://schemas.microsoft.com/office/drawing/2014/main" id="{C6C8A9AE-00B0-405E-8A73-E50AE7BD1912}"/>
              </a:ext>
            </a:extLst>
          </p:cNvPr>
          <p:cNvSpPr/>
          <p:nvPr/>
        </p:nvSpPr>
        <p:spPr>
          <a:xfrm>
            <a:off x="3323009" y="4553141"/>
            <a:ext cx="8784610" cy="5462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marR="19431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Đây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là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hiện</a:t>
            </a:r>
            <a:r>
              <a:rPr lang="en-US" sz="2800" dirty="0">
                <a:ea typeface="Cambria" panose="02040503050406030204" pitchFamily="18" charset="0"/>
              </a:rPr>
              <a:t> t</a:t>
            </a:r>
            <a:r>
              <a:rPr lang="vi-VN" sz="2800" dirty="0">
                <a:ea typeface="Cambria" panose="02040503050406030204" pitchFamily="18" charset="0"/>
              </a:rPr>
              <a:t>ư</a:t>
            </a:r>
            <a:r>
              <a:rPr lang="en-US" sz="2800" dirty="0" err="1">
                <a:ea typeface="Cambria" panose="02040503050406030204" pitchFamily="18" charset="0"/>
              </a:rPr>
              <a:t>ợng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tự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nhiên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gì</a:t>
            </a:r>
            <a:r>
              <a:rPr lang="en-US" sz="2800" dirty="0">
                <a:ea typeface="Cambria" panose="02040503050406030204" pitchFamily="18" charset="0"/>
              </a:rPr>
              <a:t>?  </a:t>
            </a:r>
            <a:endParaRPr lang="it-IT" sz="2800" dirty="0">
              <a:ea typeface="Cambria" panose="02040503050406030204" pitchFamily="18" charset="0"/>
            </a:endParaRPr>
          </a:p>
        </p:txBody>
      </p:sp>
      <p:sp>
        <p:nvSpPr>
          <p:cNvPr id="33" name="Hình chữ nhật 7">
            <a:extLst>
              <a:ext uri="{FF2B5EF4-FFF2-40B4-BE49-F238E27FC236}">
                <a16:creationId xmlns:a16="http://schemas.microsoft.com/office/drawing/2014/main" id="{D2E929AB-9C54-4F40-8C26-9F787BC74EB4}"/>
              </a:ext>
            </a:extLst>
          </p:cNvPr>
          <p:cNvSpPr/>
          <p:nvPr/>
        </p:nvSpPr>
        <p:spPr>
          <a:xfrm>
            <a:off x="3323009" y="5149317"/>
            <a:ext cx="8784610" cy="54624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marR="19431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Tìm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sự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khác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biệt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giữa</a:t>
            </a:r>
            <a:r>
              <a:rPr lang="en-US" sz="2800" dirty="0">
                <a:ea typeface="Cambria" panose="02040503050406030204" pitchFamily="18" charset="0"/>
              </a:rPr>
              <a:t> 2 </a:t>
            </a:r>
            <a:r>
              <a:rPr lang="en-US" sz="2800" dirty="0" err="1">
                <a:ea typeface="Cambria" panose="02040503050406030204" pitchFamily="18" charset="0"/>
              </a:rPr>
              <a:t>cơn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bão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endParaRPr lang="it-IT" sz="2800" dirty="0">
              <a:ea typeface="Cambria" panose="02040503050406030204" pitchFamily="18" charset="0"/>
            </a:endParaRPr>
          </a:p>
        </p:txBody>
      </p:sp>
      <p:sp>
        <p:nvSpPr>
          <p:cNvPr id="34" name="Hình chữ nhật 9">
            <a:extLst>
              <a:ext uri="{FF2B5EF4-FFF2-40B4-BE49-F238E27FC236}">
                <a16:creationId xmlns:a16="http://schemas.microsoft.com/office/drawing/2014/main" id="{1AD69CCC-1591-48C4-B4CA-92E4DADF32D3}"/>
              </a:ext>
            </a:extLst>
          </p:cNvPr>
          <p:cNvSpPr/>
          <p:nvPr/>
        </p:nvSpPr>
        <p:spPr>
          <a:xfrm>
            <a:off x="3323009" y="5745493"/>
            <a:ext cx="8784610" cy="104176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marL="457200" marR="194310" indent="-457200">
              <a:lnSpc>
                <a:spcPct val="115000"/>
              </a:lnSpc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Chú</a:t>
            </a:r>
            <a:r>
              <a:rPr lang="en-US" sz="2800" dirty="0">
                <a:ea typeface="Cambria" panose="02040503050406030204" pitchFamily="18" charset="0"/>
              </a:rPr>
              <a:t> ý </a:t>
            </a:r>
            <a:r>
              <a:rPr lang="en-US" sz="2800" dirty="0" err="1">
                <a:ea typeface="Cambria" panose="02040503050406030204" pitchFamily="18" charset="0"/>
              </a:rPr>
              <a:t>vào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vòng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xoáy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của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cơn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bão</a:t>
            </a:r>
            <a:r>
              <a:rPr lang="en-US" sz="2800" dirty="0">
                <a:ea typeface="Cambria" panose="02040503050406030204" pitchFamily="18" charset="0"/>
              </a:rPr>
              <a:t> (</a:t>
            </a:r>
            <a:r>
              <a:rPr lang="en-US" sz="2800" dirty="0" err="1">
                <a:ea typeface="Cambria" panose="02040503050406030204" pitchFamily="18" charset="0"/>
              </a:rPr>
              <a:t>thuận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chiều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kim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đồng</a:t>
            </a:r>
            <a:r>
              <a:rPr lang="en-US" sz="2800" dirty="0">
                <a:ea typeface="Cambria" panose="02040503050406030204" pitchFamily="18" charset="0"/>
              </a:rPr>
              <a:t> </a:t>
            </a:r>
            <a:r>
              <a:rPr lang="en-US" sz="2800" dirty="0" err="1">
                <a:ea typeface="Cambria" panose="02040503050406030204" pitchFamily="18" charset="0"/>
              </a:rPr>
              <a:t>hồ</a:t>
            </a:r>
            <a:r>
              <a:rPr lang="en-US" sz="2800" dirty="0">
                <a:ea typeface="Cambria" panose="02040503050406030204" pitchFamily="18" charset="0"/>
              </a:rPr>
              <a:t> hay </a:t>
            </a:r>
            <a:r>
              <a:rPr lang="en-US" sz="2800" dirty="0" err="1">
                <a:ea typeface="Cambria" panose="02040503050406030204" pitchFamily="18" charset="0"/>
              </a:rPr>
              <a:t>ngược</a:t>
            </a:r>
            <a:r>
              <a:rPr lang="en-US" sz="2800" dirty="0">
                <a:ea typeface="Cambria" panose="02040503050406030204" pitchFamily="18" charset="0"/>
              </a:rPr>
              <a:t>)</a:t>
            </a:r>
            <a:endParaRPr lang="it-IT" sz="2800" dirty="0">
              <a:ea typeface="Cambria" panose="02040503050406030204" pitchFamily="18" charset="0"/>
            </a:endParaRPr>
          </a:p>
        </p:txBody>
      </p:sp>
      <p:pic>
        <p:nvPicPr>
          <p:cNvPr id="20482" name="Picture 2" descr="Look For icon in Color Style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54217"/>
            <a:ext cx="3305175" cy="3305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Hình chữ nhật 3">
            <a:extLst>
              <a:ext uri="{FF2B5EF4-FFF2-40B4-BE49-F238E27FC236}">
                <a16:creationId xmlns:a16="http://schemas.microsoft.com/office/drawing/2014/main" id="{C6C8A9AE-00B0-405E-8A73-E50AE7BD1912}"/>
              </a:ext>
            </a:extLst>
          </p:cNvPr>
          <p:cNvSpPr/>
          <p:nvPr/>
        </p:nvSpPr>
        <p:spPr>
          <a:xfrm>
            <a:off x="46302" y="4900222"/>
            <a:ext cx="3116135" cy="10417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194310">
              <a:lnSpc>
                <a:spcPct val="115000"/>
              </a:lnSpc>
              <a:spcAft>
                <a:spcPts val="0"/>
              </a:spcAft>
            </a:pPr>
            <a:r>
              <a:rPr lang="en-US" sz="2800" i="1" dirty="0" err="1" smtClean="0">
                <a:ea typeface="Cambria" panose="02040503050406030204" pitchFamily="18" charset="0"/>
              </a:rPr>
              <a:t>Quan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sát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hình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ảnh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và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trả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lời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các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câu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r>
              <a:rPr lang="en-US" sz="2800" i="1" dirty="0" err="1" smtClean="0">
                <a:ea typeface="Cambria" panose="02040503050406030204" pitchFamily="18" charset="0"/>
              </a:rPr>
              <a:t>hỏi</a:t>
            </a:r>
            <a:r>
              <a:rPr lang="en-US" sz="2800" i="1" dirty="0" smtClean="0">
                <a:ea typeface="Cambria" panose="02040503050406030204" pitchFamily="18" charset="0"/>
              </a:rPr>
              <a:t> </a:t>
            </a:r>
            <a:endParaRPr lang="it-IT" sz="2800" i="1" dirty="0"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29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File:World map with equator.svg">
            <a:extLst>
              <a:ext uri="{FF2B5EF4-FFF2-40B4-BE49-F238E27FC236}">
                <a16:creationId xmlns:a16="http://schemas.microsoft.com/office/drawing/2014/main" id="{C0098708-5DC0-49A3-B026-1964EAEC128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95" t="3095" r="9953"/>
          <a:stretch/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Hình ảnh 4">
            <a:extLst>
              <a:ext uri="{FF2B5EF4-FFF2-40B4-BE49-F238E27FC236}">
                <a16:creationId xmlns:a16="http://schemas.microsoft.com/office/drawing/2014/main" id="{4F13ED02-B3D9-4A98-AAC5-BE5ADAD28A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0949" y="3429000"/>
            <a:ext cx="2108199" cy="1581150"/>
          </a:xfrm>
          <a:prstGeom prst="rect">
            <a:avLst/>
          </a:prstGeom>
          <a:solidFill>
            <a:schemeClr val="accent4"/>
          </a:solidFill>
        </p:spPr>
      </p:pic>
      <p:pic>
        <p:nvPicPr>
          <p:cNvPr id="9" name="Hình ảnh 8">
            <a:extLst>
              <a:ext uri="{FF2B5EF4-FFF2-40B4-BE49-F238E27FC236}">
                <a16:creationId xmlns:a16="http://schemas.microsoft.com/office/drawing/2014/main" id="{E762405E-CA53-48F3-AE2B-15288EC7D25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7882" y="1732963"/>
            <a:ext cx="2034118" cy="1267412"/>
          </a:xfrm>
          <a:prstGeom prst="rect">
            <a:avLst/>
          </a:prstGeom>
          <a:solidFill>
            <a:schemeClr val="accent4"/>
          </a:solidFill>
        </p:spPr>
      </p:pic>
      <p:sp>
        <p:nvSpPr>
          <p:cNvPr id="6" name="Hình chữ nhật 5">
            <a:extLst>
              <a:ext uri="{FF2B5EF4-FFF2-40B4-BE49-F238E27FC236}">
                <a16:creationId xmlns:a16="http://schemas.microsoft.com/office/drawing/2014/main" id="{B7CDFBB9-04A1-447C-995D-658AD4214E08}"/>
              </a:ext>
            </a:extLst>
          </p:cNvPr>
          <p:cNvSpPr/>
          <p:nvPr/>
        </p:nvSpPr>
        <p:spPr>
          <a:xfrm>
            <a:off x="416534" y="191815"/>
            <a:ext cx="7184415" cy="67595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194310" algn="ctr">
              <a:lnSpc>
                <a:spcPct val="115000"/>
              </a:lnSpc>
              <a:spcAft>
                <a:spcPts val="0"/>
              </a:spcAft>
            </a:pPr>
            <a:r>
              <a:rPr lang="en-US" sz="3600" i="1" dirty="0">
                <a:ea typeface="Cambria" panose="02040503050406030204" pitchFamily="18" charset="0"/>
              </a:rPr>
              <a:t>Nhận </a:t>
            </a:r>
            <a:r>
              <a:rPr lang="en-US" sz="3600" i="1" dirty="0" err="1">
                <a:ea typeface="Cambria" panose="02040503050406030204" pitchFamily="18" charset="0"/>
              </a:rPr>
              <a:t>xét</a:t>
            </a:r>
            <a:r>
              <a:rPr lang="en-US" sz="3600" i="1" dirty="0">
                <a:ea typeface="Cambria" panose="02040503050406030204" pitchFamily="18" charset="0"/>
              </a:rPr>
              <a:t> </a:t>
            </a:r>
            <a:r>
              <a:rPr lang="en-US" sz="3600" i="1" dirty="0" err="1">
                <a:ea typeface="Cambria" panose="02040503050406030204" pitchFamily="18" charset="0"/>
              </a:rPr>
              <a:t>vị</a:t>
            </a:r>
            <a:r>
              <a:rPr lang="en-US" sz="3600" i="1" dirty="0">
                <a:ea typeface="Cambria" panose="02040503050406030204" pitchFamily="18" charset="0"/>
              </a:rPr>
              <a:t> </a:t>
            </a:r>
            <a:r>
              <a:rPr lang="en-US" sz="3600" i="1" dirty="0" err="1">
                <a:ea typeface="Cambria" panose="02040503050406030204" pitchFamily="18" charset="0"/>
              </a:rPr>
              <a:t>trí</a:t>
            </a:r>
            <a:r>
              <a:rPr lang="en-US" sz="3600" i="1" dirty="0">
                <a:ea typeface="Cambria" panose="02040503050406030204" pitchFamily="18" charset="0"/>
              </a:rPr>
              <a:t> </a:t>
            </a:r>
            <a:r>
              <a:rPr lang="en-US" sz="3600" i="1" dirty="0" err="1">
                <a:ea typeface="Cambria" panose="02040503050406030204" pitchFamily="18" charset="0"/>
              </a:rPr>
              <a:t>của</a:t>
            </a:r>
            <a:r>
              <a:rPr lang="en-US" sz="3600" i="1" dirty="0">
                <a:ea typeface="Cambria" panose="02040503050406030204" pitchFamily="18" charset="0"/>
              </a:rPr>
              <a:t> 2 </a:t>
            </a:r>
            <a:r>
              <a:rPr lang="en-US" sz="3600" i="1" dirty="0" err="1">
                <a:ea typeface="Cambria" panose="02040503050406030204" pitchFamily="18" charset="0"/>
              </a:rPr>
              <a:t>cơn</a:t>
            </a:r>
            <a:r>
              <a:rPr lang="en-US" sz="3600" i="1" dirty="0">
                <a:ea typeface="Cambria" panose="02040503050406030204" pitchFamily="18" charset="0"/>
              </a:rPr>
              <a:t> </a:t>
            </a:r>
            <a:r>
              <a:rPr lang="en-US" sz="3600" i="1" dirty="0" err="1">
                <a:ea typeface="Cambria" panose="02040503050406030204" pitchFamily="18" charset="0"/>
              </a:rPr>
              <a:t>bão</a:t>
            </a:r>
            <a:r>
              <a:rPr lang="en-US" sz="3600" i="1" dirty="0">
                <a:ea typeface="Cambria" panose="02040503050406030204" pitchFamily="18" charset="0"/>
              </a:rPr>
              <a:t> </a:t>
            </a:r>
            <a:endParaRPr lang="it-IT" sz="3600" i="1" dirty="0">
              <a:ea typeface="Cambria" panose="02040503050406030204" pitchFamily="18" charset="0"/>
            </a:endParaRPr>
          </a:p>
        </p:txBody>
      </p:sp>
      <p:pic>
        <p:nvPicPr>
          <p:cNvPr id="3" name="Hình ảnh 2">
            <a:extLst>
              <a:ext uri="{FF2B5EF4-FFF2-40B4-BE49-F238E27FC236}">
                <a16:creationId xmlns:a16="http://schemas.microsoft.com/office/drawing/2014/main" id="{A526958B-F9A9-434D-8E14-BDC8708985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2710396"/>
            <a:ext cx="3493311" cy="865707"/>
          </a:xfrm>
          <a:prstGeom prst="rect">
            <a:avLst/>
          </a:prstGeom>
          <a:noFill/>
        </p:spPr>
      </p:pic>
      <p:sp>
        <p:nvSpPr>
          <p:cNvPr id="8" name="Hình chữ nhật 7">
            <a:extLst>
              <a:ext uri="{FF2B5EF4-FFF2-40B4-BE49-F238E27FC236}">
                <a16:creationId xmlns:a16="http://schemas.microsoft.com/office/drawing/2014/main" id="{9881AC69-D361-47C4-A773-E792CE7B816A}"/>
              </a:ext>
            </a:extLst>
          </p:cNvPr>
          <p:cNvSpPr/>
          <p:nvPr/>
        </p:nvSpPr>
        <p:spPr>
          <a:xfrm>
            <a:off x="6686550" y="2097813"/>
            <a:ext cx="3181349" cy="675826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marR="194310" algn="ctr">
              <a:lnSpc>
                <a:spcPct val="115000"/>
              </a:lnSpc>
              <a:spcAft>
                <a:spcPts val="0"/>
              </a:spcAft>
            </a:pP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 </a:t>
            </a:r>
            <a:r>
              <a:rPr lang="en-US" sz="3600" i="1" dirty="0" err="1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Bắc</a:t>
            </a: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bán</a:t>
            </a: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cầu</a:t>
            </a: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endParaRPr lang="it-IT" sz="3600" i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  <p:sp>
        <p:nvSpPr>
          <p:cNvPr id="10" name="Hình chữ nhật 9">
            <a:extLst>
              <a:ext uri="{FF2B5EF4-FFF2-40B4-BE49-F238E27FC236}">
                <a16:creationId xmlns:a16="http://schemas.microsoft.com/office/drawing/2014/main" id="{252DBC3B-C5AB-4DF0-9BD3-B695F017CB18}"/>
              </a:ext>
            </a:extLst>
          </p:cNvPr>
          <p:cNvSpPr/>
          <p:nvPr/>
        </p:nvSpPr>
        <p:spPr>
          <a:xfrm>
            <a:off x="4171950" y="4038384"/>
            <a:ext cx="3181349" cy="675826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pPr marR="194310" algn="ctr">
              <a:lnSpc>
                <a:spcPct val="115000"/>
              </a:lnSpc>
              <a:spcAft>
                <a:spcPts val="0"/>
              </a:spcAft>
            </a:pP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 Nam </a:t>
            </a:r>
            <a:r>
              <a:rPr lang="en-US" sz="3600" i="1" dirty="0" err="1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bán</a:t>
            </a: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r>
              <a:rPr lang="en-US" sz="3600" i="1" dirty="0" err="1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cầu</a:t>
            </a:r>
            <a:r>
              <a:rPr lang="en-US" sz="3600" i="1" dirty="0">
                <a:solidFill>
                  <a:schemeClr val="bg1"/>
                </a:solidFill>
                <a:ea typeface="Cambria" panose="02040503050406030204" pitchFamily="18" charset="0"/>
                <a:sym typeface="Wingdings" panose="05000000000000000000" pitchFamily="2" charset="2"/>
              </a:rPr>
              <a:t> </a:t>
            </a:r>
            <a:endParaRPr lang="it-IT" sz="3600" i="1" dirty="0">
              <a:solidFill>
                <a:schemeClr val="bg1"/>
              </a:solidFill>
              <a:ea typeface="Cambria" panose="0204050305040603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5671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6279" y="2793425"/>
            <a:ext cx="6276900" cy="406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Hình chữ nhật 15">
            <a:extLst>
              <a:ext uri="{FF2B5EF4-FFF2-40B4-BE49-F238E27FC236}">
                <a16:creationId xmlns:a16="http://schemas.microsoft.com/office/drawing/2014/main" id="{8F0717BC-F9B0-4D58-9538-3A77ED1C3577}"/>
              </a:ext>
            </a:extLst>
          </p:cNvPr>
          <p:cNvSpPr/>
          <p:nvPr/>
        </p:nvSpPr>
        <p:spPr>
          <a:xfrm>
            <a:off x="156603" y="1651465"/>
            <a:ext cx="3005834" cy="221599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194310" algn="ctr"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ea typeface="Cambria" panose="02040503050406030204" pitchFamily="18" charset="0"/>
              </a:rPr>
              <a:t>- </a:t>
            </a:r>
            <a:r>
              <a:rPr lang="vi-VN" sz="2400" dirty="0" smtClean="0">
                <a:ea typeface="Cambria" panose="02040503050406030204" pitchFamily="18" charset="0"/>
              </a:rPr>
              <a:t>Ở </a:t>
            </a:r>
            <a:r>
              <a:rPr lang="vi-VN" sz="2400" dirty="0">
                <a:ea typeface="Cambria" panose="02040503050406030204" pitchFamily="18" charset="0"/>
              </a:rPr>
              <a:t>bán cầu Bắc, vận chuyển động theo hướng từ A đến B và từ C đến D bị lệch về bên nào so với hướng ban đầu? </a:t>
            </a:r>
            <a:endParaRPr lang="it-IT" sz="2400" dirty="0">
              <a:ea typeface="Cambria" panose="02040503050406030204" pitchFamily="18" charset="0"/>
            </a:endParaRPr>
          </a:p>
        </p:txBody>
      </p:sp>
      <p:sp>
        <p:nvSpPr>
          <p:cNvPr id="17" name="Hình chữ nhật 16">
            <a:extLst>
              <a:ext uri="{FF2B5EF4-FFF2-40B4-BE49-F238E27FC236}">
                <a16:creationId xmlns:a16="http://schemas.microsoft.com/office/drawing/2014/main" id="{61F14A55-DE2C-41F4-A097-BCEF6D8DBF5E}"/>
              </a:ext>
            </a:extLst>
          </p:cNvPr>
          <p:cNvSpPr/>
          <p:nvPr/>
        </p:nvSpPr>
        <p:spPr>
          <a:xfrm>
            <a:off x="142166" y="4083647"/>
            <a:ext cx="2944488" cy="260500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R="194310" algn="ctr">
              <a:lnSpc>
                <a:spcPct val="115000"/>
              </a:lnSpc>
              <a:spcAft>
                <a:spcPts val="0"/>
              </a:spcAft>
            </a:pPr>
            <a:r>
              <a:rPr lang="en-US" sz="2400" dirty="0" smtClean="0">
                <a:ea typeface="Cambria" panose="02040503050406030204" pitchFamily="18" charset="0"/>
              </a:rPr>
              <a:t>- </a:t>
            </a:r>
            <a:r>
              <a:rPr lang="vi-VN" sz="2400" dirty="0" smtClean="0">
                <a:ea typeface="Cambria" panose="02040503050406030204" pitchFamily="18" charset="0"/>
              </a:rPr>
              <a:t>Ở </a:t>
            </a:r>
            <a:r>
              <a:rPr lang="vi-VN" sz="2400" dirty="0">
                <a:ea typeface="Cambria" panose="02040503050406030204" pitchFamily="18" charset="0"/>
              </a:rPr>
              <a:t>bán cầu Nam, vận chuyển động theo hướng từ M đến N và từ O đến P bị lệch về bên nào so với hướng ban đầu?</a:t>
            </a:r>
            <a:endParaRPr lang="it-IT" sz="2400" dirty="0">
              <a:ea typeface="Cambria" panose="02040503050406030204" pitchFamily="18" charset="0"/>
            </a:endParaRPr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660172" y="203952"/>
            <a:ext cx="10636245" cy="9787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3. </a:t>
            </a:r>
            <a:r>
              <a:rPr lang="vi-VN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SỰ LỆCH HƯỚNG CHUYỂN ĐỘNG </a:t>
            </a:r>
            <a:r>
              <a:rPr lang="en-US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/>
            </a:r>
            <a:br>
              <a:rPr lang="en-US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</a:br>
            <a:r>
              <a:rPr lang="vi-VN" sz="32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CỦA CÁC VẬT THỂ DI CHUYỂN TRÊN BỀ MẶT TRÁI ĐẤT</a:t>
            </a:r>
            <a:endParaRPr lang="en-US" sz="32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23" name="Straight Connector 22"/>
          <p:cNvCxnSpPr/>
          <p:nvPr/>
        </p:nvCxnSpPr>
        <p:spPr>
          <a:xfrm>
            <a:off x="235048" y="14938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227718" y="14352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217019" y="1504063"/>
            <a:ext cx="0" cy="5261404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3271602" y="1504063"/>
            <a:ext cx="0" cy="5261404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3366938" y="1552513"/>
            <a:ext cx="7034865" cy="83099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dirty="0" smtClean="0">
                <a:sym typeface="Wingdings" panose="05000000000000000000" pitchFamily="2" charset="2"/>
              </a:rPr>
              <a:t> </a:t>
            </a:r>
            <a:r>
              <a:rPr lang="vi-VN" sz="2400" dirty="0" smtClean="0"/>
              <a:t>Rút </a:t>
            </a:r>
            <a:r>
              <a:rPr lang="vi-VN" sz="2400" dirty="0"/>
              <a:t>ra kết luận về hướng lệch </a:t>
            </a:r>
            <a:r>
              <a:rPr lang="en-US" sz="2400" dirty="0" smtClean="0"/>
              <a:t>c</a:t>
            </a:r>
            <a:r>
              <a:rPr lang="vi-VN" sz="2400" dirty="0" smtClean="0"/>
              <a:t>ác </a:t>
            </a:r>
            <a:r>
              <a:rPr lang="vi-VN" sz="2400" dirty="0"/>
              <a:t>vật thể chuyển động ở bán cầu Bắc và bán cầu Nam </a:t>
            </a:r>
            <a:r>
              <a:rPr lang="en-US" sz="2400" dirty="0" err="1" smtClean="0"/>
              <a:t>nếu</a:t>
            </a:r>
            <a:r>
              <a:rPr lang="en-US" sz="2400" dirty="0" smtClean="0"/>
              <a:t> </a:t>
            </a:r>
            <a:r>
              <a:rPr lang="en-US" sz="2400" dirty="0" err="1" smtClean="0"/>
              <a:t>nhìn</a:t>
            </a:r>
            <a:r>
              <a:rPr lang="en-US" sz="2400" dirty="0" smtClean="0"/>
              <a:t> </a:t>
            </a:r>
            <a:r>
              <a:rPr lang="vi-VN" sz="2400" dirty="0" smtClean="0"/>
              <a:t>theo </a:t>
            </a:r>
            <a:r>
              <a:rPr lang="vi-VN" sz="2400" dirty="0"/>
              <a:t>chiều </a:t>
            </a:r>
            <a:r>
              <a:rPr lang="en-US" sz="2400" dirty="0" err="1" smtClean="0"/>
              <a:t>chuyển</a:t>
            </a:r>
            <a:r>
              <a:rPr lang="en-US" sz="2400" dirty="0" smtClean="0"/>
              <a:t> </a:t>
            </a:r>
            <a:r>
              <a:rPr lang="en-US" sz="2400" dirty="0" err="1" smtClean="0"/>
              <a:t>động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8635379" y="3867456"/>
            <a:ext cx="3124573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sz="3200" dirty="0"/>
              <a:t> + Ở bán </a:t>
            </a:r>
            <a:r>
              <a:rPr lang="en-US" sz="3200" dirty="0" err="1"/>
              <a:t>cầu</a:t>
            </a:r>
            <a:r>
              <a:rPr lang="en-US" sz="3200" dirty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BẮC </a:t>
            </a:r>
          </a:p>
          <a:p>
            <a:r>
              <a:rPr lang="en-US" sz="3200" dirty="0" smtClean="0">
                <a:sym typeface="Wingdings" panose="05000000000000000000" pitchFamily="2" charset="2"/>
              </a:rPr>
              <a:t> </a:t>
            </a:r>
            <a:r>
              <a:rPr lang="en-US" sz="3200" dirty="0" smtClean="0"/>
              <a:t> </a:t>
            </a:r>
            <a:r>
              <a:rPr lang="en-US" sz="3200" dirty="0" err="1"/>
              <a:t>lệch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bên</a:t>
            </a:r>
            <a:r>
              <a:rPr lang="en-US" sz="3200" dirty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PHẢI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8635379" y="5544014"/>
            <a:ext cx="3111749" cy="1077218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en-US" sz="3200" dirty="0"/>
              <a:t> + Ở bán </a:t>
            </a:r>
            <a:r>
              <a:rPr lang="en-US" sz="3200" dirty="0" err="1"/>
              <a:t>cầu</a:t>
            </a:r>
            <a:r>
              <a:rPr lang="en-US" sz="3200" dirty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NAM </a:t>
            </a:r>
          </a:p>
          <a:p>
            <a:r>
              <a:rPr lang="en-US" sz="3200" dirty="0" smtClean="0">
                <a:sym typeface="Wingdings" panose="05000000000000000000" pitchFamily="2" charset="2"/>
              </a:rPr>
              <a:t> </a:t>
            </a:r>
            <a:r>
              <a:rPr lang="en-US" sz="3200" dirty="0" smtClean="0"/>
              <a:t> </a:t>
            </a:r>
            <a:r>
              <a:rPr lang="en-US" sz="3200" dirty="0" err="1"/>
              <a:t>lệch</a:t>
            </a:r>
            <a:r>
              <a:rPr lang="en-US" sz="3200" dirty="0"/>
              <a:t> </a:t>
            </a:r>
            <a:r>
              <a:rPr lang="en-US" sz="3200" dirty="0" err="1"/>
              <a:t>về</a:t>
            </a:r>
            <a:r>
              <a:rPr lang="en-US" sz="3200" dirty="0"/>
              <a:t> </a:t>
            </a:r>
            <a:r>
              <a:rPr lang="en-US" sz="3200" dirty="0" err="1"/>
              <a:t>bên</a:t>
            </a:r>
            <a:r>
              <a:rPr lang="en-US" sz="3200" dirty="0"/>
              <a:t> </a:t>
            </a:r>
            <a:r>
              <a:rPr lang="en-US" sz="3200" dirty="0" smtClean="0">
                <a:solidFill>
                  <a:srgbClr val="FF0000"/>
                </a:solidFill>
              </a:rPr>
              <a:t>TRÁI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271602" y="2331760"/>
            <a:ext cx="49888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Nguyên nhân: </a:t>
            </a:r>
            <a:r>
              <a:rPr lang="vi-VN" sz="2400" dirty="0"/>
              <a:t>do ảnh hưởng của lực Coriolis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28499174"/>
      </p:ext>
    </p:extLst>
  </p:cSld>
  <p:clrMapOvr>
    <a:masterClrMapping/>
  </p:clrMapOvr>
  <p:transition spd="slow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2" grpId="0" animBg="1"/>
      <p:bldP spid="4" grpId="0" animBg="1"/>
      <p:bldP spid="27" grpId="0" animBg="1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Káº¿t quáº£ hÃ¬nh áº£nh cho cÃ¡c dÃ²ng biá»n">
            <a:extLst>
              <a:ext uri="{FF2B5EF4-FFF2-40B4-BE49-F238E27FC236}">
                <a16:creationId xmlns:a16="http://schemas.microsoft.com/office/drawing/2014/main" id="{3CA64E24-B50F-4010-B365-3E44006D21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45" y="372099"/>
            <a:ext cx="7660052" cy="4905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Hình chữ nhật 1">
            <a:extLst>
              <a:ext uri="{FF2B5EF4-FFF2-40B4-BE49-F238E27FC236}">
                <a16:creationId xmlns:a16="http://schemas.microsoft.com/office/drawing/2014/main" id="{42EC6772-8627-48E9-9146-A26D7C2C06D0}"/>
              </a:ext>
            </a:extLst>
          </p:cNvPr>
          <p:cNvSpPr/>
          <p:nvPr/>
        </p:nvSpPr>
        <p:spPr>
          <a:xfrm>
            <a:off x="569343" y="5404975"/>
            <a:ext cx="10858609" cy="14486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194310" indent="180340" algn="ctr">
              <a:lnSpc>
                <a:spcPct val="115000"/>
              </a:lnSpc>
              <a:spcAft>
                <a:spcPts val="0"/>
              </a:spcAft>
            </a:pPr>
            <a:r>
              <a:rPr lang="it-IT" sz="4000" dirty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Lực Cô ri ô lit làm lệch h</a:t>
            </a:r>
            <a:r>
              <a:rPr lang="vi-VN" sz="4000" dirty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ư</a:t>
            </a:r>
            <a:r>
              <a:rPr lang="en-US" sz="4000" dirty="0" err="1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ớng</a:t>
            </a:r>
            <a:r>
              <a:rPr lang="en-US" sz="4000" dirty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4000" dirty="0">
                <a:solidFill>
                  <a:srgbClr val="7030A0"/>
                </a:solidFill>
                <a:ea typeface="Tahoma" panose="020B0604030504040204" pitchFamily="34" charset="0"/>
                <a:cs typeface="Tahoma" panose="020B0604030504040204" pitchFamily="34" charset="0"/>
              </a:rPr>
              <a:t> tới các vật thể chuyển động như gió, bão, dòng biển....</a:t>
            </a:r>
            <a:endParaRPr lang="en-US" sz="4000" dirty="0">
              <a:solidFill>
                <a:srgbClr val="7030A0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" name="Picture 2" descr="HÃ¬nh áº£nh cÃ³ liÃªn quan">
            <a:extLst>
              <a:ext uri="{FF2B5EF4-FFF2-40B4-BE49-F238E27FC236}">
                <a16:creationId xmlns:a16="http://schemas.microsoft.com/office/drawing/2014/main" id="{6B47A8A1-7200-4D9F-A9E7-56442F65D82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938"/>
          <a:stretch/>
        </p:blipFill>
        <p:spPr bwMode="auto">
          <a:xfrm>
            <a:off x="101088" y="372099"/>
            <a:ext cx="4855275" cy="388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983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0175" y="-4962"/>
            <a:ext cx="2303837" cy="1421928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LUYỆN </a:t>
            </a:r>
            <a:b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</a:br>
            <a:r>
              <a:rPr lang="en-US" sz="48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TẬP </a:t>
            </a:r>
            <a:endParaRPr lang="en-US" sz="48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2348510" y="189951"/>
            <a:ext cx="0" cy="660943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03093" y="189951"/>
            <a:ext cx="0" cy="660943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 txBox="1">
            <a:spLocks/>
          </p:cNvSpPr>
          <p:nvPr/>
        </p:nvSpPr>
        <p:spPr>
          <a:xfrm>
            <a:off x="101762" y="3459297"/>
            <a:ext cx="2124356" cy="321399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Mỗi</a:t>
            </a:r>
            <a:r>
              <a:rPr lang="en-US" sz="2800" dirty="0" smtClean="0"/>
              <a:t> HS </a:t>
            </a:r>
            <a:r>
              <a:rPr lang="en-US" sz="2800" dirty="0" err="1" smtClean="0"/>
              <a:t>có</a:t>
            </a:r>
            <a:r>
              <a:rPr lang="en-US" sz="2800" dirty="0" smtClean="0"/>
              <a:t> 2 </a:t>
            </a:r>
            <a:r>
              <a:rPr lang="en-US" sz="2800" dirty="0" err="1" smtClean="0"/>
              <a:t>bảng</a:t>
            </a:r>
            <a:r>
              <a:rPr lang="en-US" sz="2800" dirty="0" smtClean="0"/>
              <a:t> </a:t>
            </a:r>
            <a:r>
              <a:rPr lang="en-US" sz="2800" dirty="0" err="1" smtClean="0"/>
              <a:t>chỉ</a:t>
            </a:r>
            <a:r>
              <a:rPr lang="en-US" sz="2800" dirty="0" smtClean="0"/>
              <a:t> Đ </a:t>
            </a:r>
            <a:r>
              <a:rPr lang="en-US" sz="2800" dirty="0" err="1" smtClean="0"/>
              <a:t>hoặc</a:t>
            </a:r>
            <a:r>
              <a:rPr lang="en-US" sz="2800" dirty="0" smtClean="0"/>
              <a:t> S, </a:t>
            </a:r>
            <a:r>
              <a:rPr lang="en-US" sz="2800" dirty="0" err="1" smtClean="0"/>
              <a:t>sau</a:t>
            </a:r>
            <a:r>
              <a:rPr lang="en-US" sz="2800" dirty="0" smtClean="0"/>
              <a:t> </a:t>
            </a:r>
            <a:r>
              <a:rPr lang="en-US" sz="2800" dirty="0" err="1" smtClean="0"/>
              <a:t>khi</a:t>
            </a:r>
            <a:r>
              <a:rPr lang="en-US" sz="2800" dirty="0" smtClean="0"/>
              <a:t> GV </a:t>
            </a:r>
            <a:r>
              <a:rPr lang="en-US" sz="2800" dirty="0" err="1" smtClean="0"/>
              <a:t>đọc</a:t>
            </a:r>
            <a:r>
              <a:rPr lang="en-US" sz="2800" dirty="0" smtClean="0"/>
              <a:t> </a:t>
            </a:r>
            <a:r>
              <a:rPr lang="en-US" sz="2800" dirty="0" err="1" smtClean="0"/>
              <a:t>câu</a:t>
            </a:r>
            <a:r>
              <a:rPr lang="en-US" sz="2800" dirty="0" smtClean="0"/>
              <a:t> </a:t>
            </a:r>
            <a:r>
              <a:rPr lang="en-US" sz="2800" dirty="0" err="1" smtClean="0"/>
              <a:t>hỏi</a:t>
            </a:r>
            <a:r>
              <a:rPr lang="en-US" sz="2800" dirty="0" smtClean="0"/>
              <a:t>, </a:t>
            </a:r>
            <a:r>
              <a:rPr lang="en-US" sz="2800" dirty="0" err="1" smtClean="0"/>
              <a:t>các</a:t>
            </a:r>
            <a:r>
              <a:rPr lang="en-US" sz="2800" dirty="0" smtClean="0"/>
              <a:t> </a:t>
            </a:r>
            <a:r>
              <a:rPr lang="en-US" sz="2800" dirty="0" err="1" smtClean="0"/>
              <a:t>em</a:t>
            </a:r>
            <a:r>
              <a:rPr lang="en-US" sz="2800" dirty="0" smtClean="0"/>
              <a:t> </a:t>
            </a:r>
            <a:r>
              <a:rPr lang="en-US" sz="2800" dirty="0" err="1" smtClean="0"/>
              <a:t>có</a:t>
            </a:r>
            <a:r>
              <a:rPr lang="en-US" sz="2800" dirty="0" smtClean="0"/>
              <a:t> 10 </a:t>
            </a:r>
            <a:r>
              <a:rPr lang="en-US" sz="2800" dirty="0" err="1" smtClean="0"/>
              <a:t>giây</a:t>
            </a:r>
            <a:r>
              <a:rPr lang="en-US" sz="2800" dirty="0" smtClean="0"/>
              <a:t> </a:t>
            </a:r>
            <a:r>
              <a:rPr lang="en-US" sz="2800" dirty="0" err="1" smtClean="0"/>
              <a:t>suy</a:t>
            </a:r>
            <a:r>
              <a:rPr lang="en-US" sz="2800" dirty="0" smtClean="0"/>
              <a:t> </a:t>
            </a:r>
            <a:r>
              <a:rPr lang="en-US" sz="2800" dirty="0" err="1" smtClean="0"/>
              <a:t>nghĩ</a:t>
            </a:r>
            <a:r>
              <a:rPr lang="en-US" sz="2800" dirty="0" smtClean="0"/>
              <a:t> </a:t>
            </a:r>
            <a:r>
              <a:rPr lang="en-US" sz="2800" dirty="0" err="1" smtClean="0"/>
              <a:t>và</a:t>
            </a:r>
            <a:r>
              <a:rPr lang="en-US" sz="2800" dirty="0" smtClean="0"/>
              <a:t> </a:t>
            </a:r>
            <a:r>
              <a:rPr lang="en-US" sz="2800" dirty="0" err="1" smtClean="0"/>
              <a:t>giơ</a:t>
            </a:r>
            <a:r>
              <a:rPr lang="en-US" sz="2800" dirty="0" smtClean="0"/>
              <a:t> </a:t>
            </a:r>
            <a:r>
              <a:rPr lang="en-US" sz="2800" dirty="0" err="1" smtClean="0"/>
              <a:t>bảng</a:t>
            </a:r>
            <a:r>
              <a:rPr lang="en-US" sz="2800" dirty="0" smtClean="0"/>
              <a:t> </a:t>
            </a:r>
            <a:r>
              <a:rPr lang="en-US" sz="2800" dirty="0" err="1" smtClean="0"/>
              <a:t>trả</a:t>
            </a:r>
            <a:r>
              <a:rPr lang="en-US" sz="2800" dirty="0" smtClean="0"/>
              <a:t> </a:t>
            </a:r>
            <a:r>
              <a:rPr lang="en-US" sz="2800" dirty="0" err="1" smtClean="0"/>
              <a:t>lời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43" name="Subtitle 2"/>
          <p:cNvSpPr txBox="1">
            <a:spLocks/>
          </p:cNvSpPr>
          <p:nvPr/>
        </p:nvSpPr>
        <p:spPr>
          <a:xfrm>
            <a:off x="109092" y="1400451"/>
            <a:ext cx="2124356" cy="59218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dirty="0" smtClean="0">
                <a:solidFill>
                  <a:srgbClr val="FF0000"/>
                </a:solidFill>
              </a:rPr>
              <a:t>ĐÚNG/SAI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ình ảnh dấu chấm hỏi đẹp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0" b="79375" l="10000" r="81250">
                        <a14:foregroundMark x1="22969" y1="31094" x2="22969" y2="31094"/>
                        <a14:foregroundMark x1="30312" y1="19688" x2="30312" y2="19688"/>
                        <a14:foregroundMark x1="29531" y1="28906" x2="29531" y2="28906"/>
                        <a14:foregroundMark x1="26563" y1="44688" x2="26563" y2="44688"/>
                        <a14:foregroundMark x1="46719" y1="42500" x2="46719" y2="42500"/>
                        <a14:foregroundMark x1="57188" y1="39375" x2="57188" y2="39375"/>
                        <a14:foregroundMark x1="45469" y1="42188" x2="45469" y2="42188"/>
                        <a14:foregroundMark x1="45469" y1="42188" x2="46250" y2="42031"/>
                        <a14:foregroundMark x1="46875" y1="42031" x2="46875" y2="42031"/>
                        <a14:foregroundMark x1="55469" y1="40313" x2="55469" y2="40313"/>
                        <a14:foregroundMark x1="55469" y1="39688" x2="55469" y2="39688"/>
                        <a14:foregroundMark x1="72188" y1="22500" x2="72188" y2="22500"/>
                        <a14:foregroundMark x1="23906" y1="34688" x2="23906" y2="34688"/>
                        <a14:foregroundMark x1="22969" y1="37969" x2="22969" y2="3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56" y="1491317"/>
            <a:ext cx="2639294" cy="26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Group 11"/>
          <p:cNvGrpSpPr/>
          <p:nvPr/>
        </p:nvGrpSpPr>
        <p:grpSpPr>
          <a:xfrm>
            <a:off x="2470903" y="266883"/>
            <a:ext cx="9514771" cy="1271342"/>
            <a:chOff x="2470903" y="978073"/>
            <a:chExt cx="9514771" cy="1271342"/>
          </a:xfrm>
        </p:grpSpPr>
        <p:grpSp>
          <p:nvGrpSpPr>
            <p:cNvPr id="7" name="Group 6"/>
            <p:cNvGrpSpPr/>
            <p:nvPr/>
          </p:nvGrpSpPr>
          <p:grpSpPr>
            <a:xfrm>
              <a:off x="2470903" y="978073"/>
              <a:ext cx="9514771" cy="1271342"/>
              <a:chOff x="2470903" y="978073"/>
              <a:chExt cx="9514771" cy="1271342"/>
            </a:xfrm>
          </p:grpSpPr>
          <p:grpSp>
            <p:nvGrpSpPr>
              <p:cNvPr id="3" name="Group 2"/>
              <p:cNvGrpSpPr/>
              <p:nvPr/>
            </p:nvGrpSpPr>
            <p:grpSpPr>
              <a:xfrm>
                <a:off x="3033870" y="1120447"/>
                <a:ext cx="8632419" cy="1083151"/>
                <a:chOff x="3033870" y="1120447"/>
                <a:chExt cx="8632419" cy="1083151"/>
              </a:xfrm>
              <a:solidFill>
                <a:srgbClr val="65BAF4"/>
              </a:solidFill>
            </p:grpSpPr>
            <p:sp>
              <p:nvSpPr>
                <p:cNvPr id="21" name="圆角矩形 13"/>
                <p:cNvSpPr/>
                <p:nvPr/>
              </p:nvSpPr>
              <p:spPr>
                <a:xfrm rot="16200000">
                  <a:off x="9455077" y="-10646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2" name="圆角矩形 13"/>
                <p:cNvSpPr/>
                <p:nvPr/>
              </p:nvSpPr>
              <p:spPr>
                <a:xfrm rot="5400000" flipH="1">
                  <a:off x="4164963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23" name="圆角矩形 13"/>
                <p:cNvSpPr/>
                <p:nvPr/>
              </p:nvSpPr>
              <p:spPr>
                <a:xfrm rot="5400000" flipH="1">
                  <a:off x="6766320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cxnSp>
            <p:nvCxnSpPr>
              <p:cNvPr id="5" name="Straight Connector 4"/>
              <p:cNvCxnSpPr/>
              <p:nvPr/>
            </p:nvCxnSpPr>
            <p:spPr>
              <a:xfrm>
                <a:off x="2627086" y="1036693"/>
                <a:ext cx="9358588" cy="0"/>
              </a:xfrm>
              <a:prstGeom prst="line">
                <a:avLst/>
              </a:prstGeom>
              <a:ln w="3175">
                <a:solidFill>
                  <a:schemeClr val="accent5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" name="Straight Connector 5"/>
              <p:cNvCxnSpPr/>
              <p:nvPr/>
            </p:nvCxnSpPr>
            <p:spPr>
              <a:xfrm>
                <a:off x="2525486" y="978073"/>
                <a:ext cx="9452858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6" name="Oval 709"/>
              <p:cNvSpPr>
                <a:spLocks noChangeArrowheads="1"/>
              </p:cNvSpPr>
              <p:nvPr/>
            </p:nvSpPr>
            <p:spPr bwMode="auto">
              <a:xfrm>
                <a:off x="2470903" y="1123478"/>
                <a:ext cx="1125937" cy="1125937"/>
              </a:xfrm>
              <a:prstGeom prst="ellipse">
                <a:avLst/>
              </a:prstGeom>
              <a:gradFill flip="none" rotWithShape="1">
                <a:gsLst>
                  <a:gs pos="0">
                    <a:srgbClr val="3270FA"/>
                  </a:gs>
                  <a:gs pos="100000">
                    <a:srgbClr val="6CC3EE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4" name="Rectangle 3"/>
              <p:cNvSpPr/>
              <p:nvPr/>
            </p:nvSpPr>
            <p:spPr>
              <a:xfrm>
                <a:off x="3635665" y="1292452"/>
                <a:ext cx="7729021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Phải </a:t>
                </a:r>
                <a:r>
                  <a:rPr lang="en-US" sz="2400" dirty="0" err="1"/>
                  <a:t>mất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gần</a:t>
                </a:r>
                <a:r>
                  <a:rPr lang="en-US" sz="2400" dirty="0"/>
                  <a:t> 24 </a:t>
                </a:r>
                <a:r>
                  <a:rPr lang="en-US" sz="2400" dirty="0" err="1"/>
                  <a:t>giờ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để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Trái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đất</a:t>
                </a:r>
                <a:r>
                  <a:rPr lang="en-US" sz="2400" dirty="0"/>
                  <a:t> quay </a:t>
                </a:r>
                <a:r>
                  <a:rPr lang="en-US" sz="2400" dirty="0" err="1"/>
                  <a:t>hết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một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vòng</a:t>
                </a:r>
                <a:r>
                  <a:rPr lang="en-US" sz="2400" dirty="0"/>
                  <a:t> (quay). </a:t>
                </a:r>
                <a:r>
                  <a:rPr lang="en-US" sz="2400" dirty="0" err="1"/>
                  <a:t>Điều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sinh</a:t>
                </a:r>
                <a:r>
                  <a:rPr lang="en-US" sz="2400" dirty="0"/>
                  <a:t> </a:t>
                </a:r>
                <a:r>
                  <a:rPr lang="en-US" sz="2400" dirty="0" err="1"/>
                  <a:t>ra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sự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luân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phiên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ngày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đêm</a:t>
                </a:r>
                <a:r>
                  <a:rPr lang="en-US" sz="2400" dirty="0"/>
                  <a:t>. </a:t>
                </a:r>
              </a:p>
            </p:txBody>
          </p:sp>
        </p:grpSp>
        <p:sp>
          <p:nvSpPr>
            <p:cNvPr id="11" name="TextBox 10"/>
            <p:cNvSpPr txBox="1"/>
            <p:nvPr/>
          </p:nvSpPr>
          <p:spPr>
            <a:xfrm>
              <a:off x="2669011" y="1130474"/>
              <a:ext cx="9278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bg1"/>
                  </a:solidFill>
                </a:rPr>
                <a:t>01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16592" y="137742"/>
            <a:ext cx="1184144" cy="1545621"/>
          </a:xfrm>
          <a:prstGeom prst="rect">
            <a:avLst/>
          </a:prstGeom>
        </p:spPr>
      </p:pic>
      <p:grpSp>
        <p:nvGrpSpPr>
          <p:cNvPr id="48" name="Group 47"/>
          <p:cNvGrpSpPr/>
          <p:nvPr/>
        </p:nvGrpSpPr>
        <p:grpSpPr>
          <a:xfrm>
            <a:off x="2470903" y="1544142"/>
            <a:ext cx="9514771" cy="1271342"/>
            <a:chOff x="2470903" y="978073"/>
            <a:chExt cx="9514771" cy="1271342"/>
          </a:xfrm>
        </p:grpSpPr>
        <p:grpSp>
          <p:nvGrpSpPr>
            <p:cNvPr id="49" name="Group 48"/>
            <p:cNvGrpSpPr/>
            <p:nvPr/>
          </p:nvGrpSpPr>
          <p:grpSpPr>
            <a:xfrm>
              <a:off x="2470903" y="978073"/>
              <a:ext cx="9514771" cy="1271342"/>
              <a:chOff x="2470903" y="978073"/>
              <a:chExt cx="9514771" cy="1271342"/>
            </a:xfrm>
          </p:grpSpPr>
          <p:grpSp>
            <p:nvGrpSpPr>
              <p:cNvPr id="51" name="Group 50"/>
              <p:cNvGrpSpPr/>
              <p:nvPr/>
            </p:nvGrpSpPr>
            <p:grpSpPr>
              <a:xfrm>
                <a:off x="3033870" y="1120447"/>
                <a:ext cx="8632419" cy="1083151"/>
                <a:chOff x="3033870" y="1120447"/>
                <a:chExt cx="8632419" cy="1083151"/>
              </a:xfrm>
              <a:solidFill>
                <a:srgbClr val="65BAF4"/>
              </a:solidFill>
            </p:grpSpPr>
            <p:sp>
              <p:nvSpPr>
                <p:cNvPr id="56" name="圆角矩形 13"/>
                <p:cNvSpPr/>
                <p:nvPr/>
              </p:nvSpPr>
              <p:spPr>
                <a:xfrm rot="16200000">
                  <a:off x="9455077" y="-10646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7" name="圆角矩形 13"/>
                <p:cNvSpPr/>
                <p:nvPr/>
              </p:nvSpPr>
              <p:spPr>
                <a:xfrm rot="5400000" flipH="1">
                  <a:off x="4164963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58" name="圆角矩形 13"/>
                <p:cNvSpPr/>
                <p:nvPr/>
              </p:nvSpPr>
              <p:spPr>
                <a:xfrm rot="5400000" flipH="1">
                  <a:off x="6766320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cxnSp>
            <p:nvCxnSpPr>
              <p:cNvPr id="52" name="Straight Connector 51"/>
              <p:cNvCxnSpPr/>
              <p:nvPr/>
            </p:nvCxnSpPr>
            <p:spPr>
              <a:xfrm>
                <a:off x="2627086" y="1036693"/>
                <a:ext cx="9358588" cy="0"/>
              </a:xfrm>
              <a:prstGeom prst="line">
                <a:avLst/>
              </a:prstGeom>
              <a:ln w="3175">
                <a:solidFill>
                  <a:schemeClr val="accent5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Straight Connector 52"/>
              <p:cNvCxnSpPr/>
              <p:nvPr/>
            </p:nvCxnSpPr>
            <p:spPr>
              <a:xfrm>
                <a:off x="2525486" y="978073"/>
                <a:ext cx="9452858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Oval 709"/>
              <p:cNvSpPr>
                <a:spLocks noChangeArrowheads="1"/>
              </p:cNvSpPr>
              <p:nvPr/>
            </p:nvSpPr>
            <p:spPr bwMode="auto">
              <a:xfrm>
                <a:off x="2470903" y="1123478"/>
                <a:ext cx="1125937" cy="1125937"/>
              </a:xfrm>
              <a:prstGeom prst="ellipse">
                <a:avLst/>
              </a:prstGeom>
              <a:gradFill flip="none" rotWithShape="1">
                <a:gsLst>
                  <a:gs pos="0">
                    <a:srgbClr val="3270FA"/>
                  </a:gs>
                  <a:gs pos="100000">
                    <a:srgbClr val="6CC3EE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55" name="Rectangle 54"/>
              <p:cNvSpPr/>
              <p:nvPr/>
            </p:nvSpPr>
            <p:spPr>
              <a:xfrm>
                <a:off x="3635665" y="1277777"/>
                <a:ext cx="7729021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sz="2400" dirty="0"/>
                  <a:t>Tại </a:t>
                </a:r>
                <a:r>
                  <a:rPr lang="en-US" sz="2400" dirty="0" err="1"/>
                  <a:t>bất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kỳ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thời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điểm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nào</a:t>
                </a:r>
                <a:r>
                  <a:rPr lang="en-US" sz="2400" dirty="0"/>
                  <a:t>, </a:t>
                </a:r>
                <a:r>
                  <a:rPr lang="en-US" sz="2400" dirty="0" err="1"/>
                  <a:t>một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nửa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thế</a:t>
                </a:r>
                <a:r>
                  <a:rPr lang="en-US" sz="2400" dirty="0"/>
                  <a:t> </a:t>
                </a:r>
                <a:r>
                  <a:rPr lang="en-US" sz="2400" dirty="0" err="1"/>
                  <a:t>giới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ban </a:t>
                </a:r>
                <a:r>
                  <a:rPr lang="en-US" sz="2400" dirty="0" err="1"/>
                  <a:t>ngày</a:t>
                </a:r>
                <a:r>
                  <a:rPr lang="en-US" sz="2400" dirty="0"/>
                  <a:t> </a:t>
                </a:r>
                <a:r>
                  <a:rPr lang="en-US" sz="2400" dirty="0" err="1"/>
                  <a:t>và</a:t>
                </a:r>
                <a:r>
                  <a:rPr lang="en-US" sz="2400" dirty="0"/>
                  <a:t> </a:t>
                </a:r>
                <a:r>
                  <a:rPr lang="en-US" sz="2400" dirty="0" err="1"/>
                  <a:t>một</a:t>
                </a:r>
                <a:r>
                  <a:rPr lang="en-US" sz="2400" dirty="0"/>
                  <a:t> </a:t>
                </a:r>
                <a:r>
                  <a:rPr lang="en-US" sz="2400" dirty="0" err="1"/>
                  <a:t>nửa</a:t>
                </a:r>
                <a:r>
                  <a:rPr lang="en-US" sz="2400" dirty="0"/>
                  <a:t> </a:t>
                </a:r>
                <a:r>
                  <a:rPr lang="en-US" sz="2400" dirty="0" err="1"/>
                  <a:t>là</a:t>
                </a:r>
                <a:r>
                  <a:rPr lang="en-US" sz="2400" dirty="0"/>
                  <a:t> ban </a:t>
                </a:r>
                <a:r>
                  <a:rPr lang="en-US" sz="2400" dirty="0" err="1"/>
                  <a:t>đêm</a:t>
                </a:r>
                <a:r>
                  <a:rPr lang="en-US" sz="2400" dirty="0"/>
                  <a:t>.</a:t>
                </a:r>
              </a:p>
            </p:txBody>
          </p:sp>
        </p:grpSp>
        <p:sp>
          <p:nvSpPr>
            <p:cNvPr id="50" name="TextBox 49"/>
            <p:cNvSpPr txBox="1"/>
            <p:nvPr/>
          </p:nvSpPr>
          <p:spPr>
            <a:xfrm>
              <a:off x="2669011" y="1130474"/>
              <a:ext cx="9278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bg1"/>
                  </a:solidFill>
                </a:rPr>
                <a:t>02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59" name="Picture 5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16592" y="1458543"/>
            <a:ext cx="1184144" cy="1545621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2470903" y="2854417"/>
            <a:ext cx="9514771" cy="1310672"/>
            <a:chOff x="2470903" y="978073"/>
            <a:chExt cx="9514771" cy="1310672"/>
          </a:xfrm>
        </p:grpSpPr>
        <p:grpSp>
          <p:nvGrpSpPr>
            <p:cNvPr id="61" name="Group 60"/>
            <p:cNvGrpSpPr/>
            <p:nvPr/>
          </p:nvGrpSpPr>
          <p:grpSpPr>
            <a:xfrm>
              <a:off x="2470903" y="978073"/>
              <a:ext cx="9514771" cy="1310672"/>
              <a:chOff x="2470903" y="978073"/>
              <a:chExt cx="9514771" cy="1310672"/>
            </a:xfrm>
          </p:grpSpPr>
          <p:grpSp>
            <p:nvGrpSpPr>
              <p:cNvPr id="63" name="Group 62"/>
              <p:cNvGrpSpPr/>
              <p:nvPr/>
            </p:nvGrpSpPr>
            <p:grpSpPr>
              <a:xfrm>
                <a:off x="3033870" y="1120447"/>
                <a:ext cx="8632419" cy="1083151"/>
                <a:chOff x="3033870" y="1120447"/>
                <a:chExt cx="8632419" cy="1083151"/>
              </a:xfrm>
              <a:solidFill>
                <a:srgbClr val="65BAF4"/>
              </a:solidFill>
            </p:grpSpPr>
            <p:sp>
              <p:nvSpPr>
                <p:cNvPr id="68" name="圆角矩形 13"/>
                <p:cNvSpPr/>
                <p:nvPr/>
              </p:nvSpPr>
              <p:spPr>
                <a:xfrm rot="16200000">
                  <a:off x="9455077" y="-10646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69" name="圆角矩形 13"/>
                <p:cNvSpPr/>
                <p:nvPr/>
              </p:nvSpPr>
              <p:spPr>
                <a:xfrm rot="5400000" flipH="1">
                  <a:off x="4164963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70" name="圆角矩形 13"/>
                <p:cNvSpPr/>
                <p:nvPr/>
              </p:nvSpPr>
              <p:spPr>
                <a:xfrm rot="5400000" flipH="1">
                  <a:off x="6766320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cxnSp>
            <p:nvCxnSpPr>
              <p:cNvPr id="64" name="Straight Connector 63"/>
              <p:cNvCxnSpPr/>
              <p:nvPr/>
            </p:nvCxnSpPr>
            <p:spPr>
              <a:xfrm>
                <a:off x="2627086" y="1036693"/>
                <a:ext cx="9358588" cy="0"/>
              </a:xfrm>
              <a:prstGeom prst="line">
                <a:avLst/>
              </a:prstGeom>
              <a:ln w="3175">
                <a:solidFill>
                  <a:schemeClr val="accent5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Straight Connector 64"/>
              <p:cNvCxnSpPr/>
              <p:nvPr/>
            </p:nvCxnSpPr>
            <p:spPr>
              <a:xfrm>
                <a:off x="2525486" y="978073"/>
                <a:ext cx="9452858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6" name="Oval 709"/>
              <p:cNvSpPr>
                <a:spLocks noChangeArrowheads="1"/>
              </p:cNvSpPr>
              <p:nvPr/>
            </p:nvSpPr>
            <p:spPr bwMode="auto">
              <a:xfrm>
                <a:off x="2470903" y="1123478"/>
                <a:ext cx="1125937" cy="1125937"/>
              </a:xfrm>
              <a:prstGeom prst="ellipse">
                <a:avLst/>
              </a:prstGeom>
              <a:gradFill flip="none" rotWithShape="1">
                <a:gsLst>
                  <a:gs pos="0">
                    <a:srgbClr val="3270FA"/>
                  </a:gs>
                  <a:gs pos="100000">
                    <a:srgbClr val="6CC3EE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67" name="Rectangle 66"/>
              <p:cNvSpPr/>
              <p:nvPr/>
            </p:nvSpPr>
            <p:spPr>
              <a:xfrm>
                <a:off x="3581082" y="1088416"/>
                <a:ext cx="7729021" cy="12003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vi-VN" sz="2400" dirty="0"/>
                  <a:t>Thế giới giống như một quả bóng, nửa trên là bán cầu Nam và nửa dưới bán cầu Bắc. Đường (tưởng tượng) giữa chúng được gọi là đường xích đạo.</a:t>
                </a:r>
                <a:endParaRPr lang="en-US" sz="2400" dirty="0"/>
              </a:p>
            </p:txBody>
          </p:sp>
        </p:grpSp>
        <p:sp>
          <p:nvSpPr>
            <p:cNvPr id="62" name="TextBox 61"/>
            <p:cNvSpPr txBox="1"/>
            <p:nvPr/>
          </p:nvSpPr>
          <p:spPr>
            <a:xfrm>
              <a:off x="2669011" y="1130474"/>
              <a:ext cx="9278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bg1"/>
                  </a:solidFill>
                </a:rPr>
                <a:t>03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13" name="Picture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84195" y="2619873"/>
            <a:ext cx="1242516" cy="1894081"/>
          </a:xfrm>
          <a:prstGeom prst="rect">
            <a:avLst/>
          </a:prstGeom>
        </p:spPr>
      </p:pic>
      <p:grpSp>
        <p:nvGrpSpPr>
          <p:cNvPr id="73" name="Group 72"/>
          <p:cNvGrpSpPr/>
          <p:nvPr/>
        </p:nvGrpSpPr>
        <p:grpSpPr>
          <a:xfrm>
            <a:off x="2470903" y="4172510"/>
            <a:ext cx="9514771" cy="1271342"/>
            <a:chOff x="2470903" y="978073"/>
            <a:chExt cx="9514771" cy="1271342"/>
          </a:xfrm>
        </p:grpSpPr>
        <p:grpSp>
          <p:nvGrpSpPr>
            <p:cNvPr id="74" name="Group 73"/>
            <p:cNvGrpSpPr/>
            <p:nvPr/>
          </p:nvGrpSpPr>
          <p:grpSpPr>
            <a:xfrm>
              <a:off x="2470903" y="978073"/>
              <a:ext cx="9514771" cy="1271342"/>
              <a:chOff x="2470903" y="978073"/>
              <a:chExt cx="9514771" cy="1271342"/>
            </a:xfrm>
          </p:grpSpPr>
          <p:grpSp>
            <p:nvGrpSpPr>
              <p:cNvPr id="76" name="Group 75"/>
              <p:cNvGrpSpPr/>
              <p:nvPr/>
            </p:nvGrpSpPr>
            <p:grpSpPr>
              <a:xfrm>
                <a:off x="3033870" y="1120447"/>
                <a:ext cx="8632419" cy="1083151"/>
                <a:chOff x="3033870" y="1120447"/>
                <a:chExt cx="8632419" cy="1083151"/>
              </a:xfrm>
              <a:solidFill>
                <a:srgbClr val="65BAF4"/>
              </a:solidFill>
            </p:grpSpPr>
            <p:sp>
              <p:nvSpPr>
                <p:cNvPr id="81" name="圆角矩形 13"/>
                <p:cNvSpPr/>
                <p:nvPr/>
              </p:nvSpPr>
              <p:spPr>
                <a:xfrm rot="16200000">
                  <a:off x="9455077" y="-10646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82" name="圆角矩形 13"/>
                <p:cNvSpPr/>
                <p:nvPr/>
              </p:nvSpPr>
              <p:spPr>
                <a:xfrm rot="5400000" flipH="1">
                  <a:off x="4164963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83" name="圆角矩形 13"/>
                <p:cNvSpPr/>
                <p:nvPr/>
              </p:nvSpPr>
              <p:spPr>
                <a:xfrm rot="5400000" flipH="1">
                  <a:off x="6766320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cxnSp>
            <p:nvCxnSpPr>
              <p:cNvPr id="77" name="Straight Connector 76"/>
              <p:cNvCxnSpPr/>
              <p:nvPr/>
            </p:nvCxnSpPr>
            <p:spPr>
              <a:xfrm>
                <a:off x="2627086" y="1036693"/>
                <a:ext cx="9358588" cy="0"/>
              </a:xfrm>
              <a:prstGeom prst="line">
                <a:avLst/>
              </a:prstGeom>
              <a:ln w="3175">
                <a:solidFill>
                  <a:schemeClr val="accent5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Straight Connector 77"/>
              <p:cNvCxnSpPr/>
              <p:nvPr/>
            </p:nvCxnSpPr>
            <p:spPr>
              <a:xfrm>
                <a:off x="2525486" y="978073"/>
                <a:ext cx="9452858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9" name="Oval 709"/>
              <p:cNvSpPr>
                <a:spLocks noChangeArrowheads="1"/>
              </p:cNvSpPr>
              <p:nvPr/>
            </p:nvSpPr>
            <p:spPr bwMode="auto">
              <a:xfrm>
                <a:off x="2470903" y="1123478"/>
                <a:ext cx="1125937" cy="1125937"/>
              </a:xfrm>
              <a:prstGeom prst="ellipse">
                <a:avLst/>
              </a:prstGeom>
              <a:gradFill flip="none" rotWithShape="1">
                <a:gsLst>
                  <a:gs pos="0">
                    <a:srgbClr val="3270FA"/>
                  </a:gs>
                  <a:gs pos="100000">
                    <a:srgbClr val="6CC3EE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646745" y="1220909"/>
                <a:ext cx="7729021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vi-VN" sz="2400" dirty="0"/>
                  <a:t>Đường kinh tuyến chia bán cầu Đông và Tây được gọi là 'Kinh tuyến Gốc' và nó đi qua Đài Thiên Văn  Greenwich ở London.</a:t>
                </a:r>
                <a:endParaRPr lang="en-US" sz="2400" dirty="0"/>
              </a:p>
            </p:txBody>
          </p:sp>
        </p:grpSp>
        <p:sp>
          <p:nvSpPr>
            <p:cNvPr id="75" name="TextBox 74"/>
            <p:cNvSpPr txBox="1"/>
            <p:nvPr/>
          </p:nvSpPr>
          <p:spPr>
            <a:xfrm>
              <a:off x="2669011" y="1130474"/>
              <a:ext cx="9278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bg1"/>
                  </a:solidFill>
                </a:rPr>
                <a:t>04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84" name="Picture 8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916592" y="4086911"/>
            <a:ext cx="1184144" cy="1545621"/>
          </a:xfrm>
          <a:prstGeom prst="rect">
            <a:avLst/>
          </a:prstGeom>
        </p:spPr>
      </p:pic>
      <p:grpSp>
        <p:nvGrpSpPr>
          <p:cNvPr id="85" name="Group 84"/>
          <p:cNvGrpSpPr/>
          <p:nvPr/>
        </p:nvGrpSpPr>
        <p:grpSpPr>
          <a:xfrm>
            <a:off x="2470903" y="5440269"/>
            <a:ext cx="9514771" cy="1271342"/>
            <a:chOff x="2470903" y="978073"/>
            <a:chExt cx="9514771" cy="1271342"/>
          </a:xfrm>
        </p:grpSpPr>
        <p:grpSp>
          <p:nvGrpSpPr>
            <p:cNvPr id="86" name="Group 85"/>
            <p:cNvGrpSpPr/>
            <p:nvPr/>
          </p:nvGrpSpPr>
          <p:grpSpPr>
            <a:xfrm>
              <a:off x="2470903" y="978073"/>
              <a:ext cx="9514771" cy="1271342"/>
              <a:chOff x="2470903" y="978073"/>
              <a:chExt cx="9514771" cy="1271342"/>
            </a:xfrm>
          </p:grpSpPr>
          <p:grpSp>
            <p:nvGrpSpPr>
              <p:cNvPr id="88" name="Group 87"/>
              <p:cNvGrpSpPr/>
              <p:nvPr/>
            </p:nvGrpSpPr>
            <p:grpSpPr>
              <a:xfrm>
                <a:off x="3033870" y="1120447"/>
                <a:ext cx="8632419" cy="1083151"/>
                <a:chOff x="3033870" y="1120447"/>
                <a:chExt cx="8632419" cy="1083151"/>
              </a:xfrm>
              <a:solidFill>
                <a:srgbClr val="65BAF4"/>
              </a:solidFill>
            </p:grpSpPr>
            <p:sp>
              <p:nvSpPr>
                <p:cNvPr id="93" name="圆角矩形 13"/>
                <p:cNvSpPr/>
                <p:nvPr/>
              </p:nvSpPr>
              <p:spPr>
                <a:xfrm rot="16200000">
                  <a:off x="9455077" y="-10646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94" name="圆角矩形 13"/>
                <p:cNvSpPr/>
                <p:nvPr/>
              </p:nvSpPr>
              <p:spPr>
                <a:xfrm rot="5400000" flipH="1">
                  <a:off x="4164963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  <p:sp>
              <p:nvSpPr>
                <p:cNvPr id="95" name="圆角矩形 13"/>
                <p:cNvSpPr/>
                <p:nvPr/>
              </p:nvSpPr>
              <p:spPr>
                <a:xfrm rot="5400000" flipH="1">
                  <a:off x="6766320" y="-7615"/>
                  <a:ext cx="1080120" cy="33423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0120" h="3342305">
                      <a:moveTo>
                        <a:pt x="0" y="0"/>
                      </a:moveTo>
                      <a:lnTo>
                        <a:pt x="1080120" y="0"/>
                      </a:lnTo>
                      <a:lnTo>
                        <a:pt x="1080120" y="2811642"/>
                      </a:lnTo>
                      <a:cubicBezTo>
                        <a:pt x="1080120" y="3104719"/>
                        <a:pt x="842534" y="3342305"/>
                        <a:pt x="549457" y="3342305"/>
                      </a:cubicBezTo>
                      <a:lnTo>
                        <a:pt x="530663" y="3342305"/>
                      </a:lnTo>
                      <a:cubicBezTo>
                        <a:pt x="237586" y="3342305"/>
                        <a:pt x="0" y="3104719"/>
                        <a:pt x="0" y="2811642"/>
                      </a:cubicBezTo>
                      <a:close/>
                    </a:path>
                  </a:pathLst>
                </a:custGeom>
                <a:grpFill/>
                <a:ln w="25400" cap="flat" cmpd="sng" algn="ctr">
                  <a:noFill/>
                  <a:prstDash val="solid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0" cap="none" spc="0" normalizeH="0" baseline="0" noProof="0">
                    <a:ln>
                      <a:noFill/>
                    </a:ln>
                    <a:solidFill>
                      <a:sysClr val="window" lastClr="FFFFFF"/>
                    </a:solidFill>
                    <a:effectLst/>
                    <a:uLnTx/>
                    <a:uFillTx/>
                    <a:latin typeface="Calibri"/>
                    <a:ea typeface="宋体"/>
                    <a:cs typeface="+mn-cs"/>
                  </a:endParaRPr>
                </a:p>
              </p:txBody>
            </p:sp>
          </p:grpSp>
          <p:cxnSp>
            <p:nvCxnSpPr>
              <p:cNvPr id="89" name="Straight Connector 88"/>
              <p:cNvCxnSpPr/>
              <p:nvPr/>
            </p:nvCxnSpPr>
            <p:spPr>
              <a:xfrm>
                <a:off x="2627086" y="1036693"/>
                <a:ext cx="9358588" cy="0"/>
              </a:xfrm>
              <a:prstGeom prst="line">
                <a:avLst/>
              </a:prstGeom>
              <a:ln w="3175">
                <a:solidFill>
                  <a:schemeClr val="accent5"/>
                </a:solidFill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89"/>
              <p:cNvCxnSpPr/>
              <p:nvPr/>
            </p:nvCxnSpPr>
            <p:spPr>
              <a:xfrm>
                <a:off x="2525486" y="978073"/>
                <a:ext cx="9452858" cy="0"/>
              </a:xfrm>
              <a:prstGeom prst="line">
                <a:avLst/>
              </a:prstGeom>
              <a:ln w="28575">
                <a:solidFill>
                  <a:schemeClr val="accent5"/>
                </a:solidFill>
                <a:prstDash val="soli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1" name="Oval 709"/>
              <p:cNvSpPr>
                <a:spLocks noChangeArrowheads="1"/>
              </p:cNvSpPr>
              <p:nvPr/>
            </p:nvSpPr>
            <p:spPr bwMode="auto">
              <a:xfrm>
                <a:off x="2470903" y="1123478"/>
                <a:ext cx="1125937" cy="1125937"/>
              </a:xfrm>
              <a:prstGeom prst="ellipse">
                <a:avLst/>
              </a:prstGeom>
              <a:gradFill flip="none" rotWithShape="1">
                <a:gsLst>
                  <a:gs pos="0">
                    <a:srgbClr val="3270FA"/>
                  </a:gs>
                  <a:gs pos="100000">
                    <a:srgbClr val="6CC3EE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81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92" name="Rectangle 91"/>
              <p:cNvSpPr/>
              <p:nvPr/>
            </p:nvSpPr>
            <p:spPr>
              <a:xfrm>
                <a:off x="3574272" y="1222807"/>
                <a:ext cx="7729021" cy="83099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vi-VN" sz="2400" dirty="0"/>
                  <a:t>Thế giới được chia thành 24 múi giờ.  Khi Anh là 0h thì Việt Nam là 7 giờ sáng hôm trước. </a:t>
                </a:r>
                <a:endParaRPr lang="en-US" sz="2400" dirty="0"/>
              </a:p>
            </p:txBody>
          </p:sp>
        </p:grpSp>
        <p:sp>
          <p:nvSpPr>
            <p:cNvPr id="87" name="TextBox 86"/>
            <p:cNvSpPr txBox="1"/>
            <p:nvPr/>
          </p:nvSpPr>
          <p:spPr>
            <a:xfrm>
              <a:off x="2669011" y="1130474"/>
              <a:ext cx="927830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5400" dirty="0" smtClean="0">
                  <a:solidFill>
                    <a:schemeClr val="bg1"/>
                  </a:solidFill>
                </a:rPr>
                <a:t>05</a:t>
              </a:r>
              <a:endParaRPr lang="en-US" sz="5400" dirty="0">
                <a:solidFill>
                  <a:schemeClr val="bg1"/>
                </a:solidFill>
              </a:endParaRPr>
            </a:p>
          </p:txBody>
        </p:sp>
      </p:grpSp>
      <p:pic>
        <p:nvPicPr>
          <p:cNvPr id="96" name="Picture 9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869457" y="5167894"/>
            <a:ext cx="1242516" cy="18940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152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mb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4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07959" y="135344"/>
            <a:ext cx="3499676" cy="7571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8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VẬN DỤNG 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2627086" y="1036693"/>
            <a:ext cx="9358588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2579951" y="1028718"/>
            <a:ext cx="9452858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348510" y="189951"/>
            <a:ext cx="0" cy="660943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03093" y="189951"/>
            <a:ext cx="0" cy="660943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 txBox="1">
            <a:spLocks/>
          </p:cNvSpPr>
          <p:nvPr/>
        </p:nvSpPr>
        <p:spPr>
          <a:xfrm>
            <a:off x="112060" y="2503876"/>
            <a:ext cx="2124356" cy="395407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6600" dirty="0" smtClean="0">
                <a:solidFill>
                  <a:srgbClr val="FF0000"/>
                </a:solidFill>
              </a:rPr>
              <a:t>VỀ NHÀ TÌM HIỂU</a:t>
            </a:r>
            <a:endParaRPr lang="en-US" sz="66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Hình ảnh dấu chấm hỏi đẹp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79375" l="10000" r="81250">
                        <a14:foregroundMark x1="22969" y1="31094" x2="22969" y2="31094"/>
                        <a14:foregroundMark x1="30312" y1="19688" x2="30312" y2="19688"/>
                        <a14:foregroundMark x1="29531" y1="28906" x2="29531" y2="28906"/>
                        <a14:foregroundMark x1="26563" y1="44688" x2="26563" y2="44688"/>
                        <a14:foregroundMark x1="46719" y1="42500" x2="46719" y2="42500"/>
                        <a14:foregroundMark x1="57188" y1="39375" x2="57188" y2="39375"/>
                        <a14:foregroundMark x1="45469" y1="42188" x2="45469" y2="42188"/>
                        <a14:foregroundMark x1="45469" y1="42188" x2="46250" y2="42031"/>
                        <a14:foregroundMark x1="46875" y1="42031" x2="46875" y2="42031"/>
                        <a14:foregroundMark x1="55469" y1="40313" x2="55469" y2="40313"/>
                        <a14:foregroundMark x1="55469" y1="39688" x2="55469" y2="39688"/>
                        <a14:foregroundMark x1="72188" y1="22500" x2="72188" y2="22500"/>
                        <a14:foregroundMark x1="23906" y1="34688" x2="23906" y2="34688"/>
                        <a14:foregroundMark x1="22969" y1="37969" x2="22969" y2="379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1" y="189951"/>
            <a:ext cx="2639294" cy="2639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Hình chữ nhật 4">
            <a:extLst>
              <a:ext uri="{FF2B5EF4-FFF2-40B4-BE49-F238E27FC236}">
                <a16:creationId xmlns:a16="http://schemas.microsoft.com/office/drawing/2014/main" id="{481A9952-3D17-499F-ABFC-C96477EE45DE}"/>
              </a:ext>
            </a:extLst>
          </p:cNvPr>
          <p:cNvSpPr/>
          <p:nvPr/>
        </p:nvSpPr>
        <p:spPr>
          <a:xfrm>
            <a:off x="2579951" y="1146825"/>
            <a:ext cx="9231007" cy="2351118"/>
          </a:xfrm>
          <a:prstGeom prst="rect">
            <a:avLst/>
          </a:prstGeom>
          <a:solidFill>
            <a:schemeClr val="accent3">
              <a:lumMod val="20000"/>
              <a:lumOff val="80000"/>
              <a:alpha val="42000"/>
            </a:schemeClr>
          </a:solidFill>
        </p:spPr>
        <p:txBody>
          <a:bodyPr vert="horz" lIns="91440" tIns="45720" rIns="91440" bIns="45720" rtlCol="0" anchor="t">
            <a:noAutofit/>
          </a:bodyPr>
          <a:lstStyle/>
          <a:p>
            <a:pPr>
              <a:lnSpc>
                <a:spcPct val="150000"/>
              </a:lnSpc>
              <a:spcAft>
                <a:spcPts val="600"/>
              </a:spcAft>
            </a:pPr>
            <a:r>
              <a:rPr lang="en-US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Ở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sảnh các khách sạn cũng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nh</a:t>
            </a:r>
            <a:r>
              <a:rPr lang="en-US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ư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sảnh của các sân bay quốc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t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ế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thường treo một số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đ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ồ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ng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hồ của các địa điểm khác nhau trên thế giới, các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đ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ồ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ng h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ồ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này chỉ các giờ khác nhau. Em hãy giải thích cho sự khác nhau giờ ở các địa điểm. Cho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đ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ồ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ng h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ồ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của Pa-ri chỉ đúng giờ, em hãy cho biết giờ của Luân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Đ</a:t>
            </a:r>
            <a:r>
              <a:rPr lang="en-US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ô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n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, Oa-sinh-tơn, Hà Nội, 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B</a:t>
            </a:r>
            <a:r>
              <a:rPr lang="en-US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ắ</a:t>
            </a:r>
            <a:r>
              <a:rPr lang="vi-VN" sz="2400" dirty="0" smtClean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c </a:t>
            </a:r>
            <a:r>
              <a:rPr lang="vi-VN" sz="2400" dirty="0">
                <a:ea typeface="#9Slide04 Noto Serif Bold" panose="02020800060500020200" pitchFamily="18" charset="0"/>
                <a:cs typeface="#9Slide04 Noto Serif Bold" panose="02020800060500020200" pitchFamily="18" charset="0"/>
              </a:rPr>
              <a:t>Kinh.</a:t>
            </a:r>
            <a:endParaRPr lang="en-US" sz="1400" dirty="0"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2" name="Picutre 1"/>
          <p:cNvPicPr/>
          <p:nvPr/>
        </p:nvPicPr>
        <p:blipFill>
          <a:blip r:embed="rId5"/>
          <a:stretch/>
        </p:blipFill>
        <p:spPr>
          <a:xfrm>
            <a:off x="2665241" y="3616049"/>
            <a:ext cx="9259538" cy="1826808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89156" y="5560963"/>
            <a:ext cx="87623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400" dirty="0">
                <a:solidFill>
                  <a:srgbClr val="FF0000"/>
                </a:solidFill>
              </a:rPr>
              <a:t>PA-RI </a:t>
            </a:r>
            <a:r>
              <a:rPr lang="en-US" sz="2400" dirty="0" smtClean="0">
                <a:solidFill>
                  <a:srgbClr val="FF0000"/>
                </a:solidFill>
              </a:rPr>
              <a:t>             </a:t>
            </a:r>
            <a:r>
              <a:rPr lang="vi-VN" sz="2400" dirty="0" smtClean="0">
                <a:solidFill>
                  <a:srgbClr val="FF0000"/>
                </a:solidFill>
              </a:rPr>
              <a:t>LUÂN ĐÔN</a:t>
            </a:r>
            <a:r>
              <a:rPr lang="en-US" sz="2400" dirty="0" smtClean="0">
                <a:solidFill>
                  <a:srgbClr val="FF0000"/>
                </a:solidFill>
              </a:rPr>
              <a:t>        </a:t>
            </a:r>
            <a:r>
              <a:rPr lang="vi-VN" sz="2400" dirty="0" smtClean="0">
                <a:solidFill>
                  <a:srgbClr val="FF0000"/>
                </a:solidFill>
              </a:rPr>
              <a:t> </a:t>
            </a:r>
            <a:r>
              <a:rPr lang="vi-VN" sz="2400" dirty="0">
                <a:solidFill>
                  <a:srgbClr val="FF0000"/>
                </a:solidFill>
              </a:rPr>
              <a:t>OA-SINH-TƠN </a:t>
            </a:r>
            <a:r>
              <a:rPr lang="en-US" sz="2400" dirty="0" smtClean="0">
                <a:solidFill>
                  <a:srgbClr val="FF0000"/>
                </a:solidFill>
              </a:rPr>
              <a:t>      </a:t>
            </a:r>
            <a:r>
              <a:rPr lang="vi-VN" sz="2400" dirty="0" smtClean="0">
                <a:solidFill>
                  <a:srgbClr val="FF0000"/>
                </a:solidFill>
              </a:rPr>
              <a:t>HÀ </a:t>
            </a:r>
            <a:r>
              <a:rPr lang="vi-VN" sz="2400" dirty="0">
                <a:solidFill>
                  <a:srgbClr val="FF0000"/>
                </a:solidFill>
              </a:rPr>
              <a:t>NỘI </a:t>
            </a:r>
            <a:r>
              <a:rPr lang="en-US" sz="2400" dirty="0" smtClean="0">
                <a:solidFill>
                  <a:srgbClr val="FF0000"/>
                </a:solidFill>
              </a:rPr>
              <a:t>           </a:t>
            </a:r>
            <a:r>
              <a:rPr lang="vi-VN" sz="2400" dirty="0" smtClean="0">
                <a:solidFill>
                  <a:srgbClr val="FF0000"/>
                </a:solidFill>
              </a:rPr>
              <a:t>BẮC </a:t>
            </a:r>
            <a:r>
              <a:rPr lang="vi-VN" sz="2400" dirty="0">
                <a:solidFill>
                  <a:srgbClr val="FF0000"/>
                </a:solidFill>
              </a:rPr>
              <a:t>KINH</a:t>
            </a:r>
            <a:endParaRPr lang="en-US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3400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6" name="Picture 6" descr="https://3.bp.blogspot.com/-ENy506aRsh4/Wi4_KLGfvnI/AAAAAAAAJsY/hYYGEav09TEGvoHlh5bwDFitFG5HY677wCLcBGAs/s640/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66303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36884541-12BE-4464-A560-166F98FBE302}"/>
              </a:ext>
            </a:extLst>
          </p:cNvPr>
          <p:cNvSpPr/>
          <p:nvPr/>
        </p:nvSpPr>
        <p:spPr>
          <a:xfrm>
            <a:off x="371060" y="251792"/>
            <a:ext cx="2857964" cy="1489938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2600" dirty="0">
                <a:solidFill>
                  <a:schemeClr val="tx1"/>
                </a:solidFill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START</a:t>
            </a:r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9F8112FB-3DDF-4286-8A31-B4799A74759B}"/>
              </a:ext>
            </a:extLst>
          </p:cNvPr>
          <p:cNvSpPr/>
          <p:nvPr/>
        </p:nvSpPr>
        <p:spPr>
          <a:xfrm>
            <a:off x="3233530" y="251792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10ACEE9-B7E6-4CF1-A26A-A82982A9097A}"/>
              </a:ext>
            </a:extLst>
          </p:cNvPr>
          <p:cNvSpPr txBox="1"/>
          <p:nvPr/>
        </p:nvSpPr>
        <p:spPr>
          <a:xfrm>
            <a:off x="3233530" y="390004"/>
            <a:ext cx="2857964" cy="129266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nằm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trí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thứ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mấy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thứ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xa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dần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Hình chữ nhật 24">
            <a:extLst>
              <a:ext uri="{FF2B5EF4-FFF2-40B4-BE49-F238E27FC236}">
                <a16:creationId xmlns:a16="http://schemas.microsoft.com/office/drawing/2014/main" id="{A9A37915-5196-48B6-8EA8-18A779A69F4C}"/>
              </a:ext>
            </a:extLst>
          </p:cNvPr>
          <p:cNvSpPr/>
          <p:nvPr/>
        </p:nvSpPr>
        <p:spPr>
          <a:xfrm>
            <a:off x="6225760" y="251792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Hình chữ nhật 25">
            <a:extLst>
              <a:ext uri="{FF2B5EF4-FFF2-40B4-BE49-F238E27FC236}">
                <a16:creationId xmlns:a16="http://schemas.microsoft.com/office/drawing/2014/main" id="{9E004C76-1DC3-45E4-AEE5-12E2158B5B9A}"/>
              </a:ext>
            </a:extLst>
          </p:cNvPr>
          <p:cNvSpPr/>
          <p:nvPr/>
        </p:nvSpPr>
        <p:spPr>
          <a:xfrm>
            <a:off x="9088230" y="251792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E385C269-ADCE-4ECA-BE64-EBEEF594111C}"/>
              </a:ext>
            </a:extLst>
          </p:cNvPr>
          <p:cNvSpPr txBox="1"/>
          <p:nvPr/>
        </p:nvSpPr>
        <p:spPr>
          <a:xfrm>
            <a:off x="9088230" y="428805"/>
            <a:ext cx="2857964" cy="1692771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Sao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Thủy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nằm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trí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thứ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mấy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thứ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xa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dần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666ABFA0-0C46-45B4-9E38-B673CB2585C9}"/>
              </a:ext>
            </a:extLst>
          </p:cNvPr>
          <p:cNvSpPr txBox="1"/>
          <p:nvPr/>
        </p:nvSpPr>
        <p:spPr>
          <a:xfrm>
            <a:off x="6225760" y="744880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Hình chữ nhật 28">
            <a:extLst>
              <a:ext uri="{FF2B5EF4-FFF2-40B4-BE49-F238E27FC236}">
                <a16:creationId xmlns:a16="http://schemas.microsoft.com/office/drawing/2014/main" id="{D3438E8B-660E-4A62-9BF9-DEE5AA2C8223}"/>
              </a:ext>
            </a:extLst>
          </p:cNvPr>
          <p:cNvSpPr/>
          <p:nvPr/>
        </p:nvSpPr>
        <p:spPr>
          <a:xfrm>
            <a:off x="371060" y="1831016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ình chữ nhật 29">
            <a:extLst>
              <a:ext uri="{FF2B5EF4-FFF2-40B4-BE49-F238E27FC236}">
                <a16:creationId xmlns:a16="http://schemas.microsoft.com/office/drawing/2014/main" id="{33FDFD77-9899-4D35-B791-9F5E633F11FC}"/>
              </a:ext>
            </a:extLst>
          </p:cNvPr>
          <p:cNvSpPr/>
          <p:nvPr/>
        </p:nvSpPr>
        <p:spPr>
          <a:xfrm>
            <a:off x="3233530" y="1831016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A30EF780-11EA-44E7-9C9B-E6D071E3BE1D}"/>
              </a:ext>
            </a:extLst>
          </p:cNvPr>
          <p:cNvSpPr txBox="1"/>
          <p:nvPr/>
        </p:nvSpPr>
        <p:spPr>
          <a:xfrm>
            <a:off x="3099264" y="1893193"/>
            <a:ext cx="3121990" cy="129266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Khoảng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cách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từ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đến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149,6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triệu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Km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được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gọi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Hộp Văn bản 31">
            <a:extLst>
              <a:ext uri="{FF2B5EF4-FFF2-40B4-BE49-F238E27FC236}">
                <a16:creationId xmlns:a16="http://schemas.microsoft.com/office/drawing/2014/main" id="{C2691868-67D3-4298-A7B5-AE18CC911D43}"/>
              </a:ext>
            </a:extLst>
          </p:cNvPr>
          <p:cNvSpPr txBox="1"/>
          <p:nvPr/>
        </p:nvSpPr>
        <p:spPr>
          <a:xfrm>
            <a:off x="371060" y="2500471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Hình chữ nhật 32">
            <a:extLst>
              <a:ext uri="{FF2B5EF4-FFF2-40B4-BE49-F238E27FC236}">
                <a16:creationId xmlns:a16="http://schemas.microsoft.com/office/drawing/2014/main" id="{77B2582F-4593-4230-BBF0-36E9CE0528DA}"/>
              </a:ext>
            </a:extLst>
          </p:cNvPr>
          <p:cNvSpPr/>
          <p:nvPr/>
        </p:nvSpPr>
        <p:spPr>
          <a:xfrm>
            <a:off x="6225760" y="1831016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Hình chữ nhật 33">
            <a:extLst>
              <a:ext uri="{FF2B5EF4-FFF2-40B4-BE49-F238E27FC236}">
                <a16:creationId xmlns:a16="http://schemas.microsoft.com/office/drawing/2014/main" id="{E0290A9A-192D-45BC-98B4-2330100AFF1E}"/>
              </a:ext>
            </a:extLst>
          </p:cNvPr>
          <p:cNvSpPr/>
          <p:nvPr/>
        </p:nvSpPr>
        <p:spPr>
          <a:xfrm>
            <a:off x="9088230" y="1831016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35" name="Hộp Văn bản 34">
            <a:extLst>
              <a:ext uri="{FF2B5EF4-FFF2-40B4-BE49-F238E27FC236}">
                <a16:creationId xmlns:a16="http://schemas.microsoft.com/office/drawing/2014/main" id="{6D50B863-274E-4E7A-9626-A52F8863C46B}"/>
              </a:ext>
            </a:extLst>
          </p:cNvPr>
          <p:cNvSpPr txBox="1"/>
          <p:nvPr/>
        </p:nvSpPr>
        <p:spPr>
          <a:xfrm>
            <a:off x="9088230" y="2164210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mấy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chuyển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động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6" name="Hộp Văn bản 35">
            <a:extLst>
              <a:ext uri="{FF2B5EF4-FFF2-40B4-BE49-F238E27FC236}">
                <a16:creationId xmlns:a16="http://schemas.microsoft.com/office/drawing/2014/main" id="{39604ED5-1BB5-4CF8-AB25-095265B46E78}"/>
              </a:ext>
            </a:extLst>
          </p:cNvPr>
          <p:cNvSpPr txBox="1"/>
          <p:nvPr/>
        </p:nvSpPr>
        <p:spPr>
          <a:xfrm>
            <a:off x="6225760" y="2160146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1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đơn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vị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thiên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văn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</a:p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(1 AU)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Hình chữ nhật 36">
            <a:extLst>
              <a:ext uri="{FF2B5EF4-FFF2-40B4-BE49-F238E27FC236}">
                <a16:creationId xmlns:a16="http://schemas.microsoft.com/office/drawing/2014/main" id="{D7051DC0-2F06-4CBC-A6F7-90D441F9EBE6}"/>
              </a:ext>
            </a:extLst>
          </p:cNvPr>
          <p:cNvSpPr/>
          <p:nvPr/>
        </p:nvSpPr>
        <p:spPr>
          <a:xfrm>
            <a:off x="371060" y="3446414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Hình chữ nhật 37">
            <a:extLst>
              <a:ext uri="{FF2B5EF4-FFF2-40B4-BE49-F238E27FC236}">
                <a16:creationId xmlns:a16="http://schemas.microsoft.com/office/drawing/2014/main" id="{E06A48CC-E9FC-44E9-8FA3-00183C605392}"/>
              </a:ext>
            </a:extLst>
          </p:cNvPr>
          <p:cNvSpPr/>
          <p:nvPr/>
        </p:nvSpPr>
        <p:spPr>
          <a:xfrm>
            <a:off x="3233530" y="3446414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39" name="Hộp Văn bản 38">
            <a:extLst>
              <a:ext uri="{FF2B5EF4-FFF2-40B4-BE49-F238E27FC236}">
                <a16:creationId xmlns:a16="http://schemas.microsoft.com/office/drawing/2014/main" id="{4B2A2DDE-2DAF-4E5F-B595-0E813B4FC05C}"/>
              </a:ext>
            </a:extLst>
          </p:cNvPr>
          <p:cNvSpPr txBox="1"/>
          <p:nvPr/>
        </p:nvSpPr>
        <p:spPr>
          <a:xfrm>
            <a:off x="3233530" y="3772061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Hệ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gồm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bao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nhiêu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hành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tinh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Hộp Văn bản 39">
            <a:extLst>
              <a:ext uri="{FF2B5EF4-FFF2-40B4-BE49-F238E27FC236}">
                <a16:creationId xmlns:a16="http://schemas.microsoft.com/office/drawing/2014/main" id="{F16B8DEC-167C-4A38-BBD0-D5DDCD4C2C13}"/>
              </a:ext>
            </a:extLst>
          </p:cNvPr>
          <p:cNvSpPr txBox="1"/>
          <p:nvPr/>
        </p:nvSpPr>
        <p:spPr>
          <a:xfrm>
            <a:off x="371060" y="4115869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Hình chữ nhật 40">
            <a:extLst>
              <a:ext uri="{FF2B5EF4-FFF2-40B4-BE49-F238E27FC236}">
                <a16:creationId xmlns:a16="http://schemas.microsoft.com/office/drawing/2014/main" id="{D7347FBB-56C6-46AC-941B-A0137C34620F}"/>
              </a:ext>
            </a:extLst>
          </p:cNvPr>
          <p:cNvSpPr/>
          <p:nvPr/>
        </p:nvSpPr>
        <p:spPr>
          <a:xfrm>
            <a:off x="6225760" y="3446414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Hình chữ nhật 41">
            <a:extLst>
              <a:ext uri="{FF2B5EF4-FFF2-40B4-BE49-F238E27FC236}">
                <a16:creationId xmlns:a16="http://schemas.microsoft.com/office/drawing/2014/main" id="{44189FE7-87E9-4678-8609-C3938650F271}"/>
              </a:ext>
            </a:extLst>
          </p:cNvPr>
          <p:cNvSpPr/>
          <p:nvPr/>
        </p:nvSpPr>
        <p:spPr>
          <a:xfrm>
            <a:off x="9088230" y="3446414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43" name="Hộp Văn bản 42">
            <a:extLst>
              <a:ext uri="{FF2B5EF4-FFF2-40B4-BE49-F238E27FC236}">
                <a16:creationId xmlns:a16="http://schemas.microsoft.com/office/drawing/2014/main" id="{4565EC5B-D682-4A8C-9D6C-BAFD3F01037B}"/>
              </a:ext>
            </a:extLst>
          </p:cNvPr>
          <p:cNvSpPr txBox="1"/>
          <p:nvPr/>
        </p:nvSpPr>
        <p:spPr>
          <a:xfrm>
            <a:off x="9088230" y="3692013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có</a:t>
            </a:r>
            <a:endParaRPr lang="en-US" sz="2600" dirty="0" smtClean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hình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dạng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gì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4" name="Hộp Văn bản 43">
            <a:extLst>
              <a:ext uri="{FF2B5EF4-FFF2-40B4-BE49-F238E27FC236}">
                <a16:creationId xmlns:a16="http://schemas.microsoft.com/office/drawing/2014/main" id="{C3968816-1A7B-4CD4-9602-CA554213DC08}"/>
              </a:ext>
            </a:extLst>
          </p:cNvPr>
          <p:cNvSpPr txBox="1"/>
          <p:nvPr/>
        </p:nvSpPr>
        <p:spPr>
          <a:xfrm>
            <a:off x="6225760" y="4115870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8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Hình chữ nhật 44">
            <a:extLst>
              <a:ext uri="{FF2B5EF4-FFF2-40B4-BE49-F238E27FC236}">
                <a16:creationId xmlns:a16="http://schemas.microsoft.com/office/drawing/2014/main" id="{90927B61-A06D-4081-805A-0B14EC246BC8}"/>
              </a:ext>
            </a:extLst>
          </p:cNvPr>
          <p:cNvSpPr/>
          <p:nvPr/>
        </p:nvSpPr>
        <p:spPr>
          <a:xfrm>
            <a:off x="371060" y="5125329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Hình chữ nhật 45">
            <a:extLst>
              <a:ext uri="{FF2B5EF4-FFF2-40B4-BE49-F238E27FC236}">
                <a16:creationId xmlns:a16="http://schemas.microsoft.com/office/drawing/2014/main" id="{5E52E2F8-A164-49B3-8A5C-A68F99AE7E25}"/>
              </a:ext>
            </a:extLst>
          </p:cNvPr>
          <p:cNvSpPr/>
          <p:nvPr/>
        </p:nvSpPr>
        <p:spPr>
          <a:xfrm>
            <a:off x="3233530" y="5125329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47" name="Hộp Văn bản 46">
            <a:extLst>
              <a:ext uri="{FF2B5EF4-FFF2-40B4-BE49-F238E27FC236}">
                <a16:creationId xmlns:a16="http://schemas.microsoft.com/office/drawing/2014/main" id="{3F3E4F7D-4C57-42C1-8640-570764243645}"/>
              </a:ext>
            </a:extLst>
          </p:cNvPr>
          <p:cNvSpPr txBox="1"/>
          <p:nvPr/>
        </p:nvSpPr>
        <p:spPr>
          <a:xfrm>
            <a:off x="3233530" y="5008421"/>
            <a:ext cx="2857964" cy="1692771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Ai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là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người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vi-VN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đưa </a:t>
            </a:r>
            <a:r>
              <a:rPr lang="vi-VN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ra bằng chứng Trái Đất hình </a:t>
            </a:r>
            <a:r>
              <a:rPr lang="vi-VN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cầu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vào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t</a:t>
            </a:r>
            <a:r>
              <a:rPr lang="vi-VN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hế </a:t>
            </a:r>
            <a:r>
              <a:rPr lang="vi-VN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kì IV trước công </a:t>
            </a:r>
            <a:r>
              <a:rPr lang="vi-VN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nguyên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</a:t>
            </a:r>
            <a:r>
              <a:rPr lang="vi-VN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Hộp Văn bản 47">
            <a:extLst>
              <a:ext uri="{FF2B5EF4-FFF2-40B4-BE49-F238E27FC236}">
                <a16:creationId xmlns:a16="http://schemas.microsoft.com/office/drawing/2014/main" id="{1F484A3F-B8B9-4B84-9AE1-B2F2591C576D}"/>
              </a:ext>
            </a:extLst>
          </p:cNvPr>
          <p:cNvSpPr txBox="1"/>
          <p:nvPr/>
        </p:nvSpPr>
        <p:spPr>
          <a:xfrm>
            <a:off x="371060" y="5574903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Khối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cầu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Hình chữ nhật 48">
            <a:extLst>
              <a:ext uri="{FF2B5EF4-FFF2-40B4-BE49-F238E27FC236}">
                <a16:creationId xmlns:a16="http://schemas.microsoft.com/office/drawing/2014/main" id="{EFF9C96B-612A-4E03-8B7B-7E530FCB03A1}"/>
              </a:ext>
            </a:extLst>
          </p:cNvPr>
          <p:cNvSpPr/>
          <p:nvPr/>
        </p:nvSpPr>
        <p:spPr>
          <a:xfrm>
            <a:off x="6225760" y="5125329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Hình chữ nhật 49">
            <a:extLst>
              <a:ext uri="{FF2B5EF4-FFF2-40B4-BE49-F238E27FC236}">
                <a16:creationId xmlns:a16="http://schemas.microsoft.com/office/drawing/2014/main" id="{5EDEADD9-3174-4E27-882F-C8F31C3ECC7A}"/>
              </a:ext>
            </a:extLst>
          </p:cNvPr>
          <p:cNvSpPr/>
          <p:nvPr/>
        </p:nvSpPr>
        <p:spPr>
          <a:xfrm>
            <a:off x="9088230" y="5125329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51" name="Hộp Văn bản 50">
            <a:extLst>
              <a:ext uri="{FF2B5EF4-FFF2-40B4-BE49-F238E27FC236}">
                <a16:creationId xmlns:a16="http://schemas.microsoft.com/office/drawing/2014/main" id="{61B8C6E4-EC55-4521-90F9-A652531940C0}"/>
              </a:ext>
            </a:extLst>
          </p:cNvPr>
          <p:cNvSpPr txBox="1"/>
          <p:nvPr/>
        </p:nvSpPr>
        <p:spPr>
          <a:xfrm>
            <a:off x="9088230" y="5276047"/>
            <a:ext cx="2857964" cy="129266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Vì có kích thước và khối lượng đủ lớn nên Trái Đất 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nên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2" name="Hộp Văn bản 51">
            <a:extLst>
              <a:ext uri="{FF2B5EF4-FFF2-40B4-BE49-F238E27FC236}">
                <a16:creationId xmlns:a16="http://schemas.microsoft.com/office/drawing/2014/main" id="{3BE0334D-AD0E-48EC-9146-05B9C591D4C3}"/>
              </a:ext>
            </a:extLst>
          </p:cNvPr>
          <p:cNvSpPr txBox="1"/>
          <p:nvPr/>
        </p:nvSpPr>
        <p:spPr>
          <a:xfrm>
            <a:off x="6225760" y="5631295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A- rit- xtốt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3" name="Hình ảnh 52">
            <a:extLst>
              <a:ext uri="{FF2B5EF4-FFF2-40B4-BE49-F238E27FC236}">
                <a16:creationId xmlns:a16="http://schemas.microsoft.com/office/drawing/2014/main" id="{6D34B911-04BC-4332-AB49-660A6C84790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7214" b="89789" l="10000" r="93372">
                        <a14:foregroundMark x1="22674" y1="44617" x2="22674" y2="44617"/>
                        <a14:foregroundMark x1="19884" y1="74029" x2="19884" y2="74029"/>
                        <a14:foregroundMark x1="46047" y1="78468" x2="46047" y2="78468"/>
                        <a14:foregroundMark x1="65581" y1="33962" x2="65581" y2="33962"/>
                        <a14:foregroundMark x1="93488" y1="17092" x2="93488" y2="17092"/>
                        <a14:foregroundMark x1="85116" y1="7214" x2="85116" y2="7214"/>
                        <a14:foregroundMark x1="87907" y1="17980" x2="87907" y2="1798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6553" y="262833"/>
            <a:ext cx="1421635" cy="1489412"/>
          </a:xfrm>
          <a:prstGeom prst="rect">
            <a:avLst/>
          </a:prstGeom>
        </p:spPr>
      </p:pic>
      <p:pic>
        <p:nvPicPr>
          <p:cNvPr id="1026" name="Picture 2" descr="Scissors With Cut Lines Icon Royalty Free Cliparts, Vectors, And Stock  Illustration. Image 39574232.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33769" y1="49923" x2="33769" y2="49923"/>
                        <a14:foregroundMark x1="22077" y1="50154" x2="22077" y2="50154"/>
                        <a14:foregroundMark x1="64462" y1="50154" x2="64462" y2="50154"/>
                        <a14:foregroundMark x1="77615" y1="50154" x2="77615" y2="50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145817" y="1472056"/>
            <a:ext cx="630957" cy="63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366553" y="1774471"/>
            <a:ext cx="1182544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4" name="Straight Connector 53"/>
          <p:cNvCxnSpPr/>
          <p:nvPr/>
        </p:nvCxnSpPr>
        <p:spPr>
          <a:xfrm>
            <a:off x="366553" y="3379022"/>
            <a:ext cx="1182544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97032" y="5034547"/>
            <a:ext cx="1182544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6156809" y="156754"/>
            <a:ext cx="0" cy="654443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6" name="Picture 2" descr="Scissors With Cut Lines Icon Royalty Free Cliparts, Vectors, And Stock  Illustration. Image 39574232.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foregroundMark x1="33769" y1="49923" x2="33769" y2="49923"/>
                        <a14:foregroundMark x1="22077" y1="50154" x2="22077" y2="50154"/>
                        <a14:foregroundMark x1="64462" y1="50154" x2="64462" y2="50154"/>
                        <a14:foregroundMark x1="77615" y1="50154" x2="77615" y2="5015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H="1">
            <a:off x="5820720" y="-122499"/>
            <a:ext cx="630957" cy="6309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345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/>
      <p:bldP spid="48" grpId="0"/>
      <p:bldP spid="49" grpId="0" animBg="1"/>
      <p:bldP spid="50" grpId="0" animBg="1"/>
      <p:bldP spid="51" grpId="0"/>
      <p:bldP spid="5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ình chữ nhật 3">
            <a:extLst>
              <a:ext uri="{FF2B5EF4-FFF2-40B4-BE49-F238E27FC236}">
                <a16:creationId xmlns:a16="http://schemas.microsoft.com/office/drawing/2014/main" id="{36884541-12BE-4464-A560-166F98FBE302}"/>
              </a:ext>
            </a:extLst>
          </p:cNvPr>
          <p:cNvSpPr/>
          <p:nvPr/>
        </p:nvSpPr>
        <p:spPr>
          <a:xfrm>
            <a:off x="368740" y="258544"/>
            <a:ext cx="2857964" cy="1489938"/>
          </a:xfrm>
          <a:prstGeom prst="rect">
            <a:avLst/>
          </a:prstGeom>
          <a:solidFill>
            <a:srgbClr val="FFF2CC"/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600" dirty="0">
                <a:solidFill>
                  <a:schemeClr val="tx1"/>
                </a:solidFill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có thể giữ được lớp chất khí làm lớp vỏ khí bảo vệ cho mình.</a:t>
            </a:r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Hình chữ nhật 4">
            <a:extLst>
              <a:ext uri="{FF2B5EF4-FFF2-40B4-BE49-F238E27FC236}">
                <a16:creationId xmlns:a16="http://schemas.microsoft.com/office/drawing/2014/main" id="{9F8112FB-3DDF-4286-8A31-B4799A74759B}"/>
              </a:ext>
            </a:extLst>
          </p:cNvPr>
          <p:cNvSpPr/>
          <p:nvPr/>
        </p:nvSpPr>
        <p:spPr>
          <a:xfrm>
            <a:off x="3233530" y="251792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14" name="Hộp Văn bản 13">
            <a:extLst>
              <a:ext uri="{FF2B5EF4-FFF2-40B4-BE49-F238E27FC236}">
                <a16:creationId xmlns:a16="http://schemas.microsoft.com/office/drawing/2014/main" id="{B10ACEE9-B7E6-4CF1-A26A-A82982A9097A}"/>
              </a:ext>
            </a:extLst>
          </p:cNvPr>
          <p:cNvSpPr txBox="1"/>
          <p:nvPr/>
        </p:nvSpPr>
        <p:spPr>
          <a:xfrm>
            <a:off x="3235783" y="767928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Bán kính đường xích đạo là bao nhiêu?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5" name="Hình chữ nhật 24">
            <a:extLst>
              <a:ext uri="{FF2B5EF4-FFF2-40B4-BE49-F238E27FC236}">
                <a16:creationId xmlns:a16="http://schemas.microsoft.com/office/drawing/2014/main" id="{A9A37915-5196-48B6-8EA8-18A779A69F4C}"/>
              </a:ext>
            </a:extLst>
          </p:cNvPr>
          <p:cNvSpPr/>
          <p:nvPr/>
        </p:nvSpPr>
        <p:spPr>
          <a:xfrm>
            <a:off x="6225760" y="251792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6" name="Hình chữ nhật 25">
            <a:extLst>
              <a:ext uri="{FF2B5EF4-FFF2-40B4-BE49-F238E27FC236}">
                <a16:creationId xmlns:a16="http://schemas.microsoft.com/office/drawing/2014/main" id="{9E004C76-1DC3-45E4-AEE5-12E2158B5B9A}"/>
              </a:ext>
            </a:extLst>
          </p:cNvPr>
          <p:cNvSpPr/>
          <p:nvPr/>
        </p:nvSpPr>
        <p:spPr>
          <a:xfrm>
            <a:off x="9088230" y="251792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27" name="Hộp Văn bản 26">
            <a:extLst>
              <a:ext uri="{FF2B5EF4-FFF2-40B4-BE49-F238E27FC236}">
                <a16:creationId xmlns:a16="http://schemas.microsoft.com/office/drawing/2014/main" id="{E385C269-ADCE-4ECA-BE64-EBEEF594111C}"/>
              </a:ext>
            </a:extLst>
          </p:cNvPr>
          <p:cNvSpPr txBox="1"/>
          <p:nvPr/>
        </p:nvSpPr>
        <p:spPr>
          <a:xfrm>
            <a:off x="9088230" y="339950"/>
            <a:ext cx="2857964" cy="129266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gian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1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ngày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đêm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dài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bap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nhiêu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8" name="Hộp Văn bản 27">
            <a:extLst>
              <a:ext uri="{FF2B5EF4-FFF2-40B4-BE49-F238E27FC236}">
                <a16:creationId xmlns:a16="http://schemas.microsoft.com/office/drawing/2014/main" id="{666ABFA0-0C46-45B4-9E38-B673CB2585C9}"/>
              </a:ext>
            </a:extLst>
          </p:cNvPr>
          <p:cNvSpPr txBox="1"/>
          <p:nvPr/>
        </p:nvSpPr>
        <p:spPr>
          <a:xfrm>
            <a:off x="6225760" y="921247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vi-VN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6 378 km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9" name="Hình chữ nhật 28">
            <a:extLst>
              <a:ext uri="{FF2B5EF4-FFF2-40B4-BE49-F238E27FC236}">
                <a16:creationId xmlns:a16="http://schemas.microsoft.com/office/drawing/2014/main" id="{D3438E8B-660E-4A62-9BF9-DEE5AA2C8223}"/>
              </a:ext>
            </a:extLst>
          </p:cNvPr>
          <p:cNvSpPr/>
          <p:nvPr/>
        </p:nvSpPr>
        <p:spPr>
          <a:xfrm>
            <a:off x="371060" y="1831016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0" name="Hình chữ nhật 29">
            <a:extLst>
              <a:ext uri="{FF2B5EF4-FFF2-40B4-BE49-F238E27FC236}">
                <a16:creationId xmlns:a16="http://schemas.microsoft.com/office/drawing/2014/main" id="{33FDFD77-9899-4D35-B791-9F5E633F11FC}"/>
              </a:ext>
            </a:extLst>
          </p:cNvPr>
          <p:cNvSpPr/>
          <p:nvPr/>
        </p:nvSpPr>
        <p:spPr>
          <a:xfrm>
            <a:off x="3233530" y="1831016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31" name="Hộp Văn bản 30">
            <a:extLst>
              <a:ext uri="{FF2B5EF4-FFF2-40B4-BE49-F238E27FC236}">
                <a16:creationId xmlns:a16="http://schemas.microsoft.com/office/drawing/2014/main" id="{A30EF780-11EA-44E7-9C9B-E6D071E3BE1D}"/>
              </a:ext>
            </a:extLst>
          </p:cNvPr>
          <p:cNvSpPr txBox="1"/>
          <p:nvPr/>
        </p:nvSpPr>
        <p:spPr>
          <a:xfrm>
            <a:off x="3229024" y="2202868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mọc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2" name="Hộp Văn bản 31">
            <a:extLst>
              <a:ext uri="{FF2B5EF4-FFF2-40B4-BE49-F238E27FC236}">
                <a16:creationId xmlns:a16="http://schemas.microsoft.com/office/drawing/2014/main" id="{C2691868-67D3-4298-A7B5-AE18CC911D43}"/>
              </a:ext>
            </a:extLst>
          </p:cNvPr>
          <p:cNvSpPr txBox="1"/>
          <p:nvPr/>
        </p:nvSpPr>
        <p:spPr>
          <a:xfrm>
            <a:off x="371060" y="2500471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24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3" name="Hình chữ nhật 32">
            <a:extLst>
              <a:ext uri="{FF2B5EF4-FFF2-40B4-BE49-F238E27FC236}">
                <a16:creationId xmlns:a16="http://schemas.microsoft.com/office/drawing/2014/main" id="{77B2582F-4593-4230-BBF0-36E9CE0528DA}"/>
              </a:ext>
            </a:extLst>
          </p:cNvPr>
          <p:cNvSpPr/>
          <p:nvPr/>
        </p:nvSpPr>
        <p:spPr>
          <a:xfrm>
            <a:off x="6225760" y="1831016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Hình chữ nhật 33">
            <a:extLst>
              <a:ext uri="{FF2B5EF4-FFF2-40B4-BE49-F238E27FC236}">
                <a16:creationId xmlns:a16="http://schemas.microsoft.com/office/drawing/2014/main" id="{E0290A9A-192D-45BC-98B4-2330100AFF1E}"/>
              </a:ext>
            </a:extLst>
          </p:cNvPr>
          <p:cNvSpPr/>
          <p:nvPr/>
        </p:nvSpPr>
        <p:spPr>
          <a:xfrm>
            <a:off x="9088230" y="1831016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35" name="Hộp Văn bản 34">
            <a:extLst>
              <a:ext uri="{FF2B5EF4-FFF2-40B4-BE49-F238E27FC236}">
                <a16:creationId xmlns:a16="http://schemas.microsoft.com/office/drawing/2014/main" id="{6D50B863-274E-4E7A-9626-A52F8863C46B}"/>
              </a:ext>
            </a:extLst>
          </p:cNvPr>
          <p:cNvSpPr txBox="1"/>
          <p:nvPr/>
        </p:nvSpPr>
        <p:spPr>
          <a:xfrm>
            <a:off x="9217990" y="2202752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Mặt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Trời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lặn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nào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</a:p>
        </p:txBody>
      </p:sp>
      <p:sp>
        <p:nvSpPr>
          <p:cNvPr id="36" name="Hộp Văn bản 35">
            <a:extLst>
              <a:ext uri="{FF2B5EF4-FFF2-40B4-BE49-F238E27FC236}">
                <a16:creationId xmlns:a16="http://schemas.microsoft.com/office/drawing/2014/main" id="{39604ED5-1BB5-4CF8-AB25-095265B46E78}"/>
              </a:ext>
            </a:extLst>
          </p:cNvPr>
          <p:cNvSpPr txBox="1"/>
          <p:nvPr/>
        </p:nvSpPr>
        <p:spPr>
          <a:xfrm>
            <a:off x="6225760" y="2468825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Đông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7" name="Hình chữ nhật 36">
            <a:extLst>
              <a:ext uri="{FF2B5EF4-FFF2-40B4-BE49-F238E27FC236}">
                <a16:creationId xmlns:a16="http://schemas.microsoft.com/office/drawing/2014/main" id="{D7051DC0-2F06-4CBC-A6F7-90D441F9EBE6}"/>
              </a:ext>
            </a:extLst>
          </p:cNvPr>
          <p:cNvSpPr/>
          <p:nvPr/>
        </p:nvSpPr>
        <p:spPr>
          <a:xfrm>
            <a:off x="371060" y="3446414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8" name="Hình chữ nhật 37">
            <a:extLst>
              <a:ext uri="{FF2B5EF4-FFF2-40B4-BE49-F238E27FC236}">
                <a16:creationId xmlns:a16="http://schemas.microsoft.com/office/drawing/2014/main" id="{E06A48CC-E9FC-44E9-8FA3-00183C605392}"/>
              </a:ext>
            </a:extLst>
          </p:cNvPr>
          <p:cNvSpPr/>
          <p:nvPr/>
        </p:nvSpPr>
        <p:spPr>
          <a:xfrm>
            <a:off x="3233530" y="3446414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39" name="Hộp Văn bản 38">
            <a:extLst>
              <a:ext uri="{FF2B5EF4-FFF2-40B4-BE49-F238E27FC236}">
                <a16:creationId xmlns:a16="http://schemas.microsoft.com/office/drawing/2014/main" id="{4B2A2DDE-2DAF-4E5F-B595-0E813B4FC05C}"/>
              </a:ext>
            </a:extLst>
          </p:cNvPr>
          <p:cNvSpPr txBox="1"/>
          <p:nvPr/>
        </p:nvSpPr>
        <p:spPr>
          <a:xfrm>
            <a:off x="3092502" y="3509931"/>
            <a:ext cx="3140020" cy="129266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các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địa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phương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trên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giống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0" name="Hộp Văn bản 39">
            <a:extLst>
              <a:ext uri="{FF2B5EF4-FFF2-40B4-BE49-F238E27FC236}">
                <a16:creationId xmlns:a16="http://schemas.microsoft.com/office/drawing/2014/main" id="{F16B8DEC-167C-4A38-BBD0-D5DDCD4C2C13}"/>
              </a:ext>
            </a:extLst>
          </p:cNvPr>
          <p:cNvSpPr txBox="1"/>
          <p:nvPr/>
        </p:nvSpPr>
        <p:spPr>
          <a:xfrm>
            <a:off x="371060" y="4115869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Tây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1" name="Hình chữ nhật 40">
            <a:extLst>
              <a:ext uri="{FF2B5EF4-FFF2-40B4-BE49-F238E27FC236}">
                <a16:creationId xmlns:a16="http://schemas.microsoft.com/office/drawing/2014/main" id="{D7347FBB-56C6-46AC-941B-A0137C34620F}"/>
              </a:ext>
            </a:extLst>
          </p:cNvPr>
          <p:cNvSpPr/>
          <p:nvPr/>
        </p:nvSpPr>
        <p:spPr>
          <a:xfrm>
            <a:off x="6225760" y="3446414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2" name="Hình chữ nhật 41">
            <a:extLst>
              <a:ext uri="{FF2B5EF4-FFF2-40B4-BE49-F238E27FC236}">
                <a16:creationId xmlns:a16="http://schemas.microsoft.com/office/drawing/2014/main" id="{44189FE7-87E9-4678-8609-C3938650F271}"/>
              </a:ext>
            </a:extLst>
          </p:cNvPr>
          <p:cNvSpPr/>
          <p:nvPr/>
        </p:nvSpPr>
        <p:spPr>
          <a:xfrm>
            <a:off x="9088230" y="3446414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43" name="Hộp Văn bản 42">
            <a:extLst>
              <a:ext uri="{FF2B5EF4-FFF2-40B4-BE49-F238E27FC236}">
                <a16:creationId xmlns:a16="http://schemas.microsoft.com/office/drawing/2014/main" id="{4565EC5B-D682-4A8C-9D6C-BAFD3F01037B}"/>
              </a:ext>
            </a:extLst>
          </p:cNvPr>
          <p:cNvSpPr txBox="1"/>
          <p:nvPr/>
        </p:nvSpPr>
        <p:spPr>
          <a:xfrm>
            <a:off x="9140483" y="3437371"/>
            <a:ext cx="2857964" cy="129266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Giờ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ở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hà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Nội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và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Tp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Hồ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Chí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Minh 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giống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hay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r>
              <a:rPr lang="en-US" sz="2600" dirty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? </a:t>
            </a:r>
          </a:p>
        </p:txBody>
      </p:sp>
      <p:sp>
        <p:nvSpPr>
          <p:cNvPr id="44" name="Hộp Văn bản 43">
            <a:extLst>
              <a:ext uri="{FF2B5EF4-FFF2-40B4-BE49-F238E27FC236}">
                <a16:creationId xmlns:a16="http://schemas.microsoft.com/office/drawing/2014/main" id="{C3968816-1A7B-4CD4-9602-CA554213DC08}"/>
              </a:ext>
            </a:extLst>
          </p:cNvPr>
          <p:cNvSpPr txBox="1"/>
          <p:nvPr/>
        </p:nvSpPr>
        <p:spPr>
          <a:xfrm>
            <a:off x="6225760" y="3812403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Khác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5" name="Hình chữ nhật 44">
            <a:extLst>
              <a:ext uri="{FF2B5EF4-FFF2-40B4-BE49-F238E27FC236}">
                <a16:creationId xmlns:a16="http://schemas.microsoft.com/office/drawing/2014/main" id="{90927B61-A06D-4081-805A-0B14EC246BC8}"/>
              </a:ext>
            </a:extLst>
          </p:cNvPr>
          <p:cNvSpPr/>
          <p:nvPr/>
        </p:nvSpPr>
        <p:spPr>
          <a:xfrm>
            <a:off x="371060" y="5125329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6" name="Hình chữ nhật 45">
            <a:extLst>
              <a:ext uri="{FF2B5EF4-FFF2-40B4-BE49-F238E27FC236}">
                <a16:creationId xmlns:a16="http://schemas.microsoft.com/office/drawing/2014/main" id="{5E52E2F8-A164-49B3-8A5C-A68F99AE7E25}"/>
              </a:ext>
            </a:extLst>
          </p:cNvPr>
          <p:cNvSpPr/>
          <p:nvPr/>
        </p:nvSpPr>
        <p:spPr>
          <a:xfrm>
            <a:off x="3233530" y="5125329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>
              <a:latin typeface="#9Slide07 IcielBaliho Script" pitchFamily="2" charset="0"/>
            </a:endParaRPr>
          </a:p>
        </p:txBody>
      </p:sp>
      <p:sp>
        <p:nvSpPr>
          <p:cNvPr id="47" name="Hộp Văn bản 46">
            <a:extLst>
              <a:ext uri="{FF2B5EF4-FFF2-40B4-BE49-F238E27FC236}">
                <a16:creationId xmlns:a16="http://schemas.microsoft.com/office/drawing/2014/main" id="{3F3E4F7D-4C57-42C1-8640-570764243645}"/>
              </a:ext>
            </a:extLst>
          </p:cNvPr>
          <p:cNvSpPr txBox="1"/>
          <p:nvPr/>
        </p:nvSpPr>
        <p:spPr>
          <a:xfrm>
            <a:off x="3235783" y="5386336"/>
            <a:ext cx="2857964" cy="892552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Trái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Đất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tự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quay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quanh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trục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theo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hướng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8" name="Hộp Văn bản 47">
            <a:extLst>
              <a:ext uri="{FF2B5EF4-FFF2-40B4-BE49-F238E27FC236}">
                <a16:creationId xmlns:a16="http://schemas.microsoft.com/office/drawing/2014/main" id="{1F484A3F-B8B9-4B84-9AE1-B2F2591C576D}"/>
              </a:ext>
            </a:extLst>
          </p:cNvPr>
          <p:cNvSpPr txBox="1"/>
          <p:nvPr/>
        </p:nvSpPr>
        <p:spPr>
          <a:xfrm>
            <a:off x="371060" y="5794784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Giống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nhau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9" name="Hình chữ nhật 48">
            <a:extLst>
              <a:ext uri="{FF2B5EF4-FFF2-40B4-BE49-F238E27FC236}">
                <a16:creationId xmlns:a16="http://schemas.microsoft.com/office/drawing/2014/main" id="{EFF9C96B-612A-4E03-8B7B-7E530FCB03A1}"/>
              </a:ext>
            </a:extLst>
          </p:cNvPr>
          <p:cNvSpPr/>
          <p:nvPr/>
        </p:nvSpPr>
        <p:spPr>
          <a:xfrm>
            <a:off x="6225760" y="5125329"/>
            <a:ext cx="2857964" cy="148993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600" dirty="0">
              <a:solidFill>
                <a:schemeClr val="tx1"/>
              </a:solidFill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0" name="Hình chữ nhật 49">
            <a:extLst>
              <a:ext uri="{FF2B5EF4-FFF2-40B4-BE49-F238E27FC236}">
                <a16:creationId xmlns:a16="http://schemas.microsoft.com/office/drawing/2014/main" id="{5EDEADD9-3174-4E27-882F-C8F31C3ECC7A}"/>
              </a:ext>
            </a:extLst>
          </p:cNvPr>
          <p:cNvSpPr/>
          <p:nvPr/>
        </p:nvSpPr>
        <p:spPr>
          <a:xfrm>
            <a:off x="9088230" y="5125329"/>
            <a:ext cx="2857964" cy="1489938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chemeClr val="tx1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800">
              <a:latin typeface="#9Slide07 IcielBaliho Script" pitchFamily="2" charset="0"/>
            </a:endParaRPr>
          </a:p>
        </p:txBody>
      </p:sp>
      <p:sp>
        <p:nvSpPr>
          <p:cNvPr id="52" name="Hộp Văn bản 51">
            <a:extLst>
              <a:ext uri="{FF2B5EF4-FFF2-40B4-BE49-F238E27FC236}">
                <a16:creationId xmlns:a16="http://schemas.microsoft.com/office/drawing/2014/main" id="{3BE0334D-AD0E-48EC-9146-05B9C591D4C3}"/>
              </a:ext>
            </a:extLst>
          </p:cNvPr>
          <p:cNvSpPr txBox="1"/>
          <p:nvPr/>
        </p:nvSpPr>
        <p:spPr>
          <a:xfrm>
            <a:off x="6225760" y="5386336"/>
            <a:ext cx="2857964" cy="492443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600" dirty="0" err="1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ừ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Tây</a:t>
            </a:r>
            <a:r>
              <a:rPr lang="en-US" sz="2600" dirty="0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 sang </a:t>
            </a:r>
            <a:r>
              <a:rPr lang="en-US" sz="2600" dirty="0" err="1" smtClean="0"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Đông</a:t>
            </a:r>
            <a:endParaRPr lang="en-US" sz="2600" dirty="0">
              <a:latin typeface="#9Slide07 IcielBaliho Script" pitchFamily="2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" name="Hình ảnh 1">
            <a:extLst>
              <a:ext uri="{FF2B5EF4-FFF2-40B4-BE49-F238E27FC236}">
                <a16:creationId xmlns:a16="http://schemas.microsoft.com/office/drawing/2014/main" id="{F77DCE8F-3B6F-43D3-AE2A-AD5EEA07C3D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077" b="74872" l="10000" r="90000">
                        <a14:foregroundMark x1="24500" y1="26795" x2="24500" y2="26795"/>
                        <a14:foregroundMark x1="63800" y1="38077" x2="63800" y2="38077"/>
                        <a14:foregroundMark x1="67000" y1="18590" x2="67000" y2="18590"/>
                        <a14:foregroundMark x1="63500" y1="28077" x2="63500" y2="28077"/>
                        <a14:foregroundMark x1="55900" y1="25128" x2="55900" y2="25128"/>
                        <a14:foregroundMark x1="54900" y1="33846" x2="54900" y2="33846"/>
                        <a14:foregroundMark x1="62900" y1="36667" x2="62900" y2="36667"/>
                        <a14:foregroundMark x1="66300" y1="40000" x2="66300" y2="40000"/>
                        <a14:foregroundMark x1="65900" y1="42308" x2="65900" y2="42308"/>
                        <a14:foregroundMark x1="63100" y1="43846" x2="63100" y2="43846"/>
                        <a14:foregroundMark x1="63100" y1="41154" x2="63100" y2="41154"/>
                        <a14:foregroundMark x1="63100" y1="32564" x2="63100" y2="32564"/>
                        <a14:foregroundMark x1="67800" y1="35385" x2="67800" y2="35385"/>
                        <a14:foregroundMark x1="71100" y1="35769" x2="71100" y2="35769"/>
                        <a14:foregroundMark x1="75700" y1="33333" x2="75700" y2="33333"/>
                        <a14:foregroundMark x1="75500" y1="28333" x2="75500" y2="28333"/>
                        <a14:foregroundMark x1="73000" y1="35897" x2="73000" y2="35897"/>
                        <a14:foregroundMark x1="67000" y1="33590" x2="67000" y2="33590"/>
                        <a14:foregroundMark x1="60500" y1="37051" x2="60500" y2="37051"/>
                        <a14:foregroundMark x1="61200" y1="41923" x2="61200" y2="41923"/>
                        <a14:foregroundMark x1="66700" y1="45256" x2="66700" y2="45256"/>
                        <a14:foregroundMark x1="67000" y1="40385" x2="67000" y2="40385"/>
                        <a14:foregroundMark x1="67000" y1="40385" x2="67000" y2="40385"/>
                        <a14:foregroundMark x1="63700" y1="44231" x2="63700" y2="44231"/>
                        <a14:foregroundMark x1="61300" y1="45256" x2="61300" y2="45256"/>
                        <a14:foregroundMark x1="61800" y1="39872" x2="61800" y2="39872"/>
                        <a14:foregroundMark x1="62200" y1="38205" x2="62200" y2="38205"/>
                        <a14:foregroundMark x1="62200" y1="35769" x2="62200" y2="35769"/>
                        <a14:foregroundMark x1="62500" y1="33077" x2="62500" y2="33077"/>
                        <a14:foregroundMark x1="60100" y1="33718" x2="60100" y2="33718"/>
                        <a14:foregroundMark x1="56700" y1="34615" x2="56700" y2="34615"/>
                        <a14:foregroundMark x1="54500" y1="32179" x2="54500" y2="32179"/>
                        <a14:foregroundMark x1="55800" y1="34231" x2="55800" y2="34231"/>
                        <a14:foregroundMark x1="57700" y1="34615" x2="58600" y2="34615"/>
                        <a14:foregroundMark x1="59400" y1="34487" x2="59400" y2="34487"/>
                        <a14:foregroundMark x1="61200" y1="33974" x2="61200" y2="33974"/>
                        <a14:foregroundMark x1="66600" y1="38846" x2="66600" y2="38846"/>
                        <a14:foregroundMark x1="66600" y1="38846" x2="66600" y2="38846"/>
                        <a14:foregroundMark x1="66700" y1="37051" x2="66700" y2="35769"/>
                        <a14:foregroundMark x1="66700" y1="35000" x2="66700" y2="35000"/>
                        <a14:foregroundMark x1="66700" y1="35000" x2="66700" y2="35000"/>
                        <a14:foregroundMark x1="68100" y1="34231" x2="68100" y2="34231"/>
                        <a14:foregroundMark x1="68100" y1="34231" x2="68100" y2="34231"/>
                        <a14:foregroundMark x1="70300" y1="36026" x2="70300" y2="36026"/>
                        <a14:foregroundMark x1="72300" y1="35385" x2="72300" y2="35385"/>
                        <a14:foregroundMark x1="73000" y1="35000" x2="73000" y2="35000"/>
                        <a14:foregroundMark x1="69200" y1="35769" x2="69200" y2="35769"/>
                        <a14:foregroundMark x1="67800" y1="42949" x2="67800" y2="42949"/>
                        <a14:foregroundMark x1="57100" y1="35513" x2="57100" y2="35513"/>
                        <a14:foregroundMark x1="59400" y1="33718" x2="59400" y2="33718"/>
                        <a14:foregroundMark x1="57400" y1="34231" x2="57400" y2="34231"/>
                        <a14:foregroundMark x1="60600" y1="32949" x2="60600" y2="32949"/>
                        <a14:foregroundMark x1="55200" y1="32564" x2="55200" y2="32564"/>
                        <a14:foregroundMark x1="53800" y1="34103" x2="53800" y2="34103"/>
                        <a14:foregroundMark x1="54900" y1="35256" x2="54900" y2="35256"/>
                        <a14:foregroundMark x1="56000" y1="35513" x2="56000" y2="35513"/>
                        <a14:foregroundMark x1="55600" y1="35513" x2="55600" y2="35513"/>
                        <a14:foregroundMark x1="72700" y1="35769" x2="72700" y2="35769"/>
                        <a14:foregroundMark x1="72700" y1="35769" x2="72700" y2="35769"/>
                        <a14:foregroundMark x1="72700" y1="35769" x2="72100" y2="36026"/>
                        <a14:foregroundMark x1="69900" y1="37051" x2="69900" y2="37051"/>
                        <a14:foregroundMark x1="71000" y1="36795" x2="71000" y2="36795"/>
                        <a14:foregroundMark x1="72000" y1="36667" x2="72000" y2="36667"/>
                        <a14:foregroundMark x1="70800" y1="37051" x2="70800" y2="37051"/>
                        <a14:foregroundMark x1="74300" y1="68846" x2="74300" y2="68846"/>
                        <a14:foregroundMark x1="74300" y1="68846" x2="74300" y2="68846"/>
                        <a14:foregroundMark x1="71000" y1="68846" x2="71000" y2="68846"/>
                        <a14:foregroundMark x1="70200" y1="66667" x2="70200" y2="66667"/>
                        <a14:foregroundMark x1="72800" y1="67051" x2="72800" y2="67051"/>
                        <a14:foregroundMark x1="72100" y1="67179" x2="72100" y2="67179"/>
                        <a14:foregroundMark x1="58300" y1="74744" x2="58300" y2="74744"/>
                        <a14:foregroundMark x1="58300" y1="74744" x2="58300" y2="74744"/>
                        <a14:foregroundMark x1="59100" y1="74872" x2="59600" y2="74872"/>
                        <a14:foregroundMark x1="62300" y1="74359" x2="62300" y2="74359"/>
                        <a14:foregroundMark x1="62800" y1="74103" x2="64600" y2="73974"/>
                        <a14:foregroundMark x1="65900" y1="73974" x2="66300" y2="73974"/>
                        <a14:foregroundMark x1="66900" y1="74359" x2="66900" y2="74359"/>
                        <a14:foregroundMark x1="74400" y1="27051" x2="74400" y2="27051"/>
                        <a14:foregroundMark x1="60500" y1="40769" x2="60500" y2="40769"/>
                        <a14:foregroundMark x1="59900" y1="42436" x2="59900" y2="42436"/>
                        <a14:foregroundMark x1="61600" y1="21923" x2="61600" y2="21923"/>
                        <a14:foregroundMark x1="60700" y1="24103" x2="60700" y2="24103"/>
                        <a14:foregroundMark x1="68500" y1="24487" x2="68500" y2="24487"/>
                        <a14:foregroundMark x1="66100" y1="18590" x2="66100" y2="18590"/>
                      </a14:backgroundRemoval>
                    </a14:imgEffect>
                  </a14:imgLayer>
                </a14:imgProps>
              </a:ext>
            </a:extLst>
          </a:blip>
          <a:srcRect b="17298"/>
          <a:stretch/>
        </p:blipFill>
        <p:spPr>
          <a:xfrm>
            <a:off x="9490269" y="5167149"/>
            <a:ext cx="2158392" cy="1392319"/>
          </a:xfrm>
          <a:prstGeom prst="rect">
            <a:avLst/>
          </a:prstGeom>
        </p:spPr>
      </p:pic>
      <p:sp>
        <p:nvSpPr>
          <p:cNvPr id="51" name="Hộp Văn bản 50">
            <a:extLst>
              <a:ext uri="{FF2B5EF4-FFF2-40B4-BE49-F238E27FC236}">
                <a16:creationId xmlns:a16="http://schemas.microsoft.com/office/drawing/2014/main" id="{61B8C6E4-EC55-4521-90F9-A652531940C0}"/>
              </a:ext>
            </a:extLst>
          </p:cNvPr>
          <p:cNvSpPr txBox="1"/>
          <p:nvPr/>
        </p:nvSpPr>
        <p:spPr>
          <a:xfrm>
            <a:off x="9217990" y="5770291"/>
            <a:ext cx="2857964" cy="923330"/>
          </a:xfrm>
          <a:prstGeom prst="rect">
            <a:avLst/>
          </a:prstGeom>
          <a:noFill/>
          <a:ln>
            <a:noFill/>
            <a:prstDash val="dashDot"/>
          </a:ln>
        </p:spPr>
        <p:txBody>
          <a:bodyPr wrap="square" rtlCol="0">
            <a:spAutoFit/>
          </a:bodyPr>
          <a:lstStyle/>
          <a:p>
            <a:pPr lvl="0" algn="ctr"/>
            <a:r>
              <a:rPr lang="en-US" sz="5400" dirty="0">
                <a:solidFill>
                  <a:prstClr val="black"/>
                </a:solidFill>
                <a:latin typeface="#9Slide07 IcielBaliho Script" pitchFamily="2" charset="0"/>
                <a:ea typeface="Tahoma" panose="020B0604030504040204" pitchFamily="34" charset="0"/>
                <a:cs typeface="Tahoma" panose="020B0604030504040204" pitchFamily="34" charset="0"/>
              </a:rPr>
              <a:t>FINISH</a:t>
            </a:r>
          </a:p>
        </p:txBody>
      </p:sp>
      <p:cxnSp>
        <p:nvCxnSpPr>
          <p:cNvPr id="54" name="Straight Connector 53"/>
          <p:cNvCxnSpPr/>
          <p:nvPr/>
        </p:nvCxnSpPr>
        <p:spPr>
          <a:xfrm>
            <a:off x="366553" y="1774471"/>
            <a:ext cx="1182544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/>
          <p:cNvCxnSpPr/>
          <p:nvPr/>
        </p:nvCxnSpPr>
        <p:spPr>
          <a:xfrm>
            <a:off x="366553" y="3379022"/>
            <a:ext cx="1182544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6" name="Straight Connector 55"/>
          <p:cNvCxnSpPr/>
          <p:nvPr/>
        </p:nvCxnSpPr>
        <p:spPr>
          <a:xfrm>
            <a:off x="397032" y="5034547"/>
            <a:ext cx="11825447" cy="0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6156809" y="156754"/>
            <a:ext cx="0" cy="6544438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9889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4" grpId="0"/>
      <p:bldP spid="25" grpId="0" animBg="1"/>
      <p:bldP spid="26" grpId="0" animBg="1"/>
      <p:bldP spid="27" grpId="0"/>
      <p:bldP spid="28" grpId="0"/>
      <p:bldP spid="29" grpId="0" animBg="1"/>
      <p:bldP spid="30" grpId="0" animBg="1"/>
      <p:bldP spid="31" grpId="0"/>
      <p:bldP spid="32" grpId="0"/>
      <p:bldP spid="33" grpId="0" animBg="1"/>
      <p:bldP spid="34" grpId="0" animBg="1"/>
      <p:bldP spid="35" grpId="0"/>
      <p:bldP spid="36" grpId="0"/>
      <p:bldP spid="37" grpId="0" animBg="1"/>
      <p:bldP spid="38" grpId="0" animBg="1"/>
      <p:bldP spid="39" grpId="0"/>
      <p:bldP spid="40" grpId="0"/>
      <p:bldP spid="41" grpId="0" animBg="1"/>
      <p:bldP spid="42" grpId="0" animBg="1"/>
      <p:bldP spid="43" grpId="0"/>
      <p:bldP spid="44" grpId="0"/>
      <p:bldP spid="45" grpId="0" animBg="1"/>
      <p:bldP spid="46" grpId="0" animBg="1"/>
      <p:bldP spid="47" grpId="0"/>
      <p:bldP spid="48" grpId="0"/>
      <p:bldP spid="49" grpId="0" animBg="1"/>
      <p:bldP spid="50" grpId="0" animBg="1"/>
      <p:bldP spid="52" grpId="0"/>
      <p:bldP spid="5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Kỹ năng xác định thị trường mục tiêu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2194" y="2202428"/>
            <a:ext cx="2815256" cy="156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30879" y="372614"/>
            <a:ext cx="10206640" cy="1089529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vi-VN" sz="3600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Bài 7. CHUYỂN ĐỘNG TỰ QUAY QUANH TRỤC </a:t>
            </a:r>
            <a:br>
              <a:rPr lang="vi-VN" sz="3600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</a:br>
            <a:r>
              <a:rPr lang="vi-VN" sz="3600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CỦA TRÁI ĐẤT VÀ HỆ QUẢ</a:t>
            </a:r>
          </a:p>
        </p:txBody>
      </p:sp>
      <p:grpSp>
        <p:nvGrpSpPr>
          <p:cNvPr id="8" name="Group 4"/>
          <p:cNvGrpSpPr>
            <a:grpSpLocks/>
          </p:cNvGrpSpPr>
          <p:nvPr/>
        </p:nvGrpSpPr>
        <p:grpSpPr bwMode="auto">
          <a:xfrm>
            <a:off x="5960534" y="3864201"/>
            <a:ext cx="5806016" cy="1293379"/>
            <a:chOff x="457200" y="1239996"/>
            <a:chExt cx="2177144" cy="2804886"/>
          </a:xfrm>
        </p:grpSpPr>
        <p:sp>
          <p:nvSpPr>
            <p:cNvPr id="9" name="Rectangle 8"/>
            <p:cNvSpPr/>
            <p:nvPr/>
          </p:nvSpPr>
          <p:spPr>
            <a:xfrm>
              <a:off x="457200" y="1239996"/>
              <a:ext cx="2177144" cy="2804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536316" y="1341008"/>
              <a:ext cx="2018913" cy="2601059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1" name="Group 7"/>
          <p:cNvGrpSpPr>
            <a:grpSpLocks/>
          </p:cNvGrpSpPr>
          <p:nvPr/>
        </p:nvGrpSpPr>
        <p:grpSpPr bwMode="auto">
          <a:xfrm flipV="1">
            <a:off x="5791200" y="4037238"/>
            <a:ext cx="1142999" cy="738188"/>
            <a:chOff x="4763053" y="2429435"/>
            <a:chExt cx="2840865" cy="833718"/>
          </a:xfrm>
        </p:grpSpPr>
        <p:sp>
          <p:nvSpPr>
            <p:cNvPr id="12" name="Freeform 11"/>
            <p:cNvSpPr/>
            <p:nvPr/>
          </p:nvSpPr>
          <p:spPr bwMode="gray">
            <a:xfrm>
              <a:off x="4770794" y="2429435"/>
              <a:ext cx="2833124" cy="768967"/>
            </a:xfrm>
            <a:custGeom>
              <a:avLst/>
              <a:gdLst>
                <a:gd name="connsiteX0" fmla="*/ 0 w 1205789"/>
                <a:gd name="connsiteY0" fmla="*/ 0 h 404774"/>
                <a:gd name="connsiteX1" fmla="*/ 1003402 w 1205789"/>
                <a:gd name="connsiteY1" fmla="*/ 0 h 404774"/>
                <a:gd name="connsiteX2" fmla="*/ 1205789 w 1205789"/>
                <a:gd name="connsiteY2" fmla="*/ 202387 h 404774"/>
                <a:gd name="connsiteX3" fmla="*/ 1003402 w 1205789"/>
                <a:gd name="connsiteY3" fmla="*/ 404774 h 404774"/>
                <a:gd name="connsiteX4" fmla="*/ 0 w 1205789"/>
                <a:gd name="connsiteY4" fmla="*/ 404774 h 404774"/>
                <a:gd name="connsiteX5" fmla="*/ 0 w 1205789"/>
                <a:gd name="connsiteY5" fmla="*/ 0 h 404774"/>
                <a:gd name="connsiteX0" fmla="*/ 7314 w 1213103"/>
                <a:gd name="connsiteY0" fmla="*/ 0 h 404774"/>
                <a:gd name="connsiteX1" fmla="*/ 1010716 w 1213103"/>
                <a:gd name="connsiteY1" fmla="*/ 0 h 404774"/>
                <a:gd name="connsiteX2" fmla="*/ 1213103 w 1213103"/>
                <a:gd name="connsiteY2" fmla="*/ 202387 h 404774"/>
                <a:gd name="connsiteX3" fmla="*/ 1010716 w 1213103"/>
                <a:gd name="connsiteY3" fmla="*/ 404774 h 404774"/>
                <a:gd name="connsiteX4" fmla="*/ 7314 w 1213103"/>
                <a:gd name="connsiteY4" fmla="*/ 404774 h 404774"/>
                <a:gd name="connsiteX5" fmla="*/ 0 w 1213103"/>
                <a:gd name="connsiteY5" fmla="*/ 131673 h 404774"/>
                <a:gd name="connsiteX6" fmla="*/ 7314 w 1213103"/>
                <a:gd name="connsiteY6" fmla="*/ 0 h 404774"/>
                <a:gd name="connsiteX0" fmla="*/ 89610 w 1295399"/>
                <a:gd name="connsiteY0" fmla="*/ 0 h 404774"/>
                <a:gd name="connsiteX1" fmla="*/ 1093012 w 1295399"/>
                <a:gd name="connsiteY1" fmla="*/ 0 h 404774"/>
                <a:gd name="connsiteX2" fmla="*/ 1295399 w 1295399"/>
                <a:gd name="connsiteY2" fmla="*/ 202387 h 404774"/>
                <a:gd name="connsiteX3" fmla="*/ 1093012 w 1295399"/>
                <a:gd name="connsiteY3" fmla="*/ 404774 h 404774"/>
                <a:gd name="connsiteX4" fmla="*/ 89610 w 1295399"/>
                <a:gd name="connsiteY4" fmla="*/ 404774 h 404774"/>
                <a:gd name="connsiteX5" fmla="*/ 0 w 1295399"/>
                <a:gd name="connsiteY5" fmla="*/ 99974 h 404774"/>
                <a:gd name="connsiteX6" fmla="*/ 89610 w 1295399"/>
                <a:gd name="connsiteY6" fmla="*/ 0 h 404774"/>
                <a:gd name="connsiteX0" fmla="*/ 89610 w 1295399"/>
                <a:gd name="connsiteY0" fmla="*/ 0 h 404774"/>
                <a:gd name="connsiteX1" fmla="*/ 1093012 w 1295399"/>
                <a:gd name="connsiteY1" fmla="*/ 0 h 404774"/>
                <a:gd name="connsiteX2" fmla="*/ 1295399 w 1295399"/>
                <a:gd name="connsiteY2" fmla="*/ 202387 h 404774"/>
                <a:gd name="connsiteX3" fmla="*/ 1093012 w 1295399"/>
                <a:gd name="connsiteY3" fmla="*/ 404774 h 404774"/>
                <a:gd name="connsiteX4" fmla="*/ 89610 w 1295399"/>
                <a:gd name="connsiteY4" fmla="*/ 404774 h 404774"/>
                <a:gd name="connsiteX5" fmla="*/ 60350 w 1295399"/>
                <a:gd name="connsiteY5" fmla="*/ 299923 h 404774"/>
                <a:gd name="connsiteX6" fmla="*/ 0 w 1295399"/>
                <a:gd name="connsiteY6" fmla="*/ 99974 h 404774"/>
                <a:gd name="connsiteX7" fmla="*/ 89610 w 1295399"/>
                <a:gd name="connsiteY7" fmla="*/ 0 h 4047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104497 w 1310286"/>
                <a:gd name="connsiteY0" fmla="*/ 0 h 480974"/>
                <a:gd name="connsiteX1" fmla="*/ 1107899 w 1310286"/>
                <a:gd name="connsiteY1" fmla="*/ 0 h 480974"/>
                <a:gd name="connsiteX2" fmla="*/ 1310286 w 1310286"/>
                <a:gd name="connsiteY2" fmla="*/ 202387 h 480974"/>
                <a:gd name="connsiteX3" fmla="*/ 1107899 w 1310286"/>
                <a:gd name="connsiteY3" fmla="*/ 404774 h 480974"/>
                <a:gd name="connsiteX4" fmla="*/ 104497 w 1310286"/>
                <a:gd name="connsiteY4" fmla="*/ 404774 h 480974"/>
                <a:gd name="connsiteX5" fmla="*/ 14887 w 1310286"/>
                <a:gd name="connsiteY5" fmla="*/ 480974 h 480974"/>
                <a:gd name="connsiteX6" fmla="*/ 14887 w 1310286"/>
                <a:gd name="connsiteY6" fmla="*/ 99974 h 480974"/>
                <a:gd name="connsiteX7" fmla="*/ 104497 w 1310286"/>
                <a:gd name="connsiteY7" fmla="*/ 0 h 480974"/>
                <a:gd name="connsiteX0" fmla="*/ 104497 w 1310286"/>
                <a:gd name="connsiteY0" fmla="*/ 0 h 480974"/>
                <a:gd name="connsiteX1" fmla="*/ 1107899 w 1310286"/>
                <a:gd name="connsiteY1" fmla="*/ 0 h 480974"/>
                <a:gd name="connsiteX2" fmla="*/ 1310286 w 1310286"/>
                <a:gd name="connsiteY2" fmla="*/ 202387 h 480974"/>
                <a:gd name="connsiteX3" fmla="*/ 1107899 w 1310286"/>
                <a:gd name="connsiteY3" fmla="*/ 404774 h 480974"/>
                <a:gd name="connsiteX4" fmla="*/ 104497 w 1310286"/>
                <a:gd name="connsiteY4" fmla="*/ 404774 h 480974"/>
                <a:gd name="connsiteX5" fmla="*/ 14887 w 1310286"/>
                <a:gd name="connsiteY5" fmla="*/ 480974 h 480974"/>
                <a:gd name="connsiteX6" fmla="*/ 14887 w 1310286"/>
                <a:gd name="connsiteY6" fmla="*/ 99974 h 480974"/>
                <a:gd name="connsiteX7" fmla="*/ 104497 w 1310286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2367 h 483341"/>
                <a:gd name="connsiteX1" fmla="*/ 1093012 w 1295399"/>
                <a:gd name="connsiteY1" fmla="*/ 2367 h 483341"/>
                <a:gd name="connsiteX2" fmla="*/ 1295399 w 1295399"/>
                <a:gd name="connsiteY2" fmla="*/ 204754 h 483341"/>
                <a:gd name="connsiteX3" fmla="*/ 1093012 w 1295399"/>
                <a:gd name="connsiteY3" fmla="*/ 407141 h 483341"/>
                <a:gd name="connsiteX4" fmla="*/ 89610 w 1295399"/>
                <a:gd name="connsiteY4" fmla="*/ 407141 h 483341"/>
                <a:gd name="connsiteX5" fmla="*/ 0 w 1295399"/>
                <a:gd name="connsiteY5" fmla="*/ 483341 h 483341"/>
                <a:gd name="connsiteX6" fmla="*/ 0 w 1295399"/>
                <a:gd name="connsiteY6" fmla="*/ 102341 h 483341"/>
                <a:gd name="connsiteX7" fmla="*/ 89610 w 1295399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03929 w 1309718"/>
                <a:gd name="connsiteY4" fmla="*/ 404774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94046 w 1309718"/>
                <a:gd name="connsiteY0" fmla="*/ 2367 h 483679"/>
                <a:gd name="connsiteX1" fmla="*/ 1107331 w 1309718"/>
                <a:gd name="connsiteY1" fmla="*/ 2705 h 483679"/>
                <a:gd name="connsiteX2" fmla="*/ 1309718 w 1309718"/>
                <a:gd name="connsiteY2" fmla="*/ 205092 h 483679"/>
                <a:gd name="connsiteX3" fmla="*/ 1107331 w 1309718"/>
                <a:gd name="connsiteY3" fmla="*/ 407479 h 483679"/>
                <a:gd name="connsiteX4" fmla="*/ 137051 w 1309718"/>
                <a:gd name="connsiteY4" fmla="*/ 413144 h 483679"/>
                <a:gd name="connsiteX5" fmla="*/ 14319 w 1309718"/>
                <a:gd name="connsiteY5" fmla="*/ 483679 h 483679"/>
                <a:gd name="connsiteX6" fmla="*/ 14319 w 1309718"/>
                <a:gd name="connsiteY6" fmla="*/ 102679 h 483679"/>
                <a:gd name="connsiteX7" fmla="*/ 94046 w 1309718"/>
                <a:gd name="connsiteY7" fmla="*/ 2367 h 483679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94046 w 1309718"/>
                <a:gd name="connsiteY0" fmla="*/ 11030 h 492342"/>
                <a:gd name="connsiteX1" fmla="*/ 1107331 w 1309718"/>
                <a:gd name="connsiteY1" fmla="*/ 11368 h 492342"/>
                <a:gd name="connsiteX2" fmla="*/ 1309718 w 1309718"/>
                <a:gd name="connsiteY2" fmla="*/ 213755 h 492342"/>
                <a:gd name="connsiteX3" fmla="*/ 1107331 w 1309718"/>
                <a:gd name="connsiteY3" fmla="*/ 416142 h 492342"/>
                <a:gd name="connsiteX4" fmla="*/ 137051 w 1309718"/>
                <a:gd name="connsiteY4" fmla="*/ 421807 h 492342"/>
                <a:gd name="connsiteX5" fmla="*/ 14319 w 1309718"/>
                <a:gd name="connsiteY5" fmla="*/ 492342 h 492342"/>
                <a:gd name="connsiteX6" fmla="*/ 14319 w 1309718"/>
                <a:gd name="connsiteY6" fmla="*/ 111342 h 492342"/>
                <a:gd name="connsiteX7" fmla="*/ 94046 w 1309718"/>
                <a:gd name="connsiteY7" fmla="*/ 11030 h 492342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81513 w 1297185"/>
                <a:gd name="connsiteY0" fmla="*/ 0 h 481312"/>
                <a:gd name="connsiteX1" fmla="*/ 1094798 w 1297185"/>
                <a:gd name="connsiteY1" fmla="*/ 338 h 481312"/>
                <a:gd name="connsiteX2" fmla="*/ 1297185 w 1297185"/>
                <a:gd name="connsiteY2" fmla="*/ 202725 h 481312"/>
                <a:gd name="connsiteX3" fmla="*/ 1094798 w 1297185"/>
                <a:gd name="connsiteY3" fmla="*/ 405112 h 481312"/>
                <a:gd name="connsiteX4" fmla="*/ 124518 w 1297185"/>
                <a:gd name="connsiteY4" fmla="*/ 410777 h 481312"/>
                <a:gd name="connsiteX5" fmla="*/ 1786 w 1297185"/>
                <a:gd name="connsiteY5" fmla="*/ 481312 h 481312"/>
                <a:gd name="connsiteX6" fmla="*/ 1786 w 1297185"/>
                <a:gd name="connsiteY6" fmla="*/ 100312 h 481312"/>
                <a:gd name="connsiteX7" fmla="*/ 81513 w 1297185"/>
                <a:gd name="connsiteY7" fmla="*/ 0 h 481312"/>
                <a:gd name="connsiteX0" fmla="*/ 79727 w 1295399"/>
                <a:gd name="connsiteY0" fmla="*/ 0 h 481312"/>
                <a:gd name="connsiteX1" fmla="*/ 1093012 w 1295399"/>
                <a:gd name="connsiteY1" fmla="*/ 338 h 481312"/>
                <a:gd name="connsiteX2" fmla="*/ 1295399 w 1295399"/>
                <a:gd name="connsiteY2" fmla="*/ 202725 h 481312"/>
                <a:gd name="connsiteX3" fmla="*/ 1093012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302292"/>
                <a:gd name="connsiteY0" fmla="*/ 0 h 481312"/>
                <a:gd name="connsiteX1" fmla="*/ 1134372 w 1302292"/>
                <a:gd name="connsiteY1" fmla="*/ 1301 h 481312"/>
                <a:gd name="connsiteX2" fmla="*/ 1295399 w 1302292"/>
                <a:gd name="connsiteY2" fmla="*/ 202725 h 481312"/>
                <a:gd name="connsiteX3" fmla="*/ 1093012 w 1302292"/>
                <a:gd name="connsiteY3" fmla="*/ 405112 h 481312"/>
                <a:gd name="connsiteX4" fmla="*/ 122732 w 1302292"/>
                <a:gd name="connsiteY4" fmla="*/ 410777 h 481312"/>
                <a:gd name="connsiteX5" fmla="*/ 0 w 1302292"/>
                <a:gd name="connsiteY5" fmla="*/ 481312 h 481312"/>
                <a:gd name="connsiteX6" fmla="*/ 0 w 1302292"/>
                <a:gd name="connsiteY6" fmla="*/ 100312 h 481312"/>
                <a:gd name="connsiteX7" fmla="*/ 79727 w 1302292"/>
                <a:gd name="connsiteY7" fmla="*/ 0 h 481312"/>
                <a:gd name="connsiteX0" fmla="*/ 79727 w 1295608"/>
                <a:gd name="connsiteY0" fmla="*/ 0 h 481312"/>
                <a:gd name="connsiteX1" fmla="*/ 1134372 w 1295608"/>
                <a:gd name="connsiteY1" fmla="*/ 1301 h 481312"/>
                <a:gd name="connsiteX2" fmla="*/ 1295399 w 1295608"/>
                <a:gd name="connsiteY2" fmla="*/ 202725 h 481312"/>
                <a:gd name="connsiteX3" fmla="*/ 1133118 w 1295608"/>
                <a:gd name="connsiteY3" fmla="*/ 405112 h 481312"/>
                <a:gd name="connsiteX4" fmla="*/ 122732 w 1295608"/>
                <a:gd name="connsiteY4" fmla="*/ 410777 h 481312"/>
                <a:gd name="connsiteX5" fmla="*/ 0 w 1295608"/>
                <a:gd name="connsiteY5" fmla="*/ 481312 h 481312"/>
                <a:gd name="connsiteX6" fmla="*/ 0 w 1295608"/>
                <a:gd name="connsiteY6" fmla="*/ 100312 h 481312"/>
                <a:gd name="connsiteX7" fmla="*/ 79727 w 1295608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33118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33118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65078 w 1295399"/>
                <a:gd name="connsiteY3" fmla="*/ 406074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56305 w 1295399"/>
                <a:gd name="connsiteY1" fmla="*/ 6114 h 481312"/>
                <a:gd name="connsiteX2" fmla="*/ 1295399 w 1295399"/>
                <a:gd name="connsiteY2" fmla="*/ 202725 h 481312"/>
                <a:gd name="connsiteX3" fmla="*/ 1165078 w 1295399"/>
                <a:gd name="connsiteY3" fmla="*/ 406074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5399" h="481312">
                  <a:moveTo>
                    <a:pt x="79727" y="0"/>
                  </a:moveTo>
                  <a:lnTo>
                    <a:pt x="1156305" y="6114"/>
                  </a:lnTo>
                  <a:lnTo>
                    <a:pt x="1295399" y="202725"/>
                  </a:lnTo>
                  <a:lnTo>
                    <a:pt x="1165078" y="406074"/>
                  </a:lnTo>
                  <a:lnTo>
                    <a:pt x="122732" y="410777"/>
                  </a:lnTo>
                  <a:cubicBezTo>
                    <a:pt x="78235" y="412895"/>
                    <a:pt x="11453" y="402374"/>
                    <a:pt x="0" y="481312"/>
                  </a:cubicBezTo>
                  <a:lnTo>
                    <a:pt x="0" y="100312"/>
                  </a:lnTo>
                  <a:cubicBezTo>
                    <a:pt x="721" y="14824"/>
                    <a:pt x="31644" y="5334"/>
                    <a:pt x="7972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6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57150" h="5715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200"/>
            </a:p>
          </p:txBody>
        </p:sp>
        <p:sp>
          <p:nvSpPr>
            <p:cNvPr id="13" name="Pie 12"/>
            <p:cNvSpPr/>
            <p:nvPr/>
          </p:nvSpPr>
          <p:spPr bwMode="gray">
            <a:xfrm>
              <a:off x="4763053" y="3083859"/>
              <a:ext cx="304685" cy="179294"/>
            </a:xfrm>
            <a:prstGeom prst="pie">
              <a:avLst>
                <a:gd name="adj1" fmla="val 5429925"/>
                <a:gd name="adj2" fmla="val 1620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6100045" y="4174654"/>
            <a:ext cx="309700" cy="5847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1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5" name="Rectangle 32"/>
          <p:cNvSpPr>
            <a:spLocks noChangeArrowheads="1"/>
          </p:cNvSpPr>
          <p:nvPr/>
        </p:nvSpPr>
        <p:spPr bwMode="auto">
          <a:xfrm>
            <a:off x="7008491" y="3847406"/>
            <a:ext cx="45470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vi-VN" sz="3200" dirty="0" smtClean="0">
                <a:solidFill>
                  <a:prstClr val="black"/>
                </a:solidFill>
              </a:rPr>
              <a:t>Chuyển </a:t>
            </a:r>
            <a:r>
              <a:rPr lang="vi-VN" sz="3200" dirty="0">
                <a:solidFill>
                  <a:prstClr val="black"/>
                </a:solidFill>
              </a:rPr>
              <a:t>động tự quay quanh trục của Trái Đất.</a:t>
            </a:r>
            <a:endParaRPr lang="en-US" sz="16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grpSp>
        <p:nvGrpSpPr>
          <p:cNvPr id="16" name="Group 4"/>
          <p:cNvGrpSpPr>
            <a:grpSpLocks/>
          </p:cNvGrpSpPr>
          <p:nvPr/>
        </p:nvGrpSpPr>
        <p:grpSpPr bwMode="auto">
          <a:xfrm>
            <a:off x="5960534" y="5279472"/>
            <a:ext cx="5806016" cy="1293379"/>
            <a:chOff x="457200" y="1239996"/>
            <a:chExt cx="2177144" cy="2804886"/>
          </a:xfrm>
        </p:grpSpPr>
        <p:sp>
          <p:nvSpPr>
            <p:cNvPr id="17" name="Rectangle 16"/>
            <p:cNvSpPr/>
            <p:nvPr/>
          </p:nvSpPr>
          <p:spPr>
            <a:xfrm>
              <a:off x="457200" y="1239996"/>
              <a:ext cx="2177144" cy="280488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536316" y="1341008"/>
              <a:ext cx="2018913" cy="2601059"/>
            </a:xfrm>
            <a:prstGeom prst="rect">
              <a:avLst/>
            </a:prstGeom>
            <a:noFill/>
            <a:ln w="19050">
              <a:solidFill>
                <a:schemeClr val="accent2">
                  <a:lumMod val="60000"/>
                  <a:lumOff val="40000"/>
                </a:schemeClr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</p:grpSp>
      <p:grpSp>
        <p:nvGrpSpPr>
          <p:cNvPr id="19" name="Group 7"/>
          <p:cNvGrpSpPr>
            <a:grpSpLocks/>
          </p:cNvGrpSpPr>
          <p:nvPr/>
        </p:nvGrpSpPr>
        <p:grpSpPr bwMode="auto">
          <a:xfrm flipV="1">
            <a:off x="5791200" y="5452509"/>
            <a:ext cx="1142999" cy="738188"/>
            <a:chOff x="4763053" y="2429435"/>
            <a:chExt cx="2840865" cy="833718"/>
          </a:xfrm>
        </p:grpSpPr>
        <p:sp>
          <p:nvSpPr>
            <p:cNvPr id="20" name="Freeform 19"/>
            <p:cNvSpPr/>
            <p:nvPr/>
          </p:nvSpPr>
          <p:spPr bwMode="gray">
            <a:xfrm>
              <a:off x="4770794" y="2429435"/>
              <a:ext cx="2833124" cy="768967"/>
            </a:xfrm>
            <a:custGeom>
              <a:avLst/>
              <a:gdLst>
                <a:gd name="connsiteX0" fmla="*/ 0 w 1205789"/>
                <a:gd name="connsiteY0" fmla="*/ 0 h 404774"/>
                <a:gd name="connsiteX1" fmla="*/ 1003402 w 1205789"/>
                <a:gd name="connsiteY1" fmla="*/ 0 h 404774"/>
                <a:gd name="connsiteX2" fmla="*/ 1205789 w 1205789"/>
                <a:gd name="connsiteY2" fmla="*/ 202387 h 404774"/>
                <a:gd name="connsiteX3" fmla="*/ 1003402 w 1205789"/>
                <a:gd name="connsiteY3" fmla="*/ 404774 h 404774"/>
                <a:gd name="connsiteX4" fmla="*/ 0 w 1205789"/>
                <a:gd name="connsiteY4" fmla="*/ 404774 h 404774"/>
                <a:gd name="connsiteX5" fmla="*/ 0 w 1205789"/>
                <a:gd name="connsiteY5" fmla="*/ 0 h 404774"/>
                <a:gd name="connsiteX0" fmla="*/ 7314 w 1213103"/>
                <a:gd name="connsiteY0" fmla="*/ 0 h 404774"/>
                <a:gd name="connsiteX1" fmla="*/ 1010716 w 1213103"/>
                <a:gd name="connsiteY1" fmla="*/ 0 h 404774"/>
                <a:gd name="connsiteX2" fmla="*/ 1213103 w 1213103"/>
                <a:gd name="connsiteY2" fmla="*/ 202387 h 404774"/>
                <a:gd name="connsiteX3" fmla="*/ 1010716 w 1213103"/>
                <a:gd name="connsiteY3" fmla="*/ 404774 h 404774"/>
                <a:gd name="connsiteX4" fmla="*/ 7314 w 1213103"/>
                <a:gd name="connsiteY4" fmla="*/ 404774 h 404774"/>
                <a:gd name="connsiteX5" fmla="*/ 0 w 1213103"/>
                <a:gd name="connsiteY5" fmla="*/ 131673 h 404774"/>
                <a:gd name="connsiteX6" fmla="*/ 7314 w 1213103"/>
                <a:gd name="connsiteY6" fmla="*/ 0 h 404774"/>
                <a:gd name="connsiteX0" fmla="*/ 89610 w 1295399"/>
                <a:gd name="connsiteY0" fmla="*/ 0 h 404774"/>
                <a:gd name="connsiteX1" fmla="*/ 1093012 w 1295399"/>
                <a:gd name="connsiteY1" fmla="*/ 0 h 404774"/>
                <a:gd name="connsiteX2" fmla="*/ 1295399 w 1295399"/>
                <a:gd name="connsiteY2" fmla="*/ 202387 h 404774"/>
                <a:gd name="connsiteX3" fmla="*/ 1093012 w 1295399"/>
                <a:gd name="connsiteY3" fmla="*/ 404774 h 404774"/>
                <a:gd name="connsiteX4" fmla="*/ 89610 w 1295399"/>
                <a:gd name="connsiteY4" fmla="*/ 404774 h 404774"/>
                <a:gd name="connsiteX5" fmla="*/ 0 w 1295399"/>
                <a:gd name="connsiteY5" fmla="*/ 99974 h 404774"/>
                <a:gd name="connsiteX6" fmla="*/ 89610 w 1295399"/>
                <a:gd name="connsiteY6" fmla="*/ 0 h 404774"/>
                <a:gd name="connsiteX0" fmla="*/ 89610 w 1295399"/>
                <a:gd name="connsiteY0" fmla="*/ 0 h 404774"/>
                <a:gd name="connsiteX1" fmla="*/ 1093012 w 1295399"/>
                <a:gd name="connsiteY1" fmla="*/ 0 h 404774"/>
                <a:gd name="connsiteX2" fmla="*/ 1295399 w 1295399"/>
                <a:gd name="connsiteY2" fmla="*/ 202387 h 404774"/>
                <a:gd name="connsiteX3" fmla="*/ 1093012 w 1295399"/>
                <a:gd name="connsiteY3" fmla="*/ 404774 h 404774"/>
                <a:gd name="connsiteX4" fmla="*/ 89610 w 1295399"/>
                <a:gd name="connsiteY4" fmla="*/ 404774 h 404774"/>
                <a:gd name="connsiteX5" fmla="*/ 60350 w 1295399"/>
                <a:gd name="connsiteY5" fmla="*/ 299923 h 404774"/>
                <a:gd name="connsiteX6" fmla="*/ 0 w 1295399"/>
                <a:gd name="connsiteY6" fmla="*/ 99974 h 404774"/>
                <a:gd name="connsiteX7" fmla="*/ 89610 w 1295399"/>
                <a:gd name="connsiteY7" fmla="*/ 0 h 4047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104497 w 1310286"/>
                <a:gd name="connsiteY0" fmla="*/ 0 h 480974"/>
                <a:gd name="connsiteX1" fmla="*/ 1107899 w 1310286"/>
                <a:gd name="connsiteY1" fmla="*/ 0 h 480974"/>
                <a:gd name="connsiteX2" fmla="*/ 1310286 w 1310286"/>
                <a:gd name="connsiteY2" fmla="*/ 202387 h 480974"/>
                <a:gd name="connsiteX3" fmla="*/ 1107899 w 1310286"/>
                <a:gd name="connsiteY3" fmla="*/ 404774 h 480974"/>
                <a:gd name="connsiteX4" fmla="*/ 104497 w 1310286"/>
                <a:gd name="connsiteY4" fmla="*/ 404774 h 480974"/>
                <a:gd name="connsiteX5" fmla="*/ 14887 w 1310286"/>
                <a:gd name="connsiteY5" fmla="*/ 480974 h 480974"/>
                <a:gd name="connsiteX6" fmla="*/ 14887 w 1310286"/>
                <a:gd name="connsiteY6" fmla="*/ 99974 h 480974"/>
                <a:gd name="connsiteX7" fmla="*/ 104497 w 1310286"/>
                <a:gd name="connsiteY7" fmla="*/ 0 h 480974"/>
                <a:gd name="connsiteX0" fmla="*/ 104497 w 1310286"/>
                <a:gd name="connsiteY0" fmla="*/ 0 h 480974"/>
                <a:gd name="connsiteX1" fmla="*/ 1107899 w 1310286"/>
                <a:gd name="connsiteY1" fmla="*/ 0 h 480974"/>
                <a:gd name="connsiteX2" fmla="*/ 1310286 w 1310286"/>
                <a:gd name="connsiteY2" fmla="*/ 202387 h 480974"/>
                <a:gd name="connsiteX3" fmla="*/ 1107899 w 1310286"/>
                <a:gd name="connsiteY3" fmla="*/ 404774 h 480974"/>
                <a:gd name="connsiteX4" fmla="*/ 104497 w 1310286"/>
                <a:gd name="connsiteY4" fmla="*/ 404774 h 480974"/>
                <a:gd name="connsiteX5" fmla="*/ 14887 w 1310286"/>
                <a:gd name="connsiteY5" fmla="*/ 480974 h 480974"/>
                <a:gd name="connsiteX6" fmla="*/ 14887 w 1310286"/>
                <a:gd name="connsiteY6" fmla="*/ 99974 h 480974"/>
                <a:gd name="connsiteX7" fmla="*/ 104497 w 1310286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0 h 480974"/>
                <a:gd name="connsiteX1" fmla="*/ 1093012 w 1295399"/>
                <a:gd name="connsiteY1" fmla="*/ 0 h 480974"/>
                <a:gd name="connsiteX2" fmla="*/ 1295399 w 1295399"/>
                <a:gd name="connsiteY2" fmla="*/ 202387 h 480974"/>
                <a:gd name="connsiteX3" fmla="*/ 1093012 w 1295399"/>
                <a:gd name="connsiteY3" fmla="*/ 404774 h 480974"/>
                <a:gd name="connsiteX4" fmla="*/ 89610 w 1295399"/>
                <a:gd name="connsiteY4" fmla="*/ 404774 h 480974"/>
                <a:gd name="connsiteX5" fmla="*/ 0 w 1295399"/>
                <a:gd name="connsiteY5" fmla="*/ 480974 h 480974"/>
                <a:gd name="connsiteX6" fmla="*/ 0 w 1295399"/>
                <a:gd name="connsiteY6" fmla="*/ 99974 h 480974"/>
                <a:gd name="connsiteX7" fmla="*/ 89610 w 1295399"/>
                <a:gd name="connsiteY7" fmla="*/ 0 h 480974"/>
                <a:gd name="connsiteX0" fmla="*/ 89610 w 1295399"/>
                <a:gd name="connsiteY0" fmla="*/ 2367 h 483341"/>
                <a:gd name="connsiteX1" fmla="*/ 1093012 w 1295399"/>
                <a:gd name="connsiteY1" fmla="*/ 2367 h 483341"/>
                <a:gd name="connsiteX2" fmla="*/ 1295399 w 1295399"/>
                <a:gd name="connsiteY2" fmla="*/ 204754 h 483341"/>
                <a:gd name="connsiteX3" fmla="*/ 1093012 w 1295399"/>
                <a:gd name="connsiteY3" fmla="*/ 407141 h 483341"/>
                <a:gd name="connsiteX4" fmla="*/ 89610 w 1295399"/>
                <a:gd name="connsiteY4" fmla="*/ 407141 h 483341"/>
                <a:gd name="connsiteX5" fmla="*/ 0 w 1295399"/>
                <a:gd name="connsiteY5" fmla="*/ 483341 h 483341"/>
                <a:gd name="connsiteX6" fmla="*/ 0 w 1295399"/>
                <a:gd name="connsiteY6" fmla="*/ 102341 h 483341"/>
                <a:gd name="connsiteX7" fmla="*/ 89610 w 1295399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03929 w 1309718"/>
                <a:gd name="connsiteY0" fmla="*/ 2367 h 483341"/>
                <a:gd name="connsiteX1" fmla="*/ 1107331 w 1309718"/>
                <a:gd name="connsiteY1" fmla="*/ 2367 h 483341"/>
                <a:gd name="connsiteX2" fmla="*/ 1309718 w 1309718"/>
                <a:gd name="connsiteY2" fmla="*/ 204754 h 483341"/>
                <a:gd name="connsiteX3" fmla="*/ 1107331 w 1309718"/>
                <a:gd name="connsiteY3" fmla="*/ 407141 h 483341"/>
                <a:gd name="connsiteX4" fmla="*/ 103929 w 1309718"/>
                <a:gd name="connsiteY4" fmla="*/ 407141 h 483341"/>
                <a:gd name="connsiteX5" fmla="*/ 14319 w 1309718"/>
                <a:gd name="connsiteY5" fmla="*/ 483341 h 483341"/>
                <a:gd name="connsiteX6" fmla="*/ 14319 w 1309718"/>
                <a:gd name="connsiteY6" fmla="*/ 102341 h 483341"/>
                <a:gd name="connsiteX7" fmla="*/ 103929 w 1309718"/>
                <a:gd name="connsiteY7" fmla="*/ 2367 h 483341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03929 w 1309718"/>
                <a:gd name="connsiteY4" fmla="*/ 404774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140419 w 1309718"/>
                <a:gd name="connsiteY0" fmla="*/ 2549 h 480974"/>
                <a:gd name="connsiteX1" fmla="*/ 1107331 w 1309718"/>
                <a:gd name="connsiteY1" fmla="*/ 0 h 480974"/>
                <a:gd name="connsiteX2" fmla="*/ 1309718 w 1309718"/>
                <a:gd name="connsiteY2" fmla="*/ 202387 h 480974"/>
                <a:gd name="connsiteX3" fmla="*/ 1107331 w 1309718"/>
                <a:gd name="connsiteY3" fmla="*/ 404774 h 480974"/>
                <a:gd name="connsiteX4" fmla="*/ 137051 w 1309718"/>
                <a:gd name="connsiteY4" fmla="*/ 410439 h 480974"/>
                <a:gd name="connsiteX5" fmla="*/ 14319 w 1309718"/>
                <a:gd name="connsiteY5" fmla="*/ 480974 h 480974"/>
                <a:gd name="connsiteX6" fmla="*/ 14319 w 1309718"/>
                <a:gd name="connsiteY6" fmla="*/ 99974 h 480974"/>
                <a:gd name="connsiteX7" fmla="*/ 140419 w 1309718"/>
                <a:gd name="connsiteY7" fmla="*/ 2549 h 480974"/>
                <a:gd name="connsiteX0" fmla="*/ 94046 w 1309718"/>
                <a:gd name="connsiteY0" fmla="*/ 2367 h 483679"/>
                <a:gd name="connsiteX1" fmla="*/ 1107331 w 1309718"/>
                <a:gd name="connsiteY1" fmla="*/ 2705 h 483679"/>
                <a:gd name="connsiteX2" fmla="*/ 1309718 w 1309718"/>
                <a:gd name="connsiteY2" fmla="*/ 205092 h 483679"/>
                <a:gd name="connsiteX3" fmla="*/ 1107331 w 1309718"/>
                <a:gd name="connsiteY3" fmla="*/ 407479 h 483679"/>
                <a:gd name="connsiteX4" fmla="*/ 137051 w 1309718"/>
                <a:gd name="connsiteY4" fmla="*/ 413144 h 483679"/>
                <a:gd name="connsiteX5" fmla="*/ 14319 w 1309718"/>
                <a:gd name="connsiteY5" fmla="*/ 483679 h 483679"/>
                <a:gd name="connsiteX6" fmla="*/ 14319 w 1309718"/>
                <a:gd name="connsiteY6" fmla="*/ 102679 h 483679"/>
                <a:gd name="connsiteX7" fmla="*/ 94046 w 1309718"/>
                <a:gd name="connsiteY7" fmla="*/ 2367 h 483679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94046 w 1309718"/>
                <a:gd name="connsiteY0" fmla="*/ 11030 h 492342"/>
                <a:gd name="connsiteX1" fmla="*/ 1107331 w 1309718"/>
                <a:gd name="connsiteY1" fmla="*/ 11368 h 492342"/>
                <a:gd name="connsiteX2" fmla="*/ 1309718 w 1309718"/>
                <a:gd name="connsiteY2" fmla="*/ 213755 h 492342"/>
                <a:gd name="connsiteX3" fmla="*/ 1107331 w 1309718"/>
                <a:gd name="connsiteY3" fmla="*/ 416142 h 492342"/>
                <a:gd name="connsiteX4" fmla="*/ 137051 w 1309718"/>
                <a:gd name="connsiteY4" fmla="*/ 421807 h 492342"/>
                <a:gd name="connsiteX5" fmla="*/ 14319 w 1309718"/>
                <a:gd name="connsiteY5" fmla="*/ 492342 h 492342"/>
                <a:gd name="connsiteX6" fmla="*/ 14319 w 1309718"/>
                <a:gd name="connsiteY6" fmla="*/ 111342 h 492342"/>
                <a:gd name="connsiteX7" fmla="*/ 94046 w 1309718"/>
                <a:gd name="connsiteY7" fmla="*/ 11030 h 492342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94046 w 1309718"/>
                <a:gd name="connsiteY0" fmla="*/ 0 h 481312"/>
                <a:gd name="connsiteX1" fmla="*/ 1107331 w 1309718"/>
                <a:gd name="connsiteY1" fmla="*/ 338 h 481312"/>
                <a:gd name="connsiteX2" fmla="*/ 1309718 w 1309718"/>
                <a:gd name="connsiteY2" fmla="*/ 202725 h 481312"/>
                <a:gd name="connsiteX3" fmla="*/ 1107331 w 1309718"/>
                <a:gd name="connsiteY3" fmla="*/ 405112 h 481312"/>
                <a:gd name="connsiteX4" fmla="*/ 137051 w 1309718"/>
                <a:gd name="connsiteY4" fmla="*/ 410777 h 481312"/>
                <a:gd name="connsiteX5" fmla="*/ 14319 w 1309718"/>
                <a:gd name="connsiteY5" fmla="*/ 481312 h 481312"/>
                <a:gd name="connsiteX6" fmla="*/ 14319 w 1309718"/>
                <a:gd name="connsiteY6" fmla="*/ 100312 h 481312"/>
                <a:gd name="connsiteX7" fmla="*/ 94046 w 1309718"/>
                <a:gd name="connsiteY7" fmla="*/ 0 h 481312"/>
                <a:gd name="connsiteX0" fmla="*/ 81513 w 1297185"/>
                <a:gd name="connsiteY0" fmla="*/ 0 h 481312"/>
                <a:gd name="connsiteX1" fmla="*/ 1094798 w 1297185"/>
                <a:gd name="connsiteY1" fmla="*/ 338 h 481312"/>
                <a:gd name="connsiteX2" fmla="*/ 1297185 w 1297185"/>
                <a:gd name="connsiteY2" fmla="*/ 202725 h 481312"/>
                <a:gd name="connsiteX3" fmla="*/ 1094798 w 1297185"/>
                <a:gd name="connsiteY3" fmla="*/ 405112 h 481312"/>
                <a:gd name="connsiteX4" fmla="*/ 124518 w 1297185"/>
                <a:gd name="connsiteY4" fmla="*/ 410777 h 481312"/>
                <a:gd name="connsiteX5" fmla="*/ 1786 w 1297185"/>
                <a:gd name="connsiteY5" fmla="*/ 481312 h 481312"/>
                <a:gd name="connsiteX6" fmla="*/ 1786 w 1297185"/>
                <a:gd name="connsiteY6" fmla="*/ 100312 h 481312"/>
                <a:gd name="connsiteX7" fmla="*/ 81513 w 1297185"/>
                <a:gd name="connsiteY7" fmla="*/ 0 h 481312"/>
                <a:gd name="connsiteX0" fmla="*/ 79727 w 1295399"/>
                <a:gd name="connsiteY0" fmla="*/ 0 h 481312"/>
                <a:gd name="connsiteX1" fmla="*/ 1093012 w 1295399"/>
                <a:gd name="connsiteY1" fmla="*/ 338 h 481312"/>
                <a:gd name="connsiteX2" fmla="*/ 1295399 w 1295399"/>
                <a:gd name="connsiteY2" fmla="*/ 202725 h 481312"/>
                <a:gd name="connsiteX3" fmla="*/ 1093012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302292"/>
                <a:gd name="connsiteY0" fmla="*/ 0 h 481312"/>
                <a:gd name="connsiteX1" fmla="*/ 1134372 w 1302292"/>
                <a:gd name="connsiteY1" fmla="*/ 1301 h 481312"/>
                <a:gd name="connsiteX2" fmla="*/ 1295399 w 1302292"/>
                <a:gd name="connsiteY2" fmla="*/ 202725 h 481312"/>
                <a:gd name="connsiteX3" fmla="*/ 1093012 w 1302292"/>
                <a:gd name="connsiteY3" fmla="*/ 405112 h 481312"/>
                <a:gd name="connsiteX4" fmla="*/ 122732 w 1302292"/>
                <a:gd name="connsiteY4" fmla="*/ 410777 h 481312"/>
                <a:gd name="connsiteX5" fmla="*/ 0 w 1302292"/>
                <a:gd name="connsiteY5" fmla="*/ 481312 h 481312"/>
                <a:gd name="connsiteX6" fmla="*/ 0 w 1302292"/>
                <a:gd name="connsiteY6" fmla="*/ 100312 h 481312"/>
                <a:gd name="connsiteX7" fmla="*/ 79727 w 1302292"/>
                <a:gd name="connsiteY7" fmla="*/ 0 h 481312"/>
                <a:gd name="connsiteX0" fmla="*/ 79727 w 1295608"/>
                <a:gd name="connsiteY0" fmla="*/ 0 h 481312"/>
                <a:gd name="connsiteX1" fmla="*/ 1134372 w 1295608"/>
                <a:gd name="connsiteY1" fmla="*/ 1301 h 481312"/>
                <a:gd name="connsiteX2" fmla="*/ 1295399 w 1295608"/>
                <a:gd name="connsiteY2" fmla="*/ 202725 h 481312"/>
                <a:gd name="connsiteX3" fmla="*/ 1133118 w 1295608"/>
                <a:gd name="connsiteY3" fmla="*/ 405112 h 481312"/>
                <a:gd name="connsiteX4" fmla="*/ 122732 w 1295608"/>
                <a:gd name="connsiteY4" fmla="*/ 410777 h 481312"/>
                <a:gd name="connsiteX5" fmla="*/ 0 w 1295608"/>
                <a:gd name="connsiteY5" fmla="*/ 481312 h 481312"/>
                <a:gd name="connsiteX6" fmla="*/ 0 w 1295608"/>
                <a:gd name="connsiteY6" fmla="*/ 100312 h 481312"/>
                <a:gd name="connsiteX7" fmla="*/ 79727 w 1295608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33118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33118 w 1295399"/>
                <a:gd name="connsiteY3" fmla="*/ 405112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34372 w 1295399"/>
                <a:gd name="connsiteY1" fmla="*/ 1301 h 481312"/>
                <a:gd name="connsiteX2" fmla="*/ 1295399 w 1295399"/>
                <a:gd name="connsiteY2" fmla="*/ 202725 h 481312"/>
                <a:gd name="connsiteX3" fmla="*/ 1165078 w 1295399"/>
                <a:gd name="connsiteY3" fmla="*/ 406074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  <a:gd name="connsiteX0" fmla="*/ 79727 w 1295399"/>
                <a:gd name="connsiteY0" fmla="*/ 0 h 481312"/>
                <a:gd name="connsiteX1" fmla="*/ 1156305 w 1295399"/>
                <a:gd name="connsiteY1" fmla="*/ 6114 h 481312"/>
                <a:gd name="connsiteX2" fmla="*/ 1295399 w 1295399"/>
                <a:gd name="connsiteY2" fmla="*/ 202725 h 481312"/>
                <a:gd name="connsiteX3" fmla="*/ 1165078 w 1295399"/>
                <a:gd name="connsiteY3" fmla="*/ 406074 h 481312"/>
                <a:gd name="connsiteX4" fmla="*/ 122732 w 1295399"/>
                <a:gd name="connsiteY4" fmla="*/ 410777 h 481312"/>
                <a:gd name="connsiteX5" fmla="*/ 0 w 1295399"/>
                <a:gd name="connsiteY5" fmla="*/ 481312 h 481312"/>
                <a:gd name="connsiteX6" fmla="*/ 0 w 1295399"/>
                <a:gd name="connsiteY6" fmla="*/ 100312 h 481312"/>
                <a:gd name="connsiteX7" fmla="*/ 79727 w 1295399"/>
                <a:gd name="connsiteY7" fmla="*/ 0 h 481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295399" h="481312">
                  <a:moveTo>
                    <a:pt x="79727" y="0"/>
                  </a:moveTo>
                  <a:lnTo>
                    <a:pt x="1156305" y="6114"/>
                  </a:lnTo>
                  <a:lnTo>
                    <a:pt x="1295399" y="202725"/>
                  </a:lnTo>
                  <a:lnTo>
                    <a:pt x="1165078" y="406074"/>
                  </a:lnTo>
                  <a:lnTo>
                    <a:pt x="122732" y="410777"/>
                  </a:lnTo>
                  <a:cubicBezTo>
                    <a:pt x="78235" y="412895"/>
                    <a:pt x="11453" y="402374"/>
                    <a:pt x="0" y="481312"/>
                  </a:cubicBezTo>
                  <a:lnTo>
                    <a:pt x="0" y="100312"/>
                  </a:lnTo>
                  <a:cubicBezTo>
                    <a:pt x="721" y="14824"/>
                    <a:pt x="31644" y="5334"/>
                    <a:pt x="79727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2">
                    <a:lumMod val="75000"/>
                  </a:schemeClr>
                </a:gs>
                <a:gs pos="69000">
                  <a:schemeClr val="accent2"/>
                </a:gs>
                <a:gs pos="100000">
                  <a:schemeClr val="accent2">
                    <a:lumMod val="60000"/>
                    <a:lumOff val="40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  <a:scene3d>
              <a:camera prst="orthographicFront">
                <a:rot lat="0" lon="0" rev="0"/>
              </a:camera>
              <a:lightRig rig="threePt" dir="t"/>
            </a:scene3d>
            <a:sp3d prstMaterial="plastic">
              <a:bevelT w="57150" h="57150"/>
            </a:sp3d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200"/>
            </a:p>
          </p:txBody>
        </p:sp>
        <p:sp>
          <p:nvSpPr>
            <p:cNvPr id="21" name="Pie 20"/>
            <p:cNvSpPr/>
            <p:nvPr/>
          </p:nvSpPr>
          <p:spPr bwMode="gray">
            <a:xfrm>
              <a:off x="4763053" y="3083859"/>
              <a:ext cx="304685" cy="179294"/>
            </a:xfrm>
            <a:prstGeom prst="pie">
              <a:avLst>
                <a:gd name="adj1" fmla="val 5429925"/>
                <a:gd name="adj2" fmla="val 16200000"/>
              </a:avLst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 sz="3200">
                <a:solidFill>
                  <a:schemeClr val="tx1"/>
                </a:solidFill>
              </a:endParaRPr>
            </a:p>
          </p:txBody>
        </p:sp>
      </p:grpSp>
      <p:sp>
        <p:nvSpPr>
          <p:cNvPr id="22" name="TextBox 21"/>
          <p:cNvSpPr txBox="1"/>
          <p:nvPr/>
        </p:nvSpPr>
        <p:spPr>
          <a:xfrm>
            <a:off x="6147508" y="5576717"/>
            <a:ext cx="360996" cy="584775"/>
          </a:xfrm>
          <a:prstGeom prst="rect">
            <a:avLst/>
          </a:prstGeom>
          <a:noFill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lang="en-US" sz="3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itchFamily="34" charset="0"/>
              </a:rPr>
              <a:t>2</a:t>
            </a:r>
            <a:endParaRPr 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Rectangle 32"/>
          <p:cNvSpPr>
            <a:spLocks noChangeArrowheads="1"/>
          </p:cNvSpPr>
          <p:nvPr/>
        </p:nvSpPr>
        <p:spPr bwMode="auto">
          <a:xfrm>
            <a:off x="7008491" y="5332888"/>
            <a:ext cx="454707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vi-VN" sz="3200" dirty="0">
                <a:solidFill>
                  <a:prstClr val="black"/>
                </a:solidFill>
              </a:rPr>
              <a:t>Hệ quả chuyển động tụ quay quanh trục của Trái Đất. </a:t>
            </a:r>
            <a:endParaRPr lang="en-US" sz="1600" dirty="0">
              <a:latin typeface="Segoe UI" pitchFamily="34" charset="0"/>
              <a:ea typeface="Segoe UI" pitchFamily="34" charset="0"/>
              <a:cs typeface="Segoe UI" pitchFamily="34" charset="0"/>
            </a:endParaRPr>
          </a:p>
        </p:txBody>
      </p:sp>
      <p:pic>
        <p:nvPicPr>
          <p:cNvPr id="2051" name="Hình ảnh 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0" y="-16540"/>
            <a:ext cx="1874961" cy="14674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25" name="Straight Connector 24"/>
          <p:cNvCxnSpPr/>
          <p:nvPr/>
        </p:nvCxnSpPr>
        <p:spPr>
          <a:xfrm>
            <a:off x="73501" y="1598949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66171" y="1540329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3" name="Picture 5" descr="HD wallpaper: Beautiful Earth, planet, asteroid, comet, planet earth |  Wallpaper Flare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99"/>
          <a:stretch/>
        </p:blipFill>
        <p:spPr bwMode="auto">
          <a:xfrm>
            <a:off x="76200" y="1777440"/>
            <a:ext cx="5598150" cy="4837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2647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 descr="https://images-na.ssl-images-amazon.com/images/I/71cBA3Y6GUL._SL1200_.jpg"/>
          <p:cNvPicPr>
            <a:picLocks noChangeAspect="1" noChangeArrowheads="1"/>
          </p:cNvPicPr>
          <p:nvPr/>
        </p:nvPicPr>
        <p:blipFill>
          <a:blip r:embed="rId3" r:link="rId5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167" b="97500" l="10000" r="9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2457" y="1036693"/>
            <a:ext cx="5195887" cy="5195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" name="Hình ảnh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414041" y="1233746"/>
            <a:ext cx="6548241" cy="5124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679" y="245350"/>
            <a:ext cx="11271034" cy="701731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400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1. CHUYỂN ĐỘNG TỰ QUAY QUANH TRỤC.</a:t>
            </a:r>
            <a:endParaRPr lang="en-US" sz="4400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0366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9780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161854" y="1082525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6216437" y="1082525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/>
          <p:cNvSpPr txBox="1">
            <a:spLocks/>
          </p:cNvSpPr>
          <p:nvPr/>
        </p:nvSpPr>
        <p:spPr>
          <a:xfrm>
            <a:off x="293861" y="2128068"/>
            <a:ext cx="1521156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/>
              <a:t>Cá </a:t>
            </a:r>
            <a:r>
              <a:rPr lang="en-US" sz="2800" dirty="0" err="1" smtClean="0"/>
              <a:t>nhân</a:t>
            </a:r>
            <a:endParaRPr lang="en-US" sz="2800" dirty="0"/>
          </a:p>
        </p:txBody>
      </p:sp>
      <p:pic>
        <p:nvPicPr>
          <p:cNvPr id="3074" name="Picture 2" descr="Look Icons - 2,840 free vector icons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571" y="1226591"/>
            <a:ext cx="901476" cy="90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0" name="Subtitle 2"/>
          <p:cNvSpPr txBox="1">
            <a:spLocks/>
          </p:cNvSpPr>
          <p:nvPr/>
        </p:nvSpPr>
        <p:spPr>
          <a:xfrm>
            <a:off x="650535" y="3201686"/>
            <a:ext cx="1521156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3000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857250" y="228600"/>
            <a:ext cx="0" cy="11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Subtitle 2"/>
          <p:cNvSpPr txBox="1">
            <a:spLocks/>
          </p:cNvSpPr>
          <p:nvPr/>
        </p:nvSpPr>
        <p:spPr>
          <a:xfrm>
            <a:off x="1696941" y="1393651"/>
            <a:ext cx="4384492" cy="107531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Em </a:t>
            </a:r>
            <a:r>
              <a:rPr lang="en-US" sz="3600" dirty="0" err="1" smtClean="0"/>
              <a:t>hãy</a:t>
            </a:r>
            <a:r>
              <a:rPr lang="en-US" sz="3600" dirty="0" smtClean="0"/>
              <a:t> </a:t>
            </a:r>
            <a:r>
              <a:rPr lang="en-US" sz="3600" dirty="0" err="1" smtClean="0"/>
              <a:t>xoay</a:t>
            </a:r>
            <a:r>
              <a:rPr lang="en-US" sz="3600" dirty="0" smtClean="0"/>
              <a:t> </a:t>
            </a:r>
            <a:r>
              <a:rPr lang="en-US" sz="3600" dirty="0" err="1" smtClean="0"/>
              <a:t>quả</a:t>
            </a:r>
            <a:r>
              <a:rPr lang="en-US" sz="3600" dirty="0" smtClean="0"/>
              <a:t> </a:t>
            </a:r>
            <a:r>
              <a:rPr lang="en-US" sz="3600" dirty="0" err="1" smtClean="0"/>
              <a:t>địa</a:t>
            </a:r>
            <a:r>
              <a:rPr lang="en-US" sz="3600" dirty="0" smtClean="0"/>
              <a:t> </a:t>
            </a:r>
            <a:r>
              <a:rPr lang="en-US" sz="3600" dirty="0" err="1" smtClean="0"/>
              <a:t>cầu</a:t>
            </a:r>
            <a:r>
              <a:rPr lang="en-US" sz="3600" dirty="0" smtClean="0"/>
              <a:t> cho quay </a:t>
            </a:r>
            <a:r>
              <a:rPr lang="en-US" sz="3600" dirty="0" err="1" smtClean="0"/>
              <a:t>đúng</a:t>
            </a:r>
            <a:r>
              <a:rPr lang="en-US" sz="3600" dirty="0" smtClean="0"/>
              <a:t> </a:t>
            </a:r>
            <a:r>
              <a:rPr lang="en-US" sz="3600" dirty="0" err="1" smtClean="0"/>
              <a:t>hướng</a:t>
            </a:r>
            <a:endParaRPr lang="en-US" sz="3600" dirty="0"/>
          </a:p>
        </p:txBody>
      </p:sp>
      <p:sp>
        <p:nvSpPr>
          <p:cNvPr id="32" name="Subtitle 2"/>
          <p:cNvSpPr txBox="1">
            <a:spLocks/>
          </p:cNvSpPr>
          <p:nvPr/>
        </p:nvSpPr>
        <p:spPr>
          <a:xfrm>
            <a:off x="75318" y="2630176"/>
            <a:ext cx="5917654" cy="11775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/>
              <a:t>Xác</a:t>
            </a:r>
            <a:r>
              <a:rPr lang="en-US" sz="3600" dirty="0" smtClean="0"/>
              <a:t> </a:t>
            </a:r>
            <a:r>
              <a:rPr lang="en-US" sz="3600" dirty="0" err="1" smtClean="0"/>
              <a:t>định</a:t>
            </a:r>
            <a:r>
              <a:rPr lang="en-US" sz="3600" dirty="0" smtClean="0"/>
              <a:t> </a:t>
            </a:r>
            <a:r>
              <a:rPr lang="en-US" sz="3600" dirty="0" err="1" smtClean="0"/>
              <a:t>hướng</a:t>
            </a:r>
            <a:r>
              <a:rPr lang="en-US" sz="3600" dirty="0" smtClean="0"/>
              <a:t> </a:t>
            </a:r>
            <a:r>
              <a:rPr lang="en-US" sz="3600" dirty="0" err="1" smtClean="0"/>
              <a:t>chuyển</a:t>
            </a:r>
            <a:r>
              <a:rPr lang="en-US" sz="3600" dirty="0" smtClean="0"/>
              <a:t> </a:t>
            </a:r>
            <a:r>
              <a:rPr lang="en-US" sz="3600" dirty="0" err="1" smtClean="0"/>
              <a:t>động</a:t>
            </a:r>
            <a:r>
              <a:rPr lang="en-US" sz="3600" dirty="0" smtClean="0"/>
              <a:t> </a:t>
            </a:r>
            <a:r>
              <a:rPr lang="en-US" sz="3600" dirty="0" err="1" smtClean="0"/>
              <a:t>tự</a:t>
            </a:r>
            <a:r>
              <a:rPr lang="en-US" sz="3600" dirty="0" smtClean="0"/>
              <a:t> quay </a:t>
            </a:r>
            <a:r>
              <a:rPr lang="en-US" sz="3600" dirty="0" err="1" smtClean="0"/>
              <a:t>quanh</a:t>
            </a:r>
            <a:r>
              <a:rPr lang="en-US" sz="3600" dirty="0" smtClean="0"/>
              <a:t> </a:t>
            </a:r>
            <a:r>
              <a:rPr lang="en-US" sz="3600" dirty="0" err="1" smtClean="0"/>
              <a:t>trục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Trái</a:t>
            </a:r>
            <a:r>
              <a:rPr lang="en-US" sz="3600" dirty="0" smtClean="0"/>
              <a:t> </a:t>
            </a:r>
            <a:r>
              <a:rPr lang="en-US" sz="3600" dirty="0" err="1" smtClean="0"/>
              <a:t>Đất</a:t>
            </a:r>
            <a:endParaRPr lang="en-US" sz="3600" dirty="0"/>
          </a:p>
        </p:txBody>
      </p:sp>
      <p:sp>
        <p:nvSpPr>
          <p:cNvPr id="33" name="Subtitle 2"/>
          <p:cNvSpPr txBox="1">
            <a:spLocks/>
          </p:cNvSpPr>
          <p:nvPr/>
        </p:nvSpPr>
        <p:spPr>
          <a:xfrm>
            <a:off x="6775127" y="2627469"/>
            <a:ext cx="1059653" cy="5742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>
                <a:solidFill>
                  <a:schemeClr val="bg1"/>
                </a:solidFill>
              </a:rPr>
              <a:t>Tây</a:t>
            </a:r>
            <a:r>
              <a:rPr lang="en-US" sz="3600" dirty="0" smtClean="0">
                <a:solidFill>
                  <a:schemeClr val="bg1"/>
                </a:solidFill>
              </a:rPr>
              <a:t> </a:t>
            </a:r>
            <a:endParaRPr lang="en-US" sz="3600" dirty="0">
              <a:solidFill>
                <a:schemeClr val="bg1"/>
              </a:solidFill>
            </a:endParaRPr>
          </a:p>
        </p:txBody>
      </p:sp>
      <p:sp>
        <p:nvSpPr>
          <p:cNvPr id="34" name="Subtitle 2"/>
          <p:cNvSpPr txBox="1">
            <a:spLocks/>
          </p:cNvSpPr>
          <p:nvPr/>
        </p:nvSpPr>
        <p:spPr>
          <a:xfrm>
            <a:off x="10882915" y="3796208"/>
            <a:ext cx="1059653" cy="574217"/>
          </a:xfrm>
          <a:prstGeom prst="rect">
            <a:avLst/>
          </a:prstGeom>
          <a:noFill/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>
                <a:solidFill>
                  <a:schemeClr val="bg1"/>
                </a:solidFill>
              </a:rPr>
              <a:t>Đông</a:t>
            </a:r>
            <a:endParaRPr lang="en-US" sz="3600" dirty="0">
              <a:solidFill>
                <a:schemeClr val="bg1"/>
              </a:solidFill>
            </a:endParaRPr>
          </a:p>
        </p:txBody>
      </p:sp>
      <p:pic>
        <p:nvPicPr>
          <p:cNvPr id="3" name="Picture 2" descr="Sun Shining Over The Earth From Space Stock Photo - Download Image Now -  iStock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13"/>
          <a:stretch/>
        </p:blipFill>
        <p:spPr bwMode="auto">
          <a:xfrm>
            <a:off x="6449849" y="1233961"/>
            <a:ext cx="5459816" cy="5109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Subtitle 2"/>
          <p:cNvSpPr txBox="1">
            <a:spLocks/>
          </p:cNvSpPr>
          <p:nvPr/>
        </p:nvSpPr>
        <p:spPr>
          <a:xfrm>
            <a:off x="75318" y="3949966"/>
            <a:ext cx="5917654" cy="160512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err="1" smtClean="0"/>
              <a:t>Nếu</a:t>
            </a:r>
            <a:r>
              <a:rPr lang="en-US" sz="3600" dirty="0" smtClean="0"/>
              <a:t> </a:t>
            </a:r>
            <a:r>
              <a:rPr lang="en-US" sz="3600" dirty="0" err="1" smtClean="0"/>
              <a:t>quan</a:t>
            </a:r>
            <a:r>
              <a:rPr lang="en-US" sz="3600" dirty="0" smtClean="0"/>
              <a:t> </a:t>
            </a:r>
            <a:r>
              <a:rPr lang="en-US" sz="3600" dirty="0" err="1" smtClean="0"/>
              <a:t>sát</a:t>
            </a:r>
            <a:r>
              <a:rPr lang="en-US" sz="3600" dirty="0" smtClean="0"/>
              <a:t> </a:t>
            </a:r>
            <a:r>
              <a:rPr lang="en-US" sz="3600" dirty="0" err="1" smtClean="0"/>
              <a:t>từ</a:t>
            </a:r>
            <a:r>
              <a:rPr lang="en-US" sz="3600" dirty="0" smtClean="0"/>
              <a:t> </a:t>
            </a:r>
            <a:r>
              <a:rPr lang="en-US" sz="3600" dirty="0" err="1" smtClean="0"/>
              <a:t>ngoài</a:t>
            </a:r>
            <a:r>
              <a:rPr lang="en-US" sz="3600" dirty="0" smtClean="0"/>
              <a:t> </a:t>
            </a:r>
            <a:r>
              <a:rPr lang="en-US" sz="3600" dirty="0" err="1" smtClean="0"/>
              <a:t>không</a:t>
            </a:r>
            <a:r>
              <a:rPr lang="en-US" sz="3600" dirty="0" smtClean="0"/>
              <a:t> </a:t>
            </a:r>
            <a:r>
              <a:rPr lang="en-US" sz="3600" dirty="0" err="1" smtClean="0"/>
              <a:t>gian</a:t>
            </a:r>
            <a:r>
              <a:rPr lang="en-US" sz="3600" dirty="0" smtClean="0"/>
              <a:t>, </a:t>
            </a:r>
            <a:r>
              <a:rPr lang="en-US" sz="3600" dirty="0" err="1" smtClean="0"/>
              <a:t>chúng</a:t>
            </a:r>
            <a:r>
              <a:rPr lang="en-US" sz="3600" dirty="0" smtClean="0"/>
              <a:t> ta </a:t>
            </a:r>
            <a:r>
              <a:rPr lang="en-US" sz="3600" dirty="0" err="1" smtClean="0"/>
              <a:t>có</a:t>
            </a:r>
            <a:r>
              <a:rPr lang="en-US" sz="3600" dirty="0" smtClean="0"/>
              <a:t> </a:t>
            </a:r>
            <a:r>
              <a:rPr lang="en-US" sz="3600" dirty="0" err="1" smtClean="0"/>
              <a:t>thấy</a:t>
            </a:r>
            <a:r>
              <a:rPr lang="en-US" sz="3600" dirty="0" smtClean="0"/>
              <a:t> </a:t>
            </a:r>
            <a:r>
              <a:rPr lang="en-US" sz="3600" dirty="0" err="1" smtClean="0"/>
              <a:t>trục</a:t>
            </a:r>
            <a:r>
              <a:rPr lang="en-US" sz="3600" dirty="0" smtClean="0"/>
              <a:t> </a:t>
            </a:r>
            <a:r>
              <a:rPr lang="en-US" sz="3600" dirty="0" err="1" smtClean="0"/>
              <a:t>nghiêng</a:t>
            </a:r>
            <a:r>
              <a:rPr lang="en-US" sz="3600" dirty="0" smtClean="0"/>
              <a:t> </a:t>
            </a:r>
            <a:r>
              <a:rPr lang="en-US" sz="3600" dirty="0" err="1" smtClean="0"/>
              <a:t>của</a:t>
            </a:r>
            <a:r>
              <a:rPr lang="en-US" sz="3600" dirty="0" smtClean="0"/>
              <a:t> </a:t>
            </a:r>
            <a:r>
              <a:rPr lang="en-US" sz="3600" dirty="0" err="1" smtClean="0"/>
              <a:t>Trái</a:t>
            </a:r>
            <a:r>
              <a:rPr lang="en-US" sz="3600" dirty="0" smtClean="0"/>
              <a:t> </a:t>
            </a:r>
            <a:r>
              <a:rPr lang="en-US" sz="3600" dirty="0" err="1" smtClean="0"/>
              <a:t>Đất</a:t>
            </a:r>
            <a:r>
              <a:rPr lang="en-US" sz="3600" dirty="0" smtClean="0"/>
              <a:t> </a:t>
            </a:r>
            <a:r>
              <a:rPr lang="en-US" sz="3600" dirty="0" err="1" smtClean="0"/>
              <a:t>không</a:t>
            </a:r>
            <a:r>
              <a:rPr lang="en-US" sz="3600" dirty="0" smtClean="0"/>
              <a:t>? </a:t>
            </a:r>
            <a:endParaRPr lang="en-US" sz="3600" dirty="0"/>
          </a:p>
        </p:txBody>
      </p:sp>
      <p:sp>
        <p:nvSpPr>
          <p:cNvPr id="36" name="Subtitle 2"/>
          <p:cNvSpPr txBox="1">
            <a:spLocks/>
          </p:cNvSpPr>
          <p:nvPr/>
        </p:nvSpPr>
        <p:spPr>
          <a:xfrm>
            <a:off x="75318" y="5697318"/>
            <a:ext cx="5917654" cy="110353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KHÔNG </a:t>
            </a:r>
          </a:p>
          <a:p>
            <a:r>
              <a:rPr lang="en-US" sz="3600" dirty="0" smtClean="0">
                <a:sym typeface="Wingdings" panose="05000000000000000000" pitchFamily="2" charset="2"/>
              </a:rPr>
              <a:t> </a:t>
            </a:r>
            <a:r>
              <a:rPr lang="en-US" sz="3600" dirty="0" err="1" smtClean="0">
                <a:sym typeface="Wingdings" panose="05000000000000000000" pitchFamily="2" charset="2"/>
              </a:rPr>
              <a:t>đây</a:t>
            </a:r>
            <a:r>
              <a:rPr lang="en-US" sz="3600" dirty="0" smtClean="0">
                <a:sym typeface="Wingdings" panose="05000000000000000000" pitchFamily="2" charset="2"/>
              </a:rPr>
              <a:t> </a:t>
            </a:r>
            <a:r>
              <a:rPr lang="en-US" sz="3600" dirty="0" err="1" smtClean="0">
                <a:sym typeface="Wingdings" panose="05000000000000000000" pitchFamily="2" charset="2"/>
              </a:rPr>
              <a:t>là</a:t>
            </a:r>
            <a:r>
              <a:rPr lang="en-US" sz="3600" dirty="0" smtClean="0">
                <a:sym typeface="Wingdings" panose="05000000000000000000" pitchFamily="2" charset="2"/>
              </a:rPr>
              <a:t> TRỤC TƯỞNG TƯỢNG</a:t>
            </a:r>
            <a:endParaRPr lang="en-US" sz="3600" dirty="0"/>
          </a:p>
        </p:txBody>
      </p:sp>
      <p:grpSp>
        <p:nvGrpSpPr>
          <p:cNvPr id="45" name="Group 44"/>
          <p:cNvGrpSpPr/>
          <p:nvPr/>
        </p:nvGrpSpPr>
        <p:grpSpPr>
          <a:xfrm>
            <a:off x="6392405" y="1206374"/>
            <a:ext cx="5517260" cy="5683431"/>
            <a:chOff x="1180186" y="493532"/>
            <a:chExt cx="5517260" cy="5683431"/>
          </a:xfrm>
        </p:grpSpPr>
        <p:sp>
          <p:nvSpPr>
            <p:cNvPr id="46" name="Rectangle 45"/>
            <p:cNvSpPr/>
            <p:nvPr/>
          </p:nvSpPr>
          <p:spPr>
            <a:xfrm>
              <a:off x="1180186" y="493532"/>
              <a:ext cx="5517260" cy="5486163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7" name="Group 46"/>
            <p:cNvGrpSpPr/>
            <p:nvPr/>
          </p:nvGrpSpPr>
          <p:grpSpPr>
            <a:xfrm>
              <a:off x="1223963" y="520904"/>
              <a:ext cx="5195887" cy="5656059"/>
              <a:chOff x="1223963" y="520904"/>
              <a:chExt cx="5195887" cy="5656059"/>
            </a:xfrm>
          </p:grpSpPr>
          <p:cxnSp>
            <p:nvCxnSpPr>
              <p:cNvPr id="48" name="Straight Connector 47"/>
              <p:cNvCxnSpPr/>
              <p:nvPr/>
            </p:nvCxnSpPr>
            <p:spPr>
              <a:xfrm flipH="1">
                <a:off x="2420591" y="520905"/>
                <a:ext cx="2407405" cy="5458790"/>
              </a:xfrm>
              <a:prstGeom prst="line">
                <a:avLst/>
              </a:prstGeom>
              <a:ln w="381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pic>
            <p:nvPicPr>
              <p:cNvPr id="49" name="Picture 2" descr="https://images-na.ssl-images-amazon.com/images/I/71cBA3Y6GUL._SL1200_.jpg"/>
              <p:cNvPicPr>
                <a:picLocks noChangeAspect="1" noChangeArrowheads="1"/>
              </p:cNvPicPr>
              <p:nvPr/>
            </p:nvPicPr>
            <p:blipFill>
              <a:blip r:embed="rId3" r:link="rId5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2167" b="97500" l="10000" r="9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23963" y="981076"/>
                <a:ext cx="5195887" cy="519588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cxnSp>
            <p:nvCxnSpPr>
              <p:cNvPr id="50" name="Straight Connector 49"/>
              <p:cNvCxnSpPr/>
              <p:nvPr/>
            </p:nvCxnSpPr>
            <p:spPr>
              <a:xfrm flipH="1">
                <a:off x="2420591" y="520904"/>
                <a:ext cx="2407405" cy="5458791"/>
              </a:xfrm>
              <a:prstGeom prst="line">
                <a:avLst/>
              </a:prstGeom>
              <a:ln w="38100">
                <a:prstDash val="dash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51" name="TextBox 50"/>
              <p:cNvSpPr txBox="1"/>
              <p:nvPr/>
            </p:nvSpPr>
            <p:spPr>
              <a:xfrm>
                <a:off x="3821906" y="796410"/>
                <a:ext cx="8890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latin typeface="#9Slide07 IcielBaliho Script" pitchFamily="2" charset="0"/>
                  </a:rPr>
                  <a:t>Cực</a:t>
                </a:r>
                <a:r>
                  <a:rPr lang="en-US" dirty="0" smtClean="0">
                    <a:latin typeface="#9Slide07 IcielBaliho Script" pitchFamily="2" charset="0"/>
                  </a:rPr>
                  <a:t> </a:t>
                </a:r>
                <a:r>
                  <a:rPr lang="en-US" dirty="0" err="1" smtClean="0">
                    <a:latin typeface="#9Slide07 IcielBaliho Script" pitchFamily="2" charset="0"/>
                  </a:rPr>
                  <a:t>Bắc</a:t>
                </a:r>
                <a:endParaRPr lang="en-US" dirty="0">
                  <a:latin typeface="#9Slide07 IcielBaliho Script" pitchFamily="2" charset="0"/>
                </a:endParaRPr>
              </a:p>
            </p:txBody>
          </p:sp>
          <p:sp>
            <p:nvSpPr>
              <p:cNvPr id="53" name="TextBox 52"/>
              <p:cNvSpPr txBox="1"/>
              <p:nvPr/>
            </p:nvSpPr>
            <p:spPr>
              <a:xfrm>
                <a:off x="1930400" y="4695310"/>
                <a:ext cx="124460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dirty="0" err="1" smtClean="0">
                    <a:latin typeface="#9Slide07 IcielBaliho Script" pitchFamily="2" charset="0"/>
                  </a:rPr>
                  <a:t>Cực</a:t>
                </a:r>
                <a:r>
                  <a:rPr lang="en-US" dirty="0" smtClean="0">
                    <a:latin typeface="#9Slide07 IcielBaliho Script" pitchFamily="2" charset="0"/>
                  </a:rPr>
                  <a:t> Nam</a:t>
                </a:r>
                <a:endParaRPr lang="en-US" dirty="0">
                  <a:latin typeface="#9Slide07 IcielBaliho Script" pitchFamily="2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84048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40" grpId="0"/>
      <p:bldP spid="30" grpId="0" animBg="1"/>
      <p:bldP spid="32" grpId="0" animBg="1"/>
      <p:bldP spid="33" grpId="0"/>
      <p:bldP spid="34" grpId="0"/>
      <p:bldP spid="35" grpId="0" animBg="1"/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679" y="245350"/>
            <a:ext cx="11271034" cy="701731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4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1. CHUYỂN ĐỘNG TỰ QUAY QUANH TRỤC.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0366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9780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117108" y="1038162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171691" y="1038162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 descr="2 minutes clock quick number icon 2min time Vector Image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60600" y1="29630" x2="60600" y2="29630"/>
                        <a14:foregroundMark x1="67800" y1="36481" x2="67800" y2="36481"/>
                        <a14:foregroundMark x1="71800" y1="46481" x2="73400" y2="47037"/>
                        <a14:foregroundMark x1="69400" y1="55741" x2="69400" y2="55741"/>
                        <a14:foregroundMark x1="62000" y1="62778" x2="62000" y2="62778"/>
                        <a14:foregroundMark x1="51400" y1="66111" x2="51400" y2="66111"/>
                        <a14:foregroundMark x1="41200" y1="64074" x2="41200" y2="64074"/>
                        <a14:foregroundMark x1="33000" y1="57037" x2="33000" y2="57037"/>
                        <a14:foregroundMark x1="30400" y1="47778" x2="30400" y2="47778"/>
                        <a14:foregroundMark x1="32600" y1="37407" x2="32600" y2="37407"/>
                        <a14:foregroundMark x1="53600" y1="37963" x2="53600" y2="37963"/>
                        <a14:foregroundMark x1="49800" y1="47037" x2="49800" y2="47037"/>
                        <a14:foregroundMark x1="52600" y1="42778" x2="52600" y2="42778"/>
                        <a14:foregroundMark x1="53000" y1="42778" x2="53000" y2="42778"/>
                        <a14:foregroundMark x1="43700" y1="58981" x2="43700" y2="58981"/>
                        <a14:foregroundMark x1="71100" y1="35741" x2="71100" y2="35741"/>
                        <a14:foregroundMark x1="68600" y1="32778" x2="68600" y2="32778"/>
                        <a14:foregroundMark x1="69600" y1="33889" x2="69600" y2="33889"/>
                        <a14:foregroundMark x1="69200" y1="33519" x2="69200" y2="33519"/>
                        <a14:foregroundMark x1="47000" y1="37315" x2="47400" y2="37315"/>
                        <a14:foregroundMark x1="49600" y1="35833" x2="49600" y2="35833"/>
                        <a14:foregroundMark x1="49600" y1="35833" x2="49600" y2="35833"/>
                        <a14:foregroundMark x1="51700" y1="35648" x2="52700" y2="35648"/>
                        <a14:foregroundMark x1="54300" y1="36667" x2="54300" y2="36667"/>
                        <a14:foregroundMark x1="54800" y1="39630" x2="54800" y2="39630"/>
                        <a14:foregroundMark x1="53800" y1="41019" x2="53800" y2="41019"/>
                        <a14:foregroundMark x1="50800" y1="44722" x2="50800" y2="44722"/>
                        <a14:foregroundMark x1="48600" y1="46667" x2="48400" y2="47037"/>
                        <a14:foregroundMark x1="47100" y1="48981" x2="47100" y2="48981"/>
                        <a14:foregroundMark x1="48100" y1="50741" x2="48100" y2="50741"/>
                        <a14:foregroundMark x1="49800" y1="51574" x2="49800" y2="51574"/>
                        <a14:foregroundMark x1="51800" y1="51389" x2="52700" y2="51389"/>
                        <a14:foregroundMark x1="53300" y1="51296" x2="54000" y2="51296"/>
                        <a14:foregroundMark x1="54300" y1="51296" x2="54300" y2="51296"/>
                        <a14:foregroundMark x1="45400" y1="56296" x2="45400" y2="56296"/>
                        <a14:foregroundMark x1="46500" y1="59074" x2="46500" y2="59352"/>
                        <a14:foregroundMark x1="46500" y1="58056" x2="46500" y2="58056"/>
                        <a14:foregroundMark x1="46400" y1="57407" x2="46400" y2="56852"/>
                        <a14:foregroundMark x1="46600" y1="56852" x2="46600" y2="56852"/>
                        <a14:foregroundMark x1="48000" y1="56389" x2="48000" y2="56389"/>
                        <a14:foregroundMark x1="49700" y1="57037" x2="49700" y2="57037"/>
                        <a14:foregroundMark x1="49800" y1="59722" x2="49800" y2="59722"/>
                        <a14:foregroundMark x1="52400" y1="56574" x2="52400" y2="56574"/>
                        <a14:foregroundMark x1="52400" y1="57778" x2="52400" y2="57778"/>
                        <a14:foregroundMark x1="52600" y1="58889" x2="52600" y2="58889"/>
                        <a14:foregroundMark x1="52700" y1="54167" x2="52700" y2="54167"/>
                        <a14:foregroundMark x1="55700" y1="57778" x2="55700" y2="57778"/>
                        <a14:foregroundMark x1="55600" y1="56759" x2="55600" y2="56759"/>
                        <a14:foregroundMark x1="57000" y1="56204" x2="57000" y2="56204"/>
                        <a14:foregroundMark x1="58100" y1="56296" x2="58100" y2="56296"/>
                        <a14:foregroundMark x1="59000" y1="57593" x2="59000" y2="57593"/>
                        <a14:foregroundMark x1="58800" y1="58611" x2="58800" y2="58611"/>
                        <a14:foregroundMark x1="43500" y1="56759" x2="43500" y2="56759"/>
                        <a14:foregroundMark x1="43800" y1="57778" x2="43800" y2="57778"/>
                        <a14:foregroundMark x1="68600" y1="36111" x2="68600" y2="36111"/>
                        <a14:foregroundMark x1="68300" y1="32130" x2="68300" y2="3213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936" t="16846" r="21393" b="25520"/>
          <a:stretch/>
        </p:blipFill>
        <p:spPr bwMode="auto">
          <a:xfrm>
            <a:off x="489358" y="3611318"/>
            <a:ext cx="769989" cy="8457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Subtitle 2"/>
          <p:cNvSpPr txBox="1">
            <a:spLocks/>
          </p:cNvSpPr>
          <p:nvPr/>
        </p:nvSpPr>
        <p:spPr>
          <a:xfrm>
            <a:off x="291941" y="1863361"/>
            <a:ext cx="1521156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2800" dirty="0" smtClean="0"/>
              <a:t>Cá </a:t>
            </a:r>
            <a:r>
              <a:rPr lang="en-US" sz="2800" dirty="0" err="1" smtClean="0"/>
              <a:t>nhân</a:t>
            </a:r>
            <a:endParaRPr lang="en-US" sz="2800" dirty="0"/>
          </a:p>
        </p:txBody>
      </p:sp>
      <p:sp>
        <p:nvSpPr>
          <p:cNvPr id="19" name="Subtitle 2"/>
          <p:cNvSpPr txBox="1">
            <a:spLocks/>
          </p:cNvSpPr>
          <p:nvPr/>
        </p:nvSpPr>
        <p:spPr>
          <a:xfrm>
            <a:off x="232288" y="3131314"/>
            <a:ext cx="1395365" cy="54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Đọc</a:t>
            </a:r>
            <a:r>
              <a:rPr lang="en-US" sz="2800" dirty="0" smtClean="0"/>
              <a:t> SGK</a:t>
            </a:r>
            <a:endParaRPr lang="en-US" sz="2800" dirty="0"/>
          </a:p>
        </p:txBody>
      </p:sp>
      <p:sp>
        <p:nvSpPr>
          <p:cNvPr id="20" name="Subtitle 2"/>
          <p:cNvSpPr txBox="1">
            <a:spLocks/>
          </p:cNvSpPr>
          <p:nvPr/>
        </p:nvSpPr>
        <p:spPr>
          <a:xfrm>
            <a:off x="83562" y="4399267"/>
            <a:ext cx="1581580" cy="54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Thời</a:t>
            </a:r>
            <a:r>
              <a:rPr lang="en-US" sz="2800" dirty="0" smtClean="0"/>
              <a:t> </a:t>
            </a:r>
            <a:r>
              <a:rPr lang="en-US" sz="2800" dirty="0" err="1" smtClean="0"/>
              <a:t>gian</a:t>
            </a:r>
            <a:endParaRPr lang="en-US" sz="2800" dirty="0"/>
          </a:p>
        </p:txBody>
      </p:sp>
      <p:pic>
        <p:nvPicPr>
          <p:cNvPr id="3074" name="Picture 2" descr="Look Icons - 2,840 free vector icons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651" y="961884"/>
            <a:ext cx="901476" cy="901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✓ [Updated] SGK - Sách giáo khoa Sách giải học tốt PC / Android App (Mod)  Download (2021)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601" y="2290114"/>
            <a:ext cx="847027" cy="8470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8" name="Subtitle 2"/>
          <p:cNvSpPr txBox="1">
            <a:spLocks/>
          </p:cNvSpPr>
          <p:nvPr/>
        </p:nvSpPr>
        <p:spPr>
          <a:xfrm>
            <a:off x="2393969" y="1225194"/>
            <a:ext cx="8721854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dirty="0" smtClean="0">
                <a:solidFill>
                  <a:srgbClr val="FF0000"/>
                </a:solidFill>
              </a:rPr>
              <a:t>TÌM CÂU TRẢ LỜI ĐÚNG CHO CÁC CÂU HỎI SAU</a:t>
            </a:r>
            <a:endParaRPr lang="en-US" sz="3000" dirty="0">
              <a:solidFill>
                <a:srgbClr val="FF0000"/>
              </a:solidFill>
            </a:endParaRPr>
          </a:p>
        </p:txBody>
      </p:sp>
      <p:sp>
        <p:nvSpPr>
          <p:cNvPr id="40" name="Subtitle 2"/>
          <p:cNvSpPr txBox="1">
            <a:spLocks/>
          </p:cNvSpPr>
          <p:nvPr/>
        </p:nvSpPr>
        <p:spPr>
          <a:xfrm>
            <a:off x="650535" y="3201686"/>
            <a:ext cx="1521156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endParaRPr lang="en-US" sz="3000" dirty="0"/>
          </a:p>
        </p:txBody>
      </p:sp>
      <p:cxnSp>
        <p:nvCxnSpPr>
          <p:cNvPr id="17" name="Straight Arrow Connector 16"/>
          <p:cNvCxnSpPr/>
          <p:nvPr/>
        </p:nvCxnSpPr>
        <p:spPr>
          <a:xfrm flipV="1">
            <a:off x="857250" y="228600"/>
            <a:ext cx="0" cy="113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84" name="Picture 12" descr="Note Icon by Lima Studio on Dribbble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091" t="27488" r="34409" b="25178"/>
          <a:stretch/>
        </p:blipFill>
        <p:spPr bwMode="auto">
          <a:xfrm>
            <a:off x="323850" y="4800600"/>
            <a:ext cx="120015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" name="Subtitle 2"/>
          <p:cNvSpPr txBox="1">
            <a:spLocks/>
          </p:cNvSpPr>
          <p:nvPr/>
        </p:nvSpPr>
        <p:spPr>
          <a:xfrm>
            <a:off x="133135" y="6026314"/>
            <a:ext cx="1581580" cy="549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ViếT</a:t>
            </a:r>
            <a:r>
              <a:rPr lang="en-US" sz="2800" dirty="0" smtClean="0"/>
              <a:t> </a:t>
            </a:r>
            <a:r>
              <a:rPr lang="en-US" sz="2800" dirty="0" err="1" smtClean="0"/>
              <a:t>ra</a:t>
            </a:r>
            <a:r>
              <a:rPr lang="en-US" sz="2800" dirty="0" smtClean="0"/>
              <a:t> </a:t>
            </a:r>
            <a:r>
              <a:rPr lang="en-US" sz="2800" dirty="0" err="1" smtClean="0"/>
              <a:t>giấy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sp>
        <p:nvSpPr>
          <p:cNvPr id="7" name="Rectangle 6"/>
          <p:cNvSpPr/>
          <p:nvPr/>
        </p:nvSpPr>
        <p:spPr>
          <a:xfrm>
            <a:off x="2421120" y="1796988"/>
            <a:ext cx="5598929" cy="50167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 smtClean="0"/>
              <a:t>1/ </a:t>
            </a:r>
            <a:r>
              <a:rPr lang="vi-VN" sz="3200" dirty="0" smtClean="0"/>
              <a:t>Chính xác 1 ngày đêm của chúng ta dài bao nhiêu giờ? </a:t>
            </a:r>
            <a:endParaRPr lang="en-US" sz="3200" dirty="0" smtClean="0"/>
          </a:p>
          <a:p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smtClean="0"/>
              <a:t>2/ </a:t>
            </a:r>
            <a:r>
              <a:rPr lang="vi-VN" sz="3200" dirty="0" smtClean="0"/>
              <a:t>Tại sao lại có chính xác thời gian như thế? </a:t>
            </a:r>
            <a:endParaRPr lang="en-US" sz="3200" dirty="0" smtClean="0"/>
          </a:p>
          <a:p>
            <a:endParaRPr lang="en-US" sz="3200" dirty="0"/>
          </a:p>
          <a:p>
            <a:r>
              <a:rPr lang="en-US" sz="3200" dirty="0" smtClean="0"/>
              <a:t>3/ </a:t>
            </a:r>
            <a:r>
              <a:rPr lang="vi-VN" sz="3200" dirty="0" smtClean="0"/>
              <a:t>Nếu chúng ta ở trên sao hỏa hay sao kim thì 1 ngày có dài như thế không?</a:t>
            </a:r>
            <a:endParaRPr lang="en-US" sz="3200" dirty="0"/>
          </a:p>
        </p:txBody>
      </p:sp>
      <p:pic>
        <p:nvPicPr>
          <p:cNvPr id="5122" name="Picture 2" descr="Staff people group in a circular arrow - Free people icons"/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0949" y="-1408576"/>
            <a:ext cx="1648549" cy="1648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8269478" y="2016397"/>
            <a:ext cx="3541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FF0000"/>
                </a:solidFill>
              </a:rPr>
              <a:t>23 </a:t>
            </a:r>
            <a:r>
              <a:rPr lang="en-US" sz="3200" dirty="0" err="1">
                <a:solidFill>
                  <a:srgbClr val="FF0000"/>
                </a:solidFill>
              </a:rPr>
              <a:t>giờ</a:t>
            </a:r>
            <a:r>
              <a:rPr lang="en-US" sz="3200" dirty="0">
                <a:solidFill>
                  <a:srgbClr val="FF0000"/>
                </a:solidFill>
              </a:rPr>
              <a:t> 56 </a:t>
            </a:r>
            <a:r>
              <a:rPr lang="en-US" sz="3200" dirty="0" err="1">
                <a:solidFill>
                  <a:srgbClr val="FF0000"/>
                </a:solidFill>
              </a:rPr>
              <a:t>phút</a:t>
            </a:r>
            <a:r>
              <a:rPr lang="en-US" sz="3200" dirty="0">
                <a:solidFill>
                  <a:srgbClr val="FF0000"/>
                </a:solidFill>
              </a:rPr>
              <a:t> 04 </a:t>
            </a:r>
            <a:r>
              <a:rPr lang="en-US" sz="3200" dirty="0" err="1">
                <a:solidFill>
                  <a:srgbClr val="FF0000"/>
                </a:solidFill>
              </a:rPr>
              <a:t>giây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1" name="Rectangle 10"/>
          <p:cNvSpPr/>
          <p:nvPr/>
        </p:nvSpPr>
        <p:spPr>
          <a:xfrm>
            <a:off x="8020050" y="1863361"/>
            <a:ext cx="3958294" cy="107033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/>
          <p:cNvSpPr/>
          <p:nvPr/>
        </p:nvSpPr>
        <p:spPr>
          <a:xfrm>
            <a:off x="2329888" y="1863361"/>
            <a:ext cx="5522818" cy="1070339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8269478" y="3181716"/>
            <a:ext cx="354152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>
                <a:solidFill>
                  <a:srgbClr val="FF0000"/>
                </a:solidFill>
              </a:rPr>
              <a:t>T</a:t>
            </a:r>
            <a:r>
              <a:rPr lang="en-US" sz="3200" dirty="0" err="1" smtClean="0">
                <a:solidFill>
                  <a:srgbClr val="FF0000"/>
                </a:solidFill>
              </a:rPr>
              <a:t>hời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gian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Trái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Đất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tự</a:t>
            </a:r>
            <a:r>
              <a:rPr lang="en-US" sz="3200" dirty="0">
                <a:solidFill>
                  <a:srgbClr val="FF0000"/>
                </a:solidFill>
              </a:rPr>
              <a:t> quay </a:t>
            </a:r>
            <a:r>
              <a:rPr lang="en-US" sz="3200" dirty="0" err="1">
                <a:solidFill>
                  <a:srgbClr val="FF0000"/>
                </a:solidFill>
              </a:rPr>
              <a:t>quanh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trục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quy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định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thời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gian</a:t>
            </a:r>
            <a:r>
              <a:rPr lang="en-US" sz="3200" dirty="0">
                <a:solidFill>
                  <a:srgbClr val="FF0000"/>
                </a:solidFill>
              </a:rPr>
              <a:t> 1 </a:t>
            </a:r>
            <a:r>
              <a:rPr lang="en-US" sz="3200" dirty="0" err="1">
                <a:solidFill>
                  <a:srgbClr val="FF0000"/>
                </a:solidFill>
              </a:rPr>
              <a:t>ngày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đêm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của</a:t>
            </a:r>
            <a:r>
              <a:rPr lang="en-US" sz="3200" dirty="0">
                <a:solidFill>
                  <a:srgbClr val="FF0000"/>
                </a:solidFill>
              </a:rPr>
              <a:t> 1 </a:t>
            </a:r>
            <a:r>
              <a:rPr lang="en-US" sz="3200" dirty="0" err="1">
                <a:solidFill>
                  <a:srgbClr val="FF0000"/>
                </a:solidFill>
              </a:rPr>
              <a:t>hành</a:t>
            </a:r>
            <a:r>
              <a:rPr lang="en-US" sz="3200" dirty="0">
                <a:solidFill>
                  <a:srgbClr val="FF0000"/>
                </a:solidFill>
              </a:rPr>
              <a:t> </a:t>
            </a:r>
            <a:r>
              <a:rPr lang="en-US" sz="3200" dirty="0" err="1">
                <a:solidFill>
                  <a:srgbClr val="FF0000"/>
                </a:solidFill>
              </a:rPr>
              <a:t>tinh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8020050" y="3328928"/>
            <a:ext cx="3958294" cy="1937085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Rectangle 33"/>
          <p:cNvSpPr/>
          <p:nvPr/>
        </p:nvSpPr>
        <p:spPr>
          <a:xfrm>
            <a:off x="2329888" y="3328928"/>
            <a:ext cx="5522818" cy="1914891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9345062" y="5716339"/>
            <a:ext cx="35415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 err="1" smtClean="0">
                <a:solidFill>
                  <a:srgbClr val="FF0000"/>
                </a:solidFill>
              </a:rPr>
              <a:t>Không</a:t>
            </a:r>
            <a:r>
              <a:rPr lang="en-US" sz="3200" dirty="0" smtClean="0">
                <a:solidFill>
                  <a:srgbClr val="FF0000"/>
                </a:solidFill>
              </a:rPr>
              <a:t> 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8020049" y="5369861"/>
            <a:ext cx="3958294" cy="143099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2329887" y="5369861"/>
            <a:ext cx="5522818" cy="1430990"/>
          </a:xfrm>
          <a:prstGeom prst="rect">
            <a:avLst/>
          </a:prstGeom>
          <a:noFill/>
          <a:ln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913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6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38" grpId="0"/>
      <p:bldP spid="40" grpId="0"/>
      <p:bldP spid="60" grpId="0"/>
      <p:bldP spid="8" grpId="0"/>
      <p:bldP spid="11" grpId="0" animBg="1"/>
      <p:bldP spid="32" grpId="0"/>
      <p:bldP spid="33" grpId="0" animBg="1"/>
      <p:bldP spid="35" grpId="0"/>
      <p:bldP spid="3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3,740 Day And Night Concept Stock Photos, Pictures &amp;amp; Royalty-Free Images -  iStoc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950" y="922019"/>
            <a:ext cx="4752668" cy="475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>
            <a:off x="4930475" y="0"/>
            <a:ext cx="0" cy="685800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5010458" y="0"/>
            <a:ext cx="0" cy="6858001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Subtitle 2"/>
          <p:cNvSpPr txBox="1">
            <a:spLocks/>
          </p:cNvSpPr>
          <p:nvPr/>
        </p:nvSpPr>
        <p:spPr>
          <a:xfrm>
            <a:off x="149949" y="5759255"/>
            <a:ext cx="4739077" cy="99206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200" dirty="0" err="1" smtClean="0"/>
              <a:t>Độ</a:t>
            </a:r>
            <a:r>
              <a:rPr lang="en-US" sz="3200" dirty="0" smtClean="0"/>
              <a:t> </a:t>
            </a:r>
            <a:r>
              <a:rPr lang="en-US" sz="3200" dirty="0" err="1" smtClean="0"/>
              <a:t>dài</a:t>
            </a:r>
            <a:r>
              <a:rPr lang="en-US" sz="3200" dirty="0" smtClean="0"/>
              <a:t> 1 </a:t>
            </a:r>
            <a:r>
              <a:rPr lang="en-US" sz="3200" dirty="0" err="1" smtClean="0"/>
              <a:t>ngày</a:t>
            </a:r>
            <a:r>
              <a:rPr lang="en-US" sz="3200" dirty="0" smtClean="0"/>
              <a:t> </a:t>
            </a:r>
            <a:r>
              <a:rPr lang="en-US" sz="3200" dirty="0" err="1" smtClean="0"/>
              <a:t>đêm</a:t>
            </a:r>
            <a:r>
              <a:rPr lang="en-US" sz="3200" dirty="0" smtClean="0"/>
              <a:t> ở </a:t>
            </a:r>
            <a:r>
              <a:rPr lang="en-US" sz="3200" dirty="0" err="1" smtClean="0"/>
              <a:t>các</a:t>
            </a:r>
            <a:r>
              <a:rPr lang="en-US" sz="3200" dirty="0" smtClean="0"/>
              <a:t> </a:t>
            </a:r>
            <a:r>
              <a:rPr lang="en-US" sz="3200" dirty="0" err="1" smtClean="0"/>
              <a:t>hành</a:t>
            </a:r>
            <a:r>
              <a:rPr lang="en-US" sz="3200" dirty="0" smtClean="0"/>
              <a:t> </a:t>
            </a:r>
            <a:r>
              <a:rPr lang="en-US" sz="3200" dirty="0" err="1" smtClean="0"/>
              <a:t>tinh</a:t>
            </a:r>
            <a:r>
              <a:rPr lang="en-US" sz="3200" dirty="0" smtClean="0"/>
              <a:t> </a:t>
            </a:r>
            <a:r>
              <a:rPr lang="en-US" sz="3200" dirty="0" err="1" smtClean="0"/>
              <a:t>như</a:t>
            </a:r>
            <a:r>
              <a:rPr lang="en-US" sz="3200" dirty="0" smtClean="0"/>
              <a:t> </a:t>
            </a:r>
            <a:r>
              <a:rPr lang="en-US" sz="3200" dirty="0" err="1" smtClean="0"/>
              <a:t>thế</a:t>
            </a:r>
            <a:r>
              <a:rPr lang="en-US" sz="3200" dirty="0" smtClean="0"/>
              <a:t> </a:t>
            </a:r>
            <a:r>
              <a:rPr lang="en-US" sz="3200" dirty="0" err="1" smtClean="0"/>
              <a:t>nào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20" name="Title 1"/>
          <p:cNvSpPr>
            <a:spLocks noGrp="1"/>
          </p:cNvSpPr>
          <p:nvPr>
            <p:ph type="ctrTitle"/>
          </p:nvPr>
        </p:nvSpPr>
        <p:spPr>
          <a:xfrm>
            <a:off x="30889" y="50489"/>
            <a:ext cx="4812536" cy="923330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Em </a:t>
            </a:r>
            <a:r>
              <a:rPr lang="en-US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có</a:t>
            </a:r>
            <a:r>
              <a:rPr lang="en-US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</a:t>
            </a:r>
            <a:r>
              <a:rPr lang="en-US" b="1" dirty="0" err="1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biết</a:t>
            </a:r>
            <a:r>
              <a:rPr lang="en-US" b="1" dirty="0" smtClean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 !</a:t>
            </a:r>
            <a:endParaRPr lang="en-US" b="1" dirty="0">
              <a:ln w="6600">
                <a:solidFill>
                  <a:srgbClr val="FFC000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  <a:ea typeface="+mn-ea"/>
              <a:cs typeface="+mn-cs"/>
            </a:endParaRPr>
          </a:p>
        </p:txBody>
      </p:sp>
      <p:sp>
        <p:nvSpPr>
          <p:cNvPr id="15" name="Subtitle 2"/>
          <p:cNvSpPr txBox="1">
            <a:spLocks/>
          </p:cNvSpPr>
          <p:nvPr/>
        </p:nvSpPr>
        <p:spPr>
          <a:xfrm>
            <a:off x="5131890" y="3261360"/>
            <a:ext cx="3397810" cy="30784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600" dirty="0" smtClean="0"/>
              <a:t>1 </a:t>
            </a:r>
            <a:r>
              <a:rPr lang="en-US" sz="3600" dirty="0" err="1" smtClean="0"/>
              <a:t>ngày</a:t>
            </a:r>
            <a:r>
              <a:rPr lang="en-US" sz="3600" dirty="0" smtClean="0"/>
              <a:t> </a:t>
            </a:r>
            <a:r>
              <a:rPr lang="en-US" sz="3600" dirty="0" err="1" smtClean="0"/>
              <a:t>đêm</a:t>
            </a:r>
            <a:r>
              <a:rPr lang="en-US" sz="3600" dirty="0" smtClean="0"/>
              <a:t> ở </a:t>
            </a:r>
            <a:r>
              <a:rPr lang="en-US" sz="3600" dirty="0" err="1" smtClean="0"/>
              <a:t>sao</a:t>
            </a:r>
            <a:r>
              <a:rPr lang="en-US" sz="3600" dirty="0" smtClean="0"/>
              <a:t> </a:t>
            </a:r>
            <a:r>
              <a:rPr lang="en-US" sz="3600" dirty="0"/>
              <a:t>Kim </a:t>
            </a:r>
            <a:r>
              <a:rPr lang="en-US" sz="3600" dirty="0" err="1" smtClean="0"/>
              <a:t>dài</a:t>
            </a:r>
            <a:r>
              <a:rPr lang="en-US" sz="3600" dirty="0" smtClean="0"/>
              <a:t> </a:t>
            </a:r>
            <a:r>
              <a:rPr lang="en-US" sz="3600" dirty="0">
                <a:solidFill>
                  <a:srgbClr val="FF0000"/>
                </a:solidFill>
              </a:rPr>
              <a:t>243 </a:t>
            </a:r>
            <a:r>
              <a:rPr lang="en-US" sz="3600" dirty="0" err="1">
                <a:solidFill>
                  <a:srgbClr val="FF0000"/>
                </a:solidFill>
              </a:rPr>
              <a:t>ngày</a:t>
            </a:r>
            <a:r>
              <a:rPr lang="en-US" sz="3600" dirty="0">
                <a:solidFill>
                  <a:srgbClr val="FF0000"/>
                </a:solidFill>
              </a:rPr>
              <a:t> </a:t>
            </a:r>
            <a:r>
              <a:rPr lang="en-US" sz="3600" dirty="0"/>
              <a:t>(so </a:t>
            </a:r>
            <a:r>
              <a:rPr lang="en-US" sz="3600" dirty="0" err="1"/>
              <a:t>với</a:t>
            </a:r>
            <a:r>
              <a:rPr lang="en-US" sz="3600" dirty="0"/>
              <a:t> </a:t>
            </a:r>
            <a:r>
              <a:rPr lang="en-US" sz="3600" dirty="0" err="1"/>
              <a:t>Trái</a:t>
            </a:r>
            <a:r>
              <a:rPr lang="en-US" sz="3600" dirty="0"/>
              <a:t> </a:t>
            </a:r>
            <a:r>
              <a:rPr lang="en-US" sz="3600" dirty="0" err="1"/>
              <a:t>Đất</a:t>
            </a:r>
            <a:r>
              <a:rPr lang="en-US" sz="3600" dirty="0"/>
              <a:t>)</a:t>
            </a:r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8706603" y="3261360"/>
            <a:ext cx="3397810" cy="307848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3600" dirty="0" smtClean="0"/>
              <a:t>1 </a:t>
            </a:r>
            <a:r>
              <a:rPr lang="en-US" sz="3600" dirty="0" err="1" smtClean="0"/>
              <a:t>ngày</a:t>
            </a:r>
            <a:r>
              <a:rPr lang="en-US" sz="3600" dirty="0" smtClean="0"/>
              <a:t> </a:t>
            </a:r>
            <a:r>
              <a:rPr lang="en-US" sz="3600" dirty="0" err="1" smtClean="0"/>
              <a:t>đêm</a:t>
            </a:r>
            <a:r>
              <a:rPr lang="en-US" sz="3600" dirty="0" smtClean="0"/>
              <a:t> ở </a:t>
            </a:r>
            <a:r>
              <a:rPr lang="en-US" sz="3600" dirty="0" err="1" smtClean="0"/>
              <a:t>sao</a:t>
            </a:r>
            <a:r>
              <a:rPr lang="en-US" sz="3600" dirty="0"/>
              <a:t> </a:t>
            </a:r>
            <a:r>
              <a:rPr lang="en-US" sz="3600" dirty="0" err="1"/>
              <a:t>sao</a:t>
            </a:r>
            <a:r>
              <a:rPr lang="en-US" sz="3600" dirty="0"/>
              <a:t> </a:t>
            </a:r>
            <a:r>
              <a:rPr lang="en-US" sz="3600" dirty="0" err="1"/>
              <a:t>Hỏa</a:t>
            </a:r>
            <a:r>
              <a:rPr lang="en-US" sz="3600" dirty="0"/>
              <a:t> </a:t>
            </a:r>
            <a:r>
              <a:rPr lang="en-US" sz="3600" dirty="0" err="1"/>
              <a:t>một</a:t>
            </a:r>
            <a:r>
              <a:rPr lang="en-US" sz="3600" dirty="0"/>
              <a:t> </a:t>
            </a:r>
            <a:r>
              <a:rPr lang="en-US" sz="3600" dirty="0" err="1"/>
              <a:t>ngày</a:t>
            </a:r>
            <a:r>
              <a:rPr lang="en-US" sz="3600" dirty="0"/>
              <a:t> </a:t>
            </a:r>
            <a:r>
              <a:rPr lang="en-US" sz="3600" dirty="0" err="1"/>
              <a:t>trên</a:t>
            </a:r>
            <a:r>
              <a:rPr lang="en-US" sz="3600" dirty="0"/>
              <a:t> </a:t>
            </a:r>
            <a:r>
              <a:rPr lang="en-US" sz="3600" dirty="0" err="1"/>
              <a:t>khá</a:t>
            </a:r>
            <a:r>
              <a:rPr lang="en-US" sz="3600" dirty="0"/>
              <a:t> </a:t>
            </a:r>
            <a:r>
              <a:rPr lang="en-US" sz="3600" dirty="0" err="1"/>
              <a:t>giống</a:t>
            </a:r>
            <a:r>
              <a:rPr lang="en-US" sz="3600" dirty="0"/>
              <a:t> </a:t>
            </a:r>
            <a:r>
              <a:rPr lang="en-US" sz="3600" dirty="0" err="1"/>
              <a:t>với</a:t>
            </a:r>
            <a:r>
              <a:rPr lang="en-US" sz="3600" dirty="0"/>
              <a:t> </a:t>
            </a:r>
            <a:r>
              <a:rPr lang="en-US" sz="3600" dirty="0" err="1"/>
              <a:t>một</a:t>
            </a:r>
            <a:r>
              <a:rPr lang="en-US" sz="3600" dirty="0"/>
              <a:t> </a:t>
            </a:r>
            <a:r>
              <a:rPr lang="en-US" sz="3600" dirty="0" err="1"/>
              <a:t>ngày</a:t>
            </a:r>
            <a:r>
              <a:rPr lang="en-US" sz="3600" dirty="0"/>
              <a:t> </a:t>
            </a:r>
            <a:r>
              <a:rPr lang="en-US" sz="3600" dirty="0" err="1"/>
              <a:t>trên</a:t>
            </a:r>
            <a:r>
              <a:rPr lang="en-US" sz="3600" dirty="0"/>
              <a:t> </a:t>
            </a:r>
            <a:r>
              <a:rPr lang="en-US" sz="3600" dirty="0" err="1"/>
              <a:t>Trái</a:t>
            </a:r>
            <a:r>
              <a:rPr lang="en-US" sz="3600" dirty="0"/>
              <a:t> </a:t>
            </a:r>
            <a:r>
              <a:rPr lang="en-US" sz="3600" dirty="0" err="1"/>
              <a:t>Đất</a:t>
            </a:r>
            <a:r>
              <a:rPr lang="en-US" sz="3600" dirty="0"/>
              <a:t> </a:t>
            </a:r>
            <a:r>
              <a:rPr lang="en-US" sz="3600" dirty="0" err="1"/>
              <a:t>là</a:t>
            </a:r>
            <a:r>
              <a:rPr lang="en-US" sz="3600" dirty="0"/>
              <a:t> </a:t>
            </a:r>
            <a:r>
              <a:rPr lang="en-US" sz="3600" dirty="0">
                <a:solidFill>
                  <a:srgbClr val="FF0000"/>
                </a:solidFill>
              </a:rPr>
              <a:t>24 </a:t>
            </a:r>
            <a:r>
              <a:rPr lang="en-US" sz="3600" dirty="0" err="1">
                <a:solidFill>
                  <a:srgbClr val="FF0000"/>
                </a:solidFill>
              </a:rPr>
              <a:t>giờ</a:t>
            </a:r>
            <a:r>
              <a:rPr lang="en-US" sz="3600" dirty="0">
                <a:solidFill>
                  <a:srgbClr val="FF0000"/>
                </a:solidFill>
              </a:rPr>
              <a:t> 37 </a:t>
            </a:r>
            <a:r>
              <a:rPr lang="en-US" sz="3600" dirty="0" err="1">
                <a:solidFill>
                  <a:srgbClr val="FF0000"/>
                </a:solidFill>
              </a:rPr>
              <a:t>phút</a:t>
            </a:r>
            <a:r>
              <a:rPr lang="en-US" sz="3600" dirty="0">
                <a:solidFill>
                  <a:srgbClr val="FF0000"/>
                </a:solidFill>
              </a:rPr>
              <a:t> 22 </a:t>
            </a:r>
            <a:r>
              <a:rPr lang="en-US" sz="3600" dirty="0" err="1">
                <a:solidFill>
                  <a:srgbClr val="FF0000"/>
                </a:solidFill>
              </a:rPr>
              <a:t>giây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6148" name="Picture 4" descr="Venus Trái Đất Hành Tinh Hệ Mặt Trời - sao Kim png tải về - Miễn phí trong  suốt Hành Tinh png Tải về.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8846" l="19667" r="8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0665" y="368636"/>
            <a:ext cx="4600260" cy="26579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Mặt trăng, sao Hỏa trái Đất Trăng Hành tinh - mặt trăng png tải về - Miễn  phí trong suốt Hành Tinh png Tải về.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19111" r="8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6118" y="368636"/>
            <a:ext cx="4321094" cy="24966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8936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20" grpId="0"/>
      <p:bldP spid="15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ircle arrow clockwise comments - arrows in circle PNG image with  transparent background | TOPpng"/>
          <p:cNvPicPr>
            <a:picLocks noChangeAspect="1" noChangeArrowheads="1"/>
          </p:cNvPicPr>
          <p:nvPr/>
        </p:nvPicPr>
        <p:blipFill>
          <a:blip r:embed="rId3" cstate="print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714" r="984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49335" y="3439781"/>
            <a:ext cx="2499104" cy="2555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679" y="245350"/>
            <a:ext cx="11271034" cy="701731"/>
          </a:xfr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en-US" sz="4400" b="1" dirty="0">
                <a:ln w="6600">
                  <a:solidFill>
                    <a:srgbClr val="FFC000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ea typeface="+mn-ea"/>
                <a:cs typeface="+mn-cs"/>
              </a:rPr>
              <a:t>1. CHUYỂN ĐỘNG TỰ QUAY QUANH TRỤC.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196948" y="1036693"/>
            <a:ext cx="11788726" cy="0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189618" y="978073"/>
            <a:ext cx="11788726" cy="0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2348510" y="1036693"/>
            <a:ext cx="0" cy="5762688"/>
          </a:xfrm>
          <a:prstGeom prst="line">
            <a:avLst/>
          </a:prstGeom>
          <a:ln w="3175">
            <a:solidFill>
              <a:schemeClr val="accent5"/>
            </a:solidFill>
            <a:prstDash val="dash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2403093" y="1036693"/>
            <a:ext cx="0" cy="5762688"/>
          </a:xfrm>
          <a:prstGeom prst="line">
            <a:avLst/>
          </a:prstGeom>
          <a:ln w="28575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Subtitle 2"/>
          <p:cNvSpPr txBox="1">
            <a:spLocks/>
          </p:cNvSpPr>
          <p:nvPr/>
        </p:nvSpPr>
        <p:spPr>
          <a:xfrm>
            <a:off x="163140" y="6067615"/>
            <a:ext cx="2124356" cy="7025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 smtClean="0"/>
              <a:t>Ghi</a:t>
            </a:r>
            <a:r>
              <a:rPr lang="en-US" sz="2800" dirty="0" smtClean="0"/>
              <a:t> </a:t>
            </a:r>
            <a:r>
              <a:rPr lang="en-US" sz="2800" dirty="0" err="1" smtClean="0"/>
              <a:t>bài</a:t>
            </a:r>
            <a:r>
              <a:rPr lang="en-US" sz="2800" dirty="0" smtClean="0"/>
              <a:t> </a:t>
            </a:r>
            <a:r>
              <a:rPr lang="en-US" sz="2800" dirty="0" err="1" smtClean="0"/>
              <a:t>vào</a:t>
            </a:r>
            <a:r>
              <a:rPr lang="en-US" sz="2800" dirty="0" smtClean="0"/>
              <a:t> </a:t>
            </a:r>
            <a:r>
              <a:rPr lang="en-US" sz="2800" dirty="0" err="1" smtClean="0"/>
              <a:t>vở</a:t>
            </a:r>
            <a:endParaRPr lang="en-US" sz="2800" dirty="0"/>
          </a:p>
        </p:txBody>
      </p:sp>
      <p:pic>
        <p:nvPicPr>
          <p:cNvPr id="8194" name="Picture 2" descr="Assessments - Writing | NAEP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10" y="3852287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Rectangle 34"/>
          <p:cNvSpPr/>
          <p:nvPr/>
        </p:nvSpPr>
        <p:spPr>
          <a:xfrm>
            <a:off x="5623874" y="1149985"/>
            <a:ext cx="6348098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vi-VN" sz="4000" dirty="0"/>
              <a:t>Trái Đất tự quay quanh một trục tưởng tượng theo hướng từ Tây sang Đông.</a:t>
            </a:r>
            <a:endParaRPr lang="en-US" sz="4000" dirty="0"/>
          </a:p>
        </p:txBody>
      </p:sp>
      <p:sp>
        <p:nvSpPr>
          <p:cNvPr id="38" name="Rectangle 37"/>
          <p:cNvSpPr/>
          <p:nvPr/>
        </p:nvSpPr>
        <p:spPr>
          <a:xfrm>
            <a:off x="2445607" y="4057958"/>
            <a:ext cx="27065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8000" dirty="0" smtClean="0"/>
              <a:t>24h</a:t>
            </a:r>
            <a:endParaRPr lang="en-US" sz="8000" dirty="0"/>
          </a:p>
        </p:txBody>
      </p:sp>
      <p:sp>
        <p:nvSpPr>
          <p:cNvPr id="43" name="Subtitle 2"/>
          <p:cNvSpPr txBox="1">
            <a:spLocks/>
          </p:cNvSpPr>
          <p:nvPr/>
        </p:nvSpPr>
        <p:spPr>
          <a:xfrm>
            <a:off x="163140" y="3091144"/>
            <a:ext cx="2124356" cy="70252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smtClean="0"/>
              <a:t>Em </a:t>
            </a:r>
            <a:r>
              <a:rPr lang="en-US" sz="2800" dirty="0" err="1" smtClean="0"/>
              <a:t>cần</a:t>
            </a:r>
            <a:r>
              <a:rPr lang="en-US" sz="2800" dirty="0" smtClean="0"/>
              <a:t> </a:t>
            </a:r>
            <a:r>
              <a:rPr lang="en-US" sz="2800" dirty="0" err="1" smtClean="0"/>
              <a:t>nhớ</a:t>
            </a:r>
            <a:r>
              <a:rPr lang="en-US" sz="2800" dirty="0" smtClean="0"/>
              <a:t> </a:t>
            </a:r>
            <a:endParaRPr lang="en-US" sz="2800" dirty="0"/>
          </a:p>
        </p:txBody>
      </p:sp>
      <p:pic>
        <p:nvPicPr>
          <p:cNvPr id="8204" name="Picture 12" descr="Remember Icons - Download Free Vector Icons | Noun Project"/>
          <p:cNvPicPr>
            <a:picLocks noChangeAspect="1" noChangeArrowheads="1"/>
          </p:cNvPicPr>
          <p:nvPr/>
        </p:nvPicPr>
        <p:blipFill>
          <a:blip r:embed="rId6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506" y="1139396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Hình ảnh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2703640" y="1164606"/>
            <a:ext cx="2468867" cy="1932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Rectangle 28"/>
          <p:cNvSpPr/>
          <p:nvPr/>
        </p:nvSpPr>
        <p:spPr>
          <a:xfrm>
            <a:off x="5623874" y="3723332"/>
            <a:ext cx="6348098" cy="19389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vi-VN" sz="4000" dirty="0"/>
              <a:t>Thời gian Trái Đất quay một vòng quanh trục hết 24 giờ </a:t>
            </a:r>
            <a:endParaRPr lang="en-US" sz="4000" dirty="0" smtClean="0"/>
          </a:p>
          <a:p>
            <a:pPr algn="ctr"/>
            <a:r>
              <a:rPr lang="vi-VN" sz="4000" dirty="0" smtClean="0"/>
              <a:t>(</a:t>
            </a:r>
            <a:r>
              <a:rPr lang="vi-VN" sz="4000" dirty="0"/>
              <a:t>một ngày đêm).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590595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5" grpId="0" animBg="1"/>
      <p:bldP spid="38" grpId="0"/>
      <p:bldP spid="43" grpId="0" animBg="1"/>
      <p:bldP spid="2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Custom 4">
      <a:majorFont>
        <a:latin typeface="#9Slide03 SVNNeutraface 2"/>
        <a:ea typeface=""/>
        <a:cs typeface=""/>
      </a:majorFont>
      <a:minorFont>
        <a:latin typeface="#9Slide07 IcielBaliho Scrip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860</TotalTime>
  <Words>1976</Words>
  <Application>Microsoft Office PowerPoint</Application>
  <PresentationFormat>Widescreen</PresentationFormat>
  <Paragraphs>267</Paragraphs>
  <Slides>27</Slides>
  <Notes>19</Notes>
  <HiddenSlides>0</HiddenSlides>
  <MMClips>3</MMClips>
  <ScaleCrop>false</ScaleCrop>
  <HeadingPairs>
    <vt:vector size="6" baseType="variant">
      <vt:variant>
        <vt:lpstr>Fonts Used</vt:lpstr>
      </vt:variant>
      <vt:variant>
        <vt:i4>15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43" baseType="lpstr">
      <vt:lpstr>宋体</vt:lpstr>
      <vt:lpstr>#9Slide03 AllRoundGothic</vt:lpstr>
      <vt:lpstr>#9Slide03 SVNNeutraface 2</vt:lpstr>
      <vt:lpstr>#9Slide04 Noto Serif Bold</vt:lpstr>
      <vt:lpstr>#9Slide05 Habano</vt:lpstr>
      <vt:lpstr>#9Slide07 IcielBaliho Script</vt:lpstr>
      <vt:lpstr>Arial</vt:lpstr>
      <vt:lpstr>Avenir Next</vt:lpstr>
      <vt:lpstr>Brush Script MT</vt:lpstr>
      <vt:lpstr>Calibri</vt:lpstr>
      <vt:lpstr>Cambria</vt:lpstr>
      <vt:lpstr>Segoe UI</vt:lpstr>
      <vt:lpstr>Tahoma</vt:lpstr>
      <vt:lpstr>Times New Roman</vt:lpstr>
      <vt:lpstr>Wingdings</vt:lpstr>
      <vt:lpstr>Office Theme</vt:lpstr>
      <vt:lpstr>PowerPoint Presentation</vt:lpstr>
      <vt:lpstr>Game DOMINO</vt:lpstr>
      <vt:lpstr>PowerPoint Presentation</vt:lpstr>
      <vt:lpstr>PowerPoint Presentation</vt:lpstr>
      <vt:lpstr>Bài 7. CHUYỂN ĐỘNG TỰ QUAY QUANH TRỤC  CỦA TRÁI ĐẤT VÀ HỆ QUẢ</vt:lpstr>
      <vt:lpstr>1. CHUYỂN ĐỘNG TỰ QUAY QUANH TRỤC.</vt:lpstr>
      <vt:lpstr>1. CHUYỂN ĐỘNG TỰ QUAY QUANH TRỤC.</vt:lpstr>
      <vt:lpstr>Em có biết !</vt:lpstr>
      <vt:lpstr>1. CHUYỂN ĐỘNG TỰ QUAY QUANH TRỤC.</vt:lpstr>
      <vt:lpstr>HỆ QUẢ CHUYỂN ĐỘNG  TỰ QUAY QUANH TRỤC CỦA TRÁI ĐẤT </vt:lpstr>
      <vt:lpstr>HỆ QUẢ CHUYỂN ĐỘNG  TỰ QUAY QUANH TRỤC CỦA TRÁI ĐẤT </vt:lpstr>
      <vt:lpstr>HIỆN TƯỢNG NGÀY ĐÊM </vt:lpstr>
      <vt:lpstr>Em có biết !</vt:lpstr>
      <vt:lpstr>PHIẾU HỌC TẬP</vt:lpstr>
      <vt:lpstr>PHIẾU PHẢN HỒI PHIẾU HỌC TẬP</vt:lpstr>
      <vt:lpstr>PHIẾU PHẢN HỒI PHIẾU HỌC TẬP</vt:lpstr>
      <vt:lpstr>PHIẾU PHẢN HỒI PHIẾU HỌC TẬP</vt:lpstr>
      <vt:lpstr>PHIẾU PHẢN HỒI PHIẾU HỌC TẬP</vt:lpstr>
      <vt:lpstr>2. Ngày đêm luân phiên và giờ trên Trái Đất </vt:lpstr>
      <vt:lpstr>2.  Giờ trên Trái Đất.</vt:lpstr>
      <vt:lpstr>3. SỰ LỆCH HƯỚNG CHUYỂN ĐỘNG  CỦA CÁC VẬT THỂ DI CHUYỂN TRÊN BỀ MẶT TRÁI ĐẤT</vt:lpstr>
      <vt:lpstr>PowerPoint Presentation</vt:lpstr>
      <vt:lpstr>PowerPoint Presentation</vt:lpstr>
      <vt:lpstr>PowerPoint Presentation</vt:lpstr>
      <vt:lpstr>LUYỆN  TẬP </vt:lpstr>
      <vt:lpstr>VẬN DỤNG 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112</cp:revision>
  <dcterms:created xsi:type="dcterms:W3CDTF">2021-08-06T07:57:20Z</dcterms:created>
  <dcterms:modified xsi:type="dcterms:W3CDTF">2021-08-17T14:44:46Z</dcterms:modified>
</cp:coreProperties>
</file>